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08" r:id="rId5"/>
    <p:sldId id="311" r:id="rId6"/>
    <p:sldId id="289" r:id="rId7"/>
    <p:sldId id="314" r:id="rId8"/>
    <p:sldId id="316" r:id="rId9"/>
    <p:sldId id="338" r:id="rId10"/>
    <p:sldId id="336" r:id="rId11"/>
    <p:sldId id="370" r:id="rId12"/>
    <p:sldId id="337" r:id="rId13"/>
    <p:sldId id="371" r:id="rId14"/>
    <p:sldId id="344" r:id="rId15"/>
    <p:sldId id="341" r:id="rId16"/>
    <p:sldId id="342" r:id="rId17"/>
    <p:sldId id="345" r:id="rId18"/>
    <p:sldId id="355" r:id="rId19"/>
    <p:sldId id="356" r:id="rId20"/>
    <p:sldId id="353" r:id="rId21"/>
    <p:sldId id="359" r:id="rId22"/>
    <p:sldId id="358" r:id="rId23"/>
    <p:sldId id="367" r:id="rId24"/>
    <p:sldId id="368" r:id="rId25"/>
    <p:sldId id="362" r:id="rId26"/>
    <p:sldId id="363" r:id="rId27"/>
    <p:sldId id="364" r:id="rId28"/>
    <p:sldId id="365" r:id="rId29"/>
    <p:sldId id="366" r:id="rId30"/>
    <p:sldId id="369" r:id="rId31"/>
    <p:sldId id="280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FF0066"/>
    <a:srgbClr val="419CDF"/>
    <a:srgbClr val="C80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86807" autoAdjust="0"/>
  </p:normalViewPr>
  <p:slideViewPr>
    <p:cSldViewPr snapToGrid="0">
      <p:cViewPr varScale="1">
        <p:scale>
          <a:sx n="85" d="100"/>
          <a:sy n="85" d="100"/>
        </p:scale>
        <p:origin x="595" y="62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9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Anita%20Dash\Downloads\Happiness_Dataset_2017.csv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Happiness_Dataset_2017!$A$2:$A$156</cx:f>
        <cx:nf>Happiness_Dataset_2017!$A$1</cx:nf>
        <cx:lvl ptCount="155" name="Country">
          <cx:pt idx="0">Norway</cx:pt>
          <cx:pt idx="1">Denmark</cx:pt>
          <cx:pt idx="2">Iceland</cx:pt>
          <cx:pt idx="3">Switzerland</cx:pt>
          <cx:pt idx="4">Finland</cx:pt>
          <cx:pt idx="5">Netherlands</cx:pt>
          <cx:pt idx="6">Canada</cx:pt>
          <cx:pt idx="7">New Zealand</cx:pt>
          <cx:pt idx="8">Sweden</cx:pt>
          <cx:pt idx="9">Australia</cx:pt>
          <cx:pt idx="10">Israel</cx:pt>
          <cx:pt idx="11">Costa Rica</cx:pt>
          <cx:pt idx="12">Austria</cx:pt>
          <cx:pt idx="13">United States</cx:pt>
          <cx:pt idx="14">Ireland</cx:pt>
          <cx:pt idx="15">Germany</cx:pt>
          <cx:pt idx="16">Belgium</cx:pt>
          <cx:pt idx="17">Luxembourg</cx:pt>
          <cx:pt idx="18">United Kingdom</cx:pt>
          <cx:pt idx="19">Chile</cx:pt>
          <cx:pt idx="20">United Arab Emirates</cx:pt>
          <cx:pt idx="21">Brazil</cx:pt>
          <cx:pt idx="22">Czech Republic</cx:pt>
          <cx:pt idx="23">Argentina</cx:pt>
          <cx:pt idx="24">Mexico</cx:pt>
          <cx:pt idx="25">Singapore</cx:pt>
          <cx:pt idx="26">Malta</cx:pt>
          <cx:pt idx="27">Uruguay</cx:pt>
          <cx:pt idx="28">Guatemala</cx:pt>
          <cx:pt idx="29">Panama</cx:pt>
          <cx:pt idx="30">France</cx:pt>
          <cx:pt idx="31">Thailand</cx:pt>
          <cx:pt idx="32">Taiwan Province of China</cx:pt>
          <cx:pt idx="33">Spain</cx:pt>
          <cx:pt idx="34">Qatar</cx:pt>
          <cx:pt idx="35">Colombia</cx:pt>
          <cx:pt idx="36">Saudi Arabia</cx:pt>
          <cx:pt idx="37">Trinidad and Tobago</cx:pt>
          <cx:pt idx="38">Kuwait</cx:pt>
          <cx:pt idx="39">Slovakia</cx:pt>
          <cx:pt idx="40">Bahrain</cx:pt>
          <cx:pt idx="41">Malaysia</cx:pt>
          <cx:pt idx="42">Nicaragua</cx:pt>
          <cx:pt idx="43">Ecuador</cx:pt>
          <cx:pt idx="44">El Salvador</cx:pt>
          <cx:pt idx="45">Poland</cx:pt>
          <cx:pt idx="46">Uzbekistan</cx:pt>
          <cx:pt idx="47">Italy</cx:pt>
          <cx:pt idx="48">Russia</cx:pt>
          <cx:pt idx="49">Belize</cx:pt>
          <cx:pt idx="50">Japan</cx:pt>
          <cx:pt idx="51">Lithuania</cx:pt>
          <cx:pt idx="52">Algeria</cx:pt>
          <cx:pt idx="53">Latvia</cx:pt>
          <cx:pt idx="54">South Korea</cx:pt>
          <cx:pt idx="55">Moldova</cx:pt>
          <cx:pt idx="56">Romania</cx:pt>
          <cx:pt idx="57">Bolivia</cx:pt>
          <cx:pt idx="58">Turkmenistan</cx:pt>
          <cx:pt idx="59">Kazakhstan</cx:pt>
          <cx:pt idx="60">North Cyprus</cx:pt>
          <cx:pt idx="61">Slovenia</cx:pt>
          <cx:pt idx="62">Peru</cx:pt>
          <cx:pt idx="63">Mauritius</cx:pt>
          <cx:pt idx="64">Cyprus</cx:pt>
          <cx:pt idx="65">Estonia</cx:pt>
          <cx:pt idx="66">Belarus</cx:pt>
          <cx:pt idx="67">Libya</cx:pt>
          <cx:pt idx="68">Turkey</cx:pt>
          <cx:pt idx="69">Paraguay</cx:pt>
          <cx:pt idx="70">Hong Kong S.A.R., China</cx:pt>
          <cx:pt idx="71">Philippines</cx:pt>
          <cx:pt idx="72">Serbia</cx:pt>
          <cx:pt idx="73">Jordan</cx:pt>
          <cx:pt idx="74">Hungary</cx:pt>
          <cx:pt idx="75">Jamaica</cx:pt>
          <cx:pt idx="76">Croatia</cx:pt>
          <cx:pt idx="77">Kosovo</cx:pt>
          <cx:pt idx="78">China</cx:pt>
          <cx:pt idx="79">Pakistan</cx:pt>
          <cx:pt idx="80">Indonesia</cx:pt>
          <cx:pt idx="81">Venezuela</cx:pt>
          <cx:pt idx="82">Montenegro</cx:pt>
          <cx:pt idx="83">Morocco</cx:pt>
          <cx:pt idx="84">Azerbaijan</cx:pt>
          <cx:pt idx="85">Dominican Republic</cx:pt>
          <cx:pt idx="86">Greece</cx:pt>
          <cx:pt idx="87">Lebanon</cx:pt>
          <cx:pt idx="88">Portugal</cx:pt>
          <cx:pt idx="89">Bosnia and Herzegovina</cx:pt>
          <cx:pt idx="90">Honduras</cx:pt>
          <cx:pt idx="91">Macedonia</cx:pt>
          <cx:pt idx="92">Somalia</cx:pt>
          <cx:pt idx="93">Vietnam</cx:pt>
          <cx:pt idx="94">Nigeria</cx:pt>
          <cx:pt idx="95">Tajikistan</cx:pt>
          <cx:pt idx="96">Bhutan</cx:pt>
          <cx:pt idx="97">Kyrgyzstan</cx:pt>
          <cx:pt idx="98">Nepal</cx:pt>
          <cx:pt idx="99">Mongolia</cx:pt>
          <cx:pt idx="100">South Africa</cx:pt>
          <cx:pt idx="101">Tunisia</cx:pt>
          <cx:pt idx="102">Palestinian Territories</cx:pt>
          <cx:pt idx="103">Egypt</cx:pt>
          <cx:pt idx="104">Bulgaria</cx:pt>
          <cx:pt idx="105">Sierra Leone</cx:pt>
          <cx:pt idx="106">Cameroon</cx:pt>
          <cx:pt idx="107">Iran</cx:pt>
          <cx:pt idx="108">Albania</cx:pt>
          <cx:pt idx="109">Bangladesh</cx:pt>
          <cx:pt idx="110">Namibia</cx:pt>
          <cx:pt idx="111">Kenya</cx:pt>
          <cx:pt idx="112">Mozambique</cx:pt>
          <cx:pt idx="113">Myanmar</cx:pt>
          <cx:pt idx="114">Senegal</cx:pt>
          <cx:pt idx="115">Zambia</cx:pt>
          <cx:pt idx="116">Iraq</cx:pt>
          <cx:pt idx="117">Gabon</cx:pt>
          <cx:pt idx="118">Ethiopia</cx:pt>
          <cx:pt idx="119">Sri Lanka</cx:pt>
          <cx:pt idx="120">Armenia</cx:pt>
          <cx:pt idx="121">India</cx:pt>
          <cx:pt idx="122">Mauritania</cx:pt>
          <cx:pt idx="123">Congo (Brazzaville)</cx:pt>
          <cx:pt idx="124">Georgia</cx:pt>
          <cx:pt idx="125">Congo (Kinshasa)</cx:pt>
          <cx:pt idx="126">Mali</cx:pt>
          <cx:pt idx="127">Ivory Coast</cx:pt>
          <cx:pt idx="128">Cambodia</cx:pt>
          <cx:pt idx="129">Sudan</cx:pt>
          <cx:pt idx="130">Ghana</cx:pt>
          <cx:pt idx="131">Ukraine</cx:pt>
          <cx:pt idx="132">Uganda</cx:pt>
          <cx:pt idx="133">Burkina Faso</cx:pt>
          <cx:pt idx="134">Niger</cx:pt>
          <cx:pt idx="135">Malawi</cx:pt>
          <cx:pt idx="136">Chad</cx:pt>
          <cx:pt idx="137">Zimbabwe</cx:pt>
          <cx:pt idx="138">Lesotho</cx:pt>
          <cx:pt idx="139">Angola</cx:pt>
          <cx:pt idx="140">Afghanistan</cx:pt>
          <cx:pt idx="141">Botswana</cx:pt>
          <cx:pt idx="142">Benin</cx:pt>
          <cx:pt idx="143">Madagascar</cx:pt>
          <cx:pt idx="144">Haiti</cx:pt>
          <cx:pt idx="145">Yemen</cx:pt>
          <cx:pt idx="146">South Sudan</cx:pt>
          <cx:pt idx="147">Liberia</cx:pt>
          <cx:pt idx="148">Guinea</cx:pt>
          <cx:pt idx="149">Togo</cx:pt>
          <cx:pt idx="150">Rwanda</cx:pt>
          <cx:pt idx="151">Syria</cx:pt>
          <cx:pt idx="152">Tanzania</cx:pt>
          <cx:pt idx="153">Burundi</cx:pt>
          <cx:pt idx="154">Central African Republic</cx:pt>
        </cx:lvl>
      </cx:strDim>
      <cx:numDim type="colorVal">
        <cx:f>Happiness_Dataset_2017!$C$2:$C$156</cx:f>
        <cx:lvl ptCount="155" formatCode="General">
          <cx:pt idx="0">7.5370001789999996</cx:pt>
          <cx:pt idx="1">7.521999836</cx:pt>
          <cx:pt idx="2">7.5040001869999999</cx:pt>
          <cx:pt idx="3">7.4939999579999999</cx:pt>
          <cx:pt idx="4">7.4689998629999996</cx:pt>
          <cx:pt idx="5">7.3769998550000002</cx:pt>
          <cx:pt idx="6">7.3159999850000004</cx:pt>
          <cx:pt idx="7">7.3140001300000002</cx:pt>
          <cx:pt idx="8">7.2839999200000003</cx:pt>
          <cx:pt idx="9">7.2839999200000003</cx:pt>
          <cx:pt idx="10">7.2129998210000004</cx:pt>
          <cx:pt idx="11">7.0789999960000003</cx:pt>
          <cx:pt idx="12">7.0060000420000001</cx:pt>
          <cx:pt idx="13">6.9930000310000002</cx:pt>
          <cx:pt idx="14">6.9770002370000004</cx:pt>
          <cx:pt idx="15">6.9510002139999996</cx:pt>
          <cx:pt idx="16">6.8909997939999998</cx:pt>
          <cx:pt idx="17">6.8629999159999997</cx:pt>
          <cx:pt idx="18">6.7140002250000004</cx:pt>
          <cx:pt idx="19">6.6519999500000004</cx:pt>
          <cx:pt idx="20">6.6479997629999996</cx:pt>
          <cx:pt idx="21">6.6350002290000001</cx:pt>
          <cx:pt idx="22">6.6090002060000002</cx:pt>
          <cx:pt idx="23">6.5989999770000001</cx:pt>
          <cx:pt idx="24">6.5780000689999998</cx:pt>
          <cx:pt idx="25">6.5720000269999996</cx:pt>
          <cx:pt idx="26">6.5269999500000004</cx:pt>
          <cx:pt idx="27">6.4539999960000003</cx:pt>
          <cx:pt idx="28">6.4539999960000003</cx:pt>
          <cx:pt idx="29">6.4520001410000001</cx:pt>
          <cx:pt idx="30">6.441999912</cx:pt>
          <cx:pt idx="31">6.4239997860000004</cx:pt>
          <cx:pt idx="32">6.4219999310000002</cx:pt>
          <cx:pt idx="33">6.4029998780000001</cx:pt>
          <cx:pt idx="34">6.375</cx:pt>
          <cx:pt idx="35">6.3569998740000004</cx:pt>
          <cx:pt idx="36">6.3439998629999996</cx:pt>
          <cx:pt idx="37">6.1680002209999998</cx:pt>
          <cx:pt idx="38">6.1050000190000002</cx:pt>
          <cx:pt idx="39">6.0980000499999996</cx:pt>
          <cx:pt idx="40">6.0869998929999998</cx:pt>
          <cx:pt idx="41">6.0840001109999999</cx:pt>
          <cx:pt idx="42">6.0710000989999999</cx:pt>
          <cx:pt idx="43">6.0079998970000004</cx:pt>
          <cx:pt idx="44">6.0029997829999999</cx:pt>
          <cx:pt idx="45">5.9730000499999996</cx:pt>
          <cx:pt idx="46">5.9710001950000002</cx:pt>
          <cx:pt idx="47">5.9640002250000004</cx:pt>
          <cx:pt idx="48">5.9629998210000004</cx:pt>
          <cx:pt idx="49">5.9559998509999996</cx:pt>
          <cx:pt idx="50">5.920000076</cx:pt>
          <cx:pt idx="51">5.9019999500000004</cx:pt>
          <cx:pt idx="52">5.8720002170000001</cx:pt>
          <cx:pt idx="53">5.8499999049999998</cx:pt>
          <cx:pt idx="54">5.8379998210000004</cx:pt>
          <cx:pt idx="55">5.8379998210000004</cx:pt>
          <cx:pt idx="56">5.8249998090000004</cx:pt>
          <cx:pt idx="57">5.8229999540000001</cx:pt>
          <cx:pt idx="58">5.8220000269999996</cx:pt>
          <cx:pt idx="59">5.8189997670000002</cx:pt>
          <cx:pt idx="60">5.8099999430000002</cx:pt>
          <cx:pt idx="61">5.7579998970000004</cx:pt>
          <cx:pt idx="62">5.7150001530000001</cx:pt>
          <cx:pt idx="63">5.6290001869999999</cx:pt>
          <cx:pt idx="64">5.6209998130000001</cx:pt>
          <cx:pt idx="65">5.6110000610000004</cx:pt>
          <cx:pt idx="66">5.5689997670000002</cx:pt>
          <cx:pt idx="67">5.5250000950000002</cx:pt>
          <cx:pt idx="68">5.5</cx:pt>
          <cx:pt idx="69">5.4930000310000002</cx:pt>
          <cx:pt idx="70">5.4720001219999999</cx:pt>
          <cx:pt idx="71">5.4299998279999997</cx:pt>
          <cx:pt idx="72">5.3949999809999998</cx:pt>
          <cx:pt idx="73">5.3359999660000001</cx:pt>
          <cx:pt idx="74">5.3239998819999999</cx:pt>
          <cx:pt idx="75">5.3109998699999998</cx:pt>
          <cx:pt idx="76">5.2930002209999998</cx:pt>
          <cx:pt idx="77">5.2789998049999998</cx:pt>
          <cx:pt idx="78">5.2729997629999996</cx:pt>
          <cx:pt idx="79">5.2690000530000001</cx:pt>
          <cx:pt idx="80">5.2620000840000003</cx:pt>
          <cx:pt idx="81">5.25</cx:pt>
          <cx:pt idx="82">5.2369999890000001</cx:pt>
          <cx:pt idx="83">5.2350001339999999</cx:pt>
          <cx:pt idx="84">5.2340002060000002</cx:pt>
          <cx:pt idx="85">5.2300000190000002</cx:pt>
          <cx:pt idx="86">5.2270002370000004</cx:pt>
          <cx:pt idx="87">5.2249999049999998</cx:pt>
          <cx:pt idx="88">5.1950001720000003</cx:pt>
          <cx:pt idx="89">5.1820001600000003</cx:pt>
          <cx:pt idx="90">5.1810002329999998</cx:pt>
          <cx:pt idx="91">5.1750001909999996</cx:pt>
          <cx:pt idx="92">5.1510000229999999</cx:pt>
          <cx:pt idx="93">5.0739998819999999</cx:pt>
          <cx:pt idx="94">5.0739998819999999</cx:pt>
          <cx:pt idx="95">5.0409998890000001</cx:pt>
          <cx:pt idx="96">5.0110001559999997</cx:pt>
          <cx:pt idx="97">5.0040001869999999</cx:pt>
          <cx:pt idx="98">4.9619998929999998</cx:pt>
          <cx:pt idx="99">4.954999924</cx:pt>
          <cx:pt idx="100">4.8289999960000003</cx:pt>
          <cx:pt idx="101">4.8049998279999997</cx:pt>
          <cx:pt idx="102">4.7750000950000002</cx:pt>
          <cx:pt idx="103">4.7350001339999999</cx:pt>
          <cx:pt idx="104">4.7140002250000004</cx:pt>
          <cx:pt idx="105">4.7090001109999999</cx:pt>
          <cx:pt idx="106">4.6950001720000003</cx:pt>
          <cx:pt idx="107">4.691999912</cx:pt>
          <cx:pt idx="108">4.6440000530000001</cx:pt>
          <cx:pt idx="109">4.6079998020000001</cx:pt>
          <cx:pt idx="110">4.5739998819999999</cx:pt>
          <cx:pt idx="111">4.5529999730000004</cx:pt>
          <cx:pt idx="112">4.5500001909999996</cx:pt>
          <cx:pt idx="113">4.545000076</cx:pt>
          <cx:pt idx="114">4.5349998469999999</cx:pt>
          <cx:pt idx="115">4.5139999389999996</cx:pt>
          <cx:pt idx="116">4.4970002170000001</cx:pt>
          <cx:pt idx="117">4.4650001530000001</cx:pt>
          <cx:pt idx="118">4.4600000380000004</cx:pt>
          <cx:pt idx="119">4.4400000569999998</cx:pt>
          <cx:pt idx="120">4.3759999279999997</cx:pt>
          <cx:pt idx="121">4.3150000569999998</cx:pt>
          <cx:pt idx="122">4.2919998169999998</cx:pt>
          <cx:pt idx="123">4.2909998890000001</cx:pt>
          <cx:pt idx="124">4.2859997749999996</cx:pt>
          <cx:pt idx="125">4.2800002099999999</cx:pt>
          <cx:pt idx="126">4.1900000569999998</cx:pt>
          <cx:pt idx="127">4.1799998279999997</cx:pt>
          <cx:pt idx="128">4.1680002209999998</cx:pt>
          <cx:pt idx="129">4.1389999389999996</cx:pt>
          <cx:pt idx="130">4.1199998860000004</cx:pt>
          <cx:pt idx="131">4.0960001950000002</cx:pt>
          <cx:pt idx="132">4.0809998509999996</cx:pt>
          <cx:pt idx="133">4.0320000650000001</cx:pt>
          <cx:pt idx="134">4.0279998780000001</cx:pt>
          <cx:pt idx="135">3.9700000289999999</cx:pt>
          <cx:pt idx="136">3.9360001090000001</cx:pt>
          <cx:pt idx="137">3.875</cx:pt>
          <cx:pt idx="138">3.808000088</cx:pt>
          <cx:pt idx="139">3.795000076</cx:pt>
          <cx:pt idx="140">3.7939999100000001</cx:pt>
          <cx:pt idx="141">3.766000032</cx:pt>
          <cx:pt idx="142">3.6570000650000001</cx:pt>
          <cx:pt idx="143">3.6440000530000001</cx:pt>
          <cx:pt idx="144">3.6029999259999999</cx:pt>
          <cx:pt idx="145">3.5929999349999999</cx:pt>
          <cx:pt idx="146">3.5910000800000001</cx:pt>
          <cx:pt idx="147">3.5329999920000001</cx:pt>
          <cx:pt idx="148">3.5069999690000002</cx:pt>
          <cx:pt idx="149">3.494999886</cx:pt>
          <cx:pt idx="150">3.470999956</cx:pt>
          <cx:pt idx="151">3.4619998930000002</cx:pt>
          <cx:pt idx="152">3.3489999770000001</cx:pt>
          <cx:pt idx="153">2.9049999710000001</cx:pt>
          <cx:pt idx="154">2.6930000779999999</cx:pt>
        </cx:lvl>
      </cx:numDim>
    </cx:data>
  </cx:chartData>
  <cx:chart>
    <cx:title pos="t" align="ctr" overlay="0">
      <cx:tx>
        <cx:txData>
          <cx:v>Happiness Scores of Countries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400">
              <a:latin typeface="+mj-lt"/>
            </a:defRPr>
          </a:pPr>
          <a:r>
            <a:rPr lang="en-US" sz="2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Happiness Scores of Countries</a:t>
          </a:r>
        </a:p>
      </cx:txPr>
    </cx:title>
    <cx:plotArea>
      <cx:plotAreaRegion>
        <cx:series layoutId="regionMap" uniqueId="{BB2A3853-C289-4571-9E1C-AA93ECAD945A}">
          <cx:tx>
            <cx:txData>
              <cx:f>Happiness_Dataset_2017!$C$1</cx:f>
              <cx:v>Happiness.Score</cx:v>
            </cx:txData>
          </cx:tx>
          <cx:dataLabels>
            <cx:visibility seriesName="0" categoryName="1" value="0"/>
            <cx:separator>
</cx:separator>
          </cx:dataLabels>
          <cx:dataId val="0"/>
          <cx:layoutPr>
            <cx:geography cultureLanguage="en-US" cultureRegion="IN" attribution="Powered by Bing">
              <cx:geoCache provider="{E9337A44-BEBE-4D9F-B70C-5C5E7DAFC167}">
                <cx:binary>7H1bc9tIku5fUfjlnI1YsHG/TExvhABSF+tiWZLd3X5hwBIbAHElLiSB37WP523/2H4gARBIQyZ9
hAnyYdARnpgqJZn8spCZlZWZ9c+X9T9evJkZn619L0j+8bL+/YOdptE/fvstebFnvpmMfOclDpPw
73T0Evq/hX//7bzMfnuNzZUTWL/xLCf+9mKbcTpbf/ivf+LTrFl4G76YqRMGn7NZnD/OksxLk5/M
9U6dvYRZkJbkFj7p9w9GmKTm2aPzYn44mwWpk+bPeTT7/UPnzz6c/UY/7IcvPvPAW5q9glYbaYqq
aSqnaNtH/nDmhYFVTTOqOOI0iZN4XmU3D19/973pg/4wnjYcma+v8SxJzqr/7dJ2fkN3yklCYwuE
EZYsG4+b3/hbF+j/+icZwK8mIy1ZUIj2Tf0gCjMwXwcUg8yPJEXkOY7jtzBzXTFo8khmFY1jOXk7
LxAx7OXnDRFUdBT+avgH6M+PD/2tk9qZGTgDoi9JI0GQFVnitWaRt14CXhhprKgJiiI2wtm+f9t3
4CCO+vFvkRIRtGaoFG6fjy+Fj2ZkBvUafL8aErC+JZGTJIWv9FBn/XOCAj0lSzIv1d+5hX4vG/2w
V2QE8mqUwv3x4fhw34fxyszr3/5+vCXofU4QBJat1HpX33DsSBFUTdbU+iu3cO9nox/vmo4AXg9T
xO8/HR/xi9gMXmb1z38/4iJWOC+qrCSK2xWudFY4PxIlVYCC4ar1r9VfvUV+Pzv9yNd0BPl6mCJ/
cQK29dl0VmZw9hCHSwciOAv/PjNsJ9ir7/911n48C3wzdmuJvH8xSPKIFTh4XjLXmPOWwdFGAidp
SmWM8BdE6x3AT/9qaAjJcmjG6XoY3xz/TfwSOOns9ewGvvZr6A8oBJh1QWFhVpQ+q8/AJeNUOFyV
iFgWOrJt9g/nq18YlJ7IhE5T0VzqxxfN9cvMM4PXGpf3vxiyONJUkVNFvqseGU4dcayksZxSK8j6
S7f68QBO+qXQEBL4m3GK+/XT8XG/n63Ovs3MYbFnRG4k4U1QBa3ahGCv19JKnMKPVEEUOU7GRPtN
OJCdfgF0iIkQOnNUEPffTkEQqT2LSzkkNSTvfwkkfsSLkizwXPclkOBByBqnNoZBrL+z8s5mBzHz
lhhaxD+IoTX3gxhujy+G63hgPSQJI05RVF7Sqv1IVxIMtJGoaoIgspW7hvn2G3EAQ/1iaAiJCJpx
Cv/15PjwP62ctNi+BjUM738L4DDD+vICdH6fj6SOeIHVsCWszTPRSQfy1C+FDjGRRGeOSsO4Or40
9JlnOdmQjhI7krHQJRmaZ/N0XwZxJMscr0pqtZVkSWzqAH76pdAQEgk04xR9/QTehQsnGNYsywKs
gazATd1FYFtWmZdGMNcaJ1WBQeqlHsBPP/oNIUG/GafoX1wff+1jo+gNuGlnBG6kyAiUKHwdH++4
RIzCYaumKgonIG7eNgB7GekHvSIjkFejFHDjBCzv02r2OhswEIjAlKyImsIjFrt5EIFqrXZOHEk8
C12jSNtpEibZz04/7jUdAb4epsg/nYCiuc3WM/97mMVWvfIGsLnaCIpG5UWtClJ10UfUQoNBxinE
1iJTXXMYS/0SaNMSKbSnqCRuvxxf6ZxnSRqb3pAnEgzUusKrHCvIcPLbL4AgjkS4RKpa6XsSlDiI
l34JtEiJAFozFP/zE8D/AUrfiSInmA24CeNgV0XEY2F5t4udRMh5boTzOlmGLOr3b7sLO5Cbfhl0
iIkUOnNUDg8n4HheJ7E582o03q+NBHakcrzIw7XpswV4E1QJMqrdTup37menXwY1HYG/HqbIX5+A
Fd68oEPqH1EZwcayCit2fX3YXw5bAVUVykgRHrL4D2CkH/SGkKDejFPYz0/gELQK0T6lZjqk6hE0
xOEESZYVYbvuuzJgNG0EAyCwvFbFQonveTBb/aIg5EQgZJaK5csJREefzbnjOsiVGdAvFVQE35Al
IwD3euG3zLJSqipJllitEhkcp/Z24DCW+uXRpiXCaE9RSTx/PL5ndGumyyHVEs7NVAlnpBz+2Tzd
CDWP0wNeYfHiVJsDsjvYz06/BGo6gn49TJG//Xp85B+QweOb9SJ8vy1WcRhW7soaZLs7A0ZlR6yq
SpIoVOZYqr+78or28tMPff07CPT1MIX+4fz40F/OYt8M8vr3vx97icO+i9NUpfaDuvYAyRoAHf+p
u9yZtu45gJ9+7BtCAn4zTtEfn8C2+CnMUvvsJoxnA65+pCdhYSMHso42I8TZ0v4cr+BkjIfDJBK9
fyA3/fh3iIkMOnNUDjePx38LKj/hPDa/n018Jx7WRYKmh/7nRUXbxYFaAsHxDSyAqHL1YTERy68y
1y+f/k8hgur/Iyqx8xN4c/TYLJwBt29MqZg2D9s10wzEsz1hhkarzXhbY+3npF8gNR0RQT1MQddP
4DW5M710SEUljVQVy16tU1WJokLwSGR5DkeXtXnamue9bPQDXpERvKtRCvfdCezYjGL2Yp89zqLs
u+e81Bi830SLCJwibUJQ6y1b1z1CMEkQkGKvkJ3ahp2fO8j9wDeEBPpmnIJvnECyxHlslW/5/ky+
bmb/z8oXGASBNE0WUcBQxYi6vhFTJhTJiKRKbyTOH8RTvwxapEQKrRkqh/NT0DmztfMSDrf4y/x4
QZCQmbLb/LaMMewAUulwVl/+V39rpXb2ctIP/V1FR3Cvhynod38e3x96QvqiGcEtrRF4v9LB2aMk
Ix9LqyLUZTCuhTsOD5BBUWbTlcl0bft6EC/9yLdICfitGYr/0+Xx8f8SZ1Y2ZAo9IyAdTpEkSeC6
RpYps3tRFCYJKBrZPNT73M9KP/jNbyDQN+MU+C9/HR/4ywyuv49cxXoNDrDwkQkHxx+Bnu7hGKPB
40Q2r1Jul/uQP4iXfuxbpAT91gzF//IEXJ6bbGU66XDg89qIVwRBw8LfYowgW0vr4OQAx/c4lpFR
Vlg+RPfsZ6cf/5qOgF8PU+Rv/jj+yn+2TWfYXCD4kRz8SFXjqxN4qvERKYIVVup5TLf1/iEM9aO/
oyT47yaoBJ6vji+BJzN7dc7KGMTPnexfq5lF8IHjN6cBXfUjIjkFMQfEHaqlT/T+odz0i6BLTcTQ
naSieDo/AVFEpjPgeYwITV9mhsqtCE9LCzHCqIxFy6Ut2D7kVXjax84bQtiSUfS3oxT2ydPxYf9s
pmZca4H3W16kpSCig7pAJKJvn47yR6Sa5zU4PmVlYfmQMMNebvpRr8gI6tUoRf3zCSz2G7MwXXvY
E0ixrIDhgK5YQQ/D2lrxsozULbj79fkLrRk7jKV+/Nu0RAjtKSqJmxOIORihF/qDan9EnrHyObkM
obXwZ1Ado+EMhhNQ5Ll5yF73EE764d9REvB3ExR64wQqaJ9jJ3BezdczVMecPYffTWvAmENZoSyW
2VfKLhGlLQ0ZnpCKQ2KFJ2L4Ra76JdL7IUQ4vX9D5fR8AhuEJy9cmu6QDhJUFQyvqCj9lZWcNhJV
vCUyS2RzCCf9AtlREinsJij0TydQ2ooCeBxWGnkUZ8k+I/2vK2/WTTse1Dnj5RFaOSB1T65O5+AI
t15OiR1JqCOE61ZpSuIlHMBP/ypoCMkiaMbpGtBPYI+C0xIzT4Z8/QT0ikEBYZOqoXV36ByS+HBS
jSximbx/h7DSj/yOkkC/m6DY351AbOoevZRi08rMfS/f4ScSHKKCoihIvEIOPVVpU/OPmvLKcybg
H8RLP/otUgJ/a4bif399/N3JdWp6+XDYi9j18YjIbix/6YNh09fSOxAN2iqg2ZVadVYge8K93PSj
X5ER5KtRivr1CRj88p1cOcPBznA4z0dxIM/KvcmRQnk+hMYmMPrV0q+/uzl83sNPP/D17yDI18MU
+rsTCAmee9+HbV2Fmn0OcVhRKlv1tNY6j3w8pKOWxTy9mB/ASD/oDSFBvRmnsJ+fQH785CUzX8MB
4yAMzt4EHOcjErLd7BFVwyjo4SJjWuN3Dd3aodgDOOrHvyEk+DfjFP+JcXw9f2dmsYN87CG9HKxw
HmnAAprodFY+g/MJvBG8jOL87QND3Ib+MGb60W/TEgG0p6gM7h6PL4OJd/Zkesth3wNofkXgy4Xe
jUYxqjpSkXeB8vxqC4D5thAO5KZfCh1iIobOHJXD09fjy+EhHPZMCN1Cyp0W+uL0nseVm22WFWGf
ib+5n49+8Gs6gns9TCF/OAH1/6X4Phu6IASGV+AFBWf8vfWBqNrXJPRMRTy2u/AP46Uf+jYtgb89
RUXw5QTisI9ZMugeF/E9lHmwPHp2drR/WRulqUiL4XZxwbbe2c9HP/Q1HYG9HqaQP345vqLRwwQG
dxN9vZrFxcwq++kNuNPFcScnoxxKFLvHoJwyUpBvp6GKvLv0f52hflm89TlENm/9GZWVfn4Cspp5
TjFkapiCts1o1oXGqVsfqLsTLs0zkmRKw91vntFiZQ8/b4imoqOiqIZ/gP4ENNO5Z83iQR1TtaxN
gGqqj0jxGrR3ZmVpAmTDtqbbGuoAfvqxbwgJ+M04RX98Aujfhd4rjh9qRfH+E2rkH/Esj9ZpdWcu
gr46QlQaB9N10iRejDb6B/DTj35DSNBvxin6d+Pjq53HEJVqQ659EfUH5b5YQUBi83S3BWWBporW
dpJCQv4HMNIPe0NIYG/GKeyPJ3AyqoeeM2hdLAOby6I/F7Ii62Xf0TmbNHiN45G11F3uB3DSj3tD
SHBvxinu+gng/pzFrj8Lhi4NR6hHkZF3UbfNxNpu6Xt0NEJlSBmgq0wxWfqHMtUvhy41EUZ3kkrk
+e74Cqg8noVAhtT/OHtEqBkCqTLDuhoIZ1+o44T+pw27DuGkXwQ7SgL/boJC/3R9fOgfZnFWK4P3
m10GlflwaBAPraNu3U0Bo+D4Cy3OJezYtpYB823Du4+dfuy3VAT37SDF/GFyfMy3MUJn/2H/4eeN
TBkHLT19Hmcsm6fr6kvo5KJwaE6BfqXbp4v7QSz1g98iJRJozVAx3J3AzviwhIvDZVAWoaloRyrI
VbC/awFw/sWJEocjsP6eXfvZ6ce/piPg18MUeeOv478AkyQNB1X3EvqyqDhp4etOvF11j3xVpMOj
8PIN6A/gpx/7hpCA34xT9CcnoH6wqzfjIZUPCrlxa4smoOKj4/Pw2AKjhyBaWGO8reUP4KAf74aQ
4N2MU7z1E1jtz2ZQDLu/gpmV0PUAt0TVl0N0zayAtoGqUm6xqn0AiT4fwlG/AHaURAK7CSqC5xOI
L9w63/MBvUtktkHRI3cNbYY2Tzf6XN5SwKPqAKHPxha3l/9ebvqxr8gI8NUoRf32FBY+NlqzvH71
3+9dovuWhqSd8gqurQ/TVTdY9aKA0xgJUZ/NQ7dY//P/YtfJZz9jqB/554aSgL+boPg/n8BZ78M2
q21ACTAo8hY4+O4oP2uWdmuXy8AQlznxcPHpOeMBvPSDv/sVBPzdBAX/4QQW/xWuT0QDIvzzNDof
PY7+89jXFz3N4mErIMSy9z5yTHE9wub5IfVIKc+iax1Ie0TuZ6d/OdR0ZDHUw3QpPD4d3939GMav
5oBVb2hHjpazSN7lupCjP5Um4lqWuhiC1l3t56Mf8pqOQF4PU8g/nkCM7ypDn4V4QM2HAwXoPWyx
+ysNy/wKruyog15U26e2MtvkxgP46ce+ISTgN+MU/asT2FnrWZwFr04NwfstPwo5kbtSJqtXuoYk
s6MaXRMQXeXozZAHcNKPe0NIcG/GKe769QkoGjR7HPReYHiycGRLS1/j3tngMYqC/EYoeYT7tque
hPM+7meoH/6GkMDfjFP4P55AGNuIQ9yoPOA+A+do6LOMhoP1PqMb1OPQjxDdaFFli/H2BuMARvph
bwgJ7M04hf3qBNzcG9zJvRywqFBEnyKVQxJ7c3jcWfSItKJ0AD1QxV2ktQ3+fnb6sa/pCPT1MO7z
JrVfPwz8a++6PuTyzV8IliKEgW0E8hV31QCtjUTZtUiRcLMWbVGHS1B+nr3UD25FRrCtRumiNu6P
r8ofUIs5bOU4bGSZGqqI6i4XvYW4jFRdNCsSoE+anV17WR/CUD/2O0oC/26CSuDhBKoyH0xvlqBP
nYNbaJ9nMTLXw9iZJbWmfcupIS/pvivlH2dJ5qUb4KxZeBu+wIKEwYaK3jZ/HbyGuNxiSAPDsEgQ
Q2e8Ome4NOIdZVdWCbKw7eglI9W/fOvRHsRN/4JokZIV0ZqhS+J6fPyX8ussmBUZwuc1FG8tgsP1
YJklhj6dXN24kITQGTR0KOfQXWzrYNG7uA9iqV8MLVIihtYMFcPXEzjAuAuDFJKw4mGNPkpI0Fy7
6RrffQ9QToLmkRpsUiWHeglUxWsHsdQvh/bPIYJoT1FJ3J2EJOLwZcgmkmVoA3060dhqh3PLSDHY
b+B4FZvsehsOddW2UnfhXobeEkJF+IMEqvEf4D8/vj46x3Wb301nPmRwadNSCZs6Fjp/83RjTIiD
4GiJl1hcwLZ5yNbjMJb6ZdCmJWJoT1FJnJ/AAdM49OEpvMBVGL6rMGJLEAb2gVL3vIPBdSO4/kVl
kXzfK4tfY6pfJn2fQWTT9ydURuMTiAlexrPZy6zWF+833TiOwvW/yCHDHn3zdPM9yn64CBiWp4T1
d25txX4++kVR0xH462EK+eUJbM1vZyh0DocMfQNUHnndSJvv2Gec/anoOCZJfG0YupgfwEg/6A0h
Qb0Zp7Df6se3Cw9oKJNZ5oBd/HEZFWrI0WP4Bx2Extoq7rxoyg5JqschrPQjv6Mk0O8mKPYPz8fH
Hud+r1ls7t0nHr5F2CaroskzD0XSdoZUxFBgpcsyhq0CItgfwko/9jtKgv1ugmJ/dQJBkzvzZYY9
8pA7ZBR4Iv6NbiJIcNo+HRng/kcF/Sdx/WA1S/zRbWung/jql8QPH0AE8sM8lcvdCYRSHldo/jbg
phl9F9DtX4aTWsWqSN8FXBnJ4rQIzej7Uy3389MvjJqOyKAeptA//nF8dfSE2p5B76RVceKDyh5k
N1UrHnGhllLCFRiodkbdLTJ16velvUE7gJ9+7BtCAn4zTtF/OgGX86szSwPTr32R9/uc6LQg8ug5
Ila7L7LwORYHdrgykucFsi87gJN+3BtCgnszTnH/egKG4N4ZuJoT7g9MLGxwlfZU9lVtrXplU82J
BPt6mpyDHsBPP/oNIUG/Gafo318eX+fodpYOGZLAvWoiJ6KjarfFC9r8iwJsL1rQb90fknK2n41+
zGs6Ank9TBHXT8DpvMljKy+GPS+C54MWasjlQ8+uzdMNBCloH1im27N1h0G8EW1FfxhL/RJo0xIp
tKeoJG5OYO3fz6Ih911IoeeRxM0j0NBROGrZTE2WWQU+zuYha38vG/3AV2QE82qUwn3/cHxVgwC5
hTLaAX1LEbndOHZG3X6V0oJNVUvTlwfTuA0e3QXrCrbusj+EoX7sd5QE/t0ElcDdCZjap81Nm+d/
x4MmHjFY+DiYFHiWNNBEKQ+L4zKR14iJPZSPfvC71EQA3UkqhG/nx38NnjOUMw/5FqBYTRXhZkLB
dJb/po0U2onUdScs3o621j+AkX4BNIQE+2acwv58Amt/YuVRWgPwfuceZSUSsr3ETZOuls5B5gZu
csR1jnWXQRJQ3stGP+QVGQG8GqVwT07AtuqZh6TeIZc5Ur0U5HohTlCF8LsRNigblJOwOJ3fnYW1
V/shDPVjv6Mk8O8mqAT0E5DAk4NEGPPsdoZElOHWPYo3Ab+A7nVbX6ZU7a3lz3AclFHZSocWlRzK
Tr8MutREDt1JKounE2hnZ5j+LA6HPFwRRzISqHGEUvck6vqciD0gQUxCx36i9A/hpF8EO0oC/26C
Qm+cQKLvdTzk9hY3CMqiIuFOl2r5d4+2JNwnJSOWyb6RmLePmX7kt1QE9e0gRfz68fgOjm4Glme+
zhJ7OLWDA1qYVSQ6tHJ6WmoH4QWE0nhE9qtIJt6GjvI/iKV+9Ns/h8igPUUloY+PLwmcYTuD1pGV
NYUIaUqi1tzT3lH/aGqEok4kwUHzbB7i/RzAUL8QGkIigWacwn9/Ap7+zSzIB9ztcrgJnEMC6Bu6
BykOCLEJcI8q00w0/15u+pGvyAju1ShF/WZy/EV/FxYm7o9aZAN6PQzyepC+w6M7QuV8cp11X7YT
4VDypNDesYcx0498m5bA356iMrg7gRSru9wM/EFvsStzDZHQgCjaVrF08dewG4MnhBaN/eHlA/h5
Qwb1D6ECqMd/QP8EXJ6nMuF2yMgmshrg9KB+WOxG9ZlyAs4Qwm+1G9q1uwdw0o97Q0hwb8Yp7k8n
EGL4VuqdARV+CW95+QwaVJC9LjpESfB11DLDp+3n7OegH+6ajqBdD1Owv53AIof/u6h//PvDOYih
wbdEeIEcFpYdkxXodRk+/eaB3mkDvo+Lfri3VATs7SCF+vrz8S3qpfl9yK0rCllKL70+fi1hxXlU
y5tHDKG8ihp/0J+3vJefftQrMgJ7NUpxvzw/Pu6T1HbCaEiNgjsYeQ79CHDZRgdx+I4omEfUUq78
drLMD+GkH/QdJcF9N0GhnzwfH/qn2Dm7NQPXrF/396uYUmdj4yQ01/t0bamK6zERrFdxN0f9ndjc
zH7/cBAr/eC3SAn6rRkK/+0JJKGdx2XT1wHBR6WEImsyTgqrA3IYzpbGgZpHYZ2M0GZ1WIKTlLaa
P4Cffgk0hAT/Zpyif34KphX9IAbEnudHuFxPKrM/OqBvLlwSZFz9wG1tK6bboKPA8Ods9ENekRHA
q1EK9/UJuI1GeS5+9n/12CwKc+l43uw/aiDer3VgbHGhrijwzbVXNA1NQkST0xAt7je2dY3MWfj3
WWrPzjbc/oy/fqm88TFESm/8FZWacXl8C3E5C2Pr5+vzDH0ADk8dx/kWV8br0Rxl+zp0T3PLmxJZ
mUPnzGqahNYO4KdfMg0hkUUzTtG/nBwf/eqduXGCxDYTc8gXBpeCq2UGW1Pl2w3xl5FoVLXIZTuE
7VO/DFtzPZ754UuMyvCXprzsna/O/k8kkttPQEVqnECwGpdAOjWU79d76LdSXqSyazAIj7Zl8Bl+
xMPUIykO55dto7OPi/53aEtFxLAdpFDfncBx5PUyjHNocjNJ61//fsSRV6siAIobnqr3outiMRKO
xpTy2ssqz592PDP+57/T2dnr/wFzTjz7GV/9MqD0RBp0msrFuD4BrYYAUrjH6fk1o4ILdJERgUsX
ST0SnDFErJXysBLqrf0C4DR3Lw9vCKChpNA3ExT0m6vjg/6UDdrwr4zZoZBUFElQA4lBODXDJqQp
P+rivpeNftArMoJ4NUrhfjoBNX9pmz9vCvRrCxw9ORDyR6+/ugcB9Hlbz3NIQSzTUWgvjr1s9MNd
kRG4q1EK9+UJrO4vbmw6QyYAlUVD2K+hH1Q3foFuEDh7RHijjFW3FcoBHPRj3RAStJtxiveX8+Nr
ky/WsOVzSOwXcODe3TkjCwWJP0hqRmrz5iHhiv1MvIF4xTwFvBr+Ae8T2Iahx6OLLmNnF2YyYIcZ
mE0W7WNY3IpI1YmMzE7kodRODNzK9mI/lJ1+/LvURArdSSoL/eL4a39T6FTj8X6HsryVsqykJoYU
J/G8gITn7crHv0QEe7nox74iI6BXoxTt+1PYAtvm64BgIwzElbdP4ghs83T3S2VfEw6ButK/r6fb
697Yw0w/5lsqAvl2kCL+fAKuyzfH/25+X/10b/Jr3guDpq2oiRM1Se1Ge+AtKsgtL0vpahlvwwuH
8NAP9o6SAL6boKB/++P4SuV2loSpPaBuZ4CtjDYMvCJ31zjKWGBpyzPH/mSGAzjpR74hJMA34xT3
26fj435eFmuZ9eJ7vzbfZIZvUniQpVOrkJanDm0vyUh1EN/oCrOfn37wazqCfT1MoT8/gUr0878t
bJIGbimKDAelPN2VhGp1d8Mz6F0Iq4pDGtxKtnng+LQV/IE8vSGD9g+igmjP/SCNE/Bq9DBN0BNj
yFcBMWTcw83Bu9z1vGi9CrhzVdLQp0eUiPI/hJV+CewoCfy7CYq9fgLKX8cpcFAvxPfrIA1XMaFI
Wmk6MnS3sNhVlaEbNHDbKijqWe7l5g3stz+CAr8d/QH1j8dX/Xfmq2mZycuQCZylp1PeL4+z3u55
Cmp4kdYsizDHjVloK57DmOlHvk1L4G9PURncncC+9sp00iGPQ7TRpiut9ENPsPJwHs3Ty8tw+/T+
Xj76ka/ICOjVKMX76vn4a/6vGTJOhtM05fFTeelbfddCGX5saXh05kRaJ5Ii6ssCSMxsLzf9qFdk
BPVqlKL+1wnsYZ82Bel7Q9+/tqkCtnBxUAtRpeqz3Vy30v0vOwf/EDg4kJl+6DvERACdOSqGpxPw
9XEv3WzQWl3caYirAro9dlrLn0EMRy5vFq47YpSdzNtK/wCG+sXQEBIRNOMU/tvH4+ueywwR+gH9
S2R5KuXF8XAhO1qHKSfQ8UtSlbp8sQv7fkb6Ua/pCOj1MMX88gSSrp5Da8CYgopGy+UpE5zH7QPH
vbXecQiFZBE4OFXqDnUs9zHTj/qWimC+HaSIP5+AR/OUD6piUHKFdE1kLCMYv3m6ax1NUMv7bNEN
oD+Ys5ebfswrMgJ6NUpRf/rr+LrFgFqNTe9s2/TlX9HyWsEJ7ObiqSp1nOYX4rovJFShKhQCauv4
/x/O+oXy9icROb39h1R0xgkEHoxi9mIPmmGIoDLinoJa3yHSdUo5CfFPdM9QsCvuCGo/H2/IpSak
YqjHf0D9BEoXaZ7QFon3xx7+nR7Vf3POL1yqs7vBdyih/PuW4lmc/4IEfuhgPJQg/t26+a2bpX5B
Om9kzw8lo3+XEvzDItd+/UQ4P5mil4Xtz9ceTIT/Tm6vr2371RsZ374rDlc5bqs8xmZqToLUSfPW
TXI/n32DtPK/er2O7Vq4fv39wyY5oKkxKb+947c9eeESNxM2gYWGZIa8798/oCxLknHkqsrw3iUE
DOCfr3CLHj4XbTVFBZ0ukO6BvEociXw4C3BNhf37B2T/4eycK3dWIiuX98wlZQgPE0jWwf2mLA6t
ePiYkqJ+qH/bQ+jlVhg0QFT//yzI/IfQCdLk9w9IPMG3R9s/LPlEFrmInR2q9ZAeoWL7UOYvRy/m
oxNY+HvuP6PCUoplHC0N3o0CPZ7GwbU1XVyu53P5PuLY53k41y4zl199XESxofgef+/Lq7G1VAzb
TbV7gVsxF566dIwidP0r2ROfHXcu366y5Z9xvnAmoVysDWddqFcZExT6wkrS+0RQdXudpzcBE6kG
Gzj82FPl8BOPz9eLJadNCl9iP6qFcMmmqfPMucVa9xcaP/FEzzaitaNeC4si1O1oGV5fKItCvV6s
V7eeBw7ifHUjMculkaXyyggWQjEJcsHVV2sG9HIm6imfs1e+u3pS2PvCX7CXjjiNx9FSCHQhH6vZ
9KOfa7PUX0u6u1i4Rso9eslK1tdxHuuO6t7kRXTlsdZXdxp8Fr35Vytx8CGeODX4VDLihcXqrp/q
xZpTxzHP5foSfz2R3HRqpKI0DlOe12N16t050eLWsqTFeGXltuHn66m+ZrgnSZnquZv+Zc2zV4/N
/7aE8CUT/MnCje6mmn0VhPOLlR/e8V76mPn+jWevbxZa+EVZ+gvdU9Wv1jz8EiXKtaZkL0IqBXpu
cxeel0qTPF5bRuReLNn8gc8tT3em8Uqfr/+cOs5j7EUpJKT5urV4Wafqo78aRyJ3Hy8c/OHaEQw2
daY6N11Ophy/nKzzC9nW9HXgPqpi9okX8y+4hPxiFX1NmSJGX7/pp6UaPseyaqwt5a95LruGtIhT
I5xaE0VaBpPMC3ldDphv7rSQr5Z+9BQ5zkdHUBQ9dOzAKCJxJoWcfLdgmI/c0n5ybU+7SPK1o2vr
wtdVmeEuVJ/x9EzORcPN0ktf4sWxP/Vy3Z66xtQP5Mt4sU51DXJdLWT2ig8WkW45IjO2M83V42zq
Xyi2NV4w2bNU5OlXMU7/KlhhrEjxZ8finjwrSvSCEQ029gxlmS51j88lPVdXnD5N/IkYzPVCKfwb
N1gzumVpwThdrrlxLq5jPeasUHc0yRlHUfLFWwSaMZdS52JprV6mjpZ8tBbLQvdsUbctbTFmsujP
0FXG+Uqd8GpqiCvO0S3Oj8aCY/uACj9kYbNGHsfGVHJuclVz9HAahbqfLFNjwd05jLfSOddbXGRr
/1b0PFZfsVPBUINVoQuh+k2dK+p4yuT2OGOFiyBItQs5XC91h5cfpzE34eKpemGtU14PXfeLn1vR
pePHlrFWrU9BmoF/S4p0wXL8C8mPGMNnr+ViNf0YTL2Zrcif54LDXNqJ/aqGoXW1msefAj9n9Vzx
9LzgNH0eC9Gl4Ip/JtF6oTMryHXhjNeaHmNB2KK3vBOi9cVczDhDxp9M2MzWJUdb6pJsaZM5yzC6
mEZ/Leb83PDyxZXncJEhWNlFYi01g/FYGWsn0hV7/WVVuK9LLWINSUsyQ1JzvAnq6gF/CJm4U1NV
Qlt3p9paz3l5lidZqq94M7DVxRivAg9N431i+TjWBUawL0JeufKsmL+EKneNuf9HHKbiWIpznff/
XK+zhZ5lvKTHngR1yiRXnJuvryxl7uJ3fM8UNhtnc3/1ESlTJrdK1hPFXrmG49iXBa8I41TB78nm
9mPuyfbEYQrbWCaL9SUXCfbYFZbQZbznXareOHIuUtFbofTfvRX44IErlqy+ZJafhGKtGrmQqpey
4qW6Y8e6qqXyTeKKV6I2de8URZ6shcXC0OK7hZwVEEioi3n+kXdsaeznwdPcmqTKPIMW4AG/E1p6
mmHJLrh4cSmnlr5KsJQc0Zf1RLXd8dRxx2q49CZxoKU65HmvuUWkR7k2drh5Yqy51NcXWqLqDFTI
XA3U+4CD2l/lt/Y0uHdX39hVIo0XgqhHqbYyWMX97HMOf+1PIaKpLTp6JKiPbu7YnxaJ6l5Fqrb8
mAtMNp4K2cJIWfZjGLjRxyW+bGHFjrHiMt3ypmORdf6aL5KlrmifiyLMMXi1SlztKpLcF6EQb/0I
76TD2+I4cJNnO0mwpsM401k/WD5MP2vWIz+fT68KFtpcsOfjhbL8yKjxH0kcj+cid7tOPWacZIEz
ttxQ0lfOyii8/F4KgwdPDaYXVjYXdKWIXD0I3emFcCVwhahrnK7CvloQ1RhJoisD+tOT2IURx+79
fLoSdNfmP+XJ/JZfT2/XBStOYnHpj+WwiO+jKMLbky/GasS54yWz+LjAc7tSw+tQCRcXrj//ZLPq
3VxcvTLO2J873njq2rHB4dN1K1Jhdi37kxr610WRJXpk+fylMlWuJTZQLqU19xrmuTRhV0JucB7W
UlDI7phVbCh+e8FfJNn8csE6n5z5NJtEarDQ1aULKywKhp+xmcFZbgYz53qwbuvvNn5/PFWK8dpa
CVAaywvHD9jJSnJeUi+b8Emcj2PZHge5Jxocz07WaeLpQRblelAE3pUYOc8JX0w4LU/0wLEjnfPc
Qk/lyNNtR5wFtrLU56koG3jrjEgpC7+94oIRnUvXkk0r5eQLxfexsALZmKaMZ0TR8nIpMKw+9Vj3
0peDcBynkbEMl4whxdZanypTqJLcupcTdXETr/4Q+UT8XKhfoGo1PVrgu7yl5sENwbsqypI94Vgr
NQo5iMcclq/sQhsnzsq9tAOoA1FTx7w39Sd2FM/Hjp8rhjZdFWPGdx3dhWs2dpdOoK/T4m8+9+6Y
ZAJDy09UV9F0KYUSmnO2sXYWri7GmTxx5cQapzE31aPIym+Wi2k4ThwmMiJNNCR35eoql1u6Fdre
2E/VjyrLL/Q1yz3H8+TV4aeJYfnZSp+KjrH0pvG9slw/T+U5p+O3C0aoWqEhy2NvIV1wc+01W6vh
OPCXU6we53vqsd/CZe7rsRslD06x+GhPhbGbZHDRkuglcyTJUOJQ0YN09T1YMXODyRfzCxtvfsyu
X9mFpF1lHJd/8iUJSzddxrpoKblR2NPx1IvYS9HzVcNbu3iBinsrTixoct6/Ktww0kU1VMdZFq3u
5mnoGJIj6Elg3TORaAgRb3DpOA7j4Ma2pE+RtM71AsuE8fPVXTRX/vC0PL4uWMnGL9MY3U6k51wI
xgyXPdjB3HQZgPo11/w5oM3HBS9Plg4/v4q49Juixa/LZRIYU0Vw9KUFFeE44VgqEu7Sd+bfeYdf
6ysttS/4gEnHUw4vdaGxylhaJdkk5aeZwQgZFKBVWPpCZnTJXr2wXjTXYQNu1lPp7yKbT1yHuS9k
8cvaSnyD8S1bd5KC1ReLBCYtNzTNXVy6DmyUoJl8qARjJF+FE1n5vPDSuWHD3miSPg9cd5JYsh4L
Dqvj1rrPogxPT02+J3j9vkEDLfEOf51qjznj6Jzwba3+4ckltJ/g5s5ZUeftb4vsORXv7Pwl8u8k
6VPoPXyfi9/nnqnaf67ih8JnDQFqw5lfppwRwCKlERy6uaSLC3MJNyeMC33Ov0TW10ixDU6erLzX
BX+94j6x6tjXDMG/4HjXWLqibqnjtWTjRb9dZ6sb1sPCmfv4AEdnLdlYx8pDYauXjLC4CK2FIbiP
8XSup2xxHUbCnefF94maXykr6dp2l5cr7U8mWsLVup/LExaf4a5C/NoUb7ZvJAsXkg9hxyzDukkC
Xl/m/IRdqhcSv7hIF9lYmZtpvtDhm4yX/HziyGuDtRa6zH0Tlpfr6aVifZ9nUFzcN0aB35l81iTP
4B34XeF3lb1baMurBfdp8bgSIvj264csnevLxSc2d4xYDsfiNL9Io5Wu+F+CpWWIfqx72J5o/kXB
/rEU4YH6kiEz9iMkdZGu5uPAcu8yjzFcNzUuCu0q5u9XcaLPs+u5C8tcmgdHX/tflEw1cFv5RFX+
DFYrfWWv8b5eLKK/2aKAu84/Opp7IcjxRAvsKwWGHu6NF2RjfNiNzyyvQmn+0Uv46yAtrp0CTgWc
PFsuxmoKwbCcMZ/musw8OHP4P/nT4pEvjPR/KfvW3khhNc1fhMTNGKTVfjD3qkoq96TzBaXTHcDG
BmPuv36fOmd2Z87sjLQrtaJOp5OAsd/3udk8+D89WNySVHPCvwc+MFek05q3B6vnyzLHXZNWXXLU
iVJxsCcuzQaaTrxjJDnmcqgatqyoTK9VlDr6hvo852IHyRgxfETruvhNXH0GgrVPXY9FEHdzbsSp
Ddhg0s2k/dDH/BI+qg93T9XCViuNqmvt3AWi2FsAOZX3RyrsYrG+nDFp7Hs7jEP3xP1Ym4yXa3AW
ZGE9LxfUbJOGMswsWi48ZP3b0gFE3i1An0Ark5WDfrAK+M3envrmuu533rGylr70/CTXi8Y4+eq0
6GR0klph8GNi3QEQmIBN27kNzsv2Lr8wWcYsXF7J8ILSOnZZ02WVzLUovLEYmmRBZ0iCx0qcuqa6
QcV6ApPNPC9W4jIbML1EHVl4XO3udNQ5N0nt5iPatMm0/lO3MfX/chl7Lpphikc2uEljXSsKLhHX
omyfgB8nGcsjdnVcH+nRpGPwdLhsIOkWrugcl/Giv9xTODLruXtYrt3Mxl8orC1hBg13ioMj3hqG
IlHvcRWegzompNBjXNPMAiFxmbZjq2eiT1F5oyNDuW6CtMq5i9FK/Md5iFc9sXmP/S3dojuqC9PE
lOYBLwJ1NkehgHFJtvOy39NdnEh14kuEPp2sTl45J5uiVIG/6KOQ+nvt//Bfw7VvC6UTW7PlYfeZ
/0rc2FMvWCOpNRaLSYmfququ21F0LnQ9y+jZ7qIYv6y260S4J0wrbX4LJ1/XZO//DOjYqB3hY9s9
e9XEhPpZ8bz221Ud5qPzGybdE2admC6+vcXVUYju2XXyzmWYiNND4GN5sfnTGOgG4EYZ5h+WaDN9
YJ6NC5O83LJqY6ROfHmu1INULdv9zMLVqPN6lDTMZ5m0R9zqmG/P8t6MrAdrEs/HzEz1YNYkJOeZ
gBDmYk8l/qjcG5PoSr7bNhYBC0+1ZAQARzOSgdNOVgIIr8aUOkmwJKP3FN4+osD/qqvUJiwkzELv
/6rqO+IkoUx7uwynJ+tbyCSSv8TIAP4mzGCdeA/ddl+/1U08fkfRSYcxxwSjCW2YrtK+iU2V1ipF
g+7CYrNOexhHXRzMX1jn3hSHW9qYk6euTp0eY0FntrdlMMTBliovFsdduzMaXheRtSOjbqy+J/kU
ktPIU7e5js5lXxKtHsY6GSIG+q2Bez4gnbQ/qB39mwTCHzMbwNUBkUlrXuo1wQV6bmyZxPKSGeUF
T78ta3MJ1P3UJvvX7uZuxzqTRCFnDor7Zh5JlIspE3XWRjY7ZAaQEZF0buP+HreGZxuYzCKp4yY6
yNYNuOQSzJe1z/vhHGxtPGDaW69elENUA3BdxtPUpnaU7uSxpVkjMt3lk/cgcdt1ItUpCoHRMvmF
ByeG8+AymvVsTcVTvSVYR9aeqSU/TFEBHh1ZYKVY/bX1POCK9+p+nwSo3x1tUrsDDU2oKRoUC5UH
7kl4pyPK9/EtCkss92C6uM5duBQi70Ua9UnTsJCfV+vJQa1u2ifMH80DNlsPHQcq3Z4j7811X0Ka
bO2eNnVYmrcJY+kmnrj4bm6jHzS5UWnXJkKyar6gQ2CRQocQdgyZh0cnXyTjLzu4F5/ay7r9TXRp
D/wn4jX3UFEM8+zEsp+lzqo+n9FW9vTwavCHUlspHgh97/t4PFBSUcvYCrJWJaTwzBmfdc+0uS48
DlQGZc2gx7Q8kU4m+3i1WLWeBMCVnzR9YqsYwknnF1gau3vWJFmgBPgQjeIJ1d1n66f7EwA8KeZO
Sb/cyenaXCMnHiFqAfLGjhVjSQFJDHYCnkDAbGkmoz/TnnT8eeRx1KfLGENOEhazPTa9CwqE67FQ
AQIWzpFMIdvvFjeh4mIfaStv925Z121KgYqMU6Jz7yZzgj+EpHzJjckwvHJLnJBl6LrNI28eRjuz
+1x6+Tpz5vc5Cu/eldODcMtwix3mB/c7SSIRezqVKcdNR/kEmGK96yMdqqtrF3Q7H9apqc/c/1lM
OXsn2RU7ySInMc6jatLeeQRCB9hNhvq79XMsM2sTsaWueNCVTEz1jN5j0JenFEIwODi0myaJmoRO
J9su7P6M5muh/dFzVN2ty5c2GPqSN4nFL+adi0t/4OvZMpZReBXvlf2YTDMWYTofpSojL+37+xut
DI47EhTRlAMHLNsZt21Zd7ZTWvNp3FE+c4+/7ijeOyhzvH1jKQ7Lyvoo7mQW8Hurybwh3d6D8Ozr
2HnBWGxjaY6Y8ldnz3qTudbthpwprZffvWQeVlcAGY3NokC19iJWey+9KCvoW2OGkutWKTo2uve6
vDpW1tZ3vgTczBYrwy3NY7aFOQBNj18xJqOPFZA2PCMVCuldv8UQUIbMPfKJlGRIJodt9G4WiYGQ
4786Jv4Nyc87wPvj7hs9147iqQKuj1F6OlQn6F8y3i7dC1QYVCesGzRarBAgBMf5xnakWK339X43
uE9AsUwGz1Z9IfgbtIi5yxUpHJ5t83tQl7/HEGQzXq7NuqUa0t8ElbsR164vF3INwsvgF/rTrp/N
xgxngX71h8wxzw1+ubge3qtL7mvIDSheUE7T3TuFwRlyDODat6PvNloE0T3gFbBJNzA06GAtsHDa
5TqgD/ytUYn1XxcV1SnnuyHzPwFPLCyyJfbnCx5vdRrr80gu/Dh7U1F7dwrk0S19616ClUPUHM69
f2p8PwWrHCBp1ZcuZA5GuUu582wNCYRN3aeYI2R/X4CNptNupTLIILDPHfgYWFt8kBQjSqNiA42s
UOpvEGrcI4aCJ4eGOYkPBa6QR9rIz2ZKFf4b+snCxJagc7ZfvGWWYpbDHOeNRHeeThYvxjxesnVk
0YTGf5pVLkXh76x98+07ABLgWFem1HwA2eJ/4WLkEzr0uMSOnXQeA4mH0BFZELNuz3twmIvv0Gy9
d998aLCXJRFrguk2fgN0bs7+o9t5AIL0fyusmdU5ATpGkM06aOKHsa+2N86JdDPHv9p+UkFwWjPS
vah/IJLQPLVf+47xwbN7qsr5yVdJq5L1rfnADztiMqWYHsEXHRIgQVskUrD91X6D8HwK+zM0OvRE
Xl31Pf0+WtxL1cYb1E+S7HPSJfurhN2CUnsPyAiS0efDwG8NZBuKoD9bI4wBuoEJPjmoIYejAXmj
rF66ki416+c1kb1OQ78vBZBC1ZrSY4RO6Ty1wFqjW25WmGLEGhKbOXr0oHcpZxrZbro71Q0o9w8u
N2Utq5GBIM7RTRc2RzmQILUs/xX4qz5ipzSgwBEL7qKZDR/e+lwdpThiPLzIT5+2LXP+dB8qYlKm
7p1d42HuzukQGcCTCnMXqHaIweNQMaSVAuCDhrsjWz54+8R/VWECIkiBhAFm1W1mWhKkhmFEmgQn
B2Wk6Upv3tiMtViBmbilZ5JQJF6EWhMrLzE628brou+i5yO8XVJYpZ2b7MPDWvsxdw34PGd8eabL
ew+9kRxuQd2fWUS567fnjWyJnl+dhWdvnvcdbRPmGorefauOYrWcYh8D1jjnfUhX/xruT0ebN1b1
eJhfI+wJ+45jRjXJVl0tCCkLRL8m9tVPKKFDQb3Sk3XqwypW4GycCjYTeBl1J8vE3mactsCZsZaL
Dsf7qsGaPTpW0zq2+1iH6bz94nYCMNfHdHd+z9H9utIXfSxn2KGssgEjr2N30QAaQboDqLae82gv
zaMXYPnYbfLc3lfDHE+hOM36eNkqJ6FOdSbHOWrnFMp0Oe/8Umt+dcaQLWS+kG188rpYz7wkKNab
HNhSSQZpQ0K6BPHP+vu6Zg6ez/ZkT4KWW5RElE7ltJerUR7sroOnGoiSKMg6oxBD6m27w2x3/qkc
M2bd9jRF9pR1unpqpXzbXShhhFgfUfNr6ioFkBNZF7sG2AbsHgP4C3A7JsYrG4tJqZlN3UJO2xSU
bgAftrbk3XCs4qJ9IJrVta044O6Qry3/cQePZtFgfQV/ItTagbsTM0sL2uRwRtvtzxDK8zLOD/1s
Cos3r9MeqHh3+Bir/bP20dSFss/co+CFA5ZcjYqjP7sJ1gxqIVCsO5Qa+iVk/hv8CeS535hjea+8
HdziaA4L8345MthOKQQ+cj4CSJXeLnjc7wM8nvbvQgSKJuGvIuhI6vEGvcRtE9+Vz4FbP9TWz8j1
K+Xx0HhnNcx30/xBPPkwz1u894cXu1Am7UW7+RzRB6c3zj22HubAiQGrG2Vls6Am9g/ugfLAbZ1U
dBpkAHGxcmAvB3PN/Ar0s6Uo87oHiBKqZ2QJulQ3D9UyRSld2hl1zPBYRsDCEbp1uKnCFd+rDMIk
wEjAJJt/mv5PM7bk0TROm3gqgKEbQh4x4rXzgJimto8nvSrmEFEcmv4VzeDF+17HE17kBr90jbtV
E7Y4lhOL6ejivmt6dnThKx+goGoV1qwBRPIpEKwTjX5ukzav/cQeoye6RiVMhB3cWpaLTwOgruY9
aowElECj38W+g2mNEmh8Oc0uf3doj3pt2ZJxOawJtg2KxJUeh4NjvxDjA37PxIe7NN4f0a/BI99y
sjfmd2Bk6Sj4JfKge1sw5lg0QAJVfI39yvt0BPnbKQXpCrI7TJvh82h9tJCoXuDt9lhe7lzoYXn0
/KaJ58qHmAvT1SJe2tzwmuf+JvVUSO5ziALAd8IJGE7ioczh0LNVww8YAbw6LdCqQyOzrhFvjte/
tkGYrqHvMmjpGwu3g2MGzKByFQTWPoLa15u3UMgx7nt0DIilwySbkw4M+rmF6byGb2sIthCNWGZ6
Jr/WsCkrz/5tt0ATuwVa2VulmFbQIHKgg84qU511JE3IbYazDl7rh8DqHKY2AayxwDNwodg23EV7
5PY5JJZkS3sMWTVtL0RU0Ibl/qcbO45mKk48pG4mHLonNZV/ROeojG5aMtc02bLsQzb2HTDBDI1A
hRaJYdq/VusYAi9WYDLOB3Y7h4kNAyZzaLpP20XOk5uYqVPZum4Xcrt3uo2fh6xSOnL04t6AfKDN
iUW+0Zk8b9LL6gjNvg9a5q68TeZJJ25D3fsq3H9mDfYeiQ6dGa5ysCof5W+DrYDBqpBUsOA/7Cgo
QTM1MTnkp7Fe3V4UKHI/QTuWTqNB7HotYx2hsjsLGFjdeXAbeG72+mUbAZNHfvWlu8AsD0oH1nnq
mx5zbDPMhiqddevyEHb7dVsgMgkKoReNu+1oWHiPTtu9WSq4dl3U5NUOiabacUnLuKVexMug7uV5
cvbfO2/zlcgGd2bfk6WGlLKLe2q2H5+ic0x+nZrZPJGDn0dKTbI7rc6UJT+CFkIBLP1qD94mN/Vb
pCTEBqg/CFSSBoY+EyukJqxCFiydTBoXajGlYebND1Xn67RpbjoQbc/+zcWU+/5e+daDpeVHxTeT
jEfTogECWUd3fWVXwGNmTJYNUygY3RaqeXtRoYC+40g2CT3Hy2j6WA4AFs3IqkSLDJ5nFig4Qw1p
Pgi9VW3HaGYP4+ux9/lkh8zexLPl7T2oPYRdbxZY7SREVe2OmGv0QDdYr0cVQI5d1dsxkeFU7+rN
9D1kQcg0s99nvEFz84M6XXcIR9Sx78MAhobntF7i91DeCU9tfYA2j/uUtI37bEXW5wTw6oJ1V4AE
c+udhA4NI8J/Q/rpunrOr2aavwiVJ26bgmzAQ9JPF4/EOJCIXwYbTq33PhIowGPjpZYmHZZ6yHOp
fnl0RBfa1OcsIEoisnFauXkYFRQqoaeED8NrI8ifr9BWn864w6VyfqmmrUHNI7TZQbxvApRfDSJR
i98xH0CtqyFP2QJkO+h1bu8LKbbHaveixNERB1h6aW3VXdZ2+kALOVLL63/LJXqtXW2d5vGumaoO
z9OFcC0JlowNt9kndQjzvSlvLwNgkaR42Iu69F5L02j/nF3ap3izICQ4MhbzKqeEhPI6H1bi9Y4o
tyD6raaOFDBv+3br034dv/dqnVC5F3Bo/gwf8nHd628qaiuBf+Ik2oWwu/o1OyYaMOUd37JZwpup
ncimm0vHr99GRzils1RQg3xlJVxs9wM/xlguV4GGkYgGnbQ+0AP2kFwiMnxva1WOPYJProaOJevl
nkoz5wrLx/ebsaQ+HL521A+Omh4O101cF78Ux2Bbed2D7cxzRTF/WW32Kaa9U7TgSXIMFxYeBIkI
uhVL1RBWySZka4W0C9bX7j9ot7LB5IPPSlmPi+fl0zi81/XxF5EKFwYLDAvkqsLOsF0LHWtv3OID
Nk/gIPnTTXA9dPeM9AwkEoFA0xLRL7n5fmLVK2S9PRtJb7NwAt2A6X7pbPpnJRVSCLgTHS8UdqDd
HiIJHLKyia4DpC6PF5JUbhKE20tUw5aaBvf32jgNo7P60ggXpaaHUG32NQ0PA8pkoOUaWcFCR3Xb
qjZIB7UvsE/UW0dtr3DJ+OLrpc42q78/2h59Un/bSiwp2vwaIzP47o/+ueEBrBKHt4iiTfNZyuii
0dIKokaLratakXqw6T+4q7LbKOEHXeOqQUu0qtc5PPd1+FPV3dOhtwsdQ4ROaOPG2zQkVmPOeDPL
yMQx34ze6YiXhuY+lOYOxotH6s9O/ZFBLLtNlrV+bUzflJbWW+p2A5KB1hsV0CxtVx1otWjbIyFT
jDRNmAuJ/sVNzmdIf/VW9FGn4rVpOevXFbkSBXNu35s67377cyCTtVVF3bZWbDsmcW3vKwTvdS2n
TbcDa9cTt5xUHa6wUNasXtUQR81H5GiL9Vv9Z/AcPPzas2Eg+nOqIPZZFkjNBW+jqZNDAC15U/RQ
hfMDjWoHXsiHv3dOCmMUzNKv3sMhuNeTDb2Ca8qi11BBbh2n6Td5jOYZTKY1b0dDLNiH15Du0Ejd
Pj02F565zTN+FDheEDNym34JX+EqKlp4HPaf0c5SUKLTfYDe5I2vy2YuY69+iZZe16C5IJr0R1tT
ulYQ+9V5UlBjtQ+lpCbL2zT3bYb0Adtq/eGFQJOHcKe4Cz4GsiDPA9NUQ75F/myADFfRlCxo3Rav
s711wW59WiMJpYOYYrgMlh4fV4kUoodXrM8q9mxIBWThWO+WWw7Nr/X4cPgypKZC2GsQb4069658
rHcbBh8l8P8n2wD0eqUmtxbf211mCRFL5CnjqQ3seAFyFcqMQO0RJM7jeDnG7SK2aEqcAeSZt/7n
FgQpad0ZJu1wVng5C1s8x0bebM/t2Xue9yWXR0CZkdD651Y/75t5HSQ9NS4o2+TDLJKuyfy080QN
jbW3U98a3sNNxi6iVZgQ8kAd2R+r2g7KIZwTvNIYqEOHZ627CkbLnlo9xKBhA4NeV5CJqC3cYPNy
z1HJwjm/X0yEXtWMqbRgwxBvPy3WPF7CtXPgXFlVcvhBIR0EZCZ0hsSM2/ekaZUjBqzgO0VwaeRg
zqReQMumiKYWPf4G0qhTRUnpKNcqrLH7OpYhSrxVp8KqSjtYSGY7CmK6HEdk8zDWeqys3G/IeN43
y2THWF3mpdHXIOhAK7y5gQzRzGdWIWgIfrbxs73pUtiUnsWknvz+KIllhtTfdWxbqyqCtbvx8Dvj
HFBY6+ULwcMhRoZ1K5p5AFJYrSk2QT9koLWZWgW91A0EOiQMHvyZq7sVKl0YyXvR2uYUqRaBrGCF
ptKTfEIK19JNfdIzrLYw+EaOuz5167gWfA/PjgMW0pCIF2SvAAmO4zmSa5RtNQB3g5IeD94WI3lr
isXTUVxv/nTqZwhtri+6pyYC1+JNa58QSZu713qYk9rfOKgdOboiCJd06XlT4B3laJiD/xT4+1og
diyYXLxEUWXdefUeZWEEWaJrwX+IQUEJbVLYHnKdvYvYFD9Ehzixm/YRvVY40eMORnhOxbpfh9v8
1ihLY9+aGPVap2YBVLQrDrLlevk/foXaojEjLexIkEcvk+Jief4B+ZVrxoUjMmPUlnfG+VwHV9wP
Rv9M1faEgCZBXUNb4kQumTMICszbB8l+wMdydNdiVaJYuYEzQ3FyBRwdpMnsMV1ss5e73E5it6NS
0bFErdTnYI6Set5JrEJkDwc6AOp0VBTBEn7piswoVrzK2gFZwLU2cc9bEh8OndCZ1+VC3aWoAwV+
Ykkogqu+QzLbhSgz9aW3iK9QQr4VjqxTe0bC1Gpiy173su+r+5ocsCLFyDO350hhdIhCNah6VDbl
yteu7G98bLlFcPfJQ5BVf1obgg/7yhXyiTvwiFs5hVybpF8bOxXG7pPWRFtGBqVSaw8R4O2qIVEb
bLSg9ekLgXwgaXQi1J++zNzmeq3yYLaCr8CDHKFc/8tDHEGOyIyZoF2v4cDleajHCUOk8sUR/nnp
DBJr3gz/GvJSJ3e4yBFAKYXEu+AnFJ2RfbIeIf6t9V72zV6eW7UVyOkDtXaIvGAd/9Ad7rmhPy4S
6YU/FbZceezx6XdgRe+RhE7YueGOXLX3smjve0WMVqwqH3ybnslWn1AjfcSq2xMGEfkC3YdMh+vL
qIIpRwDrOiMkYNcceZJp/Rj1rlKXthOTPp3iasawA6sga9QzM4rLUomdORvsPN87foJQRWkzbQJ6
I4BTP/c/TQWKuKPoZbUp/dZ6943PgaUlT+stTI8J16upL+PKRf5/ieZiGte6bIeTB+wfe0F/igJg
4lFAEGs3KA3KPw0DzLxurXXRAro3AV1iiQuujmO9ch/5JErHb9Pga0vkQefgGwB+o5pY8PlGZGyV
GOVnVMDTtiGB1MY9RRaU5nq1otyq6BkEeWSHd6Z+u2eRlFsxRXBI+OaAHzkNvB2j/ZgecHnddoKF
jqjwJBDfgGsdRP1yDesNFgqM1dHH1IoqaBuqwnQk3bupumJWyETNPOnk2iedBYcgWrqHw0LyrB3J
O04+gfRrB0W4i8Rp0LkD+GLVZKqiDb6IfRu0fphZX1cXW85/g9buSpOuWgpc/g6yUplrtFb7tcul
NFlly9yn0E33rrXSAOIhgisujXvgNIj9IcIvlZgvndaZnr2nKEJi0lorXWhrKOtwIplvUcw+RM+E
QqbbBE05QdqjsAePcNYF0TaUWrs70kCGLjuq0EXgL0LO2BwZqUdkUFYfCsaqdDrpQ8M27FgVbMdJ
1X9nU8s3NLPc0VvIqApu2UNbFQQ81e16UnQN/EiqwEp5gDlL18fF2V5Ue9SPUbg84kcjJey4NQw8
846+X7/MUMkrCpIxJyqqqxz7BVRsdzAruw3eaNhsB7wMW51tu+rywaBITHZbjvuinrc+wzYE9UAH
C7MdAU+Lzh/R2AmY63WTLj5cPF1ZC3N887420MsFQo6gcYOfHHwaU75CL6hGHwn/ARE4bBwANnQR
8rHC2PJryOmIkCxe86ulARJdo/XVzJim9jJUrPP8V5SDfTgmUA3bS7ULMBn2EZIETk6kCRAXQZeo
WgAHMmJitO2cLHR94k3tM0Xtp0GDqE/tdrYGkyM2jnBrt5msxaV02C5UmIqwqd8PFE/5NNLKh/yI
8CrZt3cqnT2HdWC/Wosd3PkNBqxtxyMPPLlfDrgARyux3cNCGLiThym7EK5CE2HTC/Lf1b/sxv+X
/UTf/YBzJepm+uf2ov/z6f986SX+/I/btq1//8fbRq1//+yu/R570/9M//l//cs34Qf/296v2w6r
f/kk/c+bvf73lqf/cifYf/PF/8e9Xrc39v33e70ecECh/NedXrdv+Pt1289lUYq3WOINUCEOnQpu
5/jiS//c6mWFePElsT3PgQJ+OzSGYPP/v+31wlYvvPXVt22c2xaEaN7YovVvu73w8yJs97qdshRE
eC1R6P//7Pbyce7Af9jrRQjO/aQ4kwAfAhxPgDcR4uv/Ya+XIjQyfrT5qR90CB7VIYwGYt+w1XDS
EV2LtQ5+fMsADR8gnIZgi4gGH6s948EwCa8RhTEZrMHfZfagmi1h2nFSZxFCzanx/JNFhl+Bt3ux
Q7ElAIAWkfGgmXO+Y+Xs1QLEUvfIIkx3czPAI5sN7Kup1VBU2LTdHN7f4QZq2VrYiqWQsGWL31vJ
Ebpl1/kRa5a1iXtfoZU0DQw1D9Ejx/ctpvbgxerV+s/Tjf+5jfC/2B+H13X830OGwkR9nJuHQ5Qw
aP86ZE5n4YifCpkEbMEamIyGp73lsNQn8mtGWD0ckZzwpnur5XAp4S+7Oy5N95BQKpMbCwwjmtaj
2FwE+xt0RFbVPnajqJIrRGixFYPkzjGssa6Q8x9OcobitxtsN2rC8EH3HOkt72+NCHcfosehT785
vfvXDVWCOZWL4KG3lv48Szvh4fCIELSBSen1sRWuAxN7zeMKW/n+F2fvuRs30obbXhEBFjP/dm51
K7QsyZL+ENbIZjEWWcy8+r2oAc6x5fls7I0BjHFkqvCG51m1r732n9rzv4jU3QT+vJtyZLUiXw1e
9+q46ARVXLU7K0g2dWA84zrBFyfLfZqGh7TonXXVB3Sntfc9FPMbkvN0nwThxgzOTVa/WlVvHNTY
newAw12boEyYUutrlI1o3mNkTZRlv7bYT7bD4rVRK9MvevJN+yox3twnBA5mVaIeQV2tQ+c6a4Jd
ZxoPZk0RKzaczdDX92ZfJIcol+62rh9cnba7ZqQNiYfwu2fepZ68UT7CrpxWvettHMCvmdDh2hX/
YsH+54iwsF5+mkMgVhYu/XL8O+dhfBoQrjYL1eUZA4LjdTZGgqhuiOUlkDG2upKYY8qzr56cvxh+
dQrDy1gOWHKMXG6EQUusGmy10h7mgTYgYVdZxTZMUD12cjO0ibGpTfq3Zdxu+/TOyUR3jviFn5as
/xjVH57O/9/zuawDHusTtlKXOAVC27JO/LwO5GXB3G/ElgaDZLgh4u0956CD+luo7PsoGA9JEbub
NqfXlA7xpRqm3ZjXP5LRiTfjdHEr0rVsSg3qEHIz2e5VPyIoUOX3aOi/DmXz70bzP9+6WFamX++Y
hSsArGvDO7OEDffp5ztWsmqzfgza7TRlu8gzX410/tEs/QmXxkBhlgTXNJtLgYPTVNtaEYOHNOr+
8uZ+//h0V5zQdJYF3HQ/zLQ/vbi+khGtEvQHwWB65GHBc1Hr+yZARvDnT/TJlrt8ooVaa/mB57oQ
JQPAbT8/cFn1cUn8325ThdvFoC2IgI16Wa1fpZtcD3mJVcGd1Z4a2Q15KHcjWtSJljxONpmUiqJN
FqTVNhzSaW2QPKz/coe/r4x+ELJjAJfjdUCH+vUOqaM1cVV1LW1jhkLzIhWZe1HVFX4GXSCHMGnc
xf42NzUTdv4hqUVQcXgq7em7kfx7OOr/HiDm7wOEU7EC14awid3685dpjNijkIfgypuSbVdXRzNS
38bae57bgq3Oiw5sSC36zypV7O//XwTwH9Pp912VlcDElO2BouT49k+zKTEoH5Vd0m4zew5XSYte
kSE840ikn9OHbb2dI/dIIeDfI0n/9zOL3545EBwPA8w7cEPBfv7rF+hGhzoCFpVtYDUHNdT7vquf
4lLd+oLuo1S3chvT3Omb/Nb2moc/P7VYFrpfpyRX/yCxediYWBN/vbrvDUNWN67eilTddkP3UA3B
uW7i7RQGd4HjvFPOuY/C8kkY1vVgnQsvuqOb9FSn4ppKxG5W9V9uyVqG3KdbsqwF8k9AFfBSPn2J
xplprtrc0ijM+6CdVk1j072ip0g/1DfbV0yiB9kWZysZbz2juzam9LqzLuE8I2SgqRfhv7TWfV89
2Mm1mqxjmLf8he5taob70slvyQTfZqV3LW+8nF3qoPVflrrflxiOPfzpGT5Nq7ahZxPFPANswSur
DO9Cp33jSx/+8vl+9f0vCwzXwf5vcui9gACwrLg/LWWeUQQjPWu8IbF+CtR0H+TzlUVhuD0Monxy
6xCXpXjHekgQ5qNaomvf4bvNEO31b/kcXmUog/5fbor9SDCZOEvVX0b8TzeVpG2bqm7UWycckEd2
+9mwryfkBBnTq7XGe7T9JJvl85T5d07vrRvZPUw9v1fpfU0dYyzvjL56/vNt/cdItyxwXaEpcCFy
bMGvd2WqlCqA2evtnJr37ayeO1tcN7261dhR/nwp8R9zmiCTvg5fyHLhQvx6rdTJQ7N2O71Nsqpe
Cd08VG4ZrKrcyCjxR1i5EzzI9SI7qGMbwa+UmyQg6vzLffy+ngaW7dusaq7tcUbnp+ERao43H9NG
01KP7lDLxhRVaXp51wb6MJrQb63jX/XSfv/zda3/vq7nc2YeF6UR/+vz14Y3WxHe9m08ue9+Vb4W
Rj2ufWleF139bKjidhqrWyofm3QzI6JwnPSVVVlQU4vILupArEwpZ8Tr6Y8mQX3Q6CdrxO/z5/sU
/7XUUPnl7TiBA+vz0zTthsgw67bW2ygO74TTv8Wieq6QKc5xhIRYizX1m/dOeHexifIgGsxHbeLz
8AzMD23zzzRam9LO9vYiaMq6t6Snk/eXe1y+0efl0PnYDjmGgw3601jKwljREsb7MUXqEYOqbZv3
k7CuJ9E+VKJ6shzGTWeoV11MGLl95EHyL8uM/V/LmeMErLuEzAGz59fvyepRdHETM6NNjnMdomo1
VFPG4EXqUDeXoccbEtg1UuCyOQGq2EVzcRtbtAzCIkHS1V/KPHZXldkjmkrFrkYnlDsN4hRD/AhK
R6379EIg5K0n0u+Vg8jdUNpcGdl+Nqu9te583JZm2NobHftrnfI3rRmtvot79c/v+/cVdTn7mSO4
SayBHi/ns/28eJlB6cvZNcW2GpxH2sbjUcUTstJgT7dpAGtiDH+LwZYv+OsXZuf1lpyeU2x8UDG/
XrIZLA+vIU3MVnn5WlbWlj7It9iedkZpY1RrcQNb83ApLCSgVtHQ+LDkea5omfr4+f/8/Mthab/d
zRIKcLiyyznk1qd1ErO8yMbMMbe5pHugonWUJTdZQ8KXfC3xVE9lQ6ZmrcZ+8FZ8WiRU4012U+CS
sKyG0MlMnqc4vBRjcOv232WFTVSliOnGnIor3v6V9rtzhoB2TON92+g3rMoY79GqUWWg2YKLqJD/
FP18DJBqyG6868PghFJmI/xm64z9fRuzNpgzImVwpo8yvq1QJK0yjep6HIJ+7dV0PAc6KxXGDiPT
1zM2k85vMazoY1qkT3kd3/35tYnPH5FTECyKMgybj7zy86Y3p5ZlK4lBA41GgYGsWovRfIq7hZXi
xLvCCBCsVwEi+iymE1/TqjLyS4X+BSdl+H+7Af17N4HgACoKVcFHQeSnLVgWbdojIpq3cT03aypd
36qqxJGs2o5KY3o1CLAYc+WikLVdtZkHhMt90H7/80tZIrWfB/ZyF0BlOQMuZD6RBv06sHMnEUVi
ory3ohkzaSXfaEHs47HeY31+Qibh6nr+y/wV/3FRm0KP5xPM2iTGywT/6dHHapCc3IKvTuTlo69B
Gnm6XdkjVY4ieIowuXoiOUye/w/e8nu+GZPoH9EGD/aIz03kLl7tynjwY/uSiSD5y2S3/mOcLKmW
veQZDsdrfHonbhq0aRvgoisKBAhZtE3C+D4fv/g62ldUuNFDBymlBsxIWmHNDwOAQu0uMpy9NmkZ
df1tOuHsyes3by6+GWb7tVVpT7sF6WjqoEmo7OOfP+PnXZLPSAbLsg/kyqXs/imeG6lj4NPX07ah
O7QeM2gU9NuPwTw9izD4GiS3WYNneZLhX6Lo3+IIrhxwaOOSqIfCsf1Pi3E2GV2bG8m4bd2Ybstc
xusBSEv1ntrFZQINsBrpTx68WXxrw3of1OOuaJO3ohyenb7bGHTKVo0bldioHfLr4EYKnLfpdPjz
C/otz/+4T8tf7jEgDv8Ykz+Nua6msT9QKdtyXP0lbPpbazZ36ZBc4o4EWtkng2b3HDcbu6aFP6dU
XEf7uqHvnRvekbzfWTE76sU83/0lfrCc3yahWIrY/MfGtmS2v84HKtKoVMZ02E5N9mOcTHHT0TlG
OGk+jSA7rjCh1as4ynaeiL6xHw60wXWyV02R7FmmQCjg4hzKTp20ve+bmIlVVGJtyLy6OFQ/U5HG
J9erbqMq+orhJv/by7V/n9EEkYLj3ThvjI3p8yjo8tru487ot3jLml7somaR74T0tB2/SlBqZD9y
ydwAhpHug2nCojTra6Fr8RDl0a63cCvOsNtwjVb6AOkDV002nJTsNgBAJhSE/XBwQ3lJSuALukI8
pYtuYwqIR4597O3qvZRjeKzb/KuXTf5+LgpjlWeG2Mp4IFCoacCNYj86+QipSWnmCEAlrZOjqUYf
Vw91c7OesAUtrzHNFdLf2rybTKgxKhy6bYiHY+3HIfgxG7lPSikAMZNCmCWRLE1Dcq5LZH1OBgwh
iJNtOEYHiqtX+Swwsmr33kT/uvIn+kiVk72YrbjOTVqDhvzhGuppDhf2Egow171TfgBIxoKVZaVv
QmxTc8x3lTM/yEhdfL9/LjC82il2/lYIZEopOjwAGF4HmqCxGRNtEt5VYyqZWMqgRQD0bRLDZs4H
WBByKLZxFd6EEa2uoXXmDXiwDVW/cFuMtUFvk46nbUZXoT2mRLTmm40pf3QK/m7OluQ646kLLePo
2fKqsIKbqmesepllrqxI6Vu3NRH75O7KiqmyRqYYt44hub3M67fKaWs6xhKBW4yHP0UTWhf4t2na
qHXnqQS37/Stm3n90eSo08foaVEpQYOJQ4QMutx1sgGrItx92LjDzo/L7vkva8Xn3NA3GcgkHVQ2
HE6A/7wBwFOZUrcLB0zW9oMbO49QMt7QG766mNFHz3lv9Hzv46chlYgn45+/XP5zOsHlPY6b8MBa
s6yGzqeUZ67TAA2O7rdGjiOxGDHClZNbH3xczP5dkZrYZ6WrTnmP3GZqK7GrhKPXJKz/ngX3Pwtf
H3WcX6MD7iSAWihQNdJM+7S4F8lcBtLLe9x/U7LH7G3G1THqe2v9EWk3MbQRd8a5jjTn4uXDqwkp
ghOVj2Liz2NsbzPj6EY6u+/5U/kyvDqYGLcKLFtdNeomQUuMmWGAPzHCJgwU2rQqNLyN76LhS+zM
XUem8b3xllbQxz8cjO2N1b1IZ7T2H3MVRS9Lsy2x5WqJU3fcdlmOTRynWqlnb2cP8q7s7e7G6/Zx
jN+/i/t9MpjjPtEBK3+Q41DzuuM8mvYlNOK1GNCuqTrcVmEFP8pn/jqLzuUvX/lzFrN8ZWIuh9O5
qGoiXfx10SeImUI9DAvgD1M/JDxUU+6N8hTD38VTbAU/wlSCrlDYuwfrh0kVY+t0eEYztBUbOtB5
4IxHY4C4Vw7d8JdCr03B/7dtiegnIBLjLkMOVfr09aWI2jiKKAjVRm3vo2YQSCpya4nCysNsD2tt
eJcqH+QNZt3Qj62rNvSGfT9Nw6ObQBdoO/PWiuzx1ieYcvSYX4+z7a9Ske2trsbZbYLyi3W+IoEm
RCAGFGMdPgwtOvXQ1ghaY0gZqGc1BJV254VdtTOJJlYWx+kepiL7lszz4uDGMDN3ahELwZYppqOF
jAGrEKTHtk+3VQvnspQta0pYpWtymrdpviLLmULZ3TQVFZ8hanMsCbTQ0Ggfig5h6McW3MORW8dp
Bw1vCpD+zCw60Iwyc18pVV9bI2Edku9pR/Eo2kUZ5u8wMza+WQ03HjIDKW15583OAKauwieKoQZh
eTns8uUbCmNEz6swhIVGiueE+GgI8707JNFNDUku9u19HYXB2bJn2rr5wJRPt4WWGenaWF8r1ZuQ
804WYtp11Bf+uquCJ+kRjWWT6tYgEyHrVX17QgryPjcb08vFuSyC9yka7V0/F5u5LnleK6Vo8k+t
w+LBtfLyS9jT8ctC5BCpuGlC93qsEufW7apkGxcAL5c9tyD/9DWKn04G4ypki8PcCbYxj/MccgJq
tKbMB5rIcXGcoqhHe9WvPi6XavLNMjTfkVrCL2xNsZ/i5GXGs5e508Ww3H/Kppk2/jgpHDOTWCs+
M4DRJNiyuzTYiGNy7rgJt86SJKk6BWTloAtM6jcKdeVj3ns7M2/upDm1r1mV3fWHkWDgWOQ5MAhp
NtfphAxGJx38LlBasTODyZveq6lq3gdMibOItkHMpApm6x/8NM5O4uSfA2e4K6wRC5wx3FreTK6L
bg8bc6KOiROXl5ZsJPBRPrlm/iROeOvyMw0FjWg1nDesp9+mJdxsBtv9llso5AYflIydVWjKZ2md
BSIXGvXRqWni8OxLqGNeegXtbhvTI8WByrckaWIESnma3fBpoCk7u45xlKaWBE21jwklCp+KRRvv
nb3cu08VBIksUtsUK9aRf9DGlu0N26Jtx33hb4TtdHhG3OShGILupEvzHl32RblT+1IibhR5iBcl
4ToqGO4pZhNfVBBJPPvByGLnkqn8Gt8RQ9kuorNhlfYJCVuM1jAaHzQu5LbGx90ArLyOumI86WVt
DSBbMny8Hg1qPuDA0uOKZgJkz9ogXgK6khkvcxDd9UnGhwJPSRtA+AQ504uYodrqzpgPErXHrYc3
xOlm78oEOklYJM+1su6HMHFemOPWEFLMirLiKG14fqRv8lh6/UthVNPBtcryNDYN1I/Fm4Y0Pqzn
HVjCXRhn7qWeMCQvmRtfSV4MtJCjL40bd6DPb2RfEgs1wBT2QGjU/Ezj3rrvsDykjvNQjxhih6i4
7ecm2RqDdUTOrw+ks2eZp8NBmuKMZQLHLo+BGWYKl/xJox9eAIT8TDTF1ybF/Gw3VF7wFhpRDJcS
+xSNxkW5G7E/MkHAuUz53QCKEfWUd48k4BgU5MsiGE4pmQTyZtc7mhYrVNEdpUSc7lcsqshdg03V
hHKl5HhnKP+uLGq196ZcH1qbL1BN000+eeu6jRv0BurwEYpNJL5DSigYOJiKNZWDle30AtLrfnIs
shEpNRgB+aoNGKp5e+WPUXQdN4jns8gEDTaPkKJqRNW+XTw6ZXtAlW1szTlXh1YO9S4xoxjQy7dw
mqxza04dW3Gy8cnJzu7yg5NE5z7EMCprHLC2H+4wYY3xtg+Kgyhj75oE1Lu2Usu9fifQ4HTk+Tr2
2/Em8vghpiVwFWXmddNCw41LIY6QBuUXLxP2eSrmJ4055s4JEVD0Zn4fV4D54nzo4FDw084ECDHV
uMNGH7hXmcXViwY3kRgNfuWwuyGeLNbe2Jg7h/0NkEXgr5v21A7XbUyAlhJWAroixGgHB99COLKt
ZNIA6DSuhwi5UFctfi78kJs0qkO84Cs7p7gK7fauQNK5Uj10Fi+sLrUfPwVunOxznTpHwzAG7PWo
dYh8qnUHd3aHXTjdOyYUmd7S5o2FcZl9bD+SYc6ecvF2AgeGG3yNjN33yIWCJFwYsb3akZfjpce8
4KTdubYoa1Qj1Jk6hc8ZuHvT0v3OSKP5VAKRzmkiUeJ8cdsK/lRdXikByRavKqKlHLwSYf7khl/Y
oZyNolGZ2um4pXafUdYqx+OYgPaKu/o98MTxI0Gx+v6Sm0tKo8P+thD546J2X9KTHO9yN5UCFSm1
jaqlKln0+9bjDbaJFKvG9C55Pe0Dm2gtaRpnNVZIBnk7zmaSDbG6sHvYTbU+zMrZJFGmzlkTncbW
GGDHEZU0MwFN15wpuGXnsEd0Gdb3rd+IHZYlhMrivS7ik9AlK4FrIIOfxJfEdTA9zfCQ88GyyahG
WkZpAJJvlQwtEtIeXFrP7esK1xMr9NqNfLHHNY+K1s2gkkkbA302nE05/LCaxtrEhbN2avdURR5c
MO3LfUrD27aaYwuPokq898pu2ZgrGBFWqI3dUMcSFxWZ29zM0a72p2yNujzCOXRdFeVTG0/ffGSK
q2lU/tqBgdtnJQ6WEtPH6Ag4Si4uCn6KeD3qEV0GTgSlRrWsyfM510iDjCJkmprJGacoHmmoEH1v
1mft6K95FJ+kQIZWIM/BVrx2TOo5osB30IfAHYzmbKSKfABa665S1i7Uldx6CrSWJibSmb9Nna+4
8prbj1wy2CVZS1BUaFRtzgxkyXnvCrEiig6PkQ/QZIZv1nhI94k/aGB132Qfy5PlE0qao2DRbPGG
uc108t3o2MjW2VKOhqhTACgsUTshNOsgPWIv6CY7PabpfO5zH3axn97LwPqqTXx9de9jD0IVfiiM
LER4Hz/HTSPuwNpae4Fkd6vFeIJ0Cy800/7NEL2orHYOFln5vrMfvdIuT19K6ssPdTatkw54TltN
BSN31reOnUGraY2tY701zrLKxAfCD7bvBmykkZT9JaJNu0tz87rzDfVlCsSDNDyg5hk4ljgrpoOa
nO/4+4ujlYE1MWZU3O7Q2WuJev3fbMsPE+rHnhUCeoRrKbwEN+ASbBc12A1zdM4yjegZlZccHElo
Pg2uUW0xmahtRTi4UhWWmFA5EI/aQ2Yk9fljJgLlht9xP2WNOk09EIthqRTbiN+NIU15wEUaIpsv
yvmaAm6hwCGvPmoRfsufUcUAR3To7sd4/qKkg5pZ5Ld1BA4FrPPOskBehtV89uMaVkegjeMoUUIH
2mPyZuCvgey0OLiptNKUrYKs32E4e/Yi6BJRB9AXM4J9tHL8kibY2zPtNzqc3XA7qop8CaKywlJ8
Z00IgrNSTqthmKY9tb/wuvcSHH+6unWDxMavZ3yvdMvzFejNdIJOoHIWVGjqL47T5mDTMdZxlhxS
BA1RdhuD/z6w/wabMMXTULovlZ/TVM9cvcNeEa+TIXwxhgxSmnaKu8B7rZ3OX2HtsvFFxVdd1p0s
nLArb5QTi556Gk0nPs/G5MOym9EhBh2a/n66mpiQW+mjhycmpBSA//AQBvqlTBCIM9vIOiq8ZZbj
3CojP9QF9AkqMGf0ocF12CQvYy1BmlqRt099917S4ToaPZ0OUkm2AYNCsaZIDpXQm3bznAhK8HBU
2qy7/xgBtVMeoql98oz2TcT9K9RgvbOXWl/ueF/s5L7DdMJZ3dmItD4FVhYHmEVj1zrb3h25n6ak
mksMBW8xcInL5AT2yiZvEVUEB3HMnuwkVaeiOsjQDL9IJ4WRPnS3HpqN3dxYRzFGj3WqFCbeHvDN
sj2EFf5cGrHv2cwbLBNRH33XPjxVSeNeSxsUQTJRNRlaJoeRVjEyS/ZOzIfiaOPh33Q1HgUjPoLt
AHlSA0ZK5u7FUNCq+pJyhlkWX2OD9pnXR3iVmzkGyZRAmEl7vVPa31cJFTfCOXQbLhKh9Avk2xoO
tI0j0yyv/KkfTlgqkgO0QGnrq6orulMoKceZTr+j3cE6aUgLOrOJ036onvP1PEX6PNCh2bgjpFUk
bE954WNTDcLLNBTHOpUCf1+ZrKcaj34w+NcppZpLqcvr2SBtGOqalbpJCNM9y75AVbme8gmXkR2R
dit5YFaZl9iM3avAiJ6nKs02nbSfELMSRc6pPtaK0ne/Qy/vXhmQyiKD/MjSdkHck8a0XoHp9GF9
QrP1LSqyDOrW8M0xa2B7usl2fuDz9C4FSSMN9lR+bciKN73bgihLQA54onwwrPn0EKSB3lVhIdcz
jEddwPxC69TmodrNZfXaa20OOEGavRUsIXOYfKHw85b2sBFCxnTRWK+eDXlJ5UdRiBqyAyCIbsj+
8VAHX40VQ69MxsdcTfgJ4sG/NIM8MgbHHaB1iqDj6N+Pj1RVrSuoGMVCoFjJ0vtBL7G9olXZ7HqM
tNsMO4vBQutbGPuwaQ4bo213nf2tSflKqT3d9Z3l4Eowb6KwvdezJuJMi3odVN9rmn5rJ37uMpEe
w6S5D3QNtMMD7glh+G72IM1UaX8l1DyuZiod+M70c1w5zbZt7BB31lNpVXIfR/QInfnC2nDF1sAZ
GLEFr9xUcpvm/TqVDZ7j+YtdhsPKXlxSkzKHTT31WG4FtpEW1VNQN9PeBh4iIqTMLc1/wKPW0Tcw
gHVe8l4V7TdHTnJv0TZZC9F+IXOFayDcdpO7MZut+RqUGOfmzr3Be2JyskKIqrbvX3NBFOV54kqY
GULrAlWBVsYh6JxLH7reFSYggICVuhnNcTjG41uRNl+aPhO79CWZILwjSiLm9/x6HeXtpefUvZOY
gE2pWuz91Djwkd7yNuCtFMUhpX5A4Jy+eLKmWOQX9joUmNvRxMMR52nYRoNVPt1RkBt2pUMhMnSA
BXIaw9NUm9PKwroBddOFSj9zcgIAiB09M1xfldEdg95dKwsQYe3n3m7Ou+dywsOrelttUjN/tAIM
TC0yms57abvxOVBdeZfu7ArUWBh33d7v9DeMybBMSahBunYhlsH4sRiHXQWdHLdTAgd4hHJVmclJ
BqBPywU6HYbNZjb915iCJ27JmjqLC4cMV82LHxmIHlvTWHlRlp8SPR6ztHlpFQlO3CQHezntYdD4
iCFd+Bi7meqjobcWLPJ1Anjf1kG1NbBbCc6P0SrGaomPSmjbW6thC5E3x9tzYM8tgaR4aucBumVD
vLd70e5tIB1B6vpXkZwe8vk7WvHk0lrZZkTUzvxUgH2JWKOIjTpAGITm1mQcI18ecnC9EXZI9OUG
xYo03JRte50lnFIRlaa7NnyQWJ3eJ9K5Jx1+Lb357JL+6Vbe1CPEw0Ur4JG3wGaEy3/rQtcjz7/F
5nfO7eTR6uORuJACW4W4326GHadtBFC8XdbzfngqnfQ+tmjbIqFlFkGxCFQS39E4fTFaeBJ+Ur16
uW0dRLgXCiibn+XxpndZFSJ6bk77bjjtSc6shDUx4Yo850lnxAmphx0aMQYFyIHyLfWNaMqynU7q
u0ECPVKLh74x0pFOlfc9cqbqpE8u7oOLKpznPGMsNdF4FQWzfxcRmHthhl6wlsFWjV60G1twbUlL
oErHbNXGJiSg2I3WtEPOStrm2mo9JBgK2kZTbGxUJ1/b0YOCODxM9SwOuiZqMOqo3SZs8cdiRAuk
nGm8y2jtsHXNZ8PEoVZQZoevbYF7z+JtNYdrazIItDsQHo0X4wQdrxbml1n4/jql2Sz2jVfLY2FB
NFA5LmpjhieszHXmcHZHHwLH4iyOvWMYG6cvaZcI492Jo++OKPtNNy/cxdx/r8rRXnhmX6Z+4gSD
RzOIn/OcTC1v6AoKrX44UrwC5R3nTdjX4Tn2MxMQWNusU+W9UpqBVtBlj220nL3RUisuavjVtc3/
TPkmsNUEOQ42oGZXkG1fPFix/Y/fhCfhNtalBTK0KpZA1svMt2M68uuqu81qKrKygZpMNxkPxbCf
B6IbGAxPuc0aynNedx0cPTdDq6A4LnlnZ+kOKxJUbjU8zZFMVnS8v1LjCm9llX8fvQ4Wectm1AqH
JSQKNAxgN9hzloOPHjSFmm4W2a0zQmEy6orDAkL52GcwLnQ9fAftFZ5835x20impUALLEqDH97Ro
wJRU/capOsrwRvIj8pJ9V03XmLAhwvjqh9Ejo5j3eU+mxXkmsAJyK99Q/QS4EbkninXyJnXFFoRB
9ZU09ZIHeCFKA7xNWM57VXv9jYsfp0z2YjLfOptDFRpJBOXnCjPv8E5lXp1Ah1kOnPSGHbi3CmPd
t1iGw844JB18gprunwvFPmp9dALaD7a0KOdVoYx9AIPhiiM6Xj462kZIDSqU87yOa2PzEZFXVN33
1K2wI2XRTUiielX0KXgxb3i1HYjoofwKHapYyQICYO43uOyZgCCEQEpMM2cYQAsETrMSgyo2Y9Ht
3bx/G7F0FiUrX183JL4UIjxJjqwQ667sgB6EvA/9nUczulIgBZ0KPniSmTA44IctHsMZHTTd3Jpf
Hhp4vJPaIoLj074G+J03c2Jd+ZpORFVUCq1W/Cg0r9UhS1UT25RmwFAFyjjNZNzp7kuqgUgj6V8M
2+JOKuc9pmZtIee2XdjQyndQaPlr3/bof9Y8TZzBjA0myiOR+w2PQkFiPrxY4YE5qDnDY0KMUmIk
VUO+T7P4tsBDw/lHfH8TEEnbAjaWXvXooBi6sk20m0WXPbBb3OkUPh43S9PBBqXhYm1EiUcm2ca0
80Zv32vz3JDetjlQiLj9UTbQ/StdUEpPwNK6PeKZgVYPWkWYcdDKBfU+GuzegZAD9lgBqSdwcMJb
ToRDBygqeiCMctNS2KWUnHOIxrprXw3dmhh0sSDbqoN/Rx9W2I2/jeMHjgTjWKQQEC3WjpOjYDfm
LgGP2WFUsbUtt3lFXSVpz565r7e6QFidqqzBs+suiMj80GDYXcnO2jY5gKyCQLx3uQErBoVGxWbf
yxFEFccHpUV+X/gjns8IQmPDMiKQsx0bXz56iOf2huXkp049NLpW18io/Pbb5FrGWSXZyRn6/spy
7nJ316fHWLfNox4JGboEWFrkboYo1Jdel+gwYfv1eUCXe8HEkN9WxxnkOOcLUf0rCVYD1rXOMnZL
fxgAqjiNufEqEpAKSD2/pXNc0CmgtW7LL36Smkfbhddox9NR/x/mzqO3ciTN2n9l0Hs2aCJoFj2L
642uvFJSbghZehs0Qf76eZhV801XFaYb326ALqCzKjN1Dcl4zTnP6VtCFeB79iWw/dq58hOkN9Ho
fxYjbB8ZhfGegCb5ZksnO4wz3l6vemmyUXDEMdghUYiiqQoJABktKChqQOgT/QiL+iYrQ1ivFLxW
VJ+BXvgIH1KwoF3gkFV1C4kDyhGgtU1gE1El4/lJO2w2UOZb637ojsnY24eoCgAiYafbcIJ/wrCg
MuURN9KZMjtv11PZXcdVUQFd6hHWOv7VbL30DNR3We7yCLF678qGI6/8DlLqtzlybKCBfCgq7qWg
1oIIGMe+SIWMphHRp+B1p211dk3jYHOC7TNQExiFF1xbzN8DySPaWpXzWAc9q5MRDbTDR9T0It5h
E853ifqZBdk5kuB6kpFDGntlH+UPVjc2a6X1wi3pjw5XhY8mA7ojoJiOaVbtpk82EG1R4CWivlzP
xWefLPE/Hbqoq8gM6sPcVdd53Bwmw/sURfWtTSxgHR1vUc+bXldqjdmZ9qQ6+jyHNxMQxJ0TV/dV
ntKpR8v0PHzvwE+thiwkP1BNzKTZIB2DuyJdtjQJ1G2bQBVqCJNVlIW23ixpEoy8ZCysCEzINKU3
EwhFDVwiRmLfx+QwGVdF0pcQs+gD8Ahw0Fp8sWQu1Zu6CgJiegLWjZ43HlNEjIe4Hst1FrwJIsvu
Yjvb9TXMjM7wKFfj+KYyISfYSQelNWU0FfiVsRsKSIdKWuLUGVZNnFNC+VhdW4ZJTRYBNkZO0sNP
hmWJL2vlKYeIBCPc1kNinJGqXGRobQdjes4bXkCrsdXKFG9X2Xqw4nzUzE1vJHvQQeCn+3UZVvpW
o3Osg9g4adQBq9gjcKlIM0TQhnswZ9t8BLP1gw5fgeW767naw8LiAqwYx4fNCN49nqDb5GEHQLsX
WxPU4hqmUrtLJSUizy9rzV/lrNjCBSQWhRhw49KkWBDpJowSjqIEIGJaI2XBk3GuqZb9UcfX+UDZ
Liyxq6y+eppGhnEtATl4XnnWEJzAPp50jokwLOyRsTDjh0ZGr7+eFrkNWc8LwU8ZfXIwPfyuUfGq
lNc+RIW8MqzgmLe1vk1idHCED4FzymJYXFNLlJ8jdyMwBHaXEctxVkGMshYcGVII5QEEsIq3RKSK
7gWvIm/5Laj9/JSo/iBTqLZ9G28NQEP8Oeya+9nlivyl08ghLYJUwoPfwF1UjteRIZDeDebbIHb1
JB2miBELVzBltgQhHlfxM5irH3FQVUdKtzdhjTElv3WsJyhwDJy5fczkUg5lfIS/uMCh226ZPe5y
K/Fup6l44ht1L5Hs6bhtzmgze61T8KNlCOmvsq10Y+Oh3rpzBVUIeOe6TPP0HP42QgOVWA6xuEGQ
1nHidxKEtM6Phvuz5gi8caKIJls28tqIknLR767oceBPTsU3cJiV6zTmTadr/wIWi9uKqC67D8LN
r34gbkfQkV18Nkvx5kObNtJera2SwkcpdApjNFibUnks06mjXEb865vMHpuDcOcXpTnzPXtlaPCs
uMOSfdl5d93ExWHBaF1zikJr5M2ZDcTTtBVXWV3x/E79p5Kp3L7tKbtCxfjPCR1AtJx34Pk7j0fU
uMZHQBmqIe1Y6dRv8yWdwelRGU4mE2yOpaiCsL83iUckdMPfs50ob4w65eot6+s+HEIabyAPRvZV
Nui0/DF5htBw78XDw/SLeGqMr7lKbrNyWHaCBiq9luFx2KfPDcxAUjvPU+nDrbaTXTJoLNzgZd0p
iyHONhYIGvazgE3nJHvEl9TAdXa/dU3i09iXJ6dNnyLR/GyIDZjz5JnAUzDFOb71ImLh6vJ2VaQf
rEpQ2ZC+ukkj8TbU4kU03kU3DuFb+Xmu0aenPUicVLHuSC16uzo+mtolNiWAHF7mzkPtzcR+FOqD
cxpZSBZzdTQm7PeW3WlOaQhjJgy8+6KQ362XEAcHxzyT8RXi5+t+YDFLwhrFOCmQRt3eVMAWV8yy
rTw5cO4Gm1iqY1b2gNCZmK0gho2FdV9H2QPZkoqqzvvsWHuXAzJL2yPwKc+QEXSILGZiTxyX7qlG
XA5Xn0WlsOND0/Zbx4PaR9n0GBFl1Gnvu3HjZ7Pl9w4OUHBh1/0p9yGDllzfJmTC0VV7JyQdY1bF
TUwaLbDF/N2v1VVgYzaAaGfaXX9SI4cSAyi2XvkFV9h90lvc6sAE9m77AgDHvXQlXWgXw1HPEEa7
Qd7vzDowN8ii9prSxmEXt0IX3GyxxZOSmg83BpIcIqBasXaTCHHZtI/yZO3UBIHFXXqj7OA+Tiro
RywnCofvskjBrE0GBERo204CadUSKFPgoN8I/E+bX+5505iBhDUOFEiDvBHJup/RF8lcT3EHhdYS
KBKkY55JhSw2OUa8xuEmldQ3Ah34PCWHoJyuLAJcmvTY5yUqEEtzUAHVS7H+Oi1qnhgYgTU0p3rA
6m9UDK6Ar95ZrPPXBYCblTkCwPQstqOXcaEQgC1aCciOG0ex/6kZSeURzF1uh2Yb9vlz31KnBjYz
Jn4eDfAmCPtw2/fcqWaIGiqa1MtI5aVc71fwGQGEAzBgqwyJ0PB5l2Btdr3J4tfiVqeKsTZ9yKtm
0wCNncBeUicm55FZkscoi/1PKuC0xWNwldCwG3FND81sR+i5X2uwWet4bjumocCmxgHyoDF2R8su
71tLIO4qIzD2uWFuvISgMgxH3vUwdtM2Ly3kKD+kQwAD4Mkqc7+T1rhvQAAg6ZyYHzfdrmzzr8Bx
3JVzr7vSY6WRvxiYclf0F0gNou46cqm1oi5ydtNVRtu1M9rqtbT0OpbOg0FqYJkSSthvAULaOzPA
lFufLbbqdW5+JTYGCzTYZDY0FT7vYrhPZvfL0z1zh/IwWF67cn314QIYHdtjTSfOlIpHqpY8OWZE
RSJvmB65KTQIFzIY+66BfCF7fMKY9SDj5rrEfLaKTGRm3ZRAHIfLOkzlaS4rG+h5e5v0xC5FxciU
eJnUzPOtR1u+8pmKW+LnRMwcEto67a7bvr5OMWBt3IIWKaQNs4Bkmk58iIv6UoKvLwa+Kn+qvM1c
xRdfEvqlF5pSY9FaS1Y5XsnDzH+pepRZlcx+Bf+tbEYexBiQa+ZirExjF6xnGTc86cdTSjRiOjsg
CmvnLVNDdCSGss4cBPk1BnmXJZiVQlycTbLlajmxDAR1ngtumZJLPS+HT1U/+QX7LUgmycFLTIFi
gLjgvCcYxp7jiRQ53OFI5AJjNLBOzNeZBeEvodKbIAdzEyPXRoW1hatwjT4yOxhAMriJJa1xnzzY
VHlbVQAFyBucWCIpd5lNkY5/0GPECoJrYTu1vIc25enJBnVNLfYzV0O+4oHDQT22L0UDim+pH2rW
tRV7u2aJsAtyTD7ghQQ3b+7tnc61D7Km8wEiPR/tjh1c4k3jJ0FerHKyO/RolBJO80UysvPikdIK
dzoeHjH3zZvcm+bbGkugoyhPWg3dVnkNpqqqeS0bj3AEhLu7NuuuZSxvZTJfSkXbEqKSWqNNQbUg
KfttMtf4fD98t/uJ+v6dtr5dL6G3Yophikx0w17PTcaSswvT97yKSFaBU5CazdaL2NvUPbpq9sIH
niX35qgPvqseuyylWLX4WAfyQWYCChRfr8cWehzrmy4TP8smPXQatD9AK9vXpyj0SK8K5K0nqgPg
QKqDwle7oDepPmtGY8lbYvsfscMBEyClMpWFcMGr5Rpp7x40ZHeeWmiRtkLUWBcwbRtGK6FLtzDB
eOi7Zxv6TQ1aN8wIQuDORYzDojj9OWTAd5vyR6PJrzJflOU+tsv2PxLq3gmQRoGTyRBRFpwK6MXx
8JNPVE1XLqvlnpAhpvkLYM69G1V7aXvJWUGgp1+H7yLKtp6XbIaCJ2dPQVZPPEU41zZibJ9S2KSo
Fc1rw87cg2YBilQfPQ6r35OhSHomg4DIjfK2MaYXNfRw5HYpn+PKN+rPSpi0ee6bwbBwBIIoB580
Q3rDlVHbl7AAHsdiysR3TT1fawKYSDAJ33TRHZKh2Ez1g7XEvDndz1hZT0kU/Kgn4u5mtraTczWn
Kjv4QXQoFNYAGhc6egVQFVYkn9Y69R1oarl5VZvWvnQUOkFtfzf5qLbO6PgzsYhAufQY4KpgCtiB
tDkMnc2yyUvC4uSW+X//X0r98vdfM/arYHHk8cqeCsJtUJbAnbag6ViIzwqwlDUFl1U8krVAKKRb
fTkzdofWh0XqBPazHUOFFCVRebGzVKbjJ5Ls5nXQMXqJxFhA3ocA6cY9nfGK6p0+3YKUXDIQZD9m
+OQY5miK0a5IBOOD3xYnYwCpMlDYr1v44GeHSG+vJs1nJoMCpQ/p2a1ZvTuwOoKO51ow9cZaMe72
m/kuCDl92xbuZS5QKnp0Mr4lC44zNezl4gJKYlCYYCJttmn5XSEiFvAOOhgrRjRiCVqmX/+OP+hI
m8dW3Q2E6GxLi6QonBsT00/N19XV3R6VL8l9WXkT5i70ckQU1J4G2YpEeVSJB9aOJIGNMxT8UiPF
tDGCV1Vw3RnkG8W2PBO/jZymK/asjNveudXRN5RWhp2dbW3LKasv+b4SzmruhhA8UPbhFShHJW9g
9oerEGLYWvkzfL4+fkbPnK37ONGbKKWBkZ65pS0mXtotcI8iKF+nND4miCqnJGjOQj8CY0g/Npbm
okuSPVCIPUR1QMgqmLZObt069ZeNyhQTyRzUCrOSe076Od0RB7tD/9WcBMRD9Rijbbvqih5hTTyY
Oxsh9AxKcO21M1Lk9j1u3b2svfhcqogMSfWaRVQrNWI07JDmpjYww5QYfzDLH51KUPJIXNW2rb8c
aYU3bUCYmVPj0A2z5pGd9VM/VsYWTQpGPB3eM7Cgzeqrjzhrv1M9vXtELRCynu1N7k7CKJboM7/H
kIqmelCYy1UXd3cYAVnk2eJrSJeMEHnOKu4+ISHElxMR2/MLPMJ5Szb8S5zhG9BaEq/Ifi6ZJahn
u8Erk3zTi5PLMRHbZ5HIwB0IPlOMLG8xm45IYTFt5S9NMnJR+vUAR9X0L1XNqYaA4TSO9m0zBMFB
xeO0wTayZKDxatusGneDsD65Av3Nb+YKRud7wWaCydbJnicknkGM0DFkNWVEFQfKALzBkwa5qyBF
NjCTVuwJsWtjN0IAEZ0mtj17ovPoB1lW6dSlryJCGiApqOmceEjrKH09bGP2EnvHZE8ddLrYo9xl
PhFdiopcY6OV14m07EOc+F8TvOoVTyFCshmAC158SogWpcDIB78BvShvZHBJKhVeD7XNjLo8Qzos
NjKuuPIorc7KYWPhgIOiCsrvmM9Imjcrt49TKh5rFnT1CKswxfB4p4m3CkdqVapyd5eqJbWlzI6y
h3Qo4nA6NTGfa/cDRSBc0BRtfyHz75zpqAS7vDNBX8lVXnHhiqre1u30EXr1u618d10CH49Li5BJ
qo9NKVGN+wpVZA6yeg1KjW8Ac2E9yDeFYCRJ5LRB0+yj68SAN5vTxU3INBhQ6a4KP3lzovJnXof3
toVrLTBKSM5hmz60AU9H3dlvlkdBPzUCsRzw7HXqxYR5jfa2mOM7ywRy1VP29gp67xwsWaRdxyKf
RVYStfFOGFBxMfWgTxmu6D82hOpsSx0dWH5fms4p14XFw3sWwdrrmvdJ8rYMQkEtdGTbRWrvuPf1
2H5W4ZgzTqaYhSR527L+0MM5og5dpxmu/orl8ij9H8RddNu2Jf21JZ+xd1BdlwkDx47CM9GcsGlN
LqXZlXtTv7EKZyoNaXg/WQyDUvdj5FO2yHQhYMLaswLp2CFgQ8/6HpXbDFcmihf9+iPK2WxbeV2/
Dgx9H8sdbkg6HWjoIME26RS3e8/mG5F5lTJ6xzYzKpdzRhCv2vXzHiU9jiL0sTU0/f0Ux+NpmqE8
xgP7f8YhOP7G3Nloz2QohRYWODEVn7TnnW6eUUKg3nN2CgOFOZfXMqo/PLNBhiHOnTum296aUW3n
7SWbS24aDCSj9gwec+MlZ7QNW5SkCkXWRBVET+z5Vmkaw2fnC9FRc6zKZWBWeF++4jpbtJYdBzoT
VYKJc6u5HiqbnN4mZUwetW9hH58w0eVb4mMgi8eMZJBWMntUJO9RNNXRloBOGKrbvDNuph7xQFRF
26bIEe1Idcv7xLEoz0VGDWhCp6Mc75kVacEUggXoNgPzbgYBbRdZFK6ZfLtWfZR8rB6lM8YakJyj
GlnKiOCtY77GjBxzAvOqZsSFEPVs4kw3++p9qJ7lkvOTjzMSwuZ2yiTb6iLKt+Oob1RIAHYljWMT
VIB/e4QoqTTFrk0HMvNif+UhXvLYka6jcHoy8ry5+GOT7Bj35ud29Dh7o/E0Sn2bVhhMRNRe9fNn
HFXDyqxkxJlPIEtP6u6YTagICjIfstAysdbTAlrlWiwb+DAC6G6VI1c+09JjUPDcm2jLGfXOe0lO
2K6IE0Xx037LwTt3eiD5LQUy30YmqR+EWuuMHZTph8x4An3fukm26gozuOsVTt1odqJTORGCqEAC
/hKqJWE4PjRVOZwQQBQ8NZK6jC4jT9BZsnmeWvzjIWA6kahhh7z4NcWDv3NCdNNT/jkgKyephcc6
nzUeyr67s4nTClrUPV3LwMM2kfZbg309RP7dbEiMFQIJcFh+JsMDqxrAhaB1OgZ3q3hG5dXrALg1
xaSa8ndH6WPOGsS4UkK/2t4DOrRnpnrDJi6sZ0MsU3NXoQQTkm9mMSqgkfyl2xYTaRSmPls+sDgm
iy24OpZ4iF1gNOJdmACLH41qcQ81iiCLNXIDkLCpczeWi1w4V4RaM3Shf1mryIBRryRSGe77NPtW
BmTdlrVzHKKkiHX00bPc9JritbCi00zFGo6fgWfejCfLLS6Z22InbYY7HVRXTUKhkxjJe5Lqeyxf
Z9ySP1zfeM6w44BWWsD1jRjOWSEJCLYeW6P92tQNxqKxmT8rTsu1OoNYbImTa5j+afWuaZVE9h2R
PbFigxS9GxbDMTkicUEpp4zHPnhN4ubds7qPKWo/TG2ehEWYm6O5NqwlYQZmwEDicDLYe2lj0/rF
yiiQxs0zs58h4Yt0K+Mpgx9a+tYKTdl+yM3zEE/k5YTZh7Ah6/YAj0363hQ/hc3SK8pP0Tg/2qJ7
AYLKSof9UUWipG/DlTYX+y91BC3dFE8bKW99+ZkwDPKK+sm0626FLeHOijw+GPMdnAjPhrp90Ym8
F4weutknm4mzcBODud4rxoHXAUN12p3ELfZkdpDkVDTp3uOyZ06kyTTUw/2cw6hbPn1j4GCJ+KZx
paTrskrlviQssAHtAwmj29gt42Icb8mudDmOqFkO1BJRS30eoUrcJ+X0A2bEdZMm7cFxEfe5qP7p
fVGWj3l6M5u9OMt2vM+Axl5r6P+Djf4h8Qzyx+3Poh3inRxrdmkOseXlqMnSliyxJFqlIpo3juZq
9X33noMHf1LpP0D8LggGZFgVd+rGdnoSWNsatfKs9r/MG0a6QDMr+aBK3z1i4GL215Z6BROeTPAC
JF+nuwcROetDKvyEAVNXM8G+t0KGmL8EONoIvsjVGMgJViSmRUgv8Mpt9VhGnFcMWZZVRzrwFn0W
kJWlrAO5jTjPS+ztiWnG+ycrif1Dtyj5S53wmycv39jI/HaBH4mtESTvNvM6QnvDlIcJ+aZ6ZoQi
KvTfOmTx4dvJ/VTHw6Ekbl605CcbQ0rUO7OrTY3YdNNgkv/1qBlrfz64fJerXtLoJ7RNZ+pFm8ou
sXcnabOUSFvl7bzewLlijIprwd81ALOTjH5oaj4yct/9tHgLDZAjXUQlYerZ2CrG6mvf4sjuRTIe
LXKTnJGYGdEGE3d5xlwmgxYdEEuwbUphb7vReSSVCix1n1S0oyBPa5JwpYPNzfZ6Z+8Z5TbAY8jT
WT2FDjO8hG3o1tLiPEdIZ/61mVf8leCwIMSQt7ieay4QqD+aeUfDwchj2s12dNOB8bx9csbqIed4
Xo1e9DMcALtI74qUvIeiIIG9cJMvXQhsqS0uRiaET2meXTM22S3/hAZPk3x+ro3WvbQjgs2IHOc+
Ce8ZOR3bmLk5gvftoMxlTpm8922NzafKDNwntHGdG7lb5h/ushsSIhm4/2/RUMgV6KQna0yrk2LD
vcqSMt73PLz5m+QaBkP2b+Agv+Bcf/SPkwKA742JrYPVyvrTxyJQaZP5s2jZBt845FXZopsnwbOo
9grZQ1Gb37Mco41EDRDMxTVDb+rfoit2g5c/127FlVEx6q/A9LrZwgiJ63UxHuM8uWs9++doVLCK
Ed0xw4TxhfQCoB94LXTdTulVjOPd76wWH0KaKHrSnP7s01+4ByU2S6NS5TmsAeQO7b8xd//V2y09
CKooEQLB2/4FNfsn2Ihjlk00Y1/Y9gRFW3PFzteP3vrcx1yFgmnVKF7Dv74EceT/xa7NJtEBYb34
9V3fXRgd//RDPTkbtr+sUKL+vmjrL7Iq6sPUPPFUH9cF3gNICytDDfdtaJcMhu1znlO06JLMWl1g
MmAoYAAhXgnb59FYJBuDNBxTFqfBJAbKNAG0219G46qNV6YXCE44GwTg9dYcrqgWZ2bszk1C+mIe
esOu8xx9X8WkMM88gk0iLVWUvUdZvZcBO2KqY7Xzphc8U692wTZxorJbmZ5dciXQUZtdVzDQbRvQ
v3jdw9bCQKQtvZFd+CPM6ytNMAp5o09AzTxyG5wHeIKYqYIdNKuZpJ2Y1A2jvmfXFKyy7Apa/13j
e+ceTtm6fUYfo7ZhgKZp0gw9KEFI1ag+U3a4uFGwXeO2oiLtok2sjZ9MA4gBZUFZMRtxCeEtnHOQ
ggxhnEISytzfkCJ5vUitQLVmx8rWgOUT17u6Dmcv+OG2F1YKPb4aFe1URbhVYtHBkExE8qHalL3p
nw3xrHNFf83wMvC1u45zPngxwXSZujcEpOqpba/+9TXzF8ayJ2G4Mr0ILNakuBP/dMkEUwUEciS/
2QiQ0etSXKIqe/ZHVbHhi4knsTGDJd6wscV0xyyHiO6Ih3yJEW9KN6nrIOoI9SFtUesURFhTxHWv
XuZ8DEmxnUctji4b5HVskL85zXpr1nH1bzhafyHPAM2x7cAGJGWzX/L/9BYG/kudMOXeyqVNMVEy
NqI5jzXlEQbtB2k00Dvi6jfe0u9c/NvfnmF/IvD/6Zf/+b/S9uFrfPw3xf8/91/V9VvxpX4x9//n
X/8R3A/Yn//9+bf8H6T226BS/h+ydwkF+B32v7zFf/xt9ZUjWCnA9P/KETh+/uNvyx/4Ddrv/l2Y
cMkDrjOMesul+Bux3/67FMJCz24CQbOk5fAwRSXbxf/4m7T+LsFZAd2TwO4gXPGXKfKI+U8i+DtM
Cg86i4lWzDWD/y9g/x9JF54JgwMWBzBY7gEXetFyvP/To9MU5KI0BWZLQiUZjsQeND20UG3+GDrE
rqTiQeaSGkrL366j/5Ww4vwRNfP7T3YtCnDfFKaQf/rJScVUDjkf4oDlKU2d/Zga6aOMFbT67xo3
d150V5J5Dy7+H5ylz+YAH0fMNzoiSSU4FSeyJEL83jSTznjrOePNWd36fXTx1TVNw0E0WCwgnzig
+BjDsbH0y1tdlK//9EX/fj/8R9kXt1VSduoff7N+w9L8z2HvmZYdcDIIsGkS2z28kD9+iD2CCtcM
cV0wV5rWpCLvStwYjO/nZxxS1k70wftQsr1VHm6ttJiPyi2Nvaqc10h37yOnjsCliFitstdrL48Q
i4bZSzrEqDY8/T10fYt3FtwNibAzQ6DkYqCyRhLgH2KWDOs69N5oGzhoCrTMDs4IxPZRgNFSEb+0
rFw2SKoXwleW7HyNkkN3WAMmc/w5BLFDtOzW5ZgeS+JyXFyptE/2leENT2H57bzI8g789AePoBVe
N9Q+vWS9brfsBwUvuOsQwbPFxxXgcfAE35OJdKeLjXMfjreVa5znXqQ/EqdF4Z32Nz1dZAcAimQ8
iCAKlyAlMRNs7wFHCWPDtrp26uCb2+3Y5HO0B9CfbLKGYKOhfSVONz0ZfnI73guMWIUiNyqsqd9n
vzkpsx/X7Dsv1MHIyvHhy9pEqREsxmKL8XQx5jepKnm8DxQmZYeboIuWyz5EfIgQkoY7OCWwaa4d
jabGw/DRdAhz6QYYhZfoq2BVRSITFI9Mx/OQGZwRp8uHcZRZz8q6Sa6AlhuHIKl6TPcZmWZJOO1F
IWgKHWbntTbxk2e4YmwSLm08yzkxLEgNiPMhV3IDCfhlWiQ4tZAOgseJZo3U8Tp5lw16Cmb9D0HD
Gs1LU/ZWlLdZPK5N5aljG4XrtiDtWHYw0zgOsKrt8Ug9j0mN3jhwgw2Ot4ekxyLs4VE/ztDept3O
IRbryiqMELVESwJfHJxRG898RsjoUo1Wsw/rgzChv/ku6X9TIHc4QvCSWkgC4K+0cq3ovUtNrVT4
2V2QV1d5FL1nmf/KvudnyOTLHES9lcugbJLToZbf9cisRhpLcA3+96qt7gRJ8NKr91D2wU9mzjUw
WTYQ5cwL6PLbXusjue/pTjgxBvDoVDgJkmzci7OGLes2D3XBuIC1EbsEb/puughMhIWl2xTM0m7y
sHrRM9Y25jzgLmrMEfiUwnEtB8QPujfdDabmCU3SipX+AN53zg7gieObqHEvE7kcbK6ZJXYWaKpZ
2KdwwjttGO4Kd4C1a1HHd85Enllo7rpSD7eaEB3I1lCGTn7bv4LKV+ybNRqDNH5OLLT7o87fpBJM
O1F4j0VxJSz0spNnvkSMruOytNbmSGRWNdjnNssujV3aW9IdXirLu9GeC0dI+ggYAq6pImcvnmkA
Mhm7VbeJbBJBy9cc16Fwz8S1gtIKiO2uLOLwmBEhSRsJ9GigqGJGpNSzDpxQ6wyHEV4arFIjU5oV
gsUd3pxxX7ntA4ll24E1/hYqkFjJSuyQpvvgZw2StA2p8KJAONco7phqE3THksY7V4N7RZOEwCjg
gjXRia96czqryrvuHRc42lQ+xEV48srwGxIqkhz2OjkYNeJAGxThMTv/nnBh/HUtDiwn32m3M5Bj
wSbRKDbnkBjVQJRYYpA3FehXwEnXmyAvwlUSJg8REjuDQfoqLFtCy4zxNgREh5nkQRmFc2wHVnnk
SnBlzMSK2z76aVpzX6Cn9JPHsdLIRWrnEfcwSsmq3kCnfc/QWzK/s9xnC5SL/qxy82dteBG3XwdR
oOjo31V/Q0X87jjhKxW8c2dGE7NoGaoNvqZ2LU6CNtfpAMtiOWA5bNzJZHg3oO7cu67/Fqfc1mn4
lAi+4MJjJmYYHTLq1t1Zbv0E8UTtugEBYulekjHq1vigcEUCUypebA+0HS5tRrB2tSP/ZUBFwsw6
ZIWwxn/GTG3OXsa5J1/HzFezZ90BTXqW3kIGaX0IDeVxqb67IVoZsTg3TxbkRL5P4rLg6zhs9KqJ
6IOk5uSo8WUNpKsX/JyrHkMFWBu/3YSeW60t/wmnr167ADI3buy+sQD7gZSL2K80KFYgr+j4JUKb
uQHn4tSn1gd21QDdK0FqMPQmvgYD+brtJlroJV8B7AgjDFVXxlV7LmfipogCb1k6mE9e2nyzMLtp
4AzM7FFW3uJDCkRx31TFMZ/D197InYPsa8zkib/py7naZb7xPSbBC9QUVCXJ/FAOc3jEtOLsg1DN
axcNzlqh8KuW3ZbmPvTnsMK+UKc7yroUTdkrYUiv9DFwRGIPf3Uhjj3TaAzj7LxFg3XcQTMUqG5d
VMNPtPz6GOj4zs5qfz/7yRWbPg++hAtMaTy1xcWIPXONUhW6SpM8azNengQY9uoxRGeBAidj0zPg
y0DUguejLXY267ZVbDjvWDswekRnGMZrjq3B8B85KhkiIgfKh2MJckNATUDCkvq4cgUThYk1Zjl6
+6hFKqp85zblGxSN794J1ZE93oMS6IjrZsc3xTtLwLggzIWbU00nUTnoZxWXUEUI3Napbhl76lVi
kfTnuKxL0ia89z3jvYsxxLkTO8HQ91Dxeg9skBkFsfEk1IXQ6h/Ua7yXmtmsiLlcfKyLYw7hplGb
wh+uQ8hU2LH1XbVEbWSAuGKXB0k3fWQ2CqUcbQAbOPOawfd0STQgAPRT/p4Y4T6RL1bmvVksxmjm
L02kfkamddtqnivsEq5n9q+EabDOrVP7I0rq7MRnzgBc83k4fXhtF+mVocYjODcDA5qV75yy+0aj
uTKAR3H+g4Jip8NhATgGmXDFnk2lcXcZor1t7/tpvG78vn3AsfYUmjj2CmspXOysOeCA0XSHQu/L
3LtxZU2NG0+X1GGU5S+WY+VtQj96tJ3gwWhrsqsJt6grrLo8y4DQdz+8nqBIsj/eR887k/W2s0t5
UwweK7juwwJBBI9s2vRRDCy+ZFfiZOVPqQOPwNugWI8w11bBbBGjjna1IXzRHUHAsm0I16nx5vcF
t6WHTWw+mhEybsXWbZ0iEOVSze6lBC+qJ4It7eR6eTG2H+5jTENamj8Gad/0gX5uO386NJXX3LbQ
Q1fN7Ps4tRmwM0Wyd+RKr9upjs4eJySWSs4x03mAhTufFUI/VpXqSTmmPinSWoMMCXc+AQY0Q/+I
5gFMf0+ytig3+9RpUQ5DNMBwHUQ7xDEveszch7bZJwaFj5QGrmPdygdhkRSZ6NRGoug/pD6KF20t
5KV6PMrOcFF39s/InPpdC0SfmI/mMUYffOjx7F2Qiiyr+RniSvBJtiHpfgFw6vm/qDuT7biNdUu/
S83hhQAC3aQGmcieTLYiKU2wSDXo+x5PXx/kUzaV4s28vp5UDY7WOrbFIIBAIOL/9/52H3T70JTt
Xh1afVXx2yxql9ozOwwOImpNKFdgU5aeUNwIBJWDnklXb7RvWtinn0bvR90hOM7yzkYv2CZbdqid
MvnXIzkN+wmbitKYxHFVZG2hfd/1TVK4j+x4yexS853WhUw1YyCdL5n5csb02EpdebZIQA4t9CJS
wq2qIqcGtYBTkltGVYdOkWux1wODwlEKLWvsEMI14E9LlATvQfYZzcnc13pugsg5hlOjrwSjeY7/
5rTTSNha+TUyiO8iBp4whd7zP+tp8T0uu+Y2ieEiKDFZDrF2x/duegFhBcwOKYNRZNGKZgxlb9+E
6dRoxzRXB1IKMQ0JB0aBogY1BbB6ixqb7lkgDmorbPZ9OWEMavmq9vrICa+1d0muswfS+wcxWNeF
lhMigU1i6beIvXQ0NJ6Sm5zHHG4gLkI+TVa/QVE0zf7PyEPl6If6w9TWZBS3iECF9oWkrDXwi3BR
qgifAh2ZSsgRfIvYbYbEo5OUmFOUaU6HbbWvY4+Vr4h8TBWx/aJLVif6Zy37+egmzYMDh7xEQRzS
RC+GZxiHDJW7ptdsU1U1dSWp1tc//yAfsoe0lOl081pzSfTTbRfj9QYLuOhLojfrEWnL8Fk29Yi+
ceTUjB5bzT8lY6MtUrOxoRyH6D3iaUMP94Wa97iOPRrv06SAoiu1dSWNdeyMZJviHyrayCaVSwKq
Fqa/98GeLwXj5FXMZy7iW9CTf4nbHU3vXIo8Gqr3ach9837Mq091Zu7zTvk6DD+5CVc+MeaHfjK/
KrAJFii8iMPpkpYUBQ30X1rN6o/uJkzHbygpxQL1GXu6CahM11cOokfrRXd8AEn95LlmXz0PRXiT
cgRYquwxqdIuotaAj+dgGuXlKbLJXmsR9rJo7lcpMZb4EkbVn50aDWaA59zmFW1iEbZ857XiINtY
XxZ1qG5qdfrcesEP0rsyLP/hd85xDcs4WwVMRpC2ugH5YGKjrnTwBdU9htdZPPBTZKTLWZlM03xs
aI63DW63UpnaQ2xb3QanVrEL0IAsfAsQIDKJA20G5UUdgpKmDGjoTterXUN0CPZ1qHxhRf5pG3Fg
k2bbHKI2CrCeg/opNYJg0gxGDwdMrCWi2PisxiaPFGJ/zQbJGem0IfvtOJlUTc9WahQWuX/50ei6
59rRb+Fm4oPtgtvOD6N1j+c2Vk0a+vrIAbapjooDU75Ei2f5UGwO0ragqo4e9APnWYzhVzmpMS43
CWTOemqjptiVX8ui5IOtjOqOzyCvMGqPyWtulZ8wlTQ9cCbOXCdGBd+XtNghwKSNMFdlt0tUlXUz
68xNq+Mfx+CSJc3XmAePMo8dX/eoy9q6YYsXmlp7aCHMLxuNkKtkFiGP+i2s9NfGIf24MzAwSfIU
H2Iwg8jxOF9DqLLwchrTsVGDF6OBGVBr4sop823fBOoGHsoVNpdvpBTRn0/ZeRglWspKGONKFuoe
Jc1u6Cw8Y8jzjnFnIvAhTHedh6O+MWvnURgxFPGwcJa0MeFnRLNS2Sk2fH98V6bJIU0idSGRMtVh
CCY4y9rP9IVNPkSdnT0IPll4LW/joX/ogh6ULd/soLL2BS2169xHcYNMRidmfalZvmCX/WJ32Iv1
cuKYZaPU7kA0TEyGReGn0UZJvJefIeBTD/xQicIjsnlEMoHlbIWo93QdTLxcbsNCuo3y5LsfcMKT
MBWAKOhLpeSoamdRuGlGyR2CMdtabCXZQFdbu8k4FWZAAMAVWjRs2Dpce3Rok1x7gJBg4x6Lfhie
8ogsksPoTyHG7NLiUXRXMMXrQKVj5VubcHCI/CyjY1WCI0wbMiWmGAm8ICe8FYBAgkTv92mJN1AL
chtPJjLIwWu0+64QW8x+xqE0sfz2hbyPdLPbGSmhuKkesfVP2sc87PzHYmg2/DdV2be30LKMHTeL
dmGKGnlqpvrw8z/KOdNDJ2rJqdQFHsquSI91Vm86oSnHnEasL/ra9bu0xdmHqMWyndvYT2vXi2L8
BI31aFWOc2gbIqqgCN1qKS7CWuIqINYKD2t6++cfnnxqCpSjBT4XDZ0hbTJ7GwLJyLCo3ExazgdE
QyWRdGKTO2q3CHUJe7Mrv/exfHRAEHBGNmpYRuV9FBI7SueIDoJNJhJAvbwdV5ohrFXphJALNZ1k
xfyl0Hn5jRRrDTqbCsxXczWCLpycgYO3LIHiaZ/Nvrk2APcuHRPV+yT4jBOft5j3O/mBggit6wKb
j0K/W02q40SSNw2r2WJ/29BFzNvgkzFAFKnMFsxJU7Md1G9BfUwbdED3dBKjos2XniW/xUVqLNNy
o+oh2hJqejlp6wtVGVLXq8dtRtfbreQcGDrvJF4tD1DW/IaTWLw1gFBwtEg4WzalSh4ABzIvn0BJ
SnVt1zN/N+QOpb1YC1wHG0g5zdI3wcemAfGt1AmTlOqfTELvgAIu5JNjIe6JQ/AEnaWQ/5uhw0Ki
YBjq1oGagwoFRk/C8VUWyOVRZH3GLNgsgxTXo6UhUVPHN/5NscRrk6wsOPraOAhyj3lFwrR9U0a2
CW3Wo5cDrIHskYaioS1o2rfo73QcexocQEUYBgFoq2QcXqnz8+KxNykAGa/xNd0bXflVClw+s4E2
HDK0FGgFara+FaatQwX6JVEUDUFMX64geBu1l21RY8MyBTN6CNNpHetYumpD+5YVrxnDYoxEUZdm
ICMyC2UKTLDQpeZxm/jwdKMYwtbKQtHBZyBxkK3V+eoghoaEcipJmmquBrRglMxKpLGqso5mPY4u
1NcKXXmSAFEJpIe2BSMvadlEnoNKYx28cXTwZYkqGasNb4NpvDYi1KtFD6RBiyy3lsCnjFR/sgfn
h+10b8j3FPNzhHFiSQH5Sz8AG+kLoS2DkdWQjAEajAbC02FcVPNNrpDdLAE/Yrvo2js8xfumycmB
T6FXwAWwr2PRbOH/yLVTUJHM0NO4M6AMkh9nhSQqoLtmO+yoKaozvhkYlFaGGZG+okY5k0s79Mjn
c09kHGKsm4kDReFgzDcVDCyyLK9sZCHB1GKXxpQcBOnemrjR1OHd0kZUjp2IJ6kQCuh5C3rwS3Ow
FSrKDYqhrqEXjEsh0LtVFIGtKspyF2HyBB7jXYUzPMTqF/2E2q6JnlIkMYuhLqu1GfabdLiaDJuC
jI+1zw/vWjW97yyEfpw792iiuwPwrGYY3voeP6MZjdddXnN2nDGJuhRbtZdfTGpjBNuygPnxvczw
uLKxJdZb78Bi9MhzEn7fguhMDiX+I1aqUCnegoFVwYlgmPu9DyTVX8bJhIQ7nAJCyPWnycQ8Cx6S
4IdPseXnKzW2jmUyW82NdYTbOs8acsFhmWvk/Fa1+VykjjtJcKSxXnqbJLnSkQvn6tqk0rtMqvi6
RzDRe5a9y/MQEo6wduag8GLrWEOwc4BAzl3BojOrvprkoQxrua+n+E6adgJQaDgqlYpFzvgqyvYY
Rdlt3cR7BaxQDdUv9FO2sBIGUzxdFwG+kjz7pjUG2FQDhr42RfsKTDjHH2RoseD8j+WSAxQJDhBG
WEHgKi5qStD4jEGXsGO0mtkCy63qa9rbodd+JVt5YysaqwBUHIfDD190iXbP7G5xrzoLLDvWMlZg
JVCvc52BuZVHlIcQ2c1lV9/cmJgfKahZEE38JqechKCI2PRDLgxsyLwYDdp7Xf8aNriuFK+vKcX4
i4qMk21RT5CcLPbcaNGxF6RWSD0eZEo0c11UC6M4gUK5ifTdcLCt6F5KvGHVrjuvRfsgETZwBMS5
wnY3JIURGwT9Bg+IWQd81RwaeeWwEYyS8Jq8Jlb3PH0L+7Bc86F7xquucHiBB5YF2bjsOtwHfmZs
ygIVmYh5PI76ZrSuV/Um0tBjWtrbeFKzKzXkthKTcV/pE/p+vkyVfFZDDrKqXrMKZPJHhR5VCWPY
Pirc3dzn02BHdJ46ae/ExAE1JUbBEJG1wEXiYpgke0y2mWv744NljavWK1nuatReE0o7GnwsjSn6
apB5W1JFYG7mqNKYy0vH6rrr1K+fM6PYs4nk8RENSe8WE0C5rYB6LOPep8VimJRIhEjXakbicoV2
taiORTEES4jqn00t/aHXzlNV0ceZNdLC4nCAvWUBqqRc+kb3TPrkUxsgihOJsenD6qbmaAYU7HmM
aSSOU0XW80S3xh8eKSFtzdbaQV4tl5oHT3k2RsYJYRR4HB5MI/8Ut4aCofWbHYjaHUcsBrFBZvV8
uMjrtl/r6pOY0nE/KNPKMTo3i5jUYLjWTcAx2Y/xeNW6sveV6ouwcJSFREwvh1RDWJ2xx8SKgqpl
FNf20l9zckJ1ZIXBipwSQrybl6kQ465V1Z2HpmmbZepnD7LZVcs/0Cwew8iZG5wq1iatuc0HdN5h
L2L4r9EbjNGM6DTdcSUl4lG7jg1r3KOo3E0R6mnbmvVZHfVNM4RvlJfKl9FUQUFozT70VqPaJHw9
gps+Yl9exBZGGqt/M62+OyBuWTRSJ7HZ8CE0jMEnJRbBystWugh/VIVwbmQmtzqWc5kO/lGJO9ot
OeaclAACYamPccSqiLWuShVnwbewXrf2cOM39EU8r60O9igL/Ju8YCTHRIuQut1iJobxTaU+xHtL
ewtKoJjD1WxtP+a2jWK+nj8vCcXYVVBET90wHYspMNHu+C+gr5wbKxskxxzai35EdKxUkhUla3Y+
qrYyg+ExGov7qNLw2Vj5PfDR+7Bjr6+pKNkjBLBDhW4lRm7GZu/NQ12G8Y7Dg8g/EZyAu5ib7vI9
/ZGZgCI8jnB+NnCjONn3PgeQAFr4hlyvFXsR1KUx5F4V21gBLMJzOG4Mudnspiqi7ptfNT3l4J7+
G84D1KFjCuzGsdoVqthyJe1UYKoBvu/zwgTN0LtVpb9pZfmpF3NtAWDrcjIHJlRq7qeUqHLH209j
pG9pLNwGUKhiP+NsFw0UgaEEu3Xb4Ut18l3XhAfVr7dqji0vBXWBaPmqSBGy6xbluF6f/er2pqow
QDeN4aozLb5qrK0HPYSCVmxNK2IK3BTlopsrSFIzDxY4nFRRI4o1reHW6bNPONdwJJDisfLScaFG
9rpJ4oAN9jYdxntaedhf7Pauy2nENeEnMoPf1Jy9hjlg9HbwXAyGOSwBpMTupGOyKDBA6sq2nCMt
lDmuvWshFSp1ds88fgtt/0fbHh10SQvAblBfdapKJAm4Iwc62CEQUspEXmNGyjcjnhM3NapvFiLj
RYOooW0wP1Z2fo/5ULWbW63tghVg9GecSoVbAXPk20Mk2XWV9sjlnf6pKw2P6rV11ybcfCvA9aJp
j4mSLmwiqJbxaL4QAxDQTCWhyhjTzVjYuPET9gxpTIdfxGQVTh2hAo5qgDz9mUyqrT1a7etwKPeU
5qmU8G1fWlmTbPwIu4Uf0M/G2rWzBrNC8xxbiGLFMRHKjfOCn5mOTzJb/IeQzqkV895zohqXpVPj
16zrJzttv6sRv1DcIjZQmwHc/viQUoBajk7rPctpLt0ItmSKfS/zIIS0KffmQLOVs+IMlhPACXWT
JMgie7mbfLRwTSfopY3Dk5oT7ziF1cYYAh9VQbk2KuVTV2MvkIXRrdTKqnaOX9yjbb5pM/Fazl/t
n2qSfySv+lgT9Yu26t8psP4flFcRx/xOdvObvgrHcpihtHovsPr5V/5UWCmG/odjSY1UY5PYKF03
0Dn9KbJSDPsP1VJt9lk2slQVZMJfKivzD5UYRschDFpqqhQqOT//UVmJP2x4t+zSHPBvFgfr//W/
Z+Ga/z3/RSL39/9/LxFCmPerQtUUFvZX2yGoiF9Q1a1ZDPVOZuVrWjX3iyEDm7CbacfSuehrkzOD
oThRyWLoe7sc1tZdPBXVHWiDYiMznSJBo5TEqomkgGYN6AV0mA2PMlCt4QryBIC/uDSRs1KIlVHZ
3vBRJ+dHTzoXDSL+aj31t2zbrTcZCf+pnKLus/QaZzeljn+0G63Z5fBKf8DiE66WjDFHQTY1tV0G
66Sq+2EB1AnEsAC3V4bFdK2Ufe9SJLfvUCehqk1xoq89q2YX1NnFdLDatthbGM6+aBWnlaXd5Xhe
4tauN6Xv9DN2oVwWtlRZP2id3AcVmnY/xAbi0D5FBtWCQO5n+oM+4JJ3OE5cAadF0ppBpX8ObALp
MHz1B1YmUbhq6iPC7HD2sEIZ1WIaTMQc8dB84+vCLRtK+zE0BahGNa+OUakqDnqyodpkLXg17Ha4
cWBsBp/YIoNNaUz2f8sJAwMAIruSb3YHMQujwxQIaq9mXOz8Go3/olPHhD18ls2HDy+cOMD7LJEr
6TcQylD2lisAK3Q7WtXKHwB/DJuiTruvIgHnXWrwG7LQylZ9hL2Ibp++JOKlR00qq03bNOoNzcwR
zQyRkjXqe0LsCjr80Av2var7d1SKgXInmf8MNaTeMRINT1+fniBNyTcId+C3RFuYKzD1/UFFSXQd
pBKrOQgL7rOvP9OpyHZOX1JDrxJjSYeDXtVIzuHWytHyKkEf7cuM5LxM99Nt0peUJbXOoXoGlPza
yHr1XqV5nUNFGpG155R4SGayJyz5VqzwBBTVILoBdJLD2fxI2SHdgFvKl/YwUnQQxC1kST4dqAFm
+zqlK1lRwv/RD6ZEMzuwUdUFZvXIj+9ET4+HoqN+jYaoX04dCOosBa61KHsZ3jZl3txZGhha3v+K
MhSy7DQDILuo0yFbgVmbuANRvINXod/poomfELRg1FKgw2+URtW/QDDDnNjOkhVKGvs2jZ11Yjc9
x/XUREASF3zL8OOpLXZV17fEeOu0WXgli8m8kvY0fIsTfBuAhkeihabhpo5FtsPjMe1AClhbwJgp
WKyhBqfiRM1Otmi8En0yMX76vWs6ekI3t6FxX8NMWJlpXF/BcyxussCxDpWi1caCgCqM/5blXxuy
rJ7RCCTENo7ZiLjOlM8l5PZvWjYk90rmIAVLgGDXyJvfIhCUawBYmlvqJvTCuMW+atC8WWkNu2UB
uwpKZCK2o9MnPONeGOva8sanVufUfeWl6vgUCtQynjJEN0EpqEty+m3lAlmr+CKMLqWza6vfmt63
rlFc9FiBMZvjg6oTdrRZ7uVsVGLeCsnq6CqiM2Cwl6wv2P6bG3xI0aHIkGksdVOlzB2ayB8XBGoi
nLA7GR9GCf0/VBX/mMw7yY3QpIGIvp1hNvMHeFfXtfrZ99XmJtTa+IbFib2DQldpHTmBiiIJNSE8
Scn5w4pLS1vbsW/ui5htypDWbMOwFVhXNUXRzw2y9w22pp4Ws+rb66CaBU5Qp6unscvkoyJFSaIV
u3+c8JqwcI0DwZv2zGLzrsKioTz4SVGA8zMT5w7YiXOnqZX9Wa1bcFz+MCpQTRAjuZRCs9rtVS3/
NHfiv7QRbfVl0cQVPCndAoyN/lwWXzlzR7wpE7vdZW4OyAhSThZrr6vu0Pwj8EkxAmJxa9Nl5ZTF
g2RHT/A1hTYII2IKHos+VF5BKfsbFZ8VCj8O2+rob6fC+QJZRK4sR3tFfnZPQixCnjrwnjtcACDR
a72AjmhqtJdF9R2MenwIg6A9wHh6JUhtNSYev+R0S91205CzepgdgKg+9aMfmdeBguyzMQus6n4C
+rWgorQwlQb9gJPeK43irfOoedVKEyeQHOttGClPkR99FtDEXGeKovVYYQjKmEFkqmb9nZIRpjuw
vt+n2qQduka/b62EbrvIJPJFqOMwdrG+64WkIptFAqhdSYWfE9S4YfoExyK3WfBStoXNYqKpufFI
nggWYhr7WzPwAGBX3tKUkA0TR4RrrcBFosCBdhGtfY1VXUdfJuWGmPB+g8qgP1LSi7dDpakwsuAM
jOHUr728aLEA27y9sKiuHGElWz+2yatE6b0jFWKN83mbDOSCDenTJL1rXDLZXN6A3BK4w4AKNYmT
K2MSn3ToHVreU0vvsnsxVnzvTLvBThs3V/D2t15bXyd5N+wCJ9gS4XewRjRYbbDtRut6VLLbsCyY
DXZrrkO7OfhxfrSIBTkIwkSpB7Wtq3HxKyUMqXzkMS4XZTMgiTj0xI8FWvUjDRDwymhHKM646ATH
qERF4ZgWV0R2baQdiy9pM+ItFvDCJJUwuu7calrmWaU9EUhgSWavRtXcGABwcxoT6XMXNmq2mjyi
YTaJVuJgR7JrURMdVCJmkTF2vN0TqRhGNkEzEq0IwjlIBB84si5oVeii/CviM+fim4ZHYjnQvUOd
qUXFm10V3WPWtaMJe7Gu+6th6mcSnmrUx3I+j4ORyOyXMJXGCiEC7eGaL/+iMEnHcSM1no35ek9F
BtfiqjHB0yP06yJQL0AnkXPxCsJXEnPcTplhlpwi5WZoODAsfLO1rzN9lKh0MEN3jgIlLO4n/UgN
dXqUzZTdKTQKiQVqHdR2Grwjci9VpJvo7ze9Kau1HzbaCgx1etU2eXCFf2y4FZXvP9Pn8J6cKIlv
i8iq6HXoiMV0mg77HFNn4CpFU9+i6w52TD/qT7mmb/pxir4XSUYuKJ/j6PM0lcpDrKZEAZVVgW7Q
qFihALFo/DaGFsA8tdXIgPEShD4qXyRmsUNlDVS5M+RvQh892LClUV9ZcWj+8FScC1QvHXYXeojU
rOpJX3Fr9rMN77YHVCk1VDjmajOF/tYrqK89BjEYal5Zq6SVN1rRlynwp+g+a+hvLE1KEZC0K3W8
8dsYy3qnyFnc7JC25DWy/0qeYfo8lLQmwVlzZpxJ9/HNCJyFQhNz2u1Z1hC/6qn63Acp2gn2Z/kz
grP8mGktjrma7t6z3k1cJvLH5kbzvZSep5fvJrPlx3p6yp9EGPhHLdLU6141lC+TaJwrjODBq9n7
Ikaz7tNu7bzMuS5zUtcWBdf8KHuJCsdCBG43pnlEraJf60EbvHIcHYBWtM2NpVoEK/mBwklY9Trn
diAH4abqgnA31SmlXEtXIAI2ibayJFV9qzL4qPmFtQ2Fxl8nug68fa62wC4M9NQ9xnCDAl+VP08j
f1NWJr/NYOYx1cTE1BZ83dB0xrQ8seemaDe9hk4nyzsVgIBnqDVCu5ny0f+qJWB1U12QHRvaSVi7
1K6ZEYXvTc+ZldaZq/R54bx6ka5pqy7RE3NTNnSxaSL003OXOMWrn1oEggmzCx6nWhmvoDOZLtVm
hBYkpxnLote+swBA0YNb8a1WKaYJHVPbleQQQ6WbwpbSwnaMjZpGhKyyW4iAyRbiS7MaFM3amBDh
S9LL5p3aKPmGh5WG3aE0dpX0FFqFk/UwORM9iX9+KP/vnbhviu/ZQ1N9/95cvxb/H7iahIVX5b+2
NR3zqn8dfzl0z3/hz0O3Lv7gxIr20HCwuOKn++vMLXEoOfxjXn2TlBuh/n3ktvhLOI1U4uixPP00
Q/3nxG1Yf8w/iWXPsagA4ZT6J0funwbbd54cHEXSwtWEiQqzlKAC9euJ26h0Z9RRwK3xyi6LXbGm
0kbnBV2esmk2/tq54CgUJ36m3wY0fx2Qw2xAsDgDluOq2NG322TbolqDyVqNWxCO757DR66j2UB8
cn34pnC9qhpGRoLrfh2u7pVgHMi6WKv7cBuuumahfe5v46tuNWzGrXlEZPcvRzwxbIGq15GWjeaa
7o7LMW3pr9IlTv+FtsZxvgs258ebH9C5Czx5gD1eHVIoGA66jqofCSrs5fW/G+LkkQlEIbo2MgTN
/haoitNHS6ldelSz++u3C+H1mH1iptB/ztR3tZ8Bm64GdweEZo6LS0QEew2f0fxU4rvmueevaH4G
58Y6eUbRJArLiBirJ/VsPBre9vzP/+i1sud3/f9ezMlTAS4ImSllgOmBTJ9NseZcT9TS9TzNiw3s
9vvzA344C0wYokx2y0Sc++s0J0UYrdFU81YNmitfixple7w7P8b8mH+9aXhwDF2XOs4KPJUnxTk9
dwbN1Ic5iirYZFm4FcqbrwlS0uwLc/qD28dQdLMMdI4cVE0Wxvd1QFm2tdN7TLU2bG4bX+wzNG1J
4wPGGO/o6qzJU3goCnVjdeHXwUlAxk0oJ+PgwiX/flt/+T2skwj2Uqo10hcuufA3JH1gX9PbC1Pl
0hAnd1UFt+qoFpcKHQxW17exKtdW9OP8oxO/mqAtVt1fL4QK7vsbanQhh2q94931HGXTZiNk6GQL
XwIwuv2D7PRDrikPemM/OHb54pQpeWItLYjYAwmiviLkpDARm1/Cot1AurpwD35/HX/97U4W6YR2
Bfk03OZZrz+MN2Z3YUJ9PMA8obgPbLhPbvLks8Fz8tJaQ/Bp/W2VrM7f348f4t8//+T2WrwvECMB
m+gBrv2t7J+V8Pb8EB9dAoVFU7MokguAGb8+wZ46WIfVyFpXKXwM1i2zGC58LD+aJNLSbArw7FSk
NV/luxXYbIGTZ3FuoSWWzY9BdYpDKUnBUMrawLLqAMpDgIzmm2p57J6/PDHfoveri24D0GQFE7rJ
ZMCw/evgWhNBjvYSupB34sXfQu3d6By1rpUN8vMb7Xh+uNO17HS0kwlRCqhaQcxo/vgFp5QdHNHe
mMbN+VFOn9npKCfTos2qsnTI10Z3F1Ed/gG35MKbc+k6TmZF0KO18G1GiPoH7DIBhPKhuefSLkyN
jx+PxarvYCty7J+giPdzA1Q09LWcOJq9vdHdaYtTYoUfalktFTdanr9vv63/P2/cu9Hmy3432lDF
g98ibXW7r/pLuE33eBdX8RWaIoSTrn9jXJp98336bfa9G/Dk+9mlUKBI6zbAC5MtP64AoF83Ww2/
iyvX6ZoUzgv74NMVY75CU5dwBYTNN1uefOEIXvCpMY8c/mOxSUkALIZ9FX47fx8/mh3vBjFO3qnW
BDOV17DIWp9MqvBH1hS02Ndt+Xx+nA8vhmsBnqwbXNDJwsHRMkZz00k34rQt+h6/SLgPEufl3w1z
MiuA0jqURhmmCQjbUpWVQbRo4VyaDJeu5mQulHmQx2HYS9dTYFSjfAwkSEP99d9dzLwYv5viatE0
FcZ/LoZdlDVs+xHVSdmvzo/y4Xtrvns0J/MsQQ9XKhnDzFb6I8H0BzL1qkXwqq5zlxSnCy/ShXvn
nMw4iklWlKQMFxEZMCFTmGbSAjy785f14cQGZiQdVeV/p6tR1ZroowW0Zd9JUMnvJObm2Lyvugv7
v48WcNa7v8Y5mXHE4fUqTGbp2l4TYbqYisU4Ikc9fzWXRjmZcDDcrXTsuZqi3iXxA0HN53/+hw/l
3VWcTLXAnMYBrzoPxdetjVTCmmCiIF1DZzycH2n+TU+XUTSThi0dChq/Uc4Q2CgRBXhenaq/wm+9
Ltpx6yNUFVa9d4zgwvf1w2lgGqqmUsIwyNv99R3qJycjcpfHEyffu2Y/S6NND7fU/+T+waSx5qIL
qomT59N7qQNM0pCAptSF9xSh70qLCx/Yjy7FYgWFH8iBx5DzM3y3HABrnXzo54wBVgp7GTiGcuFQ
rk/aC6/oh0vC+6FOJjX5ZrhOJ4Yiot25qXbZutsa19iRiOT7bywJH81uS+PUqBkI99XfjqYJTYqR
19glVWhl6rhrwID+82n3foiTCc4DinQlnPCKTuRJNFn9ymHnvg+BiSSRvdUJOzg/4G9VrPnz/X7E
k2U1d2qPSjAXhcoNcf162Kq7CMvhRnOpR196Yh9Ojr9voXayqmpjF5pNy2gZCF5Xd8W6INtxK7ae
20FlcdtdeQXJZRNtzl/mRwsHmgBIcVjFeDQnkzL3sPw6tSZdcObLkeOpLwGkTBee3oej6KrOLggu
EDXNX6d+Z+hDUiQmiwYYYux0IflhzqfzV/LhJHw3xvzv371eBJ6aAe1e6WrVN6WFYWCvzw/w8Vv1
boSTe2XZVBrtmqvo9/HRWk9bbJk36c5YRivHtVfnR7t0OSev8NTJCZn8PJjd7iZpblvS/M4P8dFS
Djvrr6dysuj5eYb7oJISVtJ3rE5Ic3/U2pWhfZ68+/MjfTi734108vYacRb6tsWz6XKWu2xtO/cG
FhMwzufHuTTPTt7Zsg2Stpase0kFeT/YgiwHh3ThXb0wyOkxFgWnkeBTY3FVoVngk5u+Z+2FXcmF
R3P62WuQsngFPnoX8gvJCfR71UMef6lQ38ry8fxNuzSvTe3XNyesg6bP5zenW2Mpc3GtZUtrOS2j
rXbQby/VMcWFyWCeLAZBi6I/6RmuefGPnUvkwrL+5ByrLZvW8BY//kp9JlLowtS48D6Z879/tzwg
7M15oxgVO8tNIMVN1F/6Rl28kScLBH6dVHBY4YUijpJGy3CwXZDRMHA4YNr35oUl4tJEnG/0u0uK
SzsygQrxhSqKZzsmuK8wXiZNubBMXLpzJ8tETXyGRl4unwi9uTclFkqQy+en4KUrOVkfikBX0Dzx
3qIdvc0IP6v66qEmX+b8MJdm3snywALl0MbnhmWI4pgGnnOvB8hCmgt75PnXPd0jv1tYT2vKVpaW
Jl0ULie4N8WDxMHcEwNKwvcA88O8UGf4+PnocwVYc5DqnmyRUzI1I49627wjXxOZtLPo/J+/cR8v
R38PcbJC5EbrO+HPIezmBn4coK98SaYYoRbiJtTfzo926YJOFogRLWCiCS5I4j+dwSw4gP7dCCeL
QRVCG2l0Rsi7TyWYgUt7kY/nM2VczuX8GPtkopWt1QTAdaVbluZ1PLDnUeyjQ9jM/+Qy/hrm9Cge
k0fT1RVvZmR395mQUIfUC0N8/OT/HuJkculBn7Ski3NoIcVuDnycnO0QiY02ro1LfZL5rvz+2vw9
1uksk1beoEJny0M2hzZc2QPyDoEJbR/F9SE0vk3x5vwN/C9W7L+HPJlqbcSGtOkYMlHWgMhWkQuv
0QeBvkp3YhXssS2fH/HS/TyZeW2HF1Mz2TwoQ7Gq+89G/tTX1030PIoLX4eP36K/L22eo+++Dp3A
XmZEzMEC2WN0ZSru+Su5MMedk6+PH5T0j1RuXYY2e0rvJogvlvYP+9I/D2GoFv7zIjnz7Xx3EfZY
lDLruIg+v9XEIdWerEtdl48X67+HOPn22OZUlqHCdTQGWij4XYeUiBU7LdajHqzrWCPgw3s5f+8u
jXmyPmhEPcWYlKUbjAi4lI2jPUUFuVz5ItH2xaXixvmZgI7u15vYlaZlBPMyMSj72tzK7sLW6vxM
MNSTNaKwkfOaOg9JqfpFrZKEBAD1/5B2JUty6zr2ixQhUfNWY2bWPNjl8kZh162reZ719X3o7udU
svTEdnlhbypCSIAgCILAOX/aBHHpCSgIXSoRagsBuA+UAMbssW/ro5Bgelrn7U9ORFBFJiLkAfrP
FjS3OsM3YI5pp94HM6WdJMfJzdzwjqfWr9rIfw96eJO71EuVVcms0MPmqE/9jHkzK7ITp3tBIyYG
7d5mB/PeTubi5eq25xyC29nQfxwffUuXkmNtlgEFgmVL0FUP8HMrMZ7QpOkAPHff2zffevTfu1hF
P9PFLpY7LS+qCDZNk0NxDK/Ck/iKCxow+gaXPi9hxIyjG88lmbgRGVU4mhMkhujil4X5PixGIFzK
n0q9ziZkYoeUgV4BrOU4PtL4pGo5wOxLzoHB04QJFdE8YrwdoIAOWCEtzCUMsohJqQNnheju+eCF
uBgDuhm9GGg+u1yhdhoN0iwJbi54QkC/hwf+HMCEWdGh8bVH3l1sU6eVNMbncyFHE9AIaUl6Hfci
SCjQfv2pZF8zJBE8J3idZ6NSu8hFHkgxohIQiQC+NAaPZgkSgfh133abyuiohiMlxW5lS8dt0Amh
2kbwATB8x2B7ojTW9Rhz/GAzcViJYVwtTjIpAvIKVihSfg5Kd4j6wNMWCUynKOkOMWcDbQaHlTjG
7VJdVVMMLCBDzgGLg6FjwO5q30E5a/OeSbdOJ0MEoTMeFQG7zhaPRQOVQQVwKU7TA441vlar+/0F
4glgLJeD/7TWGgiQ5H+l5MkMj3/3fcZUQOsIRHC44xoeBTdB1p+imeNimyWTlY3Y6nAkDGjEBgaZ
0721MxCctZN+lfvyY+3M33CBXVy8/Vp4yeb43KblMPuJ1lVwMKLX7TIqoKVaD4cOYkU1fiJgktSU
5U97Aum5DpCy3zKYs6HHLRK0PlidiABHCm1IwAEpKouob8Dd4+iztVXXsphTIenxbAkQACRCyfc4
f1SXwyJ5n3CGlTqMszXo3zFGwNg4QLSgI/PkleDZ5e9kMA43F0IUyjP1hvFJm056xemc4Sw7e63E
vVUCOQl0SAGfilk50La5+xpQK7DHjSGZGlgddJUAbe7SsYwhJAIYT7Bl0NEydhiubGSkvoDuPFXN
w5C+7YvbCmZrcYQRlykN+lGpODz3F1pnAyTbB0iukXKuK9K26c6KMedoYAYy2kxorHkiJ2JjzueQ
2x2OBcuwZLwTFNyXI55E+vfVDQnY2TjNJzhDFgFtqdMiCe11LSfP2d44Z7XYQNAnYjhSA1bj1RID
Bv5BijlOt/nehh56UQddFFre2ZrJYGIWak5axVnA5nqUnfAk3VaNpZ4wLuF/5nVlJYx18UYvQzlp
ISwGfd6YA79YB6rcvtdtGu2skMk4eWmA/ldIGyQgoY4xDUA8xiQ59Ib+iaN6rQvj3XOBmXszgJyw
7tDE4s2AEC8mR+Q9xW96GsEoA57INUAMME4wVqIZK6CjRTsLoKGmCZA7n9mnsiwbsoYxNJ3NQuMW
Y6BxDk2SUXZiDC+SGRBBuRcXnCObRsgP8QddiAhBiqJI7POKuiTVNGoDahcLbgbHsXjHSB2wrMXq
GjM8VhXxCtyb10qo9Vsis0iTGSnpnEOi6Bv+6OOh1WpcABZblY1BUI5H8NRjolALrsNios1aJii/
RIBiAe2nA+tkIX/NEnCik1eglu47+1Z6issD2sMwZigabKFGAZEysBZ66Ge+pPJrT26JHFtAUiw7
TqDY3FYrScwJO1ej2qkRJIF1skXpSQOHSc0p4G+6uqLjHFdxGQKl92VQleWkDyWAKTigiIuiOyL9
2LfWtg7n7zNJz4hpvagToUMJXNEZ4GLVFHjG+HVfCk8LJt1RgkDD3HWH7YSmAqL9LKvDvgCeGsxS
KLIhLBpVA+O0ADRV4xfUafdFbG+c1VIwyY5oLj3Q1CFjeVtii7jSAUSQpRXeGx4KBx7vYOCoxD7d
RCNG15sIK68BUEkPHhowQgzf9nXirMsHCBQ1EtWxhkrTUDu9HFmD8rwvYTPhORtNZ6JNooOlE0hl
SArUR2n4aubvFcicORtxUwgOaxkd9/ifneDAgZmDV8HA+SY1Bx3wWvFiC6pqZ+nPfW0260cYtPmP
JHZRmqTHu0AOScO3wYkPtQ++nBvgIzqqnTqCwytPbK7PShxzcNeA9huSCeLy9EkZDmnDyRI3fUxT
kOpAI3A40r+vUra5TUFzGqSqk5XGI1A7LFGRHwoweO2bjSeGCTJp0GdVo0MMJl2r5DnESBL5TABY
acJGGB0THWkLEejpEQpAw59i+S9FMDEmz0MJvMoQQdInebrOkpdI5RQIeIZiQoweKgDa7DEpUGl9
5qhT/zjLZQyErC/7C7K5YTQdq67ghPwwqGiSWQkXFZ38jfozmQB6hiO5NgY31R/2BW068EoQ/fvK
wQLgtkRgi4Qg6T4q3hOdcx3Y3pArAYwH6yBJmkqAHjnaA56bPQnZDCrx4XH2JFc8lD+XT63Q2XKM
KxvqCKAYAfJIcF/LL6V+aIrHfZttO8FZBOPKbTlPoqFARGzcAghT1m8r3ggRb/0ZV8YbTDeDvV11
cPZfTYDO7pQfWRu76sx7keE5AOPRER5KmhFUrw4q3/FwIxP/r4xlMC9KBZGSCJiAmHrJoqskfwfk
udNEMyeAcexFcdHWbpyCVoSAI0N15DB7msEDLMm2qEyOpFbOvj4cexnkUhJKb9GcJZDUFQC9wiSU
AVTsvxPB5OQpEHvnaMKSQBFBe24BibEvYNOBMTeGaxOqdUB4u9TBxNWsqOMY807l/dh5GaABwubl
72QwdqriXJu1JoKMRjjlwK9og/xHpRHv78QwtsqWuhoCKmZK4y8xqGzUIjnGYs1Z9e0wtjIZdYtV
nARqOQCVdcgRDr0re4UXOd1Bu6aD8Y2f3fDyCt4KMVFTG9RxChWIM3E1UoYHefhiTp/ZmSuVmEg5
t0qEF3N4QVzdG/Jt3J863mMRTw0mUoommLwwqKM6pZJdmQBDqjVUhdOq5uwYnhwmXAJHO4xQ6sSO
qQA6BCh+VWlPBtBt/87ZmFgJ6tU+GemqIFdWSg+lT5AScfbNZnw5rwo7paWkprosC0wGqF0VDErq
+74OvO8ze78kaMkbW3y/qPPhKgLwhx0DJYqzXzgLorK7H+EFNFWwlCrNAI3XnVgFOxPQXfeVoev6
oTgDVBf6mgZGagqZsd6VNR48wTmQ4JisngPdE+oHZE5WlUZ+Z9qqcNyXtq0UJvklQKsrKgX1WEuL
QKW6RDOS/bTwzfxYhn5bHPZFbN9hMRjxHxmMJ6uAS5XlgV4oMgtMvsiXTDc84okQXG127PCGCTbP
zZU4xoBxVpdDAgQaDLMMVg9gmiFvHKG8NxROsNl2u996sWlAJPTDFETQa86ezOIeEMt/Zzg2AzBQ
x1KkGZoQ/38RFhYfI3R2gqpZyB9JpUv90fHO6jD+DdyvsG3RBOnUM7Cg/eIZeI9OdyUewWJ1UwEu
Hb06NsDIsWS87ICzZAZz4lW5BmS6RFMcvUYPEvCHDdCQkFdT5tzZOd5u0BVdnXjioIkjKLJQKy59
gRwrDFi2nIktibrXnhnpb1jJCEFFgIordOmcwRHd1o686iW/oeMStQOWvRs89+CWUNgK6M4+FaLO
S8gef+BINdQCSxjMR5Bd68G12HCcfvsx9ry9DCZiAKytkStcJBz5DnQl4w/asENeK9fAOyxYCd4A
XWHFDrcQtrnZMHWH5zKQoH8AT2kM4KY1Hcwqp151VNzIAW/xrULfliQbpFYO3yt5Illv0YSom6nI
vniXzJeR17+6HRhXOjGuohn6NChAOnUmL8fkau53cI/6SINiZvPa5XnaML5RmQQMqiGEjZrXB4dk
+syte6UM4xcCkPwLc1BhrfatBjBq+nU/Gm7u3dX3mVMkGotMayP8/gVUuVp9Pc03ATDY/k4Ic3YU
VTvMLR1hqEsAhgPs4kXnvcZu62EAmRpg0hiHZJKVQClLzaygR6jmdlWftDZxZ96UCU8IE8vLYVjM
iI5PLci1Yx1vHqUlfapYbJw1YaJ2OOeJaioQkoY3huRpaErkJdvbL8orGewenPK6lQBs65ioE3sY
jVicwgHMoS3eA5E+uIsO0Unl5ESbEXwlk9mWgiQN5pJDZiW/L8FBBaXDKNwr5uMMmiPNmK1uOn3G
7c6WZPYmSK1AFUfPjMBMbF17RcOykvNuyJtqAWYUk8REBSID49tiWheDIAgIAJJ5ANOLJYXkqV1A
rhqUmAGQgUQYXi3p5OzrtnnNxAQ7ANYlFP2Q1l4eiMrSgPJKCWBOVEsKxTxFMcB5MThmAF12GNW7
bogPvZh6RheBcrHC6Hbt5ePwvP87traECeRg/AiM0wMw4PJnlIkUlxiAgrfOdyCH6dInLugWXSb2
6F+JkJi6EApcaoxeC5xRJXFl5VsUA6AdtFYJIBb2lZE42vxqJ1hlGT0ywwwQnOgbugbNxqH1LWCj
vMTX7uDSAV3QdnDymq3scK0bE1HGIZbAr4JeT9L9UJMclainRg/A8AQGZM6FYeukWotiHGYickBm
2oBTkA6EyqY7gONi3348EfTva/NpoGQHAjvajrXFW0DhE0ecVHMzctGWEfT76pqsszcrrReMtC+w
p0X/KjsCTNuPffUGdLTAd4kdg3NwbbveWRpzOqpjkoNSGf4wxN/RVmq2DrnXc5MjZdvrzlKYPVTo
ZSOB+ApS6vzr2IOQfI5u4poc91eHowx7sWomzDyAsBcTUP0PcGHfBws4vDh5LEcV9hgWc7HSMUCE
y1vyRFnSQK3I74eim+JDQNAppgJAY3RAC126WSfMeS8JJtA1vg8OvfjmtnGtPiwubYXiHcdb6SQR
ZXRyAWBBg99RlVdODZDccRYABewk15IHEDtfd+Pj6Pz/EIw27HchjDmyKJB1M+uhCs4k0Jr1lgGA
9VHnnIsb2/RCCJNTxnUZm8EAjczqLiQYVQSx0r6r8dRg9k27ZKbYmSjqRFFhSfIhVN8yXuFo6wS8
UINxgwj7pi46CGm+LV51Lx3U26ay0+sJsXo+TIXNK7XyXIE9icRESUuV1qqmzKb4F7mvuo0bPE1u
BzQrXsVl04hI9MDAiRZ6jT1aw66Ph0ihbt5eR2ltg6gkCng9RBwhrEqN0HVFCBwHNOGZX1MlPPWG
9KSLOe9xb9PnzsqwJ+syyTWQipGuqE/GQ/PcWrELbukvWm8ttuQ2PgjXXj7hgyuJzNEayxpoYRYk
Zln8Xe/c0LgzhM9spJUI5kgVwJRNcjDGOdpiN/kx+ERXEnhzfnvAr8NwFXoMuTFAKIDvF+adgOYE
EH4G+uvfmYk6yEpGKCxzKFAdKiF10vEoAinc4AHa8byMCWsyaKjlJoMrq9lrPX5J89eFPO/rsZFJ
wVYmYBpFQghagC/1yFA96Ud6x6R69NWXvgx8rThWqAzxcG23ukovZDHhjYzA/e8pkALxCxRNpkNx
JZ/A3+mE3CDwawMyh92FLCbKdUkciISeqMQfrnvAHoPZyEFPrs8blN1eo98GZNODue+MQERbjqMv
mguonQIE6AYvw+YJYa7pQB2f0jKFNgMmsMEeP/cHHZjq+66wHWvOmjA7v4uXcNToeDFgCa2xfAh4
E1o8LZh9r5tD1vb0miD2C4gAn4vgPs7+PClcrztbVAXGt2q0VAl0qtwP8StA429K8rhvqY2UEBDe
MgG4uAnsZBY9SpoXwIPSUvigfakzn4CtOTf9OeEUsTbttRLDbP8sngIjRPXZMZrwqBfpVaWZ/yC2
cUzG04YJAYa0iMnSIcqY9QGEXgtoD8MJdBKcO8ime620YXZ/KJFYDGk5eC7/KaX3ZPb3F2Uzkq2+
z+z4sQCX9hxBDaKI4Le2O+0nie1RXXy0wnK2CkcW+4aojVNnliF0ycv6kMjvGvjX8WaV64daOeyr
xTGbymz9bFaKZjGw9UvtqpvuUh5Mz3Y+eLYb+5JoCmq0mLTcM/vxV5qelXYK2mNLsepj7oGMyttX
iONubAWmGRKwRvWwHbr+7OCr3lyhRcseeW3lPDHUrqsDekjU/7MbsHtcI33SE2iFDl9wXe/rw9ml
Kv37SlBaNmafIxtxFoR9LTwWo2CZ3NIjTwpVdyWljsX/26TyXf+v7MnAIjOuQSOu+orX+KbDayjl
eTj9+0peAvjxesYKOZkseAVgLNNvsfzY9SDtTDmBgacaEximRdIx2AgDxupVIuPye7/wACy3ryAr
J2eCwyAO/8mkOpvmHqHbXYES6jq4o01yvOs8x3gsKhXI6uSmXRC4++WmT4Ao8I+g+kaoWAlvYJNj
O3Z4IgQjKaaMIKkt34b6JtKf2+DHvn9zNhKLSNX1YWLoIeIqOLmBcn8N+llvwpxj7+7L4anCZAck
jjUxqeEGIPkzQGgdPlY85E+eKkxMUAcpHAGKjQMVbOadcsy7Vwn4CAXIpPd1oe70Ifs8uxs7s2CQ
KpcGGuOUYgox4QZqenn+KWKgf5rE26U23cVYrluDF8x5NmSiBGYF1dikGcNIVE8J34U+PBl17uxr
xzmSNCY2tELWdEsL7RqUKdB1iH4Qjv14ejAhoRp7ojX0fBWM/KXIAkp1HwG4hwe7wNuoTFjIFDBI
Y7AWhevKeDeAPz2XeKkW1cjKRuCgLy/7httWS8NgNbCbAUXNuHhNkrxrFfroMS8WAX3XIqHUw1OK
J4XxclIHHWitcDUFb5Jljt64dHamfCpon1WhP2J1PoCfpBabCRW3pXwWS7uXvpKWk5duFa2RZp9l
MN6MzrkiFGco0roUCy/xzNsI/4oDbW3OHvqrgIeNyRXJuDYIynCfy7FCSnKi50RtC7aJqgu4bq3g
ic52Vzavm4C3XoyzK2EmSqMKNTE5aMVxa9ejt8Sc2Z1tTz/bkvF0YOBOKeCCUROJy5OYPeAabkVR
eFX3iauoPMSCrb6M9dKxQ/JDnQBVJ4C48t/FI19THLiDtdyi0cpprA5DpDlmRXhAI/8llf2t5IdR
ZiUBZSxIyJzmzbihTUrodjlI35OvtIfUdHKOTbePk7M4crkHpgrgWyWtAYl4PNfIFarDdiL7E28c
l+MghAkbTdS3SyzDmEP4mE72onybeBkLTwQTM4YpFPs2heXiWH6Vg+xbq4KnrSacuL5pMQ3dBjKe
fjHuyXhhNSlzCIZO3NHK1hInP1B/hv2paXn3s80T6iyHvZ/pU6WVEfqynRhwnT248v6UQgVICURc
CWBuZZNS1WTsoEjWgtblVlw4hV+eAoxrqcMw6IGOpKs323uQ0QHZm1cp2d6jKx0Yt1J7Us5RDh2i
0lIe8lvFlqzQFWzV9THrLXrkuvID9xMn4Eom42eJZEo9qFoxBjldZeVBClxNOe6L2M71VzKor6+O
plFQyyJLqF7HJftFshZ5QFGVZntxOz97LzlhYDvsrAQy55Q8ZuGg9xA4n0ZQWWROVljDwags9Cr6
5EofXN52pUfCh/xyJZE5ppQ0WeQuh3uEafRNqgK76JR/2mG4WdTxIegMWxEb3mlM3WFPJntM4WEq
HdFiA8Tl6jq7pzfQ5Kd2rfr0VEydaeQI3DyxVjoysUJVqybDaB7qBGJoNdod0Q7AWkL7eVke9j2G
s9nY65qsJXrWBogWJXDFCj9U/f3vf/RIACVSjh2A6siUkZDxSOBfNZgBQ9e8idmG7lj7gpvlx86d
nRJcJ+Ax2pf3QR8qTsVrPzDgAfXFvoAN6TK0oEstnFQ51aOItnCZszYf8yQqghKpAGReIYTl+QuW
CpzHoZk7nTefAp+4XQriveZneK37pRMmHn+Q/oPPMyKZ0FEKoTJNi4GuzuKqia+W/DsZv3forpcM
05VHXlMGV0Vm0TIZ9Fx6CRVHe3QVu7VzYN13lphY833jJreUQDFPOSXfj28kjJZMLCFLHIP5B1KD
zAF1jB958q3xNHzFu/mf480zspgoEpFeQlYIWaX5pA7v6vJdKjjn2EdIPUYGEzVIb2RgaMSqBd/r
xiKRPWFuzC2c6dB6EwBgdGeaLXBZI4LwMZNoiLgIWYxwJoT0Qmb0Uw4FB68B9+VwNXr6qfN13onz
IVT9kkPRk/DkLOLh8fLESQCWmhQT5AC7z10cyYrgJYXmo3/OtDMQPYBsPlOt6pFc9Qeg6+xv94/n
DyOeSRZ0dVDUDCOZQGH4VdzCRcmVHmmjPD3w+Gbdii+ACAM3Ghqg8dDK7IwlJFHVJYgvTe+X022u
cd6HN7eehh4VA0hklB+NcUy1VqcABHk5GKEtTfEMnxbsBDvKXdG06uv/nTQvXY4Z6Sqx3rKWyriq
liexObSQSiNajudJILg49bHz+bGMWogVpaMzBuA6AJ74MOiSSDUaSWpQQ8vGF/DTV9JJ5HWrbEaS
tQxGnViqpNyoIKN1k+fKK/3qIJ/QM4CWC97Fa1MdSaZtlQi2H9rhs6GJ1cbA+abMR820hf5LLHBO
nG0RJqZMTU3TPvSLNmLa1ZEJEaH0IBZoLDtWEmcbf7icYBuBfgP3ElNS0NdPf8Iqb8RbX9MbSYnY
FIqPoRZf5W0J6gol8caR24WztYfWwpg4XxjqYsZxBQ+wOoqxlB7CkynalStM1uwpnngQKouX6Gwm
IsAmBycjxmhBc8xsrKYNakp2SM+0CWD/kpU4gRN4pl+4sSdz7PnxDZ4aFF22BsWRAlgRzShXBiXL
UMrVRLCNTd1VjehVwZDiSOrQClHttSJh8sUpccCebamE93j6X3Q9S2fyhRgPwU0L7kRnuqMXnJPs
JOjVXjDP8IzZEI93CGwu6EpZxnsaES2WqCYC/7F+beKXpv2+H57oWfUhZKy+zzgM4IqSFAlf7ih+
iA7b7jB60aH6VE6wXjPGQwLs7iFNIEbXCNAzC1/F23a2OPvKbO5meCHQQGUJFJTMgYnImFYSiBSd
Zs6/BFNrA7jGk5bQ3RezuSbaL0pbFUDebKGaFFoWK4aWOwWAXXoNiUb5maNK1w06rgi6UJltc1Sq
TsoAIZQDP8QS7RCDaU7sBk4N7CWr+Uohg/msb5sHPjYwIQYxNFiPWSR9KecUgPOF05+0B+oNmJW2
2m8aEqnOjj1eg8DWahkKiNFR0gNYBqGuudrHwK8oxTSjOelcoGpzYxg/Zm6nG0eIzLSrV4k+kJYK
6bzBaXJbORGXgss0bvfvYKDZrfLbA+/5bNuSZ9VYptqwarpxrCA1/KqpVuAjocHr9/SwnLQ3SvHU
Hv7cI1emlJlUDX3eZtEkkNfUD1N+pfIeOretiEumIRIcZmzmJIZVMctxgJRezq7KMHbLrHUWgecR
m8EVEGO/5TDJRTXMpikBcMABgh7tGQhdcl87y6m+ps/RPKttJYToJIZOuNRimJkt7AZlUJpqmNaO
cTO6wrcc6WBqG4U12YYV2vWdeVQe9xdqS0NNBWAxUIRlFRkas8eytFbKSJYrR9Sc2Z5d8BF4SOYD
lzI5gsqeE6ro55jwDlYfhXazg8gPHdqXewy9CiCWH2c8r7eHtFXtqH9PxytNLu2c+xq+ERYvZDGL
lxpB2SviVDlq8hhI7+P4z77tNhIpsDiqGnIpJE0gJrzUpZ6kKslGsXIqgBxpYWQpI2ZbxeLQmLW3
L2rTbCtRVNVVaBJDXCKUVqocIj73gjuALwLPrrb0Hiq8Z7Utq+l4uMOmghPiweRSVKOa2ryEMnLP
bLDjpfVGbv/3R8NphML26XAEjMCzrTgqaCKrUE4X0CQL4P8WrN68I9HdyBub5clhFqgTJlNbIpzq
GEB2yJCf4uIt09Ba2MYJZ4E+BqRLlZgFMsZBB8FxvDiCmljteFPnOCd5EDs8IczSVF2utmMNfbIO
gAjd4M6p6gM3jHMH+ehsl7pQs66crQOmol6VWJ4OA2HoWEoflnqZnVbGDGslEUsVF85O4inGRIW6
CA2SZlAMROpThxdw4tT91/0ttHEGXqrFhAOhHbRmkCBEbVzDx6gG3jyV51RyOlfz6BOA8McFc+yf
tZ8zCUVk9o1Sop8J+Uv+dXEoaFXgFAfVz5/V/0ed6+POvRDH1neLTJQJ+LkWoNmGN0JDZ/wyZ9+I
nIViE1qShj3IByCCDPHdvBC7HYzvWfbHfcCXhmN7cYANrgcpTcd7TCwW6iGaQ2epOTU7ni5MdNCz
rtCjHm6u5ZEVVl6RPM05p87J2UosAxxCad3mE2QUymM8l7baPpGIeHPraLxqOE8d+vfVrg0CsB1i
vG5xlCDE8+yPogW8tfL0d+vPhIZQyMd87LAw9RDdD03pAy7D6zF9si/m46Ql4wBMQBgUkncCwIwd
UH39oOlq5KDwXlqVS4ntUOzzBI/XzMQzIBMfqkHPKebb4uDAepCK0pt6qbJysrj7ylEbXaZAl9uU
iQpTVzVJk8KGcpe5yuL3YQ/k9h9cRL6PN+kLOSyCJUByZCwW5FAgEzoaIPmmz68Kc6IOiyyaN9Iv
jRZnnuKrVJrvk4nHLcxZGRZaVBaWJOty7KISDi20JVaofRhJxAluPE2YgFCH+GRXwmBCktgx+afK
Dvsrz9OD/oDVFq1iZTTLGQIm4fs8nwhIO3pelw3Hu3T6G1Yy8qBE7ZKeOVPrkuEg6j9CCZwAb/ua
8A5TnQkEWivUsk4jdCfbg0Ns6To9CW53CjJbdIwrfjFg03aoJOLpAePkH3rK0E9RaoGQI7wNvUXS
k0FG+48hrWjUWclg1geXFnr9h4xGuMvbbzWvV3vbaisBzOL0QTAUUVxg69dO8EAbERIvtfvKSq9F
L7pKPV4fwqY3rAQyy5Sglqyb1GomuI8X8q61vWOmy03M8Qfe6jDxGtSTc5cWUIzUb7PYOnH9iko5
5wGIJ4QJ0JrSa0IxQhk50NBkGtgkQHnVmP8YYopxAyZAN0Cb6LQBytRA4q0iwcunf/e3z2akOS8L
2zYmTE01SgY0mYvIKvvsGMl/3LlzqQRbShinIUxxYUAKVduS/pyTL/sqUGN/OMVWKjAVnl4ZFTHo
YCR9NJ+DVDnkbe8uwOTMgZgpiKlooenmx75MjgOwDWKCaoYhhuAXJ1JHO870lygGfZnYccI0b5sS
Jg4oo1yUNZXTuqOr2bE7/DRd1e3cX5XoGxA8f0YvvPYAssAUUS5mYvaiyGEV1jjftAS0hl5MiGVm
nBLuZjqgn4UwCzaaZCmFFkKWRbpNhxjNud0jbalvAuN2EHRwcY/Zm1SGzt8px5yqgpZpQl5DrgQC
3CyxhuQpkZ/3ZWxUsWjkPivHrFgWmWZZzFQIfWTCzCWmHgYbKJ70TTp2eGGVfu6j85/FUUddHbJa
q9DBkQbhTiof8kD+NgXmX5qNidyFlOdRNEKjFiFCSfwAY+wzxyW299NZDSZqh2MZ90kNNZrmYNbu
pF71vBIMTwQTs4VFnECqATXyWrYIeS2bzJ3+mA3rV6w768EEbLQVz0hGICSVk1OTS4cw5FWCOXqw
5C1GgmlrZYKpulZwKiRWTWot7SvHjele2PErkwkEZiWTUu6hSH9afoFJVFeVSxkLCZ5XQqfx9uXx
lGJCwtRGbaonUApwaDYx7LzNMRHHSQ2oo+7pxOz/MhaiKaZbsxIyO1FdPL5YAAgveaDtnD1pMiHA
MHudiARywua2135G2c99Y21e5c8hhm1uEwCU1JQRvk/Kr2n9xZjv1cGdlmPPI3TiGYzZ+UYvdVGr
QpAM5Cshua6KxjaaQ8xjDOcZjNn9aLbWkiSpcN2RNTc3NC9FFX7fZttJwu+NaTK7vxeGrk+pKnET
OOn0vIi48ZjHJL7VjB8GD4iRdwqYTBxY2ipBeyLEiQ/gNaXvNZGn20HojA5OAY+HwLFvQLyhXJ4C
lWpmSz/RhVIfxfEF99N96+07AnpOLr8fAns8C0p8vyX+bNzKSBfJO+EN3u4HAYkluc3Teg7EmEqp
30ThEFNuEN5MNE8GEwN6JRZN0F7DUsLDMF3VBFjUf0w9cXEI4Jp4aa0hUOdkAaGoU+iA/VmywzLm
p7mcPlM1/B0GPhBpTGYWGilVJen8qrPl+djzeoB4684EgKColqQU6VlTPRjDc4XX6OU9mb7texdv
TZjtryUm5sxoPFP7wlWFu6YxHKF42hfyX7akqYAsTCXGh0kItN13TWi00AXArIqduiWq7uoN8UqM
XPP6frZV+i2MHYfo41jPlhaGS+MXPMVpaKiuK06uvr3pzzKYTSkmclaVFRRK8/5uanW7MFp332g8
EcyxPBqCrCJVpyKye6FUv8UJ7xmWZylmQ4qoc056BEuZys8xumnAUShonOC/8ZpNk/KzqZgdSYyk
DQKd7shv6KU/Vng9Dxzxdaws/YGOI+eixSNV2OgGhEyDmOhRIRpwPhmvjmqpEAQT19KZTI95lt2M
U2ahreOIN2B9knUrK8TQGysUkKb6NhIib3/tth1+9QOYI08bhmqo9RI5dYTu1ECyq2AEzPtoy11x
W5faUz6OlqhrPimEwsrHxkrG9nH/R2yu7uo3MOdgBmzJImjxG5ahtvXYGsrAaXkt3JtR6iyErWGQ
AZURzYCl0WxnTdEj0RW3qW51g3c75glidpw21OqSBxDUDKUDglMZnE942JJ42AMcqxFm24ldk8rT
gHyon5cfia5Z5pzF1pLzuBM3t/fKcMzeA15PholPyDHbb33x2vPmSXl6MNsOL4Do3Jbx/VQ6NaIT
9M+ByHEwngr0J6zuv2qryB16VZALD/IL5nOei+x+34V5Epgz0JCLYQYsKcq9AA3PQkvhPQfzvIoJ
FGIV9GFLICBeZq9JHoDaZEvyc6Zx8gWeHCYexEZe64SmV0sC+sXXVhRsuUZB/rhvL54YZsuDeKsT
ygIrYjS6FWV2WuvYmF5XfNmXs9HsehFg2f41lN+GNFIgSASJyUPSGJg4C6LUSeKmuW+zInCGdBSO
Q9malj7lhWOYY37Y/xFUmQ9XyvMOYrvZElWuI2D30sRbaO6qUngiqMgcSDCrGGhPNXTQy/VJDpfM
n9CuyznXOKZme9u6EIgHRg8LgL7JDkAlb8rt1TicQo33lsPZBDITKQxSkFpS6Tab71LjLkvdfTvy
vk//vtrGcj31wbBgD4xy6aai+dzIvKojTwQTKaRZCHSsFa2UPaf9w8B7GuQtBv37SoV2wPRc2kMF
rQ6PQyeeql6+xYja4yLxxtt4qjARgyRkTkx6PgCm+qUtk1sRuH77C8LThgkWQ6cmsajDWnmR2fM7
CSI7T72Bx6XG04QJFrmaoSvKgF8t5mHJQ8s0P3U+YKgRhIN4rWNHDDrwwhhRBVN140tQPJe8l6Bt
O52/z6w6IMEBUkpv3lGu/Dv3zW2mLE+t8BAit9tfEeqfH0PNWRKz6LWcNpWOrkW8OZm29sMQketk
L/sy6Df2ZDCrnjQF+BfQYoUaKeBaDCtNfsriq/6jRpffviSe3ZiFF1s1RAsoJNWAMgFb09A8EuWN
uzzb8fm30dhiqaKICyrLWP6mIb4aPBvRvZh8qeO3XnRmE9y5Mgcne9uhzwKZFFEVm1ivBeoPpi7Y
TdoCoSrl9cBzXMFk8sMGw6CCSkvZ5nAlGYdc+znwxmV4IpiATwGlM4PWSsdQPQmteTSlVyF8+4wT
4N1XREqOnl9GSJZFBukXEZszaZ3UdJQotmvQOxhjy3G3/3IZOoui67aKzmDqTdqygagRTQLTNX1K
i30BTo6OO/EQ8ORtm+8sjv59JS5Io7nGM9fiDG3wSrLsMDXRZC3x074BeWKY6DOo+lBXPbSSm4dI
vUu70UpqHk/JdlA468IEHqMpa5FMEJIU1VN5WIQ+s8D2cW0EgYGBlcrf12lzB2GuhqDjF4ThH56L
6cgUxj5QPS//zZqfCq8XcstmCsEUoCJiftRgZynHKgL+ojDCE+bGK4XIAQmeXyi8Z5otq4FdXad9
2cAzYidUuygRgzZH98syRE6S4o1m+B/SrmQ5bl1ZfhEjCBIcsOXQ7G6N1mxtGLaPzXme+fUvqXuv
m4Z4Gs/SygtHdKqAqmQBqMpiD1OXXqtJxaxS1Z3zyybC4zih7WQ1iSjwijYcba0dd3SWLaMqCzsa
jRsSiRSjNt+m1xZy0SujsU03RlTG1S/S/XLF3T6Xe1bahqeidaSzRE+rmxu3WlEuhM0RI1nVAhbi
ehUlkrMNarc68nh+Hbfcb23V8lesIjcZYjNgCqzS9eieVfLLFH6kQpviHhLlTwrDKA7u26fIaZQ2
DSqWoiKPdnWqFzgmhHd9Jaoj3LyDWiG9HaFWxviBtEiqLrVROx8tveN+9orDoqj0kQZbxOvJqLc/
ZQWldrNijhKg+tT3Qt+3Brm/q6loism2E/xeuzeeX8G0U5ho1McDRyJdaonN5Aeo9HzEA04QnF/j
2WGus6Uqss3kJ7SoXjRVYJ+HEFnBubJsRiTSYkBUneYGJSa6leYF1QSTtjevPdd7wvlyjE9Dpy41
v/GhuMYn7xg6kTfdti6xFQvybmit+VuRMjx9rBG5D5IcplGBAcyoxemT0erN2DKNTrWI8vK5BeS+
SVGIcS5vCxhE5q7I3ZEVB/kj77hrY7hs2GyD/4LU2t1QPDQi7cBtyj45GscDxaxOFapJQWjZzdQ9
Kj+ZcY0xfFaTChxhK9leGcJfkOZDjNk3S5fLZHZOWVqB+hwGuhWK7hMFbs1/urVUI0G0BKfh3/TR
s4H5PpF3fuO36fn3mvFXo5M+6rVZAaItr1r9WPSC3xctFRf8QZ/lUHjB7+fSbDfTEZdYDuucSPS0
LloqjgGCTpFqooMBCG6nEtTJp3GDMVOiY/wmDDIQmRlorWNv3/AVXVZV/d8ba1N+mKf7Grq/c/yB
C1K6wuBMgQF9g8dIuHHyGpKj2Tjnt1xkw/L/KxvY2GiFUeCOIMAspU7HGPTypjdGwQlBhMIxl2Ro
ZST3CEZ9/hplFutiS/5QwK9WimMtOs0oG1+uRic8pNZZYENrKVcyS6aZo4pk8rfzsxUaR19TnwW0
WvalrRwdXUaRm3i9bKtX0052MMjCFanziZaQ47MgzMq+kBdHyG7Ccp+b95GoRGAz/E828UxG+nEw
0xLXUiUmhlp0DjM7oSItxU0OWIHwZ/hJqrNyhCvMEr6Qs1vq8q5Wj5mouleEw6XsWkFKNF4sLje8
Bv13bcz3VHvt07vz8SOC4ShNauS+kpdi5bTBpOqxwgM75g5mKiqWaz//XLDyBatJVvhlUr6B9eau
rc3SlmcNsM3fS6AsLaG/qU3haEGHzAWGzcEV+pZYURBbUvFP3Qquc5YY4S/E1iAcK5hTmHdRBxAj
jB5p3eK8i1wj9bRlLjfUFMePNOqtATmKaFhr1EEGwMbFWBA7hrDQeKdbpqU48l481k0QsgrHESGe
25OsAlw9XhB2gYm4leiySuR+HCvEXUMGTIdBcVdWWqR8mM3RZmlojR+pyV4tHf8eRAOlG+nSZUTG
2qrR0hBVeDPdfyqY+AcfZIR6ly0F2TV5Qqu6Oeg2Cjtm8+fnYHhqUOSoaRTAkEk/1q0r47GumHW7
FH32Fn864+D8w84wqFOqLm/nhh4e4kT25Dnfjyz/0TTtC2S0P1Dnu94jLlfwhzkyMTUC7o3rMN34
pkhXRJQibt71YYD60tOPmWsKX8ReNXjXRl/3f2JoUS7QrpWH3h5d1ZUOsSRIHDYpYoXGbVWt0cno
lufbvnzo88tUSi2luMPgCNLrjvbXI6yXA9YKjSPz2a/+++hJ5J9ahGHZJqo2Duedb4nIdz6xwuA2
KWvQRlcu9ViFTC3NPJjDpZ/csuG1QsFMN913HzqfrAA5Kgcaxkq3WMKu/l6Twh612FZxXUqrj3yd
VkAcnSuGjinCCYDCyC21Ixkd/a+HF75tkKZCaQdCDFC2+jNbjUx8xjUTBwjFf+4Sd44QtEVm6Yrg
y7TJ3PpvHL7CjKm9NAR0Oajobi0/qFAp7r6c94PNF3aIzf3PFo1LhCCZJUOjBhjx/Gv0czsLm4sW
00aHyIXixJMqQ1xqUKDROLnnkRcPe++BJ2AupqZGLU3dAPAYPU7yrs8Fv7+1eBoG0mJOOU5FOi/a
MlFoZEhji3euEvORwx8dg3jB1/M2bH331hjcp7XNqJZhgjgWb3jWI8gtjsSm0pU5/jiPs2kL5tlC
10mBRbxKRjb6Rmf4S/Do03NfUU/rg4Mm/TyPsnmXtIzN/R8MHzpJHud0aQhQrgrfXbSCFiUzdbaI
7oy25GU7/1pURblFRGtMLhmiuTaHSgtMU8J4zvZaCi+h9QUFTatVTas0XuJid97M7cWEgglEYWQT
7w9/Ri/JZsxMknBCI1OpW3mJMZ2h8q1RRM6x9dnV6AmHc3Af8m1ZzoDTE1S8TyYyPFPzrSo0Kpsp
46MihU/nLdtEBCQxcO0M5SxuLeum7ObAKCdnkAJvbvFqGJlXbLhpJtmZ/fpwHm0rgLUVGuf8eRdG
hKpAq6Jj1eznUZBHbH10l7khGDZJVFM3OZbNMXFK1dtucpQmOEh+bEGW1jPmH4qSfpcHyWnwFTlv
0SYZYoyriZntpmHIvF5Q1xcs6ZJ+cnJUgyErjwujRvVUFj5UYx7d1FLvH2paFsthpCsDaK6oyAwN
ivpZQcaxFRYYgkZwdQ+xYQj+/emklT+oEICUIT2Wd8xuUW8kSep9lmE6OY1casRLMedsMdHo+q1F
X+MuwbO6iKlnRcWQDuCqsbKToFbvR5YyWkr/bChfAv0DH7g1Gkc4TaBk49yRyTESyAyhslMtfjYf
6TxZg3BREUuDjwpkmESK5qbMw1soKAp2azMdXWNwsQCp8sqkOTCC/CI/QBRxZzq66hpXyySp9kok
3bUVems4LjTKoWq7DMMyHdwvPBddvCNR5p2PBQEEP4ERdQEEijKACOvhECvSxTyJits3dTdWZvBM
3MtFEQ0Btp9Oe3pc3q6i3m2tzoG3f5kcPJnYH9HZhYTWKbJMjpa1PI9mQ4FhUlncaJ2/m2LRoITF
bfnUZg3BJfC532eUjvCGzsQoWe15qU6U9F2RiV7KNr/YaySeJpSqkSQZxpQv/ujmB8WNIOnbMwfz
+Z6glXIjlqUVOQbHEJ3PqnwyF8hKO0wRuZLTXMDDAvIzOVoo07QxfB/rh5G2g4UMYU/N5EKV6309
J+jqlWVHqaPjpLSCa27RxnFUkamdUQURHFLKH5T6aUwgcGl8V82n87G1/Mx7/9A1neLzqZl83YAS
lEmkBwMEus1vpHJ78m0eX0ldWEktSO83c53VB43jJdQNFhUCGHJa2WSlyWU55lYjAtn6Zqy/mhwb
1YXcpgZk9pyQdrhvnGs3y17IEKWWpnWybaJMvxblqgLDePWpysxzZVSQHGhdddEEN1qV3aCiXsDr
W/6gQf4J6QAUCw1ea7dq/boaA+QDWa7u+kJyO2gpZbp+QSORHMzmO/4aiwvlvu7lsDBgEXbK9yD+
SK0c0urFQ+FgBubzeQ/cCuI1GBfEOGF00lADrJJlu3kTkJfd8xDbO3RaOy6IZTMOo04FRCcHmLCL
Sm0DcSXsP9j89K5N4WJWHps6InoLT7iZ3NBuvPF5tForxCiBGGNq9uet2mRczVQwDnfRiiW8JhkL
FdQWhSkiypVupieSQ+0ZjGvLO+1b9fAxWXNoSq8QuQ9WQLLI7/xkQu9AZ7X6qyIndlUJHGJzt1Yg
3CcriTVp6hOY1ftHU72o8wtNKAu76XQmxNmhYImI4k/kOCAXGIoNQxTP9KbX1JmfJZu8jjaBEO0A
uQaP/HN+t7atOiFy9Id9IokyATEHi5fHvPg5+M55iE2KWBnFkV/b0TgyakA0mEtQaq8jeVDCy0J0
fbbpd7oMT9CRvkDNlHNzlFeiDEKqsEE7aBPb2vf5ud1Pt8MOXxEMprEUw9IEpm3tFw5fOlMgOMre
NZ/OrJzKqVkyJfSSQLGjpkTAr5sIp1yM1zQtdHnqfAXf2yFNHlG+cJugf+zv90cnp28tFz1KRNSu
y0Dhfmd+ker2WBopRrj0GLypiqoot/OWExYfRGakFWU6Tk5aX8nqc2Je+NllnPqWgZOUql9EJBVY
t/kAvDZvWeHVea2L1NhoI5hHv8w7bZfugsd6r13h3XRRDH6WBP1Fi5edy1yWgFvBDVVETb+Chbik
so3+WMZfjKGzkvYl7wWpy1ZgofmHqrhf1d5Pc0gh0j3giz45oxza9XhfD9TGU6BdsqcPeMgKiCOJ
KjbixpwANGSeqVyl03cq307QQT4Ps8VFa3s4oojawWyjGjB+W3wnXXXUq8rp83x3HmYrGVvB8Oc2
pTB7fewU8FFCPC2cHCbVF3NYe1hNj2X9RSJsHBJYxh/j2mZQhyanyFxaqbKL0vyajeynHum94Fyw
SRenneKPbixNItOfYNtY64EnZyNeGKsqFKBsZhTrJXwXxpTNVAYMXY5UqlN59YUZQgp+2ilOIhR2
2IyplVVcCKPYIdOVYIEzsl3uWzP5FuBDnKlPY5YJnFAQVHyrjCpnzDdiEC6qo79pam1VuuRUQ3Kj
UtHpXrRZy5+yooq6m5M5RBcThihfJ+Yv4t+dd3SR13EfxMocS4gIIJ6S4qKsRgsjD3EqEKyXCITj
BqktNKiLASRFPbI2YOaBJh8G3RDAiNaK4wa0nPZhqwCmRFdEpbuK8fX8YgkA+B4ZY86NwpixGWV/
O4wXnS4ga4EP81JCShzQEnkEIpNd9d0xbEeXlT8D6aJqPtJVtIpOvjFmqNU+6Zd9L2n8gvubiwzp
XSR/02JFUKixvWi6iRdmnWHG6eIcKw/uDbPQKh9IxrSbiivlI+IeSOZ+/z4fIb3BSBqCN5Nq1o9x
Fiwzw5LUoUx9Or/922F/QuJixY9yTC0eYclMmtxCP6klE73H4zzag1P6ch5sO2ZOYFzMmEpRKHMA
s2Q1s1lh6RjWLZWCvRGBcBGjh3ms1xNAdN3yCbGqr3klusbbfA5YbRD//toO3VhIGUAoJn5DTM6Q
nzr5MGk9Esh/BjbboGlTNDFLsFf8gyzmV8lB3wO0WuT5mCcVrZXJt2HifWqbeFn8WpEUP6bwiTDP
vSnF42U1HLr84TzK+xgyFEw0RKcPXhV1xg+LSQY6yTEhnRM0OyO+6kRTzUS/zzmb4lcacgL8fqPo
3Y7SprPlUbo/b8T7LYERBK/IGNOCuTr8wdVE5VngD+gm7s0bqS6tEiW2Cbn1yw/hUE2lJlJemW9b
SqE52od1DWPGm4IcyNw6RYBGrEQQoZuLRk44i70rYsPswBza/sBJ+js9vMtN9/x6vQ/OZb1Ov8/R
DenSGsWI+P1BanfpNHty3t8qwnnYIhh+73OoAqdSBY1ZSXcLie2CiVlBUAm+bSIYjmoC0qeS6sMa
PBNbhLZWZGROkgpQNrLOPxaNF9BWqzlMFAJrqDe5mVt4xnV+Qa3ZXsYFdKKpCwKjeB1tKc3pHI0w
ylAu6+ZiVI7CAa0CL+N1tMseNTKRBogaHJ2Z6TFhf/+FXtbMYHjHxxea8pVtYdSSUgvaztGCazn4
5oveAzaO138CLDauIoWyGGpiAwAad4I2K3rS1D0mhruaHbshhDUe0I15PnbeZ1J/Ii4bt0KMWBYM
BoNwchlots5iZ+wV/DtbkVzjGVaUTW37wWkFeSrwxyAcFBgoo4t5nu+S+FEWjSUQriLHB6GMwVrp
CBDyo8dcCkzqtaebbjc48nKcuhW1ZW473skmjheCkYXqYABuyoiLrlYrYs3u/C4tMf/nPcifu8Rx
QkvGTAtb7FJhylY3eKiSks2rhqElTrtqi4dZNApBtIaUk/9LSK1qvgyj+pcosrVdgyle5FUq7WVm
bulpB1H5isBE/pGKotQ/VJXFxDywwoxYNN3L6AguDmyWUJTotfH384sqtFH50/e7aiiqvION4w/I
6tqV3X9Ha72l/Yr/X4NsBX5CuXM+C8pWJXGH4Pbvzei1j/86R/3DSShHHmk5VyRS8PsxdJdMF9X4
Fk5E59dMZANHF2GDYTZscYtIPhRkF4pajkW/z/FDYyYK80PYgBmXHpsxq2sk7nkTBBREOXZgk2mG
JIejhfqdNt919J8w/Oc8xPJXnglXyjGC3kxdE6awolAelODQKPdFcdOzWsDdIkt4VijnUI17wPTs
pmBPLP+pdQ8fsERBXzsKozDEl1fpjOMOD2sBZl6U44XkPyT4Lhl3aSAovXqrFHu3YOjNBwYavFHm
+mckDlRS06SZMSrkGD31nQ3KGX6pu8QNnd5SiJVjYibumu2ly1jU9EE2d+sEzmdCkSLltB0Arr/6
mjU6oa3u9cGq9/pl/ORj4PN4FTnmnSTg9M0v7wqW/Gkz6vUkFk04SsjZhZ/eB31qNySwGpXYqi4o
NNgofQE3rMA4qhvpiMGQM2yUX/WrLLUMdAjeLZqFzFXuy/iQHdhR3v+9huyfqBzjxVkNsb4AJtZq
dVHX8aEdRaVQmzGwMmwhlFX+oofMl0cNhqV4G0BbjY0RFxe9xgShtslLWEE8zjMZqiIcaQx5WTI1
QKiNkTvFl8KpDNtmnH6fY4y8rUyWaDjyyUtlvHnlayEE3oUFhyIzuDgrTNLRMB7wCTrmh/Arw0Bp
5uqXOtJ+6Wjuo134123Ciwf8totPI6TcrNOgg11T+10ZDkGrWRq1WlnwWdoO4RMMF0taG+oR5A3B
6eqv2FSsQC7drD8y0XO8YJsoF0b+EE9pUcMN2iq20/ZSV34kz+cZVwTBxYyfjlIzTICQGs+vbM24
TkUPrf/CeKfl4oKmphlaclQsl7RvHRR/oPPZ0a4Ne7ZVu7tBBSGIljmRwDKB8/H3m+3QDrXSwflK
+gQ1fvb3Qvl/+triJCsqyMowHZoEv9/WB9Jcx6KhI9uEfVo1jgOKUiknEwN6HCgYX+U98u9cxhWN
/KIphRcrmoByRD7NUUI7S2RCH3TnqPQuMajlN95UfB1EN2bbWfAqRDlOMDOp8A0CnPkmvSS7chc7
zFYexiNeo9zcE332BP7NX3IGtV7rfgq4wWxsvA1ZWZRb0RwLVm+jgOEPb3h3r1nUDcoiEUflyzLC
qcToRQuVzSk6CwZnMaz4XooO0wIP5+84p6yPDBnFv45aXvXaUwQSP08OIgCOHLQQ7eT54oJhszcj
r5Kc878vXLXlD1jFUONDQcQMYUHwNPySnxo7dvqL2Wsni3ndAe+FnmjAvMgflv9fIRIm52a8+EM/
PGvUzsdXX6SbLFo1jhgCuRhSVgKCkoPSer3oWkgQqXwZP6kSOa8ZDkUklG0FrwNSfjFqz6GoLVC4
OxwlRB3Tq+LNp39kT0SxQpxZs6t2H3+vXRS+9bayF5V+i+hB4+iha5KyaJZvhfnaO9G+8tChc5Vc
Tm8N/wyJhMADl0/1+6PAb5blKy0Toha0MIDnMzc9LBIDElSZXNWTPLF1yx9/DozLG+jsU7Vbjsxa
8xL3mBVOJ8sof/R6YZEwsIakRP/D63kLl006h8nlELLRF0ZcALM3UIP0qsUvUnpVoSltuGaNoOFB
4Pk6xxcqnSeZ+MCapsitk9bJZtFkAoHz6xxj4Bl2iMwAjNHV5Q4zdS1MGh0rO05FgwNEnsg/V8x4
KKmhFAfya481BNf9g3IbePq9f59fQ4fEEz0rbF+Rn76MOscbs9z6WVHAFfNL31OdcT9m1nRDvhhe
77GDpjrnHUPAhPzbVZibeaJUy9ejeBj63gqr61zU5CRyCI5BprCjLFtypGg+KBAc8AUOJ9wkji4k
1rK5lbBmlatPb1Pll+GmzY8swrSq1B2EBCWw6N3pveyltJqXTVIrm5qPpvb4qW3hny4qdehZ2ACg
Vy/r5GUeD2HsnocQxBD/dNGqeRMUCSBUdhNkaDnIMUJkuG6mu/M4Ag/j6x+7Se8wvh67P5rsoUR5
SRNn31GJ6X0OhqOEgujZHC2nJIJ7qeAYFTf6J7MGfhBoUGR0VlFp6WDguaNoIU4T3a4YjP3nLOEY
QDUj3xyWj58q7Qz6KHXQyP1+HkK099ypoupjluTFEvWhsQvTGFXkzKsize6k8XPZo8EF/9xrddDp
WLQ4lnCLoVqx1Ak8eTv+0TNMIFNJVdyV/JnOhWGnEqrAHCPAVJT6kLnhDs2hHmbC7rpD7cUCX9vO
iVaA3BaVaByDuh4Aa0f23fayXMYiuWZv1y59wXvMReQoAkW67du0FSa3Z12qlrGW4lYURtaHAhp4
+u3wNb1QbpYTdGvHxwpFFII7DuHSctuHGYpKGix3sbOKOsFoHxxjGZJP1vwFQnWoyp72ohL6TW5d
2cmReURJGbc+3H+Irrr6MItUIQS/z2tJ1nEjxeoyUbmPHhv/dRKp7S378C7VOv39bz0wq7PFlBdm
3S9HaKk6SJMBBcFfLD52sWaH0tP5MN6k1hUUl9WNKSnDwIQpMibaBL9Y/zixh/MQotXikrmw91Fc
7k9I5iTT9ssGInKpcx5CZMXyJ6wWjOghpmssB9gsR1dQ8EuiUAkS2bF9/bRaK44jGFMq2chgSLtT
jqPTXaNBVtuRPZ5p/xl26rH91t+FRyqIWpFtHFHMZSazgMC2aYKQrNFYYzy7TFTmtEnnK9s4aoiT
Sh7DHn5g1pd+eqTmBMk/YmkihTwRBxGODZRZqVQpBxD9Qo/aLjqmraVeN7k92qal2bXdfGf/jKJW
SRHdEo4SZKlqhnIAbPQ0uMXdckHA3PmaeIOjOMpFcPOhN4TTgvLybP6oSaTOsG1spHfdPF6hEdk6
7/UCmuA1JiUpYmWjASIMOitun1NyVNmlxO5VUfot8A5eatJntDfSHJ5fxc9K9WhIFaTcMURJkOeJ
domfJdzSKB2LARbJ3vijLSyJWcRJnXBH0YdySB5kKH9Vglxp8yy92iiOO+IgRxkJA2Z88L1y1++h
ouC1nnH43GZx5KENWt0ry1eQQKuIZI8G9SheuhO9tgORcqeAcRWOMhRSyiN5e/3srlNmq53AFgEl
KRxZ6HFXZdlCFlF5nbQ3LbnyFcGuiDyOo4m4HjuJLp/YuamsMsJ0LvpDzy06ClxOhMPxQjWgRLav
sft+yGyQhI3r+N0YPmc/zm//9pJpBGIqmISm8EeYYPCzPFY1PK0n5o5W7S6OEkzEE6n5bJtzguGc
OWRmlCQTYKSkwXCzi6n8AqETlP4+njdn28NOOJw3S0U0R75M4c1SdY3234M0M/dzEJwTT+lc42sH
U9S2fRmD6DIJepG85b/kpic7OE9uZaX0pQB2xJedu3zL5a8zPkHOMqF62I+x5X87b5XIDzi/NjK/
1PpUx8Klw6GYHhPm75n29TzI9ofhZBXn1LGUSSRIYFVLGyvrMit+yVFYTIwLMr2ch9q+bFJ/Y/GN
VK1mzAVRsE30CmyN2ocjCq48H5NykNpHO1FBpsDB+SYqc6A6lTQV2RALbDL8zIhk58w1JYFdyxK9
T8FPZnF5caVDPrHCO4wT5ajmyYzpSsJw1FZFXYVeStbcmdao0Vt5Ep0tRAZy2fI8G4MW1gAe9NKK
8qdBSnCx5glHpgoi2OSYgsRToXcLTla4cXGriFSdRb/PMUSmmMOM8mkQOER46vy2TQXnShEAxw/1
xHCUXRg1x/BvPKO7rNUEl/oiCI4dWOZXkZwuFCSbd91QupCpErDcv+TDpgYRN4Jadr5+0IiqUA8H
1jkXite5S9Unu44eZ8+8UW19X3q+7f88H7Lb7HBC5Fwbqb2pkwSIMf2Hdarts9Riytc4eCAizdi3
tPp9GJ2wOG8mKPWax8ToHOVL+VDuagzX3Aeu6ajetWmpdv9FwV1H4gQ7cvj7Oep4SFVP0JyDK2qT
xmNk4oJ/7Kx6/CFjTHP8cH4pt9n8hME5eS/5YZ1pMM8k047kxC4izUt6kTryv+TFJxzO11HMNjeQ
CwAb/VKOdW8vxxflFlPo0fWQQRVg6WEWzSMT2cY5PyrLmlausX5t/TIEgaVgBnWVCBZwM8IwggaN
L6bGZH7+h2oGPjMK0HkdSLdMne2OaAKITUI9QfCXNRXpqzyOAIH+ZTvOrhTyC7rPpN+fd4XNqFrB
cE9ykTwwNZUBkzfHWQ1tTXtUcR1etaY99+55rM2tWWFxEZzMFGMN0bDvBBnxyqiw/EjaF1Q01kaw
OW/J0+pWZZYnJcxnwBRUc0PC9kPwoXwV8j6gPw2dTwbnZHKTUD8tkQ6lNLDwkl50OJVXkTUYolRv
e81OSFziVfYDRIRrcLkxXY/FkcX7jB4+si0nCC7talJTo+FCdh25mgJot9ZPVadb50G2ueC0ZHzC
NSpJ1w4yDDFRQY8BGVZ1rV5ktu6ULjTay+vCmfYi9cntLG8Fynn3jDaoyV+yvPBQPhh7/9Ba4zG9
LnbJLrVFdV6CreL71w0WUhqMANP0Xz15KOjlnHw/v4rbrv17q0zuu4SHPoOkDBBMvVTHS628+9zv
L/ir0IlZpae0xO9PIfNMEnhJ3QlKFEUmLKu4gmDaGNFiCZ1Jpce4r/aUBAIZi80keLXr3GeHNFHj
S9qSBLeplZEbrb+IJ8VKkJ+k1KYtJJBFHdLbJ7IVJscIvRmZsxEhiPqduguJ1e/n69plHnThdpFj
3KaCRF/kbBwvsKKnlQQBLmcMOwt6qo6ZfKvxiv05f+CoIayLhMwTVlLrXmb9JR0EXx+BM/CN612q
V6Pe4Pcb6bbS9x8YZ4Nk6rQrfON6QxMlktolJHNyVVXylyxrnkGoH8npVzDKnz6dmJnR1AQwknnT
0Ps2/PKpbeCFygKTRrOsYply7Wefh7je9s4DCCKGcXGvx4zKWYSgrNTCMvrQZv5l59/EaI7XLlX/
maUCIhO4L+NYoFDRc5lUy8aj7sjANZwap9dtKhrXIvrqMI4Kur6f8uBtZ/ZNbQV3jdXY/i2zw9Qy
75Vd6kY77XB+LbePRitv4KiAzaMCaTTYNv/okn2DFk+MqvSd4VbVrEqxFtSut8RXtdsZ4++PA+Mo
gRZd0kgdcGXdtzFOOCtjl6XHonw+b+Dy9787HK3s40ihYENVhD5wCnNwK+0LS2YbfQc2Rh+F0dN5
rPN+QmWuL470YYDG0CWA6S+JdVZYA2sSOOO/pAnQLKO6qmLUI+eNYQGBwFrDmUG9l4/mMd+ZB/qA
ERTLCaXbMwHp/cu34gTHOWUxFTnLG3+pldUICsKXN3TlkE6W9BrcLlNCCgE/ba/iCZDzSNqzzkCl
EACDO5I86IZXi96ut53vBME5n1EpKmYbA4JMWDcjxJPffZ7/IunHsvsTEOd9sq6bdc2weMOAHNLY
j/Rzi8VXTFMJTYNmA2fQ8q9VeuGXV3MlgNj+7P22gS+W7ueaVGkGG0zpmbU72ngfiZrT73Pfo37S
hzLQ8ftyfMjpgQVXrejcKHApfvBvXc5lgH3A/anc31cG6qPN7kuimoJYEcFwHyYMGimKUV4smSie
1dwmfS3I349YW7KE03Jx4d+UOJT6A0AwbNpKwp+GnFvVsPvcnvBBL0d9hbx0eUl5nuj15F+NieDJ
XRCDfGH0EDM9DnXsSVhhSMG+UJ6TZu+nIllikfdyoS6pTYmOAlgydHd+OltGYljn10qEwMW4LmOQ
fD3DEDPEqIIr4+9nBPyx4XzRcxeFlRIuvx8pD0niTMajJAkcV7AXvJComhVK1C97IeWvctxeRhna
G1nxhRmp4LTzL/nGb/fVuWjPhqZsxwxQ5D481JeKrbjDlXSH6/9L40t+jb5uYRXodk3JKWT4Sucg
CZuBLnQfXirHebnZI2jitNXr8QipVDsgVvuoX+Se6DPzLwndyViOEIoMZdWdBOerX/LL4I7aqdPv
5diiDxBFVO0c84FSUSOAgIT4SuimiCq1bGBsER8aaV8nRyoasSXKCfji56gyzNSo3jZxsstDh7p/
esj3rbuki5ITfu4L8a74uat9uYECvFM0hhUUEq5Jf6ryy/kwFq0bRxRjKPm0pwDR8puycrrmOMif
Y1W+kxkjBBmtR3ysI1B3o6n2EPm2gVFy5y0RbQ9f9lyrtG3KFKawfXRNLheNC/kwQhb4P5WAIo0L
wcrxRdAQhfrv68qgXbTaY4xEahScKUUQHGsEEGcdpRkrV8yH2WgdadadPhQtnIDJ+foBKUz1ZtQQ
rl1f7ow82k+sFLiAgGn5WRqBHI/5UEnwsuSVhF/lfBerX2kp6v4XMQ9fA62NEh17Hy7gP7IbzDU6
JMd+b7jRpX+j76p7yflQKZamqKoMRWBK3nxydVOmMkzJzqOgd8icurWS2cu0lI/49QqDo9OxJI1U
jNgf9V7/UlwvtKPcyjeq1xwgqPyxbsQV3OKUK5O0qENFBDpkoN3SWEF9Z3SdnUlfP2nU4jErFElv
lDp5czq7czFDDsI+Smw1X817yVt6IrRIsIybXr4yiztfNQZhY9otLoh3yX6G5j+aMc4btfzEu0P3
CoLj0k71s3lWADH5z2VwjXOVrSV7Nh66+ft5JJExXPLVNrURNRgBjvruazXc6ZogM9oknpMlfIWh
Yk65lkLz3Ekwp1BuB08bhstYrgV78lbcd2bF+DLDctCluCuwYvVuOvqZF7au/mtp4QvRcEu+jLbh
mTti+9IOlzK+FdiRk9uiug+RsRzLMszfi8zF4aPuTmp/xsFO7R/O7xdZHjHOGco9CsxDmcSVD4xy
CKGGZKR2PlC3k0OLJNJ9JVGvSjUrDktvUurnWjgEV+Aw/MBYXae1XiwpWZteDv6VXglylU2CXzkM
RxokamqmLjzYTreS8T204/xaVz8klbVC4Ugj1EcpoiPcpTS+D5ojja+GqMNNtFAcTVQpbleHZaEU
gsLXYrJ0UXeLCIFjiXEsOkxvAYKmXfmNSxvBCXP7I7haJY4c5spUpWxaguplflFs6jae5BKvezFv
Zjfbpd6HEtUTID8SNp1K6E8ua5Ypxyi786f/I+27luNIdm2/qCLKm9dybcimJyXqpWJGGmV577/+
rNTeW91KlRr3cmIU88IIgsgEVqJgFsLZpD6guBP+7kCGZZqGrYDcRKgSMsfszZpnfOLDGlohO6qH
CcjAPF4lpEK77Ss6CxMQwbLstkpXpNqxb0QZ0J8w/XMdD7Yh5yxAgIMijjEhzUNitCW73fqYdrln
Ue1e2wGxcZbC1bx4Y1dz0pwOA27Y9lBjOHTeR6EOMi9sf3DjwPEp2lRuuNeuSMCAVB1kCQMfELcc
rOiVIa1o2XdD+qTXB0axjlInKECBg97KzOohTNe6wIrV3WpKN21MzV5vP+nnIxTgAOMR+L06Sobx
elfYYEAqb7J6dCU1tCYCQre/1y+uSwCG2MpkTcOWW6Qj3MWb/T7x46/JUT8MoYoKpdW6y3P3gLat
4LoxUtYu4IW1GsM6FThKpTtM/KUlfj+lmFhB1FvFmZQCivVh70+I9sb7+e8IJK772cvAgRyqn6Kn
Zk/R5xEmIhYWS2vR1Zp3NjXsM3rhXMMJZGpyffvd+2kfIhU2aJYmG8uWgbXK22jGLtadYHl55YKb
lQguiVsS64uKwsmxOu7MSeapJfNSxqiLomQIgDFhD6CultAmPjj3SqggLK+8JXXzGzai0CLv439m
Yjp628EctGkZhoFdoILxOU5kY2oVIqeuUXzZqTX0l8d1YJp96kljI3tgS1L86xb/hyfyp1SxfpBj
fXQj/8iMP7InTm9m7KOHKKwOTTjdoguB3DCwbSdngcLzJa19W9W8FRPpXzcy/Abz82ATbaiuQUqO
8HJN2LlbJPw4sRzZ7YcJXzpoPZhOjCIw3naus0LCC7bmxdqBsx33ln6qimNn7uXh8/VbonQRrFGz
lMzWI+iiJmWYq1jL0E5hY32v2f66IEoX/vOLd9KsSylWB+iiqpU7ds8lCuztRPTUUNrwn18IWUqt
N9GSiJiivrGxsEXR92Oa+bNBhH+bPgzKdLSnqpwsW3ixFuasbO1UVO3rOyV9KYqX64e1qcfF7xde
KUmK2xrzGWiiad8b5/usvMv9fq4NAu4oMQIudJXDnM6BGIvJnpaA/x0EnpFrxP9cV2fz7s/qiF+6
KJOzFOSXmJqftKDqag84G6KLmUAcSozo/4WtyJGGW2HpwWbHet1H1GQvcfG/DdJNqF31LTRR1Waf
teqhVKjtL5QWgtOPehtjKw9EjAUaQ6PWTTMseluI1nhKClf0wlNUvpEXgx/ASuswda92orsLhZOU
DP7zCxnaPID2j8uoUszIBMX0aVn/5ZULDi8xBjJ7TmbZmnsl8bPpxmKEk1BXLvj6aucmS3N00cpt
/lDO3V1k/P/vX0QZ7sI/BHcvcxWdFwyGW6m6q9irayavJXtplfC6HxL+rgr+PmeyNGFJNpLQAEW9
R0NOnwZqrrv1hyqwZ43Er1VktIZF4q5YJ7LnpC+6JnlJ49tkxwphY5rg852zTG1pQ5D23OTu8heS
In7hJV50HyludcsbV2iyKMIkNCEAsOW8kQrkLnyUqu5kjK0wdAG5/+quRM73LmoVq0gho8ufi+GL
k51SvXRnakqAX/lv35MXFyXgwNjMVTEYEKOC0MSJbjr90SpuFmdxpwbVvUBeiJYP6sIEUCj0xpIX
jqDZ3O+SJPLjBdCQNQQwbLcyXSgmIAPDSlh1lWEY5WigUhn70wgyOeRQ3GpKgt6xvMwcVq9K40BO
JYRvWqgXFH86payAHQ5Y7su64H+Ew/Z1Id2aprrPGUU0RyorAIgzgh20aODYfVhjkxc7ygfsi0Eq
Nw4mlyrHkNIEGGkrZMV1Lq317V2xz/3IV+6Sgx4W4XBD0SdsYxYv/Biyii3Cgr30xajjCHmDJHgb
WXOzpG8Vsrpl2hMOt31XZ0GCwRRWVKQp78ScnLt2DGd2cqi5j23cOIsQzCFeZhv/YA7WNB20obgt
I2q/LqWFYAlzL1UpvsnRc5nYrpycEuzXzQrie5LSQzAAoEOb6RzdrSY/Skl3kzOqEZfQQ0xn1FER
9SVvwB+qB6sJnDmYqPZDQgsxdTFJoLyS+GCRttq3el3esPn7dQzf7kgxf164mLkY18xupwZaxIfy
0Eau6cWh5Bmmb7rVQfP0PU8RfowO9EKqEEFi+MLR2hqKoTM+cyN1eVgiypQJtxQbpUutTobY4na2
9N7SPlToGFUUD3vmiSPkb+nvD9T5CAX/n4286bQUgtIuqEHrNO/rfXJbVaB1U/04oEoTlN0JKJC1
UWdZ3LSbdV/E+ym9lebddZUoEQIKRHop1Tp3Ubt+i/r7VD4N8tN1EZRpCyigq3mijxNEGF3jYw/S
0cqo8Uz+V167FwEDWK6qmTNCRNHkD9HY+VFtvfVzfOhSQ3Xlitqhe/3UTLEB2sjKpU5+jAHKQ7k3
8/pJKVOQiHcjtUqXkiSElJPT2/3SclwwTXTWdoWrpDbszXz+N5dkytzyLz6PDMfOm3oAOMzlcJKi
6mYsVf+6iG1VHEORQYtmOGJzatksyPhFM6qu62FESjjd1wMhYhsIziK4KV5oURnYgVe1CAbK6FTa
j5FkudL06ETUrWyb9FkOV/VCjqamZjwmkNOteyMOU5n4zPtDVHMWIHj+2C1r3sdg9E8H8EcWGFRg
p5a52a20K4/OA1X0oPQRUCBWy2bExxE+8zE5yUb0dhLmRd29gAFdHzvoL1hQ6TDezO5eSp7t4nDd
vKi7FzBASVPNmnleR5M14BjopnTwaBXGzWxGRL6COC6xU9VIo6nL+bKMeZ2xEtc+YCEeYQH8QH5H
tJ8GIHaqSoXjTOuMA3Mk8EGXsjch+SJhCVBe695k3FrV6/Xjo3QSACCN5XxKdXjnyP6awcW7Ehbw
g4vrmkbarz7D4nJhWYpDU0/YgZG4PRZVYtwT67MjX36wvDlG74dhhJGL+R+/+fTv1OPqX3gsSHlW
pGJxnnZy6thfBtnvQZ2fCAm9mYx5zC9sbx6zvbXnnM26jy0jO3z7fJX8DzWxmGcLESCiT/ROKyf4
bNuqQanN2I3WYKj6Q1MRF2IEaJgTadYkE2IK50bqbwdqzpk6NwEZ1C7GUhEbZtEbzLW6v2eqKE7g
gtiMyrI5To0OCiTOXcn8SPrWsseU6qrdLjCdz0nsRR2dBjvhY4hRH7Wv0SPbowfjKbrtj+xFD+cv
9c4Mrlv0drH/QqIQGrRaVPaZBI9Vd8WdHOQ+C9qbOkjAOFYeWagSYRz1JokEvQb28hX1DA27gFcK
/zs9t+NVwmH/L18ksUW1MKYG8/xwp1IpTmMv3eWaRkDs5ptkqRgvw9c8vhCF89NNNA80PF1bjIXL
MC5hxPgSwp7ej9zThRwBWdd4kFpl4lmtXbQbHvm51fshtB5jzAAY72Qz/qbBX8gTgBbEMHW/8kKK
hHmvz0ZYYsOROqH2PoRL2By0YDxhgVRAjbNte8CFXAFiG2NKjCjC10rrmy3Im3KYSN27bDcfOT1L
8jl/pUhoN8HjQqQAuuhYTBVrxdGO611t7IqVyA9SRylg7DxEddwk+P39dBOtx0h91toUhHuEa1GW
KGBsJff1oDME+en0SY8PVnsrN0SWZNt7LRQJVR3/mbYQHrVRtmp9ggAfFa8Bi4/0IA2TXaL4eHTR
UvWhT9ezODFlUg5gy9F1fJGtzn1dH1r1xayIgG9jVTQqFRcyBAeup0TuZz5au4DUf+38xbzV29s4
96L1JjdGd9IRaxIWsX1VP49RTKIs0aDqkY5jtDlJQmuc8i4CTTlVHNk27LMYwYe1ebImhU8rz2so
Oyf5Y5MtF2cnOKvDmplp/H70L5MHWNrFof2ifOkDPWxBV0k56rYjnfURHHVtm7IaJBxbv1R8fbhc
nbCg1GuGj9TCL9QSHLZo5hkrJiGnzOBDh6YJroM5dS+Cp0Zrv65xjWPT1jRkSurnMhX5UyKEgIh1
cZKBkgf5zCr1ygitwV+v68D/xt8C8YszEpBAtztFVXLokALUpOeisD2FecX01VHD65Kuq4KtP78G
3fqQYPFGhttgGCwoQR1oUlwy193RElczLm1uq5GNw+rxmTQ2n8ZB+/dChAe8MjBZWchQo2gqT4le
q2jdRRoF0Byt/nwtliy4fII2BK3kLqIuHtuXmD6fn9bWXbEwgoXUAirqZvjPLz6HDK3pktWGMIXd
OMpjTQ1aUvci+HuZybEFzlXk/KqXUQsGNXFr9nzduv4QcPwPVCxZcHabjboWoZcRCzP57I+Jacf2
ht2O2G2F9W075mvEBsnrKGbJgvfLU5nnfYR3uqi/MuumNHZto7lK8u26YtThCQggL2kklTxRr6mx
uyT7VnmvIurx5OZ0zdwEFGhTrS5BMQWYeVaP/QF79vzGTxcsQdRDeZ/uqBdgM6HxE3UskTktG5to
wX44PJwxckxNnd8kshQMRfJqleux1uRdVllEBxZxkD9mNC6sPK8QBesz0EHuE89qWjexX02MpV6/
LsKXfkReF1Jq4E8xc19ilnpCd2hg1TJh6pQiAjbMIEzJ1AqKZN3feRRO3eR21Ic4JUOAhEZmDbbP
Qo21+7zUpdsuX1p0IF8/K0oI//nFWS2lJXWYNILL9k9p/1zYqVuNxKuz3X1sObZia/ifLE7cF/oy
TCaYD358qJreS+VFBwmrHD0Ygp/55QkLeG5Gau/d9rN6lip4LTMKO2pM3JEifZn60DBzNLJ+TrTe
m7CT4/oxbifTLlQUvFdp5RUgARVbfwl0r72XnvlIXaW7rHGTXReaX2W/kv3Ej56mgrjEPwTeP1UV
85/9ylBITNFnHTWNEU5DBXqUAvnJxokdP2uNT01mvs3KmHpDXWK9bmk01HTIptPZmmro6Ap18CXx
qyE1vVJLtYmPTX3HUPTPbtIw83RX/Tz5nAO03FHMj9sfUBcSBdPV1ax2TF7GUnfgyUv2yTHZaaf+
+4qunvj1QwMpF9KEt02rM8MYF+g3W+h+0aTAXCfvuhFRRyi+ZrmKmIPHssVgvTlz/bREj9clbHr7
hRKCS+RJ4dSrifdycR6q0o+se7nzr4uglBAcYYrWbM1iKDHlqwfSRN+u6v11EVtxhqkojqMrlmqq
svgtG+dVzLRMrv3oFO2KIH/OdiNztZ3mqa76d+QpB2rh4MbB/SJR+LId2iqBrUGiM5aemR6y2nDL
hvhWIvUS4lpDKurVMJbanzzZQ4Su+WkY3S734HgfA4btGflr/4Eu3180E14ypUABeOjX2m/reWfU
95YReWXbejH17UEdoQAQWZvLeqVBuQjJ+OQRBZo0IXIBWxnYX5QRIEFKMKSm6FCmC2Zf9/iaJxSB
fcAQpnckX3snDJFfiBCzmQpGzy0L31KyLo5O9LNlyIOm1n6Zg42iCFJf8pS77qscVn5CpnC2Rlgv
xYkzE0WXlzYblNpfjnwlLqbJ9tVBdWuPLmZsRNa/iBIMvmk0FqUqNNNHI+jmV1m5SXM7zKzd9SOk
5Agmz5ZKHgYMCfmWc8LeBJvZ7qIGaUk8TxuxwC/qCFY+mrKUOgxijBgESe3jqB4MdIzJo/eRbdy/
iBLsXGF102oOLikpv1lpWDUHpXi+fmgbGPuLCMHMmxHbE5oU2kz1t7z43pF8gPw4rti1ITx2YyTJ
S4/lUb7BKWjVQNln3vxYupy0JuXUAP51hbbe8l80Ep6+qVDnxOSHtt53QQ/OiAxP+eytQY8tA1SL
ImVzwitYR0YmZwuEyYvkmvZnQ35RBsvtqe9h6pqEp3BU4miNuFKz9XeW3MYULcUmop7RR4z6VgO9
liDUxKOkdq4+atjQWIfa/HL9bigpAhIUvaEozQgpdnJwzGOlB41OPeiEvYncTPNaO2tRQYbyvOBh
xaRsGurvJnjD3e62ecAWVeKppZQS8CDTpUaKuAms3SGujo3qtykhgrJpcQftOs5VWTHI0HflC190
ZB+kvzp/DaoQIERVnwljE9mXtBUrkQcZEcowKRgJGg7xQO1Sog5NQIV2rbq0xfohX6/eFmaErDp0
Web9O3MTkKCz835IDP7wgEbKniy3HfqdU1KznAQGmAIGZFOEmYocYnKMf6ulP9af+uFvuTx8RBvT
VjQTm4FsceXVqMa53NhT7ffWa7e6jfKspuF1EX+ICs4yuGVcfMKD+lw3Uh41lprHwwIWZF4yeDOw
s959DDvPwriNXAhLmSyN1TDjepDYxSS1N9h7tJG5vUQEBlvdsXgSzpIEa6srMy2mGGphWd3oR7nL
y6Y9+KI7VMjU2/ovNHgeVyqi45j8+8t3liqYX6o6dptWiCAnL7njnKPrzVS7fZDtpL9mTwFzWrlb
sIPbW8PppvqbuMptJz5LF6yy4hRNA7780Klv7xxsEnMbL9slVqC7tovq9E2x+gqlMiWUH8nFlTq9
1fQFw0GjPJ3fjr4aSJ94r0y0N3aJ7vG8LVWC56d45ZTFAaAiKmS7SCDSdCKvdaZQ6qbjWiX7tPx7
GXqKtOTHxOU1ecIbtuaV1pg95PWN/Jbr2o08Op6a5N5sZPd6pDxbcuatWenpqXFw2trr5jKQjdab
YjT6R8W+bcwd+0jX4qWJi5NCVl/Empbhz1rA2Ymixr2s9ERnHKm68NKpxgouqQgIJO/WkEdyhoIt
u/hY/jEAcsx8RFg+VtSGI8UH+IcH8Kc1awIwZZXpYLsl1BvD7AlBfVgrAc/5IUHjlTogw73uPtvv
01megE0qU5K5q+A9IzaU6zKar2b2nlgTdaQERmgCMhWq06XlAr1Y7n7+7MQIWPSg2tkvnW+7AVLB
5q38bO20ID7WvX9dx+1P3DMsagJAJepQ26PJlQynQA24o2pP/Y8qQbubXAoQqTMVEClWDKXKGujq
mPteDWTrtVaIr3ZKhIA/WpSjacCGRkP5D/qLMNrmltI/xLFtvvearOqOqVuWIg4KZSmHOf5FU3/m
C+A5g1tnBfF30518LN4NmG977L6gorKt1LepXMgVbGWqinKuI4Rl4DIqb/OHImi86B3Zw1vni4qR
KGfHN3oUnwh1NwPqC7GClShSqa82F2uBDAPNBFKgflO+GOgNS4PSyz0w6lyXuInoFwIFO6naXFcr
juil0zwsQ+XVKP4uTeFZK3swqEQPdZuCydQYEdSimN/m/Cm1S7deT87sDUNMaLX5NJ61EhONTier
ipIiGnDS16k+qRQvC6GHOGSkKQX66sAR7SvTJ2kEvYJyTPOgoChSKDXUX194rMoyDJSXaz81n+Ty
3vzAnPWlkYvEKJXFujwz8fvz7jNj34b2VHykP+YXGcJj4pirqvT8a2oMLXcJuh8MdclOd+M7LVhu
lMN1e95+vC6uXnhMtEGbMEXIr+b+P7sjsYnwJsNYFl+G8IHiwi/KCSgxq2Xe5iq8R7Gxf+Vust+v
a0MZgAAHZRuZesZf4rx5Mcq7kZqC34Twi8MSvF9yRgmVCxzW0vS3Yzy8qKxHtevtuhbcq3+L4jQN
u8RMVQFXjRDK5KPdYou1xU2A18eRItrx5igq17/9QWXbJmIzGd2o4tK+bFb7qDDMBllk2dNB2izd
jUcHW4Ppto+tg1Nlw8b+couzKgiBqTYOS25ErPXb8Tnvg9Y4pjXRI7FpyZcyBO+f2VQ5dhe3foyF
5vechgwVQM9Cg3/AXz5qNnPrli7FCbck9UufDR1UUnftocTG5QGPHL3Gg5uUaAyXYgQ8UJmUqc4E
MZFZu4bszv1rtqCbfD52CcitFYN4CshjFABharqx7LlAedd855rha9RdDUwafjRHeamegAi6ZWuz
vEBaUyp7a+ndXu090PO/rZkVXHerzRjlUpaADnKvFerCIGs4VpPf3uqe4rJgdCFx+ToH2cEMlz2+
lagGK254165QQI0kSWZj7iGXLYG94yG0FUQhS8DMoIcqWl6u60n5Gjfci+/ctDVlvdQgrlxmt303
kTTNasJKCBliwKAlS8WKHL42Fu81/Dn/rlAr4rZFOCpKTrqBaFZQY2k7q49Uu/F70OQn7hq/ZF+v
H9QmAKKs+j8RYp1pLu1eHTIHAPh9wtLSFdl/O3aLA+9LVqhunW1HPgsTILBUbLQvJNCHdZlrtoFs
t241f1rHE7PvNIoGe+slvFRNAMOi7qQyj6zGb+R9WT9n6itxdsT1iI+UZKYyegahjhF3lYvs+VMS
J8d0xXwGS0AfXj1aTREmrfzW56Vf5fldjSpEa0gHsG0ETSz5xB+07WXn8xWA0jKxDC+tcJlIpx6H
XbFTHic/clHhDSKP4pqgtOc/v/Cx1WAymzNoH1kdkieD17fFvRzlVG596/vm8hoFeFwmudXLFnLw
fbP8aJeuPMeT72t0f/D2THK2h1JMwEjOkYzV1BCoPDP5hCSZhxqFj4bpz0ni2lLI31I627r5ta8q
qFnbjqOhsVI4TzNzlC4zFTi7H4+ugRXmkgc6Anzua1575PuDCWvh3vYbJl8IFA4WFGlJ2Vhqg6JF
/cLn6dcdVkm564kuMW8e6YUo4UiVVavlDLUlv06/VEXhJkag95ShbFr/hRDhjZEiZx1NCfpYz1PQ
P2TBuF8emsrldCTWu0LEWpRKAjZrc7nKkgOV5j59iOfRtzXzYS71xw/dkoO40TEtHX3Iv7qZNJmJ
kcdGgyw173PgEWpy2xzyIN+RH0K8J/x3izjLEvBDTW1ZLcHoAovoD8kx8r8uoYmO1A9QGCOsP8sR
TD3GJyorGORUEvPs5KgUlZdEK/FA/8GjzmIEA7fHcinbEmKm4+ivfoaejcwzb7Ek+0eArx2uX9W2
RZzFCUY+VGOGoRSt8R3s4V6Rr6sfuw9QlfxycoKNL4WZYTEbVIrKxW2xIG2ipjg2tVDxgSej50rD
NMKv9jZq/ZzXKex6ZU/t/JZK6GlE9+71o9oOOy6kcF++eDyKIVaS3l5hAbX5lAyGl0e934zYCZgt
Oyj4XBmocQ/oi6u+SKZDPJSUjoJPRXXLdEmVEYeUz731aLSZO6vUUihuXb8504WKgjMNdVZoRQch
0bqEnXFnra96lnpmQgWi258rF5IEd8IkkTpjUSD/iLV3JiBi3PdH80cjFHiniRQu/7OvqSU4lT6W
umw7EGY7UMbp3dIikJXUR3CkTq6YnUgwDqk5SPfTrvKwW0Zx48LnTy89L7cNFBcHKHjV6DiGk1vQ
qfdlzH/EHsLgXeIVh3ivutKBOsKtDmJTvZAnvB3tCP5TZYE888QvrNk1roQhigw9bOzWOWEFyIzO
AXZvPMjEI0nc3m/VuMKRlYE/xFo/uYPhuHJB9WITziUS8TlWsox9xd96c8+0ozJnrlQ9XccPSg0B
PuxOrTuZw8cIcqtMT13U+K5LoGxCpN0rJTboPT+p4dh859XhCI8HyoW8ptWj6ZgKO6ljE+CimeU0
6iXuVwr2wGdmHKjVdKiyyb+uGCVHAIvWmO027qGXaT3n8Y6x0u2oSb3N7tYLAxfLZlMZRSvSuPDg
3sssXz9i4tUfXflQF4H0BTV9nw6gKcUE1GgzWU10DkxMOVqgtUhytxupKgElREAKLPXMLGmFYizf
ZdjaXhWPUfr5+g1Rxi2gQx5lbF5H3FDM/rIzX8HuxesCqNdX53HgxeurT1oZ2zYkpIf/NJeCR+vA
i8Mo/xN+RByYmGDVJkdTFw6tunGT6ocqOsrUcoKtkYhLONUFNBjleKytlMvYZU/Dzj5Yp+ag7kuy
I4ZSRogbamWOoobjtiZ/z4v7xszccSJSZUTYIA5XLGpRxwqPv8r0dWTvneWlNXMLi/iu4N5w5Rn/
bcFvoScs496CHBMYYO+q/gn8JQEzJk+pXwl74+dyTZgQM5gN1hFUHNt6kJji0zY5jm4ddL52lP3C
p/eEUcoJUBCpjbVkMeTFjttiaXd1KKy9qnoGoRhlDwIaZJYRa/oENBjyIO6/M8ftMbx1/fAINBBz
gEXSjU6cwB4wdrMHGVkgrx0hglBDzAFq0tDaYws1lObzmoFb87NGTQQQVm0IXxVakmZymeLbvK+S
lz6SHyaQfkdNHVZpRnyG/Wi0+93aQCyCLmKDp1N+RTezaaNeH3le4wtvg0F0dXQ+xX67H3apb/pT
iAd8dl/TN8VDNOnnXvOJ4gHZPtGff4KYG56SZBzB7wl1rf24PlnZsRqIKJkSIZyoUehyjTEL4AS+
Nu3iyVT+SXJihvMPQdBZDwFZ1TppSxAc42MQlVFOqxP7EqbJ90uIQa/QvlOfrhv7H6D8LFBA2MEs
9NqYIHCCu1bMfFPs0R3U1F8rrKhnxovtvMyp7UY51VtJnacQfxlO21dxjvNk4wAIjL3E+ZpQi7v+
8Glz1o//FRcvrz0zs5V5SqKs3BidKYgri50RMGvfv3EyH4pBijxQAXqHKa1KJFABhQc+P8WTfCg8
YiMRVXLZ9vCzZgLmOux/9thEDNWrILIwqJfftpQc0iYF0EUbhapIBdIs5mmIMYrDa5wtekWdU/ai
eWAe3hM2uY3AZ80EPAGbCUaNUhxhlrvRI+f0kcHoc9OFqzfdyreV7xzYp+syt1b1IaT5n0xDZG8Y
2wo9Ign8oDF+bCfSveXUzG4RfMnelFDz173jGSfMu3pZ53ejl7qJTxbHrytuiAQPTFL1DPN9+JJT
fB0fxX4JQun2Rqm9eXGlXetmCBhzImD8Q3B6Vl3AnBlZcLCqcQjIA0sKHftNKcJeuunqL2t6P5im
O47vTkFMDVG6CsBjFtGYmRKsqsYql1b/HOfB9Ssl7BasV7+6fmeiUSubISE+jD4ow8IYH5TaycRJ
8jVxVKbwuj8asoA0poa6ocqtli3xqWiVY6fnf1vK7KEBlYglr0OnIXJBFFLWy+MKzYbie97uwOru
2hGRduJO9udH3RDpH8wk1iRFhoy8Zh441NvyfWCPyfowKAd9ag4O1aq4HUOezVCAGQX7cpUu4QKT
0q2yN6e7Y+oty0o3pRsOKOsTIGaN84WtKYRpz8XkY0sCWp4qvAsgiC6/S7sqdHydeGoJkT8ejouX
KFN0bPhzYB+acZ8NL01JTXf8weCxdkO1sZ3cFqkAag0Dk9mI3hr5sQvag7YvPNsfPf1+4Y3I5KgX
KU+4Mc2e59FsIc955p3tyl4/LN++Tj4GfnbSS0EY5LbRn7UTrsyOx3nF0DLOb3xW/1m0p+ljuYaf
EsSZr0VJzdEaICHPK7eUezdWj4Pz/iFYOksR4sguVtXFWCAFnVa3zTENbd/K3Al1H5Su/ciL/rou
cBuXzvJEeC8rfbQbyJvrkxljsKR4lDCe2bCaAtxtCz9LEiDdKZSWVSvsAYje++ypcztsukUFSPW6
/5LUUPHrNkqdRQoYX7eLisUSUI4zI5Rhv59C3rZGxkD8Un5Hw7McAdzjVSqMsYCc3rdc1cPbfBOF
vA29JNeNUioJAaTWGEiE8i6K9KAh9OE9XtKO7tihxAjhY6ugCMR+nNww3qzGLauTXWZ+YSBPHOoa
zLs3pmq5101xuxsKYz7/RShxMgwUrhNTuO3zRYm6l/uxb/a+fZvc2gCpFtPWzrvhS8m/tUx+GBfY
C+J3Y10SyOXdjctr/Kw/DO/OlzEog2WfdJ7zQkUDHPuuGIzIkCpp02JhsyZi2PJhUA9WeRM531gc
9KvbOv8Qx0o4niVAylhl/TgYEIZ5CXPHzTP7wusp2Nj4nw/HtCFnIjefa0zemTrq7GA4F5y96DJU
Mmy8oNPwZA9J2IFVzf5rmgw/Np6v68ed67ezvBAlOLmNTQ6m3uDlrOYBbWXeWlZekT9eF7J5hhdC
BA+f1oTlcg8hknM/z/flBzgiTfXi9wtunRuVk2FAvvGXTnObYgUJ6xctzQgPo7QQvHqWHGnKazQv
1PXJyB6ZHF4/pc2rwKWjgxdLJRwxyDX61RpnuUBPrf3XbNwb8qPeECNAm4Z1IUI4qALzVEiW52gl
LK1HuRiPaWG9JjJWCKGY20hUi9zmiV2IE05Mlu06UiZo1PcvWftYjR9JG1mW45iGqoLJQoCewRqr
FX14jZ+Ynaf3paub636lFxFxf/vNSUCQDdYxR7F/2zSaLWsWDWXa+vppCLSQD+EwUCOtqGwW/w98
GZuGcBYnpjCTuLA7XUYzpp4dOpTylfmQ22/XjY3f9BWVxBzmPNuRXaxQydaOUj3DAD5p/X3Zv18X
s2kBjs05EkwDneKCBTRdA547Z4Fnqo9WfpoZUWCgfr8QJuel0xdYAIf8SZ26EwZBHSp7sX0ZZw0E
GzPteakZgwat5tcxBtWY1zvzR6DlfEziKskZjOug5Ycaq+Yv0akp99evYTtVdyFAeMXqYTVMk2fF
9V2y77z1U79f7vlYVRZ2n4xvhDTiVsR9klZUN7pT8Vs5xS/R8ccq4Mmd3tc7A1xHhY+28Ln0/qVQ
4dHEyHppTNIMUwMLobJ3MC3iqu/L4II1ys9B/rG+ZzEB2dv5nYtz5SdxEfzMEfA0nmEdZTycCkUK
FrMOTbTgsCXbN0aJ3eLKd2Xs9msk3Q7LTMgnjFPlP78Qr9d4kqQaBy1h32X0pq4PS0x4MCWCA8mF
CHUa2xldEAgru2Os7530OBm7f3l1AkpoU29EcgI1DB5jyYFxY4TNzvbBPXJnfwbVXkimA/mX2e/4
99OtVQE4mGT0ZtTBWuLbNfxPf6p8MHaLn2JnBBWfbIPtWZiAIWnalUppwfua9ptlPert56o89QNx
U5sj0/gA+B/Yiv0wUa7JVmFAjAbGwEPpJ19KpFLBqqDs+jf03XrFt9Yz/8awCeF7hH5il0yxFsxK
Iwi2tLexGAJMxL+io/Q2Tmui5YcCMnH03DaMXLZ5Ixq6wjF6MaPFf8KcDieTosf9CdsX22aauEuy
doQw5EeO2gq2jST2ouwD0TFvUUSwrznGb7sAS4ak/JIjRxzb2W3K6ge8acQFbSlyKUJwYplzIkkz
6q6gaXC1/p/RWryiJZJIW6h/KUTw4lZR1nIuIGTAV2/HsJxHoviWKD0Er23qGd/PK0TI8mnGLLA6
NG7XUyVk/oeK2HCpiOCuQzro7axCSjWY7VFW129La81utIBFt18cy7XZpBA3tJnwuxAqVlll7PyV
+wU+ZOY+uLTv0KN1sP3ecA18lKGBzi5cCpYIPcUp3iEyxsyWIbKNjs20V82b/yPtu5brxplun4hV
BBhA3jLspCxZcrhhOYyZc+bTnwXP+SwK5hD/aKbKNReq2s0GOgHoXsvq7qw0d+tOUqjLJPFovEoi
iO+5mdc8MqFlhh5scPfpT13HwFr6cz+XSIxQPDpTbenKkFs6bTUfs3ZeYPj7EiQ2KHIEWoMdDgW3
QVMfnKWtnCkDJIX1/b9J4V+xWrEGiLTZrENKMUyHprnolJ6iUDb9LlstIS7oZdHqBe+fyxB9+h9T
r0oKW9liCTGh1+b/3/ChwFNB19gCD4fKurxlWghRwRhJNgLRHQfz7tTpRy2VWK/UN4WAMM61umQD
zDe7Tm9nHwCk5xFtmi5nI2nv/g9D3FsJVVMN3dI1wpOC9nb3B9wyqBM/dAzR+JLXmHC0FrcZrZMV
Vz9TWrhqXnh9vZyNanH6uLiOleA8qa0bBOExi1NPpam3b5CbbZDrb+K7sLJIw6i7ZA5GHLbRqI/6
QvfRxXwYHOW5A6HYkc9wyED5ZcsgOMHYmS2m+VCkhZ3mtMlLMN+T6MaStY9tFhVr1QQ3mHNWRSaB
aqMLbBL0nEeRA84tsJmWh/GbDIrqH8zpdXcFp5jTpLHmBeLoQ4lX+KN2wlXtuf2UnotbClSNd2D0
m2v1RP9oMNmpagPkRaeUnSdp4blVTK8FCP6RmAScqSr2yXD4bApxyMfB6UBYhtbYZ+l7ATf+P9Pz
7+UTn5JoE/VhwSCt9rOzoYH5DQxZrqo56XnxAzTjHWWJcjvAvEoUTs9FqlhamGHDCuXGiq9zWYvx
dpR8/X0hPRZkDutwhkalcj+y67G7JLPk5o9vwd6iCRElmKcpN2pElOQcnrQrjkFgX9ST9FwlU0WI
ElrS1VUbQJX5MlxrXn0MHyxP9xhaA/hsdP/NvJVh1ch2R4gS1mxmiM8QCaJzzcDliaxxTGLephAe
yjzK24lCANpJD3HuJF5+1G7th8BJnNxyZMxAMn2E8AAiqtEKNYhLy3t0FDrKLDlwSMKq+FJUYkB7
0Hkk7yrrFOcgBk2z26DHw5T5DuLudegROfOGfpiqxIIuiYqpdQIWkv6hlHW7yeK3+CCkTpE9lBmk
GL0T3obojczdwWlD7++nUZBd7ufC7XL2t7+Kb0IEUM3LzK+a2HTbl77CnlLLt+h1o/zYFyTVTIgM
3TyO+WhCEh+YXIDFqTxicMPnsNC2lJVEYngiVZ6mpDgR8KojZVc0eFTSl31tZL/P/76qIJYAYPRV
BWWW7M5qHvL3gFau0hATAkHGGobuNm4GynNW+V1wm5tf9lWQhDcmhIIhs0YjKSBiqG40QD6Hj5ms
0JKJENw/WgYgYDUQ0XTRAfPvbjQ0bpV921dEthdCTcAMoEqbLWJAQ/uTNZR39SSbOtpWBO/RKsjV
6B+0iJ2VBlbJbdegLwVJwYgYoOtDNqG1HcxepQgeEg3aDF4lntiUDqXwrZXgVJYew0jy0iDTRkig
SlR3YDeGNrRIjqES/QRaxiXN++P+vsjECD5SULMpG14KdGBS61/YX1JI8e2df10w/gUrL0y0htis
xGEmZ1d584n1snQpEyD4iFlpYTIbUGE6oMkCVAB0OtLPFfqsu0fVKdChzoLT/qptgq5ivlcDwpJJ
1D9ICZPeULRswIu5TV3rCx/Ryg7p8+AC56bIAJUXuhUmgt5VebxKFe9swBmF92DevYshpOukT45m
8A4SN3Q3QieVGKYOQIC3u0VAt2iNfY96qvjR4t2pGyR2vZ1iVhIEB7JoaGgxjue/Dj8KuBsWJ/K6
i3rgRxHjLNmoTeNYSRPcaKqIFlEb0tgTORAPENZu7nanMgFWbXumV2x03jO/sF5CwaU6jcKhLL6E
wYuON+5g/EGn94TTlVqCUxXmnA6WiiNWVd8kxjGVtbxshoXV7ws+FVgRVTpw5Xhq+lTrt7l6r8mY
IjeLmpUIIe8olkLGZOJVYf1hrjT0uydOaKTHKT1n0jMcN6o/jiMrYUL6Ab9KCl4K7AlvxOq/AKf/
GF8nX/VDconw4C2xOpnRCedTYMi1oGqAtFj/3Nt3WiQ5XG3fjbyqIxagzagalTZi+9kd/cnwdpUe
53vAAS8P2qXwqyPAh6zG3XcliVJ/FKF4WSQgLMSgU3eZ6W05S5rIJSbHhLjQ23FcqWBP9hr7mFiH
TPFrWcHGd3nHCsSC0yJNHwCvEFG7ekiXwW0M6tpg+l0mNKNcz7Ws/WX75mW1T0IoKDEdRgNgVWMO
OgSyL6eHAM3fZeR0XofQk0Ue2RYJUWFagibKVYhL0g/RoLtAdTnsG4Fsk4S4MEVW0Br8KDfpptMw
8pBrnRcb0iY/VbJTQnCw0qw26QA5S1Q49jg7SWS7E/nQF3gRuR+So6ohtesf97WT7pcQJgDg0jc1
g43rR4JSYkHXtf4hA6kQB3IxzlRSushWU4gTEQC9Isbgxg1mNVoYZN4Xfp43/r5aEjEWX+xVBQa+
sSmdW4gxjSuWPQT2VykJKN/3Hc8S8Rmjtsn1jmG/4vCGLKkD+A631+8UVkuikCRrWEKUGMfJoLHK
Qyt6h6pJO09Z+2HEa1nFhps2kc0vSTzKEsqHuRmbKdGxdHr3vVIw4luH7yolX2OEJcSIQJmKioUQ
QY+Dlz4SL0EnrfWDA7b+TevSfpPVkZuLqFEbDVIqBxwRvIuxsWOD2aIkz4hfJO0hs++j8DxrQNJX
Sm/f+jZNYyVM8CndRh85jSHM6Ge3SyY3T5brZALFei97dpaJEvwpIw0dE3iwZ+U/usArx8bJv1cy
jqRNd/qtkC2Ol00sstUsgJRB+56Zx1LJQEP8Y3/RNjPVSoZQhvepZYTDgEVLOuLktAXDi3GgTXXX
g7ctt07F1Ete0/dtwlYFxwpIVRLK105j32JiHPUFSKuAOXBq64ddje96CVwpKDhWkbI01DP4ccbA
lRNmFzQrScLepu+uRAiOlSh00sysw0EjvVjRvfIOqmBTW/0+t5NVWC2aWFOUGb9P2lPefxhVr+kl
heS+QdvicFgwF3MUWRBhowUYxGk4kNXGC3i2nX1z2z6UrXQRIwLIAhQzxnZEALXQ/eXUOY2P9xRH
deSAdrKNESJCroQsGxu+MfNd2KkOCX7uqyPzUCEOqMlk05DCe9LFMZEb4uqSq8/7MjaVMDTDYrbO
CMha3+6+Ws5TMk8mKqFlcqyiclCa7EvgX/lHTl1J4Maxsq8cLDksKRlPDHwALD3+34ZHNhdrJUbY
+n6mhTnZUIQBDgizxwoaQKL5uK+LbLWELbfmaGrQsIsXp+DWil4G2VXv9oXMSgthywe70paGQIvG
dnq8qUYu+RZ5wSE/NxHapjlmjnItq98kWoljgKMCbP2R71BjN77SAOkyedd9zKtevxpCV0ag46Jp
MSpuZtV0wRvAsVItb39vtqvelQwh9FsBAEaaFGrkP+OvHLGZD3r16UE7EpdPRXWy3lmJyf36oJVS
Fp5P6rKDQBQo4K+aPR1Iw3n/rud8kJ2bzCImAMoFF61zvZ+RuRpPye86ck/GwEn7Tyn5tr9+m9qs
xAh+aqckT4wcYgLA/ZVt5XbVlZVI3tC2j/wrKYKb4hIyI4sOKeSOAJ8cCKfmOWi9/sAZT3Fzcsc0
h0mO5JtVyEqm4LWKGdIhVCAzs7ODpn01ortSuZTZh9AA6ars9CVbR8GFGz3GM1cJaZV2raQ3sXKp
DElnjUSEOOlQkChfcF0MJO32GpdPToQhpLGUnOo2k/brqomjDkE42NrMd0o1SyfobzS7dDSQc6mG
5BpIpo3gt7NqWYFJICgvb/XuLowek1Fmdvw3/khCK2WEOq3Li5jlKlcGJ2KOBwMUeQKoW97JD8ps
iStt9rdrTKeqxgCmh2aktzkviYEtOds26l4QbCkOeor97iq9bs/Z5V3P3itRPLivgpBajQYDVQIO
C+pDgyMrXSTes709r7rwv68EkOjX/kAXTtkaxY7dfK9kHrqZgVZKCLGHjBijLkYoUbWXYb4O2vN7
YhufQ+L/UAW+1WGoMqtuUwWXtMl1MJ6r/usiA7jaLHPYqwjBikEeUrFiCbAPUevkZnaMh9gfk+oy
Nplvhh/x2pc62WBIvHR7d17FCpaWR33QhTU0m4LFrUCzNQEQtlJktNEyMYKV4ZaiUVIFYjKAgFh4
jdSq1gFm+/42bafw1SIKtrYwjWS5wm3tKUZDAjlZ3nyX/JzxqMKbbuZHibztsPC6eoLddXG8aMUA
taJzessRVZi7XBY3BCTUO5+9VsqJqa8HhDllEEaG4IhBZxdlsbuvEP+JP8Pcqz5CpmPBsMSshxGS
6FHXbw3jUvXPtnYYl87Zl7R91FppI6Q5O1JokgIZ2KvKD5r52KcYIQWUlomMOviUfq6rz0Xuq+ZN
IeNE207nv5UUnw+NuMy0wuC2yOZzm2C+TMsB9fiQlJOnYexX70fJpYLE+sWO7zbm6baAxFE3XOCA
LKiQ6kmS1Dcn0UEt/r8gZQsRJNOy3CwMbF7t80l0kHIAhTb2czf6SC68OGqOxV+yrkqZakL8SMuo
TfsGiXGJHu3uvsp/1sOPfVORiRBix5J3zMqwZF5qPymLVwG1muiSxZPJ4H9fJamytm3dws0mLjFA
opl6LU6yQSM5/cmECNEiW9pyCXqsVRI/apUfBfd687S/VhIHFq80cR/WAeMPNhBPwaHTMKVTR37c
F56mKc+FMkry4j+U4682JwSMtEiSLmKQNz/ELw1wtKLDlDvgCrqkHzhpxHhSJTFX5r1C3ADGtxKO
FiT2yjWLfKtD2Xc9zHfLhP4pSdn3awD0n+MhRp3fmkVbZnXVdxA2glMWcGvLwQLaMscATF36ofMX
1/5KHnR0Omh4bjRVSTiWBEk007+VPy6KZeKGsAEqd/IhPmWAzoiPxU9gdvnNcZZhWezbJxPvPvMS
vOoBN56JNH4ZRk6VdV6WSNz5H4rb/9kMU4WQUdlhgN4qHg3RYT8k9KFjzCOa7Skq9bKAeksRel0T
+4U+Pk8yrsN9D0HP5dslzRd9apsR0sNxccrwwVA+RcXiUgzRfdz3Rf5Le8YjxJQ6zeyxGbGcYOqq
0huiS4byZNslhJMgTDSzoPh9NY+ctvqaT0/Lu3DUX5MKTkBvl8vOjBTDEBASnRcNuOb8Am66JDWG
ozglzH9LJ0wV4gkGMBaliLgJ0tAxy6+m/iPMZVUi99q9jRFCCJ3NsWkVLuRgXgoMfJFjfeZ0bbIH
pu3ruN8pmYk3Y7Oa2gAaRD1KcWzU0JO1JC6APtzKH/zAoU4KCmUMmMhqK4mC4m3ZtETaHKiw8emQ
3+bgMFmgIAVgI5PF/00bRGokNt4ACFAT35qHtfRhZ3MkJuOJz/PS5wRoEGg6a3ziVrfZScWrtSPl
gNqOiyuxQqkDVNSiB/MfnwwA87XuhxfzQ/k9vQ7v8fogZ/jb1tKihmGqpg0gsrdalpSSZjCxjbVv
Q0/iGVfLybglX1QboZ83bOmPlmwccju32r+linUqLlOnTk9gprWffrWJw2loh1NxRR7a3uWAf+xe
RiwplSnsJx1mmo0hDtLGXfuVYI6g+UgeIw+ziR79TtGtsUzH/Si5fWZbqSns5ZjUqWLwC4jugAzb
nfsb9ME56fX8SXNLADvLpqY3E8BKnpB+UgxKDF2IZR30x1m/5KkfVl9MHK7nspPkb4ndiDOLS77Y
sdFBtcm+IfR5XACOcNpfvs0ks9KGf8KqcC0m9BPHCUxT7R/T6eNUHvZ/X6aCkGQqdKepYcaNMHua
y0Ni3/a6JIj8qYIFdBcD8JIW1fGSJIgY7FZTqyKdPcucP856cymDydvXgv/E24j/VoSQxeZkscMJ
NxsgTB38LLmb53tcszp28rIvR6aKkL7SMqYEB6LZK5f0oIYfrCSTXHb+ab1vNRFC0VCkbW2H0MRm
zwtKfAKrGh06fRxL2fjVhme+kSUGoNhIMjUH4bxXlznFcSh1DLu9iRP9KbMtvw5q17aTqyz8Zo8d
qJUZc1KqfQlbWRr90wbffocQlGxMMEQKS2ZvqpObuKAfTe0FfXKH/b2TqisEorqpU6sZIKb1gyPv
emoCjFB1/gx8+cZ0A196YpeYizg13YxpFYKNafbin9k1RyFGKfLYXfQn0+nP+SHwZdQtspXkH7SK
FqTUu9GMuIqwz7z4ttSp33Yf9xdS4my2EJISVg95qkGIDVKVMLuqBsVR6FFnn/flyJTh37FSJme4
+Qd/IuSo1Bmt64iCQFGT1FLbQizwWDEbVY44ElwqWlBPJJ89MC2CO7NW3LJ/V9B4FSFsypjHETHT
Am6WB9+rbjH8fg7pf9RD2BQlUcxazaFHht6WsbxKW3qk9Ov+jmzUZdxTX1URtmRM9TxPOkjpL8EN
n7BNjwMDUiaoiFAkURk727b/vIoTwnpeZYVu9xAH7vqDoY73Zfnv8+tbjYSIzkqQLaYxRIBm7lMV
lU/DKHt4lmkhhPTa6Jqq1xEFlAxTtPnsRJbkCWbbI3+vkzi6qwS0m9IQSiQNcTrtrzakh2rxQ00y
1CBxFnFqwgLXUcg0vljks1ldswzDh7L+6G0bs22q2wwTM6oICZywhUQ0g7uoBkpi7cSDdHrNgCHU
ufJqcaMihgGsxAkGUFLdjNIUj/N8SF13Uz8AC8R04QROtme5Mq6bTWNYiROMwYpqUOmW0C5WlWdl
Jndj8WHfSTeN4VWCaAxWZColMyAhbMCj0n3KJ+Iy5b6SDSRtGQO2SFcB4KdSJnKRMrQsVyzDtZwd
HJrPlnGdpf6+JtsSLPAOE0TnPw6f02wuxLa0ySsTgqktMEuYtt8yWbv81oLZ7FWMUBeYeYKoFkAM
7udce04dMn5Rytts+PeoHcgwK0HiySRrAoYKefJU5TqoblP9e2dLlmzLvNYi+N9XObMHg8oUtRAB
Au9TZej3eS/jUJXtCv/7SgQ4B1qtyiGiwDRw95OErkKe9jd+0ynXagh5BrQHWWVHkFF9pw/NmZ0w
runZbvkpjUFZCNS5q39PN/p2b4RUs4SqFc0UEgfMO1b25yZ7CjuJWrLNEUJN2mZNEiWQQXrTiYqn
CCy3+wu3KcEijGiqTdgfFxm2iv4zg6kTEG6vS/oShZLTCf9C4ZwFZnimgWocM3PAaxf2nnZtj+6S
CZ0y52wYgG57GJIbMzhMrUNMGR3CxlmIEku1Qa3IdI2KOGFJkQeBqaMANFnlGMngAsBLp8VxbgGI
MckoMjfs+o00wXUM1mlqUEdIBFS56sIIT4eWo5YyTEqZGGEJrbls42qJEZ6V+zo4adOXuZU8dm1Y
wRtNBO8x0jGKygzrltbNFYgXnMRI/H1D24iZb0QI7qKUEUTM0GJR/xqzy4BlovXDJOs93jqzvZEj
uExFzN4ugZOIM9vom252yF0Tkyr/a8yRPT5tq6XjlgIoBAR4wW/tm9ZtMzctt7jglpmxH5UvWfSD
MyDsL9+2EbzKEVJOrGYLbYFEBWyNx9w8EBwHAlmclukiZJt5rEzQiUCXvLjCQ+Hcqccgv+GXJPu6
bFvbqy7876t8wGLd0OcU5W1ollPodFNPHorYXtx9MbIlE/ym1gDvHI5QBzXoU5DjoiBS3VmPJdps
xxxmMX7ZDQRkoT4zsCth14ezN2u5m4LWWkEX4qI7dXhr2z/2Vdp4KbNg3b+FifONQR+ruOvhIedX
7cnvJKpTfrZO8+nfU4dClI28wHSwT2ua4LCdqQygD4Ej6UGPg3vht319o4ayC+ZNY1iJEfy1TJVC
TWfskmov1UknRuBZtaxJdFuIjpygmyA8F3vSbS2OGtA7zR6Y3W4iVb3vguIo2ZpN70HL+/9k8L+v
rHrO56AwdMigDzjoHIofaLfwFXd50O9QTmdOiQagzJX1uW0a+UqqsEtEj1lW8dNBpObPeMl05ii4
6jN22NdOppywS6BRSPO55cqpD4Hl06B0A9VJMVm7L0e2UYIzmUBBnAcKdUZynNBTqXj/6ff/eH5j
o4amPX6YsslFQz1iJLKejs148Loj4lOb2ZmqnVsImuU0uWbumdOnZUTHJkBLR0lxJdmVXwfjlcnF
LGntZIYoaketS0PtczXSq7JqAldtZL3p27FnpZiQHgD8PqdMg7Tk3KEXPj8uxxF0FtQBL8Lpv20T
N5O1Yq01zwv3JQ1w+GmI+y9NBorCLUksTMlKGyE7FMDKxUEV2lgqED3Rb+8GhvkckPkqabQvuPh9
sKehdppYJ/6+chKX/dW1tVJu6dq2KrjLApE9dgkokuisP/e6jMFW4ksi5HsWhG3HePbOKGsdqwsu
XV69p3BcraIQF1SgpOjKgI3CtIxnVCWAo3VZYN3WA2cUm5cMqjicrinR0Mc8eKNN6lzWv2DmkGnd
Ij8OPqc3bD9On/e3SCZSsL9GUUmbFNii3rodyTlXG0mc27aBV50E6xtL2sZWCAFFe8H1LlM/A79s
XweZCCEfqbgJCQ0eSpWFeHiSKcCLmv17QAdeJLzqIaSfQqPwIh5P64IlwBSbT00l60ffUoSqOD0a
uHLXdF0osSfQVYG8HBVCb14Vw0ujnpvh4d+v1VqEWF0bNiktBRXpMMWdM1Td1Ui63AEWsLcvaCti
rwUJMTTl3HlmB0GTrhyysADbITXv41T7ywbv93+TJRhxm5ZKEBAua67dgFwt6ONOyh+BIbuhlCkl
GDNJ8lkbGgiycCqpbT9qYncG9JuMrU8mR7DoqIuxM/ytKtA/BUHiZg0KrPwSvesMud4lwarTPJwy
ZYGgIo8/aiaIYNRCcwg6NE1jebBIckhi84tZ4nJ+bj2LtXdtrjt6QiTWslVKrL9DiK6pYdWAcMLC
6nV9UtEfb9i2bwzUHWxAQ0uaxzZPzmtpQu2l2RMFWTekqUd64RMt2mP72cTJWQN/FPNkjCQStxZH
jhi17KTmp82msVzae0rxI1c/7rsAN3Exya9UEieOaA8cHY0fLkaLY8YvvmozySlTYpSGEDpqVKu2
2kDE1M4ua6+mwHA07SGRTQDJVBEiBzgI1Tnh3pxY/UNsTsdmkfmxbEeEgEEW9GSUClQx9Mdgcg00
ERqDv78jmzIopcAIM1XNFInHw8JStZ6fKusSbK/W57x+mGXModuW/CrkD9OaQUNZjBASvyBzq5mj
o+td8YEwM+PtPvOLZ1mX4qYVoHFVAzE4gCPEa6A2s1lK5gYX9U3jFs3HyB79SXm0G8l72gaFL6ab
dcOmpkYsCBNCk6kx8FHWxgC6jPYFkBiu5kQhxqD/nk2FdWO0LgTmZueMnzjaWoMXMFn3xZYprr9B
CEvoT2B5kOAbeO9MaeuuUR73rWRjcoGraWu4t7eBWGhyM1rVyJWa6lVFGM5nTgQA0Rfe6ay4ths/
66CRIXygpnILV4YTtPWM8EaukGJ0hZZmDeQZb/g0eRTcfckh8Gyf3rGj8WstS0mE2nq8fCNR2NDO
aolRWJA4XgaPcyEqvv6DA4vmB8Uj76hr18sq7FySl5XGFL6suJ3SaXrXBu9oKHmjj5BFAGGgN6wz
By8h48emJl5YRTngJjVJ3N08jq50Ea/CaKANhTpDl1QbSi+wlNOS4sGnRw/38lc2xnedHroAdT+W
FTimJ00SyGQmyoSytERjJLoGrcGzT1roKafqTP0Et805QOFtBw8B3lMEkEWZ821FmrXaQr4JA33K
xwnrGyfqX3pwW5mJO4Rgd4pkCnIFxOS5liRknKUcDNYaUPDvu8bWDS/quTwPx+L474HR37g7EzIP
QOji2IyhVJemqaMX4ceord5z7bzWR4gpDWHMKHMYDI0DR88BSmzKrq9k3izC0gZlmUaNCRnDYfSJ
14KgzvrAvbk7tt9kJCxSExRiR9lrA8OwLgZRroMH+zs7GFeh33ceZ3BHK/lh/FA+ZUcZdOR2+P8d
m5kQRCaiWUXTQiqIZr7pvY45btlw6GYGX++VEEUGCla8woBB1OA48PufnPcWHAduOx8IeoBjT5bA
+ebvGLsIBVYSXSkDAoEYQXHxkOPkS+MH88t+XuOfvSdFiBnjRHDoT+FShvJlam6i4Rxnl6Qd3SR9
Iu2LtDWGb8WePCFYRIuu1QnYGb22je6j7ikqQ3+B+D5JHJYZFyMOz/sayjKoCAymhCmZEqBoeaBN
bJNzcOQTYChLqhuMRLlgE3blNL+yzRPCh1rajWHytAZMCwfDX1V+ZJlEMUncFR+yG2VOzbTG2mXW
sdNfmvpYNN+BbyxZPr4jezsmFCBjOlfqtMAOlVP3qxzAqMbj3+VAeCglU6gST7aE+DGQPs0yG8Is
pro9/StQJIM1MvsTQsUQ5Pbcl1g0dTL8Qv3Y1h8K+2opYiebvyQyKG2p7QlRowbIGV1yiNOPw7Xp
5g8xjpV+6/FCWP+W+WDViSQayiKV2BI9aCSNBxu2xyk3aO1qXnjRvf7TlDmdmx6iv3pn30QkmyaO
Ds92RNo6gUAYvdM1d/n4nkeSVfAVx4aZ3RlECSChDT8x26v+PVfom2wvNjnn+cAWfeBLNsSXou6u
tbqXFC/ccnfcSJyzoEE8lgs3vNJWEWwx9cowiwSe3VqJzsMoQ7SQWoFQWyRqY/YNUO9/dYqDmfoy
nbqrzjGdGl3bMDtZFSirfm0hTgSFChTDCQI5vUd1mE7xdYmBLgx0SytOSXQVj5w5HYNE5zVN1iZD
dKQhmqL9eSmME9WluCqb1g3wcE2nuor/BBc263IIEliHlyr3+XCjy/CbJb8vPgCqY9b0PS8sGuCn
LsYxx3jaO/zzVQPx/Y8aFniFQkiIu+tBvUg5arZrzJUAIanTvDdoiwEppIgFyDPkFN50fo/kmvgK
+k/3tdnc/JUw4RBAFwos1gTatEA/C7PzGOauGrwnt66E8E1bnfZppxjLwiCkJ82hweWmngyHLC4P
uSZ5r9qYv0TsWYkSHDWutFazB4hKrgvAN33ozhFO+dY5uGbPOeB0Ys3JD+9A2X4rVfDWLu+KOkoh
dcF4oAXOrr9R6wILPcr8/VQ20SbbNSGxs8KsKzw0ICG1sdsPoa/HylmLT/u2scFz+lYtIb1rURJ0
WQRLDFKn88hhOuvoHMIdBm+9DGOnLtHjd6UB++Sdl1CrjRQChRK3gxI3CBQ4yTnLfK4yiXaSSPEL
CWBtlGGP6fcRAgqDJcdsUmInNEcZjpBMinAiCCMtLVIQGHrUUB0GALNURsrDF2IvFQqbpPesDnvu
XEppuV17Y1IVqCO3Qw3u5545xFbdVAYwJ5MpbE4SUNPO+KUW09DmmRbOaF+jbxGE8FZ+tRgWEKo/
79vi5jr+vjDURFyGuRumiEaQaOvpdZRXx7qVPQttijAopn6oaRJMN7+NUgmqFM3m1t4k18vi0VQy
k7HttK+/z+WvDK6ryzC0uMEB3NQZp+cINXMgA7CQKSHEP2Vul2UCz61ndZ3TwXV0XeI3MjWEWNek
StuqfJlq+kEvD334tZDtxHah/+r84nV71RZxTnrIAFmbi7bYPDkOVHEbxfKrSXHi0VeSU6PelcXg
xsWBNZqD+cR9i5OlEhEcI9TtpTZmONZsesodZytMPAWMhfgf0OzP7AjI8idZZ4xUdcEKJ7Mfsp5C
6vjQeSZeN/wMLGjFqT80Mzrdy0N4eNft3Gq1BcMMK5x7jQ6GWanXqv7Dqp72V3LbJl9rPsEmMShS
BD3PVnGTPttV6hskOOyLkBVNImBwZfekr0pYTBI7Vu7zB5PhRJ8ixQenrxcfZPdJPKr+EXVXayZk
4LC2zUIZfslr3ZZMIMBBH85LmJ/NerrEkexUKLVGIcyPXcpYxu/du6U4mxhcD0ryJVU/NVp5kyvD
p1AdD9Wst86UMKfOgFMTTcABygDOmVzls+yhSmanvx6yVtFMp0mT6iECMiq5c/KhvSWg65vxnlye
s8fQpVcyz9iOO7+tiAqOoU7F3AYtFgDE3YX6LbbPtfUgsSKZDNETtJ5UGY875pdhPtjfiZfiXZG5
APXvfNwqs0uHA5ismtsAHXpTZ1HBQZpuaqygh2rKybjDJDLqKyN3qKu7fMolBP7P6IFx80o9FUd2
HiSpVaa0ENDzye6GOMNOgowG5z6/1ZRDI7v4kgkR/KVXM6uyYwgB/Stx+srAGSAEVwswpPf3UCZI
8BMLTax/m4lW420x9or0YUjfMVu7PmVQof7BG7dZBg3PT6CkjjRv1r+zQBI1t+8cXkOMxjFfVh6W
DEOuRxWE0OBXPIu8wbGftaP5nR8qKlfmYJIwrQmlakW6cCkiWGEaAnY0Ih5RZPNusjCtCWfbNAfe
5cSgkxr96vMLvDr5BauqerhH+VhLapXtFxSDt4RTPFtoYvN+NKHNtKxwT2TezLNvjt4vCOEMj77N
qfLJZRiftf/TG/o/7N5vyeLzJUiKKjJFAc5ON9EPfoFjeo0/H5LHv1F5ZBdG3OL+zEev4sTNyxVq
L+zX1Sh/SxlO2pHTwL7zpPsqR9jA2QQHScWfGJanBHMQn8ZjeTQ/WA0uKBafnmKpxWz786tAIeyn
GtpMZgvr2HlXWulQIP8MDjo+0LdUnkM3u8jj8T9Y6atMIQ0Ah9UKKv7eEFDleTQWdwyr80Aaj42V
H4TlVakN7jyqnxWrP4yZ6lf27L4njL1+Al+WlfMXeRbOxox1Bv94Ex3GBu3m7zqPvIoQ4n5tRu08
cC1rTG6b5KzR1o/yf8+yyXPbqxQh8KdjZZszf1fJh8qbjC8kvxrNv/YXa7s4QseMamJ4xmTiLIvd
h2EEolhcB/v5Tw6rER3Ue7L8shLzwKFZe4f82Be6aZgrmUKiCath6uMRhpko+dfamv2gVK8U3ZZ0
BG0HkpUcIdfE6oJqr4du092EqcqTccgOCF6zo2pucQtc/BtZbSsTqQuZR6nYPMSYDwIEnHmc/cIL
/fSonyvfPpaH4ll20tpMPK8a6kLsKpQOuY5gJdvqPh+vSO/t79T2ZfpKgBC0MIJkLokBfYrrGa/2
8YUUp9hFMkBzeSkbHpdpIwQsLWh6hVAIG9K7AuCYIJaWqMN/4Y9Yv1KHf8E6NgwE+E8ZJAAT/xCe
2mN5050Mv7zmEAUYdpCdD7mL7skTYhEDkkiPK+/Rm+vvGTksVuKY45HGz8UiG1eWmp4QlCazzaOu
gCzrZnyZzjXA85g/uWrs/N2fJcubUoFCfCJJoi94Nodylwlwn9fxJXeXR/AL4E1xfqqO0qYObmx7
qynEDabHUVWp2L3prvOCI8D6rsb7CVQdHPpM5sqSICW2Y04pCeZkgGuN6cdw/DCRh374uW+OEhFi
M2aj/G/HovFKxYtOdROUkjko2SaJfb7LRIGZ1GHNeKvSeMvwzuvh4tvTfpqH+RT9JZv9lyUUses3
o8X/I+3KluPGkeAXMYL38cqzu3VLvl8YtmXzvm9+/SbkWYsLcVg7njdFKILVBRQSBaAqU5lzFobi
JTlZq4t88SpxZgcyJ6CsdqFg+M46D1R5EQvug9DQOOhYC6sDDzxmqxJv+uk2myMnqm7GnGLRoexw
AJLN4pj0I4ZTrConzp3B/BCphTsZ1K0FZYhDjriXkrVa4JACkWq7yFK3GlA4G62XuFQJlCdwV2O/
ZYOKCfQfrci0cHypbtFkKlGtUFScc0CR94k6axkGrQHrVD06efmcUHFH+cBhw1AoYmvUsJEnwTJf
DaZ/vFYJJNe4XCKUmzpcZcwH+p7q0UKZ6EURl0CIb8qZWrNs1z4IZp51xoLyh5CwvKXzmg8WDkDl
yQgk7/+i7CF2RJ6GqC7XZUlE+BVfz76VO4pf++Y5qmw9B29mCnYQqnuagiSdyynSrFLV2oB76Tk5
dU5Z2qOttIAIxizMetbalAhwIgB1Dh1Mc1TGZYLFUVr9em7suVR8Qabet/dPP6/phc6CdLuQ2v9m
S2qwxm7V2ew+SrrVUfMqdH4bUFKT+yCha6rMesDeCIpFEDxNExXnEE3Q/cT4MIm3ifyzC/9o+F7N
cPiwhPUSY8aQBCa5W5oPkRmYzUjlZvsr+NUKhxLlqE1zzC7Twi957jM5rjq2WWtCcZ2s/q+qdiqH
2Q+MV5scakimUigLK9i0pNjuha9R39hF++4YOigjHHREcW1MFnuAa+L8pJU3RXsaFz34V0b46o1e
1oSlEHAFVbQ5tEl0x8SDevJHB1/dAp2QpGiKyjectiFez3UFaJFED3L8IUKBt06crfevxzc2uEW0
jvKyFOzaQr+x7uJn3Yk8y5tyEBatTnMuvemUGVTs7SPuq19sCjcLN5+mv85R2Qc0N0DLsLXczk3u
K986W6PzB1OFdk1JlcAsZPKHtsYq+hAVtbgIUnFXrcqQiM1GxR5EkhV5162NJQ5p0Y1j6GEl47GZ
MSJ3AWtMTz8w8rc6oJbS7vLd2OIwtsq0IRtX2DJn3Z3a1JNSil9yF+42JrjImKDnMi45TGTgDyiN
oM1WJ2sfJOH8JxOkm5oomooo85VWvRhJaqwquD5e9DM2R/AZLg9gkyWibt+d32b4JWuGQgGtUJgx
5NjOZtkZOsuuBs1WKeGi/S3XeDXF3RPEkVRZggBTxfJyIR55mjfn4Gv9xeXeeNRt5y7mbQxykbcY
shB3EQyWinXBddxpLtPPmfnjX03Ui9ubZZvqa1eqFZ5f40F/qlM5WLMCpGYyFXgMod8kZBtvuMBL
5QUz1cAbdXhvVtdIZu00uytMUG/PH9fkFCdEMRY1fBwedU075CkLjbpFKWuxNKdp7JnwzufjAdwH
241n3NZeLOkgDhZDiKfZRbvaN3BCuaptBNk9E2aKXIqVhRpKbpcXc9UA7zM8k8oc2Z6RtnbfD6rf
KGAJnA27RXtlOjQ/TbP2/6Wv3GY/ZoVYSj181W+gv4zUMxA84UMHzUr9O9OmM87Gu2OT1DSywdjE
Z7xoUhaxZVfFuIVHk/mqvCsrYsMkRvTliXRjpI4nU48nuFXPV0b5XkF7efQjk29AY2p32TUkKYj9
ax/pf4OJzIHJKJglXj3hFaqh7Ur2S10lkJHNxMF641/Ip0EyQoVZSMbVRq0AdMDB2z0+tbpp6zhu
K+LpeKJ2x9BUDBkqglAt4GU/y9Qo9JYZVF8aRqEcc1ZZYxJhZv+AsLHDLbdalfJcYnaWQMFzNdMo
iHpkGij7Qid5ReU1u/G3McctNrONiinREBpYapXwHXLWHUV/tBsMGxPcoqo6JTVNBvT6emNq9x1V
ALvvAhjETBFEiW/UHUMt03vw2yIUymfhm9J8G6ltmLLAgbuyoMGuW/CwWplPkeUii0FvNzHxu1s9
40H7ywv2G7ZrtFamvi9howwhyGWKvhE5YdrZNbXv7k/HqyEuwIxMa2SDNUFLdW3Ly32qEyjKQubN
0tx4woUU7opAFFViPgyhddblypKfZd0Oq/IqJGXvWMp4ZIuLrVSLR5w2EFulgR7S2o+89tSgXu2m
Oq9fa7Rva8S2u78dbrzjAHtGCUuRsWiT09P8idmcTyo40wPjYfVSVA6UDnXRR8wYD99LK8WxMMJk
Z4WOlqqO2v0JXr86xeP10A2pUbKSCxEFgIXyGK4EPwblAp/syWWotSzoNAgRLcIXMhL24fl3VPMF
TGmuNekkwkDSZGhN+NlI0t1cQCk3tCCR21/lGvg5qc4Vyiv2/82aLac20eIIEyNF8Smuzau2n7zj
bYeABb56KdQmLdEzmEjxzFo+a6NfGli2VN0pZYYDhdSYZRGNBEiTY+GcV19MpQ7iUnDConKPHaLG
jEMHNUTzS14wS0v7WEEtWbKS52MTu3ANJgkZTLbYrvl3GTRc5PqC+zy30tcJEmh9DS4a0KSMFC3r
/qHp1RL/PFOAs3BUGPzE5xc5oSvoJqX2jNdPdgkhXBfUdr0PPxuLXGZljVk2zCwbXx6qn8Ute4xX
Crs8aV+qaxX3h//HC+XujG1Mcmu3qbN4xikUyVx3irUvLUSHj+eLMsDdC0C0vZLBsYz0tFpybx5W
8M9SZDbkVLEfsVmr8VSI6zDDCHS8WFoleNKj8N58YixobWC4pBrJ7ta0GTZuQ5dbA2LUCQwyLZL0
O1MObVz1O+tpE+4n+096jXBfpKsa426XeR5/uZj0qJOyCcrD2aXVvrfyfJd9P56ovYW1tcHttsMs
5SE+P+E6IrFxT27WaKKMibeNPSjaGuE22GmVcK4oYCSZGm9pM3vu0kCYv8SUFgXhDf+GImZCmIM8
YXKr/qsh26YY2VP8B6G9cebN24nZqU24sBHT3yuW36gE1BGDxT+UTKoY6nmK79c5XtX7yEtS+bxE
X0OqjHb3XKIi7wRdnW6JOr8RldKAtFcq4MkTdnFfOrFwDp8Up3BLh3pZ30sht8a47cjIGzFXLBir
xtZfoCyZad8EtbCX3nITioxkPw5ePeN2JOhA11HdVZOrKqItiI9gAHXrLCcigRxAbvEsiTzEQgoz
4fvB68/ZJXT168kHmZP/J8KPEP/azBa3iBZNLVNBKSe3EK7zwa7N25aqBSbmiK+g7dqyF0qDmZA/
S/Nt3N/Ic+akbWpPGgEJu5WmG3f46lk569UODOiwFTvRbf198mRnukkhpLfcQd5psIUbVp5D6THu
bUxbs9zOF4ro8JcjmBXqh3Y5K9S5cnc33xrgdj6Qc5rpYmIMJ82u8fB9LjzW/1JY0Iq1Zw80JFhc
1FUlEe8KtxPKsdo0UQ6jZXUXad/EzJmn4HijoAaO/YTNZhvGRoTaUpiwtEeruJKorJhygcOHSABF
0SixiZHD+9JKrpm0rqpQpRyUGxwyaLUFYskQbiRL/qiU8X0y//x3A8WDQhmpqz7BggD1gzGGTgVV
Irp3MNqGGIcEsWGKkJRmPlTPinFnxl+06hl8qaNQ2Gn3jexe3K0H3Bjk6xu1ZVAVXYJBFcnBWTrh
KfMifxfd1IMksX88fGye+eP/1haXDatN3o6Tijioi85Vo85pqw/J97IgykSJcFM5HIDQ1184UI7W
u0iWQdiafqlJwWgi3FQODfIql2RxhDd6+aNK3ls/jgeL+jz7/2ZRFqMwt1KOz89hbi8oMDepCpj9
PU5GnYFhqKCg5MkpLDTX5+uSThAsW33DbwIBAK2hMCXzLZQPH/uzOysbY5w/8lIvolDA2LgM4ERR
QAcbmrfQsCOIXig77P+bcetqqDv1WTK5mfQ5i85t+dykfxJgG1c4PJPUcJLBs4+i2Vy0l+yqA3N3
V3w6Hq/dxbIxwqGZUq51Z4owEilWbhud6ajo4LANVKXPAtXEQxnjgK000bKfguHCXY0Iyo+B2d4t
1RzEGXGxtAtvG6c4eLMExSgLdlpYZf3bvEDrVtYuQ9Jd1YP5tIbdfaVdqxF1ifEm0FWLUWzgJKJY
pohI58ZSW9MiBb26DMbIzLUS/UGcel9XQzvBJjQnbWmHaXU3LGtkD1VzMbLxxojVhcgp+RX961dA
6xWUloYFhaD/jcx6jqIG9M6yo1ifpdxT5fNxxBDf5y8ek7ZKO7OKZScrPobWY5lTCRCLgi1+cw7w
946hMYjyksMBFWR8ZT/bWmsEoK/3o6TqXEEQUnvszH+42HijHJprUT7Vsw6vVuGyil9zw5kTIirf
bIK8DR7Ki2UoVzYzs794ijufTCHoL0aAXP8yUsUILNjejKIE+RTQDTBdTQ6g9F4zyyXRJGeccfkc
/yzm27TyjPJ2SijVpv3A39jikGpMpyXrWl1yXhib0La9fksC6AM5+lXiNwTy7sYfmMshd2dousLf
acSDhSUmGDCWvYO+VqiT5Xg8tr/MEzQ2dcXEnwZ/bZwLnRIvmSo5i2brkD5T0RBe3dQntFGaks3u
huqgE22qK3R/xl7NcltXAlYJEVqokhOthQ92E0fR3pmF5CQKFC8olNgPxo2TXHysSV+0bQEn/ztn
yaVGuajsogCfQAxqPLnwaNR+jdUYoagNQTr+SIvTQKlivqDO23B/HTwOe5MkEscQyhJOfD1+WlCx
Xl1SN/nBasBmx7RXr/RAc3jfOstV5FPXbPy+xgcMt69NUS5nMguY0nw/63drErsxeqHSJHGOsZca
SQ7blaaWOp15mXZzAEqQz4ZgOo1KpmzsOwejyR/jBdOSIB8FO9kHyVdc5YSekMKOgqRC+Isua+8y
nfSSOvM9zY5FjOabc70iTAPIkLEOhvpRDmchyCr9Kl9Ar7Iso3s8ovto8jtu+PZYQR7nCCWLkmO2
fr8+TiMB+tT3OcxHRWVahTlG0oxu1OFznn84/v27gyVDaBDZtQghTu77faKFS6kLktOjNkU2YhRM
ST+ERXO0xPx2bGo3+DamOHwyWlPqtSiSnRYNtu3FmFCZOv3TzrSXpbQxwsHStFRIEXv4M5t5YVfN
6Gep/vXYkV2gRRerqhiSqWt8i7Lamqmlz5bkiOVq60Nglo9JH2RdoGcrEV67W6OmWBJYtyH49UbN
Lqpbde2T5hfMVo9DkAWNK9wIQeskLkl9vRdtW2tcFrN2itiHQi05nZdC0KWzOye/Eyd7dJrr4l0y
4l5WcHuByDhJJ/kgHDVz0phZXFeJqJDKLtojatxGMDazA/6fZABbL7lAHNK2UuUYYxorkY3yddOg
rhZZuyWPfxo44S3VNCX1jVKbpiWirGaV5EwO8ye5RAHrpFhOVLjvramtIW7nmKc6EgsVhno8fsvT
Axp2nCJ9dxzvb24U2aLaWuG2jUFuVyGuYCVa7NnXL9Ul9rXbrA90m3H/LqflcaL6CgnP+BufqUyH
PmRDuFo30xLI48cweyD8Yjc5B9PEV0SP6QKdyAE2WM9Y9pAEaFv0dZ+VW1DErm+Y2bgx5K975lIt
5HyEreXCaEIqzQ3v8RR+koLSFn5mbnwJvfzT8O2f1kfzdrm1lWjmEI9s7mrjpOC1oy0IWN/bQTbB
oXKrqbPUrszYILaqp4VX2epZ2Y8uswiQoOKBA3Y5j4dwmmBmjWpHbSDvaX3tLOpydi9x2TrDnN1c
y7RzHs8Wc0YN+nN+Z3nZWffF059ktFszXLYpZ6Mcy0qJA05/nSm3oeZZQkAEN8Pqo+DmoCHWzAhU
JHBFutMDhkE52E+fsGK9AvdmxvOxub2B0yUVWuKKBtVV/u5Cn4W1zaUY4ttdrr8rG0NdnVwQpMsg
6lAUFTpJfUzAfGfLTbwGArRmiMW8Fx/gEpA0SH7IosjrU1Tq3MqFmEmOkPrGdF2jeCI8HfvIIpkf
0a0JLjhqqLBrWpfjSBwH4RQMI1UGtjdlWwNcWJTdbGnrjCPbcmm+KlAStdDraU8vBOuxN6bEknpT
vsCwYWuPCxErjPIiLOBQ54WB6lVBf5ofVXSNKTihaufs4/H4venR5e1x+4iEZHaRNdibfQn9fhCD
91fDNt/1thQ7VpDiZUr7HJFydQziDuaNJ3YRojSpspfQuGIrQboqHMPp/MFl6QVNXE+ECS9D0a7Q
2dBLzKIW4fjxqEX+8TBS32dRtMEooU30VQfbntOj1nLpPiPxPDZALCW+2wo9zekktDBgGaGtqHdy
XtnCQuVIlBXm5sYNLaq6KRUQDJOjtnb5Dq+Ufv8tcWTJRTkLToj6Y35Dve3spjKbkDe4bUSRmroQ
UAztrLmzOOV96TeO4C13xpfyA6PDGa7Ux+PRJE1ysJH0Sym3JpBp9OEoe8Aw3finEmCZOajtvIn8
5V9OIIcjkJCBiCqLkCk7reWp1a80Suj0pUvoaFFx2CFmwySVEQYyPc/XjL4ou25Ad524JJ87FSgc
aiyVkpZNCEutO3ZehjNQEUQ3SWLPNZp341MbTCckNlRqzQbpwEFefyLpVE1eEpgVrN7WGq/oY1eH
BjcK8DLnOESIFW2yPHWzFMpM7cdygCkJj2hj8az8y4AwOcjQ80XooReME494L6ffdeXHsn479oGY
JV5lgsk5V0kJH9TumzrWdie4XUtc3e4nGb/3eJODDNDqqHIUYiXl5/BS+lmQgR9aPunEnQvlCocR
IXQGjYQBeIZ2DOlGVjpbkAgQp1zhQKGNe3022HCJl+iknMyzFsSnP2D/4rZcXlBCHNM0FQUMGZap
K9hdMF5l10x9QcRSFYiWoN0lg3cz3HyLmolz7//GcW4uZZ4LSGtRxHNtReJdN8mBocTBlEZoNO17
8haaBe6bRbqxyEVElil1hAIyuHct4W24Cn51vUe4qIh86ii1GxcbY1xcFPU01YYE95Il9OdagYI0
QIjCnd3I2FjhIqOf9bAuVLikBowpKAsmn9XgUh0b+8nfxg63SbQgZ5YTHXY6T/LH+w68leBD+KJd
RuBp/P4f1/q9ROLGHrdhmF1TCdaI0Ws/6Q/6RTvFKEpqFIe1BdNsr7vnbX1jjts1hDGCFlMF9yZU
DeBu1o1OMcg50Yp8m1xbX5gcUx+EHiW2tnuXtbHL31vkaycVLXNzuVSopC6CzFECsHC5IOt3yUHd
3TleveRvMKpUKLWFHSS15lSeDT91Y1e9l5+zCCIrjE4wv6FOesQq4C8ylkSal3GBSZRqeHKfn3Ur
tKVOJPZEKj75wpWmMuTGLF7ic3ahqwght/QbO5ywwo/QSz4e71/7h5PNUHJQUhlRM+ExEPHpJx9W
EPRfWOeP5YxikP9kj3biCd2bhFVqMDlIEZU0L5USRgcjdNZhcqpYxcWnbh87RwCzymFKPtaCOFsY
y6LE43d21+SP2VVWP+AJj7BEOcShCvps9TFlyy6U+t4Bp4Jd6hLoE7KYSprYbz6AfpXDkyERK3li
QwdNzpuh+DBM5TnrG+h3U22hlE8clMxJXY9VB59K5XtU3w5m5lb/uFWeg0e+62PJ2jptOrjTeaID
eXD0mThJMPhCUPh5Y8cX5XwcE8T48QxdE5paM4NdNujo/REn3WvAF6hndhn92UrWROi/oqDkjRSr
NGBKyjz9dalWfVlPpltDIhHPqjoqFwQUo5IVBftT9mqS5Q2bjDqzrGWcQ5gcLqJj2OqHHMAo3cpP
leJol9w7RX6nu38yoK82uexH7JdwEHH4d6rk4xSdJ+GhsM4CVQW7+/COSvnfo8nhVD+aSZnEyOja
wWEJQn9aGhcifMCn4iN5bU0NJPv/ZiBHS1TjPoVTkyP5SOZsZpJxAHsDrqVMNCvH7yHQfjySf4P9
rz5yeGX26hAbBqzqX+LixcsQpNprDQI51Z/foyjkRFjcewrYjiqHW5Y1MIBM2PJbPHYVpqHkChHK
lLZBkkJYY+H3Frte/eOwqwotARqpmEPlqXdfpIL95fOAPE890WX75Ghy+CUJs7I0yotvYWCccmgi
tKfwtIJoC01K9xJ1jUnEDE8wgrqbREJtI6ulkGunRv0Lqz9vc3TNOUwUC4ykAVoAqdSLMsudokFC
KUxJh0Fd1pOhQ+/7nCd/cgB9XXsvyd9mNUxmYnZ1AROVHEFOsfyQWN1d1YMouledSU4DMKPKdppL
xGXZPlb/jpeXGd7Yzdu6H0ALCQTtv8rm9ZqDoar0RurNYD+bfDXDQYsEIdGhreCean1slS9y4hNx
zyDwIO5fcrCNH8lc9n0nIzKEkx6wfp/RVt0RBGy/KL2p9JiKCA5G8kSAeKMKc+XQ3NTS99Sq7kVS
zodaXy9HkY1XM2738kzB7KTnGm/WXubFfn0Sz+oTU//IVZvkc6DGkcOPVCmSRWLb2zj78sXw0QcY
MKqK1us9dliU0AroEXNHBQeHIgnKASeDrersZyzYeiCjqg1HONVtMh9k4tellwed5RJWCU/5atEo
muK2WVhIBopfeOEZT37iOTpjZN3ptH7OJwqbKYscjCjygNNNg7E1Yju/TnRMKDsbm+6gn+YXyMyo
Tvn9K+JXXHlDPJKoU99m8LJtwN/8a2TlZ6nxG3d12IRq95QgFDGdfJGiWfcQXxYxnWizykBMrH86
njkCsmQOS7QlFyulZiGqG5+UpbyTJ+Vihr2nQHPq2NTfnLl/4xbfRtg1cVlD44/dC0bY3pof+oCq
vdVh5CaZ6f9jQuBfufqrPQ5XQi1H/44J38yb4qvsdbjQnx+0YMIaoJW4KXiRudSkEgsU8bOEL4WI
eaA7d4mXOYmFSrqveDHzqYVOBQaHLRCHLSOhhHNRfTVio5EzIjIIVOalOMRkmc2aweWQfBytU8PY
x+bn45AgnOALEA2zTi1jYNHdeGvZ2qvVOP/OAgcTWjpFTVHBQpWdZ/3zNH//d99nKeRmU9FmNUuN
Bt/XJ8/Mv0oDpdOwPw2mqpmypmh4sv9fA4UeG12oIqxi86ta30pl5eTx6diJv4nd30b4p1e1AGXe
VMJI70dfx2vlJHjKTf6TpfFtEDri47G9/XuOV3PcpIAEYkZpAvMJbzZmk6MKsLTjvLNVPGEO+cOx
tb+B7Vdz3BwVay2CnheRLJyKBWtT9UAV8zG8bsHignvNHHQNqkjtw/v706tR9v9NYHRxVaeTDB8V
xSvPstdgcxKwKT6pT0itIZxFPsBRFtli21g05ExbS5Z9Nt6AHlkdcmovcpJn0S+9xKcuJshhZZG7
sTdYpZoO7GV4uYBg44t6UXD7lwVtYa9BdZ6DhJYD3SvY0+XXQeUQXRwtRY1jmIyqFa99uoBa8/Rq
SqwHI02/Nbpy1yblk9UuXp3+JKKIGl4O3+MpCg1Tx/DGnbeGF9w73pduFRiOrDyzqsGMdpetg7d5
+Ku7HMaLYZQ2ao0YEk5mwJ5NzOviDKF2EO9ROfjf3Ku+2uJwxizrslNY0Uf7qTDcv7qRA/F5XZz4
a3xKPaaLRJ0F/yYl+G2Vf71t5lYMZ1baYjyZELyvbuaHFUvyF7kgRQJORSz/gFupjZIvDObUL4Jk
W7bqGN8gc+6XuV1+XdzCjT2qZ+Bv7oFePeTAp5SjtWsYDvzFPRLijC0tjuz3zv9xh0DsFvzzbgM5
sGZAL6nTYTPN/eYDU8wNcXbLc7vK/Wuwq9z/aS7y6iOHPMkq52XOlka23A36/dIRCL6fJrx+n0Ma
MR+6SDbhVdjldsPkkchnNjYNB0vN5JAlrtcVQo0wATALWE2XCt499gDLuvDJxUY5xGHJapnNWtaw
Zt4wXk2Uiz+wZ7beq86o+3PjB+ooShnkkKQp6yEzWBZR1jez6IYdkSxS3+fQo5ZXIQEXCV4uoIza
91876hmBWrsW2xo2u01fKGNpsLs4+Uu12KwObkZvqRN/M5/Y02SBU2BgEQ/lxGqyuDxFHPIokdlF
y6pHd8aAKuBY+Wx2E5F+UWY4iOjyShwFCcvHiN+P/ScBJLXp8C9d4dIROcnSpmAwlLTfC/PaQtLV
jM/HWySR1lksSDZTJApqbCwWbPSS4JTq82J6zVoHZfxQNE/HpthyPFiu1htEqJNRZSdxiKR8kHXT
GcMIUtpTfFqkj8emqD3K4qDBNMO2a15eOEPv175ousb76bt0YTW6FBJRwcBBQx3G1pL2gIY+UiHs
cSWH34eSwFMq37c4OBjHOsYbHDPyafJip8tc87Pu9min/6AgG9ZvM6prmnKLAwgzgeZKzAr6zPTJ
zC9zgRuiL8cTdWwCxcX/G36NOMWmwjButOL35mSCuQME6iYIVY7tHMeezGsoq6HxV6Eb+lZzW0lX
N860YBTBPmt1ZnBs7BhYZV4redV6cy0UjFu63gJXc1JNhBo1DhhSMUwbi9XPgV7HkkBDgyweLw9q
c6pQEzHh0H9mB6SY4s+jHOPAwrD6fJZYnBuC5QwTTAnu8dARUS6LzPUNHlnVWJk5KyhOz+015J79
7EZ35bvBNS7yKfS0d4S94xxC5qWSJ6GuBU0EjrefoIIBsUiwPLmihfpRVjpDlTmxFfP3ECiLHFBo
VWt1Etty+9py8+UpKZ5HDZqfcbAY6gfIeGfFzbGDVKhwqGGs6jJrLGtpukd9djr5OaXKjamo4GBC
bnuo9bKoSIavWvyuk4i1u+sCGj0Zbz862fmQwF5em1qM/gc1vVgmWnc/rinx+LTrwsYEt10Y1gCu
wQYmRPFkpQ96S+xH1Pe5eZchUmNZUJF1muR7ONqSRGyt+8tm4wA3zWU0jzGKEfEg/8QuLrqb4n1y
o74rP8Qn8SRNDtXnt4unG3vcnLdRKkKcK8KcZ+c0mexQ+jFogaVQuL2/kb8a4h882y4RzWaAY+yR
XHWgQG3YvV2AO7PwFcGmFuh+bdvGHpc+Zkak1yYbSNZeyBRrUj95r0V2+s3UHMYIwco7w8cCdaWt
c7xUiTF9GYoN9NVVghoPGWMaLjdl6qtT5EAUA2xQxHqiguXl/xtDUR2qoOOCj+oNK4RUTvpkg5TU
8NYLq2uLdTJcyGFlC2RjMhZWwcwiLAA5MAM/dtZT3KFTBKUcOK614H22zimK0OfPx0NKQAf/KKql
NaTiMwyptN7OY2SH1td2pGSOiMX9Qoa38S0Fg1JhKGzeVgg3h+s5linRTsoEhx+JJYs4wmDGrOkp
j++MzDseJ+r7HHyISSZMIRSunQyasd3dmn/7d9/n4AK1y3q4jhgivfjRiD8NKgEnfj//lNmWlpms
bJ6H6rGQJTu1qNSHjcCbnfsVF3jmm3xEh95swULRt06RpLYcQpZkurfGB1V/HMrT8YBRuMc/W67x
GKa1jBnpXUgYAPdSX3Cia/bqPV1R18LEMuEfLBvcAtRaD+dqHAJDVfaVCmJqjUI4RZlhs7hZKB30
TKtsghlhQRVepHpggbsyk84nxo6lv0dzxX7Hxk4t5CvkCdnYQTfrhfBd8AxQ29/+qtvVBJuqzt+/
MdyEB5dAmEaTynUB16wS6Xjth+dcDWDuU45nS01xCQ93s9aNOQ4PZJB0aUYNc9Nl8JLTekpSSLxM
roxe5+5EiTsTG5PMoYMSV2OdR7CGqBDj+3G+6KoXUxxMlBUOI7omFycQZCE3hqSzLjtoaQAp2Oel
l/+AT0pXQTQuS+AQ0PnC7rQrTFEPLdGprCdJMewCUnTYG4gp2g3CjRU2hZsgXLpOD5siFFH1pl/6
p9TtO/QgYc9rrqH7eDOnV1QQ7oLgxiL7RRuLzbD0YEdA2Jf6t1VuHSX+cezT7gxtDHDrdx6FKgtl
DFzSJk4K9i9TFp6WrncMYz0fm2IB/GYJb0xxSzhJBug64yzgQMvIrtXTLFzXmKo2Oytx6x/b2l+8
G2PM783Ajb3Ql3WDqVJsyEQg51tP9dXiK17s/Ul3+jb2uIWbSqOmmCb8CuVAmlWnWK8yCGUeO0TN
E7deZ02qDGWAkRXVLeL7zNGgqGyREb4LQpth4xasViiNUcUvEc66CHLXiJBDggYOpY+RK1OsFUR4
81XcVRKWWqLCKzNxFvPHXP5T2Y6X0pNXf95UbS9GV8ol1s+43BrpJyP6k0rDzfc5REjFzJDWDA5I
ZW1X9X1fzyieeFpqYu3sbrMbOxwOhIYqyKkIO1kt2GFd2gCCeqQKq4gg0zgwsJAqNEaB0eqq+0S7
aYfL1FX2khN34CyIDoBA44BAF8NJHxs4Mw0QKg17p60rt6rRSFVbvmriaVX8ZEVKcLyC9l9WN2PI
QYIyrmFppMwsjoGrW3hrZbMXpsxRJXtRIBjRQGtbSNxju1SMc/DQp4sV5hELkfq89JcwJO459tPK
jV8cNJhIw9U+NP/rV8fatpzyJALs4I5/7M3+QXNjjUOIsNPWZFhYjHgr5F8LPP+UqI0ObRBl+zQ7
GRH4vEBAWc8hOt8xerNxkrQv0GGxhUYjwJUywl0QLJaoxNMEI7FwB5Efp4x/pskHYuDYRw6inpcJ
KHoRhINscYU3v4oI1OfqU3GWwQc0loRD1PbHSylHMyin6xUeQacyDAoU2oTvai+8Ywzt1EFtf/TA
DWmCdssQeR1OI7fGoolRepWk53G4T0ABjSJiYhURRvg7o1GSBS0qYaQX79P1m2HeyriiOp6i/ZX6
25GXQd3kDF1vDJmu4ELDnKXKjrXus5D8U1W+XxvSqw1uwwi12GrGBhkxRDweZWv8Pmedd+zG3yzR
VxvcZqEX3dzoOvzQb7JbDbwhpotT5l3vgaspyJ2VamDYTxpe7bFx3Yxb30pQvWABMPuKX6L4aPrc
+b8EeMpApTiHqEhg/99YG6bB6BVWSSg05mNlmk45q8+1FROjSAUDt1sgdczqaMEg9qJrKDer8Hw8
SwyV38LB66Bx24IRhdOY5XAjUxd3TO6MDkK5TqQXN2n0A2k/EdtkUPC7xJIVaynDn/R6gXx8hp6d
2VbfzaiAyT3rnqzxYUF25B+3T6DifkZ7F+xZsT15oieddMG2wEDRfqhvM/DikXQ5hEX+wkhGiYCm
T7AonKAcooPxoHIEZxjACKRdWBMN1e1FhAh/f4QndjOZOkyhVAoPKFtxGt0gkhbKBAcXSFnwPGcC
LsYhUMJPkknsSiyKD2aJvyXq4jrrKgHf73LUe1meOkNPuzlFE2GHRfORHebnZtGWxZjFkYG5ETU/
zm+idbBHHZJgyzlVqFIvasw4gJB7PD/rKmyt/WlIv4kptU8QCCRz0FDN4mRGLLSN+VZWnlTjfWP8
UWWA+hse+Cp2XV/UItYQWzl0SPAWHF3Wwi40tIFOLqObynqbqgamxo1DiLWboyljfadyAdkTs7i1
dLLggbLBoUKpNeKcVmz7S84hCg0j1OaXsQPN3eme5ULob323PB4j7d8kyL/Hkq9uh+K0HIrspS78
wmSTQDx6Hu3064qqEUasS1gjXOT5dBtBTwyJ3SoPuHTwV7cLGPi1J2EB3zNLyZfCpuo3KZscTExV
rAi6CpvG2NiNmdl66BJuEejKk5WoCnoq5hQB2YD/4j+kXceS3Lqy/CJGgAY0W7o20+O9NgxpJNF7
z69/idE76haGatwzZ6ONIrqmwEKiUKjKBOfUJnfGV83WMZTMhCVEk/6i80plLp8ghjLWVdNP+GiD
31MfNGQYgw4Pc7P9Ff90N4qKHwIsVDncmGoZJBgFLGrahbJAlgddGGhxK01RUUJkiMOPBKM9UsZS
i7DzFVTmISzqTL0bkEpwNRQAlcrlGIURaubAcgzSGbg2bWpwQeqD8O1RFH0ccKgVnUZDws3GvExu
9FsmOAPNkcqmG6ixesvl/9Bfu9qAfoRHlcMRPcyJkkcI+GSnOK0d75vtzKhIN6I8RnBw8fwkeg0+
Rp0RNUraWxqUkLhwu+6miLfmZImQg+3SM4ckX8RWqzKk0oDPtYTur+kI46p+064ZHUoh9Owvd8Tf
sMgzk0yBFJsJ68GIDozuBU/GN9kT6+GUXJGWnAiCeXaSniZWhshju5lpMSR+K+HJnz1ukC3JbeHI
2fpl++gbhx6GBJ2BgeU1ozN6wU/GgdbZvavHtrYVKZStt8Qeg5GXJU8suU0LNuqZHBYgVWzHHqbv
94XtMWU+yRU1NAi2NU9PEmeLCb5fLGaZb0zQ4Y33w6cY0E5c4pBDM+pcpxVMpNVN1H0tVTtXtoIT
ZR02LGJoxNKpanCwUemKoc1scq560TfNQ2uzOZnOjp7yHePrTn1RFIoMcqDR01hJczZjaahPI+R3
AmGmIbDAj1EkQxDQOkYkULsGEylaOuvbeoNmEy/6Gtjo/dAdUfSJTHK1q1Cn5lyDQcAJsvtBuw4y
wcua6Pe51MLQk6hTOvy+pTyBvt9elPvzcbB+Gv4Ogw+jEvEUFgrrn5OG2gnAS7OJx30UfIakDi8J
/x9sPBcemvyTKpvgRpEQ21K8grxOot7uv6Dc0QifQZTNNJZswE257b36ih2DbzU42l3WDSOK5r/A
ztEal0aERozSL5tK0gc3fIL4RYRqbOTrLkxSzSeYbPnPe4gnyBvngcz5ABeLFPp105c22JwPB1G8
cahASKZnOqOlkIpXOh5K4p//feGycSgQhVFfY3oc3aGT3zAePFyuoAsc4kDaN/O14kNMdfOpKeFj
+PFTE0OeSaYuMWCA4vGyW7Tn/+YVPyJhhF3QRBa+C43sNtn23nAw/HBPdmC7AflGfWC83KLHAMHW
tThs0LrGaoiMpexUjKdJM9og+6l3glDaQq9N8OHWT73f4c7r2oVBFZEwg7F++iKZ6E6ErJckSMHW
s72jDRacJ5eOOI5pqDD6nrj9Fk67TNlOyl4tPFN4+ImWjoeKdErxGgBvUDPftU5R2NM2/sEo9a1N
5vW7xAvduXSFidF6jnn0kP1dJx6a4PP4NcpoXgaX3a7FNe5taGw2dPdJaueTqOeyiC4eaSH1DCwC
P6puFhGrrigkOKzI2katrQW7KkbqP75Fg0t0QSGG/cTHnPy4XhxaJFM65OYEF6KlYG+htPs6Lfly
RfJOOvRdPjsoNkmxXWpB5p3f06tICFk5DdIpmiK/A9nJpwq0KhoNRjkBKW5Hb6/7orT/mwUuCEHK
kGkjRZbXlj+NeJfl2/O/v37FOHGBizYah0vXsP0kZ06DYAvcWbXVTfCCjjfxEOvq7j2xxoVbi+ep
pmTZl7Tt3C62B8VWHAu0ObnTQZ3YojaJkYRV+1CYkq8/Lp/Y5kIRGrUJSKvhKcrdbOob7X23A2s5
6W3zGgkBXvnqi+5VsL6rRZkTq1x0DrERBzMoJkH3kl+pbuwxZo1pj/VmmmnbSfDSswpaR3N8hV0P
+rKMQ5jDI1wTeHntZxKUn32BV6uXtxMzXEqbSh2mF3VmxmfDyNM28EtwZVdIokTih+tlphNb3BHW
Kb1Ul4z5Aty00HBEtY7R+pOdsSm8GrOMwplTwa7mK+6aWUR5yD5ZXZvP3RQehibfnV9A0WfiTjGr
G9RCjRCLoL9qgtciflCUH8YguoaKYp7nkWlITTHWA1fynyPETBWI3cwe6A58y6O3eeSF36mT3/ci
UBG5x/7/BBfpoul6+H5vfDNkG1LkO9ZLW24Yt6VNXrRr4oeJ3QgLJqunzUmocPAyyWRWxoqF5XJl
KF8T6isiHhaRCQ5FUJFpNI21ncfLbhh8o/ardHM+OAQgydPJjKYcEYV9NE1PnKJ5MNK7KrstrXSX
igQ6Vr35ffxr/CAgZOh7TDqwTFv7bip7GjzHosL3qjcnJjioyHVdngnjIZSywaHzoU4Ohr7YGXio
pGwSZIfrEw8n1jiwCOkAWFrgUJxvWGX469BsZZ8RfASucj8136YGNS31f5tVX8X6E+Ps/0/Cvi7i
CTxmzFWcbiqshnvthnrGhrggJ/f1u/Nxsr67T+xxKELKnM4mG7puXlrIYY8uJvfcfDNf571jbJqf
4Y3pN5eiZhLB9UzjJ8P0JaFW+z68lyE3pm+yi9Z/DEImP8vewbsULmefowE4cZVDFLWC0CNhjC3J
LrqRXVDl13ZzoX4ZKKYuC0xdktCeRVxtot3BwUmG5rdG7bG+Uz87cp5uzMjyDHUWBO3qeXPiGwcp
Q6wWqd6wxERy+3hTWw/n40T0+1wKEo6QIbfYq2GjhXaaDRiiELxiiEKC7/3JqKqgvgoT416JkEey
gc502GUXrcvkLIjsMTWw/+QW3wskL8YCFknstmb0DWUXJW/nf3898Th+l/da0sl2lknZZDObktZQ
K3yS3vAICtI8SAaGG3YZk4TMMoJ4e/+DTgxmi15gQB8ezeXbWHpkHPDwJLpfrp7NJ15xoDG2QQJl
Z3gVJI1dN180AxwRwWvZCx+d1pNEhcqEGERFjP0Jh8NE5hHjX4yBttpJdoGnZPDxb6orZfsp0g76
2xTfpZzUuJy1rHNvaGR36FR/UhT/fDisnmMnJrhzzKopGy2AN3XzNtPLKDkoxdcu+9F29+cNvW+W
DxfaE0vcGSYtBTGDFs7M+8mNHPlCgZYGezkTtcWvV0NPLHEHFnoQpTlnAy0UlXDJRi38UvIGSAZC
9PiyFYAE+9zn3OICz2omCMSzttTOUF6W5iHHE0Kf2VqUMlCCykrk6fXm/Foy6Dxnk+24kx015hO4
xQLYlJNDkoLsksa21YU2MTHNaoHh7FMzXScryp1TRDFbo2evnkQ6QCYkNL4JK2CideROpbiYMkUP
MACQ7Nib+z/PqqJ66F8qA8c9xR1LSjeSaFRhhz3QpReMlS1Ay7LiJnvRXPPqCXWyahxSGErfkpzC
VE39WnkuVNGWWkXWowG+R7lp+lHrWfdFdJhcRocdg0WIFE6KbjfGoVWgHyO0Rd1ngujTOcgwVdmY
CxNuZcVlUV+y2cWCPkJWyMZLhy3l/WdOxBMvOeCIlKHUYopo14oLmryEieChaf1EPDHA4YXRWEY9
sIHYDEX5GCGRO7Gj3lqbzmFiIEIOc/Z7Z7avzkEGWYK2GljbwgIlrr0FgIo9yYFAnObNDKM2whcb
kUUOMIKs7YKWTRT+M4jePnZbza4PgQ194mtN8Oa1njidrCiHF9I8J5KqIUTYxVx7xCUZDZHTrWaj
9cQxv4W+SOxk/dJwYpGDj7wmRk3ZGHrc2GQfbFDZjmxwEWaubisvDdwMrwMn+HoeiAWnp86BidHg
mAHzFab/pmSTV4s91smVOg52NBfOTB/PWxMGKgcoBPMcncUOttab3GEXe0SC9GTrWnsdfPQx8irB
QfM+bn4mVHleUIi7JNHC2uY6d3KDn5gf2FbX+SW9qrzeTe4wuowdgqGg1/OeCpCTl2ZURmsJtAJm
5eRLON+UivPffp+DlLmiOLMZ4wRJdh3YCsxe1NMl+la8OGOMhuBgaGBi8IONesAY6jdUSEESrW8h
S/JNBMp/sXcs2nMglubmkCuMsn2A8DO9KDeQA59vWp+NHmLQo3OTz5DBHKtSfHNjUifjr+mLCXev
1LjJaWuPi2Bia32D/faK72nUImjUhIxdtwn2cklsdUxsFQqQzU0fiOTNV68QJw5xQaFJGkmH946r
YqbumNb3+qRe0Ag6bFJzdz4A10/uo1/c1+rrnlo5a5BrOvi1G/SLQEQc/hcQPtrgj5lAKaYigI3O
jUAT417XeAaJwWoAPqLSF9/z1jft0R53yEx5E6qawSI+hcSwt9BM7T1JbmPB2onscIdLXqutXgd4
PFoARt2FNghGK0XfhjtKFDIUmB7Huun9IU8ye1mu00ak9PQXZD2uFnd0jLESzAsrJpcjoNXwWW3h
zprsTeNZtyaG2hK8Fok0wP9yNTpa5U4Qfa5ztWdt/eNeB13vsqUe3UA8FokOqjT2+SAXbCi+hbHX
+zGMWACCy6kbriz1stZaG9MZAjsi7OP7F82sCjqMkaOkcRvfFX52LeHdbXHaAcd+5IG3wT3vmGgZ
+Q7GBmpgY8Zq2WweX8eId3jZvxkb9thmOqLHtvV4tFQTjFUm0T6Q1k6phMLGiPrr+Dyrtd2323B6
Ou+RyIby542SBnqptl0PrFC/gQ4CDTbgWZ0WwbErssKh3lBopF7CCUUaUnuzuunCwh8HUfIpssLh
3gJhy0DTsV4jqgzKgQLvXthDDdNNTMGsKT3HD+iMEo4j/gVwjx+K/WGn1/JeAr/mBMOdq28gfBrZ
kfuWPRGfvqt49kKqlb/UVI4WOSgccWtuWhOfLcEFEK+IW+Nu9K19sxG+fa2D7tESB4rtGOlNrQ34
dKyugckQNqMPFvUtqIzphpXHxdqQog/JQeSg5kEXsg9ZaoNdRQdJx6CsiPp+HaSOjnGIuNRyobUU
S5hOj3r1WFgXfXcbD9/P7y9RbPB9WGox52HGvhQI7hXoo2A0tmRSML1f5G5g97vO+R86rdm2/Zi+
/3aOb85aItM08XYIYLxkDcKsIUFz6S3rC/wkHyE9GuMwZKJQv1BLhEhxCLcpGuPTHZoBhUXRv5yc
Rzs8iowkCWsTTrFb0KUU2A+x906qDR7THWNUa34EVyImYBYG51aSA5VYKuKkoGwl30nO0o0KHeAG
rQ7n40QQjTytbThaJW0IzMTh5Wy9RO3dDIZW0VAcv7GgiGJZ7B9D1WSL8ql7pUZhoeZ659SoVJbV
41ii4/HhvCcfDmXeCFcmqrOh6UYKI8qmf2oCm4m1QXXpGuLC+UPhVY/QAj9vkv9GvEUuAFvFqOY5
Y25Zz6G6T8anof/amhfG2DuN8p2m7nl77JufxgRvjwtEPMompJpgT8vuq+Q+FNFtin6f/f/JeRIG
ptmWkdE5XbNtcEPttPvzDnx4V+Y94E6sVJbiJGcrRvbR9/cz8jr+YVbv47KsVDOl780v9HUW3Y9F
vnEnl1Iu4axLFLzdrU/ip6F+PO+aKMS58yrt0YvS5Vi7ZaodLTccjYzXqZQ9nzfzoZzMryB3RmVL
1cpzjBU0un1Pb/LoqUdDtNnsK/U+R05fbaxyi2KAL7ArWj/u2MqsqIgbE+tHr8un2TNMe7mQHMhQ
4b6CBw9Q9ko3jeiGLNhgfEI/0rgam9REwJdXKqb7zdDWrOs4xtAz9b6WvUh8/Z2Y7swO4xP7JJna
Mk6wuqMz/3wXbHP1CllVjLQbU8/of9Bd3NCar9SBHGrox6whQThYyWLl3F/B4cpoLDGEXPBXwFHQ
e201vJhOF1Bx2IwvG7QnQDWi2BTOv67acrHFzy5FQ2OOgYVv3Hr512CGwFm8Z+U+afaIm0I4XfSI
ur5pVENVVZkaoI76E3DadjaDNFAxiNW8KNMecl12kNwKIpet1sfVNCBkpJgWpDy5nVmSUEq7Dl4x
wW/I4mxQ+vZzHNwo0Qrfnj/c1H6t4dEatz9jnVII8L1baw7dLt5LoO4LrvFy74XicilD/HO+cQuo
h7SrYoYGracYroLx2+JZeqKbekdc7YI8i1ja1j/Yb+/4B6CsVCyzJfCusAZvmLRdTuWrqWoFVbgP
KRe3ivyTT90NeT9bGtC6sdOreFuD2aMCBd023swvGjJavJ5Ju+hyFAULSxLOLCjPXTMSaIKMEgxD
lWMvY75N8tjN3tp3wtRrHdyOa8md5oQu1oKCH+LSvJqnx1F5NpO3LhztMdxoRPapaCBkHcKPBrnj
vTSMsDUCfLwKOo3GpN1YU/F0frOtI9fRBIufkwyiiqlSFWxD95DHiDFUUKd2G+6lbJuJPhXbSOe+
FHegd23SWZECbxQQ11o41SXyGrTOrF3Q5q0SZS6iwOdAZKqqNpsUxEViDa4RUzvLQASlfT2/fCIr
HHhAXg9ErRTLV2qvjfy1DXsbTciCrJUtzLmF4zCjippFkRX2jYqfQfTdoLddfZMMoiKZINr4l5y0
nzSVBFixFGl4BJVHQaj95az+HWv8m02azSrmbOGHKnf3SzlkHpoGDujVTTakUQI3oDrCocT8qK1Y
arVNgiB3yjAatjp0ct20hQhTauq3fToR2xgn9O9EaepGEYU0QJk53fAw4lZjq1D5ejz/nT/czt/x
TSc6oYquajr/zNA0Waujuah3Sg9jMZhJZk1R+aOR2tYtyjm4LE8iLo/V/XJikksqwkotK6OAyTH/
nnffVIxykNDXy8Qza8vFaLtz3kcBvBmcPakpBkhLY39a82Rb6lWQepr6peq8EOWctMa6CnNjwUnP
P4FlizyY1oiQG/fBreHXm/BSvsVQAhTQAycX9OEIoM7g0LSplTLsG/g3ZXTXq6VvKhOSQugKlpAz
6zPy7fx6CratwUHrkmtqH8hwrgsyv5WHQ2FO1+mibc208c6bWt26x1Dh293joKNmQRAq5uwlxkPc
CK6BqzB38vscdGvEsKqGLpCpr0JbIuioj16kSIAPIic4xDZiPUoktsXG8CVebqgi+P6r3+PECQ6r
TSujLYYCcdNH11U4Zq421be0hgKykgjSIdF6cYida20waDJMkeoprfyGvLb5y/lPLkQkTssG0qtd
tYSwIdHCkYn0apj5JsYjrxuG/SsNox9tEQVOHcibdlK26qIvzrS0vbuowQEK55UgBoV/EJceVUZI
5qlAkEx+dMOUD/ONepddoOFno22ry/6b6PojWGWehwUz05EVKFiBtEhsC0WCjWUKAl8QMzzxCgiV
jQYcx70ja3gxKie7kTN7aOaHahENWKxfRI7xqXKbLJtzLawj2GpR/AWNjRO45kPvM+kJ6btoQka0
dtxm62jbDroGY0XyJUt8Gox2/h9RQ+U23DiHY1+wDTfoOfioK1eWd7VIg1iAGjzdyrL0QR5NMEKC
+yq9j7Xt+X0m+H2+omHVM97I2TYLGl8PvsvNv5Sk+pVYaERDBmeg6MrtGrS7ZqY8yPj7s32sxHYq
223/KWQ92mA+niT55TgTKSthw1p+Gma5q2gvaPVYr+UiYP5xg8XbiYkhULRi6WACL4N4Z2rt2sHU
8Aaqp45iswHD819lPXyP5ri9UhKrT6Bd0jtIWW2j3s+96uZZbZ+38pcteTTD7ZI+nCR0kcBM8Ni5
waZHe4Sy09/VBMWPWetYczTGb5fBCspSgzEpPiSS25nPY7sLoofzPq3H89EKdzQFaJdZxlzBKRtt
1XgXmoLfP+uFSvjJKrrM3ahX8CJSJCdr9nqbeV227amgB2M1m/sn4GCH1QVOAk6ZwQED1vYeVHpQ
kVH2S9fa1NgXMtkV4v6B1SrDiTUuNwbRlpXPEFpBmXFwFzxsRtfBlo3DS64otNln/nDbOzHFAcIw
KxmoYOBY1ygbg+I9UA++Dc1TYCmuhVaWLBG1s4g+GQcPqYJHubyGxTKa7EiJXaWsbM18aCRRT8vZ
4MNH41BCaVALJy0s6f1jP+zGVJB3iTxh/38SFGE69VI54/fj5brQdo11k/UHQj5z6T/5QhwqBMRU
o6pEMCjSIR63lfyQZgI8FTnCYQHV0yYhC0yUqemXIFUnueo08jYV8gKJIpvDgw6PznOuYskYcMuH
eM86wIxNv4tuRb2igi3LD0sNVrUkcg2n9HTfSqEdltQZlQPBVGSY1M55nDuP3Sqk3P6MhWgmMghv
YC3a9SB5TT3rTr1rPJZOBXeiiRLB93r/Y04CL5czKehHrKJEdDsm12YpuXm7VapngVc8u9wf6QK8
4tAhT4pIUi14FcgPsuJCZ+q7Gk9bNa/AGd+4lVxsc9P0BVbZr57BpPfU/8S9ZlL+fy2rDN2j0rWF
kSbLgWymdUn8Ev3owheV1crAcY+9d3OfWMznPE8IS1nmzfTC+Bmg05k6C4IUjSRk23yu2PL/xyLW
lUMOkmqoOxmwN1HdI6F6H1W105IGTYrpS1+HkMIaBKsqAMP3p9cTF+O+KfCYD5Ot5Q3NXT4lgvTl
bJIEnzgQgX5rpDTsiCyn0qs1+VIdFBz7oSAXE/nBIYgqh6lepwhJcwqhIVBcWL2oNCXwhGd3QLKn
tcMCT+LkUg8gz/LcDrFgtc6nsFB/5ABDa5sqyFmyN12bl0xVqcSYh9zgOY3JYIXXopGpdcwwNMPA
kJ6s8k8mTZ5PVt3MvaMq3yPqtBNmwdLHTKicsv59jna43EVqcnBjyCA/UtFZFEXXWrcVwMP6GXK0
wIHSADVIzELCEzrl2wj0hkD42RvNxMmq9G6epMssKDwQgniWrD3K1iiazxH9AWwJTrbSNGrK0E5w
kezLq/FyuBj99hA6ynbcilpW/xImR2e5HAZtPm2YqHC235M9oynqtqNqG87gyR5rqxtE21j0/Tho
mtR+WkD1CciPL/PEa7InwecTGeDyGXRKpaCtgEdRbL8T6H7Bs268oTMInZm6ffNDvxP2nos+GQdO
YQh2pLKA0bGCapoGGQjLg+I46xOMPOFM3/pxcvxoHEYVs6FGpMQaNm7vod9T8xbMxYDbNrOnKzG7
lGBr808pzbAQiCjAXNxldp98H1Cg0tJDXzcC0BIZ4jAryuUozCKsokW/12lqF9bNpFS2FNydjxFB
iHx4GzANpeo72MlLcG/v6b/mJ/yV1/z+QPxLQJTkxhQgfWeqnK7yBMUB7OHRRdfGbShsO/9Lbni0
xuEFGBWWHiQc7Do3eiAFduWLeMMU7Yb/YUZbaI1DjKTRp9rMsXid25sOBetTvGnAznU/giQg2mtE
kPqKPhYHGKYmV3Sg8E5ZdvF42yyCq/eHpmL+Y3GAkVqTQSmDWzaJq15022WPMUHMI4juwqLw5kAi
6onZEA2G5PKFNNvQ9Nr8EGufKsEdo4EDB+hk9RBkw/dBlmEP9bNi7IZod34DrbeB6b+N8PyrmIad
UpNBgpn+rOZ7Olxo005TZhyRh7G6bIZrgv6ISPSpVjN3g1iyKpuahQIjdzJWUG6vShTls5fZYT3F
08UAVSQdsS6hC1wEtKuhdzTH9432hZ5k4YBqKZ5RnVyhG4VmgmyD/cUf7iInJjjIk6uoK2sVHllI
Z+p810aJTaNHkvwwwEktmR76eQQo+2F29D3gT2yy4+Ukv4gaRWu0BjaTHUh1nvovbChcw+wcE4oP
3+Zt9kXUuLPeUXNik0uqVDMoO0WHzfArY0Non8x9Xrg9SMAMcFj1/b5Fj+y4Vf7tcATvK4eNNQQk
OoXA7iK7owfFKT/8olAH1G17C4Q+k2bHruWKWJ3XX49O3OVAkiR5OUYjzA6+uTe2ZWoPz4MNFv9r
/aV/6JBYzSLhQlGwcjhZjxL2BlvhhNxExj4PBZx0wrDhcJJaVJ91BQbyp9IbXCSLl9NWe63fete0
o+10mW3UShCrIqd4yFSSsJ/YSW2V1xNy0SQREdOtXsZOvhQHKfrYL7MBYSVHXyo3CtMdLVu7KBsR
Ygrs8C8vebygr2uCJ9qm26EJ8KqqQF4+7MGhhhb+7LLdznd16Z7HaZFRDl1ooiqVxmqhc/GjB6m+
rF4Y4dt5G+tXiOMK8sNh+iJbuMwiLgwLiu9Dtx9NaZM26XaoKjfusw3Ob0xARU5n6Q5J0XrfbQYa
ikJlPTE5+Ts4iNFUvaxojr9j8kdv2WESPrH1B1YjazbWqyyqsbBwP4PcGocslpSh5TrG4dDpoyOp
j+1wm0q+bnwvRM1fQs84NJHTbjYNBmKDD6rNX1KKvT/GNmj//NAXXQpFUcMhiR5MJS1MZm66D8lL
Mn5tCkEGLlo8Dkv6WA/SucLiBVrmjuQ6il6X7lFSGfGrYOcJIETjIKSdm6ioKngT9RtpehJe10Wr
xQEIuGLCrmFPtqZ5H+nXufIzbu/PbzGBCzwvEqEYT2yQ5DuDcgjDnfG5+8px6/DqrRaealuQWAAE
L3GhhHBPPqDvtHdZDaAGjbvgYWN9yTRVs2RqmsTivr4JDleiqaixtcVPrd9J1lUd++eX7C975miD
++yyGktRn6o4+K+tewg7bYdtmdiMJwZNlHshm57IJS4K5ggq5lMNc4NPHMvuN9eJH/lMCxLJ6UHZ
Gq/Gg8DD9aj4x0OUpP5M42p5nmKLVekDA7kwo29NoPRx0/sxu75g4g03TbCDnLe6eocxjka5E6Ux
Z7maRny6TDlM00YNNw15pORTe/ZohctQCYiYc6WFlcXq7Vm/HiSBgfULzIkf3GHRylSNUvZwnEAe
CwkaiqP/NFqLZknPh4ZM2Hc8Sbe1OJSUDvy3jp5VvpF+SevAkS1RC8xfUs7jmrE/48SMXJMyGsDB
5FCEe3sbgmInxNSebgd26ab3/0Pdga3RhxOQaZHKMtE1U+XWMC7IpFUFAhAyOtZLhXiXGqcCWSDd
N3eVUzyKdtnqqXFikFvJxmp1JWRPAOmyI+NlrOIVMdmV0aEQKjSvbq4TU9xqVkTHIC7zzZAcub1K
ou/n99E6Pp0Y4A5ZoyjDOX1/GMe9RHfazfRseL9I6cdvkeAB9r1l8uOn0nRqEJOoGKz/MzgW1ZoT
aJeh9HDNOE2ZdmiNt6eHAdlRuQHDf+OhVonht/6Zup3Pnhhjt91mj4soTVtf2ONfwm3thTayIvcI
0zm8BFumreXCPheRCT4uQcuBBgCYaL3RkzE8lbXY3Lqd3uRu5WROvRUp+v3la+IoUwnVZKpz8G+o
iqll8oDs/pZdb/PJzsFKxpSywP7kZs6ngue3uQ8V2caazXRB+QWTUqAjLzcLpiX38Y49X85b8qkS
HDuof3nHt7pnkaQUywDvLA3D6WawiRWRwsD6Nzua4MLCzLMpryp4hL76p0UrbwNTNC67jpAnbnBx
gYmXKpcmuKFfhlfaU7yfctsq3MlZHDYhnv0YE0fEmyyKjA992pI1S1oNx6rSDreFD/Ls5Nvb5LBp
akuy5dfzobF6Pp/4yOFWNmAsXWPrGC/zJquv0zZym17FkKSgcCX6YBx+Sf2S1FaPxRzMXSQ/VuXd
f3OEzxHH0tD6BI5oauGSAf3NXfLc16rbF/T+vCm2OT+C4zH2uFRxSlNlIKx+LmshtD+N2W3i8UIe
RttcrIferH09ztxWFlaeWVB/MIwcWLGIYqBZkvMx7AotUNhbmAm6AsNPfNPVoCDDeK3/PV3ReyXs
xBjn5dKmlVRGuETI1k5Wd1kkWMXVNOfk9zkIpJUqjT17mCXLNZ1TWzYuov4z0X20wRdRwrkrFgzI
4c5Nv+vWvs+8pP9WUVGla3UTnZjhTksaqOg+Ye9QuG+jP65AD7oTVPZ0G+7aGBIuiZ26wV2UuOHz
+UgUGeZQENONqpWz19haM+0sPPQDBAlBexoJVaoFocfP2uqkXPKcFfDJ5BU7BQ+I5vfsgvS2AQ1E
Jmlx3rFVtDhZUfb/J8lpEUaFprMtVuoXcXLR1P753xcEH68MOBOLDAO75Cfl60Q3GQoJQScKC3Y+
fNyuGjT00KBp4izknNCbRp1KQF60AzEgGKy6APPYvT/HKH9CR8gvNPczbh0tciCro5larRjIavNl
qlzWFcWsyvfzNtZj7miDA6FarRpwOsKGqb9oS+io8+QYqRfIscCZ9QKydbTEIZA8hR0ZM3ZkQL7+
Xb7iKvsWbAevvEndwjG9xm2Fh/56ZByNcrAUj9UMXjgYbd4mv7yaDi1G3QgYi2zdsmXIpkZf+u2n
BsuPnvK9gaFCE22qetySG5CO676WhU6rC/pE2J45E458S+DcRWU/RPCMLB41GONDJ/hiIgscHC15
qBRh17GWq0dSXcrh7nzosbU/5wGXkLXIYmtsWtbowopO3ZZuWMVJdG2URXaYnyfoE9I4jesYK6Vf
5j/nveyn4OsJvwQ31TNmnfF4mG2Tu9Ap7+N7ke2PS8i6xoEWOsKBEo3bXWWXdcvE7pFj823pbipV
8CT6Mbz//H1uT0kp0XSwD+ImgLF0OYKuTvYlXkSKuSIr3CaqNcVQ5QRWFuWJypj13zSTIBZWnhHg
iWZZUKIwVUXmR0eyQNNqjJkhUUZX5guT5Z0ukm9FY4NAJ9qSLbppBIC+6pVBKNU1RVcw0/5nWJCO
4h2UILw7axdRzF0dlkTU7vQRXeHViQ1uCzWaUhhG2yIfn61tkw/+UmVPaq5twyEUnLEr95s/bXHb
SUnifJRk+KNdlk/9VzzGQC4FrMel3SKnVEAV8q8FPSj50yS3s+YRaTpgnV1EwZOQY04GFh+gCXPb
2NOmcsYL7e48Zgi9ZF/1ZDOXNMiULofJ8Kn3NPSsyRe5Y3jG5ew3V0xcT6RQIQoT/hBe0oakEQxm
Se/Gs6tMGCgev513i+HAn1D450JyOIFh7KiRSIPMr+6hZDaTH6E8L3Zi5qENgg07mULnvMX3htlz
JjnoaAylNiKF+XVQ3woIzqJwUTuSl+Eawgi6e99AS89iY039TrQvhJ+RgxQy6lNCJGyM1pvxLp/5
6Q/GdZHuGDlcsrdcMUWxYC/yp3ITlqnWz1jj0Umvuofcky8iFxCzRSZA99CrcyxG/LTcn19oQfzw
53QOwUGr0OFprkM4I3gNq9dYEe0KtrfPfMz3MsTJrshmZTJ1Fb4pt6PXXrXY+9Sb9ovTQ9BN3IIo
WkoOagwTCs+SCp+aPvLaYLJxMXMIOZiqoHL58ej+Y1+8h9GJX02UzcaQIkiDywaPON2FurH2ylZ0
TK+8B/xph0OVugvzVMvgEHknqMdIlB9i3s+EXoeID381JTgeCXxzvq60nRyxeJgmv52+VqjO/LeA
47BEmatmqi0YkKrWHfKLIIdOsajFZd0L1bJwcOKE4yueoBSXyzpFTmUkj3XYOmFifcqN3xb4Iqdk
NGlCCbLDpLf83iIX1NDsyVLd86slcIQvbvZZUUoxQNdp5y9N97X/RG8wC62jH8qfBxYb7UyXAgas
+yS22fRHWDPSMsU3/dgXNRmuo42hKSZ4rdAox338MUO2ERf4+CqlbpaCEmDxdOnfCpr+OvePVriz
o6Q9afUUVubgZknvMLsuOp3Y6+VHQDta4M6HycrmiY4M0OrG1dXXQb+00ntdOxTGrTXujCy0rX9/
FWZf6rdNvryUDePQ5zO8StPFUdODPoHdxbpKRCJEKzfhPw3xmWcNMo2aoTW1g9nJrzr2Pg3CYxDa
Sbd65IGBxY0eRcDzlzP36B8XiVUphRqJ4R8j9bRMu7hvtlFmy/v0Qff/j7TrWq4bV7ZfxCqSIBhe
mXZQlixb9gtrPB4z58yvvwvyuSMKwmyc8Xmyq1TFtRtoNBodVlcPqW/f1r+Rl3wvK3dVdO1QrDmz
rGDSHX/GmM9yZmPm8OwiGFGU31NPHm4SPyZ2O8kO/e7aaPCY0A0NoIOPERnHLEyfo1C92zywtaLM
MJdKyXbsgrryAShKi7HI2LHrg/5zGcTnPkzwpARrnbTeW2yw3naR80fHiOhmWrZwY4pbBQQzsq48
4fdt1TaRS7Ysyoe51lLXKoxswf3U3VjlaSokNZlCC7X7Pvf7adLqjc4c+L43/Ca1wshID0kmnW7L
tPnDluxwOEs4Yl6loXfAcY7muQnZY8h5rlzGb5QE2m+8JfEKxuwr3Oy6ydPjTKBUjpYhRahEDTQU
Ks71yVpeLt9UooVje2IiAqkj1cZZjQilF46ixSyCf0PSu6ULV+llJVq0PQZnIsAlnlBbBQZroDW8
HhR0id8c2ZTeNJSlpWUCcaZBy+uimHMG1tgYd1RT4ir2aiN1YH7+35aOsweFWmYIngIJ/fxh2mD6
X4bxhm0u8VaFdme/fEzind2xcpPENElgd15z6FWY2a5yq5/mUA+Hg5P5siUUImI2HxrucHMRyrsv
ybKCtY0qA4KqIGJlSSSU5HRueUJAw0eZ8ZXM1Ik2bQ/IaYge1WWf6wA0HQ8tXPazUjxe3iyRAdoj
cGrhzJGVRTMQ1O57nd6OW3j5+9I147RhaPKp7gtoQ/qZ0YSD3fGHii0iZ9aMS0+yHLBYHksnaMNE
Fo6foNisymobiwNSR/2QKsdskgSChfc61f4GoMyX2mmdOW5J2dgAMA4kLIPyMESenaDiYQlqXznV
x+K6yXzJIoosxR6Us0aq0y8liSPGVYtyW5BIlDcgrgsZjcR8VCRbJllCyildrIHsLNHZElb0jJbx
G1X79xUIyOjoqOuxHcfGW5nTui4vB7MxIE+0BmP6uWiff2fBdgCc1uVNhEkrOgA6XwsJKnC6q/Ue
DLsewQx5aQu4cMV2aJwlasdlySILaMtWPHfUPFaqWbkSkUROOiWWbWDBMKqDcmvWoORs6COwTien
AdNiE7/0yKE/yd/nQqOzA+LWjvZr4ZgTmJid9FGj3+JkdIvkT4k0Qo3egfBLBubQdTWYkiFFoAdZ
ONN7y0tuGYFfPd7LyqyFrwBUC6E0CE1sts23zNvTWs9xhy2yb/rPrJEOdfNjqP9YPBuV3bmPChjn
RyY7uMy94t2iPSr3dDNWjLYYcqAOy22+fAKFpWsnh8KSVYqKrexOPO4Fx9rE+3xkGvhndGDs1c5j
E0R3v9LnsS8lWRC54NQwLF21weas8WzORUzAdmCAEXEqMLu4hN8CioUGPbjIof/rGfXsAbwD4+db
dJu6kXIFWJOH43SjOJ6TSZgI/mEB/xaIn2aBIqucrC0wXlNWGHEGOoz5nlFHZ4H1dZiCTeLEvkZA
P+rGGyJnZgfF7nKtBiIbl4SpHSgmVsPIHQ7W6fJZE1qnt73ikz1OVaq9WgFId55ma3EpSDn/NwTO
Ysxduxkpo4ouFuom1DgmeM5chhAapZ0QnL2olyS1ygkQBB3mY4pZtO2nmvxxGUR8ue9Q2HneXe6l
bQ32EMPGYo4w4ngwE9ajed2+lNebZ4brkX7VflyGZA8jTgvA4KDrcChgl/Df94g2Gad0TUD1OS0d
AoeP9fiMroO5sT1Fk+m4wBq9w+K3KSt1WzGAFd3YBzVAZzm9Yi+1VXObzyjv9ZqbpXXjUFYnJ9i7
d7jc3tmKGlXdpEMB0dNupMRN24cil0ViBdHrdyjc3o1avERbC45gVmVOjkqggRpdPjdbdJO8w+Ge
uohZmcm4AUc9rCgH8Jyr5M7yQCmswblgk3HB/n4nM7gy4biLZNkwrtvJsHX6gZnbCaF5Jpw0NC9T
Ee4eSaamsBSCrSqu4w1z/X7lNZsjmEDB8ODZYQ46kwhUxpdPgcj87hf1A02LOSlRNb9u3uJj/FMI
5+ZxDE1kozEI5+rfE/qSd3C8P21RvY8qiLkgv6jgQkFZh+YYZ707W6PE/Epl4wz9mFkTaWwmG9gj
DtGhCqfvw9FCs4pzmD/9FyUYzGZcsCk6Z1NWywGplAbpKswcNjzrO5tONqLjuD9lgfpFqjQCX+7d
anJ2pUjKQsPMwcHTngbwW8M3DUHlc7MEBQrbZdSt7GMfhQPbC6LuDpw5TkOj3FE6q1bhUtlnop+z
WFLkIeieZrrxNwD/wAO3TjeUFQDUB/sAPgmv9jrMk0fRz+I1btCGvnKfzN7lAyA+d2+gnEI61VQl
lEmlFuUJY9af6rgK1gndlQmVXNYyKE4d25UWRh0BykZYP2nPaXqbOodxkvg3kn3inyso8t2ytdWg
9ePZMmBLekMiiNgmvq0Zp3aVTVdW5Yb4vdUH6JwJKys/DEkRREv+zTA6z2izT2Vh//uQ6jv94G4z
K7fwdl0hWFN9HQrTy+OrpZSV0omvzDfZuMusiFMbKTkcqbX5PA0/u+JMysfLKieoln+v6NxFpliO
Edc6BGGswQijB3rlkVtWooV77CqXsTzLROKusHoaGqpGgBuTm47erN2DbUicRKlInHGwyNDYyggM
FifRPVZjgaH1aNVgk8//fbPru/XjB6Rk6ziMUQ8wrX9Z1E+VrGJPcoJ4li9jmrZosPD9qVYCjM75
ywS5o+QMyVaMH4KyjWXTd0yb+yB+ZCumfcm+sGAWyI1C2ehtiekxuYupm9NsylSAKctTud5nxklR
T/r852XFFioahmyb4DhEDJAfAmTNjm1GGexCZFxp0ac+fa6pJAoo9Np3EJwuD2ZdWPG2wbhh4MGE
+Q3N/HPTkTG3DXdsD5flEa7aDoxTamL1M81iyDNst814b9Q3ZX/QzYfLKEJte0PhtblLIsTTTaA0
dvFg2Pk5j9tFom0yDO6WmzdzrvEaxdWj3ijTj0j7flkGyc7zyuzkpVatBb6v9o95921q7lcZ9Z5M
BE6F9SU2MDcPEEV0yMipi58uiyA+kLt9YD9g9wRt4AibYwTV6vwJhFYV2NyVoLqqT6zbTGbCxL7p
Do2t6A6tJF1nLwrQzBsFTGrH/pDeOM+9TzrXCJuH/4KeU7aA3M02KE6hTw4QK/APBLA3qLtz0xt0
U7+waBXGndWerKpQKiZ31emRoRQx8+nY84leZ3heLOi6PDkH0DOGzey1sgtcVPGnabuV5UwEIqhK
PTawdXXnKsfFPjBy8/q8XFXH9mXqXHKY0Qbg/kpbS2tFmRp+8JJ36JzNKJp5m4wZAm/oQWVlMIm/
Um+9W0P2zq+eW0tytCVGii8g0jGNLTOYItnzKVISj8RPtDsas6yWUXjEMUTHQQ4O43Rem293CktJ
hylJFWpFzOZqrR9SM0h0yREUQ5gmWndtVbP4eJllDM1Q6CvzxWkQzSB13VLX6IbfemiYbzjcSU/r
VqepA1GiZwODvtNg+JEGrLwWRcQIpN6/RhKepEdeeAB3sNyRV6iRpskK8WbPcnvTbcLo3gnSFAdw
81AB7qnH6jfi4Jq2w+QOfUQcKzEXYCrqfUFvNtvvnZtIdvHLJONOeTatlpZaQKHOkRaHYv562TbL
vs8d6XaIKsWk+L5pzOgNuuubzb+MIDRUrL4fYWHT0T70jtd6YlU0brFQMco1UMA24uTmXq/52efq
tg6rg/4ogRSp+x5Sf38FJKniDJvTsCtAiwPLwShIVLQ+IebzoBZe9gc6rlilN5G8D5kF4i3UHpa7
SM21bQpbB6zdtEej7h+ierkhURr0TvJHpLWVu0bjvZP1zxJ5RaZxD8x2eWdB8rjQUjtlS3zcQorJ
Ubhej9vhFwFL5FkS/hWRYdzDcccNTNTrXGeAc9qT0x1m58cIekppv5x4F03WzmHoYAfjDL6jjVOT
O4BpXsYgejUntl++fLHvVL8MCwwQlQViRGW8mm79DcmbfJLUTTktgGSzslFV7tv36XV/KkPHryWh
a4l0fOFFZ836ahYddDQ/zdm36CotT5fVQrxNb8LwpyBpB1rFQBid25xW7hJdtekaxIMs0iPK+7xb
Nk7xlUUBJQ+ThVX9xFfZXYdWLBLkTzJGxX8wJm8ycZqOJLI6twQbNHsb8ZhzpwQgez+PKXhKSkaW
611eRKlKcMpertGGalUggtjbNbeXmOVZU9eKb8r186BcW6m3mt/65ukyrkw9uOulnKw6oitgSX+u
lK/dcB3Jwllic/W2ltzdUvSqNlkGILKTecY0lxM5jNeGdAC9TBLuirHN1K4GtoCteqMb9+N46KRp
IPbK4i0vhaFAiYxjoY6b26S+tjEEfqvwnsQLI77Kz9OR0TIkx/JORscjfM1QE+WNmqo5GKjKmaXM
WkkVz+xy+ebcvYaG/T+HxNsCVhcoU3i2Bx8EewPjI7eFmU40YWBR+71uPyO/1ZZ3ND9YlZTxXbRP
O7l4Ei8w8K9GBj/Ry+ar1UNTTbB9ifx8dkFEjSITz7wykSqRRdpFRmqPyhkpo0/Iqm1A3ZQaUU83
RxIB/zN7ibkVnmOK5D7KHx3d0flqiSFHxnLJoYbFabmuH5JwcFm7aPOg+LISN7GK7LA4ld90THFU
SnayCOi86TEOMPj3h+mqYXbVHGS3lsiH20vGKaSxrkrbwth78OcjcqvK3GvJ9/lEFnUazLFjK4fG
gKdmbf5ss0TiUcgguChKjMqmtlygBTWGwOuRGWpN5V82qKJEOOo6/laA14GsOyfJNgcnzm1g6N/A
CqZ7IHN9inxk3Ymn3CgH/Rj7spycTBE+pK20fqmq1+P7OkMhOjXB9B+mJHlht/AA7wRki7wTcCn0
DH1V2KeUXqnlsY7/oDJzJIPg7Oyw9nOGAmzEh6uvevtMMcZa+SzZJ6Et34nB3Xz1bM3W1AODkZ9v
fu+Vz8NZD6eD4stohWXicDegXthqPwyAgp0tQyNOp5OVOInr9PYk8yNkWJxNmPR2rFINWOs5Php4
GpeG63jZT3guLGAyf89QgittWpShcrZhWyO1sdjBWo1z3XxDZ3csZ06VgPA81x1VYlJY7PQaofai
uMiwh8NVP7tRGOuobMG885T56xKjITtdhLMa1bzFRhsBl3nrrOBus8CRvHlGqB7JV5nDLqyS2BkQ
wl1V7VYra8keslPIghvkqCoYm7B49SfGfIZnrOVGpSsr8xN5aXtUzrfehv/fQW26WjbEVAbDNaan
LEEXMRptjYOc6IoJ8sHpeDuB/ChRvW67rm4hqHY3BulROypeFOanLfhvHGyZ8rC/76wW7VWcQHbc
KbpqejsJlIkGmbOdLpsVGQxnVaIUjRGEQlcyYzuYU+VGCyj09d+J5e13i7MokWrSbWZue2MdG/Ns
WsdBC/83SThDsq1rlCmvD5KMnsGD4HY5PaeTjGiPLcglJeAsB1UKs13Y1aVMravNf1VN5zkVGDtl
JDXCN91uzfi2uTIxOitj4YQZvln8aATtIfcQv/ip+owVR0auIjMbBmc2lGZCv6YGyTTNZZ090/fJ
HVz7rr8GjZt0CMBHxxN1HSDwM4hDiKHC93yv4GOqdWTVp8xvy/RomGuY63DjrWxA71x5HE0UB2UT
vBAYkVYNDTTrX9aXj47P+x/Am+d8tVBRYOMHODhkT9XreBnFq6LgdXwYqKi8h8uIH84aB8gtcOSU
ZUrVGXV4eu12GJFGJrerJdZfDEJtixIM3NZ5EuB1i+chstXMXzp0PfbHWTNd2/5+WZKPuvkqyhsK
d9hMtYqqjQAFWZbo3KBOLQsx6w2hh85nbInywacfXnwcIqcuZjLV4PUEImibfxZO65eZQf21SQvX
XMApN29EkvmVCIl2y/caWtV9acb2mvndi7riwdK8DrTLiWfcOQe4k6HsxfLxCL4TEtPY3iMqNI7L
NIWQZRcOBhjE0F8Xmr5mP6khStfDf+23cnjc1Z1kS7r1MyRMjNkzbb9JdEx4lpRqMF14ZzE5EO6m
jp3ZaMpEy/xhMYO6T8O48sH5dZ3Mbh4H+SBjkP9goRkemgYRWAcHjcp3nKzzOHaFsmR+bcef0E4d
JogNkBZDaOJVYkNkUNzTwp6qRcNQGJBC1La3lTcJDnY7vNiypkuh8u9E4pyBLWo1mhjA0TfVj8mn
fvhKce+sw9mUDRX98OTkVo+JvPM7InVDziLB6iX1Op1aY0R9SGv+ddl+CI3UTh7OHch13SxiC/LE
lHypk/Q561ZXBSnRZRjxedrhcGYqqZdhnMHR67dBvGGoUo/ZzManOTReHxfSoI1MLM5G5WRJttzC
2llz+dyjajGK6Jdhzk6XxZLA8I6B2Vt5hOr+zCdGEZqZgdLW8tzn3y6jyBaP9wdas4zVumPnKFBQ
Nv6f/NS2ovXj943f22bxAy/Usihi2gBPf9jCGO41JoPfoEINWWywD8nenczqfLBKOzTOKmF+hzXF
E1RDu9ORww5/Zd/Gl6oAEyV8joMMUXywTHCW6egy/kCLZVfKZDnrlvlNHXvTuLl09H9rx94gOHNe
ZyshSgaIElNBXphHk4W5Zy2BdaBeJw2wCQ27RUxLU5G+JAZnKsa5m9atMVM/KzyaXlfKHYkoxsp5
5XxoLYnzJFo+1gvnGOiLM8G4/d4uZdSgVlE5mDuNd9hBnfX+YDXp98srKLLnexDOXmiFrhgrtVI/
VTLirol5MJIBRR3ZemcPslIV0TFGGwiEgRtM4Aa/l6g2h4KyugC/0K41FMOkX+ZEYgCFi7aDYH/f
GfMubgy8ICDPsHxJtE+F7M0gE4H9ff99OhmIgeL7k/LNVAJrHt3FlJxUGQanZcWY5yTdoGVl9lQk
h6RcXWc5XN532TpxyqW1c21MCzDMPg/yqcLUYonNZl/gzc1+sznNAjNfgsYYIOTqbLjdjMzFuHxf
ZgIWddUzqWzIuWzVuKsIffizYVHg6fnPKH6oSekvsk46IQYrndEpXhuowXy/+9G09ErTQoHzdv1k
5R2aOokCYjyj+NePbjglNrEdHHKdwKPj9idPowJRJoLRG3Zcezmik65uzYU3VjidHZFyuDFD+WG3
DJ04YE40MQOIw4tgfhJthWTkjuWyWKQn9XAzqLgZFGl6Xah9FsgtVJ1APps7RWMTJ2rVbDAEy5Nm
PTmyXNLHPDRbPgcWRsWYDEPnK6ly9DNHa1PDUJ+K+/GQH/qwPbV3lScLygmRHOSSGC8TynL516cy
zSTRmz711XN0GA/lgXVmgZVRytYifJztkbgDNRlLOpoZkKawAdFyFhrIAfrLeXgd/W2dyI/LJkKk
7A56a1XIBV03uU3CSI58UuwBm5T03qL7Jh67xvQb9noPwtm6JgJdWlmOqY+c8LSeRuU3bOn++5xe
2/qIkvkC3++6IiD116Hq/KKTVZqL9BmZREMDbwtFMRhne6Ihzc0sV8G1RB+X9WaYg8tbIQwdOYbO
DAEBVbPFiYELx1L7asUoDQS4cxQ5htNxwhxiu/TkeXqRH0xVSGM76CaHr8Pt/GTHmxF3ZebnP+EH
swbe5YhZgDb8YIIWdlkQQLB6MAQoeUTriUnQwv7eqjpK1GKiCPrTC3VEr6ZN0nvTUiTelOj4vENh
FnB3c7dzkka1k2f+eF7A1QFn+9n+FIVryIbNbqDo//eaxzg6MF0UR0jXVU4nDFutpqTvMz/VvvZR
4g4gLE8lARu27ZzVBgaqOAnKD9AMwKkFjYtCIyoCemuRuDRagnT7VtQpeCgRI5ImrgR3xDs0zgDN
KMzCFL4RzyN0dINWF7OpPfqt+slCQ/JIjVgLCVTCgWRoh+O0sBgx3r5tWoQangZED1HnOxzz/tz7
Cgqbi4Mm4+/7B0BsDHryNbz5efe0i/pNy7BjBNkOC8Vz6SE9jT4eEp4iNecCxxswb2DsUOzUEV5q
acw2pJua5BrzsL1UG6+7GFzwg/rvbew7KG4hHStdzGLrcL4WONzPZeNLrJNQMYgNIjSVkSDb3AFu
aKFHKYUa2uDWHA9ZiFFHD6xSpEMhjKy2kv3aDzq/A+POMY30ZIL7inNsNB41EneZ6qCNDhKZ2G++
BMMpQ4zk09zWgFlxr0PfTxvu9QzpPfgUEkshsu7YoLf143ShS9fcSitg/Rr6g64BnzyuoRYUZxlf
gtgM7rA4ZVhLu0EIj+UAdI9xY9cH49TG/oTKHhMcpYUXf5esJFupDytpaCZzjkDKzZdJtUhRgTMd
UY7B30INafyux0gjxk2CPowrOLay+0SU5wBDOi5iFIsi38JX+JRGWSVrNmR+33iT4zp3utcjz+4E
xnLLyhGZmP+anFcz3mFyxrEeMRugHGA81uGPpH9KddAtr5JMh1hRDJvCt9Xho/N+8xJT03IibJ71
tIFYRjt2TaDe/RKpqkPJxgmP9Q6N881KK8mTxAHaEJoHNr0E7IeH7aE9FUjGySowhE4A1RyU0amY
y8231PbFHI09ion9Ja9DxxxCavzb3la2QzsE7pRlfdU1ZYXyf5LrJ7L8MNLinMQ/Ly+a0KxTClfN
Rjie6pwp1DdtXssKtramK0Yno8vJjr25qe/m3wgPQZw3JM4ODqnaK4XWZP6matfOZJ4UGb+i2Fbs
IDgbOJG47jYdd9QMcshXaxEHtl+srvWNpbzkDVRiJXiTiduiMsnSaXYAmJLmU16So55RibEVXh87
mTj7h8dGRHOD6Rko5RcUGtDeXcv8f0Thjo6iR7RsdGzO0DtuFk1BZ2pX4yaxB7Ll4tw/M23apKJY
Lmu9reovk6yuRqbMnE1T1iKKshTfH1G9s1qlFyvEJeXPgkhuW/ZDP1wRu03hfOVVS9a2jXFqlJEe
y4Sex+YWm/NiLaCwlwWmxNfDGxqfBh+TYt5KJtZ6VteABcLLA7nNOje/nq9rH3n3wjODy3ZBonZ8
hZKCRx3mt0Eh1NFy587xI1DUW19/B8S24YLBbNs8cZU1gHVs3YrMz1L6KUIjUkaayG3S6XgZR3wP
AeA/QDxpFeYXOElq4IE4gIHO9LZjNdxOIOFlbZy57JEj9st3aJxNRRgpAmsl0ECvU3lrb5OXmTZF
wAoC7reuOSHA3fkp/MKTmraGNyk5Jn/kZnR0lKWXnGymih9V9U10zuxqA2Z6KQp+zGrXz+1Uo1IJ
ZDJg/PEbe1t9uqK/aMzuWj2TvPWEGoQwnG5b6Dc0+ZAWhi4rRm3BwRjr+23+HJPELUfJ7SXe2B0I
Z7fi2E5X1cLRIHjQvT7xFK+LApaLl5crC83LDowzXwpdCi1LINFcre7WfJmcL6XuT/XzZW0VWskd
DGfFxsKasnZjzzrnjy37ZLaSjZF9nzNeEy3KeJxgvPL2zzR+lHKaSL7Pm6sqJeaUsVvYtp5UPVz7
l8vrIz5fbwvE26auIFGS5FggVJY01+yhHfmWB2L51WfNcVL3XOhX7vC4I7RFtlIZ7J29FJ59Zo07
PXHpzRCwB4h1L5vOI3Zj0HFogoUaviWfdloiQ+0wORm21/KUJxKy9xXiZlVYuDWInzAoalLcy2sq
PKxocwQLPCv3+kBvMURLs/Yw9/H0nJhBR18Qu7sMId62HQa3jJibUBrOCgzy1AfgC8JMi2hidOiY
tp6cl0pi+GQiERjGXcCiaE3NUjKoIcYNh80Su/o0XRt2E0rEYt/5YGB3YrHjsMOpHLL0rQGxzNVr
fzJCsPKQgtjZq69bcBEjTR1cRpQJxv6+Ayy1xcwrGx5hooDqZkV/HHV03M/Wj8s4InOngVwXlzMe
+3iMvMdRnKgsEWtNWc1RqBbkazmNPqI9idtVukQ52CLxi7jH4ux4VukdqTtg2aPp113jJdbTZWlE
9yB6eC3VQDTapHywTE+yPJqIzfIe3Uk7DscuSI5y0jbR5qCjkFroWGdvec64ap2FwnXQ1PtrZocZ
BcVorfj1ImtclMDw3VV950RdhYm3fqbGfy098aqku3Pi5uHyogm3haBdDAURsEf869Aqy3nqNKT0
0VtwUvE0oGMqOaZCs6DtMDiz0A911BU2Nob5ZmykcwaWL5YtmBC8V05x9umyTMKl2+FxdqFUV73f
Zshk208OOTYYhjefLkOIl81ASg9UkiBV5k6OYZjKGGlIEERaF26oOJuaXmKwhY8CVHT8jcGdmM7O
8SQokR5g7Epq0Hr1wfxRgLbyZkRBTh2OxyKXmTq2FR9OKXiCbcyQMG3CxzyMpbBquiAi0UfB9oI2
JD/O3e4KTLeQcQvqJxm9l9AEGWAOYgkJ0+L1b6yarEpqLCT2Ks+vKvu2M0O4zZe362N/BIwb0kd/
w3Aq2BaKnnVTytZye6Fh4cdBd+yO0/lW84rgp/NV6lKILg1WxkdNMBlSlX/5RGk0V/YCwTrGLMC6
ga3H3NPvklsDrYr242+UgUDCv/H4B1BE8rEvSuA1ycEG5YkJSnbJKgrP1Q6Ce/U4S1OkE4MYu8FV
xp8puGHrVdamIDYXOxhur9Slo0Onvq4cI3FJvDp3h6vBBZlKYAyurGlWeJQNW0O2FBqPCqb3l2DX
ae1CRqh8jHEq0bHIJMwLwlWDErCENTJHfI09Jf2Kl2QCDadXa3ZVgxFHRqIoFOENgvfHtayIVodp
d03DJH8oS0n1sPCQ7r7PbTx15sxKY3y/RfhfDTvVBw+BS4bfeLZoOxhu4+05QXaSKCgnIObZpuQB
+TZZq63QwJkgdkfmGsHQD8URY9OTmjJRgi1UgzxwHtNDfLLOwyEOLclFJAoiaTsw7p1nzWrT2iyN
XHapH0ef6/FULaW7xSFRDpctHPM6PhjuHRT7+85lTAaq1IoJubITDeF4H8khOeahrFVZrGn/v3wf
y/GXaa0SDTBDd8rXh4FKVkz4Mnpbsg/V9xFqSrQox5L1HWpKGE939cV5pg+zryOSMxxkp19sbf5e
OIyxeL9w2RwPukYgEbJqDyzF6gRjmH/6NahellcTH6S35eM8E5BPO3lvA8wuIrcvDtZo+OscZunn
y9ogtjlvOGwbd9qQmVGHWTvAifPsqdScT87wp51q/mUUmTScE4SONVovzOx0+o+1it1iwoRJJlgl
sT8yrWM/ZCcONUFy3q8AGmPz0OjrUU9HyfmRrRh3CxjFOE0QBUe1+NkvR7P+ZkmTF8xM/vMZRYHE
ezEaq171lgIjOXWn7CUG+1R8ak/pSxrKSj2k54izB1XSOGTWsWTqwTywvFx6Qx7pTe9rHjtIoGu9
rAuSLXotSttt0bioiqWxczvYp9y6nmWN/mxtLqzda5hw9/026uJyZL5HkT4n/cPsdG6SHWcrcx36
RZd5OmLf+80qvFqNHRwx81SZO8BNYXcCeUzrlYf1a3xt3zlnsAp9sb6io/byCsok5GyDU/da26rw
E6h9ow3nrNLcTv3UmC9pFyyTrMpNGFeFw4MhYiorcuJr6Yq4nfuixWU7r94vPtrmex9q5+JRbmTF
h+sNizu/aWm1ZYFRlKzVxMvST2buKaYeXF4/GQh3gtMU/H+1EqE4kKSuAoL4Qn/QZSlOGQh3hCdl
cZaUSZIpN1n8VY1uquivy3L8w9F9Wy3u6NZkNNHuD0EwjOpzkaqJV8aPo4JBioYTTFN21Ls8SGo0
cNHywU6DtKRuubaPl3+GUFJLZ72hNmYH8R1cuWYZ9tLFCIlu99SBo5/9YcmcFqHR2GGwv+9O2ZKt
aRFnUPkVdb1tf6piGXOMDIFJuUNI47l3aI790vWHiH7PJsnNJFslTrPBbqYO4IlBaFAD3diVU4DM
T1IkILxld4vE6XXiDGOnbdgItOZ+r7M4KPJtcJvix7wlkktQbBR2WJx6F6Ot5MOA5VoRQqtC5Zao
Hn1YAjZYcnT8/03DOD1fIlrnoOdKfcV8Nhc3Rofnb/ReYI4XK0FxKOrI+er4MV7/c6uDZqzNg7n5
nRcLSu9Rw4HgxYeJtOMU0SxiDyPVXJ7RtxC2ShZL7gWxh7oD4TZlZLmiQoOORTdamH0tMEIEzDAY
xwiO2uoQS3uymcf74ard4fH7klOCcbHAm70u8dlUFsWbvFR3u1vdlTfcCo/QGxzfSZcosRXrzFNZ
otpT1WORVl48nC7rmtAO7EC4F2zFYpwWu1ynqoctAGmErKRRtk186xwrI47mGhD5Z8bPR46R4to+
+im1M8siNbKOAtm6cf5C3fdjtSVYt6w3UEbm4R9fSyWsqbJ1Y3/f2c9YLx0jiiAUieI7FAXeRbpM
32QQnInutaSplwpyOMoD1QMz/uPy1ovv093eczY6tZytVQhkoE9zwPpPSzSSODe/qkHTUPbG+wdF
oI6NMCrKofhadU2ZSNUT1Dw0/hisQeUrpQuSgYCeManuIKV+Ea/fGxwnnk7zuFx6pP+3p/ozS31U
aJFHpDEGmRP1QDsoC20KHVX7DZC7kDaMit0KFXFps/ms24GSv+TtKcH8B4QCDdklIb6Sdmic9VPB
PhxrrPJ/+vOXcOmz843RYWA42fGypshWkjN8eTNapm5AsAoDcej9OsiCT+xIfrSsf68c/0hyMMdN
S5hmYFh6c9J6DN4x7weW8kUhb8d6bMP6y2WZRFYCVfhw9DG/1zH4tC+1R8yZR9mUT9IGxVK6a9GX
ZZQZP5GPskdhV8rOTFSoMcwr1Pn4VhyQ+LOyuU6duIXxdFkY0QbtYTiTNzZFPhFchn4ed+6CBoP1
dxwGijkghLUwgIqPUwFzrSaioT3HX7tbsEN+1upBYo6EMrwh8LHaMUOgNp+B0FZXE0a3KRJ3UWju
diLwtROOmejmtAKATUIfnsBFHs73fVhfq7XLGI1b2REVqthOIm7z59VojIECsKvRVZkaX7Wy/tIV
sjSiDIbbfK1ZaD2ngBniw5bcTVXQUsltJ107tnk7PaZt2Tl2DozMcY0zK0WHTWszd/HyT/B/vOIQ
S86nqFuPwiIQFXwZqvPxHZ5EaxRrauErw9ielETZvCKjf/RjXF7XC/gtUy3D4FGnTIKuNfMDaD/N
8PKxEt5YJlLnBmbDguydcFrfoSdoyZy+eM00GqhMV2I399jArCIo/pJekKKd3MHxHl9Js7kcl6Hw
9cZrV1jCJqy90tsmv32pMBkvc/M7euolmytD5VzANNdQwtYBlViHMcY4oVvHCi4vpAyCOwkoQqyK
zQaEqUWPpB0TdzZTEKyUv5FSAsOAo6vglYWfwR0Fc6oNp+9hBzPzT1PZgm5EMULrXRZGdM3vQbiz
YFYgGxj6BYqZFKep1E+gLX9KQJeUFJarTZhy6tg/L0OK1+9NLvb33fEr63SL0gaQ7WigRrl1Zyd0
IllXlcgCo1gRxEyUgCWfb4PblK1O9W0ufGqdBnLs09/Rgrfv87f8iInCibbg+0r91UDrVGf69vb9
8kqJZIBLC3Yp1hWJnpL3K1VhLLayWnPua0t7UznYf1OT7L/QGNoGWuhQuYvEPO86jGm+LNa45qjm
aq4ZmbB9cjDG8mihXyUN2++9zDCItn8PyB0fY4zzJaMATNXVj2a/TvogWyViyUC4lZsLRATMact9
UCX7s1N57dY9kFLGziXyiPaycKfHqIxhqLf/I+26muPGme0vYhUzyFfGCZpRsizZLyzb62XOmb/+
HsjfeiiIHuzVvrnKVdNqsHG60eE0xBQdXIluF2iomPS7Rub4j011DJSVdQ1By7t5y7QvUxGtQqkD
6gexADfxQYg5EcWWCCRPMA2LjccqZnDf2hr2Bsw9SBcRE6XohP8RgU+y56TRtrDGxFg3MSiFwbtR
G60MQ3Upi8xZksROp/skujXHT71R2FO+m1Ueqw4lDWPj8LU45uMsA6bnF2C1o+VfSvXQJ+fA6CyU
NGvt3GJMqsju0BH3AcNbC6XHvAI3uZ7BZdJB6Fxg/Z9oJcohHLhNQ9R836uGr6SCcNx8N+2jxaqC
3aX4WMHgaOA7hY/AQgvlhMxq+gmewuelIbaQCMHfb4HMpRWUWlUCA2oNU+UWveHGjeBeB7vNasxa
BnNn9VwN5XqCUpqMNZG6T7zYFWwx9uXH5fBrf17FYzDbtPqVXoyNqOMQGsJYZ05enNvWIynaS3md
+7yzY0wiT+d5aGXISMNTJj7N+gdCnvW5UZBamRyILlACnHFu+QAuO5Sx4tDYy2npXP8+9MH/3uYw
+4fF4QRJDyZ8HJRSR36yR2QuhZaZFFhzg4VLTYx2Gk+YeDwk2x/mt7R3jU5LJ3WKiiCrkW8CyZNE
v4g4iYBNETK21+uygZ5ItiUoWLCZYhqgUD0oXh4r/iwlnlS3HDGbHhZtR7/lMMjaYNAaQT8iBam3
EtSEsdjdywxP+TphPQDoPhNb5GWTt/zSWiTzrVIM/ISmidPL28yS1ce4Asd8+pkYPEGbtn3RjV1w
JwxpkyoFdJPLh3DwCc8rbbqM1e8z4bxUKSRqwyFzChIWN7MMZkqswNDrXaWK864cFcnK0DJgKwEm
xK7b+x++myFpBrpm0f7J4NGIpsWqxtYqR2jcsMY+AgUoazhaauWGL+DRJDjqw3WZ29/tIpKBI+zN
CnNxgklG4t9J9cmcbyotwEgRJ0W1/dUuYhhE6kqlDfsQYgRJPQmJ5LbhRwYRTNyrfw6PASUhMoMF
YjKnD8T7sf0axd3NvPASObzzopi1gr4R1DTd0uMTgczMboZzDGoaGa49Kbmr5zZd7koh5hZnutAO
JX31qbUXfZKxYi/zut0kHijfN11jj/m668aw+WA3Fey7owQsqN4zxt83AezPTDOQr1R73cZSJXu6
lw4SqFACe+IUubjSGBffJlWYzyOkCbtiT7xlN1jhjebTFGzofKSPda0ac7famkzEkCAsNCqrabxc
1iwRmz6un+Cmna8OkLlOiFFIsAyQImMKdlqkuznM3OsitlFiJYO5S0E5jlXVUxn3WPxC1wHZCb4O
WAYw73+KTjMHIja91koec7HEqW1qjRpFgIbZoj/IgWKlgcfRindyzMXqalMH/wukTC+D89ovZ7de
K1itY1jU2LOTsXA+FtcAmRvWF/UYNzNkdj/oekVKNYSkHAp5Hub+b3n1jU3oUDVFMUTM/mNxz1vo
WCStwwwMoqZJiu8rsfbibhItMPqnFpi9eB0Km19NNQiyf0RGfzpzlQMlHKSxauDHqsBX1OpIhNyL
Dcm//t14Ypg7POsYpGxjiMmDO9KfTePc8XzH9rldNGHODcRxo16LECGawXmMT2MznYSO2D12uV9X
5v3SeLTzIy3x+9CY6wsmuiasZYgSdvNhefnFHKqdo2fta+8ElMXjmexFzjuYpx9znxvSRv3cIVpH
FN1bkv5tnLJbUwT3T6Bw3PBm1WutIP1bVu4rlcQ6HUYoKNWZZKlzY9e6dquF6Hdb5K8VxrQk5EjG
vDwIEtpnJMIxl01dNRkUWCJqRsgBvZXfCSCL7wledYXmkr61iDx6M2iIMWXH+5bU8t69Hi6i2L12
c7i0UxlA1GgPDnIl2GwXOdXrkrbI5fUvbw6C4Fn8j2LsartRLYD79LnauvqhcNpT3DvTPfFr5PfB
ZXYMv2dPvGZMzmES5u4NUTxV4wCZUbML1EdlnC1JPpXax3ASdEcqkijg/mMpGpVODUwTix4xaDW6
dMWpXoGPb7HpQGly4sUFm5Cyksag8oKkWS1gNbcjY5g0VED+NpFvg/D39btO/cl787joxFiiYqBb
Pxihk16cE3JSEskShyPYsJWO9xzffFJcFGLrEsasma0eQ6FowgO2NYxv5SAk9hSbp0lVQfjVGs+y
ygvmNh3qSirjAECtkwlpBVipzewoJ+OnCLtOr5/hdiiyksFYoCxkVWw2OETtkXYDF7fmw1jYdERA
3PXfa+z3uS5w2+J/fzSVcQWSmZdLkECnsPrZaOJ56kK0qLTu0Ivef5PEeAKUKBbTyKBZ1LwY6W5G
Hq/W3J5H/s77SAz2D2mHxk8CMYUqW7opPNdR9PTfNKFnuoJ8I9crUJtAhDgsVkNiKxrxjsVuR276
cxNxdRNcrpTVCFXHt5KWWqtqVdOw2AmDhZJD8VZ7aFzBzz1y9xGaERMUETJl/5AISwhIhnxWUtVM
ERXcTVhfNfxIeIHHNqivZDBIFAqdQXQdMmp3dFW790O3kGzyoJybzJLs0E5cJbG4RrEJTSuxzDkK
JExBrYTcO6nNxIqVFI0cfdj+FaZw0+iRGb2hMntOTo/+6Ds8RB8KSnM6xmPYmW29wHIKAzSLKFEL
y1et7VqrNIzc0aK88gh2/N7nUdRYASGxH6FXmSN+C0rAIaAQkPJivkRk029mjfWBOorkztK/Vm6x
rLB0yNPgBpZsRYf2OX2+fi823MwbgQw+luFYR7lJUscMy4MU3mE88Dbsdeu6lK2I640YBiJzbG+f
4ho2hOUpNl3tFuxFLKwvKLEYB7M2wOSNKAYdc1mqMI2KIyTKTZzczAPn97d6Ct4IYECxzKsW1D4Q
kOxp3W7YSb5kg6TZ53H38TRhYDFpImIUEwR1Rv8gVD+7IuSUuinqXTN3BhVLFLiivBBSJ1L+Mgof
FXZPbneZETnXv/+m719dK3rXV+iLtSRCtVSQ04FTOJi+qPFg1eHRAA3rqJ8mTEFfl8fTi4GsTjda
pJkjhGrLXbqr5dqKddfgrc/ZuDsaKKB/gwWDUGaZiUYjQyvZOJZgfNW1nd79fV2TbRkmqBRRvDPe
0S7UaJpTkwo2EC1ndM0p7cPUf7kuYvuwLiJYe45as9MrQACaZSZrWbJnQpC2qX5mJs+XbFg0Tuwi
irHoloyaEisQFUgnYzh2PS8U4wlgDBqZO7IIEY5recQm279pt03uCy2WA0oHutQjv+WVGXgfiDHt
tsrNuBjoB6orK9N7a0l36vDzA5/IQC4SPCIiug0ZlC6Mfg7gLeCCY+GrQe7KJdpNo/FomFw6ls3w
ZSWKQeqmado+jeB2O0+9p3k17JNx9MdXaiCPtzFk8/BWwhisjtFSCfpn6DWN2m4UTOQjdbdteEug
tlNcKzmMiYNvXCAqVUo9/Upx5f5YWcuZNlsgDOQ9Onhq0f9fwx36lmsstk8dYZLOxYQBt2j8gRVe
7nWr2AxWVloxxt6FhWRiz2fqlEPS3qQDAhMid5MtkqRx0TOogAA9yM5KUOa7Qonl3XXx24GhCQ4N
kCfLYPJk1BSqUB0SDV0YApYqPg1e8QnpBS8/Jc+zZJkn0SvcGP/D0Xrziq+kMlrjmYg8XiKmIH5w
lfzY8ObkN+PO1e8zF7rORRPzj/j9cKrdqEen3lz8jJXSGcv6kGQ5Rx2eOMZVZboxTRIVZ1a1pS3f
h6y1pOmg6l+yjDcMsH0PVroxHquv09KcIggT/Xa26P6CYaec4Yz/3cIjjm5sNIsRZqEZQwmRUrVP
gp0A8mZ12M3oQpFSbtmQYuC7WIbusgDpF3aisU1btZRqfalAGKnu0/YomHsy6+AGtKPgpOOBMmWH
ZVCdaXCuX4Nte7zIZbAlwf6cqppkRAHdQyLchIl3/fc3DnEdbrL1f5CKKn3Zw2caUZPYfS+hR7AS
nSgPd0ak3OG1wIkHNoJ1IiGJR2SCJhcdafO38KWB6DGY8yZ0JLoUq/KiW2M/345O+4nf4PIew97K
YjyAAFL0Vp9ASE2ZFSjj++xRBhdeH81Gk8tbOcxXis1xEAqzQl/lqXRnu9kru9weLPmxc2enA205
r85Bwe+tOb4VyIDjMGZKRCocYqcLniFWVlJoxwLE9tetY+NKv5XDwKEci5qZhJTRGxvFWmw2J8Sq
dr2jepOPOIvXjs6Vx8AjIemYdVSv2h0c0W1t5J7uKlf2Sk9wdE5RgHeIDDjWfSrg6kIYcrJWqmp+
pU/7ug//37y6b8+QgcUpa+vaWHCGpbgXozuJx0T9HiLe/D6b+gxIZUhzS89sOeT9acB4PccK6DW5
Ym0qEyBKSiGClQsa5Jk1uqgX2tEtcceXEdsM0FF44qUgNxIVb1ViMCLFihWzovc2xTY5O95lXuCg
/oodaZ9nJ8NAa9I513V8j4NvJTJIoUVSHYkK/Uj6gAQMjE39WZuBP8+tFai8Uga1rGsHyuBFhqZJ
zM5BWmTsxeqpbA964SrI+Jfi92D6fl013qVi005iPcqV0EPahE0U1C3riSX+Ndk0aQguIO4SI55B
MqAxoMXGmEUqr7c0q5Et0UWe0jM+ZX9HNbaoN77pyJy7/Ae3oku6gocMKozsB5SkQm/RAeMExeea
WCF5EdJPdXVnhDs0FsnGtxidvJXx+UNnexHLfMnE1AS0YHfh7/GL4EsK1kyTLhV5+hjqX4QxqN8b
RmfqE3TU2n1tfA5jN6+f/6NCzMdbmr6sTQEy1BOd2cMorCOdjdsJS9r588N/MM2LRgzeZya2kGUq
9WMe2gGd+GDmlvhl8XsnOsa3+sy55X9w1Bd5DOSD80acBBSg4V/Kz/FsdTc5Fs/ktvgXCGpFkJTx
CUG3b8NFJAP/BEujUomKzDDcaezDipPV3Y5x/vl9BHNv4ymzK6ZEFvH7yd7AbqVgH+/Hm87nZSI4
R/duW52cD9jw18HSW5CcR7YEw9DO6BBAzT60o/v2KO3/kymiNeWtZkM8FCo65KHZzeLRWfbq2Hu/
Fpryl8hxTBEx/ltp1ayEVT1Av86hM+Cpa2CbuktRMjtoqAnY17W7bha6yADHPGZ5ZLYQl6dH7CEu
eD2WEs8uGLBoA6yYkwkEmDu6TC5Ht5l8T733eC4eY787qLdGb8833deUu4ibpxwDIoJixo0k4cvl
GPTsyhNmajjHx/1cDHIgCT83sQwR48HwFaf2q+Po0XpRY4dckmmePgxs6NOY56UBYaDyHcabQXm8
bgy8b0X/f5XSmZaxGxU0byILcBbrGzXYGVhZUJ0QB1lCBuL5DzS40XjnN2qwg06jkpAsn+jx2fKh
A0m3cE5BF0JLDeLOvONFdNsBz0UcE0GCJXQq5RxepavFJyILR0kIvrSDdg6lZT8qIgjVvlw/0o0+
o7caMuiBYe2kMCSIxDwouY11y0DPCHZC2CUmU2wBSElxyw0dXomIpysDJG3ZLkJMjQW0VzZGen3M
vrqZWB/qrvZ0afKMrPWuK8uxn1fsXtlPIsrGEva46xmKRvGhwTuX9pNyOWbomb2PWy+fkcEUqQNh
gbHgTMfDUlodmJoNZ/HLwaLLuQT+kun3WRf6DU0NSGWAq5ftlVUq5GLKDpHkfBixQy3BkkpXf/y1
W0qPOIf4h1fHRRpjMVO26KVK8Iqn/fzjU+KVkofRSWvASsz6sXiSYv/6Z9u2lItAxlLyJhGKnKYN
mkqxewOV7gC7MaOHbtpJnV+Fu+vi/uDCL/IYnxOXaT7lKeT1h/xzchcfMy96XHIrvxmdIkeNMTjz
Lv4fcPoikzGZbtJSeKIidMT7zgEP1i71xcfWWRBPCujZuq4hBf339nkRxvgd0kBSpULBsK8cgj6C
eH6eqgPYxNR6sq7L4mrGeCDFyMw8ryEMS8GCe2DoyQSGqshqZRZ95GC7yHWJ9KiuaUfNaXXLtVkt
zMTAUYZLYRmGWzeSRXg9W1y1GF+kqPNIlrBEfu6xzJDFRYbOI3bav66tj1xewp0nj+0hDDtQx1YE
Wi14nVJPlPrTAzUQOorBoyLkHCHbQpi2vRkPeH2D9Enw5S6wuyHA0mpuSYgDXGzbYJPpVbpUsI28
TKxAvxPMO2n4DN63srhthV2G1i0ptbKMN6BBDfyKibDT5em4hLGChcgOCid+MxuuPGBGKCyx7IbX
7M+DS8Lc7MQchbjqIGu0adeFZIGli5yb0MIGuc8i2KaEfn/9AmyHYb+vN2Gud2pikjVZYCoJMhil
mVltzPEBPAnMnZ7krugGDTp10oRCydeWN8DOPTXmEk+L3JdqCpcm7PTXCmj8hAKJHdz+qoFyLXHb
ZV/OjLnOXTkswxxAo/Ab7flfQAhmYtYJuy8aureQ0/LBAWCDeYyiWSzU0H8fOlXxBVwBLq6aNUmP
XbpXVV41nqMZW7aOgzQzhBgn2XnNjeIsu9TuPeKDHuLfbNWkvvjdzVKw9EWSwdX4bjO3OnX9VOug
TqA7k2njnSxYnYWoElFkcshskzcr+bpX8ppExlIwSxOheIFHQZHZox2jzQBUpsP3EMxk6Q2epeSr
4BvHjyZlVqoyJiPq8gheSqhKbmek4MGrC2JlLBj7VGNGhLcVbhORfwvDRp23Tm0cQWwygzHF0QJ4
m+ELUhmWyBum3SgmI5BcSWHeH1LRZ8ZAoJJmvczom4zdycp127jp3OCFdo8Po80b+9u+6iuhTDzZ
EakHITai8hZZ18KpT5Hzg4C7THLlY2DzRhx4B8kEk0FeDUpHpeXai6TuMzieildq2HbWK5WYCLIH
HX4QDvhaKuai4h1Fk/k234Nxm46TceCeK43xMGWdY7Amh7T5nhbVCm+i8n7QXOQHS2or1RjnskTN
DNpgCBOrzyY4MqS/0/zluv/afpOuZDDuhahd0UvU2AXFLfaqSzdHKa2lj1azs6y75Fx72JLA4xHb
BOWVVAZIxrZMJ4V+NGluLHP+q6gba5i+zgMaD/7/vXH0opkmBqJEUOix1MTo9hRUWAgSrM2DJFtS
CXLQ3IsmTtLzD3frIof5Wn2caGJkQKfptnMUr/Lin+JoTaGl+JSEKLmvJZfz8TZjg5VqzMdrZ4UM
EoFIzEY7ARieKk/Ud0rxOA+lleT+QE55+SmMvizLXo6xKFjmTT7+AcYuWjNfUig1Aw0W+BNG7E8l
j+k5Qgva0Fnio/gi2YWbRxaCI86zgx7lez90Ecq4g0zGcMNEhc5taiXjZyH1s+mGhCHvQbXtYn8L
Yl8CdZcNdYYpJRSbJWQm3d5PUwuEqQdynwZW7iSHnEd+9weIuchkHEM/aE2pUOUGb3SNb9IRW+Ff
c9rzY/PE7RPYDFkuJsQ+C7pK1cJEgzS6TWnap65Kg4gO9e3M7dH17lw32U2LBZmIqkiGrOMfb32r
Yab1bGrIRMmTY04P+fzj+u9vhygrAYw7aCOllXLQu9MeLXOwdT/eUXaP+U69M/bC5/CT7HU25i99
nk1uI+lKMuMaoNigdQq8Xfx58TL0RqJ21D2D8Y2cJDuw0hfRiu6Rtucl9za97EougzuNKXdSRovt
mvoABovAwCQhp19g+5avZDBAYzQEZHEGdFM6XHPZXY4CktoneT/ZWHlUemGERTq8qi2Fjne3fCWU
gRYtl7pMnCF0zB4JCDSDOzO8Uc0HKRztrHjgGM7mVV9JYzBlKbXfoZHk9WfkETW7eJ7u832Di17U
VsK7e5y7wHZJ5GU+kqGhGej+2Cs3wQf4B+H5LiqxTRJhGTd938EyWlfyctAPJgp69+muUzSNwTUl
VsG7fhxjZGmLx7mP5aoEnKRWiXiCDocNuzvhc+vMDkr8R8SCz9c/HP0uV6yEHQ7LJTmQQWeP+A8E
lTRVQ/f08fu2eB+LwRW1njVlpvWjDtkL5NK49kdfFdf0YOCjDIaexAmsQfWzO2WHhXaHep9juQZv
ymIz9lpZBYMXMVnqQaSaNK1kdd0xDiyxvR2Ms2p+uv5peGfGoEYsSVjirEOS2H01UBITfl7//W1X
uVKFQYhMCmo0I+LMKMG84oSHoHUmm5bcKjt4AF0LRx4HI9hljVmWYn97DOuW/fJceMtR/0vBWtdX
CgafOFwKO56C7NrGWFbHOtdh3PQGU2YONbGkh3RPSyllZ/FaVjiIqzGhB1atN0ZAC+pF6EfS5yzc
YXAwx9LQtnmp1d310+RcXI15i6btvAyghMSNyrFbOiitEfxO2g0hx3o5idouCF6uC9xuyLmYC9sx
q6dR3Aw0Nihu6CI4LDjzY5/4kpve8rCd5zE1Bi/matEK8NzRpFoFacmXGlvEwUEyIWkt3tBWRWHP
S1xz7pvGQMiQZUEfZjjRpTqV416LOLx629Wa1QEy0FH0fZ+VKQRIt5OX3akuQitXd/CykA79Xtxp
d/Ap1z/aZqi/EslgCBmjQkkoLJqBlQhfy+ZpTksrinlQspkeV3VCMMSqq9hi8zYw1XtJa8EjC2t8
oTctue12xg0dl0gOvNHcP9zqiyzG8hPSdmNMI0XZRzvfOTzIe8kvy9cWrcLnwtb2EV7EUVRbFWnK
LAZ/AU3DhIUzBDt0iMuIAULv+ofiasVafFpNCdZGUuPQD5WXP3XW6BVY8gCmcO4LcBs8Ljoxph4t
VU8kWPur11d2ptu4qoeB4z1Hqe0rdZHDWLw2E1FYCsgJ/6Zxb+2DBSdDp2nvVFZ3L38PPV7UuzFu
SaO2i0jG4mU91QUyvqqWPlRIMMXYCw3uE+4Z0jN6H3FcBDHes+zmpBhN2MVk7CNl14f+NPmc89uO
ai4y6Hdc2R5tMq5lml5K9sGBRmd0fTctRXKbwbZ9829JbPtIasx6mkmQFCn2bE+OYJnPgiuddem1
cBd6Csc2OKbx6m1WqnUBiZaZdjNl3XMvnOLm8frZcT7P631b/X6Zl0Wuqfj9sr/pxZfS9M3w7+si
tnNWF1t7/f+VjFFDuWzIcGijLXndJ6wiP42JNdi0WTRCpuOBF0LxlGJAAsuth2ik6QbJ+IaSsVy/
KKnDUYr3YRhsID0tmNEorXPEGZ2+BWa9reh74FGyLNHpfL3k3qU/uMaL+TFAUQhYSJ7kyDLSk/zF
OiN/+THZ5gFJb9t04meOljx7Z2Aiq+o8MWdoOR/kw6+8t4pU44AtHbTxhdccyFWQQYspHIo67SGP
7j1R0PqoFTt0aqPXklLZV6f2WeRx4fE+JAMeuRqo0yhDpB48ttVJGzk3mGOMMlPowQZ5MzUwXYHZ
Is8snwMDGyA+VBK83DCZiSvCRunleICMBj2c47lGzkS3frX1Jqf/6jtkJrKYCnVWJqpRcdPsez/3
ey++w9exefEt59PITEyxCOaSy/Sl0KAPVv5GIh6R2R8C6N8XSqZ/wQqaVDEyy4p6J+RdbdlW7SGy
lp1pq7e6BZu7QQDtkL84l4pnEQx0YGt9MWOkFHkuiy6LFqz/CaU1MioUdVyPS6L6Snl9xRHLDHYI
1TSqA02ayD6VanrkdbVQ7eO9YBTohcIDE5daRT7dFjipPd6HZGAkyMY+TzvIlpqDPJ9H+en6kfJ+
n4ENTVcaraYWuWCyWsBGM05/Fe+LMRgh51VDenq/IhRrl+Ie7x874w0e82Jbds2KgJe/MtNKXPx5
dOMj7NAlJno2f60/TVTn+qHxwJbduoINfY2iJpDX/Mj2KjhA46/dTkQf/WKLTuKOXIolroYMcmRK
W6Qxbf5u3QYcoPGhRvkZjKOvPCz3Bm/BKzXpKybP1gFMYTTHlppFNd+lhmOEnyvjk9AUnNcj9yCp
ea5QBEus9bmkT60Wu7O62C08VMVs4s+RQ68U0kTE4tU4tvvcL5ivMCiix2k+kABv1vhztSe77HZA
XSV0Y3+uLPRnIH1DM1SpNX8vTry4gHMfFAZLZqMy8/D19QDGWP1oZF8EbqM7506zxHD5oAhhTasB
nde7i6PbnWFhs/aRgN9mPhrfkdmwOReC845QGBhRaf5VfS2FH2QbA+M7fa/5dBEe78W3eX6aKEug
CwAZLktVGMljJ40aGrraZBdibnu6lXkdXdt5qIsMtqo4SEtuZEKOuCa1dAzImMQy7Qwz6dLnxOU+
jOjNfXfVVtKYCATtw0ucVtBIeizi/3VP6ii821iJgQEq3qfaNI6VOAZIikDAtroZyqnNXW48Kc1X
jinwBDChRy0lPdZrQwDtYRGfahuketVRvY1282Pimk7kN9wqN+8MGRiJo6QTJyrzFyVYfZB24UlD
5rD5ys9tbGLj6gQZ+CgrNUlID2GhdhTlU9p8lcPeIryt7tuPP7QgaZKEfRyg33qLjXrQYhGsgc44
vfYoE/PrSS4PoQyORzpFy8840F98b4pENAiY/VHhZjSTzURNMASBichGO06dcSQFyJ8D1Y1GJIvU
ijeBuflG0i7yGDAE/53YSAVO0nxM7tr70k59WtsmfmAF3/nqbWPHRRxzoEZTEKFpUxS/ELjFZo3h
zmMdfrlu/zSguXaGDBL2i2T0RQUhKkrbEgKRVzP0uYMVvLNjAqt4HrKhSSHH+Dpg+EzUnNI2nPFF
9hor7WwMPHMwftM4dFGTFVFDcwDbKFw24ZAvKv1YzadJfMrbXbM4fX9QBZUXFWzqthLFXGfRLBI9
o5A4/KB8D8jqYaZCutctye5secedYN1MLq/kMXZfJrnWYsU2CmH+6w5PL64t4QmdCL65V+6u28e2
d1kJY4xeToaoUxMIE3Y9Huqp23UQRierxyOPr2A7vloJY0y+a0ddRU8ctRIVSd/aH44/1Ef6QqMH
+S9euLyjZMy/nv7RTqodulNvOrbYE9rjSQ3yHa/mvC42L9tKPeYSyF2SRUYG9WhxmQ6KUJLTf5G8
5GjFNimD3HQcpg623zjEmt0ItSL5jlYfKp/bwrjpPy86sU3KpjGIhiBClvSoHqSb0Y/d1Edr5mJP
nxU39UyHfOKYJE8kExN0lZHHIr3ab6xksZFD/3dWsonEOjYWmaKs6dg09da1TWXUT8aEFnP1RO9A
4WGeL32S/6Ik77h0mD+w+yMPwLZTFiupjJpEmaakGND+PR6Ex8Fp7mjU3xyVk/66uqG5F3fcZvpt
KLtoSv9/9cAxdCnu1BB1Rv1k+BmqjKFLXNUSIrhw+i0b7/q3lHlHy2BnroF3Y0khcLQr2ZoQ/fc/
QarkKMd8t9wUHrpMvvdOf6P9LG970Qrwd5C/Gys58FJQ20/W1XEzqAoac9QN6Rg77X+nzHdJZDXP
FZhnS4+M3NY1nuIMrrZTMCztjK8rtftGuZ0DTxfd64e7XftZqcTAqVGSWeuo3SZ7DKYdczu16b5v
ccd7FfCUYWA0w7CyGlc4u6R1jfTcLbuk4mSW6Hm8C1RWujDYSbIOk00xRFTFbSN6mfhpynbDx9pu
L2LYFommG+pek3BkkzeDpRwtEnfGDVJB9rhv/Pqo8LBs8ymwksdASx+E46RT+8+116WuyWPkLOfh
MLjNueLuQ/uDN/99v9kuCdKXRoExD3rd6KQ8hkqOgTd72Jl4+6H2gZVmDJSQcsDoGYUSo7wL0Pit
cQxi2wtcVGGQI1KwVXSg7Wi67uXBKQl5Hdg8AQwgGEM5Nu0MAdPL5Ex76Zj7xk1485qms4qvppN+
59zXbb99UYnBBL3NTHGkiB+cqNeu7cihXQOyU/m8QdLt59rq8zDY0HR4UgX0+H4ZOrgnJMADVjcg
Zs0m61+4bZ52DEiMoQCeEHqDx4N6qA/hgS66N/0Ob0PtY1Hr5SQZtJirMm2WAieJoh1G9wo0z1bY
DSo7/N4cDvaxu8SiHi1AQgNRLUl3i06sOM93YfiBVRQo5F8+GDsq3kxLoRM8axDUDQ7lgK6f9P0A
TpfCLX7yko4c29eZ2KMnS0JAmIfLVTyn6NhCa5zz34xdZ/ChbPU8rOms9ttPJLnRPc+3c3yHzkAF
etBILer4RLK0K8ubsd4viqcEf/1HjRjAiKPKVJcRGo1oGKAtYeGBLqQtcX3r3XVZPKNjkEImKJ1q
lGNQEc9z+iMVnvr003URPITQGYSo5SBDtgMykj2lqkP0+bU4ZiALCKzlNO8mzp2l1/+Kg9cZeEhr
UZiDBqfXB+6i7eX+p1F5IylsLd3XKJxxtKPf/Jo4BiGKKcgalV6n6RZDQ3QK3AJR4yc5sy06rBA7
Au88Oa6ezdOmZifphLKUtW6KlBhq3oYzHIwf9V7+MPPUBS/YSXA5mqZRIFBQA6UdnV4O7003s8o9
xs7veA8Hzmmycx9ZTrScUGxP2r1RPOTB/fXPxbF3NpsThOn/PKMynREFWktLbIlLf837QlTL1esn
0RRZEKn/Bc3+bMW72pdycF+PTmgP9/zcNu+Fxw6YE8UchJCGSL+iscgOEqy7CLxUxtRttAPDmi+A
Xoibf+adJoMeS6ZFw0BvtkEwdUgJwprvptt70t+araKpnttIwDtYBkpGFMKjinZ6UqIr0QXnWmLp
itV79P3cBx+jM1rZPoMlSrEAuAJ61UIUG18agQO/3C/HoIeoyHJXZjhBYQcmYDop2j0mnvyFoAzn
lX+BEfBI7ni1kD88UWEWKhYoaSK7GwX8XWVVtDjGDiGAYBUOEMvJLFooCx95IcC2kfwWxnbA9Vqp
R0aDspxJ/AgnWe8VHls6TwTz+BFycehDymAkCY4gHkzdzgT/OnDwzuz1/1d3upEmwSxmyKA0Wqob
HsDr+Uqjhe3nNu8LvXbEvPcql0NjgpoYIzhKQzUKnhYv3qX3wjlpbeQVMXSnnEA/5co7wTFv+mNl
Ky7IRuyRO2W4jcWXv4FBsbomJVge8DcYT/JBtQsQEOcovqd75YCtmA7+Nvs/njH9zqszlua6aKsC
pjIe6m+UgkGmHH1OYxm72OO1jvGMhgEvQ1+kwRwhTJLS/bIElmmY7qx+/486MZDVEMQi2qvd2ENv
UyYo0wX1zWK3e5lq5XLkbceol6/GQFaaLnOoU7XCb0qDUn9TWnRzIO3TkG8V7M1xk4fqMHNTN3+A
sotgBsqSOFz6aoS5iAdQa6FFuPSlc+fSpgLzIFspSrolT9lNf4DKliKaIMlW2L1Lcr3UiTxSCp7w
W2c8ltVxAT9Bs+xJekzRKVp0N9H0Eg+Yr+45kcR2WLuSzRy0XIliZVaUweMlPFOy2GDfHJf75UDD
vvGZZ67bg5wrecz5Ro0uZhN9FdACc++/MsnsIgzhW8v94NLtd0Sx2meuz6VQ8w6KLnLZIgA6HdOi
pnrWrqhZ4QPt+wld046IQ+nq0evgfMSEVxIZOK9rca5TCRJl37hXvNYmoMhxtZN0UDAjK+zb5/CF
z6G2CXcrqdTWVuAzziIItQucbzyeZqQTRl4eiGOsBoPpCAlFNayhlir61SungWkry68qkWbnj7zX
6vaNXGnEAHivB7maUt6h6Eb31dqmrH7aGRtyZi+0Swf5YrvweWQevGNkMBytnpEcDNAyl/2i2I3k
vx4jg9tiucgl9qBTCr/8Aa3haCYl/uLKlgBHzC2e8Kyfge8Q61CVjLKyUfoEeu9ouXlGsycd2OY7
JR6qGAyq5GQwQPsPeSI1EgX8K4KdzXb0rd6HmI/9aEy9shIGV+bMUPOefjBQFXq0cELTheOXfF86
6SMvmbvpdC/C2FUUQ27ORprh4y3Rg1buS/WHVn67Dh8cAzQZ9BjGWijCHvok87FKdsvIidl5v8/g
RFY0ZWTEUKFIb3pwU2mc398uXq/OiMGJSR7apqKAixqI3+0jezwtx/D0g6bX0XGD0Vvn/0i7ruW6
YV37RZpRodqrpK1d3FKc5hdN4iTqvevr76JzTiwzinCuM5k8eUbYIIFFEAQW/m3FuMYr5KvypJsM
XgcgaZFT4U0yqz78mwQBFGZDTrqlxZq1huJIy0EmG/K4le6cUraACm1l5LOtYtH+2289+tJRPlGY
Sm2+AAfNrOizwmm7FNT7Fdej/WV/oSj/twX/txZ7Ki3OS8eOrHl6c09SFxNoQCx4b/motc5uqLCb
8kkBAJTIiHuDB1Gm/bWqD7F1lG3KpjcLJX/bNBPJq/S0CSa7hQxOgdfetjfpMT3354xM0RILyMSO
yWTQNAxqgzFX5RPZZIbQYf4+PvaefemOgTtQraCEvzKRfTsrYnVBOS9OPMxgQFtP7ZoBnkCaw4iW
suUm9ceT/G7fTPa3jIkU3GHTZouUcAyyv6bgoIiv1YyKbzlO/t2jmMi73acmvJR7VBVc+Em0nIqr
3jwXtwXGSuRERcv2g+LKQASEaIIuliKetc2uu3OBNlcG6j1M7gXjWEnJ2j/TmSxgxWQ1hiRxJzbe
Tl6ECdI2jjpX+oiRXYDY9C63/P3t2kcNJguo0RVB26s88pvsbyC4TCrCHEgTFFCjM/iESi6g8njp
c+H1YGX3OtwyNbd9r36ieaqJ68gf83WnsGG9zIHqV2dZ6xqSA+YBN/Etj9NqdLfDTbl41IPFPs4z
MZvUJUNeByXEypPXStfz4tm4D9WFMyJlljaHMKZapQhrebLc1emohYMcx5wJlZMd8MM4BG109lTZ
lb+n6w0JWxHzTHaCAcwlZ3ntmOpoNfp6yfQ0JUIIMNqmLsZUg0aNt3weI7cCYVx4CK6Hy2yj3Hs+
p3RagkCTJwterWIyMMzp5AfAZDu8Zi38ARYkZ/oIGnqyOoGyEQFLWKKkkcQDKF6Lml7iI69Fla/I
VAuBwk8ustKprFI1lLlODUiqkHP0lNI7vulh/Og9rPH0PVKYvH+FxMC/l5FauaSFbXaQ2B7azFEP
SCa5yrGOHR3Tn4Fnh33c2k56PqPyU4vYSkPJZlZVc1xZwNwMZsYSFJ6e4RXN0/NPoXtUnwNXYOfQ
eephWQnMDBk89wzuXUc3rLgE82HAk13VpE47fSSUI0xS7LPss3DWah6U1jNMskWFTlyiD2Y58FI8
isOEgmix43KWag0s7ZCmKM7k493dKQFYN4PDadrHa3ZdHUkDJcxF7LuUCp1FTQ6Z0fWEuSBodbvn
ZwIInR1Ic/fX80mDnb0Tmy+zRGVqwY/Vzis/BscO+xY5wRcDjwyu/MjrQZrQDX2ADjLanZ/LeM+m
rjLbTYvPFiv2Zypt06I06clDOFqnh/IWOYLaqa5+LEf+AIcbVPi+QJ0lFUZTIcxTieLKdpeisxS8
rPAQpgcHf3wAK070acQgveY4UtIIDBebMxNllBSZZ6uYdG2zc1ETr+hPC7W3mwLUaGpQdHYAbWR0
f/Zf5bc8jk1cXl2mIY+UH81D5ltv1DcML/lJ6zS34FujX/woPYXIJi1nLSr5bV5+QDMvJxROD+hc
O+G0n1z9Z4hCXdJtiBNfFS5EQVnrgcTXtpwxeNH2tW+Rp2PAzWCAwphPTSGzTISjio2cCbgO5pZn
6ngjZ4STJHxg5+7n0+CNi0q+7FDiODKuLHWMZMPQnhKDZ95hw/uXfxFCQzmaOYTAdI3/mpW0NFdB
lsOpwpGZv+aV/9booCb/Rn4zoFNVORRfwYrrFUe5f1XYzVTDsMFGbYrj3DLMOasnziAeoiOwv4nS
150gzwIMQbOms7qeZ7N0xAAojI285iRVLp9kSb/yb0cbz8IEhwyZUi11BGFNfd9OxyGPnSokL7Pb
pvEsRfC3OZlwVeejPawbPkoqvkiu6Vp3/MGPTrn/JUP9LE3wtN7qrMjMsUOp5S4+n5fYf4h8dq/y
zgnEGnhHqW6oHM5foprfUsXaXClSTN3kMwd+zc4ERy3S4i1qCEo/uSE7logVFdnL5NCSpJavKDsO
g8OfcO2voLZ2ESM+hP4rQ7Zn5QRvG2L9PzT25ntMOeVxTeTFbg32GfRVgl/0uH/qk4spXCaYmRZh
zGnz+4txxKl3SV0UnnDWfGAJdepxh/rzUHpWjp8WKyjR7MkadZ73SNLBSTA0MWCO3CGdSNQEk1oJ
V4i8irU4S2CY2h0v4gcgX6orzmGfnGSS+nD7jHvWSoCRTFqmPn1qllhuiuRerYjsG4EcuoAcQ1Xq
esWLWHX5TVNegumqoApZKBUE2JAMaTIZj9sX/aAYX5Lg576ZUSoIQFEjBqgaCSrItY/Enqp7uv1+
X8SWCoZiYSy3IZvo9xNEtKyfxmge0BmSY7TQvRQ9/tP3xTM+jc1SVioEgnOJi8b9Qnni1hKtfr9I
zmDOeKZFH1rgRuy7Gnwv+uuG7GrYwrK1DAFckjka0r6FDv+d7TA5FVpbxuvS70/UiIzNDVF1zo2u
M1MVGdIbvUuXWsbomTr9lKWtk5rUdXor0DNWEgTHy2OpCLqy5+osGKrJZ6+yc+3xxz31hJsaEVNT
Cgl+yLpAmrIG4pQI83QUy8/C9PAKI1tpJPjh2Gm5UqUQEco3Y/tF6gmuxU0jW31fcJKunbRxarEn
BhucNMuduKudpqPYxvnPFHF+tTFiievEQITQSw1mP0zzSUo+B6F0AEm8XV4t5vU4E0rxdd+TJoTD
iq3O0xhi0dJlypxsyt4GFkalBODoDqwHvdIIPN48XQxmMFXVbNNkYhVqmBYTMooG1HsqBPg1kMX+
HweybFrdShj/++rMDCMzgZ3hSUKfUnfM3pkUcG7axEoA//tKwDDYva3r0EZXv6OMqk5aT8kWZ9+w
yTUTfFXSlTxTLEjp0GAbnlCzyEdCPKBQ49h/ItMIm8iw0klw1azONVPuIA2TmbPSwQwBMB6OklM/
Ng1mlj2Ng6aCm80EwtosBOet66QKwP2BNyo87Dy9/du3cw+iJV7dSmXaNh/KMJ3HNlSZn3bii+mg
FdJYjSXOi3P4jnNIWp56N/qLq2JmSOZSvISb8kxFwdFqyzLUFMxEG5VFanJAR3voMVgmPUSeeWuA
GJn3gNtvKHlbZr8WJ9iLHEVtbscQt7DvrfVV1Y/7Brn9fUs3TYtZmiq+MxaFHlnSVGDW+lwfeks9
D3Hs7YvgP1HEJVPVGcMuYbKjyISRTrphtXEGFabOrZc7FnRuFDaOFFMvYlvnumnJTAXdhqlZYupK
LdnY4suBWz3y6jJO77m8Y5hl/b90FGzBrWkzkNioJv7Zgm/JaVmyehkAt3CudDqPiOAX5hg5KAnJ
8a2bmq2ECT6VV9KQqDWEReenCQG/Z1+9Oo+DZWSmqdhM/ePxWcuDtMlzi9v48JSqGk7F6ZeFhz41
9nnLPNbChGDMVlih1jKAfWjx2KB6fT06S3pKq8O+GW567loQB8sVwEeYBGjnPbQynnIC9VFyR7xL
IZPMCb+l+5I4H7cOFNigbIPqCHGfWJ6uYkoHZtfrgRso/SGJjokynLrXjNNaCREfElWp12JTA9hW
SfiYqvZPc7LP+igTz4dbxm5pim0w22K4Wwiop+TRUjCNwdh1P9IvVnltmHchi51UJufubB1aa1kC
5FlNVcZBoCG+VBzUIhT34xH0Xm7enOBgh9wPfWoRN01wpZ3gymlVG22sQzs1/hTPrqlamJfktiph
EJQYwYlbliu6HPNFrE0nbf0s69wwPAbkYNutMpX1CgrhrWXPWTRVsDyl7c52F9+w2XKMJmMOU+a7
QSsdlnUfA6Vz7VEmlNy0+ue1FLNSwWItU1hDyZxZjm18Map7RmVEt13ZQj5UBv+EpooEd1EmB5lu
h5Ibfhw8nhySDlLh6TdP3Z/H/FNLkaVuamWbKsMpaVoo0X6JHU3ExrRnheT2rHI76SZH4ibqvu0j
FN8W8aC0VkIE+0iYNBtTAyFjfK6UWx/UlU6Vfy/Th/wxLMn3gS2dbHBTqTLTdF0Ww3erN5I6bzOJ
+xk/LEs3RjJblcHky2dLFcclcbrEUYlrylbEsRbL/76CYTRjWEo65pgatKDWSNPPTdP5+wu5LcJE
tI6CDo2JU0s0e5lqDElCKN98towPeer+2/cFFZKZTTMGo+B8xIsuCwtHHw77EjZTyhiq9lsFvnmr
VerMJerMCSLCzAl/aorDx8ctTuT1hYv3XRDM8YG52ZGKNzcvKGvBAvoyI0oxFBOCGy+5R+HuxTgz
L/nJ6XLmU0k+GW3Z/Fqc4Fh90ealOWKrkmv0I72z0Gr/XnUNUPTot4mJd2wTx/Ty9n9rG97EkbV0
weNMI4j1XlOg7OP0aMEHQtQpJz+jj6PHQ0aqbHjzarSWJwCzNKRWbyfQlhcp/+oMSm6fno3oku+t
uoCVLBGIFS3QLaWALPktJ49aPg2hI4PpDt1x0jlKvH2D3QaT3/YqPg+YgdxWmJgXuIV5rkNHDR5y
aqjnpqkojKmWBtY5RaRWioyFNUYkB24G+pYYjWtP9TDk0PtN8FiJEeLROdfnJldhE0k2OEMwOibl
3FtxAMLa34oIgahdyjEm0EGC3OXOoB0UYLBmY27Eh/092TbvlSABp0DwXJZDDkHRWXvszoh4D03l
pmdOOxvfGbdUKE8tnQBakmZYIbYJO2S0fmtHH1q7e82TxnrxBHyycrCylwFk/Hr1at3gXKDKknPq
h/5rQvi1MAGdtLFUZoxJC1ybvRtTyYkwZ0v9tL9L1KIJGBTpaP6qYmwSJjm4cvDIFoKocdM1V1Yg
gE6CisoCV0usmP1JX7wpxJNd8O6flBAbIjIWYoxMh4Vqwuok5/ptnzSHfRGbpUerzRA7IlLDbOeU
77x1w+nXuyvLOKDxqH2aQDGeusItr8KIOOq3pWo6bsNIMMmaJdj0oOLNk9UzTKBBH4PtJ96PUnKM
6wE8Av7o1SgniUZC6OaOrWQKNp4wORuQZMeVuLhLwusKGbs4ptreN+1uJUSw7bmXyhCDlCAElRlx
/BBKHrFhlBqCZXfdUBlyiKUzVddCud1TjYaJqSGa4Wlvk1s+SEwia20ovQRz7xtLD4IeUoNxPoVs
fmv3M2WKm2fr89qJ5q5K+WIOfIMkaIY26uiuOfW86JQnHcksLqGRaPi5PRa1kWOnmvbCFzHx0xvz
oL6XHnQd3PWYn+hSSdzNI2qloHAISoW6oOkei1iMfeZocnRUa/3LpOvuGFC10ISZ2MJxmKtNOGkm
FtPUYmfEY0xfva0HauQBtYj876uAGvM1ZS3PsIgJshZS/a2bHMLcNyUwxVYMhWfOxNJIAxSTY2Ij
R1c2zvSZ36hAJHFSzeMEnnfMfz6m3yiSmM2lW4kUtqkaYrtTIzxkWmPvFEaFbkW36u/3FeNuKl5L
kbpFFtpC+vYP0m4LA73ikiWIUepEy94WU4FCRFViXX6Qg8H4yKQlNQ64BumyGyID/HFf/IaOQF5k
Im1Dlw1FrP4sG3meVRV3fb28b5GExHPWa6pNXsgQTDAJLaMfARtu9xiAtf6YH4Lz9LYYvV9hBTVU
diOSfSFOsEW9XVSzw2MgknbXBW7f2WONK8ccurl0WZRj31GlchzLhS18IZCv8cr4MYO4SucYArso
ca3Qr4zsaGCqjH6MFZPwA2q/hMMrHhIzKnUJNqkifv6OhDys8uu+TWy42gt9hLMLVE9TUdaQ0c23
U+XF8/v971M6CCdXlZuTjiMkcLXmFIVfxtbT+9O+iK3g/IUOwjmVTU1vmw10yK7Dd79K1KpDkoFe
RwExLS4H//8wcC1PLNyIbFYlVgsbSFD8AFby5nYMY8OpMZKK0IyjjmBtygowxGdvEDcUxZilktvq
ToZrPQptfcmVa0/2+flIVYxs36qfAUqkdpJiNe+TBQDFW1vGY+LL35cLBidzojEqEbidH1kJEyAX
xB5qpcoQpqC4kGfNjsjgyt6vu6jyhbqBbFj6i7UUkAkpxz5vuG6d7IXVjVURtw9y8QQsyvvAiA0d
AoIbxecEmPmIp9rRw7CJU6cRprHhV4ptGbqlWcht/UFRL491rbI+ltwBgXQaOnrtRDlF9bC5ZCsh
AgD16AG0pAVCiqhwqgpNp8N538I3oyP+CqIj4YFB60KlRcaSuVlKPFl18m0KMuBsOWXSD1B07IvZ
XK2VGMHUpsA2pxjMK+48a9emjEbaFP9rvU+JbdnQB9AAlibTlFU80ApwGufpPEYS3gt6XZ8dXLEv
qm74Vlx80nObSP9uKPVClgCtwdgyQ53wYJUalSNjdpzRXrSQANcNE3ghRMDWNAgCc5KhUKMvfpA0
ZzWyvf3NIUSIfCJTO9aGZUJEIhsOi4tTjmE3+yL+ckT83hcx42X1/EkA/Bc8Cdx56bseRbAp8lIg
L5q93Is9KkFJbI4lWFwbxqESIivqZnwM7PJd01u3ZJm7r9f20mmmoRkmRpCJj4lJM1lSlfCTTzVP
UommCzM+7ovgViQcQTCAZxECBiiR/p8DPLdv2+hSpG9ZPDhqdIyLN4bcURvF12VPnOBAeVHYmN6L
eAG9AehiA5eheWg/9x4vH87oQXQb188X2gk+FM2lHoYLxMmza1zAaOUNPLWbY3I13Ya4DQ7PSyn4
kl2laStbEDZZH2oj8iPzyo4/FkpNLCJhFWK+2ozDbOk7yOkTuOsbm6r6pL4vgPYcJmFjRbC6qr7R
m6vOPuyb3Pb3f99Tnpx5FWNHZibPdo/4qs9/ZPU3VXmV1zx/n8tffV9Cg0Fu8HixDDC8w8BojTj3
/k0FDg8rEWoa6mVqYAvycP5iBumbAe9/+yK2relZC8ExE4nNSsIgAu8Tb9AF7aWZ9UNVcWMeGFGz
sPWGBjd5liV4pWnPpjlWkeQ2Ge50/IHTD38E9+yujB3uKeUnqj1yGz+fJQqOWXWzXM4G9mgOwCdu
fBkYcyJqXh61hIJDNgYoDzGAFRfi4VOpnhmGJuf2eRy+7+/UVuZzvXxiY2lZxZHa80sjprv9RF4B
qBZ50bfmMI2gzOJsnDpVKvaXE+/3Aoo5lMCUDNDMYQGDDzO4OPnDfpJgehcv52uOyhsqvN4K59dK
iuXmFsuiEbWK2LFLd80O5VG7rRo8O1rO/xQAE3snNpFpTRpy5mUJRWMP1ohUXn6ULaQOcwKMqIUU
KyTs2JbMlKO2+tB5+W3kKng7Rmkk70jiBOpkkpJfRP48An/vnCbAE9LkSJQj7nIHTArIsZAdXovR
3MjnoM14pKNvYoSzaQJadSUUtCO4dzA5A2ZssUPtDqcpR3Vr/5k/4HItFcorKD0FAJP7GsMdWlgo
O2ZveI8j2mODc/LtV4NsPpAEj9yd9xZWQDELINkVPFpCTa1Tq2+N1na0HIPLskMnfVT1xI0obihq
ZQUYG4xclkAUCuNJZvs6yMGJEZZGnjqojLJ9AmY2ipVeeKAAZ9Y0LmksczgDcewAYkl2Nl9NdLCW
xPgvWR1vi6UxNVsgid1od5zoNzgri2N/sJwvT8UNVxNxAnGb39k68Z6YJOUgNyYE2uwgq+97itxm
c58UELEoum2pKMx7qVBUT3PGdBshTf7F0mUnn0FcohKhNCFEjMv0sASZUwTHjjFUUwcVM66IyO3s
WwE34j9W6lkTsXygafVmmrnF6cEdy++C4axnP+TqAs6g1wQgK0k8lF8ZQZmPkdEWUEcBnefkJkHp
dLHbp5/3Fdrc+pUYDiMrMRJjyZS0EGOHx2q5yahxHJuosPq+ALdpFauzleH7nCis8PnsLN6gT+XW
KDUEjFWSomaLgn1pgq9S8n6hYpnt83elhwinRdqF6QATHl0+CK910Vd6GFz7mOHB5BUvTahw/+0v
YgchGiHaJVQgTNEnJzfVz+OdNEbv93ee8hcBPLssMouAvyUoqRspmjNywlEqx7UZR6w0ETy/bYZ2
DhIIGarKCYIT1hDswkX8cV8XanvEaR5GYpajzJ2fj+Zc0O0wXKnnX3O+0An8mgz1s1KGcEOrdM1O
LA3GNkQfzNwNyrdl6+0rxBd/B2fEQR6NautWwL3fyGJHls+5iXy09MaorwrzKq8JU6CkCSCQ9kpX
qCaklUN7W9lK5KRqdFePt2OR3C7p96lvZ3dfQQJIxdkealwvs1FiDecErTeWcS3JXxjCduvnvhzS
MgRkyBsgdsufYNS3vMO+PTanFux0zOdz0ajCIlKaABO6Vtesb+G5SY9rATIe/uBMb7WjfuGD2CjU
I8D1z1EfWQiSdEjLQssJZ3TYL05TZG5iXMnBuyj9VFHU7wTOitM+MEs1U2MJEkEoGto31kLYPfV9
AS+6tqoz9LDA7jWwMJapmTtmXhKRAgFK4rvPEMyaOisclNqD2fthhXuidMoWjbBxAmHF954+bYYl
5ukvNbzp5MZNbT+zCfsmFkyc4KFbaZxFyCODcsCP5A8zWX5DLZaADbgrzRg8jB2Rsi99962Z1UuG
RGWbETu/lQUx0X2sMVtVNExsFARpdcbyHGwDINtil+laO01XKfjvi48KyhIaN/YwJfVMgMNGgvKF
TL66q+inCaNRHvSsAlkEr84/IwVzwAQPOj7ZWMUXggQUKjMjDbsJytWt6mrlXZ0Ux8bCa+3bfY02
zOGFHP47VgqpTaCYUphX3lBf5vCoUiu2Adsvvs//vvp+mBdS2JTQYxz76KAmqnZsq0xyenm8j1Oz
PS+N+oqEK2RqpoWBwGiXE199lqyXcb0rK8+OdbdI0Mdd9Yf9ZdsA0hcihFhIV+YlTauq8oJOdbs0
cSejQK0ZRooPd0b2LtEdsyXuXBvg8EKkgHRxZPdSl0Nkpn4cy+smvZgzgXOECPHppx1nLbN0iFhw
opuDm8+f0/Z+f+W2DdtUVQXlRPofbySt1edB0GBzyv5rP55KefGW2tHl1xnBsxzBsK0a0RDrajhQ
yqAInz592tdke7WeJQimrTKzaCdQ73tt9r7IfhS5M5Gc9Nvu+SxDsDMUb86pnkGGdMLowx5UkJrH
S/mrzDPRW116ITbK29drKz8KS3sWKljaYDE2SFxo8MF4C1pBlAIUV/pbhl5g3ptRHKlkJbGS4k28
nLpg7MYGqBoZjl5dSj33+o5gd6CECEF4EBZZupQQ0lhf8+gS6Z8X1SdWjt+xhSh8vXLi2E2l7+xG
7iFjBimb4vNEjHVfe/W59INbndgnSiHh/AtUtah7A96qTl7T/9CMz0tLET0Q3qpz+1zB95L2FZNL
mEICHoky+m6FH7XOxNwOql+GUob/fSUomw0THdsQVIWHKPHH8J1dUBX2fEH2dkeAhFTNOmOMsWDt
If/KDnyOk36QPvCkXHWMMbmCMgfCe8VreWSMrG0DCLQ+dOjm4++ZxTf1+4i5RChV/4Bnznf/aIAC
XrToEZekhnsS83n9bnDWG7duD6Nn+JyYnnz22rrAvDB5ASzkpZGMacTGTT4iIrQ3Bd4yeCPYujhS
xFQLKGGQ4r09QD2tnM4QJ4PTUE0dOUxRVnufKK9ouV/rJd7ZtVjry1LHOVXNvhJcBfMpCb+noFkM
nagZXTuLnBjZz2Bw7KI8E9tIeIN4mzdNg7VFD8NR7vpDeFJO+bH4hp7u+Ho4FAdO9ZZ2TkU9YRLm
Kk7qjFo7qTIDKs+xq+bXdk5YJ6WVACZjV8VSPuL74figDE4Wjk5BZfgpHQQc0cC+axgytw880jA5
dBIKdrkL/YEiNkiPTEXTmSI+h1thn47Vgoi5m1PjXpKG4lQFSfpYjsZXSUvU60wxUPo1dqygzGLz
9oHeYFtTZBstu4KvGf2UxgMrEEyD7HLyp1BzFBY5dvVeHT/VnR+MlziXHYskYto8154Fi20B8pxV
U29AsP1+8dkhvnRXfeLIdzOe3OTTkBz27X9zE1fihKN6Lq3FmlsYSqCgI9+PO2Ihqe9zdVeHTR6U
MstmqKN275DD7ivv336/cDJHxjAFZYDvK0jpTO+y4f9faoYiw992YHP91r9/NNrZ5nZgJBd1uInk
DMVmhvNvSgieVGVTPfcLhITyWTY/KgWBBlsvuS+0EI7juU3zruVwMGWueWdc9FPkx256jbIs/rYa
+2RguxkArNZNiNi1EEQtbQ2VrJv+oPuZH3jJt+qAMjcwBvVXFJ/YJt6tkELYpsJags6ogRRgHLlV
h+KDrH+XQpUwtr+s4zMgCRs1RXM0GxlyEtXn5D4+YXbHTYcWLvZ5OeB+QK4ipZWwbXIM9oJ0gLgo
fQgMV5fvq4zIl/OF2YNYYZ/qSJWNJsY+jdlpSN9bDXG4UxAuRElNy0zw22BjKulhsU6W9JBZX4ri
tu8xdPb+NW70vDsCZle5lhuynmLwg/a2U+6ZTmABtf1iNcsY2IU2MexHcl2jpR5RpnSIPnH2/uUQ
XP0PXrQZgj2btVjKogWdVkstVq/xB7+5VjG3TPFa0FMtt43uYKIgKpAsXIa/7C8k3/QdoxDbZRRD
HUbTxEKqxudmeBNXN3l0lDA6mmIzIVdUgG/M8VuKCEcewvbx8qvdKbxR3k2XFjyKxVEi7iWEQ4mU
6PmSZUMqcWsMwcU+1ovuy1lbuGBv6d39NSQcS+SRykY1RrMEHIvlXjV8H8lx25QAARykHO2diQFd
CuNdUj1m1Evadm5iZXwCNGSFri6ZAitgxxwcCkhNVFdheFiO04F3omWdF12o4mHK8gS4UDsbDNkz
lFKKu3TovUS6RuPP3LxrqQiPMgUBLGQEjh3jptDUh9r82qKfIHjcN4HtC9vzCortMpNqKIOWwLq7
z5w6N72kNzYYB5hf39E9q9tJ+pU0IZTTx2mZ1A7Sqsy1T8VZPfDR1yh+GBpXvuPzfIqj+T3+tK8k
sWNiNZqU93ozpFjHyToW3Zsud5sedNz6p4HqIaTAQqxHUzEUaQTZDEdDcDo9PeGhlB1A+CtZFvoU
XJASuQ+uor8hKJq0mqDcmHm/RhA23/TWMe60S3TiIwgp5CVNRogwEjMEaaQFHfn8cj5fNOGU3AfM
BwRjtf6q4Pz3gakJEKIEc1/r3Aey9vNSf7On475tEBAlMh6B50hJQx6VRcV4nrTpbVNTrwN/2aLf
AbrY3xAUsh6znIe2vuZ3d+VxCFGOZTgKhkEXR9ROUImfbeB4FijcaAJrKBJWANgb5acaXeIUg7kq
YrLn9sI9yxCOxbbFm0udQSmttj1T4o3hVEssJUIwbXWJskS2oUZoZldBjStu8nN/9/9iy89aCLZs
BsPY6/xa01/4FBDlhPo8wJ/s8RdD6sZBbYtgy4WtqVXNL5qd9bW3rlWUVMr9a/Laz5cai2PhCg7S
UOmXvIQMizm9ojh2cjRTsjuQb+6f0dfzsglnIJitgvjpYO8+/yImi29Sd7joR/TrYK6ITihFeZA4
ZzErp7LTOm4JH5trXoUhgSmv/pyen65qJ+oF4i9xxW/9bOHkHaN8SJYnUAXEBReeuR/fTO50qJzu
6GZH837fDvnO/309dXHgolkwdZl76NfyBvcxctTyzkT8rhRURRVh8fofTKhVks+6ykWh1EnBxNru
ik9L4aS1NkbU7+u1ffL+dx31P4Ytqv2kWwsyl+iEc+rpIHXfjTl148e++7EvaR8rdHHGYj3M/3lI
bOvEUZT7Wfb2BVBbJIBRgcqDNuV4N053in2s4tJbiuNIJlq4ae2ZgoBI9cjyKIufUtrvtXxwMBZe
0i9T+T2WfHl+vyj+vl6Eb4F74CVimEobAgSxR/IxQA8zRid8qnVXu+Hn+XyadJe1/5RLAiXfS4lh
zIyG8YTYgELeDhyKkUpc6QkH1mUBoFA5Y4eqhmNdeW+/nzzdR0/hXepWmAjoV7e5n91Qpv6X2NYE
OTOfcP9HlbJsSOagaFKJIRT51/SbdsdpqMNL8q1UvPEzB6roA5V9/os3/xYqvpVOLAmHMIigZ4/h
R3zedeoqDy1vXEEwRnEpbh9gz9KE8F2O0ppJI1SUrA79s14etW4bEI72F4N8liJELyxVu9pQIWW8
SHemXx9T9zF4bzl8qg09zYnSSYhjyk5KZ9aHSCQEhXSDNqrlksaoQVDL9Mu+p20jyLNeAoIkyxJb
bISkvmcoRnlnhfo5TfyM4oemNBIQhE1opJAWyGn0xxGdBlnoSMP9vi6UDAE0MpSXRiHfIxRwOHHz
wMxzpRHIxNfjTyR8Xi8BJszCrmS5hR5RVLnI0zpmcdjXgtoRASUq8KynZQfvSaX2VOjLfWdqCJmq
7BEdPoRZb2ljyDJnd9HBpS0Og5TiAtViIUqfggJECn4XEfH41o6svy/o0gVZIDEjRipEjx8LZXqr
FzPi/4DYFEqMEBnleS6XRgUxcXnIoruhdTKKZI0QIaYw27hNZqPFrszVx0j+GlunMnpF9dRqsf5I
WmZSNqYYz+WlwZsORBrsERwx+7ZFaSGgWFIGBurwsVBtcatMVzE6zVvrFQfpWg0Bu5AS7BIz5eif
fBjL+5h6eaZ04Da9ukwkedZJxQIdqqlx4uk0K6GjWIRjbDnhWgn+I1ZCalSPy0sNIcP4aUHppGY5
mgFWHWLLN4/KtRz+O1ZywEna1XoOOWiTrdAVxQunop/NwT7qmP/2mrveWpoAXg3T+zbQIK3AE6xu
3rRt7WSmThgAtUGC089Rmo+VDCnMfq9LnyX1aFMUA1vMKeZaE8Hj66BWmhi1AN6M1hUVrSvhpTjJ
/hPtzOmffEZMRnaTKekzanI8M75ORt8K/CQmRBAwLDbCVuhLVcwIIkpMti8+DORMPr6x4qm1Wi4x
2YgPpjrjpbp99dgU5yA5J2V4YNKNkhaE5/Dd3RMluP8gxeXcD9Dl6XZVRk4vfS+nKz150yay0yYE
9FNLx/++ciCrQA2K3PPdaXGEqf3RiKl4lrBnTcAC0GkZCVgyAGj1OShdS7k2WnffxjbDy/UGCTig
G3OgNAgpPLN36trl2YT0qD90h+GgIWXr5GSfBSlSAIOwNsIEHdh4lDuPB83jBLXh0bzpQYEln7Q3
VOEutVECKmhD8Z9LQTLXt1HBbitDIYCHQgVNQIVpRKm4PkClivO5cqYDQ4lRRjmCBTM6IgHllBgx
MOfyx6RAW20YEo/ChKX80eQahSUQFvKnTrtSlp9lZN9q8Y99WyEWUmxsnYMMsy0yPC+N1a3cHKLp
sP994uhjQowQsRqJtAzmLkWYrRKBF60o/U4pb4uC4j6ijj+RLL63ownMjVzWafH5ACE8YmLE8q9R
5FTJCwGCTIAK065txeZAHmA6gjlNTiDfKJHtINg+DFTkS6omoIZUhfnY6ZCm3nSY7NrDn1tw+v9n
igbVw0B5MxMAZMwbpawaILx8LD/yvo/AYx7anr3khLHuPlU3ShmhAB4I6nOrNLinGYmTK9fDK/qZ
1gc8E+CiNTKrN0ssXz/kjhSAdP/GSB4GqoaSsgkBMVRFqqeQg6A8lgfWY2a85pTJg4KGxOXxn/xK
zIpgpGrdR1yUaoeu0b7JgrvOyo45IYayBLGdux6izkp6WMKI14PF4xW96bE4NQc+nNZ8Q52Omymm
1dElFpRXVhfGEW+fiZkf3iIWc2rwT4Bd3f5gP3Bflp3Qozhy/wL1DPOR5P8j7cqW6zZ27Rexiuzm
+MphT5plW3L8wnKUmPM88+vvauUea6tFb5zjJFV+2WXCQKMBNIYFDjg7GRo6saxeAOxX/pADChAl
253tm8xTd2ImkaquCy34GNO8EZMuVxUXWdyUSCzoe+xoPmT75Kjs2YEqK/7i6N7oSLdqzGIlZbNT
+WzfPYkkE4DpP/FXg5jt7Nvqtyz9GznpjplOhVGaHDJswsG3vzd25jvjF31+/B3FfyMj3TEjLpwB
oISV34eZ3/dBo171BUBlqCBq+y7/pCN3gOaAP6/jFKdUa4pXAWfI6e6r1vJ5f63y33u4vRGTs47z
rGirCWLL8opZGwXRjfNt2c3B7z/c3qhJPtmeKxYC2qjyjRGNlBFg28yku57N6OHyUVEaKONBN5w3
2LMOtqowEKgulYf55Wf+LUmw0FQUY6hWgW1H8saZ5JS7gudsikDQ0V+S+EvW/15k/UZA8sMtw7T+
3IHAuFNP5egWj52X+vpR9Kmv0MIDNcBMqaFkLPJ0sTJjwiWultVd9EPLmNubN2MncobPl8+Lkp5k
MDpzdtq2gl6Ya+mivu7qv5cxehOfZCNqJ+c54M9xqaLHyfaLtHLNnOgPpCQmGYiqqtqhq3BE2Brv
TjamF8rE1dsrqz3YVPvSL+Ky/zAEx/X+wRgamEAqhcIx0ZpSYJe6fV0Hzo0A8MNebv/fHJApFzbN
adQ7PkF8AN783GnRja01hIZf1gFTLmcqnZFNWKBa+e3aXLVseTac9XiZi+0Dwu4tS1WBaWPw9zJL
2TjEZgKZNQPzQn41AXZz4LGL1kZHIeIXipZkEDIFOKiTIgoSula6RYd3qZK5ed2i8GzN3sKphkNh
AD469zfmZAPRVGsd9iBYzIexx5qn+GCWFEC9uCaXiMhGwYyLQlsgQaX4I8rvC4xFrNVf2RjYQJPS
KZY2K41YQf7zwCS74ADKXTd0EdaeVj88CRBogGmnmAT/B5tLfwxVQg1/cbHeaEqWwp7URjcayBGG
1lt9YWWdW8urjmUQfaLu1S+izjdqks1I68VxykLUYZr0vljNqy55UNsiyNq/56ZAli7ZD2X4h2Wy
m9zAEE/RHwvkn+Y19aZuIe4Hxbs88qU0aQZIcRzvchp9NQBUy2FBa0ZzFBsTqQZTQpfksa8orpjT
ciFobFOYq8O0HrjxTQVsZwY4V6YQUeK2ffkpaXnQK9KwhqWtQM5QTnV6ijOqLC6sx4W7Ic90ZQpy
AFUNZdUzNz6qHvOWm/GqBiwRUD9uGer9WUWYZeLOy0gtth0VbCrBk5V+m9AvOH2afi8x+SY2yazo
Y1Q5gyisWtNf8xoo1tNlm0zqnGRS2klTpmQEAeXQfxWIasXeUr1hpy2u6JHQqfXZlNpJNiXRlppH
4sk/aMAnTmu3hrqpttt2d0u/r0hsOkotJHuiFCzumYM7JXAs1NgTSQ28vPr9P+37w58Yh/2XIpWM
ClSiaHgEkfZ+98SC6DS6w060RNpXiW8TBpO4V5YUiLAkLqyqBjEbY4B5+ycarC6zQyi5DNVSG6Ox
cgUC7NNvKwsYD6qOiNwoJZShWvLiP2a439VHB50l9aFwAOG5+GK0tiz/pcyEzpxl+6vRtEJTyGyo
FldrH52MsORE9GFJ0cdsp1mDjTvI9Zt/TkPoRrbf6keT2cHSPl8+HoqUZCCwHb6KtQikyhiXSD8U
q3IwC3gsby7s/WVa5DlJxkItpshu8UD2B299+Qe0Lk89vo8PyPX/QWUHf/GM/Gn8ZHiT1IxR6NcQ
9g6n5Lu4uAAkzT2UFjx0l17hFUn4EOouSbYCGSLNKVOwV7af9elZ5wdCftRdkiyDMY+KbWRIR6bW
l9nch+khs9OgNe9HBwjKi9ep3lyeZv1hrD7X8UlVrtlvvlx+ClWGPkErUGIoOZhU9/kxOTT79s/6
yr7G7DceLthDdJlloREXvLLcH25lupnWBqzHakeH3hzcSo18bV72cUsZKuL0ZOT73DAiPqS4CV31
1PcAatOJ4xPHf4kXyWwU5rxmhggWWcvdBtGp/thMR1Rq/DF+mCciiULoii3ZkC7Rs3gUid547b2i
GVzwdOvwhOit2b7TmsaAHWbZOpf7RdY0txOrRiFI3dfXYgLfCSrg3v+DAkdd6U2mzohJGShMmY9R
K0CYbH2nc6yveRzjl8saRzIkHZOB5pdCfR3bjAJ2EuWg/oCpEeObscfumtPvNA6aZyxJ56TEIws5
IJL8zEBaqJ38Ib4u7D8uM7V5jc6ISFa+LqO0ZT2IOOkXNfyrr+4TxY/0b5epkKKT7PtU55rTJCCT
XotCmnaoD3y/emK9LR25bHquM57E72deuHc6rcgdEBs4sCW4UX2BrVC9JmGR181YKzLwfCTMEaV/
koUvlxWQ+6WYYeoDgFPO35KCcP2kDCUbbzYjrxMYPd+8EaiK2qE9aN/43txhI1RAbYTadpFvQpTb
SnRWa/kiTkyEt8ZzvDNundlNsFwE7+Wd8xew9S7rCCFBucmk7UdW1ZZgLz5VnQDwu4ptqhpEEZHM
xJAPrNTEnVr5Y2s8MsV024bo39+05meSk8wEV+vEmSwx6qXto+XPaA0AgwFkM39Rdz3VtC0O/YPr
OCMmGQmwo9saA7EKCMx6vWuUxu3YHiCzbjIEcXivUf2flAjF72e3K1FaZTUwPud32ae092brk0Yx
RZGQrIWzohYe4QnnT+w0AF4g8brx6bK2EXZPHmELsTgL0HfggtVPWb0bi7/C9hjp1NAPxYlkFozW
Uiq9wfEU1lVZPRv1rqDswmZ0cqYBklkYxTYtcwAJTbmZ9JcqIUpJxPflppFcT1ptENOZjnW0ykPD
/csnQVwXuV/EzNapbCt8f7S+j9Gtnrc3QOWbFeaGwOih/B1FTTIA0zw4YycOpIpuzOTWznuPd8Ha
YTnPCkSY8O/LzBHnLzeQrArTMjzaoMnYwcMUzTOczkvMKLhMhvB4cuuIzdi4mmKwP7fWvVYcpmyP
5VzxorjF74z0nEUl8oKmSsHzs4hAyko67Bg62eboZ0OQkEtZKdFJRiCqVz5j+xjQB4f0ZHXzXk2G
W8deCPWj3KouRQuOPpXdOEEjlv0Q8F25AxwWFkW0gbIvdmjNomDaCIstd47YDDsW1wV86RgdEm03
w07Zt3tqhyRh4GT8fzTUq8UgzompnxX9KSxLdxi+FhUR5RPWQe4a6bkCZFBVSK+6bdNPCVXfo74v
1bG1vmADtkyhKWq6GdlD0lNTkoSafWgPsfQkww4NdAp9FX1Q5Q4FN390fH7jIKpfDtXzAmXYXb6v
FFdSiFC3Re8kCaSW5J96+zlbiBCE+r74/cxHD6u15IvwbqY6flpz/ZMd/3GZA+raGEKuZyRUQ1On
STR0iYhe9ILYynH0RrQXZH6ItTzU3vNfENQt1XYMxkwZuct2gOfriEgHV5JhjxrH2PFSuxgRGIGX
oh5MqmK0fYN+EpT7NTQjB0KdAAXqSqSsEz/pcjcxHFfFgCEhTHHeH6O4N1KSluvAE9eyHMN9U+sK
eIAC+GACiDk13Qhr4hKfMkLbDuONoOQG1TnWc03gszSoW/L2AbjiGf9cj6ZvjYRv2tbFN1KSrnez
Eg2RAHur1OOMDXv6/rLwtu3p2/clXcdu6iHta3x/XdTEXVf+lLaD2xlYKasP+7Fh17FuHoqSnHcW
Mrp0aNINSFo7ipnQDyDO4Mzy1022/EHZiz4UCuWekqLkDdXVxqUQeE5ty71oxQwZ1aJJUZD8YFlZ
ejqIODK3M7dH7WSmOk+2Te3bSUnBcJW1ihZVIkeTHmN7V/fXxnC8rAy/eLa+0RDacmaWqmR2wkTk
aKLv7IR14CfzWB7EjjDDm2/igKzzipv5ayVA/8F7emk5dFqpgV6KlGf7KfYxdQnodFc9NM//ijVL
7tVI+tGObROklGy3xBjH0dEcUl7BOA3LjsNMKCT4AmF0sQH2PXttqhipYeDIplP39JrTPYguMtVH
067fEFny7aK59p/Ds+R5dB62JV9FMJFXruWKtXLrVRYISLs+KE2XuZmfk/O5l808VuW+Z7GOdQdN
ZSDat/1xQhNCuGIBgoWVJgmV4iC001Ilk1HW4/+D6hgxlrYugXY9oBG6d8PIX4DXp/hUDlGjuJPs
Rp1bduwIu2HXGDZ4heIS485p69ZB3XhK7a2eOM3hQNUPSWYlg5LH49SXKnSHfwoN13kxPbGDDfCE
ERAveoyPUU7tsn1BoPD+JLuZ2bMmQKZS9X7tbu3ltqfwV7f7es9UVLIvVpFN7ZKCRnwUK7GbfaW4
IuzRgvhUK0RcQByeJhkXVDXsjIUI44bkGZM9IxvdenVzCtX5suW3Xnk+s5mAAhtWU2ATMeXaGnfW
SmQQttt93oT2amXOCMBFrw06eaGEaHGE2Uqxkwrgp1bmljmiNxXAMQrdgn3ZPyPH9l4dypUhPhW2
y7iL7/VgPayP4acxELv/ugNVfxDKfMEPvIrgjMXIKAp7EWArXTi5a536o3Flo8NmzrCCkALmJxT9
1Y6eEdNtDKV0wukA9s7V+9HVlOd8JMpElO1/NS1nVGxjLBUjh/zY/nX08xTubPcVdtv7PUQB80xF
JGPBdN3obRGQRtqpKpE6fUozn3CglEJI9sFMFkVZV9AYASlVwK9gMrcOhp3AJJwOGbmiW1zPSzoh
2QoN4+vDPEInymV2l7h1w/U0l1emcozmnVakbql+W1rKiRJcypPg9arVPVbFgMuvc+Umh3xnHruv
BQNCawaYoYKgRxgPucqXm6ad6RGYXPjDqH8dqIcm9X3B7pkWhro12J14Kg/L3ap42vTl32mFvANn
qRo8/wUWZ5j72Joc7gVwUXId2UeBB5KQOzuJyytjVQ6RoUWJQE6N+uvafFCxepVKCVNXVwaptFJd
Q0YLQnM+TQGD6bMC8271Ik+EbZSjp05ICjHwugrHagJDCoqhTYhoptn/yzOSrEOal1mnayCBttSv
on8x3nWT2/jYQo231hK5l+kRfpdJhoJ1LVZuIbElShxFj461xxSF+VyNvMt0qGiCSRaiWfAu7gTw
rGmi2VvHeH3mddH/N8GSsSBhGeSSnsoKpQPSosg6uQyhIMfO5t4tBkB05YHix8SpEVKUC3p1budL
LZgL694dMMqQR16PIejicFmKhP7Jw+NOtYzzJEKy1TFfNIW/lFESXCZBxbIfICqzaHJe2wvCL2LG
SiyZi59D9N6JHQ3LFbWMUijYBc8hL0zOnQbNwCIftOjlYRkOIfsb0HQJgPEny+2075e5ow5KWKwz
E9taix6pwlqE2GNnrocYs/dFEnSUWRLafIkryVBk0TiYowhb5p0Q4YgWAIHwZB0vs0M9I+XanoWB
msoS+IRd7GW3PMcfYse1fa/7OsbX8x22/mBDOXVohGHnktXQkAdIxxF66KSdNw1AK3oe1k+XeaN0
XTYY6LQBRAZEqPbXyXKrWJSiE0zI1T6uFYBsE7qg72ff9PIjAG6xsLs9jF76vbytACfFKHNLuSu5
BNgp88R70byzhIEAi4539cH5rj04+/l2OVCJLpKcFFLk2Jic2SXIzS8jUM6wGgSp1vYHYBgBlUX1
qZHUpGeIkoZFNAhnEn4L97GYOngcveoaNR8PT3Jiwp96asmVwNFsi7AW1awm6JETerVUyx/K32LZ
OnPLb8mOMvOESsoFwVFR00ITXsVsr3XtSnUIN0KlMOTRcbtd4iFqwdKyt7/p6GV80pFJEK4yx3gU
+mwR12R+SRbqXp/XF+yVXBk0eWVavcDDG1LHS5drU/1sVHdZrAZh4ZXKLsN8Q0T1lVPilKxIi8Yl
xRDdI6zJ3GnaRy3RE03dcMmEKHMzlqF47ffYUDfqkTtj3a1V/bhsqKhTkwuDALdA6keUa9oXUVfL
Au5gh7uGNcGhn3hau+M/uNfjJU7QJRKy8nj5sqZKvohHnvOpPqo381XvZhi13SPh5HNq3c+2LG1N
xwJNU1Pl7VTqlMZdIfCqyvDOGp46fh1TwF6/CD3eaEgKkawzHyPR9gVvJu5zsdf/6k8Abj9VeM7R
ebttBXyjJ+lHpOlVZY6g1/IgtPchVa8RsfrHW/Xz+/IsUj0MbMKGZdFXXrpN5OlIuZrIzPPHfqbi
6+2I942WUJazyEbv53phWKAr9qOYJxFyRPv/X7Ag4g5GWF9CdPIoUmakJkZEIbqiwPBhdLdSvVcU
AcmXTFmoskEUXUvzr2h6nviXy7dH6NKlsxH0z+RV2k2mMIHDFFqhZ9uxC9SJfHpR4fINpOxKcvqZ
OiBxwc4Ihs6c67kg2O9EYlDUM0wXYw0w6HSOaTvOfdMGKf6s1LZiitDsWH9plOfBmYPkJQ4JC0Sd
kfRWxbBY3vFCnNGwL+KXiaoDETZHXgetpb1ZGkLJkuwQ4wmnBMC/uawG1BWVTMBYOHVTCoysYmwK
11axrz7HYOJoNG5VJ37FKaAd4mTkWaMOUKIqEyej6I9qf6cg0Y025LCjIk1CdvLIUdiHWAoWgs4a
3kzKIVLvdSq6JI5fnjjCqIfDUg0kuu7PSH/UKFFRLEgmYI5HLXREX24UzZht81liuxWJVCW+8sEQ
MA27oW3HcXQ5gaSVXTFipQq8aO+x1mU/koMYGl33VX+ag977Lyqpm6bgjKR0O0cDOK91CZKtHzWv
ns4+qsdpV35fAxoFYTv1ckZOuqap0XB7doQcb8WWUcxWu50/XDO39qgH6aZKnJGSPDhPHMB/KlAJ
fRw8pv1IYiIHu/3GOKMgXViljWtECaAw7mqGnC+QWQLjpn7iXrVTjtSTZtM8vFGT80jWrDfqakJ0
AEDar87s58NuBTRCvkbHRKF8+KZtOKMm+fA1s1e8asSdfRHLVrRDdIO1654A1EH1KL+NvGIXFi6n
GsOIU5PTSn3KlSwUfc5NjFWOQf5ZB4xj7BceJsWmDgiY7akmi9EUUel2Z+GQ2OoCZqMqvzcGI7BU
ixDopgE5k6f4J5y53NhImp5N4KvuT2V9cqrbihoFo7gQ/4QzEibgnWxTDJXMeCH1811F5eMoApKt
0JTMjnrRIM7bbm+oDyZwtS+7wO2w+0xMkn1Qw1y3FtF+2vrqD5FCxyIhD0suXgGc6IYs6grL2SMA
ew0M6zBFp0X2KCKhDOvH9K//5dOWMLYyEiGKlHUxC4NRXouCx3yoA2sfuik6LCaXqstvJ+TeZCkn
lRxjarkuIL8cDYln5SVGs5Roe1j0AEv2kAJ0/CczIA5Q2LwLLkxOKilqsiar6IFsAcK6Xtse7nF9
FMkl/b7+URxVANB116K9rvQoC0mdpgxSWCtxyZDDRe3509j6+T2/UrBgC8+pNRDcUtXnV398iVnJ
bjRhuujrCmb79hA9CvuYBGDXdwbXctz0Ho1wB34znxYA13zlgRGkjdcvGIPmT+3+95qizs5bMjGW
No1r3YP7LggfUNU4rfvovnVFlZ/ULcIZyemnuOcMBw1ai4H8QnTIThGavcS2E09Doq0P8uzYe+0e
C1YIE0EYUjkvxfqkVqtYZBqW1tWrH3YDVDmdsNakJkl2qNMr1jaiAToVQ4eidyLXvO4Fhye6xiOf
2qpCEpSiFcMu4pl3IDh5yw9rtx7Kw+wZJ/W1SYOqHf7CNGCjimlb3LJkQK8EIBStsagVVEUAJcde
h7Xi86HHLi7jB2rWh99tDGFvNCX1ZFY1Wt0ImsvDvGtuxWKcwvC0PT/xADuqyc7lbUV5oye5wzWd
iinnoIeNZgIM2o1O/KrwwKPbXaeAboh89fGy9RMsfLQHbyQlBxlyIzSdHiTDrt7ZSJoaNRVHbMdl
byQkxayRVulZCxJzc0i124ZPXufsTBKCnGJF0kfNcVTsvwOdyfRHlOfFFXAC3noLdt8xf/zyu5nf
Mw2R4ukhi4YCDe4CL2f2UTvCqCU2zv8XzxDxj//1Odly+yhwAeohM0EoT6+j7MrhWHI2/sgT0427
+2T4cVkrtqsDP/my5RbScVkbZ+k0AeA4CW8oWh2Wu9F7tu8EMGBNuoLLqm/L/aNLxhy9r0W7cvdY
5+hCudapfMimfnDNxn9M07FJ5n2wmZZj1ZjKDAvS3gNxya0YUR7dDgXfKMjvnURZFkDXLhUG2cXg
bYOWTft6xfiyuWv3oUeN3hIMyXXzwrTXDEmxyi8U59DOwHb5vb0a3OBMtzBMYTvS3Y01tbeyCXoQ
Nlikp/5ttj6haSLg+KDYZxSkW2tZq1blk7AOmmt+E0sro1P4OUcq4c7CXE15QwUdm5rGbYDyWqaj
MVMysowZmRI2Ooys/Z1hNRdP3IJ8i25z9UZEMquJEqptXXJowoO9X27rOxFMpj9Y9TqmEe1Wg3D/
m0ZWZ5pjWjpzTLnvQGkrS+0MC2CN6acpD3Ba/XosHYLKpsbphsmZBT+symahTqYecE1gq0NOKavh
pvTn39GHMxLiQXL2JKyMvB+5An1IfvRfX8PwO2N1tRqQb6LNSgH62b9kSpzlGcVaGfUyncHUbH/R
UfmJBipDsPmIOuNJiPWMQlJZKUtr3CLskRKjfOjQddln6+YfWDVq3mTTVejYA2ub+IObkp2zJ2XI
DAYFRwdy7aEedYpbFR20g+1n2eonmvo5av+4fGzCDny4xW805bxs2GmaY5UmIJpqy/CcsL1OU8Py
epVxt54cB/tT49y9THPzIp/RlPI9YzclnFsGAFFNDGL2XtkOXsS+XCZCCFPO0jZlE2WdBiKDMQVj
XbszODLnWw3oRk3oR9RA3iZTBjyvbpq6jkj3vaq0WJsTmzNs+gAQ1FC96xzA5FJoV5vX+IyIZHP1
fplXnoHIXOy4fZtTYOTb4cMZAUkFWVx0ZcInKPwn4QjZ36FfW64SNL5Iww2lm+87aoJ+2/u+EZWT
B/GUDakWg6vkh5iYrXevTXIv007diSECyo9sWtwzcpL6WXXUlVoheMR6gaW/SaJjqMdeAWt1WQWJ
05JTBAbHMlhVnFbVZq6jflap4hpFQDKA0WzOqhWCkzY89e0e21QuM0BJSjZ/Kjre0fmBnXk25h/C
LzH/DgVxo3UhLPnrmq8PZujsTCTf3iS2kuYNRKUc6mvxSBQ7gTFHH9hoJUgGTzs5p3ZvP66Ehd+0
Emd0JXdfNRFgf3tw2OSAEgxvC+t5Kq8dbFQeuauMJL6fOJGPfBrYRGtym6Of4L2VsIwyzuoMgab9
pQaGYYE8Ru5XnuO1YeC0LvfSE4Xpvq0kbyQlFi017lFPgmg1dq2OV3j2X1aS7XSC4XDLBKgrGvwl
LTSsVs1HZQBO191rO3r2ANiaBwsjQOkVXUXadFhn1CSdzFMTM4YZTkyf7xTrNKsPXXUw7ZtmebzM
16bcgKunMWD7O7acXbSysu1NE4SyBPPOOabVVj24TGLTZ5yREOHHWXgRDbYZdQWOpu3Tm2x8UTR2
A2FSB/RB6TBbgTKfqXGu6gKrSyITR1loaY3lsZu4fX1fh8f0uXKwfb05tqeFHJX5YDckgpKbstI5
tJMO+YjK6jyE6nxCfsnc8XJ3WX4fbq9ER/JW8Wwta8XAWGsd1nZ2I77uhtgNl8pLyn3/P293FOQ0
pqIVyLINU46Vlt5YhtwpLK+0vy+RVxupt1LjZx9UQqIhOSed2bndDiVYGhq3bE4qwgjLeL4sN4qI
pHfA8o+ACwsilmLfDmUVrFVzl5OO/cMNkniRDENZr/lQMshrWTrgtVXXvUWVsSlOJGvQZFM4ZyU4
gRF368jaA8zfDbWIUDSKjPj97KJ2y6DDaINM3x5r5SrrvtbUMNamsJjDmAMTagG84z2J0DGGbLQ7
y8sbf1b3WE91+cw/lsPFaUBrNdPhto5+tvcEEAJ3q6HiUrYv864/1nfhPRbbRGJqqN2T4I0fg7r3
5OTuwKVMB67iUeFND10gnoPVl/a5LrB/iO3YQaNRVzbP6I0/uS0wT3mRKAUIRiWmQr2EP2bklnCK
hnRxFDaFoRlWlmd/KQy0uOtBg4Kxdet8Qba+f4Vy2NPJyk3VOONMukeoxJsOxvYtpHhvAIU5W1Rz
AcWWdIu0LHGWhr2e1XTiCoB0xcJr8zrF4rci+KcgSs2qCHV7FwlJ+iHpO/aTcZvVoKnv+2O+61/T
r9hzuSfUnhKeFP4AUk9lKK4IPZxf+muRD03/BIr/V4Qnr7XQ3CMobkrT4raDRAvQ3WUYE0BGRKWa
qZZX93v7QXHv/hSdDLzZLS9/cLQyDAdqhck2RYsju4PeN1NuUlXMbizKHhSt8k5f9y3WO2nF//ya
EQdmvRGRnLpaak27YGu5l9Voisb8/hodLktukw0hM9syDByLpBJmOGvJPK44qtAJVkCW6NleKQmF
2NSHMyKSPlRLaa6hIFIMuWtb3y0K2k5EUx8U+4yA+P3MVxRRHHPbAIGZAUgWsqq6uxyYfb1yG1Kj
oNvM6AhJENZpXK6tVaGqcV0DLbbedMohJDvzN0NHZEN1FcgQjiUj/XdR2Q298Epsz/Fe8YxDdJof
jf0cMLe5U+6pt/kmQ45uiPSuaupyqKrYVtPrNiI6saWJv7Dlz99QsbPvS0psRYnBKo7vr6joJvmt
E0YeVx4vE9k0bWdEJE87xACNZzmIpEeRNCz23a456geq6ezjw0vcyJ90DLm0VDuWUykd6CgHey/q
uDWMaIjm2v+qDC982we9PqMmRaYzgOnT2IEhVffabka7v31k9xmmXIpdo7qUq90M7c+oSZ7WKX66
JDzMp/Y2FyhG9VPT7vvpU5UTaFqkKCUXOw5GXvIJoowBMLRrPwMv/Hl+BHaGwF7FBAU1SfZxeAJn
5+B/lLQ4U2EQ3luJudZ1VBls06u/Zk/qDwEu9IraEQbdznjAHuFdiVIdo4z4JqPndCXzlyym2Xcj
6Oo3ObSTH/oD+2S6Kzo+aXCZrdt8TkwyhRZnk5OgUczT2N8xDnCO/ldsOkmK0nU2Vsep9BiA9eXE
/dmY/N4kvDnFgnSXSyAWVG0oIPHnqwbbwajNU1s+zzFwU03N4Aau83s9SIw+r+ckwR3OuWdmtwI0
IEsJg7RJBLUfIHQzBCZyfJAYAM+qasX0TGTacwfRPnetmkilbUrqjIh0FsPq1K09Rgh7gM9VPZXT
8bJV3XxROABFUuGM8D6SnZ3St7PeiuBb3ZsPAtI/9LMU1wULirHhsfybrC9tXxYUG1FyZBCcXHi2
krZa2wjPvvKr2LFXAzkw81AO+ac/moqIN19ojq3qKLk4pgGy73Uharp+ZSMsbHqNHcHo7spLd721
9tNx+fN3HO05Lem0FhYrUzZCmOhjA97MPSt+48l8TkBSbNVpyglN8pbHtb8d5Uor/u7aPaERmyr3
U2AfoLmUJjEsjONCYJU7BPZe9O82Ys1t5Ds3k8+Dek9iBlI0JTdol2FfOhYEx3PVXYu/ypx4jVEE
JM+3Jk2NHdEgwLpdXc9uh3flZbltmoMzsUnOro6juBwiUDCN3cDvgYpbKsTRbLnvt9P/ALk1JPnq
pBVIoD7rx3PsRkBiSeMTF1ux0ZOqJARP23f1jCnJoVZ227d5Dorjy4LZAuHYjG8DQLdyAGJQr0pK
gpIXzVNmVygL4y20mnudZ8emaj2sgaeYonRBsgh2y2GAFBggh3nJrbVL0VQ7oIvHcmck2AXOEUdh
kwKlIgzRB5gtNhiFsnLcK4DQCUOb7edH64F7AEI4UMPFQlRyWHmuKZKdyEVurRN5gAxvJHN29WbC
XOIJO5AIYW7K0rEMR7PxQjbkAm3cGaxJlBwhXnvT2E9J9/wbt+rs+5JFtTpz4U6P70/VE29v7Hrx
muV/HkcVAc8ZEUlafDZLfZhAJBm+TIBmHp/jiPCzhJzkamxRD3OZZ8japtk3m7/oNuEYNg/8jQW5
rtI3bRE5M76v185dpBReXc6+Enb3ac78f3UkcgE27JI+qjJIa64/J9m+0R8Li4hAP46Qvz8RGf87
U2176hOwU813NnrPG8OrmpelCixgbFRx7SEL0FMgmJv250yG4gzPcgxmzrBzEzUpz9av0nGfT984
I45p2wic0ZAMqlIlpdp0GWyP5op9TWjxmziQ8MI75qsHlRoa3jbgZ/SE3pzxlMQlhsNqCLIJ6mu+
ywITy2SP2l7Z50EHyCEisKdEKJlWroVdY4Rgb15u1fFQZieD8hJbESte5ZqKtBxHkK9KNAbtP1dJ
nwMTL/TUj331r3bB3IfYZRwGVAcRSVEyQomZ9UVhwWFomls9Yfe6H+9ghPLY65+Yiz3oOxJKaUOQ
75iUTNLajXo1WTi3qDjN07XOfHJBAUHi9Q6eqYbTtaXW6SChLbtSw7i/GYwNtcBGBG6SIzrn4/U+
nBFJsVxrAR40ArvGN09iYmbFu/8rMMKvsfo8uGyZNozgO2LsvbLHra7asYlzmtYmyNQrddgvyouW
/+9vsndkpEgPsuJRJnyeqR31+qEvHy+zsWX93hGQDFGXF6Bh4mSUetxVjX7lsCFYSts1yuFkxlOw
2KZv589atBDufCPCfEdZ6MzZcWFBs6Wlwo1w9Ql9k6Pau0r3jBWwnp2WXkHtsKBUULJO1pTrfBC1
32K+U1dvTT47bH9ZmJROSNYiXodmNGdxd4s/mmmAX3wadNPFiuPLdDYc/DvJyTZCCfm4DmDFyK9j
5X6sqGSa0KqPN0nX0eKC9DMezu+PxlnGaUgmmNbUceE8xNj/ehhTr4yxgC9059vf2HKNbcLYDP2T
pKSH4zTH3cpSFDed44wFbjWaaS5Lbft03ihI+qbHWEenmmAqQrzdqXdW+aLM3/KcKNNSZMTvZ2pd
9oahrBHIFFn6x6w+a1V5l1vzsUuo4SZhlz+ekoXpb8u2mCnHYVM+hbEdwzY08eyaxfdY2dfswJ3b
gR/b4bozyD4/YdQuURS/n/GGec4y1hzwxm56tKHUOyXQHpPjhCdaHFDviq14Airxxp+khY1StO0g
HHx+rWEh2XpgR+xtfUUS+h0MqFcFfKMmKWA5VQ5LVFCbTmJZgsjFi1XXeKv9FyNx20ryRkzSRQtD
OZppCCXRHrT8Wo0zAIR/MpeXyyr/ClT54cDQHYfWdN3SdCYpozFNU2aHpen1sVp1qrsYi5X7fC5a
fac1dlb4SjNkqArVPQAjBkvvUO1CSSLcKabWPM8Lz79oVVagA5JhkM63FBUYQWhSiHVXt+xxcAe7
wd+sTbG8ZOWJ8mUChseKXQwOZrCXKVnmO94v1nCbJ0lYEld60xCiMQ51MyTiNbm4ha3P9QgMI+TC
ddUzu8Uf+tS/LMLtgMzmOgYWNM380BacotaoJgxNx+EX5VP5uXP/yfPn+s7AXrflABzhyxQ3mToj
KFn3gvMpbmJmeoU93RtpeB1OvxNUnFGQAr5+VbTShAJ6PYrA2dLj5UMoHsGD/ATlqmPW5gQKSju5
4Ty7w7i7LKVNd46WRQdVU8z9yMZvHo1+1WdQiGD8KrShK0uQdUQmb/OanhGR7F2XmrU6dTiKrPyb
DQBPtf+PtC9bjptHmn0iRnABt1uSzV6k1mot9g3DtmyS4L4vT38ScvwWBfEjzsgTMRcTjulUAVUJ
sFCV5YXGQUtE+ZrVq9ACh2O6thj1oNWBY5WJ0893U3LSwtaz5puwPCSRLQgb0dqx3VvQuC5JSpfG
moFJi50zVH495RArFCUpV31gYRTHcVPSSy2SUIYbt+A5OjvDLPABdp/6wG4LBI7dehNvDaSFD2BG
9TlDfsCeNTYJxrOqERIbpBQkVkR43P1OJkEUjAQWaWrj1MoTkb4lo9+Ut6G62/Zu0dpxHGCQMmiN
GkiJNqHlvy3mQ9FDhvjfUDgegIpdW5U61q8xLsL2ayl6RheED19BlkmqXqFuFU9vEWbl5D2UauLC
sUjrGfMnCvx02TZVDT2fqHSQOVuCuiRNMhF4GwriFKjtqNF4MMZAsDHrJv2F4T9kG5Kgay3TQWx5
6UzK7SBfBHCGQOQAaziKLKPYT0bhr85Pv65pVVDkJQyXRvNtEzR7OQv2c21epWS63/aC1RNuicU5
m9z0NJZzsM+gO9Ujy7xHnnFML7JLxbV/iyu61uhnicdtVYcJUbpRAI/KaBMokTQObF+b0/22Xexn
eHZYwPCzrovRSDQ9hvfJJzbZmNWnsWZQUY5oLVSXMNxzUoYsXlqynZJUydV71Eongi+KtdNhicCd
QnjbZNlCGDLMh6w/0/lqHH4RpXVnfCOVgyAfKvA8izuL4lztiDnCnlZCJ+P4SOIfdXFj9b+2d0e0
bOzfF2dQo4Qt1MLhBNnc545JUP3bzaKJTB+lC3CpXy4dc8UFSpxEaY38HlztUp6c4KQczLv2NKWY
qGL4GFmIbhWxerxoBdm/L0FpPlhSAtPs5qRWlzLyxw0EBERDPz+2enHGcceRJA34irCwU9asnscZ
b3Rma12FoYRSesyS7zCVeg4eO736qdCXOY5PQ9hfk0TeVbZIxVEQ0hZHITip4sxKsc6Qqf6im/Sy
UoInKGIKEhMip+GYQ5tHfPE2gEnwCR/IlSMLJWlYMG2wBj9RbqBUmi0bEPp9C6kSJjxBnwafvUKK
G6JFW2hz5NFnqlyhJNNwI5TyMN2bLL8snmc3cJgWavHUZY5a7LYjT7BXNkcnOu7TFb4AULiEnspW
vsO8aox5EXCW6FDhaz3CMKa51DJaPATnP+s4X4VH6CW9agkJI120bxyfhGOT1brGrHoOr9hrB6Zh
74oC8jnoShQO3RI4os3xipmgp5i1ALsRZimMSeJq9PHfdokjkS5paC7jk9fV8+tOfrahmhDNz9sY
a/fZBTvy5SrQHujnMQZRqfSQht+C+CbBqdIXGUbSPmxDiZyOI4iOFrUWF1gwYt+k2s7UOydN/mfd
xfeEaHP0kJs4TyABjDMFHxzSsSxRDCj4IhScKAZfsmkYgRTFOfaF7MtnSXFYYwSqfAJPP0PqLg7Q
AYhPD+8TBeKLgwwf5+/PlHnSMGcKPYmumX1VKydWHuX/XTnh3fKhYuo9hoKpNLqWA6PL0O+R+8XZ
8mwb8l9MdKz/BYVR0Yv+tlcYH4bJjWo7JDUWs55usukUKV+EBYarWURUnLGvAp0YKEh9b5WtxAFK
eeHko+20x2Zv3VgemvPZZbDcT4FQknzdpjc8LnDpjDHSJUtMFBWuFu23fNb9IRBV166H7hsKd/ZD
+qYMpBBWaR05q3bpBLTxAqK7Qds/ysaw3w5f9kd/PBXf4LjwbaUgLdScfY8GT3W1K4LZLdgkawHp
rdPqGwwXwNpIetmesHZB1TqpKjuyLmiIFuwO/0laQS4eU31hyNw/2cbJCh9y4dEnWCy+j6mLwpbK
7P7X1Y6xazE1Br1TbuZaqHDFxTM6sCoc8fjR1ae8hafzY5IL2eokhR2BVh3upOKkTWeDviTNdRHe
JdFeqSunEMqr/8dB/3fPdO57odQrTMUNsaLWAyuxZDO7jBf5ZUJ8yQe6H79ue+Kqiyj40rdlKFgY
FkeEqdxHQSOP+Bgqg+cobR8GUzQUTATB8aAVjRKh1YDJGs0zSb8G/7P0JuNZBQ2oss2evF5b6Rff
B1lSGWYodYbbV+eqeo5FPr5OeQsALlozU7eiJIEBUQdJdewIFFGjJ/2MonRPvRB9AK9fYhdwXNTO
RArg7bBHuVZ8yVEuzNAxd6TFW6HivurGBK4kOoeZW31gpDdQfoRa2odBp+Q9PlO90Zu9FGUSRulk
isceKHuMai/jz3DgApHzvFhRpywYgTjJx7w44WTU0ZGmOdv+vUpQCxTO+aRm1NBywJyjCPEB6Q7J
cBzjxN9GWb/GLGC4qJW7NMOVGcb0vnXLxIgleEjrxJcYU4uiW2unXgk/rdgCbW0Zi7uF30+k6dsm
hVtaZ9SLORXmrIRnptlGDqIRE+sh/DfE+Ea0kkgWnUpAVWj9T+TQCfS77RUUIbBDYGFMGuPhUofq
sVuG32VkNWXzdhuABemH1UK5P6SEVGhm8f0lhlSaWj3OCGJkyepw3+mnNkBxZemSIXd7Uffyqt8t
4Dh7pLHFvTbC5a8YML508Mf8RY8P2yatVaShMezNJu7WkmeWio8l2ITZiq+C3l180WO0Wb4bDoos
oAiRRRwLGqWWziNSrG4XQTE38az4ImhFuiciEI77slYniVnAIrz1ugVueoXkTZGAE1YvFG/Lxuck
snFuoBMJEJL3ExrlNdWxVflXVlAUKVbm9ClyWOBxTNdBtZlULCtR7eb7wUVZPvQcjaO5613tjGYN
TFMTHiKr5LDA5HiPDGiSJhJzdwztxX1pHxyKI1N6x/yUf1xOjvvwnByobQbzZDwVRNQp6bNV3kqt
J/D2VYpYmMT+fUERSR6mVdIAJ8n2+dGETcaRNTeE5oENI5YPAeootjFFkMxdF5AFrZETrLCKAX0a
0YgkW1/+DYCjiTgaIBxM2TZRigaKyQHINoKIJPishBboeVxNWDar9/4MHAkuUUvAmthRlL3bRhOF
FkcSeZnq0mTDHgy3aB2iTJWjjYUfoEsf7T3uNtj6xWzhERxbKPOAZ6MBaPK+9+Rd7gXH+a7xWIFs
dyg+xX/oK2bikSaa0977Qod5zhE1AWbqiaPVHp7kvUAXFF2uO9wbCOfjuapkUmEARBme6uja6AVL
ts6vb7/PObSWlCNpEzjDGJwN89GedjoRVEOwQ+fjQfsGwbm0mZKyLzpANBggmkEztIf8W3jXpZeB
IYgekTXc+Uf7UFInlgWzrX1Lb1FpW4pG26xDWBgLYmHPdZXjUZTEJHoY4PtINaA7CN3G2Gtovdt2
ZBEI51pjXM4T7SYUX2TKoTGBUp4lkSbz+r68WcK5FkabJHJG2R0usLKLVEuftHyo0VvZ+zU6Lp2k
TgUH3/qV6w2Rmb1gz1xNAii+Ye3C1II2+2zvNYgAogjScuqu3UP26xxXgu9Z0VJy3kejyIiLHpi2
dbYqB69tqqiKRQTBeV2cxTQD7QBC+2n3P1GuJTq911ngbeE4Fk1UqdYGCUZI0jdI1araYdvf/oM4
3wA44pSbQJstCwB14r/W4fuSS4ydeWbN65InGhK2umIaZkwSi+iaxff0TpielKoZWC0M4kuc4buQ
1qfaygXktm7WGw5/sUPxWtjUEXAGt9vNHnofkSZKLzD7FI1hogEEq5tEFBvNDBj4bfMvMqVVDqFs
x3gLzfxI+1YGv7Y3SfT7XLza4xC0VU5xNWh3lnplid47VzcFPRiWCmVV2eJ1dq3ZmmOlLvCFkpW5
gzr/29q0U6+sRffDVUNMFTh4MCIaL+RUZ5i1lBQRLlGDl2vfBtEsX9HvcyE/WSqVzBG/j4Mg677o
EOnZ3gn2Ax9OtIUBXMDPfUwMJQNA2VSOPflDHbgT6lVSS1RBtJ77WUBxkZ+Osgr6CtGY/i2PnRpq
5eGuPli9K/3S90yq39ac8GnbvNWDAf32kPQzbZbwfE/TbaCbUt6gqJWiJibTckzIHDNHMY1Dq6XQ
qAsFF4T1FOcCkDtTDQz8nLUWZaY2xknv4wOF0gMkiG5lqI9C3l7cXLLq6gtA7nytkNeslQQW6tm1
jqFX/VPdeduLuM49CwwuXLO50HObwKgCUz+wb5FvfVFwGVWhXBHei+QyVo/WBRqzeHG06r1KElrB
olBPvdjws1D1umhH9FNFKDqkBVsmchEuxCJlitHYADh7mj2SnvT21xDLuDLcpr3obGKb8THa3tyR
i7YYk/CmJsNCzq+jivHC5E0vEqqpWfYTIiC56NhYXUvWAiujoNvEf96vZT1XXUiiFN+VSaV4kCRH
4aOt9E4i55pDGs3DXL6ojURZiFXaWsByoa6DdXM5BayqP8t0dEt1EPDW+gvGAoI75pXMLLXcAsTM
tLCCsbyypdiHQs5XM8X8sJrGzpAl5yhHOyEt9d12SLBf/7CRb+h8wRgZi9Y0goSlIMIDaz//M/hI
dFlaj7wFDsdfZZDHajABR7lmLya5HxyHrx0mnrOrjPRl2yjBrlkcd4WSVnVqAe+00J3NivTH4fhv
CBxZtShTMClzx3DeDSEKsdHMsI2wep4tFoyjKrvMIWvWAEGJvo9272V6dtbTQ5aJ5JjXmR4vS1Cu
wn8xquJ9aEX2qAYWqVhaXPFxwPjxPr+oPMzlRscsdf9nhVr2EmRrhKgaGjRQefMezmhHS5oyJJGT
ctiPRXanhiKl0FWnXkBwa4dskJQnpIEtcOrkxJw6OtTCmc6rJ9YChls4tILECYajYYuMQ1y6lnLZ
COsT5LX4XGBwpK6U0USDBE8j1UBQcqF0XexGtlR+zdv8BakOzCiuyHMWNr1LNR0aEm3VCDxx/d1k
8Tdw3EtJaJMkw99A9uFhhsS14lCP3FQe7rwOqjExvF00f0m0tBzvgnJ1qvZY2nLQr/q29oNU3qEn
zNsOsvWr3MI0jnxpNtuQCgdOdyJ79qbGHmjy1tExGAypN4xgUwSn9LplEAtEL4qlWnypqRwmGAgy
lXjDm30rutENZ9QEdWirFwHoOP4fBOf+o91UoWoioKfhW5yfajN3jAYdTNNFghldn1rBNzAuCMrE
pqGZAWxwhx16DLF+tewYaIHPH/+8hA62YNdE9nExUY35kCkpIDsym44i/QgTTAGbiS9ZreF1dvVl
28a1LVNlmX0XqUhk8vUT7Sjb6LCscbFqdGcKMVmguDG1ShRm7FTij+IlDH9EmlNAgw6s1Xqzz0SB
xgM5EoyIz3ehbwh8ZDWol2jsr1lcTiV9HvNaBhr62Vov+84Akax/me/6k4WCrvlBPMNAtJAc9ZsW
ymVTDdFWZ37THaPanUWpQObbW4vI+X4ZzAGtbeyVZvuheZzCr//mC5y7F3McQWYGv5+MXtJ+DWJ/
ygXF6Kt3peXWcP5NIjZWIgCGiieUPyM3a+jZ/v8NKly7WC/BOHKv2iKaugJ+UMmVdaypcklqaJJp
aXgsSkvGvcOSMFfWFL4LiHaKo/jRlJqyKgEsY9rd6Nl+/C1xR7f/rbg65jjbnuhMWbsVLC3luF7S
J1qnETtT8sLJytbXSY2uf+UxKG0nVfTjUEse0T5D+AtYg53wi0BrogETFUbYGXW7PD9Mqd+LJN7X
CHEJwTFHqNfpJFM4TNgmaNLK6bEmraMF064nk19LlYD0BXFscNwRGZilEbMgUOdDFJdOQV4mQyj6
yNhgI5QNji26Kq56ewZKE7nyt+Q7JhS64Yk+kcqLrgjkuEUFFIJQMDjusE0lpxOEy1zNChyThl6j
tT41Yz8dDc8OFagd5t42nazd8pc7x9GJ1rdZioYxBEFzOVpfWh1ZxJ9lXwo2TATDMcqcBblizgwm
CdEk9quryC4q7mgqaupcD2qMQYLurg51SI5NLLMLOoPgqmhK11TZm5GAG9e36O33OdLApXCWxwEf
DzF0kLWucfrWleudmlC3nfY1WkC29+c/uPgNkCMNIvVBnoR4R6jT1ym91MP848vmGVLCnviAFCwf
X+AlG4WF7kSYNzU/0uylodcCc9Yj9685KscUU43nHtXE/hSRa+xZ9n28YJ989g4t8u3vAY0DEzKK
oqvNeii/wXKEUUS2VZvsNYZAQ4EJp6PZzmONEfOuBteLmF5kJcccqUpJSimWcZC/KFDc7J6sUNCV
s/rlAAnc//P0VxWCBa2rGB+pjzZWMvs9Wvv6qGAtw52N7zT2lPH/lSEVYnJsoTTV1FEJdtW4Iao7
1P95+k7atUi7RYfEFw/dFS0kxxt9WjTtFAGQyCeUSMnqk5IIXuyFRnGUgYrG1Kpi+EZnoGpYQ4kA
Pi/9xK1jKF9EB/mQ/RBV5YnM4lhEkyxcA1iYGapvt4+K7hWaoEZAaBZHHGFtZq2hwz+Ua3LCcLCL
FAWpFMXRjuLiQddLcuGL5DrL/3VJfh5oaChIA9QwqyCt3xVXrarsW/sqEknx/AcpmpAkVFEQYvNl
eukcjKZOsGUV5Es1j/rhw3DDyrzZ44ewOnSVFNHBoqoq+swxu/P9BUrXQmOoDBzL+Vi5qNFyk/Bh
mxZXT5UFAvsLFrFcZsUkTQH7FkoeSv1asy8a5LKjfmeGe5N+IgGgLsC4IO4HFMpDyAHXUIwbHaGb
jAXUnrYNWs3pLUG4wKXyNOsh5A3AFAkm+qE1LPAwrmtHHzHo3fvM7Gpk9ZaAXBR3RhFDsxCA0XH6
zWbRRt58VcWOsqNQMhV1Bolcggtgo6/6UZ6xYUS9neNjI3mC9RMBcNFrzlkvE5Z/alEqjGlnWL4Y
OS8HLu5iy+4D9AsJDslVUnrzC/47QQ1NBaJngJSHHc2vwgHfKPfbZq1DmBBwV6AgIvNP70EH9Yih
QO4pN37PlXLMhucyNg7bIGxpPlzblTcQ7ophNCQ1dPbqlWWTQ1CFWv5Mkj1rbNHMwesTT4lFb78i
u7jrhVLrlk0bllNDXXf5jXXWS6IsqMgsjoW6oiNlizEcLvokcOvcWdavXrnVyKG3nori2Kai9uJ1
ll0sJMdKVKGpZqewKnzsdqybFGUSP5Q9uzJl18IHGpF9HC3JcWKUJntg7v3eU9BbIN+y8gwEtK+H
TqM5sBHflmyy5dHaTfttp1mPtzen4fiqNrKRmhrQG/VWDmKnj162AdbP48VqcgSlpQE1rPTVPjw/
ecUeqUNzZz78OY/pzgqdVDQlWeSXHE3FUiWrWYkdrPpLI7pQhodw+Llt1+qZvzCLIyopHuSaohrR
hTxI66UV6nUazC/7qUVzeYFJgIJ9Wl9GKI1oEBDQMfOLc8pJHyNoBuNLskx8G60vkTs8RH7wpdLc
/DG6Y8OJzOO2ieuBsMDkXHPuOr0ve2A2O1ZBTz1Zc1JQMVOi0m4y0YWUscUHAlvAcb5IGrsugglw
g6tobnxIfevYOlXnvn6s3IoibzXwFnCcY2b9nAZyADiV9fKQBo2Gd7LVOpOxy/tjX//QRX3jq265
QOTcUkNGCuWFQIwgQCGllTNNT2l5J9g1Rohby8h5pppEOuYCAiW9lF3iKofxYLvjiWnZlXv7KBqr
LTCKf8gukVcuZpbiCMwARUy3DbXwsuJvG7UCYhOUH2AWnWoiFcidbX2rpm3UF5ardnRfZT+CpvPM
SpT5WiHDdyjccVYm0IGkA1C6qHbs7KWqBFmUtSh+h8AdZsgOTlVRAkHep8fyqPvKIXPVF+Xb5BN0
MBIoMIjeG0RG8cQRdfIczWzpMIgnw6tshucUp0UYK2ger38Fu/hpe7NY4HAO+M5Ijja6Igw1JQVi
iMnZpVJfT/N4bzd4p2py15gwM2cbT7iqHHGgpnKeWjW3cOlOj6PHfL5unfwQfe+86sgaYIVlMaJV
5cgD4mw40jK2qvm+J9/USXC8iByep4o4yNK2YI4i3aeR7hSzH1aiCgQRCMcUpJusKmgAUqseNU59
vk+CT5D60hn4zNrYBa08xdgbvd6xR5Xw1KHiXUW7JtPm6A6f4Nh3eBxTpC1YNpxgUxzels1VG/q2
qDdz7Vx8h8HxhF7kaZkzB692rLMi2QVf8wvisM4KPGSEAvdmW70RTirHGb3ZlRGuF9glWTtRrb6u
AuVeCqeHWLH3TU09JQsetiNK4Bh8jm00hjG3A0CGUALJstyr9F0djALDBDH0oW8yGxuUjmIZh/ms
J7eSITg0RLzAC5KqUjr0aQ4zoBl6OXvRa8UzOUKjHsMwYm84fCL/+c4xOFboNGJ0CQWgnFwYleLE
nRMMs7u9OaJl46hhmIKwC1KAZPIh0k+BqIJ/9fdNBaNlLRmD9Xg95hx6EtoYUcul830+Nbu5Gnbb
FqxlSWxIxP6FYH/CIu8jaxhchHE/FlozyQm3dDQEy8fwiCMJjWqpKzqQVt15Acf+fQHXQ4g2kZMU
EdSeWmR+5OmibUQZfkYsH8J0AcIdQqmNNmBbA4h1ZuOYcoxElb6bqCGQbkR9ZML14/xMCfTIoB3W
T1GgjNztR0dC165jKTjV2T0iddFW9I97xrldUkKBfmoTy4V0yg1y4GiKmO/qXXTF9qy5EH0NiPaM
O5tUDM3RULGDc2P8WWl3Jr7DY1Hlh8DT+atrTOsxC9mWdcVFSPf9p26tby7By0fEMdXU1oQNEvO7
O6VyO1HtscgE/ijKtLKxKDzBls5l/JSSp+1tF/0+d/iokFDHFylMaLLmXCrjTVWLWkWYs24EjsWR
ASb6ZHpdYBfQHeHq01UXHSoF8nLEwluwt23O+tG92BKOCuxAR0LMwnqpOrKzbChcuM9/jyAeirNb
1BUphONIoc9GjDS0sHyYEsGmCY8H+Sbw1c6pjqz+VhOkuEXEYHHEgErfSCZQ4XaLyal+My2YyLMx
DROf7cpvZVfvdREis2Br9zhaGCVJzYwGiLXHilhTT7qzZTfGm0TgqHgfg7jcPvQV0YAFkV9y9KBb
46BFJWAtaFbjb7hD5lVwzgr8kk/a1poZka5iJFvf5sh8GOgLVa9j6vemKO0tsIZX5usSNHyoMUIA
Q42+1+XQOygO3gtcX8CovBSfbNjQkDMBou5bL8fMnA7eT3+EkmO+irVMB6TWhapbAv/gG8HqoCqJ
QYDa261Tao48lIeJfuv1RmQfo7oNT7Q5HlHJFMRRhv1KUXzcXmpINTa6K/9kk/2mQ1bu/nE9OSoJ
U6iJjYwaI1Q1IdbIrtiXF8Ow73zMJIPzT08YjSA6h0W7yDFKFtddbjPCD+bnrN0riZdm37ctE3kj
RyJFlsZmxE76sKCOaoOKhRdAVnu1tVcca0yzko6BBiuqsDmbCYotURehG5KfhMVFZD9rTXwRdbWr
kViUghHc03jdvmKo+oii59adKYWo2K2dX9OQuFn+VZ33ZffYTzkmBmGKb+P/y7J+GD9p0pFMkgSb
+9iz8TRdPmz/voD8IUeORV9ccyfJ0sokxr61z6Ov++zdondee4NQTeiHfi0wiG3Sf28idLDf40Ey
MoWkKAya1ZdWvrFHtCENx6E9E/LYmKJGyW3HN3n5vqwNu7oasG+h3WPmjWuy5lLDE6zhtnd8mETZ
zllsIPXCjrMASiTFXqvdCmMhVZTnqMIiJ3Z72lpBjkL6Vm/tugHa4MouK7NDQdBdD7W2vewzmRpZ
PWzbJ1pEjj1GOZe0gX0JSXbi6Tb00bOvZSgAYWfvllUcf4yJHMfhDBDWtpD7CQiRYH6ZqGpwm6Y+
jJ20W4wX13XAlGHu4H84kimoNRIhcJcMzQ7bHBIH+JyXz3FoOfko0qQUxSwv8W40bTJEPWJIhkok
yvghh+6TFztBuYq0r/fRL1GKQojIsUSKp1TSTzCq/Klds1ML8n3ufIVL8A7jZzBFfNvj1trsFt/6
uHq/Z4nSbiu5YRdEepwhxBWfcP6/ymGKRvgwt9pwu1fDF/RndBNte5nRHx6KKf2SKlcTldHueVTL
p22jBI7xmnhaQOVt1lJbAlQiDQ4roWqn520EQaC+dhEsELIhryuaAiGjh5Icquy6m++2IUTrxXGB
GQSj3LMkTKufq+Bbf/s7De+oqERa6G8cGyTq2CQFO2+j459RR+mT3jgEU7FfSx7xECZIOQvoR2HH
1mLpbDPIq2SOkTloLnrjwZIiZ7BSpxp9U93T+ALFs872Sgpt5Iiiz6wW0vxYymY37RTUZWWu8YW9
lP7JZ+lfBHgsZjZcnU+qawH6BqQQ3qE7w441kET39YG8flSG15VgPZkfbIFxhFFaSopBRTAuVogz
SDsjUB3TuLAiwXViTYtpyRS8mkwxQaytZCmfUkFBIuu/UK4SDcnawsuFAhWCT3MM2XjvJib0jUnO
vrlQLcP6YrN9MTj6ufOYVG/2o/xHHuRz6hg7kXcd+zQfxuuU+kV6T2OflvdReiiqY9geI1v0ciCg
KT7BDpHyUlNqQI7jfSVfJIFgx0Sewf59EWmQJCwng12WkEaGsJlPi59V8dUSNa6KYDgGwVd41uts
5ZTkciqJExalYyp+mGeiPRLFFUcdEHudRqmEQfTYH5sHqKft5fv6N1MpSPfCHIbQBTnaGKyoCxMb
hs33cEL2OhbvLA+DgGWUMce+aJzMWuvZMsD4OtUpszEtwoB5xU5HcWzkKlBydoJLSHaZZ+XEitCl
oyXvttlKcJRpHH9E0CsYCrZ9UezN5V7R/bj+N4rS2L4uHDHNtbRuE1BU2l/kZD/I3pjcY5apgOcF
8cSLwhiWNoQpexkZdE+i56B/2V4pEQNq7A9Y2KHPTR13jAF7PTygmvC73FVXitz4RNJ+mST+if56
pzGNh3FEDav9ifaid/7BdnIB30S1QijLVsrmfYACTzuErrjAGwTBrHGcIc2zDF0dYMTJPSavTvJj
2O8D0xespGirOM7Aq1aWZy1cHa+WLA3K6mK1q9419/Vu3jHRfP24DSm4Tmkcd9CwMKuRXacU7ecQ
u6kauzGq9sK7XBbp1InuGxpHHBlOSitiqQRWK/gnjU28eT9hcgj70Bd9MwgimB+w1zVBYocssWBY
V1n4MlXnknwuj0wMKI2YGD7A6+zoRqv1UY0N050e7eB4O92ZGcZD+vLN9MJqBfNdvp+04zR52/v2
H4v5hsyRB5E7G00rGV6BTuS2PHbwFNslnvkNtO+Fvugz5T+C/A2Pu3jIldHMCibY4PFz2mVIMUyS
o98y1Yfo1IoqIf+D89/QOEqhvWQEVAOafEI5tYfBG1/UFxRPnVhGg6JJQvsqujCux94bJEcjXa8o
JckAaYTnun8pgq/bO8Yi6eOF9O33OQoxaWw2eMfBApK7kLqB0aHFHvMcvhflrWEKRE7Xw/oNjCOS
tKh1M+0BlpYl9GB0P5mv+rhFTvTBFk0kWOfGNyyOQiprgBJ8gYXLssgxoAEC4cGhsz1ZKj51kr0h
cQRS4V74Z4um0O+VkyUq+2H//40t4jv34zZWR5ttUX6JDi2o22h7JgQiKuEUeBo//KDppSIr0MYE
7TH2iVykgs1fJ76/y8QPOZBHEs1hiw2ZpuvOfiy0y/Yz469x6L5hcHSgQ1myNtmm934a7q1TA9He
xpcgeGCjSy/zbY8ISgJFVnGUMNOhVhT2JDNggkxW3tAZ9aGSqC5UxKs6RwO6ZGazHsGwwbzPtchJ
DlEbOnVyXzpKdnDQTNx//b3NDCLLOGaYCzrJLcs8VsaNlF1Z5HpuBS4hcjmODxopsrRMBURLvqvR
PvlXl+M5QFe7pBiwavZ4MVdPUYnK7kYVhL/oVNC5+O9Nux4MVvkg3xo71o+qOB0UmzyIvdsPk98d
KVTMPNFL/zq/WYqMunnLJvzYTIOiCmcYWmSftdiZLafVA0x5P0zap/boLw6fVFXLdLLsqMFLp3xu
rGtJ9JS67gNvv8990cxGY8iYqg1aUA4BBF5qYTv36kpZxDY1w8YUKV4aSi9Riwz9WSSU0t+2/hP3
BWgeP8SiUq/Vw83GQGPdgCyUxReoaHo/qFE7sfKEyNfS56o50Pwmqh/rT+h22Zhq/ReJu2RlmlVH
aj+CqadyVxr0XpNVQbZeZAxPpBhiilYaQASR4ejkOafXVvRgYKZx97hNM6u7szCGI1BTHcq6tYCk
2Oco8OVIxfMhRgsElf9vQByFdvhwVvQQ+xPLX8fiei6OJEhdrRS1wK1XSi4sYhYvvvxQwGGGIaLG
na+rybH2X9D8hFQEDXb6/nvoyqw0YNu01RvCApHj0aqI2tKIgaiihzv3+4Oyl/YqZvhsw6yfQgsc
jk/jkUpobsVeMRV0dt+OPOuoX7FkKeYQ+6KzdT2ns8DjmDWnLYobdeC1nuwyXo3uE7fxbFYbfBQJ
XYqs42tUNLMu7cAecMaeFDSmY/Cx2/mjW0JHKEG3qehDcPXm/WYcX6di9lXWQrOavUr8Cs3Ks6Tr
ml7R6pymiWOpx+29W0fTVQweVCxFJdxSKhA60aUMLoJmAr8fHiWlcMr4rLYVbi2eMf7Yhlv3yL9w
/J01xAiUyLIBV6XDPg0gxJeipyofvxkEQyJocoy6H2NQiOoRGPN9uCrbb7DcYYKpQvHYSIDtfbyW
evS6Y/2u0PNEWeVMPZHLrJ5dCziOiHG5iGStn8GSpmfSW7W+317F/wiAN3s4GoaPGHVkvdqj+KxH
PWrc/mTu6SE6aaXT/Ov6cWSMJvmJ6DMMInsNTWqRj3a88dRcgrWc9FwKB22wv39rvzhOTssosK0W
eMMp7VFDqBzIDfFapC0wZqPeSy8iSlm91C52jONmggnJZTVgQYl1H2hPuXqqyn9dRI6N86wjSs74
X3PA/6ykuL+gP6zudYBq6GVP204iMoknZRmyl7MGuE49BfHFFJzM4O7fIDjy6NPexuwLbJPdNH42
qVe5WTg5sV62YUTuznePS6HUm7EKUzDP3Dh1ex3CkKxffTfii5fNttrGE3CiwbGFmilTGGcwq2p+
StlFpt7qybmtf2QdBIyE8jECbuL1plBd0UjzyPbplD0ymdrkbO4wXnLepZ8TF8Ad8S9z8LpTYdV1
rcqWUjeoPxXqkSnJbi/f+s3tDYIji2jOaFY0gJhmFOMSckhryycKRmd3oQCKhcwGTxgcT1CZGoOq
A6poX+joZeNzS49l9VDav7dtErkExw9TMNcxdCfg6fFlWWL4lF+SyJlKfwoDl0yTsw0nOEAMjiog
8ZsFwYw7QNHHh0ZWvkpd/mMbQkAPBkcPWTSm7cAovZR/mgVEfivIxGmC/RGBcAShhsSY6k6Gbytf
8C2qQdVVJHsugDBZFeTiVi2nxdxD4ATBOh8kC7KIh6Y4/NNSmRwfJHMxR2WDpcrsq3b25PI89P42
xGt6f8OTTcYSCzMiM0pSm8KMUWn8fPylYqLtDEmYLvmRapcdVW/D9LeaBc4Qxs5EHmPtvmhzL7Ns
vxkOcXGVZWdT6/YKxN9LDFQZe8yoz4KLtNJ2jd25+mC6dfS1JZk31Ol+HGWHmEiDtcVzIl/SJPFJ
G/sqmmMbJI8gklWH8k4ORQEriCO+78kiUV01EZZykFEByh7axqdxOCuVJ7enUN9vr6rINzgm6tNh
6roUaM18ZIWn8zEoBb4hIDuT/QmLfbOl/0fadTTZjfPaX6QqSVTcKtzUt3Nw2xvVeGwr56xf/w7b
9dwatnwxn2djL26V0CCBQxAEDubYYPx2vyx3yrgrBuxQ/BdoyAhEoFQRACiwhlApuByzfqrDk8Z+
9CmR0dmuIns/G0Qa+jBSQtgEZMgnyYnc8tn02anA8EiK4eY3V6pfR4QpgI9VLvO08GtA53GqO6/e
27hTYXKkK3vpv6CeIwUKQNTV4xJJFbc7VAByApB8r90hI4tOrm4f3JAN4dxdL7iz2PVkJeZk2hoU
jFTUHHCahcDDNDIbFVmdm+6oAkDivBBzTGGYl1PM11Nh36vyZaFqybetD/OnTN1WwHwo7Feqjmpf
RgPOI3TTa9cBinap14ztdKn9LkPYonm2C8UOeoTHvVOc+dzh0I/3feYuIRir7VPqFS6mD5PVodtb
9UuuWOdl9GNSsgy6VZ55i6cn3G4wfASvA/tub+QOVWL9m2D2XZ5wmrRSkWf2gHSCrGNMB+euQriH
pyh+DUC7LHUX3Qaod3HCwYI6nrksbCzr2Me7onOnBhVRyjGuievGNrK/y+FXuhUQmrYOIvUYyzjb
fqi9dtqPWvuECbG7GU3AI9WhQWklIHuTLRrLFGgVgUxES1CeF7W+pNwn0/HyEUKZpVjfVdealSY5
9MrO6V/1TXqSfP1B/dZ68dPyImOcZeB31DyQLXcDySgm/Ol4qv9AQdfHGvomUrhzET0s03kKr8mj
cQsx1iKE80RBPzt4bmGFjJ1D61nViKOXe6sIgOvvCxFsEhZqxXheScN4HeUQo26CJ1uoq9qmN63l
CMiUW1YQadyboiMHduVQji5nMrN2nMfMeL5sDdSqCRhlaAGSgROk2dNjkTzSk+YJAWKusUuGYp74
zg9/l7mnnlQ3cmN/OESf7Nwfz4VP07JuudJqBcV842TkTYhWcQBEMTvg+PC68u92/BG0f1IpuRYk
IJHRxMpc1rjUjNXspMoPqSIeJyhNBAhqlEpRlgq7U2kvkXmagju1O4TUGOfNWGKth4A9U8qKRSmx
YOELp4hK/dLVPoPSCAZeP4Ye9cZLgIHNf18BazcM4zgXMAnz7eoZFrfmHyXw1yoJaDCYaZDLXIY1
H34OB7b9PvTG0uH8Nf9mZC/3/wv4IM6E1dGSY40N9koN6r3RvPTGGU8ITqrfIHdA3EIppxIwAjV8
atia2DDTeEjxSG6RkfNWDLFePwEXgklVcxBhoKb1zCtMy2vrjGZgUL03+8INCHWUi3ZuYbbNPy0i
0MrGXgpI45XpuuqUp+HwN9vnR+byYir0Yzr/ggRzq53wl46QKsQt5qxVfSHDfbMjR6XkVvfNt4Fw
VMRy2cEgSQCKJtZ1DeMtgelnYx+c2CHH9UB95On6xpXuqGKxiw4GcQJsTLE5tnULcWV+0NWjGnlt
9nr53KBECJCBjNyMtBtEzMr9VB6i8q6aqfTyVgC23h8RJ/q6RpYK+xMdE9WxGofzR4CbF0+MrWc5
ums5hubLXuJne3LLLjoA1lAAkEnSUhZwFxt2nIBwORQtjuH8CObm2+SZ6s246NCQJgQXrWTYVZpj
OZH3aOJbDHK4vF2bT7XrtRQQo5YreekZt0DUQr5xGNg36LhvP8MGAYjpY4v/iIohyqsFDEm6sGxZ
DZnj9CXsMKj0prZeluZvQrXNncIwYRvlUKhA0oW1CwxFjbug4m001RFPYWijQcWQxoEeE7Gq0SHk
be7VSp6wlKPdzIbSQl49u9oJBIc782asHPt53P2kVNYeqOak7aAQY7gY05hmW2I1vJz2k51UqIHR
H6On6cwOko/n/ORFuq938Y7UcdO7V+IEvDJaa6qUBZcRZZBPct7tolo52FW2v7yU2yv5rpWAU2nR
z6aWQavEOszSITaOl7+/aYArNbj8VaChFEOWWRK+P6MyUjJCh2lX8YDpISn55kGJErAKRfBqqlf8
rg82nddXTqHYXw8HAwXBso2L8LPshDsq60Rtk4BRLUMGY9b4+pkzJg+Cbntw7Z5YxO3Da7WKgn9h
2uGSotyZ+9cEgllOY198YnvODNnsA19+uLxp28HASp7gXxLuplPN5cn3fPrAMUWnqekrXya3wPgy
kLHvMCqWEroZC6yECliVB/pUNSjPQQ8Pnu3R1tXu9FPiRD4VmW4eau+CPlTFl01YBS0EKX1zriLz
eyANPrMwVVlODkbOzspIcEwRViLWyC8jaiTqFOvZ1cE+1kI3zhNvWigX2BSjYnAzSvRQEyZSdkwK
yl6DFGhfjs9J+hrhjTGioJ5HZB9i7JUMwaE1a+kqxk1jdJddd2Sf0n16lE7ddej9UVYLs+l/6SN4
dK8WkZGPb7LeJqVhiN5w4PljhpIc9kdOtpImuHK15EptJ5DWgu9Q8ZCzQzuBfJxc0AOeAp+iGKI2
S/BpNFdrIEVAdNOiUrRrYRaqU2sHwpOp7RI82WyiOJP5JcJ8HLz4sIDGCBOX0ZPxL4J5SpbgwKZh
DqnB82fGde/z9LR6Fzwyl7PnU/VMm8fWr73CPKB/Hius0RdV4onBRcWQIbN1K2puzna4thIhXE3G
VNOsiR/AjZfjOQGkO+k1ssbycUQWlzf4F3vqVv42TOb3zqWKl5QwtHRdnyATD26Dp7pG5BbX0q45
a+BwBnMGivpiTEzpQ3/60R/RpORRXkAtrBAPFEkxLWqIhZ2Wm1n9pNpPhEFSAvjvq4DAsPqutxoI
CLM3bkfmcS4vBG/Lnt/F2lvJo2Re9jRVnNQeLK0pBwVE2kzFPFBw6NapA95ZKirla3Np9wQAQUto
wDKTnysh2qCr3XSoAhBqNX781B471z52VMaaWkwBQ4oSLYVWCO/W47NVnidG3f94lHlJJRE+5tQ2
ux4GOZ4Gj091kPz+87hDE9Ih8Kc/OSVXHifgRzxZciT12KeieirVnYLSVSV+IezvMkhhAMc/7W8p
WJlJAzRq8+965UUZ0lHavpIfpflrau2n9osN6tQk+nRZLrFTIg9221qBXKTQzcIAuOw6MImd4jt9
YaPebi8rt8pYXCTLm1tppbMku6mKXD19lIazXmuEoVO6CBih2qWllxylqmw3DvfyTKRcqe/z31e6
NPqQKGmI7w/zrrA+6+PTf9sLIazQ0Vk/T9wEIvNh1P5WLeL7BN68Rderv39Wli6T+Z2glH6M812c
3QcdZcaEY4pj4/q6jAs5gIz+1Hm8fDLEC5J+Pfn8ZDceLi8YZVwCCsQjC5VMhvGC98hL2se+vY3t
v/LsiyQT/eDU1gsQYCV9Zwb8XNfNr0PztUj9y5ps3+LfMUZ8mO1jS27TmLs/JiPwOW4MDzrnn7w2
JnPyr5flEaYgTo+rAqMIO66P1X415cyxs8cs/Y8yuKmszE1ZFLWeJcgo5F2Mu++Yu4HauJcVocIh
kXUjN5S6m7nTSIfi2DBHO3GevgQj3HrXuOWU4NK3P4vyDJzYmB5g6GLFmtxPQZLraAdiyQ4jOhOq
hW/b2t6/L9j1POVV3Gpo1ukzZLjT0RmSYnd53SgRgkHrQa4wpYMIs/UTMBgz6Y9ewNRfSoi1atko
KUFl1qA0KvZ5eLLT/WUNfuMy7wKEQJiBB8LQLOxC4/H5NkjveYOTXZXg5493VNKXWC+xZC3QGkzh
CoFrQ/hX0t2V1H5sO+S7MsLZlcS9zboCyiicVgjk/CCSOQ4tNT50s+xJX+0K13PllFne9nbE82r6
BALZ/iaXOqcsnsGhIVtOb3+aO9/sLYfYqu0I9F07rv1KqhGbaSUzWFugXRl4I6/dyFPvpO+14v18
Kv+TGqG1mkLIiztYpOgqljMs9pVxCimiGu4eH8Oad4X4ybRSqKz6qp8Yvq/tddzA/r8dmaKA4H/m
JTECEKQdpvNVSLm6NV7ivcTUT5lWPSm9dGp7ik1yO5m3Mg0BEoouNQ3V5CZ4W8V4B6h2sQ/IPsvM
jQ453tqo7k3Cp8S6sTK1xzLjm9Q1R9PayQOBEIRPiYViRlUO82IBgbpgcRGEOuFUH1n4/bJxU1KE
Y66LpxLcGbBtQy2dIDz08ReTeuyn9sb6AA+LJuUSlgqTjPAMzxOt8b7yC3D68RuPfbisEylPgImw
zloDbOa8ZnGInbeJFJ5+Yzz1yDFkPh6EqCOVWkX++8qhlFrvzHbBXml2uE+Xz2Mm3XY99ZpMSRFg
oTDq3Eo4isfgzk72enrqFZ9YOr7fF3xWZMw2UYA8RyG2Kn5R0Ml7BAGjpx67EZyfnHaMQjpKJQEi
tFAdl07CwsnlnYHSOhnX+YK4+JDmIEID5rpGI4eGDiPluDWUrp47lc9Jx+crkxwBtY0MNvrgUBSm
2aogz7KMMckXyGPynSnfmxJl39ub9EvAR+KqemL9BENIztpJ9RVkbyfQVYVICsZ/VtSivgsTAhUw
tnehbEObOt830pUm7Wqqap9YMJGvqpkHtVJLRMEgZuuk8zQRYTb1fRF/ciusmhLrpXYPdvMQNgRU
bx9070sk4I3ZTMmkvuW40ZKZZF8yhkcx/SGh7lnb3vIuh/++gpnAMmMW5tgKU3kZLCcqwAdIAAAl
QsCYdtLjeR4gIpBPdeOGyotN8eH+xh/f1RDCj0zJhlwfsB2tr/+t+nzciYYn34VXlGN49B8VjawM
WMAYo0sjUJNDXGZgCsDk9cHflUIU5FMWILh8NidmoC5cJftR006zjamA+fXYR0QsSmyP+MjGEttM
FBsnWyQrbqbfqnitj1KivIESIni83tRVN/bcXUbJycdrvfAKnaLcoYQIgUdTlaY01TC0iH3LjC+G
cVAyQo/f3LF+GZom+L2yBDY4NCHj58DGcq8mmLXJu4kZWiUCir+aMAJNgAEJeep06bm46YsKjoDh
WKJOrkjuLp/R1Mrx31cokNuGHY0F0NIqbjRMdKvuM+p2SgCmJqBANy9xGXKXKXLMXqgxqcCiDmVK
hAACY51qQc+fROR7XoeX8LSRF1/XGUahRYfEj72Wip+o/RGAoBzl2JxT7I80oNQvPZrmfQVuDKsn
0m2bhej6O+KInfpVYY5h9+ZAg1f/4LUFMZ76S8lR7q3HHq3YMW+QIA45ytrFhn1MQBqrhIc5SL6r
p+5YnmJfv5lOg19gYO4fkU2tlBTJpuRAl/WY24iq3Mv94LD422U7JxUSICKbZbyJM0iI0emdHuTk
Jqpf9eVcWz8k45M9Z24+vjTzLqXS/twQPgbBv3BDnPRuzeVsqBpWslJCxzDPZXKK1as8egbVn9U8
XlaTcGddRI3WjMskgjtXy92CCrn4rHTEExDhayL1lCUZo6xzrO1ATDv211X5/bIO26Ut7xavC4Cx
VJhZVPA8pu7knATAye+RJdn9bNyynNBdvo8HJOoui93UizHZNPEPU8XK5K6MlkUZbdNlCFOW54Zq
WN0EjNX3BcCw8sWs61Ay38rgk/5bhhns6qkvKKJRSg8hejBbs9AmKTBdy/5kTl9Vqrny8veZ+K6f
JvNYDQW+nxffw+rLEh4v78O2p/5aKEzA+ueRlNWG0k0ZBGBsydvkF5fD3R782F6BYTMkSeXljQE3
0j/lRVrI8FQDebV0Xtq9kudew0YnG4n3P0qOEEDU0szCSIYBaHnsKJLXghpYz06MEZEKJYdv4OpI
N43YLmI8CrsGBrUy5VkDp8uke1pB6EMZghA6DHFtWsaMdWvTgxLdhh118vEF+YCcK0Pgiq4UGRat
L60QAhqvwYjJwrM+B2fNGV5Q3+ail/kzYXjcsC7JE6KIPo6yqUM5s1vZoOnAeK+dhslUYLjHSIV0
x/6IPlRf6ScggirPURV1kJedJ6QSlIPkSn9FmP2nOZYTf5YPgasuBMpRxiGggzEPUVQqkFkmj0rn
T4HmyB2Cv/9mG+ITvg6YRRofNpj2D8Vy3VOXZML2xLd6ZDMt2V740oFwKr+rQuLvp0Do7feV7UVD
HQ2ZDQGtH+yn43IwFyc4oAYRsb5ekZOkKX0EbFCtMZJD7kulfF1HdzqV5dmMC95N7e3pcKWOnJiJ
kfDDze60naJ2nh4G57YI/6PLvgWzKzlhLYVGz82L3dq2w+ckSf6oONnsmBgLKx/MyqEqYamlE1BC
QaoEz54QmWcnk72qyjMBCxz/L8CC+I4v9Vrfhgpwu47cn+3Jlqc+td7ojcd0R3Y2Eqgn9lxXyShH
RQp9lMfRbY45ugDN1onPP23P9Mb7y/ptxqcr0xAQQUl0wyhGyIuS516/S8ZP2uAb8vciewwDiYAf
YrPEt/1xSjUQkkGYYV2p7EWS/iR59q6M+JjflzYq41R8X0Mt+xTddY3f9qUnL1S0SAGEOFCjMlvJ
1PjhFDzz6g6UHu6Xh8lVd92/GPRDLZsAD7E8N0HOY8di/hQEEd7AIveyFRAAIU7QmOVG1awCEqqo
POMV5xakN+e0jqjgjrBusa260RZJYQmX43WvfIKVddS+LXvDwcLtQYb19bJa27fnlUEI6CB1sTYn
MrYpnh31vjtjfr0DOk4TqRu2t++1XXNPl9lS2yUEEnkeS5nKgLY93sG0oXKk/4jnqhA6mFMflzYP
HeL00IanDDwwMXHPoyxCwIUMV2JJlaBEUr9KsWManwcqGCFEiE8PdZfqwVBBhIxqTzO5LY3ACRZq
sgTlqmJbUF0avNMPi1WgKW7P0KWWfW1yQGp9LHd0XyEpjx8oq0PQgErxkENe+DK9cqqHfB+VXoLk
BkjvMRi98C4bOWFu4ugMs2+1EH39CIbKzwMeDTLqys/t9cIJKI7OMORCSeu3wLjACJ8md3NFcdP2
xoo/hwvlsQRCMG40q9VrCozJMAxo00y77Gji5T3d18GhO731ge7rTwqRAqWWT4CIplmUsBn48tm3
RXWKMyo7SZywTICDrhkiO+PLJ2M4rOn1posGf4T72mdemOVYd8pN60n7fJc8U9EEd9JLOyfgRGhX
jVbHHG7RhqcUTq/Pjh7LTpQ4uZm6ZngvUwwQmzMYVtcacYCGLElT2cdQV90rOz7mcWlwo1FchiET
JGXG9vvPO8CLjxjdgrs68BYavrY+D5d4OcDYO+mRM0YGrkzcrgnM0oTsRMDicZ54uJnJoRMvfora
3YCaWbydAltpJUBIN+lDv/AkjvpFf5uxEvpZ50z82ELL1V53E79Ft/cTpR1hquIjRze3VRG2kJvA
F2KUkH6S1X0YJW4vPQ/2w2XcooRxx1x5urLIaVjxS6JUX/PGRuQT5dZJlmtWPDTm5FyWRoUCIu93
obJQD3hgHc5++ID8uVOiv3yY3eWE4Lr0Ij9zv12WSRmLAC06she2wU+eprqeqpM1PDZ/9ICzshQB
XJKG6YnFYw0VWaWuwRNReJ/0xIsk5dOagCO5kbRlEECRbsdP0HqP6/DgDj6fq2K1xE5tA7KhK1AL
1wGR3TGNOk1rmxCveRig1bUo/aSoKn+DGu8ihI2Rksle5BYixsp9Y27YT4lbJ87kKu58BnXlPvjr
sinwL35E4neJwj5JRaNHdgqJlepZxTkPcIIiA1xTZY2UHGGnUqYGamxCTmr33tCdAlPz9SbDEFeK
mo6SJASISASHcx4AefXGtzDYLwZ1NGbv1Y+XF+434dSvlROrZwtDkQ2mR7zAkO0KLzyVHZgNfg4t
Kj/RxGDbacB3eQLCt1nARrmN+UNv8sTPrzDx1Ftzz4ckZYl/WTvC1j8U045VFINmEsr1hqe3y1Vc
Ue+v29Hbuz484FrB7JhIIcaowiJq04y8rot1ZwrLyYla6UYfwsoZ8oiKuSm1+O8rmUNkZTKbIdOw
fGbfafPXy8tG2J5Iv1ixwYz6Dt8PEO8W5dGsAs9aPKv9flnOb4DvffH4H7JSxJBsK8sT7A9mxmCK
dOT+nLHL04BUaQkFSiIPo1wXWhTNkIXKxlee787x5nGXOf253AGmnjXi/KU2SYCKPp/7cNG4YVTf
K7RWqZQVkBoJENGOUR9nASR0r7PbYVgRGiTRbKfvZw+dkehQJ3Zr+7z9tVtiGe0cptk4WpCXnUe/
fCh2pYsg9zk9Jw8/6Yzqq5xKeaqXgV0sre3HsFmCATI1hLsgPj6o3+xnfo7wIeMYp35ZRWLPLP7X
rOxRMRWpTXkmKMNEtepapWo2CccSq2v7OTbLWIc2g2w4eXBj9pJTpCdyVCGlhwAQTWFkUcBtz1TP
RtY7IX3tp0RwY1ktFQoKlAxZdU5WkNzxThi5ckAHMrijh2Hcbv81/tR9vrw72y047N0ABbjILUVR
2gXbw58N2gde3A+pofQ2k5lPhSs/Sf1/O0LEKtvCLid5YdBTCh/QvwBerctKUU4lwIQs92qYdYCl
3L4zJo+BNNoqjpdlkAsnIAULuiKxeUAmyR4apPisZ3O3HILzMB+MW3Rzo8yFamQhFBNJ98C412H4
HGSq3XkpT0HzGlqEQRA2KJLstXWVNXGEtSv1V1l+SahiVL4sF6JKW4CDpjRzzebgY3YHEAMXVeng
OcQ1h4eo/jI151KhMJ1aNCGaUOdBjqII0VGcHcaudJh6ytGvfdkcqGUT0CFPNakPK6ilLLugvFbT
+8vfJ1BO5NaL9WYx9Qjfj/SHQjvIuukp03GSqVJ+So4AB5masjjNsP2FhFK06FrOkptGxtgEqriE
8h+xemWYImMwQE7gzphaCujZN4obX6NnX98byKzHXio7ZMkMZQsCMpRs6G1J4dZnn2LDk1BwMviX
d4qK/m0BGDCeupEmfp+xMj97m+Js+2xB8duMOc4guflv8kyxvKVKZE3HYEIesgweH/9qHPvK6Xww
mu1wHBK5Qb5Cv/dfU6x1sZK4zOQc0qLm0EendrkL05ulA/1weB4tCi0um6MpVrpktVmDnhqnkxQ9
l92OScwd2C6xvxN7dtkuTJFZT8WTYjao0GpRMO9K8xcnd9W75cHmzNvo/dgV+4k57OmyWEo7ATTU
yIxzlGdzattl35Z3clZ4WpVcj7pJBGGUfvz3VWRh96yZJxv6ycpTMr7U8l3LDpeVIezeFJn1anB+
mfIEGcPOzlw+CgcExNfmfXzH2SWpo5C455gitR6go2EDR1xtn94oZ+WQoHYocjl3L/u8EBn3yzdS
UxZwwwgrELgVECaVtw26D9r9iLEHSf3DTL9eXkbKJgT00G2UquEoQfvw4ibxlYxnpvybYe0uSyHs
Qax2AU+JAhJdSBnTw1CddP2+qCimJUqGkJVIdL1QMUYBNmdeqe3nELwyf0Yc9St6Nd9scmXXbYdU
4mhBxuhOoBIpQOU03/6c1MwIE6Ds++3quJLVVFrFUKrKZRn7GX1U04GTp9p7PMl5FAXcdq/vSjMB
G3QFtNQyz4EoNYIiVtyjsuxJY5VTsF7HENB+10a4uY2qo0kLkTyldk5Ai0wbayOJETH18bVtPAXS
aQbz4mUL5H//hXNE5LNgtR7J1Qj9UvmgzNcBxdJP6SBkL5u6MbVaxcnRV3/HYeoY8w7udFmHt0Ka
S0oIsIDa5XyJed53rt7IZlH1gq5bXsoPaju3At/SjBpQfouyqJdoav0EnMjYnMWojEMkY92G1ks4
EgjxmwcdG4yvqsm5ZoWweSyS0hompOmn2wRB86sK/ujpKsXzn3FsMpDKv7Gk3/wRYyp7FyvYvTQn
vZbPEGvhdUBKXiPZv7xp2wv3LkAwbgkBrmHklunOxQ/J+jRT1fPbhvf+fQ7wK5hgUZUqUgEFZvl6
nF5rDTxKxIveb2LndxmCcc9NZOdDAh0q9Isd+dtsvbe8LHEr33qcfO3wp/0Vq40RbD3s9aHNVL5u
9+ajccI4iGNlIjch7afreEelFqldEsw7aNAP2deQlhdeKu2XhFhCYpfER1ilLBMUz3NtFuVWySpn
nrPPZTd5l42N2inx8VVGNU9ccGtgj3oIHltOc2z6oIkYd7war9yFu5GC1u0Q4pd1aMIVO1IbNQI7
H2S2p7ze1QEafg3c5ykI+k2y9F2QABFWNefWIkO5hXOT8S6mwKuRfTs0vo3Hh6p2KLOgtk1Ah3k2
WJxhNIvbdrE7JbumsTx9GP7obHrXS4AIeRl7Bopo1E+i7K8+JH/2Avr+fQEiilppGcrd8XH9igXe
oL9KARGNf/AfDVM5TNU0bVk3QC8s+M/U23qtL1rjJlLqZOUdM4lw6IOR/VOA6EBLV855P+iN2xlf
i8bv5PsIhdPT/5rJE6QIMWQVx0bXqlADVCDydJ/ItznVfc1x6x9nuCBC8JbJSNVayc0GVDelX0ig
NzU6jOFSbhRm7ZZO6Z2klynX4ct/SajgOUHcFOnMoBd/IeSVmGy/+N2+Jazgg7sIugnu0mAUpTkX
BnoPquukOUnlS2kQO0TZgeArU48p7kkOEfY4fbck5TowopfMLP2J5PH6GIEL6gh+E7dqOA4SbK71
Bw+TdNzw1BwGt+RFcSR1K+FBmnDGsnJZylyHYkH6dxveNFSFArVwwnmaWktU1zHfG/YjLk59H3ma
5Jn90+UTaFuMgRE9MhqTDDHNFth2FQwaxLBB8wf7GEnZPqmudIPIC308DN42x8ZLgixr4NUXDKFQ
lykqS5h054UPP6fBdF85r273kHL+GUretm2/yxOMYQ7iqpQiyOOsKvHicGpMe8Gzhbwr/PBu2kte
dD18vryapJaCVRi2rUyFwRq3ee19JdyDN3tnefLtlHvVX7KHijjCv7bN8F1NwUyK0VaUsYGaiWq4
8nCPaw1x2n0sMxJ2TjgrjGSxJzWDW82RO7vlg+IkaOlRv2UvKYL8Zo8Z845OHB+EWmKJRNwx3Voq
qLVoz6N0PVL5cur7wsHBZnNSCw37lLW2k1ioDNfK1/9mC2IlBDOSUitA9ea2p97XfvA2Z8vrd6zB
vPXOlUgqko/B5D83SpxJKem91g0FF4jHpuo8+8PtdGW72Uu0OJ0b+YHb7Agdt+BDVUH8rRo2/Fp8
K17Y1DNrzlq3Yy7yEDf9Pv7LflUwjSHdY7KY8RBAMua0EfnKre1bixUO5XqWu75hEGsHf5XF55zq
xvqYXsFSrgUIB7BualKFE7t11Vi+qfLCV7rAwQTYzs0lfS81ua/Xyq6zxtyRI/vl8qpuQddaONd+
dUVMlDKpkyZv3SnA8AKlGq8mTAlxjFilCDOodRRAuQYTk6QZUBMDCx2pOc/Z82VVNgFxrYsAw5NS
h1qsQBdt3x2r2+iWP1oztEeMYJmYD9H//rwi7JyAwGpWqUrT8p27b872q72L7zVvfh1eRrA8k/UZ
2wuoMQUV3MyyRC4Dlql6Zc9v6qFuh4G+i7+Qp66yb0FJ5oKgknTzTZFMUWwZY0903RL2rE/zJemT
uEVF61Mcn9VQJwB/K/hUVwKELev6xOyKJmrBcZ46reQVSBw0stfat2CqtKp708r/xJ2ZZoBv09KZ
LTIKFGhWlrIswAmTZ3dzJZ+ShBpEvQmO6kqG4FRlrGl5UUmNW/5YdouH4PA+vEaPWOY0Ph8ZE51A
e0EY//ZWveslbJVS6rEJPlFEA17ylD7Yu/I+ubW8AUmy9hhmgGSKMew3alqyoeq6rTKxX4yNHWh6
2xD+dm9g+G27z2sH7QaeErmcpxf88fuaqpvcVvNdpoDGQ73YbECVtVurr+CAmP5nFj7u0uz9+wIY
J0vNxrCCQapt5hgBOOJVJ5d3xGbxzRDvXGspgoGkyVQl7Qgt0KUfVAga0yvV7cET3zkpOKfBGrLj
mXzqGYRaPMFGykZS4lGCWLZMTiN/1iKfUIwj3iXFBH/WWV8GWYHlu2q8rHeRW8ocDTSDwVG9ZTOm
q8Aaz/wNjurV2LyQqZqCyUW8fcKwhMhRG0wJtNeAqujY+7JfeBHGM2h4gOn22Z6abbG5kO/CxOKX
Ic7zekxSjGVAs823pVWt3FvyhakesZ48NvywnitBQuzYpEGD4dLQajxZe9WPT8UhugldjHsmsX7T
JjWLmQitZFMTmwuNUdL0woSoAfP4CmRtx4dZeSb04e7zUZ93IYJ9oOmzrxUZQoIvnG8fHc7u4FiP
Cx62+RgNCqI2jxddgTtrOqZ2iTfOuOijXo1A4pxgnHQLetV5h6ZFkoBnGwlXcoSbUVA30xINkAOa
S0/1tczhtYyxO7/2Z+bnu+KaLLXYXMmVSMHe9bmftEXDSibH8DA9pgce8ScvFqYXTeG/iPj5znzY
Od0yTIsjJOiG8Ps6UMxZK3XaAks0KqedT8bwqMp3kUkhyKbFm6qGkNg2jQ8TE63JiqvYUBER2CkG
k+gncwjcLJMRNtruYsTXTRA9KephjJWnblIo6oJNL1iJF84X5NjAgRkxnGnXAaa8aChaXj7Zvu63
rwvmnqsHySNfc7l1fFjalUzhzImtKemLACrL9/rt8jr7yxmu7isJpvP0nnnqXmTPODT78H8fgc73
0gQvpqZqump+aK7D0C1e6Ynovzqk9nXQf7/s75s4ufq+4BconNdwrcD3C0PblVW0k6WKOEspEYJd
pnM52JkmA7aiK0371v7vY0r/uUZidrlDWWqYRdBhdGWMFjbeou7lAaMbfPmKypJuamNhJ5AyRzZF
HOWiZSzBVHW07YxNEjkx5vDqI+Vimya+kiFgcBd0etDULUKoBvn45rHVY0el3ry3L2MrKcLdyA4L
C+VnkKIFd8pOckwM0lr2gbTLj90LdyQqO0WpJdhaoaE+UM0gMFFfksaPlqNNjYuhdkewNUyiKSe9
xu6kyXXenYae6BrfjJ7e10wshcmyubIVvmZBgGeSZjirWf6ijNYVU6tXWaea+jYh3bIN2JrBcV0I
LuqobbW8aRCFpuGuV8KjWbzMib7P/nc+Ru5DK0kCqmp90S/NAEmV3V0r1hepHHeM5W4kvVwGnE0j
sEFBZika7iWysEMqKqFrzcYKlomNst6jhXqBZMiIW+t2sPkuRtwokKCl2jLCELT75ohCLyd9Lq6a
2QHBHya3ddTcu+34YiVP2Cl0IqNUtII81qOTZvIit7hFN5JjPNZnPNYg60VFTpumvpIo7lg5VA1r
IVHBbW4JaiegLuIfq+a4UaxECMee2S2laqRcqdDj1DDTQT5iyPkIeut/cVndjCtW0rjCq/hFX2o9
GfiWFedg3+/zvbLvz8m/GtO9mcVmCtwKxSq2JYuZGiS61GAoGD8yRn9QHel13CtX/HZnOBk6W544
C75GlBFs7dhKqEg6ybqy6ALMKnArPXQG+2aZDv+7bzEFdWAM02FBqS0gejUE4zIsOiKz6j6tzqx/
ZtLDfxMhYHgetla3jBBRNMck2LXhQ2MQ2f5N312rIUJEj6MpCyDDVpz4Jjykp3yffcIE1cXHtkQO
lbfb3pdfyyay9iQ9aMqYCnmDdC0rZ1k7Xl6zLRRf6SNmYdplajq82bTu0u1L3ZvNl7rxK4p/bxOC
1mIEQBgno59mWYO33lbH7k65Kk2/+z/SrmO5clxZfhEj6ECzpTtWRy2p5XrDaDf03vPrX0Jz7xwK
YhPvahYTs1A08xRQSACFqqxj7Q5OeBL3BHK+Ts4TPFo9RCxBGYpIk0aBOi1sg/QDiiUsyYncKXbQ
Jr5Gw1t0rdQtlZeywnMQVs1HIaoWRjVAh+Nb/wravy899TUcJHaDW16ZA3dk6Z62YCal9E0/DjQ4
iPcEHtyPp86bvMmhRXeDtecFgf7ATleHZM5/cyJBzIwuMv8xPtShO541u/ltOPNdo6Dfedaj6254
nF+33XRtZ15OJcMeIyRChwjNjiCbcRGMyPXJb8HP3W0Q3lpj+GP2p2DuRIDM+r6JfxrN8/b3ub7B
kMc8GwM88s03Zo/WWJX7zqNtimlEhusZdE2xF8PFmLESP2X+X8aV70ZHciob2VP3P7ODAUXFkJNo
u24ahJU0RPsJmtowZ4wqQSg3TnW4fYiMeer0wW48CjeUFvF+veOM5Fr8QsFFx9QN3TANNl43DkSs
Jdlo8IAoecGpvhUu0kW1Zoxl/wga5l0PVl3jiseG7DS900MpA141ZpbeIqqrtRbHJupeH+ZrgcEM
Ya9Msp4owBDvynP7NTvWxUE7ROf6qbZiK/KavfijvUCq65bX4OcPs/fPcH6oZTPNJFQrQI8efRnK
7oxXqq9eHbRT+lj92DZ0dS0v7GRouROyquklgCn6IQuhFec/z/H/XCuH4+HCQUw6oQta9JVwNgw6
mK34pev3SXvUUo7P09W6NV8M8/YZUt/w3IZgPx4MpX27/1uslOd669vYYrwYxo3mWc3SGjjE0nZB
Y1HiMO3GQUt1ETQfeTzm4Dk7Q7ZioI8B2m81kHW8KNpJVD5xUV3ODcuzRM9DPNSDK8TXPCqtrNuN
8ino76b64ROupqh48sezv4a+Ue+9AG04/8NKRn7SWgNKap4hfd/GWN8RFyCMOYrhp/WAQDta7WjH
+KdkWMkx9LKXzmm/p3v0hCwReyMOB5X+9A/et0Bl9pIWeS4R1BZxnt7LdwbSdyI3kr3Mbq0cjyTh
Xra0UwTqhVQSB1ncRmb3lTFKhgQJzY09HSPURvl4RKYdIuPjp15llKuNrHrc0IzhKEDu8S1NJP4Z
HOdL705O9xA5psNVE1i74y3R6H66oIwG/dRrPQcaDdSB6e1spzn6TkEfv4ZTb7G6whaGMRSomr5o
9gqgovkua190meP3q6f6xfcZ9kukxBj8Ct+Xqru0y5wmOgXJWcoTj+MLPEMYDhRkw59KHUDqLvZx
wCb70NOcrrMahz5ChoHdnT6TUrOcJ4YPKz+tZqMHJmqJEvVX1f21bRTPJoY0NKjoqngOQhRI+kbU
b5rOe4Ve324X08MwRiuGpZpIQNDufKzcCvGEFmeX6ivV4eSd2Hm+wBAFLndl7KOjnh2pX0uzsyrl
dxsgUKJzfGF1W78axUa6STn4YS8CZ1TcWHqMutPAjaZzpkZljkhZHWgy5O3ojW5w6XVuPNXYCyFP
aONIdms6vCJhzuCxFQixMNejrOB2FZi2Sc4K6ivSLrXC9vFf+Rwr/iYRoe1D6tOtfyMqF7ncb39/
1Q5ktJoKwcOAyT7VaJ3cofATIdQuHGXX903REpXcToYYHYgyDvt8rLiih68FGuPfidAqtFUTgklO
2Ftl6IRfaLpRv4eUsnSkcouBV0KSmntUWqXwBTDj62Up96HYV5RXs7MfJS4qCiytaE5Q7nWqufGa
roJam+hNZeP0afS6PcqrS+AKzy6BQm6UMctht6HFNjEyq2lNKygkzg7Mg2FXge5XvTkCJuseq2wf
KY018npHra40zdBkk2g04Zo61GIzNNSojGcCjAYPtmGOZuY+x4rVCK6ygGB4tk0NdLMXAZHiDZrg
/KzfSDbtL/D/KEKlG+qH05JOiCgRSUaOArO3tyj/V1sTjlG/zLji/H0/Ld0M8W96P+VdqFZHz5Q1
A6UVkmF8SDZtpFpoGiTbzUqIxrZwBMIhDLqEPhi0QGANIuZUlTIQalXVLIIOxBaawkDn0J9rqymQ
uthDftRLoUDGe+Re5RJc9CVdIQQPz8wiU8dezRq/oKcy3PTtaB87BQqMXBqflr80TnhPVQYkXq3g
qtdfYdkIda2lZJAHwOa9+ioJ7WChqsGajHpwtlfx+oF+gcSsr0aM48Y3chwEd0ib+Z64/qE+iQ8j
hKVqSz4JsWUeuI80PPOYCY3TcNTaoKRbGzF29aHZQU3VDnoLxVXor1qdFftzr56ohCRIeqILnRW8
rwKxRH4mMpFC+ZyHZ7+LbUHjXSdXbyoLEMZfsqLOkXiFPNehCJw5Rm2nL5n2JGl4CM0P8NfA5kzg
6g3lisgGzTMSlzgkwqze044lNKD7Y3GoITzFO8evTRr2OtOgT0N42KB/X7CkNPWZBJE6nLPn0lWg
DE9Sya1CXmDyY3k2QJY4DBsnLaRvtZau9pe/66wEV3i673ahN3xp3eIr3vCcwKkKzkrgmccwdDNH
+Sh0gPVNqJHdRUJtiZPJ2weoZ7NUtjSOOS34sprObQKUxlXQPa7YZXb6/HOGAEa9w/bN8Y019lqi
Md5o5FoyzSq8kdwGFzNwaYGP8qN91l3zZnqJNcTpx5vhxA2QcsaSjSDOUuKL+QBSgZUv8flvgZsQ
UdLSRfPxv2YY23EOfTxIhseKORlGUwNkHr9mcoUj/01MuNO3trUuBpSNHXZyU0nlDJTpOEA4rNil
pSsOtnz7dxZvGu98XtHh+hyahibJKNLS2WBzUvr6GCH/wG4H3UFhcBfcS1CQjYdPBKrQ/BepZDK2
OfFDlLnT2lQewMkqVFz97j6Y0YRc/6Yh5WUyfc5iW43zLdBYDyFI2dAKHwMp7HFNo+L1/R5qFXNp
t3gnK6C9EA4cplwdyKuBrEZa15hi1ZrYU+vK2Ad+68xm66phBzl7rsTEqjcusJgNbpijuU8TDCYV
iDQLK7SHXXAU7MhWaqv6KlrFw8CNFaweMpeDSr13wdDlaPTmFMDCEl0GL6obuIldo7ndQcT9g5dW
yTORHgsXYFUaTRDPxgyKJN+XY+7lKoRcJN5Ne21DhTgz8kQkVIgjFPEeRk/8qKpTjGRVFfaYnqf4
y1xddPU0BI/bbLlu0BWJoeZolgg6HABJ1/bDeEgiPIrVPEZeJZCFOQwjC5kyGGILkIlYkqc48YNw
nz+XbueglCO0IM3Fib6tHvAWA6jR88Ninnwt0utAAqK6C2AXrb5tLeKOtugF0MqvHgRHAoNxUiz+
4Iv/jKbG8PEYCGk4GYBVbrWjgpdaAYKsw1k7/T9ELqirfdhUVV0jmqkh1q4xg+qrvYwSASSsxOf5
Z7QP7Rg91coTfSIjR/HMz2JedZUrIFsHWSKxN6wUcLJqXPLKjYbTILvb3rjOkAsMZgCRNp90Rguj
Blt4oGUP0ZHKuOi1BQkXPITwIo1cQIazsk5oBk2HUbUzIZs3hZJpDeWYEVohiGE4xQ+OgfR7G7PG
1kVOQSPLNQGeeBy+Z7h3IBW8QEe6v2sTuSKCq4FIdTGgDGHlI6otogZ4SFY4yO58QlebA32Qhk4B
twRt1SWRSI9UPkk00VX2/aprWtBwPdH7vlx5TTyeCrN0OAPIw2AOyuHYGXoy07AFlBhzD92IByva
BefsoLjJbbfPnmdORhAPkSFjMhjpJMdARFTmNU5RTtf1HseqVbdYjBxDw1KGYtmoBYZyqxK0Ze12
ZWuhDXHnzW7qIqtGP3AQV7cYlDxoKkoF8cbObJtaHlQDnhzpoa6pbNHFXoPadzQ/rvH+krvFrfTd
sBRU4vC4eZVGFsB0uBfUTKaCiFnYI78qfqybZ+j71Tlnla3P2NU2xg9HZW77hi4yoX9p48NcP24P
Hs8ExgdJZw5Zr4ClKhGSG9Ft6D/04ss2xmraD61J+e8EMW7XTcEw6xo1Yj/ZaOpO8zuy342HJ8AD
HmIeI241zOqwAQ4hO0VWNTY5ts0iMW2rETuK/yMUnvFiyzFpddyuAGxarK8qaEPSAUDY4x31FWRr
G+hZqFjxX73rW6I1nQbJ1X9tw66bhbRpmZbtQavmvcOlRhmWUNbF2pou1XRsBc6uz/s+s3abcZyE
Jsb3c+HoCz9983X796/HBnSCNykduZX62x62WDFFmNZ6l8lUrqKOrMGdLjRhPkEzngS9f6LMntCO
R7YSbpLv+u6xQKamL5BJIRe+kAC5dvLD6DSWtCf3A3LParzF8GobVr1jAUb/vgCLkI9gZLVU2/KY
fhnl5JdfkqcmC7lpOKtkuwBilm9ldNIgTbDqLfrnzntaBpsdPl82h3n7Z/IY7xOSUKkRx4X2R/xb
Rnu08EaVeBatcvkCg/HAYJpCJc0xckNbt45htKdZSPc6Ke9Ir6BYPxN4KQK8uWIOn1DTKqJ0hFVp
sAvIRS++pPn9ttvTWfhwUroaxYb4QjluCaG+lw2RXQSBVRHZUsidH/AyLTjGsMEGUa9Mtabrq+vv
+2pn6i+xxKG+VWMMGao2eIfQVDaiLguZMPomenXpNZrdRpav7WPymrUcKlq/gFxx2BC6CNXoyQjh
CWL2NGuv2nBQiufQv5jlmejfi9rW5skq2s+ckBaozKk9CoRhlhURCimK05qnNv3Mfr74Pl3QC2Yg
bRLL4ozvx/5jV90ZvMDMqgMsvs+chUIlF8Qa+Yb2gNy/IkmtQfxC0B9p26FXV+kChSVTOW/7VqNW
RKmTGsco+BWEqiUbr1FQcLDo+vuweBZYDJcaDcn8EW9UuP/WByra1XnCrt3xTpEctyYMk4qD+R/K
7rXYU8ZpRyDNg0iT15fJ/fbo8eaI4dEsrqfBFGFROj7Lw574X9LPFDCoi0FjaBT5GhOKtyiNioI1
54cEN7PM/7ptx9uLy9bUMNQpx3rdKD3cQN2VveUfJStwI81CL6QbFW9riW+l3yWbPNGM4YK3U6xO
GISfkBMCZWjc096vpGk2tSHyIbFF8tsawXcIkvhHY/pMbiYRZcQlCB4ngfUeposrY8wQKrPjUbLU
CQmAmWHJScXx8jWfWMIwExYZne77OWCCMnEq/3fXEktRG2d7xngozJiZNbTPBrRCtEXkVEzjzi/v
xtHgmEIXP+sVC1PYgFWMtjC6ptINQkcXFTR3DH9tW7G6NSwRGJJG86NmIiizg99NeBMhp8IWbLLL
vkDLj7PbrYbflljy+/kvxCIR2wlY7U/hZ7fr95IjWf6hcrrCKr7SwoX0Ny+Uw5kmjSHxKBxIK9fA
hHipXH7vqptE+7Y9htSftiaJTuJiH5rBC3GDvAxbRCW2f6uNvZ2XvxWBVkl0ZLcNxp0wavACrRuz
NifS24QZR/GGxrXHY3MYHwOutsMaLSzni+HxqBfzRJywkNpOQXjvJs4eOmRORJ84JyxhGFqIOi2c
pRkWaXiwbZ6zjPOas7brLb/P8EE8mbjZ0u/7N1Sqsj3R4Cv/TZ07Mwwj9EUU6kEBnNHrntS3wkTt
dnKorpn0uu0Fq7wANUQZr89E0dgeFoE/oRe6aWBPKi9x92j8z42o8bBHFt9nVqrgd7qMvGmYEnyf
p/u6vc8IJ4t+NZKxxGBWZqUXJgbLrO3KbZ32jIv4ftynp8mjQc/2hu/Oq/fWJSKzUBHR7cy0AKK8
Ex5o6r6ArOkypfEs5B59poJvicYsVKHIjF5IgJZL0S7Mm1Maj4dtN6Ar4wPzLKaJWaCGiMOJPgFC
ytOytZXGVNNdG5rxudIEHU2wIlM49YLfzBwW4vkf4+oJkLpaBfBUXYTuu89L+Fxl7athbEgILZQ7
PVDgf2UiumGkO0VfHfpw4pjBg2E2P01qiFHHMKMavg/hr1TMLV/n5eFyJunNKxeE7YdVWggVBRkr
N2wPI95AizC3dHWXTb+2HYLn4mxQKK+KLG0ygDXugIeLHLG0zJbuTJzyBYcnPPwHNEiGokyfJsJQ
0xemjY2qVTOdJhoyQQbHXbun5Q9ULKd5VjjOvn58UK5oDI+jrZdeBRJOqUPq1IfpL6qfi4Ls+85B
ieXg0DYW6U7wOCNKaejjGruiMq6uS/FUI4WqhkJU21tUp15+RUuBI84saMC6y0SLK1m57pb/QLLp
pFIuKENeAZKqZPYvAcqNaVYYur6mDt4qndTVX3lsxcNkl0I+S3JGRaR74/sg7nO1tHtuBiH9yMZY
stmYcRwkZSrDMLm0/R1N0BrwdPImWzbseTNHJ2YLjN1fcAuVIyodXfo3cf6ClFw3zL/o5pPaHTM0
icxGXvhrnRWv88bsL0mRBi303BHwaF406ffA6wq4etC8LgC2m3Yy+LnZaXSOFMHOmztJfy1br8wO
mX8rm3fbjs9zCGZvqY2+65QRYJlw9vVTON0qCWdF8yAY+kC/3zxsCSDCEm0izbu20S2NGyfnLGC2
j/acpzguh0ARd9LLm3iYaPv74kxZSr3vuGI8dGC2/I4hDELIKDUjvIAMz2maIQ3+hHc8yx+5GVj0
FLaBxIb1BkXpwqQBkrqrvtMDZ2Srty20IumRs3je9geOWYQhiK5GskakAaytB0tXHqvxpZN/k89V
7+NM+99NhTBnz7AtEzmUMF/GI1L19uTkHzRH2eVPeOJC8IMnWcJxQlbZsy2kEGJTsCsLNKsI7ur4
AQdua3vw1s8AV5sYZigCacADJ7goxTuq8aBMp1iLHPRHsgyDd97gGUT/vtiUCzy25/UMrCGqd2Y/
O6Y5uPHI04PimcTwQye1Wd9SevWHR7V71KZjYd7P8WipBS/xnLOC2bjRFA+qiUZLiBudM4ihIkEu
dEw7Ooff0dgOWfy8vZB3riHMSSMJKkHTIgCWEObzd6rd3QSPqoWFdZH33LAIzzyGMIppDoKkxki2
nr8bv0r7aIeWF2RHpSqwT7ra47YzcrYpNqhUVXmLZ14ssNZ4rPJz+T/3J3q7PP7j7Gy6U1yG8SDK
+L4sfo0jN1V4YWwOFWkMQ6hSXU9KhumpS5RmiVVomVnwnBjpPtc+k+axvMUxe9RQ5GaDVjTYc33V
FiXhVfOrr9vzsb5gr5d5xtsgqxCpTUjP7Iqyw8VtH9e1kxSavQ3DOz+zoTCSycjwpNsFen3pt7OX
+28iq/2euFFkESTh2VpkfS5DbEHoGkN+qZ4pU25S/w5LWwt/ZVpsGTOvmwJnM2S7NwRGabQ1RYkP
xjHbh06GV/DkoB9RKe9onBe19Sm7ujhDfiGSjTSzhYuHVe+1fe+Uc+UaM0+cicOxGuN8fa8EIkYW
0QnxYoSy3Ws96LW2hnzXZC/b7sE5LmuMF07tWKQ9DfloAWqxpIuZPGiGmw0PmXrrjw+DxmF1Hgsx
rCcOIzpwCBhCRE4tRXhJJk64eRVARcmXIRPN+NBec/LRJT6eqbsb+T6Seg9RRo4Nq26wgGDGrJnR
AwltIOBzw8knTlfeFIKzPS08K5hhkiVfb1t67NLFS2te0mH/r77PRlrKEq0DIh3fr6pLZd4S7p1v
dV1ex+gtaro4jihDJGe6AYDumJ7bQ+q1J+1cuzSBLXI+kyxCFmDMzpCQTMSiARhR7mv/sRKhsqdx
wtWryaFLELqfLyyC0litzyJAaN2K4ox7KbAiu3sRUfieQzRa5b2brZ9HFmZRJ1kgJr0Uy1EBRISM
UP2T7MjNgGQbiMM4woFXtrUemCVQ0TUkWRORfvgeLULjTBU1hThA2vKR6tA3NyE04YPD4PhW8xDd
mjzuXuW5BSJDp2koCtOYgAuUaq/eDNAihm5R5AouKlzv89BOFJR6K3bqomKTs77WZ3OBzXDsGJnj
LKA7OboC0tqcHEGJ+lS6A1Is6XRyFYxWOWOBx3CGZApBbpYUD6m3SOXcpd5Y7SaUcyEMbanPeNwl
g1VxyJB+9cNVcYHK0IiuzGaUN0CV5BlBMt/PXgZRnW6aLAq9WRXr0qrVRnWiLCK5tU0x6w8jV3D2
nqqI6OE1FACn1fvIpvaE++RMQ5KBo95zsDjDy15T6widvZHFiCYKk4W2kggRJt/QAvs42zM6OflW
DNbhvTHyVgx7ZR2VyW+jCaDKA7oI2vVthCy8Fm0bEtkaXVrBE/zg2Ll6aViMKUNCRUAUgo6WOJd6
0A5/69iKvq1O5dDmUZHHK2yWVo8HCzyGgpDF8Z85JFaFFxMvcfFun6JRNvLwkZdg5xecJvc01VpF
D1nuLX11G1zAM5zkD2OiaDQ8qUpH37yPw8/s5IvvMwyEbXaapgDfL8lPoWusEJKimchVgOWZwZBN
HszTENLFD1Vom1YgRug7aBlO4yWH0VXccte2PIKje97G0mcvs3paBFFJo8nmw1xY0b7aRbse6qwI
JMeu8IUXT1kxUdclQ1XfEkmgEf5+99BICunKrkH7qPE5jG5JxdssVm5/7wAYV2jzodHEsEXpa4iS
MtLZdIsKvcT2W7soLP/2oqDit7R5S2CFWd7hMi4SG7MRkBS4tX8jaTekVixD53Elb/QYB0nH2Vda
HaMnR/PRR9phMkccV19jq3eGMDsQemUpchbBkOlYH7K7fj8iu/9vBQaqr3T6REDqHR6z9yj1kEpj
gsZUqXovzfdtcuxUzil2bYtZYCii+N7rBCnOY3RtQPMrrbelTnX1oP5aCWjypcaeXpG9WecPuqZ5
ZpHZaIzF2V7XThE66lENXTMQ2oAUyHt8NW5ntZ8wpo07FhbxpH1vtVaKnEEUs8WuyVVCXHWUBSBd
9Ysj4aAGESEFDO7VwjGqAHX1vK105bXmnU3MFqOqo68mPiDott1/iY4lPAVJ3ncl91S0uraQcQCN
DkyC+JbrvrBGqUlmqlkBF8Ernr9PUYsd7bZ3zPUBu0IwXm/0sx9PUg5rksIS9KOBrLBthFViQj8j
FM6gEQWS8t9PSVT0Y9/GGRAUNy0OCVqulO7TNsbqQC0wGHatBrlQkxIYgXjQybcA4pcyby2tHC10
fYHBEGyaCEHUGmmLZhYdqqlogyG0iXQ6KHsR2imPMzHrfLTAY4i1mhIDuSbAE3dphKNF6fXPcWv5
5wAlaehAP1qB175uj+OqNywwGZ5t5jxG4SLGsckmC7XeRzFR3X8HwThcOOYllMzhcNJ0iQevqr/+
u+8ztBpWnaE2CdaMBHU8+bvSftv+/tqtc+kHbJxYNEo/FzTMS+2Qnz2ESQxHmq3oQB/OTDTUdLbx
OFPCho3lKY0bpcOUpNOpVm7HhLN0Vk6wMIdA3h+qkJLE5vNDDF8fywHzkbSJlRHJ6orcmpLDNHro
59ZgK680nuLb+nKlHaw1XTJVNrFWFXR/NLoarj3tk+Q0+EfCWz4cCFY9IAjneZpQ4GGn0aNe11bb
/SjKTx0ZlH/sYPUChjZpSUbtoJdk2Z5uqht622ic+jtN2xQOvCcYnlXM9haFxZjJY4VDnvSamG6Z
RZba/e9BXDjE1SiGr5uyjyREU4GBQj39TpdfW15qI88M6vOLfW3CdTTMJxznlPjsl4+1djLLx88s
m6sV9CcsICRVrrUupSfG4KGWdobBYco/0PMVgKHnPFfKqo8wTL0H1Y1gr6Awyvcy1Z1t38Ls35gO
+bVtE2/YWHZWpjITG9ik5gitGWcEVsv057/DYOgZHQvqeKqAAZWim9mQj1FFzkKUc3ZTnikMS2dF
M1W+gNELtfYhlvRzF6ROWPDe9LZhCHv+rZOkkOOcOhpNo/iSK15v/rU9YOv8/F8/gKLae0dr66AS
xRiW4Gn0NtbFu0ya3W2I9WP8P0sSSbsMxhALEESCGb3gqcfMDY5NbBUKGqQjWnzLu6ryBo0hgLxW
+gRRMaCJo2WMdxX9X/OwbRNv2BgKEPNOUDvqALo4O1WIhiWlam9D/GGnvk4NNXTBAZlURQVKiLBe
Joiw594ouc3r4JWX/Jh4plPz5GN4A8dQwlCKdZJKwGvC3Btm6YTHnCchLXlXfd7YMTygBWgyhtz6
1u7s8uz/RWi3ukOwS84FZFzqXV1x9d65Q8nQgpzI4oD+eNhOz/VhuBn3VN1ufHorTrB5gUPeODLk
oKc4r/QmxjGWW0SeDnM4u43BiynwbGLfeHIJXe0DSqe0n2H/QEsGVEs50vyC9Obf7dzkbYkvfVGP
ZAE9SnFDyX+TILUaCR3J9E9ULOnoNqlCCRHV8AabEtIHSOpqS9y3Qx3BukazRMMZO90SRV78bNUH
F0iMQyBmWPY4/iCy0J3b6azmd9uLl64VJjz3zhLGBzJolZO2wPfnqLBy/zZpoXCbPAfc7MRVZ7sa
8uE4PwmpkVNurdtjPj9pxi1pea7GMYY9w4vonJynIjB69T4LD2T42cSPUsSbfZ4pzDYx6VHSSnSR
Gsg3msilJL2VVAmHVjkzz+ZLzGJe6hpFqZqz3n2ZM96pmv7MjalnEyMGPZrLxACAdjN7NGYk2OmJ
7BQ7c4Y9b12upX8sHY1NkIgSJVaCGWTTe3NnJ/e5EzvkkuPx/Vg/QTf+FO9OvOyZ9cPjwumYnYII
TVbL1LvTwlKPutfcxJAnyMy3ltbETjy8dX3mAfOdpcy2MUGjtEhigLaOSGVKvf4H6qsbaJNLUHkq
d/nOL9ztVcw1lKGJjkxio/uYS9qYJHeqHR7TdLvHo17mdM+RF+6Ur9uQvEXAEEeg6lIJeW8E2o1b
Nf4LZR8WCT9RA70cSlbdiYTyHAoBhtI0fojCT9k8BMPTth2cZaYz58ppGIdKRdM4eEXnxoHqDZLm
bUOsh2evbqgzhBH7cRLrdFNSd8bRPCmncZ/ZPZ4Fq0P30OAFhkMd61vuAlB5fyLzy6mEtjcW2+hN
boj8Qd8pTwnaM2SeUHLhOK6g0yFe7LlREYe6acK8fL4Ywv2cH3vCq6rlTRP9DQuMWEMXvHgARhPe
+ep9yBOe5q0gnaEKSenGQaBsOBypkEn4Envtfrw3rPi+wkO8FvzrYWN4oulG5Ku2dOudPb++NQRb
GXgcTyf6I8ej0T1EK00NLZDfD1unTZNa0kBGfC6ekC6yF9ySKo5CLQXZzNz2IOuzdIVjBjGfUMaR
QNvRTrNvCkpVssftlUT//ZY5zJC1qSLLoYFaM1PRLH8+VvNLliLTrn7exqF0uYXD0GnfZkPuq8BR
xZs+fCXEVSHrWw93gfJVCPfbYPRHb4ExTDoF2iyKJRZrkaj2QC5qf0pV1SIRkoc4VxrO/LA9VJK0
9/O5wvwkxc7Pz1LwsG3KH1bRPw7Atk6J867v8xQA2k33l45N1409wW48vIzOeKSvcSH81MOoeoVk
yJV0sTLVbxFIlHGoqOrJXrWcVy3KWUcKQ6hlREIyhpij8md6RpIFEiwEW/4qP+DBCCngvKRsjv8p
DKOOSSJIRMMwBsFNizyODvVl/nNl3CniXpB5wv5rjROwzV6HkGGJuJwhUIBWrXZWlZJljs3oBGZY
oGtDCV3pLH/SoBDumKmfWji0B3bTyb+UthzdcJDT/SRJeJzpq9JKgsCwelXhZQmuLnuEztHcQZUk
hXVbI8jbLFUh0VU30IWAFEHz7CeGZYY89109Ei+AmMOANgexqSNiahs3kgdhQuTCJxDxoyfFwOEV
2q0uxgUY47jFNM3CUAGsEqB2kOe7uus5Meb19bjAYPw2MMUcEjgzbRYWXaB3sK9P9Y/ulex8CxVJ
z/pBKq1tCuDNFeO6+lCFhS5iroh2X4qPE5rCx5dhmjgwqytkYRjjsrqUiQYSn2jXaXEfVupx6PTn
dlStLB3tLiC2lAUv25ZxB5PZ3bRRGkd9Bqa861zZTb36B6RNnclTbPQ1efbt6X4bkRrxYWdYGMls
d4ksCehpgrH0C9+KyIMgFwhocON3NDthC4aO9eJsFc26NOct7NIKuTzWgi4/h3U+OGMaIiMpNSZL
1/uLLwjJfgqzb1IUhe62oW+6WR9+woKBmKFF2smkmT4IDwKad+pReMGh9TE4mpfwqUSkn15jyt+i
1Rxo2wyBsyuux30X6Mw411nrG1MIdHFXHkovvkUbbjzSHWQnPGo8FfHVZb8AY0Y7IbokCvRBo4uD
c9kajtG3nOH8w/n/SujMkUIlKFpKFUrof72VWUDO51tiQ9CJUEXvcjfn9vYErq76q1FszbAql73S
qBjBVD7r6K0na4JTyT+SfHa2gVaXhIrjHcAU+t97X4ViuoDLDUYvnC+memjNh0b4VDbNAoOhMDUI
fIkEwKBND4pjjPZ20r2/711acT3p3IvAukdcbaI2L9ZfCh2KPs2AlyK8PB17Zbc9Zn+IvVwBmNVV
Z72QD/SIlJ9FW0Xn9/Sh33ex1XgKscwdmnvvi5OicKbqD154hWWWVWFmYTH0b4ta8iQn9iAl659p
ZZm4T38T3s6zzs+LeWNW1ix1ihrRy04KWcjQbp5ouXxmi7962uQeWs37puDYuO73VxOZhQbl9T5D
03lAjug2H2AzaF+E8auY8aKBfzij/RdJY5/Y0q7Ls6CFcdJDdEnus32KAY3RIaxAkhcOKI7wpb0b
9tz2hPQU8pGZr7jMkUjRxVaK6TN167yppKOAQrfbo+jJ4BGDR47by1tjX+DSRupFv6FW1t0RvXDc
uJBcRZ44BLk9bZrIsMiA8Eg/EMDMOTqrTb/KGX04CjsxNY5/rC5tSE+LyMHQZTT3eb+0i1yM0qrH
Dq4qXxNFsnKZ13Vm1ZQFAp2/BXnUQ5xkojQAQRWt3vxRt7KdKq+Fz2FFniXMkCnh5JtyDUt68+DL
z0gk5pzoeIbQH7AwJM1CUR5bAJTjaUifKkW2OtnWzd/bZLjqYYvxon9fwIyTjNzFGTBa/kXUvEb7
YSaf8a4FBLV0AVFJbRJEOiBCdK3JzcortPFZq2JnUDIOtfOsYSg20M1G9Kk1Rv1zQp8cwXgI1Jmz
udOPfKCAhT0Mr0oKyjL6ECBTr9uG0VthcRmz5zGPrIjb2pOuiC0whlH9Wc8iQYM/T8e/NTrmHRWi
7/8fLSo5Ls1Gl4Wi7zOBwK5sMm8NJfWmvucMHWd+PkSXM2kMxBnWDPlFFm/L6DCOj9sOvb7tXaeH
jS5XkYZYAV2Z7c+2eKtPz3Z4bqh+mt8Gh7K08OtTwf8FJEMGDTJmhSgAZDTdBtP3KRGtlJdpz+ED
NqocG0IZqAOGzpR++3NnRdOXLu/thHvc47kBncPFcg0NOZjGANefWcLt0QozpPQnLlTAHTlwWuQc
QZ8r+lSVv64vxpBhiUBH2ZOpYQzFyRZMS3QTVJy1x35w0ktgi3teusn6K8QCkOGKJgiFVtAgCR4e
9J+yKyGRKjgYD70rOonXcQVw1of1n6CNzCzkMupElI4i9FCbtzlqWWZe6tkfHP8fBIVBKJQ0IamM
EWzifY6YXIyYXA1Z+ktrmXc0TTTd8YoJ1q+K1ys5e9GZjU6MxghW/V1M9n+kfdmSnDrT7RMRAQIE
3DJW9Tx6uiHsts08zzz9WWr/24XVuHS+djj2vqkIVqeUSqVyWKkeoov+ggUBl4Mu6PTcN7u/xeOn
zk6KlPwKRmHyq5F+zUcKHlF/yjDWcRRdvvt26oTFeRG6EqdznEMsNSe+NCxHDRz/Vi/Ksgh0QuPs
hlxXqtoNOGpLeFN1t6sw/rzrrW62h/0Bm7NsFH2z5jIAtOtfo85CV7nJjix+sByEaTbRDnGWoxoV
uZNaoIEa1e9rjEN1JE/HBKHQRsX1sbpLbe1j9GgchV45W6i3t+RpvzjjUasder817BdGKlNWqebV
3wbJblzQN6P5KPIV0QQ70dbx1kPLi2FhQaLSnN3KjP0mS73zNxnzI84JxfkZw9KmTWJAKGp+LKqf
GZKIE4qsDOuGhsdFEbXDiSTizMcwasqoJ0xXDDdbPo3rp/Pi7L9/T8rIN55moS4veQeA+Kj4jCBJ
vUbWyo5Aj5Q7ovr1v5h3C88MHXMtqcVt0CCVNK9NmHd6/RrEcmP09RmB4qQI9Yrne+9bjBMct1nT
ZGhjMgOuko+F9cNagjo8nF/AfQ/gBMFtkKWj5S2SmURDjdkLtV/n49GKU6fSq/f4aVRVZBOTZzCR
gzvJbV8g7M9c9hqtyNT8IGdflvHneXH29WEDwh3aeE5Tk07Ma2rt5cIMWHKs/gbuQDazPvRE/Ii7
O7SB4xQCVMdTAdcGw7cxZixpvlpVYheNYI9EIJwaqAP6C0YFMlX9laQFY3WTp4KXJ9vmN2ZhIwen
BlpVm5OWAoIMvT1kl0NyFWXBOKh2O17Wka+N3/9to/iHgdqnGKXz6lH/37x3U7VfGLGkfJgujScB
2q6an+Tj3wja1KzltEC+tLKNW7Soe4YM+vX20KLxwK1tFtxJrxFs8c4DC7aOfzdM1fo60BtvR/m6
Sgy7Vo6hVghe9XvM8miq+32y+JFOddHJpGe5u+Snpbj5U48O9dzNgj6yZ4fN6qxalwWwwCXhCi/o
3WtyA86ugI07IMUpIqssn9d52Y2BErf6I4pPH4sj9ZcDEokiAhDRETfYmm8AwzLr644FMZh7uMxu
7YfH6Y45BOniiBsX2ek6czT4opUqoyM1O8A1afQhkePYHkN0xkTkEJL4MV0TL9LSWGArd72ezaJy
dgUlWWWITBjLW96FzeSBOodot0r8bA2itPuuO7eB4qxLoq+jVrLhT+hrdQnMpSWjbmpyUUZ3TR+m
+/MHQrh7nKUZE2kcGjYKisJ71NAfn7rGA14ujnUhHpO7H9E9CWdyTcOzVOlWyM59/2l0GTOkatjl
t/FSeWg9o4WbAPa1h2Xw//Fe4KfEN4sSFRpTGhSX2jPJ7bp9sSaBVWMn64xmmtyDopD7ApyuAImN
9CAnMrLAjSvYLoEimuz0bw5bH0a4zTOc7oVRtmhOqtg6POJ7ipSsAstCJEfDZM3aKZ1KcCcJbLbJ
GxZCDcPMIB7RLmqtvlmkz5W8OmQUJmdFQnIWBYnCHklnIIESlwYWsRU7BblYb0u5W39Dk/dX2Ba0
QTW9TR7OL7BoDzl/ZUzGRF4kQK8Ymt5MZWw3mvLjPRio68BIDhTT84U1i1Jj3GyuYPoacVVyKAcB
+/7+8p2+z21UNiyj1EgyLjnrLiy9bHoayI3W3uehiH533wHHXJH/ROF2yiCzUVYaoFpkSsAa5I2H
UkYb/urEB/TBlI7oetvfnxMgtz9ROGey3GHtdBVUafV4Q4Wj2EXLx37fHLE1zeo1ZTLlY+P2MvLi
RnWQux+h3hJbS8J3daxu1pAz+NJIrWmEUBiWfJCnIFG9VTQRmm3DW8t0WjXOyGuKnJphB4hSy4KZ
GFfmiGCYogpuyf2k60kUPlKkZ9GEsRLAYSXZ7IVeKvhfdD2iLBuFBR6p3KmwRZzyf7lVfovHR406
glpcgx2oRrd1FL2zISdVY2Me32f1er2YEM6cfyA+IAhWCVaV59bOuhbN5gNgV/OYTi9a4cShwBz9
5Xo+icbZ+7TWQRzVAmP0y6faR+TtMnG6lwreXH09ikoaRBJxlqMNE6u0Una6UPFW9uBxxFwskLvZ
5w2gCIb9vjlhxmiqCHsAppMPin7fDPYoCy4rkWXSOEMxtSQqVLY5CA1cMTb30KVXzDBpPtqPhZQK
IpE4o9FQEq1TBjhVuizI4sjmk5RKgnUTGD+eVztZJ6IPM47XaD5bfWzr2uP5jRGuGmcolChcc6uG
GJODnig3d8O7BSHmD2VuI7aHHplaZJpENoOPGEVhrksKsxn5cfEUO/Gsm8jTH1B+7LLqk+WAWyT6
eF5OwULy3DFES/AStIAZAUz6vuqCGkTR98mfCh6XM4YPJvi+gqbJ4lIfPp//+0VmgSc+mYoo77UQ
AOzepeC0YrZODxQPPBHu/G92TuesQpLKWr7EUIq6SkHKS4OwqWwYXO+8UPsPu9+mTuesQpMMutaA
yN1R1e+kuQExEybYeYqq2WFP0dAoWsP9TbIsU9ZQWmXyBRFxPOcFuMjhZX6JboobkK4c18KW7+ij
FOSH1IufZYE13/egT4jcQs6qbGGoBxBDBS3jgUJLW1PuSsw5PL+S+8bohMOtZFl0+rrkBEcqRL7h
s7TeLv27dOIEwZlX3UL+s2b2rpwfk/7DkKUIy38/L8Z+4gmUv//tEGdU5Qy1cPrEdgjV1vW6ukWW
eUVmeKmCJsRS/hzFlm+uyw/NivwxpyL+ZtF+cZ4ZAvH1qidYR701nSbJiS1F5HLozRsQvgucdtGe
cZbXmgvUEBaQdUZVVRIldhqGDuBELhozPW9dwd9ryncmo+7OJOT17mVUqlfJhYToAsioWbFYHcwi
j2L/UJ/guGIgFA+ThTK4yhp0p9EwaTW3km9g/wxdMqW1M610ttGB2wgEFezdqwXd+BiEjGHTsofC
mPv6+tC2o9dEX+pcds8rqcCKvN6oG5w8pXkMdjPsG3Gq8qoSDdMQ6MVrQnjz/TTPE1lmrxEjRaE3
+T4al3Uv0L2/XCenXeIMRlPq1pz0EOK/mFN/GQW696uAMBQVvO1ujaFqmL+ryKpCOVXP1Dql5oKc
V0KOFultcBvazXwnl6JoL/vQG10/AfEx7Xato9Bi2YD02INMiR4nxEj+P8bQ7e7RBodT8qXLV7Nh
Idf+U31ktzHx5sveTj+sTnckduxFt+/iMdhAch5GX6VGOVZMtOpzSB4z/aFoBc6gSCr1TydGk/O8
n1gqz2rdMHpZM6/rBH6SQBPe1LuU8SwvIyAqBKaVLnaW8rbonkghsgYiWTgFL1XJUCTWd9Ia383k
gzE+j1ErsDj7p2izJ0zazVFtukLWqhF6PfoqXr9F0A3XrTeDdns55IpvdoJrftf0bPC463HGxNXS
JBAqVCu8tK1gaAtBNFoEwd2Acd2WNfopUS4me1P1rFbCXIlIBThjEFZDourMGKALIpiCKtBUW1bt
+CMb/sEmweeaPae2+qh+f4fhPq0eH4oGEdGwTB2AdfWqjz6r8Y/z3xepAx9zrrQCRBwNACYHqXAk
gDBP7GbwGQtzePOO0VsGqLX+s6l87FmqpJxqrEZHCxhfVH+YfM3H5JTDeaEE+sCHn42+LgeZLZrZ
h66cJ1fwaQUQ+yVOG1HY37A5RiWxqnBkLUedlz8RDNQrZrv92PkD5s1RRviOyM6382Ltv3s3mJx9
qBVpXgnr4Oq8liXr/NBNYc6RrmOraPRCAmuBQTI5W5FPllbLTO0j6rfZfZEgcyZo8RFBcOZBm1J5
xrBuyCRNtpx9UIhmV7rAdRCBcAaCzmjzzxmI2t3PpHK68NtciOIeIhDORsTjaqYlS3qYK+jb4cKp
zQdQYrn/pgQ8r59ZozaWDNiTX14QY8PPkW1YHeqzYsFMoHSCs8Qz/EVNlZK1gFSW0VyRIjtgWKpo
joEIg3MTkIRSrYUVn9H5Okuv+urr+TUTWG++NakoMIVFYzKU+s9y1pyxvKmWD3ovi+5WERBnFOqB
GFbCmjobL7xGGQnMQu4yWqXmZXYYG3p/je4rURCROW5nHEiLKebGFFVx83+eau//agQhk209G4GJ
pqhcRPEl2ivOJIRqV9YD26vWfB5QAzwoogbS/XNETZ2opqboKmcR0hpFCRbstyODIzksHSU5lNL3
8xohwuAMgjS0mHXVA4P2D0lZ2Hn5M5lFguxrw0kQziDMjTyteQltUNtDp062phEvLO5TowvOS/P6
HH6rAb+R+IzGnPVSK1cQ5xexzXrQjkbACsxFN6tg3fgchjZWqkEkiBTKg12YSdAU6CtPdV8gkGDp
+KSFbHYVIUyg2W+Pw8fKY5396WPZI2sn3xpojCMfp4PoubKv26dl5N4SdJE0imYX5kce1O6nPAgz
kcySndso3kCEJZVKJpdur350mK5jF5ObYLxHDJATPSwVdlLOoXGGQclCupAIaGWEUdqyo7iNU6F4
osF43PRb7REN4RRyEMdi/+JVnlaSsxIDoyCmKZDBDfpT9rpgPFiYcWj3Hqv+TjqR4RWtK2cz2lW1
0FEPvWxdNiKGebH6gxKsXh9MByJ4D4oOAWc8Vk3K0UkE4YbyZ6nfZvSloYIXjQiCMx16TKvJYBB6
+pxNRxP8DkXz8fwhE2C8SWmUmaSaCtZMal3T+BAhDd4J4q9sJc4oIJ/BiEwQn7cZxJit51wKBunn
oHtrd5nmj8MqMreC08sPW5Hbco2SGfLEnVtYIAdHPP78iv3F6f+t1nxCQ+kKDCbLAJGw4u4a4yb1
wp4mu05BnGhi7vNyoAUG5rjncUWScVbDaookyVkeJTMvre5q0I7nvy/SBPb7xoGwlCXrTVTMI7Dx
A+O8bU12axHjscgk6JxJyPpUjmoWIqTwjNZjE0Q/8tRRLoiL2s3KfVf5K6Yu/J8XwRNBqkQnytgC
jpQ/i3G0i+56TT+cXzehPnCWILSUZszZe/ZXJUHq9gel9vLLXwOFIuQ+VTv5dh5UpAycadCGOlyz
GoIN6DpBelUWV4aye+7NsTVxk6PqRzEJXxk6ayScpQXl3eEzDVZXdZOL0DVVt/nEbt7kNhfNjN29
7jeAnIInclT0igTApvDK4VM2PKXFRUxEjvLuLbGB4fS8KdY0HCfAsLyxhjog81gfqC0h1pEHwnqP
3VO1QeMUPp3SkkY6Q2MV5U772P2IwXE4vBA/9+SP0p11FDVBiSC5azCnldQvKlvH9VikL4Z8aNTD
efUTQXAq36Miom9rOP6t8jCUV2NyXYoIpUUQnIabmJeS96y7IO0+5vWHMnPL+dN5KfZP7mlz+Lia
xXoKlgYY6F987WYdXPM7yjwZq+/igguTOigDEu3P7tm1NBlkaLqqqga3PzMryk9KBHDq1bfU23F+
Oi/W7jnafJ/bnFSe+lBlnYvT8E1JUx9vAtvIbhYIdh5IJAi3RV2rZiRhDX5KsnjjhOhxmXjnIXa1
AK1SFJk+QwEJ1p+XkjTTaNXYW9qKoc9zirFOpq3RROQ67hq7DQ53TMcmjCzC3AbGKYJqyusIY48u
2eCj8ev6Iw8K0StjN4xnygiEUkUzqalxixf21mBOlcac1Wmx1U+s7kfytMeusrM7HQ2mwofAXoRg
g8i7ehYBQZhCVeaO98fMC49Eta0vbCLcdMhFxMhMifnbYwvG5Zm6fgJFUQew1ertyXTbKHTU4r4e
ULYwW/55LdlTxC0YM/kb10Wj/URDtpap7FvrUVcE39/N7m8BmPpsAOq5TdpIAkCdO/WRMc9rR0zT
kDHypg5EncAiadjvGzAyKgpdDaTy52jKPA1NY65al4VA5UUo3MnCWNyptDBa2pHrl3X+RvXg/J7s
ndztknEnykrkKR8XfJ9oT1p6qRYYCJGJcmW7/uQWhbOlnbo0SYHZlK8NHeCUcbJrTCNCAVjhR75w
EumeldiicZZVKpN4XcBG+0oUS50q6FL0k8o+Y2tD/bLsiFIlIiuhc1ZCblKrb0PI1/poPzKD2m+u
zeN6rwashTq+EHJtCdSC5wFv0FTcKyOUT3nMj8mleqic6Bqk89b1a1nsRRqEotygSEiehYUsqEmg
FoTsPPRSM1ag9nL5XlmvtzAbsypR77xyiqTkDMYa9XoSR0BM1qCRgjb/9m/f5+xFUipxlA74vmQe
O/PWFLG9CA4Xzw2uNHo3gc6IWdfbanrKevCgPZwXQQTBft9YoW6tqjJqoeudPKOg6ECsa8Ti7PMg
zAicuSUoZySKBKyWRQWQapHsaHQNSbcL6bbS3hFJ2RxcflS6NWZL21jAybJDn18TckVFECJTxI9I
NxJdTVud7fmhfx0V3H4kx+TYHTPffHhXO/FWIs4wDElcgn0DEqVH1V+fsvvQLS/XIMP8rcLXNWES
UCQeX6BSmoZerOyOnf3ZpU7qm3fr/eAyzrXceU/CeyMd33NJkLxvUxnShcWl0l6rhcjmCAwA31xp
tQlZxwbSmMrFMD6touEkou9zBiAyynYxMghgZbemcegGQUxtt49gu0LsD9gczxEFf12vw063L69N
qcjZrx+lGx2jqY1ghhUFfXToKcfz51UkFm8UkM3AlEuIteif6u6mFuXOBF4j3zDZZcacEeY0lMbS
IKWAGg6NWJ3bp9nPVEE1ZRKqhcC52zV0bOIb/rF4EOdCEF1OQ9NEZxqVPoKAGQQzNyR5ese6bTB4
x0FeZ6nE6CInW1Y7M7+2s8DA7S7cBoAzB4simUVUUGSZ5kgKJiOz7DVqEy9FNOAab6bQGzNZ9c5L
tb9yGitItqiqm5w2SKExtAmrSqb5Rb1YzlLcx8u7aANN5YTC3RFmTEeSsJJu5Xbx8DQL1NSpP8pH
KbNZIAqR/cjGKM3zou37JBtUTiuKQpJimVV4a9e92x7VQ/tNf4iuWJd5G3TfRP05TAHeXIQbOE5B
hmSoMoOVQVfNXQxm9tGejQutOeTyRR+/CGRj3s05ME5ZprRJlX4BGCseUFzUAKYIebD6kfwi9IjA
kdi1GSfR+FIFEAb2fc7agiL5YNUfG/VZII5ADfnihLG2iGWWEMd8ZolCEMQ+Zs/qjXwbP4S2bFe3
07sGrBsbpbTYEm/M75orWYXXNOKvF4MXHdhwFsNrPdNGE4UjCW9fkYjcddLH2aqsMUQcUBhT6l+W
FGS7aA0WrOS+Ffl91Pjp3H2bg6STNSLNt3GCiFgCFsvI0+7UB2TtqJ09sSI3jGS5WT+fR2Yad0Yj
+eKFMaGY4c40skaYRzcfGgwF6vWbqLtACJhOnyoiGhIk0krOqtQDHeZ4ACLmo7ZLZqdJKlpNpgPn
hOJMiGmmEthyALFGLstcR55Z2xJ1WZFOHYTeLKhvEonE2RDTmjIjlYE3dm5eP7bvKZfY6jxnNuKl
KXH9QjvU+p5Oh7hK7Vx6OK8I52V4Q6MqtYW6DqztZERJd3tpae/I2pqKCR4Z2ZAVi8/dhdZEWnnF
Gg1r5uPqdwslvLMGTbD3++f1BMPE3JiHCYFRi4SA6RW5/pYZcXGFzJf+nIaraCDzLpSqE6pa+GdY
3K5bU1+TnCATpLfH0nxCajUdBc6FCILb+GgGqVHFsmil9XUFC7fxTERx3v379rcYIGT9c8UikFZU
IesXzPGeKX2MnY9Q4zGDTILYCP0Hloj6cf9Bs0HkIpQ9GedIZ1UYy/1g3bDwf+wbzlQ/EXRdYqKM
d16z9z121USPkKVgtjQf5WhqFCiPzBxIhzj2wovSb5wsUL4ML/UH9mhLIWfkG++orDQ3qMxIbTSR
dCjdVNiBkjHeb/hMVn8V9q/u68dJMu52UnozqmmEVwHqPLwosqkzPbMk15Sj3K186IPSIamwvX73
stpIxp2xstVSDQNt8AKaPy7Ns6HKaJE89tWVnosyNuwy+NOSE8Km06E1G28uRWYLsFnEZqbjOpd0
dGJNcepQ9chSeuM6OqX0vzP9/QnF3UvG0uuDnhlgUanvDLW3o3wEW/s76kf/hOHupmUMh3IG2ySy
D7LT3MiY3I0S0vCQHCXTGVGfGIlCPW8tOyGKjFSHSkyVKvwBb6Kx7ONumZy5ua6G+2oRKPpOMu9P
AO48E3ko17BaJ+Sr0ZyLWRqWl133th5MV8yEoBpSgPhW7f8E5I5WMcXLiGzy5KTx6GeNGcQzcaU2
DwSG423e5k8c7ngtMp1AewYckAmCzgRmSjvCH2PkTJMwS/T2VP0Jxp0qc0TPnUaxTWl1r3XLU9sb
X8rJOhjajJ7a7Om8bLtoioJBpkRVoBecaJbZm0Vez5OTa6OnVRisNDgYie4O693Sj+55sL1TrGzA
ONHCVY7zhE4TmxoOXqRlgp0CW4b65TzMzsWCJdzgcNbCikDhI+vA6Vjbohv7RYpZ6Gy4YBmod0iA
ncfbVcMNHGcxSKatGWkBZwxOGH9YMPIvFtRMsJXh7Z+i6IqhEFnHf9zRimihj6MqT85S3/WobmoF
Kr7/fZPCthqmpfNddrJUzVkxKZNTdofQnO3OFFnwHf+CbcpvCD58iY5Baa5HQAwXM9Kf7MFGrxr4
4iv60CP3fydx+hOOW7GmtaxklLBicX4lzd8mjGcqvp7fd6FInP1R+yZdYh0i1T3aqWxGsRtdyHdW
Zg+ST5DWjXz1KMBk33yrCadl5A5sDUrJuQSfPViDbUZj2fe2dlxe8q+KF1+ABPrjP+JxZxbcSku3
zsDDwDIPz1HfuJkxJ9RdXGb81kSgiMI15c6urBhlj4OAs5scyyNGTIHui97N9zhXfvkA3jbvHwXk
Tq9BJyNWmV5ODpv90dkJJsG8pDemn/jW0z+CMXO88WOMRtW0FiOsX7v+ShR06RE4aWfwp2mXoTMK
X8BMG85pC/c2qWo1VxcVwo2fJk/3k4vMMZ6N10yifBhsEVXG/u7BsdFURUeThcrhtVFV0CnFTamq
HkX0AkmK41A6tacH1TG0+8AQnIddw7UB5F5GeEEoY6Ky2xIjfFbVWarZFezZrnk/QfBV/WAwLmtC
YN4X+EzIALM4guSUh/xndeUtrrhFWCATX92/9kubKxYAZ1RuGEsFgp0HgUwiCM5yKXmSTxgiAOuo
uDQw8BCaDwOq4BMM1MOA49QTc03uQ+qaYSmEUpV34dGwq2tFBtUvKbXN7HLFlOPzUu1v1AmBO8mY
IhA1vcXcQXLVNrPdU38y7t+DYVowQeikp3xNZi61VInBQIAw8Qud7o3wYyEqOt93X8gJg63kxkiM
VpJGBRwKvNkOzN2cD+vN8CJ9aa7YiJ5YZHF3vbINHGdxM4VMWh92ECl26gHVNWD7Ar2q5ahf6sXu
EIZ8pVp8D0MyrmiVqFhKQ1NlXs8xaIQOaQYlTGjqyD2KgzNQxYTfz+/YTlfOnzCcrmdRHOqFNqKx
tkWjDL1Ksi+S8Zmi2DQ/VMWxVJ/IIMDc1cSNZNwlTYq0aeICkoWNTfrPaXXTDKF9Xi5mSt+Y9g0G
pyVzalplw7zOSPkMXvVa/rrUrpzODm1QriGi5thVkg0apyR11c7gLcAihgV4aclNZVxijqljxILz
tf+I1AjVTcvSEezkgKgUk9rK8SBJPnS5HS526SqXbBh0iqYZgug+BjkdRb177Np9s5YbUM5yqJG0
TJh5AxOfHbMEV7KSobDjg9lfjaI3kFBAzgXImxZjwStgjX56R5whGC9HZ3WKu4tnsBoLExc7lFlQ
/41s/JVcm7LUzMCbnOwrG6IxX2p32jG7yu4IFjNypSfrcF41meqdW07uUk4SfbESdoEN0o1mPq+j
4Pv7bsZJJr6QUjWbcJ5NyCQdBrg1eEvEfnm5+MX3zE1cMAB0opax3RO9QeSeE2TIpNVQgVjNyOn2
y5GYlaNIiuAK22GD/mO3+O6ZeSgHLdGAYx1eW1c9sFqthxGpT3Ts4Kmkf2388Tm+iHzh3EWRiJzR
inIwk2B2x+Roy21JXtoRASnrx3nNEGFwRksd66GuYrhr7XoXJrKr6G5SzQLLKFA/nhts1o2uG5h2
6HAKS9mppUSAsG8vqGyxOQJUf9XPzQ0tF1ajmSUQ+rk/lvTLZF3T8aIzIRf93+tMmEYgUQI0FeT7
nOaVo6Ina4LDJBFHu+9fzOAaIx8OfhW0hyLEnLnhKJ6Fs79PJ1DuzlSnpKkLY8DLtrkOpe9Ld5j+
9/K2P+Xi1K2SMk2XddwoCW4UGn0YdT8TFhHsq8JJDk7f1qGykolCDpQu6HgvF5iBg8uksFUwumNa
KnuQiGaPiNaO/b5RjiFp664y2dp1hy65XCKwtApePTupjD8Xj7uwsmJIrOTVwcjs3kUeurOPih26
7SG/1F56b2U8MpeiZq6/3CWn5eTuri7V2l41sGf97JMLzUMHK9oWHcOBo7heKA6jbbVcUQvPru+x
OQHcDRYtZapKMlCL5LqoX8YxssGm6oHdV3CsRUDcvdWoS4JCdgBF4d1ovOjdjxzOoUjxd2rZ/9g8
vh6jRlFLMo1QkDHF+E05GjGasPUmtG90VXjotedqReByxgE3F8eMWkGWWqCffLVGFKmo+YwhZR19
1aLvMvnQiHpa/3JB/1YUvjpD6+k0JA1EnHQ7f+rs3JVu0J1pXNMX1mgIcyK6oPdfTSct4dklerlP
CsyJhW4iobKC1BdUpF4IBp2SRX1FB5AZwLcuzklAzrCUJE4x4AXvwPW2d1V/QOcI8qWDLwWoe3dV
wSUgUEy+OkMeaUSbActZ4uCBjdRWVnId6l+nWRQIFikHZ1is0ZLMNgFS3l0X44FmV4n+Pyez/1R/
zojQMWzTaMBGTdVNVj+b7XFNBUUGQmXgTEZVGVpBmBi9Xx9VN7oo0WAI+2QzrntRu4hQ2zm7UYxd
Q8IFEmn30st4TC7Id9aH/DqX5DLxRXj73sd/umfxiTwQWNOJ1hBujUy7BelyFX7vyxQjbO6H1D/v
sP3luXIC49yPiNZLrM6QLWz8EkuJ0rjPUQAzxUYGs2ok9Kt7/4jJeR9jks9ymEJANm48dtrbxNM+
KzcAfR1SrFWu6Dyf9xMsnt41NKPYNBNImaPiT/uUolP5H2XiDEaI+k00+8Bg/EeNIN2gajLoPQLO
qOGyuXTPA543GRYfbouTfNGNFBKVxvMcFbaV35tRifEnn87jMN3+uyG0ZM5gNHSm87Ay3QeXWBf8
4hJDgeb7nnwnPeSshlHlsarm0AnzOT+GQekXQW3YbJYcGx6gfxY2/ogWkDMhkmVIsYUpyE7tDt7Q
OAT81kGBIWXD5yF3pOvsKfvO5l6KGoBEqsgZk6bD0DxTAq5Eo9uuGb9KJhVFSvfto455y9RC7pfw
vY9ojQkXpcejIj6ylqYqsMCcUB2j11kgoehRuyvSCY1/ri/xjNVkaHPj0nvzXq3s1UWlLVhDy+qG
UeSgQ0NgRESYnN2iBO/XbAWmbLhSck9VgRfFtv+N3m9k4mzUsvQJ5prg+xPmSUvFV8s4LGFsm9S2
CjCbmQ/nj9muzd/Aca+lcKqUVGcOP2lSG89Fp1ZKe1Cf5ebzUArO2q4PQCnKbEyE6g3CLZ25EqmP
1hT57NYdI0zKDuJOsHq74mwguNWjYG5JlhwQqFdBmRKK61ytNULPMqWLdFq+zE31vqARCh3ApICB
5hpPRSFXlqksTfX6kGap2hXcuHZ9GR7oYMcPzEsUsnTt354bTM6I6HKSakZXQvPBCRaDKpBxkVWO
5OhfZq/ys9IWDUXdf6NtIDn7EYZT0S0DIFXM/CGgGQLpkIzxFtLX2TFtDIYKGDfK9K777QTLty3K
8RyaCwHsCEIl0DAGYHDuEIh7KdHIz/yuGLWXAkXd1SIDZaToeNHAkMEUefPSnqt5yBMduzaOsZdZ
9aEOk9iuE8x2ns07tZpFhmz3ZGwAucsOs12UxdChtjoe21+KD6/FQAgoWKU7+ENiN3eyLb4RRGKy
3zdi1nqu9m1aIK+V+7FxIVu6a4SjI5MWs+Yrgd+wazc3InIaO4xqESns8Fcxnk5E8fJIEekKO91v
bOcGg1NRtYyWaUL4AvU5YcA62YjutCCQVsF9a9S2aBbV/m0HXnikBmUTRcec8ewwU7fJI+BpgWk6
OPmHFNVbKI3sEciwE180d2hXTTZ4bI03G0ZIIVMqQy+bZL2u1+UYK/UVuPT883fC/rsDuo98qo6a
HX6CdIjhzgUbo+PEV9pF7Ci29IC2FUxbRlO8kwdCxoTdfbM0xUL5iaoC9E+5jChq0iFheEsx2qtc
BgUK7+bFCtAyFiBMetNUupcnyUNFn5V6tVGKK+pG2l3bzd/AHUEyqrNWtPgblJh+TE31smhbw8mH
xTu/uLvu3waHO3RESmS0+AJn7Cw7rq7VULdD67kTEa/unrcNDnfeJCtOmrmXRmfWw8SZ0y6+7kk3
XJyXZj/mtIHhjlyJachT2EMcgidVDedZ98Bb5FQIVuQiK8n8gzfH+4TFV3rVIOcyRvAI4bitV8VF
f5gv0J+PClAxESL7s89Bca5KmZS1JMuAki+Sw3pARPzI+BaFOXJmId7iYEwn3AYDlcicBcF8t6EY
E1hF5dZ4rI9DUARIJFdoyWGUv6EjiiHva98Jj7MgBa1y2poJLKQ+2vlwrOvHSYPnMg/uuxTjhMSd
6XZupFU3gKTbI9wF9MocCFgrK6yiMHy8t4qoXUTjh46cv8ZXMYahYUpUy/CGw5gltl8FQsfaLcZV
ouIkckVPgF37uMVj9mxjh4e5tqK6A576+N+w8+mOPRlXj0XpRC2Ee0d5C8cpSakPvSUrgAuVwGxv
+1QQBdx17bYAnFagViJLcvyf1f4Zbo+eJuLlbhUoDwsrImONkcbn94RGtqCcgkwFrRutZotIfqjJ
fW04Ag3cs+ioGNMxVJpopsHXnjYYQKiVRcx2qU/wMCz9X7Xj04t6EYGIp3XKa5Fq7G/Vb0zeRC0m
6YkpwxxG9QNtj0ryQSDUvqqfADjDlKloNnq9PprWHlmlJqsao671rCwY6ovIoPDB+xftOEFy2k4z
KasmdjPmV+3VfAXFAN8PQkyTv1Qwv4hV3MbB+viPgnJKb2XGEhcRdo/cT6gPRe2J07hshN+vPkxh
LGHvctloCz8FoszjlhrsXmaRXVYblYBs+d4KKj8P5Do4L51ANflpxeZch8WYQrgyv53jJyu7yavn
8xB/MVKnbeMcmqRstFbvIBC9zo+Mjh/ziZ8Gn/FIsPlcop4JkeZzfo28ml1BDIhkRUHbXgrniYqW
jPNnUPfXZlMOcazCr6sLo/OJKPSyW9G11QHOmVF62lXtAgzmzJSsPi6wAu3wvgq1DRBPT4fO+rIb
mLIZ2o+GgCx4fZKF0ux51UQ2LA1hONNQeKJtJe4LTITBDcyKWdgJWj7PKAhCpRPuKGETHNtf3pPZ
onH7Q0lHG4L8I8qBZldC3hhDNDAe9zJNESHoUc86o1ksclFA00vvOk0nQbltq6salJY9oNO4Ro/x
7CzzY2/9OH+e9jwnsEiASUKlaGXguf0kVStpJ7PEHOkvp3J2Khk9QYpS2zhogq4MERa3liNa+IkS
IyatdVcauVRjxabd47h8+n+kfVeT3MjO7C9iBL15pWszPRpvpBeGNFrRe89ff7NGe9VUids43+jl
xMZRROegCoUCUUDmZZM2j9TKJG7d9ADvS/UAk+r0ap5DZ4j3TVMR1/BmXDiD8K5et1pg9igJowXu
obGuauqjnzCCb2MZxKWWpRy/P4xX5Xg3YUxWkGXv8kpt9kWsdp9XNhkz6993v/SHYefPLFMXPpnu
P7pr6FCIZKplomF/5Ht/jcrdgZO1dAZ4h3Dzhl/16NiJuzSiXjQJX+MFtctuXNqGrV/nDm7A3iLQ
ObjvK3yCZJ/Um5+6E4EjErjUtrF/X6XQrTJkWdYANig+oRUtqEY7MAr78rZRtrF/X4HUglbFBXvb
acXw0BaYF4jDT1qfHKdcIR6fN2tB673i7j8JBEpyVry/LepH8AjemUjKOvBGsL4EUnVp+3ZfHSsu
RKh5BjK3jh2rnb7TfGjFfG9xYyEHzDA+0+ExmlpMEpILF2hRl5IJzy2OjITCegVrp9O8lG/T7JSH
ATzsQeFe3r7N4sJqTfmGlryVF3Uu4f+WgYbx9JDkB3EubGn08+Gl6DK7aGJbGR9y8rt88+48Ly/f
yxK3QmCK7FSwSmKBwczkG0ZoTywdHPfp/Hcxku9qwbRpk4090NTytiqex4xyzs3kVjY1zUQ9GzVt
7rQpTRmUSYi3v0U6ad1tkLvBPIEy7baVH3pjv9wLQuJYH7pfFMlCf6GkachAfj9+oTb10TDVKOtB
0VETrnokBFlAzOpunvEVCLt/Vmc8alo1HWYMNXTaHGb2HBjZddsH4ehmQdreW23ThYRfbl5pK0hu
NfsaVBy1AMgxvAvU+0j2L/v99u9rGF3A9IQq8pdNarXREFlwh0E4puk3Ufn6d7/P7Uva5Xk3xThW
kG5zrOxHb+4vA2yHCuVsAbcpXRdNSsnaZOLMZrQPyl7w8L64GI7+wM6QdQgjYtG2g8UKk9uVUV2S
tgc77TthKOO3GfbCkwypLsv9v3ONyEgDz+Zx98ocd4uYCSw6FJ4ef7LwHvahL8QVBHedFHI5ZAOz
xhB8c7gTlsOgEFfwppvhBRQkEWD4svjnWHFZBjVscTxRU9XdFLziByhpUYdl63wqKAOKIGDD0y/P
xycMpSArU8Cetn6MFd7utG/R7DZQJ7/sc2x7+e+PNQ7n1Lkq92K+AGdMbyfxqdX2i/nj7yA4rwZp
fipMmoV0DEPsQnKrdSjU6grhyFuGgK3u17Zw5Rb0+C5l0WNbjCLyhQLvV2LhyhMl9LRd1lnhcAvW
j0nUdUuFjVkaLysNt4mL61yY7Mwyd0YWP4p55ciNearNatcs0b4e56sJGWKoBd+qgqKVpryRW1ww
sol1NcDsTE/sYPpkCN7l3aMAuPjQtgpeuirY2wrDfkmy21aIia3bfJaXNR0DfJg/UxG9f7+M8hQJ
icH2jhFxY8AI3aJsphPDP7c/3ym0w2WjtiPtGZFPkdoRL7WTCET5Drvml9foQZ+/KzvGIVHspM8q
1cu8+Z2/AuQKkInSyca7iXOxG5XbQLqy5n2ePlbG82XTts+BpZogF9Ext8VFQLy4G2Ktoa1iBssW
RiKbqbf74u4yyHbarp1RuDzaaiF3FcbwCv0LK+UrV4IDAsIvostGVam0kjKJcw/wXEqNWgBs0Txc
8XbVPKvD22WLCAy+X6IbDEtsU2BMyfgGwcI3VRVDe5Cnb3+Hw/lBpU56agboy6hU3e4N6bGaM3sg
+ZD1jbAun/dH56JhE1qdGVTwAtN8mIZdoYFls71bCiIlomC4YLgsabJ0OVYtMw9x8FyOL2HsiZBf
ubxolLvx9M5VtxQaKkm4pY6Lb/jLPjjpIJtn/a4f4RZEmrJaOy7iabqSl1qMtdNCKKwHw9fEqk4h
prAuG7XpcbpsMfI1PMLx3TJzV9VmytaurjHa8JBG93H+eBlic3tWEOzfV0l+1qeZDBFgxG6lctr0
RapMt5CPhUAkrpQpXMwZlKqy8gk4zXgVTLsofbB66luMeSyfqMgrW7iI0xdWLxcyW67gXfaO6UcK
z8KTdbf8D7LglEVcyAlVNFfEItAU2a6D7wJI3w1iczYv1rNBCkfw1oYQDNQVQHSYg8JckkhdOduX
3AqBizWlFs1dV+CS6zKniNF+Fjn9U+THjpHjosu82KciNWUTF3bmJo9HNQbiBAHEfK72gTh+pHVi
5Qj8238yiUKQDVi3sbhdhGtJbm0M1NqJNLt1/ZihljOkTtM/Lenu8mki15NZvzpOsdQbk5LBOghQ
FHjsCo+NYbPJAoiieIrT7RICkVpOLhLlpihnKvPCSaifEEe+NgnFM7jt6CArVkXtnTDxd5tkDZKV
UYZV67qrIXmtwctjfGQAVNYt3KAikhzou/yOocdtrPas9q/I33X5Jel8YmM2YwP6rmTwY0q6xDde
FVOiBXUIIxp3hoJV5qOTVPM6L9onR+1zS3kgAcef3LKMgymM0um9ypV7kd+8iN97fwQFz7yfZ/ey
dSx4/hH4DF3XJQtVa9XigqvctZmaLUAzxqti+CdV33Ij8pdYRsofeZexNr1hhcUF2STICrGqczwF
5X3kFWM+y3avFu2pwCwssWubzg1eS/iFaskm373WzHMkmAmaQif1lDe1rdeRc9mazetvhcBdf7WY
D1klw++EQLG7HLN7qT2zYhrV5EuZwm1RrteVbAoAQt+rMqjOFJFdGZs+t7KF2xlTN7ISXEwTJgRY
88KErqDOG13WWRj6pJgCZRB3/ZljkIxWgL1hEz/SqXYiF83DqYSultllT/tovSqIDHw7yTubyDeB
lKqZDBmYz5zkBH29k3Q12G81CtXoOIldamiLsJAXVAiqSO8ai8UkFYPHdeDMpPuRBnG3YR2XkZSK
wGg941VBY5Be2UPkd0c2YjHvB1JMkqXbf4SK1Qpy6XhXWFDjCbGCxatmN5iuZq3t4gN73uicyKPW
cDNarODYGq/uwxzNcHWRAi4M/dCI3Mo8gefVvnyItwsuKxT2V6xQ+latx7rFKoY/WIdJchP+I9wv
YD2513YhRggbTMp8ozV4iAPHKy9IjA8oZpcW4yGL9+mXbm+eTMn++ZYRUXWczShvoQlPMw00H/Bd
V4sYGpW1VDhfFd4bhmpytQFzdcbQ20aryk6iFhRjzeb2nSH58xYGjVxKHSBV5bFsZNWW6/pKqSfR
JXaQ3e9/uOUKiLv/s0DKoSwIP2GjwOhptLGH4B9j7eVUAroZ8i0DaQZIrdFezkXiLsRcQlrhshya
fZc8alCSm7SrZqDakTfDxwqHC8dylWAcrAG7T8JEYS1b6cjOqs3DvILgYnAQFoMhVYBYHmaHvZwH
h5/9mYyOmZ5iZX/xn5v0a+Xem3xWx0wKq7kSEqycAF5ax9Sib9YApXn8f4e41GM7XmppP6VBSGRT
2154xuWcY0zNZogmmBmmt1aHmfugsCG/6lz2wS0URmmF9AmJlMpzWyVQz+ybNgYbk4lvU7Q1sim0
j/SDKhI+5cELCo1ovtdlUTPLmli+gZlSFQ+gaHa4b67ik3A9ZO86COCJcRUiPm554hqU88QmkJcl
6gBqtIJb6GJiR1X/+oHVw6ppUA42dI1/B+3CYE4nK0I60PgWFJ5BoxVpFmHIZhVYWaFw6VoSFrVc
KPAENrraXw97fF1lV/Xr4lR2jfdjGXG4oUC3YtMalAsYBkj7Z5W5n7xjGpD5tenKD/l7bKK7D7bu
FIUxumJYA674/oG5OmNmb1ShquE7pfW0V9Urd2NlG9cz5PJK5AOJQBi36fQrOO5+XgK5i6QZcGLZ
e8HY+FVel2CQw2PFZf/Y7PN5J8MxwMkkonr2+x0dmVYeNSDQRlvFghJ+vcuKQ3zHPo3m29lnVeEs
9ebK+8iL4hqXcxlRTBQrYTdLkKhvSm0+mJ0F0rXGI+zbisVrHM5L5qTqUasFTtR65m7cRX7wOL7N
r5PHRunoRsfNV9k1IH+qQQrcZWGNK9NnDJflrtgbyHbYeD81RrQZQDCvBK808JbDf50bSxAlmsIq
AFJzH84C5quz6CN8datnRj69abvS6sMZz4xDeWdNV4VYOkb5yQoo2pFNY1bPplxRTRCjEewIwOlV
0ZNzYbQTQVuIy2SzELSyhv94iNuqESQZKO/qpwj1B2T2xmI3qDjUNwL4Rsjx900PXBnGnbB6yOcY
FIOMg2HxNVTAIaZXQaRodBkJ5TKSU3qbwWMFyB2twlCFVoxgYyO70EX1c8s3RyrrpUC4c9VD6FLP
ZFhVqbJdzNGuR9vQSA3VUE7BHSYpToI6L2FKhIbevLf1PKU8goLgkjUc19CqDECwsZ3lxFqf8gJ6
0xhr/PnB3CV2T4nDEavH94iaeW+phgbQLvmcVS9KetuRB2o7tJ/9gG8U1RpZD7oJW9R6s8c+Ypur
qvK6F/1Rh/MVXhI6veVq36mMjVjRP7p5ygGElomAd0zprhDvxsW9HNOpxWMHbnUXy1neF0qBxeuF
dD/H4kEbq3vRTB4+AgMhbUkC6YfGd5OHU6rIYwrx7MKU77Ql9Ku2d6Rydxlle7HOKJyHi6aRmlGA
xVqMvdT9Ew2fL//+9mKdf59z77I1SzRewIqqNtylwc4v4IFZiDRz+9aDpsi/i8VTO+utFpqzCjPE
nbkD1zjY09it1+CGpW69TYtMJGOGpKvKH3wsSpsW0XvkMYvY7WOowbQnA5PcH1i3FQoXRMO6MRS8
xaKha1zw2ls7veKlDdH2vp04r1C4KKplhlhYKVDQKwjttXYXuX3ndnaPQb7GmV8sl6Khp1aP87cG
qleWogARk5h2OEX7rnwzKkroY9OrV3ZxXtcUnaG0BVA0EDVItW1WVPpPIPAfvaMSxlJhAUHsxST1
AxDdL3ZXReZI7dHmd4aJtF/Bp6Es80TVYSBjhDREuGmhj8fkFiRwAH1l47HzvqWceztBwXMLvjGg
TqHzn7uz0CrhpOGDTWh3xQFE817k6t8hRWlMHvu4wcdUQ12BLGDyBQQcpF+Y7ONnFVD1oIhCqQEm
eKvTr23+rr+w7Ed0qNd7a6fvwwfqfWw7YKwwuSDel1Mbpwo+6/vKYX084Ld3u8r5OS9LDSluOv0K
jDnTykDNHIRZZotqpvva1E6d+FrIlEr81taheiDpliKKuqm9m7xGmZYwQimwf79vwQS/M91l1/v/
auQ5E1W02Ni23/C4bVvGKmuWAHiCZGt+u8uf5NvkBwsdEAmK7Oiaoo8kLeQ2LcvHNA1bIEJS0bAZ
JQp0v2obwuMH8YRaP8n/QCJyO2eYYZ+HptmjliuB8gVUR9f6LRP4lCEzFkY2NVm9EVZ+W1PmSas9
1IW6tZo2wJr2txX0VMhmCAqAu1cUoe6i5adBg5vu09SOHqor7bo8JWDOwSMkKFwphegN9//NKO6W
6edYDscMRkFWpw/uMXgcUkxHW+f5NwzuXjHMusmDCRhW8c4OW+5mzUEBDdOEwi2lBMeuDy5g/QbG
Xy9VY/VJBTDxyByfUaXpfuJRkhjEusncJ6kIIiWpHeHuYY8++8rvewg5j4f/c6KxtoVvSu5nTYco
MGyZo8auxG/a8LRE/1zGIJxO5iJFngmVnrH1assrJX7sxfvLvy8Toej931fHJpsFMEQvWCmUCVwV
cWEGHfWXPPWsq3CP/71Hk2brht9lN9B2E559bkIXhCaSYH/kAv1tPbmIYdWYjV9Qs0AtEuUsRxFB
5qu7gd9572PAgp2/XDae8hL27yvbI7Rgi6AEgdpXcTN2N2l5o1LMASwoXPB3mQsagqnORsx8RMoT
py+9wrjLlNANpKePmGJqOthf1T/1w/tK0jrwMvVO3H6bYyjJSrs+/vx3GFygaNVFb1Gr7kGnuA/G
625Y7MikssP/uDfOlnARQgzKrBsYSmdB/LdHXh1JThQ5ym7waj9+0BuSaWT7kP2C5KNFbxhdGQ2A
1Mzd1D9PH2hVgGOff597bqnLVFqGHleh2n2p5KM+EEFi04811tSI7zhN5SvBQoOZhX4uB0fLBycL
rsSutovK/8Dur0B4T27MdlQVgNTpQ6m5pnmjUDUjyg7+tot1NZg0QBgwQO5PU9JByOD5sh1bHQKG
tDKEc2NRGIOo7oASo47nq6iXp05Y2ulJhFoZEiHvMh5blz8iwAqO82fTVJYCYQ2bg97mTnbzcG+N
X0bZuQyzfW7OOHyD1IK2aWWsqsEJLA+CoDq+5TM3chG+cwEhVILCHPkpQGyYwjk265ML0aoEp2u9
+rmzblibTAQyOPXBSvb6eDV4shv7lF4ZBctdirqBD5BQx5Im8nNfQvDNOrQUQzmFwSfM7RDIGVvO
JMohOTzawrIP693lTSN8Q+FuvKjBe3NnYv1M1LI1wZG62dEnyY31H5eBtiqKa6dXmLmrqw4tlEUN
ihmQRO3A4SA9mF8Y/WOJHqPoBVOxoH8UffZZTPUGUMvIVmCFm4/zUPYTtqo0oP5b5nYK2kUDuTNh
32Yas/J+LnQoXR0lmcJWMj5k8btCGSN0lSHtoruiX7rRkfJ+9pMXDjav8xbMYysrAiD1OfWb9L5r
rrIm9CTxWgn3l82jVpGLIVNuJWkWYBVTtBRH4ls/Sw4bWbyMQoUQvhSoQF3bEERY1PnTG4S8faaf
DELXHkqHGZND8/4SkIsfZoRBXyuEXRUk0O9+akdqnjW4Hd68wb8V+9QQErGSKhc6BD3Lq0Bl/ih9
1vFOIGHeZPy73VK50BEbhlYmLDyBodzOykNSvSUWsXSUHVzkwAPBoC7M+RLJ2MX1SU/kgzo+/+X+
sL9idXqbyZLGhJ0q9a46MY0hRHbbfFgcVuMUXLL9hq3+hSOlctFCDaxcmGOsXPAUXP90QP2A2PS/
dd9spn3nmKFyMaPJhX+tWzBwYM3XcUVMm2yR9KyjrsqlGiYkO9hUy4BJ0sQJIVMq6McGAk0qhI0f
ZQw4yObBFIiyJ+UaXLBQslgd+wGgkC33x8Gt0gUstBTFAoHC81mDmE+Q8wj3Y6wOtj4fA0m2O/Xh
7xxQ4wKEXObTJGawRU+O2em92ugKTt65yWwbuyi0oVhP3MmUYVyEsPRIi5MShhX552xO8c7X2goY
WS9bRqFwMSIJzC6fBBjWQe9PTndzglXM7v4OhAsSJfjNi47l0woasHvNTfPPOdWmQRnC/n0VIjQw
iUw9CxGWutzUMgo7an1nthQMlbVrXGgooCUoxClske9+vrfoBxmML4qTYxqNCkSUUVxkkKOxwlAN
wEb1cVA0Rw1eLYqLm539C7FO42KDpIWlGeTwM5xVLxWv4+mYVO6gVo4FdQmSFYidlEtwXFRo88VS
0KYMkwIPXcrHHPoVkYliLLtlqSZlKt3kJztRU2nz2IBXzLOT2qx/pnutTojoTIbkqhV84Xrxug8p
JKwDLt9XIwy6JsQszQVruzsMtuJOe8vRb+LvTIgE9JpEykQ4Cj/yGVfgxWhiFgUx8StXPWjp/Vm+
/8AxxlgxOAlQRoCi8O9HTAaTLNR3ASLXjaMY91OCCczocBlk60ETz7JnFC5YtIKSagmoHJwExJqS
vbwyeYIEYzbTXag40af6Vt5TNfutPvPfQLnoIUIO19B75pVOuDhpCz7D6RQ5sRfvomdjBqxS/C9+
wqLFH6dhZSwXTQZ0Cs5JiiUFDYvowOA9ambpMXBrd7RsCVy9sh3dyQb5SrF9MlbIXGhp5K7QA5Yc
sqaVETdz7GCYDtpQXvSCVLt19df8zZp3H5ro/m2t+YDTx4MuJECe5JMxvbXCtUFJGrxXyi6tKxdl
0LOggLO3xmfYtYSZ4XI35e/dOMsV0lP756C/+MlgY5FetqMkTDcTul9ri/GF3w9KVKpD37L7bhE7
NKNntmoRyQGFwOUj+YQIWhhAqAzTM9TSAVuyf/kgMgf47yXEtOHvRuihAiWZBq6ZtK9x8r3Cd7Pc
XGmtb0lEdrUZvFbLxcWVXGytlBFZYDT1szp6zSjYE0kCy/7cS+ZwYSUy0lyqI3hEdoI0OWuUSHfW
k1BBxzMD37HweHn1iDBm8po/gQaV44DlCdVr+WzgEV5HjSN3Ah8U5sZO8lJ/olp+qR3jgsnUJJUg
h1jHxryBBJU4+TqKUoZ0rY9vhHXMgy+tJhc9ulZBSyKrSrWK5qu6Yyi7CiSCI7qbh+Mg7ILhoS73
BOj2FupgxTHY0wJ/qaqgaQh6nZWWT+Xzz6/Azl6a9+762KeegbaP2BmN8/8xkKulTHCFl9G1UdzK
VM2N+n3O6w0wcGfxAmsm9iaYPPQkvSi1XpzLJ0Y+pB0rxfdHCYxI0Baa9l1oV2jlO7KHYmqDts/x
ecW4S7QTszmYMXfp1NlRF3Y9RnGTj3xTQq/h/7sA5+JGCCWMIMKmmNMNvmHj5jCTGer2MTpjcL4t
iG1j1Cxn1K+Ro6I99b1AmTvNXjyooWvcqf7+qYJY6WX3plaPvxaNFDeGhNULstAul+MI/j6LpC2n
vI67GPUkSCKd7ZHQeFOz19FfnvjxTjwEuKmWPfoV/pd6CmHbH9NmClzR7Fg6LLkyxMLYiqIqOqN5
3rKnGao0IZtlJb+fCGv5Xu0pqFtRaGBtsqROKut20DqXd227a+HskTxX12j2caCyQ9ZKRzaiGHqw
yziIPqZzd9T3DGUPFzMyre20tgRY3qR2Gd73rUuYQ8QMntI7b7KmiS0gyKrfnZjEWnFVW3Z8wLSD
21xTRQ7KIC5kWHJgVRrkHJx0zO1Af5IHan+2b6pfp5kf5TTrnhE8AiGek1072UB01Kxze3nxW/FT
qt3oE5Sf+vvLC0l5PBdEqmFeIDwMWEO468RbLCr6ZojNohaPixi5glfvBuovKPwHvm5mdthp9mUz
KAguXIA1QtMytnqJots4TraQepcR/iNRApsU+LbRivsHf4MqhwLILplCieIDAaTrCA1Wimo/+zS3
BNsMbUoXZXt7foHyj5TWJHWTpgO0WvCC0TgS+OKWmli8//iqPKNwWXpRgju3ZzcJBlLDT+psi3gK
DT1U2B6QtigY0T6AmX9HPWdQxrEzviqFyWUSYaIYsLUmOkLqVAHsnIhsbNszzrZxoUhI66GtWHqk
Cy+tvl8oSj/q99m/r42QizyRJPy+Ye7M6HtYvl72O2qR2L+vfj+RqjFo2JXUM07cMba1+nsz7S6D
UEZw6crQRkYysoesoAptS7pLx9vLAKSLcXEmaqtSNBp8ZhgPg2zr6KZEG+wBylNO9FNkNztmtAQP
O/Z/pv/nzeciT2fkYlawVx+mkpD1dnkEpZ3T+7JvPqDHOPnEJC6Ez4mTOQM1TUYFDIWLSZhbV62J
9U0EXzDhjYm8++ZhutJd6ShovuKJdkGrbRHewr9I1ksvj+UMg+Vd+LXP3RR8Dk7ixjvtLo+8frAR
39U9up2J64vC5SLIkC+yiNVmF/63JjuBQ9fuA+JDnznhhc3knyL1XknHJYBteONwMtEfpsRWpcWN
FEqYcBPJkC1ZBW2kaVrczrXpXKUzq8rEdYrJgd5VhatOOFVFTkTezWX7BYS27d8PdxEN7WQlzeBI
eNcK36TYsax74uRtFrJXGPzW4Aqp0hAYQ+43w6OBrlVdvF7me6X8VA+PS3YYx7cifb4MuxlRVqhc
bFcUzEmjAxhhV31Ua+O46GR/MYvcf/jDCoKL7PIiVGY9tjDMD3YgusZja5fgvXVx2LQhGi6pQd7t
WuQKkYv1alM0aca2S93NHoqQvvUp0E9qZQf78tDhy2DcR099eWyo+fltP9EVHRqAEFflaYhUsIvk
QQtT0/ZbC/Hn4nM1epc3bNvnzxDs31f3jDwGgpBBSNip0tLXxrcgFu0luq6tz5dxtpsm0HcHHWEQ
ieg8NVqXKa0Zsg6X+Q69xtNJ23cvSDsOzewZuwJTHzElT7m9emdEbtukIiuj3mR3Tw1umxq9x9F1
CA4CwjDm0n/64xmG/RnrFYyCrDN7uDzjlW/t6iZx2Zsb6wuHfMXLZTTKJm67qqFT8oKVxWvzKrYi
17SeGjP6kE+cLeIubV2XayTWqJ6pnS/1njw81ijRdMSrP2UKd0kPs5ZDphvrVsz+UB1HKbK7qKN2
h0LhYrqB19DSUIGSHYwT2iRBCKvtrU/tZxFMCqovQk89/3Z5j/4jXvxaP/42ziKpLnoF6yc9CIpn
3rExksQdvpWJHR4wnJh9gsbh/1DHYPtywRP5yapUWbqkYW0Usfy5KL8IaE/KPFXUnQYvJpdt3A4b
ZxPZoVg7vZVFssKcXpJDu49BMr2X2m+ZSeSPzAcuWcTHeklrlEDESurqsM/FwbaqxllQNW7xXaTI
nweK8WX7/fwcplQuaOhmuGh5AcM6Xz5CYA4PseFTsNdQkYyOEhUUCe/kyUsWUIpFA+vbiBrX3PWL
vRT2stfd6ajtmtopH9VT/SC46v3l3aNguSiS1RWUWiQYqeiRPYAULjcSNG5S9NzbqfBqMblAYoWT
qBXy++HDi4aTTrbgGM7PxijRrp6Mw0St6HZ2cHZMLqrgudJSBB2QbCRcchO/+qZ8Uv+lIoAQIpUz
bn/hrGzkAowkqFIfLCxY7spPwbO0D77HznJcZrs/RMcAervZNbV/FCjfVaQsRpyDpwIveL09H8FZ
zzwV4o44ixDo8kR/0RFhCoeSR95O736tLt9nJCx9o87sSq2Ex3q5DUyqXYpyGY0LLHExmGpfACFA
P8RBcoVv8TF1MhsP64f8FiwjZCMTlZloXJDRenQwm+O7y4ig5AJDjAVdwuRreXhvhiAZDDdPH9Q9
oWOpQ16NH7s3p2I2SlYlFYOXVHvplR8KNUmxHcZWGNwxCMRZXUQ1Y33MbFo9PoY7JlykOfj8dKiv
wE2vWIFxR2BMMS6asSqppu3j5ZMYE5kC8fv8fRqEWTJpLYwJ2uxRao0vYqISFM4UBPe11JiZ0KcJ
TGC1iiSXnCqnknkKgvPsoZnHZAphRTW91NLzTJFGbF7J513g22lTKOZFBhRGoAEU2Fr4JZsbH+MT
cUiFWPaH/nEpr4CYoau7HyozbdaaAAKVmL9gxJNRcEr3+cH05auI2BjKKnaYVmBqmcdRlGFjOuuI
i2rWIaARHcF/aF++Eqnd4a7EJZD6cMqBA6p4XXWWgtA02u5xXa0adxcOoPHQ6hAAEsb6r5S5k+zR
FCtPR73IThqj3S39/Bol+UkPjdxLjdwgTNyOras/gQsKaltGmaRg4zpfuwn3hRv54ufiCn+SA+XZ
69CnOrK2X59WiFxkaIx5bmsWhjR79GSozv9UjGY6Fh+aoDhD8VfigEp2aNVY3zA4hdKp1++rjKrb
SOzvveD6/P1X5hjJmNij+OBf9QbGopZDgWlgMOpYjrQ7DSih++Np+iLj00+gPIhwUf5qhLKPqjcR
wLWb3oNYmx17yU2Oq6p3mxaNWJXT7y8fiu0vGRB+glgPXMgqzwyRG/UopFHK7G2XvfoD/NXQYEJi
6uDZjXW74QkE1FIfeyJY4XIhRk6KBhxjDFe4rof9gFT8QxPWKwgusDSpnPQyg/g5YR1D+zjaV+Ts
1+Y32QqGiytyX/dJEQJmUSuvHsKdlH43jciLrW96GdwR+7XtIuf94oJMH2lVm0A8DWymko/Z+2OC
hrnAz96ZYdOH5JrqQvmPROOMyMWUViqMAkpzqM5m9uLH6FsabOl+9IdnzYmOVCPkdup0RuPiSToO
xhSgBxxk1vcRvuODl7AifJ5YQp64KjKHKayZQaOonFTFdGZL+0sILtmoOqEva5lZIRa3cdccTbXw
L3sCW/Y/A9WvheIZqoJKaBIpZ44QHFExss3xKGQ/LMWHLnUfEF0v23f0GYxLoHUJmjSDDnuSbtrr
VWabaQae1HpfJdTD6H/cYWcsLjJ0XTKM4MNh33fyccJXj/YC/Yt/glPrCjsMXw0fYZLGy+8ZkQsU
VhoMcjoAUYcyZZt91Ys7tXq5vF3b3yArEC5MZLkuxaLBzJpt4UZ8LtzENTzM2mJQwM19tO57BCLl
51yoGI3O1KoZHqJCZUr16idD8oRnDerYoTP9k12DvED5fhmT8hMuVsSGKQYQMkK1w9xp3X6QOrvN
v4jLt8swlGVckOj1VFN1drxU6BNm0lGRiPNLRCFeoMsQzdGKStghl9DeFvZL/VaXRN67/Yl/9ghe
rnQ0hq6HuhQKlxl8XbgBNzXeTkUoYoOgWvSlBRMdoGciTPuPjO2Xt/O6pTnk2iQ1RsYWHZqDdpXv
0MJ4xKe3G7tUMUEi7ka+Yb/So8ZUGNaApl2olgg2zjP7mAhO0l32tcI8W3JV7UjX36wRrZaWiyHo
CgjzusPS6teM76reGbNbeb3LqrLpQ/6N7HRkAf1CNLa4EFL1pQIKawCGM6hj3puwPPCFDR7mbcl4
Rbi/xYWSudfyqhaZd2LirA2+DIP7V+eLF/1YcrVsC8RhlGiObenXPRGaKLfgw4Q2N1LPwkQg3XXG
sRn+qdGuKxytuCaQqKXiIsUMit5U0IAkye5iPC7Nl8srRZwmjX/o7WPoaynsEDeiuhtj4RTPo9uh
0W8yX5UyvBUD+VTFIAgpB8FXhMkn8C8vpSZymYbcif8upXjXuQuaSPzMVSen3uW7MQFDK/7zkMZe
a9rRE3W8L0dJjW/Q78pY1hcDthf1TdAfeusppUoRFASXeERiJOSlAAitOybaUZVdjUqkKAguVjR6
NnVFAGeHXJk9CvcCJstnhXymuuyJGt+OL+gYZZAbWBKzCJF7iasZmGC3lS/5Ib5lz6MS7jKqeE2h
cqGiTKCRkakwTg5ux3Fvzg+X/Y9aPC7HaAIhDBR2UVbiix4r9pT+k2avlzEoG7hoISlqFI4KbOj7
1Jb1ty6irsQtBBncgZKsmopm8s9qsThHZsrmFoS9cjM0LmPbyXetr2QuKMutI5oA3fTlslVbK7fG
ZDW4Vdlr0mbMuLEeOS36KsU3WoERXoP6Wty6B9cg3PFJEykbiwYgnVtndryvd4JT7Bmf33sq7bbE
dwJlFFvolVF6ko1GXwHPilR7lvZRbjnLR7oL10axP2IFMseSnCkWQCAz73XNg6FVjpJ8/7vt4Q6O
EAdtPrNmBqs9KrJngSShp2I35Xbc4ckK898eUHPy1NkTPVavs5yg26kP01FGAzc9kErtEHeYlrSq
BfTwIGZ3r/r8mkq3eU886VJmcXdubUlJpWmAkOPrDMFUl75e3hsCgC8EilbTJyF7GzPKO8X6nLZU
Zr6Vza08jC8CxnjZMRM2eRZhggTaJ8O+O/YKdIz+l2xu8ztgjcZFAqWfw3wuYc5yU5xGTzv1T6yH
X9rJb2DvduWXmOQfZt7Lp6trSC4uVGNpWBFjRmD8Urr4ZR72ptJ4SGEu79TmV+8aiG3l6qyGVign
oQxfSH/MjuL/rC4aTlli4gJfHOS8NTsylwzjYsPSxkXah8CLjG+CtqtQ7tP9XPInlQjf5K5xAUKe
SyOXCyApire8BXfoDEILSO7oEGv1ih8iGkHRNEatJ3F8eX1ltRoMfWBhaTymhhs9Lq4g2/ldAL7l
AJNBuyjbsw85iTjS1LJyUWOUDU35f6Rd13LduLL9IlaRAMHwyrSDsmxZHr+wbI/NnDO//i7o3LIo
iLMx9jyrSr0b6G40O6wFECgk7IryaQxNF8uU31YT+ElpeEVMWaNL5uBCBCFpmufxC9oKiU5giLxW
hj/paG4MU9zLp0NBMpMP/c/958X+itLtZcuXqCCuCuYkxoAQf97D5nuJYdPJkrweEksQF+5Hu47m
lE92591nnNLKrpT5dFkHfswXnMkQooS5JnnY8T1py1BdHew3ZvEzmX3WJw4IeZzBAC6+pAUi00qI
FzOLwMLTQGQXPufZY9u2YICQJCn7V2MSS9epRphIlMT6rDFrhqLEYn/I6odeBt632whE2/+XAMFb
5jaKMoN/F4U3nPU2OYfXS8BHV2Ube/th/FWQ4Cc5GAS1nn98WjSw0k9IV0Nsy+e5pK0oESMWzBXF
sKaBt4Ob4kedPM4j87vMLSbJ3e9WfjfnJpI95H3XcPAyPmjTn8hTA8RLxV1vy5/TC5R8/KWXMYDI
NBOe3ojRLKt5ecAoIidJM2dWz2b9iY1/1EXZ6ib4UlopUzLwzmz0qceEYncAj+BThvnEFt8WqyRc
71YliAYT5JR+qi1OnTXJ0qsNh0lTsxPVnNo6FcbkkGV2TDT2ssAq/lrCv8zk++WAsetZG7H8uLev
fQT4XJM/E4k6Xff5emNRWXtgX4SuYb6YM1m9JBwbEVk85ENH2OA2Gj10VnwkDZPY4W4M0l5FCDGo
zrN1HhWIYPQTy27U9baVbcHKRPC/b7ToszrW7cwYsLt0j+FzR7e+zYCq/JPbeNVDuA29WIt6WKHH
mH2Zl5tylSQju0oY4BFD70SlRCw9jZamrQDvgUkr12H5Q1ExwzV+u6yDTIbgoLY+MlqzGDvwS+Sn
tv1cgduuWZLoT85qo4vonpFRpksPOXYMksjQOg1NK6ky7FruRoRgVroG2LMmhQgdZJdZfMyYIVFi
PyfdiBDMKlRXc1EaiBiDxc+O7YkeFV/52p9XVw9yv3bzGwz/X76h3RBqEmYAjofbmvAGFYkKr08Q
QlOz9iu9PdZG663Tt1CrJe/2/vvwKkpc4o5jmmLAJcG3qw1UV6QkrvmMeh1eIse44ygaIGOVVTR2
c6CNTKG+qs+hoU0NZHJaQHrkMO16QKRdmV0734gR7LwM65wlDGLi9GmmT1XyVZFBZ0qPT7BxmsTW
UHBVWMeujam+M5roaOStmzJwHhPdawvzqSHhgWInXlEtJ2njs6n/jJY/6S+QjbaCK4xJXlidhl+i
zaY3ptgOIbI2l+xABVco2n5NdcJFJIU7d1cW/Zv+yQbqVg0hwNqMVKQuUJiMUuJYtnKKO/onMXZz
UvzDbPNQ5FkbzooNERbQMkgwTFdrFVx24N0Bj60aQroa5wtbKR9gmdwZwPeZnz0lB95sL4LwUQYD
L5UmxAtNHdZaU3Exkzv5itM5zY8C07+YLTwC5FSWCEnMQExdx3qs9KTh9e+HyefVB6q5pumof7W+
5kau9qM9KKULPOr/dqZiKhsp4PNaebd/+h8VdhwY3npL0dblALyyiqjsUMVhkNau+8VYubXfjZ7q
d4d8xXBBcc3Ty6ZzZUM6u0/Zq1VaQiSplxhc6SbemXDM/GqYQGE1u5ITlMkQYkRr2kXX1bBKrGnU
gEChmPRXXLAOzmfMn8RHvl4jzZt5mH33xbtRTIgatqbPucLbJQqASWhQBjR1yQlERgeE/N6RoWnI
QrIlRJAYrBb9UOLewpsVjAVH7ai4dHWws1FcszN1+8NynGzv8tHKTlaIKdbU9abWQknduJ37p6WN
JXcnSQksIaDYmlGqJgaG3LBcUYiLD2HWntus8BctkeiyX2Dc3JgQTvosmdeFx/kxmFBBHw5oOsD0
a5+jJmelI8ML2f+4fxVoq28jcgYkW4xg4/QKo/9uKBRfVcvXFqS2Cq1dgEt6q5F7iRo7Wjg9Xb64
3WHNTaQWJ0YWTbOKqYRs6yZc3P5a/Rq73aFpHOx+31mfm9BRzvU59mXxRWIx4sgI6ylGAjoes/vH
truqdQkL9/736uZQhYCytnnYJ/xRABjKIcHGr6L6WguYvCrID5RKjEbyKNhc3c2jOpiWERM+PjRg
uHe1XUU9KvkqewL4b74QS8SRkGhUwlXLoFPr6dgzw2T0VXID4OMHI4jPw7H+j0oJoaTomR02jHt1
/xXICE6KXcR5qmRayc5OCB6zBhoeZkFMFgPxoQLEg5cjMieH6juFSX4ysHCZH2ToojI3t4WQotht
WWk5xJJDe7KD7pHjRA5B8hHATd8VT5Y9ygxeiCplmYC1mw/AFON1V91JIW8v/39DnBohlMGNdTyg
GbMxXJYHZdhK0jqZCOHDBXw+GUhSoMLYn+vuvq0kVRLZ/+dP6caJqD106TDBvOl4MJQgaSWZr+Rt
RIXhrQCQQhvLSHFGHB80/ImJiSA7aI/2k3Yu7kHU5mWaL4mvl43bULnOG52MyZx7zMZxK2PACXMN
l30LvfKZAGDkWvWMY/pQ3siKuJLgB6Cot1KbFjjbCZ+G4uvlfMmvNp3e5+y25UG6IsL985+jEmAH
3gozlipdIw1mMVfEL4zotuwWr8zwwadFnhGVkiOVWYkQLvLRDONshbi8uYmtv7RBsjgmuzEhLlRL
aq7qjBvLuutl8HozWBRPYhW73eBfj5OhCsEgsciiDvzVTU/huXrgLfoFXG3NBznzukSdl+RjY4BR
XqbAiIColfk9hmfT7NSlmiyGX87PjBeD3EgxUzKrCjdz9WH4SQP1Bui0qas9oiMS1C+b64vqmCft
JDlImXZCyAgLsJaH/LNfP6T3yRVIee5Y4YwOX95lbvmluYsCWedSJlOIItlotSXjmcVK7ltWO+l6
mJVEcqLcyt47FcI4GEhNG0z2b52qzDM1ZiEqoTYmOWp8qUxfSAIwJHI7AzFEZz8lB8kP6pI8weqV
1QBlNlUGQLuady/UYAHza45i2Lvy7G//CF+1E+w/6taqqg1oZ5K/VUymhM9MNoElESHuf+KlUuxx
hUIluZ7toOgP8R/BehPzlxrikFeXFoZZRFBDOVo5YCI6p73LnsqrGTVf0KQDbUM6ZiFTSzB4QwVa
LFi38Qa3x5bdZfNVKmtm7td8N2oJBq5mnZIlXC36AdzvGK+mnav4sPJzdgqdyE2/0NSRzSHIFBMe
yr7sxzi2+FlG5oeynG/DcbmlUfRw2dD3X4/XK+M/YxOoaKYrq1lDTMuOUXRYcsmgj+z/C4/hFBPW
RbyDMVn3ZX4zGLKN4H9IYl41ECJDbQNaam0gYQXMKEezvAo/zo8tFrWpax2zIL+R1TD2H/hXiUJs
iJtFBfY3XCkZwQ+YTA92iWV3a3By3XAyNZQFdZk8ITrUY9ElawINKQClqTvaTvWJA+bHH2y34nxr
QHTVDkAZxDCbrKsqMUNxEGztw6mKdeja6xgzAzACtUx//MPC+a8jFcfBrLZIwoxHp/57cktc6mV+
5OsnJXOWQPXKh8iTkTNpkhdF3ATNejuktclvUWsOIZ0+DJ19ZPlyLjPV70uCmRW8L5PujPFDocyH
3mZOr1pwlNJT7emupfR2asc7tSF/9NbZYK23LA3ApUJM64ZxjFOGX6aHKLNESRBZg8eq5aGYly9V
Bvo0Kht12XfTXyLFBLkMh9zuInwJFGrtKJarAx/ucqDZz4heJQiBQBlTMgwvbUagwObz36w4TsqT
nUg6WDIxQjQYI10f1Ry+YjSJT6qgo49LCjQumcXKDkyIAQWt9W4lPOqYN9isnWXATrL/L/q80eO1
znEhY146GubYy2nxLt/IP5S0f12JmArba08SVkMGx7fQ/fWo0tvEnYDT3LrTVSxbFpbKE76Xa8Km
GFbGk1P+FdahBxJ/GsEWmQXmSTb8zQ/ofQL3qpzgRGu25qSboVxsTMTpGqxqmGmbYdOGPUfWOoKp
2biiZUSddlIHibFLVRVSBja0RjgOkB5+WXzOfw72hlMYgDstqA/Go+Qi9z+fXnXlxrR5xGuAtIWE
N6U5Ew1eBie/K6+KE/HiB1md8h/KRK+yhIRhyFhegV2Uf0rPHvH5phm75UswOqda92S0yRI/eKnX
blTLh7gv1BiqGeOd3ROMYMpq9fsv3KtCQsSouzGxKc8fusKLxr/68jDJVmz+IYN8lSFEC7XpzNku
IeP/O3Ju8Wi41aF9njTHvmk/UX+5SmWkT/+QGb1KFWIIaQdV0RKcnX7g8oabOHaUW/2E4kuwnFbd
ie6k0FGS+yJi7T4dbUNp8TE4ueWJr1sOP6Jzdkhcy2nQf8T8l+zzU+ZrIjU6vhhRB+Zvl3LEaHdA
r4Do5zWfsW8Je6R/XfY1mX5iWOnzQm1f6vTFca7vM9lDLLFGkSI9I31lRvz96sof0aiCSe3vspFs
1MlkCOHCjsYFbXXkF4r+M0u/reRQKj8uH5MsTIg00UNc8wVH6EEOEyDE8mCIzkAPxpQhsD4bJ7xN
ZCj9spsREox2KvXOGGEGnXaDhWWDHS6rJMksiBAnqB0qYWng1Bbgy5nro05u8/o+B83sZTn7eekv
ryVCrDCahZKSv/wVuyoNRLzF9pPuQcvRgSrwbMkYPWTnJkSJurIwpMLjn5r7I2BtZcAGMv8Ucdg1
TV1VWvCL8dtrQB35MVB0T9HJBtRABM5X//L58Xu48PBTIcsA81Qzr7wiQKb+btBjLGwm5RUzlNUp
euUZVRYZIbDkBKkQEywcH+n4N7ReXiX0Q00lOa3MmUTYVx1j9FnJT5BP7eZeN7vGX2GA9S/U9CwN
uZoUfVOmEv/75tlNIj1ZhgwSF0y0XccfMUWC1QuQRptu+AE8foEcAE32XL2jjY5s0pa4PpTcFjd5
5FmTcR9eA5T4XN7y7U3Zcq3sWaZCyJhnkoJbARc3B1ic8YuH5IljYEweccg3xauBDSCbR5AdrBBF
0lZZtJBPQa5DDCJYUvisGmQAgJIAL7JFEyWeKjg1bo9a6DqA7G5kN8bMPlz2NOmNCaGjt5bQCnmN
ajgbB+us+1p15HsyPKfvene5sh5lmbXk/MQyZo4BOmKpiMJpCOCLbAWhiKRiJYm/YhHTssupShUo
pQIXUpsAtrncKWbh1OvdoCVOFMeSgPUPMwe/Ir4IOqcMpqnavL7Y+MoH/TzdYnTdV1zUunPQiUcc
bvApd1XZVwP/BrkQKEWU1mpS2tmcIHZOmt5plt7t8tgfC+WGlKh0EuOUFTlA/tfmudQrR82iwq3x
LT1rsidPdqncnjfRpllq0zB4AK3LxilBoCFbJZO83SLX81gaZqzzbCRaAOPTBer8Wck+DPpR4hCy
IxW8u1Mzq2dApnfH4QWjosAYsgsuwp+rD45HPwc36WWJEk8XSZ+VIrHDKEXMZOljScAOkz+1VMpx
InlSdcHPaVMPsTrg+AzlA3a6wLAEzhHjSM0He72t0gSAj61TpY+D9rHNiRdp9wvg1ZL7eTousSF7
DSW/RixJjlUDWhLeCtIPsxe+AEPXH+Yjfp1THwFgD0yXdv5DhE5i/nJTsUbZLV1LO/6VHenqoe9b
b8iV4D9dp1iTrDE+3GbgqXeH7pGOQVvejtHpsghZOiYitYZdoykRH5JXjpzZozuEHvONO+oSR74s
KvFsxv++8ezY1kymtBDWA1YibcD5KEN9kHgAE2LHQGpqqTzt762Tjr2sqD8W7fPlM5NpIeQJmtmV
asg/pBf6sWVXjXH4b/+fW/zmlOpICXPKmySlcTcM56mSDH/Jfr/wSWGFTa9gmREe012zpnUy9vWy
ArJMgAkRYshJtOjcqIYWIJW6Wwba0Uqd5DCj1qB+rP5FI1+ilCFUGsjS633EfcUmP8b5W53J4sxu
MLeIZTKLMVBH8L9vbyXJYjXhuI0cd1NHKaOI3OLQeJYTOgYm9OSDj7vP1Eai4C0ZwVqUycfEefce
+e9D9yO+U3wdo9vNKfmbeMqJMZd5ly9v14M2UgUPSvIkjMoUUof1JomPRfS4jpKcahelimxkCB7E
8qRaRw6l13qLC9oZt/mxZH6Yev2z8rXzePUwP5fTDes99vG/qSc4V9n0ZlfwKa2hOHfYAGuLoxQt
bf9LYqOf4GHdGKkZxnD4vMccxPd1kH1Ze2cp8fjzzcr8oWTedJS9/lKxgtvlfZyUOd8MGoMXbPgv
xnk4KL7xEbP3Z0xUX02aK2PP2PW7V1XFeX+WWY0BPusXc7HZjWlK/E72/4Xv93XqyqHi2JEmuTe6
z90gWVjYN3eDYpKX2AyING/deh60egg5mWOdfs3DycnHa72TLQbu5/TWqxShJsAyauslh2kxvgCf
I3wA8NHsfeFci/25tFx7QVzkkySy78v9UTfww2i2yTRVE/dSDZ1k5aqFAwpvxpnLMzFypIG4qvyz
5HMjSnDquDXXOuOiTOWLSg6dBpyEP/tK2QgR3Neouiq3LZvrY4M+fTqAS+I0XIP62AGZqMyjdo1j
I03w43oidkIrXhq17xZ9cpQRsK/Wp8sRad84NlIEtwU5qxYuJaSQh6vR608a6Jec8Bo7CcBiCHip
gzzSPwmDrzLFrNma64iwBZfVk59dekvDZ02Rff7suu5GhuBadoMPBcBTDq6mXZfgf+UVoxAx8Q4w
FpOHvAO4GbIbk8kUHC3O8hJIFjjLknZOXB+nQTrMt5sIbNQSEgGzorSvCNSKPg1oMJRB4WYu4Go8
7sLynHl//2Ejj6u8STzimGV6WEFeeMOpspIzuTcPxKtvZKVSibWLuXNqxHGajhBEE+sU0vt6rL1o
+ZN4vtFGiBJGrvalzY1isNpTNmNzY5wk3zQyPYQYkVnhbEcdRNhI0freVzXF7Q1X4rV7UkDCoDJm
AsSMvVRpN9eSK6bFFhuWVsUcqFn7jAUKJ/WyQ184LHOM75pfP5RSPmD+48UyzVasYA3gQUziic+p
dOXVuvxcm8LDF7CbDtd2LWkM7eYTW1n8CDYqaiUbYy3kBnE3aWjSD4eocci97sRf1QTzVE2gXwFG
V3Kyey68lSpYSNuzUaM8HM7zz6S4VmWfP7vxditAsI/UykLEdX6EvhYALQRbUkEa8/QsOb3MxT4k
wXClFk4jRWfi4efS7QkPStMmnW7x+anJNQ4E+9TrFbkvThSb4nJT2f0M2yoqPCyV0Y4z4UGeRn59
bZzLAL0W5ZPuaDHyjcpTv0WB7Pben65NbJNytAibEl1/wfvfGM2al+sc2wzcBKgB5x64BP080O+j
Q3lcz/OnFtx+JHRlkIXvvPGtVLHRrGtjsaSNgebivAC6MvpqRAoml+K/Lns9t7039yeIEZ60ocPm
QIhVU1+hCYizZqcdPi3K3aLJ5hi5IVwSJLxj+H6IMgxLTr6tfjIaJ11ehvrW7LZiB43+bg4saCW8
aPgmMjC+BmGDdpi1p5gcenp7+eBk9yOErambe5oVEIGxMnde82NWVk4xyhD+ZPcjRqyMRGQcICZZ
T53l65rm0MzJzda5rM77HtzLkWH4HAPoBj5lBUENaeeliwmO7Dxg8oV3p+zH9VCd4FVO4snWsd7F
REGcEBMJpXXSlhoWLle/UE6aDB5Fqo8QE40hmZZhgACwHFDXDEDS5kcH4Fb+bG/bf/Fhsm8Pr+cn
BEJAV+B7ZYI8JfmSotWQBYRK9qX2beFVhBD9hqrMjFaFiEw7lHYwli2aFq6BsqPEFt4F9beXI3a0
iyqt67KFLWgfeo+jF6LUZXzkeJK5H4LjXvI+vg/rgjwhCLFkUDUAIMCXYHl8xX6+sh8zF/zPjyDz
8rDSUctU5BHgfTj6dZZiT1shyppMIc6yjTxyNoM0iH4s92A0tzDwzlfDZAYvsQ+xxz21xdSzDgJD
7TzrpzALFlNSBpXZPBViUrpaXVVzm5/c5Sf1moNxalB7AnDzVetGv89RJlybEDKUoW1JkuHaphX4
Fbfgh1UmiUqSMCF2sGvckFrZPCrFZaAaqa/oo8T6ZCKEQFHOkYGRJxyahbU5zumsy7JOma0JoUEb
QwuUFFACyO4DNsyrh+gBW0szKljtg8V5GyQqyWxNCBR6NodRpEAlrFc6PQjG2xy9g8+SKMG98oIL
ia3qtu6LiAHaBmBKLp+vTQMtddPWiR9LP8ECjsxlJVFJLGxNCVN0m1/UApxyMFMFoZd/m+4n4OK1
2PCWiJMEW3FI3bLSMrYXSIvJ9ahj6RrgDYt+HMOj5BgllyV2x6m6MKYxWEfjTz4fH7Ijp3Ejv3cG
1LWYWyHD9WSzyhKjF3vjS9i26VxRnGUXpBq2OA8SrWSXJcQGa6YoAfF0ovU4qVfpzUc+mMlnopTT
b4OJvA1EYvu7tPUlsWbc1dwfrAxWL3l4ZVckhIiaFk09Wfj/keVZ1IuYryWyA5N5kxAkAFPZZB1P
iFoNT67uxwFCxPA9/I69l4N0YVh2PUKEyKNBL8se0pYzd11cjtf61Yk38bGS+t/CkViaqyPTylaN
q5YGA0mcASTOyW8jTL61AbF7PSsRQXsZFh3msVNV13F3a643Y/ZNYtiSYC62sGldm8iVoUz10zpQ
DPnPAFzJY7fHTFB7YJNjf/yPEvkv2nx/xoUaFiOPRCZgggMzSPzx2JWu8rSe7UN/iDyZRIm5i03t
KZrSPOOpylLe5sgzu0fb9C8rJYk/YmVOqfMlS7hJRKOnpMdOihElEyB8X7RKq1UKdyfyZQS0cn3i
C2XzkflLf2DnHHvxMpEyiUKQiMtoVliOiBcPh2a8UWWcY+87H4KFCxHCSLMyQV8EdvCBZ8kNSi36
ffkpPqpH2RT4+yEKQZYQH2pQ39CRQBl8RHkzGz0T9cYsyQLGBs8wlCMByOEwDwB407yQDH6Gtvt/
MhGx/z0ofaeGFOoy42hbQTZKIq7kgRfhla0kMVnUQUVG/k6zOz1G5q94Q3G6rMauM+kEEKqWpWqa
OI5CM2CqFCriktlQt1TxANLBGdrpT2LsRgy3zk2QmNrYqrCRD21Ub1CvVIIy9KfLmuwb4EYGV3Uj
Y8k0u6EKVClid/pUB9WB3oYaIHaoH/sylKTd69kIExyYVanJFgphNT7KuvxbktxG+t8VkaHByu5H
cNsGVNW04u+GXXvhdCgir1UklrYbGTaqCI6bKUWvM3TbfFaf28LLtd/tQHBn3fx/wVnzxV4TNuD/
Y7wxGx+SVIKQsf9d+SpAdEWlCzsbm9QQkIMGBDEVl98/2yCP8me/B922bAtLcmKib/ZWion6CZeS
lQcrPK51IDHl3fxnoxH/+8aUbaI0M0phvOKgBQV2cUPqTPcck6M+0L+wwXlZnsTIRBh0pbJsgEXh
ADNyVuwrpp3XTnJJ3IjefY1ZKkX7xibvoXTTFPiLjYp6sbXU3tCnbl9/tos6qMkX0NW4bS7jxXrP
c8vNbiNROEOTqV2kTyhNtp49OMVtjAcBzTwMSJ+T69UNwTarXw3XSItc5STbUec2fUldISkqyrxU
V16U56Cq2jEDMytHKpShOO2b/kZJMa6WRgjXxc0B8pqcQZLuW/e27U6fScDJdOUd+vdxj6qGRdFQ
NDWN2iLm16oyi8waBRH7ap8MYz6qdX7KzN5NjVJSwn7vZRT43poJYFZCAVUknCHwW8C6TLXeH3qz
BqYwqMdSQ42eLtv+TnXvrRjhCNumGRY2q8AjckdP43v9QfnN+tgFy3cg7AGdbZTxce28VBDJbMYs
DWRMqiUUFCcVsI9dlwxIlZCP8YKiUz73vhH0N7J3aqc9RFVLxQA3DhJ4rWJhT29rNW7Wpff74MZ4
YAHIba9+9EfWOWhswPYT8I1JZ9p2DxVEU5puM0PFHQox3wizTI9s9ILL6zFxVk996r9hpOgQ3VMX
xdpv8gLmjitQ1QbFFYWBYrpIhGlGLS5PaFoNvnFTY1wevT4N1I/AiLO/sHMFoFdb8tn9DxJNxDTQ
5Zi2uLVvjrjHZsA1JqB+CQ88Tlue8lUD/2iFstnvd42goMFMzcA4pKqJr06ymgl268fBLxsVpIjU
M/TYAQXE8bJDvH8MIAajU2gm4jzRVXz79qyKaVhJw8XYnbPYP0bths6ybcGdDB53pKkqMXVEEhjn
WynxYmStMZaDX/zk9e06dhLDNUADvnhJjoBMJMFkz+cQsNDkYCDEsFD4eyvQagY7as2yf4nI082M
zYApmH2sdxxliNo7Jwj7swAgoRICQA4hcEVhCn5nWwHjqeaq07ktHwtJSrV/fBsRQtAaSYVdBzvC
Vz141PkUeX9Mrvl6J58il9Vr9wwdNCKwBoKxOd0UDT3M7Em3OrvjzarAQAO/cNNv4Mp2X9bpb6Uw
WjuRXyMmXhlVw6CHIS48aCqwMtlEuTwTwQNwP5VHIwcYaCeK7ge4oJvnQZYE7Wv5KlWsAyVW3FXV
Aqk6KFU5NK7yaJyWe44TDYxh7AJLsi5u4m9zBKoxFcwyiFmwk5dpkE2SpynNOrQDQdyfw9Ehdd2c
tHmo3Dk2DCxxkfAxtTVL0rF4PwoMSgmmEZUaugpwPNE4B30Yu7pbuR/0p8SPP5iuCXYlE9yxmssL
D0owB1Ew/3bLm5Mo4MXDi0AYEa/U6qK0icyo843y73C4bqPJ7UZJ2rx3oBsZ4gXmaZNNtQ4ZSF++
DwV2+6LmurRaV+0+g7LtdDlO7mRCnFJbJapNDJymEMEmexhTjIxjq9azdfWjsXZHNY2//X1Zyr5O
r1KEj7OQ5PrAWkixqIplu9qNVSMAPy7wY21/+m2IVRjHVich9htUt3PDSDqfY3LkRu8V+IYqqKwY
uuffeGLATmUiCdJNQam8bRa9KhWUdKssOkVaoXtpxhaJf+1e0EaKoIyNwVVG1LD1CzymTkl6b6jT
W6JV3jLPkudlL+RvNBKnskM7S2KSQlbWgcEzSZxRVZwm/OuyMeyGKEzbwtyQzFFLnC5WZpM2ZQYL
b7/33vIJuOcuH4ZUasC79YALl0X+fbVe5fEj3oQo1oShqS+4KIxyrwE+er8ACx3gMVYsg92VSRK8
CdjZVhgp0GwO48lZM4DKM2zd10wW//jjK0RdgiSA6jwnBh+qYBVJP+p5ohiI8hiwaz+kATCefmJt
DeRVuWtey0oFey/1Vt67YQWwBZHOhDz+Ka/b4Mqqn9E781TPnF31myzf3znHN+KENCeurRTM7hBn
aZUTY11d+5gtz5fNcMd9CdNtE7OYKpyXCkdYApG8TIay8/H/h/AGCFmX//9OzNv+f7FzW+J5wgx4
heffvhnbm1LrHRI9husHkn6+LEmiidizrWK6EquBJqbR+uUQOiVejcsi9h7cN9oIdYjeKtfQTKAN
nx4ZT2igpnegqhqB2WM5rZP7ywkf6uwO6HySALhrC6/3JH5At6M6aKQroJ0ChKAZo6QatsL7j5cV
lEnhZ7yJETpK/tMc5p1PZnTpSsCcxuaxx3znfxPDf8ZGzDCTum0XXBVYXlDe/xDnmVessmFzmUEI
Ac+e43ydSlxWPE0nk5o+Vij/oyJCpMti0C8QDYrUYCYd9KtUmRy2PFw+LZkewgvbJqQGhCWu3u7D
g9lanll9+wMJDJ+jREc69w7TuWircS5mXLs+VQezWo9G/dubcRhoxerfLxHCZeRrHTcxFxEt6UEt
wekGXKNR8iDsntRGiHAdpankjLYQ0lDVS/vQK/TT5ZPiP/Pdi7ORINzFbDUtoNa5hLr1YuUuLW6I
kQf2JMkOZJoIYblo1z7rDKSKYBg8KdBEyw3vsiq7vv6qighZV9iJllJuVs38ZaXXmsLAhy75tuXH
ceG4Xj7kN44e9dpipx3UWPPRscdgpI95dKtMg2MNjVMNEnG7KoGI3OLraDpQhd/GlXjWQQJqQ1xf
Gr6tn+38aGgyNNldE7AwuKoT5G2aiJEFE6/UVYeQpvw+6MxZ6+chvlp0+3D5fnZNYCOHvFWmwKhJ
NWuQ09qHKaGOlbI/iF74IKc6ReFG1UWCjkEfsO2jzZ0/LHR0ek21ndAy6mODfmhwWZm9bBdgIpj4
tRh6IahGvdVGr0OMJS4qLwP8D8SqchUXy/IvrBnlQZfk8DuHRzWVoNdBbFQ7DCESKHE6IQNdcXih
Hfkzpu6Cdona33chXlmjsAKdoUEhSAFqZbqwBC40MPV+aFfs5dhXoRrLDo9fteBGiJ4ohYKMxtSB
ZPr28BQC3L6+QtTpvfJkO5yklZNzLGBtbp9kWefeVVGCaoSpWowyNF7eSqumGdQVS4PPexDCriDM
yL7E3uhkJ83Xnv5FsXdPO4ozVAmjNkMJ9q28dU6qfFbtwc9PA6j/AJ6ZX9Fz5TUfMZEbyNTjv148
S8ooggTF5Lkt1tDjrKWtVq6o1/ezmn7spyp6KIGFU9/lk64+5uaUpE7bjfrX3/cAquNrD5V7HfJF
Asq41ZdwnVHTNu+MM7tuYP9dYD9wZvH0LG/u7H2svJEnxI/OsHV7rCDPetIGp7+ug8gvnxXTVQPm
1tLdKqk8IfjaMckQOFAF1jkXlRedORsu70vwj7Hk2+XT3In0b5Tj/r95WAAHWoa2CeWy5jYfQzA8
/2CGpCew83i9kSFkqauqKGvYQkarBGt0HyanJT7OZepY4Y1uyRh49iIWL5+jqarZ4N4VpCEFVgGE
Ww9+vDwv3blV3csnttc8otRCtRAFekosMSQWS9UocxuNfraAoqRybmK3/lAcbHc8z+749d/42m4o
QWkDm9KabmrvGlZ2nyYJBYCcPwftqfsC5p0n0+++/49fmk2u9vdlJXcPERVBzQR0FSqjQqAkqaas
Desx+UxuBnprZzJ8ul274+yhaPmhbGMKAkqaUjVWu8HvmJ07YwJ0HDC+amfN6CPJE7bXd6P6Rpbg
wDGiYt9iyB7LYJnhcNg45ZF/abJDch9hC12RLgDvi0STDwtLJuoqYjVAryu02qMBbvVz9IrHzulm
AOAqPrsZPOtzjG/bQDZQu9fM2bgZzvStK8fjrGiWirihHjhv3grYM+XrFPBZs3FyLtuHJEgZIjOT
Oq9aXE0QNrn2B9RwfO0bue/5SCXx1GObepfl7ZrLr5hv2ELWky5TbCkJj8Eg80gA19Ga+HCXePZl
IajkvD3AdRmJOfI4hf6lqyoR4tPZXCQfJPtCXsMTz4o3AVevwjEdRhhjbYeOBjSqYm68VFX8ywf2
fm0WL/I2DArWUHWzhWlAyBnOixs98m0ZdIvCex3tROpG3wHLf/Pbe++CTOGjjoVNaaUzZNLpilkf
x1zyWfIPJv56eIIZjC1Ih21+ePphvC4DzNQGygGP8L+Y6dgNuQx9SgMpPUr8Yll5ofasL301opVR
nwy3OcymEx04dgq38O45/JO8xjDwwYW4gca5WHejel7+H2nXtVw3rmy/iFWMIPnKuJNkWbLl8MKy
NR5GMOevvwvy9YiCeDbO0TzvKvZuoNFodFirbpJy9LNjikmJpnHGHtjnI8qxaECrXMP0J1Nwjvf8
/FYm5xqnXK5JoVIoGV9GyS8y0Y6xYIWPEglBwI26hmK+ea6MqWXVZlKzVZQe4gMSfTqAlwlgQlUg
7jv/BUnJ7v2MEpSu45K2DLyTXp+wMgItRD1nI1zTjenoboLBjLQOMuDR3EzB6md+UgcU0y4/rx+5
vbWE00A1HXoqssUZp22p3ZQCaM+frTDrb1sRW86uRZqwCwsvc9ScDe5I17BHfbZhkX9G7gqQNd+Y
bObu0H63PUM0T/MW9QEHGi1NssGwEgDfwoWiQH7W1IlJZGRsymU91AczZMDgIoiYPa+4FcTWduMV
VRl4i2MD2yeYQ6o+90aQYuLg+v7sPVi2Mji7mKu2lPoWMmb97yF+6Ks72vip+mWpRBfJriVgHhev
MNZnxOeYsxJ9fd04jr40A0u4mzyiiKgrdhcML1gDLyC8v/jOjVGdZ62fu9E3B7P30iWK/KLtc2cu
Z0l0hlksxp9h9lr+I4tzEkmXxslM+xFel94y+B75yFoFqVeHw+H6HonU4gxOnyu7LMxhxOzgTWrc
1ckNWe6vi9jdnI02nKnBYQytZUMbtcFYi/bF6N5RYkAi6GW9OEObOkA56QmU6PMRLQs/1hqoc/8z
9Dc7mhshXBzRotNerjSoEVvnpD/PdZhVP83B/3eLxbscM6sQpkMVWhGvbUkYD7Pgdbi7Hwy/BI8p
tMbxYSvyC2NtFrBku/kyw6aEyEZ7V5C5EcBFJZaRxlIGVpxnt6kCAGg+RJ90h4BNOvOns4jkY99N
b+Rx98AcV2VVyZBXLY4SaF79IQkaCXR3z/21oDsQNtayvX5zQP9INAAH89p7llJeTGMFiYZS+yAQ
Oq70DtwsQaf3H6/bw95T/p+1hCTu2VaYNqMixmal0kOV944socVv+WUPlTPUDzaIeq7L231nbAVy
vkfK5jhfKFTrPdmNTgkQv6kbX8wQNJmfRbfQVVOEdpz3WU2zbbSV7Vx8U2WPSvNvTB3f51xPpKBr
oKENMgf9Yx+jL2Ka3uM/N5bAuZ7ZKhvcPpDQFmiHXGpHWY9Z+uv6prCPvDE3gpwfenwAlsrzQax5
mas0wjtpkY/J/FehfWqBYXhdxu5WbGRwS9VPqz6sOmRE9JxIbq0KKlwiHbiFKto5r7BaaIzNTonm
y+lFtwXZ5uckybV14lx0ua40QaUbzyF03tbIrd1qzhz0GBQ1OzCtoOHh6/KVDWPUuSMVThWkgagX
XqQm57+7oTbmkWAZ1+xi9rFjSP7yrgt1s1Wcf52SGrggJR5lszI2MSjvFIzlGGmri6bLdpTREVmz
2B4VCYXPGeGyi2mX6aMfgSVJKRySXWTzHZf3KyGcw9FHY4q1EkLiGsNzt3PuJKPAie7dEK9kcH5G
7ZelAZ8o/DWwOlI0qiLDew8CBYeNQ0ge8a+fJdG6cWdpZvRjSQ+V0FU6/t0Oc/RjqtNcdrS1tGfv
urDdNzoyeixNyfp9+aZGKdayWjILpKFO7SdG35y6a+0yeCnp2JfudWm7bsJUgQmiAAIHNvH65rOz
uYzruYF9q75RoEFBsFU7S6eZSFKatqKhdZ8vhI5lJU1ExfmJgYxlL6lTpZo3L7JgEGg3X2iiydBA
s76J6g23RVMpd0Uzo2ue3Iwea7MFCKieecRjRIo0SD5OqyfqwtpbOws9+jKWT7UAKfx67aqoHBU7
pchRJrFPYi20k+zx+vbshQvgxbWQANUAKcYXRkE5vdJ4wfZ0dHWtgvpKn39TOzmUFsPXyODVWkYE
N8fu6YKHwI6xcNLgc9eDkkv5BKYJ5MoZpVt8Kr70J/Kct1kOFgbaBQJ3bARdw5Yuy2hpRbaIW8es
XBZJH8jgV+VZWe4b61gJ0eJYXMVdJbqiycD405HYfZNbUDo1AcAP5g9YGMSav+NTiac44woXklAy
D/dGlo7yCSuTqm8e/UY3RlkmT8yfPwMJRUcwk4MI4tiHrLX9HUGXrmzEcabfVKQ3h2fVrENPw2Ly
r9vgTnCsP7eU66gum3g0vTbzohl7Oe8x7jzI36rZxUCMYzeucH5p5zS9EsPdglmjlopGIMaav2Me
xdGVz9f12DOzrR7cs6KdNLXJTQhI4h+JXLlWEib0/roMwVrxTYaDndFRjiFjBgOoM3YSCo6NFTtq
WxfumOjV/+6+t4vGpzzlkpCknSCvaS+z8q2Z/rquj2DNeEAYNLWiWYooqFI0/SNYVE5d13iSEO+f
mdCbE8OmFn6bGJ/voTTP81GDGn371ZYdea2CRY8c84dVihKqAjPjQWAwHQroTR2ipsU+ppLyYKax
d33RREbAFnWTi1PqqDBrpk3SnfLyoTba46IdlqkXyBFtDvsfGzmaPmMgzsTm1NbopfNRUfKgH4/X
ldl7QL4yMe74W7ORyuYMbTqfTaMlAc38GYSiDNE47h0RpPHu4hEFryIVRwTR6mulDMxbSCWoKMEX
89dqfKfDUVNOaBgW3Dn7am3kMCe+WbxYm8vWYgVhgNf7klMH6SkOjbA7GpgTE5FS7e6UqegAQ8Db
Eo3ir4VJJpqylgprmC13NP8SZXdzK3IFIhmcNYyFVceNCmsYk8+VCSjZz8X4HoPbqMGZQjykqz4y
g8vXG/Aox/XHVNTHurv9GxHcLaCtK+YdMCfip+XtQKjbxFUw54dhehKY9V5AgLvZsBBd2ToGj19v
CcYQSzzrJLyFJunUGGoQS4Ybm2kIFkU/nVpn6Ht3zVHzNrqglmr/uvw9N7QVz+nZpmhRW2OIH6tv
tvwRACPXv7/3ikB7G5qJAYePXi2eeG2gS6REaw38BVQeVNRw1vOfgEfUh7hneVtRnOU1shx1cVdh
Cr9PG0eT4os0z9JFMvVOkHTYDU23orhda7WJlv0IrZIjQwXCnAV1sp9KOHkZQ4TJnPjL9XXc3afN
MnL7lEiAGC4UCLSA7bbK8u2gkq/XRey9XV5tFReYkFmTc8JkaA65YQMkqK6F9aHz1o8MfDIVdzrs
RaibZeTDlAJTv1NtY8eyyxoYoHVBhSoFkScJ8oB2rjAiZvlT/n7fyuOceldLrbRqkFcc+6N2sH0t
lMJn4PhQsJYizTi3nqhKZygLJEn2GmgFcY0hOwyr5cxkCtsiOfVTH7a2/r0uiFMhg9CQ4qPgPwjO
Ax/NAC4fizPiP3T+AprUJlQlpwASq3GvhazJTsX745AKDHVXKAa4LICiaIwF47U/0wplLqqsgeLQ
b74Ukh9rh+uKsU+82cUXEXx75GDF2ihZsNMSXRfEzo55dFHJcEO0R5tY3ppVYRdF/3vKF+3N/+il
caaTJfJEmgF6aZFjDI9K9Pd1pXYDga0AzmKAtTmtVQwBUe6wo5d46c3ybf3IWsPqUBElXAT7xHd9
Zgii5bmFuELFtLja3S/l5CTEEoRtu35rs2zs9014M9ByyLIJYmYQJ9u/rEGwbLtqoBiMBi08p9Hl
9vr7QCRtba3s4UH0A5EfUWue8cx5z9aYOsBd0KWKdm32JzZKyGnf13VBgZccroEKAHLyDegBrP1X
PiS/RCdod8k20rhrrJyTyJAppGnZpwIA57KoDLzrm5AJQ1FbRxbi+XLbqAOuQrkpJewJ8wusIWb8
OTrax99jgkJD22vj0NWNOM4E6Dyj0GVCnHyCw3Ga0LzVzpjfoI75zNkMZnTU0kpXxN3NrsQ3bmIj
l9s1BS+fuGQWLmmqs9rf9CnQshtrPJamF/WibNX+rr0sKrdrqSJRnTD/YBV/U126y2JR9+2+h9go
xNk6OisS5P8gIksdBhxZJk6muKlbAqzAVw/ACRT1ge3HORuRXNgx1K1JloaJRCtTEYxfor9AdQzW
FTTaLwfwhQm7fned+0Yid38UNKE9Cl+/JSq4ohm2kPyePpWtUfII/4OhDF2qQEzRHKvcI8R/T/fA
KxHcjQGKqGgmFURQ7azUX4zZrWJhWXU3orF0NC9jrAMtbtxyjbNVpLGSweyiSxw7Zi25ahxkrepI
pqfR1VmyoBYD1u+6kBexPBhB0q3TAERoiL0BCpTfhKAsdxSXAYZPQlrjfcPfSONWcupMXFAWpOFq
rI8MiSYP4YA7xpETDl9E+fRdecjR4jWPXilD5xvAtJmQpcvyPw4yC+z2mWsN2AQH7e49/n4jzeaK
/qiILFpjQrtYAjLBOXlHKVnXZKihAY9Js/huM9mqST/o0GbUElcb/0LdH/RnmiADuHcRo0cKNUFM
RakqT2GQIceYWcWCBhP5m/Ujkn9hgvX6Ncw8KO/PgduDax7lanRjcVagdOZMqI3q16j7VfqrQ0sW
vHihisDi97cfZwm1ANvGgBF3pqrepmjEQNdXC0AYBmBl3QEGDyyCNLCFYNC764apIpxgXMUo4byO
LbKht/ShVKAViZwRBX89AxPyIPTkAjl80NzkSwIAKcjpn6rH9GAcQI94aNBDbLjZj9/IOsKF1PZ2
7EU3Pma2Vt00weky+mC39ll5dC4PICd/BtaJbmXTEYEd795XMPI/q8kzC+jyOCtlpqIHCcDdHwCS
BQ4ly2tjJz0yPi3pKPQVIh3Z75tgKplXqWoTSNRzx06c8qj667k+r7PfecxihoMIHmkv0tjqyMVT
a1xTxZKwqtlwiJdAHwRjFiJLYb9vNKokPFWVDt+Psoe5PEbjWRVh2YhU4IKltsJJpiZEyC0KOQtu
RroG173FrhaY4UTnN9JO6Dx6rYWW2DTFBCGKh9J8m83ysWhRA5lFMCy7YkwM1logckUWjxOj6ktj
qguct4FgrLxZivvaFrVL7DskVuFlTxAk0jgbm/LWMpc2BUzqgYQM5K49K+EKVBQA3AUiT7G7Nxth
nHmNBh00c4SwjKTgM/1VGu+xL6C7oBtZ0wh6BV/vTKr1IKTv7NG3yOiYYDItxhQsj6rg1barh62j
dRyrpiCx9VqMlcZD3A8WmiX6cFEBtH+8bmAs2uavIx2vQaJqAAqx+HZH2RjGlLLMqdpJzqR96eyP
JLkfu+9q+um6pN3934rionD0VBY9kSL4bsBgyn7u5+AH/tn666N+iL1VlBrYWzk0p2PcVTXR7c9f
tMS0RmotE2Lj9D7WvgyRQJ+9M6OjrMImxlnem7vyYpJUVB7w/SU/xXMo635dCU7//pK9yOAhi5KS
WKNmjYzYYQ0UEDsgQdsFw7NLjj+IXLJAI34cuc5wQKcI0tZCnzrH1NvsV52m5acl05K/32MN6Cyx
UDUyAD/JLV/fm33U0pkRzfxpIcjdxmPcnmUoGkZjnviNlb8I499JphUX69hCWK+h8wKEYWPpdsah
1t6RNgSk4B+leKdAsmjQDB1ySul72Xj1XDrkPRfbVgZ71GwutrrQQeUeMbvr4KsP6ehWrSC3Ilou
zlPTSJvZTDNyN+QgpcFsfjIq8BKIyg97z6+tJuwEbzSRqiIdrQZiou+jxy6E8idIIumxQPEhCcdv
AovbdQibzeFcaT0vI8hXF/YegmYe3kO3Y+XFIUIEB6wVHzXwhgt8xP4B3shkK71RccG0hFKOUDFd
nt9888H6ZH7WQkD/HobDe9BOMWf0Yn9cbsWUsjyeZ4ib3Gc0Bm/uQZrLQrg+LG+yG9G52vUYG3mc
S8dQckyyDPK6OCj1mzgBGeaDYNuYsV07u5yjyJooyfoY26Z8ICE45p3qJseEfXbLSLbeNyu7XUP+
iVHLahzNJnRawvIYn9PTSp0xxjN9dTUfDOxudxhFCRCBafJPjEZX+yJJoWMPpiDtey2CzRDsE/+g
yPuBaGMCneTlZpodqlyMX9e3aTeOeLEEPhG/zNWaIhU/+WQ5Ju2JxvexdJDq21JKBRGRSBfOa+RE
N1JSMnuwjrn0NKKe3AtchUgE+317aisl1pQKIuj6PcUj1pT8JntPbX5zVnlesibXFqMcmJ1lpyoP
NblwrPYmNQW6qAIvyzecEWNNJUOFHD1UAsR4rno/Bwx6uXywb8nlN8IZZditA3KUFKDI7+HdQo5+
Yx2cn6gTY1b0BguqFh6jXE/Aei1/oBVQYgwE/8LnLAu+r/gMft59qDJFXiLo3Hv6CQB7XuTVZwP9
gvSDiAeJtxUQXWJ2HiiFGvIsKlJUr20FUX8JpKjC9CTpYyQfJrI4pDxeP1wiGdxbY107vSsqanql
7vbt2ZydVUgexd/5vB58WGGShjQdZNgPzDhyX/JRI/ISLwcwAdBFn5OiZxHjzZtUBy+WDzUyi2Aq
AcvX+dknySm9xrVwJ0cHOxzDSZgU5R0tL45zHkMvU+AWQ8tkfdA06iClKHBPQo0459GVoz6YIzSS
Q/oYnxVwO80xxq0sZ7lQLw30++vGIVKJCzH0dOks6dk4ugfSel3+8fr3RYbBxRRxTBe010Ofvv6U
J4ekPUfDSRLaH3/N8zvDuQi1UdJsYmLUUAdJQhEA/95nJBComwBoRjQWJzpSXFTRlmvfSxrE2YqX
jIkTZUFUCgJcwcrxfSERnlK5RplKAMJWog/5KDuWkTnT8te/2iK+bzXD1fvbBzXrhyyrnMm4y+Rv
eiewBIGl8e2rhpXQvFSgj7IGlenTWNCcIDo6fKtHl6TjUtYQoH9Hz68H8LpDezBvuifGu5AHqSw6
qyKN2O+bi34ktiRLDdyB9V0Jug59JZU7fWM1oOIgheQgbi9/8yLg7JyvwlMtLa08h0jgRLfgxY28
2faiQ3PB1NfZPPYiaBSRipx7MAojlaIoNz1Tv1TzLRn/vm57ou9z7qEstSpfmftZhvsOqeN5FQXH
b0rv/JJxrgFkcoY+pjALBjQgp24HdPv+rB91gOaowfyjB088WPNEkwBCc+R8hDlUpEEfkOmx15T+
yLp1izMZHPKBEcVPh8xwr6/lm941TlO+INkQ9IGUEiQml5g4jKAUIBjn6ID6xkn19HPhivKkInvk
SQ9lJZJTWsA+ohtGY1SFUBH234N0RIwJJzAWnvnQQstrNxoQ1pBzMn+Q/2WgxKeYyxqBn2nj+/ns
NdOpoI5ch9f3SODUeWZDFPWNjLKApVQ90FU4ZvsgKTdN3ohsQXAh8qn/QvsTkLH+FjCG+u1P47Y8
LEGLbEV9U4gwjUR7wzmKSRrNrNGxdnJyipDM/F8pxnjb5hyFHcexOff4fh2freLekn9e35g3Pbq8
AM5N9LRU7ZHtzOSmq8v6MI17kjjF6qrecqhEPe+CCMLgvAPABiWlzCGuzi/AVwFa7JgJagyCLeFJ
0/pckrTEhG/VWm8mH0tJEDqKPBwP21EUwBLsRiYAPhQgXY2beGjiV+5/MyI3vdMIUosildTXN25S
pINhT1i1sYPLaZsQ3HmiW11wcvgpSYuqfUtbyPg9Y0HDJXOaDBmcxWuC6QBqtvLpuu0x292+NznT
I0zrTRxB5nWoLBm2bQyozn3o8qONSeA5bZ14EQRJArPjx/vksdBBipyZ3jB9VqbMWdZbOotmCP/D
lWtjRhJgSTK4eF4rZBR9pScVWszYlatcJlx+AHYF4KrTeEv1zG8vedXqicad30D8/F7JF8GcF+oL
QmelZb1tN787t6MgvWP1IaEkZmlv9gxFVYwFoyYJ1q3XKg6FWjbF0pseXfzyU+eAMSckF71wu4vh
tqEIn3T/ot3I42yk1NVJIhrkyQ3SL7Kbn0EE51VzUB0bzFkLcyC7p2Ajj9vCrlPTEay/cIcn1pWO
/siD6SsfWfFIPkS+LPBVu/ciioi2xghk0J7+ejkN09bWfMWhzgD1kFS5C7BLYnyWRbWJfZ+1EcS5
eXXu7SkmLS7gwi0u+Y/fiFog9WqCDkyBrHRw/XDv26TKBpMNkAABWuC1apmZxZjilU0vVj51mH/u
f6idY88/Oxr0GMiv+uMsvSfjsxHJHQPDTgi6aVYcA9uviZ/aHywRKtSuI9mI4DasaI2yz2eImLPP
dv95Uj2hFvs28bJw3FbR3ijLbFggYjxnBMW3OphU3wbl1vUdEqnCXcUT7dZxsJkq6aVv/Mr83EuH
6yL2j+/LcvF5vl6Jhsq2oQuuYm+4R0POXe4+VcfKaxtH5Cx2b8mNMC7h166JNFo1FEoGy02pdUjr
9/mHjQzuJqZqs6hGreCxDfrLKVS+NJmnZg5YrXwWYeYPrSgC/A9H9x974IsEWkTbIWUmlxylB1bw
yzGYozvlIwOasL3qXXsGEhkTs48mkfnmBlKYSqUDUN4bA1YOa0LqJl80pIHlQxaKcMl2jR1d9QyF
l6EmckZo5qWtrsWERHBqORK9iZHpIe3NGguySrvG/iLH5BLOo1aUjW3CryvkZ2f1jvGrM4Prxi4S
wZlfPtcj2jAhgq7+ojxos5OU7wljNlpw1gcc3rjVMojI1VAzAzKdaX/377TgLni5VSdSGxCRmZ+n
1I2Tz1IqcDy753SjBXenD5WBcXQZIpIs0KgvRSILFu0E+30bWDadbssjjGqq3epvK6QHxiY135eJ
231ludE2jFwRMe5+GmKjFnf7SHZLTTmDVOuG3uYHjFxNjnxX/L0EsYtB1Yclc0Wl6/2VZF1hqg0Y
Zr5KVZhNpdJshnuNgko6paJpK9H3uatIrqkZRQO+38QfNfljVNy8x9he/j93+i0wrMhmjeuhtg+L
4kkgqO2+/ysRfDoZ7ZJWklKoYJW3nQ266XslEfiW/VsOsdr/bwOfSZ4XS5LyHjKWU43k5AjGytJh
fbW1a3uih9q+cb8I43yA2ZuJprI1q6qzNj3p620jqn6KRHA+oLTTOS5SiJCsDwZQA5LPZfYuN/Oi
BecDmt7qpZJpERkBnb+ugzf+zzMzz6+izbZwbkCnqR0NLbYlGVy2L0lQowV5eWJoXYkvTHzuPo02
4rjzH+VZlpjssPzm9lScFezYvcMAXtIgEZyc/bwNAaCRjWgEr01OuXjBEPIK/mg8+caLcRgPvYNh
0k/M5jqRP2X7/ebRt5HFaRbLCZoCgfDida0zVk57rIPI0267oHi0nmRPPouGdXf9zkYgF2VTJY5t
2uBZVNHTuh7TVvA42TXwzfc5v8YmgIqygkL6gI6L+7G57QzBBolU4F1boxhdTiHCWO6IFmiDiGpS
oMPz+2tzyXXVmLQZxRqZzQ2ZMU98u4oyaSIRXERTkbKoxhY6kK64z/XuvqiNc6NPgt1gS/HWvHQQ
kKg6hhJ54lbwq0dyz+KB7KgFQ0hD1rCvH4RmvHtAyYsczuekfQ20WA0HdAwAPu8R4C+ZPuPubgDa
J2ry2g8HNtK4AzotqbW0I7RaTpQ46W2KiIC65aH5mrBpyzxIfon6AtixuLaQ3DntIkDQZwtEFuSn
1tbOVNFDDy5G49zG7/MJL4vJHdGMDsbQa4h2aOE0aHTAhEfi9U73tV8wkZhhQlC0oiIz4Q6tRNNR
b2JIZE8vDb5VCwGZHQrNZN/qXzTjTm4ky6s551hFs3SKI3twzSipSr78YH/HyEXQPJShMFsisM03
Pct0yAjgbbF1x/jQfMw8Gw0k5XO3XumKGtv2fdM/GvIty1bSSmo8YSVn7dLlAVH96zEX24m3dsgA
rVUQC70BwVeBvloXGV6s5Wg7knEzkq9J9djnN+bgRbGoVsus+po0LiDCCNUADB1Iq0bqJMp9XP4Y
jNShibCkyh6J1yRxcZEygEjbyCEpR46/bc+a5QAoro3crjjQ9HsnnaJWNMqw//wHXg84oQgmQPgp
91iq0sac4bXU2p0DpQUJVY6kq+5pka/iMnYwBik43Lv2sRHJnTTQXk7lZEEk2ONCucschaiC63H3
MG9EcIfMQJvZ0FeI/0Zw4TASCCVk7baiw7xriS9i+GPVxVMRSw3EaKjV5LrhAvBgne/B3uBiAtid
coFagpXjT1aHfs48Ilg5RfZI+SGaBAmAPQ9vYXZG1xiSoM7nglYQ5CSG1djeZDVhW9nOPDU+miFW
cqGGCCd6T5mtMPb7JsLQWiNBfyKElXXmNdS4pZXo6bTna7ciuEsyw9Bork1Mn+iODh/W7CTL99ed
kUgL7lLMMB9WGlENEUsexPVDlaWC99+eA9oqwV2FapEVCRKPkDCsTh85YG8LAEYxVqVzXRXR7nPn
cgJ5hNXPWC2MDLtZ/j3VbovFTYvKkebjdVEinbjzueRTO4P2zvaSSL3Tstwt0tnPpZuoEtwVu/7N
UkC9CQ+HaS0+h6EllZGoRWt781NxNL+Czs+3ffq199NvrVOHkUDe7hpuxHFrSCuFxHoFccSO3aUI
7cqfwScFIrNhCq6voUgUt4bSrE4quH1tr5+/zNqhN86LFcztJc0+XRckWkM+yZHbrR1ZLZMUMJCS
hmER3zbovWeVncgVOe/dhMdmz/iEBwgFBn3JIG9yRw/TBe58SMGqY4cMKUoU1bJl4m/drTDufl/j
CkwqU2d7KqnOtUwfE4L5f/sH2NvQFUjQ5aivgR2L8iy7AfxWLnfbkyidJJNZivyxLwKE74jKqPsk
P1HVk0K0+mAi/Po+7h66F9vkcSHnZU5aNWWaqoZL0qekSj05cuJRNA2w6xM3gji3aw/rEuvMXsZM
ll0lWctwjICVfV0doVkyfTcXSIYoMNHYCkamq4fPLexB7tI+pIDPAdfFjQi4cbcCv90zzhUbNDW6
ZYLE9kl7YDgpbMuKs+ka92CZ+tg6bGqWfrmu5/622TJ4pmRwxvOpGLWpLQtcMbZXDIBfVpwciGa/
2k7Ud8k25e05eBHDr6aR94luQgxB64HX9HaoZ90Yzv30PvN4kcStYq03aqwNbBWXB7stHLv6fH3F
drNXFtC+/ywZ54XjbF2HroUu2bG5hWtEPYseu6PsSJ7IffwHZ/Uii3PDlS6BxS/rIevCkAienSMs
kHHf/BeDUMwbXdklPi0DSEW5V5m04QT0IWcI5zPYhEEbslzE4e2u5QGsGrMUNhTkEWDy2qadqlS2
txiRq9WHRDuWRR00VS84yrsO40UQ32JpzkoK/k8ImiS/lj83jeAI7TvbjQAu1WRYUVsUBmKo4aSe
ik/s1W378ofWH7zytgJJkdAsmPt+s1GM/QR9LMDP4VHnkTojhpZkMPLYr4HcoDhVSLzGdqwHOagw
0CN64++u4UYgZ/NT22ppTyFwyQ9FeduI2jjZqbymEGfnhd2ZdhMXNkDwRqe0QxqbjtTeW71PReOF
+6pgOglMZsR8g3zQVJWF5Dq1PSm72BgIUWKRC9q99BlG2f9L4JxdS4x40jUoo7fp2dajO8MEHvei
9m6XrW5pTt6Q2mc8mAWx/P6dtRHM+b6h6ptitErbUx7AWxLSE3r7bqTH2ZVCGnTC0Zp9w9/I46zC
XDup6RUoCiLaZHi+JCsUK+nXFNjdLaoH9kncViXaP85UpHKqKmXG/hntQZfPg4g1Zd/nvmjF4xqZ
VtoQTcMqTh8N1AtYE7h8N58YDgsG197jnDbCON+RrNEUDRmEdfJBNcN6Ca/fVrsX7+b7XACKfhxl
MmpsUaZcrB99dyvknlfYLr89u/+YO8/RV1atQkFthwDeQ4FlRoozu2M0SdIzJKoeJI/tI3qovCIU
8YqIDJ5nrUgMpSQKhWgCOK/4oBzSzykmyawPit+GoLwTPvh2b0iDWMgMqiAl5NvNO6PMy4iMsI1T
88gcfRoSxRk82VMxsmQKMib7pv4ijf2+iUGrYjX6Jsa0yEyetCag0fG6cYi+z4XSpgXOD/Cl4vxa
aJ7OACg7C3oE983vRQPOFdoNqUfDmBBF5w9SE+rxj8YK/p0SnNObrW4eKxtbUqHH0gpLESTHbpyy
2XLOySVNO3crksGeqtXuNNw3Y+0n+VFVD9f12L81XpaK82tDLyXN1GMztOaTYn2W5MdK+VBZH6jR
OXWmOrOoF1ygGN9rviTIkJYN9qZAzN/46owC6Xe7uL+ulsAC+IZzOVGUDDl1WEB7SYwbaoVT8x4f
B45cBbBnSOqpnA/tdHw+L7ByePSCstZHF5Br6YKzsv8820jhPOm0ZrOkz5CyfJRPHv2heIVHwydA
kQX938CxdN5Zlrc2MlkcuHEA6bAoU8kO6AjwM1amirwnu3YX779pAtj1BhthnLdBrLQYuQR7SIyn
snrUfr3DEDaf55xNkgyzRusFutQ36+rJy509Cwxh/z4gmmmgix0lHB4Ace1WW8vtASocU+KwgRDb
R6I5e/yNbx65IMK8rtX+a/BFJB8txKa2dGPO3EOY3+rgJp3vkbpC/0ziE8FR2j2whBFN2boKFCrO
07VVj2ozE0Xt9IHQ7CaONH9d7ENiirI5/2ElX2RxXk+3J3MsmVdliOrWiRVI63PrVxfGBhUHhnd9
GXe9xEY1zvmNcVmtNIPtxdKlsjvQFnTuYAiuU4EQ3uEZ1QBWIWYdoBQ+zNXXQUtDbf1xXRPBJvH+
Dimw2gCfCJ5mQ+PkEnG0+i6if42zwPBEcnh3NCDJobANWqP1oOTkXqnPjVWEmWj87Q2RO2tFAsrj
H7Pjh2v6UQdoRYy9yS7z0/iVdSPNh/LgdE/pEdhhaK0VjQztPyw2IjlXBAaYyQAlExYxoI/qI2CP
AB+RunQACCML7QpXVGkR2QbnncapJFRigZ0tVa4s+UNnO1ouukPYTfQmVEbLE6OtNHCIOSndCpAl
A8xh8E9KwJxFdKiOrO1JPO2y6803opj9bK4OkEc0SmSvCIvIWTUv0irytczArunCeyM5kgtmM178
OPgsFO4P6sMSaG7hi/3Dvj/aqMP5IynLaiOKIK39OoDaxiVuFuC2T/5mpAtmhZeZ0AhFCnI+qTLG
FmiVWEGlwNx2hwaY6EIujA+vPkmeqG2MLdeV5eSnDWa5NPJEg4JdETuSdbCm8zAcq/m8KP51DyWw
DI0Ll2pKph5lBwQywyXLjp3oAb17lF62ioceovWg03yCJnr3swOliCKBkuz+3+nABUYAwe67TEYw
MSdhCdY70eCCaI04BxTpfdcWpWJ7dXtM41PeeNf//6733qwR5wiGBOlPgHvC3XSJlz2Z2s2KbY9T
gZj9XAbAam3LIhrB3NtrL9B3eSUVC9YJMJ+d3x/bB9AzuJPtLF6FDHIkyGYI5XG30oxqqyKxUFz9
rhvAP0Oz5TEOB9tJble/F47Y7Zvai3qcGUTtQOq1gXqq/SANgYJGHUPQ7CtUiTMFs57UNFMgI7n8
BjHtDytm6lifmJgpddcuLJ3RNYAb4g04Z1f0mTWyKrmipU4XuwoqGEXp66LH5q5WuINUW0cC3lJl
zrkVw9wVdSRZbA64GDAKzCqvtosmBjNUvcQXzTftOvCNQL62UBpLpWsWBA6nugJRCEurAYnvFD1M
MMV3vp22AjnTp4qURQDH+13n1QKGqMyIuxncJNhXBD51b9+2wji7p1perajUoARgJdJtallICsVr
jzEKmjh9b43Odf/BjI6/LbbyOMPXJNrPSQ95pGtda9ADTV/ec5aBiK4QglFZHYby2ncMnSZLErUt
D8FywB6fiIq+pUfWt4hbSpC73l3AjTD2+yZcWYyqjwqw43g1Bpyk8sNqHwxUg/rm8/WF27tmt0px
UYtEpnKtGiycjqrTPD3+H2lXsiS3rQS/iBHcSVy59TL7jDRaLgzJfuK+7/z6l2jZHjYabmjkiy9y
dE6BhUKhUJUpQahGItgCnjV9vg7FC05bKCZloawR8tBg/fRRciRQUIJ70hbpoPH31WbhmI1spXOj
aOigAKHN4tIWZBDGQna998HglTqZF/qYSb9uGNf53iDZB7VWrpIiG2BYGncP4Hf4MLciXhQRBLN5
SwhUW3i1s70pO+j6s5h8iv7AxQba2MBsWHPKY90uKQAGs0/ybvsaerYqXutEb2cC12ZrxpW5EqvQ
aOQzUjdS90uGQY7lprUEMUi0ZvTfN1uozZswCzF84GXKsiMp2meU5+sfnn9qbFaNCQmhVRpjpODL
S/vwDoMBaGQeqK/RqbTIE93JRAvHxISmGCB3k8CgrnpVQFM+ZF7XQFtQVMPhb1T0Tao6gT7vaYtt
Fq6c0ipZBzxu5tZ32QySRMfFXRBN+R/nDYP5OOiD1UgxJ2h/yw6FdbBEPe38uPb2+8yXIWM+dsqC
34+aNj/O7dDd9pNuv651+HEo2yVIk+lJ4A2cdcNBZhMINYOAFrJM5w7XyYVWzkka+3nuqkeoqbjS
c3vToxtCupu8yKUdESL2Is46nmEyPpFE+tDkGFbym/52kW+UeH/dKJFNzPkAfuJlqqU49rUlKOzX
TH5s5G/XIUQmMOeCnIaz1mtJ7Be67Erd7I2YsbgO8S8b9c0dmGVqo8YuoaJNMM9ZH6xg3eseSncn
nZvkd76JRdQ3MGbNptZABSmlvtf1Tp8+G5rsXbeHs2RnCMyS5UlTLeEIc9A6nLpjpRxiS8Rny482
b1YwB+mQVtEAylwU1ErNjZTZNeP9QEYvnoVqH/RwuTx8/oFiycnHorC7qsjQgnBjf6WpcOqNzjBg
41B9c9Hcv2Dx2OeR2URnhWLQ8Ka9yhqqGYItwy2Bb77/iY92Ez/rpZjlQgGAhXlBeBt9+l1aX/1M
1b1EXfH/kvC8LR6T+kqaBZ7eBmjGS+/1qMvYB8NXH5aAooXueynyafVzaxxd3Y1xZiNhGimngduq
XXyytM9BDv3hun8LjWJCqVmYVmJMFOUHnb9GxQGE19YTQUKS4Z4uuq6I4oPKxAddru1aMoE3HXVE
bujA+slBcTXoYInjA92dl+5OZM2GMJVisoMFUZkaoBlDD8IoFY79rVEaJ4GOM1RuigdJ964vJd/b
38CYxA4E5SHo5vChJtmvJEebBFMS//Kp3gAY/+srWSqqDgDRD3UnvdAOYqrVs+ZQMviViyw/Lr3h
MQ7YdnY45SnwlvHjEAcjmC2Wx04TLBvn3IObv6EwDjiMUdiA2gZvSyYO1U/rV7sQhAkugqbqUE7S
0UnG9vtJvS5nkYpszjJCR4/cVZtAnlUJTj7u5wf3hw1RObTls8n2SNDPsObIUBHsFP2GZLvr7sUP
dhsA5nMoSqnraN+yvSX3cLTuoenmNopH0FQNYcHf+SoYLwAFkanYFzxEUDSaoRKDq0OJ/FdXj5H1
SvKX6xZx/WuDwYSCqF7WNO+AsUC7ogYXeLO42edWNNHO/fwWClsYXVbQecc4WL4gYswrHCwnaMrV
XiWzc1dbsF5cWyzIn+N5VEeTDrM3y8HO035AP1CG6bIoe1Uw1BL2/mB9ePea2bT7kmi0+RIPNueH
gl6tKI2k8OWacu9CybJ+Uesn7Tdi2RaGrZnZWjLgvQifpm5Gl9hFkJJYsGKc2HwGwVy0J0uppS6G
JXP91MavDbmf9V0G0fgxc1ZRLwgvdp6hMcFZK6Ewo5pAUwYHdHm0Pjzv13vN9LLbyUPd8Wh3goDA
e7604XKUDUi1DI1tT9PJMNiShZe9aHHUI/msQxhv/YTC5137w3bGb6Cjf5GC6/7BNXQLqp87iJFU
g9KpAJX2RoRWzDqI0A0nfTw1b6jgBBcxOHA8/8xKZnsltqFUkwxAK/9iJZhqBm9f7MeiZihe4nCG
w0QLCVzqakMNW3YzOObKIPq43g8QtETu5YsoYjgx4wyMuVikmp2AzRhgsRSMnVeST9nvMEadYdAN
ssnv2mXSypUuHCh/f6CTeg/aGzC3S0fVSQLh+wgNQEwqdIbGBI5FWu1S04CGuRwv3Gn70FMP645q
xaZ4NhX5IXWzf4fTZToUvDVuRAGymAFnNfs1CQZhMs4po23s0VnJLQNNUTOhX4jOtTfH6JgY7vQH
pGmDfJcMgl3FswbKW4puU/WFi2k7s7XlXC9124unG4hzhCIWJOpO7GqBiwgS8Gg9sC76a8xuhKJp
jnCbyR+MtXXMLHecuNWcxfoqiA+8dQMC2grBnahic55/GKte1KgclBjKRFqQ3Kz70VG+5t8obe0o
GgbjLdsWiwm6ejI1iw2COV/FPJ11MESnFDfYWTRB0eEAYHNhtqk+NmqxtEvsIyJ8LnB5ie7UD7py
Yo9Z9vrqyIUgqNNtwn4pi+B8J1g6dKcw0W6YrCSpQ1p5AseBcmNBbPnUh/L+lBWXvzcYJtilYx5P
0QqYtvusF98G9dWe/rjuCdyPs4Fg1q42okZvmwyWoEO/O4blfzSBCW/GUOrykOD3NfkVWiJm/tzZ
AohTGnLtazBBzTCTMKk1LFN6oCfduI8OuLhSMp/3UwmfFf+Y9C6ZxrnSaMFRz/dtup9ETLs8t9oW
NOnH2oTLuV+rVZlQ/GvsyUva26U9aP39XFWuajsx+ZHqT9e/Pu+A2wIyK2cpcTalBKXAULrV2huS
HnNRDzn3xAY9jQ0+RErSygr1Nr0+GNBZwKLd/RSzbfF9Bk9zISsrLAWK0Ng2FtVMkqGYImwZb/Gp
qEz7vfbnvzSIRcOL3MizsY1tZamIooBTDGgocqO7AbKMH6l8RHGgtSDzWXScCq1jQqk64CVH7eEg
ceLMJ/IHqpazGs6vDYcI8RiHLxKFrKMOvFLxThOhqNOUe3lw5MBwxfPlQjxmA6wp6Zamxno2k0db
nsBT85WSDMG83S9kQ3S52MCx/XxMGFfsNq9nAvMo4T0J0sD2uj+snUbna13z4/W9JnQWJprbTbNa
awvj5N3PQXP70fTkh8FbbsGp6MuCM55G1kvjIPlN+25wRWQiu4ZcYmhGRN6sSp1iQDuH/WgpH8Li
Vs1kXLQFUZiXvNiYBfwbjgn0Egat14QG+lH5XzN8yapHvbqt9Oeq/yRYR17uskViglYSmfLa1EBK
0cRIL3A03NOn5t9qYrTfoBQ2f12NNiokerJMRfuihMZTXQk5avhO+PfCKWwKG8Wo/Ic1xXDXYL4t
/AgcDusT7ROJYkc078XfYnAJkGbDKy5KFOkaW2E117G/HOlhGR7q/QSBEUdxmyC/KwxBpsQ9YTZw
zI4u1w4EvAPg0uVRbVzL/AIeo99xCI0YFs3JicquYFfVZjMpcIioDWg1WbkxoVoNlvMSG1n0ms7f
xhs0JgYPYZtFFsH3kncyCIQOmT8iAeyPtCWrPeIo8K+bR1foYh9v8JgYPEWpNbYxrEvMYC52QyhY
Pv4Xels95gstrQ0+xA721Ot9nn2OqgdNEiSZ3FC0MYH+CZu8puvildRZidhQzMdBPZbxw6jLzgoN
63S9WxpBL4/IIibQziXohEvqD/JyMKKdOt6s5X/8KExwnbUyTMMOEP2w68EmRAS/L/QyJpyueTOY
6UC/CnGMh+J+Qs+7+qFDKwLOXtAxCQs43DoVOv9kKBMga7lgk06mKeuauIp9qfXn3K1eaVdKdFQP
uEkViVMup0NfDMz9Wm+4FlMjyLS5kLIcuKl1SNZdOL10q8DF6Qe/2EIbCOa2m2jmVBQRIJryPieH
xdLd+etQv1zfqCJDmMAQTnWP2xS8PF+yh0JunuTUdCdT1C3Ci+AE5HCYM0P1FxGP8T3FzKIGLwAR
pCYhEoVqYuxZz0MggUAmehCptXO27hkY44dkWNaBDGHkN3ELuozUbULZTZfqYzPovk1WpyVzcH0d
hQYyB3yvGlPYqHZ00hSWnM6JnjK3B0NOCWZEUTzn5C0wEHwaYFCCKPhpI25iE7Rd6yUfLBRJi8cU
SbzybYIHToEq0ubjvdycITGB1q7kXCIzkOjVBJ0xe/1ABULnj/lOKDXCYdsjqP+aKtEUHU8RjMcv
q9wXeofPNsQpGhrjYRk+92TWPyQ5Zt8UZYxiN86a7LWSy/5h6qT5eVK69P0DT0TRsbQW1DMMDJyc
x31SQ0ooD5Hx5pnsq8rduiw7IxJsO16oPEOh+3LzBVGKQTktBQro8G5XjwYt47l3og8aOoDio/Ll
unvSP5oJJmdwzOkSmnVZGQXgKmUXFs+aKigy8P1Ex8bW0BaNU5M58G0jguqrhdDfBzUUkqIjHdKh
+W35W1psMOYNi/lCiZz1a0sveOqT+URvXKGn3GcJ9loF3SJRsZsbTDZozJeSzBpDkzW9Tibzvk0i
N6pJ0GilU6jqY72mu0IqBLcg3rF2ZiH7uarOTvQKq0nASHpLHURxIr9wk9vkrvaNXfosZsvlnARn
mEyExgsTaPN6ZAdauLpJ5LSgpFIy/7ofikCYyKxIcVVJ9N5Qz+Proko7EM5/GMTVNepuF/6uQXCY
dlHZFzw5Y2qYVTcDB/KR9e1PwkntzrBcKHZBn7ze1SJSUv6OfoNkG3wLs1CK0Iaf2F8xeG4f6TMF
hMEovczq45R7EbUoCRGZeJkuUNmbGxgp76YfCXrN0VABjlzlKHsttB5FeNxvtzGQSRXmFAMzVQYH
yTsDQmGPaDR1uvzpuoPwz9ENChNIEquOZyWDUfFhHdyf49vzM1rK5IBSiJmLJwDknzr/uAqrVEja
DP2tC74bbWpeb7tde2PsFL+/E01ziNaP/vsm5JtJE0nZCMvadt+uGNoNchFxCTfMbxaPiRudJNXN
cPKIFR3sB0URZDncvEOzDVnBywUkwZgYkc02XsYsekmpcnTKt9p9PDz1pnIzm7o7ZIV7/dvwV+wN
jokWbVxIo0wAR8aX4Ws+fbVET7P8BXtDYLI2e9b00kxyBD0rw6vVd1F/5L/s0X8ALroWmxxPcx0A
zI9r5NGJISpnFnZeBg5PmvwGouRXsGhs5yJRZFz0CiAaCwRp1mCMP8SaIJ0QYTChYC2Meewr6gfo
ztdqDByMrlq//0aMdPBt6ZhIoDSki8oVIFq9uPb4Bbfuyv5+3cME31+l/77Zk1KtJlO/YLEqxOyw
+LKsgh0jWin67xuAMS3ztaDfvxo+og9Fte9adXfdBqGPMbu+rqKE9CUwxs+0OtaAdiBzqYAdTYjE
nYl8vLcMmX1IJKOkdemIiBl+BQ8n+qQz13KtJwWd0niP94TVP+5H2uCx9slo9Ixa4GU/0sTRj9OO
tv42qJyetH2o7nki8Av+MbTBZCLdkFtdD8EFeprrMSaZy6DYrc/lD2k3fPiFNwRuvrKBYyOdXNjV
UABuOS4LuPWVfeyFAcbp6aR28YAOQ0HCLlpTJvBlJVgEsxB3Lat6sCGIIGo+Fy0gS/FRxsRY+hg3
DjzWf9a8da8eZlB8mEGLFzRRiwh3l70tH2EyoUxSMcXTAwxZs0O6m6qsHXMQVb1FKEzUI2Nn1rkk
4YpPHvPaqYubqPMEe5l7wm4sYYKeqq0ryVY4QutloAjQ3ek+QV9zvX/U7sCfhBd79AzdK4/XYfmW
vd2oWG+Y5jWRaGqyNJmjocewejVHwWEuuiKyTCJDGuqTpsG0zk+eqeqH7mg76fQIIqQh4O+nfwxi
R7gLKVplTcX77fhZAycFJvwkX/dkAtW+n6+OolayU+pzceNA+6RMoICgXvApraA56uIUhZLpOIKx
H5O6ngGexFs6Qmt68euC2Z4V4rCeJVIp4G/lN2TGLZdCS/W1NiNflh7H5VCJWK3px79mGeOSWVuX
TTbi96lSBSUHoo1XVBrwd3zwzQxq5uakzNIC4xY1FlCe/KZ7mDRvFrZS0qW4ZgpzGjfJouqhhOZC
fTe8DvdUxzlxtZ11HB7FQYl/Thoq7b4y0MLLEivJ6BBOmwgWdSjqn4iV6pv+mBwmMN9l3vRdNOZ1
Su0uzHsDZGNuq6SWUekoslI5YtXPgwFyjushhyo6cfUHekDL++SFUuGeLoiCHc6NIht4JgpXRQM5
zg7wufVR6qGCnDjJ750rGxDG24cuwvOg9lchmdKJxV57Mx/1oED3XCU4JXk0jXRi/O9PeNEHW5Ai
6xegjUG4sw1n8tPUWZ3mLoReS1g6tJzwzVYd9D1CGkSEzj0MNujMlgAtRNMkMtDBzPVqfJaT09iE
/meMaRqfjp1IX4oPlHhA9Hwncl12SnGOUqPuaLle3/WHxI9fkrv1fgaRkOrJe+kDeNh/Y/PTzj7U
smUQajPpllItc4d5ycjXlMhJ/1iaybHGw3UM/gG0AWGSLDOz8jmUAUJe0KO0n28yV0fXan+vCoMZ
P/3ZYDEnaiNrjQTtAxj0QnkAygCRZvdTiU7cxyyyjD1aa02Xpq6BZfntjFpy9jXEDWBBslC9WP9x
FdmjVZpJZ2cDsFbao62DkYK4dYFjtfJKMVkpjRmXIe0fxzCZ7W7PeVUkBSK2XSMLp8Th5u3gJY8o
k6N3+rqD8LfbGxZ70FUySDElfDPLyGZHJdjRcVc7kfqHUmt+polkUUVOYjL7u4wrYqY6llJ5GMDE
2u3MQwLrNLfAQJkwQ+HmCW8uyQ6TNEqTkJZ+uAKCXYljhU4Gtfrd/z7tWhyEpSdmHeZmDgbtJ8Nk
iXXB3EWKfJa7CB8vReZANX9ovvcLm41v2RsOc0FsZi3r5RWW6TvVRf/c088HRoJL8OLl+wo0Pvvr
rvIvn+4NkglYRoeeS1TM6XMflIX2luyEHm36QjCBhknxXQDHzWc3K8mELnWJV3PuYaHhUOaFzmmg
wGH5aPsCaeIifPMQmseErwiPjn1fIOdLD6chdbDctL52jFx6exPlLfTzXO7xf9aSbX9M9HFQjApg
iv0tAq9O3iZeb94qrUhOh5+gvAExCUqxhp21NgACN4IW7QrZdJbpVfCpaES6Zg0TsSqrbkKFvpiC
35vWDSo3AwMumpXUgJb7RM9T/3JUvxnFRK0wq7Io6WAUfVlX/fakR2uXDtouDu2uwqClIM0TIjJh
y9AXiFIoNFPfdT/o+xvVARwNmEizMLFAucg/mKw9XOo1MamFWSk5UY9XjrZ0LXX5YEy/wWSAfO9t
MZlIog+Qq1w6bOuu+FOT7pQ0dKTGue4hgqjI6h9JtOIsZcCgHKE0Ks7H7qDuRdx4IhgmZBCzk3U1
PgXf/qDsTbzbK356FL0KiUKFxoSKZamqTqOpGxp6j5iiqoNq1wXx/eyPX3/hFOMnBP98IVb5qFCV
xWzpHqZyG5Ss1riPoZqogjZDVFUSrCArejTX66SW7elD0ZF5qj+J8pWQj417emFMFQwPGMqAqDcC
yvbiO9tRMRCU4rKsuyEheao0Ub8If8tuMJgtWymjlK4pMNQdbTakozOz2/uL1/6HJ/oNHrNlE22V
Vk0HHnnJHzUwzIMF96Dh9JD3v9AQwA0QGzRm1w5pRzoJPRu49xbfwKXvQor5JjxYvu7MPi1K02Zl
0e2MD2oQG9cVVb9gCRzKRiVZhprj0iUB6o1j/EBvvLPorYW/wSBs8TcQe6Doqr1086mSqgSx2+yM
5+jwk9LV8uT3c88TKjv5NxjjjIMhDXkSosaJJmK3GW/NRXEra3c9AvI9nlK5yhjSNtjpCmKEa7k2
uF1W2rGaPhmawIh/cfd/ANiMoiFxNzUWmrHsj1ShvfCrHZIlN36dfToCIEqtuXkFrqd/2cNOVERD
2iylCntC9Ukyv2TDUZY+X1+yf/GCNwzGC8DW/teatR6UpfWTRZSi20AZAG/9gjNeZBHjBkrbq1MV
YQFVKE65kl1GDuaEZ6dZM9FxyP9YlmqbaFWX5Qv6RqPN8nEpsHujV+uB3hMkP/4+P1W3tMpYfRfR
eHCdbwPHnItqjkw6p6GpMj/X9n0jUk7if6kNAHMg6laS1xJIxXyQedJLHa0xJqDA1dCsLqZs5F5a
/0EjbLd/2WhjEs7wPblYiIMHVQ/TeT+0Fq1yS/hcFMVvUHkgufv7cxG2cT2b9XXMQgr41CzgpKRT
2uAC/DF9/jVOyuvfi8is46v50JUmXFFS9I91UR4j8l6eMfQaGjpMsgla/nBTZc6PcpIVgoZ8K5Ds
71m/C439OzcvC8DcFofUVvA+1VgB2dtfa1wKUtRnZAXNydUvjLWzK8aiMR5OFrPTwQ1pBTngBr/L
Hq6bwwaHn79PLFNRMCB3Mbow5Cpk7s3SCuLUSboHBaIBrQDiIiicMGxNIZiPMFG0YDbR2Kt1lCxY
MVpzxYXXbdwRF16oqnmaLx3efYti8NiG7tyqlXBuWoo3es197IKInl5r4ns0u+qOOGlh0wcWkLmL
zotdgg8SBhbT7MZduUslO1hy+9AX7yY0ZrGYLQS6ioKsMRxCQnnkSJmzbE/5qj78GvcO1/3ePp3F
nB1LkVVKlAItzW7b9c4Y/evudzE6y5pD/4BtwlyWXZ3E+FZojTx0kI+lhaXiUZyZX4Tyn0gmlKtQ
lgYLBrNvlzCPyl4KzeCnaHWxayRHHaDtFzp0WF9+t1QSC8hs3WwimZREkhmEdzYoztY9ZMeROUdu
7Zau6H7D/1Bv1jF7TO8bPaxCWEfAz74eVlG32IUiwckaHEkg7sddE0Pu5x+qGuRuntTYCvpgDor7
Gnz3tDAN9d0WLya/wnQohGRCeWOYRZN3gFR3i1t/ULwUD0Tylx5z9SCS/Q4qMkGmxI9UBNkfxEVA
3c/eEvW8TvuqjmDkHz91z+w/o7sOUryto99Mn0SRivvRNnDMXl4UJVdGClcuQVTfqmFwfXdxg/vm
99nda0YVaXR4INH9PHmQWy8WTleLbGA3sDZAMtMARuNPvuxnvj05DfjNdp2nJ/CMelfqTvjtumE8
UAPKjyDdtCCmzjIzpzPOrZh6htk9W9Ln6r0DXNTZt7/PeJ5d096GFr9fRI4CUdgSzRpd5Fw3gvd1
tiBMQCJtIqE9NkEkj5VbM080p+5XdK5Zom/EBVLwaA0Oa0uFVPf51o1tNZXiJcN5CG1JZdzh/3EH
SfTASX9lWys9rdkGhXEEPavRVRymVtB6SYNm3zIIvfzGeCJPqNujWCqsg9DdcQ2QiUhm3/RyGsGs
3pPd6CYPpGe5dGU8iTfBsg9FjPE0XF+DY3yikZfM0FTY1+lBVxyn4i4vPy4Kwjlk0VZJJG9zMTfA
rifjHvrQdblcUjy/uNdd8km6N0vUn5Fh7JU7vBc/KpMjulCJXIU5s6pB1cuqxpp2mv64GMkhtacn
ddF3v+H6GC4huHqAbIbtPU67uJ7VEgmTZDvy8DTaftOK/JHrHqCMs6BNBQp3lqJMxjNEEc/YXlTm
nGadyqfCpc86lSd/ElUNuGeV8YbGMpUtSYF2KxloY6AEJgo7jnmob2p/9KmK+yqitOF9J1PVEQIx
QW1DQ/h8S4fxgKKLCTiturO/je3t9Of1L8SLsFsAxhGWPEqigdpTQlGydufyx3/7fSZfke1GrjsN
vx/avmTcdJnoaiswgH1G7yfTGtSTAcQxn7L76fX0kBgkLiiAfrFvjOdym0Vjn9MrvUbzA43o6pN6
PNWznxUoZche4YXPomSF6wJosADnkIa5c7bU3LRK1FkqwNLxUbdTtFoFStgIMgiuX5sbFCaq4/Fw
lYYBKPbdGpSPuYe2N7fzqGjFXx3C/nXH4OZgW0Rq9+ZGEJo9iNwmIJa3k0+ZWYnb/DG6aJLB8CWI
P0TzWbxza4vHxPWstWSQeAGP3k5XNCGlHvFN7+83Pkkwkii0j9m6uVmS3l6Ap+8Wv/Soojnxa7/z
qK5E7mbfBevJPrLQc8SEHiAxbN3WkA2er2c3G4mdQE46YNkqxPdg7p57g2Iv3pYGIm+w0VhBMva7
flyP0fsrcow5FnPXXpp86dYZqVnyg7It0XJw4ra5Z+zoKNgqasi8aMc54dHxGLA7QCiGPUZCRV3S
ckF+S4nKSi8N5sWjzc9NQA6J6BZ3ud3QIYZ0VgaNBDFUha2mp8NqVI2W6Ti04Py0VHJHngmOrf4b
vTdO+0GUhV4aeA7J1tezKK81cwVkfpi9zkmOo5PglPwVIYhL32ewmI+HKzimgZEmBhkqMxD4qdGJ
D/ogtxtp1x34U0Tn5IVHMoA0Ym+CSVEYg2WvADS01y76poqkxC6rCgwAm1t3kTnGKlaPvthjVBxU
yP2NDjbc3I+P732mwuPU1js0JhhD6LedQZuOYZBmP69eWBm0DTnvbOd6zLg4WhgcJgS32rKapQmc
RDkWxO2UWxK574fAeDFKjkjNUKxlomDWdmUZzhGaDCIn057X/9WxoA/+Il+HEWhUsjEIa2sGlO7P
P30dl9CfSS0t0POXtf1UyveDctNZk2sWn9X60/vNwZA7ck1dAzUCexgXNQn1pjC0IOqe88Qz5R/F
e1Xl6MffQjAfX1ZjiIH0gChla7fmmpeZeZCG5De+vamCRQmLZuMZm9miRAvNQZFMLJvc+SPqSGo2
7xtZdHujp+rZbQrWbGGYjZlBSNioJRvWtJaXT8O90cifo77xIG8hmD3jRp0tFrNHy2jEyTTCJGn/
U6hRcqcvDao6VEmz2793aI9+qC0c86H0AeZIHeCIHH3RU7SIruPd0IvGHfkrSAxF1qCnKbN3KE3P
QecA0buga1BniTVnLDqnrW+rRBG4BDfIgcnhHyjmMpD38pTWFbZSfvsXZZO/BCEt7qCSKcpreSF7
C8bkK3Y/zGlH9+2Cps0uHrw6UQXBR7B07CCnGulpUeRYuqT0ovRea2/HwbOHP6/HhH/xu3+WTWW2
UpzZnQGBPg2lMSVQvMQPPQMv1+uJDBBkwfvreLyobf4c59Uhu6UyUducx9RMZE0L6vRj1HwEL4cz
x+/ucz159waFSZetMK7WJUYYOrUM1+iFrmUn2q3HTnUUnHkitguRVUwYD428mJQJeJr53Y5SZ+6+
r8OX6yvH/1KmrIOBxZJBe8H4XCtn7UBAWYazArR/NKfMduphCJJH2psv7nLl+vgbHptz9c1cpHam
YpapsXwtJruiyARRj7tuGwjG+dJCjVbbgklTdV/293166BVRiUVkBhPEjURTyhHPLcFwzA/mD5r8
SO4f1U+R4gzdg78TWvF5DEgugXzoYrSgMOx5GFNZC7LlQeruK1BCaofrvsBbty0EE+vAWx5GobHg
JDcsf671XSsh8+6i3XUYbtq9xWFcbtY7oicVTEk7bxw6KN7erbWnFp1fN9+Nxq1kqBVpEFno/evI
vLxoA8wWRoYcUp5yDmDUzqPUVZbnYbzRm7txOkzvZaSiwQK94kjvdPz3oq8KpIWhHudYzLI/2v0X
0/CjSuDndJ3YRGILwfigrA1p3UeAMKWXxp53INEIVhLtmuTPilhPca2642LN3vVF5J0gSPZQSwd3
ta2xl+qoWQwt00Y4YnWTSzdhmLvl6pRp9N9w2Bv1UplzKS8DTirip6UEkL2V7kbhKBZvJ2/sYW/V
krRiFCSftKCAiLp8Uws5kuhnuPhMJl7WwBhGTMhgnGfj1TqU9dR0Gl4HJgyyZb71HNEnIjQZDzei
US/uHt6AMXu46xTcOUaA9apXlINTGWgQElFccUEsaPpAHBSOwD6Itmhz0nWr14K4b5zcuIvUW/X9
r/10A21AmNOWgG6iqmOALJhERc0DKUQfYdSWZq7msyi8crwatxcZDTSg5rRBMX/+kVRl1qdVKaEA
uN511W2eds76dZkzUT7J8bYzHGbPJq3R11NUm0E8uHG0oyoYcWB6je7rGPA9TSZE7+4ARiw6A2Vu
ASpp0kKvCjMou8axrZtFrpxO3k/JfbOo+7h46WOhoRyvP8OkC7EpP6jlpCWgYjLxntx79EksaZwe
vfX2Z0xfCJuPRZ+PeuwGLZOXfuo7LKssz+6IySBL+QLutUkVNPRwPP/MKsYpMXcRW30Lq9L5xYao
sP4cloJTmHc8AsNCecBQOByDxSo3g6RTxtF5dsrII9N4UIvyJtJ8yIb7Xf5DRySZb3Xj6Xpkp4GI
CVRnwEzsiOrBtisC4DHu3DC7ifsfZqb6Uu5khmgam7uQqE6gnwLsdLhun38wPdImqZdifDDjsxrW
jpaoTtkK6iA8ECroYGIc2yYme6GftdZqZ7VTAzvz6vYmJq41fLi+ZlwIvMTbUDWC+OlFjXSc5zRZ
VjWYW+R86fiwjLk/m7Eg3+TBYCIfjaU6gYCWypwhMd57p1Rd1IBM8a0UlVBI7m2MmMalKbggcpIK
UFvammyjGRwOyAbCZE4Ho5wxB9ndhtFeGl7T5JM++qm8j6cPmfEbZwkecNA1i+4kW764ulmom49J
D8sm6waE+4W1n0ZRoZcXHaBhDVoDpCwmbjPnzhalq7EkUUMvUocwPUyh5nXhg62Kboi84I70XIOa
LIa3Tbay16tz0eZTgVRCmw/jRPahKXqy4YRVHTUPDQPGsENnu9L6SDX1QpfUQFFOEkr0TSptMSU1
+3Rwtdlfd29e/QNM1eAWB40kOupZMks562w5bWx8nqO9o+KEo2OAY58+gOU7keQZJwCdgTGH4zLh
fLIKSw2M8kOX7UnTOguGfux7WSSdLUJiTsQ5hmxJYRlAgogXMuiOoIMVWVn+ZFivgiXk7N0zq5iT
MLHKJh4MYC1H89i8WmA20u4NP83BikNnSRa0c/1GOnOGSf+mzXmYlOVQogFBDZLsk2Y9yBhE17JP
ZPyNitUZDnMeyiSBsNuML9ZZ80Mzmf4yibTo+ctH8CoEFTwEJSb0RUtk9ZjCUYO133fVR231NdFD
ISc+4BzSFXTuU80XdlPpITp4khkxSF5nN1P2K4bBh8zvjfefR7gMIrQiwUTHucp4HYTpjNQIZTXI
wkcbgwHRs5YKDgreMxoe0WxYQXDjuBC0ztcUb2jtqAbxbVkhRNAm7dExw4C+3FGNoTl1RA1QnLgH
chAVphHa08LyFjVKiC7rGOesVbR+1tRONYj0n7iBaIvBxIZx7kmllsAYTj0tOjqpwUN2WE50iqK5
aJ7PGSBxQFVMRzccexto5jBdJbtRg4i4RS57Y/0oY1bvemDggcCt0aFDey4vxFnqVm6npsJTU1M+
trort41jzoInd96X2WCw1TatGo1qCvEIWKteSP40h/9dt4Hz+zjvLPQh6kjmQFhyHmcggai0ap5r
gTzHtQuVR/s+yuLh+3UUzkptUdhhSXSDrRC4wLla1h90rXHU8K4hX34Dg5ZqTDgxen3p37CJmLFu
xEbcZVoQ5rv2y6rdpcIRU7q9mfwaPK4o4OlQ/7pkc53DOa2GGqXP5Wk4DTjH3h/qC4a3vd4VT9Rw
Pg3BJCa+CqYPbKgfnhtkh4khN42uBGARd6z2e9b611fsFK4YezCIg6zNtiD9AIWhc4R61BqlUjIl
yF4XP3a7O4IHzSfb62OHlvwlv0zRL0OpEojhQk8jdOunXnfE1Hqc+I3DAQy5OlIvEw1B539IlOeD
XJuzEjRxkWlOP07zDylXyb7t8vmDvtiFYFvxoixRCJpL0D4DniyL8ZZRM6yib0olSG/XoAehh/2I
3oEE91sEWae9g8ifYBiQ9zm3iMxJO9QY7MF9WsGT2vwyWv0nvCE71z8o7y3gzCrmqG3NotIhHq/g
RR8fdU8Jl8zD6CYHaYf+nDv9+ToeZ1tDMQQ1MV0FC8lFJTGzFkkOw0oJJghSjEj2kvJLsvx5HYR3
cCB71U2b6s9ehtlwDHNi4Oz4q6+k9OClFlpJqa5R+CxKmLk2vaGxAXcI40zP0xrHL4R/tHtM3atE
cMTzIDQwV0DqlqBIwGYrM6TK7CFJ1eD/pF1Zj9w2s/1FAiRqf5XU6mWWnsUej/0iOLZD7fv+6+/h
OIk1bN4m7A8BggAB+kyRpWKxWHWOUpwTJ0jbvzDZc33RZBDMGTfBMMN9GkWyBIetVh4q0/Siet7r
s6znRwhjqagio0KF8ij33epRprV1tGjhau8b13eXzEuVl+umiL4bRIV/MfgNUWzSQqYSGNZyTofY
q+Y/AbBtGw+3REOtgTOiaTPNKAcEnyo/zUOIXsTrBghjDZQm/gXgC+E1hXyC07LotmOUfCX6ELO7
ZM9orKhv3Mi5OATPJLiRQ+GYnVXg9eXCAGgbFVWL0P8wWrn6XNV99jznKvlW1CWBiIGm39ursTxE
mr7IFHtFHoHGFbTrqTiFL/r1Qae+THPVwyOsXUK/E/ec5Y1/fUEFdz8XBxakop03v2B/w8a5V0ji
qepAtdBd7rX8PKevuln4OJzBBv56HUpozgaKC9rtTNtmcgFV45HJPNLyrGV/4H5ba7jNSo0satUu
gX+boQlSTRl9sTB+ovCk45BX8SHpXB6RaRXNtc5V0UTZHxt05VX7+lDcFkcLowatIok8wjNoC8eF
HlXrq2FJFTXM/m7+ZuVxJrIOirrsWB1Z6V+WlYm2CBMvuoXnLHSK6lxtSFWiMTMLHEL1OnvLl7Vf
PW34/aoxxEp/YZD3HlfEC9bQZBjNq/bB6D67soAt+mS3CNwm6elAxiSutZDmyo8+O2vK8lJQx8sr
hAlnPCyaIwtL7I9+n/3p0CvC6KwL2TkwY3FxT9HtltoOLpqTr4WMqwIq11B1YGzg0b1slwRB8B0a
P2SARHa1BvsNDbya3jnbQdyn9wywjxfh39G9rEnr0i2Q2KEIb+isdnxxHWjWtcsNdVBDuwZ12vxh
7Z5m69P16CA0CruGah4WEGVdbglbTCDbkdaqmJxAbbILpn3i0S8OmmyrY9UFLfW7v2T1VnLpKuhp
x/AERsWhvGPyDq/gtlBgXnINu8owR7wAoVARjEXegE3Tpvn3IlsS7clNZowntFHVfo2jNcL1JI7K
bNfoPYid0dpD9wpkxMjObO3lNuuG/kOVZMmDS/I+98zFqp6oU/c/8MDR/q2gYoBJBLUbVRC01Qb1
zWGZW88p0wE62PMM0ZOmTZwKb1OMpPL6Kl/aCyGezWnG/v823LdgBC5mJAAE3SDm0YFszHxurcCo
Dsv8dB2Lbdj7b+I9FrehST71qYUFfRu01Q/KjiJ17qWcLRo7N3gcA7V5dNvhrmrwOQeyP1obPe52
8dE4gdf7zBhEVxBBDrnPAKcjLuN3g0x6WQLLZyJTbY7muAK2JE+zs1e6G5N8brNedgZchhaCOdT/
zOOf5NGGYrmRammhcvOTUDDbl4cpXDBMAiZzSTog8o8tGPtjNv6RxvbQEcXUQrX4QXEVh3CYTT6T
4mZe9q7sHUfkIFswLk6jVDOuE4VlWyrBdj8crvvhZfR6v4DcIdqPYz1MLWzq3SwYo/qY17mvdjJN
XFFubWgOCo2WytIp9mdsli7rlUZHqqiFXZ4fhnSGiHEu8wW2Ipeu/guD+eQ7DLMm7QSfG07lUfHK
QAMFe3EL+ZufLP2SaCH8tKArjsk5JKE4tbl8alKNzhrNAvnUx/Q2ulumAM85YAdN9umyQ7up8kgZ
VY2091O0Zahc4MHXwqX48sApm2ZSdBRTlg50A8FYPqyzpF9ImFuZKAq5aPNDZs/vV4JbHc3aXsWR
XSaQz8QAzs7skFrFhyJYPBQtnn7fD7eA3OZFmCWOFh2A1telv6PfqulPCjFbBG67dMshWZkCAd1q
RwskCnnnx7FXfsreeLoyxzNTT5fNVgiT4i0sd6g4KQR+DL2DmE+7K48G1FCsz4vmLa/zjrUGy9hq
RYEXEm4okxAbRVa+lmelKu2qZFTDpXnBbKKfKw9ddYwxN319v4Qegu4hh4DswIY7cAeYGfcG3g+Q
R6r75D45sAmt8pDdMqpv6CT7v80CANIsFDCIaSEBsgy+NSqyYsXuDVz3tLkKCqIeiq4KrpskilFb
CG6nCrPp24IMuO0pYWZ+cqbff9N5ZwK3Yspop7hZ4Ped9q8G72t0OEiZBkTbj/oVOpNMXFAuUjaa
FyjGRFimLu0DZ8bnRPXvfbt4VqVXMhcQgoEAQsfkHFJgPgAWqx7Vho3LSnzEWM8rPqfAvVdelm+Q
Bf9nVMn+/rs6Hqj/4CEEbwiwEu0aBncurlDCtd0JJwkYiovstovD3/eC7e9zB6K+kGasNZQ0JvVs
NI+mIfEyUfTe/j53Etqzq0Yz+/sV+9C0Dl4owDEmzYtUwVmIeTx2C1dNLBTnayRT4s5UUQmyaI1n
63iCqHj/V2+1flM7B2WsvNhFj4tOfNOe99dXUGghFD0wso6XHjwovD+HO6olihZNKHMZy6nRm90c
u495L2NQv/S+97cT8h5mrZMqp7m7hq1m7You8kHBuO8GL0llzcCCPisdit/4OC1MSOHmz1nUm9o0
9zWCqrGnB/umAMGA4U3BcFSlJKYCq9hjIoaK0LGB45crMmS2W1lxbKjh0C7UW+5ruoJJoZzMcDKd
XlJtEARxtIds0Lg1dO14yhz0kKNnA7cesO8Ytae8WOD7acJyr+leK/m6/h9EUI9hJJvVKTnH1KJo
sObUVMM2LI9awDQDrWA8LVDYaPduIBv3uIzpMNBkZJXsLFQvOVDKuEtrGOiuxrBLlQIZzJjYu+se
L0Nhm7rJPNEMmhe1SdRQdz8ubu519uP/BsA5YJ0RJ8FFXA2ddHxWcnUM1VSRlY8vv1uslW2gfkww
14a+pPdW5AaYSYwZIHEWzs6HvgSLeB371y0RgRBbdR20Hph4auQsicF9XVStsgJkua1U41wXIA5a
JsmOCNIuNCiiAY5V6yDd9+aHmy1J5gyUubWxwrPXkDXSGB9yfLI/x/FlJSBReeYdGndoRDV0xtG5
s4Y6DWp08YMjEELgRzfz3DszO5ngt6eBDFW0lBg9dFn1SUW7GvcpTQNydNqQNdT09FWbNdtTE+uE
LgXJZUAUknQXdRHUJXF34/Uik3ldnQiqbmFGPSeHxI9zX85e0UeyfIJFm/cXOIxbAcFAaQRvfbxv
zFES4/EeYXYOlx1I20JSe/nN7E9BuSv3cSo5iUVf7RaOy/f0tXBM6PipoaplIY1tPyvqP/D2LQS3
RVYTGd1soTa4UH+aXzM3NGR9xuyvvLJofMdDQic87ZewolS+GOspUvCsnL/q5UtLQ12TcZeKfAHC
84zGFgVP8De/jxGJYXZWkdYwSE3Oael4ypx9qqfB7yxbsnZCKKI56HhhrAx8e2mZU2oudaWGa/sa
kX0xHM0q9fL64/WAJPx2MSj1Hw53BhKz0Fu9LIFzZtQWVQ4OU0bLZO5UCr7ofFd/lBHhiPZsC8lF
2kxda2JmMG1Jvg/tdAKdc2hUKxrvjGc6mwEluWQxRbFii8gFKHt1u06JYKTRJL5ZvDrN4ifuB8lS
ij5g00F0NxDg7Qu2lRgcSCvBAyDmV6J9ctO86fNazz9ZSZzffwHEDQfS2yhsGmiM4ns5UuL0XWum
aqjoTx31E/3bYkoIcpg78x/XBuLi41oGp08hix7m+fxVm/sADWyhrqAkVzmHLm+OkgVkG38Nj8v+
0mXtDKeBSUyFCCxxD+Rz+im/qY4tmyK+S2WEhUK3wNyZCpIBFWTO3Oec2+aQWAM2bHQs5BbWIbYw
/G3L/F14GmOXUJLADRics5zDQ88GSukl1pE1wbDTuL6hxxHU1Ew+U0bPJUTDQ4zL2kVwlpjcKiZ6
bAz90uKifWe2R6bXwKRKlPIGNVuoebiSc0QUqBA9DKRMOCXx7/cx0cEtpFUN9mZnryi4uE5/6NM+
oZ65xvpBxbDQZ4mbMAN4N0F/K675moW6vs6FLHdJXfSH5az7xsKNhCnuMQ3nAaIKMpE6QZVT17ZY
nHVWFTldm6HayDp9GMNaHCO7KcAnY3mZ4SuNT7zqPB1kHR/Cm8IWmAtZdTy4fTQAWDmUx24OLB+9
trt+1/RguGeqLLL3LuFJsEVkX8smZzTttXCj5Q0R7RMxtEU0yAbYwGzLN8xEOm8lvFpuMZlzbTBz
kDh1OsFWjmHyxNa1HNB/mzyUu+lQyGobgs+dDa7hMouqgIpRxvdgejXEHcZ2ce5gZvehVeL0M1L+
wtOXspd8FKKPkLCjG8n3W4sGh+XQLHPXChUoJYOSHJtdAyl44lUJsvAKjzOyGMPcgfsm3uHx7qL3
el+bE65IDbpeOvMuJbaknYpla9cgOP/otIbd2mESQQWZ6Zhoe9YaJivhipcOc11sSAjBln/sXdwk
zXVQhoZJnma+2RUY7DJaL19Q3Ii/OxrYf7vmKdEy9I2tIdUhVZQlknK5cDltzDm6YEtAJOW2zzBn
q1RzGwXEwfk0jxhVUpfC9K8HMsHxisQL3HwYhQE3By+6h8lnU4lz1Mbz7mRYmMF7ztNnZfbn9K/r
QCLHR5MSKtUGagF413jv+HZctVGtIm2lCaLWbN9MDniVpHUAUcwCp4SF9y0IomLSizt5ahAktDEp
cIU+Dm88r1HQvr3tMj+hZ9kYvih6vMPjDgKQ3RNFN4CX3qrQAYOOrZfc6TgIilB2EIiWENPpbChY
wzWQz7ZGOoy9MyB25LXjm9gku03CqczD6zt16XegzTAZFSUm5cDDxu1U00PDNkPiHxbVPRlA3/N0
/fcvzTDRpI+c8e3tAoMcnCcMA+MEnFAXcPNAM9ZdMVXBtJaSO7PIDMzfgYSBvbxfJFZKPJa9bvUr
7nvDDnxViZf2w/MfmLLB4O6vBSE9dbNhDZ3o1gQl7noz/v6YGqo0aCBlHTWQD+bztqqiaTzRFh0g
0eKrMQ1GNZcEGkG0YwEGgRMJlOAZFRUtSLnPyHmr2P8prtDekGf3jrGDlXvZQ/RlyMEUOnrUDMZ5
Ci/j4loEVaKClgxtOThf87o6JON+MhJ/lU1zCTztHRJ3IA3aMKVtnKhhTTu/BXGF0x2SJQuuO4HA
0TQMeWI8VsXb1UU9rVszpLs5enQm996Jv8Sj5AYk+33OybJmqhurQ5Xd6p/G9GQ1u+t/vyCEYUM2
BnAlEq0k+ZywMj6ItNCzmoHbfjk3CGDyblWJLfxtzmog64yXfLThp7e6fe/KblOy3+diS5fT1qER
9iJbj1p1ylXJcSk4XlB7QVMI+l1Azn8xYolSqVOM7Mw37tZvb0kVyOWjAwj6WW8bDf/kY9niccdL
btC5UAtUGEvMZ9AxvlcwcNuo2X5qnENuy1jVLtmc0UOMgMNmqUDXdaEf7WpT7fSutWL+EcSOzf2w
rz4WPlrwcVOc7xrjFvyHIZGMS4hWlcUCPGNi6Bd9fOxD3qTgNa1TB48taxh9XCC52u37T85t8foP
KXEqpY8W3DNMAKJCQjDGfFmbLpUco8yLs6BxlQneEwhvhOBDxKtLhs46700L9YPkM7t8EAQmiiXE
sDQ04fDS3IOhVFVqAPNnO1Gx1/asKbyVZq+CAAuz0DmCiRdWyuVWc3TWRC9VC9N2VuZF9M5qvxTo
l52be3eQlEsEEZaAuBDy8zicQD3Kh46x76w8BtTS2X4Elgp98qtFkvS/9Yu+z/rx4vwLxWEru3GP
Ns8gQVADJY/uqOUEcT56lJ7S8vtcB8nS+7PznNeSU1FgGnodIAyNsSk8pPKv3MUU1W7pdEtoq43f
qe4PK6s9N7dkbiEIWe9w2P/fGFfSadarDjgZ7he3MaRVwbbL2IQ1KzAfl7DcJdJMUvTB6fB7zKWg
Mw81IS7H69saL009WUAmjBZR1jvCOMeVu+aW+qxAI+vbE31w7wC5QwzdUnRFpWjBpCvZ19BPR7N4
BJEq8EilXxm7DoVOkeSDE66sA98k6JBAjx33HbjolV0NE5oVHUSjLT8NVROPxp4Lzlj18LKmnqxD
RrysG0SulFCpaQ8KyhqIGMf6uqJgkob9IQoT3Tf3RkgO0lZrlixxnwZIfUAeyjI49PtzG2lXjZGt
9rD8MzAF2Ay00O0uv2cqi9Uq38nLyhe6GaAggMkPzJJesFv0vRWltHhb1Sn3yK6BzJ2GLqo3Jl5n
9a5vougr3KJxfpPapM6nGGjDagQTZKWi5Xk1M0mEkaFwYUyv3HYFqwA+tvSclOc688j813VDBM6I
3nSsG8uxEcs4CFzqcojOOXPYqMq+TpwTJZUkObmsgoL3+RcETxfZqaMxNzMglmq80Zw2WKoiNLX6
g5JSyR1OdGV4h8UlWrYaG0o6AEu5YVrzTKk0v4GkDzrqklAaPQRejkIM+GpxZcB9zuS+5JVG+TxT
a0YWZN4PVuUNtXVWYnWnDcN9u/aPlJR+W9kfdIKZS9UM9aU4L6UtycRFBxHKzDgVWG8NtpLbRDzN
19pURTOKC+yyD2n4mynsjj3YWa97iyiS4KYPTyEQPEOfFVuRzalgTQ0UMXVjDm3il0cdE7qF39qw
2wN9PiZr3NqrAwkm7z/oz8B0iIWxZw2FE4NvJrO0tdLUaNKD9tXWPNbM3ZwwuB/2Xqnt8Q7X++CI
lYDyX95PTPZOAGsBzMWvYei6aMoaPZiqxUv13O/nwktTWTcW//XxMFwY6aeld+MYMCskbOhBJ5Ji
g3jpfpnBOca0oF2Npvj90fpLc7yxHXzX8ury4/UtkpjBf+HWOPaqlgOmjs519GD/bmcct0z8g28x
TbE9st+3utuC/qDOx7mRCaILbUDWjakWHFf4qN979oSJRXSGAMMYitvBJY+llOiET4DfzNhAcJcm
nCe0WCZAFK4Vg1isVWwlLLTR/KtYlPlhIb3rL7GNqZY/2B6WCrPs20Ip5b1pelEX1pThA2rWg2k9
EuN4/feFH8uv33e5PNjNamd0khGESOu5SVcvey0mWU/fReT5uXj/GcHzg9ggXOqaCiCMKd7ws12M
G26HF5F116M97HfJb3g4bq9G0yF9xGxSMT0YUS8GH1xDdrGV7q4vnvATBZOswZ4IQQDGRZpxae2I
KgBas8orwMAEckqiv2SjITmGL+opP036hcQFm1KZp7KxmEkn6AWG2Z3def0OmsYgdCGyioTMLN7n
YibUPMHnwJ+rjrgXOWdaf3YbGY7Y9/4ziqdjTe2+KGIXRinGbkGHS5f5o2ZKPiAZCBcb4krNi7aF
MVr8ZJSmX2b7YpR6OHOpbc7M7Y/FuRxdVsVsdKAQUHv87JvvSlx/iiOj3EGD7nXHEwe8XyvHHeVF
gYJSZDE47XGt96MTXP992aIx/E2qgNu32S8Gfr/NF203Nl21I/MQBXVeyq4bMlPYn7KB6pIizg3m
bEt2iDvL6wYi8YCLFIvfHObvGwiLTOowss+UqIM/6SN6s0E4UVJj9eKMeLkdo5MrHsFcpH5Guvv1
+loKTw6Iq6PFGKcEMr336KPWrX2edci3oge3x8dkBlFyS1QPw5WSbWNR4MILN1CcoWPnODPJej2I
QKJcO/uJ3MfkA0G7p9tonjywC/dug8fFP53GYGSyYJqhF9+sNPXzIZcRiQpdcYPBRb7GHIcaIyLQ
fKBeQp6LwXNkzXZiCAMvVKCgQGWG+5r6Ikc3hD3AP6Y6aMbGn+lrlT5edwPhIYgnI0hWMRqSi5p+
aViUKHaBWdvQPZthHkQB3c/QyPrZI02eruOJjEKLNMsZcLVAVea92w29rXarpkA5NL8dtB+U+K6s
xiqD4LbGUqOMuAklATQ2yznzWhQE/yQ93ZrBnUUZWIbHqocZaxXttQz1j0nW/Sj6QDcQfAZcjkOR
rCsgqjzxzOiUDobfup9GNHdWn65vitAJ8AiK1jZ0WaI7izNHXw2iKMVIAuvjdKpxCav2xoN6jF/c
fYV6lewpWbRDEMiwITcOSsqLpwXSk5F0s0ICJ31WlYdG+RL1kmvKxbWdRVdU9R0MWWMwBXRT7x0t
tqHUiL51ElR/ry6E1AcoxWMQWQuGWxOVaNl5IUpOLJSF8Q0hbb1Q1E4brR8bu9YDffqk0lNZ7Nzo
gcg09ESRbYPCTzoXQ2yOiVXqQZpOL9HqfiAm/c1i8Nu6OVCbwbM7MkieRLuolwnTOwXOBfU867ih
2jc1Hg2uO5zQATYg3ImgWmhFIkuGCJ0eYuOgareDIRk3EW7IBoILNDkCpumMgIjc+8m57dfc691d
kkwSU0SfKd5y/lsvLto0mbm44wycMfuSDEE6nw3jk1nEnuVmu+urJjpHt1DcV9r3y2xHM3Z/6Z6K
dY+TNMtXr42PVXVelj8I1Buwt+xlk51AQKBAjxPADPXVsL9S686R6u2KP9Jfi8c3SLha7ESuDpBu
199afh62B/X5p25c7ieSKCf8eDZg5H1EyJAKt2MLMOg4gFG/lw04yX6fizi9a091TfH7DRpjBug4
5LN/3QHEcXpjAvsTNpsyjwl6JBp8nH3o7FlBGg04T/mN/aa0p1LPlQQD4UeE7APs83iXQqP1e7ys
Io5i5BVSEPcBMxma+rFVHgyZ9qzYDX7B8L6WwAv6tQFMFvvGqdjRU3Q7DF5xa2FOK/J/l7OOhTjW
YcJmFVH8e1vlzSqiB2Tp1SbFKlrpuVMb3xgsSfQR7tQWg9upLJ+6Jc1YWGA75Vt+hYHV+jD67t7B
tJtMh07ke1s4FnA3JuGpAgTpCeB0+5vjlg/EHCTxQOQKWwQuZLfLaBlqDgRTeQS/FqE9RtiPK3m+
7uIyGC5sk7HtTTPG3gyNv5iuhyK/H6Wa5zaynl/RGbQ1iAvcVKENOL0SPXDqbwqSXmJ5lfPhujUy
DO770bV0QssrrFkaH5SCwarEnrT3R7JkfKJoWV2DCWbsTBndocnM69sQJYvV+fu6LTIYrmLREGta
jAG2FCBejLwhgtTnHOp2LDnlhGuGCVg0R7HeE/7lIVZbqywL7Au093wDRI/1bWzI2JuFxvwCMbn6
4hxDHjpyYtR4yA8tDdGy6UXRV0uVVeMlxvDTAWZEytZJsWhGqQZ58R3Ugp7ed5JzQYbCnWxGQa3E
cWFN66YenhH3o1X4rl39wWkARq1/d+bipaYsRidSsTMjfVrdUHNpkOKRaki8654mDGYbHC52ro1L
K72EOaTTb0eLfqjw39chZPvPVnQTL21tJJmGiYlgdk9WFmTzqxF7uXK4jiLeFzY5gfZM8OJzwWxZ
0JOOtll8mUb7KW/70whhMRrJyOnE6/ULhotkYz/G62giABSJTyOwjGRSuhv2cfMlHPttBuSnJVwg
m5RsrtwMEpfd6Sf1Ud575JmxXKuHSDZrJcpzN2B8QMszLa/QvKijE7303boIjOXehKTqVH/put2a
fPufdol/poEAzVhiEgNPTWrQ2S+W49WylnBhhrM1iftCJ9W0Ir3E+unP0RemZxeH9m5ckA30eyWQ
3a/ZblzZLX5IKE6sfDVcWISnyLOWlkHRWAewCuxbVDKbvAOlZBPdkGyV+Lts47gPt8p6qBZXwLW0
dN9FCYSYun2Vj/cxnR+bNvILi75c3zzpynJfslHRpV4LrCx9Wfyfc2x4V2W3COab1iIJHJJPmrDA
sgkcUPa2M6eHiYVybw13bnRv9Q/XTZJ8zryoim5VVeEQRI15mHrQZMVTqAyxxOmFIARzZKz9EbJp
+ns7kkjVmjVneVaWBZO+HkqL7P7Ajg0E5w2Q9GzRIcgg1GoPsus7xZG9qQsdbgPBbT7oIx1VrwBR
Y0QyjYt7DcJRGU1C0LOq/hRpj7o2SVJ7oQdsMDkPaNpBp6gnw+Hs1Hfdo4E4lcte1oTn0waEOznK
ybE79y3Zas2zWuj7qLLPpPlcD4tkl2TmsCXeOLQNBsvainCoa1A6Skufvma27IBif+1FPNpYw50e
LSmVqGfW9LHjRZZf6mfd/WSX+/SPTtxfSPzbXWauhbIQWKOMnjqDEu0bUm5JtiX5dHjZHqdNk8xk
d62ot/0y/2ErkgAg2RL+1S7JzbqKwBgfZEMF1bA8LEZ0HuWlJJ2T2cGFAMXWZ8dKAbMqzctsO4GT
yzJGGQQXAhZM8C8Ti5ZrERr0xQHR9fUYIw7/mw1na7lxX8NA33gP4UeUkrMXq/7a0PxOh+Kkh/4l
vyjn07goJ/j3DvP8d7q+BHPxu417b+WEzZ/ABQTM/jrKGsG7x+6g9An0cD1qfLlupyQe8NLpKlSq
Yq0DhpEdFnM6W/Y+rp90w5T4hORLtbhokM81baFejRpWuUffsZKB0DB7YE+S/efrFokrJCi+gPse
U15oxnq/c6OlLHE/WST4SeAco3+g8o1jnHtLqO+UYy6j4BD7ygaR2yh7yAYFLeskaFrPOpUhWu8h
eLEzXiOvCqdDI8sVpIBcFE+qpOuq0ibB5Kv+GkC97mjvGDdwvlMCaUuuMEffmMftnZovSlNDpCsw
9lBB3VV3w+f1hP3bLQdDlqKLTcNEONNiw5g9T/VazDFdEnMgQfnK5hhYQgudqleMHvpJIDvmhfms
zRoRwb2uXQgh1V1F0a1HSNDr3/LkiXXem5WXTl/MxI+jIeiml+vOKYzAG0AubqWdPsQ44kmAXHlH
85upcvxaVrOTgXAfQJ9OzoqnMBKY5DauTnZ2Msjhuh3C+Luxg/P4si1yJasMEsTZbdw9tVTy+2I3
2ABwHj7q0AJPItjAGkwY14ITqGdzrwbpzg1kOmzCILgB4xw8R2HI6G2Atb0btkkKTZz2Yz6Vx8H4
eH3dZA7HJSx1H4N6ocC6qSdIaYOOVNsz/mLZ8LXEIH7aQ4mqwc0p3Kw2niDnZEynLn5qZfJeEifg
tfKqwVQrNwKKUq7HqXVuB4dIUiKZIdz1liYzyYcY60XKcVaOuFwUx2hQrMrvpqRF18fQpaPs6BfG
OygJGeDHh3QZ/zih5D1pwSUOdwjWcA00bz1o9/a+Cuq9ebzuD8Jj8RcU/0CRakqcofMV9mVg60lB
KRCrIDTMAseOX1Q8XFyHE0eG/yzjn8UaUmP6Mgbcst5ZeujmO7uRDKLJILgdm1oMEjs9IPpO88zu
MDRKIJ3nZB/kRd6PGzGm4NGGiGzk/RGfOLPR0IniudqMvHL0u5buJ+fo2B/i1h9/d0LrLQ/boHHB
LkkqV1FToM1LWFcWaHR2vSU7ioTrtgHhAh7tUDlMK4BYyuQNVrxLov2oyR6VxcnRBoYLdam6JF2u
AEZRsmdaaR/1OfNrNcFzL7q0epUE6wg+YavqXyrbPY3UeURL3BmlM0kfhdheDN2A4xdzb29/6Ca/
JlGh9LWGFMYcbxxIZznP0A76A29ncz3/QHCHbUPShRYDINC36hWW62kp8QrZe7YwCoLH2kFLiMEy
zve+OGfalK6aS4JuMJZDGUM3L06Vp+umCOPEBoT7qtRmXSilAGmiBxMbZj865Fs7H2eIO11HEu7L
Bom7vMWOuVoKBkkCJX6KrNuseZQ+XslWjNsXJGKpkyzooIFE0eg+dEl43QThobExgYsOiA1L30Iz
Fp0mj07jW87fCZgaKwmKzAouKiz53CpOGiFRpXvSnolMylC25VxAMJfWsLIRG5GOJZqf56WBh6W+
Xq/qHpMSpxVtGtfXTYwIMV9oXaGJjn8gm/qqpBl7uCwr6sf1HFA1KPp9stwkkYx2WRjBIXn0Dxb/
TrbEtd45HaunoAKxnHLjS9x/zbVDSm4tqU6xxDD+sayMwApaLsyw9jDmd1p7k60xFPpMT8u/Xl9D
UYKHsQmQfmDGSiARkBllnrXM91Io0hTRR5DxegO1Dn2khmbcnibzI21kXQEij9+icr6oWeAi7Ryg
Oo2+I4jfcWZ/GYbnvK8kgUh4gICWTMf0IlPL4uu7jRURxRixlvVr8aZXlKL7TdU8bQ9GIWRIsv43
0We2xeOChaKOBSiYgEenwqN6560yThgxAuaTIeUKsnn+mUbPummuV3a9Xb+01f2kBNddQhRRMQ6G
Qg6GhDGgxeX8dg+1WLXDMZR2h86+zbIv1P5wHUJ4Xdpg8GMtdo+iR5QAw+39f0WklNlrd2DUBP+I
jJxOuGS/TOIHXEwtXsyaAi5CopeAyiFPBknmL4PgTrxFnTvFHplFw0lfj1AYvL5kwk8GwhPgTHAg
Tsy3qVe0G5UYA4qBFp1JgXvyQ2E/TrLBBVHkQVuVi4iKtiBwib9PDpScakrf4MMsYsO3EEX75b7r
1b2N7m4pz6MopqJHFOoCJqOy5wtfTZwOxdhC7D13IZR441Y1RoEec+XTqFb+gkvF9RUU+rUFxhvG
dAHxBM6v86HrUjM38Zo+3JbDD6rcTbVMolOCwd+PpqqpyrwDRmJHfjp4XaJ6saxeInQ13CVAQ4h3
I5O/TQyVhZbrFM8tYJ04Y/T4oaONZK1kEFyA7orE1hY8mgWLhRd7u3di1TMK7XfJlNhNxYHKFWgA
0NcP0e337oaqWlMsCTUC1zmnLeRbPpqyXlFxqIH4LNoO8A843t9jmG6NV3RNQSX3P3nGwtf/ITqS
BRrh/m/AuHVTBqrWSgawslt8E1U5MC7slUXZ/YErb2DYZ7y5jCjzMhWRii+nitBIN+z7uvc6/eU6
iHTluLtX3EZWriswpmMcUaxv3AnW2v93IqKT3LCEPrcxinOGPitzc00At6rgwuiqfSnlupFsD3/s
GOlAI9fEukVa5SXTcbA/1jL2aWEI/WUGf9boSrQ2esai2mz52nLfZIHRjZ5R6b7SSZ5gLzg2fn5A
/zm3y506K0mgVz0CbHmcQfgI6h7fvNeeFpQeSZCF7vdKQpsg2SR+FkcHn9akrNgkpTv1863y2xTy
vEXsD9i4djXFbW5iDh4VRzMEKxBE0yzc7yHCXQXlXpUdeDJ7uOjQloZjLKDzCxKS/d267tek/3T9
M5L5HBcS3DltZpvFn9y905Odk3xp6/A6xNuxwteXcJ//N8bx/H2tO9aOAcKVoFh3mf2BWjfx7arf
pujmUyfUgb4WkO69jsn+7AtINloCdgQIZvBZKPip3N4hlRFU4K/ppkNtg9Dlm+ZkkryKffXXcDgP
T8t5tKCtbQQkQSdsrqeeW5anyi3CWG9eY3Did1r7ybRKCfGD8DPe2MfVFZpqnVMwuRtBV+xNbZeB
BZ12ta86fxXj9+tLKfTBDRTn8k7UdWa5wkRtvQfNvztKTgthnrX5fc7HlyRvxyaCKTXdO+Wtruae
khyp+5maNzGVRHGhu2/AOHdfcuKMEaQrA33R/PZ70TaeoUj2Rnyp24Bw51/WkVKdCqxYs+v+ZlQk
yUfMJi/+gitdfCo+2X/wGozb43/Ozp2ETVTp6NwC3pqC7bPfzcm5N0ENVf3ItD/plN1iccegO8Qg
qErZh5WAWMV9GQvq0UKygqJdYpcIQ0XD3aWKXq4ZxRxNBVyiym6ivDg4Dp5mwQX5+569heHWzWly
1Y5iwDQxxoZ7d/krpjLvlpnCrZetDakNZ8DeVI+W+dqnr0Xz4boZEoiLZhpHT/q5K5Gm2pk31ijL
6F6UPV4HEQWczVrxV69JiY22rmFHlnVe2t716SNpJq9TTmb8ch1KFHC2UFxMte20qewU9pjtK0gF
vWH4cR1AdDhsAbjgiSZZokYxfNjA4bB0YdvXAUr1hUwkRWYIFzl7k9Ko04BDoO3u3FOpuDb7Q/nT
Z2sI84xNNtKUGWRxS6zUGEKO8UuKZlX9UcHlQQdTuB00MgVX4Um+BeTCZzVn5pj+H2lXtly3sWu/
iFWcm3zlsCcN1mRL9gvLlhXO88yvv6uVG4tqMRsndlKpPKiK2EAD6G40sFbMLbfPbgogk+uA5Wzc
2bGId6+tTWEtSEihU59aw8Q1q8tn8JjY2V0v3WSD5OQ9hkwodrLNjI0pcVStMF9tqWL5QraySEnD
RvfMq8HjB7vAm+4qf3H/nq6mJpu2I/ZNnGDGhgEItslb3QsH9sXArIHdy5GjBJRelBzBigkm1vu6
gVqD2u/b2fRsBYitjOiD27yJAZUQc+KcTRjcGO/d0CwsJTbAUoGBA9/a6365166703Syb7n5KCSq
7ah6kyZElTJqeW7kne7FzbMZ3/QR4XrU94WgatIpY33V656l3Ubq7Wjsfyf7vP1+YfFnO5XiLMX3
mXVsKk8FRY/izg1xE3odWviYG97ECGuvq3GKjmssCvrJg28cRlf3Ey93p9tlHyhOWzoT+Auq/4Ez
Ydvr3iQL22qqV+GE+TBseQCsyLoDQMHdnioDb+fwNyHCvopmQnPJbLh2JE9OaV53oAxLZL+k7MjN
9O9mNGVhAikMddXKFijTRajLsB8NuOkMcJj3DCyJFFzTecuZslDfTJNcyTUJazbnsdPol2HQOZO5
O+9/lBBhew27aFiajGvUPmE8OSg+qS3h4v+ST/9ZnQ+I2kYSVUY5QYZ+q+OiHJ/Mo+5MGKMAUhw8
jnrtPx+yIJV5n4AqYPR1gwW7ldLNFD+OFmEyIsOZ4rR9bbQ48tbQRx687Mh2yU5yp8atfAaNqj2l
D7VEQopg0lixGGS6nhbsUz1x9NRNpOc/cwMhP6Sy2oSpARnqfEjyh1F7ISvolBpCItAkqwptviwm
YKIZuJ4MJbxNii/nFeHGOBehQiYwJyXPsa/h+FtoblYeUcKYqns5/npeDKGMWDuX5wolXANpe2A/
8tFP9eeU4rv+gHXNq0tvGylQoN/7sTGxfJBkyOCNqKrbOvW+ebQe0Cb9itaFgeQi8UbiZE8pJuQD
vEznLOexWpRflfjToO+s9v7PbCccEPJyMOei4vHZ/dCki0jZF9afHUIwyvfedmUM3OJWh4z2FF7z
WuNwUB/yJ44CKx/+M8+YuFLcqKuTt14MMcDGYLQIK5MDEqFJwIPYueftRrj2Kw/TSopUTy1L+FFn
DFWHtQdl0Z0oO8k1ka+J/CkOQHZNOGIimR95zMcsO4SUY1MuJiQCw5zTgGVYmw5YGONRsu4X7Y9O
bcAzf78gimSpjQyoJ2+e7ec2Th5y86/zi0FtAuK8Y6inOcpu0KLx5MbpAAoPoJLLsnT+NxxCwmhi
CXOSCrRnahBXac+yLDmVLHvjf+ULFfxYFYK/swaZSVynqjGcRLmOjdyTTMKNScsJ8R8MwYw3Lr7+
Tz14wMGTFO3kG6t37MZRXP1AXREo0wm5YDR7m8UpnAEHA7dSNKccE79OqeIvJYb/fRWejdmG6lIi
bKKsuC7zdm/kiq+R03P/cuv+dZoShxmjsLQ104Ycc/ZZf1un+yi+U20g4abPVTQ6g32fFgq1aETy
EecbJ72dU0nlKQ5Xhd2V9NTjVnysLpZ9HHmjp/jRiZGbEZGJVCFTAEctN4oOQhXpVFvfZ+13nqRW
W6wq5IlhqdPI4Fdvda+epMZju+UANFEv6OGJ0qm7TX8LUXglUhOuEElom60ZYflYfYxBHVpcgM7z
z3KTSBGu2L0ElEqu1q18+hv9GtSGzxzH3ibnlolFEqkGm6ENJMuEMAxw3WkpcPN76oX/NV+fOdWJ
uGCSEi1JMPB8Hrnmfsjd6CkrnOGi9jhFZOQP+/Br9b09qpwE000I5+decE66kEDKZe56PeSR3dXH
KBr9JG6Octof7TC7rmagLy7ZRdJrh/PLSIScJiSUDv0YmdLCsOh9xVUjc5ZwALzpRZQT1QEic2n8
h6wyV7gkIy4ZEMSUv+b4RTFAaWhSJzKe1c8ZUbxhdA2GonkdILrs/fZaQZzFrg7m11eKT5C9nzce
pZOQOtIsVbuJ32tr+7oZdsnwOUsIs23fawGCrjOboc9JrIJbsZU28YD6p4QRwv/HQAL+XuDnRz6/
1ZPjd5sesRIo7M+qmdXZbKAOmsUleHqdOG79PACJivk7t4CVIGGLTpdmyPklF28hIICUkocpTj0z
+C1oLHslR4iseCoHY+EWBBNM/kU/cVL06Ifa+C32FE5wmVDzhJt+sZIoBFU5BHU22jDhCDzn5AeO
0AyE5ed9b/uEsxIiBFTcGotqSxCCl22wDygHyW1yJz1yZHwgY92dF7etErA5cXwDAZu4idV1wcoR
Hc3eYF9Zhu6YSuOP1KXgX5z9lxRx34ozpawHCVL4oGKjgllDOZhgO/b4nSr1jNGhWscIvcRdLGRj
2bW8DG/nn1omO7P+3JR//ZHtxM1rTC00D5aQwcq8AMvp6KgPYAFQCI/YDtw34wnxhIqEaUhclbLX
YkePzesE7ea53Bym+P68RpvbMbrt/t8bNDGkak1SMl7pBcbGVwDM+CD1OJ4XQWkjxBALyqjpM2gT
Aao8emb26OS4V+eEmA/Ewq/XkZUqQhhFaLjLVX6MmU/sadd/R1cXsAYrsNHiKSHfjY/hPdBKiNsv
6ejCRpUbVgGEMUjFrvGweBiSRZ0cwxqXnHKuf6TkUeslbFSGLqWAbUTDw9Ie5PkmNYkeB+r7whF3
CkNOlonFygJ21HvNr+b++3l/oEwm0ualUzsqCX9Zav3J45j8/GnB8CdX3XEkWonocCDlCZUxqVHr
egixROo+eeCIijmKr8at4sqgDf4NunDBEXVh353RNtTXMvRT938zNak3y22GKwIHZG/J7YNYMpHa
q43rzrIMbk48pe7ja/4EKYHkzvykzOgty6Gk5Z5fQiLX6kLWQEGmQucFvFDX8bCRFE6kG24dE47C
ffnDGfAtoMVm4NDK9K5X+brhiLlM14Xpz4F+WaSe1thA5CaUohKILiSQwA6HkPF6BrsHe+RdceTh
HPohHqpV26kveduhdWc/nLclkR51IYGAtjCTDO4tZZ/s0YteVPdBF6HaSahHuYmQOcIqAssRjwKt
Zp/qQPWzyaYuyPw2em7FhOxRK2luSilkJEcLFN3Tod0ZJ/5QSE1VUzEtDi1F8dBYFt+J43y/7EBM
gQZeZrv90+R3ruyMzu9ASWLf/WejFAeXhiQJi1mDQAXFrkn9pE+nSSeuCNthZWP8nbOcf+Aqzkp7
MWdw2XkMBIfGMLk4nkk9cVjf9DdVA+2UDd5aAMIL17dSxwvegGYcXNx8G6UfG5dEa3lGm6V/3rO3
D7YrUUJAzYnUw30yHMkO6m117Pd8QCmZ8XiM0Zg9lZQoxYRAKkq9M3M5xQW41fwa97dulsDDknyT
1YrQjH/qg5+vFBNiqZAke9I7KKbUV7aNu853Y8ougK7FdJLDlO8W52QJMTW2hRr0BdSaq1/zRPMn
/R6cL/8D6/2mC75pJqKPL1aKprYO0qpmdLLnVnlRDcJ423l2JUPYj5cyj6R8gfWiy+k5/m7iHlde
JT/CY/YleMacoxd7mUvxgVGKiZuybixLo0KxoXywk8+F/pTVRNFic79a6aW9jyw2t1WdyIisfgbA
YK1ZrtkkaFMO5c+DHfaOZuY7afh6PsgovcStWFfTtmfQS68zpzVksHykOAkQmYmILcZ/xarmExVK
1cszpCS12TgFy5zBkG8lpTpNk0XcfiiNhKyhDuUcSQbcY2HLoW9/1kF0qoF2e95ur++h7+PK1DDf
rComUxl4+IS40nIWaFFiyIAH/W7oNxGcLrysg59y4aUd8BIws5eopyI4nJf7cRt+J1ac08jNskpt
UDRgcuKuGp/VmTjtUt8XgivIQyCKSTrYoIrlZx2ajwsjXss+rs97DYRIsrUlLNsKhuvZTVk/jbE/
gRrlz6wkhNIgKVIoWbDSaF1r7ATwsvPfp3QQoiYYltGMKlgJJVqtP5nTdU7NS20uBLwLNMmc3kXk
Mu3jOC8xlQcV9AsT9KkxoQL1fXEPqrIkZiG+bwdAHn4AD87vrMFKASFAhnaaGRhrZC9ud0MXOfHw
cn4RtjUwZAC7MHB0i40xFiDV7KSDgC7+3MUPEjk78jEhw1PBb/mPACGTxH2nGbWqyJ7hjD5aIsBf
i0D3jEPiNYf8Evg14MaeOye6Imm5KN2Ew4hSgvukKVTZS7P2Kh9NXzUpcqlNH15pJzhAkuWRzAZo
19uPkeqWw2No7s+vECVCcAGmm3JRZNACyaocD1ryKFPtUXwNPqThNy3E1hiQYzX1mEJEZv5YpAfV
fO7HU0PNyhOKiM0xkVlplsJtlVmfFyCAh/ZnzSbcmZIh5MWwmbqxrqGJbQeBC77V3GFKbflpMzye
X5aNXp93jv16O1ptx6wDNESPRnQvjtxhBzqFQ3gy7uRj7SV41krwrAXYbmrDJFxabJKZ5bSc9BTh
Ou+tbxXg4JZH62i0ju6MXuhOL+C8JvYyyqL87ys1A6QgzFBj1Yq54fPTy1w4qkFcWikHFJJEJcsZ
q3iSGLLdIH9RHuopAcIBBXhO5CKxTUabjCxcZixZYQ6jM9uFr8W4F7f66CQDJwbMKgcQvhSCFrVo
QpJYhnowJwnaLf3eaC4GimuadEUhRTSgwbGzAAKSSzPi4MwnPrCU4kkLbxgcoLnZ551Dba7Eoont
NEo590AthC8m6s8y8+2p8DLDsS0KgmfjCvsu0sRGGqsFBXqqYtm6XQWKrp12yPEQiQd/XliTPKrK
wK11JhuKLTWtHMvthLFEQJ2e2vrzkH3vc6+xbnu0C1cTc7T62/lUQoSYCCM+LwtQPUAACwDnB31y
E+1bQIJWUjK4j67COMmUeEkMKDW6puFUD4rD+Z/RnTw78WWPZpAcbRMUEyslVMgdYdEnodRh4czk
NC+OVtygU/687UjnEFJHMEmV0vDV6jQXNMx4twsug13vaW57g1Khf14cEcpiT408VqFmFZAW5C9K
Ibkjo1BuSYWEbDEFVTsiIQIj/7Uyn3mRp9/0O2mPAdidQlyXNya8EVsaaNABWIosLlaR52AZbTsb
sERXqLVeKk7iSW4CWvAd7xACwl/l1IfzNiRlCm4RGXZd25iY8ZbnHJHFu8lQkxpR3lWdwOGlytCj
LjPbV82VooKf9GGlY+pkxM4J4r1+Px2An3nCBKQXkviZm26/EiWcO00wUYAqBDaNgu8NpmHD7jAM
RAVx0xFXMgQvwVBvpmYZ1DFaX+4+AfX9/CJtJvfV94UtpcpztjQtvp+lg6NEjq1XzmwdLPl3AupN
jlhDlpdkNpsFcqL+KcMoajMQinBjf8jm2LRtzDUBeEaEZZnzzrb0ckJJSwM1rwEe1OGxDq7K6tMS
E8G0ve6/RInH6FaXhzhKZ9gM/WFJhq4mNnpm0REmo8QI1YU05q0/IzRCL5pqfmY6KGy/nF/9be96
00Q4RseK1lsG16QZk13VLBdFStUCt/Pc28KI52czChoLTz088/T+63uZnz9xSNtmH5I70bY7vykk
bH+xliqV3iy4RCUnpvrNkjqVuQu17+ftxqPujLO9HtRWu6zaVyNLSoiR0RQz/5i772q2t1XmjGri
xPCI8+Iorfjf1+LGPIn7GSZEu0WGG0f7V645OUUbR/mbkM6WKDStVIEUdMs6RnkYgQs9U/B+lCpC
PivDslEKjcdOnqAzJXAkKXQDPKFS6KWbp7uV2wmJTcOcWYKWLFw1dnznGQ58a+3IIUdCnw+HYxuI
zXMOMQtgp2xjz4CkYwVe1xObKRGp4tlY6408zFIsTqcWbqcxP+mp8zClipAMWjsdRsVCip7zfZF9
CpPQS8urqqfYtaiMIJ6DI946nPC9YNhpu/Gag1ynNu4v5m4+TCNJukiZTsgJSynJs8R3BnRjPZRt
eZeH1GGOCB1xLNls+7JhCbxAXW7BPn7V5ngz16muG2KLE9vL5blYjGWEFDkynS6/SuPLpXiRx11L
4ZxT+gipQIqjQA5nSBq7eNcbklMP+edFyX6n5vAWo2IT+QLmzV5psDK5NFynSnKS0/FnblJoahsP
2Pzw+2tXENvwRqXtlwT08K8NrrzpGk1/IEbFRNBr199CnA+I1CP24yk1OJTHDGop+Sfze41u0NC+
MxY3Tp/U1g8C4r3oX87Zv9QTu/H6MdXtpcdu1D33/uLZu/SUu4M77sxnzeU3Z7I8xVPBmf1P7M3r
lkYOB74hjSf7E9vxjuHG9ib377YblSJ+IDKT2GOuT10UlR3EtcGjrD3axXM1eDQWEeUnYoOemY56
2nE/qX2Qs3op+svCq2VvOi36y2yP6g7dVsuyOESizPDP+209nlqrbPMW7l+D/LM8hNGX1v5uVo/n
Tw/bwfwmRthyiwDwn2XXoc4hPUp15NrpYzZSLkHpImy3YzCGZTZCiFwCKSHpL7Uoehgq1CujH+fV
+Zft45c+Isq/ZrdSphUw29KDhzxHR1slOxhgd0CWcfc7M748ebyJE47hLVro2imEOM08yMmFNh8W
itaHWCFL2HmTMFJKSWrwPDpdzMpF39ySe8emCF1VTbQZA89R7O/qZ9CgFSZcO6xTp45iN2lSwJ1T
g/GbbrASw/++OqlGSx0XNheTtndSo7lLhopTeMFGonWSUkcInTEtq6Dit/xUh4uhTZzhTknTjW77
2kofIXa0yJbBtAA50mHaxYd6P4GX5SjvePFifKyog/52Kl/JE8KoKpR5jGuUFKqn3u8e8Irm2X70
l+nIO56Dwt1/HzCBd78JFO/lgaGksjlAoKK8MAyXWKE7x0TVn7Ki2M/FRkNp4glWnPedN/uKB2DG
a/nI9tlhPlBlp83j3kojIZiaepaBSQxhZno/5p+Anng+/xCuJyJBD3PE0irG9y1rcOxhcccUTcg5
hUdFqSGcWnH8suqUn8Y7PPxED1VCHFIoNfjfV5FqVymbsgkLb8w3KDCwetd2xJ1l+71itRRCNliG
YFL0CPv2hBo+sD/RB+lFO+BFZb7pWA6fxGGAAnXOLxDpbkJyyMMm74sKpmv92TfxEB1f6Q/85Yz3
BFcSJU7bOgyttBRyhNxEUypJKHPKt8GVtuNd6QCduOOISxnmZMgSPyVPyBG5WoaKOUM9FQUVfpqN
PPkm2C3u7GV+cP3fW/3eZQgRtSzulpj1GhxFk3V30pf7CGXjTDOdMR6Jkyzh8+LUVgqINwQWNNOG
Glyn4yUb/js943tthOyQ68qQxQW0MZGB+mNdk7xhxBZo8uVbBVbT9GaTh1AiHcq9HHeONpjHVvo8
KrFHODrhCaaQI0ZDHtAHB2UkvNXuu0vdz1/wULHg+u4sr0RlE7VDbacNnFd1Q7Hwn6Bd349R3si4
a1QaNnhwTn5Jpy+EWnwNPtwuGIrFqibbOKoI8SstVdNYWqh4nEUcrc04hb+g584ZvvAApsh9NzVa
SRPCtzSVWJcqSOuH2LVBEROZrZ/NLbFY22JMNDXjX9sSSwTZrGu1XEWKZwTFacwqT26aSwCiUNlo
M4aA7v6PHCHnqgGbyl6COgH6fBxlp7uZV75Ylxg+613+/NcfqKHmzfvuSqSwXn0p11XXJAqqXn6S
4QJqu4t0aQf3Uvt1mC6MnLoPbl/UVhKFNcuUTOryEsZUvw3P+kn3g6P+0OKFBzWk6BS44Y/zLrlp
VLzMmjpQ5gE0Lnh9lSDMDCC+gCXI6YafdphQy8ZvER98fiVBCGU7sdIuGwKkPueV2tCJTyoOSNzh
qbGmTU9cieJ/XyWoWO2Xpgps1Mizkzbd1fVD3r2ct9eWCGDMgU5FBpeYLuJjTUoUDMpgITFhDC2r
jkFYOA3VsbK1KGshPI2s9GBqG6bBBCG5Gt6CPMyRkvDxvB6bIgBMDNpjIMsbYtfcMKN4M+OPXqJ9
CcorktKZR4a46qCCYaAv0LSPrCJRUUT1iPlNMPDVTjsc47J1zAHAfLobUpX3LVlgSQBlAcNshSWu
ySDbo62NiJmlAk96747WFwWsvnl6GVIH/q0tEOwImgr2B5khZt6vTFBNktlgLMtbjJdmBmDi3Lss
9eKCOGBScoRcZ3VBGKgMcsr4pTHvpvo+jNlOMhL/vBtsXsvWCgkZrtMLvW9kCPrnRKnhBfMQ7Nhe
4wMwj5lLQnhuhdBapJDibDwr9GMFkVZ4Nds/O9utk9vzalEihINkVI2zrc0oOxjSbd/uov5nkRGW
2wqglRZiKTRvjX4upAo3AHanjJ816pZEeIBY+iwDNANbM6wUdqZntTsp7vw5vQuogvjmnWKtiJBs
gqKva1uHIPO2u+RzjZYXRA67NXfVPnOpQQNSnLDhWGFvqzEOWl78V+eld9VuuCgueg4FCRwNEsZu
awNfKydsPiVLOylSsUogeB/qR6bETgRGPONKWr6icO5EA9UqR7ieCKARhnlkAHAd250RO3N9yLUX
k3JvSishO+i6NOkNwtYLMNLIiWfV8K/ZxkRUv2tAuhfM92lGRBTljkKeiAbZHHPgW/FC9RReWvWx
mE/TfydPMJFcf6VXTUgNptEXgc2NF5b+0OzqYXc+L1BaCHnBiGXWTQW+nwI8Zex+amn+0FetG4el
90eSxOnkBpS9Y8Dz6tIajjpdAUrGsbpjQ0HnbSAzvTOZLhRxy3GQ6oGnumE3XBYYlgyPNSBpQK18
PK8R4djiPLI+LINmMgiKupOl3hfmRUe1BBHL82EGeUFtgw0wmgZ8U8xCACZjr7YHkomPUkXMCqpe
lYYFOSDEHMGKF38b9T+0Fv8JqyOcli1MzlNYS24t0BDdSMji8UDM0FDJVJw1LrNpDCU8WXnRsbus
dtOF7TeoFt/b4LYFL7rhnncB6rSgC1lgTpnUT7jtYTI3PqS+dJefIq+6KC9BaMj7xQM/o4pQlE8I
KWHoK7lReEooldPQ7OvgMMiHbCCWa7O5bpV5RKIlXVMaZeKWHOVTdjRAMS+hNen4v7VWUOsm1qal
mfWGGUPasLOfdX862K5yKq7/t8ZBwtvFGrUN9A+m5li0rLDcNmVOXEle30iEc2yLYcxUVRuVDfEm
ifqT3gcqXpO66boBsdd8M1GUKnytxUuFrr2JEONWj2N0iaMe2dgYgRzc5qtquOpQOaPxnFHJ6F8W
6U2aEMLShLGrmr8uSqrLMcVj33ZlzTcAbV/t1Tuq+sl//DnleCCsMkZVyGnUhVAuHiwTczjyJ2tp
Iuo2zk9zH6ToioI6DWjyQPj1XoptFxwoqPj7vK+7sW8gy7qT2x+bvf31v6PMY3NaSRPOlkurBNZg
lMgXxS6cTtKyl9nufE7aNNtKhHCeZPKsxKGNE15c3WjyLck9u+nWq+8LPtf0ShUxA9/PzMFLwusl
BO2wTrGnUloIvhYMcZuYNgy1hHtW3w/Tw3krUVoIzjUPUWdVKbQwjOYxj176zHioUVv9MynC9pDh
WG/ZM6QkdnosMLSEpsFdEeX+n4kRtoQekKTKlCGhBcVfjQI8WsOpR6KBZ3PbWS27cFLUOiBwRyDR
8fDEiCnspQ4Bg6441ZLuqooRdiNWXxyXV1FUiNMJq59Xl2XrsXj/RwZjQtCPSjNjOomvPubHE1bg
TfnenJ7PCyEsxoRYn5NYCowYq2JyVnXQf0yDuyQHlf11Xg7hykwI+ELCzNqC+QLklK9tdLIDjD4t
T38mQwj6UO1GxW6gizJMV5NVOHmW3FQD1S9IrbsY9WY7xLqOdTeSyyy96kLiVEOZSoj6aFGjWlV5
VlH/gmtVeesoCvGyRckQYt6cpqRbeMxHystUfZqqFA0/fyhDCHizL6x21hCMUZa4ZVDv7PwRhXIi
CilNhJA3RpuFYwBrNZV5n+Wx6WRm+G0ZspEQRCy72OYjN2ajNBIEWc1uGiJHVn6cd18iFC0h3vth
lOTEhr2k8koxfL38nKffbI24fVBqCAGftaC9y3ltpa92/bhnMxGE3HPOHFUsIdDzwqxTvYaZBpZ7
plXs1bm+bturSZ+8RY8IH6NsJoS8GistWMWgzdJNL1Wu7Fl+G8GTs4mCWOV+9FEvHScjsLqqhtiz
OZRKZPQaJNU62nWb+E4Jy1OqnoAReSyaArNtaGSaKODQ7dX6JVWsV869lPdqgiuHpj/bxRft5bzL
bS/W2+cFlwPsfWUONT7f9/ZxQM2/bD9ZVX+QFfAiU9Pe27c1U7EU7NCKDuTp96dYeWoA5VHAwV9H
5nC2/NzuJrf5HrrNnmIT33SMN1ni5pwbyahnaQ7N6tDvp86Rgidbq07KRLZ3bK7RSpRgxHgwG9Pi
iQHIpKz2qqP6Cmq33MWlo/fO4HPsMOrRjNJPCOMikuYiTmFLtVYOzfSzD3sA/mISNvzvxH3w+ZV6
QkAHKIrZcw1JqboPlZ2pXiY9MSu1mcNXIoQoTnOmlGaQYeMGznu6OHlzJccUsOamr6+E8B+xuqnV
/RJarQqPANSvby2hV6rSQaljV8lSdK9nxHaxXeJbyeMruJIHLPkGnWywW9QcoFoQdl49Zl6o34X9
dWQ/yk0FgK/D+YCmfFHY18tRK6qeQegcXSnNj5J6tKO+L+zpeYN6gRnh+2HaXiRKf9QZBT1COYOQ
JaakGZvIxjrNeeQYqZvH3/T6N9o1Vz4t7uV9mZvtOEMNMAV2yudyulcon95sNlvLENJCiGxTjQr0
mDDwU30aPoEk16ufpc8D6LNAAVS6/0uvGbFAYuuuqnfdLDNIxdtC5hVHzt0F1P0KTTi4CA2YMKjI
XEvJFDLEUptTMPNblybtjPJkU/0c3Kk+bL1vkWRx+atIKgOAyZUWvj/gcWYqQjdr70v8r7EqJ9b8
lHJyKnRFbvXGTnQlt2DEvFpcuQOc5nQbVT/LBAhbuEli2iVOnH4mzn+E41tCwjCbUioifl62utyx
o+8JrmODQbRZUrYUEkSxAGMb4DTI5k1yHGP7kMfXVcOumVLfqlJ4sQBs+HxKInYqS0gZeq9Cr5Gr
Zd/M6lVS75f8pRu/npdC+aCQNZR6ZnbO9VLYMWSXKGie//724hgAq5EtoDqJiE5GYPe9wu+vdaUE
wMzOHlTWxa7czhRWJyVJsJe9hHrRxzhOgJjBQSO+gydk1vt/po5grpqZTdyGUCdKm5P+3e5x30AP
wR8JEV/TwjocAiOHkDzUDzYGc1iDxkMilW8v/K+F+fCSVrKpsHhpVNaGJ7YoSAlxuj+vyLYLW6aF
8pGtKGLbTWJkHZi5sYl3+l2vHKaydG3T6anq1bYqb2KEBBDPJWM2uIW9eFav7aBxEp0i2KNECOEP
+qklUBaIaPPqZbbMHwkMdt5Y289NsNU/1hIcOGNz2SUdZHD498IrEe9O4MVX4JjdpzclyMgkeXde
5nbMvIkU3FlOtGGRrRQxo6jAZa/0Azi2wN8eLIQgwn7iqL1aZpYRN9gZOBjSITaGfN+XVIGJ0Ob1
HrXa79QqToHyBAMqfDgmLfvKq2JN38vG7+WaX3Z7fUxZSzKtyRi53TQzcJT+FBqTl0WH84tDOYTY
o6uoxTBYKfQZdnPmZJfslQMr6Zx2Z90PNRqDq73Z/pYbMlUBQA+IDnSx4mgpdTrYCRJDtytKJzzw
PnjwbuEU7i0ub5OZE5c6qfDw+XBSWcnk7rOyZzWBDqPs4B59WR9MzA9nPercTwZL3IFCfaBkcS9a
ydLAvsUi7opRqN4H6SM6UJ3Wli7n+druvPNLuOmRK72EzGSaDavGDrYsghSwiT5rc/QEEmM5/COi
8Qz0ZyqMoZHbEEfK1UhhA9Iv3ve1Zzv9FOC0Zequ8Ttl9bUY9b3dmFGgH5nDwcVI48lwYvpTL1Nz
ZzzHfdBFlVEoMvk/YsdhNuUA6DMwaRK2PxQ9A+nBT8W+zpRdHl5r2ff/vjrGSpiwOoaGulofYTo6
my6C/pBbR4sa9d5ygLUIYd/o58HKLRUi2vLLmNxM1r2aEUWArdS6FiFsG3Y/tmXSwWS28qWsP0vN
l/NW2mzSXgsQNok+NUD2yREYMlCt8JY5yVWP+n2PMRz0Jrjaw3l52yZjMrjBUezSxDfbbAx1yWJ8
ToUdJHZbhhdJSGRWSoTgyn3IhmBoMNqRzNdGsB/VF6DJnddic1U0psuGoRkWSLrfR0sxYrAaLfw4
w6Wms3S9K9eP5yVsvtgbKxGC+8Yo9dQVn3Iu/dHXdqk/HIqLxv+bEIKCBqP0ERw5MFpDw1MUbiPL
wZAumuI3jqNrZQQvHvUiLVI+CNp0iEUsCbHk1O8XnDidtXwKK55Y1H1m7XoK9ZP4vlg3XaapLmcO
uqKAbjX3yeeB7Sh8W23xVTM0ljxUdIQFhxlT0Z6Bs7QbHuFcfrcHaA1hL8q7xAfONMEAxcChMGof
NT5cQPb5PjiMT+oOWOM7CrNk86yzWn/x1FG3GWtVPlpq9E51yelkAV5yaFMUugOn8OOd8ZMaBuEu
+2Gv0XUAWeuWhgQnFJpYr2csWRK4RGg6hZU4RXvNwAOuapETNvfno3XTP1bChJQzSnoSwZ5IorP1
bQzQBTVTL1TbS7aSIdSToiVAaU6FDPlb6/MenhCQgWBe4AOTMcmyuFmowxD6L/txlVcHqawzR3up
cAiuVPNHNuLSras3mNl1qiC+Z6PyQ5Wn1pFS2S1b664HmV9j6k4OSK+A5Ve4QA3eeRuTv0hIuvYY
ZQNTYIC0cUa3udRdxSlfgp940o6uFddwu6vo8+9MXq/NIKRhSUtR140hdJTC/VwY4DOQLtIw8gnl
uDuec1chAydosC2nFubW98Nlv5d8/b4+Ni7H/aeQQnmyPSdKSMZmPTZJ0kVIZo3c+SheA2IQDI27
RG6+ltWS7VFXrJw+r3ui5vUKs3ROspCmAShlpP0cQ8kKbH+FG7j6N3PPOUMtz/68IBeE/uDggai8
XDgE5vG8kflanREvXlPbyp5ZsUB8UGV3i2yDmbt17dz8hmRIqEpkH/GyGphSltc5ltNk9/kI/oNk
civcstASZys1danj6eWcYkL6iZOsj7WCpx/e7ektj63kLNcYe/GL/Vh6xsN5O27vVm+54fXvq9zQ
SIGWMNxEwGLCZ5t5pzZOjQ+dz1nFQi9/JOQRwfG6vazk9RmQ3OqeB6HL6QC1Q3PxjIl+tPlRD6Sb
r7GGgYdYG22yGCEU4nCIxjAYUgQHpksfwMKxVzXPRCjyGXGZglvcPKmuhAmRaNhD3ZVmyO92P+UO
o/bASllCqtOUkiJEXaNIoxpylToTc/VuNzzH2dP5Fdrc/94UEWuaStZFNsCGkJrTQ959jajJgE0V
TN2ywc5oGh9gI3tr6YKM733WoDuT/LBkR0WfiZjdTA9MYZyfQFc/gK8UVVhMcO3FS+Xj1Dw2yoNi
XSox0WmymRkYP5BgpFD+P9KurDdunNn+IgGSKGp51dbdtttbHMfOi5BV+77r19/DzP2mZUYRZzxA
HgIY0OkiayGLVad+a82WxiCsiC4tbgW/G7Who7Wgec0/yRVKf0W3x22RLmBcEKdZRlEzhX1JlB+6
LjtBsthIbOEAJIhfmzFlJRXbwJWFBtTIo0kBUBdc1bprqHe9/KJHj5F8hVqNd/k7w9TRKKkqpsnX
BKH/hEYK26l2Rhz5q5rZQE7whp2FIk/kFDa1ewXHuddI0zHTULEWVyLRlwEDJxtZFogkguAOd0th
mAUZIZFsLjeG1pzm4GHfRDdVwUSjJzr2KRpMOS8QzglRah0IKM390SaTPUvyJzOTToZE3H2oTWu9
QPEdAYuZK+qAXg630fRvY9e4JE9b0KISgcFuH4lXQNwZHwNkMeA8B1B2g2kWyF1or+W30Vc8+Vh/
nQRvhJuGuwLjtKCRMTAnGwBmTvO1PAWo2ZQcjXSgPk+Os5of9hdxUyNWcJxG6OhPI0TGfvVW58tS
ck3HXrBPWyqhy6idt2RiIrvIxTpEmjHXQjQFFMPspMQP4s+tkdjh9H1fFKZa/PFkjcOFucgoqkqx
gJOcupNyjA9si8Sxe2uD1jCchpNyiYnRsqaD6Y7mfjD0dtYdQZ7rUUWQldvS8BUUz7ZiUJrU6sza
KZbbMfgZ5jdaKoDYVO41BqfcY5mzZxVgBOcQEywV0Oy3CWYgYxk969UQ6IKy5cHXcJx651NnlnjO
hQd3DSQEzCsDOacicKkXPYM32W/v1OvjeLSeRKfJLUVfA3OKXi+j2dIaT9PFBDpO8zBNX/bVT7RZ
7AesYlM81lEUaWwhldnv5PzQZB2IYPXjPoxIDi4EjrMiT2YJGEwrcPNC9jCFVODwtiEsqoPrQNd+
I7jIlMRactaWhOIz24ifVPPbvgzbJnQB4JaqM9ukLktUPrZZZCfRlyZwyfR1HD9p5OM+0uamKKoF
FnBsPuXzwJOlRKkqI+EVLOfQ9CbNjxN/H2JTmBUEp9FRappTgt4jNCERO+jPJJ/tRbqvVW/WRNSy
m650hcUp8awVVSsz4v4CLbJ6/iFWr5caDymzwCtsLptuWIZK0fCk8VE8bkcrR7U4DsLGBwkvQePL
TA/7y7YpCpJmmsbO2wpf5hMPSaTTMsDVtYrdonZrtT+kL4slqoPYTAqC6BBvWpoig2+H89dTWTQ0
VChk+djc9F8isOixGRjaXfYsgVIlFo6L2BizqJMVIj9pTh6iZBlyIKq6W5X2QBz6LTgULhvCmf0s
kXttfNlnR8j3TKpYI3POPKxJGsxM1lCSnqUA99i5EnUsbXqHy3panL53mJxDQwsYhXyvVg+9aLjH
pj2tvs/puJ5UptLV+L41NeDtVx0F0z2U76U0oE3yPZ5uhcU5okDWgzRXdeSny+9EezHfU7673g/O
WctmoAeFDlkitF/G/c0Af6d1kvsOU1pJwUxtFXmyapaiqDOgb4lySOrKRqTDJYI6QrrDzeK8tUBs
81ZQQV5J2YBGL3fWW2csckzv6E+p9aJo4/MSW1dJMdhSqy72FL/sCylSO+50VyGvvwwmlnKW7s35
vki9//Z9zk2QRFZSvE8h713Gdpp8xjSHfYBNh2fhpVjDWx5FMHq7dGVcl9OAv4OfDdyamjxldpck
r3mVg2msFBxGRGCcSuhVZYZWr+FZL1W8svhp9scEBWBp82lfqM1AsRKK04dUn6o8aAm8eGB5weL0
feTW+uM+iEgYbuuTQLekCVM+3Gn8UBOfNjdKdC6V9yjAShROAayqAUEIm2w1zdo5BSeyRHLB++Sm
a7tA8A0l3RQm+WQAYtBHp7VCZ1zs2ppu6Q9Z/ri/ZpvJU32FxYWCKoqzRcfTMmjOK+uOPeQsKARb
HiLr9q+miHfFnhUgFxfGAXVTBCR+bmKeF+VMBsHBV6BqhIsLpDKqFMR5WLy4RUy4LpPEUVRBS9P2
dciimo5rr0owZfOtlUp92wRtDl+qG47a2Ljzo4bOcLoGo5FYxBZdiDbd2gqP/X3lUIfcMIKyhkMd
yE1v3uWVQOW2beciD1vV1fcxzqfHaQ7ygILrpKafdJqfs+q+esc4M8349faKrCayP5wjKLtBzYvQ
RB5BfiIYXtW+Vo0gWG8owBsIzg1gPLEeSZqBdJx5Wxr3kvygiUYSMhvnUghvIDgfMGMdjcYCRHIa
TssRT3E+6siEHIkbm7KG4fPYRaYv6YxZSy5ZstdQnQ+jVDuptTw2RXva9wMb+vUGinMDVtojmTQB
Ku2+GsV38x1eE99n6WyQyaE+jNOvJg7A+RciaZnPA6bMSdHoROk7nhbegHDRrM+zGOcNJKk6tMY1
rzr5hkPO/jptK9dFDk5/wzSvA4np71I9jeqHFtYoIqjbhMDINRRFqorxW02kPJSFrIXYCr0hnpoR
28LNB6+FAkk2dXgFw3mUOOksZTS1xVUJxlxKd/p0Fc+3uer0BQE9tTNGgtJBkVycChB56IJUp4s7
jv0XIxoOETHv1XwWvGhsavJKLk4J1KCq+sXU4ZGzz0HzktbevgaIvs9pgKZOqp7mEEOd3EG5SkU9
rFsRWTN0TdaQxKco5+JMcUiVMsTA5AXFMMtLeFTwmCk9t6iHxUP10XrP9Ks3cFw8zqM2iE0JcP18
GujjELjRgGeZVhAxN3YfjzuGJWu6DtZKvnA0znskocIUyzYPL0MjXyv9FNumJDpebD2ZvgHi5Elx
dKpNI4YTKH4dZ8Kr7kqaj9YDq11qBYeNDQ/9Bow7BiS0jTJM9YLbVDW7R1Ucrjvy4OSiirKNE+Eb
HM5YZSOpCr3C6mlS4GTGh1QDF2c/gw9YsYsxE0RQERpnqZNVRWZDIdUQYmKB5NX6jdVVrvGl1B/2
jYnFYi6QvpGLM9Z00rJuSiFX0pxLC3kCTx8fakUFjYYbEIED2rKsN2ic6VLJnDAEAmTD2Ul+Rqm5
vzxaH9sX41DgOV26EU5m2HAVb/C4k4guLyRqU4Y3ZV6EavOqz9z9BRQpIHcSYZbWxRozKyLb6jjY
KDi30e40aYL3pq16J4opoEST8dCJ0SYcUispM6Fjgcj3QX0YG5tdFdg80AWtsk7xrPmNUzgieorN
FbyA8imyrFo6VRkZPXSFCCVZ19ooCBfbSrGC4Nxtr0coPmJy5T8NMIeTY+T2Ixo60IfJZg0ETv+O
5tn1SvKZMTpE5ZAUQNTHz7S/ouW3XjRFYdPbEg0MW7qCcwT/lmYmVm3lSQULjphH79UfiSGg8dmC
IDLRkDAHObCucMZUGrkVgm90cQ1U/dXUuE+q/JRJopETm/uzxuGMSInAriNhQLFLels7sLF8oQcm
p7PxMHmdI64OFcnF6Tnm5aXBSCJURITmWU8xBbBse3/B8E6Bl926Q9KVZPwYwLInwQhWcLiH2EbS
Em+Rpot07Jk9qSUf3+PU12icnls6pkaRGnI1rWVn5Z2C6SNj/Nl6NtDMv++UtnLpbyTjYrCSTp1R
d5AMk1t+qk7k1B/pbexkzwam6qZ+cCscVcy+yAeStXR8IFYQs3IKLQnRqoQh4CZeCulDfsIUcF9y
RTWLAh1RuXA8InVfxgrWsujqaw28kCB40Bx1sUTXjS3/txaL/ZDVtZwkoK/qF4iFvHCkXlXyvz6V
IY0EHjlWuiIbcOxvv58bai3lJu3dcvyS1FdDFtg0ED2t/L5ab0E4Cw5lNR7VzsQg8Tl1+vHBLM9W
IwhPvy/UWwzOahd1mEMSAKOrjlHrZ6EgP7Lhht4A8HdxJUDfi5YBILlJv8gexswfdFe7y/EAjml5
J1GNukAe/hKA4n6tmlFP4uryKVGuTNEtQ/R9zkLzqqnMIcL3J5ocqwKdNZkoDyOC4ExSj5I4jS1A
gBZaTb/q0eu+lxGoFT+dXMPDY7O0TIR8fEyT8qpWM89sRpGbln9zLW93nrPBNFpMg/bY+daL7nMw
isp31gH81l4keE39/TD8Fog7DFdaFIZZzOwk0uxCu0vaM1mkw2I9V9Fjmz7tL59oezjTR2TLjYxt
Tydd9dOtrIssRrQ/nNn3dZmVZgmA5iX+Ql8QBJzIV+/H1+EK/F+tXbrj9STQiY2Y+nYNOT8Ql1Nv
ZAlAtUN4HM+lk4KBs73R/NQtnH/fp/QGjK8sM4nedmkBsLz9muavneitSbCClAvZdIxjZVnw/SXJ
rqK8tmUpc4JIxM72+x3irRicL4hkkholeHNdDSPJx2nxCuNnrA1e3f/7F8i3SJxLWJQSgxgnIKXg
Uk9Dv+/uuiy0TUtwrRQtHNP9VdhMR0vCgGW9ZwUDc3wb9t4oIooXQbC/ryDI0KD4t4axWl1yDsfS
kRX9yhoad99KRXGHck5Bo2rd0hFLNoAX/sSaE+ij6S6HIPVxtnFBRi5AFAnG+QUcFIKRdmyPWsMZ
W+r3lerRQhXAsC14e2B7qwqcd1DMSQsIsx2a+Vl/m+mCe53o+5wjKPui18oB+6OWt31yAInK/sYI
vs/X3IVBrqoVWya90z8XwfQ496L6ql9XqJ014quS1JDgwK4DI+qd0HQw3PFmfo7QZ5QfsmvyQKlt
ah5xUkzrFRU1i8TjfIIctEmnmLCgMXf7+FoRceYJtIwfeDakZde0M7bHSAzM4VH81ArvMll0jBKZ
Dz/trBzAPW7GWMLkVN1Al9HpN76mN9JBv+6PxknUUyRaNs4rzGaD+bzMlY5y7knheAjbyd1XPNHK
cQ4BFTVdYBXYmQlEF3bdghMibrw5yEUFPIKwoHOOgEQzjUHcCSdKvnfx7WCerWxxptDfl0cEwzkC
NPrqmJICTchSDBbqUzskMSt7sAMRd8FGVcobn8NzG05pshC8p+HIo0bOGJ6M4or9r9BOSRH6aXYO
Mgz9sH7sCyjYML5bt7Qqo09LbFhDuw8lbV3UQpyy+N83BUM4DYUHbFATake42CpVWpAbUji4avxJ
LtxY+PS1uVErAKb7q4inJmCty9JkcLWS+FM+2H18H06VBypPe3/Ftq12BcWZUdz2mGmrxYOrn7MT
m1YZuMU1OnRd1oeXfBR5iU2rXcExyVeSYQq60gR6NLgxkSunkYaf6EI47cskwuCsqaJ9NKD+CiPI
lwmne0sntoqX0H0Q4cJxxqThPqQnERYOnc1G5oRHeh25sTNi6B241dGIEB1EecDtI/dq9bhIm1AT
9+4Skg0vBRr+2HtVdk0PElI94kZgwTLyYXeR5rrRYoDRDAXotLYnVeTD2Rr9FnUv8vBRdyrGMQ4V
rKESxldTMr4mxEKLL/pAU3TDjKNxJ4FkRbBxm05C0xipCphrweLyVgUx8Ix2S50NrhTZUe6Ut5h3
DE7A+BDe0AMcY3+DF4QrUSvRRlKfOY0LLBfmp5jotaSmgD22Xms6TWCzwtfAxQQIw51+xvesafN9
tnBB5VxVY4ZyQjWgzlFj0+Spar/vL6doNZkWrQw6izA+LNSxhUag+6VeOLEy2b0huGVsn89Wq8e5
KQ16kMUT5FAPMkYq5S6otPzS6a7lEzm0DWqVbZbwrPAwIiLs20ixvt05zmfVUpcu4QJvPDo58lEp
iJOKT62Pu6ITovXccrXH/TUVSst5MBSWlkao/UIcvex74dafIz9mJ9GDaVe3pY8qheMo26ILyXbc
uWgL59OChihVm8M0cv260kJbnhtbS52YCKKOSGk4PzYvUqq3BXYzkj6X6SnBxXSm3v4iCmThK/sK
YyRWVAHD6tAyQR9z61FPWgfn332cbTf595rxI+5qtQRXy4C9stT8YzvoV4GmiWKNCIPzHWCANcG3
B1m0h+ypflRsNsIaE2MzR3H+n61HEENFSs/X9vVqsFiB9UsFYduYJDR8jTq7OhqfZb/wpFNeukTg
SkRSsr+vXAkhBCf6GFKGrW/1z2PzYX+nhDJxTmScFGR4mDMEV8zsJ/f9IThRr2lscph+tqfkHyQa
RTJxvqO3tKXJmKbHE7mZmwnca//RmPiHBSU0SRES7JSejX4SWE8SqPL1rhToOfM5v8fqi55zvmEI
4jLSCsDEkWqT+Etn+LSNva61u1GUz2T6vIfF+YfRbLoqMYHVuJOrOYUbevp95dGr4RD61tO+WggE
458b5jKmIRhGMRdnJm6q3ydEtZvlOVE0e1as/7aK/GODMaFbPjBxqJpirXWSkNwPUvnRNAuHDLiM
5Xot8B3bR6y/t40feGcUtZGTAAq44MJlmK5Z+w29WUovwhyNrnD311IUufjhd2My9gZuloNLPizq
D/NBw4sko6vRb4xzVt73mHGNoMkyxKKbhWgbOe8hxaWhFyWQi74/zmQ6xaAxSRrpqtLJKWpjQQgT
ORONcyayhDFelQm1KX8mg91+YWOoJC88ZbUjPfzKF/qik4ggbPKD8siIspAugoi6UdlRhWrFzqam
oNhAKBh3+AiWauhMCcanfYal57f9IfKrIwow3eUnuxSGwgzYH+41FyXlfMuoZ5UhE6zl8MLauRWU
+ZIDG97bOJIrUpSNZrA35zm+lW6oJzNsRmbwyY2CAcFegeO/5FSNPUTOcoVbzv90VLSBIkH5Z4wq
bOJYV7CDauOzAhjJI+fOW2Z7djPvnQnmy6mZf9UYc0nJLBlw5nLOkA1RnhZRv5ZAJyl3NCnbXC2M
ENoC3tSHRLOcdiSYNVcf9x2LwI3xKReT1sRSWESQgjvagqfuFf34qXVe4sZGiYDAuAVRm3K+JFCz
nIwK0Mr0aipOnSgRJ7IxyjmPwEyKdGQb0/nWXX2r2KWTOxooOO0ZXYgo2/Dkx/0FFInEHUTSAoQk
ygSR6vRkqEe9E5Q3iO63fB3UHET6lEYAoKiwsTAK+b58Zvmk7pqeW+IsHv0onoy8rX0mZqgomAKI
uWxvj4xFTq2sMqXerYbeQuIg/BbG0fWois5YbHV+P5D8jcMXx9EFhlsryPjhpcYO1IeqIvZU/owk
gZr/IX5egLjkhFomeIOaAKSde2oH5yq2jW/mFaONNjz5Tg09ZXTZO4Q4gArWkq+VwzyyqipzrCWV
da+tVfQwm9cKiuL3FVEEw2Uk0laxZrODhHpHbhuiO4uBSqywFcBsFCczL39ZSc6GDbCdUIT/3p2v
iF/5wzGzJ0f1taMos8N0bE83OFuuynrsOgVAqDO3wza4GZG4D3XTa/PRbql01mLjkOLqub+OQgE5
i66zvIjGDkfJtLxWzecl92b9g9SHdl6WdlR/zJTrWjkU1vM+rsgUuOPBFFka0sXYv6AervPyMNHA
UfvMS0WjREWKwh0KtESel2DCuqZzb1sDshHmxyB42pdGBMI5EBOunpY1A5E+JcqnWkWB2Syqytr2
vf9TRUVmZS+ri61W5FKUl1iyHndaaZQ+1kvq7suxvysKT3pZGmUpSz3kyDvt6zIEj6iWS43WCQZR
YYFIGPWtMOrSFUklAUmJs6vB+DwmkyiUMBfwZ4tSZM5FLCnIj80R62WezUN3n4EdwLzp/ei2v8FE
aLdLBL5iXwkUmYm82p++7OYmjYGXSJpuq9XwOs3xNWqqBDh/OP5dFIFzFXpgyipRAURwoT0Eh8oP
XMtZMEDvV32tKJ0n2irOQwxdOYDTAVuVGJHdapGn9dphX++2RaIIvgaiLxuZ/HbtCvZ0LQXwQmr+
Y4rsODiWULvQcNLoY4vVDM27JTrG6QdTxJy1qfIrZM4/mKEmLykFsowBNGb7KsX+spxRGi3YtU3t
WOFwLiIOMEEqq4FjdSepvW3NYxf83F9Ftki/KfwFgn9qMfFyDqJDQIzGtYmWIFJ/0PVTKJ1b7eM+
0nbUWEFxB4xJbvqgsAAVwLZybzkWxxKFleyiJbrtbKrfCorzFJoSBVE+AEpX6F3fF45ZDb5AnE1X
scLgXAVekRt0cMOiNMOxPmRPaJTwwZ98g5uc8asNSTRRbPvdb4XIOYuqsQpLZjYsH1LlUJ1yLzjN
d1lmD7PNzPg9Dck4yawQOa9RGWZZ5wvuq5jR9RTMT7IRvu4vo2inOEdhRNqgTgUQFIUeUU3uaOPi
7kOIHAVf4zBLbRsNTMcHf/aIqxyrr4NjHBRkFNA8LAghIoE43zCPmTTOHQSKosrpyTeiilKUIgTO
K8i0H6VJgzgRcVixWDvZidtd1250S2cbRB9nSVgvtp25uGgCX9+gFnHXdgpA1YM+I1FCrxPXdFtf
eRg8UHD69dOvmn9vf+sEjpanKJdHpQ0a9p7e6EdppG6LbmIz6Ow61/6bq+XJyfG6rZfEYJrOpnHJ
o1uR+SnXDAGMSBd5VvI4plpcsoAvHxbf8OtD6rT+7LM5dGI3KIgfBtOk1ekiVQdwoE9Yvt4w79ta
OuQWXOJYCKrwRLvEeQmVKnPUL4AZ0ptsjjBM/KoqPoS9Klg8geIbnK9oDZopFdPBWJ4wKxITxQ2B
8TLT2YmGBneksIpxIgMz3oXQwgbJBIxKbqTjNKNFaC6W8WSW+bdmkBInnZTS/W/azrmOQMMDtpYD
XT0vkq9UaIb6GIuotoQayLkP2sRFMhVYRe3AbveJr422+b31gzsCUnzhZAyBcvADHjFp3CBqA4WP
h/xObv2ilq6ijtjSvye5fROreILWGSOghqD7lWbCUHNfNt2qmmwd5JJZ8Li/UdsZp4s35Gc70pIM
0VRhp2aQigfeX8MdJceM7KGxrUPyk7GqVIdA4A4F9sxPdE5lmk0NS1bryYeJnuXqQRa1jGxvF5XR
2YVGIZMnJpKKKZm7AET6QegMFirnPMQwK/u6v4DbglxQOEvuCcrlNLmGnY2fAt2Z8p+RKDssEoQz
5REjBAozBoQEkmOjaOxyuu6LKzCw74uyfYC+iMIZ7bxMYAWWgEPQpW1aH8rkFjlpm5S3En1P+xO9
QHGWW1Z0COUGUJ0xYRxCcQwmER+1YGP40gW9zRolbwFRzNfN9FggqT6LjGez1eYiBl+2QNWyKEBI
jzvviXUNxld42gdtPCaPCczlD67u7wUj6tv4F0Z1nAUMaXxY/PhY3ElOeEhP9Yk64oSwQOH4soW4
joq6sACmV4kdWzcVGewkPUXBZO9r3B/uARexuLCuzL3RtnED67mbHTbYBBQ7J7zHHf7ZXV4kGNOZ
1SlCJdZYUgrB5mK2G3pXjp9McjPWB4FYbDd+D74XsdjvWOGAeTKOJyaWdDTPjOE/8sND//If3qdW
Ssi5BzTddVajM9XQr63hOZHup/TrvkDbtmSC0VImmDzFs0fFna6QuoE8k3mX1G7SfUlzQTOZCILT
hBjRwEJZK5asmw4Ug7ql3LiNpeS0L8m2xkEEDF3FmILfmFMN08CE0ghRQTrqhxRsJXjQd/5iK2Hz
QkTZo23DXeFxhptGUlLLfc6qMHAi123wlR0DXzk0NUauxL4qSrQIAbnLvNIW7bIEBe5Up/iW9d8Y
Xg5md3YsD4XPwJshYyUdt2skAAetKgNsGogbUaedXhbzQ6e+4qS5v3HsS7+Z1AqJM91An4xR0rGO
cxHZhIIjS6AZm75hBcDZbNbiFdTSABBFN1rxGpleZB2KWeAaNtV8hcIZK1HNBVxSQAlj1Z6RMY+v
1fjL/lJtP4yuQLhAnmLQ9JCi4h3t7LGOqc94m1+OzXHOHMz6ae3x1Eb2eKwFNw4hLBfUFz1loyMZ
LHHg0d3x0B4sr3az27G0WRmCOKsjWE7+Lt/DwEc9BGQZGh9zuT5OeRLZ01A6giXdTJFdlpS/vk9l
XSxUR1Fn+hw9MZKj4WiheJBcpfchIrDoeMx2aEfb+Tt8JpOkTmrYVRa1T1qLtCneCfQlcNoS1W8L
uZVJIyhZ2dZ/Ro1hYSCmanGamdDAGBKpx3uB4cSa31q3dHnNZIEZb2/YBYVTTVmR5ipIOiTJ5M5B
YRi1Pi3hy/5mbbuKCwanh3Ws5la9AMMKD7J5F4qoofZXivAvUZEaGJjDiZWS059GbGfVp4rdbgUB
kf3K31Xgf1IQ/jGq1cYxoAQBUQk1TH/A/a96HkLFrlJnABU365cxJIEP3F85InPBqg/7cc4CqFvV
oL7hjopmS4q+z8WmxDD7yZzx/RDcEH1sB+br/tZvX2f1y6qxX7A6eS0kjbUxwd5M33ovmG0dBWVZ
Z8v3mr04ml98Xs5ieuo/eL4LKheccqRRrGKAXMnN5Ep2BzZkhHnLSZ6typH92pdOYeUJRGWPDHsK
wgUsOqeTOaVQc3lMP0XpUtvZODxLEXHnMnqhDZVscJt5qN+2F1m7H81E9CT7h8PURW7OZ6hWY7Rl
NiAjkuA0ZfixZ7rd7KZ4snfZMKvgVhJ4qX3/QWTOf4TLkCZThZUGn2GzfF3K21o0O1QEwbmPcQrG
ZmGOkBTjaZZUX9dxZAtFt22BF+HHqZVqleGBFjBD/DE2bxb5STWO1Pq5ryUCi/v1krWyh6EflJIS
rFfZOLlxykTdVILF+nUaXX0/kYreHBUoYaF9Gwq71L41ogdfpkQ7ev5LCVcQTTOBHTUGBKXLofpu
qrWdS+hSGb6YuSByiKThvEdG87oMC0CVUeo24WGYwTQ9CM4SIhD295U8bVSHWqgCJANplyx5Rd3Z
eezu7/sfrgF/m+avV5AVSmaO/YhCfXiHh+qGMQyxvrokQ40kI6F65zXnAsd5gsboIymTIRT6wWaH
sV5Frn6iZ3LF3qZE1UKiJeS8QKpUumU1QCsm0CehUmcEU4+uiAZui4yH8wRlnaZKoQGm6w8UWfQh
Eum2QBCeUgsTkfQ5LrBLaLumyUMfHupUoNPbXcSXkMi36lmJWmulChegVLVfpkfS34/JxyR9Korv
0wLmwutKRAQiWDiVO0fUeSGZZcRc6IKgkye9I6na930NF7gFlTtLhJjMVnZscwZFtdviQ0RyW6aj
U0quPD3uY4msiSfQ0sMKky81CJTdmCg4AafOfZmgFG500cZzL2Q4EQVWPnedhQvy4y32rPVANXCM
vfijdjIcdMt56pGOtuQLBNy834Arg6gW/un8SO52qPt6KBDJ5QeU6oLajc0SIQ8LSk7/SVpkU0FW
cNzZRY9SvGSngMuyPHSNsh3tII4Fp9ntMo0VCueUgiDBIFEmVEYcVmMQeqlToabhQJ1U6JOEaJxT
GgKrATnViCfKzK1OKg6A1TGLHEa1nYqHsYhWkPNNpJksyyLQyKaENmqlQ4rWSRvTnVAj0mIi2aT0
aNBqbirJKGxMz/BN60aRhyM6ekXKI/gt/C0815WoxrsBfgs6qjWvBY2RchvfYPy2g7nGGMC9CJ4P
Nt2mQXU2e003QWn/NoTSaJIDiyKJ17dg9jQqPF0pcmhbqUi0bckuQOzvqyia1pgZbbLcqkbjD7EU
3yuLqMBn29ZXwnDngT6p5mJgqf3mm9yA0bNC6ERS0nLUzEEGClSvkYhLWyQWZ35WWJjSZLJkq/Go
FD8L0alQKBNneVIZmGMzs4SxYtfzX9yrKCki5yVzGX2teDqRSCU464sCScaEdCDW8adFRbUUziGi
jobtMLDaKs7oAtnM4xCljW6DDNcNPXbH/nVwfo2Zf3hncuuCxvfUxVOwJBaFSKb5KSucIv9Bfuy7
fcGi8Y10mdb1UsMeekZQeoa5beivUyvwDmzhfzu+r6TgzgKDGvVF1UGKJS0OJSZnWvOJZJ905Vo3
M7tB68m+TALd5pvnOgnprShE6DSN6dmoxmMjiyjVRXrAU/kNGniZJwkysVarv0pfYkf7Rh3ZFpe+
iATi/IOMPJC8MIEa62xpPzAC/D0XktUOcd5AoklhDjUAgl6yQ/kcFTEGOwlANo9rKxDOIyQxCDWt
ni3ZjOGp3aOSvqThY65/K0QvBSIk3hMYlqQOKRPHGl3NHD7HWe/lCbruohD5b2j6f1M4ziloiRRU
mE6AYDTktlJikK7q7SMIzJRveOty0I7LJSQis+5lVujOzdES5eZEPpvvc7PMKsIQXTgD1DnTD2ww
8HRU7/XCJ7/qC5VEWNsqkotzDYkSYep1AJ2gsWlnkpsthS3kaxKYD9/0lklhWYNtF7k5ZfyUSeYD
qVOBixPJwX7C6pSQj0me5RHkyBp6zIIvSa+fJPKwrwR/OF/+fRbh293KqlH7mb0FjM7oKS7aEnC/
tg6lnx1E1wFm8Ts+myfxy/SybOsKAs3jUNtBHd2D3tWeEpQDWJX8Y1+w7Q3CjBXNNGXMkeCKqaUo
NcaJyRXWuFLBhupYsD/bHuGCwOlZRFpZHwOclYfAOEXJZ0v1JLwN5Cz/8u8nLKB2i02M+X9puKNp
SatGDw1Io0zhV3UxnspY+1kl0ROtZ3d/4bbTzissTu+kvFTBfA8sQ3Wk2mUZ2MSXHLnxtMxhvCrv
rsRcgTJjWCl7XEuFbslYzJT6XXGs0iM4X/cF27anyxpyASlVVWuOWcbPINHPOCVP0kI7e056wYul
SPO4mGRJS0d6dqtXpeB2aZOrNqeC4CAShQtGS1sEGZ0hCiYEf+9o/CAF5GsoF4/7K/YH531ZMi4I
TVFnpQ1799DOjWX/VcWXOzUyBYA+lajg04Ws6ZvVTxdN4DPYQRoTZWCJTLnDW0OZElsbFDddWkxP
lHyChpIijJ18SvAK/X1f3s1lRUmfJpsUrdm/MePJ9WymFlp/hyA8Zmlhx8Vy6oOP+yjbr0kXGP5i
m3RlkIPjGIHXLmKsqvFi+eRTidIrqXImz4xtPOIfReTwm953hco5RDKlBlkqoKKM2zPhFJex9Axy
jjvBE6NgFflXZjVpZ2UApYUbgkg36q/UJvIkydtfRBEI5xDNuSgVmgGkmm+Tyq2So1aJHOHmU9hq
xThHKOOMXCcS1GF0ZAeD1OzwSj2xSjzpJKrE2/QZKygm7sr9hVqfoZEZ4kQN5olTOb5LZU2wZNuO
fQXCO0CZhkTDw5prKHb4pW59zUm9HNxqeePiIIuKg39A0SWSjPOGmdaURTkCdAofk9jFTAmBL9y+
NpnUMnTMK8YIEw5BxZi7kBbs+vzC3ggYuWl4I52J808afrZd4gqNc72gXZqGCt17qLxSfAJ6ugGF
VzX4xhSvQcGG+i5jugjHeeCgU7SoCgBXZuqjVn6Ng+Akq7VI1Zm5/HY0u0jFJwWSvFFSCXO5UfM+
eyylqd0X1/Fp8kp3PsqPuSBEblvv31LxGQItpbOiVYAbtNjWaW0rcm83QroUdgLbk4r9fWVV8/+R
dh3LdSNJ8IsQAW+u8I+eFEmZC0IjzcB7j6/fbM6uHqYFvdqhLrow4qWqUV3dXSZTSat+MAHTe5sv
QZwSyul3o89qyEVAzTX9wjMsVZIxKgrZaG4PZ4Kpa+uE5nN2k2bMSNFpChuPNQi0wBOJoZLjjXWG
43ZzJFap8Eb6ZKx3qhAK1KgH9fvcttrquZpKRrRhLYm7lYkd9cTb49gLzhZwWykts9iqFixY3r6u
A6SGIP0yEDldiW2Qn33gDMJtIIgCicr291dZ3OKzIbmiY/jlVewtpQ0KUjuPbOEq2+zMzt3ZfldO
2fwBz99m8lZD36sGG2vrQww6wuqz9e+lkvE22EFwB3vbNMUsMabOBDRSkNOx4yQco8I20oTIthAf
7C0S7/bTMM9KKzBepQXTw6MQyqpsv2/AYmcOd7I3qyqZUYxTV0ctLFPDVfiiVUEynS5fIAj3fjss
d7Zo0MkpNgG2xCAVVX35XY0YOzO4aGAV5ZjqK7YPWOu9WUGdZLC79vsaE60rlB1cGGhUca6HN5Kf
+lqorsr2XdOUO0O4OLAaUlcajG1Q+zD0XjrcTDfDh8Q3cAW/HvKrFUK/dOWf8jQuNOhDU2txBNCt
jh0wWYhIg25fLnsAFbDfQsfOBSSxarQI9UJITDY3Tekw1l7Tbb8x1t7p6f+o5RHfiq/LL32XN2oP
q5LUBmt5hCHvJVwf1vvZL76inudarvV77sGX6eVunvthBOQ4IwViYbzn9/YRX5RXqjwaVUZxuHXZ
k7rGXmVCq/33vhRflV8bMRuaEl9KftSD/g4q047y1LuS0929m1757PJ8XV7dCn2sWUTNjN5u+sEu
qIbtX1xaf5wLfCm+FJQ8Kxih5uRjXDgNC38IpUBWnPUGlXGfIlYj9pPMRYkpmfFZMnyloX2Up5MO
iVtKO5uC4OJE0RdiITMSymytHMHyu7lxycOB2kFcXNBqKzWyDMuWSdJdI21OlFbEjZsKCzJ3Y4DE
I3qnRBjSeywjWmDMxgQT9OzL/hCMIXVvZEt/4YLCT5T1c2SpJiPnMgpfkL4mot3PD2Ya/t4W4ofK
0PctZqoBGAsUteg1H4Mp1F0pSJ/jB3BMBFQzFbWM/GxZKpVDljH26eJmUcDBXvmC1/vKY/ZV9uvf
PzL46n0/GElhlDBQhAitUdya3ZWgEjdWatsqzD93R0ZrZluls8uJioG5/43BSA6YClGiozbtoWdY
umyCfdEyZf6VNKCIavYDSid5j9tcc6+hyDQIH8eKCOGHO3eHwz2TsqLI+17GMykuwj4OobCXUqIT
h/t2B8Ff6iTF3FoJb/SkiINOiR+FpSB0bSkI7tOk65Ihb8IaHtbqGRodt6v2enkPseDy007dGcHW
cffxJ0EuVZWN/opllHlroX5DoHjR6uWmaGbJjgzoEYl/XMY83kY7UD5yt4mA6hlAowJnuLt0GIHJ
wWui3EqYpQU9jBiS4tEsVF8ylAvlqzIKUyQCc3bQzIFud+N+cRVM+xh38Um4lT9pGLqxHqgW6eNa
1M5WLrrruSRuJRukHMTW0ZcAfZh2ot5vcP9O/lKnz1gLO9dOwkjsa2oHcCF/Mmul02bsAMH8KuoP
Y/wklgQE4Z58tVXJUjWLWXPRLN7G0+2UEJuYcE6+zgryoLQbNGaCMnnZcFXmwaQ/TmCYqtRgFIgE
DhGafqIWVce0bTGg4Kp6G7tJLJZ2umw63mxg2xVM9/ImoNaOix61ak0FmtEQCI1rPb0pZP/y7x9/
fsuA+Kes6LrIff44FvpyYoO1ejq4Ri7ZtZnbk0msGYHCpwJ6MRVmRYAHqPVdNmf2oPhR+a5j3vph
ytsW28UoU8yLsmdtHdkN4hSjz/VzZ7tj9Iq1P15TJV3KJu7oiLOqsMYMKzdmH4bBE4aXmOw5P/a1
s0nc19/maVKlt042X7uPIQE4OWJhp9eFbzwNV2Z2o3ag3VTRhOFRDejHjneGZn/frWZeW/MitDBv
SJ8q6bEiIy1bn58j7RmAre8OoO+R241SfK5ptFkvaeaLmiO8JndMpab9qD3/lqPz7fuL0Rpzy87I
WcVpMqaeaize2CrOv4cBNaCErgILVxeeJabI004dCuxXRLybKFufGk14Fk1KW/PomNrDcMfFYrVZ
mbB7S2MIhi20hqPgrVZNrbO1w+tmxO5lsw5vf3tALk7khdk1wgrA4Vvf4Xs1fh1AzxmveLCZrCGV
2Dss2OzweGqY2qrLrmoRMQZf7/x0s3uoh4K2xatPVRVs/xej2dGO3mNy2cQaIUqIY2BaXev2yeyY
neo1EqWsdwyja5asG5Ki8BTtgzZJmjJhKdv6Na3/kgbZIRvqjgKHJJ4x2N93m0tfoCakNjAFxQY7
gfaNWj8pkGkpqWIkBcTdlwSozkWDAmNyzK7ZdR8/1d2c2+WinPRNDi574VFMkkBUig5hNFVj8f5p
1axNjaUO9eimW+No42Cn0mD/HgQX9sqy2yRZq6AauYVl88WY3hGG9iZwUQ+vDTOaW2aC8NDOM1rq
vg41KSZ1vFCKqquYsBZFnu9IVco8X5tudM2XuHTZgEUdyA+qDF6G2c0fmFJK/vHywh16tXSG5I5D
LSojE6cvpPXG6UEXMk9Ty6tu7V8vwxw+CqQdDucDWy+WWjIAJ35NHgQbha3P88OAMNQiiYjO7ne5
3Nkszh8kUCSY/YaV7DLDH/Tu1KSrf9kk6mNxLrEINehANGZR/n0VTstcvudM2i0ZFwyaKVc0awGA
YN6r2gdL0GxNofpyKCu4QKCsQ5lJIkBMXEfyZLS3jPj0FAJ35o3DKCe53ILRettQ6HnKSqJgRgFw
Z1ySSFOvSjBBLwvbKu6MlHCmw/aXnfPyhO39IEA+a4Y3aR8UxTE+9XYKCRn51Lplao9ghvJyN/ap
Ed/jw/TsABZ3sPXG0ArSAFg2/ATq9OWmAvP45CR3GG+BeL0bk8l3EpOLB1WPEoOw4GuJgeSzztfu
41baw9XqK94amnfGd2pG4ugZuF9cLjKUlWrGugFEWbipRSeKr7rt1pROVt3bS0tUUAhfsdjfdwds
VZbjNHZY0tnUHBVCOQMtXUuEVIsLDNJg5LWpwqD1Eel/p/KzyhbuunB+kILNGe7EUNEcqj/h+KYn
oeNQxA3FVHkdkjEX5aQXSsjLvjGioty1uvFJhACEcJpmmxRsZ87HvwOkMx6fHZiaoh3BrYJdl9v6
FRowrgRHyEFa+97i2h6M2wnSPE/GuuF4b8yTqn6smmttoaqGRw+bPQbn+ZJS1BaK0Mzz2exRHSi3
uh3ZA3qMLJfSqmSx+9LqcU4/lFJUrz0zyAox1Y3S9JVqfBnFl8tn1LEr/nAKXnokzuMmMQfAQLKu
2XI7kcOaetNQGJy7K1IqmmMGjHEs7Hi5lYva1jTimvKL+8PZEu4wzOpaiN4s6a/0gBWfphAq576J
OW4WCalhNOr7cMfiWs2JJkXw7rJ+yOVrqMDaxXIa52+Xvw8Fw52NSglVaEkEjKlPkA9d3UWQwlyE
YtBGyf4dR77zAnKn5FSvpTlYgIorry7+kHoishJuwLOOS73UlwtGuF2tuS0yv5Kex5WoDBOrxQu8
TmIuaVYFiDn6aIx3mfl56O7E/PHyNzlcKBmzlDqSAbopcZ/eBO0BuHURvgXt+1o/19Zv/j73zbsS
F3zsy9FV5BtFuU2S8PL//3CVdv9/7kNX6jjO6oynyqSBWKb4oxm/6puv5GSJ+/CLn4H43gClz1Vr
ydhZ+ojnsH+ruKfYa0Lpi3yPaQyXlp+lALlToDRkoS0lfBlJfZort6+f8+Z0efF+uuqplirj/a2Y
siiZomqx1d1dECZDkwR1myXnfx20bTANdu5E4exDKweUlkrlUL20Px3ePCrnc30Sx70kTZJT3STf
oeTnprespyPoP9BUdT/VLHgwzgGXWuiHVYeJaiA7rd0Hggc5jDCB3i1VUuX3Eg/F+eIq9eqWiaPk
TNWz3j2mOlX55l3inwAaT0EVq+rWjswWOZhuVMe4ZrJ5htO66bPilH7qa5//bR6Ih+S8sFtMYc4S
9q223MnFxi7QwDYsRJT46SLOw3DXEbXRlgXC7ZLDFLDArlXdQ/fQrQobLSR2iedGdEc9mqnF5C4l
nTpb/VrCsrWKbbV6akCbTkpGsB/Z33ze7EKFWDIsaKyZ/D21jTpzWaZFcvIy2EZnQEpywfSwGYML
C+SMsIw8zNnuuQDJX1U7vCSSWQKkHg+w7b5VX5PoYexuaqrIdIyky5pi6RrEwLl9nAyVuTYlPhrI
9W0r8+v0pGxPhhU5KtW8cuwg+hmL28ZFWShJxrAGd+u98RW0u/D98pP22E92Z+vXtKjX4XbeQXLb
Gd9zGBIGGfU3ghJKDVFvOo6DZwD+SCmaBIpl7X+dHmkvp/0zxpspss3rNaQkoQhr+EazZGzXemA7
LI8+5NmXiQp+PxHO/O3qP74Q32iWQco5z5k1alA89OheYc27680QULN2hxt3t2zcxt2mQjOXDkB9
JOQ3QjajrhDpslNIs+USByT/TOKNYqu6OyBnkBngIgYs5X70ND/3ctXO/ug8KBH4KfjeKG61469k
geHCUixNM5ntOzwzihIBpTR8pRrjuNWr/m8Jd/826AzAnfhpC2YUDIxJTqH8Ocy+AkZklWomOb5W
6GcQLjDgWjFULQut4upIPquaKQYo+idMJxYpAjp6At0CxGT2u77WGZcLEivIXFNZBq4MZQA0YTwI
juFoj6at+2u4NQQc9a24+GDow5aj2CQ5y3Cq0ba3EA+AYz//YQ2fh+sGSatrk20ohNd58Bsjc8hG
gZ/67zmH4NNucievoigBZXbiuzgsPVl3po+x3YWjHyFB6rHTF5q5WVj61neywHp8QJ6N5A7+waiG
ZdmwiKpm96/DSQmH69wxbjXNVn312vhMvXV/EafOiFz4WGN5jDUNBkMYyNHnJxPsUXp+GhPw2DVQ
T/H79GmlnlnHR+UZlIsj+pRIc8V8pUMDy1oHk/xgzpadVZInKERuh/IbLoZIalX04gysrW9dS3DL
5jYSKW3st8P952vG2SIukKAzH1q8qBI63ScwzX1aZFuHhPN1G5TOtxjzkT60gEvVab+rIXUA/OLg
PGNz8aVTa0UEDwcu2qqn+GNglXb0vDha4rC4bGU26abEXre4yDIZxiSO1pu1UuEwngTFja/MG+uL
VbiiP4BZisTkB235ncnFF1FsEAEGYKpB9Vyxe6NfPqshOLOcy3HzsnE6/6zoO6GPxxTPikrL72ex
vYummYD4KaP1T2N0ftzf6KD3nS0wJn1VITv8lT37BK/xysJno3m5vwi/FZ51ntU2m7ZeqyMgmlVm
99ndqLxeXrbDfWYoqLRaqJBbPMVEJ7eF1HVIX9VCaw/WqRv+ErW/fg+DjxsQ79kwFoxl26zQijbM
gUJ0Tky8yzDHO2pnCxczMqMp+glsxA748ZHeTu7Fk4m3FySxEP3fF4J3aFzsULI4LWd1xQ0OAqhd
8TJnr7LxOio3FvTTJEalgkOnDy7beOjlO1AuaBRbslVlDROX0rSjRLVL5eUywrGT7yC4KKErnSBY
Nb5WcsLwuA82zHvjKQqhi4nOdOtB+XwZj3JALkCYEYh30hRwunadrmFjNvaqhJcxjlcNyUG8XtF8
x9/qS33VVyGR4OTtQyeomLinThK2KD8dJMYZgTuPtXbOtVzAdxlxHrfV1Wx9n3DhKcdXZfqaU1rb
x2t2RuM21GSaGWjKgJZZk5caoA8wEtwEBCLeUcvG7adxmCvkW7FsY3NdrnfbRKSCqEXjdtA6L22q
mDCjL/+qMzDJtpGzzbfG8rBpbkQVVo4v9LtvxO0dwTQLc2CrxtIzgt2zjobZnuwUNzVcovwGTTu2
8vx7rsftJogjR20MOQ9Hlh8F9VanBknYf/qS43HbZ2umCKTubA2lMIm/ltqdrJlopfqkozfosimE
1/EzJLVa95sowBR1/pLgQlTd91Si7jhDcv5G/ABJ0kG2R6qBYX7RdTd+MlDUs5iiF+6ZxiOUdYLK
oSI5ZRd3ex9Hvd9kg2HmJ6sMC8gpTlRqkO3/C5+JnxtR0fxtKjIwrksbXe5+5S5hIJ6Uq8qrApUY
2qYM4sJDLsX9UuP24jTxkyrdrqAOizvvsjP84rD9EYMU9p/YPfJrDdP0eQeLltj7uz0o8Zvr3rKn
V6QESYpSyiYuVghxUw5mDLiuuR3Fe1CvgrGFiHfsN37+SOAeNUwdLX38K3Kt+lKxIiQd+9T0m3hr
nUiOHpqlwc1IjQmw4+B6BuO8blrHXuok3FfBH2AXGNrWny5/Icoa5pK7D1QJ6qDXAgDMBHPaXaXZ
hTwEA2Taq5QSdz3+OmdjOI+DTuNkqTVWTuxLT1rMUMv726ZJiTWjYDifE3V9lvUMVy4oQd73+uS3
tXAflQZxyfqFb5/N4ZxNz4VxHtmtmw1gyV4KRpb0hFKSk6NuTT6RWPXhkttx51JTrDNmfrB4mZLa
SAZGC4hGxc9CHSTpR1mLvTh3OvG5iojUDOWB/NE0pnmbNlhNAd8OKp6J01uR+a5D47yU3Plk5rUS
dRWMi8uwXIJECaCYd9nRj4/A/0EY/MvPbCqtbyxANKoRxPGpqR5EqNRai7vmxI3l8p4y+AegEGmD
PrEIscTFYs/5GiybDLluPXZ1NfYu2/WLm/jZMC5EDFqUzaqCHTx8Al38A/h0vOhZ+4KshCuHlSO9
6yZ+huMCRioh/5yLMC6VtftCm4NM2O6sciI+12W3M0QuVmTyWjQKixVmBeXTdHEqpfn4npUzFVVR
8A94ljlTmmGOtmKGayeY47GRELxiEgLrt+aVEfZAX/U9gWmHx9kkpFYrdDMeMbP0mJueVV7HDbFs
h65n6qZumaJpqPwsd9G1TalkPd5Jen079rE7DvoHtE96aUSJdh6GWcjliRqTHjV4yTxJr5rYXAbc
Wds/Ff2xrD+nEZXYoDC4FYuLxMpnERjGKodtokJLPf6jHEv3sidQMOzvu0NQjpJMrkbkSZP2Vhvu
8ujeiogPc3xn3S0Xd1qotVgmUw0MGXIVyefeqR0BJOLa7eTpfvElJU+MQ1fYAXIHhhFFmhhtcIUN
HqeWH4Qy1JfKkQfKMhZgfjqZdkDmP1cPMjyWip5B1FlOy80Y5IFxO7tIfGEIynJNYg8dn7o7NO6o
yNRYKpUUaFFuj2ArGG8tb7uLn1n2fg6pfOFlzzD5U8Oo5aLqWGF0NLa7Hl30cbZcdzXJNMgc+ddr
iNfsP9dQyZfamCc4+uKzZMoSJoMtBZPHenPLaxxTLjXRQyFyx0Y9b/JkLnAPdLXacew3JhXuJPbh
LxnFxde07wZrVGBUDUmC0WZtx/MLKHczPKchCo7qWHEVFaAZHALBfdc79IefoOPnnyu6mGWkq29+
IsuumQu2MJouSNu83wkdJs+0NWhbV6L5Dq8B685S/tDRmqVTjWVE7ACH7D9tmUUrFkULCzkNQZZi
2ktxU2/4Q/OELKxvWKMkTdNx3E20W0AufoiZjmg1wTKWCElDKES5aF1ijVJUkYNyRS6AVNJoYY/B
vG65zqLrZDld/kbHV6SdKVzMmJBb6Tf2kaBWCwrZLRSczvvbA3M3JdtSjnNIZzx+vLaeOrwLWaFR
vU1fZc2OHlVHsqc/yk+V5qN9Ce8DKidCBKq3r7k7wlIB0+r1Ckg5166zvrOzQrvKqMluaiXfovMO
JhmGRU9YawX4H1b0+ICl6PsWdH9F4CzrAv1OIj4dZRYXQpQijoyemaVE922WOgL0fKyCusqw738h
UL3tv51VYyEtba/CAdWARd8J5acesh6Un1PGsL/vYBQlzSNNB8xmvAjig4FairK4hK9TIFysWGpx
Thp2Gs9OdcpqRuvagIgyc+Nb6U6OPe2qdrNHcqTlGFYxVAmZeFXiW3itWetNNWtxU/uwYqTtSUG4
6AUb495X1Z1VoLGtcSKPGlagULlDDBQo4tQaQB3H2JPn8RRN8ldBTwg+DwqG80IIIxlG1XeIvybc
vMPKas99TE1sUSj8iaUvSpQpDb5chPb0bfWqRLsyx5XYUr/Yw+dPxf4fOzdMpKwttQw4HSYRRQ/N
I675vUGfD5vYK4KFWLzje+gZjnNIOYrSqajwjVbpsVBqZxo35C9co5sJ16fWjzuwmrTN+riAXUhl
5nYbzbKjCmn20GByNbi8y9hP/RwwzjZxJxYG3xprFAA1YUimG0pXExW7We/jtLHFgiobHZ+PZzTu
+Fpaue1qDe7X9J+W7mmYvcvWEAvHk0CbxTSnK7K0jr7emzUU1Gq7oeazfnFv/2EEry9s6WupdzGW
rAEvGzSU4kf5s4zusluQ1UK32xSJhwJlFBcaqnIo5bWE22k5ijdR6wzZx2US7ctLRzi3wUWGIlnM
MV6BMil/jvJ1Up7S7tmihpR/cQE8Lx4XGhrTTKrGrHG6B3/zgAnO+vCgBEx4K/Jym+qgJL8WW91d
jFD7pqmFHHZ17uyBbxpSDAaaya1gCGKfRGOrdGE7GVyIgOZpvaYT0DAzhS7hh8aPPSlDa75o2eiV
v48/UFropIFcsNAzECeZGtwRLZXdTR7WQXddos4H7bQiFEOKvYPyRi5ggOucjUnDQl0Wvb7/lFuP
eqoTLk+6CRcoYlMxRzGFUb1X30EgDawrbQAWD+NlBdNwFyiZS1G5v/F0XPh2PDFEOozmMhnArD4t
vnole+1LGqZXumutIRKtUGiInvTYHj5f3niUrfxIfcVknbICK9rgTXSS/O65vgIDtr3eT/nVDCbQ
nNYAPczBWz+2ocnHFG3ZIrkFpta6JnpH6mB96FZb9CuPJnyhzmmTiy2QWxmVaMTKqqAVwZOvRcII
aYHGU7+tbu0jt0cEM+KcMbkok/ab2mkxzCsttEa+SGVJAPziYXReQC6smPPQp+2Gk6ZAQyDupm8P
2fTFciJo2nf2jDmB/0fRg9rtJhdg1CRmfdSwrIOTRsEYRK7mNX/9/XKm8h7UMnKhRcAlbs4iZmT3
jK1eRu5l16d+n4slupGkVsIWccyNsIPMmDipxB2RCFcmF0iQzhcVgYWrAQSaQx0u4NyuO6J5k7CD
b/pNU2lJywn+bc0fltiyFYj3Xl4pwgy+VIs6laQbLEao82aXc+/IKrZQTM38UjBcWCgFcShWnYXA
+VoaH1TrtskIKgQq3PHZdlWorMhgGNGXLgVhgM6aCu9yZwFpwHgTf6ZZM48/jyEZBji9MfjCpSTj
VZSmvEaCcI0+FtbHmXLj41U7/z63amsxLaVmwI3BYe8Ax1baO1UOL3sAZQQXQ2sxl1VdBsiAWf0a
Fe60fsdWQTVRh9iDqIoWn7kVpBVXlxjltykJ+vR60fzNfL1sxNFK7SG4lYqkNDNKHYXmVjftdj5t
6H6b/zW5Nmtb3aNwSzUkmtaLFhIHPZOznANoyXqJ24MOOsJQQec0AXUpOgzLe0j29Xa3zLbR/9uf
/rdMAfBaz/IGj/UQFrn3rhr6Ho8t9A6vYqyOTQQTS9Mxr3qcAt8K0/nvoDnxRDw86/Zg3JkDBeK8
MkR8NSg2v66FLb8WYMBT3dEMFq+zO2f9GDlUIxn7Uf42tgflzh65h0i0ugJ0rF5LXbQ3ofRaqAfF
0fNlnyS/HXcKbYauVgLLBEKXq4Maeu3kjvA1P5XPmtMFLbGPD+Pf3jDuROq6OksVA4aZL1Fnp6Fy
nbm5Mzf26LYnllLNcpuc82Iuf2E1+TyuIg9NVrKJjQV9ZfbqgR7msfsYhei+T/BIQOni8+VVJXY6
n8XNK0UeoSSEJo/oatJu6y6UMmIUj/CQt++62wNRWXdjxHLTRq/Z8vJYQv9usG5l9c/fM4ULJ0bV
KpE8wRSlC5FUEOcPKtVncRTcdz7x5jM7Uwo88MeENdoPsxYqKYgXU5FIXlEQXMQQ8nWq0F+BiCF1
a6BJshjU42xRsYJyNC5WCMuQdRlbrNZL71QIawuOirkS3FcRJ2gSjMOnxX7luDCRSr2WvKXVpXs9
iEMWCQeb9bcyMfR/zx7NHS1vhcLdh0rj2ZzGHj6nlpJnGMihluUpNsOu9i873dsGubRjuTABxTbQ
+Y34XjK4XhS0T1Zhe+pYaz9d5WHH7gUsfqZVrOaqR+oCV7KXbLKLB5byVl2p9FgpWnCpIW7CFfmp
1lUsVDAhA64zhutuhgAnBseI5aNM4m4aWQy9k07Ahxpc7RuT/dW8+dPsQk3+/6hAUzGdl1KIwULb
FQPQNBRnEdN7DFRV141X2MIjS1dYLlVOotaQ/X3niBLYeeLNAGLc/pmjKjHV5BOXWkIuYojN0iYt
g8AYbXbqTtp1/ud2Z3Sg7F8/0ATZxInBqynMGsLTOsHhQccGfsyXvrxHRxPhFxQIFy4mXU6K4s31
ROwszV17wa0p6ncqKMncjUJv27oSWa2vAqsfSlb6bIsPqg0hivZZBofFfP2el/ouDPLyCoOSlei8
YFuquKmKDw2pOEz4G98Mj7fnfw9B80u/esVzgjJwGUh3PW4sGBx0mVk9ccBT24p/uM1Gjpx0z6wC
L6cjvlaQKGHniW7ZJSPPYN2pzuXAQdnJxQ1ziNMpY70CSf+sLx9Vk4rrxK7iO+NXQRvils1yq4/N
SQvz28EWIA2MLj1MV1OtMcydLwR2XllBGta4HCuApV3ntkVm19MYxtVtO7/IOnHBYAfSJSwuXBR9
pRkzi7jZKYUuxRAqARSgyDlS4tancBeMdDNla2GDsvO8+pHhdqXpqfo3nXQ+IlQoXKgoxq2L4Ay4
p99CAkywKze/LtzSsZz5E8ZkY7D1p2Q2nwLlI0dcxltpMu9Anmca4rDVdK+MG++yl1NvHoW7XQig
5QdtNT7W9C29i64UXNPiQPw23mh4HVOvD8IzeB3EMdZHeWX8CGrAlCTzID0xtUDjRBhFLB4v7RFZ
xlCjioWu/MhLJihBNX7a2vPn3h1vlNXuvv5/RHm/CPeGamo6uIN1fjRk1MU4tSrgVoWjfGM1JhBE
Zk711wSmweLxfRM8hngG5PbAuBboXckAaCUvvexX2ieNvH8ex6kzBuf+WlFC3DYBRnIzuHGohM3H
0R/dzcs8eibgOOqewTi3zzZcnnpmkDH7WXybDERsOo6D59/n3N3UtlzO2bU9K8QXyGO6DSMcbKXT
uin3nSK9XvbEQzhJVTRDsyxV4WupkZKiiSRScG6pqEAsdrVC+cCAtNKfUU+Rjxx7H2jhUYtAt7TM
6ywsyxzX+mCy7MzCuDzdOoi+QzlFCZgk0ByWiX/ZusNtdgbkcwmFaSxL2gOwtrxMDuUu6Cg6WwqC
y9gmrSItdQUIobyX6nA0Tsbo/p4V/EEPYS0pmQ1cN9tXubrRo9uOmks79OrdQnGJg3S1hFJgC7WA
BTL60gu1fdmG48ycbimKAiY41rv+z1eAYvXyOkC02dnuzaB9YlqsApjFFrDBZa/RveIlV91MgR7V
DiHj/QOU26xmnkpdpVQIs+BzwlNnCJuwT212H5uvqbbl4zvgDo3bupKF/JwmAm125Kvu1N3Xb2T9
0YfVF9EuWgXT58uLeuh7Z0CeJdKaGszm9qhPmOOL2TzB9/qOCEfHx+8Og/PvbBUnC6c6ljBQE8gr
M+al9Ea1wNzChOqoayCJxzt7DsKWJoWfMCVi6UYKLTDQpZPNasuRQwliHIeknXmc49ejpQ2bim+2
SbYaLGz42KkD/SR+yL6uLkZpw8uf7HCj7fDY33eP4XUtkS2WgZdmuq00naNSVDDkCjKv2UEMwirL
MWs1m/zs+a3V7KQ+tDX4brrAfGqJlw9lEHfAb1JexmsFtGpubQEsG1b6njLcbhfrXOjQK0gFmCVc
IjmpTOG78q07ptSp2pZmG1f6NRqxvcufifQLLnJI8gYGaAuYzSex9NjLmOXaB81OWialg95v0vPZ
Sv30Ktm5Bhc+BGkRNVTqWbZdvVKd6QNKFy7YEMtPxV+iz9JBimCrT9W3y6YSQYRvRFv0Oa1WAR5Z
Y+Te6D8pGnJPCxGJKRAuisxiLPW5zkAgQ1qvgWzd9nNw2RAq/hpc6EjTro7kGN8Mz6ACHQeNXwYQ
eTZexm+zL7AuKpMsVxAfjb8/DZYcz2kBzL5Z7XJCE18TRPFXXdyI1z5pHRc5WgjtrMmIJRTCpQuZ
degrfhJexG99bfcnltVIiJlKYm8bXCQpChALKDMg57r5U5BTJ6niF+KjUZ7BxQ8lS5ZVYPEemrjQ
JfIYTyHG1v34tvfBmnWabunUOBUieYEiXfyfp/Te6i2nNohfJAxvMho3827KftP5uVgyq3WjbAZz
/v5GG7yp+l5RCmakRVzwWPphTpSafaor1jtY+fpn/WYBX5Ucxi41jkr4Bd9+NmSKJc/sTtBKYRPf
zlRWkvAJvs2sbTZtKFT8/jzpT1Fk+WJt3Rlx7RG+xwLChYjLt5YVvS7oaQbfG6/Q39GBHK50Usdq
UJFhCTsqwrPvfAmOu2uYldg1iFFIhEODDvW/4aYuijAWWmft9NROk/UWL3bq9CQiFN9gprY1BJlb
FjdkUHdUpyKy4R/uFM6ft8hrE7yTmbEF+kCJ5T38jIaMo1vSVEao+c+LyLypSmTpsLf8a/uE8T3G
yWW6YAzBRBPI7Z0hSLx3Zhx2qFxAwbtTW1YQlTh6VAS9Eflbq+PkVE6EdYebYIfD3UqWbMuUqYST
jlejZ32Cnu4fXajc1jf6J0ZrZbmbQsSRw7ZPYwfJBZI8M5fWYh114xXTwii94j5xWwPNGxskwWpI
kMmx3XpkADu+De2AuehiiVu3lew2NPlSbcfXkBBGL5+Els/1BsaSTZ/s937aKWc8PoUvm5FuFhoM
lQz0027bJ8Es7sYynR0Fw1xxJ5dONHxZtuIdvAu7Beaz+NLQiNOiArctYnuRUifOnt/lNkh+oG4N
vma+p8xSxK6fzJK9b0AB4zDxm+gkQHxBuWIXdOGBqrccMikaxhmROfLuPaDWY16B8Yw1KEdBUsFt
8qvYy0SwK2mB6I4fkPe7q934Q0RN2B4HgDMyFwBEVYqHZAJyggOv64JYy+x2s4htcbwRzyjchi/6
uWohEIoXqvhZbq5bJaGuXiww/+yOZwRuq5dVt1iT9vbNVu+tA9nwutjWbbx6QBLUqW5Dpi4oTG6v
r9amiUMJzPlK+MCSmqUz2Os3UB6zyVOXbAuj8LgtrnZrlKkSVlFDhzBT666D3Bn9CSNKeOe7yruO
pf95JajmxX96pT5UqYIWTvbakR/XK+nTWzLaUzP0WpuSu6Fq8R/Srqs3bqTZ/iICJJvxlXFmNMrJ
8guxtrzMOfPX39PSd3eoFj29K2MBvyygM8Wuqq6ucIpeS19L0qxwmZdIEMWBHtOYVrU6B8S6GFpC
1506Oxkq02+j363kxryRFaohv9UgSEsjkZUNFnoUkIZKG+btpQ5aoV47xmCEFUL5QATOxXvWIABG
j3oFFheVWQYEYH1meHHRgPlu4B3fWXUBBuNUQKorCjJ1KsF30a6vJCtxlH16xBe0td2/UM/NUG11
bKwrUatiwoWO9zix6azKsBPvh0N+XNzMrS6/1PaxQmNcSi7IUps1kC4v8+8VlkNbqSS5nJtgMzm5
AmG8ig56DQS6ECna09dcsP/Zoq0uAYMDr6rF0z7Gl4AdJZlV+sTvwsk2lcZukl9ScQi7fZsS57xY
21f3/3wlFIPxI5k2L7rZ0IcIGMYT+THQ96V43WPXYooBS1GxwvjlPOLZW0bFhp+P6h51QZnWAQ5L
BxuKiftNvlFQxfgzEMZtCOVUgWMPh9XWjZ3odw1JPSHhfDueJIyXSIUOBxRBkr6OnbC6SPTRGTTv
zyRhvEMvK5gyq6jaBYqtGU5igNOK99TZzlboJqaSJVHG9h/mexUTeJ4UmvAxvvdut8+8yCFXqYrd
mwvuTKwfeDZazhFtu70TJPP1CjPvhIW+SonsluYC/vfqS+dzQmA+3UgSNTJbhMFy4Qf9ZSn9Enpe
uEZt8fNNccKgUq6ctxxni6gbkKKQfyXZUdX20hBaUYEQUX1KNR5vG++jMX6VoAlSiRaIlMSPoyBb
csixzjfzOycQ40uVflmEqASC0arXYrEcu1wdrDJ/JrXmF2nhZImyq/rUG+e65qjEtkGdPibjYoW5
09KGVmRqeV8QYsnp9zyVOFrB+4SMd42msYIpAURHeAuqKZuUvCGx3zzAToKwXtUAj1pGJ/3FW8kT
LHrdBq+qL+H2m62eEz/QEzlzYmxGOFKkKsBGPZxYgJUKsWGbbf8iD5UfBypnHGn7ZvpHLnZAOVbL
gTZ8oz1AkQoHwzap32qBm5nmhWm0BzKY7nnvt12HBLU7qs+6pGIv1Uf7Smajw+oruL8Bmx37q8wT
rgYrPOq3xJYd2l4++8rdeczN77mCZByTEiRBoYeAHIfcKrS9hvn1MrxCW+55nM2PucJh3NMidkpU
tSlisvpHgp2qY2HpQWFNU3Io55ljWjyhGD8141lZdwbAJuO6NDEbE7V23O7ngFNf2n6+rqRiPFQs
zAWSSwBSMIatYyEnfZxEmEOgXDKmHe8RuqPPg/sg2gzPVriM3wq1MgraBqc2SW/kP3RYuQDDFij+
Cp83JbPpQ1ZgjKOq8lFK5wxgrXSpGdfCsD+vGrzTYnxUPSlJl1IVjNPFHnPDE7oIJOWDN1QxRzG4
Fsb4KlEAU1hFX5Jvw6aS0/r6LjwoTnBt3OPZZYu74pL7rNv09KcPyAaBJQpM82BCS/5HvYIEB5Tk
pyHRJUFOgw44/YU3Qr91aGAnk1XNVFSCfz+6kszA2vdigOOPG3uo7sflx/lD25Jp9fdZPyyJWahV
tHtBWsIXWVUiSyczNm5EHBPj4TAukQQkn1MVOGN713R2l/+KZv+8KJxPxZbm5ibHBNhERZF/VeJL
w6PspZ+avbLWn4pxffFQTPEwQefmtrcV+b7BihB98OtB8dL5GBco3v7p6TAOMOl0opQmRMqafVke
BemhaTnNF1sOfS0V4/qIkoY6mPCQum+7EBXGEQTBaf59kbHlaBrussLgAL6l5D9/R6KZsinhP7aT
FLwxedmrMZztbe+OB/kQXM6uhkWKo6tgI1pph4/YqRFb7bH62/QDmFYIew6ueFHwtr6cfgfjr0Rh
Ejs5ShC4RZfBfLN8qUncEE8AjO32pSzISQcAcOTNty0q/ArysMuVOjitQ5uB9ZuSY2abQdwKk20u
TcWhjYcYPmo0bzRQotV25AiLBXq8JqJNBV7o8aoU299RR6rZQGYZtKEfXZTaE0mQU/o2Ll7SFFjD
r/OGvVl4NMQTAnNNmmUat20Ey8M1mewNHyQzrrbvZpu2LPyL8dWta3mNx9yUQSYoYA6FRI0zQycz
xwytwKOVzsYXuRu/aO7gsz2cpGP00IjaoTINqEmXJfYwHSdhsMEllmS3Q3EwUMUaRj/mN8vxhGS0
M6zKqFcyCDkf6BeddsGuRIVftELU6TgHuO39/xGRvTnTWm/MlGY2es0xLrE8R7Yx5+4ZjjTvsDfF
o40FoAriwHIUkx26jIZKVvQStiAIBMvHEjvmzVbz5GKibnketK7JqVzzdSVh62yw13jPl83H7Uob
30x+9Vofl7zJhxYgg1k/Nupfc6O4qLc+ZljsZ89VZ2Ol6rFJ2gsl5RLP8ARkLiBZ0OVIqvAJl+s2
Au8ctTwByyT9QrfCveBnbugVyHG/nFeYrVByLTL9WSuR8y4I5gbLo9HNQJ7NVHzUFTJhb0vrJzpP
S7a8C9EUWdRFBFhEZ4eFqljO0i5CMqdzJE/DDVT8iO0eDpoOqqXP/1myNdinquMg60uhGoutEMOq
8tKqa9Op5r1zHoYnFFtlNNIhQAoOOOOBmKDAps8ZUGCHdIbRGy8Ej4O3YWsf5GIswdSkpSsSfMT5
oGCv2LJTnNGrrJd/Oee6oZcf4JhYrDayOJconHwbX8WtRRxsYPYVa6AjhrT1NuZWdagbZtw0IFVV
RH+tSV/2H3WS1KmclEUookm1qWa7Hf4CYb8jNqoj55rNzcZsf9ATHHMrSGOUtgQ85tBK0aYNS4mj
JVYW4Rqa3NIr/A4zOCrHY24Egx9kZO4EYwrFAmSFWIezYIroMCyeqB+xF9Lk9YJvxSkrJIktzaE4
HRShBCTRn22QKCxOeVv68eMA6VQsm9p9IeH0AZB5gBS9Vo8kwvEVwaHrvwko75Psoo840e1vDO//
zw2J6Y9qIgxRLqq5gAydZGmH3o/uUTHGm9QEPee4Mx/O2915LZHYMlyShVjsNgGtNRJfrqZfQqQ9
nYfgHhX9DStnPBZ6oFUZMES9tafmXhFuRf0iz++a6qkAKXhwMRUXqfwY6U8zd104/Vys1emSImNB
naHiCcxYndJ2atgNyoJSKm1HaW0k01zVpcxc4TUvH7PlVdZgjM1l2rhUJpbJ24bhNNF1hnRMzzmw
rcwFATcOFmeZKjbNsA1LiyZjODWGY5auS8Nun7Be0o488UXHGqr6OLn1a8rdnrOplGtQJoCue3XC
kjWAyrcjVgDTxubFJwcRSQs+CcH2VzxJyBzZLCb1gmWTuOIyE80tl5Gmu0HMu3C2FeOEwpxVlGcK
SQSV+kfseJDd1hfQ+Gtp970D4klf4rnGrcaoDwfH+Ma0NrAdqMc3bLy+sdTxosIi9NJfQnALLpFd
Zt7oRDs6r8CLUOjpfLaBf0RlYwY1nOqmSYDcZ78aFNTU8KatDAwszF9w/ys1YYOGLK30PKUiStps
TeZslcKrGdSWXr9GMycrz9NJwjhKZaqx+YYADMTnExq+EKJQyyaBq3jJIbBz3tOYo5fsqHFs5mWl
iNDL1s1r0ASF0Z72CioWOZSB1e/Ha1JbPTc02nLR64/KuE+5Nycj0QCr97oTks7tefsNNz30GoJK
vvLQWKLXiVWBT2neS978V+aE7nyd/d07aEjH+3jkPlm34oQ1IONPFCUr5EaB8bWu5GUvrY+WmllF
XyudiMwxF4lCB/ZjJ48Bt5+W9zkZ76KVYjy0BJ8TRmhiI45fePllaufEVhsLVVO4NKzc4BgGz2sT
xtuooh5LmYwvvNzjtXPEcpz7qgWnRY+WuvyGBrmh13ITzhwfx44lK1E0g8RNQzh2WR0pm4vhaE6E
maF/053F+bBs5khKSN0O1DzyofGaRPcw+vX8hVBipTfsSDJWSEdIob6ZIH1qJV7gjImlWIiWsH4g
utQfOIAbSY6101YYJ5MILXLCEs4tzrF2j+Dek64wffiNgMqK1wHDcdMK8ybp5EWQZOqmS1HFhSe6
c+wuxUuR8zwnx5EpjEfpzWQwWw1qEb3lwrCJW3INp/zWuaNTuDFmybF1o+dcuDz1YHzMYASGUCY4
Ok32lfrb8hUe6Q9HxfiURi/DFlx8NDDq/36/DQLP6K0JreNY2eSf1wxqsGfuVIV1I0mK0LkC2tS6
qe5OqCOJUWLJZmcl8aEgnJ2M9M99gpMlvBoxKIrQj9GNIkqHvguhGwJuVqL6df0tTP1I/C4nt+cF
21SOFRKjHGaqTLES0pdx8trkoG7LfioiN6FHf+85eRhtaPIS27d0quuzTd/7NG2vFLa4D+4DC+tf
vvNGDHhiMdoBkqm8GOgtWsDjT1iGbe6K8PXPPh2jE7FSxpqS4tMtRmoVCrHQEWFJw2Cdh+HpAnOX
GNI4NeKIb9fUuiN3uV+N6s8h1a+MotgjcA45eJuWu9IIJnDNDbMogxJ4cX6ToM+XN0mz1YeFtBnK
k8QECwPWLH8MP9IhT+q+QjSg+PFdjkxyhh1Hd5qV7+u3gQF1n/NqN1xMxrFXaZx3KY1AFHAJeDSB
HSgY9pZ8BAbH6g4BpMvDpN/ps86fxGRsWKyQqAc114KuDtpshuGWN+5tnmfa1vQTDGPARohp/47C
THB/omcK7sDbR7t5U60OjLHeUa6xELulkiCl1MmuWT7r5U2CycLzmr6teSdRGKNVBF2ZjAk4qXYx
6A/KzBml2A58V4IwFlsVnSKMBADZ0cxsydEv4gNdAZQVLp1lDfkdG1SvzikBY7xROUaBSRFBAfZA
k8WCLT9Qgj3JRY2ysc9/wO1H0kpAxnbFQM0LpQdc+EQ75imRmmmji5yGgHxm8u3zQkelaRiSjJvq
oyGbZhSIaQcnW8HxZWqCJ8vLeYG2lfuEwCj3aEpZ3I1AKEXjpo6kCzC3+XmncRTvN4pxwmE0PANE
CMYM6pKaveSgNdTLQNhiWKqd3/c73paczWhCPsExir5ooZZFPSIyVBeQgzAMqxBAHT/WjgRWlVJC
kSZQHs9/ym0jPmEyum8YAridabzUxtnVIFSeJoquoitP86B/Pw/FOzVG6fNOUiS8YeFa1cDO6ocG
PUoldwSGh8LoupKoFbZF4Mx0obRVwxpRtctj949EYV85AfTPIClAkmafJNf1cpXx+qA2rYhIiqga
KgawPhUKhnFZ6gnD2UUmWklxpTSckelt7V4hMOdBsEJVninCCAqQrsIm+9LWnK7B7E78QDcLFjrn
s23efStE5mxmpZ1MfQZiJ2IEMHCysLIzEB8116GpeYvqxQHHU2x/RcWAZsmGCVLlj74oIUnSVKYE
x0rnDc3IMhJOqn7TgMgJgTHauexDA4wxiJSDZ6HYt+UDIV7OezdtRnsrFMZM83Ixx1GBHNP43Aqv
S+Eutd+kOz14Pa/ZvA/GKEU0USbHBUB4G7rhgFxTvez+DILRgmlIZlJ2gMhmNEMGho+NUxxF2860
nL4X25CG2eU0wkokYOCNDpJN2oVZPAVeYT3TPoHIzeyn81JRTfp0pa8QmfC1IqSKSQo9eFuUnoLu
Q0fvOI9OnqNtn7rT+jAjYwyUQoktqcRCs2dVumx527B5wjBX+FRVTSESfD6VCLZIbjpwYSS8TlKe
LFQVV/nGqp3yYKkgizaha2PGG73EhGnSYudOwbnJOVrN0kPoZjeXRgaoMt5luT/Kj392+IwTiNKm
jssA32vpMzfJX/O6srAN9jzIdhhHDFnXDRFbD9iWN61EC2fTTTRqzB6IEx5MO92X4C+mqRreO2X7
k53AGEegtPOI2Z4Ft7VUWfPgN+Vf58XZ1rETAOMG2rypJDWaaUEwwdQDsUX0MSxxxzl6Dgx7Vc9j
oI5lDjnk5ZIkD0Z1WxsP5yXZVuR/JGHzkaVkanql4FyixvQIBrrM1nDU2O4E/zyQRL/JZydzQqLv
ipXJBEtTp+KCb0bZQFpL3SWvFYJSU7Sr3WTTtcr9feI2tYU88k7mZJ+2a1cn/WNTk70glYOY4FO+
M3eou/xXIcLH2RgW0Kzlb5p9DUxHSCzurBFP99lsZVuaUy+YkHy0Rft9AHfYVeASGPzC57VLb+cF
VpJSpVp95ybugqXOIGmHpACIqQ7lY/iooN8SWXp0kdY/eB2X2/f76WAZB6KqDea1CgDmZXY55cJx
TIMLMdNc01j8KuaFE59iPxVD/aJp6JJG3pItjO9tQ5JjYaXWohKhosGA7mcQ7OkuQ560/BdPQtYI
WTjme1KuUpUEKtpPqssYDZdCCwaivznGwZohC8J8w06rBl0N0V0AgjTtoGA7SeDEww77qxfQP4Q2
Ys3LXLeCKx41G086JjiTmqgrlQnAahH7cdFjPcNyHIrQ4QjIumRWQMYlq2aVhomOQ6vn9+26F0j+
ekjOghAI3K+OecPjgPtkdiwk46T1sGvCgX7TxpmcxclAmd/sFIyWlF7s8d6/nANkgzZTQn9un0G+
St/p0g+pR29S0mN1Nq+GS2OxtRtlpNKZWE0b0qqcTACpVFMw0OwED8VsyR4dz+HNVPG+IRuzBZWC
KVZ6bNrle/NJ7Op3MdoeG/sLTRqsbEzopkdZb5gG0Fp3cCSk1IOXategGp572SPPbfH8iM74EQ0l
iSgdgVZ8GxFo56DDkkJL3GuWia7OwtfuztsAx9TYQE4TqqYJUuhjqbSqk3fxz6FKsr1RjLxODfaq
Zb8j403UJRDjvDda5H66fXqIfTrDKO7+a56WhWF8h5hhamaK6AcUf+raS0Iu+1rmhECfLm4WhHEc
faRMGKAASLSnvJGpG35PH1N7sMtjv68uM7u39Zf/GkCyoIzrUMZ2DPIAoDWII8huIpxgiHNALLUX
vpvQKBkOSEZyDuV7f/Epc56+/yONYxm+WilAw2YCjcuUySq1xpp0EA/yemY+bSZhvhZL8DUlGKkz
C8CYgeANi+4TobqKi+lIMBeZpM1gaV2/G8fxwtSWvbIEPB3hWBa7TtIUsjGLBhyX9j17SC/C1BJs
FdvUHztX8xDy4FlmLS9/9m0Z71FkkqBXKY6wq6cLzF1dElG7G7qU4zQ+hXPsx2XCD4V0ZTIqkE08
xLumdnO/xdRAj0uzcFMHi7ZAocQR7VOoTjHRt4nBXZlmwdl+cNNc0O84Q7YqswfJkQ+S9x62avt4
jxr7i2K1rWtY791zvIVYW6HCCp1t9jKMZpjRsYB7O3jIOhRlcl5NYUtf1gjMHZoaUtu2CjU/pDqO
o13tdY/yIRoJWHDTfXalyVZ+z+v45aHKHwPzVBn1KDRgJhJWwiylYJMwxEzSz/+ul2vZmDt0mMWc
yDFkU4trtXo2C19UON6LJwij+mmuwSmHgJACT4t0ywRjbMxbzMLTAkbvBU0jJFLwtdLSN+KbRX3+
s+/E3JH5gMk0fYIQiukacm1N8S5KeVs6N+On9WkwV2SkYQ2oTh19g8mKyO79+CDvdV92ynvT4THX
0T/GhoZrMOaqHCMp6DADD00m5p2qJcc0V61Znp1UTa1W4e5Hpgr7GU9VDfTwbqT5i0kmeSDCNWHA
GQE2mAX2xUX2Fj3xA+zNcE0ST2iMdI3YFmaoAY2G80GNRmg0XGCJTpOBlzVxZ1QaOHr+G0hTlNF9
vZGBT7slWnJ6r7SujjV5sYUBoOu0RrtrhykLH0Wu6pLXgb31kMDz9h9MRi/FsFHFimpMnkaWjOfR
fEzkh6Tn9WD8RjVPQIxqNqQm5tIASEBqGQ5Q+tHtotw37keHJkO4xDGfprjeb5UTIHOApAo0MCdQ
i8NeNnVn7JcDmLqQkuBuQKc+7rNinpBo+LVOgYRqV1bFm2ISrznS6icKNolNF9Cg602xuJ2126bw
DyL7/KtbI0T/CRDTp8DvrsNDZ41e/oB2ql1h87oiOSrCPgFNPTbGssaH1KpXJfiZhbfJfFX912Fy
5rjYp1+nN6EuTlQkLLipv0sCryuHp4Esq3Ovgy+xpg+ixin2ops5UImr9xnT0OFmAHlHxNxalRbN
s0nR4BNpFs6q4UAqLHKnhCSae/524bkO9rHXVkKktznQyH3r0hjf2IdH06U7OOjEIC/9wMVj3EaQ
VHMvzDgtYSce3tskKvTmDi7l7Qj5NOqbX1PChmFRfsvnM2FG1UfgFVyC9o2XNd7VWOJTO2CcRdcz
n06Q2usne16BMUdnymnXlQXAxEOA3ba070g/ZAfec2n7I65wmJgjiCOxKVrgCBeLV91Q/p/U/tmX
6OejLIncCbdNQ0YrJEGoLSpg8P3op/Jm6YOeekQ64aY8ZV73PF/rt8NT6Qh7Ys2HxukveKib0dsJ
lHVVXVSgc5FGb0TBboRotFr1VRIii2MAm/HbCoaJsZO5iOuaJhbl2+447LFhwh5EsDhYyd+LHVjY
guxzKTa2PcoKlGrtyvGrWiUEwwhQqX/b9oRyWYKMzoS5/84vbIXrwnhSMmZgJPNSNgSA9HUWu8Mz
6qY/J7uyaA9C+SzseJyJXBEZW2hUcyTVgONT70EqYyD9Tb1mvJ+eQnR0czc0bNv5PyrK+rHFbCLV
6N5UtM0sujeTINMOysYbTKz/97XZb5eODDJrvDsVgmbnjwc4Z3VcFBUsULulMUntm7Y0uRhoAp3d
uIs657yWbtrCCo4JSQTSogMiB9yc/xqU3Mq0b1P5eB5j26usQBgrT0qMzQoUhL4BmofcHS60Y7gf
nXGfg4yC93rfVMkTHFs0bLIwwNI46sTQoRLk6I3hTqBsKsUKgrFtcV66HHRbqFZcSz/pEFjuJz/S
o/JNtZMDj1xjMwMoyeC6xA56A46S8cp5o/R6hQH1t/LZAMO+nJzIFrAm0SXYiddYxRPNEI8/eCme
T50Yb9qogrRBB585VJLRxkQnWjyGcWdr2ttgfIeXR/Q2rai7QrynV3lwx7XwzehVI6YJaUWiqoxP
KVKhbdI26tDSuRCbXnijYMmSFdzT6DVAN8Mld7qHh8l4FWQK57LogCkgYwe38kaHQa6kW/M7peLC
6hebYxWbpreSkjnVVA4FQaqAaNbYR5G8djdo15h2qa1ZseqimkjoYrkXXlVoE9ZQNAmr+dAbqDGq
ayyYQZAzVPP6pMSiPEQ3PpLWk2vOfbjniLhpJiss5jYKs2yKpVGh72PJo4wA3UV4fKdVyOz0BweN
JVF5U9YVGqM2upiaQtBBMmRjn2dDvVNq5XoMsh+99GxonbeYKCrm067ODF5xfVN7VtCM9sQxKQIw
niLNar+vFkHRGbzWA9hpZKf69bVLaYXH6E5ekJl0MfCMy9F9mwrb599w617RqELm9RpuOtQVGhNa
91hhPicS0DooKrjk7WLw0L0yYqFe90Q3SKovgfwl3TElxdA1cO0qbAulmQVZrTUyQL3e1T2U3STX
fOwdDS5gGlwuk+ymrq7wmJvQFKRWb0SC8XaPeFgZeBlgT/aVigezuBvCHa/AQu+8TxH9Co65E7Vw
mUKtABwG7r4pXfm8oKtymYa9Wv5Ab/ZlEyxXgarzKgWbR/kPLHiTP4YXDYnQ900AS8C4NVdWO/N4
+c4LBp7kjwimqsqVLuDckn339uojfrSTuaW37TBwJQnjWwaSIaJA/IK2+B7z7LQtXoq8wNNR6YsO
BW/756bbXMExzgXp3S6sFnpe+myr1R34DSXyfN6D8TAYLyKnhZZ2EjCk4NJULuvyWuINofEgGMdB
5KnoMTvb2gG6D6RHadqN1f2fScF4i6yNpDjpoQCZsReyS9W8MnhknTwdY8ISOevjpTUAYQyKU6fI
L7SWLnxr+usKiexMzi0ZfGvnxdqsQ4Gs7n8OSRUZBxEsYtDl1EE0jubTNib6OsYlcw2OMAz/FvZX
yuVrQMZFkBKPBI06+dhE0w14NEM/4j9Tz/s9NBZ9tFdxKHJZyCFWjzluOo9r5pbpitcDKoeVr5kO
5zPy8Bj/UPZYEtKGkAqNPpQNj9K4FRcxWiFRTPvPhKdvMYGpmDI2zyqGwbaQS1FqmFGH52kdjG4r
zjdm2uy/JNEJg1H4oWi7SqiBMYJFTfeW3YIv+EjTavNO30uv5+G2PfgJjdF9DbwyY0DRgvqvJL4e
zd4+D/AbRT8hMIquwg+BVwJxVPp3OToV+kISjNWpmZuWlnlLU+NiaDUeB5We++cL8YTKaHswwy9l
NGU92jq44SJ7QbNSvqdphC/e9f9gsRkgFa+dqaWNL6NN6zb4lvvYH8Dtl+GNzcuEbrvcExij8LgN
+2EocWCm2B+1rt7Fi/Q667za1/Zb7aTqbLq6MpI6yWmfCHKEfmRLO+UmvMQVL17n4C6mbfMStt3z
7JknHXMviq0hCCmt1kj9hdzvmmyXFH9xVGPbZZy+IHMvjlk1y7lOA/t9vJOwmP3n7FmaV9hY8cUx
Zmo9Z7SQzfYUeBNpQYvD0pPBkopjkO5TrXaivrcFaeRdKZsvltWRMZ5DrlQllCSgVeVDlo3WWLxG
si0lyA9WB6F4bdOHoOQEGVw9YRyIPvfJZHbQE7Wz46dqL4PCuPshPDVP0u37/s+Qu5Jus0NGWknK
+BQlbMJ2aqlyYh8OlvumvlCAdgXjA7hkeu7bmmrduWNknEkfLBHY/wFnXKZXwz51tReZYOOPhqJl
48843geOjnLsgG1oaoVYN7KI2oFkheBg2NPnrohNp676HVzB2HWKYdRxx5WUcx2wHU5hKmLXeQFc
WhRW7BRD+PJLh45u8KBY8kXgcit9PERqrasUcxMQEmsalNb4Ht6RY3Y9YXdyIOHKew8ZSGIN/3W1
JXONs/1NExpLSUX7ImMjsKv5WKmiJRHOFcQTjP7/lWBT3MlDSw0jL0bfELChcxF3HDXhuDKDib8b
pRNak95yjRPcLg5aLh3zqv5Gb57kF085eDrJuBdKVl4vNfxm1X3T028hFurxOBm2c7snwzYYb1IP
+WLMAzDG2wD7hCtvsQIHJFyZlVxhGzkmGc5/QZ5MjCPJwM7YE9riYYBuVfyhdkdS3J2H2NYDg6im
imAfW2U+6kElFHEl6ICIg9Hpo36f9SlHit+8Xk8YjK5VabFIUQ6zzY40M5Z4zQ75FM2i7C3gwxU4
Nw1PJEbtWrXQhU4wkRJPjkn/1AicT7Z9KidxGE2TjTAMc9oLKE/XZbYjkmHN4+v5Y+FhMJq2FBFe
fdTDtuWTER4a5Zvc3/wZBKNcTUeqXl8AEUeLq4qLS4b2qpkrzunT2+fz7XT6WsztVBoxRkINwCRv
8QwNc5El5L59Nm96bB7Rac4F2wPYVExpxmFi5O/O5tL8+U6dGNbY9P1WgARhpMXvzdg6pjUo9YAr
L5qPQbNIE953Zoj1c2ZjRdFk6cbT+ZPaUug1CmOj4jyk0mIApdF8zFdn3HcxTwzWQPNuGRUFACJ5
iNMfQutpNScS48lAf8LqS5W6GQ1qiuMxjb3c72edQxLFE4ExSkkp1TIWIcIigv+6k5008jHs8gXX
sj4JxixJ27SzqgFFyK+7/sYwOMayecOsARijxPIDIxUpQPXNvA/83seSBZtcCt8nFwHsf94JS0ON
NRxjnEuMxUARrY8YyUSVd0GjfWCi8jv1NeKOSLLQtfq968ze6ifCWxjAOTM2GzO3oTrnLVU7o7Kk
XvELIz5OVfL3efPZfONjN6yMeX4TNSi28SLJI6XRW0hJ7ifP/BmB4B4bmnMLU5x0HCk7gDeF47+3
1d1AaKjodFcboyiikc+TLC14bHfHPEotteENCm/eqrJ4gmBURZjTOgE98/sTWN+Vdm4rlnmpHyjH
Ka+bedu9SuhqI3AElDr8o/2i4oOfEiIL2bq0waO2lwXdMsJTjA3zLo19itrChs8+/4rFrXAZuw6H
IjKzGbid4ITzTdzzmjroZ2LvJ3kFwJyUAnIgEuQAmMzrPNqNmY7UmadVz4GxrzBE8RVdXMExpxaZ
Yto07dt3xGvUluim1NoaiVUn1jvT9bibCg5v0KY2rkAZMy9jYRhl1HzssfDJdNcvd+el4vz9T4as
9BlqjRBKw6aguPkmTZzPtukpTgK8vbhXt8dSKkbdagAwo7uJ7Pri2uQFwltxykoP3sxtBZFEarSk
JiAogw59szfY0ssv5fAkYe/yoCPDNOAo6rSzROlVMV9KjZu+38q1rIWhB7YSJgwNES9XKkzjielV
MgWWPO3D4G7MbkkWW0n1l5JzOfHl86b05kNWqFJEsih+s1WUTjUwV7elB65gu99HhyFxeK0ivE/J
uIZOa4q8WCCkrt4FxVE09rXAm7/kYTDeIVaXSgc7Pq6O2hGwx84Fae+dhNYhy7gf/h6eZOvt9nDO
29N2GLDSd8ZLgH6oLlX6Jel+NlRoscwA3DodYMdj6UmC9ZXX81phGA8hGlj2alL3rpvX1VJiEs7O
0Ux3Xix6IGdcrcxUX1JxqrUwpiDGvs3uSlJb2GTbVoN7HodzaDKThG7aBjWDjn694iJPLsTkGIWc
cJMnCjWFlaoXE/gFkwoQ4Lk41GO0S+LYTtXMqzH4f14ajnOVGY+hhfWgixVqVnpR+G28HNtu8c5D
UC0+dzCMu1DlMS4RKGLqMrobQBRNRmsGA9HS/GwlXsMTTxx6eKsvV0ZqMNYBsHKpt+sm9huJcL7Y
dmh0Mh+Z8QwCidBrlVB5jspB3QlXGkboNAtO0Eqdr1QuV6Yjsy6iToYmqQEmzZNltFjGnBxL5fH8
CfFUmnEIaaiEBHc4noBTbY+jfl+nilVPISdQ+I3jQRcadoPqYLdklG2SjK5Cwx+dbDBuVS9163AX
29o1ral0tZU88gLl7eBcOiEyupeWM7rLFyCqVk470ez8kPv7+YZ28dIKVf3jK1/SMHXIKOmKwjgH
A0OyuU4j8zi9z8P9FNwYgXMe4jfB8gmD8Q7gxov1gMrU/AwLP3uIbKi7P9+UPzVLVb33pVPcS5/+
1c9WfEJlzi6Q62wsVKCGT63uGAf6ISt3bN3sCvl4LqMwV0rm5KLC6PGRgWdcyssuv2t9tJwdu12B
hn0tQ4Exxxq4HS/K2PZVJykZ/5FVQdGKNQIokoO2Kq9+VGVyAcKhC1HoLir5S4Mksixj5zbRMI7G
7l5XlHGskwnuVxkcw5fdZUdCS3tQHNHrH/ik2tu+64THxtJKYerJ20OrInZ6Bwbvm+qi/ab67b6+
B0uBe15VN/3KCo2xhtj8/yt5Hr/n8WGerspgfx5i88BWEIwxJGVGd8TgA0qzR0wQTj2VM5rXE4RO
Ca81kScOYwJaa8qxRh9z2vfZfufUrlV7OogeLa33VnswnS/1R6805M3DrW60qRyUoVqQxqDbCKiC
4MAcw0p2IsrQvIHBbQ+9+pyM/pcFSSatxOeU/dmNL+gS+NCXr2kio/EzG1TR549vs5q5Fo+5TNu4
KeT+rcVJDgSrDbX8sgJlLxZXtK+jWGeeZqSXQU3mC7Mfp1et6Bp7maOUd6nTs2Pdm0okTTHRIkk3
L34MHIy+yQrdmDAIiigYnZlSYS07FDrD4/Q3wQasZOYmlbfUaQ3JWAfoxNthWgA5ZUfZeEpCLwt/
cT4vTyzGPNQoV8ioo0pbgwVlQcN5ck+3Z/8faVe2HLeua79IVZKoia8aWt3tbs9DkhdVspNonmd9
/V10ztmWaZ3mvt4vfnGVVoMEQBAEFjpbP6IJohNG+psOZi0UZyN4gR+snAJw+msBxQbj0sx+4D5j
q6fGF5UYCNG4QyKb82xIVKCNzsTmGdlgEPZMsGEVKK0RcQkI0TjjSDJj6hMVG1Z9QXd34DPKMbVw
kvx1ul0vJBrbShqs15KzDbKUU1CawMMYBD9vc1tJm3MjRX4fdr9lOXWLKPK7IRMEGGzRLpkCF3KG
fTeH+oRF1Ypbop+nXhQGMsW+BMCFm71WR/OkQS5iSqB1NRCsN7tCCvyWJn5PyuOS6Vdt1O5Rh+aB
4di/bBRby7p2OZx8GJ9Zl80Aj5q8ckCnPmMez8URzGbEpOqWZoLKHQEvhxMRvOXKOnAWMF+4+TWu
Cp7mhpH7p21TRCO55U7wNvU3HLeq3RBQUysAJ0fBKV6ehqjdFc0ouMxto1AVlc0KwQRrzgaqiM5N
w66mU31nzqWzjPtCfbm8QUyvef1QQRXyXwxO7/UaI87pjCCsozfh8FeFrGybWXY3VCKvv71Fb0j8
FoUBuCGYNKOj7BghkAYGd2RKWWlL6CpfL8v1P07XNzhuiwpSZlHELnPMXaGT3I122le0+GnoKEyE
pFSirWJ2sIocin6MI0VCCr8gkd00ftP8UIUT5bZsebVXOndulo0RE4xmZpl7ZZd7pZ/IoDT4w5ss
nlMg2C+dOzKDMjPJyDJX/VG6qXDzCT3q9ZnTeYqX7vL/L2fm6wPWmyLq3OkZZ5raLEy4evHr+FZB
UDT+dVknBJvEN2ilclANGkuOZJHfjJGtgA0iz4pPKTpRTQXKh5Tiq2audIGAMGwKWeiqI7ph/HXR
A/X+8NfRr8IocusEUVdo3LGsWJUiL6hNdvSb4lH12Ei+mT1A1IfFS9hw4odPRQJrSM4v0QVvm6/d
GOqAijGM9PXDJ+vRiGzTRyzwSyji5iGyEpHzUaNCpsxM4W3nxjb8/B6RlXv/K/qBLkL1JrkmDhrO
3OCaVCAFuqwx215kBc05LX2uh2Bg/S7lbBe4FOMdN/cNNz2V805lzYtXonvcZuSzXl3Ocelmnw09
U5/ONTOHtYhYB7BS9A7e5txQ+HC8fStYici5rj6Uo7lhtzpWVSyBKgWx+IFVMEsHkWwCXeXTxnFa
6eZMAVWXiV1kv2pJYHsiAM5n0dHqWzoAwCpv82myJUnUJ7S5PTqmb5umbKD/n5+HNJoZei16ePph
t+zSfbYDY6SOTmfWcBWhSEXwbrEl0RqON2+50pX59fm5vafK97oQdMltnf/r73O2XLTanPUDUj9z
BdKTDi/PIPkOxp9zIcizbznfNRBnxBZNax0cpUh+d4/h8DJLZ1URDXcSYXDWOoAyT1UNYIy4wKdf
9BSDEnyBR9g6FtdycOaZtGmsp2z/cZE8srYJFQlOliNgBBoi1ycSiLPNcg5SvJMDbF5u+rGye1T7
S4JT8bIGqHxvHejvrCHUgFFrg62l16mOVobJSaSDYOUuqzKKVd7HSJhBRJM6Q6gZJ3vDZ7QL4EA9
KY0TPcss5+GIcyxsM/jo9m2zwHjCQUa9aWlsszBR/CUm5nFUi0OjSJ5szLcFyVyDJgIxL2+Zys81
rquhK0OmgzmGLVbflsK18r1gJS/rIBrs34ulZxg4F1BgtB75wiq2TQ/lNmDnCJEdJl//JRqTeBXP
oFpojBIDi0ge2Dxv9Ghc0XtWBF/dI5QW2RfZ3DJLVQjI5uUPI7mGusNEDRbPNBiMhWt/7iv3+ZfG
A2e7O53/QbmhCJDTEZDizbFJIJ6pYLqBPfpp6LCJ861rZLvmGHlgFxc49W0deZOR/aTViprZqCpt
AUtYzPDGKppDU+enLipFSdRti3vD4fRkzMA31QfACcBH/WU49X76FPrsPWakNssyUld0XolE45QF
1FALXoGYkdfXqn7bU78JngUKuSnWW/6Qp7nM6opYpoScBmtb11ADlqaYItm7kzf5FHSs/b4Ttilt
mtwbJj/QFDyldSs1SNRU7oB5nOi09kFi51JEvP0PUZe1QECeCgRlqPHUtgBrp29xflSr0Lm8hJu7
9CYN/3Sm65psBAoASHCUyF4Ojsko8IObz4GrjBo/wLRXokoaa2CwC3jxtf6uYb7ecOxmD3vEZk1f
E9EusfP9g7tficXZ1ZxNUy8HUIw5AuNfcjSyfVzj5mV9SxLRfVW0R5xttUZoBnEH8QqjRvfMvDPT
0P13u8TZUtQtUley/C5CZntOb/HeblejyL1v+r/VonGBmTrV6K1iupBGDuMPyW7AZvV1OrJi6/Ym
fhDFNNsR9AqQi9KoVkRdlAFw+jKCIgHMROp+cBTMoZv3aFYTznEQ7RQXseXxlMozgVZo0v0832bZ
Yl/ep81b4lrV6Xt/nhe5GeVMF+S7BtGzT/aR29npSf5rQbGvmFdt8862AuQzQZIURabMbCs5zM+M
cF26lg/hAGJfda+IEhqC9eMTQVVuDEQOEW2QWvbkUD0Y5Sg4EIUCcYewXqOgvGaWW5xY5+60747U
18HREbqiAimROJyTUJZJxwhTiJNm+z55rurvAm1gcewFL6SzH7A63akhtVrP9G1GR2vuBYfwQP0E
9SqhkIlOJAvnIYZcLhIwOyBH1+2I/GTooqJdkWrrnHfAVL4mrGMgaH7/nfVc5k5nWwqiv2gPHrGD
aK7F66v4pdXjvEOeoWYZfSZwelNxoAYA9eBIK7CmyWigyeqrpGyfQq0/DNVvwcYJTkWdcxRNZoVL
x96ANMxfyY/hMRl22U3kknN+MHbJHRvnhsr9RwHsVonn2pg575FiLkoc6a/GzKLr+PiH3BJTxQWx
9bZ8oIDQKF4uVMoBDQFohnR2Ncmy3jbKb1r4Qy27T4UW/wUh/HVyATsMXrURTo9Ztg9MTD7rVF+S
iqfLq3ZZFsJfJscwmoaKXYHk6nqZ77vqCiM5/x0E55PADhiWjQSIwdx3w62h/lrCn5chNitvdPK2
WpwzakhDlIxtCapS5d+MpIhl2bMrNoLY/EZBxlD5n+lFXGNy/kmaM6UKM3afw0RvqTN2hEx30EKR
OW2HzG+ysS1c+cGgizFB8HWLUPq6uLjKPVVXg0P9clcIk8TMD310G29gnJ9K5qGN2xpC5eix7czc
DskLuOHsOam8y3u27XPfkDgHVYGUO6CsOMtaTHsmhS+Fi+jitn2EvGFwnkhX0AVusaVjlMvdQ4nR
uemhu05Q9CIsNtuO/96wOK9QTzOalCdgtZ5ObVQKHpeX5soqbA1d5+UuwQudyOMJxOMro4xUD+Kl
YD7iP0QW0YN8YPN9wgchQ55AMV4jj5UWpkqfx8oM8VAGG1/LHmhoTwNazlsb/AF7+o3ABjLQPYue
iNmyXVDI1yh4hVsrOkowZWZl8anvbyb5mkZI1WQPWvmlqJ+04MtltVSYTlwC5FxJFChjZPa4eV+p
Z/XIDjB9x6iSLbfYG8gOWba1yyb7H0yW3hRVU6huUKJqMt953AcFpl5qA1I2YFvMslNW2YVbO3jf
RRNabNPZNq7SB9m21NeJWGKO6E2TXP0AzqPpNA8woAE/IJDPnea3reDg3I6CVgCcK+v6VI4UtNmD
ZU09Li7ZD1fyDbsg5fDPmS+6/wvxOG9mtXGlNRPwOpdSO93XZ4p8lLwLf6LeDjGxCHDzNF3Jx/m0
OlTNpGB4VnwIdLdWT6R3L+unSEk4lyaHdVdQeGlUu/1h0vgXlSD6ShTOnZlRMeR1C5wetEblfeYm
LrhoTcf0k310zEQt6oKV41M1RdtEtaUATjIPQX+Tk5OlHS6v3KYHe5OIT9ao3ZSG4QAI1LU6lYoW
xLS1pQq1c8JxdiJpuJBnAZmmJTMo3R7c8n781p5BHy//nJzysbsG6y0IlQ6ibOi2tqPX29AsHaXc
fIslEpStBUJrdgJNbtva6JX19WvwxOJNDYcCamXN3eUl3XQYK0ROGTV1kutOAqJsXg3pQ90KQsdN
7lvWvv5fkTgt1EOwC80yACwTZzgbUhZ6oFVBBVvlgdPaiQt4YxSVOSJLFkjG6+MQYnpdMOEOU7W+
pjyUljBe2DTkN9F4dQyjZZxaGQhXAbok7mRPsUufXAfEHpDGGd3lOvnOmOWiu8iv/614nIKOEy4w
BPQGTiP/CEEMntxdVgyRLvLzRsPKbEdqYOOG3YzOt5RV3r8ofnqr2rOd+cJRsdvZsNVycmcXqAYW
Y4iwnH84WBWUcUpe7GMYlxffiHJvzI9/iBFWYNw5FqppavVM77suOiny4FmVdYil5zYY3GEQjbPb
jEhWaNwpFpnxMCQx0OJ8n5PrrriZKnc0GttUv+jWZzpLVyancWfYjEd51IlgITNMuupurHZfiwgc
hZvF+Q2K5qpaY5ul+oPLYsnwF2OpZyWNobsIC7Y3b1CrBeS8SFKk1WCw7dJQIc4KvtQOecUBBVgy
y5SKauY2vf8bHJ9VTIM6suaFeX/zfg5Vp8j3zedIrlb7xKcTg0gP5zIASofpQ6wNMz+HZ8Nlg3lK
jIsU9Zb+D4vWTVlmo251ngyc9nqVaQUuANGBkRynVzX66+Wvf5WH0mWNUIJYcdsBv8FxKhKXqkRl
DXBhOe5GJbvBu8BnAgL9DYJTiyYj8FGsJkRtT2lSOoZWu2ns6kUvAPofa4cj2bBkRbf4JrJukMKC
dv+JB4rb+i4CpSKjDlXd4QlEdp9auzc4zheGPZE6JenR9IG+xQSkeerDZfe+GUrpbwCc/0tbtcZM
4A4art0nGFGavJDU7kUZAuGycY6vUdrUbFLIMTqGzzoBwBkxXFHEoMZu0exR2ArAdvyjX3+Ti/N9
YR0GQ7wAkA0OJXtWZg1urqMoc7Sdpl+tH6fcfafFYWgCR/Utn02DD3bkyJrgxLPg/4evfZOJ0/Iu
64w064Cl28uOJUZbVDjgXV66M3aa4ohk23Z+f8PxTHiTkuWlWkLVp/GlmGd7DM6Z9Ouy+onWj6e9
o1ZMoX2Q6c9Q1NZnxPnjTvG0K5EfEqj6h+GenTWTqoE8RH7OJzc2G7tLH5b0h0CkzfTRm0rwHHcD
Bsn2lgyRWpRr4FHlrnTiJzQrug0a6uUfoi6+bff6tk2cixjbuGiIBrgxCJ24Mz01HT2BSCIMzkvI
ipQlegMMNhwmP6bn5gZjyF763exiuENqj3tVFNduJ4JXy8i5jLSXEoJCvD93oOmgPpN9Dip+zZ5+
t4fGB/HMJ1+PVpic10gzcHHQEHKWppuHvybRqEaRH7Q4d4HZsrgCUQBEh/gemrgPDqxuaALZAnvZ
Ey6iaOM4l1E3TW/U7PrKYunX6XGJbbmmo2BgHZhkv1FX9Fwl8BqUK8k3TTVtphES5n1mkyGwAxQI
57Ut0EiBkVGWUF0lE5WyVTqJ+cLXUQZPS2ezZzhwuTv9Q3LMnkQrKRKLu2Y1ZbUMqAuFNlbXlXIf
mntj+n1ZJsFe8XW0xjRFmsV0oy0CuwrkayNRRGn07fj5b2dBOWdhlEpjggCLpe1mb/RjL/WNxwx8
hWwaAxG9k296XEPVTRZmahix9n6TRpC3zuOAaL1Sn632mzR8U1U30z8zYFUHWZSq6ZTN+eWstkij
OKhkHUFSBKIvjKNFyZVzeW/YJz6EE1SWDdTfGRjZyzlAy5KGMGZD6coxdBujc5oMJAWWYt0Pbe0V
qflyGW9TF1Z43Mqhw79qYgqR+my6aUzZrZtPlR+vILhVMxIEZRYjY867ewWD2sgpzQSl1NtSEDCT
IYsF8kJmxCsjTaPcNMFch5eGcXZyEvtpkooC8q2XE0OWEY8zQn+VdwQoXFAiM0PoL/uMhR6jaex2
Vx7YNBNRDos5Z14J1lCcDwhSDb1MMp6lF5WYXpdVhaepy+QULfmdo9nNm1NtudKIOvx1WRteeVA4
ZJQHEUxp0tFGYhIOGawAgUnyhuVgyu/ZLZhGB5ugyCV4ZE82jO65OWKUBeop9CMbntbvwVjvXv4R
W2fXux/B7aZUGMbcLvgR7CyRgF/63V5zF2fxBn/cK4Kd3XAe7+A4VxUWpEuDAXBFeI02Yjs0DzLm
NymfmJz2Docz7TKvCi2dgJNru2g4NpgUNQm8x5YdwDtpqH2WNe3D8IIs7YOkIy3OeyQAB2RhHi9v
jej7nLcoRlUOYuSMnckM7a78laQCBdwsXTQISiQsNHnSDzSDZVfFGWGBUfw8s8lBfo3GDhy4Bnqr
le+47dyKbh+bMr0h8tT+i0UrrWYH7oIqrtD8qSaCRds60Vci8bNn4U3qwKJYtMT4oYQnDGyxze7m
8saw8IqzW5jt38vGU/krQV3FZIAQbIaOsu/2f8YQiW42mzfDNQ5nmqleBQoGYeK5DxPlNC8+Il36
zXotaA4c+f6yUJup/DUa27qVW28xdqEoJOQMWNcl40IzEhfFQZ78FRc3p3MW0CXuktruhDz7oj3j
bLVb2qFqCNZT8/XSVr1sp4GZ3ZEJJli1jyyGrn7Ryg4Fp/HmLXUtMWdgWmbVGWEGzPbRvIrc3NHv
6FG2kWO6FayuSPG5cxkPJdEQyVhd7Y5l55ZHxmKgfm3d2ZUfqzvxpUekpNydRK5xqI05FlXG+3h+
7PbpQfGas2jW2YY/f2cL7GestEam0dKpJuRKg2uzSx0KPs1K9fM48y6v4OYxrSk4qRUcmB/oPJfC
UiW5hkNPZXB6VN916TbKzlW619R7Un27DLa5WyswTjOSKJi6dAZYl0heF1lOPQmJc7eCdmOFwWlE
BEbodKygfSyhgPHm+2EfnNpd50V7NIorgsNq65wHE8nb+nH6gOqQYQ5GiMT6+VQv9uh1eNZsHfO4
Gt+4F6ajN8UzVBWIimHgbvJeMYolW9SuAV5wzpfX9k4ltKc7K3Ma1PegvVrkRja9iAlWeErBEEw+
BPN52kQ0x5uFlh61PLdNxZ/7X5f1YvvENCmhumUhT8zHvobaRX1TAiQ55PfjhBFTw1V2NeGCSp47
p/gVPYkKe7bEMlXZUE0M+qQKTwUcRLNZpQnC0zRz1dFvNWeJBffHLRu2NBnzlwydjTHlbBhsODqV
MxWPuPQloUdlrD1FdxeM9BSsHttz/uBcAX14eKnCJTYZMY92Tg5k1/uBS0G94/+ZOWmFwq7SzSpb
S0Nwrhoo0QRhxnstDONQqirGTq3icbraBYcJ9dYqHLx5uCzbhntSAYQdgrrraPJ/D5TrSdY1NMdz
CEYItbrk0Xh4odpwLJfALor+y0hKkUlvmJhqWQq1DERw5oeLmAT+2sUiyZ833Ni0qxsLj3STp08u
K575TJM4iAugJBqBrnygiJaUODCLpf7jsZCnPkc76qFK+oa1WEXiF60NvXyHx7msLElNvFFXTL76
e3yPHOW+doyvmL6Keef/afuPUmEz6obzfwfLmYMG46+KALD98r0Kv2iJIHzcciJrAL52IQsnWmQm
AFpv1Hevne+3A2rI0GRl2NW1sf8HKUPBWvLVDHGUxp1OgVlhHB8GP0a7GDOoJMdES3dXOwTlVrHb
g3DssllsxbDvZGU6vIoPhqxBUX0LndFv2Gzi9peE+8WMlwD2riZK522jwdApMgfoXeetUNIt3HMC
HDrxMwZENXgiipAWXXLUoiReuBOyN22qygqPixMGo7P0KcAZHv8u0FLpdfAxkYtb/LeyR/dh6RZC
hq9t7Vlhci4tlgqtaiRgGuf4e36fHlN/Nl/v7Nnz5DECyiIWlflslO6r4C/7e105S1TVsUxw2QVm
FbuSlYLUILYzUtpW75ahVwZPunISXrC3AvR3sJwltkVZ1KMB5Rl23anaTfvKG7zAHsCjI1JUwU7y
pbrhOFZDGkHCDnU99XFuHz9jCG9L+CrryhAmOcyzlsVDus2mU7Z2fbZQ5MDqX6RbUVHuVrS3XrlX
Q1mhGUOnjpiSgCP9aXb+sIqBoe0Yw2uynkSh4W2c7O/wuGivkdG9bzFDyE7pPWrBWCXYsF+udW03
eeVufBHlrTbConeAbD9XAkpaaIRDAsBSPtP51LZfgvhTflpH3IWp7kgm8XGRXEtEK9B49Frvixux
S62dysicepcFzck50l3952U92dRDqiMbiIQSGsM5f0m0MFOUCJiZdJzkx6gUMb1sBQ2Y3A5aUItQ
xJVcoBLrRoVh0RlMGRdRxuuQOsqd6YcglwndzzhIIusYwUA1zTB1PijPtDbo0R6L7OKxfCY7JUWh
Nrg3XHonoczMqxz6VaSLGyv4DpLzyVIp57itAXIpb/LxkDWCaHkrpgSAiasNKNgQWnKPVJMR93NQ
AACMw8f02Lywt772UD6IkmXMvXHh8jsgThfMqKFxGgIoLI55ddTK26nFU2l3HI1zjxjIUn5cVr4N
o3oHyFnx1I1N11QADFT0d8qNkkV2Ko3DYEcjFSniB5ehaHjcoTJFhwfYOAxun2jUYPJrWYKb4jya
bv9sOLWT+ughDLwFDe5ikoyP0QFDxKhyRTXRioQ/731GlCC9FVRF5rJJsMSt/Qq8v4oTOv+kruND
wAUwU1Fwi0dxLNg/uWO6k8OokYcuc82hBke93yq6rVlP1eJf3jP2nXdKwuFwR3OQL7EamMCJm9RT
a1y1h/HYWSjUm8HzkCoCepuPZzKHx53JcVM3aKsDnnzXuYywtkEHcPk6uLFwqMAbfjzHFERxmC9v
wWWZ1ocsgpEF+kDzEhzoZ4UioGOBa4HmKqLbrLxYOohs7oP3YICqbFJwiVMNuab3OlJNKHIv2yl1
5eiIt4lBEkn04WWLA+D2a0iNJqf1kLrZieVhlr0O2g9GQwXKD2HD9oYSvpOG26zAKBY56yENgv7Y
rga0PaEvKIEDZnGUehp3/QEVCkIuFQEuT4DVqLNBwwm4HcZRuKFc0l9TQvszhhd3B+ZjdpeNYEsr
14LyPhkjkVu6oIHARaR4GM8sBg8e2gNL5SqiVO6G4wKWiaSWhdrEDzmguF8KGEGfukqPEdms4l1N
3NgP9uwUDb+EN7HALTOV4Ez8HSDT2VWsk07DMpIUgFFykpLHcrpOuqsu2aMDoxdyS21v3Zt0XHzQ
gqoFvcEdXh2lCRxpFol3URwZDm3LzKkw+Fawcxv+651w7PeshEtMeZhrhsdaADN3eZG91KOVVz2U
T93ePLMrjaX7piR8+tyUlCiKjNdX0BfyOjNRAkolkqdumf/Swpsaldo0fRkbUcH21rljguSHgkvN
RNZQ53zKQpYhDJcMS/o8uGxEcvFiPVggMUhwWfv/k3szB6NZKlNO3NgMLjyR9XS0wggLGh2iW+Zg
zMUejoPH+MSVr6L33G0PvYLjghRM6q7NALwGLivZYSyQaOx1TIeR75Q7cJcLrqIfQhROOu4M78Kx
bFOrgbrIxmEyTUeXZVdJRVPWRTCcyU1Gm0W6Cqmk+twtKHlCpJ/dX1b9zaNmtXKcpXVWUSHH1qZu
YyaYXIIZduPjv0PgbGvop2DUDEhRmWfLOsiTIIbbtKCVBJxiB3qn1H0FCRTz0FRuVTb2CDqp7ve/
E4M7Mvtm6DtFA8yQ6QcjyG+1KncvQ3zMqjC9QtE83itMgvZO7qQs42VO1LhKXXITz5jqUe3w+umA
eXNoXq97MmZDtwLft6kAb5g8P/y0hHUWzwhuEAgfVC20gyQ6XJZLBME5g6xtg3A2INZcoI3pKHf7
y9/ftJOVCJz1a+iia8YQGpZoP2XlKhufpHJ3GWLz9FtBcBavtATpc4vtTFnZBr0PrFMy5F4yHS3r
egoERilCYwu6Oo7QW2ENi1KkbkqGczjkPk2NKzKr5yV/nsrQr8JZlGbYjCd09LqbBug2Df6mMHfm
3A0K1jBFMfFrhBuc9MKlT4xmdt4b98Jmzk2tsCgWFVkG9CFydltUcjXmCd73Tfk6l28Nxbu8ZZta
sfo+Z7CWrjQg7NcTd6n3weJkxXUnKr7ZDBtwKVB1ImPdLG6fQIvRRAjjE9dCg/0+7dLeTSzJQ0Uz
GGjMG7RwC9Tw47WfeYgVIueuw0ytpi4CIlFzf1BLNzKaL5GCYvCl3OU1Bh/oanE3Gc13TVcFnmJz
QVfYzBGvtBKzaKeqT2niSuSvqD9OU2EXosBhUylWGJxSdGmUkaKx8KLZ3EXzTTP7n1CK1fc5pZgQ
rKB5HUqXNeRKlxU7DYKDiqLLyzBbiqHIRDUU1Iyi0ZbzeMhtKUGWY6lIHkZ2EMSyo6iaGyfmdZ9j
onKdCxRja90UpC+oqeIJTuXvOtSqgGdqTNnvYmNvVe5lgdje8tH/+vucQCmJ5pbo+P6s4+HUtBxZ
Kc9GUj3oxiBYuy3nt4bivHnao0qgeBVFz7+T4dS0uotBy4+zHoNsoLgfu/nLZeE2Y2OWjwENJhKS
mspZFSk6jfYq/G10IIr75zqVOkXgmUdYGFprBXhbzhZYJmay4KzHS/57S+pqkHoVGc5caY8bsb5j
HNvWz/DAaDeXc7wTsXBtxsdrQM5RtWVEkoAdKB1xCtQZYT6SazyqD3XvtKfCK/xoFOzipkISVM3i
KRpXVD6UwR7WmqbjumH0J0M9UdGBvGlhb9/nw5YiUjFgh+L7SXFT1ccctRadeUXqfZOKUq1M4T7o
/gqK0/02V9pZC3BFi06G/pr+CT2tsvUMLJivzaGi2nbB2vEluVUoNZ0VY7eG6lDQh6l8uqx/ou9z
6qfO5TgoCQQaae6kYXWMwlEQlH9sscFBhUP9v/tPOI1Lq9Yq+xIyaOfoMcUzLyspdgcne1Z3oYry
wZzdy/aXBds6odagnB1HI2pIjJJdppsfoY4j+MnQBHotFIw7BeF84YY7CBbOXvSIKjCn9PsEIwfo
mfr1a5Fi5UuC5RTtGLOG1dFbF3UzlinTdvWUhj9r4bQLtuWXdJw7F8d8Wuacrdx4NImjPtfwSMGj
6WR2eZCWfzIGT4TI3XW6zDRDRWNWdSgOClheyifjFk+R5/YwnKWvQuK3zRPsTSH5egerUFt4Yyyh
5pMdtbBv4XhorhoQpFYtGBTQapZpmNRYvvy/ifjfmwJf9aCObYiMDCQl9KmrnjMR2YtA63nu1y5I
aZmP+H5f3qb1SZ6vh8+8k6zNmWdqCHKtpLmB1as9w1cdvEM+xGf2BgmuBjc6Lp9Jb64sWePcR1zn
aZZLwGvcZae4qYcEf3juPAus29ldfyVUD4GT58f/gBVuDswFi1iclB175e+ObPJpB570f1AII7Bn
vnupo5jl18sQL/1PMi7+BcIS+aF3o32+Q3vJSyALHJdISzgXoi1DXOVYVndUH0l9NMufiiXwUsxk
LzgRjXMi8Rhb1fB6JmP+FOp6POKzQQ2ial/R4nGeQ6oxp1hnlmwsN8tyVmNBLC1y8XyFYD/RKCgt
LJV+M7j6LttJ3uKnKDpHT0JxrbqpC2Y40YuxYH/4K0OTj7QvXs+upXcU4xsBq/IiTCkK1o4f/NMr
Ukdyial5IvtlLV+VxLQvH8KbEJqmUZXisV3l3/bLisp6RELk49AqSa9JeX/5+5uOfPV97gCe87nU
qhnfH8YXTXuoutbGrFG7k1SBINvXghUSZzK1laWVWUQwGTDnsaZ4zPsBv9srW4ywjGt72UyMMcJI
NYLCxvdHvBXEVVWouDLmce42NPR6bRSER9sr9wbBfsIqiuitOYh7C5frUA49DDzDMMiu9mrk46RW
/n15lzZ9gfaGxYViml7pQ59AHPaiQq66PZu0qe4/81KK4/XvVeOUoZ8XaoQWYJZmv4zP3SRoM9y+
Oa0AOB1ILF1GexXWbAlRIY+Mn2veqwfiKw3efsG75GkC9WZO8oMTXQFyTjQMAqldagBGObWDGDOI
isLRJ3KotMXLJURKSid8ohWBci61QxUTe4xDWqR3rMYGI0P2CPaWvfmn93n+Muve9Fv9i2BgKMqW
3cu68j8M7e9d5GOzVKEBXsEAPzqE2uG+9WOkPO1xh6laeJIWNVsK8bgbXZTnIO1l6Zna6z0wC8Gw
JWe5ZqnOeCeK3Tdzdisd5eMzJahoRwqgab70hey7K3T32s19vvuXxsAHaaBTttI8A5AU3atVYbdj
KHCJm05Kh3vSqKKjXoZbuCYolTmMAzgpyavSsyHcmc1TcAWgvndR6tR3UYIqT7fZKX9pGQZkxZg2
EexGt7qWzjNKysV1gyJMzvNqUVrK1YJlo/F9ET8maHPLvgg0XLRwnOvVW1AJBjMwwMNEUXupOT3q
A5bQJih7mzx4/CeRVW3atI7HD/RUsFJkzqYnENNZ0ZCkbh7cJkPndMYVTa/nem9luyISjeraXsS/
0fieyqxoTDLkQGs12ZanxJnm3JaFD/Wbt0YUUKMn20C7wQf2QmINxVwAZtgNoMLx2KRJ+avU2q0r
YRiJpXii3Nm2YG+InD+udI1mQZaycEb2kNQ6olX7kJfBXqAhzHQ++P2VZNx2qWm8WEWJqDY7scEQ
yz7YBTchWs0lVzS5a/tQe8Pi/W0SEqXQQDMALF3Bc0/uRTvoovREddRQZUfJpY+XxROsIn8HNlrM
PR0t7JtWdPswbb1ELTHeQHcvw2y+oII767/6wftaFCRmVSVht5JDjEKOqLCrxQ1Bhc1azOS9lTh4
M/l/U7mxC/4KlHMgdR03IZ0BOuWDbZWzq+Xg352oIxBuM35b4XBORKsVDGonwGGXYs3R97N6Vcn2
dN+7rxXVkV1hCp+raG7+chmaffmCcvK3Y4zYVNGNCGRDkeyiSW0rv7uMwOKoSwhcIFenbSUZbOOC
/ikdQLcaPmCKWNP/riJjdxlq+/hfrSMX00WpqZGB7VfnprUzncg+9itEPYhQi7t/kH1nh9Yl2TgX
Es11E+L5m+GR1mPhTXcVOxgBr7GGEJeIkiei3eJcSWpJSVKOwMNzxhfFHf0F6f74gHenexmX18IR
HTWiFeVvzGPX6YbEsv3hc+/pu2InOYYrfZsxRFMcLgrE42/KgyphMVuIN8vnNtqrrUAVBb6KvyMT
ZdYnKcD36/KvJj219NcwPV1WQREE5zFo0+Wq3gCiV3zMwLC7/KVIBGogWib2/9VtTwtb0g0soRCj
VlW6ynLBc7DoFNGZkCuAio2pWdiJNToxrvk2q+OHIXmZYetOdoxdUReqwEfw41GypS7GQsMhEpdo
ZzSnHTGUn9mgeoY2qK4yZf7lXRJKyDmKwsIM44E5JXaJRSveL013gl2PdvkGTCjSoRm8y4iiPeM8
RZf0pE1jLGmUocnjejZEEglckc65hr6PB7Nnri99fm28uDLxMu1H16zyV8vt+f6yPAI9N+T3KkIy
velNBTumpvsA42E1cDQV3y9jbN+v3tw5X2uIqgs10wgWrTiFYJAb9ppd2POpE87yELk5g7ud1KFZ
KWUCpOWGzcIr3OimuhrRXCS7mEcrSj0I9srgnIREUgwLZYfueMRx72F01/XizGD1Zy78U+nH1SJy
3kKOpL5JmGiNYhzbHo0JS+Ckfele3iyRQnA+Q+9LJRlAjOwSDH5U2+ZE48QOY0l0xAuiab6vQ5nl
PMgpcMoInWcEt4TqpfLCR3ZJEF27BWGZwXkJRQ4IJjFi6fTYy2akLarDrF9ZIj5k0dJxvqEw1Dga
2UVkomcpN/1AvQWsIMYUOCD+0jgPZhb17GzNkx7TlrslssOmFUVgAlH4y6LSq12NngBogWV55P9I
u44lyXFd+0WKkChRZiuTprzt7uqNoq085e3Xv8PqO5Mqlib5pmZ6MYuK0EmQAAiCwEEdHrICTeNk
kt2puIWcCbxEHp4BfHRjyi2o8bvE5UXPmfej+227OhrNmCdreJQsnkjJ01hDqOsx4GoQxRTjdWi3
7n8yH7F5qBxzs+ganOnZcJVZV2p046iS2uZNbTZRgEpsMJygLv2ty87CnCn9mEADsgZjW5RmD66k
24gWz4XZP58XZ3PBVlj8t6wiCJrQPEKTF+7WY+yW0+eSSjObmyqwghCMk6VTWo0pIFJ0ulRP4Mzw
jTvTT2c073PS91bmSGXrJ5hpjXpaexzxaJANBWQ6Vk3vxfkxLiTHHv/h73R7JZhwklfUKRWD4Rkk
U4cLJflmT9OPpGuCtEN1irwLWrJVr4fwaqs03DvtKMI6to3LX4BjvAArXu0X5WtlMjnk+w+9m58k
FJuVzYk4hsW3biSXzhyUssJxvkJnVvD1tF+LVCgNnnjw/fzIO5KcgA9JUQ8yBq1NZ7cSQzjGS7VT
M9vARjGCynT0jPXmD7tRJI57O/OxguEbuJImLbW2NBTATDvlh+5rB/uFvNgxuHX6I3Gz2G0vhw8V
Kq0wBV/RRdNg6C10vaLsmNrdrqmlBsxDxPe7RDVkMeGMDNHlIWKoikEBhnoxHPPb5mC6nBE9w0jb
885oWx1OQMICxsmiMtOGOpTlXaqBUSTfz9XO6n/19XFeHoeE+OcBtz3FCVBYvcyZwV3fIDiuy09z
+1zQO5Wp7sIkMfi2ozjBCE52Knurtk3IRVnl6nGAiSVunDyNFC5Xyz9yQJknMMHdZqkdq2oPmRrl
2hp+2sOeyVjMtj3RCUJwsCpruxoUPsgUVaXHOnQlm83+/M5sm+wJQvCtyaASp+VZZifF7Ear9liF
C2cx/zcFEFnQdVK3IdMgSYYxehVNvLl8GpH0ZZnEOUjkEZnQ1ZCQeeLnbIUhmwyEAZU678s43f2n
ZRNZ0J1yqtU+wbKF4VVa7DqTuQ2VWOn2nfykYSIFejuPvWUokIXPL/ozjZe88MoMzv9j48iVxEOb
XZ2aaVMDZc3gHBJT12OlRFOKuN5XtNenSeuhidwmUPavcNIM9nbAcoLjt8KVHy/bWcunBnDdjxkM
Fu0+9ptD+pshMc9LJqUUaZvmBFIvG02kYOBURV1nDck1E3h8ClX2YOLBTQlMENY4941LXHZdfz6v
JZtu7wQoRhJNpLGY0QVawi4n5TKqnhQTpF+ybePr9O7cWMHwG+JqHVubmqyZVa4n4RyQQLtM9uWV
Gvshiv3kj4jbernCE/ZtnFhEEgNiGdcT6JSQAg1m86oJ+FAt5Timniqr6JItpBBYxImdJkUOCZmy
s+bHqJq9Pt31Y/oRn76SjGvQaiXR9tIvTg0cq6FuxXaRTtxR/YjvWIEIh2GtdItV6Vg+ljyX6Jlo
k29z/RG3boEzj6DLDmU2AoY5500epVB1YmOom9UWD1ZWf8MraXBewzfd7QqHb9xqwUzM9tPMDDh2
/82IDrb2uzEkbnATAs21ID7HdFlT9OhthBYfpzeQicKuT4mvx45XKx85nxwTfSzgn1FRo/pWDhXV
uWFK0PIYtbYfj3uaguoydE1bkkneFMZxDO5kQa8g8hmWE3INUQk2grRqfac1joqh+slSSLZ/05Oj
Ols3wC4ItmtbcHVxMk1zHqIpOXfq3i3r0NV7xyN2+T3sQsy3GIdgnPtdbBilO9Hue2hI7mybTmL1
C8QJBoXplFHNfwHe33sMTdAPGJ6reAwzUXcqHkuinWxmgoU9Et0gOGII2otAEg3C/Ld7qDdNgr4+
7t7tKRj0T4ayBJj67dbOTu/vz+v9Zn50DSYoflz2oTHrAAt/ocqBc6ZPh/QzGiWGAFXCgexmtXV0
oVWWN95huqsjttFMy9SEiQG9sfTWHUjipdPTeYm27gRrBMH1KeackNie/jwna4cGJMsaL0iSJKpk
ggibxJyY2KENQTSmHPOhvaliSxICbh0WON0xjhxDHx08jLzVg840GGEltiaNlKBF5lobDnPhpcmn
8yu2KQoBaQEqTigmcgg2ZqkFU2cFjqlKlGOhFvet9B1cAiG2/oQhGakRmzCi7phWnxRZBmzLHYGq
ExN2dR3eT2yFnZjdG2ph4yKYpFfxqOzTAmQCTfmBY5XoOnp5UciCZJtwfC+aQqxyhhhNtO+UL3Xn
1VTiWDeNfwUhqK9JZ6JOCSBysHGi/V5vHqDLo3aVNpLHxs01w4VJBUuZCc4hQRi9KGmIql/c0ivU
DlaKV4Eg2WlkIY8MRhCImcpULyZB4lj7xKwLtlz39PgBBV5JItii5bRTouuAaLKv2XyzyBIam4aI
mwQoglE1YorcPmFuNm2sotG6MX8kBLMH6I+hfk6Spw+IAVpWXQOvFRpeBTHqUM1YPODsRhpDZf5I
H/7b9wVXr9UM/RIqTrKw0A7pHH3KTFlb//ZpuZKBq/cqjtIXlpb4LN+KXR0YmA8FPrXDnLqJ7vUJ
ujOGvYxBd/sIW2EK2YUmShPVYVg3+jj4nFg/89Sf5ZUWZLh8ydpqNnVhBSY4ywSOIV9sDlbfW91N
frmwyHVkFB//sI5g20OjPafpFXw/blsGhlyDriSdHeNYxmbtLrrKdmaXXmUZU9wu1lrggiiYNtMz
pgIeo6J7mh3q60ooqz7bFvr0a4SLUjWkSzGWMIC21N2WOBeZunjpqPtN/uMjOnpCEpxSqE0Vywjk
juhjAnZxR2IDm9GBffq+4I3SShsMjBHBfSJp9m0SBYOC/YvS3k8Uw5/LwS3D+Q78yx95BgLp8t8b
Khi3Zo21snAfomjWPp5/kWi6zGPZvY+r+rvQcYUimPhUDZPaLeC8qPruGGo9c0eDodliso5l1+xU
kCemziQJ0vmanQMVbH5ZjNDRU4imZuAFZpjqWcoeh2UKKJi4PaY5C0NAdMTAPCflukFGdBkwbbOV
TbeTQQkGvkwjzboIGsKy8UdEQdEeThgGo10lQytZOL4wZxZOjIqyObUm2kAqOk8uDjC3HLpvNFN/
qRkqHi3ZpA7JPumCT0lH28y6GXBLe1jYTaVIQmKZOIKX6Nt0qG0F37fswa+rb1F1rTF/MgY3ox8p
tFiZkxiJ5eqizCVnKIqP4exxOsGQT/4tQAFZ+IovizD+4Yz523zf9UarzWATvnbTDmAY7ImWAJ/e
g74f7Qe1rB9LCid4CzBnRpg6BiUcRy3oLTxrNBitlDdB3i9PdLpOatCb9X2w2OaBhkYwt7IOVelP
EFwJo22UEk6Ypd2G9/xUNXSXE5aqfvuY7GTliFygc6Yg+JCwj0k/czYwh/xUhsTVqrto2J0/W2QY
ghMJp7kHPymOblLetOnNUt2FlcSiZee2LngPZclQKfG6cZ6Get8kKA1MtrWCCUSv+QW6lWVV2hKj
E+vCMyWdWdVj4fJwrl2jRNQzqV4SO8Szje6mG1SZiJJlFJPrOSnMkHEzj4/NFc+atjUm22de/4PP
NK0fMfzpu+yFXqaNYpF47vRxl3L9UDFYN7oE+yU6VafgT2GVrGhRtotiV45R9ok5GkCbquvwXkFL
y3SwgsXYlaWr7jB2bCdrkJUtqhCXYCLYaGslrC03Dxbxw/hyTPzz6i/TFP4T1qF5gorffuH7Vrb7
pr5QE6SUVM03Ms+On85jSQ5RsVl6zjO9cPgCturRXL7Q4ierLzG/1T0PI90oLvNKJtCixyqIUXlv
Cb9pJPd88FSyHy44iSDrfVm50KZcmCqpOzYoZ8DO+xaPFYmiYr4zKm3i677fWeMnQ0/cJv55Xq5N
bTjBiDlHRlWwoOqAoax77JhyKCIyu84gu5tzrXrndTH2RgOhjaqBE0sQpxtSu86wfLUJxtNO3XVk
Ds6L8vo2dA5DOEfKIWYWxiyj9DvxSHipm4fGOOTlLbrpvTh7TJonktfeedDt9TvJJaiF0sIDF5Tf
QknkDu2lqnylsnT+ZvUGWS2ecJxgin1HMgKQQXNHkGrviwPa+LwCY9+/9VfcM0V+JlH4rQ0D4RHG
xYAi2kS79tsNG6uuXEwLLERNpu6HMr/RFVm5J//Z4n6tIMSgtHSWNCQVrhCx9mkuAxuTlf/wyffd
oWMS+gGJPGJIqlAd1E4t/MSsXTD61ZaRpGwpwloYISRt9cSYCwXrhYmIVwWpXBXNqmoaSyJfGYxw
ayV0sYbcBMyIl3QL3OA69ZZckq+TbQxfy5WvyzOktReGtRpBAZXaz+hwcu3oU56j5M/xY+nUHn4d
OKcIXOgVnrVYjb4sEErv3XDPZy6Zfv57CUrE1x8J/9b7JDgJHQ2qVLeBtWjNoUktP0dgG6pSJiCZ
vgmOYUzpmFcUONWP6FOMfmkUF+7ozVi5VdBe2RigJnvwkKmG4CVak5HZ6mFONrmfQ8zjtC9b2cAJ
mVSiV2AD7qodpDLrHyR+nmRX4vcjHqFLOnjxKJ4tKYjBhGVbajiklPeltEFdeyBRQvf19D3t3B+9
b34hnI8YZO7+R95Y1rDC2lksM6LIRnFu3z9Y4Z26+OePic3XxTWAsHC2idZrpPPhHu55DxR62K+V
r5xB5v/RUba5SRoGF2DMFx5zRI6NgtMYqjlIqOgt/dMwX3jkyGKvR3kDCus/ywtFZJCCVTWc1aPl
kFWl9l4yd4ZbDJHMqDY1fCWYoBwmeLiXsINyUOWrCkp49aVmu/MbxffhnStaQQiKYDCqY/1QfE6a
K8XwYvKroJ+X+Gnqv0XKLWOF5JjdvG4gDY9J5XhQwruY4NDjPERDO/e1+VVx47wOEIpvUIUCJVf+
/Qghbl2OZoNN3AanqvjOZySG0pmDmvqTpVzTpnrQieyA2hZohSEchHHWFYsZayDp3Jm/X0uwPP1G
+9oFvMVWlw1R5lv+br9WaOLy2Xm+RAokaprRtdudbf9u9Z/L4jXD03nN2FQ+jL3RoMtYOTEgaugC
Mld94iSaLQorCt/UTc/C9NLzMJuWdIIRgyJ7TjJDLWewT5Q3tDbdmsiqMGUIQnJuztWqGeMl9RHe
uammBUnEjueF2AwgVkIIOhCl3ZwWDGtlTIq7YCwvQ8lsWuFtxrydOlTPJrLRmtzBvNeDv3dHNKPG
RtMIOjNBQWpgMHTyNJOfEfVm2ZvpZiiOKxlGGaq6BhojwQVFqPtU6xqL5zBX3cfEnQMTHH/qSzh4
8af8ZtjPl7L+6m3NO2EKPmkwZ7WpLej4kl1N6X3DAvsjrXiGSvhsSJUSPAO9jcBaZJ0rJdc5vxBG
RrQZ01zcdVFYL2Pm3NonA0PacDrhdMfg1bdAGjW6nKjwDjbmv5Dm2czoTTq/YNKBf14FNy/sayRB
B4thBie7AiSWuIvPKxejX2h+8DmPi/o5DWSPg1tmtcYTPFGlN5VuVMCj883UPTeR5Ll+SwvW3+f4
qyA5axTaMA1aYCBVCsIdZY6cXd0OI28mAfWyZP02N8pGAZmBgwL8IILSgVK/slIVXMht8Su0AxPl
4SMNOkXiKTalWsEIcVE41CwhBni4EY3r7aWm3ReymHXriDCQTwfNCcXYXTEcUlNTCc0Q7Cqq8cXQ
dmH/LUF3a3Kv1L8kKre9Zick/vfVFmGq1+ygBg48Lr7RuAQ8LuAE21l4tQVVJh8yh2mdHkYQSa62
22t4ghWMt54SW9MLwKrqvqO3ZfRg0K/nRdtU7tUaCtqQo33fHHWsYTNdhirKcj+iBg4K7wjB4Ddb
dAtZXFF95FzpLN+10wVmZtMPaRqfKGcTBFvvphSn1JwxXbQBjVQT+omhueEYeWgP/sD5DX6ov2DE
7sV5UVMQ8wEmVLJDrdd+Fv04vxebd6Q1hOBDu5hi2k7eYbG+6I/pvGMopUsfyV37g6FxDW97xz8p
Idnb/KYSrEQTPOo0lKjDrFuknupwHzn9jjiy+hcZhOBEuyk1tGbC6qUzqGfS4jqXckNvQhBiq6Zt
IA4Wi5FaGmvMSnrEp+qDxTAEWVJbvmmNq+9z/JUTyOI2pI6C3enGxyTbO/Mhzf3zGrANgfGxqA4j
iEIEBcidaWqoNQBCj10tva31yE1jyXmzGerwotC/UITtdvp0rEg04gTAOF56We6bS3JMrgY8hYDE
6XO8VyVOZvPqYKAyEOXE/H9iCbZmWUs6aEBEDPLKO+Rn3nybHKfXiaCyDPvmKq7QBG+NKHtpGw0h
I5/aQcoHmv9WpvvzO7UdhaxABN9Mo4HOXYtwnjdQWDtwq5b7xCuO6J4tejfZgXNI9oK1qeArSMFX
s7J2aB8B0lEnF11Ez72lPJwXS7Z0wqlNm3Q0Z34XUuzc1aK9DXpNJ5EooEQOkTZmKs02jC2AFN3D
0N/ptsRQZd8XrChCDV6kEWjb2D+buGjBlj6ySiivQ6c02PxfmWRXngBty3U1lbgrzGMUKIa2n/XF
rwmRyLFtqPoJR1DkmekFxVMspxBMHoiHsRUX4THCdMzdn5nZ1ovMdP5BrU+QglovEZox24Rfu30N
DMy5r6cYmm26+QNxKy8MpNyCm6GVgRQ9Sm9RsC62NJiRYbSNgwDBMp8jcMdprR8lGEf4/QNbZqqY
iImpmIgWBZ2w6yKOa4p+UsPoMdON7glpDrkqS5Js2s8KRnCt0dirSmEqUD1ldLvsKe+/NbmkCWR7
jzAPhs+mJCoRn9ww1xwtMz0G/y2Po1dh7Hd4ZAf7afCUPcZT72StcJvmtIITtNCs4g4VxYArncdk
PBatxJVurhnOBcM0KCbUifX8RpNoYFjBTcFSstJTE0TYvZkm+8IyJeOOtiU5IfG/r+w2qjBFJRqB
pCfJEQW0d/qQfyTetaFftoFbybtZXlWDSgoy4b49qtf2EFjNd9JJHnE2LeYEISaSRpN1hGSAwN3A
xxXLBeNToNEbQ5dVSG2u1wpJMBq90udw6bDz48WrM9hplvtLPfY+b5ivVVc6yUEGKJhPZSsgzJwB
aE73FQta4yMKsLqUCt6tN/LGahjuvhUG1GYRu5tzWXT1XpvRnYXhrTq6IdBxJD7vJxObiwxc5Z5S
IJzSajfUrloZIaYERHzcj9U2rUe0wXhFiZngmpvYnVu2j//WZb6RxBF2H++3CphU2tAzwVnvsaZo
dlmm/VyiQVb1t3HQvYUS9h0s6BpeJAGV/Tb25gXbDQerdavCnS4cZHXGg/FgyN7B35vRW0zhRhJh
euVAVKxhQu4n+6mN78Lpso9l+UuuUm/zlxyGN+vpBM2B4iB31EyUdT0NoVfZHeLDkDxVlvU8Dt0j
c4yLKZY4041Q+w3eu+BqATWDkwEvtECBVO34ONrxzrpmN1BH6RzTjbPoLZygJGOYmb1WAa4O7H34
lVdRFvvpfsy9EVNy4ote+q7C9+XMgoo8fVSb4PzqESMR0QlueGD7RKd04pn/65SW5WCkCyroCQjn
4iFMIWF/4dx2x+wCHMiBAU7sBhytMtrZf7CEv9WFCkdU1SRmoulA05HHwPYVz/OL8snKQLcSgl8P
LcWW272cN3SJioqMfiylVl9XWNGisS+zebi0ad+jJIXuo4jum3H6eR5v23udZBQCij7WDVxl+tAb
9cG1psccKfZaRiOz8TD7VjMFXz+3cWzjy0BBag6JFETq3lB56o5iro00buYe6pxWCnezOFvY3HAt
KWKv8zmVL8ebIx+N4OiBlOLJrEC4qOmkXMLIxJ4Z1z24RbXDdDB9+nXcmbtqH3qLJOaQWYFI6Vfh
xMMkoj+ryTs8S1CnM8s1OdMMZxGsZZddiVKKL5oK1fpyHgGY5BcZWM0XFRx4yuVSUbfuZATn22fB
3xopMvwZZt/knQ0wFM3hTMUs0dQFIaiv4Zn9P+m+yO5XFMNQODl0f7ZrG1VRve31Gt4xKlnBhcTI
TMGRzBjDhtQrgFLlolcvp/TYyCqvZCYmJuDx1khMfYASjh4nRsz9Yh9dTQE/sJvd+XV7Hxm+sWaR
2a8AFXFICuwQajHMu5hEsR+FQ78/jyJTOsFnjHmyRIaGRcsXUH04L934VW1928Bcz+bxPJRsfwSH
waKwXyITUD28X6Hc6VXoF7X/30AEL6HkRa3kXJ5xus0r19Gv51YCIfMMYl58GBXoALcd5bDsOBls
4VUBWNZQvMg82fnIf/A7N0tVBNgEL7W4LeLvqxtcMw2oalwgkJbk3fOIBnHfbp2DtmTjjszDS9uo
P0OLgr0O9a8SSTdVkPIiJhTv4p+gHCQ3tcQqOsVrUZ7uXEyVRMU3NWL1fUEjitaOUy3H97Vs4EF9
2+NFSfl1XiNkQggagZo4kCNWAMnCxyn/VSwP57+/HRCayPOiwdFCKl4AiNlk1UbdK1743Pl/av5Q
9n7TBWSXB5F0fs62+p3wxKtQmdRV0pvAA+HLnvnpLu9cA8wDvCjFiNx/P2sQfsiEXhlonkLBiLBJ
CtPAhleCx62pruduhyE0O9UcJZqwuUkrEGENFysaHFIDxNBeHP1LYhzOb9Lm91dWxI/DlRX1WpEl
qQ7yC2u5Q5uAUQfnv7+9KSsAwVRKJYoyA1lez6y84oYPWgEBzw7RUBfw+ETTP3KqrvCEXZnNpp9r
AwJV2uRG2fe8y1xNRhAglUrYFqpFRVP2cD7642sL1647gGlv8sDCv8/3spnIMjhRs/OCJJFVQigM
D/HZHb8ULzfJkRNCRbeyJB/f8jOOVbzsZ0qr4x7HHSuZ7zOruRhRKjkSv28kSe3NI/a0VQ4PpFe6
p7daPGd8q7TW2OX1vW690G6+JHUQtv8+Tw9jXWEJV7fXcuBQAxZRajcBAWh1nWcyXec33HMrx41t
JZATK1VMGoCE1zzsT3fmT+d5gJ7Ph0aR6Pm2d11JxM+QFRgYu0p75tukoi0+32XP5G6+LRBzlf54
KD8b/77l+O0KCp6CqWNFGx52GWl4hSLki0TrPAtZrfMOg//sc2so+Is6MbVmsbCGvbEzlYNBwz06
+I7nQSReTyx8KYpptGnHNQ9902wqr/NU1nQpk0PwEENl6BCE60J2UU5fotFlsqD7PISpqm81YF4K
szAjQKjx5y7aa+OVWT2dXyiJlr2r5SIJVeaWq3QM9lxe00wQyYFt6pq5mlfuxoM2Sp4Ez7sfvNK8
lSqhIcmbGHrdVPdZ/r1KAj0Cbeoka26X4QgeoZmqrOtbHEyT9ospfuQ8ZGjv0at//+C9thtTFZwC
jdTQsFPIM+y6K2uHXl+cE9Fd5CX/DxL38y4Vz1tvF2/Ro6hLTK513TeLgd4Tt+WJ9JiB0z7EkYy/
VKaAgksYUPGph5w5y56vO+VSnW5KRXJGSI4+RHdvJco7fUlJgeWblJ15wcfvZZ6eB07j/hnDqUqe
1GRqIcQPPcmKrucyLW2Q5/fqcEkRriaSJIoMRfAO1VwyBSO54OXoZd14VkgDtf9Nk39fB/xG+V7b
6VaHhOPQLJ4T4BT9N9LcGoV33j+cd6Tma1pg9f2R14z1GXYnUYKwf9JlVK8SfX7VjtX3iQVu+L7F
748JBspMF7FeeMhfgLoqqYL/JoroDwynWRwFolj5zml/Oc7v89/fFkW3MRHdcHQUTr9V5IxYbVXw
y/FkHZrWQZ7HR4XSrlrcqpb4nO1dOUEJLodUozqr/K5vNw9k+dLnkmJE2fcFL4PJCqWSU3y/dh71
9IshM/pt6zj9fv731a7TMe1Zzy8lGip80byv/Q5LlIsZ4AaUSCJDErzLVJPCmSdsCkZ4eVbiOl3s
hsXLJOU/4Lv7Pqw5iSS4FbCdLhjeACDnsQ94amRww8Pk8WnWxU4+KGdjgjE3/BOe4GDG0IwXfcAW
tcEc8FDU9gc8jFg8HQOOCTsw9jJWi+3T4G9IMS+cTAjn8waQg/rbGI9W/V2RLuN2hH3CEN6YqlAv
hlaBZpgpexzUce/Y31Nl8Lp4lyTFLlRLlz4P5SWIC85b7z8s6CnlI5jvWBetaVrIlui31VPszb/S
nePhaXp2h4B+Si9wYNyOsheubUM7gQqGPBrxWNUdQFNS38SVc9s0TBJvyyAEWy7rwq7nEhBhedcl
n0P2oQTDSQTBljE2T6/gWkHl0+8N/cHMZJUJPB58Z1mnDImodqptFVlktspr0jE5LAdyx+2KD/iQ
P8ptOvEVmKh/vdF3ow0wx3igYCADI3iZWkEyJ24UysaQb27NCkyIhNXCUevWABgIbV2S0iOLBsnu
bPq/FYSg1bEOEsJ0AQQNL5Tias6DIrHdWfMk1iPbJEGRkwSJRhQQII11XfwGlcnrk1jYeVNAvWov
6/+VLZyg0zO16lTpgKZiKNmSz2iofzwvkAxB0OoosizMD+brplzX7UVrSS5Bsu8L55JtTkuaMHy/
UrFITYIi9o/Y/WrnhQOpc3raY74LUsz0WHXftFxW5i0zFeEECkOnpGoIw0fVv+c4llc5dw37rcwX
i+zVevPkOckivjsYRlRQrYYsNSu9cKlc1PWAUPzl/J5vHwErGMH4SV/XehpBov6C4ZzBBPWj7nOS
BjxCavtuDgbkXsilrOd7+w6+whX8QJi2RkYyiBcfR2S2l6fkwgnMBke5FswHDG2TJlG3aw9MhKoq
Ss8tkJO8jcAsBHdxZ+JUMPbdkddVMFSPgDOqwa2f+AC9mf51PRYClhWiYFGdOXV04UfdEOauqbVu
Zt9L9m/bCZ2EEo1KG6kVcifUBtqON4uZx2ifYRGbff7BZ/KVQIKBtSVmMjcZBNKiB716ofX3LtmN
yTGP/NhY3IR5ZXphO7fLILuU8S+/OxH54Cbcx8AQLlZRZt1AssgaoZfpVWrt6/FYhz/D/GtjX9H0
+/lF3XRUKyz+91WonndtikbTCdsGavipiA6TQv3zENvKuMIQlBGz4Zu4Urk8vnK7+DnKikYMfFhw
yuP0eHb8QpJ0kAkl6GI7FHo7GwBcOs/ormtZp9Wmv1oJJChiZWnIsKdYND27WkqwXJlHtZKcUJsn
+wpDVL8lyxIjGRQvqnMPpWzx0rm0+REasvhLtliCn2fJPMwkx2Jpt30QNq8D22Ow500XEXHrY7nL
99pRohGblvy3cBhw/lbr+oz0VVlhAfsL67E5wjntDD9J3NnvvDiQhRPn7eld49rUgh2/1bCU5jJ5
c4P3A3pnGInbqZ+6yZ9MyZ2UL9h787Uc3r4EunaRxSbTmWGqDZ4x0ZnjLu1Ty57n9otqfcv0YzJf
lp0ss7+9gydA4XzJ1TCO9QmeCkX3XfKUfUzdT98XgswpTMopJPh+ZX43S+YygjyOJG0nk4H/feWH
+rlpFGbxt+be8ib0bE9LcF7pto32JIXghZYc/0UUUuiD7g+s8MP2S2dI8oLb6U4Ej39tvuB6WIzB
e03IUR7nC67ZpZd5iGD/tEfJNFsmk+CIUpYnlaoCbQpv0YXmJu0xI7IXWdnWCJ4oq4t+mAyAUOvQ
k5tQNsVN9n3BAdVDOC9RjK0vlM9J9cQmyeVFskgiJ2LS9wtLUny/VgJiRy6tXY09/yflErv9QOar
W2MGDHNxDtVseGGuIJ2wHM7DbIeSJ/USiQ9jpaHh3AMnatBSau149FrjEG1c49Z2Xx8qZVXPMpUW
6Q+HuLGcKQImT0XxQazl6HHqT14ruLzIxl3IdktwBEo/tEPDi0CqhDySSnFRPFG5s5VKvLRE68Q+
RqKM4VS1wDHUgx09KLJWZulWCZ7AdtqRaVztst/VFa+eKfbsEBJv3PGlU47df7RTQ3AGRYplq7hu
GNPiDtr0YNayrhupUIIvKBiO0UmBL2h2feMWN9UOnNmubWLyIg/DTZSRBudVXqYPgncIJz2sB659
JZjNCptdGVWQNP3uPMr23fBkWGKt/diCs9rkTm70VG/x4UoDxXKbCDGxm1xZe4q4JP6VSId38bPz
TLBAhTtppalda/Bzj0Z+aaHKSvfRUH2Zz4EWowmsQRPYx6Ljv48oseq+AlGA2iaAXNBNOcyH0pGE
d5ItE19KymmJG0oB4FT3Vbi36s7tZU8MMq8kVtfbRl2HWgGQv6bI0QfD5+1Mzd7xZY+KMon431fR
SayPIYlbaIdB9mPyQy9n11xkrfvbEf9pXwSHoTtj2VUDl4hXLsfHRMNxolxosSRGkXg+KvgJBzc+
C08Z2P/5M2ZXzLrkkNpcLPTtg8JM0x0ilhIPbQturqXEhcL8jsmObtj4rezWIsMQ1koFEVxeTJhS
YqXlrk/Yobcmf6674Lxb4EvxzjpXoghLVemtrc4RREm131p9nVefp2LmV3+HSOLfbX1eQQmetWdh
Xs82JMr712af4VB8QX9wj9Yb9ZB76sN5ybY9+QpP8KsEc4aGKAZe8bsr3epJP4R+fmmYB14YwgK2
r6gkDtvUuxOimOXTKpNUBt+z2PhE0q8l3Z8XSaIT4qzwpCRWWnGJjGy5HtPmuhnAep13EjFkMMJt
C/rDxolCJ2gx2V6SDiCE1vSjJh09IAPiR8fK6XTT1BmzCiC1ADtN5Lil6jeyC8um01ltihBujV3i
mMuCRctm8DnQa2r0YP56iUpJQnzbkmx0UoKYi9PovRWmas2wbhzgNHifMJfbHNU04egu5a9Ufzyv
BxvcK0hF2icsQaaWLotikdc8oeN+HW9y/4jk508aoB/9hfe+t5emLFu+rdwnTL6Zq82K2aLSmSG3
bKdHtbldUol/2N6n0/cFhxfXDNPc8XTq9Y75XKdDoM86SsutwQV1kn9+AWWyCF5PCzWznlLIMk5f
+yhzlVISe3Nf9t6tnoQRfB1I54olfH0daSm8ttfl+Y4WPubmkOihDiXi/INrPcEJrq5Tasdg4Oby
xgt7T4Ll4AQ1KMZUn9M3ypqdNjcKrJ6YhGlqqOkTArpuTswwHhgUHWxceXvPKvQ1DPsi+/KBTVrh
CG4onCs1VRhw5uVgqc9lKsnnbx8QKwDBYqnaldQCXbI3Tbhq6j4v/LYWl5b/i/WN1JNlijcVbwXJ
/74yojnLcsZ6yGTF7M7R27t0lm2PVCzBUBeax2XI181EIyZ1Xy/Ru+r7aO27wNilF8pPWT32tv6t
xBJs1wr1PLQMQBK01TZH/ZDtm9zPrtQdb6+qZDPdpXiC/ZoVq9s+Bl63C/fNnebG/viS5q5+UeLp
p5Phbe8a1VS8VICJzhTMSwkL0y5ZjXMX55StP9ihe17VNw9C528AMXBIipQ4mQWAnt2Z8XXrdODY
P3wEA+NLdUd1UJYmrJmF0XezNfO3wT4qrx0cvMfYcb6mRvKhAmmMc/sLSXB+6miU5cJwl1AJMGbU
5WPyQljLDkFunu987ApG2BXQM6ejM0Cg+aK4qe8xsQJvVprf+rOfI7pTEn+SKcI/KN7foomZNseZ
9Zbyg1edD/b+NTsVZLlnfV0ueGPFv2dzxDl/ElFMuhnMHMBFBREZJgw5xujnsnqlbc07CSQ42Upp
QD5XQiBzOUQoZh8vrURysMsgBDdrtUZnOshx/R9pV7Yct61Ev4hV3EG+chnOjDTaLFm2X1iO7YD7
vn/9PVByMzTMECm5Kk9R1Rw30DhoNrpPI9/1UpHHtDvbw2nft/+F865mcLyqV+okT6wdzbzEBB3N
Y7A4uKCQCjUgRMfmoYoGmGxzwhWRY1ljmg1libFwifFkkw/J+5qmV3vPcWoflqM06Fg27AqeuJUj
sg1fl+CvZg3ijYK3Z9EucfQQSbqU1AnsqdsnfTiR4iF/VzvayiKOF4YyTeZ2wSbFVHkcrNzJ1Nj0
CnUo3d90B44a2kylcx/BmAEhf+aqZ91Htsst5mN8gqA/G5P4LIBkB2WHjfj0mtqnsbrI2C6oHN3i
Y9NLH23Z1Sr3rw1L35WDuC4mn1aT69iaLBbCElwW2ngo9dGdRE4hOld8Jq2NB6iJGljIefLls+pG
GG4pJ05xHGaIE7CP6CjYX8gtPzSg26WgX9bE+FGOLQpZI3EXw64i+iqhBFR5tnpBekgEwZHFbCVd
p0Bp2O2rb8zVxy+qaF6bCIL9fRXnmTWtMMgdVpRt7KONx4nKH8Uk+OIUgXAMQZJYUxIZUYM5Dh9Q
+vlNku5aQ/hxsXXPrneEZwY0ASQZs0UOel/D/KvIi5Hon9z61CF5K3o6F1nFsQQ1s0ku2bdM1xrO
ghf6ZPHxrvx7XsYRxFzTKDMJXGAIv8ikciTFcGns74NsfSitFs7iagByxW5tqcH+5E3sj6Wfzd2x
zR+LWFQpJ1gyXpZuIHauDBWAlKG+SReUa8v0DzXuBIUUbKN5ilvbw8UKchgWdNEAI8e2K1d3Kvrz
W4rXci0wW5HKxdb9ugbjeGDI27yZVAbWxvgCjNxiFPjAJrmtITge0KdcMa2WOfZjhzm6bQAydenJ
RJFG7sXCmS+bweMaj23jihQ60qnm3MEk+jG8yB/bIA3m+86nD7KnHkWho8j5OHKILdNQC3Zq1fy7
EfkYtYwBR7pThIXAy0XOx9HD0C7TQlmTOelM6qTFaz9GqpsKtcqE28URgz1JSzb2WL6uC+Kvi4ep
lD7yHJ/wkjT4qve+It31fnEkQeRUDlvGRGrq9/Y56z/v84PAxfme6blbUozgBgll2p+akbiN9XEf
YHNrVBMzAkzbtk2eF6YZiUq70xCj5qWjoH+EZm5pCgLHTVZQbVYZSTRL5jXDSlS2m6gTQuAjP2pR
IIWlE6q3tD/InaDobfsAXaH4GMsktMi1jrAXMZ1Ax7YOLE+9H3u8Nuf3KFoM9pdPiMdlugoJJcL9
BNM6b/TZEJFKgb7o5LL5Nc0lFQ3d2EzrYh7B/5eSj7aWUqOKHgKvd8fH4Zs5O7qrOGWg3VURq4Bg
smFNMB7zP37TUI5sZ1VPh1g2kNu9LAeWP2yO6WlxYSVkw4QJqm23vJrJ8a5GoTioaDBzOCyYGZod
0DaHMuWD7S9nVh/Xo9r1UomqPNhp/eX2Wi0u+1et2BfZ/6GUKqAmp7eZ6UF/iDD/SsS7IuM43m1r
O816Zlw6vqAKT4lVx5xEF/6mmNHaUzjSHWf970OHxzpWgzW8ouV5PLD0XvIjfRW4x2YEuFo6jnl7
q2tyOsCm6NR5GgqTS2RKzefp7ROA3gvPHQuM9raKI96h1doIc/+Qb3v78A29b0bApDhE87ZEB5zv
zKHVIBcF2yw2ZZX1vKnDYwyr2G2SlbciYTKBb/AyYVpKQ7lmVBkpt8idh5S4CZ2d/d3avFWum8XL
g1G1GzOZgRj24o/NcqKhdtiHEK4bxxdN2haJVoKIRzfubukx962T0TrocpN85SJuahItHMcY9mT0
dWfApikJb4xQ6z0tQ9oyGwcB5bPTueN5/Mt+NlqVXIYgwjQ5/VFpR90KFEW0eiJrOIqwR5vSvoU1
DaphjMHRjvSl/bw85qf+xFotVdQY3Ykmygv3jKOMvpIbeS50dogt1OCA42+QMM2c0bMO443ZuAIf
EZCGyZFGWBdJPyxYyix2zKD9imm1SMHIH1Ad9tFEDYsoYSZaVY40Unsc2oyR1ICESGvchZHlCL/r
BYeLT9STUFdGwiIQubybk0B/T2HRitf5F/4uS2sUl8CICsnYao6cspS80ZwEHLEdS0PwWdZMnaBx
h3OGYWpGYnYKE77q35RJNaQXiVuW6Epk8y5F717boc0KkPOGnCJrXpQIRUd38Nq7sHZqpJIsT8aI
J6e46x8Sn3qa5kQvAjdkMdovJ3oFzLlFU/dsst0b8OjHGKTdHXWHBNlxPtaC+HTTOa5QKve9H2Wa
ng3Mxjo7leRFEjXNb7aZMJnuv3eN14UvZrxNSUxnYE7O7MGSHSiM36U/kAF8q6WDYocoNtxkxBUm
99Gf5BjIZZTATOVLvHwq8TpVV063fBLsk2jxuCsFI82gTaRh8ZhH2p+YDBdKzO8MgqFFo6d60VkX
UdQmY6xM426VpmuqEPLngFHylzT71urNMy2ao8AytkI7Hsh3qpmaFS0y27XGm7zqO5PGapAOcmSE
upK3fN6HYyd3D427XLo6saKZ4GTXxC2MxKnpOQy/lOltOn7fRxLtGMchTaWk5aDCLmrX7aGqU5RM
25QIbksRCkccmU1xogag2Grk1OWzZgq4cBsA9ToY+4TBlLxK4xiPdWpHuKesDupEkPjy37NM19/n
NiS081Cfaty7+eQV4c34rjIGQ7sCcPtAqsROKnaxj66mucZBAa3W3mw7Flws97KLKD7fPjdXQG5L
NI0MpGaUSlBhoNknJX0b87u/bP9CdlcUjrhlWcvyGKNC3aT1MZMUk3/wHS67rHO+uiu9/N4W3lIC
w/iEzLIkRG4NQDb2i9J8GKtLBVn3fbu2z+c/ZvHadZkk611nYfH62tWSBUPu70zlNUJBO3mXBuDK
M3j5ujiM6lIZYU92O0B9PD3nbhywr8TsXLxj4A9BK9jVMI7AtRxTAasEYLr6GIWvoyUgArbfvxLb
9ffZOV59v6ODL2swRwvZuEz6UZPa0ZfhaULXeWdq/qzjuqDxGSkqwX4J6MFmPrOCJVLUjLkKWNs+
dXlQpYKggR3/PbM4eujtKcxiE78vo/p/pI8RwdXXnkrRMFSR33EsUZhxOuWMhuJF9oa4OqJl0IvT
yJGW4TzNVPDGtp2hWLkDRxJ6FS/GxHxPux/94bQctbv8pB9UTJsS9YhttjasXY+jiqiW6tRiFzmr
lCe2M0Zuc+oDyV+CrjmQR/DFoQhEBc37bPFLi2du60tPmWcMxrdW/oTpjo75rqpLTCLDoGQDjxHY
k5/dL6q1UFVZo29Zfo+jF2KKPtM2/dvAr2Pu4Vs3588Ahjaknc4K8UfXDBavxRjZ7A/EXamT35Iz
642t4mCfAjdP8gqSc3nIGtZKbcksvdPg1WU4agFraugFgZfIMm7pMpLZSWPDstiqUBj0Y6GnfTtE
AJyL100bjlEOOxb1Y1k+50Jl2k1uWC0U59ddMk8SMQGQ4BP6HLmJF18wzjGwfVK51jNGHri5hwe4
TPf2LRPsED+1J+v7UY0rLB3Bw1u++Fn/p2mEDjGCQTujWjJMnvcBt7MTV1P5luJ6yKqqY6ayClaW
nVDuTAdKDk7j0oMoA715clFdYBhQR9ZtXn5gnKDcpfY4uSP0kJr0UZUO4SKoAN4mpRUI857VxaH3
SaFTC2vYeYMnf+3uYz/H68Eyu4sbHcv72IsuwgFlIsu428qAUPKUp7BMmT7oNnUiesiKp/29EmFw
x3fOiNaUEyLyenjp5+dEei0LwUvzdvC3Wjzu7EaxUhop26Hh0PvFMzmUeOppD/2n0YM4GEI/URPe
9n21QuQOM4RmxjyugWg+aofqMB3le+MM90OvlSikYD/1y5W/guKOdUtVOVETQC3hvS3/qUCaCSI6
EPa8xWBYZxapimzSFB4BbUXXLE3js86jREdo/c3wCTuAjk6mve77w/bZXQGoP3t6CzHrrhkB8Fej
Gt5zkCBAWge3/VF6rgW0LoTjAs1MLkZ1TgDXeP2fMaaJxIH+offwOR0UgYgqto/xyjjuGM9TPUoZ
gZDDcs8ejt7yEndt4ugfjMByClQWGt9F/YvMu39xkBUmd4o7NPmgOAEWokilumtI2Z+bPvmR21Pr
2lGP/uSZdiK+Yru0B8od62kphjQuAVr+yaSh6x8mHpTkHvMb2WuIuJSWbdMeHnfEl1xRF4Nt43JP
v9KnCAkfqKY89PbbjGrJ00QRqchA7oSrcYHIg62qlToTvo5h5HTsP0cWHnzY2BtRWLp5e692kTvm
qIdvdEiKMbxzl3/KpAer9muRRLngdPMZ6Ukd4yVj29bUF01+ruhvHjc+JW3ZC/rj0RINfWX7Q33H
uui6c/fn4v+XGpltazQMx9YxlpCo3JpFRjUqsb7gI6/w0LhrpoJiBcHv84FNGGIkRkvw+114nul5
KgMBF26mm5HS+9sAPo7p2kVa8gZxTEi0V2lJD72tnfJJDjQ9OUfzxyG1DnapXjRJv8UHrbMPv+1y
V3SOiaW+b2rKoqhiflDaY5dEXts8h4tImXozBFhZyVFwVCm1vZhYxiE8d9rXCWFUPnzft0WEwbZy
FT+Vkd6qcggMrOKpKB/Vuj4NyY/fA+GYdkmsUVHYO0j2iZBTo983iuj8bPPcdU84XqW6bIxFhT3B
O5jxjR7bAPWTLr3F9fEJBRaBUIxtm+eugByxFmaDxqYCgBDAv2OlDuoDuhNcxWff3pa7v4D/chtf
0ThWlfWImjozb3ShmuimeAlegv/PtxPVhor8m6OHQau6vK2xXX14V1lOGvnGIxGNthGA8D0eZIwj
pjmDDcs/20YwWrWbFgcl+ra/cgIq4ns76sWkqZnAlnqJD1qSnnItEeSWBEeI11IpZDuPQgl3g56d
FWjxzV+S6OPvWcExwTTppO0WLFYrXzLUuaTq132A7ZfDK9foHA+kUzYVVgweaH3tU/2VVX3Ri3I3
ndtb5ZG9DMnH9qYVDUfYDsH+cWtePGUsJ3M2MB/ZTZvv83Qm82kuj1mXOSpUyvYtFO0SRxBVE2Xx
TAG1hGdUQo3NUTiCVWGn8Ndg62oOxwlNOlSZwnx6QvPzo3UuHli8JfntYfBljP1bHk1HPfwXaTKR
m3P80NMkQskei0/S29C6T4fD/upt/z7B7DbNQjOqzVm2jEPdFlaGN9HQvrRz+Nrhst2H2CaEKwRn
Ql4O00h19ImS+QFP8XqbuDQ5ECI4Sv9CpVccjt0SWYceqQZT+rOF8eVsHurB9Dr9MGNQ4nyEaui+
Xf/ybfN/QOz/z1dsmheLXikAXO4t6VY/M60bJJuUs3GWLiz5gmGUwneC7doD84rKQqjVxZ6ZWSo1
ElvOzl2+MYVSei6glx05yUc2L4gpowpuqe0jdoXk4qIwo4nUmymc0Dhmke0MkNJA96hgObcv3isK
x4W5NY22JMOwv8pFMy/0jDstYDWb5CTqYNj3e0xX/3kVrb5JlqgFGF1mZK/ovVJnAr8XrRr7+2qj
WtLEjaoAAsLiXl5CQ9r0lfG4v2r7h0uR2d9XIIXVo2+vBIhco+wJ70Zm5o/JC+mffw+H4wkjrq0w
luHretfjfW9yiTo4kuWGUen9HhJHF5lkWhgNAKRUk50WohNTqfklxjXrgv0REIYic4Sha2rdLgkc
Wekd9THEB23k4TBnHsuSRb6o5VGEx8/qQDKijLMRlsmP02G5bQP6gqq/rkE9DXtgIZpgJZkP/3pr
/XOg+NkdaO8t9YU5YGTrblN1zmwLllDg4m8Wr7yPZG2HCilY1CrTC7FSP1vKjzZkv/ddQgTDMUOi
dHo+NTBkbP7opacFg9B78p5PWwwxRDobCiT6L6WLmTVGOqPVZrnr2wFj1kVC/JtHFR/mmqEhjYhU
4s9HtaQk1hodLBqFttvl0C5/KDH9sRFVp4lwmFusNmVIQy0d7ZglmKE8M7ispQC1fU7dCuJjduZ/
8a+VQRzBlYQMNE8S7D5tnKb7MdknrfwmaechElVsb7ryCoqjuaTWzXjCxeda5UO9QOw2FQ3S2b5X
VxAcw+GpX0UnDnzZ+pKd2GxzpnE7GEjEstZ023vXx9gKj+O5gSaVZM4wqbPuy/phyIcbVcmcFuJR
+6fnrRpxb594nsOUMjOasU+j4fQ+tOtumcJEHEhfJcPx7cvosU5U5YTs+T6ywBP5T0HIVTVmyjy+
QWo7fFao6VDr0WgESiQC5+A/BUNoRzc1gX1Z9GSWXzA5+vfM4MIfnUTLXJk4UBl41Mbdl2DEIERC
zfFdxedXn+CVNJs2CeuuYDtVfZTLiyaqI90k0tXvc9RgTnKGHnJsSJ7/kG2/KO46SSBXsH3LrTA4
Vuj0tCaNAhvsY++zwYWhVxwxOBxvrf9hDM5mwnCFxhGDNhZDbUpAsy5s6gSafWQ/Pf01I7EWTQUW
cQSvoFmbsgUdNqBJkK9QPO0m8gZHfe49pHMP1LO/7zueaLs4isDDBR0GBduFGZ1MijF61mvBDS46
Oxw3jJgMELfs7CQN8l016r5HXcA/Agi+7YyqrCPAAoRuf1gIysIEfdyiXeF7+QuzmvslAnP3sztR
/29hEfZFRGQIPmCMHMYh7e+MyCaOEhQjgeJoiZ2x4/Z+MuizoopkYN7CwR3a5lUyM1opVsoupDKJ
AsPWA3uoPVMinm2Sz0ohe2NPbobZ8BNNed43bztrdD1WvHhmVkp6mDDmLj6FL+r5oKKR7pk64YP5
rKHJ94GNiGhELWYCdzc45lCplk9dDlCj+ZTVr7H2vQl/CAzb/MhcGcbxhYzgdMFbAjoEvN6nYKfh
KH/uD1KgHutXEd0KPZOLKeylyoqIwqLWH3206r213OreX/ldSTjs7F+2jRiYLyATA7M9fg79ZG1u
1XyCyyS2QzOkqlhF0lsleOsUs6s9QhYOT66ZKxrQsnkeLKRAiGohwOUlnqieqJk+QYqw7W/H6nEQ
CcJtRhLX3+ef6RbJCvOpwO+Hy0VO7yrb1a1Lqr7se8emA65QuOXTMYLJqjSgWPUfGb3p8tgpRdW/
2z6xAuGoIyG1Io8GvjrxoDF4y61yY/sU3ZSDHx1VJzqLOioFW8MrgoAkakkvK3x1FrGjD6+a6Htj
EwBSI4aioIdZ5oOWqUjGTrUirBrxEvIcDh/3d0X0++zvq++ZWU1s08jx+3rupeVLI+qdEP0+Rzt5
RpZ4mRHe2ejMyKvHnLznjl0tEMc5bdNXhhlSZI+bTyF90YWNz+zL8ZebYgXA0UxXSlPaMoDhoB1y
Pw/q4ja7sRzFzTAizcQIM1EkJFozLjIJ58ielww0OtlfEzlzMvrh9zadi0tMzHoYxxqb0is4J5Bj
Kx2zVZ19kM3zfl03PjKxJqVE/gwgevM0fI+Sx6oSxD5s5Xd2hg9NpkUNW5t9OrR5YLSBUX6RY7TA
Z6mntIKvoO3Ae2UNRyzpSFPFNnBO8EhRnZD99rojMiUZut6ZG4jatUSLx5xydSwV1FypKOCEaXr5
Y1HVGzk1Y2gXVKIPCoF387FI3sylOupYQzloMF+ZyUymbuMnd6y/ngr765ln7W0ZRwesXMlUNcDZ
Td449rQcTGQ5HLX8JBco5tG6o1xEB4VEh31n3LoYLJRBK4ptq4Zt8koQZtmhMFALC09/zNNjc8rP
w7G4gcq7gf+gzFgEoi3cuFXXiLz/z7ZRJppM0bGo3FrU1frFGQtHTwTliBtk8RMMd61OhR6OsQzD
kuWjtBwr+dP+yol+n3N8fVItVYXWqVclL2b3ebQf939/w9N/+vdzni7LrSRpUPn2urny+0K5yez0
sKiJtw+zwRU/wTAzVweK2mWbzxnMmMKvevWCwe/OWF9seoqzWkBLIos4H0/GFkW8GqC0bDmpRXog
yuxh0rPAIhEMd/Hlpm0V08JgYj8bbyPDEc7TEbkwd/WZbWkaKM4vvNb81MdnWaFOAwn+7DddjLvv
dCib5gkBTCk9yHMQZy/7e7/twpphGJZtYwAVZ8ZYtmgCTPGWAskrH9Wgl7GpI8FtJ8LgbKi0LCnK
CW6s4JFw+qSqohTq9l5cjeDu7FFfSGRBzMjLoTlFtMwdFjz404cMV97+cm3ddTgr/0DxvcJ2N1lz
n2C9hgM94tnhQ29g5Mxfja5K4kyiTObWW+9PgByHKZNm9zFkNTzywQoitw8w4Fk7Vn9gcKe/fERp
kBeWZ1H+R7BjKkdsoRSXdcF2LDKlQ67GZ30aBEdUsGcqx20TKfK+GGCXupgY7JyaMvrm4RlhaU9O
3MQCKt3muOu+MYtXHBdiaN1kWbDIUG7j0lcG1bEgPBzRx5LqvsBJNgKHn/aMY7neSnJqR7AtOS1e
BP0EK3EG1gKpuJiI5LavkujFTeiXHOM1kq4SW4F9NdpNHnrUqtm+fG9f+tvOZUO59y3c9g88WSkW
Qa8Y33trj5IxTq2JizUanLQZvVwdRck1EQZnkT2ZZleXwNAv6ezMf+KZ1G1dSIe5o3SgD8Z/KMHb
9Ek8yavEwmhSwie+oBKxKDIm+XhUe8zR6R1jRK41xc4oVMnbSphY+Bb/B4rzRzbBFgPZCFbwNJzM
Eq1I/vQ6jk57GD3qGqVr/tEi2+uFfi/qZN2O91bYnHvO0RAZagJsJtMT+/RLfJFPkGZxx5N8RItG
KyBN9ntcYPuTrdxOLnZiK92CZSXRk2E0rkzxnVBIApStTpCfYLirjEjhMpY2HGY6DLcFRnmGR3JO
nMiHzrO37/8ii7gbbUyggxWBwrwxRX4r9rpRcob0PYdstU3crZYXuWVbGpZtqs+qdaSV4Pe3mnXW
C8arKC19NKLKC1agvH2EpE2O2dmDE70O57mElmKDwVKiwF+wcHxPS2sYZbxYgJS7L234Z5jdNmEq
iDFF/s0rKaUl6TqM9Sg8DO/7kDW5hzA6qOQoKFTiz6Z2HzXNDe0MDzrqTlJ0p1ACtZSiET2iM25y
V1xZREggURjb+u3H6ll3Ewx2uGivcTAfiqf5U39SfuivoShFsr3GqKpD2aCioRz/56uOxM0chaVW
eJKpu52dOHmneU30+p4jcEXhQoQxysLCLnTsZPuHmeXOogW5cPYZK2T7lTmuINwKGolVtMj7QQLz
xMrq8mAJ7ICVt4l6TreZH30LNoGcv25xZ02T8lBeGB0P6ndqfij7xFXqB0zXEpDU5qXG+iP+wuGV
Ctq+wGC/wYBrYhaBiZmVqiELGoIEpvBCBaSzZ73v4f1Ve1L6O7s2naz7EqeiZyKRKZwDNAvpzcEA
TkYCqbip3pF5Bztdl4rbezMZZ1UtsFSkJ62DyS+dE/YzvRmg1uN00UzfxelXPGbvKkIsUcxmhjLs
iTCAtzGIMxSto0/f9o+NaNXY4V2hoEypSMoOVk1Fc6aKdKnp7O5DbH8yrFaOu2+ZQHeJ8b84moNH
71RETXXQvdou8dtv8yf73EBuSDRKRGQXd/nWNBmoEWP1hi6oxsPYCFI526R23R3uxjXbpoEmHmxS
Z7+QvGh4yTpRHlOEwZFAVfUYjcFOjvVCPrBEJqKwh+bYYyTP5e9Kue+1KBrbXDgVAhgGMXGf80IB
itwn6VgjR1XKWVDkixuTSlBGsmnXCoJbO81okopirJEXV/ExXz4rgxTgadd/j9utYLjlizJFUvHd
w647Grs1hluVrnXSniZ39Ai+xxFQYDzd8z6qYPn4GKazpzxOJYDaxlNPPubay/7vbwdJV6v4iKVS
0wTXHBbPjiCH9/as+SMN8DXHSvDZBDyTOkiY7aMKdoyPYGpVy3u7Rv4KZcmVT7Vl9uc+b101jEVC
EpvXxco+jmZjY2gNFCdi1xoMXjFOSNW4bZQ70zs6TjD57B9HN9lOrpjPbPQ4tUu2UyF0Sy7Kexoe
fwJgi7oCyO1uiW0DO6Upfz9D4KnzJvrI+iOK98gW/oTGkSxFrqKIcpiT1c/zeImL0lFFhcIiN+BI
dayNjBIJXwBz9sGog8X6sIyC8yPafo4bYrk3Vapi0bB1jl7GTjxeqHQorcnbd2kREMcOZRmatFbf
tj/17CkCmOqXxjEWDe0WLBr/Yq9PbWcPC4C0Vj4nancu7Q6qxPrvkSrfXhtF7ZxTCQuHhjCvqMJT
vUCzSxJVIAv4jXBRVpVVdp6WYAIIwDvtELTLH/v7sv21pEJKUiE6e6/gjs2Ec5NHEwwxPvS+cWBq
+uEthYr0X6Vloi/A7UzVCo87OMUg2UbCFg61NifrDDyf3hYfZ++/SAxte93VOO4ERbI0WA172ugg
qTeqr3qJ0TJfJ0mU4lbZD/3ypbKyijtHc2ehSCFmjJ2q7XxvLdFUnKwOH55Ja1nNOcT/RwBbxOGX
Wc2T8hYTWgbTs+NeLm+SPu2g+JcMcnSn0l7WkA/F8GVfseOqQ+XJXM2ORK0Fn3MSZjk6ld2phbNA
kCJQbDqcqnnIkTmNOmnyQr0tU0ftxyQ917USyW7XTJUqijE3v8wgbWRAggIiRIRn80RRQsueSy8e
6bnKs/uinZ9jGROwc/u+06d7YvSXqEVCYRQ9bW8eiRU057AYfNsnVQVoWS6cBiOcc5E03yaFrBA4
F5XCqjasCQhppDp5dM672pFEF+8myMpjOELMw6xXNYURCIbTLfqLEptOYgjesDfX6grC982Dm4om
zpEWXqj8JJmZk6vdl30CEdjBd86HhWbroQEIxTzNE+KGQ5of9iG2rYBiEiGKyVzu55s9VkmnaSxR
xdR1i0x7smdZAPEvtHTF4PY8b7FUKvk7WcOEjGK3P5QnjLFBCUP/rvjuCsbRUh5iRIFWA6yTNEfJ
DnNYukbq7a8ao5xfKekKwlGSGsppZrAkJfp7+4cw7CSnNWXFyxT7KUuTV0hmzx/6GbHePq7CPPcX
4NXx4axTlKJIQ2sqPesCjXsvPmcecjcphj0y7XkbRSGRb49OczHwISrK5Gy64wqcs7rs+jZPZZzd
SlEwFfSpap4aQ9RRIwLhzi7RjXDodYDM8iOSeqR5UkTZXwHEr0OI5mhUjQUPjdLjWBJ3GXUPOpcC
Hmde/ctWqVcf4QwZU8to2xQ+UiL0a9MgT6hXRJ/iQhTHbJrzDxAafn8+wqj9z7VhBFBMZDfv5cOE
8VCyOQqO8T5TwJt/hrEIMqJDhog5rB4k+6EXdWSIzODCsb5pGp2wPGEO1ccuuksxHHjuBaQtAuE+
yToLQz3aGSCpedMPeBaF6vBx/4xu7ruGxwUMRcXoF/6rFr35Zmur7G1BHd00dyQj9YnpxOF7ouQV
DrdeVhPHk8GCy1CTAsMI3an8boyDgHE2F2yFwi1YrihRZmB2rkcmNSBqFCDsuaVxFewv2lZhvGWt
cJj3rb4w2eDIxEyZNWXyOW6gZGGb8skabLeaIq/v8dQqEz8k0wclEooKsqX65aiuwNkirMDRPEP1
5c1I5W10CNjUCw/koh5yiGy/64VrhcZdh/qo9RmR2VdUobldhdEhfX1aNFVwXrcf7VY43F3RzkMT
xQMckVWQgoaCVnKkFztg84Cx0IINZI6wt4bc5VC1dq8OBaMH4qJlw2ud/JEV9S2hjyxBQD3lQYC4
SUgr+ziCjRmH1z0Qx/Pk4QIOrM/IZi9nBUN6QB1H43n5sA/JVmzHRv77t2hCNcw07Jwy3c3hXX2G
LsBrnL7sowjs4j9/EwxK1EZWlyQrpz68aIOAoNhO7FnBEYdhkXFRYniArH3u4nuNYGolBhAktTvM
hyUWbJOAQPhS9bwakgaqK9glyY+m29Q6zqPgWWY7wLx6Av/FZKOyeKRsxTrPROc1htYgPeX0Mbo8
/4sil8gkji4GqyMF6QE3RdUxMumhUsbbnIimTIpgOJ4walrHEyuZaOtEuUehknoczGx2w7D64/c8
jmMKzY6qXBuBpC7PbXPUolhwi4gODkcOUaHGiz3C5SYrv6PGeGul0ETKCgeSfg5KlQQ+JzpBHDMY
qWbmUQN7Io2iWE1zSuhJ7i+ZYHP4GDIpQnXoWP6wIyHqiN0kpK5QCFvk2Py0usHQrAFhBhI6mJPA
anSiQ3NcAnLugixoBWVBIpM4Xug1FSJZAzapbVvZaWL1KcyKu7kS9ZZsp8Wux9XiYgq8SauzZL0d
1w7V5ecaw7OIn3xkpX5s2I/owhVEZBZzl9X1vtgREvCMtqv41h6cSf9iak84WO9xievnEd8vtZiz
PuQKvs26+EWnx7Dx+8bf97pNS64Q/AWkp/KQ6DU+jmIyegO9UZrUp/SmogJX2K6vWAFxwT6Eouui
WGCL8UF2VRdLZzml20GxnFww9vgWFzqKyp8aUczCfOyXu2mFy/kg3lZznRIYaOPnIYVNbqifujqF
fAeMPoimnW26/AqO80RMacBt2LKPTfXRiv8YI68QTbTcPsNXDP4M62aODoBIRsFnizZWJqNr3aJv
T39r4aAH7fO+i2yfrhUet4SFlJstJPRLr/lGvyrQ7aU+8e2X5OPkZ/5/UJpnrrCzZfxpNqVYIQ2F
fQP131pUDpiEW3vsaUg+ipT8tjfMkKFTzZ67ePk2slTR3Jp96SENOgKnrZ1C6PwiEM4roiJJa2kc
Ss+84OmpQDkr9I/xXRoQV8H85dxnrejvfPaCXf+3jaOplMhhL1uAlazoVJgXczH9sBa8xG8zyBWE
2b7iwrEzl6GYsYBlozkZ+VbUlqfPr5JIuWvzCl4Zw/4dKxw5MRpSpDBm0n6E1sWSvX033/59y9BQ
UYTuGpmzo+gbuQ4V/D4dqkNTZneqGgsgtt3gCsGZYBommSnbDzN+7dASVT7Pqr9vhQiCC7w6u61V
FaWVXt08JYavYfbEIiom2gz3UZjy/5XiYi9Vt4uxi8EHi2Z+i7TkDh+fD0P9tRojp1rCQ5RMv2kV
F341tUWUmsCqLL4tOl8Nv3SiDL9g+3nZpWYuhoz0IO5kfNWsR70SsKjo9/n7T1p6pUuxaIr9dcEs
HyIaVL9d/HDdlrdrY3VAMJvcKJIQi8S+zpnIhSS75nPlywfqyo79MI2OsDxZ4G5vV8cKszPUyqzY
dVcpPwYaurpEHEsXdWBuU8w/Dvdm+QqlWCq9TRlK0VpPWbEEqfVpmtu72hbl+kW7xOxdIXVdt+T5
mz3h16S9nX+TAd6ipNXvZ+XU4vWQXaX1BW+OUXhnijoERSZwDGCEujlIKhaLlcbpynfzHWKQlrXy
M+74JxjfqUfs+McqipCb6SCNNNhnMaEvcwc+W5qkHCk78NSfMawCfY7HMiB+ajstxhMMX/+DpO+m
l5kKdDF0XDMqn1eIu65ou6gqvfCF3mmH8BK96XfmQfSq3kdfjXPnqq+iF5BtUEOXNbznWxgS+bPD
5ZYa/4+161qSG1eWX8QIevNKstlmvB/NC0PS7tJ70H79TYzOUbcwLdbR7H3Q00R0qoBCslCoyjIa
tcUnoWWubAZDsa+mejNjFjWxpDzG+BBVmUckIYrTGpbndgwk9Q4zGqFpAcEYT9tCxe59AHVI4J1l
BktV0ZhhmfgnuCFb8LVTqqrCvMkE8/FeZxliqDGRp+E/8sGmExDBFfu5bzRWY8vS9DKcvybFlzK6
K2Uvsh/XV+/sJ+8ESPDHucqWVMoA1Ed3of1sJXf96Li9cUiGJ6n4ug5GLJ2YCTDsdK4UyAD66fTS
qBd9+SXUiaDt/B3iaJB4h8AIMYVNLcfYG5WLAHSn+xDe5ZnOGENCKT2L8yZhOIalqbqqiN+JOIwx
91FBkDgbryg/dQ3lLjM+87aNvqn/YnBiPOHWVB8WvZ8YiE86VNJOZ9tiJvzt/C32BEP4PlRqoXTZ
Aju0G9njIXxUB9J14y8YV9966kW1RxN96mp/rXsEd6+Pfn40TQgcJ8weqHMOyzXn+CyOMVA2LTmq
++yn48Q64cwqijJHFr8LpfFXRd035Lv9WbY7ARDOqxUpWdlVABi+Kzg+uasjEcBz+kPu84Y71bcO
kZduKHUTyv2E47v0ZhdrMXDlbPEk+VYxcn9m+/VNopxDbDctUeauNXyXoBRafq+gtLpNduWNtJla
b75JcMz2XN8sCj7HtT/dQ2wiiTPVaI0EwD3sgnl25QQqKaBFbN6HPlOMZYa8NVDq1/oS+oCu8sIs
NxtdPqIehnH15C/dgXqVIfZO7D2NjMoEMo51WT8aVulK1cWcEQXr51McR8dUBe4IrWIauwI3M3T/
5Mj3N9vMC4Mfwt2ZX1+RKq/UYgpEkkQxhFf5VXD0uOYTz8PKo5ukvrLF48lm3KE/+a9+9tddlFpL
gUdyua3TtOSo/LEaj597i3oLIjjkvfbuhIUlNa6i1ICXZIPaBPo0P3Vtp1DZxLPBDKTIFUe1FBt9
rb9yvdZFJWvCjgczaJsAJQ47azMcRkjspRtnT32+zvvHCZ7gH/GoGBBDAJ71UL5TsOR9T/bNJXrE
/NKjzvM5LU7bth3EoapuoAxCIGI5YiyzeQaMfa8vuX80XnSXHOoL+QbVhdqBy3OZ987j57KlJ8AC
Qc9LndWtCuDxsOAOuezURxMjbpmXBblHjQM7640nYAIrh/2kjE2uICWcPkWO4yXpjdZ9Wfd46pwJ
BrW6UuUxz04V9XPS3+iYV584QWLercOcNeWEPwRT7JLVqGQBTCkxtMsGzeC48bRbByFsEesDmT4W
5awBBGMCvRFFpLHWe0w7WANVo0EcYrFMcOrnpXMS8EShPjZ1ELLXdUvO3+8wadPGZHBbRsLt1/OL
VMUYhlODqrPMlf7TARCEf1ko4wsdRKEDnvepu/1vDvERVLgBRZJW15mFGxBvpc6D4mq+HQ485tUg
bMuHFAbrVp5dxRMjBZLq8rFx0o7jzTdL/GJTxfOkQQIr2TrE/TR+pbOf/puYz9EYsB+8aWM8o2SP
iHDOevmJQfzvJ9xu2uE4KRnwDPPbJF83neWz8J/1RfuNUT+pXRQ4UrOQscHC995JLu3WRZG7N+3K
nZP7puLzLp4soN4Azt+GjvQuShwNaamocgvM9DLCxGioo8WB7ksIEjE+nh5adt4xfpoo6n218VBq
5oivyczu0+RFNonPI2ebD9eFE3MER1e11mllDb+vdYobyV4zXebjRYsba5kW+y6v3C4nIqjzrnE0
SfD1XFajsuMf5NF6ZY2K2W+eYX1i8hY+i0cQwd8TaFvUVoxtUpQMcuJeIe2y7K2zqaJYyhjBz6Mi
HruwBA6rvkjs1uru+/gz36UTUzjXnxylbP6vKUN4Y01bZ34e2YiXIaKk7zdEe1wyIZKI5DzsZO5q
2o0SDHtcs9xqdOcbtuF63vNO23f/dvWET27aGJYhoUPX15CJdMMk9jLJ0t3cePx3TGEIH110SvQD
46e2P0yvP7TYvxtXxeX/y6EVmxcXdehiKQWa3F+W3eVI5RYIpxOrPMd4dBYlw++rTeoqw7PUf4sl
IoKgMARisOexXxhqMvwxVJLDYGE4jBZ2yYUs96G7vjtng5Wjg4t6CkNtS2Fqw/EGe3bt4pAZtxIM
i0MiJUNwndipKEfKwoYCJun18pemNxip3ZX3hdpehlnu2aF5MJQuyCbtMxHfiX0CRyh5M6VGAtwy
S+/zubnQQv0itzoC5myG8wRG4AlL1xPHDAFjD2jzbCtXQYCZ2NUuDFGPpv87FjcFtmgLQ9IZ1NL8
ZNkxdRND7+ZTpfInBgnsYOmJruUNDNLs7TzsKnaIyv2661Gk96FuZmGVXEfAiPcYBO1DJjHz7NvE
yxfPDNK78SLdykQZOIUpFtIMLEETfw/M+WC8Zve8KcXxOl+6a7/yjFbkU+OWiCBCLOqsOzWdMp5S
NeAJetu4ukF4A9+KlTBCbGfE6FjWZ5xfu4OuvKnhvS4rnqw8tcY3m5J/P89MP2+8Yu6s0UfUBo3o
oGCz8lcdJ8+LlNTe0uXeum+cP09HHOHikTShlpgDcCK8tzj6rmsMt6puou81Va9wvlr6eL0V82Wz
Udd2U3KT/B8pnuEl2jdIEEeBSXgftXpC9BXmCSqlUXAOUchot+h4g8WznJImxOKd5/Tj4gnxVyaV
obGEgLHi0o2Tl7TdNuZ9xohiy9+E40ccgVv7xE6jouLmRH71dfEhTgB9qHTEDD2eiaAE0qjVEzi2
W6JJtjXA6cl+tDdZd6hHgpLOf6WOFgnEOo9sUKQEEE6Gyxk7jLjZ1H3jKmjgz9jFoNxFMRX6cVf+
eHyPmALTSpMysWEC5jh79b7YhPscOilw9z0f5JJRwxzPX9zQh+JAxQgVR6LOHObIljmmcPH88Ozx
cAymedLT5M0+mh42FP+ddcYTOGHXBmkeLYmp+AAnVaA3oVdFqEfDdEw9H/110jjvkCdYwvYVSKgX
g4xMVRs0/6BNDqrJ6EMwoLvFBfvIceg8DPuwcydwws6xYZ6ydoZpg7UvIW2SogDOsrwCE5owp4Ke
OXb2U3KCx7335DJSQK/dVhaY18XRS1qZ97ZFfErOfx6PEKKWUrWERoYiHjjH9+GVv+bnPmYq4BrS
5v/jKhL+IUoroR3bTOUE7tir0Dvsl172c1vfmjPuP71UU9klYg0dIbTOc0OejRx7FmWZ8VDP6YVV
GOXjv3NERyD6Ip4NW+WeIe2W7+EW0pEBc23lfQnpPMVZ1jrZNG7ziV/EaR4zJQOanjboa8sGy8dV
0svlep/PzuCVsXEnz2hUNuSUSGFQbCK2EVtmNONRBtvHgsHP7vkYeR5PVXs+/yAhn9Co7RPYpFbl
0oTqAqIpaAPL9lVdbta37uxH5mQtBQqRS0k11Bn2xPVdmWS9m5hz4yb6X+swlB0CdbRWs+QQjkBt
Xrht7D05CYg8yAJXqHUtQWYHAKNnblXP9NIAWsQ73Y2vW1d1513xsm7R+ceQnyv3oRu1gIR8b/KD
jOLZ/bzpt6mfXGl+HJQXgxfh3R0v7xA/fJm+EMDrW4Ycyq/uv2CEiTo03P3fmN/uzdjD1KhN+1Jf
4Jl19M2gfUsC8qnp7Gf7xFyBSEo5kblQIK/M+FHcPRycbepmPp0RpwwU2GRMzKJxNECxZl+jNLi6
iqnKzXUWNsUJqqraqWarYPNQXm1jsltn43lVf9U/1dp0smrc1BOqSlieZhI3JVUh8ZR62ti7eUyQ
0vrhMsUxqpaslHXHOSkzLvLSyzPC1an9EDhCgjKDPJjciO7QKm4W3Uu6v+7UlAkCP6RRyMLKAkSH
nuhRbty8JhIyBHOb4sDUuUzkwhoBMedo9tAPmp9g4DHmbBm19/8Rv5hi7a7UDvLcTECMu0fZ2o8L
YdL5RTM1vDU7mgYRlV+dK2N1qTW8KlTpo9zLh6RxZXjB+s6c3/wjCP9PnHiwoc0D/+jh066jgKh0
e/smcfbrGJQhwikpUy2qoxgYva67VvpQUoJBlBHCZ1RKOkeLeauItmReLGMgRtP5LKWuNpQdwkHh
gYEs8xpX5UadXX7XQJHNffxsuuh/hn6YvKMKNs6HQsfdEc5N05lD1TIglkboltqlVH03E91Tlmur
jjYGhiYN1HMvN+LjLeAIKXxpU2mSUP4AyCmRN/YsYQbst3C5zaIhmKiJZ8SCisltE23PVckVggyW
hUFpFZZXhrW6XXe/39yjfpok5rjNSS3LkME90NkzbgZcpIadBr0v9PYUAYbP7NbxCG8UlfnUxcDM
ehRT8v65wdhKuGvo1NwpCkPkhi5X9IjLD81t7knLk75cFxVxbAnnE3PcoWGmUB/lu3PT7vstZIm3
5bW6o2qRf8Pcx+0R6UHX0nnhciyQT5wc6PJp/nRhXrKD2SNroPr1lop2qNUT+KLVmZF1GhCr8Bba
LLLyjOqMdSc4LwThHK0SyGLCwGZczYAhH34wRbTHID/MYqB6/87HOkcggSPsSm+XFqKxvuwsJQtK
NXQeKqOsnnX4fLQ144H567a9p0VXOMIWgkVtDuepK2Hb0O6qArLgyW7eON2GXRpB/j6buNKgBrHV
X83pgreBSOQkJII6xG49yRzaMc/wX7DGEkOlFjf8VDXKcQPFblvEkOVcLFjXPJpf9Sxxc7WnNOGI
vROTVzbDhXbhydpJLfwCVWTp4vXqpTRRFEgtl+DxuT6nds8T3c6OoVOH7fsr278vW7f39SALSk8n
csMU6dqC/499aKgV9//80t5qfnTIUPbPm4L+lyvF+az3yWYJhyDLm3FOOB+y4F2VF4lbrgIuu/T1
heIrUQjcia0iN3hvb7o3/4FWVlB4pt/X7hjEO3lXKB6VmeNLtXLcxCyWWaRyv4T4fmGOnmdLt4ba
e6V5UdQvkvqpu8ZPMhHTV53BnD5LUYkXNc+h8pxT/W4E84r5KqubmqblppTh4I9NvMk0N9KIDxfl
e2K+Kq6Xpol52MTLXOUNL/YuPOOKv4KMO4lgeuJoOfzvJxE0LoDqvMw4WtKY3k+2HDRq7K8TLmmQ
8IlEJ3SIhmEYpG4bC3zbb0M/8Wakpza8nZxKcp+XBz8eJ0egiyFrl9EZgCdvlUDdpIG8iT2IOL4w
EIbsG7qLgW9E2PSBC9HBiRnVpmlbBpopRMxUK22oclW2hxk17jzezc3oamh9omTGPnKFACQwU74M
0LzIa9tDD5mDSq9lZ6MPaoMx4KhvLamr70e6EOAEakpnXK1nDHP0zKslwEhVoEX7yVNBhS2mt1Bk
8eGECXBC/B5X3RLPMaxTpzdnvmTJi9E8Ee7Io8tfCOkXDF1UaoMKCZ65F5iUFdsS4VoGhaQ2cnPb
W7xP9nUJiEJSTKr1SnekwvYG56ZKb9Mal1VKffoDzQoYQlQzGbh7jDKsavP2MPUoeqhqjw2JF2XF
rogrd30VP/CGACeE8NGYS/poAG4en5hy19QEaayfJ13MgdVJYeaxXNpeoddebm66ofES8z6qiE/G
R7IQDBHIKZ2ixsk7APGc+YRhVspOTd0+dc1L5a7aV0G5XVI3dLz19Vt3dF1Mi6E5rlUxZc32FMjg
tmgICeEeSk7prFPbJLBFL2VMswbARNKDYV+HOvGxoswQ6IGFtmRVOneD8i/MTI/rjM9JWV8qgvJ0
MTlWy2mZ5CNIofV5MJYGyd/T/YxuLhmT0ol9+fix+tUfxLxYWxmFunAih/xS8dziJVGCcocxg/L+
FxUrEk/gBltD1y5k4+HosQcdHgVjxcO9+ojhpBPeLcstxbCER7z/f04++K1qzmGMr5VXTTfIWMzR
1/XdIjzi/YNy8vso31bQZ4Lfz5svKDNzG/1ywcC7dRDKCP73ExA5b6dQMwFSN49djXHlhBec/X08
ycs6pq5jboWwKUtvo/VyaGyvK8etubSbGO+FnzDhBELgayMaRr3K3iG2TfUU6w/rv3/esU4AtF/X
KB9YNC4FAOpXA3qK/da5dr7yL3cVRL5GlZ/wFfnwUT1BE3ZEQkFxXvAPd2H5XPN82HW42XrLzMdi
bDFtaN06aoME1gYl1KU6wrhiHl7xhLxzzP4zjnxikRBFhqPpsDQCRIVnkQqvWGWBEvA/lqvidHOC
IhB0Xg1RNZo8nJtxnR1kd8lCVzMcwtvOnsoTGIGnW72QummCMdZyPca3rAs+MSVbMEWM3dTcsg0d
pjBfRgUhb0FwNgPkkJHnQ830ugOc/ygcLRJrB1VtLHPG0RpU6UDQqfIkr623xlYPkMmmmgDPx8En
cCIjmHY29gYWUN9qQbZprkI/f/luuvEO3v2yfFm3jtgusYrQNiG2oxQwLhnSbbXICOylbaNRtWkU
R4gtgaxIRqdOYFWiB+bWQvpL2mjyxrpbNrybiOzR46S2whKiRGSIZEBqWsAbgnlTQG4lepoilx14
+2a5jZTNv1tGgSXCpQ01VQFcPKZXcQ+p8zy/NZvCX4chyMgSmALCjRCEUwGThvJVOkKZrWmJMPVs
dH/ifgJN1GYjx+qIKEEaHsL8wklKTwof6vY1NV7WjfmY+v31GFsCVUxtOhY6P1j5vrzljw1cJT7y
2NYgvhnUsgl8Ufd1pTUSbDLlO6fzjOGJsIT4JomaEHWOOYHagn2ZZ48XoKGYL/XGQA3yTfk3lXUg
rBG789SqjdRF40d22U/W3ZwG69acvRAdPUDMWuMGUc0sb+EBmD/WHJz4MZKDIiKI5/x16ARGiBqS
AkJUZoM1G+/QLKkfxi0n1vwluTTu0msN2XDch/6dI4i56npMWRjyS0RbfdGaYBy260tHsKmYp56G
OmtiBVtjWU/RuC/DzeIQTEMxqS1wQN+pNl6JsW5oYv3RVhMrXpzyGdZolYzvSoXwB8rfBEYoB6vU
swqA5nLlsFub8jdq0QQayM0C09wYPzw9tPkhl6+xb0ZNHFHKCIECCt0ae5snsyo8BpvSXU+VyFNh
gph9jk1HmTsDCEMwbtRNsjH5zZ6/G7TbpCOiUmLNPuSfJVRdzRLAWBReVOri1mx+nKbcX/dnYtXE
NPSSRq0s8VjbkRZvXNypaQkEyhCBBRhzoLWQAAFpuGbcq/WjRvW0fCyK+/U7I2aeG12Jy4zf6lmQ
7rWAZ2jlL7kbPXJVGOR8PPWPH3UERG71ya0x0yYFY4Tg0vJdt/lRkazd94GD1Gm8ofpjqU0SCEFN
NUPS+CbFzeOioZd5v+4E5PoJBKDPTmlFKaxpg3x+fzeKgyb12YFtskczwQzZxP/jYYTCCgqkoM16
xkru4EvsbKJS3Sco6Vq3i/+3V0JER6CEKmxyVW8AIePaZYeTa1SpO+NeZG+bmljD825uQN/LkjFD
SBWwlL4tYydObK9nX5flOrT/qfXHdXN+c3H4iSEKEEiWyaJOTrFkN/Ph3ekC7Rqjd1CVq/rZJ0oh
37foiCdcVOSiUUoJkg2eWnv8XhQH0Vbv3R9PLWRAz4ng424d0YQsBpbU1BQFK9httKA5NNvC0zo3
h/xFupsvwk1LzRf+zYf2iChQk7kYkJ6t+J4dekiyKTuIi0tfja0Z1Nv0ihKROn+Kj2j87yeU4eSm
0co5dk+1XhPj+0Kq3FILKHBSYSoGW1SYg4dtaItnG67vnHiTJ22LIAqoKba/YY2jQQItzVM5oLQU
eLOHJMO8QS2yb+/t2tWhE4DXj7f0jWJCcssEpjJHuYv0HJjmGxee6bZst9xNno7GJPr1j9oxgaIw
XMuaJ3RDeUP0dYDcZb9ZP9AEZ2gCZ0C+NVTRlIs4H22zi3TRR7Wn62/rIIQRuvyr26V4yilkB0bE
dX+IGMTZI2qaLWGHKKLYNXqIaUuA0FjsGdVGKSO3q6mhmBSKwA/dnHRDpWG1JvupZzeSdDtVRCBM
MawuMIKFuYFKr4Lx+BNlda+4qe94TbSZoC/HU0/Z55KPP8+QLpACRnYbbJqwdP2y0dqLwiCEBvkZ
XCFVnS/qCekYfZPVM0bDe6N6J6kvUryBxKrLqFpJigt0gQscp6uMZQJONqNurd8OF3tr0/iecoAU
Co4mNQHg/Kf9uG4CD2jFGA147kDSFgMBi+y7tezj9CJTnnVKqpFyO4EE+tmOIo1/JCI1C5KUeWbm
XKMLg8iqUswm6q5kS2LZYQjX6+P3DMP0gsf4h/mVz9pxfP1+nRUIvxAVV+TJkEedfyuivvanYZuq
Y6DnT4vz9zrO+dWzHcs0LRPhhLBPU50prSoBR2W13wxfcQv0tZ4whgIRtmjMlyIc4gyntn/K9Zum
uQup6cLnWfRoh0DVKZ8x3XZ419fDWyO9Sij1898coP8CGGIlgS7P6AawsVCjJ90ofrbBcB3ZZa7p
cn0kdYcMake4HF+Wj9xwhBTCO7tL1KqwcYbsWPdM7UvUYS4XtM7MXQ7NmoRgovVNgsDvr0yUZXaa
RjXQwvGtsKEk/pJGFH2fz9IdLRLouzOMNI4ZMHjxGy+1C3d8KmXt0cVv6w5hiEUFkVpXgzPA57rh
K+p23Xa8Wz855xnuaAtfzxPmdhp1VOb3cHHqDkUYegy1AyZ77YbsZgwf18GozRHoG/odaVGbWLhR
ajCa242ktybZrGP8huGOFglcIPVNOloWzpB0wfu5OqQD2a5/5U28EjkihrJI4ITBqQdZbrA/9viW
sl20MK+iPg2/yXAeLRJYIZ6SaBwVgMSXxbxZXrmQZBoohWv6jV9EW4jEwjQqPfybtPpPWLGuIJyb
eMg5rGXG/4Qjcmppvel680tZNztr0IIurRs3HdgzSkOIXSTc8j1JduKWsWSxedSxia32PYJmYKO7
zvgWgqi6iOCn89+oo5kCY4xDDOFRB05pLs5u0rSr3MRTcGQHmCZPQBFUKFYaNEM2Jk0Mq+Tqtre+
OM3dPPQ+pOihSRD0MfVgTy2iEPUpmHGnRx02UJ33FttXsuk6uYt5F1ZFRP+Ui77//WS/siUrsyTi
52DajLGnH3g7e7KFFFALcbc75R9eh1ySlboEPb5r9Z7ATnoTSbKKvWvn7Ia1xg0GvRB7RpxwUaRT
6eJMmmrsWR4jP+XEvo7o3FQoxRLKEoFInHoZe4tHMEn5d9td54z4aFG/L3AIi3pnlCxskKzcaQ26
8ZuHdd4ljpEo7ZKUUtUnC7ZCNQovVb1cx4jh4TKEVMM6EEXwog7yUtWqEy1YKuaj1VTdKJja12uu
9Db6CipKuz9u2XvPT/0kCFUgCFPWMOaTXzpaCOMwtNMNT43krRtFHFVR/nhA8X4S9tiesoGqRpe5
6MB3W16bZr72lOIP4dKiDLIz67Y084is6dNtVkNxKk4vMaWX2igeB61Efir/f5yczkgP8zaOcHQ6
1DsUm2Jr1q68X+6cLX87x5QSkst/c7M+7pUQYWi2Ah1p/j12dv2GJ25i39roaBVY8I2kUzfUSgqx
BvIERZF1WMlyeJBQwBrfWNlu3TOocyUQQze2Wj2+B5uY5N4idegkjddND01BiHdQtggMYVYYfK/U
WDpLejPhF2rsNn+sH/nrURJTy0Y1dt3UY72q8npcNpn0xiLiJBFmiKK2bEgXZ5ZgRqUOO9V6UZ3m
uc2tzfquEHSqCZygh1FrIp0GuraUQ1q+xbpNPDFTNKfx03VyelA8sZi5CQjV9Hl7dRrYeCppHKjD
oDX9k6mOnydH4xafwBn9GNsJzxLq9kPFbjHvULX/VqTLghosw/1ohRU0voEnQNYAB8Cp4e+b/HGh
2HaBdVB3VJse5QcCE8RyYrThDPJJ8thNBoykyFyDEnyi3EA4/3NYNanE80Pa9JC1r5mxXXcz0gmE
069hdHoklQBg3+MBz/TGzrnvI386LP9o0PVk1FsWRaBistjUkjxR+BWN+QpeOHM/9OuLBH0G/Pk5
8uX7dQOJBRTTxiOEXk2sIdJR5YUz38s1wZ6UPWLSOFX6IVNyeFu656XyZexigOy9Gb3P8uDtSaMV
rJtE7Zk4a1CPkNlFISYixksl4OkB5rbv47n+l048ws3FVPIYKao96wArVZXXfHaY0NVQVER8yMX0
cSfbqCR0cJZYYG/5zDG3RMaDq5XQIT25YwI/aFnXa7ICi+rvHQZDQmBsO3+Jttllsy+CcUdpGRDf
VzGl3A+YZfdOR2F6UPtvg3norcztycG/Z3FU/mZrIu1mm4JZ3WzVg9ZLFu6yzA2Xg4pJISmGylCq
0BQO//sJvTYS2jI0LQLvdfdRiRkvN9F00dsB4eT8PecDi5+YIzCf3NqyHCWAcXAd0us3JpWu2u8k
5a6N9nX8vTMwD2r6vo56li1OQAU21J2wg7wSkteFmh4y6OZKqPhahzjvficYQhg0Jp2VDzYwMO13
G11oL+EttDEx/ff9fVMe/lyXkMdER0CxLHixR0iBKHCMyUhdy7pL5zfI2a5bRSycqCKqQXTYSjMY
lU+lV7ABwwsIBL7fK/4g1v+icl9OZRNWDOUXOb6r5tuZ7Yp2l/VETcxZwjtZLiEsgmxtFI01TDGR
4zdY68YdhlpHob++YmejlBMYvqInx8hOJLktDfh3uudT1NhuDKAEtf1jUUph8wVW0PNKbib+HKNC
tSKL9qG5r+Y/1lERQARKiCoMpRw7gKSXzgOfstdtp51y3WgQ6uEtSc1FQUBSmySww1TFSqjX8IYc
7U/Dbc8ONaXSdP4ze7JDAhmYajfmaQiMOofwpb6JDs7GfNDe0C6CJqSKCCQoiwRaqNqsCZcc/tBU
G6e5MFsMkH1edzmKesTqX1OznDzCbE0v+ad/7xAYdnUfDN7o8wKz8moyvHVEghbECuBcxjD12ABg
EcUe49VLlKYJd60VWhBrgOtGkdGMAtfrdBk1hoafmgXSkZd696kY5egOokCFAnFuveW8oG6VVz7a
ScI0LvXmR07I2iv7f7d0Aj/UjtX0JjJqXisdhvJ6IUtQqL0RmCGt8qzWLdhTv/JMRr+VNmHiZ5c/
nCG/ai6il3WTqBMlVgQbberIJj+19hMvP9d27GWZ/c6vn/kMgTLdrONRFgokkZRJ5LQKLJyW61h/
i6m+AOLI2gJB1NZoVX2PI1tbT+qEZNO9YRLRAgUhsIK2mLj9TTCBT6aU/lZwvXDYl/VlomhBLAgO
267Oiwx2GLGrPVTPqhdzOUZvzAI5MLx6S1U9nM/mH8+SWBUcs3oslfed+W7fdc89Sk87KCAs98rW
sfwIta4SPbeHWEuxRtiZNDuuYpgp7aAZj5I8Xypc5yv071WXt+7nV8m3+oq0lfBCUbvCbFt9Nhxs
oeEOvnLJRX//zt3Fcw75gb7dUGj87ydhRVaMbZinMLJil9p0mVCiDtTv80U++f060cwMjfvQ9bJ3
mnpjlcR9ndokIZQY0WmD8fJYLam+kuKbot/WA8GsFIRAC7Lk9EvHiby090zft+pdohEfc4rpHIEa
FitqU2T1sQ2QFYVoNtewVh91l8cOtMAu8REUC4SZpM2sSWHRmB9k515L96UUfEIu75cwzxFrO+xU
ywetwN6boG+uRf9Dmxt5rwni3PkmCaiWxvWtckTp1B4a+7GJvKFn1Vf58i2cA6snstLrDu2I9RxD
0cwNLppwONXtk2uZGvnLGfpjgGLYum2qmqOKWdZ51quwSJBt6MKXMsLT9i5D1Y0DCX9MXcuaK3lM
iW/G+RoczCf7L6TAAUXdan3J64jsJ5VrtmvQvTeu5X2IAoU7jDvyx92n+pVOIAVaMB0oVYc87x5m
D3N1l9bB+jfq/C4dTRJoYc5rWQsl/H4VvjD5LqJkt/mZX9slgRP6atSilKdB5T7ad3LhZpZ+iSrT
jWWOkLGbqS0679hHewR+0FhaVXUMPH8K+PzfabfVazcZPXwAtzxruJReSeVeKVAhmMjjyEHmBq7e
Ssxnko6hqw+s99d36jwIJHR1lBVbH9SOR6tUMzuGcoeZhK6aH0Zgldl2HeQ3IcsRRf31M6TYZmYM
JRKG6SVEIkrczhTI8My3+T/JI7Q7/3yk8Tv1HfGEpEBtlU2ldbDKKG/iZpORc1/4f/ijAx4BhDO7
9JgZn/CiIhOdmHuu0BT6trkxb37UTSrEbYbaJf73k8940ztGOPFdipMnPQpqFG4zcpMom4RD27RS
rMg5QHQobvO3UnRSX2V72ecvpVScdZ4hjgsonGCWSOoySljADPkG5VKjoobzn3QNzQemoRu6pgkA
9cwsdVrAqsk/6Z5r0sWBdl8kLlRH/4fXsrMbdIImEERS1XXR4yR5cY7pdKwJ6vqaRUSYwv/LH5zu
BEQgBF1no9lUABnzKJjtTYgCnk76Om3jp/Xzet4ax3BUg4/alQV3a2eWtgovDoHCSl27bXzTJwTv
nKcEXZPBPI6myGLjfpQvaP2SFrDbf+bkVOi8cbx280Ml7lOhyQmccGDHBJNaNSbzivcbPUzcVtrI
jCodO+vUJyDCujUQEmLyovBouHZRGdJ/qnXjBEA4omZtjDm6tHl9023Dgqn5psSEk50/OCcYwsHp
pT4qG25Ef/ghqOBsULY1HCxUaYy7kmqHOutrJ3DCyRnVRtZ1DC/wqlR11fJSi65CiXI2/iMfTs4J
iHBymD7lGI7J1+27pvB7na8e+HjlNKgvlrvO1+4YH0jCuzapd+fz4d0RW8ziJfoQRrMOR0/3/H17
uKhfYuYa3X+icIxPL73sUzVKJ6BCkbWcYfBEOwCUSYGsBkOJ1qg0I6I80jThs95ZxaxjagE+sw/h
HUa2IscWf5N7l21slz9H69dU8oM4YWJWj3Va20DdCt9dCYIOsX45N9b+E+R3snQCU0C5JpfzGUYt
1aOuPZTtt9R5Xofgx3TFHcV2/qpr5KnqARHbW9W+LPrHwtlF1uM6CkWxYv6uYaiZzRvAQKNaPSiB
4itutdX9WfGnDe9coz7qlF0CdSx9ouGrwXfHuh7iTcU6D/J9aABaN4ygDDGRJ+lZq2TcrrG8mJNb
o9wm9WYdgvIzgTCaLp9LreKfCyNoyictvF//fWpvxCReo9uGoicAMN9kDAXjvUu7qd42fu/Pl+nB
2octkdw/n8U7OvaHLF49S9X87g7dodxbQXRn/tX5tuug/e82u1w2DAUdn+q3PgEVKMIqVNtqMtgZ
lt3GkJpNoVN9OKRhQrSvsyHTc5MfJ7wx154NOewUkrOhBtl+cJGEG9rs9jtK4ojwEbH9Xyr0Ss57
mNZZr1n8VEYPhI9QAEI4UeCGXrYq7OqSfXvJB2qwXZe6yzUodvF4g8588cfDvvnNSXeQLdLRU26L
SoVxrCeVNMxgP3ufJLdxFBh/Ljj/K4bYSNBpU2PFETC6TfOMQZ2oBO1H1MQMz2iaQQv0RNyezkto
HI0SuweM0i64pC5uNnjL4Epb/PbOao8rMLZb+qSdvUmd4AlOj+LgnA0jDGyhxwmFap9LdvgQUsER
c3znr3U/OU+HP7fsnWpOLodGFSlmgwJeT7N2/0fadSxHjuTQL2IEvbnSlVHJt6RWXxht6b3n1+9L
9c4UJ8Uu7GpOOiiiQGQiASQSeM8yXqvFkaWnyyL+kBSeZTBTXcnIuy6sjRArOKD+kXuhF15LN9IO
WQXCfP6h8dTV+nGG30eWvAQZpE0mqBl/iVTfyHacOmvD/r/SBiSGolAPE/pGspty6l2zf9HLGzmr
CZe7fYDPcrh4KKtTs0wm5FTCsZdqO9co1m1KApc9a1k8SbqMvcfkg50H1pWQN0TFlX3k+2TlrAQX
CrVMmfJwgQhLe+iK/QxCCODwC+lNXxEOj5DEjww0QSNaeQlJhVg7fTo5iuDp4euQ7xaFEEWsGz8z
kHWzjGZaiGr1K0m+JRts3tOX/dPH8UMCU74YQpFDQHJYkHZ1kZ3+DK8jvF658Z18YrOBupcdlB/S
K3FUqVVU/mncbaYrwmzA6H6DGBZug/YetNWmTpV7us2Y01JXEOzMMQjCJMpL8IMEXVQmo2ZB6d9Q
EK0TevpBdYGf6Ac3VKsMcYj5aYI0UOu6MCFsGK8EQM0rwBIHvVFIARD/4Zbz9wGQOW+RZADQCFlI
VHfABXWkl+Ebwkd6wPCH097Oe/3hY0NGZwcoc45DStJ8mlI4wKDwEiP32uVbU6n2ZUuhzgDnO0pJ
yEBwCr3GZRdau4UqwVG/zzkOJQY20sCsoVwK8CQ9CBSxEBH4+OmBaMpUceixSlHwNAiflfKnSk6Q
EFbGjw+YWh6LQw4ZpXZV9FeWEjhC8jyF5BQTsVr8BEGLAaYEDBpQ5sCGY5JbNFvkNoPZsY7JsX/R
7rRP/2r/+acuJVeAkqXBUZTIS9Jrk5pTpZaOabyKsmKKV6ZRg0aV8j2qbC0s3RrFF+o2SC0clywI
lqEZCwuBwewJ+n2fERPRlJVxxz+cwGKbs2xVjiJHbC0gAsmOOue7y7tBJanvCtaybk0p04M1Hizo
TQ+Pxd4A9CxuhXtCFpGgKtzRb/GUECVs61tP8hmZ51Tv9NPsy664LwO3pwqjlA/lxwg0Ea09Qo1j
FD6bO3Sl3zPWlrekX/2u+vI+Um2SAYcFuguJCz9LgCpvlHcVZOKZzledzFdBIbrrvNmV7eiLHtpU
6zi1hfxwQRkrzdKxvJVlyeyV0Gqc8Tt7ISx2muJe3kTC7vmxgqKS2yVg7nXJwChbPJkBRZ1BWD4/
S9D3kThHLEmS5701+KoY2iROEOEk+FGCEL5V1pkPz8ynoNiPgqcKky2WIhHsiKyIR6SJxqYKQnaB
yTF0GCkYAVtcvCK7eWInS0tszR+qO3+nDPwQgWKNcZK0kCbfDy6D+EqdwMcF1xNdDH34GiGPUo5L
FyLNKECoho3K0DIuK4969UVIQ7uxvCgkEZepY8X5jioUNLkpIKzBRJCEogQYve86FCT6g7xPdhMB
4LGpG56gcI0xFVPk562jrEDNShiRfWmfh3Lf1fdRNNohcHBNQHpePlKbxriSxakGGGQhrmeoNgFY
s9EPoXYHAkgwWVLcIJRSXGpk6dGiazOUGufbYOzsKH1Uq0MCnFIMfROWv52Vn7Xir1WlkC7FpENY
+atA83p7bXkYLviFAS6UgCk8vU2vtBLGPTzUY9aHuYXIAnAXaZxtAe8tlzdpO5asRLDgts4rRrMf
4hi7VHxWblm7TOIKGCB10NikHGXAZckPH3p2WInk7lRz2JimJEKr1Dqli99NxLTENrbGSgBb1pVO
gaGVTVVAwOiITrxfrtSDsWPUi1R9j7A8/taEQSoxyusBT5TDsTSeq/yxLfYYtosrQqXN4LHSiEub
IjOMlDTCLs3SvZB8ViOvpdCRSMvm/F6QFmabxlg1RT211v1Y/FqiOwWmUKWHUTjohZ1onw3lGBtE
TkhZOecoxjIL+6XBkTLjlz56VlLCoZOacQ5C0FA1V0Joptmjx0qkXQdUJtWuD8VxJMnWCXX4i9Qk
pZpZjMy8gUSpfBFJnkXCGPhbVJhluq5kMIYAOI1ScZAGIAtn1KzWthRDMU1ZkVSDJ2wWFLXqrRi7
omGoRf4qVc8t+cRPyeAOai6hrySIcX7C9KCVxyV77GJiomk7ezDOerBvWDkDYRaKRSohY5Dct86V
2/Q6EgFaUOJNDf5NupsfLvtUSivusOZtaaXlBIlisu8wyWndaFQ1gNSKO6y1boZl1ECGfq3u2GNx
cAifxEPv6zabpCKhrP8QJ87LyB3SXtCLcJl6jOiIqj30syOGn4f5hDboCCQH2o3ZfBaqL/MAjF5M
DAHEo365vKrb6cT5A7hD3KYdMocM9tjpP2JJAjilm1k3uUS+7LGI9+6mczYYnse5DRNMkkpY2hb8
yhEgWNNdsZ8woNjguYGadCFshWcWApNVjs4CLKupJ44WfxLR6xLG/uWlo4RwMV6YWTdVD41m0xXq
q8hwwmJ/WcR2JPx7d3QupqudFdRji91pAl+vRnvqfy6hZXcgyQkiEut6M2tebRHnN3CgC2kROtiC
j6zozfxd5LDJ6LKSbIlBZotCPiPMj58wnhpDigIRItPiaCINyzTbnNAAJxMLSe0V5zw6XavEUcBe
KZWryLFTWE46LURq/oeIeN4uzn1IVayHvQ6za75Hh+6keqlqazfpKf003URHCmV4OyKepXG+Q4vw
cJNLWLtIO+nJU0nOS1P2wPmGaAHGmKJBncEvb9gtKnKr/eAY9+xFMnSpWh/lffmp4kYxZE3DIDNa
dWanOzCaHCZvBhBOjhspVZynnC8/Yax1QmoozEsEqW3cTgCGzo/TvniRD2il/2Rexf6HyFjOJ4yf
OJ4adQlU5u77MduVMhjPVPNw2WUQls73LC6qVZSizBKM+rpTGrAXPKoK9aRHbhXnKppUSOSSOSbp
kU36KXvzICp4Hhd2pp+62Y4K/oStG0zrVboRK2IXxCwwl+KXftadSKJ6/AhXy9MLzaoAroQQEgIL
ni/Y90nr9Pp9Woh2nRKpObVHnJ/IDG3MF5bKtOmxD38sKCgpREmCEsE5B7Xq4kIM4Bxq404MInsG
RGZOCdnualnZM+chhmaum26GPVuFHR1Yz3x5vRh24McntIG46V12RJWMiu7UweXbFbO8TYMBUIFw
FEW/W9z4io36aZ75iDkloGYho/hQb+5ZU37sWJIkMe1Z3h7F3lx9WWJHyr9ePrnbpdmVDC6haMCh
0uU51IpRWH9gmCXVFbCT2MBkSns/wrvzbYqYvKnSeYKFiLve00BKZmqO4bVufld4lWO5JgWqSzkN
noFITzozbDroN/gLGKMx7uxNOa6Mi6ODX77+ZhFvvczGL6ScfAvjbAq51YD6xpn6zMvT1FbNa2uu
vSR1LemHnBJHjhn7JXFcjqG2rRSNA051k/lp/6o0x3T0EryqC0CnqlyVpN0hkieTcyOdIZbLzASa
QW3XizcaJxROMLJOlEmovIZvZlSB7d32IYz/rzfz4crAM/3vRwMKtYBwxCbnU2pBBlarjF1DtV2J
7+LQlmZgCrYPNVX+ofTiGxyrJptyNLn+fgthT0z6ne4OR9YxVKGfwybONxHE3jU35mVtYVKUXYHS
rzN4kuqdJmKGs3b129/cfDVVfiJMhB9QRo8FQO4TiGxazU2lvTQ8l0BrNOZPl3Ujwg0/kSykkhXg
nRuuC6DzU7nX+q8TxWVEyeByDgFjNG1XwdxVaTeHR10+ZQlR1iA8hsU+YZVmyGpZZpkKEWL60qqH
aCgcOXhoK8vL5TvJeri8aFQc4+nsB3OaLY3dF5bb3lN/MZaQyI2d0UIHjurnPh3GKBPkXIY1qv2Y
jzjJZSRfiWb7axFawhQoEVzmIc5L2fTMK1nCUbaucxJfjrIDzkFoRqpZkopVYyShhYuZqX3uDHbt
LsfiRgSkuXmTvlzeqcs6ASbqn3aRh4HchBp0WqqDIH9aRAJ75g+19b/ucnhC+qeAIEWbqzwgGM/H
4VDvIh/TF8DIFq8ojI7Li4cf5QQpADftE2gihdoOxJCOFnanuaP8DhHrTZFlH6uTBP5RWBnzdYAC
QSFyD15IWLaW7HtX8VI86VANtJc9ncmjzpdZXbUtu+GLunWA0yvRyVg9jSAKVBNq6pUyB85NJJYR
o2kIu7XU15ZxE437y+ZGBCaT561PW3OochELJ+70Xbpf8DZbeTn4QRlo+oc6Wf9OO02R8wmqIUyN
PMAnqGnktH20jwSNyMRIhTinYIjxIvcLdocxWOlOuZtmdwL3OisVg72BepAl5XE+ok3TRahZxpJZ
doHBymmvjkeGSsQiey7a8Tdixwjz4/vFQVQzylkOBZvhaOnNsWvlxy6LjrN+k2gVIJh/9brshCBj
GarQzjB1YiSLq1l+V/6qZWt3+XMuxzGTbybPtD5IUgP2A0KWetgreHI3029htItk1ZayhchsCKfy
thurw750Wm72NVa7l66nVAKu4y4RFaq6xuzwz/m1+eZyVlJaTarNUoFS+pfFZ81HY21HbrprMSlk
AUgbMAR+gLV1Su/yalLO7C2OryT3xl+Zfe8sPjqDnMjt9oaXIQMGzbsvEKfl8kXCfLt1r8TJaVzG
VgZFi1N3kPb6AQQ0vkyGAmo9mUmvxUzj1HbsFm1KszuqxzBOwO19ZSg7S/iQQzNVGcP7BoIzn9TP
WYsXqYC10Jza7K20nO6GYx9joDF3aYoLaXMJz/L4zF7QW0vJEoylVJ8jGXApywGcDA9szCFwO7tU
nORrodvdV9mO3cyhaCg2V3YlnYvmstA1UcAms9rmW7B8LhcUS2svkwrXtL5fts1Nv7MSxcXzIWtn
Xc+gaF4+C4E75YdAPlkUdPTmAV9J4aL5bOhVaoVQaBZeWvmzimkKaSTyxu3yx0oIi7ore4zTIZc1
AUK6t2lrFCQKp3vLhPHyJhHeZDOEr4RxIbyIjdnSDQgLi6tBdiyZ0oYt/DtvtRLAnS6tFhOhsyCg
aT3gswK9kDEOxg1a60G+fCUQGSS1Q8wkV4sH96uIwwhxcvxSlPcBSDNE6eGyrW37wZVOXBSXrQYd
7QWMrcftNT2yicDIjzF0cRUVHmvZj13qKG0PKaxkcpHcKNK2TmsoJh5RlwWjhV0eSyd3YqDKZS2A
xX8nRYaba0RUIwzyHfFU2ljjmHdQd1ATu512inwytMOc32aiN4HGoUvdKDhmFITCdvJiGroFZAjZ
MjVuL2XJ0rM2wSQ463xlxDmRz8oSv7kqqcLmtqc8C+P2dI6mvhbBq40hEHbzaK4M3DuiI/nYsu2o
znK4fcyGeppHNtlppvbwxkE1XaVPpjs4pq36s684zBdT150/mOzfYvln594cutDMIZZBOOjABlcF
NKwz6jCkC4/JNVmb3j73Z4Gc7wfV9lAEbw75mYHeocgJHtoZQKwJ6I+pOXBpM9E7m4rOvmZ17IHv
0o0Tm26Xd4irS2m3N/ExvNa8ltUQGCyK4GoHAL7gLzVJve1Cz5pyQSEue6NTUwZYUB+0wQlryoWy
H3jvQs8C2AeslKvnfJGAtohz8MtEN0Z8BL7/D2WHoVIn8ZDpfegitFpMLiZEIi5iCYaBAb//KCyv
oXq47D/fuhgvKcTFBEzpSOhVhkKlV+B+mtn1c86GL2sHiPX7CSAP0q/5U9vjSCjgHsJx+FDUO68o
51mkeKnUsYKGfRnaMmLEIlAxYtMqLElSZKCGmzLfvCdjcnaQGfpBdHIBRg2IHmR6gOZYHPaKCx4n
9/KibhfRVgK5Re1jzUwKNv2iP0WH8vmNaMy1vGIPnOX/EWty0zBXIrllHDW51ksmUtgXB83H9Xyn
eeBrcQDb41oYmrusIrWknItuk8XQOgOdaUt1H2v2NBAPT5u5w0odzjVL4NapsgTq1I2fgl0gOBbU
BYBQge/eGxO9GPQSItT0Me1u5WB3eYm2Y+ZZB757Tw+KJDBZ997v0aQSo4QMpofh/YfuxwahVtI4
tzuFmtoOFtSZvs8ZcFoMMIchRwCHeg6E/K9AKbOTe5k6WsysePdhICMwLF3TTGAS/dMf9mZQREWD
C1sDcpWotAfJXnzDjz3BUX8Ehd0q4LwQ3cSjTXDzpXclm2dFNfQ0VFL2NikPrnL7G04MGouvgOro
MefPsrD/IfvbMs21WC6aRkbYy7qOSluc2UJvv1Gtuya4RLQbNIZ8tnbmVbGjUqJNY1pL5bc3lQH8
xJQdfNCOsUYo5O6n3u1PDLqWzFG2DsdaHBdIa6v/71s94y9RHWUfM/rH+U7Fq1D7iUH3zR8i/FjL
ZN+0iq2DbPWltGBhBz/Ysaevbi+Cnhz5NOtO10Ui8Gxlf2txXGiV00FKp7pFlmkEQL+/B1eiP+fO
3BIPOJQcLhhYUps2WoSd6/OfyXATTqkzV64QPRPuhtoyLgIoiSDgpR7L17j51wGQSelPDZNHtnHP
snThrhXJ7IRSjYsCqKsEaFnDEuZt7Om6ZFvl6JuVu5C9vcy8L/gZjfMzg9ovmcHe6f+6iBsANXYm
h+EGggiESko271kr4+Bz9KYRKr1WmS1+LyJ3OqX36Q4Mb52XWM7HSJbW0jiX0tc54F9ZZ4y42AW6
G8EuPlLRiP3GhRXk0/J8xhxXylrzyl8SPHT7JDjCT7Al6H50DKjq6+YdZ60R5z8kK1IAJQ9p5lPn
BrvCDz31oHnTcXZLFNcotDDCJ+uc6yhy1LbrCuaRZH6h7eLkZBREBZQ4XnxbaD8HmiIb0GhWB1AK
7owPlWfWa8Y5iqSTp7REQ4qj3kvoRWEvLNp1fkCnDRI46vJLrRjnLdK2NuWONdaWeWT3zRdUd21D
qe3LTomSwjmIttKzpmY+djIOjeAoVmnHIUUtSu0M5xv0dhjhG6BKkN5V0XXYEQ58s96z2hi+CbSv
VdB+tBAg7/rn5k7aW14c2+DL9NgdgjF65d/Eq3FPBX1CMb4Z1Byz3KiYVcvLUQ+uSVBoYnf41s9o
0pZGZwFXl0u70O8L8XoZvMsWQOnAOYKmSUHtx9wO2NDsbMhtjcxViNhgsE9Y5Q2BogVGynw1mwBn
BQ5A3jtsEIzRLVCehtKHrelKmJlpBSb0IaySXU18ihIijFO/zzmBQK5lua3x+3lxzORXsaNAnajV
4g5+EylDYmoQwEbmlpOCi6JxXeFyz27COnV02PZeiDoG5wA6s5oH0YS0yc9vdCf2pn24q7zf/dpg
x/x22dqIhMTgXAGEBW2bQ1w69bao+NqEFGFwZKp3n/3OBbX4bk+MKOvaxHZJRTkBmdaOtRmzMd7L
6lBhlG/xHECeNEwh5KDd/bk7pEdMbGrOcs9sW9wDPLtzL0skzI8nmsGzba+UJVNMQGhIzYMWDft/
J4LzCHMcZl3KksYsia6SLtlhasW5LIIwA76rc7DypUnY9oRyeyNo5VWLfosxmr2kpdBgqEyR7+gM
x1Ibw+ptixjEV76zRKc+ASCLkexVhGLUnZfHppz7VgyDnl0mjosfsh7jwhF/sIK15PR3yTFwGr+l
Wuspo+BchtRPdSKyTqBOO5jKXZhQje7U7Zbv5owD8GGkrFcvOyS4bYLsUT7odqjiDp+6CclWQgQ+
/ukXPAX/jRgdJr+MU9P6EXl0CT/LP/dmpojCJnNFbWPPznTq0Q7e2cr8VnMsdtRoPOUq+E7OKQ4S
AY1TbAlDMK3lT+kOs6+ecmTUZO2V8unyESPlMf3XgVAbNbFWcIzHY3DPegIExxx39WfMX9sYuuxs
WSRSic2y6ioP4zs6m6UySovF3uAagd7L0BvLZtgDkMpF++So53ZEOGDC8nmsymEwuqbVoWTU7c35
TpyISwW5ilw6gZGIFOUHCNAe2bCPZIde8dK6IrorGmCdUfNZm00I6yXk0gt5XgRDTrGE8j0Q65sO
70/1zroJTi1KxYEdvOSn9nuKgYXESyObmqIn/LLFORIj1adeY365HJ7a5Vj216E120pV2JeNk/3O
hfDM89K0DcLKEsKdiID8HKND0t0YHWZAxIdQJgrV5A5yKUeYTAOwEKETa5hlbwtJ4CYJShMMy1k4
jIGj/bis3WXv9Y6gplDFRs3ZKgrJSRG/GqabNsTT/eX85h0jDcBTy6GTYJYqaA7TY7wb3yA//6WT
fEdLIzU6XmAbyLH2DCUuQ0dmdSVcM6ghGmaZWjcu8RgXIzNkdtZU6V6VrqTyLqXa9y/7C4vv+EyX
bJQsdrzC7HEyX0eDAJWkfp9zF4OihnkoNfCA2TGY76qS8keUAM4/qFYeR6OKNTK/jB7rTQqPJqAI
iwz5hfz74YJI2SmJnE8YUU9vlRIS9cXaJ0LpJSM15UBZM3cJ0VLwP8yssBI03yzxYZgLe1EXu0UL
YhQd2+5rIFKz5ZStcV6haLRWyltolVXX/eRO6mfgpV52A8TC8e2dqTYutcmGpYzwoZw/9xTn97YK
uooZBrzvyDyCkGhKKEuyurU03dTRPqt1W1EpVJptT30Wwm2NXhWzVktQIgmuy/7WbCy7ro9xe9Lk
x48s11kStyNjkpuqyiaH5yi0rehepe6ExHrxeEFZJKT1zNrLjeaQDLGtFK4eEfNcf4g2aMCRdFHB
ixvnAIBZPBRxAQfQegtQpDLQ7AU/VFu3GUay8fohxDtDO8vj/EGezxggYz6z+g5M8NO4i1x0PEg2
A8LHsxN1vWEu+H3gPovjnIElJUG6sHxr6ZE0N4fyyOhn9BMjCMo865V6qd8+Q2d5nPkJGdpo345p
Lg2flyz71Bb3l81u2yrOEjizC/IsDcW3DNL4pg8HAFkYsn9ZBKEEf9Oo2qHLG/TnO0tQP89Jdau0
FJPXduL2txb85UJtK+Cb9xCB6ooXDE9lKPuq/KyoVHWKMAB+OEwK22lIixqgCLcMcVx6yYEAp12X
J4xj3qoPH2qNWtk3f6WQ9MjqRsBUocDyewigMvBk9oYRv492FB4WYQzvrhOR0Y7qgGW0CsWZU1fW
U7sICYv7w2X6vFmcj1AWuUxqMMs7APb6LnpszCV76T+z6a3QzT8Uvs/COAchF/F/qzn5cjvmtwU1
d0JZHucRysSYG6GHMmr5o+w/NXjc0R/M8fvlI/QuDKmAPjINydJEVZZF3ncvjTmphq50mBZohtcw
7dPPohBFD0Gx5OB6kNKls8MEvQ7EReWddpxc9mi3ukSPS6v0wGTqnDpdnLk+1Xno9N3nhEIReuci
ODnyP+WI3ZCF2QA5SZ5MB0FLej8VOyr7fWfenBR2uFfamKaxCACs6lhHTRgdpzK1S5PiMHxfAuOk
MF1XUhY5lgJRgy4Q1Ln6MbzKABmafQv8qrHLGKGJgeuXBrFV748VJ5c7VrHZL3kZakyo5Ed4ZIh/
Gg4bg2Cz/dSxopaSO1a1XBlWmkJYFRW2pu8C4ctsEYXY7ZW0VFHXLdMy3wF/hfPc63OMlZxuw8xG
s2ZzYpMkiYuCgF9mfn1CtybZW7Jpiyup/P7FllD2idwBiHI36Z9U8/XyWd7eqJUAbqP0SarmKYSA
/ghmkwq8tKE32HrniKCljX3qReh9BZgZxkoet1fWCJxIjH9CHqMhZYNdfWI3v35Lo0ooLCP5R4bE
CeP8YT0ttWEWUK4pgR8lRLYkvXSBjQ54X0q/69L/DQ7HyeMypNpELWUWoFzZPcgqIlf4IinEKxFl
EVyOlCya2rQF7NBs8kOSZdcjGO4vGwUhgu/nUCahVLQUHmMoXuMcAOE5EXU3D+zZCHh4r0aqg1qI
3jys+DSk9Z1azKcujogCAGXcfBtHOE+4ZrD9b9kcpoFGz3gHup4QrXcea+WgKqDvH7//aQA83lcv
5G0eqFg57fG328tkL7hb2ivmKLQHZcccoDBcm+0VlZ1Ta8p5iskUW2MQoGsqfbJSJw8LO6YaoCkZ
nLNIhXma8hgyFvNWUZ0p/xF3RDGNsj3OP+gZENMyE0eoLq+M8DWeny/b9vtLIbdFnE+wQJwT5gEE
JOj8rR7Lne6mpW3sQke0w9vMCX4SAtkXX3BCOucUkqgQE0xT4sB+YS/uyqlwQVlxx6Ba2oN6pfui
TdN/b+ZoqxPGeYl5MMO+GyE0ScpbPZhvhibyiznbo8XgplCs/x8b5p/Lyrd9DL2oidXIzG+2y2dc
Ru/B7NraSYTi7gIWKQDMU/xphDXyHR9hIEqxxWIjgEZE3ZmU66imSnwsp7yweXzXR6o0ZROA1BO1
3e5gtE66m18brz0Az6d09YfLprJt+4YmypauGBJPGNO3ehjmaKRzJPk5Lm5TKhukfp9LbNM8BXue
yFIY3YuGH0JM1Q4pAVxOWzexlBksNgmgeRuua313eYH+cHjPK8Q+YJXONqZk1bPE0ko/A+eNDv4C
/SAfGFGZvp+vqIrOtoWdxXH+rh3DrjIH7H4ZTW4KUMNcWABCRGHgv1Uf31vZWQ7n9BagifUyeF0d
fRxPS6reBlV91xbhMbWkT3LVxK6sKc+VVe26ZCRMnNozzh8GsTZUCrsh1OJ+SO/N9pHYs+0jdFaO
839z3BnWoGDPRof5P1AWXDHOiQLvPdSgBbVfnNcLhzGQGuZqdcubJxvY0wnF+EAsFz8IoVZJZGUC
26r8KHVPAdmgR+jAD0IowP3NkgrL1RT3kfRUJImtCMQ52g5Jf28JzwNTtpEFonQoMcmnfjr0igZ0
+BiA91QCRgniHMISjFMijxA0+NEPFXsfelbgxE+VN3nzQb/KH+cX7UAhUFF7xHmJWU+Bm91gCcP8
pU19aSLUon6fcwuTKopZZMLMxKXciRa6SyLrQJwaSgbnErJhbNuUlQcqlzG1FG77xOi1Wr8+CEc2
UjASOfmWQBlsjJJompr8bu6ra+LCkmUTGYN0FxunNPjI74OIW9YN2ZRVnp1FjwrDbGajc6JFekEz
xI9exAwbsWosgvGOFB/5lxCejiVj9DZdBCXKXzNAaxiq4Pi6HBdP3Re7/7srGCnPWhhzfKtg1Ant
3OcGhInNKRv91LxVKUvevMGsZXAhu0oavQWPK24w3nDS/AJjHv3rb5LH8Yqqo2yG17U07rhqidqD
bZnZwGHA88Wyx/N89iLtll+agzfU3NbJNpXNHUM5UQcFvIwBTW4Rq7Ja9KKyUKB67FzFZ40/yk3v
t8DKQdu4e9k+Nm18JYxbTbPXW3EWIcxanuvwm0yhJm35blYb/UsZbv3kQhqSPsfvG5KOittTlr3k
6v6yDtsmobDBch3FeEnngpxZwsbFEAdp8NnsKUP1VR6kt5tlcEMZ4LZGfwvj0/rJzMAqnkJYPVYP
GON3M2W4FuXvl3Xa3pezFM4IQlMeZrVD0WmUjpV5nYGU7LKAPyyaaSgqiGcNTeUkBFVTZhjJw13h
hBEtIHNmV50X2BgHQ+MQVT/ZLHLJylkaZ2czHrFqZYYdNKXNioTBQca7o+wX4GiqX/6lapzRTVO1
dO0EYeLuv0xbj92+2Ncn4HQ9/t9d9sznrTRjO7nyeZKpDFrcYh2HaCea13n0elmbbXs7rxwXWssw
6uZAhL2Jwmhrc4Jy7mALkn9ZCjsi78LESgsuuAql2ZpKzqTUjfwkm0l+UrVO/pm17XKIJDPYAbgd
KFNForRfI62tqJEfllRf+ACNN0fIUfMSy6iLcWnX4hjYaGX/qprhaSkkb1pGwvO9bwdkG6eiMUHU
ZdDLi9zCSgJrVW4FBBLNzg5syDozbcEZ71q3PChO6eePJLjBpm9fyeSWOUhTs5tnyBydJnLZGKZ6
hxG7CINoYMvGk+HlXSV1ZKu+Ms6imfNuziBPUX6my06Mb8rQV3XRFuJXMbjRE8CEDz1aQD6BBsqW
uztFIapXTKN3+7rSmLvrxDKiS1biC4J5sbv2lPReEU22PPy8rOqmAa/kcDFAAvtqLY+QkxxYoztj
nGMMd1TLGSGG75pRUitPg56pY96M3fNi4PYb3ETTz8F6VLrJybvIuazYtqM+a/bmWld7KEmgDxj1
gGmm+X3oRJFdXI0+a6FoJjt8nF4JgZtHcSWQ89VqWubWm44jCOvRuWr56X1dOqar7H7T2FY1qBNU
63+YWNh0divRvOeuxiDXgTLEYAgn81ORP/YqcVXZTulWMjiHreuCkQYT1lM8xvsGZEWMJzz4UXkI
f7e6P+/F4N+dgbeHtNUOJrE8oQcGEheMehVXVnkMZGxiTfWtkqpx7qUPNDmM2XFvPcbVgIHawBnQ
kMCQ5MLezq7JhmC2IReON9/lVYyREmRsMVmn53AboZ96cJIbcKBgdj7wqAsG4U3ewGNWK7kMqSYJ
KTt+xQ0AO9zQrO1xCHbq/OvyIdjMv1ZGwrkThL4AKJLQa4oxGzG0NiqRRAa2beto8pQ1VDbRWfZP
3zy2yzQWM0TUyn0ahnav/YwG6ixTQriznCaLgsFWpEKMjVM51TftLt91R0aK2NiZJ7/M5LPL5tJp
smqYmqpJosgtnaQEcms10KtQU6A1Braqf7m8OZtKnSXwTrhq6zA0WEyp6nu9eTKjh1GnOuU2I/VK
Brc7iYZqCR7L8G71xgvb2pk7ACCR0cPFjx+7hZ1zPC5Mt+GYpLjFsGy/8QNLOIB+kbokbW7LKsPj
ArHeDGVvZUiwRjCRuLPX2v0Tg2aeP0fPAH0ERMK/1YozhLrP0lnX2E1JEXQ/kOfMHi2lIPw5++53
HuisFw/joeqaqDdow0IL6G0zPgfRiAH4b7nyc6gyAOYS0t7DU7GscWUX3IEaonKMR5Y1JoeeAWn0
u0xAzb15MRxtV+OOnh3nq8LrattyP1JpBV8M0CY1ybQUgzMTdeymSp0XRK7sIPd7qSXO1Xb8WAng
bERSujlaMghgpQc2mVg6liPiMWEArG3kBd7lc7xpkitxnIEsVlfX3QJxcyj5aTj7TRa7l0Vsuwpw
+oiqJRsGT0ArBIO6AHcYNlh9Dwc3jb9YEcElsBmTtLMILuhWSygUXYTnU7Ex7Klye0m3x3CnUgAn
lBxu9yOzkGQg9HRO3D8l4V0ggk9ZPmg94SgoMZwNNEbeGEKDFUPFxlYWfxR/DvpnEvN8e+/Pq8bt
vSS1U6RjetxJzEOyPDTUvWO74nDeFt4vtL08C5UMAX858OUq3OWH/4Xdc/O1Sl7J4oKFEeZjrC1Y
szIQ/VTObSV2yxiEJzqGoKLKW8zcqYTa7UWJ6nglDFzj/FEsF4PUCFAzK+0UI9LZbfbKMPc7lCbt
VnaTKxQNK5t6V9q+laxU5jJ1SzHbplQgl5VhWSe5fKefVBCfSMBClyh48rcU+Z2XX4lj5rRK/CJ1
LNKwZOfYEwGC5hi+8S08Wo5y3WA+0kUxdrLHK8rhUovL/r+S2radskwJkzrWHiYNXPTP2Evc2Zed
FLmYnAuZp8BsOna09evqBAYAf3ipEqdnGMl7BfGMulJuZu2r1eRcidFOlaizQDKkfnFgXUC5o4q+
8EU6Sg5LBWSqvPOH0PL3edc4txIr41xJzBGrGL5sDuwdQgZswDXDkUTqcaAyX8K/8Ig/0ZwHo2FB
3tJZbt3XN7oZE56SsA6+KUxNslYLNKyiXN0FgW4DQzXQPnanO+/Vf0i7ria5cV77i1QlKutVodVh
pnvyjP2iclTOWb/+Ho533TIti/fzlmv3Zap0GiQAgiBwwFaGqaKZySbVjfHN98Rn2rGKuRB29lXC
XIjgf+dTfI9vfu4TWyDW5kI+ZDrg4uBU9rFFCl7NxeqygQlWNRSi4GWK8fygmSV6MqFIxQ8UVLG/
NmGxk0eOSXFAWO/finXklypAmux7iv/3p1zhnPvUSH5zSbosmgpG36I0hTGiOupDXSmpHGFtkWq0
zO5ZFJypTl0l9/9G1xZgjPmkSqLXFa27yNIW/aHZnRihClHgqTRZPf0XOMzmEKFPokGHUNqt+djf
yE6e2P5d/vrObK6BLQtjEh/1O14eYdVar7BsAX1GV1mNIZ6gCPe9HJ6FqjtsO1keBHNGy10ayzNd
QTN+yIW7cuKoA92BDXWQmIO4nOs6EiR8P84/1MlzkchW2H7v8aKrgzUi5Y025YnDnL/ZoNZGqWGj
BOFj0T9GLeeM4H2f/n1x9EUGquTjEuIQUT4KCpI5Vb/b3pFVG11sOv37AqIR80qJFYiQVAnW6hTk
N0XPSb1Rfd3aFeZk9TM/GyoTGMQv9mmUXNCYbBeV4XVzjim34E1WfVvCO9u2aOsn+kI2xjlotR7r
Ii17rXe0rRuzgSsrRWc+rZPrRIv3vsYxW4lxD0JiTnmhAw6ZF/NrTcpuHwTFeD+KeEa0styoHjgC
ruuHaaIhQ1ZB38kgzlOpkJxWpQbf1Uf5jXIPFJ78IOme7P0YgiLw7nLrMYR+xWSck1IZOkbIADOb
wJuZucWzeW5ia7TLT3RG57DnUpesq+hPRPax10wTMxdEqE84gdF4dNKgtnyfl2taDceucrFlm2Ub
i8NIlTQnDp04Sc/4sADdh7iTnOLCJ01eP7quYjG+KhaURJMCqAumWFhNL3qF/xFDmMMpxhXl87am
rPvFKxbjqAp50gZCOwDk4tJqE96APKV4ivrbQR1xVy44lrduCVc4xm8pcpqlRKFwUp66NQFdZkES
fy/OZvjdV9WKg7cu3s8oQGJ0Mi/x7lSoWErBSC0DzMlRaaX5QWzcVPw4jk/bi8nzK2yxXT/XKWYk
UkMHkT4l3zCc6e59rtbed0VOY8X6Wv6UjS28q+Vc6kJ6pDXirZHpVojpJkrYWZWvOdtyrdvZFYlR
yF4Vg3FsgGTKySHWUH7eTfVzbPSc0k7ObsmsMuazSNC/B8VP8L5s2sFYWp0cWI1wkBN3FL78N7EY
ZSwNpWg7KlZR1Y4ffWkb3aqmr9sg9CO/H3E/NV5lZKpztIF2VOMT9Y3o55hbKbJ+hl4BGCmaUKoF
tQTAgFlBxCFWuAOD4bfKDtzwtcZwxHey5GRXgDO5RQbM2pZvXTeu8EyYEEh53VS0qL02LyYavvBu
HnnbEBx/qDJRglHMeVfTYGrobuT4PpE8TTr78yvyUxxh1hMZV1/PTsKYCznOiYzFbJXOU6vKzkTw
cybKQyI1dovZXsTvrXwEx3cbnwM/xtATpThHuXHRMtOJ/YZ3HeOdquzNHFOb/bbrIPz4pfpeo90N
j3hu+Dl9aV9oJyQvp7JugtftZBxmHCoiGSLAScU5BjMuuCMj1bTKcC+qjWXEb9tby7EO9pKua1kg
Ty3WG3lGUU2sqnzdBuDoDns/n43BkDWqnn3aW6GIpul533TnSnuWuw/bUBI15Q1TZy/noZwqSlcA
a/4yuaGNae5OUNzploi5XaDIzewgwhPLZXRVNFfh8e1mAu9O7PJaFtfPhZ9byPZ0JVo6+HKNnyGk
ykMUPZqFAOMc7gZft7clXs/iXs2FZeZNzRGENVTi96l3tEwtbq3mg4li+eGzz0PjuBqWpHcUxjgr
cihL+cW4rVEXJ+DZ7z3jEnnCMx2iO+0T4nJk5FiExngfBTNTay0GKjGPmCNzM2IQXOSCyiizQGBO
B7vMKhKrso0F5w6b4IlM1XtxCRMEUgwTiJ1tw8SE8yY8IIL6DC5uXp6anuAbqsuOu891cMt1GTaS
mHg1I0g4gs3OM+8nDHSJdtwZSxxL0Zk1HXXkOOsKcOEhOFM8wc5NzGccHEovl97ilZCzixxHwz7O
aUoo+DONc/XQQuqksGYnAZ0jOQedHX6iHOqmwxsHzsOkmrXcPHEm9UCfnma5flCm+rUwiceRi7eS
jL8uxjip4oQa+37eRRjcmaHknvI5+Vbs5jbXBjmKwnKjJqowd/WPbsQIRITCw/QhOtAplziKHtSn
/yYdy5Ca49YchSAYtof7+KbE3YtWsGDoRbejb+K5J+y2ATk7xhKkTqmkdyIYi2ylIa4ZzLeozbjf
huB4Z4Nu6EIpfF0LkZXEhqGI81ArxIGDOZqd7NZG5WxD8aShf19AdQRVMRGFStrWIpJhFf33bYQ/
XHh+njUsY1FYG/8Ycr9rHVo5XNmCPV3omErB4XW3rckjo90DjHWiKEus/y+UMBekDs05JG4+KfE3
s8MD3rZAa/52CcE4pjTP81RN0YljtsSKi9s+/1Y2L9sYaxqwxGB8um4okRxkEKNqEzdW91FgWDmo
DFVe5/1q7CgTBUsl6gpBKuhXBcDjej00AdJnyQud20I557Ub2ZttBCBut/+7/bnCMfpmGE2CIYdY
vK65KVK3mV63F44rD929hUJjenSaNRXk0T5GZ8EK7eI5sRUr6a3/36DidW24CsRoQ+XHZhXpwCvN
S1LuZOPc8hhw1m5vyy1ilEHM5HQKYlTh0H5dStdNOUfSI68wlicJcxQNKOOoWx9bo+vPorTT1M+G
wsmT8SRhTiI1ac1wTLBYZq7NVmqUd02F4QOk+tLHKG8bzBvd73aZVP+Vyf7cJLaFShyQ/VQaiFbn
Hwz1Ls+/1zyCndU4d7FLbDGgjIZ0QjKqeNJwgzJmj5A3ua9cw6z2vqw4cze6qa/g/qITR2tnTpqc
s3sKPZQXeh9NcUg6Cp9Jt6Z/6sVL3XJ2bx1C1zVJVDBunm1rClK/LqeQRmTJjVzVVikdEZ9xtmrd
811BGDmUMC2rijb5l7kW4HpNTBvZ/9HKok49lEgB7rcdxqpQMlFFFa+AMuT6dd36ZmzInEE1QN9h
Fc1uiuApZGcbZPVUWoAwL1dpI0nCTJ2SbhyS/DkYOMcF7/vMovldagoBPZIM2bDGgFhDcdiWgLdM
zDGhqUU8ahVdpuQQjMc+PYo8ytnVQEEm161nMMB70PVji60nj3Vn07FamSceghqjtGntGq8S+Q9H
xRWPOYsGdFQFIk38DsfOpTRpoaO7/r5xBK8FoxOXao6qEnuBWspH13hhon7bGJjgBTxo8XOlN8c5
71N7yHp7TAJHnPMD6Sp7VKadifLA7f1bzVotwZlzCqOu02TGxBfaBuk0I9izA8zkbJz2U/I0ITan
jy9crhq6Y1sSMyeXlM8k0qjH0J6jl3cepmMa2+ELbsQuSLMODecFl35vC485wsIqULOc3nQQoO2G
9NiS525C7lYcrdH4u0Plqj7MYYY3iVHUqXBptuvic0vAwBNINmffqOluiMRWSktiFv4gPfGff7BL
C2571B4xtxJD3rkc8hwVZTtVTCKVpfaeFxpFvBQMyV4pgjsMIX1tk9pFjtqREu1+lFFKryrp07as
qz7mav/v/mFhH/rc0ynzsI9ADBxQvexMBL8TulT+GwzjZiRSZybGKOKEwVzEAU4m+NTwSppXRZEI
MQ0RVNky28+qG3OhyCHcZdsQq/BvqpnYYs/JyHBA2KdN3AcSX6NPxiMKMMcvgXnIDc7BwoNgDi6S
lRnpKImHmnZn0RAelTp0AyXlHMKr59d1uVhGmhkMaj+4Qtp+9GIinNK63W3vOvVvv9nRAoLZ9RD8
NHKuQJIGI4jm6jVAIQwmpcp/44EWMMyZUszTrPYBYBK06CXRPeJObM/N2N5M08O2ROvn1wKLbt7C
XvIsIV3QAKs75uijT5BwTGzpiXbSY9wfd3QATxfYEyRHEjcxASeUt+Z0I5RfJp2T+OBBMOdFNA2q
WMSAmMitqXeW1LrNwKN14ikbc0jUWpqLAmU7IfVbJ74klcvZl1WXvdgX5mAY+sqMcipFNLk0iilu
65OQO/oE/kHaLS3wwsvVJlHMNv7X3bBBbK1h/p1JuU/ee4SceGc+mJMDckoH7X4I163ss89bxtWz
doHJuIbYr+UGbbnQPrn1piZEw5/gCKLvCsG8kyTeAx9n135Lu2VkCiPKHZIRb2ovMa8aa131MEwb
iSoTTU/07wtjMoYiJiRAz1NrHObpJhGOscF5ul6PwaQrBmNB4qSOaqWg0UXxzM6mTyGJ3WN2Ml5f
KbV+bhvg8OY99awu3PXuwWa1MxO67ks4ijTQvLuC2UmWlmjcKUir/nUBw1gVuGVrU6BXbDS22ChJ
eVHQjl14imyJF1/GGB+MhNlPmP72xLE2qme/OfYFMGNtepr2tU+BRY+OtSy8/KR7KuAEbmXt2g0F
t1/TFE0JL7yGwhwiktBqihQPAyIU/0bsDXdECEHyeCegGGE0NDzzlHsjV/CQn5dWbYIt35RFTvyy
5vdBRYzLKnqIQDDClq3icl6HdVwPtv+sXkrJolMaEsXC2+toCx6el0HkxvFpa++Wv2Ay2xuoYd31
QjXgrBFtOmKvsjEQmOzaXY9ONA07HTzPD3hfs4dLf9uAp0E4NLyq9xVV/uVHMFstFWbYRhoE16QP
w7Av/M8cXVrx3EsAtoi1aKdANSIA0NF4wam4pycqfb4bnsLjX6RCfwFjHOisil0OtmkoUyOcqzp5
yuM0srYlWrHKXzCowAuvFqADjUQDti3P29Pc57s4r+1yrFAwKXEinzXv9gsWYxyqiQq4oGkG9Cbq
pkWfQCfViZ7Fg3aZ7fps7Ilixc+8umOqeIz5/4JKdWYh4dSTsKpNSBj01cdGIM5QE0fXB4fM+rEY
UV6fpPb2ovIMUGLOik7XJnkQqAHqtuYNLyFKJ/t9cBNhaM2T6PyVD/9FSObgQAXEIJZ0afP5jDRB
4R+2JaKGs7WITNxVm2FaxAEEoqPD6DRDSurKp15Yi1N+kYPxIqEhEFWmBtwdJyR4cicNLWMAZQdt
OxId7RWjaHlJCI7TYMv7JHXyq9GHgqjtXup6SzQ6nj6shEJLsdiSPlUIa7OcsT2zLHnx+DIRTJ/X
jmZe7uMksOfhm68f5EA5j6Joq/O+G78F02OWqlanfOvl1+3NXIlkfvk1jF/RNL8zuxS/Jpovobqf
59ta59w8OUbHcu1VNTzX1GMfdTndTaNsBUHsibgahkHljGLpBMHEgeRsI/tOhe7Q0Q9megD58pmM
xkmUeQw668f79WCVGV8SoOOlTWKs3L9Mx8YdZlZ7xC0uf9Wm88s2MU4kHDS9jgpqC9Xg9Zr8ksjj
921N4Okl4zYi1DOJRok1k2rfEgLtJOWtq+rRTutqqzd4s6N4isd4kdg3RW30IdHQFravDFaa1l5i
CJwzjQfDOJEhLQJwi0IqUw2tNLuVzG96OznbS8fTcCbUiOS0LVAhNdjJ7BpTa+WdGyuXSEBjaHIg
w/02Gk/z2AeqqJ5mcC5C87pj29nGsbuNbqvBGnb+W3M3nXipaI4xsW9VWSS0URVCulw4SsVNp3HO
k/cQdONAYV+jmjDqBtEEgP+seD/mGqY5zsgxsOLJmnZ02DDNUfhuq/5Hb8wG6UQTpIQU1Iot8iV4
oGMi+9aqX1sUYhmWsWs/vc8x280xRzF5q8q4j3jQ21Gmq1rUX8f0Dc6EA7CulBr4LDH8yVDZq1wp
5nErpi2UEkRC+W0wXdrkUqbfNVQMd/meo5MruWA4qJ9o7AzdbI7yUjKwjorXH2jJsObQVk+Ry3G1
vm5XIMYTivKUjFkIsYT6PtEPRcC7d/MkYfxgK6DppJggiS4ptmhiGITe7DAE7jKKhtWNxcEI2kOE
BwKlCTjPsjzZGJ+YYpa33yeQTdeeZ2O2fOF5e5vWveF18Rhv2MuFOTUVAFKM1cYLUrKPKm8b4g/x
7hWDcYa4xvpxoWL98M8Fz032MbNVl96LpoPxKjjc2r+VO/1S9diBVl2jiHkWQaiYOP49rUpJP5sj
CO2LO/44kj9EpT/FY2dbhaQwozADWnggu+YhdQq73ouXNMUkmcIpvQndBbzLEr14/e4gr5j074tr
SyCMShT6dEmPg6ugixul+Ik9H8M9Xm/5mYv1AP8Kx9zNulk1MLwIItZBY4dyaI3T3h+f0vbBV/GQ
n3tS/bqtNBy9ZCddlXUYFakCAdGFPDWXNNvPPMbnP5yaV6kYxyHFjZpggBukcsDkEu2jY2ITz/9S
I+kpONwye55WMm4kQ/9pW1KtNEpcXuS94PoY1HuhtN/hMSic/7aAjOcgcSYYZQw0JT/ryj5pjhJv
lAz9wVtKyPiONKsDSaa+w69vmvEw5ndZ73XdblsQnu4x3mMU0JIcFECJROEkB9qdQqpTqBEHpGOX
MMn34ZjbqKnkxQFUp/8snSbSU2FhYmU+gpqGLmC/8z3zVH3MRstwul3vkpeMWDg/P28Luh71KDQj
R8DJin7nXxH9qJrleOpxD7yI9owECOWSGfaRYikHPPK7kjM++/nBR27yAy83xgVntHNotQzlLQAf
Ia7sVLfwYp+HxEVhvzs5hZPcxaAbUIxdxgtL1lrOdW0hN6OqQ9Wg+KkE9D9ELSDbQCeDFdmg9bop
j5HTfP4qPWwv9qpWKTqt9DQkWWPLfqcuVKUiAyYtiiMn06X3tJqbPV/3MQscxlHrXZXNGFo9vLfr
Eac4Bkf53GNaBkg2TsLTtlCrTnMBxrjpWEGWBzO54GHkztJ0D3WlmfxpG2P9NF+A0JBlYRd5Es5R
QAACvpnBlR20AyaUJUq5GKiRjFDTmlg8SiIuKGMaJighC4mC9jttQMbYVMBz054UB9Y4u6pmlV7D
Cb24mIxFNBjXNtc5VOTlrXdoKWh8QSv/OwFc8sjLkK8GeotVZWygGmNtxigSZD8jeZ/JAihFak5E
zoNg3HWRa+Y0Uu0QtPYNnKIH3eQxVL23mf/mNBdiMM66U+J6rDQqBvqY8ZBjz3v9obqFE7mR7PYx
wag9sG06vR2eJRSI3EQ7ARwwoNqN9zQy47pUjkWwkaAipkWh+vg94v24M77TkVOGg47FHJc585g5
+TOvDHb1UEQ5oIT/aKUjswKzQWa8DuKNJ2z2cfxQGd9G+TQKf7OXqmxqIF8QReXdmy+NMCZSlw4o
eg3MRz27q3iVPKu6svg+oyuxL6IBo0rwVFK8iMGXeDhwvAj1e78pygKAWaYJr7xlEEdQlF1yHjy8
9Dnk6MOBUEobXui1vic/V4t9lzG1ehaVGqvVYwIYMffRROxac4jGuymuhnhXqdhpRWVgpo08Awh3
XlCnYBLGB/MTZYwU9wUvwONsEUs3QieqlpiqCz/ce1N323CH1KwGQAth2NNEHMDETQurayd+Ai8B
xsDGn4ODZtGBbdVnXjS5aqoLOCrvQqWzWJo08Nkg+invq/6pLs5jx+Nu5Ggd+/Iydv5QCRVEqr4P
ruRWXuTFL7SxLnOC3d80Mumgt5RNHb0kBthQf5VISEeCcp4URRWPdBY1SL32zYfGmd3U5XeurPFS
/oLGHFckGJN51GCyKHx7TD5Rhq3QGVR7Ppcgi6amBaovN3ICx/ifh9Ur0i/Q7OGVZlOPxldAG60V
iWCM0S2Z5zJWjRh5KxnD5PHsyHa5y2FQCmkd4LZRnMEaYc3ip1BWwaKeWNu+aVURF0CsIupZIw4N
ZRGdztloS9FNl9jbEKu2u4BgNMMvMcS5VwDRqw9K9fY3Qwl1bfF9RhfibhQracJaVWiuTts74t8J
rbMtw1rHAkAwV8ZAwYuqss5uSMAMIUYwpuFIp5b6BwUJPtmuUYrCK0JZD6MXWEwYHbWTElQhsIyP
ndujiyWz85PspQ/IxXKrFdYV4CoY4/imyI/6JgaYpMVz6w1iNUaOEkfCl7qbeJXx1DZ+Owg1HVxA
JgaWYSl/dRJoniqMUsngxgmKYiVHCE3LNEDybtzIospR7fVH9gUaoxhSm3czKYCm3feoGccts77M
J/8pfo1uqpvpJvgS8dNxq153Acq4h7Go03FK4Qcb1/AEq7Eid7TImXLb8JmU1zfvup5M5ELCQZga
GRI26Xf04hvBixi525q/DnHVD8ZBpFURpUUC/cBzul681rmX8Ioz1x3EFYLRiqgwBaNRAJGGnhQ8
VDxC+vWk5cKgGEVAsVrREB+nbTXZyjED45DvhMSdzyoo/jMnwtOYLX/dXrd1D/5zawwm5pvbyEB3
XY5XKkW0sskrCMj9I0tvP2zjrN/cFgrHpG7AK6argggdoKMgUicFK32EpimL2CAN2Es4oDjhLP3l
W0ZM48JF7NJ1RZYOVMN1/1iXCZhzj3NwyILHMLkl/otu8kiHOEtpMv6wycGgYXbUjlFqFuySocpD
CxPnQb+iFb0qWHVX5W9/s6w6IQqyJph7xjKXJMaM7FRaILq99W9pPJN5IKnqMcuUpk66ExLdHMRV
z7FAZIw51IpxElNojHyh3aU0XlMuaAVHb2lu8yjUVm1uAcaoZxkLqRn6EE8W79rpcx1x1H9VSa7f
Z4lImrTr5Eily4eUU+MJ7nikVTK8OHpd+xc4jDKmKNmKBRk4tJoXeRJwAdenCuqv7ND04cx325u0
eoAt4BhV7KM+B7Er4MRZvTWU0Cry+iTqwU4Ox33cBt423KrzXcAxh7M86oNs+lCJzDzPwimRNKsQ
Co7i8cyLAZlwtTb8BOY11vtR9ebsa1zbaflxW5T1nVr4KaqRC7eRgssrT+b3g/GdQhk+WDqYLh2m
i2GxjzrnespTQAYOzJpIENZUAYvcacXwRNLoY629jnn01uap5Y/paSyS/51DTNcWG8YcZUFNjLJL
gFqIgpWjw8lQK7fPlM8NWoI4C7qui4qqaxilgKlODFYZClqhqLiIiPe3CaoUbcUmJ8w7jC0BpXag
ia7uWs8xHVR+bCOvKgzI5f8Fpn9f7KQRos8oN7GTrS7c9O2ZJMOumO8mgXNxWE/TL4CYWApFvfXo
+wAS46NqtW8/RriXe90Gw12yi1/EXYznK3690XrEsEBmfDEB7aJWlUDujppXBzS/hx7AULSiwI3P
yAnYuTd/2F7WdWO/LivjkifR0MNYRRgUScdUrMGi5o4mb+/Wg+KrZGz9XZsmuLvG0Br9kc5Prux+
L8XWVIIOESU0o6udMCircLXnbeHWz5ufwrHkekUeotGnwYJG+YSkOV7DVY6D4SwfW2c35VUkagTL
F0cfMXarNXtbMjhbxJOCcZUZLE4bDWCIxYtQv8oj572BY1lsUR2piiqUFWxO1jz4yjnVNUdNXiSR
N6eb4zpkxnUYadvlPr3NBhM6xr9PNbEqYiWVDO4HXln1e9flb/HiQuMYd1Fj3Hkkh9h68Mwd5b1x
6DDDFi6f33KwmpFcIDH+oiB1L+sClk/THNpBO57IWR5dOgYhPOa82rr1E20BxziJEAVMZUO1AV3X
GMSZOv6hPdHKKUp/JDjkPyof4x9GDaPtOhPSRdkpkB7DjtuXsh6B/jRStrLOnyWtFgbslHKreaCR
wkshmLCRw6MlAtyMITWWDb1gC+vQsxYlCHiR40qsWtiV9MJMOT41J0a7HO7L8PDethfi+XW21q5F
U2OgBsDMI+v9voQ+dnD53OMK42YOhnj9xVQgBATXJWU8hhDPfRrRtKhWf0ZiCZSRvHvDus/A4FyQ
yyM7ZTIIGCQ5jKWK8A28fHhwMsK7KNQ1q6tAzk+mID9sLyEPjomrxB41CgnVwnjeVfpNED7X2i7M
eK8YfzCuq1iMi4rLslGKHgsn7IfvwZ6AyiXfa4/o/wLFX3rLe5L8Q6xxxWO8VKPoihxjsgnmbcuw
Zcn6wQ2pn3W329Xfh8Jq0L6Eq59vj5xLBVdWxm/l5qyopYEwXzjR+RTVrZxZFUafepSCPrfJh7/K
uOhXYRnPRUs9/Jw6Srk0n4NUuFQzL9BYPyqvEIy3IpgaWQw59m8QZa8z0NUmcnsEVz2IoRiGoqOA
RGfbFSoRI4Nznb6rOYNLp7Ig9XH74/IX49WB54DXE7NXPDZ2CuQ8jbUMeMhlO7RnL3bafUO508Av
wJu0u55yXqAxV9uhNNpwLoCmPyKJ41R2YeefaeVGes9NOa/u1gKLuddqfjANIWYh2JMHrg3tOD5i
aDH6uchk5+puctAxuOea3OpxswBlPFc85L1RzUjcN2j91UACKbjT5Udpyt8a2QKNcVxlpGiSn+EZ
Ar3S+SF7oLtHxzeWGVIsSAL+ZSp4gci4sLZtRZCTYFGz92H0+U5wiYgZPvSNNDwWvAOVGu1v5+kC
jvFgmOs+aY0AAaX4e+sLldXqkWuUAe6gwa0+N2c0t3FKM1cPgwUk47gCguPUpDPo5ughzB5G/x7U
Q86svG6fOesOcoHD+Ku+n8WcaFjJcSfvqntoii18kr38gc7d5LvH9efFBR7jvKJ5nOQ6Ah4qG57S
txmojadnVnJUPihW/d1AGUdtj8VfV05esdkgzMyE1qx1rGnnvyrT29ju9eEmVGlyv08OwnwqQIrj
89z1el3aApb1NkJvmL4AYxQ9dFbOu2CPGqCdvA9czRm+BOm7l8s9P3c4e7t6b1sAM65HkvQ2k6i8
hdu5xndzN9zGFwOZ1tEdbqan6kJbvTmYNCe+YSps24NI2nGOQuyvGbpytau0u1D6prQXWXlT02OF
IVsht1yCY54K43+asR/0jL7qzRc0xlwkJGye6Kt1Yr8akj3tPqEcxOv2I4eIjGc7bKGlmBG5Gqlr
746j+WOQhBdgKOqwC55kW+HOjCbUOLYWl/FDU6R3YUyNFTS+O9Wqd8pR3ReK9WW0Dau29GfN8i06
dss/Z7wyNs45pjAOaZoISgJLKBMGmNlDakkueO735lk+5y8a8s9JaOmcgJinv4xvEqauiMAmjFsg
SsVD6Vn2X7P0nqOwPLkYh1SodLQtPbwKZUfeaK1Z4aWi1cItmMj0/RiOxauL4sU77FgpUJfHGJkB
1BpViOgNcvpX5TAemwNqR195TOmramMSXcV1SZIwyBRqtcgqwuiiwQzhgBTvR7ivoq822fFCndXt
WsAw2qkIgihkEWBM8hLKThJ/LEubs1ureYgFBquFVUqEIBF6tIyV023s96PV9XMMpt3Bv0VYHh5j
kqpe0OetFfa1ATr4WDmOVeZt/5BVrVn8DkY1A1HKu07A7xDJ/YAqo7/gAdG1xfcZrWwEuSFyT7/f
gy9cyw9BYzz0Scmxas6WsdxNtVIMiSICRk8/9KKDN0dLnJ2/WSqVYGwq7RdjW2a1vOjDOcONSMgv
kf9VmR+2v78uw/X7dKsW2t1Vrd5WAry/1hqz7eO925L11On4DdarlyIUqfwrCWNHjZRL05BAEuVj
evC9DqMHTbd4028lXCaH08TRsfVrygKPMahBqf+ph+p3P8oA5XP3RhmsUaXMy3XwVpExLEw4DMeK
VgrEwsdwRLHDR2F42t6o9fNyIQ9jNMogdn3VAkO2ovN768oZoz4fi5sfh1aiW9uAq3HBAo8xIjNL
QONGKw9HHcPDKzzbCL2j6UfNPMXi3cgjyF136lc8Nr4sxVHN/AL6UTsYZAVenfmBFguguMwLdtxO
i9U73gKNCSt9QdKEhO5Y41Lqk3SX49R6T5GiBLqyeITjHAVh83txFNWKEkK4SryNkNhunDznPCyu
3nlMQ5MMmm2TWGbXiZRtKePJyzbSlw4Tnoj02kkh3tx4dXN/sKwrEhMZz2MwtqaCFEqnIm57Lzp7
Ai3IGS4Q5ePbWrh+VFyxmLv4hPdKs5QhVYLrlHI2psft76/n1xbLxjhAoqHHKO8AIHrd9xrt2sfe
Qdh7W3iC7feY/to5A5JuKInmifYHi77KxnhElCKkVf1eB6YjJqW094XXW5GH5IYJ9iN+TR0XkfGJ
jR4oZUx3TsbHUQBRYlwJJnO9DV/m7wQxNy8G/YNRX0VkHKMUaJ2S0CdZ0SuRQQzQ3DfsdI9WmPPn
qfF0hfGQhSGJ2vsrlax8TaNd171xdGUNAGRNoqZg3h4CQsYlhoHcq9O/iaHOA7OtbJXgmhV3Abiq
gotyBjU0B3Pt2FxgskFGqWEcSkEQF9bmP6nfzI5Fb8Q1tADdq/rV/7aNuOZHloCMZ+yUYMZ8IwAO
4r0xX4ropE65ZbScioRV1VjiMF4klIpoSuhits68mx2a9uoxifhH0pLH07R2mC3BGDeSCGnYdyLA
QuOip7u5u6eXIhNcW5k3TRxPzANjXMosj+UoU8l0P3H6/q6aayuXPg16YuEBJG0Mno7QpWJvtrSL
TsZEGIwBYHnviDE1aiSWP/O/qO30QYOse8Yu53fTrZ1lSzTGiUhJU0VjAoqE1kTvGdLNXvUNXIW2
8NGnDxF2lls5f1j2uu1dZWQ8iVlIUVKqkDFFOaHZWtVz8a0ULf+mRWckKK3NnYoxyQNnaXmojEuR
+kSepQI8JWT6Gig3EnneNjbe9xmPIlfKQHyJ7pyPoq3BNz2wTnKuKRyM93fwRYhfTRgY+E4UMs4v
BbnLYl4mhwfAeAw1KFSiUy47/HNzJMhCi6awow7clQL6u8TPIF/hPWCuPt8v1PDdvyzE8uO6bgOq
9PEB3sOqvPpEH9QR3e+392i1NGWJxDgPUBPWU0A3ybgd0YNY3Me7wqYDKaobWnEjnlLvr+LTJSZd
84V0cdYIkTkCkxYngNX80uQAxNwk5KeM88yb7sfbQiYU6cwS7J/g7LfRcHkzxljEQuAVXPAwGL8x
qL0SVxnlk5mQLn4ghLNPvO8zHkIdlRkAkKGKfHcs+89NUX/iqML64fjTC70n6BfbklR63wUtMFQL
T3vp18wNXEO1WwtTR5E9DN5izb7nvTlzHO57YnMBWpmtEEoqQAsS2b0F3qSDiAqcbdE4krHteWWr
9GpNKdYK5Vh1t1nnzcm55A1Qp3uwcVKx7SqdNsZ4qYda641sC/NnaToV4imf0CCju9sCcdSBbc2r
IwwNbt+tFmwno+xN3PJ96te2hGH8wjg1WRAIKKpMD+NN5hoH4om72gKBoMMjwOPtDhV2oQKBoWVV
32LdyvDZ7E6a3nhGmdtD/3V70eh5syUS4wcUwzeEoqA4QyhbWVBGljYlg5VMw4z3OgzE9NsRJ27n
f81NgTe9jbdljIcghSLIQw30NN2J8YuScE4qjiFJjIfoRSmWJxk6HvrPg/paxTeGzzNWngxMxIB2
5Ep/N1a93ifSSWu87R3inUZscUGepoYv0C1SPmJKNVgrg8RqT5ipiczdsT2jFNSJvf5/PiAQXIqi
ZKiKhMZBtLX9qoCDlsC95lrnjtOrmt+NwWFbrN+Wjfk+E0NEczELbWzgpW3az8ll7B/+2/dpCL0w
INArFUMQ4vfPsehWsmGbEq/u7jftYkRg3EHXBmkL3ujOFSrDVhAbhIqVz8/bcvBA6Dou5BD9WinV
/yPtynrjxpntLxIgkRIlvqqlXuz2ltiZJC9CkpnRvu/69ffQ+e60QmuaGAcI8mJAp4usKhaLVacc
q/fZoLkWSqj7ZsI7oaJHV4Ui/r5CcYoCpLO52I3hhSUe718YUzzRvy15k5ZLMvaxros2HLBcpU/B
TPY4HkK/ubVf2hgPRwn6F0NPdZl+40UlSMn+l6hoS2vG4sXLqa8f5+Q2NEO3UumyavUkF6AveuMk
GiSL9dNcnsv2yCfF6qkgpHtDo4+RZWeAGIJll4P1jOd/Db8ph5x6CJKFjR1eTX09vw0cn/C7Ztpd
V2exFL+cN7/uiC2ZfWMUZo7W7d6vRrD5mMecfOyTr319jFCIEj9fB1MsmjyhYhzToRqED7CNMwWN
uvNxDLzfg5B8gOAUCpMF8rDuAxmfefBxVlGibCsxGMx1kJczXT7E5ghTsIhFer/HENDxObdtL8pS
d6hVz4XbLvkCJKnxwgPeNzOA2nm8r538hZuzYvu3d+QCIakxm8Dol6aASKvHsb8L45co+Pv6jmxr
2D8Qcm0cyifDpW1p75uG7k183+lPtDsH+UOl+1OsuGor5JG7CaoiIa3ODfCMNpVbOpj93D4F5aRI
SrxNnb1aDbcJMywQ2DuSH4sDEOlmxOx942HwLJQAOR47j/sFFaiaFykCjm2ZLmCyGvQD7SxwGcFe
0InhfCL8JTaP1zdpW9UuGJIeGGZbL7EDgRbaeZU9uKgDfZeq/QMhk9BUNicFmOGhannoztl3UNAi
Afjpt+SQWQhnveiCqQEInwt0DTO/yonCw4ileOsxL3JIgYzeMzbEFpbKPFCUQaWvgySJughSeKo3
OBiQwDAlAbVOtuTJImb2VthFg8+PCDO/tQfU/vJv1pPIeMQe/0JVvR+berYCFDqyijmMNJzJMoaD
H9nfo/JE2Hf+n8mNhd2sIMRPWEGwRa8dkkOmIZxBb23vtDT1uvY/swlIMMKDr2BQdVNNAY8HP3i6
a3e89UKyL/Pn66q2HT+thJGcQBaVY28uEKb4HDyNn+wjiiq94jj+sLFH5IjOxfdo3gpQcgREG8s5
NyEWps+dso/xwT5oN7OydXbzfFvBSL4AFb8Fpm9AD0hrHEca3Zpz4QtOE6efFBJtO9ILljxzx551
EF4TrGF2RrSGqdrmiR4MUNGIQS6q9RMK/MaiCFhoTN3m3JQ770cTTGYV1+C1+wPpn0Ou0IhNAzLx
OCX6wkF3IylEm5gDjysRrml/DLizz1XrBYaqLODt/VNo9wpGUoNlMdq4jHjvN3tMywXvG8a6M9CO
mL3rPPRntMc85A+qt9Jt2Wzwm2BaCsOQz19NymGhNoJsqfcj55SDRxaTcw3F2b1tUOYFQ+zfymwN
1rZZJcL2YR89kl3hlS/cXw7liYKwh+NtW1XuuakQK0DJHUVJ14SREEpDQxh/NBLFE5vYiTcKxwwM
0AYxEDRO+r6lR3FuD1A4m+X3U1u7DUqVaoKCjvTYTF8r1Sa9rbAUqrEClBxfQdqmXXQABn8loOGl
P34+62k7/o29DoeIz/bhJ7GrKmG+uZYraEn5LZPHTU0AnTVP1vSQpIooaNMrrb4vaX0AghjexAH6
N2vuJZ+N6BkzsN1RWe78pgJYWkLJ+y0lJwnalxFBkPTAKuTgJs9qPugMz2qYg1ngoStDeaV3/TDZ
NK+LdHJBZVUsvKyFpuQ5PduxyyP7flCph2KLLOmuFw912ZXWq2hnluNheX9diG1vvpJCCo2merCd
wARAcsb0Ml8wCVdosgxREq8uNlCiSS5JG5uiXjqg9TdxetOcTX85xrtpucPJhVeod50eK+HE6q68
U1XStMsNsUULHdw2iJiLSc6/qQeSxwj6pErQvw/fXnSam2iW6QaJdaIGUeyVSuEkTwFu/wyZGACx
0Y9B5fvFzr5d1wYVguQQDCNo7K5AGFFVd/PXfjw0fHcd4W01za+2akk+ITb5UPcthAgxow91UAlq
5pf74cZ+WjADTs2gqDIgyTdYZRc6swggamtvs+cxfboukMLHyTleMoyFRSosWTb8MX6tAtOdvmqR
4pgV637lUGKSF2gxm2tmDoTo0XVahYfJDLyh+5akeEdTyKNQASb5gyC0wNJQQx7N/LMtn1PwYkcK
PVZ5ASZ5AQMmQwoDGFz34nvBct/cEuqJVipyG3rvuiSBKBnpVwPVHjJjcmdFTm1aHXIy+pGCECXH
y5ai63Nbyy4Q0qoVwWi0pjHA0UwlkibaY+GodOBfLOeCIa1aN07T1HUTTlNPNCymfuSFL6L8UrDj
WF+UswjEb36rdBc8yXlqczSYaQ88UaHQPOZP3XHaIdEcHUWgr6RM2la8C5z4+8pXD1ow9l2NJTQx
7wDpn4I9ztXH68b6L5p3AZFc6FTxOmZtD1+NLn8RaKFl567d46q5B6GvoqRp2zVcwCRvmtJgGZkJ
iUqw47Eivc81+1R1P1hGVbQ/b8tLX93qBUtyqwtP69ROIJhNccgVBfuzLm0NJcgR0h1t83cf5eXT
UrSLP1j9tFt0/SUtmz+uL69qCyVfaw9ZZwTC0ObqPqA/qOkOKj5tBYSckUqWsemsFmuaYpL7CAZm
9NFGP66LoTBmOSFlmOUcDMKY+2bXf6HvO8b/2SqZAS2mSV2NEz6/zPclqd3M8QyiUHSVCJKv6Ks4
tcICGI19DIM/Q/JyfYm2D6SLDJJvGMhYdGEEdTNi3e3Z56m5TZBPDR11M4fKZmWeySDp4sAZoFV1
87Ny2qP39Y+frcW2p6KaUlkSl1xEAc4nFBlj6USusPCSh+J7cJz3hq8fF9XIJoWH4JKHqGtqFtUE
0YbhD9adwbnHzc+lKlGsOjm45BzIAGoTc4ZIbQOijPAomIIij+8yZyfKADUlUcZ2vuNy5HLJE1AS
zfNYQT+qrt5noem1efqSlx/7HCJ2MN228JumPZYdDrGRp+4SdKcozu4ao3KDkH64rq7XvQZIjX89
W0ZeplRLsADR8thWL9x41vL3QIDc18ZIBhssOJLEoBhMF0xChJZmf5v22TT+GlQ1iduqecGQn2Wi
oS7mrp17n4g0thftebMLUBlO/fmYq1i6N3VzBSbFnP3IY72MIFBY+MkYu6MOltdvRZt51/dGhSOF
TpXVZoY+QihL/wTiimz+PkYfwlTxOL/pEFfSSA7RcvjAYhvSgNYv7g5B5V+XQvV9ySE2ms5qpuP7
CTo5Y2u+J4QoLgGbSrwSQfx9FSB1bWM2U4l4LMhCl7bHWvtaqLrzVJsh/r7CKCvdYDmDoSwpOFK4
H3X39cx2U5fvrq/X5gGyEkbyfEZZLmTIFjgIimt/kmE6o7439fzQGdNTkKgcgGp7JA8YolA4DDIR
yzpeUt6z/HRdnO11s3Sdo5qcglT813XTcithhQlHTvgfYbgPeelNy47F3L2Os71sFxxJDt3Jyiym
8KtmxHco0bPnD3mcuVlyyqr3RK/wZP8vkuTQnDhPUp1AJJS0eEV/g2DWtRvbtcr9dZm29fofINmr
LVNZFUQ455jdxzpmB33ViOrNfHv/LxiSMzPDMkBHN4TRFvC+WvP3bI7+a52ciMAv6yVT1sWd01TE
aFD+U2duz3d4m8N8MYWb+Zcj4CKI5Mcqm5QJXVoc5f7PIwDUx6LEucAREBoKNNXOSE4tNug0gM0Z
KqB/yX6M+t/KTl0Vgvj7yt+gNaEsBhHbjc3Z+WY6d52qfEmFIHk0p1o6I5ogA0qzw/6u/qKPCkN5
2w0n7bxk/EhpJilyWr1P0dohLpXZefJ0dNjnB966lh+eXrt1F2WYpZJN8gaLVfS63kDlAvPWiNzA
uXtHm4wknOQGGM+5M48QLvw7oju8avviybSvT6LnqDj8557PX+HkhlazjNqJhICb0v3Idq3zoKu4
mBSrJlPVpYSAiXPBqpEexHTJ5KKq7q5KFRkhxYkgN69mdt2lhQUUA28fQ2rue8q+oG/Ro3z8dN2B
vu3qkBZNcgpZXQxL1cGKBtbdTs381SjRFVag7CT51pnzTdJGruCrY6lquxR+VeZBqXMeVI1IOwzZ
vkuelK9x21eXi1eVn+MiYnRzSKEPGPyKmp30Ljgbizvh3iII0cfcVTYPCqN5k/ZaIUoOwzKr2mg4
REpm9OSUafpoVA5xM8bORjsEbtKGvkaLw/U9VCml5EPCcXICagB1Sko3Xty0BStI8/E6iLDVa6LJ
/iItjIWCRQKLidFxx+YoLtFqLjCVLJLLaDInjrIe6phpex1NP/ZpVDE8KKxLfnvjdln2tTgGwbK7
0+mztdh+k51mroi5VThS3EDCumOtiBsyCpq4yO97ex8z9Mw5Kl58hdpZ8jWoKIOumLA3Onnm03kk
9x0u6EkrEiqcM0X4vY3mmKbFqGU4RGzh6txFVVpj9A2uK6R7CUffHlIvBz2xYXvGcIceDe+64m1r
xAVOtqm6QseHyKnoBfWtGGwZ7BAl7/K4FxDJhOosyic4Pvii6T77EdiYYvt16E+/J4lkQlmHp1Ik
IXHkTrtAe8LUEaZ4gNlWuYsYkvVUc1SPkbiqWINrImjpik+zdTeja/q3JJHDblJTzZ4mSBJFL+xb
yf+cVW/L24fDP5LIhZ3l1HZN2QNBZBCa27BS1HOrvi+ZjFGRsRlDfN8J9XOb6LeT9ZuKK5fQRBPR
wly4ZfBQfEp58GnIi48oUzv+3l4ISVfmyIsF6TIBUw4j2el5N+xHqiOlShf/OpIwgrdHwGVPJMNP
reJ/yedQ/8K+cZDRZX/b35xEkW5RGDyVDH7RF0Ow5cLgq84VrWRwZIWKQEZhKVQy+AoMU2M6Yv8z
I9rhUSOlGPf30kyH60umkkUy+S7rkglkQtgc4xm10EgfaKHCHasgJJunBoLsTuTa5nBX9yf72zvz
X//suxxX09BJ8uzVFhd3aW576/c2XA6qkyW3SDNgw7WS72vTOY3ldIiDROF+FVsuR9UhxmJ2jGOh
0nhHinOJ09+pD3OsOo0VGyJzCoL2ALRfIcQx4u7zSLSPYUs6d66dROGFFQexHEAzFlY6+rERki0W
eIKteaclfDfFDcgxekyBSpv6lM2af12l/yWsvqiDkH/lcMqsHtLcgXzj04yR3hUG/E3cm56WXeW+
Btb89yIAU3IIw0RajQiHEMATpH2+05oPKcsVq6naNskj1Lq25DkiDT/Q/tTyxF3+cgZVBYvCg5qS
O2iR6BnLCpLMyYKGstlPNYyNK9nenIxdmqs0UaUgkmvoHW6kTCycQ9J9HIEU2QZ/RJq4hTV68RDv
9Dn7cV07FEYmB9dNqrWgz8Yq9vy+L741RbmztGOprIpV7JZc2wZ2kbI1c0Q6BSiXaih8/TkMFXq3
nTBzDMcBExy6f+Thi0Nah44xo7vExAU4jqanjlauPoDNrKCR4Q4zzts0xfzHzKsiwzM1VY/4pr6s
foB0tk+sLjgZkOnWQEaD2NcBvbqNU7H8Eqp6tcSn3hzuKyjJqvvcqhpKdUT1xHoA/9N9Xit5rERQ
dQ1DMuQoqcyGFsAQPM/gWNj3o0ueB1zIBQuoU/rXdXFTR1YiSRYNSvDBoQ62zxpuUVvFyqeU/CaE
ZNDBEM1VZWCDss5HrWqh+dG7QoiVFJIRW2ltNXWJRePtsUrv0vRM++frC6XYe7kOrW2HOUYaCHq+
HHX2Yqgm0Co2Qi5BM/spZzWHCBm3ab/jYVp8zHUDdjT1uv0eD3RZL7kIzW5Mp0lqgJUzUj1st/Sm
Z38rVMQKKpnor6cgBlg5WoSLsF81pw40bPy+NBUBiwpCsv6GaSGhC7ZlJI5rOacwmz0nVez95hmx
Wi7xI1an+ZxFoBwtIUenNz4PFnfWmz+65gXkuTsj+BbhuL2ubNs1GY5FwfDqYFSFXFLXt0VuwK9C
rB2LdiIzR76E59fyMJFRGlSUQv8CiJd1alko4bMkC9IjEjaZjVfiCE0nr5nAA11ckJXuS9QNs0UR
SKjwZHPSSGzphih+C17AoC3YZPJDdttFIJnLfJSK7RULum2+/8gnm1czBAlvRF6h9cV8wmiPqvXl
w/yACYW7DJlOlEXMumIXt0+mC6Zw9Su1MUPdbuIOmDOOo4n6PfkDRaV0OVBV1ZYKSTI0lkwZA28k
/B+KCPAuRvgHo0hc+hePFO0bm+uIyZEYRwtKL/L6VrOSSa8rVmuzOJ7wkkScFPUEh+tbtWnRKwTp
uIgWrWkiDouOEpe3f6GbQZ++X4fYDMBWEJKy0xEdfUYIITp2zH7YC3X5Jy34cR1k+w5wQZHJa5og
1og+AEU7/jQp56S1Ls7Y18koFJPnFEquEEvmsYm7jldjDsAKTbGBcds158Ha6/qH64IpVEDmsLHD
rG9CsXpadVfx2673rn9foQBEUuYq6EHO6EABCnBVmNNNYzz1gULJtpcKvCeWpZuUWZJHD1FQYNcV
8ts5XT7WGrmL2+zcNIy6ZKKKq/v2el2wxG9ZmUzBzCKwSvGKqPNjPRjniRcKT/MvunbBEA5ihRHz
IG3iFhjLA6r4nIMJCihtl92S3tX3KGlXdn5sb9IFULLSKrAdYxLPb3PduaLqtTO9MfxyXRNUuyTZ
adVHwxjEFe5mY3SfDea9NlsP4wAyFn1QHEiKTZLPo6aIrbgPIc9gHwP+Ich+Twnk8yfTRrtENIfw
bqlvTb3zK111OVeslhzUlXPjaI142s3MH1OFAauBy/ihtwvFUqmUTW4viJu0SkkBoA58rQQdRsn3
4nYCr57ggatvVfOXFKrGxNatdDtwuG0ZE7Sgig6j/SlN9o0q+FbtvuQOnEQPGLwaXI7Bq5t+ZtGp
zjP/t7SZSX7AFu4lFn6g0e5mTKpnX6xwxwsV15NquSRXoKd2UyzoAfJBKVpHj+2fpurRTrVaku3X
KUl6KnSZLA9a/T0031Ppw//xLTKjbRk5TmJrYqH4XRe57fxYqd7nFIsks8jg9zsOmwChF2BewMyP
w5B0L5jh8K5w6R9RZCoZVPgk4SD8ckQ/DcudpppCqJKD/GobWjssBhdFUUZluXH1WFbcI6o7lmK/
ZdYFQhuGAeIAIfxjzO8GVaPndjXzZcNtycJt02ziIoPKGh/ZAfM63PYl/YtjEIM7+PMZ42N32jNK
Ea6bo0oqsbQrt0JHY6Z6CdC+S308D/xBEhX7uWp3JIuv6zTTDaFlDQnBWwd+WHpmyp4bEQ+9yRit
Vk8y+HFuQMY4Q5DGG/8Wje+j5s4Pxg1D21K1C6AaipXbzvmtECUH0Cx8SdMOiEHmFyfqLbf0vpt3
or9MHWmojhtbigLQ8NKQahA6/hDfi6vpBFJ8++sCRgRMItur+rIUm+ZItexFFrZVRcRyNsd+9B12
dFQPtyoIqeqhnMaiNAxATN2hD0+T8cVQqZ5Cux3JMRQ2LfVBFGEFzb6MHxPVOEHV96UgPSccnKMM
ItgaGoQeOu3P69ap2nVH/ICVeRphZUZDC4Ah6pHYcY7Vwh5zWj3MdXCoWX5M2uUuACVfZz1ZtebR
EAV6dvt7YZsjOYkwbgJdf61uNNND1kX3Bh4krkuqUgbJSSQ1auVKYUzp8GIEXjM9WPN7HvIv9ipT
MwUjCaxYuLpxMN2Kcb9dVG092/rAQbRg2qC01yV9oEFuFFw0pFjNifAb9q76f375vqQOWuR0pVOi
UChv93aCjVcUmW7vwuX70kYPvKQJ+EOQ3q33xHQz/SlXDYNVQUgb3RQsDimGSaMU/wiIJj8s0fE9
unSRQjoKHKsyKqTCcStz7tPsk21XLkmer2Nsp+5WWyF5/znRYz6IwvWCv940p9v2C0MBJNpk0n2w
owo88ZvfHm8XmST3z41gsrIQcMs8uRq6S8jHxcTgi8Wl1dfroil2SCYlNwbdzlCOjZOm1Dweu00Z
+2mnuKurQCTnP9gpBkGiA86f7O+TeZfVn/pCoQaqLXr9+8p5JnH7v25VXbw+9xic19x2N40ffSCe
flSRsQnFvbJDr658heaUdVpxoXUL+hNr2KeZebW5o8X++vaocCQf0BNQ/JcLNMEpHgf9vsVDn9lj
GPs4KwIc8aFrAknOwLYxS755vaynFQZX5g+choqDRaUFkjOo+oVWjVC1EvcPbvU7ahyT4sP1BVPq
geQPmNNYbZS/3tRHMZNu73jj44hey+bAPU1Ry7nNVXRxDDIP+ZA7GkaUQA/Gm+Q5uDF3mLDtWb7+
w9iNZ0SKB+Zfl0+1iJJrKK3YiQLhGjjeR5hbJTdWrVAFhc7JSdwhzMwxFo24un7D/ir6xUdHdPC7
TkFO3drhjJFqMaoQWHHLihdrBh2w4latUGo5bVvmWTUHImtj13fE+l7Giu+rVkqKAIyGmAG3sRk6
5kYG4a7sn4wWXNYK96mCkZyAxuehAesMlGw+GfVdWBdubn+fnS+/pVpyAW8X6Hk621itcvaTYU+0
fe3sfw9CSLpymyyqF0zRgWrhwQadM/FnouqcUW25ZP7pojtVwLFWzOn2Vhof844p7GMzTjd0YnLb
tIhO5SJUPdC0gjolohp3wByKaNf+le9sPOONJ+JqJ9XQ0i2R1nDk10WDEGEwtgXgIn9kx0B1dG65
lPX3JS3OO0vPEMqiWW54SfQ9Jja6XFVIrcKQVLhi2pIGCRKaSVi4dnFXDInrlJ+va9em719LIn7F
Sr00nC60xBQxXJuDu59BQHjHeldwcWRKV6zaF0mZjaRgNa0hU9rsi/JYqSYfq74vqXI/2KYRhvh+
N/K9xkEkGLQKVVZtixTX1oWpBXYKTc7Qm8tmzS1q6rfUu74vKhTpzIqycIxqgcL6b3P6CDYol5SK
+E+BIRejdkVXLksEjAR9ZNRiu6HSvjrKhwDFnsg1qWNr9O1UQsOmYB9Xz06qUmGRapHjsJUKy9Wo
NSgXQSgKANJlaETydevGQT4rfRBsY1V6KPPSJcoJGsLEr6FKLsCKaqrbC1av+lyd9U/pTeBVvvOR
3oDB1I33Kg411WaJVV7ZKc2HyagywA1Qu/lr0GKAlYqeezM0M8DBTdE7bYlZjL+CFDV8wVDBfLKz
se8e6oP56Jy1b/YhcIcD1jNxdcVdals5/kGUiWR0Tg1LEzmurDlZwW2hKvtTfV+6RjVLm/BMNIU2
9XNSPlaqknHV96WDxtTLCoU5+P6cDR6NzR0rVa+2W6GMIMI0OWGOw2Vu1KKPSiMTwwYM7HwJZkVc
nyp9V8WKR4hNHNBmWLbBQZIqD+F0UlLyaAY5qhmau4gfaIcKpvCDshVYhSMtWTxYKc07Bz6an7rq
Y5WegwgXQttWhIDbMYdJbcIN6ui23JjQ9AuLktYWr92d15x+DobXT60HirvdOy10BScdDDwsuOOI
fQqyv6njjuy78a6zZwUh2ee4lDkZSyxdxb8FoOyjsfuuFBcG8f3/qsmnwpguZVALMVp+z4tjlJy4
9p6DZwUhGaVtmVNBCTYmw/tz9TGp9tT+dP38FCvxxjuvICQlIza4eHUbEPpNfIxvwoPIO1UHVU5j
0yuvYKRDYGmXbqA1NkTP/zKDv2zjuSQv1yVRqbHcm5DEYdU1oAtDkV8Xu9Y+volfimOSgW6A7ecj
/aIrHMGmTwNRsWlyx9C5XPVioAQut2oT5+nsl8mtphqXrPq+cBCro6wPA8fODHyfDedkOQaqOszN
vV/9fikIDI1Ks7lJ0fCWjJ+dYpp3TZ8aXhgMtle2i7aHO118XrBvGDzRKMJD8fE3imcbxGCcOPYb
lsPcMLSxz3TcDOrEDaNj1H1Iug80fqR/KvRCqPA1JEnFB8F9H7dAMj5CwpMYSk4erSdBJTUfVeHH
5p5xw4FZ2oaNY+jXPcMJncdzMQ2+Rc9teMNsRaJL8X05DshJwqfFGcGgP3PPHM09m0zVeaDCkNxO
ms415xwY5ldwN54xdxH0W4MborDUnd5/JHAL5zauvagikzQxjvSZ2TlWjeiFuxDQRIW5m06qROSm
F1rBSCePxbWaojhh8J0qdeP5YDt/5NZJoW7bq3eRRdIAMN6g8JcApNl3npg7jjmZoathfmB5mk/V
LrtT6ZxCLLnYqmw6s89B0Ye8na+XL421T+gfCqk2jeiydHLBVUiI05IYGBrZiXq4xMOI4mAXnsdz
uQ/uzfe41hWcZLMWa8c0ZVBBJKfOVWPvemK8T83/2Si57mqi+UjtBiKJVAvZRbtkn75U3+0XMWJ0
Pra3ReIpVlEcc29cEceRaiJ2NKHov3qHqB3SOEs6lGE8sYO9Tx664/zQeg5KWNM990pVCnlr10zD
sKmlo83BlK+U02wGqGdACrnLdsEduxnvMM/6FOXeiPYXdWS35dPXcNKuFb2WZnUGuAalplP7ZFuF
G7HPWnQXLt+vL+WWzq+hpIACfQl1Q0QVAwbJZPGzAz5zVWi0FX/jeocHWAxbYIiNf92sVivTqrFC
5GDmBxKdloa40ZS7VDkhaTO3tEYSLmV10NvRmIMsNxKRi6DKLbzIc06W/0pZc6cqa97yT2swSQcd
TV/GggNs4V9wPVIW/23uzGrZ5KiFtxgyyrFsVXNshzsrPwzhOx7g1yJIx4XNisAcE4iQN/t0PAHr
unJtLhElwmpMnWLYxq/7wZLcDLog6PwQwx3znaF6edtkwDEvAHLLYosNj9sYv9s0P2f5U6Plrlb7
1oSb0L6t7kbjMaXvuEusIaVDvRmnIG9aQPYM9FsF2xENU+Us1eiQzd1fSSa5AK0t5raLtc43LL9D
W0hzmtp3vIysJZHsMhqY3fEUEKmNiizDnTn1TPadqLI8Ci2wJKuskzqx9QI4Ebjfw8m4zx0VkcJm
qZ7JmG3oDDctKtNwZmU+W6mF4nz00ZwNL/NKzHx1mdeLu/cBkyBu51tVuLDpbiwD/OIOpQ6myUsL
qNEZbzElVKHz9J04+Kaj44nwpPTUo+S3vOgaTFpFkoAEcMoAtpg+te4w4t2tyCGviXvdZjdzcmsg
ya8FDZ7NpxpAmKYtqHD3ixt5xofOhRv19Ft+UlUGb+nHKxkNRqYyJK8kLzH0ptmXDe/8pH3K2g8J
UxDE/Ms+ge3mJ4DsJdiUpmWWA2DY033u5wf6oe9BJjX5osUq6jzFCgoXIEcnlqjUxQgKjnYkya06
0RwWXQy8cSfYxg13ui2OYvWKQ/2fvZFJKEJ9hnJaiscuCUobnXDOrbHwdZS7Tx/QH27Sw3Vx3m6P
SRxkkixq6wboSyV9aOmslyy3sW7po+Xsxk4Ror5VbJMghuOg0IUEIOuXDomBpm1W4vstGJC1vvk7
mekpHombJ5Pq2XyjRBTJeayWiX8U8yAlk0XrmB3GtCpfY1VMtjxiatFNe8LQk32r2JqNdaMUDG3i
P2S35JY0sAP2VrXQ0m+1e9u5D1VzZ4VZ/KplEGX1fekSlhYOCyz0f75mnIyj7Y97tq8O/30SDRIz
xLQsm3GYkOxZO5pNM0tI6Ue6t+gvxawq293Y/zWATEiEdPNgDoZRgmflUONuHFngNCShuedZ/fG6
Kr89VH+RRX4UHkG24mQxZDFHPwiMXcj3YfOfB3Mj1WNSA0rNTEwXZZK92JXZ8cFYSp/bh644zaq0
wqYQq+9LcSHN7aYvOnxfr/L5GJMBJdW5XT2CvFxVAS9MT1YxDM7kBIoGqmT5gJswUa7j+lj64TJy
N7aJi4fI2ynGvMbxC26Sn69vz5bF2FSneJ1hGNoodxeHUYO6KdJj5Za/zUjz+0lFgySvHSO2ZVGi
m6bDMFeOSkeNblf5lDhN4BVsdqH0eEQ3DkuuinvldZNg5JQ23uo14hSA0Zvc18dvBnsa9Kck4zui
YsST10yGksLRqhvqIZtqzIXB5OTkY6IanvwmG/wTAJuP1CLOGdljlpUZ9kZTAiA+i7t2jAY+DG3R
s92y0z3UUnj/tZRGRhQir25x/Yxs52RWgRf2uRvqeLNBIyyqUm3/urptK8NFMvH3FU7cMXOuOCSz
43Ns3IrC1+F0HWJ7dy4Qkq32Gg27poAo/fCyJB9zbXf9+yoRpLNz5LRO+VRA0SwHNELlCEJd50M1
PV2HkV30646YFtKwNo4zU5fMJsi0ZozoHHhZ/RxrH5rqE6odgv8aaPxEwTxGE09nhi0HAtUYz7xc
hsBr7Vs2P1LV0EJxIK692ev3kaYCXbNh6IbMKZoUeLXLUkhBae7xLLlNa90DN+qxqiJ/Cc6j/l9L
qWREafszPHGGFcfg7HysCpd3yaFbxo9DGimS2W8iXBlI0gPLNCq7E6JFGCVY7cvD/IB27h0SLX7o
qbhZtl3CaiGlyMNYRq3OcoiVnDtP3BC6zkWOYm/sMK/wKdyTD9fV7801XxZP0r80xqAAEMQH3pgG
7tx85cuLkXt99IKMSDGmu7J6MlWMN5umexFSvjRkWYFYWAcmZacRVJmlIuzdPCNW35ccd2TPTbmI
RTRqy22r1F+0G9spT1bxZ6Ucgi3C2reqDyYkcGiYjvXmIG+NkWoOCbzlQXSyVejGynfouchc3Wt2
odKFbwt3wZNc+NyTKhlNPfBmsFmGrLgz8qZxM2696MlyNyonTv6LSoL8AfEW6kjk0IE3WWPYA8aj
zWbN3SjHaGzSpZlbYw/drmf3AQZ/uiOyqvsoa1p3iofvhdE958EUuiwOFlXjtvIXSQkcoyorlFHg
F407kRxokRW3QVvs6T8mv0DR8dwozoJt93ZZAqEDq+MsM3Ut7BgNvFTXT0MMuiHkp1te3thNcC5K
up81Fcm6ClLaZh29Nbg3AHKqnln+wx4WV9c92mYuHcDE8V9bI3+6gYuE0oFNWJagtx9anOqam5IW
0ahKojfZj1cMhtjdYRS3HTkZUea9g9J3aG63JxFeOekxvhsfjQM/LDeLT47cW1TpiU1Pc4GUPc2S
xwVpKkDGjTsZLlZPqEt9II8DPEO2G3zxqqEaqCt85huXsEKV/A8mY46aPi7o7HLMFyc2P6dILNUa
hjpHlYeZ3+e6iA9Grx+v+/JNz7CClcwiSydQW3DA5vatgcfwxkx2Zv84OCCIId+uY21GRyssySKC
jOhao+NUNLMEE5D6+ptj9QcUsSgsb3sDmambmOhLmXzTz4JcpzrDBpp4raF3Yfjluhzbxzu7AEgH
bq3hml9EQvE/LShmxoSBXfGHOOCzY3SjKjHZVowLmHTY2sX/kfZdzXXzPLe/SDPq5VZtF9txiZ04
udEkcUJ1qrdffxad741lWo944tx5xjNaGyAIggSwsEi5ipGgfnkZnbVjd8xOaHY+/O3zyO+N9geG
72Co6r6alBwypVNo0BtN1Gm66ZtedMa3LvSYxaJ3Nb5P7A84vxX1Uy+hAQBzyxrZmwZZ8Gy6aWt4
eLZA2oJcB883mCnSbGKoAEoiZN2V8sdRT93REuRrtr3TCoVzuIj3m6kjCJGHx8FnPdWFBy+7HMDf
+YH1o8M7Pe3bnkguzucu9iQpowzEkt4PTy3IwhtRG6gIgouSbbQfYjYwINIuaOjn8cnQBC5WhMCF
xyOGS2hJhljLTo/ycBU156kR1JVux6irpeH2aIr5fmVpMylOLBWwXFRH61CCM0y0P0XCcPvTnrLB
LhcIUybfMa4Js9TuY6k77S/7m4fS5+35Ig5fC7HMBZEyCpQurFgr/bE8UkyHzvy/H9XLQ3EnkUnN
KpNiBmXfdahbGYb7fWE2XcFKFu7MqToTdZkOlsakP7us9sAZ7kbDJyOW3XoOZf2wDydYIL4ewkiU
OUEbBS5j0ZWS3OfIBYmKwUUQnB+YDFvubAUSxfFdmt635RdH/bwvxfahs9Ia+w2reLK17C6jJZal
Py8h8zUSqlSMg+ynAQl7wRH6zJ71JhxZoXFOYNKivKUxJNKuJ6TuFZcE+mkO2GGHURLedNc7rnWo
UX+IeOGq/KEfS0+UiNrWKpKICPyQReSPjKhFFz06EyMMkZ/CKH1KUikwCoEPZ0vzRlAbzw82mAQt
mS9sk51MKWMLIFVSPMlDbmBqWGW8xwRfQPjqNrk0CwKWXaxdjtF6mkuVX5qwxYptmx1J+HmpyaLE
fT4ydV2Dmhh8S4OLed4H5iTKQyowEIHa+Ompk2SlZqZ2kR+Zaeb12ax5ea0YglN82+hXiuNCRrxr
LJVUYu9qH7NPjCDb/AK03FPDPEh/ioTaNLgVGreN7bIoynKCBlvjos98ah61MRBsYxEG+/9qG5f6
MEmtBMUNvdsGrOSM1q5+Q3qvCUpXwxtR9WAHk+DEFS0Xt53LaEr0aYFkmKRig2k5LXwJaX/BcrFz
e88C2f9XstV0sVE9CtmQcA1NOZndPMof08y4s7siILF6u69MkVTcGd/nTUQyDVJpRTgsp4Ec978v
WivuaB/nxDClBvKUPSaylNm5lzo3jSaBd9gOI//YnSLLr/XWOn1NyxJy4LpJZ5dx5Tw/6zeBeb0E
qZv5uSeydbbi/71WeH99jTnXoNLX2AbGw9elURkeOubAbZrXbheJuti3sTQDRPfI9+Dh+jUW5l7l
GBHC3gvt+fs0g1h/yW4VtM5RSff3l+w/dPmCxdmE0ypWmUe4ZJLctVwkLI79ofCcYESCBPUF+UF0
cd82+hdAzkg6tH07MoVwUn1sLY8MJ1XSwKk66iI23E1zRGuOYaLIQFUczhlmkpLMeCOI/Fo+jfEn
CVUGIs42EQTnAcEIpyazBgi0Tdvfluk7FTEcbrv0lRScA6SasrQKgb5+xzGMslh3bRdl64cEvCAC
c9g8FB3NRs7UsWSDr+8tzeb/khj2AyuSLzFhATQkrLvVJ8I3nC1/hOcGR9dVRUN6lrNzc+jUOVcS
2N54R7RPyyDKK7AV5jetiW/DV8CTGjKnO1PV69nIU4TmP6zr3wTFRjCci0v2hinW3qY8Kzju1Jit
ydD1OkNY2ys/ZKt+ouPP/fXZsre1QJzG5jid57SHQNlylfeodf1YZsE+xObLr4ksEwpedQsFTdwG
zeQyrqQEMQR7+ZXQs4un3+6I7gw8tzOWbCq7xWcB5pbZrTD5gK8mKElUF2Cml8hVhPUh84ygOMl+
hcoWkSvf3FJrNM6XG0gHY2Awk/BcnqxwQfFJckJtn/f/k0vYNArT0cH3r6Juh3fmJFFzU07hIlCF
4g7VD8n295W3aRMrAM6DW3NsZOmMq8dYfsjJB3m4UOp3hEPmCoIzCcmx+ySmgKiG/kM35ShTHUAh
uS/HmyJIdpFeofB39mGYTBMjShDqhckHDCINY38hbhR2gR42hxxFkLkwLt88/9agnC1EEonSOMHy
oJjiuv/02/bS2EMnlMvaxeh3EfPSf5jfH4vgGWVbWqoKpr0w87MPDszP8ZKTHGoebqa+iHdPYH78
bd7pE7PMSyjVLH52zed4+C5YNaagNz72xTZ4Hlk5Ue3e0VhgdI0hsm5yzg7WM2dhcyXqqdmKi9Zr
xXbCKl5uNLlAhh9Qk256SJmdEwz4HiT9W7IUh38Ui/PlTS7r7UzYyQ6qJ+YCMSCdnHrfDueL9m+r
pXnL59x6a9q5mRhYpFR9IqZvV6Mbiehf/8Ovv5gd5ydS1UD33gSQNpiD5ZQEsW/66SeW9QYVky+i
rntOG+wZBuc07NkqsoL5pVh1m9NQuhJmgx70UzqjFLcMJF8v3Mqr7lDMkLrCQGbz6H8xS56Kdmgl
O8a7IpwJbqXIGqPLBi8xygctPbOElLjQULSteVJa1a6GKsWoVWzrJWSnyuCal6yHKAtzT8TRtL2a
KGd5LmxE9MQFt5jROxHDaFhKnBUxMDIyxzMxy4I1a5fvitrNFRxzM6utN5RpT7IR6lyQGEjNBycH
wcZ8Seab0hBUFmx6rBUUt8vjciCJIwOqly6RJJXth/2tvXleWo7lKBaKHC0+xO1SDNyUHUSd2tSA
GULBlOHJCd6BgQJqpNNAsYfC5tfqSlVdTbo5hlOsr7LpQK2jLaJWZNv1zfZaQXDb2RhNM0stiKHn
Z5TmuWl2m2Daq9aCA9F6mG31PVcDSCNjbKvJChC5dWlbDJ62uxxVVCDU8MhRO2aHbHQbnM5FGL/r
cWkNxzngCNzBeZ0i1E2Nqg5sY8EyqQu9SIfxPQnQNRS3WlVCGjnTEbc3KDHAtAfXUcJ9e9jMR6wh
uNXqSTen1gSI0dMbNzmCKuQ0/GJ7NQ5EjR2bBr5aKM7xapnpDAVKjXyi3hrNRY7Jj4kgINwOm14w
ePe6NHJXzRQY3aP1aBwx3y3A3252GgcXZBG+44ue2DfdwgqRC9TKuFUqvYb5keVUDFdy4u8v0WZw
sfo+u6KsPFyr00mZCL6vxkjrl2BBu87otZUSQZgrkoNz3D1oS6RcYpprkoOdVX5c5cd9UYSrw37D
Spayk6gFRkxmbeMvJdT87ByH3Xn6FbnEw5XqWmRyzySEb7zRSnucc2giE60CTHujN8/udGl62hBK
nnwdXWP2uDsfs8/5AVN6PPkoqvDfPgpX2JynKAcT5d02pIVjWh5ZzUscyqObX2gH6ZD9SEJRPnbb
VFDjraBDBgP6uCWMK21JHRAm+5Zzrip3Me/NxtdV0SpuRtbOCwy3ilNeFWj4wBHfBljDyxztoE7g
fJUOReiIxir/hxJfwLgFlNqu7woVMj2D+WmYHOYb9tDErvy9K2Rj2NoGlqzZOiIYBw1onM/NSTKo
uY7qZad7biRfUAtQpH55xCODZ3j6Z/vuPZnnNSTng3OlnJV2qBASxv6sfm6f5PR2f+NteV5LwUhG
pMfQz8T3WavUMvusQNGGY7augzpIRx9cNaP+Psym7jQ8ziDhiDE7fJFX7MyY9xijYCc2giZ7nJxP
+9/fNAb0if8PgC/pwvzruVIaAMB/BDqquYoKHKcDZpEQz/4+Kp7oUVggET9Ts81ntIE5AEw6y6Xk
LmlET4HMffMOai0S597NfinmMULhFhsAWQRxuKCMBi10NCwP9CL6ua/BTUNYKZDzECNNqlrLIQ8q
C6Puy2gdk15wBIsgmEpXPn5JrSqXC0DIkubZVQHKNvsxp9rHf5OE/YwVzDAMqoOhwjgWbdmdJPWu
cWZvLEXDMDZvT+v14Zw4mhlAC0qwdRpfCeWr6GQFg2cjwZefxW2Hm09NazTO+0g0t6p+gvJ01iLq
59eD4jne5WfpMOA+Ol74mEa4r8etM2ONyDufJsvyoQUi5te7y3Cw+l8LbB0sgvs4mztJV0zNUS0Q
h/LU+saiJFXELK+rqFsR46IacwGp+6YopgEqBNkGsw1/gZLGCm9KqHnxC/qjMg9FPwda9LGSRKJs
WvgKh9uyoHGtlD4GDoakT9pX5SfpRMHYttmtMLiNOiyLMfUJMNpg8hVEsfPodi7GF4LL2b5TTvuL
I5KI27MYm5ZXTgY0Q3nq1F9mVfuDqAR40wBWEnEblo55PClMIvAEfuzNBXMwVP/fxOD26jzL00DM
VPKt/jAgbSehrZaKiv5FVsZtUYPG+pwaAMmrUxddEP1H8iMTdjturoilGib69pjSOBTTKLOslIFi
4FVsely+qq3gOWNTjhUCt/EtS00qpwLC0IyYVnOSQUco614vIqLeNuUVEHftw0Mv1bM5lvAiNCJ1
VwRR6dlPVVB9Y0xuVPTCtqk5DAnDGwpaxNFd/fpgqHPd0iUjYlXD0oUZ648LmYJkHAUHtwiGU1+a
ZimeHQDjFJ42Xg5tOE937zDnlSSc4oYk7aWiAkQvH0qMQVPOw7uSaiCQ+Z+2+JZKavXI4oJLxJcP
4Fk75iH+uqn9hT3XHUC+KnA0m+8NFshAWc+bg8iJ8wKl7NSzkhAJ5ZyY7eOhjCo5DF42uFowHwfR
7YGt9ZvgaoXGOYRGwdhjLQOavLiJEXlj5iO/7GrqrUlFkjGPvIfF2V3E+H6URmKpQuuxxlArjwSO
1/vo7YfTxnOKKIPCln8PkLNA1SCmHlfPqtRC9ujVBOi4/+tGdZYDWK8YZ4VtFGtjx+TK6g9dFJAo
3Lfybf/wskj8GA4JjRpyNwMAA60CxjFCAuNDH0oHTEu6+Ft2IU6aZ/tchY24uo5t3wJMVo60OVlU
EINsnnIrYbjYYDKGoZkU7CdLJh/buAlRv/4ez4O3TlbqiA5/vnO4R64z1ieL9WQNZ6Iap2aRMMd0
EQRs23vnBYaLCUw6ZIosmSjuLuK7uZdcZ6YfYsfAO5d2Vg1Rm9W24l7gOMcAeqmoM4mD+JB806LH
MhbUh27665XWOFegN8Y4yrWNe9Zo+nHZBfWoXxGjE9y0RWJwXqCN1FrNZSzOlFxi1iNK5vZ3i+j7
3KaX9bnW9ZZ9H51Tqth+N6OClZq43W4p3TDNE9SEXr/kaGSRHiRFnh/y0k5ds8uENQ9b62LDxTCm
H5wI/L0gM0hja8tzGVF1UvAgiKKOC/PSylCWjOeW43y0g0JUj7qlxTUoZwxLXcRJ3QF0rr4RclGJ
KuM3fZrNHlpQqoQYji95dnojk1D+BWv288FlyXv9lF/kOSJ4De9WGEG9bxabLyNrQM7vFOCaaoaG
AYZLqAbgSP5on6KjdMUuDPlD9nkfb1OBK/m460krN2jDlACXj79I9tD3T/vfFyqQ/YCVnx4x9aFO
QA/oy7edT47toThUx/5RRUrH8UVsP9toeBpDGRSaa3HacWg6wYzbCUl16Yg+3kA5Zp56X5yUIA4c
3znuy7apuxUYJ5o6TcQkBsDk+Gx3504SRCKb38egaxVNYMiG8cwyOk1VMJigjEPOznp7bY2C72/u
2Jfv88QyQy7Nla53SLlWV45+0NuzJaKQEIjAE8qACCZvB1bqRZY2qIvOtdVUsAoiKbgNU9KMNmYL
iDy5rJ56eptOggNUJARnVFJnaEbBKnPVQnP71r5MK/svqeZYNGOvloIzpaw3WpqwIpq8q90p8wjJ
MAT65IgIAUWiMGWudmNjZ2Xa6lCWNVvXEzXvtEx0d2cHFx/N2qgsNlXUo+m4kbyGyOI2M5sIotj1
96Z/tKKLTr51Cgyam/zkXZ2fazTuGK06DJx0LKDJltckLgqEUEmTHPLZU34RrxN2ZW5b24t03LEa
1dJQJczBqP232vTy8qkVzuNiFvvfGkTe6bUGG1WZh87CoaZ8HELWY2Gf1PvBQxyNgfCiy8e2RfxP
IIcvO5+ixLYaVj1oRFekPbdqsO8kt+KQlwVyZG57qnaazVWN79PlalYPw4xWzAZJcEUT7NLNlTEN
0K9oGoorNW6XNpE92PkA09arG9J9UUELSR/2Zdk+nFcY3DaVjLlM7ATWxiqcHFD9FF5ySFC0xeoH
24t3XbLh+f/IxGRebVeczvKiKZDJVs1jWhceLaIHinbwOv2RquQWdEReVRbHBiUmo2r+3BdXpFEu
uNKVJbMbGejN9FHPv+SNp8jhPsT2gb2SkPMWU9y0ZswK08wrHYMBFBBE1o/oOfQzP/FrAU0x+9ib
jbUC45zFRCgeFRnY4Fyr5ues0jxTCaLiovzbgZ7P/nyFxLkJEIcubVsACYRA0vzdUe9t6XFfdZsb
9wWCf/CptFSJZFYyS/rc7ZPLujvuA7DfuKMtPtc4LmNmKxGWf5Alr5Y+2OW1ivbmZPxMkOHvgj7+
sg+46SpWEnGuoh6mTo5ZoWecpbD4s0rOoG0K5r8ds8Qtjs55CrNqqTn30FzWP5TdRa7cdiJiOMHW
4UdEKI2FiQYW27jKvTF4kw3isWBfW6L1Zz9h5Rsigsa4pYEUdfI0zxdaL7gAi5ydzm1/ktZGq06Q
oZ5d6ePveQadm6O002PuLgpawc1+s0V85e50zhkoRibbJTuLlvhBnvxRCfFiETf3inVWmsan1Tky
BFKKFopzCRXVh65nWoyk0a3aw5C3bpcf9pdKBMJ5A8dETaPMjo2cfsmNK8dqPVsVkb9sgYBMFZdv
FDvIbyjfdVphJBU1URclX2na1wEtpurHfTm2TG4NwVkE4iypd1JAyMu13gR57u9/f1sEiwWNbDwQ
n/ezZSkZh9RwfGWqAj0B73/tqqOI45QtKe/XQKP6B4VzM6qxZGqGUSt+nx3T5GZKHwbjINWmW1KQ
a6K8bF+ozSNujce5GzseU3Q7a86fWgcSmCfdZ6Tr44XoBixSIVvClVdYklwZlxrCWXHQTKWLwEA2
BX5ahMH+v8Ko5o608wyBYit1tQWn2+0oGhmzaWog0sOIDtafyN99B71CBhDMm76l3ynOTUO9/VXZ
/r6FKl1LBqEeX2sqaak5jMzU8uQuIndERDy4ver6CwC3VyRUVk0WSk78tgjMcxnGYeLls4vQJlT9
6iBKlm2dnc4KjnOdMQY59zWBvhC0XUf2dEEN3BaIeoc3EoHL3IRiJcdIJzCSYG75lbFRtX5cQKUC
YjZFu5SV2DOqg169xxuAjk3RYAHqG2JNM2l6DCaGKefKz7JyJ/0wDN/2rWDTklcQ3G5RjbLRy4Lt
FufK6W6i9LIU9hKz7f3G3awwOHVFCvZLxHZkejk3LmMDLA7lsbikl2wwkLhHcHt5XtTGGV6nUK0u
B+zOrpu/FlKQRX0IdqSLd5E3ggbsz/pwJuc0MQEjNoAidM5HI2YYIDgswneskGWoNpu2hyEJ3NGp
YRhMmeUAkYprFGgr81UhrDvf1NgLBp+3SpPC6IZc/e2gWYkG9Vr9OX2VeOUvetJAgt5Mh/nun0Tj
M1jNFOcpSigcX7OtE3LQXoT5AnXRCKKqTU+3ko477tKxWWa7hgbHVnOj/MssqnrcBEDroWHpOsIP
njZUItSZW1tyfNMMbelWyr7v60n0fc6gaymPjVnC90czXJQzEV0Htl31SgDOkAspncANCID5XH8D
/cNBfmp9ViNaefNnUSHipsvBU5+j6Yquv2GanNXBKogZo9NRueyeMvlXJaJxFSFwTk2rqVVHHfo2
Wu1cabKLlv6Zfn7PmrxIwTm1YbKSUSLA6JabdM7cWBeEmiIhuEWPE2nuaQ4AWz6owxeZfLOK9zj/
1Upwyx4hLvjdHN7VgVN8iOzQ1gV7bzPUXEFwtwuazCD5HLDY5nzVL16X32YYE4h5Hy6uVXQSVWaJ
4DhnaaAi1BoIa962Klerb7PhSssDtY99Eh8m++e+DWxeEJ0X6XiGurQcHNBBYo2U699zrWoveejD
5AaUKeBaE2YYla2T1GHBmoYW9bfUk21dZbFKUMMbe+UJo8FC8oCQigVUKMoIBNIJ0PgSZZQXpIph
R45fpUanuylu27kX27YWBZGMpK1SK3KHupd+OlUjjd0ik9rWLceim72C1CIvxdaOCyPQB2ApuNuB
khUD218H3UmD/TamPUKVBr1RU+XPeeLq9AL9N81AsUdivzP//vB9hcl5kj6nch1nI06oLKTKVa8H
jvz3NRAgAsBwWx19COj/40y2wuFuKLRDEGE8mpgV5HybRFWeG+eHKRsyGnfRkIdRS9w+r+1ZtpxU
dnxCMJEMQ5xENZ4iAG6Xp0PiIKuOgFitc480nwonFyyECIHTEiZAmH3SAwGTTU/5bJ5oKkhACRD4
GEgebX1IMyBIc+aVJQbbiyK5rYqx9Trw8c6y6DYxZ0BYuJmAUQfjCj2z89j2Tf56Ojfe+ABm4ZaP
ByVZ5R8vcRuajFmZHN/Whq9NXt6AZb50dVmUfdwKHky0LGKUhaop2hu6snGZHTXJbbgJfwkjXPSQ
rDkxlqAiJL5zv++UNlfpBYxnsYj0ypbS2sKVCFwt87GbD/vf3ypbX0vDU5bhWgwiyAYAZuYaimuj
q3m5QF3khzZ0Kgw00MBgIebLYIf5G9+2EosLUbW8U4tihg7n6bpXTnMNjkM8atPxaV88EQ7nQw3M
Bi/0GjjF/ECbr5j96M5G4dJGkGfYCF5MmRmDosro1OEZOaxomiVLd2Dpc5hbmEDszaLeLREE53Nm
1JQPSsQgrO+SdWtMX5NJoC3mF9+sykoKzumA17TPIgkQ6XjREvT9Dv48fM7HWy0SuehNaVa7lTOA
sugSUEJityq2GeKuH1d4A04ER83m5lmBcKtf1LWVzGyabarbKFwm5v3Ux3f7FrbtDlYg7Ees3saS
rDQNJIgxMncCl5wVEkwDGZA4uwX9BkjNRc99W42Yr/wc0+wKL8vHMaE9w7taHvtPLeggEQi4SuWZ
YHDKg/+PTkympzd2gZcf9H/8jg5eQxIpmQolq/D+c53kboU68OlCLiFiTTG1l1G303fQV2AohY1O
NBBCgm+LxWorKa14kAZ5HBx/0ufStdPe9Kz4hCcqQSn9FsumKdtw5SZoii2FL2Kzc1Y2N7Eoy9IS
eu41dfIcYstqINdZ/MM24+I2qsf2cz90BDd2vSk+pJ2T2m6rtvaTYaEc7TS3RU48xGklZgtLefcZ
szTyyZ9ls03DRZqnr20BT+vGWhnHLl3y5VFLUmX5MCSmRt19i9zcxSuJmE9cqa5eMDus6RBgxZ0F
GsDUrafJbfpvZR4M3TtInl+pjwu1dDWzqCS3eFofFlevv8b0kyl6Gd7eYuDNx+0ZvQ1v6KNkGST3
qYSXVfKNUTkxdpv8F6PBiIP0ICoz3vRMDsa7yYaB2Ym8K9czfUmlEo80UTEeFiqFGPB9UbSl4KIo
guHcuVmixmh2AEOWr4v9pU5KJD5SgSlsak5hwRCKyXSUYnDOohtsB2370Fx8OWDuHr2NPyaHsnGN
g+rLx1bURboZ8WFevWqD5wsP+Xw+B0NXpMpccIJo14whNzlXF+SehRDimUhbClxDcSeI0/bWrFXs
tqb6qXa0o3OqCZzD1vmxhuDOD9IseNPvIU1VfZHmYy8aiiVUF3d29Jld5hY7cFlTLKuft8D5f8nK
5+GP7vfdwlYotBaGM4WMdnmC11bcKOT0MJT9gaCMZGg6f8lbQSX9f5jdixlwLmgGHUGTtMCSDzaK
Msk5CicPDxSMB1f8SrC5TAp6E3XUgOoYMPna4eHGrsSYoISzIoxv5q/1wbzRUaEjHbSAXlcPxBfl
+rfeQTDc9A8iX0dZz9WQaDFyL6PX9Z4S6l6OZiK3vFjQX2qDm0jYyrFp7eAGwNVZxX5+U2OH2ZqJ
hVutn5ZfLBuTpn50ImpDEQTnkZLJHgYDM+L8Qv1S5pmXm8jHC17g3p5NtmKZrDdfwx8YKPJ6qeKm
qhBjROCjWmjlStX43aiyMYzU5jBIXe/mRTp7+3YvguT22FiPyRTJgEz1IaBGaE9nWWrdCtynGg33
sd5a4mvxuD3m1GNRNjOwdHTIFkX6YbBMUTJ7w2m8BuE2lwxqucUiAPk9u5UEaYq2c8UrWdJCVJ3+
1mu8BuPO9zYro1JeHBPzur7isWuKHa/KXP3vizJew3C2V+EhrassyDQq90XcBuXkxlIssASRLJyf
qCSFsEkrpo+zsvK0KKrCrk5HV6ZdGnSlEfv71iCwPJ7QpgEFgdWpEkYuj2l11GlR3CRqZVbInaKT
yWUMo40b54uIbV8gJ88aZveo+G1KKFOjtxaeDNs5kFFgLOmC6EIkH3cCd62VEbQSmD6pwOQwRq6O
N0mXaDNolRSUKpIm+DeFct6DdSVmaA+F9/iWtddjVF4kThjrN/3QnvaRmL29vvG8skeLcxpa2nZj
kgGpHM2AIKUS/VJm9bx03/rOs0Q1kZuKZPP9NDCXmG/nCS8lnigWYvmJZgW2nl2MVvFZtuuj1tan
oSkF67bppVZwnAMZrTgjchVbPpEIqKPOI/2yr71tF7VC4LxGKSepXS2wjIb4jA4VD39BTXwLUWd1
EBEFicThfAeVop5oObSn1fZllBPHpVbzuC/R27MR9rASiHMdRbFkmpFCZRWeyTrnATwJHjEFL7Ii
tfFhxUT1JYoGoLCw6TktecItx2UUsqLUyqaPeBGIb9PAGLb/g0KBrKsVHmqc3bi7MxJBCM0U82Yj
rXA4H9GURtV3NhZnMCJ3rC5Bfu/a30iluzFN3Vy5Gpe7/aXaNgdDlR3MvMe4Yc5JmNSIlEmDl1fH
xbU16TOYC+73ITbiW2YOLxjsN6yu2AaJaVePtunXQXnJWpykQH7SDqxIkoTLX7OyvAbjggpKC9qR
CGC58kuJ0C4KDiAiuI1uRLSvQTifUOI9wVjwzAeJlhA3ERDlWkF5nFD4qR4jTxWYhRCP8xCThVmE
JMUqMbYUNoAeTz1g/mt9TJRzE7+96HqBS9+2+Jc149zEYpUJUlJAzKMrdHxnbvTdbIlbK9WnfesQ
GSDnK2QrzWozwXqR1Dh3iNSTUcTGtu2O/icL3u9f2x9tq3noQaPi29GHPrJuaWT7citqHdrXGN63
X6PUcqVgk8ImaAIm+qID1yp6HnqBukSycB4CpBzabBDI0raVr+ShZvd+//ctSmvzfkOvRpYyKiLJ
Mn0ZY0X7/kEtD0oueUqqBMkPIj/sW4BIcZx76HELsOsJipMQfTk/UXPmpcRzqIgSVOCH8Cz8eoXS
WkfWC2lQvzeen2VTP/Mc/dz6jIQqP8xW+G+CMcFXfo9mapJNEdZqMXWvkc59klz22XUxiB6utiOi
FwPn3IMdT0vBxsmjOuqpjK40zEGzEscrM7e3iuDfhOIcQ6skzw3OODC6xS011VUWzHbKjrpIeyKh
OMdAKTxDwi5udYYJq/KxsGpPcz5rP6kpCvEEFsgnd8upqRWiwgcZhUnc1kjODgbpNiPa45DU2def
YAM/RzUro9Aco2rA140LdnMwktKrTM+JlPfc3f6cuOBIfG15g1qhU6CAQFKDJCWG9PbU759IJzhr
RXrjgocokyo9KrChYsvE5fDepHhxmSevrz/uK00ExLkIu8/02OyevZ4WWn0ZRqjmd0fFPNNJb/5x
hTg3UellnOgllFcNH1spyOV7Of63TaRwnkEnTalOORSnF8YjGCZ92hrXU69c92QWxA6CbcTPFqWj
3uaEbSN5+aKnh1FS3EG7LCbzXA+f9ldJZNqcazB6jE4eC0ChvkNXP2S6V+h/naN8dTIpnFMYitlS
ogoQVYeIP29nj9qt7f6THHzdFrHiUbJrGABNz/a3OL2l9b+tP8+a0Ke0l8wMCA29N78hAvcr4qF+
SiAI2xZvrxN/zgWVcwOTTibaxoCxdfqg9sNDSu/2VSXYmM/5wpU3S7pMKlmpCUZvHkjjDeja6SMX
vGf7MALLUrn9H43LNEkpBMGM7tbPlCn2Yp3Qsz0oApUJQu03bUKzSjGIM4GriS+LXyx5Sw94Groy
P06gihZPUf6PW+zLGnGuQKnKoQEjIc4esMbj8s8S4hXexw8UQ/BE6fBtg7BRjAO2NQQEXIw6jnmm
zSzUAoFumDjLA2YZHt+zVC8QnM2BtGesdQn6G7Q7ihYlpM+Gv+ceYl7gBYM7d3KHohqZPdkZyXTU
hviqGkQ3fpGmOItzWkcCCwnE0OfrqfwUaYL7lej7zOJXG2fKu26SbYjQku5oJSDf7RqBKW/vzRct
cZa1oAjBJg1EcNLW18kVwoRgyc+56Bl/e3O+4HDR5xBhiFqB6iU/HrxGsVDiGaSgZ9g3q019oZZW
QaIU3+IzOlKKNCkOSVwTDaQ9Trao2UD0fe7smoa6zUFmY7JOF6ny2+5x//dvKmn1+7mDS6E1ZhA5
+H6h3Jr2L7PwluSwD7G53n8gLP6aC0rVdFYxqtbXlOpg9H3myqCB63RMylNEA/L21WXxl90ol2rk
MyEOBVOs/l3SBZHlvrrQgvZ6ezTYHKA21E0/KcdQLbqQWnbgTHKwrzIRDOdIKksv9RFpPH9WLhQl
8Wh74bTvciWrdWG6XG11VUtJL80AMXtQQtraY2M1AnWJloPJuYIYrHqkLdGwO2TpUJlaWCuiO6YI
gvMm5lxEhU0hhayDt7lzPo7VIigLFBkw50hywyGmVAJCi78iExPFsj+iCkP03rAZEa/Wg9vqRRkP
WQdCUr8gbhP3By3Lw3zx0go91f3dvoGJROK3fZbFmpRgT6IAG9W1hd/RTz348M3S2wcSWDJ/hXWK
vqw1tjwQqu6+WNRrHIEsAr3xN1fFau1Kd2BkGbE0t9CmDlWw47WTtLWbWt1T2iFNty+VwOj4eyym
68hWbMANyOWFrd2k43uClRdTeA4GV/vGQGuWOmImmj+yUamqW1eo93jYl0G0Mtz2j+04z7ocMszF
T2XxSfmFiDr0BFb2XLW8EiNOR6nNsmcxQCOUuFqvXk/k3MRGuC+LaD3YD1kBYQJqO0YFgOoRJX0o
XeoPXZ+KBoFsx+CrZeEcgSNl5mwTwDCq+NKnB3IVU38C+z2y9hfajTT84+7hXMLSNwXItwCYRDeL
dqzop1gUs4rMgPMExbiU0oyySuyZwCHXhunmkyDG2KhOR1z8ojf+4lpMNOniEWLIt4NPPygodi08
9ZSjbO7kHHJUPCxfKpHnEdgEf5e1nFq2VQr77ppTE1/H79ujtmNo6EO3UWL42ubqBtVXGIVg+tN4
UerX6XJNqSCfs+3ZXiA4s07jKImXTkGwLzcov8uLeyeSb1WdhC3YzOxWxFu0vV9f8Dj7bhN9qJQJ
IqEHjY6XUnlaakzglQQOe9PkMEfWRmEkwnO+JarRzLGdSjhs03isQY5EfiTdr32HsCnJCoJzbkqB
fj1QpCFNhKr0EoP5lhhB1DElAkctwuGMYGrBgiSnEGUungY7Qy3UFFTVDUVr5b8JxH7IysNpU9/q
Nh4WMUAkPllF6ZZmclyK9kKLB4FM29t1pTzeDNry/5F2Xc116zr3F2lGovqr2m7ujp3ywkk5Ue9d
v/5bzL03lmkd8YvzvGeEDRAEQRBYa7ZDBbI6Keg82V28HrQL8qn4KV1Xz4xfWNz+t+nqK5lcpKtq
eaIEUFheiPcj85tih79Y4w0nFw15iCRxAa/SaRMbM+JCMRzG/oNcmo+N9Zj1nxciAkYSODoP9USj
oYxqQIB5Flo0Wjydh62nxu/JTl8s92ZiqlMSy+ogpIvAe4ksS41OdLyUqsAtNuPpSg557YFUqSM9
aSCnTvV7s0kzN6XJ97/ych7hKUkzxVJabCd9biLHHO3eqfLmcWptPFCJ9q5odbgYUXZR3BAwOXlQ
ymkr3RkjrxZ1cYmsxgWIXLLkeShhNWn8uORgSEwEV6ztpGS1LlxkIJmOjhm2W+k169Jdjtk360p+
NA8gK3PD21SEWCIyGxcdpHQy5O6XvPjjmB7U/J9eP+y7gUgEFwxkeQFG9AyjkfYhH48TQDBElW6R
CC4KFFofzXmFKEA76anI0Cg7tbG/NLrofio4Ifhx5EyV0yGpoUvSjx9l/XMNQlenxj1oakVTHNsP
yS+uwI/bKFOXqVnEtg+jzrKD6QgiGQA+GY7ilp50Sjpvf6H+xfl0i7ACGLIgrnBbE7OWEvZgNJ7D
r+GxRwuN2jrz99FjPWKZu/zYF7htzRd5XBAa+9Is0I2EZZuvMc2GuVRH/0ePBG9T/2LIFzFc/cWs
5phorK7fYDhUc1N0tqg3E5A8MRwalO8K4C/CuDiEq4ulRHip9DKcELgmM+KUDFQdir9vO+FisT2x
yiG6JTSoWrM0HHwcYFMLDHc5qjfS5Aw6AI4YH62oq297m73oxgWnJCms1Axxu9AmYOcs9xqNniRA
mu9rJpLChaTFtGDDCRacCesIvo7b1lU7wTgEiwhvHq2Aj/4/V+eCUtpKALYAsavXNJ/M+GIOj6n6
QWpvYvDezimqKKL1Evk6F6KWUi96JA9o00BXnyqBC9xIfAIqwyIVbGOBJL5II41pbis9JOU1TfyU
SLrXdHj4xVhOmiUCd2fuvGNHvlzTAV0lRY843nrqe7V41kXATQJn4GszkTmFo9XDGdrsUVMeo+xs
RYIWT5EILjzE6AH5bxTSL1H3T/9DHgXOJloRLiZEtLIXwmqzSj4dkNRJkgy4oUdNdGSINGG/r0KC
DsQZtY9hLE2+XyQ3rO5n0Um7MeqK2//LxuGbCvR07qeqhow8PgEc1AcU/x0FUOxVD7CexmGAsaLS
tsh8XEBIadYoE3iQvc7unHq5bQzJqdQPsui1TGQ+LiZIMzUTaYRqUnlfAiYbl820EhQBRDK4MGDU
RmdqLO7YoG6yQqcL3VhET8nssbMn+QINAQHxqC+QkTSmp5TaTWqEiquamfPrVRZ4soLLhCCY8sUZ
WSrm0pJY+mWPTpydgSl5LItbtExk8Zchdu13gN688kK+5yCNxhYMeFgqsx/Qw15bTiep38ten9EJ
vhylSv1iGbKTaQUmYFs0lpKwcqquboN6IIL4wdyCNzdmjxmnKpGBv8VlMTXgabJUhvZavzhG7eqL
FUR16gCNRqox3yuadNtyobU8Ll51UZh3CrM2qV2JnKLJS95zC12L4AJWX9X6XE4IWAORXLW/2J3p
1vR2FpXEBKcH39gxdJqZ1eyBT+3rS5qXX8qpEdw+RCI4VdLeNkElDhER/ILQ8Wuf09N+wiISwYXd
mmhZJZvsDLS1q1IqvSwPg30RW2u+irqEhchVZJ9HDFvHILn3IimQU8ey8M7u74sQRFnCRVlUvuD1
LG0gzVUyuAX6hBbDIX8+Y/1653JBNpbVpUpkiGmGx/FL095h5nBfEZGtuBCbDGnVqDFWXCvvlLh2
k9EvRYQq2zJsgolTzVAVHjCpzFK7twxcKcL2m5GBNzn3wnc1C9i/ZfCjakOSZCTPWGfFZPhGpV9b
+eLtm2rLc1f7nCf3m0CIJ9cGrphjvPxQswRUF4pg/21Zai2CW++k77t2yLHey3Dpy8tMYqcVwbxu
ue5aBrfiVRXSaGRhJDG+kX+K9Gcd+cLKnMBWfPlvplWE4jfCbhte98PjIirUir7PXb57OdP1fMH3
e+VDm31VRZm06PvcMZUYnVaNA74vRfHZlJpAXz7se5Ngqfl6n11bZQXQA2yKdAFU/V0GtplW2DrH
7LBz3PKg7nqjRn3HLqF15DJajvyQfaTEzU8FKA/fgXliKSvX4mE19QnHYMvebpX6E1I2FSCrwOHf
t9uvnHlPJS66IyJiuJGFXvoPBePM/fXst27sO5JbToF+r4GlKTvYgkuJaLW4eF+GyOInA/6Q9vGl
TSanqrOHOb/f102wNTVu+zcmKMYZd5dX0cUtPne5ERj0lqjLO4L+ep24EIBH4q6PWCmp1j1D+ZGn
bj1831dFYDC+9hfF6H1YKIJlJkdu9VklAPVcBK4gMBdf8xv1zAxn9owP6MGDTA7dYJ8kcl/1gq0q
yFl1Lhg0mZEppIK5GutrXfp5ehPGN6Z+o9C7d71Jr5ZG5/JVSQLom/mf28GdGR7q+lMqGkIWLQ2L
fav0KNNo1k+sLyWVZ89qv4EcOQAR3d+tP/sTKyFRBYiCX/0PWXFbkaduvs01wVVis1S5thUXCawW
77Uda0DMZ4ce+kPk4dZ71g+jVwKeT1T836whrsVxMaDrF2lMFrh0e9ZDrwKaJz01uRNfWb3DyqNi
xlrRSnHxoKKY7pfA8ueV0DD5pNWK02rHv1soLhbU81zPOuu3M62vqnWUpRLT/U/7MjafVVemM+TX
3hD3o0pidkXSjSMzHBvzGmZvuS8AqcKgVxkxoagAK9i2fGe1Pc2dYbMOEnOWQ8dWm6NVVy7t6EMd
opYgF4lfGl/2NRXkDQYXKiwNtmzZilVgAdHPpojXbbM3fW1JLj6o4I+1dRa6oxNQW1gn/JV6Rhe8
R10RzZYgvBpcnNBba1rGCf5uN2e5iV2SwjtAoSLqKBN4Od9NgquaGhYJVCrbzDEHx4ILpoaglCRa
GC5WSFmRhoQ9AEjhVz37x54E3xcFI4OLDmHexBJlb+vWl/y5OWEeCj5e9i5YIxGMRFU+4Y7iQoMJ
qgE76djZZ7rps3XI7iJXcehJ+qrelw3GJws/DESzCkyHndSLv8jpyRjZITjjvW7Gy9pXKRqd0T5n
CXH65MP+RhKI4u9zamEay8AS/FkpHalB1UZ29DyQhvCs9N6+LIFv8HAjTZHVPVXgG0AGVxWfqILk
UbCRTO4sDPUm0rqa3eJBc6/GT0XeeGZybJLDvh6CjWRyPm6BPDcPbdhsIa1jNZ2T5KWridrmRdpw
jt7UZAa7AaTkqHOFOWZa7fowM1zSTvC+L9KH83G5AJJex3oO89kvylNcX5P31NRW4dTkTj+NtP2k
supvrA9ONV4lteA9VaCDxZ18SqXH8sT2qU2QJ9yPuq/lp/1l33Zfg8Fs26r9lta+jcJIZuccAJ0P
DR6tdKt+1w7BLIQtGybIi7lTp6j13BqzDCAY6Zcij51G1Iq5rcOLAPb7Kl3UyiGOlyU1PZO2gSkp
lyyMBbeF7ZV4EcF+X4loJ0LtMopNzxi/4Kk5n25qEV60SAtuA6bIqvvFSkyPxsQxiq9U/7m/1CId
uL2XmsYM4E7ooFBdPms6SJ3blCq+DWR1f18U8/y3sf7FXNzmm+Z6VMMQouR2Cl19MhqMlqNeX3XP
NCmv0kI6xxVATVX1z0l0WBXhRTK3J+U0N6iWwBeGVCodpCGpk2blbTi3f877DkmAC0anPwAmgbz3
2iUS2oIrcIakmE63bdqfMyC47Ztx0yUUg7FxKyDLfUMGUy9yHvZAxCFZ95z0kmdLRDRVtp17vAjh
H7GrBr1WvQ4huKFk7tjFmGQCSWRpTw769Q9NTR9as79PVMWJ5AkIjU3kGvl7uuqt1b/grJnOmdrV
OpBy6nY+xsZwVixA/SmCDHtzC6ykcBm2lpOoqlvomtHIcGQKAl2dfGiXJNhfuM1jbiWHC3l53zcg
gWVyFBjM0N0i1I5mjpKJIHPcvKaAKwrkbiqmtn5dO1dxSVHonJRhDQ8JMZcZfdbLxu2kuzoO2v9P
pN3UayWOi7Sjjse9vq6Yr3xpS7+UR6cg16omOLtFYrhom0/YcaEKMUOE58b8SzI9qHjmU6d3TJ+j
E+S39dj/WFmvsgfdpCWsN8w3Y/c5NQWrI9KDi7iRTRuMIeD7+WKcCIZnh9kJSePHsyBJ3N7EoAG2
NFuRLXC0v9akj0M7bUacsVMAxi1vOjZ9EF4tLnXKQDrR/Ljv35tup4KVRAbULSixuCirlumiKHJu
4kL0JJd3ef20NA91pAFViKiCPbt9W3kRxlcDQdQQj7kGYZUU/ALoP4Lu/rk72wf9fvQYa1HoiSLv
ZqBYyeTsWSzxGEkNZM75T1m9KZMvRfGwb8PN4L4SwcWiGGNQ/WAUcA5TD9pQOpmRaI5IJIILQ8MY
gZY1hgg6NwF4w70p+bGvhMhOXECom8g2qAwJcPCqAmrfUSretRa6Boxyk4C9kIekVgYpz0iCtTC0
S5wDRfxLrAmy4E01ViK4fCVZogkDqjjLo+Ej/RkP940skLAZClYSuB2DQTtqAj0PoQaE91Q6yt21
3X9Va8FmESjC18q6vooGRUYcMOgdnT5leKmh7ynOvmjCV8ayYooGHcDNXmUdxukgzSdJ1BSxGV5W
IritkS1DGlUxVlyvEwBD6xa47vN/rPJzTR2zeNp3YcHK8KC8c6xFwFrCyljSlZpdz0hYaR4Y5Xvw
V8Hq9z835itidZqlSzpBTgoCdQOFqtbRNacQ2U6kDvOQ1Zlm6UnZmcyVw2lxVHqZQI3VgMTkPQ36
a3XY/1jJKee4bswKa0Sm5NzlkRflVHA8i5yZOz61RTGsgV0c6xEl8iVxgXn4Oa0nweG5bTGTRRek
2RqPEi/HeApQCZI1o7gM2m04XZTQzftg383Yn31zJQIm/P+kcPYy9aYrgNwDnM4wvEZaGFRah1xa
vsyPejgJos12PrCSxpmO9sUyKRQQpK3POAMyzzplFwZn2B36o6gRWyiNC59mH1cE9LXmbyB3sP1d
Gl86kCNg2A77htz2ihdDcpHUACmYUTDVSBfUxVWHoT5R7UiwVjwSaWpVBTD+ISJSr5bph/6QWt8t
clQ/7Guy/SiExhbZMkxdBTPt6z0EcmkDZI+4Jo/3w3eGeZoE5k37mQHY2WdgFfn78jYdfSWOO6wr
hO5YDlFhqOpzkRxj9XEglwU0Ufti2GfeePpKDBeBAJnYyqkOMcp4iXFrTGfRbMimC6wkcHuJ6jSX
cma3iRBnIZ03gS2dgkB7XxGRGG4TEUsOR8xqIQlsrszmOtJy14wFV53NLl9rpQu3d6xlDOeQod5q
IBcOJKd1l4/kbjloGAJxraB6Mr3i+9/pxe0gu8m1vuqhFzAuz+BxAcFDfKSkFJhvu9nit2oWD2DS
00rtTVZwMp7YtSS9oNVC90AOeZU891fRBR3Mj5J4JHLfzd/M1hgLlXFlwAmoAee8lR50cCbG9PC+
CjMYATDDTMAKzRMvgFBimgEbiuw6c3Ryq9Z4zxDkWpuJ0IsIPhDVeQXQItAJeI25APCtOxo3Y6Gf
1cLy65qkmIozBYu27fO/leKRkbO8B1tnBqWqtHQi47BkoUOJv++A2yv0IoTL7/I2owqNoJZiPAFn
wrC8JL2Zq8d9KdvPnSvrqa/DK63jcTRKgvAqZZhQ7AKwLjzOGV2cuIQ/JKNnKjFyTIXVW42P7ay+
J4EBcxRasUAcbfEgR/NUxFWHARuvBMZKTA6WngJn4+e+mpsrthLCBZBIK7UZTUVw9wZ+qLmFKrtZ
8557xUoIFzLyicEDNRAylt8tNC9OD8UiELF5bKAUA6hlUHkQ/iU3JBLq0ouMG1JypeL783nfTptO
t/o++32VsEYDUMvRVY5Dw+7vMrk6deSTIqluGKve30nizo141i2lkqGJZA+eSnzS3KoYKJT79zwP
4UXFQh6u6QaPBxApGSZjFWyj0kbTGt65DCrlTlin77Lcixwub2ihiiVNkAP4YMceg3g4zrSDPoKz
cHuFXuQwT1+tkD3U1jDHugnGiPKgLKkzGikIFSbHSO/3V2h7z7xI4nyhmMrSANYpJBEaWJnk2FkY
kNQQxDmRGM4R0tlIEzJDzGhVjlI/0nxwW+Nd9ZGVG3ABIG4wmZ9IkGIDdiC7lsnVIqKCEq0Mt/1H
Y1rAZwQPGHviZstVaf+cKXUMVdCVtR0Dfq8L3/krRaZOdfDweUQ+jNWFqiLqWsGK8I82QDOcNA2z
EJhR+KoNp0y5H0T3E5EO3OG2NBiL73vYKpWvdfpJ6wS7XvR97lSrQbnXh2w3Vq1qOoleKUEZqqFg
Jbarri9exTf/VmaS61ENS8n3hu4MscMIutBb42LsNfo6lo4WyEfwdAku46IFYr+vYgABC1PX5YgB
tAejlPJt1nA4i2oXIiHc9k8H4FBrbPtH0+NUwAs+h38ZyzRu6081VUqlwyr1GnlO4592BPTunJi+
NomamkXacPu/AqtPvYA7xVtodKqy0Vn69oZO1N+Pmdu3VUtnJFw2QRmLCwKgKU+MRcPmTGen/im7
kqNf0BJ+adBAeau6ANc+7kvc9PQXgXwbz2woUZawNNHsCp9gwrYYsvekuysRXJ1/mDqg5QPw1rOH
j8OPML6M1l8qwYWDuNGi2YyRdsz2jEdvAjjy4sO+nTYdYKUEFxEAqLRQA8xiECHftXHqD1V2k1MR
jvbmIbASw5ZrtTV7vbNMiYmho+Qk3aUMc3dY3GkQHM4iOUzdlZzC6mMdVWwkgo3u5MptJPVeVR7q
9wyhInX6nz/zHU85sDgK2kKffLltm9pJeyeM/3JpuDAwT6aeJ8CAAOnW5ACI2muH2Z0tzdv3AGb6
NyWXlSpcCIjxPjIYBGJaK75t7emmGMe/FMHt/kQFJQE6U3DNGO3YMcbZp0YnuAIIHJnvd4qBd2am
KdQIUbFuuqOkDk7ZCpZEYCv+qXSxynYEZRJymUrxJ5K7eTgIKmDbeli49GHAWDb5Ya8x7A2tzXG+
0Nwj/ck0HK067K+4SAS34lkjVa3cQkRT3KbSY4vMss/ec33FDvmfGtySD2Gc6wOoTr20/A4w8FD9
btH3WMrGU6el4aKi8b1hrdVgErKdseLV7EQgt4iHm04RkgayCMjvD/S2mSYuSex+yW3DZWjtbrEh
pvWrk+LFfoT+2uzS+YyzKHPzj3++OGtx3OIgc1pyUsOPrfyfMvO77CftBJWhzdN4LYNbHBqnzUTD
BW4M8tTyofDoaXnInNGjTnUfBorgbsb+8o4F+a0ppYpMMx132qhIPoSt5pYROFb0FH0mtTtpw3mx
RC34b1VUDXD2GsQCNRyuzPzDTEmUyCYMbDWN3ATwHYxKLbB9tA8nz9KBUbyIgPyEIrnMUCLyOOGY
w3BT40i9g3mgE5t7Ux7s5CgHhR8Hf0y4zCnJu6Y2pXYeQUlSNQCYcdOpcPPuuO+Qb45UCFFZt5pO
DM3CG/rrI9WUKeZb8ZzmDcPHuQpodNHbh0SUu7+JrJwUzniGNYObAiSuXlc5seL1IiQ1kRa8qezW
MI0O30+W1FW00LfSKyp/6ESdGW9r8pwi3P6dummwrBqCcPHx9CALhm/Tg/TU+YCDCsYjeYiFXXgi
23Hb2Qo1a2oZqJoKNAOAULHpDB08OeC2H1zADn1OA1HH96ZIYmkaPMNQ0TT52ilqezaqdAHCVgxs
puSqU4J9p9vcTOqLAL6zsGnzdI4NCJgPxRWAX4MokFB7dY1fE0/Zkyih2/SPlTwuma8TYyhzphAt
Yy9uQVb5qcbcYCOqJAoM9+s5dJWgNpVKNMLgCXvjU1Z+zxPB3ZsZ/lWsZe630oPL50mvAmwxx6SE
dgiP6qU7llfRUT6KzPX22ZaTw/Rc6WGifzWzU8gZfjWN1QfJNa7GoD81B+qKZuyF0rgYJMdyrVVs
Iih87v34qB4lV/flT9Tp/h/06KIl4kJRlsl06hiim2ZUTmjjiBo/73v3mwSMMx4XjFq5j0dWxvb6
ur00Y+6VEt6zSnLYFyNShAtFMeYGk1SCGLW8TZNvsy1QQ/R9LgjgQk9NypDm6/IuSj+VohZIURDg
IXIywGl0FRt8zJL+Oo9qX2oLd87mq6j+MZjRqV8ebVm5NevwsLQ/dGvw6PRj34aCuMCD5qhjGtkY
wkUcSo5zfNbNwrH1oBtFoFDb5waiqWnjUonrFucTaOTr9JHNLRv3xYcYxJiZ5Ug+PaboM/atSwL+
tm+i4fLNBVzJ5BzEaKSwMEPMiCjaw5TdW8nDvvG2F3AlgPOQArgZ1siiXeeRc/aBHUzRR3oEZ4fD
sAqB4LYvUKAQn2kWS96kMpCbPMV6aueDmX3c//6mN7zow9//6rju4sxki4S6AhplvLBsb7s6w+uG
YG9thoiVJPI6vgIfbKxLi7m+dNb6z0V+RK12XxmRsbijwqyzbjJmjO/MxmVQfNC27X9/O2qvdGB/
YHVGpEM1KSkbvp3P4RGNxR9zV/Osx8U1gvm4iPjWRTvI4g6JvGjrKC5hMgmjvs3n2qVIgNj2YZ3M
XuQnTyKMJ5EFmbusFExkErbAiMYhmAMtcHweq1Lg0KIdZHFhIUyrRJtZWFhup4Dx5UZedeyDyV38
xo180b1JpBEXETSpabS2hkbF/AhSYxAS7vuE6PtcQJjKxIhzDepQK3EHvGwb+p/WgdjZ+uJ0tvx6
TXppSslE4XRa/Sx1/1DrYFiiLiVmhTdJ1koGlywmalHUMwOyJeSDrD9K2rVdJc6S3EX1h0n0miIw
mc1FgghIWMPEgBm69miSW0UEZiyINHwjmUFH1VR6fD+ZdC82b3BVP/T6n5aDuFVhSq52ijwbmhli
HMAzwmuZ/lMSkJ983XctQWy2ue2vNf3SUDbwaGrhYz1J/hKNB7iZM8mtty/qF3DdngNwG5/2TSVj
LAcOcNA1X/bVi4T6r0tcw00Cy1MPUJAqiDyqC7947rBTR0fEBM22/t6f4EJDhaaHvk/wJ4blzpyI
M0wMvulkyAciQqAS+QgXFhpdoeU0stAaP035dTt+HORP+zYVieAiQ2kBCsJiCHBZnri59NAskjMt
AiFv23pe+SHh28rGcemWOoOU8CubdYmC+Fq9Br9e0H/7c9gOThYXJVI1Sislx/pEp/KrGdQH21UO
rA4ge7knATfhbwyIfpTXW6xK+3LoGAJEB58f5/PIXg1EbSP7PkdkLmdQbQvI6ioSunwEuyMadMcK
zGI/9Pm2Sg/7+rAF/3f3JjIXMnqAR2ZGDZ+z6sxtgLiU0C91eaW2V0r9BHIoV1me9iXuRxDCV7q6
ZLAa9qTnze2DHB8j9TgvNzQXhEJBnkJkLnhkWTJkMTsDq0/Fqbozj6wwiYdQ+fv4C8HbPE2CosD+
3iIyFymyQZrKmYGKFdYplZ5J+qUnAtu9ffPnvJ0LEWMcKqO8QEad+13sWIf6JnJrN/JsX78uuzMJ
Mj97EkGFiJyEixqFUus0YkFfO3Qn9Zge+iA6ksu7yl2/D3zCV6PkpuijoWW+aFyW5qoX4c0KPO9X
2Fodj6OtT6rCAAdqgPx1llNFn7rlRsIY7b6Hb29fXVV0RdVkncdJi4epnq0W27csn9voXJaho5j3
RlK5eftxX9R22vIiivPyUpr0apBRlJwqcjLpcgX2ir/UhnPrqmqmOWYiQlB9gKix6Z9NdJlltk/q
x7/ThvPuJA/LpmKMAqF6P5V3qagPY9talqmjod8ERw8XVytz/G85rbXQFBFVfqbHwb4K20HgRQQX
TxEDtCUFQC4QQCxnyq770XYa6bgv5F/uKy9S2L9YebJmpk0xogGEVep+gimAdf4Yd4Pb6cGMY08M
SCNSi/Ozuii7RRug1ljdqPNVln1sROjp20HmRSfOz4xyMseuhwgA69/GU+qgOnhJ4+LjHE7nsKXX
bYVjfRTBa4g043wOMMiKNVQQ23ZXSXtJioOpiF4CRTK4+DnMddLm7NlldI2DErD3CkxjKbinTy5I
h9xscjD5+VngJCzzeXu0/zYoX9dTO3Q9qwnTDJxuuR/6Q+5U/uipwIasRkGUELkkX8IbrLaou4It
31VyZwYlkCizi3ktB6pfHeLOET0ECmzKo14XCe6HcQ55aX7ASH3VPrSifPxfTtsXC3LxIrKszCh7
bLPsKol8+acBIMrhgrQs8qzv4xVxIl882CwIUjzzdqPERtt1EDou4EW4yjpBmiL6PjPsKnZEmdVT
mb3BjNX3bARyWvNj3/FEArhYoeZy06AZHeVB9crOfHv097//LxWvl2XhIkUyNHIWoWsIryKTp3jo
pjrKpwlQXGx0TvgGw0oZe9uICxCpqcjNGDF7uYNnBvG5wWuPEeBc/8uozo+rRGgRVilbGeXROJiB
fgl921/O3XPoYjzUE2V1bB3eKIaudDYao+sGDxFQ9dZIbYrrbNGe0jj1qthrZ8WzZEE77OZOfZHD
owPUORosSQY5aSbdZNF4E1HZtbNe4BabbqcTzQYMiwoKPs6vrXzqQpAi4PasJEGxRAdbM99zuK9E
cJ4dGk0aZWgdQhPXTaU6Bv1h2ff7zr1prJUIzrdlY8YQmwYtiuSqn1q3NJ5LTXA3EsngPFqSzLgn
6KvEY9hdXT2BUk0VNRpsHwcrPbgjD7QU2qIyU/Vn/Zbh5YVn88G4Sq9YW0jbOSJnFujEFyTRNZ5q
hQR5TX2dRjhuwutm+mM0dXb7elHK5moNCmhrQmCSIu3KzqN6p1FnGQ/76y/wYr4O2So6yvkWRGjy
qR4vkug5YnPT67oNMDEgNWCm9XX0r/tCVjBlimgWoXDRaHh6vZWVmwmsSfuKbEfplSSm6eqcIZM1
1wqT1J6zU3hMfes037J8J/MlT1RRF0rjdr9OW8VOI6aXy2gdsXHcKKAB6wiSTpFgkbaloe1JJjbR
MLHEeTeOz7nrgBgNZjo1YO1H6FVzipvw/4V0sukSL8J4166TkfYxGXDHswF7/0BkT7BSbM3fHAQr
AZxbV8OYJIsysmaa0vnEjAd2iJN5YM1U+mlfGItfe7LIa6/oSDo2QwRZpoHpARIdqvSclA9GWh2E
zB0sju3J4nydxAu1xoTJykffzpdjExGnCG2vVuabskHzjlVKP/b12w58K2Nybj/1ZQuKUeaI5+GK
UQIt1LX99pN6Znm30nmiRFjkjHxJvsiqeYjY8lXe4AFKEezNzaVz/iNQlA5txtmVetwRqAxqB1xS
CJvoqS17x6L3Sfpt34abMWolgzsD1VKJWhU8iZ5G9S+1Fl4P1fDDytX7XBGJEu0t7ihs03hawgSr
lS6+op5kYXMF8+c9H+QixVBKiakxe3Xe6Btu5g3HEOWzxe8OtidqAd1fHORBrzdXkihRaM8QNhcH
SfaV5GT270pSfy+OzvMilkNlym2HaNR4StDctWhJ0n3UA2/YtFF7/FuVuHhB9WRS7QoLpNf3bfG1
HQ5UhC6y7wM6X22XzVSS7RpWI/R50YOy/rjvzqLvcxEhI9HQG+xo0rLkXOgzmt9kQUa3LQKZPEaY
Ld3iAZisQg1nSiAiS68S5dyk/r4K/xLVXgRw+4RoqW2MLIcnh+Z7dcqBgxFe0+MY5CdGriiqBG87
8os4btdU2jJbZjRj18SaY0cHrUigmuBe8i+B87cUHoqpLhtb7WYoFZ0YBMtyLC7gjnRDN0GGIoJ0
FqjEgzJhyDTUVJMFggrd0t+X0LVa0ezkrwr522jzohG3W0w1kUibw25DkNxVYEllLPRA/BJqwxZg
TxB3tM51p9olUEO9Nh7dyXJCeiu1xzw8T/WPBkn/EAgcUGQ+bhPhqlq0fQbNgBiRYbm603/ePTpn
qdz0tPjLdXUQXSo2PQTIuwZBg5tmqXy2jFtkqDR9jkULQD4SpJhK0O6MR0ZCEgqj91ZqtBbGqZhn
ePMLpwLlpeah6s6j8kkpZqfKRNXIrSNpLYeZepWYo8YOkG/QEP0qaBCXsasMR82TAysoDqJ8bysy
rYVx+UIBZs9EijLmEqqfALZrbkTPLVvpgqFqRAMygQlmIy59JWloRWEf4wzHQ4tEL9X0Rdb9gYp2
15bPr+Vwm2sYlno2+xTlGeMoG4FWPZH8tpDuCHA/How/RqbAXXMtjdth0lL1QwxaVkwoHWTpCMyr
ajjtb6qtPbUWwTkc4CEBw5xDhJU5iXpLB6cXsX1uizANS7YYMxhf0gIoZCmrYCjycDsH53Xl1lMJ
nHQqCA+bYjQF84AWalmEh/HoWkPVFyVC3JOCgXrUOJqJ/w5jrURwJ2A+mmaeTxChG0/R96Z50CJn
X8Kmf60ksN9X+5LWUzwYbYIQh1dW5Wj7Y6D4zUF0tm5ul99igI78WkyC3FprCygyJo8Fnj9lxder
qyx+3tdmf0kAfPpazAyGXzlRISYGGnfWXUaDOqGoDW0zZK504bakJVl4c2ix9Uvp40TciZxC+U5r
j5P9sK+NIpLEbUeMvFuhJMORQ6Ldgavx0Iejk5p4bdOU66QdXEKnYMmn7/WcuK0yPvdD5ZsTRikk
zDCmw82oSkHfUUE6LrIyt4XtRUlts4fPhDW4mrUbqWKUAKLIJ5LCfl95pp0Ogz7qWMsyR5NnFx7i
KgEbdefuG3nzrFitJvPclZjUqIYZAGhIKob4OOA6ZqS2YI+JlpH9vhKBNk+jGWtoImFOzJQcY6ic
MQ8sTPT0VBMIE+nDhYxF75swM+AzoPD+bE/hfdF+37cY+wKfhgHX/L9xDzW91+oUWRHZiYzlV4ZP
s/rY6ZcJkO143pNuOrMQLI8gcPDtGRiBo5Y+suVprrT4pEe+Un5sm/t9lQQrxDdpSGUz63HDPNqo
XGu81rKvjXSnWUGTCfJ/kT5c8DARoAAsA326+oMBcN/ye6+5tv1jXx/B3vl1s1p5HMAyNCtp4HFN
5+rI+EPbiftY4GkiIVwYyNW06wsdqvTN9wnNGZHuECIINdverOF4NYGDaPDoT6PZJmE11Oh+7BQ3
rRNvzBWBh23eXwCm/1sGFwHarO1je4IMhfwsTL8CH6oie2b8QaM2BoQ+FMVdLgnyYZFeXEhoGww1
K00FCg/Q7LSXbBLYbXttXnTiooDd9hhGW6BTPn4BMdWYPaSdv+9jQrtxcUCZUxvkPZAxm+WzaXa3
Umm4IVVcKR3+j7TvaI6bZ7r9RawiQTBtGWdGyQq2bG9YtmUz58xffw/k91oUxGfwWd5ooyr2NNDd
ADqcYyta6E6deexj+SIcRaipguXjIUD61BrkuIdos7ubZqcS8dHsfx9IdKj3gkaQh9BKLA1ESFGH
W9FymtNjlAjK4buNguiL/iOA/YCNgxYZTaNKQ8Ul+6SfNNR3ezBA2gawYI6tjZn6m8mw1w/nN2zf
Jl5ksv9vZObDmkupApkmyJyWxvBMPfVUbRCY9m7aZqsb50+JpMUI2Fi8dbDZnDQDzrXVu9ZbnfgA
3HlXe0+JbCuR8yZpLIu6aCExnicHtORA5nxIO1FaVbR+nE81hgRu+gZStLm5rol1n2qdN4QikhSR
GM6t1nqZrDnDNnXWfZb+QLOfnRDhRM3+OfTHGHhIrXpuM8mooEyKvAbgRYP50XSVYHY6f/RUJ0fZ
oDmIEEb3UxsvZs/jbIVtPs5lDd2Qv0ETBUBgryLIZEyHkStqohdK487aahhpkinQcTh1GC3tAvKl
hhEikeJGvrA8p+5dizQFKQGG5Uz5Ju2plnq1KpDhmH9kjZPdAZwAoKa9bYXecKk5mS/C7d0NUhuB
7Adt/DktlijMrArxd71R6YUpQr/fX7+NAC5IzeVixjJFbmgKo6DM11uy5JdUtr7TPDsMynyM+txt
ZeC+VP2EG6Ds1v17Sj/65jdwQWttpi4uDKyqsrS21R8nJGUNIdHerjdspPAhC9g1wGuBpso9WDGT
b6wcmbqSk2lO566O5gxuBCQr0atYuMJc4FoT0iwZKHld4FiEmt0ix10ESCMt6Jhjc20ik9mNLRs9
uRBG2rTJdJbta2LpZ9qVj6lcP4SW8Gq4O4yx3TYuiNFZi9e+h212DL6Yog+wcADbNHsEfaKiOrxA
K/6N0K1laVgLLlOd8qCuLlV+miIz3H+Kv6wc/0JQKyMnTYKdaj/rt9DIyTy1cyRn+KIDXKU99T9Z
v1Tp/KtuXAyjeai3Y48dy7UflXmZVhh6jARAnmzX3zzoNrpxgUQ2lahMmPWbOU7r0paWKwXNmxG1
R/1z/482+Hw12oSt0ZLjcsRV0Y2K2CbTXVFfRcLhSpFJcGGDdoDWjFMIaftTPV/mZSBk/xSJ4GLG
0ERrPedYNSO6U4ZTpMa2FYneJrsP083WcAEizZqqaNEQ6hZy7ShNfQ8QxLssUb8AIOlm0LJjmlZe
WayPlqZdNCDtQ7qr9tMoP6iS5rWS6prxd0KU4PxVcv+Ot/ldXCAp22UlZITy6s36mc2uFk4SdP7g
pnfwg+BfbYYLJ2vR52UNDjfXID87yytoZ+uiJ9n+flITyFyyDGwhztNm3FtzS0UUMfVHC2Mu3QSy
7F7wZv6PiP8ihfO1USoxDxDh5dL78vMdKLuNrhaf+uOVJKQr2r8hvAjjDvCqma1Rz1EaqyIf86Wm
KBO6/4zRXgRwbqYXpKsUCjfDVT8MWE+SeSl9uhzc1SOHyP17GFBWn9jI43xOjar/PTl766oDIUv8
tftrdDNOBOdx81IZlmZApVmJbVm357CxW5Ff70fcl3Xj3KcB44dedtiYRjlV4zGWvkpNMDemm+jB
CPq58966f7t5kcZ5j1yC0EyeYdl1cwR0HsG0jglWWlFbi8CBeISGJjXVeBqxciVGYukH1XSURJA9
E7kPj9KAUdUyKxMsHKZzP6vuesgcaq+/IpBVl39PVv3aFEwuIjBwrF5ju9TXt3jU2EmMwXb9cVn/
Gm6UE8QFBRRgaTgl2CClvimsX2nn90Q0KyHaHS4WxOjrjWcLMpBJs/PhOtZMgCgK3v4iIVw8iBOi
yxg8wSy4fFSsix6PSRHmtNAEuBgA9vq5L9j9YToxPKz1ova0QHFam5mAqIHiPw66P77DgzTokVFV
GC3AsimAfXvGmsO7oJpsIA+wPs/lUfSQFK0hFxukpe7HiKXVYvpUDCiUlz5Rvp2PCPsyTGLpYDk0
ALH4+ukojwlVQoLG5TABZF/uRetsC1vw90+fFyGcIsZcWskYQ0hCipNeN76xiDA0RHpwkW0xIyWa
K4igoLOawXCgJo7UP5xfrP3w+UcPPlWy5mD6UNliKX31tdUbPNXU9mc/xD+SVBKEaoFCfIKkJOCz
KlrIwg1O0W9z+SANAnX+49B+0YcLa1WGNZPBluT2mBKEMhjTGr9bnpTZ0lcFgCrNfSLMVYj04iJc
MUZdVmSQWZs3pXZQqk+ZiFxVqBcX4aIYdJd6iOQSvYorTCkjNhy6yQl948q8YUVt6+l9vvqylEzt
zVtGMyMyDj3UAgImkY6r6ZiiUUGR9XHhTkGJd2wNaBVrnQ1u5ASpgrYKDPqe7LD2ogoXEohEsyLW
oIplXbX0uC43mWjWiH3i7TvzRQQXENpYamgmMVXqxq20a6v7SaPBBQJ6Ujyd91mRvXGBoYwIcmMp
REn66IHX2qOJdMiq1T8v5j+Ohz8qvRkzMghoathwxqzY6g2zuflgPoCE9Kvs/19SHSIj17gOB2OM
em38PeLC4PLQ6a14prsGGXC3FC8+JYqzfjmvpGDbNC5eDPqgzYTVDbppvJ+Xn0atlnYkN1dlB9jn
MjyeF/cfuaOXNeViRSQpoz6y2kjvrn54Ui/0oxpQv7mJ3PddvF5EcSHD0uJqSVUYfRp9sySnAK+w
pT6e10dgihoXI4YhNySaMxnG91E/jfPXhYrKSWxJzniWxgWJRIrkegwhg14Zz4NPsW/VgYG0pe6n
twBA6QTnlNAOuXCBvIeiSx02yfy4/mgBwQs8CB98nJoN+vhjc4MjxPm3deSiRwZyt0aWoaO8XsUq
2gBSjFUIMmFsv8+tIxc25DWP9dVEn3kU/1xz4KYJaCxEts13/+b5io4uNmmVX7K0aBUUk50cJ5dN
vdBVsEns157Rhu9RjAwrVecSK6Zr1XWRaR5ZdacfsmMCpmnJGO8rNb3RC9FMvWARdS5eSEVTRdnA
xFYXeXVNFO8dhqArBrBo0Hyp8VguahlV4cCamuX85/w0GN9MU7Bwuy67kcC5k2IOslFNkGD0gapf
NVLvqJbknleDfeTN7myEcB5Eomo1Stah30/3U+YVJLFTwBa961zfiOHcRjOyKDdmiBmjb7l1IkjI
15NgEmD/TYZ8P846UICYPF67YgzDWk2otCkDihhDEB7V62WwF/QS1oH2QTToub8/L+K4sN30ihHL
Gh5lVXqwmkAZ3VY4770bUjcqcWG7kdBGRTuoxOYIc1ft7SJoD0rwXKuMgdgpAnkSLiJndZg5Iqh2
QWJ6xMF+C3gdZ3biO+pn7nuLoxv9OPOLmmasiwqRKD2aJ8NXDtFVf9JvVkfxMFIjekeLdoyzwgKk
IGXC7v8yhoTIYQR7ZSWIrbthZ6MQF7sbFLSlhTUBNDGA2Uy3qAUH+f6Z9yKBT3BJZkkqJYLZ6V/X
HyzdKV0bHlFs42r02Ko9jakgEIlsgs93RbphGNMApTqPFcxzN/ppOT1oYAvA3Mt35yOSYAX5fJeZ
LlbdsQdUbwZZfMiVw/nvs01+G/H+uK3JXezAWjkYY4jMRmoeQqPw5xFsHrFdLiVaqO/Ju6CldYQk
mYKrghD+Mb32YPysGhjd7IcBoTZY8EyX1XMjp7zNMicWhcH9mPEikDv5aD4vtcYeOJ3HTvfEkxzs
1ondwhh2tmi/dqFCtgpyCxrNvZKpExRsLZsxPpRH1Y0yO/upHzU0OoT22NniXu7/8IMXNbnwG6LT
IZ86iGUcE8QbL1mrQ+ymjysGraMfddAIDGf/mQUiRgBboTgD7lhY1uadTdO6XM2WzSV8nH/oJ4Yr
Y1zXB4xp3WYfKCYAzxvqbrTaiOP2MZe0cqomDF3M64dwPpnLtSkiLRCqxO1dDCaQZVAgw7wirc1K
aFmQRUhlhuj/Ar2vEClu976xUYrbtQT6pGmKGlpVt47WX1DzWHe/rEyQAt4PWYZGDRRqVJCbcnFY
m5Z06WvkZ9sfi1PjMlAE+qXxVQpA1BVU3vmdYqfUm5DyIowPyb0FqKsigTDSw7kXT2qvk+kwoAGR
Gg/nRf3Hjv1RjI/FiTxpUlZAlvmxvVRc4yI5YTEv1V+sY09cvNtXDYBhBERQhsoDuqWWliSoqMAI
5U/pYNPui2q5+XLSBTWV3ahvEpWa1FI0JINf+5aZ9iatBpRyS9mXOpSy3xUVNwI4w1OGYqxWDc6b
UZ9BzDRB+NBabnF0mg+xdy/Kye3a+UYcd3GbQXuZtzLsvLcsB72vQwFCmMrR08/n7UG0btx1TacZ
KOdZTbqo74rxoR1r57yA3eNyowh3Q1NMDDuGMjYmJ0/pCiLkyzlP7CZ7mJMj8tznhe2GvI0w9mM2
EXbu01KKFtbNUH5Jqm+hudiRqOqw70EbIVxo6Muky/uOafR5BooS8fBSQIecCThd7/9C97Afi14E
8mhkcmqRyJyxR5Nj/GDDtvoDa9fpHXohHk/dP4430rhTKgwtVV1aSJMuBsyKYq8cwKIfa2/xa/sb
azoUoZTvvvA3ErmDKsomtSojLGgSfqgUw47Jpz77bA2W0xSqQ2K7SRuBoeyvKZC0AN6kqOgN4sxS
I2GD8SPIRK7pXj8BZMfrGa9PcWRYE01hv8MwN+I4w8RpQs0ihLhQvlUG3BbTY67en5exb5gbIZxh
5iSj8syE9H59GSGrGrr0oXG1QPczP3e0dx0lL/J4u6zSSJGqFPImp03s5JCcMqcu7O4zem+xiNpR
OKW9GxU3EjnbTKy2VVcJthmqsh2iVGoOqDZfhqkg2ovk8BapIROQ1dBs7iy7GC6N7lfWLM5YiJJb
uwFro5D6OmBZQ53IQwNBZX3bfunVr7oIuXUvwINayZBNQsBizKOnFzQBfAvFJJUU33XzdUMP561u
74Dffp87F/skKk29wfdpq9qr8rR2rjQWp/krkT+el7S3VltJ7P+b4N4Nktw3A64SmXyYjS90CLLs
83kRImW403BYFiWMOigzpaGtSm5mfMo7w+4BMpnfnRcl2hcuAMWmHKVRL2ku4pydpY0XNqIgJ9KG
Czq1FK5jHWPBmkTBAGV7URmml3SzV/QpEluNIHUh2h8u/PShZVCyYPEa6qfoIZUftPeMXb+YAOUH
cJdxpClpsWi5ebMS1yo/pe+J1FsRfIjpVqIWXai5CrDwQNjh651L3zMQthXCxZeYGrPURVgqxbpp
irtGBB2we7xtBXBxhXTdbMkD24tflr1iRCF16++da9rjtfgpvRctt8K4EJA3epZlhGlDZ1fTfgzh
oTLWQBEdcMxe+WfSVg4XAFQlV5sUPWdAoI48krlW9rMrI4d2F1V3nNPv/+KglEdBx7s2HJMCttbq
ub+Yjas0vXtehGjhuBhArSGiBC2urpJczoUfhndj+GHR30E4sl02LgzQZZUss8CykfQIREl7Id4y
/1M0w/TE69hsFp0ylEwGnY+420T57fmVOh8tKd8cTzAJj7wyvm9KmpMr1gG3VP/fRHCOb6mjNbUh
HL/X6VUYKVeLISKZFhjws9duTrC8U7I8VyEChNyS8V2tTqh5OtNqk6IM9FnQCyFaMy4GxGlc9pj2
0twivB/Xq0QEfnc+3tPnBNtGG0JqXUnQrOJinDmKP4ayrRWCI2X3Srux3efHykaGIoEUIAqhQ/+j
PILG5EABHYBmSdMO0UCCSQUqyCOIIqfCXQGMxTLyhkXO+NLCw0A9xC5Q1HI8DIi7HEbRZLhQQy4G
TJlhlZICeeHHxWlBEVA5vU3AQcXQyMUkHLtpz+2KctFgWuq20jqsKIBR7hJkf0YgWz+Sm8lVvMy3
ngQh7vwdhCpcYNDHds1gicgvFImtWX7fPOpT4zgJEXVBCMydf430fQRsVrZxNH0k1UMvgiQQOC+P
0l2HsblqERYus67j8TE3UttsY7dIPvarN6nvaYbY7BMP0t30GihTZSycao/uFXFiJzqVFwswwRMX
T6vzsU9k9YSLFSPgeaeB+dlMn+r0Wgpv6HgIo48kMZzJ+q5iJIMAKCoJ2lGgqGjb2P83Hq6tFdpy
2OVBrjD2MT0qwrIu++1nrg0803KaGoQ0KSTUn3uXMbVGXm36ifM8Q+kDyUJ6EKymSCIXQybkKwyE
Xs3Vr0Y3/TAE6IMOL7Xb5EPlpp7lrqLRYeH+8VEkNRWg7EBifGSdkPMBVVCbsY/WDmDWnfP6ibaM
CyFFnRBagcLMBUb+KW1CNwsN+7wIwdnCgx8Z6TCGFmZZXF0fDwsxnTjVTjQTdb4JLmAqB+jT6ZJe
A8iUXcConYWflPpHaV4smeD2sh90CYDQKMbwQdTO3S3Uqsl6Euo4xpACR//171FC6Wd/IDe/wUZF
xabdPSJgFpeRdtcVfgGjXs+1WLNAmFZnfp3r9lDP7vk92je6Fxn86o3tWHVFBBnz7Ju37JUBnNjD
vBxmD9DBri64Y+7axEYct4hzG1LaSxDXaL4+PtDcT7X3XJk2IsjrYBTWSaEok6m5S3GKhmCeDoIl
240MGwHs/5toF9NGK/oKAnq/vZyPQMXzlbsGfGzxoQ+0LyIrEC0Zs5KNuKZccSpKhoYX03fD+jGa
tdPG9wKd2KK8ia8bndiP2AiZKEwrWrEvvb8C6W8I4pvwMjoSH6RlvS3qwRAYtsrFVjMZqDFiuMmd
QPClN5/z8V/NmoulapVnncaCQtParOaOxvILdQVTuRToh8RvBKVG0R5x0XQu1WUwW5iEQZoLOtfO
kuqHQlEF3iNaN+4iZsS0SkmDddPiOYj7yZ8VyTtvCQJN+BEDpQbdQ2ZCRKw+VfOtWj2NS/BvIrgY
UKM2kaoWRIyx2yofLd1ORJi2+zfyF3umXBBQZnRcm8xHo0+Lw0raQMW7rL3BlV3UtK/e0xFqbMTx
IQE4Geuss1XLL5MJAAhOt4hMevec28hgxrFxUameiURGnNi19TxSMB+SOehtUATjipC4oUds9ncS
nHvMps5EBr74axprA6YlrGTWxPac1ME6UQ+kuzAQAN+aKLhUixO3kcBIBKZOuRChSBjYkdm5lLef
B3pdRwK1RHbOBYh81Qx1Yh4rd5dV7U+I3LX/DjunsqHLMtUNS+e8Nc1iIBz0Gl5p7fTULB/JWHws
IxGp165ZvEjhAYisOR8AlQkpMXLQsnRf0sJZlsdShBCxu2AbOZzXFivo6tsUchpdttP6FK6t1yQi
gLrdbd9I4fy2nuupjBamjU4OtLL8zkoEjiQSwfnqRE2pQQ+A5pL8vqmvRlElVLQhTP7GT4exX0nR
QoWit24kOCuIbbwmta5DEgtSK6I9Yf/fiFo7Mloj25PRvElTOy+O6+qdN+L9ay/Fox+E8Zgu4wf0
tKGpRrxxcebYjLyLOuRjAdBzzLo6yqfu/n04E8CE/yOQO0u1FtVIZCER57rFUeKLlJRuKBrR2l+5
FyGcb0aKLq8x85ps+GbQG6KlNhEdQgIZ/FEq5UWJ8TZ2cRtWG3PvA7r+9EEwJ7B/0r0sF99a2E0W
7hoUyxV+TMnzCF0VIIt/u+Lig1YGzF4I/Gffvv8sHX+0Rqsepx1AHp75yCf01K8LsWwt01oHtF2C
VN6+s74I45y1HWk1EUCjuSoaufUL9T1jFhtjo5yzaouRzJqE1ZOol/fXrSnw0F1ouq0AzkVVPQwV
ZYUC8ik5KAcJicHFZ9T0ovgs2hb2/00skAqj7kYLmliAM24Ah9rWpyQu7UR/Oh8RRFvCnZyZmaKd
NYYgPQvizi9E/Ygit+H8X7a6PgM7E2o24SlZT0v5ZXkPssJ2UzjvJ3IRamEKEYo1XUxJZ5dTdIpk
xT6/UgJN+JG8thrSoU+w9wrAkkMDg0KJbYjKqYJ958fwiATGFVTvNYANnSQ9iOrSnqILmYpqqqJA
ww/fYc5hQgsMtJl/YGb2MFyBns3RvraYNLVZq0guwgkQSuScf+iiqspmqDbhOu0xSCrYs+QYTpnb
+fX0QA5Ceg+BcWtcPDDNVCmLBkpGn+gpdhR7/D7aE+g9FAeXbN8SstA9J8/f3K9f4jc/lKca/aAV
GrPFm/Gz7Cxe79IYeCzEwQp/1TwtdtZf8ufukrhEmDNmvnpOOBc0tK4ys5YdUaGW+WNU26NauGmn
20VFfFmvnH9zCC50lGBvVlcWDK31YpwvM+MmE0WP3dY3IAnoqmJZlBr8TJYVR9k8GAoeDglOQ+op
F7GbOFoQkJvqqGEP19QWZIT2/fxFJLeKiIVZZywEaqWXWXrRmYE8CJJa/+ELLzK4pUtrEKI3HWRE
nwBRxZrdYhcAKk/kZvbm6/ee8i/yuCg8FEgGpR2FvAksR82HiBA7W6+Vyj9vEvsO9yKHC8V5MZRq
bUKOpN1Z1Q80tZz/Pvudby38z/f5onOM/tuBWqrmriH5GcWgXovmg05q1xzHIEu72pYsS2APIhvk
hwTQSU1LxYBSyo18CgP1YB7Dy8bVb2wKkk5LiC+568aaIrNXpqkCH5A7+7VuypYQVzJS/syLqzjM
g/ZrlMe20n85v5y7pr6RxMXHsg/NAljoOPxBfGLoxJny2kmSd52cGzHsZ2wuM0qTFqYFqgN31r+n
7Y0q3/bW5/Oa7J6bICeXVYsSJPW59+xYlkNYZ6goVeU1kbwc4aK3HFVEy7l/AdzI4V6066QOCzof
MISwfNBq9NXd591jGo4OoMr14SkunzpRsNjfpBfVOHNIjaw3eqaaAdxG8JQBSEMTPTvYz37jVxu1
OEOI0avfRWjkAOza7DLUVv3L0LgZMsa5Nx2M90DRYrjiz25xBiENOU5mC+KqtnWK3PCm3LQ1jG2d
N4r9lQO+t4UBBMvkHVe3UArRGevI1Ob2oqPxHIx574GQM7QXIZxFsIlhrU0gJA2Po35bh9fdJBrX
EynCmQAdsqa2esz0TARADCnowy77d/GBoi6lGhrj3UKN6rWX6saiVjFrfcIc/Jo5yno1iuDJdr10
I4I7hqLUnPp8Zd4Tg+I9OrXrVTuodqYJmoX3z9eNIO4c0iwrbyTWaFMDVbNmhK0eoMMZbgFjO7Le
hR+3Wbs340J1k6fZwuRNj2V0gdZyexGyRrFd3jopIiRsmJgKURQT/E2ck6bj3CjjpM3+dDJuTPTB
hC58NEHnjYzGlMgXzUDxh+2zPBVcRDiHFLARcTEVj46BxKo++2k/Vddhn6l2b9QE097m8rPVtflU
T5b2YA45OZ53XN5OmGTC/qhUIZTwjKTm2BYK7ZTZ77vYrZ9qa7Kb8G7KBI0OvFv9FgM2LEvFfLnO
E81ZWgMuuxELWhX2MhyHpzYRVJLeGCIvgrP4nhAzpBZF0SqzWZFZk+3Yp+5yY94z1kRJskWIsvwV
7FkiVk3TAP6myG96K7LFBHQy6r+xGcRaUHXu+b15U2N+FqDiXqKgcq4QHsN+rIhUluUICrHIZTP5
40G90+/NGykA3pcvUmdvj8DqDWZaHfesN3xYw5KpSlKXsx+NgKLuR6fpEsQmUWQSieGiuFrWBVDY
i9lPOtVOzNKBvVykfSg6aPd8eKsOF8m7dgzNoYQ65lX1jY2sJUF5yC7pDwZokDvRd8Fm7ckzQCam
aBRYDW+4FJEYr2nRtPAkV3YYPRoSCkVA3epYgYPQng6iYvCbG5KsAehUpRTGp+HZxmeYi5ZaJAxD
4MMcVb/0x2doA5y7jmiY9s29/FkSZoVUouDa9wYcYik6k+adqfszaH6p1wHDChW01VEd/YIlSxN3
OpA7wYIyQ3gdhKHeRigXhNVlLJN4YUJRh56uEk+f7Pyi9ygmsaPSBlzcewRith2t9USj4Ll+fSzP
tMO1RaW6r9x0XnRgk230SQ3K6wqT+n9Nv/u8puDcVBTLUJU3Q5t5b0R6tIAQLj8yhkDpupFsJRjR
PbIcikch3M/bQI/V3IjjVjNEnGpxTdT9JHnESKUFgPuQ/Op6IazQ7rZtBDH/3zxBSqOe9CiBIA29
ewyFHRcCADyqpwo0gcKO1bdep4MiDj3RqmpBPf6Zaq4t5s2n+bc01Uej4G0W5LZuW4EKLC0hIYFI
HndSr52qadK46H582V9i1BazBZaD0bkZo/rERWChf38IvNaQrfdmPZtFTvIqW3XEFcVX3NTvH9PH
3mZ4FfGp+2sIE2aW2wXlwuZQ1WvTllCwByt0cijdFOkS+cYKGO2HqErBLoe8i2+FcUbZF6uKDmfo
xqjruqAHMWx3TE+ieeK3Rw50Ql8+mGCoBtfmTFKzks4EsZzum99a68L4pgpbtdm2v1FkI4F532aT
VtzRagn05C9GfyoPDD9OzIz5prD4vEMbWVyYSsHJY5prr/tq67GLTvMzfdQWB+GY9WhI7sXTO+Li
dvm4m5VmSn1jhuNvk0CHhhMeswDADSB6BwmH6EGxFz9M3aTsRNMsytPW51alallc677+NfvEKIMj
L3NI67EedPnQCpPlO/LAg6Zamm6amvXmFMVpEKGVudJ9cLkxrhsoN9nLDXu/yIfcSb6fX80dk1cU
NpCIdwU6FPmUU6F2tZKshe6TIAwYsoISNEcirGrtXIeBsbGRw7mW0ixhkY0ZLgeXs/Vc3mQPM0yo
zicrqE/ixOe+RDybVN0ApNfb41NqtUwvsZADUH0ZmlzlGF5yVHBLYLi+wki1E4rxOnuRx5nlYJEc
Z2up+9IBYDeH9QDECJQckN54pnEQXrd2TtBX8riXriqtAyC4oV8LQKnVBVGWV38fv0udDaRkHNwV
RiTayhda6E70glyqgZMG7zNEsNexpZknRYt0yC2pY5LrpHdGKThvlCIRXPgi4UDDBjw0vpQge3OZ
R3ZdCgq6IhFc1Jpl1cxzBSIA7aQOn4ovKnn8eyXwlMWDHQ9o1NG5k2s1M6XsFHiWSvCGPQAPWRa9
0/diL3IC6OeAHAAS8c/lkrRxOgLFxo++sZYOZDtOPeAS1dN0GaHdXAxgvutVG4lvwqFqgnS5gUTp
sPwingK49PqQJGAZ0/0aiER/OziF02WrocVdcJACVxupg7wVNyjpshWV23ceta8FcPeZQgHHhYym
bF+6MO5/x/f2EC84TiqclqImYKE4zirMuk/BYgNxOSDZiq/pTX2wZntG7ZW48WkqD+eNkAUd7iLw
avm4sFvPSQIcPYhLZ8xnSYck/jiantL4s+QljcBtd42Dgl4cJHSKhTYjLiS1xKrKlCLI09upv5wv
1UMS1IstfyaLHx8Al+x2gmf1nhujkR/0WIau6xYfjNp6mMEWH+N0lk/9k9megFBxfgX3lcItVKG6
DrwoHp0ioaNGohJ+HH0CGi98bD0AgQN5Iz++a/CGyETzFrs2goTHH4ncSWKEWUlpDYkTOnEwh4bm
94skMFG/+8yoUETP6b0rAHRTCUHaDZyVnIslRM+XGITNvnz6/W4ffCkQ1+SZqfGmuBXDOVozox6f
9Qm2CgMJ5XUnyhftfh9WoMoA8JR1Pv1Fhi4FoRLUqFNfW4FyLnClXVPbfJ87lNKx+N+u9M2xD+1h
vLdEj6tdFbAHMpJ4xFD50RQlV2p9maFCOSi2Vat2Wt2dt+ZdJTYSuE3o5bwDmQIkqM3BGgLV+qAI
X9zs6OQ2GjiqIDhA8x2ITXifrKtwWqzY0PzOWz+XD+FXPSju1IP+RT/mF/o99evIVj5lvmiDlJ1g
Rxg4n6USXJ8VfvlquR1zqYdg+ZYG0QFtJjeAN/TGylUC02aMHpK7HIF96SeyIErsrCthvPC6RqiK
c5i7TkRkimhfaeDdNK/pt3K+G2r3/M7txSFQ1mpIiuuKphr8FFEKONS5bmTNX4L4gbXCo4PGC/3e
k90xQD1cJI+ZAr+NyP/LFES2JrBKOJXGOOkyWkwa8l2KXwBYOAoAkDw7ilMCdq0WDt+K5HFRL61V
PbcmyGu8yZO93A9d/WECjxHOjaOotL9zeUZxw6KmjO0iCBlQfvNAzoeqUWJ51nCtOOnfkjRyZYIZ
EyIwi71QTkyZWCyLB6Ih/nklocYxtNWoPR/3uZ99XO/6E7XxCPGkYy3CMNi1ka04FmA2aknWaq7h
CHHpcxIv/DAYHjjXvMhJvUkGouMopP3c27atSG4l58zKs6SFSIYn2l3nbng0L1m+K/es1Ba9snb8
DPTgJhJsyDHLyP++VtBoZ6VPlxYKmsGsBX1y1P+WcQY3TlWRNWKy5DL6jji7N0I9XKMIc22REujS
0SqCjgbnfXlPC4DwMShDTBSg/vRaiym16jWsCs0fzeMQqrb6sxECvYpkcMdVpw9z1Pal5oe0c4zE
HpPG6UQ5apEQfq3kbNCmBkKs1bWKa+NbJgIa2vMg1Jpe1ooLC42U1cTMsFbdiUGg5b7klcjL/R8n
8nes+ZU07garNb3elSoUyn8P5zDKzuUDvR9BM/n3fKvPpmYYFJV3xHUUaV7bwTwra1VkNayZYLj2
MnyXKW++z9kA8KaGfs3gLaT60X7Rq9u29M5b8l7EQbXgRQXOAhSllJc5hwpyMKBIkfuxv3wZndIm
zx1S1oNA3u4GbeRx5lBpajH1NeT1LmMZxrnkFMGIHBJL/onywSxcckfgK+U4ayDKpBnNhPVT+qOR
PFrNV4E2AgH8a3rpki4FxLTmq/eDl39gqLeSIz8xgN//nXvvWT+CjDpaJJCZQFrstcnFBs310Iw1
v2qfuw9ZNlPz0l9sQhSNBIfzCu7pRxQNpWKiA1qfrxgDkw4aLiH1q+oi606xCFN9L/4QCu50FbNZ
qF1xr+ksMosZFMIIctNB636NpZdT0SjTbgTaCmFKbg5VanbpaNSIQC0QC3RsUQm8O3bvumQJWVN4
f95dNGAh6lCM4D7JWR3wqPqSZim7CKHn0K0CWbXJEblEMAaDyP1+/SCaDdz1YvIiku9w1+YeNcEo
05DV0QC08pt2MQQm/W8zdAtRd8ROgULFox2WaFLDNPhzfJkAMl0MlYZKy+Kx1GXZ42rZoDm6Dnph
Tn0nNftKGgsqmx3Mtbw1qpYdUweqIfmMrLoLsO7C+51VTwMRncD+gm704wxTAqGOli7s9J3B4lMf
p2A9rNfRpX4v+4y5W5jGEqnIGWlCtFYKCQROjvKZ4PYsgabq/5cNIjd7PO/Yewqi8w2XJNSwKKv+
vF5SORm6aSkW4O9Sf/JWt0Yfc+Z0X/JfgLT7gkyg6KDZCfyvBHKBv6RrbAwpBHbe4sVOdsoCDEeB
W+AZB13QbbzjgqaMKyZesWi5Qq6b0y6u1RacI3DB6TjFbiwa9hB9n1OmbWvJyDUJqwd8LsRF4v/9
9uBSTvACR9xVdP6GmfRZbESyxVaL4cavh/rRcqbPk8uyjHGwPgnk7Sq0kcfdNNoQAwGAn2T+HB2q
E+tp124VwOLL6P8QVdl3or6JThPgthMDnQr8tYnmhtVOY0F9qboyv1nLlfbzvDrs13LnPk5IDQV8
GdEJQ3evtz9C9yilo6T+P9KuszluI4n+IlQhh69IG7gkRYqSRX1BKRk5Z/z6e706W7sDeMeUz1d1
rlLdtnrQ09Ph9Wu/l1HDKJedLvWnRlecseVZwtZFMhXsi1IMC/2xVSbaq5lWNVOgnF8XY5/g4i67
3u9BAXXu93Eu7taHAsQOuwtoNB9PzLVqhilNoTLD0w/KSa6eYh5Wkf7/7NEhWBctXVExSc9+m6ov
p7KSY8SD5zm5ak8sSRV3ffOZ+ouVgxqIBSwaKkwqm1grVZUucyeroE6wOzcudihdIvXMwMoEbD52
RmVYpkkL77l1EeKhuSWZTvjiMVGboZhUeEV/8E2Mbwz7xsO6drvj1mW3TAPgeNSygPzU0ORhzFCx
mlkGaAwO9ticCJRD4wczFqoQlFUPbd27bfZnWDSj2pVA5hYrxhwoNeB2fiW5KqKAcpd8zXuHtpKC
E48nbePJupLGONkxxMibrEG9eLZbj3rdJfbhRKA+QHZXusKBW1mnA7ulH+N25SrRBCWBflr+2rz2
87v4rUPpyOigk2XKmFxCS11k6hNtpuDh6Fro1GBfmtdx862NZ/BKABPKzGCsKcaxg+/b/2S+Fxzl
Pj+ILpU1ef3FzfMyRAnRuwl/wVbJlGEalkSENmnTOzXKO9b3WvnBMboNjwR8J+CwpqSocBtMqKSP
WamjAaf60WFwRQ80PK76rtpPTvIs25WT7Zb3HIlbZwg2BwwTqTKgxqzvCPS2ndtZVvz4I2GKalRS
Ozv6ojhE8sfr06/VwwECQIJlMVBwtVvM0KcpqsJQ8YXUqUE6Nn/jaLP+SAbW0UgYf8E7j9eKMblJ
Myds5BJJmwYYqfCMkTLddxruUfKMNjA/FltH7xCJ0jDA4cjrVq2WWYqMvNEXBaOGXvSu8ilrHUMX
S+eexT038uNJY7xSknYZdm9CQfNe8mlDt6oA30Yl1HEfv73AeK0a45QyMR8mPYVqkRRi44ebgx00
Odz+ZFtfjF58DZB+wG7Y5CeSrDIQzRwvVvUyqJ9lc5e8PUQirM0vEYybUJMyFjIZItLiexxiDVxi
129lLKHNORZBUNDVw7+wAIe6n1G8mATZF8Q/MWOzqODR+twlPFr29QUCTREVSoFx0JENM19EqcJB
SINF8rv4Q2O8ZDyu2fXXMNG2wcWULNToUUq4fs/DOBmNWZ0k35K/69Wf85g6wRTatz/5lhKXQujP
L4KGVMVyyW6cJd9QPDN0ho4DZ9koUlxrQVpeCGjqLMg7HVqkH9uPBC/PvhK1R7Q37yKPdyV5R8bc
yMooqnKyIGzsP8S5DXbxuuccGE8E89UrM+zEIsWBabiHMwbuhzJ2k4mH7qOPex0RXB8bExGgzxaK
qCBJvmwNtm6eNP2uCF6MbHA66UOm75TiR63/mY25k4VP+sj5aus841o6E4zH1pJVMarAfqznzjKf
iuJhaLBty3q9bX0bgPlLQSAyurYOrWzbatFIzafBJchk8Yh9rk4INFxjy3vC0vLePfpA/3yyADNc
i8wWZZDMCiKTqHcb0fTzEaF5udhCkn5UtYRzlBsJwbWKjMdr5z4BcwbOUt5Vp/FjicjBBV8Pdvdh
5KE9FJ68F1zzmRfF3r7YaEldq4nqehZ29All9dOAB7fPOBeBJ4DxHGGQROBAhgAt7N00AdxKMnnV
ODqbW9+KcR5lGRelEeJbdbVbYPNu4uuvyr0KDMK5rM4DQd2+2wgjrs9sKpDARwFUMit/AJRC+ZII
unPb5HkyGP/RxkaHFZFQSRn+aFMbvAh2wANXbTpd5OySpgHmoKyQDjGQCJlYLbKvZu5f0OCZoMGo
St3XdyKnKrXlLgx6olCYQl2KJQaOJEHI5l6R0bQean8sstJZpOY0Sl0OTMXwVmpZkZpuKO1RmKJj
loEx7TrC+No4j7JfD2PwPsJU5amrcl4LZB3dXUth7DuJDSkKpElGpepcXfcxQ1u7PRYcInDlxRJb
VnGpEmPovVUM2Fw8yH4gt9FJDmSAV6vUvENW99YRZDo9E3xa6OtJ6Fiz0ExJLBQ5KiAqw3BQV3v6
1NhV79628i2LQAhuAu+kIDRiY5eib2e1rXvo0xpONPp5DM7C0Yl568C3nNClHOYjBUk/ZrnYyn4k
yE8yNsvMiun/N1WYTyPkSRQKSif7owLy+tbpqthLv+Xil/8mhvE9apJFvdlCTFw9GBI6Ov0x1Sq7
5KmzZWmXJ8b4n0aMLFmR8GXk8GkpJrvWsPFn4Ti5jYINjOzi+zPhSzcvdZkN0CbrdupR9sKj+BrN
2A5GfRRu5YsuPPtMoF2DcF9FwxoUytd+e5DQGQ/yGv5H39PkHdqVvukmuVfMwJj8mwb5poe9FMm8
6thjKAuzBpE5TUMomP5Bf/Sgff53tb3Nj3ahIOPx4sloW3FoZB8D3eCzxdYhzY6/3TZA+iS3DpG5
Sku4aMlgQaMulb905aMcZ7ZRKp5cvVRx5/LKK5sqYW2mYmJ7CTIcxg71rhbiQi1k32xO6pdYP0W8
pYI8CYwNasUkDzPxDA0A2nXhzhJnt+DxW/OEMJFyW4xaHltQQ64VWwUEJEpdlXdnN73cr7Niu6B6
31ViMEHIMDXPRWTcT/Xz7Y/PUYMl+WpATxAHAiQs+aNa2/P0MHPxylsPKsoKOr0+AEmxeOUkNQop
TunZ9no05qgqLr6neblsJ3B89kaFGv7HklG4Q2kLsG/S9yLrnCp0VmNy2uKOqpFA3TqAeCLvRJsJ
3Pq8YHvDHWBmX7WoZoKGNKY6r+UB39nPgZTLPtYTFycKuUpMUS+zQ1O/fHzO+q5ei2Mei1ZPpSxr
M/gDOWi8Pl4OjfZlmYxTmU2RXenRg6rF+9smQr957R8gk7DfItpzgLQzlp63nRLVmEP2MbJlK1ia
2YuhnfWyY/DQxmtjvJSEbtr1YVpGYuTgI5f8JnrWu9KelweRt6Bz8wT/1gaV0GsZatFpHfGO+p30
o3kNjMme54dc/qOSfas2OanStkKKhtouhURs19ZchgG8Z4HkL+GX0AJ74qsoere/Dk8E4+xG1crh
rCFing+qeN+iOPF2j02fBUeFYQOMd7PwaVVIkGkUCupR9R4+Qio+NtObpyauRTB2ncS6GowtbMxS
mj/0SH8RTCQwaAr+zmH90oR5e2QQTEWhBU1qXf8wgQdDrdTezmeDc2XoSqyuDBYagylOR8eRRUZH
k2nMpRbCCy33QlJgE+VBALdCCrygXtmyhCzp/W3N6G++kohSu4V/0JpjO3NtUKSJWMAMzKG3IzCe
dd/lwnTayB6jl9uiNma8MEqDJjcxAcDZsvYwpZMsxiLejORAm2dqJ3LNg/wuFACYwUuLIrhY7Tgy
1wWBa5mMgcTREkRBBz9Le2fRBscm8eWhd2fsuY19HtHy1p3C7AmMXcNItM5uwS4kET3wDF42UD7p
qSc2td2UnPLQ+mmHQhcymDiykoUqzUooZJmPXfwy8YBoWyaIvz89Sph8WiE5tbFLS4EOjPAPhZ+i
g98e+KM6W4+DjFMCkg6HtRoQmUdsXY0SC0W1PN8bvRNai2OA2G/kRRFb5wXeFexHMYATAE6Q8duT
Ni1yR/FWZzjWML5P87dPYFrgU/9bBEuVgOVrXVkpEJHBiU65Y8jgQVxcjiVvKmJaSI0xxABID+OD
prbr1KZOfpYXCjSPzIPyoIKQgfbwtnuZV+jfSMkA9sdkAVDkBqap2K7IpM9GFoBWCSERxsUoPpH3
LW4OxV9NzLmoG34IoBHMm+ChwIdiO0l1poJlHWGgr1fwrj8UITs0WExV78ZA47x8GwcJUZahqwAk
UBHq2iIyLbBEcElKfrBg864SLn6KERzn9ufacAXEVYNzw8gskkwmAQsxSpAAEQF9GnRKDnVyijtO
EW0jZgXQ5kIGKXoRs7aLPuhJhsdPvSfEcrvLHd0ND+RMczf2eSslNuVhHBJUpcCRoY2+0qnHDEA+
IgRCd1awCeMbHFQ3emiwNG/eWxxPtxUjA7OG9NyS4YiwTpvRrxgKSYk6ClGcDB10jA/mO/DP5rvJ
0/4Fj/jGN0MtEkhOCEVdkr1hcT8ri6m32Gpb+XO/J16/lvPNNmwPOQbQRHCtuFusmZdyaPXd3OBO
5bs8PFqp+2azA0qZMMQ4MwRejG1XfVaETV5LviB/s2I7mVJ7Tjmmvfld8AQhtqepkhUhU69XZd8p
CTp0KAQC7DLt59eisTUQw9DgNA/lsHVmsgKiLqT9QGmypcEyCBqQoscwg9ELp7tCONw+s219LgQw
90gxylnU8gj3CNgrDcA16bnyWl8E3mvel7x2ElccmeHFtS0rKTCsFuISy1aPBANo9g0eDkD/u13o
c1PbjRAIXwvYK1CpoQHNjr8tfWRYeWmK50EDFc0k0Cvc0WRsDkdevr0DY+k6nAQ8LEUPrAX2pYTI
Lx9mVMG72P45Vz84fWwTWYXg8rqrZNBM/ApSNRM5H2adUKNmDrNaMEIxloV4DldaRHcptSy4KL1N
MahpkA3i4rIDmWZUdkOrLW8Vs+GBdBwdGBIJaLMCXYlK3BfTNAKmlp60NMW0kzOXEye53DJA1FRQ
5ECtgzj2mEhCqIZQ60JIkR51zW5ALRm44IKv/r+Kiltt3TBAoFvBBGPSYDtAyNcGn4yaPCxRuxAY
jyKJBA1b5bPxmZg9Up8nbuMMic4DtmdiUHHFJGEtdaikEpb6zdPn2Tj1wdHggZI3PJKhiAqMGymh
AtLMa4VGML/2iVAuYPU4KcpeNjlp4FamBAGwMw2UL3iTGDceZ5FpgDlkBpQWu6/9zK0/dHfNXQtg
Uufk2Gjpc8eRtnRCsELYXYz+rhowEDlhZiwVAV7Dyvg8dkBF56W71g0ek8WbsWEy5lLNb30qYsXA
NLACgiD2HGOzb6RSsRZ/mf088WTVmyNO5r5l7EjFUH9SALC1VsPGbdhO46yG8H4+vVWRL77qJ6Ld
onwz037jbbwUx24vLPQhGDAMJZL7Oy3uGenqKzuaIevvePRbm9/sl24KY4dL201Bh5Sapu7q8dgX
v/EyUh4rohwBf7SajUibfGrlOoM22CJ8skBBm+6wyCOzu4+Kw+dW2rQHA8Ao0EZhYIENMDW9U4I2
hw1mSmgvxmsZPRvpV85rT1Eq82KA6/iXEOa1b/NZmUMTQoB6/kyLW63Q/kYzO5LTvlAmxZFHH4GV
Bz+kgnILMRPSUMZZWI3e1lEk+vEI70fQ4HCXK6jzyhSjexxpW772UhpT1kNbuAuzEObeO8u3/6+Z
88dPxK7LR8ZsXi6g2SiqsFCIYz07duwCnLcIyKA+Tq4B1SyndZMHGpYAxul37talNKaW08bCXBcW
pI2OinDTl/aWp+z0b439b5TbMsZLacx363ojLvoR0oLwfhlPQnGXxZwdChsiTJ1cLrJeAA9Z/7fU
sVjWpTX7ieCrsZOXLylvbnEraUN0RFnbGYDPPvbA62KGIVFmYE5pXKy8F75on3uXWCQqZ7yLhN+I
LjAGhzlnHWYB2AUpfRHepqpgtmo1L0T7ph9prFVwoj8qjBYIx8TjjYttHSFyQ1R2gBymlOdamtBY
0bxUweJnhaO1D2DdDOKX23eKJ4Ku3IVCwzJhx6UEEflyXMTStkIn7APesW24JfNSEfrzCymCpUdi
3OEtLD396Sczdpfb/XnQiWh1pe//TSvGDapaJ4QmaaWHKFgd4tEum9/IBaAT/iFuW6DTmStUVX1j
hIG+oOAb78UPtJ5nctRP4OexQzf/47ZCW87oShrj+tIyzuamNJbzwE7+FLnnQcxDtCf6MG5xYvt7
/dKNCdGkzAIJkGAuQOn9BPuXTuqEp8lBhx/zx7/Bagt64F9nye5uq4IWK0pBTwnnR+yvVHzJASCw
djLY8X4nZ0T6YYL6htD+q1J9uAQNEIjqgjBm9gBW8OcOx/mTGhWLnKZXzrcja2MeySt5jGs3o7oY
1Qnygsk7pwhAR3Qgy/Pkb5OX2ERzyH1ONh7mK5mMdaIhoqP/dtYRZTogQELVDvbSkfBaXPpXMr6V
ghgmw7ABBhxWUUCKl6uTUhlZSXKc6qdZODTq6MvJSSqeBy5mcPM4kQKhFoTS5Wqa3NDzpYmXaQEo
0QmQFb91nwcNBlGK9dfvM86jK9tSk3P8/tyiK/VH+G1OPnEsYiOQwVYaVBmBciNqEcaxp8kQ5+ow
LGj+1x/BRnQ0PKxe82lwXHB5sxKbr6SFCWDgHDHjvxqTVRpg2kexW5ASZwcKm7o7y5uw7X7xcre4
58nb+j6X4hhXJcxJvFgjMmJTeRqyH4CE8J6TLeNGiRs3GI8wPhVj3LWsx0UbhDPcxQR3IdnRY7En
JsDYF3h12i1XiPlFjPmf6XNYLIM4SGoYieKMiDp6B74jF309t/6kgzkj95MPXOzEhm4UbIKZi+xi
tR5AypQhjlGtBR+qvqMw0HxRdoqTebHP+1BbhmFRSRjYWBG1H3ZwTEClbjaHGm7+Kf5Ci5Mi13CW
J/2RDEM48IoXG20xiDOQ9aOCSwWa6yigFJMojStUFtBUcLpMd7r21PVfE+Qot+/XRlCDfQTST+eu
gBH4WlAgLrIWmwg9axyf9TwORyPi1Lo3dbkQwTiJ1KzHoRQgQs1LR447cIeeWvU5Dr/9jiogzVCp
ib3quo5tH0udnCAJSfeR8Tp9rnmBzPZhYQoJ9VPU1tmO0ZxrUt6qGeKY6DmwfoTJh97gvIAcEToL
YZnBkC8KqFqp42dFOLZFZauie/ug6M4zbxC++d9qsOlGmXdFJIyQIaHvECivglphQuNRDb5MvxGW
X4ki734RzWqzUKcCVrb5Q/tJNk6yglLw8vW/qcOYMKhb9WhO8VUWguuZe7n0e8wNdqpbC5xIdsNf
X6nDmLLUC7JgpcXiG9Vc2yNWT9splohw7uT2hfn1fchGLg5NVqo+0kJc/nH8HOBhCEZbk3bc/Zyb
pkYgDBnc41jQxojp+zksrAX3JYy0u14NnS5u73qJcyu3wnELm3eIPhXtLpQ+GG06zUrRc0dyexo9
0NPtsQX8UUO4mrp8PN3WB7oUxthbG4/zMOj67BeCb4AShVuR3XpzLgUwxqYalhFj7S+0OXSH8jjZ
lpcBHTgfcn7FiH6LvaeXshhri41A65oesoTIno/0fPc74iQpqWqU/xsmADqeWxIZk0iXoBsQSs4I
f+Qd0bQKnopeB/Y107y8oLi3b+7218JcuY7aNsrnTHCCNn+bTDXK23Vxpw2OwuV0WQkAUA+1bAxi
o1eNHjzztYKxSrJSRjg3NrY5e8Tfqx+GY9Db2KJWv2AJtRO6vEofTyj9+cX17cIg7OMRQtPyR1r5
ofbn7VNbdwUYrdivFC5mbekQMD+JxwX1tnYXPYb30tP4iTi2SpA5ORyRK1NkRJLLutDJtAS1r1WI
1MF9iqV6TvI+dfSTht4NpUkLj4Rx8wwxoAMyFFBFrPrjqVBnGRB9aBUpJ0M4IQC6rdDK95E+MAvq
v6NCpTOWp4StMhoKsgp9shfrLk5sMeJs5FpvD2JkMMF9nwuTMQWQoVaNW1XFpzhUnCqQXSNRHTRD
DprwI0kRrXD5vTa/1oV2TE1ilAspjEqcXvpx9Gj4LfiuPNSfBk9BQbb60PGYTre/1t+naTBBizSZ
mBIsz5r+SLHaUchT//b3Wr8idJgE06HwG1VmUvnCAEMtTjoxwMtrvadXhNJA5Wl0zywRLq+f8g/S
TCTpyGfWjT21MfrWnJqfJSQwotzRPmndpgn9YsdnHKXzuXK7UA7/JZZf2PuqzTerQOGqJSIYWlmR
e9N+wcoKqnbwXNOW2V8IWnWlkmRQugDhWAlM6ZzakekKYccJX9a50lkd7GyjghHyF+ZyjQXWBWGM
B0Ef9krRQh3TXR4GEMITARCfUP8f5KGGg8Cf5gQYfyhWZq8sBrJoKlJRu7LbZ3cqdgmeJ+6c+fk3
bBH7bv6WxzhDPGQNFrTCGaJzBDq7ZV+Odu+PLhmH4XKZqFaP8vk4f4ljjjOolhCsJT1qYvfZC40k
pE7vB+h2/JulH1tX+VI3xmlhic9shBrOsom8SjsabwZqkzJwbipSKKzbYFt78pKNQZHAVUzCfSr/
kH7k8v7259m08QsJzPObWkYDHCYkiN1JyQ9Z9dDxkEKbh3QhgjG4MCyxu7KGiFx/h+il4PWDNv0P
wDO0IVNFzVxnHLghxHmvRbAwcYdcA588QEGZyMeo6PV2PN/5m/wtjXXfi5bVktydpVWHdB8fLafy
QETnaCBZDvnyNg36l3bsMs50yNRFqiiYeCIqN+oWKnB4hB4MuSW9TXMAyzjRg2FbIUuir0RzNKGY
gpw9PIXSaQZJmFVyPB7dwJX/vpDBOIQprvQkTZFJSZjRqMZ3s3WUQkScYGRseVHF5uFdyGK8QVea
VaXLMS6oK3R4Loj50XKy2RvOrXjeU8g7PsYflEIoDaghwtTzH8X4rotlPBq8wuGmTkDHYjyEaoes
Ax/7WsnDHsW1nw4Va9DfhbvpmDyQR+14seVm/IxWKKZq8NZCHpORtr2QROWEWELY96D4tihAcsdX
7HwxUBitsEMv/OO2TyIDYA3kUiIdwEX0olbJomYD1Q3iD8Xwo8I0cD/8mYUpxxA3HQearoiYsdpU
w8DVtaAkbOVhymDttMuOmFYxWHGYHw1AMoudLP5GFH0hjQW8L1Kdqk0MafP0WL02YulMA+9u/YNK
lkhbI5EPsH1kfTE12ncIb1HjuZU9kFt5RrZTdmc+Ye7G+jXcHd4Q8KC/5TGXOevUIgo0XObBV7Al
IPKX3i/2JZajCYeaR7iwdb0uhTG32cjAlqjOdJsjL8x7O/2kBTHHKHgymCssDZpQBhIUaofGL5Tp
XVP+KWW8dfKrNxHNBYxLgokFcbqx2lofY3itioao8KMIA4WPyeDevkLrW8sIYO6QiXRq0gsIKGK7
OSn+dMhcwhS0rtqDNLX7rXYQI5PJOpJeCyPQlRS+ajjqk/lE2zbBXvyazkAF/xvoOe8U6c8vHAVA
9Sm2coSFLyovreA3k3f7FFe2wChEf37x+2OmFa0g4feN4lGE+0EqkOpPt2Ws43FGCHuDjCLJRjKF
6ZslIAUg8uXW778NDfZ4oerC5ZXkacXcogZY+smYIVCYHjDGKolPOQ/szhPBXCKwm5V6TQcnCZ1t
Rh+TzslMziuxdj3MwTHeW4tDIYPJFXjbMcnot455UN+fecxd9ZnzkVY557UsdjQ8aYJFjCOcGWEy
emwGzU/tQbQFl8eNwzFptv5r9UGhpQ0JQotBcxPj021NVm8rowjjF9po1rJIw+9LoBPq5/jQms9S
krhxNnAcKc8FseVELBDEFqsB30d7NJHY5k/5zvIaL9onmEPBNnSPF5pvW50lErk9xr3Y5xx9M9AY
yWbudwDQq3f161J8uH166+f1fHx/i2Df8C5FY7MIrRxLcSh5TlDsADvwedkBdjK/uy1twxZMbKPA
A6sbKnJAJvJqQlVO51AG16seODH4KOLJcv+bCMYcBilXl7kSc78x4+SzJgH50Ff9yKFZ21YEYwYK
BayA7l37UfTt9UVroEhbdqfOMF7judn9jiKoZ2ANIpIlFjQVTks5pOaS+2L1bhFOOo/XeOPe4Fv8
+n3Go41tpBu1MePDWxamC74nseSVzcES9rf12HoOQG+AyR0NBTxM35ORX7w5UiOOETbQ5H4RzSdU
6X8Y2pDa4Sgc9UA4xVJ8XLTYsfTpYyI2tizotjbmj2jGc2bENxW++Hswz1IQlYOVa/h7TPWnytwr
1mg33UmIOD1Crr7MawRCJiMZE8gBqMcfTueI1dFlQN5kn1ZKF+Nbw3BQVlweMPMlp2QoIlPHl+xE
QC2xOVhpbavgmOOWo7iSwpp8HrdVKEGtMT/PgQYH6WE4zplTHko/9nnL7yT6vaucibSyMCqtifCr
psGYzQDoSqIvVe7PR+FRi1zZi4/qu84eP/1/iCjEhjC8jhhx5BYN1rV7RjhrK2MPTM3U5r6F9rWt
xWVrL8r0Xet63RkXWE05SrYA4JPQK+1BBeEP761ZuX64ZOxGQzxNo0bK+S26uDV9mppNYwwT0hBC
3kV+Ijmjhs0mIrBPop19MJ9nDIu9PTlm5DLHvnRIwURjwmuwm3zBrm1ay6a/aLvFE+33gvt2YDIJ
1LGkXEUPUFy1obMqqKJIUCffeAS5qxfr9l81ziXdUzqufOc4JHoCriyLkch83LYKxq6ctAkjLj9H
QSwUVK0drdOz3N870Av9GHcAaHmbFg2kmR/Mzz8HqAUvvA8P6rflDGl8c5Gf1KNxIRBCY+KYRcxV
dTeJg6lMfms+LJE9JceZi1LetM4LGcwri9pnJWKnCz5aZHcWpj/zfX0/7Fvfulcz5/97XdyM4+jW
PohRjcnHWqkxlyWEatWnRD7v3I781FFTDDFmGOPh2uaq20/yLMzZ4wEGVpOdvxqGOhW7SJ7Ok86U
/AWH7kjk8eOei2ZbWSXjchg7iaYx1JsRLkc8/txbHjudJ+yoDRTwQa88acybERQAQWYpvKuBfhqx
62K9hRe/UIX5N+a7zqphkgfeHLR+bNG/qFJJioQBrlx8anp7kB8jnRP2bT7u2GHxlwgK2C7cpdWb
RapMEDHI36fla60Hdh3ZwfLltu/YjPsuxDDeUeqERCqNPvc1MXinF8VzO7b2bRFrI2dOi3FPohGZ
Q15DFfDLzBidGDHtXtwVmU1kJfz1D6urzIhj7G5cqswE6QueOmNwzS8qeEWt+htHp9VFYoQw5gba
XKWXNOjUZedhkHwXnJIMuBJAMDAqzpFGbuDKwZ+lndePINfQz3n2hTEMSRmlhjXmGAaegJDXvkZu
7ADxITkyblPohl9vC9y2il/y6LJdyMvCOcXIGuQNcmxn1lOo84yCPsItjRjHN6aVmIDmIfelRg8f
CkCiba2sZrcaBTRPemV47ok08bZam5EskjQacLUw2MW2oWjqSU/IJc1wSdOBJg06bNAqQPRAx8ib
4d60/At5bCMKgLTWqnTISz8muYMFiTTHfQojYExSP3NkDjCVjI49VIDKAQ+ysGYAfCPXn80yWqPG
Dtrcr60mdaRm+oqZYcSzrajagDFHtqXXkyOECeeGb/mqS7nMZZCburJaunFhF1t2k2LgWtXBEasm
n6o54TjGret9KYwJ26VsnrqsguX0dYwFYX5b507FW6vB0YgtJo3GIGVjipM06tEWezfSRnf5nPQv
tw1y84NJWApB5Pwadv5df7BkjoFjBOmRv2TaKc6Fo1nk41EZddWZxuhdPvQI05Pq6bbUrbIPuCY1
nCJeF9BWMU4fOGABFQBQEocf2wxz8oBbubJid+DcWbwJrRVxz8PNbnmUS5HMG2AmmFc2UphIPhl2
3vb7IeAuXtnykpcyGPMv5TSZ9BFqJafiUC8O9obc07BDjlDgT+QYe14vccuJXQpk7H4IYz1tawic
x+So9cbTIIu2ImHoJhUwPJ9wEnHeGTKW30udWg8dzrAqHqfsXrQO/80uWKz2oOV9k2QQgEfNeJw9
VAQ/C07sCPdBBu4ddEr5u5o2r/MvW2Sx24OuRpIZQ6b2mGdHtXaSCitDQ0895Kc4PSXP7Tujpkqk
d1vZzcNEkYFGEsDmwXLwLE1aKHrSICiRuvJ9HEjCB6GqOM3tlXIItzE6gjFBgHgw1cFcNCGP0LCV
5slPW39InkbwhfDQIes3hmRgYol2UFG/iiKVi7daR6AohjXyW/MeyDx0E1MnPhlI/gA+4FIlrRwW
CQMiifY6g9eAVUg1amAcjXHy4ZQa4W6MP1iIQYLPyg9UKTmvysYXAv0YxIHeRaIVlNeKlYMkBmqh
olyQHsdkp+ecaGD1ccA5hnohrZDDQOAKSDHqQVckhYS0EuDj/iUIbC3hxFHrrQ4kgzazg/RQUlfM
UtLUj3kZUOrq3Sv+eB/5g708TMcFwLtqV999FJ9vm/VWiGNhaRJK66AUwv+w5lCn05yPNb5QaU8+
pXjxExEyDxmIamic/DdK+qSfQfV8ENqe/0IX9ifMeY6FXcHk9/Oh+643x/gbR6WNWNsCObKogrkP
HFMsqjosYgWLIyBBed+55YOyb/7QnvoTLJxLh7Px7gOTKZrgnoAckHdc29yCdG/OAlxY8KDcN6K1
M2P5YC2LXSfL/rZaW+Z3IYqde02KIpuR/E9+sbyb1aOhVU6ivL8tY+OBomFGHaZHNDVspdporKWf
S3lE3zXMn8LaNHdL0/7Rl5U+2l0aK06f92+m6oLNG0BK4hDREcGQ5vUZpkPe1m0ijX43v2u+y/qH
rnR+R61fEuRrCQDwCKXWi6OPcP5OHE23tKT7UQxf66q0ZUPjvLvrO4WpPERoBjAoWNm0MvFpmtJo
FGh3yAnAhhfJDj3TtSZPRwZbuuN+bjgKrswQAokMESzuur6eL59QRK0mMR79Qd8HLRxg77WBjYK/
e/sgtx4PiXIF3C9s0wTbxfVJNkZlxPkgYGBBA2UXWBTQoZUxUJAfCIzCCwJXJg+1LqWRx79wFb0Q
prEamJinVE619T0MXSXiNOQ2v9WlDObJlTRxSFMdw3kDaHEIelwlDtgrW789UZKX/ZB5ucK6y41J
IAzPES2EiteKdbmNEEddJ6o0kjp6QMLby764I5I14cCLOLmyGNPHZGWEPgJkDT6xmA53UrWLD9RS
z3bc2GL1ApNiKPWDLZOwbOxrj24War3TBIoNgDVFL0w44dGW+WHOVVOw+tkC0Rm75q9r5AROHwOv
tFgQ4frO/D7gbVR92qvKHZ5ZvSNQ51IaY35SLU5GU52l/USlB4SCglGMNu9R/AfNTPQByPFic9m1
qbdBGkWhPtIob++RZhhn2S0O0dWEoLDhXOMNfwHNfkljrGKxomToE0irPfWYYsp7Hm0DTH+9G9id
M4OUotpZ3CrRxnW+kso4D5BspGUjgxFvHnCRMT34WNc7jmYrVMf5m/3SjPlmbbbk2A8JzaxOc7H0
15b62kF152FBk3cUWzcey09jGDo4gN9w+3D26MuCuNWgnTTMNwSIISviju7aT+DcnHjKQ4OGVQlq
ilLy3r6TnLT9JZHFLgyzNWMXJSz0r53r84gG2ewHIAKav6oPPIFbFxxxFcbVQKVAvDbXGpphkQ2W
BfBXgUZ1UvxQQp5lkg1claSg0YUEi77vhctPejMvWvCX+Bl6x8QRZXiDQ1BsuneBx+W+WEU8jDzm
3qFQGhpCBnkYMYxNh+DYkR/ea/fZx3xHS4uoZU0tgZpnLVveBY1EEBCitwv6UCZdsRq5GNu6/vnt
aOuBhUVq9zRhA0oMXhOOPsz6WH8JYyoPDeKROinPwojUQfD+HZn1tn38EsPYh1RJWLQZVXjZyh9a
cjR0Tgq29VrDPP4WsKo4TH08KQEEiMcR5YbMb0RbfN95gZ3sxX3o1tw2NLnCGyfHpsudOsyTIpFK
ZBwgDR3uAM0GkoEoSnmkoZvWSL1+U6HwgM1cSrltRl2PZ1/rpYcweqmaYB+Ewl6LEYsUHeeybflj
hNx/S2OMYhjkuWnUZParBllmFu/N/s6sVY5L3rQJGR1EZLMAMrBBgdijcocoDr309jhZd03q3Xb5
m1oAIaBh0zpRdDOvij6XlWakETy+8TUJX1FDsWVMdt0Wsvk+axKATriqlCwztxUJQ5PWPZrYhExE
r9chlqPoI3HHWq7KqctvHdmlMObDRGpcJAoJq1u/KR5mHrRk+/dVEDCD2AepKx3phZMFREnClld9
AqI8tWssM9N4i0i2z4t2GBMSeoPsrwJJwNBAhIQcPAS+Mt0NokP7S4lLmI/a2PCmVFRQwY6MxwkP
8LVKQKMVCC9QOFGxDRNcwjEyrrF2RazN4jOrrgviKGtdSqMDvjjAMOmShNqtviHZc+QQwjfylYck
ckaMwTV2/z7m0rlu+IYrPAyj4RhlnWxVKKUZ4o/km9iWtia+GF+K7vW2qbP3iaaEaJEZwGoi/sMS
5oTTHBtlUqiuJJ/E4lRk7wudM+/CqvJTBG09RK665k+f66QO1D5SXTAzvEvC9BTIhtelVWHrivjS
9RXv+WMN/iwQhCUy2NoRYrMZ1yyD+I+8kKtLu0I7jhUHWUcX8vKRYH+fiafVwJKxFSVR3SZv3WxO
bFQxUjlyjB914DW8AhdPG8YSiI5xVhUcH/4lPyqBNnqDmX75DTO4ODLGxNEVDJIuh0p50j+KyXeM
AnyKg8r9b1IYT4QCXhhJA1RJ/kfadTXXjTPLX8Qq5vDKcJKSFSzJfmHZkk2CJJjzr78N+1sfCuIS
19qXfVHtaQ8wGAwHM93jBQSCvfFH7vyt8AW/OexjaHFY9UmPaZPBkiE9WNqV2ggyOdF2cFdDKzug
xLHgXHP9PE5XoajrWvT73G3QVRPYi2iKNbKPsh25Ufa8vQnvmv34FeLSNtw2kpqEsMCOrENeIajR
obmbiezVc/kwSIkb1sNDEV03qrLfxl6NNmc3479gSObomBsEdEEjN9TdQnuNLW8bYzXcLDC4HF/L
JTktSzhAOGrXhnZKivEkh4knlc7oDmgi3IbjP6651fx1NS78zaiqetIawJl4cM50LylOiS67pizA
WfcLDQ1FjH4ONZe3ft1PiTMXUqb7nVa642zv0Por6PJeN+UPBN+PoE+0hngH7gIzfwwzN0dBUYWm
NRHkO+tOcIbhN0jWpLlqAJPraNyVdLctr4fqfntbBMtlcTF6HrtSKmyK5VL2dfGUWrfbv//u2+T3
vp+t4MJyM5WY3WsAwJhxMpTaos/1Qb6nEKqWjsXT3+c8PCCzeOFooJfNx3LGshlok5qC2COn/MIC
sVC5N47bxokWj4vThEh5RCigMo36hpL+sPRJsD/rToCvHozRQS6Gb/d3IqZ6Wpa6P+U/su5Trz4Y
fysZ9XvBzhBcJFWyFNWnHhBUPc35MbcEn6ciE7gTCVWx2i4Jfj+cICgATZBp3w6CVIP9xvtU448N
/DOQFVPSdn2l+6VO3JYE4Pqd5aNtBY5yGiS/Fs1br+48ZvCZBh9o5XjeP1ttiphMuH0k7ZI6N1TU
Yrr++3gqgdoDuNV17tT0WakPLR6J/S4+mdku7gWeu7on+vn3uUNStLmRp3iM9Of+aSwPtqS5Uni3
fTpEGOzvi4OIkUK1LFpgNHXm1dNLh+oY3s+2QUQLxaUxY28MytCrmo+RlsonRdztQ9kSNTav3pXo
9LEgXoLhHj77V7QuJ3kva75WDmmQR9Z8mGUI6NhqUbrNlL0MGKf1P2AZeF/Ye5LGGLPfLh+4fM0R
LEWwDHeMrH0Slo1Wl25hFHfubVUvpN6YNd8uLk3wVnYCHxP9Pnfu21lJ0HkLH+6tg6Z8S8aH7QUS
bIrNFUWpRFKJVPj3F5BlLrsgLjKvUh91vNVLglyQLcW78IJTyNocwPnLt7l0dDSMTLVgSrazsrtS
v5M79GH3o0eyxItE98rqyVnAcZcy6fRR1oZQ8/X8RVNmkBY+VKYkyGJEIFyIUXvNiAvJRogxwP4k
XTSy4lX94/YevXtp+3W5LExhTrIIAmnfhPOESOPHR1ZFZhxGBSg90Nso7BNd9YcFFHdgatLgzbl1
YJCj5G5Vfy3D5LUuHC/uEnQiiF6XRevHRZ7UUsLaGgAnKa+paXhp9Wylf9sFwC8fs3mxfFnmZHid
xyZNycGSPIlel0KaDZEhfBxQImuo0F7jq1/DX5MoIGK/swIjSH7O/yPbMEVdSWxxtg4UFxskNVRK
asOuUGrANyW1gVHlhmtU0c7sW/+/OSH/fIJ/2SBneLv3rTpgxDnk1v6kWZhQSy7EzS+C5XS4tD1J
IxmcePALmty34ZUN4gYnE6Q761n12dcdLkLIUxtauYxjRcEngzpbsacF6CjYG1fi6k/2tWg6SnC4
eKK1UYlkhUCTxdeVhxYEPQO6lP2I6G5viWjjBL7hcCED5RU7HlAi85WsuaGD7Up4uGz6cY9GI3fb
M9hPbbghz3U6z0VJpBl71UifmvjzLBxyFTkDHyR6w+mGFACWtaePrI8s2ZH9dDOjTemRjTkwqQPR
850IlAsaeEWBZCIESf3K6N0hD+rkae4EyZ1ok7igkaOLpnRQ3fNn1byw4rssma9ScteJmFBEfscF
ikwrEmWKEZyiOffL4ktnXs5JtCNGMIpy+m0oNJW9jbUG6iCQ+oNJCEc+1QqQHwf4rj3Y4WnsD9uO
t718Bl96zSgyI4ldi7S2fVv6pCa9N1Kw5ZfBNtB6FetPpDBkLlKERl7qcYkFLLVXX4GGAY2vMu3r
2J3m4tEcsiBRBJU/0TpyiYXiQHTFzhAqUMZ0tdKPoru+vppkMwihWbdt3vYBBqvg2z0bwY5YSphq
9JUO8xhViY54nQjsWT1O50Scf35slUpTOuis+lZ5mshe771CxI0iguBOk0F1ldgpIAZt+m6mr1ZL
L6TBFGR8q4u1MIQ7S4Nmz/oENlw/I/givhR+VAp+X+UOUGVltqq22IxIlf226XaR8qF86GwCP8Q6
RBJk79jdUMk3NLkeIGs8dh8qLS9AuCNTD4ZGrcpEbFOodoH6yGsVmqUgAgi2XOVOCemLLlIIQCzl
UU+/J+HTXH3dPhzrZ39hCHc6CjsnUlEAY6DtS1KX94XpnAh5zVo0GcU/asW8hHyq20nFXoAscgXu
3tPrMcULAHO1zOt3bFiRTYmBEJNcJo86ugQcXyS5w7z33V2+MJaFpUWqrIZgrmlRFva1CX0x83Mh
HzX7ybL9MPsS536rPW3bKDKRO7NjGOW9MwMP14Wrg+EvFJWyVy+JhUXceSUllCqHBs5O9ME3yJ2K
/Acdwx4VCfkJTOH5X5tSInrHbqNsBivmZTIKovSqr7NnTZROGMML+/tiazAfImtzA2/okpP9LUnu
dXu3vRkrCNB4hSwquHJZxz63VL1at9SYItT/EnzMTi/2UEEgSDSht7JOSxR+ncq6NeVBxl06zLOC
ftj5Sioa0UOJCIT7fkgzs0vCFCBVNnt9adwQxxQcTxEEF+AKmUjoygdve9KeqvGaiDhkVo7im3Xi
YhvG71RSh8ikkni80AlKZKUW1KbpUUPaVVX+I89/ZkUkSEkFPqAxq5de1owgwGQfXmoC6aRqwpi3
edEqpbvtau+aOPBN/sY6zpvZq+lYWNggfHsxooj+EKG0AfUrJrU1JZ6wM1pkGBdMSYEe0UQFYPui
vEg3MXqjWV8FhGZO8R1rTtUPf0sWwdvIBdNwzBoJPY343IsHr1AuoWmixH9/A75ZRy6A2j3S+mmE
WXb/GWQvblRivDYT7Nb62mGei9EKg1yYM2Q0ieVUhD2lz59qssvSeyKq1a99jMOQMwZnSB+rDbSU
WOPGV5S4TQwA0P18jUxb/TXJLm56WbkY3gBy0a5VcloPyOX9MqLgnXHz9CpUX8ss2Pb0bRj0vbw9
UPUUmig0AKYhT+Y3kLS4Ggia2k/bKOvB6J/Vw2zDW5S+KaB7FmP1ImO8sUd6m+iGwAneDZD9ducz
hvoWIykzi6KXXPdb37rRfxqESRWAHxeyRiGUJxllI+QRRO3r276H5qi3qKNetEVFsX61DkKIY4Ie
vLwVNP8z/+WynoUrYNLvLUai92at5LCskqq9OkKfmUo/Oho+03Y8qcMkWEnRZjGTFzG2pnptUwq4
OSww6KxA4kpr7/6bQ3DhLjYao2lVLJsyPFXTJwzcb/++aFu4kKDXcmGMA5orjPJ21FBWvbRFDffs
xL/fFTwLgl/aQK2FW6Zy1qGlNCGhkqcDJrRRKmu1V9sOoHzvVdrnbXvWj+kZjFuvMlWVqnYQR8E5
dVLCXZbcFll2KiXBvqy72hmHW7dubsM0i/B5R3XZG5XW06oMD3q9N8R3SSS4HNZTiDMYF1OnMif1
hHTPN1Kau2nSHBOj/1F0BqaY03o/WGApjShIjJNK4B4iM7ngWlQDpV0F5CQqvaz8Qsk1JMJ3RXeq
okGAtX6c/ljJd5KoShRqFcv1pNJqHsbY6q5MWn/Z9o9VfwdPB4aDGG0a/3g5JoNizRGcMYUUzLzv
ptptRb25qxg2prCZKj2k6bhQJzcgPMzDGVfgdDOo99J8GEZBe+Sqmy8guEg3RGBgLp1J951Ev+tm
+6LslF08tHuQkXygvI6oet4X7k5CA29DLVYXZqOKTEIQ5Bhg9LQx/KuCC/VvZf1+X09nOPVtVCWY
zw4rdrJmfL1I9s7WEhf9n7Oow1TkbtwuUQy4Txkr4ity8hxJyn0ov2z72rse4F+mgD7dgS9AYJLv
O0/IOA4KxadF+INkGIbEEqLnR39VH8bJjQ8pWPnIdwEmW5530XaByXlG1cbdrCXAjJtTfgQhYEC9
KvfkyIdiFQbEw2AbcNXZF3js74tLsJsVI5RDnNoWOzbm7vhjtH9uQ6wGoQXEu5hOUJTJYJId27sa
TQZGt1cgUGCFxbFUBQXOVbdYgHGBvbXHvlbRAuLLZhSh8x3t71ohZPFhzrW1S1xEV3p9TEd2TWWX
Se3Xxxzs+vUFFAo6X9+BRMV3HrbXULRNXCBvQ/TojBPMGujkKgZ6glTPKXb/CYRvPEptaqMEDatG
4ztNr7WB0UIKMmTRoeJlP9mH2DCUsKQ79c+MaCb0O8k1rkwXkxYQzMv2s+DOWE1gwNiuWpAfYuTt
b118LPBmFbfI81Stfy4VjF9W+UNj1HfZWHqjCv45NRe0O6574RmSC4JQQlCM1gTkJN0NrZeKXpLW
3eH8+1zwk5IBwY+ydl7q282X+WsfP277wr/s0xmCC0S1TmmlSjAhu2xVtz3ORzbknl0kjwNxp/va
+39wEa4HvzMmF4wcqbUTCw+xfu2jfc/PEW+N63nv7PNAvhDVWEV7xIUlWyJzGMYA04yDPV1P6e32
Cq6GPbDJOA6at9FPw0WiaJJyR2ZfTOhJ3Cn0uSCXoHVS68nLim/bUOubtcDi4hEtMmqHEbA6z1FA
GolCzkV9IJLLJiv1nXphfBExi61XChaYXEgqutqOClaNsO67X/SK1jVkzDUolrH5H+NVJEy66vNn
PD46gZsF59uEjbR4lCQvbxu3LAULyfb8XVxfYHChwhljpe1ltmeD4jqReuxm2QtLzCxIojxp3T3A
S4ApbRS6340z4SXTNhyU3IsBFLQNSOdktMeD0zGXglT0crq+dmcw7jDHJGwk8P0ibZ5uEgOz4Bdd
6G/74CoE1JVlSzbZEA63dKUCqUGaI83MDTuowFGfoYGozCcBzOqpXcBwkZUWUqdLFSwxzJe4TED9
uv9vdnChtc21pIpY/qoXF0a8C6urQRS9RTawvy9yrllGJ5keY6mczuu1m3643TZh1YsXa8SF0bKq
uzprYILcaK186jRKWy+R2u7U1JOaeWgNkATbsurNC0gumFYFxB8TfAD6uTqMD3HYfRk6dXI13aFB
aI3GRRWpH3gvB43W2eO4ACvhWFlpDlcgaYOvWxIZLknjYHst1/cKVF0axg5NlZ/4V7WsHcwejb+T
nLsERZZqtw2wtllgswIlDyQfDXB5vnWGRsmNWXJGdF+TJvcaalznmXFh985OskUxZ7XcvwTjTs+s
FVGm5fju1G7qAvcEGox9E7UWULm1HhFygwnxuMNUOKGS5xbwplv9l+5jFJhHiFD9JkUVEbitOeHS
Ou5cQXONOvkINL0Ch/pce3r5Wg2mJ9PGH3J3e9/W4h2IGRSQekOwU+O75iHGHTpE15CCYWDVk0Jz
r8RTEMm1kOp1zQWXSPzZMjPaRBKQptsKYk3Rntyx5lPLG8Mgso8jhDnSnWgtV91yYR53uGqwutGh
wNQwNRIvHS51WrrJnLtqLyphiszjchd0RJklWnexkOULekJjkYLXqlcsLOHylAa63UqTsd8Pc9Df
oYdWM8fPWWlcprSSPTXtBeFX4Bn8wFvUFaRtIwC2dZO4JMGwaNamrjX23n9yQZ4DGM6ea3jBRb1c
nb9BQdNrJ8tCzUXUoSlYQX7cbep1ZVJL4HQpHuyzF1lCzXJEO0TgOD//m0lcwMBbsR2hgwiFsQFf
iMPB0btAST7wdbY4UL+y6cX961RDJYcyQIbwWkKr3wdGXq3l73P3b482WYuCYds36++ZfBs6V4WI
41HkY1xMaKPBaKpQRSBvHLebbnPyZJNv23vBDgafDC/N4EJAFNdwL4IQoO+1nXZI98PuIxRgrMq2
hOHOP3iynCRDRcdP6kNbHOPmzhR9iq117r/B4GJAHzVVDSE/NkfXQ0ycnGy/hVAX+1ARvaAKAiff
OBarWd2YEqDGPPKGO0TPOHU8ImpzEcFwaUPWWWWrhYCp5/SyqObXvC2BF2W+JamCq04QoVUua8DD
bKOOERyh70x84UXZlZ1JwbazracK5zDN95DlhtbDJBikG6EnpZ4dQ4x69n8N2RnPanM09d6NpksI
3gfztN9GF0Q4lcscFL0FV5YGC2UyUT+fx70aGopfR1foZjwoU+Nv44lWlIsQsto66hzB56l2Muzr
SeQd6+HBQG8HMhD7HYuankH1qGcRyC6KVygTvOpRHWS9KriAVmsACngk/sHh1i1OEj23Jaxb/L+3
BQnkVL/fFhirmagZ/F+c5IzHrVvaKrShuYnxy6+MQy3bJS1KHB000msvuRU1jqwVDpfWcUFWJ1rf
ZswrcIDbtHfTIajVgxyiRS5051zwJiTaMy7cShGpcTEBzeif8i6gys/YCbbdTgTBhdowcbQW9zgy
k/4+Lt2svtDSwzbEumefd4iLtHrUlWZHsENok67SXfOBVlNE8j+/zw/KSXJuNbqE35fTJ5neKfPN
QARtCOurxNgHoeANz+ZCa9s0cQ/mVOQg4RWVXkbiKer99iqJILiIGlemYocKINQImWGvVFc5lSpP
ay3Bjq/f4WdbuHwqRzWV1ASBJkN3cTXeGepj0r9WxvcSMwFol63ocduy9f0/A3IRIcqGuUe+iNxn
bK41zbxsmqdthH8JOmcItriL9A101KFSdLBJOoDR2N6zjyH9FQW7FjKFoCi9EjEoi3aLiwMoYiV2
AjJn33Y+ZfYtwYy0qLi5fgGdbeIOf9U4bdk4sMnSXnr5k1Icsn5y1eQuFjXZrCcOZyQuBuhjXjRG
xjaoryB1VQxf58YkXk/u53DQBZnDKphq/OYfw6gxZ5ZjOHpCIgsxrXig3fd8/q5aAxSUBV9cq16+
gOFsIkoyEAKJBPAy/FbU0PZKoB5E38Srvr2A4WIbiUBmlHSAGeSrNDzMg+CwCn6fj23p3DTICfD7
M/lcGnuzFizT6u+DWPUXjxoISLlgUKuSDO40/H6qGbvZpu4oieak12/oBQZ3/uWirVo9Yhg/I+qX
x99jsgb4W0GRKe4eXD2aGuQjMVMONmad25JOahqUl1ivxuwcBgeSMYPzMtkiBrpVP0YJ0MDQh4HW
O86PrR5jqxbI6XytOhbgzMlAoAoKnfJJENpWzVng8I5c6hUd2WeddIAmX/wae5UX+/VBuwLlAHG7
o3qwfFG5eP3raIHKLWKN3ocyQZ3Ed6AbBArh2E+9VEHDgbkr95FoEmDVC+HFjq7grdfhSfwrJ1HV
qmU1SDvbjWN+GDsqyEvXl/EMwS0j+MjoGIWAQBXrQirQbmA2p3YQwYgs4dbNHEe1nbQe8UA5tfpR
So/b7sD+/3cf4OeV4kd9QSAt01Rj1VP6AyMuXf7DTvZ1iQYAs/Hy9FMr6tRYv1oXiHzqI2eKVjRA
bKFDr/jKQfKifXhgXQ2M+/tvyWZ/ffov4Lg0qB0aZ5xZwbaKyc40W8zviQSeBK7AN3Phu67r42nA
GuYXvXnq5ZMyP29v03pw+ONt/IxvpKtSXcWwwpgLv7CDhuwbJ3Qj/bCNIzKF/X2R92h2ZbZkZKbI
+Cy9jpx9LJqfF0EwUxcQehkNo54DIqnBg1llj1YcBlUzC5p0RDBcOJ3oJMeNhjeP3jlNo5vQozEK
Mg8RBBcCnCSyQX8CSxrSPVhF4xm9Urh92gva60Sbz8UAiBePlmLBFKvRTnkKznwJk7aOfjvXIuKW
TZN0EDe+3Ry5kZrIzOBneYKSPHUT+Utq3m37GFv5fw05wOACgGwM1lwmMEeXpqAld1V6LbdZoGqR
a3a7/4bFnf6slSa8JAOrVS4b+ZBLF4kluXOBEtMoYp3eDNWwi0t9lNCMaGUCq1BOSrUXSgev/z7u
M+h+Q/2RV02YCytqW4o8hExfteHrMPvba7W69+DOMSHcgeEEflZ0LuYyzaDy4kvjvaEdjPIlcr58
AAKqN6Dngv4YHlbfulekKRVILhsskXOvWA+jsi8/wM5lKQsItoqL8NI4kVVoKPL5kQ1yqyu5EzWX
MZd5574LALaMCwBJ7kGBEHY4ja2nnyi6J1Nvvja+yjs0YQn5Wlc3fYHGRUtwik9SSGCOlBL72gJF
sTuonfGR14oFChcsU2tqa20GyoCZiyn7gvaK7Y0XmcGFSjmyM32gWDQS/6Q2mKhftn9/NUQuDOBC
5KyTJHbQ8eybduZrOnWdNHT76rIVfXwIgPgOobyx1Dkza5Te08KVo1NJj411GEUtpqtp2dkevj5E
KnD0Dg3sKeTbVHvoyl2pWm6hv9TKYdJvbEPw2baelS0AuUBZQcUnJAMAqw41frmLn6EyF1i99Zro
rMkjnrxQnnfhgHmC0r7AcBDIlgy0K+SVILFedxWoBBu2DfUy/npAJiCbYYIVJuB+1zJ6TEsRxOoN
BLr8fyA4Y5skGhRwkiIF6Z8U63usvdTGsXTQFtp+5P5ZIHEBT3F6ND6TCqXEnswBmc19nsyR20Nv
Af8hiZfltohsftU6Fl8VNHdBaY47C4WhoPtHxwKGXTj4GEvcjbmzS+rKsyK7gD6muH2AmfEuJp4h
+bkMrY5ljUpY0Pw5emSKPlFgBXXmD0z2AMK0syAIr/rIAo9LIcoizCRrxLKWEPws82v5b1Xafn01
LAA4D4lliBdFDgyy9DuVHMYqA5fU3XbMEuwT350HlgxoHAwwIk5G8PPftslt2dw5TrsrRQ1nq1Fr
YQ5bz8Wd1VtKVIzMJQZQyPbhjRo3Xi9f1SKaltUUYoHD3Y1qMQ22bQGnsMyDmRSe1kdHNSSCELFe
TVjgMHuX9hhWmI8qcBT550A83Q6IZLhqdpBq1auKG7s4yM6ViFtUtIrcLelklBZjClRaa7s++zzN
+pWKGZdWwDvCLsOt08RdluAjomZqw/kMZ/qkJz+Upr6Mp59pbd8ZTfGlFFIbi44TFzHauM/lLIQn
VukTbfd2K7j9V+dJof3+T0jiq46SEQ4WYfFBOjSxxyp2xV7+4qTu6GVuAWpbjP15opxD4Iw8CWEy
F3Fi4iXHnzsD5GxyJ3td2x7bTPREKTjINhcs6iEcYz2GXxAphqCzEYNa0bmV9Pm+nFUvNEQi7SLD
uEulSfVUI2y7+uKhBi9RhjlZUUfTe1+HpIxmGDqewfBApXAu0VeOAQrFsMEceO02ytFqLK8hQS8q
q6+0lTMgpuGI4c/3VKGZOpWpQdTGV0uvC/AY/9js24v4yflaXEK3aqe2rigavl+/t5Dc+SqkMupL
BimpsQsxItccc8/u/1ZsHCXjN5ZxS6imskWsETCj0Xp2d9XmP3p6RcxHE/2x21cJ+6m3EeMNFH++
mqxSGzMH1HTSdh2E7qOjdVI/wHLwFoa7dmlV5GnpKI2fRXunf+zBr50IEtFVv0P1G9+gkMJ8p7pZ
KL2USJLV+BW8TYYUdivbO3z4enFrCcoqK+8IMGeBxflBKLchaMXsBp2q6TWbWoS21yd0jvYBa9ox
Rf6w6nYLOM4flNYZFDODaZBecKP+qle/WL3g6ngfyd+YxHcGFeCIVFUdGN1E3Wb+ZIyHbU8TGMEX
CRxp6EG2DwB5Anlijv4ZCDukde1uw6zcGG8N4WKqTaXcSnLszeBVNjTs2fSbXrrhLrocduRBCeJT
pHgiDmGRdXxkjbSxVEan8W39wipABoipbZChbtu2elghQaKh1ILHCb6OI6lpWJiN2fix2fuKFnvz
cFnKV2X0ZXQ+NeG3uhQArp6pBSCX/RE5HBxqGQBsg7a47W23YfKowbZZq2u3QGF/X+RkWkYmnWpA
wcl2Deu2LcAoo37bBhGZwv6+ALHkxtKzGGuHdOK2KlO/dooA8/zX2fT3b0jwwIU9XLaXho6llTOD
ak5RupdEHa/r4WcBwIUfsO5AxK4FQG7N/qhoXorOFjALU1SWhlOsQ8EANbQbMJs/K0ro1Yp0VRci
TZv3uctbK7mgVDsaTWQbu5ZE0hGTfo1SuQWmqrsMvUiToP1IAMbrrtVWrutdg+ARWaWbjl8t1Q/R
5hRJuBv9bUdZKWi8MYxXXJsTBwRKDgwboPFm7Kp9fZE86W6OoWpIYD9JgjOmCDzT5AJWmUMFGM8B
jT/fGPf1pe7Jn+cnXMR766o49o/DDRNGV44CK5mPvLv4zz5kcgEr7JQBpHVATS6VzJt3KHpCz84P
NVe5dq7CDApz1SvkRjFGjunuu210wYk3ubgiTaNRQN8RccVGx9rL/FWXP28jrF5nTFsMZWeUvPnb
JrNx3dRh3PrGcDFonyZNcJutb9r597lNi+ZSs7sOvz/GgWHdOMUxrCu3GR+3zVj5XmXO6ICxABJz
MmQX3oYtdTZiaZaT1m+CiWn1HvqDef9L/M8XzUyuL9kfKP5Bd5iqItEsQBkpOVpqf9Uqoj5aEQSX
BsZgHFZpCwg6fk2nU9M+by+X6Pf5XaFV16cJfj8272zlclKD7d//l8h7XiPu1ORWiPm+5td2DI8m
KIadgD4r+8FnaUUpudtw68fkjMbMXdxZdQ2Z+mgEmjOAg+MR3IrF33fEvfEvnpdZzzOq2nHa+kkm
u6MKUTcRy4twzdhRWljROnk6FyqsyPWAsbiB9NyLCnd4HgMZ4ngf+kY7nxieh2yCsLWZF7AoxrOg
QTBwPFzbopRFdC4d7go2RisKzRhGgZqwdY7yqPrxi2V+aQE6W/dlrOyKeZcnf/02/Xa7uHBA6ixM
sgKwEy4K2xuTZyL7204nMA3sLNx+QV5dSyC+hrvWZ8PaEZ6p4sEfIB0fn/6e4WNpEMoFb8Gydppa
hwKMYFy2SoNRuhRypK7H6n+OEfQz32LYeq91JYs6EqQmB+XKAcE12m0sEenLr0ar93fqGYiLDk0L
+VSbZjiv970/fcNx3asYAnYtsManXgul8OoBLOuQ/hKp+W4HPrQFvzVxsCi68wic3pyvZKjDVg/b
TiH6fRapFmc4s5x2zgf8fjPfdOVt/PcVt7duwMWICCM4UlhjiyzI2o7HXr21RM3G/5LXnXeHS8v1
xJSp3bE1upp3xZ3iJr7k9R50kiKvhkqGaB5g1e2g7AN+BYcxHHF4VZIa5ogeQL8fr8fO8kFE7Jft
XdF+JCYscLhQpGclHm7kCHujP3c2pNiMBuwr+20HEBnDBZ6qGapQTlDVo+oXO+9cy3yGWXkkSksF
OHyi3xWK1Jo9Fg0ecJPexSAPjH00R51GT/NaL3RVV9ynuerd5xXkM37HrGutZCXLNI9dW37URL2z
Iqu4CDRGBEN3FbZoRJIYy7UL7e1Ayu5DkXzOasawsISLQEpXmEWVYvkUsBc36t6MpYAYAl8QgXDB
ZkwjC/T9ALEhZFpY6IxpjBtlErmcaFe4mEM6Oetoj0WD8id0M3vH23bp9Q+vxWKxXVsGtSidk0yH
HRrm7uy9HNR4Wn3C8N2JEjf6pCEqOF+ky1HIaytaQC4y5EOtjIQwd4h+NSErB5Sojs2X8XZ4Hnym
nwe2DSoIE+t5GFih8Xpt6u+5odOxrBuVXYPxkY0lJLsUVGv4bnGTQKyMsV6dX6Bxi1uOZpXYFWl9
5SZ9bI/0ZIFA5DJzBz/5xvo1I994FewnO0Xvrt8FJLessUrkUtJZIAyqb6y1uwyU08Q4R73cE7EV
rB/p82pyUbcnIa1NNI74mXWUysPcfhsd7wPKXrgXFyZxYVdKNW2iClYxxpNXpfxoqKDsu+6Kf8zg
ibYjRctrY2bb1ID6J/dUDXeiqL9NBMIleXXVVY5Z4GM5I5/t0UvJZxCECTafRbaNzde4EJvkeTp1
NQyByvsuOmggEiTevB9BHkHR2i+63EUmcYHWLLPBGFIcpiEMlPhSq787+tO2SQIP41m25zQtqDED
IpNHV65it65rr6X3jWgoeNUWG5zuKJTYhsV3IUtOMemOhbQ1dPDwCEIAxRzvFMilb9uzHm8XONy9
4UDYO6oaJGC25Vk30+hDq2BXHySI4Pr1dRvk3+ZH/eB8+q/2MfsXcV6y9TnpoxwfTY1ET5Ix/DCJ
UV+DSfPvGeVxXBcWckFvDquwqCCU7ku17SVR7RahKEFaDXILCC7ISY7VjWBYbn2ZBuUDy4/AyHTJ
SD72jCRFFObWb40FHhfnqjiZhrGBSfRxAJFWsbcC+8b+lTJHvohNZNXlF2BcuCu1COl7BzBFf5Gk
E21kN8xvtEl0A2/j2PwnrirHZQZpjtafW8cNpeupvyogbziIPE+EwwU+25jtqcqBM/Sfp5a6s+6B
xtBzssP20RLhcMEvnoeiqkrglBKm+efeSzLItZQXzfD3wgzMwzXME6hgPcBj69uzJBu4ZdsQZ2mU
P4Xx5/RDueXi9zlLolbtKTXx+2Vsu0V0bLvPQ/2ROw+tCbah2OZ7CQvoi9cyYVVCIrcGmhOnoJec
3tNH0favB9Y/QPzlmpfqQFVWSZGGp3H+PkpPYfzX48BsP84Q/H7kxYgxYXYPDcleNhK/aJNryLgF
2w62/vG8wOH2BQy94aywAkP5ou5ZFa/wQl+71u/lHQQn9h+qByzguOvVSUqrrlXARcQ46dVPko2n
Mvx72vi3i8ddSHKHjJhAP8c35MuGfOq0RxM0Xdsrt/oVs7CEu3yMTsk7pcIGdd2dEj4REbMdi/fv
8p7F77PQsLjcirDrkizD74ejERB0boByRUbnTYjGpVogcySyhbt7jEiv7DDDeqGk5pLoR2P+2F4s
0YHhLht5JFoU1gygvdOan3m2b0TcNP9yoZ1PDHfH5BWI1MwJGLpa5m5TSy7R0N+FLGSa7XujArOB
UgV5XAXtYLmYV6XuMJWCELT+r0BRSGXTDO/VMpwwKYrEwE2XYe7Hl7+xYTYmbuQ2x//PNb66sAs4
bmGjWbe7KcIFIWs6JusdbzQ9mwhuoXWQXw2wmvaei79W6Fyj0tH4Jn2dEwwJh14ci1pvWEB75++s
+cFSfoFw/p5CsTIKG4DgyeKh3I0H46q5VF1Q836gDRDhYQHFuTuRKWa0YtQH4vRrjHbNfnR7527b
41eP1AKD2xhsmdElCfpGoug2rQ+WqC/l10Pn1npx7m7Usfm7Ha9+mXezHwa1n35j7LXsGSZ5nC7p
fnrtUZrWdzJaKeW/ng95s4Z8f3dSTBBbDLFdKo0w9XCoRDxQAqezuAuwi/sRbyIAgFR0aNyn41OV
Cw6rYI8s7u6L0e/f2SC59u2quWoyss9akW7Xv8SDP27Nt3SHfV1i/AgY8i3YD0HZHQWti0FuxkUY
B6KsXrRozOLFpZEpcQUhAfRIzepjqXzXotElQuq81aT07NoW+0csQPSm1qewg2tP9fe5DajauBPd
mR96wVzAcAFh1Ix6zDSsnEOoFysPhSRIsUTbz4UBUPlKdl0BYCqulfD/SLuuJbt1XPtFqlIOrwo7
dY52+0XlqJwzv/4u9sx1y2ydjTntN1d1WdgEgUUQBBZ8K/xLFxEgoA072Vls6EnBxWoKYkac2psR
wkpBAgKUsdWUsYLvS/JzrD+X1osOmvvccCuN0NS2JAwH5rSn70cSWOOiTWnKE6rJ4GvSU93mrpWq
rhpdkFTtlCzBhKUkTQyMckBc1SeBHR9l7bta164UPkTW3XmM5hvwHkLfliUYclkyVSoULEsfnsZ8
3GHUozcqV2p25VT4F0UA+A9Y8CZPsOha0WOzKLG09nM6upyF3j6C7R7eGkw39BV/277fxAn2rWAn
kzpDds4apmNljkEhUwWs2y+jKHv7f8sQbLyuQysF6wFeRrtTZ144ruq1D/aR3cnhSd6FnxloA7wU
mejSozJ125nolWzB/geWKXPcQnaCbvFnPIu46c48VqlrXanfF5/HDlQNAv/kGYsRe/2srme9xndQ
33PKivEw7aS9eqDEbCPsb62KvX6jls6jFEHMGJduNQeR/XWM7sgJQdunxZsY8fyrS31WuKsl0vJt
wdvvlLaDOxf9B65KoP6x8Vxq86hYOMrNTGLaqOFUatDIxI5JTcSOW+tYf19YRxtO0sR4ZXAr3w7J
Nbp9TKoInRIh3FubOZc68I93vtHv52RX9adZ98+j0ZZtrVchAh9bUouBZ8xP7a9K+dJG16iIdw1w
H8oYEt9onVuBpP28zM3rP0aegQYaAamO6uM/z/JRniNzDHGG5JdTIAc5WFhMX7uavfhQ7EJPIbr0
ttX4W5wYNS7jiHMkhzgQPSBsMPrYVaj0OiVDsDa5HkJYImT0uC3r0sFWfoUpcSBuQauDoxDjoFQ0
VIpTFha71dKKAVodlAV1y7VjE8awhQBrAQKuYnBIGyo2f1mxx6BbTpF94+ANW9Kox0NqJYIBtOnk
5BoGleBMsm561VX8xsPNGLNe9nriWvvI60HBQlgdIVSE0djqE60zILT4tXjtcdhLQfeyvDhPFmZu
LIcZs5s+ESI5BojIjXYzRUPdk6YoInH2rEuybvF6uPo7xrEciyB9kLx0cftnsDjuKQ7HTRtcSRNO
ejZETlKlkGa1BsYsxP78paEyhNu+uxIinO9yLCso9uVC0O2FwUaufdKDeGcF5gzeqzKQfKoaiRQp
mKXM9KwaJIhMigBte+UR45sO9aECaWmLJhkl+FjZ33rjBANVrV5yBl6Ql5rN4PZNe2IGSMRw1SHC
dWLPRALtRh1lNnMLkfTUXawLDDZxq44wfUqIAE6tVC0K6ibh18t1VV+k1Q/QIZ439U3nejOL1yh0
dT2Th3ZGkhUKMxr9V1+0D/rwkdznak9ezWQloqzibJa55UV1+2A4s48pfNTYWWUrOl8L4etcCanH
Dq0QLTJpIDSPvymtZF9MeVepx0K3nE9GlyXPizNGp8kwcOcp6tS415fOjlDCVLeaPy5Fe900ah7u
tNpgl4Y8/Bryro+9qGydJ13TKyIMobzjtYNp9YtNo3HkhJcJJtUt72iN+cD2z4Pj8rKTR9mnkZTa
awFnpipsRjmDxLpAgxdauDVGPO5SBiuATJNiFEXDsNVFn0z7pk+knaJ3QRRG/kfMFk92toNRxe8m
ufSSJksLN1s9/ZSnh5I6UbdV9fZ9IUjsZiXUQUeKx2J5zjHvN/uaJNWHXO9NhhAlopZu0Bb+sm/L
VhBnmPFpz0TksRkYKG8iBK9AMWhRhTwwwNg8rzORGEFPUH2tOkRgQMnhdrGyZXCL9FGYQo6FGvV4
UVwpVoJwHA7LSF0iKVGCES95NMQlb4XAYBUXtW299WDax1TbnTewbUt+05xgyWm/DLY5Y0W2/Ng0
z7WEij2TkLFZCuGstkc8IMHVqUY5qlXY91La8eGNSSB5GIkVHYfP6VcWoMwRfTfUaEBqbcIhOYRh
uoBxF49FID2IMDNmRFo77TLCvgkxhlBBblr6gHcpvroEHYPDSxreSjORlPkHFP29T4ZwREpV1qV4
jsYR6bhp8joAMzott8mlqbxOiKenjhDQYAjQYEcWqHsaSIyq7kru+gerpwogKM0JyKAkcmZKI0Qs
muy2tdv2XweJOn+odQjY4AzZaHUjHGnxpoA3fcV+2nmN5qJz/tjvMTrPQtmF/1duZfCVr4CC2YY8
T1yoZulebYduFVenmKwf5nvwPn5/swoBJBQzShVQ5MDCn8w7PkKI04UmgzcHYM7/0DP1yo3FEu8I
NeWx00Faoe/s8LoADXv/kZaPtQwBKuJmwcVbh4w5Vh8Spj8YNVolhuLfc5ejaeYNkgwBG6wclBdL
BqctUROj9rLbIEuiBH9lBWJ5d67Wk4TCUGSsrMWtkn3Yexig/XcyBGBondQySxsLsUfV78ObKkbC
gipOJhxVbNqUusbJM/7sjqZUr1aDhs2uRsUilBABDeRBx/iRCCuZ0Vdrmq6dfOsl4jqz2S+/2nex
FzNWlqSqXytIvL4LeMMPcju3ANH+OdC88hThZfX8BnEfPOOj4sx2tRqXMOa5hLR4SeLWXWTVTdVH
RTqcl8NP6nNyBCyQ6jweJg3qq4fqpsLUrXwqC0RBHdu1SYFX3ez+vMDNVPNal0LsULRq2hQRrEK9
kho/u+ZV1o5nt0H5a/BNPLAOrvZ4XialTAEeUBycmSmvEC5S013a67L8EZkd4qMPZWff8EFMAYap
XoAkAruW6Lo7gcMu/svIS8z6DUM1zyPX3thaPis+D73llxRZ9qZPqYquo4JNfz8yL2yNMpfaBanF
FKPG8ysFb5+q/aHgRNVRCwp+mveT4FEZ3jv9BCnGDe8hZ6hGLiRXd5knnWS8A7RUXd72st4ECmaA
w9UYexUCJe17Ez2AwNaNjY9kZVeLEk6IcAAHSV8yvEM1j05yY1YvOcX/v+my6HQ2VBuD6zQxY1Av
SVOPA5axyPuqOJTa1yp+1uI7Lf4IfQFeo35LEoKgJoscu0Nlq18rbdCCi0u9CUHqI2mP5bw/76Jc
L+9waCWK790q9EnQgmJGGhZVS/GRgcRPU7tAixM0iibepP0wKoy6yCmqwk2LWEkV0M/I+sRiCaQW
mRIUqQV0t/0QD23nF0eJESBvYbNklgn0mPcnTTtq5cVCJUw2IU5DsaZtg5TdFOm4WFxNatpxOqTo
qciZCzSXm1PaUQXqlBwhvpdnKx2SGSRFKqoIss8W2ynZL8t5OK8wbljvreFtNcKhnoG7eC4NufMr
8DoWpeaZPXHubT4gOyuFCbbdJ9VoaBkUZoItI68OjvnUTJVralc123U4A8NhP1hPso3y8egj0ddK
tmDstTPqmiNBtt7doxzRTr7MFoFD21e/lQzBtPWwc7rZhIwumPOd7hmH+Ka9+B5/VTwtAZUu9RCx
beNvWybYeB4xIwTFBB4m7eva+DHjMb4od+fNgtw0AcHrzqhyu4cQfTn8J2EuBaXljqdidNH6uB8I
K6EWJaC5De5I9MpDiSlIpaT8TmsyN/nAOBzcKt62SiSVaOqaxWzhUi6Lr7wtZzwkXhtop+ky8mry
QkY4lyPE/vWsTUsOePXr9lA3QeYcz+8SoTRHgIisZkmqRdik0MCgDdmXwgEcJgTZDWUKYkOOlkRt
yDgQxQMoD4d95QG5D9N3Pky13lPFYATsiRMCQslCl1kLnTE5D0o04JS3/YABhMaHngNWtiBAQz9F
hQMORVi4JLu8+wKkcMTV4vX15Qy6OgI08IqIqpUhIz7WeHWKTuXBOJkHOpVGWZqACaElNTJynXg+
7jEFVFXK73mpt4S5UUIETNCLqMk7lOqBnLp6LmLj0tYovjTKogUYUG1FDUubW3SOetDx2kLNVll/
O+8259fxjlJCmlItBlE03h4aFoBg+1InK6rPr+MdkQRuJ40qcc7EBmN0k9ukOYQ1Ecedd5R3PBJS
UcR9n0KE0imuPoIrxcGz9xxoxdfz6iIOOMwR/zNiHKoljDoOY5Nn7mc/9rqnEQx2BfhO8zuMSP9I
DKersimj1dTUX6u3VgHqYiWjplYws7D8EZvHFAzoDjWHZHtNKyGCLS8hopIox+0hPjrfLVyJkv2w
64Pu0vDSYDhQvR3beY2VPNGwm7lq8gLyTMsza+8/k9jqi9pwzYf8NcP+WjNOARDfmncA9CZW5FGs
o2VRCw2mznMpy1Xqh759qez59T+7GQ7GI2Eqm661kieceIac9HWmYe+Y4k6nEs+JKZ4T63inDq6z
r/zlYD1SVRKbjrCSKZyCUTQuw+hAtUP+iyVfq0INRubmIdVOSckR3CAfyqwC3ToC/0Xfhe3ijhgr
M2uPITVDjzJOccRqbYMUOrdxWYqenRs5KHdSkF8M33lVfLFzfGq0ELUw4SSs7Lm31AYLK9Cnp9jf
yyXyJSmoDKJyfRMUVxvFf8fKsS0JFAr6CONI67tq9iXreiIZmvlmnzN44SB00I4aNTJkDGizf+Vn
jvb54vUB7/J3fGoWIbUkAUZ6x86thtteFO2a8NCBE036yKm70pqAHBhzmltJghUpHa60h24kzhHC
ZcW2wEE3e0OL8X3MIDvomPlS2Jp/HhYoEQIqOMVsgnSERyfhVa0etIz4/nam801HYrs96xcpcjia
t5/tfXNdnTidBOzsq8qJ+8GmQ0WpXOlnzEwcANPUajJgwgOUhnSGZaAbfviqscBIdhha4DMWzNTI
W8JJxf77yIBlaxwTUil35fEurB5NyZ8pa9uO9leqFMCgT0JgD8NeLScU1uEpYQ8KktrTjwbmRLZ7
RhIhER6rCagw1mZmZDwDkeRunrj8hsE5vuQo+N8uGBwBzm2dgBDZlJrJMmPrKjvLvSFbbgbd+lzY
6oF11b4pVcK/OASckydAhNVrrTJx/63lYW9W/WXMeGy7dIGEZ093GsfUayWq04oAJk1ADbCGVtZi
cql4BUynn7rce2327a/8WqyIjHppmm0TquwwwC0dVZfl/36QG27sb+YoFpW3xVDZEocOda7vMTgO
5O3siLnWwfmVEOrShRjCdtJELnmclCIzMNhu2zyXPVVoQwWBuhBBtL3BooT71vT61N15UZCj0eBb
85mXrMpudKO9OBT4Evanc3BenbpOVKZ1rMISMOwpctW23fH7tGzkJ6VUUJsYV16iyETSgEB8XUCR
2I56o5hgGYU2XoHt7pSoVKp3kxlwbRoCcDhhW0zhCG02gbLT/HSnl15+sey0oN7ry8eOGEN3UC+C
uWK2sCIGDgJLt6HGKsgvpYf/vExmXhi7xp26y4NoFxPA8Q9h4JtIYYH9qIZdJ2OB9hew4dyCYNtF
w1cwLzwD9z8cattHDHpMVUsBwatI6D0ySarMcnh1gkl/USyMoDLdiprcuulrhqqZNghkFfQc/2mQ
cp0lXRPzt465+qL3005OkExSk+C8S2/i/EqM4NJMXTCnS52gvVI5yIZ8bA1k6S13ZsmFpt2dF7a9
VytpgmtjSV1vl5DGMz1FwA7GvX3Z7cbA3C0X8dX4cl4epUPBqWtZrTGDDuISkHbFAJTa8RtqsMCm
E6/WJJh8ole5wmoICecvinU9UCxJ1PcF+w5Z3cxdwXXWfso0P8uI+8Ym8q1+v3DST3nWhK02gvIQ
texSF+T63gw/pUVysPpLO/38d1sinPN9GapD1mI1RXg7dheZ9RSx+78TIRzqdTXUCwiDEEdjqqWJ
QjlFt5Ewp5B1Ewfe9CbeCPhIi4qPbUMPax5fzsMcH3qr1t08w6BlmcnEG802kK/kCYAwz2nOJhO4
UzsI/4rgNfxTXD4FOw4oLg9qcQIsmFM6J5kDo1D5u4l9sTix2yT3EjX5jvBQ8YYQtXmDJmooscn0
7/KwuGbW1S5ozt3zNrEdsK+0J0CBk+azI4VYkHKTH6MDps4c4mfTZbj3JOS9h3BZTYCELC+kakYx
rW9nxWdprke3GsyPFAuvFiTAgtEzuZQSyFhQBIgKfTX/GjV3BtW5Rm2QgA6aumhqamODgHNuKnmN
1KMGbEfsDi8ufRf9G4Yt6yDyADeO4LKLFaWSqbVIEIzLo6kWxr5jzXUyYuQgs6NHVf7OMDBoKe2j
3PTeeeHbm/VbtvjaZZs1iDbUDn6McQVuamDEY5E8n5exrcU3GYLv1u08ybMJGVJ7cKqTlh265kNx
0JsOxWeucpjqFOURuN378mn2TQ8s2r5+m3kWrqT9E9UGRalNOMq7qrOdpuNblqQ3czncNDYjnJbS
muCzXdM3sTw1OFlb24c03+4kTMH6CGO7s1Kc4K2Y1ZhHsYSV5MZzp/3Iay8KiYr77Sjrbf8FZ+1M
1tcLV9YYfc1B3BHafq7excuxtpYPmTPqpGQTsaMqlrcCbYrGaYALoeMELJr3eRsSEcP21r+JEM7w
LB11/O4e8ZR218T3+UKYMtfGezR4+76ABn3RWWjjwffx9HAVaz8bKXkstEvVJMJRQo5Y2GpEIOWz
FMixwgx0Uhj6OH6p9dMYf/+I9/9ezzv+tTx2MNMXWzK2Bybfh9OnmGqM3c7tYQDof7f9XW1rIfXF
wo+c6c7cM19xszspYNfjKTvynK5xS1HTUsoT/F8bJqUzVCivVH5G9a027iIUvCo5YQuErYmVrgVa
EpjMEPWY7TfdvmpGwl2oZQjOjwnb4WBM+L5ct95kp0Gm/DSLXd0YhCBqIfyHrBIMrFNRdFXwa6MT
/URH23Xd9P7f2RlHoZWIuCnHxSlhA+lyralB4uRuqj2cl0HpS/D9XB8WtOth2w3rMNT7dHAHNHvb
1l+6pgABUy+j1q+HmNqMf9mxfBkq3ad6NK/G/kP9NW+eI1awgtRgrooBWhuMiwHzS+tHVu3OK+0f
7r2/vVMkPJK06r+grNyYe2OXnMYDu+++F0eez5ouyok4ObfPmzd5Qviej4ZTOAPUhxFSXiJ7Rm26
Vv29qI8lOUCBf+sMWossSHqr9HknccMGzUDstZi5tEPZNvhh1cvqgQo7tmOCt5VxN1vZuIxxgbJe
cTzAbPRy2o3pw8So7aKWJIDCZGAa9hjBJOrP6ZETOzn3cu2yO+lOxdvsh0bGOCsLFKBBU8MlR0M5
sBvss/FyqRU/+4G4LlAHhCWAQ1Z2UVFyM49+GQ9d7jK/86q9hFxgoqHTJj20V9TzD7VXAlZYaW6i
5QV7ZbCudOUqvuzr+Bal3IS1b68NDICWaSoybhDCflVtaChOhDwq6nMxAKU+mh5vzbMh9EaqPWdf
7KJdRcR0m6tbCRV2jTWxCkZ9PDWZ4ehFc6A3eGiiaqspIcKu9WpUDAu/fimy4pn5Se4aVPp86M1+
tRRhoyptYIzFWMrSWY+a0h/rWp3dWdF9PKftz2PhJjStZAnInrVGrLcj8pp9aruW/KvFSERlanfz
glr7kfDkzUP3TZiYo0EliRV3HRaGqiy3jkGftcSE8fFtfgd/KxHC1c60EmOZeE26g9YoOQuMKUKV
8P2cET0/hCW8e7wdcejW/GVTTT9F3Ret+9ZNz+e3htKWENKZsxWOsgU3UkfVkxEHUcSC2+fgSlkC
emu2FOmaBGXpX4pfvLongpsuN2hMkXecM4+aVEStSACG0dQmVTL4/ueH0LmaZyIpR22KgAF50TVD
kUJjLTq2JeMqi1BhmhKl05QQAQPUGA8BZoNFaNODUew6zGrUxuD81pM7I0AAqA0siYUQYl+Vx+TA
m19Gj53QY+EVaGqmema3UcAxdBsXb7RSCF5TWWnajSZOo8JKPSPcRyVzpfK2zT813Ux46HbuD9Mf
/18YP+5XMUNu2jUKhSCsij28ndt7ZzdfhJegOeCXo4IsPd9kTsM46N8CBUfCHD69s3mSW72rL+tL
bYenjm/9hXmJ+i5Owz6DV8x6YYSdbCPRm1TBuco2LgqbPxQ0yh0b9532EI2fwpoq1+UA/Q7wLD5K
GVwc6PgRfGpoLKOMMhs+9V+eNG3PedKoQG/TQmzTQlMR+HpVkVis7BlagiUDQRGqNy/1KG3Qbzgd
wf1r+ujFQN17W0Yf8oKVUMFS0iJjTMlNnkOLmMfTxNlefQSlp3JKD+ld6IVfz/vdpm+vBAqWEumy
FpU1BFravYQezqxwkUo7L2PTLlYyBLtIey1vHD551pj1XWwGJTh+l1Fxk4EwwM0tc2TF1HVZ0Qyx
27A1q7aeGUg3FdZ4+fKgJ3sDXVOSuZMYEXxtAvubKPHSFi1O0deWw2/TGaqKCteaiBsoJUFAqL4A
RUbH2dP0sXCd8HPVEsZGCRBsrWmtpEPHIQKhqLzKBxXRj0xoiYP2O1ddaUmwrqHpOzV8JaiNwkA2
PT1HK214q+s3fXWrdg/n7Ww7DF+JEwzNmkqc7zH2v8gepBvJxQUDhPPmpfXF0HfWHQtokpxN/1mJ
5H9fQXtk21U+11BiBY5snCMdXkLqlrBraqeEU77IVbnXOEe2DTJZvPDqx/OK2/YbDeyJmoWLisg4
xypH0WXUqftxWu207ihL3y3MLkZ1Rtfuz4vaPgudN1nCOZ9JerzMNahyzMzVUBF/UtHubPvLvFt2
xv/QhrUdWKwECvF+qbIc86w5IXflzp9RLIfiJK/YW95YBO0zb5KiTo7t7fq9RLHeKs4Nq25lzmir
/rTlX2FNOO62zb19X0AGvU2ttG3wfQWUvL0GbqanqCEwm1qDAA5pUle4uWCbOlactELy5nnw/s4U
xDqrbhjqUeUUoQw384HFh2SIr7Pcrty6Ak1aUWTunISXSjbkOy1enprUeh576u3vvTYtTQFFJdrW
wFRpioM+FatvUoZXZjzsjN6szkHXPLL23z9j/ilFQMK0lOppcObBt5bWlTE9vkfxez/XhE7fH7V/
ihEQcB6TKYzSZQAP0UuJdIeOfOV9Un4mdo7SGf/7CvUSVXKQ4sNq1Lv28srYTfvcn13z0XQVLy5c
ut3svTn+uS4BAZcmH5WpwyYV0kPSfWZUAyr1fY6QqwWh0XoBRSr0pkk3FbvOnN15jVEKE1Avsewq
lJ1x8CUGtJvzT0at5+6o5QSSU+sQwK526mWpF+ipDHe9fKyVv1vHayfdSk/GGHaqnXIzzp5KBUTd
01c8KbjnlUUs4rUQZSXE6avZ0iUIMbrHMTvlVCswsRmvR9Tq++Eg5bau4/tlLu86pD3DRA4wCPff
H3V/GO3rybSSU5UgBjVtyME5x6ffoLrJm24ZuKsrDJejkp0bZat/iuNqXYmz5QxPogvE6fv0tjnZ
pse+mb58TK/V3fhl1t3lU7qnnkopXQpIkC5KpJl8r8x6cbv+C9qRXTY/njeIjTP8z6UJ7m/m42B2
OIF85mDwieppvnJwguSILmfZV116DC+1LAEPknY25IIBDwrlVNqnWnnMMyKoo0QIkJClDaZ5KlhT
bn1LrdPcfUuoquyNgPhPvQlwEBp9M+glliEvHsYXXy9XuV9cScwdvclvbpXs76Fa7GXTjdqSF76u
KjuayYUxEY//1KLEwtR2QnWBhGYydAmBGAypjRajxkHY1XwfLvND5kupq97/nQGqQjikYiJT62BW
pM9u2PfomntzeJSP6H5w9hg+vdMIHN82DqCQrCIoRyrnT1/OtGqch4HBrZSXqHlSqmvVICK8f8CL
3zLEK2whjXrTVpDRxJ7eYmRAETRQZLI3L9Fj+Uvd9XcfSYhyi3wTKsSueD2pDSmRB7SRHPTx2DZE
RTv3mj9vnH9+X9goU17KLlSwqLKr3cyc3Dy/Y+rRqq6nJXKjefTPWwaxUeLjo8nzJ/0Mw4inT3jJ
d1XpC2aSf+hAfFOagOwKq8aiTLCorP5Rq09jRVyc+f8/pzS+yNXJocpWxmQTi1j6ez1+ksjmIQ6X
5wQI+K1kepeofAGYj4UJTHLA56iHR/NoeXhB/YUCEa/c69fUKL2NPOif1iDAOGreprLOYW3oq71T
PWRfQVsIWoQd8l17PhYcpVa7MKDaiCmjEKDdAUuUjE5NROHhbS3fT/aTSdUYc42d06gAEFqCgVYJ
37JQLzw9ebCsfmdXR00nTql/QNvftmfLf9qGMfQFaEe5bXgtyIcus5P9skwuw+hVnrouTc94+Uv9
idw9XTMmytJDf0XzzMadYT/0FYHoxBbZAk40SEOMqYVlmf1l31+30i2rns5DA6k64c7XVFWHDgpu
Bld4avJK9L5olptNbnEEgc8hPhm1++/zuX9YvC1ARZTURRvNkJnOD1Wu4/woPTOhyjteD/Ez5ie2
2Wh6arUSd2j9Kj9iQNjzVPg6967StRFy9oG0r166xDUTV0WsKz3WBO4SkGULiFLMmC5i1fgBvf5z
Dj+NZK8qZSACdKSmUZoshQD5TkVRCWowiivTt56Mq+rSOo18FPntv+8G/HPzBNywpMFRI76oqfqx
GLdRct9T8TqlNwE37DapJkOD3aeoOAsPYU5EZ8T3xWLmUHcaZpZYAgZL9tWJUa/QG/nDP3QkkvVI
ydBZCceG+DI/artuH/rpt+yo7qod2uGJaGKj5wHSLAXT1BVLVzUxMwrqnkLR+b095C6M6fDhLr2O
vMwvPepFcvuSs5Il7H7ctprFWtzdeVKFD9srvoyH3kWo9GN4oF9At+FpJU8wBQcjRo1mhLwFfCH8
cOR3qt6VrkK8EOJgJLW56VJvAsW8aBhpPUZKDIPv2DcJu8tn5iojYX+b5+JKhhBfLlPUWxggh/gv
+bZUDDzVqdtIL1H++Ty4b9r5So5wfjio5ZjsCsrLwyutuyjGf/2w/4fhibnR0HJKbZhheGW476Uk
mK3JbdHFeH4V1I7wVa4Cv7gHba9h9EjnlDeLHdjlTaMG50VQGyJY2dxFqlIlUBSTK9+2L3TrKTP3
dhsRmU9iQ0T6cGaXRpQgT+Anhn7q83I3SMr+r5YikoebuomeSG5bjtJ4rPvkqBUeS3GHHkdiXyjf
FFnDnUjJZXB6IwL6VR9x/DzEN8r17Cme84tPes09KlQmLEFsKq1Aa+kYKbapyB/i/MZoM7ensHt7
i2z03yqqggFEQjxUFYxlGG8N6DYsjHxQXLWyPrRFbyIEg+6Ttm0NQ8EJWkxeNB1HPrGt+yEN1A5R
a+H6XHmONBSF3ksQJFn3Uf0yaYfztkZ9X4hvSrup5anG91GqhijqvkuocfaUBCHAsc1wGvGMDsc0
fxT6j2mhzs5tz3/bC+E8q/oQaYwI2z2Aiip3M8dr+4DPLLB95yntdiUL2HPlyxd0+u4f/OdNtoA6
Vm2ow5BjcWg6/24gSoj9aC//yC6Zx/vOEXhTdxZCneI9Se1Q+i5xdVqT/CRF9VMaVQTEbWdsrN+r
Eu9FWi2Nam6+Xmfbo3WYL5bUhYG3geLxmCTx0yskOfqX86a4MXeCn0VvYoWzDineULMLbKR0odfe
vJv95WvnIle0SzwJDz+Lu/g8o00NYdzGpDe5Al6ozdwviQK5dVm6S/d5bO51ip6NksG3deXHlZHV
6qRBRqdIGDUcu1H1AmIsauf4T313X1qpUIALuZXqAdleXDefBlB8VafKy7zo0rla/P9lcjdljAJ6
qHpdl2bIfTvE/GY12wEUiSOKUpwAH7kq5VOVQnGKErlO9EVmFaKI+/OmRwkRIKTNMDc+srAORFlK
fmcv1xJV3Mh/57mdEZCCGUqsoKSfJwJaT9Ge+tbCy/Nnpl7FVGy6HeHbqmLrMkaR67oQnFbJXMt9
pgERT+FV81VHkXjo5xeWAQfKMVKNoqbYNIOVPMFxEwO0ozH63f1FfyiGU5pQySH+gXfKWwkQPDTH
o3oGBktEqdmXRplQEpdhWJblJbqCNvRPmOzqdfK3or2KrJfcopyKWp7gu10m9dqcQp36XtstaLM/
SJ4VyINr7FO8A5R7JpEvAZsWuVqx4MjGmFujjHp1f1CO2XQHriAm/Txv9JsWuRIhOG/YlValckgy
tNkvKjivcpr0yut0zMImkYnaQsGPpWhsOi3FFnaB7L3OufWlax3p0WpXXxnH80vbvr2v1iY4dDkp
sq1JWJt8Sg71DX+2yZ//c99MfOfxvDTKPgTXblipM23GXi0pp7ELvcxu/b8SId46kIH673os+2aY
PU0llkCYm3jlqCVe+VUYeEJukv209Le5Gt4bIUX5R2hKvG5Yadcm5QBNOVnntczxHHBundfUZjT4
tvPiBUPV02myGHZez8qTJvfPqpp786KgGGYOzouiVsP/vjrT87ZQR6mFqBJloKGauHnxkeh8tRgB
BbrG6CWzh74i7cVWnnOqdIDadgECwPqk9EuHbWfpU6p6i+oXC1GaSYkQ/D7OUCOr8iUsxnilJskF
CDl/aArVAENtu+Dw4dROpprwE8IIysg8ldlhbpgb2RSPELXpgrNnKZ5MkcKDp4QnFI+4kUJNy9gO
v992XWzXVgwzMWcba1EeRh/Q3CLhXezlY+7iPsvfkoZDeqLKOoh9EhsVVAwEaUIHIdDYRN4IWv76
mVGjVwndib3bpmOaXexAdwUrArQT3bbGv59NijvESndCpGAOYIfoRr49lRqUVePqqLlxcss97/qU
tgTXt2y77FQeEiz9bAWKMmAujDnEgdL0FG3H9h1ztST+W1Ywozj9nIfI0qFJMz9Oz7HXePaxPkhP
4YO+0y8c3yFu1NQ2CaiQxSyqJ75NrTMkbq9gPLShUnk0SoMCLvRVqaAHAUL0iAV6IR9jtTipIZVL
o8QIuDDazZSBwhpi6szNS6+ZkQ/4ct4YKH0JkBAVY2fXNWQkFaZNgzQ3I1l9uNmeCYDFGgpTT8w2
TiCCPWDouJe/8Idt3tNq7JfRbcnp1oTaxD7uRHVSE6zDPIX2o2L7STXdwSkJJ6Is2+Ix48qy57AD
a2rONwcdNobt5lgSBuJdloWveLwDmRkexW5MhYZidnAKUW+stzjzJm/0x2PjRScnaC7tXQ0OPYpe
itKjgBNDykLT5qdfifS9dmzNi87enbc+SgT/+0qJ8sy0cuZ3o7q7q6KTpuzH8PnvRAiAUMcYxmzF
EJHJw0/N+lKH1U8Qe//lQgRESBoQbvbc5prB8vImqCLdTWZCCPf3c44k4IGTzWMM8nqcrUWKKb2q
G+ePqvFNV2+jLPXmibqIUI4rYIOWpOg1NWAAneGm4AKc9uwAcpT70VsStByqGLd1fq+4ls4sUMwP
RpkRTx0/LVqTBZ0539p1elSV5etkFq3bV+O/btf948AVc4VIgys9z4L65ljtR3M/GuMhp9jTCIQV
qyjKVjfGNoQBRtWFY++YQmzTttIMTFyT0c1oy8IuVXOY14n0f6Rd127lOhL8IgESqfiqcKKzPZ7w
IkxUzllfv0XfvWMNrRF3jwG/GVCdbnYXyWYHPPaaY+HJQ+wM8uxKmEWUdaVbKIW7vUbr4vyG47Ob
MbzE9+cKZy0VTRT9EGchS3RqWGeFVwguBCQHgxkNBTvO5bGLNnMeph6dzGkSKO4vFP6Kw1H43Prl
LDUIawVIYMVMk8jrD8Pn0sOIcu3e2rNJwY3gRiHSHnfEI3M2B33HImlE3vVg1aE2BGKJINj/F5wq
oXpoVFXYQ23eWrJtDo/bBvCXCN2r2jjSntumsPIMMsh708AYnXI3HsYMnTeGnbU3D+X+/y8QZ276
CshROC0KNGZuAeiXd1Z+Q0TveuseZMkobMHUeYXvujGpwxhpIWhATrRzjviHUuK64kceSckulyx3
W4HrC/QKx9H4rEUzDdizWNgdiY+WbIJtYt19Xr/PEQKJhjHvKdRldbE3hdGuS6JTEteHbTH+Yge/
cXi27miQzWoDtVmPbWRrO+VgHvOzdY3LF7qrxx9Ekdq/nH5eATle0Fq1ChoTgGSvnlSv2GvetFOc
2mapJhc9rJivYBw5+Gg3Z7TscTGaC83TqjNezy23zZTL2O4ViKMEPVAKtAwFEK2ua1o7TXNNhf26
2Zq/3VlfQThSUCdfUpoGIJ02HlOrvpKa7CaW/XPSWDddpX6YSHyDLB7BKXn9xPIKy1FF5Y9Dm1Yw
xZT8tIJ9PaMpPi2cCsmR6OdkY8r8tk0KTJ/PeCvMGiXBIcSMq3GvmPOTDKVKqShXV+DBJiOUBcUW
lWHqOgueGZ3kojX4AT1v9tuSiCA4kkglzJMnMySRTZRIUntSa2cbQaQrjiZQbfXfd6O2OUn1I2rg
El2QoMOIecPq+ES3NEMIa2IMkSQfgyG3e0NztHmvZ+9bdj7fTfXDhqB4EcSQkBPSO09tl10hb1+0
8wkWhe/e2Up9HUUtFqXfFc/dVwx5xBBi/dF/HNEbu8RMFt171xrx8+pKtEzqMMcE973oZEb7OT0V
5udtiL9E7H77KD+ljkxxmFO2+w0of+kqR/qUujEqHGovnp3wIcAQKeOzqJ+baPOwOGbwa7mU05pJ
hvkBLCuWjeIzPN1+SVLciQ7JopXjjhBmP9etym7reSYdfTKgrDQS7IcCf7I4UpDUchxoAAhpOM/x
5Fj6OUBWx/ZqiUA4WtAMOR5CFulskpPS3tH4aA0CpxWpiuMFqcQIk1SBMyl1hcrYPLWrzHp4jxi4
ufxJoKZBYnWkEKNIfXsiFSao/mxFXRBfipz+Tj9vupNE5txoZgKU5NfkjG57pKbdq06ChkbtIf5G
97hkEhwf8PpRfqWwc8tVfrxPUO4UUUdmqhGCn2Dp9IviD/sqQ9U2yreftnG2N1rCz7UbMOm4TVga
SDCqroZEcwR0HSVM3TKozsFY3MaD8i47ITKzo8UmmFkKjXvmUlbRPMWWvCsHUVRlPbX49yGMyBxL
TGoY+TrjpunE7hnFPj8UaMf4vzQ72vYsjOz7U5wRqUlNkgBq1HovyHW8V4y3YycanCKC4ViilzCk
mBqMbfPQjjDqUJG/RKJRXtsuTGSOJcg8y0bGssrGRPb8onPCrhXE2UVycCyBiuAJy8U8uIxtqh6S
4eMg6p7OdLHhv3yoAeO1fWsiEINapTcMP+Ix9fyQ7qsau2EYC/j7L+GAfzdC8mKMC4Ou62TI6QCR
Ki+6md3oHO+yD/qxRSnKdOw/TGdRuGt1mdAl0wI1GUTjJ8uQRI77UmoRuSHXSnmnXnQRXHyfM+m2
keCfLJe8QNWsph0qUh9CIlDbqiEsQDiDLoZANVBYBRDpI/oLq5jRlJGv2+wmwuDsWdHkbvALZPoa
ya4IPg7tp6wVBGbWDyQLOTiD7pMxwfMe5Gi8+C5DFYN6HB+iK1aHPh20H5NgBxSsPZ8UgcCZ1dMQ
a6M2V53pEUmQ4y9Q2ZukiBYHnKLE9/NZccysteOp3sXJ/z/gFKGZV63xSRF1UsV9NAEmqO8qo7bz
NLE10UDt1WvEAoS7IftZHZV1AZCSPDfTk4kJtNGDrgpqfdc1hg6vhmUpMnavPzeANJWiMEuBEue3
Q3wTxVfTJQnL2FkI1SyF6HD6PyECSU+SUUYCee/vcHSrJYEvrilq+X3OTyo1jXSN1UbFFoZ0RM+q
dZLmLxL5+P+74xKGcxWdVqTLWSOQoL2SwMzhgxnu3gXBF8gX1VzmKiuQjy2MmFAQBo7nk9TJguO0
wjTCbzELUfg6+WwcSaaz+u7anTzFzU7ZzYCp4MbDHNjoFrrP8DJlt/vIVR/y79sirhbeLrH5s+Fc
lHrGGsTkn8bvwy/Wcom9i3afydPohDfG6Z8aKkWQkLjGPEtYzs4bDEWMpBKrN+jnVn/KRA3mRN9n
/19so30+gzFmtnSNV6rHVpTSKPo+8+PF9yuqDWUQ4ft963T+wYyfttdljQeW+uF2zaT1Zdqz3y8N
IQaVNnadfSxEkZHVw8YShaMCKau0nJis5Od2Cp32OB/RDBmzANTb7Kh+Iq58CC/YEZaIHDm0JUYg
dQPkqrK9X1w1LZ5bBV4rWhqOGMLQoNrYMNPqbtVgT4VtzFmEd8Nd+VbBSpkNahcCoA/9czlru6r9
EKKDoZlVXuxPnj5Nu6LPbT+sT3pqfNq2DIF4lIs/J4NkqAWrC53JT7Q0D0QVw6Lvc4QwkhjPKjK+
n6QnLb5vRN0sRN/nPH/q9DDWWVmoWt5F/omS9y0/P9fVyme593XY9GTdlO3gmJKoibjAN/mZTZ2Z
0QnvwahoNj8Y+X0vIZ3ayOz3LTNHAHVSJFXNStL9sd0pNbrwVfo7ITjvz3otrUq2g0rBAzGvG1H7
19XT7MLZKefsfToY+kCxFMrj4Hv/vJb4V0j50wPsavo53YsibKKl4XyfRk2ByV0QKbOSA9GKnW6Y
GF4uysUW2DBfHxujbW9pMh8MtMnFtOJ9renu9vqz9X1LMhiOqZimrlK+br/JDHMo2PrL/YdYSuxK
G5zKPw7qfhtnXWOvOJydqYZPB5O1YYlQMWTE1g5TxXcjnbxtGJE4nK21aonhhwXieU2DCXvGdyu9
xzjBcy9Kyf/LlvYqD2dzmBFHm8yHPOaH1mXNANAq9xh/VO6nHdvPlDvRu61IMs7ktMCIjI7F9/S2
c+TRVqXCyeZdHIvuhutG91sy/h2jLIukDEwYnV75hjeY5COCKw+dMT2PY3BMim8aJh9Jo4Sjoq89
FEEY2L46fFTn/nkezft3rSf/2BEFo1VIrO1RULe2Yu3QSMrRAiegF9yHiPwqNLcboWFPaZpst8hH
PbCnzDpQiaKbXSJq+yjSLrct1X6kmiUTqMe47Oi5Sp62FSb6Pvv/4sCoIiGiHpmfZUbmdHng5MJ2
W+wnblAG/5oho6Q+HFkjjORX8JWN/S4cy6Ff2vrlOSPdiyxfQB0WRx1ynpRWyF5PFCmz089kqO3y
go7sBl0aAEccVVwPKN8HcdRui9uRjttJ5qBR8J5lN1aH9y0SRx5oN5grVQoNhqHsyMhgakyBGYh0
xrFFl4dSNbFuNlHzzeyPfoUGPf7P90ih8u8aFMPfS71jRNEgZ7KOj0MuirdtWzOKj/+0ZisMmkQL
sCpMURVpDoj7H7el2OZVtFf7E0JDsKWc2MJn87Vld+pNism/AgzBboEWYH+CFD2CbfPItqXajuAz
45WBFqms8Fm7RvqNGnrkICqtEgnGMUGXRv1gBDAyo7guowdcwGwT5VWF4GWEOcbf2UDlXy2aQZ/n
oYAVSJl/rirjEEfZJ1QI73QEMwLpkieFVz/FbLk/NWn5CuZgsz5DJtoQ662263PtrMeh4Byxmn6z
xOH4gARtrdcGVmw6mXuW9JU4GKR7E/9P6TciM+f4IBjmUkPHNRT4mfNtpCT72lIFh3CRNXCEkJHY
T7KXNjwk2Uvz4LRa+l0l8SelHgV7tkAa/iVDaZG0PWbg66kpfvQdynziUnBIEUFwvJAYuabGM/Mn
uTyx+ndSJ++E4HgBu8VYtuwYFBfyQzbRM0GUbJt6/nJx+ffUofJR2DnTzN6PoCn/C9tyqr1/F+27
XXGskOMePIoqhwSu+sJSi7NBMqbBJE0wM4leWd211u375ClGOv8cP29LJkJi29MCKWwjvVHYlW/A
K3SqFw7R2+sxiu3Ar/bK9GEbjX1tg4Je2hUs0Cidh6m0IBf1r1OKQbb3kigYIzI4jg5QGxeHps5Y
Tvue0B/CDu6r31eoIiOZSibGm2JIrZktWcajj94pB0WLHcy7EljbqpYWEOwnLLTU9WFXhQYgzPyn
ZfmuOaEEfHC2l0IkB7fwJdEJCSvE3ebqyTc+NL67/X2REBz9J4lV5rTHu4VV3WeoYa+uK//zNsS6
Vy4Uxa91JNe5lSCcgIEE+omNNdePpe9Q9Ies7ezWvCEPAkTGJW8MeIHI8f8cKMgAZ020pUPvamhO
0h70q/nExqT6wrqaVd9cgHE7wSQFeo6JTSxL48eoUlvOP+sdBkDfGUolMDmBNfD1kV3a09pIIFej
Sueo90+ojhYY3Oq+9ioNXw2JjBc6GC2kIfJnlJFqkmojuW8OE4Eo6weCBRBbw4X7ZEnQDjOzvNZl
OVzMLCSnPVn73PMfLqlGIgsw7rw4JHlipAOkMpoKTZH2wTTaTXfJDrcA4QghoUGBEb2QSNK8MH7K
g1/bZi1aGo4LurIMDdVib4w6BmMiE1ZXW2eqH4fycRtIZGYcKUSWFQ1yA23J+qckk+xxlAWrLxKF
o4ROMhId/okcEzTDKzo7104hRjaMovE4f7EyXUMkDsn56Ir1p5WZYVJ26GQJc77vPJZlnn/EXBKP
jTzLr0UNBtf19grGmXTnk7gK2Jucolc3aUl3kiJS3GpSE8E0jX8F4iy5q8tWNthFlI0tzTz/qOyr
I7FlO3BFSewicTh7blA9mg8GxNHD8X5QkmMoKQI7WOfOV2k4k861OaO+j60hGwovRUN9a2j3lVI4
UhLsNBjGtmGv73avcJxh16pJR5/drch0Owz3Vv0tEGWbiJTGWXZWdwRlBix2Xs7HvtZd3fzxPiG4
za0rtf9amZrfZeS6TWenEoU7RFJwe1rdxv89b+Y+5gQ2kl0P8yUviq+GzL/GTXJioZoJ1jXr39R4
tNs2cqJWcHUSLDj/6BZrWqDHHUCaunbKPLbH9iHtj+9aEMq5fZ74U6KwCQ1tuM8Mz5x2gajpq4jH
KOf2saQSOWQ8xrJR/X2HdmuJU9f26P0v3a1EauM8v4xMqpvsuoG3vir8oBK3FTGzwPP5x7i5oKlB
JkCk+Wc59+14fpbayDPa76koU04kDef1bZ+k/chmWwwNGiehSD2MHZLtto1gfUf7TS18H1stkSvJ
HOD3ozS6Smo5w208HU0isDWR2jjnn/wwSNF5AfH7RneT/mujuWZQ7Ob83IiS2gQcQDkOSGjsmxIL
S6vmTdSjneSnbY395V7wW2X8axxNmigOmHOSvb/HLJXD9Fl1x5fhLdKxOugftvEE8vC9wSZMoWqa
ABZXpI9y+KUV9TkTmJnK0YCO7jslOlawM6Ziz7ldyk9UEZCmYPn5prV5qBXBxDoYo7+PZ87HrA7d
NHEktFST+x/v0xdHAqE261kbAAuxtD3u0k4fiI7lzITe3tNeLYCpdHEH6AyMbaUtILI4vRsodUo2
Ybvsr8ohOrfS9EQQZE2i8PA+yThCkOM4UE2WpFOZpZ3L97QVkIHIFLhDQBTr0TirMLWhuYKH5vO1
KnrEEVkzRwTGjN4KKrPmEM0Cih7DBCfR+DgBpakcAehlGwQWhZqS+dBKn/OG2iHdpd3T9mqIeIDP
ZsWjmlG2LCerxsb5T4TgpN0QxaYntEhzfE/0XCTwIj69VdJr0wwaAOoSQsTxbeKPXi47pnVHL2k4
vziu8ymufRMkbcxOOQiz4Jl+N8qTWw2/tjUoMDc+2KXnaR0EbERKXR8Dek7r75K034YQLhLHBnVv
RVnAjKH8NO6CA3ufT5zi03wimFER7GqBBwnxOGqYG4S+rH82h+DG2M3oPFi50XFwMcLStVxRc9nV
QrblQjFnWFCRqYVFmhfMCD/lxxGjFtCA+pvh5aEzngaXetM5woO5YDcXLRzHE4mEBOiJ3UeC4Fql
O4Ln31KgSBEExxOkLyJ5Zrk8evwYf9fiR/pz2zJEzsSxhBROtRoxZ9LSq1h5jq3vSX89os3VqF4U
lvi9W/DRr2ZM6l5l1+s50jM7yOO7PO4E6hLZHR//akrcrzR2mFduh1/Mzn30NbZwPfHKm2w3nKOP
71Lfm85gMYb8qcx3y6k6tuVjg9ZtWrLPLSfRvmxDrb+avl65dO4SYZRjQNoWWNEv7Vb5/s/EvPaA
iXn1jo3u9T1LsNOudjZeuJXO0YYxW5H/Qk1t4FW/0K2UTWkJd4aDGd/oGWXdt8/sCTB1LrvqWxYG
mMuGpZqcWZLSysPWDFlUNrHV4Zag9H4SzdplH3lzfiEILGmGif7NGue/NIssqacxLjGx7HWFZE/D
7Pnp91rR7CQxcGseIzyBtwKtrvr0ApbzaYPI9VCOgO2H1JODemdOlUMMUQXQ+qVzgcPpUEUIsK4N
hrNjU+DCXRN7qv3Chgfpqrko3vQKx/u3kStQlwq4Mb3Ph6s5vKTehCwAuGBgkFKr9v2X5XrI+9Ae
9QyZX7Oz7WZsp9gwCt6j1cwsUC8Z4XTZBe5Q3qvyDRLb7K69oP/QUhrOm4PeHFl3XhgfUs17uT11
Yb9PW1FQU2BsvAcrY9KpkgWYrk7tFtPRDLtNBaKILE1nP2Kx+065NLZJl/xjafNROTSag3ZeHvbd
g49MFYEDrR6eF4bAbfal3M1JFwOORRnn60hUqiPSGccLUq9jQNQEnWn+bTOeMvOo1oLNUGRlHAfM
kxno7QArmxuMuhpNuy5ORI93tSgraXV/X+iKIwHDRMFTnkKWBI+PfdqezXFy1ABW0FHb0ERNOESm
wDf8q+XIn1DhzRLHppfa/uiD5iEIgbe7wJ0F5SwC4fhuf0M2dpJlQItWivy0wD/GrXokY/wwa8ZO
w/vENjUI7I5v+xc1qt9MKuCG4qZvbwZfcHoR2B3f4W80JUOvG9j1SFyiX4Wz1zeXJHZSmZiGQSxV
45tKmFbKEo+xrxa68ktG6KkMyhu0ERNE6lc1tYBh/18QQt7MhqQW0FRhfgqsD6noWLx+3l8AcIzT
JYNu+HkAw0IHRuMbPcQYW2iBdOIb30Z5iDOc64tKNBaYHO3IpW+SuYLu6Pxg+nZ2yUxTsvg+Rzs+
smqCtIXSaCo7U+87YYHnbxRWblsxo5Y3G9wChqMemmUdHjgghlLjBYJqsY020IdxHm1zHJwx046Z
PwgYe/1cvgDlaCit0Aq2ygEqn7KHxEsfM6fZIUV2cBWvvJaeROfydR76Dajz2Zhdr/RplACQdctU
MbyrcHx33su73BsOojDBurmjdJ/iUY1Y/K0DMd0xUuoMgbD+QzJTB+0tBIu2fhLHfLV/Ibjw5DiE
auWXgGhTZ3KIo2BYYnAY9spH6cbfGfdas8vc0KM/to1llZIWsNwppR8n1PgbKejcPBrdzlB3JD9u
Q4iUx3GFP+r5UFmM9ZrrWb5OhbbHVPPW4F9Vx3GFOYRaPbLVkb9o/81gqc9+ztKzXckV9Yr+i6m/
wnE0QSBKmwZQWXgkJ22H9msIfTTujBE0NUZTXXTsXqwQxxo6BtNWCgFcJnlp/4OIXkRFFsDRRaXN
8NyRGV5polk86lJn/eQHosFUQrVxDCGj0V9pBjnSL0Ib02gxAibclYf+JF2THZv9cUHwGukWsmlp
2AxR8s3hkVyniS+lrZup+pWpxA7NFN8Z6+jXWFjf03r6bEY9ajlmU/AIsKLQJTBf3txU5ZzOadYi
LnudVGdpym1dFF5eOV7+gcFdleIGo6tlnPbcvtE+d2n5QDuMekbZqVdHlbftvyv7yR9YHDMhdqRT
UwGWmv3UhhHTBA/DdIcmQraif9Syh200kfY4QooQaJa6HGhGbNrEHHfaeJ3QyHkfCsdJRo+B0oUO
lBg7SNk7NW4a0wXE94fimKiLQ1IRpWERaknrpgGGC9xOw/P7hOCISCl7NP2XYGgFuU/1e6m4iUXT
j0Vrz5FPEfutEZeAGHqUoXTh8EkGO6QBdfvRsMu0uiXyvH+fWBwhxTqdwoqtjaFNtoH5uVFvm6Lx
deyHc3vGH2vDsYNOrCYvAwjW5dqnaJDOWKvvmmTtMjW5koVjUtbYb4nHp1MEuSLVlcGc6Dr4yurn
2o9sCDf5hHaazmSLNikBP/CJFUVE4iytAee3V3Wh4NQX2CoyqhAv316stXPYH4Jx7KAg8V3qeyiy
Z88OGAehPViJPTqTyw5iVSnAE9ADn2gR6KiBMFUIZsr3coAnG6TXudsiiXTHccOkTDka+QKiy37O
4b6SUcJvOYaoFZtIEo4dMgzSaFoViosDRFCCn62CUWhZIBBGhMJxRFDFo16yXTA2v+rNbswmOxeN
ihb4Ep9bEQyVmpMoBw/1036ajyX5WpTVjqInTSnoTLUOpVLKWqxYhG/qHddNpbdy2bp5MzmNZtnj
dKyLc2p5avz/5ybBsF+hOMMOwinw5azCNh5cV3Hg5sGxt35um9r66rxicJtdh17vBkbVtWiE/bFL
vG5uHb0VYPyFel5BOHuWkVc7ZxMEqVNclV7ezjBXWb0rvdnJsPUJZzSsO9ArIJN6se+Fykzbri2w
77WVrYS2pBoOLe9GXXTTFamPM24MaVGD2oT6xvo4FNW+0fZtLAs8SKg/ZpMLcTpah7kZQ3/Fr38L
JdUfqj07s5d7+Z4Igq0iobjtb7DkWK1UaC/JtFNCpUeajHaHGvVt0/sLcRuGjiunauh8+kBUSEOS
DOiAEGOOeHus9micOZV2ctR38qGQbZFczMz4HVeTFbQvRM+6t/2R+g5DbxQDLEFo49W9jybcwuxb
5i9bGJzu1HiyQkydQFeH684LDs0+wzy8GG/EGBzM1qq+4MnC0GRVpxZm+7xtJ6DnKJvSOtiGXv5o
pO9qf6LCp/01g1hicFaua2nn6xEw5C8T66fqzTbEOswHzZMfET1iQfiktbfNY321XgXjjD7IDRJY
BQOtnw3kx4iy10RCcSuFMjApLkJ8n9YYNnCQQzfKD9siiCC4I17X6G3QMb35w5emPCfGB/+CRmyG
pij4U6j8Nn1dQjuMvO/rBs3LrkiQ2EGD4mBBDHztWfgPEG4jkvUswdtO07zklrInb1Z/PsBTrwYX
tbuH1Ak+XqA5xUROPnLV376btkNF6xoTcNzRvFXBdHnqlMLR66sWtgDhLCCYh1iaa4DEvRPRm2x+
2BZi7aigLb7PLf+ILuEW5o02bq95TRK4WfkljD+ajZtWqYBL1za8BRT/MuobAWIMBKIM0RHDTaY0
3GXpdSOL2GZ1K1oCcdd+tTZpVjQAyj+xSBczBcnRPHLL8ozLvSj0tOpBryrkn0rR89jS0xTmnWSR
Hcb2XOluLoxXi1C4Q5A8Zgm6C2Gh4vg27zu7CW1TJYJ7w+p2t1QdM8fFLm5Uhu+rLVSnf/G/+Chx
7g/kSW8dDR0P5EN5QTMjOO1vF+JfTNsY1acNgVBVfmfkx0n7prcCYli1OmLqlmxZ1tugtNzouCo3
WJ2+vA71vWr9qNNDpQqyUlZXZ4HCsU84KhUJNKDMtNzLaWcnfej6xtO2s66SwQKFswGzS6Q0MICi
4qJawghIdQmnUbyGmujIasr8guQyGYkeYUHM5iEwWzv4Tojg7W2dqRcY3E4dK8mAzaCAe6ZOhX6Z
R9VD4zen62y99oy9wl7LnfnxAtUtQLmduhh7a5BqgFK1sfMidTThlGOm/TfHqgUER9W9nyfjHAJC
/aLdMt8ZD9Iz6Wxkre2Sne8RQQR11bIXeBx1K+HQotg9bxDYSs8Dri1Tm3tZGe37wdtW3qp1vyLx
r9ltqnbTYABpLuSzjwwha8pRLi4iUoFA/Dv2RLIik1UoUFY/TYXXxq1H/F2YilhHhMM5q6lqxlSN
wOnIPh4muxgelXifFMKoz6q/LvTG+SsCtIXhE2Z0lcvy1GK3t+faob2r24qDZ5fjiLEWgh1dBMr+
v6DwCgmncaMBVJlvjPwuFL0YiIyB/X/x/SnG3trkTHv5zYzg83RXCeclshXYcCWDowgrxAoNATCG
07xTvXjHimqNPcuaDXaiDPH184Kq4f3D1E3V5PvJtEGoNmabNW79nXZ2CT4KPDyif8kKu/eIm+xE
Klw1wAUgZ4DFmLRNMwAQkzoduUnsPIZY4bm8YEqLgabavyXjDHCoawXz5QFU4E7nh6mdiiKNq9a2
QOCsbUYD77ROmO7SHgNtascSBddFyuLsLZiypiAtyCe1vpYzAnMgb0qftKlxL2C5hSic0cVzigL4
molifQhDYis/x1BwGFk/Xy0wuG1IiRtchUJgRJln7mHZyNdIazt8/t8MTbQ63JZkGpKCWbDQXUkx
3jr9ic5f2zoTAXB7UDApnRGVkMcazkiys+P6koOValEZnkmoonMArVUEszzhQEKJ29G7AP55QRcP
OMlvCH53a/xmDqUeEGp3RZTnMr+EkBff564jRl9G1aDhTB2W4W6m8ZWUNt72Mqze4hYQHKGkGk1w
cGMiNKk9Vp5VnSkq0dDm0thtI61746uyOEbptEkvdXYN0fzZKebbcKh3yuyohUAi5tVvdoCFRByv
GCk1dIpANgIeod32z7r1Va0e3ycLxywgFTNS2D1RQ3a1FLqxRFDrdJAbUZOVdS95VRrHLFbVN1Gg
Q2mG4dsJwteNsLSWGdEbfWk68rdZLiMmOPy5K5tRGmd5CE+XTyyiZx4V2Wvcf56XNFlgBKuLswDj
5BlGy/DrEWBaXdkZGMzCzHFRbyoRCEeVajNZfteDWoL5ulSdIfqSiHrErq7LQg6OHvU89DuJQg41
C5HiMNiS9bxtYiIhOPrqI5XUnQYEwzo1o2PJT8q434ZYP768SsF31qqKJpwUhXFwbme/1BNFTpSJ
ekeb3hv71hEfX9Z3sQUix2iqElpTmsOe/+lH0ewlx8C80MnN3MgV9acSqPDlxyzOm2ofDmHKrouV
j76VvdOWtTNftI8tJOJobcj9mswSdDiiENEPv1BN4DJrre4NbYHAEZqKbODUZJYwoYdHe4xOkm2i
ndeBHiRvuvUfyxw3X/kQuKPgzCEw8pcc0oX+6jClg04hWpJXh7D+rGmii6hohTg6COk4RiSHaKN/
nRffkcmjZodtI2ef2KA3fmyENWWGMpqAqPIf4fgjT39F3VkXoQgNmyOEMokbqhjQ1STv86OxC07K
TRJ44VcVrz2pIwtOBiLFcexQjkYgD/BfJG1fz92PxrcHVRAkEEDwaVYDUXFCwxHa7aq7uWzt/j5Q
Unt7cURq4/vTIBOg8LUYqyO/9Kdp9skezX1aT/GyneWKRsCLROIOO3ioK0d/Alo5nFP/2Gc/g+CC
B/SFsxKODioLdXmZD4hY/4YiATOd7Tp/bueTJhxLKqJvwhGDPxXIdmf07X9IBpdFw9DZ6dqqdvEN
dWS73Bcft5dLpD/2/wUh6NrQhDSF1en6jjSfA/Q3nb5tQwjclXCM0OaKkRYdIELc2dJPRvRx1jB3
VdBkVMBshDshdDm680rshECUkxk8l4qgFdZam6IlZxOODmrJnKS2gBnMCsIC2FcxmySy7OJI8Uoq
7bZ1JloWjgyqosLbyAywpvtaFmhTH2LSlyD2yn4wT6M6XqsQcrdw5yHc0nf1FDcopYVAOIiWYWFj
/Laknhtpspv0thgFbrS2QEs4zgys1MwRTgZcYTYnAzGOyiicba2JIDgbiGjR5HoNiCk5tNZdJJpW
vlZiYSxl4GygqboQmcUKzrqhrd3Ou/Y47LPraB85Wuqaty+hXUeUty+SirOFuOwriZSQSmoOAXmW
L/GchVB8nh2JrToccny/lU6yvEtigS2zhX1jZwoKa2Sqaqic5Q6IvW8OVhDP2HXq2CYBQRvlG3l8
7sglGar6AojbC6ysrSyJIBQUoheeWn4gWmIT62nbxtY8cwnC7QbI9pabtIM0dfhAyCOV7qgozY2Z
6ZbCmEEsOLmO1L4pTcihRfWHpi0dpa2/6Ul9nSi6lw2iijGRRBwPDOVMwiKCRFKUjraPpnWpin6s
YSKi0FVDXqwPxwCtn40zeppjc4vPWuaSC1qBG8ul4dwf0w+qsNDwfdIM+y6Q98jDdd+3+hwBjLFp
YRoslgZnDQVnJ6X62kvHbQyRv3D+blQxtcIGGKRor+JMchNj+lWoljMWmoAwBVB8tEum5izV8ojA
Ci3szrqKddmx0LtBVMYlwuEoIGh9KRkniGTmk62iD4qM1OiiPMqXvfcvjIAvSJT1EolSTHu1y1ow
xeh2QI7IQ0ThbbnvbFHeh8Cm+frEsqJt2NSwucLQDyPG1YdJvnuXPRgcHVA9y8gUQqLWHB8jUz70
VeSRKT/XU7Dfhlo95OhEQeoFQaqoyQ9tHqJQK5FIjvABRUja2LHgQezjIbZwy30oQmNc+YboFmic
NymqEUWyCjSt9tKrlxD4jmK2xo/2VF2VD60wzXJ1tRaAnGulxKB6jIir25XPcxrZsqiCfdXQcSs0
ZKBg3gFn6KXVlI3MALT+bDTHxkrQkcn22+ftdVql7AUMt9PpQd0Qq8Jh15SfLPluJprTiiLVIgxu
oyMoEfvHFGbrZH5Nx9taF7DP6mospOAMGwnQGsr9oSzFH93atzyjywQQq1vpAoLb26RJR8kte1yL
0snWQjc0j71+GsovYySaDyLSFzONxa49J4jpvDx+6enPqrGtGa+53QXhG92gsCu0+lZVPvIRlzNt
jAhB6mL2wvB2MO637Wp1RRbf5xyytnKTBnKJA3St7/Fe6Mz+KNjdVtW0gOBcsEwtFY9eEIE0V3p0
MyE3U9S9UiAFH+aI0LG0x5gnOGEV76pSPmexJLjMCKTggxzUanCfySBF439Ms2OFKKQokLYaSFks
NuGdHAHvwmAY487fswm8aFqavlQHywf9Yfy8vfQiiTh3H7TWNEKW7DNX93X3s5tv8uqC57ulQJy/
a37d/oe0K1uOG9ehX6QqUbteJXWrF++O4zgvqiwT7fuur7+HmXvHMqNp1LWfZqpc0WmAAAiC4IEZ
BoAwgp00XeXdyaAqXNTScylXTohpCXY5cQcx429N+90sP7jugpNLehJhphfXUugbdeHIGNAyvCe4
v3qIWMlIrEpfigoydNmTht2jKXesp9prqOUWPD0bsIGkIUCs7iobP4fZlRwT9QUKQvB0lJZzY+n5
cnemY4Nouex3JTVbZnvBbctU0ayBtmLBbJtZVaScX0E2srYf8/kKs9yIPWRbjlcIwWxDPdQHjdf/
TO1HzWqnku6G6ct7vO8VQ7DbJGlqHdfbOIOFD2mGCXix0w77yxhc339kWyCP+p+qBNtdJlXVloqr
Kr7KqoOWJ44envXYcOflDk/4Eot6bLJdL1lBCieyMrIGvAMCJLvFFKtd64f3wzl6RmN0iU7szo12
0s/xHXz/eKHxKqdg2skIRmyWczlDDEuoDXfq9F3XDQ7LBu+ySn9fp13SqWDjaVUlQciAVepfpP4k
TT8kC+mFBToZ3QF/7Vi8zO+q17zKJ7ZOd+Xw3+uPZjpny8MyEH7L7eCCTGK9pp700mS8BUKOj5hg
H5SFU4ZXSfGuUPrPMomd0jKG2M+yAZNnoGMeX+wycZj0QKwPER5EfjjVHmVJ4X5V2SjaVvvcz753
oZP9Gvcor+O15fRCzbGm1CeEC9NMor/vccL8r6C+WdTFgRWMLTUzlQhLYneuXC7pmPB2HnOYTm3e
78wmPkSaThzSKBghagThiIc0I6yhM4+V4SfFOa4Ol1eJghCiRKgEElNKLJJmPoaJu0TP5bi/DEHZ
gRATMrycmVnKpYhmT5aWw2hSc7ipYCd2J1ly07aqjQUpvmj3fw897M7sYboHu9Tkqm657w96TEUg
ngX+4a22zMDWZ9iGIhL2RSjcBWY1Qnm+vgdBBLpKOaEdSEkONjk/YdO2V2CCGk29KOppAVjYPsTG
i/1NrkNXpkxuc7FWKEJQLYpKDisVKCbObo42F58ktSPMmsAQg6ihz4nWDKh8KaV0wpnnLOlW4Vw2
OkJbYiDtS8w5mzPIUaXSrq9yj6mF2ymyYzHrPcH0VWViMM1MCUVJJHW4YztE/U2IblUbqcpleSid
CblWPTWDrpfQWVJN34qi+xwtGWHOm6FgJQf/Cav8PR6GuFG5NQ9SB7rxb7V0nVFlaGpZ+G9YYZRN
jT5CBoxIbTUX8wO/asP4Q2bLPgIH9Tt0ZmJml43KtGJoYpRudClokgkFiNAcvgxV9snSKIgtnZkM
DZGqjvnMlvi+P+sGmQ0SUnml+6ZPzyb6r0oqzGxiKIzJus65QcXYloAy0Qj5He4039jjfhlzJ46J
GL35FsR8BRGr0UG8xIrNn2Vo1yZvva72mKvlSfKu9rpvoVu5Vu5QDTGEYOIzg7BailjGtCtP1Ss/
qy0QkH4b+1+XHWfL4kyVYXqfhkYCHIEFizNmFgyljVRHnTBNAdcGc7vLLdxOBcQt9aY4KyTBf3I2
6+iUtyBOcbskn9rg9j2zQcy1MPwnrNynk60ykiMT6WG2i6arqbtiNjX2cCvS4JiiWLom41QiCztA
qratrerAGNvQq8vEyyJ9d3lNtjX1D4TYKDeHIOVHtzyCWZPcjJ19ZRXyU1yax4/BCAXhpogtXN1C
ErDzeWY9/Yqs9F6VC2qv2XYeVAQxEwxX+niD+nZZGhssiXIIG5MOFaYoZY/h03ITHOQ9RtK583Pi
t9QibRaoTM0CY6Kq4D+/m1lWliAreRM3HYyNk+kWXulH3+UjfzfOH7Pk5nsi6QpNMG11qfOsj4CG
CRvOWH+xqD6fTaNbAQiGHQUT8tweAHY1X9WB5ucz1fvLF0FM1tYa44FipbFlwu1nmxnYerQWL5/D
vTycWzAe6+WvjJrSvhl0VuIIBtF2o6k0PBTkE9i0aty7VaMTYFu1p3e03qA1BpubYiq6ItIiDCae
7VYdQ9AZzxZ4onP0nl72os2+qBWEOFChA/MUC1pAmMFeOSm7DKO3pxwPbN3+h+R3vu29h3thjSg4
bjznUdgNQIyTn7W8T6hK4qYpvCpNHKPAqr4wwAQE58F4sGxn5d9ZfhyXmy6hnjRRSMLuM1VJNXaq
jFKfUT6VEdhBJRND7PUvvd3u57IjymWbbrQSTPBT0J0xLUhUlEgNP5dONVXx2wzcq+8LbhpaSqtF
NhSn2M94/pzoXzrtHXwi67UX3LSVm7qMTEAE7D6onozutFAJ+6Z3rqQQvLMKkekUHV+UVnGDLnXU
pnfZIjkJle5S+hLObMyQ5NpqFOiLocWrv0tRWwylDy66sGFXTB+UtsSid9VxCJAi+pcDwLa6LJwM
FBBs4GXD28Cp50Mz9GBB8WaUiazhOowsR6odPf/2MRxBWQmCs6SNUFal/NKqq1YxHH1y39WICyLp
f8QR1GUreZaoFcQBC0+bf4vw8I9qhtnenV8xxFswO4pzW82AMWI8ubJjB9vt9/mRM26GHkWpTqyP
eB8WdmxQ5B5gofKSN0+oizpIqVhMmMGmLRs46ZiKgjtQS/B9ps5W0dTca7qHoTvr2WNFDfXeYpUF
w88rhuD8fY85rpYCjBTPC4/gWhluMzAfTA8DiA+W2mWfS0926NrKZtxc4QombmrSXFW8HbMr+1NQ
yscsGR8vWzf/xB/pxwpCsO4OJG1Zw7hoy8Gerprh2Ro/KSx0WBgROza1UoKFG40+s2xBX4ysDQ6o
FvKocHqqcEiozJbfRoWxjZEHmwDBZexxVpfbFBxJl1W2WeFfmYMt5AHDEIwTCoYInxjp9vsWFsPX
FadyqZMCsTi28lYYVVKRexoAAie0I0/HMPox27eS7tnpu3r010IJKcHQq6PWKcCaU9s1bAlplb3H
a9R9a6Y7Ka7cXE6vF1ZdBZl0mMIKRRjqge1mq9H6Nwh5QpToUSLX+A2yv+xtjEPKzqavuskuJEch
EcZoC2GjzDp17ErY/VieGx35z/VIzUfYDICvrmULUcOwunBuJ0gTScGd3CuDJ4/sjGPT6MrkQzLK
7oVQUVVSP8o25MntXdX9BX5swuophQmBwuqTXmt5k2swGF/VMvDUId4VjJowScEIQWIysrwClSPO
rOVLPRzU9nukv6Nj5h8rU2SR83zUWd8q/OBQYQ788BhQnY3b2+z/Fh4AQnzQ2jrKrQUytDu2V6/Y
Acf8r3itgW5DmrjkosIAJsSI1sr7RukBpsaFo1r7oZydmephu2hdABGCQ9FOKJByb6mzR3W6ralc
8aKr4PuC4ysgo5zUCsZVGIcqPFtoBQ1SOgGixBCcPkfXvGqXgLEZSiCgiswaigrlYsiGJILTg8+5
WGy+nxbx18k6yo3mGsN5BjnyksaES1JaE3w+TOt4iPl5MVROSfvM/w8kEXmQ7j6y4UEowffloouC
jgsln2Iw5km71EVc3kUnqv2T0p7g/aPcTrPGsEBpjFFdiGHwz1z/1YLSiupzprxUrPZpmI0TJimw
lDT3TSvdcVrf0s5dqeudoU8ejGa6D0Npt1gFv7jXj5mZEJolVvD3hrgq/qimNhYZX7c66Tw7fNGU
2V3aH3aWE6ZCKPa3MtZAaT4Z4MREzJuei8KGdx3a4kqeRvR7/HXZWggnE0uAuplodoF3896Yagcp
tPaBnhFHy+3K5muE/f33lTi6Hch9xzEqb3bl3DP3td8kmGtSXk3fJD/DLX5LqZAb+b9myjhqCMGj
imc0YMqwlxBzaCPVcPIW5Dk3GPDts8K3uo/tUr/PJCsRFyuoY437XFz9HPNvk0l8n//cS+IIwSMv
cr1WZ3x/UiPHnD4H+eBIVEXrckYHpQmRY7AZmuBTLFQCctRsb91VZ3Yv7xVvPhTvoW1a7eviqAKz
whVKz18UlKHmpk12J+FqPWiy3SAZxw/ZuHiQzlhY4MU0xLKbR8lyTWr+EOFD4tm5MNLWlgOIEg14
pg/qLpIVgEIQ0obOMkwrzrH8gezL4WmOicj2L+FV5/dCNm5sxC68vtMSI5VRNtH8v28C9AcQgy2+
7fMem4jtL6/Iv4SEVzwu8MpfpDnMRhMVJy+6mvAIL8Po1gj3xc/TfY7nmPNhkpzh5TLmtgu9QgoR
YdRNlmQarCAOdprijy2aV4lIt71MrxBCOmFVKKSXOaTK5UPXnA2JuBzc3oBevy9EgXSqJL0q8H2j
Th3DqNxFLl0d5GpTXxJbEAUlhIJo1uWo0qGtRWFuWu3lIvH6wQ2phvXtiwHjVSYhiZAbTNSKuUwm
hh/uK7zHjPa2q3ySnjDKZi95VGl4e43Ah2gzOA1u295anpwv4NcIcG0oyVXoJPVwDlWbMO9NDBPd
AjqujMFDJsgkBZ0ctSmu8vD+iyWPluZfNuVtd7VsSwG5ND6vCACBpGldU4SdN6M0WO1L33TDY3nk
/ZiBSz2Z2zQFW+Xk8xaILcQnRa0+mpJeRuAUVnO3SfZ9oDqMXSfD4T1SrYAEm2Po7xq0BEAKCgrh
Od0NBwyraXZ8DmwtO1QH9eYq2Qaarmzdwq2+EBCCLplLM8OYAL24bcB2lVVPlwWiALhi10GuGY2p
50NxrPQxMHb18h4zWwkghAMzjJYI9R5837rJ+xc9Iq4F+b8Xkw4LB2JM/8L9MO7xhd8f6ypTObN4
jRKgkZzluHS69GRZKA2Td9FbylqD8b+vlMVqow/sjI8FuG0rl9N18KdrsXHQHObyw7i1e8/TvzWk
YACNacdjF4N1vmkPQXMqqYFFlP6E9W/DOJ90zmrfhpEbMRBKF7uoetLlT9r047Kp8Z96aakEU7CV
uepHG0sVBZ90K9/l8zmZqWrtViBY60vwT5Nzj2hcXyMuoqrKM2x7z+JDa1G54WZ8WyMJ8U1nYV2q
MpD+fjmT+6EJ/qtpN/jzIX5uSI5pnj9dUJ8m1KH1pEyVlPP0J8fwkO2Du8GRj/FxAl/kfDAWYm8l
FksTtiCkYMyuBqDZ2s4qn5LsUKjEBejmtrrSoCZkjDPo1gJ0LHINst9zkkd0Z9/gmIem6cJfXrqX
DxmgJsSKdKqDvgvhvorxRZN+9kbsSP39ZQzC/jQhRNRDHMOoobfAfq7sY5tNuHj1Y5OiIdg8B62V
JwQGO7cGI0pgfmbn/v2oNfZRVZAxW08+BLvLUm3mwms0IUxMUZLlA67xQevpGL7kRK7+HXM/v40/
gluGsk35THHuELFWE6JFFqOZXcmAGKYHltyP2vGySNT3hUCxmLZSqAWMAayCUn6Ie8K6KQcSwsPc
MbMybPz+ZL4pw6NWfiqpVJsKQWLDSpoGlTbjht8bmMNZ2MKTVjl6Cx4kzh7Vnyk28H8xA1U3cKts
YLsVokLAaiSj4JL1wl+81+fEmyer51BywqNxy0cNm3cUFcb2Or1CCkEC99cFyKRiJBDjkxF81akE
6F+U+AogRAUJt0MBykuYeMGcvzm0LQ/N7T/+pu5/D7echcPr/zQoxAdjqvWQxUBT0sVtUxyWFWc0
KHfd3iteUYTgUNttybIIaaPmzzsY9y7wpgfVr26Ug3lUP132pH/RoIkiu4UYgRcCb9OiJlD0QpER
x/n4SH57uZjODzB07pOTXTnUEHIKTuzgrac5U+MecLV0FZuu0d508QMIAp289sroh5mcRznk0wow
1obYFf8l6v4jqtjJm8ZNBcpwKLapQZylepkXeNXszXsDxk+RNm+HkFcwwfTjUYmKeeF6ZZ/AzbMP
411jRt7l1dv2r1cQwfxzTUcvQg+XlovY6SXDmaKflxEoMfgvWGXNIMJvC1WFGHa0m6O7UnNrg9h1
KQjB3o1FmlRrRCDMVftQJum+xfuhzpQIXW0ny6+6EnZBztzK0gSSDHLvx2riJ1F2XRfWTkNzHSZU
U9bGdf9nyveKJ+yBfRgzWymBh3R2x7was5RBs3mYXMnnU90ZUcDdzl1e4YQt0ZAkJQRJE0yhe7Ky
czonXtd9LzPmXjYIyuSEeMFkViQ6z/vwXK0xP5XZl8vfJ+SwhEzZNuZmtix8vx+Tk8ISj7FuN6nt
XTaPhEVQAUEcfGcGmFcaLnAfDGE1lL08fQ8Nrx3umV07qfFVym/C6pa9L5P9Z6UsITKkBTMyu4OE
xrcJVQH2V95TV4GErVtCXJCjBvwfIYyh7xQ3tVFY+2SXP0zjS7MQy7X5ps2SX6URAkSa1oMed4Di
Zo5C+25yHAwO9CZsIZzO0X7HO6Y1nhAtQPMfD52FID6zTxVaUpSfofWxgGQJkUIf2q63GyxQo6K3
N3Nk86QXT5fN/F/OT696E8IDOOjqom0Bklwte35hlbvKz8Xn06cq33iwDx/EE+IDno53o11jnZbb
0eWzUsOddjQ8zMzAoSPeU6kSaRdCnCjleKhlPke326ff9D07SK72kz20+13vxXe8/99+zxOklWmI
zV5K2KbBzId/quWhls9LjxhFmAaVv4jNXnZqDks4AgMd7Lwymnhh7TS5k19Fh/yxPcvESYSyE7Hp
q0wSSR54wsTzM1Y4w2F54M83dfd3+fqupwplxHZsC7FDGo2hzAweFIszimZO37msIng+qMhrC1Ej
y5aumG2AqM7gKW7kLufqwJsI4j3VRPAv555/PE3s7YptqVC6BBHD+Apu1hOfX1iPLt54m37/KfUK
Vz2SBR9KiUIICW3dDIcamKryV5eAKbxJnfF9NblXwYQQosfoEE5MmEYv+/3kNl3rxDp1z03s97YQ
N/IpmqWYz1jWdealGXZJst2HUpYQKqquVIN0BIQi6V/jacaUcpY4pUFV4S7j4LTzNpdNpjAqog44
aW86gQnOVBw9KAob/mP/Pe37YzoMhislgR7AsrNjfIhPoT/veXGZsmpKFiGJCCTcYjc8u9S0/YQx
o5ZfV7vLW8blJALnXkFd0Yx75ww7hq4/jMMhZszJCq8371uKYviyjVliv1em/i81l4zFz8PhpCUU
YzulL/731TkmhihggcbaJ9J1Up166Vqd/Mv6oqQQfL7P26QdAixJF/qtepMaBDf3ZmbMQOolWzpG
o4oToa1E1sMsxqVfnv1So12RMtdIQP9IefymqlY4gsf35YzwFQXoV5y78kvYGXrszMiJbjutnh4v
62wbS7VMw1JMDH0VlmXUYyuqTdwzslp35tBVI9utqKEw27kIe0URVkZjcxYmsgROzi/h5+ZKcVs3
PFXnPnHU6/ZKxhyC+UCdx7Y37hWoEJ1ZLUllHwBU+9rujFPvc+IF+Se7b4/ZKfOpBG/T+lZwwqph
VIjZdvxuMx/whOupoKj4qJUSgnQRG1HERliFWtpPaf0tlfq9yUrChwgUsQvPymY8MOcoCpvPmFd3
1OZz/x7aKetVVb+Tk1UsyPBMvrBbrMyMd4+SAcph81sRUWx/26niCkYI0YY1ytEw/r5DR98vHr+C
5Cq8Mn0LCX76nZpYuJ3mrOCEcN00jWbl3N7Gk3IKz8U+d4fAjUEsIvloo3XHg05tqJSN//5NK00y
c8rGUMJyGdfLvr5pXU55rjlN5ujgoke7lXs5XGxurisZhXDRdszu5477lI9nUZgboPr8lNkeLsNw
X/ljD1/BCPGingaFtRlWrqoazDfOTksTuwbyEUMDX1Qe+cnCPn8MUogWSOMSWVOgSTBh+42NRos6
8GoU5+sZ71hHyWnjhJCSiBhiM17XqHMUq1Bmjuvw6FZevl8WaXu/+ifqig14xYj0RMvw/TQ0nHo8
WOEPe7mVayJkcM1cWCxFyOq0JiutQgOM2ZzSbl+lslNi4Auo611WUnsj5dRid4+eLsZQhDCNBfNH
T7xern2abyeMrS/3yTV1F0AskUjwWDWJNdfcp9m8n8dTqBEmsPl2aRUKxckVeSUpi2ICoAtOpuzN
/dFS933s59lBlXdTEztDTNXhKaH431dBw8TALAxQA6Zd3Gehgipi7V22PCouiYMLFjyqGSUbEPN9
cM1HOuf+fJf86kF61PjtgerDIHYtcX5FbSxDNfYwCsP4YmA4WA4W6X5/WSZKa0KAKKy+tsceIrUF
2ErPI9Whue2taM9UcGbBCEhh+xgwkEefM2SXtv4jiA6TcV8i71NJxr9tXb3iCKsvGb1mZAnoLqJ4
x4z7bELCQsRSCkLYJUJTks2ZgddAV2InMR80Y3bG7nh5PSgQrs+VFWO89hyxGXIsDfoJG2mfsuaq
CqneOApGWPa4GcN2zgADvt/rJMW7tFb+3EgKIc1GigxaIAz+VAwcLWR0kr8VJ14SIw7SZfzN1JHv
on1ztr/NozPwMpM3Hsrv00vw7bIK/zS5t5jsLaYNWhfdKFDWX8zvaflQYrpppoLwInE+hiMkYlUm
53GSjCNa9b83L70JQuG/2oUaLbKxNbwVR/CgmimNVZcrFcqSrznTrsTpojUdssuHUp/gSebcZDGq
GKPXqpWbxq5VDn4xHln0f7vTW7kEd8rK2YoVcLp5S3JldgEOnjfmRJ3PSe0J/iSxFKzSC4xBvdVO
Jh57Su7gyl9UPEbH41Nqg/jTrd7KJLjVWNqW0fMbpXanonuJV2rKEaO3Awee5vKmLPZCdQNSmDzr
XEUMs5rSuamAGY2P4QDu3ogmWqEwhFOaDT7oUFdgE7jpdoLmxrCsXb6khENt7K9v1CfmXCDlz7V2
gCjSeXYDn18mmDe8+4vXpMM91UbyZ4r3Fk4IFF0gy8k8QSoNQ+yN4dCUz1l2neqzk8ny7nKwIDQo
plyWFWAMBQOWpP2QFk+e7xZ1/zEIIVBk8WC3/QTtLUrojPmhReCzhl8fAxGig2Ig+V4abgnTuZhL
N6x3IxlZ/zwovV0YrsyVSSsxq7N05MqqbK9Z9kOyuEr4s2wx5zPyFZTZLwu1ka++BRSiBJq+CkOu
AVgGeKsmXRfVqShvW1zSTfajph3t6kdUPlwG5Zp6e8B4iynEijpJYGkytg8zPC/SF6nqCXeizFsI
DF1jtO0sAaAsS1dm17X9wPgUlAkvB6h9nloxIUB0hjWHfQrbw2sITLAvjgrGpUdeccZRM77GwL+d
7A07a1+AAoQaNU/FeHGOFB7klJrKIyCnAzPc0i/ZPtjLe94xOieu1RKKJXxZFeJGEzPcMnHz1OJj
gHGq+U85vb9sHJRFqspbF2hiC2MwcmCEhvYtH6SvptGeh8DcWU1/zuLlqk7T6yhbdn2kErsYN/YL
him2z8+lPWFeO+xGUWXwd7lZHbuaeehTovC8UVp64wGqEEuaxMDDswVAnIhBx111+Fd1Hly+XXZu
/IjpL8QlPyWZGFd0M2PdAKUWaovKhyuVAxrbf9bSRAUUHmsv6VAIKMmgFUbIYJLgcuG34knk5K5c
4WUar5t1fpA75XfCZLjZXcIUAgqLc9yMB1BndGxAYTkcisPiBg6nDLGo62NKk0JskXO7MRoeW2Qf
s7552ayAu2uqA9Lp+MiPw6Fn/uyu+8NlISnXE+IMhrx1maICl7fyBxhKEcRO2u8+BCJ21WMU8xAW
Ixavn2/D6BDMNxH1gJ8I/mIrfdWwfpS4/qyG+VLG/FGjni8TqhI76eu+NLVqAkSaHvUYlFWao4w/
LmuKEoO7wWqjlsBCPyv8rGArTtreGuzp8vc3LvTfhIg/WuejqU8KfpZDA5q7eMwJTwUu9HlkJ3tI
CZ/VuEJXwlhNpGhhB2HUx+KKj0TWXrLElW9l3LRKR1wdfzBz14Qg0deRXWIC0ejNduaFsb635Not
LJ2I5xvEUm+VKAQGu8zUtOTZe3TVfYG7Mq91o33qjvtOd8xrw+Gc3eAMubu8eJRxCDGiCKKyLfH4
35NBzildpRRbN2XgQiwINDmNSh7NA3aKul+d4WTBw2URCAixmd5u1bhN+IEkTY598BlNhM5Azt6l
QIR0wgThbFxxM4iVk4Tp8i1zVJKaYRPEljFfTQVV8x/92HIQxVkWGcjbFwY24PwcpnjrS5dINzcG
2wR3Lkp++h83r8mk57k0KEge/HFnPMl+/IBJpSiT6tfllXxr+/wgRw1F2rS0FajgSLOV49QYAXRR
wEn0UFEPn7aE0nBPgvcNhqwoYrSOQV5gx5OFBFP/PtY3k6w5VXrsKYJJCkbI+Qbb7EuLw4zyjBeE
5yFu91L1WQqJ95GbVbm1PELYDtvSKOvBRgKLV/OtD8qvk/KpzlzDYS4PrfIDe6GesVPC8TVcRVdT
GbW64phKH6N/9BZTrFzwfpH0g1uGvpaN/32FE4BCM4gkKLGS72Y7csLBLa2X/z8srDEEeyunoGRS
FMBjZyR4dyx2x+rxMgSlLiFm4/F0regV1DV1Nd6F+BgUAH5fJ4uont7NLHwtjBCmxyTLrCgEEnii
kyvlpO0wWspDgtzw6RHKvvNReSHSuC2HXWMKobud816NJGAuen1vGbqT4H3phxQohu5pNPVBT2AH
qSIfDe0lbCSvytBJvBCHCsLgdCF8G1qey/EEWQwzPWhTvGc6KFvaX5fFoVCE2DDr4J0wZpicpD5k
/Sm0vpFXNcSiiFwaeCk/y7gJRw/oUPihPnlBbHsfk0IIAgZrR2UOACGH11l5ssbHkWqlpaQQ/J/l
82xGLRSl6/NXnFFKR7bz3WUxKAzB/4Niaaco5hhJeZpD061GlYCg1lv0/zoOYiMEhKLlbqQfu6px
i5E4gVNyCK5vT7VqJS2WQ5Gvl+RkLd7H9CS4uRZXeWHytVBj8MUNs30XlDNxFCUCpSHcMDXjotQs
hQxWe2XNL1mICdz2wUioggyxIOJMFYMldodJaaPHHgfPRg5d+5x5nj0oNtqm+ZRa06MGsFOYgtPb
LDaWaJRGr2l0x6qdkEWuFnxskcRJVTFOn0msQ7BY3knLsaf6PbcXyDQ0RcHNG8g43m7IrVkF0tSE
kxcWi5u3P6wm2UnqfW5QWc3W+U3DU8P/Av0uqa12/iyUi74OAIQnNo+/CxJ77cjus89/J50lQWqz
vTivcELctyq7DCITi1PPIVibXXDyuYpBjETbvBJZCyWYwCCp86AMEEp3atNDE4Uv7YrzcKp+Lbvl
mj4F87giFpHWeEJqaIZFmLZxNHlyGaOSe7RC1Zna1JnGlyD69J7w8KpBHp5WC9bh+KujZAXXHa3n
OFswzZQie6UWif99BTGWrM/nHBGolw+adNSao6kRx1zCvkUKNdNS82JUAZGiJLW0FtgyMnfMWrej
iGa4Pi6tjbAnmEYUVokKW6iV+yJ9bKlwTSlL2A6GCOzTVYXv29LXVn3Bi42dXBN57WZhe21gQjjI
277UGwUgyZHtq/10CI82CqKFSzX1EesiXibiRQ2uw3JYVyi1h9hM971UPAdL4Ta2fvyQIYvdW90M
ijv7t0zNfRw/5dQATWJhxMvDXoulloEPGk06495sxoONlwY2s9zLYlAwgu+rAc7zpQaYuDiPeE6l
XFVUuy+1KILLV1NnTmmC8BKo+6+NBLKX3UyNc9oUAxOjTJiriUnyopuwMWLhYKKsVpz78CDpZ5LI
ihvpH564ghA8xc57Q9VzQGRdtOvmL7P9aKOvMj7HOnymfJkSIshsH9lXiILbJMUkY0Q2EK0U5PDL
lfTMb8fDazTS2E58p3jJffv9/2easjB06x9Nio9mm3Hqu7rmmgzaO0wA9GK92V22OUKT4lvZeLbS
quPHtIn9pWdXk/S1lx6sHHlIf9PN+7ogXHV7Q13JJGyoczv0+rQAkFOQybsUgwubQ3qlo+O38TM3
f74s32bMXsEJPiXhKULbDYCLs8jXJ/UYSlQvFwUh+FTW9kxeckCowa1Ufu4S/7IIhD+Jsw9SvWv6
2IYVgD72qh06R4unQ6CU3mWYzdCw0hT/+2qrblITyz4DBoxnbohmIHQnd/KuSH5cxtnegVZAQnwo
ZiOcrIUDNbFnq3dWdpDUa0VPHCPAW7Ecwz3gZcRRi3/0QsSwhIghG22QFjUWKZi+Ju1NMF6X8c0Y
PBkNNeqJMgchUpR4oN2bFiq9g6Y4ivaDWcRCUS4kPoiNA70amxIKHL7we1t2GJzO0e8XjBrNPYmc
/UmECPFtrBSyztRaqA6DuB0Q1jpK62j9fZSdxvjrOD2Trd/blvibBBHDTTE6760lSlknzz0vhKTj
11D1J0wQ1/CgmRqnvNm3AJ5FG2SIug4aTyE2hEVZT/3I4FhgcNfQMGHe8NRe3tf7kWbvIuGEODGP
AysXHXCdbJ/ipDskfXDI+/pKKcq7Au8DdCXxFQhcTzbvnvYrVaVavLZjyavIgmon2Q7jucJvsNRP
qAMdy9T6Sx8LcngGV92f7vaKIwSTKuwTw+qB03wp1N9cWOio/1nBt8ELDDas5/Y9p8HVWgpBZcj1
qDADAOqZda028XUO/qXKpqi8Kf0JYaRS87DROUxQnnOEKmNwMpLTcNv+X5UnRBDDxh7JKlynjNJV
DSITHGztydfZ8+VATMgiJuhJFBWss2WczcBm77dxkXmplaMzU7K+XEbaDImYT2hhFCpogsUkY8Jg
gUiTIFBd+Il+MqikYlOS1feFnGKRcqMucg1JTPq1ivd6ckoLYv/YXJMVhBArllmvhtRSsfBoNu6O
UtU5YXdMqIl620FihSMECaNvRyvIIArvYDVcTsOv75aT7CmHzKW4wyi98b+vtvyqDPTOigAmwVlK
HGtk0CdrxHZFLb4QCrqs1UxZBUggH8b4zLTHy8a1fYGyUpng+tYQ6nKWYWnCX9Y1Hx5burkPxrVk
Buka7/qVjh31RG5bKM1SFCaD41ScfBjHvd4YvK1Zn/dSfdYpOyC+L96eaF2ZaZLKm7PNYxoeB5Uo
1m3u6RhC89/fL16ayEmvNKqN32+aT7V5x/hryeG6zgaH1ciJTE8yKFKrbWN7hRScFNcntt7ECDec
hLo1C3fM9wX1TJ8CEdx0mFRdGRTIJRc3leQa8ueR2mk2M8mV6vjSrZzGZPPUSDOWpi5+NeNnu3sq
g1sF4/UiovZIAQnemWUly4Oay6IP1+gfOYSj7ikKKtB79Od6l72IUpzgpWjhzAyr4K8cbM211Jco
uUfxmwDZzlxXuhNcNRwmzPIMYQPa9e8Gcy/Zy4lTHJrPmCbvhLf//5BnHKBXeMJ2bSdG1Qct8Myq
vMUrmZOmNDs1o/oTKOUJG3aSG1oZ8c7vIPMxQ0uzrqXw8KH1Ea9ZFmuYi2jB+uiW30efOxBKxv8h
7bqa68aZ5S9iFUkwvjKdpBwsyS8sW7tmziQYfv1tyN9aNMQ9uNaWH1V12gMMmoPBTI8ghNr+xP06
oPwLS93bqtGwhhAVRdjyhEqows/i0ziJglC26h+Cw/dd4WfWK/PQWFOK5TLq2Qm173mdOuk+9WfZ
mfKX8+v21o56DoxjBEsZbehQwAWsR1YV3VymN0uweKWHEeN/Ubc5qM9a5aQnNrVJpMIoWlGOKqaw
7iBFBuysvJGhFNd36Pn1aSJ4gmM/c85EjigqNU2a0WSMVF/N3bHNBMdWQEQGxw0taSM7trBfpFUc
igRYFT/pU+HbReJ8LkO5cg6OItD0O1WqBmNkqkPvrpTIQVWtq0ipQ3QGzLNz3j9Ea8cxBMR8Ogiu
AE6zbZ9M6mkO/7wF8zcS4qU4u0Qlbcw8cKnCXWd3bmFm94WGHIvgjVTgbrwIZ1S2eVzEsGWq0Dat
L46EYsPIPk6qIOQSLBqvuBkRKHIlHYAW6vbqXtEF2VaBw5lcqGD0tNZjdm70IsiLzE1izUn7axld
xbkws8sI4OPpwUgEaIxh5gI/YZaOaKeZWPFaDMU27Uu3k+7IVd2ia4x8UffdqRwFLre9Te+AnMvN
qIE3VBN3SEp6fxn/Lq3Q1eVDLyoz296ldxzuq6T1aThVEPfwptC2naxFSZGiR7b7mQP0C4W/RY5m
VzaUWdMnKqZIzq5UK/55iG13eIfgXnrzYYrNuMIOJWHkFtmXRT7aeecYhWvGAs/bvn8RxcA1Vceo
Dz7ZWiyE9mGksyJ+JqVc7TRP32FwAcKT0hXl9zfjhhUYR6x5QeRwpACb9We7rBzJyj1SB+dXb/t+
tELhGHVSpKnsU1zArK/xA6urLtzeWW7n1xKFxy0mqBeCQEJkFufgkLqIaTPArEQ5ylAenr6OteD+
snmGVjZxvo1nHl1LDNg0YeBwpd9L0KIg096U/5spfKoV3eCVqbbAGVsMLwlRJ5d5bXkn2CHGZx8o
6N0aPsOKOt506do3pyuuxl21y1AK2n9RHcTEnqgtTeTivPQgtRsU2UOOB0F450d7NI4EylVxMUMv
KQlEesmbZ3dlGhd+SeOQSim7/edNAzUK9PtIOjpGTOThn2RRG5zA8Xj5QUi5oJqGwLIBRJHNxzGr
nHgSsJEIhP19df/DKOou1xXk95fwGDc+KW/CUOB1wi3iiMGi1CKyAUOYAE+GLmYTOaDFZSO8xeo7
m/0JKBf/h/M+DOox6kWaE6ChycO+0gc3WTBMIPELV8NIUzL7+XDx0xdFNQKiteSYQpGijGoF1nKa
rzTM7am/6OlngteVcRxTSJrVlEhKvmUE8vAw04eyriBQfhqGL+eP8XljMEDzd8fIhriqNBvLWGNY
+Ii8bW258yLgis2P+i9zMGvvdxBZrbpBnpg5veS0ZXFAN5bggyGCYGy1cvAiHsaoYJ/AMZdNJ+1y
dOH2iyBs2E4FrAzhiGFAoWA2sG9fW+FBXQ+yY+ZCK/QSBX6+dpKEGlPbu6MrBMNzNVPnq2vTtqpD
o8YrVkr+UqpDjNA40z+TsSHvGGxlVyuXpLFZ1iUwFDxmSsZOH76gr9lJtL1qCyhie5PeoTgWgtKL
rU2xDRaaTC/vMt9O/1zQB/cWgglXum1bus1X1djSqJkzixvqENr9ikSvNCJ6T9n+jr9jcL4GYTva
JyFyt2b5kkp4Qb8g9lUqqkXf3vt3FM7XSDwPuV4CpU8eieTmyoshKnrZjrLQoiIrtqlqKj+7zdBr
3VIH9uz7bO3UL/qeaaYZF1GLQQQqxr8ooyNqvN406x2SD07yRsHcqxyQNYbsmZLbJ08SpIQ/wWor
EI5wMBwqG+oZIB1mvqATn1CnnupPgViQJ8KAPUXmhZ1onid9SprJ6+TbVLlposKtPhUyYhrGPxjc
NzU1dYnGJjBy7bVvjov1Epe4EUV/fWK9dLRm25ZN2L/fOSAzBqVI1WrCW9pVp3u9et2J5L02930F
wdFMRhH+diEgpiV2h/pUYnd6UZJOBML+vuKyOFJz6K8BZEielHbHHrzSUZCwYN/eD3HvyhBuSzDN
JpKaChhhjPDdgHS4uxh7aUkduY09q7mM0bL937aHuwxV2TgqcQJIq7xJMBlnLh1ZNOtgu1hsZRcX
1mS2phdjXE8equ4X24lvMF4DGooYhocBKN78qgbtXRaI6oQ2uXSFykU6Rq+EdUxgWq29jij3BuMs
89cy/HF+BTe/PL9gND7MUbVGNgsbMNkAPcjqdRa5twiAZxyUKCZzgtXrxsWZVH8yrP/kBJqs/u7b
uWTbqa2X0ChrbuxyX6hfDKHe+vYHYbVOPBFgSvHSsFPa6Y7xqL7NVI8e8xNu3s9Qj8KIUtHN7rwD
oL/rd7PUMa3NpcHC6ag8Qu+5o9dqQKBfpxEtOO8EAhdHsuR3rFlaJCnJgFUjtQTxXRu3yFR25mvz
0nKImx9VL/ZFl8ltTtJNTcfgYtPkXyjSGA3AfQpQGxpBk+Qpke3IoiBu2/3eQTjniJOGVsuMfWvT
6DJpbS8fRdIA2yVwKDn6xxDONzrMZI7Hnu2UlTtU9tLIdIb0hnQH1VpcPXH77N4Qzb/YvIqvQDn3
sJWcIokOw+L2VlGvotyPyxR5wdtY+UxwukLinMPMxr6oc3xqEWur+bFHpu5T7ve+gOworL5OpJBy
rZ1gy+iOfn+gN4nPhMXSb+RI3BQttPpBJNq5fbreIbkvx6CijCXpYdSon/A6pkoxEvm7Uf523jSR
j3PfDimcpk5NAWMSfNyL0lPqxe3xXP7fYLiPxaQOfVlSwLTqF3v+TqubLnr5TxD8c0SsLn0Ej5uY
TM9YXXTtfvpUivvd0fiHiM6AerXZwIrMVh+KdnHnevxUIITxxaivJpj5y9+4Z5nG0MmBoGVX3RgZ
xFbay1gkjLNNpysQjnSKlCxhHRb4av+Q7qV9jTFmy77flyf5OjnkV2ySmShceLu/fYi+VpgcCSno
+W10ZthyvQT4FvrJbX1QvMSHkAzm/CDF4Jk7+xHDMh1tPz4Jg/5Nol3hc3xURVOuDFE2eZI6OSjm
PyAn8BkiMg1iKCaq6DGw+XeaUKuyl1oNy1pkhx6S8KKXCXYYPy6hbdoQutcMwmv3j5ExY/BEMnll
WTv99KQW3+X8RUPRL72QW4Exm8wAqH/AOGawlkyKMFFj8miuHvRsdGKSPal08T9xbFcw/JrNeJWI
rRRdTpKvKfeoNKhExdgCS3iBH2hep1qqAgLvHvHQOTLdZSIxh82v3bsZvGYEwZCiPB6BYdvUU/Jn
LXqE7vxUfSk1RRBObjqyRVRCDB2TzvlYKI+WJtNMeFmaPbb2PZ4I/nxHUKBMLEi4QkKEcAeVdrWE
Vl54GTSbqfEQvS7T83kEtqe8H68RuKO4SBFmo2ZoC6Kt6UVD4kb0+zQsTpkdmgEDDtrXRZT52fKB
NST7+/oLHka0s030oSk0rx1zqW9zUzl1o0hfYeuzvcbhIgXDmPSEllg8Gj9KS0AWFG52z7MpCr5F
9nDhAeri7bYtgJPh0jdKdwv6xpOmFbjallevreE4AKVzJsSxgDKR1zZ/aOfvSpW7ZDz0CEfO+4Ro
4TgeCCV02UO1BgmA9kvRVU6eY6rmlfWZcHtlEc8FZpqPtm7B9Qz7ChMpUVH947wdWxy9BuCuk5i6
qlRkhqNZ8C88CrXqdUNdqTO8xTiFov5KwQbxql9kMpEsQ4OOZ+m122F8La5iivFiR4eB/nXesE2P
M1TVwOwMw8Tzze8nqDKifBkTdoJwiej6IIFwUSMLuIed/A/M8A7CB3E5rc2xZT2pjQpJx9q8nsJw
95/s4IO4Uk4UdaRoFE0762KutH0YR7EzEFGlwqZDG5iwgycAjdg8TVsSndNcQryTFCGyTQ9D+xwR
xxIVVW9qpiHXy4bf2BBF4vsfC5JlKZqp8H7CahwxjvlY7+MfajAfskCkeLzpA+ixRF5TM9EqyH0a
irBWFJW173VV9i2TNa81E+pUmuBSsnmGVjDc9yGczawkKmA0vN6SCPUqy52c3+Wa6ZPqlNPbP/cI
w9QhlKXYhBDeqgUTFAejbfA2FJVPlOgvg6ISp0pt/zzO1mFd43BmjUvYNYtaY6dkZb4ZSI2Zf7VW
e6o9k12skKtJbwQEvnWe1pBsQ1efPb0Maz0xABnHKuJqPXzqa/UTxRFrDO6Tp9Yprl4Wli8epksj
R/gjT6HT5A8YJXs4v4Iic9gKr8yRiNl16FlH6WGKYsClr59GRST3unmg1vZwHz2VhujSKlo8EknN
dzSG7fX5xxR31xlJU0eL5McxLG5V2UaBYFEf2izyzhu57Sa2bGkK41m+faWdDXTp1gPqWaavysNE
/y4JiiW6U20JPlVbp9kw34G4W2A4L0vULQCKomcJY6wictEZokBls7hgjcJxRjZFk6KUPYoL0ELI
ipxSD6J3z7YZutRXvUxYAyIyiztmmpGaJbpwsX5Z9BRWpo8yxcNYZwIhqG1ffF897mhh+ERkNSnF
aZ5qD8XsfpyJWn23PiHrpeNOllGUfT1SbJAdBn3tWbPs59WdJOsCltji2zUOd6wSo4IX4h0eqbrR
sVvcLc37rjtktHT1+ViJxHVEG8QdsLk0woQO2KCyh8jNjCFFGZo8BadI6HdcvFKP8jIRDUa1HigJ
FdhxoF/VbFAtcuEibXnBTvFvoyZVk8VYmM+huTEbL7KhQUbtGIre4QVLx5duZTXCPdkEThFGX82s
vV4yJHBzUbJGZA7HDHjo041xxtoNzasSXfQNcSDeZ9s/zjPdW7ErH+6tHI9/vVTShuKBFubozuAv
nuFifJ+v+dVO+ja56KVy2l19RIedwDdE5nEM0ZZmY2ikQ8opBkQiB3NCb+YEuliP5w0UcAQ/NFaK
h76l7ACjQvGAYP2ir1SBLZu5vPUaMmNX38Qco53UUsYaNj7rRouDuHPlm/BNNjfzcFs7SA+taBiK
cOc4yhgXK9IiAlQatAdcBFzNj1BSg6F+h+jwU4tduuhf/nxgqUXWxnLUIStVFmYFYNXsnmoH1b7s
TEE48y/f/1/EbnPEEWqIY9ASC3oaXFavSPfT7eRmD7rbCgewnmdeDOH9ffMyPZEtC02YnhJXxInk
2g0rjLrOJb+PE0+XraclETUTnucQk88wV1KktUoO+zK01IeR00iXevx63vHPxzBodfrdrmks68KO
sE+TnCuQljTA9alLtSbIbNQEh6popNrmSUPNNuhCU3Dh4jat1zHSIcNruzdjRnIaX5f17rxFm6v2
DsC3SBamUVSUjf/Rc+m2tOpgaYxd0SuCNIgIhksfxLAhSWVEFZKxV6xAnQJT1NslWCqd25vcwPRD
nUHkg9OPr7YqunRsbv5qqbiIj+RyGaslHKzR64elM67zufJJmx/wfnJQEiEDsv/wh6/ICo8ZvGLA
brb6jCosEsPr3OJlfv/EBlaax9zHhFRB2CfaIPb3FZisNX1lMbDevpys/UifWtE9cfPztLKHY/Rm
nCwzJ1g/khTuKP9dNJcQ0dVE07o2X2QwMfefM6NzHN5Pkq1BNoE1f1s7A1qDR8y0dZKvkluMjuYo
LqbD76GZ4kFD3E33TPLw/JkSeSLH5k0zFtlgYy3pdGqiO6vcn/99kSNypKCbcUStDr+vz727jMEI
DhqUv5MpSDC4/TyWYNP4jknMWq6XqQZWpFuOQl1t3I1V5Ibpw3kcwZrxRQmEzO2cEeCM/fdU+1ql
L+d/X+DffLfkqNpFtDCeK0wU9zVl46dJfAdNo+A8jsgOjiTk2qjlUIbzpeQHTe9tUR+KaD8Y/uqc
NmpVWFHI9l4znFr7qnXHMN71vaAGd7O2YnWIDI4P1GguLDXBevUBy76h/2SHJk8M4RCNk90sYV4j
8bSQtX2UN+wLdJ9j5Ee3Cz39SrvHrKQgP0aBqLvhrZXqI63qtm4oimahJvP3FcQrtNX0M2IT9dbA
U+3ghpA7GKDuHgbpFcYyoHZ6vKG+gUHEzUnU1LMZGKEM+B9w7juYmxAPLyaAF+VNqv1VTYcF84BR
sUelC6IJOlq3feUdjPsiKrauR0rDojA1utYnDNwJMRE9chbhwzvz6nNrynl9aySqZMlAkvbtc3sY
d7iU3tGjGoDsQbaie9z2YX43jDsEmpXpkF1BGCZZB4KYy8x8s3z8zEF+x+AOgGnJemNqSJdB4KFy
mtTE60AhevMU7RDn+2pSUqhuYN1od5QNl6SZ245+DcH388aIcLhPolzWRiIzT5BQE2wvXhd1UNzb
CSdNbLs36nVVxPeGyff9qdTUB8vAxnRa0FPdqaTKNaNLI8SA3i+V9Hzeqm03eEfjVw/jhtOMZcTa
6iXBrImxwCC3p/MY29/adwxu5UI1rWYzB8YcXXZp50hjUOB1N6uvR5FSxfYNjdU7/2/12OquuH0u
84pkBnZJ3TElrWoXf2dzW9iITGH77HYeaQXGBRFMzEueahjW+NSDR7gR2qNM1/5/TaUR7BSfR5KV
UM61EGBFdIs2e6egu0TOBU7+L1+SX+vHZ5FaLeuVKAUKgZTxm4KN5KJukw2txMSTx9AXsbnILI5g
jSZM+1TFhllm6saTjDYSNxlEh1e0VXw6qdTbPLMXdnpR0mTul33tK0eWRsJocmE37XYA876IHLcu
VjaEE7viNm3vlOmzJBTeExwpPns0R+VUlwrMaT0pyA/aF6hce6lnHBpPaVH1WgRs3Nfn6l7xmPjP
8bI5upj0KY0pO16LfFPRJ01zhXcPkUNwbIHeqNLqLEAUNAmiOT5RiE5HcbY7T0qiPeKIotDTkBgt
9qjTX7LC2i2NqEpqE8HGoBhNJhCB5buWKJWtMirYA1tX36dN/0WPROMHNt1gBcEdHqlr09BaSjye
VGl9oQ124UQJSfZZklteZeX93goNUR2LCJQLVKZpsC1UCELqHmP7nJ62X0p1vDUVHFpdUV27/MwU
NtQ7/lpI7jglijLkrQXAVsrBezZSltKEBo2Zuud9Ysv1oACmEN22UIvP33pzDTALBRC1HqnkDta1
mQlK57acYg3BuZ3WzPJspIAolnQXW0VQRaJJx1uByhqC+yrpZVXIY5sjSdlJg9PJxJ8VaLVmanPS
pjI4v2Ts/8tHrSsw/m6rxSPNSwtgkC91m/BmUt06Vrx5vo/afSyKxjc/TyiglFFCyTo2eRq3uxRC
CQoiyilQAn0fB5KP18kwMHf5Pj5m33vBlXczhb4G5HyvG0MN/XoAVHo3Przp9rixF3/vXqrn3v+p
WiC8CrBj+2FRV1YyP10FMajfkgeM/cEbizvH7s8BBuUpUZ3Zw//CF+VaNt1+BceRel7KZEGkzrr3
ruVsF9KnMBeIFoogOFKXFFSsdyVIPVX+llSvR/GG1QgYfdPvV2ZwR6sfFb0NbWzVEt3Vqm/2mVek
1xLmQp53eZEt3PlKJJSBTx2WK6qujCrIs3tLdME+C4HUP3e/pujYmuIKpqSNN1Slg3oTqxfZsXl0
/1kvgHD3aFXpDC3tAKIOj0jJOlJ5rIdvxHDN4TEVndxN3luBcV+qBlIPbZbAAbSpuhzC0FWt/Pv5
fTl/VmEQ92FCvzM+heysLte99yYn4ZVPcdDulV35DSy4b04ifhBtFEcP2iD1U5UDssHbgjxmrv63
LlKCEWGwv6/YQMIHHSW/zBmkoLaOvfLQpIJU1dYn/RfLYeV4BpgsI1vY3XbOjmb6oFnjIaQ/wuWF
LCIVhLOnFFAcEwwQ+iRdAmuS3nyoIuXJ7l6zKMO0+sN5d+CXTbM1YhJLNZFmUC1Z44CKUs4yJV8W
t+7UXWu8NlF1VPv9eRDeGh6E45yusyYj1gGCNzq3aS+gPOsM2t+KaOCHyBiOc1Kr1opUmhbXJrFj
ytAVzb/Wgyxgtg+3JM4c/iWLLIMqRTLM0Xb9ob+O/MyVvjK1D0gHeJh7en7xBEbx0p+NrMe0Nmao
hfcKmuhOljk7tSV4lOFdmzeJI56JJkOeogHSXXLdobbt4fUU7+3hPhmsuy5uBAWDPM/xcBwHjWjD
wBAqbNSQ3/fSSYkFv/+B5HgAjnHqUJUW2YI98+2AfrO3W9/ooCgRI+pZprB1UTu4vPzphFoeliOh
0YAoc53CMybzsDT3XbRLRT4uOEs6R0KLXZRDRQCRQrlSkU6VhPy16kamYAlFW8QRw6x1VVJ02KJ2
ii+YQmub2zfnPVtkCkcLqTHEncJMMXvbg+6La/eWW+bdZdfFopoE5sDrYJHfGY4aJGUxwliFOemB
JWzovj/+HPadeJEnGgzzIb/GofHx/pA3pCpqWDaTIG6/GuPg0ngf25fhKDvIsXhqeiJN7yShJGCL
zTWFSL6COmaD3al//wwWTTEVsQVkDQpbeIZyclo4s74fNUGsuskYKyDuhEnjQlOtlhc3H0zPTq8L
zPml1r1mpk7SinobNp1xBcadq9ROFzvVYJUkv6rxXWT/qWrG24atALhTZRVRjdFHALC0ELNk+xij
57M49xsMkRRcn7c/Hyss7mQNhtEWFfvkmqpbHkxo1pXfC8lJHowg9u2DKEr+0NjO28Yds6KrazxP
gQtZ/pUkDtlLEQZQDK/tDzjoReWNe0tUuy8E5c5bkxI0inXK4nb+hDFsmY+v5E73Dae7iNzaHfeL
gExEy/r2zrgKAOGKo8okd11NP1GUTEylS+TvU/2KWL3vbgz1h9af6u7YtU/naUxk6xsbrJDbrlcR
4eAojNhPJcCoQze9l1wTonCTP9/HRyk4jyg4Dm9LsQIcm9FaMI8ahYtl3zqo0P0GfREBkXwoUOPc
hi/qT8sIerEZ1jMtr+uLbF/t2u/URWo4c8yrZTd4GUue/n8Sw8Kt5LilV+RctRn09Eq9/qDsMSvK
63+wz/af3+t5OzluwUSNTCU6jgeCOjev971GnYUIEloCWuaH3oUy1SrUSSLgmVGXOV+Y091S5y48
R7Bt265h6ZYOVSPk6LjDXtlhUWqDjnh+6U/y2GPw9vBw3vu2AlJLJnhYJrKOyjRuwVp01XfppMgu
plS6naT5Q205czkJLNk8VmscjpNnhCBx1QFndKlnBnnpxEHmUtOFvpkfwROgMhsKiUtkHcfOcy9N
8VABtfWUIHYVB1JnfuVmbvWMd9mDtm9kR6Qr+iFhx3xwbSq3a308Gj3Gssqudim/9SBVl5oXPSi4
U2SIT4R46kY0tMbj2FlW6i5E6Z3sypA5aXbmVaR5ZIcHwKBEKSPcX7SXLBXDh18rQMKlaqoisdJx
/t9estILuh+C7tDvhv155xR5DeHyNVmf51HcviGNvuZCwXtfy45yF5ZQCE5ujL19oEJQwXoS9vcV
IUdqnMcxc5riC/USvJvlT2SnYL5Tig/6n9YkvDmLwvqKVR0t7HwB05QSDLqdZJyLedfoCB3cjr6e
X8UtFrFWEJw91RwVU6rPspvZaCa+GNVv539/k+HXAFyYinyQlbXpIrv2/udIrPbUH6m/+FkQ4a3u
PNrmkV5Zw31OlFnpiNkDzBhzxzDxGjckTpgLLkxCmzherKa5NucGMOkFu2I0j9kjyuXIbvFbV5ad
UP5MILleRI4goXOjSbEBQCl2UhQ0FX6xK0/mVzkgvrjWUGgfx4zLEodpw+DUnfwDyvy7ApJ5X/Qd
U8uziTOLKpJF28aRYjUtFB8g+DlJL7TpiPozTO047xnbbLFyDY4Ix3HpuqgCRhuM7tsAHyc6Jm+B
quIaqNgURuMCq/gG3cbMlbofgIg8i4dyUei2otr2Mv/OnmcIlHAM9FS3AldhS/WBft/N/NCyG066
MaQAjYtAIa/T9Hfemo6WXuvdzdJpArYXsAcvB6/PdVrUjKDa7kD7Am2GlQBh+4O5MojjD7qEZkF7
QMhHPSDPmj/tMQ8AyR39WAX2wVqcXCQDL/J/k6MRXDqRJYuA2XvQYPFy9EO1KJCQdrkfBaKXACEa
xybQRM2sxsZp673RV7wcwmDQosPtBtIyuZt9FxyEzQ/0akE5LumkPs67mXnIYfYhs7jXDvpO8eW9
SBNM5Ioci0iKUrdLBLuKGY3PUYl2ue8LudGqzKFRMA2H84aJ4DgSGbPErmsLdlUlPdVjEJ266UgV
zbHofaeLWl9Fns/RSboYVbsgnY/E8/1kvIya4AViM7G0onx+wmwjEQz/Y98YSD+7jD2WfbmnPnu2
EXUKCWzhu2h7MigpNCVkV1kCub1O4pfzOyP6fT7GwHEymwy/LxmXkvwglaLGWREAxxEkbax2lgGQ
yqWf9/2utlT/vA3/wkMYlGerqqliWt7vgZ9CNR0FGQbuQgGOzW3j0r3h6Zc/jymYvBHcI5Vtfzbx
4WPCqxqv/R2NmK4ZGxZzAOohvHVSr38qr5l4bXihXheH0LH22b121+uCb8j2cr4j8yepn9A3ZgPZ
lly7u+rjvwRrKQLg1lKNq96kLQDIdYsy6ewx/Mt4kK9NBBjzfpIc7a4VBIb/sn3/2IRY4vfty+VM
neIQkBS15wXqIA351Hg/b5f5o+0pye68kYzdPn6I3wG528lQjJWBwiDZtejkDmiHR2Gk0807kj9N
6ZfzWIyyz2FxB0zRY1VuSxuUjjqJH6Upz72Xx5l8uahKjrSj1plE4CObSSM2A/ane+q8pGWKgqfR
qoAZTk6P8EbDBbr4m7UOZ65yaznSTneny8QTFWecPxY6rxXS932eZexYZKZyJ0XtcbL623SJd6bU
OoleXA7yLIpB2F6dW1/uk4lMsdXhkYllCvoLAh22tHfocfCMQN63orz++cOh8w/C0IKMiIQcAjJU
13Ozr/TDeWcRHgX+eJfmGKNvimVbWAoz96Jjf2K5FtbvnT8ago6Bf4lv3j2FO+161PdGQ4HX+ehY
dosj3Uc7yDQGiKbu/7j14+ed+RcanxzGKCGb9D3QjNv5S+eiVvwqOVBkkTAn4SSe2SHYLT4jrOc5
ZgQvgIuguIISletGDvfnN0xwut/Wd5VykOV/vK80D5jLPTaF22a7/E9LN/iF4z6ii2wYiWXBEqph
6BvxNMyZnJrPfarft4et58oYNMqYaasBRQm/NWrkZCK5d9GGcNE0NZYW7gZeyhtfk27VXlQ6LQLg
yKBWZhnfRwAoEqSkLqrxr/Pb/S831V9LxD/shfowlipjc7x9/Qz+DDdHs/pMHOlRfmaXcGHabvuu
+gvzje1X26LXDXppUTjiVsVVxd73zBM0TwTfDBEIRzwDreOaNgDpp1NfHjQ0SYmms4ogOK7p8gZj
/djXQdEhehONTjReVcKbveDbzrd7qXKSjgujaAPDMuXGlZzOja+tCzzR0Nlhg21ZOkG6sIXvzQL7
+BrqrJnTAdrK+OpKF2NU+Xb0o6QP5x1Q4OAqF03Mkh5NISMCiLVooYKBKYZ3HkFkBUc1cwQd8R53
Nberb8rRcAYae2EoQhHZwf6+9mkmSJ0zOyLdKVGMPfzxiEKOMvn3EbS3K9aYYDeqeXDajMllBp9Y
KVVmAmJMSYxvmTQtbcLwGh1cEHXfrCjx8zb9PmWq4GRuOvQKhuM0fSRUp42GpSKnxryVLbdKBogo
3w2W6P19OxxYYbH/y2pbUMWcYxwHsDofzwPu8Cj50a72ESQfMONR9ACy6WorNI5zFDmkaZjh2maP
Jys6Ttm9cFbC9lV9hcGRji7l0AbF2Dok+n421U+4qtu7CkO7RLfCTZ9+h+JzitVi1qZsEET6AwZ+
joMzibI2m9HGCoG7t9haNCgxgcfl9rclvC3xVBqmAerD/pNj85lDaKIM1VxjX0jnl/mzinoITZDy
FWy9ybFM1Wt5b6bYFoiRuehjQINEyYpkBGdHtCUczShzqhh6jgVT5kBT71XRawPzng+Xj9WGMDNX
54Va1ZhTG1tuJo9xdRiSm7Q6acrJRDukjd5bUYQmcmeTI4Mhniaz1bFuw/Hni412E94vfuqjfMo/
7wXbd5GVcRwZVGVZjrWCxRtdBJ4HrXHSwIDE9YTnG1yuuu+fynWpeEojiqrqHzTDmzKK0zoDZWdj
4WhF7ejpp9zuHYH7fDY2tYqOAmGsrmL9slRvzVFQ48ZI66NLvENwnk2HSJ0rSAIgobZHe47zN03M
K0kvkTeO1N081qIx2v+yT++InJMbiT3LJgXiqDusd7/YDTrKXsgudFAMe8ofhT0f26f3HZFzexQw
U0MnQIwvBsxC7HaFS+7Q29J4rKoTb+X3lk8ezrujCJPz/CVJor61sXVR+z2M95iA5UWTJuCL7cTe
ygU5n28INeaoZg4Cn//5LhQ1UEJz8Ehz1TxbzoiZfrEv/dXqbvK57+H7snLfQ6NL67Zj/o+M0DA/
G2nqNRDPOb+O21eYlYncF7EzmobqClCG4/z22Iaspa/fJa50awXlzjyI5P/+hbR+2cVf+xWjjeJ5
BqK6s3bskSgMyPH/Nxrxw1TGt7Dv3Tr+zm8rAzp0dWD1wXwkr+GuxBNw6EmdQy6HwDxap8yzD6aw
tIId6zPHnk8ExPKo9+mAI5HjgoaUW4zJRWioNS/rb6GDEaGeend+H7c/be+LyvFMEs5SW7YAVJWH
rHm2FZGfiCziaGWsMecgZdkAJkfEblHwk6sMqShETwE74eftEZzvt1ry1ad0imaT0gz2NOqLZL4U
6WNlvZyH+Jfw9n3NOA7pYqMIE8zlQ3iLjrz/VRR1z9KuwGulqN5BiMZxiY45QkqpAU3bkWC8TIOm
dFlvOkukG1eh6NVL6PocfaSonyO9AbzaG96yedlXqXBeUXKD4uMhmHzWjyfVmO26O7+uoq3jGKWo
lDhPEWe7U2w5eTmemk7fL3Z+fx5m+0NH2HuLbBvkw1wKbVZnKETDQBpYusO+O9Zh2XWvyhHFHTt0
SHwmDn7H4wP6rCJlK6vMXbTnfAoaPXRCkd7E5tqtMLiQvlxaxUomCRHqeBVJe9neZ6Lhp6J14+N5
S1mSqDQihd3qVGe4atAVmkFZjDZvs3Ej4dTQTW5aGcVxUza3cTf0MKoejkp5kETiZZsx1ur3OWoi
cmXYZMDvl23j1PW10tSuqfuzNO5T6cmuBFT4QULo7aOywmObuOKmfJr1KTPhCOEjSotRWDwdmtvk
KLnji3qP3koUmA0nPKn4OSpHZFEFDuOJD5+WFTrHWqYaDYiLYS1tlMsy0x5GOgWGZu90AyFyRUVv
Auz3zuFxvEXkxMSsa1gr346+4balE77EXuKGg0Nuyy9sCpt90B9sUUe7yE6Ov5Soqfq+gZ269ZeK
1/T0ENHrKjyko7Bma7POYrWkHGOlGDmhUoiUvBWuMAWqV1Zm0e5EDLL9DXgH4isFqpq2rRLBJqnS
X/Tw/0i7rua4kV77i1jFHF6ZZ0YaJStYLyzLgTln/vp7Wv7WQ7dp9l5trav2QVUDohs4jUYDB+GN
2Elf+EV6rmv5EAivUdPAEyWEkqGKOg+huweppMPATXKr2dlQuoZgkcZmSUdoKz2QXtPWi+zqJN/g
SQlZEBYpLQPQdOqKJU/DxFcZNK4C9Dpolp7FXj5821eJJYQCmCFsdG2KIEROHlJcdYxTxWrJ3I5a
V1tHgQw/CDMm4QA1EbWC7nvwW5cwojXWRyuBJVnW8aTIYyIO5XIKqMVbVdLIIyZOApDzBLcaujQm
p0BRE/PRb3v1LtIoRytmQ214AdKSQ3AUzEI3g9FsnlOrt3VcGZvrGGx531m5i23QvkilfK5rwm6W
3hPz6XHqbgPhUEuCmVUpZqR4Q5n6+ybyl1Pvlzx6REpRZNMkk1tHEpvVAcVUZhSZWWuhc6LHtOzG
EwXnYzHfZSP/mJ8UoYFOwzgiK2/Mn5xO6kGz5BtCEV95rJj5Pd3/p2dfdKScbeE5Q5BhUu8BreG2
njpcC52pcyaYxSpUP4Nx3+6+g3760QAlemEZsp3ejKfyeX+xtw/8y3dQ/qgEeiAaJJ0v5natZ06V
tiwQIz+xpyrlji2mxDcxKRLBtQ7RdOQWbyC/xGaqZmAOnnGIZe+/KUXcaHXq921RG1ULiZL8NY55
U+wY2SjWqlEHuyLNXBARr5+0V6F2J4VFN/eX4+eyLxSu5GnXNLUICeQOR8rwwzvDkU1CbD0+s6o/
mB5H4UodBtxSDe/WGHiSXXqldkVSQoAUa3xWQ7OsWFaxfbRdFKRAZem7IauJ4QmSIx5JOXT3Jrw2
jTm7hOmV5XCbHc36xb/ppvNojnq+I69Ks3VCbsEWTs0pO2XmYhH+yMCZWXysrC2kG8+VOFQLg9h9
+mN+p1fJPfkT99Q5kc/7A7O8luFmNKuykuC/hpR/yR74NTBOkU/MMTFJeaPqpjftc8ciWdg+jTRD
xMWOYBXlZik/opWfnAty9n0S7qUcjfXp074rs2RQnsbNmKZRkYKvajx18qHTH2JWUSixtD/x6aIG
5WpSGXI/IXBw0enudn4Dxp3ugxGlDNonMJ5j6An9cqK0WS6JGDdglQ2Otd4jTVGyLT9MDjKSLsun
NxduJY1C3RFdsg0fQhqCSIvDuOeSH82hYFH5bSLhSgxlAzMGnuahBDFh/dXA7Ba+ZRxQ21nPlQTK
AsK45OQiw0tNh+RI6KvAwsg2rK/obnxqrNmMGI3Z2367EkjZQ6QabS1rUIn3yMNjfZxOwnmwykPh
zG81K9jZxMGVNAp6O9hKM/dQT3uIApN0kxnAIjuEjsjWjf482B/wqJVACnhB6T20bQKBmfhDaU9y
+UlhsWFsR+AXGfTliauHQOpRfws6jPcJBgE2LMpALKWjRZtl6dun10oalYlBokcPKvS6WPosHQLQ
v+ryeci9RL+aZoev8aRSnIfoKIPOcsRUFFaSgeEC9L2pqvOYj0OIl+tTEt71xWF/w96z7H8A1Eo/
KkabxVweMGODZOFJlW1wEDzD6zw2oyTL13QKNJSUE0FZB1XKHyOmOj4VyJh0pxZltvejW5y1L7Ov
fNvXjrjvnnIUgFRilsV4GgfAC1cSB6J3jGvIhQgFQKm1L4m1TxSQ8HmBWRAEfxfhexmfp4/dW1b7
RAFHvHBqLRBDiJ+mF8RRfupxT8lza3Oe6Ee1yTR8lkYUdojIhkhtAY1UpK8wQjmzp1P1psdocxHd
6lhd9z6LmoMlkkIPsGLHLVdCx6U7xJqjtw/7m8RyZoMkgFaxuxRMkpbm0Cm6mlFJq6K/K/4uHow7
0i0/P5eMhgCGPjQTLdfzWWGM0Ectvpf1YR68fX0Y5m1Q97xeTiqBI79fDJUTJSDAvhYwhV5MX/fl
MI57mrKwacdONhZi3IZ2yOfRbZv5NeYFBhaxxJDlXO1OokpCl5Ozsc0emlY0x/ZQTh9hbMLsuX8C
JZp2tkGXmCJhKrNVCD+45Wu8TGYS/thfL6adUWigd/PMJUQT9bG66mvkbmJHx5hpM71CYxWe331m
iTjjqKd7T1A4M4U6gmmUgzrvgzJBfFVF1nIEyakdOaw+ZxaaGxQ8CPyoo84N6xj/QCof74Dld5Sk
O2JvKh659KAnhPlivHkLWe0dhQ9pVIZNT0qpOH+wZ6fAJHKztHS7O2pe7Yq8yUzU7ksE+d/vJhmn
JYpDSHyI2d12c0gdDKDizUwz3wd44cUuZt1d951AoCkNwzQRBp2E1uN0k5QHjf+kCAxYYpinQM8v
wpxJEc+dRMYRw0IQFQqhGXqtSxJgMM3bhZHRYES9Al0fPS6RNtTEHzoX/WpOZpdW+EgGA3Sedss8
ufZdAffH3zctMpYmHztsmuH3TozEtngLDkqUoOQ26r8dhq9vdpr8MkqMD/5dGkZVgx6igbTJlVzS
5Z0nDsJR5ZgjwJ5GBuQTt/p7RCPQNIdzhh5XjoRrnIr8Voeiz6u4vY8UX9EyOyne9pXbP8AEurGl
0zNj6lPoFiTPRXJsmC8urK2iUKRPJC1KMPKKFCmRHnnuzFmD1WDAb+aw94rgw97iUfhRqk2ahyoW
LznEvuDH3uiSkjWWSTBcmC5swbDypZFbiKn5u6k7R+lRkO39jdl+1b9YHV3QEoRcXYFqjqgCmtCH
xZc/j50tvKomGWwUOS06157R6KQ+MgQzduzd1VeHtBorWiAkUA5Va9ZiRwihOEc4axgYMJ+YpxoD
f9+RbCWtFdpw6AXYh4rpLN1Nfi3eyhIKjycnMSvLOEwcw78YFv9+7K0Elnmp8VyNdU2Nc5m8aQnr
GZUlgIKLbImGAPRAcODInFzRwlRaj0OdHKq2O0dwhms9N1kVlPtxokATHIng3qp7cvPiO5ARjp9G
6d6Yb9qeoRu5guy4F92RkmMonhSScLStJXMJ7IL/0ZWfx6z1poohajvjurJ/CjiUEiwyAwnj0ggt
qZPNmfxjhxY/U/6UnTA9mTTGxbopMU6y7d3TRVE3VEXReQpBogSEelWFHnLw/54nVbkLOMnZ97Dt
zfolgkaPdFA7GdcuQKIaWLVyntvPXBmbacWoSP0LhFwEUZkNIZbVYQgJ9oLCSUZp2nSSb0MvEC1E
N6Dp9jLPFnh3X7u/ZG8uUgm+rBwsmJUR5FFQr7F/4sdy4g8/24hZZr+NwxdRBFxWopK5Kro4h4J5
g9H0ui02hhllT/sKMSyCBoyx0aNcTyFEEsHNpBSmxqqr3TQIRUHwaQhgFZIpxBDSpeOWHO8nZSn4
hnIjxYGp5oOFumhzX5dtk1iJIp+yWjFDQ891Pv3vYYhUK5bhAUMEXDjUAHDqrmMMSMDYUxY1K0tF
giwruZW6jEuxoLUA9O0BxkXFqVlPk6mHibuvIUsQBRshKBM4ZYaCqYCqJ8HU5Ou04ewsf9uXs2kV
q4WkcKLRMjkeY8hZdK83vtXC43/6ffrBKTDQms7pWDBxlkyllR5HpfmxL2I7aL/oQD8xZbjgJeUE
GbJXnsfr0psCSzrnEpLVpc0dWhZp6fbe6Iqk6joew+mzvugUrQo0YufZ6A7CuRU6Zwy+tB9qNwUH
3z9yyN6tjE0MprSsQshJpO9t/jlY7P2F2977y+9T/ioFwzyMGXlVSq6i/mliXd82YW31/WQdV98/
ja1eZSq+P8ScITIiwMiOUvIhA74oQXnk3AYLV0akYiHmkMzv/HDUGG8hLD0oX8yzPkBAjnUqQozj
BP0z6PVNfr7f343NoGS1WpQn1lKmqJibhBt8VVu9JoDqC4Rc3aOMiUaRzvAZ8sl/REAXYXSXaVkH
kTxz2JqpQct3YUx4IE3E0SnDuT5ojZRbVaW2prEEnfsBNVXB0ER4vSHSI9fkZjaGMCaAIHFYzO4E
yoVvqiF8q2ME5lLIwJ/tY3wljzLCIBnbWclJzxlIVUEkARbQ1EoPiS+ePpaEWcmibFFGyo7LQsjS
kUB7Ir0CocNZBQIW5H0yBy17/v5iblrmSiBlmfCtUdFqCEwROETBpzQECMYsuiBxy1hWUijLjLki
0JQBTVsdWPVuCNWweuhrOz7ILgrPbYERum7juYouMB2lCppK4/lYCvqskP69HlUfvJM6qWyqB/KA
oJ5GnzmzejtDiAG8BM0lQ9Yp/ZrSELUlGMjbquBKduIa1jiaXwdHd9OHwAq+MHD3LwJVXpRVDSMT
6NlHeSAOzahMAMYn8UgKGsPHtrDUBy1FIUZgginDa8WPmApc7h+ZlKnMQqqjcQ0yl/pFRUXL+HWI
DvvWuL1xKxnUQpZjkM5yDhmErpnUGedejK4VcsXpTxxj2MDm6XURRrOjd3OTN/UMYVF4a+jnaLpj
aMMSQF072nqpRcyfR8AsOaqnuaTsXK4wAAkP/D/Z/zkmpypLJnHF1ZE552or5iKUGpWXVozN4v87
dfy9FHy1atRVI+6CITVQ4mp1qvYSVCVY0DOLsXAEUv84XFYyiJIrJaJqzlN0TGFnYnPqTR1rl9gg
FpG9weK/Euq50MY9JzRZJZqbcLgSTP6+EpwWWhxFAZTTBdmspJtcfJJZk+FZzqtSB0pazH0pv6+g
rTok105eOCuMomztxfk3iVvWclKniq7g+QyOhcBATg9cDbYBXVQfA6H3KoP1OrydcV8tIQUT5ZzH
o9JDmHzdO+WZMIOBMhBNzoQTLLezx4rFScTaNAo0stZI4rnHppXVSZNuuvhaYfW0MryKboQpMjEt
tRBKNUBYFCCZOSv/x1CCpsbsEoETAhVKqEVjB2FncvpDw0pCk5XY8Su6D0ZEeaI6TwCk5KC4OQhG
l6OMrDBLFxaM0yVaxmxMYzBCzj/koouv218JryhGTDOOJaYwCiz4QOvlCrz3JM2CEs/MVj8rTm//
nPYmMmJsliFQAKFLcxznDTQrY9Xks89azFCHZQcUOHDK2AZobwH0RY9ZaA/yi/pfXVSj8CCQg7CO
BMj4yekZO5FNJuFO76Sehs1qVmJBgkZBgrjoGmbFkh0KnQr1FeiiV6zKb1+6p+G+QDvB9KEA8AJC
GgUJctYPbUNsIpKd9yj6KH6rXwi1uEQa5RzGecXwK7pOq51rtRiI806hnZ6TW87M7OA2PhrW4kle
ecW7mtP8IG/F6Lv9UCnJRVe6uUUsJgyTb2GShf6mZqEVo/59Xz/G+UFXZtWd0vXLAAlcYzf49Umu
YJ7HoGey3m9eFFa6UMHFUi5ZOhFdZtUO73Hqu+otKASECp0ZgpMchY+1La8kUuhRpGpadxq2Lkat
FLqzSQW1eqtHpH7BFYBXAcNYiLHvYDB9fZ1J105IiGfL+i3gZ1sdS5OrRLPmPC55irr/rCGFKHEQ
5qpI1nS6Gd9J/WXONCzMKifOMPuBU7P69RgYplP4ouWRFtUkBJiz71pqjUJkxh0rRiSmsLeOFKh0
ccZxXQW1yBkjXBXv/UmwErwJkvlnMgP4WSBG3/F6le8CA6Vv5GpOyo5xMY9c/tvo8nZjFaUVWODs
2Pc7xjrSNVwgsYzznOB0oJyC6Fjrj1z53+5AdN1WP7aYYA/SOEtIBrcuaw+Obu9rwTgy6dItXTD0
pCfWIKWl2SitVQSsvWEtFAUbI6dIDaqCyIHG3aDowiVTfnDAoPZXJLtj9T6TZm2zGOICHAYFHLXG
CeU8QmZPSEcklAxKZ+51cP5NCRIDgOlKrixrhkWesIRi1Vj6F/lWjtG8zKzl2kZfAzzBSJmoYKD5
/fYTq0mgZBLSGMlhwKw6UMehsko4zjbm63gK64zetouLNAqXVMyw1YsI0kTVVu+Mr4SjlfAHJz+E
wMEMEJRyMQ9qgjx/gsZFJoVMTRjHbSxAZhlZvdN8Gu8zF/X8sj1nFoZQwVbim+jYeZzN6gplaUvB
FZKzOekNIqn4H8H8ooSsHBtLNSrkUUZdAbFPh1x8aWaflk8/+7MDt3MkEC4U9xwqP3OsKYuynaEY
PVLFSKY0TibIrXO/FU5c9H0fPv4CvL/2jJ6k0i9cMgUYVYDH2xlEvq1ZW6UHOtMz4inEjqW/L28b
Sy7iiJOsUwBLwsVxCXGh/mCMoikId0X8Y18Ga80ovAriQO75BmsWRfd99KSzdGD9Pvn7SocsH8I0
aqBDkjyGydecdQsStgPeyyJRSCEnUR3P0AF7QpixpsqcwDRTuaXF4U0LV30eN4rgRjTfebkYRz9L
Owo4yrDn+6onwNG5lfEws17n/nKjvGhHocQocZowyRDQOhI4iBN3wJAKJFZJOKh8Zj16Mw2cgoYu
V4QxIBaHGiokPVF9bqq3SABcC1YCWmBW2pP83A4GShRQpJgxD/50aNe1qKXP7sipX6HIFNz387GQ
nvdNnbWYdBdyHsZVUemw9bYxVa89Fzec04QoneXt6To5sqp1Ge5L9x+H6E4IE3KqYPweKEKbLDKN
8nFfJ5YMCiLwsmAMDTknK8PLxq9NY7UJK3fM7++STEGEOqdcx+MfCBqGQ3vd+SrqEjC78/ixPi39
l7XLFFikQlFIVQHz648TeJvQUHfNWRhMYZa3jcfaHsYpRVd4ZOBFH0P0NOE1/5j3P8LlRm5e+aly
xIjV+8uACZmCCUVvdbFAY4JlzCeefwr51Nw3A6ZpUzihxouUtx3sQLgJ7xUXJStO/lJe4aLqZB6L
XJNldDRKpHlRcwoMouqehe5xVJ1MYDa/sraHwgYNdIdVmGPNZG+xW1MjPYKqvRyzDlXT2RPp3Rv9
8Eca2Mqn/cVknCh0mQcaIgpejrGWGP+NhHjnSx55HGS9sDKMgn4ZnJShS8cRYsbgVh9fhOGwrwYL
zOn2YUxy6vSBbJP+urjCleDn8KWhwemhgCSHYw4V+8trwi/3VSigkOS6mQyyZaMV3i82GRL4fsFH
+x54AYRH7jZnQTprEcnfV+HFKPeFKs5YxPCH8jCAUCV3Elf8PBwj/X8pRJFRBMmwS4U4x0piF0Vq
kaiQGISRJRuSLQ5I2LitfsBrA8utGZ5Gj7aOdT7NwciKlFCG1ELsS6dxtPICUY3kAH+93tLv/8V8
XHJq7JzL9JtuMPWFpvDYSE60SM5yedbu0cGKyqArEVma4UPtQRfcVyhAScaGL2sSRgnF57ACWW+F
Lve5YqwmazEpRAmrNg27iaBw/TmNMLM1OGeqwRDC8jr6KTdWRqHmSAhVO7M1oVQbWHw2MPhWsHT/
gzOJLktHjz7Up2JWFBFOXo+DORVerH3sIfKXV6vEWFYGz7VKXBQBFIq7+1axi/5Lzn2oN2alBYUc
CuaRGD2JzH4yQ2d2fExx9COz8IQBnF78xoBGhimoFGyUMwYGLeRAzgyz+wqKfQcZBqRPrM5UGlD9
INg12Q/iTNugsEMbuE5ZZqhpVIc6vCo4dxLvG+1uyQ45jxm7tWhO0Wwa1V0ofp2ZtS9kFXfc+o/X
Xh5jKqYJbpbKbng2zPcGObvKD3JvaqDhnv2usBgrTaxjTyYVmFQpmlmqDCtN6lHik+BrzoxGf/BX
4EBl2tF2JuxiqxSQVPKgpFoLDYf5rJNLoJe8RcuBpHDywmRFkNsHHuq+DFUlJcJ0+98MWvtCIsm+
/kh6ngRfPXhfM1Aaka4n0Lfa+4u5abUrcZR2vJJrhpYjzxzyn6Plip9wjWEZyeaBahiaikoeDEum
x3eFfR2LoYbnXrH0Qg50gU/7Omz7wEUAnaRJ+WZAmVQNg3gZbN7pPUzofOYPk8V503V/YhZgbZrE
Sh75+wq+qjDgBdmAvJ8F962JQcIwCAkVbC0DxkTG4tFDb/OkbudAhSzZy2418G/aaW1yjeWFB+UH
mQxu3EoH8X466ua5AcQ8ZJ72jdXQy/oICkvFoO/DbMEOVrofZddGysqWbpmhgSk3MhlppSNB+/uK
goKkX4yJ7KCre7zT3WYudy5O5Qt58uisBCfrrfGJYTZbWq2FUlcoNRvTMRMgdHBDX/MbMt/NyZ4x
EyMGA3pz3T4z3zw2L1VrmRR25Uky1lVQkOf8n7V0dWKT5IvuNo8BCo0ZoQNLRcq9QTooBrMIFVvD
mbTPqbYwBGz63lohKgJSOlSOxEQh2esOukfwP7BDD32aL5GfuwoT/bdOnJVAulhF44LEGJQS2cUr
XkHxVIVnVPnQfm7t9irx2Xd6loZ07UohcPFQ8FhD8hS3XJHO0H4059voC6gyUT8vFe6+YTI2ja5j
aZKSE1uQzFvq9DqloRmzEqhMlSh/7vKRC1sNm8bfzRh7WluBnd2kIJWvrzI/vdEZ95vNIuP1nhGN
V4CZT3pW6QY0AiPgTwp76T55Ikfov+Dw2goP1sIoLFnkCuXoUkXCgxFUQAVorUGHadYHEOU8f6Q1
aS2MwpC6LYGMHYyjr90BhHVFdEiFL/v28N4pRgc8ayEUaMzBKHOJiOWLm9rX69Fc+lPGe7Ns8clb
nN2M83XGs15cyJfvCaWgI9OkfKwU2Ih+PWAUr+aHd7kVuPLNhLckwq+oHXxWmmTrIrxWlAITXR9R
5U5kZgZCHjB/DvKJj8F3PaWWKiysxjmGpdCFLbGBEUK5jHUlKr5PxzsNJimjUazs+JEM10o3upAF
EUqviSqEVVVizYtqJdMhZ1GgMzaNrmUZjDGSGwlC+rb8xgsYhVWrLrgWznHCM7o+NnvM1gpRIDL2
E5fWMkw/OgSecpW46TWIyOPvGPaCIu3+Fq+NtmGHH+FVWIulsETuqzTJEqiIUlaLbyV/mmVb0Fgz
RLedDr16GqiWZVWWKPViBSF6jiwCUtScGVn1Y+iR3ujqmpW0e2+n/cPTVpIojaQsWHQVDxdW9TK9
NFd8bkt2DdLi2MqQdkVmjRCg5+4HmZyMlWQKKss4RIlJDx0nTGYtwAaoHrJnEo5wR1JlkoFPjxUv
bB5uK5EUYHJdnXRyBWXl1+wT7wh+tdidb1xjgighz5cc7lB09j6AsmRS+Bl18RjyNWSOuLdxsSmw
biB/hq9ojkBLp8DrqqarKmUrQcIvc5/q6KirvqeZbFfTY92y2tFYQigzUWcuiqsZQuTwpdSyQ6Qm
h7FkYOKfCPy7JpRF8JnGDyJGHlnxnOPVIja57l7PzloDTrYgZBkDWZffLf93aZQx9Hhe0JcA0lon
Pcf+jHlXB9AdIrcrPc2YY8vsH2CpR1lChYqjhBshcFkiexTdPpGRFfTq5m6O3H2j2wh6fleOOkDH
MWn4QoesBsfneCZZf8Wbr8qbj0xC/V0UdW4anaYB5APJUvuvVXStBp/2dXnvd9vZKDrojtM55VsZ
ttcgpirvhSuuterXBVxb5/guxUTZyalvF0f5ooKJ442t4EbE+puGdBDepZoxaBE0LDNEkItI2CqQ
WeNeBSs6lZ3FfWDIwe8SSfCwill1bdH6McX2RUJsGvyrJjOiYoY/02XkpRZEXEqMX66/S8WhmL4k
8sP+vrFEUJBRL0kxqR22TZoNU03POTebc8YwDvIje7ZBQUYlK6jtL6BHnn4rhquYmYFjCaBQIhw6
TCwQoEVnLy4e7jAY3dLuB+S/JUt5xJjrkU2axwAKuohcH7OlimLYW+vgdAzM9Ji/J49zEeAUWsUx
cjKr/BdDjTcyBL/bHQUbMx8qfa1A20IrMicRyicxHGWz16vRDnIt8maJsEjIo+CgXj8FR0fzWGm6
cQwQrjMAmrXyFK4sA4b2hORcq4XBjJs74SPTzX5Tl47Bc03vRZGD9fBIkuNpo4jM4FuHfGdgGk+o
Tz6zpnCRb94xVzoO5/nY0MYUOyt7pLUwBXcQaaZgJnIZZxsdiudyGJRFCDmEm1t9Et46P7Y0rzEx
Rw1pPIv1psIyHJ0KQkbDSJeR+CFxE6QN2lcyBmZ0jaM0mbEbWPvYwrANmgV0NCZe7HuIW7pPsX4I
uc/7v79Bfv+7ZVC4ouSx3vANBJBuSdkqj9E3/jo9dp/q18QewLareP0n3p1BoDGhJ3T2Q3thfAMD
P3UKeYS00Quthv3jEdrkYjQ3NpWZsOrltqUouGWAzxDzIaigxJijgjd0DitZ8qYafB81zOae/9+l
0GQ1L0IoWBnqsOxCHkKG8lWozpnyoaPm8vsUVASapONSFsmWrOeWUmM8Qom+OLVmINIGX9BvetC5
/iRvuDTJQ1RKzuYAliAnPMqzSZ7oNdAva6PdLGZ/k7osf94+EH7pR9dplmMqdVEC/crubapqM9bg
x9Vj2dh5Ujj7pr/tWhdZVOiR9X2ZyQb2ahy/xOERk+33f59hcPTVtuswAlEUocsgpKDkzs0mnpwq
ftqXwtKC/H0VQPFlkyhAQfSsIXCzMcSytaaFY7VHsqQQXVdS8mCKxRFZD/RhhJmH1qjyEI0qa3z6
ttnJ5ElOUyVRoMutUNO1FJgWA7NDxxV6aR4TOzxqjuLlt6KZ2onHn1jl3ARc/jioViIpWJAjrauK
EprVU26Gc2emxltWHUcpYPnU5hquJFHYsKRyqCpkDWVPPsIqHkrQi4OI+4UkH0S/f2M1dW3fJ1YS
KbSY9V4xSgnLOblCaYYnuLCAzHp5Xb5Op/Cgfw1MdFM+BaUpXCdOghevj8Dh5QPogqwhjFKxnfAB
nBqb4/hc53f71v+X4/jixNTZEattIygcnLiITVT2HDFPDKM5ZmiLcRkx87rCwifKWspZriddI95W
3SziSQ8wciqCoBxjvtFj9iHlDEkXdUFRJJpIOJgw9kodYiSgSXsI2bjwkfuOCXRgFCoexXuGuO1Y
6iKOgpJ2lJthSBLZUh66q9HDlBN0zAHtvc5qvNhlhYgbj/DkkLnIo0AFnE9GLelwCMU0bhYEH6Qo
H623eFIe7e7cPWoHhoZ/FsT+LpGyFnkWMCGbSMSbTzo0dtw8KqidqP2gPlTtYy+plhGzXgf/YqMX
PSmj0ZuhEXsNUqcX8Ud/J/hkDlx6SG+j3ExdFqBtHzsXaRTMREYjlkmOXUzjyazjbyJ/m+Vf9xdy
U4YMq9Rx5ZEwCvT346AtZ04KRkTdcSSf5yXy1Ypzukpmefc2ZF7kUEc08rVJnArw7vDH6HQH5Iet
gTc7TCviMUMMJwJ76uL2bq10I16yOuqKJAlrkMb+7+YiufExt6Z7QuIlRUd2roylIuV0KJpWtVTC
UrY9ZnhVR31h5v9Yu0X5mWrMSsnNAC0yuW5WzcJW3krLcAZLv0kWULkP3/9F1nsTTVbrSPkaF2lB
EUvv69hnJu/oT0VhEnAG4XVk68/GZxag/OW8u5gL5WixOMcp5p+TE1ZyC/Rc4DntyN3fk3nrJjll
U7v3ycFQXHPf9j2CHKV/hhEX0ZTXdUsg5QUmbbzfdyUf7OUoPRZ95isG8aw9OfSRbnSj2vGQYzwE
d6TPWDmLX3m7dNmpuY23GaDlZQfpdGTSBXwRTthB8iRPGggaPz+IGH3GamfezjuuJFF4MivpIDQC
tCL1GmVDDgJL/aZ5ic+/zQ//2enot39RFBNlyaFZzftV+kmcn/atgez2zi7RSccQAwZmPcPvx+2V
oD7Fqm71RW81/EEJeKdY/qvlaxSKGHkrz0mFBUwOGegu7+IWd7Y6NSNX/wSq3N4uzomZVHj4IdON
RLw6sUrcWLipUSijGVnFSy0+gdQLzq+LzzlfSbVzG5mFxZTGQBeNQpehL2e8Br2ji/qDMzWfdBmI
t+lBcHIBeRjWCjMwlM5UcpLQdMYAeTl/s2gx/veQC6xmEMZZQHNclP0oSzUJZhVuMSX+dUkY5/bG
a/LvLk3BRwsGhqAtgZDEpbNbwnQynVT7Fieq6Oon3izYxBaMraJzj+BH5RO+hczOzgD8x8IN0A/C
vfIvC4bgfjBldgETOvWIurc+z1qsYtQdOuzRorO6grYfnVYiqLik4cCNXpGXoOhqwaAywRdvjTu0
yP4Lw2PKIsu7ikdUbYyLZIQ6gzs7IMA+DT4mihw6q7KYpwvDAOlsY8vrkdoF0Cs7dMgvtR55IOcP
s1t/Kwcvt2XeDCzt0z5Ybt8DVqtJIUeZjj0pVP/5hFfddg8JMqog2kOzce2SF3L1QzedlUQKPUq9
yFKRoIf+StrVjOcazw4VGsYDU/uCYilrX0MGeNBcFrw6impDLLIxYrOMQkfU/X5m1ZuxNo8KQfQg
1vHsDz+LF9SrhnchP5v7epBl2TnWaPoKLhM10LhADzlCib+Ekvvcq6a3lmNm2RlhDs1a0VV5JQTk
1Y7wZQLen0mSXfGK++yOVfu70Yf8GybS9BVSn9ZTsbw7WI7ncdL8FFQoMTOnA0bB3pbXoBZAZwHG
0NROiBEj9v6iMozjD2oLmefQQ4Ntq8sfeXYqZE+VWQcL63CmMwkCCCenUIGLyR5CgxatLbmnWZmZ
3g6v7MNyOxj+lcajs7hRqU2xYkAlMhqZPP5IXuSLPitZ/BdovMihYFgL+lysiBuPVnzuDhW2zDdw
qalv84g53GbbvS7CKBxOuKUtxQZK6dOXovTriDE16i9B8EUA+YAV0EsGSso6FQK0m7G2NHfxxW9k
bo6OlzMVY1hZhvcXo7gIpHB3VMOWy0kyi/TuZLekoF9GeVB5S4ZFMHMv2y59kUZhrjIpkqDGkPZz
im5hT37hkxm6mJ5+2Hcp1lZR98BCF1StVWAXs1aas3BS0KKzL+EvgdRFGwps20aSopZ/1wa1a+B8
iqwUE5YWH8xWVi/iUp04H75UX8RS8VuHyn6Utr+LRZW0LYKmprQKf3ZxtpjJR/q6CTb+kkc33gtS
2mkducSLd6iL9Xs8dv5Mz2Wh2Xi9v7+qjH2j++4LJS7bLkWibM4as9beNNBa7Utg2bxMQcYCWrwJ
BC4IfA/GS+FO/nyzWLizWNEde7tY+lCQ0S78oHHEwXJ+dtuocYP5Y6HFZYMo0BCFshWGESIKOTKr
UjCFPgPVE+MpS9i+0F7EUFBRTkWY6B1JYbrVYPYtSjUnXzkv1oAK4nvcvVzZ5l2MjIwFXCEG1vPT
9hn5SzzdcR0URdvLIcTLsjs3j0J4PQ+s5hiGinTTdWqA8Twjm5Uc6nP+ZXZm5ONAGEtCUQ0PrYju
u2sUX2EaHesg236Elw2VTCLG7Gaeyn9kfNhLiqq8x92H2uOc4VbirPQ19WJLh+jBQ630q35KJjNA
IJL+mypVAop/BneXb6A8Q9KXyRg1fAOp2NBOsYk6QULFIryO4MHkP/mJaXBmeWIp/xeXvAimvCQ1
tKyuBAgeUB5r6GZxE16Tptvx05CaxfXHjj0cNqKqoZJUp7ugomWRulRUUQtzjH2uQ47kZ5Nv+ZkU
wjBD2c03h5U46txTG0PlhAriyLoqyP0PJrm/ZUfW7W0TbVaCqFOvjvk5HEYIKjGjy3hShBcGdrI0
IR60ClBigA1mUWCjksN0VYErr3H6q+I4osyGIWnTF1eqUMdcsgT9pIVQhTSXyKATaSs3+ro8c+fY
krzRDq2xMNU3EaHrd1amZ/tovwin0555W9dybkBNPCmO6Nvh3lAYRthMYjxFD07ia6pV/Iuoefsi
shJMoYAyqaB/L94r8FD+iXGNKExzSS/1aNfgNGvt0U78YfFGv8bcQZYfMsyHzonOYSsEMjEftZTR
5rxgDJDH2NbNEHClIOXpAaqZGhT7kIv+6IxnQsfNH8jLSvzwX72czogu1f+RdmXLcdtK9ItYxZ3E
K7dZpJFmZC22XliW7XDfd379PRjfeCiIGThOpZKHqGqaDTQaje7TpyO/KTEj1fYP+p7y0GUb4Fju
m12N9eOhtNZ92EIz5n4cJDQaNyOkATD+vURYEdnRDrU3iwIYdff6Oq7XORbSGJdSi2ad6D9dSosp
gPF9eUT4GdgZhgEWtyBsR9aLEt/VAOyaoDPgeRruEWFcDZEaEmV0cZt9vhPd5nVKNtmP+SXBAyJ5
rLxwhBXt+ABlno0yHqjXjKQyC8gl2vdYejOaf8+WiXh3sbKM40G9XUFvFAQISmgb+muky5Yy8Hp6
qJ1/uGovUtiMqFqWcmHSo9a4xrexB65qvqG19kmGZ0uciAvIX38pLyQyrsWsOi0yADGA69a8ZE9c
9N+GW3H7nXvdcc44C8jMu1GKpwm60euOEqqO9gtFfvJvCd4xYKGYkljHakoMPPPw/vIxGMGOwZg8
HCgBZEfngzjKvnxA93ZhKz/SA1dV3jYysTfyi5kf91CVNqgbGKKnYrwugb+WbAkFfo8cuSJXM3CL
fWT8DEYtmoJIYxd4tc3k9hG4evBqd2r35ysm8YQKASoPU7Cem1jIZTxORfIhFemBp6rSMZbJvthk
aA2gBUH5jfcQpMfs4wHRNV0GWNOQWehcUmTlqNYw1/Q8eZQiwChvHtePrRvrRQ6zg+I4JnpYq1Qt
NG/fSahZtRalbE5PvOt1pf+MupaLLHbrJkXPBxk6qRtwKh7LI0goMcpSsDG9zcCMTtOaHgfTIl94
l9O6zVwEM3s3iI2gjikEK1nqzGpqhTga5LmreMNd1p8xCxWZa6Eu2lYSTCxn4w7umHmYNfmm7qYD
gCj0HTV5CWB85WuIGjzuxScaR4Hy+PrluP5UXXwEc0fEk9ABXYiPiDH3A4MuYyBIT5pXnIwb6hh6
GzwxwkYDrbpq8W+ofzgphBA8LLDd7Oxm0DCahkJvEGpSJl7Hm36LVisEHkgJnX5D4HpUfhHI2HAC
0vi0/hl61EhYJxtpI2xEZPC4ifL12/ciibFgGJLZteeo/PPk6thbpUFLe2THdx3KUT3S5g9ch8fT
jjHeUc98pVLOp6bdKTc/zQjICv7YLPq+/ehzLtoxxqvoMpDwKiRRFyfdKiDiIwffokzgpc1rU+aa
CWOl/iiFYhnCTOKdjHEtFgFeazzDY2Y7JHatOyX/5bt+YV1UZKObAkmcQoHQxsUUsqdoq735OwKA
H9BUml3l1sjFvnFEnjEmizdj3g09KSWIBHHF7QxeUhChglMbIm9jVPa460p36coungOhhby0V2Kk
0c8qTnbxdb4dEAo7NLHduipNyyZOjf9SFMR1v0ON/5pgJn1SqwIK99RQJS202hnJkvRFHLkjR3li
6Hov9DMnIw6En1ma8lEHwWK3ie8xOw9hFjYxhnrkC0+19QKt9stuzn9fCG1yTBNR6O2vnuodqdzI
bUXMDv5G6ZIwxrUuvd/waxxvc8aKL4QmWVFHE3Wk0jeaA5hzq5rOIcdsV4CVFNU+wuPm+ibyZDLe
JvR7M/RryNRH09LkQyW+XRfwD1HAZSkZLzOSLgikn4HU4Boa3GiFtqHGEqzcAx97i7ticHrhTi12
hMvzyDMexumMShVi4iJstEyeGnQdl91tHHLhhrwjz3gZqYr/n8ykhZ44AgUo2vo2LfrdYaFz8hvY
o394Cfxa1fPfF7aSFaWBKYTnU5/vMIj3Mx2yWL0Gbtp7NGej2YGEUNW3KCbcrPilNI7hyMz7KvTn
XorpsaSe1QDeXcZ+Zqh7qp8pf6YW2cU9N3pdD+wuWjMup41kbY5ooooKjWrMXKTGFDrKXevOruIm
Xj9bgo5Yi+sROHssM24oT+ZcUxIs+ACmxPwLRZqdMRuTUwa4LqN77guEcz2fGbwWW2zGZtUO1B3Q
8eWoEBXAe7XIpOoeUoG/AX7knBWZ/n0hr0/Dpm9oSt5/LazZqQIUA2Yr21Rnr4e763e6of8hsXLZ
UsYBBbmSzhVNsWq0Bky7cOctBWn5R0yuc/Ov7ddxtPkFe575Ml4pnCpFCs5Ba/OVdG8Vt7mYt5qM
5zHAdl2q9N1KfUJhOupzrtqlV20oFB61seakPP13tRhPFGtC0frUSiVxsitDtrL4y3V/zlk4tk/O
aMZBj2kYJ/R3tbht//1oFTwaMQ8UXG0mSFJExh76uekKJcXvR4JpGej5i+qXP9BgIYHZ+qydZF9v
kESZ2/1QPPgpr3S4ukQLAczWT4OYtUILAdRV1HTXsw14hiyfWJiVsQeG3+MhodaP0UIms/GJiU2v
Y8iknrH/njrhlw4vo84TNmDecian+sKf4EV/9EMEeBHKhrpTDDJXGR2aCHWLO/rsG/fCpucT2az6
3oUc5q4RkixTKpr2ohhO4TMdeQJE2ZGmSNpXfky0/qBeyGOumWBS4whdtVSv6q7ZtDcYKryfnvwj
LU2InwFFTCxQwtn55g+4A9+Z//kVtXDCbU0ELTTOtjO4yUOHDI0JTEz+Vff0m9D17YxDBMkxVjbS
LZNQM9DghfMM1tFkeolkXgC4+qBdrCZzryRTHammAAniXvNKhO49GiJABLTlAm54ujC+o870wZ/p
vqGZEuV6p5mt6WsG3sAE+xbObps7/O4jrrUw/kTG0LyqzqGf/0RBMb3ohBL4SzDO+KHHG0yyE8VJ
HHSpErQb/mGie7G8jLcJ0bLUqBqUFvfgTcm2wZ52C1UQfeJ3A67eagthjJshjZTFDQ07exN4+8Qr
xq1Y8LoAOdvIxrazVuVIh0IIme5C+aFoeezaHL/Fxq5Vmc1hKZ0tcgbXfAt4MdB6N7yc7vrT57Ja
5+zh4jDrg5CQPIGcwa5ALF/ZJWY1eRooRhLZanZnYntgjNsAA3l4eSTOTrHxaiRKQav1kN0VN6j+
Y6YNkoAab6t4xs8GqbKS1XTyNfLWtzUKc+MNamPAWo433WHehh7tpRQdgpS9yac0Xn0NLJaXcSzm
lKcxxinT4y7/Fe8mt/6OuXkpwPa120SWWVhD40Re8In3aOZqzTiaUUtFXf07x6P1Fgmdxh4qqwcY
braBqPGRcUHcWt+1iF15CV/e+WAcTh3GvT+EKCqDPskSo87KhYf/FCLJjE/RhyYD+Tzd1X6wAu1o
zF+vC1gvHwP6o8q0zRc/9f6xUYEMLIwVSBD3kxva2SnbfDtXBHYxtxCxfhQusuh6Lo6hj7FvYzdi
vcziR2Fo1lg9IwS1rmu0vimGhLHysmGoLJIv0aZ+iKIUWPS69l2JzPlGV/zUuy7lHyzvIoYJTYq0
JUlL0Os62CkqCzv6VIroSw0z0p3ocd73z9mRllSF4589gdFMIqnAa2kmm2ls5GmWOh0qGsj3OVWD
IU+Jaw4Wqo7zttmhzMF/dlNb/hBiLmQy+k5J3Ctdk6F/WbMAykxRzG029Vvp9hhoBoiKA0If2emO
4g13VCE18o+igS8VVUMDgQpzzFplzKWsAnCy/qaHdgjAgQTkFIXFzJCrWwb+ByByImoqXDjQqsma
F9nMASQAUQrCANmUcye4GVzZjZ1iYz6iZO6ALwkTNXgQ4jWRRFR1sAxKqFixqHzVn5C6NuG7xOAk
aXsVz4f0dN16eSKYQ0+S0mhlBaDGRt7MySEPPEXYXRexZi9LLZizruVRaEyUTqWUc1uun4T6IUD8
oCneyKUZXLt/lrKougu/kuqmGMkVZJnABreCk5PM1ck2nwP7ulKrgQSRgAjEhHldktjUzFAa/+8+
p92iYWnpdrCfjqkTuIYbHMFpgULKTj3wYRTnMIE9BEvJzE2n6PrcRBPaKCq3d7qv+lcQJTkgvPwa
gEsIhXgkNqzidnRNE8MuWzf4foZJc0vJa2+I5WcwZzGLlUjVEjiAEH11BzQz1UA4tBjIBgY9Uh/8
CaRlZPbB1V2WHbHETA8jD5jqnDcXeHXPiUirraioot75fs+zjIxaF5p4gvqJfKPFsun2k9ba6aBW
niAJ0eP1rV+7VghRRRHRBGa+snOKhEZvw6RQVDrjYJwcVf8TZM5SAHNgymzSxayCAJo4mHfzFoRs
AhD9cG23dFDkUHOMedUJEEOlJAqyCM6b9ytIxKGp50lDxlh9TpTJJf7kjPn4H6Uw94aR1HosRzrl
YUEZXrnrpdLOuPVh+isfTsdCF8ahiUleYHQVdAl3vUMb8Asg0tRHAj5fcvyDsI9g/oMuGaopyZLO
HEVMBEwrdHbiPiIHI/Y6/du/NrV3v8+csTGN5jRNZVwA7cOg3g0ahxpnZeOJKKsEXEfgIsM/7zc+
aqGTrNDvBwRsuh2bO7ULOdu+VmWGEFPRJdgXXr3MjoxBKoJfGTtSfutA79aAHtV3fE8LMaaWznHl
PgWouTImQEBVA7VUEaGfyryI+xzwObOlgBrie5IyWJWPvGWr2VpS4uUPxFJXuATVUVkWn4K8dq9v
2up9hwBa1uGTPg64yNuyLRBLIybLIDuoy88J3ujWZDReMQi3ShKL1nWJK9sIBpSLRMYMc1kZVHUY
4DBAFylGz6b83Yja/yiEsUXAuluS5hCSTIe2fsiMQ95w0rQ8PZgQS2qjAkgoiJBj/3PaHtLK2CVF
fry+Wqv7oxG8Bk0AZGT2nYMLqO3VvEP5Rm1fqk7yGindlZrwBCagva4Mm+viVq8nHXOoFaDIEKUz
SqHZJ8iyvMUZFrVTqYYYzlQdCjW7KUn97xmdl4bPMl2ZUxSrs6agcty3llqRrVZ8j7UTpm7b2tRw
zvVavfOdNObWUMJOjUQCaTQFHH+hcGqpcaa/RDwee8QmN42DIER28OJXnpQffLTDqmdZHHS2W6aT
FEUpDHzB6GV35RftjSYy6VtAee5HvAF47p4rkHFlckECP2rgWXov/C7d0s6c8dQ5IhCz1W8whHDl
MZGA0U+y2FSoxKmYJQnioT1AbBQ9hsKF1T70laU+XDfWc275iu9k5xPWk0G0NIKGdFPLo0PBsxGa
noWNnXkCt+94LenwzogY19WMedJGJTT8CXgybjDwHpnh3Cofsntu9o/uzzXtGB/mG4HUhTMMpnUw
BeI5va8/0bGg2a57nAtEVrw2jpVQ8Z12zNlPkGzskgjaicOTrL2I5nfOdtEL+ppCzFVXR35FHyK0
maF32kcJ2N/gQOvR+g0f1cjRhp1NKM1i2vY9bCMpG0sbnjuDd8es+MrlerGUXmEyKKFGXYoIHJo4
bKX5viCSlRSqx1k4jiWwYwkVPezSlKJEe6+VLdyctMYNPpDBUVwRTay859KZ2fXKTumM6zD6XJKQ
l6WZ0dFRbsfMxnShw0OxR7r+e5gCcIM5VOCE6h5jd7rprA5OTd2Wdmrzsigrt+y7RWacip5FutIB
7my3WmCFAbo1zLc+1Z3rK8wzFvoVi5d4grxbgEZ1JLu1U6M/xDKnSMbzHGzsPRjgiVdolEc9lYwN
jE4ExF50sm/kKZyY4Qz0urZ9jOeQRQyCy6m9DLRPvblrbBCJDQcgBw6UsmPMndqetlyHRR3ENbGM
A8HQjtLHiIafNeQwt3vQpRXoMAidEazPjoyWyPgrEEVWbBwDh9fjw9tDxruIYhXW4GtA1aeEuRax
nQx//YmVmJhKiDwKXgjMslblpDcV8Mt2Uv9QwBEVqcS+LmGNQAzmfhHBLKE5ysbURBLMXQ4soyws
JS2B/tj02hdzusVU0koBNxbPk61fpHg80ZSELhE2K5FWWakZPsTS855GLjJDyAFjfIIM9JAd1gAo
oS9K5Gi7erYXUpnrlBRDCkYoiKh82ZOmr20xW6rMSeiteumFEGbTAjFSMoxIQVQyfh2aV6l5AFI4
SrkERzw5zM4FEJGPAuT4r5LX6u5b4p7XEAz5kaV6/YZgwqv6h/zqhL58/948xvAnMU/T1sTm0f4h
jGF8rUWLwkWqnXqDYS+8MGGt6XIpj2Waicd4DmBFOAap1faYrErbBILX6EkCLxbCZwxrM/bkObtH
wpTfjMwxGpZ7RtenKZ5kSB+qH5WmWVL7rWtGzvNx1ZdclpTNZZtDqWZtgc1MyUknu0DdcM45TwBz
wcoYKgl6bmihWQqxElCDb2LMlQHBJEGdYoPiHyow/K1bTTYs9KKftbjnqj5qYxRh0PAch5hxjBkS
YWwpwWM8ytYQImmHfo96p9I7XuYcds75IMwVK3TJqI8TRHeyiba9xkmLm6rRXUPmUrHTxftwDy20
ZP1KNml1k2L3KCc2jZaqg3407B48APpLvqm21zeTepBr4hgPQ+JwyJWRXjxyj8gsAV4/An15ED9V
Smtnpfz5ujzeCWA8TZijyqIRrGSr3uYTZsAEJ3WMOCdg/TW3WETGqwRlIYPvH4sIcsLPmIpljwAv
benchnALV/YbD+SrximLIs3hL4xz6Ew/DLOzRApfz9zgJO4IndX8wgtw1+Oxv7WDLCYdICVNgdke
WEMaj1HQaByeG9apuPIHD4q7nn1YiKMvo4VqZdjG6HSDOIroU58xFhGA3P5TtSG2hOZ86RB98j+F
QIRF3vDGC4y4yjLOplaiIAGzA5Wu7pHTtFPTwmBNwLunXV1ZvDiQ2t8/ngesLeNkZF/ofYFe6yni
l3oILZM8kPYtLgJH8Dd18u36cbgevEAe41lIKcqNP+D8gTtrM4LZ1TYkvMtTq04tvDXtIsQR2fP2
9OophFTGySSCrI2jiEUNgXsj5qlWH0Uh551C3loyvkWXwkGK6F1Lk0bDbIlP5h5lY8wScIjdurjz
e7tBw8B9aSMm5eGcrjsBKMm4GnkieSCH5yM5TZbiicAtOsETzVp1vhV85qPIr16MkMi4nY60eRKd
I1Ex8spivFPF4tN1g7l6E8kiizqN27/955wBdz/31liD51+CuRj2dUkcG2EBD30ZmmEqwjJHSPKz
zgbuA2V/xb0uhrNm5/O/8C5znxezSL1Lg/fdDOgQ912yrggFVCsK/mWriDGYO4lAgWii+iVKv0XC
Ic94AJg1CDLiyosQxm9MRRfXKPEgrnxOvlZfAVHZSKgmtnglGwfgsZRn+moVvD9ZvItUqvpi8VIh
acWQSu0038uz2euahPMEoTb70SFeRDCuYvb1tp3oc1zdUC7XfqtsjP1vMF2vByIXOYyzGKqeqAWB
nOi5RucglaTvQejtmjvzU4v5dAAdx254UgOem1o/UhfJjJ+YKxW+UIVkOrG8sbsfXbBtc6sAY6KI
kRngS0dDr+kZuc0FrvOUZhxGpabCZOJpBNEIgqbIbhDsFU8E/p9mqSgLZQeer+Q3oLOcU8GmGNum
qQatwqnQMQxEeYoxKK98um6d66mcy6Fgk4wGGsQzkSZlSY5IBSPhj+BfKtAOULuliemG3WPmpZv+
y3WxnP1kE45ZHgShQBvgR3joTV4Pgl1kYrupIy0GDBlwquvyuGoq709hVChjaYDLGYM0QtlCgswq
XrXMQuv5ecQspYbPPG472Lrj/GW2OuNx+rKS58TE2VdPg1uB/h6pqkEBeMH/pntIeYAA/MQTyrFX
lkvL0FDfzWn3yCAnT3NVbWpJPmnV9KAJmitVAado/g/B30VHxvkAby22KXXdGKVbg+IcHJmPs23s
C0e84b8w1+OVizTGBQmtVqi0lcQm4J3zgwc5+qsI+41a7BPNq0cO+IS3f6zb0WqwQ0iwGgI0uel/
nWbe6vF2i/EuY5HL6ky5WeggYvQmn4lScpuidCXXLjfVG/hDHO379ePA0Yvl0wqEQhBU2owz4nmH
fHQwfrsugHfXGsz7h4yVPPm0xQi8E5nzM/8AL+n5O4wZ7+zZ1XMrO6Jhbxe9cERzvCYL4xDG7P/N
rr2ngO9CrKw23ChbIbCI3eMtZMNh54dhKz5wBK+/L3/ZJltKDxutn4sOeznY+Q6EfWBINh3jVD7E
ey5dNn3QXbnyWS6tKfVNTfVhmZTTgr4vpRcayYB11I1f/+wpclGMCWH8XAsrBBm49/1o18Si0+Wq
F2mDd30BeVbJehKjKiNTwKXgazdystF5i8YzDMZ3ZLJmolUfvy+SxgVPkd21gN8LvEQU50izIwOa
KCynVsTWKOMnJT/F5Wb0bwrZyWve3c25RQ3GeUzt3/HY4Lv+ZgBZsHSXeiDMCW0ZLL65TZyfM9qu
79M/PIgJMsKKqJgGi5Arq0wKDNpiKZ8oqixx6WNRj616WznNbn7CoX67LnJd04tEehwWQXRTi+1c
RXAn0pSk+1EaMGOxLCvpr7E10qMg6ubmukC6dB/P10UgEy8EmPtgjrSPiGIN/m5UbDe8jrB1k7yI
oUdioVegVCYRKf2eIYS7biKHqCpuG9Xf/jdtmAPcqPo8gvSSahNsf87jllz+6Nf1y/miDXOA06E3
q5m2FM/opolSwyKaCtKNYzY8ScpJzzla8RaPOc9CU0cZmSEuGp+S7nXCENF04oCI1mja8Gi86MSE
AG2cK5HykzxtvFVu6NRcglm2KE7bPID7Gor6nSzmPMtdGmWqAYUat7/1Kyt5rX5sMDEMPQSik5/K
Pebnboctt+Cy7nh/6ci2TPuFPxQxNQ9x38LY008gSgA5VAS2Jrdw+qfqTeJUkHkSmfAgHBAepJRX
s57JHRowb/1J3V23+X8ITC9aMT4jj5VCmegRjjGwoL0HPAmvmhEhKoZABY7Ie6Ouu/2LOMZjiGWn
h5gmCbev6JY59VZsOkqxHybPHHXrP+rG+I1EVX0djQR0x3Q0rWYn4y6lXR+e/8bH2K/19CztUmHc
h5bWihrRc906xbPkNPb0nFNoP5hzM7v6jIYyuzwJFQD23JYeuklX/LDCuJQ6koiRlzAUcZ/dSU7q
JU+UmQ2GcxK5vMerVmmAhFhGh5QBHC7jjcv+/xx3ovxYmq+GzOt5XL3GLgLYyqY2zbJQUQTbKN0N
1SmZ92JwF0lPHOvgiWFOl9CRouw6RCCNm91RPiJpGx0oC34jI0dDR00FTuvNnDO9/sZeaMccuLKY
hkDUIHZM7ckWM0cD7akToQmjAroYYZ3VHNMGJPV/dIsuBDNHT47jeFIUCM56xZ2H7DhVxX5So7vr
68oxD8IcOjHSSZ7H9ITXh3QGRJxLhU8/9IO1o+1ANGVN0lSNudHauBk0GZhVRPUAsO3Uv8DMAERN
spucOPsNhqzVKGchj7ncfAnUcSblIEVqIFN3+vQatN9zyY3r50TYIFHO8VvrhnnRjzlgcqC0gooe
EjtOiFuVhyC4rVE90UUuyRlHEps6QzZ0bowekhp3cvMjBtilTnGYH4Dd/Cs4yo66jZyisblTXTg7
yKbTeviVXm/OO4ieOJuOnwD2FlxnKPzhIc970qyHJ5cdZBNppJDCJqZ6xrvBxTtwE+LqHsDqyCcz
Xw23FqKYU0ZIpAtCDVGFJFj6iAnFbW3rZObYyPq9vZDDHDOtlmqlns5LKHkVJhkErz87VoDw5aO6
1kunC3HM5WYC2TJ1PZwHhbLNjmQVB2ILb2jeBH6ud7MjHlKb5kax1C3hAyZWQ2agiFVVRioJx/79
lSMmiTAY6nTOk6RW37qJS4unJwrhSxN8AwiVnDrdmgI4iNMfvDr1atCyEE+P0eL9YVZmrOQSxPvD
fFs3sSVKn4l+k8aBq5HKue4/16t9C2mMe+sVX1D78azs6GBGBegmbHA3xQ/DJ9rJxUvIrBvsZW0Z
71aEZtQGAsQFwjFpOoxyvRNnnkvjCWFcGoAZvq73EFIOgwWHahvgMSBCbnPWjmMobIxeSEkfFfH8
M+GDizVKXXW0lOwQehh9uENXYziBSS1FuR1ISGvaDqV7/RPWr79fy6mwUYXRzGVSU001cR9WqWeU
EaflZY2ulkgXC1GYEKLOSdQP7Ygr9l7ft8cO8y5+qMf5pryJtvPWeKhd6kfVxtaOIrQ0gT7jTxtY
9eGmTExRIkSW2MlcVRJnc50BhknvDvSve+oXgikHNLyuNxnw0Js/WNiFPMbh6cbsm3EEeXF/k8Su
L71d//1VE138Pv374pBXnSnMOUUSzH5iadqh07/XXADyqnUshDCepBIqQwwxbhSQ4C9DbFhm+Blu
fJNiaBZ4ov07MSNWKj331ZMo3s1dAV/HmdbFU5PxLrMxC62Z0GUs7jv1Uyk/SvHz9ZVcjSpQ7JOA
zVXQz8ZcgWUQd12XwjwNCU/J4ClpPpOAtm9ur8tZV+Uih7GITBi7ApMnkGBT9r4QWnN2VHRe6WF9
xy5CGLMoSrTtjvlAzVzyNAx2tFHIve0c0BDZ8b69C/chx9DXkZ2L9WOMJEK+sopLiIyRH4crBtUm
xkLrgHCDcxts+8pz+YxeHju75w+E4KnLmMcko3d0TrB3alPuiCLijc4lv1j3HJclZW6csO01HAS4
SArD+hn9mWDTE5GVn6xhy3sdr4bvi+Vk7h6i1UpnUI+sbjSPpvWSHcYCbf8sL2UCtS2juxe9lYzn
zyTMH5lkavYdYiRwPoBe4zu4JnKLdterBCgo8pw4bWWFrzwd15MPC+HMldBkcl6LGoTTSoeeWude
g+iGDrhK0df3SbLLO62yxBdkdJJPf+abL6ozJ77uNB1JOSxxFJ2y+S5NeI/mdbO8CGCOOilaOEMD
6lGgYEJZZ2nzjfIweNFRQ1oluOd1BJ/T8x9emYsVZQ5+WIdJHKbQCbU5zZudeWcagAs2tr+LP9Fh
CflsD77V3YKv9HHYpW7gcT0BPW3XvoHxBFVmGnlH1U4xjxITj7cURhL8kO7Eb7Mdb8M9krk0JuSO
E1l/Xiy0Z/yAOuoqxhFDsrzxN9nW33XemTQZ4vjj5tYvjMvuMg4hB+/1aPYQVpR3Ptjemva+0kZr
zlPOq4m3nowrQOeIoKciBAXKKas2cXij1GAQD0+K+nL9blqP4okim2jyFw2ZMAvYi1Kq5j1AZ7Rt
UH4u9v6OlquzY+XRQSncNlN6wD+YykIes4ZIdea9MCJ/ZNxPbmOlrV1gBluDlHjVWck978Sv3r0L
ccxK5tOoyxUFd2ezK8o9UnXbzuQ+cldvil9SgHl7H5M1OkrwvgopdJxWu0MJ7ZN6rF3TEh39Da1+
u+ubdl0phYUjF0YskwqTdM7NikJR2fEI7Cq6G66LWS/7L9RinPVI2rhKqVpA/tsjqPorNySnaJMB
RY7A3S/3NfKPSbUPPM25Lpvuy9JMNBH4Z1nUUevTTFX9wHMgKrXUmFpzji0o03PnVTt+xY49aD/F
GKphUtInyWQcVz0WcdYXfmMbzQA+8qOSb1OCRFLiTSMnQmM37SyK0HYpGf8gHfjeRvzBrEWiyUgE
tJLt58mDHwc2Msifri/ch02jclQQ2hqijKBWNpnr3SBxJM++hEdV2wClrqi9p5ZGaodNg5EcBfjB
51xAz1abPPdmjqlIQTXbeTt+qyq0HuG1NthkbpGW1+UXYsw8kDDrQ8+fpygEnA5EE9Hw+n4ZglxF
MwJYfoAL2/Yh2lhmSxGOZcJrUlvbWXUhh7mJK8Wo/b7HMkTp6FaC/mVQiTPO4maURaeRQc5+fd3X
tncpj9neItTjGO+yxlaMTVxts+BBSv5lxppdOsZYldzH2LwEInS9cpMSWUFJ/Xxdi/VVA00eIZg0
CGt9vzsFZcLAvB4YqfI9n26yQLZVfx8Mdw2vrMFGSmdlVFDLGqiJ445m1kurCikIDKWx5Yxs9RGY
gz7luEl6lbA+RF2IYNfLEI0BABHElqEePcoVOvnMEhsviO20FbWhcQVSy948+jVnpz7cqmftwFxn
UoI+0NIzt2oeDWGDXFJj95+L5xZTYwR7Akc+rqFdf0dDE0H0ru/c6rlaSGTu1SJvMymjnqxrOrts
7bp7TqtvAQ/Vs+aXwQn0SzH690X2IeyHNClriFHE4E0yv7fR7JVj9Gj6LXg3B1sbxGMzJJzbYNVY
LlLZKclyNI3DSJXTxpe2eptjTtzOWTyVMfsx9kkx5/T3M38XtZOVpoHXoT+jEcL/KIq5U5EMUPpa
wh1TGMWdX2HyZBod/EH1lHHmWSH9rQ8HgJI3Epi6rLOEF0FYgfaSQC3ap0trd4q+/xlryVaNgS0F
xwZXfaBhgjMOlEdEYSkMEz0tzTE0YByJF4BJp3+aO05OcdVBLUQwZm5ggrVaGXpjm9EOBVeV4JlY
Pwribcaj1Ocpw1h6P0yFUGRQRiP3gn6SVXdUORvEEcGOKRxCWcdwNoiIhGATiqkbkezO5+ILVq37
smZsRDArUY3BslgzYcCw1RZv79CsrbSuXK3i3VGr+2PKIjF02QQxKePWAevKjSGHeevxLo57y6+f
VP916jSMiXeve7zV1aP1TEUHH5V09sELVwS4H0ZkBlCrGw9CttWEo9DwarhrMjSEZYjXJFCwsxiC
eSjlyi/r2g6K2Or9R21C12v35boia2u2EMLiCBApmaUsQQjuKiTB3Rzue+hCx88OQc0Dm6y5Ug1B
KIgVVOwSG3/pldB0UtTUdqb3lh48STyU9WoAupRAv2CxL7lOqlIJIKF2It2ijzy01boYOu0aINtp
cwyLqQ/8x/nqnbuUy5ieUlD+xRZy9dd0lz1IYKlVAgsVKQ29fRSnwLmUuALpuVsoGmdKIY8lBKa3
5kYGVD6xlfNgbTpAHN2LHO/KlccEFWNaVUUlw05qL70V7Wib3xO33wsnhBV4qvMySx9yKzSIWS4o
42vjfm4DMUBZWN70DqbQ0Bm/h/yG5j/5qTmudoy/JdkMhtMEq0m7K1Bn2EqTMxyNTWDXgPZapqty
y/trjvGiINrV3m9g1HdlMAN4CByZKyMqwyzMahMdhOf0ZT7NIWpEIlj8+G0PHyC371cWlan3gv2x
kNKcHhGwEbh0aHm71W9bt8TADmQJ+Za6FggsFWWCjtKclY6E2Mna6dy/iSPFT/QRD1Lc3XV3xltV
5oUnyVkDqgKYqd59xQBxQjZJ/ykJeBw5bM6FXUPGzXSFnxmjBjG9l/eW7J6b/wJQpEm2Zpsvgcdr
jL7uOU22cTiIK1WXC2yaPGMiB8F8FR6g7APmitWJ8ShyaWRmUkHEfB88TzYeX3b2Sif4lM/Cq4RT
zqe85mnFOJWpjoGZELCMo2LcR0P+aIrG9rpBrF6iv64ck20LHvRarhp6vwWKaonFV7PZKxknrP6A
tmWXjnEfoej3UtBj6eJb6RvKNc/1sbGyEVPJx31Ii739SQSPkfyWvVzXjv4wG2QvzhbbH1ymJKi6
EIIBuhjemtAUS7sY2xlMvaOiJ1YREvW1TBGe6HI/HszJVzveTbR6voF01JHvwVhUmVF+6ruQ9EEF
37lpd6lnHimBxeBlj2BD2CZchDFHHIteEJTSrGLqvugwdtX1d/lW2iMFb2X3/56Z7byxF93YcpWk
5LUhzbAegNGfUI9L7TwuVOv6Jq76rIUQxkHOmVEpXQghRfRiorlPMxwhcYXyv8phfKOIkqk+19io
IX7J/Gc/AJSssPvyXxbP2TVjfONMZGOcJqjjYzCnejQMpyk4UPrVQ71YMSbaSsMczIYdROTmLunR
5n37n0Uw3lDBMG7dp1qo9W2oWFm3q3kMWqveb6EF4/3CWCszQyixHwPa7fvyEMklp+tw3akvZDBh
FFEm5Ih8qNGbKI9nbuhJdyDLwgvsho6gCGz5JrrnPS15Bs14BC3RBi0zIDQogP/ULBUvPkUv7RaN
c9ePzuoSKiKYEWQknpFqeB/LiHmvdTINu0Nt66O7hmdovN9nli8WxzQPB2iS9jeg44rjb9e/f/3m
WCjALFUXmZVqUgczf6ueJQpjGA7Vxnfa7BxM6F4a2boX75UvPCqg9Qj7l2jCBqDBHBliRkMl8UR7
DJEmdP2tcPjJHc17r6yaxEIYE3TG6dgU/UiFYVQM0U+KsZ+UH9K8ub6e1/cLxM3v7SH9H2nXtSS5
jWy/iBH0IF9py7Tv6ZlpvTA0jt57fv09aK1UbDRuQTu7EdoHKaJOJ5COicyT0SAvxgQYa71X5E+p
Ifh94aExPtRQ+tTWLACsJ8N26KlFXnXoZrS6qGjqVAVFGpE89L/vv/KwtxpzIIAz9dEfDfl+y1ZB
gsSFMGQUixXZMPDPe4ix24oa7VX0O+RRS+6r5un6lXBvfvf7jCNFZ6/ZkQ4mKv9RJKVbr49Rjc8q
0bMktfQPmdAOhvEEkymNXTkjuMW95mzRp358zHvsv0k+18JJa6qs17AYr1BPNYYEKmCZj1hF68cn
9Ugzf+VW8kR286Er+y2a7uRiHMQClozcroFFiWjbJ+2Qh5TSpnlSD6Lnar5yG1hThAc8W9PZqePY
jmbb2CoEpEcTu6BptNCewHy+oI2rCYWZHP8YL3CMcudaIfeGDji6bwN7BcDZZd0Q7BNowt8rX+xE
Y7RcMta6KikW+hZlrMkLsdXaN8FO7lgSWH0btGXLAtulWvBRSy7iMYpfp5ssNTMgZXTUqmi+qW76
QnZs9Yshv46iflduSmQQVAll8AhY7CuC2koxGqKRTNToR8sLvzAbZ7C867bMrx3sUBj/uvX5ZJQ0
hcQg3NfFM90qiE9bWP2qjwbqTuMX0bw41zu9rYHBHgVZfYufOweYzjQ8lljMMUTHonloJIH343qn
3e8zpty1VqHkyYJLggfUYtuTpeOomCBl3QLB2XH1YQfFWHKGVZuzgWTClQ69336WHP0lPTXnwZl+
WffwHj5dXx17+RcBLlczLrhvUwu7I9StsSCTDFzjPnvA42qA/m6v9UynckDt41BSCJFp828NmxgV
UOPhDZJxxilqI1HcUlGLm6gHm7okqo3z743gpRgrSUxbZxDiLO/bhIxIzDAiqWpB3ymOah/X7vn6
6fElueAw+rEUddnrOnCq7lYaXqr58frvi+RglKLsSs2usgn5XxGjGfLPafypGbJLRHbEt1x8nyto
yiBEYZ/j0E5qdcmKMNx5ZkhrOyk+nSW39d54HtBEI9IBfjTZIVLRd3pX13IFkn0g9v6gvtXIKNFd
TecG6yANhBVjeuUf/O0Oj1EJUptWOtFEo0IXaQH6wDeKEHzADVhjBvpxjJbWAV6/zSdb0F3DD9I7
aEZLhrVOoiiCWywtl9ZAIk8+GqubHPLA9kRbbPnF6h0aozNprKckTaGTtDQuY8wHVPtHAiHVgA6G
aYLqFtd/XODY+bdaqUurHnGuGngZZFoKl515FIDw9RMTIdjlgYwW7R/vtSVJVWxkM3GE6FFHWtV5
RkAX/dF1Gx5dLCtPeEURZTxcl3wBZR+/clWpNjwYwTVG2HLVqs6ThdbfrnmqUT1W/eumLhKRpQPu
B82O34Ln7FroskZj2Ut6C0o/lPpjN0LRWOT6uc5rJx4TrW2lx2iyRnMCpfLSUnMN0awG133tEJjP
oaIZ49wqETrJPB6aZLrXou2ui9PTFouYA0VQVNidO0G6XRQzffBao4cqW9y2OmWkCOvq6/94TdQe
dkDa0NbdIkETZ7f8sztija1nvhJ3Sdz6ZvXqAKwJwh2I9Jw++K7dOTK+skAhXJktYBapU5RufMAq
bCy5lG6zu+5PfC0JNV+kGoyzzDN9rhMFqjFMp0YJm0RQoeM/xO4kYlzikhoTls9DIjXM7+gCkOh2
9ZUbTJXCpuU86D06AgWWPcHtiU6S8SO11OlaRNWEdsNip5K/faGLXTaMjDeP60H03sRzjibmu3Ts
CdWIYTJwZdnnQyKXMID4z2223VLDakQRxTfXc+xQWJKt3jYwTzECJf1Mh7nzU9P40gaSpjfawBfJ
mwZP1ILCjd97UKZkY1pTmeAfmjHklC8B3tj2+69qMIRxIAqhPE+MDWaqhQWkBI2ZjD7WyzzYvQ6w
FhMDde6n2j3BVE+xjE5kbJ6u/0aReo/HqmcxdEYXAa+vw9m8ybRTmwlSO26c3mMwuhE3ZbPhqRUZ
yB8DuI1AEg2qX+UPGqfxZC6mCKTunHUiOzy2UQ28qpiKpx+ccCKTlx7SE2ZiFZRe8XYnzvF5/niP
xqgHankkUtGO5ybaZyW/tZSfmFit1C+/Yc97GCaGjcPQxHqLi1LD1cX8PchChkN1wDAbttGuB5Ee
8rX+oog6E9G0CptNuwZD/ktgnugkC/zVQb5Xg8KvXkQ1WNEZMjFNqrK+sxfcWGk9113mlP19npZu
pf+vp8jEtNroDLtSqbr7PWhXcr92bRccjo9SOIT9N1EDPbXWa5rIhDOQY8ZdtAEuUsI4/bKUt7qN
ScDyeRlFnxkCx8F+CFpZtRC1B1Td69shXZIarMVZ5W528TL2chXUdVMFxZY0okjDNTcd26FV1Hjw
xMJoCujfh7FJgSwdtoA2b5SzGwUkxIDeQbqJv/2OIezgGF1Z1SkzRwrXeQik6KesZIdOEoPbGvmB
LSR25Ea2HR6jMlYx5Vub0zvUgwaN+6XmS+PxulC8LAQzUv8cIaMniRmBzVgBxlBK4CUA57A9Cq5J
JAYTWKokXmb06qFiZfggz4u3IFkEuY4IgoklUVtj9I66qE6+a9JPWXFSpx/XD4ofS3YnxcSSZgJL
nk7jFaVzobVSxEjiTx1oJVQvOS2ZL+o44XvCCyTbIIqR3lntqzdImkn1KM8S8Figb8erQlEexfUY
eIEAewZe8TDl9j7p3sg4NpqMaGIX8tkaZ38ice7k5nDYSvkcm58F58k13h0eo3mGIU31ugJvPdGF
423YSw5xwVWPeUH97r+lj6BFfGwt+Ec6Rglnu5+bdgCautyva1hLgZx61yUSHSCjhJKZ6mORACLH
8uT0Js/DVLuRSGCLmqDpyXzw7TtZGE1swcsUmyqAFOWmVCq8sLwm0eybsmiIRgDEfpzPkm1lVgag
sb8Z9MNUfxkqz/pvl04zV8N+lGu2MebZBpR1vG+tX6Q1BA6I6+Mu58Xu55HAmKjG9LzG4s7uv82j
QJVFv8+EISVLJTKm+P0EW+emnmBQ7ndy5Z0E9C/YfRA3iRbZZQ2EOj/la2hZ9xMRVNC4LnQHwZh/
n44ralq0+jNvx8jOz2DNPM7r+HLdSEQwrNWTCMSSBb1s9ROpj5hPc5ZU0BsowmBsvYjiNI6oIerK
awKuRdDcNYLTEl05Y+tdh4XtJEKOai5/pOPkkEigU9yv953Dshkjj/AVYVsjhJhPra92gYwHbvTg
1mEUmP3JWRMsZqWTRKIJ3auHh55Ypim20uNWmaijjEY0QKBtJCueLVGtUQTCfLnk3bYZKa19TPJD
Od1aWH4U/S9KADmYr5aq2gY8yAGiHkGW/rVTHzX713Vd5rb2/HNHwGAMP+qxJnSmZ4WpMloHRivC
ax1aXlY4ciB7uZeBQWENBajcfPtvSwUq4wzyUZJ1mwbO2Z39/KD+Kv06lGS3D2TwBEue9OOZMn1W
t6JEX3Rr9L/vvFC/6nre0QdOIw6b7gmrl+1EYFciCMY9DNVWKQOVra5Tb15TDy+PQZMIl37R3/l/
QyjOkHERitQpU67AfsfT9LU5qn4WaI0fhyD7dKJz9kfm5J54RuGq1wAq4zXyWMrRbQTp+qXEaK7l
9KI36Ks5CBAYrzEmBKw99Py66t7Kv0vb46h6W+cLa7T0hz4eoG4odMeKiT2Q73VhtcdyVanqZ0c6
3zgc5oBWE0Xbod7aZz/iEBsThxrmtN/oL3Y6t4GEWFJHXFQTy65sJV4yv2TVn0p1J6Mtq3rRraNs
ijbx8HN9ckFlnEffq7oZmUDNjiiB2QFdodF7yR2lm1dBNihyunyTvuAxjsQaSdyaG/DkZMqcXh3R
kIitiGb/gL/DT5MWC1kswecs39QumIwbaTS7UVQ0Hrn5gk1Rg+yY1tFIfvyWs7qgMD5DJmXXyzJQ
KL9EIDmKg8+m/JR4xC8St7xRXBWFuCkLvVJ0qHwbv0AzKgpajjrTVEAr6ucKi8XK6VlOwk6dHYGM
9HY+6Cj0Ey0fGEP7wDRb1fPSgkoAQM86Clb2lyygBW+JYNyXliImUYmde3UXQDYvb+wpJ1EMwLTF
K4WOYoQ1P4y5ehAIJsJhwrRlx3Feg7EHMxZ0+cL8Uv5MPLrDvLgDYR0aabzRERWuuC+55k44xvY6
c7FnI4dwOeiJhmPr1m5zWN86hITENVyHvMNi7G6O1bjs8diEolx5p+IDO/PyF7othxZ1+ucqlATx
je/Pdois1cm5Oky0C0pRfvXxUc0OufS5bB5r5RZ8Da5qJ66YDIGfTO5QGSvsMcg6L+ikx0UqYOhS
DsshCfQZXKZGiD1PTps4/Zf8m2ighas/qCSYGGFETsLOJeittCx1AlgT1bg2KJtPTSLQUe4NXiDY
WQQ8fq52OwCirP1VuZEmwROC6PcZEzCKqNBbWtEfzbOufmnqJ4GNUXVmnQeh3ITgw9A1EC+8D6QS
KnDNRAMczebicwIVLN3l0Q6js5g5hltRuqB9YKqpyqRuTFruXhdfPdEHisjLC9e4BZVu2IWi9UU8
BdjDMadnp026WdSWleRpqA+F+mi1onT4+gGiwfn9AUa9leZJC5E6DCn+9UjWnZWQPpLZR9ECMV5M
AZe4RRR0NiPhZxyGHRv6HNWoyCnRLVlv1hrPf9s5sWvvulrwD+6Cw7iJIZsqu6IFTaX4o+tQa0xL
LL4RTUDylHsvDeMWdKPRVr0ASrf8bKpnTdQ7zfPloCeyFIxQo5dVYbPEmci1Oa4AAPvhX53aeHm2
QdqPXUHiRl1OFvUOjUnqba1L0tYG2uxi/2QrYbRSO5hHLFCRv0uPW7hhU5F6mB39rgt/p7sLuqfb
lqLb+H+2ewafzb21UFG1+9X9a8ZSqxEsC0f5FbuyU4Vx715XEk6yv4dk04AcC4qWOQMkiiquYfwg
2u0I+g0Zy7x1Ae8CR1PeQTGGbKpV1WFWBtWhpTyY4LjRN9FWN540aI0D5xO+beUPwaKJB3xlzAly
7u5YqU/N+NmUgo08gLvl+rHxnCA4A1ChQTkYU/AsIUISVZFSy0sPPZFxVdiQinbM6kzC+bgeRA+M
HEsGmI1Ze7yrqx+YrJY2W81ZXynRTQKSbdOJMArfd851mQQoBlO10THAZmgURSsTT5/PWY2Fhtbr
dRCeEpiqaoE4AO9tINN972mzuJOkWAWFlVRjEDUlPxO9EOgZVw6w0EER4GBNljO/SeNFWxbKXkXQ
yJRZAVzLYjklSQzRsxRXGrSMgKeCPjazDEQxOvpT9GtDC1RMqaxuocYC++TVhzRzB8F8gahRkU/l
Aoj1tHlYoe6bs7O+Lie0QqLDPnLBrpX4oi5M7hHuQBkvmK3Lf7S7qO83c0TnL7YU/s41GYQuMrZk
Gyxt7zWhksuxtzIIFuXPZmv7W343xJpAp/kXdAFhBCGkUhI6teSOmPSRT/EoGl3jn9QFgMaTXW2h
nrW0WksA6Op5y25JDaRv102GCwFqRbxQ28RCJHwPAYYtbWonEGpFmHDYCsduHUREwUHxyhUa+LoU
uBcdzDtvzUs7QUBkbK5KD2awHtP95JD6W+n0IMJMDvIhcueDaCsf92YQ5bBFCPyxpsFIlabWtBY9
vE23RPfTlmKCtT5ePzheNEBT+T8Q6vuDm9Z1TJIFELSxwNbxNaZuD5hW8cx+ded1EDwg8/q7tD0e
k9jNQ13Etgo8OdwCI6A8ENU5fRmcEWth5YNZOpug35arGjsJ6SHvLm3Op8HMZSCm9Xnrz515HmrB
16YIgv73HQTINsttLaEXCphQWmI7Rro4XSvaO85XB6wkxg45IsvshMgwpIo8y+D0qyZXT7+B216g
4Hw5LgCMoarRPFblAICsXV2jnvxZujV0wX2IpGA+xLY0T9MyRugpjdRy8j7V3W2TYoGi8XJUE82K
/zkrdhSklYoxa2VcyZj3SAX8ubmVwZ/eqRPI3L+ktSgx4Cc7O0DGVjPTjgcQZONyvmZHOlFWhtU5
+2WH6KYKhQUVaibM1yzM6CIeY7a9gfRBMYCWr05zrILl0CXBPMKKaN9uHKSDk9gC7eB8k73DZEy3
661BknJox2DfDvZj1t8kq0eU4LpDEl0cY65ojSSWugBlzA/N9sO2Lc/Y7rcNrT/9Sy1iC33Lpa4d
JGO6zbI267zhILFJ0Jf9MVxPNFNt3TysDEd+tZ++b+7qdSf60d7LjvY70ZdgkA27LcETjqaQ974D
W91BJJqCgdWqumDJf412I3ih44atPQSjLLVUJZFBIfRb2lFTxGipirz4ZvYipyMYZhN+pPHUc4/I
qIptoaVFy4FIq9HDp8SNT8MZ7wgg3lFe0iATzP7z/BbRVIJUGSeJOan3Z9htKponkgl9O/oY2tH6
pMq5m1mSIFbyRti1PQ7jH1Nzk9u8n3s3plZX+sthe0qwI6mDQ3kLYImPkU438s1eYHvUKbJqukdm
nGalJupc5UBezNob5/FXpWYg/im8cSl8RZb8RrVPg9Ycrhsjt7BwwUXQeX+yY5RkzWjjZFUC3iZw
852TASlP8ydoSIRTuTwHQzTbRJ/cmz0wWgOn3NtzOyL82JNnaXWQNT2oIRV3yrXwumB8jblAMV5G
xVxRUWDUx61K65BORaisYMsZdEEU+sDDj54baMwFh3EveVNFq7wCJ/o5eZigRkkYs1qv+kN0iJ7T
0HzWsPK7CSvscvh0XUJuQMLAIOwBzQWUnfL91WHj8Gx3IFJCFoeKp+I1AV04a8Xe4v8bgiO+lzFM
xCRbxf/YJtG002OlJQ1U5Xb0sfXzULqmFx02VwqxPC8QjYtzb3AHx9xgu41ocFlaODU470F5kZXI
kaTvgkOk3veD3e1QmPvLqrofqhFC1aaxHPRGB2sYQpKLfxc7WWVgtsMuJMeuClRCK7BagNkXHXYZ
Ef0lXHFBwIiGQfodyA49JyD8xKrpHnlztFVhhUZxR++3LVjjqPIEQtN48EHoHRYTL6wZL9HN2uEm
w9nXvDasIozcba7mJydyRPO2AI9r9zs8xu6x0KDq1gqyZTfRowHqNOxTxYYmWaMDY6uTPWVYMwAT
/XEdV3SkjAYpUVpJRQzYJMMO3CF9wFwSPntEexb5PmAnHqtDyAzrpQaOpDjKVxmN/ds5woAJhhbQ
ZIqpBcvRwKRmP8jCXSciEenJ7z5MKnlSGlXGTZrzC7FrZwCxQv71fztGJviOVV51E8VQldMQeTU5
RqLNPvQmrikk48oMuRgjfQPEWMdBSxJf6hf3uhT82L67JSbCTvVsxKOBWzLuF5okBdHskLstVB90
XJB0ks8yeVuusQhqPHzt1zCobJk2uGkYYKsYmlVS4KeJfVAVzY1WPKGPL8okiOV8XfgHhyVQAxdy
ks4bcFT1k9Sf6/Vu1F6uHyJfFEgCVgaEPXYYXrMmsioTfHI3P6/J0ZrcWPUkEf8JP7KhH+xvGEYd
YnOLTAOTb2ASosM/Le5Iw6MDfe3AsLV/XSb+sV3AmOsp8ypZEwlg0ZT6Yzv6GBcISNELYERCsT3o
yBIyu+9wdiiQOOb4FP20ez/uIzdeKhfreh714tEwXwwRVRrftv6Rj62c5V3SR7UG24raBvtSo2Ms
pwIP8WGD1VsWhO8BC6U5YnxgK47NLEJvCkowOpi5jHOJLjDTS48YIbkzPTD9IrKsZ+mT8SkOatHH
DzeY7bAZFzhaeVSVFbDVkD7JF4H6Wp2NUAfTVHIrqjXx82WiYycEQXnwA1nyVmnTttFymrz4Fdrd
lHN3xlQ+ecR+MOGrL/fq8OKPYUzsvv3AmozB1qiLCFxWWaeKY0RD71uYbvd+wwAuKOzrl9pjjcyw
Dr3b1qqX6dE3Muln3RwEZSFuZRDZzd/SsO3pGE5HaXuENMhX8ayILk+MYZg3ICLcOoc+KBau6Yse
zgVHyLasYy64HlDShXZga4FhYYtTfrx+fHyV2MnFZDfljGnWesD5JSgL4QvqoN3WR7AMueNBVKDm
+Sqw3BoKYgn9FGZCcVfpvdwZ9DtYNQ5IO24rq35MZGGzGc/P00YTnRiGQd+o3qcVaMmW9HqiV4Uv
Cwmzq8FwLl+Sb+volEc6pINnxdB4HYkgUxThMrZcNPUWVSZ8VWVPT9sUH/LefO4kDbdGRP6YXgub
c+xlZM6SmJ05mRRrKavQ1tpgSsdThKWF8tq6llVVTpphUDhTvYIgAlXLmRA0udqyID3g2sX+D2Gi
XaQMbURa/CHKM0iFKW9e5jXfbFcLpcee7hl7Fn1acT/l9pBMzKvlvjWWHPdLi/RIWIMkWF/fVqEf
SxQXRdSuPCPcwbG9RXjxNqMKe3Pcxn6J+9MqWqYhOkKW27Se61QH7xuNAVjC+qP9LPsFdoRjVcjb
Zms8S58igf7wTfEfE2F3ssZasmC4A5AmtjjFqeb0/eMkqpXyQSzN0sBFizZaxrUYeCU2ENpQBdaD
1e6ciJxyS2BzVM8/2AFWNilYI6Rh4wRTn4wJyejjKmwdncHeiqN0RhrKjWybnUZTFT8HoXhw3Wly
BcOspIF2FqQLbEMbOrorc4oAKkmnerpN2s/DKkpKuM5EVRWVwIGBVJP+Dbtvo6LQyTDQR+MBQ//z
afTRl+ikp9LVnmbUfPWgfcbHxuG6YCJQxoPVQz3mQ4c6XpZWTtd1jmpiDxR4Nuyn60DcE9xJx7gv
dcJyqYqWKs38maT3S/alMEQR+0NxBC3pMgi6Ud9SVRPx4P0JyvZEqsJMUw/UBc2xQfe2+tBAJHDz
iOnOPxrxGxpBUmWAHg1cru/RYrVN51mhnek3tPHHdKcJ7b9/7YhfsV8YkwQi0pyPSTkwFQtqb1n4
mvnQcdyC3MvOWjvxaAeLTtdogps/pI+VpHDEa9K4eIYCPkIsZcOBsi98aadNdpJoiTcF3dHESkv9
AQ85f9LmbXTMlALT5h7pHo4JLbKO4a2sBpxyj06ZKNRAOQCWnifDL5zkSfsXZCwf+3JxoljzYaqE
EDQGsUPstZVPrZyR2CswsG7nrVuUk1vBCEwZPRvacKtEvde06s2kiho2PoSZN2ibVmQNGRMVjLdc
rM2EL0MBVJvPxvRd2ML6MdMDAGpzqg6FwZO9wQAo+lCgSlGDRgGs9SF9lMNoaupkd7UnH0Q8jzxp
6AIgQ8HOFEVnc700KpdI7RvahXQg5LXVRcnWBw9CpdkBMMqRJCm2i8QAaMxv9hRMXeq28et1L/XB
Hb5hoGBKDLTzWWwimZINyfHcg3ofURLT646p/JqzYBO93HAPC6UPUBdgeAD56XvfQdbU6tINLVsz
lrQqz5v1+boc3LPa/T5zVmQDA1BNW8La+m4evcoYnZiI1l+KQBh3mxQy+A0zgBiN7WV15vZk+5Ws
5Pm6LNyz0rHa0NYouya7NKPZJClaoiwBxOsg6+hjEAzZ0r/zXUZBL30HoL6/DCmSkxgTbtBcVAPG
MA81fI3/Bu8TA8NYY6WAscjUALPQtCU0rU/Xz+ljlswA0IPcJRCTPBKlMt7kiA/rS/asv2LcLA7X
QPHlw7acRHOBXGtB8zrCg6GBG5GJgJKVLrOhQAGUZsj8dVBe5TZ6XTVQumpzeF06PhYhloanHAWt
e++FG2d5yAsd1r+letBnD2OMRWYo72aq8XIdiX+OYGtUbJCbo7WXyTDrws4syyhTT/9DPpmnMaxd
jIYYDtgug9qbzyK6hw8ZLb03CIZiKxKJD22pmPCa1zjtU6/D4izF6J1KI06s/Vh10xnn778j3Q6N
0fax7bYh7QdMWSLFpN9SqLDdWjcLnsXKwCodkXRc893hMRen92Ux9XjN8GrtRIxzPwXXBRKdHqP1
sipplUJ/PwKPH1KSNLrti1tif2mElPfcdGh/U4zCm1LV1ovapR64VZGcIJ5i24aNVUV0ybWoeMI9
OGxrR1c0HkvxvfNe47WiIl1DwdLmYbXupcm/fnB8Pb8AsC1JfZ4nazo00LvaUTCih6+bu9xt/Pl7
e1P5aaCIdsDyJEKHLzGwdRfUtCajClMibX1WFBju7R5l81tuCl636fGzjhwVO9NAqxEartlPQ+w7
kAvUYxKvH3VPtXWsKK7vi7z9nYMDBL5zUVdFIyzjICQwwumTHqdedpw/Dw94K3eJjyzxc3VXgqCF
/PiNi9rjMSbbSMOi9xrwsFam97sjOfzFz2kU4L7/V4vd6U2wJ7lHZG4KildrSwlE6VB//muAw7rp
g/Zm81Fw8YTTcbyb2+OxRjwMudxi6ab3F8NSFlh4Yv0CA05REVF8E6O3SuYJG4F5CrmHpX/WLmJK
SmzpsQkxO/1mkUMhRyfXYewBaFTbAZRJ1pNFhVz1rwk8dDlo4erMp4vWzSAPlEykmSKBmLyys7o+
TlR6b2czlP9UHPr9NDhGWFEqS8zeiFIAoYRMpjnNvSlpEyT8T+mV7uxuPSOh4QQDvoPocZ6XB8AX
op3DtpGks6yPmDeakg4sH15V3RMUQ7XNyUdnyb5dtzn+Qf4DQ5g+I0ObrKFe8XGvFInfpw/xJpoo
437sWmikRv5vQBr26wz5VBPZcgLlA6uYdrP6JrrSum+pS3nMIgWXJRr74l/WDpIxs9aSplJNUSBJ
MW161LztsGFzmlf8orFfzCzJC817CRnzWtHMoDQSJCzgsSTLU9bbyW6cNJ6dURcVD3hZvGXpBtYu
gxrjQ12wS/S463IDTrL8GUtPc/QgV7HTLyf7T6nYXHsSPVRyfRYe1RBIdMQztsnPIGM0zbWWerbS
nlNZPgxD9i1Ru8frmsi/tB0OY2GzsWGz5gLWqnj16UbNJOi+qJ/0+/hB8dWzcRTAcTUftAtY5Usz
YLYMOSt1Y8gjzlEHi3bv6yfNo5Op84P+POo+CVW0h4kK/Fyj3mEybhJr4pDDmXrqlfFwsxmf16UO
Wtn0QUrtXBePf2kX6RgHaetynstUSwblpxXfTsu3WBI8kIiEYe7LaEnbaqC58brmdlz8Zfq89Tex
IjJmkSRMelhHozWYA2DqpD/jG9kxhvRcxLV7/cC4ZnW5GtYRFv1mxgnWL79VALWD5I8B+ueErZYi
GCalyqthzKYCGgBSsMelt26JFZ+J8n2Lox99Y91sUnpayuFwXTjBGRImsRqtqimTFsJt64M2HHR8
fyWmqCrN9YK2hQlVOHkkvUwuJef1qhipiZjcako4TsTpDWMN0SpouYUVO9s2KZ5mTvmx1hvJ6aCe
3lRGgxPN86vZddkRnTLqcavjx7FC2znKhlV4/Ry4nwI2PjPQJGOinY/NaPO5bfvIVmksmvFRSKlX
yR0I4P/Da68/XcfjnTuWpQBPQ/UAkO/TohxNvNgXjtvOrJfB+iSVd/HyX8+O4Kt6h8Eqbplbm9rP
wMDuZkeR76aqQEeYQBCes7QVFdVb1QYHCFsBiRDCzaHbAKLJn1YjxkDPKvBYPHeCBlZUb/E0ZGLD
9vuzWvUWC/FmJfXknrhSc6/HaM8rY4cIHxeojbFJ/w6JbciStD7KawVIlL87xzeGfTd+pX0isacK
zo0b1PZYjL2DtjOZJBVY9GGBsjB1tLXCo7tYMLom6lbn5lp7OPX9IZJ4M3JsLkcm8tX4TldwVM9Y
xfeELnkTQ+ld2MqO6POdq+OXe3szuV3qn+azNuoDJETT45NiNoG0JrfjJBJNBMOkdNiG1axWjiyk
lmsrkGyjcLNpbMJ5LhNBKOBDGcSyFctEgZ+JnZ3WVFWsAapPpd7RR+WuxJY3wxbN9XCNSr3gMAF0
WKtoWbC93ot0y+nss9F+vu5+RACMSZESLimxAFCleK7rNKcyBUfFfXqxLzKw3XNZI69rXcL7yCsI
ELDOi9LnYH4n+Dfpk0AetmWuipM+WyKATcYkO0pS3JWRJBhp4UWxvUCMBZm5sthLijMbRuupjtCr
+RBlahBpmydc9SdQNIuJmJaRSFjOA6xN+qMybuPqtRJNSP4/DugfJbMYu7H0ycxBe0ydnfo2pL2c
9eMEGlpUeL+IGKlEh0cF3vmCAS/fQ9wATLUfojiYlqesfphVd+0Fi89EJ8ck0vqWzEimAVSCpWms
f2I2wM//+20qNLTulJtxBJgIG4qBGmhyQwuhYzidtRVFPTx+Y9oPL8NEc3LRGQpNinELddyC8rsF
qkxHf0iQ+pKbJG5+/Df5KP8gETJQYpDxhcfcWDpGmhpV+OgydbDygGFDdpNZYFJ8s71gMJel1eti
GzUwRuvZmDPHHAS9piIA5p4IHjKNJQVAZ+H550bKBamt6JCYG9mUrcxHGb+fdLMzTTM6MjGJYrXe
dXfNz4Au58S466ioVzU3kGSt3c2GrdZW+rWS8kMiCcICtxcA/CN/XzpLppEb2bhOGj2vpLrLyAhZ
Jj/NaAjXFKe0RreTBk8fe49Mq39dSK6LQJMFtsVpuqKx6YLeELMGNSqeZfr2MK/FvRz/sVWDW62m
V2JB8XU0fkK0g2PcnzZoNfaRA64sHOIMR+WA1pVPlgYqzP6tqDwfJhGnI1dddpiMTdWrYeaYnkMh
Q8+wasoYu9orzbTsnSmPfwkEpPHoQzK7A2OMy976tOlqZHw6pr9oBZvcLSc674mqpJCBSCQZY2i6
HS9xtgLMrL9HppMlilMvAu0UKQhjbIUCj1snwJC00pPnT0U1nWP92M2dU3WCF3GRPIzFZUTO1oGW
nBq1d1rbndrUzWZfcEU0jF+5Ivb9Kaob3ao2SFQpHrl/20L6TXKH2Bm/2qF+I+Zqokd0DZD56Njs
DLul6FeApee/oily2/Fgod0HPS3OqCCMDaKPAP6HNeUBwisesUFv+D7yd3obt5IVIWfG4lO61TVR
3OWJLsWrQBBJGqcRsVLy7+6CyCRqS6dPfWeS1Gv7oFZnBOJQixJHcHfcb8WdXEyKlmuk67E/ET7Z
QGvRGKY/49veW1NHwUyeiE5MJBLjrLIWrEFrDLCmScM0qlxs4LsZ1Ti4LhQ3XO5kon/GPkvLqy2J
NJzcYoCiQflpih4O+XKg0o8uRYU2GL8HUBO7IpsGZQBZgtMY/mCBVbYXREsBCBvEhqKosA0Oh5VP
L1hFsDafhty/flAiCEapW2XD+rdEguGCQTJ7WDtPF1FO8fNz+iry11kZjBr3kGBNe5xVDvKDwlFd
SoFu3NmmN2GmXbzCSSQTo9AYRqybcgPe0ON1wrqJUTXCpI7AbkQojCaPGSjqC5m6g/aboTrVNDrS
El6/HeHR0T9ip8fxGFVWTACihzFoOJw6xHCTBrIDxaXJeSYaTaCh9INbxTOIiXKbgUlgJvoN5hzJ
Uo8C54Qdy5uxOYX8aGfHYpBdgWTciLFDYmKgSjBcHDdA0sPxswbWCOj3Q/118mnVSMmEVD18970D
ZCzWXCZFTg0UiOfCs0IStLfduSk8BT1VlMmrPy+vAhGpXl85TDYozks2GDHYMbxyxrq55j7Czr74
E7oRV49OE/7OywsGZv6+O5barSGqRKn5UHfvfdJ+acrBzVN/JaIVkqKTVBl7XkAkaDf06ibQQGLE
+IQhDu97nGJllEsJANJA+MHI1xZK3kC/4D40aM9RCnYuy4JJ2w55pg3hsW+7TeTTXie6t0m0wYxr
3foFkMk5i1aHz9/geissWVRDLcdC00zwTcdNA3cYjLGl4MNDPzMwRk06t6S+leWJ9ixnzhThbVBu
BOFEhMeYnNzloGwsgWe1xEHVxJGVW7N4Woyvhi26MdH5MdY2p/0YjR0ubDTyIDKsg6nHjp0Zgjgv
gGEHCDGp2/0fa1fSHDfOLH8RI7gAXK4km+xuqbVbXi6M8TLc952//iXkb9wURDc8mneag2M6VUCh
UCxUZUYmmhfdpCmuqh4JWWI5i975l4/ydlgEJxJYLdG5yr/v4/Vbt1opTFyze+hQxTLJjuSfMNsv
2KG3JM+sHINu5X+AuEslyaAQnBsA6itn+rR8Y7MI4X3uxA6OV9q4pi27ECwTktdvn2m8SxhguMHA
Lh88QtbPRdMkQXKreNMhQ7e+8dDZmV0fRsyqGE+XF5TZ8SY0ruC4ENL2UVhmEeCCYNclT0EieLhl
7vXm99k0ADHRRKbzzd/otyvNlr18JweWq0/78FAf3jlUwdrx/8HhwkSaxEkXvrxMQVDxkIKYq4yv
GJ9FYKt2dSrC/TvWbYXHhQwDHPgp2tBxiS29bYFwLIhEt9bm1oADDt2r4Dq1+MEvxQxLec6ROi+K
Xf49/h3uWbqm3ZiRTW6Nhl1evojHYhMT5KqMDQWvqny3n1IvbW4kqAcG8UHTbqEXcnnZtstBKwDO
34K0sJDXACDUR2tnKO3iWrVcQGh2mXd121X7Iiqf0z5C66QGgrqqbL9d/hNEJrIbbpXJxVQJQq3A
XwDh5ZDcTe/7BF+ZyP6AFYCmpotmSvgiZnrmTJyS9YtlVz+bgUNXERQMhUvKpaaz0YWt0cOg5Rvr
d4oie3lgJXf1q2iQejPIryzjDllQJfUksW/9Pnmsq+swfFhmQbupaHe4c5VQawyVCOeqVn3T8DOR
4I/IBO7qnRTad1b8cm5PcfvFYG3AAh8XQXA3rq72Rafl2I9UwgSlVblLG7gZlQQRaDOJOG8G/xbf
thjtsCbA9OEpRIGn6/ZaB3rS0Sdl6lw+M5tRfIXFf5xCTSHUO2Cxl+V8h6cJMNzn3n+MPnzrSAKG
q8xiR9NcDoX0qVweLpshcC5+3sHKp0XqE2x+MO9H6CRqAopQ5v9vLrvVMnEnP6RNVkYz/n6t6A4Z
MnLSZtd6H+0y03Ivm7K9I5ppqSYGKgx+eDaTFkpognuVfY+2mK/5KRkk7F9g8fitSb9w+LHtrIpC
adaB0x9nB/NubnjMvhLb8EtG5Cp4aftNKDuj8X6W1RCxZB9qs3KfKrdJUtmW8TRjjFaaP8XUa6EJ
uLyrMIuZsf8tJT/FvaRRVYLPBK/9+eNYEXvIdpIlKu5tu94ZhLt1aGj2lLCGpSR5oOZTkvy47A+i
3+dcryl68Bay5+qlO0yNJ4zL248bq1ViUW91q0mUVf6Zw6l+4OtOep+WzuJX+O6bXdVuPrRXsqgP
WuDjGnfdmJ1VBvHIPm8RdbT9T1msXCw0vh1Jz3vD3TlSUs2twR54Vb9nwoDhlWLZstOBcjVwv82W
relX7I0DPO2CU7yd7a9WlbuOokAh+cSOlw7WTjYoZyoe0wRSHOoMP0zDFq3p9ovvCpG7nUo60JkW
WFRVz9xayfyhDfw2bo+TrGEsOEVZq1V8MLG7QWkeimQ6XHZUkSPxsu7TqJe5PsJktGi/KKA3eHLu
7cijL0JBqWbXpo3H7suwgvPBz5/18lzKaM/FQ3d51dV+Kpr5F5rFJbZyOoxqypyV2uFNvuzGCQKT
4Y7eNDt5ukpQtXCK2haNO2/XJc/bSbi4Muh1DJ1c2FVlTv7X4mYYoEo+Lqz+U/4/OCzh4kyAKrs2
gtTZjf+mdoPyD1hDUCO8mRwL0us0sUX1C9ER4bsGoA8TmMOChQ1OgY+nM9aiQDB9of0t4wNo/Co8
IYIrj3BhJ9UjkAR0AByPrL6Vn2q320Fy5Y8G0raTxV+xhx+Vb6ta6nPWLUvIVUMco/2LCu9wQXwj
XJAJw0ylDWE+4oY32t18rx4Nb4GYi/w4OeRAHmVv8CVXE5x0ESwXaSZwnFXDBNgeYh0VdbNgr0lu
1wxu1QreVgWnm3+fCdtobDB4jpgShv6olt4cix7aRSeN5+k3ejnqtIi5BWgimAJF+IXudLA6auD+
FmZCAifkn2rKDmK+lcwsArny/JdJMHVkYR5u2UlMNVFEgCdaQC6MyJ2e5aUFuMI8lNWXtHm8HH4F
bk65sJGbs6YmATJjvesdaCFLKL5ntaCMKzKCS1G01JLQDMHWLEU9hqJC0viXzRDdnrwGUxL1YxIo
L1F+cJnG3bKv9j/nN0Q3CjseFzJvnvuhTtQ+LNlFLUNaTNk3kO0DDY/wm0vo11x0MDpZL9oGq9Z5
JuZvl72M0gtFDsK4YOd9KwoL20m+SaB3Ap4X3eR79+NgUPrEgmHZNfhWHHoFBs4jeB1Pos/JbdNW
SJzXSeUUpEsCJPW+fwZP397YhYfRHa8Ry4XzNtsZwAqNdz9ijW1Zo14n7TvkcpaXuOUPyald7dje
YZhZSOG16e8rQO6iiodAjzEZg1paucugpJrdX/b2zUO7+n0uL57LUIX/4fereId5mLDwpPdF1RUG
531gDJisqGdb5KuzTT3WM1XtIhZXk13hiBLuzS/0FRx3J+lT3Ew6q6mOnZfSU9XuKyWzc/Xh8spt
Jy1nHD7JxZQlHqU74OiQFT8sLoRJUptVAQmKgTvGnqc3jgBz88pYYXIfz1UkB3lpYinnymmuLTDT
tJKtnRSmvnk7C68MoY3s71l9EYKurB3NBDbGz+ACH+wCM22xXzKS/P5JBt2aaPME/s7numiLHmLo
XMFA+aQpX3P5+fIKbjqHhZ4iRrMJfTTOOXptStK66fFum8rgiqhtOf5K8+OkiNqJ3mpZsdclNMDi
kwPcU5bGnawY1e7akIGUIGt/rg7DU7ob9mViKz6amNA9CML4whdG3g0PIaBVg4ASBT0TlMde71iT
z12fp2hB07Od/kXH2zsT1y2So+Gz9o9I1BDJPI67wtZ4LzfBykNiKJz3ZQ284AsT8cMRQP2m2sng
DlPBjia4nDe27xUa5/9Jp2AKUUNLq6V+l+hfqFjaJHnolb8ue8lWDvAKh/P7rqClWo6wKrsO92hw
23dH6JzjmQl1S1FBjIW/Nyuo4JY08UYHdjLOUaqlJnHfDahN7azH4sDU9ZLHyJXv6m/ptXFiow/S
gdzQ76po7zYOG2iBzshcYK5GY+jzbGIJKOTvQmQg0i6lTkXB1/7zYyg5LYUnWFuWZ16yl/NQCe9P
mTLBXvIlOuhH9mBIDlDf+iZBYkfMNycwkp8oWfTKgiI64Mwpvo3rxZ4j+eGySYId5JsVQ5TpUxRd
8BpQKX/XTXCjqGFvD/VNY1nOWLR+HKWCg8AW6cIimpyDZkYOUYhiZJnjcGDcS/pte0iOonR7K+FZ
uwg/UhLSbApyBThqhjL0UL7Q+UYe9CceNfnlgcASvnaJdoz9+yqkKIMeRy0GG9063rf1aDeW6K1j
I+sBtTM0hDGOpYFKmQsjixzWM7UahJGl8iN6PcWml4kIX7dBwNPMuLeozrd3VeZUp0VYwyuWg0FP
anIdUoEXbN3PMOSMwZ3gcB4kXWFUNJjGmW11V/vkMDco2DIq7nEfNA59uuzrm5uzQuRObx7USUUM
INbZoZHuVCIyiTFEvPHsMwDfyGWUqTqYDZaNFaFZcFB8Cy8RYp6gbd9eIXFeUCYWWeoYSMotabwK
xwjCKru42bfXmiPbktsKB5oEPsF3cxmDFQZmDcilrT0JlZoZ3OnK/vIWbXsF7hJIURkg9eQZNqMe
rABxjdSjQo0bBS7G0546NYrcUHmmf9ANt/UVBqK5MyK7t1dHdpyIknctEP+ZGuhwYzINs9yVhP0z
my64AuMuTHDs1BM0qfBmEIJVf6wdQkQryLb+jROuILhzNUva3I8/yb4Uz0CaPd8ZPnVSN3RFZZlN
l1hBcQfKoEVVRFYHa6oTiidVv9jy9O2yRwgw+M6tQpplo4+xPQX9Fk2FLefOMP77V/21C/C073Go
darUYVcWNF2w+7arrdD+b3Zwt17RlXAyyCVCrU61x/56iD+GhogpR+BefE+O3Odtr5XYENop9oh2
ZjVwL5uxnV6e99xif8LquKiGms1DDYjEAuEu45KfQlu7Z1+N4qKFyB7mHCswq4oUfC9gY8LqRpPv
cxGR3FvFFVCMrA6/xR3+YShJX4fwLq23F29xFbt2Jtnu9vLtgpI6HkUQdhiV8Dso8l4Bc4FAh/KP
FFVYxrj+LhuHXBakqqKV46KAbOVlV1EYZpHmI02zpybrBB4tipwWd/znNs7xuAMbqm/Ujh9G3EHd
fkEGvkMiLlZdZyfkt4ENnzjs9l05QyDj6zooWaDW3fqZFS1KP/RLgg82hif6nL/s6cDj7timD5M8
TGBepLjsYzTemZ8D2UVvgZvfCivqFzcMaFx8gPpyUaUm0EpIpTnkqDqsu3K4KgzbYEPkkA/9KDRR
BMq+d1ZL2hUJzXQC0OwQQ0o4/THsA691MeNtY+AMUlDCUaWt8urZ8WEn+5NWkPmSB6rCrqc8j5q7
Jp6ik5LT6Zqi8+XQKkN+kqz+Ye57ydcGgiSgjmL3cgzbtho9E7JGLMay8fpPCPQkl6sYHwZ6Dd2t
x1mkRrWdnWlnAM7GyCha/D5i/XLbuc2hxcGorvRH8Go4o/0oFGIV2cNHSaUp5xnFJzQiQI4CEXks
nGa/+LJXe+Oefjee2nddmGcDubDZJooyWTIQo+n7hFnB/OHyDrH//+1RP/8+Fx0LKZ5pxSxKqvuo
dpc+dZXQyVtVEMK2k4szDhclu1yKaM6iZJMUOGZ+UmHoQpiRifaHi5MkyjU11NlqHarD+NBF9vCx
CVGoYHWZ8bFypESoDC9YQZ0LlroWy7SAXJRrzTeZeS+NjxMIoUHE6Vzeqd8k7L+WkG/JJVaLtj6W
Mw21qx+Xw2LnDgn2gzO61rH2wtv0nfeOpYBYCWm7wfegN4QsHZTYsGtQub7Vjz+HPGRWuv6jpoLt
/TvjcaG5CzBcZYT45C4+pc9dbBM8rIW7FErozoQmOi/3JFc0//iby/UMygUpLaNDrxsAxYeQ6qc3
BH26Eijt3J98IiKtEJGN7N9XYbmK+zkYFgbX1TZt/7LC9znK2SAuSvWDgu45jSF86lw0i3v6Z9PV
TpPTHrrTO2tn2hmOC1FmuFgjhKIRg9EaON+1vaCveTt0nH+fC1EG6RpwoMOcBXq/Zqw63WgdqBl5
7zpfZxwuRA2YAA8XAhz6yGhlWj9wDUc7dTvZzT3LFT3risziYpUi92PWS4Ar9fZuMVt7DoKDRYVS
c8x930b4X2bxjZug4IhrRUI1gc2R4GnGC56G4/9c2+mPokakzXBIVLzXvcy9mZxZBroV+kxBlAqX
3dD2XmE9Z9YpC0RfeQIc/mtVbtQ80gN4HdW/xsqXYQYRa/t1nALBxcX+3jfLd7aH/2KFVo6eqIwB
u4F4gS31zY5aw43RdJ4VZ89k0XdVkvs40U+X3ZF59SVcLhQmWRJj9hMXZt1/oM1jlH0Cuahd5h6l
IgqQzYi0MpELgONkmEOrA2pqR7ugiBumIlhF0W5xQS/rh4WYM1axUEJ7HjWbBF9wa9rCkvf2t8TK
GC74pRQ8rIEGpKl2ozsWy1M/L5zuGWNaQmLFzTO8AmNmr2J5m+jKiHlwFAfVa31OXEt3dNBTXPYE
EQgX/7psDkaFvUaqYJSl0ByIb0ipCC4NEQgX/IppNlqrAsiofs6ML7LxtR3//m92cJGhneXFzFLs
zJJ7Kqo+dbtPq+k/LRaGA1/vSKNYo2ZMsCOeT73xXJX+OIlIA7e/rH5tOxjkX4OUc26lEYj+3fkY
+JU37GXMsmG6zBE++7FT/vsoAL2E10hVOM+0Zkj/lExTP7tiTYh/Mq68NeuIIdp/Yrcic4FAasBL
rrIdMitngDgyRh0TL/aN+zlzelf3hmfqdB9CT/RddTkAKfyXqhaNJTUlbJo53wbG85KKXk9Fy8gF
hWA0ekNnXqFnvu6zLirjhmr+5NRM4s7VPl/29O1UfbWQXFyYMitY0o45CETRI4fxK7DZr1CyB8Nt
8MVfOKL22MsHGL0Lrz0lz6A/1xGYqNJP8TI4cXVLMRsoMEy0kFyYaHpzMGUZhknQtERPbII6VAbx
7lvW+jbvCxH7wXZyvlpJLmiAITculQKAQbZT74sXWm3ze9F4M168K1/UOrBdUDjj8Z0KA03CQpHY
Fw84HY7adX2f1/jOgrbxk9nj6RlVyod3jKKtj93Llba6RaYySJKQXfXjcojHXUGv9Pbfd0S+guDi
SFEPRptPzCHNyo4SEIYLjpjA/V5OxMqGse+HJk1hg6weo/TebHe5aGhL5Asve7fCiJI+M9qFYWCe
cnK16/hIPqdOflB2U20LmwY3n3dWrsAFDSrRXG9ZbQna1mAGnxDlS0R59uYnajUXrR4XL3JZk1IQ
i+I5xPQX44gnR5vIi+CK346yEJozVQMdl3wfaaEuYaG2Ctqw02MY3zXj/l3B4QzABYdFakmkMFo/
NtAxoTE6PqZ+Co0JHSNiIo/eap2CS5/RuMhQm4PSmqyHKYT6w+TmMwZscVBzu7yGWt/zzG7Idi9i
cGe/+vZC/oXKV3t6Rcd4R6fiQv7fuF2zI56YsXs7+z/DcBlG1zRGsTA6RjP7O+680BhA6n+3jKjH
W/fv2jawkBOVEEgJc34eBqWVN4xNNXwuDqO/fFwMm2AgQL5W99ZBKOu77YZnOM7XDSMoica4QZHE
+lG5+Hqe7QQmsUTl7S6dMbjLcC6SsJckLJ9yu+BlFu8XTva1w1gRSptucRLdvb/56DjjcZ6fW4E6
LyPwKPDIrvSLq/COzYmgrio4xWx5LpnGuT2JJtCRoOgIMeLxNkycvBhuNLO9QQ+wAGkzKIF6W0UT
DOgv+CfOQZmjIbTQRjeY5k5Kkp0WVlfoQRNt1mZOQUGhAB1FsEPydc0mDYOUVohLxJ+gQ3eHkZSr
AJJZpj0wfmxRXN82yzIsFdKAoFfhFlAPQcJdsflFM/8+Lv6gV/ZoeZcdUIDB11wCeVmqdICPD+0x
Ge4k8yYW8Wls55j0lx28zLEqZXXaM4kCkMSVN+BrusejYOIw+Ru8KX2rfOv7ZaO2c6MVIpdEtHVe
0GEGYuOeZEfBiFn4g+lESxj4stz78j05ywqOHfLVdR9P5QBeOni6Pt+O6qOVCn5/8yStfp8FqvXv
awkGENikrGai1kueoHuXqJiriERk+duJywqJucsKCdymUR6xkcB/eApTv0kwWDG6LGlOiHt5o0SG
sX9fwQVSoJTjDDirus/JR707dfVN0X2+jLIZx/EuoJqQXsAx4mJs0LZtPLFhsrZ2ErOwU0vE57Z9
xa8guLAqzxOdUzYrrfojCC0yT/tEHDzV7jPEvWvV6/xGd0T65Nu7tULlAkS66BHVJRhGbxVv9Ke9
2u9bd4IW2LyXroNSEP82Y8UvOI2vWIDnsVQzBqdbO01ysv477f/TVkEr47VDVDGabDDQi3XUnW56
qIf3efjKCC405CFNIsI8vPk0vDw5gIdAwWwmQeYXCNsLRUvGRYZKzrq0YDNxevWcR7ED/gYpEj5+
sVLRm5vWgEglOuUNHSxTr1etLKTRGNlErYwWASYWzsQ+de8PBig2j9IKiYtEnd6YyQCCYtc8sS+N
8jQmV8qC5WNzXuOVNfmZo4u0DZgb8+YpFAICFoG8qMqbF6dxK6c1tMUSdCSkxxjGsd0SfVFv2baG
4WyLwZ+FvjXAkBEhT7/LgofLcWjzvK4RuOgqh5NkqQFEy+b72cFNuB+uLAdjhVDTQ0+86H3jN3BY
NMxNQNCFP0xqamZLnIQsKJEjy/Wyj8u9hnENRv+YG/a7rDvDcSdrUhIMBVsMrjJTxyq1fairnztr
codE/VLW/THMjB2Ji9xeymFnJNWVQkpBF8LWgVPo+Y/gjoJc6GSZBvwRZRHZU5m7GVJclYps3fQV
XTUNRTMVBay+r0+cUcxNEhUvAuwTCJMgwHiVQx02xqgeCo/IMUQ9+Zt2rQC5xS0jowX3FQNM90G2
2Na0N3rR9xX7q98ctBUIt3jEApsrMRgIRR9f74e72O/YXD6rJom63TaTNGWFxp03UpNSTnqgJQcM
pYR4Pp8/aydyO7pQeEf/g63dtUInZSZcMpE7gqTQh3mYmYmGw5g8E28AtYLT7Hqgzhj69kWilpuu
YmoEjGgqpNT4eZiyn5sinAzIY9MvFP4o0vjeTK8VS9YoXk4ViLJwJpUNsZK+IRDN/MSOefshgMjI
MjvGveIU2LiicAQnfeubf43IpW1qLylaHgORNReh/5bmH6oeL3525rGBb+Jp4S0IjaXJKaM/qEFt
e87KYi6hi7uA6n1AI7SoTW4L1OGr5Sj3zW5EybpxrLtBxMXxm0XWDAuC8NRAJvn6wDdSMPeYdoKm
LAi8jSvQwLqBhy4kh8kGhd4iyIO2jjumjaEIL1sa5i04C0tVGpa2QRgLu4e0eAjqU/UOOkA20PwL
gktZpSRvilljmqT9Q7/cNb0r8BIWkvijtgbgslMjpcUw6wDQUk9tXiZtgkP7uTbRPssCiugrbNMt
VJmNCED4kf339R5heCRJFaYe24Xu9K04pPsXxcLPZoea+LJT938wdLEVT9aYXBCLlywBSwDTIf00
O/QbcVJo/JA7s7fpkTpi7vqto7fG4w67lGRKYXZwjNH6OM62NA5u3Nf2NJ1Qlhfdcts7eF5Q7pyD
HlNWIwPGQXA4qBwFBaPwXkIhxwm+NTfiWuK215/xOK9P46RZ6hLGRemHAvxwSnCjioTPt5LJ9QJy
bl9lZTuA7Rib5DdgSxr2TMhQXLvZDBhrHM77Z2NJZMKccbllWs3aHiOQn7sXnTGyfx8tE47zr7Xj
y70TbXKpY8le/Ddyy78i9KMx8T45c5YX3WRRn7Bgr/ha2EziGq94sK9IEicMD1ba2tUgiCFb9YG1
UVzWUySZpUUTjMrz3Tjuu/aGtHtZ/nA5UolQuLihgDlKykaY0jamW80fY8jXDIwAZhJcnFupwNoc
LlgoNJmkgEX1OT0o0vVcHN5hiAKRCSorBHqE3CUVoW+ht0qUJkHm6Gba9dBn+9Dch0opMGRz81dA
3L7MEgbMm3BEaNce2tam9ddKBLH59QIBdURyyzQNcPG+juaVjkL/YMAYpijd3rSYWoauFL78GjT2
C0kdNuP4GY1v0tJnrTDUGWjUHtzmic1If2OSUomtXhWOqDS+OWOyMo7v1ZIWDFOWwYtx5fPkGl55
YgLd2Q2pUKZkNCbstT9zyDvkYlkSCqpcC8zGJv+0BuZ+KaZZH7lSdSKJX+W+Inpd23aOMwQXYZsi
VaF2AojFOqXTvWJ9HJZPlx1dBMH5hl4Z0H9eBjh6cyLGczS7Rix4Jt7OJqC1aaqWphOU+1/732h1
cy01zMcfG8n7+Z4fPIWlnZhoMWHDEOJRQPZ3v0mZVpjchRuBWK+OBtglH8HGeRv7y5G9SIpYDjaX
bwXD3bOSaU1JkrDl+65X1LG62zkoBcmDCIPzAjJpfV+0wGgCT0Y/oPZDnkTO/Js9Ii+fPbJK+Ycf
PTDlUtdnjFJgYrjUXyaGoS/up6rNxCBSNMMqghj7EkTf7tEZkwviSbUsWjIDk8Wln23fWukOtpXa
1Z5NKqt26pZfG1TCKDQFB28ZBUu7eY2o57+A88wlrGq9NWVc7+V90H9eSv/y6dqOTisAzg2rrsgj
jcDE9Lk3HerlO8w5uUj70oPsNngqNHft4U+0Grb9/2wZ55hLL6UQiwfwfDSPrd+BtDfad76IFHrz
FRRf47/8hnPOpuzbKZAZDsGgNGu9tJwUE3cH1qkjnm/aPgtnOC5cLVk7SGOJDUuuG4LvRwKu92qf
LG61s/zgY3GDqUJxg9DmlfbLSKg5vw5gMqb7DKmGkfJ9vwMRrZ87IJO6ZoUOEFO4on6Dy0a+qTYq
ZZj93DsSnkz90JbXSvhD4Jgsr/j92dP5JkNLzvQG0sqRqw6u9IhxPzvxTDcKdjN6rN7F3oPA/8++
obD+egX10ZCqUQWcad6U5GYMBAdNtGRcKMHAlJn3LJTIyy5JJA+ZLkh8ekGytv0psjKD/RmrV7aQ
ZGGYjoBhtQvWV6/fjZKt3GQ2ghXrhRv2gn0SuR4XQFrVguQ2XX5mU9n3fBcciK3f9tfI3ZxM3NWw
HRFNhULHBRxBOrdRXZhX8dAr7KNO8/6Z2cXpxgdXeRge5r31JLBw2xPPiNzWlXVeE7UEYhEjYaRe
fATFp+r8XFIWQ0SbuPXGw14w/zGR28ReG/uoml5MnK7ZdytoMXag8NmLug5+c6mekbjNayJrnsoa
SJPHKJBKXyn2+lP+6adwlHQwgn0hCa603/joGZSL/HJEMJnGdrC4HndQIDjmTnUV7HsUExtf+i56
G9m+aM5w3AUQllVoZAXgVFQBEBnBCl0fsuN7npTWm8YF/rkI1apLABNVoaNlESgedwJH3D5qvyzh
OfUTacxayhyR2iMELtVdfMRcqW3a6jWGCF2RRdufZZCxsWR8PFga35QCEZiiGAwEk+QAOsld5ko7
/anHZxkrr4mkXjb719UzGt+eglmqYJlYwGefZQv8vttbp/bQ+PTu8jpuOsQKiPt0lnNj0SnFBxl7
jNBAXckyD2TegojP3PjNBbaCYWFlFYq7WqvygMGMxZVhPmnKh2n6GtSNPVTCnoTNELXC4oKitFR6
1EjAYuNUOZ7/JBlMOqMb4oFq3Eede3kFRZ6hcSGRjuBaz0zgVe4U7tjzcOJKTl8zpb6HP8hvtu2D
qBcIOTH3ybd1qFBmnlEJQRp8y0JG7Y/JjtH8I0X1Y8hYHC7bt3lZa2c4LmQoUzQrucLuNClz2hjD
QSqIqsSS8SKzuJghFXU3Sg1whpfwu+xjX75lz/mVHzjL42WjfnPAUA6AvBvVZZ27VqJhMmtzbvCV
24AzDZospZ3jKcuV22Y+jrH+d0GX7qQtnfw0pvkHZS4NAW0bc4u3R+L8F3DXzVCpIZ3jLnJrkAkO
3Q858QQ2sl94jQB6RAOD/SqyUkXhax4ziFsXcOtKznIb3mSOZo8Nnjc13GyxH2BIs7Et9MuDTVoQ
U0S4nMc05jJoWVJLzgxh7wC+UtnKsos00R6+vQJe28d5TDJB7b1Bg4SD9m/GcM4y/cEeQ1A1giSi
9Ap/FjF3vg2XryD5anOqd1EwFVjSOJGeIu1zYuaHIY29Xq5tVU8eG4pn41h02bEFu7CRfM2Z4M19
tBQYWvfdt775EQ7VTspar9Mku6rKvVnVgi18e+hf28nF61SqhnrJgThEgxfl0nH5UqmiZOTtCXgN
wgXqpA1Hox4Boir71PxgiZgTNiLzawAuMkM6Cn2zJQDGY3LHWNX0Q7CnpxLjCNExELXrCOG4mKLk
iRKMWoXzVrsFvq6h1OaGmMMvIXesuqmniB6kRQvIhRCDSohLBPbR5YG12QtJ3EQAXHaakIDOeQV3
Jyfdb2/K+/i+kW1rsVkSnru9urPcSUTctB0+wKCJRItYVOaWcazl2czGFleo/CRZH3JpsjudOlT6
LoiP2/HjDMQtn64FSpez+Nju5l2+zyCQAJ0zNLMwGoNaFgt6iAC55TT6XOlklQE2dnfNyi/mZyW3
YxS+Z7d9TAv737OSsRNwNpELxUpHcwx2Yy0XFYQJoA8ZErKXIXR1eSm3/eQMw0XiTKpzc5lgWBRe
GfqTln29/Pu/OVq/AF6u81X+aHYDnu172DE69bPqQBMZr3zk++xpu+yLqEy2HfzOYFxODNnlIKEj
rBmmmxGF/OFD8h/35cXelT391I1FnMGeEvlw5UrKUyLqQxAco5cvzxWEIQV6OUmwYpxzu5UeiP6V
5Pd1LFCNFGz9y1f1CqaYaB1kASyZ1e4BNZ0rmf77ieFXTsw3+oxLYhJjgCUZRXesQY8qviqbhNxf
djKRJVw4yGtk23IDS5qZ6v6AWTw7zgpV8CUkci4uBuD7O2z0HCiSlLpJrB8TOfHJIArdIhju4I/L
nJHKYCcSWr/kU2sdBvPH5fUSQXCH3ohaUM+kneToCggiNb8Ex2sJ7qDLKBtlmVe7zxOJWr2aG9KA
BRvRiDH/hcLMCdeqHx8MP/xc7KRDm4sgBXGaf0+u2waSbQkgBy87sFpQuGs+GjtGu5ntgtz+9z0F
r03ksq166asFBRNEaEaTi7tVo05IDpcXcnu7wBBEUEozTF5Rbyyr1ipjU3KM5TkijdPKP6DtIFi6
7TN0BmH/vooG4GUPIjXQsXJQUCrHY2AZzn8zg5m5Qshiq686DQio/9iR5ZVBZ5va/jLIduw8m8GF
gtIsSzKBpsKxyENdPzaQL2pveu35MopoR7hQUAS13DWBITlTuw9iv++OeSCYoPnN6TlbwsWBblkC
XYuAMR4ntEmqO9Rb4h/yYTl2z9G+Oc0fRV9/GyVN5s1nSC4uLEHQzW34Ajl8Yr1G0gO6Iz2K02Pu
xVyIgr3iicHzJVAikKNLjtacKtknk93OV5Uh0IsU7BXfB5l0hpz1BCjm8gXCb1Lx3Rz+vfDgq4Xj
ycBrS62lzsTCJfJdVdwVqnfZ336TRf3aGZ4FvDOHUZoX5nDemNnNHUuivhG7HGzlJH7UF/meyQUD
OWmzMpcA17myk9y9MOK7wRObNi5R1REzLAgN5IID5IppW0fYpXaH5020ggV3FSaDfhJP11//43Jy
USIaqTIaeGt0um+MjgodkN78OS7xBM9mUJZKEFs3yD9e+wcXLwYN9KxmbkEGAj2XjFS7/BC1To26
zqfZZR3PqQ0CpOCh/HjZUEFQN7kYEsJEYuWIhsl8lYHXbhCkkKKzxQWMeKRtSk38ficdzfimDn1Z
lKWKghLf55SGsRb2LNaGM0T/0JcIeltMoXwIIaQIKsrYE00cCxaN73Saa73qlBlGobXzxlSLU0hE
xFeCdbO4tCEMBwzfW4BQdIxitKNTxtSHKrNge9jyv60+/YoafLNJBdpXsJCz7T+wGtuAJwLJFzfB
bswSvnJvnk05XAZKCgVbZDzS7+wAy6f8g/aA6VVqKy+afn/QkMa+5S4Zx0WMEGNJo2QgYhA/uWNE
QcbpJ1FQ5vei87udVp4XkosXS1vJY9hhIQcveWJzSYNNbHREwrb0D/hmRNGQfyhIIDRbGwkWNJ/t
wO/9ycb35qcXFVg39kRJ7EZzyev948IEUbOexjHCk+wz4pngsPj0mIBzSbxtosPFRYwyavIwZS4p
l1DrLHCkx+f/EvMsvonEIpOSEXZVVsozhfBi+fm//T5XY9AxoGYSFh7ACOQvpuqEi4hj4XJ4sPim
kckax56ysK1T2c472daW25T+aznH9aZjNuV1Om6ZSd33JdZpDh6X/oOp/+u5Nvy+ifcZmaqqrvJi
sFGQSYPGcqJZBt99n3wsAsuOlEiQJ7Oj9yYMrGC4UDr0qRr9/DiSJFufCjdQoGetD1+szBDcpttQ
BHpSBLolCNCvVyxTpAX8XhQWFaWTLLPdxYGddodlEiUMm6cEfSH/Q+KLZmUbWXU7IbYF2XEsrg3y
eNmHNx1s9fucDxembo14e2KDETekdtTu86R5lyG2g8oKg9uYJGhzOSywWiP4zsyjAm1Nchghr5gd
RWU/lj699YHzcvGu3BddPbKNUcLc6XBeIlTuTe2O1LXbCuUJBG7A180MMuFe7YCmgm+svQWJQlal
didirtpOfFYLyF1wQZNmcVADxzzNmT3+lUH6LXVaV25c1tNY+MIe7223MHBeiSGDdYBLUyMjnINQ
x5FVHttjcWDiiqlv7NT+wF4NVKilDZJtLoLbdRMV868WOucNDKZyuzeXbTYqSxxCpkcCf2Xv5tJf
RfCuF5cVCjty6+pDoqN7pv8/0q5rR24lWX4RAXrzStPs7unxRiO9ECMdid57fv2NGu2qqRLVuXcO
sDhYQEDHZDErKysrMwIoS/W0xLu8ebrs7+yM/MMHV7/Pfa1MUczQNPD7lRranfwMPYlu8gz9OIW7
VHm7DLadIKzQmI+urKnNSS9CHWidi9IaayrsrsKTiKI6WB/HK8ozqE/EOYZVRlZYtVHoxovsWIvl
h/W0h+rcB44MjOrL0OvTNV1VuQCrZXlmFlKANCt9VsOjVd41wcvllduKrCsIXsRY7Ia51UUBF2nd
M5qrKf96+fe3Vmr9+1xkTcGROYcqfl8KfVX9FEt3efIBT1tDcIF1bnJTiwdACKHf1V/qwhctwbWi
T7p56HLRvWzQll+v0bjdKTWalRQqvoky7yT5TavB0gZthfRVLG60hBhhoL4O+/eVW4eGgaJgC9PS
8DqXrmaFMGbroFgbw23SXphKsUvx+0X03LSvgnrIO7B/zY8pNf2+dUiskbgNOlZL0wdxiAYz5RQW
b3N7NBu/yak4QC0YtzGb0kh1cQGMhbHl2v3ZGR77WeR0MzopGjtB3zR1Qd6MPmvjuPtCblhhYbFl
VB77H8UdY/OePzemI73PAFlEAY+ykYsK9TBqNeYSkUgsiR/NBUbrKHYE4mvxzSFyhoatNICTt5Ao
VMwY/jH9sITKKfOUiHGbtbXV4vEtIUM2m32hwBzW+Ru8ZLdL6Zr/MK4nfZfuitQD/zB1gSU2sc6F
jCDPhT5qYJ+V30JHYexOrfJNS90uvpqplhfSQD5iTGmWdTJ8svomwaD3dgq09MV+XaJtqXMir7+i
DKRcUuciR6yPUtuw/Sb6y07bZTtR2Cs34zvtSqY7aetcDouEU/JdaB0etY1Bx4pO6UnoE7voqXEk
0iQuhHRpJRdorEPH0g/13gQXMhOnHzLURDs/dEnpHuYDfAKz9ksulODVZI61gG0zTAmleyYOoR/C
A3s4m/f6w+Xl2xjYMcCU+euo17kQ0kHTIJ0nrB/js5w98Fl6Qm6P17UTVHbyiX244Zp1c4TUvZSF
i0t2cuEkz4NelkJ4iup3Byb5zqiA6L7Z7USA5dEKMluT50PQw2yZ21rBljMPIG2Nsr2sEOW97dPs
DMGt4dJ0SV3qMu6jKlSvjRc1+BSEmJ4OB7frvl3+YJQ53KotpW6ZVgRzcohtG/VR0zTHoK4825sK
nGdoj1UUiZdNTFVFbpQQ19JKUo7WHF1P0JS5bMfmtdQQzxjcrqpTVe3SEhjGY/ti7Grf8kSMFvnI
nH2avGV7U53RuE0VmktoSCPQIN8BN9dB21p9NZzyYGKintxUm8cYaxdVGc+PxtNJiEJX6uBcQWa4
lyNnkKHxEnuBa54qD5xNYKzGJe6dY1cmtjMFzEXfxjDSuEngiWFi3fdTc0jK7jnIMvSZWf7lD7jp
IysbuRRuHtVZaJiNstjbFhpwRZ1o790MECsEzkNKUcqndhFZ1Xw5MclwyWfiLtRcwubuXcFwrjG2
xtQWLEAo06eqeUCHVy7VdhY9tg0lELUdbVdYXKRI06VGDz8WTf+SPGWxnd6wPqz4PvWnh/gQP42D
XbqVE+6oiyP1tbiwUc5thrdyOIZV37fVfSgT23kzLJ0N4xO3yQB7kabCsGjofSRut0Y7I4mjdIUo
GO5WN6dqYAYVzEiDuyQ75dClDJt/59h8jqa1ZiSGDTC08UYvP6sd0Ri8nU+s1orLy5JsaiSMPKBw
beFRIWc9jG6ORwWmSJscqT45Eo6LCfkSB5GY4tNAlDJ5ivfKlX7IIIT7wt50Mc1BDmQRvsanZElV
W0NdArBhBObo/VmuzDvVzd6YAua8Lz+RY4oUIhcpzCXN05F5t3qdvrB+CcwfO9kPDJ/ZjECz31MH
5GZN0Fh9Qy5oQBkDNC0ibFwedV99aaE73kLqMHsT3RTT/eRHpByfCxxwSsXqIHGEy0q416EH3d7H
Xu5YTr8bMMtX93ZEir5RmHzMMJpAzZif1kZlZ8ntLP9TTy+XTxHiwOJn0IZa1Awjhl1JItpzFdqV
5gt97qXF62UgahvwvHtzKrdTqMIa2Vdeu0PhmgmTUbxlWXykuf8yUhksIVlVUOp0Yu1igAN9pxU8
qcZhTD8TJhFuz/ejTaM2TyC7xxvefevppsMEZ8tnXJ7BJrxjjgjdc+K6tZ22nR3f4KKJOFblHDPH
n3bNIT+aB93uPLRBOSEpHrZ9gV1hMQddrWHWhFILtgIYFDnFSXRUp7/GRLVreFEOVdH36EUEf9JN
uFAy4bZQmgNzk3sG2PrltemqaEhhTPH//8EwXL5WBnJRpM/FfNDZxcGsjaexLO+NNLrT64W4n1Cb
jAseZTspSzyyb5bWaHARJr8cUm8phskeIOpEeOVmqr0yigsbUpNOeaAArVmMN6QEnlhq11FmgH9y
cAIh9qd8fOyi4Vh3kDPNK7eWKN5wYmPwDW3z3AtLI8NxrDoUnaXVKg+noGoTlrJs448b7NlSvqOt
0CejENhBp6eRLRm5q8v/SPJ9Gh8741Go9pCft03xPtQyAnk7MoOqCROMInipuTSoL4q2iEcVKYrp
J/n1HHqSTmQpFAQXvwxIQOhKiax4qj+r8ZUaZLYpU9yIzPH+XMCzHVwmJMnlhHks2JFXV1r9aHRe
ouR2JxW2qhV4RKbmYv4SUc6AXPQSRFlehAqA49H0FXfZz58xFxNEmP0MHYzl3OVf09Il3IRZcclK
LowtoTnkcQFQxnlZ7PC9Rif6oRyZdgJDrEmq0m3/N1XMZoI9VOYJsPpiCKaatWrFmT3FtuzkUIPq
rpaHzK5PoiszslKqeWXbYX5h8u1hlZro1czaDEzQ5+bBjyB6mITvl5eSxcM/V/KMwfl9CP1lqHcB
o6nuM/2hl/f6ZKeNZFvF42UkyhrO/cNyXqJOA5LRHfDsWjfXYfih41vWUF+RIEgCEiJYuzreTEFU
5l7Eu7JyCyrGfe3njvwEkhXRZY8Fbk00aGyatILjTrY2M7pZzwGXN7EnTqIzV90h6imp+M3DBmUP
3Pagd6HwvW6BMgeGBPJOB7yuPWiM8LyXfb2//HU2/RuTh5Yogejd4Ev3UR215SCnKDI3N6H6UlAE
p9tZAMQ60EYigkOVpyoYinJBbTIH6+dxQhW79fFSdaX5GNJAck/tnO2odEbjqQoWLZRQQAFa52aD
vUBUqDBt9bN8YGRhzf1Sgo2BmhzdvsGsQLm9VMRmWaR5FrphZregf+h9wRsgWOj2ruAzpe9y/5GP
9mtNFX5LgVK8LgcA6kG5a/HYgo38LyG48yTsF6PtDUAo1V7vD+rw49+ZwB0feqM3oTDh9/N4D+Lb
Rf5I1Fl9Ey4iKNYy17IKv5bmGy34nLGus5DqadoMoisQLg50Uzqgcsm+gyr6rRReD5liJ3g1jNXU
tXqRyKg3z/gVHJfjdotYR1ENODn/UZbPcfWQ6fdTfOz774nlXf4+27eTFRj7Y1YhNYOabByYABsd
VuZtbWkfnDA24YpX5JWc+esfh9EKi8tzVQGUY8ICrHeCERfvNPcWWCRQVUFrKFVS3o54vzaPKv5u
mJaKVqBLAKvKW6G902biNXTzcAD7sQ6SUfAv8o2uaZnOrZWhj0UJ/DA8Sv1DQjn3ZncyKuIquH8h
yGzydaE2iINO1xO8ke87lxW++u+YCrta7ievvJNRwBj38aePOMQKk3P2IR4rRZWwo3o0v00u9FVu
zROj/EpvqToyaR/n6YE8tqXJTiVNssv3MlTphN8fcOnZFy8inu9ADEt54aZfrOzjHB6tXEUetMAc
pesgfNBIPi4KgPPyoEgtXPgBIF/3OCVwH/arYWeeRnAfy1dhYUcgTnEvfzUCky8K9U0qWyP7aKp8
jIveLhSKB3EzSTkvG18M6iJB6UOGIDWouCvfpe42n29aCA9ftmRzW61wuDNPCrJB0yD+5bbRZCtV
sM/Nb7oU7i6jUOvFHXuNrKK8P7FvZATPlTU912H2AVVU1CpUEGWqyFT/lFIJlxi8ugEiUOcynaLU
C7/E/nu4240d6QLb6ckKjtm8iuQtGO6i0UROpF8XJ+Z3oBJ3Fz89sByMvr1sZ3wrPO7obSWxa4ui
CN0GLHAaniONxJHvGImqfGXdffAmusLjAlMYTekoZMDrvgXXTGAZJWu/sVyITC1QhWPUK9FEHMXb
fnL+hFyAynpR7DtmoxZ7S3Mqmi+X/XA7kV0ZxUUjDX2riSqwRYSPmEf2tKGh/dJuXdMW3czTRpss
SG4ewytMLkAJpZHjDgzM7MRkCZe9eWJ0c6GTgJeHekZjK/THmX8G44/hpM+reTYYWPXUQtVR+BbM
u8h6yQr38lJuB45fn4pv2h/iIUuamn0qy0/aK1n1quTlMgT1tVQuOAlRbRh9AozpFoU4vJqYd5a8
l58YBRwTwxAOUkzcQQkPVLlIlYTDFEkNgoipPXXlTWwQHkj9Pvv3VdSQkqqIqwkmgYcqrZ4Hqmt1
O8FcOQAXJhKt1aNhBAB722IsGiE484z3pgWqOEyFJJULEUXcK4MkIgT+JN8s/RTUHS5omUC8qR1U
knyH3fguOTcXHlQllCINIgruYNl4INkJ3nRvXS8ey2epvIXyby5S6P2stlYIrKy+jtOrqbyxEsLX
2PJcMocLDLGQ6V0lYfmW7CRbPxrlOqqexI/wtqyORb6POcNEmhkqcIgkehDam4nSMaAOQo27pw8N
3v7kDCvVlDbTG5bs+EvuhH7rju78lN9SZaLNGdm1RVxYAN3rKMUdLMpAQw22M/M4+ugBdxQI3Vlv
KrpZC7ToUDkfCcuFBrFoTSkPADt9M3pQNlZPZu3oaH4TvPK103bL23BTOTOZQRNuonEho1VaQ4s1
uEmmvw3NPm2+CPmjmVCdrX+5HfyK6BoXOWYo8FVKCPvGI2N9hd5Rdg3ekupTBmUPyWsfhdGu1E/U
iUX6DxdFxgHSaZnIcKEcx6S5SsdU7OJ9BBUcTR3N0UQEYZ40T1kaaIGW8FjRcFjXqfQ12aGQ6hh+
16DQXmKyWyNeKzbICH/LTjUunli9EozhjK84paUd4wFB0HwUpPF/H2Z9H0RHIdmr44/LJygRxDQu
wmhSVU6ShKWtet8wBXuwHNOg2FuI1eQ7a5asxkAoywQGYy8Z91H9ofe685HGF1O1vu4Cg20AvCEf
0USOhqTAnR4MVE3K4iOK8799Kb69Bq+PWaCUsEdGF0MOxXkD2tWIZQWu/6ax+1dfiGd3DspeTJIC
rhjme1l+XBBLSM4J6pzmW56TrGlnq0JSM0IQHiqazvJJdzMUggovvKVG7Kj9zFdRKgEUSynLQBjl
WnqV7brKY00gyX6+mg08YZERhMiwdS6CNJLcxWGLRezcwWXatInbXNXv7c/CQfiXX4xLQkDeMS7N
ALBR9DM0TZZPqeBcdgoWCy4kBnzLc2tmBpjg2Qqqoj0OD0r4eQB5qSDaE9qiotm+DCexMPAnHqRA
IEOK//JimkoyxP3AbkULO9caDYyzMaS+zH9GqHLvmIIn9IX3mMh0tBdxTx6s7OC8BM+d5600hZj2
A/x837n6scdNerDDU3yArhneAamHBcpa7hyfGzz5Ryk+IKNDZpKr4w7tIT5Fh/yXiH9eVe7cFqJZ
gKjeOw4jApz2i5/dDGjIzwh3+cs96YzEndx1ZY5ziTF5ZCb6sdqhhxzdZfFhYuSvLDdOfLJsub3l
zpDclovCPkos5qIiRKFZstDt1SfGK91AIHR+uOyg2/vhDMZtubgOTCudYV8UPqNP2mG0bVrQ2GV8
0ITvlkzMlv0lXp7xuLNa7ZuiRYc0i5fFgb12sU42BZyibDH//4I17Lg5g3FnNAredT9YAJtLtFla
yaGu/cvL95eI/AuCHxLHDGUtFmx/d7vOZb3l7XXpqE/spT3HqK5KfK7t9dMY67JlKJKlcyblYjHl
UY5yH7T1oOPencTrBF1R5vts8Ol/SM03I8gZkK/Hdk2pNZnMbu1f0NCJ8D9dBafBEVFGT47jnjxw
KDzuymP2jS5U7/Xf6/oNk1kuan9P+q12BOfnF8GlZFapBeV79TKUm38+rrSestOd0m+hvwhF0BpF
uP/hos027x8BebWcXIQUlHBRYgvfT4FaWFfai/Cpn75Y1ATsZiBewXABcl7AXjFDwANs4D+FCn7K
FVIJyWZ+uoLho2OdTVquwZoxOc6mG1M0H9tfR1ckTKNYmLHhuxzDBOQWZo6Z5+a1e5ddD1AJrn4s
XoMJNur02kzpdV3DI5VuahiEx7dbFZCaQZODdAIDy9hK+7j9koXGPq+Ix7btu+AKhTuSs6xO+koG
SoXihIOLfazj2T/18uvxTu/tScPAKOpvZPnyL2t5No9zPTkWjEzumXm4hKI1exe4yoNxLfg59K6o
QLXp5ysrOQdMFsvIxhFgy5g6ivwt6d/E5igaX4n4u+mBSK5MzVRlxeTpQECsZTVWAgfJTtdZtmO3
iuBgTfYnE41BoGdvvpNPfZuQBmjh0buj/6nM3I3hIIoQSEcSruzYCEd3myCrKl+hv+eYV+NXmQr6
mzFxhcgdmvE0VOo8wsjWGz1rxxLI4DQdJaex89twJxDFs21PMbAHDAPUPZrKbes+ra2qZc/2RgMe
KQR9doV/liWUf5jSFZXObe47aMJaiqFjn7+fsat9N3QmnpxMmCfnV4Nwpc83c+Vd9pPNb7aC4Nwx
q+ZI0AtA5N3XXH2QNPfy72/v6hUAt2SmmQfo1gAAzuV33T9ohLu53yo2KDyzF0aSNts0k9P2p1rh
csnikFnNkHfATQ7dAS0jCV4nPBCunNgoXTjsqOyUWkguXxzbwiyKBnhxdpSinSoQC7n9+4aka6w3
Ghw/v8dgtGQNhRKhe1fWr0b9NKWUbxMAfM0WnP8iyJIWNqAiHnvMX0F+3MVbvS/5mj+8yGi68j9U
8MYw4H+M4su4S5jnWWYBM1xuZ+Umk/xeJdq8KbO4U0WXIgFM82xeTrqb5tvq35rAHR55u0xhG7Lf
n6edaGanSDNeJpUaJfvLPjovFbNzFQuiAkq3io6lSl+g1Wa3X3IonKp4FoVmlf3eHnmk2mu273ir
z8Pt3Q6yqpnAXEL0e6975+gbP8fO9B+R9sRXDkS0oL4Wt2uLoe7VsQWiep2VtoqLZel3+xLsxR4Y
rdCxtDcd6qZHYXI7t5nyGXRWwIxFTEHfGCl1taMAuFMqzPSwHFq4SOv1XjI4jKLPcoTnHg/Aw81y
jUdt6vbFvPqPbHr15bho0ZStZNUJbDKvlx2bI4ZWNt6cveihdIVDQdEXbb8AnvH4eqy8VFpeWzOb
Sg33LNNIT/XhXZzOoZLR7ZvlCovLRtN+iMAFhQGD5CBY7xkiOv1zW35qPMFHcIRQN7GcxAfkq7NS
2Au1KmE1h0GK3aSqdEeKNarvf/NqsrKLiyTjYrVpGmANa61/M63EmzGwFC/NvhT0q0KM9pY4nkYj
/VAG8Cuw8IVaI5jnIWcDxVX1NODDjZJ9eVOz/XPBF/nabKi3dawK+F7iIDv99BSPx3bMGBXUFMQE
FotIl7C4+GEGc9mnbPgk0BMnHxJHyx7L9OmyQZulodWH4gJGK83ZqLMjZck/u3W6V4qDeLeog40Z
ostIf8lizh+HCx2YGuj7OGGnCzhSmeaY4aEXZkIvzOSDYo2aUqWWjwsbg2mm0L6Do1vmtaQ6QXDo
891lk4i9xJdNrDTQLIjDMeLFw2TeBMX+8u9TByXfxRa3imrEAwAQimQIl9n98p7IgGzTTiHPeTJ0
u/yn8anZRuZaF1yPr5cYVV4FENGGmsSCCbLUSUa0+k9XakHck6kF5MKEME4LUkTgqNL9kP8zT8TT
F+ED/CxjlkC5bGShvLMyO8wP5XxT9V8vfyQiJBjsb1glM5jPDKGkx75RXDmV+KkQ79X0SwVBkaEg
zKGWi4sIRSDP5jhhB8nGlQEmxJiaWKHWi4sGmgjZmxLkgE7RjLaKh/I2syuZyM43QSxVxEVQs3Dn
4xZs6QszT/KJkamYdl+8NSPkfXoqUaFQuLUa4yxHwQkoi+Qmg10LqLKDfdyFmLPidN6Y7eqD8gIm
EmrPbh59K/O4NTRNVNYnGcCjkx3yN9FroPTN+hsDTJnWJ8kT3sBgpIKByjqUxNJu5xMrcC7GiqXR
lIIIcOPR9K1dcKcDVHKiPRtFQ480cUSReFyQXSS5rSC7DB4UMM/Gh+IAjVFU4eUnad5HN6jgYTT/
8nbb3ANnC/kptDaKdVNqsaXV6qVrr6yacpzNOswKgEvJiqAPx6LAEupfJozzMTJv1e13825239+C
nMv2bIaPFZz8e/hItHqqig5wGSQqs9jwpql4sCrLBnnOgt7rwL2Mt53ergC5mNvKihFMLDVjorCi
VzvDpwWyE3jKdoWny1jM2/44RlZQ7FuuQmM0CrGps62woGBiJc+GuZPH47w0tpCCloLwDGLHW1xc
GcdMCEMVaP1ybegPgnifh5RzEJvb4qLKJAZCJHXw99qzersdQbc7PaIi6erolzft9hRI9nyK7xgR
RuFQ25vyfS60qHrS5YqJTycsd8p0G6WUb2ye+6sPxoUPWQtKaaoAIF9PO0txQJmPJsHFb4Vd7zKV
0cwRb6wDFUYoWC6KGHWtZUaNVQVpntIf8TTqxKOdxC+X3ZFwfZUnLO/0qBpSFh21dPeTwNFyctUb
QLhLP6pddhXMGP7u/KqUzIZVAyw5xIgiKTrbmV41dd5c9gm07v8OY2Yy5jc6fLKyg8B4ei+Er8Sq
XQ6IOLd/RwhVaSqMBobIIKN13sVqPOkmPjGxZRViNdQN9fI+VkUuasSlCBW7nuHpgVNHxzTCwKJE
nZQUChctmrSdjVDBuoUvantKbySXNbNDhKcA44o8XbEDk36f2Yr2JrIo6NCLuiXxc/1RPdeCzObh
oTB+ZaWqPYm7OTJwR9E6OxOU+8vfjoLjnENQcTyXM+AE5UfRHBeptLPmW23t5p66rW754doyzkvy
PkjRzwwoq5R3+VTf9LrkX7Zm8wa5xuA8o9PbeBEEUBaMTnNivdnT1Xxn3TeoGkJ6nki2txxkDcY5
CHhQE3FGJRnF1sguxco2VBFX8I9wcq9huBNFCDNpaSesWyN8aTBJFj6nvXd53bYi0RqCOzbqRByi
WgEEeP6U7E3RH8TqHjwvtmB6pfySmp8v41Erx50iWaHhls+cXDP2RX8XpyclJtpBKQjuxAhrbajG
GaPuZrjLVL+ZXG34d3uHn9nWu1nJxxIQC2Qn46W/KuPPktQ4KG05RkmRghI7VeFOizGTjK5jri3V
jQZKB/U0aJJrVVpqzzMGXYyW2EzbgKqiapopGirPIKHg/SVrNJg3j895/t3MQEqgv6rml0EnNtJf
tu0vKD5lD8CPkRQDCAPm+583IaQUN8L1jHmh2KVOj227MOIKVkZVw+vm76cVmP0mSWV35Nm8kbWb
MfgnHq8CdMR1uXPZzbcj3hmJc3NDUOQEMntAqr6Xaow3QGrhKATOy1tw4ZljA4R0dMO39Ka1odZ1
yF91vIS/vFO27sjeLQKTr34bEfS79QyYzbfXV2WXe7mffZWgZoSj3rknh7uYX/NXBPjffz8X35sM
ydpwXjQQJLGhQ9XR9sEhPLHG2nhH3Ua2Y8YZijsMyyBW+o5ZNimRrRqnQv4chYfLPrH5zLS2hzsG
xzgSxDkBiHnNblfo+PChP9ZhAmA8Dc+Fo9585FKwRuQOxbrXxCCJgVhaN/pwbaqEFzI3vvSF2LKu
LnFyEs+Rwqj3ZhktF0ZReI0A0Y/JTL0pivwqmR7wyEtEp00vlJAfQSIDPR88c0qIlswoGWCUUB3L
yAtbKv1j3+EPq1YA3LHbSEqPXt53v5PQEcYaFCt2z8ctJ4XOGUVSv1koMVd4XFjSYiWfNBUG9agK
ZU/aTtpLkGXyMIh3g3HXa6opmFpALjiNi6iaUw/7iuUmUjHR7V52dOr3udA06y2yZ0a2l7anerjt
+9fLv799aJwXjD9+81brq95kHlDY7Lkg9AZbfGQdkIzX/CMv36vP88fxq0pg5mDHrzrPuyDuHbVs
/UJIiSNjMwStjOJCkJIpkqyy6FCm+2F5EKzHjEpbNses1qZwEUg18mKMGINqJKPAU3yuHSZmIz6m
B+1+dMGLsDNDe7TJp0z2t1/YUQrzmFWc0IVIFzMIcjid4gTHFnNP4qF+DZ8Y5bfymZIq2CoZrK3k
olLWzGlVMoK0Ybxaxh845nuZcZsQH4x0Qy5OlGOcDN3AcCybcXsFrvYwHDtPOzIxSapRlbKKixJZ
OZl9iAFrp0rwgjDbi3bVlV5WPhObi/JDLjoEcpoJFXP3bjftmldGnIG3pWdW6hEgpYNp13lfU12/
RMhQuJCRx5PUhyJAQ/1VsO6gVUZYRXggP7stFUEKSToA6F+akwkXRMXdFTN0eIBua/eROZaVB/KN
pEulyGCpAlpm7ofsOhuf5fiJsIg4pfgB7kZbanHpsJdbb8JgDusJNG6YgAXr5+yvqE0lbZ715/jE
T2+rRpa2xQybxGanfO4dUOjdgonWqf3w2Urt6ocxO6OrQIqRLo1QgUvlA0gzWZqyALz20OQJ8V3r
lc3RCDexL0FfYslA1fDhntn1l+RiiRIIU2qyXfczB21RVmj2lcd4Y5Pnf3nS8DPfZtvVqcmWeCo/
C+CpLVy1IpKnzWfjtUFcGJmjQRExpgPeucfekx0DDM3x92BnXRd2APpx+Srzde+yqxKbW+UiShuV
kagp8FRLdbrKVzTiwk9ERr5lsAi0atICLJsgh7YeTHYGdQS9eBHUT//KEL51UBy0MjVZlBq01s7Q
CBFRHsBW/8JByTcK5mKWB7IMhCWHvFP2oFqFg2c7p9KfVUqCg8o7NS7jUBuwxeiMpXg+dofMDfEO
4wS7Aip372rIgZNT3JTbnqDqmgLGQxnj0L/nAVaVTxK0uVA3mz/J0U29EPcR6ve5MJFM+tyV6oAW
N5Qrsgcr2l92gL8s2dkALhzMjZJUSgUDIAk79Ch45xCtjp3IdJK3n9knlaxve8QZkUsyUkEfjFID
YjrfBgb6vRl1430U7zXr+2XjqMXjIoMeyyo4l4GkJV/0+pWcvNx8YjGlsylcHAClSVIYCwCG3U9i
+G6foFQh7wOPKo9Qq8blE5MgyIlZwhGmTnPz8du8eHVj2ln+XZM/X1429sn/3LKYQsF8Cvh4+SrF
UiSK0kt4LJjbU4PsXXoxP9KqAprQXxDcRs3qpkiKBW9gYwYjoEgEWuMu0w5mk1BdN3/5SGcsbot2
etkVzfvbxwz6BzainXxFm8AR86J7apJi2+POWNx2DQYhQkhl7yzhvTA9lNnT5U9D/T63W/EgUFsZ
exONrExxZdQqdu1czsQ9gELhdmgrDFOfsVc2XYyR7UXHuV9eLhuyOe9qypImYyoJY8Q8JWnYLUvV
Vj08IO/cUvguB3eVlNn5WNumeT8t16LoVgr1or2ZNJ9R+Xu2FhZpOKZAFfY6+JyWT0IJjsMF9Eqy
Hd4mg0dYSeFxhe6oBK+sMHTs6hHcy17tgy78OL7rrP4P+nmb321lHberBK3p5nwGGpPakp3xXXUb
OjP3uq1AXBjDGlQs3wwVK0Rub9WD2fSmBUQpKe0IXVTWwzw/EotImcX+fXXXriRZNhYTILLf/sgF
76fmfIyZNi/TkeOpe7rXZzMDWxnGbbR+KeRFNuEoy1I4dXwjxk4i9K6mkJUERnX5R7RdIfGbTWna
OmIuqVqZK437sC4hhnUTGa2jBI8N2BBiJLIp8d6zHRVXsNzZmBXjjCskFnWSEBXZFCxyDAvjUJ2D
IXpqH1CfkDsoMdEcSPoAIyVwQzeH9IgG3060uyNT+xgexH3mjLN72W8o3+ROTCkWlTDNcWIKyfza
4Rv2pXywBIoPnTCNv4drldwYLVtIJNLoJOzsiGL92M7Rzt+Kv3zraIW0ugarp3UQTOlOYHAGkVDq
BLJTvcxu5xuHy0tHeD9/E0/zviwKGTY1ZWUX4qNa4EFYfmqpfuztB4SVZVz8sIyy65IelgXPnVs8
qajelU7q4FGw8xaP6RFSU5yEV/D37kLqqqVQ4BWh9mpOR1MM7cIiDjfKJbjgESZxBtkyYPTNtzHJ
0P+V2pc/0HalbrVwXNSIZbmyZgkQ0i1rQ9Q+WbMb7HuXNamYiTN9JCVcwXHRolS7LI0UOMSMRqzm
XkFnNtLQyzZtO52KfBNjr4bOc/aKWjVMZoFkusoLXzKTUzcZeIbJHU0lGrE3c2kQ9/4XiYtGQ9Ms
fcBuIKLWJbsqj2dvGZTB1ppRsEGw29hiim6Vy+b9JeKeUbl4ZFp10AvsNtJiArXABCq6LFgyUKD8
qFLsd5cX0+Cbv/rOAKnOALC4z+1+vBalR0U6hgNRqGAr9efh9V+bILz5+9HciEkbRgZgwDszmZmn
YIYytaCRkir+PJgqWp1z6jFrewefMbkspxbMbuxGYE69bfw8vOLjZJsnVbEHZ/DqAFqElUMxb/wl
Vp1xuViVlnjMCOAh79lVbYO67mvqfCtPJpIriD1dka9ozJA/FxdKWAb+hw4qzk3x3B7MARupG49s
jy97+Y75i+RFnuV+qMArn8E47xQEIUurEZ0EFd6LU7TKCDtBIfbdX6LWLxB+hERQtGEZegz5yPej
10DgOfUxtNR5rFWwp4fMt+PwGY7zTi0wZGxzwKn3i+L8fNBA4pHZ6aGU8Tg0701Pf768zbc33hmT
8845FdQhKrGOWnU/q59zUEqX0g3J0kKZxjnjnKTTnMjwjaJOGycp9M4T4rZ2LhuzgWKalq5A1cmC
9gVPzSK38ZQUuGC6qpm5sfCSTxYR9Dc28xqB9whdxNxNYQChrNPnWo69SpR+jHpHBF8KhvOEOEbN
W2gAA2ZdOxiug1S0o+gjejy/WcN9fEkXZlmGGLwb/4gO0WCzOybKDZ+ayGnwvuUoHp7bqVC/tat+
Q+V8wVj6XA/AeOTWntYef2Jab1BRQh/NZ3r0m3AKfsyoEucZ7EAQvAjl+yEA4ylxpmwF2t/sYR9z
dd8TNCM3glAsQahk3gu3soe2bEe1Fb95Ed3GwRznv3Nzg0um5Dqt+kLHAo6ddVtFcm3rqUGov1Ie
yGVQk9lFVcU8UDBQaM3u49Gymw+Un35bOe7EWBpjrKIIn2bu3wzxaYyIbbQR3H77fe6QCIxJMpSZ
+bea3hug0Q3xTIVmsNigTgpiuXjJs7ELtLo2sVyth30k7TA376Cc3+178FK9nxdx68h7qr+c8j2T
CxSykhf5GGAFO4jx2PlbeaPsTRdv++7gKT+sI1PfvBxjKUg+751quQmNAqbKX3QfAulgv8rh7stR
fNXe3x6pRJvYwBbnJWoio6RS4SsG/Zuc35bUODQVkCzOTeSxqTEXBotm7b2NIPRiZziyHsgOXeZU
V91FczDmwAosq3CRlGkFxkp8Mk3+Pg+f4o6IDuyv5dIwOD0yMEXSDRkyTb///hC0ep+MCEcFHuMG
46FVc6cR3V7UbaFr3KDYGeoH6pS/YXIHSao1KogjgZn0TuD3fpDYA2jnywHlrsRO/4+0K9uO29iB
X8RzuC+vJIezaLRLluwXntiOuO87v/5WK7kepkUTiZ1X5wwENLoa7AaqXCoJ12N48ZE7Qopa6/yy
hT0lqJvaTs2sD2zUu1+IXGeptRVL9ncs1iqffDPSLNgRv8TH7IYxcDKiqOI6g1bYO20qJG5RvNO0
MuvQdfGQO1RiP/aFVoblcXj0y+d2zt3J/Bx0nwgP2cpsecidJWC2VsYxlpCNt8MuOYwHyDyA1oiN
SP2LG1/KGneq1H7t96YOa81OuGUyDxjp+NbhEwFT0g7VLbuOyZcQcrjRgzNSE1KEcNZ82x9dSxvc
mppr+wkcXqxw4KF1Q5pgkxfQKusltzyWHrvqmkAA9KpjkJTNWErH7UUjcoN/FejkaVTaEFGU5NFN
W8Gd58Tr66smoGa/1vaZJYLl0JJUCV90nHN1pYNtCEKUrpQP38PEePB7irRhbZUWJvj+87iXzSL1
1cLVGxG3uX0QunNeyW6YjCOBjKtAv7TFQWMCGtZyCODOwJjVWdti4ugtBo7ZOqGvlIBFyjUOFcvU
9At0PaHyFPdVfFOBFk0lik/KBAeEAMFal1qYKPydpB7Ndm+a3n/PtmXQPmJgjwoXJjo/cKJEdsRA
x1H82pYaYYlyhv37Am0Nte8qY8Ly4OUYXBcVaFCLYydRl5Er12nm0iEO8mqxBb0aS+pGUfaV5cgo
1MpAt/v5S08KOLGU4vF1aYxDvDgowqCIEb0Y9fOZUZJB56/EtY/0L1j8ie3KV0pmCurEkHlmFp/y
8cGf3d9LBQ4OylISioktUC2dBdB0yb2d9Y6p3W+b2Xbjw2WgnPtNL46IWWucwnkXjlS1vr0oH64B
00weK8xcAQdOjLSIidZkR5CO/ouZwjWsvqy/wU+AlkqcGH4KU6n0lvfHWIH+omzXBgVtbKN/yDNJ
FA1JNE3IvHF7J69SsRQa+f0D5E5CjRK66nG67Vw2iWJ8po6g1a26MMftIUw8xbrcwtzQ/dElV2Xx
XVV/4ZSzFia4nTO3U5PrDKwDvCDlHihWpPBFSAgrlCNckSDrSWJ0ChyJwusQCstdv09USods7S4d
rIqX1eE2jqFUwxzXsGI8zp68kw76U3bES+Ke/rwgHOKLg2aIpmKuURwk+nRKB0zz5/7rXFJji2uP
fEuX+KZ8IRCKENdHALbyWt+D+csJ3fjF9/x6V5whTkf2qqxWWosg8gqmyZxVqi7As/JVPM2ucmaq
ZIYIaYv0U3MsvwyHnhKqo4LJHa/60MjBGMJJ33zB64Aufa+pt2bKBHe8ikk4DL4JryxcvWrSXdMa
7hgTlcgqol7yT2F/xOJkbYNejqCpi+2Kxsw+/56SV+WUBQ4QUjERpUGCG1XodLtsxv1H5Vg7XJd3
XvSU3aW77itF4sd2zQbmKRxCpGWSl33GUvCY32FPHYvzO9f9L1yFLfOOgwilz+U8HOBao+r9QVer
0RELTb6dRO2wffBRucDBhBla1owuQHxuJqeiyvEatZt/YTh3uW/59/8Rg9N/LZSldftAC4/zvOvR
1rjtyVqX8z/McKW2MRtj3SgImnxv3Ao2wzz1cw/aJUe5x9XULjz1g0M9Cq0X+Jc85xsBWnwz+w0D
pejNv/5/hR90zr/rDCWd5OBh9vEwr5gwp+6Z2m3q4jpnX0CJBn34GigKhpfm0JIUiGsf0Yt85FsC
YssSDL+AVf85P/+tXeiUoSNDmiwne8eJnOSZiI0wRC9xD2td3NgDpuEi3zZFKl2I8oVvvG+boDdb
C+miX+un4bp61mpHflTumdrVcLCiPSUcRp1fKgcekhKJWsiO5LLDUxuTGDdm23jGgBm4v6FX/DD+
yqfaIjc5GKnFyB/QBwEXxX2o7WvtKiV5M6gwcgCiJn45GzlsqGDjnM/Sob5i063aSUFxG5HS6QTo
8+34nRr1UCqDOV9UUrswhgc/momwUZuM78jPO3Tlhizdew9DyLv2zCRUdFe5Fq5NO3DwOHZDjdqs
Fu2XpeL78mepb5tSgMlqPo7aQe12U/TQkO3/VPg4+KhLX7CyBGZCNsxjeGgtDt38Cq0Ir9obE3do
rqb9Ni6zrN44Mnm5NUPPrXbUYXLwIc2VgyCpVOzIBJtKYb6o5UgcaFQgubojmgazQVsLruCGUQbl
Hm6iteGuSo1dOg6/V+NoXAVSjpWfgDYVeWJ0ZwFPskMgPG5Hj23RrehxmGGIYdAoHaKnx8d5guDg
fRpaIOO8HrrvSvp12xgVOw4vrLlXo4gV8u00nrTSuo31dBdUptN2FFkC9X3CS6klA8jtZYM5pnrm
fthne/3cBRjnLTzrM9WES53SPIuBGktx2LFjs/f684zhxhgSI8OdcM8mG62n7TD+xJpuqYqo6KrE
jwdAQnsSxAHPR+IpvmM0z+UuvJlcdm0feNTT7HqGXIyxs3tZaM9DOQ8KjCXlXSVdSeI+Q5fsdBTH
TwHVE7sOHxdbHHyUcoFm33rAbUwanZrK3w9UPUrGjv0JC3fmMat0VYGJCVKrOCRDt7WF5xkTjv9m
zvsnaXjxiIOLsGmVLDQRPXSNHjvI+OB69jY8iIful1RuUKBebHFwMVboPe8CPPrFEWTB3iuAnf6k
2hp0NuWDcKQap9frqIs9DjtGPSpKy0QoZ7Cd1pGrKKYdVbvtZKdSgsMMOZ4jiFchgL2knyKz8FpZ
J76GyJzgagwxjLR+KOFI+2resyalDMuUdc68Azx51OMvZY7vuMnNYvBFCS4xprbqXfxr8GRPtuUD
eImd7fgRi8RT+radKJU5e2rWzD+MdrATbXQFyiVikQwOIwTcaslxjgBGkw41DOVUGjlxzFMmOGiI
6sZHdypMNAM4ic3HWjxsB2r9cPqRzXxTzaBPfe2LCJTQnCYVdGyyavvDm5q8btuhFoT9+wKATLFW
1FmGI4U17ALzSsVH6zwQu4bCHb6hBgWKAIKkHssOKBDQKjkfygMbtI+8iggcmc8cDuRylwhhB4/0
+boy8GD4TrYNGvGvf/M/UM6xfoKPRctlqThMmHBrUaoanGOgmpwE51tyZLQPvyKYvURUgwMGFaNx
9cgO2j58UI2XuYWqUnwQfNeoPCi/WZ1q1+ZRhkRrITz/Vprw7TdxIlZGPSOo6PfWMXbTVrYRu9s2
iD3Ft9oEfpmpcQQbWXjdToehJvbsT75IfyyUyeGC0Q1gF1NhIPgUQ14IbRRMKlJG1zA4xwCu0W+D
q8nhxBwOndgEMGlinsHf517oyUfpHqMMDoQVCXAlHWQRXmxmNVeAGSz1wc46vDFWi+q6vfK9obCb
owkCU4opnaHDRurzZNajqULgje1rs7YiW1TUT30B6omYundie3bLDldLBGnXJp0Gx3KxPpgZXkeP
QhV5Ufol7Yjjl3KJg48oi1UpEWAqHRRXrK6iwAc54eN2qq8akcEBbomSKGv8sGMUxYbqz6iNBuNx
ylwpwO0P+SjCcOdD0C5G+IeK2prQ78+adfX6m6q81HHg6ZhuMN/6yRMBEtsurR5YC2vcfWTYaanm
d6zcE76k9QiC/hC89o6qf962s36WLAxxu7jVCqUfJBgSwB+1V3dsUE2ud0y3K3qkPqWIhVK4/dtM
aNlIBvSS1eZh6A5l440RMb+wCnsLf7hNW1dhobVQYHVlyDMh36hnPur3mYsLUOiKLLc01g43ym/z
dJwsClYpA9zmTDPTD/0OBtC6Ur7+9VTlu/J3U3bQvOUVXrqnblnWkW4RNG6XpqHZyGhlANIV1/IJ
HcFokUxfxMew9jSUFTQtL+Ukd8hDY1joYmZQFlDDBFBqlJ63E3sV4xYucad7X46pGr1jAvje9NTu
KowC9Z0tJ1+y+L9LaZnWxRb/RqGgF1PXK3hjTnpwrqehuDejjtipRMj4KUWI4Y0B5GiApPlnXbif
qOZj6vc5IAhwwZElBfJOwISlnsxH36Re/SkT3PbXdCm3EtY/HTReH95GE8HmQcAL/9Lg902MT2is
Qyq+GVBKmDUQxRP7k+XNxjHw4X0hkwPMbcAHPfSvlbJ46OVwP5RyY5tl7Eqm5QJRvdSwiOvC9UJ8
kWQcLuT40PurD9fClCr0v1gzWJ3+3a2dOtQ9NrVWHCT4ZdCJKYulYj5Xw2NGsdeR/nAQEBq5H/kq
Agmdc0aL4kMiG23MjD+diZl1AXGirlFC/WOXcojga1GvQtAJmLOvPnmMNNG48Y/f4k/KqTtONmNq
HCijREbyLw5lCZuZjE1bihCuHp6LpAcLJZUaq/1Bl9TgnxysZIwxrArPstpTTzjDPQuj0h4bNk+8
3zzD+ceGXA+LqgyRGA1EY+rpKmz/iJr7bfCmwsYBhen3VsoaQ1zRGuwUTwvG50n+tG2DSHD+aUFM
JbNqWgRtxNKIVemIv1kqaMzLRakQN1ONYRt8YJpoOpL+tIzdtgfrR5wChhzLVPGqxG3RsgosZVI7
nNrs+1E4+HVkTyJmAPTXmmwMZPD/Efcuxrjtmgd6kYYTjGFqaM+4dUGj4ARnyLB7wSPVZPITcLhY
4/aqiBzrLBnWtFvJY7KA2k7bs+ezxAVdsbMdx/VOHYgH/RVICNj+c6Ei3Z9bv4K1KLT24AndaVl+
V4SDl7XmOUmZelHqSGm9r6TYrefJy63XsShux1F73f5T1pPy8pdwZX8QmsrkZ/gCTPsKrSmmravP
2xbWt9bFAnfMZ2VWFFEHCxmUkqZ0l0SZowRUx+J2tqCh8J8RNYVIE5QeEVX3ognOOLQsPqnuZNnx
DVP+aKghlfVT+eIVi+tiq7Vj2gyZ3OK7L23R8vJUdjdF8FAoXwf/gDZ6IQmpnKE85Da3aoWKGleI
Y+3i6RoNjP4xP4BmEArSkUfRMlPucWf/FLe6r0pwT90HB+mAsV6PzSBQtQ37mZ/vcUvkACWo47Cp
DLYPtPKUNi9pq3iV/5xWRA6uv5EvNhwPJni6S3qGXHO7V0/DnmGJeIuZmGRfvpl2eVN4w4EiWSCt
8qCSyXorN7A6OODDciVbLRzfDfbZMbhjXRTRbQU5ZCpR1g/nH6n5ztS0SE0LfXJou2EbDre0R5C+
gnPdD9wRdU54om6Q1nifUORcrHEAgi/sKWwaWMNg312Hh9HgWIGzgmbwIXDkHcEXbsn+MOhGimBO
E+o30StEydVbqpmCCh6HI6CVVWKjgDus8xlyYCfzjA9SJwbXP1XXsJzbSP73Q2LhUKxMQSkPMGVM
jQ0+GydSKjuoW2cWvpXtUdAtexuJf/LVfVkrDkKsLEz6km03cd9ku+mtRRXMyAGz+hjesCtvavyS
OF3eK+SFi6mSC1Lcw0WLvRWV12lPfICRLnEIokO5SJtbWBB7N3v7S8FN2FWKPZfOhCulxKMwi8pD
Dkq0Ofy7CBohJqXdB91JKKmxOipuHHBMZSTESgmvalfyWtC7j7YF5lwQ17N3eQnsZi9mRiMHYVbm
ypJB8Lsq8YH6+pf8qH/qrn0IDkYRBt3HTxp4y+Nr8rWH7aeNTcAPYw5d2ENQGynpx4cC775/Z6Te
7uVvMj4nInwkbe8CykmuHikyvRhjljFG9MVQj53+bfv3ifyQOQSJi76Ncgb64nCsUAw0XmR83jZB
Zb3MfFzsK3NKu0EdYKPaTY6cuXlsM3blxitTW5QxlZt4EkWGQPnFgUct1eWUg0jK1fJbP3b96hiJ
LuEXUePIXNkhNf/fWz20C4Wv46FRbA19bA0r+nHp7W3bo1KBAw+f9Tg04GN1jfLJzG79hkg1KmQc
VExW2ftyy0ImfTeCr1IT4VOJ8IH6luDfIkRVHqZGgxPRp8lhrKXgYVPAEeRJjnBS0QPg72Yi/4iT
i3+ZCOdE0QsFJuex/2wlz4X0WNT3pljdGPprQLUBEqvED1L0gT51NftYkopbsb9qyHdFYpn4uYkM
8kgKbmpZCSN8Y6SO0N52/MhVbRPj2Zk7vEg4vb5u5x61bvzTRDh3AW4dYBV00P23KHPZ2rG6VH4S
jaPogSvAIz9zqViyf18ARzhk1ijNMAp2YDU+sPeXAIqnU+I1aLEE8RGwhCSVpOCKn67ws7gvKgH5
Ep97N1TxeVbtWzzL7bJj29jj83RofvN7UOGQJE8EWUF82daz/X0GHvYhBj3hCDr9zJteqHEvKq4c
kuTmoPZtgLiK85cxPigtscvZn7txTCocknSt4GNWFhFM8htFdDPpPJnHrNwROcnOpi0zXN2RyJne
aFgs1zrkkS18Ux32MGM5erB717sin7yJuPEPGZOR1rWlw69GuCmnL9FvYgf/hhHKYZRYFhzqG82W
xlt//rWr0B81NT9RYfnQWZtYTT0LUOVkt+TGDsPt+AY606qcFGjwEgdYnzxJGRbK1y14N9GPgPl2
WwAfh3QyTunJv5keiJwgzmT+jSO2wqpFlcY+YpM/pspBk9nedK1nSM0w+qOBYmAn0Jh/75BUv8tL
Hy4qRvhJGGRbDpR7I6eGnKnM4wBCn6K/MWnSerusElAEEqc/2/Mbm4kfoEjLuZCjDo747TzYRjm7
ef41weSXIvRvWkvRo1Jf4ryIQWkMkxqyhYI46NC75mAGb2orVGifNyFOYbftLJ8qGQ3tTlWlw0M9
NhBpkfMqJ/bE+goasiZammGBa+yfh4zVZErTsybLWix34ig59fjcU6+T64h4McLSdnGSDVk+hZKE
Po8KVVWWncZkdsLkOP/ayAh6u//vDVfPD7rWpIaBsKqJnZ+ho3OlvbQH4xm28FFE03H95NboYpA7
o9NezFKlR/iKEDQP1RA5ZS8ewq6xtU479F3tKJV5jZYAJ1XKFP9D7IR6YVtFhoF9cP2OFnH4rG+V
yx/E1nsR6j6c8bsB/qDKeizGGykhjh0qX/itOLRCUDDCpEnp7UAD73RnVzHhxPpuvDjBndCyAckH
nTVkdtAYnqybQviWlPlDonwfG+J1njLFHdaDlUZtWyE1p7YE4Y+/a/VvszjeztWDb/zSVMfl/o2X
FkmV/+/6SHoKaqcCe9f2AbDuzY8Djn9RjBJN0pMRR3SaxY4xJS5oTi39pSyeBL8kbBHPMBb/sGgW
dS/FJjAzq9/vAsYr48Fw5Nv0ho25SdRt33pmX3zjQCScg6xL2F1A6zHiIvS1yrYKhj/VhfKXM+GO
lqbOZr+5cSxoHJ74aWW1UQKb8bE/al9DN3I6tzjqXggPqXv8n4DJxUMOTNqpsGa1RkBzEE/dy057
pzDpPvZpU9yNu+SJ0a1TdNNUwc8/RFaDaKp6jpxR78tzcEhOplu51vXgzjuowbrU6AArS7dCygFI
MY6TkbHrMnUfwVh70PYI54m6+aOyhYOQJm6FIWF3wwZ6CrNccdSS+mwhCnCNgw5DMOtCZc9xpbm3
Hv294oZ4WscoZAT5dflgucnL9u5eD90PWNQ5bDemEC1LUArGfY7pamll18WfQ3JTRXs98RL/Cai8
bXA9iBeD3FphxK0dNFaR68mhNR716nH7939SIl8McKtkJlmo4j2f3Y3J9/o9+/hjnSvSl/FUnRUm
53ckLK4v2sUit2hJ7GdWzdp2u1P0B9bs0F+hpfHWfGTSbbmjP2zboyLIfaTFhlCAzprVB8Koe5af
RzstSv7cNkKFkR8rGfVZEbMBTqH5dP/XEHW0rzMbHUCzIzkp9AOzkDijiWTkG+SVFCxigg6bSVEd
ijaGYNsf8WDtIZHiybm508THJo6Iy3ai+uBb42UrECHXijwvQ/WhCqbPENoFp3DzbTugLK8/YtSP
JOG744tGitCyh1WrG8uOrEc9Db3BtxMqhkR28E3ymh7OksQ61udIfDBi/2xFVI8RZYLth0U9OBWt
auYxTPhNasfqudU15/eCxf6ChQU9Lws1YBVUP7xM8quCulCzdunwtG1mvbS5rAkHfp1YC51gwIzZ
PmvNMfSvmrHG0BmExoiu9J+ciBdTHOzNdSSFAZtd0B7nV8zuYZzecprP5QSFDqTevqI+o6lF4mBQ
6NJc8Bk/rd4UX4O6fxaS79vRI33icE82lLEsGO7FZ/+LCWpkvAq4801W2GzUrXuhXm6o5eKAL8oG
xSrYrJNvBZA58fohcRLIxqjjzdC9bTtHbFeedU9I/UxTEtgy6smpu105PVR97iQ6tU6EUxb3sWym
QTpZKXChVL9pwnVQnjtwWc/NrS8S1S6RERZX7EpKExjVDEsZeOpSRbQjAuIIJOW18yQpMjqRTXkY
YnUfR4WtCdpOqH5F/RotBz/2ksUcXaBDalTQ7dNxwofnbsfaU9AXtu+82ZncDNKe1DgilQocShiK
lgoKWqzdQq/Q1pCje0QMUcbOgh1IxmE776gYcjhRW8owlMwY2D4iuxHDt8IcHKumXuapzcv38uVR
aqYmGxuFGAFKdOXgY4zFbl6zJzb4ne4lAi2oKHJgMeU+2uAa2JNQV0573IHZU3kS/dffix+HEQ1a
EkO1Rfyk+hj3ntac5YIo0rf3kcI372lo0RAqmaVfIb3odXpOQ+rqcH11FBCK6pYigamYO2LhgNya
NXpFGauu5IIwfae7Afib2POF71APeqtZtzDH7ai4jYpRNdE1bAQYh+1kpx5URw0tInJsjT/UQAsz
3E4azMEfDRlmhrzB6p/1LLPNHMpwp0h78CkxIsopbitNSiuHYw5+CKk/ZdGnPv1kUlq1q+C9cIg7
ZBvsUVFOYEJoj8pw1qz71ujspLvKDIpldP1qZGGL20AgPBaKkvHoVm/aK7uEb2NcHIxQIzqxwUCK
m3X9A2Bhj9tJvuXrc8V418S9vAeJnJfgfDfd3kn/eCfLId+CVhHiYpB/CxpVpYImJgzKxbeg/O5L
k6PNBz1+2kYIYs34J6Fq1ntowrA45ndpeuuPICPO7cp6gZ7ttqX1AYCFR9yJW/VCYU3MVO9JHiOI
ACWfE5zYcVW8WvvCq0y7e6EaAIm859+IIlno1JH1mQf5lTCjB/Za9AnPGB5sbGT+TUiyqiBKdJgY
NC/VET0oPRKxW23EW8SOw4ppbBOlY9MaftiDgkI/+FbmNJ1feJKPB6gy2cn6wyQrn0T0ENm59LtR
5NCj1DWhFyrYzw3VqWVH9SGLoP657SW1VBx+tEU4xoXAEsS/lnzw2QmJreW/1CO3CCWHHLka1ZhP
xMaq3dGtn3IXJObfe4dRh5V/WsffjRwHHIIfJiBnh1O1Hh6her2ThcIRMkqVgMhB/l46z6MQZySL
HT44+uR+El+2F4fAI/4u2ppjWZQnGFC1K7V+bsrrUDklw6dtK0QK8NMtKMihzWfhOy3J73LIXaV/
WiqxWykTfDERtoXSyEjlNoHegHE1lc9jNROf7OtzvZcs48dbZm2qfIMpbYj7v9St4hfpxJpYApeS
a6ccYv+++ACI0ywsFaY6UPrX2QSK6tuCvImlbHD7P5XCv0si9R6ETw+g9vGkB/M8grkQBfJ9fW0d
KUloKqM5NNCTLCvjFPu0KhN8Q4k3pjY//V62cVDQylWZqiEi16rdnV7fKFnmmjrFGbz+6rDIBQ4C
rKhJUNfCk2aneIxBOtqZd/IRQwQO9Cd3CWgYSRorlsUbZxJPmjXkaR9ULMuHk4Z3Byab9C40INkV
qKvpPmBitXjaLOjktmoLDQV36hW7iU2IhxDviFTJp3P1Ax6BKyEoEUbzWnRUp9kHYCdhTzf1zS9K
5ViXRdM5mJgqTGNIMwKoPZr79ik7hW4Ca8a+/CP4Vw3wxBbTWYQX21gNEt9/ryLQ2gSyC7kMduFk
hq5oDiNVTlCrxUFGVqRanEtYrcFhL32Nk97Kg91g0spmT305rrMl/7C92cj14zAkGVNNFt5T0hlh
NHWDXX0od7KH+QivIKyxrbuV/xx6FHEhzgNj4S0VCcfI9eSfsrCFgvO9bz53CcWySi0ehyRDAWbG
gdVHgSY6fXlItdJRyQqassIBSR0kVTWxnAzPxu17v5Pne6kXVHZ5SI5gWdtrKjmYQRz8/NPH0JVB
X0owmgg7oX2S6xtcpDpSSdRlhG98m4xhQtpjYGUZngLsZHKN/BSPf2yn4LoNQ9PAeQ+CP17wb477
aqhYL8mcnsPiVCv7ID/+lgk+WhOYs8eG0ZT44CY0rk2wt3Xi120bP9lJP/zgY9XX8pgy1gMg4bDT
MN2XvxSvTCNCBI26QhyS61hxMcbBruhHXVxnMBalx9C6aX7tAlO5GOCQVqsCVWmYwF/b2dEngY2j
K26xB7NQdPyLVYsSO6VcYv++gFqMIxSmxdhdwrC5zSX5hEYLogAkUs1g/74wkegZ1OpEmMiFU5he
C9J9RfUiUiY4PB1zRdfyGBuzblwtO0qGm1CckT8pXS5rw8GoP6k6GF3gRrXz4QGbPX6nqCnLfe/4
tzqEcObYpu6YKc84NJ2jCiI/KUPT5KUW3Dx9q8XX39xDHJZKTSM3WQnPhENww/gcfdzDOS2me5i6
T0INPxApx7+rJj4kNwSGopXuxeGtWv3S59mPheIfVA3LkBKL8QiN4luS73A7Zlfhc14QCEq5wYFB
lBhg+GQMQpl4MNrIxvAQUZuwuH88uC+OcGjgR8KkjSnbOD14FHAlpNTHtnwppX1jKq6Ew8GPvO1c
INLN5OAg1v1ex9gI4DQxbLli+ncnZB9hhW2VLcc4RND8WlcEpp46y7It4w6lHh/LDowRsm4nFLMn
dUSYHDjEphyDeh3W0rO5ZzS28lG3JeffqdasZoVqmLpuiqKlGtyalWDy6yIpw6GXT7aF8auUkkRZ
zYqFBW6JokbK0ZqTsp4mVvf0B2X/r0RD2F/6YZE0SRFlw4A5/jrUx+gCJrtiXP0/1uf0rnFiF+TT
b+xsba8FUpp1NfMW5rjtVI1VhoGoCJfy4t1c7dX5xhr328n9YW1k1ZAtiBurCuMz5ofK1bxXhyjQ
Lcfq9n1+01LqSNTvc1itaGoQZqphgR7tPqteJer3P96kcA5wQG3NSmvNkwbhLRBSNvv2MDovDKIH
cuLzw2rAkgIeF0mUWHkocju0nFLM9Bmw1ICedBpKu6ielIhoB1+L19IItzGlxEArQg4jRXk3ZLdh
SLwqUU5wJ3ahmpoEtSXLMUEwEU6JLSvfh5L8gmSZ+Y+NwsWKW3ZcaiKEEtyoX7s3Rj7ZH4Y7tXJB
zgG+slwgToWPT4CcPS4LRrnK/bSGPXE/QTM0d/H6AsGq+CZwRDvfU5dPRBR51gBRT/1YFGFubA55
/Bhntmj9V6a8f3r0nveLCrFKmtIM0PznCJ3TGk+WQlQEH84b7vc5bGkiBb2FFRJBRC9j3TxO/iGb
EseS9jnJTkMk9fvqLXwxxTE1IwW+mInd7aKDdmAc7a2dh05xZlQZyudit41r1AqxP2lhsjKrDtdN
cC/oHqzuLU99MBf/58/69xgakilLGNwQ+eNgSqoptHwV4BYzwT8ofVSn1H/7BU9w0ySZ0JCwVJFL
7UZTVbmbYUTRE9zBPKXS53o4btv4WA8wTy5G+IQ2UitQTAFGqrfexcThteCMp+wIAaR/Q926ujgL
a1wbDyIVa3mBfNC/oJT6HuIYFZz4BUqGg1ccGW+//vALSvGcj1zGF5rWSEUHH7Xb4oaxFjFRYf9b
DUVhmoBjNeUXLnI1j2wIutLMcFEtHmRo5lHXZewc+ACwi9/n8nucKmsY2TkxtX/UqiOKV0n5FFHD
LOu4ujDDVnKxjeJea/RgZMl32+EqIdllz6arPjGN08wTFJsie6Iygzv+SjXXhpKdG5ZxkORDAhoF
iv1ofWVUUVNF1HD4758uCYJZhY0Jpc5MnlqPqdud517679Oh79lmqGjUUSFCzE/mGRrYiY2gtZzu
ZO77IxPP0Z/yQ56CfbkAf05MtYEyHPiYEReDXOjQCyzWo1Qj47qHCd9eI+gw8EoqS6MNvqBIfRAS
6lVx9QxRLia5UOa5YRYN87EpHau8V7uzkYT2rPa2LlJv3KvLBvSTdVGWVRTF/1y2TAxFZe4L7N4x
iG3LAr1HHmm7bRykjHC7KmmRME0NI4p5NDqvrrzt3/94YcKyYuEFt5/KKpunuoKBxB5wEMYQp7Wj
/Xwz3xt72Z0O0ufq5b/THHJGucwYh7Ca0QdvOWknqnY1ic7QmSIYdCQifKv5sPCOy4dsFIZuhriM
I2XlY9ujMVz+ZqbxTQimqi7SiKJvFStU3NNCUFqXTf5OI5msvxO+Ri9e2TtF95SkxLXzOgDqkqZK
pq7hU4k7qvw2mJTRyMDs8snEgIlyCHa9XbmDZTPduekwUlNdqym4MMidUlkWmd0Q5KjLFA2k0k3x
1E3mw3YarkZuYYPbS1Ok+qoywoYQlY+x2VxlgXQ9Z/9d1ZMlnqmxBlNTVmS+bTJOR3PCNCQg6Rp9
wfg6g9TWd/3c4nO53jdXMuHWaugW5riPjqLMw17XgYCm9NSFiT2O99tx+9jmxTnE1WKYorXksIJD
5vN0+mtYJrrOjB1G2DEtg0vPgdSdX81AlV04KJomAfe4TVVrumKGkQRMegQV5juRv5cfetVjiIEJ
1l37edvLtTAuDXJhxPSzHqY9DJrNuY7vM/Ww/furn+xLA1wUgyiztLSVLTy8wR9wy8a29GCVDrvN
nw7lQOAEZY/vlUP9XOtNCofS8+iqUBItHOVmAkdfeU3RlBGx478IRjlNoiJXLMcfdsZ0W9S/8FW4
CN0HAgUt1athhCtSpbWBHemlGDi+UosSETTKEQ4iyh79uqoPQ1Z3klFcNi9EEjB6LL5cUUVdxti7
DM1H/jYlMX0zFEREim0kRoXX2p1r4Y2Smq9cq4uWhrjTT+3lNO5GGJLBzsjuBjsvPGT/nekM0LA0
w23TJg8TwcxRKefRF1nDdPbDaDnbMVuD7aUJbmMmgc54peCJ1J7m5L7vHsj8WkW4pQ1ub2ZS30Rm
BDd6CZQZjPFuNOxyZ9rxQfTQyroPyFvO9VT7kQn8t2cb6/UwsEwIqk+BfxICImxsgTcyjb9JaeJZ
7JUGvx9BNGYXKGrqWkL9nE1h5cRt8/23Fun9S3vxxaQp9ajVOAudITNukqn0MB3zPZuosbLVL/bF
QvH1sNC3tQkSXsuZb5XUSW5KL7wd7jCRBeE7Jz2RIxBUFNkqLvwKNT8MhR5RVB7TEEJDbMsOmlN9
q8F2w+Rp0bn2EniUGMpqxbz0k22Khd3MrxUJpL9I+lvx5N8nD4xmBzoId+jUDV0JI9KBV3vba0gG
l8OMeAzzuGQ7jdG4qCC50t3OS98vE+lbfiqyHHKkWmRmOjNW6K+lvu+1zs7ja3H6+ptOcfCh+kVa
JxPsQBUXUAiR2l17Ks6Mxkog20J+cuhedjUHJIphTNmgw5ol2Qx3o+fps/BF2Nd76yh9JlwjQshz
MQrGBJEMC8aAWt2OHfL5bX8or5Tr+TTuKnTSxWAnoEbc2cJ8BBZLVzXVsiSTf9dKBXUWhla0nHDQ
KttPA1ce8RFnjGBiFGZPz6jOjnWkvBjk9uD/SPuu5biVntsnYhVzuGUYzoxysmTdsGx5mzlnPv1Z
rf39HqpND86W7+xSFdcADaDR3cBCPRllqy2L5RiRoDrTDA6+uskpZbKt/ZxYnMeVBW47mwZiNS8D
xjgpe8Er9o03urPbgNeSSpm2d7WTUJyvgcw4rxGjkTKFQbsHF+/TBP4RtxXVwiPMRCYk4zytSKOu
qhtACftlx7pCckfzJIwz/v8hctuUC0+F4C038GDIp4JmpDTpNECNebcL+jsjdmaqxGPTHlYQTN5V
bBz6HgmBiSSt114a48Fc3PMKo0TgksClLLWyZ5ZQRE9K57WM9fFTh4GVDJxNT0FVC9IMGUzM6mYP
AyZ7GLCz+87vKazN9V9hMXnX+rJQ1GHK2DMVxnNX7XJ/MGzltXfVHTiD/smJZJ1SH2fZehUkYyNA
fXLzPZOuMcbHqaibewqDM+lQTQVL66G+qKrsOPVF9b4Ld+fNYDsphA3rkqLKMiz6o95MLVn0op0R
XnfGG2N+qf8JVVt1k2vFGSY7djNfJd5Bt4+9K0zOtqVqiZMW3b5O57KZR6k3iXaOAhzrNdrXDxmO
2jYh5aZ1rBA5axf1uA21CNGhbGyW3wwX+OfbuBP8fGe5MiEg2/9+i7IrNM7uh6gRyyGCfHVaHdKp
cpZ2PE5Ke8jwf02ZHStH6bwsv52XctNeVrCcC9TBko9FDyGzQf3Z9qFfGeJtNFBXP5uRCRUFlqFI
uqjyREtxW+ehIkM6kDvZLRqSjLD4lDefMPielgCVebGlQBQMPGdkgqjA9pNnxZec8hblR0Qs3Ewx
VmicD9QCZJploFlN5CoqzsU/kqZj9NLnF4jQHN/iIhpylncMJ4uuB/nOICnats3819LwlEogkFx6
KQAA49kXv6RH/TA5BbiyC1zKUYfvbXM7gXFWroVZkqoTQmAlp/6kCde5hUwsK4jFoZTGWfWQRkMt
jZAprq7l6WhahK1RYnCRHLVLYpzMMOdeu+jREja+xfOX8+tOQXCBPDBUuUQjIkIOwl31hIrQUiPI
W7aPNSsbNrk4XibKaBTYLFDU+EU/Fqj7ahNbvqkPnR/uamL7+0MIPy0+dwRA8WkzC2AKdKJLRmwl
YSjNEtoDBuUtXr77xPxCdgVzEo9vahmWJIisFCqcxszLxBwlgfpFpGZECQ1hbHwvS62MYlmzuFPn
PyfzORYIY962BENSFNm08KzBWcJiGXk5Srg9amKvQZ/0ZDfU3M9tEU4QnCHkYaUkuQIIpXnR+n+W
jFh66vvcyveKaMzFwr6vfCuVS3UkdrE/WPIvAfgDX1bicbdhANMuuUXLv4uW/8vlyIr+zHuqg46Q
hn8D6ttmaMcRYJniDtpFQYVktqC/pQJ4kNbxuKmgmoSLXmMhVW3ese+3mtt1Xi7c9+XdsBS2+Cnb
WkFxgQxUHEODhiGcIMN7qb9Vm5doJB5JNjfKFQRnvl1jpWIzAGIxvon597kwHblyNXQEnw+YlNY4
G9bNrp3qBjihdR3FN2Ib2dW4QyGLU1DV4BQUZ85WbGXhmCP8l+Vt27yCTbpMfLH1BrkmhNq+7jpp
j6fS0dt5GJqYJU7gHM999ua47PHAZNlqbw8/MZcGhCOFQ7Uhb5q4LsH2JFE3FJ6NZqlCTVOTPHCG
8iYoH2OqB357L1gBsB+wOnqF45TmjZkFTlba8hEXQje5rx6s13CwWV8K6Moez5vHZhQ1Td1AEGW7
AmeGlSiPaYTWakc1HxIw34R4aLeoOcAUCGeDnT6MalTEAZ5jxGMhmLtEjW/iViBywm3trYThDFCr
4qTSJOAkl9MLu00LUHecXgpX2EhdepL3pguf4PgHM70uky5rogBnkF67S4rhO5bP+i5EKOCdZ6pv
bVOJliyJaLtCHR3/EoTihKRpCwEXJVmd24sSu4HQYIi3SVHnbhr5CogLfnlXJnW7BDjGFgGS0W/h
onwmNVgh8EYXq5koCxY7jT+KvavoL+eNmpKAs7d8zDK9zyBBPCvXeRK6IslfvL21WnB31USZjcjf
aqJYZNSUHKSd47G7ZAMe1IPii7vQaZyQnC+zHe9WaFxcMIxoKnNmalXmJAe1sUH8jc5PSKg4yp15
g5sZ3C9QLJTbJneSkf19FY3yzJzlBveNOHTXtp66LXr9Z5OI5duLdQLhzE2YTHMuRYDg3cRr4/JY
15N73h4oOTh767MmD2sVEDlLFnSnmCen7wgqtO3os1ojzupGNZbrQYGD4tqMXYyEXvFdaZx+F96i
FfgqumqoLh8Skgt4UlOIZTzCLJqXCdNtGHW/4cWYLrZ4nVP4FCcuoUe+/UrEq2c7TJCw1HZ5/WRE
gT0njXd+sShb56/RiswSZIut1nin+/m17BTY201wz/vqe18Z2FZVdyJWj7BCnuIybtLUVHSI1prS
MTLyw5DrhKFT2lM+etNiFFqZCYCQ6uyHWelfEJW+jKZMBFfKKPhGLNUIxHTRoL8udIuDsQuP0vVS
ehObxYLCEdMLvp1fMWbYvyXmJ8PnE3PBkks562CFmCJta6ps91Jtj5jMNt2NcmgLgn8ej4q9fFuW
2KHDXyyhSfVVs9kB/f35XXtlFVPiXqLq1ynb4MKHOCtajGerwJnApxK186ORt5TRUxhc8JiUPhX6
CBgly2ZRdu3kfgLORl/yw9xBIZiDx0eqao8C5cJHUlmLKQ8AFSJbqPFarbjhMflevuWXC17I/dSN
3fz7+cUjMPnMXcNIbmR/TJnqvaRcaSWRBLLFOGOMPPflkKjKYnb4fqUFmIB4FMtHCwTso69JBJUG
JYn80Z+LoteExgLSgEdb4U6lDgPU97l4IapTng4L3CpKLusUvDTE1fpm+npyW57ystPMNh4bZMuD
5Y+otQYBDdoz5Oe/W28WFVc5RAf6mb6RoSVx8QrVz3OCBZeIqhafPvRSMywtvp/M19Jwm6qYe0nN
BaFsigsAg6Vi4oKBeJOVeD2K7+RYtNEo7ARJ4SwPf6cvLhCk8RBOXQJ5lug+s26rcX/++9T2YHFO
rwtjM8tsezAkG6UiKCqLXPVWxDBX9GxnR/P+P8+xYveNv+wM3TkfLcBKzbHKLdixpfxQrFs9IPbV
89sP2g4/fj+QFilNQ6xOYX6Lm7ewK21RwQiw8EoPLgLlr+xNEjmv75MlR8LK7FneFfIeRfy58Ugs
0XnPl/jB00WJxy5ZZxjHeB97YWpb96FfgyS9smW7+ye5Uqh66vMmjiatj0qU064ZNXacUYvbpTyM
QeIUWWjrSmRbqNo4L+B5n5X4o6xeDJpcqLCIoj2q+dEAUBEezmMQSQLuaz5KFFfgXwdvP9IgV/dl
h3VPlY50zapnxQtq5ii1YlyEsJQcE31G2OCkareLdDNkFNs3c8s/72u4BfgojtKZKMrA+DkUgqJL
AI2iaOU/yGAq+ZTacKOO92vTQt/ARxxwjdYVyF2w61x2LuPwNd14dBbf8BmfkSgS2/XvfJbv0eGE
xxlebSZaPC+4Uhtnp3rTHoqD6oGh87H9Gh6WCMxo70OtSWLQbXWeYLltSYzaxhoLiGm14lcpEzy0
erzWaoG6pPibUnZuZJmVI0UGIe+26Z9wOaucrDCp1aBAejLfmvJXC50m1uidX8NtYzxhcMYYZdag
xxlkq9GBHdXfyUqHLSE0Vqujs1FcJt9rKeMqosnKOnBM0VcWNwFXgRL8OC8EgcGXu8qaaQxJBgxc
TOZ4tR5f8+b5PMRWArQSg694HVoMo5fjKmDXRPqhiG6zAlVIA/r3RoG47aek4XaNKtZAjd1Bmsia
75JFqW1V/5YOMbE5URLxzpvlaZFlkCiXvorZvsfRIWucVvvMEXOtOc5pR7FLhIlprvXCe3YVBTJO
Z7rT2eCBXfgQfSYorfGYeldJpGrkct5GwOvc0ZPc2Atc83Lc4ZbD1w4U6dnmzrFG43x0GEOrAg8Z
k07a6aijDVzlut+xXk7svMQ+teWsazDOWYcu16RBB5im3gfY6YPm4e+snNs4ermpm0oAgFxeFPmV
2dyUEQbxUHs6JQcLuKslkoq2DPUBMIUG5gIluI4MgVAV4UT8a6YQiXOkMCcqFdMeKsz3LNF8Q7zJ
Ei7Ev2IOyGWHzmTrYfW3Uxy5lpTeLWxgXqTtzq8MoTKZCwpxFadyUQFKDK9q7btFzYyj9MVFg1yX
a7Mq8H0ZRY+mMy2ZrVLOQsnA/r5a9qWIMf2ByRAZic3uh82JuqVgP5PPfND4YmqoZ9V1ie9E7qpE
62UZGYL++m97nOAZjDgLpKlo7NIwW/jx/Lps6+0EyHlMJsng4mePcGKNvv70wiozp46//h0I5y9d
GRpyN0IqTblv8ittQuoxpu55kO3V+SUJf2EbR0HRRxNAFrwn5mJo9zqx4xC64i9rp6GuisYCQjc3
tjiHjlrf5cv382JQIJyjGFKtl+CCC5y01W7A1nYRNcpOCamxKZS2OH+JJiFDYSNg0KSt5bcRRchG
fZ/9feUr2qzHlhAi9wv7G8twW5VYi81mgpWn8BexUxJiEOsEgDZoywdN7wTbiNIfmTjbnSwxKnDj
axtU5ZWxCF9LI1B9NFUM7vnF2gygeKBEXi+pssWPldYs0+p6lUUdTE8ts2shx5DsGsWvEtXZTCFx
LjRMVSJ0YwPrDkrHqB5No95p4n7+z8M5IMparex3rNYtVuPesmTEg2D2NOtCpbYcyry5FMAqRbHo
YyzbmBxS4zIS90FObJ2btz5rGbiYFmIsSCuKsG3G/DN7Ok7DqOq/Rjv4O5EIOSOSCNomtzaBkuXF
kkMm/YoxYmS79Cp5rl3dZiMHzWsKj/38M3sEf6scRYHYFaAbcmrMnE+CXS+0tqAlzlT7k3BtFRSL
xOaxdaVP/po5kep4jFkliBBgRLfiig4jAE52qVOj9X0Ge0XoMMIU6gluO4ZY6ONHGyU6apgtrWxx
mpd6DBqc7dLFx2hicvrIH5LfEwBn7ElolLMVAaDIUC7MKESV0DYvw8vyUHjxrv5UaD/BcbafVVXc
6cwuI3C8JuOumW4EqhLxD8Z/AuGMP8EutWCaJ86SmOXZXg370BcmvCUyjuYRD2IF9WK02QqAks1f
y8SZfy2MIarGocUBLRSglxW9+o5RX+eWrfj9JashNr3zcXfTMk5x910JK8tItNEYeqVF8C9vLTyb
Ul0u1PfZ31ffj5e8E/sG3+8qpJFXNTlkczNkrATgTBst/YGZFgjnBm7rZHv2FAyVEG9jyTUfWHOB
eU+pbDPwrhA5Wx8yVagGAyKlmN0cYOKHeKg/lUyuMDgDnxRBjOukwxN9DzKM9MXAfEMxJp6iKEE4
A5eLWNfmGHtun1tvXfCUV0Jg931KnPspE+CsOhqzPgoG6GvEbHshvLHa3Xkb3o4+J23xR7ywWtoi
z2ADWuO9v117gqO1dvZz3rFkn7rtJATiD3vTLBRGLUFvQfycmz+Vgdh2iXXhT3hSmC1mIUKctlEu
66j2xrJ7WRT5L2G4xHWpmgqtMRBj6urDbJiHxJi/a1L6cn51mDv8tsmuFoeLAFlci0tsQhorr+xa
d+Pua4uHlnx6O4+zHa9XQFwkyJvSKJQYQHXksJkL095onCRBpRMGHLnCQbqNEpfApITjYkGhgJw7
NIAZ9MVei+xZEFneis4ts3ckvXVEc9gPefWsx7MjCaVXav+omIEdKuEu0+w6M4lsnrIdLnCoVjGJ
BrOdqD4Uje5Wsx/hf4TYRNCVucjRDcoUiwq+2x51P/mKJmQv9OfMGTzmb5lD9WJun1FWa8vFkEpu
Y4xxBKCMOgcZV/2pAH65f0tT9MU+Lx6xqAr39CiAUbWtVYCF5T9z6o3z4kr6bdKJBA4RRxTuCTLp
qzErOwRGsBEX6c9ofDwvB2ELCncAjpsemQZK8RwtvG/HQ27e1MMnCqC007rw0wEls4msXkYMEXvD
LkXNl7rMPy8Fs6Uz8UPh4gde/YpJT6GlTEkfhMwZU083Y78zwK9aNsdMnR/OA1Jq4+KIpYcCKkGg
tiq+LGRvaC4h13kIKlYpXNyYMqs3K7b0yWFALSae5gJXf5xvJmfx5gcQ81GAzJbOaZGLC1FQTcXE
gqOGMU/20qnXtQoGrM6XCiRMgmajmRbsb9EdutPtWSPLy5itncHnq56bGqR1OYtL4l1xUC6lffId
dV5vbOTwvE+pAEV4MN8ejgF+sTGqUG+q7azxh1mObqwdGkv1zq8jhcN5mFKFGM1UASdKXk19N1ih
v4QHFCL+XaTgn1dNoylHLQLOot6r0rOq7M/LwcLnudXhfMxow3SEL7OjDuOuMA+az7q2SSskXIs/
h2qzKBctS9SyS/RcYIyQdT3kdvk2YWBuY2OS7WGS7PT5vHBUeqhyzhYO8VgJJZLp4WX0WNH10u80
71+Gr1xyxPvzeJSQnKu1eb40MlNmkKE1E1M48S5kF+NnKqA1SUcHsI4+Npm/Q8UQIXEUCkg1z7kn
heo+LiRin9827xMEZ95FG3RtxNxIQUFHIO36dt9Pd3X69bzC/rBAJxyWbqwOiXo2JDVKIdi1z/Sm
H3u/9EFdhTQCd/XxLiCcdnvbPaFxxj6nfaz3PdCsWPPjLjuUReT+pUTMRlYSDf1ixgGzgfHXvKXY
n47yjvWCUg2076/av7vvSSLOwCuhUsScnRYDobaH4KJTf0q1PyT7bj4O+UXdvegZkdX/ISM7YXJW
nqpRZygttKj6yg7J9kXKxhxgKknl4wL5vDqpFePSTcVM0zwLgCVNuzo8WCIR/rY99iQLl13OWRqZ
wgT9LeZBxVDZyRZbomxy+27n5K78XWPSqe2QG8CQX+fj5AawchA2HsxLXXofUl886QQkoTX+stGS
kqA2YyCW+kXZ3kyfYcdYBSB+irsYNJioPuL7Q4TZbK1TlIltipQnbR81fq0N3zwXSvIYiSJQupfi
kN9LNiMxabxltv/lVqKa9f6Qmp0AmVpXrhtbZdzCsgG4m1TvXy6uxR8zJ/si7zJvvKAeeAjrs7hY
EbbTEuXMugPw+6b6TunRCj/881cuxBe89ukUy6LOQNB3NN9OFPEzJQQXDiJZlMBFwIxtujGrXd+8
NDqxG1EQXBRQh0yUZAkilBoKGk0wieSOEhGhgHIaLhSMQzsNFbuvHBev7W6M+un8OhBxQOHrWgtL
bwRVgqKEh/Ra/8KOzsWFltrVDNJb2RX3k2D31AgXIlorfLXruDSNkrIzDeOlwJuDHR5DFOcxVmTq
epRwINChfHSgakmTpRWhwn/P6rWf+mgl8dkcl+gYePHn0rv/c1iFr3tt2nRsY4EtGcjAWUdv7og3
ho9Jm3hJoSjzztuHwle8ajgeja0JMBWDL9rQnpeU2OxI/TE/WAWgMWtNI2dxW7lJBtC7MS65/CUu
/zceK7kiB5ZSQnH5A0a8zGBGZhp0isN0aeyDQ+irN4vDqijzm5BsEfxDxmdpFqvNAD0Z52aFNmum
VKA0az6W172fXiml17qSI+MQUH8nH962BfwF9xubTd1PQcHKpSbrxpRae5S+nXfr7dh0AuCucuJU
bCsjhzxy/ZZjFEuc7uTwUyRKmnRC4TwrzXIkljVQ0i/SrrqtncgtLsyHHrPAkCdLP87LRCmNy8oV
vRe7ktX0qsveUq5qarAxpTOGv7LzJU+0NkqwKGVwqxa5HUSF3QgUk8Ef3OmkNM6dAivGg00OMRZM
WWA3Lda14eAh719C5HpPtWL8IcKfADlv6sysEgVWcKZfqcd83z6Zt3jCG21cjnnpTqjs8EEgqp2o
peJ23yrs4iI2YRij5jb5RWkSJzTq+9zWGzZzp2IYKVK95UKchKs2yIiLRMoYuIBQGYNV6QkQsuQy
mO6iIrKzz92H/loYnsImX6JuUjRgyMPTKLYYqunkLdWvSaiKJ7BpUN8K8luAWMKrHLzFFMH39pn8
JAQXA8q202slYqFs0nEuzxzVwrCQESn4PJg/z0cAYlH4OcxGH2Ku7nspoHgVSA+Jvhspzm0KggsC
gmGancaCgCUnr2JWtmCqnHagUSK3VUpxXBzIwTNTJixEB5MXf2Plx4k7gPjDU23PulN36vfQvSPK
Qv9wMj+tFhcLAlycJMsA0A71HmwUYLDTjuVOcHsia6D0yEUAzdDiTGCFtEmNjh/ddDP5qy4+nbcH
atvWuThgtmEdtKxSvHey2O4wDVDwtMUWD4zwvcFdMpHys+/9frFxUh8XFTAndlRNliakphOrpS2o
VyLYKwJzj4JRI6ZWi/nOGTh+gDDGKAqFomCrKCNUsYA7/wDhugwdVJKT4XJS/wy12mpD54cJR0Zs
oLoP8hXmIRq+ROnfRVWDCxaGlqNfk9X9xNMNrvCM+G6hKPUIt+IZLWQcytJEAgSqn12z/tbL12xG
jSk8nrc9wsANLlC0iWgaQgsDH7BBNKjkTl1dePk7DC5ECCA8nCYLGPLyNRT3VregOJkw6T8cxX7Z
tMGFhKIYm7BmSVyNywVWrBJgLBd4+8Dx/cm7jBMWFxVEocrANwwsNLz7+lHFm7j82GnvRUxsTlJP
NWYRu5/BBQhtLNIgbAFYKqAi6j0xIUIQZQZcRBDjHCMaZgB08dOQps6CuQbSw3kzYFo5Ewb4+udu
kFMx0WHSqoptNtuVSm0n4a6VdNuSduexqPSUv8YXpKyU9RFg8uSBoUV2dKf0U0d5bSWXHdDp+28S
kosKi1Vns7Ewq3jIv/z79ljt595Wb0bwVFa+3v7d5mRyJ4mlwEwwAYy9qMS+VKZL2XjSyftVYqvg
+SviQtQClT1wKn2z2E2eXohy6HSicFDnxVbk2FHAR1yJsa0pql01N1EYOfFo7MRJA9NPdTEGQYk5
g8EOjEnu+UUmvIKvsA6nYRzkBXGl0l8F9aLpqLcgamPmuS3idEJjZggNL5LNLkoVdDuZrpB54g73
IOQTCuGFJhdXrFw105ktaC4JvmBoF2EXOvpIzeTY1JuMGx1Q92kmJsN+PCGaaVNDMugtnrxp7vAu
3RPRmELg4lWcmnI3L7AaAWS91bMU/Ti/8pu740oCLlyhCLxGxxskiMorqX5OrW96vsNEGUKMTfYb
7YTDV8D1cQUSsff0DyOnwWfgBV9zx4xsNncanH3H5qq/oEjgto1uBcpdeoD3plQEJlyD/rrFTb1h
b15ODqu6DHcU3/dmUF6BcUFLkad4WGqAZdG3QsSs+ASSFbqjYkMbvp5fte0IuQLjAlZgTP+rnKkk
8JswXhXBQ81a9tO6Y5eYvU3xOm461AqQ2enqLqQPCxMxEnaYiPdFdDOVfh9TvXbkerEfsQKJUlNT
anacY+uF13cHVGBesK8P+Q7W4Z7XIWH5MpfmoIZx1oYGYGW6X5KbGRSVibIzQf/9dzhcjEjjKi1q
VsQay49C+LWa97V5yGaK6YAIFHzFW4YBHyru3iAO+IPCLxbVuLzdGrCyAC5SVMMQ9wo7CphXxeNy
SF/Rq3/dvhh3+i466oaNcytOXed1R9k5X+mmTcUSqKxdumGzKEANB477B9VmdXWVH/kTUXBMKJEv
eJMK1GlPbK2WzgHVQdO8EvKwIPBb5nZSIl/xJgwjJnhgOKij3kk7ViYo346SPb2X7Bd+Q/VzsDU5
B8eFiRGFrcXCyiDFI87CN92ejW4tb6jRCpTa2N9Xfiv3GjpKWdVMsjxXDZ6KqIJjCoAPDGH5vxtL
qdk39UMnEwfrzdxstSxcLBh1OW7YzFankSIns9yweIjq50mvULDg0i0Bm7Vusq7qpi5aGODHiWM1
ijZPIthJ48CTj+xFSL41BoxHl930U6PJtBUYJ1ukR3GOoXuwgWARUX2RTelllRT1jB1qQnHTZyxc
UTDmVNNA/y9z4U40EmFAFxF7ODFBwjPt1WLHxvCwlpRgsVGCfB5wc+lWeFyCpPW5FOgD8FJhGY4o
J/1RdNZ1GCmGbwVhaVthC1q9bKHusza2e8tA1x8KDDCLE//4aPN60KK1bWxMR4mfquQm1I7DcFvW
oWN0RFDa2hY/QHGRN8UjX1NEgBL2/9fkFrnRs4Gi8Xhn/veiDMvQQT5uaBg6afEDAjADI+/DqTXB
P36vLFfNJ3p3LXBrqLqhqrpm8OUSulJXvTnVppPVV7N1P1OPNpvrsvo+F4uKKsyDusX3MRTAMfTE
nq3UnVEa3TZeT7HXbMSlD8JwjjypWRBNVmU6Wn2YioPceeeNeyNH+fB9zndrAfMLuwLfD8o3w/gh
TuoOC5Lqd+dhtl6EPuBwTmvkgzoUOXBqz5yd7La1aySU+uVwFF5n19yHD58YqPEBkXOfMGtx7aNg
mdr+Wx72Tq7e5/21rBAbLmUNnOsItRhaegyYub1P8HRXj0+iMe268qINvxJK3NjbIZJiiRiTI4JE
hjttZHqZRH0MzzExf+BRsDOwDmLod+6huwPnDYqbaTssrPDY71ntungnKtW8RFgAsXWHcY0Nhp6h
wql16wOO1DdU2cS2rRsK6MEtVdZkTpVN36NLyihNR5rLzDYG6WfSU4zaf5DpFwif7w1pk+tLzwz+
Sff/nRlcXSRfFo+FOqoIewMNtJ3YghHoMJ5Y1zn37adxFirwM7xPBJM9aa8eGk9yMOgStJTUXefv
+vsIxvmygKkLQxiqBqgwf5ril2UiNkL2Yz/meh+/z/lwOuNSsC4Uw6nCwq4Ed5FNW1T/+170EYXz
235GJUGZQIrosscIc1Y7MxzBdf0+RpBSGSUSZ3J5gmlei4z1yWS8ufr6tAuG3XmvJSD4F5U5MZVE
0iFPIFzqLVgYLlSKVohYeP4NZcybPAuZysbkWRweiok4JP2+SXxYEv4NpVDCXO4CLHyDaeGNg56y
QMjtonr6O01xZ4k6qLJcA9O+o083UeBrSWtHOvEcRInCVLkKaeMUzd2cAGPRvtfVj3R4nvKfGZWC
/MHvVRVDVkQF6RsnSiF1RmsWuuEoD4wMrgXt3HTXo7oHXXgu1VOwLdMJjJNJRI6glpZmOJ2w6/Kr
eL5tSk+XCcfctuMTCvv7SnOCYop63wDFwgmmDjoXg2kE6t2BAmGirkCUFK0kpgpLNsR/ZsGTigbM
K955M6PUxYUxPe9N2WghiByMdtVhks9jMzzF1FCFbac86YuLY1ot9uCGBIwUxU+aoL1OOXUUorTF
Ra9R6nS5CwEx40gMztMmOw7U6wyBwXctZX0eSmGAFQlbHOp2Zfw6UyGf0BTfqpQ1ldVWoBIBFdL3
RvzaUVWz1Pe5NCaSskHBtQj8Q31rUWc6FofzFrVxiYQAieESoFpirYA6txCJqo2SzJQ0gQxaxowB
MFq4ud+EdmS42hEP565+T2BuSnXC5PeVUVBTVFlh61Kv2PQrViKpecLVs+J0yC321GmUkpHfZIwB
u7LJNpnqBWRymc343YZ9YthhjMnqjD+8p9KnbRFVAw+00Ct4DD5GAw1UkqhwRhSttLdJfamoML1p
28bp+5yLZo0eZnJmwLaLC3E4yDhiCfvzy7QtgilphgT+HhCffBRhjpM0qjTLcPoytuXydaLqGygA
LmJOpaUISgMAs72UrS9RQNTVbUZL4yQAtwaSIVSylgbY+4MjWJsr0bd0uyMOUdsLcQLhFgLnz7Ad
DAihmTfNclktV+NCyEFBcC6qW6KZhgogxDqxNelpqb8sVHXdRmEDiwO/5HivhVptX/oSisvC5AiN
9xHm0c7wTBBEY6hE5VMHXGLl33/MCmwp5mAecfJwSmk/ldct1RFJaOw9x1l9vwzqIjQCCCOjnnx+
qVtXE4lb0e08aaUwLk+qxSyqoxYYprpjjNolJqHrD1rkMJXRs6BJPKbTlUx1WxhWjOOak6leuM/3
NR6AmovU9AW/88vOps4X1Bpx7l9LDcoMVKxRZ+yT4lBk3l+Fl/cnlbU86oKyAoutkdU6Wag6cSYR
p74/BP6TUXMRQIklKY0NE3YWeIryTtcU4mW9FnYF5oVhMsYzZdmU5XHhQBcXK15EaM3sn4b5zRwv
yK79jQupj67KxYNFxVD1EGd2PDZ1rip4cmpLduSGqPK0pxw3Uo0jtw41r5RSJv9K3UhaqnQTlCns
K9OvDtYu9NRDktmY0Gv5zTHdUcokAvhvVC1DPpRmiAAu5hfSY/2kFEeBeuncXDBYiKVIBuIfXwHX
RHopxCzXTTOMyJsGN0ah0FxSpkjBcN4bCmkpVzHygVl9adNDlRyr+st5h9qOECtR2G9YeZSqx2Il
9RCFTadnk4G6PdK4zpvdzs98qmqdkojbvTFfcNYCdnSrtZcsupDQvFpYn9n5VhJx/jvogR6kMjCs
8Tlb3sTkNQl/Elr7/b0J3rTC4DzWssSevTkhzrHROaqXYGDmhHV6Jx+iupc3LXoFxrluqquCOBYA
E1rdGfJ/rPRgRP+kIzUlantxwDFsSaqug7X7oynklSg2YogwlKehXbdvrQie5oXYAikQ7nBiWsK8
JHjLcHpceox2W7+I8Y5YHbaL/nZxZ54E4XbZKjHAlhxAYepr7xWPOL6jbSb2was1u9l7RxoByH70
OUDOUc0ikcsoQpRLQUTvdJcjNnZBdKRXy693aWFTNyCb2+xKQM5pZVlNAoUpsbOuhMEup2dCIAqA
89Muz5M+TgGQHN6nhT0MjxKa7HCpF7rtY+fEblr75zEpSM5twzjoQj1h6V3U2Kb0j/Tf2e6Zz56s
gvNZXR9RUBQypRnfdfMqD93zAmy76en7nJtKRVfi1RgChHqFLdXRAnC4XfbUtJ8/ROxfOHxnW9XE
dR3mwFFuMMGkOSj71M8uerf4BvKEPVWJQEilcUGhmPNpXFhQMMu3aDiqYAUPv+nUlQgpFBcWWnCG
ad2AxWk9ebbBrO8phg1eGjZrJt/VkkOlCcycfnNZS7JEScTjC44NH4NdMQaSnssSMuPUtJP+SgTv
NWj9tajYtR31pL4Z9FZgnOnVoVwGVgcwMz5k1bFrdla4/4T1rSA462uNfCziChAlynpZ0Wnx1rYv
VUfVHRKi8JXS4Vj0zbQAZ1IdtT+UsdvLhCgUBGdyEY5IqhnipkeeD1rlZtGuVwhfpSA4cxOsQMDY
LEgxFzPesTGfQnAaIbTPr8n2+fi0KHwVtCVrOAtlkKSoDzooRZeLpLONyUsPzKrbv9Qbi7CrVC4Y
Q2XQcoZWoHM4uSnHC8x5+IxMClJfvFdKkqTx5QxpWDcCGmaQXj2MYN4Etc59ch06iVc41DiHrS1h
DcUJNFmRkJoqoEbJH6pndbn/xPqsAZiZrDTWJyK6P2YBryP1/9I401U7J8fy0GVDWxFnDcbtqZEi
CMEUAqwZL9rqW5a8SJLf9z+GiGDflJiv87FtjcTFtqD9f6xdV5PbOLP9RaxiAsMrg0RpcrDH9gvL
Yc2cM3/9PRivPRSEFXbnu37bnSoeNdBoNDqc7nO7LoBkIfiLMl3KoKF/Lu8wK9Clw8mc4pAG9c3g
gEdP/iZyTrhvPk0BoTf+6SC8Zs6vOU5oVFRjC2N6Fjf7KvvI2/sZaihfA0OxL/KPhYDMaZ4SqY71
KbJ+b2N0XCOH5K+TLCnfAbkXNUrzbsWtiIyHqfeqUZgjEOPYl7S7eS6d0vI79T0Zjy0OcwKsWdVR
542l1DIMK0MHc5s7Wr27fAx4xnALwpwCXWv7ycggzNx8smN/NJ9KQwAhWi/6981BW7NkblE0h5a+
7nHEAIgC9jaL95OoZIRvMd5Uj9F8kIl3SKhTnPEDne/WVwKTIQJgbnI9683Z6ADQk+/S+AVsS//b
XjDXeNYloZnI+L7SBEbiLsp1JIoqcH0tlGcYtoEUJvxIZr8VLbJIPyW0JER6atGjWuy12+n74i2H
f9F6RE/7mTHSNEWjA6Borcvp1md234wFhuaC19ilaZs+0NGwAmaQAlwdmiDdzVXlDRhzXrJujSPN
TFHB0wZh+Ggtu4II6Fb5y7fBYJavnIpiWOE1uvLD4FtHLUj2+tOKGheahxKlhLgHZwPGHJyqLdu8
VAAW4/R36UvdPFXJB0P/eFnthEIxB0dGEWGktDkqIucdZdKlBnuIvPUogwCp/iDyvoV4zDmymymu
SAW5+t26ywLaSELHQr02kni64NBy/TBUtP7RQeZU9eAqaoYOaGAMp0Nzm71iOulPNNtdy0EjiHDw
r6M/aPoZ349uNLU+YC3HxovHv7Ojklvann43IoBc3Ik8v/MLH1w4xDJUW5ZlJHWYG7fSbUyhiSb1
lcxRC2xfA/FE+w4WbDpVB7xOBnKTMhKUp0eZaKEW60RV3KH7lheJk4iGBJ0fX0OxTPSkYKeoh8kc
LVUGEc6kr4qrSxEKGK9qVbqyFMUXKPu5STqFYQ7VLDdrLk+AkY/lPZ1ckLiIDRWYW1DuSxGFy/mN
ATCL6GhpMzUDxXGnixYaXTzFJcBKufanWvVlUeKKo94GXhLAMBD5OeeFDIuhNjt50BCtITvzanYw
Yw1DvKVjuxdpGke5DTRCKZZGUGt//m6ejcXUYhV015RWSkVHUas8Vns8Ow/NTi8eyr0opXRuAQFj
W1Bv00aJMzsgREkwsXMsYs3NqvB6shs0a0YIscidk02h6vx31diisZx9Ga42s10iGHNP2aFzYadj
iAFtnka+P+pFaOrZ3WjQeik6nkNGtpyNuNprVijEgGyzBLIIyl+u/6hbp0mc7pB5GDL4IhCPo4wa
RjFqBorRUeRuM2Y+KVLZlmyiuFPtDke0h7uZT2eRZPpr22jsB0JLzzlsgEQvJ+oOQFtqMJBGNBpp
mxgKEk+zJzkZhGyDCeQR1Z3w5UFvjVNfw9AVakFwzkwcB+asgeezl7VyVl8PwnRjkyBvAnN0FAwn
DZ8mj7hV+ZzaHqZ17cJbUckIx3rpiqmZOO9QU42lus21fNHmXlLdWsqdcVQ9czxI/fPlLRSBMLZr
yatFntVQdcfukGuFI6m7VH26jEG35GwZ4Rui9hBsXWgjPjVZsQpmnnkAhqSCNs66MuovlYVwT+P3
yNxdxuLKs8GiR2TzMlAmQuJ5tFWwFFpXY9gEC5F2jSl64/Dslq5scJi7K6pHOS4N4EQfC2TBkeii
9UPrQ547+W3p2/eieY08wVC1blgEtyVtzGAEq40s6ypddVv1LxltQlHuElFpH1eqLQjjRk12LWdp
DJBln30NjzRGr3sFRvBo4FVLhMNwhXiMIxVOWd/MqP1GsXJ485oZ2GGskT94oLn9F/ULHHNFK/9/
ryF7nqcsNjAqDnBreCy7Kww3uKx8HDfU0FUaxTKxSwqac043qckrOV1nmPsW5l4DPVD5DcEgxJzb
PcbLCI4u5yY7AWOOrpIUeiejKMcda+JYk2ebpWNmnWPkgicKd9k2UjGqR9oZkXQZQMnS7rpK3pm1
aGACz0RsF45RPGJIZtpWgNATjEDOr3O8H6fKa9W93gvDqJxrUlfRBqITjcDzYOvi5MkMjXbF2W18
UAH9ekTWi9v7BhjLczf5dlkruMu3gWNkK7LCTBPVwsmN5Q9o0r3Tu/dowgaBOUYTydeqmiEQ9mce
7se6d5TMWWUiMK7cXXrDYYtZi04ykyQBTq1/j2RfRUe2Pc/g07mKK2GnCdfgbcCYW8PM42mwKoBN
7uRjVgdITcpvUumFaKZBOUEL+6A/LqUgYMI3SRtY5gIhw1rki4TdSiiDE+0AXiZnuidfCAa4Y+zn
vWgyCVdOndgo/bBR4cgWf9iIKw1Gj5dki0mC1uz0qGYQzTIVYVAV3dyKNsKnC5IgKhIHN7O1G7vr
xRAsHM9XUjdiMKZvqpe6XTGd0V3S1QX76D4rnFgeg3qOvFHyx/7zO07VBo+xfsSoqzSdIZKtFV4e
Nk7WCsyeaNEYs2eSqBrsEBJNINQdLSfMVd9KROEzEQpjHWT0jfZ4rGDdBuJXtumnjXXVTaLmIw47
gKFrqoKHgQnbp7A11qNdJmFBiAo/nRbmKEF8Z5Wuin4q+hopdokXPiLeXPmXt4kn3gaWLbNOqqJa
ytUAbPKilY5BZ8GKWoS4Z3YLwpiKpNPkVp1eZaNDH8vdeGV58tPstrc96kZFJ5Z38W7hGBORrtE4
kxYyhWrtpr1v1y9g/HaVand57ThhmO2WsZYhtVc1RRO3Chpk2mlX7IcdDWj995T8iWawvGhqN1ah
gZZJV85/rtm11UzOIB1l27sszT/skm6jrRj5ccJeu0ujJDqe5CqoxEaPZpFMGZGFxqMTXPQX6SB8
KtJ9YN8dmvoGyBytQVOq2FqwT7QVrj/kcNEbzFBAcSxI2ANVFqg6755HWzZt5DGR0GRr1bOmjRLb
hndpkscpekxsgTqIvs9YvFVqpLWOsE9RuN6GuvppHE2BEeef1jcRGJMX9wg1Dik0DrGQ+kGrl+xn
t+rPymSItEEkDLM32dhO46BCGBsnx8BAdVk0N5Kvb0TFEdKRONTZZ6eWl+UgySpe79fFhHryekeZ
8oZ+T6kmQU5yI5qiwZUJRZyyrmsGiOQZNyxZO2NsYwCip8iX1/hrm/93slOc1TcItv7V1Gp1LTtA
tMutjnBAcRWLUkb/sG5/xGDzrammLeZSKAjG+cmj6uc7y4sOyTVdtVf3+OU9dmEjE2NOkY5ANrKG
TB3IlTEgeCfflwENOKI2OkhdkeOg8DyV7RoyT3fbUheQakG+5Kext9zsp7U3watqeNKHZSe5kraj
w4QqbwrMxLssq0BDVPr3jR/WoGinantAF6tfyg+yJmgy5D5AoeoGgvYEEU6WVm3pCnuIrFp15x0d
tlztyW1Jo2Ouhli0kJVPCMecYrSdmJOctyrCm6M3X/+qjLSuC8x2ll+EeXmePdcRDlNpLI7AXT5d
vTluMWRKLygaLRVJ/PAHmGr/fl2vAv+SK5uBGLuCDAjREOQ8RVNiY5WjtEHUChMWkGgswKnYfFox
Xg0V4J4o9MKzvLhkFUvVdE0Gpf0pmh1qIK9GtY0bLzu7Ctbha/cu5dhiMAdtTtApMoQlVQ5QYbiv
8WEvOZCj6tC31GVV5zkvBlGQoqDtZ2ehYSlc8sVqVvi1+uSXi/UlnZ7gXaRZA+786LNVxX6ii572
vPO1BWX0UUumzswHgKogD12XQzkIisFFAIwK6mEX2amyUIDhL3OWP2V141xeOD4EJkQiK4JgKct5
gHvMsIZExlsN3F3F/SqqW+UrNirFfgMwfkQ9I8Y3DgCQgnVHdkoguTLGtcle4dmeiJSCe5vQ9wt0
m6B4h23l7pth6dZ8xop9mXerNx+yo+WRZtd5lCp0CZbFe8/6vQHS9d3aWK2xJ70CIIYCVPZjLGrW
4O/P2/fpSd58v5rHbikafH9RZEdf20eYEMHLUwTB7JDWFKadzRNEKPeK3TiyLAqT80/nmxCMo9dO
SZcaNLMhHzX6XgqUfXNQg06Qu6afYT3w7eYz53GJKhW1W4CpLf1aMSd3qUjodEXmaSH6uYZ02L9j
85G8RjoZcT2DnVKjrVY+KgPOp2litmfzqRNNk+JuzQaAsaHdAkbRNAFA0yR+haihkQvcfO5NsEFg
7h1QEVohqYAwqaPTIQE6Sg56Rv+3dWIOSZglUavNdJ2Uj6l2CEX7QDX0bONxTSs6bf84C2rVkalm
yQifLokwpzlY6/vmjkzv2WzQ+xNUKah4VjJ3ptUndWWkOCZ6H6J/s5f2tqnNh8srxTdgFtwNjE2R
acHC6XlXpbCyp7ADrfJNOSAkSOublNus3xcHOqpYu19FTJE8BxU5ij+IzKkxp0htBwuISpP7ig5m
lcEx+4+dPmPq81+q6l+W8NWhP9usDR5zqTWpZC+KDrxfo50wTQ50d9VxDvKXykawVdrn8B4xV/Mn
pWW1r6eHyz+AfyO9/QC2CDztp7YmA36A9WHMMUCo3tERbZURkD2dBmiJsg1c7dzgMYqTF9I8R0sP
Z8ue/aEZ3MWqnULNd2Ui0lFeMQVNOP3eTIsxGGOu9mmkQLaRel3Ua5XcaUDJdh6Ia4KFK8kYD1DD
EWWyIZnRUB/PT/zsZkKk5Qt9vf0/4DF2pEnjPOsXSNekgQ6ixBQPqAKksDd0Vle2E3kTXOu7WUzm
7k1IFdZxA7govC3UH5IuqPcTKQb9++ZuN5fVGvMO30+Vv9YUId9e84zwpp4FcRYujm3AaiEae15h
o8456Ql98hqhb+RBaBxqTK8SDV/lm64NDKN7uT4USZS8vqxnT0FtfbavA5pepacKs9Y/C84x1S7W
kJivbF0mSmtAUni6fNO6zDGmiCA6kf+afiE55m2yR53SJ2mPFGgqLOnn0FaD+wnlXUAFWxCCLqeQ
ZpcO87imeM2YeRG7WkrQF9xYTTqkTqNEKJlLV3PRnXCqZ8mzSD1/i/swyT7ERjtN99GgxD+lRCqT
oKw0+UcW1ZnhZOOaCXac/0ORuqd+CYpkTUZ1FylZRmPGcxK/smsdGTUD8k0OlpMwQKVVnaOX8N+k
vLk6gDfzH1xGpaMm08ha4YkOEjplcEq0TKe75EMXeeod5b0rb0RTQ/9BVN3UUbSCCh32Xu4xLtkq
6Y1pKg54bRNH+p5c5egETn9i1kIWqE6N0lZRJwnP1zShDL9RGWWXVk3qUxOmzzIK1x4+dsO+aBa3
s3e5FLvv0XQDLzSigd5Mlpkrs016y8jBuoPoEXHQYUa5y2Ovd4iBpgTkrW9EhXI8r9B8A2SpMUAD
L1UGomRuGRdISDlZPrqZKPzLM6+mqRgwSbZBNNbVmdpZj7QCujLlwTA81NVXwbLR03hmINDGgWJP
GsB5Dc1t7GvcELCShRUeNjS5SqcZmX5Ox1ZW8KRE8X/uktnEwPsLh+6MKLVcJ7vLR4RUmtE4xFOz
q/LuR7aKikx5i2ahHFMHowKtyWS8NUOLo1bPKt2dTeOqV5OnNKq9y+vGlWRj5BjVjhOCCQBLgs0P
+5tQzq91+NSL1r7Dn8buo34Q+QtFZ8f9otJNGeUZtnQpr8Loe08EtyvXF9oCMHLUaV1ZSptBDrA2
wFugvlCbe9KNvkuPIvpN/qK9ScNcRpFeh6CWA5iZV8dEyY9WYTl63otMAf3RZzq9WTWqHxudHrWo
7wi9gWidAuXEDw+6lzu/OEVFw0O5QmmofESNkaWY7PDQORkGglZqpB4nfwq/9DOkExxSnj6j6vAP
BP0JG3mk3uox8wcQuulV5sfV+nhZmbk+6haAuZGGPLWMOMaC4UZSH2j9POgO3IUmAumwGpEZ4N+A
r0Ry4I+ydDYCZYF2y5jzGBfDlx4h6twzPqNA25s/pg6d7yoqMObLt8FjFCJBmZ4VlsBDHo2SOcyB
XLog+lKO1O3SPssCQmiuThAdiCBP0ojOKHqW1XFaN1jPTl28SK6coZ5vVtsSPYS5ir7BYeTqs2bt
MwLFoIqueLkXHjCvHYpOmT0qQeSILxQSGKaOy8KWmVe3hQGFdpvBlSw7865IfoZL8cGaflxWRa7L
QN5AGNNdJIoZTTFAovDFTJ8lWl1U3xA4RUTyLkPxtXCDxXgMa5RbRqjCHMXXC3y/jE4EceOX3kep
4972RKwldDPOrNIbHOsv9EMnE5Dl4PIDf/1yo4qaBETfZ/zuvJiVxqJLF09Z91LLafNJC1uRTyda
tdeztjFGmm4vfb5CDCmw9v3z68ARDNBwtP3k0VbM5n2nd7NwzGlKa8zB6W0INucYsB3uabinvBqy
3bKjx3cVTYDgPQXB5P5b0V+JljYSxsoSp9MCCefq2Ux3xSA7RHsehp+X9U8Ew1j1gqw95uwAZkLf
XFUjwrIinRv2TjEKTi4XafPgYBZQSfKwylU8dMhyL9mHNLySy89D9nxZHl6MbPusofq5XTa7Q0uU
Ale1V9IItV+1K8ezg7T1lZGBLrbRgzEyBBaQZ5Neo430ElHQmHSK2UmpPdjGqGMU0/OEV6L1UxWV
MnEh4KoqGFdFSXOYbdIrqY1Ca9Dd0Hoyi12Jct5cf7q8dDyrZyMZgxImcGqj/vVUjJ4UoNDKgDFV
mdOBdzL7ZswYp5L7vXB2Mk8ZbM1AN5EM/xik66dY0YoSDDW2UdfbVa4y3Ms25i6BytEs/vsgTMwA
3yAxvqVSrZWaFUCqusd62sWTwC3imqItALNsid2h5DAEAM0+63Aj0t3olIHh/DLguuBW5zCsQSAD
Dwti4fGOORanSzd0yaQkiLG4mWPcyMdwX+7MyDE8dKI2XnX4V8MXub4LirNMkCyi5QUPgVPQuNOW
IjaokEYwesYxC+iEpyg8jj4Ndot8M656bODYC9hSikWha4qX2o8SzPyVlIEcO4W9jQQ5NaFozAW8
wKc1O9AMuGtxlyM0ql1le2X08GL/VdkiilWKANluA30KtbBsASg/UBJrSoWm3Qzegjxr4olWkmc4
kNBFgSeiEUi3MtqyZKSPqiqjXTW7CO0A1k2s7i7bDf4JwOPdQpgFCGyNwmxYU6EVqe6mqPt+ohKN
QWMfZ5dmcqdAXjyRa8t9MaJbD693gqLBswEATa7OVSXVutt/opWdHUrAcfVf95hIKNovjkeDRBKl
VCIKRp+wqcN4xXRndcE73iR+GF8XrcDsir7PGCi9CdO1bvH9eCBBGrd3dtcLdohzKZ6IwJioDux7
fT1jtdSR+OaSOHmoPERD7Msz2HO7fp+t/52KCC3/m1Vj7uGhmMxCjgAZL6Vr2T9M6UWZ95cVj6Pb
RH5tqtE1DglwH2ulbqWS5ppzi0kky9BXf0mtUT60RaI578BSiYVr0UCnEBvYw5DA2J6kQncRwfzU
9uMBEeEgaUQz5zh3MGVK+A3DuueKraR6I5cgHF3vbtblsdAek8HRhBTnXBxEpcCrg767sx7CpUW4
LQxhFpQcTqz6bJizE6UfinX1MJr4HUu3waLGfuOSoSrVWkOZmiC9hov5aIQ7/JcA5HViJ/OwIbT3
+bdEzA01lVOeyiVQWi896KtjjKDaIbtmjyrF3iuQPvyIXIO7OPZ7IswETa42uoYQ6kPs91TAkaDl
ChYJ9k9eyfU8Nc7QulNDJieRmupmnWRBwIxrMjaAzIpqhhHpTQVA2Xqa52+L6BHHu6JOJGIWszP0
RZYLAGhPAwh96RVVfBq8FQXS0U5U4sYz5idozG2vJeNQyCj6RTttf6geYi977SuvH+VA1C0pxGJu
eyNMi8ige5VrbrgvfDpwA1zrsCFo45EOwyAwvbzLcSsc2+ldRiAEtKhw4Gz8FfUxZbf7nh0sx9qV
e8sX1bFylYPO80BnHoc4S0s7uN0d0V3wusjVjVZ9uHyc+RJtABjTPk/j2JuSpqPPFLldmpMvUPPk
DIo3eDo65chBFN38B0jwyICYn0P1pHZLoyarAhNyM+8oFSEGwl830EiKhwF5Ah+bv4RvcMyVnLaF
nU4d4FQQUHSPunBSO/3AmbECs8FveZgLWTFX0Lu0AMivf/WSmb6O/uDIbf/FrHaRNMx+xS0Ix2Pw
0LlTETlyE3Sd4P3LNxcbcRgD2Ma1Wek1EPTFpR0pki8fOrjP5Ej+BUE799rfoDHWr0/6dshCqgzK
52kKIjt3Vumvdyn52w4xFjCMQ1SqgsAWvaDUTKQ7pXV1R3HTQDrk7nQUjTwWbRJjA/Hk0nIJnodb
D/FOaq2XOGkF28T1Ajfrxpi+qRrMzKwAUSp27medmbogarjtl2xx1LbUHHtK91WmeJeXkutqvMGy
k8Fg+uJV6wFbFNOuTh6JfmOpqCiqn0fj5TIUXxFRPoFSaRsTI1kSD5LpQ4zaYqj6a29o6Y1Xyb5D
1zi9t0Qk01zB0NKD3jmUnaNm4/TaN9pQk7IR/JQJOvSa8q8o+zYi8KTXD+E7ErCoMfsDxa6hXJty
Yw+IMOVdfN1jZq/eLv+9gvkEgonI9HItNUoMaSwUzk1z4/aikRrcc4tXIrFs1LOfVX4rJVhXQgNH
qoAd0qLbMnxJRB3P3GNkgwAM3DEo0Gd7yZSC5MOIph8wph/1+ZNpfxRoGLXMZ5Z7A8Cc01DKihQd
5HjXXM87Wv4fe+DaxPSb6mDtlqB4iQQ6LZKI0TKtbgdNiwA4zldSeGWvggIUwffZ3u02L6hLiyMT
IUut3+CMClaMu+1vK8aG+soKXC2WBgFqD1xwxccWBDTFXkaGCBURoKShEwKFYQ+RVMwNjmxUh7w4
QJuodXRMIl8E28I9/BupmBt8GnO0XLUAmBCQJTdZh6EG6dXaHFLt6fIC0g1mNQ6dErIto+vEQoD2
1MzAx0M5qw53a5Fe1ARXEXlGGKKdva68zZVPJBE4P/T6PMdD+ygoWdB7btGl3TzX7KlHGXsLe22U
oBKpPaP8IJU/5sy/LBav3QpDnd5wGLnSNU+sTF0RV3my9obbfKF+5LBPa3Dcj3DHq12d+Tmmbzji
+CKvFOkEnPEh6lgZS7WBkJjMu0fYKjJQqoPQrde/pD9zULa4NcjHhUkknvXYyky1arO2KTo4QnsC
rP6Qjugeyo7mY+8YT13lUCrY6E4VbCbvHKCOEI38oB4hCByfAs72YqX2DOWptb8QFXGk98RgNgAs
S/hY9XgSmzDqaaoU/iJPYPIhEblGH8F7iquwaX+EYTnCCeko4xRM1XpXXtOxNrFnodOr89Lbcb8E
70g1n8AxNiTu27EdEDvB/DRpl7cgswCVaDJMweWDwLOPW6kYS1LNuaXOA90ijMtp9kn0SMbnyxDc
99MWgz3Ty1CPCVUD6he1ffAreYl2vDygQefIa0VWn/fC2SIyp1vvUj0aRiC23uzR6pfihvi/igKi
najUiuv3bdGY40wp8W3SAY22isZudgw99V7bqzs1kGrh9KF/sB5visgc40bSxmacKNwRDeSqAxcQ
VX7arXnbfKdv0tSPLEfUMyM4yoTxPHpjaQYwf8F9qm9r87mRHy8riej7jKmQetQQtQW+n8oZnoqf
S0uQAOZdmZtNYvMeKYISnUmjVmleOWr8UZm/fJhEHAz82/LP1rC5iGpq4RqndGt02PDmJbIjDGi5
t/RveXyslQ7916J5JtyF00CeAWZEG/kBRhsGC4RfwwJXIKti1NjcCCdrigCYnScFovfyCgASFrdh
pO3zdnXfsfloZkUq1jZlsFSd3hOTWs3h6z0RSV2Qy+oxWjrnMgTXzm0gmGUKbcUCOxp2Jq9rp4t+
yNKXZPx5GYOuxJnvssFgVop2CGc9qo8xkjJEuUTshOpNluRO3WIGWf6Si2w3f2felo05M8mghRIS
9vBhLFDwJc6YiCpduIfmTSL20ERhZxVaBYmW/qvZefoMIqA1IIOfikYq8o3oBop5AeqNZFkhvV7N
J/I9CZIj/LDjUjm/RkSLEpNUoy5slcHcrqlVTc3SQDBzKN1oDmpTckCfgDlNouZf/u23EYy5YeNB
/dtyDsf6MO0b+A2JO+2m639X6CeSjCrNxsnrh8hoSvS9unF/jPQvXYIZkqMTEv+yrgvOE9sPTMK+
kRcNMNU0gMrzRzVqXhub/9upNRjDYHbF39uU2bdR/i2W7pP802VBuOuFEkUZRfqyfdaqkYVtXfWF
QQPWyr5AMVV7FaPvQjgz9DV5dqZyGyBG5aJk7sNsQGTc7FGTn8ABV5Taie1DgmTRXDeBukaf7e7R
EF1K/KO1QWY0sJfjBlx5EHF5MDASAe1e1V6+T8srGy10yKg8Xl5RIR6jgpFN7H4lNAdw8ys93l7N
R8odXtA52YK7g3vlboRjXL0VTJpDmkI4dV6uUAywI1J1T9w1j9wq90qlcRJdRKAr0hlGLYcoX/sC
499do7itBqW+K7vk2VTb5FmZG9EZ4Fr5jYDMzTWhk6VOUxO7Rz6R0pNEPUCi7zO3VoHg6Drn+H5j
dqhbq5y5211WCNFyMfdUn3XRMCD+5pbF3VpabpS/9HkSKMrhMo5AFdg45diOdljMVBX21jFHGYiG
CaBignCu6XvbEI25qeocXQ8ruozdds5cs/YGfXJH0Xhr/rWhIyCJOBHah9hgsl6OSW6sDZz7j4Of
BA1GCsi1U/smSM/lwLoVpQBEgGyqUFVjM43yVneH2i0Wp75Gp6+THKObpA1onZW4T5PrXbyJyHZ2
NEacGKUGEZFY/4QgAkoNGiXQa82PUuI20yq4s/gvpw0gY4JTJc6McADgcpx+0jVNO7e8Wh8pYz3N
fuUfpB+rqHaDr/0Y92gh7kzQJnp6IauzZE2og0JoO9OfQrn/2AwGccox9EIlFxjDfzC9b2DMYR7M
NosjvXt7+M5BtNdRDFjC0IvS2dz9QwmHosO90THN+1SyoZZsdOfUeFLNNagU3Wb4rKiyUxoyvMRI
JBr32G3QGKMbWWpXEwWbt5JR+1TU6/qEkbLqg66P8UsqGYnptZmhPA2DnH3QY01rdmmtrakXNy34
j5d1lUOnn9UK/we91parV2Elau/h1UeS1wJWFeVH2lkL3mDMkp5q2IBC3hv71wqQQ/6t2yk1GHff
XWS3hWSrdsa+rhK5AaTcf6vHj5LyLC2i5n/uVtO63F9ivRY2bLxKOU/CNVOAoVSWi/5/Xb5qm9Yt
EQcOBQ91vg5vsJhTmstEqqUSWPp+8WnyU/LLQDnSWQ+huwqKWbincwPG+EZ5stZ2aQJM1eCRW/GX
qMiO3Rz7sRV7l68nrgJvoBi3qEy62ADDCaAqpDyrwVmn1ek0kb0Rrh9zLPtRW+XchiH/xaTTob+6
BGeBDHJa+yAa3cL1HjZCMadSXsp5UhSAqdWtNmeOTr5cXjXepY5hHCC8l9H8pZmMRVsssJNF7QKb
bb+0tV9En3ISusayX/sP0XRsjMi/DMjTiC0g462QAXxXmgTApDCcasDwSfU5S59NQ0SpxL1xN0gs
wcSsKYU6EyCFGBpAG+EbTDDzRj90Wlf+FmI0jXNZNN5mbQEZz2VaLNWIeiQ9ZPmh7DytTAQAPBXf
AjBHt9LNRp5DCrDcZLLbKNeDLrgHRBDMgV1IuYDGExBV1Xo5eLtqgoJ3UX7oDEWnHFcaiiFR84Oe
Y0YJCmTU7KTsepRl76LwUbH9QkSaeLYZpxDs7q+dMoF2DBBdeSWDqNoUtjQKhGCpJjuzABNxDYRK
Oc6fysPil3j5LalDB6QrYLqK3NwXv8j4ghnwszA8RUPtyKlbEKKh1q5j+ANZdZWMD/Ukqpmnanry
kn5dOduC2UG1xdmEntGs7LEwyh40UXhFOJEPWudD6KQOrf66fGK4S4gREai7RSv1GVtnKesL+sfa
3kWO1CFL74TW1zL88b+BMKdmxoTGrCkAsmqPPRKQ/YdMxKbD3ZONHMypybMih1Vr4KPZVeVkNV7H
c7/4/5sc9EdsnATQ6cE/GyAHVMDRcesQ2WlELVbnTjzd/Y0ojHopVtxqVQuUJnbn78axOUYPyY3p
JgeJOPWtivZZNLYKrM75pfqKapiYJyeD3IlNZeZSFhZ1WOC0vlZkVSBeXO51Z/Loa0wR3eF8tfuD
xuY1e7KuUW2jK7w2zLsVs6GKULqe5eXr5Q07u1tPhTpLaSqFIU0yhGoKaxepN5b00CD0VbfekO5W
9Skjf10GFMnFaLoqyaMljwBcER2XFExaeSmM/WWMf1CQt8VjdN2UV7BW0q2ijM7LV9CvBHNg3NeB
eTP7Per23CEQVWOJ9IMwuo8OCg2pbirZXZw4NRqsq30boPC7wsCt+kY0NJa7kKYMb5w23GOC8+lR
m60mmhsCE9h2xwVTxJLrTmQy+Ou4wWA8rzwD90yOFLurPNFOoQJJxuhDuCs+qXcgZ3crsG6FtuCc
ieRi7t1RIlEzzcDMB6Q0G79Qe1/I+MAHwUQqdG/gH1sxH5G1UeEg9+4c3uR4g6cozIcjcVkNuRYX
s9B+gzCOMQYadp1JzRSxCy/T+yvdfJeTYiJhZmJM8TmViIRGEKOIe9jb0UviYDIzN1UtwY6c16xT
I7FBYTS7apcpBYNX72oD5rCXu3hH/O7Ta+GUmBWBvzVvItG/b64QM8uajNCtkY8YOukhenFjlt7L
CwbLoT7+p/1clwL5ztx9Rjxmn6aoVYelhXhd87V+ytDPXXp9KRpxK1xF5sCCxQknzcBeteAkBn+A
Fx3zK3lHCZCFMQhqRc/8o82OMQe3RrVIoxH4fRO6QlcvdtcrzCN1MAjSi4/v8pA2YMyJlSo7jzp0
cSEW7kfTQwKe/rH7z6/M001i85CJFccDQhy9G+duIx0M6/nyYRVtD5u4z6MxarsGWpAeXkck7eYy
GNFBSIerLGVwGY177VpgOtBozxDI+U+V3GrrsZvNGneFHMmYmNh+APnQvVmtpZNnI+q8FRn/J5Vu
Zkm2BNj8i2oDzu6XgsF/aIWChb229pQab5ic7JpO7Kz36qMoJM+1gm9obEg+ChGMiAf4nVryubIC
VflweSm5p3fzfeZFW5uYPhBl+H6/2M/yIAe9lTiyOaLWzIxF7XEiYRjvxVQxgjTPAZaqpZ9q+Ytk
q98vy3OeJaSavhFIO9UNsMVhYGxEHfUV4wtLZ7H9ihI93BpIVJvVPg9NT61eLqOKVpEx8YsijZNk
A3RaDmBtcUdzcOox3cta611GEqmfxhj4OivGWK8plKvsKF0LevGMA2XzLHbSZ/vHZTjRjjHGHVlW
0OprUPY2u87Gl0gVqN95uJfZLsasa3UVx70NfyVFD9fd7K3XJZg5zJU+sbMDnbCGOeCiJny6Rmf2
faMjjP0w4zXOF+qYtWg+6dLv6E5yEkN0ZYmUgjEUbbFGhToApdceh84h5meMSh6z/1oierqAbAG4
IpfhXBLsECnvVuPZHg+XNeAfFE6zURyFW8pg82hL3kjIpMGj0O5oMloJ2qv8ioAJlBo8IUku3e/z
rfmDxibRlrTSY0K9PqP+oSuJYxSenuxL+0XXhAN+udc8mtD/loxNnyXTWGZRCKz++4TGJ9r3biV+
51FfaQnadzlKGzjG+oGDOAezMk4u5gw6mpq4MbmK04/T+q63zQaIMYFJtKpkiCBX1VffKmN5WjBw
T+oUQesBX7/flo8xekTNTMVU6PIpfzXZ1VJ2QWU/xGH1PpP3BsSavBKjYSMVQJ3/y3/WHuHT0mlx
1S7fT/X+ssbzbd4bHGPzpFSPh16jcPXHVvuSFILwm+j7jMn7P9Kua7luXNl+EauYwyvjDgq2ou0X
lsMYzDl//V2Qz3hTEIe4lp+3iksNNBqNDqtDzayLoYEeGG3kCZJ2soTa3xeBd2gtxsL1+VSZywAZ
ouPig4mNOinikYZbKL1SMXLeAG8j8S9W6LJmjK2LujaLOhF4/QlspHRIMTlJN+BR116y7aHDzbbv
H16wY7y+55U0TvJ+ohJeLb7oUQqJ6a7D1DPFi/1mtPcXdPvG+Fc+0NC/RosMaW4qeqTinsRXpdFL
dxGpb6WZDJyl3NcOvGkYpAoEpDJ9k4pqo5yFtLqJF0PmHF2OfhgiYyJywxSSiB4p6ZaOjaM9nwOx
l1N0oDlC+W5/9Xgy0d9Xj9JcjfKkaPD6ABHS7Fn/VLree/sQ+8bIYKd0tcg3YTgoIKpQdVBcdBaz
zp/C3hU70CHtY9HD8993FO7E1+JkhEzwQSkWGqCsDpNMJxAvSLg7lLqXPMOoNUcGhzZHMziHDG/8
17gJZh9nJlX5pgvo06MG1Vw8Ornk4pQ59GBz7ywuJmNI6mpI5Zwa+dabvfkLVZU0aDAGnMCg2LHL
e3vz1pYxJKjo6CupBp7+D8I2rtp7S3bfGE9T/1C2vHQeR2nYxP/SGrGuCbDEOqYJxjeT6Mb517Lk
jizj6D+b/C+FJZcbaj10MHPl3gs3pm9BUZzyOznSIsLY59I1U0Oxo6UvJmB16FpZnFMMUOyQxUYU
F3UA4VG6abxfJYvvC9/+9jlA3f1aN3U8yXuNpi5KlOYgeEtO8o+xskeftvijEe3H/hHcNmCWivQi
LdzH5PjXeMucYXhxOdILJzv+MmDygxIsnnxAqzDnOt20/isw5sBHltZHIgUbYjftwElXHQeMdN0X
aVNJViDM6R4StZPNAiDx/CCEn0ZT5tmPzbTfCoE9y2bbtmkFBDXA2EQ3/rLcCV8Gjzq7Cc8j4EnD
nOPaCId4MJDDHKpjr92FLefZs78lJnv9L1A4pYohS7g4WqY7UnzIY4uzJfSffHOEfi8Y6K1fK5la
Vfqi0gUDdYwf0cmgvRRU03hADOhOMsejFJpoGdE56rZtdFe49Givjm4pzolYo9wZRnf5JHpgiCtd
6cZC9iV3UR9GXIxbfY/yITmHnmtZldjwnaUn+TDXQCzq4qodkBgUeEQCW8YWjhM4yDHnHiUBjIWw
xFgxR13GrTmK50Vx5yq9LlTwWVS8UTtvyYTgja6hqHKu1i9pBlVLQIeI6K3ohCcZxi/yZQW0ftnT
9EScA9Kq3xAG4lElbUZB0YOjofJBFkXTYrReTJBOQA/GSxT0E8Z0nMQP5EF0E9h33ti8Ld28QFns
AUgNxOiwl91LrS6oMc/xsT02Aa9tbVMX1zjMGVDUTJ+JBhzh0L5wCREvB8Ft69KAU3bNu//fDjR+
2bt/l9Bi/V8zrJREzbB3Q29rt3SaArgMnjNURNrg5nyIP8uH6ERcHhc7ta7sUV+LyWjn1AuzSWLA
GvpXpShd2WrtqXysyYem5Uxz3DJdayhGO+N4LHLMy0V5R+FWoe5qlheWAsfY80Do76sjkGU9WBzo
MraaXwmKlzXETmoebdcmioTyVUorCdJK5mKcQKpVIrGAZ4RxMNNvWnLUak752uZNjw5kEyz8MEwi
+1RpEzlSwxk3SesNVxLI5dE2fGXeY66dT9z0274d3Awfr9GYzVnaqKwTEWjJEezEdvsYB3RCfPau
tA/NO6uaZKIDjaW6yDE2LTdeckxgkSI/MODKiIN9YbbuYKyaqGFSAmouVMajqFRSSlMmwQxOkVMa
2hXadz7tQ2zmuCEDiEVFTNECoymjZ10b13pJS4mC8IsZ0JL3/At2yM1VL0fmPvbzzuYlRbaN0gqV
2SVRrPOsU4AaXWn3dOIE8VJH8/rvtD6BzzewqeYrOOYwJSHptEGicJljYcZF3p9lreBcwZsGfQXC
nCU5m6VKbQCizvFZqx+7af7Zi8KhmGanKqyz1SUFSHZ7DuzWg2u9gYySjGm/SNlIZZNFFaWaqidb
ox3mhWoXBOIW6n3aqQ8ctaFq8cbcroRlXNFxmCd0+QI1t2dnfKoQeu3s8VN9xD3jRhjf+x48UJui
P1YGzSlb7iFmKQFPO/DwAouOtLpkOrQjHAL1lt5jxgdeDHYzsYFG3N+IjISTpc1ooaKZE+I1VxZm
olTnVHOMR5iTE3W5Mf6M17a/qacrTMb9GKxpyvQSGYc+VILIzECOV1WPk9RzbPLmZXnBeTOumiSh
KNFD31ingWSuNv6jj7UTNbFdlBxnmCMTy86tisOi6QOwJGIetax2I3W5IjLPpPBg5Nd2LDXU0lIL
wAjkLkONTnFbRcd9JeRBMKZyLIWk6CLsjjzldqQbTj2fY6n8S1Vnh1G3qZKNOL6wg9+TY/JBQYpQ
HW35R+MpP5vTeOZNVN7061fKQMVeeRopypnnWH9Jc8V2rp3N4aO2ZLam3f/d8jH2MSezUuZ0h1Du
6U2N4CC9FqSk8P4OhrGHplWnTZ8BphQ+WOpRrI+pdLcPsXkvr1aMMQ2LMCeNVcI0iEkTKInxZKYN
x8fcdqNXGKwpwPhWK0uwK0gTf0KZ+uzF5/RkeVPlRLWTfmjAkNMf1BuB03zCUXK2XqGeQlMLBZTx
9QvotObwJE3IBZTL4a+WkG0hrJtwrkUDu6S33yzxYebV7vHEYMwByHBGPMCxfDhM9oLAY6881qiX
3ZeCbvSbWxDUJirYoSTVYOvohMXsBCFG/FHIK7svvL5PHDG1MwVsyHrQVrm7j7ct1QWPOUJ0xHGT
RDTzpGO22di55uI3Pedu37QHukxbWgx4nhpj5khjTFYkQwNkVC+neWqbueyn6kGcOMdoU5oVED1m
K8Mjp90iGyl0gCxfdIK+w4cx4cjCg6C/ryDmpklA9w5ZGi2xx+mhJ4Wtj//s7wr9P99owUoOZldw
lWrEXADS5X5t3fXy1/3vb7siKwDGpEmxYOkVXSj1ujhGV/qp8M3P4UPjSWgprx/4Db48iRgDFw+t
EFXUCMj1VR/fCeJ7jMxKIMa4FVMZGim94oZ0/NZpT7WhfFSHMNhfN44UbM0c+pVGNO0BZSzORXuO
LHf/+xzlYmNuapNagyRhlfr0UE8nNbxuYs5CbT+ULivF0nQM6TyPhO5E40q+Dp4jwbMc1V0cWlnT
gzxtXyTO2WcnhbaRABNDRUpA0SBaV42qeFZ0L0VP+zi8paNbtzqXSVLrbUNxxOVaTr0qx0xIzu5s
BxFXS8ec/SYd0W4oYvuV+/wpvUMRqH0U7rJz8XP0pROlfxaOUcDlmuBpHWMN5rjHWHgTolm9PaJv
PcUYtewbPNIr06aRxKK2eSMSeLvG2Iden41+qiFpFj2qrb9gwFlVnWOV82rgbRpjFYiIzgWJ6qKa
HEIZvcVPOq+hejt8s9o0xjJgLP2gCh09s87g1nfxST1qQflBPNR/ebIMpv6gFsO6WWYgoVtBPtG6
FOsG5eNPykn2c5fwK7vpB3euCYMJxIpxFVkWfQglrfg0tOqVASaIJlaRRgQfVx4Ho/kDDVYgsC04
BSubbsplUQ3GGSK5WCKEhY2bZ80bjMTTieKZYe8PmE4XWuLZ6ErOW4l3ZxmMF1EjPJZ09InZ+bWH
WWd+H4SuekyQcy7/V4idDN6+VdkONYLHBTRnGJP5ZhKUGtexOAoABf8F8uvLoTgsTmUT590dUWjA
+43GLGuWS0NVVkBbJJuOzUSE4Dl2llN+lLzE++NJszSuvkJjFhQh9SWbJqBFGAdQ3Ye5X/E8v209
uQjEWOWRFJFoyYDI0sQZ4+/zcmv21/F4X2rELrnDNrazLZaB1kJEHt9OvIqIkkkiLXKqTAP864XS
HYQsjlpbXJYWVedpbiNB9w1/JHnSQiZXt9S7Pi3/mM2GLu3q/2DkVsShlRvafmiF1+3wsQU9dq99
MRZeEdLmocDELRkkzJAYo3NeX3u51VkTkeG/y8H0iSa9C5R9VPZy017p/nyWE6d81jj34JbVXmGy
ds6sygI9OsAkw2Mh4si3fiFE/v7J27r0wKavq+BJBxUDGwyvQrm0xA4rqEfoEjUrNwx54VUeBHP7
LIS0+kzLWKvcSVCOGw2D/XdCMLszEQFEoCUQ+izFPOwYj8Zs+LGPsanzq5Viy33Lfm6FNmrh+voK
HLoykIit3htBgT6YTOBIRC9+9spZgzFXTmpYVgiWCrhZo1e0pzo6lIZ5GLoCk/kmjvHd1rPfKqAy
1nCIQ538KloVvX4CmUzqTmjM218+jhKwM1Vz1OmX4QKBEpI4bdZ7eSVyLsstZ2q9ZvRfWLmmJoql
RjHBBo266GC7TuqSgZcnIifFKP5SqdlOca1sMVWQVjBbLVpBP1YJh9xjy6KvhWGc0VZqq7jqIUxR
3kb9Q9EdOxK5ldbbbXZrLjway80LeI3HeKLZ0FddQhVOuQ2D5SjchP7ihLbiNUgL8HqiNndKQv6N
jj1Dhx5zI2pGCFohEdUdSzt8UKJ+QAl9W9vg6JfcwrJ4EeZt673CYzQDpCzhItBqkhnENmjOO0io
tMTM4l+PsTC3+2deNn3zUK0g6e8rZVSicu7lCmUdc9PacT+1zoSRsd2AHrP9g7W9cyskRlPkRP1f
qQwSVpjC115j9LOCea6i2wXhDbdehScYoyjCLOik6LGWrRJIaedJOiieLW9fqG0FQW2ZjHIEZOyZ
DZvrJJyWFqW4MTqh4vSpmG+17NngMbZvGiXpAsNsUrr01tCNOGSkDd1WVp+K0OQYpc04gClLmKuA
2Ro03vhaETJrkqVUfkmizxjyjIG0zvwZjUM27b5vzzze8m1dv+CxlZVaJCYyjO1Lvo1Wgy82sbUb
GRXok4eCM/6Yv20FXCEyd1WCRUtDQjXihV8g8sm1stj/DjHMOndfNzY3bQXHXFcYVdabJvbNsUCs
YzwROeOcqE0Nl2GZMLMQ9RUGo+FNM6fiBHPoGOEJ0U2pusmGj/sybEOAskYEK5CMw/taKeB0iWSg
4eDKxIO8CDo0o0gxZ6E2D5F8AWEMQ23qKfg/qM86gKq/ey5F5YPc41E1vqf1HYb8tzjMiiUSySd1
AlJdJ3ZR625UBVrLI7LY3vgLCuNHisM0Vhpt9VsG9UGdB183MOJvf2N4GMxprdpc0kz6oNC05hAL
XW3no8ZTMA4IS5EBlqG8yKi72mW+Gn03ebywm99X8FIxZQtjZ1nCj1ScwQSi4/uFdRyl3O25G043
9I17ekFgJQgHMFW0C7ZCr77LmLHYC5I9TGBe1FGhxu1A3zwtKzTGwIx5V0kdfW32yy1RbkQriHi9
dpwl0xijUtWIKqUhBBKEE7H+GTVeS+L282ElBOPz5GkojCZ9PmgILmLKu0NOlMX2/9VFz5OG/r5y
PqZEWAbrxdluPmH0TZEUbt/dpSAEizDKQjOuwrl1G8sp49sUFlSxxf6P6bTwMjdX4jIWTlPDJZvp
47WtUjczYs/UWjuc5uM7zusKhrFxIUjIqjTGqnYNWuCeesIZ7rRpQ1ffZyzb0sT/e7u2WLi68wV4
PEJ+n+S8Bx8PiDFuEkGOsqeGR+lAc3XOwLhhDj/TiFdYzcNhDNwkCdLQtsCp1B86OcTxkygodmjx
CD62vYLLyrE5nChb8qlVAVR7+kcUvYMKUVVc9d4KSlc4qqW3rwib5XArhWNzOh3qFNWU4tHKYxlz
M8pAuzNae2489KZ5qJgNosQDr/I+Lmc92TRPZJQaRmxDAVVkJqwnpfvHbN1c59Y3U/OwY3HZ/E4c
abGBCBDezxh8iCkk1/Dx0xFeFmUzGQ+q6PzxOMzXJ1hnjEgsJgvaZ3CCc3IdJuc54xwtjpFiadgT
PdSrJsGGRc1Rq0AFxMsTcK4NloG9U01BlqkA8WyrQfjRPDX3+bV8rLzwXvoputM14VJ684Ri7EUo
L2bfUcduFmpbqHQ71nj1JTyxGEshYN3ijK5bJrnpDSVrMm70B3LUbyeHDuqN8VxPgn0t337FrE4z
YzbqqU0LogCUzomhNf3WguDnBFpYepq7xNYf9xE5UrLBz9CUQgSPAWjMN1odqPONRA77EDwTxeZ1
5HDItIySDKoBOYyPqEtMPNRC/uJFMzxepxZHN94kc+ZhUIcCulEaoi3N4LVB2JwjEsccsZEVY2gw
bpHGWsUg/Yr30U3m0+QNvP4KDbqIWdvNZGcOKiD3gTdlQ3gcIXID4XG2ylOrZAUuLR7sfXqaxMeU
N2RxWwFXAIzWR2VRk6gBQOeOng5etNKhdceq3R7VcxbwQkY8eRh9j802FivMk3fUcQ6mobiqcoOz
V5safpGILeVMjM7IoQWwr+VN1Zy68saaOBCbSVlzhcF4zlUlpMkoA6PBpdjfxCcZSVnE9K55OS4u
EuNAi/qidb0CpPB6OGa3zWH2+yMGs/m8Fxpd+TcX4Uokxo/uhjQHdTe9CF+aD9MAYSjc7u+zeCsc
qiFrH3rU5xmZV7p0zVVz7IP2ejiQI6ZdO0uNRjCeXNvWaAVI9WUF2I7muDQEgK2XPFCzLmCYd/rQ
gBTy/zFQj+7H3jJSQ7JCa0hEUr16EW/2VGcMyIkEEyK+tZ/e80bWcE6TzNyKi9BPhUXBsga8EWi+
HaSad0PxBGIMhGQuet9QC9SBpWz+2gfDIXZ0W/mJu/jM683inV3GPHRhNqRmBjCjekgE0C7Ik6Om
n/ZtKl2VnS1iCzoRS2wI3JfOMcMcdYpKMMTxsSvkLyJJD1YjvsuEY+YSpgC/tPa+1ggtk60Y5T14
oIKzIlvwWPtj/mPqUaoXBEbnokVKpzlEYC3T7+a2QozlmaScyNpm+e0ahNG11siUUaXukQ5matmZ
J7sMBrvK7RCs5aComA/twaps8W5/s7Y14iIbo36kEwslpWxhbVjetIL+WTDy27TmVbLTz7zViQsM
o3jI4ApzTXm8lNREfCoBeZjwqZtLb0pSf9AztxkJ52RxJGN5geJ0SuVZB2Ta3VmIi0TkI8KV+6u3
HR25qAZLCNQjB6TVlKHnF4kdqJ7RsHEt+pRaQZzdfTSeRNSUrGxfq6UkHmiwR4xlu8XkJ0W8Td9T
jr3SQ4u5p4a5axRC2cKE6E7QggzTrGax45zZ7Vfvat2YW0qtpKKyVFpsfjIDNGOh998SHfBkt76I
wRnjIW6ds8Wj/OAtIP19tYCmjuYWtYNsOcHxAnfniPEUM8f8/ceF+FvXLcZcZMkQ9SOt0Z7jo3pa
jjR1kqFMm3j1MfOyR14xHheQMR1qaWB2PZxMVD5RoojpEPpI08Bnrhw+LfP2nXiRjjEY2TyJTSrC
GObLydA/q9wSd94mMaYChWOhHlLVUJra7nMwoIpBJr3rkf2vAqoi2wydxGOqExq3OksgKaOVMZGf
Or3/obxSXija31UVo5qoqJJlSVbYIvdhVHWiIjfo5IoSyM3k6ALmhpaz/x4bcYFhDlY3S2M2DIAZ
s9AeCQYdL6kDSmHeAaa25q1Bv+AwRykk4NIoaAoyvBad+EDDZOV3yt3RBHzujm2VuIAxJwpTCuU+
ogpOMEg+JcdpvhZ5JYv/8RK4gDCnqFrkBHS+ABFPw7F+zB0wz9/SEe88LkH63+4tHXOCNGlZyppy
yMgdSLYeYvHcKQE65nlbtHlSQdev6WgWgYPOPKKm2oxlIlrww+BRqE6GEv7qvASj/4uIb0r4Xbbb
kKDHk0UdTCtsMJMWYuSGDMhmUs5dtoBbPznXM6rb0vhUF5kd1/2naBacsSRB2Bn/jGV4NIzoqMj5
93ccBJTn/fuvUAVe2XoQ4cN5b0I4NgPiPmNyJm30I5wzk7fMmxHOFRBzYcLRHZTOBNAvtsMWYa12
tFsXLy5kytU7nse2qT4rPOaEqyO4mmUwO6GVkg78kJNvUQYKUY73tB24WMEwBxwVe4NQYRIM/NHk
+EKi51qOWdionMCz1XIXTuEQPV5vTsUKjznj9ahqckG1dVwOU/q5gnqCPlRdQptPFM5bQuaol3Wl
qVpFTwaGzUug8ZStO0ywEglvhtP21bySijnrliUnbRljs34NVloOgiNiTrXkqWfLjZ/3VX77DUFJ
FTCUWLJklsMvl2PR6hN6/Nze82ky4YHYRugUhxa0YwHlPqzPEa+wYdM6o5rVsiivks4GxBU9ntsa
xZhOYj4qBXgDcMeJjxzRNu+bFQijHk04mJUSSzSPkN5oPr1vxA/isbySwN/EH+i0eahXcIyGVMkU
kl4HHM16qj9pZbcKOANJoPI+OhnHffE27SZGbBioZFXwkmXgsjZEFihfcPcI4keVtE9RZh32Iegn
3pyvFQSjiZ1FIimBd+/UqvG5SVVPn0o/6hNbmauTyaWO2lSKFRzjxc1tnjSRAomGH6kg20Q9VoRj
4TmLxlYMCVVeDAnGgqK94VPZDugk5rSfbNvAixAvr7/VHaIOU68vFKE/Tb7mg/PQiQ2vRzMP9RHH
s6S4+5u0bS9WiMytZSLyaZEZiMWnzg0D7WAe1R8S5toPAVgOODVenD16EX8lnliDllyrAKYO6MoI
Y3sy72UuqfHmNlk67AMdl66xPIu1WShaueh4UCrEtvIfnc65OSSqum9Ue4XA2AaSY1yZJQHBKuze
C0Ep4ysHUEJ7yWybtxM6y534YXZlkA8Sl+fXb56rFThzdCcplaxEB3iIGS5K/jGMXe3LcpJSHj/a
1qVliYZsorILk57YgrwqTcIoHnGVaGOOCdP5rBzqhvyou7AAP4DAnWu5tW8rPPZ4TZ2pqp0m/Eqd
0bpx6067A+Wnbpsor50PuuWWHBu1pZBrSMZjzbqmt8aK3pYFqjt8gt5Zjffy42EwJ2xSkg6UJRBL
7Ik3qsNVKhbOEMan/ZO8pRZrURivcNYx2bVXSe90RnrVp+DPK/EeG6N7Yxr9MlffkZRew9HNXB1l
OV2QZ8+wcrJ4O1RPIbdNji49e8bWAHRZ1wCZLujVhGUbPtGZZss3/cPg0IfE8Bg97i8dR9FfvJwV
FMhspVYmWDpdxpi5OPGTGR3uaI4wZO4biScWc3rDWI/mgmLJwYgqVxSvJGh37d3iDkXI72nfXa8h
cwXn1hiLUgwwCcTrww+1Ow0xxxby1o65dqe8zPWYbpOlElC5PIyRjDB8aAsmbzID5xyxacDIRC+y
ZgIpVYK4A9la+GRJ9+/QBBBRyYqhIf/LjgScI9TlJWnUO2k23ozm8EGlIyHBanQYhphb6bZp8C5o
7HTAgST9LIVAi38at7QEGaMhMbjPazSMhLBFv/5VirMv4uYyrkAZk9cPsxmSBqCJYgSjNvhzmR/U
POU4mFtXpLWCYayeNRm5jPlOPcgiJK8oW18elRvDyGZbQAk5ToAnx9bnfdF468mYwEiN5DmXgNnq
Z2u+y3kRG973GZtXTobSNyTuHSVpv2o9jEMTp+85T6t1Y8weEULRrBtgRCSQ6ufSupbxgjM4K7X5
cLMkzK2iZa+SwtZV5102J1UN8x1+ER3JlexR9gUnCx0EhtwXBs/Em+l4UsPe36NNF3eNzPhOyqI0
1RThyZgc0zt0fCB63OGNb6ANI7Ejj8cxvK3uF0EZezt1ctUgYYfiqUXHRNmHQpvdbAn2hdo0gqvV
ZOysMM+SOoUAUfuvZnlXivHR7A6aIXDclU0FlCVRkfBwM0WTUXBLn5NpXKAcy1Q4iF8cx2Lx90XZ
fBBYKwxGyTsrlDQjSnokShpqku6bDgVMnaf62ck6xpLzl3iMwocNScyZyiRl80/BqBR7LEYjCJf6
eazG6tAbQokpccqjgnJjAwlyW1qs1tGi8V20VOBes0RFlyzMAWV0Bb+A/JWaRjmgc2tqpEPDqyUY
EICqAsudOEd9ezcvcIzWzMrUayI1/0jnHRNdCohac1b3rfbLeN2rpoXRY5aFRMBrJ6oGETCcrrFH
EWt8k1fpw4juE0vreGEnHg6jmMWEmnAznKij8SBY/mh8rQjnQtno13ktC6OYZS+TPCuBQesW6FQh
Yt+pH3ofFVt2FxDXetjXTJ5MjGImOn2LJ1i7sfqaksavRdfUKp5Ub/3B11Ix5hBTB1JStpAKhZdB
fx35o37VurRWFSPQeIzUGymH12iMhpvT1DWJCpnkBDMwlLpEQeKQwQHINCU6q4pgHKJm1E9g+xnc
ohOka1Gfm5/7C/sfO2kqsgXeT/pKf62VU2Fqs6jW0Jb7+ZTf0CkBkYsJOgh9+S9Uh5+5r4ntzbxA
Msusm4k0iC0gl3sa5qCFmeQR8bz7+AiGITwu6zOXuv+tC0QX+4LJLLZQa2WC49c7dVsG8dA/jEaN
TuilD0RpDJrafEjKmjebgycoY1QsPSpLY4GgsnzOwtLORs8U/pxT97Vk1usNNCY1V2cDkiXL99G6
0y2U+/MKJTcqHV6BsOUU5Qiyw0Gr4M1hrAMdYpcn7kArM90q6HghZboXr1+br8EYrzhTSbo0JZat
GgKxvU3bq1p5NuMCxTAhzwOiRncPizHKTZaKqiFh9eSP+RM5FIgsZ+fo6wJe2JjLycLRB7a6oiBV
O8cNVtGC1z3mgSnaecgbx/v2Jnu9eoxpnk1V10a6VSK51wr0aemce2zDa3yNwJiMOjaaFtcWjDFI
cxa3RVDZTh0UtV7RxusiyL9xbBS9sfY2iTEYyHZkTaNDIcjoVkfFJR55bGEs0Qod2v1tFfDI0rki
MuaiGJNllDOI2GAUBiWRzh31qLo9qqwbXG8874OnGIyhkAytQtyPGoolANv0QdBvSkUKOMvI03XG
UjSIEkn1AKEULCBUPfIly+39ycu8CaOebF4B5f7dgpkL4mvThGBHnLQRANPMFm5/hdCTb3Lv0Umf
xEm8pLZFXpyFKsN/KgtAGevREDEBNStAu0UbbIwEPqVZ4puz6g9txpvRtrtxAGPMh1UVQymn2Dgz
jFxpwWjj7ovY9j5n53YPAGAYl27CfLF4riCTpETHvpldAXEXq8WgrkrwhXE5xe1ncdaQERYO8xzZ
RIo+di2v22vTsmiSoSMcgzzjmyKWHpnHvmvxHI7dCVuXDbxqzk3Lv0JgbVc1SsbUA6ES6kdz1ktb
6St3NIlv5vlBTni0pzyJGEsW17WpYaBP7/S1k8UPOW/MLe/7jOHSw5bkpoTvK+MZctlC9GNfMzb1
b7VgjJ3qKzMyrRILVmqfagHpbOmhnb/vY2y6TisMxjiVea6ZWQyMXjsrg5/gxmrza1ybKBJ8VkVe
nzFPJMZKWfIwTsTEmoGAKZbOcXql8OgGONvCdvlZQ6VkWtTgHk7Cys7Q8JSJJa9nkaPLbDXMpCj4
KN37OXlOrZ9Cj0dFNDsYUjVjMsz+FvEEYsxQLmahHPcQSIn9cazsUGo4CJxdYTv55DE1I41Koyan
un6Ux8YewvQvQaiYq9g/2qf6DgmaHiPcr4fBb4nsTqbg7q/V9t1+0We2YqEpWyMvMHkNQS/NL/wk
sjF9QHNQTIA5nkVARHvgXRObd9IKkrEDXS9Z5WhAMEx4dUSzOYEn8j4aTbvJFh67GG+nGJNgxYUx
jCKw5tqxJMPOa09AdpeziDyNY4xCnadR2k1AobxS9AVXmX4VOuaVboc2SnjPano98qYObcTD4Hmu
1pGxDSSfh1GmqPn8wtoxHcTKlu9lFA3Lbsptp+EIybbzSX0sRDMB3JRcmWCHU6Wv+8vIA2B8lbKp
2ihuYVrFOajEzybeiPsA2w+3y4qx7Xtppw864mjQhhMaCzxUzjjI4qagDIQfy7u+eeIor8+vgMGN
OohW4e9pyPV/SM3P+9JwVNug+Cv7YGgaWlg0nNy68DpM7yrz64lHFcvTMYP+EyuQWTG6bqbXXetJ
fn6og9xZ7lQbPJ0upp1ziZDomrxxV1cbxJiGcNDImKZUBcAhSc5tUBov7ZzilXwo4O/ZPM5dnv1j
mWKWxsxmRcYqjg7NesZeeZ1j2ATtN++C/lm92980nlIwlgLEGmNH6HqG8mlof4oLb7wmD4AxCpOR
ypJGwwWZsQR9rNyTtDnsy8Cx32xycMpnIzUXKLYufqz6yJZnDxXJntYNwT4Qx2kwGYMQxZoB6gbI
0kW53agJpqxkdpWcFqQf0VCwD/Yfqq6hOBjPJBXThV6rujKDNKYdCxjx1K+fBBvVe0FzGJID7cKI
3zEWkVrvCxzjpZAyibNOQ6wlrm9IOsHpPuSRxLN42wfqgsIYodFsNGuaIRQcVKP/H1Oq7nbxMbzX
MVxSO7acao9tBbwgMmZJnwwLs2IgF6KJTfuzCv/Z3yfe9xmL1Ed5gRIPSKTHRzm5UWPv777PmKB8
jgtN6PH9Fkw1xa3w5yNZXu8745EI5jAqIFnGq844WNq1aX1t1D9O37yGYIwM2pLHQhaxBVl4my3X
CLT+3RIxNkZqjAFZG3zfsG4T+SD07v73eUeRbZtcuk7AxBIA0AHcmi8dFsPWr+aXcagmsXm04dsG
7bfKsvMwmirHYOAQWzLms92a50xEr4N+a7xjSumrjVGYMy+JsoCeZADJkxuVja0rvCQ2TxTmvKM8
KDIqql1hHAVL0nhC+l1dmsM4FP7+JtFz9vaqviwac87TcZEH1NggKDie+/HjVD1JPG4/HgT9feV8
1IU2oAolx1HJSWIT0/iO0UVOyp36w8NhjnwrCVOn0bB3U51IJfpoJAQLOme9uErNHPxKa8yonrA1
Nbx1SlgNSr972h4pHhKHxx/GE4kxAZaVK2ZIRSLKRxHP00h3Ex5jNccSK4wZEBSDiG0CDIMEmXqt
jR/3NYz+j281zEQNv4VZKBgI+nr7MfU5HdCiiHBO8aPSrwtMdAmb+0r4pMf2kBfvMzq/4diszlxk
YVE3L54gnfaQ+SAHrjwa5BYPxo/e2Rdue/EuaIy3EdYx0UUa5E4Mw5bH4WqMxOd9iP/QuAsGY260
ORJQZoNAKZ1foWJ+ReTK6LigjWnE5YWRNvpYqXG7oDGmx9TILCoy0AafHHIvDwbDB+N8/cnEI1i2
RYyWrs9WxKn25ArJ2KFRG2MlUwAbXYmnX7Os1YfltCCOT1ze4IJt83qRkbFIctmOkUIj3EJa2vMs
eH0r2aHxset5dyBPPxibRHqUYIQtxFInAdxeBbrDY44KbtuIizCMQQr7Ok2WlwfkeMhqBOTq50L9
c3Ly11rBGCKCIU1SSbBivZ44FZIB2C2OHLylYuxEaqXVONAnj1k9jvrBMHj1nfsAeB68NkR6Lw5y
P2EvjNYTwIuaSLyHLw+BsQZ6ImtCQleJtD6ewHZb8WTY32x4Gq9lyFJNMHoBMpjWs1XLdqLZ5sg5
izwMxgJgmOEoiHQjij5IDDQgtO7Ai0jwVor+vvIJIk1bZo0GxMXccNLavNK4pB08MejvK4iOZFGc
RoBIqodQa06W8pxGpbtvnDctiS6joBd9mWCPZZR26MkQRwsCAQJS+cOMSRk1mmxlOzUVbx9pO8Rx
gWID/I056Y2u473+EsPxEt+4mz9U3i9mBu3Y86qHN7dohccoM33gTLNMYxxqbZfd0eDR2m1u0AqA
0eVUELpKViEQaf+PtO9arltnmn0iVpEgwXDLsKKyZFvyDcuROWc+/Wlo/58XBdHEsX3pctVqDTAY
DAcz3Q9gbZG00p5ECZTICM6XjWjKQ18Fhpz9rKTQzo2b7W0RGcE5cmZkg9qx1z2KPMPIjxK06Un3
cxtE4GV8dV83zdbMWfk7a3YDqewoku14OtVTLHBn0XJx1xX0ZiSzMGHNbEG/JyruyEwft21Zv+kX
287dV70M3cqB+TEr1c0YUOgP5QFfOHukMzsRe9h6rXiBxl1cTZFIcWPBosEZ3fbYgOzVvFJPKkpB
lSBRE+0SFwuSOop0NWSLJyE+z9LLbEheWFe7vBWSfDG/fZdUX8ziq/garWJKfCwi610KkRO2h/yc
glaHpbm+I+rlWO96WOBxwSAP4rzJmW3dSYIgPeRzZLwwoepeo2832+WFE17/Ocs0co4FJhcf/Cyl
GMIFZuLftGOCWSPhi49oGbnwUPolqSEnxZoj6W6WwO1kx2hjOg+7/IHxN6rtbfFV4P9sqba2josY
RW31PT6K8AE55JbTyNZjRzOH6qhXT1Fiz5nltFHmJVL4gn5U9GtWog/ydUelFN9iBCPVhLsZYz8K
FD2C1Wl7KrKvIR7xk/ZxEiYrv7myLkBcOBmixKSR1rGOWmUXndNd8CPaW9eswym25bNCHcHaiizj
YktGw5aiNP/fM2ji+Xeaaqe+C32gEX1VEFSBhEa6z2TbEKkMrkfOi6lcnKFDM/ntBFP1+eDTu3kU
TLYK15KLLmh0qrXUB4B8Sr+r7IVjPJG75Mg+ysoPpmHPym57NVc/3PVfJvHlu7EvUHIIgThCs6WI
C7tvwVgZP0EXL4mh3h2GgtvnN8H6gshFmXaecCYCIMZHxsudnbI9uJp2oGd4/As2CBZdLlhcdAmD
jBYJrm7QvbBe/Aad0YZHrxX4ZnEbuNLT9mKS9WN/weNCTZNLSuD7cM3KYy9U+S7AWN7shk6n2f3B
8FKb0RlEkmOyiAqiQVHnmsBDVfb/i3xYIZAEaJjBpLzRy86OZ9FT6W9uiYuNXGDxq8Sfwhk2Nl55
9E+Qi0yc7EN+MO6Zl44gNQT5m+jMs4V7H08voFyQ8SVNAc8v7GpdRgoDuulr8yUBY6O0T0/Snfqy
vZGiZeRDjBToYdAADgXTFJQec/GwDcAO8pY9XCSZQnWUk6pnh4BdtP1B3bPcqDtsw6zMmL89AFxA
idKorSsLm2WEdo+ly7z0MTjQc+z6bmtLn007PMTn8YMk9ETROecFvCIIZKcTg9b2SmSjXQV8YhUa
UdWP7V5ERLGeoP9yD42LKXI4ZXEcY7/ydGdAWNoqP8qKqL9LaBEXTcqctlHJIpe2Tx4yzz8q99ae
0ZUNZ1FaxBxswz94/S5CRwuXARavTr5EY7CnqZeXqR2Tx7Ac//Fw8fI/KpheDIndAY3XZG5/VA7B
tea2oCKA2hqIpAJ7FI36rFcgL5GZHx3srFCXfJY1UPglDrQdjfZ4TvB8gEn92TF30p1s2H1sbx8I
kaNwcaTNpCGE+BYKn+mVZcy2mhyh3S4AWd8802IjU7oJbpS3QRhfI70GfTx882qnnnwh1r6dCydq
9lH+FyR67IBfsLiA39ZjGUAa8r9PH9bSjl7KltE4nQqwARNB2FpPvS5oXOxvGjoYJauEj+ZtrO9V
BY9vyZNRywKXXI+/Fxxum4K5keqO9dMpwb6TIrv7C9Wht+vGRfhxyAt8F+C7Y0hPbXdXQIEPAuje
treJlouL8o1WBBOYLxF9obLqv6jysA+nezz77bdx1r36slxclG/mEHWWFMYUTWi3g3FI68ANTKHI
xHqy+D8c0I9zjq0NQSFpwImP7RHf9J/MJ0U9ai91jCGK0QucU7RrmnPSovdHSCO67RPveOH0eUh8
lfke6W4H/5BaorLrb+L7xTwuvksjWmNm1iY+gd3zlZDyUBwZIXTgiurgQiwuRtCm83U5gzUsM2U8
TUbujphLQrvMNURl/8U/iMwFiShGhWdiPbB60Z8bZbaLOWcje8HTv+Fw4SHSaZubrO0wDO5qHaOB
+jmDcus2yG8+ki7bxAUHH9Ouoc/KsTVm8JjUu/4iv2C8GGURZFBnlM22AbdPF8rAb72+bUMMqvXA
M/z5AA6UU4wmZapoAqUJEQwXLKAnXJUDq8gP45FGT+p4HCLB/qxnnZeV4+KEQgdfB/kAagJoIE5O
jDWerRk9bi/Yb6p/v3B4Dp40DmeIIsCUOqbXmVJ9SSUjvzWlKHXSfP4RypptRlXiVN10F+RUP5ST
b9pZIdTCFazp6ylcfg6NYTR2KQyWpOupe2pzN1Qft40VhKXXtVhAqBoJ0PzG1lS19fZa6z9u//72
HQIhvrfeNzb+qLQJfr/Wv1bJjWq8pPLRFFbJRCvFhYg67q1eYTDabJ4p+hD9JLie6j/nOFheu2hv
fGtNB1mxzGdBPDUeanTUjORpSO5jSGVtr5rIHC5GYACnVnRWTKdNNJ/6slTdiYQ/SZKF3jaSKBzx
8/5QTkGrI+sdZlVa7UPhSA45Nq5py66Gd3RhaVHkEFycUEnRjikLsiXYEllt4ZVcgbzkho1ZOJe4
xW33tYvBbSBYUxEwFz0CVSKDUrPrMfsmUfMwlJE90yBzC4WIBioEkYqn6akz0GrKLFLJpxbfIwno
X7UdOYi+jwUJzWs9Z3F4fXkeJj2DSRBqdKrpaxLYQWTYafrDNzAtou+2fUUQK3gihTgf8MLO2lbG
0dpVWfOhSuinbQiB4xMuXATQoTM1NrARpQfZ/2xU9izsHlmtcoHdCNwhhqy/o8vtZjMpevbcMuvW
fpZaN47rczHEP+sGOgZVcqqK3I5MsL35+llu5G/bJq7nTgt8Lk8jc9dUlFXZutpm1RPfrTRX2c9e
gezTET7DrO7aAo5bUmvuu0EdYO5wT07hS2Oz4olyk0R2ePPfVC19EljILHj3+b+A5KJxS8sg8FtY
2Hj/DSpj9P+aPQMXu+ksapRZj2ALNC4oa2QistqwYgMqRPNVgt6j+kCOrLjW7tO9MIKxBduyjgvO
3VRYyqhgQfOr4VXfajyT723IisBOsRsOuqhfTLSDXAYX6HkS6gYA26KwG/XnUPxVxrNYQi4omyGB
3Dp7xjIelZ35I3Ulz7yqIYSGdzNLsv+OiWKBx8XiVLLCICXYsgTlE8mW7KeKffnr0pFNKKuedMz0
k/CBUOCW/INkIOeT3OiwsvK6n/gCPEX7+ufszB7TzBGVskXHnNcLq2q9N1K2poPj34PeYz8pu+mO
pazygQhXVOAj/LxRrqT/914G2n7crSAtYjd5JNnzPv6iof0+dcaXfzvmvHxY2meoQ/iwkGCEhn1w
Uo9pvBF7snNHWENfvb8vPsMPIaHiZuUhK1/+Yj9wJN8pC5c9KatOhuZW68X3cs3dNpOdro3jzs8l
BZ3ZaXSCr1apZxT3ZqzaZvGUDrdaIFhQERIXWPo6tWLCznmqjLalfhjUT770WbMO1iD6pBa5CxdS
wkFNEUxglCwfpe5HMImerUW7xUUUXfXHIi9hS219KYdnKbbssvyBrmRne3eEx4wLJUkm6XlWwZLG
007RITq1BzzoHFkeKSrTCxaNn0Zqu0b1FfYmPSsPcvrQCdsL1788Lz7OjyG1YR6HxYRVA3PpMR92
RmYPMfoXGC1KJoFUf2cK1m814VogcslIS6DvNLCmiUI+Dv1T0xyF7JgiCC4Bkdsong32hSGru7Te
NXjW6w/bXrCaCC+sYDu3SITHGYJhVYydmabbIDpAgsGJ9G9qtNfbT0F8vw0mcjmeuslq6Yi8Ems2
OEwNDbclWD8Pncu6nVH130YTrR4XFCwLg5c1u0a04jxnzzrjtX3ahhCtHhcMtKqfs0gFhGFd0/F7
K10NycGXn31rsivohm6jiQziIkMYV+NssN6SIDnN6q0x2qImp/XXmYU7cDEhKtG22bKU13hkzFrp
LnbNY9ja6mflFEChJzNt0+tFj0KC8MB39deJ2uRFxiJR+k1OriT10/bCrT9dX8x6J3tlSYyQH2b5
CRi38++NE7tMMAVjK//dgFArEyj2CK4kiwsPZkbpGLEraQhrG0xd9oS3tC7+kA+3uvpXXAcL+7hA
kTdaZyUJFrCebxINY8yHoRbYI4qwFhcp/Eiuh6EGRljYTBqZ4GvoqT2xLn5yKBRHJOMqWkB2GhaR
SbEGY6xYAymtjy3etJT7uQmdlJaO34oYCEQOyIUKCMp1WlfCNr+J3CltPHBtCA6v0Ae5WFGrWpuq
LOebwEH12sngRIWD0elThtn28BRfj6KOKUHA4PU1hjn3lZIVzBv5Wo5vanIiumCSVJCtWFzAoFWp
Gzr7YE2sK6NXjlr91Pkv9WDsto/w9g7p/AtUKPmGqbFIa5puqV0n6pft399eKp3nYAKvjqVQ9vup
fFOBHUwujmXydRtj3QZqKjqo6CH0w62VNs1zNvegoO6yn33zmA/CRgX2Dvc+4/6FwDd1zbJUa3ID
BH8s3XgGXeBwFZjnWj9kzecpAiXYbLhB+bxt129c+wLLdWGEvezTqAXsdM9U4UPVVuzgZDjg5TVf
+/ICaGVvYwrWkp/S1CKq5DNj+y8x/q3dlpXA334T7i42cSF1Uk0VD6sAaPryQ9drp7Kf7UhOrqU+
/TCOqGBrkVvGumsMgatolgnKsObntpHrh8silJgKI4LkQgbuj7KfLGYkcTV0j0rF6PbDQTWi/TbQ
uvdfgPjMoo36vGFA+oi8mU4/tKh0wpiIvm1WcUyClnYDJME6X0egTWjSvAbTcalZZwvKF5E1fKLV
X3FMLWA4f6Rh4M/JCJjCjKedkUuR44Nz4Sq3slqwcus1tAUWd8+PWdBWZQ+sxuteGflDV3ebHejj
UEPzPZHkxPpZM3UF4rHQSpNVzi91MkRFyuS0Kq8GsSB6KDU3uGLEgqbNamimo8netnesZrkLSHYW
FzcxxCeDxiLwDjn/2Shn3zql6ZUs78ro3qpEGjZsb/gQRmGWrIGvTTH5okEBVlmjjQxI/t5K37JD
cd3stGdQi9hicsu147WEYv+/sAv9LOakFCbsMm+UeZdEhddFnZ1AZXN7AdfcfgnEnWOM+WY1HQDU
+Z9CuUW17iQbT9sYawFxicEdYQJ1ISMkwDCMyZ5kvGdU7jbCqqsvIbj7q8IzUI1ta535Vtv/V3/X
jv4hORIUOwMh+Qb7uQ1P4IsGAQ2KoFFg0ZRKjd34GFOtu9Qe48HBuJQXNz+CWrEjSURNtnrEFnby
tYSR9lZVJHDB4IsO1seDcmDfCsFRKlHxzKCrELlC+k4WJraM5cJIDCG0LOxgbK24rwqz9+3BP9Q/
i6MK9nAR3Lqz6IYmM61FUPi/9fyGtBDvmoEWNtdRfYgCwZDhb1zlAsCZU4PxWumYGl+/i3S7xmRO
5Zh35lHdG6c0sxMhUa3IIi4spklqYg0BqJmNM0bFYxb3gj6N9XBxsYn9CYtwMc01umkoIKT+U9x5
OHAgO7qPwx/bx2w9WFxg2P8vYCyqmUbBDnJfXfvSsamPpi/4lhMtFhf4DKObg5RtvxJ/GLsPVnDY
NmG1zkPliw1cwOvmyC8bpmgw7pRdCdrWQbUr0JIzmelWRFW3umCKzFg+TWK+E5rqqlkPowphKStu
Zms3GcfA3wkMWj2eFwy+sQVshTImJoGRXmU3xm4+DC/tCXKrNrNIF5JXM299Fw0WcNz5TI1C1SYK
OGIEAYp+pRPLZO8b9EpKNRvZ6G3YF17YU6efGncwFLct8fZTEFdgt2Bt+SYXIx/VVunwh8jUzjJX
fdYcxZYeIqd7TjHG8DSDPjkSstitR+CF/dxpDn1U2UnP7N+bocNoeDHmkyOp0tG2rh9CL/4B6nmB
raJF5863koBghpQAbTx9H80e3VV70w2OJgbKT5kruaIeXnYKtnaZO+lVCEqTvAVgNueYTNup/nPd
XsW5q5BHgW1rH4Z0saDcia+QDxe5TvFhCPacWn9o85Of4WAOdpd29hBmmGyq7W78KMAV+Q8XCGY/
8CEaABMHR9kl5/Cu3PnHqUTDSnwDfbEQEneGS79vo4pAuVQoAKl+XYBgCW1moCTzXyzzU18+bGOs
33CLFeWSIR00hUWRA4RCEiCCHrf/PfxaPLORLdY7b4ikFgVG8Y0xZlf1YcuMqqluJyAyDVNcrML+
fBEMF3n0xArkaMSGjdWhb71xfmm0o2DpmLNt+D3fDdN2MnR1cmCwwcHXV4AMYyL+0Yd0heJQhxyC
0MakvejpThRW+B6ZmSi5jL4fplZJH9nDawCW9Cbag8L8deBButIbQVRZvWovbkK4oEIlOfZ7FslU
+qBM18ogWEzRfrH/X2QLYxUYJGafS1NytCpQIu3LTODqIggudowJ+IMUGSbo0xE9UrL5c9Y+bbuE
CIILExB6NfOQHSYFU6RQZVFsSFz8GwQXFHQplMDyACvGbIfmVJQqJyqohYr2mg8JiTErDVsoX3s2
5eeGBgJnYj+wcXD48l7eFLoWNQBIjyokQ//XHCecniSrOJAxIpTqIHbitmOULD+Q2YdxeDT32WE8
aG6GuBY4pRO4ncCo9WhwAeM2JmkyoyYMbPY1p608kl3Fw4dAFxyU3wTsCw63O37R11XGHCBtTjrO
PlONGV7SyaHXxp642a1oGQWG8d+v1ZiOssGy7Ll32qxxQ2o4EXzCFD2rrp+eX5bx36v1FAyNxVaw
S0C+quh2kD9HuohLX7SAJvOaRahh4lZVabFD+tgW+KZL0LdifVEomkhYm4zvyH/BvkGVi11cFggq
HN8EiynyIwhodz+r2lO7f/QKk4vPMTjVY0xn4Vp9JmCmYj2FygP1hh2+9N3p09+UrZcmceE68xs1
6gp8GKXVdQeWRKJ82A5z6zHosmZcsK58BdODrHaRMQ73B0VEeSVyai40kBZ5OWW+ZlpoOKtAi9M7
lvwSZ4JPVBEOFxWKRImkhH0FF4N5Mlv1iwHC6TnW3EpWnreXbLXUv9wULjJ0BW0rQ8ea4V3pi3nq
9u1hvsFIAlOtkw+q6Hv1tTH8fRj/tUf8czdkb42OxLAtvpJv4ivr23+vgZkTDRin6lzzWXZlZMbC
Vje2aFvAXHKXF5NZhmzz2DsNc/Zsj1ycTSHrT8ExtaFlBYkTY3DUY/5te5FF0FzwoJIGbRoK6Ci1
nJzcZdWHJLrSe8XW8I9cdKyZJVuWcqEjrXQ5VivAMWIYgrHx8RxcsRF89OUfti0TeCr/Lk5SXx2s
EFBm8a1Vvbz7PukP0iDILUTR1+Iix0hpNWusQNjuVNUx8EkcnKAh/xwbrnQP+vrDMLnbhgmuFYsL
JX1YlZrRADFX64MezFeGmrstZFy2YdaLRZcwz79yGYZqKC2zTNtHD5BKOpWe9gySLXcQ0gkIoiP/
IF5oJlrIO4TfaMJwrhTLCcQnKnIvsGh15TQD4qgEAvL6u/yprAit2aSGyr4ynAScEGxCt3AGCfRR
NvnGOllHEaPHuossYNkZXF7Qs54GIZu+QodGfPT35Q7Dx9dqY6d2dTTP+V4YUESGcpGzMOK5rdlU
T3jsITuVQ2ZtQAzT0c3KPuRCDyPkpWT3qiBnXBGgJSq9mMrnVqSwOgzkA1i5ra9kTy3sHKQplueH
dvds3auObCe39EXU87fqPwtYLoCCX0MvkMqh5888N+FDXQjq5qLf56Kk2gd9qTChD0lt7QqplZZ1
ouPGfmMrNHJ7Vic4bVaG4yZBng4ct4HX2+EnJhpJnXIvbObehDPeKWpBLbShM7vIhxM5sZIa9IiP
yVGGTHDgilLuVX/8XygBGLc/eSt3kgE6SzCpy3YondUcUuKdiKxHZBK3Swbtq9xn39wNDjabQzXV
V2U3NqhEApv+SxyGUdxdVqoNqnc+4Cya7EPoTEZp4ygi1xMtHXPNRfDoshaKwCwJioLaxus/zSfb
b5ztyLjq34v9YX/EAmSohlRSFIC0xS1Rb8xKcEuu/j5RLUw6GyaR+S+hclJqZWIP/3kV1N+kkX72
Q2t6+gsjFiDc9sPHxixjL/4yRfYi34i1alb3YoHA7TgE42vTBHuLE0qp3ZcjfPiqoQI3FoFwG64P
tRK3BkC6KXdVIj3UQ+SGeedtr9Z6dr0whtvzKC0tTQEfjNM+j66Od8Dw0XQNNJqnh+xWNIEscgAu
Z8mCOu7wQgQHSMFwHFVekomewVfzPSaITDRCzXcyz1Vdlpqvo3M0aLIrNa0c3fQdQ0tBdaOJFLvX
F28Bxl3pwRiZqmwB7H+jG+P5PzKp3ANTsyCTXV28BRh3M0RaSeQUN46TFrdh9KkMBKdz1eMuv8+X
sPWhqwcCD0M7k/8J1PTfBt23q5AIzBBsED/bSeN0xtwJWzNlH85f2yS0Ux0a4NnfBLOFOVwc0Aup
mvQE5vT+CeLigyFII0XLxUWBQgOH0sSY9TOlhHZZZp2N2LiJ1LvtAyqC4eJANtUZTTKYkRZg0nV7
GiM6f9jGWPUsTaOqrhKFEJ4lPkzTyhp6EBtnjKyP3Eektf8Jgf+m7jWt0qCpA4R2R5u7Rv66/fuv
L7zv0qaLCXwL+VDWkCBgc/IN0Y/j9yS/6vIv6OpxlS5zaYMmLPDndVL6aRt3dXcWsJyTmbXURiGj
GM9kaGtLTprdBPRvyIDpAoTzNEUvh9HwsXgt5CEmq3bGsPK27ViPZAsMzs0qnVR9FmH9mPwaPcQ7
/aU+S597T8VrGRF9uwocjv9aVrsRBSQmqZo1SJjCwgAtEj4yRWUGtjCcUxgWhA+oqSmqQTTuuonM
Ykw1IvWOlnrVzwnJIAhon6inlA74G3cQpxLEthV3eAPIld/6PO38XAFgV0deOTVe0npERBG+9iH5
BoW7dVq8bCZKDJRpcrL6VZAodiVQKtjK5Mg76iQ7UUfSimFMbteyNBU9f/TdZJCWRXJVhpj4rK90
ZAnRFRWVLtnacJv1BoLbLC2YsVcJIBLzMTOhaQk5B69uznL/5xH1DRC3SZkiZ91oBQCqbrr4a6If
iSUoj4qWi9+hHOl53sIWUn5UC8lJ8sL2I2GlcsW/31jCZQSmATWUeIAl7XP2hakmZvvasNVr3c5v
6s/pPhBE2ZWre4nHR/Ey6OcZojiDk+lu4f/otKuwfDJFme+af7+B4T4Tszyq6qRmzjaCyhLi8K4e
22hRSu3iWOzIlViXke3Hhu/x00Bpl5FpqIBYNQ9F7k7KDzP/YEW7sruixr9uG89DFzckCnqGBl6/
j6yiZjnJq8xl4CRufC16wfvNemqaKqOorVq8zHIMvkK1TX00IX+r0K6DJqEUjcnFYOsK2MHam/8P
gteVAI8tNExdV1VKkFW8/ZIsaU6CpIFnpsfqJ2QIUcxuD/pV19lBDzKUV1lUkRzA6qGD6pyKNjNi
yZQ713rYgbGa6L2jkJ8FeuMl06GiAL+WZ5gyeuOh/qACgt+7Co4i+9ABd5oQ43Y9iGOruzgCqcz0
OegPkvrRGqanMHjcvp5XTVugcrcz/g4868RAjQ14TWDYMQYBSiKS0Fir9cI6ii5hfKJrsPLttlmp
DsEjYvRQf7bNPbRndmULkVKbgrVQckVCjmtJxxs4LntKZj9Mi9LEYkIZM39RDpI3KfawY4S18X0n
et1bX8WLdVwelU+BXMYFrNOC21Lbq8GzRT5tb9TqJbZYQG6j9NyKg2QABKY1rgei2Jhw3VXaYEcJ
fYqh8vhvcMziRcHGmtVZCxPAoZEYc3eFLVsnmkOuXd/PoeDaFO4Wd0HLcuuPsQKw+Gg9IyrvTDdH
CdRWQPBW7hvRcV69bBZLyR3nqkoC0xwBF3RfQrxqVxEGHOxC//PPuDc+yF3VUdUaZILCMZivDnJ/
HRmHpBM8lIss4a7pUamLuVMBkY2Bq85XdDa8MT0WragBReDg7+Z3iiw3Yx9AU7b3yU5uTnkgyqnZ
mXx3VV62hWf/6CvUVnILGEZ1yI/o0Trh1aRF6z2eFLq7ei/qwly3ydRMoqBmSPmpvLaF8ksIxUen
Uw6d9WD69jw9b5+i33j2Lwy+cQcKwwEUHYBhfhh39ZG9uCKZlq5ZxRjFoz9/RYDHXdC4IJuibkAl
ZtFIrozqsZ3/vI7z5ve5qNqmhhJnCd7/E+W2lz8o+m4WjUoyj33nBKpiKaYCvi+TfxOEXhAUBFVc
tVIUfSnLdKfTzNV8w1Hr0RsifGklX6y82m/v02pSsUDljqraNlkdhECNqo+m8jEVfYGsutri97lz
2rV5BKlE/D6xSjsiu0lqbSriJVzPxn6hWPyorKFEZMwnoMysM/UBM9PueAYFxnNwJ7vxSfTmstZV
acoqxXsc+sUswuvXxEoiZcOMA2vN+llP9kYz2Im0r+bdkD7k3ZWl3/vpSzh78/jVmrwgP2zv2vqq
XvC5ayMOVXMuWFDKA69t9qXvZaL+/3XHuEBwV0XYErTEspsJs+H2WKDnPRIMl6y9aL5ZRc73IiuN
pmTCof043raWTcCK5elQNzY8H92QIKlzmRaUeAhOtHqcT5pqqXRSBVyqa06eQN9IhzJg72zv0W+c
8tcK8jdHhsLFXASA8Xu3AjvsDZsKIcc+PvYZ6M3w1OEJnx5ZnOODiGLqqDpahmZofL7eZFNrNZOG
4xzjJiFedAplO808Y08d8T2yGuSXcNwOSlo+GA3LoTEc19jdPruOcGkZp+7IqOJF7HRrLrlE4/Yt
ypXCSlKgze0zUR86XfA8tEYFwq4QGRVuzJoqMnOcReqXx40pjbXF6IGSmwguf2Zvt5i/O0+3xVV8
UKkrvQj3bO32X6JyhzkaK6NAgxx78Bg8OCRCV3sCdYEt25iFElxkq165ROPOtRWmpBpCE285H809
caZr0DF7wzOG/pz+WnKFDegr9RQLn8i6JuM70VJf/57FmkYDBIGmHh4JVYbIcFl6Mx7Mp05xjXtW
LhR3vLxLDamhYO9M3TQAq732oi0RuxRU5KE/OUZs3dCguouGatf6uUfS3P7TM/6KZbHRXXwHG3wN
z4dCgZZn0oQDoO5CR/3UI1x52RVj9wlRHAeNzMs25Lp1F0TOW0YzVbRCCWbwn08PUhO67ZweIOj+
UhNZcMso7EC9iSbMOmLhbZmqmMXnP8xbCGTJtMZKDo78Ku1SXHeVnZ0UiJz5bgSyA8XJSrt2sluc
CxFFDgseW+jcd59VJ0kzKEBvwvKOjLJD9NEz0QgAAkJHw9SyVvvH7cUVGcwHgLyY0yYAJL31T9FJ
O0rXTI1e9Or4Pn/gFpbbxEhP5kCdgNPv5h1rIuoKxwrsZuffvvbxPEooJD1s2/b+5HOg3Mn3p4HM
ZACofBow6SV9jd3EwZfnTXPM3PrDHxOgcXDc3aBpgdn5PeBSP3L6pgBthSY4fqLtYv+/OOmVPspW
agGi674E+skwDkb/sx+/6vpObW9IInoHf3cBLU1S3zX2dIE25GrMto3eDt1JIwL3e5eYsN838KGB
MpEhQ33zrT2Bn+phPWQz5mCf6/6mVJ6mYSfwglUbTEUD34smm5RnpQ78XlcytZjRvzaCTVPrXB+V
FEfdg0rTMb/K5/RH9UmA+S4rYXaZJmKIbJqUaNw+xZLSpahKzRglxQ3nQVBs11yx0YrcEYoNvLtv
GJZlsvsGirjI0d+uYTabljVWM9ZwFzywQBUMuODUfQc+BbT4QIlZECXZseHDFPteQ4+cqtB3KZeU
WWrS61BK9Yd4b1ijE9T3Sn411q0dij5zX5XstsC4QxXWPRqpC1jXjtFwzI1sND0L0xCwDMQSlavX
llTZelR1qGkqY3zsmqxvdqCXKJ8G0O5jFGOuJtkty9g60B7ivo7cZnUIideW9HaKTn3V7iKi2nVS
GsUxVp1uHPqXsqzLR+Qpqr8rwi6I3RmcHCIi8zXXJAr4Z6xXrhT+uolGJGDGNKLqEU5e1Gq3eNAU
pHhrtydRdU2laFQlGt8th2ShJYMMiNk/VcMR0u20+14IybXWAtMShqV8i8DU64Wm1AQwTDykQXN9
+yoHKqyci8zhnD2g8mAWZIA77PST7jQfxnN57kAtHDjoqcf0UuJ2B+HA5Pu0H2cML7+GxlbSoHye
HFQ6GvpDmBd86V3iocaMb7X0y39yhMIMki3WO59foHGXJcTJ/LQs2Z7dGrf+vtsXDolt67O01w/S
8Y9rY5xt3C0ZJUUVzxHQZNDM14+xhrkfEePLqqPjG00Bd4KiveOiUNREzjMtgaP7Jz2I7aoRRVwR
AueAcWuOKUIuojzri67B8Mt6XgMF1OGMMrncK3dEcLREkJwvUnRs0oxBVlHikiaG7NR++x5Z9XZq
oMeQ6pS8Yz2wtLFXkwip76hGdo3SjgoFLwwtiWQo1q5hcsHhmQ9CtE+VkY+kvskO3fg8V85giB4Q
VyPEAoMrWM5ZW+e69frhwNhW/jfXGAqWbHVTDNAmgfcET3j8t5AcIYSGLIeWs0c9+IIi+faWrC6V
iS4nS4UvU8rwF4GuavtakjprcubyfjbtJAfZo8CvVvNWlHZ/YXBZ0SwRPdFbYMgnJqIZ76yHxJnv
2eA0e/Ms/i7gLAC5gDNaahyGBQCjCbSP3T7cJeM+OkLODwcnajAq9G+LyIWczo+Gcu6BZ5H6gBR9
16Wfy1jULibaKi51qIK5rlMdKKF5SOQzNVxF/tMWDRY7FwvH5XnhWIQJHQDRV096fSLEEX39ipyB
F42fBxWi9Amz4goMjCyw9Qcrd8EksQ8PeFnIbE3w0rR6hC5G8e+3A+hnFYOVE3pzsgfz1igEq7Z6
naqE4FVfhoTeOyJGjBVqY2D0LFtgrArRdTiC3UzesRGnWnMtEa/CWhxd4nGXg1yT1ihCZA3l9CkK
vxn5d9l3A1XUYrcOQw0U0jTFsnTOG8y4q6S8rwGjf4u7n3E62WnwKEeW/efHR0W8/j8cvs5am4lp
BRVw1OFMtcxu1Kuwe9nGWPU7iA+qqCqZFMQ7nDFZ3WQ+SQGCTn7tpHmxW3/tccdhm4irt+CwF4Wh
Nb9bIPLzPqFf6niKrmYHc/w2CDBM6Vlg0zuGFBzXJQJ3B0W4foJeBkIKdWI0up2D/bTTdyAGFnwi
va/0c0icx9Vlb8x1hNVjTQkhGuKJhxeaA2IcmOHsCbVHUJ35nvp920LREnIpSdp14FFTYeCUucPY
IyMRMsqzn+CT0+Uasj9hcQEaWhYoKuYUkYEnryxJZr6Drid7uWXHNyo9RWDUavFoCcnfh0oIepkY
i6nfjxWY04xdsfev9Cf1s/w8e9oZM0bO9jr+Zv+grE5M9P/jI/etlfncoMpSA1LtkzNmeR8MAzeI
amFG/UdYKrYxkpOSNi6RgzuQgDvoOjzlFrnpq/ZlyOnHuR+87T9pfWsvfxF/R6daoatRM2N2576l
5+Cv6iT/j7TrWo5bV7ZfxCoSjHhlnBnlYMv2C8uWbeac+fV3Qb7boiCewba3XlXFNQ00Go0Oq1Vw
mP4jMncpF+Dv7+QVIrM2BMmOnfJGMu1SttE+rAeGXwfWfEkFaWzhQnOXdKuuVTWoQI0vtYBlA0B7
Ds7uIHP0AGMrHvFcP3TfhPu7r8WvwnLWLdXLSpqZsGxCLXOylIss0GwzkF1ii5soBZunM8O0OTQk
RRJiLrB5nXIs1+NUC5Ice67OZu90zrBpsi7LhgZxZqN1ehVVcnHuJZOogHf3gntVEZ2zalYzqnpb
QQwrJRfJOnyaqvRLZOZOBvobwSX3vozsxYT+3iI+rlVaZEJDNMAUaicHlpdCqQv6STAEbTm0f84M
xsFxdg3hoCmvTcDh8lngZ5XIXWpHmJubxf03mUumYe/t6Kt4nIWJ4hW0lxnwWBcvY0ZKQLGZCzP3
Is3gzEbaVLNZM5iOBA1ybPFVKKIm+R+uwqsonOWYck1Fqx60r/PY/PbcjV3t87MBdtzCD+9Fj4d9
73GjhZzJGElnmBGFSNNp9VlwVblmtAYs9jMdRM9WkcpzhmJtjdYMFYCxqoCm+qBitirmz3Qiatf3
qdi3+sf7+QjszrneYxFbEGaxhlPpejwkSC+PXnrAGM/P9FHghrNtOaOBvJ9vafCLcZ4hGnj2BtI6
o/ZzJtPVHJsHqbOC8/fX/7jFf2uJwRmPKqqH6OUCq2Knv5Ts3GUzmOa74XPnMk2hR0PwkBGZEINz
h8ISzajjP2cMg7oOxlGzS1u+bANRhYzgnBmc+VDVYom7BW6R2n4asutM/VGIjLxQRTiTUY1qPtKV
neXTrzDr+I18xpyJ2YE3dp25JWpSbWF0QHACDM6CyFOOyZDshl5rZD7L3O/zazO/V0UsZ6JzbXBm
JC+r/7+TW3d0Za9zIi8JzCuWM6euiNFj1/wy4ivNwjQaBIre3shKXZkx2pVWJwtvY3AU6vop6w4m
OSbTaDeDF0aiOd772riB5A7AlGrxKJmAVG4Gj8XAtFvjBqXzINcUlljs+jcbLE7zp8xSFNUCFiux
UFwM4blOghyj49nMOute8gWHW4THq3+YJ4oy1KsznOZnsLF4A9g8je8sMl99F7daCNeSOwoILLR9
JAHP+pI+rpddIKHyDIxOLHltUVcgHfv17yzlZjW5I0BySS/XCKtJ7tjoqdyn/TV1qpeih+rJCJ0+
+JtksrqB5A6DlOuYstzh1EX5NQWFZzaNAql2zf8GgbtGc8Qq8KCAUBEmHjhVWqQeMnvyZWaWix/J
y6cuUYQryXT83Epy12mqKRI4nLFvjBYydrogC8oLNosS9t8tns7vm2Db+E6jdSzJPDElUaOgofcJ
+XD++yIt5PtFrbhstNTAEqI10AhQfIYiEUX2lFN8iE/CGgrBGeP7iyRNwWwR5iH8Exbuv+mxX30y
AwuXZxod/rhTi7kklmxqhoFYncXX1i3qSjsTQ3SdrkSDZVjMrqUQF5nVFOO8dcFLcPcC3YBx6piu
maKqxrg4TXiLcheqfTKsv7FSSIGqBnJ5yJfzVayN1ldpqPQI3j+zKAKbhTqi96BAogi5eTC+O+cV
ZE+mLR5nN6YkzHCagIdo9+d6zZ6kIUF7dCKAYZ/hD9UWhrMVMSkrGmfDgp7ux1L/MciSIykHuRO4
U3sGYwvD7VC8pGuBuW4ojmrot2WqS/jDy1WbxrdmJv/QMyIwUCKxOFvRWCXaUmbgtVJhjz3GzUjP
lTZBNQRAe3ZiIxgfT43HxkSBCLbJlKLFnjN6M8ylwNne9W62IJzDIZk0DMcJIKOvoZ4sge6VT/od
q5uL3PXzXyiejrY5CyQpJtJUb72bMaNSrk5o5JUk0FbgiR5o8/15iJdM2jut00EcqrFWNpUn2i37
HhzzOjB6N7sOf7Jxa/1F3AS9zbgi24CEzmKDP9xdhW/1vVsELXo6otIK6n75uomsp3mj1DUr05s8
CbRQIKlEQp5xv5WByLfZ1Q7TQMejRcE2wz+T0DI0LRPKtp0UI7C8WV0GL5f7r+dXc9dSbEA437BH
i5LeVcUCCuHFTsEIE7eZV1OBodi9sDBT5rcs7IrZxKGUuVTXSQEfaoee2PFWPbSHyY8PygdJaPv2
FX6DxdZ1g2VJaYyrAljpkc0HwLV4gAu6IJbImNHaSSCbaJs4lW9RcausC+Ck+Voqj1UryMqKvs/Z
8jBK9DFW8f2xvpnqKyJkzGZrz58nHScJBUFIi6G66u16jVWOvO9Y4bJ4Nu7Y8D209HrkcfBnb7zO
fFHZx548uoYknIlUtqnwlzuK5oscrzoU8pZuQb+DsNv+c5XWNarIVAVxgsXzgVhx0ejNtKAckijf
osL82rVlYJi6wLDuy/EbhnfyqjgdspwAhq73/eyqhsAv2Y1QI9WPSiligNWENzYoOIqbIoax0YLF
q06MlTFJA7SSoXyQ2PK34VA8mamQxnDPImxhmdyb4xOOdbfECWDD6UNd9uAZ+Dw0oiDr3pW+BeEO
TYp6J5NQ6JycHEwTw8f0q7C/UpTIbUbRgKS961zHCuq4KgwTtUBvBZpyg0R63uA6J6X5VKMU787Q
zBSpMWIlj0qaikIyIkDOplZ6QmdNwgqOfePTvL2ROtlP0spf1UVgfHY3CzcRQdGhpsl8Kxsd5QgD
xuEpx1nfBpRGEhqP9cqeo6ITNBHtQmEMCoVvjipMfjaY3kphE6Xwk+tecrOUOOWgufFU+OdP7+6x
ojKOLqr80fTPaUarpXM81dbikPynNTw2Y3D++7tibL7PmdMURYlpNuD7Uuv19TFrHpVKIIIIgjOo
qQWODi0GBIqlp+yaYrafIaJiFmFwPnE1zlKkSiZTamJTsIz3X4dOsFSireD84AIzB608gRzz6nfT
qcnv/tNW8NVfKNuUe5Ot06w+W8NlFT3Po8iI7hqa1+1+cUw21kymkz4OOTBy1QE/UHY9BfGD/Bn9
hPDZpC9rkDzKbutEwgneImDOCGR9bExzxoDjr6n+pZJOo3HC7KA6eT6/irtZEH0jIrvfNyJ2URWb
JIQqdAum9rH23wVsI+jM/AjKZfAfGdeNKI25pxmGjEI3DBolJv7eQpZJ1eihjJo6qypsK/Z66btA
qD0bukXg9LvV4DGqMxDQw+eqfudksz33tgQOa8awkK927oFD0itF7tyu+7hF5rR+iuY61FYg94gG
M3bn6JQBlQ3xSHxR1eDu5m3Q+NoThPemoVKAtpxYFyEifNfqfXL5i/WeurOQJEOwdXz8uRup0SVM
vA6UUkiIlPaK/l1yLI5GYmN2pkNvRaVku5Bwx3T0icnau0YI5Hswa9QwUOVXPqjhbWH+RRIalCa/
v8+ZdJpF5YrpGxBpvYp0ezZ9dI0L9HHPSd5icBo/6GG0NAow1pti8UC87FUBxrPKJ1ahEJ/UWxFH
/a77h3gROFlx6ZqUb3gDMdsazRbq76bTDFaz0m1XF+RwSLlEDvh1XTZDYDpET+cF3btXtqjcWup6
WytURQ1elR2m8lulXtLw43mI3Qf8FoNbS8NqiNEukCxrbesLO2TVab6wjrVXof0NIrKobHyHCsM/
plhGYHGLzFkVaSR11KlApsl9R35EIvIn0epxtiMbBklvFHy/zC6T6a5AanEW3GgCCP7ZkcdgLlo0
QCjG7NIxBed3A/dZRJeyq++v2sdHmKHu41KbgDE+wONDaS7ogRDuwBzYl4IcTxTyfU9N9HZr+CBz
ETYJbAQAtSA8dQH1lEBxWpscGsG7jWkw/9zd6AD/rIp10CTEbI+ioUYt5ufGxKgWjAowZ4F7s2v2
NkvI/r+5l0Hf2XUdZUsYXVno2xRRsosEYZqy+X4/56aVGDiqCphShgstjOysf1QSkSrsy2Eheo0X
u/Guz2tOwkZqqQ5P5lN5qZ1Yg0MWYPw3Wt8fWURF7DvtIqLFyyR4a2gmz7+VkIKoa42Vi7ujMR4y
YUZ0d+k2AJxzto5jpPYlAJKP2df6WBymH7FPHdNwDVvB47rw5W/pBxF/8O7R3aByjtpsKEmCCRXI
NCRHLW1t2qpoEhPYh91kPXZJlllbtop2ubdq0fVgdW2LlGW6WFFM59TUN25RHYl7o3qIQPaF6R/N
N4FNZ4/od6fqFZU3S1YzlaOUAFWK3F9OqPlhdsaPKKXzhUWuu8ZJQ5+jbLwUn3Ga3w4hJsUo8epQ
xY4fp68do0l3R6iLDy8f+ZS/SmsbG0SmUJuzJsXWvEYWGmLI1fzMWP3mQx8igQltgY1C9Fk4T25X
RTeI3CVZs7xoPQJxnJ9WOmDUYORI69fYmA+CrWPK/m7rNkjcpVgaWRquTLYBxJ9g7R8CHHCnoYxd
z1kuhGu5e7oRcER5K2g/KM+JRPWiLTH+A331P0eXja5gI5AReP44uYubuX8zJoDdLa+IPEPS0BpD
FfZATC9Xfzwmp1Txeq+8Zk0tyz3GWQtWdPcwbPDY/zfaMhhauSQd8PKj7I2ZUzijnYHSL2iDvLHp
owBOsKAqZ83I1OhGwsRrn38VEN7HbvytuERZnye5IivGFO+dumDnCPqEZMZV8Fa4MVHiYZLYSS9I
f8innMp2HS7MnjWk8sIsXiR7mq1UkAXctZ6/cdET/hZXX/W0Chd0vcmVBgrPR7QLLq3kCdZyf+v+
kU7l21bDic6S2QGl88JgharUsd+xBA9qP606OI+2LxIFvR1o/RSDTwt3WkiKpSjh0WeH1viS6M8d
uir+GwZnucKm68K0BAZVfxr5c2KldlKINHDXhCAG8Y8gnLGiplyjpBQgM7XR9x3ELnXIzfCybv+i
yEgEx1ms1JKqtKl/wY2XKsxH5tAvesAKZsVwu7uEuKcKjUeUlVeJNDWjujdhH7Xkyaou++6ySf3z
m7SbH8P+/8bgjrAZpgkeRLjRwhmNcLWvXFhuUiHooHj/oohp9/7coHGOSFOSsK1ToGkBxh876jd6
XR/MD2YwHNOTiY50YeJUtIbMhG0sIqKupjZoQMw+shK73EcBROX2Nhvlg/GlqGOibisaKsgs0TtL
tRGT/agN6DLQrNFngPaK5ER1YpPqasas5+gi7R7SyXRGUeSfKd45RO6wpaksSxqFqhgpPLxnBc+z
brmuquOofLeEZA+iReVOnZpPhlk0kM80LS9srKAvpqNcjidjXoJYp85okke5kG1jyQ99rhg2keXL
tZ4xf5e69fz5vBLv/hyTIPOvUoqRd9zPWY2lqUoVkaUm/7EkzoJ7tREx1ezHyzYg3NE3lB7zFFnk
sdAvtJOKcgbJmUp/PTWjnYIfR9ySs3u7bhC5+25IM7WMmCM2VAGGHqbSj/PLJvi+xt1rYz1SdbAg
kZWAMFpObiK5O56HEOyMxvkjsdQt7YDCf3Tar4sLtoTrfpGSiywRlX+Itkfj7Fg/xjMxMyxW7yfX
9W2DsWTwtcbT6LFut1FzRUUSyu6Re90ejbNlljEnY25g+cIvw8/ZRYHLqT40mt0fQFHp1F9Vr72y
7nEvCOdB7RaWI035j8JrnFFDTZK6GiagEbVqX+699qB+mU8otPXg6Tnt35XXbiHZTm9MmtVIhRRX
7C66Kr6u7nibIDg9Ok3sgjff/RfO+u5VsZGRs2ijYRRLUrINdRkxVY6JXu1F7eEV6eZeHoiiniJN
5WyIhDFRetwCziq6C/C1O+sifaCV6AUpOnOcFUEnR60aTCrd+jpVd7nI6dpPImyWjTMaGFVilhUz
U+zFkaGJyHLJjY5JwBkGkxne+eO97z2Y8MhlFFXgEc5pRUn6MiJNwjZJ8V+4jVV7vauOLPtTiGoL
/4ds1DDx+DbBdcOdOFWzTGOZwKmRHxewW6kHvAJs+bk7sjSa/iiQbdfXs1Swo4GHnfE1vdX4eAzn
Zexhu5YTc4yqoEa19eL+O1vPtPnd/b0B48xXkSAyOBfQi1KNbQVj6yoMwhhvtLK1BWLtvjM2SNwi
TkVdqQqYAtBayl7cxRW4D53stg/+rr3Z2EBxZmpYogR0RNCORb6q0usxEaRf9o3+BoBTP2OQlsTU
sUWdh9TID1YVnwWd2xzXBEYp8SVBiGv39G7wOJskWdEoKSHWLjbxZvIG8lWwOSKd46yQvLTxPPcA
sK7aS91XDlGg31k2iy39i3q1XRO7EYczRrU6TDJtsXzKzfSxs1HN+FTN/uJPl32QB+SL3DoC+USI
nHWK6rnWyUtsye/Ml1m9oWt6WY7RPOj6YlZDODNnP+nzKiXfiUoVfVR0RimDyxIXCV4dsm3ek6MS
yJ/mewjvoHGU5TtX0ZC43TsFTK3g4kTTzTsyG0zsyhQrZRxA8X22fKLVtXAElQCCr2RQIzTRDRNi
IpinaC+Zl4WVEy2iV9S+3v8W5OUa2Fz+eZ50pUmAkslQ/c+yMFawb9pfl+rl/xuEwVISvdSBoIL7
H6UE88GobblGyp0V1ladIyoG3F04algIuKCUF9H+t9adJEll4IUG7w0hcfNSVU5NJ8j37K7aBoIz
f80cqRZKdlFkrd33zVMsC8zfnggmLl60cqG0X+Mp9+aZ0LjukB4JpUtVOxb0xjIEELv7ssHgD88a
IoO+TBqqBNAiX952znrQrzVb9lUPA+hEr9hdfwIcHwaI/cCSqPAphDTpmtwaANcgCKa6VWB9754x
vcYtg1Y0T2Z3+QgadUEjaKIzgrO1szmtuVWNjJLnUplSu6wutD8fLYAAMIiGf4NwJhajM+KqJQCR
4nst+VjRQFjMtKdmWwjOpsYELGMxBYQeabZRUy9DM4nAbu/dS8iJobCeWjJYcNlabo7nNEeYBKmi
2m/22b6kPnhRNHf0WBbOPEaiQtp9tUPMS0W9O6it+MiXVOnRVEpQ7Q6FRcWpCtT4psEs3xe6HNRW
6wIB995ymM9FMNQahcHveGzUcO0teJcovQmviuRmaT9W3WiHenKaxvCQ1U/n11MAx7dfTIqiDwsr
NSxVT83BkEmfsrGxFc1Nm7vcyr2/gUMJjAq6cE3l4yO4I9pVZQ/9MU4xg9khHXoI1s8yeegSLxln
AdzLxEvemTX1VzxO6edxlGuCwWSI8qF10O1+NLnNGCcwPsmZJvt5YOmWAZww7HFMU6EZ2XOmt/jc
icgS08gnCfIq5U2UX4xEtlsSFKjQOb+uuyfvVU4+gNKj4FuymCtdmINnpNXTuNL7/wbBPUK0oilr
nYU1NPmGYAqzmfxFcmOzVnzcpAPhUaIxrumB3LXDj0W51DpRzbVonbi7FoxkdUJq7MfQpHY9fgyF
aYBdBNzkKmqEKQF94Fv7FE0TLeQYnqwW5LcFKqQUOCooWlKvJvTjlvAr50Rwu+8GYfD0/Y3JPwbG
eMhV5quDQm72o0N1ytEOhKBIjCnArOk48v+KO2aLyd1Z8hK3vapCTvUmJkh3s/cO8l8smB1VNqvP
7zEDgOmJ4OWz+9TaInNnGv0AU5vkeMsZV5OXHFakPqLL1ptc2c3QyNr65/Webdg7E7JZXO4IK93c
lGPGBFW+kwazDXM7UQTHd/+WeQXhnec8swp1ZfmVzjNOYPFAbiD9NsDjxN65RBSaEYjEO9EFmBkW
VYJIVX+/yh9ApzQKOzd27+mNROz/m3u6LwdV00NgGF+WE3veo4ZFgnqwhOz0JPKhRUeAd6IXCVmO
oQPcP0+r1A+/ywlohWaPNablqZv/VZnsRhNfftRGRlkiZNUkZhLBx1+66yFJUR6G4hkkSrX7QbRt
+z7pZk0521KttIn1BXiMyJ14TTCHCHyaL/xQfz5rjfmLGzDOqIBbu5N7dsxa8rVuTNvqnGns3fOH
a99aUvjYBqOD4CNbI22LhDKJqGV39MeUiGp9yS4CnFJ03mkYZ8jreqvn8ooCK+a/SdTWnPm7/KKO
RZDcJaudYeJm46bXS+E0R8YkMH23KkZl7IteFKIfwh2IedRIN4xwJHW1Dua+OJmkE6zm7rneyMrd
bpi1VqxrCgjFujFMpGgvQ8X7iw3DLW2hh0gzFL7qXZWn1QozA08VeqOrR6s/nP/+vnXfAHDWfUC3
xYARTmy/1E/9Ub0Ib5HYvmI1RuG3MhBGctmavDPvFoHLjfc3obzhMGjXSevyoh81iAkxEQjXtfzQ
XbbIpNGjkH5zDw81W2i2V9FAi9Kft3ax6Y2iMnIFWe4vIFDC/BU2EYU8s4rmAnFxkWFk1zAvHoh4
4cajWoTlgd/C9Wqhaa1iIZo7PWGijYOGPTfPHqTsW2k1f3FTbrHYCdiYQ7JWVimtwFqX21y16fqZ
6MF59dg7RFsIzgLW0axjsAMg1HG+KvP2QaKi2qy9Q7SF4Oxekqt5t4yAsAbD1fPCtMkKsqvCEvSS
iXaGc6AIHYo0qykYrJfTaK9BFB5OupA9XbRg3HFSV72JkwzSSN2plj6tooqk3Zjmdrk490gdm3ax
JAB0J/rAyNQiT/4cKT4yjx7Lx1kROHLJVeSr9nlV2L3yX5ERqHmrblEpkTk1gbw+dzlSj2hxvlpu
1avqElPYvPCeHESH6bxqvIsFrAgHTXkIRHl2tPg26p2w+5tK461UnH0wSCZHGdNwZI8nF3W5eEKU
3xIs5WX7UUWxHv0uCx5e53XEkDkbYeqFuSQpNHGeL2QQl5KqdwR7tWv1fpshNPu83SupXeSymiDV
cBqQL2Mc/glIA7CSaDz7F3Og2CF9Z/aIitEORGOTQHit7MmyqpMJz+yqYqvIhqGZi9seZjS9ETv2
JgzoyHwRcdCugrzC8kWWhWnM4doYsLbyTyn3p1q3e0OwliIM7h3e1pWV5xWWMlFMLzVqdNvHvtWL
GIp2nyTWRhZOEfEYHyqEK1+Z/tZ7xvTHznTk/lUP2BaN00EtJVU4sw2TDtXPMKh963P4uAbqHeuD
mZ6E7HS7CrmRjlPIPFbHpKywU7HiEjAsN6DDi5905PMhI8v+jKKynd1TtkFk+7q5HUdVytTMgIQJ
bY9kpmj4JuWH8+dMhMHdXZjtjrixDqlk9VGpH6ry0/nv775AttvEXVrWBPbtlCn4FDtsJLjkxU+Z
iicIC4dmpsjEs2N65hir3O011VMHdgGs2fhs3rBCvSlI3RCxu+SK1c3Fh/5qPLHJIyiwFwRVdq/n
zXZxFsSqqlLTEhwzamL8Kkg1u8IJF8UNbbW8P7+qghPNB+/mqTSHcIaUOcbEFN/i+Cq2BEETgWLw
7ywDdKd9RyGNCZrQsLJpIXyciiB4exFLkobCJ2Zy06P+icVYMS7Ojn+qmLxX+JLQlRYBciZj6UNi
ShS6ODdXlnS3lMfz27L7FNkoO1/bRLSlKzoZi5ZqYGzBJMELjLdcbtc7Rpa/PIl5LIWInI3oUhDR
gBSeETJH94x3N3Tl7zk4fVCrfzUdhEUzoiXk7EWnLHpfz5BwHeyeCcmKCdEDlNkIzw8+DaxD8SB6
CAtOFs+1Ao6K3tSYg6138xUFqYsZaw8mmT7W0whGK1NwX+42keKBp6F4hiDDyvNDFOAQUrpWZrE1
+Sdx5iOY4jCELEAbqUfs8YPmg4AsELUI7O+lrmiYWKSyaY2ces7gEMHrQUU+/BPyorjRGN/Zeq0H
/4F1EmTpFNMoMRYDjTpv75d2bTFmi70ntKsJFMqMA7K+qA/J8Re/n2hQxb77vcHjznsXdvmYYg4P
llXxI9PGuEv9XrPbX05CfZf4w5NwSuO+V7JB5Va1Mse4q9Gr89LZxXj9o5P00i/LQqWrJLqA2Ofe
XUAbOHaANpe2liXlNOZY1PwS80sxKh0WYIxQWDZc4sa7oKWtCN81bKPeY1og3cdgOQzm4zZSyqnS
GbLEqr0UUCzPmF+XX/+7Wq/9+1x/xeI3sQAzRB9GMl4b8s/kAhHMIDqCiP1R3ELwP7buFYvbukiL
omFSYtmJlCDHlCj9MB6KT0roIULr1h/+6rG2EY3bOmUZOxmz5mTMHSkdWXkoKstZVBH9H2ErdG63
OJNtNHj/NiNWUDrEt4rboNEJiZdLNnbCOmaXHQiWF9cCja76ufdzJz6J4hW7NnwjJ2fDizjr5EHB
DyDj12V6mCPn/DUo+j7n8uXtuIbVjO9r9LrFnFnt7vz3d328ze/nfLy878y8tLBP6RFBdL8IlEAK
+kBU7ipUP86haxOTZLnJ1O+fZ7V+rYxu5xaPrAeOrCLbIdCMl9z0xnYoSmFYq4yFC6/YOcYz/mJA
4QCjShe3C+/6kK+ryLcLh5ac5FkK6aw6ccs2yDBhvCN/owoI+qKIDF1OKh/8ndawIDRjIav8lJAH
Oj2eVwVeCIOYBjIBGEqkEZS58m11Q10oA4YygvKjltyo/dqPkSulP/4LCHqE35p0o+6KaGzBU1xl
R6Lehq2bitrFeQ/nrRwY4PMWAswpqDkgkIMus90ox056joxvfeXRUXB43hlwHooz4PI0gmFuBpR1
9YuPv7wojpi+/i8IVd+dIB6LM+CLUjaKlDKxSju8YkEVNtNXRQ8RDDiCKe5/2yhmmDbnp1FSMyMU
G9WDt8y0Tmzu6EIFTj4fKOJl4s13ZU16bhnUJQnsTpEdi6G5JgWGy7WlIODLG1IeijPU1UxJ3eqQ
h6D2oIjvy1ywYC9Z4u1d9AuBompIpSAmetdLGXZR3KUyxfghxLk612rvJXTeVoNtVkjEr5+b6iYf
P5/fpn2xXkE5sSIzmvOQMFDpCQ2QNlnu/wKAGBrqt8ED+C48WdNhVglaA3FgH7rxsTUEy7ZrdRiP
KuNjVJCXeatnYOaJ63wA3fbo16AXpIE5B+clECGwJdxocrGGCS0IEOT5Syf9jPIvbSV44O+anI0Q
nB4PUz3i6QOIVVJtA4xGtLjtlaOCesxVEATiL+wXLWPDWC00I7zP2Sp901W0I5BGAon+pP8s1dIl
a2sng2H3CfGn5vNSa4I13FWzDSpn6Fqjry2aAlXtT3F2Zw6C0/muiYoXi1ODTBnzuEtUiKWMPxut
sSsF/mmBgUydFpSplNk0PUzGiYDs6yKUZg/tGn6kDF7VzL5RoJYtqVzz+3nN2d/W17XmNIdgEuCK
qR6oarEyF3NI69wA6c2jkVf22o/2ebB9A79ZY06JVAWDL8sCSzBj3P2JxczJ7fLduGGtXKEjC871
PpzBJoXKFnuzctfksqTDPFR9yO6TQbcNsIKnvoRxXr6JLiExB8LuMcQwcvRmElXR+JLeVQlLQ0uT
0M0tBM2/tMpBSHv5jnnkRYteMXgOkGxRpn7tgTE5pt0j1BC7yrf6hj0KmsTuUGJAFE9ERScQjCcq
kpfRDHMmmCXf1cM1mR4S4fwTpv783YLOKkxk03TQK/FRlGWRpmLSUssdTsvpV3gv+oB6l8lnlA76
5PxxSoAtpWoxTgBkynXCe1HRrGUaxolbLo7XiXipXziYhvYrGiYfsl7IjLWrkJrGhjuCNhcFquw0
bux0k6PCctAHC5un+Iwm3JicEiTNTP/VyRH2be6tqQamcPCAIDv/jgVkSoqcmmtpuTE65FgCs2Cl
zHCnkKlCE79ITfble8Xj01MxseIqZ3jZTxO9DUMw25lDWPlr5UpiwhhmknmVwRBLcKWhlhlTgTlz
Mpd1FakoZ3bbl7mBuZ9caQ8DpqCkp+ZiEdwP7+JtTF22aJwfopVZSMcRaLVbsBce46chKLtMP7Ke
/j+v53nBAw+6jHsVhZ78wNFRTlBHlwIP7wl70r+VunveHO+5phr4JCwMoLa0dz07a61WQ5fEEGhp
nCF6aHvDHVLfEE3m3LMeGLKItgOUo4DNktN6SltMhyprnLNOsa3oCoPm3C7xzwuzd5FtQbhX/hqD
ky7MKssFW1Nf+lpD0PtUEolOQdGn6YXRme1HvVFHgV+0qxaoYkMaWEcI+F0BTFXWRkuzyXJ7H/SS
UcCyVrhxnKY9mqcGDdmiuNOeo7IF5K5sdALiQYZcN14UqzcWCUjVhLmWvZO1xeBO1lolvRQxjKkG
MR26IB4wauBLcpR9pGf9P508yDQdx/iFqUiHonMKMpA1TCWiWm6kfbIsV5oyW1cCsxRt1a5UsPgY
6szaVHh25a7DuLcFrRjuhMAnwWw5/Xp2Qnv1WFOt6HW5d7rY9fIPGLdNUYT3htIDTDFGl1pfW+qP
ReuGqogJae94bYG4veoVLc/iiEAB20+J5aGK3i5ygUsuwuBsH3anyEOcLNdEG63ysCLG1AryoXtq
zdo2FAU0oipO0tu7sR8bGmp5C2s0PxnVY2XZ5w3EnggwQLLCgt6WzldszJnajAUTISPgV+wvsx41
5Lqg0mUPBNF8sOKjldp490C2hiEu1b6xXBp/mUcbfYS2Hgka1UQY3F7IZk1ihISBYVHFC8MUs5XM
IvcqjOxw/nzN0CqExYI/pmNM0Ns9wSjvkgwjjCpLiJjzk9wih0e98yB7G78F4Q5Kg+rBsFIBUsTy
j1qy7mIiSrOIINiSbvyumQ64ZxNAxM1jK12aoqax3ctns07cliTWvITLVMCwpOHX1mo9beio21RX
kTzfJn8+6ogZTNSTUkOX0c75rk6sLCJ5SNiNmh6rxkng2FFPv6JX5Uf4/qfpIJrKuatyGzxmWDfr
1yQkjhUClVsxqiK9yI2LVhTC2DOXW5E4VTPVPrE6CoiiUe0oPnWI1Gve9KcsLfzKccomFWbbKwlg
eiW2IxKY44DZV4Jjs6tuJl6AGqJk+ruiczVMTITKc3hu5WmePoT631iAzfe57bDMuJmmCt+fw4b6
LXTFzgp1vJCHXIC0F4rBjYwHGUqJMW+I/X+z8alFwDXT4+Bo8GtYB86vJmVRxn734cCSC5jVaBAs
GXdAh5BOqNTHARq706959JITYpZn5I0e+Dz+eD7KixqAzh1eGywbsThty3tpiowKHofWtQ96qNkq
HQVL9y5/zWNwqmYQq0uVSIM/E9sFXkOFF/t17YV+cTk8pqwPP7VnUZBpV/U2gnELidpA2sgzBJOD
brF7ajMW7QjEnX3uGjfZ4wr7IMp87Vk/Rq/OmMdhkPhZznIbgxwf3bTuahzC7MHqbp5L+tCKZqTv
GSHGDs5Gu6Hago+uGGQwJqUw8doDFw891atNY4EPsg+hqXBHCZSef5+DU1JpJAK3V1I7e65v5jRz
G5Ejsv9iwHH6B4V7qpRoXSJyt2CP7ow7xgBQBMttdJl/1DDfMnJFYTCRUNwZzvpwCHFDWW7V3ff9
p1j/NLWCLNGe1m18K/7dr0t4KqC5DPeRYnh6GR7V7k8JJthp2kJwsTx9naw2Q5wPdNxPRXorE/TK
PZx3RHat0BaDs6ugbzVkEzwWCAE75dHEjCb51rgcT7L/b6KFokXjbBDm/TSDTLFoq3ovdReZaFN2
U3dbcTgDpA9z11cZANTM7y8LL3WhAxKKrhCMOQoHWLLF4YMxWzTO8hRrr5S5CrSoCNjisUir3tkt
YztRPHGwdfcYbQE5p6sJk3BdEuyWldnZxxfeItTYrq2T/lwQUZMPgyi+tXeStojcO7XRQiOTS+jg
ote2Ff7Uk2MoueeVUITBGYewayRtrIBRld9BbtCWt2rp/TcIziAUs0yttsNOWYObmcfxSyn/hR3d
LBRfcCqBKleTVFi4tgTnpT59wqxMWxq77+cF2fMZTYxJogpCWGA04FRuDUswGZSAieS7dPWnqbXl
1k1EmSERDKdosqV3pSzDgGraxaD65vSsoe0YsTP7v4nDqVc1rlGsJRAnk26z4aYfl6Cc7oiRCfZf
JA+nYvpUaIuWst0BW6UWHxCbs6PssmqC8/LsqvJmezg9a7VelTV2zxXDh/G72XX2Ogkunn2TjZAN
9h9JAwTW3zqoSRsieS8xk90gBqy92LjmOf7I3EaxzdmVaIPGrVyMSVx9iviBa1oYk4NRLng9FKIi
mH27/X+kXdly3LYS/SJWkQDB5ZXbzGixZMm2ZL+wHDnmvu/8+nsgJxEF8Q5i5eneKlfmqIFGd7OX
0xsU4dyiDtNOZQSZ9MN61d7H6IHgQ7/DrXqU1UB2fRDjJPYIqfBFIfigeWTpGKtc5fqrMv2YyLbG
7Kra5vcFF6RWVtq0DURJ8+XK7I5JzT4s0SEdj+9QtQ2OYAnMsA2rhDsfq78ytCArv2rZH+ch/s+1
vJyVYAbmpU9aq8JZkQPPHqLJ9xO97sG5qR412SzHvqK9YAlqHRM0R0UGfzp55JSjq7V3lnWSCCS7
fEGbFWR4Y73GoZHcC2t3BNG+pznhKTwaUOscqymxquggc6IylRC02yprzZpDiKaHjZNFjm03Tt4F
ZeqfF09yhGJ3HKkt7InBMLHX2nirq9dOg2PJqg6SIxS74no9imObRwRJdt+OQVnLpvV2o6oXxX7u
Dt18gNv5kI7YoWF57H7wwwu+ZTX9UqKgxnfvylLWsiMTrIGW2CneK46MRoXbE680QrfL3PP3sh+3
bUQSbAJIBto652qnG2gqe64uYOCGf3DxUPHfmG3ZLXG5N4fYK0PMBu6IhvSkkg/mKHtJ/GDexL4b
kUTTEOlTN5jPuuakn0CvgcmUzO2e2Ec+o1ofZCWg3S4AzLD/bbeJYB9okRlqyEM4zFWUJ80DIct9
dBgvtIsIrXmLxwcOZNohO0XBXGC/epNXGFfx2gW9Bq3mFFNwXjV2EVAaV8HbhDyC+JqaNJ2bhAdA
xfQ5XW4w/nr+9/mpvLmmze/zx7bRA1pSo6oWBHLZXFyMP4zwx0oWJNEeMkUSAO8auQ2S8JLWDjPe
NQ8ZCSKEOP9ms8mPmGuqkhPbfbEbHOEtdX0/MLQH4cTW66VxjPGSNu+JSjcQwuNJophWtAdEmHZO
hk2bbeLO33R6+G93IzyhpNDzJsYuNi/ElVTswgg/1HXkl+RTI1Oz/dezEUl4PcWYK4s6Is2jh/SQ
lYbLcuJbcIFmPfq1FWIoqlBOhdY7maV/Ty3Txw7in+baBo1pHbr1/rzo+0Hs5u8RXlZMSDcvFWQv
bQeNVyVGwdLAxhD4v+xT2jfBG0DBB4ddQUlX4AD6II69Z27cg/LF0pze563x6XUlic8kL1tMEEX2
qmcjBsG8Kb9vuou4lrxs2RFSIT1kjsq6ZgoAmDN60/fnVWqZYzkh1i2WB/q7LKHP2aiXA6SCJenU
qe5ZjwMkSnXbs+qybyWeX/KyxdIba8daB3OehV6y7zOG2FHnn4gvUTx+KmcMIhXMh5IzxdYigJAD
/3jik0DVqXUyr3R/mwdFPDLBjtDGMMqVm8QqdsnH53HHY31Jrzk37eLpx3fVFHij1V/ehAoWRWW2
1vY9hDPQuf6LEmD+SA+qV4DES5r+4hb9zVFiChDd8Doa2MTsdEOLleU8Yq+frPy5OygN0BptO9MT
O3Bi10HypHZdjIVhCUaxMAU9Za+dWTw2a54bIz6tGnbEjp0/zEELZn3A6HcsaZzY1cUNlGCf8kKp
x5EBKuuusGmpRTfI+0KoDYZgkoqqNtG7jtY4dtMTh18XQtAL48b+SF0US+7fFc284BnClMaad2tM
FeCZWX2PXvy7iUlqMZILEleiG2kEzsQBp9YNn/PYDGwLEzNr6Y6ypgN+NG9V7x9NMARjRNNhauYU
QOTAx0DHY3QimAeTcU/s2XA+rYwWdoqdcCLxoIbWZeQ/TdMzzcVp7Nwpns6boz01Q8JOxUp4NEda
YruubcQZy1vV9BZrKQ+MJTFgxhpzZ7EkptkVZYMknJjdNqE+2pqJjuerFJXGVPJgdh3sVhRuLTaR
ZknRyFLUEIXelCO0uTsoLtjp8tzBF87VcqlcyXbK7nrALaRoy6MJK9gKyFRgZTPo8BQfRL+692s8
N/5TtuV197JA923r6J3FSJVgfpQxNRR1mk0vJgmGTeDSn+ZMck37x7gBEQxPTNSsJwpAePk5w3y8
dULH5aG5wjzngX7S796hgBs4wQalEy3nsAdcBL6fenTrmDi5bNxx/6JeUMTERKcsOi9lmvBLBsTS
juYd2LmGq3/DCbdngzCz/fctiV9USlGGLCoW01u7xmH1BRpK/Z4hzvxx/uR2H9QGR3hQJca022rA
yU3GZV1+0K3g/O/vFtO3gggPCuPKWct0ACB6sNCTSBzV70Ckhq3ag6NgbsJ7b5vAFlV4U2ytVnTh
rji+/jTUH4vpy3mxJI9I7HmbIjDdVVwVcvLD+qIVP+Zv5wF279/E9RuGhgZ3kZ1tUNA7bA4JYqD+
u/FnPd8N/YU+SC5nTwq0ET8zf/NlsoIpUGNQwihtaHrEvJ9Z4rCycvv3tKJtQQRTMPdJXZoLQApb
/djV30uK2aDk6/nj2jU4WxTBAqCalEWI7kx0lNt8x2rhhyflT10DQwaP4cIP2uk84t4FbQDFSllr
xPGghgCMS3CIxsZRX4lXqNqP3HzX9A34B7nzBmXEm50yo0WMWAXjInqfnhmreLifXCnf1KDCAhFZ
wL+rFRs04e2YapI1wwrJ6uTKUPzZfqB/nj+7PaNjQ6v5uDAYD980Jy1NUyWsR7zQPCX6HZVZ6l0J
Xn5fE0JE1RywZsvG7/fgPAbJTPOYtf55EfYheNsM9h6a6H96HSfketRSwrAfhKgXNDqoaEprQu88
xv4xvWBwFdzEImnNirJZIAabL1Pt4yrr3JP9vvD8WY/5BdLj9+35IYkwuSubz9w1/viOw14RzDBi
ikAw/kOiKIU1wUy2CATGHJMszz0zN8kpi/3Vz/3hUpph5b8pBtVbTC715tSMQe9Dswdm9hOFEVTh
jzHIhuqfXYUVs+MhCqTDOru6sJFS0IV1iVFdaoGI1i0/j73yE3vGrJ7WA9+Yna+OnBFo9/JAXWtg
TA5FQCaIufCG+D5pTK+svtLygzlLQrhd+7b5fUGopEgi1hP8vqJ+SSKHtKDB7f0hezyv4zKYNzqu
Wko3AqYDPQxwigkl7fVDLWNC372jjTiCri/KoFgzA069Bm172RGPyVjq932QhQwCZpoQXL+Z+0mb
ItMog0u44nmSGoSXo9PXLh9sggvyZS5oVyY8K8xdEKLDTrzWdFNZKSwEhZlDH0CLoe4aC47H69++
IBMTaNhYyekd3tD65pmyYl3xgOdEVWcCrbqG+gG2mQ0SnB1hsOBER8SrYWgKnYKvhUHjSV5WbcRL
WPNRz3WUMtXjvCiS5s5dGN56rYGkGCvShXQjwXNqixD9qkpzrDVHr67T7HD+xHioIRggFEFeIMSQ
2or7MI0xSzfGdwQrQXJMviMxR0bcUe5U46F+hyF/hSiYWa0iEe1MCDXPgaa7iSpJae5pNgCQQ6Do
4mQoYb++nJzloVLwLt/kyy+STuRGvrJrPoy7HPHV9XD+BKV4Qsw4ZiiTgU8EynDPtOdoTvkQBpgs
Akf2BS80yrKAO9b0lYBC+BjrGqusBI3Zlnpdq1+nXjJesvftuAUQw8UUiynjdIZEw4WBhG1znbkJ
6JQiV3XkJKf8Ot5ooIXxWASoFijGhLdkzfma0wQpsr5jXq53jq6c8mF1yhBLpztJtmzPyZvoMgfb
IeZWbNiK18qRFQMyCgvmf/RvUeOOjxlWb5beeFwPWnfFP+/kFc29V/w8bqSbFtLBYuOyVaDp3ATd
qTc3k5MmGKDKQb4oeccyEMHDDoVK45SPt1jD9zgN4uG7JiNf3PF+v8am/pJDuCgTUeq4TDAVZQ3y
j9xZehULdh4zWbeQTBTBy0boimZrBFGWuYQFwqDe4GRP5x/t3hPa3olgI7qW1kNuQ5ahvs27q05W
89iVAWuw8MGACS0krl6r2UQxOhUVCjIV3Z2ZDE5lFN4ia3vaFWIDItjuNY/mUhnwsaqW2pHM5Ueq
jsE7zmkDIRjrfKKLWYWQQ0EvYrucKhlRvkwGQW/HwujWuYInrfXsqghr35xkTHQyCEFviyQNMa+H
Y7KzwjVqeont1rJMrAxD0FkNi89iLcE5aff9069mEyR8E6975G3J8UV1SSRGeh/RAKMAPlUIwrjX
GjaamW4rGT58La0N2GicrPd8NqK99gVCcGxVUrJijnFwDblIzKu0v1J7ibOWSSGY4yWyW2vGLLcX
zt6iXq76w3n93X+Hf4sAe//6lHK1M0d1xu9rXePV2C4eaZo3G7F/HmZXDEYtfF5jxZ4hllHtsc00
gu03XmE8ovCcJd753981vZvf5/ibz8R1rNMxClOENDUN4nTxY068ZA9Bncge5O6JbaCE1zKHFo2s
BLm8AXMc+XW63jDZtpTdiEljJsE4jw3WFDGuBYV0NuQGFEu7p9gVwQlTkGIdUqcB6c9TfIwvtK/n
D3Af0lANG+QKmAIXP3dIW1F7HvBAWeONj889vOh9SH8Wg/tr2lz6ac+trxjXgALub0RTUD2rTYyu
YUDM0HDmEZd3DWeu3gOP1xX+M57gcvRQoyVbgRdfDdgnxUl3+4sp4Mz0SSCry+wqvGFyRgeMGGli
0MbMCfZOMxBNa+wmLdKv1SLTkl1F3EAIJrVYNbVhLSA668pSUgcjdIX6/bxa7GKYOhZWwkmDNEI4
s6HVBkNd+Edwf0HSHNRIJ1ZLkuO7R7XBELx0NuVt0ao6QoGezE4bane1Fp3+mxyCm+7Rg4D8B+RY
wUdKT5icDWWD83uNydik9HJWgg1SzLIeOPuGp4AmHb1D0YV2Z+e+edCvFuko8P6hmVg/jiXoFmjX
Xhu8lAxZOTWw23wFZ4baXy3bnLxrUs1/EMS0KxIEip6hWx0poz9HHbmc7HIxRn+tJCq2+zGFTMTf
ojyf68Z2x5iVTMwKoihHTg3VoEa7HpaAb6CW99ZKzu35j9mAVVbWlQ2vLFjxdbN8iBdJRoK7/DdG
bSOMoGhxlYZgaMapsfZUoc4Tuf2YOpZ1E9n4tJGEOPuv8+XkBI3LaJKo4QRhlvJWn90ao0qy4RGZ
FgjejgwFkhE5INLVcNuCBtjfadKnSLbwh0dj585NMGapoY2rXkMJsMnoeoizgFXDcZlPpdV9VaXb
pXcPztI4O4SK6X1xXCWaTD1uuLNb8j+pfkOX63I9nLc4+w51gyEEh1FDMuzogkTxVe/12JsI6haf
r0LhTePy1eq7ir2BEwwCsfNpBIccytnLKS5dat+fl2f/93lDCMa0MVAvhNNmXw29osLbZEnroAfZ
UaLjeYT9S3lBEA5sCI2y00fYz9q23SgeTwpYHGw4nfMwuxr93NnySxDhoDSlnFKycs9cfYnqu4xg
LDzyKtm0mkQacY31grEra1Ygzag1H4bW1YuvNSkk1kZyKUxwz62pLKHRAYQZRzIe0Xt0/qxkvy+4
5sjU+nJs8PvhSty6NQ5q0fvnIf7PO/nn2sXsT1027YyWPRO5NJ6NxDvxdWyE4RM9mHo5zJIPKsn1
i5WWFAxc+cJFstSLQfUJ+BZjNGvZst4m2f3zf984mjirFgVgMJz1cNHG+XWSu01HJMq8azZflJkJ
ZnNKbLKO2DHtLTS/bEH+uoa5C1KaC2oV39KlleiDTCjBCLRZE2O3IeDG8mtXBwNLnUzGQCi7IMEM
tFGhqj0PowyENHb3UU3+iPrJGeYv5xVPhiPYAWx9UbplBg6YfJxyuI0Ww8XuS7MqJXe0H+C8XJLY
4ziFPbOaCaemh7ftFYg9Hes0XqTq9a+Kv6ylUiKYmFpbF4J++gpwCVNd1W7cqXkMu9May/rCZECC
dUjSOply1M48pSwfiqU+FNBvM4/v1Nj+b4bOEMIqQ0uXGO0UyLRUl91yq8n6XmWicEO4ea1Js3a9
XuPM1l5zRv04YQ1LUjomkXhRyQMS62I2i9e14t9scXhT5+jRsVyrejiv2BKjbXBZN7IYijE0M3+k
RfhBWU6JKjECu79vg8dPBbuqBva0178/6BoWwHFanWn9lpGfsyKJA2S/L6jVok/5OGX4/bQMD4vd
Ytf1MsnaYmQggkLNXR1iLyNqYJa2fKJlcmTTu3JSm3Pif8LmHhKtGsPORM4LEdmM1veQOSirhOHj
+eved6AbHMHThKNuhJGF8zKutSfrYgA90Hqw7tlh9bGOyXtXZmMDJ6hXF2KtT6YDbtS/DOF3tfL+
ozyCk5nUilKq4dyUY/RBeTLc1OuPleYVV9WpQoWyLl0J4u6r3IgkuJyljvQxViBS/RgesBk280w/
uRp9vmh8Ov6aXXnHKA4WxzMV22jRdoQ832vt6FmYTgYBptYeMQyZyH5/X6Z/fl+MPyNaFmbKf58k
D6Z2O3Dvln46f3D7j+gFQ7AExkq6cejxiMJwviF2f53OX88jyKQQbEEf2bpmV0Cwjf4yNusALHX3
UV1K3IsMRrAGVj2hA1BFtSvMf+aGvxiZQ+p3mbWXwxLMAT5kE1UPcSGm9Xm2PjAZ+d1+mPGiUYwL
ubE33O5XuHVM9ixOm4DpqsQMAjYYDfji7JHilMUZ+4cGIlmCVhKkBoV3qmjKZFQxEuEa+dF+Jdqf
ssbC/yPRC4LwLvVo0TAegKw+OTToJ0LKVvHXj2j94vRZoSvrwNkNAjgz7l8CCU9y6Je2jxsIZJIf
xnhXKLZbtb6mHM7r9P8x2P/giJ3nRpfnxWABZ+4ufs17IbM/XixP5sfmRBy0GElUTyKY2H7ep6Se
jBmAbTsUgVYrfraunoK6u19En89Lt28TXoQTXqypRavRsBhkMBP5rLSjk3ap7NtKhiE8V1Mlecw6
6AXV0RNY3nbUOy/Ec3LzTTrqRRWet81v3lLVpKi/TPBBbd0EnQJO4UhxjKny9UJzK4X9SfSqd8ZJ
+WakslX2uy0YPNn+lx6K7eiRMoJRycR1ga3Hvl89w80+jsfldsZc+fyl8qajLSvP8hM7J6/g1FWl
07FPFJD0ZvEVJ/GrP/nivOxTeox9LJuQfITLLlA0HUPTRgYBXGp/bq37tA7O3x//78+JIxgOKyxs
2jMoCHrQ/L47NKAkMqK7brkvzI//DUowGhjcbLKlAJQxKo6Zlk5i36XFz9Z4LGQ50j2Dy6cHsEEB
LEsgz31t4KemnpcByVivLsk9WPr/mKJvTBre753dFkVQBawXSZM2BwqW/j0M6YKcghp9LO3sY6a3
n6pskszo742Bgz3qRSxBGUqr1XLCoy8QiPWdTy5stFqiUvyI1F9GnAksCnwS9h0EKK9gBR2pqsRA
6pwbkVq/a7BOrZp/jFpyQ8C6cl5FuAqI2khA7g44PuwmjojqpGzHrK5BNNgHho49Yax1yt6Nk092
+qFWIjcp3sPuYW4xBen6lEYjjYA5uQZ4cij2J6530ZX5zf61wneRxNC7uqnZGhp6sOXAEG3WlOm9
2g5oU2nAkp8rN1mmgqVA8qxlIIJqKqU504FHHEOJ6cfAar1qlljCPcuE7vZ/5BCUMS2idSYF5Gg7
9UtYo73TlG0wkEkhXM0wR+FYVPCQRenPQ5B0x6k4ndc4GYRglCpoBtJbkKJsIoxVflHp6kWjjCht
10tuDkukE2A07easgCRZeFuYblbd6s2XtTpG1vdpnJwlCxL703nJJPcjEgyUVqgmpo3KzZjqTjg3
2MYj6YCUnJ3IKbDQ2kySHELVi46ZtqK9Bfs2n9ojd+dFkQEJUQydOwQxNoAGkH7RYxjdZbIPNBkE
P81NGGO22ARRjvyClCt7DULrulT981LwN/fGuBHCsGzHZtiQIUixxFGVMgMQa/oNdSe7bLGS6qcd
yZrUZDiCKEVZDm2R4e0Xa+n05eNa+Xn1s7Mk7nz3mwP7g/+Rhx/p9siIMiykh1uIr/QL6tGH7EBO
WJTM0B2tHkvdO398+94P+yrAzIsuLHRZvMZrorot+pz3KB6G+Hl/cIXVosVj81T81W6LhL5E83Zd
/AZTiNHHUcsZ9ldghLwZDDe0rVs7qp2JzpqP+QQ0sb0nvYoz/UdIQUnGpbK1OYGQQze49nxZGbqr
Td974z3We4MjKEm+sjgjvCuiHuhloldXYSebpNl15hsIQT/0KAnpEgIiPYUH/oXdYTGSfMp/X91f
TkxwdXZkzAXy+Ci3mpi/L8fqJlKxMIGVU0BjUxKg8GN5+4ZfwASnly3G2ncZZBoN31ACQ7ZhfdcM
bc5M8HhlkcYrSeCOKvp1DYlnT18zQ1Zm2b8Y5IOYjZUiprhYYmkXbOftAYL/54T0Q6K26LuIHEsJ
QJOR6Y8MVvz8492X6x9I0f+lIICnlg1I7GBMklul8Orm23mI/2OPXjAE+6AnpM3aERjdxRjwnE4c
lJfJFd+lXEp75GQCiYZhiee4XGAYQvvBpMcs8kGYIRGIv/W3yvYikGALlCJspoq34XX+4hcgRceA
xq3uaC71l2N1uf44jycTSTAJozInrOG615WXIz2OemC/p2BByItE/E/YuIwJ00HYDg8IQ6kf+rj+
jDYGSUC3/0JfIARzoPcsX9sFEDO9iqDHA+kluixDEGyA1Q9VpbS4lqm6tcaPa3I8fw+7WY3tKYlG
IOomZmkQAR9Bh/wWzBgf9JN633maS5zy23CUVfplNy8EwXYS9uWkQCL0mGJT7tr/MdTtjzIbJHcj
wRGHgZrQzgntEQHFw8FKb83heymzApLLEdswu0rPl55ff5zEhbOU5WWqy5aL7AcF/6iYLrz9ru9W
TMHhuMrlsgIhqFnfYE2EUzUfl+7+vC7IxBFMQGrH2P5qASpB84ejFaPfm/XDeYz9wIpivQN4FzRV
F0utxjCRpR6RDqe5y5dmhJ65Ore5U2JwuAjS66M8I77rtDeQwisdSaSk+oLBHLNpvLm9WKrrLA7d
dJK8pV2N2+CIbzVaGkWdUa5YluOKFcbxZ6OSVER2rwgkQ1j3hQWwltiw3+RJ0hYVwu2mH26mXv3C
MhlZsAyC//vGbNKkINnM0+CpfSLKySgkM6i7Cr0RQTDLUaYwxUgQybOsAr3toRw6R9FVp1uvplqi
0TIs4eaxjXnUawpZ8shyEkUN7Gp0I2rcWiGapjPvvG7v3//L5Qj3r/aY0StnSDZ01LHX3pmL+3qW
aMC+Mr+ACPYafNTprKwwa/nSOjHok8bVmxk9KFTSxbof4mwuSjTUY5JP5ghxJnfydbdzKywQCLEg
ofTLg2y+X3J2orXO5mTWaw03NYHKb1GPbRY6k6xAIQMRgjZE6Nlo5ZAomb7T7KM6Nk4hmwySHZto
sGlTzIuWAgTb7FC1TgMQTeWO+rxzIXQn2Ycx/5vfxG0vt6QLRjtvVKXBVwICKT+6o956xF61mwr1
qswz7s7r926FjFOc/WV9dME0hKsd6z1P9JFr0C2DRcs6aXeNxxn8eoze2xJ7KlF1kf6jZmbSR9xS
tPb3MHlqhhPLHupCts5RYvB0wUj0umqqawqprKn2FOhd3AfnD06GIBgGvc9s9FNCkKjSXbuhQVLJ
yHtlqi2YBXuO9VTn+Z6q7h2zCS+TitzLKOj2FQBzM8y2wJCD6sBr30CGNqJxgZoA9kVjfuaT4pRe
DCLHtoVZQOrcl04H7ar3BlEIf9BiaAzainChWE98PnE+5g+2Hvw7JuzdWRGyQRMekzWiImDx+mKv
++C0ug69xNUKkKgQRx6W7GrFBkx4TckUDlPc8GJmeE3GS11zz2vdviXaAHCd2XhyLHJjWcQ7neby
Rr+YDjEmx6bcnXSfdzjGvqzzQAoovKQwMteF8sYAK/etA18CAH3EBNTTghVB71pTZm5vS3hWcYlm
fi2CbjAFS9NDCvJN8I9IPiOkOi+8LDJWZYnNFrwL6a8vfW90kHk0nBncOklg+OevbTdm2dya4Hbb
NM/sPMWtLXN9l7epU6epGyXdqSDzfadSSTyxazhe4MR5IgWf/KmiAi4djftyUk9pT/1u0v+jMorj
ROmQYBUAvyzl2D/+WutVH+ufs1/8C02UPK1nRd1oPigb8pZEsFMNsgsrtrv9x0MT7ES+2lWDeQUk
8JPwisVah8Ih+WL05o/zuiB7Uc9f7xtB7HZNjXiCIMVPFCgP3SH28HX+9O82hstOTbAXa9iDgMiA
VKmO4QtssW+88+LIdE2wD51OlEYZIE050ssmPLZt4mf0y38DEawCOr3iLtYAgsg/iIvHlnS+aUjU
WSaJYBS6rDfzsgVIHRfuWHuT+rNZZRV47tvehHb4QraRgCFY/yxYgihnUTdklQ1aLwx4HcJTkx6s
T/qpOPGcXJHJQkmutW/wGNUNbItHE7E4HNuxCRvcSWYjlCy+8wXQtosE4IXm/qr0y3p995V7gyeo
Q2HWazojwe2ZN1pQ+NWhvDRASY4dDQfFk1X7d5Ub+QuEr6ppq2KuxsYnZqtnrY1qP/ncF8Z12//u
Y1WxWRLMVAAhGnIyYoc3emfquaUT6IH6Qw1yxOqQuLrmlDk8BXOXo6xV4o1rEgEFVV+xJCI2CQB7
D13MvBEPrNBOdqVddKcegDIHL2o98ECUaVnQRyw9frNYN6uplRdz3gdpe8rJd1ZeWrL8kOj9OARV
wUyFCW10ZYgRpj6xAgP2Bpj3yRc2ujY9jd2tGpeO3clY8bl6bdX9GUpn2HLKkIcCT+/r8GipqzKi
WGMQLGH0qOYnLe0CsyGf598uSHAk7IdGJRZLb0EzKoTNbTFpKCWC9sCa7OPUXOqdbjmlpSXO75m+
ZxxggPGRIjtkChIpWN47lzYZgixfLqN5DLIqvZ0LaefMnh5YII9Hf7RuU4sKOImeZbPSrQN4sPL1
U7y27WdCzPnJrpu0/X2Z0DjIDN3ERVFDbMiezKaecjUbg3h6WL6Ncp7MHWF4BxDVQCaHjxqxfasu
Wj3KE3MI2izQV39WvzIZdZgMQjR0FqMDGD0GUGA4S/qHajl9LPF6e7bA1JFQxeQ5dsC+2a0ez3pq
lzPpguYne1yvsguE/Rf0wnjkA9vyudY9kaDLoNjRsGjnDWPduJgYbVPnLljro6U9jDNmHWVX/6Y2
AX3G4D7WBhANfETYY/j6hZpNHiP6Xrogvhq9FVRvDu9Aazzy2J2qIPFs73ebgDgi5vaJybC30Mb/
vEZMR1rmfRx2wUDzAkNnQ+Rocdg85sYsm9zdO0EMGSC5YNoYECZiDJlGujW3MKaGkpWHuZ3Rc4wG
5EDNDNm0+O5BgvZPI8RAawkIxF6LhbAr0laMvQSp7VB8CxZH7RIZxMueOfqj6tWY6JfVLUR/y0/y
BfINg02tTXmupkoX1Gv7x9QY4PJIUco+b/D2QUDMCZdkgaBXcIDgfIlZOCJfk5bXhF5lsnT77h2h
SPj37wsK2GH0LLfjpA/ATeB0Zhz0nH941ILzYvDjFzwRtoirNmj/sFkZA3Ovr8e0qFlqtdkFGh1n
FyMo49HO0uvWXrRg6JveKUCz6Kd1EV616TxLDvFNSeb5qjbwgnkCi6NKCgr42kt50rLGyuX0obKd
2UVWB7GY9S+Clx1HjwoQ0khwvagEiT6xj4x+olXfBeCISheniofGr8y4+zSn9GpMc3Yii7JKnMme
voDtm1dONIIaFP/3zefUmCyaMRtGF4Bg7zSk66m3bAnEnspsIYS77IoCYZIGCGr8oZlfM+uUV5J2
mjeBMy4MoRGqPwzzHfiYFdTeaMowSbUEdnEsvljGEjtTYhZ+P+oo22LS82hqa+iuzfx1qqPyKiYV
9mNGWnNEfep3qUv532KCh8zG87NsGOnXR6rEaryyou6DvgGZFyLHybFBVBXMNfg4235+Ov9UdtQG
cQ1cHNEMHUuvBauJ2lRboGUJGxGN+MT00etJ2Dk1YX8qLLos7Pzneby314kHiWjUpCbMwBv29khJ
jHhA3jNYp0s7+0Q1TKffnYd4+/oBYaLCixXecNyaYJy7rJmmtZzbwDSRC0EfjlF3l91kXmRYs5WY
UQCb4VqlbGHJTsTwClecdyktKyV2B9zemz2KD7AUiwajawTdh/oCFZ5P58XkVuS1kQMcWpDBM6Yh
4BGz+SOZWUmMCVvC2KWlfFjYLc0zd4h1/zzOvlwbIMGc5VOERpYQQH0w+aqf+eNl+fBkOHzri1E4
sq+wXQ3ZwAmPkU1GbTAFGjKSn8XsUg1zULIqz1u79frsBD9UVkvBJh0iYdbFmYogTyXPak8IqDg+
HBAi4EHzf98Yxia0EoOOMYSg1Tda9NSppgW71hpUzM9fz54oJgOLGiwwKLiocFydZbVxNKBgEFck
UCYt0KZBogG7EOC0s8E9zMAjIzyodNYLZGcgTFhn2nyYrArLZYam0n630UxFhAgGLkSMNqKqNyt5
RgP7I+aKNUGZqw4NPYJMrcYkQzk71h5xKAEnDlwWrsYUxCkTrVjX2UJDoxG7bZQd62nxp7VwtBXz
aU3qaOHszikIBTQFFNVWESSqdBh3R0FMhi8kHVMuBuIBQUFW3OS8rnA5dnVdGAEmrOB1zmvGrqAm
NxEws+CGFFtD9GmdWmq1fcDzXSVKPWbr0m+Dt3g5Ks5FHEjwdvQEma4XPMFQWGwMh5V1HK8/YSkp
TGDk10cEPsWpCaIbNXIQ/0tA9w7SwkkyEAdDP8UOjqUyWcWmtA+SnwOmny4MFNbjgH6oC4RbJKgC
I8ikM6E7koJVXFcNbn6xF1VQoaRTRpKaQxewoXFCbCEoGsmbe1M6w1t4fnJgbdLgmMXP6DbUi4i1
iOfayCtPYEYM2svERn82p2WXbq/bEcgGBvgeEXlQ6ORrezWtK3os2qkJluJg3ky5w/sTIt/wmsHt
C3/2G5yirBgpAyWvQak6JcYYjk3QWsc2hvE6SnSDBy+Ci0SOCFzSKmwxhumF4GaobF1ZO7MNtJsB
notiyVvi4lvUUz0CBmtZAnZHFW2YLU5nCUbENzMC4MXT+nZYULu1Vyz5HB3sl3VBiiJT+V2xNjj8
XDfOpTL7PBlBXh3E1AW5hnKjOJ0bnua7jlcie/c9+o4cIl/mguZ9hMriI2Mq5q1pCSdTqK6NPRi/
2zmtYvcFSNoREhrg5dTFi6oUOsyjliEqzMuDnsYuHe17NuuSCsDbC3oNIxycsWZtb2FZWjDFF9nw
kX2PTFl7tgyC//vmbpa4TnV1BIRWX08DJrhuFtmGlZ2AjIthISmOBBsSVKL1KaMoqc2qDchH5Dhc
1NPRpKI7Q8JT/W4k1euddAdFYgUGD/sHYPTEXL/VV/OI1eAdItv4k3FhBryUQT7lGFpESdXPDzJS
4z0RXyEKpiHW0oHRFojz0xosttvAGIWfyssl0AOFYX+QLPOxY29fyyjaingt2lWBQzYWtz9lfnbI
Jmc9DJ4GehEm4+J4a/peowmaaJdZFVY15GvTr9NyKafu5wb7telDBkxTYdSRDaCmOG9javNYNTpM
3y/fXx3GwolOs0/h+SvZYMWO0hOeu2T4iuZVBsF7FENdtqWitkHGkL98wOrpRdpPvyfQFkPQiKSz
unI2gYG0MufPTHzFnVV/CdJjKx0Q2AmdkB2HwtsobyG3IT6xqoJ/T82+DUoshT4RLEhW3PhBHRy+
PUK+GoC/WPG2NnAiR3C3MPDmIlrDbfEe3vE4Qc/J7y+phZ1F0t+CXsB64FtB+FiYQ3tmrIAdbzB/
zII86I/s2+zGOEIMKkiK+ruPGDyxyMbCRqko4b22hSjf293/SPvS3rp1netfZMC25Omr7e09ZGzT
pGm+GB09D/Js//p3KX1v4yh+tk7ag3txgFNgs5RJiiIXF+265g/H6JoPQWBHyq12PWD7YBVgZOX9
JVJot5InOlWfGqxLIa9ND8zw7U6i0KaZ46bCjj4VNXQxn1aS1NES9PRBHn4iMeb/Loyf5zOWjbDA
N1/gFYTGjInyiHBiEZaPKrZeB6kSNOVRDSWpw4YGr35fOCFFV5vZHrU6yHt37o/si+lIrtitj/5K
BP8rrC5AnJqeqRpU6HyOcsUzwAf86zkX568OGf+PVJ7w6ECtoHIWGyrxSmtyQQ5gQjiYd+RX5NVe
vu/eu4sbLkQcHeVxfCEUyEWSEUOt1Saz5xrTVm6vXiTN3XkT4KUHIRTg9+GnOgjK0TURLveymFt9
7CacHz0UreohC3AV9Uv3VPalF+HG+CdxjsBOngMwl9lYlh4w7O8oGnagA5bzFZ9LHZP0PWYz49E/
L3Ej1q0VFAuccFDgYpS+DuaTFtTBhP3Bzp4eZGQwWxc6gjeaxLA23ogUfEkZs6KZs6oOxi4JihrX
eJJfhcTa9fGnNld2iVLc0jw5pXZ2yBoZY+Wmp62kC542anbnVE6Jz/ijs0w/Wz6GtSnx5o1ogX4h
RV5uO8jOxSdilxnJgg2ydWBPn5h9VGTjOFu+9UqA4FuMTnZa6Q3C0VHRf1Uo86P6V+ybHTon7uwb
/4Ft6c2wPfwL1W9QLRnoZaBlKOQSGGKzQuz/QIg6cjbhbD+dsFwNEJZYMjexdXp4z/AGHkr/byrR
OTRL7Kivgqjp3byO3ErGKr+VN+M1A+4zxHT17YVhECXXNGWpA8PVT9k1z5szLwcEyDgRkH3Idyht
WB12uGFJO7ZPOAZ2PArBtwk7ooxlE0zNIQwPBsVFInlU828uxKdXIoTSqek0uZKC6iOY+3Q/RF9z
jB6P5DbMZERiz3X6c5KESJiNILOnXJn8cglAV/dB9WLdHXzOnd5YePDYrpK7nYeG/Mf/kAJu2Qdw
OXjtWmiNvHnzRomKIZdKYfh44073WjdNv8RBfaHe8KHUrv4YXreyRFomk//56vI0Qzub0FhkgTZ4
S3qQDqhvevRaKeF2ViwnxZ4tCNAtr/rF6furfXNA27qo+K7w/wAq3jLJtUQhhhj2gN5TDYkz89Ju
PGWKB8p9iVFuCYEXG4AZoOv7ZokhIAaOkhMUjvWxdFmEsm6CtY/5OykzeGhyOKUIGAzQW3ru+66+
zoiushq2KJI1atJjfVcSP8xxyNFBmvnh/CW5YQgG2mMoDCMUYs+W8J3SDLAjNe6xeDQ7JNplJy34
bZwYcBmYO1CxC5aCtOC1pdVkjCtErQJp2uDnX343qZmfHesHghHleJdfydbVbUQOxHTdNjRMvICP
XojsFkMNodOSMujB2Rod+rF21Qp83rIMbevxBkF8rOb3gjchCpb9ApLGJi6D0VO9xUchE+Cdzv1N
q2kcz3+pDa1AE28SwE7Ap4EiyeuDpG2pY6kX7quWzLUeUCVzfjQKaax9jtUvFwV2Jz38hUSHgkqc
GAaCvRAXB8xC2UWLjLdUxvyn1aIMHXVVVrh2r/mRHcoGGDcyUrgVHoywF95FEL5bXofmMOkgpaRG
VJ0Ga4r3psWLQbUaeVPMNMCPtY9VwlJJX35TMLrFz/uWcUsLRwv0J0iEB6QfTh42njYz3wz708SU
0zRXP7QcvNnY9nz+cDfAG8QA7IsCIAyCJyBIXn9Pp2gbXY+QVBm4ahafnvQdw6ReAnoULOvY1U9R
IIPSbhosiIYBS0GhGo4tnDCWLJpFV6fsuVjTggZPQZW6fODM8O3Bkmm4FVvW0oRKSrqEw9wOkGbe
G2iYFLs4yL91p3pnu7y3kHuyhvxWrOFck9x4DGyiEAzWyUnFjKJjwaIOH/uprfzGxjBLZN9Lvt2W
ZgQtDOynIQ46lYIgAwtM9W6BZkOgIWNg+6jy4m88UeC71/pv7YWMuHUrxTNWIsXKTdHGlRW1BUOh
Entsj+A38u1P5YHUHodel7vxYMkIlzdlUoRQXAygkwM4+rWJgpKRoCWrl0H9SMEi116jsbEHla/u
Lrn7nJQfK8mznruakIvBH0yL6gT55Zs9T4oJlHIyI6RO8X3ZX9lobM+Za4HQk46S8LapHs4UnXOd
I29FDyTdNLEQBcWgAH/cZXRYjqj17aI94LGn8itaNwfZpkmpSB7kVzd7WqmtnXCR9MrcGxXaKbnv
7LR9/LU6Ljueqct6X1s+sVZSiG0tKWcgTCFRM77OU1DPR1uWQ2yGFZSqOBSGe4PY1IvTscsztcJH
g23yuqJ5zC6zI/H+y2KWrff2q1tXfBjMzJzRbyueu7/9U7IzruMH+0bbZUHo+BJP5yYu2uP6ihc9
3VnighEIG7CevX9aDgnoB/znG/4iLCXStr6VzR9xAHTY6CcK3yqvaVNZCymAoY/cVP+qVQ9m/nhe
oy0ZvDiLPY4ozL7ZHBgB3TmNTC+CudG9BQAlKymOcSGZQd+WYgAxr/FxU/GiUTRjYUM9F4GFuf2K
NieiXFvSHbT88MWPg8QSySW6UzA//rdYedMSUTajXlEEZgfo/0hb1XXCrHFn4Np2RMcOzNSzAU/s
sI9TUhLZsnnMUcA0sPEZHXSxU7lo9qzULWRPjlsjeHDqqupxiT1l3+wdX8You5H9vRLHb6SVqomT
NPpIVYjrPlgUhYphn4CoIHzv/lU8PQAKB/7XQc4HkIUQ8kctLMqlR+4cmwCLjLkPAqPgvAVuBUEg
yQjuE6ICTiamW2FmOaOt4HdTvLeNIDmZxzz1Bm/0G7fw+8/ssEhqnVunt5YohIw+Cgs6KPDisAUG
uCYdoA6VBiR6nF11VErkuHGJYVM6kljUl/CMU4WKYN1XY9flSNWr4b4Ob4ro5AAebEV3hv75/FnK
JAlmEbM5jSe8CgLVmYlrFaln5pPXLtnerJ17fSokEWojU0aaDEATZtuAeRb9ukrUgmXUroIOK/LU
IgbaLMGa+NilkY5VZveGjB6OKyC4+CuBQg5paMDGllxgan9TnZ+Z8uX8AT5Xgd8IoAQtZ8sBHkwE
cVa2kqjgMarRRx8qy0tjIwt6ZezSnVpNIdaDqi25COdMBalSNJhNQJAQ2W4DDNLsMzbaqU8YU7HF
vjKbn3rcqx+UaqCPALuCiVapnAlsnlqP5mGlmqNfIi01XNLE2kMX6X1y1VlKmOxG4sw3bRjm1/qy
OL4SG92FHo9NcbCq2j6wpZ7wuiyd+YJiLIj47Wypqavn9fKL6GwuvCk08F8Rj5RrfYo6BwxADrsz
TBInnmOOGvPncZmepi7Gh8qiob7NUgeUn9lUZF2Qx3rh06aPvxKAuayDwhbrR2gugJaweepmHxuN
rcgtk8LQLhalND/n82z8HIs5i/bmorUPVhPT5YihH6MPFMAHH3JNMf1eiUh2kU0dSPOXLI2+1Fiz
fd83g9W4qVEUt+Fiqo1bh3b8pIeZQX2ziZY7tcjBOZe1mbYjoxJV+6xN1V1dtUm6M+2sxn9Ac/h6
NLCsyaN6GrbeMJfFN8JaSj0dq7bL254OXbfTFpWdIitK9I/gTVcOhpLM6R77XCKkfHqcy3a5bCUn
Fhyfl8nxoARY7HWcjosxhLoRWpGOy4k2lF36DdxFO/1S3szd8A3I4ohc3hJ/gzqqzWGYcZQsIHMw
GadmPJ73je3fR18fUQwTXGJaBxB3qQLzCRRLdmDsGMtS043gZekWOt+8zIUBTCG3AhV8wfqU//2d
m6i8rgFfLu1d6FyZTPHOq7J1Xa9lie0nPOVGhTHIonveIK723WG5nrzfD7ZmlGUHG2kjcLKYJ0Wx
Bk8nMU62cWh2TgLkTHpkLmCJu9+8loV/J0ODb30k3lTgsESUJcWnaGOGTlJ2kOQ41iNqOY9jrkm0
2UjmoMwfEeLT09DSSJ011McH7dIsd7H2SYsk30cmQkg7lhTlqwVvsWAiiVt1N13WupqszbR9VPwp
y88KYJXXvsmwoMGqaQv0yKIvrp4Zpds3kvtkUxGC+0QHxNHCP69l9LSrK8yFAcCWfgZXdKs9TDK3
2YwxSNyJCsg32M9FiuAUlDGR2YbwG6wY54txd46nRjzIAK8kwxpueQ6Q/5g9A4YZLQHxlZwr6PMw
bULJe4/2BAAqzQW56n0aqAcHfELn/XQjJLwSJoRPDNZpDTMgTGsAzC5/GM19EV4liqeSp/OStvVC
dd1E4wWhTIxuTWaE1pgBFDr1bju7vxeHTB/NyFdBeiIHfm1YBqaJ+eQGXncAEAsmDjIcanZZDHzy
tLgdO83jRan9hVLP43uapgM1TMTlj6lWF/YCFkAgYSx3wqaLBEuTf0OJIv/9AxQAYOCt8D9h3N9W
bxKNoXypmChJpRXYjnusUXgYpp3kM2047Ssh/FhXQuauQviJcxY4d+qv5LAAWht/NlFp48uk7EBu
8JsCefsAyAgNcz3CrYS+5jCpSsQCK9pr5W0u44GT/L54E6HA7eihid/XupNFrnJdUkHbCg8IbzrI
oVFc5pNdr0+sm5E+UX2ucNXxOiGW01ziTcpBKl4vCdtb76qVKJGw12mVlClgaAwwUHxi6NV3teJl
Rn/b96NE1Ja/rtUS5w4VYPZyrZ+q52aL+lDfxD5YkQBf0+7/BmGNEjkGOoGMQVkBxfLXZ2g1IZjZ
nAqgfgxOJJqrTw+TjFx760OhaoGAgDcwnopv7oqhNcthaCrUlkjgoGdvYLHULv/IafoS2Rq4DbN7
JUx4Ai8m5gjqGcLyKHdtpzgUJJIV/PljTHhLWcCIGGhPATj8Bp454dKKkwi5SJN7nEcjBeFSpbgN
wOLlLruRVVO3VFqLE96GldmHdm4haUiXa1O702eJPpu/j5FTnfM/GGhSvjYC7JtW9UgDzA/sBg+5
3uauMqp7SXzbPDNUCzhSUrVgCq+FTEaRtsuU8tEBjsksgZRU7k2AXjoM/0vBxzJpwv3aTBjgYkrC
8Z9GkO3C28ENg+HEU4f5wGQog43wgA4JeEdQUQIriIjAQovEMGcNyIahuLdD8lhmumdQsIZWsvLY
VnR4JUqwBVKM8VRVGB1LZrc+8kHo8nNTe8WRbxmwfiiSILuRp7wSJ8QHI7YMpy+hWWPs1fopGc1d
AXIIzT6WMgQ3N4A3ToV5WcQHtM+BVHptIJYOwu0ugYHkE7MtN60HjDfZoF2+xdU4Hc6b45YwNEPA
2cH3Bxm2kL5iuCXJwgmpJa08En+ubNeJHs6L2PKqtQghEBUaGY0kgQgnbm+asrxxZllxdlPE6hEu
+JSej0Ye9fzhSurcz5tY9ZWcSkrcWyaHZz5oNNCvApmKiGwgYazMQCAAtHZpw5uSU+ZFaN3y0YhE
Ohqx4UpgXQb+DjkkWnKO8GHooOl9TpE9OsUXpfnUaw9L9rlPgvPfZlOntRjh4wBMMXRTkrAgPmoB
x+yYfhtURwMMkbknI8zbMLZXOgmWXaWDHeIzYSEcGy4Sdbmthsepa2WJw3kxuJheO5DuVFFqRtCJ
gdsQWHR/uogD87a56HZ6ELuN12ueDIKyJROFdKyAALKG2uLnGglJNDUHuJZiIncqC3+0ngYqGTDd
FALOE433LoGY4H++So2t0oqN3Aak1l4OeoIhmcwL67vzFrER6Lht/5HB7XIlY9DAkK6GkFEZFxTM
iaG5V4CvaimCuOTxIlNHMPF5CqOwmyEKFM/R8EGt/UK2x2kjMLzSRjDvKO6rLI5HgGXBIKxS5ZI2
Muw+/wkhXL8SIRh13dUOCpcQMSWVy4b7yPgGjsZ8ytzE+G44P89/nq2wsPo8YgI+07YjCHfAHoP+
1l7CE8Bp7gAeGoRZydNc8nnE/HuyFdVIF3weLY71ANCV+mgT+iVPzOLTeaVkkoS7vHW6KQ65IcxF
vJ8w2WbH2QUwAbl7Xs62NQDOBwclQDULcmobkowOAPE4vSzZHZFxEsl+X0gSMMimdkYChI/pRJlb
oSJ1qXS1vT+vxWbMBojB0MFBAcYtVbA4EORNpQLoY9CeeDut3SteibmeZfdf6KNk0kTa0SrODYOF
kNY8gn7ikhy6w9i73Y4jeuzrv7kiVro9P6FW4YeRZEqyBNKUxs+XyqOh24AT4PwJbjoRpmiR8WiA
XIopeBkaYRs2mLSI4EQNVvs5HwmKQrGMDGILFAspL4KEYJoY1JzZDJh2nXvhFa84cVqsTAnm/08y
LiunbT0xX0kUYmrLutzsdC4RXWqkxeEx/tw12PdbBFEg2/e7Ze8UzX5OYoZhcpHiJRxZNwMLghGP
cGfZgZTvaCu0rn+fy18ZQwykQmSiFRYsk9W6SR0F2WBdZKmxz1X9Ki8yn8WZzLu4k4rxnIIhx1ZN
9FjeMHA5EwFmp0SQWG46n2NbYr85FI9oLe14n18GmtuyxRdxb9i3NK3LjaxD7Ov0PFDHr8kwfWOD
4fZFeDxv9ZunCWwxoE8YlUIR4vVphrU1FBMfWwHbYHuZqj72au4t7YKm5t8A8zB0/SKLR/zVl5vs
qpjiFrJU+5LDcXVMqbSRxI03zW8lRPAuU2XoWzfoulvtyYk/EdnOoK1raa2E4EuFUeddGUOJpiSe
E8V+lqf+Us3++e8iU0PIUQB3KZS8ghpFnH4xbeVbF/46L0GmiHBhLLM9KYWBkaGxN/2IRFewBDdc
FskUo0QRW8i7bTTuCc0ghpX7DvR4MuaKTVd5+d5iQZ2wUjH6Gb+fOjdt8kAbx10yNxwXyQNi87gw
H4RCN8DJoDx7bbxaBb4FgwFjQaoryjxT+ZB9/4sPspIgJCJsUqe6jHN8EJV+NTsbPpjknqXIKHxk
mggJSZzVzUS5HLbcVB2nvAkiXVb02fzsK2X4n698fVQmKwtVbl0G6GYvqlpiVtzN3gRkNNb5PYNn
icgr6pAwTTHsVAWsW9w5OuXFjyH9ACKMefr4N5/ljyRDMGCKEQKU0iPkoekJW8k19UMs2zyzrQwA
f7hcgJwU0SelMgyRmWV1oJe3gCuo/dFqwDoM+mHz098o80eSSBqmJSHtkypFJjAFSYTF0Nddtnu/
CAPPXQD+ePdBhOPRvGo0W2FwlEZz1WbyliL/VA6NpPCy5fdrMUKcx05wEilFi2dvcY29WiHKfARs
CrIG4bYYlH0xuQKcpNhKI6TVa6VC9l4lUUBz7CI3vaHKvYl8Pn9smyk12M3/SHrjMWY5ovCCOz8I
P2AKYI/lC48Fii5ZEPmyJI0Hd9F91sJ4jFi5Z9mGiqIT5DOpdW+mFwkw+d+J+YU1j3hsGaEksm0F
g7U04VuFNCvycYY0UEIX1kGl+/NnJ/t97l8rbcDA5ySZid/v9U9jfJ/Leu1bEXP99xcuY6DbOtwL
+H2n93TrYcYkYCd5V8tUEG7jtC/NrAEgK1CsD3O0L9IP549oWwVMlGFQCUB+kVOlrEfSJHzOlXtl
OwyuyUZXxU35b2KEOwz7hcJwaOCVjn7ZWhleav5k/zovY9slX1QR768+VqdCAVYvs6+H0rXiBd2s
42Ix77wc2ZEJDukog1ZpBIFsxOq59tZUvEV9fwMBfcUXVQQ3ZHanVYbFVTGnL0ajHZ3qS6sk93mf
exXRJXem7OAEN5x1OhPVhEJmceHobp9+y4qgkpHubr5v10oJ3ljmlQpAH0yNg+XJ4Td9Tx2jC8MH
/RK/MSQfatt3Xk5RcM/U6WnTaDjFxTrW3XWc7/7NEATfDNPEVCMH52bTwG5vjOykj+9vMq4NQUwy
lLFJQY0KFWxtbzSXPTmcV4Gf+dt4/+eIxKE6GwBIUhhQASiYq6zWU5dRMACaxvcWhJtustR/Fc9e
BAqBIK0zYD4jbtnd17i7mGZJmXjzmwPewhMMAMjFIa+4M5ao5L/fa1dKf2/KyF02D+zP72tiu8BJ
s1BJDPw+iWrPGLHNjn1I0+uhug7/oicPHf6nCiAAr28vMsVDXoSImWO8EHeJ5vBoZ51sQ9+2W67E
CF+ETFHVtxk0ih7YLw5KjdGXZ99zN/mk+g0m/85b3Gaw4T1z3tHGnIngNFZCtKRZ8F7Kih9K7xU2
tjuBOqyX2NlmkH4RYwrZea0Cncp6BJsRpHv2ryHfL6GM2VKiijgNkagzkJwZVOlJfyx6/VpbHjMD
e71VY3/+0GTaCN9IHXUyqDWKC1X9femuW+WpoJKp8k3HWR2YcHtSWhdKX+LAuhEThPHwWVtkaHqZ
FsLFCY6XykoozitGoXrf5yrzla4z3fzdkjB2CSAniOlQtweZq0gIPk9DONUDo77Wam7zZdRity2C
899E/PqiDK7tOrnEiuNaSzuKPtTe6N0oCqYichvJl5dJ4X++klKktV5iXTz1s+HGAne89qGq/Vkl
7nllxE8jKsPD3koMxnCrBQ5DsVMu8tTlyW4Y1mtJXF80MVGIcB+HXQM+5Rq6JCWm7Y2y2WHg4L2Z
JheCXgfBxAaI4E2x35HYTGUKqajf5r9UezdNN6gEnz+sN08yQYbY5UiKIWM0L6lfNW77i1fOp4N5
aWKDBYheo4BJssE3IVqUJ9wEsVWDyaqGPPpkuM2xx3bl9Jvz1diTnXogt4VE3pYxrI7wWf2VMUzq
oprRzMVF9GDTEXNkaaBZMprlbbVALIF/AFbG++O10en22MQAh+JT7brE5fkgHzhfvPKaoyTktDRb
9seJLP4nT7A/m/XMsQ0YudHHl33PLvrx13nL2Dy5lQThclOKqMUIC4xPqb6Q7mtUekQ2HycRIdZN
Q1K2DioP1K+dqygHn2Lsggz7vBqSgxJrp7ZaRTF6UdQn2NAa34PM5Pzvy3QQrrMpy7NpnPDh6XRj
tBeGup/G3XkR3HbWie2zy7x8CVu4zsZeqbBeqKE+G3Vfoz8U/aloLR81zZZIbs7tcLCSJdxrtCii
bEjwSdQPw/MOxGiXeWaz4/CyGbTe/3h6/HRX7qnVID5qO5weIF9eU/umBTKiQVIXkJ2fcO80ij7W
RIWQalLcQs/BW6I/TqbygJr6RzAmS3SSnqEQC4o0nCsthsmxnRYQP9nxCZzsaAbxKfQmyRfjf/lz
xiEEgsoquxRvBAizRhBABJpeYKxkxlY3iRXKQpwIF9eJ2aSqgVCKjjE4kvk8xnTQj2bs4nbil8Wd
rCYl+XAigLxxmkFHF5T64GXbZ1hUjXmcDHvW4mI/JT/POxk/pzPnKPY+2poUwN/zOAEmOzej5JgZ
0Y2jlgFRi9GzQsWvSuleGx4dzkkVogc1WmpUPTQkd1iTciKHbG/do47ABxnmw/A3qdHq1hDnaTA5
ayuG86xk9VQasTegIF/O+cfzZ8m99pxWQhDR5hDDpSbEaEbijtM1JZdqL0lcZDL4n68iB+iT1SjP
cHLInN2085x+cVsZjYzMAIXIYWZG0xAenhQMUFE0k3Y5fYxLn753648Q4kUUHcmTAsO/EDRr9l2F
FIXp9e78R5HpIgSKFgBPnTJEdiNcvJQCOkNcku8aC3tx7MfzsmSxQixdIKxXTt5CH/NKuWu/xh7n
FmZ+Efu/qTJsSXnsrDUA+Cg8kduJLVlUQh6xb1TngdLvZibRSSZCSFydhJhlquH8nIi6lu0y5Smh
khLZ2WAONYRwQKp2UhQDauR464XOdaKabj/dMVmpTKaLkFEso96UnYJQHsX15DeY6U5NLERy8P/z
hrCtECfgwPiZ9majTmJMLaubAmnxHPmoMlX9p84Y/V6r/soAXgQJnhrqdjlbdY4X7PwETKJrGAFV
788rs+1BLzL4n69CjtHXIOxvuTJYCpxaH2s7AN/lsQaZTSx5tmxnrS+iBGc16Zw4LWDQvh3PN0uP
Id76vXSqv0POiwghv1+SulbDFCKG/rpvT3TxSSPJTbbNjNP64n8ACAtm1pVhnDklN7Pk81zt+yT1
StmmMZkM4a7prcZphxEyRjP1LC13dSw+Z7Ykhdy24xdN+N9i9entdqlGtkAKBmr9Zvpa6rqbV0PQ
ZfPDeSOTSRIMecEYfGaZ+CxLqh/BRbBD53w/0no/yVxGJkkwZ6ok1aCm0KlIdTcb/DqPXbbchfX+
vEbbtvxydoItqwU2axga5Ey1ca2yxDXy/vO/iRBsGUOTEbJ8xOZiHC+bYbizM1mn7P+40v6oIcIK
kok2WTPB+3XTT4//4/mMf7WPy2nZ6VK2ZcnnESnJFLNuVCeDThidm1xjioHA2jmDqbpYVOH+0/np
wr1jqFM0mhS6kRYs7ElmfJry91Ir/443L+cnBINScVgzcBeyyI9M+2XL8htJINCFQJCkRRhSJFG+
1vhzd5U9DjL+a5kEIQgodqIMZgfXTJw7q/WK+hOC5vkPwX3ubeb8ckiC92tmW6YKr8Zh4XrpJcBh
aTP6v2XyUx3qA/buHM7Le8NQJH4VIQgUUb8UsYMv3zzqp+dFCZ/BQAcIQwLyWr7DvU+9WqIkd/g3
SmJyEgRgOrFVsSTThdOiaW0PmaGZXxJzjnZqbGKmqFqmazPqMVxrJf3dwuz3ElQ/a7uSLNh50RZV
OA4j7rzpIpyuCxmn1PbTfyVAMHI1dEa9VAck2Xd8PVKL6mZP3PSBj4WOB3Ax/M3nW8kTjL5YYs2O
FsjrT1jVVR/BNOVnHhZ1aXt2SdCIjqRbcze9YCVS8IKidZQyqXCGYIh32XhM6g9hLUkcts0SV53O
B4s4R9fr+7YvLbutKIQ0j9aN8YinP5YeRHswBz3iAgFn6F7KZMKP6q1V/hEptqeZETca7SByLH/Z
1v27iT9+297L7wvvh9iZqjC18Knq5KkaD+n05FCJY21/GvDpYQ8eVqyLxLnTWKugekdTAq0W5lbR
/FGJxtJb4nB33u427yYARP8nSLjSx8HR44SgX9SB/AdAgdECqxmKT0YtZR7e/iwvogRLCNlIjHKA
qOH72LjExqR/dQIi2WsdtzEvpl2HiT3Z9LDkIMW7vlq61OwLRKiJHfPWL5EZoSB0/gxlMgR7iEKt
ZIUBGbRCwppeqciOU9m0sEyIEPAoC1tz5KGWNt90TLIBRajSf1REiHmLivxkUvGF7JT9GjBC4I5W
cV0mi4yFQ2IK4g0/lepMMsL7h/lJUT+NMlSP7LD4n6+S/OIZFm3isEr7az/5Q/I5kTVaZSKE+12v
i7HtMFPoU/YN2FRS/Hj/jsrfgeaPx+jClV4uVlPW3LBmTp/b7ysPo+8H/UY78UEOKe05N6G3cfNF
nBALnMEqbBZDXLUrHngG0R3iB9MlHh/rl3H0yM5PiAbz0vcZpTi/iH1nA/PIzzR+OO+XEisTBw0t
luh6M8Ocp3o8OoW5z+dBcm1LtBAHDLuKtbnDRbRgWtBBaBSV5X5+N6mxYAhEcP4iAuCqVHBY4b1x
M/nYP3lVeJnH2cCqT3jyBTJb2MxeX64FkSlUaTA5YvBIAL7/+WFYEvtyyZL0ELMw/ZQaLUiVFye8
O/+9/o+c648BEv5BV26rdOi3EAYDHD2+Hqn1pkOyH54XlSq+rH8tU1GIEXWhDZRpULHQ4skb2rFw
h/6x7OdDMZc7Zlreee1kpiIEjAXVM51q3Luq20z5WWP+2flyXoRMJSFeYDtSnOoj2otJ5njx9ymL
sffwntie+d6hZNEghVBhFNMygiESN4Xi/Eic8tI0u915ZWTnJQSIMma6WfB0wbLu8zCoxwWkne/E
mApqUKHYnEdzo7EaMpbhM7G+VQ1zDe1EZXu4JIFIhDOrA5mZ5UAMqB1OeaJcN1hc/0+nRcUIkSW9
WfRchJG6dnLL8K/W/nReiEwPIT/oltnBvigIiVXsNQA/cdFIAHKSdJQKEcBOTUCxMkhQtF8qSOr1
H2O3G/+qlv0S3cThWYy0molTQYpV3DjG9wQl+t46lFVw/rgkFkwFjw8jOqpRindCFN7GnaflPxdN
Ul1+s5FBtGDB5bWmZNmgwBFJ6IBMt8y8AYytwwgenk7DTgGsVArtD7QFNRiZvSpP9mNefp4LcBVW
Vr9POtmDQhKDqBAZikHL46rEX2iyc2yOssHy5xHzU9HnO6yROn/A2xcGdnmC+JmCTFTcBDMUoRNi
YB2VvAmbKDlWRz/apWtc8eFk+dqjzQ8KdKgFHBf4r0TyCmozCvpadEMttd6TvPCKuLm3HBl/8KYT
rMQIdtP0eTR1IXpHyMW9bAaTLHMr8+NoSKKfTB3BdhK6gIxjgTp5Do5EdqjNLtBayTfatIeVMoI9
qItdYxkN7qR2ehrS/WxfK1HhGrPqR8tniTnwh9abBHYlS7gywrTtZ8CGUbP5vZUKu21U7M/j3GQy
gLLk7MTckuagNY3R8/cX8j2c/Ni+VomkhSgTITwry1IzxqrEyY3FsniYgGVY6RVekkxWe9oM6y/H
JmaXRh4yPYVt+4oyowpkY+dgqmv/qI1wdzQkLBPH5A3RGMWmcodRNa+WUbLKNBGuD6zbUatFxVdR
0o/qfM0MSTVL9vv8k60SVFtZdBpx/FYSGuOuYNGe6hjhP2/Gsu8uuH+1mDn260IJE93Ckuxs2u9H
GemzTBPB9+MozX7DtbAq+7KwbTdPZa0cmR6C52txlscWg1kRZt1g2buJWoKl788fFv+RMy5PBJd3
rBkrBHmhbFkWvPax66JAgee2wA4yvYwDTQYPlZybmDEmiTPQZIQ8O7pq1A+JbFJ4+0p7cUYxV6Qh
nbEIDAKMCES5ZcBRe+TJ+MD36skJXvnxnDk+MW3UkP1aIcf36Hu+5Ww4aHtn3+1lhM8SU6CC8ytt
azI1xz1dN45vNJ9oCT6Ffpa8sKRnxz/eyj2Vth+wGx3uOU/jiF0ToZ/ROOiBIvCGETAMHUjo6daw
nR32SQBbN3yxqn533iAll7eYW07JlE7g9EPS1xC3IsHSWp5KPekuYdmRClGis5c401TI0aLsIrWe
wGTogclXcqSS25sKYaIcMYIdxbBGEg1BYfsE6FHSuiEIEdNeEvckrixmjnrXzGzgcW/WZ18D5T4A
7MWPZp68Rrvqyn+7j8S+RBrPIxtCWP5gD9/7ztync3IXRrNk8HszXhjoexjEBDWvOI0z2InZxQ3H
arUV+AtooE3vJS94fgKsRAhPP8r0CrUMaFJjzrdl8aW5fD9v09uOtRIh+G9Xt6AbWqCFcsAKqEAD
JH65Boukn+6iQMaftGlzK2GCF48xqLPIBH2sAfjNtCVY4tA+TIBokXoAdY4uGc6TasddbRU2cl01
6pjjwUaQUek77aDecrJm4qVou8kaEjKDEPw2YyAYiBPkQXPTuU7z0SglN+JmYFgdn+Cys97HCRBB
aDzTeXEdWwmUubq35uzreaOQKSJc70pbWpXCpwqKPtt1k+6HmiT4bAM1VqoIl/tgJti/wbGHmubS
D89ADS/Gq8hrwTSCtH4+lO/l1RKcSdwbEDJLwwsWIrOq8fUu8VQ2eym2ogx/lXW/KGcJ6f0Y0yYf
HQAESqOzTgxM0btubi3JV5I4kyUEh3GOmxGzRyjkZum3qrQrNzSxUS0mX8YwPHahjMZ0u9+7UksI
FUxXs5CZMIvmcY49elKwLy4OMFt/B5Z69OD+w5r7bYvHQi2+HAwLzf8faVfWHLfNbH8Rq7iABPnK
ZTgzkka7bfmF5SUB933/9ffQvl9EQQxRkZOqvKjCMw00DhpA92nOTSqim1AFwpyR4pPWPmaaYQ/h
y763CzD4897cSyyfSmy3NdotWw+hfJolAcuKIDiHMMJijLQlcqgRqzQQKO/7b5ASEtDDtkP8M1j8
YS8s0iTRUSjmGmgng75Zdh/eaualqz107xUs4G2KeMXifCFGA6KuamERbYvbICEPpPlQLtLSTO33
3PNPBjJuoedUBwSJ2qMVm+eKiPZX0bwsf19tD/OcSeWwFGiF2jUZzrGEiyzBTYxooLhNgZESVzAD
IOoy+twrmm2mjeDo+i9k+jpS3L5g9mGnhctkTH55/VtyUT41BxOy3dlBckUXJCI/47aHUkOKU1st
E9PmnT3WjW8ia1gpXqIAHR7Y/DE6fTWPI4GsaCsjGIEnTRc1u+0Cd58A/iVK+AeAP/khKzqxTIo5
WpTvMy/zJTxIPBZgtOmonaJacG+25XXoRAjtQIto4FPOngmZEhU6T2kuoY+4MKPts0jBa8vpVgh8
mkw0KUU4G0BIC+bkSBOrRE84IgSO0YopbANWA6Ft0Y5AgYiHKMtu67S1toHb3syCwrsyIGSldK5w
p12rfmF9q0U91EWWcEymoHluny84XTlFzhRET81QCFaoyJblN6x4Ji3SLCZBrrl0vHRo056Esqfn
XioqohN4ls7xWUONNgtK2BJkw8FIkMWUuMK33G0QsnQGRY/2d52/E0MK5JSWmptHX8vkGg85kXnc
X5FbDKMhOep/EBzDTJXZVIW8zH2VOgNksa3A1osf6UidrPb2sUTmcKtxToypYBLMIcpTZXpN60+a
uw+x7WL/mMNnKunKbLSNDAgazEjzKPuXcvxIWtlqyPhMZLy8Mzb2wOiKwol/SO1zo33aN2Pbi1/N
4FYkyWkjt3mluZba2FR/mIjlDpZfB3/t44iGi1uRJWTuWTHClFhJC7uX0NLUqlLBnLzTol2OA+sB
W37Fak2GKbSbGg0oURXgkVi67wN2RnEPruIVmJiwY1opjgY1x0TOn6JaEf2AZbj4C7r1D1gcc/UD
zA6baNRgOHEESq9/56qTUz85PcRcS2EOkMDP1WV2V3BQsqdQxF3szXzWHprmrBJBULgZiKxN4gKR
IKNKaS4zZx3V+xpXnJk/3WlfOzc8ysfAEbW9EDkKRxNJSLQJgvOaOzanzPQzkaSngIb408eojuE4
dJghJHzb03Ru8me9tXXrURL1gts8W61Gjj+ETEqf0WSGKcFotz/yU3KM3cyJPyeQZEYv6fCcOuzz
/jITrQA+w0kh4yyVFTBD4pUnLDec5TrmBrcywkaRDI9grvjDSR1GIzMJKD1pjZtQ6xxcy3gCgxZi
2FlRfGpThgfcslFgkDnaTW1HF9VR7Aia1l1ymM+LJLgomUo4bxyL9G00z70Gs5TOnn8E9wQd1IPT
fA9V6+S0dG4rfVHBtWgkOd4IZLWw8hpWTunjbEKbR7CKBUShcUSRDg0aqy5BBOun4wxxHmYaB3Qn
c/dnSwTDcQVDV9KRRjCDFqPf/kSfMJyOnz+Agf6nBjGhla3wm6JW6mywJizgeD6Q8FIodiv5+xDb
nLfC4HZFSdNM0kLVDFopnceO+pXklEdiB7dLzyTxJeM2HqyRTeQqoPExtzs2imlIYySDY1tnPCQX
aDT504t8WxW25S9qMKIc6E1/MyluX1Afar1rCdXOONIpSgZqKi4sv41FOq2bYcXq+5y/SbQPS81C
cEzKH13tBNTrh9Il+r1gokR2cA5XQBKGqjPsGPSrDqIPy/VV4VsOg5am4va/21V6+6BL8PiOkVa2
cTvUYPUh2ganmiuj8l2d0Xv+Bo3GVfnvoXd6JKyboks6kZFcNMuaOrDkX0Yia3Uo7kkosEgAwB8t
g9xU5tZaRlFqn6RUOiPF0t4fNIFD6NzZssqyoevHBWIoC2egkj1pnR1XhmZPtBWkWW3S0OsM8V03
YqaHRlEBLLO0H1M3y7akpV+tFCL3+1aJgLh1a3VBOXcD3NxiOPxJZ7wqHeXmD61ZZm8V5BmQXE3o
Yg3JrrLMHuPzKMr6WVx2x6X5M2auFSod5cWOqfQV8tBrtygYT0rL7dlNXzz/2ahx5ICqEtxypzCo
h4IE+VZW1NZFBCSaGY4YWlVtpjQDRoKjU9McxuTvePi2b4do2XBE0JFFG8gCEfTWt1l+iUXpMSIb
uHWvhCzNFYbvF0VMj3E5mAe0Z7Gu56r5SBILmgn/bz8wuMzasspnqY4wXKOV2oqCjrhnS9SrZjs2
XYFwHEBzqO2NQQLiNIu7zjCP4xDd5xBdgebGuU4ab6zpz7FO9VPE7tDL4WF/ujavBNdGcru62rMI
fbpgpIYawd8FE/ItJMTRxUbc41UweXynkjLEv4UBMBmlP2RGCJ5pjmqKlOqERnHs0KBvXxd2wDF7
1/QHP3ZNt3khCgKH1rdOontikVnL31dkVKUTpDIWHo+ShEK4YDhn2hMN6v4jAevKVziOaIciRWdq
+EpXd45Fz2irhdu1jyxgSyaIJImCFvQcfbMKsixxAdpL8vZTJxvf5/IjKmVoYfwPBDc9LFLU1FgC
oRw5GHnxo+r8unX3HXtzTlYY3JxMWaPoyQgMmtHbOvyeltltWf69D7IQ5rstYgXCTcgcBw2ORAAp
Qx+qL57UOGmTeVP0YESCm1WRPRx3E51RaC7jFDHO+UltR6dBO8JJElVDiyzi6DvNM4r2IXDlpA7c
UIHQd+PKSnetE7SUTQT+vLlXrIaP43KsmoI1HYavwhHSuhGq7S3DvzM9/HVkbOHxLl/u7tHV7LGy
+ps+r5yplJFGhRuvfVcQzA9/Aot7yZRqClti9pASp1B/pqKtT2QOR9WxrmkBXS7XNaOHDsNkk6aw
G20+QPpj3xiBF6gcBwSUxuWIdjuuEQXXAflSZHZmXMtFfFFFYbZo3DguMMeOqaOKOYLMCMQeqtmp
1bK3U/KRgPHV1/i89z4IGO164MyYF6T1JxAz6kUvuSJjOD7o00GeCOT93NkI7Lw9msrnKsw+El+v
LOGYoCGNVDFl8bTKnYdrJHVkkyAq2Ax9VxAcC+jJRM3JAEQ+oKrRfMLrntOHaKUX2Kk1uK1IFlM0
bhwRRPOUWs2y59Qp070yo9/jzoQKOJNHwTIVUA5//VhYYdebS1AvxbjifE4/Fk+9Dh1/1xianVHT
CH6m+oYve4nXQ26xQdZI67ND9mdOzd81JmbWRXUIa9Qlw3DMUbl9HYnIQDA5/GUj+kyGlgRFQlei
J61w2/yKifrfCpiNz4AILD3Vu+U6Pcf7oR0S5ao0g8c4pZdG1QRjJsJazF0FazXp0LvTxA6XGvQL
Cdtvc2NBSC9zFEv0/r19hbVyBo4P2sZIIGmM+UnoQOxWIzeq+lDLocMGBSVuWnHGpOE+NUttfU4g
pN7eVlCls6SiFJCGyGqONBiC4XLAzu6aUABpLbSaGwqnIsHjHIi6XYmgOPIglaFCgRYDXKCtox4/
y8pVo0mOqp/2NykRDkcaKL4oQrXBSsPTkj0pxwG7IoVsDBHlVi5HsJ0wgs+aKIZAV9UOQKGGZDCI
rB/Mp6SwFxWV5CDKrRRsvXzufJ3WVocqA7hnX8/IARvvcA/qG3OOxADom1jQwt4fxu3D0quT8vnz
WRPo+AeItdu7k9dA3SRz2vME80phzZGAf/ks+glgmTlgLCN2g9PLoP/ct2b7+5ppEk1BxgmvTgzZ
qKmWxuU4DV3YuPqeCIdr2xteEZZfsOKPMDHUvsxxAaEgBxGqs8vZEjrB2bXk175I5Gnbx1/BOLJq
2z6NEqQSu2NPDmpyDGvVmfBWXItUnbdJ/hVo+SFrq9JqQnpAjDCMZZCpt0s9cGLj7s8mhyMhEulN
pyoAaafqpWmTWysRUa7IDo58sn40mk4DxCghmeIQB3cmEdT3ilyM450s7VmQjXCAZpztKH+JRMnj
gknnhYY7KaqmXo8WG1DPb31jTD8E5nMof6TgGnWn/1ssvMowNOpqjREMVtCWrkW/9yh5JfHzH026
xZ1ajFAJpmGGNVOsX8XgslDUYk8wIfxDUUjUoMtDmJHWpyrxFSqIGP5lG38dJ27Jy3hp1eoZq1D9
2rq/a4wg6plcz46CNgHi534hILfsSzmLaT7AosabPKQaQrNbeSDI51/wYl9/2p8iwaKxuMXflKNR
JRbsg86nw5iNZibOLNhFRZPErf0wZm1XhVg1qLl/Kpr2MWo+71uxfZW6cmdu7UPuLFbjBqPGkOte
0ZfU+D4WL61qHLufWnZdVYOdQA7mIyXy61XE8YFVxbladBi9ATdA5UvX4YmFufu27c+QzisKmzPK
aDMNiyhPzb9QUGBDJe9rSESaRiIY7jKahbExQ1hSQ+Fe40jQxiSBM4jyHfc9ASXob7caSZ2LqMgA
0jTf+/E2FOU6i77PXV5kVm7gAQrf782j0lzr1NufC9H3l7+vtko1qMMwXfbkPE2uwjb2I02wT27H
gP/jG/RBfIswzWhCTRe+MSrmaeyiN381Yem05SWpHv/MGG7pB0WVRhBIX84F+m1lpJ6aiGriRNZw
K38e5gbiIbAmnNTjTH7Wqmz3ZYSU3btBlOG8v3XqMkcBDZnlPp5hTqKy+jbRdPUys9ZTIW12QpEc
9fdHTwTHLf3GMKumWWLB2KoiFxoptiSzr1YQ/azbT/tQgqXJd8aZkCeoJhksa+e7vL+TlRD+8LGL
+X8c7xfDrlx7GBs8cg+YqjG6JiOSEb/X7LhvxzIk7w9TrxDc6i8nbVILGUwmn6Nf8lzDITyiz69g
ZrYXKdXQEte0iMmnnqMuKR2gwI2rZV16Qh/0kxWKKkO2Z+QfCD5BQCUQKx0VDJam43686R/V8kU3
RSm1IhSOkvFeNmXy8i5ct2c5uopR3PxfO7r9ShC1Xg3hpkTFDVLYL69yJhRV2HQuy0c1FwTN2yvl
FYMj5R75d0FQ4f4hqBJvRCXNPNgZlFVU8/AR/3oF4tg5t0albhoYM0N5O6TndnxM4tSOUanYdOcY
1rUv+4gCV+PzBMJBtqIohaup+VUR3mm9YMVspN4ZlmWhLEzWqK5YvKCQOuokUQhr3fAaopPlLxE9
dOZokCBgd+6S7UfR9Ovpv1r1FpTbgzpFYuhdDVBlfESH30akJ/XeId5+f/n7imqSaeqmsMD3LeuZ
6Xc0uIuLZ6Hq3Pu5eYvC7T0sHaVCyYCSBMMdSbuz2X/ZH6eN65O3ENyWg2d6U0uDoHFHMj5aPfQN
1N4bdYlC6mtRnxxj9G+ZD6Oe3yl5+tAX5HFCps/+r1jseMuqb38EtxFRtGmYEV632FRviXyTVv4g
WU71pKei1wcBEs96M83n2UIwj8OWbqfyoWwL6O5gqUk/Z/Ovfas2zkFvzOITpOa4rWOLSI1b6DZL
7SV1nJ2HF2S5tp4Bvw8c0cuHwC35LKl0Yr1mDEDMtN6eDLvsIluJP6ex4EwpwuH4UCFyERoacCyr
tQetPJfophUO0aEQ5Xa/33DfjiFHiJ1u6sRSMWGMfNFUyaHRczMeLePJUm4IwnwmPe/Pmsg0jjmM
PjVjM4BpA0QqitiwJyhNWbS0P5AE9tY0jkMqq+uZWcE00sTfm6l0E5k9kkT+QwLWORYpY62GTVhd
rHKiY3qQHOWSfWlRvVD7qWNCP0CkLCrgLZ0jFZV1cS0tbghlTlstnqioY+QyCTuEwTeLxRJOw3rC
0OVIbJsPETbLUnf3HUFEjXwC1dz3JOlagJg30g/Vm4+WMyWH0Vl0YIZjkAvwBIPG61SgqVpUmTXg
6jBzyuJHYJ4EBi2r8v2oUVkzNGLJGn8wa+KkQdsIo3GJrx1yd77KHIiknIb/L/vQnvbx3htE0TxI
JlRF1jmy2DiSMNoxrDrTwuthHtnm9IUxwUFTBLD8fbUJSwN6uOcaAJJA8/PZODEtdfZteO9ob23g
2KCYDDooKbbHlFYXDYXNqTo9RbGouG3D197icFwgYxfO8xY4bZC40E620ZSclPcILeLkeagLXJ1V
1ospX9Ls276FokHk2CFFYXWdxlirI3QrP3c0vp9zmjzvg7wn1bfmcYSQ49US3WoxU2qcIEU0debo
NMmXMfy5jyMyhgsk5qlRpKGAMXnkseDGVAVc+n43emMH32SzLVILijX4vnxeKpD743iWfPX434tw
3sJwp6YCkjVIa4Q35ChN0C5k/r4/TILpMLkjkxIEtR6P+H5mjbdWGpzrKL1jWnWTBqG7DyVYQPyL
FmCisB8xYrjcxNVsJzudPt1ZkikIITeCrbdjtrjGigzUWEqiADpkLrlh39hxke2SX1TIiv46YlTf
RVmTi8u+JdO3eBwzNL0lVZ30a44qu0ru2+A8N77eNsjmJs4cC7hOxBAmxxBtk0tt0wOvdpWD7EVe
6Kafu8NyfmJu9nl/1jYObW+t41mh0ElnLnzUHwJfPSdL2ODVzGYn3V/iBnqHg8E+pmDtmhxH9JY5
KGYISEbDi65on5tQdOGliByf44dyQBJVpAIjrMwCbSMaBmWZNrbLbDI8KD1WN1HbMxvL4qfGctXJ
p/oJfSYKu1NxuKOSathJOt83GZQHJjl62h8BwVrhX85qKUyaetls4rzHgeGuoIPDjP/8kvFmZvlX
s9qsranJAIKLp29hGbgS7mX+zA6OXox4tEixbPy6cg1hg2K6Myt/H0IwkfyjWY02n3Kfwwo61bbU
ozOmeonTx8gSHU1Fc8LRihQ1aKJDYYuFXvEd6oB6iMoR/a99c0Qoy99X5DUkyCDqF0Ie5buOhi6q
+Mxp/rNYhn8nS3NGc3UBIbKfjcc++9tI/vM92Vvn4mhDlqH/OIVg+3TQ3bZ6qULJy6JvlqgOV8AV
FscVHa7HAxnpy27KrgLrry4TiUyKJoQjikHu59FA4bk7TKdeRQnFnWjKBYSOcXs754FO85jWgDBu
Oo8e0kN5VaG8DeWVTu6I8nL27UFRyFuwoahjAznRiCiCM0mPklxgm/qx78T/wq4odyQqlXUic4Mm
zwGJZogTot81Iv7kAlFetEkIXOMaVVodkginU+0MR1kg8Ldt2z+w/NvCTLRshB4oFo/Z0bNcaxm6
XxX6MwtFKcz/si2+QvHDOKhUggAN4tjJCfzOH+1Ta7dn2+hscshQ1CkssFkOSe/DjFdEjkv7wmLq
EGFMa8sOdHtp/1o52Q119Pn0W8tLdO7dXluviMsvWnGRVJcp0u2A2BJmnuNYRovROBWJBYkmjePV
fm7QWxkFFO6s/LUQXnujyoKQSQSx/H1lSEoa3cSWDUPoiCawT1kq20UmCjw3dyJFpiY6/hKNUo7y
snTQ8BIgN24gVegmKDnjqHtR8NyLBHA2zVkBcZyXkFxN0wRA5TzaJHGZ9lMRafluzv0Kg1vBaPZQ
jNa4YGhy7oCiGlv7wK02yA6ySgrkOE0VMu5v58VMzCkcFcyLlCHDOCqdXBVsQ9vrdAXBBcs1zk6p
bABicIL8asYlqFs55onesN7uTaf/xByxNv02o69QOVcw2z6GYhBQVR+aBl50NtzK1c6ak7jiAvPt
qXodRc4dJhKzqo4AVstV5iAruLdDlgtCBuFAcg4Bqic6mZTGVVpf+TKgDV/qQpfkevgRZ67l605y
EOkmLJ98x3ivo8hf0ZcN9Cf6AYb12YteMYfML33m9Oh0HLCrSPmb9t7+viUYSf6avulqWqsabEyl
+gEVms+aJioqXiZjzyaOxS0tgmS1BIgcmbcWCZ1AQYRfFY7WsBNJZa+uBTMnQuRYvCYRIiR0hnTN
Mv4+dHNiW7i6snvVcmRzuJOktnLSMQwFcbloLJe/rzg3iNEOg8aYPAYRVDxBVO34RZXQlHJ/yrZP
+ysn4ThkrqakQAdxHJWulS/sSjn2Nq4yI7v8tOSYUXcU1K+J7OIIpYj6ptF/2RV8ZtmZJaJtZPnB
ex7CcUcyWlOmphi4MOrvhtnwoGmDKfskGDeRHRxrNBKTkmbGuCXxKVTt0Z2+dX5/RC/IzqHxCbSI
RmP/PS/rDeHzt/WBynCfpcE2I5IfW9M4osWMXYj09EU+wd/XQ4gyMCSGwCU80dSpPi3CRqFLPSr7
rbd0FZ4/dDh89UL+yr7L+6m3AhimDs2lIo+thoz6PPjIxcgKhSMPbRhSDfWgeEakmTONhwDv5X/m
Fnxlc2xIRYVEINB8fYwaO4Q6DijXRuYBNky8ITanRfpelCm8+PSOzxscWfRkJpCmhGEd0dDG4azn
PxrIFCrqU1se9i0U+L3B8UUdJLXElsBGth6b6S4XJaCLvs/xw0jCetYLDODARrseb0vtP+uTvllD
BscPfdK2iUExVmhhjqbpX4WlBwICMjhmGM0h0JDeDl9GSZ4ePXRz7cm6KDBbfHVvyrl4oiknKa0W
KiDTiZyzI4RdvIlB0QEdkn8z9/68L+O+g8eLSUtFw6aqw7wQFARbtd/gbc1Er+nC3ccRjB4vJW0M
rMz1AaMXRplTtIeqMh0i2iMETsYrSSe1krNxiSKSJPtSIh9dskpB2LC9JKmBZsEWRNd/cexq/5aD
SWpYiidCpTmT4X6ermqpd2LtyYISzkeG7BVqsXYF1fUJtUK0MXA7o7hkknWVBUh+F/QY2J7/VxBu
3YdjEIRGCHs6qKvq1VNUVW4qH61QcNbcnppXHG79B1qTBzPRsf710nAgcXWjtbGIpkWTw3FAXBVF
TiYYk3c6avavzPaGEcmpk1OXH/cn518201eDODrQJKoFNQMWJH0S0ylPmcc8CX3E3DK18eZlR64o
b1g0hhw3KPmEJ8gKkJALvJIgJB20mbtv1vYy/ceqdyX1UVhEZQCIubwduvuyOgifCAVW8JX0bWFV
JTRkwATl8GSW+QME9QTbtQiCCwjGCW8TYQEr2JzbfeCmXfqHCNzpAQ0Ac6jtwog6ep7pU1od/mwe
FgtXa5+GGUn6Fsulsj73vaMMX6norm5zkFRFhi65oZv471sIxGZtXdW4uK8Nr9XPsfxl3wTR97lJ
aLsRz/LJ8qQdGT4LTA9Pnac/g+BmYQhaM0765e1hvAokn1SCmGL7wmI1Rtw0BCopdLkBQOsOHi4s
vMzJPyv+7zdF+nPfms21twLjqHhuoZI3L9YowVkmlyi4TYw/NYij4TALOqPNgdF40YPiJp5KXPkO
N014pJcUYZ7T9o33yiaOkRmdZxJWwDNu6uvyrvFDdyZ+a4+O4qi2+jn1Qo+5o+haRuR7HDnnbTOn
wbzMWx34aZmc46bx9mdrG4LoaIiroTsgn4EOBWRJDeflMJU0jqmodlD7+wjLj3wXmqn/IPD3PCGz
tFaRltAMMoJdh1IdObKX3JCiv08gh2YMk4DVNvfPFSJHCUoH3VElAqtNOarHZzuwHobiSbcuExHY
Jhg9Pg+zz6I2lw0g5VN1ZQ3Z2Qo+7Y/e9mp6HT2OG3TEgVXEgGCl+V1I2EGh6ZURidI3lgWzN0mL
oSuiRrfDGHVCgMnyn1LoNSoUj9Lz2AmYTmQNxw0pmsFm1QCYKPeN6QsUlTTzDweMo4aADck0y4AI
1U9T8j1UbspeYIVo1jk2yDpkqubL61AZ3MbyS9t+5BJq5b/csg+mLJfjGd9v52u1eYlUUbbbRg0i
TpkrBC4Ei+tRznQN+/JSuYm6oANil94ZXOMwHTtRLrZg0vn7mt40WRssD019/aXsjhFEZ6z0+/4y
2Y5jVWqhK42CJg4KNyfTGEpkQpd7V7udLbu9zg+xmzjSX2hQE9mBLW60t00yr4DcJFmMTAMUpJel
rzhZ+WnS3TmqHENpnTp7+EPruPkawkwj7fL0uZT21qfs3B/DECmqEET3hmPxOf8hANyes3+s4wPo
nLQjU1QA/n9/eFv2cvQs7B35h+Kgm407XKkCIzdXlYZdyFikdC2+w7DR5UU2tHrnmrMXd4fIENxJ
bH6fKFQmsrzI9XJjqENREpEcvi8TaJmYkNprmCAhZqNHNNbVKwaf2RMMZA6z2egQJ1jXhj+7jZMk
tuSZT91hQg6XccyfRe8oArv4RB8VYsdzqABTTS+RdUM1UY7EdvSzskp9uzngvIsClQkISz5x9TV2
6UU7Zj597p3ZmVzZju8lzR5Ft67buEtMD+VHU7Z4kaK0URmqCZUOTjgf0OKqPiHxjtr1UfPVQ4tH
qcFV7eQgKsrbDpdXuJy96dCOlC64tTs5k7fcko62ji58mhefRTmg209vKzRuh0f0EHdNDLT+UJ+C
+yUBnXrZl2VxMzy7pX+JsvY3mcvQqa6bqk4N/o60gvxXEFhzh9a6AZ5NHyQkcdDoTC2nJIKUjU3f
XEFxm3GPhHE2aTKg5FNKO1sNRYpBIgSO92d02SBY8B1utN05vB1Fe/EvpnsXGa1M4HheSVgnsRkA
6elXK6eHIbbZmTK76D30rDugwMcJveBBQp/Vh/LGuESiZxWRiRxxUVpX6M4HB+myY61fTeqzgOw3
g79XE/nL07mwUjMIAUC+5tfTJ6hDupJnXE8vo5Ne6M2iIJT7tehws728V7BcmF6mUSmVPUa2/DJh
bWfnABkcNkaWOgoe0zOXhXbqQA1cFJAoy4jtzCl/wdrpVRBKNZDls+wP3kLT8wFNjd3Y1R/68+iZ
B/mL6iYHy62OgsFeyGMPm1/uGRIv4grY9aH7FXxFZ/MnohTEXvFZF1xXbm7j6AuEzkAW9lVt+fsq
rDdiNWy6AGBS4+XJfVl4WXfYN+hfFsgrBrfG8yxH698S3jPcQ0rOR19PJ3Ty3DZPyFT4NNy1SHWL
PcnV3fzM3M7eh9+eyld0bv0nsSzPpAL6CPZs/Pa4FGonwnYZooHkWGDU02pgOgayRxW1RsnnbNKg
HG4IrrG3A4jVhHFrPdL7do4t4BB/2Qz0Q+oWjpLZqOJyCrf2JT8+f+gtn0KSF0lNSPTgcwalKdCh
CYrAqCxlO6Kxp0axwOs3KWwFwe2oOR3mHMJuHcSIXIXcBPXjvhf8yv17t6qoRSzcYSg4AXBuEKfT
VJSh2uGGS16K3x6ZPx1UN74XBQfblrwCcY6ATh9QwCYaLGkOenxvzg/7liz//54hnAPIc99KbYHv
611+QRabHxbkiWS5b2kH0g5XTSeJxKi2z06vg8crxyWxCb3WxabgGVeckDsIoB2PPIvOnb3skD6L
3oM3F9MKjyP+OeppiYyxztXGv8kpzu6MUEBKglnixeLkoiFDG8Hfsvk0636onPZnaXudrkzgWFyT
k6hGMTzcwNO+zLiADCCUeKqPxIXk8ak6YOs4UU3AdZv7lkIINRE3YZ3yDZAMNZarvkHk1p0Hrz6o
59+pDxCGdFEx6w0HFcmpFM2i1aPolLEZFK+weUnSLlJZXrfAxr3nSUNJYeKYt6XNnBJdVUTjuzV/
azDOQ/R61Ok8AiycLmPyNLAPxKXr73N8BOl/JnUyvs+GbxP5EYrSebdW8fr7nHtEs5bq2RJiJ6V2
GIf8yqjrSyfJNx196CDygnjO2/fIrRhujbiM6Gqn14phylgPRCp9LaXbodTtMDujXmkfZvO0ssbh
IorEVOKiVYGTnrRD+GXpUUVuW285iWHzcONn0e60tcErui5b6NCp6+o7XddpZHNDQBY5k05tHKZ2
VnfHeDJu9TLyisb0tSK4lIYslFDcRjZ1lSrKomvBOWGTGY0CKfvl+Ck7iBHt2B0/myftEtxq6OWB
81l1YI/KaTwUrS0L9oHt9Yaq9/+hcy6KimQ5R4/N5RA6eMTJ0VYowYtDcUIB/r3oELrFyIqBg7aO
2xFI93OzivAN8ry0BV/q/ZG1gzsHpt/p7AO0vIbhQkVJzSI0rAGMpB9r9ayI5Ao2aXkNwIUBkCVF
uBsCYOkcq7nhIfipnozr7KShdayOiYQ28M/9FbE5dNRC3pZlqBquKd4uvJIgaQtaLri2wnYz6dr9
SIsDbWoBY21u0tgUdWrCF1WFzz8P1NgMS2lEecWAG8DGlzzyc6nS+9XWCsWBokBneyxXgFykE2q9
PpVsgvtjs8Hh6CDh1id04YLobA7eT792Vx8p8VgbyQ1mqhdDTzMYGXaogUBaWl7eKZB1/8CUmVjQ
xFJkFLDw3j7IRmEt22jSNhdNJccsx4ZaivKNNyl5BcN5+6RGqdH2GMBECQ5WmFziJr8uZaiTzyoT
XG5ubjio5IOW2K/WatyGI7WGqmpyD7bQPrXydY1TQvDMqtwOzId0FGUPbfr8Co3bbPooDhuzxTTp
6rU1PZTBJQkEV6mbEYClmqZh6pSq/LO+Nbaa1eeAKAjUpO6T/u99H9icnNX3OXqNVClPpcUE1bpL
LMdAi0Il9yfzaR9mm8ZXONzEMGqYVLWA0x/6a+Ik0MicL0vjGgitu8VnAdqWG6iyBvUlSi2wEefZ
UlA3UdeCiBb+U/3e1Q/Ksb4a7qKbltnWM/VzEGFgOdKpEmBv7ZZraM7bZ1oHRt0BeokPlWPkLwXE
8sfiUBVPPDJqz2RK+Gt8ohvVNI7SgoPq7yfijccftaf9Pd+IE5o3Zw9PEog8LLQHV/jE36jrEIcm
fY/xjB7KwwgdgOkQ2KpdOpbwKmNr8tZgnEsWCOFkCYXLbtZoh3IMj5FZeTIxvVjHiwup7rErnAQO
s8Qw/HFzjcm5ZzOYuTTWMDC/brGpZD7y65GiufSHDQUUtbmDrbE41sjjUDejHliNF/jWVeRF/ujg
ts0Jj6WfO9NH0qfWeNxi6AY2zAk2FKQB1P405E5oaY5g/Jbx2Rs/zuvjrCK9OcKm8NR8Uj0F2jHd
AT1iHM2Jve5oivC2aHFtExfgMNOsIzOBTYv3D3/Fh/5Kh+SudG8c0NmU2fqd6MJyi+vXiFwYYKV1
L08NLBxz1ZsKw2ZJcZ0Eonu8zXBjjcNt/TQlpkRT4GTkkHxTnWapf3zWLrOfIxwFYWbITA+8/fnb
NE5F4GuZGoVcDuf+QZ9PA8tn9KnBqzeRjyq8pPxIhpq2AuH8fmxx/UWsqXfTODkaSnhtWtFH7NA0
indvU4fuDzd4HSIdFkcLdUTxYxiPB0mF6mZtjoJdeXsN447QsKhs6ITX+jHbMiA0B1DjJRfoMBKv
8Iv4/0j7suaqdabrX+QqD7Js33raY0ggCQncuAIcPM+zf/23lPMctiPM1vuFgrtUee2WWkstqXv1
62GoQ+dOnADfU9EMwR3Iy1JTRu9W7hSW1J2pdTJGj7Q/inoXdDs1FZVtbZ5q1yAc9VZDruRpjmXV
uMZtonvNXb8LPcszvs6I5X2yL5z3vOqsITnXW+ayMfsBkL1V3U7E+EzkcXfdu/8wW5ex4zxPKgds
IzEwoF+Y4Vq0xhGSuMvR2EX7Eq2Q3zVXFHkB6OXOurlzNsU9a5tgxYMblj+V6MswGo4mlPbbTF7R
ViicVeYQSUWbJ4wDE8yTeVBvF/AtK6ennwQjyCae53eCNp2U4D/F3fLb0x2E9rSW6uXgVr0T7vHq
7cQ79V45zm7uVjfCMxcboGtwnB9OWaMFoQW46CwfFb9HniH5UiHqUP3qmN2UguX8+vN/wzMIRSdh
tBMmvGRc1yL1ui6bHuV1UFeDfwQPyNLdI86pPHKnHFmo092gQthy1U+jk96KCHgrDCerH8DtLnRW
qjIc8QMiCAxa2svQBp40fZzT2rk+k1tMvwbiGDKX4kgaDAA1VuXnpn5oLNUz5UWQmbq1P69g+Fwn
Bb2giFoBhuh+rd9JwsZNTC3iyozxEWlfG5GWDLhuwLWYTYfWltUvTYb4KUhvsiRCo7X4iP4VnqVG
366P4GYwvLaNc04th8KTLsO28RjsWNyN0taDtWM3wKGQ9tXNlWcqONBSSMriRPN25aVlSrpMqVic
Xx3aY3GADrMTHjOU+pFD5SnH0W39Ebfdw27ekw/ZrhYsjk2PgSQzwfLASYofaYmmakEs3CXNyL7P
w/s4QfOl+B0PtEz3+T8QbkyRSqi1Fs5NLlSa7bS/7bvKtkT5ipv7wBqF4+UsbjUFvo9VdqhfVDzw
R77lEVv7Wd6hwEPYHOg12e43J11Zxc1d1Rtdo1UYug69elhf70m205vOpraB89PsZsgnKL1JlAuy
7aErXDalq0vwtOmXEESCh6wbxR93077yjB3jMNkWvzxv+wduW2QqG9TiH2OKsovQ3hmDOqfGh7kd
fVOLXoj5/T2rjl3q/AvDv7ugU1vb5ymDOdLjuAuPym7w0LHq9d1FFJRsRuG4FXutpVB01eLOF3Eb
LJq0gF5YfKd+xkUj2nrEu+yEDrjsFjU6Is9lFl3IMfLl/YXKOq4PDEATPsZTYkNaSg2S/oNvHv99
xGe1CaLtdYucqaqbioXVrFA+172N5rnoBsC09Fmt90HnXZ8rwff5THc1UmlOG/Z99WNsvnSiIrfN
dbwygFcwyKFQlkUVAKJz78X7+Jg7uocip9foJ/ZFp02RPRw5EThCO6kJ0mQsUEbxT1EJKHZzwa4N
4ogpMsncpyEQ2swlRzRCwnlWYepzCLt/qughc32CtpYsxVHMYtsKlhTHD4syyG1XxXjmyCO71m50
I3GIIQgBto1aoXB3AkGJZnlLDpTg6/TKfotNvkA+2R0+5MJkxc05WoFxC9aU6EyxMeMqFmrXT1ql
IEbtl/doBa0HjgvTQkmRtX6ESSHJTkmEKt54EuyEm2ewNQYXoUW0maGfAV+IYjuEplSMcDtyYydU
7dlfoMUrCYOMzQd1qlODaJqqU4vf46OuscplqdlGNaKDUYasC5YKH58Lm2W2ZkiulnDpELyQTyI9
fjYxv3HeCppbXMasgtgpoJt+F4To+Z3V6Pdb+/KC9qIigt0Ksykyn3HXjCom9EF9uzHmcqVBogPz
h7vjW2XY9Vq1q/vZkVUBBW4BGbplqip0wUxZ5nwflZ3UksN8cOs2dky8T5mj10f2LOqTu5nwY8Bd
8EKqsPML5y1Stpg961qJkCbY5QhGl52FatXKEfW221pgKyA+OTKdo6GJKgBZpfXYLvJDbLxndpDT
YcINkY+L5463szMPRlZGkonZmaCsXj2mfY1eZ3tNFGxumrLC4VZxYHZdHFoWniqDzkfp5wknQgHD
bpLf2hZuXqoYsjBDHYApMpvs6LHfWZCDPWiYnf4Bl8oCPIFJvFBvJDd5qXeA65vPdXuMJtGl9dYx
xEA9AggOzwB4YHs7N7o+zUgUjXCJfCxzl92R4+H1Xu3BDriQFDIS+xzPCkgrwhsoalnwks3dNygd
ZNkmnU0RLiSrHs1XvxciAfLNC5Q1CEc95dT1slSyOUr3yLv1hlP5jCYnsl8ib0mUOLRlEdS/wD64
NDSx2b8dwFouK1wKzSiJaM5L5cr5ebb869v65taxxuBYZ2gINBl6ZE3iyeusPNQ709W+Wl9HV/GG
m9gNnE54Xc0iE36i1pDcmg3buAuojjdkkrndWXEzN/RSp30enw28e4mLEtj3ruFxa7fO8wRJqAxP
lt0+RTE4OtQkabOb6FOR9p5gRLfcHm//Cg4dBOTK667KaRlFvfaaVkuP4SmFCnHqQL2D1V2geYEo
uWETTtNZDSokKWT+2CHr3ULDEMeO6DC4mg84f07sHvls3U5yrR/XrVPZYP02mCs4bjCjJW2jxMKp
e/rOcmt0NGBzpG+Lj0II1SEIAyK3l1AQx3on9KZNbxUnsYd/5m+5L7ss30147triMWTf/BoAjjab
OO2iOsAvatze030kUEcoGxqcyQnsYUf96Ci6+9tclwSC/TpUKhAMc6G33JZmlFVYl3pt3mhB5VYm
PZdxIlib2zA6bk7xlG/gDfXt8m/70CylHn4rh1LWPCMXXR+e07LXocosZZ+uT+zmAclE2IHzq4oQ
n6+/kpa4j4gB+pRO0r3Z2CykSx8NL8vd2S19WajgvmmeSS0USxoqe355a16cxXqvQlAHPSkT6TSb
lm0mVeWndIrs67YxDvvNZ1dInM9OkTbPsQKkkp7K6SbV/pEldzYE0/WHEbwYxDmiVuaD2bK0M/0e
FVf0mGMppo5WOdKNtcu82BcdLTYjBvjGf0PIlxpKcw1pgh6GdWi4CxXyHo8UwV5FZarbobJG9EYh
xOM8smrL2swnWJidzY/xXtmnTmdD7ERGIVvsi1a2YNperzlXV1I6dEnrkSUK64H6jJYC2HRnYzcN
2ac6q99zyQ2n10xLJxRROPPWFVjd0KmYI+yDUv6lz/ZReyaxaIltbkQ6lVXLlE3kFHEYCLcKmg8E
eWheQzx2JRX56l01O637FNwyVWP0TNz19nuuY3EL+wuXDfTKNiXOwzAZUaUg4+xOqpewOy654Ay6
uZpXGNxqLgulHGYVGGWLDiDVXh+/hrqoxGNzr0M+CQJ9U5V/a5fStMVs9SOifeWetenFG49f7en9
5DFvf1f0tQJj+85q1GYthURqYCD6KhK7GJw4RGHOe/SqsI38sohzCYhSKFrYwyJJ+1HWh6TcXae+
7Wm5fJ+b+iVMuzJA+SBapeY305ydIirbSOoQMOx2GLmyg5t+CRoIqJYEjryb0HoBDcqQVk8OgU+R
8Ej33aMoJWYzDqF4XkCGm2UQPndUWcZBgcAPnt/66QbtZ5wygwpTVd9OTI4PyvA2FrnAys1I44L5
m4q2UtBwZOtIlZbzHIR7WfRoukl5KwSOYHOpH5Whg1UtJMXMIrQ1ufWk8sM0vccvVkBspa2cW9X1
Tg0TAJXE8Jp08A2dnttQdDwXzNLrlrmCidrRKiXUfblS0N9BUY7SZ3k8Schuw6EpykSv9pvejvwK
Q0MHJ1wGcF6o5R2auuF2wy2Xm3H0qvgQvqsNEbbcXxhcMCEFOJHNIeIkpv/AiszMQ3ekNm7ZUPIo
iu7ZD/4tcmGtLi08pJPfdKCRgdCNi46dry7/GQ5oRuvkJLZJhIshkTyfCIpjCkOPpB5vQIMbW+ky
HEfD6D9PM9JvEznMbudWlkM/jmNLlOKzibvaeDncKsubGBdiqGgqpdLWw+Z7kxiPWqE+BhK6riqi
hJVNH1nhcT5i1vogIaUIizi9b5ZTaj7q2eE66Sobbq+h3AJdveCHoCf2Er1y+2xaYvT7xH3s4E8u
C6Sr/i77tmu/NKzaw4VITGfXT5kjF/vsWYC9QSFvsDkKGYu8L6Uqxx5523vL2U+PzZPyQX1gyZeF
58xPhtu/I13wDSbHJn1T5QqlsJfg3qXIdoN6f92qjUkDgKHobB0oGNK3A4qOwlWt420Awu4fhu6f
sfMKkVDIhh+uIfjHQqMJx4IUgKhL5WsrdaOtJo1sK2Rp7GZMjH0rpYLDtMAqXqRB7ZoKjx2Yqiq4
aVV/jh/DSvCisrFlvbGKmxmppiFkXQFRmuN5tJQfmiZq/Lt1KniDwR2HwzJDj/EeI8cET9iTdQJO
rDx2JzbvRTmV20vrlydoXFRWB/FAalL2uFP+SArXys/1vAtay251L20Fj2yiCWJ/X63jViYBno8x
eimNb9V5dHOz9g3a/CUMR4EFxET7qYFNMUouY9c0b2PJvb6ARH7AsV4bSbkUJpijPAi/jhlO9IWo
7GCbeC4zw22McU+1chkBoS43c9nasVU7Ka6yrfjzdVtEs8KRQQb9y3+HS87Qb6hwVQqdmMm5DiIY
ML6wlw7gs2bBnATdJ5V8skbB9wVG8O/2uBGp0iCAa5n9Y5K8BLUOrbWP120QYXCLP0TCKw5lsGEe
dE8PjTuNlqeyVwXbnWiouPWfD7Fp9SFMifPFi3LFnXtR1CWCYH9fLcQqLYhJ2WxI02lBL/lQYMLW
3c2aw/i3Ci1VTHSLAEDtKb7istZxhhdAJira53jFFKUjCNYK4VY8ulKYnRxhrXQWsnyMr2orocvL
Tav9/8uhvTGLW/ZyaqooPkYmmJUnTpJZTqbdX/cxkSXcqp8WI8D7KCZf7TKbtondTjtCclcZc8GK
ESFxyz6I65RqNcbMSGQ7aB/h3t5Y7S1VcKMuCAT4VJQcReRx2byuzPFDiAo6U0PHmvSktpmthubu
+vgJPJvPS5FyCEgsKqxKMt+M70Jd4NmC/ZKXWYySpCkjBd+Ppac0utf7j32H9HYDr73mp/c0N1v7
m85RQZWpdTSyOG0cv2qxn8s/x86RRCn7ohni2KClqVIrLKjpi/Ap1+bbJUgP6hTdqrAJhwnv+hRt
kwORdeQ+oZgaZ7+37BOYSExqWQoA+Rh/iPfLXnJqpIJPyCXLkVohEpnapO0VHLekLE1Xei1BNK1Z
R011tbGw5eRBYJMIhFtNUzOOC5olYd1CmCyd3apzUCXtzN9HiMghYzo5xm70+J7SbFSF/jeUeNh8
O5RFNeVTiqsavFaR3GPFuMNe/2rNjuoPeK4SRYuCqfutqVveTMmiZBjL0lt8Ha9j5iG8yezRbw+s
KegiuAXd5KiVedyOi6QUEpka4GT5I0tKiHe5+Wi8o3nkm0HkVpmFZ/u5lIAyZf5gfenN1Fba0hZ4
CPsKd/fwBoVbZekSUzNkuVj0hu6CY3okB90rfg6e6sr73g6fruNdd8jf6uiLPiGZwRIZy3xx2iDy
Mq1wzZEIdpFN7ljNELfzokawLqkOmLk558G5L85D4s/jaJNcwLwigzjWiOSpJ4uE8QsMV5YO5uxP
suDgsLl5rIzhmGKIy6IPM0DEOqKVvt1LuYhrt60gSG6iKkEiLfv7KvLq0BEdjIoFGyeBh4pOnIrx
Xi8VAm8TwXDT0hl0TKuY8cJsPVaZYpMsOyZ09t7jZBdruDlBbWyjjDNgUDuNtLFnq20cpXj5OxBu
VvI0qAqNAmRBomy6R+U65ESuQ2zzzMUOjr3ToDRmrQNEap5yhChN8lGmmm0Vj+/BQZEJS0yjSPV7
O/vxIqdtrZuda3S7Kvo6oF6NdM8tLuqu42y9H4BsLkAc2Yzd0piojerc8GVwDb/eSU7WI/w2bc2R
bbQWhVzOt+uY2y53gWR/X3m2lFgoFraMDq/4ibN00jPNrWMMSYPrMNuEc4HhPHsMZ6swc6lzF8k4
KzU5FDqxTaPeS1Pg56X15TqcyCrOw9FiJ5wsNYCWFz3183NOPUsSENs261ws4vybxtm8jBmcIho+
GOpuKfy/M4Fz7mUIjLKMYMJsDMelntxChgKJJRJRZJ/5fX/7ZQZ/wl+0wMzzCjBJTTwjNk5z0n7v
B92xzOGmS9q7bqhcaZB3163bqhNYuzp/8ld7modSCFfvj8VZztB3UbFDb0qcED240rv+B/pWuvOn
66ibboHglT2LMB7nboWnOCxltP6CArL+U42+R/U/kvT97yBUbj1lRVCqeMx0Z+lJNho7tQ6LJErl
ENnBERJZyqQgE0DUYLQbehyQYDXMghhhk11Xg8WRkVqTRTWQxOWmUvlPgOssuR+fqtb4UDetwNe3
lDyRiXuZGI6F1GlCvxoDXtgiGi78fKce4l072vMtAgcbo+iGt+VJ0dy/myyOleopQq+sDuMYkNQn
sQbFIrS6s0RicqKR5NjIWMa4JANg6nJxDDm1DTR0bCZPHx6u27PJSath5Dhp6UOqGSGADERDzdj7
XSAq6RC5HkdLxbyYlWECoptO2nwexkciukJlv/I3SrpYwT8wJ4GSJxVEDN2xe0nVL+VS2dPyJaKn
lnpK8PP6kG1uTCswjhKyBd0uiwL2QO4mhtR2JD8a1YeUfK1CAZJgcl4fENY7rd4ntKmBpAQvufoP
0QRbrOj7HClENUlSo8L30+a7tGh2noyC+EQw96/hy8oCEhkLMRm3pem+jtDdftg1oqoGkRUcE0TI
0jBGC0xAQ2fKD3Vzf32+BWvxlYlWNmRTWzR6ClbL0+XYFNGnQG+dLkicrBPdYGybgnDRQjIVTg7c
UpGTHo34RkQIfbTPIj+Ovlw3ZftYr/8C4B9Y+wDv4lBTQNqbq/jUSfwOZqBMCIzpyPvMqUR9xbYd
4ALILRY1zbRGb2jnxu1Zae77itiq8GwqGDZeW7nqlCHOZ4CkuGKKH0xyuD5s2x5wMYJbJzGJ5CFT
8P3S+lBbyCvpbCM6xqJYYzvCWc0Os3PlaUlWtlaeYvqrZ6bTTLz8I8TP9uMd02oOne7rKCxm2GbO
i2nc4oEIX21OCQvm497Ol3w3lYO9JEpnS03yLa+ig2ZkggUltJON98pOovaEdswL5V1T2tUBhqYI
5aJvtds/y75qZ0e8G4myMLddEcktkHSUFZ3X65XbIpsLHfFjMZ2U4Xta2dHw8bqjiCC43TRYqiEr
ZUAY+ieLHovodkS3ob/D4DiijSe5K3vGEXK7D4bEkzuHlKFgaxBYwgf5pI2TtGODFdLntCOoXPxZ
DcPfmcJH9BQoRjeyiJ6edHIzyAcrENixfUBmKU3/zjovyxsGKUmGEsOl3A6lPUUu6ib8wK287HMP
mctz5/wfitEZIfwej1xAOcKI1E5t+w6GsVwnBb1upA/qneGxVJLEbm4W0ZHsDyvqAsgxBw6Vqd7J
zMoQuTPKc3c2fEgXeOivEDl55Kq+Dn4XZXpu8+IFlSOPVu8nxWTz18Ciitzq8gMxD4Gw4YJwEjnC
WJJsSK0FW7zW24MLoSY7/5hDeJ08jN+ZrN0s2/l7rghXfsNF4CXSq0oVbfJcw7rNK1/TBFSxnf2x
AuC4Im6bph6Yj6hoB8Cckh7M84iGLc0ucNRP10njDxv/Zao41oDGahBbCszR7fJzdsfKXM1zsNc/
Ej9hWVWlJwBUt5YAFHMgoWtplsXnbE+xajS5jENFdg4/ES/xTXdwqhfWx+ddugioR76Acf6RRflc
q5SFaGFtT8PnkEz2jBrQ6zZt6YO8geF8YoqVDpWZiGb/p4/r5rvYoXbzFJ+S+9Qp9gRVO0wVSFYc
RbNRsOe8o5z8zU/gvMZKpk7tKliaaZGdFi8WloH+nofc1WhyvqIleSUpAzCCufFNkJmbSaT1UzTN
G5TPRRw518d1M3y74PGnN5r3rVzmwCvlG63eVe+69F19n4tBO2kJ5Vxm31dVVwpvm+5bQh5KUc7A
9ope4bAlsQprukizljgDTtK4TLgJ/KQ6yc/8wHqZlE/muyKBFR63yyhtI2dWgSUm6dM96ia8PIP8
yGII3EFoF7e5aFFQF0MAt4ckzhkCmL55UL5OeHlkmiqSf90ZNk/XK6O4PcXMaySjLwDTwxe8hHfQ
3W52eRu5stEL/G5z+1pBcayRmEVdQB4aD3XzIc7cpIvssLnJx+/XLdoMpVYwHGuo6OPRlgHcYhgj
B2HKaRwVe1D1x+swolXEMUPYqGhLKwFmjn+Y0Q5p6de/vx1jrOzgaAE5zUsdRxgu636EEgjbQiiy
c1uXvTUsN5VTPApPRMyFfwukLph8oZaup5ZKmVgH2UU/6KtMGK3syqvR7wBFkagSO1y3UuATvPia
khu5LrOUhbRx5gIiEGnqtin6rkSpYDcRIXFsgT2LJkME07R8sPX5nwHVMmHa27PxcN0kgWOoHE2o
gdHN8gjHIOUp0k/9u07Hqzni6CEwDT0vShiih59C9WZSH6vkaZZFNwmi8eKIQWtklHUaMEPCm7ry
Ive3KvX67vn6YAnoR+U4IZVnUigS6KfWUj+uleclU5HH2DqVXDlK9q58ttXYcdygFKpJ9AJG6Wni
QMQQ+Zl2033Ksm/XzRJx+Gt58mpvKvVgWhTmbfotPWruso+e0oPi6Kj/ynaiRSSiCj7tPJzyECI+
r8u2OdCJHUS88Y7YCkqL0+8FUmQMV/QsKfAPPg+djvIEFQMMZansFMVb8q+9NdsJuReMpICS+OTz
RQtLK2DXgcGSjTbNDU+ZC2cchrNZ3VWxsjNV9AuknZ/KqK0zJZsmqYuC3f313yEyl6MPPIThKUyH
o87yThucEoLrnfZl6YmAprZPDhcX5Z+yl2ZGs0cCRiS7BSU0aBXY2cORtd9A9zAvuxE9Fwjoik9U
V+WOTBY7OOT1j6o6DvqX6wMn2I55XRo907U67TFwBfWM0pPLW0MTZDP9YbURKHgiAwDzzVFu0FGi
jOnrmDH14lN4TB39xryfMrt0570iUqHbHrMLHkfBc5+RYmF1JLl6zOodld3rYyb6Pse9s5kGZj3i
+3N2HLTDvAhii+05ufx+jnXVsE3MhaVl1GjmJjkdDk+W+q63CCiq/jcpHNcOadUqRYcMpl55GBHF
FJ9l0Vb4h8VyweCCsH7OzbRKYUhyCPepF34MqDehZygTrETHmNGZBInKQkQuKosjJRhqC64WHShK
y1tUsquHwUEOnUtOYrEYER6vfqM10jwNaB/qmo8jEpd/UgfNztGhQ6qc5gWl2EIFPYFv/CZPUy26
2aJOBn2NPg/k1ugfu/Hhuntvc+mvWTM5LjX62YhNluyoDqnXoyZGQy12W+6L/OU60B9GD1XsaHqH
yi7+xrMfK6OvZjxUovRi8ovcJ9A61D/NOBD81JwWOocn0Y3BtnEXSM44tLmgZU0AmSk/m9EPtLuw
/jiNguusbYa4oHCMR7MOeqMTUKwRemJqeqi1xrk+eNuOcIFgP2EVwuTlYNCCvSPjqfJ2GP6ZrNzX
lEWw34kM4aguCc2chiyHAZ2DHtEUb5coxL1uiAiCY7t5CFtDj2FIOWte29ZuE4u6rYsmneO6vonK
RFIBYaWyQ7vgpmjCpyDSnSUTSTuJpoWjPBqRRM9aDFihRHaAvgBpZFuiftAiEI7lIisLIrNmQVf/
okL+HYkenaiWRYDB1y+YtVVAXhUurC77qv+pTidTEpwu/hAY/PJhvmpBVcIa2gjAYO2lmYJT+hg7
oy/tcj/0rXftqhcwbuUHUx3XBfOzGfVeSfvUEJRlLiKTtuPhCwq38lvI6yQ645faUxu8i7rjDhGI
q39sCvT0+L9o/YomiiMCOS+JJI+wKy5jW6kkrwjVk5WIDugiGPb3Fd8EUqZHJsuOCIrPxuKjg5M9
jp+vU4EIg6OCjuCZstQxeGT6SrP9PN+ViuD6TkAFvN56o5sGrUJAKBCTDuTQ0brYS5PFCdNP143Z
PjtfPIFjAqjWy4aUYMD6xqHKy9LsaWzYYfccmX/p2TwdhFXXVSw9am4yZ4EiuTqM9kgFycKCyeGF
1fN4zubAAEqinnPl1Ju7UKRdKNgKeDHQMEujpFMxOcWSeHmNpo2DSO5++/EMjSz+F3NQjgaypuoh
AwkME61WVa88Ji7eP79ZL8uR+tlHii4kApfbtAoFrVBQZ20UeY2RMVWyrmMX02q6x3077QTf3w6j
LgD8i0EYGq01zNgOWq9XdournbW95C3IA40WZ0Qyy0701LnpCytE7g3BVGsoqTVALEfVSatzsNSO
Ph6uLyDBuL3uHivGqcesm8oeIHrb3pYzdayg9a5DbOdNrgzh6DrMEhL2KjDmj2Xw1EQu60QeHqWX
HFyq27TZTzN0qZjQpOhkL5w2jrgDKQjH8t9pI9gqkK1uedoufxX0bxxxLy3RpLG/r8ZTLoZ0ztmz
YGpCUzy+CZSnYLYEAeM2CNqP6NDAYrI6b0HiJLH0pEWp6JQUdq/+sxSeJMrs3l7DxgWEo9apTuMp
SAHS+Hpv95m9vKo/xrv5NvtcvGiOWLh6+xJvhcmR7FjIrHMmMNWvUO11iDcSO3eoqypoDR48J3bk
BU4lCYZTZCp/wKxNS+1oAdjA8oqD6jH1U/qQNDa5HV0Yin4/0nu2k4ul/BFTWsYc9cSArJN9Oh0S
+YuwvGB7aZuapaDlk2LwddI6EjmtjnU9kcPen63JDktR8uC2I14guFiiTgzozw+AQMuxJazsQPeS
+LuAPjajPYjt/mcH5+0hBEGlV9FIFc3iCz84kDv1h3woD+xey5QdSZCG8QfOuABynl+SvoxSrWVU
z+SyGWXQB/i/o6HTX31q37Pnr+zjnD5BL9csIxhEQlS3DLvbSEZLpmDyr4/jZqh0geHPGlMxxmOd
ACavkRAkPYTjfd+P9oRm2vHDdSiB5/FHjgkpAzQkGMB4uR3IwaoFm7Ho+1x40WqdVVkmRMXnMfUW
iaCfb+q+wwS0JYZqmSKbhF+fVd3HVtWxSamdcjxWicCE7U1xBcDZQPMiUAs2HfSmT4/VofIjv7NB
dNJNeZC/Tx5eZbA/CRV9N8duhcttxgnExEcrxdhZkMi7IVC+TPzqibqgiGcVeZAVmgdfH8rt9bSC
ZD9ptSd2WUWh1Q+uo4+zY+70PRJIcls+4ALxtQGjqC35Jiut8Lg9GFIdKZkjmKiaTkDuKurnumDN
bm8ZKwyO+cYu7tRYg03SKTA/oDs3dChMd/mwfGSKjayLnzCWEc0cx4NWJre12cCsNlHtRsMhPhFd
6m8e3FZWcczXymgVQGZAaIhZ9AAaXxSdMts7w/p83SdEU8RxHlWSriAsgtHNHS1eevMwh1+uQwiG
ixfJ1bNOIhGaqLumfFSl/Wjtrn9fMFYWF57X7Yie2DrGivTKR6UHdeMaUrFaF28z3nUokSkcV4x9
ry+jBqgx+6D057b3r39/ezaglIcOvoSis9DbBapHiWLFrJFRFec2koi1GZLsHRWEWdtW/ELhN6Aw
7GJJSoHSKje0uI1SwSht33Qxjd1/zeC3na6CgMoiAcB8jDO7OZRHpLKfoswOH5jCtojXth3gAsfN
SjzGgzGyUSt0asfBvg6f5ulUzqpg3LaE7DXWIvo/uzjKrvUoLxYJ2+ngd2fWnrf3WW8kxtWim3u2
wH9LfllBsTlcUXXeyB1kkWHTlLSOOpZ2FjV2X4a4xJucNL7N5oe/cj2dueYKUGssPVQVANbQpKna
e5X8UEvBBiRwb51N5AqjGC20jmETNYVe1T0liH+C+v66HSLn5shZDsLCHF87ShmhY8YvmvDBVeje
HDkPKkFfXNqz9FbF/7cxXeO1Z+YG4r6dIkfgKIG0xhwaE3wujSY3k8+BfJrKnwH9mscv9fyew9DF
6/hbr94M9MVi8WIiHfXi0JQntRaw9R+CkF+LiL/2Cua8R0zAHA1BvexB/N7vTqyMlyVzG8J+wn8I
EC54HDsoRgDtAraSZORayzhSMsmWYt8gjyzzZDvbCY8tAhekHE1M6MrYQ2UXLP7d3DF5/3iyU1Qq
Z3b8ENg1xPUtweJ91X2/QheU/aTVyrIqhQZSOLCTEjrRfSCZHeFtdtjPP9Tb8kygEwNF9Tskp4gO
npu2WqxBOmuNg47gb4GVUG87owFwp56r+t4QXYttL7YVALfYwn6cTSmecCXwiJ6obL1FPu6pglep
RMkVNXjZds8VHrfelGQqGrJg8ho0Z7JRx4PyYvMB3ewHR9p1O6TLi4ZQZCKf6Djj4nyo2HZZez2q
AQp3+qZ/YHB0H9+/62HoYh+f5IiMM8Nq0Gge1cU/UvNcVZ8DUSbEJs2vILgVh/h4gtTBiJhy9pv8
RxvZoypKfWDf+M3hVxjcGtM1ZaBLDIyure0+/6yQr4qO27fBPMaDPyjnqnC74mU2X0jgXt9hRC6i
cosNjST6lrLFhrQLXKqzkiLLUx9Y9w51bxxE+kii4eR2ZugeZGFTAo5C+3kKprMa6Y/9LKr62ibK
1ZByuzNeorRiYGbJ6IAKN7yN3AiSu+7kTJ/ZzVu/r96VlrOC5NhjCTVaSANmsTJnGxF7UEOgYBak
J4jGj2MQGRqeaV7A46P2gKYZtXwnxaJLBJE7cqxBi3IiFaNBaW/CJeJjt5ceqc0KeixXVJ7EPnbF
9/lsR9yHSIUksVELP83h6ETxbV89NO1ZXjyUqTg92Oq6ywuGkM97DKAwnKQyEOXkKaGRvWSLY1Uv
10E2w/iLM2gcbXSLviS4g8OpgZwiJfHlLvNS6zFQvOs4ImM46qiKlmalBrqNYmKjC5A96Gj9IU2C
MRPROp/M2OD1tazMV5pYfM2td/OXYD/7mlftMkd7+DujmNGrAKApYholBcBG814akYrz2TBFFokm
iCMIWTebvmFbcRKgfYlyo4+pHR+6+tPfmcKRAs3oEOkRW0vGQQ3vZePbLFTyY3cC15YQxwkRsnDi
uIavZWfpVvWWU3DGU9RRZu8aAndjP/caFEcN7RTHqSzBHBk1p8YEQXHpSTNLm2q7RRXcmAuiMb5y
F73c/he8ZOnXUDmjY8/1qdl+F7qsUT6HTSGoUo96EIG6C3aFW9wP++iWQuMu+qDgeaaa7MCjolqn
7SvaFSrHDJUxRnPQYbZGZ3CJEzHVRfxTPuF6BM9Rdulnu7z3BYO5efJaoXI8IdcQYy4Y6qAojhQs
9jJ/KurbInjqs8e5FKnLiOaO/X21gpWSTIrKtl/IWXyNC+sDaUWKwALm4x+icKc4ZlALxALun9U4
tbXgXtJE6VoiOziW6JY6S2oVIMt0qsdTWIl8UDQvHD8gs0lNJg0AVN6pE+6v9Q/j9ESw00onM/eU
4kZJHKv+bAy3emsjRWh8monfoSuuSKlHZCrHIu38/0i7ruW4dWX7RawiwADyleRwgrJk2fJ+YTky
58yvvwva53hGME2cK1fZT6piTwOd0GH1VCQ6P09zbG9GQq6XOdxLNE5GQzQfClmSPIfGKVfaHfEr
P9yhmH1de/TFxBhUKI0uJATF7KDaLGbVctNo0OuSXmG2YZsj2feFdO2cjoap59xTLQdsoI/m4999
XzAWuhUQWgT4/bF2xeZdnUlWdK4rkWEwQgHbi0fvWz21gMHAggjp7Jk8aGPqUXRUpTIlkhERlKhW
jUJJRhDR2lOF3dvVB01WnFm/hzMfghqhbS8YJqyw92o2OJkxOKNsj4KMCUE9Fp1pNSIGPpmgeghP
XKCbkfJd4nRmQ9CPmlSWnqtIyc9t7FWRid5Qf1ugJGyI9YuBcogpXsVq6sRLk3nfRfRkN7NErv7g
5X5xItYxhjhIuwIw/RzoILiJHxUHm2tumqvkU3eaTvUxuko9+8i+b3P3hzD1TFbQl3aZAtLwqnf9
M9hHLjZDP9LjgmGt/v5dK96xiORMTPCpRlLPA8nB49RdtYtvVu8zl2cCXOovvCijDVlazk1yjA9A
+sWoauAFfrMDkNau2fOGN0m4KtEjW7AHWN1WavUIlhYdCK/ZPO10LAl2tm+J6/vvQeSZLcEexBhw
yxoGGTR7bEhsdpP1uRkCj8pQwWSyLhiFQlummqk4PmxXCfq7Zrkh4+dtVqRyLpiFTCVYoGyDl/hn
OWP1+oI1r27rTlf0A87NegruymPgyMtEMt4ES6HqpZo3Ftev6bYezZtcI7cFkXifbSKmiNVd91E6
VzWIxFmL+GpBO3zpGrKnsoyK4EOVuI2KpAcVQ79OEuLMxk+byZ57MiKCYZjRjGFWDWTBVm5oNziW
fQS2o0Sw14O5/wq2qQoGoUjVAAATIBJG4XVq924SASqk1p9MwCZneevaiuFuC6CML8FEmMM0lwHn
a4qZP4flPjC0k56bEjLbdsEUQVBa0tLSrjhncN0MmLIVky0qlNhuUxXMAomVxOi4D293DKtggTeu
uINb1NgW3vwvu0xlRyeYh5gEhgn4Z6RobnLmkW/EH479Pt8XV+iYodf1sfSLvSxjTbhi/tn4mapg
MOJloUmJ3INHC/uB0vI7EhxP3fQTwJIu4CI8PSzdAYlfUlM8Bmy3acOd2f+TsBGBjcqcop2+YP+B
SxvjVkmpty1Of3gTn0VYsCtdXXWRxfDzliftydyjRAEnOh3Ue/tZfeFFrdGRbXmVXbzYBB2pQaEH
Bmgm1/9uV4j3xsPiql6KfhcZNcmtv5bFL3zqRM0qeC1B5uWtwk71cp+HfxXFYeL4rdseDC1rsgoG
TYm+1N0+ksUFEjPzmtK/YMFSK6zA4p2EpHrQwttpPKSDttPNp7FKr9T687ZISFT/NdN+Qa1ohi6q
uMBOdbAvF+YQxZKMGcvuhP/9gkSWF2M0KVwnlsM0XevYCiEDVpVxIRiXSCPFSPlDhzTHXvkeFi/b
p/SHgsMvxRFrhzaWE5GZBwLVyzw7r6tpUUhZHhNkF194tGbd2odtmtxAbZiS1yWEF8fWd51aq7yB
J8ZrYQl6V++wejX4MBvYSZmpEucmO0HBMjQaenxGbhmSurxetOEUReFum6HtwNAUa4daqhpsHMFQ
OyLWmL6PzegE1aEy/k7exLJhXRGAlnZgxRiuQux3Ch9b2ciNREdfEbgu7kYJcztUO7CC8ismCelh
rm1/CvNdzAJ36GP8ryQ+er2j59d7xBTxUWYMzncMRQfY0clTHO3AHkeft3zSg2ypkERjxaphqhCm
JTyEt8Zkn7PxLteanZ0SSUOkTCAEw2BXqlqTGmT64FO2XFsNuvcN9ExHH7cFTyLbIlhK1vdWznjb
rKb91OmPefG2v79+XLaqMiytJtjW/tbADQlL0IeFKo1BHQJMgLx3WlPWhLvOxJkI//uFyNnmrAwl
b0gyl7ukSjHC+s82F+u3cSYg3MbEc10YLUVrWjI4anQzBbWjzrdY9rRNR8YI/x0XjGBfdYvpHiS9
cuyRZnv2PvU/8yEEfooe13XEWwZp6CvkmTAv0mU5rz/U1c9EuIG4YCKKUob7ABPWs77PHznIFNup
T9OpuuUZftlTTXZmgnUOzTlfMEuIFoKiOtAp8fVSth9YxpLYUBWaQztgKhKPgI898/jUROSlbtoc
LCd09avgUTar9gen+usQxfaqualUIIKCq+g4eUjnHJpPwHkmj+Z1eezcZt9+neL9tvBJVFUcMrSS
FpmPEiSb6oOen5oWCB6JpBgjoyGYg6oOK5rw5FjV7jQ0xi4HWkhiAxkJwRioZVkOGMeE/5mxizNw
CHaN1ABD3j6s9QjkfD+CRQiWpcwSXuYJsicj+jzST3H6jxle9SmROTceNP8e7JxJCUZB05b/WLfO
fm1kinzymF01O+qXHnYryXogJPpkCjZibtFJnvHzM2+KEuFc5ac34R5tEE/kxNdfAdlUkjKV3Zhg
MOYpj9AEBIq0+jbbbh9ZDukknUYyGoKVIHG8ZFUCGihXDN29hjEN2QiKhIQIzK4aqDMoC2S7ML4z
AIkqnVPF74rffskCEzJGCeZXzUYFjUFr8UgunQYjdlV43BZuibsTwdityu71eMRhxfknPf9SJaZD
1Q/m+9A2ASz7n+BAxFiyl7AL6hZ0Bl/z2aHE5qP6W+thRnA3HwZNorKy+xEMw1ypZkZ7UJv1wRnY
qZsnl2mfto/uD0/6M0/8V1x4P6tKrDDlhru4Lr/wdhG2S2OH7VWvAq6OtM9xvQPiTE4wDos+N3HQ
QiDyGR36LZI42Fr/EY0w/0PeSGIZxDFZLKnTEWnDC8ZRtGesv0snXeKD1h8PZ3YEU6ANbEgogLeB
3YjGTeuRUAysloeBYbM2czvr4/ZtyTgSrEKvWF2GWB5+Xdml4YmkEnZkgYM4CRvrY2Tb3Jj+O/oY
75RbHdBO/7aU1Z9kOx8l/IhTdsGEuoWSgRw1UQs8xf3fmR8RZcmMAYk0T1wCqvs+2SvGi55KnIHE
9lhChEBKTPJpAyQgs78M0XXUdE7aHUspvqHsqPjfL/S0qo24GHnuHYEIyvGvazSqQ+sNOw70Zd/r
j/372u9+CbdYcmYkRpc173hQOixgbGNHLccPvSEDWZJxJpgEVaPY6KVCCNCJWTZHvZQ8TV+zkhsB
iSVECIMRlrHW4Oj0/XDNG6t7n68f0Q+tJJTj6rdFSLAGYTRlVc+NW3JEm9LroI5xkleUpFoqmIHG
zIme8OedcjWeeK945Fs91JRPKM8HFBuRjdk2PLL4XqxGN/PEljoCa4P/Ch3vJXd0dGyXb93ubjAY
dCN7J0ncn1iXNprBsBV+mMPS7NKIHCaaXXWlbGxCRoZHsxd6FbI8zCs+exIsB9s4TeqRKBKrKiMh
mAhoTzkvMxfwxQ8UzOrED0opyynIiAj2odAHbRx5bBIB340+la2Xt5JQW0aC//3iqNDRzPrsNSAh
n/tpZ+nfmuUvj0qwBZWiTKpmggtUsdAgexiQuChkM2cSgyPuiM7qOrXVHESStD7aLPCLLvO29UV2
VIIlqM1aoyqvxypF6NK2cIKuBizRp20q3HBt2BtbsAN0zrp04S/groDyJ4W7xGw3mKFTzvWtZTPJ
y27z3KgqFpkbSga94ucWq/UdKbMb7GTcbXO0eW4gIbwXqNEEqslHHSva7fKyPOYL5g8t2aZcGSeC
0vdxneDVBk4aPXYmzOuyUoZRJyMhKL2dwXt23OnE02NGH+Lg8/ZJbTsBHBX/ARfaqIcqUUzuBMid
hsIjvEC4s75Htau+zN6AXm9ZPW4z0gFBQf3JMGk04I0MaXhTG0+Bea2EL+bwcZsvmQQIFqCxbb0h
PJ5K2uPUYkePX6cf/o4EV6uLk6vYwoqi4VF0dBMn+8p+6qVPRX69f1RNHJZgAMIcOcWO3459UOGi
2739uIROdyKnBJgHyX6UBWsyeRNsQTXX1tByy8lS7WpK7L0SlRL7LyEhVn+HOs807GyEURufAvt7
aEhyHjKRFiu+vTGUXckPbfJ5mzcgjFHpB5St4aZe9MM4lkwS1kiETaz/YmY3SLBKFuZGq/ZWxNxg
qnbpHEjI8MveEIZXvi8ErtY1q1q4b8bAjst0bFFBWt4sjmkQO3S5JbKl89uPemweE2zDlFRJlKNW
gpmq8Nbw273lYR20tufVTe3e3P2VPr12Klywx5acWiqnFpL2FLLqMDXxrs8zCZkV+8MsVKsIvkYA
ISiolKIrYasDhs3Tiysre1Rg8gAnJ0P24Hoi3BXgs1WmW9jfpdPfRg2WKqvtygKMw/7fvSPano9T
yQbtV1z3GzKCB6qHUomIjRdPFC/37RJ/KzvLJ0sJ2VDzwhl6VeK8V0T9DUHBHy1WpJp6zQkq6k1K
FXjX5QgkHYmor9iIN2QEydOXzlCGLGi9JrMcWFaaSVo2ZAfH+bwQtlEpSQvk39bDJovZzYPpKu2i
62yw/AbwrHOb+dvCLWNI8EelkWopEJpaL46bf5puPjCW/iUJwR+lZmZNQKNqvTn0tfY6l1W4ZVcv
KE5Be2xw6iHS4WjsQguDvhpG9zCsvX1Sa2/EN3cvuCB1ws5HdcBRLezINyxGXu6i/Rptoz/H6wTr
kQtX9upZ64K6pCmODSxGoUcp2iu95pv50H6J3NrtPoV78lBeKw+a27nzgT5u8yk5ThFmJA9ipdUy
XFdRaS7HVVOqb034Dn/+hjHBQIRxlo6LCsYSIE3mV8m42+ZCItdiobs2jc5KEM4BFGPPtBvtHdWF
N79fMARlrGp6NOL7Y3G1VIdleK7GwzYL0ssXbAH2RWYN0Lta5N4crI085Icaez/0Y9Y4k1t9jA6p
H3rGBwlVfvK/ewiGphdGNdUW08ptktuZPSXYtHjqd92x3gfefD/6HPQp9GUJ8/VrOhMTdLfUrRwr
0VIgqYZHOl4ZuUSYV50qPX9f0NlorCq9QQHAS42rcL5Rs9wJeetDKgNZlDAiZpYrsrChBSiT16FT
ULsryi+Sa1mpLEDgfnEi5pK7OclVvQcBUnvVUfMST3Ft21WxhlK/kmH/yLgRtNOcdatXsdkYr5RD
bj+muiQUXrcxZ2ZEb51HcTHEYGagP8iwN9rKC9g7jeeZCufywpdaZV8p5QQq+rRTI3cG2CH2hrpJ
gz4opy6xAVhD5B16MugJGXeC3patQchcQ4MKax+k+wGjJqEk6bseJpxZE9y2lszATiW4INs+1aav
6/dELbHs6i7QJL02MmYE721VWs/CAcxgo2yQfQkwKKoct2VbJm2CEShmCxibPZS0nbwk+dCaEhbW
Y97zYQlGoKAULSkWvq/dRYnl1PU/Q7+vJ4yCvhTjZ+lTlf/cDQMq5pKDRg+SMILYqVnj2Wq3q7Dg
XDEdNRtcVLdc25AEWH+ITH4x+Fsu2SrNKKOgaD1P/uIxnxwU10C3tmM6pp/6Np7p21e29gS7NEe2
YCGUMaRzqEIsqnDXvXB0Br6PdJz86HYBXofsPbH2dn5DT7AYmakFLfbldF50jcG9AznkYBCh2Oty
0NiXJYNWRRLQmIZp2qatiTO9loXFG0seYnMBeYji2mmtz5ID5D/4Nym5oCBoMEETs2YwUODF9gpV
GwYEHsxROcQtUOUYi4MM8WSdJ13Hfj+mMiY+0w21IF05w2Yo9h3RX4ZBIhOrlkI7f18wtwOponKI
cUVY+banY+VgJhUrICWuY9XyaQwYeKauY2pBSKFGSWvkyGqglpY3gP59KubbOb4J888dnSV6tX5g
Z1KCjAeG1dUZGwGgYsxXlga4iUa2G0XGjSDW9aQozYgpAEAzJ+4QYynyHhmTMby1R4nHWJv3ADzu
mRvhepiaTiyoQUo5zKf5Z1u7WJYDj+ile8wF3TW1mzwWO2wx4JGe4smkb106zuQFp6hHVc7iFve2
6Ndx8nWO9uHwfVunZPclqBQLKyySG8BhhumQ6moqZI8W/oHfdfbMg+ALtbi21YaCh2y6GmOMx0T+
0IW7vDElkrdW031zWYJLzOaII6yBlaIdnWw80f6REfQdUtUN2ht7utaar+Ug6QZcN+oXIiI4yo5V
PRaScmm86Y5V5EQ+uiNOmfm6Ym25X56270tynKKjrCIAKTcB9AsrXK41bHKL9fYUFNl+mnNJWkUi
faKH7Cbb7CuDn2dwijqXlh8mGdKTjBvBWkR1irY5fmVV+CWqD1GjOYvtSl80q8HM+Y5swWLEtdF0
SQAZnIYnu74xlfxkVPs0vaZofG8X25lH2ZZu2eEJlkPJ9TiJ+eHZmop1ezVzC7t+mcPsuC0PEv0V
Z35pUiDDwo2hbgLg4kEaNMuOjt/gxXsgQucP3oM4uuTIe4Yxxbyvj82+l/hBGRnBSpg2krhdDDIE
SHPZvioxTzc+WObz2GGKBJjXnaQNSHZugrFoR3PW2AiC9WBcUarfGEHkbV+NTAQ4zxdHZ9NEaeoM
V9MYwT21BwzgmjdlIcvibnNCxBIsVlVPlOT8hmbreolsN7UUd5sTfhh/tuFELMGagFFRbH47JtC2
CupWxeQsOqBmK1dfbqxZtvNIRk8wC0WDhctEwcmlo+W1zddp8Yyi8XrFs/PQKZKP2+ytnqCO1eQm
QldCxKam0srCITbBXmlfD9OdKcXQWI1YLgiISqRaxoSEbusZzWlCrWcafw4ovozth2WQ2IN1f2QQ
k1FDs/k6kLdSR+N+mI2aQLB3gzfvIgQrk0NuyYn3Acla0FZF/IIYP9kLEe/GucIuJ8orCL46PhfN
V1OXyN76Q+2CBv8NFzRUfRh1Cxl+j94kpfNvGid3MZMdHKLbV+AZX9a0tQYMwCwAqug6aj4mtQTV
7UmX29hThlY6P8cjdIeE3rFzLFRirheXIIWcPGR74/iOtQ/MwoiRpeomptjEJVnVnIypXuE4A+Oq
Wby4Ocb1blvWV0XRNLD2UdcMTaXCaVZN3oV8YN9rsGjSTPPdpKvHcYwdpfxsm6OzTW1dGk0LeKy6
imUdoudtVOy+sUJIPpfGhQOKHuhRd1S/9BWvlsRiq9J4QUyQRsAejrHdIzbSinjfkGBP++QG3Z4S
iVwNWpjBKE7QtIi4VrrStLGnrG2RqwCwQvGQls9DbqOF6x2laIa15f8lJKIrjjXrpjQeELYoqQcw
qdFQfFbksjtaNX8XZITXYdIb4WCgj9Qbvinf4gNHjNRuxm/KzehRdHyTzzLUSMkBivCKRJntGbVv
XgdovC5kV1CJD6TPnEGXePlVR8JsAjQHDbVMsa0r7EluLhTiZ/XPRnelAIWrS/xco07Uzk4mC2fX
bdUFPSGqaEw1XBYbEtjueOY0xl5nn37me2J4mZ0MR9kyKxmDgqHSq44pkQ7XlWnY6hvuY0xYVfUu
T5E2G4+0l7UtrMvKfw8US9XeGmMlI6zKChyo0h0IMB4myYtb9n1BFvuhDC29xfc7bKILtOZQZoVE
fddLRL8uyVCF6CKJwqEZOQ+YtH1Jke0DLrayiz4Np+VEMgcyDywz2TK69WTcBVXBLxO0yo5qBaqM
YMqh8A3mjNjKDkxbDldYRw77TD5vW99Ve3hBUrCHMWGTSmsetinhPrG/DwU5GEAZ3aYiPU/BpRTK
pE3KBM5a2HjNj3CckeIqu+oAEB1M5QJlFP2Hge1t0131ZBfcCUFVCbwEI7XAHa1TJ7FOEza+6tFj
bu7V6mmblOwghdcJUlpjR/jd1TPb1WiSSBOsAOplYbaMjGA9AiM024ALf1tcpfM+M6/q9yBGw6ec
FVgwGGjPTMKWh6L0YUB5lOeEsaj7xDNYyc6WuuT1AOBMT2wQM8Ow0UIeyo+nf+GIiwOsMVb78dI/
k4iElJpgPloVi6wAiwclq71gn+/Kfa84+lN/Tb3UV46yDLvEWr3+nIvQ1GiRMmZc8pvlU1vc5YOk
u27VUVrUsE1NRSRqCpo1p2ZPYIMR0DSn4WWcPDs+VJnE5K7q0QURQY9sI5+6DIuEvAW7n3Kv/WHa
zpRfyZBI1n3jBR1BiUaDTWzG4J/HsKA5dbip0HFB8T5hzvQT4vcK7P0Oxb2gKWhUFIcFFhbi7TDC
1jYWZqtT15CVklbV1kKIQSnyj1QTLDvL1KaaCzh9jEveYa3yIVPU+zAjEjvLNfO3R/gFGcGaj1NS
tkqDaNAmPwG0RfIDzXeLnjgsvCaGtm+i7+85vDNfgvQlmmXWmIJHm1Pz1Yh2jFrOpBy2aaxL+JmG
IHxpqySzXeLs8vGLph1a/VsQP/TdcZvKqp5eHJ0gegkb/pOJWYqbOLwyZfPaMi4EMQvjZUjHCSeV
RdnJZv+Uy1OjWn5eyoAJZIwI1nusVT0NQxxX0Z306p/cetg+KAkjImpzF/z3yvv5rqO1a+YQt/yp
CR636Uj4EDsq0WNk2gmB4UxtbwyQe5OIlUQldSHEy/ucmeOIC0nK+JOe5v/MatK4lMQSnZSdl6D6
WWIVeY0ZG4+pxG2WryTDinOsRwJsnISSjCN+oheuprGCflj4zUfFeAzL+eOULqlj6bLoWGJlxCJu
oWjYJ9fhZvR9dyQHezf6us+707cFYD0ctmzADlHsajHFlCKG4roiX0DH/Ce85V21+T77ionzO76E
PqrftdqEWRcEBZHoVUWpOpuHi5UbYOFg5OHJ/hN95bvSg3Hztvlbd6pn9gTBsJucGcOywHNby8FU
qKMMjc9MJ5onx9D8bWLr2nQmJshGZhU90/CixpKMF025zmTYROuyd/6+4Aj0IKWYXoLszTF1EMw5
WRY4aSpzcOvKdCbD/34h4gomlOzMwA0VzUtaX+nmc5U9LcXj9mHJmBF8AfDqyDIWOCxl2Bftzyzb
Kfb3vyMhuIM5IaMZ8vvoaO4Z9Umr0OVBvm4TWQOMeiPQgi8I1SxWgRyDW9dcnhUNd4rbhx6QD9Fz
+A7IKIaVx7aqU4SjaO94ezdlGmVR3JhQV8Nv+h+oyFStpElhVYrPJETsCc3KsWC3A4kyPeUAjWqP
2we2evEX3xfeBtOsLzOr8f0kfiY0dbDxxamAy7hNZfUJYqumif2w2EWFYfK3J6WoGIiKNAsndWNi
XIAA9JeP+MzYZa54MjOzxtMlMcGotYlptkWK9urQVJ0q/zF010a/2+ZoTS3xXrQNE5ePlDj/DRdq
aSp9EpXJaws39nKGjlGavtq/MEWGErMmAJeEBP1PaJmTHqCe3qSGTh9z6JH//2A+f4r+YkXQfaWx
wyGqwEpd7PX8MU1UT6VurVf+9pGtckJVzcacDZqhxK6hJYkHQ+3w7IiMXdbeJoOEj9Vrv/g+p39x
JZoaxSYp8ZQKjMrpgr01pm4sU/lVFw0OfnEhXHwaB3pXTKCi761T5of/sF2nYrp79IpdsW8T15Kl
klZF7YKiIAGZ2aG3oeDnpiEfFl4F+uRZWEVmSwoFa0HOJWeCHMysihs80ni12dpRuq/Nxkn6ylta
pyXIWdGfqfGuK9PQjQywGIOKLViqYhNs0tBQNChiJ9RtB3jPdfxhW+7WjQ89UxHsQZIZbZo3Omzc
Mbrna0F1b/aJy4flClfWsrt+W2diQowTNzNgbjsQS7GnM6Nf1eZOS46KLisicXcpPnztC6YEaa+w
1q+KCxxdQpHhsywniK6HofKq4UOqP7Ly+V2HyKip2SiSoWrwVruUakHTX8Sl42l2eao2vRlCB4Gj
n/uxp0jujP/637n7RU2cVkmCkqZ8FJA3cASt6hSBDD1bRkHwSMPUF5YRgx9bxVjZfUh32we2ao00
FJAI6nyoVwlyMHRoIZsreLyg/VrPoRtH13r0juDAvqAhyMCij6hRVfANqOyFwV0om4daPaOL7wu2
LglspAgKfL8fYjfqkhOt3/MmvWRBMG6pOfSIPkDC0jRXt6Z9bxx1okpShrLLEEybSToslDJwGZN1
nObHMNobslHSVRIG0YiB2UuKePCtfowIEZMAtUmvQZGJHvrB1WTwGKum5YKEcFYkXZoB+2bRqj9e
2SN1Zu1nkH0oZVBNq6UL+4KOcFqNonRhNtnoyNZ3IdZcfOU7YOfP4TV2wALFpP6Q+7JOp3W3ekFT
eB3kCuntgJpoKb5id9y8mIljPBbY4My3etqjI0NUWqdoEmDKMhWbxsWCdRiqwdgsAcahfg4+9sDu
JqBROfU3oN/gaR89y7pCVm/vTE+sW8/M7ExFAz2iM0y1uxZVkEkqnfgdQC3MviAkWLYpHvMxUEGI
Naeq283aI/uxbdtWs9aXJASP2upZEuhYieo1paO68cFz+OR05uR4CbuNG3uyiu5qG+slRcGcdnYz
DbYKmUQrXNUdY+PTEFyxfNc1e4wsOIV5r/cft7lc1eiLcxSsaw3/YyopznFoX8IkcfLpKVWTd72M
LqgIdqOcBuAqT/y2/q2ADgdmY0fAsKNedNIfJ0ntf125L+gJRqTQQjuMscIMzdvNdXubeWg+dqbG
rXZ8VXqO1oboZqkkXK46EkZsDeqGUXGxGDCVURAyA7eHtppkOY6Dv31V3CL9Fi4A8ILgnw53Ilis
tLL6uYOCeUr8TOkHO6kBVlJhY5JnpF+3Sa2yckFKMFQUuG9FMILURO5jmMJYwsp6tHpBQAi0IkKN
wJxAwODjeQAwAyAtxjn6b/Z+2CueJhMIrqsbZyfOG1oqWulzamDIaG8+dEAatDzlIzmhdx/TPlKr
K6MmGKdiIq099fBhyZHvik784ut89+/STXY/P27flewsRVi7CA/0aYxwltZzeIsq4VP1iTwA7MFr
7+S7k9at4vnmRIQ7W+vNuq9ArfEmrEFsXQ3rUdzWX9zQ1X7EmA5U/5ZBwUZhCKwjSYPLGwAE8p/K
7nhfHrVdcaNVjsx6cOOwJSuCsVqixoxSrDTxYmsE+iVzTOtusisnLt6RlrIvjlKwUlZjNyQaICYp
KmCWPwxfFtliMqlwCEbDiolZqwqY0R8Wn/k1F/wfKIpiEVV06qSGnkv21tkJhoPNFBiYOaSD4xK2
zviMsY/qCiHVx26/kL+0ImKvZqsFWddxWRyR149c42pAi2Hm1MfcDyPH8CSKtuorz/clDmAo2n+N
1vwAQAO38K2PmRd4y77KHI5ZugDUS7r3RGL1xVGMdOxmKzP1jieusvyoohm/3lN2aBrJ2KeMO27U
LjJLVGmWsOTupUF2dKiRFlHuw/JFcoYSzyJ2hdapQZcxhMyPbvql+mC6y6G6Kr+ZDla93RVu9izL
k65os6WqyF5iwhcgLmIOsy3btp5HdLy25IFEt7MOCC4bAGySx9dapP2GjqDMYaNqzcAijshJfOLh
NYFeh+tmZ72ESMH0h17avLniZd5QFFQbaKl22yugiPY/NNhmaLAF2I4LYG0/9GX4i2s1B1AzKVKa
JkWrvBCb5voCZHwb50j3FlC1p0OcYKCUT1+OB1u2hnbNbL2hJpr8yO7RDwVqPZbtTmgexvz+rjio
Pmz+XuavVyT/DTHB4BOzS+00AbGq1XcsqRytYW6pvmMu6A0ZQUKaMmF5Z3Aydock9yGMnrviaVu/
1qX9fEuCTJhNyyIrSQHKZT2n0Y8Z5ceibVwtknW+yAiJht4O05F2YGaZ/AaLNevc7Ymj6rKJzxV7
8ebQhECR0hagsxEYCsrk2iDzt2CoJPlZCSvi9pqpVNmIdSiclfuxKZzJfCiMD2mQ7rbvRiJm4vaa
pepHo41BJyM/c0wv0MFRZklHl4yGYMS10mIhcjTQUsObpq+tfqxsWTjGG30FH395JeK6GjPPy6ol
oKGkfgorpyTXZXE90x95eker5yx8qLBZ4O/OTrAH5dIOmRpCDNTUfghr+Hijf7CT0t0mI5E2Mb8V
z3mkJJiR8IzF8PTUwkDae0C13xyfYAbSDOB8GWdl8Hmj+HIIeY5ZB7xGsYt91L5k4ANcFbfuS7AJ
pcIqwwT+m9dmTyM2TlntHSLaDO/GMt7l89e/O0LBMNgp7dhsgz2OU69bN+YkqeCsBERvzk+wCPmi
5nbdggAjk2MFP+MUZYH+FlO/24xIVElMZYVMjRaWgk5ITtPih+EjhtC2ScicqiY8FJWkzGjIZSGu
bNSGIjymZsyZd26uo4tVNVytMFzTVLy8MJ+sOT9s05ccpTiNMZktFjVxj5Smtqsrj0F0G2aDQ0yA
rH7+O1JC+FBkASkNBlLTWLsj9e1Ad0r7DvOKavKwTUpizzXBVtQRCxXsaQHYpvZNoR+nQPfyBnkS
NPhvE1qXEJshsYpaEar+byPmSk1qM5qRZZrYkVl+2xzsYfd3JAR7XqYxsOAG5CCH/PMyPenqD6pI
3N8fYq0zG8LV5IuNR6IJNsZT/MgzxFhiUjnYf2fvS3889DLg4HWpRxHB1ADoQa3fqmxxO3QAkOd4
lNae+cshu2J7HiW/a2sk4CF/kRJLbCQxk8ReQErvy11q+p0+AipQMi2/6jUuiAhy0GF10zxrIWQ7
eY4wISBrzJMdmCFIAYBjEpRBwQXlVcl/12QM8+ub830ZnjdnJshD2TU0HzNQ056m3q2BoseHZLIr
4OPgoRvf84j/HXAXb2gKOpsQradmCp1tsTFhMveJYbiKrHq1ahgu7onr88ULF3AePboz8WBa8jta
tI5OvtfBl9rYb+vsqlW9ICM6eNMulqjjZOzMUbqXLP+ZNNQNO7c0ZOHxqgm6oMV/ywVLqqFn6WyD
VqW1zry8TDi+QTaZtf62vaAi+PQ2LHIrrUGlN5yIYhC3wo4B/X68Jw/aafryP+AXyfgSnPw8diVF
Ch+eKd8rmbt4psuX2dIP08kiyF41SOIr0lyLhOpvi9K6MDbyHHzmIeay2H0PTxhpkvhFRkSwFk1e
KYHOrd+EKwvpMUUff6RJjDo/n99ivvONidvQ0ilJDGwghontexdQPHV0P6qHsblSMaOgqw4tZK0a
MrYEq9HFtI7RO4FwyQjcjgIVOnV69PJs65bE1JqCncjbxcgYv6F4/idv71pZx9s6Fyb6HOGX0MUn
6FNUd7VRVIiVJ0DBU9M18VSvk/9/RwOM3ZmIoE591KYL69DoWAVf+ug5NCUGaC1H/4aAoD3T3LUN
0cFF98IbEWOndjFrg45n3cek17F3ty9l3a7+4kd8QGcII4teBT/18IzGg2BwZ+XUvgdE/ZIr8f0c
p+M8WQPI2JHT78IDO2AhkctcZvzHE8pSh6vCBrR2zaAGs4EJ8Na4NkEUBWWJNZnzkraOmVg3Yytd
R8P14jdNvSAieAtS1klkTyCiHErglR7afeRVhy7YdTvilt586N4XTlyQFIQcMBhljnXlfDsjH8wL
T+Z1fgzdZAd4VG9bNNbgFCz1gpYg61oa9S2zwV576v+PtCtrkhTntb+ICBsMhlcg11q7q/cXopdp
9n3n19/jnm8mKReTvl0dUW8VwUlZsizL0lHjOt8jvBhFvikuvGD6q391wIqmW+VbumpdpT1Q9Eke
MB3A1vt2lz32oNwnj+X3cY8S1mP7TZUf3XQcFznlt4GQ0hqsjFhTvAyDxb3ZW33ttXa3u76eCpOU
XwM0VpmzPUOqnp276p7UKtchTp8r5igTFepaW459AjlqDJHId8Gp3denxK08DKpRuA3VkgkNrmKX
2WgNyiJAYSCT23bENciD1b7i5XdtgI50YsSETVUqNnF2sn+C8+JofrFcMDWfRM/rn1qB5DGqIkiz
rgGYGVXe5JxKzHkJqs/XbWD7wrayNcll2GiMJ0uKhctuxfMySnrc4SwGq4qNpNzB4nJxzSIkb9Eu
UxomJdCS2LUO4voR+PYt6j6pl/uvopJ8pi/JYVCr5GMq9q1egSYnLV2HK/bQVpnNMwjJNZR5ytuk
BsTojTtx/9RP/CCSb6+ga14BWTJlAgZK9MQIcGItwfvU+NHq769bwubB+68hvOik4kXVZWUD1eRs
PxkfiuKHxd42RBGwKny4JbMm6AO1KPn7iOo+Db7uaW68G1rPurWedIyX6bx47/xwFLfq7VvHSjrJ
PyQz5nHEOaSLbuMP4s4RnOgCSx92glEj8+KP11fzuj9Cy8Nzf2RaXJuXGHhlw93BSd2uMvaNkqZ8
+2AyGKe6QRFWSGJhLlfvTBw5v4G6KIdiZ3EC64/dmXMvPwnaFZUZbgt2QZQEi+usTOksMqb5Axl3
Of0wlsfra7dtiRcI8RNWvjwYDM1iAqKaHytmuSZFczJGS2fz7jqQShbJ9xlg00pL8TAITuI4PI79
YVaVhgoP89LhXWR54fBqDUTYkGVMbyLtB7KuRXtvFGhJ8IZecU/bPM8NkN8LU0BHpOSKMrspjUhH
7q0wkKB80vu/ri/X9llxAZDjkmpsrdoUBZn6XQdeBPOYHpZ7XG9AWhrtVEGXQho5OmFIvWpmgmxl
N5Jz18c3eCXyrgu0qf+VPFIqLCVWHS0D5LHSJzrd9vWbUlWWs+14VhjSDtW0cXB0ZqPQLnKdp+bU
Yy4tOfXfzYMYWq1m9f8PJaGiz0G3vkFk8q+lT8dgwISoX7UDgnXdQK8VLgDjSbTfGu+uL+G2li5o
0gkLxrspDkFY4CdoFy3g66ZJ2Qq3raYLhmTX1mKES10CQ7ux3nDXGFyMwPWde6d1xWBKuqNoFlCe
t6qFlBM4ZVazxSkASw7FSZzswbvwkN62IAGZj8qUB1VIKY+550sR2WJau788YBAmuJ586hZoVEEF
wZ2JjHa9774UB1WNtQpV2gKFGfDWDJEDqdqzVez0+dFKFbts052DPPR/BmlJOyCaw3w2CdJH2Wgg
S/EutzCfefxaqjIhKlGEqa6ODc0eCU2FwxDxsmN/TukHs/h23dyVWhI/YgWSlGOc1DGEGd8IF9gf
RDGw24SYCqLvUXbvqw5DJaJ0SKVl3FBzgVjtLjjwG7yy3jk78FRjKkiJ6VHOyTxNipySaiWlQwss
TPNECCDD8G5iX2rtrKsacf7DL16sQnIcY2WXMQXTO/IGwa9WggTJ5gZtgdMuE22BqJRU5bcVvkpu
PrYLtCG2HJAkxhT3tna118VjF1uXm4/1WUeyWbhD4ym0XMFHkB7MFOPR0sEVBFaBpysO/c0AY4Uo
ZYBNOwd/p0CMme1S+xwbH3n8ce52dnDoXhdh/Ks0LnkLbQj6ZJlh/Zg5+mDl5CZCSeb1HbZte1yn
JtU5ZXLVRGM02sxinJdOc+b1DpT5tSqE/Q/PfsGQtlTPkUYqNFQndqFfYJoUvdG88bMdue3tdJiP
ryoJMy5w0nZiQ11lDDNB/SJ92+ahN6SHEvX219dt+2LFiIUBJwSjg+RiyJgsU9Ib6BiYf3kmzOw8
h+/N+zZxM9dGkqLxito1Hl/RKAaa0Qus5HUrPZvH3oJwIAlEq8ni5q3h9fr769Jtbt0ViuR2qyjS
EzziACU96dZRU/EHbVrd6vuSRRTdTGhY4PsT6kD66q1mV14UHa8LoQKR7CCzygFjAQGS1/fpcNTI
yVZlgFUQklctWV6FzSwg8HTs+I391HJFKcu2516tlRSONUFgoTYWGNFJ3N6NI1ipH/vexTA2cKBg
+/T76+u2/QTB0ScouMtMTAZ5fuiSIdd7baSiKaH7XiEWo264czz+nlHUZ2e7cM9UFbjCk724t60g
JYNgXYvX3QWQWeYJFyFGPuUjZBRDn9K9vbsu4qZ9c5NgpBjIbRmXYqR5MsGyWxnwevrPFnKpYrBN
u1h9X9qloWmlXYxqKtx0zktzE1n7LFGIsO1VbTTvgr4MDYJEsgsjMdCmkhGERRNeddEIiQeV+cf0
qzGrOqjeU1RwvxJzq0gsBnkuEhHQUOM3t2SX7efEx3M/CAi7Q8JcFY3B5gpepPtVVrGCM/UCh3AE
6Xo8WhvgpUTxxxSEKi++aXcrGPH/ZzC8aVICqUS0R330Fp2W+8nTDs0h9HUV3KbZrdAksxsrKyBF
C7Sw3Tsg620V2b7tRUMvNyyaWY5cLz8ERtSFRo+mlPhkf9Wj++pVtZyoxf8HQdqneZ3H6ZwOaAa0
HyLqxuY3qpp6sykEuD50CyRTBpian6tknPI65XaLewV/byffpvSYqYoixK984W1WEJLWo6SjfWQB
IiMWaqw/Zm3ohmieHD9cdzNboqBKijk2mCAJk1+k20nvuo4siBEClEhVHo2Z16v68cQxJguzBpHO
IB4vE8r+sVNG8mYYHTcsbgnC39I55Ox0XZ4t+11DSS4HjH9jFpiQp6G3VX6Xvya4WX1ffoye8phF
mT3j+/NjDc5nqCV7TZX1GkMyr6lGjjxKsQdJ4nh6jfqNMvNAbK3wLArV65KJTfWiF3MgVN99zemd
FRjqapTN2rK1LJI/sXLQps8cqneO2Sk8pmeSuOWnbocC9UNIFBJtBiIIBnBegvgRQ5uFyCtfGS8l
J0sz4YawqxAWVJhSb50mjGcVU9AC781rbO2CJnma2Cr7OSxGXO2qh4aeu0gRV235AErQiouUHSaE
yan8uZ0DnViQJtF/Npq3dKAANAd3SV9nCRcgKRYgdRlZSNuJa/CJMNdhN/ErqDxsKoZpi3DNBDHf
c81EmBaPzmOEM1W2L4yjCUPQFcH0tvZXGJJB25hyvaSikZOcx53oiwVXf+haYrIkJlSUN6rW2E39
rPAk2y6XYsoCHb1zkfldq3ekuGWouZqUNCubG3WFI6lHK50iikTXI9dvs/Js0kNu719hyr8ay1GM
gk42yW2SMOnKSsOdLSV3efCWqkx5WwTRuP7r+/I7QW7pVb0U+L6V/8zyd1GW+t3w7roM/6H/C4hk
Y6SfdXt00PwXYSI0fVejEqQ5xuAc9tgnVIydMtVTr0oq2eAc0BYODIBteo7G8zg+MUfhY7Zt7CKT
ZGMGL/hUcUDQ/oxZU94wfzXGO1TaXV87lSSSiZFpTDP4B9x2p3szfUiN2OXV++sYSv2IH7Hyzhrm
0IsZgggD3oy/6I/CXXNcDmCU2Yk3XuV9QOj7RdhxMWpHrO0KbzCGKCxRCoeHeDGwpnWXG/t23oun
eFVYu5mTpSss6Savk8LkMQFWcmIN5roU+9Lj99Y7/aE+DYfYb2+KOxVN1uaFZw0qxVWkDrOqGrGg
4mqAJsZ99c3ywUF3svbzsVKVYG5eutdwkpOwMJS+oRVkjG6z2DXK/803EO/0pun+4pjx9bcKo7m+
ARy5yMGII85i4ZlQTXYu9tpb9tiaXvbU3VjvLBfcuG7jjaAJiBX3fWHx/208jkwjW/O2NMsJuGbz
aXBuMJTlumDXd5wjVz0Qe2KtPmMxCYYMYHCEN9Thfnjd9fGiNIdIDiR0+rBqfuEcyFnU/7FH8UIr
qClCJRGGatEkN1ItjZ5GwgOz6Bz0h2w6XF80YdDXlCJ5EJ6F9tjZUEo45i64f1i2Ky3btTGbZBl6
TysVx6LCZYEQ87kLoeVECh4jszU98Cd2RmE6sj7TW/PNtDP/Hy5LZeySF2Ggqa1JBvmKAr0xXeqP
LfPwfvsVpqKIlVWqknxH1o7xYqSAGo03jfYpX5I/BJC8RTbOFOwWsAVtfuLa7aQKKRQCyNkewjGy
N9QhAIrN9yVlN5Y+K2qEVBBSQMGmBPU1AURwOF5sGrgb5euhCkIKIQpQ32JAIaRA+aq4IPUHbTcn
brCPT2yf++FDc1AyZItvvtxFjsXRG+WAZU22si6bQtogbp3or6ln0xEFAejJ+pu3gxwD1f1iW8gL
oGRrfcrLBvlM5KATDDId3XJQFe5ve9MLgmRsYBE2iqaFSBYmRHePYIs0VXPRFRDy43/WDNWk2RAi
ad4YNPOYc9Scn9f9mwpDMjhtsPnkmBDDid5myzf0OueqS4sKQjI4jD8kPK0BkeqfDXtAK+ix4B/+
TAzpzOG1USU8Akay7LPxuxW4WvH+OsS2p/xX4XKnhpVmQd0sgFhG6mpG7vLiJxrEnUhV4KtaL/H/
VRBJ52iZdQ1qx3xrNApF3oQu6kO7x3SnTwj03OpuTpScRJugqN+jDGlSsGJIoGjKRO2CDens7K+5
fFuYnxg7Xl/AzTJVUSP4D4ZY4ZVgSaCXpBbsNgxVt4IlPzxpB1GKrYqNN3f/CkhyNwtNMTZICNO0
Z66/j1W8h6rFkrzLkph4hQbLho+JoWF0rIJd4OwVi7VpbisZJP+CiVARmQWhWOXPHsUkKvOY+PFd
7IGBxZ1v0bSG2uhFYXsKweQW8cKMQ2c0kc9wlns0irh4JVZ2M2/fIS6SyT3ijW4HGTcEyNF8QE3+
OfCjj86deRY1F8rSlc2jZ4UmeZ+IjF0yMdiCoLFhXrZHOpB7onMIx84u/3hdbaoFlPxQVWkNKwTV
lmn90DDubbR+Gs7kXgehwr5eHKcrmYT9rzaSqYEVaKiAEry3DsxjO9yMBKOM7dffCW6b3c44E5/d
hHtrdx1asbMMIf8KedYqHsSDSAz1o1sN753lcB1AtYCSj2jKMjEXwQ5FwfaKS1C0G/rP1yFUMkje
Ic6yvCsIVi9hfwX16I72uz8DkNyDreVLynsALPM+H960veKiqFojyTXYGumNtocSAhsv+F27n/vk
0VpU02oVMC8G6DRami4TxBjxINDbuyls8ICiWCuVN3gxYyANos7IgNLsxRitwrcTP/eQEkYDA4gw
lKGoQvsvxunQfNBjEfCQL+VPMWuiPAQ/gthv0J0WetkX50QVTnX7SnfZrkxyCm3CY/DWQsT+TM7m
vj1Yn60fzlfnbtqJ1vM+UpwdKsWJJVhtUqualzJksI/C+tbVn6P5gdNC4YNUyyh+wwqD5RPi607s
0xGpmN4tmMKTbr/jrFZN8gTR0i1BCRp9FJAcqpNodCInyvZ/s4FpinuX2DJXPCqTfMJQkakCpTZO
22rwysw4GGD10COOAWWmH2vpTVkHN1VcKWBVmpI8hdET5tQzVhElEflUudbgZfrTdW+kwpC8xZi2
kanFWMe0+itE+1bPvEqVulKZuExLgdFq85CkuLc2+xgjkOhRAxsuPSyegZ6q1/W1ryJJU7q1FHgJ
70Iq1BV/SUO3mXBZVtVRKtZN5qhINdKQRAR5dnzKm/s4OLPlNTnwi4nLz20UZMzh1ACiau+aIQZJ
4VdtVByoKgdrSt6gauwhqwRT7D+seqVn+8FRcKH8P1j1FOGWKfmFEOzzUS24W5NT+tYAg1+KBwRP
pE1LvIc0hsINKaJkU3ISup2Dpb+EcF2ceAF5MGobIxw+JbrCG6mMQfIPs9VnNhNiZeDzBU98tucq
eqbN4sm1UUvOoC2WRotTYJgYKFkEruBcFK/J5o5h+aLF1ZF4RsyvCIdUokn+ASPejGYUfjZf7mbL
I/FtF3rXXZAiXpUTGcxEkdIoAiLbeRyRNW36R7M9mg3IddlflqrdSSGQ3MQwxX1NuhxoASb8pFbk
J/23flwUMikszxIbYXUABjVJs0hclTLQXcSO4zYGHgmymyRKFTa+/dJzcRNy88KS6f2c/DI+6ov+
9gQcrTNaFr15r/vGQdTgq2laFQe8nO4IC55RKnzTkJkHNFEfmklVPKFSlPj/agmtEST/6d/X9GNq
fzBy31AdfttSoAKAMNGMJhck96k52Hojkp3tLZk/GaqU8H941wuA5F2TSE9LvgBgRuut7qU7J3Qd
dBCIRozgraoAcFMcw8BUCtTTm1yeflBVXdrGDpQy64cpOfaq27JwYy/CoMv35fs/1qrWxxLfD/R3
Rn+c03NS7DEzD4kOReSz/bS3gpKO8BRvXYadYOG0m2mffKauqG6lX+hBEH2juDV0Ve35isWTyeHm
Hpxgs3h/CLMjrpZEdS3bvpavRJLi/GWqsnaw4RL0O/PBRuVk8VB63bEh7mFws68BHHgVwoP/UJ2C
mxtpBSwZYQZ27zASxf19ZrmpdtSa1C1f97yyQpG260ByvQhHxHgEJP1k+RRbf10/JjaD8BWAdJjn
GM/m9BOsz8n0/VJWhy5Ay0CNcLJp/JYhHZqnbrsEu+uwKruQzvaFtRiSk0OuIbnNpsSl5NOfAUgH
OzaUSYsOctnzaWT3pSopo1K/dIK3UxgVXLhqQt8gV5yHX5UtpAoIORcwLgFPsxkQY/rUp35Sfc+r
19SeXbQvJwKQ9rHNUozi0RnGlhWaO1rfeAv22uHNH6lDzgCkxTT2mmCQT9Mbku2HQuHaFPYkX/dB
BGhlWQlBku5sheeBHq//fpXrZNJ2L6sqXTphsJX/d5VJfQBLWnVj3M2OK+7H2YGS/XVQlQGI/6/O
6p7RiM9iAgQBUUaUjO6cfylfMbnKpisTkBzAzE19GMX8AESHGT3T8E9XTtrqWZXOPBSv3ePZeRDX
1PiAcT63w/nvfPDIFaHb5qoxojtMnNlMHnqf02zRtAF1tbkdeHxePFLZXltpilh00+JWMNK69aHV
LswBTLnsQnozpIqEo3BQL8KC1felZaNaNiJPgRcpszln5m5cPhns0Gq5a4SnoNH/cNEkdznNCxlI
CGnQfdcvOy25i1Ueczu5tJJIcplFz0o9sNCLIsY65LtoH9K9aPsU+bhS2TskDv4r6yd3ZNoj62yM
ScJ70Z3A6w/pnW6gIb7H0IrkzB9f9QpxkY5LsRVyVyYpB+hrme+1AS9sjRcUCnf90rRtg6PLj6DL
j3JCJC05NaZrV0Mz+lrxUHT3TnjXqkbRqyBkJZGWx20IiNp5qriGJ91dFX2/7tdeRrxCDMy2NTDK
0jTky+IyB0nXTsXoM6dFKVTMkvshrrLb2MxMl8dZCJZQPfh4HVTsx+f28BxUujtO2YIKKQw/95N2
Rppxjnf9HAc7u7+h7Pe78QQWuuEc/KEBVFpEhE98noZq9OfkKQn2Tfu2+v2Z2s8g5FsD+AX1pBjq
EVwp91lzaMezOf52h/FzCMmiWYP56pENKWo7PLRmdVu1P8wl+4waiQKN/MHbLFOVkGwr6d+Fk68L
eZKzsRshVd6/76PjXI5+7+yt+vfd3XPRpFsDb9uKmzVEy5OzkXuJfW/8dd3ctvfRRRIpXmjMVLNy
BoSg+M5jF5l1NGnvrmNs76MLhvgNq/iAT7XmaAUwWl6WLpucRzRQ++bgFG5FtPfIyPjXAVVCSWde
0pukp8I5OHbmdgM6CjHiYvz9Kp/nypFOvqysndacYQSZ9S0FO0AUoWiq+HpdlI0kwnMUyZci0dxX
OgHKknmi5DTwjXvmTx6YqO7TveoJTLVykkdoWZElg5Ap1wbP0XFpDL2R/HYQ/Ewk+cIQWBhOHTew
Bx5j97wfA4X6FfYm3xYG2rLIGPF9J4/BGrIw5tpGEXu8rH5aNKhRacZGRZi1uXAY6UzBnGmgt1Qy
BhanDef5jIVj+3FxR+PRDF9zqq4gJEvIS2eyF4z3Ec1epbNrUd+vasN9GSxCMysISf29kfJsmCd4
axCrlcF4M6equu1tCLyXUfThkhdhbzmBLqfIyOjH3H6KLOuWWJ0iSNz0zsgP/gMhbX9emJnWt1go
EKi6dXE2rdEfNV9TDQdR4Ug6D4ZwxEsTRLHIMKERivuWXfopczQ3nH9/dqVQzUUoSfvZ0hhtwyFU
mj21+k2TfrSMo8LXqASS1J9qMWj+KTCWh/RejLtbPlZH8VL32cBs7WjX36jybhuPg8/EksPfJel6
mjiAxPD1xjX8BY9C1W7EMO/Arc7xXtmloLA/Of4dcq0NOiGj/ib8KghQIt/xwtvsJz2LLsDAU03Y
UwFKAV06J7x27AXbNlj2MWmOZJx21xW3DYG51BzDQmzMVX5+wNoDHaeejXA+I3gOtCBo3SDQFR5u
46lBqOqCIn7F6hgPB1o2RQbnwE3np4XZKmBk9Mal/MBHtJvz7jbREXDpFvrd4/6M8tRDaEYezfPb
SS/cJDD8P5NauOTV76GYLDNXNX5PoZXHqbD2BlKA1yE2vbooeQSlDINjlELLMZjrZRYi1+SO5BjZ
OT9FqufDzU23wpDsQ4+DsWTCIKPxCc1oddx6WnqgqqmgKhjJRhYIgoHvgJkz0KOXod+Y00OIctU6
owpL2TTHlUSyocR12ZY2Vm2ZPsbWMZsVit9IcsESVwCS5g0tHbkRQpYi3ImhGrUHzrrHvPDMN4sn
uo3Al/ntzyxBLO/K2GJrqLrwF2RBqJsupVsFTepN0e83KjyXTTpUMNQs4EYJ2YKwPbWztdPSH9dF
UalHOkl6sMGCkAnqMVBpNH0ZyrfXv78dsq7UIx0j5aBxdMUAoN2NO+rHOzJ6HTpftYN+zA7LqyKK
C5zceuEMXZxRA3Dzkt/2pnM2oubPLPpXymilfQaCONbrUIqDgqwaNHHMUV0pFa7m16KuILQhn/LK
EVph2u3YVKeooEcLnfAK5Si0/+tAXuG0WWuklRCFPtQf0rcRmAoFxXF8az2Mt/k+OqtK3LYdD2cO
3iTxNGlIBk2dmvS8BRtJ58wuS7815f083Taq8U6b68dwAGI6EfI1ctCPEQZNb4YdTicMnKv2JvrY
EkthBpuirDAkV83GzJjZ3OI4yFqX8zd6OngMFHfhd4WSDHiTF0mgFZD4/0pJDc2GvBgAlIhXfb5P
9vZn62S8bfflKQldDLM/XEfctIoVoPj/CtAgk0nHrIdVxG/75tOoyt5vageMaQZSmThKZe4dvsSW
2Yvvc1REkPzcVA0me/92yRRc5wVEdgQY7D6j3BAgS3VH6EOP/NnM31xfqG1BmMVNE+V9IEJ4vlBL
HphFXOOCXJv882Rq97XT3VnZ4v8ZjOSjU8J1cwoBg6dbcAsfSTy4jaVI3W8q3bzIIvnpDkaG+gRY
GVpLj3Mb3eaF6kKpWC55FPkUmGE9MEDE+exysFFag183T3+0WDIBDuJdHs8aQFAT6s3g8DdaNw8U
nJNCsS+25GWxbGnvNyGdF8cByKK3+5EHfjLph5q2Xl9GxLV57/6ZUJILWGBf0TzBAiqzdc2QeUaK
WaqKo1qlHnnbJ9Y0aEIok4KEd0ldu3rHTUWN87aZgW+DmpbJqEyypLdLZxQdPPMUF49NVh8tEOO+
ZrEuEFJ0pg9TalgmIAot2E2G481Lsxsa1RRisSFe2sAFRtr8TpHobTkAZtj/3aREDyKmUSXhNo8Z
8wIjbX42lZYRxYApC8zloXdL14Ga6FhlKnlUQJID6KtO7wshj6MDqHqf13c63c+mYutsW9m/8sgF
wNzkrA3AvOMbGuqL02qH9409C5P9dSNQ2Jlc+LuUzhjwBTBFB9aBydrNjaoDZTtdYVGweYG1VDfl
6CkgGA4R8UGkK4IDhkOckGEqv7f+3y/r5c2oijy3g+kVorRF8brWaPmIuJC8mb3ulO40PHTtrQdB
Q6udzFddqldwQperQAAZRsueRZppSPJ9nMXnOFQN2djU0wpC2qxR3LfEGQAxl/Z+GMpdP/18hSVY
mGnlgJAR7OWSXWd2XIDyE1oK8wjtvZ8Z+3AdYNOiLwCyReusasMA9Qh+wwJ3Tia3ZsMu5q/ZNysU
KftQNT0eLnKgDMYE/vJkN8/VQYtUeWWx3i+8GsonHIpKBNORaaq4HdROr8fIkdr33MQ1rY53Y7AP
J0Xaf3PRVjiS3vXJDqyqB47ZHOsYW8UPqteEsSsIyUFrec/qfgAENXQ30m7Zq6KAFYDkmhsGNuOM
AsABozGIZb2Yf2ii6KDbJ+W4hG292Ei5MWIz8Gs+34opnjV1y0hwcaKRVy+faP1t4jdl/BorAyPm
PzCSg4nqfiTVAhhK+0PQfhh4eiwbBchm9LQCkdwKtJKzzASIg94Z1j2QIAY11SM2v14pokHVsklm
ZndjXy8toEgL9Sy9OxnYp73hDrkiehLKfrlxLisnWdsMkkJNb1MgxSikSEPManHGexZ9joLlr8We
/cZQzYNWCSfZnzWb86jlgGRJ6zY/pjFxZ/22qfbX/ZsKRnKgzUgTo28AoydPPTmB485F1txF4vc1
gZuti+m4tq6Dgvq5jbN+BmlVEAz+MhY7zPb0l4R5SaKawrvpemxc2RzDxPgemVBsmCpiZRVsomTG
YYym01KEe90xdteXTQEj84ppgWUsvAphbpb+SU/B8xZh2jnRVLmizd10EUcePbIszjJ0DDhOM7pF
vLP41xbTJ8Pvs6qSZ/OstsHTg0dNR5SVP9dPO8R6yjXhHPS3GqWHoogVp8Kmqa0QJIvG/PkwsC2Y
2mAzDN3Nu5QcpzQoMYw3DPtvlcX6w2u0dJFJMu5cy/OBZBn2UL+4lda7LBu88HUJvYtgcmNLgEa0
vl0Ak0XvO/vEFhu0UN+vi7K5eAhwUKVEDG7LzAyoeQbZUIjqkzT/0QUPaMrwLe2uYoob3KZdr2DE
z1gFhYPoQ5wZapI05y4Diy2JXOX7pkoUydJMjgJfakCURHMizw76kzYX5k2mfYjAt+VdX7dNs14J
JBldF8EH0AICDeF0M0XdLdX+uo4gjOjF2bBCkIxsridScUzjQF26CdoR1kUem/svNY3doDTvsgR8
oLHderGhSlJuv45coOWSK42mdMpsQI/nZW/u6wMGCM2Vax6In+yC++KvzKM/rku76ZBWkJIbBxnR
wopGrCdt98m4r2COvPVyc5epknwqKP25LY4BDQqCuY1+YGZ+8IGjYKmjpdsVh3z5dl2qbbM3HSTb
OLfAB/ocihhx4Wg5gr1uwGQCo3szDLftqCpf2xbogiLFXwVnear1cLFm9D4qPDJgkq3zGFWHLCv8
6wJt77ELlBB4tY95XFoJdSBQUpnulH3pjNhPi8G1VaG+CkhyGJnTRuicgFM36Y8kcbWk9gI8Bg0f
rsujUpDkM/RK+PEF8mB47SGh48GZy91kq6gbtzUEGl8DN36GAOL5smVVZJGC5jjWG+MmT+v5RneK
9EmLda+Jpq+omVJU+mxf+hGs/IMoGzmKQAsmjqjM+UVVPx211o1mTJGl3v9rutP2Sl4AJVPXtUhH
OR4A62LHux/DF5Z8uq4rpUySnXegedLMBhD0CT1kmExkP84PohkuAwOmSmXiYy/d70UeydIbg2h0
cKCyMdTPvVk/avnv063itWGlI8nG8zqKLbsFBILLz2EF/ehhiLLg4/V1U0ki2XjSc9sxE7jWICgf
+zR1Yx6/+TMI6TQco3zURw7N6DwK3KzqP6AG+TVvDavVks5DM6jNZdSFgXE09cXmTZqr7hKKlZJL
iXg2VX0DBmw/MJbbJKgelzZWXFe2/BqGnGJ6CIjqdEcumJ5Sc0rM3Bn8tvlmWHeVc1Pb76Pox+/r
Y4UiH+B2HhYD6PIGv9HqxxYPGkuqKlfcWiuwX4spRo5D9Rflip1WTDHVBhzYw/vcCJ5y5xVGtUaQ
jMrKURzHGtxRoop+pHb3MDqvCH7XCJJJ2W2Erk0Td0enN/AiS55oN7Vu5TA3KFTNr1v+8YKF2QTS
EdA5FuiCsV6s/NBMP1Kklyz++7wptrEGkc6ZZbBQOrgAJF8elvJ7kKre/sWxIXvFNYB0rCB9OCYs
gU5qnu9pkXh5AcraqHk/9c4NRjIczDE/c2f2i6T8UZRgueW/z7z+XEbpoHHihJX1ABmztjuVKWKD
PLg1BluxUbfCb5s4aJ6kaGuAGTzXF8F7ll3kfPA7M7+zA+LOC/hsDe72znA3WuUxWaLJLVJV6elW
qLDGlQ4FZtMqTFHg7BtR4TpB6doN28XsVDPdixuFkNtGeRFSOhr4SHMrreEnQm67DOVpBLFcE/x8
jTe6oEgbOWV9mI49UGhzSuObvDm84vu4v9qYpmahfEOyiBGFNZz88nbWjiYnQ3VOb7q61ffF/1dB
7xhURZIn8NnosHXsvZYqDugNbg6Y9ApAsrWo5KzHTWHw4w+isTs+OyhIC3epl3EEbGLcjzm6+YOK
lmjT1Fawkqm1bQHmBVvAau2xNvZBUO0wXctFqYXLwN/6Z1qSbM3O0RlZGUDr6Xlhp8lQhLybtryS
RrKyrhlatO7AmZflh7bc0Rzz0Mnb6zJsnt7UMkGXgUkVTK7mbONw4YYW4VYS7LnuLqPjGeOuxyCL
6zgbHYTCIi5A+nOTq7KBmk6DKx05LHsxmXV+zE8Yy+WHyon1Kpnk3RM0k4b5qKIG/V2v722j9uny
aejfXRdpE8YgusUJfrotz/+C+oOoFG1OFY3Q4utGPSj5ixtNe40zWOFIm7XMiv/1ciW9/RZv+t9q
o/GviyI+8eIQZNA+cahoKJa265AbdpeJUqQsYIdhtL1x7p6uQ2xuzRWEtDXHqJuGwgREMqAmNffy
/Acf3JBqe7TxXYdSSSPty05f+DQbeMLnWXrT1voBM5QU5rwhDUPO3LSRN7f4i/lSRZA5GMeA5wxa
O77hnMIclG76och+OsqxdsJcJeU8w5J2DuETTu0CEUi3d57CowGusPmxOHY7tk9BZKO9u756G2b9
DE7aPTNP0XpQQDQMi2+D1rPN2zYlbssVkZcKR2hxdQbVYL2dEp0DJ27OLeYqNsaZtt+q+dN1eTa8
6DN5JNumo53SRIc8YfKRTeA9Q3L7FU2jzzAk465tjvphDlkmVNr2B8a/Vql/XYzN5YKPFq2pxALP
3fPlQmI0p4ZtzKjiCH37a9t9rosKTG4K7YtVl4wNkQVBtSh6fGHc0t6ZtIGwriaL39J3hXWXNR+u
i7GhjWffl8+0sSQdKfB9Fnyk9ZOznPjw+4aFxgTTNjDIxrIN+f0Mw3zRpZVVi19r5ckhb/G6OmqG
6wzx7rosW2u1BpI2prYUVR8W5eL3xU1bvm9UZElba7X+vrQTmZnZaAiFIBPK3RZjcHmOicGHPxNC
CLnahn2NKvK6hxAa/z/Svqy5cZzn+hepSisl3YqSZTvOvnXnRjWd6da+7/r132H6eycKozGfzly7
ykcgQQAEgYNHOb+eRY5/UwjW1oZWEd34NNpeR8JJNkm+uGNk09SkS9HQYRHsBNMaXmv1FQinVRLR
xyGUAVKPxK1T3wofl5Jm5d9xt69FdLVbTT+YavouEncUJysNtFRHfau9J77sEZ+RjmPGN+YR56f0
YfEaXxG1QGyQJVlrUP7pDCQPWp9ObB3r2F2Gm2x+LlrZMeb7JEydUA52ufGsaq1f9pFbYyJurNwt
IDKIbVbB6IXWlRL8+TPlh0/i7+Zzg2yQhk+SY+M4qa6SXKat7crV9/MqKlpwnjtOmXVbLyfo6Hw0
Qje/YnNKzbvoV0w7b8aQm53sFPTPSSE+Ljh3+oaeNE1kFYsbVhlNXoO8ciRVcPi2EsAflpA7fdGS
oda4xBJal5OrU2UfPrLhq0yi2NUO59dx01696y2fACgX0kYJSmhc3dhF+UHISCQ46oTzgpZUmlpi
4//VzqTEclWSOoS8nhdCBMI5qFqTUE6QY1sk8KmM6WHEcG69FtiTrdvKh33hDMpgD4NmIPBGTWO8
Ny66/fjNAh3ZG5+k4CF5623yAxZnTmaMqLWSGNodR3TEsKSTiTHgoEN/ql1tdhTa+ZIrqqQWCcgn
hscMNO8zWCJcraOsmyI8zt/rV9NXXfR7ilaTOcIz5pnvLwVpeNzVM9PyFyRmMOGo28fgrAJxXb6z
XVFeUnSo+In3UaGZ48T8sqk4rCZZ8lC5dxg8PFrSyrfoeYUU7R9/DwzSvtTqGLpi1Ac2djqEJ8gl
p9/hhY9xZLMr7ld6hNdKY/KGozdylHnCB4FC+JTc6KB7Nrz8oND+AJsvbhFm1u7cFrJjuQoTdL02
etJjCzG580nDIDPGA6Xd9q61K3xwnQsOhcBUmZwpCdRQNfoA4plG7natiVzlTrBtIok4QxLWuWTY
LPBJTu3sENBIDBfdMT+VJzbsLhU+vwmPHGdTAhQEdEoPPWlnymZtT/vBdOpv5aHczc8ifhHRAnJG
pY/bUco6gMXhbYErzzj8fX79BHaY72JRZiOPSnbI9FpzdPtbpOjOUjyfBxFIwXexZBEy1iMzw6rx
TQ+fuvk/+l++g6VT5TKXCACKVyX01GO6T3YYUp8cB49ZQtETLNOpM6fIYjq5OkVKXE1dyeAqsvgd
uUuyjrY2sqKF6nSa4HlRFDZZbHVXaLKqLQsqQhA2+b3XnZrAGX3tR/A2cb1V3eWpdOOdIgjW2Mnk
RTSQsVY1GXcXlQ8yRr0ZZULSxc2Sh+LiVH+fp7s/V4o1Amcb2hrjz4MKYgXtyRhPqahnQiQBZxjG
OYrCKcL/o3KsLjDFDnYBeSRxSnTLLa4F4QyCZOuzZWYJQnoq0/qupSVVD8oRA3LofCEyCJvasEbj
LII0WUMgM4/fvCalM+Ye81XJDuMoMxo2bnpiKi82e4LV5AONuCiaXDGhD33ZuJrq6uZTNuMdSBMk
/bbaUMyVfHyQEU912GgWgNSXhVWI5HDEEpWv54zKu//FoLMFO6PpfJhRmrY0TAn0JIvc60gOnDZN
XLU9EBB+quRoG4JAY8sYrgXkjIdl55natRDQ6C4wPs0WDSVg6nZOHs5cpLaVTnHMXHz/jQx9ToN5
WPYWGKl0pXCXdnjqx9A5f5a3vMhaJi6siFuSSyMLK3T5oblPrHvRPEp1y+SuEThrYVSxnYwzVq3B
hMC5kGgS5rQPvw3GSz3UVE6f4janRDaRYTkRtC22vVviRj03hzn4HpVXcp/QTMbg6GepDL2lweAg
rXW1GiTzykku9wrK9s8vytbr2QdV5iyQNU1Tp3X45nHcT+WlXToa+l2T7pts2zQPLs1qV+AtNcTj
lvZUR6cK14bROtbK4/kPEa0dZ6DSQbKQdoCGRwouWhFqyRSqVRZa40xvHhSB2CJd4AxUR+YZ3IJv
dv1uWe4a5dYQDjhmKYkzOs5HLU0BOuS6gr7hUXX3e6RafcCIOLBM/znJtLXeRD52yedhtDvc70F+
tEt6J0uOVeqd3x/BivHRS6iAN1eJIE2vf6vavYLJ8MV/xeCsjlQSjOIpgDFLJwNBf/wiiziWRGJw
hqdu5bnVcvhBvbsLp9uwuexEBaUi78A3dCVyq7axAQzjftp1p+Wk7ckhpgWbuMIuTMILmsBaW5zd
0Um5TAtzRyOI7hlvlFn7+kF6AuH4Q+OkbnBXi14hhEJydsMYtTSYamCiOJfWoKSXkf5MbhayS/vI
UVB6UdaRV1euYk5OYtwFGL1+XiMVgVO0OJMhlblmxyz8U8wFXDeFU5LdEl8nxXWoXxeW39SVEwzf
A7m7aDE6yMh+GKrqZG3iFNJdY2dOpj6MiaDuSmRQ+V6Xtk57BelTls4J9+ETaxotdmbotN/HXeCU
fyMvAAtgCvKjmze+le/he1/GFuVyKct7EDDlvmUGcIAaj42hAGO/wBhsKxxIGDCpWtHQPATTt4r2
ywGxeGuE0HASO2F5Pbb++b3d9gbvANwxTZu8HgwtQrpX1Z3I+CXbl2Z0rcePUfyVRwNDkdGratuG
KvNVCUohqbMa4LRmuP4TdFgRGa66EyQZNu3OCkX9uGKRoiqZWUOgTH9NZToqxBlFozW3w+4VCLct
TTYkZlfHzA4MruREtPRB9xH60y0UwS3deS+dcqH12fRzK1Rurxpkqy1SAbU3nMDPvfTR9MJDciW7
6l6keKJlZL+vFK9OMzlrCDYLRZVOjmKbAUXZ0eG88olAOHNqK7jJhgkEqvQ7qb+SdbyIxQJ92Mzk
rdWOs5+aNC5TVgBE9hM0/2MYO4pZqeTFlOjYLLy+7UTZw83r0WqjOHtZa1nf9CM7VHpOkQR2KsOg
NtJqrSAbIFpALrpKh9RMJHakwuEx0l8qgopjAYRo/XiymcXIixpFMYgXD8quvQIXwI3dUN0lTnuY
/MjTQIMvukGo7JR+CuneV/DNCK/UL1NQy4aBHoizMqd/Ur0M4xCrC93LDrMX0czFtO6bdjfNDkvr
jWA/ftQSR7SNm8Z39RGcKZGtrukSdsrJ5AbjURofzqu/cGk5MwLCGFTBsgOtg1kH/Efs6h77+Teb
uIwVHbNZqWgO9bbpMsHrgCnkKODke30ieyjtttJnzE1oc0/L3rKWoTc48rVya4PT1f1fcmSbS2mp
GhtBBDIhvp48zoOlzHRpdtPwtlGOsqjaVvD/fCX5ABaLrrOD2TWkzhltkONVosLAzRcI410GfmRv
HVlZVRmQITk0BzSqX4IhLWT09ZQNm4i+wO2Meod/loyn3rba2YqCCK7fjh9L1XCi+soQEb+//cmn
c7YC4TQQBGN11JWQKc6OMmlpE98s0m4se7RAexKeBEa4aTRpqVRpb5L5BKdqVtcyGC9tL5m9Bgz+
YB6ewRbZu5H+GgzO1Gq70jgU3WnIfkz1q9Re51npCOPiTRu7+nKmESsLMSIkDSoLX17oGKynXBlt
TK3mQQ4EKahNE2sZpkXAskE+8R2bkj13VQecSvkRB/uudRTtS5fkFQbnL3KbzHI6wMS29r0yp1Bg
n9T3542NSA7OVQwoprBU5pNaePMhuyTDvSWcY8vU5bM6/d9iYTDCx02ptDgp1AwgnemnT7BrdMF0
kdH0pyObBRYKnzy3z/07IFetAFb/OZQbHBJr8WzZzw1BeHx+1RSZcwE52OKSqIRARDvG4A5CknME
FcH5rfkXy/IuBXcKgwnMN0nJpDAqakW/BsmXu7tOyWhEctecE6e1S4yAHajVajSuc/f8B4hWkTtL
Uq8uCZo+EAwFpzQ9GYkghtj+f7QSMVpEzKBjq7w6q5bS120Yo1ovlUBWdRGWgjhy25Fa7wBcIFkq
RC71BtWUA5FA64Sr4HhMwr9S7R4MrY4eqa5aBX4pXVjjs9SXTtiEtFSt3VeW8f0ruEhzMW2MVBrx
FZV8E+p39SD4/21lfP9/zkyMoOLRU4L/18rMvMzDKrgMIimieRxnAo3YvuXauF1aGjHVT0zLSo+G
/0aBQ9UaTz9i3OJOv0GXibxTPPEL2qYtX4Fx+jej3KhL2PYpZuDIo5diBKfVeSMRpAw2F3CFw+lh
0MtdXbXAMUAnEdS0rA1H1vfntWBLGIKSTh3MTybqQzktGIZmBnW1gcreZqbptNfskErhZVoIlF6E
w2mDbKdlJZUMp8bTcxPtEnSIZ7rpBdIXai/XEnGuo8es8CE2gDTqx0rPnVCyqZrSpvzz+VqWSVCC
p1iKDAo9nnQsTXsrAS03QgnrUQ+/qerPQfqCKVpDcKoWN+gxrXpASM18KoPoUNqCBg+2v7wPXCNw
SjbI4PyyGgKECFNaZNBt5EilKLOlOpNETmkhKnrYsq5rQKYoK+uKxkZixTIAURl4NGvia7WIP2/r
4KwhOJ0uFLnN7ZhtjHpSArfOv0uie7oIglPnAm8EnW1DijF5TtrLONBpaggUWYTBKbLdaVUI1une
berbRXkdE1COlqK1EmyHysVAcSJXXT4BhDSB26IvQm2/ZGH+OSZ8LXSLpF2UW9iNNgQh2/AjLgvf
rpFk/ULIuNr1t0v6SrEwu2ZUixk4sgS7rzYIsyW/LF7O28vN6GcNw0U/c0mCEJdGsEHsyr90b9nr
rnWP3iVWYyVMzYh2hzv/GKbVBXMJsNG6bxTHLv8+L43o/7nT36hdFdk6/h89upfSpDjjVH47DyHQ
YpU772Y3og0ywbbUwc0cHaXlshVVSwhs2Nv762rnkywux2GAFNU8OYM5UmPYsZrMjFhOVYky6qI1
445+kwWkq3Kg1V4SXA7l29Dv3K88C3SgjcsyEpEnSnCKQDlbECtNQNo3RwBLI1ejUxaCaGPzgWKl
2HxSQgnbrEYiBk/PwY2FwB75HRD4YwZHhzFnodv8mjxUhlJJWEgo0BA+U9HJmDPeFgBujQsoeRC9
xKI5v4Ll47MTtZlJkllCCbVMdsruGvPuv3IrWi8fZxeCeEw0iUEEL/HV7zmV+v1C60PHaiG9/3So
NCbvSuMrJV9KNLj27ix/7/SI4s7vBOkXGt/XAY7GWQeLSCaiQ6CYuKlW1uglaAw/L4jInGqceZiD
CG6BWe3mFY+iB+0i9c3H5pe+A3+72wqCnU1Nw4gKlYAsQgHl+cdl0xNSVHaK1PaANYvBnFdk+2IQ
RLqb1mgFwtmHcYjtLMKkI3dB2N4syLpFjtQ/aeRbhc7j88u3EVWj/U+X0QGqGp954IolR5IkqHs3
SeyrGF41V6XLaU69JvxCLcEHKE4shGxJFWUN9DtbkF7zVbRZpJ0gfbX1fIxo2pINXdfVz13nfWEY
6JxF/cuwqzNHuu4OrV89m494z8HcTc/ERYj++RKuEbmjFJhDTQjGHbllDeO9PHTqdVYuFIwIgr3a
UL4PonGnKWhmrQrYXk3a32n1GGu/ShG/05sCr6N5THOwQYilWhba9DCKhTNCDVphxhZjc2hwmV4t
bu61l8GAErTOsf32oaPzPrlsaHJr3Z1fRF42HpdbxLiT5LFegFsP1U6PHqs2RcXWLFhB/mTxKNwK
jmoeJ0oAlDnAYK9Rje6tBhNgY9ufpxZvLxgEfl6sT5kaHpGzTl2dll03KRpFOd/sEZphLBWSyK/I
4dL5AXb9TvRsyp9oHpEzUWVZqNpcQ0Z9eIla7Fz1sy5rp25F7cOfLC+PxB3oAKx+KvhENZodor9z
lILjPu7YjdNholhGRezSn6oyeDguguntICmVDnCs0nRxd4ozXRRuSQMXRdtwkyFqYPaxi4JkwQH/
l0OBvBDmW4AmjM/nLUpSKeil02hyyK+CxkFSmZqLO+wHCipq2t4rv2Q3dTNMJvEF+sNuT5/P4zs0
pz8mOs7rIYLQuv+7t6rZv/H9HYVIbPnOIXF6M2rTXGrs5LdefoWu9swNvepacRUn9GyKSYuO9Kt5
US+628gTlZTz0dXvrX2XktOkEe92RZEYGiWldDeF2a1V53+YCGEQrAiDyDKYt8F7+tFzp+PUDiHs
HTWl7JHRkhLhvNpPvuc3hmbg3YRN/n4zBqugKijU3JYTLCEmplPl1Pq5r19bDu4RHivNEQ203rKZ
mOn4DxwnUhn2dpPmgFNwvUcRfHsKDUEosrUxawhO/VKzJUGGsiM6J4dwflBFZl+4ZJzW6UYkT9EI
ALTkZA5qL7R9jPyhZ74g/JlcVLW5qGo9f6hE68ZrW93VGcizNFqCVUXPESWovaNmguTLlh1eLx1n
rpATieQ0YrszGU7eXnT2S21N7liIytUE4vAJmAZE3zEofDVaTc9VVDmldVAQMZ5fM4E0fA4mJ4U2
Yxwh/Fh0ERSHsnDz8NdQiGiW3v6Ht0IIPGSMWsVRNQm3amENC2y2gUaHnbazCKxQSVM/p9JP77lm
XWGu5Oe7gvboL4CPeTgvJdO2M+h8nX8SFGZdIzyirepb81217BJMPRyl2ZH7n+ehNr3nSlK+1H/q
wrbqDGDpfnlV7YZ9d7ScwMHgdgRZIgO7vX3/LCtf5o9mk3mpKyaY/axV1xnoJ7P61UoNgZps2guU
6BJMHmdHiNs+u0rtXJaAM5RoKOg7qXQDpR8EDlmAws8Znkw7icNeQuCBFvHUuMrk5UtyMAIJm2D0
lMybpVRqtKUg8PhJrvmDJSeHrBGSim2eXCzS/6HwhihKusEYgNKh2jGqj135U2/vz+vZpkorpqah
9AX1FXxjZzLGdRThmZJGZX8lkfK6WZT7VE+epQ5UcHLQuufxPpUyvTlBKDZqOBVFhxf86GhjU0Kd
fxDptEGFjwx+2GPgo3qESled03jG0UK4Vp+Kq2zf+cVlQAuMZj3/CZvLuvoC9eMXqGA1qMiMyUp5
UR2U9kJKsr2Q12JTB1VdVRQ8bql4+/oIYkeRJFtarFNrkUBOMKl7PTMFl9nNvVNNguIlFMSCnekj
RmEFGriXoeeJ7ZS6fatq/aU5o8o/wyAs5AbOL5sIjdPGWkf9+hgwtLmgg4HchnU1tK+N8j0YAwHW
5haBoklBTRYxwXL+UTJJbaIu6BHwjRYY7oLMG9vWNfteoIwiGLaJq4Asx/tnX6uAMRLMPI6/J5Pk
xEklEIYtzCevgQdDGSpv4rWfM3qKPmmNpI6oVAgspxudgWSOFVpurMS+Ge3TQTQV61NR29sZe0fk
eTTIqJedUQJR94uHiDb3yz546JzyoLrS98JjzdqiQ7V5k0WS6P+k5MmS4bAJrkDD7+A2b53ej3Yo
Qepx9wqc3K2wxo7w5sWO6pml5Ukz+qFK4q7v2Z1P2Q03iTv80F0GOKBiRHjb2lQXjDLDTBZGvM9X
7SElqkmSOkFdivJOivrTZGn3GQq+zh+0bX35B4bPk/dDkEfousNBq1uaLjb4s8FjmRoUJQHUtH9a
s6gZSyAYnyAvg1TLEhuIWjo+RpiXUpD8CLr6/4rDtnN13goT8ZtWzRqmRvvRRJxK/V4HItqHzVjm
fZf4HoE0IstsxRCmIPt8X0cHWd6FolftTwUhv4+YZZm2ATOl2ZzpQNNxXxEFmjfs3hJhx/iSpRm6
q84XXr23t+cdi/2+WrbECJuuYVitt8QOaRxjFx/BPa3i0g0WlQucOTwBfOn6SN5R2TqvUOOlbusW
cQ41sxdjviuNyGnKx/OqvuklVxicB8M9q7ALvcP9sU+9asqvkDISTCD6F8P0Lgfnt7RxtPolB0Zy
0I8pat0jNIcTx/T1nYoepYJ+0Sq9I3IGP+gXhG3R237lV8krQywuWGHseC3/EGnHeeVApv7jNi06
GaJCBticB45RP2PIvSOjn/X8RolQuKjNSqogTCYmEuJQSUNH0WDR2qoEEc0mjAmeTsNQwMvGX+/q
YurQ0Q8Yk7z22dOUHqtMmHPddBrvIPwtrglavcbMK3aclF180fr1Y3wZU9svvKGk5uELK7dC41au
SDFagDCREvJ3OD2Y2fMQCmL47bviCoOzq3mZSN2gA0P3lR368OB6Uzruon1xFNOybJ7ZFRgXm6nJ
TEaVAEwecwyhGh1bNKj8X+TB6BdFt1W8NHAHqO7AONl18BPy7bSL9+2lRLMLJk8DbhvR3VeExvvb
eQrJbIdAm/EomNPWaWm0K55z3UOFa0iLF1HBymbCWMX4y/8vH+9vdTNFZ0AAF5U+TW55V+wmJIwT
atL5G3i5nea2omDcPIwKFQm7fcDekTlNwbQjK67xUESbxKBZq5+SWceshObhvNIL15RTkqiWy7FO
gGM4g1vdaHvrMNH6hAVGika7OY8mEorzxUSu8txGlE3VWr6SF/OYW+a1nQeCFLEIhv2+cojR2MbD
wGRS+mM3RE7VnJRekBUUYXBON5+y2LYKYJD6VdNyx+r24Z/O5H4LXSy0HRoanvEI33iojkmqFgYc
e5QENJYmzMGyHDHtwXbudoXD6VodlV1aVcDBwEfD0WtauDHYsQeK9109dqDnQhauTdu0guTUbsFY
gGQcW/iP8qFCnfikCxzUJ4pCfvE4XbOVSqliNHXQaWd+M2KvQaM1XFTsRa7pTaiidoq/NBrGGA8s
udP384ouXFJOBa1gUk2tBrru53eVShM3LKlNWxQFGRR1FFlJvxRfrJaU00jLiuZmzAGpgVtCqr0a
E6OTWlDzJNo3Lg5M4jkJiAyQOQaX5UFRBNu2eSdYCcHFgGFhZpEZ4/87e3ZsW3XiXnLT9K8lfjq/
QyJBOM9VWYNshD2ArAnvBkXrpIkgnt28Hb6LwvcfahHmA5UKEAqkYBL5UZ++KxlxLPUgkxe5+3le
nk17tELjohcSyIFmYvwRTdBd2z/py1XVC5RaBMGZiarRCVlA0UoTOfNSyQLPtOSlpeiBT3R2+JwS
BgLpjbVg4ZITmrGu2cMwuwcYv1Sk1P+HWwDb6k+5idXScZaiJ1lp6BmWLi+N23Q0vYhojlkZt2oC
TlU789UoxMBVeK242YUL0uEyuWnL/lIq7W9EDw9m0tMySd1eMo6YKEfP7+x2kmj1fZwtQf1iMyc1
8HWfpPvMPpi76p4xg6Wlkx/G/htbF/tGeDtiNvjcunAGRZ7mWCly4FovzWkCqyxywHjV8EpMhvVK
V74gd+cl3X40WknKWZdCQR3CzKwLa0+fvfhO9SrLWZxoZ7mGr9EjEgS0vM98pFj+h/LDTZvAWGLB
WICpOyZnEwa9apX2TfHkvwP5qhdZhO0b7jsAT/iizmiNKmfccPPGaT0NE5DhGPTOHTCGAkRA+i7f
BaawHXj7QK1gOdswWSjJIQZgRzq5aDdkrdASnehCUduv7u2DKMeobqrOCpE3FePvAXN4mfVA9nYo
n1SKSYqekTvFrqTW3zFND+oOLEKX8g5jZffSDpVIgnOzaX9X38C+cRUFVlEoW6oFqZvhaEp37eha
02WQTrQxr+DGnPO6u+m4VmicESm13IiQzAVaJ7lmojjEMJxWSTxb5Lk2zdUKiTMHSti0rcJCi+TA
iEOGfb+zj/lOdB3eNjsrHO7491NCqiSFRJ277FiljLJTXAP3gwjv+9Q+gl7hvvxxfhU3XcwKkzMA
ihGhm5BhYjw0zQLN6ybiGpO5+28wXJQxYmJubWmA0YuLaTlF2X1mCO4gIn3gbEmnFmasmNglW75J
KjQ5dKoTxEiofskrvy8ZT+uiNG1OWhZJj8UvQ3ooE7DcZIJQRrAt/DjjdNHIaDFhijB3ytSfUNQ3
qYJN2Y7YV5JwRiPBw1XVv+0KhrKABNPF5f5Gfow923RM9KvjXeY1exlRQ+tGgtucYLd4cgEzyxcZ
LKXQu2G5VLMW9fzzsS5HRzFFF3uBk+Hz0aOqz6PBjq/WHpP0e26Jcvcic29zBiKNImJ3v8396DUP
3UPmRi55MHzFS3ssnsjai9yazVZ3ZWlDY+kWCyRxVL8tHixf9WrfcuVrgpIpxSvvJVdk2rezFnjR
J3gPR6cnX56wKErWq1KF/WqccF/sMCUt+dF4EjKD7M0sbgW+ZPsA/IPHFyoY9RgkUoTQN433JZnp
kPxtdqXAhYhAODetDItWTzVAdPuqW06q+VgqAvu6pedsTq6OnDdm1fFPLl25tApLwdAUDLmnbsA8
d5KmBMXiKFxApUd3e97Qbm4Uwdx4S7fAPfVpjGFj4EuSWNKpOlPGfh3tTNp/U47gnnBj9ytna43G
2fUiakI91NAXk2nFjdHPr1liVgJV2DxeaxDOsof1bGgLE8m8H1wT05uL5yhCNDW6hVf47T4Xlbn9
CyIwEbDoCuHptRWzUDCeztRxAbD82VNQTJVT64GVHicX874W3MG39JBgJp/Bin/kT/PeIqNVqtKy
dDrYPhgz+mzXisrTt4zgGoKLlpTB6GUlgERBoqBkz0hzvIogi3pe+0SCsN9XdmnAVLlwYNpO0kD1
G11DubE99bQytc47D/Uviv6+aJwNxDCDmaChRKfjUf2FiWIXyx34Q71oz0jlF0EeddPiwhoZKqZC
YJv455fYlOcx6ZEZjk69p31jLPaBu9zZl9XT4jFE0dynrWB6Bcg/xchTMZRTExs0AfmmUpenRFVv
ayt1jZG8lEl2Ggb7S0uKiYMaIQTd03zF0xIkdpiQ0qDWZXVocWtBaR14+tVddYyFrWdbUTVZgXEa
GaHxXZ2nyqDLcKHKB4l4QfpqwK+M1sFsCkezBHu4aYpXgJxy5kmSBWMM6QI9+Qnuai8IzJswjY9z
LhpBJoLidLNtFDhoHVCotwOhzWlSJhoaF4p2f/4QbJ7qlUhc9E6MJZztBjhx8K3Wn5JUYJi2D5mB
ji0VpDYg9uM8ZNqV7dhgNDqVohPxjV3qpX4Y7MFu4ymYcyPKqG6um6lrKuN+Qgaek0eO5ggNaajn
yJoHbVKdNrxb5Gt50b9gp0zZUNF6wKrN+VemyljixlhgDU3zrpx8vb2V/5iNk6XD1xhccN32tp3N
MzAal708Zrv4Z3XBpraxJg/7IKTr0jaSR2s89vvK9tqJUulpDjzlnhHZp7ehRx6028kLaeIFyEwL
1nBL99Z43PmtSWGZZs/wdNr3l/L4dF63N03uGoA7r3NYg41PAYDqdyeVIhvmBwflitUwLZfok/H/
q0TcqZWGoKzBvQRxNH8iIJ/Zn5doc8V01CTaNhoHURzzcYeGuC/kFhONKbrv+geUJcZXdpEMoWBj
2N/wWUSTuQ5GKUI0nuuWLE1SpH1o0HZ5CKvH3jgpcSqInDcNA/4e7SDoPbEtvo5OSqzODCr4Qx1X
R8V9Kzan5gvjbgo80cIJ0TgzlAWGppEazhBjhN/G1XgNJgDRzJF36UAbX5SK2VxCtFyihhnWFYPN
P+4UynJUO5kz4OkPRXMPDzyEv84rgwiCUzbLquJWrmHqtPRuCRVHiY+FIioq3/KxFny5hpJyhKu8
HLWhgPOsUA2M2wTZB2kv5Wa+bIn5rIa4Oc4YxUaMhDYyRpKcl25L1dfAnHTV1GA6eKNBuigYbkO9
lxyiWrWgHHBDLxCjE3QTo2SAQETOBvVlF5BFMhFDXHcn/Wd4jJFiTVpHddhIsD+3Dx/ROK3Q46Gp
Fly76CC9TPpl2x7OL9pG5dxHAG7VNFuRcCUEQOeO3niV3cf+zGiUXsTR14Z1/YjFuVqlblrdkIA1
7ZSdcVrAhw0W5hhjIDSkhzFyp78Qpi1YwdVHywRMU0E3GUFdtsyroxVEEziXAsSXo1I6emeldJGa
O5M0h0ZVH7MITx0Bseigzz7pZsHybkXUa53kJB76NLOqAjqplz+V7qKR/0rH73V4F9h7VOPvBHsp
OgHczVjWraEMBhy9aRf4w017GbkpLU827q2S3/nzj1yQafhEIsECjrV8zBisAgArLZJQm4Go48ra
0vwWY8QOvyv6WCddBztp5Y7o7iqQky8RIuW8EDPDqpb6LeozHL0qBLZksyZoJRgfrc1jVkbpCIhh
N7nxvnDrx9ZHi+XFdBzdxsmOyMx74bWwBVkkGhfB5X0zZzXbQiRjj6p5pyaJICLYzMCuRdM+7pkp
x02nlBCt9YYTRktcd3vlKvvB6mXJbnhkiTz5uFzHfz6OitMWnsZiXgbM/e4hnHrL2mOZA5e/M2vT
XQqLurZ83VpKznDasY0wzlSYZmq78aW6rvC2ETrjTt0FF2/z0TxNd1XBg8Dm9lk4aGjJZ4OaufMu
ZY0adD34lKP512wfWhGH5aZUq//nTrhhR+EwT/j/VHuIptOSHZVBpB9s/z9aTJzpFQZ3prVSyRul
BgZjri/cJnJy2jloHbCPrFzM+C4LFu28UDZfM6uXGJa9ZACMk8nJhp1lgU2geT5vHM/vjM2XWemq
ZGrp285Y+46gkFVwbd3+f1NDrhP9CBhr//FU2XaiyZhQhrDAnu6TQL81Ut09L8JmihA53X8wuJC0
MqsyQG87O7kzBjykx8S17353WJCL7Gfkn8fb2hfWFYbhWeiZQu/UR5FCTW/ZtC0oWxN6WnCo+p4G
xut5EBZf8NqG4jcVhcQEx4Zvx4lKXTfB5m7QGQ+2fbo34wcl+lXaqiBu29qfFQ5/edBaebTKKGc4
7ZVtat4Y1YL3pU2ngeEBuP9oGmwPb9/GsanLIi7Y/kyu7KWe9T1z4xeMakY+CwSz94mfuuPzVxLi
a1jO1JEmDjIpBGwDqYpTPf48v0UbMaJh21Br6ICs4WGBs2oYXoMr2dAyuUaP/KXs40tMwXWnq+S2
/3Prg55/Ax09pmFoJjTvo9KBoVcOy0BGXnpXHGyHjTFB9cQNRh/R4Uqc/fmsFoDDXrGEDC5YPB/m
lKfoaR8NHKYheE2Xpr5cwql5OL+Anw8SQGDXGLU4BmXwl/CgNFu7yXAJX9q9pPlZ4Vm5INDclMPW
0PuCE2nDr31cNkNRtRFl7ci1B0XpzBJ6N7v28bwYn48qE+Mdg7sq1GMul3Wro4kyDRQnTUG73ZGD
nU1epYPR6TzYRpjyEY1TuqmYzQJNjlAAULwOh95P3PSyfRwf0apH8wP4PgvctzK/TIVFlhtVER+x
OTfbhQF8ew5JWU+C9YSpTdC/Z+JqPvi9/IagMKl6FCUit7WEMCOl4UmGn9SIyWdECsCThKkjp0AZ
aKQ/9B0RJFG29AQmHUX8IEHC7ZWz6fY4SZMUYVXnfuyp3M/NDbjm4p+CzfusKkg46SixApKiwH18
VEerU5ZcahL1rRhp+H+kXdeS20oO/SJWNTP5yihpNDl4xi+s68ScM79+T8u7dzgtWr22X+yHqSIE
NIBGIxwcNTvx1MBObelpvs2s0Rn30UGtrFx0LxM+lyHoYgYcS1xg0obGxLaz0htN3UIzyz57KnNy
H8zzaxRwnwdUTB9vLQMYXCbmYjS4RY29GueqV2at1kWA6cwvtGaB47oR/P+nnf5clB9JMaJMpTww
60DDWl/hGEt+SrAUvEM8xkseb4yCo/kcbldTacuUxG4s0pRai1OqGrQVKNw1t0lkqbvQTa8TL/+u
7Ru33qMDKUGjuDpaaG8DUCl3qHMrvUKgNrqCxwJQJdiHV6kJ5YBnvHIaVZDQpF7bwy70iSe7BfeV
sGUNmJElEk2NYlcMYw15XA5EWXDZdJlXNY01FRnH3jZiNoDPrUgwxycnAhYKEZCgMZuGmE0s9s1u
OYiutOsJgJ5s6eGyDWyTRL4DkGpob0TvxEfja5dGEYwYKfLha36j2eonNONVVmxXL9Kx+m7e8XIs
50anoX6MWWqkZg0ZovxILwilXp0IQisgJHiS3h+R8sDuMR4Z+u74aHMgoyABrKLFgPaPfiQTN3Pc
zgHIKD6AA3eCuxyARL/j5WE3oh0AAsm6KEKCKPWexLvKaXSylGdFgsRve6B53/ig3sRPFK6KD4W5
pe2AnYfNASiFqj0jutmYTbNOkEykl5z0Il4JD5oz2So2skrE4rF27kqQC1tRYy7w0uhoOgzUYhmD
VZOjhq0XzXavfOZo4Ll7BCHgICBpjUwpTPnjUQ19VxpmnWpIJBR3tHsx3FO0lOKen1TcUL41KZV5
dxlFUYvCkmhYKIt+7qK2Yj13jIIXlvLIMJ5CqntJarsY1vS4eOWDaCWoBQz24DauYdFJOGDA2pel
uOGcPnDGeA4sV0h1rQdJPQZct9aimsuhwGOKuS1Ja2Z6E0N2gz64ZRUDi1VFdMp5eW0r+bs2qJTR
lUFhyo3MNdWG5bZ3f3YxGEfZn53M5YOT0bCQ8RIfpMZYlJgtTaMT8CRGOhr7pS4BAGzWeXMRpFaD
/SVfJi3p3ctHxRMkY1imGpS5IuGogkFxlOAROzjtYuDeJfTEL/HGhMRlRVQjTcFbsq/2lUch/DrX
9GnlgT9YyuOJiYFbrVoQBVONN/7R9Kumjh2TN1/HOyzGT8S9VBlSCYZmfT705mD15kHRgFbRoNYa
P14+JJ4esikArZxEMtJT6ufyeUilx1lrryZl/jwJolPICkaRwl2KqNbSexTN826wgsCYOdmuTbPG
rYIkIU3knJIIK2sgZa8MkiigvUFLLKE5GoN/mc/Ng1sRYA4OZUsAIxJUPMTBtMz6y1hfV7y3Co8J
5uC0tA2wgA80yv5Lq37VQ46/3eYBUSCwYTGpwdaTFSBHYrwTR1VPWMtDXEIiu604Dc+b1yEgrv9H
hLHaps+6YVZDvOYy86afiNu16LXDJgliLBwfuKnoK1KM5eYaYFzHnDqI8k6MiTUUA15gx9LIr5WW
k4ai53vmJVa0mPOvhharKqia1yLZt91tCuDN9DXQUksl+6j/SyEymjDIfRIEJaiVS3YVK2919DUs
DVsSNc5ltXlaq0Iec1piCrxPVcKK8wrbwNShtoZusXRg/gvh/rIBbSr3ihJzWCrwEBYVqzjsUgOw
pjJYo8KhsKkOKwrMEXXTKNbYhIsaOWqSQZdZhewCBcGKMHZuxjyYvq2I9kMNlDkjcTLzrpZBjmKx
9jfxQdnP3uwAb8NTOQ1vW48P0FLpq1iV0LPNxBRlLwCtN4RRGZ9nW8XC6wDpGvO5c4mTewDD4khy
01HQjiq0gwAvVGEkWek14pcFrMVj6avID8bdTh04FrWVDwIFsIQWMTS3sMUDNLJiF2KRaXb3NbgW
Tew3rTy0OjnyPcZKM2dyoZVcJIStB/kHqkwA2A66WI8xqEr3DZqRTEd/6g/Bda6dsqKUvqp4Bl7i
3SfVNb7SlYy8SutpfvXMmaw4Z44zLxGBGnGu4dE1HXtfcEUf/ffAseDhBG0f5LuImSCxxDAZqUsw
K6iBpZuerCV23HF8yKZlr7ihP2J1904BPcgC3IT1zTjCLfqXPcd2h8OKAOOk1KEsUDujR3aNNKx5
Gz6ImKkK9vK1nOzQhudndv7pj2ginwcUdV0z2DZhMwjNwFTBlC5a1TG/oSOcub/4GBxtsa0CLZOB
zd0zvRmKGv8SZVuFI4SHFZDgNFu+XTw6CxL76ZHCK/8/z2Tqn86V8J0Y8/jCyHMttPpJCel4AR2G
a5GH5dWMt7XjnQxjb3M4JpMug6d2+MeInruJo32/0I53AqwxdaYcmCH4UIFW4dCXUAqkm9ZJbrLM
onOhQD/0LmvHZjCwOifGrIhWJqgLgGSQ1rGtR70/5+a9pkSeacSOaGa53S8L96WymQBYkWUMzWgq
IU1GkCWznf3MABwxKrm4mRt6XKzxzR4fE8iAuHJE3DrMJQBolzHM6FNlBnol4Ft2ok87Njtuj96m
hqwIMRdp3tZ1rAQgNCih1U83QcqJprb97TsFtow89TMFHAEFeRSX1CpFOXJJGarHsCqIh0x9Z8VA
mAKQgZTe1EqArEAb5hyl2b7vVr+CMbgK2PpkNPErJtMqXmd7dIcnCnqrHavZ1qzkxtj9H/Dp29JF
9UpC7hfD2Yx5pEQxiVrB/nL9ahKfct5Ous0rhnZI//f7jC3Ad3ZG2OH7/XQbxqMtLY27jO5lg9s0
chQ+qB4iXFBYEEStDlQ0gSMAosXS7gmj0L5gk0c6twbgzCsDimNdJnkuN4zwYPAK3YyIvM7gOaVI
Kii8gQTQIt2RkfCI/iSE/EiDkV0tFOjbqUGDzqJ0e/FK+6Yig5O40YFXzj739pSUjH8MBHTEYJRP
bGpN74oacCr7YZ/dNjvdNzx0I3Eix41IFbUi7M5AMyeqRcj/fwwGJHHStVREjUq9nW1arY88DIxX
qHJMPrHMvcSLIrfOaUWQTVW2hVRGIS2KJUe6EoFeZOJOsMXPGeDvNK/yW17KnMejyshST9o61gKQ
VK47R/YKZ7nKbekb7UfIvew7L2V5bmEfRMqW/eZSGiVdALlF+Udv70LZbWMe8O1GGocSMTXTEBXs
9mHrpEo7A+GZxAAbQHGWVhaxoYM2r51Wkrvyt983rjU1RvGlsJADMoJajMe0+UPMvlz+/i+O6J0d
5qrsITAlVkCgx3yho7xg8ed3wIuEg4VHxaHyBX5T8YZ//yhCJkyV28xEgyNomrKb3uhe+V0ASBJk
CKimm8HW/dJJb3k5I+7BMe9qYUTXdEmpDt7sIp+DabbqqkdDHt29LL5dlusJSP9j0AgeVyVoRvWb
sEibiJaCg2vaLAVsqKfMM68iTFVqx/5rvR8fQy/yQ6++5Y91UAF+JP6xaMtcZUtJ0lLqUR+u6vvA
OA5oc+xceX69zONGtPCRDKOck6jKeTCDDEFBJw0HJ+pdoWutSVSseGytUHWl7m2sOLLdaPv9SJfR
2SJQdCmpQHe0iz2dxFi+aCPG91une6EonqE3hsAc4b1GN6VqyrQMqEqApGTIJsY4TIMAsoJ8lIDk
WedAfP8+G7xAnUeHMY9RaeMFkNAYX+5kIO8DvDHYlcunceEBa2+YBJZeiURHw5gk6mfd6RlgFaGo
oCTsJgcezZ8+NVfKo3FLG+KxnZOjL1TtWLVck2MYy+U+6IOQ6ssBxKwytKfdgDlSYFHTiS1Dt0jk
XaZ5fiWAQ9x6gI1C49jZ0E6XRsZEgLpp161XdsQKVD+sOE9gHg3G1Gf03FVDqWBHk/S0NA8YcrGV
pHEvM3J+e39khHkdGnUQdmICIlHXA74nLQ+awYWB2uIErWgG1rvJGsDW6d9XCYq0Tuqi0yX0uo2f
0vrzJB0EgZOjOH8Rord3RYLRga5uMl2YZNHW9JtA8zr9NAOh53dJ8iOcvl4W2kY0/JEa4/MjfcGo
0AhqpmRLBwzuWYknP+TPAB7EzslbGvVg8/pfEmXeg2qFRaqwONHG2+VQ7XM3/EwhS+Nj9A+2yh30
PTcdsqUca6EysSTa9lWzkHBukk9zg9MuIlYWoEBMRyFTJ6kt8yn+/dmgD7JlczD6kPdCHILNoETc
mv2Abl4WJEcb2aUnsdgX7YCuGbs3b0hVWFnoBcn9ZRrbkqPzfCptuGDBKpJebNsiBxMCqn/C1zjk
4f2zBNAsBJeHUTQZM74Gjv2jSZnj2OtN2SCikt50LASTOH7hzIezBOgPWNmsORWRVFICFCqCuABX
dXRbv6cw4ACJci6Liz0SlhjjIPS57vI0BjEp+zEABSgPS0+Kf3eG70QFA260KwWzlmy+OyonDNnK
/Wjn42Jp2dWkvZbq46hKliQ5hvIqmhxN2zykFUHGuRZCgF4S7L230wSgaZKxF9KS06B/FmizTDGK
EKJFvyYJmGqw+9GmK1tNVwHiXPVCnM7nI+bweGL0QonINGVDO9pdc5303wT+QCyPAqMMRVTnsal0
o71k2N8ruZln3Ik5nrBAfXMLd7rG64EDDUr99TqCYIXI3B7o3Fa0mpKUskM/vzaaN1fuELljw7mm
ts1qpRLMzSHWhISANBhtEzvtgP5jvClvQG0E9EXn950VPV82LC495tIQKsHoNAnHJfnm64ix7w7v
oQnhLG2u4KVseGJk7otImTqjCqDvsfnYCLE1GF/SEPiSEvbUkofLnNEjuXBkp0fEyj/NeYfXSAxB
FkUR3hR6Ox0SXSfWYgQoaKV1z4n4OFrJ9saOZdyZUQ5BxsbV0HtKzrkxzsqZjA6eTnLF0FRGRSuE
YEjxq73sJF5TOoMtH04xc+dclh5PL05uZUWtF4ZIqhewQ7GzKcLhAgefWTMaUucdb+SGJzv69xWx
rBK0qoio0uu7Tn+bFt6LkYbCl5SBcRlG22oqOqTHU/JEdkpfh4OnD38wgzXjHNmxsSZ7Uoy3mNDq
kMkTqJFDvIN3Gi2oukNhBrFhypYoyOBizygMC9CWgHNyPFkyDiSNS1FvBBCfAiyEI1YaCDz+eCQY
nzFHRFAN6jNal8JFtPaoWN0VgIBp+UGyylvByXhC5Zkz4zraeJLyQoCKLKKxI+F8o3Tzbooaf5lm
l3N+9Nr9oC1o3gRWiYFlVrqJRTvMlamadVXMYRdhPTMQqZxlR+6KHT0z2UXczluUdCZNhhr9+0r5
pakJxUZpkaEpfE36pPKQa84eI+jW/8AOo/ySHmsptsREDjXldIdNIIZlPAUewN0PpXOaQOemYLeZ
ok1XtG8ZGe2PTE35FA8A9o0cAfnyehdK/1w+ozN1oDypKv5B+7WOAgnzfaHJZqWaMem97NRyZ0q5
XdduXzQcXefRYUw5i2MhB9ha5DTJgPr8s0YiSwoyS+XNn9IffKZzeP9iDwcaOTHF8ZEhMTEGfeqm
yKmVV4qwOr7OvJCdR4Kq/UrR1EXRoyoFiZDs8vGpjF0x5DR8bR47JrFUgoWvMsamPpJYEr0ZpE6O
HHG+0YPSWriefNM2kVMxNFVH6zg7uVbUaTp1gRI5KLFWGI/KfePYRMCiwFYH4KFwn7g8eoyvk0Vk
qvVZw0LsyS2ATh0ephCKYIv+4EoO3A9vA/35zUtVW4cq4GmoG9iJ+lGGplkWSzGAw/bQHFWv9YG8
3VkDUKDILg0c3mw1lx7jf4a66cOoAT3J713i0tal+a33ULc7mI7IaZTatCcdaX90x4NPtsoFFMge
pSkVxzfdksLNh7eu+0J4yyW2Xd6KDKPqWj8LglEYkKEb+NjZi/UtfvBEZ4ZR9D+twcZSx8seadO6
ViSZYxsrNS7aCiQLY7b6yjOrxp54vvw0mnPmJlZUmMOKdCBPtBGojPf5bA2vgZ/55GFwkEZ140Po
DwfsGMcq7CIHngnVT8O9zOamha9+ABXDyokQtdGNRII9NOFNMN9gze7l728fHVA8MU2Mph5UxD8S
EIY065aBelxHvR3d/kbcNbsmwxDiAoObd6Vu/W4HzOmCXJFkhNoq89Am1Mkry75GH3Sz8LIx20a2
IsGIbWzyPDRU4Osjn+CejLpB9cKhFcnSy3y554hx85hW9Jh7a5xR6RJisFSW3zFwZin9j8vnxCPA
hJlGi+J714BAMF4n8m3YS9ZlApv2tOKAcbyKWbZ6aYJA0Y7WUmG3omaNIieM4J4Lc2HFUTPUlQQq
M/Gbo+ImHp7btqmgTzR3Yo+Xu+RpN9uMnylNbQoR9ICgLcgj//TPoSve0MX18bf8jm7QazkJoK2D
wk2MZCCCMU1j5xuHQsFjoASHskCuR1nYYwsJx/VtSnFFg8XpTieAlxXYke50cEQinV28Cn2KvoNq
u8/LaG1dIWtiTKTUSOqUkwHE8iZwmhKViXiyyobYMla0XtbBzeNa02LukZnMSa/SMFOLMXuSQz2a
q+kh3AeZjclUmwBxmqcinPNiO4nHKCoWsQR7M4DIDay7yWafwxV1oewlsuaK/oSVD+/yLK2MAiTE
22ovAHFXeOisCTdHQouYDu/K4KoH4/wEdUYvXgopjpGNbgyv+RR45ud8/7NJc+KEGOcZTwQWa/YY
36c1DQCgFbDXus1evYoPQrGDD6FGhrzdrsyuedD+XD1hvCHWYwulMIGkdJ2VlnGvAEMxQcm9ya0c
zQVYYRB6v4sfQ2+tNZuMgxSDtCnnaQSb5VUro7dSulfqvzZtxkGOixwWNb1ImpNpZ07zxbQ7dzxi
t4bDPbpt5QcgLjrAJfkMRU+K9cgYFMSiwfWoWllvKwcTLeepPc074/G0T+MLr7bwC/V8J8roiyhU
2phPIEqbekWnuhVupKfJlrzMjSMuiheXHKMrRaYUbdeDXD4D69Wij4rYNRxJPyHQpd6fmR+qTJCq
qokYjf5o7gBuWVJ0FVDvPDgC9rKE96Y72ASRB1CvHjjOhbrEM+eyosY4F71RhUkCvIijaM7PPGVq
R4FL4VhpSzYXLppHj3EujZoZNZlBjy6AWZzUDe6qHT092l5TfrrM3aZ+AkHLxHA7JiLYnZBypvda
aeLsUvFaJfcpb0JmK+jBkmpA82H5Au5qRjeUsNZKuciBHt8YD3hN3zTlTcDLVPOIMI7D7Gszmbos
drI4vQqCbt9FmlXkvDQh/a1nirDihfEckYb2MQyIYn5SUUpLBf6mEIq9NcyCK0lYkcMt313m6wxQ
K030BKiv4CsB4pk2WVr9mhnOHyiApKDpVFTR68p2KgxhGg2GAqaUeF+WRxJzvn/Wo3by6isCjDMy
qjFoKkyWOYuIlYgw2MCnUWlqC5nb4cV3KqwXNu/1uu2VVnQZzVvqQTOEoIidAmhXfo8mNWW/3NM0
9bifdzyfu2lHK2qMCupVVHUyGlicTP6uA5oh50Sk26rwfkyM7vVl37ZNVcVOTd4EtGZhCpDwEu3b
ccY7E2wjQhuMQQYY0djpVUu4pZBNpZ36cotIoz8OPj+U5x0S25mgFOWCQjgoYhzqgZYxUjs9lnsg
1wM1/ne7WhlN1JnYNwvjqjI1qHqegiX5Me6fiowXq21675UMmbupMAHKrBXgyNCRzqPjZakdHlO6
ha2zUy4W4+bbYUWO6uUq8k3k0VxKEzyJEbHH6akbVVce92bBq3Ryj4pq6IqSnppGkqMo6LSqZfg0
iNFvptzSscWAVhEaXn3kF44DBQusKkYXFVu0UMq4x82UxE75A07jIKPMj95Wf/5GN1r9t87F286+
Lc53mqw49XToM+xAcVLhOOWeqORWVL+0vGT/tjW/k2FkOaqJ0GY1HPvSFS7pvk1t6ReoOf2Ja3+n
wnheLShlcWihG+P8WdWxIc+7/H2esBgPOwzl2BhJirsdDSyA3kezW2+FaFfNx5nDCk9grHsFolGw
6DgXZFlHDEFNd0m0u8zNJgkZ+GqYqgeMIVvgKSL0PsYLpEWIn6pOJxxD1b9M4rziTV84soFgkgAb
XGcB+FRpytRqanHZquiFEHepT257h25nw1wE7+Ld9EQrYozMojgE3FTenQz29NQH0kn7Bnh6TLnO
O959uy2+d9aYC2ro5EEdO7AWi/fo25TkB4E3lbkZf70zxM5UoU08VkkIhsLxvkDxYL6T0fiaveXz
H6nCv7ywpasxkQVRobzMbWZJ465V0GzEWwW37VBX7NDzWzlUEvRTJg1gJzOt9oW2VIYuFj0Sd/Ro
O6X8213Dp/tvRZC5mmqpTIdyBluiaMmvFLcXL6hd+Tq+0g2hgsNL1G36hxU9xplKM0AF9AUMRhVy
g7KjFbaqxO4o/1GFaWVXLPxSgTaYegKsjyPsaP/UsgMskqf7dIr195GKWDEybjUZxmiI0FrudGJk
l7llpqKrmg+XXQWVzdlbYyU7xrfqo1oEgw4iEtl1uS8NHN/N+z7jHCYSjsXU4vuF+lXtcmtJOPAo
XPVmHEKP1fHSZIJC1PkxZlMSJ3CwbabObBOL3wSHi1iw6e8UA+27JtYQ4f+P9mROTS7HEe6I5TZ/
kT0UrEIErqrfoC+QDzi66e9W1FjrDXtxRIgCY2r38bCrzX3JBati52FPmraiwRispI5jPgPCDHm/
/CZ3p13r9Udlxx8k4jHDWGoX1F0kmWHsVN2jKvtNvIuCP1HoFS/0J6y83RBkUjY0kJcuHgf1mvDQ
cjadzer7jFViCbVRRDRaHMfQCdK9vsxO1T8sLWeyd/MSWtFhDDM047wQU/ARKT2arq5Io7il+TYr
GMPgGSnvWBgjlQRD7lQBxzLq014YJ1fSKz+Wfrtpl0YlK5YYSzUqVTZKM4qdxnie5i9mynEFm77m
/fvsvGQq4howB4isMvfDsi9S97KvPBtjOtkJ5oiAFqoAQoRt0jCEqZyxiRaxx8vkzP+MB1qRFHfh
tUo9QHDb0iauPOLi8G37uHfCbEum1CeoZ0AbnOErRkkOIjoK6wTY9IqXwMMpf2JCGDo2VHQaEJXt
FKnmPNGMCOdUpo9J40f542U5bqrb6vuMusWKPBBFgroZ4r0W7kbppeG102xa6YoEo2pl0BB97EBi
Mk1bRzlB+axix3XCQx3eZsXAhI2BpjeTDQgwijVkY4uDMYq7Lna18mkmzmVpbToCmjXDMJSsY1L8
o0PrlhquoEbGR5LeBMFe1IMRH1XhW8rrJd3kZUWIcc5h3BlKEuBhYgK4H+j9XYAqGu95z+OG/oiV
e25FcejIAG5U2Zbir7P4Fit3ArqLi5gLKrF5Ua8YYlx1kiVlPRKas0B5ggJzCpjkzPfY1+oU17zq
43ZSa0WNddh1kyzzBGrq42xj04/blvZgTfe08bdPbf5luu0VVhQZOxLmdpHbArJMjnQ9BsWYDK9l
nwKDhB7v4DYtakWMsai8NYuwkcDeqHpEuTLHb+n0WOe8mXfOmZ2mdFf6UYdBbiwzyLQuHT9Hv/GM
6RiCjpzoEGJhDKfGf4YafnLp72yxiL5x3OaiRnN1P4sgyBtjf8uCCVWgh9vzN9GXsIo++d5cc4tL
NEw8i7xXlKkkVpxqTVw2eYjTGzzKaXzQiV07P1cbKbwRN87pSYwTwbCM0mMJONK6uTuO+3I81Jg1
G+4vu6rtvMOKJ8aFzGGYLQUBmfFQ7BGvXC83+V6yEizC+6M8wIoU40gM6V9vpQVICjWWttwRHrwK
T2yMB+k0osdqBu3oJg+3iDrGlh6+yoSjhRzPKzGuY2qXDtuDQSZcrmtyIJMntbyj4RkW4yxIr8QU
2Ic+XTWgFC+74DihFSOw8HTld+vwOGK8BZkGUyhSqgiRTRv4451olT6gJCqr+1E8PEdWWFi8vPt2
fPauE+yep9joErQvgGqyx8yABWSEHn4R6QdUgeiWyQEbuyy9407n8Hw/C0IOgPzcjEN6gLP1Mxlf
EetndxJxsNMaISEnKqCWdMF7yKz3wLLzeKpAUZwKV5Gn3SgWHseaeTQYp1EZdabqEcTZfaXAGTRv
FH5PbfU+wKquCutJeDZNteISU4z7SGRTqRodTCn+sK99bQ/n4ZDfH5qh75CVmjCuo8iIHk7U58+G
IwqvIeFtnuRov8y6jSlFex517cv4iSBzo1Z3ncEZrOP5WjbHS7IhUKYBXIyAHUf959AdTGSiKgyR
8u5+niIwvkPMpCDvaWgjiA+K/iVfvlzWNN73GW+R5Vip0jX4/tLsteG+DTmy4nyfTejmbYWldAm+
nw/PUXYvCpyHJy8SY1NCQ0a6wqACCp4nj0LO6YGdfFFu231y0Mo/63R7V2CFMf5CxV6ikd4XM7lW
9cIqgZ5x+US2+7JWJBjbDzAGXaq03ve/KbbYBRhDLFiTTZvBGjt7ThL3MlHeMdG/ryKiokLeeKFS
7OQJ+6PEQxIFf3tSjO0H9TQnHcZgHeV68qajfPWzVkGATMVfdMBjiPEDIsnlOqAPkKl91TRXJ7u/
ExgTN4yqOjWNiu+X4h6zJRbmLezLFDiejIVLVetmLDPsqHKM8ZqQq2R2uOD/PCGxxm+OIXbMgsRc
3klBZIn182UeeNbJ5oXQFR9gWxXENITOKSz1CfAPVORPaJ8tH0pomyNVxawNXZ7Ajmo0SlqXQOOH
u1TqPSnSK63ggRv/wj7faTAuoDRmkVT0YPrD4tEhjQk9oV/mCsOZP5s1i3Bn8prxeYwxTqGO4mRO
chANJH+OX5ac92TfVrd3rugPWHmAJsmytmhAYJgejfKYl7fKzLkLfnFvvtNgPEAyjVneL1Tfllul
ux2Db930DSsEbQFNvV1uh8pTLjyliclzqTzmGG+Qt4FRLSoIq5bmJ98i7HYJ9hk9sK/AOsb7trC5
ETE9kfOI6p1ZxkNAR8bFoO++bB8caACXorv8U7RTrkaL2/fCFS0TJ/SdPk4mbU5CCyodMYu8cHAV
tF7RDsb5z6LFd94Yx6EIgGbENAWNFn/WuEcPizV8XlqMZ2pnPfp5MckSTcBhTNLNHwSrtdGu/Ean
oLuHBr2SPMa2O1KwKPG/DsRkKkxZXjV5QbuVxMyWYwtpkMnKr+n2kFS28j3NMlf/T0KJauAFbTEZ
pzIKApG6irbeuO2L6JDnZTePVvKGKcGd7ur3JLbmp2rc8SCJOZbB9tlmEtAbK+pXYPah8CLUXwve
JbD9tHgXKeNZMiMT1eAUMi17tTxI0VMp+8ZwLfYvifSZi3LP44hxMnUn64NAdWaI0LhJkIPuv/by
X7pLk/EoYqC0AHilFkB2qu5VZK9qHHfJY4RxIDlqQz+dVj/GdjOnVhh8qcmXyzc0jwjjN/QgVlKZ
un2l8CWEmRGa5REJXCbC804m4y8KbK/JGqAYItU3uqdu7gPZnzrjd7z2rssXpc5uqO2KpBpTEQxV
y41UemLFSRidCj6/tlTM8368KMtSjLLYAIHiuBzpbisKPtLcSDseCCOPE8YlRLGUkYG+A4qs9LTY
wDj3+EdR7P9MUydMVIFSTZyLMXgRo5uk+SrkD5cPnmrPJVkxpp/PWRCmGb4/D7pViZgxNX8Y6q0o
HrThZegLnp5RkVyix9g+aUzsJdbo2bwCXfFV3gVOcBTU0wY8BNLuZe5+Ed2+i49xAma7TCKh7BnX
omcCPbi60iwR6Ka0J4WXduJchjph/MHUT1VVUsWjRiQeW8CzBXc5gMuAfeN298Idb2iNyx/jHMLG
THUlhNnW7gwUISvdhYfYV6w5tkbgZXAv38shEyCtPprW3EXRAKQs1Nv8wTFjq8e2xs7qHQCN/X/Y
PhwTY4u7JJuGXqBZr7YaPbPMPKXnPheoP7igkyffuAqs56EUhZg2qXfOSDdBu4GMBX909j/3CK8U
xmOI8RmSOaRReAp0x9lWSGrHFcdl/CLh+q/Ss0VRsUnDuavATyaj6b7whNBK7Y7YKap76FqPLNMJ
P102tMuXlH6yjJUI67DQeqAtIsfbPcT1MVG8+s+muP4N/PRTYLiiIZZLoQ8yaATPvVsZO0ClYqyW
iMi6qLNFBovOuXKfdTzOGA/SBahEiQYUEOU9qxnuFPmhLziFvcuhJbY1f7SqDnuxWo2+8g3AF2At
bjXZsVID5fHx8inxdI/xFkYTz0DEBJ1ZVSy87SKZ9wjmOSSRcRAN1o7IKiWR7EVPsMizCJBg8hje
1d7c2lz/zvFHbEW0isd8kU2QI/d0Gx4ejU61o/42sGrAnHP9H+f6YiuixhCFk6GAHoXLppXQYK85
DdbG0aE3Hjwc56mjn3barDQ+kgj6D+lrXLkXvXSXPYa1VV9jbPgJay4eJKey52LP45GjJGw1dETx
MFCo9xjSozZc5zqnd4tjUBKlv2IqMKshlihTOjo1jF3XhVZevl5WdJ4LlOiPWBERhHJZGlrsEm/r
l3iXuoljPIWyrd0Cx9Qt/LB0OBR5YmP9hBGERnLKznj9y7RHNR6xhnRr+v0eI/9Ocs2bt96WI0YG
MZoBZH8Wcb9J1aDTaVmtXHYRpnWSncBrFNrm6V8SbG5QHZqijGjpQdef0+U1k/aXhcb7PhOoB8CA
ltWATmDou3y4ltS//D5z1zZ6bIoqFVFi3hKptlr5+e8YYKLzoYyFxMhBIF3ceUjsaOCNnP3Cob6f
AZXhSpPFMDIyeYCMiL94tKEu6qxw/xOgP7PjL3/HEGM3WRPVUkYrp5r6WoOSQDiWSf3/eaz1zg5j
Jq0+p7WsgJ0Z2Fqhbgtjak0jGhQmJy1Ht8hvTN4r/RfvwXeazPUamu0MLDHQVPz6pvBSX0QbUIGM
Ii+2+4XbeafEXLBj8z9Ko+ZIQOlL0Nw/ytYcOjManSq/t+Snvzsw5r7V84mIIx2HNebDpHtk+H75
+79IDPzLkkbbo1f6l8UaupLplJRy3bvDvvXD6+zlJxwv7+bheDSNcQddkISlRstPQe7I4nMGOKyB
Iy4eCcYjSIKe9NGpZ0V9iKNdlO8L4eWyxHgkGJ+gJ8My1joElib7NHhR0QjPm+ngHgrjFPJ4KKuI
OoWCrs/L3WBfJlieLPiNb+6xTekyR9vh6bsKUI5XKqDLKqkFaj/65GUCMGZmK1MdoX27TIbjGjTG
NZhBnABsHmQi4k3F84g+e2m0KuEm0Q55bo/cTgSuGBnHsAxigB1ltHNY+YrSN8mvqsE2NQkb3u8b
5T7Dqm3zxtA40T49nAsuUGOcRGhKkaCb4NMgOwBq5eX+shx/kYZ4Py/GJ8RmQKqBaod8a/jjTX9d
AirB6az8aFiIRjwx4a5X5ImSnVpuBt0MtAi2O71ODl2ahyrAXb5PUHPgaT9HT9hx5SxOxrCgBrZM
j5rq58WNDrCBDq3/2hcJDbq8FBnnvNiJ5UIgXRCqoCeMV1F7I/AwGnlXvM54jFSpJWOhHRh0HRSF
ymuIZaABTfC1K4Cef+OoB/VxF/RPZ5zHGCeiVlJ+JB1A12hErK2v0uP0Y3FR+LV5m6E2pYclYQBW
BLKFwr5txzhv6pJCG+TIw2bXQcfJ9vK+z1hTK9aGsUSI9GvBDevP1fD2J+JaMcBYU79EbRnSVqK8
sRYTU9eKO11JhVf9oLs7VZSA7MsUNy+Qd4Lsm7ZG/7+BMSo49843Yy/s/OmP3g4rEsxNOxdtppo9
VCCXn8Z2dFLjMHc8qLVtvV5RYS5bGWWeAWtlaBPW6NKuyvlusitsYkKLuc2rRHL0gH22znGgZglt
J+mQBiqOQcjRA9736d9Xl2A86JiYoGqA4QxnVIRdF5n7ywe/HT6uBMZctF0i/bf3jtxX+9GPnOmq
mx3aVESDx2RwL9PjscRcuKqWGhGho+lB9yUfH5eUY5rU9M4czYod5nqVQjWqAgo7o5b3Xbtb/kPa
dTXXbTTLX4Qq5PCKdAIzRYmiX1AKFnLO+PW3l/LVAVcQ5jPtsuQHutCc2dneNNMD9WbZ/GRqH+f+
JKk1sUuhrOGIQA9TC/XpWMyzRHESVfOtID/+N4dxVIDi1k6q2GZ7bL/2xqGmyueoGcPn6AZDo80i
O369Xuc76Dru5E5x9fPwQM0Ygmf4vNyhXjTDkgAmL70dIXu7Fb6IETFtKBCOA+ognbOM3d+L87Go
PVnxYsHdHxVq2vAaFanU6FE7AqM/62cdmSOJnwSujJ6KTAquC88UQ5OIHBnkrYQyV3ZHJt0N7nDd
QpVNe9Q/LA7LVQndiNgx/iEuNEuUDPyFhfQt+cijlhmKgDLe1htclkIZev90V+wOdWdTB7FN+1RZ
1CCoC71y/OctXiQnQ1spPduRFLGNHtmSGyM7xvqoRU5x2zmRRz2lbpoIPXH0XVbQXgbdrd5CjnHc
FHXQoP7RZfnUsRffBD4y1PEGY7nvEbmDGrKKMmVdh6I050/BmBRFZIXXuSi6lXpM8sXJFSIutwhp
DcLRax01YRRUqIc3wuZeKvQ7RaNqU5lTeIZdQ3BOQ/cavdaSAdc1g34Y5GNvLsdkPi3ho9ZTMch2
oXtYHL8GqLXuBR3mtJ5hIqmIPd1C+hh7fbyLICYKOrmIguTCcBgG1dJjQI4PHRSr+kPoyfd4uYCM
6v/SI37rnLvyJv/WKMgVelMyC4M0sDXryYjuhhCNMdSY2OERkfF6mFrtJaY5yIx2wfRq+rNYPejK
aZ8RKUM40s3ksKuQW4Pvy9eL9dhFX7to8cyMCgn2nZ2QeKWRlR2WAVHxsQBO54oN1LAzv3qezqzx
pXms3lXUtB4ejnQrM01S7dVrMlrxWC+1+UVX/m1Te1bytgbhmCE0zEmPepjUBh+y4qqmClb/wHO/
qOe1TGflM7wnVsqUvE6jEX072ctEegiOFvoZC279vB8IWzuwtTUcP6Dlq2H2OayJ5Zew+K7PB32o
bHF8brIDec+6tdSvwTiCQC+jUBEngInKYCffTPlWqj/t20NBcIQgllKSVDH4Dp1+xPCYlPeBQuzx
iLnDn76mZBgms4EV0OSY0NDd0lqn1SP0KHz4T7bwT4l1K7Zix4Bay2vMl6py2p66ufvDQv4r2vgX
xGIIm1wOANL50rcQmdCR+639DL16j6kdkfsGghD4Q1hstVnTqYCbDfQylRHbkdsntvaX6LM+A2TC
DbFA8G+JRlZAzYnti8rGntGFbETjBgXlF7Z0Fg7yMSQvTwjm5t8VIRFdhGiPCcDwIa0frPccyVZz
SGbRuWKHcghzFNPDoKDX7uRoOanJl/2woyzgKMEwmqlUmXBOEkdXi9ZeSXF32IfYvICEiDD63EDH
S9X5C60hwpsVsi9xBfiX/pA9Menu0umu9GtIxwkPOAL4wvd9SDbxf1uJVojc2iCFuAQKRIZ4aPBG
MRwV1Ca/L+EPKh3QGVAkGMiXMuWJgDYhI8QfpOCcDi8mVVL7B89dALiVO4xEJWgyAKDLk7Nca6WN
26ajNdnpaXY7p5ns0CeTyNhtz+/Ou4CyWbYKujEONSlgCic1ExVUvdDT75vmtTcIGhN5+yO1vQCu
fMgN1aRUQhwx7RbxYKLWtjz8rLVlt0Lhu4rB1gPGLeey1k5JpcGflnJt1OiMRawW2wS7soabsNXU
VD2694DxdJTPMMabOnStCnxVgcgpa9/8rsPg2iZuBpsiVihlAqR6KG9bR3uO8H5u/2z9HUgeSbKb
K+LKRG5dX4asXqoSeNF1ixyb/AwRqQ4CABM0pHBDiY1LcZBeqCxhMk5+W+v7CvIrgO38n3Ji1VXr
mq+3h+B1l4jKzZXkYiSf6qAKAfrcMrTBl3zV0a4SV79netb1Cfkiqv2ey5fVIGrcDWyCRXm2EuAt
y606nOboMVeJRBs2kXamtcZxyZwHXdl1bNyy60S/KsiZvO0zA7rVaAWLFBRuhGatROfj3MIT93lw
FT8FccgvmqfbAuICKtlf98doc/OH1kz/wPHHs3gQkiYVzMhNzLu6tefsJa4pciJM4k9mlZHn4qzC
pDZzWdQlflg63yTolIQvrJrlPcXDuIWATjq0uS2DVxPqzKKbWxPr1mhWdq20diQTl7Cbs3eFwM1e
cxLKslqA0JulLUL7TTRPy/iSIPdif3i2164VEhcOQ9tGlZAKTBBe8tFJEjKhB5ZGK6F3r3g0c1sO
7ZLg3811/4JpctkJc4bCMcXCeKmHDut+fGCyT+K7Ev1Xw8QXLQ6lEQ5TCScGafGh7tUbJcko923u
nVemcNNVK7VuqmK4T34YXKQyepE/v4in3mWv+qJh74/W5mRaobGJsFrz425K5T6A4zThIVy8Jf+u
/f3fELh1Hg/QchJI8BluowzlqBX3PTX622vEygpm5coKs5X0rhVgBc4b0mfWCpNpmoeqxzRxYlrN
dZNSV3jcah8ZXYOGXBij1ps9FuJDjRDvXVwX/c8hTmFyy30gtlAbG+FH9PQO41tx+LQ/TtS8NTmG
yCOZpdgDIEPRgDd+0Z3Qg6Y0K5p5bWuWeO3Xd92gr2cURxapzFJMDYxcdM0ObgV8aXk6+mP8vAgR
nggjidnF1ynWgjS0dYWRq1K/umYCKIk/HBPxYEAHMzrr7ymlX9nHVykulZImswqnsrpI0UuZQEDg
6zZrIBHV77yxv0QmX504JxDqyBLgNd80W/xh+Bm6y3sjUjD6J1RmYGJQhzzKoxyDQHO6NasaHsXc
e+1xhX4/deF0dnkyffE5IJZmgrAsjk7qqtUK5OuwvjTfJb2whfRcxMRUoDA4OpGwTrYdm2pLe7bq
g5Ud1Pe04ljHBccg2TLkUx2xuIifyx7Vgj9U45GIdcYIv238VHT8hI62ho0ZZ4ZaZqIcJjhhQUkS
KaPGlfS5/cSeVOT75aESPCixOsKJVmPdZqoLLmebjDfyTAmBq4vHcvyQvEvNVkUvU0uRTGhl8stw
0OKJXwtxUB36VyWh8oBXMLQ91m1WQ225ZJvOTYtWgGwOrNYXDa/jih4DENdn6OGjHCHy87Hy2uvG
ht6HX3+l9oPbK9oKkZtVmWDWhVAAERmkbFYt6DHltOhIb88uqzF4T+uZtUu5aWWqgdIEPfAWHfXT
t/lIVZZuzinNVHRNUiQJDWjeutCYZEtQQgMBnx6b9iqRDpVKkS1zym8Bv8LgVjBxaeNFiHEyaFDA
xZr1lI760iEsmIRFcaAkQCmTuLUrMpOgqkqYFBR/T8OnVDiLGXE5vB14v7zG30InUxIsM86jbhA+
dNJDTwk9ECbwl89d3wm6XqPf5mKcStOb8YxMnqUoG7jJU2VyG1gtbIBue2kzGT90q3jsXwacCJZP
hWedss8E81FmcbOnHsbZqGRAmh9nZMWy5Da0Rl9Ej+XQBLZ6hZqZA7USUqDcFKrUbIpyAaCz9KRg
VzEf84U4xG3v0S4Rzt8754FmNnmP8Yp/LKg7yj25dAJXu+28oGUCEk7o642z701G17/NKrT3EiUJ
1SUWn3Qw18qkawlmVSH9GNHyfVagqmucBZN8pdjcSqyQuIVD7/phQREc2oqiJPKMfoh4EjMHR7XZ
BRNdV7UZmCs4jpLSuO1Z3QbbStxmyrHo/H3HMbrZcxxHR3iLL5S6wN7WTH+0w7U6JraiPy7Dj0rV
nD7O7X247TVjZQ/HR0OmRlKXAI8dvNk6r0Bx2e3dCI+wqDwgh2uTbi94/F5attSw7zX4Lzt1p8xF
/mjW2erd4uioqoh95b4aCRM3p9gKkbst04Iww4kBFgbJBzl0YimyJ3IV2bwGX4HwfNXg8b8JMI9Z
pQ1LVxSxe9bQvQAbC3d/yCh7OJ7q8LwQjiE8qE0fohGKgdWdhhm2D7JNGiuDOGJKxEWdawsGqYOL
ZiCOdkRilOQIqd1kKLjHC6A7HuPnfVTKNPbz1ZZJz8UybNh9UzE9j/IHLTlNCcGGxPzllT1K1VAH
nS2OYXTTS9fFe7Jj1ZXfOH4Ya2tMoWQPQk/PcfB3EHkKJWC//W6wwuA4Auri7byE7PyLOlncN6Nu
37gdcJWgONVD7FPnUWpUOIoQ8iFcRtZGPJfyu6EJHrF9scOeeg7Zg9FE/PN28EXkx4YBm6d1+fdU
KXZqncI+JuKaAuHIYJSVTBMy2ILmLW6D8m/xSzBIBMjuADFTODYYoAiQzRFM6c891Ja1Y+lUX8UT
O8HrR8G1vu9Pm10SZ3gcJSxJnaUlC+ric/dPip/22PvJbejkfn8k0PYonKFx1JAHuZG3Jqxjdcy4
yPJnPOr4M17pc3dkCYXU1owaNPbzFS2khhArnYJBG1HHrJ+H7lGQiWPAHi0wm7hdBO6e626WYFMx
X005ahmge0y4bW+JYBAcM6Dc05IWtvIlqNSIj/WhTVwVyQY67pyD/7L/YmAcRZQCCttrDfYY+Z2M
LrzjjbVgS6Rp/9UqjhyQnVslJduvNNbrsRobFzfDCdev/f8h0ZN97U+7I5jFP+PgYB9ZVQu0V7UN
b7ka8L738+q2+ip8Yvdxcosi7coJXc3dH0AiCvnnnXAUl6iMgR3214X0sUKxzXTehyCi8HWerwJ9
SpQeRzdAWNp834r6N12nuoVS3PT68xXGmItxVjIXoiSF3URHTvsxcMUKmZHtqXPyD9QRhzKK/XwF
mIdCI881o9w4uTaV9qBC+2Xfb7u7FRYXHEOI01jNOlsRl7viVD8qz6WTtA586C5o2pibdqSSpTYU
6/LZeEKKvg6CyAw7GPbsyR5rx6Xcagfdz+8oL5LjxtFHb5hJlMgwEc3Gyi8/m40NNlrYsmvv6iy4
1LJP2sdxSD3U4pDqQMQlbfbEjsOBO1a2iqbXpo8UTW9/EKn5xTEJpPmsRYrgzkz+bkoHoc7sviXm
MGUTfzeS12aAmiV2E5y5KXpahQ+Ck8jH0R9dsMZhptoDvDLSDmPxlyWhkPWKyd65yyy0zcpPp9SO
0clGr+0hxXNTiXJo6Yas8iWcyefuoexfzIIasIZxUk1vaK87ar+2Wbb5/1tdTDo+YW/oykY2GVu9
pv6wbJwZCc9uferv/4d0PWL55NP1WtUUJJM9OkrSa9nydOwLR/g4eLqPRuwLxSgUHMcoRWBogTKx
cWvs6L7yI1+ZoUUz+4qX+o1KxCXBkXzqnpTUqYQiSBiXi3aoySdznE/704vN1r1A5Pgj0o1RH1RM
LyXzhfZWX156y4mzr+aSOktENvSj/MeRh5F3/ZxU8F9/nh2J3d+d1e/Me8I9RRyU8zjiCHENbUQ5
5nSXik5mMJULlViYt6eTJivQZTNNReM22FU3z/po4QpNGpwwfBxSW1belRCvXzCYmat1MqzzOsxn
YLRefCt7sReeB7t/YV3qcz9tnf1w2HbaBY2L78xUkDuCdHU31v0x/G4llFT/ZgMYVO7+8hm3pV4k
Y9B01HVjv4v+K59+VnYvkAU/mdc1bpiGTyFqgcav70stWgFzkT4ZuqYiuRTcJzv5pwUV5exhP0sc
4y+2QURJ4f2+L5klv0+ti6VcrBepYgijpOGVHZ2VlSV0Emty23S+gfSmuw/1h23ABYsL9h7l5MjL
BlZ12W9HyatMICtYC5z0eR+RCBRewyMZEqM2FgzjPNdeXk5PxZIRUqgUBOOSVeTLhjL1PbNpMk9W
70uZt28CMXt1+e33lbZTdFxH44wyPNfjqY6vZ6r0gxoXnWMIqTZ6q+sQdCLKjViyfIDuSiGO/DNT
oPYo/WnKJObSlcvQNwIC+DGDKyrfzERXlya7MojApgaGI4lCl1W16DD2QiLay/KiasTI/GE/9iuc
ed0ORc7kMeswNNGpR8s/JB646hPrtMUS5qhDPkVJOscMadEEYsTsYcdH1ndFHVlq+clC+7Ln/Fr0
WXUiVuARcqYJsaNgE3OHJHjljnrIZXSSwYgNr30s8kPr16eOFLgguIivvlSCOq4s1JygP98NFAeV
2LJD/SRAwGp/ThE4vGYHasQETReBk/a4D4ame1/dNOZV0g8EEBHpvGKHMKGn98z4J5h66E8iKXD6
WL6rnuayZPAyHWmoG9GgIAx747OY53bef16C7/se+8Mh9Ves85UNbTNqgTwDZDyr56qyIQCITOjO
Mxo8LzLh8fgD9VbwegbdiTper2OQ63Eu2DAtgv+zhXio2vqTcTN4ATQvk7OJv1OfOq0SxGFwxFEV
kmCgezrUBvXPaXxdLYd9X1JBwe0tjKWp8m6AKyF8acvZYgvWbSB9fA+IiRIUERm26ET5lmNzQVDE
krFFDek0/aGX3WAkVr5tOy4Q3MpkRVk1BAogTFm01dxth4dSa4kZ9AeSvaBwa1OoipWZZUBp3AFt
uyLnp85veSrd4kDp5lEmcStTlBeBrrD5WvbxlViHvjanP+qc1Exkv/TvkX0xiv0eqxUQ1WmFkcbA
mZBew16n0r+z5+DIzoPNjZw48+N+NGzz9wWPC7k4U5pOW3BES06an57Tw3KGBtiZyu3f5tULDLdE
1Vm0FOhJiwUxHWxp+lbVxwJNPIWBOG5sz9ALDrdnHS2jSJYIOKF0Sowncf627y4qDLh9qj6YmZ4I
mKGScK7jW03ztZi4sycgeMGLRInbRYgQAVbrFWYBfZATdBWIyUOBcCSQDbhIt2r4qRDOY3unyOeB
alK4KdWq6r/G4reWcwZ6nkP5lp38IMh2jM9mYodQMKjdxYlfmNp4+VxTWbREAPDCF0aWF8JrAJjp
c1Gex+ZdR+aLURwPQI3kn0NREV31RW4nzfVMtTf7w677AsKRQKsv2dwVCAHxILMicgmC/a0vI53A
OjNF5/q4H9V/WMMvgBwLqFYWWX2FcJAaz3yY3OE+cQUHNXYxlnWkcrOu0dRI/eEO8QLKcYKo9Cka
+zIrDTdM7nP5pR1OkwJln+6x1g5dUtqdRLyTU3HP8cOA1q06sshwzjTOufDNCp1ynP/j3OI4YlHq
ZZFHYBjzba7eT+CIgBgwwgy+QZ0S90OvszwyQT3pxl03QTb9y35MEBOJr+ssDbleBsak8vyXLCDQ
BWLlodZvviudlcplhPRILHW9jQd/lEpZt1WOFEWW4lQ470rrvNCRym0X2q5uokIHXBmMyPGTDnGu
+v/NZxw5ZLnCGkgDIgnu1BiFqsP3fQBiGeXTmK2pm3p5AEDTPi0a+pMzob+/gqx29nHIseEIYeqE
CRoJGP3ljp37C790tEfkM+HZaSZr1qlo5oig05W0rNkTCcpi1Ppay0PboBJY/nCt/4tt+M50UCTO
50KD6+az5Ff+dGQCEz/bX5LMRhnEMYA+4j3cgJKYqzRehWtCye0P01WFxq5OYNnCOUENbEg20WVu
2tk68vWasaqZbcI29mrtT6oToLnboOS2NVyHaUEECGEhX6vZZEIiCyw+2iG3g+WzgANLLxBkTUQ7
X61ZVIJe9+yCSxVf5urK6m6RKejIlCIIBcMRQ77E1aSz5JmpcWX9Jew+lnHiaNGP/TlFEKrGkUOV
FbOwsEPRnJxk4WTJ/n/7Phuy1ckhG3PF7HDgd9Mus4VOt6vp639DYI5cIfRtZRoLO3DFhTvGV8L7
Lpx/TVGN4wFzmQpt6FlQFfdh5SR4o1LT6zx+2jeD2l5p3CZATqaqjjvgVN/Un6Ic8bk5Jo1tSv9U
+FMXFtR04QhBioNQz1h6vIxHPeHTUn0vq/+2MeUvtIelV6L5Zwb+p6y+C6zOFilZOYJheDXq0TRD
vPrCDHPypsSP0ocxfFTkq6F/IIaImJP83fYsdri8GBFq3bfFL28tv0Yz8M7OWGELE1NC3cfpO7G4
Urtg/rJ7SvQa6jMwDzkkky/jSQyt+2qkByi30uwZ5+6QHaQTYSljlx3W1jla0OderYfXlPLPs1Od
cOR3F8lTXf0bs7I4xBJB3eyDe4A8TxgQFVcyWBlFlaObP7SQGLzNYMe9kgi5ZV0TTS7Yx7ISF2lG
FdyYHZXkYUFDbkqzfHsKXzD4fGvDbEUDKj7AcKKn7ImlJptuKhxalzWzEO5b9fCecVohcifmeobQ
mywAUfrQe8UT6xZv5HarOSi2GjwJBZPFRGGyb/42VCtM+S3hdkaBlr0RPBmgVRfbs0T1QfurPEG1
40UbCTRi2Pimiks1ZkvPyjPT5RgY15N4IxbvObas7OFiHQpvkyGyUROM45x/WUwo7hBvO5QVXHRH
NVobiCwTJkvvBsM38GqpPO+HwiaEZWkWOvUasshfMWRlZIWxWOHBVfwhLodRR+pLQCzmFAbnKUNY
RKMy0MSsyLSTNn3qU+1khe8qRFtZwjlLqxU8gY6wJIqvC/WTlaNnFFXztMnkKwxu06DObZQYYg1p
lkI61Kgc6PxwVtxQJ2Jrk9ZWOAY/VxqNaUtCQ8dIHFOfbSUkiHP7ULSC4PYNVTlHfRnBlOGbrtnN
KT9HfuzMqsd0iP6H0no2vX+b/is8jkhF6H6EZg88oT2UmS3jHLEc5ZcaBUA3TMrpfSnQF0D+WqEf
ZRwgRgBG1xqO5Kya34RA8amw0R/wJvKonTcR5fwdgzD1yhTowKs7sHfm1m3kWRUxlahh4+8ZBKg+
xsIEFFYLxFRbl9xWsYtgiQWh+65ij5UPudNEryu6+RqHSJCz5/IxnkpXC7//ewrSREVUIAuLSjS+
neeYafMysoEa8aALDzqN6Izd3/sgWzN3DcKtPuDRTFYFyM9KivHZKlCs36hnAcoYiknJfG8FwhqK
c1qxjJkezrBHEhtvEhbb7DroYVNp3RQMx6qqnkSZJsKiuUjsEp/vusex/fDf3MZ+idUpKZErvQ10
gGAhdKTYj2fUdkanDpfF+0Db1ui4Yjd0FX94etAhaVpOWCOMcXgpxf6hspDumVO5OQQM/yRemrnZ
1EgRR4vdG7N7alVHVYitx+bOWxN/mcK/hrepGjfo34Lxl+wFczT1hMfqg5zYrVssTnRkOmgzeU3D
Sm94fl2jcgGO/pblnLK22aoQfhYs65xo8kvV16iiiZC+ivyC4dqoZgf/F7GUbC1Wa2Qu3hU9DGRt
ZlsILfoSpWjaWFIPltuz9+JSLtZDrQ+1nHUv7vvFnpLcgbAh/gx2G7j7cciWvT03cgE/T7kZVQqQ
FGlx0UDGDhU/Rma6Gl6l/YO8EPOL8h23oejMuK9T1t+wq4Te7oQYt2nR132TKAxuM1HVvVnXEsYn
Fp4j9TNZa86m5p7LuJ3EkiehOqn4fnJCJz5cPsy+7qd+S+yJNpe+dZxxFFFETWopMrNjtrvryhdu
O8POC9TUmTbr+ScUxGJLkAUvPlW0vdFGDYuF7hxVjZ0OB836sT84zPk7zuMlL3p1anRog0GfodJe
9Ka8Cns0YUoMBy3NHCWlTCJiweRYQhUg17BogOtUqHqnPzpKjozyGUcGiSjnwsTIrxQPmhajo8po
F+/JeVtFgsmsXK1K6qAu0thjYCT50zjdypW7PyjbXrIsETmopoEdwdvvz6LVomk2VvCkq+1J+Sum
xA+3vXQB4KZMP+dqUOrwklh9E1pnmk95d9q3YfNWAQdQRYLcvqIZ/PPKkOVWMc4xtBTDn4VfKtTu
dFeW7C5yBm88pT6V5b1F04YuIhnHhGIganze+m0JlaWQei3EgUjzdVn0ylFyxSHylSGmzNu6Tlhj
cZG8ZFXTqjKwXh/kvfxQC7Z2YyF5eDyGlPDxVkAYOuBkA9sTgw+ILhxidUhVFKzJn4LoI+SW3jNY
KwAuIMaqjdMC4jouspOrU+WH59QZxEvKsEdW+W+F4Nokjk2TOJDVsoJJS5ssbmO2hSOn2XKe8pBK
M3+tZHlLcoaMiFAsA/8iPrj5aqSNFoydKDjs0BI5/UH5wDZGrBZLVnB8Gd3pdnYNdLgbIfyfeJbb
UcUOv4/g21+BuWNFGTjo1kqt4leQlfhq6MbrVMmJjd/vVP4WglvLjXHM02EBRNrGTil6QfQplGW7
VG6zmGKo30fvLRbHUKKCcs6wkwQnatEP56kRvNp82Y9Jyhw+JKfWyIRXiCnztMiyC9RDWXrl1+HX
2tTdfTRqfLhwDNpUVJYEzhOlm3a5l0Jq90AA8Iu5mYr1ogQA6HMPtx1e+CDcYpiuUb7eXwc2y+Ch
FCeIQeLXdiQOjl2uAFLrdUjoZm3oqOVc3RRzTyW9EIPFr+umtkx4tUQ8qJCn6U0Db+oo7R1GJ9Ob
UzAWRE4k5Uxule+1tMgFdRGcXBcgyJ56wTQSlEg5j/0KqwmryO0UzCosSsxjYr7EEfqffNiPuY1n
9DeziFfAQea8GPURMLLrCh2daySaS4fiNoFwBnWC2TSHyZqhK5qkqvw9a9AJaWY1MsJvvpuG+6r6
tkTf981hU+Q3ll1BcB4z9SBIalzrOyq6t6Tn7qghR188UvvwzbFfwTBLVwNTiS0OfMySBq1Io4+B
8q9ljTEoq+9zNKoNUlYsLJTLaDxA/9XvyP3dxhH9LQZHn8YyFkEvYGaaH+vZRqY3xBSRzpfZxkM9
2Njpo4EdtYcgQTlCzZMyGMYWhrEC6OGpfBiOS+QzGTPcf9p56vRfc+Lot3FmemsoR6tzXRgT6kwx
WEgrZmVWoZfeGB6rsSo+Ug/DRGTwN66xlhhN2rMpGxyK4F4gWxQRk4i/YlXNpIYEIUIvO4XHwZUd
xS3Rhb3PnPz0s++74apUmSllFbfR1HGPrAk5QNEeNA7PbePtT9tXhbydecvnco2jMk+BiTGCPisT
JkofsgZ9LvR7zYP2hBM6gu4kfwfoekiqlFPxoXKcYUh9rlUWsOXD6KlO5Q9X5rWKgEQN3h3ZiIC5
6ndLkahvKaqGltycK+W4kyyznFk0Sj4T37Zmd4CCtI5S9fp5/vd3iiz4L3DcKjVbZTL2wiQ4Uv15
nJy0/hyO/v7gbUfkBYLzXxOnUtu2sKhUK0ft74Y4xUsxkQfOiGHPbRzjDlk34ugwIkDS3s2tx3C5
HSV/yD4I4pVEaWJSFnH0O3dIp55jWLSYH2U80klN5igRdSTYOJ2+HRuOgZO0VMRIBww7Chh+fyjh
Qlf/0LuskYwy2ilBhez33nMix76WnMxL3QOw6wovkx4zqXH78KsaE8vX9qZiFXUc5YpiiX4bAvZG
rMVH+VhAhpg90HS3tMwPYRMvtbKMeVK0EgJc7fF6rzzpEGaLsudSoiiKmLivNq/W/EQQslKqGNBh
9rB3ZvrR0u0EoUd28dZoxN5vm3J/zapX1lrBLZqWV12DserHj+PwHKVEVQL1fY4Yeiz9sT6x70+N
36XKdWyllMt+v594E+Cvu4GVDUleBeaYIwzUQ30LAvdNN4hs1rJSPC7U6fYPPH7xGEcRo9lMfaLA
IjE5vnYwPsqVHV83sx3dmhBfkIjMBMqDHEsoYSsL4oSAKOVzOJ2zf1889tZ7HD0UVZZIIqOHMRih
Zvcwjs/G5O5zN8VBr6WoqyEa2tiMZTZEbKYm33N04uls80N+YmV3KDIlGIjyGUcMWpzkutkDjh0M
kQqVTJ7SGdQmjOAEXj0l1GqhC0ugdItmyzOEwjPhkAnQcJQopRZiqeCL7ybTQI/ZAUEQdB8NtMLJ
Hw2ROLZvnmsvZMprpCSREVdRCwixVeAtdBfWf8xIKWuFDjkR/75pwpuo49VS1D7NwwINxxwt/KJX
19b0lzY9EEFHUCmvkaJA3CYcC4xPf55QF+nVB8GbJfR/kiBakvwt+Pt4VDhwxFBWWas2KSaSOaOX
rd4dw7q/VQM/6iqCtKlo4CihLK0uDEIYlosPaXyDEgXboiqaqSkrc7ygJrkkJCmbQ6yXAVNYQlaH
giPU7LdPjVM41B0Oxawyt28orGHRK7YWDb7i52ja0bCEC8mR3fkYHUYiPCgn8hwBgZm6ZbsUozlN
7a2SnMaWWPwICL4kL1SSSjCYQWqT2Dhs29O82EWj2vuBt1Ex92Yy8e2nc2mwLGPEZBodyJN6ki1U
Xpq47I6XyQGJj2poR3/rjwQsW7t/3+eZBvoMSxYqbjgPqiJa7kBcm20s5XN8VK6qr9XPHuuyKx7r
yqOuYrcp6hcgn1JQtKiyzyMcoeqlQArl7JjJudFvFE21DfnfC+Uyp17A2K5jtWRZairOOYt/fXLT
+iSEzkAlTm3HxwWCEdgKAg8RmhEPgGi7axTo2GPzVA5Ust72WngB4XZgkYHeyZUMpyXRF0F8kCaC
jKjvs5+vjEhqXe1qDUbUBe529dE3xZ5gVgqC+XEFoSyqNs0STOgz6D+HN2VBsR2FwDFqUSSZOdVA
aJrTEj9V1FvtH9j0Mgocm+ZLvaClJwDw6iRWDmvXF57nl9Ky0+vkdkFKGXV5SE0Wjk0DyZqkuQdi
LL6Mi1djSyzO93nsRQPBpH/gn4txHBFEIkRQkVktOOEn6CNb31SvvjFdxt53Yw+5+BDKz6H7vls+
VZZUSbZkS+OfCmOt1rLWMuFTKK+Oj0j+Ce3mWQrt+BQd0a1Ad6zCobJ/mC2/kd4KlHNr1WWoCDMA
ytpkxSh8Z+cMevS2z7YrHM6n2SiUBdrogdPPE1QKWNtP43Z5lUelLsy3g/OCxd8mYp3Cq4kJm5JT
fjvcsRre2DEeTFvymLK18vKehWOFx1HrEtZVlYjAG53Rm56gDnSfO+OL8vDzfqo1Cf7Y3lmsADmi
RT5shld0ONNC9+GH4bo/IF0dbeod2UdxHdm8d5NNVnAc5WroBlZLA+xTjFM73IzUPSaLsZ0Y5K8S
LQGyV50Kc3LxJmyuAxBI/zGdHDnzQ6Nx90dr2xhNMwxZ1w1L5MiXNQXrgwBgYn0bQg5/oF64Ngq6
sdKqFwSOfNt0LGMzDVj4sY6zaAVmT+f2JB+pQKdM4Ui4FOtESjOMS549t+EXSyLibHM9Vy1RUmRV
1JEL8nadGkKhiscYrpo08xq78psplCEwqBP7PQqGmblaDq25aQqIDYGCUAE9p97cjHYWEXVhf5gz
F2O4cS+seewLiE07EBM4s8NTdYW1HWL3qYtsHWITsf1is3IdFwNBJRVDx1yn/tXEtvEZKnXucJQ7
JxwgB4QFBCnXEyVCxT76+zy6mMjFQ9OmUhXKzJHFdyN5hNiaNve2SoUd6UpuzUAudKzMGYyr/nka
Wo7xTWcbB5PdxhPVryQat3LIy1RVvQCrlLvRM1ABV6GF8+iyRZhWY9icUppmmhqaaSsi37g0y8sS
72whWpQiLyK+N6hD4WasX77P37s2Y4puZRm+nwjnSEQlX3WbJu/a/WnIaMQhRkYOGhcH6iz36FUm
YD0qD4V0jqkWQZtOsgx83TTQqVbmplJYC1mVNxbeldLAzgXFLt61CV8hcNPHDJC3m85AMOobLfkg
Daf9RWB7i7AC4Fw0oCFVl3QA0G+YMl17wKR5Wh4GT4FOsOFSybqbM3MFx88YpOwFsQU4ufBMFKQ3
4kuqe6FOdVrdXElXONxcCSHHXaZhEDiVtPhdkLv1qL9kxYd8qD1DLlwhld19TxKW8XcCTZ9V9dgB
cVxaL0fFwlz6qRbZikUdz39PU8eyerGNvxWopxqV4wOLukrxm/BjKTYHw8pvYnV5jMfkIIzRg5gn
94IaEQ8zhFd5BZ9Sz6rp/0i7riW5dV37RapSDq8KnaYnR/tF5W1vK+esr7+L43PcMi0L546fu0po
gOAiSAALucFWrz434jEVkG1tT7Fi2IX/eRIfty26ChELPblTV2/CRixTWLQYOrsJT4X4PU0pUCW2
sMJ+X5y5RSXX2jBApfZr/+bvSxBbJPvUAI+PnR2xB64Vxaa4JyiZHGygibCX0xIyK0z4yu7klsgs
rJ8UC8txqKFEUovx5xDAJnWzWVFdbNce+qSxpzs7eN1eJ1IchyFaECMzmGGhGNE+E6dl9nA3gT59
urK+USwQFGQpHIbMKSIvtYN2mGDmsCXrD9lgl17nslqd8LqhIibmaL+FEwtzcmASj2ZV+A1bL28s
bA0nL1ID9nwK7hgT0v8QNBEC+XubKo+6WTMN4yMrOcFkUjdzLPCsjh6KCnZUZEH4I18T0vpqqFvM
Hzv5Pgge0uEvDxm+4w4F+k2VTnCQ2m0jGJDxnxpeXts/lsy/makdQKnEYYc2aVLcqlBJuIoMVEqA
1n9veOJtckR79ujJjKvW294GBFzxlzfZ8uvczyBS00bMEvD3gf4tGGfn76Rw2FHpndCobGv70/WU
gKHilV4udmve8HeVg49eqoqmF5k/YK4PG+EiODlmB7zPRP3AnK9fTjOVA4/ckhKpZcLM4LpDkUTj
7wWSPoJaGw4yiq6dLUGDkMqb30RHdfKd9YAMgaft6y+iy9rJROqYpqzIoUaiZVWTVXD6tANKdXvz
CPK+6o1xA7C5Af2nbcegYJGn+8H4N3G0UgGecd27ksuKJhInfPnv4FeKZXhth1miqKEISUXfO08P
UBe12GpGgLtPWL8UBehxg46a6UjJYL8vDmeziLMpMGFCTHmwZ0yWkOYPbNqlFtx2GiylFXE7BZ94
IR26+Wnq8qd06NzttWFLzW+opRRuQ5ViNLeqBFuF7alVUjsuHwX9Ch2aan4sxls9/EiOYymQ21Td
FOVpUEDgWMdeIt9bZeCJEeHha5tqKYTbVNMk5LM4QohRxTeqEXtxp91qkbbbNh4lhttHepRUgoF4
3gFZ31UjNHZZgWDBot4MVl8qLuqg9eZXZ2ujIG2NHq7QeENqs3nk2d6a7Q4zU4RT6qXXyt3/f9aS
IS9Fcu+lutIoSZgz1YZXPd6LYeMEmIS5bT+21n92vt8qBnVfq0SphV5yUTuGfz0UKIKMVGfKbbV8
3Ja1vWFNfkIbKjOiJAErCs7Ah7TCrf4DRC+/moyDhKSIjVAIIMEf7eH0nm7xUEIz2AZ4UFIER8px
W6Vt9zP5Z1K8+5VhwdYoMXFJsO4EeJ9CDUZhALC1RhxAZEY/hmYFraRptI3xyqqvUGzgRNnbtjKr
2Yelx3HAIDaNIaZMUBHiUGJlaMaN3qF7qEBE9JE6mqUwDiB6NVRL1PH5jjrphSPOwQ1aznZCGd4p
QeBta0Z5HocSZa2jwJh5njJWV6FeXOVZSmyk1XvOQh/+zapKMFtdEuEKeJ5t34RbFdNLdDdQPRHZ
BvZasq3S6oluiYplmqYsixgM/isiaZOpDu0AtxMO/jV7QU+exbsIzTbvBZ4zKAs+ZMSLQBbSLM5b
UNsEbIYZjJgVt51huIYvEmi+vk4XEVxg3hi13A6ygXAvfpX9zxb1oLW+XS/f5/AhTOc07CtEekP+
UoHMrcRZQVHYUDqw/7Awk5KABchMISPpTVxo0utOj/5yJThAGLM2w3xGiIgxPth8TMvnv/QtDggG
U/L1OcJSd47RYdIUy5zpboM5PMrpvROcaHf6A/JcFoYDA9Myp1bJGYa+jQhPY7dwZvB67mU3vqd4
+dfh9CKLAwOr6cGXza5ikfXqVzdNkrum5dtSlX3gNrbYoXzhSohOT9CbQakkGO15OGvSfUgFCYS3
8VwYYynIfm1hx0x64xSIfyLK2Yg9w4+FGLrGb7URWmj9Y5Uc69oAQcR+2+EoLbh9Xwcoio96yDCU
xs76x7H5ELAYqqwalmZqMrfm+pxXJvKzePOSBNR6dHNxZZVJS5wB66b6KYV/5W2nPqsK9vY6q7GN
vYnZUo7SEs+s67a6COFwPyuCVNOZ+/b1/WB+kVuifI1ttd+jjcv3OZgPc23MJvaeFYgHtXpU0sLu
u+eqv1alb774z/bCr4efF2HcwstiU2B8FoRZ+lEub6oGL2h6aevmLum+bYv6w4F5kcUMuwDmRtO0
uTVwXwzP0QvDNDzmOh3Cm50ACmnLpcga13HmIo95y0JeN2fG0ODhx0lr7TDPrT3F+d7QndJ4ITSj
XIL9k4WkQc5CX9Og2SzZSDP1turgroDIdzx14MneF7t0TzXErubvLbSa/2dL8XU405j3lV5CaNQk
Xm49VCCXUhKvGzKb3SvD7tsk+o9VTJXBUspyR0VVV1LWjuzaP12rs9fI37etSW1iDirAKzXnInvz
l9Pv2nS2KgXP/Z+3ZfzhvPtpPP4Nt1JCAX2xENKd5l2EaQfKTXVWnMylc7XEFuPfb6VBlGSfgVKt
YughCM3zwOmK55Ddk6vXbb2IteGfckWwA1rZDFkimGO6uXXamECnP4TZF8txiNGl49zJAUSYiZ2e
zf2ATj4kMEyMuUNGZjoUVJEC4Q/8y+2EptKuZe/f2lB6RQmVKnuSKA71VSksE23qliT/xuwRakmR
dHHIGr6vCtQnSa4VHLcXhznub8C+EMEBe1+AsVYwcUFh7cu4LuyHHRsxRp3l6yu0kMOvUOJbZsTk
VNKpPKKD9Fq6iRQnOvZe+UCPWaLU4mA90Cw564IIFSuoRq72NbqyWSaLesBfde2FVhyaB4aAegEF
WomzI1rf/oeOPWb/39dH1UVVBxGuwhdWy5lfTmCZwUb9qt0yjhJUq+2F0bbuFbwJU72i6w73Uxof
nPZmkYPPANKs4tZE8qO61pXDtsOtIo98EcFFKm0fDFUl6lDI/9JOEcb9lqAZ34/tOfCpTC1zqg3j
8VFqoUXq0DPjoT8rP7LxEKhLxYQ7V3SLo4JCoo9UcVsL5Tgvr+LIEjBKHkmD6dbvD1p+o+tEapFa
Is6z1UFr/AjMLk5V4Wit9j6KXCvly/YirYdFC0U4x1bFLi9RYY+r1651FQypjd32UF6pGF9f7MKT
QFz1VqOihTguVolxdOeCCXFZcN2bpyp7GOLzVI/2X6rFnHMRE80j+HD0GXKGE+uOSDwQvWoPw844
ycjoWO5AnRPrT8QLzbjABIQdtZQ0cHf5s4ySCzwSN45/zA9xaodfRu9/KTmlPISLVdpOUBMtgshs
FNCfWtmD2tg9Fa0QUnhmF1TShWWIUdBO1X0JC8kJx+c5oB6iKfPxZC69KCf1NEKKwqb0sehcFOz8
NTmb9qjbYM4+GUeKJuwPZ9VPiOJpXaqxK5KyYl6CDkXZAU83Zpa2P4o79tRYs/Wo7+IhJocZI2qL
5Ipt6PRcZO54Vg4oFYidOcN44/ikte72HqDWjcOPEmSVmi9CnCwXyIngDUJ+8ksi5CNNyOFHos6q
mITwQeEwv7HhL+1BeGnBcpy54hUVXKwf9pf14tBjLAsrbZmTyPv6qByyvbRnlzfj+HeW48CjE/ui
E1KIyaST3t2m+lWnEocjgYMmhxaxWA5zlrKtK31qcldMwNOQuKFK1Dqshy0Xg3EIoQ6F4Ms9NLFw
eGRgldWoseB/OEBMEAvrCsrp+YtgjM/rQY0nKLnahUcdPS6R57tz7SAmZ+MVpwNVkkKK5IynFF1c
Sj5E6tesGTtFqITZNa3oNO6EZMV00IT9RzzioiRnx1FW5s5g72xy/JikhzQ75t3Dtoj1pfopgr8T
minaluHfSDEq92H8OlEsF9T3uXBsrIteElOoIOj/dOHXzCTCldWGIAusI/9xBP72J9eSHhgqXvGi
1E5lW/yuOoyBLkFpEpphWTWP8i/aLrxts/0BgC5iOVRV27RADT70Co/suhGcVLf1GK0LJkaSJeuU
Ednvi7AiNMe6HQ3mefpViBqlKqHKkinn5nkl5RAPfFoOPxhYxxhC2VP4imtA7wwuu9jEjvK0bcH1
c+JiQA5UjVr144ZlXSy8vKovtYLie6oanrIbh6h9lw8IMiEjanZ6+pDGBM6RXsBBwthEKBbqIIB1
F+EkR1XcaKdXePzCfFfq8WsdvC8W49BAQM11Hc4QZgTPWujJcPjI2scUpx5hNL5oJ+n9REUTDkJz
zEEdk+8BVQlCWY2fzIU6wnJSa2xZ+bP/mTkbur1dMcC9iRXBUVuVcDR+RBfYd3sMsoY0S/wuZbsi
eJDnD70PXUBI49BgBpFPLSTYPWhg776zQJINmI4N90cE/qH8y0IchweFFTXtDM4BR8/+VZPMNii6
oD8EjT99TePiq76Lpkoe4QRyaO6yaicVX1VR9OrUAwOt3Zi36XCYqmPQOtuoQOGQxsGCkJqNVDNc
jUInelFPbMADJovmO7Sc4WoY3FLFFKQ3ciAxSUFRDiHWDg173QSe1nwXY/HCDG/Y/T7ZUW86pG05
0Ci1vBUmludsd+aedTthSI/1ZdqxIryGnNa8/sBzWUkONZRRLrOugEEbT9npTrGfDVt9ZM0U00G/
GUviCkzsNn7GVyahZzVgL6VzKHqdNNvyXN1E5E2bEsOFFVoq+rnOtJoSrFrk1EVi69QEYgIJdWba
xbGbqcYUpzqi5a59qCPfNsWP1W9cdjI/zyu2MMzE6qFHG7j5UfYw1+iMiJI5e4s2NIrgZz1/spDH
IYdYox2kQ/2ik1agNJDuU9Pz9V1VjDtFeTWHN1x6yaZLyowclmixkLciK1WKx/wJvMR78Jq627BB
uQOHGn5cppXPMF6f0dIXYhJj3HX/hqp8/Ds5HFYIYqzhigY51ph/Bx3FYxSFV2aYEHE/ZTEOIeIa
9+ZZhpg+1p4wvewmHGsCaFctpkiqoeuSbEh8DZnZaMMsiCoilyKyA/PWNI95sdu21mrAspDBrQqL
kXO5hIyuVuyu2CsY3iRX18hobMtZf8VZCOKWRe98QdFmCALdAeu+YPitg/pzj0rjr2xqQfxMMgKw
I/23t9+FTG6NMrGy2rBWUGfxfci895fz2/lGSOzBstMbxRuuqM276hULiRySx3kqWQIeVxx5vs5A
9K4Sj6TrZ+9FwDt4LPAuGvJAbVWYsfJQqaahMRYMDhgIG2e44LIsIWVEQqP3k3IhMJaHDlxdEJgO
r8jn9vrb3znG+9m/EJDlaaj2IwSgNBOpu/yIHlUnc6QHLcEhyCp9Qo8iwyB21ruVFzLDyYoM0YRM
cTpM8n4svw7///mIqDhdLBSz60KElYUo8RLhe7nW2Ikc2onobluOee+Gd7/fupcSQksQ2hYSSnl2
g9Qbo6MyPSTdzaB+1cbDtrB1i6lIQWqmroGI/1d1ZlBOD8g7oALUcJvomyDdJyQ1jcR2x+8aXYRw
NsMIgCmwQpy0Zeq4hj15jZ26gRcE8IfWFq6LIx4PDiOmR9Nj0tb9/CKbGWBhTQNTy8aGpb1yZbrL
C30nai2BgetYexHBYW2tilOXzIhVhkF2x7SyfUZJXO2Smkp6UavFga08BolijZAkPU5OchOCLyTb
p6+oWFBvWTMYLr5X8vyRsFK5qMehbagP9ZAnsGAYqHatHnK/Qqr/YwB4kcIhrK4jUg4VqGYd5l1w
kNhLeYY2vh+tx6nTftp2/PXHq4tafJIjGtOmatjLMsZd3LOuumq0fTe/Kt7wcAUeOTCiGLkzEs8W
hK/wSQ9JEua4BLG4EzQ7aSjR33RGiaqNDAuh3urdY6EeH0DLGobSsOfmSN3psxNh0VLt1hiutHSy
h3BfWf9m8rk3vc4gLEvsOD7pYRqB2iP0QVzdOsl0N6lULc368f/TVfhhNULeTD5Gy7J+VpZ+yPZN
64axk53lXWzjCe1GCImNR6nEgUgWxOKQGjhXlPg8J281xWFIfZ9DkLAYwrHyYbJe3yf6wZ//2fYG
AjdMDje6INaKoAQA6xiMFfZO4ZeeSNEfrN/mFy7HAYUJwkJjNKCF9Kg9mqx5eq8e4W2sHp5usCTF
cYgxB8M4gL+V5aF03OUl9Lf5O22v/U8EGIQF+YnCYW2Jecx0E9Ur3HmbUrXbjtg4lEYWd7M2O0w7
SSYIqd3MdJhv9wfxdpzsGQRNdEMGW/WNY9niIKJo8wL3J3iFL7S3k2XdqErr+W3idrXqdTOVDSWc
nG8RVPRhxuRnaNdNn4fqrR6IUIb6Pvt9cdLrfiOjPwLfn7LAzpurWH3a3kWUAA4F9LlCV4kF3JH8
67GPbSH6ui2AWhAOBpQkmtOY5e6MeCdLu0p/VkGGp82o8dwWRJxCFocHSa+F09DCVO24E4t9aDzN
8qdGfN6WQvozBwhG22Zpq7IV2Zt7DUO41WOF0XI/OoepcgxqdTg4yEBs5QsTjCdKT30Armb/flud
dQgwFdXUdFEx+brKVqkmOWTcKJN4xI3XFvvdnH7ZlrG6MKpkgCcLBDIyz7MzhuCPKVkbbRt4crEP
wudQv8t2fyWEv2sqlVCW43tlW/lS3mUg9FPk01iZhJOtevNFF/6GmeRhUZc5Khyl8bGu3rrRizAB
Utc8yf/Izl9I4oBMFNRYHSpImqVzCh8zie+vx4oLAdwtaYhDqywU1roGNkB2rpVXvSN9ZllHFnTL
D9OeTAOs+vNCJvt9AWehUkx5YkLmjFhfP7GXcRRQoXjkITvK6C8LUfwTEEtGKspB3Dyl1Rhq8L/g
xbwHISFykYwrIXFSO+nALsW0bSk0Wn+VX6jK4V5c1GFXoo3TScPnXnYjcf9FiQrbHxDWWfY01p7W
7Lr4aXsbUAbmQDAMUcsudpAaRvVdWtSPfdQ52yLWt7OGjayJ6BXlGadSM0zDWQMAJpiWMSu4U2ix
lxbfQpJ4lEHpb2e5iis8Zv1KpsXzJvTlhBFCKP3A+9HkKDtkQ3fB83h+Z3N2+9OAXLyJmeDTlUZl
HdbNeJHMgbzSphWm0AMWfdRICIaGN1nB3Tbj+kGy0I7D9lAQi2Ea0AKQnwdPcVHWzi6HyZGNOUlx
3lPbgDV3b1iTz8NGBbwRk/fYfh8x4ic6BeD/ZLn4D8VEF8X4dKxvGunY5ay3oVRBcmypyrWothQZ
1erJtZDC4aMUK+gWYfRXgQ6K7wl9Y0pxFkSfqAehxHAo2dUWHhUZd8eUYzLDZ0O16c4X9le3VoZ5
4wIVrXwsqzxmBkNIIXvRSTzq9g/q2Q/WfizsxqFhlEuYRjNiUw1GcVcjkWL7Rnbc9m3KaBz2TWkk
mAVjcElQ0TlbO80MHEl82xYirQPRz02qcVjndyVaDRgn03iL5+UftebtodKc8T44svNkOsx3amBT
ZPlsY24tFwcOWp8ZacVYFPqdiSOsP3TvvVdU+d4qBmkIl2TGL6rw774YnpZXSH8yZr+7MX8ZqML2
1UVafJ/zOmTtVLUzEwQY1uhZ3T5Ke6dSvm8vEiWE87ZOTvLcjyEk7kGfUiXJtWTOZyMXCHRbjcsW
ynAeB769Yk5iGMuvM0/sH4ZSswXMNVRNuygJ5KZ04vxOKAcrUiXolKtfq8EzzdRWqTK39dzJQiHO
yZTc8GuMTIThGs+6ZU95/rG8aioXpKIzxgqAK466bKxvqIVM7kQC8WbbNSKMqFbts2okbj0qbhQX
gt2afW7jveihDtRDkX8OAt3rovTkxxpGn4+3VYTuvKTZV/OHWoou/0lmp9oCGxtNEeaR/ScF78+V
lVxZVeC1k0E8hlH25qeUgNNDFAxwC6GXLT3XKLgRvGDv5/8ZxQP4f9jeGITD8iNLhHBok7TOEB7G
hS2K9+Js6+ENeMcbcyL2BuGv/LySoTZLUKZAtcRE7/N+BNVglBD3SAKs+HklXTeJqmJCRu0PoMib
83AnJuV+22aUIhyYZEacjRHbeGndgSOnNQ5mNotOOKjU4IHVo2XhdRycSKk81mOA1Rkaw6mDK3k4
xRjXm1GD1tku/u0oWcjhoCQSp14sLGhUaFJuF3K962vzMTBkT5CUYx/IR2VQiKwEpRuHLCVGTphV
D5l9a9myBd75DkM3vgY9kRWgVotDkzzEDGWlgEu0SCjm1i5UM6cKPv2VS/DN6lOoYLhQAGWs0PXV
u1K6nlNipxJ6/MZFOofD3OrQY1Ya20e2yApQh07hj7ztCTzv6NCXitQk8DglxSMpOGo95brZzc7/
1oGwrtM7sRmmD+h8xsaK1QBz7gqgnfgUdqe8Q80f2bxECWEqL6Bbn/uhVMwc3aCTXbxYncNmeQue
v8sKDOLpZJBj61c0tSQllovYQ0HPQcQAsU0R293gofnM7qmXDEoIFzypslkNYgAhQ1Dbvf9JlCRn
6F8+4tyXVWJ/YmFAS5RzIwmwSnJ0UOWbInJT6nV2/RYK0gBQ3L17Aod0GO0uiBLiMUcAh4DXP2Es
hIMO4RAth8kuIIddrz/GLORxiKePfR2YMeRJt6X5zIL2wsFrxYSZusppMvd/0WK2kMphXmiJ6ei3
sGQt6p7UlzZq7W9MOSWeRv4QRVysyWFeI4ZFZkrQrnZHFySgKDa1PM0bHWGfMWsS0LQO5T/F8Qmc
JNHirmKLV2SN3bWfRPPaUu5l/+2v/JBP4cwTnm9zJqaOhHtLmOxg7HfDXBMH03oMcdGGw4uxn4u5
KJg2xbcseNB7e1sNytf5ZE2rxdpQ6RAQHtk9OziZZ90u0ZXHBjlT1FbrAd5FGw4hEozRyMQBgJ5E
0mc9Fj83vno0w+DaCoNTraUfeae4eLjFYUXZyMksChCXVSm6efcDOqWM6LBtQQL1LA4s5HzQzIYF
rXnc3Opa4ORW9VnLkt22mPX6u4UyHEjU1gxnSCFH3ZunFNObFbfa51cYA8SmAQzH8JQa3rZMaitx
CAFmMhHFRBApdJYtZdf9iE07ujWVD6WcnEOIMBIGNM3BB/UsRCvbs1ASxttWxOA5HpHylES1gYAc
U4fsogntshkcjKBK7aZM3W2rbTuEIXLJXV2VDbNjZ60yPvbdi+DficPXbRHb+8jgp0FLejwG7A7q
5Elhz9NjH1pgJZLxtPRSIF+5Lew9TfR7QP7fXWvw7I7ihGEXeEjEkRuoLPi3w/IQYEYhmhuNZHY0
6ZNVoKVpvy122ykMkcOKNA2USg8hVcmvW/8mp6JL6vscOLRKJnVWiu9LWmxr8m3REsBAQKshMq9c
hCqBWBW1bDFHuNWRFZUOplt65i0jg6GnZ1EuzsFDpIq1GswQJk9Hq3GN6Cmz9grVjEU5HocIjZRK
2sBcoYrKoxBGqL8sT1mJB01jfOln6lWJNCGHDKhimSNDhVbhcfrOZp9kDrppcdii9iNyTSJUIbTj
86VpMyV6x3BIme9Gxevbf6PsOk8exf7btm9TW4pPmc5yOFpmD2SNj9KuRGXTvK+OrBmhIzbvOhiZ
lq6qoqKKKmfAOe/8su/YxbZRrkYdLLMZ6BkQ+BFH7R+ivJ+C+ExK7c99WbYga5nuRWfCzMrKsdi4
z96LH1iJHcU2sb59L/I4lA19FZxEiL2cMT2L8r9d9UgskbJ6+bwI4CKvBIWK/VRAgP88W3Z9zLz+
NdiPJ2tyEI/v0JpFAN4fnP0ikf2jBV70fRX3mRLD2c8/ZrL4rn5GOuqdPIrqkCIcQ+PgVR6THJlE
CFOCh1jxCvlfQSAAcH07XfThENaMpsFEFSSDpMNYHPX8nCAAs7S7wHj6y8XioNY0S5SIqXDzaZ8e
Qc+xD28xD+6tca2TfLBI0nXKeEzzxUrVhWGBeQGaSfHnCnMKh89C8aHA/2I8DmkNC2M+hYZtXBB/
TPpzSJG+UjpwyGCZVW2mMgSkBebxlBjLq+l2Hb0QK0OI4XvVBknxuz6BGEFwk8lO0R3ASATkzhvv
xa/iDsOvcRpSSE5J5dBBNcxRyk0skNY5QvQUNZI9RoG7rRslhEOIGvScXRJBtQFha6e+5nj2MM1P
20JWz3Ud8+dEzLGSUTvxq6s1ppFlsYKTYopfrXgXxb09+HufLOFaxdOFHM7fNF9uxEiEMiUYE28F
mw1sy1jyXbk2H617FCYeKMqPVfstRPIeGMn9pGpQTanfpjC2pf5LOBDIwL7xW+x6kcGnSpRiKAvT
giO0GKonY/Kv9a+pOxL6TruXIrgy05yIIQil+JxJW5eC4k94GY1GDCk3tC9Sov5TqTVxrhNuwadK
WmP0rTiEmDg2AQ+YHNk6WuQoA3EosWXfsh93JuVKXuOVA24Rd1N33eMlx1VxW7uZTf227RRx5xfi
4BUg6ifsuHp4LBaO+esCYgew6RkCu1ZLI2g/Zi+LXhLrNig+ZQGBtGuhi2lpkiKiPwXIoHI6iqpp
6H0fFa66Z3OMAs905W+906PPAuP8DsE/2zt67Zz/RR6nWqJZYK1NIa/eTaA0wOKdCkf8NO30nfpK
bTJSGnPYhSHrtBnUuo9BlnA2T8VoQ72n0mvQ+LDL0Z48TS6h3soO+EU97iyeRFxNMauhcMVTd7Ie
a/R6J8/mt+lOux7BE8goS32qdWXFTX+RyaFkOXZN2pQwaVzcirgBi9JJliu7bu7K+JhGRLC7riF6
qDD+z9R/K940c0uxJgMa4tnihNHlaRPtGuELYUd2fHBbDzr9lMLfRuYgGPQCjOwuOAPfGN1Btk8G
8ODIO/Av/UPFg3/wk4s4/shs4s7KC4ibTvPbj+k/mqd+/RF9Uk2JhAXf/8zCKSMRHHuCCWGWepSm
gxrtMvnwl/bjtrWR62bTapDBxkmD4mBXF24KEn1wBjoCqkcIwFo5aX5ZLm5Xm2nTa52ZQlxxp2Sl
LZnPY3wa5weUFM3F15x6d3w/+bf8g9vYodkW2hBAYHhOz0Fj62gSS/bBORXt1NbtyZXt9iX3hCPJ
P0D6CrfFtUTqxxiPJy4IJDTLVnYhOA8sRxH3rAUkIukcVk472BbjhlRDRuUPX16ZlL4gVlIJDDOO
weip3VPkH9UPvDj9IoULgYZKlNUyhJTYmuw4eTSp8mLmAr+v2EUNLuAx5TwqRgMCBPm7VKdIL34I
mH4K4FvdhqE0QU4NAaJwTquTjuZbiu5nfedeRHAwEeTq2Fg6RBjqg1rs5uFzHL8QO5dY7t+4+yYN
nBAmZLSYryu5Es4s+RPoK3fNp6mwWWky+hgQLx635a4fIhfVOMBQR20apaACSkjftey6yK6iCWFc
7ekG5iiK2v8/hFu6G9/dlkzjWIQVxIWW9lpZzWvTWLtWafZ17xNnMrVoHFRYmZ+Les8WzbyNLHdS
HxAubhtvPYrSWU5At3TZ4smtMKBYB4sc1Jlv02OEliZGOKRchzesC2Q6kOcVc7TfNtNCHodBcZmk
1jCBy6Xd6adyNx5QOe76aOdMXKrbfC1Bi5v4RTcuvJD9QUG3CHQrvg+eYNct4A4RvqMjKwKZ7DxG
y51HWHQVLhZSOTxSejUF/yI0FEK70nbFDaPOrF8x7fUcPAl70bdpjudVT1nI5CBKEWpRaRhEZe0/
03Ac4mctILYZZU3+qXDAsWWqAfSKJlvVbDaXr8RsSOHGwC0No0GUU/XU7v92EfkSbEsd9QqFWADH
+84rn35ccBtMkHpGyb7DiIGkwbaIywWz14aX8sRYfVu3laTAc8YdC4RbzFMU9jWpHCWGgy7MSivr
XkCAM1mq7NQ9Rmxm8pfIALmYNdh9kl6ZyniTWwLho6tIfXEX/hVRE4qw7mXYtMMMacdqvsRX5OBj
wiV/o8kyomYWE8gY5kOOzuYCMT1RlrX2Hr/c4DwjFig/UlWLsUyMLTY6pLflgV3HymuqD0BaPWQW
FuOgpBVLS27Bl+amZ+VN9IpTLbto2WZzccpD444G8KRwk8gLHOEokn0/Kw0PvyjKYYpeV2qfRFDU
kiMUud2N2jlCdFxdj+UpMA6KgWN2etsGMgLHNA5ThkCckOzAAmbJMc72CPa3v7+WGl8qxb8xzmrm
Y5gjbCp+rs/WbvgXlBPXlZscle8wpWvcUdBMaMRP6MrjLlfDDBrliBQl/RSNFFck4fQ8LVZvdahF
M6CSAj9UXrPqqaGSyOtR/MUVeV4sueuzaewgow48FKKzeurxgIkLJdqxbvTddKByNpRSzKyLW18h
tqKWlzBboL+Fwy6zbmV9v+0LlAj2+0IERv/KqaxABGZsZ+Pe7PZjRIhYKwn/xd24yMMsNau12EEy
OL0Ldm672ceJY3nSvXEvu+JBOTZXwe0HaP1/kcoBR2x0ktwI2Llt/klIzn4cOzmVgqKsx6GD0fSY
ZlNAsxk160Wyb6vaaakeFeLM4KchhOGglWUMt4v653lgJCozQmBXoJ4uiU1qcFXyxTyZsqKzZYoO
MiZGUuWO72/HG2c7P6ErlGXT6AcogqRG6Lbg93D0vb+f3Rh3EyB6fdV87fN9Bn4RJPHGZ7qeilKR
PSEtvH3KFCWTmSeGWvW1ypuDFDdUtMZChy0tudBC0huQF4/wO3nP6FNyt0wc0zWupdAxbYYSfext
72EKzw0OJyY2MExPYFitsztvdrP32t/0CkPqvrPbBO5/7rZIypAcbGSqWFYDc/w4+FIld0b57/b3
qZjX4DBDr0JdmdndUkEKbN5JLgZH2XAazKiSH3U7PIAW6SMcsEvI4J9NRIxQ1tUcWqU+Rqay4j7/
2yS5/ffRi3FNopqziI1tcOiRCKVvpAqWzc8njJr1GIOCMhPBBAFRBhdMCJVRDUYHnYquOoRhvLMG
lMK1JgHy6w6hsYktqOD6rdFsHoa504UcukhPieGYVA/Yuq0u3+dcPC/LSVLw3upOoYopgvYwvknl
14q6lVNiOL8OIt8QEacAA0PZNkvMXssxvfJkdE+Ef6/fxi/6cP5tJKJq1Ab0YWWkrJM8vSqOAYpI
A5Koe/3hE4N0/rs23Ek4zm1r5iWU0nuAUpe5spMjfEbq8jDvs/P8fcSl8v0dkoze18HwIppz8b5X
0tmXoOZwKga3RFFIuMP4zOg8Onh6cIVjQHHLUo7I+fsgxegdNvCKLRSf6gBIobxuLx2z1u/4/lMl
PkPa+TImbyWwZmlMtiLHO8M/V9rXSqwcufm7XcUnR/ssj9Kwgqy5edOGzyEVvxDG4rOiclfhrjHh
+1N7DvM7sSE6UtbB52Ir7izsmkyVlByL0VrXicga/NPR2V4OSgX2++JI7yQzHATmYeIUuGPs2/no
bkuglOAwYQpT1VICKGEESF3JTowZIoPsbQuh1ODwQBdnvOF2EKI1B8u8yam0JvV9DgM6UUpQfsE2
Youi+Fdt/EtP5Ta636M4Ackc5IQnTzCeOvN+2z7UInDbWqh0zVTBy+TqgwyKOMsOzassJc7KP7zJ
/vRXvhMsLNQwEt+t5HRefIeJbWD4qL3gLnBiTyCLDUl5XHJA7+PAyE1oJd0amPX7pCIlFe4icE6C
9DH7H0aNE27Ad4iNcVj2PTt2WpDClo1iC/737YX6wy35YkNuz5fDoAZ6BU+uQue9n35neMHZQi5b
c+hhdIRfKEzhxfbP/o+06+qRG2e2v0iAcnhV7DA5OL0Is7ZXOWf9+ns43nX3cnpU9xs/GcYAqi6y
eFiscCrXUnHNoFAuKJ3TaUJh57V56MOMwJnLsG+qpqyriqXz5H3C0oqoiWewPzS2GP5IEAmVw6Oa
fhapOcPvmMVJFqfUoOqZaLHEGgLZGkopSz/y2p3qVlcjhmdl/se8+ZM8HuFM8Op3MpztvBZHe7RW
UEiLHwKIkwwO4PK0aWqB5agSozusxXqN1yaxRewTb2/mkwgO4xTQbSs6u83WTNunU4teBf3RUBBx
wKiND1n5SRaHd03YdKXCfKrBmUIwLavevAv9Cv+8mjm1Q5RqHPzNqWomE7OILPycj3dZ6TT19aAR
e0QZHt8L1jd6rxgiQ/HrAhMjMHjRV9nEmg4sOW1g3FEsGO+8XH8vI98VFg4zem8HWF700r0YMPOn
agK36eSnn5rXgUklNQrsndD1SSQXA8hA41SoLXTsskfF+qtPRTupvGzc5+EzKIy9VUPXYrXbtpfL
uHsSyoFiI6ySULXQc8gPcXnsRsIeqe9ziKGWWSliJRFgza40+bYeiFHbl2H29Ps5hGgmTZwTtmiF
kvmsUG8Fv7gWPf7ZKrFTcAbmap40tZhCyiTdRtqDNBFOBGnfHEK02YIJfhEEhN/SJ2Rg0CE93SlB
sVf9HPe7QqRJiFNrcSChVGlU5TLEVcLo9MO9JT6IM+jYM3d73d6Jlpy2h4MHMez+QSNWAKA6qGwB
Iw/45lvPtPub8r508oCa90Kc3TdNYmjFz6ZpwdU7Yb4t+nW0Xe6ae/Vp8Jurjr3u6LTdthm+aRXr
+zocFB0L2oBqcNHzWzg03xZNInCQEsNBRKuYmajFEGMlyxUuxkdV7h8blYIitivv31dv+sQaI+za
WsQChpV1q+ZqgNbS+7g27D6cb2Y5PYgr6imlirgmt7HiTaNYbPTyomvQblR/SOlBXgksusRahzDa
v9Zo8GMc1EYfRhmXo5vuzUN3nQXqreS0tmiXDnXCKF04xOgrPetaHUvYxoJt1IndxwQmUbbAQUbf
VUUhvWJScUjLnSlcixOR877sMhuSJZk6GC7fNB312tzEYhu/hoyD0u2uk2D4YtqqL+5ykmj7okIn
YXw1gdA0Vh0uiLsY+nBXJuOVkqnfW0mlMIkdkjfWfSaHe9v0itamZQilGs1uFg8JBXgTppuWRy2Q
PHr69UWwPZPHHVqpkiO2jnAwZc2RpNnuS8U3+gfxIxOWTcvQwHGiWZL+psVAkWSzEFZW/3w/eZqf
HOAzO0qwYtAeuux8klLp8kqe5HHXiBgrxoRLo3JN3Fr6J7SD7MW7zpUcNKDQL6rLl8mZetxlMs6y
BHoqqDdadhj8qu/GRILwybjGtCvXmhyMI3CpAMXl7futJB9W00spQ3MBlKxRetp8WTFsoYtfCoOo
+LscDD1px4fU0AenDBZINOG4JybykclOOaoH5HKRgEoC7VuBpJDXorNQfiAu6YtYdSaZM1BF1aJx
nSEZw7g91ZHs/FFENY23Lo6Fle2DPOiH/R8K5RxPxN5A/jOjmv0XLWCDYffjARxgYBtmtI3afiY8
Rcp8eBanZEoWEE4za33WbvPXkAaLNXeZ37hoX2KEel+p1OLlK+dsbRnonXmO4qJi3PQAoWLAJl/O
O3nPwum189GgzZks7s5pzElS2wH7KINpUXe66xj8HOgQQKF55ZeB9HV7Cy/j9elgcBeQppfztEoQ
l9axH5mCi6GjXhHFH8PrkxwOZabOapJOAH7q3zqPxRyKoNKcyWcvv/TaetrWijoMHMiY0bLIVY8N
6+JDhpl2CRF5Zqvy9vb5rQ0fyctr0OuFC1atyB6t7AoBFdx3om2mT/L4/Y9U4bmdOkytaNccqmha
ECoe3MXt719+tZwMjg/aReEqiX0HAe336IXlUCIPjXqjq9vGAYwwvkxMjiT2RuEwYx6kAtUTWDsL
rZTKXNojlXdgu7u1O+wXnB1XxdBXcZ6ASkl3NbROq98X5j6pXkAi2aALdUjs7SUkLheFg4fcTCIM
k8UK1lnqyLqT6p0jVUeV7AqkBHHYUCdSGFY1FMPMTdQ2gC4DbYH9rkQqXvISTP7V/fFZcKnwELVj
HEaA41sS0IyIS028Do1bhepMpr7PYcOgt1psFPj+lN0187GXCRO/jHGmYYkam7VkcvtTFuDaivuw
dAfk7uwCr8e1y54lpf+0bQeXUeEkh9ue3qxbDZRbgO6mHP2hUtEAKLo5isfgDIDFrBm8bYHvuBsn
idzOrFa/diCaQGj1qnipXT1IdlPApocOtS3f/qJmAy7RWV9qSbktM7u4wUGG4Ga9Tcu7CryssU8o
x77x9hiflONAHPCQDWoPGaCfVA+/ZlfFj/Kdcl23IL2cvRy82qnTf1c+wK0NF/y3ZD5QKUZjBIiH
5NJ8VsdjS/XHXTb40/e5x4s2hbVVRzDIGd1BYfWkiLvttaMEcM5gaY2iCgaz0i07xcm7v4qeinWx
L2xsDk9U1fWKhZYJSFBhc7kbfoUP5hr36FuHC6Z3BMK+c0mdVowpfAbpWKuyExvsiIAxVb+GzuhX
qo1HipP5uUNFjqn14xBDTpOuEJi4dPASc981wfb+EKbNs1QNYj+WfQJvKIxmWxZRXAwW4LBFvgc1
v8dopkIAF+uMzwyaw4m6FSINRO4lgmmTxwbc9MfJtw50WT+1cBwuaFNVNl0DswCPRR2j4JOqxL1c
7nmmCocK3VB0ejtia/RrOWg+LfHr+Msi0PeGo+eO/L3a/3/e/9uAZ/KcVRV8ljVbITYuvk6Jswh7
Kf+ja8rkmarSRa8mNcfa5XP6pa6WL0aj3KRjTTFIsWvo/aMLXt3/niUMp40HcDfDGEDJJ3c/kvBg
iIIt6tfbRr5tCyZPVDWg7dhqarZT9SdVSO2y/bYt4HKM+LctILT1X00m8ErMAwMhOVAntys9CSRs
oGSzRykwJpc1kXw0wvUvFGG8xH+FZlMrzYtmlW6yFoYjj+FVpvexkxXxV0I9dg1sbRTnT8ytgEr2
AupNDmoUfUxY3xvXDYY2Ji5VSnNxr0xZxvw2BWM2+WnuE4qAUZwGQFq7nYjcZmVQk6UvQ/iZCG6z
hrm0NAMUYqi5FJ38DuPNd42r3VsBq0Rgs4qI1aNU4vbJ6uoKqw157RdreE1zzzuQV7Phf3hLg1Yj
tS2XKkm7COxnSnJbpte6mPeoVHRNI5bsdgUPb2HcpRjPMZsNHgdDg9NgfuRFdSaUQ/cuqZPeYjFX
kF5eN1V/izJrIrB1Ef7ORHC4rqAIAk82LGZRW7cJGPvKsn3srMTZ3rSLL7czMRy4i2tb6PMEMWzg
Txew/qx4Ryd6CNPgO1SGPKrapMCCleCIN551igCJWC2+IWUeCkUYRFjBKH+aE3/NwBn0AVpp0zot
Fd+S0i7i1HcL25FVwXDE/DqzEjvJqcIU6tjybSmTsIa1WuC5rsV2Xtks0J5iDoxhOeu9ELC8pvC0
bQTU7rC/n/l6SIgspalAs1l9qEc/qYkYInFGdQ4YVkEotJI9mgr5qYojex563Bb3pvhsReDOrggg
otThIEEU+6qOUywgyF13sSzucfUSx+ZyiufMGDgEGIW4bxrGYcJ6YFSncyKMzsltK2gQwKGqDS5f
u2fSODAQhXqwGvYwm7+zbtHSlTqnP4INI7dnR0dAT1Z2zW7bKKgjxSFDY8Z1XGjQUG3ANDiKtpFG
/hBm3raYyw2BJ934NpWp1LVOi5nx5Y54EO8rTG311itGCthH9njoF7sEqycam1uH5gekNpJvYrFi
tM5pEcR33vyl3zOSSuNZC0TMIjfuKC5oYk0NzhGM0qgGJyaErca+Ff16eMl6IlBKGD8/57qPjRYF
00DCDm5sFT10ibu9YRed2bP94sAiiRQJnhdCYk1sulZruPn6PS+Hz81AEhNdfPKeieJwoy76Fdlo
mP3iyAe0CWBQ/GgLz6+82T7FfkDtDYcaUSOOBojMcEWtulfrvS1axTWj+NxePmp/OOCo8OgQxBVi
qtC8kyX0aMpkgpGSwcFF2Cem0jEvfTqE9wgW+ONn+esYYY4Y4wcYVdvYSz+21aJWj0OLIRxBQChB
raLs7LF9bKzbTvz+RzJ4dg9MELOiiV3AYW45SxeDfXc3ZF+2hVzOd52Mjh+DEI6akqoDpMR7FXkM
m5UVgQjOnltbull8yeuvQ49MeBGmzlN+SEIqJIMMU2/d9kr21t2K0a47FWN9WItZR5kIYSF89atk
SGqBmxjGHl7nsteJhINMmAPP7TFoeSgpMxbRWu4wK83pzclNqGAspQQHDwqqkpU5hBLJrNiagsrN
/mMsG2fWwKFCl1ZNJ8hQpEdMtJh0F3xidjNcC8nDYP6cluPYfIswRb1qvG07JGCWn2SNkItcRexA
RYv5GMuq18bZJxlEcGtW77dFkSbP4cWqrf94ti0y2f2d/jfj2tK8kXU4Ss74LfbyIPmLEKpcemuf
rSyHGPLy7zlr/u5MR3bQRnwduqEPduMlsUG75Q+ER3O5VPQkko8yW2LapmqHNZ3y4TbDxE1zGRCT
AbleJVdOkkx2uqh+Ixmuaerutr6XjVXTdRlMe5LG1ynMjZ6m/QjKqNBSgkrWD3FBBbkvH7qTCM67
mHRM75NHllec/XLYTcnzKvvbWlAi2KaevRQSKyn1UIQW2vxYV9+aYrSlnIB5aqXY389kTElfNOXC
mozUh8L0FJmIpDPDehPkwWjjf3eCgw1Ln4swYoSAv568WaAEr9XQxKm6fIBPYjjkaEEVLkUKliqr
qx8i6vCVpQ/QLh10KpXrZz7DlkacT2FMuW4lMlZslOogqh3W2BQp96a0+l2yEMBEbQ8HFrWKcol+
gZWVueGLRn+sMLd728oofXhoaOdhypkFyGJ2X8vpnaXkR5DDumBptVOrIwyC0OhNbUES95EoQlxU
/0gktLETK0YcGr6gAJMdwGQUs2yribTDt7G/ymPizLwTNPhtbXxNQSbndZwn0EGz4xEzJFDH1qE2
KNmHxm71UODlUxTDpEgOC0q1T6ZQg4Ebj6vP6P0Lx3Cs58ldUQ1ITwmidomDhcZssyZ7pYOsb+fu
qoyJgBv1fQ4WDPBZShMr+1DlpyG5EgZ326ip73N4IIkJ8jQjdsiaP0/doRad7e+T+8GhgAwHQetY
zVRovGZoKidzxtpR7kePlYYNtv5MSLzstJ6MjoMCdc7jUddhAek+u2EMk4anBJLDKAroGbXvvNRP
0jhUKAtdaUcL+v2mh/+hY1zKHjGew2CTSRvi1KocfUauiaJRd1BOKL9q9aFbW1tQCDeZsAmV5SPO
rrp4zkFj0kNG3X9JYoC2Thg1pQTnEozRIMbDDAFd9zCNrmhd6wXhEhDXKc8eDHYv3ZByiEDj434t
vmi66FRTMIGBMT1G6o+kpjKS1Kqxv5+tGrj8BLBVQWIlasN+yXLElPuSuBQoc+P5/MwmmWpBgpTw
W/TCMrjjLv7cucldivg4VS37jgtuiRbK7HXLNDnjDpdB7UCpjyvcxzZ5mOwq2Blena85NRAVs44P
5Wn7/F42jt8yeXd4DsF2k46Qmau6LURfh/Qq1x+3ZVwumDFPQjgT13R5NUvmBmn28LeGm+I1WDrb
YEu97j28Cn/g/YZpEhTD7jsx05NgzvQjYW2lKkIrgRxMnuys+xZjf9G8EPpWgKseVPIkMwO1oNyN
uIipORWs3VgvxJ+ijMow+VlqfxIretn8T4px5i8ug9hY7CJJ90jAaqD2RZOxaznFvunBmlb5NPZS
IpniZydujOK6l1kPMMilHuZedQStJB5n7K5468OetOKuR2EGzw5e27CT9NkYrgfhSh2uhBC9Bhpe
g+N+exEphbi7sm/HIbYwWM5VjOdY+NJT7yT2a7e04W7GWeiFok5hCUWJkWvKdzFzm+aLkZDzNKll
43BDkmQ5nVgHHCPua2W77FxW6ZtgoE5vr4cJIxvD4+oZn+KD+qHL698ds/gCDWOyhDjSoKOBYaHR
tRQRFrF9miy+OkOuu7GaB3x/WPdql9rquFeNmPCatg0B0zP/a9krCIJYCAkYhNas6hZj+LYN7XL1
zG/8s/iajEm1BpQhQovRV/bGI1qoXulhksB0EyfOQdQiHMQdVUC6bX8WX6dR1qDpUA2gbj1oO60D
DzJG+SKd7LQ11axIrSCHDUhLCUtYQcE0fjDUb71CJDTeuYhPdsYhQ7xWXYvkMUz8oMavc3AZb1Ra
uJObe+AWc4kdYyj9/tm1RB4bFjVsBNY0vRyq3GZzd5Ofyg3jLa32rNau+mtb4GUH6qQfhxVCIY5z
xC6qdK/5jCK19VgKnnIxqH3ikKLKTUEaVJjEMuW2Nr4UDWHqhIDX6NvZJdGNsdIPAgQoLPagpV7Z
f2COIVLwv5fqtW3kTEQzdphRzFhVQBITLNm+tCxPVH6aCnE9bKOq9WqSZ3LGbo3ztsSWSH0O0pCh
smwrw7O21m5iMXWnrjmO2UKsH3FmX993Z0JDcQTPATuzVjk6tXGQDHAqF05ifMyzPa0i28gzQeXa
KFaRQDvLekn0m1GRnEj6ophBm9x2Qm+H5WTnbWZjMLekBNvGThkJhxaTKvVGx0JVkeHX2a6hKA+o
73Ng0YZKqafMBbPWmyU5yitV2MkuhA10ePV3zxZPi7MZk6mADvledmJH2mGYK+PBRp4mPlA5eMok
OGhoWrkxk4rdTsm10B3b9L5JSlvqqJGdhLNsSRw4yLpgVWrHMBblDIwI1UrQ3Tk6VotRg4WLnpvS
oXJQ1NXItwgaczsabcxO2S2jue8zuLEZShpQmGv3joEcPDL+vkQ08VO68pH4pW5aYf1XrOwMQXqL
med+fqM4rNBvsqlIGeHI8KxcSjlr0sy4jrTa3Clovcyl6NApvb19tN4JAP0+1zL3/FDA+mLhIY6I
8yc0JCKHiLZjnw3H/VWyTYEkuwc3TgLfGJjXSV01rN290UCzrQejeNS1G8wURaqU5G0mzrXM4YYm
W7GJeBMzUEP1hpfOSbxOhR/AWi7Kwu4f2oBK/hEXs8xjyRzPlc7C0GrA3v/mnjXPFT5FG0nuG+dw
dNYcVd0MOa3b5Ha/Z1M+lYc1GOC8t474OfS2DYXaOA5VVlGt08yAnchosA+HJyP0RH1fZLuRLO4h
0FLmcKVuKwmV3a/bNnmGjBkt6JVxELar9ggYzQ7l5BAXNx/Kz6Ioy7oeS7kuqqfUlmsp0yGOML9y
xqBerQIVw/JnLwg+um9IZmGE7CkZlbEtFi9STjjAxCXAh/aFLCrrCOl6t+/2yrCvspssfhmoERkU
GvNdgg34w6d4xHEuE1v9ex3tGoMKUeV/NSCgP99UMu44DXkE48e2NV7u9T05dTzll1aYqLbosYDs
mGnHfpftJ7dFtVfiUpB1EUUsWVNUVRdNWeNOWpFm7aCwvrekvikT31IIF+7yW+VMAHe0NHRnZ5bF
+gUxwjTaSbt+F+4YRLVO7H3spXImjTtd06D+U4o1HVY/2607C5X4WmBien2NWjnqwr54j53E8UW8
taaEwHyWIekHZ9WDrq7tUSRqRSkhXLywGSVMmqmwgqn1ksX7Gbx5wvO2xRFWwBfyFh2KK6IYlY1i
6VXFrTI+bX+fUoG7h2ulluYwhwqJdZT6m6q4SgbCiaFUYH8/80LHMZ8Ula2SuN7qSTDmwZ+pwFQ8
+76gdxiv3uL7kWneZebsRU0ZtMNIuCyUGtwNq5TmHBmMCUNVPyv6cTC+bqtBfZ8/79FQFnKL7xdr
FZRdvNdUagwZJYI78ZaqSGrDOoTRl6lLj2X2hzvNnfE0W+CtJ1AhalR3EkZ3TFp/e5UIe+UrcK3c
SBJzhQpteCuIB0lysuzPTjVfZdtZSymk7Mglg3VrNgXosbVjIc/etiaXXakTRPEFtpWYC6GBUi24
iZM37g08ZuEjil/QnGvHXvmTGqpDLR131PEWHFMBYWu3A395dyOOjv6xOX5nOnFnXbIaBbyisIDe
LV4YtbR4V11Nbo8+TLqdhlxB7uRHdVcoMbO38Bt7RCQHxnXPyGkYmfWE7t8/3DEOAmJUPtaZjhUU
kaYRPVbjqz2obud2+/yQB1Sh5eUN0yzQZCngz+bfEW3eV8jrwiEVh2cMeCgxudikUhkXHTbrJINT
qYpiXRQELGGDHlNzdrIZ0zE0X28Jx/DyS/ZMEAdvQiiWS80ih8rt6qNJd93VRzCAgyhFtB+HI/WO
vQx1J704qEPzETKirL5MmZfa7vXlr8Ii+44vvhjOdOLwbtCqeUSnMzvBKGT5xenXuP3fi8sSW1SW
kDAH/r1QqWAD0ytIq6obPbmZ0ithonxC5rG8eSefNOIfCA2uauR7XzViw9MUdz3K+2L/StdDXBaU
Omxxz65tKTOyPmY8HIsFhgC3b/7KKMKliy+sM204xBO1OZx0Fdpk62AbamGvqa9NhhNHOyV5luoH
Ah+o1ePQD2Hrf8iyYsTbwLK0EzyYBSr2xCP1eCTsm2cViRZBrWoWIRej2OlBuWiY7rY2BDIoHDLU
QiSC4JxdFyiSEIa7SXnQlZ+T/LwthjIDDhfUsISrziYQ64bmC2vmK91z0hO2RqGPwsGBNA2rWrL5
q+Y1yuTbJ0aNou8bzE4SK7xAUi/yqWZPaoc4cEBfXDekFUTGg+JohoZKR+K0EhL4qh95lcJVUbBD
ZmwFRl+7+fJnm8PX/KxTmc4Fq5dJ+gd1CXTrRaDI2wkzUzkYaJMx7zI2+XcwH0P5qyn5aYPZPAJx
/xBmxlf+9OXSSa0GMyv0o9YEdXStjbs/smSVbdcZoLXS2ggzm/7Q1vfW8leEHjvpD7VgWp6JkMTZ
MIsMIqbuKhz3yGSLpr+tBWVU3LHXdVXtxwVbbqzHUHtoqF5yaiO4876k2RAnCzaiVR80czczp8a0
t3W4XKF0An6VO+7rKphhPUGJ5YDnv+gY/vIceborPC9fULBf3zDCO5Lhl1o67sSPKI9TTQWqseCQ
epDc3A9deB+/oqMQ+ZyRcXR2PDYubJ5Rs0ZVa9PokNl/gQvSoi3aeugRYvbKG+la3FEThQkV+bmc
S9up81RjYaX1TkpuwzAgdo4SwMFB34A3XWTXQZrYv5pVUxccO8fZsdBQjHFSjvJ1WyRhkDy5gaSk
ZlK8Fn1JvbO2gYgOmSH6SP3JySD52ZtWk1dIH2HduuYm0R5I7LkcmDwTwCFDWamhJrBj1XghmrDR
k7W4Klp8p318sD7UVnkmjMOIMYlzXcoBQzPYEzA5or8ehsAKf/7ZxnBIERptn4gs/RpG11b2ZR4r
T9GpenfK3jikiEJ56SZWiNzln+vwc6gQl8I7UdbfDxF+oGZnjm2uslLwHrfaAUlYm7Ur1WgcdmUU
E1JxVkIfPu4plX0rZUwfDXOO9EM3UgeUrfoG4PDsBfJorKtZQB+4ashPaN+Lm9cqSQ9FfYoTDnb8
AL6T2Su9xKdGeRK+Ah8MHUNpiqcVys2j8ZJp9UPX9IKtoyZgUFpCUQIWeGYDNIlqss48xgru76je
pkVof6we6XSQdLabZ/e5OLcJeHCgkN5ipEwzfFkTgdCDWjMOGOZRXZs1hYihqpxUfUnXv0RNtuf8
r+3TSiGQzoFCp4+NMLD4pZl25oOsF7OnGtKnVwIecx12Mvxgt2NDq5QFQxejpXlJBpT/Ez+DuBB1
Zr9nSxrrpTH1rLKn0ewSozGi+9DNj3Vry680+9XnbXmXzcQC76kqmqrFM50VjDPHqHtWUSb7NZKF
WTj4Gdhj/kwMZygWRh4iVA8xxqo7ZiUdJ90IOq3/GFqd1OGsRQJvdWRKA6sA1Beb3SOWNzsYNsYi
anQR8jvoeJLHGc2ENsdKs9iEwOKH0FxnVQsKrcoG4lfISKW9W8+rHYqCA5a9kCTTvmwrJ+mcrQzj
UJfKDG1XyW33QxC7UZBcmZK9oFpPcPWH7U28fBRP4ri7ZliNUq0WzFzM8gi05IOdmg+Aan9sCG/j
nefuSRLniYqSZoUKSsFc4VgiFFEijFObfuda9xpowsufcmTLBJ/X5kFAv4n433OXa5opmyEsVAFr
YSz+KKPBryham3dA5h/FIIXLuLV5mVvTAnvppdeJfimKcIrcSTAkqw2o2oPLd+lJGDOfMygR+qSS
ZzaxFXUw1/EUB/OiEueaEsFFqKwmkgRTgAjJfJbzr2pO7Ar1fQ43htZIlbyDyaVJ6IjZ6CTLj22j
fuetdVolDjIsIUzDtcDGs3Is86A7uduptuk2rjmgYljx2mvta0jFXinFOOAoq0zMohkLt8Zubj5p
6SdCrcuxvJNaHDZI1oL07gS18qt+PzwzNo/JZ/RqqN2hjusmDsGqOWDoVFUc4xKy2tzp4L8XXuqi
5FpxRJ+VQ1E+InVUOXRYImsaegyXQGNJYhfhwZr35KRKYn/eFNgmsqnWBmToy17vfNN62d6f10K0
t37o7/15RYqzwzlI+bDqbLasGijfp08mpju44V1/FG8VFBUoTunNqn2jX61Oa49BHcSNTa0jpSOH
D0nXKaXA8CFffVHRbF0QCHjYvh81DLf9LwSFQi0vLVvGZLFf2bcP8n7B/eTrfh2E5HwOZmhbi8o0
PlvUNGmERsOAKrcyMU+nGuxEjp18CSrrMZX8zKDcGlI/Djx6LaxkI4Ll69e/alBK0e6+MCKR9ro5
UrQ5pDgONRZQMZoWwyr1m3Jb76tDEZTHsbVndB3T54yyDw5CTEPs+l7E5sUl6JP+1lKFMA/iIL/S
VZ1tF1zrao3Y6kVTYaNk3unnvZYQsXNKCw4t1slM22KEFhqGNxSRnZbEUSYEvCmt7a0uAp0ze1EO
12XeX801dY6IheLLaLUWaCczgLVi7cpaMQRNb773UkE9PihVOESYLRTGiw38rtYdKzw/QhPzsFJf
vlvv89WLbyQ29oLio6aU4zCiWppUEdj6JdF9ND5l3fVM5gXZD98ABr5+NgmFOMwnAEP0aXRZojN2
6138wpjHBPdj072s39jOJ76rqYxXMWGo8K04dt7ixU6V2Sj7tGzhOt7JR+uOCi1cLik8k8lBg1Ik
Jqb4QKbSeuo9vGavCSwPzEZpa9efKrBRsTHsFvhJty8yBgJbK8uBhJTLutKjpNBVusZPxaskGv1+
CcL6qVaJk0wZCudmJFleFip7ROqAi8i4s7rQlUlCDOoMcHihDHmrDRJMRRMOUYrXlLe9YMT3+TT4
rBqK2YA20dXjXSEcNMrW33xfVg2EdlTd1EVLV3gyo2YQCgtB4dAJi8VuxL/FkNjxt7cQJ4Hbh1Qw
u3DUIYEV/vwKnrXH2mN8mZEvEE0gbzadE8ZvhxyaemhCWLrcSKFbikEnuNs7wo7Gf0z4vyL43uxW
TdZUniCiXRH56+4T1DL30nVGDSMhVOEHdo5jEWdgIAiR70bA+Ukr3JUa3fL25fyqi4UuRM1UYAgc
mIqNMK6gCADj8H3vDp8EO3dZv/J6MzvljebQ3Y+XlToJZOZ4docPldkvbVuEaBWYnK4tUJT1Sa4/
b+8QJYT9/UyInGqtlaXQqsWM4qVxtFXyrHIgDPvyyTmpwkFouYiFGpuQMlTHXLhqSGpRSg0OK4GS
4RRaWeist8xbZCM0zcQFY/PkgnUgMB3priNy7G9rzDiD4A5rLi0oiRqxP4Jkd7/Y8Xdis5Nvm33h
Hqy9Qt1ElJLcgUWpUtqKE7PyqfaQIR3qYVfDm9i2iHdA6Pdm8YmCSBEm5FbKEA9O9YA6n51206Rg
aJ1cNOIG0JeQxw7OW5A4yeMiN3OPjFFa4rtioAesdq5ytMgOEZQC5U9gwn8lJBLWyCcLBt2s8ySG
wCzHkNA2/15bVHciJYIDC0lGIttggKRnh9X8rCpEJSq5SRw4LMqMaFeCTZoO7b5/rJzCGZ30hZme
4IoPxBbJxBZxKKGZwjAXHaS1ruTraFqybkKfdVSADt1dCWeE1I1DizlvK6EQsHiNx9r4YtZtcxMF
RqB4y2fqqU5K46BDTbJQn1dIk1X/1xgryxk1W/z+z2h4wvioe0TnYKMQlN5cZVjfEhiPin/NWrLm
+2Q/e8+YdUAOxCVAQ+dAAxwORTV1UC9sH+bQ7vLIUccf2/ZByOBLrzMQPA7g0wNilJ8M7cGSNEeh
Sl6pfeKLr4eolJuxhpDeX/3XPDZc1aD2GC8URse01D4RNs8XYc8J5sbkGq4UhJH80o1RfnbTerLP
nP34Zyns/2wNOcToraFMhgpmIRdHSQSf41cQEW2LoG4sgwMNLUs7bbawhBJuyWTHOvQSR8KI0Nee
UXJE6EXvT1EUVdQ0A/NHeWA3NTDSgZraGcfP1WqrsYikDSZfULGii2B7Joft5JkPAx6iOo80hLFT
kE+Zw16jJqxQinB7UxbjmogdBIzyz77xZv1plYJWIFCWncQ39+CZGtzujGEliGUEZ3n0W4zTG3cd
yBpAMU9YwcXDeiaGw3IIEYskhDIyKkCMpzlzu/7vbUOjNoQD8KTIBXmQISKWblrp3uqJ24/6PlvJ
sw1vMECqL0v2TBqfc+uzXnvbv/8txSpz7U5rxL8k1chos9aKAJrNXZwcMSEhxmCTpHEb/OfnZPnj
/8yhxknkzkpVLOAh7KGSrsf6oVziyUN9OtWATBgy34Q563UPRjBsTBPJtlr+XeFZJq53GtVzfFmO
bhgYCyNJKs8DtoR6LMcjsDPqHpRulza622C+zvq/F7m9LttvQfwDUzXK2BJjCIr3jHCsRFmdclNc
MW51dM0SD+a3OUZOGrdJ4aymat5gk5YD47+Zd+LeCth4ZZqr6vIpPSnGYZpuNKIUsZezVnfuvMrX
A6oTZYHiZ758kk5iOGSbhUXDgEOsH5oIzfimVh63TxJhCBaHaXI0dWnOvI9ZC20N4/6UFgTXGOG8
rO62pMuXG1j6/rE5i8O1WF9MBfWOwDXGlOah69eR95rXe2yyRLezdtvyqJXjMG5UWzENF2hWNZ8w
AeF/r7blbI1zS8dEVTo5x/ejpbTb8XtNYcFlR/RswThHdO2TIRNyhqKOCX79zpl3EkZVOIxYLnFD
BKSptDm5RxxwK4OQVlkKkUZsy/fxXY2ZMPUx9OFvW0HJCiuoBOr2OUIG9b9XxVLOI8jsYBWvXhw4
xUbDXn7Un/Wn1lvQfVY7OktcEEhBSeWAQtUrJYxDSM1qH0fZWZVHTWvtP7FAjSf9wrgbw5DZLZjW
t6l1I6h/dqI0nvSrR45qNpgJdl52w04UY6yynldHCMRdRL4yt7FC49m+FgEFitUIfQRxCPpKtcN1
uEqXyhONgvCBCEPU+GFseiNabcwCrY3HaDFZbbQARvwvrKFp2Vk/5q/be3X59fL7sGkiBxcYQ2Oa
uYy1VB5lvNgVNABNd8v3Xy/oimgGoFaSww6pb6x5LSAsiTPQiw5211huaGbocgoIvbZhUOMLFKYp
T7NoYZt2lCwkolmplPYwRnbt9X8zAjCr/j/SrmtJbh1WfpGqlMOrwuTNa6/tF5XDsXKWqPD1t7mu
6xlzx8K96zpPp1w1vQDBJgUCjfflby58KbBIONT9WPGLcj8ppygbn8fGJPYWsYHFIgXUsWbTaAEi
kU5x5+vyx0Hy1l3H/8q31/3/Pa8MsUwBCpuTHPEbX61ZW0eONvqookQKarNl4ZVTG1Rh7zJGtqry
m8MarnCzmJe4KyvOiHLt2dt6g+6HvdljCPQSqNjVVDaHCJDXnXhxV5fKMjNMHWaqqerOZeSxiiBb
CoH/+wWCVasNRLwR7YP20Gg/SHljfg6uOUy4WBSLIxcdtyBOv0Q95ooZblEfE+1xbG9meuI9PxvW
4ASmWNQ+hOgm1gfBXe751DQngJK3teUFP+T+paJBoIrGwic6s4DWzS5qVYJuG/pGYMweH4aab6km
fYKZxLoE3S5TBhH50MuTbdPf2Spa7uJD1arE/iUuN4YoBSbhBW9M+dk15z7PYnPBHszerD71AWqA
wPGW3xUUKL8tryydWK+gYVKCxBy+pR03fN1adu0qj/JTsedVOUbpvSuVfaZCMcXSTnEYxzw2M/XQ
d/cz1ZNF7C1R9EuvtX6KC6zXyBZ3qTXXpJJSRESIcl9tHtl5znfvxCDO1u2Y9GkZFjcfiXpHgtHF
OgX0DlnpxF87m2zP2qOsnkbqLY0KOrE6oVBlTQ95irJoN+V+3IJaa3d6WB7Kj+lj6tZQv45e1k8R
yiyBLWyW1WGVYYGs5pNW+6395FBnIXV3UQWOkOTJyZQIZnUBz/6nG9sfPvMh2ireg2yqfpOySPgs
SZyqtKHvimutk7kZgkKN3aX4uu62t0Udf3xeQXjtz0NjmFpVkySEQ+tgUJ/m537h6c+YnxOibnje
WD/l0p2P8U0VEMAE4YqpJavp87EyAJxq6PopghiyfdLX0XH59BbjMzWRnFo8sW9f68vMzrk75S0m
sGKKmv45h9xcfau62YbK+xBrJ+aXRjmsElkGWBbhKSVvb9K29cx+2Kw7keAMUeQrz5041yvAFIru
Domna42vGZts+LmOQ21oUdQrdubBaszXDe0u3+Nnrik5Ha1by8tH39nGR2lPiWUSjCu27xfzHGkM
hdOe5NwU0o6ZhO+oJeK+vbgt9XUO3dccvrPbk6TCe18qSoSNghD4Av09GMTFk0oYWqph5u+EpP/w
kVgaah8JNKGNoa3mnJSUwZ299H7YVp7jOZis/drNQ/XsUzaJfJFJTm1zvhiaylvGJZDl1FWoOixq
t4qN+wuePQ18USFd8Vr1ym9j+JbCOJIgDfIbqqCAhBPyFGXctJXN8zET5oRrfhIwdEf5w+sE9AnS
JVti0Qgvii39IRoes6HEotkf8n27LzfIKOy48pe3QJmn8OdvzQs105H4zhL7+5XEDCM5BiZ/VtF2
2bZFPVWPjCBhG3H5E5v8ma5HqcxPYmdnbvkgIcmb71HDwAfJoCD7X4ldnOwxK6G+DPzipG/bPZ8z
q/6Y75Qt76/EHIrSXzePoCVdoA2IF+CrseeBWaWuGn4xTOJzmAoNgTTsTjUmmT8Z5OlpqV8GDHyi
dhdlg0AZdZY4vwrezOKnbcxI+z2uO4n/jSv3f10gCdUuTFXlxBeiBbaKoTpcfdDycZOzry17WMci
/CW29/eDqYxahuVX6++69YlJmDFRPK9jUPwgNvUnTouZ2vwNPJqDX4r/kK74acev2dpo0xB5K8J/
Buf8i7PJXhSZd/GCHvrwsTadG6U9aEkfOPan2qBqE0nj+Ia+QGukMe46vmG7YAwgyfBazqfeqZse
iW+qQo3vjzehocuqoiKx6diiZqfVZY66oErNa7tmr/QYcBJaD4k137dL+YFYtasZhAssIc5Bd/Uy
YzwgGC/a4Ya5cRyv87n01LgbyIFdVwPxAk0IegmKGj06ULFoX5jPxUJj38Tw6cHXN2kQ3lJXzOup
2zOeWJ7WGyzMhxmelI5D0IPRQz/+Nj3wmbbybvlMLdxV0riAE45IKA0kzoCPLK/Kn8BLM6NeKIjI
EKvR0ExezYOJ1RofLMXlu+w1V9G5beFiEt0XCw8j5Vb5vPxYDxMKVwj/pVZie85Q07WwF2V56qLO
K4YdSyj7rp6LFw7kDr7YZnOeyDE0OEOvjIIaxfMRHuZQPL/cMo8F1T09IoIISJP/+wVg1BXjbCrc
MGtnSMzNPmX9f+u+o4JCOA1LKawGewJENkPkr8vulJiao0DGuXAgqt2kqxXH4PTEv7oLL/2G9kmX
x7l2P2/XTaK89oY0hnEoB75MKubv9McJTwfmuwrFLmJB4IpsjgtDbQEyyM9d96UyvveU9BVhh1iL
Vjd2k0OFHEsD/aAlv5mmwZWooKZABFIol2zG2y9IQUK/NFu+td23aiT25/Xz6ewssQANgqZGW0Ww
JMa0HeybA3OHjYV6g8ynxxjw5V05nyyBDWoni8sk4yszlW6eNe5UbKRB9SX5zkiZm9if18ON2EFi
KVqooT4WZYPwYHqaq4doJh4FrtdqXHiPL+EFC1RscbqSl6x2LXKxRRDuWwv14MOJbZ29Slz8qHgQ
+CAv0ZdUD4iH2EjdJcYEgdGrx/26yyhGsARGyIreyMYJPtNvJpzs3dbeG53LszmcEow9Ve9y9Tp2
4UKREvqolzHNDzVJ6qGTv2o6xtWjzyo7mAZRS0/5T+AFp8tZ1vTw35CEwTigE0XjFe5lsO5BAsYW
igFanTl4lOc1lqgbYx/D8nOTfVqHIOLaFpghCi17slUeCfFtXO61+Of671OsYAt3ZEyLH8xyAUC6
HxePz8dwPPspuW/d8SkhSzgpcwRayCo7s+sIaKhMhDBF70lkb8hfLNJM3dYtG3PN+apd7NRFY90k
ScDQMECFfzj3R/PEDuGd6scH9v/uieSJX/2MJmzVQtEaXZs4mha5uhFvGja6XaT4xDpdv/accYTN
Wiij2WhxA88d+ISdfGNFbhIFA5QCMBP+aDzb1Cc6/8vfUvgZUdiu6phL5sIjQ54/aIVx26cQGzWG
rSKR8/oo44T9yhzJyRXuxBzCTiDXaTehD+DADtVpCvL/S/7hrZjEn+sm5s07tS5qNEL+ug7pHq8c
iv5DOYrl9YGGcZHRRn5MyMdywlAxe272kp2ZEVBbP33mb7H9EfqQ2Wub/QwZGjf5th431zn39yKK
GfRS1sp50cG59dKoXh7JN4Mu71iJCFLGFnLF024d8DonngGFHa7jsmRNBSw01JPRxy7OfGZ/XMe4
ziJnDP7vFzscOsuKkRoIl0iGUNtDMf63/vuU0wQGwUztzgwT2GBB2mnui00xlQ+tPB0HhhbrhOp7
p1wmUMhSNHnSxzCHpZDXxYyx0nVKcHE2EvmQv5z4Z8cJJFIbJmM6/9bVIt/ejkhxQ8mxwJEvf8Jz
EZc8pO4YlG0CiXSdxDqngivTvbZBEfq+8SpP8pjpm/j04A9+Sk9WflGgAp3YbZ8PlQyHOq1fSBgz
6lnK03qIECEoJtYx3xljkCx40saSxc5L13vrABRBiYq4iqy1WtTDc8nP+lSeUMSN0hrmfpf+s27U
T+lO2qvEpzVlk3AVaELU1iYGbJL05MGR2UGNCTaiAlBMnkv23MsN427LoEm1tSEgmeKlVPpqJHsW
qD6U/gLCjwTlinl0jFw07YonXIynpNyG22GLos1D+XPokLdXd45PuZE4N8VEeqer0iA1AIzRdjgU
g5u1hltJfjsM/rptRJyLSXSz7S190oEURnsp+29GJQrg1jGooBAoo8+t1I75vSNsNbfMIreKCCvI
oBA4Igyj2epNmMGn9aoeFLNxFBelN3kKxHXGnVZu1m2i/CbwQ4M+zdBYEIWR8syMoFCepujfIMR0
OotbJWc8/aGrtjt0m1n+T04/rJtx/Tn5fPcU0+mY0tumeQ3HRbMLAbs9hnJu7eepcLOTgyep+iYM
KMUMIhzElLoZWmES8++RbrTdWBrdcFqIHUtBCDeIqdUSTNwCRBK+xOlDp/4js4oSuXmetkbOPxBQ
qL6dfMnFJ8I385nl/oSZVJAXOxYvKHBdXyzKKh6TF3eWLNHkzmEAVaJtpHbuWFH129SHjyHcI7Ku
WaxMQczJD7+a1vud9qUPIJ2C5hXqvZCyR+CFUmrkuuZn7BK6ens3so/r/qJYwRBYYWyMYTZrEE+u
oOLuVxY7gvLbgSew40O0yQim4+55+71jQVxThyqHIQpsOvGiy5OGF7AaoxTHnWE8LIs7W8/rdlEo
3K8XcSCp+KIyC+SRbIwZlLQ9npPdavqoDATO9Z4z/WyOGHBDrus6rxAvT1ysuz8OmNOooyKXOiGu
35bPQELY9Y6qLCWvUhsSx9MU06vxxKbUH6fyay69rHvvetSdsYSoS+rEWEpulI0cRbhDA9D67/9l
D50BhKhLzIJNZYOUTut3P/nrU+jbp7p1MSscd9V2JGKOL8JazAknUW2UvZ7agJOafZMFTXkX6tt1
k9ZdZoodK2XRQfaD10go5ee0+thXhMvWTTBFoUw5ruYs5YUzTZPg4yXaG05QqdSMa8oK9c9tE/ZZ
vVQMKP24qYa9vXxb99JfztL/XXhTbE5R7THMZK6OgmQobzyoUUvCXLX3bBUXkdDlj2aW5hOo/M/+
+/qbYo/KKDVYHi67gJEXKPLotsat85WXQvI5OGRBMeVEgRIwkX6YUA0OtP6xqR9i6nLwOuZ5zRyB
CqAiUS9KhVXKCrzNYVTmgX3r3e47Hpm8Yj8d0EcJOQk7oGZuENsWtbd/hkeDAk8ozwC4C7j0eb6R
PPWHgTKnFv3OlHwFFfECRzSRls5YOIDptZehCHwyvSne/WNoCNRgo6cij7g+EL8VL37ps127w3AC
aDfh+Xa/jsb/5JWFE/tTFEx3WAouBTNlG0Uad87yUU2mnWVnQZJgolEY/xtriN0qsxFNhubwSOlR
YtdtcvmrFVN5xfWz1nyNmouzttXbOi+4C4vogSmJHzsfMc+9ZJ/XnUdF3+tV5gJHLvIsMRIeEIHx
nQ8ck7zodZYV8nkbSt+Gh/LaUvFNfgE21ulsqhnAEpTohw+Tqm275TZnu1gnS1ooBwqEoeWK1g0y
sIqfvBYD6s6YHGh55a4PoFJ3jAOyGoPYW6911hfWOUZsVxZXT2mC2ZM/5n56l211jDBwbrjWasbV
aKg+C4IWX1ntAjNdwrRlPaxc9Nht+FCOd1Ww/r6LmWKbypJnZqIy0LycvajSPjIepXfVb6HxUJV1
SMo54rSEakTdvp4CQtU/GcZeV0y3Gj8SgX7VUxcgwilcTE7sqFxaydIC+6Y9/WqLxhQY42ZQfF7p
5PgUNVGY2p/xrkYxPmkMYJr9I+YFuQ2jOgSuRvmFVcKOiguo53QOR8ix/panxC89Bvf8v+dP8ReH
CxhhM+GJeuommQfBso/nHwqmmpco/A4bgloph3FzL8K5MauqHHSYU/WWG6Hpb6G+lK4/hl+YIhy3
bbkkTJ5hClfi5s9RyaE8cj2lekvVr18lBMi9OKpmIWgdAWoIJ5ZUmel4Jsbp6ZHqGXG7LUoWrIf2
1Rjg06+hxYfZ62KRj7HoTda0muO1Juqw1a+y9iNDP4P2nq6hCxhhbVJpmYtBUh0vCu+nbqtUH6Vs
+2+WCA4r0qlG2zosKfXvbNmkquamUMmL/1uHuRplF5YIlyBT06RoaQBTYcxZdZg1YkGuX8gvAIT7
T5jUbBkTAOSVa97WfviQ7dJN+6I+m08saG+hjk5A8l98c7KeEcVSnyopufAPEOM9rwPU9yPEr2kY
wnOi8BREdFUJpTCYYtN/a9MXuyP2v0GYIZB0ZmvWPPLfz1r7RZPaXdTlP+yo+7c4Eyt8ZggvRLYO
bxXGiNnnH4ex8VL0hpuUDCu1LAI9O1rRZG0KoKj6UTQ/rXI3oxSrwdeFfLTsIdDG90kWXkQCd/EF
hXaG1CptDUguzFLsokPvTsg78VKpyKcq/an1EjhhsdVQySaAyeG9btz35XFOCYGj68m0C4MEUuia
Flf4VkfdLor/2F7ZFWgmmA6/Kn2qF6otl9q8lsAOSze0ttUiBmvFX3Kvxnic1J9clBdptae0GHui
on2RUue4vrP4/UdTFcSecFXQM6mtLMtwvKmu3TrcyDr12XL95DPPEEIwMq0YVXmBI7miruI3nvSI
dzK0CNF6un9ZtDOWEIW9siR5rgJL3zavI64zr4U8nb75B4kg6AfIsuoYpi0mcrDDmnRSUNvdyDcY
dFEMh6Ei6rKut0laiqKZqukYOM7/3Fi9IimGPUuOJ+3qvek13hx0LgrP/AGzyO8WL90VT9Y+XNz1
w+p6PJ5xRWqfGkORiwK45Qk9d25ycM17+cf4Ce8kvLxE6vx/BBTqtqYyjseeAyY/Hf7WjvFQARSr
eogju1yd/TUv8Z732wsjBeIfWGujZRiYOlpFlvynWu3XrbrKVBcAwv6SR1yV5wgyZr20GaI9Qxuy
9N+/QQj7q2xyOS1H2IAhvW7azzupue1RAflvKMLOksZlru0WKItzZyZHqTyWEZG/uXpqXfhKYPUi
bNMFvZdIJI8vrLzBOIPFvp3ZcTGOg7NrTfL1h0fUm9vLBaBA8WGy2I2mwiYNOUvU9y679jjyAR68
7I16VaciQeD3AV9LFrMAFveHbtrW6Z4pm/U14j+xZo9AFWlU9FbVAyKUn43xOFsncx/n/03O7TjE
FD/wrbECJlZyNo62zGMS4rJ5GgJjg/xhgD5J6PPjkxYD5R7XTbueMDqvlVjVmaNVojJC2NZAEllB
E3AMOYnhu7qp/g8yczzS1mwTaEGTTbBfiUicxqd0dPfNsNfJcW5Xj94LiwRqCKUp6UsGi5Zpo75W
KPK6Dn2/PMZh8GuIjP0+SdULUIEsdD23ll4DKL/VqEGO5s8QKVK+aAAl7rvUGWILpKGpelNIJdC4
9Jf0AtmCe2jTfjBfR08hz/dYU4pZxC6zBQ6Rw1BC6xUQFeY6SQOFRXck1U6p8BB4o4R/W4eDJBJa
ZmVv6nEiS19UwyI2GWWNwBmz0mjDaABolk7qtEvTl6Sh7hfUPhZIAxP2Elbo3GNPs/erITjtXe2h
22MfH9/Vy3WOP1Et0jLZaGcxWENCmf5UQG45I450wmfiIAJI0XapxI/DyNx0UYbeEDxJ/UewEQUi
EIQzIfcvKwCxb+L7Vnv1m41Oe2i0FwxXdRulgfTsFSLuxOf2qmdSXExwnoysW2beD6ECDYut2ZB6
I5R9Ak0M5TIbbQECVLfD7E7MRb4KTWO9mxfbwY938i79z36kpHQoVP7vF9+QeW5WNoY8YOmM6c6s
u1Ooyc9TaxEhz7fnW3bXDUtV8cFjaML27ZSyssoG+bE2k92x9KPyhAoat4DuYv95PVCuX2nOUMIG
ztLFmiDFClWEpNQ3hpUUXqM08Z2Fv8DHhNUOz379YzXyR1MpeddTuXVGF7Y2BvJmBea94mbYf8Bb
jh59qNpg3cDrS/YbQizqbJO4DdlkOd6gPJt2oDa7kJQsuH5QnjGEDwO0P7cdBJhwrcm3OeS4EnwW
qLWL3cYOxtY6qHgyoh4s/3LfOIMKO1xzqipVU4C2vjW49oHrQMi1qz+l+BSB9uL7dHTPiyXWeeZ2
m8qjjVBJT8qn/jXfYD6rkV/socq5j8f3pLwu4IQdPofxVC4KYmOa75vFLYt9Ro6j5jeYlY0mlnVK
Eh5kWQEfdodlU90q7i8OqRI8S/FXbaqs5jo/ntdMOPyLqDKyLoELK/spl+56hpDJTsyiPhyogBQI
xGDtYFgNfFerp2J4kJvtv20qgTUgJzYkBoMdveov6t2Er+93tXtdLL9ADZXca12fwQS52Nb6buo/
SBElCk/tIbGiU9fnaZhLgOg3Bib6lRs8j7ceZp/jvqnuEiqLSyyLWNtZQ/F8WmTAZcXPEO25xeaf
lkUs5OyrpagbA78vOb2rF7fo13Tj5GEd5HoR+3llxCFHeoXHjpKjxHvlu+o1yPUUXoYGswxjzm7h
PrLDjNg2YnGniqFa8ciPiUSBzGy1VaAAUyV+bjXEdfZ6eu7CNuGAZ0WnFJmOwC5Gvz7xwnK2Kz5h
NP244XeK0c2+/aM3RUpgEhpTUo5YBNb3X/O8wh9W5+oQ0OAJ1enrO8dGXZgp8ENVN6juasF7I/KG
t7EWG4EzpEUwNpFEpKmvn794frNVxVIcUUV30tJasQdkIJX6M9J1LqY84z2WGtx+fWedUQQvGqkM
KeUEKNA72USRtI1b1SdW6noUnjEEpxk9Wuc6DVGoPIU380+uBsKOjeTWR4zGbl38x0P/hioupUwT
uNYs8yoxRsAOnbktofKuzlR19l948GyaQLbyWI1zvQADt+mAj1diO+W2e338H46kohQREmJhktXm
oxpKQNO3PFWMSYkIwZ3aQ1aKBa/vMfh4KPdpSqwg99Tb0/63lWJ9km6lY8V6HorOTdNnrj0+lCFq
bspHKLRO7H1sf4YTLmhLwZjVd4BL8vsIAw7G5/WApNwopGcwNqWcB87Dnfq5U1+UfDdSdaZ/ye2f
beDBefHBY6CmK+o4hrxVtzIy+8UhHF3Ja/wxhzTHa3EAChJ8qiCK2GuvZ9AF7pLbkp038B2SudkU
2OPBlu9V4z0v99bZOoE1lNpG8T4mU3iysRnYQ14FBeVBTgprMSeQRogPrD4dABH1j5ETpHoB4Yxv
GrvRYmIkFhUOAk8sY6+PkQqXhfoQ4P4XVI2vyJt/izmBKHSndiDZCHPUGgLvM6gidjYRJlivw/zl
HP69MqJKbtS3ltmNOKDm1yc5xW17F9/2roS5A7Lr7CkFasJ5okYuiwzLWGI4zxm2ZVi5jropqep9
IqZFndxhKPRw4V+JMy6X6lHvmasNpyhR3neJOTtPIIY2VSIjH2FMD8U+HFMbtgtPDOrdXD4031K+
Iw4oUTV3iIaqT2rEhGlCh/VWir//YzDwxbsgA9QCJFBMhj3Kk4pmv3pTbSHOe7ccZOTWow3Z38qJ
eWXPqgItZIYG+ZkCeNadiSaVaoshSzez/6tSgKyvvv7Gc14tgSFQKm4NoQP36bxY3CshnIaEracd
+Fd8ZVM7i4ITaCLqwkljnPNyXG8LGGeeTDd0Iw+Fn0SikwoMgSychhnhVMKPWvuc4cqk79YDg9hQ
Yrt/bc1dEs/YUPl0lLtbhUHMB527JSXZR9ghNvjX9VIW4wSXMWO4d4zw+7TY23VTXu88KzEn9vRH
o5RMKScgfdvvc/QpZN6vUneqMoW664kFFZgREo6ZBWvCD8znXUThvnfbnzOGcdNfbgSviuK4dmmP
i6TDrFA9ZOZJTnyDavykzgpRDbcpWy0suOt+tZryRHAUhL7+2t+TPFHPpCSeQA/WbDp1M3ObbiYM
nrReMHXX73zjMO5bL/L1f9tFYjJ4GGv0HBdYr6Xfd4y5IaMybVR8C5SAyXwKlBGAELNbvdh0McE5
VBAIPFCPemnW/BMwwatAl1qu7HxwJIIM/vKU95tH3yR67RSPDpzYoD2AKnMHpwTE/J0P1rZHiZdZ
uGx0ZWJtrm8mW0HXneIosioWzCnRnKt2qyCh95O/z9exi/5w6WuZQ6obSoO6/67S2QtAvpYXZ+Fg
x1HWlQC02ptReqjNTaw+rXPR1eW6gBCO20jVSydSATHFj3Z6O1U/nH+FELZQU0fypEwoJZPb5QZC
fK7jDP7s9P66Jde36oUp4tnqhO1kdcCZt8p3dhq29n3mIbHyMJxUt3iftPkFnLCRHLUem6IGXNzt
MaFvtHcSxXbU4gh7qSmX1i4TLI6jjl5Uhq4zIyXWfF53HIEilk7M+ZgkaQEU/o43qpvavs17ghWu
5xHP3hILJqyqa4Z4Boj9Rfle3g835n74rN0MfvRDRS4FTa1HakAsZZfwSW5NcbzUCRaoGRd3sI/a
+EXpqesqX+U3R/mFXcL1W4N+lZ7wKmr5wbhLQ7xMNp5TuNMu8aybz31Qfy1vS1TVF98Gb33ZrhL5
BbJADjkr0tEe4NFZmgM16bfmQjU8UBACOYztoszs1YPVuA2n/MeUdZQsH7VKAjtIZqTrKa8SH7y2
cidf8zukYTUUZdp3vPF9OM67d73sXrhOYAqnriQ2NHBdosuuErvtlLkmNQ+Q/+FrkSHwg9ItllKk
CL9xNP1Qj3eGqb1YvbotrZkIBcqHAk9k3RCFkywjCE237m6NCm8O+3+KNrFSAt0CUdRbsMaYmz1k
bU5lSAksXLdCt1G4Cuk3U9TLMZyZWa/16E1mpW4RR/t6DjcpK5/WTbl+ebDPQAIxlGnRDeEIW6Kv
5b6+b1C8lSHJhZ53TMGIvHprUUfT1Y/MC0SBJeJuZmM4IMj1rYnaKsVNfQiq4iNdOqSH9136L9AE
ZoiauClmBjQoVBh35TMf6YX/6YIpwCDHDbWbrpdUX+AJNCGHy6KkvGElsn+V7GysYDLc4YRpimQ7
0XVOOi+ewBeLqqdGaaGmujd3KrshTyrq9wVuCGNH6mYVxhRt5vY4EVVGnIUUgkAMfWUPs+0g/Pox
3YQNOtOliriqXuees5MEQjCmkKUV70gY2FdVOVrTFytDvQD1HcvD9i3F/YYRX1QTM++zGF3AHjK2
rwWr2dYITMiP8tENw5HKE/O/eg1OqLxgWWr1I2/v4Z/NkHzZGVsTF2+qi4jgIfFhVYokaGjx7ROx
r7Jxi4SAa6of1jmIwhAIYSltzJFZgLEUn/v22TFTT6fmCVIYAg0omiyVIwYdeV39o692sXmsc6IM
+y937nME8L/h4gslbbq0DvklOPk4ouyWz7jAu85h8GU/RVk+RTWUScLmH4oiX8wZbnPCr3q1sTEJ
qnE+ry8NdTyIyvxOV+DejTyGF36ZfB2dkWHtWuib3rU/QaAbKNf4PXXTJzasqJWjdYaZLykwoyL7
GPazW3TtMY7Gxo1KahYthSWQg6mHWtLEaLKJImjESo+mdSfJN3ZE+JET5cpuFWX5jV6rG4dvI8va
mvHOMQvfaaDPuQxu/z4l5PMRJDZPY9DKUKs9wNQHe5scc2ijMzyqy5WrurJLT+OmjBOuEEMyOkbe
I+6lQTsUYb6XGOr0+/6TtTBXMamL+PWnuQv7BL5gER8TxpkW3iv3clBvrKOyUx6nh8mzXfbVU27G
I5XwIHabKRBIMenD0vCDKrVnN18eF/RAyBJFIddRbOgKKZqN3iUhHK1liGwzweW10hTJD6UYj+xh
v2VjejPZeMRQpFtMIr7VDXPTY1YzlLQDi+luPI/bOB4aqGw6wToDcMS3kfv7LxKfrItqTBPWLQim
OfKTftM4kSePAZSPd1G4saOvc0g44fqV4IwonGy5Wi+DWfEL/KxG90jH5EFROo2/btdf2PoMI0Rt
GEs12BOGJRgOhBmYvAAuswLzFN6ZmM0RH6j5LZRdQthaxqBlJYTXPd06htVz3xP1JtTv83+/OH76
JMXElJavlFW7yDu6UUPEAoXAo/cCoShLSRprIGTNSSm3nUlU/xLR/0YuA/O0lyTCp2irfMylhyIt
vJxqfKBsEK60g8mcUlFgQ1s7m0GfN/1kvxChdf0L5xxawqWW4VKL53VghB96LjSCZ0jz1OOLg38D
UBdByiCBMpTG7nJNmlHxmLcHxS4CuaKEnq8fkr/tEd+kWRdFZYSqCy+3kdSxb8bk1KR4ZZAe1x1H
mCK+Rc92qIx2CZxFbnFc1W5G1ZdTCMKm1/MwHmMTK5Oqpz7ZmBIRwdePwrOnhD1u9NDjy/nv98gf
ejmbTxNTDXeR6iAe66+GQVX2XPneNA3F0GQFzemqrorjR41BykK9qXVPWWTLl6XOC6H4h+dBty6t
G3PIP0+N+djnkV9LxSauM6KS5K3Ff+ILsd6UERsh7Kt7LdLx8wwWtRu0Ki93GXN8Ux836yHCf+7P
44jDoVPE1HQcj+Ldpk+MLsfIId0zkxe1upeenUUP5rrZaHhyKOXIW4d7Gy+AM9GdCSkNyzIdYXM5
baixhfU6HkAfU+Urm57Xf/8t413+Pg78Pxl1Ue1EmSf8voX3yPGZhU81pcd95aADhqWZmqxqhv6m
j1zRJzsyI0SIvOWfJRlK9FG4t+GVvlxKkxIMvuqyCzj+7xeHRGyGBSrYAWfmnatCDR4jrN/htAsE
4RgynGHMLTRt4A3lW9IYnmJsmpoqJL/ywPWn2zgpXtiBrTpi9jJQ1K2y4bUQ9vNyO25Gn2vn5ZK7
bhO5SsK5FCpJqjZSpeMtV9lUj90Wwx/R0mBseemK9pksvuBM9GYjoT3eNFXZUd/0xyeTNFivUTEe
+Iddi17uDb6O+dzW1s38OKCGqV+NC1vGK7sCfnzTLK+E3dwtkPHEOcW8KsWwmYS4AF3dTGcEsS2+
aCPGZNQaQRAw2svJhOE2o1tSn1eEHaLgyZKMMZtH2NGl1WemLLeTzYhguMqpF4YIp1Rv16xnIwxp
yv5DE54UY/ned6MvpdEmDieCUl/Lr96EwgWccGj1kpZXRg04KXa5ABImcXvVcfTUg7VZdvUx2tuo
k+EdsPKT9hqPVGxc32wXf4JAGq2NCY2jgc2GPyGfN7/En/FBOe/CuyVQdyTg1fC/ABQ4xBwxUF3X
YXM1B+FWg/RF7KPMCtLmJxk95vTw57d3KNCJrTmarRgQixCLGVpJ6fOGWxiHh2h6MAvbi77nkvKe
A+sCRjiOQykKFWUEjJ6+yM0nqyKC5S8rdbZDOBHnackWo32lRXvLS+z63XyH14KggNh9QXwKXt/R
v8HEygbLqBolLgE2jZjCl7mTqrtZTPXiXd/RZxThg3NaCnOpZMSCpae7chl1d3L6ktjTVzJpfwSA
ON1XtqDHvFhAKXC3BefOyFsUW+1WaTbJydpWm3IbU6oDRNCJjWttixEceQr/KYN1h1Em+9pYbpcv
UU8tFBUWurCBozZrs9rm+ylgPi8OSg42qqvMu2EfH6jRW9fRHNlWZEXWzTfFJ33cNFU/4NoU5WCs
aGcc2xfk9/3+K/p9tyRZcL4VCVKVFUWxZZUnZgTjEgzWGdR+0TF0QT7w0WIh3sjsAa1yGPnkkw9k
17jpEk7gJnXMCiPkcPHeuQsPyg7n8qY4LZ7mpQGt2HQt/C/heBBdXHQsKawhITfrXo8GFTQGukVL
HMzXLu2XCMLdxkGhWi6NQFDTJ9Tto+3/KxpSGwwZZnO61fuI2GvXaOMSTyDBipk6ywbgVRJ6tJIb
p8o91div39iuHdKXIAIRSqOidy2mEXmKKnmjpOPDJ3Qt+wbdCGH6aR2LWCLxwVlZME5K5gaN0ok1
gSYRFfTU7wsMKNs51F06/P6sPGfZdnY+/NvfL1xo1Hi0m8jB72fqwZlOyf+/NsyEVOjvDSp235dV
aWUtvgC9PkOZYHUK884Phx/rRlxlnUsU7sWLjbJgHtoyDEAZoBP5evhBBCx85rN12Q31cH09hvX/
Ie3KluTUgewXEQEIBLwCBVXV++bb9gvhlX3f+fo5as+4sMxFc9v92hGcSikzJeVyUkccG3/oWPsd
LI4SiRotwLQ0uw078GwW8lXXy+8ylQsMZ/x9Os9m3Cu4apraA5IGnj5mR0PYAbBR8sR26ILDuQCQ
3llhDvovhzzNDvF6H5Q0iVMkoBZmZYqybT6qsysqO9l8VamygSJyy8DN6+3/qy0zxm6MJGPSnOK1
PTTPOgbck0+sZlUCU1b49E7XfcHjVKSkXVKP0ohE2Y/qhFEcmKJuV4fig4IscOPHrigyt224FzxO
SybMFumUDPL1bfrSaO29JgcCDdm8uKzXkFORSsZMwCYERnSdlG8jmNlbOB2RUhpdFXOzQ0/UWPEv
6nKRi1OXYgwyNOUBU31oZ7vKvObERnXH4J9yx5AtKDjH6ndQoDAtvcByB0enV42mh/BTjfGlWG6w
jwIXsm3VFwDu0CDqUo9lCrnmBxYZhkyuPNqVYZOb9Hr0GPXeeGz/e73Sb2Lx8Vsydm3Vx0Aty3sF
M2gSb18sgRbycdvICscoifB9mj8l8x0VpcWYhv15//q1anz/0FCWVtkk2JaqMp06O4bqk6wsbq2L
uLO3LyoXIHYzW7mLsFFSXSIQZEQEIe2vlaRGGPWbEdxKZWpLoj5GkVyctxjTIjIGE1qWqOmpVKer
weq8hkheoQouKyJHyI8RpXNUDRhooDnLHX1gVEKlY7rZFaZDotsm9URXZpFGcD7DLBtLIT3gVIwU
Rst/+59ren7XaM4/pKg1bkP2fSL/UK2DGd2P1t383xkCf0fh3EGbpeqQF0AZMDtTpoUT64e2OO4b
j8AlqJxLaElsZA2BEtT596k8dsW3Yvw7CL5dqC3jxKDIYDsT6juLJbE1sCR04fe/EoRvFgrCBL5T
Y4JgSFiTvCSJcvhrUbibZNqHiMbjie7o9AuGktnRoLlln7p/JwrnB0zwevYpQ5koJvvJtxOR7YX+
ndfkO4SiPkVJS85AWqm3rcm812gqsnuBi+FbhKq4CqI2guvU/PCYIord3DO6XM3Oe4c9KHO30OzE
D//ZX0ARLGf/uWE2hdpCtgSUUQRcEsPXQKF2aj3v4zA73zkZ+KhamJlDWbG7yQIuIFrYc+4S/dyl
EK3JRGu5/S7/dToQzh2UICKXawowesPCAAVoFQOvObD6LtWODsLLpMCJEs4zUC1amqICXnTSdIxp
Z7MelcYxXn72s45HGtpCigIBKB9ym2QJrw52Y8a9a3AXlKAj/nCQT9ZDeWIl6IhA+/t7KNAVvtRZ
K7V0yGa2h8XdqHxKUIbeFU/zXx4ZfPytSJpoCGTA1AgKTOCunZVvlQ76tPzDvjyiFeScx5i3UZAx
ncQJdWcm6MNqTcGdXHBm8NG2mC6JojPNWEBtSDwaIjSfCExLdAfnX6BGEmVKwoIOweCid/+ESAeS
AN+/Sx8a8M4ddCf1hCrP8p079szPAB3UCCMFAghWXLP46HBcfMYFA+MSGTM7KPaQuBvEmOdWZhSQ
DtMmTXRWJ55+i+HB8YnxH+n3QrsSbRnnPJS50QsV800d3bbuFC+9qsETbYLu43p02Twu+ZiB6Fug
J6K3m8a5kA6jM7JGAqpqOOaETWQzTgJXKtwqt3vP8udT4UuCNhaBQfOV0NqkBHXODra5SQ8ZOh5l
vOyLb/0swNmsfVAVtEcomMqnmTxQMw+gMEUcDoyp84G44UEjdusafnKs/FJE+Llp1iswLkamT0nc
dDUiGGnrGe1tkAkKKTZXbfV97mZTpZEy1xWE0U1ktgtfjQc7x2DhsniX6q+QOAcVg9wWzeNAkh9m
UIxh0CpL/Q7xialDJQyfixaO/X/1qCqUjixFi4Ube+LNLX1C3/9h3+VuGtdKIvb/FYSqx5o0N5Co
mm6V+FCT2NZF9LUiMdj+rTDIXCxFPAODjqewPZFRUNUg2n/OIfX9r12ZC7eYn2RQX46SHacv+2sl
koNzRPqcT1VaQo60e0yND5EqyNltPzVXm8H5nKCnkW4yq2SVDArqKoejiZ70n5UMlvvfOxvxSLvA
8aXV4wDAIYJ6ZWF2DsrcbizTJ8rrX60aX3ek69mMpAJQ9MqdomcFfF77ANsqbKoWCAh0DHzgtj+p
5AljljWkBzUc5hTZ6PqLSWJnH2V78y8o3OZjDLoSDQNQ0nnKbFVGZ7gxi4qm/kUDLiicBkxZb/Zp
QPA6bw64N4C8XWMEvNZNeWK8bgXqC/bFEiweH+BaVLDsN6h9csrsuFgg+s0fBlOUVWI78MeNQfkl
FR/lAptRruJNCEWbwi9JJIMjGZGBKbJnbXjUjX/2RRItIh/0iiiVNLUFHJvNwcq2IpeeNAx1xthJ
zzqJyBaEeNypkLV1vDQ58OrIsZ4qxFsT13ST3Gf5DbDnOPGXfQlFm8adCxM6rWt1BmBT3qXavVzf
zJEg8bidslntGfsNK6edSnJUyWwR0w+Dy6pZUqRSyVl3WJe1SAuZWu8pCH9CaEU9NMyETaW069Qv
syc5+GrCnMvnXjoTEa2SaAE5lxE2nVXkPfA6RCmk5HlUrovM398k4QpyHkNSrKGbLYAwNVzA/Dcd
Q58N7iy9zBeN4d4gg2HO/GJjnOeQk8CMBpR+OlVbn7L6eUQzMum1Q5UjxzrobjMijpD6SSpIgIq0
nw+RqXIZ6ZkMMaNr46k59X7khb76NHqzO/iS+643L5w8IaANxpAYTi8nc6a91Mp4wI2NnWXPuFg4
WuWOokfv9iNuBcTpZJZppJIKHMbLneq/Uch7GuKYD5Grnugde+uUsSdKx24rzQqV08yCWm2jBBBP
u6HoWPcNPK9Md0rO0o2Caq5IcHXefuas8DglBZV2QSx2d85O4RH9Tj4r0VAea3dBkat8bL+gI0Jg
F5vGt4LkNDVr9GjWGeR4VjAS6isqUVRQZi1Hwxlrd8LKgqIr84lAUTd9zAWWrwQw5DFRDSRaHTP/
XurgZPrSV54KwruBkTv+I2PErUDQzSf5CpF795h9liRmCEENAmJo3H5KvP+vlAKVUpI/pQfTsA49
Ro3uw27ehleo6u+Om5LFwCRuoEpg8g0zXxups9QvlD7s42wb/gqIO/aisJWJhiqjN/KcxVXsElNZ
waavn5uzDOK9d/RrwMWtALljT9HCLEZhEyRTQfYRIBb1rtreNQTnXYaIhiOy4fCiX/sDsozHDLWb
nW0MYBmlHlpQRBOpNq+VK5k4LxOn6EIYJMhUNi/W8pCqpeCCJ9wmzqPUNJQ7iWmhfI4hTole0Npe
QjtGFJuJVC7uJKrJFpi4xXkVibZy0nSQyhqerMqN8u9hIzpet62LzQ4zNVBU6pwbqZVZK/QCB15Z
4M0afRrHQ9bf9NX90N2r5l04J96kiF5o29v1C5R/MqUT+CXVGaBZbCueZLeY+2YdJixldZu8EdCI
mpQ2ejaZ1l8gOS+S19XYSh3eT9KRojteOQ42Bu2CgA2dUWwUYeNY9+UXKhqG+y96c8Hl/Eil6bM1
TczaCnvo/AIzChDsOEi1p/UYdYNpUgcRTRpTxT+ugStROY/SEqWMzBSiVgtmwtXXBZJHxnSMutty
+rbvvbY19CId50uiJZWiqmQbqXSHOn/q2vTQmy/7IP9yh7igcO4kqLp5JApDua4/V/eKHR5SZ3rM
UP4BbgOvOoNG4yDAZPqwt4icR2k6lbaYzsxyH4z3ckIgmMVJ2fNRVGklsgbOtZjGEHYjU80lLW15
OTQ0F3kvgZVTzpMEVhcX7JxxBhSysDROeKpBmVc5oqLE7evBZat4d9JBmkaCLBkBzRe5UcenVvIT
mTmvuXheLNE5va2BJpV1U6Em4hbcOa2mumrMA16NyrNRnOb2XArntoswOBvGGKSyiST0fIUfOjwF
TozCJfalD72XfB4y+//nsba14iIYZ8UgPZCGAdllJ5qSwzRL/tBnrkDJt9XigsGZ7zSgedMKOsSv
4SLa8EHOPw/Vh8h4liQMa3Zz+bbEgJN9UNFisv+vXsSRnNbGhLSAE0T6VRCdciW4j4aP+yD/8gC4
SMaZb5BkkT4bQJkj52fBdHEMTxQV0yYOa2HaSLRZnAknZg6WJJZxeAs4GdAP1FVVdv5qPrUn2Y7d
4CBi3/iXk+UiImfTlTWi5JRCROmqc7tTirRKCMYXsPm98YmKLnUiETnLrozMzEzw17J5pk3yWmui
UAlT6D897i95+BcwKkFpMrEtq167V2Zk0zH7Ur6OnuwVh/hO1A0vWr8/ykXMqZuoDoGMp061GV1K
7CMpxercO4zDJokt2jLBEvJMs2j8nU1Ei6GUyschvyoskZtnjmhvCTmfkepoOKsoRNKflldGMGue
jBfykN3W3ngUxb1F0rD/rwx5pFNj9TKcx5g9mfRkiBROuEGcp+iUQZOpiuUymkNyKpAmyvAyMmMX
pSMqhhJarnK/7za2b04XFeS8RraQIlBTmDEiZ2gQaJUrWj4Q9SPNUtFWiVaP8xhZt8zG2GOryFMH
LuDCI9WBIqXtdIfZzUAh6Jm3oh1jP39PPTiPkVhBIAdYVQcDfmwi30/kBiMGbOGMIpFsnKvAyIza
WkAL4gwtinSTwZH7H/sbJdINvkqESpaRWDN0Q7vJrlk5N+ueW/z8mo3Cfm8pjPpLM/gakaqhqo7W
ffZ86H+w0pvAbY51Yg8OBd9s7pHRFj5ZBMvIF4wYOtHmKmSYVwnCSgVOlXYEHuY6fwD/ujsfURUo
WFcRJudBSB4iORoDc54O+Y/q2mLT/c4aRpw6febMnuyKR+II1JIvJun1yqpDDeoSoVarz65Imx8q
+RCL2nNFOJw/qeZGqqQEOBY9lsQzs8e8fc170ZNPtITsZ6z8IjpADLPOsIQBMW0z+xibx/1NEsnB
uQ5SqXKmmJDDoIsf9Gg0OZYlcaTsaR9HJAjnLgqThPqCZJ1jRPOhVCWvXN5V57gyK85TqFFcVQpj
UyjTwFbyzqmru1C07yJnwZdpgAiiwiRCoMgPqenQM6t6z51lcDMMemrO0cO7qo8vYvHTxmg3jc3A
7rjacoqiu1lUQSG4Q/9BikfqxigMHL1NcJat7+AfMEQzTbZv0ASRXMWw0KRvcltTJmaXZiAQR23L
5LIsullhDohpL2i0DV3j276ubb/xL3B8XHmgmdnFKuCG3i5/tAhmOwXKQlKnpMfgiT28m5vgICLV
2g7cr2C552MFPnk0DgB2uft5DEduW4IxE2Sgfu5WTt/ZsiiPK5SVe09KljUaqg7Q0Ulvwxzhr8Q1
Eie+MZzy1D/R1wJNGHXp7i/xpttYicq59iEslBhN/Chtm2+V1qUKRrtQtzI/7MNs6uYKhnmVlfub
hrBJEgYzsyHt6JBA37ENcd/zjFzBcM68oKkW1qx1oQqS3tbU2Y8CxXSMQv7LZePcOerv46bvAJSN
/0zLk9rq7hi7VZQKBBIZnMW59VEjpdSNAJLPrNloOra6g/q8yZnR4oS5O7H/dxvFuXetzkgdM7y2
wUCpALTV9cEQFi1sq4OuGWCv0XSZ528cFHUaK+aqFNBDtn1pB8inzIPAfYhQOFmGxZxnJWYONznG
uhsMV8Zw2l+u7VMEBDb/JwnnEOVk6BYlhCSDRzzlOT5Ljn7Tf/05iktJ7PQfASCzlD+u6xdAPkqe
zUurlzqEag8Yq4B57OlL7LAjCx1vruWKQp7b/uGXfHyF0ZCBxWtBwYdTtDdyQOyh9LvoZe4EbyzB
VlHO+VnziGmBKaQqzLshsGf60k2CW6xo4ThP1+fUkpsREBK5pv0xNATpXpEIDH/l4tLFoD3Cw3Bx
w3CF4TEYWC5djZHoASyCYf9fwUhSoCyD1eC5lpTnakSt/UDOBgawC/RsG8dEQxRaVInGt2alo9T2
BTOe5LS4rb0c6f3YucXV4Jh3lt/547GQbMz73ofd3qQLKudXuzkf0OUCc+rQySkt55S8K6CEqZD/
JxfnUOeeKIYa4P76NqY58NkD6qvyScFY6NIthFzY2/ZzgeN8EJnzfmiYPw0aYqfjqVL7w4IeCfVd
lXoruThHNGQhTRv2XkoRxzfsTH6oNZGzE+wOH4wbl2BKhxIYpHNQIYL7GFTjjaFJKW4phsHlqC0Q
dktvomoq0SxDQTaXb6Mn3dBYaYJkGSRjRRvRnYkykaCwY9QzXb9ljp358R16uMLkjBl0ySOJCmBO
KNrtisYuhAWpzKX94chXEJwhN0NsqglrpZ8fSG//DG3O93l40H02xnEiIosWrSNnW1Gh63NSAjDL
kL9aPDYX3TzRb/Kd/LocEpbDEqR0N5V/JSJna/EQxxNapnE4BtGL1s+2GmfnBlWkiqQ97G/Yprta
QfF2Vs4GuqDQOEHU3B1ALYx5xNIi8E4iEM7GlqrNmryEVqjyMzFP/fS69ILugf1NwvSk3937FAdx
p2iQQ+nga8v6mPUizh8RBPe6SbNAMgqmeLVeObEsOUny4W82A/Q0vwtRt1GDRiAgKAm6BeS7MNTs
gggq0/c3w5S58xwbQYqpxmYMzezEKSwnd+b2aV8S0Vqx/69OW6OapnKMIEluPYXSKS4EGrXdLIIB
9KZOEUcEwfLvADqosfRmAsCs28SrvMjLvii+6iVXMZir3iPMBYvbljwNZalj5X1ZeVead4Hyl9/n
dqSwgrEzmSyVEjlRkdht95cI3HY0ZaPONdtz3cpsmld2rQveP8INYWq32vEY5NYYL4GSHkxTB8Hi
dJRP5alDUjwU0mQIsTiPjLWaF7BvomzOwFSO/MyGnNAQqTp2ExHlmZiz/fO8sVCBRcFUiqECvwuW
EbDXY8oJOkVQGqcmjd1h9ogcfY5bC5wFn/ZVbftdpP1C468KyAGNAWVtehXKEGN7PrC4TXOVSx5j
ZWOF2++Y3I5inhUkZ0qJWkimxNqjE8tuG7TPsa6y8oW68bWsuD/nHYSu6D6+7SEugnJGNSKA/DO7
hmueLRsfrFJwiG4HhlZycWbVgEw3Ulg0yipsVgKvsHJAR3KyBDzUtvEwIhIAljZRndm/aOdFMs7Y
zC7KjJnxZ8xnxkUYnMJr/awibR26It0ULSJndMivIbvAgtcqxg8sPX2t1f5xXyNFEJytFeCzbYoZ
q4i5v3dgafuSdorgfsx+5Y6F8W3fU5ujqJklCttQ+1pH5pcK/Ln5GL+HZWKlD9xVBwGtBKOeAANH
aC/t0ZQMWwV9Y+ztr9h27GkFxHkMRn2J+Dh2hTUyRk7rl074ovjsmh/VtijLtLlBBgFtnmZQQ5E5
HVhQuRxWeIo6ch7bgVzbmC61L9Dm/qwQOBUgaQInWAOhaVoE7q7pXBzIMB/2UURycJfeGRE7c5qA
QqzPk97bRvZlH2C7ahHcuJquqRp4/zhHF+jNHOiSRpwJ000xIyDENX78mDV2E9qp33tsBAr6Z/uD
iKV+06uDJVdGd4CJN63OuSKVSrgCq5AtilFXbp5ZxjP08Q5bzpLf+KH3HtpmomJAn4VSLtni335d
EaRhbyV4rU/Wh7yzPoxTbL9jOdcYbENXJz4IQkDpn6VwPg8D+C+tK8WO3OCb4ahfy9PP4j7JXYTP
MaZtvLdYw3L6TiutUhK0iDpBavcH1QmvyDFyjYNZoPvavFMccpiPyj15FojLDqQ9XM4KcnCYzzOE
fuPEJOjgCk7ZlWbXp9yTXJFL3NaY1QZy1mCYcVRUKdAIyGt9DIHFwSVNNqFogsA8CJBWq6Ky762L
znphOf84FNEoDyog2+LeMk/lghkHWGL5eewEnnjLoayROAdpZNZYFwOQaJPZxeAPmBGFuSfv2TBm
65g4ZsC4OKNry9kq6UiQyz1OCDIXnnlSbqfzcgBXnCciMd3yXoSqVEaDBNUoP0BXzVuznAuLOHGs
2qqUOUUoeLdtIWgI+hu4iJo6gv+/m1sWl6QLep04Coiq9dZBSlS0YmxFeBVfQ3AqDrLcvEEInTjL
k25TeKnSwdvw24QCIbZmQhaFLZNa43FKXlTxZPUtRIquMxQGE/D59Rih9HbRDRwRDd3mAuomKltl
ioCfwaF1aqRGRrVgAXvjxkh6j/TxO05KbQXBmVAX9ku4kJk4WQfvfsDkUt10BWotEoMzngQZQTrn
ECMA2wPacVkBfPtReYhHx3jQvORs3IuSJ1sudyUWP0Y3op2ZKibESpBfVehHa/oEdtS2/bEvmkAy
fpBuWU+qkfeQrJTu+/6miI/7398UgyJggDuAohtvPnd1YEmdpea9peKGoVK7Ueyge86NL8t/n9xD
dW0Fw8RcweR4BAdFAb+DoF3Sf1BFVC6by7T6PucIoiiJJZri+618mORzHX3cXybR9zkvUMtEyVQd
y2QG97J5U4yHv/s+Z4eqIlmtWeH3m4arT49Cqput02W9/pwRLhIhcd7i+5NyDxoJu1YPU/JlX4bN
O76G6xzGZZq6Bu7q3zc509Vh7nWYRK//JJxBCKJM7OnMcjyhVwpUd/M+sMZjrnSlVFNCEvQcybjl
Y8hqhBIHE73+LfLZhs8uA23pCrt3N0+DlYjc+RlmUybJ0AZnBkFu+cjmHsl3Joq+MXfuqnBETbSb
24bSBZ31TakaT26jRwE11BRqhwpYqUV+Lrmeu/d4GOMNgRBsGqd6UlRqWsGmVoRtjJL527593deL
TRezAuB0L+4sFCVXDMD6J6B2Xr/Wod8k77Egw9KIgmIiPCnYUq6UIc3jjigp+ArUYbxWp/hhiAxn
X5DNWh5thcF5gShplqgIIAmyHvKD+aA61AnPxZVq+Gw2KZt8NQmS2ZuOZwXJ7U44TTlOAEAuwZ1s
vIxEYESi73ObM+qJ1E4GHixpMJ8tOnxSy1RwSdtseV8vG3c6ozcNvcsaZKjk27b4EOjI2eDM7P0x
wZzNYDo05SEbngWbtXmRuqwcX+8VB8QwlxIK0R6U1/RY+ikr3z2FTodudxExgkg1LM73RSDpQ/Un
ZNRDl9X/hefu2ONJjQ4y+U5Ff8F4DITV+JveCHObqIHj2wCR9u86j+iTYmYJnn3yA+KirMY7fsHo
RHqkNivxHo9yKbCybR+/gmT6tDIzolajWpmAXOroQCK3Km71tHA0NswdA/na7KZra3vWfSM9p8nD
/p5uehK8KWWC8wUOkVvkYWjNvOuwyEFr2HX1UrHa1OR5EZUmbhrFCoc7WGIjN3J0HsKXTKgVVH4g
ObAvyPbRtULgdk4v0nSgMhA0n3jLablCX0h1mP939pJ22yQCxM2TZAXI7dsghXk7oKTNmczP9XgK
gk8pFRStbAtlUdT1oRRLkflBbaUxVDLVgSEhx4FmiumoP1bH2LIZv4p8BCvre3jYtBUi573CMqd6
MgFxlqxDSL6qve6S79J7eFx0dqpY1IJkfLqDFFmBPAiUntQns3+UEFjOIoEj3rSsFQif5YjwXI8V
BQGAGuN6cvCY0lNdOIOjOAWCN73l7qvglkKs4ThbiioazdMAmaLkOii9VP1uirhpRBCcGTV6FlqY
9cpSUk9Z7vVmZ7eiOhIRBmdIM1GGAI3lOFvQ2poEpd1hRGApOsFEKJz1oAm51MwSemYdB5d4rYPc
qnpfw72rnv12txUkakSA7P8rN5umCiH5DGWQq3sTREx544/yy99pAHebSbK2SBsWNFTAmYyxv0Uw
OBZ5R1hrrWbc/UWRwBRU5hAkaKwvOI/9fGDTgVBRuy/MpvNZA3GuQB4mrUlHtmK+cRcelWPgVtpN
67IA9njsFK8TPAnZL+cDQ2tA7lbTZmEulyz2mTLtI9fh8EzGTwEJwQzt7wvHfvsOFN+LRCY8Dse3
qLL5jzpPqJ9EcXUMUv2rBmduL5qwtXXM6opMdB25Ezw6uD2rjSqptEICdfJSoLvqlvV+qIqTT4/7
Ym1emnQUz1kKKndxjeG0fFAQWzWW6G1gFIZXnCwvcwMMBZRuih+z2zniNqtNu1ohcjovdbFlSUOI
G7yi3k+GclQj2RGN7xaBcOtX0pLEZQKxapBcJA9mcl3XT/tLt3VDWa8cp+1qoYZlFAIiWbwkfkYy
Y//726fRaqE47TZCFUTCCRYqQAU/isWRF3Lbr9InNg9DXE0iguMHG8ohSKfNDnCVi1QTS/Cjf2a8
RyXy/6OOUojGnX1Etcigz0BTK4dxL4B0+rH9qCNSqB4tdxI4CpGaG9w5SLp2idsJm9UeslPF2BFe
vo5fC0QNSi/2MkeUKBHoHx93L3qKFFjFlCN+nDGCqqq8WHS2b3q/i34Y3InYTZhOgPoWvAN089Bg
BkwY35qR28vNMREpo0DZDc5N1FldTpGJ7Ur0r1ZwXbeuQNlZIdwf/nUlDOcVpgVhndwAgIK6C+TD
7TRGpWYHKsLa1o3aSepvSf85F91dhHrIOYoxjxeaUeB2Hip53QLZ1+4qvGb198WNKHa17dV/OVuD
cxkF0dH+jvEFYGUCJ+ZCU0evk9TJGtmx5vdQCa/8k8G5j7Cd5iLSmHqoH7T6tRXVEwiE4aPvNG/i
vrbw/VmeTopUHwsz/ywrZeVm0SjK6gr0j49rhnViGQUTJlvu6+nVFMVgBLZkcv4hRtdvWjN7XaB+
pfyyNI09kMqR0xdFE8STRAvH3Zdlqx8WOWR3cpp96tLPjZSc8l75KgXLad+qtlfNwLxukFcjJsxZ
LQowMtkIcGdO1YeofQyqw/73mQr9abSX73NGW2sJjdoa30+MY6k86MHjXNznpa8Xk21SDKqjzj6g
SCDOWstqCoquAaDaZTYGKdlaL9gcEQJnorVm5EqWI74R5z+k4LUV8swwTdpbM84sl6nKky5n75gC
JMKM8R7vTPnjnIInnYXMyd/pAH9xxYwApcsl3JE1I3Oj2PSCTkTPI1gzvoAF47eluRghUoG2r04d
bDKJXn/sOrCzanybfDInpFZTQLCGQ9WabIP0eG+2dt08JW1t15KzkMexvinUf/ZVbvsk/6XjGmet
TZ2HmDKC9UuiF1W5MWsdYS93H2PbI1ww2AKvnpp6G0dmxUJRxEpdWvg5qd0ufMhE7W0iWTh/EGdV
KWHKEK54LZuQ2Bd3eix4NW8/AtFz878+hx+ugFl446Kxd7p0XDxGuCI58onFYMF74UquMFm/uXYq
mpcJopEWaq5/Xztrzk08KGCwyWk4YewA7nb6F9MNr8Pr3o2OqZcPKIQRWdW2mCtY7sBoiWRaGcuo
zJh5gNLU5Z/AjX70I0YDMNqSGM95wTN++6qyguQ0sdK1uFFVQHaYfcsY0moU3yy3zG1U30WNgkIB
OZ1Ug6WS4oUJ6FM/PtaYpVh37uCwVsj5aLi0Efj2TeVciccppzaVrTSwkedB8ziQlw7xZSP6+g5D
W2FwB1Y0guJDZYm2RS1Okmm6c1/86PvxqRHOQtv08yso7qiKs2WYW5Y1Qu7DK9zajxN/cBiZHYbr
JHYu6vwWLR93cGGIWKjMCvD05pyGr6B9ofRxf/WEOsGdXUqA2ZoLOxxB6TiAjko5hjd6eagO5Ymw
o+ujKlKKzXvZZRXf8lorzzhao9rmFIhm+7mT7pZk8Sv9tSsey+Rdd4sVFOdIxloZY9VkwiFXrt1l
VGC/gg16M++VKBhpjtu/jO/3xW1ee6X6PRIVdIpWi/MQchWknVwDwoqvA9ULzO/UuukwScL4KNCE
bSQNJZw6RYMB5TQBdQ5mWpbsVlF7FE18tXMariKnxID7zi5nj9qB3TmxJ6oq3vb2v3D5IEWFGqNW
YxG/oHvRcK5YCM1XoN18Eci3eaVRLzicMlCjKML4LTD7tIQHep5OLUTLHbQphtkb63LoiViXRZj8
kSIlbRD0eIOM8rFpH0dhCJ1t/x+XqJVQnHpgGJFRZQUWb3Rkp8NhOX0ZbPmUYziQCqKhanQEq7it
8uAw0lGLQglfQT+gaD4nLLPdueMBV2r7Oe5RkNK/HZEgdj+Zj6KO481qarBB/sLk/KAxDHEfp8zM
UCDCZsSjpT50zGfrNvoynGWP+d8wsnvhjWDb4V+AOZOIFSuM5RDCBjeBP94MoCIsT7PbIISKnhl3
f2kFK8vf6rsKJWMJu3LP5W2bfpFA7GA87EOwhfpTW37Jw9/q06mWsroHRGJiEteJSt9ivbWd0hVG
OreN+oLEKX5EqlK12JOoQOl5IJv3RbX4Ud990Ijl7wu17bcuUJwJxJlkkZDdtFPpsFjfOv0xn8/x
pLj59GEfSbRD3P0J4QSMa2+Yp4pAVkY+NeVtNRz3MUQLx37D6khRLEtBazMwWgxcbW/LorWrafaW
d43tWBkVf6mX6gyjC9hDf/Aml/Vh5XiquHnmjK+Mgb4/1qOgcVZkxxrbyZVsQUhb1MXAjo3IRntC
c62+TYbLffJIPsWn8lo6NxjyIjLjbSd8URDOfQx1VVhDCFjJGK8w+eJZ78e/tF3OUbS50vc1O6XL
IbfH5L7sFFsZBNa7HfG++EGeD2ucQrWZWKFG91V7YO3o5U16Q25n9CN6yTE5W8+ziLNgs8popSY8
JZY+ymVssvshSvXRzNQNpTupblCYfqeeU/kxWo6m9ncWzdNkzShA6NUYqtl2BIyKzak6RLLf9naG
cfb75iYwab7WB4N5OmpKgJowJ6AsD2o++YGoFvBfLtm/NFDnHIdSEjIRjNT4WcLBGFITw8b8bs2m
Nmu1NHRHRG0rEozzI6TXaUSYA87N61r/QhK/s77tr53gNNGZK1uZczMkEnjGAGEUpjOGaAkL1MfO
GL2miBzDQtpbFXU8bvp6IoNmQkcK1eA7EzDYQVoyCdQqTQwO7NBwm7h7MTX9HKcYDyV1p30Jty1u
hceJ2A6yMksd8Noz5nSYvoaMHb3XU1t76t2fTbKivNamt1pBck4SfL2RoY8gqUlUNxxuzPfMRNdX
3+e8YWUlmZIO+L4R634ZHTucZa2mIsjnCRZPtFmcU+wM1PQaChavbuw0s5FJOODG7Y2SrZ4U9MQ2
dgmeGlzefFEb/abyX2Tkn5hpb+VBVkPGsWkcRK+O1qi5likKCGye1SsY7kWRBxpd+gkwFP2QeP8l
ZEDC7hBSQahUhMNdprLK6GUFA6KcRipBf4j6uRJYV1b2uL9jIhzuJtWiY6HXZuBM7WiDYdaZk9ap
yWel/bgPJNofzh92ykSnJGACLYqjjB9o7KbInu2D/IvxappsaKZJZD5hKy1GPWiY+o0bDn1gAZsw
ddMbjP0+KZS9ZFGuiuLvfdBtyS6YnGRoaFhISyFZqz5bxTGe/klF2rDtIC4QnGdvpQD8PhPE0tH0
Kz3GoyBdIhKBacnKrUeWQZaxBq1UZLyUljN1AUpvvv7dMnFOLh/KLKMZZKiWCLlF8xZxKLc3RBxB
IlE4X1cP6jxXE0SRrScZTyr1YyCqthHtBufkSDnrndECoq2+mcNV2R/+aqX4lGzVktDMMInOsabG
DnU7TGS7trx9EGXzKCe/dIrPxbIw9GQtkAI3SwxOu5tefxbh406EAu/wWpM8cmbtGChSec8NbAXN
ObcknnRtZk60n2JHC1ObFqUt/Q9p17EkNxJjv4gR9OZKW659Sy31hSFL7z2/fl/27E6VsqnCjhRz
mIMi6jUy4ZgAHkjeye0c7AKHc27lWIWxITFn/cGK8H6Lzc3uaFsf1MibPdYURT23b4e/85lyrsCI
lThUQwDW2UkYXyrNxaIjUKL4EVXpJnSQH9KIBW2I8aEIHQGde/s0hMF19diOC2dJOI8AgqhksbBN
z+nNu1YPrGRXhTcJtceYMFaT8wmluapTq8B1RvHNZGJaV3O1mChlURicQ6gSBRXHBH6n6E/W8m3K
X4uM+EqjDotzCHHfy0aiAEKKX+d8dOLFclS0ulfal7+6FX4SA4uR67CuALQWppOgeB7NuZuG3mKt
lHtgNvju3QiDHaqi6liZy78bicMEJ9rX+LxddzXmISLPuBU+mk/hXf/YBsPuTwQ7o3EeQTXBpSKi
V9JJ208GpvvNn5bmdxTz2bbRnFE4fxBFUxamDKVKeqdo0lsrlYi87Tc+54zBuYCwM9tlEoAhv85+
GYKTnXViJo6svi0LEFzqq48p17WLYvp/Ebunqp1adQagWN4PzTFdv+azW1muKEXg2nWTgeoT2Dao
s4Sca7BkUTCKBIBZ5NfFcS69mCJT2fajZwjOL7R4QazyrEFdYvWU5kkVQHE67ef6Jg7/SBpVktl8
ExiYRM52BSUqGryxIBYl+yR6CvWvdfh4XbnfqZ0KZm7Qc2DnkSjK4Lj89YbKosVg/WJibdnk52pg
URt03l0I9/ucyhVaq2TlZLWOOn3Bji+7Cz/oJCEHBcKpmTatldTpEGIwnXH9OsnOWhKPhe9unZOD
UyzsohrGRQOEkoKn1TD9In8dqsyRk9eiebl+J5Q4nIatpjpli8qw+l2SKNjPfIg7kiSCunku9uha
oSyThJuRb3qXrYWYe1sybO1mdppnRtrUfSX3K75vMOCOkdPoqV0kI50gGj7AwcGHHaeCBw4aJVhO
bBELtamEwuMXamMicbXMGEJKd2L81gUc+4ZTTmxgAK0i1If++2+8X+V7N7umhmM06cBD+Vo/GOh0
n4/9bsRGwmlvHbC3z6HKle/JvjhILjyV6VrmXcHu8SEeQXePEem7fqestnoH1JNop17oSCQZzbtu
Wg6Wcxy1FqdmvgJ2aL7PS2YX0+c+P3TDzuxu6uQ+j7+oIOT9K8OQOWdS6VESTRa0p2i/ifKTUnzX
ZWrGkzALnsXYXGa9SU1gtPlzGAULuUWCsG6Z8yR11QhhU+LgptgZPBFd8NILGpie1ocZvRvNfeGn
N9rz9YMj9ZJzKQX4YNJWAejohy2URPYyEN21R80r9tNeA9kmuY5Qehf8OQ3hHAwG3uM6Y7bHasFM
LxvvTV4wQKUNSKcYK1j3IuyxlcsvCBfKDvGXxIPD5vyMhSboemYRIVIeBFBey8WdLBxMY3CIg2XW
dQWIn+fT0kSUtBVArLmbbbcPU7f82nr1bR8sXzWS/ZOZ1TU87o1PqOQ+TVscqhjM6H0r/f6r+Dlx
ZifeVXd6ZFP95IQ58LvGUi00x7wGHmj9PDWWbyarID6CKAjOk1Q19gjHTDeX4UO9PkoUQS6hCwrD
v0hCu9xa45yFUxUUZ0hBhmFwmwJscTm144Ewbb4ZWhuNaMGSdCzEbA9LXzty6hugdSBUjlIBzoE0
GEAPoxAokyP5SOF9cXISdDwU9+kb1WJDtflTYnHOQwN3hJgzl6g3p1G+s7J9L/zn7vs3g2ULqmUD
GS/PgbEqmWTkdQihjFs9/pKmRGvUbzKBfwH4YmVSg8E4lAV4wE8TDFXaiffjYXIx/uYPx//8iPSr
NHyVMiuyDnw+kGYRd4J1FAw3/2uBuLgfI+udKgFmA1JWNrsV3pv7aL+ChiWHQ6UWsm7rwPn4OCPt
lXqZBQ0SWcZNEv6oi4MSU3pG3hFnqa3RYae4BZAKkYIRzemTbTmtxxoAhL3wfN2QKJHYv1/4hWys
h0mcoBFzFDTK0xQHC1XqJyXibDVvk7ipWD7Y+6xVGX1dJWzVxK43VFnvqb2DlEScodaCYKxmxS5J
uIvNByPbNRjH/7tT46J6n5pJPTM7qoTbefg4R/5IkXpsB4SzrnHBO171qltHQCzifiof64W4eHYM
72Pov7/PL0QRpGkVV5Fd/Jxht8eHZnieq/tZ2vfU98d26DkjcdG6bdDgp0hAWmdf1dwh+SYpQUn1
3P8muzvDcK5gTrMKhTLce+v+ExHMe8PLbS1QfXGXw5oob0DckM55g0QWrUhdARjP2aFeEl/SqGIm
ocs6+xMurHMA6+uks6ygMT4pw/ciCbrwjxKP87FxDmBcS7XQWS4lYb2Usjp5+OO6rVDHxFm/tPRa
LzB/No/DZzxMMfq1z9chqGPiTD4VSyWMDMiQ1ak9GK0tVPfi+vU6yG++Mc8nxRk9mGJySWfRWQ3y
e+GNHaEEOUIn2OnXjq0485PGo+bh3/f6/BpF+Q7gFV3BsrBANsXYR9YxUl5Ec7eGn63xizE/lOaX
eiFeSIkL43t/zbBAR5gKe42bnYC4mqYykb1RCJxHUGYjxKwPTjIdjnP/o5y6vwTgfIHZl9gcGUME
pU79MZy8tm73hDow877iQPlKdqSqQ5GyOFOe0BXqZaChT27Ggw6eDLzipHaz+0tAzhkkudZUQwTA
3p/wyZzjEzI81diu94+DW4mSM6Xv/CyyIGZKLGVv+t7vtV14v0xO+aLHdrFvMMxd9LZ6O6NvhEhS
CWM2OH8xga4Bbc6AzZdjNNxY+tGyHomjpBSQcxhmXoaLwt5tdM2ubkvfqlzN84ZPQoCWPc8sbKx6
oSiDmM5d0xfOfeh92EV1Cbk0zHSM++yhcHq0mlmB5C1HaiE3Ed35oWS8EZWhGMEA9OyliH8o0+xU
vWeazyOWHF0/TPZ3X5HrXTF8CVepCiGXaN3nmFFQXyvl1EwPanPo+ogAe1+9+dUd8kVxM07HpGSC
qUG0g1TzMQtUN/1Y3OODM5hHj3paJNSRn1gWsUimKDWoSpl4TfEYlaCJeLh+gsRlmVwiIUlR13Ui
IJIWT4jJUwciazQi9ir62xrqAIlszOS8SLSAxL9PcF0duJemGxlcJBjFcRmFdtS6y6cVHEx1EDXB
dRmp9Iyvh/eouptigotLfi5Of8JDmBPeJ8EKdkkQ/oq7kFxGxTLka4rJORLBEOu+1yEpU5UuGHeT
3+3boCP8MuFL+BJ5t2TLOrD0NlOeLfUTTZ2wrYEGRjtkUAvqPGulYYwJzAtzgLrhLMvb7jAwZtV2
+xXcXFheLZ/WHwK9ZWXbX51hOX8Vdr2VDyZg0327199UJHNULK1FQzhZXv7NN+IZjfvcMdNCTwWG
1n4aPHZdoSvXNltCzjo6pz+z6n/h+JLIigVbU5IbSKwj7BwXMemW2rL6gdB54gj5QkgUTlKSpXgz
qryS7R/ZNaPXYKUK48+ssMj1+TretmmfhWJ/zsXXgpDLUxOlEEpfd1rxKS72qXoYpC/XUQh1lDlv
hdHY/0UJxedI92Noohq61zF+4y3OonBeqpEkJZMbqMPi5PvisS/tFANNnassWJeHLYpHmkqGxGSC
XxyflOdrDPZw6IRnPjRf2PNY5sQvtaccRHd4inwyo9t2HWcpOQ81SmtWtehMhC8eXQP5445tL5bx
DYO6gFra9WNMf1Cw5Pq9WzyDcrlPP4imZa4AHX0UPN30aVCAN3uyK+zTlLjI7eTgDMY5kU7srHzR
NCQHU2EXxS7WD9l6v+iP8nBbTkRsozST8yGibiTJlMDcpO5G7Sq7KH1xoDbSv9/v85aB/CsSX+xQ
IU6vzkw1NfCQDpjXjk75R8n5/3B4ERatcB9KnawbYyPDoo3VN1vPkD+ImrdWFKMcoYd8fcOquqIs
8ArgiPg871vDnhTCFRJ6wC9jyC2lSDsVCH302OS3M6vMjnuz+YRdh86IuyL8x/bH2fmSOP+Rhess
DSVUId+jTclZv9ZfldsOyzOQahxHlVxn9ZuPpTMg5zxKserR44Gbij7WYGe8R4O9038td+C3mX+a
/2xcd6hPNOreOP+R9Su4aJjHMqfdMt8KZO/Nb9Lts1ics7BKc5xHlnvIWAluGz5IDR22Yjaz25+M
uykP1tK/fnfb2fAZknMZyai05cSUUS9vczSgS8Uuklo71+w/evk6A3HuYhXHbjQNAGkg961ybZ9h
zdp1WTbtF++ABugOsIKVT3rBjieLRobMvkhf6vYp60c77PZZq1P6zkL7O6d+AcRpQp1IsYhV0Kwc
xiaAOyfcJ4H6tt5acCkq2k0/ewHGKQW2RzZLwZpmGvkOOzXAsJNjsE4kZKJQOD2INCkdNPYw2YQv
gvYazi/Df+5uZa78QhBOA2K8bOVCBwgpOpmCDh6M7xk5Z0ZcDd8SuoxCOvQpQNgHV+03QVztEke3
4117A6YoalRpOz6BQB9Lf0EaoPDTc92o5aAMmxAz7hYPG6iPSfBNOrCUk2Ja2HTqF0icky2qCD0v
C5D6LHW0HiNLKO7UB03HftT5p6wSLyjbCnEWjHOxaz7IciuNuC2r96q8OoL9z52F8ON1m910qhdS
caZUFgo6ty3AyFVkl9ZtF/p/B8CZj2QmU51NADB0wamK7LaII2pd96YTvRCCM546NMG6HQ6sQyLE
+qh1VyL+WZ2tHAUv3Il+f5sesPc+CZCWXZeOUgrOpkwB+5iEHEqBLbNoUfoRGju9+2xIn3N5L1ND
qZSy81UsM6ymBv+xLsGg3RtH4XGqbTF/21jUYtlecF04Qjf4tbPtqqmRtuLq0uY5zW+WcH/997c/
g8/3pjNncvENElW6ICQ6ADR78mT48eaDAGLsCv1B9Q31SEgYFF/AGpfUyKMQYFH9I9cTFEzxqDB8
vi4SM5f3kelfq+VLWHW4JubC9ME0jlmBOul9NwY61VBGXQznG/qlS/TchCgyUOaAJJXZToQuLobz
CibodHOBAaiBAebtU+2DAatmo8KO9qVwI7J5i0Tk3EQ2Fo2WGUDMTyWoVDU/OTBVaGSQqaYevVaX
uijOZUxdJDephotCN9dOkacgCTXbSNEjKqZE5sV8wDWd4HyEOFfZKDOrffsExWIZ9r0r76iXue2k
/HxpfCWrMKqyjNF9z6h2WzsMQEcbGGjDex7RfcAiYvxDv6U22xLnaHDfbG2eGWUkAzQaettU78fe
D9djiOrqdcMiVJ6n2s2irO+tFTht+ppbz1n3/He/z73zSFEirZg5hf7FR6t/LKPd9d+nFJzn1V21
Io7RFs8K9mGLt4guiLEVU30SP6WPcyCC+4wAJPwdX9CKkyxUEhkWpYOr5uPQn1h3TfPD8CTrqW+w
fQDhEpUf6q1x+2FJxrAEXo8sFQv8fnXqY91gfVq5wAXWcmPLQ+238nyKF9VdFCw9mBIf253sPime
TGv0xmRxUgWtP2q8a8T/TNj9lvKe/xYuwIxgH2gzZcYZSA9ge7ST/LRQaTUpMKc6cRjh8XgFSPQz
jUGih7HYr+PR8BJsx3BWb7xJ/D/7JjnLxazlInCi/N9Hjcog05fIPOrNJ3n8k7r4xTVyMaZLMTti
NrjGMfet4adUfP0j/TzLwMWYHjz7jTkzAFiDsZt3a7BCIMwigDjKztzyRozslOr1/k0OdYblAk1V
mItUsdtCWzS2ccQ+2BXXILpXsFUHiT0h5LbbOqNxYaa1ulERJaC1LsqghRN/mvHMqnmttzqhnRp/
woTP6TwXbiTVSHI1B6SkJPa0flKM1Jkp/lJCLv5ZsJR7GYQGAGmKw2R+SMn+pu248u/B8W+BRhhh
C/MEgPgEzgukhuxDPwePdub06DqQnOE7dsV6169r22WeQTl3IQuFAsIxgBrFZyFD2pvZ2X/m2Pr1
evi3Qa3pzAHcA6gMLq+a/MWq7svq8boYv8mrz3Jw7qEBEYFoMK2TA7h9rOvJnGTPeC5qx6JLZ5Qu
cJ4iF+UwNZjD7zzsnT9JRwE96aBntW5iMAIxVrQjSR3FbuJ9TnWWkHMeRREm01RBwgb11QRLQfTv
rFinOPWB3i2x3ZV09oU841yqLnGVR5DQUL+Lsi9Npznd18Zrh4F4uXiY5q+YULGvXyJ1qpznwLy9
3EcrMGXhfpn9dKFcEwtL146Q8xNjIUQaIjNi46v5EO0G1CDjlxBlY9kv3OyJLP9sp8H/XhlPLrc0
s4lBHuClp+LWeNZs9C0i02efFvOj9AAOvSDbi36DRJVKjQm75oeHVb3SRJP5fM06aIlXZzddS4RL
Kq7wXNJF3mOjNPMdrP5eoT0Kbj6QwFeArt/9X6kGTx5dqHUvVhlTDcxCp3eyScmyqRqKJGNrvMpW
R3Kq0VZd3RvsPeX/WGaLAO1PmC37p3VhJt5vNp9vznD8m+Ha9WUjSIDro9IWtMSWMGU5mHd5c1sX
GWFX2xd1gcblp3lTK1PDhBvZnmx33a2FbfxvW8ZAJgDEUVrMkV1kamrXJqu4AE0F3TFGA18Gxj3E
KHtNPz5Ik61Tm8037UxB4o29v9jyo3EJTpavWjOzF1HxwByjul98BT0u1OPQ9gfNBQ7noIxKFGdd
wPeF+Bre/MNLNdpogYpgxCY65qjgvP19ewHIaSV69wdsiodgZmYvBxmjlhY2CuGRYKiwmN4IGDcs
5jsJP7nph8+o/JtbmI39gkwEDfbDfEjMJrLDRfz2BwZ9gcGpZJybUmqlwNCtJ6X/MijEx+em/7v4
fU4JjT7sUXpnKlH8WISfUyfZZUKOh7JfeRdQLlCYKVyouj5GXVaxl97wpgWxrSHa4eSoe0Zdnnud
5VMz09tpzgUgl+ZEop5nKzs2KATrEZWOSupkGIyTHOMjXnUIt0tpPL/Vqs41XRLYJzybblzd1xg7
YuU383pajuT3+2YGfCEdl+IkrbqCyomhHeTFXrxsN5d24gme5qVf8A7n5I9GY5dB619Xxt84yH8d
iM45ECEyBKxcxz0qd/JP1hcyGhics+Nb2RV32L1MwFFqw/mRtBeMplje4NbElj1pZ3mqLQ6QMMNL
I5V/v6cAZQn4xblybqSxDFVJmN9C44uKCU7Jf+sI9M3naF+0bvKs+6IduRXxCkjYIP8615qKLjVM
WaX6Ro6ekvaTOv68fpTbcfTfi+Pf4noTxTcLBWynVR/70B2loMY6EFk9CcbH60iEU+Rf4+o4kmOd
IZnVfZSc2prSwe2weRaF8yXZAAXMV4TNGizH2DgaPZSSo7r63eit2PuHRlEqP90Om6ak6aIlgoiP
+4pJ0CFXSDFeILL0ZZk/z7OX6cEqHOf0U51iaRTVlb19hGc8/VdvqaaDKAgy+2pSAhE899HT9Sv6
Tbg8A3BmnGp5WkkZBKq81c+/647yIty24I/Gal1bju30kLji43VQSijOlqUZ1G2RBaEssKWCz2s/
y1SP1W+8/lkuzn4HQdKLaIBcMgZT2Iq3/mCCF54l2pFL9QqxP/hdTFMlLAERdTxoWpwemuCO1PJE
gkmBoz1shy+zVXldNwVNUX3K9OwgYmPM9TPcFvACkx3yRRzN2xy6KIos+w6D0n3rfl3uChTFymD9
nLxch9v0SxdonN7rmD0o+hlocXU35I/aCgov7zrEduC8wOB0XUTuYcQCMHq3PUkuYyAyvHI3O6pf
+JZrPV/HYz937dI4zZ8jqwx1LKxz0uy11HZl2jhJ5y4mNdiz/fJ7IRen7mVbhLq+AggJSO9qFdiV
UAUO1ltt9oyAhctEtKklgJs2dgHK6X/V9KoosAsTs73RfekGaurg+vHJIqMBudC/MW7VMV0AMKcf
+iGxBePULbfkLu7tPEPV8IyMtd86cicOJ+kMkGyxr3KMiKxu5o3H/sByxTKodtc14jc2dcbiMmCl
VYUirhB9h4MZzPsVOUZ/KPYsxQhvKaexfYBnMM5pRIIZGlEJweLsg5k8jD1oZtHSWJEzepup08UJ
cp5iqms1GgcAGU9sJ4F0tG4tpzqlu9iz7impfmPFZ7F4T9GYZqnhycsxXydPwu6Zflc+JQFLt5Uv
4o7aC7PpmDBmKCsGXmcQlX9Vj7QBG2CXqqwBJrfX8WfT1PZMrQAjQHia3llLzRATWACJHmeQlUyB
ZhHeb9Nez3K8mcGFOS3holZtATmwHEBRb6qeSCy3dfsCgNPtca6NGORkrHTOlqakvnWLthDW96J4
8QPs+LotbR8ZlrNoOlr8FJX9+6U8WOY6ixp28kgtxsnGz9o02Irw8zrIb4Q6ozAbu0CJTLD0i7OC
d5OH1WcfBYY3H7AlCgabkJx126ptntG4iKGDTik3F6CxJ2zdSTzzPgvkO0awjU+eF2pGfFslznBc
3LCqZMr1AXBY/aZLpzgjVIL6fc50hqnSy1HC7yvF5zl/CPtP129n08Gdj4sn1ljyssCSaaiA2qA3
RJf8NlJcqVvuqtUitI2C4oJEOg9SLoOT0zFnLDScSwxiJhhh6Y+SSD2cvaegZV+GF2JxhlSGglxZ
GbCsGO8jtvkgSaDZUNz0zipsdKI7YA7Z630guoxug3poepvCeZe2XMBzYUNRigiEG2+i2us3A0ER
K1JY6atyLCTu2o3xoCuOcWBlHDrTpWyA3xDQSfoUFRPgJan1UEJ0Q73dt/oCPoZSsJXuW6LlD2tc
PaGR+JDHCJvNuKuinGKb2M6qLs6BczDSmLWpUuMPEXbyQfa6QAZz+q15mvzQjhz5Jf2wUGdPGAy/
R2AUVK1DbynKz4urlYdl+vh3BsP5l4b1hFVMs1ZjdcUx9VmDjKH5w/L1OhAlCOdZom6a8ol5FtU4
LmFiGwVpJZsQliIpkg4mI+NNjy48MxalrnMzIdyIi4MuefBuetnNlGKTRPkxxxsR+pfJGuOmF7jA
ZH/TBeaM2UaQBSFMW0PV+vLsKdWYO4lo3hhrS5FHUQJy+pfP2ipFE8CM9TZJb8OMKHdQv8+EvRAm
yzPFigwcYCmWjiovTiSqhNdk+vTOlVycF6dv1jSlVbFCBCGqsAzGsqUUW9eHap8PkRcPFDsAJRGn
dRO2f+YNm5vo40fwZIo1cWLbbxkX8nABLdPzQdMWHJkmO5P2tt4WPFuPRe+KT8mzgMo2+kUCiyAA
JbSOH5uMBUSEXMEphoV2Z8xyG2CpjmWHSizYZdfJ9nXb3fbAZyn5zikx78VSHnGMg+qzuFMFPSb1
O7s76b5sq19zh5rY2E6zLiC5kGeB5GupR4goPjQfw0DZha64rxJ7cQu3Dqg3bUJP3g1TSmJfG8yM
wya1QwkrmOZn4gw3OSovBGJ/woVxTZGAdc4MQsSHHltzM+KTcgQJJxUytsPUBRLnJjRrnGI1w21N
Bkgdw2B1sTv1g763vigPDW6seKLK2ORtcZ6jGEYsEJwhHCtAmD/B34pe0h4vou1DQha+SAE5J2LO
coSdUkArLXv8xvgcqwPmUgNjteeDckg+g8txd/36KAXhHIkUL6Gi1LDzCD0W2Fu4n3Py/Z/SEM6X
9NXyv74x38+nEu2446G8RTuOTzWcU/bMN0mpPbJk6U1D6rfJPGlnpl75UkE56tf2hg6TxPHxTVNd
30aJnEMlZeGlmZ7qLLh+PYRD5CcnK6zqK40GGtEWhZMIoMBeMk+SOr9DF+d1qO1k/GxefJ/U3CpD
lyaQJbNXf/5kuJioxQRqiaE81JgD5Qbz3rei29+QhW3qFDkXkiVjmWOMF+9f/ugKtgUKN2wgNyKQ
MtvJXvLQuo3XKokSmLnaKzGbZ5JMNLE0shG6z4ba8EjqRyhyYK0a441rvpJVPuouOV9iKWuKFipI
uQAO8cyVVyfO34gPMDnTg4APVeJJdKMnKgoQyQnfTZXkOjo+2M3Gc78HfxWmWbRdV2OaSq4e6lZ2
r2sSdZ2cT+mrKWw1FefaWF6SnKTk2/Xfp/ykwjmUdO6EAiuLWEFidMFU5IZ7zEijJaHwS+eBfMok
5OH7qHTdmrDhB3D6zeDloY3imGe6ymt8251EF8zP5PZTQlX49ilJ7dS0xtpJ7Cq6SZpTmpToPDqt
svSXCRDfQ9WWptxLDEi/Wf3mln35Ck7jRs+Ly9b+kiGcMDm+kUqpV8NoWJrc+yZezjKvyHCUw9sm
Xjl0KQo9lhFcsXCVcyxhONX93AOuEQ9981Qqh1yhGG8oDC4rkWvLCDt2hDJeMAr1Saq/V9SuHgqD
cx2t1c+5MrNr6qRdJ5WNPU3FTRTqRLihNJ1LQNIxXqOEEUZowkGyjrVGcG9RlqtyrqHIUGebM1wI
eN+S2/p+utV2VWA5GRqKTmGFmqL8QqU4JCjnLpZyBiUgCy+TEz/PCDD1Xbhvj7qtHCSvfs0D6uGe
uC7+tS4pxkVRSwAmKUxYBAGXUR2SRfev+0HitngCXFNd27xRAdOOhyS8C8u/yw35lZyTPtRrJ+P3
i+im1F5F6rOcOibl1y8HaZXKvqqgbeb4IVb3Q5jbOsVZwxTqigfg39iqRdb0iE37K/LyajWiPzXy
Ab2cj9j/8NzWgtNri3f9WgjnrTGxLz6I0rVvTJ2JJS+7tHRWDbvGsV+CGgjYgkGpUBQVHf9TeTJn
bcReYr3F7Qid4pTN5CDvvdUkrIZVdaqFc0vTLrB4hQ7DuWhl9po2Wvuuvsmo/ZSbJnoJwD06J6aZ
pFoPAIwL/Yw6W3ciL/yuusXiowSBZsp+cv6oSH4Jyn+Ky0lY9gZAO8/4BhpfbD1LenfG7B5D1O4H
isqOFJPTeOy6KnQ1AaKcu/qhwGLRDNxT9nIXf5xQ+cjQsUeV5qmrY/9+oY1LE8tRZCF0zNrHaX6q
9D+Ymr88RE7bZ1XL9FLG72fqaOvptx5LqczhT+LGJQoXADFVN2GzKA7OKNGJqh6Qgh3MGtl6m4MP
U7bxuUfP1TGl433HJSgXDYcGSxczHaBq0O+VHfbE7CUntfF57lCJCnVLfFzUlKbqFNR39K4IwB15
6OOcKFFtedtLabgoaFqxZgoVLkoqPuTDD2V8bMhOaAKDb92dG20MzRgYcvakWx+nBQu2Pl73rsRJ
8T0MbRsW6crKU/FcPWHe0WsX6kmL8Kz8kHyZaR2WhAGin471+q2evqW6L4QZ8f259VV2cSH8ePzc
jqO+REySXPTqyTqKpeYkWurLZroXmp/Xz23zbeQSjnMEoVk14wTyGwxNSndvRTYX03FoGd6x55Hi
jpqZoHSBcwx6XMqphWlQxzA+iCmIsie3TAkOWUoZOLcgF1E2Tz0w1tDXw4M+E+/R5KFxLsCIEJkk
9lrbHQrDFe5Y4+q4E36kBZYb9WAEpT7V315krzgdnfMEaz8ba6hDJDYJkhyVXbQLX9d7+fDWM1va
jCOxkG30ZtpTBQIe1lAjCDb1d1C3x3mLULcyzWTakhqxXQ2mrdXHOqP6uQiUdy266KcZB+Zh42GU
d7UUZ95kLEmQZ6LmX9f/baNWVMXSLAWXxt2kYBpgs2LJrNUdMu3BirGYvfSGmCKJ+43KnIG4C0xn
eTAm9onTgydeRWdD2Tm9zXp2ZLu4G3bZ1+uCsZt4rzBnPO6m2mHSTSMC3nn6hFEPUF9R26b2Lwxf
mgnVoZ4SBqPMR0U9WhRnw+ZTuyyeAbgUsESHaaPkAIgKTz80h8izPLPE1rL0FlRGfzZNc4nHZX+i
OaayaAKvA+8uClyKmzyon8UnKbACbEu6o0L8tq6f5eNyvyzUhlqugVeUk982gl+WaBcfqeYnCoZz
83I9C9nMKha5fDKsnSydcvWPMomzJOxPuEgpu7LAuk5W8Yn04ywcw/IuWyjHS4nBeXZJlWpTCOEG
G2/yWItViG2qH94eaMVPrM9TTsEmaJPfBFsPVJdawbkJWVGmdYjx8fYPe+WMrE+56T1MKOy0vfhn
ae35JDlfIVfGmNXsSRhbvb30M1qPncJJX1Q7vW2RZw6Y6XGvewvKPcmcu6hbadG1CAJ2Xn/S/ObA
uteiU7VvH/EyvTO+E3hMhCvuiS/JxLEoxHIMESdnBFFDDNowFLa85NDvNI+NlY+3oItyxF0cXEcm
NIgvzaAJcMpL5k809AobSN+XOzMi1JRwinx5BjVyZRKZcGHyoukyCLapoeTNSegLheSrMmWrJSp2
ASAQR1962TPQML4g4pfHdHruwFyrHweTer/aVhI04EuWqmMAn59oHLImlUMTnyPR9PadmrrRB8wk
jU7+RfvIeqH+iFVOvkDkLGFcEDJX1uCmozsDVC2CI38PnxbW90WWQzb7oC/BOBto5hIrL0KAgWKV
sfaMO6VDhMaKDXd4IQdSN5XkLBr/UVRrstFkFZIcPNH8xGALm9xMXdNtF0e8A8mlG92RVr6Z7Vxg
csHUWExjCpmE+s1s2ctP4dN0k7vqZ4zdYpHVxxXpuNOUIKMhVYeSlgur2izJ68xUJ95XppPevxGx
78NTcSoLt0OFJvKp5s5NS78QlouslpiuaNEHpGF+DaPBMcJbwaKWAlInyuS+CHqx8X+3aIz4/I8f
YxUricPRUTQqg6ROkAuvWHwclya7ux6D2S22N1vNl+uucTvXujgxLroW7Bu9efv03Legq1h38n34
NOKDJkPJx9pdR6OuhwupyiqpqShBnqZK7Uzag5wLm1u/XwfZFkkRLawsMjGCzb8LNKj8D/LElODJ
PHQO4svRuFmdyGmeIpKOd/OKLsA4JTebQh7DDmBJ9yhnnji/ENIwlX0XNS8AOJVGyaI3RB0A6b75
yKKl4BiO8FqgGF4HoUNZEHl6nHY3SqTpGvqtnMFB87ejO01jtzsWnqc7cUdNZm474AvxOBWfujGp
lA4usVrQYdAFlZME1itWDfw/WqBI2Thlj2ap0jr2tozeNQwRo+AIWirMLE+nCs4oI66OUg1O2we9
LnqNPR6FVjk5xSBXDli7GodQkM089eIEuXg5g4ZfSQvAjN9YwBzwjOzmLwqWkbWBXtH9+hQeFzLX
IWtLhZlXfgIvkIetR6C4SX+KPopbu/aPXOBZunfvAuGYdBlzgWbzrRtfWqpdf9MlXfw+Hx7TpQuL
Hr8vofAoDOCFQt/z/I24o82QcYHCeYk5jnOj/OfM6r3hz28jV4ymZD5Esi36lVvf5I72TMASV8Uv
jlpTSQmVFMKxVcCMgs7ci/ezw7ojIp/q2KROknMcgiAmw7QCLG732IWVj99NJbevS0SYFM+rF+Wg
mi2YSa36o1Bi6zXBvkLJwDuITI/1iFW3qjHxO9TqcqGxqzUkxNiu/lzoA+ca4kFImmXEWWk26+1j
mdEs2upky4i9bO6lQKt6RKAyw+QjCVrHFUs0NF3H29eveUs35miKk4t/ihjYOBFMfrwTd1QP19YZ
XsJweoDU3cRmXsAslmkbc2orGM4Uxprye1u6cInD/o6LNMzMVTAJTMDBR125t/zyKfYzB8T0uj16
GohLh69U0wolGqcejSyIVcROsNGPmRDbWhnI48f/ruKXYnGq0cyCNCcNMMT4oUe//Ui9NDCPdk0N
uHjRNFMkGT0A1CB7ZDPca8Bmu8rDn/VEXsrChYpyYS8aITuvuHBDAV5u7v3rx7VpSmcMnZ+Ylac8
WcQKGOxVARMrul2hVRCebvC72F29QgYxjU4dIrOV3x+iLnJhI/wf0q5sOW4dWX4RIwjueCXZZHer
JWu37BeGjxfu+86vvwn5jpuCeBoz8sTEeXFEpwooFIqFqkwIWUyB/LqI9KX3J/Cspyc8SKJXijHm
ijgnN5vw11aySL9ydrUiyawzz8Nc+l18pe8jfDbOPxanPZQe6z+e9yKet9eW90s2cvFCWSQ96fRX
TOLVM75WTa++1vBUHftGA8FT1LHd/AH31ussb+iK6jbK5SNuyFwoyWie6sOCvwAc1bONC+xG20HM
C9yt8alA613yGbRYTo6pRPqVdc3PV0MCVhZRKVD0Z3CRJq9C+IaGP6M3IOwxZLY8ioZGRBBcZCGE
Krk2ACJUDmZ5W7eCQq3o97mosmiRFfUzfr9p7qLqaC2C399sGV47KBdVxgTTvFZS4DOFZYU+FLL3
eLDaNfv8JbNHN3RwQJF2jHthT6boKHJBZpGVpgxfTXO1I0vqI7f5DLp+MLOXXgJmdtHFczmAGvzc
spJUZaBbGfYq6O6TEXpGYeZaWruvZP2lASFWRFR3DPtdI1EwnSuCiCfYSn6meVGDPmwMbCUxnkcN
GpmigbnNmt9qL18/o1bBJg47JUkZArqHsoO86/2CvTbKD/khdNQnMcnj5czEeP2DVoBmKndmGgMw
O3T4Buz26YFlJqKHK9Fd8frvK5w0yMxIZVcf47wvbsF5jyI7MuJfEH3ZscYRUQZ+OWEwXsP6CrC2
hkotGGBr6k5R3g1RAd0KET83Cw4XAvUr69IKRSonLQ16tl9Nt7cyED0XLz18MOgDQQFHdA/xb6eF
2SvJxLKT7BDu0bPrtw7Zl85gm9cTnkbAH/FT9BktWkMusmjRPNelhuNGq8G2mpdqAMHS/eUsQnSm
+BhigQ9jCRG98iqy5/FKjUULxwLshT3iH00Z370csmw1gcgc6mwQE2XpqtwjWWWcEaXLeqzHY/jP
Zcs2fR6CjsQAeQS18Nz9NnOY5hLvZ0PP6jmzwwiyMdwQOijht+inY4qHfe0LQ+RWTF6DcumKUnWl
GYwAHY/EA4XAtJcPKoan94zdS4i25SFrNC5RKRa9KzKrg4nddzWXXZMo+76Q3XRE/aoF0bqZu0yX
tp5kB/08blFRRw/LXaQFHjZ9J1jxreOoaya6MSkG6t6paFaqUeeL0iKD95myhoZnS3YtlbXdYWQM
k+zPcY9lEL0qi2C5c5JO3dg0GENyhumzYnyGLq9t6HtdFAK2F/tsHXdURmpiPnwCTLN443A3xjtN
F3yFb750rVbw3WGZKl0qY7hPiLGfcsYAkAQGD7/AddpeKfmn0bjP8zvBtm1d62tQ7qCM2aIMigzD
iPKjG/wlv9Pnf6bpU9sf1eIUxU959G3oBdO1gk1TuIMSYMy7LkqA5uQRDP0Ke+fNbmJd0Jq5FX3W
tnEnpCNLgEdJwFCpdJL8rgRJiaJGNsF9Hj1fXkiBg7wm9avbCJ95ISg9gFUF3zr9SSbPxPzIpMXa
HvY3rDBQcidIvhjG9DmyYkeqwF44RvbfWcI2b4WSWdKURAFQdPMwLn5vJLYs6qzfTLbWpnCZeT9b
/RJjLBxfdpPL+LnMame4uq86pZum4AyfPtAptwbk4oQ+TlOfmLBqIL+68NSHH3r4WyNwIYIx302y
xALgXXijgERDvcrxaCGD00V2C1DfiehpBS7HdxYEeaQOqQXAIcrtIPjRGz/b+uGyM7Bl4S/wlVF8
E4GRgvMc45bIfIz7crlfpofevJ2VHxOqW1PpXQbbfKlYo3FxIVPBAjYb2KTOS8w9U3OLvODUzLvg
Ydl1QlZrIR4XIKpZDpSMuTpepQc3uyUoMEy9N38foNaKGqGoSLiZSK4NZBnZ6mzJCY2DQQKg9RXi
P/V9GNoZhu7V+9ZNqQ8ZS7d7CoV1m608b43KxQ0zReG1NLGJPRhyh/QhUQ6CjduacF4jcDHDNIo+
aiK2kAcmcREcvrN6u3jHNl1el8HSSTHJ8U7vkUbWqBksrZMzPx8OkXmlieSXCTun71xeN1VNsyiK
xjwnQhXN/VRS2DJ48lH1DCdCn7D8KfbRKhkeNWicho4ZO3j7dINdJ3r52bbwjM4dgSSoRhCTAZ3q
eCyO912V2NCIurxfmw6xMpHze5B1t93ItotEpznO7GASVXZEZnCOTouqqzF5iKkI60rtbnUQPOhC
FVqRGeyPWJ2mUIojkrDTlCql3aAGWluCDEJkBufXMjoJjTCEv6Gff8CNm0yqnYiEmtiPXHI47i4M
qiy1Xi9cSNPYYXobZRj8Lv02EFSrRMZwV2CmocNUZ3tSFjdmtx/jr4G2v+xY2/f6yrO4S9CkYaao
FTAUFMO0p3gXfKn2agOZDNmGQGYiHlIRrB5/C3ZB0Fsxc4LkZJ4mrzloDlgxro3bCAICdn5gFdIO
DYW+wFJ2EC/sGn8zYtKgkSN2UJdPqHmhfhO4yiE/sVq4uFQk2Dq+z84E91AWWwzMehqUp6SI7Fj/
KrCInfpLFnFRISVj26bs+2N0rLvFBX26U/rkvnoteWP3FlGsE3mLykWJOYeqikTY3h0mN/tiGQBk
bOoSVJL2hmzHLs7bZStFK8n+fRUzAjPDLHsJI8vIsGdMeyuVI4tosbfLD+djoHJxY7ZoI5kssdB8
1QsQmDDOB3UOE7K06i80V3ulbLeigth2OrNC5QKJqSpzb7Kj0LjpDeNz6PbzbY7hlsa3bkRdTdu5
zAqNCydlSiezUIE2QdZqnmzrYDy2LsHt+LvXH9+x3qA7l7dPaCMXYKIQUswSQ00OFjKNaY9vZfWa
og5Xosye/C0ez30ATVwaJTn85Xc/9HKlsam737okGj7TRQF0K6wYqqGaioKaAuEVrQtVbeWO7WFx
YplUC3lS8FVoNkPsrq3I+8B6GqZGDEuWqa5onM+Mc9GYGbTjX3ex+hTucidDXZgpG6HTSpMF+7d1
/NZwnNMoeds3Wg24YLhug85pxn0nWx8BsYisUqqbBKSXb894oZWBWmtRi+RD9xQ5RG3DOCgJcQVr
t5F/WFQBDnjpiAXG2Lc4PaEDBBPi3tGus4Pq9dBX1O+nffS52TGa6USzRS+iG8v3BpHbrVSi0jy0
Se8MwbfMvIvkg5J9oCL0BoPboqmK6Lh0sEpqdvoLI7TS3NTy0RwM4mwRtfRWpHyDxu2V3hhSqauw
qEXBkLjxzjSOltvtNCjJRRhrpa5a2d0Xwc6xq4y76taovP6PHDRS2oZArcG+yuTK8sTPX8qD4kZo
oGivAhGp6NZV9waRq7MVBP6nQnEd3aWLp3utnzsQ5TmyY51iXUVkOwJH4UWAQsPIB6MGnAz1y6wr
H6Ra23eBdLi8kBvJ1xur2DqvblMtCHJ8kMFXwvkTHW9Rj7eT+hSKlMlFMFyeII+FkSH97p1CmzC8
Vru5equUsiubpiAJEiFx6YE6lm0zJFi3AWWvwKJ2O98u81NSCctFIiT276ul6yVTC+oeSI0775TG
1tGoll7LP5SH5ViBdTT3uusA2rP/e/7zZse4CJKHegl+aCxlUz0GmjsEt5lIoFfke1wA6SF3oito
i3NU86kxj2OKd7Ly6bLjiTC4sIGWhNqgM1Zvzn9FCxhB42/G2P7VWhG+ySabign8cDBEoocU6ox5
t69NofgCW45/j0WEb6pR6yrL8wam/GdAKNxpX9on/YbJKI9QzkA+dy3dGrIjYp1ge30JmeUiKxes
oaii5BGQpcZy5ulO6hN7UT0dJYd8FHX/vT5fXELjYkVJpSTMTKzm4P2WXh+/NTEaAU1vQStteIjB
uYSGKZZ4RDsUP0R35+UDR/i2mjoHd73EjvZk7CPpqaOPQWbZs6jn5LJngsn97aJO+mRYUpIi0Ou7
KrmLBpfIgg/5rfbx1SEmMhc7lpDGWarAlOaVRQpUECemLFCh50uUS13OcYjMxYtm1PqoQheNs0RG
7y6kLA7JMMve5eO8JZEEizTNMA1Nx/+586ykeM2cKSwyvi5e/GwcSzDwuwWIzcZb03SCHpPenU+/
iJojtnfrDy4/m9RJclDOUMZxkvHKgviTeYhFL6MiCO7mX/SxlnILDqFWd3q5D5XTImJJ/Jfs4mwG
d5L1oO1InGeIIZipOiaPUGawc7/a13hewVRLtAt2lzds+zCdAbnDXMeNviQB1k3TUFuB7C/JToXW
76zq5TKQyDMM7u6PFHOymhimaT7eHBSncNNjft1Au5lNZzRHpDeOJebMYrvyPlqdDeSOcTCHpMRM
HqJFD0b2fAdNnMf6hU2rFb6IE1fkIdxxnqHV0PYTsJq2dgd8quSJm+SCoLEd7E2KB3pMNUJY6G1c
Sg2jz/qcHWS0RNuKUT6mfXcwk/hLKstP2izykK0vdRzpP4DvnrPrvMaHHgBZDUSrbXofnNirQHaM
7pKfoibl7Zj42r+FHu/3H86jplZ5wMK74tPvyq72g9Og27+VKFvzI5nBCozbsRpj7IlWAYyqz337
KdZO8YfukRUEF3gJlChS7A6m+boXyfyydKd+jAVmbB+uFQiXqmX63Mf09Qu2qj432mwbhYpeKhA1
0G6xjYB6FPWVqmPci/EVJlIwYmjt5rJwyJI61TI4zRQK7oLNG2f1N3GOGmtFYeaoQ6Is9yRZn43a
F0QU9gPvjvYZgP/4U8ZEtRQNANWL4Ufs5Q8TqY7yM3Mlhzpmaus+HV28RKPFOPFF2fFm5Fyhc9cB
keJC0dmXGbYTx2GcoMtaE2h8xvdDa03uZWO30TR05OioUeA/b0+90U3TIlVm57ToJ9GDL0S7mhl/
xcNlmO0LCBKH/8HhvDWaqqYno9VB+o0xSdR+/DN4JDemz8Y6SGJjIOIy4mbMXAFynttSsgyQ1oD+
6nTToFKgpw8t/XIZQ2gV54pNCV2lecTqQZ4jvpl3xFb/sdzhSHU8aGCaSNjNtB00z2bx+YgJYvsl
CGCWBYHb18HUQ7djNVXkJm7mXLZPsIb8yCiZtWoxMgrygeSg46W9Pc6lqKlJ4IA8lxRto5wqCnOM
yJn94sBGv4c90DRIEls26JRTWzr0e9Ex2ypPW3S1klyG0vdJ13USgBlzORs2mke87g+gezJsyc+O
M2qQppA2aDu2/DkHfLayzFmoJxFQowOmcH3roKJwpginjbZj5BmGy06GUFExEoadi4Jjo1/H/e7v
PIMLG4nea600w/Hl4qrTD8X4ZAqbPUQ2cCGjK0xaWgxj8vIb444N6kVejwEmkOFmu+Zp7ISPdiJn
5ILG3FudXprYnUXN3brV9hBW3pvD/FikxY/LKyhyBC50KPPYlf3EVvDIqn2pr/r/zdjZdv307Ob8
pGgZxiOV8TToKFCtGjAQloHGh9xPzrRDV5C8768+0niKk2UphKD9lKIA/vZO0aOm76wFkJqJYWkN
GTk42aOH1G/d6D5D2oAm9lhM6cC+Yd5d25qlM04OBW29nM9netjlVQN6gyidd2W87NtMAx1ifSyC
+Cag6jEPw5e8lVxqZadpIKeYxoLbdDNg4g/QdQ1PNCo/S7iErQKZFqS0BaFeX2ogCMZj5SjqW9y+
d1Y47OisCjOqVUplx0rw7a8J012JJ90Yh+9M33H6WXzoCd1CP80fs7iVDRUrLLMYcJhGN3wJmpLp
18hVbovEGT3jBTRvjmXagaM+Xj4j27fdCpgLM1JW6uiuYKmeb9x1BwItkGI/ejWrZQiZ5bZvhBUa
F3C0WZ+aiSW79S47oEMZ1GTSTeB2rEngxCg0IcG8/0sLuYiTErmmjQJMKOUdCy966AKH3OWP7DNy
vg9ESnnb4WBlIxd2rC7RekgyoKRXYDx0OUXfS7w0zJ+QZS6O5UV3gSPfX7ZxM6j+gdT4KmlKdYuo
Iw5Fzvi/zc9y85WiKGBRYcmcXdnvIsAKiQs8Kh1rWrcwDu16GLdyJPTVH8Pr6pdVomAu25I7SB9J
M1eQLCitTmLdJIFKCkCGDdpJoGCvL4eg/fx3K8ilKoqhS9HEQMbmFEV+3UPqQrlte0ELLPPvS8vH
RRWiF1qasNPWxc1dgauppUtiZ138IEuZnWXy4bJZ7Pcu4XFhRTcGfUhUOIa0QHG3UXcdrd3LENsB
WVcp+NBk8o70ZBrlQDbQheMsIBPSDOpq8X0o5DHYrAXplvVKrQKmFu5QRRHUNE2MtmGAipGDRE54
DE4mSPKiXSRoOPuX0P8Hi29nAu9UmJrgAnSMzrqSBtzms/xSzpVTLo1HW2unzYmrpeMnHYzXQQBl
Sr3z8lkkhrK9d+c/gztq5iAthFT4M1KaOCpIhkP5f6cOg+KeouAe1U1Lo1w0HmUj79R4xrdVatR2
FJilm1jSsPuAg6xQuPhLklgvyn5BkrmgdWMAb2inOLlSCVx9u/q0wuFcBGKeBKcK1gQTyoUa+lKM
H8qP0ZP8xs9lQVDadpI/aDofciVjaMxYB5pxbd0xtrBXDa3UU33WBtPvIVp5eRk3Y/wKkHOHvkFp
XpoBGMndg06jxx55ViTnXmREgh0TQXERN1xomDYhoIrwa2/9jOXdol4vRBbczJuRY2URF3NJni5p
GAGmqQ8VGgblX5ImiLebZ2gFwf59dXd0VVVaAdsleZb8lARHLRe2J22GphUGM3OFoc5WpGTZhFwc
RVZIlfo0ue49il6NcS9Fgvn/7a2BCC8rsBoQ0H4LpgVKnlUaDGpBsKp8NuP7VCn8IDAEUX174c44
7O9YGSU1SjkVHQ6tOoSBo1VK6ISUiGq4IhQuAC3oiV8sFSjFciOr96nuXz4z2x52toILPT0to1Yu
8fumFF6Nhbnra+opuoguYDuJhpj5f3aFCz0gKuxoQYEzePOOSfiZ98ojmz5nIwyaKMPctooSaJPK
ug460Ld7Y5AirNJ4xN5ET0Fty9mXthQF0+2dOWOwf1/tvwGpTShwAwPhDVyB2UP6pN1W+26HaHqH
Qpgn5FvaTI2MMyLn2aRDTTivgCiX38dlh8ZGu0wGO2/dOaai6C0yj3PvIQmNKmwAluHl6lpr8NCJ
AOQbrgSRHnSONT51RUm6CJNzdivEJ/vcsm2r7pblSyXqYRe5Befs0qRVRhzh90eQw5jPcusmoldv
5sfv0snVHnF+3s11XYygUnGatBx3gRkpR7UKEycqmtKWuxLyi5NO7DSVwEqChund5eO8/floUVMn
BFWId3ojIxmJRYIe8eIlGFx8D4MYZNnrN2jZIbZ51x6SY38letbaXNczKC88Qsw2CSIZoLXxEoW6
3ZhXOg1FHrn5YbVC4a53uYAqR5UBpT+iJeOVfnS33E06prRZF2jiGE+CxRQhcrd8GoTFQmYgKpCL
fxXZg1T9TQd5d7Qrp4yW7h8B4uYJWNnIBa6BapPWyx2CylfWaFj7BXEsN2ls62HaFbvxSgfB8ofu
mBUoF8mKosrTLhxQ/aYPy/A9TQSDtP8S/P8ELr49eZ40M5ZUnLvwGRRrV8tV4EIb1FWfE9QzekHO
tLmE5xP4TpXNiiw6lgCj8dOUPCSj6IhtesUKgPMKrVGLwmJRajyyJsn4GPttATk2RhU37+kj+SFw
is3jZSroEsZDtfqO0IjKHTRBFGQ05FNxwtcBG9sEO4afVLvOLg+lq/aumCBKhMqZCT80jdKCmXHu
F4pD6a1OvMuWsXj7LliuDOO8vcmGPIxYFh0Do06HGyoVxzJOntI+OAyx5gTLInjq2cwOV5Ccr2fj
3CrDgPgcK+ldECV4LsZbamsWp3RsBLnVdp1rBcaWeJUi9BgT1WID9kXENe7mXeEmXvM5iZzhyCLI
vMcsgHN5SUW7xl3buZZhADsApKF7xHqsu0Mpei0TQXC3dEyLSNMJIOTW69LrPHaFEJtneLVw3EUd
jKmVvHp8r1r4GF4giixYJxECd09LyzyHA3M9q4xukcZdqUUv8G7BOvFcREtLMq0IkfIu5DTjaaX8
3ATPl3d7+xv7vFCvX/wrD4tDasWRBHdud2zQJPFIsdfYhciEv/FZauuPAkR27C+c2ddYv0LMpXom
dIFVIzRWoNJXHgNIO1e/8E3/QVpY3Ex/Yt/rAqzgJtrURkVh4H8eSBktkHKQPRWMpiIysc0EewXG
BQeQS+qJTuEUUq5DuiWppoOGfiRXHo3CyYfy6xSXH6r9rDC5GJEjHgVZDAPT/lSHqd2Enix/E2ya
IOrxLES5DDpsY4BhTeolpx7jBNRLMDCcS3YTgbEYr7+vUwyivsztIwDiPxiovp9xybJSC2JUYxzZ
gkyI4tdL6y3Nk8C6zQvZ/IPCvy5ms5LNQw0U7Tq4/s0U336Jnn+PPwWOIqp+blplKZZJMT9pmXzz
bGRJphFZLAB+ZU80hlN9YoKs0T/DUf6eQAWFfPkAgatFV5BcWFfLdhjKECbmw7d6fLTA/mWWoqeL
TS9ZgXCBve2SFvvFYqKOhucBHQihlyyLLQeCILIZfFdAXHgvZKmOe3aDVMb3cbgmrSAsbv++oRKd
mCD7MblzbGQkTirUOp1KOjblsZgEKea2A5x/n/37KigpRb1ABQ6/3wSf5v7LnHmKqKtHBMFtOGnl
pKI5IEKNTY0r9tB8lyKRYuRmAmadDeF2vMnnyhgZyoCJ5NrYK03lGAqEXs3HBO2Q8WgLjuq2i50B
uZ1PTHlW2wqA6FWSj5Pb2vld5MpfUuJ1r9dW7o6to4X2h0oL528cjduypgNH58S+cZLUi+hNogvK
qNvfOCsAbsOUnqQtZd+KGuSnf1e7a8YZzG6qwi9FeZ4Qj9u6NiktaUFzLPjS2Stj77N43h1lD1+J
n4VKFZu3/so6bt+MWdOXTGFfwj7xmKyjDrKVqwZ92+yN2JJ3l/1k203+VDF4cdZ8LuYoSrFbjZbY
YXAjV18rK/MLQ3IvA20fszMQt2spJoclBCKUSwZfLcAAsOx6CBxfBtkOR2cQbqsCQ48sA5RIDkEH
pdx+UT6gUYjb4QzA7c7S9i0tBuzOkFn7etC9uW2uhpgeIi3cRYXkX7ZnO+tc4XHJc0mWGjRgMEi7
Lk6MfCQ8LglYhMCf5kBPci8SPhDsEt9vOLdZEakx3GEIZbdaRj/oVSejuuCxT3Sm+FbDOhznvqyx
jmnkaEfWBCg5y73yYEK/r/mIVtt61/imw9wsMVHKSnUoD8bx6WPTZ+dd4pUrF8joTYGFVVPqfwLN
btSvSuJd9gSBZ/ONhGEYTHJiwIQluteiZyUXpVqCuMM/5kwzNJXRDMC+b+pn1mlKd+EhPyAwOHCz
vwsGBhcMcE4VraqxYJWxbytPSh6mYX95wUSezIUCsM4GWkMAMZaG5ihTL+21QL8Z8kWUzLFfeved
ttp9LiYY5RRaMcUZravvqQaFvuCWghWAql/KRPRYIMLi4gEZgmUee3Zuiquo3hPVtIvhW2kdSS4y
a3MBKSYnUAxTVEvmoIyhkk2aoCoVRtd68lJ3u3y+v7xHm9acIfjv9k7JJ0tn9b0w+5VWzjL8wnC9
TeqfMfkAzwfom/5Yw3++g6k860f2hkTlX8rij+ZzFQqKr4IF47/XC3TMVM0Mj1ObvTbuG4xAJ4IX
1+24uTKDr+PVi6JKI8xoM/dVonEnOTVmI58Yi+l/0SO3GXZWeOzfV/m32ilaUNbAq3O//8Um8BYb
UxHfampDM9SvIawpig1bvJdvtoqt8wpT7pemXjRgGrlqOXmGp5tgqMltuOihb0jpYveEfon1EV1Y
mQypymwQDeFuZkUrs7n4VKYgNc3QsouWstCuNAd+ZWuNa42Ce1CEwwWppE7MIlbhMlYegt3rJ06E
UxTPQa0IEiMREBejWjOSCX2NhsniVMpsD11sR+iPnZ8vH+ntSuxq6biw0aip1UnsNVPaxzfKjuzj
6/nHDA2Rqx6NnExhqBYxpQqclJ8s65R2BLU7ICl51sB0O2cvl40SAXDvYR1euMuuB0BG/cC6NtTD
5d8XxEGe/9TS60oqWP7QN+1NaZpenGDUP+/9vgiddggFo3+CQPUqubw6YGqftX3AYqFGcah8qbkJ
+7+E4OLGOM1LWbItCeLUneXRtoJvRFTQE20LFyjwjDEW+sL23dqr5W0nejTZXifDUKBRYyjE5E5n
WkQ0DHNc7EMGAUa18UFxtMsac3d597dfkukZhzucFak1DTEdOL0t4QMJ2kjoKHxUklchnMKwIY4E
qmTRBf8vl8kZlzuqRMXjmkZbIIaY0mIiVpJjYFjLZWOt8mcRP+n2dv2Bsxhp5MrtWqKFUZrBTJOc
pPQxVwSFAcF28RzfhJT5RKFs5khtjYFF6g3aQ9z//LvNslgevbJCMsHsOzSwYvlUN7Z2bO1/kgfj
oF7P3827GxDGHD/0TXZ2D4u783WwsCk6c0Mqfc2klwQE5n+5ctxplSAVmASswhFGwa4h45HO8U4P
RK18212RK0vYDq7Wjg5lkcxoPcE3xrwzmBR4BwL23mVP/EQkUClyN+4Oryu51zINy6bqvzp1P1X/
XPaE7aB9dmcuOgx4bpQMlvZPeKLJTbR0PaXy9SARu8p+XIYSeTYXIAw1MdIB82vOEue2Qh5KI7S1
XnBzi0C4aBAapt7PGDNxZOyTq1C5sK2IWH5Cm2532R7B1vATt2aSdIPE7OmG7pCH4MWfB/cyhGB3
KHdlS2C2VFQGUVS1bXxJoWuXqH7agOSvEljzLynPH0/gyZWGJuvCrAYWGmSgaRc5016/JzdG4DH5
ldwDN20r+hDYfIk5HyV+9Aj3UjwaEoJdnmEUNb1vncRtrtrv3S6AHPi8F7GliLaM/fvq6KqTCfID
VvgKJrdTPgnFAQXeR9m/r36flDVJsIT40BifSB/aNblRPvScvlozLiJE1UjJxDwcpP1Z/iPU9pYm
aHoQLRMXFMbGlMzeAARt9kTHVIXgg0G0TFwkoHrdjSa7sqca5GtdZS9mcgjjRODSIhguFkh1qUZT
CDPGot7p3a/GlHep6K308lrhge/tlocpmurQY4nvvO6Ut5+qVHCrbeU3VMb/dNA247/vXiKsCFW5
DGl1u2Pnkh0RJrKuHwu8E4hy+K1S7Rs0zrvUhCRdVrBvua/mJ0YACwWmq5nY6Bjyh2vr5iNUeW8A
OV+b6miI0TuEtNHrSvCFMQ459V4+1C+9yyRN8s4WGbnhF28gOfeLtaCiVQQbJalzMwLWzeHJEDFd
MOfi6mlvQDjnG3ENGRnrceyM/Vi4A/0ZQU4r/56XqK1NX5XlAwoHa0C+qTLR6xjd37AqLH5a00tb
XxdE8D204etvILjryDTVUe0mtnC9fJUP+bMcxN7lG0+wbDqXmJrplIczK3L3iAc3SpMGuS3RUa5t
TQ30q06R9M/dkAXPeVzQo5rOhXv5D9i6B98YySWqMSQus5m9JY2VE/j49renq/AJ5Sniq7+Y9lnm
dyLeB9Eh19nKry6OQSfBIDPQqLTZSGXppA75yuad2XvZR2gE3tjITsgKDsNYINpiJ4CqO1YQw4sM
KFIh5N3N6O6A2Iwn7wNnEpQW2bm6cCR42o4kq2qzZkc9s8CDJX/vzVNu/dKTfYFhve5vzwMXWJYo
0pPXzmZiPQXTHSkmW5Wiv/UWLpYoiZlajYyVVDK3hzaQsoN/Xsm3xI9uFK+91a5E2kCC6MWTiqXZ
EKsjCyxLeKrkx4jse0VIuizYKv4FTclpGjbsGI6Ocpwzu5C99C7yrMcSGgiKV3upm12nLh6IJAhW
Xj6BAgP5V7W4owHRFSypLtVHYii2lBefrKz634uJ6zPAP6cRPTJQ4AEM5K2cQfqW6Z8SI8d7fyMA
EtnDBZQ8lGp5Zleqlh7r5B9Dc6RIEJhF1zb/sNYqMm3HHBjWU3GCZjMkRkKfPrHROei4XYv6tLaK
PVg8VaOQrVAtdGq/DSBQ2m61FlIIzhSfqhOyEjsBL3fyeeztGnxmL4zapXBEnrFVVH8Dy4VJrdNr
tSKs+Q0lRi2dn0B6vqOStQtpcZcHvVfF0k1TzE9aKWoAfZXDex+9ziZzMXOp83xKdNaeWYNaSQWp
r4LD8WPC4KWd3aCLwi6c3ta+Cl8S2FpeAuZSsnCa+4xmANa+zk5024J3Pb1WHiF172Z79Of5l48f
W8NLcFzczKQKMjisGiAbL2A5dRLlA4pPb3aRi5n5rOdKx8ZXg9Ft4kcLo/yiJ4l/ucXPu8WlX/nQ
NmSugUE+Xc9OvK/9GaqNaNg4sjJkdl3uPjIWAbMMvBpgaNtU+MqdGklmo8qA1Ol4xbrTY335UGg8
Q3DZUW4tdMRYNL6X21M87Zq2tUvU7y47wHa8OoNwZzsEf1JNQJbtDNqPFkXvdL7KRXo0IgzuIPdD
LZVFjv7ECgSmrlKFhpsY+s+imUSNT9s32dka7thaUkTmrAQSpdIpjel+SmS/bWpvimagp24Slc9/
t4Dcgc2keQSPM3ZpAEkwSNtds9hV0vfLINvH9GwXd0xnpW/qijn4OEr2QmInF04sMm96HwnOENw5
VS2t0uQEEI1LPMZiHj7pu95ls3yZYz7+nT3cga0GCUM/OvZJql/CeF+Aoe+vAPhy3ajOmdETBqBI
n6J8+EF6Oggw2M5eWDG+XqeBenhQ2XQsOiieAjCHLpXxLeinKxmDswIsgQPw9TpdQodX3sHLrBwM
JWDxFIXpf0kq/uw/X50LMplqhM0RzXej0xxA9OLRBaXuxdHwfdBelYIsRmQR+/fVV8mQdtaUqtgh
lFIqsIYbH+gOWkdovjxnTp2uDjUMUgboS7MrHO2C8kMIwmZv8qVDvb/sciJ34AJBP2ua2uZwh1JL
f9GRSIecPFiQZ3NqXVncy2Ci1eMCAtg85qqC6KVjzg95s5crgTH/cqWe3YELB8mkGJmRAEDzUe/e
hXe5MyZQIyrsAEQ13VNyrf64bBL7xXfHCc0yBsbACQiUuZgAZtcwyVkPRZq3eDHYVdC7NSikUE9Z
9ZyXorbIzRU8w/EVFEMLC2WRAdctt8v4fUpF5e7NgLoC4OonybAkVJMAoD60r+pK9GYBqZniDX7s
CUfoN/PGFRr7a1bHqW6krowaJMvqw+CG+8JLr6HWcz16mpfs0OspyBuZf13YLJ1LG6A8FFWdAuPm
ujstbXSDWs3VoJTenM+2ms8fcfeVdWwzV9blZlpQWcIXTzFB0amGGrCoBXwzR1khcJmDDM5ztWWt
Y+O8TzAAaOxDUTvxtsehLU2hBmjneNK5NoBQehuxG9Zodv2gYO5rFtSPt604Q3BeMCxGmSjsSy0p
DFBcPLVTbGdT6Fw+qdsFLHKG4XY/lRRZathgGShgUQYp0PJt7mq3PODz0xfF1e2baYXGbX69xKUR
M9du0MzOMpPIi/3aNWymUANaJsF7hdA6zhUCmqNdesTF8ZuQpLwGb1YHGub/F8QRXYTboXZlH3dx
tLO+KCXjcdG+aj6bUIo8hNoJsWJ2Fbt5yvxZcHpFnsjdHo1VgtS0B2IeRXbaXJPg52UP2Q4PZwfh
bg/FCCuiJwBoQbABFW87h3xxoxwXC2/0IgrozYt3tX7cxfF/pF1Zb+Q2s/1FAiSK2l61drfd3sZj
z+RFmIkT7fuuX38PnS9jmdZtJs5DgAAD+HRRxcNiseqUmsXlWibYV0WFNwR5xSyIzFaV35ZeROns
eecj6/0yi1e26rvOQPkOzJKTI4o/9eynrj/nmKFlReeQfrVQ4biIzinBluaH9IU4EseYRX5zaD2a
mhZUsnG7WLUgHGOLdMk0jjk6Tc2yacUms+bxgY6Gkyr1yzQqNsoVc1ut0BgzYEJak4s0MT7aR1S8
mmlQoySo2rU471+ytQyXsIKkG8bFKLk9z4eWfLnsjh9Di/cYnL+PQA8jUg9OGJ1Jntq62tgLruzT
Fzlxu1SYJ/549L/H49xfQYhjDjLwOk/xmZA7LZ3aW52QlUVdCSUTP26A93DcBtBqYkIhDHBlkTqz
3Lsm+dPUjgOpRMTPiP29l2yRVP790yJqNtKkZQNQZpeF1OFxLV7JEXJKAUo81n99oL0H5IKoidRk
jHV4h1baUazaC3GUXnSRu+yCqsz5fjNOUljFWD9Sh16Nh6eoV9y2UgQP7TsH2XtjuGMzD61QMmbm
hmd2kJV+mjnl8+iwomTM4s0cVbB6H3n+PSB3cg4z6VVZweohVvMqTXKHTlQXo+zvLQNt2BhoLOsa
t7f0so+zfoZLdF4YzEeIAB2pHXn1T83rveyFzRjuDotmE9whL+/qndosZt4bNLfN5qmriFI2UCZN
bCYdNh76wu7wdg1Rtz9EWfB9J3kD4zYZJMBTojLXD9ezpR4q66wPgs/18dR8Zw//DlPiRWJeoULv
pN1BHZ/y2CPl15ye+rq0BUu37xm/rOGfXVp4YTR2WDqmuMVmli6SXcsYQ7n4rzKkd+ZDJio6EmFy
24zoqG4jLTBlqJPIP5vi/rJRgi/EtzT1plooc47lmzpfqfFw7C6twOVEENyGWoayJWjuxcyucLac
MS1bP2wy1dXiqvMuW7Pz6vLeG9hv2d55RhJiaCew6G9h7bABLvNBeRia44ABU3iBODRX8n3zfBlV
5ILcabxGqrmUOltDfQnWOL2ZoVhls0Z3Z5xrN60j9zLgzkvLezM5/ujbisREAWKuKjdzvQbtml9r
6IJs1encYYpFKPd/FHJ86CS087TtbSjNQZiud1I9lBjVF9lLVLt9HAnWf/9QfdshHLlYY9HlMuM1
FQ3H6fS0yqdFi+1KWwV7UeRTHLGkld7Fk85YDE955mOheXn0uZPnlzG8CMJURFNo9B2Ex6/1IDoo
hwxDijvXCDADwsWIEEGc8DGYfPdNDe7UVkwIA/QN4MI0tlVMfVsGH7I6drmgQdPtDbdPV9GtbT80
eTORYxdrwUlhdMCcTvUx/45JKJ56rq4J47ODdScyUfDVDO4sn5uk0KwG7tFiclQo43wjbjWLjGI/
+mO89WYUxzdToZnorwFKjwHFTBgR71qDz3QRoSXlCmcC7VxF3384jnNSVJ6WeAJknMPEKzAv55Sc
zWu1s3sPAuMHRHjoLrrMAIKNZnCUI6dKUhsVbCQkv5qn+boYnrV08os8O15GEnwzviq9HFRJLthO
04svAx4619nNhBMXBeaY3CeroNhSkQzmSMPsa6qaO1ld3ESWESRjIriQsr91wT0+TFoeIzPqemAl
UY4Bc8GoiZo3RQjcxzHmplC1BQhrn70kqYkEHBEYsZNvgdNpCpVNopvWh6kIeplVdVQgSh2/QZTQ
x+CdQPq6+LILET1XVA4oROMs6kx1yFTC7puu7GiYNRF5/VV0/KvPy3q87HFCNO50G5qokWQNaOwm
yEawhbWt3CRHDGfykts4dQV4uyy4WUvu1Fq0ksjrBDzldvmTCU1Ah92pW1R0yi7UM65E9QM7RRrv
Px53emmNFCpDWMIFs2MeZhh6TL+pkDKbqwdruYuN6zIKjFgkSri7yd7M5BMx8aCHScOuhXJ4F4f+
OMR2XgZDJpQk2SXgDRB3kg1JywqLAcQmm2YHJqQRuqPDZrKBQw6Xv95u8LUB446wZNCSWM8BpmmR
ray/41ms0x7kObalRnQD2OXCDRZ3fkXIulg52wZdHtnD5NVdbmeNd9kg5m0f+GkDwthlE8IueYuO
lgwX3qF+0RvJTvV7yKvU020e/1EmgtuTyCL27xuwFrVymH/LfCI5GTKCjfU4W8J+oF1C3JjE0Yc0
JooemUBR8M4yo3GicUyokPyROebwt2Cx6PVDxCIqxyLQV2n6lDFkaUGavUbBaOEYq916TFUyuRXN
PRTZyJHINENHGENFmW8cU+206L9ddov9L0VNSgnFQAL+qTmblaweWb5Knya8/eqeWnRXBqYsXIbZ
z7dobzic+3WRPI9oVMUEgNhJj9YtGwsT37aVm7NRIvGhDkJZhLlPGG+YnBcaOUnNjuWSqHnD5rJH
p/rAVGgLb0KFu7j1fJ8J3/A4f5y0ZqwJS/FMVu9T62WxqJMO15H07fJi7nPTGw7ngqUxgAdZrgX7
2ZeHHy3FzQj/25ZeOIgy+iIH4RwwijTTmkMsYhbnN8X6GFfr1VyISp+E/sGdXU1UG2GDaySUahZU
f7NXbsnT3eTawmCM8qx9iqD+XsIPU2bGwSr1dAFcGj0snS2lZ0wfuPyVLi8c5Qdx61m+hOoIiLw5
j+Z9Tx6pIciy7HP6mxXcIdUMFBK6LHNkVgluczdmfd20satYzlJ+V6WX/2YQd0wpIxoia+Z2EC1y
SaKc1u5H2ohUey9vIsrP1bZGvZLTAijKfCPNV/p4XIyveS5IHu3T6tvKcdSQd501piPbQtbglVQ/
VKHqXV6u3Yv3L8aj/FTtUssIzQdAdF6Pdp6/RrZlvqgqfWcQOov63kzh2GA2p0lLdPiZ1jR3c56c
slSB3PxiZ+HiNYZm57oa5OZLSpaTRRB8kvQeO+2ojulJSyK3M4frOVeu8GMfdR3dh82/n4r9/hdy
FILO6v9FAysU8PHy7uVjGqRSF/y3BecopIviQqoXLLhaEQ+q7WXc25PpNA3a4mU01ypOPj5chhS4
0WtEvolzpn42oCiCtW+bMshq1Ls2wmKwy6cY5aVn4lmpY7UHxoTW/vqlRmo9uZYClHccE19U6H35
aEGR2fvArTDSrFyZM0XlTWc5UM92w7VBCUNtL4mgK2X/zeDNc1/PhM3qdfmUyIQdLZOavLR6eJfP
1aGhi9NII9K4mbdk2Tm05hsFuuqYRyvwFwFBvyZgNvDqYAxaxI6cOAqolNgGxDJUgY0iDI5nWouU
ut7DJ8P2oSx8pcrsMhZkFAWMyWvGDnkvD3g0w509Cjr5WzktdqX2aIH9cdnZRbZwRBOSuhkWdk3B
M7HdJ7mnGxLkRTr7v8FwbBHLtNLSFUuWoT0kXq8RFkA5R3CWCeINys8vp5AWp+gaBmsq+ffZIE41
g5NofZMbEHmbKJp8Ix9zG/EOWR11pXGIdE5bTcAfop/Ba89Ey7x0A4UPGrE9eExmc/gqPcTP7Z+s
wsWM7H+vogEuNohMQCQK3oi5Q1w2zMnMKuQI4vA2CR90UannrpNs/j5jzO2mamk41SX+vkRexu5L
o/1Uoz8vO8j+om0wuE0VN1PR6FIBjMOAar7aD4/mI1L1tnGqbiNfEcSKu1HWBo7tv41J8qhE8ziz
JbOUyBkSSGjnk9/DN+I19NUKLW6j8eWyjfvLqFFoJZsaFJO5XIepFbRUR2Auyn23Rs643uqVKOje
JQ7jDYQj+17WKXRBsKFDKXL08A8j0u3yYSbCzI3IGs7p6iHW1jaBNcmTpno6Jp1gVqaDWQzLLXSY
b1o7w8OH6JF4N/7aWMd5Yqwv46qw+LuVMlepDzXx4j6y9eI2J0FbfNF6U8Bcu9HABpHzyy5vzXRm
60npaHeo0BFOOd49njcInCtKeZmFMsvwxUtrx5PdJL8XUwPi/5LHT5c9cP/Nc4PF0X1Ck1U12O1Z
i8frcbRcLVTPk5wiIpC6q2aRj3E6BU14jtLWy7sZCmdoKJlK/CjTLsJecNcRLS53LGRZRzEmGIub
Nuc4hjaeIBoQLS0XPU6jEWVUwtJSVQYNqxYkbJqHJn4IheXOgu3AR431iOlbOqqEIJxUO1pe4Fqt
uXnTCCzaf0F6+4J85CgryyqnA0wiQUxsCxmX/NZ4QGnLPfmmeKwUuRFcq/azYxtIjlLWmjSL1cE0
OVgcJjgbHuU7altB7iW+CE20jhyt5Foqk3UGmKq1h4XMhxnZ7j4MRevI/s6H1OnGKI5JqLFWSmNi
HaWr6aSfkJvwkiA8REfWJJ74or5DkVkcjZir0pUUovFOqnV2p91VkODOCtFrkoD8+ahRbjNV0jsY
VSK+WhbDSczSMdr6OdVFwimvf+vSArK9tzlBU4XEczYBSxlseOJfaVPrYfq+3CbH8gkCF4Fsmzei
1yzRQnKUAR0Day4awGrNvW69GJJXF4IATgTBsUYjSUUcjfhWeYQp4nj5m+floCqdKyBjdt5fWEE+
ToxpWUcm21eTM0OLRLGxrzBbo/LLQPIvYwlM4kvj5wVl8SF7z2m7b0r6aGIUbk1F3idgc16ycI0X
o9QNfJo4+V7oXihqQxX9fY4apqigrRHDCD1xTOU5jUTCEYLognCcgKr0MNHZM4DZ059FNh6MTg+o
Ml5PuBhFESSD6ySIo1pUhSDgIn5sPSHQ885qnMokKG7WIwrwb81rFPk9TigJaH6Kaj5FZwjhIo6l
qjKIoOFDybn7mkPHCy1aZ+5nh8VtxC6D4vkT/mfiZkJkVaUq/8ASjZbRGDKi+1h9aqbRbq3aLrNc
EKvtevkGheOGacBTsK4BpWwf6/a57H9mi8hH9i8qGxCOHdaEWk3JCKj+tjj9UT2E3/Pn6MzKInOv
pjYVPN/vev0bHj++TVvrcW3Yrhrm+1o+diLB5f3jfQPAXUs0E8oeNQVAdwrPrDER8+G86ffFRZeO
KzoHhWhcMFFGZTabOtD+HimUnEy3t4sj3ut90ahsdgZ9YNiNaRxjDKtcFJMFsOzJyJ16NJ2oox5u
Rl4lcHDRV+Kow6RS3JRsEfUsILI/rt/+/QZC7S8u95SNwuav+IWqNzSlBA1a602J4NWyvhRa4lwG
2VuuLQhnRFOPpKcSQFZ19WfdsAdoicfj5FSoilQS0QzfXR7a4rH9vAkhkrxEbrdT0RN2Wi0My0Rn
jms81N7gSy2aIFtnsf99Xx1Rt5Ac9dU5kbJGgYnVchjyU63mkAb+0UlnXREV84tWk/37xrpWbZZi
NGGdJt0u6s3QnvvUHYlrmaLzQ95x861RHO8VihRXowEkivNjCIqA2rMjBfQgKqDYze5ukTjykxOC
0Hx8RaInvJMjYtZOkVM74gmIu4WrGyye+NJ80GWqA2u97V322oL24qqxyy/Rb4a3nrpj4XeKs1J7
uKrdyxthl+S32BwnQgNIVWYdbhIfBy855EwB5qx5yTE+pB6K9EQaUnsn1xaPY8Ui6k0DDTzYCZZ+
MEbMKFRj3IhNkV0CT6EcIVpJhKnNzP0Z+yaoU6XHxdd93HeOghVkv5in3q1FHJekVO4aOWWecqb3
r2PBrvLnzq0e0XEXiBKgouXjiGQtwimta4AN1e/j8lyMz0b/87JBIgiOOEplUqFzAQhdxjF8XabP
ZSLI+QsIg3KEQYtl1tSeormUXLf1CV3ntysmP8eHy5awlb/0ZTi20KxZa+MaMIOMClQ19g1LZMnu
Ka/raB1BHy5KD3WOJ3Kzbuaqgp8xsQvdyf0sgNj7q9iF5YoEMNnSfzDoDYwvvrbCpIwUBmZgmCjO
X6s84bCyE+Xr5YXb/T4bHI4UrNg0UgViO04mTV5vYfEosc3xzyq8VUU2ibA4QkDiqC7JwBZw/oIB
mbYxQuw7DCJMQDQ177Jdoq/F11oXar928gqw9JqeLH++wjQwJ7pj2j7/QHZqbyeZCMQNXAWIieGS
+JybcxEEtGh6qrHZWbLDJDirMx5YM2dE677uv+aNUddrX7Zxbz23oJzTL3FJx9oCaKsSW5kx3Da+
nmhiE8nJIlF/4p5DbsE47y9KRa8XwsDMoyY/pN3Nmt8Ji9f39vEGhe9m0miTx2kPFNWA9LNOn7ph
fby8aiIIzuOrNO+g3wiIVEVqH9o7ySSqThdBcI6uyERewgIQYbUaB1OlxVW8qFTw+QU+x7cumc2A
UiQJnEfD5xXlVAa5V5Uv/22xmKUbvzZxrZhICQwzPmnpsQsFeViRDezfN39fUnqrWSKslBZ/TaqH
Zf4yhO5nTLAUWVdlHeLVHEQeG7OuVYDorfte91NRn8y+CW9/nztEK81Ictri7zfqY9rfRWHwibkZ
r4OJfpnAsYvaZnJWZDqa1YvYputJb85KotiG9CUOXy6v1i5vYgjSLyyOVJBY1axeYljj4ne0vckM
zS8RfaxKflWHwzFJNVcZK0/ukrOm5/bUiuq3dqPk7W/guKZfkLLqK/yG7El2qtw2A/JkHLRD5Ene
6KAVSEEhpvWU3oveVnZj5A0yXyO+5Ljd4PWc3d5mHyNL/fXKfMQPsFWnPv2DzAGLTfljfovHkVHR
Zs1qWQYkpyB09lqkKzkq8nLI2DPxZsOtRbmefW769X1VjpumMcTEKwWIOe3sUNLtMHsUuJDIKC4g
z9tYldYGny+/DoP1EQWSTvP7elJP6eEfdSCJTGL/viERxew61Qrx0fL2PEEiempFD9CCPa5yHNLG
SjMOMhBa9U+N3ibRYBuqICcmwuB4ZFobKVonrNraurKq2VV4bMaXy59GtFIckZQVBvhZ7Hg15/Vc
zc1Vnbf+f4Pg+GPuFwKFM5gho9AM2oBGLup93E2xbDcNRw+NinltaQwI8tvk5I+S3UGcWHfrwk4q
uzqyPrdeFGuJeJG/uUvRkEDxHqBs+AF1OjtCjo9CFowNYxXJ1+xHdr82KeVoAe9pWTPL2KS6haBV
VeyxDELlmZT2HAuKRvbjujcojg+aapTznG3WAuMQ5QoiRg+LXtqr7lz2C5FJHCmYUMRMV3bSS6vi
9HPmmpCnlHqKmoAcUwpmAZzA0ynHCbFuxVXNjrEOssudrF6VlSzw9N02po0f8rr769hD8Kdn5G30
3qqsfjgrfi6nvqVD6CWU1kPcjwGtunO9JO7l5dxlC0WzDFw2kDnle/GrsArnnHFeOUL77EGDyOxn
+tbNDQTnGcWcF/JaAqKer9L1oc2OjVCNYfczbTA4r6gkuZzMDp9JDvT76KAeTBetv0ipHEM79+RD
6nSfCs43kJxnFGo3G0UByGE6rvEjRSD13z4Nd1gYxloUHdtRi3yupsNaT04SCvPM+w4AeUVKICRr
EI4Eq7ZOsqa3WNaL6YLkbuxKi9tMjnTWTqkNEfqzVfrKy2ds+4XKx0eVnKyymcLl4/lqVrxcOSWL
IPO77xJvEBz3tTrmB5QlIJr1dgl/l4bvl03YrRcylTcAzq+J1kRaUgFgOoVB7Rfn6Kv60PRu6y1u
a6deTO3sWRY2+TBX/hDqbWA5Vx8VZSrHmrFFicKCwlsP9XN7mO/XE9PKhF6A6BARLSTn6DTVuyzv
TNwPmxtNGm1dFzVLCXyQD4tMPcqSqIAPjrHbN8+WElTjk+Brsa9xadnY+bUJ7iBmHNKkZ1YEi8cq
WvLaY8cue0oZfraiaVpC7+BCJH3tIr0l+EzlNXFipzTt2E2fZQWNc5OrOYUfPsiQWBMIj7Ko6JKV
XNQ06OuqJwVQ44U6uqS6Ul4dSOOl8XJKIWi5QL738sKKvh3HH7Roilym+HZJfkPpnWJ5afTfyIIP
maYmjWRpwKfru29jbKG6Bf0NoraD3fjlbVt9CJXyNEsGHSu35Afcpmw1OlnWXQzZp8vrtX813ABx
tLFYc2ZlOqxhT8pMLNM8rhZeeVcnPUCf6yH6eRlQsH35Z41uwKMlhZQDtq9To6RWnxeRSQIf4IMk
1RoVMzPYB3JHV0GxTuyXsh1eS6XbuYtboZk+d6pM4Ov7ofRmJdnP2mzpFZo7cc2I6e/xeJD0xouX
i3eok36TPF9ex/1swgaOYxAJhX5VKgFuNTp/6uktdHfcLI+PmPTlNK1hT3r5NbKSNOgr6TTphXVQ
s+KqD5XTMozo+6ReZ1E3XzvBFhRsev5tpDRaK20XuO40Zj+Ktq4hqP9nVuY+lUtHLSDh2PYCyP27
02YxOKKpZjLQwUJwIh36a+0Q3vU2aqlvUOvmiCdvilyY4xip7nqtzcAx/eh0w/cIwqKXv61g8/N6
vLlakEab8WlTzQjSJjuNU+7qneGu6Af6b1BcWAL5B7NuJ+ZFvXoqGmjUrOXiSan8e1+RXPCZBBuT
n3E0QgmnXGuA1ctNaz7O+lVSHi/bw9b+wonDi/GGzaAVKfs28dE8qZherAXdMT2JXjFF5yk/t0gp
JnVGUSpo7LfRTR5Q2utmQde7HYYGUj+8ylzLrT9VyL+J8TSOYmp1HvO5ZZ7ndx6TeYtdqvgrRJla
qNIwfR9c0G7WTtBFJaI2jeOahUyYxKHA2hnaO0wOXTH80VlRfjsdot4mwlwIO3U+fEbcADS8KWC0
nMWFK3meEKNBTgfXAMWneJRcmwDKsx6bz9QoTiE4lPZPwQ0exx8kmxaDEuAx5T5IdvhR9WMsUJph
2mwmbDXc0di/7Kn7nLXB5GikIWPYd2hVf73qUCfz0tFvKQpCJpfpzpVfi+RWOHVOvbiwEIF4f0jl
S2fGhJ2NLc7G1aVe+aU/UGSC80N9L6bK/X3yy0gMCHmPFxeYo9D+tbCKDwkAL8eEzdWFEEoQH1q4
q3WscUKJ0sG7DLqBZf61PYuLWetWBqum2nMlSdVJVhWXtH3noAlFlBzc3x9EJ6auGJpJdW5fzs1i
htmM48f6MnnIrh+oS2/ZZ0y9yBUVoAjRuN1IO/TG5SoyGExIZ7pRDpFxPToDZHSWA6m99lNKOhAk
+mUetxvTRB0ktWSn61V4ZpfL2B3t6hsLpjRHXIC/e75u4LjN2Ge4MkQS7KtKLza/h+SHYOftb4I3
e7idZ/ZpomfshXmSpSCTKteyiK316SnT6sMa679lJfX7Mfyetr07R9RtutjWtPL+8u8Q2MkXQyh6
PBkqEgMQQVhuKKRaaCKUJ2f76yOR/jKVl58jOZEnhWGwfAp1Oie8G08YEO5HvkhOavd0f/tsBrfn
LJXmmakBKqv0AOp9pmwem6L5TAyxQWHfdrOzjTUdk4UAxayulg4TlFbfyCX78pfZjSI2IOzLbUBk
bZA7laXiJ3Ny9fRsqD/C5Gdd32A6nN3OZ4t8uQwocgWOQCJT1U2FuXyaStd9ROw5675ehhB9Hp41
hqSXjRE2jaGvzZltts9NLAoURHZwTFFZS1VrjJqkw+qXdwrUbyGu6E++abMkwz8oPWRedcnBObJA
Klcx8h5myYF5z8rkTHcabC343yRHwbPCblXlhgoNjjrGbjCKJAccZHzZbXk8THezo50ILpXCIFNg
m8kd1r08VUqvYDX/noAbneiRaSSPwT+YgMv+2oWVNLmjOtLjWSvY8zQNWIoIylGeFhBXPogKe/+f
aIvJJCvU0k2+QrqqiQFNfAQh7KasurFP1ZvGhQ6cQ6+QppyR5xUlwPZ39Bskt6On18kJ7OqRH/uj
cmgPzEPq4DNSGyZ5g+H2MZlJJ8sLYLIusxf6hY6WXUqiXP9+dPOGwm3lKVWmumHvaGT8EYeQU5Ju
ozXHi5p7mTL2d/MbDrebS1LWY8kyGhE67SzIlBkCnt3npDcAbvOiC2nuO6ixOqRBadT3SrFLUYeY
yAZuw+b9skqlBRuqobdDowuUSfTR/58g95cZfEYwlZqerhQYPaZyvL7b3kcVhm873Xc2rJDdyqy7
6TPaFhtf41OESkmrlrzepvWHWukPEAm25+hTyfA3j6aMozZHoUKSPjRVls3pHjCyBfKaPxNDEAgJ
3IDPCcYtRhZmEdZvbc5m/ZvV+f0gyM7tQlAdkpqyYpo6XzeZrLFadwYqvjRrYRM4TqZWubQbP7Nj
NjDMGzerpSmVpLQqK16rbprkydAE1RT71LkB4AgGEVY4JisAelTrkif1kJ2ZbL75BbepQEfC8eEy
BYjWjaOaSFXHsTWBVww/5PEc6990xbsMsX+f0VBiaiDONmTekYu0RiDMEobLqXtSXYyIeKE2aqGu
WvQqiJqW91dwg8Y5NEYI/68IYXKyG3btjn3JYRXPxO8DzMf8TCmgDkFXuB1KQF9/zsYjyKq2KV2x
LSNZdqMU79mxpxH/8hLufqUNCO92rZx0RIJqYFzdphBZoKOjTYKS990TdIPBeZ6ldcm4UhgyZ5Vt
KFe5cQwn1dYjqMT0f8rSaZEES7ef4tYNTTFwscbycRGJkg1FsWaoISP3unJSoDTq43O5mbNEEC2U
ghZNYsQmPnIXgUj4cfeM3WBzbpINiybVBjII6zTbpE+D0jAOc2tedRH9evnrCe3k7jR0yayq0kKW
XkP/kWc+la5ymFeXdQfp2An6le6TNoiEE6fZAf4h5NsYyflNpEoYNF9hgSOd0tKOhzGV7UbXpGOP
Dodv2ao1f4bTWIsCmF1cUyEsXWJAEIfDlSptztHZgMbMTDpA4GFyhlJxJ4u4SQeJF1n7VNi+AeSc
dw5Lai41AFkzDZvaHJ0I+rdZTZUout3dixsojjHN2BybPma2xd6kPk9xICxhYcvz4bNtILi4DPfd
Ns0wtcqZo6t2HOxVqHW9n5zcQHCR2Ygk81qFjLbKOyYYk2POmK57ze/T7+yROnMjoVK+EJML1eAo
JQqAgMnyWmy4Wajaa/DX0M3ckdBrL7xhCT4WX5hvrcWiW8wv5sHWA81XDqjtS05JwEacVbctCk7+
QXnsLre8LS5f5dSZOYSp+1dvbJ5kr0N9gYfx8qE9HMlVd4DSbCBWRxXsOX7s+1J2E8nYF62L75J1
aOcHYw5q61mZBNHc/gm7MY+js9Uyom4dgIRZNGZAHaglfJeeGJFVbvFFzGKij8ixSQQuwZxB4Bn0
JWlzV5vv5eHlMkcLthyf4c1iSsaKHeOqQYKkG27I1AsOWJFXcMQxhSHEN9kBO5BHdfwj726q6a4Q
xdrCr8ORB3ucbXL2dfTfBk9+Qk+PgzFFt6Wd3DGZ+c/Vnm+8gWMSrZqGNDWAx3pDW/SGxi4pHenp
r9xC9Yzb/uVPJbSQ45El6uN1YRaO6JezDb8LJsNDDe2AAntU15h26AgzhgIf5HO5fT+VUcR80Arx
hNNkB9PQnhKt/imwTeAkfD63UYoF3QvsdPmGjgwndRPdMTCbGpL2Rzw32NKxOyW+aMLHroKMiYcN
yzAw5d3gRUnKVumliJ04FCNT6tvUz1DaUHyVHDadoLUrN/YiXzglaXdR2QBcSzdMA930729TlqTm
UaoiBrPoi7E8dMnXHiOLL6+oCINzzxzlQlbGclFmFTT5wyh7eiIgRBEE549JEc9VHiO8a8vbKDpO
1lmmx09YsQnk2E/Y3DIqVZ30RAaElj6EcYZO1CMVPpvscuAGhCMoFGZKvZUBhNzHj9lVemtAzs2t
Jrs/IUuObFqEpJr33wzjXECdrTBTW2AqWeFrYXfVT4ZtrsXjZZh9zjBkS1NNps/IT1ye2trIOwqc
xPyr8NQv/pBWOxxQk4cPF0zPhuBEYY71IYh7Q+SLPJomS1CJDMaYeuJMlBzDtartyJIL2+xnu05N
3yroZ86YDSh3o+qqYhojBWaqOoZHVU5Tu2qCKTOxYFftBhsbHPLeH5cxo0WYs+Xs/TpHZ2rpRfq1
Hpa2eC7LLiVusLhwo1HX1OwbLORsfZ2nF7n4nmp23In6EvfTFBsctj02eywKY2MZdeCUUJN5fQX1
yyvlfvaQ7RXm/nf3mkFV00Ipvqbz+qjhlPX6XCTQzqqONH6a1M8V/r0h8JJWaDfpk8kEpS/37Fxm
VR35T1b3Z5xQJRqIdLJ3DXoLA/jCHKWoOpqyQ3lpyVeaZTe6JTmXN/EHnkULu2YYBjHxH+YvclS+
LpaxIs+P24Pq1eahw3gmJRUk4EQYHJcPiRYZ2ph2noTgQrtHP0lNni+bwf7EO2J4bwYfSozxbKrL
BDPSI3vPag8Fen9q8d2H7cFLOBwXGEXTRaYMUyanW/CY1QWSt9xhdMfq9cFnZknDLqRxLEiBQKiI
8inY1UziwbDWzjPP1i279UjeeiN/k10USfgiFbUP7saBcZuVaMWcFhRgWXMzdN9axb/8kT5GRAxA
ZelKFWeGxXfJJHmMvGXUQVzen1p7Qa/CEDzGpm0ey0PvRS+RE17JB6MWEOtHFnrF1TEiCuCGSji2
K/KmVqxpRp3Sa7VucU6C/pQ+sekn0jH91w/hHBq/jEVhLesKtEkyibeYCbQkqwI9nKlSnqIE/xDr
UuU3aoSpQ0poHgSrzHyQ91Edip+YhgwBSBRuv+dcGrexGU9slVGuxMoXonv5aAVzIB0rAdbezt5A
8ecx6SDarWSAWgbD7trf2vCZYFr3ZYN23RIN/tREiAENaC6cmSdjpjSd8J5rJHYXE7epOoFn7tvx
BsGzIEZ2ZwnmwXqhfpUOd3jtGqjgmV9kBfdV8pnqsWICQpl8tQhmkaLG7t+H6LKF92Fwhcn9fToV
eGlCe4QHRbBjX4YHvRdwrADB4l7WkSqPpFBNe2+M4ysEtYfcFKUc2Ub84LpvRlgcvZq5OfV9mvXe
UEAkGwPp0BQzO32ONAh7EBTX2n2Ig9he3QByMVeF98Cs7bFqaKCyjfA8FKazyudc9KK662C6ipoi
RTHpB1GQDP6lJVLZe5p5W8wHVL3j2fEzm3GDwTlxRtQ0GbOq98z1DJHlRDpp5MvlrbhrhiFrsgz9
BNniJy9NYNcymfF9RuNY6E6vXSnUvQyxT9YbDOaGm5DR1BNJXmVgdLXT5s5fytumuy6QcvonE5BE
NrF/3+AZyUASyCqgbRNDscLr7NtUCi4QHy9KzMs2JjEv3ECUqElJqIydAwXs5il76GymJd7bMU5z
aBpHvkhHfG+rGjogDVVVNbxEvwdE0zWE5zoVZCO5a3E0RHJ9ux9pC8D5Wom0DaE1AMhrBRGbuWid
R4+NgxXXK+0Fd1swjtpiEmlNKiud91cdCtQbIaRTB6Ks254jvMGofJmvVg+Tki4E56YC3aMfKzWc
1XoSePflL/N/pF3Zctw6svwiRpAAN7xyaXa3FtuyZFt6YXg73PedX38T8swRDXEa13KE39rBVAGF
QgGoysQm/fvMrFaVkkiDLeFDZIMXd77WIQE3H8vjovvNteq1Urt23W9rmBDkZps0qRECUw/A9ebN
31Ycl9E/7s4+50BKH5rhDfvpFlFIuKZ1mqYlhXuEUKbQx9CtGFgsSC2JeNyNxe0Cl1xI6DTLNAxV
WLoaNHRthaowLAODRb5qJ9LZd6G54jbAvtYKWSay7/YbQGEhQ6mITilFhlw/V4KX3nxVohL8F0OH
LLnan7cNmrCKTYPFZW3DPMbbREFHeAOWIg/3Ab3PxeeYtPVwdwVsAIVVPeX9CFEgABossPPH4rvG
7i77/677bxCEpUzCMI+qBK4Yg94nuSayOxSJBSJNvRVaTCE59wi2fmTrDwjAna38jytWEM83fieS
1JflXCX1CJSEfEi7u2H1/mqUnt1ws19E6xxmGspp/XpZs6OhQRuVteo/l0G4r15YPM/etwGpTYPE
Kz9axhrO/L3P8Ciq5gdIbV/GkU0Jd4kNThorJBoMGNPVn7TqbKISwlYf/g6D/w0bDHPUszxdYAsU
cv6xpsyzGERrp0EmmCyzRVj/C5oiwKzP178K/XjLoemtEUsqOHZ3u5clIh53SjWCIiPDePHdrgta
nIz1AznKCvBkpghrPS2mCAIYgBkasAqmQdJ+WaPT302LsNrHuvzP7UXcHVfISLWZM1LZmWHvuGuh
hZ+B2BMECGIl1DgxdTYrzMkvxuXOXY+cZp5zscguSHb3mw2UsJFOulXX6bR0/sy+asQvzQ9E/56b
7wtDkjHuhskNkLB/jmqrNXODm4JoDtHftNwl1Rq8YW42EMKyXKKpNI0EtvS1A0VEN46PpUKcvwMR
1mWfYlU2hNsBleD8u6anLh0/XMaQjZWwJkNrajsMEVJRxceBpJJJkuyux81ACbswboPRccYHSj0n
R+jZB0YAIZKzLPvcDccbGGE9FoutVTlazXySrq6WP8VtclDnz0YruYfYXfcbHGFNgmoHD3cWcAoo
dxmZg078Pvp+eUr2MGzVYpThPsKwxK0Fgj80SXsdF75g86ZHurxb0vvLELvJEQ7T1NJxDOWlgr+H
/LbX1sZIDGwrkCBbn0lP8L4KGiYl4DexsmRsz8u2cMLSj2nJMvwd8GTzwPpPieyhcPf7yGQJMRDD
cFb83ZzEKJkSZTGm37ha2F26SJb760Ih5Cx8V/kvgLBMlm4xKF5U+XhxjZv0YD62Gij0Rp94xaF0
zfhAJMnerhvgaZCquk75m8zvNi11HtIqSjrfar0S3TPaz1KReNre4rRRRI5VCB1oKmZiOpphW1jW
+mRsO6dE36QbLpXhNhFZgprQyl9AwOTM1Tx4YWTbktiza+EGXvCKqelmBUwQrd//0POvS+yk85fL
fi5DEHeC3EQl7AiEKrpReqjlfphkS2nX9TZG8N83yROhzbwqod76nYXj56wEi6kf/84KwbutRoUW
UQwrtDJymyxYqe1okwREZofg4WM391OXWa1vqOOp737WhuL9nRmvtgJUdGggzvOb4SEtDv2Cc1km
2TJ3z5gMBd06LgstVSUCCKu7ZI5V2uKMaQarZ6LWqHDXO4a2oje8MCIqbMGEXSdeaZwWjIOxNdDS
6WBlkhW658BbBCEITL2aF5UGhGHsA8yRo6kocUup8XB5bvZmf4Mj0lHpMesStpDWn8OHGBNDlbec
LbcIwo5jo4VSrUIg2PEX28ycYToUMg5uyWiJlJx9lYGNpMVolUXlKHZ1MkY/ZbIeJRmKEFSmuEkh
AQkUFZQn+s9hyqAne7o8H9xNxePldrSEqFIPia6sFUZLn7y1/yfJrhIF5ACo2Exkrze7ucAWi9u7
jWBVvHaQrW39IkY/xPCJ+JpTBZa/9AFXrcFLqYSYbN84tK0TYqo2OOB/B0QpaqmFM0KmWiZOsVgH
Wl9lJViazkkvOd/s5YVMfYESolprR0YbEcScoridmZcRz0S9Wi1jg9l3iRcYIergvn2FEiRg1vm2
sz1i544q4xl53fP1HG1eQIRoo9NCLxILw2Y4k8/A1Zkf2s/0Vv04u5oL4QRXeZ8b7mU//B/O8QIq
BKCCtWhf4qDmUwp+E87/Ed5nhvurmZFYTiE5wEtmTLyDSpOmDEcLQ1k3NzSuHaVxovrGCmfJTiGZ
MjH36dHR9Gs3CrNTplCHjb5i/7w8ejIMIcEZ0qzuzQK2hPX7QUP7bn2qZskOsZfDbTxcPC0MpalM
jI9XehpPaGQ6WThg1YGsx+B5PF5HpH8d4TlD3kQJyOIMkaXBEebvkOpG2Tq01pWfxck8LEfzzzn+
fvf157WwQWvVtW9WG2j8fKKBHaUI1PffeWF+G4Ru9u3yPO3vfi+2CVGiCdmixTUSLAYJxugxrb5e
/r7MD4TwMJtzWxRgcPLD3KGV4rZQv83/mKZAGDIhPGRKo2q0BMgwQrdS766iJnNzU9bWLAneYplY
CsWnZjUAk+jnCP3oq18OP23+NCszSDIrYrmYqcemnnCDlsVv+1uzllwTSWZFrDCOsTMs6wIfa6d/
Gg0J7+1CZG8eMhuECKDExgRNCdiAg+ms5o5p3192LRmAkIy0Nlu1hcGIor7FZXpmBH/3fY6/WYgx
sulZ40uDQJSPGsWpGqUMQXwQLoQWUVgATwE9HVY+Ed6MkhvNKW5MXEW8kTPk92UiyhvaerkmWsu9
ityT8LtaQE1JUrH3Pw4h/8YT8RCShV2Tg7IB2VsQnldQgkWpp358bkc5TMc2lBzdJFsmEVb+3FOt
NlaYpOUPSf1hzL7gAslh5cNlV9hd+bw8RieQKNeokMFPWTjoYY4LiSQODXRhvhva+ktKypsqQ7ve
OktS4P0dZ4MnrJ3MyMO1mIHXQ50PPK+c2KOOXV4d/QYGIO4W6PrEnRskAXWxAGgmI8gUC0xZ2Z11
FM7IsuzdwUP9CrM1laK3VFinisLK0Bxa3FBNxAWTsR9NX9dU+Z417dm2GkmGvZ+2beCEZWu1JM4G
o/l1v8dJjYsHdpe4nCmuOLDJkTHx7Lv8BpAH202cmDUl12kIQOVoB9kxOo9O4/0Sele8wbnsibtB
bwMm7NdkWWjK8hqDSbPwmKyzNTp5aWijBEdqFZ/VjVXNYpGeZgCKr3svOhbo3LZ/ZNcMl6T5g4xl
S2aVsIyLXAdrBMUQrvZDPz1Zo2RByVxQSOVbNa6qwajwNJagbAEF+VQL9PCpq714WPzLM7TvgBQX
iKZKDIpSmt9HbqAQvMk6+Ht6vR4M8JNlQePlqPWm6ORMDqHknLK7l2/ghLEjOQRVtKpHtpipul+v
8bdWG8srUw9lNLkyJGEUSzotQ88NK+f3TfmgzR8S2ZWiBEI8AvVaPCYqbmT9cQjWaHLQpKFAEfzy
DO16G9798A8cCKrYXtjYaj30YKfzTfVLZx/fVOzGP/7f7wtrFFKaZbI0IyJQgQur5bpBbXzWfr5s
xK5L62jTp0w3QXYgbElNmgwMdRe4I18OPTmGq9+Vh6J+XBOZevD+cL0gCZuR2mnoQypRqxsZ92ve
HJsqfks6urFF2CH0YTYg64BZV0rjVKv1KR8TbwGJ7eUhkxnCf9+EtLaqKqZYgKnnzxFEltVOMie7
2cjGDu7dG4B1trO4YRipNP+a6Yo7QuFvumKymlCZHYJ/VX1uo6kfdmh5587hGDBbJkfMl/KrvHRj
iRDD1s5KylWHJVp4Dsl9Mzxqix+x2DMsb9FWt68eLs/N7sLfAApRLOzHjtQp3Lm2v4GVhvbXjEpm
RwYhhK9My+PBVDBsaXJXjDdVckf+WIqMp1IvVojhq86StDBmQKjmcLIaxY30/GBGsf9XgyVe4Cjx
xGuFMVg5GK8K1TqgAcxrwuL0dzDiwresyphMWKNMV9QIlPo7kdEqSVxZzA17WyV1kcLP8gp9a+N5
GH7+nQ3Cmk+LsG3UFjY0ZdCNJ906WopkmHYjscnAWIscmoE/9/dVT8txSnK+LerLO5JdDdPXpvkS
Lrd5/scMXty9XpBE96omo6zXBWnSDCm1wjW1xOml7718Vl8t/Q2IsLHg0TCz447nzyijvqZghlBc
bXU0kMhWYPCQpX77ieYGT/AyK4za1DSBB9rt4tY6pl7hhp03g3lvvSkDJjkf7MboDZyw1yRUbZQZ
3Vh+2MOo7thXn3X7azt4l/1u17EtZlHL0jS0nggwljqspFxUCD7gXD9+iKfHv/u+4NdznI+jaWkt
+g8GEPgFoFlyLiPsDtTGAh5ON5tZF5ZovgthQWUWbp12jmIpjj1cNXkmyWD5AnnlcRskYT+bZvTm
otGh9ePmhvWnqC2dYfgwWh4zr5XkZyY9sXEXvgQo7G6VNq5okcTgpdfmOeZ9/Te9UzrTNTnKqnN2
yyfYxjhhY7PTbEI1A7DqL8bH/hrFuHiVBcvtcGBBfJX6eWDcX5643Xi0QRTiEUg5qgncbPxF5qou
btoSDviZVYcwldC87S/dFySRMrO0y3mxCjyfmaHfgCygCJ9Wo3M08ERVkD7pjqQ8N+t1kf0TJ98v
G7m7mW+ghSiVhqqWGDNfXxjTTHNs+8FOmWQJyECE0JSk+qBX3E8UVbW8JM7OeA8y/EGld5etkXmJ
LYSLEBcwYxQCqf0y+NCwuho/19Bwv7XfaeCZaG8GTXrzv/+othlCIYREZB6MmvsJf2gA7bunfYP2
iQ3ZDr1yUN9/BJv2+/HPCUP4JraBFeJKP8fjWDUw1X5YcLk1BKFX6V78jVfHqcep8qTLnQ/eheVu
C/GlVpXVRhEoHl1rSP3FuGWNfCjJYF2g5gtiPIUjezKSRH9bCDCKydapM4HIUkqCuSDZ4MR5Ncqo
QmQOKgSX1JiNnEZYgJXqxsp1NDh5InmUlEQT8XawH2zdXheYYuixm6m2CwEUlV3N0aEMJatAYo3Y
J5jMy7CsfMeJFu1duER+kfeRm0eJZO98roS+4BBit+A011BpSTBsasB5+akHOYAMxDzxZ0jgnShe
lOGIxwIUSkfJOpe4IhMiyjxTarc8oqwfe4/TGoyfIUfLpQ++QIxK2nYu8UOx7W6p2sTUa8DpWRyY
6vRpDZWPl02STZoQRZphbezUBkRvntrmW4mkMX3TDcRLyGBCyFiaJQ5XBox4OEbzlSqTEJSkOkwI
EHmYanQq+fdrp8++tOWtFp27+dsbRspGxxHoxQ10JAtbVsVQx9KNeKtQZjCOEBeqfK6pSkD2bx83
KIKHIZOiYWxylNLBaRrdP/NxtJzo2n7XncjROq2SOpNdH9sAClsXmmAbFvNKsDTxreTUyrpTpRYJ
HjaAFr5fKS86CqLbxTfd5Kk/5lemAwk1r3+Q0RfuOsPGHsHZkLYrtLABZ5apAwZ6irS3yJ6m5W0F
exsk0e1yhQ5Dj8e/8VCfOAWfdcupUTm5bHeUUaPub/cbNGFPGmiiaiF/j229+N4Ax2Dlgn/SQE8k
CxSoPWZe6Ccy0WOZcwgb1FSbTUh0DGaygurymiUS59uNPhujhFwXJe9ZU1UYwrICEU1gDQ9N/uFv
li06mH8/B61FQlnD/SGPggR30dpPO76/DCFxcUO8zM1nVL33UIDHqymnBimCaXKmx+EweRDl+KBc
x5N7GfHyvICx73ejppbVWmnAqE7xFXKc3lK3ixeb/8Q6EAD//v10ICZNS+7a3bE1btrqKpTVt+2f
PmzeTo6GRhUlr79j6HUBIWq24Dk74Dlzh0RySh0a8He+yCs+Xx6xfU97QROid12PdrjWSE7y+ZDF
39PmtjVlq2X/3XdjkjAtVoeShqLkp5pnAZH6EJ4iPLlVXnkjU/bcD3Mv9ggzBE21WrF5sjXjjaUl
bp00Tkivs15SESAbNyF6R91U6lk7Y28F/fNwPz9VMh2MfV9+sUQI2OVctks2rLgKsRbIHSlXzWy9
KW/bTIwQqlF6bPYln/30ZBwUzQXHplteGR9+FWUtqmPJio1kVgnheql7UMCZsCqKShd8mH4f5pJn
Fx58X6XBG6OE4DxHs2aWCiDUSvOTlDopeafG47FIyEnrDVe1Q8nl2//YhF7mSojXbarGeZQDUv/Q
fJo966A56UF/RAPOu+46eVSdxFulJ06JC4rXFF1W6wutuZ1B7y1+7DYBJCrVH6ATc7lC5XQs0QIo
8fv98ITrYN0AcxEDpY4QnuyiKFOetM7zoTzxe1RUx1Jf+09l8dtOuRs8YTY1BYV2pMWhxr5Bg5aT
+eO3NnLYE0MhcxlMYA98uBwR93etDaIwmTQC4TSJYWGRO4PfowQTN1tB/E/vo8/NTx9kp+r98PgC
KJbqm+Ycx1EOE+G4jm2k3kSZY4+JG7H2e2vSgI7I2aImPqi9dVzYWzKBDbywBSjzZIekB/zaQcp3
OqT9AC2N4PKo7jrrBkTYAki1zPPAz6amejOFd0N/YoN/GULmmqIkTDQtCgs7YPCKFeI3Ab39JZ2B
+gRPRinCveBVlNkYJGwA6jCPrOFXW3rQnrJzFkwHnuFKL1r56F/C4QO7ua8GD5QRshk4Db9W0lEz
hXcLCzVTFYoupFzWfHt8jYZqKc1UwdJpC2hJli8LtAb4QZ4E4YdntiwUaa01uDEMV04ove8WL3jC
BmTWjGkRrwjVmmM9uul8l7QSz9vJCJDdQicIhBhEU0UCWGMpiy6CVT7+i7Mk1BnMo2Ic6uTHZffj
gU8Yut9wxECVFZa6GMCpwvdJHozzbYL607V3TVNWg7ozar9BCRHKDKdiWJYR1cfl7TS7Zv41DT9d
tkYyaiKpeWIpnRKB/sLPzNtx+Dmvj5l6MJjuX4bZSQe2lrxiMa8gU6uHGLQW7yJZNjrteHcZQWaI
EHiMvmp0EsMQqn9qNcspWzAVfktl7T0yQ4S8M2oLfdLVCZuG7cXlsZPqWOyszN9GSog3NlXrIiIA
aCHaggKMA1EcAgoo/aAfEw8E2NJLPT4yFxxarCeCEAkUCGYg8g5ZXigXPZj39KY6IW8PpNFbNk/8
902c6xW11/MIaMgrBtsrajRXsAOTtXvL5klIXzpznIoxBQwe/8G9OaeSe2XZ94UoEJMVxXMZkjLD
DkLl1EyHy+68+30NbGOabmG5iZSRazqso8IzzXX+ONofIb59+fu7oWXzfWEaknAFPVGDc80Q3kbh
3WpeNdHj30EIU7BkdGi1EmueFN7Yd84A5gjy+e8whGnImro0sh4Yav6TEvBNfm7Y6e8ghCDcKWgg
NyZA6Oo5/76wM9qdLyPs7igvcyGySTZsaNlkYS7MBoW+2fUw3DfW6KW1S6q/Gy9DyAEN9IQRZQVU
Zli+NrRB2yQOBffyZYv2UjRcA/3rvqJ692Tbc4/OL0RjLu9YnqwDr8OoQcJ1JiB1sSRzJFktImFw
2fXNsuaYo9nKwao/eb30QCtZMKIMzTyFrO8YLGqqT+1jof0cEsmSlyHw3zeRMc/XMbRVIHT2bfto
WR/TTLLo995pf5sWYdUXSYP7xhEQixqk94RzpGJaCs1DpSeXVORSLbICX9ncCGFgrDQlTVLMTVQ4
1nS9yEQq+BJ/tX2B4pZZOh5mbfGuTq+WsEBfKA6OWXVbFxBVj+EHzfsqN4/qitvvPqeBxL13N+kN
Jrd5M1VVtdTM5phN7pUn4j87t+WQexO9L7mveDK2H5mRgm/U/WqMsQrAHhLjU+zE449J/zi313FG
3JnIDj3/Y/1aBqU6oVBeEuLEHBZ6QxI4ynTWW4c3DY5H8sOOvOfbvCCTOcn/8MwXQCF9K8mi4JkW
+7X9wN/zjcPAKZ/vZpeeZ7/4fxyB9lfbC6CQyKX60g9xxneOhAVaArWZEjTguuwmeX8kUa9iUaiG
a1Dm/d1Vor7o5jrFVfUzmV3hp579fnjUIRVQedlH2cFu1yrQZkMAzdIhgyZsVkqDBWCaYNuNp6tw
dcs2d+L0zx8tDH5pjQ5wotmm2PRVx33R5BPKNzXjZGsf48JhRFarv7slbjCEQFWqtMbDFQorh+Wd
nr3vwjsdXfSscUAh+aaguMESAlQ7RNOq8w4EqAIH1FuPuF0D21HncGHBBk2yanyofEkE2Tnu/zaI
QuKSsy5VzRWgM4TqTDc+mNSBgs+J03e1qQRtzys0lepgATehWiGevswMl+RjpqEtoQ9s5VO5HjXj
42WD9gLUFkJYvxOp4rqwAdFGup80H1TFG8cPFLuxchfKlCn2ru6MLZqweKs8BKVPCrQK1yVO+9xi
1h6h5Ty7UPjzo4+ygnLZCAoBX1HHucc1M9bVoqGEZIZoCoMQXuteHkUZDP99s6/0EbjR+wYwc/1O
yaBv+k5a7vs/xs60TUQIyGgSIUSsOQNr4ERgykk7cHfP7YN2W5xaZwziM87/sti+lwAgFfwvoHjt
OY+JOY0ZAK0YMmLvcllWsxcrngmxVJNpqi6eX9NiyQ3FAqMfOgucvALtlt+Ed2Z4kyo/Lk/PriWc
eus/SEJUiq1KTbFLISqF3VGznvpVdtjYnx3st2CRNVGJL95tmqNpR03CezCYw96tHh4YvPHYpKiU
ditoOyzHfJIcP6SYgnMbxqzRiKICfDjPB9WnR8UdHrvD6j7r9HjznzOxoQcVUgimAQKzV/K62FRw
4GAgx5tgVpZcr1oQ9ZLj+e5C2mAIJpnKskajAba3pvwRp4eB9c5kSt6fZBjCYk26BgQbYGDxLcX2
NU29LvXuTLrh0xucbmOK4HR6WuaVPgDGXt7V9oHmxzd8X4doAirhNLi2EA8WMjXj0GKowvD9WKSO
+gZuHwPNwPBn3TC45srvQU3rSA8GSQMNWPWnHo3Aw0MbS2zYnYoNhLCbGotWmCVqd/0s+ZzSa6IR
Zyoly4SPs3jO0DBEeBIj6I0Tb2TI0KbMGEy4bdQ6yXw/0bso/hrTt6Q+WxxhvtWuTkxFgS2QXnL6
8rjaHyPmj+NXi8mkVfeH7cUkYWbilqDCroZJxHTM+H32ncget3fT3601wswMuPaNphwQrbe4xFWc
3Kvc9qq65tWyMt0gmT2CK4flPJUYPWRyVugqxNOM2knSr29ZL/8Omnhb0xpp3IQ65qdRb5LuXM+S
HGA/HPMiY4LuC/WVkjGL2kknNuVU6Vw7qkSlk3W7/MhO/LWeefPjZXt2B20DJ2RuNmu6dkxhT6w8
KbXH8tgZZC0SuxhQAuQcjyZ5JQnYVPM4pnyLLiEa9NVE4wCTjNpuErBBEKwIS8Waeh0IxnBOWe11
86EYXUomJ5XWc+7PkGVAbYRAIl4VT1lanTZZm2PIOPXueEoPyQ29HQbHCCDwFUzHWfbkuT9+/wKK
pcWz3RYpriGRFXRHOl1PumvJIGRGifWdcWgnitLo3KjRq+5qEPfoXviR32fEfui+5cEfYt0vNgkz
Zvehvs6cWXSo8eDJDmDm9OiKDF49QObJWY4yFuPd7G0DKBwaItaPq6kjD0UCZw43UlYa6QgKSUdm
xNSO0HaKM10YtBC+7I/2Pbnnh7o6WHtPVhMpM4h7zea0MNNVaagJvLQ7KQwkwN4bIoPFVHBLg9L2
laTmMhtjozXIDHLlpqC3aKHNlbvLEPsmvEAI28OKK2JozCK5UZInE1qUtmxL2N+ANkYIewKaM8PM
VIGAgP2J+OvR9BgYuf0JlTN1MMs0t/ZX6r8Gie+pmdEwElu4gOlw9aIPmZMmxMnfUM1ngO1Eh4KP
aVm2eAVjkTLUihiuPJFHnd0N+o/VkqSd+wO3wRDykHrRxlQjWCvYu/kB+9wecSfCGesg6RVklcTZ
dtOrDZyYi0QdOAU5XIO2ycir1XtLOzfj31olOFyaNbEephi59Z16ts9d0B8Xfm3Aqy5DX/a2uuve
G6ME5+tVuwhDC0bp+vKZpclRWRv/8graqyra+oJ4vF6SbOo6CxYpx9EjLsrDXHZb++VtH8ieWXad
+8UckUcI1AYtrIE5/fI+QacV+7HI7kt39/ENhLArzCyPanOENTQu3Mr0Yq1yIu53T3P9dHnkJB4n
HrWVXNOIxS9bInIus/sUWal6WyIIXYaRWcR9ZBOlgdKMHc9MaJ7eNSgZBBVXB92JtGtdvZTpWkrd
QdgU8MCnlpWBAWTRs4J2Acm/tYVUSwHdZdm1mBRNCBIpm0xFnYFGAu3AezXWwHRCtN9lniyS768l
A5fbaEiGyKmwfUOtc8xpit2OdsdEORSy+qG97+PqAZq+jAvrUCEAMUNReoX38ocoki2uqvHw535A
+AMAmuxN7ZVojzWPpGrCAblHDh2s4VNR3Sp64ppWfihlonh7rr3FEqalnVat6aGFCB2ij6lyVsJH
ZtgOkQ3ZnmtvYYQhq0u1HmkJkxRU9OiqX9J/1qFwhhVsx7Jj0f70vAyfELjnrpvmaBwxfPSKQe10
kdT2ymwRQrWJd5q2HGFLrceOtfzQpqe8CtbkvNqfLjsC/0vFi4TNqIk0CMay5IStsMTQ71blNDWu
GZ0jojkW4vZQScKPDE14f5oimygxAxq116DX7E89JR6i+FGPISNtn5tMpuKzmwdvDRRieDUWdjHP
gJxccn4uWHZjz7xvrpEHu+z0ljevLZwQGBo7blmVY+Z62jmq6RLjmzF7l+dMsqCeny83QTwq2l5B
5y/ShvCgd6MD8oV2vCreoIZgbE0RgjepqnZYUpiS5qVTWKFjrrLtSLKOnrVqN5ZgtaImdAJEYnzI
s+MkqzKWjZQQEzptNqq4xffBNupY9ocKWlcQzIxlinIyHCEehCDDGXQGHFK+X9NHNXla+pOU4EWG
IkSFZrDrnHSY98G+UoZ/svhTW9/phex+ZHdS8NDONBsCwa+0fOyBjYSiRspPwEGdENUxQ9mN+G4+
T6iKcn6wbeF2SZiYJld1G3JRmJjD6Kk+CuyhF/TrvSwPZKf7XYOgfqHiwdG0UZjxe9KTjsk8qhkY
61Tleradkny4vB73Y8wLgHgLV1t4JrOgEw61ACQ65rnw5+PwaNzMLZri2yCXEq/s5b4QKMGbGeQl
sQ0Jw9eXVZrRFcOXEi/r35mx38gGbbcIYosh+HSS9Vqkg4wHhxNy1t36wFsSdMf4QA7UBUu496cN
+LiLs8DkDg0R8PyBSV6I1B3rk2FsWubVzeREkdNCqEiZA8lciUP3CwWXcxrECl8/AJilZlU5Dsae
/pTZuOuJ3XcRukny1qlb5za7x6vWlSwDkmEKQ1lZRg5JvJp5zfKuS95n6OOTyXqLseHZLLDXMZRn
7lxqIsnLi0XNmLdGpaPMdw35sT4ZvYylZNeSDYwwRyE1etNaCuZp82E5q+f+mh64AGN+pVhuM+C6
7P9TsC8zTthUqd6YRmbBOKL3h5X87FTbRRG3V8jOr3zdbLMhPoqISqjcx8J6fZXRWtlAybgwL8UL
J1W9EboJtPw5Zs5qy8Ls3lBSzcA/YjM0NQlRqdCHJK1jjXmt7hfZ7VI+Rn/62PVszgvEq9O4UiQ2
6VbmFapb6zf2ECwy0b+9qdlYIZ7CDcVoUWgBCBT6gADULxS0pqyOVctevMQgLtoieF5PBjO3oJXo
NR1aUEjtqFN/ksQGGYbgZ0o/LCbaRpmXg220ucu92Oud4ZCdQsdwCThcZCFPBsh/3+Q/SY+m35gC
cKhuK/Vqll2aymaH++Dm+6NBJ01Z8X0Vytpx58Wj4kzFgcqoo1/t5+Ls8D9kA6SZoaHkChYOCfj1
eXSufQhFc/IPR75R7K7SjVsLu1+bVnZSUpV5aIcvXXV4yhqaBUqUuwj6V83QS97WZbMkhG/biKzU
1DCK0eKtmKjyKPE77ruvws7GICEUROOUamsGg3BGDjSPHmMvc5UncuAiapqkYk42V7rQ622C+G6I
dZjT+OOX6MhrG8sjKOnOBgixQ19iG18zF2wTlSFTPXq+lmEeO0Kmhb8gxof6ynLTT+RQeOpRdgDb
nyzbghClSbVXqtuhrkZ2lCCs9qO7NMcil2yBsu8LzkCpOtjjiO/T8KZNj2vkXh6wfed++fsFXyh1
o7EQtZGfDOOXlqGxRzWv49QdcAUZQiLyb9BeyW2PYTcs1Qi0KLpRresw1FCA/WkiD9Ugq4ziA/Pa
Ef5r2CvRbX2IU1YQDNwC4nBUpzjLjI6l3FV5ZQHMlNUZXp4oKtIyJEyZoySCaYZ9VMkPNftyeej2
9+8Xe4TNIi4N1JEpfBmVRQnuB3aMp3p1xiYynL9D4pZug6tB+8IiPN6F7zXc1XXgmJB49asjzK8A
/mKNsFOgQ17hT+XIRjzGHNXP+TI94hm591c8I6c//7T5QwQUdozCmuxYnWCUVT6q9LYmZ6nc4q7H
EZQFo3gBJz+xFq+oFI2tFvSaJrN2mEkckt+t9Y+CntTWcDoZ89GuQ2zgBIuyqEknuwPcoJ0V+36t
3ht/KrP6PGgbCGHnmyqaVKQHxGJZflOkd2UlLWeVmSEEuC7RenPUJr491Neq3wXjMQrM68HjFR/x
g+whXAYnxDtNLWgGKVTmjfVNSK5q7cxklNj7O97LsInsJtba9MUwA2M424HuNzc4yHrNl97nb+Ha
n766CpMktissqplAegoDCAL+Ob+x6Y+4vLscEfigvIqlG4OEZDicol7RZ/gBjVTf1gKGUjklOdQZ
CkHv1eXzoPmXASWzJFKwDnZTVFOJEWQ0dmbzbJJ/jFTC8rAbsDdGCWGuqiDoZjEYtbY3ZX83jhIb
dpPhzfe5jZswqobVnM4Zvp9XjzMkx6rxM43POL9IwvXznfml2RECwdCn8TQTAJU1JOLmUrvtlcox
1eG6T0u3YTV4v2skQ1m6fiuVTpKtyqZKiBF930T1+hwj6uJ6hhta03KlLuVfjqYQJlih0DAc4BG0
0/1Uc4z6Y7xGnpJ6lz1vP4gbJqHoo0dDlbDNhraZtjHFYC7MHZWnavC07iutKrfMvK4PJXO3P3gv
aIIP5rXOoAABq6IClWfkMGLnIH9aq/srQLyACI7YmHaNZ0oejrKz0f+kq5tLtYP2F9MLhuCDpZpF
IcuRnUAEBOSIA6J4laKHqfPCd9WhDNbHVsays7++XiAFx1sz8GlDNBUOl1VOWKyOEb7Ph5sqPF32
CJlpguctLArLmkdztf5E7HdUl/jAK2IdcX6ELUnv6BqlEQyZIzTUcTqK8RsXa1Zw/Tlb6Ewsz4on
O7dIRk88lRlKmMQG3wfTMPPMr5qee616kiZ6EgcXj2Nt0aRt08G2iN2yzhvsr1UhyyX57vM6/v3r
COJF7jCm0ayk8L32u/HcDxOe6gINTORQHaYr2R2HzCIhQEx9uhJQYCDL05dvII8wHBYiVmS2bNlK
/E4XYkMbDbGB91LccaTd/5F2ZTty4zr0iwzY8v5qu9au3rN0+sXIKsv7vn39PerMnXLUTmnSwQAD
zDRgFiWSoijynKusNoMhnCSmJxMhRIbWGrNy4ldzt78q6KHUZFsjTnq9mDYadlU8hrigshAWa7Qj
3LycHr5zpHv3C90wfz6WHpBhQaW7v+yn63eKhTBhwbowGutahzCyw2kX36HTYJP5rQcKy+ZA3wDs
ImonLB9jPYZZChx5yng1NqBQPdSy9/JVa1voJMRVVrdjQyhElDrz7GLvZJ/SdPOXCydE0ow21sS4
kPiQv5sDDi+Z+PGP0edXMYt6sjLkesRbaCWG1CoFhXsJgYMPnA+wS+7DwN3UmdcECkiqwhvrIdnK
UIZWjX0hVAizbKpDzWUQGmIKn/d1SuyP/+hXYej8fRGqjNW2UoBnCZWgJ5OcyjYoMcs4KB/0wnqo
U0XiujJrfzVba+pFpIWw9vhk4AUwSzzjrtER9nLP2qp7pLOWxE7WFxCZkauuPdQWRLPHZEZqhNEC
VLpy965nzixpRXn1DvjTqc5SeLRfpM2aHjddF0NKUevbKJpOSl6cahCCWrPtU0DcKZq+M9P5S1gR
ryur7ZztZ5L6IAMP3uIXmNTCM9fLrLTg30aamiadQyfo0qAEDByfRisUj+66rYpJyyTyZKfyqrvb
KnnBxHz90Do72TBnFC9PYfat/lSQb+zrW3RaSBBcDwESMy9JjFvP7f+RN41A2+XeFHCCQpmrr9rM
QpzgdCNzsiKsGErNSv41m/uHLJc1+axft88yRMZVkGlNzdBh0dy9+chRk6MAuA4uP/8B4vMmL1hI
E3qKWqPD4FDJpRlfmf1eCoiympgtvi/Y/9BFDc1UbJDptJ46+1qbBAnbjJ2ki0BiakQ4ml03MWd1
4I+c2ZVanqzhYy+LiOsibM0C6aGjmyIyiZ1mGutsiojogkMvx/mV4BK6lVj0+oKdpXATXASMLnNJ
mRQwsbjw7FsOzP4dtASmD/ijHcATAhtVf1nvp0wz/veFzIoqXRwCOjtQivu49LT6IXuTo6JTxQbK
Jxoyxbn1WG9StXJQkLcjr0U3K9lUACxJ/CH1OfClvJ+Vn/Kvzq+FQMHwYj1TQSeNaNdUyNOcbW1/
yXMWtPkEllTJ6bUWFgwVHfSGpaPpS3wpLkAwHoZEgaxiF2qnUZOMwK7GhKUAwUujLjPiNoQAZc+J
HLX9HG2BhLUpAuWACpyMt+Wlc0xcvKU8YfFINCl1TWHqmMT+7NyPgeUXaPzDe2Gz7TdTgL5KFuQ+
eZAYv2whBS/Oi3qulAJ6Os/ZBx3AIWHAfAdcEv80PXeeJGysns8GnzQHRya6ZlwhWWyyuO2tCnaZ
1Z5+WzMPSPgwTIdPlvQRIBQJRktkmCxr/rYUKpxaljskFZqHHBSyEEKQJ6LrxPx+eS3X8jcDJR/H
Mh3i4N+/+jTYxoqqM2H/7Uz2Wux4/UCP9hyU2jtCTkYiWch1lc7ihMw+y6pwKl7cTb2vK+qP6JKv
icQPZEKEzRqp5ShqCp1UVT+kLLqzw5vZjILLK/fCnv7a+s+6CNvT9bquhLj/Bc0xPTlHa8dHMdIg
2ZVXuPD5ys6+R2Oan/up/5br+HLXhAQDkNtTRR1oWOrf0+rRdG6c9OmyepJFFMv5eDTUwppAO6UF
r6U1lXc4muO9VknxD3mUuLCOYil/HmnesRzKTMfpB9loe2xc52UH04837p3sKWQ9dvy7a7YQs4qw
UUb4uBPMRLku5nezWkrCk2zlhOiklXo62hOiE4mPXR6YxQe18S9vzitCGH5fWBiAzbVcHMU01cC2
bUCGeh8iArkeSmgcaCgYNE+/v1O/qtvaq305tpdMOf73heA8S3KDUR56W/udMYIBr4i2DEXcywrK
xAhxwpqbChREsImeFacpJx7JtI/T2Mt8WGYNQqjI9TofTH7ZKZ/Yjf3UYFgdXAZ32s65NY9gD7yq
/i422WLQmMusSCoIjOhDaAaGmXjMkQTZVzM6onUI4aGcMkA9ZhBi7KxjB3YG+7o6EJzFqS87o2Sy
xAKATZPMLRr4U7vlz37FTj0UBzCAwfZk1yqJUYiX/84GIN8Qw/YUDHprik+I4rsymM+1hHDhWY4Q
H8IiHpgdQUjfWY+AFLkZbeMarSg+amyjV3WGJFpILFAkUmtY0dMe2HJBrNwqTerVnawcyePNhfjq
CLHCZIbejgmsIfnB2TpQZA/CwAjaCbdfPiImMwnZNgkhoinKnHYK5PXJlqZ4CLyLOpnf8l24pJMQ
H8qaDn0zYJfMKpiAeAaKtGxHDnw4YMtv9G+5+iytQogTWcPKMIuhk2vOW6pehVPltzIsqPWojk59
oHPztn2RVaUrmyJjoLhD23Tce80HPtmZvbdALQqMKzS7/+zdVwJZU8X6xWEhWDB6N9XHWc0KXkTu
A32bbLCYn8pNdQAxyaMsBK5fGxbShAOyDvvK7EeoWW3M2xETrMbGvNI+Zrt5N/otp52vsYVM9d5w
pqBRRVeRMxN0wP96dJlKnDeGibbqzn1M2zu7uPpzSIWXyItSIYcqAxyfLcrQxi6ZCOoY6s59nH7U
B95myHxM1E9B7b/t+moYBO3oeLklpghRU6fl7NgA+AqS6bbL97HzpWLvBwC79LvLi7d+A1pIEjzO
sAtSURuSmmP/dUIj/wtRV3nlPquu1+OKKVdutdq71E7wupooht1pqNbQD+mB7vOtgqeU+IflzRtA
vm1l0xiroXihonA2UxN49T2vEuZ2siv05MSkYz/8E6/i1kKEYB/E0gqraqFRqUWeZaheM+2yRPFc
dVfbT4XMsSUaiTMzPRK1mVjQiFbOUSHskcWaLBTzosIFlUSA4Uyd62GwYBijhoINYANAValYAUfl
Y1tZHXL1bDmvn4gyTJPS0aoSwmLyzWw3vXqvtZJa/PqauTrQFizMDIhZBsZm9LJtUeUCBL9K91Un
aR1ZD7bGWYAQbLvYGMy+ROmuUGvdj91+06jUD53p5NT2N1Ccbl3S7zsbbmViYssIwZReHiTuvJoU
LH6EGIOToh2yClpqt+MTL6HwLvz2GD4Cz+Y/nJ+/ceWz0nzVF/eGsTLnsjR4SfzIK/D5NgzCre3z
1zaO9Sq7IPNo9Nooz+KEHAR4HNGEfzAxYW4z92M5bO38G2n3l1dRZipCTOzTSBmbHlKMWafeoNp3
BNxkl2VIzUUIgn1LJq1LsHIgg/1/nZ+emicOJ4vkbXNZnEwlIQaytHO60YK0Pmyv+/G7qtA/BAPk
R6SFgXsbQ48ABRTR59SU9Q6bJ1xVmzKIcCMhg18SyXG1FicWQsSJ60ivQxL3M25Aqr0ZsiC11a30
0YKvvGhktorRSiAb4sgXD9/MaPU5jFGfA+QR6KSHXQIGCq3cGWgu6YnsUreW8i6lCcam1eDJDJE6
BoAVjpk3b+3tvCdofw3sXb5R7mSWsLaES3mC3Y2R7RZRbiGNJ98mE+MsoFvrJSnZalaxFCKa21An
nZpByJCi/BOa3hw0frEzDuqtnQb0HWrI+0bmUWs2vhQqHMJWZE31rGElw2vlNjy+4NPtyw2OEzDh
FLfyWZp1gbrJO+uIAyjMX4NfPlspLYDgHOT1PY1PgwwCZN0Qz9/n8hfBVRtaShRgQyOrAIGWe5+C
L8wOtOqD9Zb2HFs9SxLiajZ1Wj72kNS1iVe1g1e+5flsKUEw864eOyMGNFnQmrFnh0GDdvJUUoSR
rZdg2lVnKVnIC+ta9J6FN5rxWbNvtJJ5pfr05+F0qY1g3yM1YwYEHT76em87j4ps/mLtnFt+XzBl
o+yqVOf7MdIHzdgb6hVpd6n58bIW66Hg310X35qzvmCsiSGF4T2zYV9V9Pb2koxE4iOEp5kLG457
d85doP0HoVLUx6kx0Tusj3VwWROZFCH3ssLS6QsupRseaPlJkz7ByZZKcPUo17rctF7KYS1utsle
f+JxOvFTL8aLnE/wLtvIWKNkWvG/L9ZuGvJkHCiEVsVdW1+pMnIPmVKC1/dN49Qzw/630WliV1V4
qKrHyxsjEyG4PWuMkHYUG8PQE1yVOG4GrzMkqYfEW4jg93WeDFbrcCGt7o14Oe/Cx6YCKtjIJAcb
9+vXqcHZYwS/Z7PZ6uoESaN7NEZP0b5Pz4oZ+g2mPDKJ58i0EmJAlrhTgnIbThd7H91V+UPWHUsZ
qbVkf8S3a+JUdWXkEGK4d4B3mNQPgww6TSZCjABapzVoncG7ibojCV4yTuWw/ysr0wX3HzOryXKd
L1Wi4s59pwCVdPpTIiee4C5isthMn9rMyJwY3mg36vus174WU779Oz0Eh7fq3OwyHmXUsvX0MiCK
jq6Z4LKQ1ZvHUhHB7ePc0lsUDvDAiYnZBiSk6uDPDxzcsv3ubApb4jNSeUIMUNxOVeIa8sDyeF0f
up11II+c8fTNN9KldkIwsLrRxYUU0qadXQX87WLcaw/ZU3+sP3Co4j/F7hTNQggJadgCzYqnArEN
rFP7M5Ph8PAffCHmiPVNx7BZi6QGCftwpZnXZeRlUTAiaBcS61u9zC+WTmyjrwZTy1r+8j34Ro2U
nRPU4gKsHqpTvmG32e3b7iL/hlOxod5NCOucDGvXRyAwwttS/7Euv0nMnR/Nr9fPBsCmDhqrVyjM
xMX8J3Dxf16wDpyRc9y7jVd9TQ7DiexRS3h/WSL30ksChWjUglzYtFLcQ2b2vtOuXFuS5sq+L+Qi
DnDN7HwynMDSw/K+M/Too5EOhewxej1un9eN/4xF9kGj/J910ylY4OsaqBS6TgNciCUBQiZIiEeu
20bqBLCjABAiQKy+GwfFKyMZ+7Js1YQoBNqPrLJKrBqdjMBgz4YlSw5kEoTIQzsArbgEehjjMyDa
GN7sLxvWevZx3hEh1FBnwCBhB8PSAfMOeGzDjsEse1uYeMxRgnaQVTRlCgkZiEGyyQZZF+6fX1Gk
shBK2Qa0uZ/YqQOnxQuds6yN4zeHxb86igDZeZTWJR7L0IhwjQdAG8BJCnLsFO2CPso9OxmlCd/1
V74KrhHgmYMek4jwVh2SHxSuEIEGFnohqMe14qtTAor3LT57liNW7Fs6dDFDA1PgxLm6AQyCiZlG
Q+ayqxu2kCKkWqHaNDExsHhmc2+6N+mfcqa+nHWL7wuRTQnHxqYttHCb/IpGyp6GknKYTAMhts3V
ONhZCA2MKd4xvfLo/KZOeHuhBf8Ni8AWOSodCUhu8JiXfaD7Bm2GRkAPxWkGWziV1qxXw9tCnBDe
hlRPS5OXpXL3fZKnXmgSrzGfL4eGdb9ZSBHCW9r0ockmbmDXzo5fTd2N4SXvKJgAc1/WsbE687Jc
QiHUTZE1aKGJyMCBIcfAwIN24SsbGwNRQCflwDUH2cSLbBmF4NfqaWTSGp5qpmRDVSSrreGjIXd/
eSElAcEUYt7M3GKaIoip6i+FtmFW4U0F2pXJ5rKc9WTrvGEivrgSElKzHIK0RwsbltznH9MYQ5Lz
Sy2haD328bJEiWuJPdgOA36c3fK0oabbaDI3JJUdUDIrtIQAkSkMoFYMVlhtBjSqHRKQECd+G6HR
4S3Uf0I8soRo0eZKP3fcJjLzKiV+5dwSGdjvaiPUwtQtIVpo+pCr/QT31dop3WQtkGRcYNAladAa
xh0get45aXI1drlXheONKyXQk9i92Mnban0y9LyUHtHMj8wPmWP4RiNpJlq9YyyMUYgeqjGMaccf
IUa0Z4C4dnbfadHH2Ci8pJaYoUwU//si+qYIvlVG+f1s2jP3Y+zu1O6+p7Unq6GuP0IslBIiRt/1
NeZCoJSyNzuPI0uiwNUGFc56T/dBDbi1D9PDZSeT7ZYQPkzSzZ0WYbdCsusIYAqepvb7ZRG/iRwo
Z4AuACCWL+1GixVs6rFSyhA3wATDhk+c5svdkFvtWBx445fyx7yvP73sLE9cRy3CbI0Feap5VYw+
VSTGJ1VIWDTSDFFXuBDQRH74jH45tGvy6RDqgIYFb2CBKYPxWo+F/6okVr6tMYkj2kCic50ffj4V
9V56lYI7l/rW1RufinDJ/GfPxDJ44up6j7kKOFjyrE+HjsmOEx5ZXyeyZwFC5FWabmQorPOkpjzw
BRzx9AW8B7/Ysjd1bNoLbYS4W2l52WgKhNVNFKSlN4XMy1ApuGzo6750VkmIvK5d12gTwpq5YAw1
66Bobovw82UZvzmxzkL4j1g4E9pOtZYUEDIctS1nFQGv2cbecQblN1oBAZSuSvCPLs6QkUGNgG89
oBQ6Pmvxo2wecjV3WXxeWLDEyHq80feoUJbRKSfBoBIvBrSkou0kq8Y3+JW1LSQJq+YQNS/tFJKM
Z1vzig8c5yHeouja7lQ0apbSe9rqqbEQKBxQIDU0EkODQGK2W9p+GZvOT5sfORAFy+Cycqtmx5ly
EFlNwF8Jl6gyKuxa4a5aFo5ffwuryZ9kUCk8ZL5ev7MMwVu10mgbBFXcCQb9VtMiP0sPaeJs83kD
sk8fEM8SX1o/DBdaCS4LjO2m7Qlclg1BD1YjHRFW8XcUE8AHPuaU3ss4RlZj7EKiYI1aZuqV3UOi
kT4O5XUvw8Rb7Te1QYSLFklMbr0i75qsKjFy/H9Ap/pRHdQnA+3C4956N90CIFH3MRmHU17er75u
i//KFUsUBVMju+oht+vR0vBdAVttUTCvBQFJXUm61laNUeekqxrR0QcqZEuUFQAt75C0g9LAL2xf
qb6QTHJ3XN2ohQzhfO+m2UJOBhmdWr5DlnvKk1mG6yTTQzji1ak3445ARg9jn+bNDGwgpkpAsFa9
6qyIeKUqwCztzDFfLOUZkPt2n/vO97FiGyu/lTJVrlrBQpgQJrpac6uBQRjeG7FJGxI+JrTf1tET
RjIvR6R1513IEsIFazPDsfgO6bdJBSZB3n3cesYtKzz3OtqjHz+YP12WuXqWLEQK8UJF/1MWKhDZ
xfui9Buc8L26n3SJ7a3nfgs5QpRoOz21DL5n/bY8cOjE4hoTIO8aIOaRvUM9ReJQMhsRTi5Djy0F
NKxIKgb9mSmlz5L0bnKyu04BbICZFp6uyBIZiYNZwuFVG1SfHX4RISRV0Upm7VhGZPDbEg+zhEih
DKk9JQO/7TSDNxqW5zS46VgPl81CJkWIFWSu4phWkKK1fjxtWbrPOhlvqkyGECvisnQKjXuWkfzQ
rE2rVJ4pQ4qVmLc4Bon6q6PlEd8SkLJWHzT70amuS9nGSzQRRyAJI4VdRNBkZs+ufuqG3YTZ6cs7
ItNEiA0A2xrzmkKG2lhB7+zNKdlO7SaVDVD9JggZporeThvcFlzZRaasqkOl9RbyIv3R4a+DJQbR
2U69dcB3s9M2yda9Sz5e1m3dWc8iBcdhJR3rlOKk1ew9TX9Ec+SVKfMs/YNGrmsmuxXypXqVleln
cYILGVrn5Az4+EF0QsGAN+WiqOkDqeVlDvxaBu+8HhbO4gRfSvWmaWsGcfa8ZeF1kh8ur57s+4If
lSVSvpfvt+NHTf1kvgUT0j4vl9g7Ypu1qdQOmnFn/aHLN1FUBJl76K1aYuEyyxNx8suGoUd2xELV
bnc/sh+GwTYRGb4NafSQjD3yPL09aK2peFMdh0EJdENX7+67Msu9bpDBPaxfGRd6Cx43GIZW5dwq
jV3yALCi3XTrgCoNFOiBe5A9UP3mgPzXSsS2E1ytjaowscrWs/vIAUGioL6KMCyj7PKjfDhnPZyc
xQnnMRrFW+CowMutaHieU1A75z0SHHXclm0aXDZQ6UoKIcXIAAfeZNANRwlXDUt5V4Gq1njSQRnw
pheExb4J0aRR2sEiFfYtBRz4FN+NVeqPMiGrAKZLrxCCiN7Wkz5HkJJlPxTzFKOoH9aVBxooxQa4
SrWbqutUBo0gXUkhlgAwKGQtxUoOKKEBsTIMbIB12AAJ+U9NNpJIKfakDHVszICgxv01xfAC7pJH
7aHZjkd1+18AM4gkkr1qTHEzavYFxLXj1PqgM8m2xRACoHXeRIUZkMHUt5gdtfyUdd+YQbdTz64a
/XOZzn7pfK71q6mdfowgJSmBflWE/Y4a/bF02D1Vkp01tcGsSI6u9XcD3XYNEKIAG0ZkORybMomS
hsCR7oeNHsz7SPXiz47HYZOtWRIi1xONszDBaylg1GvOlRLEFXprx+m7G9E2yKjuX/bY9ehwliM4
7GiWIaEq5IBO+47aPQgxuhtnzP1c1hr0G4s+ixK8VSMhQXsyRLE4QVv6CXiBsX7KAIyAgbppBBXv
Y4duPyRUPjMkJyf30deJwFm24MO9Cs5SANJBTZrue/Uxy++s0ec1p6wZ95eXVGooguv2xpznHfjE
gqkzN2OuGL4zZiddIX7YsEDpp3Hj9NTXM92frW3UlBJLXXeus7JCmsCAl5iZIRYagO8PUekcJgsk
NBIlLxsoUQXejNCqpgTMD9jNH/027b0RzWXDdzyT7MlXUE6qQbWVw8LKhApXdEsf8LAVQigawzwQ
toZD4huq5BC7vHyo6/6aFs/MMIC/w0Nhlu2H9ltdpJKyxm/yn//vEArHv4rAU3s1hiVvkNqOncdu
XNCz6jfqbQ9YsCHQEFDeMhdv/xu8iCrEE5Qnk2nUsHIUD3P2eFLhaVb9lp6YhRAhmJhuDWRtC0L6
vNlFRYYiQyhL6fnS/N6TiSpEkajMygpwZHCu0tddjxNu8UFWkMuhaqduY9ROZJHrcoxEzfrX3QrR
NhVbPXZrNGKP1neJeUc6jJ2WjxKfkukmBI6QTkSLeTBW9uE9hwXL/K/aDuSc6JRigQz+4XJMBGPG
r2rpiVHoM/pmgpYFA9jKCNk1YRsk0WdDFpFW/dbgOHFozEKvpOC3GBRyrSgFCkTbP84YXtUaT5Pt
0qrbLmQIbltHVaKOvYsqv5l+xzz1tDEKZvmXt0imCN/BxZW5RFcj0yIICcfntDww/Qd5Wx/JQhHB
VbtId5VhwmAVA+J1qXtZ+6VRjxq6q1v0z807l+3VZttWLf5jX9QSI5Qto+DDs2JhnFCD9Nn8Ouex
N8rmxtbzgIV+ggcPRd9NOge9mbLd/+fQ0x8AJxj+E3DgqvcuxAneSxV1qhSd28Vcb6jxzrLmXdIe
1Gh72TTWg/pCkOC9Yzoqxsxg5NXGfex+/EzamV9PXnEiW46UIbtKyvZK8OBxrjKSt5A4u7ek2Pad
pLS6nsmcVRKLagaQW6jCMXbQ6P/Sd59f6UfegSZ/g5GZhVhai9PEAoMBzEK/HTY/R7GqgMc+/m7b
vSl9WWgmRAuVZCqmP2AVbgXMBX8sPAOQcIDQ9ZzIQ/G//vHfLlqSACJCjgMEhJZDhhXN3c91cTDo
51I2Ur9eYFjoJgQQMscqYxZW0nzsNua2AVMp8/vjjAGN/2KF0p0TQga6ye255FNtLh6K+d0R75DT
t+zEH47lpzF3o1cJwEI7IXygfaaP9BIrmMwk0Ahg1AvDj9jBZaC2V+OtqUqG0SReJrLzErsaAUbn
8HTeeJz0+mPdDRtJ7Fg9+RdKCbFDnYiLqTpsWVVv56fyYF/xQiXQ9Wi0+fn+LksIZeFKRMCJ9BCP
ky1Edn4ftO/6xxi4xD3wEJ2XWg29lfWYStZRBCCrLBbnDnfw0R4fG629GsEk+nfrKGKCWLQZzLri
AeuKo9Jyer36qj22G3jzTg5EI/FmEYOsG0jZ5BwRMaUPbr8zcPGJZHmNTIaQcqSlVY85B1Ob2YOb
Rt7geI0tObtkMsSIoY26VQ/QY8i/RV9n9jEkkp2RSeB/XyRO1OimlnA80ch4YP2XEDR3kb67vPuS
k94RIkNau7S3OfZrGzmHqHsyFc2LqzqwFElEWFfGwAu+qjmcrvZXZYaImEynHE4kv2P6Y9meskqi
y3rVETfNf2SItfgxxrsFuouA4UzfF9XXMAKM/CGeH/r5UHU3XfGJyRpj1/3zLFFI0vshL+iUASTY
bcNPVqfdKKGsaWV9h84ihFPXKttoyDmYzVw/MXLltEj6gB+tSXLY1ZvNYu0ElxkLPM5WPApE0XgV
kvk5ikdvABk5iQsgpDaHy3YnEyd6z1zEof2C5mw4G3fa2vpzOI6ebT6NrcTy1vv0F6oJfpTXdhyr
A1aw/doG06bxGmWjbiqUh9VH9atDd/zRQgbEsW4ZDiCMXRdwMCKosjlQZmGuD6mZ8V1tjvnbws/5
+8Lph3aYiKBDHyds+3l65l22ihFc3qN1lz2LEFy2MZRZo8BVDooM84/pZtCJV78FDBXTU/+s0yv+
0HSmWajyydEhv+rMoAJTpP6mSH0WITjp0NU0tjgRaktOQ38gzXGQYZH9Jn88yxC81IzQ3YF3QN7B
kWY+r0P0HnhqIuQGwK33gWDj/83m6GI5zC4KI5n4mKo939jqO3MEHL9k3X6TpJ6VEpw0D7PUGrlS
LQ2iw8/RN1BY6cCS4UPEsvTqsr0BJPLXI2Ka46KOCUzBBlutWT4BS3vXdjJyicuOiaLnr1LsdPwH
76Hh7Wr0Ex0llUqZAB76Fsd2O6pprrwAShjfuvGmqDd/t/OC56e5WWsdjywRCISiznNRcehkDRWy
vRB8v9B7nU4jWvjd9NnVPhfKbZ1++Ss9RBirVCGlnnEwnCqbALVzG+m4ayWSxZJsxsttfbEZsZG4
as8rXEPxYaw2cfuXSgh+T5OhLg2OtlM3SjB2d6pab6JYUsBdTwH+9cOX4LNQoginnpeXeI0424MW
T03Yrm4fFEMiR+bwL/efhSDT7AiwaSBowP1GAfJsHBR+uOcYXHLaFZlWgruzwSia0oQwa6BBMwYW
670i/2T/3TGmv3TQLpRyXLspDQUmMGWz3w1FoI1eL4uVEn8Rx1HQZelWWQpltOkmtm5Hw/FUqVPK
ThlNcH3Ws76wSlgbMPlfit0KqhTD1y5Qg3qHtPcvD4AXloDF0rWzPpURxjmCvPOV7oWJb7yad9W0
/W9IxBJvFSdSptmZU0vDVqnxkdFt6H6+HHIkJid2tQPo2CBorMOB5vYBcTcZSCdo9Lkp95flyPQQ
okIZhZXDXMhpaLcdcZ1StD+VoFvEdIABqaPp23VN/gsWO9PYdjEAbt0Gp9D7UXsXyVoDX2kgfF9w
zi5Wi6lREzsYkkNV78s/vqEL3+c7tfj9SsfGsohTfL9Qjhl6um1ADKYqkWRJMjWEs7gDtGHSz1Cj
QDctfUhly/S6IsT1QIJvuC5uGGjC/1WPqmzaJgK5Otqg+BC18qA/7Ob70cfIEUhT9G/6tz+0LEGe
YFkNKrCm3QAArzRzP0nNAx53JV7Pj/ZfioWCCOEmSGtrKFMLKmG67rEozCPaXB61Zr5qaXNgzuTj
/29yU3m8rNnr4CbIFUzanBrMwM2QO/iqz+lG5o+c69FCV9m4K3cypO5V01jsnGDhaTXN6EvFSjqV
11WmbzZDINGIb4a4kqDbQLHD0UAlJD7hpVbez3oF61P2vI+SHvM918Z84zg61m8pTTCNuUgSPCYy
YCPe2rdsn4Eyg37vqZcVgLDmDTf2Qfs0/3HKIEgVrCWpQNXW2JBqXBt4msq3/T4ELxMfwuREXZdX
dG3PQJ2lW0hCbMcUi0hxnaZDXnNvo9cEc8eu7PGG/9pXO3YWIFaQDBc4MgQD6bDBogbnA5pfd/qD
PvnswCFp5c9Rr1Muvn4LiUIAGdSw0eIMKsWH9lSip6HcZIfQI14Jch1ZOVkqTbARp6TKqABsKCD3
3YbT0aCzd2fu1IB48pHZVY+2NMtRNXQXAG9aiL6VnVg0KiIbGM+bl0biHbmzQE2YMXQdFEhZpH2H
qx63kCgkSH0asUGpIZHs6hPvNzMCfacBNuW/AEC8yib41qHXRbdtUOERcSjdyBu9Z3VsB4mJZ7Dq
ls2abxa1p7Fvl83+dQXrRZJuoRtFdXVLbH+leUqGtmth988p8cJdBkQBApiW+2Grgikb1sLpT+gX
idhXRTpBLHfHxSGdTNnY91xsGbTBwItm3a7aJbsKx6k3nAoAa6heuZOVztbX9aytEJnn3spJwhqI
tXdz7Gdq7anh0/1l5VZDCQGmgWvh2AbQ8a+6RbYRgs+gswNWfajna0MGW7tu/AsBgqspjZnnWgQB
yhXAf7FlcZD42o2+GwLeHvqm0AjeB0cDwhdomQVfiydjhBtWdpCNG63eSrsBV9dr8X3Bs8pc7XJg
PtgBVQAQpFqYQiDGILuuv7pGcYsDK4LjwqF0R8RCa8dUq2cLFjdUH0w0iNrNFj2v3hu2fiFE2Bk3
tP/ZmVk9JcrR6iRnokwJ4UgkcccajbtNZU67IdSDVuk2ldn5l9VYD+YLPQT3ZKaeFo3OFwu3dQwf
e8X3zDe84uDspysZgOXq/mP2ElBXmHtxRTzwaJ4qq2GwLwp+3vhAZXMa6zFuIUC4EbiZW7HIKLFq
m+mIBu764G4rEC6CH/Nr/iO/ITgv/nj4hJvbQqbgNJqJLs9chUx0L3sTMzfpkEhwHVaNwTI4wTJu
aWBX/DXOmIVt0ohg3dT+fezMHrO+Of0HiSWsbg7iGF7DLRfTxoIeIS0nOy4Ra9on5ZEnYcn7+mq+
4ZQ6GXi+0qOMmX1dq7NAIRoAqMJN3AwCO+cm/urS2176vM+98FUqttBJWLiKpHNKG4igH+Zt88CO
qEptAVpCOYGOFMxh9SJn2RrQTXUD1PbiQ6g922PRVzCFOuiD8AfC9dY6RSlGS4dA30x77a7748E4
bn3AwuNMDjxxF+JEpo9tx3TQibTh0ayvmvoQ95IywWqM4B5rObaFZxbxcZ90VU8SfssBj+OBM/a0
ew3XU93nExHS9HLNDpfShMjahnUUEoAiBON22lj+Id06h+TExd3UOxrY7y7bvUycsIBxVCla40K5
qn3oMQ7sSHpz16x8qQ6Xv8h/aBVXecmgjlOfHOsqTX8Uf4w+DRtYiuA/YSEigmGoNYJEYLITcX3V
eJhkU+ermchShhBZGWZgm7LiNgCoWz1It7xnxbzmjzgco2KUHH9SeUI0ImZErXiAPH7tVbwEvHnm
Jjn8TMPpn/fk8iU0QfPKSan0V+iFdt5mrsl3KekzjGcHWvNQJAFj7+tYFme5QYkxaSFKBDA0SFg3
eojd4uAR5n7c0ziYd+RWAQzksLeJr8pixPpinrUzhTwVL/DhnBfcpfDS88g7CuOtvdGfO3CkmMAY
keWRPHK/UtEyAFtn6Zb1CvgjBk61VVgURwkJxurQgglYuy/w6DAQ4kWyN6D1+LQQJ0SMlCb9ZE8Q
Vwac1Rm2uRnuRvDL8np2JvFnbuiXdBPiRdGVPRg+IawaSOo1eXWtktCrRuUqG7s32cpCMyF46KjE
TA7FVVR/1LYGJrCAygFsmK2xze85nJOssVWmnBBJDLNwirGGcsmMSr0ee4N2W7IEryt/PJrOHW6h
Gf8li5jlRLpJQcaBoqq5VYkGmNq9kj5cDu3rdm9rBlFNx8C8ohBEhphpaZ9CiLK3b8dTclQ27ZEC
fwFRC4mgr0vOktVYv5AnZDR5aSl5qeIwVsvCN6kWWO6+UJ4kWnFvfWWBCylCUqNkFUqN+f9Iu64m
uY1e+4tYxRxeGWdmZ7OCpReWJcvMOfPX39Mrfx6qlxr47vrRqhosutGnQTRwDqywlJ3VOKNTfSiO
rFYcB4QtwiOeCCRNV91YWthSA0x8YKw0um0LW/8wskludLwYD83BSNzrVllUX3GQL3k2xgrV6wZG
QQ+YL/c51QlPOcXhRVVmXRU1CAs5P2ll62AmLCK5mPdR6bJNPKXiugiVnEnwYvQVnzXn6g/iQ4/B
TgXvoBV1cnc/fYyNOQ4qjDgeBIEdXfNj3Hkl2oETtAOH0IEN6txm92YNxdncub5V1BHj61e5VA7q
iOEFqGA7g8eYzrsflpdNthIMx96JM/strz5bRznkCDNRs8IKjqrlHeoUdRGU1MMYFSAcbgyGlid4
nMAJm+/LxhMV1yi96wtHxTgHFRDV0AXIwAL/rCZo9cSZhd6/boLygsMJcOgs4jLBiwUTWlb2YUQw
xCQb+O6VcYk7flRByodYLDNY0eJvaV4GEb6C9Wb2rYp6g9/NKvD9oelgeIH4IPN3c2WINSgJZhOX
Yaamx0wv/gpz1Z6H4jRk1XMbSydhsIhdYhv9GokuJrlYM6xSRXcmHib6OGiXQ6kHivxB7W6Wjsp3
9+PhYokLOXDOdN3ALIHv9e+fI2jSk7ba8j1rnFgOa0nn2PsXycUmF4PjMJRmG8OmZv+8SKrbGn0a
7Eu1OVyPxd1PYyiy/7t5XDD2rVVimB+21K+D10O6ghGgG17nrk75hNI6OTzIfvDK1vGvMHpaS4ll
IVrYi5JyyAIpiA+FTzXt7R+yf/3iGTWGRc+TXIFfK1g21YfR9BJquvM1PRvLlS5rx4uy9KLV5aIO
V9ijplbZ9QNoY1gOr7u6ZDdnTH88phGK6FQevxv+pmRAkg0Z1KvxwSKbBAn91nAufZqqc9QeytCd
++/osLCJ+Nj9KtqY4u7kuW9Hq2bx0XnFHUaCkMOj5xryl7oPPpzjm776N+a4LB6hITWrCfi1MDKT
3Azxl3f6w1/HogodewMGkk+j+/M8lzedi44etwCPKLVTu2G48YfDxiJrTaVIsFN6eNd3N3V4N1NU
r5QJDgvbKG9K9CnARO2n7Y1e2vH4gVg1tsuvDu3GDQ4Fo0hdSlFjq7bghYq9ZOY3gIlbkWnlPlPt
r/s508YcB4Bi2+RpzzZJfVRvl6cSiibgEv2xRjb41zG1VUZ2G1D5yy7Sb4zySFjnEdTIsI6meMoT
Vwo/v28R+Ru5SZQ1zVhqoT62ZxZ6lmM4+Z8vouFk4BEQwU8PluOoVVUIY7V8l4zeKJw6ya91EBEo
lPo7EYAGBxF4O5KUMYYp3XqoVjsXH/WMSmeJzeHHBNWirMyeIV58ZGWu7qPgQTFSCUy7v8Mgkys/
ke0CRMwbHFLEKeoXBojywZU1eYJduunzeFDtyW0eWvJZdP8evkSfwQFFlbZqt6RYROHQLKDyLv35
pvwsrXbnDy7D2vyH9tc7A5JDDpBzxTP0f1n9ePDME5OJ0Dz1PrT/C6POTpQoomyBUkGXZQnfAr9m
iXlmDFGUrbpblDeN8FQsd1by6f/v0NYG/1Uc1mrbTT1szL7kF6A6Vgrb/NCjrqD70MWSvOv2ds7Y
L+a48h2m0FZ0bcLcIFV2h01SLdsQ3CjHRNpIae+wzeAg+Bdj3Cnrqqq1sF26G4tocU1LR1wfrPRm
jYmMd3efFEtlb2eYHeU/8o04z6XEmHU3HwNJ+QpR73ggns12XQGhraKquia96q2YZblvJHnRUc26
NeSPg5E5pvUlTb9d357X09ropsDTnGSIKl41X3VWLIncdvMg6a5ioyGGNZ3dyEcNeTQazqg8eidn
/8UWhxZjoZRGlsPWDB6xMxvX1u561TcCVv6hend30PAXYxxYZMo4ycIEY2F6DOOHfCCmqqjf54Bh
HKNkbkORFXr+SNaHjHoY2avB/OIAl08stTKqETMQH+MHKCej76THne6pfhvkt+oTEQg7UA5zui7q
qgQVJH6eph7l1RhzxDR7ulLc2C8mZLCTCwEPJ7wbFfu6vf3lu5jjYyEG2VDdj4i7pblTVy3QrJq4
EHdP6cYjLgJ0MepjaR1Q/1u/FiPEOj7L2eN1LygTXBBkUhFVnQwvGgibllljy+H9FBJV+99EwmWt
uEjIWzNc0UKB0uzjcmLSieax+GN2Vqgi0Brxe7cshoJEUUX/iY43EO4SqqQRybgKEBUDQfDZY7p5
RODhTUKz209o3UEpTjq+YR0vNvm0b9DRXJxbQDtJdjVwoUd+pAbXTewG3MYEfxFN41IgV4GJ7Fw3
zxolBr0bCpvfZ+drU+EZi1lSJ/TuvAzCyJHxubO+DUtNzFbtXgsbK9y3Xy9WuTibOKUo+jqG/KdV
3lTxwxxTN+lebXQbBXxmF67mqJoqlgs1HTRKsjdTw1uD1WHwE3odoTJHrR53VtsqaeQIBXt01zxM
km+Jt+SIImWCO6sJu+bWFB6ZrW+Uhyn3G2oAmzLBHVSpEEchU2BijT0rvcWXRCsQJ4UKAO6zr+zF
BNKPWKhBFt3J/FtTTl1zNAciw9nPCzaBxqFAkjVKaKywU+Pbi3EiuGZtz6fyLr2hPyuJdeNZHtQW
9EECy9ua9VZRDpF8rqhB9X0QvTjEN4KsfTnIAgvoYnHKo+GzFwbpzixBW6x4iU/1cLL1eZWKbsxx
cCCIohZmqHxBAkiHbqaShphPrR+bOfssTYkT5qubL3gMNQXiYv2No7olqQo6efAV8SsQZYqYygK+
MF6YXJIDo2dGx/E/qkBkxwsDnNd+Xqxxp2pqwZ6htqGO2hejVUNd70uNCaniqPvLobtBw9d1GCfd
485YnrQWm2XG+8ap+zQekxMYNRNHBYmrV7llEKfudYP7B+7iIHfgiqloxLSHg5Z2kKpTAm54cA+U
wtN1M6Rf3IFLe9GUywR2lFIqvHqYS1vX2srpFrnA8HnT2fK4traQF4+6lWV2XVnZbWMpsS32IP26
/tfsX5b/Os2Ppi6Qr1pLAYtcCA9a6a6r977f5y7jtFEyLUos3U3a3On6xi6od9jfXGAXF7gDCIoM
uWpCmJge4QejGEo80PFadrngW1d26ao9aZK7nKVyTqAiBJPmrfIHK17VN0Jmd19+TkNB6Kx6X2y+
pHKbnCOOmnUuIGLpFrpfQoFCDTPH6J7y+O/r20V6xmGKLIFWG4J+uit/1YPVzW6yU+Z8N3PkoK1D
00/vhh/ToBbRyi2pBgcqUEWUcrzN4iyEJ1N5MKleW+r3OQzpqilt+wW/b8b5XZdIp2SmekQYLLzC
xY0LHGykmYnXlRUmwnZwospLk3tw8/pCdbb0QzITczu7ILWxxoGHVNQlOnc1fCvOf0lr48ZtZo9S
Ycfl266Xiyn+ro4XpvhZwTH5cXSTA1PmTVtbA/e/eAgdSkmP2Cn+1paQTU2zyZYxPZVtIFC67ft5
zsYdDiaMxTL6ZoSBxhsZN4oz3yz3FioSJVmR2M1yMJiA4p6JGV6+t79t5a6RZmwSJktva6s9SiP0
iiRKwJ0yw3nU9VOiGCPOap6mzviXgc+2hGyd2N+Xiy881FlWuK74fkSd3rDNx+SQI0MEPVODVlem
8fm2PGOzeOwP2kCd0Fh6vdY6wi4Q/35RtnXyvwd3cTFMCI5EKi6oReQAL0pFpU5nmAuXg1lBketY
Jf51UKVMcCAXRcWYShmWsCn/qgq7kmJboshl9nHhsk0c0JWRUIYwgfvPDLTlHBZfUKeaJgJ99t6i
0DJ+McOBnaTlUjwlMNP7i1M8jRjG8sE97wkfh3N8UM/rx+SZGl+llo+DPIgStRgBh81hDv1VqRxp
av1yoQKPrdBrHDdk/IfOjVeEt4OxaA3aobBLyLmM6nMtfcksP5Y+ldb/X1KC1WKNf23xWVemtA2k
6ZE/gKbYsEAuWbqxi5ZJwf9vI1P7S3ixx2Vhyxqtq8Aa5AT5B/pSbEm3LUqSch8oLjY4NEqEUhAi
1siTt7fCclypF0nKBw6IBk2WWp3128XhqZVswfIgf3D9oO5nP5t94bBnjoRBFEzmw3mtbHbn6Ufj
dvnjH8Eb1yDOE7VmzOcN1sWJns6xznyyPjbJx4USiN//1tg4xEFPrFmMiB0GpMhlirggw/bSzyte
Csc//8O7HdvjK2eIn85ZjNlSQW6PbsLvi/NTar0v7AGdwIVbftS969u1GxEm5InQOqtgYJlbPalM
8qaCAqabTeXBaLXnBOIAetkTZvajYmOHW8REDOVGRp8w+pvnCE2LeH8HGSZQAYVs9oFBt7SQJjk4
z/ouC8E/y7pnVz97YoobtWfeL5heLqD+RmHffpxsXORw3bLGUUQmg1vwY+9GB1YJFp/ZpYuOBp/q
aKD2jQP0NR47zILDmDEEY3FUc39OqEo6Q7RXkXhxiJ9fWOQ5mZYcNsC49FLV8lUXM04/SwcUp+7u
Md4Y4+A1LKewXdlHdFU9lK0nVD/eFegaB63NDD7+ln1uasZHVXfK7kmhXKAigNeqhXpJhVZM+PA/
YVz5OKARiM2gvUEYl91/mwXjcDbVC7OtWEYkFx04Ue/qnChr7B8gCyPPuqRJGJPntmSwxiaxZjwK
mpldfDJPy23uhshb58VjhA30kd2NgY1Bbo/qShYrI1ZgsLypQZESuddjYH+DNga4+y8P9W5sGxho
IGyOrqMIY4LJcY1RDmOZ8Zuu2405boukFPo6ay0j6xLvp/I8Tm6nE2KQuznrxgSH31275oU1wISx
QkosBx0rVDxHfX4EVZZzffWo3eEgXJv1JYWwLGp7E2TubwflvbvDATa0TqLV6GAAcjyu5Eq2VYAV
sXOnM/DapxoDqZXj4HqG1FsogIYFks+PcfVHoUAD6JjOxCHazYg3+8PhtGxU0pBGiDjBum/W2lbG
GjJhvooKd5P61zeIOrC8ym4rlpi5LrCA06nJ7ReGIcc8N651u3o4r7cUgQbhnMUBRG4KwhwKsJf3
z5HwfYztyPgYhcc0Nd6UP1zW0eKgwQRjWi5nMGXegh3hkL58QIMe54/UZnrFFHv97vW6MccBRT1i
HqZXERy1eJdmf5idZ4TksN7u/boxwsODORmNzM5ufJQwN1IF0D1TbclRPOFYTvb14KA84oBiqjW1
70UYkwf0mmdBkor2mgXXjbBofpUxbDziIKKftLoAr7EOeprowKaHFbRivzVH3tjhkKIeoFIUZzhV
/Xcwqx+lm9BVXfk7i3L6ot2vem2s8UiRioISpah6jT5L62I8uHogavNQ6bhVBirSWSRfW0MOMRaw
tywD3sFeWOMXD69EboG3N1Zlo7v1r2O6wWtMjXFT1/IMY6vmxWpQUiJ716PO4HlTzKWb5LLF76vT
18rwhejeEohHfsoEhwzqOg3KMjIXOkg+3KSFXShE9xLb4N9vCeqf+PftJyZemjCQAhO5cCsNrtHe
i8JdLo+22nyIqZk1AsXRavartTKupSliV0bnSb52zl/KGutdj16mwhcUm/pwuX4RGvwTaDnHDcpp
8E5rPAF1tSi7g26lreaP18GBdIxDBzUqzEQtYUg4rD6jk4puGzdH/6uI9yXLfdOn7b/H1nglKqVr
fa8abNeSc68F9eIOVNsZFXscMuRas5Qz88jMIY3o55pvUM345KpxeLBi4spcNNhICk8/vYwXHgvB
xq3+9SexckRxyBNe8ZW1MMz0oQQZhdutTluB1x1SD1RTKBF0L5i7OVJCXY+QCYKNQu+cCRe51tpL
/JS+gSJIQXFDxWSxrKFNi1u9fDTMzhxwmPTho1KflO6ppS69fQz91wT/mVxHi9BHBUwU2k0XnZrV
f9O5uRjg0qy1nGdosMLA6FvfDXDMWY7wMTv+LHPmjkgA6sv+voa7iz0OUTXcPtVgYW9icIAwhVmW
hAtB5RvHd3rGAevY9HO3tuwl7ihjuhmXa+P0ByuzWdlkeKC/yPb79S7xwDOhmuKSg6ASa9m6kq87
iVf86A/iscecuHwYPjc3b+qs3Rhkh20T6J2w/mPQmp/b7LmkApyKPg5Uo0xOMpN90q7hSZX8Xiei
bz/HvwQDl2r1ydwLSYvfl8VAFJ5n5X5WAqP6VPVUExXb7Gthx4FpuQx51TQIBjEwA8lVbsyHEgkk
q5+Uj3nwpia6zcZwyBAhwIemh2PZCsnrLIiWuygmSmjE5vDjAwZ6i/KOQcNofuvK+4Qid6d+n0MG
0ZqBewnzof6kpncyJcOy//uGqZgi+IdfMUW1ZqQ3+YS+LFE8KvJBNd7SyGhdfp/bcnHOLAxmsd8X
zp3mWsZd8V4T3DZDVTK3QtB8uxMaF9qvUXg/Fk8EjO2n7P+6wRNRm+OUy40KN9QgDEq3uR1vWnBJ
Di77+NE0553muF03xz5v+5fKxQv1bWevNwKob3+25mkERu/nvhffuMugyYRwiViK0yTHePncm89i
BDbJh6g/1OOXd3rG3QdyLadSwz670Ue72D0YofqD8HHyrRM4K32Kz20f2i6usejfQHOpSVZa1Wzb
0DlmtN8k9VZubpUsWGXiSiXOET/QLlRKZansHFl4OFzVY2SkNrF0++h5cYa7B0R1GK1SgInenyBJ
1wRg8AD1JmOQaYPhYB2u26M84q6FVBWydIiwUzI63sawekgsagKGMsGBwzRHmrZq8CiSg1K9nVLi
q476fQ4ZDCRtfcOO0dz+EdenpX3b986/W8IPpht1OxWWAQNq7rJ2GejiSIfwr9prCygQD/c1zWhL
RAE/pK5kuha1Mkz2fnlkBEmhW9+Uh9lhE/G5U3y7HgW/SacuLnLoMDdqZPYSepF7v1rs1cfkjZOW
dn+j3Q6QBfPjU0jnp+xHXycKF6McSsSjFfaVBaMjOJcltwmMyNZupRNrqiq+UQkcOzjXrLEw2qCE
Meij3OUAwGEALoWVk1gggJLOrS4RU2y/+dS7OMblito6GGZfs0P1OILvx/LDB5B3gXEZTMFoHKw+
X9+9/e+8izkOMop+kMOOPU8oOoawY8Num9RWRCIHoqxwSCE2a9R0JZyCDLyVB0rjjNXH9znCIUWp
oP8+N4AU8ai5krHaQ9/gS9wiMJa4LxQOMKqqQFG4gie19KnJHib9YxV7GigtVCIQiCVTxV9DDrMX
YqMM8GccVU/IwqOuYqTIophpXloJroQ232Mnz3pcoECHyo9txRgRVjCRLDwlaFIMz7ndfmKEzZlp
5w51pqhIVzncmESrxWcLPFS/qo+M7Hs+oMkh/jT5DKgsl7qAKaBSOcyo5bUVNfa2NJys51vGcHXE
0KsNVo3F/S/DycTlonKo0UpSn+jsckn6b6oApkHl+XrMkx6xINrgUiNXWtgzqO+8xZMwS1AEaD14
SBzdZoVCs7AV6guNcooDDK1VahCYYNeE0lbRWYipDIw+Zk6S2E2FhdTAEkrxXZB+cvgxNaNRJMzP
xrsVHRHDVeoXDXQy8SE/TfYjVf2gzh6HJas2i1XbwJw5u7Ns2F3iJmNIIAllhEOSQReyOluxkBNa
QBvdVnRQUVIvPsTF9aouZQ6LkI7wRCnuy9qG/q1tFIFofiACkXCG55zstWruhAXOhF+l7+GjVUEJ
ipVxVHBRPYb30Rew1pDcGmyFrkAX384xDMlkZhKMiifWYtYefvZUk7R47Fvqmh0ON+YsabJUwyLi
wdtjBSo59STU4hmBwjh6xFISB4yvTg3aPCvoxUACcNt54O5n6RQEaS0vgiQp6JNyL/IpWgpq+9i/
b3Ckq0W5Vdk3l1j8nSiNrUO/5715osYhB/R7irFkcCjcQDKWAT7ewI95btfekILYSHbjU2UQp4xa
TQ45hlmzYpVlHoZ5VMy7/i2945IogZFXxDMCFEZ+Xbm4lZJCY6W3LI/sNPHkTrKrtxCVYC7tYoVb
uqKS+lXt2P4sR8YDwEbxWsNOzgsGSkBd85+ePPeWbmuUW7paNNS1YA+5k1MO0CpSDoJnOGhgYfJh
LM/OneTz9eCnTHLAq8eCpBVoQ3KHQjuN8vRYhcXxuond/p+tWxzuzkLX1GUPGxCowJ2Z+9oTK9Ow
T2Qo5r7lutxY49sxlBKzHxO7udLztKDfaAhid0SibevPzVk7ARZvqdtyDxa3JvnSkAE2NOPlvfVF
YCoLWEJFj6Du5m9bO1z+NkYgKitXuBafZxDxQsoKzEO1tzo/qV6oJ0pq43jy82oY1DRl6ZtyL64g
7EHrlmc56XoIv4OcnCTPoZaRxeoGEzUr0cbmpVkCBT32AiIFVjCSZshl5BBEW8clWxu4lZ/zDxoo
PhjXdnK0AoVJ0IC39n3xb3FYUtWqVYAUm73AmiA9agLxQbd/Mm3TfRN7+cc2RjgM0ZesLqwWMdJI
qi1HRxMzd0V3mKkuJDI4OOQY9b7oRNZHs5zAneyxNl+A1AsPKk39z36MTwi2XnEQIlpJOuksq4qV
v8TOX6bDKj1207GD3LGAb2hix/byj4s5MI38GonmMhVVxDCEKcapPyK8YNr16qD1JBgKe3pLyWpr
jsOPQReHUIywlPqt9J31/IZuezM/tR6Thug/UnPfe7nH1hwHI0pqtQY0AJDvGDfpnNnxekp0wqfr
G2byzRu6qOZghsEKZvHyNJheLn0Yx8SxltIWxj/TJbi+Y9evMdDM/7phXZah5se+H/o1cyG/7g4a
pVC9+0m0XTYONnqIekIfAjbyc9Xg2VQ6mGiZBduNbseH0kvBLk8VY6md4pBDkNK+nVmuU8s/4sjt
tZuVKn9RK8fhRaKtZRYyCh9NiZ0ymm1BJ/CPcoIDigbvND8fTsq8c9vluW4LrzCJ4g3lBgcQGTrZ
NYX1a4xRUKu31kj8PgF3Jt+eEUmCOgwsoPNzeWQfP9BEdq3Hn0onVEJBXFEm36iRJfoSW+zKmE7Z
J9ZSOmJQW3Vnp/nQO8uBqgwRW/Ti/ObmNfqXdwWYS4rejQV37BInLt6XmZkvTm+sVOhblQYQlgHm
REd1Mg8Eayh6+UpQfmLZbSbaKvEERB3al3/f2MzTsFC7BDYj01EkzNgXULqAzLDgo/Xlf6zdb+lj
3SDFyyzixujSZHifmXFspaq21R9mo4E8wH8X4vGKyRiqT8aVfUCmtXno1Phoau+9BvmhqDIs22GK
0IIZHxnBToa+ffnD9PK2lfTUnctund9f8SCg/hXCtVDQ2459rIYf5YDJLDJZqXTB4Mt/kdDYnQdF
0iWxd3ADM5Mc7pVSNFqrjMeF3h/xWRI7aOK/L5BPRx9+qn9GLjWwu48hG5uci5mZhvmw9j97DGNH
AfdqfsM+hFB8PZLF190FVTTw5QE/RFD0/bqgvSRlwlLPrOlmAnN85uHBBqbdEkybww1VwfuNcxdz
3F2lN1W85A3MqQHrn5VuYjeCpswMNib5MJMz/rsp2sY7bv+gpTXUlgRzP5VoO5AChv/Q9FG38G9i
5eIat29GViHVVZlrt/VR9pTPgiNUHuMQfSF9fTYeTI8Sdty90Db+cRcaGHniURiZfybGv2475eN1
/NjtN4N0B5inDc3ECeCSzlJR+jnKcQDkf762Or85VhjRo9Bw/zLTFQkJM+QNMfX4ayAaURU2cdEy
GFn9GpfnCsrcztXxEflfRrR2L7OLOf6mNse2HaWkAzKqT1p9b8iq3ZD1od3PrI0RbvViFNYMmfm0
PKon8GmD7MzuoIRnObmdgtTWkcEwoDxQ3bW7XfFQj/zfWvI3ddlPWqsJcK7H4zb0BJ0ZfXSiX0Lz
ggz7XQDZ2OKqsEoyNKGawZZ5W4PouAuSIP2kg2Eb4m5vY0+QdAsptIaJWEnl8KPMjV6KzIZ9T2Z3
rEok3MnH5f5nnSj9QcIj++tf3TcbexyAdI2hzMLK7IHGufbLZzZkJz2az2zSsmbfecSB2z3RG4Mc
ijDqnWicETIjekXYi8oMOG4/9zYjrJNvoE31gbC4i5Ebi9zBq61IUQYZLjZej04IyESd0s8VlGwS
PybyY7ZaV1aTf/YYkgE3bQrnxDE1DlqG4VUlTb8nSf61E3uci/QNKuughFVU2YIKqazx2aRclUqe
VOhHKLQ7IzslzTOxervhvzHA9nObxUmdUSKNQ+r4acS4C+uK0p9XqMb/J/IQVlJ4tYAba9xtHctT
vkYhrHX4RI4g8dIcI9DZrcunUTjX+l1cp7bafb7u425IbozyZy6a4qmdYbQw/BStMgURFfvQvzHA
HbJMWqVCjWBAPK2JzZS6088l7k3ZTr0xoAW29q/qjUHukCn9KhhQ2mSP6wubn2bNxuHk6MfQj/+c
vQblX3CDYi2vL+Ru+G/McietauNIERiFdJmey7kDBdqPUT4l4jdTe7xuidgyvusxXAVLDBOs6Bo9
QZ4nrWLCFWrPZO5qy7UqE3JlwpfucRztwpsPiVOcqyPyRuB+7lCqtbv3tQFmLuC+Ib6Sv0yyCTxu
LSoQzdQH64qp5/oDsva3uXUxw4775jjLc2EpUcbeLkNxOfeVlnrdmCZBl0XnHEV1uxPmv7CwiVPG
It41k/jRBDGRMyyWelwlgepr+c06X/4g7nqdFNC99iJiBiTGrnkCrbUdu/lNcVwh/bUcqBfH/QR9
s84cnkEXGC/sCuwpzwOIEIegP6yP7C2rx5w8WfTevV431jg8k6usXroYyy09/+RlqBzL0c9spIGF
EcUCsH8sLovJIdlYFGOmlTCXlrfjeoinD285dpff54BsboxcVQp8nUrNfACX0AGXnX/dxH6tYrNk
HHZ1nVTqM3uHbjCCxjKg+D5p7OyF4lp2m2frOFO4xZbl9a1zcYvDrSJE4SeBXLlbTH926PMYvbz6
EYXE4hEnnH+SW6pyqLoem2MZR6kJeukU1URPO3Wa+KnoMYV4r8i41Ee/+cTIt/C19sxYDRnFQHeg
4o1yiUOTuklVMX6JtxQqAbIvoGFAWQmniN3h398g8dGPIutwj/LPKzgTQWpd/h3VRBJAucLhghJX
jVi/nNT5To6cITmPFCMqZYL9+wZ79aWNppz1jjZV4uqmE9WNa8wOcX4IyOHf2Uqrl5I0wXL1udO7
qzvcsbdfMGeo/j+tI1QVgvKLQwU0FOVTHMHiOmOQTrvLWs02cyqJ2k8u/j2kFocLSddEo8AOqfn1
ZnTzD0zukBGF1p4tnYrRZkLRAqk8QyCqxUHDpERRC6FIrGbxRZD/bLo3JTL/88ri39jUSGgti7E3
61EbzGZ+t0zT4XpEXHfB4kscip61Ucn6HSHmsPaOWBG97ARiWyKHAqlsJdPKDujoV5/Yo0B2Cybj
r4O/QlerDsD0RuEOcYtb/MMaFMMwS8wuCTanXHjDbeVkzvCHEBR+6cgRkTVRK8hhQ7is6tKynli9
N+y0U2yZJPq6DnIWPwi9Lt2SNGwepO8xgYaHZE8W7PVJRAvFhEEKVFLezDUh/XvZWiL7szaQFHWm
XIgZ1lFPD4XpxdVdpbwz/Hh0yENDKVliWyrNTdKnd6b8JpLLrRscNqyJIUUGxC7xLNUfWXEyAuut
cdtVL4RRYMDyZAqOWFD/PmfAqPevKzfqQ7iKjDac0Wmvx/WQYTB28EePCRvq1NVBXOzWq3Jeo66r
OsJcZA1ukX/q5+Xvph3sOJsPivAt0VT8L3yflGGQ5FkwG6LfqhJxDq4DPdSPfvV5tprGyBj7uz57
SuaE1aNeEZc9ZYLDkrELoQBXwM+0/tDMjjHfS5n7Ljx8WepNzCutmYw9+wTqwGFfu5b84frvU+DE
v7bFqjzFMQuNaHlpN6wcwYs/q3Z3ZlnY21pQLmf4pRiw8ceYp3kCl/zPEnb/kIIna3QQ+s2RVSjf
NCe3OWv8k1uiTHHapi/QGzKByCqoD2ONziHRZywhAkXNRIAv//wWq1GOIQ64N/Xn0Lw3+neGA4cd
42xOccJ0GvLhNNWYwgveGQ4cUqjjOFYze9KTH/XA8JvbKNDv2aNrixrMO784Lb4y0plLMRos+OJz
fy685keC8PtzerlBIEc0uMm36/7t7g9aW0TQf4uWzLMcqF1pSbkyoq+rO8XVQS3867+/f5wuBvii
6qRqRZyySkx6NoPhkSFtdE4Zd4fkxSeaN3s3gd7Y41CuS6ohEZlUkPJcnhfP8JWD5Y2GowWrl56E
2qb6DogV5PvJV6UfhiWHg431LFkPqkR8Euxi6sYh5vAGIMq61ufIxO8nkKRxUBycbClUMrfO48Z7
52YxXze2GlGDqDr4mNGysfrsAzRDa2Zx/G80hOzkvLqDN44xxzfGylTX0VYDx2Q0qA0BHpwCIZAP
FMJS+8MlSdmwVKHGAgIUPNV4WDQiQ9pPoDd+cCnSPK2dVL348XX2UWN3Wb2WjVWDt/+FpZv8rCEP
FYd6abGKdTKzmINqkIiXatYebH0UgtzLA6q2uZ+9bBzkINDI51YrDbaCaBuSPUZFX3vgvUDLbur9
BxBkR/RKYPDcB0kaK22Xw94gn8roaagTO9I+C+WpSv6s5vMi/m3mvrx8vx78xDnjxQZ7vSybNsOa
DuZdWZ+KPpha6jLZfSC5rKTO5UfTLFpDHMMzVa/tCf1XYqCWgV49tsNp7XJbHo6LfnyfXxx+jG2H
bKaFX3oeyLqjV7eWRIE8+41rO8bhhgYxV8F4sfF1fmn+jLzRnp+yc/KAl1ZyhIc40nxXiGZ2elax
9wOreezNu3wicJAKBQ4y4m7Rw1bEkilyZ6v9uUwsFNTfiRs6hxtFZ6UsIYcXsa1ByljHS3j4oB87
N78b0JXRByRrDhV/HG5EVZK0iQrHEsRfphxy5XscDfggFu1UE+1lRutk40w1EffUfnEAEtV6pJsC
zCK5Rj934TQ68eFBYRSvbNeJWh8bHU7W5JhYycQbD2iixFjBcKyhyUu1O7OFuhLwvKTxmPZ1N4/w
aC4Vp5m+mMudUH+z0O5vnjuZiBQiHHlR464a5bxq4Rt6QvB+KtktWpMSYo+I25hXNVaasSvXFUbQ
gfqjC7VzHKLErUz+FFd+blhuXEeeZLXERylllkMOFFWFMjJhdsTVybQ3J787tgE5jceQ9dqGsTXe
JBsJQFdIZ2Ynh85a4cU+Grk/asHkVi4trEPtGAcgU2b0Yc6sKYLfjccemQ21X1QOYHDwAbmqYc2h
zID0iV2QB7QPBOrz5Itu6eEtzLt+ixBH2OCQAxX8Me9KWMvKm7I61DkR46Q7HEZUY4gaNNNFDW8Z
pWl0ir8pHdjDXsgyITdG+EPZ4/V1ajPL1YFtUXpmJacVjfCo5wcinvX/Q2MQEX48IbamFFNpshyR
dWqy1sL5oB5VEO80fuK/rekJLaGKoapQdeI/ukECmWM2nzUQPLeVzdS0s0DL7Mlf3PSGJt/ej/aL
OS42rEhiAq34BpfETzJ0EtvGNqkuDMoGFx5gXpPSjlWW4vmzpd32/beJktDeD/F/3eC/vVt0U1XV
hAjsxOMQHcaECHF26F9D0OX3uS9TvSkqJcywK6V8nqxPwnqrdnctWWvcD7WLGfbvG6TDDAHEtEuY
6X3zUfQ6qNjqsc04QNmoItWfRTnFZZdxZ6x6wnpV+kl/FkGKYMV/tGMbZEXjXkeg35zYi2PcVaGn
RbGsBUx13oy2QTDKHzWMa7FXA8ulPnqoYGDxuFlFMwpruWdHaFJu9OaxTahBgv2U+eINd0XkpVyn
hgYDGPH02CBB0dj9oXGV1mai4MZflPYv5RF3XwyrPsstK/8KuXkYy+ZkkJc5f0hFS0Ejm2VpFhR8
VIvPyw3TSkYoymHssf+z/0vTP4iUGggfbv9H2pc0x40r3f4iRpAgQJBbksWq0mzZVtveMNxym/M8
89e/A/W7LQriV2i7F753oWieApCZSORwUkaQds1arTI1aiAg0TLXvoGW8OR5zFV1jvJeyTDSXlms
iSL4XHXQFFGASSeVm4Xr82V5Vm2WZDXb0Eyq0CzqwJmuTY7nWXssNOpeBnnnF8srkeymVk59k6KF
IxijA7t/aXJE1hXjEleG2+ffTE9RHJHsidtTaNtDBkQnpOdwrNy21R6b/L4pVaQHuztompA57mAI
q3zNzWZVzdXc1EEX3bLkPjZu00hhs98ZnZf922DIpzTYRRlVdR3wQZ+PRVWRoKPIniysP7fMJIFj
OcjjBN0MfifGphWUJl8rM1kUTUCqtUrnqJfT0PVpixpfEKidx5Uth94hczB02o/LIrMr+6ZlYz8x
uMOSuQmGqU4I1fM60El5sg3ttjZM7zLE/7GrrxiSGk8r+NPyErIvGGjEay27tT7lKCIWLVS9qsJh
VyI3K5K0uSpBTpGvQFuWc/s1nr5Fz3p1uLwkFYYkJ3rfM5au2DW63NoN5k/03rjeq6lZxG/dOhF/
y+Przkly0CzOQrVY7Fy3fArH+BkVV24Sga7PWb1CUzWM7ovdP3By1ZPm9CGnHMtq1tPKrngbxPPx
P+2cXPRkJ8uMsnmsKKpp6S1DE7klpkjVxLg3WakAU0mePA2iX0ytt+cMsnA1+oicoiBaR4mVaF/K
j8UvEphJhyXXPk1hrsVGj90jVeVR0Hsuhj+rujrf6ys3TZC1UsuyoJhygUjvDEU8dGMeDP2N2T6G
5vny+ai+L/mTUUytJR/xfUe70uljpcywCdV4K9JYAOccVLG2BbpYST3juSt7myWg1HBHn38RtHz9
qcCUr9h/bhJUBqHJ8a8EL1rV8ewIw1tkSWnLQl9MO8/yIL2pXjpUQ/85Iv+yFkmJJqmuM4I1L5qw
zt7XvZda2WvjTtzBGd6Aqv74d1kJ7ONmVw25NInHoPiNTaBN3nSoHwoExKibnVHhAGo21I8HyhCL
7NHKiNL7Rg+bypxr7Gb0XTRIJVcjZvDQ53+bK31vmt4uUJJLUMsmRT4CLs9Sr0zdtvgRR6riKPGR
/1s2DblSCamwEMUG2MUxEAxi6D/kKGadAn6F/sM/VeXNu0uy0fmPgfa2+a6drVmLok5YgbahXn8q
Ytu1qu991yms0q5CO7bJTIfg/+RiJdpNZk0LrKmpr7Me0wcUV+HuKjbfly53Y0lGvedhFmj8qNUo
eXkytafLNmlflzYYks0oyORQXkdCl/6m48mO5fXfXb3/go5nV7I3aJKdWPW5SMdYSAEGK4owZYwJ
hEOQgW7l30QPlauTLEXH2tKmHVYnqurF2zD26cMQiJdu5Bd//Le9lIuT0qZp5lrIQ/RkvXD/xEEv
WPn+Lsn85RKHFzPxuplyGVKSGYvRNljcGLQ3IptYGof8eglMUJPoJ+dT9csUQAKRomvTRvW0aVly
aLsQ/dNaZ2cvwmIhcND2UGIUYj0UwXRSsVHtiT/VGebY2pwznUpmcMDEBbteIP52eJib4xoejFFx
JasgJNNXWngQ9SMgFgz2TA1XLzx76NzLcvHeo8WuGRiD62CCqY3+NJjGTQREi1e4HMK+xt2XBPcw
MQKSfAudb5dh9qzRFkb8fQNjxMg3hDyFezGlp7jSb6NI9y9D7DyC3y5F7OcGY7KdkPcWMIx7/cr5
Ynmpj4bkn20O0pMWXEkqx2L3fDZbJ1nAsbQ4ynaxdZpzm2Nue3W3rIo17TlN222TDKC9ltHadYCw
qr/y+aGnxyH9nEx+uH7kKg9zdzlwztCpiDGkhilhWWEzLnWUIMw2GYgefS4WcnJ+I3iEQ9qgSEYW
3ZZLGoNWNnC6qyH6YYMRQpVI23WKthiSYbWtCf7ziJWMgXh3poGgEzj3V0vQuq23XPPaVYXdXsyn
7EJQG03qJuFoU5cL/JZ0Tm0UisPe9enB0k1vmttDOp3D9WuYfay1xxVTJFZLMdt4Vz42qJII5rVR
8sIGKvpOb+eEu9YEI6t1D1NMvJpnJ8NeVVwbu6psI2og6shg/SSLYQ2zRi0TmFpIvbDUr6pJVWmg
ghB/32hy1vEs41WEOvH2Q5PcRPVJYSr2HD4xzNgycCsQSy4MRpGsRaeqLAJEz4+iEllQoIcYJJL5
kW/+hollqLxD7IpSx5RHKCdjns2xXhSBYaauVR5CLXWn/mqoD5dXtafAmMPKKWhNLUotSewzDfQa
dodJvy3oadrMszgoSVShxr37YgMix/0wosvMcCHCrZw6vby2l5af0wRcVi7hed8eDJpNylHucqmQ
uNq3oNJlWyWa3RqTCdA2f0xC437lV1aJwZ+j7sZ56JbUvEpDJ/dyXTsVeqywwnviKNxoYoOZxqDy
82CM5sjsyiYPOpRszNdMlSVQfV8S9yVmadVnbR5UmUkQOmgMv2pr7l0WDxWKEJ+NUoV1WKetU+dB
ObeFV+YJdWd01CmEfVcIwYxkUbw5HGQl36KsIGgarGbIA3skj5E2XedZgVr4RrGYF44d2d4yauHF
i4eUbRBJ2Mc80aoGIYuXcEJJPW10EUoIqGu50w2/FayF1Y8qyHyWKgfi7a/xH2x5boMxl8M6xHMe
JMbXPr1vjas0Vvh+77rDX0T+dX3yoAaS1GG01sDQOKhI+uxz8ZhdaYcpaJLH9HueoVqz/o2h0TKs
MJxbIQktg5bLirkQull4E1iV3FUfFVHuF6fy/eE5zLQ4RzO1PHkv6XWea52OiExaeE6IYaNWCRbt
WyPmDyDrd3Pnu2Y9h5lP8P7GQIUxPVThindydbWii3yaf/DZrdnoRg0JcnK7Ok8j/XpZXfYP+fU3
yo5Kn2hR1uI31on2YYm6xNWR5wILh6q7etei4ib932ZIkszG2ka814BrbMB8nrro0KQ3ZGwUirmr
/q8w8vsvmxPbniuSB1mK4b+HIv18eb9U35cUH8NMxmSZsF8tmV0TtAUoXr6MsHsiSDxyeFiE2lz8
fSObxOxWXjoIUaKv52iy9LrpwXhddIqDF/v9Tjg3MJJPZXc8TeMVFkw3u+FkY2Itumbv4uR+jloI
HO6gzHgYJ9D0Xl7eS1PGJWDJATfZkqMlCCo/eeF6Trvz3IPsS7RPjp6GuEfrV5/6O0JcelLFEfe3
1rFRRwLX2JKJFIxVb+duLvPAtMbHtbbd3mm+4KZXLFEFI1uX1dR0TPtAEJtf8+xLW13XmmobxS69
38XXpUjuKY9ifVoERlI/aybKwMK7Fk/ADtVMttIxUS1IKMVGJB3DKRidKxFapjgqTFY4dJmbBu2p
PcwsWBKXeekhv1VF61+SnpdWKekC69qk4glWST90T7f2T8FXcgT5BQFh+kt723X2LyYdq5YrqQYh
5dhOHGISzt9qPSjiR6NWhC1VxycpQUop0+wGwVEnKY3P+J/JZajXcQu0Qfp9HKFPPmeL4j2wa7sw
mh4Nttx0HFsywTphNF1T7GafsfPAtUOaqIZJ7W7dK4ScYuO1s+S0h49HtPVuKYzrOo0jd4h1Vc/j
rq+M8JcBFwyEgfIzvkPJKk8INjC9+bt+Bgnrx+KcnvSTKhewv6ZXKOmKbMK6L6MJ4tC2V9l8NMpD
v35RGEWhru8EfbMc6WhYE5cRkgCwTPfDT0EvGoJr0bktnwT1iHqayO6SMIYa/KvggOPyMz6krdN2
VCzJPtPx7FgogwwuL2lX2DYQkhKtTliFtIYfDiaQE+jFAj0ZFWEB1SokJarTLK6XFGapc+6m9Dah
sZurGB/E4b47mM0ypMPXOJsp7uM8KJrurh6Y2xW5F2XObdOn39YCFZ4LP13eud3ADttgSsIQhmOt
GzbWlf1MQYdeB2mQHM3b+Gnwh0+ws0eu2MjdmOIGUa4WXBfNYiH2BXdyRa5EjaV2MG+nZ6N114P+
ST+p0ir7Dxs8d/HWdNAdLz82o2xJmC4eUDlYqFoMH/UMgqyX98Iz56F4FUcKyf+kI1aLaFbkqwLp
+8Lz+gOkO22IagIN6PHYNs3x3mHTD6uOG49l+qSw9Sok8ffN7VktZktGBzbRTogb5tekGr04P1wW
GqFO7+X0dTmSui09pnxMaQcOO2I9jG15a+vRx3F17kNNReuhWo+kdi3pwkxHiCLIzf6QFf2HaixS
105qhRu1/zjkXCeIYImAkuRrw3I5xiA8YXrs2syN8O/vGVmjVwxeZ3+utBxd9YL9TZXY2Vf7V2jJ
hRtb2477BdBWoSGJDk4EvMSmFH3U9vJXVZh95C4FZjWnU/F73tZL3hS1rYZtSOoPFr007yn2t2ld
cgW6+9kvfTHnYbyyB7cH670//6WdlSq5a7FfcWUjYKMHZAltuAfT1fBTWAHzJNq31xbzi8R8lUTZ
+rcrSRtE6YC7aep4LyJOeq/NfsUaNOzw0ifmXKpkac9fsC1CYGmQAnJkKpo+QzuoQZEXpH3u2umx
1R5WULQ4dxz0gf2xGK77+tZURXh3RXgLK+kKi3qNpCSG7t8mj/aH/my8zLbQPmDkz5Pg7VQTfe0d
I6INFqLT8I6QGH9rbkI0qa+DcCUS65osx0k1DHn/0Ezk0hiYTQy5VWNuQqTDQ1huvBDdYrxpQURS
1OfL5mwPBCMJmEFMlA+Yct1eNIcpscB6FxTkqK3fm9rPO1U5xJ7PtcWQTGabjHE6lcDAFWQvGBY7
oLNgCOrcLf9HwqaikReqK1tpBONNm5o654Yc7kII1Ijmxka4qwWHXTl1lTebGJqUagZ6UdB85Wjf
wSEOwVwz1ZDsXbdiCy7ZNJ1nrE8yB755DTamAZN4xPiY5+MCgpegx2BN1Wp3U/9bREkUrQylkWYE
xOkKs1/pFeqgAsfrQ7zdMOnqoGqO3tW2LZ50p+dhnlgtgm5B8jPjfonxWtEhObYYGnnlMFcQ1/wb
T2JP4RAvRJU4sQ3MMpLstZNP6xhTxGjB+07jz82s8s4UAPKjiloRiUqETQIGBxc8Mn503d6HYDY2
Fi8EO255iA+q20CFKZlmmjXNYM3ADNf7hX/uU4VTtHfBircH0g0E/0xhADZOkV0Ms40QBqxI6PxI
HNJ7MDeutZAHEs53fYaMTtTM/mWrsrsoMNMSnBVKheQSRt0ONdMyAFqs34r0m6YUwF2TglonRJcQ
7jXlcH1cZAXIsxheJIcRfGei1iU7ck/MjemPzvlX+zpEGBuP7f/ByRF6MtAh4pqFR3D7wSmuWXa4
vF+7Vhjsz9iUFx9Mur0aSoY6XBDstNOPOfnsOHeGqnVtz2/FJfUPhPS+atOxL3sBMYeg6CJfia55
jflUqUoM9q3fBkjS0grcJws3ABTbxxFTodE9gAkD1THz+u5GD/5N88Dl7UPI8a2M8zhH2YkJyCHx
FmT0ni2iuMPEAcj3CVJ1uOpRooP6dklLrTIuzMzQsmAyPjSg+OkRVqeVz43OJaFCeV5qmd6DicIj
dMNYyBS+XY4x4v1CVp4FWdScYk276yMekLl6HMvIbWzzkOr8buim66Uyg9RU1dnvSQp/qXt6gZen
AY9Wm+YOOh0De4383EB4/EgxN7RvFc1Me6e2xZH2lE41bWnmZAFM/l/GTIln8jAolkn5vtkzR1sk
6ULu124ymIUNTc94+Qr6oswDNVOCCUZiiGx7Gx6UdPXim+8OEf6UwdBqgjCgpNKjU4da71hZIGZQ
NHfFIftM/ezGOdJT/fl3SodQCf0PmKTcTVrPWcRZBp07DcMtRdiYf/h1E7WFkISytNbK4DEgMs1+
iCcd715yh4GvylfZnmnfAMnil+eFQeoGQFXs0Ssn4D2MB/Wd3J98ehMf/gXX364kvm6fXHxHHIM1
SA5D4tG80mtf+8oOukLhXahAJCGctbapjBXrKsPbuG7RruBTJXP7rqRvViI5guPQdqkOngs8g9ZA
e54ezT9CP8HIiTV3l0/lldoX3LWMG0Txi7b+xYh3XpkB0cTk7kr7SePvdRG7du+SSiUbe74MylEc
UN4bKOCQa5AxdH2ZnRYVjChRdxP0r/fm7E7aY22jhM2E2zk+/YbQU2ZiSggKk6hcm1SjCMROFwoa
3eohHR7a9b4eT78OsX24CrHZ7B8ry6jmFCV5ZsyJr63JZ23VPpt5o6pn3BON7XNVOihHTzVSTDle
JcO3gv01/k7Vyfb70kJK9LIhDIlEQWsZmttw7cYp68+XN2v3atyCSE/JuHdY2GYAEbNvzKDzog/l
SQ/MAxr5jpex9vR1CyUZcPQhlrodAQqN12GM6CjFvylxL6Psn4qj2wRxN8rlTKneIsm9aHAsmsl0
k3x0W4xT+W8QkuEx9NHpegel0027uA6YTCv7N+4G23pdhGR15rZPFzMBgr6mZ9uKbusOtRYjPf+3
hUgSzOx81PUZMZ60NX2Tgr69NBWHvmfNtiuRhDgchihPekBEEeYcx7VrGh+09IGtq7uoaC9VRy/J
skX1SjcX7JphRcg82SFxLTOaD/9t0yQxrkyUlQ+lOJshczN6MNZP/w1A8j14GPLVmSDBlfaxzz8m
Knq5fT18FS7J8SB0xHk0OJJx/iMSbfW1mzDFsSsw5PddW5LETpg4CiNCOZBblz+MyLu8T7sPo41s
yTEpGnO+WAwbNQbpQ5Sfl7vuNg7qg3mFvH59t+ZgGlQ9lBUyZsq6n+W8xIgOvJOX+5od2+E3nJrt
miTNt7WhMstKqCSzvEmrfHtavCZVhdR2l8GRwMLMG1S9MkmIpx5eDdpXIcT8uooOXMmqJYRI9tZt
G+EK0QyJTIC0jogMiIeLy7HIXZ37UxdkmEmBin8xILkE72Tixp0bVggmV5/+LpVTDgsTZ3HpN4hN
2HgCK1unZerEBX0UbC91MJ+6IH5sXYxm9n4nK2eLNg2MG7QpWrregoH5ymDdCGHk5k823g3xY8n/
uCzwu4f2CiErFdO0YrJ0QBjZYz08OpGKvUvmJRNRGRvygIYTi6CbVZIK1rQGXTIIH+3L8ePIkvjQ
RiFY73Ub1PBZjmCA037v8JpwS3usK7jccxZcXuSu5dj8Bsn66ZgX42COCn7DdBinmwnxc1NR3ri7
jxsI6ahSExXQLQeEhfd4ajKv4oqd3POrNxsp1/I5iaWT1ABCW9vImDJXqz7l5S1fl9OwXuvpp8t7
trcgsN7rIHZBva1uSsrmzEnfZTYEY6Ef0uY5I5//2/cF/kaR4oJqRkTx/bwMLAflCopgkLiYZUXd
/n4hE5vvYzZWhfA0vm+uD834I2o8MyWnqi8VN8aebIGe3eY2JhWi+Uc6eNQQZWiugQfaJev4lHOu
uXymTuXmZqqS493KhA2YXIif9wYfexvWJ75Zg/LBuBZ9uAUCdn+PKlTlfXdTFqIriEECMJ/4JcWw
2cRiCKPeYKLb6QTNFKO/BbnaGHvzQUzJUaVIdmVuAyc5W6yOzLxFYCvoi8pNh++xc7gsdLtPk+2C
JGukRe2yNAMQ0iz5PDvhkaz9Yx2Np7JMrlih/4gWBwQ048Go7Wutpx8v4+8KpcENlHlwBzZdUqo8
tHOMmUJdgrOgodmMs85d8s70y96ozwulyijl3nWFlh2IpkMwy0LOnk9VXIS1g5yyhXCkWxvVfcr7
IKbfq6w8YoLiMU/RiNpGx2XCRVo7H7Kh8C+veV+I0BeAjmSOZ7rcCqOXIxkGA8mTMeDPDMzDosGW
PiOkh1Z1W6GOuyKE3gBcOxQZXzlVWo8xS+YKC0bFwk27ZP5IHUUwYPcQoQvwcAzOmJxS5k6R99UK
JXRoglrPon2auvEzSloe50ZV/rwvsHhxWoh9CgMjx1+12GqbEJEb5IOE/onaLkREu3NznwSqeOiu
LcOSHI5jou/6K2oESaM2AViJSR0L+2CvmZcMilzXLoiDbJfgMEB/lKSCLdcIHwvEh1ieHPXuzxYd
a4OuCFvvuYooa/gHRLrxbeTRlk68d9j0sRifNH6/NE9x91iN5yzRMe76eFnId2UCgGj1QkINI07e
3jaW3S6siwmeDV2dXodwE/0e7cIenqnfiwHR0ctw+3v4CicZyqZyKnTJ63jO1eN1GT4PPLpeDFXY
Y8/jwMDTfxYlnVSO+FZrLWsWRPptzm7S6TqcTmH+lWMGF15Dl5ckPvbuvt6ASSdWYhqbPSdYUqn/
0S/foumMN8SKWrTpy2Wgnb0DlYqp2+jaRHhStsFGS1kS9gYcm+6xQzaSBoz/uoi/gZB8mwETaap+
gTSUJH9ucgxiaNI/nVb/9YjOGxhJ6FKSVpEphK7MqqAcRx/lYT4zO4UB39EltNhD900CIhrDlsSA
NWM8gKkeSZKEYrzIXDwwHqG3f9W8Mqyzgx0u6Epa2+K6XKrl8BunBaoqkRZHBQyT1ojBXLoWtshz
1Zl+SFvNY/aIzKiqNGl/ja8wkkItcdGZXANMehb1xv21IFXsj6qWi727EHv5iiPt5QRvMTQm4HSY
QEJA7VoGBQYkxdw3vPg6vRpOl7dvR4Xf4ElaVXdWFeYR0nd5wdPjYC70L8ccJ69Lok/rbCRXxaCx
s5VEXy/j7lzDVEcJCMoUHIQDXhzZjeOIcnsLDr6JZ6XT3JnOfD/37Ndv+jcQkpJNTV8YcY+wv6Fh
PlI5Bf2kK2zSrqnYrEISvqkajbVdAVGMzr1VEK8vu8itOlX5x87tgaWYqB+DaKAeQ7rkzbnv+4Qg
60TBy6w9ZeSvMsG8FsWduGNh0cYKJ8I0DGajVu3tHWVbWlHPFvyWkT7X9Yk313H/GBbeqCvM387h
gxxD52i2JiaKS4SybQ5/hXM0VG0LIR9an/YTBsQnwWX52tkxSBba52zYJPDgShBpmIAkI4ERh98U
tD+aZvES80dUK0zfjgBsYeT3VlSMU6xxXEoaQktIBybEI/3Py0tRYUiHXxUg/Fv5gsOPr1j6JQdH
mvMbObk36xDPhM2JRLQu2BhiuwZMkbC/Vsje2zVz68zt5uk4lo+Xl7RHjMCgN3h4QP1R/CMpTlv3
EerIxZqa3HPa9CBGbfODNt46y0M8uzyP3WGYFOq6I+BvUIXQbFZJUS9YjTNQw/Ipf85m/T6OAp7b
XpiqXv17Ir5doKRLjlE3dTwAqrb/DKvAmL9f3sE9odh+X7LbpB2XPDLx/ahqPf07hW/Xhb/RNfRm
vyQlyrK8KWuxiNZ5eVuIUX0p6AMwYF5d/rinsZsVyeGrpa+RqyvgTHL9LwtFAhz02F8MBHAvb9ze
DYtFYQQaaPMMWAdJnTQ9xrDLuEMREMjRKOYuRN968Dw4mJ/ipK4qQiKfE0JjJrMIiDEIiljxqH8r
cus6Ly1a98NDYncPhIweX2yQSvSNQh5k0RZEqAztIYjFgYEXwfW3OFm9YKJrVFA/tb9TZAet9puT
RYHOzmGpiDPKoi1DyVrkVH1L1oz6Wjuda7wvwEL4i1e3DCFpD8EU9JQyQPR1fyZ95Zm0/nRZDuSD
kSEkBdKGNrXGIaf+HN62xoEuDyVT3KeqjZLOPmKsAjEoIPrkwLubUlV0IP777YtIWoI8Xsssk7IM
V3zfiNi5Wu9j60NbPxXLcWm4PxdXXHVvyyoqA0qqYzd6GS9iQYn90ShvW4JRdY1v64fLR/NORWUc
6Taiy9hkdQMcRrzybL6QQpIzLA+YwsSMRgWeallS0K3SoFasFHDwEszurLHcN9dzrzovhcgxIS+b
64eZKY8KNHz6s5W5ev9n5syH8FcrvOS9Ez9iA0KMJtTBO0r9sWR3zfwnMZeHqvpw+YT2VmIh/oMZ
A2i5QYfIWxAnWkwamoPpV9HtlB/N4mfUK3zEPQg0ZKB2w2YWskLSoXBjrcaEOoYfstArG7SCLQ9U
2TEtviKr0BZFPpKKNyVlQOm66IwhSdPqnNPa8NBE7YUaghn9Ma2CUPMZujJD8pU3qnlDe0YC3Fpg
GwI/FGK7kjVt4rYcTBYRf9XNbzMYYgdTRYuyD0HxOuboWX731moLSoq0TYjPQBRi3lg8+HVp4BRX
KtIbpoFo0FtpYGYTo0goJj41PtRsdTX9NlYSIexdcBsQ2djFRR6CnRr7RECF7Zaz5YL31vSZNruI
rXlTzHKFp7ArgTgQEVlFUaZc1KNVa4hkADP8NOekdUeSDfcgY7DCQztGqSq89S6QKxQX4VsUmkIO
EJeWdKpnVZ2saQiWYNI8Lwa5WtblOje0k9Z/GVuULrVZXbraMnwfwsFdeHH4jVO0bKQCUB+N/IOk
cNnaaU3ZQRVWRm85H/wY7VALsxXCsiuMyDhAFm0dqicJi0NbA9OFSjS0NB9Ye9Or2CTkgIbYRpAM
ETGLADEh+RHLw35F2TMx/CKlHski18ScPHPx+GC69Xpbqezt3uWBcSuo+Ec8FbUN0rYVq+HU06Ib
PlkM+8+iQDu/25ll4+uLdsbMpFLhVLwrQHlZIAUhgWWj1gGEa2+1rYv5SLTCMnwWYW6AC9PlCUpS
zHjR7zufBONjfWTny7Kxd2g2KudtaqGg3ZJzvUXcD2U2Y1NXlhP9EKe8i/Ceno1Pl3H2FwfCSZBO
IvT/rjZUw0ByCzMEDN+0ztaRBbkP2oX0pYIDfUlLMD8VgXIy2t4lgDHQkEcTzwIEWN7uqAPGmBId
KljdfYmxoZZnngqvdxlz/+7jVKWg9gyLIxI2KHdA2YYsoqhGDCdSYDft7A9zeIqbu1ZVbbC7kVsM
2b3NW+KMKTCq6sHB+IfnFV2xBQb+FulNSq5Ct0cvpSo9u7swkMXAjKEegMvlKAPGrZdr2RO/GUrm
Dnb1odaiNLB4orBVe0oHVXPA54gIPZWHjRRrB8rFTie+np258dlyruzYtxLV1GwVjPj7xpcaI9up
qggwfVf+HArDzWnnWmt979Tdr4YShVpvlySZf+h6wcm6Et8GqY91V6+nplR4bXtavIWQZAITM8K2
FhBTYRwWOnmD9htPwy2CZJvaPAR5XA8Ei2Tso5m2VaBZ9hRcthJ7rsAGRQ66DTCA9WLMxO8M3Y8s
v+jpYXS81LixVA/RXYl+FTR51l+tlfraGgvxk4F4+Yyqa8fNG0VpkApEeu5EZK3TRseuRT2oaekT
6fODNjxe3jTF4cv+dN8kLA0ZQPoR10U4uYt9+m8I4hdstIX1ZFlNCoTafEqsPxNV4fDezb49drGN
m+/beumY2oLvd2w42FXvVQyz1LI1aNnXDLyZA1NxdKr2TNL/JTKiaBhx+uP0B53dsYwVLqYKQFL6
IqnGuOnEkjTyNa3pkYWqWmgVhKz0cZ/Y8QAIe9KaL3OcpR+1bP2Nx9r2aCS9R5cbCK8mgJhF59ur
163tIaMK+dr1kDco8ti+IVp4XFdit1C24kdp6CVx72eOXbgrCHlS1Cm609p8mHN4lTTUEPtPvP8k
47Kr0HE6lZaBn2AMVe5m+XzVE2VFpNB3+VG6XadkDypn0Bx7xbUjKKtfso0nJwOFpeCADw+qGeYK
6yOnuyeLdaQTNjsL/8jNwzT9oasM9i6EJSpykdfj72YbtGlmTx2DwW7JD2q5afNnnPu/cTAbCGnP
YjqgMzAGhJWduuRhtBRu964rsPm+5OZHePflmS1MwTDctFP4RU/z23RG/2gYKZayL+cbLKHSG0OX
G0NWZtMEOf//E5LaP8uXfLN+MlV5CiWYZFV1AuK0OcPCivaFLiY8g1eNuiIcnviqiKgSTbKorJjH
tONYGoi+6zM7oeHb0/sjiHpP6UHp2KvkTjKv/VK3WdNCKLLS8fRC80heX82h40VR/Bk16hjTlCLu
4gT2PH51BvI0WuOtleJpVYxessSHyzK6G9d0Ngcr2eKXmSZW83Kw/AtB6iH1QeH0TUySqP9SURK8
qwV98Sg3aJJRzhpnGQ0baHT5XsE/0njqLhqYcRYrcqN8OMyVgSkF/VWVJa6T1g+0pK499gpxVhyC
nNcJmxLslaHQzPIh7a/p9IdyTJEKQnrALU6Mh10DGa6yq7j/iNhtOSqqhVUQkn3JZ+R5IrGKxPm4
hJGrOR8t1TxNodfv7P7rgck1EU3Nw1gTqjj2c5A1LDAb53hZBMWZX4KQTIvRgblrrbAMcrSvjNN4
+nvk8q82rEiiJ5cFZ1pagVQIMJEx3rI4PmuzKjq3+wjYbJZkSTKnttKsA0SNWTlZ37vhcELtnced
j7oqTKw6fMmOzGj4DcsJWJYdeqAjPi5DeuhW1Rxk1flL5qGdyNjlJhRWH9KvcZl+nRoVr4P4xKXz
l2yC0Q7OmqSAGKq7FVRkmgkun6CI/KYNePn9srD9HxYIxRdI8lsoD5P2DXP39GHsO1j7wWWo7P27
lilrT8P/H+1cq66z/ZN6RZS2EMH82BkzIGpscbPhJs9/Lt2Xy8tSYUh7aM5zPY0gqfNJXQ1gqsj8
aWKDXyNe9J+A5B56DT2fIZ8ABI7QQ1R0xw7zgOqPl0F2HRuObDgKwFFiJFdiDC0L56QqkH9oT2t9
pSWOV9huXqtGBOwK9wZH0tcqHnWazcCpx+NcPmiqiNfuqWy+L8laFifdECGq5jttc1smxqFLrgZq
Kfz/fRQQ7KFliQpe2Leu2ai3HVolG6DMmVdhqt9qeIumANn3klAK/z8UyUrTTm+m1AZKfBasU/Mp
wrQp4upu5Kv61VQLEn/f+JpprtdDkQIqTD+mqUviz4vqkauCkE4e3VpNVbJaPNsGd/wBBwhzey8L
8b5wvW6YfPh0zsSwW4xJ4Lxz6WBeGRpRVcOIK/6d7RRkeKhN5M674U5hFTU6JbAtA8ixHLe/EXxZ
jpevaF0XfGAqB25/317xJJeDhfm6GCHwauOpBXWk8WQrPdL9jXvFkOQ57IfJ4CsitnXuzc81cu3F
Xxl4OirHJV+sAJVSd6qexf3Q9GYfJenWUF/apaOw0dfF0zi6YiQT+FzOeu6xIw3oKbpn/mX5UG2l
LOVLVydpCEuq5ytGC3xPotpbK1WLvgpFEvTWXlsUTAElG+M7wjF/ghRahUw/UkKX1/OOuu3Fwdrs
oSTwaF9A5aMt9tC4sTNXQ0LwUPqi0RVUm/rHzrn/dw1Y+1f6Bli6YCdu0ZkxcSfdFN/H84pMCXVN
BPt9LBuz2FW9NCoBlS7bMgpbOBfAGwfDrefBnX/PpP+jAkx/awGTqgrTIsZWLrlxjCnY76zOGzBc
4vKRKYRDZmdNaZlmVg2YhjHPGArXcu4X1bCf3d1C9ReIbZFWQkr+7VpKZmdJWIwAGT+H7ZUequRO
vKTe2cBXAPkxN9CmqEcL9mK2xvsqnY5z3vjT/yPtuprjxpntL2IVA0iCrwyTFGxZwbJeWA5r5kyC
4dffA+9dDwVxB5+1r1IVzzTQ3Wigu083xm1ZvKg6BiQO5bEwSox6UEIfTCWSRvVt37HCF256VTpP
HaHA1+4dDSUhLvEaj88sLFvXvgM9TujqB9ltZvvevkIVPXGzpFrGgMoaf8LF3fKi0/ylR4ftDWeq
k75b8O9dWmXBK6cohxmGGXjzHm0APATg7yQFxof5eCnYy/KREq35teirGGCcFzUeVGgNzZQX3RpB
uSxrEeH+6JJEggNeYlQkjR3uHZHpHEMSX4FP/6bXYq/Am0MWNod3GNtqwwRPTFvWqnUIiazyc6Qr
HjVv5kXWYyVbNsEH14qjmr0GEKN9IFPjRbLCb9miCb42q3FIEtwK/Yi1u3Ae3Ky8DhWyr6uPYy/J
QcmEETxHbLdxH3IdwHD2QIvjQ6g6T5c3hS/6BR0QCZMHBmaJpuPrhZE5EzN9m9TwgplvqzL+YhmU
4CaiZijaRgFUtKj+/JJMmpfRx4VIHoW3T8OznumCY0gwAMwo0L7qm/e9z4fDFl7i6R/KX4UDiAhl
F4PNQ2SFJzgG8OSWYIgbcDEYvOWZ/mKkpf4IJlB39CPvV5v3Xub+JKqh8/+v3EMSgQYUGQIsZvPd
dECfJTlUtr+P0T0g7zZRAyXYkRJ3CaovELzbzi6MkNl7T1Kanr8vmJEF39bWDUIIs0gjx8XTVLhL
ot78flm9t29tKxzBhMCgE9KiA05jjtleTe2fSFQjHuvdqDAeWDP9xXp2HMxOcympnUCbqJQjcfvk
+C2rmCJrUFgSFxV+w3hqj8OeXRm3A2ImtOPnQbkfZl8iM1e4tzZ9xhMMDY08amyj1sRnaOO4r48k
CI/qfXYdf1V3vElAdif6l6P4DChYHCZ4onisQBj1C/Cfo9HI/eKoBe3+XRUt5z0Vk2MFg5cPedSW
TC+Yz+02WeUW2aNkFWW7JljYSFmhWAa/71//7UbAs36zeH8PYZYt4bYPOa+gcBQbE8UjYwKRautg
ZtcDuJJKWVHrNgbK8DDJDf09YjdCDqpO2xnhp/J4fs6bzm9RVOvOtaxtadt1nHGEc36Zl4GMBK5p
mT43ygtp9pd3RiaH4JpSpqQgi+OBn5Htm/hoVfQQtRIQmRCCf8rUMsLzKfevZT6eqKJfD8pcv+v1
AoQS/2yJ4J1SEpagdMCWqHdDYOx4iVuT+vnsVscSriGsgstLJ5FKvFZFVprM1IBURK0xlvNbU5iy
y8C22fwWSbxSdbFjloYCTVb3ZfKrVZaHyaOD05cnL2W+QCaR4HpoOhkMU3kQlWNkptuW7Kq1lPcU
Upx3SawmNcCr4JAIq5Z3s1fEB71vXFuVRMf/EracF45LujrR1WLGxJwUupA8jT+zQ/OoeNre+q6D
JSYNIunCbUdjZzjB41gaU+yGAa4DdWGRdF7S3nSxG02y2t9/OR3OSII/0AnYHosaSOHLEGjXyYnT
3xgtxtkXGOEr6+16M5vv1yvMarcE90CnWa16lE/4Fljl8XYWnagfHjQ39ssrXA0TN3VrT8769S+3
4LOYoseIHLOm3JYXzW2CJqB7G0OPqP+Z5T6fFYAeOv+yNW8/OK1EFdxHXaN5MuWpnPZZoXvelh77
vYuyFPMuv7V2gz/75CBrTufr9ya6wGurBiIV1OeKjQWRQaZCq5EQ1dH02kBdWrZvpsgbMaC21iSm
JwETHVaTY56LaQBMMTp3NO5L56pYbpfIk87n3rAHigm1DoZ1gDHhzciReLYsgmhR90sL7td4yOfK
65XPNJP4/I3T6xWOYOalYURmrgJHb5IgmfwpXXyFSpZtSxlfoQjWnaep2aEyC47+Bq/i1Vfi5T7Y
ivfFdWgE6CI41PtQlVyENvbqFaZg52C8m5GQpdBGq7i1ag1ECSQGmWwChnX1h2bK3ls38TRsGC4o
qDoWezOaIUmMckICOGvAWaxmym3lxEHUd5hIo00eBev5ZXvbOGvQgH8GFCycDAWtEhVX/8akjTt1
LOgxrsO9DLKpHysQwaaRsjWinpfHVGFQtntHuS4jyVEjgbCEx1Ua5bmiFoBg9lGpD0Z2Lx3bvmlN
ZylEAiQjDUEd0eNYJvkyujHyvvoSfaFKcVPNqWTFJHpgCSFA05mLEVkQR7O/TvWhUu8cBb2pV6h7
lyjA1hm91gCL37xWZ7SmoyWB8UoN62bAsB3tQI9T6xXPgx+6/C5XxLv/pA2W4C0SO+67sQdgtNxM
6A8ofiyKRBskWv2mbH800tSJodVlMR7bMg0svXi6LIUMQvAMhtZoGTEBkSmjz9rEjzJJJZBM37iO
rDYmNTHwYUmxTjWGiFvzqTVA92z5LPyPiyW4AJapICLSgRMmoTs2j10uzcRtqrPOmzVMcM684Usd
KYmUWUMc0QSKgi5HtL6kfnuorsPn5lgwd+J5HdUvkNfRP13ep03HsIIWtC3M0eFrt4DWkL6aVaSE
h0CV9WbxJRLiB8wvOMsnHE29URZRYwGkNQt/sJ8n6xTN4JpfPjX97OkyRsxNOHRIYSExYwTUFq81
AzPo6mR0MoTVxkNL9pH+11h5aRhMeL/HK9DlBdxUwxWY4IoMLa+ysMoRrqDZ2x6OGtQDRLGBY9US
V7S5VSskwRN1TdyV9gCxLHTTJZHbpx2GDQWXxdlUxRWIoA8luoooejzxOKz3QTHquPw8UVQnWXpA
UplEm04Cs8wQfvHBvmIVh9MgR4Y2W+i9ck3/iqb7y7JsXUMwNPj8fUGYSuvTbCT4Pp0PJd7Eqr3+
EbUPqBbCYPpgPMjq02TyCHq+sIWYrAXejGl9+XITV/vLEskABK+a6IixVP5ES+3RnwgogRbJ/m8q
Ga93QcsmKIGIYDtJmi85tfCQqC695WozORZd+qm3C4n3luEIZpOVHShLE0iSz403J2jrnedd2Uie
JmQooslMCTHGDNL0eF3T5sq3MHony2U9Y5s+YLVogp6RuFH6lBcclC2a+earCKU1WDKv0yS78y8a
fd4eLvDq0KOFVZTlDCQN43xx+ePzlplXJZh3+780EsoEE/QttGGfao7bZm+yJ/Pv/o4vy2C4htpI
/Oi2ap8lE47ziihNFvNX+2RAr/8IKnfT+HzZemTaIJzkqLEqSsUBRG0/JtHOGRbXkXFLyFZMiOVt
8NJ3uQa9btretaZTiVJYK/Rr59N7ZEGlugmeP7TGC3YK0mQnx+hjPD3EnWcY1yxkXmpIMjb/om5n
FMFKQ60Hg+sMFB2PlTz4BZPgwdz/b8rGl+ZNlIBSvn9EEo21NGJMBQMY2Yd7lKjutb2yl1P7bSva
GUYwVieMs2S20PhuGVWMrvQPDq2k+R/+Wy/JItgpocZCxgkg8x4JEl7PxWuCrOvmeTkpe3lpxLba
nYUSDBUExWlqzcAbUDvKhtu8Df0emWqLvOsEOgMJZqpFFotYCCA9iuenvpqTvVJO4yzxBpsh3EoX
BFPFBCQ1bVXAYKCPZy2la6YPIRJ2FvGo9ailkgSyTCcEq9WKUUmWDKpXzS+UXWWJf9lat57tEIn8
XjYx597qoHUbQlTFJj85e+CJBEiw+pjJPn4fn5eATyUYpZxX23fXFargJEKV9FOV8FXEqIXKjW7D
/bCPd+FuRCf6ifIXIckBJVlIMRGfU5I6M4WcqnPfdp+yzLu8kFy9LtiVLviIuEp0B83AuBz3Sr+b
66HxVEvZm7mD+t82WvZZ+XAZUSYR///6xLXKfEqRD/Bn/a7O7qnsSN8+lM6aIXoKI6mLxeb10o2z
G19CrdsxWWZ/c9VAB4CybEx8fUMTRMxaIVWNyt+FzbUbN3gLpPFNky9uZoYfE/vr5SXbFGkFJxgv
tZtGs/mpMTgfcxTyMYO6RFbJJAMRTDYxmp6MMa9mDoudOvbXHc2/Gc1wvCzL9rPqWRgxk690Gmu7
Agd66xvPRuU6IDjw0p3idbviOC0BfSbSQjfJfondrSVNTaWIgYnh3vV8P01/Nd0pRJVdpT9eFm9T
u1fSCQe8scRqa4T8zE3qj2BCdu1++HwZYjuIWGEINrtQK8ydERj0UblnR+Ob4s0/LMfVAvWQe+zL
ZbhNvQC3EsXgUgziFnnlBw2jJEIH9hTV33PnsQxBkCJz5zIM4bQtQDQ6DiZ8wjR/TJf7tK48S5by
3tyZlRxcR1Z+Z2wXG0XnwLDUUzcGloxUcksGDa9NmIqqYyCJSF+jhFSrY55St5vnhCUepxl1uu+X
N2Nz71co4gzoihToRR6AwgZ0teIG7inBcmve8KqUZPeOkgqULlkWaN1BavtmxvvQ5GWZxj0IXRzt
kwauKM3IncBcHBml8ebigTYJE6B1ooOE//XmpCoo+HJzBKuLnnyYpu4YZUqQgArh8vLJYISzR2/C
Oi9awOj0Pms/6lHqqorsLX17j1bC8F+x0rTKyexlWIDSgzgc6Xuwah/U+3mH4BujQzpZnoqvjXiE
ayiLNkEVDppMkc6rrszFTlmhwaFi1kuPUQlKgKmDHwa/O7I9QpJ3LeIZT3BxC+OzeBrgoffAna00
ILprOLLE7FYAvpZK0IixZlmr0RI0ecWtNmOwcerXRejaLZVExpuh5BpJUIq+TjFdW4c8o6ft0mc+
a4IdiFs+tV9ReQU2ofhRVkOyFY2vIQUNqdVajZIYwlld4rXDsf8RaVcZnlQK57GSjkLhuShRQcBN
AE4mzQJ3kZhIGmqdzbRjml+DMXEkfg3mIuMjDyLm7DoMd7Hp0ljyHLW1fWtMQUl60GBlFaqI/S5B
gRTVygOJ0AajGCo4NGSNWDIwQVcaVRkcp4WAjdHdNUlzjcfzXbmQ0usqJjl9t1yIroJnDZTlGEDt
CMfIMipdSZxW85Pxa9rg4WYJzE5y5G4dVWsMId7rlMWwK4wPQ4NU+VBGPYYmy6Zob15l1hhCuFc6
Y1hbbQetv+t9fo0p9iwGiyJqKmcU44+HSPaYu+kXdUTMBN3NFLc3QeuRiJuGKNTAQnBv3XG32H5O
HJfes8BA3q+VnSlcgjdqv4ITggq7MBerNQHHdtwpWsdxR3b64U8HsaJWBtoAHkWwrFng7RLuhDo1
jDod4e0TanqTQiPwe1uuSbqHy2fXZuCsg/4LT8nc24tNx1ppV2U6Evh5UHi+9Oi/CmIvChA4W4fF
C93uA7raAgkot9M3i7gCFVRRqZdhKBhAlQOvruOuUX8gYGwhB8fXjpfRuO1cAhN0sjCLghYtl7BM
fdqNBzrPD3PWBY0SP4bOsrsMt2lmho48GsbXUV3MlhBmhQwFOppPws9N9EmrJAfl9vdN+Ag0TKD0
RdCMulYLVFJBHGuyvazQg1pP/csibNsU0QGCqS58rhCWdBVrzIOeYojCjFgj93iJCudMdDyt9rpr
1W/fUzKPHMYZTlAHqscd1TvAOc63CrQbEZPsyaZ7XQEIKlDVep1ZLQBa8ilqXaec3CmSUZJubswZ
RLyC2py8b+ZS0Oy+pzsmm4KzGVKslkm8b4Yxs/QQVG4+ZldR07VOJTpqjdvkETPrjqPuOqfWm10Z
meW2h1jJJRy6pZbUOSkAO+26J84xWe2VwPk6eQpIb+CYSmkZ+b/on4OZWfB8OBKFo9exG7jGEt7P
dJmvXXf7bG/seb1l5ie+rPtp85wHHek/YHxfV8oOmqLE1BPIV+StS0vDi8MsGFjjUn2WxC/bgmEe
GF534HTf0K0qqZqPaQOsHuROro3hbcRvKpcFkYeZMjeykoXNw2oFJxhW24wWa/tJ8+dfxFicv6Q5
vu9ZW1/BCOaVKZFuDvywwtw9TB09Kc6V3o1uY71c9kubnvyMIz7PJpFZLMgUIvybJ8/On5Xu6xT9
yMlzVUhqASULJ95+MiOsw3jGwqknnk/J9uaet3fLeoVk+iA+xCYlBYuQA4n0fX0s0A3Sn0pX83Q3
DnJP2g+1eeyu1k8wq0GbjKVnkGo4OR/MXbdP9ta99f+0rbKr1qY7XIEJZsUw4Z2hiwdg2XEYjvko
2SLZ94W4D6PD1SZDPY7fZ9PBmBlPhR8v69vmsbESQYj1UpL0ycg9Q1Sm7rAwN6pTf6ok2W+pEgin
bVXlJZrtubLdMR8U/v7iJn/xrBpGZvoylyCTSXAJ05xUM1MBptkHNUVBMroJ01haWi7bHcEldJ2j
TX0OmHA+/M2mmyKCGEAa/AmDpf3uIT29L6o8b5c4e9mozRK1rMCcdvTE62rZYbqbPHAkXDn+8o5c
1MrniYPNrSJU9JSf9kuan5Ss3pH+7h3aRw2cgCiiNWyRYVzpsjzu8lpDw+cT/ZrMH00Z0/2mLqwQ
BBNFAnyK1Bk3QkZ+tOVtzR7nTtIou9XmhxHjZykEMyVkzODhIEUfN80dig2ZR1swT2Zpoz014L/1
F4IRLwomsgRqlZMPaUQ0rxtA3nN5ObfNbPVLBGs2dVIo+oxfAkKS9ogis53jVc/81mF6tTSG2Ywq
VmiCUfe4H8RF1mD3uv6e6mDgVMdvGK2meY01yZ4q3m4k2MYxiQyzH3TchcXXdCMcnUmbR+aT8ori
7b7pQaMhA9m43L9GERYwS+MR4x+BwqMyBZPim8fC+66djCDZoU1dsl/bMmFMoQaaeAeF5K/DMsyi
btDMvTDfMD7l31n5hPqMyxqhc1/3+mbIBTpDCPqvj+CpIymODkJShqLKTBvy8rjMseMcs9GyO08f
lqx2u9R2MKdusPGQkfUzRUUf/mAl+xrs/I3bJpo+HJ0pHvKrWe8W5IwVJAVO9aSFz2QZWgNdtHq/
mwZ74ZSro+HmEc0f8tCKX0iosdkrTSObdj3BHNerSc3anZaoyeAaii5LWLzVS8iMUW+6Y4LywrIE
/x+mDcvBa8X8TDfBP7GP+59W82z9ObvxaxjB/zsYGpUYJnZPQ9mvU32XDi7Y1sazICKttVGwhaG7
FSfmi/mrlTYKMi+/wrXu754eWdZiU1lWeMK9u8zTIesjnfkUw9aqwk2LBN0ouwV5TSsiXitrsNnU
/xWecO2KMW4dndjYKMU6LvVBRZtNG366bAEyDMHGFm1GTknHGuYNfCLxDMV0pafM21AAqqDjhfjX
MBWMmnhtyK3Dc5eqwTgtdKXdd7KhghsX1NcAol+yGjKoGQA0UM4nLt2TgJfxYMHYaX5W9q2X+Ios
aOPb/cZ36LxsGXz6Gg7o11Il2rBQY4aC111AT8MNeng8tOPPvu7We1nQtr2EZzDBUc362PeDBTCM
uLiplsVXpU+3m6qwkkfYpTgMsYIR1K1EyXcduqZO3UF6hLy9gfCtOgsibNWSR5oaN1C4frzn+xSj
Dc9Q95qJFwzekC4z2k1vZxh4hcP4JYwCFdxQH5mR3eLOg7FI6KNcEs9ZqhvHfta6TnJcbW7RGUkM
PtH43jYdAZKm5G7n3Gh/XlSMpVsBCP5nnlSEa0i4+FP01WmvR1l8xJfijUKvvi/4my5xsqwqMPU4
mskPg9DdrM17vQYH3egcoog+t5Z2r6ijxJA29W4FK9iRFuogPK04rPaQp26h/qSWrD5ShiGYD/rR
tFHnGORm2Zk75i+YAsPfuMFzg9IGtICqh1o2PVMGKhhU2lsK6FSgELb2lODtit6XMu3e6Kh9rROC
OUVOr+CCOsC1Dm7ZBc4H3dNc5OGOVAe7ST3jKGzdwlekPIgybReiW9C4MGtZAFyGhY+CRvBtav7l
s+ntY89r2YRAxSqsehy56Q5tCOoovapcza69JLe8BBxFY2O5lwFlGyb4ioRgcMVUAdBIXxblA0MS
dTQlD4ASDJGjtCZjGBsD1i1kDh54FExmAAVYGC9/ToaK1dMwL9r+lSkQH7AipzP7fITK93RfVoc4
upllRDGbsqwgBIehL9NAKWIwHxcrL2Z7zag929hd3pRNRVuBCO6hnLrYyk1uukO6Zwrat2OJA9q4
F/KlwkQ5wyRIyYslNmy0yopSXGvya23Hu0+Ym1wbJx3Fno7/59SKr8DEShvLLjNUNgMsiy2X6Fdq
nvpxLCsW2Y5Vf4vkCGeF2dVq3lQTRKrvqkx3zfLYa6ek/7DUrZej7f3yJm2esucVdARNqOHqmIVh
fEhWdl/yBPcKQ32o9RhcVY0shNjWurNogkLYqjGVeEHHedF+m8v9FDZuI2snlqmEw7VylRJoqpCa
QwyB1L354e9SG+WJj7AvfOcom6cpk4j/fwUGkt+swkMp/I7+w8r2qCRyq1mm5HxZ3pzuqy0SToqe
6oqm9Pw2fT8EDBmV2Geu/cIffyucD3/++PtazYXzQcHIq5QUgAuVxu1xYfpzCtvXAMLpUA4ZaLZC
2NFQ7pvy0WQPl1VatinCYUBIpE52j+/XqX4ME9tFydoxJrKCicuWY6hCw3dt2ISloFLwQ6t2GYa1
kRG19MhvfPsv4hhiOYGTYP7KxC101h5G07dI6rayd+xNV32O5MTEdKaY3TTnOD9LZfioouEaNQ7e
ZTE2XhOx7QYqBx2DIvct1smMWRyTWcdxMOm9pzs/EidI2OdG/ysCtUf+PNv3aLXTlONl2G3JzqiC
smVMjUGRDVTFfkzLj/0kiTz+JY47Awja1vXEnpDCYH7MU57WKUZjcY3qkvAYf+tAAon0YOtF0lyA
ZDlNUf16O2Jmx2P+2Pi7+2WXeRHnzUTzlfRF9PIqooX6tZ/LdKvLpwFgo0Xvp7r5UEWVZCFlEMJB
hKGEfdKEgIiKezu9H2vJTWLTK/xWP1MVDp8UqeqmzvF9PT3pxJ3q/Sw9ezY99QqDy7g6DqhVEWPg
MtCbEc1czT70Ld98GXyegDQ+tpIAa/v1hD9jmAZ6cDFA+DUeoyTUNQf3yvEurvB44oAbh3wcG78N
Fo/TkTRXhay49G3tIMx4hSmcRoZRGLlaAZPsi1vO2M5OzbE8vfOegmZoDTODUaco6lwbIr1R2IgW
yqx9HCvQKID35LJz2H6IXGEIShfhJjLEBTDoC5093hMXBYlXVO7SupxW+j0MtHz5zlIJajhW3YhZ
gfDmNHPuWE2vpuXxPwolaOFQW4qutvxpPLtPmcvHYcY720upB8LbvwncZcnwTeOy+DRMnTMsiIVT
fI4TMaoIxpseI9Ovy6sqkSn75qvdCkMQq4vDPqRLzPyuCPrjcKME+ZV5R55VH92se8ka8o1/E3Ot
wATLWpy+JFmd4na+mwMM/96PJtpReE39fGg+dzI+9U3nt4ITjIqUc7ioNdYvB6fbQp51WTp8G8AG
zw0cKSpzhFOKDKVRZXGIaSTTzspwbfnjjD7U2vr9fU0IhiZQT0xOrIBDo9X2poFkyrJIjFUigtiP
2+ozKM8I1qhabor5ZBmSOFv2fcEXDAz0rETF95sQD903puzFZ9NGwCdPNHQ1YFCMYPkZKzqrWUpY
/nLARLW8+tE6f11W200RVhD8/6vzBztQKehRRbCj/8z02O1kRiiTQTALm9n9NLUVriLKS27+zLPM
j1T/shAyDMEWisip68GCELo+X6lLcjTLxdMV2aS+rbUyMQFcpxRWgerz12sV0aHrmgIWPqensd7p
iyx7LgMQIs8F6flIpwnz0+ulcpX2V1NbfwgP4zMIZ+rb8Kq+ITLQrZe3tVSCnZcVBgYvccbQ+jG1
x+xW92IvO6FTGTz1Xv40+/RgnNANu+8Ol3ftVwGX6DFXyCL/VT3aLDYpd89Bfcye2HdlZ/4asxfH
bn+orxo/eYgT0PPqbrGTT3fZFhx7icZv1OeJmSq1UsZh1mC9iQnavm/h8G1RruxEd1OiuJdF3VJQ
EwXr/0AJCooZz12XN9xRNC2aUWxXrVAg0xYSmM3gZI0jaOi0gH2NcJF6f/JBSAPObbxvYeqo23Z4
4Co9mfZsCqYhg4x4CyQnb/JiC13QjQVAs42DwZoPTlK85LYjEWzTMFYw/P8rL4Uqa2eIO2iKbu4m
80ZnEiPg6/9GE1ffF5xUUpQLcvH4PtywG2afM+WTiQfhWEbAtb1BKyBBEQjYvCeLAYjc6HfG8+Ln
/sTtGxNlfo3Jkb3MyPZHUIi5zoYY5AoQzMAtU3PN7jptf1xWbqlQgtuykI2d5wxKwHYJGN4DVFB6
yz5/Gv36tvDLvSM5dvn3Lu2W4LFmlTlOrkGomIYus5GYR1GPeqz7LMihifTnZfk2/cTvPbPEazOd
s6ZcasAVSjzi/XGZjCDU2gQvDwU5YDhs7xIqmzy2vaio2LBw4Di8nfG1yg86ooKW4dwcZtfa8/LN
wov2qFked/mnfu/4oyyi3JRzhSjoplGFeL6bCn5jn69qe3CXxQy6+Jq1sxdlMpbKTc1coQmaGRGz
C2uby0eUKxzVBiqJu/fEsOYKRNBM1sUwaBOBwVKUn23SelXIHi9rx6YcK+0Q3jnaeEFXvQLlLzV0
7CAb3NtOQN+TSTJXKEKkqfRxVvUFUPLkUWMn3fjO4vvLgmib+7/CEKJNLFbudAP0XD2hqz05ZEGx
b1PPDMZd+omT9Ua7uXDJlfwk3lZ2ENniIQR88m+6C0tdK4d2bnitWdJ4ynPnJoET2DfTz+yjiVr5
9wTWpuZoNuwKDGdiocBkNAzz2FuIqukFyEsm1KoO+7lnfz4k3dZMdAepHIXn5l5bcR33E2M8gp8s
e58YhW9ZMqLS7cUDBH8jQK2F+KRD7VbXq7nGTfpr9TXm3Tv3tkfvldbtsXShN+8vK8qmxq/wBD9B
spbkjQrL7TEJB7PCTA3DtabjZRCpVMLKkSaO8ngBSrtbdmqQBaFv3hK/88FztB+uKkkwui2Ug947
C42dqLx4vVHarNhtxPP3JPlcq7cqaG0q2f1BhiFEMW0DMprRQDq4Gh4b40sytzg4/qMc/DesIiW9
QUWW5UCOKVXdPis8u6/9lH17z+7AbjQLdV7qm4ZFhspJMvJssPGhT1y0CYHx+rt5o53ME+cQkD2u
bK7cCk5wf+mSGCEqN+HHu/Gbpbb3kM7GsV/4/1EuQQ1Knba5wl+t4+v0gacCQ/+7doeiV3Ck/w+d
T3zH30QyK7kEjaB9+/8JDnIzn8pj9glVtl7du98nL3uIvsinZ20vpGPjKoJX0jf9n4hyW7MquXyq
Faioujbt6snpZSniTbkI2iLBBm2a6Fx8rYXWgHr5juBOaevXuh04usQFbaYykL//DSD4oLqkC+1D
AJAb8DZ59gEzxz6y3OWNVc3ny0qxuWYrLMETofAln0OKyLJ2PqiZPxcfikgS0crWS4hTkriYijoD
hGL8XOht3ewui7DtTVcyCCGzGpKuwTQphOiJNu07tWx2vVbn7qIP5j4lRu3mjq3dgiITFUS2qQaN
VT85bb/snLTJXCNPgsu/aHtRz+GtYGhwwGo+o7PexzRsl/XBCA7IWJeIvb2sZxDBvBgNzZypOH2L
jnyvmfkcEhnT7EabJk74VYgprKxeqJ3SDhAEmsjzARh0gMpk8mDd13g70V2QLEvrsWSgYvPpTFlV
l/xRLXycnuOHavHUIAmyffxTeUmYS545jY/xxz0wryQVG1LVXo8mXfl1P3ASt8vMazy1vc+wf28Z
FTy9ZjBjrBpIlmmmgjowdCSbxr4eqmAMs59xpgfZ3FSoM+9unbn9jOr5zv1PmilONVqmrEB/Amxx
jCfXwAXPrt1SeboMItFMKmpmlVjoN4WYmn00Qz+cJDk37pPeHCxnrRRbRLJl0vOMYK8qLbka50Mf
v+izcYXVdaUdbRJTpoIvVst2ZGSCldEqdcnyXKPneta//rcFE5zwPOvVoNkAwe57jdp7hizGkBqV
4IR7Bw8ZMSbXgHKnyN1Sdylartmh+z79nILsOPuceUfWpckX59JGCe5Ds+a6t1Mowlz8RXC9YuqX
GnqnTJJcNv/OBRyxEg3jEiJU6ACnQ6X3vESYPGTcEtMvLBZgWIRPnCkwy/v/tGliYVoEduxw4qA2
+ITRm+MmsvvV5vKhkgHtBnhnfEOP0MX9XOQKXswnO3RJ/oMlzt42fS2W+L5NHV/hCG6pxKW+tQ3g
oJI9okHSPksn8W2m5s0VhnAkgnxnHKMEjodpbu/TFtwcuMvtohuQZXwYMVnD1w+ydn+ZXIIfavRp
aVMTcUHTJ142HhzMkslsmVPnv/yN8q0k479idSmhZmwPsQKU/ln1kFz+0H9jGGdteHSX4oCUdWts
Or8VnOCQFMMuVYO/D5pa6+r1p0m5TtKvkXWYS4lVyZZP8Epjm49qkUKwMbpR4p0VnjIZmcVmdeJa
LQS3FA96OKCeC08/lVseWz5H88YOchB0Y5BXtJOVrG6eTKvFExwSD9vzqkGSCz2Z30OHfSCNrHli
+6XpjCFOE9KdgnZKj2WbUXDZx77yPUb/bn9l+c5XYz/9nH3jiVdSyCIYyXaJM9HysMeEVb5dNu12
Q9IEAyrKsk5WIyKDEZxFPw36rMTYsXb83MGna/kzGWQHhwxE8BYxhnJjZh32iWZ016qz12TObREO
3mUXvn0qrvZK8BA0Ni0WNlizwSN7OCVj192Nf8U78qUFXa1CfZ5WktE8SSzY5MKvHEbOSiQkI6yg
M322yL2KwZJ9fkA3bTE8SeST+CZTcBaq0xozaSGfErvlNWdZqbzCQyQzeeVt76kHWUpGYmBiFrml
lTp1EY6SSLmdyy+t7KTfvhuvdkxwGCSfc6e3IREvRLEPqW/fziDys3YtivYlwfL2xXIFJrgL1aGd
M0YA02/iY7gv0IvHXOerhVqoX2SSEnWULJ6YMlYLkmtVjcVT9dLXQ7TaNp8uK4QMQXjPd7q8tYcG
CHabPjSo1+/jP6frxkXqvGbioCTQlBpLl0O7rTk5pMhajSkJLksh8Q7igCSla8Gcx4uRBtpRryPW
S82WNMiH+j0XjZUsgnuYUJ9rsRn7PzV6wMj1oMbehDqV4jQZ9/9NJsEpNPastI6DY71vbigL7OKq
ziR54O1lw9A5jNPDVD2x5qkf2jpEGgRONQw08sGObrRBUva0HbH+hhDLnuoe4T6GzOKCOxu3eoqS
QXU6LoZ1dJzGv7xg/xJRnrEEXTayquMzd/BsWiqJn/f6/aSi93Lq3ZrOH2la+8U47xclu55C9lIs
jp80DTphYnMIklA2d1yyuL8CnZVTDxOrsPsSkqvqTdV/McugkQ31ky0ud/YrCDt2ojnXIPCMMRIL
+audSpTyx264SJZWJoug9mwyOgs3D9zfw6+DcRtlLzP9Itm97ZPJciyKxA4oQYTgsqNWGU4d8jrj
yTLd/AHUlF52Y/lJvrNPDCzxi+SSw3/02zD9DCgcHMaUgpq3AGBuLH4xta5t3Elk4hp3CUI4LnrD
ivpRw40wapuDTZPcjXvnhkzV5Ea5rbpF2vlVrYReVk2nqFsat7NllHq/TOzNj0C+DBkz5MxscQCz
XrPeGkZkGxWT4TnJ8hkqD5ul95jauiFmG2jsizo4u4jakuNrO5paQQvRBsh3o051AD2Behn113dx
d5z/j7Tv2o1babp9IgLM4ZZxZpRsJYcbQpYt5pz59Ge1/J0tuk1P+ZcBXxgYgKXqrl5dXWGVx+Zq
1J4eeTLC5eg6okmYdx2qjVzOlqI2j5LZRMIzrW4w12nonKx1tPjGAB/Q+S3eNaKNJM6ISgzvLGA7
yDA0V+3qmgLx5Nr3ODYCOBMSekMNawHV5KOPYTuos82QFcQz8rhijDvoHlsnoxry999gbzL5B4uu
r30r9VCqQpH3c4iq+fkwfQnRhXLJuokpOlBKR/6h0krLsKQ9zEQO+kvVmw89irhWh1GF/dXMXPYi
OXMiNPb7Bjd1MdGbNsWadt7sSm7m9d+eW6+8rvzpIBIO1i50btaSw+h1nAoxyrCW9SC4YhWsyRQo
6+fzVviHFVRMHHIJM3Jff99o1I6TNkQsv2BINipoJJ8xABleHzvq8ytrg0OVM+773Rg49f9FcneC
2qf52EUQKcoYw6sX/cclwlSryFhvW1UEi0gtyg5Ytt20F52pWB2h/HZea3a2ft/Gt7+ALf1G6T5s
jLJbEfWdwcwn6+jTTQJlrLxaQ3vC17byz4vb38k3cRyYwX0a1ayEwuF6GE1fsq7f1YulbdaUw61W
H3SlyRCTzQUjsIrIH3VqZsU+YL1pwQFWEwmpMr1WQLcHebgXVaIJfB96377P4VXRN6oSF1ABE3m+
laLwlI2NP/UV8F79Ggu590+bwrMmzmUsTBarqwrFrPFSCWFRAxVqcTe9nBdEGBvfc24WcbhmEvQS
x8KOZ8sNJdHu4sWbpcpLhoPUEQvJzOmMdfPsiVrVVqgggnVH0Wyn8w+57FzMQmzLh/OKUdjx2zwb
U6s7+M6IH94xh4CN50E1dAMKiaufebWOuNP2DxKKkXQFg7wxvevXcysgB2BKBuAe7TddepWmn7KZ
8O3+4PS8yeAgHnQvI3rloBR7pqvgnoyO1ZFdJ8aRWL7dA2VKoowBFugs4Km8xtwcZHXUWLQ3P06P
HUoa4N4clKvBVf31IfaoiMquYViqgfC/qYBwhi3vBvbCpgjztLLwzAHs5UNkayHY22dbx1uG0G3X
J9+I4iCv6ftkjkMTruPhf6ZhHrWvybE4CkEB5myqX2/XMjbyOPxb6lJpugiqab3mzlNsz8pwzEyK
G03aPcwbORwIDrMhJpEJvUTMlFsR6+u86LUYpQjib9ExO2b30xH5G7ci4gfU3nHoiO7HxEhXCC6s
O0P4vNaRN0mOWczu+Z3bl2PKIvgVGZk253W0VitYkQzCowXpXEn22uHBWm8q0z8vZtf2rTcx7PeN
KVqj1kSKADFjVIAR96CRE+V3X1AbCZyxj81oaAJKoN18QLUBo9zPP2HUJCsfL6+ok7UPhRtpnL2L
ciNLfcf0eZZPya2KTuUY1FeTAl/0tdCLeCDt2Tsqk3RFl15bODkkDMO26AZZYR17LxY6X+QfQn74
v2/RVgQHhMmY60rXQ8Qo9XeaPhyTyqRggn2Dv6pQ84lWDPG1oJU7toI5aIKZyYBAVy/Q1tsFgtO4
o+EubuvQALgL7lt53PHNlUZYrEVCuG9epwukvS6HpPWEMr4YV1O2+3B9WtIkAP8cKkMramLw3tna
SufOcJ/UMuL1kD5Z0ngpxuux6bvZs3o9tgelpu6XPQyGRw8Kb/E16cudgMmK2igvcb9Ej9qzhnEC
ggeOReVqPcUHVL1MNpWN2DvUW4HcIag7PS1iUDcgyZzanfQY9gQI7lr9RiPOXMQZ4GSYMMk4KtH2
dSUJowM+yPN2v/s+2arBGUmT94q0Rlg3/ap7TA65nwQwBwNU18thpoZt7quEQRMimzGOdrlfgbCa
82Rt0OritkrycckyO2swQCOnuBQoMRzeTm1TRZoJMU2v2F1/o8aC15sUc+4uYwO4VmXUjBuKqeic
hSuR3NVdh6WLc3mxy6iMrk21CspoBaXyiOIGJa0KJ6x79XJsSuEorebko6lIwfDxcAbHWvxJXE1f
Q291leAWP7+zu4uAsl4TnaIGJkty5pNYyxCXaHV3haF0Vv1Yt7orK0/nhTAVf4O0jRDOehDs7CRL
hBAjxCjYdD3lsfqtnm46ffJacwRTaupkWkLcB7uRF30jllv5Uu2tEiSCE9Bam21TL07JCo72plps
obLgNZj2nHYTChkFu1hWvETE7CFalXe8PTZ/Bs/kJdVRbkpWNLlx0okBRvwathyqo9O2HfoirKwl
tnQHchRWA4lxCKZmKvwrblCKTGwkNEcvKQoyrRtDJzIdewv7iwTups1bq4glHRLSI2v1yK4wQFq3
TVvxlkP2jXp+UPqwC3PjF/VpYaZ5h2ZyK7lVutt8Ii71nSPwizYc3LR9uUa1wtYruiqVQ7h8aNL7
8weAUoH9vlFhldS07QVrcPP1bq0+jJQKe77WLzowHTcC0jEDQPfQQbtLdFtGI0fyFQmoj1XrSg7b
loqKa1Krxl1sSTI3/dyjq6hLj3n/IVScgbo793JQv2jFgROIPyJRZ3aW5TZCXx86uJCC82xd1Y+s
qD5xKSbpP0jUVVUHlzTmDnK2UCIGVsYptJK/iif5hVHDC9dJgC5LH07JCz3QZu9mhY5vEjnTWMq+
M4oSmUnxJHxmcx1qL70WghRzHTTiHb+/ZW+iOCMZxlWtChnp6TY8yboTTrVt5v/3se9gUN3ow9lF
G0sruI9Zt5nWRsdY6qyTUokv588TpQlnGMmo6cJkYNGSsQpyM7XTofAqsaRuELbd3MX1izLcxWVV
sjYVJVasf04XvwYVPCtRUL5mGAjosuYyajIBW51zArkryzBXS+g0KCalqTOMR1VGP90HDd0J5xdw
H5D+MwW+CDyS12mSGfsEJqU8GWnklJVFdZQTm8RHpppi0OqEFau0ShvbUzU7VYtmctm4/zdduPsh
GftwzASsmW41X+dY9SR9IBwYark4WAiVup9N1sbbpKe2vok7shWAksB+3wA4GOrysemwWOllfhSd
9EvzSjvbn1SQf6J8UzyMFO0sOyRnbI2v817KCA89RqFQTA9JezHMyDAU38Fa7/Skx0AcJL7Ouwsx
PkyYIAvsFODVlQ6Co7qTz8bGseYoqsCNWk0OH0YJ3I8mKMtcI9fu+y5FwURPmfeeY78FB5MDhz6d
8lxkRqE0cIQsdLINgid6OaIcmRM/mvHtjKyiQBKD/uGyfzu8HEgs4pJMpg7B+lUCyg1MgTn0B0xK
P0ZODWYsKpCz471DTwuE4RjhqSEn9qtpmlWGx0M5wz869agg1RHRU1EPRuXAduECfquE8C+uEL5+
pqjiqO+aFZxBwmKHko8xtvaQfDmPFYQQvoJGqNJBqwQIabvYC5U7rfwu6t/Py9h3j980eb3yN2cZ
uY02HAcRIeurMsEAEdYJ0GAWqCv7ubd8+seFe/1ztuJQ7YhM1wLnssZ75nMkO01HeA77ftFGJQ4A
G83UUiPGuhky6P/Amu8bt/IX6Vo6TZcRCh3Tq3cd4Y1EDhDxAF6j10Us57sFqTWDyJvsQsTm+8xS
Nqumt5GC4dLS4Mbtccoucpmo1SKXjHOEqliOwF4HKxhO0+QyKwDZW1BezI6MQckOnn5kbxelEwd7
RbMohj5D5Ir24EoL7YQkSGeX6W+XxmbZONBb2nUaqhIi4PV/YLST5cUalI+hLbsCJncRbsruFbWR
xiMd+j4KcWQnqf225nhm3pbrtTjdKRE1kpEABv7RnIsNhvChXdNVCmdQP8StkybEISJ2h096KpmZ
goYWIibxUEiPhvqP3+f8IBGjusI1xGJJ6vd1OcpUZcmub/q2GXxqs5LmGhFrtkTg2qj7g9IXnjhI
dlYdzwMotRfc0Y8sTEUcMggy29safCnqc0dG2anN4I7/jHHzatRgsSYneypwi9aYsBgFnYsZ34xC
lR6nRknk8aAGnZlZQCsNqR0tmAYC0IizInOHPzTVdh5EaDRXiqNYD52ROUlzNMvaBpEPcTCpO+51
YNIWPuO2TSsD0rJHPCIODQYEPouf2as88qlQAymMg4HQ6FAxYLIbDrzrsoeKEXv5rgSTyyIbDenY
ETvFD+iQY6NS5QW65ZevLUdu6ra9jdZYO7tv/MiPf/yrhvyMuHptk1QIoeHkTF79gbH6Fs78UfSh
4TeyW3HXG387yQqHFEWTmx2ytgMy0XrAOJdM5OUY0xfbP9ryifPMx/PlsBoUhWFrV140JgbB3q4j
EcPbK45U1I1KHGYUarjIag+VIhYqYjx0qx1lduEkjo4ZTDjRbE7mO1Lsigp+YowYQ1E+iHF/dSKm
OB4L0cC2ieKXpH00QM0t5MS53nckNkI44EjDFnUJBvxvFBAOHtoy/J9FJTXGE18Zp8rPAyqzvn/i
NjI5MAFVhjBGaEZCk3h5RKmkz4YWYa7G3zWy7j+lNuI4r2KO5k41RqyjcJEeJ0xJqv2hsUO8o7Lj
PDHaFrTPpoHy/R0XzUYshyty38BiBGhpZid1+NiWgRgTwX9qJfnyT3TUrFI8Q4ZwUE+K26CaBaVH
rujWuGOoPN3uSXtTiK/9BJ1AbvaYtgFGTtQMjjfS8NTPhGO76wZsZHDgMau9qS4KZEjWk1ZdyfCg
C1A+UY2fu9fZRgz34hh6sdY0tjcprrNh8uLIE63aWVTp2pqD83awC/gbWRx41MlqxWoM8+ujJ7m6
J5NspBFwOKGghFpPUgjoPMmX3NSXwYl1wNPgKF7EVzKVn9nF940+HGIk2QJOqRniTB3k8DW60gQH
hXW4MS9Z1ZZ5KxISKbvj4EIZRTFNamzWVH5YY1vOCnuicij7kfKNVhxICFFmhGECIa2JEchDMB7E
o6W7wkfFE44UTyClEQcNUTaoybBiCePINUW/ACmzTNxZhAi+H62Ux6VP1Ynheot5ejdDqDpWQdwe
lBAueGOsSS3U7IYKsztreqzCJzn7eP70UCI4QBDF2qpDC/syGw9J7Y/dLf5/XgR1B/I9aa2krpak
QY3JYVMPFDBffsgvei+0UUnk5o7gnxdIIILOIULVT5O5pHBZalx6TXybULOEqEVjv2/8Z03pm1Yo
oFCVfIoVOy6vs4LQYa9Veuud6BwMLMUs5S1DneixPlaRzSKT5UHGHG/WDIAX7hVSGH9BMUMtHocG
gibXFprDAD/RVRSe8oywBur7HBDkKRrtJAHfVwp/zU49VZtOfZ87+92iLRNiIjj7ya2cXC6Cc964
qOuAH0i65uY09Myjk3OXDZJKXcw2XPG+aI71KfOpAC5hawaHATXKH8xGhD5DfpeFkW2F12pKgACx
ZgYHAnWkoruSeQWxcmloQdcQfhSz1d/iTm/gzydmUclRxQ1zo8buNBo3SYLHSn4gW7opNdjvm2M5
dqMFVhWIqduPk3FUyQmkbB3O6cGdex2TfzOJnXvzqyAhKjgEWZC/1BiNB4oYurpvf+vB7YjiVVk3
+RwcOtSzMR1ULFueOoLpr9po6xYFNPtKvUnhNt9ox75lo1Vd6SbHa6GDTmrvtB57oE8HdbXPn599
1/BNHOcammXUG6sGcXXcORhmqE9PoqDYJfrRytI7L+sPT5M3YZxFWBgnOIHmBGc1wMAOtIyBxAA1
/c9hjJIXycFsoW+Wm30jpLIj+buZvEnlzGSQWqGpFAWBTxVpZ7z3fPmoRh5rjKdnxv7hdn2Txl0U
VqjMLbquXv3F8KOK6pHKMV0dA9cDJchvKz99eFdRj/Ymkrsj9Am8LusIkepgOHWbOFFL7Rxl+9w1
0ch5NzfMKhfMNbSXF0aYPR6WD9YVMkuzo/rlKb2yCKduPzm3UYy7PGQUKiGtgJ2rYke4YWsZ+9qt
4RSX7aPo0mkz4jDw5Ey6ITR1GME+o7H+NLRO+UlRAn3Jbiz9jjBK8bxR8pRMql4rqH/GgkrmYdVm
t1vtBYOG9GcDrdL1jOIV5NSS+/NSiV3kJwbqizHkTQuhVnNcej9V/Wgg9mxXBNpnFIwZE1E9ztni
FE5Tnap4yOqTYI+qU0WqLVFAsnuBbYRw1jiP0tSWBYSkCjhpc+nrhJ79scFLqUBl8Pk123cwNsI4
Ixw7XY6yHMLWm+X0s9Lf8KZn1h8ce1SmbtcC34TxqRNJn7VayGDxw3JImu/D+CVunlvzIhb+bZ/4
BIrY6lE4atBKK6GTcR2hmjQZ3lU+uVGHu8xCvevFgklphicltHOTKm+mdodPpMwS6CTHCanHSQNZ
VxigvRSRrmjAtArGXES5f6Q87gor0w4Hd4E8MfzU9aWf5Pl1j/70SBfdzkBPhirmdq1asP3cDdWn
vi8Ij5dJ+O0626wpO4Ebt6oEzZoo5ew600fblF6M+D3P3I0A7gbrLdRMRTJUHDrwuuC9bj2N88P5
U0UpwcHEmKar0GWQIWjZauumNdnZ+I7Rwoq6UYSDCWRr6tFgWBQWPyLzUmqezdo7rweBRDyBuTTr
8ii0ENHHYlAkoStklrOARWGOKa70/dsQZZS6heZECUU+v268Mab6Ioo9XLXPvaugkZqNqBMeZ0cI
GAEZVTG6qxqWB818Bv7xCKE1lW5Kagtxwuwtk+7ElWartexbMoV6+6dqI4vDCTFLhxkMeFhGd/Ik
NwHJuHxUAlYag9pyostj1/ZQZoPBQTrU4lvQJIxBKlHSDa9C/1zGfiodz9vEK+b8dkI3AjiMMOZ2
jvsCAoQL/aMJJlrQxVV2+3n8LNzEGBUeu+axPHSdV7TuICMP0KKCIXTIRBjz3c/9HZzBdPqc5FWM
oNjkiOj8PE5oUtM8cHitIAb1ZTcj+cGppeWgozIEcQiZxERYPul1A0YRqoyB/dG/KYVOOEvBE8yQ
eSb/JKpQANebgwu+P8XOS/lbK+JpKS4UafGu/W8E8ehRmOIyzwacpfnTGH4ci4tUuK6z5/PGsrti
Gymcd6HXaV0NDdRBtcmFJdeXlhARHsx5Eb9Nu9UwTkIcNSiSoQNo+SRR+ULq+1xIpEGV91IY+H7a
XslzMDSEq0J9nwOHuR1WRPfwfXm9kadPNRWi2kef//ZA4eeL4qorZ0tkC/SY3r+SfbrihPkuqp88
0y4eKY7pu7nAs0FU1FyFuMJ0osOAlsTyU856Pj4rmO5FJajPnxeFp4CXUjGU4wIGVnatZhtCG6xV
/7Cm0ufzhkyqxZ39MtN61cyglhqgpOWmcixHvzEZEzzS4O9gkFTUzZZx/kPZj/WchNDKmNQro0Xj
l1p9BD0i4WtRi8dhABZPT2O2VfqEjOliHuo0/hrHFBMSZeEcCMxRPI2RADFjfxHLwUxNUibU4Cs1
lRVJuTDU8YRRn6PIl4w7PSIu1fNoqfB1mk0ohdncQwVMdHGWPDDD2RN7rzYfz5sZsVSvVrg5PFbb
mmmFonQQJicgo1zrk5XIhC77ntabdb3+vhGyqkZo1Bmsy0TZrBcd2psiEI+g5GeRjsIXapu8qxmI
/flaA3vCr6AQVcqExx9Ejp+L6+SwsqJuG8MGFRyfhB5BTS0js5iNhmmoWdKsQtx00nIH7ZDsYTse
pGCOHTMHpW3lCy6VCNpdV8SdcWvrrImPn5AjYRZyCvRjT+n+s47CBJBGOetHDbU5Msi2qMfantlj
rqGkg7lGB482p2Ri9vqYaAjnNNldnXiR8n1pvPPmSIngQG8KpVWME4gwQnD/t0+iyfohqRt8F1u3
mnBwFw9x3WMcBHzx567FtGjVqwL1qDau6Gt/8crdO8xbcRzsJYVQqoMMcQoovGIZAUzzqZUD1RLe
4ZpsBXHAZ2DecZetCEiZ9bPenhbt37aHbxc1NKtOqglo0WNy61A/TWPszhJFtUZtD1/V36/NpMkm
1mv0x0t2jmRcfKwbg6VTybTHnlu/WTSV84fWqhr1nu0O3mMzuNfWe7SQX4l3UuFJcCByh4qgE0au
sj9oAxbF0DaxGGMVyyiookO0XpsWBbl7+LdVisO/uF/jKSyZhStOed/ZmELi93Y/ubPHyuio5sS9
ONtWHFN5o5IwdaDD7yFuXRunyzBiW/rSmLItZJ4VvePK2sriMKLBTFy5zSErNh+65qtJccfvYfn2
+xw4KKUh6SOmobuo26tFO+/MOACFvfLpPNRRS8aBQmU02WKACMyNis7WK78OvdI6mGBDX0XKl6RM
nMOFLM1MTVMZLlytr0WqhYMeb+9nUWVEWgOxgnxdmQ6PIq6ZUxGCzTgqRiedD+cXjzhCfDGZhYbi
TmHh/la5lQ23zl7amfBVKSU4WJjGcTTTAmYWoaNOQvVkQebaiXuBZ5QqBClexZRty1c5u0uuXzMy
yLePACKUJhzUOyuo0IJGVctTqrHfN6c1mVVNkxaolssv9RSCyP35/PbsEbegHes/V4EnOtfUtVE6
5irIAesuKYI1aI59EJGeF6UKBwaD0FUyOsOQ90n1T4ZpXckyFXT/g5v1pgwHCIyfy1JCyMhe8sRW
mZ+ForXuixTUj6snH6icD4EMGocM6AesC6WAWTR1fm0MN6EoHtvOvOpisEP0eXf8x83i0CHXxa7K
ChzXTroPs2NYHBN4Dr3ykE+XSw1aqSF024y6oYid40vMErnW2wKEtS760DK46OID7ii381PGB7oc
U88iB2gQqKFzkRU2gakdmV+hLddrgx47T1N8YjEptTjYyNQSjiW7eLXWS64z0NGErjk64wnFWqOn
eCxFnhP4TuAIX4GmzVEyRcyhGJvJzufGXvQPjd75Y01oRynHft8AB/ifVAGTE1g6zToWiXaMqTEd
fzhsbIyfDqo9VeT2yFhzWegMMGr0vtIjyKp6sW85wgMqDERwgdEVBvs6vQnkNmyV9LLRFgtPDs2b
049K+5WwiP3j/CaAc/eaIRK6xIRGw0k/vbIofOiC2c6c1wfwcKn6rPBVxUTae0Ly/rX/JpnbLkNZ
Q81oIVm7008icwJDt7xIjh2osz7GXkdOG92t1gA72H+7x/mBcaWGFe5NBKwXW8bTF/nDKmgP6QvG
dIPs4zV2RRWWk0K5O6Au1zKJJOxgFjsY79w9qkgKsCYV+a5tQYbAIvNk9miv4GCrKXcprEpWT3PN
WE1w5tb8ZrVOleHb0XRnWn6TdI46vqOHbiuRuxZ0SRBiNWVcM9YxT49xRN0D+/D4tnncPTANWrco
I9ZxOk2eYHeOIDnjN+SYEww1mlAD1mtu2tj/aqZ8OG2RtRlzJdj+vdSomMIZiTzL0a76FsQmf/Me
ZyvFB4c2K8kH16qmHISkgUATTQhJ0TitJn/IUN9ssdRHbJU2QiDe+cNIwAwfaDPS2ujFCTJba+js
SOq/RvpAwDMFnq+/b/E5K5dmrtmBR6NRcig0VNVGV4YzO/EBcbbJKShyCMJm+DhbMlW6LDGbmUew
Xk9X5fK1AKHV+bWjhLDfN2opdakXsgFUGcofYulOmZ80X86L2L9C/7P911K7jYh+XtS8s6BHmjy0
7U0T3sjFzarenZfyh8jGmxgONZZETk1zwgbJwc+oUwb+RMZXCz5t8hm223i2tXMOMSYMXzUjZnPR
y3Ri8iIPbG0mSH9XhCSVH9lNTld0EJeOxKFIH2Wgz37NwN1Zd5atOtnJ/BB/kgeQyrNuiIaM9RJH
iy/yidswTFumplDa2s1Y2YJdoghfru1Vsxt47Eh7g7eZgktCUT6hb5n5HCqYTIUEzXi5XKdu6KpI
O0VfUAeJBnpSTUoe56iIRaf3YG+AmgdWr1B48zfDWwPRr9z44zs7WzfWw5cCgUhGLkZGDNZ4rGtR
B9/xbGOWLvo+6+B9QZf/DobMuSoI+1qDye4A8B4+zbnmsKIgAkYoR0HmcCSp80FFthveycvwUlwL
r10HllOoHgJXeMhZLmkkbFPOXDUy55vkqZAv6ohN0+4mLzkkJ8ubBhszArGGuTMSKEadBA5edBND
4MC5zV5yh3K9UckLhlKHQxQrNsBky3yQenC0V/pXA+zhzSWruUAXpHMeLgnc56uBsHTxLOvYLxAg
noZhdtA5ZoNW6/8+pVrRJFlUDA1DDgyeBXPNFmFsFihlYUaKuEaOUt2dV2Qfid9E8F0VCjgJpaKC
t7iCk+ApSzAt8icXT3TZeqngLWDsohM2u+awkcq9pcK0yMPQgFQJnSLJIa5/nFeL+j6HSJ0gaZPK
mP3MPrdz/SREn88L2L2VNwowSNzcynGa5TpMDomTtvihieuT0lxkkJdiMvS/SeLwR5+GAjykkBQp
c2QbEQK/Uyx6oHy3M1aL+G/SOCDSVk3ARAEoUkiVnRa+lNwoIPqNP54Xs9sgsLFsg0OfsgPv3BKC
a0p5nRbSrY7hw+78xLGusti12KPsp+/xrqOLAeKGommGJfHcrWakjmJRIH+dyKqdWqclrp1GOxD6
7cLRRgoHR1NjovGO1RPkl30CkivpABabFnGW9rrwLdcggGLffdvI43wbYdajuhkgr4tBUg5aP8c8
YuLm8+yV3nRB5Vv3rf+/NeSzbbloNFqdQ5qGp/QshPYo3c+D4mvUBIpdnH1Ti8+3aZUsdpoFQXM7
fQP7ns3492xhqezz+8WW57fLcCOHw4tljnLZCiGH9augG/PQ+SwqTE5qoPThYMPAYN58qiCn8sIr
PXgNB9yZbuijdt6RL0XwV1J79Yej9rZZHIDkHaJwS4YYXO1Kz2ZQftAZIeht4gyfo/v6iZHKC/eV
928LyuHIXE3GhDIaALyx2Ciltg2QK0VZ0ES3megbRujoVLMbdQZUDlNkYynGqYbMyYGrzehVBBBZ
1DmIAFMvIRnedlurtY3RcD6NFIqRanTMOFXZrvIXUb/W1Ocx8ZMY25kHffaCpLet9kTfOPvuOWPl
sCVkhYQLK/Obhiexelmq53H6MYgSyEPf47VtNORQJc9QejWwgj9VuLTUQ9o+nreS/bDAmwA+H6dG
RjZVEXMLT8ZNraEiOPfVD8pVXf4vK1N8IiQSJ53Pz6nTUqRz8tNI3NXtHPAQzr7MprP9DM3p7nya
15vhsvLLgKpIpmyGn/uVmLo+CgIOY/WT3Yzln9YYb96/6WOkTgSfxls6QW4btrz6VZPb/TFHz4Ry
LS2vjCR0rp2CGo2DmiiL0lnTYS+WZAvWzVrhkZ37WQAPwhHw2M3t8ml+Ytk26gVFACuf1gulQRqK
FppWzWU4BZH+3BaUjP1X2sZaOYBpVhV8fmw5Z6DYY/PIIpFVYN7jmYaw5+KyPiEKvonDzg8vrtLE
wIAxyDQW9JyUt7j7MLTQy8zOqUviMUBc63x6r8C8QjV8Pe7NrDpihoCWkV0Oy4NZyd/Pn0Nqvzhk
SUohFXPmr2jVjVYem/kipvJ4zNjOwCSfxqunSupVnRm/XEQ26NeeTbN1z6tBrNhvebtYXYo4hRqI
b9ptmNlLotpWc6GPwXlB1NHiRxg3slqqwgpJnWeEJ5a6rpz2IjwyYoK881lPLVgJbqisF7WInMOS
jFGHPkXglS6fZul+Kf/RUeY5IySxnSOR1Xwj2VoemaP8GgVc/pJVi92N54yC80uiWIlUk9X6R/qF
VF7VU2IrmKXQmH5XBj3FML9rHrIMPgmUHGgm338PNrRObWbWYAWCxKr+ICyYoT1dyFT0Y3eXNnLY
75vXaIaSFl0Z0JxklsiE5IJ0a5glBX+7R3YjhFs6s2/KrmAdUCVj2Z7dUPu2ZsT1TCnCIaxYtQMm
TkCGJP0w64dRIRya/RtR1gw0NGF2B1qefl0phKCqZcxQwbAEgoRa2BoVIOo98xGRwqXjHLvmthHH
vSvA92doywh9MJXHYdUSRu7nXe2WGEapFR/0lnhX76/fm3rccS1G5KhFFXW3+VRegE830DLdPY9E
lAj2+8bWyk6S57qBSloeL44YTVdzhQqx80LIfeKMLZQEq65a7JP6cQJ3WxNEQXIEM4KTghv6XSGB
zS5xVhejJTabDRzTMS5tU7VDJbFNijxz//i8bQ276DfrlqCMXTNjVlJVpJetdC9ZcB60H+fXjRLC
PQ2MpBvqNIGQHIQfyW2cdzbJAkrJ4K7uRl91UytgY4nWfF708W7SZTR1pot3Xpf90OTbtvCPg2Kd
qxy0aXi4og2S0elh8loJfju8lu9+1ucbGI5GXLSEefPvA7QnNpEew7xbPbVV4WtGwSglgIOEQdPW
flyxfHEvfQrH8h6ziohoxv6185+p8W6/gM4yq1egQ1VprRP22udwDt21SU07x/Dzf5TGAULbRXK7
tlBosgoHo8IcoRfcrFYOSkSNhSJMj/fyk1EZYoHRiiSa31aHBumRmuiJ3n+SbqyOA4NWa1NBkKGO
GIgnjIFELiH6sQajp/rqBX1D7D8qNvI4XMD7WpFwVb3mCJmZKy7rGzWuQz+5LHObzT+NqNw4ZYMc
TGSD0I4yq5YyrFORBUZPhCOp73MQYWWFmhmsQlWbLqzmrl2JTSK+z7v2+iDGZiuxa9WMZ2csp9KR
S+IqZev+m6f4ti+8a9/VSWnI7CotwxDT6rsBhUNmu2LQzGRdWNJUXba1WB/OY97uyVVkXVNU2RAt
k1s41L9miR6BkLUQFq9bvwra5A3KD7l5D8opGCFoqRgaDf/018tINgzDFHRsUIinUVr8EBP/vCK7
J3UjgDtFxdyrRYSJ4JhV/NDNR6NObVH7RyW4kxNbfWRaFmREtXxrKdnHag0JbNs1tI0a3EGxtA7j
vWeIWKSrSLtVDOKOo5aJ228l1RSravD9asjtKL4rw87JBqI8a9eoNpbM3TgN6rOGPIYl15jfHOsv
TWv5oXnQrMfze74f3NoI4rxPXajVbmLPkPjICNrmQ+hXGK/xXrY8bSOKbdzGm1IbDIgbK6Bmrz6G
1b08EDFWyvngO9hUM1dLZcGioaF/Yu27XRC6k2KLGOTByM7VT+Zf3Aa79rBRizs2clNnvSlDrXC2
ju1gt4pwIVHErZQQ7tyojdGbkQnVEpQsVbOr4XGaSwThLSWEOzlZITWpUELIvPaONDqD1dtZSwih
LJs7PuhRiTDdGwYn160zpOpBnx7GKv68Ws550yYE8VnyDIQcpcgu6VAuJmcRTFszku9rEtlrSkXh
qLcPzzw466JQl+yhLQbDCzM8TNg8iZ9ZfJGuZKD8HZ6DEFR3+ZIgeoDinfUz3I9D4fS29ZXVYf1N
PxZhF3xIBEzLSZfWzPhQbRLKH41GsTXK/2DGdebuNjh00CQjLExGYtYZd0IG8hwM1F5Rfxs/xIkV
pJl33joo4DOY0hs0Qpix1yIdD8gJWfNGvtAqjJOtartTQes7O2n4oWuCaQi6hCB43L2f3vCCT6Nr
nVyJQo/VNLRbrXq03nU/bb7PQcU492kyM9LAMnkIozsFjP71dH9+9aizxSEFnpL/40G04MYtxV0+
3yh64eire14OA4NzRsGBRToqsqILWCt9Ut1BQh9yfFhQDp01mCtTeZFwmVskaxW78s4I5UfGLYaQ
TYnAECqIXru9WX8bi2T83biMP1iiJUuGqsGP5OdBNYZQi/kKBzI9skK88NjbKJPDIPnaoQrj/oBT
/8niq6PrstDUms3qUXKHzbgywZM7n1YHbwoA1bsi0fKbNC5yN7Zm2Uw5zliR3WW5W+Bo/T/Srmy5
bh3XfpGqqFl6lbRnT7Edx8mLKk5ONM+zvv4uJt2xwugIfe3nXSVsEMAiSAIL2/7xL1v+qwQhT6ql
dk6aGhKQ6TeTYz+UJxBYH0xk/DhJ44bw41e6XH89gl+FCjlTHqmpNRUQOjb2PlEUZwQh57Zi65D7
KoL/hQU6zWlUJ6oNO+md7TAwECbMaY39thCOBH85+uvJxRSQIu3QBNDjGc4L0ZfV9sdB/mBLroTU
ovcftkWtb1kLWQJiyEOgqIyvmf8R497PfLBD4nbfjP9x0MIqQC3ECcBhjTEvXeQxNVaXtHUbRXLb
JEBaSKQzq4Z6FfQXWIS5OeQFwCLLrLNsNfuxSr7OLeUP64G7kCOEUqrVCstiyAmeut2vYknNsx5U
vCHRj8KUUkJUZUWTTnYEYxVF4fbqlQEmrk4nVo5USQgj324kP9YhRZb2v6aGmTsrd5Ir+yBf0/RX
hLdbQkgFWecPKvdAqbUdCVRbeewo7Jia7b6uvm+7++q+tbCWkFxk3cwQWpCljah3bi9291VCjYn8
Y/wSZp8ViZpyShmMh8MCLsoqxX0+f7QKLQxLBBtKglxwImKYEiLABTKmoq+4vbLsn3R6UOrJxQi+
7YWjZAgwgb0p6v0YcesH6JNvd2Fi7Qeqe+ZfwOj3VYp4S42yZinNGI7w8kMder7pqSigNW/G+1Ta
xffs8W1ETyBQ+e/ljXhFHZljKhklJJpzghG0p37snKwlDLSeSWggcJFVDdXvIgn2ZI+g6+C3BtoH
/9C48jE78O6M/L4lmatWo2khSoAISbOUNOTOUJexO5gHO7jutKcahxH/uO0Sq1C+kCTABCuVsLFn
IN8Y5Y4mX2I0HVanhLpfXfM8Ey+MBmMa0zRx7dLWLHVDtipPMo++FDm2vrd9AhY4xIgb7lKGsGid
pc6dYhiV58dnfbqSTKINmkfHX99XZEMFAaUlI6H8EwYSY9LsJtPBPMPGj2Um7apG82ZwCNVFBK4Y
2XTzlKo+Xg0mMDX+FiqGrBomQ2VAqPLh5/AFvO945c4E6wAfZuQFD9Rzz5pDgI5S0UwLVFaa2HjB
qtFUQ43Poh0uVnqMss+Mo/lp2+3W9VqIETC1M6rQnmyIqZ8thBN/yho+z6kHLjgnxzi2cCCwj9JL
sB6b5qgtRghUUZASJbvZeNRwvKqTwNtWbdUNF5oJFsMmaGi+JcPVK/+utSb/Ws59qlycEiJkYFKd
Sm2qQptpPtbVQ5FR6cNqwGq6YakW02xTZApNpprlWshplj5It/H3hlfIutPd1DndM843sJCtOgPx
wrAu1JZlG7ftFrrK/4wwdcZF7KQy+J4WOUXw3YjutXC/bR5KhoASbVrEadRARslGx+ymg1EdOlYT
3rb6iGUaigX6LVND+Aq42jJmRm2IuDVlh/O4DNd8ATUHD1izCx6rI10Ytx5TC5ncaRZ5SliXZpKY
sJn8UF4l9w0aqwvU+5qlO4NJKPLIxmquxF+ICD4z2zY0izGRAGCS0jYqWyCufivvVcyPxqjIK+z7
ro4ZFDZKurdNtxrCC3GC6WplSjt9gLhG05yUtW5sj16ctlehTT3hrsbXQpRovnjoajkyK6+q0OCc
MLeWQ+JCfW2PNxciBGuhVLozwgkiujG6TOXXPhsPxRxhRm32VNoB8UC4Jg1EnvwWxNRVZEp/+kaA
EntVl7AB4277g5J8UobELUevq8NdR14crK2eLTOwQuiaLUPin8LmMklrXQtr0DLdNeW+ST5uO8Kq
p3NQAqOrogMpBAFFELaBlNf1z7Lah+AIAkx0yloINaRjoGggW2VXNVoIFEE9Ci2zkCFQ143UUfTo
0EbsYVurNWRaKiWYCGmY3gdRC2JkzEEY23M5BJ5JPXWsApNtYZALQBYNP2IphCkp/lhZZe0ZiSNh
KBkn1ANFznDXnwEUv9gIKaBYCVye9SFxBhecaYl3cCDI7ECoPsP5MPLX7DDwpOr+qfsBFXPRcXsR
CVHiFVxmR7E+VoD3uWBPRfgwRW2Aw9rg2kpNvCKu2Gup1c/zwgJus3jO8saEVlLS3eSDeVU2wa7q
qBdX7loCyP4hRkC9zhimwQon7CRRkL4EYaecY/AcHSwWh85cZPG5GGbgoY7x49truaYgkhVQTcNy
DEz0f4axrbfGYEg1EuoSk3/zjp2jwFR3mk898KxEF/bI34LE4SOocDTHWaoqjKlhjm+ZL2ElP23r
suIXlqqihADM2aaMscx/6oK5jGMsjyW/LEWboH9RwSATyE4dPm7LWVkzyDFknHF0vH+J5ZQmCKEV
1WxwxcyureSS6d9G6X5bxMpq/SFCcIi4xBhZpYEIPwudyr83UqJYhdtV8Lg/BAibn6rXdtZzAfHJ
PzfgdMyuwiNGzhDuteLYf4gRTJJOrdY0KsTMxedUuvQq6ralz6nOnC7XHKYdtpdt7Tb7D3ncdIt4
7Q2M/7OrGud3tLTxhDZDQ1R5rFIXRUWuuou/SI/kFOiVffcPodwvF0KrwkLFXg2hg3xWJdfWYieO
72uMShgawvXWdkVL1VTQMYHh35DFG2fDx+RnJStgt6v6avrauMGud5RHFuyKE5oej3HrbS/pqqMs
BAq7IpOa1OrtCt0teNI2MfkZNf9Tf+v3D6iIdFrrIc7+/5j7h4oCJDVxEAdjjOXMjRe9fdYk280p
5qzVEH7VSrx0LsraMuIGMorOdPqmcyffURoi+6OECEedQdHLOouAR/Jc7wL9QavjXRB/3rbPKugt
NBGQQsn72C40OISpfE/bUx+iK0/fMarYntJFwIugHHrUaWDBuuQhb920uWIR4WnrIgxNRyGWouli
eZZkN8osqRBRRx91lJ1YX+WYgCMON3+hnvYqQohUWc5j20C5sFeh8aJUwWU8OdvmWFVCxy6kmUi/
FPESrJqSVLJMKDHoz62yi5uXknp4X1ViIUKwuNmkY93w+DDABTU2pkPe3FBKCMY2mCGNKboSvNhP
ncp2Axa6Rk2kwj+ZZ/4yxkIPrucCNm0pCtjMY3DArGY3z1zeB9m+2Hgrzk7KPt01z3xqK5gYvNyl
ZrJQi8iXYCG8GuTZSG0IZ7X0JSzCe7X5/j5PEHytKiN9bPmuEPQfZcVtsx8lNd10fbtbLKFwRppR
iG5nOWRg3vtQg7eR91aHuISIfxiP49k+zHgGojL9tWcnS11IFbYELWqlph4gVTnMz+2pOkSHIEKX
P24g9v6OpFXn/vyXn+COBa9B/JZFHAzU1b4+zgEQDsFan1ROHe8lVy3E/S8kJ6t4upAmmC0Lsjxp
uLSqVZ2u/WIrj+WUO6FpE0hBCRJsN2FGBV45M2SrWnkv5zjXpuYPJQp3Qf+GQi4L6/d7BQWDlWC8
afosRy1kE38ZMsSTUnxUe/no51S9ySp0LEQJm7eF+kFtaqBVoqg3dqQ7iVHdIGUhFo8QI54mWtxz
dLoFMVIS3xUTWG/kCGMLMuqil5IjbOF+2BRSEGPlJuNZBZmhxL7kFN3D2nF9aR5xbmFRpc1gB8gT
tEP3pOz4eChMvvoHb3dH7Rh5+mm634amVfAzMFETGSQoEsT7gbrRYhDsxNjMyzo9BpkZ7EO//bot
ZB0mTKYzTbfAAC0Scum+pAaZnPLCWP9g78ej/dFCEq440T51qRfJVUMthHEQWeC5HMet0VsQ1sqo
7WZXrRS4TXHcVokSIuyLkz01VdhCSI99UVc/FsFXuSRsswoLC0WEXXGs2h5vJvDsIfs+NS9ogD6o
1ZMKxphtXVZ9wFRRCo/xEbImHvzLFrOFjYLnjfGVlJ3yar/9/fWTyqsAMUQxhizquxACQEzhzYqn
7fCMcTSvjRplYMm+eaF6jNZX7rdG4szRhFXaOGqIVS3+ZLOHOj73dowWhh9vUcwyDUuDY2t4Kv7T
1aJGSSW/KDHLzTUO1Y29D86R7RQRnuv4CUy+06kirVVbLSQKzh2GilEbcgGJCni3rueSuAxYXbnF
9wW/nsfKGFoN37eaF7v81Nb3Wb5vqbfb1ehZSBE8u2Sm3c551Xqx9TFpb+X8olM34JQI/vsCBXQM
Mm1yHYqkA+z/aOqXgGqVokTwtVyIkPye6akMLTDx3fYvc/kt6P95p4cJqUGAt/ouUiCjfs7/MyQ7
nVyez+W7/GC5PVWxSSklJAiTnqsWqANaj0k71Ha7TeQ1kkYgDiVESA1yAxyCyi8vRh/ovug/NQMV
m0SkiCXrM0ZTz22H2Oz3004FtZZuOpKbPesHXnqaf2yOBdVHSwSPWLjOirBJ8q5uvRYbKr9Qa24U
uXX16BvhFRxX/sqDX+NHrFkv2knTewtGilB3ZTJP9908+lRbj5V1KpvrUTsMYYYDYeptC1693lrI
FdCB97fIagu5vXZvdZ9l9Okpp7D6rtrUICDKegJCGENnahEP37A5BdI3Y37Z1mR9T1qowl10Gbwg
iK67GIE1fFB0pzyB2vhseDpeSb7w2Ar2FXHhQPi8WKrux+1clCoE2jiLtf/Ylhckz9tKUf4ngIWJ
UdW94cPlZR+lSvFjk91m9sfY/2dbzBoXBwoFfm97poARY5OnhgSqBWx7w+7XaIz2pX0Z78Ovk8dx
SbvR6rfldQupAmhYul/WPXe+br5llo4r9/sKh91t3Qi/E28DY4zyKqsKVoqK/lLoj5EWfdiWQHme
eC+U+ZZtshlWSp/5CKBTuY/3xklRPfU8XIHm8qjdb0sk3MJS/nT1gbEE52YsnJrsZ+3UV6ajyG4+
UFvHepqPeg4FFAuY7SGygtq1VQYo9cF06hERVe6DHa4DJExg5Ty/vsuIS9VVW72KU9mfetVjYutJ
BbitUdAdqd/k3NteOEqAkN71bRfg3hYCZCUDo4Dm1W/KUhYqCKaZW0z/qZHo4+7p3jK9vrkxFaIU
YD1aFzIE0FZHC5wfJWTUtmOipj/bVa7l1bHrHyPcnciudG4P6cH/+r7F44u7AFg7rJJ8DrF4A3L8
6DJHT9vfX8XThVoigEcYvFdl+L6ENviIz88aolvJeAMFraUuxPDgWqjR6wkK+iWsHoZQ+OFlmIng
pIJG5OO05zJuexN6aIfgOHyM9+kn9hCc2J4DqZTvt1dtraz1D30E7K4raVaKAOKa3QS6uerQxB6G
oGCgWngeqRejVeRZLJ4A2UpaanHN97y0qRz/KQ7KQzjiJpyq3+Hf+SsfepUj8nFOmqTEhc7D6MyZ
nOvjtDf25aE5bi8e4XLia2+ValHfTA2SEm3Xo4e4/GKGsbMtY/0KaKGLAAkluu1/GUg7qHv704QN
lo/f0bCpY84KiiVfAmpGHIFz4ti7YGR1r2rcxwvVrdjsBVR/wmriuFBKAAN0CuClh2+rmFPj2Qle
D0MH3B9uDY7v/vv2ChJOJz4eaXqVtKEGD4/GLzVuzjID040DlXqjolQSgAFErF2bc9+uksbp44+1
kjk20nF1dvuMAAnKQGJi16lJmvmQldcPdrILqCpJaskEUEDPTW/PMZbMLIyHBlcl8SQ/m7q+n2zf
27YOpYoACb5kaH0+Iob66to0b/SAiFFCFbEdoUKSKJkt9zRpcHr9toiuGFpEkvhxWw9KjpAboJza
NysFS1b46tEYmWPO42nI0WtrvGF26BKyRc5MzCiVRryGQqU6u1Xn6VbTqIJ9ahcS74FBE8j6iUEG
JvXwIrHYs3fzffaMMXf74UhVnRNOIPJkylmNfgu+dzdjfM7r6IIBthSO8rRmY08QuXJMOauClG90
0gWpD/gCwz2qP7zxP1yj5FMYJU/AAzM0CjxuQJ78kF7x8UrhPn/BebIFcU62t+4L4jy5fo54xVSx
7NKeYsUaUnj6eBvjCfvnPK7ELVBx8mQfUp487Lddfv2NcSFRgAl9KqS4CCGRzyzR9yjDjB3L077z
JBL8rV+qW9sbP28LpVxFwIu0xyAynW/tURe5xVi5Zn/alkBEskimU4V6L/k1JIQK3gvGgxkiZW3c
djpsyyE0ES+LJVWq4ohfFyrGpZeeteFp+/tEdiIyZCYm6+pp5EGVnpW6dAvj2mJEUk85nTjQTi2S
GLQ9XMhORn81uoOZm196d9wV3nRUME57t60VtWr890X+PQxDMSYW97lmP+Qf4/l5+/uU9YVjhJ3X
ZqMV+H4vfVEVT2E/9OQYlYQW5Lrxv7FQY5bnsPL5aQh1uDJGJeMU9nMO2qOZYvCvAuJcCpAodxBy
BjvM67Dhd+zj8JCE3+r8MDMCgigRAh6oiQa+Jn7eD1u0xRn6h6ZD9Uahu9smosQIEBCVWtm3mPXq
ZZMnN4EjJxeNKuQk3Ey8LY7SqbDTAarkzfPIzoZG6EC4mXg13NSpHUU5dGizeGdk4HMch2NbRzur
yIkDP7Fc4uVw2EST2nIcCPy7vtpNVuv4MoUD69kveF0xbt6QDVvwLnTHYX5Vjzsl7brbDU8NziiS
W156B5XlKLDMTvGRHcPr4OUtrvAqVvA4Qw/R9NDg5rEo7gK1wkDmU2Y9vk+G4G52VNpFzCBDkn9I
beDYKO1ViT1n3Ub/1cNkwtVV7uvaVPMHkCI5aSHzFNllsUH43L+AzqsUIUc15rTOQISL+7iP5ZV/
6A7JQfPMa3R/8gahPXWMJOUJR9ck9aU+yf9zL2y4v+bo6Dtwnx94OZB93DYUN/bfGd6rejwjW2Dq
FDSRpIa4SMXwWC8r+0M/1TudxU6fZZ5Sa/fN2BEHMVJFYTuqIlYWYQAVdQV5srmfLyEKmFUHE5Ac
+6xhUNVAPYWQMrkzLfRUGwxxD7WMx5qBOyI0TyLSms/KLR8wNh1RnLS9rpRzCntViRGI1jTBORvT
OM6F9RiFoCrKKJxah9xX8wkQgmP6OCk/vXO+NYaHudhvq0GumwAWc5fZzSzxdcOqqcfhujjou0p1
+fsOP9Ok1EFNpjxSgA7TqnXbSOEd/HIN8/VALpGf0jt+gzMe+8xBP+WAeVJh7wV7VBsT+vLw2ogH
sRlmGpCZWTb0lS7drgYhTXIY7sZf3YBvoaPBofS39cR2GBmvAIlcw0lMq3FsPK+HdUBUf6/vma8i
uL4Lv0dlYZ0MI1azG2+nwM26accyTEcaiIUj/P2nHy3kxLnka2YGVSZ2bRT7rj7WIbEnE77+89Jv
IcJIUZqpc19n8mPCLgrVNUSpIEKEHplpIuH7aXu0s6OveCZFHUCJEFAhS3kLN7eGye4k9lVr0KFE
GHw7qUD34p8GD4s0UyoTDqwW2r1aZY9aF7jR8FLo6q42qe2DB+NWuIjwUHY1ntBhdlYbXhJ1J6Zn
J71vT1ZifVD6xJUYJhTJ9WE7TCmvFjACxRy9VMxQskkemvBYTLGnSjsDzXnbcgh7ibM387hjBqpX
oZ71KZmdosGU84TQhXBrsa6vSSIWlgWXUWL4VdWeq1ImkhjCJxQBBNCCJie+CrdDNdwlQVVnazDX
DiO3abRdYswEFlDihJyiC2xVmUJoFESKY9r/dOZF80O3jz+Rr4uEI/w1WNMOC6kweMyapw4ZWSI5
WX9Tvu3u+DeKigwPGAhlpUbCbdTdB9q93RPcAdSKCbjQ4+1AGjkuKPORmbUj+brjzy86+zFQWfPP
HWwjZBX+XxYwKsd5nY0RdMnn+NiioCcLVUfFTsqsyUVhrRN0lpOEvQP+SEJNKptQBLgoFCu1Rh16
4nEb5b857tuCc34MrgZMC8UJnu5CJtUVoEKv8yEdS4iczmAtc+Sjdhp+PmzFh3dhhfiSDiJZxfAN
rKs93ZjdE6ZPJRRTIwFHqnAWyTtFqUcOFYV1I1l7qdqbAQEVlAgBKuo5V3Wfe3oJAvaWqU4+3TKq
royAPJHpIfStRs9j2GROM4wjVXepH+/eZw3+FxZerrZq3Kg1RBiB62svnY8bw8dtEZQWfCkXIiKj
8lH/ARHRnDtKeNfZp20BlC0EVMjzLA9zvrnKwcG2LwVupDsiIikRIhjU4LDEWxI20vk6GneJmTg5
9fr/L+8iv9FTFaJ+NoL/JFbNDrQ1XnAeYzc4NHs+a3k6ks/zlE5CxINWHVwO/HiZVU+dPjnddFUp
x23T/EtByG+dxNfyweZkfjoykHY/ufF31UvOhZu4+q4N3WFvOXwCcng9U8dKYr8TX88nq0+GWIFY
S34MFVzoDrKjjbgOHQkcIJxbE3BAzww7ViosolXvm+ZWkolrT2LHE5/L8T4axdOv4LkNc8yJj0Er
jt7RIHbGiiq5pFZNAAOU5VdKJ0MZrbgzkpe2HNzWdu1y2G17BeF54qt5hVNr0neQY47jAYzIl1Fp
HG3+vi2FiidxRmVaxYVtGj99b96zHW83n2/QPrZvD7ZnE8XslE4CQoxtWhqYs4sDcdQ7SXc1BolX
v2HG1fIgrAkIkWESg57MECKHh3qYHFahS+wmQIqwvXSUIwjQUOZWyTR+9dlhfpIJt0u0wU2LQx0+
bQsiVk18QZftqm9bfpac48IJ8tnpwq9MJUBoXYhp2woYpxgT6eXtPsozn5eqNk3qxMqurxKnLN4E
BK9C+JIudrkWXXBJ1WETyoMAtFzp4zj17xQhuJiuWp3a8OI6LbYjZ+jHFxBOedsGWcebVzUEDzP7
mrWygbXSpmNUh07fzaBOuBtUzzbeVP8KWpr/2kXwssma8tGXIEvqP4Fe0dH8NyUGvwWIDy1mJFuj
xbBg6B63ZTAknNv5sL1ehG+Jby3oJG6k1IbZMxQAzfuOE6A3hN0pGcIew8poMGxeZmJUkZt2gwtS
MSfT3rlY6p8OPI5DavY5rGFqOzl+rj7nEVFDS/iWSJSS9IWqjBH0SGXFUesPnTU6bXoK5NBpgs/v
swtf00U4yrlZRD0YxLy2PUTDabCvo5TICddB8tW7hIiX+ioPLC5i7D8ZkVuDnqdVDwZ1dU1ZX4j6
uYqauRogJsv93klBBtQG4ehIlk2Y519Ona8KCbHvl1mQhBMkxSfpWfXive2qX+InhvQzP0x4nCJw
mRQoAEBoGLXUcACovbj/Obg9cevMiVN0dedIDCGTKoz4l6Tgt5Ji0X3TzHaZJ3DCWPa0s+pFO7St
1472wMtS6a719fzwVZx4FC2Nzld8jg/+Q209DNRcnn+psX0VIICDlGet3PI6mX4fHKfreA9m+Nox
DzKODMjf3hVVloARQ6BbgZ3CYGUxnFhvOVna3DKSl+pf6lJflRIS0brVC8y2gRy8QrEDv/7gFIeG
N9zNvDCVlzBQ1xJENIvt/mUW+pJUQyTL7zrtXNj/+M2HciTu5olgtgTMiJSiLGJe/yNJXwo0RWS9
G/jEkYFyOQEwDJRN6SpvRsuMizRhWzW+vM8LBJyoZ3Rt5zxs5fBjK7lz+ClrCR3+5Trq1QMEaCgn
eJr2s6USNII4Xro9OiLS2w51vFMee3OSOibKM1KLEEy4gdg+rPSDGeCxH88C4z4Bc0FQ4Gl+n4/U
/RGFQ2Lb8MAMbVZN7uIoveYFg3p+Zrezi03kYGK/IvQi5Qk4YfWsUfGuAs/jj8m4TwTuBbKnAyjq
A3r9ibyIcEKR5FVX0yZONO4jETjerjWdCCRq77AFiAh8I5xnCcA6fJhcPlu2cI27yE1A4aK79P0o
Ebi2kE/oge4bZYflM9uz1V4b8VVmfHhXWNkCNoRzPhUo7AQCZd+H/goVl06WP79PhoANkS+PIGaG
WVpZchXLi0sfPv7wPiF/4YNsViXGOHjjd0W985ljUwSnpDcL8JAPXQnefJgjPPHy1+KQXn6RPJRu
8JaRtTh1/xeLZLGARrIiRQpU6CPNtaPjRBzrXj8SltkGHlkkvGUYbW6BkgWWQXIf+3LqtFHnqPks
Y07PfNy2EDfz328brxoJYJAnkp3yB0ne8ZpUD3JwX2QvEhyunAinpiQJGUOSlqwoeWUg5ufszciR
UXmEsS87Nt9LBbEvEZggMwET4qnC9Qg/vLadU+3KEyc1QaVY5vRn/mpCZ3fbqCAzARX6wgrmuIRA
i52nL7P5kPX7bUtRbiGAwlQYcZDyjKsvr0105dcglhwdGQ+s23K28Rosln+elyaNsWrgdySp8ZKz
R2pWMhGwMhMwAQ3Wtt00+H7tjZ7Mx67uo4N8UPbFPtjLp21lKLMI6BAoUtej7pH7Qe6CVDcEt8A0
v88yYgVMWjQ6y3mJdax+g2OXbeO08UmWCF3WDIOyc03h3FeWJr4B+eVk6pi7yVu5Nbe3OrfLSyKr
X40bEMFaBlpp0WktYk+bBRhmPQ0AbNmxvvBSs2BneWrjSIlTnAovP1QEAK1ZaClRAKCezUZjKz0s
VO2i5hx9m5W3nGY1GePnMHDAlm0xNlFqHUSoVEEa/CM91acOIyXLY38ennmBYLB/C0nPUpwQqEZa
JThCQJyNfvgJ5V5V9agBxf//nr2UIoRpgXHZlZ7gSjttz01/bUw3vkqMuVtD7KUIIVJtzkU9ZVAk
nm5KXDb5UeFkwde03OeqsttWZ9W5FzYSAhUsfJVUN5Dlz6dkfLb9++3vr7rZ6/fFGJVQ1hX7/PWk
xQOD2exKzXcrg0hFKSHCEZ+plZSZOIZ7Q35R4oNWnUyqdZtYp5/ourjNKsEb2SYM6zTP1aWJ2aVi
FKkfYfafGLEQMdZj0MoltJAT/QozVe7a/EHKQPpi+m7nB4ThV/eDhZeJRWoMZ+C8DCCu3/uHDONr
WXdqUCvMO8DMbkdRj3GnFROepThuw4V2SldhMhZ/0AjiU1V+LNSThj69CmTo2kVJiItByloCFEiy
r2egrUCQVh/6/Env3wKeC68WQGAOQGgTj1i7XP0nGY66Pzi69Bbyp+WKCTCAN1sFZP9QwoAE+dy0
RP0dFTVC6Gva2NrthO9j6uWZKeFtHOd7VabuxwhbiJVpKLOLrUnmfoZRM90HRf64jTDclhuOJVal
dYUd9bmfIAP02R5vfvvEQnG2kSVOYg9ExkHpImyauaTPvZlCF1a5hX9fxk/v00XI1adY7lhewSR6
M17nY+/FeYaZxQqmqY5E/BPWF+vRlCmrS8mAqB6jQf1/imHfUiUblGX4X1iGvASKQJ07cF1+kNqL
Xx1r+bqimq0oRfi/WEix5H5ubBVS4uJzia5s9JYW7/UxId5zw6rmnGcyQ3zUbFR0P5XG82j/eJ/1
hYAPWRXgRQ6eLGefx/7GqnzXGCMnoqCY8mIh8OM5mdOxhRdjfFteXybqWYawiFhfllpDU5mgRkf7
1tnqd755UKL99lJRu5dYYCaVXdmoLWSU3wa3uCn3/bEEITKfW1qgOK+gyu0pnYTIN+3uP7lsMgTn
OtD2SsvO1kxRaBC7pHjWGPQYJGYFdkmUBd0kk3nIja+BYrhVLrvWDAJcwySOHpRi3FkW4TOZclr5
mLPjldF9wwanmK9Gg6jMWK1BWmxlKv8TCyGZPwfgk4fHDbj5nK9C8PP7XnSdOoZTfq2d1i1dlFV+
3vYRws1VARgGSS5m62dqi7Jy6ST1j9vfp1ZOAAXQiZtdN0ApPu9dfqg6PNW/U4SACIM/ZJj8AeOE
fLx2wxycPqv8+D49BDhA3lxKEU+WZvkK3RYDw6W+RpwF+Tc2NmmxCK0cQn2euQMUI1pU4tsi6xw9
9p06cUZpn6mo9/7nXVqJ9WdJ5qulzQvvI3a0rKdUvxTVSJwFuQdtaSWAAlqOMAeYnzjbZJ9F5w6V
YbLhDjZV4kbJEdKCUh97bVChyxxhf9Pqk4FGNG30AoWqoSF8WhPQAMTBBTj/IEkzPbu5UfW91L4v
NxdLz5rBZ5liYpdrWtNt5+zA6oTANGp3EOvOej/xrTaGGs1uAO1RutfuDE89aKBm8N3s07anrb6U
LdBNE4BATiLN9Ge4gVl8mAxUqP9QwOXTgxwGz9rB+G02juE7D4tiHVodTKHMeOlom31OajeLTMfo
K6eary0qgad8QsCHMpWLNNCgXsFc1X9GcU2rEEtIiBCL0Bq1n8uQX6ro5akNb6PuEo3EHkTEkC7c
EYRD47Mm4p4tXVmjZ6SjWyiRU6f6ftsduLU3QEHkb8kHXIj1/Bivm4fCb9xkfOyayVWV65Rqxljt
QFx4nsjjUk29Ofs8XKdwOOgBBoNL064ASyxGy3rSYDi+GR3iRN6Ns+/OeAiUCx0UYL6DamM3jpsL
hum6/Wyex6o/bC8DFRW6ACVJbhcMDyp4s7Gv8cbVoSHSGD0lu/TayfJTt8FV5/CWbu7lgnBHWyQa
vtpMlcIX38B4o+Kjolz1ycu2Yvx/b9mXO9pChD6HoxbxexPTOhjRS9c/bX+f8h/+++L7aW3YVqYg
3Iw62cn9j2h8nmJUHD2T44GJZFMXswu91IuGb1+FeeNrzym25OJbqhUOejVY931bLSrEBRRJSmW2
NF6mnaXnWC+ddnRY8eldMkRul1aNkqHkCo3NuI9sZaeNypEZJfGST6giUrtMegs6KC4msj9ZKAOv
2F1LjfIjvEykd5nTNB20Cl7WlVfmvPPZbnupqO8LKUVbBYE5DPzWRC3PZW1cI5l9X3Zk8L+wcOQg
8u0i4q1iiX0z8un0EfLX5lKjuXdbl1WmokXUi+XFcxF3Ucezy/kBI2XqK15Tlly3mSN/0R5AubBn
x+7I7t8pVQACpbWsuONuMIHnnvPi4lCjOix340+NN/xkxrXqC0XLRDmfAA8dTr5mzBGuMfZdeBfr
Tk9ViRK4YAi4MLKCBXIM32Ch7Ub+DVMunf198jHblh2N9sf2OvJl2sBTQwAG3+rAiVlgGVl7r0e3
mPe+y+dnplMHXcLj/ypF7sJxGjosnM7uquEyVO+LKLEOeTL72R55DjPo+7h/KuzH7XVa//98Nr2i
qEwxhYiNpTnEKHKEk2J6GYYAv+2l5vX7QriyQWsCVUFFglb5nq5FHsPg88anWBPW/fdVDP99gQpx
XBnZxBnnZfOAyvZ4vJUoKghqpYTArPohUCZ+idJJn8Lxi/GW+eaWJr/qIMRgNEujqWsQoF0HT+Xp
V6HufNN8q04puMSpRlhKHyEetckHNQdnLEiC6wKcgNR6rUfgqzpCBA5sVEKW4vucX97KvMwccTA/
khVjhOnFwt/cxngxizcdGZhOhRJjeXYL6u2UkiGk+TMrM2XknBxT2oBz9Hq00VUZUNzX6wj5e8VE
jm2tKfo84H3jTYmONuvR6J4kNXI6y3Y162s2fdsO/fXygFeHE6t+9XCyCrOCvPlW+8Idbj6qN/KX
4MQJG2nyesLhLAEKqrgCTd6ARVSnva5e11SfJWUkAQOyxpSC/yPtu5bj1plun4hVzCBuSQ45Qdmy
LemG5cicM5/+LMjf76EgenDsfT1VXNNAdwPosLpnTVTl9NJG94NU22UjyAn/IQZw3iPOC6QjGmtH
xmsj+5avYgZNpGBEe/aFdXLmX1VBVGOzYHrlEyzOJ4BU8H9tiOpL49afft0HBnuaXd1muxQXtojz
TWC3FucX1N6U8oViGa223JHFq0ng6/p3WcsFNznRfnEOQokNmZgEQLTZTXQfTh8WkSwCiHdVv1oX
B3kOiEy+i+La1kJHGE0VqDVf8LsQSqqSue2a3tTdc5YKgpwilePneelT1isxI+FgJVaLm7nBIfCy
1+3P/H8rd/mt33x97wDGW6OwII0pH/X0ZAR3qag4ROR3+BLfYtDCce6A8Yv/MfLUZ/lQu8Mu2UfH
8lQI/JxICTi/UBS6Ic/ML4TLAa83jd5VquDttqkDKkYW6ArFFDQ+LEwUJZK1CXfbcABLCohFquZf
Ak0rBPXtBScAZ0BkFECYG20XDIlTNF9pfUcSQfpeJAl3H1TyKjSiAWN/5w715F3mZ1njXD53RBDs
99VdrZDGFIVIgKDjqdbvrH9peNNXS8XttxwZRr9EbKmU+yA81uSgiCZcbarUCoI7BZYpHqXMiKHB
mPVLrHQXNPd5/S9xhxUI5/trCQnVbsQ6TV1ximokoRPDsDVtEJTybjr8FQ7n8Oc2mtD1gfUyQuI1
AUZuDj/Vtj5EkfQfd573+EsjD2kLpEZ1wvJjrP5TGd1ZFD7im1FJJxHBkpm6PDhjNNeOkrcYDi56
LwvWjI/7qjH6BoIMz8swi/dzkLlaInmZpZymTlTFKYLiLJ/2Q6dLFhYNTR4vkrzsQsTKQXL1cR5E
ZI8Cy+QDv6bagOs6A5TexI6ehHdgdD9cNn6RNJzxB1YxpGkJiF55VjtwWqs/JxQ9i2cgiGThvEBM
5kLSMTDJ7ZqDRR8C0Sh60feZoCsvNlcopBp0fL80wOMhz6dg/qe0/UqbOQeQq2YdDQsghon4cl7v
tDb2Ja29l1vUWgfxVby0/3F7OF9QyzRDDzog++YqU3dt9Gm8baT9ZR0QLR3nBvIpGrPZBEiRvMTl
Y18ILpaC7/MB26ULzR7TDvDQ6HaNcUpEY78F3p+P1JqThplfMb4/lzex6jVINpaCfWBb+y58dd56
PlAbjjQlDaufWJrZqaO9qd1FpHWM3tWKj/9pN3g27mYpy2lmx6WMeGZ1X4mYTgQWzwdss27IFfDq
4HihiZ2rPYp1Y0yay64xLVigWKKN4Ww+l5ulRn4D7j/5vJiaF9ZHkojS5tvX19XecJbfdhINjBmH
v3Saj7+KXNvCKb+ZtmVjtMo+FnHiisTi/MA49crSswM6W+4K1O23T5riXVYCZteX9I2z+7nKq6Jg
EGlhXi+6slPk/loeoshW1OUmkL+lsijfIVxHzg0MVthKQQ/M8Cdr6mGti/TGijGDGW8bNriIaO5l
KQWqyAdrJ2XGOrL0RKwcZfPzONZOMF+ZIoJ7gf/hY7ZIFQ5VqwImsdCqfaUIE7TsyL+wWzw7d5KT
0ko6ADBCKdNJPMkZ71jHp7wPnEnwIhAtGvciSHPFkkG1gsykAsLnsnCL6YGoKIkze8H1UKDnPI+E
thSmRNi6pdqxRRYdE3eqz5c1YDt/rBo6mmGIDM5sTul60wjjieVBw+ZGAzUAODGsK6rthm6vdhgu
HBxUUUX09gL+huSbFeqmUOOiB6SlPzWtK82lYyzOKBwkvK0VZxwuSFkoyWSAOwrvhdv5aB4LjMjW
H+n1ryFgxj+Z0hmMu5Uq5RyTkiAvEWmsltiyY7PHnD40VX+4vGObngmTAA1VUSyN8IU9cmAsTUFA
et8GKLhDVDK5ybSXEdP6cgklwP90d9AMYkGpVUBy2t4vdZmmjPelxi07SBM3GQXPrU0t1/BxkN5j
fiw/utGMFbRrs445nCNOZREnlV4UiwruQCIUbn+0SfofRQ7a7Gl4O71kIi7fTbVeycGt1CQliHoY
kKPOZ1vLnRBUH2Xvt8rusgJsMmHoKyDmblc3bVolcTcxqg2peJ0IGXlkp73IXoex36KA4abrXmGx
ZV1hFXKC8bQLsOagPKQJAKzxX7zcCoKt6wqiN3s9q1KMVhgiaR8RjNgdwQBalv9ioCsY7tKgyz1G
W7LpADHi4AS9x1kN4nfTt3LBpWs7Rq2rUGZZAzm4zrlUvILQGFMs7LqNSaToMTwqvRe4xV45Rnsc
Ga7xnH+9rBOb2n2G5N/58mSlcduhsREhJK32aXGnirhGt9P/KwzOnXZNMVjmgEdd9TQ7i1t5+Q8U
Mmen6ifxQdME0nzyHbTl/00wzmyzTtGlDMFRzBG6CmmD2RTXS/ztMsamjq8E4ww3BHGWmjeY0zhE
u3R4nNWPl7+/fbFbAXAG200KKYwRAHSPbgCfHUTWo+6C2QNDQqmrCC4oImXgbJaM6qSCVRzyJFdy
+A01zaqIZUO0ZJzNzrExd5QAwqiJm5idU461INXz3p1aFgjvdSrrionwFKduQyHHyzAXmKvRUls1
Hic6OEZ1F1t/ffwwHJ2qpgYowhdGDOOSp4ZWggIl+GJUu7I9ZpNAlPcb8gbi3TW7jCzMOwVEH04u
Mbu9WQ1en5g7gZ6935W3ONySkXpcJJOJstz2O83T9mltV5+Xm+VIfPCPXpdfhXM0tkUDC7Sqoala
4Qetgn00yktz7EFWntgjeA1TI7Kn7K/dGwSDEpgGpZasWpxHbQjGucrL0LuKlNtxdIjVyCaTe3n5
NkWxCIbkoepA1vnpO3WVamGCWnPQCYGji9xby4TeNtF96n0gA6KgSVshlqJbFl9EhUhJrjY51BpN
tKbxLGPJ6PBxzJ47YWcjW5W3r6K3UJyRdoGUpY0FKEn+YXVekNx1/ce42itjYhs4hzpV4Kw39W8l
G3fEllRXmzGB/g06ZsbKzVUgrJwXQXDvcgsv/2joIJPZJ34dWq5Zieo0NvVgJQWnbAlCrxixDD2Q
0W/ao6I3mjHCLIkE6iaQhHcKSUlKWjOnUIHvAENb7LZv/csavXHwvNEA/uGtVU0+gnW0d1G+5sb7
dLIjjKAMD2GAwMy4t3bx31NdvkXkzutgDDDDxACi2nwasg8l9f5BJBUvbNkwZcPAo+TtbTGgo94s
c4y43618NODjQO/zvdmNru4lO3oQDYTc2iW8TCyCwawanslMWVaX0ykp9IJKEcw1mu5iQ7qeir/P
0ViWIWsKVXRNl0F+8RZCG81CDwdzcA3lR6XulOYrmIT+YdXWGEzMlRhFtiBgUQNjQvhUBeXp3AZu
0u3HRAIb6WzHAXTQcpX+etDa42zZclIL/sPWeb7+C9xKNqidn60Rf6FEOyxqn9vPuo7hBrn+QAzy
eFneLRM28JpUiS4Ti/DNykVWyGE4WANKoPa9WtsGSvRF09pEGJymV0h4KqVOBjetbvrkNMnXo6jD
c9N+13JwqrHIYYvGbmCESD6jc7CwjnKAECRVnVb9XhuHirHFjboNChK7VEHNKbgcbW/aeSE5vSEG
pgo3Mv4A5lDM0l7BEL/Arv++moxZwBmFUw2rLUrWkzu4UVOcpliyzSC/blBYfFkrhMvJHYg49kut
YFs2PTEitfieNI70Mrqak7vy58xRRYNPNhAR1zAsAh4gjZgG4U7E2MKA6QjXWFf1FQ/9pX7sa+jH
XBzVZaFJUXnU++16C8edjkPbdItqAW6Qes9E33EYzVdl+xh0o6jui90l314u3kJxfliPorZS2xFQ
Hho0nMyTn4cjvDLYTNGSdXnj3pvaGyy+orGhmlmPFrC0iV3JnJJiAUXk2dt7ZeJMUYllaLjLvvWR
kiJrmL/YYxzmByTkX2cby3dIZGjXjBoIr9t+d1msjUImyLVC5KxrCdA8ZyXYrnrHaucyL/Wnh9HT
vcYPnPTzZbTNRVyBcUaWDymZIwvidWBay77NKDuWW/cyBvvD75RihcEZWJLFg1waHZawcU1yO/+9
o8CCWaZCLZPRRL3z64vRYCxOO7szWluIehVAEUYRIcimEa1AOMeO6ZRjaU0QAtSiNgivSnV0yBdF
9i6v1eZ+rGA4dctpRzOtgCxW+jMM7RC88MLUnEgUTsGGTs7Q3QKMtKtcrfHVPPNJehfqAkI65sbe
7ftKFk63JNUwxljFki0BSnPNkz4OzpAuzqzvVaE32FQyqiFZYRBTVvkR3UqKqtaMNLPbyk9KcwWO
eIG72fYEKwTOjTagDewLCwjJIbqTdzpYe9pn02bzuM3PklsJrGYjoAu1XuFxvjRr+qSOy3pGZbjm
JfnsjNWyj2v1Y2OZezVQn7Vl2dEsD+3FGu+aKXcuq6JgRfn6AGXKiaqPkJc2T3n4ILSojYjoGwH5
AgHEBPp80QGw1C5jXWO8BNpDd8wye9oxWoLQ/ft8zFtIzorLZCYILGNNg/wU6DezltihcRs2gkJH
ka7w1QJI0HXBtABnnnYZgr2MiFHK979otqOj/iCJEDeN7awtfP1AvJSDYoVADEGd6aIePsIkzA6T
u+wosxtMjQdr9JG4p+afjuEVMGflS9AmYY36C1cOTZui1Uxd7vpeIJ5IOu4I0TFnxjAKZgv9l6G4
GtUTiDPcNrIj+vAvWm/i4mno7EDhxOmD0kD5HSrH6+iYqi6N/0kSsBWqBoJjlK8cNmYCuiRzwT51
ma2lrasHN4Vi3cUyEAVcdn9QwzMY5+nHLpHqlsgzXvpG5nSYU4rhHC/0pbCjfeNrz6KyaCEgt3pN
12djkQEwuoozm12nIzCXy73d7ZhJRzsi8JLbTuosIacYoJBWDKkH4BA+TPNnS+kEXnDzsKRnAKaZ
qzdyOsTaMC8AaHrDrQbw+XoNBY2ekFRHJAl3vPRxrdTtqMCO/Mmb3PEmPA62jvHe/RUYcXfobBRI
xj7IH88aSCUUXScI0arc+TJbDUhwKTS9aYfnNJAOSaQ7hvwU0vlKTnV7MWLB84Dt/gVEnptIztNp
NOV5dosStPn3c+blIqYBEQQX7FbHrKr7ARC4B47xp9F4COSPf+8hVuumcWdIlA4oxykA0YfXFb1L
hUbEPnBpmbg7oEQIbmg9AJAxZi+O4AB2JbCbOI1d3ma+qMNtS8PX8nBOYpbR4NQo0IOcIltcFNfz
jLiBph+bThWU52+58TUU5x5MtZgo8uCzO+bfdekuKg9Bk+301KEiPmkREucX1KaV02yGm8X8UvWk
hWZxyks9+x5hWoRtVWVqS2rw97kCzPI5WxSf9lCGIFsyDSupBNezeaXku4UIVlCk35yXiGQySYXJ
IFD5YzT3FDZriViXN934WhDONchtReemZlYU2aNTHSrczQa7CaGF8iu/vKigYFMHFVzb0RtiqDKf
ZRmTzFACVWUr96KpbiLpdj196MnzP5juCoZbvWWJQBpVazBdWtmm+dUQTendvLRrKwRu5dQ5q+tU
hxfHmKLd4rbOdMpOrLZIcmvBTeLymr3jZR/ooMkDBZQyTzamr4MFc97FyOsNh8urtqlzv2V6x80+
t6iujgsdzXS6Zava53a+mUTJ0I06AtiOor22BSHjymfA9MhomrYBiHZr3scFaJFxg2Uvgm9kdki6
V23ZDt1McAZuBlvWsJyfyJF3q/EIYfuFgXLhnk1y114aNkIG/8EbRJMZt055TSEK2sipalk8xxwN
JXMZSmxaoqRO1mq2MQsO2W21OCNw7rzNJmumFvN8iWxHvb2koa2TfSx0EpvH1EoUzplnFFzzKlN1
/b6+od+IhwoTh77Ukcu45mdhnHYrtrheOm6rMGV2ogkBXnSoDvmuRMy0PIS4U4bu35dYMmU8ryF3
6UswqiuN2RoyVjaa2iFIrUfqXzarP/iKMwrnjWJDzYtYA0qhOeH+dQjKLlBs3NadAqE+AdqmXqgs
O6aZJlH5ygmqYrrC3GH5yt3whJkrrpVgzPG0D3+kV3Dqn1gvs3UD/rnLuJvOA8pOWRrLMN4VUsRR
kRgxAoxa6zbhc9+6hahSZ1uy3xB8zjQwwwCFYYBQg9q2hquu193UOBBRJYVAFD5vWrJ2zCAHThXe
gJ9tyY5l9nR5tTbdw3m1+JLlqEH92KIjZJYlH+MJBGbJ42UAkQzc3TLoOyVLZAAo9DbpbkbpKMUi
vWbfeHd/XQnBeSBQQKAa2kAAu0BJ2K+QufVdt2dP9Wqv8EXbsnnVW8FxfojOaMWK2PaTVsJsEmIH
Grg6paco+1CJelpE+8P5oFiWF2WpgTUGWWy3cXqDVlfv8haJMDjnY9GaJM0IDNSkqvGNZQjqjrZv
d6sF4/xOFRS5JgfQAfUeybXnyClup72xY8OXQs1OPdEbXQjIXYoyjHPXKdshVohP9qU/EFt5ABel
w/gASGWHncDrCFwCnxvCDLC8s2aImI/00CNOpHW6b07FCe3BAqjtK8R5OflKZS0e8nFSgNXuzGN/
k6GoM3bM3tYxaJd1owocucCCefqLfI6yKmIWnElH0OEGy10gYnD/w4YRXUMBgq5R/iGDuodxzuLX
NF7gR0+RV52mY/qY2I0TetKjKCq7fRIiLf9/eJxGBhgvhNQbw1OQY8t3rHZZIg4rXq580VtjewHP
YJw2JmYZVmgBQIRv3inanuie8Ma87ZJ+Q/CMqxkm+Bm4leOdUWJSbf/cl/dVcYpVJzOEaYnNa9h5
7fimehMtnA1GpLJk8uIxus2ms62rbqeDb7ME6dfusnf6g7qfZWP/ZxUQM9qgUimKb9mNmdF7upFr
PPQeGyuSXItiE0I07rxqkrnJMU2LXfqkW+Ite/Ox90bckJIduRORpon0nmdgNRezCpsU+6ZfF1ev
VzK32dcu6nt2OYYuitZSoIl8GVFZJaSLUTyN0PmTmtyY2k+j+HJ5u7YPk/NucQfWQnSrinu4XlwJ
Da+Z42g3J53ggbjtbc8g3IkFqjlizTmWLW2vktGWJdMeCndKvv43WTgvkQdWEKBfA5qu+KT30kak
2tsXl7McnGeoI1kOhwkAhm36yPHOH0snd3QQZWuZHT6FrkgBBLvDF+hbZVDJeQtAOt/I9EGvBG9B
gYLx/fch8pWpzpIZkr6r4OoMb44Et5VNV6fJFup0LAvRL/YXVu4AflsqExnJZA38W4kXSP6QRXb6
hEkNooN2c3tWUJwu63RQYg3TecDwor2WzQQYCYAQ+eIoqC+hB2FOeXP5VoCcXs+53LVZDsDIvG7a
G6l+KYhA5zZNZwXB6bTUmlmesFy8nFAnHG9n5UfS947193VpeNGucDjV1sYB0d0GOGXVOCqKf0EF
rv79pO43IHwLnxa2edMxEFo/gde2KmLbtAT6tpk1XknyepdYKdzY6oOR6gBJDsaTvKtZkOgxPujf
WHw8d0Mv+BcXel661yNqBVgqGPc6ZUyq7FEyvEXEJbN96qwAuDNOwhwYLaoA0Dyhpm+fIWcWyXZx
at1onx0pyjT+oyW9rvFKpHmIDClk1+POZWRJj4mbO9mpPGT7+MO9yMkJPMRr5G8FFsxGk5kW27BM
PnVp5eSJdpDm6qSXOVrdK2MQiCcw29eBCCtAqhWqUjA1zHADUgy7rzHR/e/rc9/qOucbJgN9+Tl7
qZPgsEAOZXLBdiKQRKganHsIh6HWmwgouh/u+2tpp991ptvtIBsqtZXKzgzn8iErcEgK5yiGUp2C
egCipKV+anzoVMTy2gMRjYIWicaPJoqVeiiSDruk4xVqeAhFJQ59iD4NO9aUIhNbxBm7edhqeGOg
uk6VTZ7DU8GgIqqbAAyVQxifoun+8sqxlXkX9lh9n+Gv1G4uAiPO2V7Nx3Cv7ZtTfIj2yVE0O1AE
wx24wRRYDUbY4sQ4LlcsXD167SE79vvL0mzfvFficKct8t6pHqvs5o1X++zMO/YsSx0l2Ref8FDD
lObLgNtWe94ezqBIGlKjYtujocd89Cd538SCFjhmLZd2iLOmoJZnXGSwdD0dd0GE7Gqd2k35UGn3
ND9ZokDOtuM7S8SZUkwsxJEtwNHmqGvPkXE0ytKJv1WVoNBuY8QLc0a/kfhwR4FWXJgs9koDi5eX
7ttPrPon8gZHuta9vsFU6M6JPUvgK/5gw2dcFrJfqXwc6W2nqdizdjfvdBQy04dmX+3QkQWOBaTY
RDVxAh3hYx/mTKohYUdJNhdOSqmLHj7H1Br3sioKTIxn/FziapkwvQYBzOo6rx6U7rrNTnWGCHmF
MhC/FGb82TpdUEye83Mw9CxJOmiK7ndXbWuDKQ0xJHRMxY7Y0AR+0OIcSEwMpdUIlCUJvpjKVUcF
WiHaJM5xLHlfyjF7sqO6z1GDD0Yfe6HoqS7aIs5bKKTVKjXGig0eK2vq9r8muYvuLtuyEKLhaWMg
Lckp+NhEsz5ESIS39HMW76b8hyW6rfzBiM4Y6lsjmiOKi3KENFD4yQwQIM3B8DLYyDpNI5jMMSBO
GJDdPuPPiNyFM8fkgTwGnZE7ahRMwHXoaCFmxrd44sjl7rIt/eG+fgbjjsWxIWM5pqzmI3NNf3Ej
p0ody53um115kDESG283TeDoRdvGfl/5JX1Z8qoxEaPKGvJ9tHTbGjPdVstQkILfxNEVheisZkF/
13amhmQxMpYntK6TzpnUgxILrGnTWs8Q/JuqzUk7EgZB9B0NTskkOHY3dUHXTaT1UTtP+F6UKMR0
vZzFbhZpcYh0LYfSrtcdIppHuK3mKyDu8IWtJlOYY0+iA+s6zFwWW1E/ZLbks3Z3UYve5uG7guMO
Xw1VHv3COlGsSUJaA4Qbn/AOyPovUeVd1vBtJfi9gvzhmyppPc4MCVx6hxlDFifFkcCjehllWw/O
KJwnWjBySjdGoEjJi6xcSbVAz5TtBbNQeqEYRFf4YGSf6Utl6LBT86Uo7RLdfze6o9iJR26W++U+
HOziC2aGOZIrTE0zD/fu+EPlB67lsqy/63U05lnXVa3CzZk4pg+uob20U26ynwaGRsn7xL+8kpv7
tULjHBIm1icWjWsWRkSZW9HY7fRZFlEhbJrVCoTzQHFQGegdhUij7DffaeZbqiOkI9u+o69Q2L9Y
+7lutBA9BErzbXb+7+QIS5TPlwhXC/N4on3iDt1xMQeqLiXc6pXla66yj/0wtkEP9YtRS1C9vKnx
rMFWo6D/kfn2/rlUC7kkBRzGqB2nMfLL8emyJmxtEuiFdLg9RX1PJpErtJNU1oDQZYi31Eddlpy0
+1CmApwtSdY43AmP5KcREFYir3SHNJVslBy5lyXZ0uk1AneiJ2M4EIVAp5PuqVbRYH2r96JKjk0P
vgbhDMeajBlkixCjeMq/sNq2+mN4TT8OmCTppV7oLoJTfNMl4VC10MkHtuh3JBx6SGQTc6uRqfs5
xKzpqrUzbzh1NoL/B8V5rWE/ym4nfItub9hvYL6iRM3TiposqB1XoZe0xE6oQCV4b6ujr1vFoYu+
QsO0KN/7sox9BK6U2XCk8IGYkdPNk1NE+5belvT5sm68W8ZfWAQ9GqDeRgUOZ7Zp2haFRTvDAcvR
l/aT5rVOuDNymzqZXfcO63Rt/OxHuxe9a3itfAVGbblpgtcCmsM5QbQfx7kJT+joRu4o9Q49dE73
t1d0HoTzgWlYmqVc1oajdZWRgpah0hMnI8b41KmokRWspcwdVa9oYB1hlz1KFcJdKwIMICNhNKJC
6wrvDic8xr7hm152FBHnsg+tz0QOiL9VkGacY5pAQVjk77UqEYdh47f7ywJZAhjuWpHLVa0N4WQ4
RiQ7dXdTz7ezdYpC40gREBaNV3uX6Oel4jxhExkt7TXA4aF7wFRQJ3XKK91L8cj522Oeh+JcYh+3
Qz2VgBqV52n8YaIYQ/94efH+II6hoPiWaJg6w7Rldf5aFUEN5ADLSq7CBxbDNB8NH/RN/x9VCyp/
WP2S54zF7dRQRko5mT1bunmHMZDuiBbE4Od8Pe3lQ/8NNA3+r551CY7YukZgyzaO/SNiFwKV4Z0j
/0e4PZRjQnCHhNAtbtXWx0kTTHIQfZ/buCGp4fPZ96W2AId/54FIWHAFfH01vbeu82JyR5mZ6qEp
G8BIPy1u4YbH6aE8MDJVUZG2SBjOBXZVKQXLDKCuuZbyUzcKNmPTxVpnQTjvh4KFMeyZb6+0H6gF
t/vpA+4BIq/HdOvScnEnCIoeJysegUI/wBnZtUNvWFa8uck9URj43Z2WVy/msVY2lUZGKecG9Fz1
tScCm0qRgUevHETE20MUR9o8h1frx/nznmgpSCAhWYxabDkpvKpsHJp9LpOXKvsmcBebyoCKC1lV
DNDH8MXfcR+NCF/iqJKPqsPCpb2PqaHOhEIn+arygxuRdO+q6l8Xc4XI6XmWKz3R+wbuvbfDGsWY
v4L4ZYndU++WI3so5Lei3MHmobJC5ZQelPg6yzYbTl6EdgTe3Xg/VYgGZ9fwyTZNvl9e100bWMFx
NlDHeaguAZZ1HB6k/k4qWrSqCDC2Xf0KhDMB9Ljq81ADBGlnj5wi9MOMKHoarsWNeSrzoO/MbYXF
mcC46G2dmmzXbqPHeD/uUETrJm7s914PpqbFZyMONZRAoescpeLRTugfmY+99A84s5inYaJThn+A
UXGsqMy17pq94rMu4s7P/Pnh8g4KDIM/R7tSG0u1AdwsXRmVK6mPl7+/eXYSxHAtvPNkkBq/9Sk1
AUll1cCnDJppY6SGZPjzeBoSUS+0CIc7GusWF14aAqcJbjtybPJDU30fQDV0WZxt+zqLw52QPQgD
w0bDJVSljWZbaeZMmXldDBTjIrpdlCuengefL2P+wZWcQdkervyyiYdfofeQTb5fvPhT8QgH5uR+
Ejjh1XS0bpVdcrSoK0DdNoUzKudKlkgqMkyPwc554T5y0vvUL/asMKLzjefIv4y2ua7nyz3fqzCp
oD9RO1wZzeFjnYS2KT2kKJPXD2b+MkuBQDa2YO9s7IzGPzIrS5qnUQIaIgPOmPd2Jf3TTer8WOHU
Xi3yZdIVIFTtvshre5pKgSZuut6VDJzCZwPpy5nd53GxtyPVMfIf5uhd3hURBqftaYIe72QChgTO
0hBzHsyPiuiaJsLglLsaaKMo5mA4If0wql4w3w3h4bIYr8wBl/abU2VtHmV9IcBQbi2fpe5LB9TW
mlv70VcJ5Tca7u+lW/n6TXQov6IQ300/JE65E93fN53Uas/Y7ytDjorJKIKe6Z2sOHNEnB65Jjod
hDFQkYJzR2YOqvVMoQAKxtxukWkqRsGa/uEef9Zw7qQEF4wFygG8kkdHdpTXcoj00Nyo+7+tuuBu
pXylpqrpM41Ji82r5P5Bnyf5Kiu0zJWkYfQSOss2GcLUJZJSHeIx+3FZd7ZX8vctn6/jpC2GAUs1
bqll+bO0brNa0FW8rRLn73NmPLRyoyUVvp/Ws73Qu8W4TlsMsqcCObbN7IzDmXJhyWYTRfDmAUiU
2hyVEN+qQnBQidaKM2UQ9/aqJWGniIJ3Shs7k4hWW4TAGTLJolYZ2Kt/Ln+E+rfKEuyGsn0OWYYO
4nuCtDMHsCSpGYcWlmm5ba5QTWTabJ4h6IY86WH4VY0M8t6juRc3xG5rwhmacw5pbqWYdIarRTxq
VxX5FtDBzcYrNZrdyyr9Wkj23h2ekTjvsGRNodXsTqbdVodx33mszTxCIWKzU71wl/rKQ7NjlU2Z
T//rAnNuI816Q69ySInJQR6eRj0CoYpvHvXdr8qLVnNMy2925hM9qsIE1LtA+i9nchadu10Tq2nA
ygEFGjzwMbuRZ37PThMLxO6kQ53bwsTNtsb+BuSTyJmpgoyIyasbdn4Kv0R39HWpTbT3UyRw+sdU
GH8TSfn6olqdMx0iitXEQDPEmH/+6qYwbvpvzc/+qnSLjyIpRUJyTiyX2rpdDJyv6bQneGEvXwUa
KzDLV4FXAtW9VvVVCIFGJ3pMbyYXz3cPHCZO7Mzf2ivNUe3K6U/ieo1tt3nePib5CjhNg7GRY5hK
PbQ3WVj4YTE/mdHk/UcBOb+jaHEVjB1wGNdh9chqyAKXOjW1lxPdDQ71La/7kTjqi6iSTOB2+JJd
MxmHeWTOoFbKHM2VI8oCQOdmV1ONprN8FlVAi/A452NpoTqUE/AIvdb1zq+mlyUF2TL52zJhztRf
Xf1q60AGm2jWBKVcyIHUR6n8Jv9bfgdcqf87LviS3RasvbQrIYz5ovsLY/7K3GE/2OiScVierINn
UdHXKYoSCBaRr+DNxygYjAT2EGFuRpgfRgWMDfm+MER5wK1ohGGaFnjeQfBI+HJ1FSTvw4BhCSz0
ndnpiZWr19/whnc7J/+A3PrusiFs2dsaj7ODtGiHdCqQt1rodTccTfV7JDqCmIvnT781BFvblV7E
dToaYctSY0jvaEiks4a9xhdt0WY0dY3DK3pqzlmolIbTY9ZR9Zo8bV3qM09VOKJwo2jduGPVMn7v
03Rb1buifaCDYGu2nPxaHu7oVKWkTkAxZjiTgZHv9DgI57SwY+LCzvBaPQ1ZWZIUK9buWNIZLYcp
riRIcodO6qIFzLmsa6/fu4THPdJTBV0zEljngKcfx6O1Y0Vy1FNsBQUW1vf2aXmdD9PYzTH1RFlG
wY69RiJXaoiyAUNTKqYefWd32tdoAVNhsBeIKFpS7to/DoEmTws2jX6Ivvf+sq9BUSg78T4+dqfa
zR97N/6u2rHbnhCQ9tDFL1jkrZN7pTUqd4DKUp2MZoM/sCCW4MdKmnpZGxZ2Y83ISjfgi0WPeL8j
Wi5iYxEtMPt9vcATpVkzwc7H9Bg0L3qzT+Sny8v7rvqbnTFr6ThforWNFHcFNlH3Uent97t4r5xM
V4P7B+O+R4+sK0rEuiAwRJVzLNQiaapTLGmqJge5HR+VORB0LwoF4/xJEptdjv5VhFMZq6XiVV7p
m3gHpc4hs9FZLflMWdSH/7ienI/J2sIoCor1ND6YPnhkW1Bzo9ol8cw761HOnOW+PPS3/91Z8/x4
ZqVHRTRjTTHz9cAgwx25aT025hFUqM+XxRScQBrnd8aClMrQQUpp+JzWXkRne+68dLiOaOtIy2Jn
Ih6p7cOIyCrFmxaTQfky96nFqF6JnavSng2yzK+Jw1qZGoS6xFmUrduJsQLjLK+T4zCbQ5aw6fzU
lB0wONuyNdvJLHAum8/1NRJnf2FBlmCpINbgJRDNumcERZo7nYoTfaHo0NExqZMV5P1LJG8NzNng
nM5yP44Ari03j49q+AXD/kxRKeO2Ga5WkjdDaoy9hknOTnCteKqT7kwnPmZfe5cc84PsMgqmzBGW
m216zhUqZ4VJG8Xm1DNlIeZdouPsBU1SrBeCEm62Ru+O3zMM5Uo4UDJUDWX2/0i7rmW3cSX4Raxi
Dq+Mko50crD3heVIMOf49bch71pcHFpY+5YfXaU+Aw4ag8FMD2Dy8jUzdg1mIc2kgOi2l/Hmhr8r
hT8T9QqL2XJ9q2t9IgHLInbvyQ4mR5/o4BXa0ac42e4/SK9sHr0rSPr/q/NHKheocFPfVIP2ddpD
L2SHuS8HKHS5AjeW2TwTVmDMOZ/NoRA1NNiMSyR80QPMlZLnLiFzkodCKZu9DHvmw4/RCdFLute8
wZOROTeoBAvnDYVHWhbDI2PRRwYp/0YcgzKovNnHQ+g5guYFKptJk9WWthguMbpRWEYNaNKdHmh+
GwiOjsqexVkgnyu4vJwJ1zqGQixlbrNhPscOs6ccpZ302H4wMCO3Csgp/nz9yOH5B0skQxGRhi5l
Rj411RfyR/e2lf8xlCH0eTSrBL8f4xlKtUP9tbG86yZs1gFcPtA71UWttiAfTi9utAAwhQodcXET
1X1+FcU2ASqGIplQtFfZgZGRgBFNfZ/jWFEfrfKD0YBke87VWqZL/p7+foKw7xqo6e3VGPU2uH2Q
++kpcQWwe+Lvqfai6Son05Yc0QbDV/Z0oApRyM7cLE+JF7u88Ty/2NuXv4Whx6SQrSgc8Ldg6IFx
N7mtXdzlqBCcDlJjQ8qJFglyzu5tj7xAMvSYmHOMHmtAFuq3EZNZZ43TmnkePnFtgRlOrIuqFzuL
fkUkuJW72ekhDFo998Gwmx4wC8HN96GNtgfU7OdnCuP462aYh+LEv71IYwgzFuZI1lvgjwfjKWxs
waYvCWj3h7SmeN9BGD6BFLgVYNUP3OwDNe698Qbe51DjTkeA/fv0SfESoyQSAlqyt+5ofaTgdRCj
p7lSlHzy2Wz7MP+Jx97d41o1Bf3HYodoUKhvW0f7TGBn6w9e+9w9xC4JYr98u77I23d4NBH8bSc7
gYTUQ5Q0MViUNDs6alzxU68+5U6b2IMjOZpj3sl+jlRcdC5iS+3r+L9g8Qs+68a0hE036Ud2Fjwp
FG7tCM58RzVMobfHOxFpSHTlq8qMSy8Nun5Hijb45W3h50F8bPe0h4u3O7l2Mc4byUVJ5Ar+k+xn
jzgtWppTFD8Nno6+IJ5d21xwWUTmoC/UqbTMDmbFqFrT53tV5ZDNZgkN7TX5x02Yw32OpnKYIrhJ
lHvnEcAPhocKGuS6HcyUwSGi3kDLlOccPLuYIx7KwII5FFhEmmDSnfFE06eWs2DTl25894dJpZWZ
zDE/x+HfOcdGOYrxTWS96DKnN2j7cndZSYZYomhcxIxeXku8D0gyVIDio1V9U7gVXTwXZO/kGooj
0BSH1ZPu8FSIgKy5af3FUX3kq3xuJ9z2cfzTLvZSno1DowwK0MSH3psPylMYWEh3Qyr4Rn1Kn0cf
HT5UhI/rJdvHxAWYYZA2W9LYEgGsBrSPLA9o2kHd/VF172oLsCWwkjQW+fhjR1d73CUPxBfoAe80
9vDCux/zjGLoo5CmUFBo2q9Sv5DoVpgSW45fWtMe9B2RAqJy7pIcr1QYBomEcamNiMaGY+Ep/c2M
/pM4rpwF1yEO4/NMY6ikIJGSF5Ssaq866ofCz0xb8GIHLZNPQWFnj40TuxYSqsaRVyv1izvKxVcY
QkmSdsnjBdgmOroBjUfQN/poL5zQU3nO4nKM3Y6EL4AMoZRkLAoMzQPgaUL/ePui7YhrwFYqNC27
DWpgeWn5XwSjF0yGYawix4jFGt8ytxsUCYheG1i33+Q73P08dEs53GY3zqnK1sCCuuIJE6eR7CxN
tD7kbht2j5BKsnsp9ZWwcjNJ3FdTdjsuvAQ9x29VJvDuJ0lOF3oulUl2LxhFUEzCwzIPhR2Zze76
x+RhMURTiXqdYFQvsMb+W1mJt7Kc+b0QfVNC0bsOxTtvVSZQsYSoSmv67pAo6I5VoatgPIa78N50
jVN2m+91f94hM8hBpRZcCY9YEckIyU9J7IGqz051xHzdQ+hqXmXizKDpau4VnlpxDY9hnTBUVBQl
AE+7Q+EvbqSp07qQYDkHm79fIaSJMkbeKpqJ/gUMpj0v+iqj1OtWhLK+cXSmeEZ7jrKPBG2PV+AP
WszVjmCXksViWE4MRWtO2gldg+h2os/a4X2F6l/kQoLsxFMMYOMkFoyhtWbUUw1T/QDWfeimvzSB
4/nveJMFYGisiKM0g1YAYvTeNgNaVb+Ebnqqz9k/ldjdi8oJ1VniZBEZEjPHeBbIAERNfySl4LT6
XVpNvLOI0sPaARkU9talS6kcJRNQGpc8q96yy26MQAQt86UCON+IvWjlVW8gfzpguEZ1j7WEAnfF
s4bdTqw11CdX/t0Jyhh2FayR+8Zf9MUtl/Skk/lghKG99NGnWVJuDEE7GlLsNlq8T2TZ1zKLp9LN
M5UhLw3D7QUMKx4d/W99tDxYynO3EIrfHyone+l47QvvDj3WdiZgSmMRoxVVYNIeQ8WNPMl4UPf5
/txrck9U2yiciDeGmuOk57rp1YInnSWKSgvQFk96/fRcJ5WjyE8cVuYtJ0Mlll6iEr7AZ6WyxaoD
edqd8djZmd0fE7w/RdDg/X89iSGUxbLEoTMBqQbkK30PsrzyKN4pyL6LO22vPHNM5Hkuwy8TGZuE
xFjI0Rlc1aEpvOFGRbUH+rsRIvG0mXnfjSEXRSiauaTbnhRoWvfa+d5UOZS5/dGQ0RUx2BP6IExg
0mWL1JlkwQgiObLr4pNkciJ2+gneU9cFgNnsshZqSbTggCH1fpF3Vn2Kh71gfKiGP/PyCxKznc1F
wNEyUSQRz/Fp6wlq5Coq4Ri0uWLIFmuQ45WAxgQDSj3UpbLABzLFHpV7mTfTlQ3fzgyx+n1mG7UZ
Ej9Id41OEi5234l2mr7UyssQ8h7LNr1rBcRsnlrL5DCcAFTLh3Lcjx3q2RTF4WwZ+n3fff8VCrNl
8nRORaECCi2dKHzhdtjNH8Pd7NPBBNnvFi+xi8fsmDFr5GhRe4ROVjDJL9X0kWPOJgNczGGTFbU4
oRs4PZszegZ0Hgix5T3kr+zQll7Gnfz4fwIyG5SgK6wcDQBOvj7bIsqnh5sFw+o+DK80T9GKNiYg
cDA5LsjO3xNCKYtDBZhFj0Rr5UeTQ9w2cXufdrOiE2M8lhgzYh0Fn4PMW15mD9fVOM1NAWRavdSh
J3PobKoPTt9FlJci4C0vz1K62VcnY9uJTaNgSrsTi6csvVONySbC68yTp3mX42L8ks1b5HE8tGSA
XcJOoA3egXmPO0RpLx5959H215eRQ1EKQyE6GcPUKIGmdRgsUQtfrbH9eh1iO9RebQSGPfJM18Mw
xtlEJ47QBy1zrzxSgQR65Wt3v/uwyS4gQyNW0xSYtQqT2uJ71KDcQ+SGpRymUhjuCAtVEyMaJVm7
ArUz8UP22XyiyufiLnMGDpFwyJfNRahpozSKAKLS4sexeFnIPubpxnO8gM05GEI/6UkICElL94uk
77qwdq97AV31K+Su0iVdbZ86KgTDomzYlB8mqNuNsuErdeakQvwJgzmeES9x7ls8RIYgRA2jVucS
RjWIlVPLiwWCGkNXSr8383P02w+mjNuxmYa0LWsxsmAgijsWpz7QcXmdrUsgpMWjD3phxO8l4fkG
E2Hg5cewLFwqUYFBjoaNGSrQgzBHG41WzvBKC0v4QrO8dWUoQ0JXd1KIwOxNKvhpfp+Qyo2i1EaZ
Wj3yRH42g8ILeagMeciCVWLkOtCUEe1jGPb6cUyrV0imZ04y66Pd1RJ3Zhab/aOfUpUlS8X8ekS7
bIXqKPV5ElcZ4qp9eKByP19mH28MuCZc3xObzLgGYj5foUCEaRRT9EsGxV5y51N+6nBhhzomslOW
YIfedUDKS+wmXOMxny5fiFyMS0J9lJ4s3W48J1B5T81bdLKGYb5ZKc/5vCiAgXTBqRtTqDMIE6dY
gndOqgzN10bcVqOJ7Q09MkhY1kHuiPvyuHgZRkVy34I40QZb/zHW4CyFksnk57cS2oQVDHL8Ojgm
lVu7Iy/8CYscRLYYpOzSRltyOL5mD66M59b2BY+7TvRMW5uEvcE7pTlUwra1LoJkquMMC2en2Hfu
cMwP042ARiPhwaIiSo6152ZLt/xR1hXTklH4pmG21b8PhSUxEq3P/44MCrcMxsHLh70R2elBvx9y
e8IC03eFLrlvJS8vXZFzSGxnWVZ/AvXl1bkkI8WUNegbduiUoQbqxZigNLuhbzyYaDJIbOFe5iWl
t1f6YjWz60MRdbcJhZz1+dCR/FS2sjcvPJHS7YD1AsNsdi0mJjEWLK7WHnR8TOMhhLJiE/ESVVu7
ff0Rmd0udFZpGiNwurS41zu9sMNK5cRAm0y5BmF2e2gktZbTZNg/GSNUdKCmg7bBlb6IIVscpuQZ
RT135RaY2oouuBZGiZmXhTfR8uU6E28eaxDSNGRJVg3oWf/790PdXNouw24zIZAjNag4qo6YamNa
QUJ+d8ztOTJZYTGOEKVksooYWFm3C8MvacaTQOEZw3iAGkU90dSWelpti3Fsq0hNduZtr7hZpLvX
V27bFVbmMK4wEUKStIA5yX70RC/z45N8DxlKvETIu/aNl1nb9IQVHOMJaTpoKEzDvc8ID0Ib2Yn6
dt2gzX16AWDjezKkWa5MABDrxtUs5TWPb5NadVApzCnU2CSeFRKTIKiKeTJUgpXrNE9SDfQYBTVi
t+vmcNaLDfQxYmGMmwLmjMggZ+mT2DnXAbZP/pUZzKnRGeh0tCIgDB8WF/dJVNDIe8Mp97SChidD
w/s61NwVEfRtqWQE2tVYsy+h9jYOz1n5tREIx6t5n4bhg9xULJJYDcJc8dUcn8fyOc45jxibh+1q
2RgaGJNCqrMIX1+23kTTVaPa07NDN892VqV23r3hMfhPEqArSIYYNH0yFTMFZKvf1PVfi/p03RW2
fQ2XbRPCtJrOSknhFaGvZgm/n8qTE0/WY9cpHIh3DRc/2POCwV5cTXGMNQ0Y2Z7WO2Do4T4+6IWD
ajEUi8q2fDPuhK8Lj7TfNbKwuIyXl10uLJkAL6eqX6izCKLXxZdBdymGA9hmYdeuibGmTaCUvsQL
rnkLy3i9RnTRgpIhPW7NQMVbL3HVj7jN2ue5XneRn/+Rp1xWmfF/9K/pRapglctkP8yPvcFrX9tM
2eA2rKo4cxWLlZNqoi5ta5PuY7xe62imj18iVC9S2eIk4K3f9m7+CcaqSZlkKoW+Blip3WSK14uK
Y5aSc935t0BU0cQFVaINh+yVZFaitG7Q9e0IUAcYUNn3mdvhwYFg7yAYKh9bbUIhxPulu8n6Y/hH
H0aVNBGTTqjcPDsBJW+EHGesNTjqg2Wr8PNwT0UmJWfc/4euvq3ncVU6a0waKIHWmF2VSFImTimu
prHq06rP2DPdfgxEvDHEPuEw7lamZA3G7KIqTiciFbjeK5goGe2LSXUa+U5Zdk2a2lrDu1e8K7E5
5y1WxjGbSA+bcdBLGKc8mQ8dhvf2uBTr+6L3G0iNQFJ13oGnOt5FY9NLVrDMwWLkBrEM9NA7Vfwy
aKesvNd/tzWatYw5SFoTo5EtCZZZ1YOqvpXhpz7mBEdbB/36YzFhZRP1epr3gIja10W9a5LD2D0P
MifY2yLWNQoTTZI8JVlHDZnIJ0X8WHFFuDgAOs1treKVsSYSZvEAIH6VD+OrjrbV+CS8TgiP2n35
ZO1/t/eY+TTss3AxJ2IsqHTd8kOk3ictp2mDZxBz/kox0fVogHc15d2AEaMVT0Fq80Kx+iY6wwk5
+SddJT1Fn8IAwkeYeG2c1LsJjWz8yQ0cR9MZVkCWRTTzCAaZhuioY+RoxWOuPUo6R1hpc1uusphM
tF+EGIuYQp/BUdOnqX6qpxuZdzfaZpwVBvNxDCVSzBBX5fMjHE1S1Sckb6rQwSWw3EPnxC2C9vNU
+NePvs0rwDrDyHyyKdFG85yhNf+iUzppZ161E7+ImMSI5myXg0Z/7VralKEGq56jKI+wkg0GdOKI
whNnd5OiTcjCtBwUDnCiL96HYzlCCXNTl+Eg7bIz+tuyO3DvAu/GEJx37eXDsY/TRt+YXVsBY4Lk
w2yrB8OnPWbivSrDrtAuj7S4nZbi8FogONaxVfVzmQyTMMJlRHGvGq+j4nYiJ5h8J8/OWse4JYr2
51ZtYF12LPYJlNsWf3FHpPYEFC4mro7HVScGH6Iu20c1jmM+UTFdWiNnPXN8ZyvuXHkqW2OftwtK
ZmaY+2OebIsTOfusBItXHPgzzDezmWs0hlskecrmkhpOMqi3mdm9mQ6HVut8zFy5i0dMZBiRnhMK
5FaJEyXQdpvrY5y/tHr3/7EPm+CSJKvWxhp7ZjBfFug2xN2HqeD5Eo8H2OfrKm0MAzLe/+zMAveU
OFgCTFgMBO4UK+7qMlEIKnBDyI7BJirJRasdQtqhWWCyI1WLw1t26fJO161L+/qDMtRjpGLciHSf
/nixGXbp/r9MnnjXScvuGIZzFotIdU1PWfpGn6NuWcBM070WYPxrkNbB9U1B1+kKn7IZLxVD3+c6
AViBOpU2RXFKlwRi/5rqnsitp9jmG00xMXFFMzHe5d8BkZYqRMhzQi2bvWkPlVAv/ErfR2nhcnhb
oTWDd5n9hVv+xHynY1CgjXcSgTkfTMQTZWDhRpPdyrZoR/zGvM2AAlXgf1toMQf9nJjVUqIvA4fw
4I4P9AuWh2mn7ms3wjDuBYU4aDz0rn9DyiTvv+EFlKHYSipkU4c4pUNUTCcr66AeC05EzoNgDvkm
WwipY0CE2a4rb/WSkxPgeIbFkCXm/JWJhEJNJySDC0Xp1ghtdeQ9MG1/HfTbmphRgxlJjBWdmeVR
NcbYwQ/mA5VJQAbJtR714+yn9/TQQfWwE3OuGdumXUAZ08o5jCcjBugQRrsx/h4XxG/l0L7uAzwU
+v+ru0ZohXqs07PNHD8lyCkrUOXSI+86yGYiTJUvttAFXqE0S0vaScNn0lBL4csopaU1wxnmhOj7
0Jef6Mgz4kkv/+HVd5t9L9AM4ffNbMljjWWsiTNVdvgNQwuRNKiDZtdDkXcnY8zkwQCXCAHqVV2Z
4zu89WXIP2vrKB4MWK42Lyo0yTO0dHGFULbJ+GIjw489klP51MHGCiJuKYpUZAzHk++G1k/45/X2
lv4JxibGrLxaVNMAWH+Y/BmDkVEVvStuIqiGSAfay6UUDsd9toP3CyTDjkZSFpKCgSmOnkLorNlb
Pu22j4NcwVejUxt4rcucr2YwzJigZWzsJADmQ+x3Q+9beucPjcphr18cMhfDGGIxSJsuFXVO/Lor
eoUb7qVb6op4sfyj+vLVJjQYQlEzTY/qBmDjYs/WN8l09eEL50tth8oXgxg6KXpRFKjeMa5ZNOOt
3eSn6mZwjMMQRHe8wJxDywbDKqZuiEkPwUzHUh6N6NgJmq3otmF9v24U3aLvj8mLTQyDaIkQlzL9
SIbyKojQLayPeTU4S/i4jDdzzaH97QhVQTWFahmKprIV58WyWEZhFTRCvWm9iiYAg2/J2+BA5QEB
Ku9xbPNxRF3hMavYkEEjSp7jTemh2EfNmZWtzh5TG6LRzuhnj2bu9In/+zK854B1hcwsLIS2pijO
YWlj7VthLxNvnjhXmM1vt4Jg6DeXp0GoRZpAaSTPyj4Y0r0sE7toXuX2BBbjMNUmb6zgGCIWY5kU
HYbyOhZKNax5ecb7ywMGU7jXPXLzTLvAsDd/s1X+hvlxo0gxx4Y+gvDavTnWsNf8Ng0tOYbiNFzd
7vtTYroC+ZM8ycoShmg7RYj7vANEq40PcWbtx3F4VWSTE4byLGF41soUFU2kcANSRo7YqVDXRTFW
yMtZ0MTsO6ZYWcMwbBmHg9SVsGbwKfspN+OpeKYPVaUTnXT0kMb3ohu+pZj4WxKb97k26XCFznCv
SpJqVKAG4LSjJr5kpdL8FcWy5ZJYUpDZXVpO6LidOVwBMsyhtGU6qy32L0G5F9Jq3bMCQZpesaVH
Q7NpaiZ1+zfr63Xn5xGWwtBGHc6LPMSwc/KpOPNePeSPNaIQs0M3XwsxtqiyBxyiXDm2d7I0DGEp
DJv0ppLXbQtk5QnTw2WnuR/uZVrbp/mFTyViwmPlkdrpZRdKBTiLMIPMu249daFrLsYwTLk0VZgP
WPNw7vcki95kJXu4DrEdlVy+K3u3J9IioHEeu0U8xIuNRrud4SxOcTsfVUxI4CaA6Oa7YhJbuV51
AyY8UQ4Y/DCgswPV+wKzseh7XhGojyPPPBotXsNjOEeXq0hrVZjXFp09i7HXC4+S8U0Vb0Kl8Cax
darlLhS/pNFHzsJy+IHtn08x5xHPp7AUtrrDXto1qN7Vfb5QFOeAYAvZq1oVG6kBUKdkfoZevLyb
nbxWD21keZUBz12e+yjlRX88WIaBMFVIldIOK5u/hl7tjV7yNc9tvM9+VF3Rjz6WrnIoHqlmU8xP
oXA4XmXYqFkqIZobgNOEDWrK3Phg3YbPLVQ1h5OAF4X5hlv8yvugDBWpMQKnhH7QZNFc04zeIkv2
kQ17EcPJ1aPIqyfdFqAmulgJz41524YhozAvajSJw97pQ5I7GgYnpMEQoQF3cRTH+pb6POrh8T1b
rdCkQ6JrOqzVbD1QQHBoaE6D7DPmVX9pUEaD13fV5mlWcT4rW7+gCjP64egSd+JkmwZxa+GB9JxX
/l8E3ZjlLKJjQDHYkc5VO1tCI55NG1zzoDrLjeCo7vyBKrCgbtoVH69zwfZhbaHRwkL5qMQ+uQpt
k2MlaVJYOlTNIekxOaS5U2JOfPWLb3bBYcguVPVEboxz8pnOV5berMgudpODyV+O+Rb50j5yeYHI
Lw6QCygTbmVJP+aics5ES/7yHHvDTnxK93S6YxZwqxW3PeSCxkRdetWJkkxT+kO7a/r7Ij6pVXD9
a22/LysXDIbZ2m5O26gHBjn+UK0SnFKwaSMo2SWHzBl5ze6b/oHLH9qOLQ0tLMw5X2NuUJUmcMii
P4zWa2+k9mA5BjoWOZZRB3h3Gl6A2LtEJ6eWMlLPr8WT0TwpaBFAKWEjumpWIN6XMdVs1+m7sPZK
ldd6uvnlVtj0pF6lBcu4z0rJwKoWSXqTFtMXc5LsPE85aRbOWrINrlY6G4tlAsYYIXMUTZMdC7Er
yeVBJ9yH5s3oQsVkDRMPFabJMglKJbuuGoQBQbEJyUQIBPv1sYPmJ//VYDMWXEGxJ4A4h6RZADVp
3xLhTZk5Xr95nK9+n/HBfoBSm2hFtGwy2km7bqdBx1bkjm+ih+R7D/xnxSBO8W8vKJS8EjvMfXPG
rHOJ/pWED8r8ucz+mmTDue7tPCjG4bJ5iAbJAJQ8iN/iNBccJW1xUdPNwiknRbCropl21zHP8o3X
7GMoWFjSilQFlrH5YkHnyk1vVAcXJUgU0j7n6BtV8KQBNtVAnm9kP/PEN14vxPY58PNbWiJDyZOJ
0y1Dq5ozWARqWLOnCrKHjp7DZCl2oil+2Ud4uTMeksh06jT5K28Kp5j1Qywmt2pWEx7vXHdeS2RY
G2oso1mJ9KtDv5XqhyzQPggGpz8WHlXX6He8Spdttrn4GcPhgxwviYSmHUcz94L2Vxk/TvGX69+a
B8HEoL1AJNOUAVGK+24gdtRDa+HrdYztd97Vp6ROvmLNpZWmqiH4lK2X3KteHYyJpx/Jbe2jdJ7X
B8h1HIZksmLUQ2GESS3ieeJUqDFJexfSR/5Y2v1etAtHTJxh5PgHbyUZ7onCWsxniX6s2W/j15F4
Yv3EWcjN6P2ykOwUtwptqdFcAIPsRQcvJjtzX3nGoQt+W6XxnDhYITG80/WJ1ZEYn4zOxxMwUCo6
xJhiQPVk+SWrnJ11js5W/pEYRdwudGcp5LFKn3Pek9Z2sLyyhuGSKptSVAwCQA3w+I/kIB3yZ2E2
SvdKWjRToiTn7s8uHytQhi9KQWiTKEQdc/dFPNQxKrgwoAGlhJ6MEgfdr07SJ/GGS5vUu69w93l3
rNYyxSxoKKyf91oYNMfhmD2DqzDDKDzGxwkS8um+HdDeWAXKHykUqCuLGTKR1HwaS+qeWWnPDq2Q
0z/GGPCRP0PT8LdndLEuyrBKanVy1M1A06PJbstPlVXZ5cxJx/O4ix3fVgt5Zin0rFeD9LGC1HGH
/tDssQv480q2Y/bV+jEUYkRFYyY0Ekv22X19iA+mi5aL8Zwq12/bN961h0NZrGxbqM9FLGbwFaEP
JkF1B+G14D6/cjY3K9iG0vBpNBXqFMhbzR/Emdf7tX15uywbO8JKJ5gpE0MQ2JFPP+rP45cGF8Z6
TwUQuBvserhsnYOn1QZr2qnPFNoBgWyjM3+Cj9+rkG4f/8M4oPPaXNnM7zQBzCIKU+p8ExKNxi72
8sfyIHjq1/5j6yIScxJvos/Je+NevsVkMu/6ecPzD/r/K1PNCNJlEw0+s8nvxE8YpVARTvzBo+Zz
VeUKQyN5X6d0F3e+GtAaC0jER7bljB+ofci7Pf22ei1DHDJDHIpZtUkeApIqLeTedDMjv+njCQCX
heZkfYxL9/o6/iIksVRFNVXZkHUGEf2OhjibeGQWduf+iFN4tD5Jj3Tgaw05muXJ+CpzEkTbV6EL
JBMFNUbZC4WATYGU+C67i4IZeVvxhvcYu+0iFxiGstql09WWUMvm2zHaR/VzxJOA40Cw5RutGSW4
dQNCoVfg2EljrxF4/Z08ECbeQaZZk0yRLlf/MkeOLhGM8+bcq7aZ8OdasTUasAHCbDUMkZdDnX+0
+uGPQtALABPm6KU2jSIF6JWPVrEzolOjcaqDtguj1AsGE9WEYp+QNgFGeKLDdjCmVfOh4Z06aSB/
1IKpxqwDCMDc6bfE44b29OL5ng8v4AwhIYWhhfGCr0SfI+ZzRx1tw4U8pTdzQ6ntJMwFjIlmKt2q
9JK6dp63NhJbdjQ8tPr3cvx+nR14bsGQQxfjadDSYFQW3YjRl1bjJa1+cUBeLGG4oIDC4ZzRtMh4
aI7RLkOvifi1PAoBxn5wi895O4lhBJPEapckAIvE3ra6+zxMbZP3cM0zyWRSMAKKaKBvgI9DHzPp
ZIj4gOp6J99nuyqoORuXY5LJkMM0tUMyDTAJTU52g346DJKrat7O4ji3Sf9/dRIWqUigIgaTpDuU
tdD2Eo9A1sltz2J2quFfd7vtfoXLTjYZtkDcV+gpPSFaz2xsrOQziOO1tVsn3MfHwW6QDfAsRwnC
uwjyoSE6kzC3ySOH8Jb3osrZAuxYwKE1mxiPUdhqyZtWIts5vV43drv1ZGUswxy6lJXoUgMCMoOm
22CKEbTALSc+dq/FLaa2eGJpi65o8yvzKE284yxNV0TdQM5IZNvFl1yOpZHGv4YAXpwhlo0phMOb
3qXOdRt5QIz/lGYsmDO9PRTKhJLiB0Hx5WafLS0HZ3M3rAxi/AYfK9fVHjhho9glOZjkfhbf/j9b
mFNGqGVr1M4Zo0hw8q60kwwD86oPxOKVam663soaxjGiRRcbw0I4PxfKc5SZO0WfvevG8CDoh1tt
bK3Iib608L0Cjy6D7kvly3WA7SB6ZQRzhEyk0Y2anouYfncQPuQ7CIu/dTvV1e322DwWKf/FjH7l
a27NnCl6ONbSAn1qTEGLYgzyXXbixxp41SfVz93ixGtr5nk3c6xE4qyXMcUbSG/X6m0s+IYMQazv
nKXcZOHLUrIptlAU0NUAsQ/c91GrQ59DOjva09E88o6vZs7ZS+fsw8o1hixUJTGCVWr41KmNqyqo
F54+XLeJB8IQg0gkzGKl9x2lD3ThUZ+e4owDwfPAc2pjZYgqSrUgNvDA5Jje0jlfoRCQz1RJi4aD
Bu4HR32xr9tFvfqKC57/phVmp45No0rA1PrDov9VNKdO2Wkxjg+l5HAeZwuzWbUxSasmpJynGTtr
+DYVn6+bwvt9hiKqum7qsMXvi/PLOL9p3MiZ5wMMQ1SxEk8jPRwwhZrqHJdOc6Mfa7d6LT7l9z/6
QXgTVHiYDEWMxihVNc2IixNk1oXSa7TCXszMu7529GeuuQHDDIWKx54iB8xQoltCtUsd44Qzt8O0
A4JCJZOnW7rtdpaBm7yuygor6gFNWdNUqeABUTHcR7gdQ+KaGnHC9sngNTxtx7naTzD28iuoRBTL
CaXc5xY5CA4qj9qJNp+Iu5KrOrVdqLhCYwLd1iQhkVOgDZYtE0c/9IEp2PAUO5dt/YMU/EC2nnnC
ytuucjGToag4MZesCxH71tlBh2a0hXnXCu8etL3JLiBM4EIkonQDxIedpHkm8nPGS5fxfp/+/4qP
prTrC0hd4ZxXvjfJk0V21x2d9/t0EVe/P2KkjJhZ+P0luh/K2yR6uv77vI/AkFAyLIokjvj9GeJm
8pvU+RH3nKAf8v1mvXwDhodMSI1lgwIPm3GDl45y74qjjUFct2SXPRBMU327bhN3AzEklOYVkQx6
UaTVfRqVXtmHx96nfZiRm3PQeF+IoaIQ1wxV12HdaJS2Ob0l8wPHHM43Yu+9VaYmgxFRBCcSPHpL
RALkY7Erv1gnOu8n7GzL1b7+n6gMLyAFvJijjEXEP4+0ruqh09PFIKyg3He4PA0Yq8ktVeS4Cnsf
luYslfEIiUa/U3Ok/W+5I7zmSOpDIODu/0ZjyKGcxUqW6OalWWjZiz19P97Tp5f/oq7N80r2wlsJ
od6r/9B64ca4jKr3vS8Eua8lNldIdjt4/rnrWLkjS9NbfL2zcfp3xV125scYMzstr6GlkHb9TAMA
bivL9nvW5TgxGULpy2mYZEq4dO+peIkvndBV9xlUOqpDEQi8tzr6ja6Qi8mQy5wWzaDNwCPH3iuh
mIveCSpkT8PQ+ivGHvUcRt7cjboiGaahmCLKMP/NyMYgo8iOhgJ6/3lJalvUjrX5kbP5NvfBCoRh
sDwc8Qy0oBhMDoZj8iHzNfo+YmaYJpZAY9U2OLt9k8R0jFpRDQgmQC2UMcpKyljQQDH9ItiTOj6J
lc6jsU2HXGEwNmFnl+HSAoMKo7UmJO6wvQO9wuv4uUhjCoinJLb4mRcI0z/+nYusgBmGxnxpoVJm
yp/la1TfQ27VqXESYGDjxMvGb2/yCxZ7lUw6s5wt2oT9YwRBfBBhLyRDqZZC/1nivYNyvht7lwx7
s5IxQAnl1UZiL9rNHAYcT6Q0f2XxzgavAhBiRF1t0gZvNRj2/WRjdhlqKCRn+qs68WTKedYwfCyS
FiKLBFil/HGc7yVe2SP90NdsofgrWzCJpR5EGurSjrQUxS0/VMl5T+w8M5iYrTJGAQLXoCRD7HeN
ZHgkjv3rn4UHwbBsWmQj6WkvtZrtcvOV5Jl9HWD7WrByZIYR5oYs0jzACIRt34uvCmZvql+13bQj
339M/DRbWv/GO7Z4hjEkUfek1rsGsAN8LY/u5fGVY9jmgWEZEJRQcZdTz1njlRPMKk2/YNwZnIDQ
MqfWmd46u/iu97bo9/eJN/Ns2nS7FSJj0zIlVtopQCR7+hJs7qWg3ec+r35rc+lWMAzNZcTqTCvS
YJgc36RWtYuVhFOov3n2XSDY4pE5yvrSXGDJMqOL4s7A7Flld/37cKxgS0f+R9p1LdeNK9svYhVI
MICvTDsoWbItj/TC8jgw58yvvwuae0YUxLMxo+MHu1y7iqsaaDQaHVYvka5gWjCkWPLF8hdrLDy1
1WRDQvaz8xtJ+AW81YJxqkHRyLXgvr8G01bmTM1LK/GMClfauM0ntKY8fGiWADqm/6N8YiFJMqRl
0y6AxYMRg5D5cMviEB14yXJ+L7NDe7uFDLZq6BQjJkyxR7sgqz5j/ASKItEb3VUDshGDz8iPyxu2
aym2MIItWvSib9ocMHkeVI8Ln0B1iO8wIekLPST4J0iv+oO8L3vX09ziChbKtM21qChwldLR7otb
3Y8D40F5zL+vvn4sXdkxli2ncIyXNov6sKYo/k36e2UJHWNKrqyyk/QByGCEYzz1UakuDGKFcTcd
oyjPnaVGrh3k4OYHztpmBcWuim62Q511gJrBa25e9bXEOd87y9vvC09IvelYZRr4ftOqn0ba+QNb
Tv+b9oltE+iZJuZaA8O8QUPdYwyOp8wNn2xXuwMVgdvfG7/qe+uTrEx714BsZRN8lZSFallkwE2v
e82xwPVRuckBl4g7+nqgI29wJTvP+xqvoZTJRDmRSsV2rEwnXZ9EKuqmMIlM49XowHFrvyxQGKY5
+exIGbR2t3ADKdjJUjW7zg4BOa1f8/bnhwKrxub7wjIaixEW00xGJPx6JBZrjxg/Mc7SoeFZHyVO
04vzLfp/WzAu7Nboq3OX0BJ7xvQ4c2ixnBprvCEdPYVm4dVGFFTR4EcL8dGmKe0l2HM8tuj84G/Q
WayatYWmcFBmoPP0AJZADVl3y09OmuaomSNnzZBtnmCZKRygeLGwuL39fZ5Q0FLKnKm9d+pWJsEG
I7gapk0PBNQTHBqUjKtO7JUYBIxZKvJ4zV4p/BZNsMDV2AyTqkIZ6+QBTL1us94M6eKU4VWSPcfG
/aCjZwX2UmJiZBsnWOSqtztV4SYGmdbWKb+Q78ZVHJSIkIM7ukCOUPZg5R+8oKdiAsAoCrVNB6xq
HpWO2viqmWIEoOJUxg/SHbr5W2g/SWTce+ZtltYSTDUbjaEbVcioHfpTdQaBJdg5MTztn1BjS9ZT
rIkrjbyOWg1YhsPuy591wNtYOee7WTnhN3nCdfdRvhVOMDJDrdhtGENvOn/2Vkzgxkj429pXMNFF
8fSHy0u5e3+/WjSRwKgZlFytucXsi/ImXfJjOxUnVLp4l2F2i9S3QgnmhKgd5vvwHSOdcdVp7U3X
tm6foki90U44957WTIcqTr+adXEkY17KjoXk7IvERuacDXOoQUvnYLxWEc9k3vRJueHRU+bLOpFl
qyoYmrFCB9w4YVWZcWUmt2V2nGRXusRaWoJ1aZqoI9UCCHDQt+zLLJvTyq3tpVMtmJEyLTJqtvg+
yAecag5mVMXruulovYzzRLJYYsJg7jurWhsgqXjUtCO4V7+VluQpKDtUYoHcCBIZOwz55YJwnv5V
dSo8ZGa3/M5Q3UxkebzdYgNDY3jGaDoB55RgoHJDWWJ7YPz2XNz6pLvTc3TO3NbH28ltOycLZKm9
/yLhKyQ/AJsLO0e4SM2YhRN2iEyHN5eap/Weto6KCamRlPV1X/9e4QQrVTcFeNFSSEirpyHDMf4l
sRgyAP77Rp4kX/BaCl/kaa95SEf/FKUYHbm66IY6DMTRI0dWD7D/Otzsm2Cm+iQdqswGKC/a5Nw7
Kiww3r0B84ybBjPml9jpv37QVX5dTMH16VnclytfzMYfvfRTHcxHThOWgtcDVOHuR/gfttopmCfE
l2m/5IDrq+dIOVbGo659l2zf/rX5KpJgn9ZJs2lZAYP3os7XxlV4iq6nYILvX3iKh1nplwH3rcgr
nmCvWDhUIC0F3lp/YemPtPhsj5KGBXXf0/kbQyTxqSedaYkB7UCw9C7MjqvXgdTC9nt/NJ3kJnf+
km64Rp3m8SMlvptN0wWTMhYVGZseAtbZ1zhTvbj/wXLZ8BSZhIIRmRY9LiIVIDocK96enp34DSmT
RWasRNaexMhsApoGCNMeYR4RC1lTN0L7pjm4w+kfdIvuO+OvWydYE1L3mtqXACTn/tQcQm90eBhL
ThMkM/26YELytBqGbgJSeh1VV8oPJI5AjG+7zeDOKViqc9/2ZM6AdD0FA7KahRYvCUA7P/7E1XI+
0ofGwxRAb/nzfzVX4vBZs11ntPkCjTMrx0iJoemQU0d319YZb/xPsljW/ppSUAUzZLgx1EowWOmc
sHK0MQyH3ayB7mNSTOHweTjDH7NformM+ZnMRkoxBQMWlhiS3LTAJAfjj8bH8E9MwYSWYtru5+Y0
3sbPsmkuuzfeRkrBhKH+LF6iBIhl3nlKad0ofR9ctpKXIVSRF2Ky1VwZa0As5lU2PKnN18vf37XC
f4ugiqXkRpyPk1LxjuLOy6iB8Y0PmSrB2LVR1KAUw0mYiRTwW8dgrZORkpRnDg7sbKDBPDsNJ/mz
9r8owCuOYAtXRrSBNiY84NjVz3UQ+cj+mk8luFf5HGICph9ZCfH+Od7IJnhVC1lIiDpifrJ4zCzz
4xiZdE72WgTKSflyebekcIJVZLOuNXOPpeTdSjoC/MkzHx7KRwbGz7ICFn5I370oNrIJhrEwq74O
J4DV9HcTfUlRap7OikOXyinGXxLJdp8vGzDBII4mpfNcvywkqrjwiOblHcq36saGnbJaZ7nWjqEl
nTy+f75edUYwVFEVxhjKxxeUHDPtW5z+kMjFle7SIgpWSe+b0FL4IvKMfVQ4JUwvfPAzCj1R/S0f
RSwTSLBJI8jWlrrHOk7n7jdsL0JmHV5pR3of4y3IxwA9SZ1wiYzig3CIVF5UChmXMx/th4rS1LXQ
OMWrEtJfuqyradc1eFUV8WloZlluFRRwY5A9GFfjkb8xqk+9lPtVspZiuVjU0Hio+WlLi6AFrZxV
y96dEtMoNkyV1Ur1DNxuMI0JCu9sf8KAdjm70L6V/1vLxdqwGGOaW1pBkIL3vCz3RfocyQqX9tMH
lFkWUU1NZ+KEGJ30q2GHcDLCG5Q/+HHpKA+Lgcjb5C1eEaQYbGu4l0/X7gYZBsjBMDzQNC3BQpnm
2rOB56Sn5T7H3A29lQDsmsANgGCVsqGuEhLjNEVh7dBocgz9abAC1fDnTKLWMlkESxQmk9U0JmSJ
ME+oujbi0+W12tWBjSiCITLUQp+yDN8fuocp/pmlD6XuXYaQiSDYnkgtMlvrkX7u4tVT1cHRpRVJ
+0mWVzFEW8OmilTJDAw+xpS39psv1Cfyd4FkvUQrE66KNjCG9ertY5fe9maw1l8vr9f+kdkII3gs
JpmnFoS6f/nlze10E6KSEWY6IJ55FYEh+TKeTCT61hEbJrK2WgyRqPkDlUpOVTyv6eNlDOkGcSXZ
hIFYbLfUMF5qEIg7YsZsfXzJ1wSycq5d27lZPC7tBijHwCQNHLacc4Ghq6AAAXh922MK6mWBJEot
VpxiFk/RLBoWzWrvG/MTOgb/t+8L575NLRzKkJ/L/lFDiCyvJGnyfadxs1DCyWeTHs0Rvy/52Lfy
qcCQZDfD9TycIlcnjmzBdvv5jQ2eYAaSvF5aU8HGEMNBw1vpLb+IP9xjvvVB/6Jj2Jz6yHoftEVu
5I1Pl1dz/xHwCi6OLAKhL6ob+HIiGZM4xG/vqsOIEgfwVE5e5Daf619Sr1yiIuLgoohkRdW+OJEu
KM9RbI2mg4OJzsXJax+0P22k7qU83JKzbAumY9R6kmUlFnlho5N1pdMmKEz4EOfnZi9twWREqM8s
Y37I+PtmMJGCTYPwBOYzb/LWzkFc93h5A9+9A/DGJeCMpCpYTQyM0317qqcSDJtgfOrdpU6dkXxT
+tuS1Q4DWcJloHebJgAJpyJjRj0WYFt0Rw1cT+nzwP5tpY0AIByDtM5ru+wAkOV6cTRZXztNVQ/X
lrFakiP+ThneQollwSxrqlEpi94tpq9T/GsEe1Vl/eveSA5ia6gN0XQTfp6gCmqVV31WVaDxDNMC
1UnDoQzX67yvn9QwvrVI/hGhNnjCRcJfWd00QxPG+intCw/uuIv8VnBZDd7fwYJYwjXSVEWpKxRi
jQENCrTDjU6avmSn0yt44m5mfUTxbMMiYJdHl6wYF9YWMyvHtgFgpn2yktlrLeV0Wag9fUCVqWEZ
qmmBflU4RLQcxsbgEOlwHsIf1eBY5dfLEPx4vHnXYtm2EMLx6Sz0DSWgHXat5o/Veg6JZyPNUypu
lgWJPUs8l91dQq2hCaF4G4EYf0aBq0HbKhswDhiVILeNuzrJYTyPvn3GdNZAFvrYXUD0XFrg6KFM
FRdQTQsb1M3JAHr8T2R14u6WEO/yAsoghAWcW3QO0jEdXN4EVS8/p0h3dCYbxvK+kIzv00YSwQqR
1FyjaACM/bn5zluebJ/zrDLHvpk8sJlhxlIlGQHy3gXkmDZv9MAQLNMQw82M5rZplawHx+opJVcr
fZyGzCGgiekSPG9u2+aXovy8vJzvvRwBVFhPYmYYgxQBlDeUcXrJFIOkdE62DyIfWT5kd/M2Eoqr
miDZrlQAs5sbO7shyjlOZavI7em7E/aKIZK+F3Gr5vEIjOU8+dTLAw0DXuE/jZjmTI6L5fzrVsO3
K2gIcdpIyzsyZHzbxrO53i7lR6zSRiDBZWm6YtUtzOt1zQVjvIfrQVldEsmWbe9e3yifIVxTim52
S8b1gBcOKI5xJL565L0Y0U+CKYXyDs1922QbFIMrYJpssZO/1NO4mRW+Ua1j/Zh79PqtR14hWtmH
yLUfaylP5Xsv92WrmMU0zMrAKCBByLTKa21hVu82BaZjFX4azJajdA6edouDaxIOZ/enbBijFFW4
keOpjlDWbvaI8GS3aOf2Uy9yMsSfRwwEewGVhhb3D8GroPwgbh55llqZI1kBaXzGbEskrsKnSXGW
u94H9dyRVJ7sZO+rzyugEPFBpn3NixAr24aBrX5ptc+X7dTe9zWCEQuEGiaj4hjXsFGTPMlws2jz
szr+0HTJIdvVxg2A+AAqkiSPzTkeYAfJgnZezrJdXnVBgarX38guHlVJqQ53JkQ7tQUUzEaeW8Oo
5VyiUYGH6/fq15rdpuuzdEy7ZO3EN886mZNJcJu5NLqyEPCNjpf3Zs+qbyURTpWhVdQmA77fhCZ1
LJTzuoaR4lCPszRbyY3du1VTDdvUKIGTITaiEDWikaWCdHAeHBOUkeFpLZz+XFy/BM1vZHfyrmgI
kPJ7WSOm6HQmaVcnazP1bmJe2fnNAPNOJau3ax40pmq6gcZVTJ0VzqrGqoguKmaJ8jxfHZSlU9xg
Uvc3yvuRvCyD7Q1ltWi7KoGxhHDR8Fhk4jiWwtDKJuauBqYHB6q2XifN7H1AK14hxHu4y6K1gIuI
d4/RuVqFvM2IEVuprOBxd4c2MMIxonWUGC0FDKjhes8qEEdIs2Fw6qyUTQCQQQkX8VwMdVGMNl4g
1pFgYvV01ZiSx+/uvti6jccH0SxDbA83x8lKkxTSmGOWn+oq6rwlaWVP0l1BNiiCsa5GVJypFVDs
Fc0J8bFQAiX/dnn79w3qBkR4TKnzNJQVByl+L4szrK72CJvqJ66Gmp7bCmO3A1kIbV8uELsaJvxn
uBZvbz2QN2r1MAIyUs9LdJ/XvaMXf1yWS4bBd3BzszZ2wYpyAUYFlc7SyunhNeiHyyC7NoESBAuo
YTOVGMLiMZrkbd6uPYiU7c/xJ8XJvTjQT9Epf1Rd9g/mae4+eKhqmARBZsOyxIiVWua5mkc6LnBE
O7XV57lkXp3Hh8f4qK/3K+IlgdSe8+Mp2nP0wRFdNVTbVE1hObO5YgvpsZxjMF+XwXi0bhg8MYIo
pzQBund3bLH41m62zpzKljB+uKYWJM7DgVcr6Z8TDZzRhlsfZI/h3acVdNGANhKGv4XXTr7OWbIu
Fiq9cE+94GWoA3N6PwfPoXy8355mIsJEDU3XiGWKLbSYMMT6sZ9wDdePEbueu2tSSCoDdyEsapoE
HYoINArGNkwMVSFKiVdxEiO3a4KyH6ElsBpn7IvkBOxtFgZrMp1o6Pg0xK6qaK6Jlbcd2iMx/ObL
jNoG4yo7WF+Vm0x3P5CzxstgCyfY9gYNAsbY9YPL1kNtex39KpFnz7JvAQTbFEUjK5Ya8tC74nv5
qeNDJz1yR8Hbovr9TexL3wB7R2uLKBwtKx8slDlyRNXho4DDE2oQf2uB4f6Dts9dzdhsF/99e7aK
1eq0EuvXe+ZhBS1NeODOmXltHF7GoD3/g/PFl0y0HVsBhWvM6seiVUoI2Hra4nS3vNmPl73EiUu8
fzQnULaJgllW2NAsVQHEqYX3Gbtj6VQoekTu/nP2JflZwELSn5cVhwtxSUghPrMwPeP1sAMaSh6s
/qSV2L7hCr3XzmUcmWiCsSJqWWo518+h6W7qBHxCVHcvQ0h0RGygqpouHShfPUp/RXXQNPdLLXGm
ZRCCgeqgEPqYYrVWTPyrjFul7Z0+k7zcdm/njeKJrVJhNCvFAo4xBAfZIWycPOhB4ad/tg6Th1c+
mEWO7b/mFHlroMQ0wpqOST4yLF5Kfw3jt0Xz//3mMBstAQjEEDSxCvuPAU99v2KqmqtYAzkWJJ+P
rCnzoNHJElyG2lPpDZTIVwCvZ1KHErFVPUEiFbTKteI1eYNmVvVDQtm4qIjNEDkQjK4NJhalXfCo
X5XwRs3Jn6Fm/KmnluRa3PV1bY1QUBCCpuLdZYVlMxFawgt4DEY0UiCP6fYY0Dq7s8+b2aSZ053L
USUmIwiEILZPxeS6Cl7UrFgYrG3QXvM6YQRsecMNWg7ko+L2/Jg3aILVW9aZUTxeB9d87n6zcxko
t/lVVjnxA0Oxpi3JX+0YIjxLsVtgZMC7zhT2LOx5xDCng1u17ph+XjKJA7/n6eItrxEGGmi4ZiJV
lGGPS5JXCyzqWXM7eNYVTjBejo6F9Cxnbss+m6ovKyLZXUUNThP6xLFheBi9vSHrcZxpPsc9Muw0
mE/rsTD+P13GW19Qqnz5kO1YQhVJR6RhTFUz6IvKbi7kgpFuntsUnHDW4sSlC/J3zy4le7W/lhsU
vpkblDVKVRuj0Xp3MJwgBi0cEgid7vRXqMlfjxhP7P++l8Xb3zcvod56KxoXfQPaYuxkty4A1Zej
fWcH6V14qq/68xSEd7U/+uUtksfSxjPZggreRpZPel3nQG2S4U4zyl9mrF3nii4xWXu2RNUoRZYQ
jzGNGMKStlZYd2HEcfzmd3Qsg9BrjwYa6haPBXIvivsPgn+B0BNCXBgXhT/vXPpZK9dGMTG4eklv
EQ/QnGmlgdnakW8kypWmrZ6NwcSXlZPr+jtQpHIRxUPd4zsOlEGxlG7OwVX013TI5IVqhTeoXobZ
3bINjLBlzRRnc0GszrWWBhPNCifTQJ66qBLXaX/LNjiCgURF1drkJcQxPpeY88X5Y8yT9XVAASc7
xr5snhn/3KXVE1xCdW0YWxqIlWGOM3qKyj4snBQVfl/0IVSvh77JHsDTEz38b6spGLAqi9ncDYDN
dbShZ96kw3iOEpD3vWf8cL+upch+olnFgCwU1nLF7AXVK86mq16bZx1rGvla7Vg32RemIR6R+nbq
WF8uy7i7tCZegowiLGqLURAtt9Q4nW30FbX3ZAR9gv0QoWm7x5QnLZOpjba3jxsw4aSPXaQoeQkw
Pr8KQfPqXrnVed9n4ozPinTKOf/cO7XZwPHTsjGbVtqDbq8DXNR1N9mae6Rq7y8v3+6B20AIB663
0i7pU0AgX3maWsPV2ewRyz58BIbaVKcaRm6LsQEz6csmUTLkKqernp3jrndYJvPpdp7PmLD9CsJ3
b7NcfbGgXb8ESFgot6o53ZgYh2G3DYiGGr9ev0dMxXlTvMwy7xYNJ/CyjPu79QovuEElUakd1iiD
6pZnkzyOsgG9e4+YN/IJ2gerX0xrCgD6eQ14K12DUAsyobxzm/euLkdZPx3f/fcK+CqSoIAotxry
QsOKWuO3pKtAV9Y7TTc59lhJFm9fD1+RBD1ktAz12ACSYf0Zs5tMg29syF6BfAcuiSNY/UVpwYaH
dxNaRuw73oeuP+VXxjMn5sZkFjeURe33PciNRgp2f2wzrZhVSMWJEpvn+Ur7Yt+Yd80p98uDQb3L
CihbQ8Hcp4o50c6AH6KUd+r6sOg/W9mEeQmEGBCoEULXKgUrqJBHFbQ74alaJHUNMgghIKC18QxC
f6xZmn2tUdmamA+pnJZRYivEgICdKHTWKgiiZ/m9tYyHoWjujL50e2U5KxX93Q9L0Kr0uFCQxirz
n5e3ated4i8ZomHuliUOfLct01p10LZDMfhEgfFIDxj9EchqTPfX8m8Y8Wo2taIPTQ6TLHdVfAqL
u7KRPChkEMJ2kWxSorVDRaZiauSPJqXGVbsS8zxGtnRKz+5dj8g8/E+UZr5rtjVnYtptBwVvzexA
CkxP6ZcgatSzUbYe+kcfLm/SS/z9nb3Y4AnHN7K6RCkUPACVq8Ff/Om2/4yacoxEdnUspEv5RKcr
jJD0RioxhzJJhaNsjGU8Rwkk1Xu0Apq9QyZUa86FQ00U2khbGbQ9w/i3oIhbvb05DdZP68pvzs7X
z8gjBbEXE4ce+JSz8PbfMyJwj3EDJ+hMBLYr5LMT5EzDJDtgjlbjLUPZ+X3bh/8+PasiyAPPEHlz
5OeEhUxjrSqKGc5pat+bsZ/lEqdjT/033xeLULq5RwLbxvf17JtePhTGT3u8v6yGMghhtWgyppG9
AqJgw2kkZeIsDNWnevf53+Nsd4UrycZ96vp4zUDOCG3XvxrFVbFe1dq3yxD7F+Jm50UfaUn0sG6g
18bn5hHtZVfaJ/TR5S/UKctxTv3LeLsu2QZO8JjmpmBIEkGkGMO+63MyHS5/f98l2wDwvdusWWob
wzzHAGBgTaReGpxqemz+sA7pFRi4HdTglcfLkLsuGeanIJsHDh/dFBCrLgl1MMHACYwPOc2dTP9k
zr9CS1alsW+BXnEEh2zKST1NE3DU/CnTn+ywcuz8fsELMlwzieMiw+K/b1YRvJPog+AypWz2V/NR
SbXYyYsoaHU8TGZbYtf3tQJXLENdOiKyghKiisPqNV4I3+WnvL4NZUNu9g6sZr1+X9C6ZKwXQgm+
XyXfosq3htRZPpDXhQl9xRDUAIbSZpGFngEQ6p2WYfEqTb8xu1Wi4DJRBC3ozd7WG75Ubf9HNt4r
6kGVcSHzS/TdJYu6JlVXbYqQvGDeQEilDoYNiCnX8uqe2WHxCazC1AR1tTGw09DnqBzLzKRKnWxm
lqQbdfcIU2qDAs5CJgWVFG+VD2U9RM8LKBqP8prg0mcnwwcBF7/7Im9wqOwVsnfZIhmP2glLg/en
CVuHsE9S4InMARcfsdBAccmJ3fGxRKErY0reO1pbMGEDzSxulyJFCCih5y6914cHfShcu9DdVNaR
tqcrWyhhIVEzrLcKhwqbn1HyOEZg0pudy9ZPhiF4ZAk0naULMNolc9U5D+jCrqow8S/D7OnkVhTB
azC0ObNXULaCPBuXEobsUMuJlOeWeSn8MPQgSfD2xcJD0QLbMsM5eKuDc2zbZdyQzqXGwzxlHtrQ
4klWubMPgjgZRXWLiTF9b0GsyRgspmgQih7a5SEx/GWUVSnuBlaRB/obRLB9elaNcY1ZCi+eZILu
+OqrjdyT7igHcCehU8G9vFN7tnyLx4XeXB3lqrVWOwFvzYrx0bDLCq5rXaDE6zLOrmAo9cTuqLZt
odHkLRAC012bj9C8+HoOjIAeiwN50p3sxKch2SdZ6dPeNQ8WGQN5IMTLbJHgXBvK2mamggB1Mmfe
aiqYGAHGeH+KQPVSL4otOVh7rSywwK+AwsZVbZElRgrAOIF3SRVGHUxlWV2j7lgwMe0rMzLFq3Dl
eGsclmcVoS6JZdzbSw0mWEP9ELjWibCXppIp4ariWTD0KJjLs2CkrSS48J7tE08PPANMlAeDcgvm
/u022lGcVVmDexMdXPcYbeWrueU1dePRvj+NVh1oanPVUgx9L4pjNK/BZTXaPYMQDluKpjgkS9/C
r3myLKyGp7PaA8qIxrY/rZipclDQYyPZ0V3LD2IqYoOwDAkjwYZZRmcZlU1x3Nnt3N5p6eNYpE7e
DU7cPl+Watethzw8p2zZ/GJ7K5ael+idzVE1zMkJw9+8cgmMWM78vTzzK/Qy2p6abMGEk5jZ5Tq3
JS9RXu5Qh1BGf1z+Pl8Y0SHZfl9YOFqlcUYzfB+TWq55u716qG//AYsTf1S/x7E1pM4xDRFUAW8X
Le8UI2oIHA/9UN2+sOWcGxDMlQeZ4d9fsFcgwQdoWjaaaQFNmIxgHB7JRyr/8MjWTIxjIDBXYkZy
NkK6xA2uS6p6PP+p+Om3Kncx48znvDgyDtvddPIWT3u7crGpDZgVCFs8BmRxZm88wR7GGrB5A1T6
GH0heaDHMMyygPhu+nwLLVyiICGcizCEqK3HY/B1kAfoQdae6mN0aq5NpHupGsiGc+1u4GZ9+e+b
S24meQkiAIA2w7XKbqtaEiTZtUroroLzoeu6LUYjk2k0CRkw7BrDqTECCVmMZ33CCCmVhlKOBm7h
3mk9r69FzQ2jmkiYtw5VvbBZRUDm9JfWJ6ATbU6ak3gyzrJdsWDpUakM5TfFp3K5tHkalThgOb1e
9RtbPevN58u2Yl8fcHgRXUKNLQqW3m6NWUVpqKfYGqMFER/1kmdWuqan3fFUcgrmK9XPpFXz+/YW
a6iiQAr3mPhmKptxJUaCRdQOnIcqxxNieOJDmAoQv1XHyzLuat8GTDhtpm6nmZXDxRra9Ktd18Fk
k++XIfa8He6V/kce4VTFmFs/mz3kGUYUQxvJYWiOLP4yxz8/gINxc8xAv64BxXi7W5oe6+qshUgW
a2DOs32mf+pjNNAaH3pUojkIb0qK6RZi7R+GBS9ZZ/J3yh8GxhOe7WC+Mk/Lz+TE8F809DXSAbS7
2r6BFIxEG2ZMLSOECRtKUQkyzpWzqmrnrXMhUfpdhdggCTq/siZMwFHVuar2q+1udZmTtG/fNwDC
hdUtkZrpCZLSfbCcQRmt/LCC6hnl1186EIdSyzN+V8F0XB4ua8eux4RebtxjOMzvyASslCpjwdML
4VI9Goi2o02k/IQXdGDS7FQV+tNlvF2tt9G4YaEzjmIQyVttXNcMg7/7CHVDKEU8Y9QZ+lkxsskZ
+6x10jWTvZV23zB4Y/4NKKhIrC4Y8mIDMJo8do9mvDPGL3xDnVIO3sj6LGcX2DWPOkHzrqGBPwjN
Y29FDCt09M7cVxvOHVo0s3OvuqR0wabrqI8ovvZsT30aZYwnu/ZxCyu4iCiKauuVArZFa/TqlUF0
1k+Y7nqYMUBJGtDZO3nbp6Eg5EIqLTIZ7gAzc0BH74H8sHMSPwPzbP4da8scfuKNWuIH76nP9sUm
HsPKbsAhg91kyWc8IpwiOdgtJj+w4LKa7oqn4b2EhkpU8YkplI5F1YSmn861l092dbK7B01Wyrxb
Q6S/YohplDxKyF/1WIuFnmvOiGn9yVsD8sVZfpIBHTihQ/0EZZfVkX1tJK9CiYQirZGtxKZt8OI2
c058omvX/dhdLal1uLyQe/ZlK6Rwkcb62qQRAYxlKDcGslG1vvrzCK0Mx7OqZO5luN3jvsUT7Uvd
mWrEi9zQz+fy/mjMWr+ewYeF8qh/0FGydy1s4QTrMmfxmHULrPYQfmbs+zqeLsuz/30D/VkEPIjm
u0AtQTony3F5wwvuDYw1koQfds+T9vp9wWj0EXIrZYQISGK7VvGdRIGG42TI6A9lMMLz0rQnjL3l
RV0GKwNSgHdnvrUpWCOlM1QlSCZ/gG6eDf2cRVE4YsH6H8mt+qTfcCZd8rVxxyvz5xz6JKi8/J5J
btH/onZ/r6NY6zWt+WK3KwRkNypoWXlTYu0XpxDMCZwITRYOkEkpnKppjHSyEkhpKZlHjUPHeifq
jrT7SJADyvcf/RPjpyHuVSXlXkkLbnHi52BdiQ45LpXSjwIpbzo/nOI7aYsmnKYiCpWqVCDWGCz+
CmL4zE0wUhiXiXbNi5UKQ3KdSPdNuE/MpWphAyEfJ/AtveqgPRkrysvQEeEpp/iGSGOqfGsuyci3
dqOgyPkZ/dACscfAQ4pxh6Fnfomu15fcy/oxr0C3Ma3LRhAXFdtv4cKWVFGtdmihB6d089AdMtD6
M6f6xCd4fyhSgMf032jCBjaa2S42prG9DNTLjs3NVAX6p2ZyWn/yNBTrzZNTJYEsOLJ7lyG4r+OR
YyMoIJiXKU6MbkyQTjOjmyL7NMxX9YdeNzpm2uIZj3A4Zne/XUjLWiO0bQGD3SgDBrpgTqVn+ZhZ
c1T4KBI/kUZAdqVC7wwaWTG27x3zjFoowzQkMwoRc+NQKFDILPPGMfcuXzH7UfANjqCRygTO5c6c
eGr4M+2wdD/K5K62b9P0xl49Zh7nRpZo5xvy7hBsIAXvkbGeJk0F0dbGMpwoo5Gn6n3rj2yuPDu2
2Ck3+8wpM2K4UTt8oH4FcQv03lsmuCw0AV2fihrZB7CbpWGwzLfGjK5Fyb26a1i2GMLFWqlT16cN
MKo2qBEjqQ46dXRvPtPfkftPIsR72rIFFM5AHSJDVzMAanqACUDrelpkg6N3nxgbDLG0rtFWy54p
X7jTX42zBtrg+fTI2M/dWqaXe5ZyiyYELgobzkLRAW06q4GFITzkNHj1y40qLzvfu1G3YMKNGo92
bhQTSPWoXXiVbXhsjZ1VWzx4fxKXmBtBUfm3UIIlqegcl5kKufSOOkv8s+hlr6T3TreJHhn475pt
6zoq19/aqjhc7WkiEwbxpaND2Ski6OMvTmN4zjOJMBIokbFZB3mGPg1j7JkMPGaNfr2geUXJdC9j
kbsWoeTCfr92byQTc0nGVFrmMkEyq7edvviZSOMw77XuLYKgCEXTU5OuQ+wtMd4P3UHxR3CjYlIS
r5dWnzRJ1Oz9sX0LJyhDPGS6kk9YP1L6Fr2pMdmql5i7nWP7FoMv6sbl6InajBhBGXtFG7ADmt5P
Q4nKE/T18frbyLN+Xr5RZJvEZd7gaXqm6hj2ADzjKqcOHb9e/v772wPyUDSUMhQOgCNNWLPVqkhd
pgnW7Ixs+7nHDcz5wmQv5Pcm4S2MsGwJ6vZ4iULM6x+S81IOQ+QAdl2dpSIG8Sq9rz6ycpRCKBvs
GEgsvV05mtn9MuiQDIRzTl3emEvpXl673b3ZIAjqjYJHOycDR0C2aLxn2ZfL39/VZ2ppJoHDYqui
K9batC+opeDJA2+6+D4v51zWzimBEOvxMVa4zFYCiBSdIAtJvS5+VjryoYX6WxBxrs2gxhh2o4WR
l7OTXl6zVmI49zfi9fvCRgxpvzQaXyh0yXk9w2ugkO019zHeXjRcgV8hhHNSjCZIyOIo9oyJxs4S
DeDssldnaEEpE8/eYoFEJxpOlxVgVy4eUjVxPFF+zC+MzeHPl5zzT+DU9KPtKM2faDO4DLC7/RsA
wbOKyrlJVtQ0eKxc/o+061qSG0e2X8QIgp6vdGXaq1v2hSE39N7z6++BZldFoanKu9LEPExMRzAr
gcwDIM1JJ4tiZ+o+sP99QiXD2m2kCEdonzeWvKZcCiIIsl96sRe9xQyow3iIyJs+sWbiJDt7KeU8
n+GUHVhjWm10ciO4vmg7FX+/6CNmgbpVqxtbgz7DufjMz7XIcC0soTN4nJMushz9o+H/pVDBxttI
nRJbgtAxC4w79Ssf3phieGMe+qx2/+0IojJ3u6h92TiRSxh9GSOTfqA2SvjN8sMw3CnWIYXtX1eO
2jP+942da8lcdYsCO5fT/FHv07Nkf/g7CdwRNhK6MZ/CtMTqVZhtOL4bqNgf4UgaX8nN98tlMKO6
hQaM/ZO2PhsBDTrhrNRuCGgwpLa2VAwyFmM5j53Xh7gRdGdt9a6vFWnfAiqYaj0rkonFSm+Np+IN
cxo39DTEHRrMCQAzbOL9AXHWry4lQESWsnTRV+imPmCmJuYzFkjjIs1jYcZre1h7QkViu0SmQitj
Q4QsZ+zVBhqbR3/C2PllIN6txH6JLMF2bk9yxC8gQ1W5Wftuko5sjVBdSNgFpYyADMsc9ZleY+0i
+16Zz9Z0I7GAMAn+jVfHn6YxMOiiWMEWS+tCPasV1qVAn6C65+VZ6kEO+Gs18SZ6Vu0+HlykCd5k
YJJ2g8h27IVNwB7aWxP5t7R35jf64ja3kcs5TygT3N+ti0zBu6xYN/M8zeDBeeW0co90WOmkupfH
766vJaWc4F0hUvtlGOU41KsHWQ6SiLBt6vuCK+VTE/fA0NhDt9tz01UPFcZP/JUKP6JgG7SbIlnu
4hIq5Oy+SN6G6cv17/Of+MradBOU6CDERLZZ2AtUJBrp2lqRx9teeZiVD/tCJRjhOLtbvhEj7IS0
qnM3L/xaaoLcIDKtxyUtHzFkwHLl/72BHQC3kSXsir5YkWYjFepF09smy5x1NEGGRFXh8l/8auHA
AIPWDhXdHWJ1qtbpS6XXHNdU7W1qvpPY7AxT5sracND0NVCpkMUu9uDyjnIYGeMGfoTuNpZQ5iMb
owWEfTUCL2lXeHFzY8BrrtsDJYWb/EYK0Llu0IgaeaWKseaZfjuHbcAk5XRdzE6gEZu00Yb/jo2c
tSqiuEr/a3cu+4JC/cbj7d3d8/IldKP4Tx5GG4EC0NVyaRgjw/IN+dlMX4aFwJqdePSvGgme1Kcd
eMG52VnGfSMFueRN9jnJz/1yG6ahq4NbrpyIZdwFoI1SglulaVVFcQKlTP3NlHw3Neq6uB+E2UgQ
nMmItbmPVUgIZ/Acql7RONEd/OkB00u9+Iman0WYn8he1qrJmpQNzG/F89WOEJI72umX67ZHyRCi
FTnyE2vbQkZrPYXSwRoezfB4XQS1bIpwUQhHC4HFCsvWezyxmvgY1fd1dnngyvh/TJzn6eHXYPQT
G8QWhMJM9S5pYHvpqXwcDuPRviseU8S3yVzn7u3kYg+KgA/pGuZZgiCphy5uTmzhpEFxZ/rmQfXl
99Spsb9TFkP5vyVrmhg2LWtZDssQq9jkZy1GYqULNJb/yQmLXpH/ChG2aihKI0SSP/L08CBNqaOm
5LyT/e25iBAiGt2UpqqVYNHKW6RrkRJgB9RFHEr3fy8f5xh0ESTsTp6mrTXI0CUtK2eWX2YywMB/
6mtLu0gQcLscWa82DBIwygy0sch1f1dB7gYGLd4Ut9Q+dSD95qS4SBSAu8pZ1SIzEHnJO9NRgzLI
3qZIQyO/rgXGjT651PufsjoByPUmH4eG71aeyy5rFUfvUHSntR6BEZRVCOBda4WpVAA5XL3CA/Mw
lPBGP1hBe0cxdf0GjS5LKIC4NkqzERWQpDyVp/HEbjJXeclO8RE0TycKwvfPpJ/CxPqw2ZyZvMwQ
NkqfO/aPory9vm78x16xQLECLLbnpLMkfD898QaG8dj6HXoxKOyh1BBgwSiqvlRNLqYbzklVHBNy
2hs3pGuaCLBgR7qRLCpExPXHzryNo6d2SZ0qfKnV99fXjDBpW8CFZNTlVW1w/Q71m0gJlO6cTsSR
R62XCAxaOywhx2o5O5raoQiD6ypQRmwLODCE4VI3GtxSOzTlj3E28iPIKCqnfgOKnrfUI5XaHAEF
Vkm1wnbA5hTw/rm7MaxDPyaOhkmR5OAN/tNfGQLmYKCUmc+qEEtvESBRahS8cyaP3td1X6kQ8p5Q
/KUQ1ZP7i7iRJGDO2IBbUYoRKAnvwsOKV3dgPLY1p6UCeuupp1I53V2zQJusAuocHZSggo0bRYJC
Sh5Xt8Pcmecvek2Q2uzuk41ScIv3w7yi1m/Ubh3rCbkBZah8pf0s9aOjLGBEsddna7Xd61a460gb
aYIjha2SjiBOR/BsxHhLo468eRw+W3VNyNldto0cwZtmc5JZGkKrpr7H4OVZIwyB+r7gTCw3akUp
oQdelY7J8qMdV4frS0WJEBwoQvO8Ktc90jgYrZq9Y4hoXhew6zWbNRJsmYGvOc4WCLALxKkMy2nW
+iAP53B8d13QTicqrlUbScL5GStrrCCAgcwwn2yl+ZFvuw3z5IDPrqcOHv6zX4HBT2GWzK8Nm5dx
U7DetDIIa9LjjKNH9RfDs+uHomWORc0Dve49rzK3bB7aGlV9SAe0YHpfcn8Kz9V4ZAuesSa1YfvR
7o1qwpmqdiyeDQZpfLKH9+/UBsubVEd+5g2I8hHDmiim/useC+bjX5cTjditaayQaczSoe4ip1pR
VRgTtrj/+t+oJgCDgm7oLEkgJllKp5mOEoudVHoBvVsVnRfzc7aWvgyKNMIyrzuZJQaLi06qbZWv
aLE44QFD1/jYjfSfHOO6EbqVvPivnBrsXr+uZrr+1xOyPnHnuXTU0ruuErVfAmx0Q4f5LDE0qqRb
Wb/HFdlJzKfrMqhVE5CjL1nBlhwypupeKW/L2b/+/d03Cx8LiiMJ9ANMrKuuuqmJzQnQxB5wZ9CD
7IzpxEFxGz6soFYtD5SR77nxVp7gWEjDalnMq38K7QPTEyceU8co34Sy4a4aFfnc26GtMMGj2Gos
8GQoV6UnpQr07tYgR/Twb4gguJUhuFOIbBv4lLBDGbfrOkAI/2jdFjmmhE4eHxiH+aR/uWdc7Q3u
lq3VlZYGkfF0UwLkq0NyUJ/62jXv5CA90pzXu3C4VVJwJpajy98esJDap8HvMUQk8SW38aQ79cxz
f3S14E6PFwqBN3YpOFefW7i3cDtptMB8+HcgqeTWR4z0ynE9Q+dOhkYvKiqxd1BvpQruNmayEq8T
VpZZefe1V23pBiQE8ncZ7fa6W7RrTPjfvoViuJOMgli0CAruYBlT2mZSjXRgaH+zUsOrV3DBDKEa
XLeZfbe7yBE8QUnGEOnUBnfPkBkIEyzfOqa8Y0wyXcmutEc7L//3Cb18BzEIwUB9NUiQBJFFa9kJ
s2EzU8Q+zb3lqglD73L/cl2z/RW8AJhw41nsOeYDRQAoGYovX6z+EFI5W0KEWA+16pleDT1EdNXj
PH5VDWekinooexeroWazqcqJQ5X+zBvVeNfCekQhh1PnDp/okOGITL781dKJdKVlVk5D0UKmVX/F
oPg8O5fz6bqIvfNr41BiUf8QVgaoNbgby6Wj54ljpA9/J0HAX1ZryVi1kLAuj1BiGAgaA+qENLl1
bNBWW+3UsLkdW3fRPSdI5nUImjNUPybFSiT5EGVtAtbGdTLEGHePQ2v8XE3HwfxiSse/WzMBXJO0
HPpJgohCOZfZXVcRu76vwk+0EakfikWdtIi/dGsVR4QuPUzp9HWMU0LMTks3h5ifcsRyeSUf8sHo
gJ6dX4BUKBgOiPLehS/RXXi0D/GN7BSKb3rEnWw3NLEVK6Rl6qQYwe4GsaCTfbTryuubGtQ/1blU
1+96X78PkXvqcIlH9aZTDpjWJ0v+9R1ke2+v7W8QzH4wdJxGM5Z4cqVjfqszr0UdDvrHioN6P4NF
NskD3pWJW9yZCjgR2yvSUyjqWjANoRLE7j9GupMmJ4P0On7wvb5WXbZW8ILEmGpt4mEF7cCCAjOo
+6PyPKBGvD3krv7t+mpSCgn+YEkAQjODQnGLAcnTw6Tb/8hS6F2XQtqNcLtIsnaUm5BziZ00THid
jwa60iwHRKI+HrHELZEbwLUFFM7FTC31qui5TtNBDu80ijL0N7j4c4fEmsqV9UY6ZNgh5dOIqncM
8jpIro3Om5McqCjlryiJxC6JFZbqoqNoVIJGlf08g4R/QVt1TJwmlAzhPtZ1yKeEBlwbHNvOnHyO
2yRoqBLu/VvmZeWEm5GmxFY5cnNjhezXRnbTqPqHasw1EDFrlNFxMLpiBxq3k83xpbORTVkKYdoh
f8QUmROm0+Pk6g/S6S9xQSw0SVpwrekmx0VFeZeizdlc9aAZKLYfwrLFssqixtDXroJG3fwQpo+V
/AcdIxto1QQ0iNo5l2Qb358lRCjaDHM7U3eI/1KKAAaNjtdpzrWYosyT2QGpPGctIuc65lBrJaAA
w8ttUCxIscfSZda5Mqn5zsTLQqyarIty1CsLm66qXWDqs583xa0tp26E3i4M3vGvK0TBjlhAOSVm
ikQ4NPrRCI6ZZ5m73s/nf9uHQKz68pfyBETIU12r4xwwV7TOELu8vSf1JHds3Q6J+IMRLMeG4lQh
dk1MRVSJtKQD99miuteit+v4R/e/nwAkzpbSNaOP8xzfT+3Pw3w/U2UE1O/nKLvBnMSM9VYO8X1M
eByWx0yljGAvIX15W6IN4lcBeV1hiHqDd3oSG5/a2fRmjHg2jpMmHfQQZB/pekqi8bZeGLFyv7ly
/vdVa9mC2w5hKaXSiKvzhHZv/hpA2V74aPuZO7rpirZ2BKaPfeo01CCY3xj+RbLgylNmsLwvYYi8
ngWzpQKjCmy/95mLlmnQkR3Yt+umv7+L/xVoi+H9cpm1for4Ii+D0+lf6tG7LmD/HLwIEO7RSoam
CZMLUEx2I+c+8gn+YL2dosfrcn5z8boIEnxYZlWmSC2WbnInX/bB1IWpjKMLqgqM0DYIYCelCcf7
nI6hWjWQpjYez8GEJ8yr4gN1xncK5lmbxCuI2ib+942zhRiB1JcSxM3RjSrdSiaRtvxNaOKyeoI3
T1qjGSkPEyDCWd6qwRg6fEqQhnZrMC6hQbQ78QD+Su0aX6fXN5eLXOEJsDC51qTqx66NXo8hYOUz
fgMG+zJ3fNMeqHXkalwTJ2BKKg+dPfFQuyoj9RI5oYRoVUMgFyVEgI8GpcVxz4FLUn0luVPqu4kq
P6BECDghJ/kqJ9z8GpSdxOcm/RJPMnGtIDxXrPU2LLvLtQJqsLh0ZITwoyp30lhzw4ggSCG0+ZHw
3Fh3usS1avKkmIwRMKAKzsCMGVyHB0qEgA4VupGNuYJ9myC7Ao21jKuSvUrEkv0mhv7TnH/8faNJ
H08oZ+BRe/YgPfP5PLC0yKmPPaj7+js0TQR/dh+/SOSKbyTKaAEp+hKKsTb2Y/tJy1BwkHy+vnoE
/Pw4MDdChj5U5JXDT2Wb/mSND3OiHq6LoBBIrDqRu2KdB55jse6K+xjYAxwASU6PYs4Qz+fEQ0iA
OJv2r7WXtRMcNV9kSdZiqIWyeqcv71j00W5Mp5CfzYSq6ySOdlsculxHpjHMvMaBk/ez2zzI7tpj
f+79+o1yE/rkEGnC4sXaZUy+jfUl4RZfoYLLz8e3ck+EHwiEUISzvUyMTDZGrlJ1n01fZeVj21he
THGrUGIE38UkhNUKeVZ5LEY3asCvlTp99V2NF8J9CTMX65Z7vW5yhR9G2ux10olRY6GoLRFO8UpF
nnfmhRu1/iXqc6cwRxAkEEpw6L9yxIlDIhJLLpY2hJAyYphjCM5+y5mad02vHGTZW5GZb/vkTxwJ
qS0bQ153xizPqPuvlQLvw7E/W83Nkj2GUuGE48GciEj9ri1sJAku22h9uSwKJOGoMLOHSnlm2pOd
ENc7SopwvMbrqjSyiSAeWjtdPboZ184vbdyGiEjU/nlxUUeMrzVpGwOeIEj7pD11nyUMp4786LAu
LoxbPXP6rJpqaN+18o1MwWuVyU401vEIZT858ozxAO3zdSynJAgOO4LQk/ULJGDugcPa3FEHwuDI
hRPu36M5qPJiczuoXQYi4+qgm46c4rZqP0UuLnXv0+9U4njXfTcLx9XenIKF2aS8Ug3VimPh6MWd
2n5Zc8Ly9o+JjRDhPJeGqCwVLmQMmneIrB2SKuiCEblwnIEPoNZWv13frP2DdyORO8NGrSpELVnV
Q+LypD+0p+KcnMcvCoZQfRyCBXxjFuir3vxJVbuxESpcxFdl6oeG58Rrq/lo9O2b2oyD0VQIO+Fb
8goMVbBrY16TrWPM9q+6GXofDxIP85Xhg8y+G+Tk2N33y0aAsHhmlSQNMyFAO0woc0KoCtwzn3g6
V3erB7SKHK/v1i66a7IK5m6VYWS4gEwYZIxa81BB1GhWe8yvMcLb1KwTF3Ohg2QZZ9/MktgZ1dQ6
YkAAdbbs1pUZF/HimwBkq2qTDypvEJ9BCYk5qI865k+mZ6rscNfXNoIEkFoUkG0MA/SMDCRi1dHv
lltZIeB31zo2QgScUpQOlUkttBmaIK7vLYXYrP0owUaAgFIpaAoxjhxaLE/oLbbO0132vTwWtxoa
jR16xgC1aFzfjSfPZc9Gs4Q+S3EjZ6d+WPEUINZsHy42OokuZYwYQ9VAyBwoOKOQjw1PaCjzhiC/
5ymH8Z5+5JALKbgZKqhHG3T5eFIfRwxryPzxRr3Pbs2zdhyOElGNvPss2GgoYFOdYGxfjSIhL5aW
D1ozZr7ZNv4SLrY79xJzpBoEjNfdmto54VqjZeaiDBNE6smtPt/G7KA1h+sidsuGt74rQEckq4ga
aAwxg9it8TSN/PK9eWc/8UpXCqYIfV49PsqkUlcQe4C/ZnG1MHJatgS9RREVE2goPkBao1zTLOdw
hOYbduTt4vGxPZAdS7uh6ItFiP2Trdmpqc0tQqvfSY1fSIdpRp36y1y/V+enFVkKnQiM8Q1/dXBt
JArIUYw5S0oOtEya72NcbKR1CdKifEjMwhnmMJgKRtjg/tVjI1OAD8lWrbmZ4GQMVBwqBlWZ9+yN
9Hb0UfN9TA/Re8IgObxe01FAkqSe6zAqoON0XkFNuB5t3y69+UdJpXSaFo+Qt3tWb/QTQGTOhnRa
LeyiNaL1rD5xke2xC1juVbc/iNZP1yX+MPNrGgpIUmH4ajlxrOz8yTfcjDO732Z3vCwAPW9oxwWh
a32ejooZtIhvSMF1+eSOCrBiNSBnasIf8ttbTOfF48J25YcS9dhFIHmMMFriPBVLgupO6e1YxwLP
yVsMc0MJ4ltCIcJkxGKgEd5eG9xkek/9wItiQZF4mjzd5aVz1H2fUEcV7yBDChLeDsLM9k4tb/Ka
2h7+gSvmIRaGlnjCDDUqBTz1ecVkOHbEAMkVg+FkT+G9B8TaEZgsEv5VNuZj5vy2I9XTeuzZcF7u
i7iT3GUoZjePjdTtarn14nHpHDuSvy4j/n/HzNCJQ1xf5mR524XolSB+FwF1qgA7jZErhcZBPL4d
fPuh+Zx+yD7Nju2u5/odc42gehh9xaMrnvcXBCQjBpM1NIQJ3qnLoLmaGF8Qc3FS5kzt5KzkJu+j
zkWK4IPLmKwFHkLcZEe0KHMfTO56JFXsA/fBikLVfaO6yBOO+WqpqryQIU9++nFFx9Rx5aPxEB/l
I5kFI3R7xVs6tRhqNRv8xNDObY3oBcYJYeTqafabR17ElVBJiX2f/Kmd2IOvoGA8KzWcUWN9bMtD
+7+PCkC1IUaq/McmLA5Amyu00ZnzkM+wiUKtnFH+aBqEuVMKCAe71M6R3MRYsoidjOlsGgQG/wbz
LxoI7jSXk1T2LVYo+sd64pQI6hfr1MsuT0EUQcPILn/CjSz+982SVWuhYjwolqycaz82FccE61Wf
UolkauGE01seu8iYVuilN4vb2y3mFpf+dSjin3iNx5elEwAhqodcriSImGTJScrPCqrAk+JUhR+v
y6FUESCh7CN90nO4aCWftPyNTl0eSRsQMACDTaUa9Kj/3jti3DvCR1wbgahufCyfyrcJBTrcLa6s
nNhlL0XmNPcdrJpjOGdu6m/K4+CtqJRIAqrqkVJP7LkvpXlgcoz1a3wWMMxOD9G+d4uePR74+4IY
GUWN/5v350/LsAVYsKy4VCcFNp78o6MDqEDP5YrqpwTEj/9pFLxuIaSKAkx0vZKj8BkqWqYbvUGk
xcm+Wy+ja7eo66vP9GXnN+/6i4oCbgx1y9SMu3H0T+cjDIjLVTe5ufO4upHbPZSHI/msIvzAFpAj
0SwttFdYTXoag8lvH/PAvgc1TfUBA/dA+wVa0oW61O2jFSZNKrJpGbZYv9i167pILV7BhfSoSN/n
5l2kvCU2j5IhQJU9ZZmS1rjXrQxjnXh5CIbj4mgssqD3V791y+/0vO79xbwoJoCXMrRVOA5QLKm+
tdqHziIOLkopAbTyZZ1DecL38+jNIJ9K+WX6E1JakPn83BsBtrI1rGWMCISIeEK/iu7qS3/Iy564
dxMrJVYzhgkoOwYZmkj5k5khNoHBi4QF7OPhT03EAkb8YaiGCZpYd/xpm5xNf0X5Ilz3/8GhSekj
gJNqj5oc91yfuXGjrPLNuCEUIjZfLFZksVZ2dQ6LrtZTOtzb0V1LMU1SIriWm2tEZ46FpirQIs3n
z3mUncJOPdtmfby+Nftn/GVn+M/YiFlDYy6tAmKG9aGpQeKUBnlsO6z4el0OpY6AAazOpWJNOQbU
dyZzZ/Yi1/51EdS+Cx4fV1mdqxJUyfBoLN9K9Z+U5VzcURc8Xq40o6lLfN9iHyXzaek/RNQwDEoF
weOnTJczFuPQkaQgzp76P2IY2UCKwSN7m+1O1mVqYjT6e/ltjZZW0Jfere6/9SQ22Y7xmxDrT+MS
G62XupCbIYTbj195Q0v8oH3LHRNjnrIHarLvb24IF1mC10vlGs5I5PLcQrU4/S1KloPMVQ9l7Jrg
T6lJCqLf3BAuEoU7iRQrigZeaP6S5e2LOS5e2cEuHAm3hKnCSBHZkd8Dta9bOeFIhoALJnobykGH
1DB9DpcPqXxXdETAn8AEcdxvVEZLv6wQ0QEQDOn9XGCSfPg51AmH+s018rKCAigoWTZPDdjkvQxz
9Ra/DqzT/GbGCE3drQ9UZRjhW4YAD2HGzFEegUBh/7aY7pKFuvTvRxou2gj4AMLgbgk5xKkozcIM
rsKtQecEoujctz1qjgS5dgJUqOUSr7IBaRMS/miexY3KOHWBfdCOUVARFsHX5vV75qdqYjdwlRVF
PczYqAhDZOvsU61OgS69r8xzSdWaUKKEKCPYqE295Sg+9J8NcCApmeRo1gOrH7Xk5borERYh9gIr
Xd9mMXelhN1l6Y2pEqtGfV8AiIGBLKNY8H05e1bYDebYXP/9FOaZ/Ads0Hwe67gtLQiw7hDbCPoT
5lf70vdo5OzkIDDMCBOnFBIuC0OYtlqOA8pbh/muHufbJSanvVEyBEyopUXNKp5b6v7NpiLJNKFi
lB34u6tB1Wh+MF+IdSSup2LkU13bRUF5AWyu9HLwmmoW7qZh4iBY6bYYN1t3uROu95I9eL3y1FLV
5gSkmwJwyEU7Dpi8CDthT/J4qrSvzHpHqMht7ZoHC3AhxybTUhMyVAam2DooDsqp+9j6fFxPe7D/
sJL9clsSY6FxXRrpJGEfZRPp1ekQ+YvkRJLTYZy7io5WEEBTwVAKE8VoaF0XoMvmN3/jk/TAwy6h
1yM9+IFH+oYvVLksKU64cvTGWEbIOwI/3v0o1j9a3zhRv+paN7FPRnkII7UENNFQS6rOfAfHwDjr
R/Q8vwkD/VN1KtF9E1JEPxS2WAK2qFOuLFXE4x+Lk580N3ZVGUyixvPkIUTnxmSHNXVbFAOn68JK
Zq+wGPtZDQw39bI767Y6NUF9F1PTq3bdAbNvNZAyKbr6Q/sNcrJ2bleTV6JEubMGLYYsnEGV6yYu
i93kMfmoHElg292/jUhhQZH2KGVp5g5xMM6xO4JE8BAG3QcJeY+OuX/UT7cRJ2B1LeeSYaJqyMv6
N5J2k/1ZehxzKxXTBiciE9/Aqcz0PI9hj+lte9vdM4cnU4eg/ozh6/8PdpzdS+lGnLB8bTuPsorJ
GJ5k946avDHDmxWDbWYlIJBy9xq3ESQs3BzPESawcDSuAVw16kIMT0E2zDMC+lK631u3kSYcd4tp
hsYkQ606d/l8hzRYNM/yNGcFnwFaLR0+hOyp6J3rWvLVenUcbMTyW9jG/pU2BldFAyUlNP4ksm9r
VHxsH0A2IoRTbWhHDN8sIYL37nGSbTjbj0QfN3hMqycSPbuH6EaccMCZIVqxuwkL2c7Ps3qs26Br
iGJr/okriyY+nlknrwYD26C3xrVrg8grTDKn1XVXSRqHgeglzd5L0be/2inxDT0ZySxrEoTa2W1Y
3Dbd8//6fVPl7N2Gamq2qujCIaZ04VSkzQoKfPVzvPqs/Px33xeOrXCejJ41S+iO9UnWkZDov18X
sPMO/1UDARnGMkmSSIEGylPx2Vic5JiA0K13QMlQu6Cs4aUs9mn+eF3sa3v7VaoAE3WfhN2gQa9q
SA+znbjpkjzMpXG8Lua1o/4qRsCHdbXnyaqgXGXWjora8YoqGnv94PpVggAFMnIrfYjoiduoI3oA
P5RV7GoorOo/NOBbv67Nzhn/qzABFCY5Z122YNVW+z/jjq2X9J/VXf0iINvPqC0SIMGYw7wu8SZ3
4+6MYsWqfoqolh9i8URImJV1WRJ5Dt26Td80cRg09vIU56GDGnJnNSnqNMIaRDAYKxt5Bwt7hfrt
JgtkxSX25/W96Jf9MQQ0qJeiKY0EAjBDcLzF/AAv9OST/LU4LQhjSB6V83p9qv8qT0CHTFoTe2wh
L0widDl+tu3uqLX495lQjAc2f8XuXwUJIAGa+tCuuJXzHnaOEGh7RHEkHRaktkjAhSXiNB0pjA5P
A6eyHqqCuqBQeyRAQlhEmRK23IcejANnrwzRCebU/oiKhvZgvCGnSlAqCQhRmYW29jk3itLhbPh1
ULkIMQz+xFC3w9wqmI6mTKhJOK8hIEWfJha486BlCTp0G+eGojgYikeYxb5qFkYam3jhG2KXpZW3
TRZZDFIwufZORuEl5zdIfMuzmiN65T1kK7zrMvcVu4gUFFtGOSn0RgGiGygJDB2t+lTmp+sydp6m
3NwvQgTok4xYis0VQuTDgP5K3nhr3ut3vMaqvCPrKl9fmX+R9qPuc3Ob7FinlwaM0h0WXJn5XHK0
rOeefagCzLUkDGNfN52ZaK2zwUInvhPnPExiqdewgH6cIJhR+OOX5DA1YCZREeevqJcUKVBwuDEt
4NKmGrraoUVLPspjYf7DVyXoMbZTozqedu1jo57gbaAPBI+IAfVSDXTWfDFNv2qc5KA5+mG2cFRy
II6+XLeYXUfYSBWsUlKyBNRqkFoMn4fwk5T+idVvvi8YpBaaptXW+H6svRnbg2a+bamzhFBBLLop
Skk3WgnbVPf5t3IBF60iv1xfpf275kUNsdQmq7JQWysdePGhBUU2fx0qumu92G8XEIDBudwVzbjU
tWn3lrGRKpzKSpPbfbtAszgqHZa9aPF9YX9uJ9+mxnpTayicx3PFllgLIUk2nLV/q5kfiQWkBPC/
b6CiitDWoTLYgRQ781fjjKxggEKs5TS7P24YJ8PXqCl93D9fnf2b5ROO5FzCRE2FL1+hoKJWdQvJ
cKxCdYfsw3XtKOUEoFBaAwOYdAhS5OM8P2h/0GwEoN1oImBDqJiYk6Zi9brzGIyKw7zCT86WZ3ij
7swLZoTKaAD6g3acX8UK4DCN9WymM/Ra1c7RqwdTHfywJbIlBO7ZAkJE1myPGSqgXLm40WvPGJ9D
izg6ru2PKeOfX40vlTq7SzKIqDiDfo7yk+j05xbAJQjZK5AqzmHZAR9q9k9ZPyej+3ffF5BgzSu0
iprQwCjr98wy/mlUisjqmrdwFQQImEJVT1tuxHpvO0NZO0xx8wKlfVnjXFdmJ0R0sSsuSgCDVE7K
ecmxWj0mln0wDib6e7XTYh54cS7PSthExowyAAEJtDKZ28XiurXlTRONgRkREECtngABU7P0+bJg
g6LyMU6ddPiGFgImHf5y5QQgSJa1KhV+nHIaSgONp5Jb3qzIkXEE0B8XQh61bgIADGtmjOA/xbFX
RbmrZUXngpmLMAdKiAAAYYdmq5Cf38lyHjCggbVUTJKvyuuDAPjJDPQsqmLIGu5amIYkh27OmFuP
Z6UojhgOo7KbNvz2Rzt0kcW13Rx0KFjV1CrDy2I5rAHvxitc0++CJZC9FNSn5K14f/UsQzYNTTOQ
qv9VnhF2eZy1kKfMvnxWkK/hfPX6faW7II/nGbDIY9Rpzrfk9YJehApwpEXSGqojhOoOeshQhICX
02MazM4JWXtE3wwndPjrMLUdq3WpqoR9X7tIF5DK1BYVHV14dnRp8zDbD8VifE3Mcx19JfZy932j
XwQJe1lbRT6UMSwTiMjnomTfe2cKwgeQGJGUXPshso0wAaPmVh7lPocwabzRzsWxOkSHkp3/7fmh
HqPUEgpwlY1hG1oqltAOQ9+yXD7bqsaopnH5E1w0dA1DpmxF1XQBsIZeKeUllLBXU+LqQ+dYS+nK
cusaGYHx+6fKRpQAViVo21LbhijlKX1Jjpyid3rUkMBhfo5Kcep5uAsqG3ECbCVhlLFZgzhMk2nN
cyofGuTB0rcZpsVdt8NdF79IEoONmSUtWh1FksvmYDXPFkVATX1fgJCCRUtsNdDEUF/M7lajiOD2
H9IbBQS4MOtVMaIBArS7wQRPoIosdnI7Lr4S5H4UUAn63Rsl4jo6Q1+nzGwBH6JBZbWUhTiL9UAf
7ufuTd4SJWyUCAEZjDmBuaUQEYJIqDMnp+sXlyXfr2/8rolhQJtl6ky1dDHsmyU6M9Y1kXCpiJ3a
eAitO3l53y9vWEhVNu8CwkaUuEXRJGV2DlGobGa1t4Yf2tVpmufrCu376EaMsDX2YpT6mkGMcQcO
9/bUHVBLDabKxjPgqCWG8HQUlTYpU9grFjfrmNgxJqp8XUA3cWsHcZAczE/hgNkqipP9ARcdrrcb
JQUk17UYfWB5Krmr9GSVfti/rH9QpvGrDAHAU+Qk+8HGQtrxj6FdoI13rNMq+z8yyGhUryrv+t7t
m/zFGAUkb6JV0kHzIrlt+japb/HfTs2It+AuEm1WToDwpOi0TFogo9YMp6y/hlQQnVJCAO1ONxvc
0mELFbhHyvXdXGJQLnFtIGSIRZNlM+W5EUMJBs7DBUwdysd6Ol3fDMqoxRkqCYtZKytcyMOwOOZX
Xoc8HiUwxf8faVeyHLeSA7+IEdyXK8lmL2pJbkmWbF8YXrnvO79+svRm3HSZJt7IR4ciOg0UClVE
AZmoT9anck/1sRC5iG+aDFUItugzPDdWty2G2nTPVyCiFeDT4D1hG8s1v90ur1HAC6kM6MvzewPn
nXAzWq+FXv8ofhs+FJgIFw/UVWj9dFrAcfmhtDK1NWtsV+GgfGD3BpRc72foGDO2RQqNCg7298Xn
AXgxjbYfYVsRJq4ZpIcqfUBhjComszy65UIuPQh96OuCABgUk03N/udxI3Hy2u6znQjL/kVLC7F5
+W5KwWraVmanlXkb6Xb2UJyKvX7UPjUdqCxATeBZmtO95WqERiRcLU1Dt3iqBS2cfANyFkgYzVPQ
nrr5TZfKKwDPtKDNnSpmCgDwOo55WzQ0MkZO5W7qQM1bQGiS7PdbX7qfJvF0C0EMDva4hxvlPSNg
L/Zdfu5Bth2A3CGsbFV0KN731a+5hY3c2S9IqTUJPWwMUdXG72vWpW/fV+lZjVGdHW8Csta0vguu
NnLXgNoUZCGWseWmpHX1Fg8dReEpqUJEBwXD7WxoGUy5Cs0xp59DR+zORS+5XfSRSFerC2YyEjdV
lzSZJ2gPo2mKhRa32+yH9cg+E303fxmn1ynjEt3Y0ZdtwNV9tsDjDskGUsFhw27T/mg4KmtJoobn
Vy+DCwTulOzzXqnaFtlDbXU3NPZZlEEcIrXzlDBlPff+RAKB3K/psAh8aYx03KNFaKDPx+DSfWQX
wddYv7zpoWgBxn3nJGYYmmkPxzXlcx0dU0qGeP0TfgHAbSRJquRMawBgyA4TKwSVT+fp6GUtIddm
a9Qj9nbgKXzFtmwx2yJELPAme8p28ZNg527olQdNuxG9CnzvFB3d+rVjYSG3o+qs6KteQ2SgB0HD
0czos6J981X9Ork9erv//zFlXHMXeNxxGUp9rDQ9bh1GV9m97xktmNip79PVNLEA4Q5LtVV8VU1g
lJmYXm3JdtAZ94M0O9v7lgx27gYtxH6lpDrDeT85+qnbF060T3+Mu9dzZLeNRhnFZQlwrTQZruz4
5tbl264ZHT+fzmVAGbUOA30KTUVdVednxtQhDLM4w2kFUlxPM2pXDDEsERWE71ZhcLzrhmKiwYF/
XwmE1sJTtYl61fhoZp+19twrL29wGNoKFEvB15ukcKsjNdnYNYqO7JBiFlq7D4KHJif6z9fNuGJw
i5LHajcoOTDSOnBSeddqvd34T39nCJe9B9OA8rvB3qIwBx1Vd5Uw4yGH6Ild/Ry4eotn7B1aUQyV
CpYU2ocSjUjogq2Tk1rua524ghE+46WwUFA39akHUmzcQ3JLSY4m1Hu3XbZ6pC6s4RK3UU/hFBds
XYJ3sn8aMmLd10+GBQBL5Ytrf50JuRgrWBMREm/sUpcfiiNTusxJHhrKFi5Fy3pU+E0MW0xTvvV1
zUX59U278WcY8+QRfWMYXa7DmjDu3Fg7xuhdlyUCZPVWunAZl5VreagV9ALhIeXUHpNTfZMcGanh
GwYqccQscLh9HwthnzZs7avpkB8Z1bCwS6qjagt71nBDDSxTG4dLAUreZI2YsnDGyEmO+STrh1A/
WPJJyx+2g3r1FrcwjMsDYaF3VsYCoQw+l7FXaQ/qsNeoviUChWeR0FtNjhOWCExhV4o3Y38CdbNd
DMRlZy0aJPAXGxrSv6bxDMZyW3RRLOOiGOeFjVENewpUO26/BManqHkQtAezPG67b20fLRG5+NPm
UanlAIi4LXbVsVOJ+F7La8vf5+KuGvIyjkBG52S4jXZ3+fA+pGZaKBP4WDMywy9LmBAYwg0ondwG
l5ttL60t/9IKLshiozXMUACEALEAtX8oh095/zmf3m/DEMvPEy6jDa81pQowZgxFnuTGjI6Ttauk
RzH4LPrv25goRK7e1RZ2vSb0RcLuw9zUNPZhMoWYkHCCg3LwXcORjcPkthhzestr0hKPO4EG7KFi
yIFXNV8wZWvXw6dCdjv5wZy/bLuSWLHXK/7CMt/qKgz5A0mDRIopX6KhcFXzaFJT1qQLuYOozrsC
wmi4gfqJ3dU2k82MvfqAmar8ed4V3v8vamRgWPdninjt4VsYlndCnODC6ztQ+46KB0v6qCmP274j
NhQvAAPSulGtTUCERb4TKpCOF8phG4J0G5cXZFOWWolFggkSBtYn52YORMVf6WBBIrbbhlvPQroh
STIeJUy+1qrqWlWXBRYpjc6meBsJn2Lqs3jdaVcILg5SYzS1cQDEXHxU8ncS9dy3IoLAFv4KwGxc
LLyYt3HpZwCAbGF+ZkWzkMWZCFFgE3QcIA1+B5mjbb+t76IrJnc6SH0lSiX7vOqNg99+iwdbk0tn
pOr8lO+4YKgqse8DtodajJ1l8ztS0pKygzsiIsxOl3WDaIPsowcNDltoC9dCx89oUc1Eq5fg5Tpx
ZwXWcGxLCcakKdrFGVGL4EQWiGEYq+mbShULNH4QHdTldVLGQBNuDMlmIsTFvryZUTLDze7fUI6u
3eyWgFx5qZ0trdEEBljcxuZeLr91YInVytju3lIWWUJxp0VpGhlu9cyT6oMQnC3wtYiUcu9qrWcJ
ovy6rarSLPOAVbOmC6a2ph+qk7vCQ3oz4R/Q3wbTBLVmRLTzs+esS7OMDRaMfnwoUkwRRJa7vW9X
O7mXVnHJQolqMdDZKeG/x6HEwiL0xI/SHVNMwankJm5APvqsKJj/kqFMLlv0s1z7VclceRp2kC48
9MfKKZz0i/noI0OVjtjaMfQS3/Y1uDSXSyC9H6K1juV301DtpFLwKEm2c1LLxuWQNqnUNB/h0tad
Xx/Q2kNwMp/GCwQ7wfgQF472tL2KFCKXSRI/jsWGncNdemqGU14SNYfVrCiJEngsNAwY8TWHRujn
wAoNXCVC0Unq94Xxdeh2kUGJSLB9yj/TSQscbh+bjVUPqQ6cDo9LI2iRIfG7R58UBlqmG+rpcT30
F2jchpaNAbzvkEp5vZAlh+CQnUZoVgg75VbIdsLg+jak+VySHnmtjW5pJVvNxfmczpmYpRGKdzKG
yLp9tm+86vjvwp20kdveMhS4it6HR8eOXTpRbHnu9uaxDkBAYoR4s9O92nmTMgd2+MK33A5PwCsR
5Rps9FHbrV87nBIH3dP/fC1QS7l6a1ug8bta10Mp1WBlAWGuMLmXhMoWW+ImSoFw23oIeyGqmCu7
6RClL3X3XkuOb9jHCzu4fdzWYTHHE76B1cYA9yB0q2LvrxD48oSozGKR9TAiRDPG3N2JGiU7zv6P
v+9hRUO7pKyLqIT/Gt3JlIiYYUCGbcPPorI3Zt8ehlMUfR7Vxs3zfVDvt01avWdIPwH5b2ErFUcj
F+A0UKs6EEYuxrtg3ifQGKvIIfHVRLvA4u40WRqmwAPWlLtlfghIRmGWcza89/o1tMgNXRe0ksGM
qd0RGtO5F7tYrN5Ob7rIZoIbIXXJWA/rq/u4LNjkoT93LRAFJCH9e5GIdqg9bi/RH9LQFYRLeUkw
1a2S4oCS9+zAZ4xE6lO0s2IncTowIZleetGpTjfKMvb3hS97iNlVZQhQsXzXBI+JfzLAR0hYRkUE
l+gafRSLnJWtwnOOoUjoBfSN47u+1/4YUBnBpD36zamvLcoyLt+ZSmdBBQt7rIeYI7oUvVya7KGk
viTXj/3rqnEZL5anJPVn2NaCGkWNn1toQYzJY5BeCCeun4hXIC5nGHlRmAIDaljNWd5Vt/mLkO6K
s+zJkJjZRiPyBT+la6hzH1sdwkIzweHuKuH7GWqyqoGC97dtJMJ//CyC1aOVA/P2KNJG0B3vnuXA
G/HCVRXHbZz1Gsk1LfFCRGM5RmhuApB2r5/U3Xjo7f5UHBl9pOBSPUYkGpcxxlLXUrAhwSzIKxWn
6BJ8j18YMR3j6NFVYrnWP5MXxnG5oy+LUhN0wOkgTZZ30kG7sy6MXInuRiM2My+Smna4RUOiF6UZ
A4w2eWyjKW17qYidK3PpwiygUzqxur1VV26D+kIRnaP041tADLR6S3jvsPjOMyUZw6G3IOGSYrgg
rUeoFTR4KHjYRlmvM0lXGC495FYsSEraohkhtLPn6lmFOnOM6lyND7f09bko8Ch6o/UtdcXkMoUC
PfpUqIDpi09VfzZBWQbpJmeW3tR3Jl2t4+slQp3VVRnBieFR+iDvUpCyikewpDmiq98I5DfxemD8
NIzn7OswrJEINQzTNOsEggYPLWDnwiQ37/oF44rDfWJlSSDNQwGc+Ny7YM2ARF/YQh+VqTLIh8AF
DxYRJuwXf7/SXBG5dCGBDhbUXkBMQKiDAi5CBFLr9ngCL4Kbv6e+Bf6Qnq54XL7AuENcSzEWbr5X
90yvjFG3JDhKMpcWnaCWjf19ccfQQK2P6Qrmzl4P7EqXP6T65GoiVVQg4p6vmFTiNEFOBTidah3U
3G160x7b3GvatzzIQgUBj4qgljAwovSrRYxpYqqFHrsaPYhi75/ipLPTND8L0IeOk4RSvln14AKP
y4iJIEpROwBPFs6C9FkA/zH1erWa1hcQ3HVJxpU60iZAlIbgRf2wQ+PbjohyCoNLhm2W15ipBgae
KUB8/A+3qP4kP2VQ+MT4X36KPIq+kcLkkmGiFKOmFMCMTLfDWzP1lk0sDf+xGM1qMcYj8xukgrof
knjb9d8Iv63mo+va8JIIZqZ3UZsOaCiu8byTg1JHhZjx3Yh2URQCL5H3/2tQojKxAOQSYJ9mXZKK
MCq0EnvqPoqtZGe4tm/bRbmOT3pg7ZmlAmZl0sWYErvRHrLyZRtj/Wa0MIXFxyL5gCE6wsdih3mo
6XUsoNhP4AjeYYrnTKtdUhaxvy/AhmTu06CH34bhUxZ+68rLHBNNDesl9oVBXC6oy9QohQ4Y/id2
ODX78aa3MUI7eBJIRbqDSD0crH+YLhC51KCDiE2Ta2YV6o2MDytEHRp0uSiPZUfFke1yT5JOrl+c
FqBcrpi0UB80tm/992NkC7YB3MSZIVPapjbmlE+BS42rEKlC41LFKFnQ8pYA2beOXH0yq5oIeOao
3075q038UCYm8CS/MXFAqdLJyio7xQ1GOMTl3WDkBBRhCz8GCOa3VtMi2DI1ZyW678Udsa+InMSz
v1VlJ7RaxZz1QfIsb7wBrVJ3bFzJYRN58binyj6U87hs0QZdqloMsJzu0uCulT9H5g9FeJfKjUvY
RjmP/X2xjYUmqBsZpczXUXXzB6NxEnbyt94RbhnXRPo9+0IgUt7kEocmxn3TlkA0PzHRG+XGuivL
nbHrXPSv3aa6M1FXTspGLo0EshqlFjuLSx86G81dI75lnmhxiPAiCpLS9qWUASE+DjvJZaSu5Q1j
3oKM079gESdyL08CJ2SdEEgN4BLhpRagDKF+0+vB2V6o1SvmYgdzKaKolVKf2cGYNqWdzB9G6RjG
j5XREThEsPPzgGojCmJf49RS/OGm7uRdnMmHIe7vBqkMbMQmEYDrzlPw4Y73Kw2dzL9G/ASuyLIZ
SmTbIbWj6Z0Gha+e4laiQLht1UdFlxVjhaE5ubGl6qmvDWeipq/W4/pqCbeT1KlXjc6EJar8FDWn
lNJSpIzg9k0hJPIQT/j9sjpq000unGNlvx1kfzj7rjaw6Fjkn0TVLaNqgCFezEuNgQkw8u3kwY4i
W8KNL3sMXDkjDoz1T0LZQC+UJEuqyH9cl5Ipz7GGw6nasSJthfLz/FCc2WssqsNEclj34hVM/tXC
RlfmJGMliiI6gsBpbgOUhIl5+/VIuGJwMW1NQRznGK1xjCA6KnML/vZht71SlBl8RIdBljYGIPK4
dAorccGyGr6FDgOdVj8Xhv0nFtEgW1GbixJ8lUafILkVJ5IT9e/wsbltC+UuLrC7PKqbXIQtln5I
9DtLeNz+fXZh+/3yczWDC2rNsFpfGWCGEhtermKKP0tPGDQBob3xocIShdFIvZWzJd7C5C6RcV1N
sc4KOYyKNDvgCPLd8gD6PQfimrndvVBqnpQTufNBDEQhTdkNL9WOVbevRmKRiIDjeQuFOgrGscC5
oNYP4oA2VsiSvqmR4RpvPG9h3Q+10fgIhAgvxHn6CW94ZnnJ1B/b8fCHD5mfAcELg9Y1GinGGTjT
KXtmM9SQW/KQ4pguaAIGopn4cqJ8x+UDXw168L5jbfz5Nk/uFby0C2AW/EuruJSQq0PbZqzgy3Tr
2c0Rkh97DRc5dnNE3n5LIsXskY55BE1WVS7gJkFQ1IFVoub4LHXvKgh+t2/aRVcMvsRhJSaElw18
pzOlURWSuBBNcc3zPyZBYoeI8fXjb4HHPSDLUj6PsTyi+iBBrSg/4isJ89Pqk8wkaP7pw6PI3lbv
dQtI7jzKxCm0IKD5KuhuC74djXYr7ouUOJIoGC4Ep7QQO43B6NO9KHtq1Ntyc+ghQrgdhauhvjCH
D8J61OqiZysmn8u4Qsu23VKUC6v5fIHBHUuhIAq9DMVsfEDUnzNDs1sln+20T51Oaz01yOzEojQP
Kf+xvy+OQr0o1VJugBmmUuSmQuSEXfWia3j3rwadeHGlwLgDS5r6UZIsgGl6uU/G+GIFH6Q6B+do
6PzdcnHHVK5KYxj1CHg/HzwzKJzZlG4yy3f/DobLFWZbaPkcwaB0kPdxkOwFM3YifFxuw6yegdfA
4KscaW6JplXCGtMC9eyzVj5s/z6VH/jahjBMQ1mmAKjwWAKBHLRj4vtc/KjthE8V5qYFVycgif3E
FzsEX1HKrEWWLY1jER41NIr1CpHJmfd/u6ss3MblBjRdJkPO9iymOar4qYmOc3tUzedW/Dh3qT0W
3rYbKTwuRyRVF/lTCC+qpfni68pR1cMdaCuOWvQ9zHRvEitnElQiBolNxc/+lm1pFY0OK8f8fhS9
vnYy7VtDybuuf8wsnMklCikTlbbTsGBq7xafLXQImW76EkCo5416kaiXL+C4VDHXIZRxcxaR+HxW
KqTA4OP2arFf2IoOLkV0gTEJGUtGVnts+seyuhjdOwMUX31HjRWRzuPyBARY5DEqgdXs/H3jpF4u
otRbnZmokb8bqErUeon+6j2+2AHy+bqSmPegdvXK62qJjuoyJVbxYIp/l514EqRKDec6Ru+do5tO
nlzM+nF7odavtQtruKtEI0ulpTBrMN78T4FePyZozy0gi4HXVfJRnFoufhxHKJIuTF6Db8eUUXM3
OKkYRS2OeDnea0fCPGID8zqSeZglooUrJ2oTIhrTVfDJti/KQ72zLmhEskUbE4MHiUJlyW8j/A3u
slErmthbry9gP8rIbllJxJPfyY/tTmGvAeEpo4b5KEQugxhhjC3PLr3jV7DbeNLBdOe78cQ4ntgQ
A2UhccLw7ShFBmEi9MmBKW38LguXJNonxfh3t0JeO7LXx7owTCTFzpceklbz5Nl6CnOKFJo4/w0u
fShl3SkDuAGdSDya8kuqEjuMcBXfdGL18VTk1YTHcGVfFl+V9BQP5d+5ii+GJVWjxrEBV/nZoyhI
rtQ9+Fq0295LhKNMLlNIUj23jQxHyclJNL+T7BRUZuBlIKsYU3TVDAC8oUHxldURy4Nxy5reaE40
alm4+4QZ91Yp+4hgP32ccakMlHOiRcT1Yd1lKlq2RB3XSF6DJcqrTAxAUeKM5VMWvasUYknWj9nr
73PHrOan1tjk+H3LgL7Q/ayiRyt/Fo3GnkeCDYMyhdsmslyNeTYgjMdgH4f/4rN9fUF+2sL3cNaS
JeL5HrZMF+G+aWy0t7n1jX9mE47oN78PbxJyNJQwiu/m1GpB1ZIMmHJwG1QfcrKfju2J3w+Cq1Hc
nunzGc0cEQBwujJutZTF9I1xqY4t2OKojhXKHHZILL43A7MqG60F2hCfCsWTq6ftDECEm8zwl7+v
yErsW9gzGho6inJ2qu6iytBJqr8q0VvKX8rVcyxcFlhCU+pJmcIWo3eM/NRZe0UiMjPlLu7M9K18
GKYaECW7dg/aYRKkw995jLtpa3o+1SILMFQ28vBZ6Cu7DFBoRZcX+VxPbSAuGQjgX4mGBDvUMI9R
9lkRdqP8sm0OBcElASsAtYflA8JMf2AeuBc/ilTK/MOF9OfC83SE+pQPSoK5Y6f1NAw3MbXcwrF2
2o7J0ID0k7g5ESYpXPUulEZNmljaKaGhFxx16yRa3l95TeGSgG/pgyFXgKiLJ/T5hfHBV4giJFvb
jTyjcDsfEjqjrqRYmF753heH0VftdLqP60998CAKhMvIJeLywNwVQoauZ3yu3na77CHEEgnO135C
ngahqEf17a7vU9SMNVGVLYlXxdKE+L+vCKUk3fVjeSNNlHzCH+4eVwwuFxT5WDV+hZeKwTG+Gl5w
Er5DSQd39QQc/5TsHGUQlxWiMQ3nKQFYqTzL1m1BSTdSv89lArPrxa5kz/6QdPo2l2Joi8JElNmZ
Q36PuKvDuFSgZ22gqaz+0xXvav15Hqtd07w0ClGCphaGf0JqMSutKzlsiY/RwfryqsTshg+yW2OU
mFJ9IBzHvyUloZzVDSuc+cIuLk6JRjjtDzvnp9f4R6QI57NcqSzMTiqmOoo9bgZohRt3tf1vlKXX
k9sVjksLShv1ksya71rzkI/nqT6OFKccEQcWc+ninPbVbMpKnUGo4tNkqnYTTPtQDk5zqbtvyaNX
a5i1CyjLSqy2bPFWpc99tQtn664KfHCRDiZR26TcxiWDTpfTJFQANJv36P0IBc2OKfHg9bvU1Rg+
B+STLscs1FLzGHZ3RnYehZtKDmxx+rrtNjLouHQg1XEGKYHX3KaD6gc9mJ0AJTcomve75igfQIVB
9mv9oUp2tY/LD37aSGbJQOMzWJOc5JTc9rZ0Ek7xiWr/3XalzDOsjn6dGsmE5Qqs/kdezW5ZJTsx
Tl3JwIR0Pjnb/txOEvJvRI26MggF28NZ9zCbnhURTHrMM3/OrLLIXRfCfqqCKsbvQ3BpryRg100S
ty0TJ+rwNCt8zNrBFjNj/3dWcaliYm3hCksVeZK/VLVxr0Uf/g6ByxTGkGi+yvpVs0y8G7roJZXL
wzbEdjKSeQo1Kwt7I2fd7ZpxVKNTmTyK/V6gJKq204MscukhSbugzl+7H0GjWSg3U/CQdMdtS6gg
49LDZChCbcqwxG+/FMgKBvU9/4dnqf9tUFnksgJobptMYD17vSd5rN+xPygPqtuBIgGXuEe6iYoy
icsIvekPmJMDYKF7s3Kv1i/bLmP/4Y19ww+NK3EXq72B3wdZ22OQV7sO2rpq2XqGDIkcI3GTiHq4
oSC5jwdJzgwLRxDirQh3dWnZoTS7QVJ7Uiff574OevHmw7aVRDaXXy9Mi1MwzeBIoWVmHosUSuPK
gQmk9Sj1pneyG56KwzYgEe2v/58FXtlEcwa6bBR+qpOffjbL05h93oZYPyxUCZy0IvTLNF69TGmV
bu4qXCZ7T/GYbmYZev/0Zg8HQd9to60miQUYl4cgkGgZUQgwte9sq7wVO1cbcrtK3m/jrDpugcP+
vnBc3IuJpgvAMYVzlN3osWnn1C6mMLhUFOtNJMkxMCbzMdeOifzcUVwM6zfwhR1cKrJyU5e6GQEg
XrQPhtfcIt4OuBKh7QlEQm+aVVugsS238Fo/g0O6e72Cq/CXeRJHEJo0u0D9XA9ESZNyHpeQwjoM
cznEZ2xSfBeFb6WOd8OBUrZaz7NXg/j+Aj23WlM0sV/rr6P3Kl53Ud/Nd72TQesj8+JbyoNEfPP9
BiO+YkyVdZ00+X4Q33fTSfZT3PCoR4fXhPpbwl1Yxl1UsqRPa3FiAX7LrnjZp+BW/BAewpPwtL2T
Vk+OBRB3N1GTcdBlCUBD/74UL/rsbv8+5TEuI/hmV/uhht9XK0d3OszLKs9J+30bhEpyfC+B6Ztq
7NdAqV3WapfsytY2oCMo7OWDQelCrB8TC59xmcHXOrWZ2MPnfG9eZheSV3gS7DAFcFR2+SVwKap+
YjPx4xNin2iVyh4gM+iUG8917cjokt524TqGYaEKBCVI2eQ2bGTOYhYK6MgP9NTN4u9SZHrJ5BMo
69H2E4WvOMR1XCdxWSPLYbAq7U239ykWDpYyf985Vwju3lApch1LOXpJC710pO5Hn56i7lYS3hWk
9Ogf0vcVi9ulshjrY1XAaa3bu9EN9FR3XzU0K7S3gUeNohMLxMvS9Xql1VoGLAXCSUH8HBYx5oy/
bEcBaRG3XdMyhY5vgwWSJOirsXYqa5fflDvlxDpxKc7VPyTwqwOZ0csTKQtqDDwBrve04lVnKNi1
N+a53OWfGWdFvqdnGKkY5HZv1cWNNOtwpI/OTnd6Zi1BUWVbu+m+KiB5GnyFpuDTtl+pxePO+aFr
JsjxYYxDb3RXDk/R1Dr5RHzcUiDc8d6ZQZQIFQyrhHOJ61d06cO3XFihxvnfLMGrbTMpo1SfAdFY
L7F2L8UvJfXQxhLNn/fvb5ouYgBSUaUGRNRCa0r4luU30vzg1yel/5xEn9v+uL002+Gg8CWHXstM
a0oRgmaV4Gn3XNbP2wCrywIFRsO0FCYTwq29UQ5hikZmxJu0D+RHEOSaIVH7XLVhAcGtvGlMamK0
gOjS0I4xJDuLRK14NasuELjjIaj1sYkqIBjCZ70/ioKnWbsodeLW3fbWuimqKakWho9EnlOmyczZ
FFPslNDcd4rXZ4/bv7+e4bQrALf9yxAyYyCSZXpt4GR81Xk1z+y+iBs3qSW6fjFZoHGLjwPC0lMw
JDvNqdtpYNdQ3xkX1v2VOxSTB/uP/7ZxFlBcEChzIedGCMOKDvOwk5NVoiOLILqSUqJKRyFxwRCX
Ak6Inrmwf5SNm1wx7LpPbVmivl3Z+blhEv9emYxjUphgnnekR+W+PGa7YJd/qdFOfmatV/TRwC67
W3jc3aHIjCrpVODJF+N+dhU39ZJ9cu5//KO+Ta3Yemb4GYr846WS4A2h1ti2De5nfJXXT5H5tB3u
xHbiHy+FfsoES8ZSNeJxDJ+mmPh9IhQUhr84wLuMkV6Y8FgeiE4ughRnMNyqSB3ZJ/L0+l3hGt8K
8+YCqtCTwVRqmKI8hrKreN2+PeAOBI25wu6OoB5wugN16XrtItqKCC5bRKHRW/4M+0Yw1YFjMIL0
tBPsSsmpXGufueLNaDqMpRN68B+3l2495V6jg0sdozkEKLsBWpO+G8m5627j+kvQ7+WIOD2oNeQS
h17UUibVLOrl3has3A7y0o7Q70tpB1C5V+ESh5YJkjGPzJuVmx8VFEaF3QRJLtu4dMeWFB0l9hev
MlSZBSg4VOwvHQU85djOYJUj7lzE/uKpfrtYE+ccetGOBVIA9VYWiDoK9fvcF0YcRkNT6/CYgts3
+nhTorlhndHjuqtU7vtfztBFFYLi2VE/oeQpeZh4Ki7CXX3oMVpqt+CZdhsUixzqm5aKBZXLHEYx
DUYlY3GSZwk8BzMq5CMIdn1bv4HyHHFiEXuJZ2lSokgcxgTLFAalk7WgzDGs3RC53fwlbL3tfUst
GZcyLCGqk4h5NDePefQkxMQLKvX7XF4IK/Zszwb0+/yjGN9ZwWX7/08lWpXLB0PY5pkks136FV+1
jc0SXuZETvqM4SrRxbwseU8iUhA/u6hoWTNEFoJBzCe0vN0mBoTeo0edOg4JHH5+MQjqoKlYAjKL
b31wlqcPbazbSifa2z5czzymrImmqVnQhPv1rDLzOjFjRuLWlx/7/JDMd4rw8HcQ3P7JgrbqBzZw
3mTG2cTATpPmn+MiIWDWPXa1hDt10ZYmqROb1ZY0/2Vu5EsdxrkdBt1DqxQ//s4k9n9ZnPBTKU+F
ybB8MT6lMSQo/fHRt0pvG2a9fqddbeJ20FBOs5JIcB0oViyUObQDqg5283WwbNlLd9Y76qL3h2R3
ReS2FBQJTT1mRan8nD7199U+ccaHurYnT4YmdR/v/tJC7qBtWlT5rBielC+s3RuFKezf5KyDUJzR
+lH2bYe7yncJGEMmQSsD5qXS2U/cJnjoEiKDE4v2m4ZjLyutbxTAGE6jK9il16m26ernMrV1D4ej
5lC9D5RV3Nk7zHU3jCoQ/UBr7CRQWzsLAhyKUPwk8gURICovxpoWlo7aHhZMs4eduGPMoPq7cgfO
R89/CPd/FR6qyOUOY550M85gWe/5F6ZZN+GZOrAjp4fkQojerP2bJu5/bjmV7x5oxr5qOhlVlhTf
CaWZ4atUcpWCSFbrR+P/tpnKdw9IQm6KJaOXDCL/Nk2Cw6BRckRkHHLJQ4tmRU8DYKRnyVOY5ILT
uOjTdpgeY+BS39pUEHKZo06lSZPAsOU0TbGP1Xo/N9l9i3LYdkiseA71Fl1TDBXhgBefX1Nvlosd
iP6M3E2Tft9J6q0J4eZtiDXP/YLB7acUHfRq1gEjGVzJK6H9W79EDiZ3nie3POUONb3IXMN9u/2C
xx3CuqUaRpQDb1I0Jxg+62Hs1L6b6V9kfy+3RFP92k36FzhuU+XyLCSTZALupHxQ7msIAR8aqEH6
hwJDyRhLYPzSb8i8v4Cy8FkcmfKU+aHYA1SMXyLDyaVLUe+2140KDe5UFuTWj/sOELlw66PlWSJ+
f+2+CRssC+ypEgrL/MCbUItJ6zfo3pYeW7c+dmD/6MGW/cJeUkAPdhS+Uc+4K5vqF0RuUylmM5jB
DES/9G3LH51WGR1Fq9xtzzHP/B6AV8O4U7htI0urDAWeS2N8wH1Io9zJxtCu/W/bQIQ9/BycFFSZ
AHFG7N5usOPkSRHxET8+b4Osx8FPa/hBuHj0BWMI4TR1KN0ujLxElIlQoOzgMkRjDJY2Q+LY7Sbp
MHf4Gp0MSEOnRLJbTQyKooooyJvSb5y9tSnpHdjbcihNd4lndVqJbvHGdAKt+GDgW8AyS5zyM0Uq
uRoOC1huIxllqarlqOVupoW+bSrJbZw2oj347U0xTtSNYtWXCzTunGonCC0IoHlw03N4Bk8FG10d
brP3qlv+EBWHyYZjJpiI+PUcv0DldtY8C0Gr5UANfuTn5E7AqFmwS5wq2Mle4VlHquGIspLbYlIY
Dz6aH3O379Odlj932tdwJKKSWDf+o3ES2yzLWbZIwnkXdff6ONqqGtilcNjeYa8CkL8ljKv3eHZf
pQykfmpgTXhWT2CWiI/t2TgUe8tJOgh/WJ9EfC+EO+rJbXVnL2C5baebs2rVImBNrf02pUpoS0FG
OJHC4A7jXu4xUClgz83lreG7g08UManfZ39fHIRTnxpxYyJ1WJ3lJW3lDT11wDM3bK0Oi8UFRJhE
dTcKcNPgvHYHssNd+D54jJeTfjoiIlvjskVudcHoS4i6NPAxP70La3zoaD+2I47yGpcklCoXTVWB
SVGa3sXoQxOC+HEbgrKDywhmgKtD32Lhg+lTO50FMIkJ5vPfYXBZQEyb9D+kXddy3bqy/CJWMQAg
+cqwgqIlOb+w5MScM7/+Nrzv8aIhbuIc6cUvqlrtAWYa4GCmJ8tDYCBZ/2mAnjij7FtWaZJzQ2KK
WG6mRFlg4sWy8Kb6PRThHbUJ3dmQyi/yUHjpZ8wi1GCa/UKBUynGqB/mpfD4UCOMUvCCM4OKw+Ri
pPhV5uaf9hdv2wcucELklG3UGmM5gXSC+8a6q1L/bb/PV3UVNkad6vZQw5wyvG3jd/QVNQk2VCp1
nOQYifNCrZI1FSkaC79v5PeJ0ThRH3hWKdn6rQ/0v1AEjqy1TM2KVIWLoaSboeci8PSz/VsE2LqT
NbFtOtrKJIEsUxLQTGs1LJnaO5NqOEtxNJgtuSJsbvwKRdj4DFLTOotgkjrdDtU7i0jeRjh5vPDj
1e8LG6+aRUBIgt9vq9ahuM1Ds95qzgv7VA2vSLj+tT0CWyaRMlqLjTFjZtmdq159VA0kq82scfed
WbYzAmF2tlmlhQ1nq3ABmEP0KNARCoy5tw8jdTeBNdM4hSpqBBz2MHmtg+D0dFQO8PGDaM2TnGwy
RxDok2ZKWxIFi5f1V8lylpb0/Is1hokRGSovLxQAyBzpejCM+HQ4oqj+U3SwbmrbQVuW3x3H0yi7
sMnwxBubZdZWFnXAa1CXR2OHz3hCDRsGOrq6k/iyl9ptp/hjnnhti40uKaCmgu8J9oEQ1JBl3xQc
3PsuwT34ZTRdQAQCmucozZocNhnl+7Z+16Hooo9zhyrnfZztqDU1auiWgddnwcOjJh8iNYczYILv
gSTkKdWN8zDViVP3AaQJpI0e24ZdAAVXj6K2ocGC86fra0eP06skC24w/f06MkYJ421v1AVK8EO0
TsZNrQMqCcdHIx7u2y46LNL5r9tfQeQPjqi3kfX9nMQEOK0/++iyxzCk6BOB9yWn+WR6wSvqZMB+
Fzwhe7fkS5CbKvZsOISn1A+vbDf/zF9TuQB/IVtFiYeI49N61SiXNuFoiQk4c7humZVD42/6gjY3
DJ9oqazkepOhqEotW6cQWxLb1Fu7J3OXI8FRLuXRnIIDSWVWbZPGCkM4Qgol0DF3kR9XjdPyCSF8
tnPnWClaiP+b1N22l6wAhUhTB91uchWnfOsv6BLLoMXQXF8GjJPH/cDedP4VnBBn9tKxoNVgX5WF
hRNH7UMd0NpRpco80pUUwqyqbchzjjAszlA0wyt10uNyN34mmCkVvmZCja1d7BJrym0jnjS2AG1E
zkg/LcZxKQ77SydxP7F33Ri0jkXcNSxldku99JY5lFwsttPHKzMEfkcJzjhYEL/zat9+6m5at3pC
Maflod7yfvrFZwVqifTLX+IT4jt1rlekrTKA6gMSC/SUh6o/s6/7q7fJFyvL+OquPgCqsaPZECB4
c/vT2Kf+kH2Isuw2194lRHKTkdnD/76CmswOQwlLbNTEUmdaPg0YcAzxmX17tkFwsaW6oWkvOurK
tA6IHsOeLnjuytNiVU5AJd8b2x53wRDWrFb6KQ8GpDPKPHMK40Htf+wbIQMQVmqw9LwYM55qLWMn
139m0lQgP3ReXFjoxQSBTxmE2TTdAAJ/KKswFoYP/OAzwitX1kcgM0ZgUqRlSD7yRDvuKee5L6FV
/ppWPdDMxRyBPisjU8ZgBoZ+rM5cXiLF05V9/OfVT1avtHknWoEJDBpTW5uaCmAqpmqm8UMD5TH9
hgXv3+QEYkIDTdBJ3BCe0m+/RelTLhNL2X7audgh9suZcUL6IgRAdwjvTEgn6l+U57R0On/2ykN2
jI6pTEKA78OO24kCvXiDZjGGGoICGiQyG027tUfrup9HN6bBk85w0IYynUMJIzDhe51ozbRo/N1i
CMLTFBkuNGEeBlP2niSD4WGwYje7y9UpKXlKMP8yDLgn/yxVST2gxPHERrqUMVKkBrhtTLsvxZC8
U+lwzzL7Lk1qyYeGDErghyrTCYqYYE1Rj44RYaYmu+layxtlQvzb58+fyBXb56p+0sY5A5Ct5o1j
po3f9ZGvG+hFHNTuOMWykT0SOhLnD02GOqd2gjyhMZferM0+zWWfuDIvFwgiMEOzGSbYFHeoXaqv
ovp9kbXXueFNvWsMD/s8IVlBU/3b8RpLQZsWhX+bDILueW3/Ih2xrnU2Py9BEd5k+J7y9iG3fd0k
jM+Nsm2xIIFi4rTVt0iA9GS56YLYo9b8LSt6fx9mq9EWtH7BEa5dSTPXUDkGThG3JcYpdf4ymQd7
IX4YK9eqWprOsmh3Rcg6R5llT4IyKwXisIjNYmvEfaWwn7XwOox6r1N+SEzkJrxkxIuJAm2Ui2Zm
rMElj4s449v3gJLrAR+HXNEgcxtZV/Z2XF/guM0rllJiI4jVAnCF8bNRrnNrdqApphavuiFdYAT6
yJRuSYiCjUuV+CmZo9s0l11htuP4AiFcK4hZLcOcAUJh+bNFhvsi0539zdmOrAuEcKsIFW0oI/5R
ppnKTTmN/pwODkG3vBJW77Sylbi7zCKBNuLa0onNPzmXDBUCrXFdJ6NEwU7i0mLPTh7O5myVgMga
eld25GrJsztqyORoNmEYxgcgqWhZL/qVl4l0VlMBJu1uUuVnXJ/L0tvfm83FukCIH5ZoROyXLgbE
GJ3z8j6STVOR/b6QtQnRZjGrBL9Pi/5Kt3AIBt3jvgmSVRI10UqzWXqL4jhvoHOjpa6mjI5uHd4G
IpDYTIkd6hZ8eKCJo6fnjORuQf/3qndbW20GX8wVq/TL2C9VD0tq8t5uvvW95Mtx+6q6AuBLuQKo
MpJ1Q4IzrkeRbvSe9+pBRPCa3GtXs5egKlLG/ZuhvwIUCKwp0WcbqLBoLrTjYEwOxlr6huWlSINW
g+R5XOYIIpWNZZ4sEayrgzujumrnJ2Kc3uYGApX1faKTkLuzVrXHMsZFWC+o0zDZO7zMFIHDWFra
mEmFdaOJ6qjLMdCYE/evYbE/m/OiC7nQknRmJkBM5StkqIr5Pn6F1NXKo180HhPSm2Fp81xFdRuD
+PFv7e9vyeZRvLJCuNwYrBtCvQWEafhzeWRFjs7gwjFN2ThbvuYvrhgrIIECMOeiiXueg6sDiznU
YsgpWL3lLEnmRjm5stMudeiM8dR4tti3cd8dDLGWGRLztl2ZfBnjG2Xx5vhrJ1MC2o9UQyxeHoq2
jmd+aib9g5mHuAXn3lKi4pcNV7TL3bcZJPBCQropVnl6qRg/GdqjlQ1Oo0vce//owYiKv8kOpXVm
aYXAiNoripxM9f5tNghcgBIiVqYTVkwZNIe1tdNHx1r2Si7bFoEImm4yajx7ICOTBE7WfU5T3+zn
U1S5Sva8b4+2mcy6OLgogDZ14TzUPDurXsWnzBs+LY/m7eBbULDNZJNlJR79+/+yOolMUqpGqmNz
cOV0Rurlc+PYs+T6LAMRqKEMGcqVC4BMyCsRry7uY3LeXzSJk/1+/1jZUWqNEXYzIJoxKu+NmmYn
o8yYJP63n1FWWyPcDKw0GbNAw9aks1P/wsc2ko1N53QOzX16pXvVUeZ42w8cK0i+uGvLOi2OZu55
83E5cA0BekecwTfcxI89mUSz1PcEQlD1eRgCnj9npe2WzXXSfTaT0okq6Fw137PhrteZHwTLyUYF
1P4WyrxE4IlxRIrG7gBtTHfz6NfaR6s+vg1CoIpItVEfBOkCT8XdlMVunQxOlL2N7zSBKkwlzgbD
ho+Mc+5XSXgoy1fMOlsf5+Kbbxl1BNWv8Al7Gs8T+k+K6FV5JWaa7HfJ/wttDGhPRzEqepFNXSZn
6j6E0sag7ZC9IAiuZuDthORliTvcfXgXntSQV+8eA8yWgnPrTtC68qlF2z52wRR8jFSKgd4uYJb5
z4ndRm2MNu0v+062fVRcMAQns/qptDWO0bQ2rHicE2Rz7NEJrcSJZFMrZQYJzjbg+lNB8wOeoHyN
i95ZdOQYJQ69iYG0AVchI5opJtZZki2DgSccr0huDHY1aFe1TIp+8/JoWqppqsRS0aDxN8ktRkVZ
XdU4XrsMItcRCjgbN7DmB0zsfQ3NXKDEnAHL1L5hrAIUC9w0bDF3Mz+k0if+zUWzNMjYqLqG3Jrg
aXNeBmXWt4gf+14xzhYaqWRduZuLtoIQHC2NZ94n0aDaNRzdQv/Qgs3K5Zq1ks/h7UNhBSTsTkvn
Nspz2JJGboH3KD4mgPX+ePitjPKqS/YfNCo2eHZxk7E5BZpBmNOn34zip62EkpN8k3xWIEI+BHqe
w2IMAJnIcpVEk6e16msOmxWEcOvRGsRja2B75t7GwLfRC43kZJqy5NT2BWGFI3wPsb4cjZHBlP6q
gLb+cspd9UyPhpsf5AS6fQNaofGFXV1HKKFFa5hAM59Gv3xsj+TL+C48/zOVFyyXS8jnXwCJTSzb
pswSX4kMu4mtkoLh2NfZzd4zt3bj2+WBfF98XuHxqiYPxOt/4IRTiaIKXskawEX0eUTlRa2mnh1J
jNr2PsvgOXfMTxaVcnQlnluSgu7ymR5MU7kOxk5y5/4Xt7hgCBtlVaqlBISfDCeGSsj2GGDONbrq
/qvRHttUdAHjbLjyigVzG0ujAqmGVnbO5gxNTmYKkaHlsY+QbNw/YGVgwhZB0pE1FgGYlT/F+nWV
MreJn3IoLezjbFP4xSiBwsmc9GlmAicem0PZfzVYed2bsouWDEVgcSgyjxqLQRPNmPksHz7TsH6/
jNbDvjFSfxBI3DTTwEp14PCXmf5r5Fnn4MR7vvOn/iTr8pEYJarhjHFrkMTA0i3Luyy/HbWPtPm6
b9DvS+6LPJD1Z3tEOZwOktrVhJl8KGLqPOW77lNvwgdSdgi8GgNXSxxSGNII3YP/bv4lp9U9eIHe
R0xOURSGGCZHDVrXJRSiwhvjaEEhYIY2lKzuUuL0onaOMS7ZkJocblgwBubRMj/G9RcqGwcsgxFY
Q+sjikp9LGqMIa9q/D0OH+v2bE9S0WG+PHvLJzCG2el11Cxwx9H9Z2A9jnhybj0+aD3C6HB/31tk
dgmcEXdFZ3Qqlq+i38zo0VSsq6q5m7LQ28eROb7AGXPLijbQORFSglL6eImdtglUqJIr1dvoSZTO
KWy0uJc2TMJreezEynJmtfnQ5a/KHa/iTCCOpdGrtqqBk9bhQcnCQ5Sd7f79/rrxddlxB7GKPh9m
A9OhAKJjwp6qvKsgDRbP71TyI5x+7ENxF34BhfFTOgbGGgYTRTjVFF2HKk1gz+KT/KYYJK0oWy6A
aR+ablmMWKaYwU0zyIAlbYwbUvQckXOKrGSSP/7vNmAsBgWAAQhx+K49DfMUMnySZfQx6w8BlYTL
tg22qqLFSadE5NawsnVzmkAD1Xjs5sfauLGlefytkMQe/MEQCFRV9KnFNvMW5dxNq0eEiEOzT2xo
ndcs1gVIuCAXyRgP6FIH1cQnlTwO8cf935cZwh1udfnJlFxvGn5lHEjk6NTGdkdO0Pk2Wp/3kWTb
wv++Qkp6I25CDUi9mr2f+8q1pukWInfnfZitCFnvjECWDVMaVqeAoZPpMRvtQMvk7UNw0hCDcA0h
8ORIazWHCBfiHRWOUGE4LEd6RU6yd0/ZggmXq1mtIuwOLCHWnWZ+nZCrzV71LYlwJwYzLWZYqkCQ
AVXx1B0jGFsIf0eGE6WdxIM3L28riBdPAnVRdjHN8BF0ax1REHpLvH+mjf03MjCb23+xR3wTiHA0
s4AAbJzmQ9y1p7KWzenbovu1PULsaxWaOtDmiEtvdVvY57jI0Hb4S1OvslKRrN2mC6ysEaK/HMu0
MTLsjhneTFCyK/JrxYwk7rz5larrOhRtwMaW/fvvq8gcWWnSrEJb1nTPRyn2x+m6+jZ+sW/bc3Mc
P+Uyj9jknBUe38MVnp5SK6R1j8/UXHWiMbzHgfM8JqaHKaWn/VCVQQmkExozGQaMjkEdz9c6ZDgS
bpS+cKbwNV9C6zUUaCetgkwtGnSdldWMROY79Fn6Q/XhNdbYTGOM8vNTCNbGbjGOXMPChWXsZagN
Dh7N9pnNn/ZhNlssdCif/T+OeKGpSNdCXaHj99vJWzxIU+ATfDiRJ8vhYvPDB9uTlZBtevoKUshp
qVM7RSo3bUFhofk0TS6VJS5kEELcNqQcuqiHVap6TOxT00cOjX7tL90m/azMEAJ2Hqg5YS4b7mdt
5uTK91k2mnbTCAN3PJ3pNsTdhLMnXhp7Jhk65vL8lz3+SNBFqbymOQR5nT8YwsGjLkhZKgkwqK0/
UK7m1hePXfxzf6k2Q3OFIjgzCfo4gZAhMvNKhxe7HPpC1Bn6R8t4RUnPyhzxwYkp1tiGKYBoVN4E
IfFYhwaeWlrDz/3nxbXgYpBYiVvGfaMn3KA2g2iveUgOzafiepnd34ouXinJw0k8QewuHAqqd72F
XVq0n+zZNO96+7i/QzIE0ZkbFKFUBAZ15Ic1nJL6uyb73tg8S1drJhwFUdtHmd0AgjSxawe3JPpY
o5BIfZfKHtk3L20rJG7s6tCJzYCRxQZBF8HtYmPM9tlsP5cKym7oLQmPymIe9ldvkwpWgMKJwLTI
6kweRaV2ViY/luXOZbsjMMGcRlMxRVi6BF2KdufTZHH75fFtRghUUDAoIrecbqDQ5RIWHTSbvtHL
BB5oNTZnIQOECsWTcHrfsQQPNBJelpCN+HCmt9iMuANIO+QOWoWY+nNh15GsAEqyJ+Ig77DGgo0W
9qRqE99U0QWuhKciSSXXws0azBWliYL4oZZQbVJhTk8dduQndJo68YfiWvkwf4f2AUZ0OrrkJU0S
qmLenxUWzfUetpW0cqZURStK5Qx4hyTGr/51nI0MgcVUvGqLfcxTlbRBTlQ8ABjtobbpubL7s13L
SjG3bbrACDFqDR2JdV64PqKCKOsjN4hvBvO70aSOmskarrad4wImBOxUdFbQFgCrIVZSDAe7NdF/
l0l8Y5t2LihCxCLD2lKLN50bzedk/KUPn/cZQWaFEK5qaIR04GIl6nxfVV5nPdHkVSfbHxPEenIM
euyTcIAJDWbP6v44fIpkz88SK8RGZdyfF/Rd8r0YnsPUL6avdSK5dmxTzsUKfl1YHTjJmFStxX2r
7Dpn1D8mHSLlMZxlbST/QgYXIOGYpgvN04SXlTcQQal+izQP11rpW094SDgUR/02Id6bnEAcuN3P
aJIveTNQRPuHNGaeOdsnirqyfZjtM/tiGd/F1RKSnCaVaQBm7p6N+SZvr5f6XBuHVr8bwsbpwvM+
Ho+Nlze4C55AB+ZiZBjfq+FKNaeYeuWV9WfUmKf6L3PxG+PTPpjMBQU6CJt0oiNXFeqy5krRU8eO
kps61yRrKIMR+GBA1xhUrvkaJqm3GB9atfFLVXYiyVZOYIUIvatZkQOlsr8OOT7eahiExLsbmEOH
6qHFi5XJfcsCvhDT7tp0jIMeu6W17X06J26Q4hnBGiUp8f0zAp9cfzuhEYaKpYbYJwvylxC07pWb
VKVORFU4YCzZrX32Rivm32B5RDUT0p5Ix6InN8fTCDS69ldtn5ZeCGhPQaRMFQNCvkyKE+q4Dinx
DYqnMfUd5QL7YPvOB8Hkv83RpzwvIwomX8ZPRL/NUXLMmqd9DAn/vZDMzms2lTX/hkgbp56d4IGL
aSYH250xed12uBRkdZS9yck2SqAKLFcH6Q4s46Qb99B7PYa1rJlUBiEQhGFHi034GWVZFQIq9mL1
2/7SybZH5IY219AeC9dektZV2tDVTfsqC3/uo2wngI3/0CrUZP/2grSZ0bQ1AMZ+0g6QmLoeHO2B
K4HrUAJ/jcaUfgETs81Ijw5BZWLVmjbz295CM3N8X5hv4x4xzayb6ErS+fYrynIsqHrXxJMXFMph
f+kkwfp7ZVcHYF/YrVozuLZiY95LlDjQm3Kz7DqUfR9JPEFMAdO+iwvKPcHIrVszsq8mI78aU1mB
0rZLo0uZUFRLmlS4qrTWYJCqRjo2p9RFHdu5wJzy/SXbtuQCIVBOFuRzZaf4zk/QyaeHn/O5dmuZ
1Pe/uPQFhf8vVhvT5JndKQHyfPPD7KIk5ZgfkZ3/xcu6FE+mXb7tBRcw/vcVGIGOf6vaWLWYDo5V
PE/ILVr2gcaSLzzZ7giEE2pWFDBuVF9dT8lDuXzf35rthwbjYojANwxvi93ye29617xnV9UhP9aK
YzxgWAQKp/3q2MjqrWQ2CdyDmpA+n0u4w6w/2MuN2Uqv3xKHE7VBojHW6zjG7gwH60r3kwMzHPXL
4C6u5qsn5X10FXrz4/5KyjCFO4mZ4GULZWu4+qDGQLsO2Ddr+LgPIVk4UR6E5Jo2DyPMUtiJhT9m
WXei7PcFKohaoraUb0xvp6dSKQ9W1UhaVWWrxP8Lq7hBc908TTwZD0XFa+gCXqPDzu2C9FWfq3+8
Wizy1BOlbJMcyRhN/ziZDwais8fbwv52bL/JXGKHCSQwjk0Umx32I/hgHfPQ6Y8lZJXHL8PV6LVn
gooTPlTj8z6qhHlERZCxj5skXQA6N986+9Sz2Zn0o1FIxFRkGyXwgoGOW0yHgy+Y1ocCD+nhs/Ka
HnJ9tXwCD1izlS+KBV9QJxSaq3dKLpMjlqyVqP1h2yTvghluUGFyS9/ftP15VlLP0j/s74lksUwh
9hWrGOOJJ7IjLXLn9DoyE7eTjX6SRKcpfIfQhNrJaMAYxZ7f5Vlx1KbXaAGtdkQsAwqXuTULBjtq
CLhDxfV2mLSTGlX+/nLJAscUWECbTGi2c67suuP8i7i/hfaPy6N2bExvcUP3v5kxK1s/vokr6qHG
WGRdgcBJajRqRNGpzJfDvmE8KF4mK/7QjikQAjpzZtrzV3tqJk5HcmcaPtWhC50WfwifTIi0vALv
d9EZpSoaqwS/ayIlsTML62i0plc0vq5+zNhBj6+r9mYgT/tgm06+AhP8L1umXm95CrDNw0Nia+5k
hQ+aJhMTlMEIh5DeV0mS1HBzU/sYLTeK+tAuEm7bpIWVJYL7jUU51Smnhbz+sQyRs5AFg/t6R5PW
pG1fr1ZQgtNBOz41ihiLpl5ZV/OH0k1d4lBU9YZueZ+9aqQOCodQhfiPQwgOWLG6N9MQ30D9XF2l
TeRMsf1QZ7IE1vZde4UjXEuNjFpjkvIV/BgcjZN9F9+Y0MfDfDavPckE5aSLKJxFRc6SsE75l13k
mKHHJexC33ZN5pF7nkp41VA4fBBd1lE4mrquboKmhX2d8XMKvthQEM47yR1FZpb4ADaTPlArzrZQ
bMX9YeEpEo+cB9ec/RDtuMUH2VSpzbzZxSzxLWxR41YlE8wKogHJpmPMbqJEd6zlwPTnN7GF+BzG
1Lm3ep5qjwueMUtd1j5oMr1nCVeI71+JMY0s4drBWgh5xrHCk5t+QF2bhGa3Jimv3cEQCEOvURfd
cUXzMHPS5wbCUwfet1beZtdD5hnH/Eb5XZhlvebrb7VfAntkLM8qSKXxr787K3w0Tf9tmyTQhdWV
ZT9yN1+yQ1s8RpBcHh/2IbZTgSsbBKow1XJoTJ4KtBuELRsO/UyeAjW8wYyQU7tYUKLQfy5q5mdt
cB5q+jPFK18Z0oMeRm/0SYFHDC2v625BwE2xfqgt+0atlnMbtkeJyfyIenENWJkssAfG0f3/U3Dw
oYOEcHVQfP08vuNDMPJDeLAlx9nmxeYCJzbHDOowLVhMRHX+ZBVfjOG8b4/s94VbRmdSdW5r7CDe
zx67kZ3NmUgiTBLIRLhbhFGpzBGFCRPqgTDLxQ9K5T5SlLf5u9j0UkNuoVN5yQHa5OgcOHF2M4+y
8nCZLQJZKEnKBpNfykyMpWTZVYRydKlCreQKIw6FZr2iLyo/gPXsydQ/6IZPulMtKzWRmSLwQ6JG
mEjEP6PT4Gkh93b7LZHVT8ogBHpIzSQsx5pfYafkpKnEj+PkfTLLhGn+5cbCTJtRnZjoxvz79l8Y
c45yowo56O/BrXWVX0We7afU7Xzl2BxTzd2PmU2zqKob0KSzqEUFs7q567ORl2tmywHj2xt6iGPJ
Y/a2SSsMgc5i2zJDu0brLA6kAFXc6Fs075a79Ma8Go4BKnYkp5HMJmEJ67JrKqsDHlG/ROyo9B8M
2ePUZms4Jk//Z93EzJ2SsE7HsGFwWeYXZ8OLfUxvVv3wHe+CIxKDtm9gKzSB2epgQfJRxy51nnWM
MX3g9/38iTnk0B0DX0bUkgUU83cB07RywDco9ECfS3YgWu7plUzOapOtVzYJ30+sqvWkSwEyowhe
tY+a8nPftaWrJhBcvJh9UxhAWJDdOhuHCMe1q7iQPBgPqoeKMUw09vYxNz+sqYn4Jxjwiqnkf0dv
0AdxTHpEbx//1OzascOvqBaMqjsjzv2UyCrHt9fwAidYaAyhkbYl4DSanBhUshro8exbtOkL+EzD
A6yuYrCM4HoYGT9OhoVFxKuOx9LcB2sdCXnNzB99BSMcrElh5GM08RxbMzs2+ZpiDIraSeJIZouw
OwQSHCUJuMvhO6kynhmyH/r48W0LJuxJXBVmH5uwZFSW1LX1/EQbpXbDoTy8DYhbu8oTaVPXzfEA
oGWYrow5OlJWnErTkri0bNGEs1VRyoWVGXJFg43KtvQ6KQKnKiVXQxmIcAyVc6kUtYKd0cbrrDor
OeYJ1Z/212szWFYuJhxDPU8atrxNgIxDAmUaO4NMJzntg8gMEc4eyLYwI2MwBCMznHT4Pja2F9av
OrUvpoj54rmx0MyZAIV3jPT2r5z8NObP+5bwJX/xcbDCEAKfJEFVkw7LZZU/84G6NmYYaMqPqXiX
JbLRMy9oE6Rhqrh9UPTB2BhA87crd3HeZ0xNkSqxQJm5O/QYaVKiCsh4WrSzbhaSa/wLVxDwBCLQ
s7KtTSuB0pfiW1nudLGsqEmGwP++Ck5THXCrznLbJVXnzErkVrKCsxeeJtjA/75CmNI8s4iGNVO6
u7S6HYijsy/7LvDy5iZgCLHfpXFlGQHWqfX5HPbkYKpICy4uO0RXMdSdJIwmxRNoYDLZZA0ENnUY
Xs5nOlXfjMfaGz3+vlsk3hvNExiBFcgV59zt/gOHkdjEweB0PL4uo6Od9/E2dwxS65qm2QwP76J1
bRkRrYuwmub1Yr4f8BqmP+1DbLrdCkKwqIoIZhcMgBhp+hDY9Uc6tO4+BN/zv3iB+8QKQmC4qg/6
WrMBofHqCO1konAUz5ZjWUuClP/QDpB4xTb0KOkG1JO4LMMQAYzDnhYnTn17eabkk9LnTpDKvlR4
3O9BCpyXtGZi2S3fof9XcTejg/oDxnl8yJdpOE33Kh/EzBNMFjNVhjvj32G89PGCfq0YPvgZY/QO
7bHWDu1h8DV4fLxIe+VePmn93r4LnhDSeRw3kERGSJMjH3oI1ZAv4Ycc8xVhpOGmB5xVyRHvDPtO
8/IuLsAKvk+0GcN28Qr0J9TY2bohzj+qIZk7SJhrO9QuVgpxEIddPgR8VdOovY7r8kxT66oNzeO+
WTIYIRYaOpZWYsIqDFyuynPIMP2wleWctmP6jy1i+j0ou3LUZoAUpX0YtOHZDHqJaJIMQvD7mS1s
KQnfnSBzkqJ0JxkxvUyv/u0AYp59xvWrzkPsSJG54WN6CvHBXMxuOzr/8QIM+4w/7e/P9oFyia6X
ifeOJlMEw7Teac45nmOYZ0UObn4ob3/FmDTBSL7OqzM5NpaB5iEOlCDs3o15fWurqJOVvkvzYHlJ
UxePEDijXHDEjNztCMU4i5NBbjPryYxOcknebUK0oIKi4YvWFr9nldgKR2pXthudRx9jkg+5O3+p
8fTNFfAyN/22v1+b8YSDkT8K6popyiHa2VgpVg44lV2j19xRYrcJZBJ4L3M3fJcuKGJAZaNWJpDo
xiEJCZ7xLvEmJ7s2j4WvvEskBLF5WK6ghMDSFkuz8gaSslHrt9UhmWYHuDmT8etmAK9w9L8dr401
9L1AVcQdRvaAKsbkZMVskHykbUfTCoV7y8q9hySKR0uHAb+PRxTgZZq/PJTn8hAfMhQAS66DEm8Q
X7NaJetjaArZboYn7/7HgnQXPtz2PU62cEIoBfhYX4IJJrGwO+Lp1qV0Ou1DyMwQTly1smw1oICI
+w+F7kawIWKScrVNRljtDP/7ame0CfMhWuivws+O0xK5ZvglU7+Yw4dy+Pk2a4STtcJTXIpyK5ys
qmtE93rulv9zhaIQn8Kpas+tbvcxjImrd6y/pdZTKHv13YxLVB8wjAQwmCWeC31mYHYsHREveueb
xeAEYXwVhEdNplO7ffFZIQlHQqG3tJ5MIKW/CDqsMO8U+mzBKcccpEPnRr4sA7np0Cs8waFbRVe0
QANeidlRaOMznl6x/4QZpmobVLMNwdNYu9hZO+PD1pgyX6MYXzwTv6i718T+CkZwszYcMQDchJsp
xuMCrYLwQY8kEJs+sIIQ3KzR8s6MUSbvDuVyHtrmPiyQ2xiJU3Wzv79o28x5wRKfPk3bxmR7Aixy
23lo64VWXz86/aE+k1N4MN9L4DadYAUnHDs2shuDzoN0OuR3xM0OE6ZEuLHLoMERut3P/nqREND2
obqCFE6gaSBVXCeAHF3V1VEpt5yKa/VQ+JhHISFUKZZwDiWzNlnQmuPnEE9LhH6r4Ba5uL+rwP9n
HR3ORivDhAA26NQ3yOjjFELMVmrjErz12BJW3aaJFYoQtnWTEy6lZbv68bcsIBykuK78fy5agSvb
LpmD8NhYnRejObcZCTKwRDp4zMLIsnw67zshD58Xl9SVRQJRdLVqZoMCoqisxl1AEFab+8WguZnR
ndDc6upIk4J3KZUc6dufuCtkgTsajAYf0wDIfDL4dNau0URLvmTXvbf46ecGD2aJIhVa3P7AWaEK
dFIZqTXhpcx2+yt6z+cx5y4NnfkLyscPmp8elMKVzkjYvJ5fMEWxHUqzPJsZMAleBbND+qEMT/rZ
hAZy4veqE9j/e/fA39FABWYJ8NVhoG4Pn3Hax6Hzu+SpYhJe5q6+4zhUYBI7wfDfit+XaP850KEf
31XOLE0BS9xTbCeCAkpood6RB1x3Nk7x8R9Vb9kHgCTQqMAe5qLWKfrw0FCo+L1+V1AJ725e/FYe
IPCGWoUBmRq+WDgn6b2y4KNpcsvkKpb1pMsoigqcoWOcSahngApxk7GONm4yw6lJ3Cj7/Qyd/B9p
17Vct65Dv0gzKlR7VdnN2y3NSV40SY6j3ru+/i4658Qyo2zcOOPHPSMYJLgAgsDCI4Xz1NoJCJJX
fVva/Bxn9r6K301UIz/1fQEnlsScUGoNhSr1zDB/IW+JWIlcMgETLNZMIK+DBv+RYeHdfo/T6nD+
Yckj6wQIjcSUaYQp7dpkQ17lLbvFw4XTyx9DVPHOHu+Rmg/Lq+5PKB2RDRuUluB9eulIFrlPQOiN
WF3X2fWcjkcM89xfdiS/CZ6eZQiGF4RtWlsLZLT+4GG0MBx+c1D20j7zMWTkj6tdnxDuWZpgdZFk
TzVG1GHPTtVZxzhlyR3w91/ZMFXqum0jugEORUs3MAZCQFR02OvaxP2kvJdBH45yzemw5A4akNMj
rgj74ppScdNKVhIFgM26XFNs7qk69s1kratXBEX19o6tJAgB2tTYGQbIQULpj77sp37MHOb9qCvM
SJzYdBgraVzfVTADLrKsxVge5FWCu65zraZ2YupVn1ozwc7TUc6ike+SnrpWcEytd68x8pUSgpFj
JHQSFyoE8KQUQnZvOoR7vOk95SmpwIHSRrDxMgwGw+ogTDXQ3HY3hESEzv/ZX1z4ShkBWfXAsuIe
MwRdU8LjSfNGGu4wIRezKx8urxqlh4CvkbogTTBCj7j/IumnSPlT/gaOBc96iPFVqqWVGSbQA+/6
Tjd80yKkVd5XpqthVMtlVSgcECMrNtdFDuIi27UPwTVvC5Z85cZ+3+ElqNnbnkqoRhwaMcqqy2Cw
Mg5zBWbTVcEu0QZnyQg7UAhDEKMsYxqtoTChFK8wDlG4Fu0m26t8PuqocSv0lVjvJY9qxCDMQgy6
1DlOao1fpqJEOoaT7OvN98u7Ra2eAAdx1gQW5lDZbpJrrh19aTv5gGYx4ibzxMN34RyJIZfCgjZc
uH2XvnxS7nio2u61HU8fyMfuir1DM7djgUO494xdusMLCvVmTS2lgBRNnypDXeI/mJLP2fjZ/uMi
JuGECUiRZUqjgzgHL2j610Lyiux7QLGWUCoIIGHZUtTZAfaKlXcRyJapAaDUyRWjrtTUKkzHg4Bh
l73LYeSBp91kV/qe7fJd8UhldwjbEyvy4iRJm1LHkiVG6qjN52X51MkfL9s3qZMQI7SW1GYz33c8
13HmZQSSbl8gcl3cxf9/5v0RSGEIIUNUd3WS8mAcDKugaZKL9wkqf4z7y3pRa8dtZRUqZFqtgOMM
apnlu6B0S/Not7u/EyFAQ1EsSQzaGvhW6awEXhQftZGAVWqt+O8rLZC5NEs7hYiuuC17cLtgHGzv
5f0/f6eJcPZ1pcUFmb+NNEp93efdsZTUj0ETfr8shjifhgAB0aDYrOGZwyTfleaHlMr1U3sunP9q
0DUJjG0A0eqOabU3pDdSQ3W4ElsiVuRFQccmk58Xo3lTDI+TeohbTxveXV4qQhWxf3uYWzl6cjtt
gzmsoeWG6CPDNAz378QIhx/09IGS8gcYW7pv5/1sPbZUPE1FBmILt1aHXZE0WLBul5VOsMfDyC7q
MM7DmdGANHqdm3qYh9K7tUl41e1M3XNUJ3Z1j2OY6tkC0XbnhnyyG5oegNkBrnmG1/n8adu4oUJu
ausEWGgmZZIYj+9re7qtdPalDL1Jt72/2zkBGTrNzAyphpQCw0u1xtPxPlcPu8tCKFsXcAHzCrNo
iSFExdyzrD2k08e0+VinhBVu+yDMKVEw7IMXoAsHd8zUiBU9f9T+xoNH7RAhJ84cDbPi/5+XM0qe
SP8UFZIWNDXkdTv5xB9pjMK1zgjAUe+oHvQ7qjqF//+/RHeGYVsYN2qpitgbFTdGOnb8ZQFsnrda
YfkR2KwxqnUXS8VNp0pXQxqe6zh/TeS/EivYCFobMTqP51frehdY35nqVBjecNlEOGZfUk0wkaU1
jCLI+NZprRMFKOgOD1a079pbDOpUbKqkg1pJwYXEkxlgzhDEFWd+c7KO/c4+dXsqmbud11gtnWCR
dSMrQ2lj6RiicHThXCdf2Tttz5+5xkOS+JcXcfOcPUsTb59KLg2DzG+fafwxt0OvrWUvr8YjeMgJ
SZvghNwTBivoGK/zdDJWAcVs2/Go6TXWT/tgT+c0+iJRA7a2UXclg4cBKxkhqpXNnJeoSOCb+cBf
wsMTqq81b3CrD5x3uP0q/2m/B79coNTHZoZtm+hweykyw8z6EFVNFoDqJlLfS+nDQPFePYHCL5b+
LOOXTZox8nbEGXdBQO8NuJ7ZvobAPzu1RND3mwX8qY2YIKhbhgFOXJvRxavnWfaL3XAw3lYffjCH
WaTL2gzMVqoJYQDIlQ1NC/jyKZ8wV6EnL078A5fWToj5h0Yrhlb/VyOe8wo80w+PvNER3cfE+lHa
CPan5uPcoCjUQt3y+E+sRpiyTVG7USJEH68NxtS0kuUWsXIdN8EnFineZUzYhiAMDNZkw9R0Qxzi
sHSx0jaR/sMKzKfAJXnQ9vYpOaHT5IGQxpPPv+wQ2ggMw2Cmhg7RlycolyeWJ4Fpof6Pn9jpMJxQ
5upWbkgmbTYxaCVKcEt5sdjxnFsWrunfegWMPqFnBERyf3ODVjIEtxQnS1qUIwxuWu6k8Lb7Y2ZP
Djir7wt+KCjwGhJM+L7c7iLrZqQa2Kj/XwC0SgU3QTdgjaKwctsgdprsNZXAzxqI/Nlo0ZEsxncB
Azak91kXqE7SqRlRaE/oIVJoszSW21qCWaU1yKb1Xgl8cGxRR0W+bLxiV5EGupzOSqELh+b0sFzp
Pp7G/4+CFMJ0xSpZa4jUrsQMX3cqAtuR5JG5oRmBlNn+ePk8UuvGf1/5UAz+1CtAguVmkX4cMFi7
6G3/sojNoGNlAMKJD/Q5rjK+NaP5Ngabx9j4FioJug+XxWx7s5Uc4bgzSW2iVIMcDcSuhosL2NHy
dL/4wKldOb7Iby5L5Gf7ApSJg8ljDeVkcQhrGDFpsZ8/x8HjoheOWV2RnHTb22QaMgbtKKomZr0Z
C6dcj+AH5sZ0em12l4nIY23XuFjPIgRLGKcsmoMEnSo2uJO+VShtX5zQMX08G8q3P+6wgV8SLvQ3
m/YsVTCOvigwEU+CD+UNU/x1lBeEI7HyTdtHh2Zv3ilEecNv3N2zRMFMqjhVo9AOkco/L9+MU4Gi
Y/nIeryL8cffaH/ZRrYP8rM0wT+kC0vqKsXGhUblBPpNObwddaKKetM4bPT7MCCCLYsED0NVF9KU
YA0XYx9bh7h+jQ7P3xcRXAYvc1cq8EF68D7Wmvs8Lh1zmQhPurlSKynCq3VmtVILZhKs1Pi+rgpn
nB8S6hmZWCkRv+0ywyjqAZrE2r1sPf4fs1A2w5uVFkIAyvqoy6wImDDzl/ccWW7JZZ3LhyjHtxaV
z6D0Ec5sleMVMZMhLTmiQNKpdqC49/Cy4pbH6FC5yK6/BvJW6gnHtQY52NxW2CTb2kf6rTGXuwan
J7mtRoqxZtNtrEQJ5zQuUHds88tJY91W8p06Kpgg76ktcaOjllA4oDnSknbQcZee9TeKBPzTJFRv
X0YBSogQxdWzNnW2CV2q4TRlbxPqdZw6O0IUZy9Rr4I7At/vrMfRrNHdWDTTUY8SnTil2ymtn9ui
yDxEWgUMTWKlcapgvWIGJjDVr/fBP2hHGk48ZTE8hh7FSEFKFIAhYlo1adzNqvMxvEkP3MYLE/Ps
dj9esqV3lXd5u/hy/eLYVzryW+ZKR7vvqxC0Bxae33jSbjjw+3dDJn8uW4UiC1iBt6k2aCaIKe2b
QLubZgK3qe/z31dqaHY2a3qEw9pK8bcCFM3OXFMO/LLlKWK1lo5m7nGoIaOx3s+4PgSRZ1BHlLQA
AQp6dbJnUIbANQSgxmEITNDy0DpNBaSrj/nOvqMKBUmRAiy0cTpZU40TBbWegHw6GP+U75kX3tW7
gjmkwMtwp8gCRIytlcoxJlC54Qe8jiJzMRxrN/I6R7tm3xDBevKVeaQY8Ld3z7SxbwwTV8X+8bJG
pnxBg5zbI+/eLTd9GfkhVea5ZYYWmmKYoSuGji71l2ZodTZo8DqGEA8TCWZ7P6YU+SwlQbCPYZDk
SQMXi2s36T9Zx05qme0uQwIlQrAHe+pqI1Mhwhh9bflUy9QYWkqAsP9zzDpFzjXs/3Krd+9Hg7iG
b2HaehcEFzHVIB+MMD/P7ZKz3X6vG9WtzDe5OTmWGjk1RoZYny4v2WakbckMLxHMRhWieIk12nhZ
9BGXWHAAezNq9iY0cDCHV1mOB8qUt9fvWRj/fQV2SVFhCooE/RoTM+4+LjFxb6C+L1hxm+Z90LVQ
BnwyRvsp1Yk3lK3zv14swYbBUyHHUYHvm/ly1OX+DeYkOWXZeiXIXi9vzNapX4sSbHka4lKZIoiK
yzuwIGjBWfljFnqkrdYiBGuWzbKJyhx3cdu+Hg03H9+WlOfZhOi1DMGi7SpJFXCX4kiCDff0FGr7
c+Wkvds/8W1E1y1xhjbbhCwFKMYYn04udhODtEitAwyM/tGu6pV7WUOjL9pVvfkQUWQim9v0LExs
Kh4jK5PzHsLMQfvcYn6bY6H9I5WUw2Vz4NstRjsrpURq3AEjfKUS+rrRZEeuEuux007GXdRrD+2A
5KluPF4WuGnqK8WE8GqRikzNM2ycXt+P0Z2WX9nBm6YgLkfU8gnRVS4VeSODDhE9pX7bfYrt21ih
HiW3bXClioA6TRaGI7KCsMHUadId7t+Hes/uNOBdD7JrTvvymoywpaCdHZAK+xazTnnb9X0c4mgp
5TvQNjk5NWbhN1b+LEE4vJi5YmkZT6TJe16oNR20Bv2laDCAlc8ysU3bXmKlj3CM47jqjEABGnUh
qAhNvAjUzBtMdBbyqKfa54p/2fw2kfynQE28wdiF1FYpiucxoe3tpN6GIxEq8OX59Tz9t3xoB37p
iYw0HfSmRSS3aPO9CrqGQVJ0P0rDnaIr13Ze+qyRPl7WadvYn2UKRyrthsBuWugUoQkU4xAPoZ3f
2I325bKY7ZP7LEY4UwmLzFbDe4Wbo8pFGm97xRntN7r94e/ECKfKCnMrNEeuzfy2VLBRw80UfGYy
cSunFo3/vgoZJLA2WD3XJguuh+CqCa/HkvAYlK3xBV2LkP9bMMtwtfa7EZN89FsJp2c40GTBmSs9
GEIiE8dnUZx/vaCbZ0g4cX6hVwVZq6MjIANDC6bWR1gxNmGszIiemUElkpkEHmhijY4axv9m0Nie
kxcNB9tvZm9yZzAmjYcp3l+2NWKHnl7jVztUlVEVF2AtdkEHfpDL4nukJwZhaJQMARFSHc9sLQIm
JGij41DkbwaZypb9xhP9PJpPy7rSAzNXS7XhZybAhbVB1UDkqXfKTetx5m36gkypJCDBUEbDXPI8
ZzaCJ+a2br2/2xYuf6WOYZtBMHAfNHRuGd/0VAnntpmpoE3Da4qNsc6CAk1s5kHa4dyMboPKh9aZ
rkx/+VF480AlajeRZiVM1GZcYknSeNwoFZEXtUXtgt7+7ZBTtPakWgKmFZGZoaYIkvrTsuO9Zuyo
oJZfR2+E5FFqbUcKGmp8ZBURpCJSN8iqNBlSiro9a7lNw9Et+ju9TJyhRTR8YJqXxu9b+ZyTTL+b
67mSK+BQb85zifkveMOxjnV4GM1D0BNenBIhhCVWmLRMQyOBq6leMH2UQJuvv8Y5MHCsWCp/1xP7
9OTcbKeIF6jr7WnSr/PiNSqsvi8EBcY8o0ewR7VXKU94oxzcVPMUCj83o52VEOEcWUql1yFn8NF1
DA1WHQWjW1Xre8liJBbed/27y7iwuS0rccJJKmCKdYEmXrDfxpinoJ7jHDzzc0Z5IUoO/32FP6GZ
R1PAOxqtz9V5/BJhPonlpWfjyMe4ejwb3HcOxaFACRWihTTQCowHxFpm0ike37HwKqaC322AWC2g
EC+MSgRSAV6qnKGwsdqV++pqrDD0kF9ix4OueZf3a/NZ2VrJE46qJAf/kjZkZ/DB32leIbnTAcfq
vvdkL6nc8So6RkQyhVvBLyH4SqhweAvdjjSZQUmluu2r+7onHo22ve2zALFGb1jSqu5510fjDZ51
YrzaAP7WxI2PPWRu/5oAYiVOCCCiEXPiOt7QoLXHCdyVhfqW2CZixcTmPXUuTKvjvYKtn9ZufGiv
1U9oOYKtK35yWq7pQUPcmC/skVjSoARoB6p5w1uOae2BWbgYuwde2/wmtxUixuM2fUmUABqzpOEB
jvcMWjWmYS6Omt/OsRtaHzqqvI1aRgE2pKGtlPAJNubbMP6cUKzW1PcFhCiqSu9VjhCyvmuCqzCk
cI/D9a9LhRJ5ppgGM8Toe2qXwch5hbD9dvyiOLVrgy1Xa5C0bdz5YHpUN+C2FfyUJ4bfStDNSYPW
bleNGyeUr4LqXWrfBe3xsn1vr9uzGOEALQEihjRCqbDVYTKlou6kZN5dFvEbZH2WIbjb2dbGQYoh
g49UWDzetFc9KPv2mJ2Cm9dlP7FB/27UE0KtHNSktlWFpCDaHG95K0O/D34M0NpPfubToR61gPz3
lThdZnpZgy4UCORP7ZX9Gu5pa6WOcHBKTplncVrDDI396egX5UNkPhA7RBmbcHpKM8Hc1RBrNsXn
HyM2JkexUS4O6qBdXXK+J/QIxR7JyLDt2J83S3C6iVI2DWsg+L9W/Crexfv5n/Q8Yd5Z5cpXyfUi
Eaj3G9f7LFVwvXKi9egixppGR34XyHZ2tOscfpO2dshL3kiH7JpqlOae9QJ+KILnTcvakAsJAKXu
ed/E8MSqoR7IvgliK1WhDCHCIO1AUaEbmslQvI5ha74euNWDcZYxGE8H7bCtu4H7KlrMlZ2KcydZ
rQSxySDXDE6G/WaWiPoK4pw99W+vzpldJNGsP/GVFj5YWFOKQIawRFUI183Y6Beb2wRuvhW7tnK3
VQ/EMdtMST2fZVXACrCPgOSPczUMu9k33BociE7nGE50SE46leanYFd8Xrb7fNIHLo3t8xvVBexi
4Fj2xIdTXFODgH4T+P08U6oAIU2QBb3CaTFHkPw5o8/z/ZYXHg3bQTTr2x6VctuskFxbnIAdY5Ya
tcI9MpoaMXMGjzNO7Oeuegd+ocldPnTu/JU6XtuXumctBeSopBDcPNzKUUPiDMEnfey8Wt5FYeoY
9Ts5Ioq3yT0UUKNvNTYY3Ls0Xly7PO0H3+nbFTrDc9xKXvWE8myg4ssaZmQncqJDnJJUTifdacFE
BOwU9oqPanog55PF29VavzlWZww58JeD5cW492gnzr8hHfW/i3FEPuw8n9K4tqBVZO/s5kxz8BDY
JKbMKrPrbJmftOC9gRIVexef0MKPF9ejitxs5QY3VAUT4U1Evl6rTrKa8bZhVdnb2rGa3qoRHtqy
0yTtLWQYwKFDbRyP0n51YDbTZeS58bomHDe7ahgr+dWRx1UNeNysI8NYLN4gGu+oBNomGuuqZRkK
0j8aE4TlaiyNDV9RY8FMEt8IToOyI9B4U6GVDOEs11NaRk/UliOnXXAjNziaPnPMJ74w6uK9jY8r
acJJXlDGUA/c/zPd4W65xngsVrgmQiyQwpzSyPlbkeJdPO2U1h550+uw49yd5T7rnKzyY3fyAwfh
nOUoVGZtG7Ce1RQ753R7iNuygMxuh7kyaNycDsqb1uM15Nk1WRu2eSlbSeNbvAoKykiL0ojf+vLv
/+X2+8TLrtIjT0SpJdk5ReonhAnjaJdqy0kGo6OyU7x6X31FKz0PlI1dta/JseiUhkLIAKLSeWA8
LMnOnyewzIVO7nZPjWGpZ9PqbSLZakGF20awYPalxBMCPH0DAm1XuQqOuftNO/VHfs+lxt9Rx0Kk
3cHguLyMQuiH2xMI52p3eDD9yVXAnateZfvX3Q5XCgrAoimF0k48uTKe+AwQsCR5WoghBRo47kBX
+obiIiANRkCZfJYxvZLnZWt/+ciDIvXTgDoczbWuaNiktk8AmSrJrU4LoF0JsrHh3qSqlzbdjsUr
fDCnwDDEsshcMcIxkmeOKPwlLd/HTx2kVP/tJvqvxAhrJs2gmJvGCdfR8cEwz13xWFADbLcNbyVD
WKpm1kPJGqBKF/QOK6M3at66Y1Mfsjn1paq4GsGj2zT9rrfNjyr6mPL6VqupgSPbQezzvyESGll4
P5qt6mlFJ296x3Mj2QMQGnfR7iY7Zfvu02W3R6ytSGmEEbFGoFsQGGLwW13FjjxWfkbFJ9th3kov
AZnbWpmrasEW1k+0hNkuKpx8z97xfikNiZjIx/wnajTD5t13JVQE5zbslayE0LSNdyh1dUbr1iwW
t2HEA9Vvtg197rqFOUKyeLdSwf0xt2ijfWrW7ffTlWR7eYKmOnMfusjWwiVIjkS9GWzr9yxVuGOx
McM4Cx1SO2vfmfdGsjhmctdgqtplG9kGLetZkICSSViNijlAEFus/lD3weJUZvDINENzury1j23R
oJUiGhYfm/xgmzN6MZM6PA6j/aoaARtzSvCozVAtLYCBGcpSCx4FcBZF/py/Kakq7M0Dsfq+AARK
kBSNUaogk1Zrv2D50bIw6K/vCJMhxIi09I0xKJqaQ42oP8nDYa7v1Y6oxKVECLncRo/1UUbo7qYs
d9PpoM6N3/UEfvwGOJ9tQ9iPPMDMA9bJuOxMPjuVp2SXtK4N1nu3cVAwXbm2Rw2r4+b2y9VjZY7C
Fk1B3NmKDswycs+UwM6RvVmUfSI9GrXqXjZ9/qkLosQbcC6X2diMEIWS/AJtlh2uU4nbVJWTT4qr
S70XmoRlEKdavBFrI3iEMg2HrezPCbvt7esG44BJ4hZKjIDInVKZbRdCjBX/Y5bTrtGqe2S8nLx4
VUvA83aJ1+Elj5pM4VGCHgEU8aokUW6T2iUhKp5zRe3yABLYE02j7f9/jOKbB2qlCP99db1gGni/
NFQWua3yLjXB+y07FnVoqfOkCaCe1JMVjwkHBsWbEHPX97iofZ3vog/ad9Wb6fERm1eKlVYiuI8p
m60YWhUpGtXMHfJ0aID6Z2kwlk51mv+Db+I30cBPzBAxPGzULOh67FftS295wh1sKmfphuEVtT7y
HvT+gepBp3yYJoCGLOWsZjXsfUK+4kfKvcdUQcQf6gHjtB4u48Zm5P28qL/Ae4eO06yDhuV8u8yp
w6z7vxMggHsSBUXXcpNXVNUJpskpJQL6CGtnAkBkeZQvcQhDXJLPknXQNMsJdSKhSckQIrS5n/Um
GbEpuvzBtndhxZwkeg1RurXaCwEdbETUcxTwYzt+SZc7vdq9YitsFJmbliLjNVjYCrXv6jng+BbY
D1F/Z5rEU8fmIq2+L2xEUFvDwLi7i6xbW/Um+w7VVn+ngrAPgVlKcZtjH2r1k67fM8qnbR6HlQrC
FsRGFLA4wveL9jppOkfJv/ydAgI0x9pcRTK/NwXyUZO/lDNlRNQmCLBstGaGqwMXsBwiaQIZuSdX
ZDacb+Uv4cZqnQQslkAskescpNh174eHFkzUy42+x/AUD0/V/uU124bElTQhdLPRuJkaGZe2L28w
NWXfOSPmIqlIBobk+NPNeGMlTMDfrOjTyMLFwG3zR7s/JWXmNqWfUwmWzdjwWYzIBqrUYcSMEGKU
4pOU3CZK483Zu6A5a/G3y8vHV+fCXomMoLlUzsEYY/XM6lbt8SjexU5XA+rzaxs8+GND3Xy2Q4OV
bgIQ4HUrrFQG3ZqnGc2xbx07Jzwie4QhN4FL8ZT/xj5+XrXELi4Q47dGm8EDdMj+MVdxyvepmyEj
XvjhW2p62vbG/RQmRtqDzOIgnCBMiWRfSvq9nj4kZuNg6nmREpa/DUfPsgTETsNuMBI0DblNPl11
AegtLYpde5Nl1VrdI4XN0vNGKVMdty9ez6e6haccIOsqKT3O5Dx7uRcjx/9+ot55t4HqWTcBysdc
mmuzhm6zUjosOQ596gX5x8u2/xtTfJYiAHoUGJI+c9OQrpbe4b3myU5yq9xR7uWd6qGT7HBZIqUW
/30Ve4N4wpgTMPShCs7vk30ge1PyKj/7rJMA8dWigehvhE5yFPhjm3l6pRyM4jUcFGvDEDA+ZHLX
LBHE9NW3oTppc+FkA1HXuQ22P1URY7fZVmsraSAj7U1UM+tONk1uNV2rXeT81b4wwdwyCWN3Za6N
Njwo0T6Lj0P+9rIIytiYYGyVneiVpGDvp93kccKq4WD9M7gWhh/Jh+g6/0rII+BBZIdlqdFMXQCd
bA00ChpKZoavmBy5q0P/X47i0KEmwxD2zQTjs0PDHlL0hrt1oe2sbpemGCrQUq2yWyBry0jXA5iQ
PhN7IrVQV/uq0+Dxq9SRpUcFz6nGubROmnQkFpHjm+gebcVSDHSOmGgbEcw8KGR5iVnLncfTWD2v
+xq7nS/t1UPo2e8IadzMfpGGahkDDA2YlyzmGPo0x5gkXg7E6bF4lbF1tH0T28XpTelpyZuuETOZ
f8oTTHJpAnTLpJD3X6HacGX7g8tb9unhUluneS1MwL5wVOIC85mR75LzU1Cb3tKiq3VudpIWupcX
csv016IEM5SiNtILLipU9/l003WvuPCtvy9YhWaHZiENfN2St4t1SOfJCRnhKjbxYi2ER24rX6GO
U1suHYSAyBJZ/9kv8NiNqoFzNjv2veyhJ4ESuWntK3sQottyiGujmWv+EsatnXeVWe+UPZ8iFXoq
Rbq8BRYrBcXswpwYcpfzMkk5BjnFO5AextSoC2oRxaabVCvtUC4g40eDFHI0D8ZxujdBN5ecovev
IQxeq8QXeLVnSQzC4Ikf4By0HpHiTIu/SLFz2bqfqqQvwITorapQb1mrYpt061hZn6ZwdDTmlPZ1
PJ/D/FFO3VB+f1nmxomyZBnjjlXbttEBL1hGWqTzj4LdtHwM809NRVWib5jeWoB441nqYBhiCStX
o2Rln6PCYvwUgmfxqfnG9l6xUS/ECbFznzUFiyo8YKeynyc3Vudn+p8/XLwQIdhCU0VSWXDznpLB
mQ0nVSJnecWwkBdChMDFlJQxTXmNs9VojtmDNCL60msELnCkEezthRDBTSASt1nK4S4YvjTL7Gjt
TYu+Rv0urN+ZKjV+dcNPvJAm+Iks1jRt5H1sRXNIVF4ark1Om9xfNugN8HkhRXAR+WAXi8Vrseag
95q5dYq+2+tl4V0Ws3VWX8gRXIWMIQT9FKB4YVqUsxI1h05rW7cAT0Bt6ldKGrndiFkfU7mPs2R3
WTilo+BBtIGNJe5vMA50fqkKePQ/RNTL+1YM8UJBARk6u9WnglvgsOv9xYOTulbvBrc9gzhrnz/8
lUaWUAdeTWBRa3g9rtzfju0pRzXs9OayiC2XsVbIEqBBnjpwA3L7y1q/OvZ7jNx0pQ8g6f+4+NwP
phSc8w9eOF6WABSxnSLI5GMjMLTR5emy3H0cd7xyh7p+UptlCXAxs2RiNdctzhzOdYc6oTfFVefz
Srbkkap33HohebGUAnDUMWZTRh3EJcfpnPt16A6HznSUPU8ctEc8WSCLkDgUUzspV4CQMtPr1OJl
iYPtoNGo8/iLUHjKWhdtGLeDn7MnjmBqeQnksgRMCWy7jmNeBQyaTmcce2/sDkF9VVYEHhPO2BIw
JVemWZ35AI6KSa5aw2gGouORQA5LQI5KD5WwQOyEFu99M507yQ8pp0KJEHBDGjE4MeSjMJLRMbtH
FRSw3XfiKBMLJVLZDpmt6ox7eWa68Yf2g7lrUQ873WMQO3iiUZid76haekqkgB7mFKGxkdcwG/I1
apmdInhF2Lw+VCKrbdmaqjnzQxVnXmvgfZNTzrYEKBG7I5K5lZrdTzYHCtTpu1qzn5XHSCZuUVvJ
xReaCPDQVY1mxbyZHF2o6OVg7/nMYd573VyF5+SLngMl5kNNNS1RWySgQ6FZi6Lz5jMl/aw1XyMq
L0vqJeBAsfwXlM0mhkOpaAUo9+xT8RDs2G3zQfZQ5HonnanWEX5gLrgRMStiS2madzzSkJqPTDsW
xpuq2S+x4nWowMNkx6B6e/l4UTYigIQxKZPJMM7GLcprG1ienyySVJA7pEtKCSiRjWPUtPz+FmQ+
p4tKPMxwKj35dkB1K5oQaJr3y1qpIl9Uz3IUe/MQwx6v0u52KG+mgYg9iRBDFTmjcrPOup73jrJ7
pLd1FCug/tnJwBjjKngEQdXdHyeFDczPVlQE6sjo4IEXy7y6l6Idmg3h1DLXMj2pejsPmGjzKhHM
VPigLUsROynkzgz7Yu7wwIJ5vaaqeRpTriqD8u3ct700CK7JsxjB6BYtas026Zlrmu+19ipi52HU
/cw6T/Y/l837V5h4KUkwvU7p4kXqISnIT91yGxR/7MVffF+MZY0yzLqwwffZcgi6azMkKrB+NeSX
3xc8kazMktTL+L6qf8yLN4r9MOqfLy8RJUKIXOceg9wmrkJZoEYuuw/jwrGSd5eFbJyWl4oIQasy
TfmsGLCsElM+wFAX+/G+OHBW+nvUE+8Ll3IQm2rpim5hQI7J7Kd/aHVaEon18xDhtNRq6fRmcZ3G
uaNL045QbNPCVnL47ys5DZrgEfxDMe22ORZe+5i7xaH/WB4DR3aqaxBL/HnsgKVcSeSarySWlt4n
M2bAuJZ+VUqHNjlnf/4w9FKE4PyyQGuZzJUy1TNT3hqt32tU4MDh6hcQWKkhBMBLjuHMVg0ZddG4
se4s/aNczE4r5SAjOkd4KkSuxdaIy+e2Ia7ECtgzjhhsIhUQWyme/lb5xm+7yS44t9LOuuVJUvN4
2UIoQxQgKCjBWFX3MERWfzX1a8zVAXECNSSaECL2Vrfh0CcYzorsa/lPhmB8qh41mXAO/B+9sGFi
H3U7D8rQz7C7Nh5vIr1y1PlLPDc3eKg8o3DvTb8YftelBMJuXHdf2KLYXp32yKGbmKzqBtcYN4LR
H+2ON6k0T/NhKNaWTc/0bB1ir/USGPOSwvgR+SNonZAuV2UwhXbFZ20cIXJWv122Dsoexc7rHMPC
KhZD4vBtdrsjZpsgVZF95+2LGaYUUQEmAVdie4BdY5pYFwHtDW1wWDw4mDhJaPRrKuTlhgng0VUx
DtmCDcujf6dGp26KXms8xtOUNKR5CDBStbPUhwo/XiByzbwF9antt94DP5IvHW2qz4E6ZwJ6yBPK
uSoOWgiTHD1gTtsearLwloBGsdqlzjQ1LPgKGqw6z7N5N+bN52FMvTKartrFuDLG0QGvgWsv9uPl
3SMUFGtfOtYaC2hJsXnJ0QQJRLEvKMI7SoQQ02TGosylARxJpM+B4SbZ94myQeIYi33V2ZLkQdhC
i3rQjvIQ+1WieZGVp05nzadUHYhVo6xQfPRt44nJrOJW+G+1XLpfZLf2JoxJj04dVVnDj9AFKBab
rCe5koNp4OIM5ZRm/pCX7liCGJGqqaDgSeObuQo2+jhol5zBFIuPvK+U+Sg8ACW8cs81k46B/3fm
J2CHpaiBZCQQV7UnhgfzLEL3DpEXI3USIKOOZ2bXKLAB4Ym117zlgJn2yuK03owq88g33qgloRaH
hUv7JcBGnneFbGlQa8wWt1xOk5xdBequkO4k6TDoVAHbNshbTLcxMlkxxJGnrOnqoRpK9Pu3J7VA
aONd3iXi+2L7dpwG/f9Iu7IduXFl+UUCqI2SXiWVau19s/0i2G1b+77r62+wPeOS2XLx3B4cHHiA
BhSVZDKZJDMjiA4CciiPv9TxQ1VvL39/3b1//36+VXuW/GJMFXxfNr/Opp0Tg73spf5HTj76GYY7
+cw4AuO6N0cgGo4+pNS1gxoKzm9/CQxnDO7ck5CqDquUYZxY13mzTbbKY4MH0XabbkXnaiEam7jF
ag2HuEsrHWjhXrphVxIzEpjHyWOk5vMAHfXL87S+kqhsWjpuJQgqzv/E67tBj4Om0hypheIK1Ntv
sDEFezRs/CICj7fq42VIFm/eraQFIreSaN7MxEf7BHJo5GhHQ/fM5vYyxKp3LyC4hD1HWzsofQBR
5I2dVLpdxoKkT4DAZ+s+nipJBZoMpzRvkEP0/stlC0Tzwqfq/VSSwSel5ug3rJc82hSO6SqPI6qC
2m31TeQHgknhU/Qin2jXWIDritdcOkyNZXeiHpB13z5PC5+a93qlp4EMEKbwFDr5g7WZ7+sNKzku
UYQpcG2RSdxKasZpjLseSUprXrXRY0C8HoXVl6dpNcwtLGK/YbFaJ1yyRVMONzCjFz1/kidPkRQ8
Njz8NxhuTy1plQQBm52KjHsTz3ep7IzYh9T5I2F7YQ8XDZp4kHuSYMyGNt7WA7Xjrrk2eroJ20gw
Patn0QUUFwb6HtdWMbNpOrT76IAXeXRPid9aV/dtqquqrICZQeWVjweq1VHoJ0jE/SK0SaN5YxN6
FP9ObY2bJaN2TTqIei/Ww8MZlZuwQeqMWRlS+AU96uRAdME8/WUpnQG4ibKkutUGDQ+o0c90/6sB
bbg1kNK1TrgRJSNvC/N9yD6jcXNVDDppGwOD2GywAdrlg7bRb8w7eoD+Id6JlNhu7lEl+asYXd/U
93qymY7Cd2zRqHJh3bASKECVMFp+CK7TR1YHX23rlwitJsjJekcsFrceQ34bzr9cRp2ey60FRH/e
k3E7J4cq319e26KptLjDFKpfwjwf4StMGhUXkKgGSJwmBZFOv5VckTQqc4wLU8k/W1robIqlCRZV
IbWt5jNJbLl7LkwwsiR3ly0TDZ76Z3DMddzXyjmgUrXxlCHA+6hsR9XLZRRZsMItLs5P0MbINRXO
OR261Cab3JPuQ0i5Jds2dAbcM4Egbm8dWJ2mqKlF4JAWF/6VGvfTJQF0rP7U6FNBBct8fQQhD2wo
CljDebbeNA6oTiPESKIfwRySWFflJEhvRRDc6IFsIqOtjkkykPKZwXOfNrb+EdIH3CjRsyXcSIV1
kvlmjPNAeBrQiybvJGe+HjzG3if28b8kT2c0LvxaVVrr1tvpBmXNN+y50nf1YqN0drZniXT1InrZ
W19WZ0T290UikIdloJIO9lGr2cUhKMSPPWkOsrSJRNfuohnjgnEOPsDMRwMyHpSORrGX1NKRApHG
kgiEC7W0tvC8mMOecjwW3R0TmFQEgW918cCxiYrXXV3mM9xIymTSZcg1knnajb21j5pQkGOsO8IC
gzsfSq0hJQq71KmjE70bUdXAiCOzTwPd9Rv2xiuqO1kdtwUgF/NiKU8kPQCgIXmhvi2MXdvvBAGP
feNdCF9gcEuWdmbXBAMGrju0OJDi8cONfrR251nopYseRERoIpPY3xeubZjFFBXQZXCCUd3Hs9el
w74sBJFuRdQCAWJhFLdktTkdIGyBTJrJFo540QkOE5jdYZBXCV5B/uIVFjHQ3WHKJs80FeO5tKwp
wqpyN3uGNx+jK3Tv1fYE+R68GRyn+8szturppm5pBrF0/Ms5BXjWsqJtLBWqFj/C/HtJBW6+OkOm
pZoq+lLwPy6DSEjta7SRVMjIndDt0wwPvug+Z3WTXUBwCwkcl02g6IBQC8kN2mBf6L1NUPZE9Xnb
NJUXfOg9bIHIDVooBwHKP3zVaft6ts0GbFW1/FOCwvflyRENHreamqQ147AETukfUslV1Htd1EC3
7nALW7gllET6RMF9B162J/bGXGJDSsC0Z3wZNwXaG0X5+rq/nf2BW0tofNWLsIFJY9TArMom7eby
oK0nrQuLuP1ObnKDdiogmg2FEAOr5wvwrFftWWmuKMUT2cPteODnsVL4H06lWWj75KdwAQnN4bY7
Q5MlZcjezJG9bJeCJ1x5YE0P8WGwo2+CwRPYwzdZlHkM8WYf7hBLXnmSbNTaATA9hqkN5ismIibt
RXm/yAf5DnO8dhlWOGIQ/9UoYry4jWvaeIiFSlEqWFaiITW4iBHRSVPDDnjhybjxt+qu3U3fI3Bn
xhv/+kNvomd3NLhgAQEmGhZQnHCq8jnVD9boXp4yQZAw2Iwu9sAWwqo9HWBMQGMHTSRK2zhpJri1
FIFwUaIvsryfDTihOaEhecRImfRJ2A8jnBguOnS0jKJsxFhp22mjonKCxDZ1O68AofC0o7XAEUTO
zkUKjFsUEra0gtqex/tqfP1vU8MFB63z0c5YwZxs2ncU9fP0tu86wfwLB40LEFkZT9XMBq33ous3
VukIQ9ZvWMJQD7ZI83bVFdDrqoMQ2VChu/anv+XZ0Bgh/B3+NmwUw60CsjFDgVFsot/lkQsQbuRM
aLFFKXpPndmovsdRZGsoFVSSHBVdVMSwvz6ACzBuAFWt8cuY5UAs52LvGr7beNLVvGHB50Mb4G8w
gy8eTf1Y6dDirTpFuhutY5N+5GZj8X0u4WpAGqhVzBjfP5nhLqk/xcPusluz8fj75EDq7U8PKEqj
HKyajdfWPDRbumcsZIqQlH0977aQNRI0FCqEckFHbfsY/IeIbOQOCipA0m67T2+EEiABuWzSX3zg
jMVFnhnL1KyNt0Wketkm9BrJJvtyw3a8YeeLnmxXiDRxpljYxq2isAiUtmL7bHhqUPmDvMvfS2jX
vJ6vmWbUtEN6JCIdXl+5Zxu5RaWVkz6WBJjmtLHonTQ7Vre/PI6rEXVhFreUjEozUYABiJHcSkVr
51VuX0ZYTxbOEHyGMtZRX4OFE+dmt5vsFnS80sZwoMLGNFvq7XCUBI2n67Ho97Dx2Yle9uXsD7Cp
a0799BqDr06pD5nuC2KeyCf4tEQJiByGzN+DCS+DzrTJNqCO3QeYsByc+uwlynI7QzCgbNbfr+az
eVx+MtZ5oJQ+UOOxf8KbKwQ8NVeiyd6Iysqeh3ujJdvLcygaUeZFi5QFFTqkMpMQl+VluCnqBnXt
1a7qySFWI8EdIltHl6zjYkhm5a2ipoBCw5UzSF/q4mDlX33rahJ1KwkdkwshWRKOjZljIIeDucWB
zR3tMbMNp6+Z9ghUK6ReELVExnFBRCppQ6QZiHL5mKLBR8EzLIgGuuG70ojqggUr2+CCRxZa6pyM
GMgm7mM7tvQvrf/pslu8PehfmiwueiiUgIQavFaO+pCioGHavKks7uOHzJGvGZeQ/4JLF+GWLIiL
fJm9jyZEq+gi+Ej8IlcPaGR2CDUEcyVyD75ptFTMotZZxA+epQemz5U5xiaEavYTu0rKt4loTxOs
Mr5ptFWCQutUeIef/CyoK5ufWzxCyKNghYlguPgxV2E8Wy1g1AokA8HWSO5G6jtS/vWydwgc0OSC
Rh1qBu3Zoa3on+bwsbC8y99f6cPGiwXBYyyuqSBfxlfZpRJ2lcCIUYyGwlwJ1Hez6egzmojgGUnw
ucT23KqsXU8WuQZLmHi/XyJzplkki+rGArKWum+FLp5+PYEuX/H053IrugdeG8glGhcS1ZrWXSgB
rTA+afLPViRJuJpLLQG4QFgkGonSCQDDP5LDaN/zsn3wdpgXdWKsxcAlGBcDwzoM0kwGmFT421Bx
k36fpNDCqCHbIKrdWV3DSzAuCPbgVUUZAsDINj+pnoqnonxnQNYAskReICQuXNuaKfJeivMAhAf4
JjBDT8IE2kSqM0y5q1AvCg4lWJnbBKE+vin+/wwebAGc4bi8vi0kJaMxVliaTte1lL/KtSgFXem7
/hODixZpD06FKGUmOQR1ZKwovdlGV8pe30wejntXgSdinPqLP57t4pZXPwzy5Js4THaHfC+fosOU
ez2kNkB6tY2I3X++HEjWtpPlMHLrS8sas9CZian5RMdPSQDeBgHt2V8c8WwSt8SmImmNmt3aNhuQ
7qHfKWTXgvtfdSrGrWgI10PGGY5bZOqkwAPZcbyhRzl/nnzBs4doyLh1lfuGhY49mKP6UJitMmfO
3d54vjwvIiO47CJRZGno2PEHVwieJBleGApvFtm4v4/kvweK76JsCrnrZXZWCIONqxwMj2WBeI34
TOpN4+KE4pIjvRbdYAiG7+0gvcinixC9ooOBA/lES3tUNoSE6Cr5SGHzwq/fltkCheqpOfUBnIBs
GWcrk5ApX7Q9K/tDk/wPUZX9ulHgEjJx+Dfe8QlFUlBMKbs3TfRPQeVB3dQ2NPeyS6xmnNC0/ReE
P0zGcTv6vgIQWbab2jPROxi7maN14Dh743f8yvQ4GU2s6BV7fd86I3P3NOGQ9OFkArludTC3Hgxi
QKTKC8LnXnQG+kvQPWNxgX3MlJjozCsJdaeDdYMDg83ky9Njn7r0JtyRneWKSqJWl5uMugpiYsu0
CBcG264GkyVODShDfbLMF11IPMq2indrTVENTTGJSajGjeAAWVFIVlA4yLMJqWAUbmQOfWwqN9tT
LzxQcHSKJm3VpgUkN5DJTImeygxytiuoYUv3l/1x1ecX3+d2x2ZGgGJiI05tjJum/+onyX1jmSKv
Zz/z/cgZ4PEGkzejScTfFyu5V2mnoK9UdfQK+eYvJi0L3SsgeSm8Yfeh3QNL+B84PijWJBraomf3
hdmc2NJET9hKtpdHbjXwLjA4Z1A7v0l6zcRCDgvPVF7z4Koxn6VEALOeSyxwOA8o+smsRwk4YQcS
MtSku5KjfpkPxCv+l/6zdR8/Dx3nEFAPqHIUPLN9XvbQzeT5j5HDLvcVtwTdoy84Y60mnAvrmP8v
HCMek3LWE8DFFnTy0p2Blh/VeBggkW31rq8KBXfWF9TZPi5I5KPM2BQAKOX2FKLKX3UDaJlGuhNh
n96yK6+gtYW3r6Jh5dIndZCzUmF2NpvwMUhtVqWabYfb0HSqfeaJmS3XF/bZTi6BCqUJhA4FAEcS
e3ViHWNZspX8AzJvLPc443CJlGRU1jCxioFpGz2zgs1ggz3aVUHQOO1RrrK7vOrWd5YFHhdJYlWf
iD7CLg00q3eMyYRJ0WaSbeQuU7Njz3aYQENwJStwG77FoUOZqKmWgLXiExmvtUq0zFm4uBAh+QIw
owO9RKJjmZMtC5DzLj3CQd3AidzmI7mvqhGdgNUZZALcEsBLCtj2VQNLIID2siS7JQQB/e+XJ4rN
wzt7FiCcw3dGP8xmCXu0Wr8ZLG0PVY0El7vDKRrp58nqbtX0msz+62XY1XlawHJuj1Y7OY+Yba36
g5hfi9K9/P3VqL/4PufukzZPJRYDG7vOVnMa2dAne0Ll60kJS/sylsgWztWbKo8jlFHB51R6q43x
nV/PAnPWl9PZHr71bfBnrZhaTFP56n/5dRPUxo7eu4M3blhPenolnUqR5IMQlts8tdav5Y5Nk273
7uyaW9mNDtY1qhH35TWTo8fbu+A0IXBIndtHW98PFWIBMgrjGARVymMcPEX5GOKCsj+VIy5VZIJy
3y4VjbHAZ94VLud48G8yjLGVgw4Tit3jifX9g3Su8do3LSAI9UVueiWSY17dAxaTyxxssbnOcVVN
NeIWXnOewSI5gplaa5zLTrqenyxAuGiSZUYPyTCMK6ugoE5z1e7ku85lIq2DnXy7jLa+JAy86YH4
GrowXHbSm9Y8px3CMEF/Rf8iKS//7fvciFW1D3vYiTNPe1TzJfYkqh1cn5OzBdxwFdZAChQu4uJh
pE7X3pNQ8ZJi/9/M4IJvo2lBghMSNmXw7ecJuA010SOeyA4u0CalqktQ5sGr/3QVBV5nPFWi+CeC
4GJtKUVSSlhqkSYQSIpf/dJ0ssEXRFn2lXcbFeq30VRgQDeLfyVRY18rI4V1TKCaydfdpO1cS/ks
Sdsp3ifD8+WZWY0FYFGHmqUuE/DE/7kkQWmi6mqHenXSW7u8CzfZ5NZNsamqTvBKsn5jd4biQ/vk
a6piVmil0b5kEx78tU2xjb+RPQrrwnsVD/6iHGl1vhaAXFBXkq5pogq29fWOhocsvK8mQRomGD4+
iFdhAOVKApv09k4B25IyHXvpzhKSoYlwuDjTxoqWBaxlTdlOOHXJLpg4XnzUqY7oRFLYtrgrhUyo
q8FtMX5c8OmyDoc9HaCR9TCoD80syPtERnGhZx4nVQHdPd7N8N5oBMe8RXdQso/VSrCkRIawH7LY
d5q26vqsB1AZbEPtypIFhqzvOYuR4oIPxMyapGNuoH3R7bcuMU/Zq2j4KyDmJHrVXE9WFmhcHGpi
KysUDWgtVPyiBhWqKVpo5gk1W9R+E7MuXGMvou5ZLUaiC1guVCh9YWi5ymAh8yDZpTeDqIKdUPMn
EU3F+oQZYOKjimYpfN/7lOrEbNkDXZnn23aYcSoQMgqzJfM+zp4xuFGcdLnIkxJxll7RO9XrwOPf
2oChNp6y3Hyru5cj7Xo0OuNxw2cZCVUTGS+pRThcFxGUZvXuzvJrga+vh1l07ICawjINdDT86ewd
wXmDSOwt/wsLFflbOftwm+zBA+dAeHxz2ax1t6CmJhONYsJ4xqNaliGiWwJPgax0ox7DwLCn/Kck
yfaAToT6yqB3U6fbYSyoyF11kgUwv6qxArpmBPDU3afFbSbKjFarkaghmxq8HlyNfGdIXkxdDUEO
zTmy8jtGBe27rBa389hQijsDVj1kgccMXoSpOegy02IGJcqjpO1L+c4wP7Jf4RZSRrO1pUGTioMw
As2vUzxwRupDhsfv4UXzPUW/E/jE6tScYd6xHOnWkEPCjG1Xv3QK6p326O8aV3bY9aq5SQeB24sQ
ub0el/vVnJsonCnNb238IIu0F9bn5vfA8YxHhalIfjbj+yTZmUNv1/V11gkcWoTBbfLgSkm6eACG
bxyjVrMVPbRRPP+RkTIVUJDiGl2BPNCfLlDV+ZRSH15G0oOcHwoqeJldnQkTpZ1MCQilJMzKhRfX
5iRVZoltIgO9R0G/pSIahPUIt0DgFn5Z+1Uas/2v2NAYD9oKFMnwlBPv/AfFY8mQiGJwfX9fIHJj
BsHM5hdPwfzau9Fu3tXAYs0ZGfZ3UT3HqhsswLiNKesqXw8TpK168dgWe1Le6Yp3eYGKILgwEINB
DjyQGMG+STdjcjONidP5T5dBBI7AvywSPcynOgGIYeBlZXzVZMENimha+LpUCK5YrREBQb4xt9ls
p2i2JKVdVrh1TW6aF9HMiCxS/nRtY0hzKQgYXj/YYRHZ6iBYPH/xbYsoVJWJRfkSrNhvJU1F/RCI
zornYKfuRjtxjC/kbcv5H3LJdZPOeOzvi9VajHh8MCPEnBxPAQc2jqx/Igd7FojjULWZokJEJNy5
bqSlILlTTA3s5lyw7iwkX42K9C7WoB6hbfx92Nq9o28tvGLisi1wRcnrqsMvELmZixpfitQeiHj5
s1XJyZQfhb//gL8vMLjwTfzUD6OYTV1+rOO7SfuP3+emqiOhSSQdNhjjy2RsW+Gb0KovLAxgg7jw
hbHJk1qTYUCkedKD4qAf20FSjFf50CGv6HiyJVd0CyqaGC6Wp0la5YkOzLm46dJXtZrEiaIIg4ve
hjRiSVFgBFiyJfmWGK8fq32mi8HjovbcpZY5E8xOGtkz5DjRdRkkdgw1DSd+tkALlSmbj+1LC1Au
jiul1jcSc2scJ/K95RVO5nSftTciBbFsw3q8PcPxz9h+ZNVKB+1Cx0RYYNsu2AMdPUcBBeO9gtbf
94+sKN20TAX3U8gm/nRIzc8bYiqh7oTji94+xf9/OW+8FaLp+9/vc1EhGVQ9Hgd8X9LrxzCvDtMo
apT+S6w7Y3BRIZlKuQ0MYECC5NeiYvKp6RF7on+DBquP3dosjOLDBHjfqxbafk4SXanxCylE93hs
VN4dnBcAXJiQ2jlvggIADajb0LYT3cmZHeBuFzR44cFCkZLg0LK+fi1V1RRVwfsSt36TtgTJXwtA
SzmBblGZb6lI6YqFmfc2nSH41dvqXWbEeHQfIBzYtKlNNRBVRvdWLsi8REDcii0tY0xNBUCTrjuq
ZTj1nNypabHv44+wxlHrt028dKBWqFpXUkBl7ck3TtN4lPrd5QX6F+8+Y3ArFGVPvi6bmJqsttWb
XLFnl3Wbm6fE2OtvxQtUxBwnxORWrZ+GUHQrYv1NAJRpxEKNeNdDFoJpxPrOf/Q+XkiQ9PGcVxaG
UUl/9ODDU2/rSJD1CZxC45ZsNVkwSAWEFT0Z3Y8EPUFR9Zj34X+dLm7pJqFfN02IoQPrYvSVzRUE
nwq3PTQu26Kswf5QyrxwQmb6IqeIA90qpIghGscqv5klgUmC2KBxscEPklolzKLIv60Ub27uO1FX
2npadPZxPjaY86DBC3S0QtzWbYDjxdPlVSSygYsJZlTOZpABwJwdio4BSLJq28sQokXDP76YXTSo
BqguwDPMbgUz8AxDIG4f7cdN65RbUenjX1KF34PGU8wq2diUfQi8gboBWvKRDlVby1HojnjYmjzR
jfH6NeTZ0fiXmDqbpBA9HcgVQKOsbIJDvsv2rUPsQHgBzyb8wmbBv5+bsa4HfQmoYIbqxS6NBtvE
ATqWQhQ0fZ9EPGOC6KBz0SFtVFo1E2KsOUh2amxrM/NGeiuFguM0Wyq8WWhlNvB/aJhCXfnPpar3
rUzjKUAsj0e7bkt3HnZpcyA+OOgEq1YExUWFVNKCWqISjmMKKGCbb7lxp7aZbWqvjfl42fPXVu/S
Ki5ATFKagpTQR16OniajgQSLiIN4bX6WCFx80Kw2R06McVM7wyXhIdYIlJieJCpIg0SDxoUJvWij
qtUxaEmg3OfKsIUyi9OYkg02Zy+A5Oh/Gjg+2ZcjWQ4Gg82ReuqKRzoKzBFMDF+yb/RjlbQ9vl/I
u0A59UJeHzYeF/z5LUQtth50oqaT1mJeWKMN9jq7uSqcxgadaOixjiXiDjkUZBAjIFMu6oMQWcel
/V03QiKLTVZp7MziNH6k2nfhdG9vFwvjYlqG2tDBuB6tXkntjGWwUWpX7QSpydretMThgkIZmVDF
UrF89L6y68gj0hc1eb3saW+udGmmuHDQdRTdtKCdBn9HvR8gJio5gzecWuHZSGQNFwyCpGr9qsOs
VNmPKv8GmrZNGojuUQTx4I0SczE1E1iwQtmHNXkcxLaiSHarRyEqrcJdEKp3l8furQ7z0thxUcEC
1XVrvjmC52+bL8M9I2+I3d4e761NtGc3eMMuO9bbfuu/iMk8VhOLhYPwhahFpvV9nGFIg5/FZBfP
LKkcd9NtmW1ZV0x6JWITEgwvX5galWYdUja8amjaibrVGt0Nc7c1ny+P7GoKs7SMO2focZ0mATRI
HKt+k9QKDvE3tNAbd4wJ2XI/0sK0hOMihmZkWmcVWNF58ZhAIRg1EVHw+bJNAv/nxXDkrKe9NWCy
rBKCqBKBEnZ8G0yy9xEYijRCRssmTux/ZhI1Kpu0yYIpJZoLp2I7hY2TyYL9aS0LM8gZhEXgxTKL
EsOMLIq0aEjVUxGgIXQAn6ciQ2oCpBiy4sqG6Al/3fXOkFwwnMYpknsJdvlE3c49GgOwtmvTHXRB
1BXZxn7Iwra4qI1KqgAEKY1bNIftusC868ripsS8RXXltaHiXJ4zkW1caLS6ph4Udm1EktAuDA9B
bCNpjIT4Ms66C1pUwwukaqFs4E/TokIdLZ0ddlJj32Lv7V/Gj4j6gczxNwS3cAPSzeAESzB63b1p
3RvxvhLp7Yms4DxcLVrIRVJYMRXXkTzYs7Spuh+XR2o9hTibwTl41XeQeG9hRl9fzSOIVwRbx18C
3BmAc2cytEZfpAAIsrfqBlYAU0DbSXamPW5SNpfNEQ0Z59Nah2sOvwOaKSNzvcpHtx8EV5OrEDIK
GVGMgn94ec2wlxI5M3Do1BKwOKbESXPrpp2EJcZsdt/tuQscLuPX/TTrJBlrZR497TBsY7RAzffk
hnbgB2Q91aI9b/V0iw7Q35Zxu3yQd7qSsmsOlsviMG1Hh2DLLlw/VvW3gOK5QIrc79JgwiBOs+LG
UgR5G8W97Aqrnn22hi9xjaCO8OtKrfWvmupTImooWQ2fi+9zAcBIfH3uMphQgH45BeW9D9Y03zZ6
ye7QstYKQtp6DrTA46KBlWWktdgVYWrhRtzYsVb00nIrdB0Rr/Ig42R9JFovELnYkNGqA10CEBM9
ddXe9pXJKUB8o0gfEdFYugMXJGq8aRpV+4ZUOv30rcO+0Po/B/p42ScEa5fXha8nNLKU7CZZlgqn
Sw9tU7qxsHSEzfy7lauoKhpyNVxOvc3kYmP1817Xu8FkvJdtYf9b9WcGjL7CDTxRwrBaQgYd3994
3DxVvTEk4wy89JQq9vCVdR1LG6i4gNgKdFbTzrwWSnevjuQCk5uxPKh8wwiRt8pKaDejkxSl7QuF
EVZj4AKFC+d0Qqma2Vp4evzZvkJrYoO7ZNzEo526fJY39ZWohXa16nU5lFyCkqkdSgoNmFVtCuOf
/cp0m1ctcuuNtWV9dpBgCr5ddsvVULUwkwv1cW/9c/6dyFWRfc5FpcOi73OBXW/ktGnB5+6YyYNf
PvmVSAZWAMCfz+ZeGhVSAoBAjM3wiq21Ua+k2WY3v7+obAcRqahoqvgjWtBbcT838Hr1Rv80nhi7
rArEE7XZ0SlwlXtyFNWhiuzkYn5fT4ZMEthZxC9DdoM268uOsL4Fnz2B10ci6qCYXQcAv0fLOBPq
S9760lzFrbcf6ZRaODt/UOsS2kRzCmcn+bOaelaR2PqPywaJBowLEyqu37pJhj3trN40VX0yyetl
BEEgUrgQESt1UBUq3GCCMFJpRs6kWgeaiEo/RTBcYNCHqCfxCBjfN7cTUeyks2xZJNksGi4uEMxK
VUsdMybWnzMrtINJ1Pizno8vPIyLBVKXDVXpA8L8kuEF+tBtzX25ywdsTgX07j/C6rjwMb5IN/LR
zjSkcIAJctA4npfap7I8JnIhyFUE86NyJ75QCuqwqYBD89u03kba6xQJopxgcvjqXA3kHmMyY7mo
yvMkPw8ifrLVhPI8M3xVXi0zQUaWNsR6bPfttR5uJus+Tx/k5FhL+/+0bHjxUVp0KuRmDFwd+1dZ
cSrnnSoiKFs97CvUhL6HooKhhJuSqBgiuUCBuNNoSCFxvgxy8tx2k6sOkqCoeX1qzlBcXPbRGh8p
GaamUD5n1RfZEHz/L6vmDMASlUVKV7d0oBCwZppJYE/Aw+ad6fYOKr0GROZI+NC47s1nOGbvAi62
IDQ6+LhCy6xbw9zrEFdXhe1ebFDep6lnEPYjFiBqarJOG9gEMd1rBQWZiVNuYjQiMz5mYT+RaIq4
OE3jkdblDJOiZ3rINsmIqi6tdZJ98FmxIy910k8gvLzs5OtnpoULclF7HopsRA80vDx4u119YzrX
vrcHfevb/b20F4kACR2Fi+DjmGWpxC4/f2kI555xrV8xHfAMbiJKR2TREuOCeaD4LTEHXOHhVRi6
vg4euahD3TJ0NHgmS/07O3/tvglnc9V3VKLohmWBXJvv6EzMskZpLcUz4WTPr6yeN/SsTQmOmw0u
ZLciNm82T+9c9QzHFxaMSSr3Ywi4KULrOITPZxVU75Z0VfSzHaYiv1ldfgs4LnLVoEWnqQ+4AJsJ
FmF0nStbgWsKRpAvJUh8OZplNLvh0DaAg7/aUld6ZtpU0MF0RPIzq1vLwiAufJVdPNWhDDDJmOxM
9ib/qi+g8HpPzJ0p5LBdz2IXcFz4slQtN3Bt/lbvzbRO3uTsLLvYs6IMEc+maLK4MNZocePrKWyL
RpBSTTG1w3p0yxSX84IpWw1hC7O4EJbFapomPpDCfdzbOnSApU1w0qASQrALoKJcyKkoso2LX1o/
USlhfl9Nkq2XIPpOXXIvMEvkiVzICmZphvovQHzq0gP6z/bKQwIukQ1jMzBckWLeeohcDCMXtCZS
YCONmedbtoatIH1Itnno+A840cP3RfatzxoUFFDoiN5zvs1TUtUxjXykIYp06seT8RFhEEM9f58b
Puh0K8nMcnaVgDy81u2hUQ+UimLS+i3PAocbNn0gHRl74LQevWv3qSfHjno9dDhkD+5wUzq5g9Zm
gW+wwPA+8P42jj/Y11mljT3IAsCmnJ9qcIiGXrkpN+YNeuwgWySq6Fr3dzR0WZaGRk++rRSPToWV
lrif85XC7qgTWi9UVOkkwuBWMZ4/dYmyHZoEdxa9o2BwIM3Py+MmwuDWLbjeSaywt8l4eNBYv0n6
JRA18v1lHZ0Hi3M8nWRamLMSaejXbiHqs+1BnwRFT1ZjuRe104gs4ryP5Hmt6gQWzf2Llm9D6E+r
gvi6vsn/todXWrXSqLIMGRMTm1B/06Ntn99B4+Bkzqob6R8pXDYJhOPRTYynHJ4PSp4jvVcrDWFh
zG0/c0PUvUVCveu1YVuicM5WFuBtLBUd7TSdHVwPKWoUKVSvox8WMjRrcphckV1uqSCmi2A5/8vk
rK0jCbA+goN8jNFOmu8uuzj75XxkWFrGeR+TDFHyiVlWbSZyl3bHNo/tSW3tyzircW8JxHleG/p6
keoAonfKBHFX1Hg6LNls3AJ89W/iMcL0dm3PWGDy+WYZ6JHVGAzzafSSe1REutlWrh16SpCh1dtZ
skWvbyJILudU86SxhoxBmt2G1vUJ0i+by0PJpuTClPEppzZYZi1ZgCjQRC+FG7WMNh3ZqdZLGeyz
SESIse6ElmLiCV5XdP4ZRIoyS54a5BVTOl9paX2szcHtxvkDNz8mmGz+hWEDuzjGkjjwwVGK/d2f
dgqF1Pt18SGt7SUGM3WBgQafoLRYjqnX6ElSQYyClqQZ/dn/PMUKpdrYbL+fqrNRfNxojEFL2enA
aB3pht0D4/E3dfsPiwUureOiBQmjWkGhATKLaNw1SbRNKkFoZ2v0kjlcsNBU1J5LDEFp4m1ZKBtK
c/y3W/R3Zd05cf5DyAa16n1gNFZkZC/E5G+f9ChKCUTfcUKFcHJ1lNPaLXAuuLyiVoPgAoSl1gu/
6BD/epyDkcpCkjBEhDjiYjAQjd7qTm8uYLjjWzJBxBRciYgNV0ytVD4am+wEYvX/ielfNHD8ejK7
AfmRimWbtU9jWt/0lbyzoo9w/C5t4pYUSbt2DlvYlBdXgXwqrI904y4BuCUUh0UKSh4AdNMNwYkG
RYqivpDVg+4Sg1s5mT4UeSABw5DBjJyjcNXWICGkefQouY1gx1198VqicasIG4IcRcyi8lN5Gh/j
70z3N/xWTrjr0VO7xcVL9e0jvTVLUG77leTKmNUA7qBLX5rsppwF+7vA3fisT++YKJmM77f9S5DZ
SXRdE8HAra9Syvj4NAWdpZwJeTQ0bcDGTUHfXWe6knWc0596IggG65mK/BuHzxpG0N3GNEWUQ+OT
BkJTRnIOEo/ATmuQPlO8SqaO/ng5Aq0lzeYCk0sbxrCYO1zjwwONr2bju1L3PU+BmP/Me4F9bOG/
C+ILKC7YTcnoa1KC9MFoZHsCTaCZfGQrXyBwca7s2rgaWLacT7e0cvzw1P8faVe2HDeuLL+IESDB
9ZVLb+rWakuyXxiyZsR93/n1N6E5x01BdOMezbxNOKJTBRQKxUJVZu5dXq91dzvvETNyEbG1eTbH
0QQEKut0vKqt204SNIiJtoSLbG1dmkVLsCVacD9Px2zsUZ7dmdOpHgSbL/Q4LsbpulSRKIbHmaOn
1vi4gGg2MoVpBMUZ4hDT3ph2Qhoc0RpyUc/CsF0ys6pUVht2ot5J0BeWhpcvbBTFf7jBFZAGcoc2
g/RcH9QKklUcWpBZmcZLXQmedVZ36ozBx54pyKYesr8oJ1fkoENdc0bppgr/LiyQhsaF/pU4tIDj
zqpZqHo9d8ykLLBNtAbJsxc2B7BXXV66dbdYAHEnNVBNLTQixFSj9kYwzdLXGXLqhWOC53GLCjBK
BlsqWMtVp1hgcme38/tiGCsYJ4ffg6Kz1flabwTDY+uJEMW7JIVmO6ilOM8LaGRIhH20k7uichhz
iV/ixi2O8X33rRZKOK3YpGsW3o8MleKRQ+Z80DeQGUeg7HWM0I7a+5LcUWHHB9sLLqouMfgK29DT
qegaYEQTCWvZtuKENHYXyMZ4TxSTtm5uaeOAWTkrmp1R05Mnv46jp7oY5MqO+kH37WqewKMicKK1
PwycZIoC0lkDivXcWiuTRaaBTCB93pURBCDTTbsjD+9s48doI3rhWblc9CUal9tUVEUrejFCto3+
CBnHm/L9X9rDbeagZrFZzLBH3dJNchUdSLfvQWzJROH6GFqTgstsJbgsLeIn4yNzmOpOBt4UP9WK
U0AsZpCcDk9kImk4wdp96naX/CmNgxnKxOU3eW5tWSS1JALg4skgycmU6TAlpY+BIu58WDtni83n
p98jNem6wcLv59kPZcaHLkJUv/93+8/PvwdNV6aGhlVCaxV7sAwOSonRHszoyR7Zpc744zLgp0VT
8SyqWkTVLFlHMZs7P30HQU85o41j6MGNoZW/8kI0rPkpsWUQGqPvNUGEBsmSj8nMSHvDmiSwW3fZ
37N8PVa/guheE6mlfH5F52CYpYucyc8p+NwirXGUE2MoRNB1lb/6wz8Lh2lUUZT/5A7veFg2w4Tc
DFiKP+JlpPEjLVQavHSwNDp8TsGJiAftTRfZ0DqwE4h8iurbq7sFPrn/YPKDqGWQZT4YHxpw7GLO
iwax5BIrstzLPvH5Zn43zQLdsUkNy+CdQs3ULCQddqzyous+9BQP39Ze+NgUthWimskcMfp1GfRT
IOIwudAqgexLGykwo+KxrO96+bUcjsUMIgthUX19Fc/mcTtnSYXeajWg0lazU3yHlOn2sjHrvvEb
gR8cGCZ5mDHf0TihiQ+Q8jsJctDCiC6/1YMFgQ+Q9siy+elxoKxnpAONgbOb36jRLkxzpypORBHh
rB+tBRCXwGtBWlqSrjeOdNV4/wjdBKcKOgTK5r1hRHAnvY+Ffsg2mC8s8LigBKGIPq4sLF9lqC9t
Kjt9nLqFj2JF39lTr6b2aGivMe3+Dgww9deRk/XtldTNbhD4G6OlttnXPzqT7rI+E6THq1u7+Ns4
P+2jcTBNC2tRqscpP2KiKp2fL3uPaF85/0wh/CxlBfZVNZ98ZWvo30q01wkJaz6lTh9XmS8ESL0M
2eUYMI03eNomRwNEb1s/sadM9unfLRtPgkGjtpQygmUz5vh6KpRTk/W3GIMS0U8Ltod/PUiplJWl
D5zpLjDe9VNntHApnTeWTravbQiBXlVPotTjc4sTt5bcHQdOFMU0c6xl/lwfs8eEqQhlIHVX9tb3
OnRwJaibxM0d9f6yq4jM5S49vOprhhYAtza/F6B9jIanJqsE53E1Xp5dXmN/xOJmjQfIZc7MUcwK
vHdjZ5tCIi22Pp9PvKXrmES1VPPTk3pQplY44cSXhU3wySTvTDd8G/9ze8dbEZPR+hE743ERLdBL
TKMQ4NWqjvB/I0OOWws2regor+/PGYeLZEFLhm6UgRPU1FaTW7Nh1AGCUo7IGC4kFVKcNHIBkDTU
jrWUQfbWqOysaP6WJe37ZYf7/HH77ulni/jgNHbEMhuAhXv6qm3k3d8Rbh2buDUYtUXV8c+l649o
fO3DKgdSpmyfpKscdAjR3XSr/exRpcS4UGNfNm11GfEFKVPN0KmqccuoE7P2CeRgkAr/UvpfHT5z
K/2xE/n6qkssYLgFxDlqUswzwyT05s/61miorZMvpXBnFJ18PLN1b+iKhOzA8U9V5sa3TDw9c8Dq
DtbuyO4w1NrtRGP7bIE+HeIFJlc5GhMrNyu2gG3wEkHYtL0e6Gs93yjjo2G+Xd4swSrq7HJbxCRf
VVuUqWDfPDxJdWkXE4j+RRTh64nwwiIurMemH0TdjL2ydhQjjDfRdbJjY0N97UAdCEy0R3E5Z/2E
LUC5mF70edS1GkyT2i0TUIAcEdQrt0GP/tzUK7+LRkRXw/sCjy31YiklhYA/RWbpsDmBgUi2TaGC
muBo6ezflxAGmuobhXnj6GWP4ASt7jPPvO1BQ+QUR/+mRYsiWOTFotkiN+HiL2Y5qkEfABy2lT12
V758VCNBDXg9PV4sIBc41H4w4y6DlwwOa3HCJ0xil7vRGSARVzwEG9G0yh8ADRmf1RqRwQj6cTkN
tbTkJGWfnvpOOTAS7vxJl23/qNwwEYp6K2zhXs0V0df0X0RuA/WASIqVAHF8nTdsjE3ycvQQWjgD
OUhVhEO96/t2xuP2rc2ajsw58IbiryK+nbM3YtxdjiDsJz5HqzMEt2uyXk612SJaWdkPrbxpmytC
3ioa2qYsYkBasUYjBG1cGsogRObVEzIlD6OClQr08cbMPSN9y0Q9XCsn7AMEFzRMtTbC2gSEkpNr
onfHwULQyGK38hXBPfmZo4jpEy7M4dxP76hlKRVWLt5PnmzLu3I3bVgbrrDBZMXtPiBxbpeMemzE
BFalRwVztfKOtRQMro80Xjz8sRIHP4BxPqdAE9zHGzJy+JEewNV9FUSiHgnRLnE+R5WpU2gCCAo2
5LHYqeZp0u61RFCbElnCpRhpOFeGMWLZOt3ahXl6XfxLl1YIl190gaVK6ru/JQ/U3/rZj8YUpLWf
Owk++JnCc6NPhdVPdYnV0k+YZnypmOKtWxhei88C31bsTnJ8JxG1EghhudRCTYciwWt/4/SBV6Xo
5WNc+gaY2RHxVJs8V7fKlbUXwl7eNIVwuQaqvpNhSgx2Q1DgmN7DrHHdbaw7YqJZI8Pco7W7HANF
mOzfF/dyqIa9aY7MH+lbZZ066l3+feFacqECQkmzNDW4f9tN71aQcHxmUmfRVrVbA+QqmLRwh9b+
n4ct3h1HJWiZtdCerXOJqEm7NqRthYu4fh3ylz4P7GL+ddm09aU7Y3BekqhGWsYxMKbxJclvUu3h
8u+v5Z4IR2cAzh/astFkcIPg0/GRcfblnV393e5Se3by++C5P4n72tcyzw+QvDuUkz8NDLLx0Cfk
xje+6x+7TbhTrsx7VRCk1i/Fs32ca5RjOoY9AyNq9zInOio088kg2ebyOq6H3DMMd4X4KCpnXQcY
Gv9s/b2v3g/SvpafL6OIvIG/O6KqjDEXAG8gp3x4zHJBsiJaLO7i0HsSNUFe43rHo3w4PVI/cHJo
71y24n3KhMuJPjgAf3GMOvFH5tThfnTRJTY6+U3oYqoHmhRoZR691gEhqv4U4zVbULkT7BMvkdKk
SlqFBqCDTvP8+FXDZ2pTfitrQQeAyMl5Jv1ZrzQEDgDVbu9qUEEAEURwnB3Tnn9G7v/8YvweiiDk
bEAkGqII3IoSdVCHXG9Q2MpvyuCHIeSxZnHm85b9BuBH15uslKAkCoABrcVOu6+2vqt5euqwYU4I
SbqXXWTd0c9wXGjt+7ROyQQ4UjySHBTdgt9fd/Tz73NhFdR/mawU+P1xvIrmZ1ne9vXPyyaIILjA
ao2zH0JOGNlRe8ymbZw+CAld/xC8z2awZVxcrEWWl2YJzU2nfZ7e5CNT1IPSymDTuxnvZ8lmAN/g
l+LpGZKLp+EY53KSANIYnjr9egaFQfp6eeXWzw5rc6Kqim8ZXjBLMvp8NlBYdOLINrfWJvhpBHbk
wNu6fb1VM6HewWpUWABycc/oSF1FDQDLGpQ2f43oWQWFiojQYu2DGh/SZ7v4UzqkkZpGObv4kmsd
9NzZNjiNDnmmGHStrkTz1+znPp3Z33Bo2vnoHbKfxn6QwqocvJ0oCNqh/3MuH8Npaxancki8rhM4
x8rH7sJAyqfSeUjmvqBAtKra0y1zh2YAlxLTkeT7ap69y36yGiQW9nGHOG/MIu9HZl/gBuqt3wWC
i2r1CMsQybXQ7gQKCM7XVV9vDTNFDKfqsTFqW/G/1ULmARbKPu/SGYTLHMohrOaUXYb9JpsdVurW
3ahzGKcTxlFEisrra3ZG4zIIeWiKiQ5Ai4lJHCkzihOt0ZF5eWfWb/jFynEHauwn5EI9YNpNcG1s
qu3Q7yBUuYFWGEstmYxbmrig9jBrR/QGuP41sADnjpkWhoUfJczGPS4qR34CNSGEe1WbouvIHfaM
oT6Mv3KjnEH5xGIMh0bTI4DixT/3oL+AigUl/SGWRkF4XPVKSHlRdHAT09A584ows6YWshKOEj6P
8V3i79X0WbB/7HL65JRnDN6aai6ybjKA0R1KqBw1J6V1Sw8jveg4iR70zP7CCyPyod9G8elSXxaj
QmdcK5SUHhl8p1HiXVH3gpCxHoIXOFzMyLoWAkQqDJNvOnx9NFvrWgGn+6t0x6i56I9CJP64GoQX
gFwakIaWSRUZgKH82KS7EB2nVE2dFuRjxl8W+aaLRMuEJnJJwYyPBPAUAtE8YUjZSTf9jvULQab4
vfYtfDxjS/bZV0yCuW8wD8t8byTJipCMbctSQzSTvZV4SSg9+TB68/dIKNX4B+vOaFxk8dVQy8au
Y3m1hfYg7GCyRWpwE9yi9XMTbYQFE5F53HGbykgfNAPmtUjkMUHlhQ+Gp0L1OfU64YDJqrdQWWMj
fCjj8ooQIQnbuRsy5L0HbUOv2p22DXdkJ5IxWw0hCxjuzglUudSTGolI3aQPhSwfo8J3BvD6XQ4j
q2nVAoa7bBKtGokBJU/HIqOtpleNtI3IrW4KMu11n1jgcD5RDKrcRDFbtS0bCYvhgZ1kz9vO1SFQ
RAxb3l82TIjIOYWm+UPeqkCkD/Ozv0UH0JaeVOiLsW9XcUOwCI/vyJOzUKFmyfAqN92XeyZHn1QQ
qsyQHx+yjX8vf+kD9ryo72/mi2+LvOkNqBel//TtMNEniqiPhxh1o0DzSUTKIvDI90+CBRqmZpsM
kvHoxRpf6uSbRH6GXypXLwziInGcG4OSBnB6Qk5z9TTJ95edQmQCF3f9LizGhh2qMDoS03cCObS1
UTQixn7lU7RdWMH+isVCzalZQz8bC5VkT8H4kItkl9e/KRcAXGyIpqgNkhwA6rY/Tg2mvX2wVNdv
jWUb2+HIxA1o511eurUGDI0sQLlIIcWUZvhegX+DGgCzg7hCdvWbsok9yRVRxIr2iYsWGIOdlDzG
Ps1a5hZlty8sE+pfoSBGiGC4EOErRlzKUGTGDLurWVdZtglEh0YQXz+NS6ikksCMjUOj49W+je1M
edJp4eaiWobA6Xh6UasNzBhq3OgVgKQPYapLiuDwiNxOYdfwwq9JnWIYn/k1G+ud3SKw5SffHe9G
pzpC/H20oxvhA7do/biI0PeZTPQAmLUbvPRuAmUkDJdnjuqCSSZ+TF/Yd3nxJKZiEwFzoaLVxqws
DABnEPB4mTz1kc2qmeCvlkrHujMOqTfh8UeUqom2kYsdAUiTu4atcRPP4Cfrb3RF1Bkp8HqegZTq
Mioc7MrPlDsNc7j+fItRFlsQLpgzXAiCChcutGDMO38EinkKb9nnpeElEWrH4JjxLFf4Qbn6NUQx
wKApOu5ZXl3DNyur88OSZbjJNa7eDbsKb3SbvQ4mN74zCu7e9UU843HuMalaVSkB8LrclaKdGXq+
Knj1XHeFMwTnCrM+p2pooXbS5Ne1cYgDwUvCHzKWMwB3jbTo3SOZjPDXbth5Zm2/idMeRkfZgJJH
uEeiJeM8IqyrXqohk+r4VoA+3Jtkqhyp2Fz2O3YzfHY7k2IEnEJJm58tyjONSlEHtxvCblPPj5H0
Zsmj01RPtPibtrnIzdeNOuNxMTGsfFJ2LD41Hmo1mDs7UjfcaIGtu8YJkqkUnAdp59Ifl81c940z
LBcWJxpVesKSzaS8Hcwb4TKuR7/z73PuHRIaqZGM348S37ayOwkDpun4vZO9y3awPb+0XZyPjwMN
VIldjyneX3q6MaxDN32r07e8FtQ9RRZxzl6rqjygzR0XSX7Ty7Fdg9worO1O8Hi1XtnCtMx/HZDz
8iA2raDQkSaF+00Gbm9vfFL2Krqx4nuKcn9n70Qj9UJILlsqijApUxWmYcQkuJY32T0TKW+vwl/q
uwp19CxuyBH5PZc6gaspz80SZqqQQh+yHUGPbIxe48vuITjN/GBCHMpxX0TsA6e4pmjzjdunJP5V
QHXNilMnFhZ612+R35vHzyZAP7cqG/ZtD4qyEsS5OaqSllNPTnK0DvXWEPKvCpZR48JHCxmRbqDY
OlUKnFbdGRK6wkfBfLUgWPDSnNIYTGpLsYq5qexKNXZARe9e3iiRHVy8GDTEiYK5Q1NWN2qFJrDJ
/zFDZeQyzHrD2fl08QMIEvHTQEmBo1G8O5HnXj7E9Fjm+9RHvbBzh+I60QXLJ7KNixyklbWuJ3AK
SUrtAuygyUHOBNFJtEVc1IiLocwstkVKcpCCo6YK7guRDVyIqDSriTIdfmZZN5L5I5ZudVEbjHBv
uJAwReYk1ewqJId637GHs720zQ+5I6r3CYzhO9rTpqHpYGGx/Pw6yx+C+daUBNzp6++bZ0fjG4cK
zERlOsNIEWe+/SPgrewxwPOPUq/oMV1kEhcHhgYzs3GFtQN5nJ1F+MyQXqSq8S4fH8EdqHNZA5Tk
dVmuYJTqX7d0F2wD8yQSevzDV+LvGKpzoUCLMlqZI0CMhxrUY/QqfgijTY8n1Pkx9qKNFXv/sx4J
a61YbBZb3cWHaeaPyOwSrJ4xXEf02JiCTFlwOvmm9TgYA1+rYZJV/hihCyAa2xH9Pnf6hzjOZlXD
7/fmd8iJTvr95X0XeRd3+rNW/09OErCMtN6O8rdi2F7GWBt8+7AJ3PEfpsy3Og0hJsk8/Q7ZFet/
Dzfpk3YanrUteI4Dp0SzruiLWWAc/w6WKnJmRezohPVgZ9ltpE92lAjip2CH+LevvO7zLFewQ5ly
KLQnuRLs0B+qa79PjcEFAMWs1JSw7/7p4G83N4ln7seDtFW++K5wBuJiwCilauxnsGQuMRdpx/VV
InIF0WKxf18cxyEc2tJisVM2ToF0Y2b7y64m2nHuuNMmNEsNEkFOPTyY+cNY/9JnQRovguDu/Lqo
ollln5FjfCxVCBpcVcJHQNEycaeezEM9ZBI7MG/6dnRDR1Ht4DBv6WHK3lkDfOd/5iv+GCgNLhB0
uULLMmSB0tr3ee7gf6CSJmISES0eFwl6JTIC34dhBN0SaaFu5EL25lDYUiy4zvjZ+iqPmpgwa+J9
r9iMMijwNMM2vvs30kF9DpzYjiAMMRDnsv+tbpyKOXtQPRGi83wP1pyZMxpCUDfJVbvpNbuLBenH
6gqeEfi3JL+f59Zk6aDVHLJ0q/RXkS6AWE/XFhhc/17eYlQ5YSFN3ZpQ1ZG8Fl0fDZq3RLr2650m
CyQutqVaqJftBKT46N+pKPrYegXJN6asqXR2c6yv6/vhIXK7K5Fi1HoysoDmop2iJpOfSYDWv7eu
9QriSzyVWE7zrN9MbuGKuzzXr8EFIhf80rno9YbCKUO8ASpeugk3cmC3B3T7OekOrRmu7+knER2I
yGHYvy9CbtIVXSezkJjq3a6NdMgfFrugjQSRdz0tXljHxcU4nEhJ2ctTrL321q4MrY0pYXavxpyb
f5TJlSzfWVNph81bHgtisnAzuYA5jUVmZCwo95vJCx3tyr+NHxIntbWDgkcvaa+JWrFEy8rFS3T1
+6nMitg0JE7jWy6tH8dU1H/CfuVTEWyxqFy8jLSqq6kJlAE3wEjuw2TnJ/u4eIvVTRv9dTl4rQbN
Mxj/IFWohjZQ9oyHcVmtvVX1a1P7yxIx/QkWjn+NAtnGFPfsZU1u9i29aSEH3Qo+mUW+yD9HtVBQ
SgMdy5Yfk3vWu93aul2/sCwzEGaZ68sGWmgwuVETTDgfD5jflIqusfeFLDgpCuoOL+mUYYA/Etwt
fwiWZyDO5do5keeOAEg/QeVIt+dvIJZ058AeWcOwo+Z2tW9BXRGfRGMYfzhfZ2jOD8EhREqZAlrd
gj7NRUtvvlNzx/DYKCkayEtbU11VyDG02l2Jd5v/LC1/jec+adFa8A47eeylCP3Rz/KB9Vb6osn+
PzjNGYy79VIzLpM2AhhTfqQuE5Gq3AJ0IIyT40uFioVl3MUXRST3W4zvOHnyPa4e4mLbiVQV1g/a
2R7ugmsGOgYQdoa7ZFcNVLfiBz3aXI4Y6+mOqZsWGGnR0MjdLTkxlHFS0Kw2ktSL+nyfxZbgqYt5
1ucIeIbgrhUpLpV+bNBaWFvBVZmPz36EbmQS3AyZfpiU6ltWo0G5VY6XLVs/1GdY7lBDK6oL24h1
NNapl0cexMXcgSSOLn+/DLS6SxqIQcEqj0V8f4lbXM9+LmFhKzzl1VpybNLa8Tv15M9f6hlbwHC5
BzjdAiIz556nwK5J6szNJpPoV/xhgcL5wwBB7rZgT5/gozXax1B9urxYbNU/OcPi9zlniGZKLcJc
us6hC9zfhslJDk6q/mpogkfc9ZeTBRTnAFkBgillBtTgTJisY9QYYYlJt8qNr7sjRMtP+r2w3XT9
3XWByoX4YUAbVcvuknHjb5EiIiVNn7pNiQJJdSN+Y1ivLSzwuLiexfGoxQMu43D/T8zLjXel2wJT
QcqXmp/OYHx+kUylFs2s41+atF1gSW6tJt5lB3m/2S94CJ9dtJlu5jO7I6cD60TqrzTwne0Gh3HH
gh7MMTB+cj3f9878Ft9D3w35AP2f+eDZp/TCTi62B/lcpFWPvyH0aw99RPtQlgR2rl/ICwwuuE+j
LjWhj7WkD4zIEFJXrnat7LNj77G3RHFXw2qoXwByASSq8jjsDAC2/iYnJ637ylPK4ve50NEUSmgM
zCCtw4Ra3NgkuI4DwWUiOl98g4vvD0kcszA43I0bWtghvvr6XfOjhdofo90VcmIIIhbf65KmRhuM
CgDV7ezqjoJqDpNgCVg/pnnMUNH/h7Fl2MkixSu2YpeOAhdLymykUcCC5UAIE/5rmtidZVHdaD1t
WmwcF0JUeRowjQSYBgTNxiZFj0OwzY7SFi1zUK6+fL5FYZmfZASjsDWX7808h8GT7HxT/J1smx89
JjNZt3C3w/u9SM9GsJC8IK9qqJFUslutQetpOdrBuNEaUc1FBMIFjSSYM8glvy9jvZ+fFY+p1w0U
nD7FvrxmnHTpds4FnxQiUC6KFOCPH9UZh86cbnT1NsC8iIhBUBA3eHVelQxBMJiAMFDrUINXvfIu
u8Rqpnb2P8psXCRQNG1zqA0DIOjx1WX+MmPDDkfDsYKHy0BC3+OyD6NSfJRl37covCXvSrPyleSY
OeYz8hfF7b9/QfLv413Cj2eYvVInMftOmKVuS3TtiNdzgeuJnICLE0nZ9QE1AGHm2bZHMXtUidtq
RACz6gi6olJKNAwN8gzkeF+sLLmc8JnctLYvGXYevwo2SADBJxi+nIRhYo5whfyKaVYwakXJs5z+
UKDrD+1W/48BExEm99WIrnQo9owwq0Ox15t0GwUwt91FxxTjgFvish5oEeXN6jfReSn58oapBWUV
BsBUt2wIKtkO6Ov/f5CMrX5+65oJ1SFFt8BT//FojX3amnne406Gae23ErNIrBIc/FB3IkWYVSeE
sOU7aZCh8Y0ofe3ruhkM8PNso6T3U+vkwhDLQuinC3GBwbZyESmCUjHSxARGlW2Z9FWEZmGMNIaG
a22LTbARVV7Xs+sFILd+VmoVtE8BKI3tnoam65vRhtTai+83oOHv6CFDEYX08r4PZg8lRe/ygRAt
KhewMpDE+TrF/qn0QFEVmjcZ/dKpPu8b95lE2tycFQkmqhQPHtExiQU3vsgGLjqVplZ0lg8bjITY
anxLczCqi2qS6y8ei53ikphIw7RT0sAMUwlPVWHs9bxF23q+qava1efSqaX8wVLLe8UqHy9v0noA
+b2CfMtKMVtaXTGvlLX73nyIhSnoqtsbigH2cQz+Wwp3yZNZzcs0JKyCgh7UYVs4ljff52/dsd+m
W9HY+up+LdC4Q0ZHWo9lP+M7QZGdLK08rUbcKEQzJ2zbP53lBQz7MxZnOTSrrAgKGFWZmeP7jynq
41Ls5dM1SMltPf72hU1awHEnKQl8petAT4ixoLuq3QDcvgyw+p2wAODOUTTqspJ3MtwcakRzQhxN
2WlIaLIqcGYRse36Z9ACjTtUk5WFZk+wScrPYrJzJu8ESYwqcLO94hY3Xyx3GiDu1UHcC+Uq7pYk
Zijrs6GgaVi7irJD1T/M8/byCq473hmCHYOFR5iodmqhhi2aBtUd48EmXWWTTOAIq1fvwhDuMCUd
TZNsxD79j1fvalRY4HDHqDRoH+g9cMi286AUuiWDvdG8zp29dls93YmihAiPO0+kH9QRBUrUE+Lp
ZFm46Gehlo9oh7hD1JuV3OhMmMCdnJwNQWKq4PV13o4OHrMglz0Langim7gzJQ96gHFqOJ3qP0wN
ukE3lz1O9PvcKULlttbLEr8f9wfZuqajwKPXPzgWTsDdSplkUaVnLj041k12bT5Cu9VBDdqujuWL
5mQ4qCK9WLYHn+Pqf0/RJ9aRpDDiOK6xR03690B+mlFvz9Vjle8vL91lV/hENVKXRIoDDTBJZzhq
9jSi4NMbqiCorl8SZ2O4kKCTpkg7BRtUJW+jdm9lTq/ehNS062RfpXf/ziQuMoSaXLRGCDCrHWwz
/5UPmVfmksCkyz4HoZSPUa7KWqNFAyo+N6rQrtT7UEjfI0LgIkGRjEpPDIaQeQo6ztDVjNkfcjO9
VpGtbFIv2IgKLAJHp4SLDAWIsfSKeR1SlPpIN/NeBnls6cWZS1z9StyLIXJzLjRUmtxZkw9AiGrv
/ODBkjCFPT8p9cNlpxAtJhcihl6NS4k5BZF/5OYBR0vgD8Kl42JEB1ZhadZhSbvRbig+chWbjZeb
++k2UGw6uCCFdLsnUZy4fA/ST21IuWLNygxY48bfQq/9qtskt1BkE8SJ9Tr37xBI3z+xFrd6Nec9
kVle1GRbxvnP+ClCYlfuaIK8LAA1pDhZ+UN69DtuvJc8F6BxlA+mUWDX0n3D5nSgr7RP33Sb8ack
GwnH2/tXbvL+By0Am8iYkpyt5mztR/IS9qL0cv0DZ7GOXNwoq7wKW3a/j6N+iPr5FHS+jTYvRwvj
u66LHSQbryVr+hsV+Ws+aiGFtRQFzRDcaTPmQe3qAOlmvA/up8fQKW+SBIobw23nJrfprtbcQMw1
sn72zqjc2TP8IQBXP6pB5E7fDo+Sjez9Z73TQzseXHpglNSFKriy14/FGZM7jaZOpTafUZlRwMre
bduraA9izJ2oALReWTB+4/AfjW1dkLlSYZtWQQGMdbgY3jhhAoEp54omEARG8QMPcqvqZZ1h+5JA
070yxES1VESZo0m9brcUG9pIkN8JjAhUW/kkWNL1tpeFrdwtnhuqNdc61lR76LzsWnpQnNCJ7iSn
3BnbMtsa2xyD3hF4oZ4un8o/xNbzKnNXOi3UydAHIJfPxZsf4hkY/DGsZ8+U7RZSnvcBG+HciuTW
1pOjMyx3ViWd6kTPABtkb/oIKfN9/qVi7GJNuUs+N0p1tkxAWMm3Pn8MfZEcjMgG7kY3W60sCTt8
Gv2rlgpoFe8lKtgfwQHXjY+5UKNEpWL2MELvXkols5v5/rIDiIzgIkgRz4XSsjorHsntAiOMWh7a
dfZ4GWX9BW2xGVzQMOYqGy0wIDvRIyPAqbbmt/iRUUCykm69+Xdo/FBEZXSJPrPTPDjyRgZrtX4b
Oa3HuKPTrYg7WhSo+OmImswYLStgG2FDk0ztiN6jeEI2hVuKX1tZKPj89fL75PCjEr1U5XlL4XWs
w5aB9Xg/s7ashUt8wTD3ugTGRQc/DoowZ+4nVeb9SFQvCZNN0sVuHZberCnu5Y0TeLvBRQWmgguR
CsCpLfhOjXqvtl+jSjh7osGFBb3Li3nWsH4gculdpivCcn/1QQczUuaCTNq7bJNoCbkoIVmBqUYG
w1P+yqervDzEzbUSHy1NECr+kNKdPYOLFTRqZD9/D3i7Hq01uTsT2/K0E4iyrxl33L+M4fw4hRYb
aaezM93Ih7BDJ8MpLQQtan/Ijc82cXFDT+a5yhWsHjEc5S66Vr3qZO6VBxXiWzeMqEHc6yqIiHxD
ZheRKYhGBA+LveYqW1KcrFS0V2zXPx0sE9+2TCNPJrxyiRWDXiVVAMI425prTKxvrXvJaW3rbvRq
W99F7mCDL+eyL66H4QUs54x6XLehGgE23LfHcR8cEqdx+8f/X//nem6xQOMcUkcflDEytF52i8lR
Duw9KgHV3w/lIX5pIQmN3CLAjIrAShaVLi0ud6epiimHEyuc6waKcO9CNGD1KG2mhhzFtroT54/r
h29hK+eoaRLVrWQAs9+U+/4h8kAX/mM84NMKr5bDL+OvyzauRsozHN8johlBnagBgxufMvmhakXT
BoI15BtC6rYO05K9qJinEoJj2Ym0Lj01Lj4rvPBQq67oUUW0gpTLgZtIDkp9gLew3mTZnb6DNvQW
g7MbxY1u0jvRa6zgBFLuaivDkI4hhYEJRdniLu5fpvk4lNvL+yRC4W+0MmhmYsKo2J8dKT1KENIo
6NsgegYV4XC3WowmF6lsYE2oNnaDqB/oaOkFqXv0etkgkeNxESTPuyo1UwA1snkVyOU2Tkz3MoQo
bvANIX2VaDpUCdkDhFHY2qvs4jvBmw27ZAR/soMahWlL7jg4l4HXbdPxeoN2AIvy8kT+VNWSTkCk
WUMkK+jvjFIwtLF6tUAl+b8AnDekzVR28QBq0BZ0oNm9Xx3k9se/s4FzhAgEwIWcAWIs8fWay3tj
sr7yybCwgnOBxuqgfVhimeK6mpyIhJpT1yB70bL812Vj/hATzgvG3SCt2SpVXsMaSUEkLzfjrq2v
/I22ZZIpoUdBZKMJnGA95ViYx90eUmGoQUlhHruau2tczJmtxLZ2/Z7TK2548Ce3+dKwhAm9KGKq
/0fadTXJbTPbX8QqZoKvTBM2R+3qhSWtZeac+evvwdpXy8HCg8/rkmQ/TNWcaaDRaHQ4rVmIYuFO
24THUBVahkkISWVkRDvckHiOac3T+fXk698HCGNi1TVLm0gCSIVuFq27y8zLGvV350H+YQE/UBjL
Gk1tY4QyVcG3yZ/RwFMhodN4JSzfge7acCEMrsvcG/8DkjlYCzgEZNVCBcViT76VPcXD07gEWhz0
xZ9jtG9kNDuGgiuSby0+MJmThnk+sxYVKGowDNOZsF3qKvJ+6Up9dmQ+IJiThsk6uZrYEGsO7Lem
c7R99qv1y9W1jij08qzJEflOIqGYAzdPk7XqtJxmQE+jlINHcfXOq4cIgTlesQR68CICwjQ8DcZt
mIkWjVvRtTlJjCemWijWMTSo32Rg+DBSOwG5tL/PfvU/PO4EwrCBhjYk+ZDqEKbu06sh7G7kJPX/
03qx0YV0iTuwWwJCC6/sZG+J2gn+wcb+VjI2oJA3TSO3M9bLQiX/g46QwrXmhcitSORafUGZJCI0
50USmCGWrTAeFFNdbCCWoOyq9G8YjWpkgtPJm51uYJDF/xtUNpag5fI81tQkYBil4Sz5sX6kHMHF
k+Tqjpq7JcJPU4hZNw16r0XW/B8eWh/ojHHIC7WdJWrOQQJ+I6PQud+rj3ROvLqPPOvx/HqKtJAx
E2TKpk4iFMz+YWM8cC3wKYQqwliFKNL18P3Mdr5kO6qf4N3YeNmBOOW96ohjJvx4+GbzGCPRZ2WU
jPTeVy311TRQ9K6ld4WBEbpmfp+H0qNa9K4qhftZQhfFFO6qsQ3k7DUd7KBU4CUupbdMpuhmE9hj
izEtZTPqeUbvT/lOCzF3oPDnfbkvywvzrXVURzrI91/YWVvTDBN0CzS3dOoVyN1iqnGPFr3F9kn+
A/1aXxLpA4F9SEp9kYam1VJfuz9U3yMftEiVY8LLVtEfpd8roqZy/tHYIDKeTqpHRAYDC11EDH0O
0ocCulQ/I60LehxRXocfnN2gqacr2PRKidWFfCpeldSBDAN7R3Oq4sARPQWfbusNFOP3gLF5nNUC
gkUdgmL12KFqb4RfrEootByUpEJatRSFF7lnfwNKP9/4jepohyGMDay3VmKzEky8mgQ3EN+UbjAY
Y7autRmWKzCUG3OXrA5tHJYlp75ovAGz0FIHjbHetM9uxMlx7lWxgWZM2zCPjYTRBsgbmC9qFWjk
IbEEDVOiFWSMm6SYsZlHkC4iTetMGGniGFaTixaRKtqpdmDwhEEIUQm+QmXjDVau4SKflR43wuzJ
fuITDdPk/ooPhfe2yAv6bKoABy5ghWASBTHYt6ydRKWxhhqs5BUdI0Kb56LdukNHPfj/Je/fq+Ep
HKOG65LG40gg3YgRncWPrv123hB+1oPT72dUsLYNrdNntXfN8rle/0iS74Msio5+Pr+nGIyudcuM
ZFgJjDUbHTzHHCW3L4zoRepfZa1yzwtEb7BP6oAyAUO3CObhse+9lVRo8rLW3o2WEtyyjbPqN3am
YFLU7CCO6DSmiDDos55T8T4QGUuYJvEcN63cuzkmm1s3xBJ5CSIAxv7VVqjqg4q2hvotxKBamrG3
F8/0prf1T8qgQHxxMzHdk3PLyOgdBjCvidVhGUkSBYt1MRmyW42ZX/ajB4YpjI/F0JVcOZbG5BP1
Nm0SF9S+SG5fW4XqqU0mMCaibWX0NE+zqjIIFpmO0RkVEwxazcW6VLt6uqt0xVNi0UxtjnN2uq+M
2lqppMWmhWVPL7NrOp0LDu5jcrkENLlqCV0SIR5jL2NMzWo6FUtevmg3NYIylVu4yv26i69p4a6o
PEqkVYwr2GE6eTRlgJPr6x60AaOggpYTbTxdP8bHauosnA0qz1jflfqhUy3U1n8LRzSkg9hXwRvb
fGmj1h9q21NUeY8BpE6K4SbD83mLIFpY9jHZaKjAVyvojnwE4yY6aItfmRvnTnFQ3Cood8u/Zyo7
kZx9WpI6KnUk2LCTKmaMgmEFFapGKhBLsH/s81KryWRoJtRTmxIn6jwyvZ1fNxEAY3byDPQVxIYU
Cl5a40MxBue//x/2xVZsGU1bBmbtnbpYWhbnUzlgX6Tqinqs6x6UeOgqSZDi7+FJhq5oAIgIkvXK
83aK1mXEdSof37loZmfcL6+Ju7oxklep6WY/zwvJt1u/ZWTTPaVcYBL7CsBeCvICc4K67725OpaB
oQ92FESrqHP7vQ39s+X+QGSuI9Qc5bmiA1HTOodILW7bnzDgFZa1kdAwPnVOSTDWJb4I++SyxJRV
GdoZG6AoaZx+9YcqaHu89NoBRv6+MlJfaxNXX35GJQqoSO6PpSq4s/ma9vGTGU2TVinr5xo/Wa+e
DViBSJR143o5KKCzZHQ+0jG5p5qGSpJBXxeclZGozmLHDun3HW6w83stQGHtTN/HSR0RoORyMBtH
Td2ZsaBljvPIg2n5kIQ1LVM9r2Y+A+PvCpzAAt3Ga3agtEaYnycamsw34hs8RpvWVQ1rTCbr3aq8
6AdX/pNmfRF3Rt98mx3tyVOd/4UXi6sRG1hGI2oEmAy7BGyIOSmN9Ea6w/m9EgHQzzfPO8uwhmak
cpHlezM9aKIxwxr34G8kYByW0JpHe5kBsMqRE9oP03xvrYrbW7PTZN4yf7dHdT9ne7O4VavbernM
chy6BvMxSO7Z6cu0yl7bDwGcAm+Fy6woflOo/io3vj4cUTDpknF1zQgxbNiTBmddVWZnaXPHVNwW
PQt94mbjYeoOkai0TSQa4xiVcOUTU5l719DvC/1Br/xyeDHtX/UyOHVmCYyD6FQxblHS9U1TU+8X
YQCEpO6a+Zus/zivDZwS59NjxThDUWToctwCZJlAPLH6oMz14/BilQ890gGVH3WPffpfJWOsEsph
qgLzeDA2DgMFyXPWwYvNBDaJZzBMMEQpCHQZGGTDhtYS0qwSKmBH9GHDc3/nIgq9ci8HGFUaNKLg
MD2XzOVjqiZSQopFQGPKXuljUUhGrVQjol7JfUE7Ay96J3+W4TODds2fBeaQ87LcwrHXudYaMpgV
ABchcQ0/FnkDLzP/NJXLUMQLyDEYJ1BMdE2xxhblL4BSJb8ZH1P5RaCC3KWzZMOyLcx2/RTHiNMi
ASckAAyHspMUfrPD+M73YvPaDa9FgQW+YmzwGAto9mOSSHI5Im6CMVSw6q2MqYKIqgXUJ9ZFE5W5
67eBY+xhhNHea1RCvHL5Q+999d932SK5sfl+xiilU1MneYfvt9cgjBNXDkXHlSsBksigs5d1GVDM
lRFHkTzk0+jO5NAUhRPC7z6vA/Q3fjo9GwRGhl6Nx7mMgFCgIzk3jlH0YLRgTUi+ZhVsDN1VwPGH
dzNjeupItfO1AxLM3C0dQ5CiO1B9pOXw8oWIJ563cGjTA427bmmqwTL99ZIhTcPQju6UHyXjmJQC
+if+9xNEAXWVjk9ljqaU2aViN83oNpKvjnejKXrJcgEUMDMrmq1bps6sVpPaizJHEKDzF3+4znxa
OBN7NWa0DocRpD7CUjvOpWciOwH/QVWg12wZYzxgnjr4jUe3157zKXZ65apLXs9rG1cqzVZtys6B
5n7GxxrDeFJqi4yutV7b8ms9C0I2fBk+vp/ib1wsLW6yisj4fjue4eHI9bOeheVNVxtv5wXhmjKw
9/2WhDmZfaqiA6oEUn6pBBiNtDf83tdQBVm7/0OHF1cu3TbRyCgjwGgzDokuF01dLzbuuKtaczGK
ePEznw70MUwvx9Bx4P4vWRCqZKxxwAX+G5ZxUexxIGCAhpB0trmyb6F8CnpXRDlkrlZsYBhdj9u6
HwcJ0ikquRy16kkaRYmB8wtoybToZKMYshSOKlpIYObCb1MU9Om3PgrOq4QIgjEJS1s0g0WwWJGR
e/US+1M4X+S9/IVsgPmxKZbMPI+icJzimK5W50+wCrmn6lCE1c1uU7yL8l9od/pvgjGHNgd332I1
4ejW4Y8xfSymizH68zwEz6nCSxnddrZu2/anew5TSbq8oGtX/7E2CFM8EwnPGJQZRVXmnsfiBWQQ
OgcSHGz0JrF0RLNtZEusZbgbjgSklc2um3e6g8l2yFqWT/EvMI6eR+TdsSamuoCTCH4WbMap8hno
UQ61FH5CvzyQYcTg1EvbDKRs/W84rGtqdVk59w3cq3y9VfugQ3wpeUQXhgCGk4dVzI08bIBJC8N5
HUfgUAo9SkQPh2FAKrbfTRf6/fm14z2TTsDU08UjSV91OQVb4si3bS/tLzGXxxniMCjgMaqR4XXo
61Ns9XAemWeVtlIyaj836RCPBMBrvyvm/SzqaePq4RaAuaymWDVaK/x7Gen1Xuzai9rHq8Kr0Nuk
CgpWOXz+dNsscFYpug79Zy4RJZ6Gqe3r0dUUZzGc7ln1aS1utgOplO5oO8tCZAVtieIKGv5SfiAz
98iah+3ad0Ceb2TwIMogio3u7GtyaezMgPwUT9IRATInLulKG+V8ABytQ5Xedq1/Xjd4th6tHpaO
GAgxTJN+vrlOaiPsNTkpRje0rhtky+srcaae6hd7+W4xGM/cSpbWiilGj5bZ6h5jyJCAcqmbQdsQ
kEYX+cx8hdxIxSiIthgqqqZzKMjN6GlBGUSmq91nh+GSRtyk0hXOROavo65YFpxoXWYT6cSY05bO
mcDbvbqW/QLscOA4u9VQl7BDZbjT/tImx/jj/OZxilpxEBCP/n9U9uCVWtONFQ6ecUOVMfPX0ENr
+RSsvuqUjaN+K6/W1/Og3Dtgg8loTBKGi2RXkLRAhVGUu7b+0qbPlS2A4dR3nMrGaI0h2es0jMCh
r6zivjq26JO5svzoMIF+oHiYv2foRkoxaaD5dl7Cf1Cfj2Vl1EdqikmdrffNBHUEsilXeg3mA9Mh
znTI/fqKDMF5SNGiMnbFtuYiTjtsJKEh22l0Eus5sg9lLZrMxbUnm91j7AlGNBoqqDRxF1h7q7vQ
kv15QegP/XzWfy+dzrindU3MZKKRBNm4aJZxpxuHJL3Xw8rJ5UMo6vrnPl42B4AdLRzFKBwnNuDS
AV2uwy72StnJ/7TvdNQ0Vj9FKTDBKdeZKxzDLVZEpLF6jbIb5BcDRMbREIu8Er4yoLIOfCxIuciM
/y2bo1RoC57kLWr9aXwh8efQm1LUytCXGTrf78orAz3Eoqc6/fmfN+8DmBHPLrJq7mUA0yYDCRzN
1RXBQCB7h2angIhucS4apjXpNiJCMgjKTq+eaKibrjB6Kmbyg9JpFjvURD8NIE5pd4aoAYC7dR9o
bH5JWuoR7fDD6ErtDJraG315m0RJX746bkCYnUu7fCgWKlLnU1b3NNBf6wtlh1RDsFwISYSpGfq0
XRs0ZruMWA31uYFI69x40orpP43kaIblK0qLSB4ykl842xs8xo+c8i7MDRXSkXyn264aXqARSpUl
f6weplFwt4mEY662thx1HY9pXDOYvlY0blPdyOQ1VkVvAK5B3AjFXGegtI5GEgMn7NAGOrTXfWkK
bCJfFF0nhowYGHIlp4pOyjSa1h5GSppth6jWgzXk+9kofDuWbpQq8s5vEz03n9XiA465S3J1CSOD
xvX1nRZooHPSdtQaCmPgVJnP4TDnVyqHqu8a4IxBe8j8+cJe0cyKpCZKdOd/T5gNb0D9LRR7r2RK
WKFRDWBZA1JhEu7SynaXKhG9cLlmQlNQfYvqN4OwXQBoa4nTucaTOlXB2V65svYkzEPzMYiqEhvO
Isz8qT6kdajUk5Qittf4XfO9Lz0lFF0iIgzm+JhGkc9hATla4zCPs9+ZuTv0otE9XBQdO4OOcU22
2eBxNczpPOt0tcI3ZfojA2ldk30hQG1uMBgr11RqlcgEGCvZj8Nta347f1xEMjC7QdZh6BMZ319Z
t9XyYhqHahTlJrhGZiMDsxuYkN0N44r3iCr9ykpQLd+fl4HrMWy+n8q4ecVlZY7AjA0ZrOinTHC/
qd/76tHUBIaMV9CAvf7Yb/o7Njjt2FmjskCO/MVwzCMl+sBgqNKNGke5o1nRcocevvzfc+9RyA9Y
xoCOOqnSzIJ4oyQ5un2nJCLPh/tE3SAwNtPUEyxhDsEou2h9s+7bn1OK8V7WznBTv1i9xhJcpvxH
xgaSMZ/aFI3DgoAQnC2assz86I4cKPMBpforfwlfqHwRDUzHxDvfRtz1dO9sUkmTEcGC0pRldZ+h
X2a8CB9xK+3W78O3QnCs+LE1/TeewbwE+oIM00DxJld+n+MTfY92dEjK8i30z6s/pzOHKscHFuN3
zSlppW7G8wlVQ0f5R3a07gnCu46xC9EBE/uhr4O7wjp8gRXyXStRKwj7Z30aIgXa2zTUafYsjDA/
anQs6UtBXtjX3xCM7TD0alnmGhD5IdkPv6JjiOpl9WHwaFXAIDvCKDlXMy2TWLaB6WLyp9xWhXRg
nq5wicZg8qkXOyNXcmGAzQdreZderaLuZp75sgiGzeEGwVuADUKRQgWhir0gvZ08DcNNhGIeGxWM
QjPM9c8tYiPYhaYHmbAZB3mM4tSQR9xXl/RlZSJoaGBSpktTt+2TaNIpNUusgwROH7RW0NS6wfp9
5mKRMA7xWixjvzYbtE6bj9ZwI+lqMCSF4DnFu2K2YIwFM8YMHI4x1ESz9vkQOXH2Jjhk9KI9Jw5j
QEZFTZcF7hcO9IhgeeeGh2iX43VIKfyFjEg873IjD+vw9WqmNSDmh3mUb7M1v7HH+mqcDgt8mGIG
g6J0VZS9P01ekVaeQFL+WtqWYpv0ELBJHEMK+6ZfOzx0vtNpFso+fp8/Rss7SNC6k5BWkK8pH4DM
vTp17aD2GgCX4akHSZJS7Ob4z8lMndUWEcTxD4H9AcbcplaHa3y1ATa5k69iH1OQllq+HMA0C6f9
8rwrzOz7vZSMWip5m9QlAVhWPmjLT6sPpOT5C9tFZFRjGCaqtFTWZ7cweaTHhBNqrxaf1k2VMFyg
V/NG/72yU9uTaxHVDU+uLSZjlTOzyOWwAma93pvSLktvlElQAsC1w1sMxqtra0lNYx0Y1PJnx+IJ
zUXj0cadRtN7iG49ChaSnmD2hG8BGTWMJnXsEhmA8jHZJ36FidCKu0hO8ivJ/Pan5eL6RvipbZzp
26DfmIuwaZh3EAguAJvWI6nw+U6dlKRNJX3QoS5xUjnowHMa6zuMDkhoX+ZI6ILxLNoWjX6+cWeN
FBS+YKj5ywVTQAOFIXW6170HoHTMqxPYFZ5Z2cIxL41l1a00rCFcsxo/Kq2UvDzXRNw+IhD6+UYm
c5jKuaO2yyKDU3VeNIuy6CIERi2lzgTltgIEG7HdZECVsSgpxc1rbFeKUcQw08mSyIBIDwY46ykf
3gii08JB7Rvo1VDomV6JbmuuWPCOVcuUFfyfud7UKMPwYiS13RzFDtFrK5piRX/zp8P18f3v6eHN
xoSDObS1je8nyyFMXJKpHmmvcgSuz59igRzvfvkGx8bAlKWiONp6XQx3Qrp17v0BP+3/F+r98w1A
XKvlulIAWtCFpHlQILdGY0x0TL2wZZR7RjdozKGptDxvUOIAcVCCC74dr0F2OQyox7bsG9EDl37b
uU1iTs8YzXOHcSBU8eyb7NoKsmO9B+ksNXypb7+KTIJwMZnDpLVdqRIK2PlKoGE8ofoaBn/dW6Ev
MvDcS2uzlsyx0m11mdscYHp4WRs+njOOpD+cVz/uu2+rHox7MYR4Ea0WQKwbWjGN7XLzC7pdSSA6
svwbciMQ412keZhKSI7/7co8lyBVlXz6ptWODfraXeF28bxSdMaCBMLQiYWpPqfWtV8nw+4yGKa/
HrXoH7iQD38FPkRDrPjn+AOK2axhWasUHAiwF/Wlqt3jiesIdop72RqKitFExFJ0diYnsth2Zmcz
rvvd4nY/ll0P5tFuhzeR3/rKXfhAq5njo6hIjr9rKHHXLTyZicYmfvQJJWxR/u7XRHt0hl6jGmC9
DlFWTxvX1NRNRARCXNsLTx7D1ACKOtfTbZsjpZzCiOZllmhHJGM/xYYjdQmGgCtP51eVd8bgmFiU
bh2k6yzlemNN0yRjmDAefTtZelsMPxFnCHlmagvC6H2k9SqJaNJCRx99+0ibioYJpS/EaW4LLwpE
dpErFAYiouhZphrJGOElqZrCnIEXl5FroU6zCo/K9Hp+5Xjep41p5hZqekyZsCUUldFIFVkQBTDK
2uka4lljej1X2UM9FrtC0W7yKnkov1Joi1A/zQChYE9lk60JOoeSZsI7M43vh/C+z/bKeDgvGFfh
txiMn5kTK58r6mcWudP8+KsbWj5Y3wcM2YDC/xSdMO52bWRititfQM+06pBJx8jl+EcXITP4hXCD
bSKGomq2hRARY+XbIa2rkFZnpMs3ujVfCWdsv5/R8FaVM32ihVZNFyRW6/RJLzJ/PM9iC8EYhR7D
oruaPuGGGAGN9FXb433VY+Kil7zSYStyIULk3R4bRDamYfTqKMm0mEvflY8m2HWJV7YIUiI7vMdd
fF7rePfHFox5SsV1MeRlix2SzQAFgI5uiao0+Wr2WwfYaggtqxATlYGQxS8EY7KG/EZWfpyXQoTB
qPKcy31OaF3Vaj/lWCPDCOROFSzVPxzQD0kYt0+bBinHJFbEj79PLqVno+SAXbJLDotX+jaGEnrn
xeK+cLa7Q+XeONFmltXp9Bdi7xmYMVX4kd/ub5cI3DWlHz0IXRcab2dd2y0i40+Am7fUMkwIfI8m
5DcJmBEUN3Xio8hl57kVWyDGNNhp+HeJkVru2nC/rs/o5AQl5ms3/jq/irxr3YYHYSP4Y8OAMyoO
sra5UwY04vSRhtkwRrw3uulKN0FegotKNNSKryXEUFFobZq4pxjB4mSV5N7ALZge9MWh8wJA0f6o
PzSXMOOBbqEY7QvybQAZI5jWiY6ZU3Bvw3FwLLzl6+9adRvXwXkY7iPE3uAwljBZcO0vM3BAZYbx
KQVmbVh+8/K/DTXhqscHGMtkjrlwbRXRVTTUP1MQ9i/kZyLnTtYdClHDN8d4wNvDrY6/KG1l6WzG
crVtSasnt5G1YNHau1DKdriKHwXrxzG1aGchcF40FdVMbMNRmWJoiJVkE1J5sgsyl2kXB7QbUA6m
ywrNDEnwlYzXCSRzmrPFmDSELBDCPZadb90o8Xv9erHDiOfIB12BehNfD5foyRU+kjkbiJehTfDI
QyoFru6p6TIyDLEsp3QCxah02dvhranaDoYIO2veTc4i7DbnqSeeJ5qGngO0dOE/p4CkQvItrSHr
/JY0LjnSwcvqTU3cGaxRSSC0lBzHAO67YRFZ1wz8YQScW0Mp4tjGEw/vosU33eqXdlUcaBkv7mlB
6pmno6qJqiyUMYLJgx31jAikSnQQxGKoT5DkPztyCOtv5/WT41gjlvoBwaxfXM/qpKxUHvB2oPnp
gg4bBWGwfx6GdwrwW2GJad+LxT4SammJB7WLZtdEWaQ2l6hhFUTE6Q9lrjBri0B/webSlKR+ajvE
aPBCUP2xQU0u6AG6GIx22dN5Wbg6t4Wi27aB0qc4MqIeUOH3wTeCbpfs1rvVXf0cY8WFGsddOps+
QGyQ9RC2oQETEFSSRiGUwKkvzWNmI84Fniq3q+jILGv3PrNFVHNMbw92NdFZqlko/LctdEyeiij1
cq4PgzW5tDClbUAndqs2d6U2OrF2kZT7L6yoBiAQzSk6rAdzyYxJPIHVbqIWSwnAxbDP3Nq3wHpI
GRZFNyevIsDaoNlM9cGs1qpRqUCT7yrLW7pLSv2VYqZK82YnB/tKWv7uNZQ8kePN8xNOsBm3JJpC
shQxiOB7Twmq/N1TIJ48B8Ulxu+gPzzuvfOLyzMi6KomxMLsDvxjEEPFqtGSvExuNR+y6leVlI6S
CV583CNhaIQ2m6Hj9dMtp4xtXcixStNs/aUCtsUFhT+HFcT3OUKxlXAL6Y9m9dPQFRTJyUihfyK+
L5Si7pVQo9koZCmd7C5GLXJxiC/ioyi+wXPH0QANGiUTYCA1Zc6CJS0YsRbLiNpcgtoo6H9COVHh
5ExoYEqCeBdfaiLKUd6eIWGJYgQsKTLNzHmIpAokeyGib319FS/PYXcsza9smUlMFdkMdAlipObp
EW+JNOaxXnycOf2P/EK+aQ6ln+8mWeCuchUfyV7wSaJwXf4UJprGxGy0Cp5B/tJ79ejQjro4WJFJ
q93uoO/tW+E8Pp7lJIoG5wABFl1nS0fC0CZWVjeTOxztG2qnCxoJI4805EzzpAnIwkVy8nZui8nc
p7UFppm+B2aXH4p5p1TXZPh1/kBzDxtiKyb1s1QbBVunO9ePcmmpBjDqdk9rEOb9cos8xPIy+rQY
X3R3c7dug8eWx6+lHYelCrzxxc4D5TI5SihF61pvwCxTNwtKV/uC40OPNagmEXoz2ay9umgGKmSB
uNo3aeOPdeZExvfzy8jdqQ0G4zCgkNfoZqWdQHFyTI1d1L2Y3VfOGEHCE3lDSzON95XdeAphSOsG
pXxC8ZITYd5EkAfZbsIkqAGspu1OupUezwvF36sNIiPV2I3aSigirXdob9e9eSv9iMCtSNBlAKJA
TQDIXUWcLs0wbEPBdNZTXSzaHGIvJUiz6te5+lYtF6looiBf3zcYzFPXTkG3kVbAoHmw8QZ2A8a+
qrCE6h6sdl/wiHGuaP+oRhSU3J9KpFZpO42hOriplocHTDTAZG+7ayun6ZYygNHOXbnKWq+C6K4h
91+wIO+PC12Ft4cMDH2BbHRGLVJCpE4e3Ci/WOrSMbJr7Ssl4CcgzJ3WrhiCnDcA0aOH0fR0eFnj
nUAVOU+lEwxGFUspm5TSWof3jiFaEwYqh2t08dOasBvRcCRq8xiHgOBhoRI0k2qf2YOnNW/MutOw
a4cI9TDJbnpnExVFz3m6iAtMR/k/FMTA1XK6O1nWSKApXgbo4uTHLkpfVvASzCiULe/M1BXeYXQj
Psm1wWO0QSdrWA1/4YU7GnwxX8H0Qoes4pnmr6lnhSJnXATJ6MYUdlZi5O8i/gWZpdf0ynyfffYw
aUKCVs7T7WRNGUVBnjsfLB2AoEx2LLn+Q8ZwhaQorrO6ezivlBxzdQJFP98cLkWvmyjrAJU0Tx0p
3dy+LCXT/W8gjA+QWL2ZahZActWrS8oj6huKqOFKJAljpsJsyGckcwbwCB9VIw5S47pvRUTqIhDG
8jZqPOtaCZCFXE7W8xq5diTKtdAfymg4ym5VPMjw1/zEG4G6l77oEpzcRLqWmp9GGizhvrH3SpQI
9oXq0RkkljkCDWptZrZAipHLQb6gRjv0v975rSysdSijUQtRvTa4zegtaEeLMD+tI855EO6DhAYU
QSEOKiM800+VGAN2Y9BxTtSwroF5tFCOZ1+/zUf5RQ/SY/VNVG2gctIDEAt7hK5T+DEmo2tmYcrS
kMOSJ2Nk5qgL0TFVulbsvtvVkpkaXriEOrJxvfLLmEY5dotYjzXXtLP4OTSNOfPMrsx2a1diPh7m
f/+sEtM8jPHQPEtRnWfObFrS82S2mFqVxXMjOvXcFbMpUxZo6/BoZHuRykktSRRi52nz6noJuw2L
7b6hW8RtnfZu2Wcirebpmq3LOuKb6KeQWUQtNWId7cDIGs2Pa1h7+iTqb+YiQB6QCiBmohBmU/Ky
SxoTURpXLj05B/Pt1Am0WYTAnP56JYptjUBY5H1LHivrCx64vZGAecesGPSmhhG9s4edrfwoyXWU
CseF8MzLBoQN9hj9ECd4AQ/uaMoFmD8S285/1OXQWb7eE1VyZ0tTUBgc91F5WK05K7xRLTX7Mq70
vvF0us6+Fja1vKvKUP1TMu02up2MpNkVRknAu52BNjYQHHFOfINQGixoD86dzJ44bRlktVrmAZVt
a0COioME4MUQxPv+SuQ5cXb5BIrZ5bgHBb7cwpoMIJGzLxZT0KPHd5k2sjDb3E1toZlUFgTp0ViR
e9K9hQRIcygCyRMlGEVo7GOV0MbgGtOhcNRp6xTlfunBN0O9TvsgLDLjup1EtywN6Q4D0a9TU9yN
c1YVBvxoGcz9aIvP/AY96nRgQeRL7kApZ9QATAckCN+qoK5c4S/getlQcDxVFBTgsOG9xLCKsc2l
vxxSE0EV1GTrzurqgbxPr9T784rJUxY8SWgHLJTyU0Zi6aImHgYyuFb4Gkpvkdl65wF4/D242H6b
NZu53PIuT8bl3awdvyte5mdPC43Z2Fejb7gFHrF/dHs7EaFyztsJKuNmy1WfjhE1dVRHaSVp9RRh
Rjn8tydRbzQ9T6wXshVQO1UZOQuNXCoAhU5fvLq0+ySrnapZPBXtRvYs70ojP5xfVM6uQTpwOJqY
5kIp4U8hpXmKEWQBJIwZuOG6Hamz/wjB+LywH+OyGIDoimPd3RciamTOG+FEBOa2Qy+xXUcD3SC1
DYpc0rysVS/DdTqssdWKzC/P4dkuGGMTJ/R+L5IGNNrs0IA5pH+vxJGFzT08c3UiF2Mcba2FAxQD
aXCpL0c76vqL/CJ5JMgFFD//kx6YjLVa4MxrU0YXcUJd9uQNpaiBiH/b/tY0NquO6SZtHGGoijtn
aQAma68JjwOsIUhhQF4Wi44t532yXT2TObZJ21kpUejqvZPclcHqmIcZWcwJzO1mkAWV4tqPX1hE
2vuFnIrOGYSO+nlLWagJJE6MNsRylJ3zCHx3dQPBHKZCmhLDoBA04KWjGZdYvoRqiNvq0kTR7dBd
dCjPEXh73LXcgDInTBkH9FZS0NrYl+iiixJfKSLRjtEd+WT9CGUTQxOP8omMOZviLpHUDj7lbg2S
/bpXb2kmpXUKL/GIQCSu3duA0c83r/22T/LcomBhG2RhhHbYt/M7xV2zDQBjWLUuXQpdB4CqB/l8
GyFOZ1YiegteTJfICjgjUXStmJi/dCqGBJK+tFVaBOt2yd7oHQyJ3SNvk1y+d0xfgHBqElFdcM7x
SeyOuYWVvE+VtodfU8gHA60N8Muj+G2ciINWK8EucRYRGRMwJmtIHCqywRjbFcMCej2FB5MOx96W
wJrko65JcKb4ILalI6eAvBpbhmOtSRkPK95jDTjn6ZyK0JP7X+e1gXduIckHCHNuzRD0z2MHkGVn
gnOTDjYy6p15aTqhU3nSYbKcTHRsORfjCSajHH1Zp3qsA7OcLqLmSW0VJ8R8wlj0kOIuoI5Ti2YA
zUSk/1QJk3EGNdiKEsFpzDDHul4SNGErGITSqKbg+uVCGTLCuXQtEeA4hYrGvkiqDB37conS1OpH
2zwvopAAz3FHA/tvDEacsZy1PqW8g7R/skEFByX9Fd/vHAuE8QAfMMwFNSC+b8cLYMhaO3V4jcyu
QLG51mELoZ2uljZnbVJmgKA8pXgABEbo1j/VwxKU93TmcvqVkvUToRizivFTdpU074gTbfKCz5Jc
0SA4JUfFWOkv8NKd4FF92ZjxtezNuNXoImJOGgateosm8iRE6sCc3HGV1TQroXJoKgQvEpJ0AeVF
EqUPRJrNHFYzKUqtkiFJFV4n010iXbXl/XkjxLPcW3VgranUYJp0Thcrb3w6ZC1atAyFUNllLite
MeoCx5/HxXiyO4wH26+NYq6Uj7fztcC4TIMsfcaM29klSA7r+/oXuCabbz3mqF/ZtyLrx3lMARyE
JSg1BG/2p+KobCziKqVWKV8uQn0Au814+D/Srmy5bVyJfhGruC+vXCVZ3pfYeWE5yYTgvq9ffw88
dyIZZogZ51lVbDXQOGgA3eeIpeyrWnJdK6bXF9YnpDhgk95UKyjOQCvP+3AU8iIb9QrNV+lTsc9+
FGjM6yCqSx0OB7sKuBVgqxB/ZpAJzrohdRiWMFh7vbe4tJOt+WJFEJVQ7TJG9kS5dYbR5mYB6+F6
8pQJ1ygnuTTGMNymU7NLB914Soigfdd7ffa2w3btIEQvMPBKDgVQ60PFWSdKQ9vi8sZpUeeGMuPE
t+400JMpBx3No7yFuDqkuoK0SkaDm8heoYtlpKsVbZ+fUt1rxdzTRsspc8HNtdHf9mx1EM9MMVuA
psnD34TEYhqU4sWy2Kr4+Gcm2C0grIe4UeBN1c8OKiFvpQRbATGCbTMrW42MEw9YADBPuNpWWWxR
q0lRC6V3pPs0g1S96oU3013rk1crAC9RwHt4+DhL7+0x0BLXFZ4+TdgbjfuxRdPmEZT2SuL+mVss
G1G0zHlY0NcB6Z72k+My+k7CVQxasJKduFteePwlH5MCuCWhpBe1V6ryoZt8zPC+j2oKXFFSBpMH
q3vZdujjFvDu+xKTPxVlrooNPRWXkFkqstJOJcnOEtPPlWM2cYKC4wzbUp4OkFpCdQievIQbFEbb
ejX99wznvT/MCorGrshHiY4X5EhxHi6DjDJw9X71qtDO4RfersLziVlPKFqoGqLD4KTeiTWoyjve
+Wo1sk8h8HaSOEtp8kjK83qGhZSW47d2Y01OqXhKzKlA+gg+74eO/n5mZyGJ2S70eslcXgZQbE2p
n3DfVXnO0N/PjCSVMEjiAGcIDh9au5ukx7DR4BbnoMibFmY76hupjnS0hzhhcTFV92rGeamQeQYY
fAOJ6dI39BYYBRCKU+tNTN869+Jiiq4oC3bZEGILDbmRl+JpsqZHMTOvo2L6KiXahRTJl4mqHRV5
eFEyw5Nr0FLIUn0Me80dKq22iwScG5MYo+ARldvba5731xmonMRWNUOKKb10m+tHbeKM/crZ9l0k
vb0Rn02yibfbxBhhoHH1QHRo6csEOuXS1bwW3UCFN4LElqMCsg5kKApXUFtGj4LvA2tOOiGPJvqc
XkL1Y/CF4ns+vggWWMyB1tsDuB7EJ1tMEAv9qKB0FbbaFvQyfZ8WHprA5yMhsxVMobjbNrdCl4jx
RLmShpdbBRRuTKyhBn0Q8aBE7/h6D9LdyTMlOUZDK3H1Z+NAU7pYtOfPoPWZVSZMkn7uqoZeo8vp
GFh6g1xZ4gzkKuScTLCXzLkxx3Uyw0Qy1Hup/CouyjVqOTibAs8Kc34vocZq9i2sTKSw+7pyTJRT
apz4W19Up5hgAKdUrK4qaxgZxC71ZUiEuoLW8q57V12RTlbYSOgzAzfKEvYCKRCnA14zYu1T0w4p
ADwma1Rt6/1CMlJF7gpRx2jV89esql5atfK2A3p1rFAe/48J+vsZPhiQmtVIDXxYul2S7I3oP/f3
0PVy+j4dxbPvS42htpIJFxrjcaq/FEtmD/KDNQ6c8OX5weCAkqTxKIKPBzwoX7oeAqDz3fZArU73
mSNMUFljb7R9DgN1m842CkvBDtnppWfoLY9wn37q/WX7+zFjIisLR0kAOSoSW+EFz4IX4/xqmuUu
q74pdCfb9os3cCy0jLWFlIb6JVgemDbumiXjrMffgKYmo/zSsnD+YFZ9YcRqP6hwyOoco7dVsMzi
7ikoZle6VQ6qTx8RyKXgb3u2cjal43gyyySgZqdj+SgwO02+ije6GG/70pU0oPuq8Mgtt+hzPURO
9pjliuuFoswqPMWEljeDH5VWeIU3aWC10HHH2369RzX3TuEcG3hW2RVsWHFvWbAaD3diPDkEt9Uh
L49Yj5KTa8wyNrGkloK6tkB7t1i+Qtr5Uwv4ZIFZwLI+xGlOqBtxe0ga88JsxB/bAcEbKWYJD32D
8jsVJuQstIU+tFXlSZ6+bxtZqYR4H3XM6i118E+YCayQI7p4nwnqp4cvOJj2LxAuhqx6F8S+mDi8
Qzdvhph1nId6kmYgaXJmubSbMrVLi7eeaPx+xKVfU8TWZBmgNwiVFJ51eMq36YkbVyPfs5+zL7vg
rbWjb9tDSUfqo71TrsXAhhGCzS+ssI93RDuq0nI/yInbN1B2tozIbgw8pgmCzNlz1zPmUyKkMaih
hppYhG+VLLfhZbdXdqHb7foXOcLsVTYS5p2muNuOrs/dyVEGOLQoLyKpgaP5sNhSh8fp/96dQIPy
ZIH+g7NtGHUyiyLTvKssvFy6IKY7lpyd/jcof7LBYIRGlka3JthAMY7fPWRuHqS3kdf6ZfNGgFEE
2v4TPOLvHWNgQ7LaeJroITbPf5r6o/XX9sysQ8bJJwYyGi2vURKBzxPruh73UntcZM6y4phgiyEK
cy6kSsfBSBWOMjqt4yO3sn39BvA0/Wwv5Ji2va6l2OSFHZjH3l44DW86LI7oJl7k8nZCOugbC1dn
oq1XEhIVFlyaxi9dfmtlBMpVvinvtifnNxv8r9lhr/TDVNQTCfQdTvE8OvoBWkG++kO6lXGsjXwe
2zpnkepMpKndOKYFrcbK9edZ+muION7wvs+EWqUmQyvR4qXG+KHnyk4ueU8g9Atb08LsTNlkZklK
j3jK1F1MvXjAOcmhRDxkynS7Mb/84fQwW1KvFuOQU4+yY36loLs4dZTbfI8npX8Rc7wYZytIKzFs
q85AMIDuyYt22m7aqXbrCrTTHrK3vCKVlXb0d8hjMLtT3upFC/7X3tG/at8pyd5wId9onvBo3tMn
tMaZv4XYKXm30By4MJjtqQJTR4xDFfKkMDadbplvZ8VsvbKrH7enbzUeFTSzoV4KJChsi2DbRblu
hsCMPr2PZ7e0eKLbq56cGWDCUZ3UCu+aMEDahyb9qQqHpOC9Qa9HxZkRJgbzyZrnbkZa1Pi0toPy
jJhH2uJOC20td7reHjSePfa+zZjLIg5xM+CYj6AJqPaVP+zqEfplNCbKa/5jC2cUZSYMQQGZLrWG
sB8mCbySF2LV70yjsDl+caKBbW9MEyVGpwYmS74tX6cjpSc0Xelr7y9OcUdrtHPOey3PLyYnmohu
ECS1iPMJJM7J4osmet5z3iGRBtkHTDzFx9vd8lliFLf1OI/03kAXjvpyiNOjFV9X6X093HC5i3i2
qMtntiYyZ0VPbZHqUtTcQvtWGbITTbUTFZed+XN7yngDyOxXkTRVQksPBCko6dQAms9ivt82sX7W
ORs9Zs9CHX01dBFsiLeZ6hWIdnC07+O/8GRxSHJ39mkBFfFm3jsMzzcGOvI+NNOEXlqAENmUfBAt
zD3nCWY9uTjzjUEOcQqXqNNgA9mrS6Wsc7C3TAdKVm25Emck15cXHpUVEwL3Hwr0lUHLJewngI20
OooCGg7q5JEzWR+ro7FhoeH7HxtMQChLhhIWAhu0Ojq/FZzhrTo6ue1325bWZwetbpZBFbM1Zun2
YW2E0JTDuU04tBreZkFMkfIaKdfPaejf+McKHdKz1VTOVq2mOqyUs0PrK/qgkj1yLTiNR65w1SL8
Cx6p1QzqzCb1/MwmaWuhSqweNhM1CwqUGl/i9mywSxF/wiqSOGiakkf/zhtOZt5AkFSD0xaO6sNj
WnzrEtluB9414KoRlAiiPxHdBtju33umzG3RFjQ4hBi9N9FwqK3EzqGStB0aqxB4ZobJXkA202GD
rHG1SVRbMm/N7FVJ9rJ83ZM7Q7nfNsbziYnDXCW5UM0wlnaQ2zTVL0q7OJPVcA6+62Y0E2Rm2G3B
pft+6JauUEmbdbj26x9L+SKar6bqUzeo6i8b7NWLKJhkQe8w3X6zBwMo+2CBqEe1jwakiBNP2PPe
0tdP82cWmYDIkDVlQgSvWk+4j3eZT0I3ulTdDgIc+o547RfppeTs+VyjTHhMYPdIc2o0eppB2omK
vkv1IYhQMQ3C00PoGEduGk+D4EMCcOYnEySiUKNMIcHIgmmpdpajdKHvpVu0tT7HN1T2cJ45S2A9
RTyzyACXWqBXvhUoDt/mT1QklbiD3X/XIbujOf+iDo1+b8tDGr9noKXVmpQ0HTykbQllbstPkF7Y
jSjDUN9kRxyLGz08kwxktUaXpSqdR2l66rv9zDv5r+Lw2RAyeUfYmVO6IJdyKuXnLF+QavCW+moa
UPNRftkGEe50MblGt6jtXCvwRand8Ja2JpZBeCx28ZFcVVddwGvsXE88zpxj8KQodKIQOl9UlInW
DUZ0r3ZyMDzNF4RTPLGewv2yZohM1RFes9pwzmAt/tmDG6O+y9zp2zjaEi2tdshF4oFW8I7XTbeN
mQZbyIdKYLA/ChjUbsk8tUrvoi5xRavnHMfWzYApFDpuOnTPmDiRG3loctrDKs61R8ToiRRIuMuJ
t6QpLn1cYic7bIyYba6DtRZLjFZBVj5xc6fUwLYkBLnfcjWrfxMiJ3tsiJhzW8U1UgJaPE5VbrLW
6cByjUPtBYD5ZnsJcEaRLQ0ok1DJKgPezdnOiiw7T+zR4AlCUkjYGEK2UaEiRd4ZlB1BLxK7SY9m
Kway9r1tJm/bm98s6F+Dx1646l0klqKCoIhySDqrHioRQEzvSUH0MDwNQeTyLiF4rjFbDFg0s85c
YHAugqj5Cg1au+2vmpJ3SF9H3ZNj9PczoB8qtOaDExRJQht5td4Gk8HbLnkmaKicmcgXq8ibGibi
TAIjszhOga4PA+/stbopa+CFhZKECP0vxkyaDWEc0XVL9uSmvy0DSXSoilP6EIG4DL0K3HeE1Rg/
s8jsWGY6RUSUYHHsZWfuqGDFI7cwimeEgSM17Yu4JeBlMYz90qA86UbXOcnoenSfOcJAUTlVql52
sNGCHMGNdgXAKHasx/xYvVKKWN595GpEnNljoEgn+ZCHEuxZ0U0fzbas/XcmTJxbTxbYviIikqis
IF7pSLOE3iJv6CrXKp1tVOC4wVLAhIKuZQuBEb3xO/kxGj+DoWdOMJmtpU46qWIMkzx+VcXLsoek
nTTaf+YEAzSg3lNywaJGymCZL9X/zr33fiYYgFHaVGust0GqZSeuukexWp5xqcXLSTjLX2GWv2T2
2LQ1oIywm/y/GSDNh9CfcGnbBaHDo45bv8o/mxxm8TfJJJVCjcXfN7ZxrfiUuN/cU8wBSWOKCwUh
gH7pmwoLT8aGt15ZZuo+KloTTXq0S1Tx+9voMN8Yl6guBvOFO+6E4/DfOwLfTyIDELpRVwMuz/A4
JxfQgdWG8noAh4/f5xpnHtfXFG4UtLc+CpYWfgSDS9iNFFNB9RrCpZy3s/5m9E4mmFNqHTX/H735
QEnPooPpLg3yrtGNnBytm1zKCZ5P7DruS7MiCjKvUPZD/QkF4Jw1vL5HnDxi1nCeofQgHhEPmQya
Tr3aS33jgAaCg3fckWPWslQP45hYcEQ8gN/SndBNmTr9iwLlEnEn4e7nU+co9Ef8Ew3MoqYFCKrY
IxrmwxunZoq5QsnuErRu80RP2hOPtZk3V+yyHgZF66Cz4CgKOMXjx7bjDSLdsD8krWfAwWx+M543
tUiFT8r1eNtDO69wNb/wzX3buQY6Kxcvd0EkJux5edhvpu9XhsQy2KBeNI4HSjBI+XJUVHVDLOBl
QPsePXEQqHxyXF0fy5M9ZqFVQ1vW/VtaIe67Yt9X++2tazVHPo0kKzyT4lZEGzSMpNneRbUvZbEd
tvvSeNg2s37cPbPDLK9SsIyFUJ6hBfVKr80e/GcQPW4Fu8vtxqOwoYOsKbqWOVi4vqxP48cstxxq
JjVKVXBzLF6G4y7J7mVeSydvipgFBnbv1IopsLd4p2iOOq8CdkUG8N3OoTLrqYPYPBlLGNCmewtX
Va3lFhVxTInYSeGl0D6KHol8a0A3aHvWeJ4xefM8m1EThzCcGpARG+7Hzts2wF1OzKZYSaksEYq6
WucU4GZO3O6LdKUExZPkQezD5bKT0zjbQA6WxrttewK+FcSDcb+gNwrXqyCyb93u6Y2uk0uevz6C
OlgOdHBNfRByyNI6FaQGUGiiILV8kEp/ewDXgfD0fSa8RUJ0XZvx/b74WWKrjyp/TEubZEFjpJ+C
opMtJs6p5oaiZpgrsvjT8pIUr9u+rEPR6ftMmAszhNfrBTdiqXRQI2cYUO7deW3P64Wgm8PHEDjZ
YaM6VEBZHGPMhPkqU/cDGlaa+ltlQRmtvc7TnZLxJKrWQehkkYnyMG2mUZTgWQMWN9Gbusdq5ODc
+tUUdHn+iTRmS5T6tEM5CWy0XhjoTuJHl8WudiVH8aoAbArbc8Uxh5bg9xcSiyROmkYnS7uG8rkH
DNon3+RrSqku7iATxDG3PYLoQ35vjj7/hFaGOaugYSzWzviT1pTg+sgx77PX/Ka9EXe8RvLteEQz
03ubRqkkkznAxXHZ6xOU5CVvnI8TNzp+g+//TB36hd8bqvqpmqYcziV7xa98vHdbTudN0EcZd6HF
G0r6t38f/qCteW+tFVEtiuofLDPiVHtaHqaifCreU+ktfuf4bxD+5ByDGo02q20awbk42ckH4++U
d3Rmye6fTTtyyvtPFeb/WgngL37vIBH7ftRUODhr6HMCk/AI/QmNyLyBpDG3NZAMjoSyaarY9v9e
cWAZ8KsEzwWjW4Ovu/jcVnwaRgZCZimexZTePGv6QcgvOvKds8JokG15w+AHWLrCdqJP7O3sGN8l
t0V6ttwpt/J3CK24RfCpl4jTLLFd17Gi15A+ovak2zK5avSL2fS3fdrefNHH9T4QIF7bm22PMQs1
fwaJ0VDzbn45EPGGkmfXsl2NQsQhhQWx6WxFcFFM6ojJUeJ2aazj369DHHtLj1bVOG4WuorES1G5
sqLL/BOqQjTNPNlg8G7Io7Q3CPb3FnWbyMXKoLkodsIjbTP4F8+j6wF3Mkd/Pxs7iIO3yaDCXI2m
HQMJGUQAUdp2m+Uo+P9Xm9Z6snSyyCCf0g5xNNLrrTi7H7qLtro1hH0vH8uCc6jizRaDeXmEe/TI
wGzJkzu1P2sobJGn7djmmWBAzownYsUifFmMfTpcisO9PPzYNvGbPf40XgzAjanVyiOtJ6Lq9JRq
MbocX1QQqNBbA71xts2tr9aTNQbhSNV1Q0YforL2Xsz9iNcnsb5WT99nAK6bp3KaB2T+crR4QvFo
zPdhabmkyziOcAyxBdHaNNS9UMERNR3cPlbux0w4pmPhyFLkb4/Zb3bXX06xxdBKDBqYkobBJLnz
T0qoa+7r79oleZ08oPYjLydar/46gQRbBq1OpdmZAgxK98WxAfsTcRZbQLOJatmz20F/jHtTyxtP
FigqOTXesO/vd3nJjj19tLWrYkd3W8URbbRr7v/0Fstg0EIHMYwgVoj+zFgCParvRYvXcMpZxAaD
Ex10yCTIfiBSoIUBEhkn7p87lfMCwllXBh3eM5xtGiseZ3obR2TQLUKYJayD7SjkWWBwIsv7sdRE
WJiUo1ZnNol5JevcsGPAAe8fZZUWWLwNqkAhobSntVg5JGNBITlJhwHFUfwtiucXgxg4cqimGWF6
2vl6INep4G6P2woX2Lsdl+Wk761Uqg1qQLMHd9hbu/Rb41J1vemLfBOpbnwcXekJVd6upHFAihN6
JjOgQggK5Zg+f/RZhBcxzTGWfZJy6so4K5et0BMrPa0WGnqU71O8a0XQxyc3UJDlnEY5E8VW6dW9
FJGIZi5ZdmvGEEsjJWeqOMPF0mxPqRkuWgcLZNEdfdYLezCzABcWPP1snitMEqZVchv3EwIddVa2
bHa2Mey2o45G7cdE/9eWwWqLynhzEgVa1joJFUg9TTebxaPcwqNJsCXkfnIdOmOtcK8MKE5vGaau
nwERuIfrGkL3iIbLAa2y+wInXelutOzWhyIsdA+5hyZeBmMxAKs3XdqMBaZNv+ze+u/SwHDke8oL
nPrd585op5FlkHYWo7gqW1gzzEDTbsnAu+PhjSADtIXaLWNFM4vJp4+leTAKe/HHAvnN0h93auOU
PGFTXoJhMTgBEmoiliVMavf0nUXHtX3uRJfzjUibj7/xiOZ+cxdyGkMGcytg/NzSC9MK1SaJ8poo
f5nDvlErJzZf+tgdp6tecBuFV/myfpj/xy6Yxt4H59QsYBwhWHe9MXwt+9aBlOBurKRHyWgiu64S
V6pHL0y1fV2PR3MYOauSE6oye8PVKbNepvSwim6bN5bQYVftaG1qF0S+9afWGJghLYRKOhqqUCVE
DX/7Nq3LFX38LoJPXrqfBpfJ4EbQd1UTffwRmrfKr8QVnMJySyifvsVuFsilt41ynIxBZq+5FnEu
MoV6mB3VzKXFgeEeOXh4TH7qthA0AdEdXqq6vUtAE+99EA1h10eEVmlNEFTuUwFKeI9qw9siuK4x
OLN0YPuYY5iBeiwUVqeL+LIL366eIC/p9l/Kb1Br2h5OnmcM8kyRVs46rdTorMyuM9TuQRNq4dRQ
8YwwWGOSUiOgk0FJE652VVsMCYpdeO/8v3mJPAUjgzCoeitC8HXQPUEOKK5cCTZxysfwKPd2qji9
K0FrMrwzOL0E2zs7mLvfBweBztUw0dM0OuatPrH1lpNtrceFDt0m0E1DiFpmPLNCqzWbqaQ3KuKh
bmwdfC8l4LrJqYLm5IGiC3Qv24GxvkGcjLJVYugpEfRGquiuTrPy+BaCKqE/QnsHUeKRR5mD1Ks5
5Zk99lIvHpVIKeBkJHV3U95cL0KIxpnGHdKZg5KrM3ZmigHJsZkkuVngWpnfl/q3gref00XzISE6
+z4Di0qzUKVYuJJgr6um57K8aAhIh+fJzhSNs4LXi63OrDHpF+lny8ReTjeYv3WF6gCSa1J3Yzii
3wE4UEAIDQ3oaMy8TqrVlPPMNIOLqtRoaqLROWsrwcbtvN+Y3YNqoWyxCJtDvXSORarrotfd7ehc
RZQzwwxSTkJnzfKMGezD0a4UV5M1PKJ/BrbOjDDYWBrFoDcjvLPmmzj9RuRAGINtP3gDyCBjM0Zi
FaowQSDXqey6nRKo/4Lml7uYGQRRylTRZYogrZfqEFuPDoKXXagRmJtogo4zgfaw7dlvQEuHBh66
L9HExYzeUnUlAYUAzWnDwG+d5UJ86Q4a1RJyZntJ7E+1fOrQgkZLpqV94KMeOyMPszDHnX3rL8mt
LD9ue0Tn4uOqPn2fiTmJQB8sSzGGQ17aVXotzN9y5TEXiN2lX/T0UyfTM3eY8ZPT2ZQrrcD4WUGU
dLZQ/ii63Nn2aR0JTz4x8SfJaaXFBoyUum+ZL/HMe5NfRyeDao9TlcYPfNa5Ei+mBe1W+vigXhr3
fWbLDmh43WFneN3sJK/WI9XviH1u38/qqQqK0xqVO0Tmz+woS1VXKK7BS5QYWNeUpKX6ovZe70O2
bh+7aEvgweHqaJ4ZZPaVPBcEYYQumJPEd0tzZyW8RGAVLs4MMBtLJiaNnlMDtBYA4lyBZZM9ZUZD
QuXlTjra+QCNDdmebUGweTv0ejfhmXnq/9lBPzeUcBlyLGl6YRvtiCN0dujSPoLkVXTDixSD2ua8
/Y03jcwmE4f6XIQFWpuG5+JNpMJ0a1eBKlmICuLPXkufecmsc2iYz3MyYpBz+0LIHCpWblxFQdBV
zt/iGNKLdcNLItcR+swqs9wXKa4Ug/YLd9+1a9y/gyULZV+DI1wOr50z77gCgbxgZZa+2ILQXq/f
Yql+rfxlZznFxXBYbst9iWegdlcanJnkWWQ2oSVv4hHJAq5R0CZpxn6hx5ztdP2wfRpFNhcXibSg
kBMmFgsq821gXYk3qq2DKgRylo88hFnNQs6sMQCjzUa+VGCxdPREnJx2jA3bENR7OZQ4fvEMMcBi
jgb6M+lcNbJ01ZjNM95NHFH9lBkqsSSBUpK2Cr1f30obJUUjw0yc/0UgL1I8CvlncqqTCfYNLVXl
ToOoPL2e/gvDFIPbV0u97U1tdbTObDDTAhWOsWxLHMgy0L61ZXc/Gtekse62rdAF+SEdOLPCzEln
iUOKh3sMlvSSd765YLUuntE/FLxuyNWT0ZklBvVRS9nqNTYypwuvG62yZ/S5yOhqmKvdtkvrIHRm
iQF4ZVT/X/wlXIiHaNcHgtcrdnTsUf9PQYHbJcYbRDqVZztKV3S4PaKQEFdXsn6FKseW3MylaA8d
T/mKZ4qBdcNQlWVoYCpJQ6cRM4eMx0U/tsIhrThB/gYzH2MDKTW4ulXwWtP/cuZWJpbmQmqqVGaO
ud2FZSD24WsUi3tk4q8Z5OQKYXCG3nrNx4JnfHW/NE/GWWCXS3UoMmr8ssMujUl0DLzj6njGBS+s
z7sbW0X1M3MMaOhLGceRCHNJq+3bwvDGaNxz4nJ9Rf9yiS3OVyKjHVQZNmp0VGfQkUUNi+7ihQEl
TD/ym8ipHBxlHratchxjFWWVFjiptNSofFjUALIEf/Z9BkBGtQ9TtcT3c/ShazfKdLv9fd6gMbAx
aomVLyPYOnSyeKbWX6SFdVWIISfeeGYYzJCmTAXlE9ywlJ+ZisfU16bk3LCtJ56nGGMJ8EslMhUB
i9dJjqOBjhDlIg+qnUnsHNA0o8dguIzua062zXOMAQxStGJcRtjd5+JKTPeDeNt0/vYUrecrZ44x
QCHmejZGCWxI1xluANqAptPj8+JBsczntZxwh5FBhjaarLotMIxU/l11WrsuneGi2imGowT0GnHc
xSiWNjiBzrXLQERsQrYWkrv0UUI+lFctKBGIaznY/h8gDWHX90XA83Ud7X8hBqtl01RlGc0WXFXb
Yyg8WfW3QtwVldOEP7ankBMlGpNs1KGUN0kMQ1J9GWVXQvVkJZxCDzo8G7sJS6ArW1FUEo1G/x6n
Pn/aSYFx4PNk8Dxh8EJoyk4XRupJeEn0QyMfal793Pod/SneNQYsitCSsj6Eje47eageFLeHJtul
/mI8xvvwubwxL5rLFodKZ3uSfpPYnMKB+n62IYMKewkbOkvz7eS3V3SdNRdovPIWr3PEL5+qgT1z
k4GOUIUqoCDAXKtBlWyWIdITo7cnUoI/9IvBj6IWYtOikqitVT5WVuVT/mZzUfxigJaXBaI6cEsU
auaMUeb2Ay7TTemQ9ygY+sM/wkAL3hyFPFXwR+RgUJzshhLXpehVsadDdqf9Je549NzcKWVARchm
9KpOsKhcF/vw0AbFF7z0XOs22UECo7J5xIY8FGNZO4p+yMI2BopVbjnb6i19eoxuTdf6Wj8vBwsU
+MKe5yUnB2HLg+suBPEP3YMmGTp3xZHwzmPr93OnUGXJO8C+pohhg2Fs/NaLrwriyRC1AdXFheAs
V9lTuU8K9z51uQUBHLhhKZTDvknrmoZuTNCq3UM0MUtsKjkZ7yHmVyzO31WHvEJHGogbYMpSKWdJ
OZi5AbPRoLtVc9c0l51xu5Q/ZPlG4d3q8KaPgR2d9MMoUNghneB1veEkechJIXjDyECNVmmQ+s0Q
IXGb2jk5KBIeWPEquL2+eY4wODPrWdYLJayM4ZU4Xwmqu/19XiKkM/hhRLJMZBoNZF++Uj1s6ap1
qfCcDCXJP4Rn9p6jBGeeMiYwlpSVnVaBNV/m1rc/84i96QhNMWotChcE6ln3YUDJtDvIBLtoFfPB
pv1nccAWDOMkqmYmTXiiZC+Uu6K8IrxjGCfU2BLhRjQ1ETKYwHiwTlePSn1V9pxUhweyBpOEaO2w
LF2NUUtiO3softSTq7jEN7z5efqpP0tP2iuk2z61jVoiuDVVdPWine59egCJ2FjSSxENJY/0yEwL
2KxX7ZKy5OHSwxk5J7PV1XRmjv5+lo0s6RKhARfcKKr8Ypj3fcVZTXQ1fsC4s+8zsFPmRadVGdxR
DQNiAWagdBq6v8UAPEA+rtJNDjpQjNmyx2CQlImQhyvhTzoVdtQ+TZFkL1VsKyLnSMYbOAaGykSI
ZG2AoaJ7TsD6ZMTfP7Nqz4aOwaHOCgUxVGBB2L1FAkhqF5SJubRcy7r5XAHVmTkmiZkJ5M8StFui
6l6+bdC0F3mDrcfgzhpwHJt3Oe9cxBlBlkIEjPgViXqERpnue3LTCXecAaTnnY1YYKWJrEWss6WA
R4Zk05UkeKboa0F1RSsZ+0/JcJzGz5Tfr6RYqA1B72AtEo7qcJl2QUN2HI94Q8aAwyI3Zj+psFGU
tjm601GBnv0U2cJT54EPTPcJupptHiEFZ02Z9F+dYURT9pnUdBSSNNQ9x7KjS0+NkOKWhbNxcMDC
ZMBCUE2SqZTjqDTvI3IbyRfpcNCFoCecxbteEXA2WQxMgChHyYQKAznfCtIbrd+0qy7MIwSkNLCk
VAHksXmlu6t71plNFjFGbFjWAps6GtDC0hZQI0g4mxbPBoMZuSS1WlJgqhpa7jN/1+WfksaxwZsl
BigikmhCb8EPZZFQJfs6Gk+NWdl1c5haDsfjeqnuacw+VN2LmaETHRHRo0/aneMebeC4g7CHuJAe
tLrL8GwTTce4RYFWGcvyrja1xR0VhVfrub7yFEvRFAOMRyyHSa8uci3TfSyBQHV7Mw0P20ub931m
ZYMRrzCktzXWmjIkTsPJnjteXeIHI5qhoHnf0jVZNkyZzS2WcSjyuF8giy4dTPJEeAQBvO/T38+A
QjL0sZ7AhuhE2UGML5Ro/x8Hifn/DD7Ek1aA4Arflw03WxYnIrOzbeFj8s+YYIBBTlUVDXwwET5m
xwoyWOFed2sLNdLZv9Cd+ZhjUnOaiKmQVEtRDAYT0iRqxyIeJ2e67ty3xNxV98RPnalCe/7sUgnv
jNeXs+7kmVUGJYxUAKSHw4QqDRiFYB/4ScoOtRP1voeMhfXAGVQavO82YsZLBjGUTq/KXoQ96br3
NF9CQYE8ghtqduk9b5s42fO2xQ8w+N4gm1qkZt7HJJ4nR4EsR4Srvf6il3j1yrzJY/OLyBqrcjHg
1giJctxnuQZKF3Knr+wBpFu4NCj9LFB4dXq/MWtIqiZaYNd9u406W2VtqFq1EvZ45QfnM5ol8KjW
2ZphV6A4UnCHXfwlPIicitiPV1x0RHURSqWiIZofZB6Xppr1ocSINogYSv0hCnb1hTZH6n5xqUf2
zCu2WZ3DM4tMPhXG+v8Xu57sZ+svRbdN3rMa1ysGdcO616e8xGofD4sfgyYtDpQr9Z72nVRB5iw/
tsNyFR/PXGLwMYwtIlY1zOnVnRVehQ0nreENGYOPlkyGuMrx/YIEczN63XCd5jwxYZ4TDEL2pG3E
tqMImf9swLWhcB7xPuZmb6GmipIhqqpusvRJKTSYJb2TJrywTs9TbIteDZ1FGSpg+8nJXkluizuZ
VxD0MdN4s4pHctS2o6797XLybFVJTTVGKdganSw+mpqbarkTkl0uH8dYsfP+EObPkiLavcnjd6Dg
9wEc9ZNhBozbWpxztcfKAnce6m5R5uAbB3nHvVhYD46THQaEh3qosrKb3tAqtmmdHtjRXrovMdjH
Fa9Gu5qwRwnMdsSvOgfAMNEuIisftE9M5BtCkaMiSTx0e9R1eaNPOx+4zlEw+DCIEAOHvoUuaSpL
KlyrUhuHiwk7oOqLoWjwP9KurEduW+n+IgESRYnSq5beZvfY4+VFcGxH+77r13+Hk+9m1GylmXGA
+xBcA32mqGJVsZZT1efqxrztfL4KKpRtvd+UaoUmXIG4MOmipzY4S/e8UJruxx3dkYMsN7gFg726
hgF+LUIueqBKBu57/NOEYltzzP3h0O/qY7d/90oXaD7BDmqT4j/YRcaJlawKK0KhGMpjqd9X46e2
lbiPLd0jOqIcCKJRogq612b4l2aEywrt5ya03AXV3onK3qmbcc0KRmy504qEJRNGW1+Lyq8TN3fg
oXRf6yGeJZHp4hnEj+1NJpH5BfNmqjY3AEsmw6OW4mmYOA061enK1qkW2RLsTV+1xhP8YRdldUIS
GKhhlzxGYIXM4UYw18qZ4dNd3rrvTrQLAgrOsS4LVRlbCBhMT31/bHTZg/gfvpdtIqAAF7gt9lKQ
YFZKlTVcJB6Glvuoc9QH7n2j05A4rcyzbFkJQnW4FUqJjafQ+fsknhWjHJRX/VDRqdy6EyxS66Fz
BxMpsoTalp9cgwnOvibqOFcjQnu9PbTqzZxI3sab+oc0sWbqtmoiYXwujIbF7mpgdrhTSeNE3a8k
/6irfqY+TLHhX7fim9f3DUrsYCiDhjQ6A1QVVRhUypxWi1wzl619ksEI/QsWCY3eDgBTakeQajrt
GDm9bK/ZplE1mWqbBNul4JfOj62qFrOIjfIv281rfH+NubDj9SPb1m2mGjCtmDUg4nqKsjViq5+h
28phAc91fKLHFqOonAIylvOXqBv+DwSkf6MJQcQQ4p2gYpjMDe4mr3W0Q3in76ODepAOAG7eoRWS
cH5TOAdKtgDJnOKbIan8tFvugsz+giay/Rzk+yYLHsze3C124Brt+HmibHf9bLl7FZ09sbD2AwOO
xMIj6PwTNinBWt0REWhd/2Q6hjiQ6yqXZ7RAOteBtm3uCkk41nysqNGNCF86TwVbgsOJ85anxQ0c
w+2f453M42/GvgSG0KKqoVJLFywUg/+0whSAGWhvCg8kJz3F/gqeCiAOOEn2AwpBEke2CYqol2JW
ybY046IGmURjF006f9vltctKRNzzXXxCoeuHcpdYYNxJMcUkOdute7gCFWuSNYnjOsKqDsRQnKZh
QCeRsicH6T28KALAi61xBKPSREFuBRxndNmDdeLLLavP06k90s+/FYWusfjdWb0hzHaOY+QZeLSL
GPQ5x7vcfuIzMHxJraygv5kHWKMJuoKNSGTOF8KzKgQ83y3yAMG4nz6YjsbNzH5GQFpGkrsn+2yC
V1OmdswaClDelN3uO+ya4qGv7Cj5xRKv+Fo27ipWJxkkLNNHAzDF/GhYRyWxHbM+9Mg3hLeKKpFp
8+23RuMGZ4WmhUumsPYvHXl9GYXfGF5EfBJM+XjdpGz5OAQg6ISymWbbYjt2UMZKChZfnB/maCyn
zB9UKnE9MgjBaHUNqapAA8RSHxTLqfOHJN1fl2IrtllLITgBe1YIWDsAMdc3pvrYyfZlb4uAVYVY
MonFeCLJgYGeyS6r8PmrYKcsmQNKjLj78zdkQATPbGYSvBsFwwDL3ha9xeMzeqt0H7rB/53fB1m7
xvgAi5hQIFmrxQUNMVZYf1yS50j2DbhSXlwR/O2mjvlSA53950o7pky3NYbdlA35pVUnbfwWBvv4
3V1f3HyuUIT73qWDEiklUMrhwZp3UyeJYjc1afX7XBNWV49arZmXPd+wWd+l4UmVcc/Lfl+42mOR
TWFg8b8/35fTIVckf/+mpq7+fiEWUXN90lLMdroxvemL26nwRvL9uiLJPrRwn3O8L420AUSrPmRL
ixTUyzR9r4bRu46zGbKuv7Vwq6dSybN+AZD5aQZtb78PfXpk3/i8TeRLQx2un6L+Ukx3UbzD0Pwh
Psb6yUhDnRWzG5Vg66+Q4Cj37ENqY9CwPgY3440ia93fciqmRjVi4zbCqAjfKhlAkW03yeIy3fIN
0BrVqUPQ9TuO2LA23s8xdg81dyoIuoNTZRxYYrt587mvjONCEy8c910Yu5Iz3zqF9d8kfFwtbYyx
svE35bMzu+N3zakRnwwM1Z/22OxBxS9ru9iKGxioSTCFjPYiENQKnxkxeq0sVYaa064Bm0b5FPq2
Gx9j13yl3cye2s+yRVJbqrXGFDMzS2XHga4Ck6+0mAGFjK7ijhpfhbMbek82Drnl0s8ABeve5cOU
GC0AOdURf+rDthz5OGm8kw1nbGOZqsmzW2g8E4t4nbWgXT3N4dP3fOccJqyA1Dh8BFmWk3n1GsKt
YZiR15BZwC5pZNPO7aWSkiXWlBhvn8bJXxTd5durkYB8bPBISB9HpKDwNuEzSDLo1zXw16CF6DbH
KrBy6ABNBwyERKdleqbKzxoLSUq9deYqdKbxZ6w2fmof2/FlMEFw1TOP5t+I+ilpR2fC8oAerfzJ
c1WiYDTIBvw3bP3Z2Qge0eyyUcNyORTG2JfZPkm5gzZ/n2+95qkDZEwF+8GqJIlaJUL5uU6cMC4c
JZHEDBvehKHx728EwRpkUZJTuwGCoZwm80mN9loviQ5lQgi3P0jHRrMTHBLTf5V67JSy8PMCwIJR
t2DRTWrqhinmpRLVGIcgKSw/wRraYq8rktjzwoqf/76YjCpmpBMtklu+ooFcYHESujiG+tVO0BD8
kIEQ670WWsATbtzc5mGYRZBHRWe46he7APNC/z+v8S+2xV94e8AhI6qbyE0hNBVzonqlYw5vgnjU
vCHhKc6/1u1hsmStIBeaxmEsZqG4wKzLxdakjGisKpHlt+qxKk85HHzw3mokh7DhbbGelVwuaM0K
azCH0WZ+xdi+MED5c1fbsqXjG3IYqg6SFaRzCfpyhK9jUowKlUPI/CG+HVKQNPll60k0gBu2M8OH
pAhS1KqJzIyp4tF2bnNblualMWEWrchcbuA5K+yIzTFH7BBBeUn29t0SCRVO2+aXx8DL4RyubKao
Q/Ox4VuZ01ffhtgNgi/XRdqEAF8dSvrITjKRxWuIu1lp2WT4UecmCnWCP1QiC224NRRPDf7wfxgi
aVcV98pMB2BgIxhpfyU/ctzNNt+xYnddmE0gZPRBnoiW6YvH4ky7nGZJbfg4T3TjnnrUYMzRdJdv
ySw5t8vYCapgrLCE50TTFbapN6XhN562o2A6weL0vfOD12AQrHmpI+uf3rCmAGRIFyBWRnlT0D2b
9Fiyk/SGr5LqdlLTxgkU/eP1A9zSBqRRkT1G4RQFRUHhaNGmBRaLGn6ZYjmcgXT/KY7oKU1bWRfd
ZaiE88P/8CrW8a7URTZiZSiZ1cSF4bevRJ+xX/zBN8BzKn5rkVjuLb1YYwnOtLOMrJnyHPeoUkOv
mQycXa1Sz+z6zAMDyDcjCmVJuc2jRGeVZWga+hcMAbPJu8RkrWX4EwUjza5b0DogUffLpDQ/wxWG
4MHLms1zhT5HX3sYvO6ooQUYNtw3HWyk24WeLLzd0sAVnDhrNpuG3YZcJKQznAwrpkz/uvpd5p8t
mCH4OkuD/b58l2FDx1SCANbwWeHQPT1hysJyQLztTDMYBQ1UTJT3L80Cpq6q/LmLF+glQ1ff0zmp
gBn0nZNV8Q5DA5JAZePgAKEjiW9C500qXN16YUAOI1zdKTdu6sRUVM+eRzOX4GzoHHJAmqrpBirs
MIPn/kKhSRmXNMP1RU7IiQf2eRr0wSHD8nL9Q20KhMZRCwYJ+qcJihdilXxb41nlT6He7md1Sp2i
b4h3HeXyrcg/zRsM4bWuVUoomnCF7BowvL+N+rGPufAb/jqlO+493OtwG1bCRA4Qlk+1ENKLrrBR
yTyzoTJ9Woa+gmlUJQtAQtc5RMOonIz5Y1M4E4lf6BxMBPLA58JN5diC+gOxhPGcZk4AHnbM97iR
5U6Y/o13shHDLd2w0RCjM3COoVWQS786yzybJrOuYW8zDG2WFO/t4DmT5fC2hEKOE8GkZiAUu4hZ
lYZFS1IFhm9+m93uCGbVR/Deue2tgcqRLDy61EJe9kMXCTKTCPXF6h+Ob9C7GTXuDPVG7VntJOWw
yyPD7+s8ADPRlAvVOD+ylmBuRI8MrAdWAhQWrcCIMmeJO+wOR2lnMI/X9W/j8IiGUB9hMmQCJpd3
9YmabrCTSE1Mf3R12+EjHa9LvefXodNZunFsSzzLBgkdA4Ur9oAJzr4leUyiAN+qyOxPc9X6ymD/
qOxIcov5KZ1HfwTtovg6jJiQT2zICme0TxUkNXx72mXLrdXavknuk/TIsEimahyMTL/7IgMRnpHa
SGkhCyMIRhuti2kEvUDA+8Xqvil2N7jVOO/SEYRbylJKwgse6l1IiOW8+HLg67nIvysL76qKQ0hY
H+jiUv0+Sp51XdYUsXWQjHd/UR3vNVtUR1KZWFhTWhRZs6r/UJhJ8MeU1ZqNt5StQbBBS267aCA3
VlZZ6a2etN3TdQ3dEnStoIJ/wQ7wJs7a2PT18XNj3DWgOS3CY99Kxkq2BF0rJn+Fre6B0rYkMuoQ
9yCYHpoW2edm2lMFw8pL96NLs5shREtmJVsPyiMy8TOuYQXpYiOtgqhUsJ1OHR+7ZPq+NMvemNgt
raNbqo2fTX2URHDbV5DyAASdO7rYnT4ajRmPDSSNUdyvOt1lg31swKD8G98Nz4b/wQgXgo2DXdUB
P1D1o260jpndW1Hvhda76Zkt3PAVkPDlchhHPeTy1BEYEII9Hx1U3CRyc4T2GB28kXm1jYjxHFH4
aGOHCKFJgRgRJ3oMb5Zjjbp+c8BIAXGCL8RppIPal3ECAh4YMuQ0VIZ3Of+oK/VszSbKG7RQ+Elb
j/syTLEYty06h7IFGzCnSHFymzaST7jpHNao/G6uUJsJhOVxAFSlcOoXCrbS6UCOTYRwocA8iqza
t6WZNswoYiFLA1GqcK5MsYdMQfznZ8GdGf+hYtzPlmSFNp4vOMgVhuDvgiWum9wExrTTdt1zAv6d
zilL8CJiGcNT4E4Su7J1wW2bEcpTA4yKUWudYPKkbkzDH0qrzTymlYt+VOPYnh/abk7vaBUaH4Ke
dIuPxt5E1ueyJS8cEgrM/B2vqmJ43qgTs8t6pPDv5KT62Oa9s27Z/4ezoScdttmIj3ibqIoSD0bI
LwjfSK7V2VhNBvBGX4kd3jiMJ84LRkNuiRPvMtBrXDc0G696gv3uuBNI9cEFX7hezQ51faEUETsf
Din39Ge/42tao5Ocg3VLPlDZEdTsCfKkhqCjJhaFkCnDc6f2e5/PKSe77hDvB5Dq6y7nb5K+T7n9
ElwEoXxeDi3SxLLFJ0LHYt2aWiQSlEP6wgeJ+T5ns/+3u8i2BARzNEO/PLKzFwKqUwki67zV/fEp
AssSxfp360gekz87bKCCYbuXsVVv3HrsEX0DFG5knQ00M41G943GV20QqJ9CmcuTySRYz7Cwpyou
IFPGfoZG5JSDRAc3ZACvM6/soq5pU7EbArxyVq1PFvF19T7oj+ZyT6Q70jf04AxDOKdi6EYUT4BR
ectu9tFKVjspFI8vL00LJ/CvX6uNMwMcunuZhq78i9S2kmnZNGuE+KH2VKNCq4e/4V2AYCNDgZeo
eVEJ7juWjSCWJzAV2i69ae+mA3Pnne4XeNnLC8/bAv0NJxaB47aN85HD8W7K+NCHx+iBfu1CZ9zx
uTWiOmp7U39+/ynirYOaKbobtYuGK1LYik3ahfhzEO7tJveSSUbyumXiXxMWGO3CwJIpKl/RhHnT
1zMwngaPdzMGXnUTfebTJ83eeIz210WS4gmKGCS2psb5hFlocFBSjAKkvxjyfxZ8aPkQ7n7DPuA9
jKOzGFIJVGxKHSZz0pqM6P5iHAr1O0VqM+xkunjRwWzB3q1ABJmiZcoXtHzpfg8yjaRyaEWdgcbg
1fhYm5/q5HaJE4f2P3/jKEHQj+wPGqmQsuWvklWAleVak0+KqvvRsbnl62HjfXBgoFvR/OgEE/9B
grcp5hueGPt3Wg9K4EjTfVWr/dI2jsPY71G/2ptFc8obzc2naD/G0aGj49fr2Fsm8lU/Ed5hybOY
e7dKtiRRmFKfUVM5RmWum24fRcY+Sbqsd6+DbUWuBBUzVP4sFX5TZLwv59rUZrA7v5ZNOXF54PUg
1XrdKdHeyCjEN2QDmg1byeAyL/JctdrUo9mr1DfaL033Z4/EjRbK2sE3ngAEiROYS3QPoSTI/4iV
rozLkExdpFN/0X51sZ/WX4z0Oe2d4v0lboJGEhhlROI8ohKUUluCWGNFhS9FCJLg4W2gxQ9FG7lJ
VdRu3C1frdCQeoMN8wwXgDwhcniYRRcrz1mmJE1OZ6B2r0vba+7deOd5Fb06hWofuMvzdTWRYQrv
G3uIkyysgVk3bpacglry+1um8kwo/k1X3yy1lZEyAgATdEp/zboPjnY/nfiG4d/Jt+LLrc5QqP+w
gZVdNwLO6r2OEzuXfjG9fxTMOkcR9ANkzUWW8i/V+suO+Mkud9VHHgC/bpVyVZnRIhsB8EoqseWi
bRY1Kfkh/m8nYJ745Y+/9qqh14ccrivF5mW2Uc3FE0ZH96wQ4bd1YI1YGEn9ACMmtfV5YtOnVu28
6yj/oBpvDzMhP9Kb2OZpBwM/xcnTvBhxdryvPdN5bbzz8t94+EI33vD4Ka9UcQBDZKBHE2zUw+j3
9/FJy535J6f2CvlKtT86qYQb301Hjtcybcrb0sQSfBkPpJpmwp+ef5HsounOZz66MVBvlc27XRKq
woOv0YTzjJq4M/oFaEPvtDNIdbDnxMk/dVihHH2wQMPl8tUHsSfLBm2oyxmucK5YMRt3dgPcMD12
yRclxPoDSevoJgSaP5ATsTSMHQmiQSo2avBy0Miq/bNVevqh0Mv5OQ2GRRKvcosnPDZ1+DDeaIKS
HjZAnmuJypRmrHIof4PdQbP5xUZZSjX/sCeJg96wvGscUTfSmJEgfsUJv4fj8xw5kuvFz+RCEEuH
6vGsB/zyuSBaOlqJOuJ6dTbqXP3eOs4PfIAZ3Yn731EBi2D0Gz2YKo8AzrGUrKaqznrdT0EThN1j
iTXfVth6nfmDFuqyWHVLGywdiQBkA5CGEPsA07COe2updD9sd+N0Qlt8J1ugu2WcdDzJUJ5GwxE6
mwSJ8jnsYSwQJ2oP0SOPSzGGpbr9bkKvBGdo0X5KPteWrYChALWHiqKGLQ6BETNX4iGZdd+84xwt
7WsgjM6M1+q7jAR58wRB64Tkt4WRM7FjNs1nLTHqSffzEI2U9+y7qf9GUhrZLxQJMUiHNicx7VaD
OK+tzRDWFnuvsTPQH/6YDXf+oe4KHCDYSsi7CeAsJMHwvVQTzY/qxUBuhJFEcGPb4FJQvynaJxuc
WIzIykFbcTVQbAwwg/8FSQEhoNGJneldGWA2KfBRI/R5gdzylHr3Ojbty5IQW6l2iso4WgWBiF5B
4RpbbTinUYxYFBnoabd49Ht6UrAINPzIGrw3O/Rm/IZ2nEEKQaE+KQPVwhpxdnVnGHdmt19kq3A3
rB/FRKxuojiJViTRyupIdOdRmyC3Zu/N/tDbknTU5mdaAYjmteoTpdb0+M318vCiOHDXK+9A37hO
kAaFJF4VQYwh6ERKR1azMac+HcIj6X6iy+sxo4bEostQhNgWzaKlVdZAKUBVuyS7iJTO/BuJQoiC
3Odrfw41BXVDXn6ymY5rO9HbJbzLiOzDcMMpuCVMgKggXNEQNVxM2GIpuaJh9IRHfdURuZNT4M2I
nXl3Cfb1fpJVVDYVDUvfeK8b3sJEsONTWbcRw+wDJjExOoxqdEi/X7fcm59lhcD/glVYieqoUSYD
EHrs2NibwVy5rCG5Y9NQGlBeSgP2OIsaJloFoW/iinqmVmNi6bWKw1NdnniKvClwa0/9MfmcVHMM
nUpaQLkMJM5BhfguDUCZlMeN+lrQMG4XFMC0ExIoB6wRkaj4hts9xxI+F9LkfRVOwAo+Vbc8k8dT
/T36O7H+/F8srOEX81wZ8cS3kPXCyKeJTjRB260Ge+Ox6Gjx6wA7eObnmDxrQe30+p9D8OG6mlzG
lSh94T7BO6l4PYp+I5/mVA+HQEM2GeRkjLnh3DpNeBdr7+9HO0cS7ATVu0KnKpC0wBnN22zyEiqp
6V3qIUhk+BsYVRnkR17bdFc6n+ojInLN0vzAflRa1xg+vfuwzn5f8ECkbPR8CZjms1R1Cu3W/D51
sRNVsiD58u6eyyEYbisaFSsbIUeVJ575a1wst5XZhw1XdA4ifI8lhCOaU4DUyBZonn4IjjoYzdlp
2GMpukTNZF9GeL4M+tzVLMHJKQMjXtGG/f1iBDIiyI17s/4+Fy2CaAfps5KfW7pTphtbxYPzfsr3
RiihjJF8IHHcKml5uzKFOCFVPWbeRfniG6XEJ0nO7HXwaqXNKEX3UTNxkOWQWn487K9rs0wIwah1
dTyNqYrT0uujEjiJcZOr3nUImZIRLuNKhi4BMZfVQAYNX+QBjf6oAjN/oSgD84hHNj0qOzIu8grO
xLqqtuUXZ2qPLL9RhuN1eWS/LxgAozPNcKjx+8nMvCAP9nWUSL769lex8NLCvjdyQXOnWtnMtNEE
RJI85qP9K6n0W2WyJOHBpiT8GY7WTMz6iB2gsxZn+Vy3KLrZBxYfs1TSLrn5+7x9FhUwmFxxACes
h6BPAlh7RVE/IvP5abSJ5BJuK9cKQ4wAphIN1j0wOo+eqsf4JvECj3NPksHp9jLKkE3jskITrou2
2KSOOFpsfunbl1j5k9Gvqf0rTWRNkltnp6kIpzTUJ5GkE7S4szE42bU16q9FtSvG4Wg1MrZGrqhC
hAEuQx00OVg+jFkcASI0mkwNqaL5I5n3U2TvTDL/OYBWe0xlo1ibUAjOdYIWTN5QcH4nZzQBs7Y3
cCfjb+avTou9/qcyVpIQbevMCEHwCR4vlI/E5Eu45OUwN7bml2bmVf3nIpWWV7k6rc8Mwwi8tQQl
GHQS8DhXECQuq6mfMsUbdnRE7iDb2X6MIXUQroFpDUUQSTRzMVUkAgpOU09wt5SqUDw+HU3d8JD7
8VPuLrnT+PZeOQ13xade1h548bIXUMVNhnmmzlat5YrXoo1mvMMUuF8mDsih8axXserE9qRrd0UV
ESF5qL8y2wpTgyzLS8UbJzzujfuh+8yW8klVA4mWyI5U5OtW0iqK1QXCzSfekjT7nDEv8NqddhrR
BpWdsKTRu+4zLh4PonTCBcjJ0qIbF58x07wCjUk8MTP2CLId3glADoGvSGoKoqkSEfllWZ1npi/R
lHLEGRxwJFpuIzD0L1rnWSgPLlXy53UJxbsnwgnGZKFlWeoFDrVhlj+AEsqc6t11CNErihBcg1YS
5Rlpwpng7k04s6J3qHLXd61EO2Qg/FhXID0p+65KcWwVeqe1Tww6ISs8bn4ZlF4IKOPRHi663YVq
cd/NkEOJ41OEpicMP/YzyDuHGNMEoXSwjuvWhc1a4Qk2y0RhCYUQ4EXH7ja8qd3XHjVn+ZPXlsJ3
j0+9fqYVnGCxOtbWTRYCLulz6pE+C52I9qbkRm1+pzcU0UJhpXHbW1qqeHWboq0/wESsdZjNVhLs
yWAEq2QEaD4JVMBES+diMyWUDmzai2ySfNP4raThbmeldcsQTmZSAaan9IcegTcBFY3OR+5VvdV6
bDa4fpP4J7iiEeL4GZhj7bxfEtgGA5PL/UFjH5P4rqheWnYq5/u0k9gi2SkKtoim05AnDVRiCO66
ej8Gd5Vs9Oei0VRQOzFgKoJIHRKs3oHL0nacMGYs0GSO3BMWQmOL8fUDlAkkmKIiCFU7TyHQbD/G
uROyT5Us37RpUFcqIRiiqGNLmjWQh0W9b1nzI/pYJMGzDEIwDIHaKZXVQety9agGB3veXz8l2e8L
lmDRAmOy+OUJWsxpYkgqlhFKSL6D2H0QWDPymyoOyaoyt0hA94gx6/dOuQqaJc5AN1281MEI12Yv
uymMvCRQvOsHdfGKESGE+18YbU7yCCdlP2s7ht2pgzM9ZY7mGm7k13/8RzQhGOnQbddaCdDQOQe0
GsT2YIQDMWDuvb9iI4rGlWRl2kIkuROq4ap0kV+Nt+Yg74mSHh9XkxUGCZQOjw4IZN2NPhfIdocT
22PEEP5NRiUt0znh7i+x3obaCLCCfqj1Xat862X2cvvi4OGM+q7GuVvP5SlBo49dKZHiYbojam8T
2abq7Qjk7fcFERISajSa8fsjsR4VFXwVZXeMp9SLsD48pLKiuMYNyaW/YaZtoNUW06CCwjW2VTYF
wzXlmzD44s56bx6b53pfD37n9B4STw65ycYDvZd26G/7ujdsQf+sLGRDocT8xRY9WrULuieUJuhj
8qLNuGDJIUXfiYWFAoEbnWTlSpngwoesbBDrpzEEDzrmlrbLupfCznfD5Izqkx29XL/Y25r5Jqrw
WUt0M3cqd4FFWyMj7dBAd6Tcgtu6+QYi+CXbQIEe9POKR6duT2mIVQjv3dX+l8l4gxD8klZEWMPN
wxN7Vj9jDudTrOPZoifv7NwRYQT3VKESoVUUMCDDpFgdG3+uEkngs33R/pZEbOntUWfLghoQofqV
EZ9YL0bgj8qRLbLcxz/YwDcoIVJV7IiEaIpTvL+4iFo3OKqPEwju+Z4gWelSJpfgr9pKn9tWB1ik
FcdMTb0qsx80Wjm5Nfp5/d70kfClxPRRk5ktGJ9xjFZwW7fOopROp94NluT+8PtxxUxdLrOL4ar4
bW2M6BiGqYsRiy/ZArqJxPytAPLtawmGoRyw2iNMuIVvDmp4Upa7IpFkXyXWwBKsgQ1C9rAJIE2B
B7/aWA6dXzLZkUmsgdg4nkcDCm4qV4T6lLS7SJNcoO1MFLygjs0rGCS9yCHHemqEZq145lP6AYyE
+9RVn+kD+8Y3N6Cq/CRbxLOdqlkhCrpdpmQqeqOBgbvrXic24l9K68QIkHgbgBU6miTHt/mhVoCC
d2RKnFpG3Sqebh317C7UHrP31ixeL9AKQnSCVcNqrYFMbUlOPQWzfVt4153PpiasIASNTkiczJUG
iJKG3qg2h6iz/esQ0k8jqHTZc4p+FRhB6phPfLM5T2VMH5KX+vhvWral2ic4u3qYR1q2+DTKIbvV
f7wO+O2qw/ygfCM76ybcyTplNw3r6hQF11cypWepAXVXZtMf9O9Kc1/S1gmHU27trp+mDEpwf0yf
QRZU4jD1uXEqe9eVqRMUD13ql+9epiXon/hO0+chsicKsWbTY6DRHvecKE1Fr5ABmk+spJdSE0ku
lfhoY7lepXYE6VhUgCoNu6hKcFAerh+hROcNwVRY6YDJkgbqYdt3ZflpppLf305qvKmDONDaoOep
SDtIsYRehbRx+UljTnHALr6fiS8lRpWJw/999YwKpiyaEwvisGfOZRc/dQfysfGxAwqdnsWnwJWN
PMk+kmAzomCZ445BPJr7JH7BGK0hawfZ9OmrExRMRkajfslHaF6lR86oRE7YGV6xfMGKFOe6MsiE
EWyFqQ+B0utAaqPsEGihGyXdIexy77/BCBZiwm5zoi84MzMCj+zwMZ2fbSlrD3c5F5HQ6tQE2xBU
SjMFFmSxI4ee7Ne98Dm4a2fNK481url+K1X0BigyiemFDcqGAVKlbeZ00VdllNS6JV9HZE5U4NK1
eoBEpfZxME8z+2SWknSazD2Zgjkw5j4G6ykwyN2wIxEmpXIfUfhxQHUHYTgWPh7/ky6Ive1Y+VQY
oDJG2rj8qWHkEx30liQA27YJqEMzTrmPque5TcgrO83wGkOOcLhNqntT5oW2v8vfvy8O/gZ9rQRq
hd8vsxOZ9pa1tyfJd9k2AW8Qwsuopala5V0HZR6ep5/q6HbJQbMk11JyTq/Ps5XtxIa5aQlKgIzF
DSrQtir51P/gCt6kEKLEWGGdmjAc1HzSkd8OwZUMmtFXAvZTMf6WLXsD49KupAmUPGI0gzQd/dCy
W0O5ZbKvIjswwfYnmMoBBRXksdPifqbLIVSa3/omFqj80OIAXnfBIlc9p+5oK1jkZjfoh7mTPOK2
RXj7fcEUB2ieqkmB+24p09cYw/992n68fsO3n/X2G4Zw/yqFhXVpQQbO9wD2nFPntJ69D8Hj/S/G
8LmFurT7f6OJ+QrSVmo9LJAoOfLoejr80PflEUQ6fiad+d+++W9YwrXMupa0agrJVPQvzOl9aPxI
qv/2hSzBIrfICs9TjGpuWr8oxctYSUyLTAbhUg45MZcqxXk19vehOzSz4gSV/99UQExLRK0VUdZw
NUZlCzHgnlSOtudcDMpRuR2frsPJROL/vrr6YZkp+TKiDyMLP6iTE4Dhrlw+XMf4B2P29u2FqKwf
laoPDYAkvcuJDvkzbpjdBUSHEFMSRfNreE2pBTOQKEkeJiXAQjvE8uyHjB7DbBca+z6w3dHYX5dN
dn6CUUCrY20UIb7WXDyav6z8YZFVBmUIgkloyy5M6gUIhWp9U0rdy2z6PbYbyd35h3Dm749kc76C
lSZgdVa6tDFwKMa+9B32nXvWR3LsEMzku+ROuoODX5Yr30mcINBA0Ec7Dd+JPU8e+KwO9j0e925y
jyWWXuESSX5MpoS2YBxqMLsFzcKNwwvKONg6MRz0O/2E1+hRVkJ8DWOuySYYCvDJJtirzmXTwl+l
UWL8a3wsaXmvkah16wr/h0Ff4kjxwS+6+08aaXM3tvqOrEtBIaPhOzZdvQsj8CLNn5SSOtdR+C26
JqFgN/SoUbEMCBKWIXXzwleDX3NfuAHslP75OpTMKdqC+ajiuZsC/qiLjrzeF56yxA2P2BfiKUfD
A1XwdbztAPLtIggGJFajsa5NiDbnf5qGZxXgIzMcmkvygJJwwhYsx7AMUVZi045nB+rHICruif3t
uiAyBMFyZCVr1SCCJuTqHZ9OlbVHXrdMYFs617SY5XWfzPguZog+OizmKh6G4Pm6DDIMIWxQOhAV
5j1Oicx+iO5o/TbSJZbh+jFhmuBcjHCYYrXscExx/TIEN1nxn6IGogrGYNGKqSlQlPSMIXw2C+Kl
yXJsVOb+t5MS7r2lZmZi8Y7KpPG1/Gijwp9KggWJjyBipdoOgjHOSxyV8dAuIG6KT8h5HAsLnaJY
T+RbufPe9v6/Uon/u4yY1jv/OKldUiVQgIgXq6Oao9vIiNqvWzLQupwjVBVechFvubWi+asW/WQJ
isRT9lNTEHepsgkPGZpw69XeBo8rVwbSzzsl8rTkWS0xiVzejO/egiOenXD/m7q0Sczvf5R9W4JH
W1bVkrhUkCWfH12jkiSYA6gcGrD5YD9fgdD/qG955UTW8XXdKl8QLxjTkho9nLinlCHoIctyNyft
ra73v2pL5gGkggkmgRlWBHbDV4/DaffQoHMqj8m/2+PEf+ufPSn62c8PcQYFLBkaCEbv+BJ5vgDV
/Knvyc78FwUHiTl9rYCsggM9AUFGWAEsa74k8Vdlfiirw3U7xDX4mjxiZDAsRFde3y9aHrhhFcJ0
z5Nj1MlRMZqdEbf7Ovh4HVMmlmAllmUqup4/LnX6wUISU8m9qZD0D2waP74bFNRSYEYwxJbDhIyz
lURQijTCmnKen0+fECPf9l+K70iZ73vJQW5p/BpPEGpubfP/SLuy5bpxHPpFqhK1UNKrpKu7eXdi
O35RZdW+7/r6OUxm+sqMWpw41V15cZVwAQIgSALntCTGlYkSeIC0sw3rMc7QB90J9r+1BVvK4RLg
YKX/vdfo4uF1LssdIGy9xlDuMG6Lt3Dw14bjbnu9VpvylzLZb1r4YU3AY+Sz16hgsk1cdBDi4Jjb
2hS0YOAtU+zhXHv+rhBcb675yVIslxHVFqi+QwCTptI1Se+JfJ2oH7dVE4jg377auW/ygL3hVOPn
zv+mklszFmzDAsfgH7tmhYZGybLTQK1j3PduFJnOMBK3rzrBQq3VRguD8U9epEJkoZ2T9XReBeMp
FvV1i77PJT9D7qIeowOIqfQ5ziNbGQVRKxLA/r5wNN+g2RhYLJNX93lwlVSftpdb9H3mDovv46jl
ByOrT6zScKcAHWY9FQCYiDyKywMYpVTyJIPTjsZBT1+06n4UshkxO/NJe7nOXA5QfLUASA7WWTqw
eZX6MTmFrvJp3jdXlafJNtiAtu0mSDo8PU5Hc7Wf2LpMiWI37WfSOGRsdlZ0Z5qHUROkuNWXfUZT
bOg4WINggfOzwewKXe16VCrX1Y+fm+yzdpS+h59noAcMB/ogedv6rfvFRSDnd2YRzyEKPezqwYci
fe1FrWarh+KlRpzjYR/q9NJnAvYVICtYjcImthgOS7gLXNFYyXrOuejDOWGXynKS0w5PBM113IW2
YTrt9JLQ/bbZ1sUA8BDAH6C2NLnjnm8moUrjCX5oHjRw3GuyM36eFBF+428IZaw0Vhmw4n/lcAVe
qaQq7f0B7lfbbNCucdLb8Sw5uGh90U/sATxy9U+ido/VunIplnNDrYjTtgSqjavszVP1GgP/27qu
n9TddKhEOq6njYuKnAcmbQuUrB6yEuVTVaArQnFT0dWMSAbvhA3p5TLFcmXd56j8nBWf0lKQwEUi
OMerNeAsBTPU0M2PCYhyqnDfdIKrmLVDGXMFhtYEnGWeqLLKqRSFBTJspPpuPml3QUkcQhsbwCcu
7d7zpr8Qx5cIFKwrgT/guU0191F/BFq6nAtqx/Vi9aISXyMkSpnmmG1DK8mtBl9r9slH5Qh6v0dG
nWS5oqa21XS+EMfFU9gWUhxEEFdZz4p8KAtiD1Zr9/SuL77F0p9yVv4MX6ITE+SYQJXlIUzwljCY
aYvk18UHHbCXyQltHtuZaF2jiwj298XGXjdpV/Q5RBQZwEXUTxV5CrRDSO8tXbYzdbctbdXLFwpx
hWmdzaWMsSm8hmDwtgFdXGPYZuRtC1nfMy5SeLCMLKBSn8+Qkl6xjh+Gy5AcCcAY3zsYiCnz/60R
D5hh6KU+hjGE+TVG9gCQrqvvaSNZiuC8LtDbDA10ECFrHZD/kx4lsDI+bVttdUta6MHl7Cnroxls
T5JLlO+zdjBlUG5M+1nExivwNx42YzRLKk01xFTJc2rug+J7C+gmdA7blrRTRMCqIqW4xK2DwLnL
c2znRk4aW2kBNdSk5MVKdcOZQ//LtgnXy6+FDdnPWQSTNILBZ5qgnHKfZW54J9kpnl+0R6LbpAZb
ISaihQ8+6yGFPY4ldMALcip2dT2BAhpXHX1LbBMjlli4yBDc7a4XEgD8/J8UTrOknfq4Ntnt4Wvr
Rofk9N3/MGa2Zk/e5BZufCKf5HcVswuZXLFOkkZvCjahNjg0dGQQf1fO/AyuU8vR99SrMHKzE420
i6zJpUPdL4sEZ0GEGvpGS+M1jw+NCAJ63SkvtuSSoAxalqqZMTvmW9NJV0ynGEGz29DAVlURla9A
Fv/aWaamP7UJG2D3rfMYzXaplPvan75N+Z+iQf7arP5Ri3/oxMRlUgcW1ArNfS672Eha0R22YHX4
t01qDkNIS2gjkadKe9Ssa9oLaiSRCC4NZtOk0SCCCLnVXBnkOLSvHCl72s4Uq8emi2vzj5dZ2vdK
jqyOffAsR2cjFMQrc6HfzrmL73NJYQwyK48yuHGgg30uGZ1BJWfSHtvOmm3a4iBVT04li3BrRGpx
WSK1/LSjPTOe5cz5STM//J3ZuIyA1qSpHFOopWafYuO10n9sf/9fysmLD3Phj512DHUGogH68d4z
9wxqXEIrvvrKyH3+HMaXjxk+FZBBUoYaCimJ8mCkH6tu2tVSIbhZEWRvjX/BHACHo8sVxKTAaUdF
hBYo/1v6HB3NrzvFC3AMRAEtCKT1w8b/TPkbHYLuG0UoWTDl1Km97U/E6xrJBhsowVwmAeqAaCpx
2/mA+fd28zX8PDO7GgJJrYDPbnBMjQrCajubAmH5rQifkDj0f+afIHYa60ZieMj9vhfRIawmIaD9
Ab9KUUE9y8tJzDbvM9y2JcppKr7k9F6pKmfb11fNtZDB/r6oVUqQCtXotMXFyjzti1Z3wNPhbYtY
r4cWMrg0VOJdLssn6DF3dvbUXlmYdKIuvZpP2leUDeBuTv9SKy4DFVJUyRJ7Cywq8wQa7FNcinDE
148XC624LGT1St8F7BWm94YdcVNPie3K7X9y39AH4agvW+zfcvlCHJeTqgzX3VWHhZrupc7urxiB
Lr2KrooIXNGF974hEzB5/uN9XFIyG5+OVoOKUqaeHz5V7VEnj9ueIXA+vjHeMJtKtQgrWuWbaHjW
DMHTgSCA+L54ohYG0Lnw/agtnyvlJVC6q6QXFVciKVzGyToj84cAl7u1caj6o5rte1E/sUgEc45F
lI5VnssB61ZL5h0JP4SZHTa322ux2sW1WG/KZQJ0OEUpNeBgqkSuDKVx48TfT9Ls4BHXIWH2QqLw
lEnBh7qodgLZzEQbzs2jH5chqfLWwEK17n+prw/mh1+cOdadcGBLJI3LDnJv9I3Kumxqt9sB09cJ
TowAoziannQsDtu6iXycSxNdD/hA7OXYdOW7Nn0xyoft768XK5c4pVximHKfANQJvtG+9K5/IofM
iRzs6beyG+NqXHRTJHJFLi10A3g1JAXi4rm2c8vLrOsmfM/D5UUlg+u0kKLGyhoLMoZw3gFzy1Na
EK/MQox3QU7l+RubqAHFL+t9k84VIyUH7LFHv+H+bj5RD7Q/D+MnwWIJvMHgckWc+WXfaQiyPHWa
XfohOaToeTav9NfwqfjAiCNF/rf++LwwJpc7EswYG3GL9KS8snd8TFcA8E56yg8MnI3djop6T5kH
bASzwSUSqdS0ZmT9z1oJgjv63BDpPPt0jwrgRObhpFfhaMtqKXAaUSDwxBtyVIGTg5W30167nwFb
7KRustevox6Mlf8PActqHbiwLJdHdF0lbc4UzYqvBO96dHIa+W5QP287DQvgLXtyGSTvhzRPWGI2
emIT/zWtTn59kpPYGTugTAuKW1G1ZnD5xB/7QRplBF/+MpyqJ+ISO9j1dtfZ4RO6UL3AEzZHi6KC
yyl0xqhuM0Ck/jh7/j46hMAxkRxcK3U/uXPwB3fbpiIt+WEQPehTy5qxdt0pP0YH6gA5zms+DR4D
PFfOgSsaZxM4C//WB5yWqg5/5prxUe0BCQN4S+m+Me1txQSm5IdCzGpQaoNB/DV5Y0u4Xg9EeE6C
DYDHq5CGriRDj3wCdK1d1Gq2pE6uGYlYF0T1NT8ZUoV+rTbsUNzVdrfrj+mt5JS7+LPigaYNlGzb
dhNlD/4C1S8B8QuAxJ+Z+deIMC58dlkOZBvcblIvPJkiOEbRWnH5o+3SUKOsyc/Pz1p+lc/7bZ3W
XU7XLKIDnhb0TW+rRmtQWqM1AOZUK6MbBgBzbSy3a3wn9onA7f7FfBdZ3MYG2qA6bBhwlP+a9zbj
0ZEcfVfvdFzZIvlKR9GBaN0NLwK5bS3EjqLN7IYukcC//s2cvVQEMiJUii3gouyOA2DcZAG7SyA2
cPBnl23W5KF32h/qSXcyT9Rjvv5krly0YlovJBK/Ufs2hUTzWjvpAPvqBvsXK6d8CGTBoon8g/O/
caLEN2Nc1eZ5aY/BvqHElurUCfTjtiP+y9nioha/hQEqNNVNBtdypTjAGzkpRzbiVe5FBlwPqYsg
bvPSy9LI0gL2m61DHn0wLBEz/XpxA7YZ9NYQsAfzW5ViJmBfQlaKj6qXewA1+cnsKer/Xffuf8Tw
F/ZFKvtl+/OK0zhS6eADITESHPjWV/8igssORNYVf2IzLQ3mkiftlEjDQZETRwcgzPbyi5ThckNd
K5HUMUl5qNnE6Oy5ae1ERHgsksIlhKoY1ThjN409Ce2I3I60tM1OUB0Jlp+/scddmYruNCw/7rTs
ihzRs2SrzY3f7pH61OnOF5UNIoFcQjDw4ta04ChDDw3rOc/2DajkxNjv/5LqLt7A5YJqBIuX3EAx
wPRODsaowJZRnzW0qPaf0YC+Ezn4eqBe5HEZIR7LNkgr6FXld0m6p9q3bZ/7l0x6EcBlgqbMo7lh
T165ZdMTpjBvE2ewcFfGqodYUD2IYonLCmQCLFiJpkI3wqh37+bls0S9ORKccLY9XOfv76W68CfL
gqMZ/eiVBkqi1neVUBWI2V4a/TcGY61Fg1CLbaGuT0B0SxPBk8C/VHb/Wxqdv6IHDDCYP3z4WjMM
V6lxUrXGy7sbPbiXi8pro5fWLN1i+qYgXfidECKdpZvfz1MX8VyiQKWnpgPbI7InFlIFBjmYnzcf
FHuyRaQKojVjxl5s6GGUz4YmMWG1F1ReXNyZ6mHb1UXrxacItHpGM0t8Iw5P1aF4Dw4tiBT+u+WB
SOmtCjKwC8qZ7UVKfqNL5yT6mEyCtjdB+tH5saS0DvPQYk8qLZ7b8MK/7w9jgL4Cxkcuo2FV9IQs
shmXHRQjD7uYHZOi8bbtb0L10/aaCH2cywiNZAFlRocA7VoHtFYDJ5OPNXKrW/8f/QoCdfjRpJH4
U6ewF9c8epingyU6Lm/nN/1nsl14MXhBaBtk+H49PppS4mjRlaQ/UkNgNZb0NyLzp1EXYijOq1U8
Qkw/AQlPua6TZ6m5Kcs7YxLs46sGU8Hbq+qgWwZJ8FuflmbJjEoGzhTNR0M/kvR5e/3Z8v6myeL7
nH8l+tQqORu9kKoXM7iesw9B9NGv930a2hMORKIyYTXNLORx7jaYyqzVEvRR0pOhHMxuL78LAQgk
J/+zGf9ao4xjgGYF6OQDiJjFaHRtOP5B34OOCmQ0opdjwRLxjzcdBm5bc4A42nhGc+e/q15cqMNV
pWZhhSZlyIQZcnJ6tqoEN3iiJ/dVj14I4fYaS+klK2FAMOXX4Kl/Ka+u0Y7vFk7mqNeTBJIoAFMn
nqi4Wr/dWohltl0E0ijXHZ6LILZ9CW50zzgnmj3cJVeDqzr+GWjEe/3DtsOLVovbhPQEzBJdComN
7sXjlSYCIxEZkt+EaKIyoBDWu6DYxvRVt86N9oMMQFkWNZyxNdmIXcrlBj8zmz78OYm2B513fUx2
sUsMG4wm1VG7QvOoBxbdbeuta6cbloUOUnArc9ZDz3dK5BbWi+sxtOUWh+T0VI3Bl76JvM58T8Gg
XqRxtuykqpWsFu2QfXDuySfSibx+dbtYCOAsOPpGOg8zE6AmTjWoN0PzjUbSLg3zXRq/TI1ujyW6
9igod9J+F1nUU5LSaeb8EGfVLqYiwql/CYiLylw+HmhLBiLjF+m30tfGwej+QXO1W33P2hbLjwaQ
FbZXdD0eLgK5hCwZmaXFDVaU6A+q+ayLUOzWE/4/3+d5dtO6r/0wgEIlGs/pZy1oHM0XHATWi5jL
OqrcFYHRtUZqsozfpj+RbMazdmc4DJ423UmfRE2XApOpXEIGYflghAxwks63mfmx7XfbSyIyGZeL
qyTCG7qC76uS4e9IjomHzkyJU3bql21JAv9XmaaL9FvWmVKWJRYHt692HJ5pe00GNx8etsWsK2SB
0QDEYxQM22/FoANlijWGqdGanwPgrwOiujcFlfl6ZrrI4FQhWTTreJxH4JDoPtHwwhWguTgqriJw
KiZf/04hpvDCbl2nyrlEIayTrgrc8ZPAjhOBU6+vzUUhLvkZRm+YAXuPJ+BQScZDkQdOYB0j0amM
ZZTfd5GLHC4HTsOMUZoYciSfelJvG+gkbuTaNsbb7KuiHLct9y8J7iKOS3BxnnQVSSBOfSwme/jB
2hr84/Cp+RrixcQ8R54oXIUiuRRH0jGKKGsGD34oP/GKg53xEMdOX+PYlmPIqzi3n7bV3F48UM6/
dZC+InKp9NCyaK404yXsPlrJc0+8bSmrPq+DmlhXKZgdVS6uuly2pjox0X5QG7aVv0T1YI/03DUY
KXtXsYFBLDzPYGATMt9qhP47kGPnOutFGd36W+X4ro8eJRsT4naEUiMSpKb1ezFM9FODGKaB9r63
Ai2aVXFPFNZOP+wkPJIHJxDkeDmA9EWX8eunenBwQjtwgKs8RmHYpkkgEQ0Z/WN+5e9Z6wHjfkmu
ejAXiT1yLR8C1lHWTQqJuMB+q9oQNX4RNJjPazrVnk2PxIqtCx+F2DbEB/ZSCpdAgLZG69aClGFw
xyvck7qGU//A00m/o950GFV72xvXtkVNtzTQZAJSX+P5RWLcNvuZjgXL80/F9BKMAm9fXaWlAC7F
gztVq6sOAuqvE2Bdc7QFS071MjvsrlS8SkJ53DKhrxp97zXkNTtGUaieg110HTnJEQh5+xjkHvtt
AwoFcisGPK1miEeCw/F18YMhWYSedjepuF5iqFr1dxEm3+qKUcVS0TspG79Rw5Z1WoZogMfJMnXn
+Kh0ghVb9fPF95mHLrbJpuyLIqQYEu3y6hCPXkNmTw3ut622lgQ1CnBOsJqacD1u/1JSTc3jTsWG
ogZ2oOp23WcgaHez8SFRPm7LWlXIRBlDwRqI3MTlpF7SpMpHE7zb4RCu4lBgPfvtblvGajGrXYTw
c6h9UIM424IQowLceLeHEwCe1U4imwH4WG7zjism3NEbCsV/lsm/FMoZUermZ1jBEyKjuaVRJto9
1nLRQgb/TNiGbVBHNRaJhRJLr8me3HS4VmAz1uV7gHN1omkYG9ZNFXvjW7/Lfak2UvzrTuQ+1jKb
VvcR+by9TGuxg1MNmt0BaovKltt7/XjUxrSWcCWvnKJ4n0eCs+9q1bIUwGW7PKXd6FMI+GWy0EOR
OT6MDnGAOO76N80hF1S1QpHM/RfxWqBB08wB7AVEv/IITtaPtHXLg7qPH2S3dNrKxiOLaK1EduRy
XhWEsgKgDmxOzS7JP8uhoBJbDSd4AQGRt4osxzeXNLIGOPAA3UXTadqx6dryS4cuApBTs1KijAXh
y34vv+suxXE5L5GHKsbMNe7TAdUenL5rwC9Q3W3fE8ngfC9Hw1EoKVBpwKhK00dOOj50dHQzEQXa
Wr5DkUIVFCumhf/fOoQayuMIbDQ4RHMfhreBdRip4NwmEMFnBjIO/pRYEGFkt9m8S6TXSYQbtmou
S5aBDWYqxm+M1NPsp7GfwcUs5Rvod4Gz5RTxwzCIwFNWVVnI4Y42JA+yUJF839UbjMF4ae2Fpbe9
8qslgr6Qwa1IE0hSSFXIkO+Vewbam3w0dspj+sT2hnSfCQ6hq9F5EcdfpU8YfyY+2OPdHIdDtZqO
6F0QOLPAanyyxtBNTQAtgtWJezscTmGcuJ3oVlYkhItKqQONO+3hZZiAIuWjXGLEZ7e9NCJTcUHZ
0YrEhQ4RBC1eUiWdwjT4S1Oxn7DIzzO6wMuuw2oY9NDrx3TObZ8Kyqk1S1GkSQ3U7cRSLK6cGsG8
lFQm9d0K3F7VaSivffnhzy21FMHFie5nclhRzXcLHXPtqTUDKkufP2wLWY2UpRQuUkaNpmo06Ng/
T+0Lw1FH0eGQV3XP2GjFp4W15b+IU/kT/1DOWV42UCrEdU2FI1cod862SttLA1yot8sfpqSSfQsa
1dU1JY+Bvhs0wY34qggiU8MAL6VB+fkWfUrTsCAmzvbRc63v5/rKGo7bWqxWGXQhg6XrhReTWkna
IESg+B+ryf61MpYTTnZS2IzeSwbqgHA4n9mG35aXQjm3jtJ4iNIebv3rNiF3zU/6rjqClu9aBCe0
6gkL/Tj3rslUF/IMG05oFMmV8qpXBavEXHdLGc61DSMzMrk0fDc1Ug/8cqduGtxkSq7k2LLlAK3v
aelElogfe3Uud2FEftzFUvTOMjtoljxND9MpeQDbCbrR4y/lASPaGJHsbiNXdH23tnsvhXJeb2Hu
Jc1YQmqLDz51cPxypMoZBxF34/qyaSC5Uy0L9zJc/g6qTAFHEQJYaW+TyG1FSCLroXX5PpO/cPuu
MBurKIBkhLR7opl+0mfpnJWiC9a14zAlFzHsZyzEWBTg1YUEMSBltmPjYWwjD7TYQ35Ti+B+mCP/
7oYXUVwgF2UbylXMLJbfGcEXP3+So6999NwACPx94EJLxbgIJvLY1WEKacS6bYLT3D7U416Qmtaz
xEUjLnSB7Ck3Wc00up+94EAO5Xl4UZ0M5LQitxatExfDvjQqWmhinTD8+RoGIGP3R8dXcNnTWZ5a
Dq5AtbUT+MJ8GncjTdVsKrqJme+x/YkK3B/mh8adXHUX7kTw0KuHrqU0Lmj1Tur12VRQpmaBh2x4
06f6VZ5lhwI7oxXPrpUDrE6mdqiPxzI3nsrWFFxrrBQApkJVDcjhhokzDI9GpRiJNgDOzgDxjI33
cbbRZPvyoMv7XxegqTPcbxv59xB/K5Fzn4B0Mt7tLANVJirm+rlMW7dVBEeAdSEGoHMMiisvvl4m
fhRWKYiI3KJWdxZAWVPVmYvHbU1+T7pMk4sQrl62wqwrsw6ayPrgziYoznZl/YU2L9tifs+5b8Vw
OTcdw9I0St9wqzS9S6rwqlcEElY88a0ILu0OfpXWVg5zWYf02B5TdML3QC/E8b9wp0Ob/3GN9lYc
l377kmg+aBEMXGdYdqF6I9FsWRMIEZmNS7xZURl9OUOncjKvetrclZqIX32lSnurCJduwZUhZW0A
GWDr619YY/J4CL/MexRpnSudWJEWPW97g8izufCJjGhS8hFO1+T0euwx2Wr1TiJbglQosh6feedQ
yaMKmkXAUM6/Z9JfuhxfJhFahBmRmB7zTwKnwpEcs3fUe8Uznv6PJiqB3fjp4FjFs4Gawefiq+KJ
uXjoUrcN7N6htvnCnucsV0TQKzAiPx9c04yakQSZE9G9IEEvkJEIboZEIrjkkCSd304t1mkcHxvp
tasEu73o++zvi0qpIDQfUL0Yrh+X363Cf/FlgQbMYd8WSG9iiB/0NeegUYOOGUkHEj8QCTKNnkly
MOSPfsZwC3Z/FUAGlxf0WpOkSoPjhUCtUcJTn8zANRKc3tczqkZk4HKixVJVuPiZIx+j2sDsxIkD
o+ggV7zLz+EPNqQtH7qz6AZq5R0YRryI4xuIlBCTospAkYgw3/uzP3kGGuz/Nygt0o1vJCp6UjRa
rxuudj/scLrZGzfDXXD8VTAA/HF7vX6vAd+qxu2yBprZza6DaoNq7PTk46TXdhSe87J24vTLtqzV
HX1hRi6aAm3sC2WGZtQa7LbW7VJ1/SreKcWnbUHrdddCEhdXEUmAf1xCUtwAvYndu1CctcMZbCS/
oJtEQy2rgbwQyO25dPDLYAB3phuqTxn5Uf05jNLbZeLCqq/TsJ4CfN83hh2NnFxvvT7CDNp7wneh
B7flxqaeAM0LgZUiTYCaZu/L0jWdlL8Uw22zcWgGeokrIDf0T2Z8YwKVTtSQxyz+W+JbaMKliNqy
Wg0tpNCkbo9+ndtV3p2GIfq7+OHPNEk/mSSoYTCtM91MOWfqQ1SD9Qbnt+5p26sFPvZb+4uljV1G
oJHffQ7ql7YQlHQCi2lcKsAQOcDHTA1FSdXaSmLrmNeTfXdbCZEQLgekcQloHBlKVEX70YxO3aC+
zvFfWooLf2CVxqQNIGRUfsjkm/znV/lvopHn+1AbExftgApxhzSwp9eW/RsKHEu02lzEd2ZAqnbA
ahRddlsGhTvPIuR2kQgu2Nshpa2aw3cb6TmdbjMRLer6WuMOXzaITCh/j6/rfT+bE06/VfYNjx6m
8lVJvW13YlH8W5RTfBsuY+EFnFOhkcYQEEyq4dZR7xXJTWNVTqx9aKaHOHgIAtkxRGffVaMtJHKp
azRNvEbh4hrwUt3nuRyc3ioErQqrdluI4FJXPvR9gjYmAwf32eu/RWDRylRBiAgMx+etmgZ5lAPT
16WKaU9BaKfGIQH7oY6JAXrvBy7JUoFHC9Ti8xdwcjFtXsKja9I6nXbTq5lDBtGg/mpBczEen8XC
IC0ag0AKuuY9s79WOs2L2pvaODfZcdv5RApxuayMw86XKtgQkEF2oxJwT0Voovvyd1K4ZNY3RqvH
vmK4Cm0cK/WMOXfHQJD7BV7NZzRSBiHwJhFHQ/vgS/e5CI9bZCoumzVDoQw5c+mmj08TvQvg2VHz
nruvxdJzySBJQ9QVLO0X9KVXPs70pRZdr7HfuZFvNC76tXTopq6EnUBGYTeJG3Uf+um2rj5ur/n6
IWChCpcC0N3R92UHLwZ/T4s2w/YcEFd77K7YjVHy7H/flidYfr7fq2kNYvkg08BzKK5JHzX6Yfv7
ArPxnAORRBM/R/Z2Z38AqO6pqozbVj4mycvfyeFKmHnCFX2usxSTN/va8qiZ2nFVOEPvbQtav5u6
LBDfe5XPuYUhPyYJjaDRA4Mtz5zeLnCj6/3qkbMEJ3mRDbk8EFdNL4NBDRJj8B1ao22VnqL8yKpH
gWosbW34uM5ieXEpQanW442NJZw9o5mOPf1GPlbu4CqufDB36l/6BtN7IS5WzLjKTfiGNQRfMKFx
HPr8Rz4P+yn980Ej1G2LReMSRN4bei1jNA4w4qYddWi+yprdtvVYAtgyHpcgfMOYqrmD8QzVGUlr
p/VhGB0FlPPU/5x0ovZ7UeByeWIaEuB79zCeWh2o5ViWwBkETsc33wxFQ9vEgDr58EyDUwYiXynZ
gaNJUBsIdm3+RSFU0eRMNchJA2CnVZknp+apKOr9oHazU6kiTmtB+UO5RGHOs2ERBZ5gBWFjV23s
+MOM1380cw/ZrRwohTNH7SGpZ0HiWPcPEyjFumLgWYgF38Lbm1SS5cqSkQl1cyepo61Ug03nGzN6
1asnX8T2wmL1d3e8iOOSxjiFedaWsGsiXaVfw9ArRL3C6x5ykcBlizTtuhYMc4Zrlq1tmk6eokl4
OA9EEFgiOezvC8MNRqQkNIScGBMmJnjBs8AhZG/9+Rs5yxEXfbgcQeehziymD2b4j/MAeJxgPAex
qOdUtDBcnpgBcxHHKvxAx2tGEtzX+V2WF4KoEgnhsgOI23Uyp8gOSv2lCDy/+DBYx+18JxDBYwMq
2uxXvQlzhdrXIj1rSmh3gyBm1pPcP0vCwwEGelhnPatOxr46kkA/176oj2A9/1xEcPkgbrMyk1ke
HRjV4DTbefu5qu7J/BqK+NlEFuMyQJ0WqqYm0MYk9370VJS3sXTYXpR/qU4u6nBhT9BmH8QZZDS7
JnN1j2BKRT6GP1Lb2A9X7T5wE9G5a/3O9RI4PChgBsuZGW6RXd2+lh0AfrnjwU7Psld5GGp61xH5
oiCXDeRy+m8dXuR3eWxP0v1UuttGFK0TlwgMnZaSwbwuTGM3QON734EsRnBkWctqJqGqbAF9HwNm
nJCszaLAaBILLJrhlNhRNpHIqawsTj15mrvUrvGc/+cT9KYCfiz0SimaLiMJvE2lnTb1PTrSTRfE
OxghKjUgXw647EvUp6qfvFaLKkEiWnVIE+j/mFPA0D7GpN6KLCY6lmbimyiXg5saB5rQ1R/Sc1TY
gMRwWBd8L5oFW1u/pUguBuK5Qk9GIplug+s5Axgpxb2eCgJtbTdfyuAs6Y+0mzFsbLpptKPmcxXY
tCmdebrOcB/Y/HlfLNZt4SzcnmFJshbQEM6iGjNooGQ0k4+3eREJDhpr6XYphts1qIlJJjmLLTed
0b9XW4CszstZ22+H17bnE75ZtaBaSYoZyoyz6vY62Vlh+Jxp6m1SG5PA/VZdgVjou1dBCqfxLaUg
SW0VE2Svbtjjtmv2DR+4EQHmVa137eumglEPoqIxBpM/bx0dq9EHsgFRIx620CPjjrGEYeZO/7Jt
vtVFQouvjsdPA9Mj/CIZo07azjRdC9e45zbMYtecLVFj/KqURdhyabaTpyqQU4Rt1XxT5/QQJFTQ
3S+KID4BdnhcGmtICCI0LYcEpIdG9EE3tLsq+p53+s6vR9FhY/V2ZRm2XCAF6AgjCgvbvN3TveEF
p/I835DSMfb/D2XNqqtrKia10M1uyPzFZ2TgOC3N8AlleFWTK70EUGDyCHIFgZuL5Chvfa8DJbNs
lCHkyPtU2TVR4M7DIZM0gZx1r7jow/m4EWs9jU3oo7fpN6vsPkvDp23vFmnCfsGi2Nf6vI1wHWC5
2nStp944t3YVX6WdQMwK1ioy6mJluPxdKPHYEwlyMi19DaCTnSmh42fKcxSmuyg3bqWkvY3KIbPT
wnK2lfyXTfFiRy668nQiAwZbTKDNK3s2axt7mWM1do1tBPg5Cq76clEDtWjtuHjDbJgh+Wh9d9EM
fJo06YpEmrutF/sEf+bEM6GiqgTd+9pvU/NhiLNNhtTUyRjZSnsHxRPmxc5lHXm9yIjr+vwjjEdz
C4DEGumjYbrjUB2NqvhiyKJqWiSCayRN0ijzSQx9qqa50bviWv5zIknmhhcluMA1hjYyixz5SPer
jzowvPQAb/xKkrqDObyjcl7K4oKXosuINiYMJhlHubtWml2RH7cdYHW7XajDDLqI3kAZymqOoQ4x
9qNvp8OrJgJYW10TwCtSi2B7MviJ6xYj8STtEDqqclVNd4noflf0fW6HSHN9CvoA368x4k/PfX94
h4kWv5/bvsNJNktwLpluTxXb0lWPWC+JHuy2paxpgWssHXEINITfCMVMCahRqq/CSnX+HBvpyxho
IoBSkQzOd/XGj/tqhAz6mh6lF2IzKPjhrkqdyfNtsGXfdqKeJZFIzoWNODf1atJQM2R5ptjVWM2J
U5dDKvDjtdpkaT72OxZ+LE1mFGgp5GDu3+5LN1dv++Bz3GPGP+sAEv/9PauFoX4wwAEvm3/LbjuV
6mNNEDbtuK8lxe3TP+f6MkFxfxHBuXWstX2IAVUkmkB35i46g6Fb4HNrwb8UwXm2omllKMXwh47O
V7Kl76soPcWGqDJd3TwXcvgHbKtUe1NpYa3hVGNQnAHPZU56Nnp3xnx64Q0H4XilQDW+jqsmmhdh
C9XmuPAS0z/pdfcZUwSi0/Ja9bNUjQupVDF9CRilptsOjxV1fcwoJLH3H9Kuazl2W9l+EasIEEyv
5JCcUZZ21gtrJzPnCH79XdS+x+JAPINj2VX2i8pc00Cj0eiwupZRz8nEEY4RT6I81xqsYJVfserZ
/B7xp8save616AlsBREOEJRcKVITCENxHRf+zBPH7O56+0NR+rV1M78ndrvFWyXeHNhyXvIwsrFw
jTI5lT5/STmIHrRBIpZs4QS/TR2sCl4T9ECvb8vhGv6UG/Ifl5dOpgOCnzZX06IoE0SJjcxp6l8L
5moWiUOI7DEkE0YwCVEeZ1G6Wh1Te2oan2sYOSCjLN4VhlIL4SYbR14VMMJemeYoQ8CJaskvK8GE
xrL6mpX8Js575/K67TQIwsRtsAT7s2gaC3kO/ybVXPQ9/uxvChAutEf92fhg6ujuBIkoeqneUwC6
gX3rhyJyU8eALVh3FdPkF20WyVNZsoovVcob7bbHgo0tMRBsQrlJXR/VtnFGLehkkZnd6/V1BV9e
zxucOFGYxnXs1qLzvwq1eIyLSfL02YewDdvQNQstRIJL3Vpth7pJnKAxSSYnsqfrpXmPo4vm8b8x
6LkxaMycVSZmRR8i9HnVxnM5D449jjJ9W63kGxu3gRGsKG2qgeYlRGk8TGuwrlb26oT4JIjvVmKZ
pT9I+2J2j+wGUjCrS1gmUZIBsv6KIq21vjn1cbZOzJm5Q14UvHRlCi4DXf++0QpUzhq6nsIZ0uzo
aGiTMy30yJksMSvTDMG2goHaKosSyoca8YOFKEY8yySRQQimNe7AA2msHisCW9VjOlbLDVVmSX/0
LgiC6+DlQSwVvNnny5WwNqowQ9g6WNnwMcmGKyOXhWF23VNTxX1GKcNLW5QjwoAN1ZyRFou/T9aX
YgmK8Qsu18x46mXjFHYm460sRoZq6BQUJrb44FII72zGW+twPV0N3jqzqHBNb/CX/x86lrsHiSHf
WcEzROHS0DD7eKh7INLHwWNu4+R+f6T3KyD4/kBNJQHcUXBNM8FEZiLEjoE1wkFWmI5QkNIgoqr+
VjBvEGmXWPZykWGsMm8O0dyVGOuS1ji5yQ1/LvAfWdnwTvDlTArhmMawuGU4QwpUtzTToRg+2/Zz
yrUvXT9JultlwghH1RzyvlpqCAPSdot0jrm4fPx5WQt2lWCzKYKOoxfGIG0BcQqOUrhT/o7Yztly
CUrWNZPVLetyMUpvh7jzJuUdnZJnEIIlaOp2DEt7FUE9zepj8Y5oi4ZL1LBA4mjZRMy71gwz5MkY
wYFricNokDLEsWUTnHd8jzMQYa9L1ep7bgCkKCInrG6i5GGar83l6+Xt3lUp1HHryGwgbyYSZfGw
MQhKI3AGq8f4Z5c/9dl7TvkGQfAK1Co2w6WqrEM2rNO1xuKaILh7WYpdpd1gCJbE4n3SNSow1PIh
4UGiSO6W3c3YfF+wInVazXi7lcjfqt806qT0OKDS8XRZiL18voa59wwN3joDZbJw9GYlIhUB7cWB
mi5D7+36vmYfMeFvOPwpcJTNGdl70p8hCoexz0pdxXAW7A1Ycf2VX7O5iv2H0WHRQcUkw9iTTbXd
s5ZbGYWzGbfEpGqd4bGAEVWGHT0n+vjA6/mYhx9amXx7yr0BE2vpUs5n0vEcyp2ozhR+oPp4KMzn
y9u2J5FB17Z5kMhi04Rdy7qY9GnMDfQicdxkDzQNuiR1S/68yNih99oitS2WsF9plmZqMgKL9U9N
8SMevyTKg2L7uqU4/ZwG8fwpsj/alLuXZdzT/y2usGvlzMKmRUkBpq3XTly6pH+g5o8+Cy7D7O3X
BkYsbUot2lpZAZip/x7pThg+a7KyexmE8A6alMXM2gwQpvZLWQ6UfLbj47+TQjB43YTUBS8BkfM7
g5y4njpDK1mpXe8QRSzwm6gK8hrRdxomoimRNRuY9NdjBsQpeu7B8nHXe/zQ+O0nMkuniO2unG4R
Sm0b9BqidSoTmqM6pzXQ11w7ygyhrO9NLqnO2QUB8zNCsuBtfFM3YCqg1EJMAxowfEKVkc2uGhnh
7t5dYWwghIsV54tTzgFRxk9lfZVFknTP7lnZfF+wB8Tq8rwDt+KhN8YnPQoqlJ0SjuHZmkwHVkUS
HsJYChBlM4J/3mS5CU8Xkq698i1mq69d0v1R/bVcxcd1brZs4M3OzpyBCVo9oCSiT2L4I00aOunP
cYTFkVWL792AZyDCPd41RsfSlbeDBtNfCah4FBeTnQ2n/bwOHx8cGWO7TCjxXlcaxMUy4HXhwwAe
K+13PEpcBxnE+vfNA6S0uznvVogp+8ANN9W/WpZ/2eDsaNzZqgkaDe4+dYpNQNjEcHrtwBfMJJoe
5+GfH84zHEGzp1nN8YwHjoUJme3Khd1lyNK8Iz4KGMt44UpHolGA6dQkVxYbTYzh7GnaUbWCRlba
vLspcDRgyDQKyiJhU8JKjfSiWj1422/nJzt3GtQCXt6VHTsD1tFXDGFXUO3eYY4kMGr2tCzg1Hm6
/P3dXTd1xNPguaPlUzgraV0uo2km+L51ouyu1gonwgSHeBgOl4H2F+sVSDgk1owBzWxMETpc+uuk
+9nOKCM0f/07EHFHuq6spgx+4ZR/ychfSes1subBPe8JO/IqiLAjqMLszKZcMeBbBCuTfH6dfsYs
g4OcDEu2aIISY3Jx0lXg+kLBE/tLV3/MrPps9z8vL9qe/34mkeAPhnm2zJoOHWg8/Z4916fCS33b
A7emdc/8OuiuiSz7vHvpbBZRcAXtpEhmZgOy87gXu/nBvAv99YGiHu2DzIFfV+nNDWeuJM4r1Tsa
fc+Np1qy2VZ7cKkY6scwY27bBvocHbQS7d+yicO7O4ZCQhscBQydKIJgilq2jbryK1n1z7D53s6L
o3YfLm+YBEPs+jOXvOCUYPHQ+tKnj/ZwSFpJzmLX7LyKITb+qXNetEMHxSPd5Ciab6Sf/p0MgiNQ
FSiVmdh6oY2fpvZh5vcLl0CsS/1m2zcyCKaNsdIyOdzbAwtWtyYL/oyxlk1C2NWuDYxg2HgRxlZf
Y6nqIciaT4WlH9TQqacUUTUZTfSutd5grZqxcQPiNAQ3XgmsAYQyqXlL7diBTXBgkN5z72yQBCvX
me1olzOQen430S9Zdbq8//tO2krkgZZENLSI/OCknhu1tXA/xwimImSA6cV+eIOnSO8NJ1CEPc0y
m7N7bF4RRbrw2IrDMlKA2HnEB9tpCcwUsWm1dpLEib8vqwm/WmTkoDJYwfqMydhOigpYtf0xx5Nj
50ctCS6vpgxDOE0jKXUMmwbGhPa7uf2SRHqQyRZQBiKep17JlT4GRVRJyhPaH9xh1I8Imh0uy7Jr
ejbbJJynKS6QQU8gS65Vh07rrw0ic9z23r0MPK2Y8bAW9+LyOz9HZRtZKc9xIyDZPB6oG7uN2xjg
WtOf08RVMPqNHzGey7ss2d4CblGFe5aAQcW2SqAO3a+aflyKo6L6lyH2SqTPJBPuH5qCndYeVrt6
ZQXUW/D2IYEZrEMYEmlGc2+rNgKJkbFwjqsFdfIgvFBul+W2fAdnB4RZ3VJMj4KdWBd0Y+6ysqqG
tgfRSd00t3H1GFWK5DHyX9YLo0tAW80wG0VQ6mpY2gKXObTtxgq0w3K00QhuBpGrIlUly2DumW/D
whAsjaA28E2YHKYbM5BiEB2w8CHVn5PWjZqPxvj7sg7sqhlmsRDMMUFsR1TulW7KKtbuwVl/6tUf
GvlmRO8xagYiOBQAOD5i368WjZYahxPUTD3GzY+8ddvy0zvE2EAINq1Pe3vSqhksNE3i22jwXeqg
Ud7h54Ardi1uQUgK/HbnGhYvjC1ozwfN3nyIyfeGyshT9ryDLYBw5mtqJLZWYaGq1HYNzBVMcpQ1
LDZz8qh208X8lwIJ57+b0fKaMQiUKSjYmpxiks2W31OvV4kwmed8yVDkpsZ8AEKtgUnjB2duN0g0
ePdUbjGEO5M0VkybAavWHkLu/qHuM240Dor3ws/d6stlVduzYzAwyF7ZGKuGmMG5SEre8xmEh7jZ
5uGYmuFtX8oUbe/obyEEfwpvX320a/QNN2NSO2A4erSaMKCNdUpbWYHB/g69iiModcjTIS1CDhKS
KkiHX/mCZrC/Lq/YLgTqI1Tk3ZG0EOcJZLRPmMFxOLu0fkC58u8xIr4CU3MZZnfVNjCCDZiMtCyN
CpIU3U05OFWKGUaKh4SqxNuViSPcAiUjYHyegTOC/X5uo6Nipi4tFEmHngxGdG2mzlQjA6umJM9U
a5yGJaCziCTC7JqczaKtv2JzazK+WBWNIUzfBwt1Cf+hzncE5XOqrGhPJo+g1CTJ6Ig2e9xnme1W
iX07ayoaVELJW2EHBmYG5SsrbTV9E2czcpIoOkhADir6sNoPoX1LG++yoskgBEnKaNFtMx2gzzbc
puJBTya/UWVFHjIU4WCqc4+2lxqCAESnx7QMDFl4aseUna2VcN8kYVKXGukR9sxPKbnFO+DyQq3/
v/CoPvu+cL9MZtfZ2YCFSslnIzuM9FcWX4Xq72lAUWMqebJJhBEDHekYh5hmDGHQqRBMLb2JzPc8
BbYCiZEOLbFGxdCAQW/Vq/4mf4jdxIsPplcXjvoVI1hXalpZPZFMMMGuJVpSow0GoATcETlKM/pJ
kjCQIQgWzZrYHI4pEOKxvaF95yqJLAkv0WZ9/QkbO6ON5WCNIyDCzghqjIiIqjBQ0RtzWeN2zNnZ
Bq0/YwNTgk5e4QSHJqrukgHZarD/T8/j/GlA3eZlKJlEghVYKhKPYQLlNqt7av8KzaPV/74MsXOj
nUkjmADwgIJJzcKi9UtburPOgsoYUcOQYsZBmPw7w6kLxsBiPJopSMJgDCKwAx9z5ueWxOGUbY9g
EBQVvoBtdhCoum+qn1rnRuswrvi2kpFuS3ZHfG0uLJ6tIlqXbvpAFy/CBGEq4+uVmDfxXVNmnBO+
YhQa5hMPgWHeNGHvTtF3pfZDLrtA9xzdrTqIfEatVYEsP4PGTTkGdjKv+USeaHSYr2ZvbSM1ZK3G
kt0yBLNghyC0GHPIN2idp07ekNyAcMTVO5/LytFl2yWYh4JhGMqMXMnKl2L030zuFYPkftg/TCAG
UNfwANyDc9NQxXWRqC0gUA4SlOCsp3dF0rll+OE9h/YVRzhHxqLmpAYvxaFVs5tiUNHWs3jhYH7v
pA/rfbv9CiUcp67RIiXLW1x5oHZ0qkK5b/NRYlH3d+ZvDDEQmmTo/y6r1Sws90t1hT7JRZfsjEQM
W3jAFTRvMrB/wTNkxpEllccsWZnPfzk7r2IIl2ibqtHS2Nh95Xr8+SdpZd7lsYuBx779ICszlkkk
nBzeFIrSqdCBLNMfwYt4rLV39HjDGLwKtP6EzU2nNtOg9DoghtGI71hVTT7N8Xq7rMyy3V//vkHJ
ywElaOnLuRyP6JR0OBse9VZ3L8PsxVjPpBEu09nEUJa+hwpUhTdlcK1qv3ILF7Uljzoo5MtAe4mx
hRJcmXiCTVgUKzWUAuItnY6+kYchgmWV1bvum9HXnRIMAth58lmlkE2p7UNGjtN4W3aJ38+eKRvY
KtM7wSAQ8BkhF7NCqeTGSjCwzbiX7NRlM4qRnecaUShJmdoG9G6ireZUqgFCOLT96bbt1kPm5PVy
ms3Y7SLqhj07sDh2sixMnaZBOwkGAcDo2p6yjJKdlP0swYaEmEEfx6sphLvkoh630p7M7oe07uXy
AtuqYEYqTVeyzoLC5ONwxcFGUNWNRJKXLrK3r6b/6IutaucrHM/tYCUmRDE0OEbhyUIB5Ey+KFXl
RgZ3Q4QEh467eHH6l/f2sqLaqmBSirhno0YhXIo8bh09JOm1UUUg+ztNvaRi7fLBA7H3uYzge9GQ
lwYUVx9nO2ga3elkNfPShRSMSj6gZadcDx61m2eeIdrQsKNqI5MyGM86WC55r99pLQ5lF0s2UZQP
VEcozEWJOwJraMsXK2VWvsSmz/TQI5hq7OD6xINnSSPMJ6CSWuA3N9sLlGVgVDxSVJRSwYY1XT+r
7RKHnnKcPNXrgrJz2an3lKANtEnaIiaegD9wtoVgu6mrupgDQRY20TsbcHNxO+ZXtawJaXflbAwG
fZHlzdQXtTLJhFmCIYZ0e0txCuNDJdPzPRFMFVRsoOpByZcYx2eJWc+qlYae0bQf4m70elpIzOQ+
hGYgeQMuIFWcyLMo+QLu9SL0okL5jacIEkVa9vvycd3HMFWUdTEU8DPBTvSY295HE1YqNDiIPhDo
6gaJRRCt6rrZAPgbYv0Jm+ufY7iUNS5Z6LUl4tBobaHtIe5v6D/NQr3gIBKLLBSxVEvsep2ZUmMk
DnBiI/6MTM7tWGafKiLr6d5dsQ2MYL37HEPT6zbHxqf9Ae7TKc7o4fKm7Kkv6McMYplIROL0n6+Y
qjXFjC4aQOgP/ZI787OVEYlxEe30y2qBdMdWkVVj+Pcco590Bv0dQo/aw/Cw5L3tFgNiuE5h1kZ9
pcSafjDykstaXt5UswHYNG1bQ8WShbGAYueOolXhYsPceXZ0WPn9Ii+6JbHLMeE+9mQ+9M5Kgr6L
qTCiq4aLNR9h0ue8KHBK49gj5BNN4NRI1Pvl8bK9aiGQBYJe28L4CmpD/c5XkieWvYCoM/T0RevT
1LEirn3XSGujxZamSOrrmKmr8LZFczHX1Oo0ECM92nGyPLO+N78XYTborsLzqfKUcCXq5qyM79Ss
IagcIzq9S0Hxrt8uppXrTori1aM1s9QHfbl2wwbk3+Ec6faCwQxF/zUbybTAUAz2zxkUi8upNVID
pRnwUJ1mAPXuYZzK7Etph8udqqco7c2nJZ2dODWj0rfMUr8qeQLawJ5iaJpH5ppnbp1RvA0bngyF
U43J8mWedaVyS9U0UNVSaZ3iJFaM7LI5ttpfZRJbxiEujfmQRF2MzvCpu6k7modON1YFc8HIo0R+
qtLqZOXJ9GvlYle9ZVbiwi2L1kI0Z5jiBxKaxtcsKlXFCTsNtJM17YzQ50PcfxpnNa2dhQ38Uzna
Q+z0ca5/0ZPY+MCH3p4DYrbTfTfUrd+OpnGqyqytDzorNX9kZT4cxjQJ7xWrS+Ht6RH7iWw9CqjS
1EgT+KHoy8Iskr67Ap1hctC60CjBUdR3Cpoj0m7GtJuKDsd/fOpRKYj0FjhXUYArFg3SaG6bMJ5D
rzd+TARcz9N1Qb9fxti76AGCaZlIpNu6IVYLcphOTcEQKm/0V+LV/D4L1BMoao79rX2QzU7fO32o
tcK1AkuG9mbhZExxSJYwBFjdPkbFU9SfEu0kEWi1heLpsxCKAbMhQQpKfPfnM7jTq1BH8ejLqNh1
bGo1uU3qzBjhVXp1UKeeBHK18JcghRugq5suqy1A/nGWhgBJdvXUoZYUT5jJkdVw7KyijS4JWGm0
SljoNz63L+NULFZUV1hFVbsqSvRSF8opzIjk0tFWiy+IBRyQ3K2ZL8N++fvmntYYn5iRwFaa3Jp/
qsak9a4Vz+aPkYQNcbKOsdabSL5UgZnG8S9jZOm3Me7BZQoS4fD3iE0q3cnO4p9x2I6Ra6fE/Dka
SHKBqK6ZQrcjCR9RqGg23zK1SxUnUnh50zcZ05xSiZZnpZ600lHH0PhgRrR5zJalGJx5YlWJVodu
Kj3OuGUHlBtq4ZtqozC/acd4OIVgTgydxFCTY9+0TfvQxfWSu6ZKYn5lt8sSSk7rWzcArSsWJo/B
ibUws0jYFXBfNHWY4VeEPJgw2HyUKfZbLVubY2APGPpk8BAQLmi8DDQOounC/3NSq6BKD4P/J0qr
fOyk9/Lbg/TSjGOiMhIXpSmSSqUzQ/sC01HtcIqOa3BrPmrPhsMP1Knd6YvsZn7rFZ7DCQENFcU1
01xCvKYISnIXavOB/O5A33j5sL49PIAhoFeARJhCLCbbyn5SilYbCr+brdkd+y52wmL4Os5pIzk/
b4rasVkENyrOkAGf401DpRnXgwJfsPDjmxnzuLtAcbM56J3R013cjN9o5MgM7I45P8cUVpEPVaSy
iRQ+C/oTR7QrUEu3R+Mt8dpA1Y6yXXsTYxOFFLTSYArrsxqAmqO6axnj8KkAoBaoPnFTJzugAffp
8hb+FyF17YW6wrLFMSNRonZ6k0FVpiviM3D0jM7wUjG3ov3TjNwfAV/BVr3dWMG2L/rFbAFWogjF
z5J6ueuXerjmbRdJjviubqL59j9yCY/uEd63PtlQmLH1wnryivq+qAyJeyoDETQETdLtqMWQJ+U/
C/AA1TMs+T+N74uLJmiFFjWLUnfQiii2fDp9z1P7eiAycuZdk/G6XmI6TlX0tMZbufCLLEBzjzMO
nwZ2j8tK8jTaXzIwW2KqODHf9qi2NmvqgaMbcbw2fltdoCUShP9yjF4h1ttlo2VqjKhgoa4QsQNf
efm6HDonPcSH5QmOPrwzJOMyX3Z6dwXTUNCCmjMdrWrCnWUWWYU6zQU3Z/2tJK1rMcyBkQ0V37kY
VUCA3x+MTZjnIICEQ6LQtEltz+yLERHbKne4KaMn3JEEly/FJUjQeI9xfufrV/A+jkK0QXgxCPam
+Pc48WDRZNSBO6Lg5kXLMOJvcIuIoNZjXJdpWpWwBRhcCL6uChUnxlBI2FHeNCa8nB4Gjn1Q5iBM
IrrJbOoVDLu1cti3xc+O0ZXtRZPLnAlPYn7Uf/3T0eUveOi/0xgKkMEEIkTfLb3vtd6GWAOmIZen
Cf3QMj6/fZk2GIIWVH2opU1XFT5/7NfGB+ZFHvhfepdgsHjp5YHhXb4ldjQC9/yrUIJTPilR23YL
hEpa07HM1qH1x1xWHr5rgTYggtqNdIzbtl2l4tHBKGZ3adpDRr25lgRk9zSPoAAMjfI2noNUuIXC
Kl4aFIjiypuPJmI0uaRYZ3+1Xr8vXD1KPodLzPD9um9uuyYP7D7zSkvGvyCDES6fBLPW9YgAhmcf
YvOWgY7OSj++Z+NfRREO6aLNCk2yfL0VrshwN9PHOg3eAWHBEqyPZqiYsO2IANvRsqS4Q9vTEqKf
9BTJZojsbvgGYv375kKIaNE0GQfEOF3zzCP1P8yVvJx5xPpgxVC7AOqq8+8vLONjlbbYibr8kDdL
EA6pl2jveRWRDYyw4VnOChXcg4Xfj7lnVLMbS+cCr584f6YSwgxrZSlm6KYRvcEmx7lZWpbjoIdP
tck+8aJ1QDeB20y7t5mCGoZqkpQc7Z37LaZwHPUioUwdwS+vqNQpSs8en0l5h5FPl/VMBiNsUjGw
2moMDfRlGfurtX4ZRvelysxHjcmKKvcO5lYgYZ+svrLTzIZAPF9alMmUk8tZrT+0KVcPl4Xa02yG
WDaODm5JXbzdwjSuFGoauY944J2mZm4Ttt//HYSwPXFLi8Vct2eYjNsU3Os0kyXF3+QB1wOEGAwm
0uDRj/C/sDdKUui0H0ZM27lC4AxRps5XghHzkWThnt2rEw9WbWUrR9BH7EEiaTINCZrFfN2ZPMWJ
Xa13FLgDZlB69Mt0lAHu6QIIxk3Nhp8DSMG6GYyXQ4HqUBjpY2l9JPTRJB8ub9C+TARDfZDJQjm1
aEFpnbSGZam5n8Uue2xvzBeSKPs7Ks+oX/mRr/gSxPW+F80EyAX+RhQMao4B9bqRQCogWpjcMWMW
mFt72ceVapwfiy/vwEO6EaFIRFDB8iCsolZUCLanuOoab+3vM9zFiUFsYwbVIfE7iT3aO1O4ddCj
RtbRCeLghKgAddtIcVvkLHam+raOJMu3pxM2DCaY4LFjb57cU0r7ulGiyjf7yfLMsGzcbolUr4Vq
ev985cAFRDAnFNMMMWlJuMA1ox5qHpmlT+5XOhhyDH8xp3QWzzjKuRvXjwlqgXp+2CJEijG4yhK2
iY1qro9VV/lkRukDxsC6qYHdKkAL083KXYtQ8uOI+akuGDhSiVO3k/pCfGgDLujkWM0aG2yAzz54
HDD1rFEc9b46VQfllMu6WncuE7o69ybyoaD5ejmSG4/CAt/sZJUaBmjxDxjf7VqTz9snlkk8yb2n
7BmOIJRNu9ZobFr6k5vc/WlsjWancH9qV6WXPq4j5N4Ro1l9YthidNAh0CY8LqiZmi1SXqWfzjRY
enIqVe4Pen26rJk7hwBjN8FmCNphDaMRBMVk/YDBeMtS+rZ50kjuEiTeEiK583eVAsklsLmo6EF+
cz+memWFhg2UP5NdoqvyWJ0oImmlK6tU2zEbdAsl3JNZt7CUGKtAypVZ/loMSbfRnpmn5ho+NtQ/
Uz3OvUwDofwwJxN0DozkX/t4zPyMV9lDnCfqHUYb8cgF/UvJkWdTs1/mYJlISkZdeFtPSj14JG4y
kIqP5nK8vJN7P4xhwAzKKBAxwFUn3N5DRLqss+GXsmD6XINBpTwajuXYV9QBV6ArJYRaNVAwM0zX
YcwYeM6QsxHwIl0DxQkmqPidByoLF11x6Cw//Jlfl1SHy9Lt6OkZmODMJSRlxhyFlT9qN4nyM7c9
w5ZcODtm8wxCOArtzLMR2cnKb9jXOHVG89vEfG052MundHmm1Sw5FbsioTQIYRdUB6IZ7lyR5iLF
fAuiwTPobtpvofqZSttw1ijHmy3aQAirps5pas7o+PfVZT4pxo8SHetW4ZXt4LbGV7P/VqanRTbx
6OWHC6jI76IiCdwwJkX/97lgBMMg+oiUcPEPiGWj8QeXwKH0s9sk6JCFbYP4U33Ir3SJKds5+Qhh
gesMzheySaL3GisRR1VMlPsRP7XRrZE9XlbBveTHGYCwmlkWDwnLAaA7q/vTOTVGbTRB+HGwwaS/
ZiM6mdrvyYTKFSTK0ayPe064ykudFlZKstLX0+fRvu5kjsmeDmKHUBSHMhz9DWUDqiTMaKrzHG15
t9y4McuA25KTu3NHo+jqFUJYtTrNcoNieIu/aImT8avY/mKqp0Q2A2nv9CJwAeoT09wpJGRaO3Vd
j9TemiX6Dy8NPcp4afakweRtxMxRBPO2qs8K7cFMtRleaRkGLD1N3YiCj9qrLIm27ew8KtXwmNQY
ejBsMfcaqq2JxAwSASVZmeUxfzL5KtHnPQO+hVifFxvviSVIPGsjQuU0MEBpWwUhbuX+f+Jo2JNG
R+UQGGngliKycQ6VkEVPpxrLpo8fbMtXG8lq7XkYqA83EO6Fz4shroIxJWWKR/4yIpjoTp5hOKU/
Hkd3OuiGI1eCvWzdyuq2ZgDwMLHEt8lIlahOS6CV7UED+3t4CP0O7O/jZ82FFThe3qj1twv2dIv2
8mzf7JMxVLlZ1UDTljCJnXKaXTrUGnuiI81uSt7XJYoAQiobZr67aZvbQ9i0lCOgZhh0vT0cnZ6y
5emyXJLvUyFG31tdq7Uct1NFAjQZLTI6872zClJUFBuhm37lsT9XOs7DlPWVWvkG97LxhJyn12Qu
GrX8y3LsGdEtzirnZn9ao1dzMF5UftldFYWTdjfa78sIb+a4IDLDthDrT9hAhGkbposNiDXvzj3M
kmqRm9Z9PP0Dej/iFsftM1xLK49WE/BG9TZLuC7xBteui1jLJuCOuRtitEZ8QGzrZ++pfvU/EPPJ
Nkw4xGFdJkMNrnBfUx90ZXSy+mODrgjUuFxeTrru/CWxhDspomanhOMqlm7/1dBvy5zd97+Wylzb
FA6teTVYuafO5KB9H/LGLVSwY4DutPyUpTckeygpcYhCnKlRDjRzI/K7KCRPTtlSCGdvMIo8mjT8
wqHrnRgvd7sI9MZRLIlm7esuwlKYc7bmMgWceZhCTJawKr8mv2fYlhwlkDLWMwnGm1xcomp4+wHD
nDK3/9WZn4v4++Ud3bfIto3yOIpiX4SMzhUVjXF6keVpjeufuswF0+JTibGeL8+R6chNyZHf3Z4N
nHDk0ZvdckYBl2tP1vdBtdyiDUzt4V9KJRz7ObcjYiBFi/oo1eVeeajc8Rjd2IiSRr5sivz+qdgI
tQq9OexD2+iGxiGUncc+Kt4iPFRL+9TWxv3I8SBC7Q3V7sLoaeZXSPJej+2PUl+cIi0PLfVpaXlT
tEROBVbg8idXnXnB3LF35A8wN+t1owUbYbGpQ1cVlmQxjq0eOYtWu3y4qv4xW86Lyd0ACTaiM3tF
XykFoFFrMDz24y/818rh3Qd5gD6Fy1u9e8dv0IRz2PFh7qoaa1+17hT+1ZvsAPqnJAOdiSHLw63f
emP9XrHEexeVrGaaalnt6wZ9ZASzssP+EKaDO6og7zRm2+UKCxI5hc7uhb8BXh3SjYKhrMxIVXs9
NeYxz26xiZcXcdfQbL4vOLRgAemreMD3WeNGte4Q1DLkssCcTAjB0hhDPE5NAr0Y05sExRmyUgnZ
7gimpaah3poL1saOSmfIuWNnN3N1N+Q/NJC747nghIbMe96TyQBvPMYZWXhkio+NLG6tBsVAtT89
ot/j80rcFx6M0/LU4a4nnnoksgqava1CgQ6Kmsn67KSCvhf1VJbhgmCLkj7Pse3w3o3Gz5fVYWcl
dRXjPe01woJ8hWA946anytQapd/H6DG/ZuVDbH/j0X3O82sSf4jiOrgMuBcnPkMULCheCoNS2Aja
TpjSxL0wQ4hgfViZLnke8rWH+mB/k+W2dlERdNcshN1V8GYLa5l16lJMCVuj01Ywf9V94iwOSID9
7KSjHxhrfHhHlBUR978hNcF1J5WltZaBwDtD/Dt8yGZZlHXH8cQDC/FoDNhCNl9MppEGEzssjoh7
+Ft3oqcaLTTtUR2cP46nrGhsz31A2YCmYcoOwlY4BueWyZhauzJ6BHX7Q9HAr+4CjHa7LXNHPcAK
f5CRvKx3h2CBAWeg7QkplrW6+hyuKZoJc9dUwFX5zzGxXDIuTkXab0li3Zo8x6ytRHIY/ouI/8F8
04+MSbhxqyzAVI6zv0qouF2KotY/42tkBa075xtNo1DItX6Bvsnetdmk1QpF4CoLH0wVMztvM5kh
3pVogyG+i9GJRCI7LqH3Nahu16JZbNrzfDV61aEOZCq/c0NvJXqJQGwuL6u3uJ6UkMjOv+nzTTEX
8P9jD01KRifx+3ahUPW3JuHZOtroXD2UfrYTOwcUG/nRtDRnGslNT+rTkrbwB0aZ87xqt6iOiDD8
jSeYLcbRVoiqBbCuExistYytvY4qFHVX/0OB5v62bdBW6TcLqaRjYs9xCpfq5s9oDONkenqweAWy
yNLxkDuGZOXSRP+liuJD1P2fo3V11rX2jMHla+oJnTO3uuqyD2s+EuMovzEZD8S6VG+X8hVOcEFS
mqcRJs5hou//kfZdS5LbTLNPxAh6grc07abH250bxlp6C/qnP4nZ/9vmoKnG0UohXSgmgtkoFApA
oSqzeipNN5Yjd/4ZSm+XN5qV/frToLgzSKWQsVX7stiU6Q2IYtNA8BSy9pb0CYA7hKTGUASGCQB5
O4FWghluW1xFv+YD4wEJN6JEw2q4WMwS5/FBi8BnTMCz9MTRf05QfUAXw18YzUQ1qIx/mEzkZ08o
EV+pmWBq6jLZK2P3EGZ0cxlidRgLCG5eQhoHTVBiGE2DHilrK+U/Z0WQGRBhcFNDq6iACnJVoD7z
NkuequyxiAXxZxWCJbgtbL/sv8+WkoM2N5K6Q7VCvRtSFG/vTVkwGR91xfxCsVDJjoYVaPWZfAVQ
ETTZHA82mlaUPDIcM06lwolnFQ2iaKyNIZZBSG+7aly31DPiOvoqh1S/aopIfcpVyXjr9DxDAw9C
8ndQZA6N01Vx/UUn2mg5Ggn0yU+sOFRv0L4JnZp/P8+gCGG1HBboOvnG+LmxVKPOETBN23UaMM2R
+f4ywlpC27Tw+M/a1DAFPBeoNEY1/s1Y3DIPTA+D5ZcDhzUqWfv/iMWtjDjPhtHIgRWMH2s9Kpzk
VXfsrX5stsT/j2jcIom1uRorNjJkNYJtt+13R+pJW1Tsi8a1Fiah9kQ03DFAwcUfEAy7G2PaoeWX
6WFUPzJvRpEZ1ZzM0Q4mGAip7GhPgtGxky/v19hqWCUdMghnUhUT+vISlNBheR4mnzrKLrw2th9g
u8tIa4t0AcTTOCLCBKUUwAeN4snoN0R7GGuBm6+dQwhaW0Fhgf7vMxpv8HLQcgoiHOJQb14P97L9
EBlXte4S0VVtbdv8aDBnzzfymQS2VFltnKck38yRR+I7O3ibom0mqYIBsXM1Nznox1dRK4SiL7ze
cIEtNeZKzioLXSetj+Zux+p1t+xRVQsdx8iHippTKJFgL12ZJ4LXVVs1ZByEzxhOkhQVlabdJBuG
Nz5YXwNVwKGxdqL6BMFtCSDpSBu1qRPUXKUPmse6EORHbTt4KjsHi444Qjg24sUBru3JnM0UI4JA
rI/e+o1xg1b6jzxB4MqCou5VNAv1JVjB2JAwa5/RqAra90CrEkQL8wAuv22Ky3SFFwhG5TdqAg9Z
cUSUXSMNgmIy81x9Crw+JWioUlRBx44C5cZRPuTfQRHhXV686zDIr2k4daN+houBTWDOs5KhRKJr
vrUF9CHTTVc4E0rYLuOsWs+GZNf/gDjXyCvSG2ELoMGV3d8NWAHE0Vkmotr+xSkOxjuBcY6B7mU7
nLCbIP/WPhtZcZzs/LpWh+3lQbHfzK9i1DYie4RObhXHh88eMZREauQkzjZZjad+2/oWBq0o/7A6
QWghUE0oGKD8lP194eMdujqaUkoy1rwmZ16x17zYl9zpTn7UH6FWulGdyRFX/a0MDY8XMroLTDxj
o8DgM6yF6apR6MTqMXZqfzWHgj4s0fe5YalZk+CwhO+HxStIzEkhyuut2A0DwLGIgKsAGcWzucGD
RRyiWTyemtgxojx1LasmjhaaiWMYw8tlV1hJpKCLEEEB9dasAJ9LpIAyI6iiHOORguLQyfXOHIgz
KdIez2abLMhvFVMUz3kTglICb2Ua+uENZBUhtPN5imRztu2U1IrXh429o1HZOG1biQLE2Q2Mh+FG
JjVlJyFPpIDMxctfWM3pfCXf6V4/uRNCX7oRncv4zf4zIITrPo+rN62uk6pK8bB4nWHInAxvgRZO
S4l1Ra0vl+eNd5PfYOhqxC2DlVFwbtLGfU3NIlc8S2ldu/tF7B8jQZoISj6Xgf7Bjick9fOwbKqQ
mlqZ8qFPpPopskQxGtahYbcHV/hPYTKWRe5lcOJHxkX2pLBJSWWMjOkhFV6y0e+qK8vtfXODXM4+
/CYY37o7nsbH/r4IVFI+J5ZUgSkj/5X0zuwN29odd5BVRg/0XvbCt+JZlL1ctylilIU1ZyGtwvlm
ZeZQktALxYv24LiCHI6+pxv72doyqSf7OArON6vOcoLjk81kUlCp3wIusyYnSzZhfBMUX6xEcFDj
Y8nHzC1gOJ/EJh2NhQ2Y0pI3Yf59rmNPhxx6YqKpk7TXfT79y6s8j8j5JplJVwRBqXix+Uaju0re
66InCZHtOHfs5lgvRzZVeKjO6xd0lVe67PS2f9kNV71wYTvOC1XQqjZlA5g28ht6k+mCUyDb985W
1eL73L7YBpnRgEoDQXd6JMpjbu8nYTsvs/YlDGbKxUqKpDnSZg2zQXpPx0mzhHKV8jDek1tp225F
l1PRiLgs6GwXky0pGFHXqZ4SXFOigZ1YYLazklXew/jNqqJKqs9AsdCDf022us+E66NXpffMj97r
YZeLQqDIF7joEBpjl+UEdlQ0+1CPsmMUot4ggVfr3F6l6AP8bQJEF0fF00Cr3M9sVHhNlXosxsZ0
/sa7LTxUolsIR0LO+7S+icFfFiteUNJruRgPkD8TQPxDTD1hcN6n9V3eSjkw0pfB7/fxoXdaZ9qg
lszNQQHyd5N0guPcT87bym6iRPFG86G0UjDi3V+22dnN47frnRA418tqKxhIgAEVx8HX3fSQ4+am
O4qb7bDxCq4EQjTe6cDhpHQ1xvM/vW3QZ9wzbs/ML7aiAgrRZFmc/w2Y/9hIMDa2yUM4etO/QkoL
wq4mhF2t/Sg4LZ0lAzlb8s1A2fQ/5+g3yR1jLar86EF1ZNxARI6xFpfAM4caENYTBJqsz1EQ0jOz
QqJI8cLpNhieuuG1t18ErrF2RlpicPtemyt2rZAQ5jt0PqvWxnEF5kNZIYiYxG9AoiFxe6AVhrVq
SoCDThDILfwC6vW08QWDEqFwW+CQdXah6TDccCiOrMXPugGDbrwv95k/7NrBKd5wPRGgrsXapSXZ
j1rsWWarq6McY2jwxm2ayMdRx7Xr8shEGFxk0qNS16QCAyvbzEnG90okrbS6eJej4IKRDVlxQ6NA
YMtJ8xIvwRHF7Txzk26ia+vp8nhEE8UFprY0wsDIgEbSw0BvTfVod4Lgx34wf5RYDoiLRgRVTnjO
AoQhQ/0S9+BkBp/ydTdv5E53Lw9nNTgswPgsNxkio9dz+EBgQu2CVUqARBeB3W/daisKDwJn4F/B
k8BKZ0UBmKw+VfHGCgWWW58cZA+Q/UDSiu9HRMYZ7KMy4vhQxI4dXI3245z+zaIBjRl6EVAvc9Yo
l1upWow5rmgoQ4v0ayGDyuoYFt/nHCxFbZ1h9fi+LaWebdxbUu2YInaTtSMQkod/BsG5GDWNWW0S
nOxU+Slp/cGYUBzsjqJcm2As/EmrzGZ5gEAMPNl4AAGJAzLAoRPsByIMbsuhOSRw5ZwdUufW7Xtw
9BZuNQkca/UorCk4vkGQkNE0sF+xCJVpAp2wzmKhsnWtY3Q00TCPZPI2StyiwUmL5VT+6liyBOVi
pxYnPR11gEZ71qCPSjB/2AweZOPQ+ipam+t2PI2QC6OgAijyYgZY1ezT8jmlu4GKLhSrW/fCipxv
U72d4xGtphA/8lVckmLfuqFf0hjFIiEYAGNhpdn65rBA5By9o/UEJkI2qrfeQx3kNvJax+zQO8/O
CqIqH4EN+WBalYXeqzEid6s/2NJ1o5bOYAoOq+tL98888TEU8h1BY7MRSeQWhL3jWDgqUm2qYK6Y
Yc42oZPhPgy7cPgkngkZSsDQsdg1Pyh4NeB34CdvEFq7aBspG8FOtOoceLG2scggLKhzCzkwkyHX
OgrEyRkO4YPuZl6/064TpKT8zI83Io9fX9QLRO4kKfUGemhxyfUGtzkyVorfpXvTD20rHTJf8kSJ
iNWjPzKWf8bIHSbHXm+rkQJRPpBfrCxmlF3Zdn4zfCQubRxL9Ca1uucuINnfFxOpZFYyRBMgzcaQ
QBthjeFDa7aj6GFv1ffxTKmBBMrQVb6rbajTyKRTi6O/9Kia37TUMURE4v9gvj8Y/PqqgzlT5QBj
QcvSkb39o7hjGziMsOTxVynI6K0b7gTG+WMlG9KASikEq+Q1I4+l6B64upBPBuNXmFqCiBzyQjhI
dJU/lIEzFMPeDnJfihrR2uLrCtgVEDR9/5ucD8MunKCDUoY9qsCy4+Aq1GLPquSrsZf8PJ9e8L9O
nGqRY1TRLDpfiqzIuV/fm+MMXiC2xqRb8s747KEW+xAf0/2Imr38UbhrihC5rZpqQ00hDIIgHPrm
oduOuxZdvc4ANiK0XLp0lyJceoLgJfD+jxa8hYHjiEq0UnsY+FHCQ3q8Q07Js/34iBrqAytORJOl
CFM0UG7HxsNj200RMM1rqXO0DdTw0GAX5f60sQ/siJC5soigZT1InxyJ28GzRJ2pHsC4RudMLrt9
97suxCrUwG0r3QXueHfZsiLDchv4QOok1CUAEvNtBos9Cb+STiTBJ1iKfE+LZhdlEcgACawblfio
MHU686GRvl8ey+qeelqFfDFChGRqM+gsFLfHKXoyittBf23Hxyi6NfTJ62YBnihe8kWLWiQP5SRh
2evvhvNbSsL0LBeiwLjeibUkBA7J1yWoeWjXkwIz9p3iNPZVnTxcNuD6bXVhQfYLFstMKiRNansg
mPe2gwJZJ9qoe2urgMVelGI/a4z4HTMhEGWDvRAUp9zyAh97jlbtBvF5Xz19e888sqdfIHbt4qjq
gLRnI3qNW/fCEyC3tlpiSU2k4w0Vx4TOaeTXDGoVxRQ6eZTUoh2B7V5n5zv1BMatK8PS6qBmYIyO
gpV2zFcBKKM1JDwjwYl13e3/QBEu32lJgd2XAaCqadQ9uzLQdZxOlZ/RyfjadJnmTbFRubLchLdl
o4kOQOsR5ATP7eNaNyR6rWIe7X7YW0Xr6abuGmhcu+ybzB3ODIpqIsjrgCEehSyfXRMVJUE3SFjc
Q2i2Poky8hRkyYtZq3Lu6NBZcZJhzASgqytuAcpcarEe7Ew3B5kAtM3Gg0mxr+v12+VxiSC4ZRAY
iRTiDQZH1vm2Km5kff/fvs95fQVao0kyMD0aqe/iEqRwnS14Al51QFAg6yirhGwDf/pRQhKXKZSP
PLV9niJ910WbSrqOSjRqmxs9p55QFG3dGU6IzKiLeanRoJDb6qh4M9kH2n5QriPrS98eJZEIwmrM
WAyN8zrbbLIopANug/W9Nt7Q6FCi/nYed38zSafxcH6WZkMlkQ4wfVI9ykX0ruW2SG9p/a6+GAvn
aWjlagOisDNUuoGpnAy1iLHb5D4L8OL0yrpjn8bEOV6eQnLTnDEmw/o+NW/03zYxfewfi+HwEVaJ
KCkqfD/RHCwhJ8/vVfn58rysX2F1sImzkANOMQ5EHWQJkQYbIqvQIwcmlJ677DlEO7BbUbwRdZWv
RtMTIF84jBLYhCLdjmteeROmfla+TKL2PREEF7CJQbBP9PAD2mVQLQIH1Pcm+XbZcGxyz6L1Yhjc
1T/URhsMJbDbbHyTweeJRLv1JVSO0Cp0almksbG6Shdo7FS9CAeZ1lcN2ovxmplBogRPmPQ2UF6y
UvQWIrIcF3YyMAKCX5hZrvihhnuoIzrJtL1sufVz0WIw7EcsBlNERWKo7F4s7bLYCZ5ZXUCwlzVH
fUxLpELJJjrg3UVUUykaGxeCZr0nlWV8eHp8I381dmQfH00HlDk4yU5e7on7VEWQXECyx4DGtYzj
M8jd3LFGe8PwLPeCRJtoCfOK8H0wkzL+SJxkH/1z4648BF64HV3tV3SF5/uN6N1v3flR/2rImMcz
On0yJtOMAjo8dzfjtlJmXwuyTUOm196ANHAi7VopEHjNuilPkNzsWXIXjT0rJcmLH1CA06LXQPSU
tb7IThDcbBVyP0LFCBBZ/qX90YW1b08HS3SHY185DxwnFG7XMIcplgMJKAHNnBQN9kHuDQ0UXsof
mbK7vNREI+KCu5ZJY28MKFRJh/4xnfLbaq56B7RNm5mKUtcCLJ5mJSN0GjVWv1QGA0gDZIcY3jCr
u/rfUpN9bIuov/4/5+PlyOY8jzuZlS7pUeupUeikcrK5bLfVnd2AXAR6aEBvzGtfVGMy6B3FkbLt
bSfSc3csBdFIhMAF2jAHjRsxUV+bmd+r4k4SCqmv5lkWQ+CCLFEKsMSzAt7sSLasSDIHNfMABSHk
WXzbEzW6isbDvGMR04malsizwGKjfBelj1oo8OT1s91iPNziLHsqyYMOgOyo4JE+POgo2FBwkW5c
SViFsh5SF2jcIu0tPWPRAD52T37pOBXVrvQADaZ7PMioTv0oDqlntJUfbr2A5NZqTM0wxp2aFSwx
qqtyixZ5f/rBpox13UHJ061AVzv81ZZ/wj2T/FETQ6IzLtdqIz0HkkmcsNGuUnkWKVUIXIQvuoYS
qj2TDAMMm9SJlV+96GF9dYtYjIQ7khk4uMiVzHxwuokgVmA9Q73mcmBYDd4LCO4cZmhDh0ZRQMw6
dYxxdIrgCf2j26nfpo3g+UDkhCYXI9SUSINmwWDWIzsiKbsIdUqsD5N5RHsdC92eudjZ1rQYHRcz
gmY2c4uFPX0b7rRds2t9HX2KogS7aJ64WDG3dm5BApdd2Lda99LGbijqIBf5Ghct0qhQ48CA6aY0
B4NU7Sh0FlRP/0NEMiDxyVS2z0g7CkupjIgVbPebwR89vAxv5m25N7BMxVOzPqATGOfbWo/+8TFD
IUQ1d3jtVqbXPBcRpa3u4MYJg3PuAcqYEVqmYDRKrij6U62XkMzboRXE8vX5P+Fwfm2mRV10DCco
MxcPwrWZOpIpWD0sQp/78gmE8+XZhBhCx1o8isZwtGpyoaHr5pmfDcGmpIlfi+Qr1hfPCZDz6raZ
pqlQ2bEEDLApBKY09N2qO1Eu9OOJ8tLAONceUIdu0QADCwvbVSL0IjyNY+7jyhnkP2N6E1PDsTqB
s4vcj9sPS6lGN5ABUJBnsGe+zktLcJteDq4iv+B2QPTjhzE6s5Hv0GNnzJ9iNXKb9PtlEME08d0c
fTRFocaqo+QprhyTpqjDUzdjAzpLyDe3+vgwTONmVqh3GVdgQY3LSZQxYNIUuDQd79MkfmaMqpch
RK6hcUGiliU56joYMG2+lflNTgxXMQ+NKe/TCq1ORzW4Bl/6ZVDBpPFMSZGl26XSA7PVv4c5SPXt
1rGFRaAiFC5ktDlO/LSG9Zq23meVcj1P+cHWBsGpXATD/r44xSZUj8eSlYJlAV5E74bqadQe/5u9
uDDR6BRZfAoIU9mWyiYLr4moSkrkalyEMEpwVJISxpK68XqsyVXWPP/NIEBqpjKO9TPaznIaMMUd
EGI06NH0huIurmiCvMb6ZPwB4S+UpWZnsynDUkZb+F2RXktIdzWSiONcBMMtzDAvo76vWdzOPb0p
HWpsVeP+sr3WZ+Q0FG5hyhTNmnoAjNR809pnvfyrHfX0fW7nzuW+bJsWd+9ovhurw5R/KaSHy0NY
j5snCG4FWto89mrHel4maRsG/VsIfUjXCNKjYQR4/osaUKtroROrouc3kfG4RZlOclmazHim/Zqk
T7YmmByRA3ArMu2nic4JRmZE1JVKCrK+e1D3bS/bb/0pHVT6rGTWAuEMtyrTRC87g53mWxQSgiRv
F4AlYUQ3LXuasL2/cokFHLdjR8oQT1OKNHtX3MxobWivWxHx9Ppj+gKD27BJVTVpwB64a32jH1iL
OvGweVpbwxW/tqxO0wmMv6eiNa6WehX2U3oNpdPXyZg6aLr5mzPIAoWLBnEvhZ3WwGyaOt+CNN7R
LPlebXLvv3mDyUWEKuyTWJ4xmiC/KvbWhnX39xak3Z1yzzLS4mJFkf34GIE0VmjOGNkYPSsRLuA/
I5F2pwiCixFSiSqxVIE/WPF7ZLhUeo/+6r16MT/sJyx2aDMp5Ty2AVHC4Yw3vRZsz2yxn52uF9/n
gsGgSnag5Ph+Rx/i6khUdNH8QpPsX7kZFDVlQtDAzAvC1TFNSdbiClzPbqV8tU0nyQUBe/UCBPKm
/0FwkxEbgS6PrD4DtIvu3F010kZNrlQNsrfmT7kQ7EDryYoFHDcxaU/rsZUBV6B8rXSYqB7r9ZR/
jJOrflc3CXJYhqC0a3VnWGByk2UUthwMBTAj7SfNHqa/SgMvvs+FbBKmktR3+H48QYIgC52pEpht
fcWcJomL0oWZ0cxQgVCZOxv988WBtq4g1LCQdebSlgkeTFRwojaaj9JDSLJeIyxzyrjJa7d09T3S
in5y+KvMzgmKv1xltZ0OUQ+oMUWN5hh6IdnZohro1VlfgHAh2k70Qa4lCwe2/jlFfWTqXTYYm9Uz
e30oNzMdSqhZfQ4xTZYNPUp0sDan0U3GF63+pttfi8YNKkGwWUMyQA/MuO4QBngmGVvpwryIAtUD
T44nKcqxojVqtTQ8nYS7OBVRh6zFtiUct+eUUV5XFZiiPK0gLgpXIultzH9OIk231cTYEofbacaB
WhELsZ6t+fGN5CgOOxhI9ea35LrI6dZOpks4LtB1AUR9QZKgemOOnTMvnRS0UMp00+J5CPXqJUjM
m8gULNw1J1yCck6SQhOwjifYsiGBMyI05KI31tXb/BKCi25Fno06mdi4wI9OQIYvJdeG5GpS4imz
G5uTgzz6JH+97P0iJ+Fi3jCpWZsVGFgd6m6bvee15Y0gkROpo4hmjYt8pEhSuUng+5YMzR8abRsr
2pu5tpuL1yY238NxcMY0FOwY7Kv82l7alIuFuIVR0D4DVQnyuwY0Dlbq4nLhNI3mtNWNUKxZYE3+
DmtM1CqGRFK9Fs1RjhKRAkX68TauTW9uBEVqIofhH0alPiyapIbDKMF70cF8zeSG4WNT3pWm1w6z
H8rGboKSyGWPWdvDFja1ubASadEcV2wpDNOtboeONnhUpEC+etVYgnAxpTRJlOcBxtZ2kH5pbITM
yOnS4ir/bhpHUjK1iC1aRtKh2V4enmgKufAix5AQAyOy6hXmXpehgULbbVE89HIsIMcS2ZELKXmg
DH1CAUSLu+bLpN2pf9MwsjQiF1GqFLXcFjjIvbq4keiwT2ztexL9snT6VzZjUgigV4JoHbfMIjmz
Awl5Vk+Xn+RiO4Ygdi78RpQh+qh355czY2fXLcbhCuKvz1v1ZGRzCC121csG+8kC+Ys0e7OV+6o+
b9Pa1+fIHc17gne6JE09uX4t1dwJpdBFn5gbSQdJPibBjd3XfhO7ZBScwFfPxMufx8W4mA4DidnP
G5oxdqz8ela+VsnsyUPoVdrRCkFgpOhOjBIoSXMzCbTQ/SEUMcus+ZUJtiSiyaDV0ngdAnvCW1td
I+al6SMN91QJUYZ0/+8XyRKD86xOHux5QBG8N3S5k4aOVJkOFJOtWOBYHyns8xk/DYabcVkyptYe
MJjaoO7QBN5QfkP9E0i8NE9WrpvmQVY3QSM7rYqevLKCdPNXVfllg7pJyq7TEbpVreS14yHUqNO8
m/RrAhE1GTRgUoaifPuXSaibT55Kj5N6iyJVd64EbrG28y1txXlFARn1Ns8wBH3bH5lQXLz//2H4
WT2GmdBiRVmnBu5xvh0yCa16sA28c9ktxLM0aCGTYxa5jCmTicTZu8susOpmCzhuG6DEmuQsBtzY
v5pfqfZdpYKNZnUTWI6I3wQsJUjnARCSmoO4yKuV0slqPOtpb8UQOHXDwoyytbrveiOSS1078C2x
uW2gkJXSnPpG8wr1aBR72d5fNp9wurjwn0zgk65TDE41K6ecM8emT/VUeHb0kFrH3r6bq9KlAU5+
VeiSQgC/tssth8ct4DztB6sgQE/qwansZ70w3EE7tqJy87UD2BKHW78GVH3omMKM3VQ4OvG68lmV
fMlED7I2YhMXcQiLvJJbbLjxFDFWvYbnKRDF6kewFu9sU+CYIt/gtjs61CA6S2C8proe402tCZ6l
BN/nS6YVGY9skc2+b1DHIqErFYJTv2BaeN5MvaxkJbVgJoWAhHi+CRN3E0qaY0iCRx2BnxlclLAl
Q6ubHEDg1HVN/T6fGn/WDlQTHIZFOFyoGBRZpiGFyfQ82ce4nk2zFyWvuMVfXraiqeHCQm82Mdgj
gNPhOa84VoMgqorCAi/GUSe1rocyDJajNJ/V92KJbmy3RWHOBqUmW1FTqMhwfCDI5yCcCfA6+Skc
cj/JoHVGbBCcFf5l07GlfraVnzYM/kFErgsp7O0KAW+8zW0fHJKd5LbFwRYRAwhiAF8fTYoggb4D
5iilDzLxJflJNQTnEpHVuAgQBmGUdzVboSP4uPpDaY2+ZN+oQ+JcNppgLPwrSECSOgJ/A8j6Yupm
lboPksSbSCNwu3UYSCjJ0M7BWuHGk+eaWtCGap7VeHP0BFZbKtI7F0B83GYXmXy1ayxKWciRtScZ
+luVuokqQbfx+ur8M4yPA8UCI0yDbkbhAKJ/s5vplSrSr14/4UOF9//s9LF6FwCjqjXFyAaBLpBq
vmlQu4lii+CXUUM2CuKDMlopSO1b9GY2wYc+QU5UEYRukR35SAdaYg3s6+iBhAAwvaG6S0VlEau7
g4WqARPcw3i95Dbtopsz3YiwUsP8Z48EW4+MTftFZgVV3a4S3epWX0ohPfEHjv2chVHDOK2SoS1x
zNtBc2g/X4XXAyqk8TJWetIemaJ/yxrNSm+XgJy3h0XcFqYGwGZ4bIKNAU5lufwSo1/j8uJdjRKn
gfF9rGXVmJ2sFngoJTc13WgVeq5yl07fLsOsBtYFjPLZfkjC1woFG5yXUK81rkYwrvdX8eDohqhi
UDRVhNvOcSStMpS9aR55V75rt0wqBJwJHmqH5bfZb4Va1KvOvhga5+y0ks1Q14EXztfTe4A2wlEQ
yUUI3IYeN32RhjV8Qctv8/QmDK5j1f9v88N+wsK/JygNhUaL5TQ13+TUzyH/oJibUt6mraAIUjQY
bjOPskwy6gZImf5g6K4dv5qp4AC0HhsMqKsbhmlZfNcyVGgKcLIBwtTnm65NnbrFypncujOcwUic
Iny8bL3VmA5BeoVoNqRp+N4Mu+mJ1tmYIHV+b7oXagn2jPVbJgp6wbYKLUqQ7XyeHh36WeGkpgDY
skL8fEs35f53Cb6o2mB1/RBZhUK4Qci58qUe50FesnSGec26DFAUsm+d7q3cM3aFwFX2l223FoAg
Fw9ifwNZuTPhoHIwurprkUXNyiddvW+V2MMLfV8+/zcYLoBrqNZLCAiovDx+HcqrjP4K1GNJNv8N
hYvaqtUohRZjMFLw3ifPLVQzsgnX87+5Qp6MhsPQZ38YuzlEhhujkfrHobu15mtJVDhxeV7QdPQZ
wk4UrQqgke0Vo+nH2UG2A78q7zJR15EIhwvXtY4GLbnHUAIbjZ3z6FDtyqgDLwgE16+1wLO0GRen
w4oMQWRhQFERulFPnUH7NeveZQdYiwREUaGsBE5G9eyhVh+TtjRZ0jFq7uPwoRMRC6wMAmdfyA/Z
Kk54Z6ENDYC1huQaVGz61xDKxNH7IBKFW5mQTxDs74utYEwirWs7QHTDu8rUj5UZeo5undxfNtVK
lAYO0VkiEIIVH3FogROWfR41LSa+Dx/msneGckMmDQqc7wW9MxNRQmQtrrHkP2RsmNaRzr9sJ1Jj
tXWmIx9MYz/u3hN60xh+V9leLzu0mNCPETkttBCqCkQ5EMQaZf/yiFcnb/ELOFePpjStY5yMvUnv
/FoKwXFHnIII3hNZjOHusJ/Gyfk5hOA7+CZQsvKLSq9qpOiapnJS4uuZdN+MLmlFLiMaGHdAGetS
H4wYprWhSyt7Ldg9Q12wfFfdBW2PeJuQUd7Lv9+QQB3SAhxtXgmu4orsVeNGVV6H4ktt71TRRfAf
nOUPGp/eaow5pNUMNOux79wGlFD5VrvGgX94o/t2210pgllbN+EJkAu3ipnTTLEAaECzIurdXpNR
f+VcdsC1zA3ktlSmUWFZqLjm9qd8HiULL5bwDQ359xzKH/Kd+mg+MhaxcCMa08qhf4nGvzRHAX7J
PMAT7bDcxMWhaFXXLArHKrah8DWWLZ4ztz8NjX9p1tImGBGZsY9YkL6toE7f7ILCyY+M8BzynIL5
+iA/u4THLeY2n6JJSzC44WDdlmiA8yC546OPAsJpHiNHS36qTuSLKkvWXtQ/GZVb3mlBzDksMU5Z
3jb9hga1k5GHpkX7nXKg/U2tq04uf7vsOKveuTAut8AVu4TgmAzQUbrNVdAQ5yBNyQTeKQJhf19s
COkw4oCILA/aQn40VuKA58uLesEGLQLhdreoBvmBydwEarRZdg+OlL56/m/G4lITYZfEJSkxjkp7
CbovXfI8GYILgWhlcadZMpVBBm0O1YvR/KtYL4GxsaGKFJJ9KGJVFhmMCxmzIlXRGAMqlI4SVLiU
n7KIJGc1tP/xLlSHfp548G6mTWpiTsgM4bdkk0DTST3m0zYpS/B2f//302NAQd3C9eajyO0z2qh0
McnndPbSpCh21NQUVw8DGxtx+nYZaTXcopSOMLlNFXCc7fCoVGthoU1e6zGpOYjQXyFN/pE0ikHj
fhltbaKgfskEuBgTAV94QDvVNqosRt/D0Dk2VD/s0O1a/zLI6pCILqNoEwqOus7rvNI4UpM5IhMS
Yb19XUAaO9kQFEzd/y6kEzU3r27ENiGQXwD5uX528+1kYvbjBCLB7JjtJ3/Y0utgb/vm0doWPg7y
Ioa8tdPvEo8L62NB53nWgWfFMkrfxy3Sqf401X7XD+5lW64d1JZQXCQfQzDxpSOg+g3jnGx3wyba
NUKmutUps+ETCh42oKTHP2oMuiRD5FmdPOOW0RRAm8rTthMYt5lYhohy48PN+H1xicaFpjDP0X2h
wOeDa2VDvmabxN5gxlxlywiBh8B7zh4g/3A1f7lsTeEwucVmxHRiQqoTJBNs29F9ttbMR2uLl+kr
cMgJ9pF1xzxZlX/1aBtjmMkAuPAlajzpVnKoy/KM2bxT8QoGIQABIttjLxiW5yowejUv2pYZtn7R
1V+96ElKOCLO9eMBYoTNDAAdNXo7iNF7Ckj+nMJRXCS5D9BNFQSTtV1s4SomtwCgVxRqcwcTDjjE
qEr1YKn0kONOVGs/J1NQyra2ySzBmHmXp4veLENC2HxJ+aYtSuiY+mGBctLAme27PBQ8Kp/Plgml
GDBG45aOuzofJ6cuHaeEjJOnGd9DELHVAtutuPtnAG6d5ZWKHtdExmyBGIG61Mnd3GXr+ka96naX
19b51vIZi1taVE3kqK1m2K7TbuTE3tJWAml6ItiZV9KcDAeJQBUUcwqERj/PUaPMY60bwEn2o8e4
8uadDYKYaKdeieL8ird/xuLsF0XoSx4nYA2u8jZ6eMk+6F+YvpTik29iJYKVc/tnPM6GhdpJBfIh
iMLgJu336X28zffRlbyrBZP1D57xx4rnUkzorUDSho1MdssbtIr4wZ3lMzT1m+g+oq47+gmNu7gm
odyakwm09GW8K/aD7er1Tbgjlme65Ye+lTV42guRDsqLuQPR7BMjm+3fxQFSOHAugHX/j7TrWo4c
R7ZfxAg60LzSVpVcy7Z5YWjU0/Te8+vvgfruiIKwhR31w0ZsRMfUUQKJRDKReU5d2lLWY4mp4YqK
gFzcTIcJTPvW5IgVtrinQoUilA7NFLQxMnB1UUkR2KxWz4B6gGw+2fVTHQtuNS4GfQsE8bVtf9AP
0PNKzxQFzX9NdIrLaxOq45MmqibzzwKsQLuqDo0r9mndgCKinXf1isYuB/xVmMipbgzNiQ756MpB
DVXp+N+POOM4QKuYKHi+tQyV+Q4rlkaJS3Dre3XRO5OFeYXEqQpRkKQ3yPs704DsPLhrbbTi4jGI
OXR2MUnTXEKrejytJ3qnoa58aYEtIsSUBJSAJsF2cVdShRCurGroagX4+wjWFva2zVu3eq1fFw4J
8pP1BQ0Xr3IqVA1k/csQtftwHvxRP7UwEwblZwgEaUzULBKplItxXT05nBPUPuh7Z+5uptv5hqMH
XWjciQZBeG65h2SCpz4W3dA1gIyjr119kPSLZDmev3N4cWUPwWxdQWqzT0tADORu1u5m0TCy4PdZ
GZ/Znsq4TBC3LBmDiOnqQJLeO28Ch1Xy3c6w7a5rPcd2nr/uTHOk9xnqbZkzf1dv5ABfL6F9qYHv
Q+T0IsuYuBQ1q1SoFlBpZpD78W0Dwcm76rAGdIq3+Vv6uYnm4bn+YGvgo4b/2bJJ/32XXMX9kMZJ
M8MFJeLUjemrceM2UvYp03Y4TNSYzLEcVXOiH9QYqAIvbHyFGWXootH+4cjVjiLDuGu5A2TOVpoU
qyqnMAw9NPFwykT8YPyAsQNgTlKVI3rJdOW6oDqSID0NBxu8L5A7wDDcyW4c7ed5p/z4gUvb/wnq
v5QCXmdrEvayzFBcwyVZz60JggQk/F+jzJgMJ21GZQn6NBsELz1cI6EMDjA6V/jh1Yrkbd2avYop
g9AIKc9ACQsXd6Os86DKE32D8jYNnqjKFpTRkFMx3tjITQ06r0yG6M5tatxtuqD2y1tCPO0ZKH+A
M0E3me+WRtK3bW02mKPPXq6tB7Wrfq1F79rRIIiCIihq6u5gyXkSgegIUOVwpzQHPbku5scm+nXe
J3jHl74JKShSoczCVggafTLmQpY3ry38yGxddfq7Fw3xcbMz8prIqAp8gU0y6rhul1jTth05v+W9
UHb+9UJUNuIa9IbFNvLBKQZzXYFlGseicjs5LCrvE2sGPVDDkjVDQQrzfmesFN/iZlzLXlPdjLVr
Jddz/YnNJ1SSD5mfZpls18fcNcRux0mGspijbRBflpIvmLRsVuv5vC0fvcyEYBi8WdHRNIPnhfe2
SKaNVut4a70FYynydRsfsm3FVSVqauP4wHsgxp2HaIYN0gpd2KvZN4PtYHgpJHMiJ/PFuq2cxAho
hmLSFTQx08ykEKOpgUgHlHuedpNu7vqER2w3D8fAJo6KVjDo1whblfkWovvSAAc7MT5MNllNSaxS
UlovfSqf8WEOwsw6c2IVanC1Jx8m0QX1sYYCG6ksrU3/Z7FHV2vSOe2sofXa4VnOvvTZ4trSJQYq
i0E068L1kh0Uc1Wt1dxbkQSodDsUxmlYByd+icCRfd4ZP0ZvahEOL+gLdbxFMtGbNN06aJXcegqc
sX/GZMn53+dvka2amJdHSRltW++9PZqXdSLt0npEAQ8tCoVO4iV/UT1SKB4mvigWcZdtB8ekY007
5aOUAW7URt+Ehp4RTkt2KkW8DUK7mFM8SvIogZ6z9SoQcxb4END9BbXeOLukhkEY0P/DhWRO82xb
5qzGsKz8hY8d+nkV+2gVAxMplHjWC1EB9GNQh2PsFpJxjHWdSTdFsE8DCV9R/JqHEzEFNnGdb4fB
RPVNi7e5UGFSSibHJJm7imhAeVagA4W2uqmmrLLJwyoNppyCbtKr6occxRKpd1Ii6JXguZyi4+Ma
3Y/yx1aXRmlkbWpLWIEuAkJuqu0vw4CUVXV33gNoAH3/eW3qkFM0YAnqBh96MvI+biO9TVov6U9y
9C2LiStZEAlLv6eacoV2fTc3Ra+rvB3aYbKdGfOyKHKEERQMgxyT+UdcfDtvE3d/3mxix476rRzy
SoZNk96Ek65edPKGThPr15/BMFEhiaxWsgfANOOFkYamESz/Pk19tztsV2pcFWaRdGnrmXkaWlsU
KJEVyqjy1KaIJpMbe/a7woSCnDQKWkZhzkwc2nGdBNbDdNLCBbdefCMKqdw9IlTqF0EceRHzVWYr
aWKiMAb/pm1b+QOGkfxaE3XLcD1th8Lcd/qU4PNJAoqV38/TvT19ItYoBFmCDjUuZMbUyl1uv9mS
1Mhth3i2WJd6kYZd9/d5J+Nb8IbARLO0hIhKhkEM3Nja9WTWF7MlaETg7wSKn3QyAnVK5s5BlaYz
4wY5gVq/1N2LIn8fKsFJ4fsWecNgfAsfYuDLjYHRn4xQdw23DSU3n1HEM4ImhIz8+UUTmcRsC4kM
1AztvsXc1ECVyqW0BeWOdx5EaBSzNaAzMbe+hVGYoaPtSsjuXemZXJlhjata1BvA+QJHLNitIXti
0BBhkglw5H70aVpqIeXRnc2VvQyasMa/fv16D8ccHSsjixapFG6L/45t9V5KO8E20QX6cPfsLGKS
e0VdimpbAaE3Ax3vJ5Li5GghMYPzO0X/1A84BurihgFu0Q8NCOWmE73qW0QBo7NP0jivvvVsJppr
xpGWOmqvoVmvyp7Oo3JProE+PRWjUjLiw/vY0IwR1JEWoG5yfN8Yce4U0ih4ERVhMFdQA5EUs1CB
UczaTaJtl8r68GdWMNEBnYiaGY2IP1YcPafRKrtFnApiHDcH2a0UtXIXRSddy+RuAkY9qk+mjjJW
3XXOXOj3UdcfWqPT3dIkm9M0/b8egYaT75CZQGGSdrKrDIFCVm7j9EcjoiPiBiKDUmRgFAwSfMyZ
JXK8pFs8IRAZh97yi+WmEzXf813gDYI5p2pvztrQAsKubpb+VyZiaOV9nSo7E5hDqhbdMhrSiN8f
ip+oPJ3qVnu2C6hWrMZlnkJa6bzDcYOCRXTkonh8+fDq3jZtnFgJXBovWs4IBZsOdAxac4lPL9FX
JPXdD3FhB8UsXT3KINCtAGXez77q0ztpC7Vwc8mrmAnxzlvGj+A7PGYpl1iP2l4Bnh5qQeUVNyAT
yVH5piNtqeVEvnY8j8j1jX8AbbYrz5w7SKJJDdYSqXx6mTWCwHp+r1Bhen9wu8XGEIuC36+N7b6W
mx/bmqRuVZGgXhqRkDfXGIRvqMnJoLrVmEhURPFojk2NL5WqAy+jbQWzKYtGmXggKiIC2kcxKfrh
GRX9ciVmTAxs0WBiMH5yFdFLLS8k7BDYumZsZaMljUCYohxd1WGZjN6qClyNd2jpqzY+UTFh8kFJ
qyhWYuQpymZ6d9lsgUJWtBPGTpzI/iaLxjW5Ful4M0LjB2jO2AQSQxZ11UMz3CMx+qeUq7pDc5ho
upHnamge/AeEbtzujjAbDATKOUpKS3pp2yEZdK9NnM76+/yJEdlC/30Ho0LyrFRzFZWrzl/wKqVc
ZsIwwDfFxAsOin3oKmVOjWWQyK5KDckwcfRb/dTQmssFOjy8JnHtWyOYwtSLPUlwWLn5qoqnjv/g
MsmCrkhSXlTA1RtonlPxIfrIjHFrOxz+h2Y3Tns9nrN3eMyBzec8t+IYeIoUUC3fxE1uaP0WdAxo
D3O31Rkxh2F75sP5PeSe4R0u4yqLlRJttLCH5Vw66vQVxFznAUQbyDhJr9n51HYwLJfTm7j5mVTt
YWlTr7D980D8LYOTaGgdMbUPzQ+4nKQGPKud1yLDmDM37fXyy5Jnth00capXx8QGG7+7lWvxcynQ
4fVjGoqs8NpZKm/02JTRpJkvw6Pgz6IGshenjkE8lHbB5EB0Jq0xBxwT0hnombyYClddXSs0A8of
UkqB9CO7jt0cDiwaa+Xt6x6Vua41aVztGnQy3hiv3xW1CZYp+8SFuYdgbuguKRRMtMGwJM9Qn4wd
PQ7Prx0vMu8QPtS+5h4EogQIphp90WP0rb+s5mPbpKGwv5C3XgS9eDZar+mDPnP+2jEpob0D5nnQ
DH5DtnajDpXgGZWb0qC+gtQWbMOofzCeUGtTkg1jBAfNT8pLdyz9BG5g6oHSOeUR5HCBqHDEPRN7
SMYNui4G8zXIutG+rr3Q7+DFgRrvCsVNsK0JH6L5FqpUFxCT4aiTMhZm0FuvhzLvPbAKPZOATght
t2DwvQbTMV68hEI83F3b4THmFWDKiciWQvzZj8BeejC/6T5o3P34shoux8sKT62idkPecUbDJm4i
S0F6xVITm1u01Kuc9J5l31fFbYaWhUxEv8E1a4dBY+ruYs3Xai00Q+q8uDjG9U0jUvLjxmRMgxim
YcIf2Q6qPtKUtK5Buqdnm5svpbOWCSg3rmsRpRmnw5V2ab0hMRs0V8tUTimQFvT8F152b7vkB30D
b8JK+sTH0B6LiUdVkk/IVRH/1/FZwfdCW7px8ZwKH/a5q2er4HE08Hysse0WZq2rpqTYyK4Ktz7Q
+u8cxn7313CQj4VTd6/NOeSLKqgx8RwPIy1I6wzFAlcKE6GIFdfFVKH33rSf2/WUyFeFiP6UGy4g
Qg1eB6Lo9HX8veNlSqT1bZN1GNGwMC6ZBVvkbtflUfGT04IuU4FJvJXcwzF+Hhf1knQbdizdjkv3
0C1PkfqTCD+GeNfIHoaJSn3UD+pSw6p6IX+PeX8rreAgzaMmyDO0bWVaeP7a4u2Upqr0lQhED3iQ
f7+KbaWpU1Uip8qiU5Piy+uYiPqoeBFiD8GcK7Dz5AtayvGcstbeopVuZXh/ZgRzmszClLdqph8q
ch/EUJNqreRo5oIcgr9U6FawNZDjowv+/VJJVpsOUYwGiUn/uUKDTjMcIgfnLeEGIUq7/x8Qupi7
cFo1dqGhURWmKE6HdtHpEEtOfJw9I1gPVi8IQ9xLcA/HHCJtAG9218KmFRQsv37P5tpuPLolBkkx
nFuFohZI7iqCWADzYnTujm0hwMPNoDU29QZ8t+bV5mTgvSLj9/PryEWB2jS+wtD8Db9+v4wIQKPR
p3iP7vM46E3bmZbab4vbP0NhPrwygm988FO23jDYMT7AwQLUZ7lLklLwlMN3C9wIxKanFE2C7+2Z
hq3BwydWzSq8KBzD/Aqdy2XhklDxobzY+J8wDCOEBgotuHXZS3dQU1UrUxNw3V82Zn5S2YnU509g
0A9ljGAiAXt1zZ2nd/EcS+B9xmNxr2EyYV2S8VQ3ufkD7W6b6BGU5w/oMSeUoYdWTxh/KCO1TcdN
7TwLfL1JftVrKujABe7AuyL2IIw7rFCTrfKJdJ4ajZ68OV3kdsWvMhUsHPfQ7nEYZ6htY6hUWes8
49Eo/fyOQBvKerBzZ/BnD0uH7vlP3BJ7RCYqQXvaTIYeltn1chrtb6mkX66W6FGX05ON/tPdLtFd
3LmEukZyrmw6/QIwbyav/2XhuTrychdPyZbiUCaE+SB94qkARwqkhShAYlqEuTz6RU3lLFJAXAj6
5xH03jhi/97TdwhsZbCrwfgnka3zBjxKZfpTi5pwKlJJ5Tkf4gPEZU00i2Lm5/3a1bGCj+gN5cdN
MRPdGdK28aLMqqB6NS3DXQ1mL4FZdNM/FAvQrqkhTFDeHOZMzVNlLH2CA2xHEMS8NcDNcn7duCme
vkNgDpSa1uNk9Mhee398oh1TA2Yeszs6Hfs/iHjzV/DNHmYFySbXuVwDrfUVG8ypupuf6qv8gsIa
Tjk5UO7AW1Uo+vDlxaa9lczhmq14rewOuBnK0j1uQztCgVL7JVhMuh3ntos5XFaMSSa1BMx8qh7A
U3ale9lTC6ayPMi/nseiSeMHKHQHgsaEoAGS7WOvFrkE7yMcTiLl1WBtboTuo0b+KyfTXV5uwR+h
sVQm+MyIq5zouIXXaxD6L7gZi+alHK/TQbCGNFM9Yxf78ps2aLTIayBlWeZu1sM4N07ZYvjAn8df
cy14A+bGef1tGVmlDPAKNtowAs56HHDrgzfFQ+PbY+Es6OHLhUPMXP/fwTH+3xXlXGnoGfOUNXch
dqIOBI/D4ZYKvqS4/g5eKbSloEUbdzJWeRfl107fcn2ysF8jaZ3aaB+HVD/YsUi+4r+s3xsQ8+Ex
5ckwbQqAMHzlyz76fVFQfZ2a1oPiZF2L3pi4C6ih8QnlMjprwyzg0DRlGusoAbZ1/tRVdBHJ7OMJ
JfaQvwmiL986XVMsNE9juoetXyVoLyx6WqFTw/Sa1q8ir7rYbkeParCjA+fn+VPGjfZ4VMf4HApm
qBG/37VqnDQjbS0YN2/OBs55IbkZ1y92xWcmQJlyJU31iuWrti/T5hn2VSbS6uIasYOgO7hzvdFa
l60YUWmuG9zE5JsqGgvgAeyveuZOlKsis6AWjdRsLP2+A3+ZiCuNt0poXgfnBjFR1WPJdedOb0d9
QCY71k9g21rGR8jY/PutRuzW0HaEvf7A/haZUTJkxgydC5TbEvC+RNrhPAK3/X8PQddxtxFWE0dy
ok2of50oRfl20K5J7qBQ6dDLnXYlRn8LIHmncw/JuJdWaDM6QmCV2rgj3uMO+skMqOqg5EKVOE8d
ZfZwS6HULHrf4G7Zbj0Zr0vL1m6tbcGWQUJvC0Aobn7OOFOhU1yY5WLHKSozgpbijPUcXtrCoToh
lO/Cfk5rp/pF6Vjmg7qBUkRkGj9lx+s5XrFAuPGhybBrc7VuWti2QaMGrwTxabmTMKIceevNDGaK
6cd8EJXiuIdsh8k4j0GGdB0t7GRh/BzNo24JLl7u7+NDW9M0Ax+nbGJLohls49PaeZp+MFHtGwVs
QBy+AXzn7ACYvDay7KKoKnwQFEct6B3loB/pm4p8IfpuE1nC3EhRruX1aMCSDsUqOZMhYO+eP1a8
VG9vCrMXLbp846UAQm6hg6wLZ2Py2+ZQmMdIqBnKO0foHEJAUnEBKWxRZxmVrMOYS+c1L/OJTofU
LqZDvkqbs9yugXzZufBBIjCQt4R7UGavlLpWhsgA6NI2jqX1jiF6eBCZxWxSNetDjGF41CaGy0E/
ptFNnAmGDkQQzC6lZdPqiQQjpuahzq8n8s0UzRtwI8F+oejfsAvpraXVeMWFGWQEi8biaR5NuF7W
QHpENcSDClr4qUYv9H++VpEIKBOZVNLY9GrBq2HnZZdboPrKAfmxqztmGDmlJ3mWwBd4+f8ejkko
10yWJl1BDmQuBdjzVXt243YJwWLgrYZ6MIwojNX1Ux6IHI+OtGIUkL3xlwl6ZpjV6L1Ikt0IRSVl
Ez1e8zdvh8FYNvaLnM162+MxBWEpudRuaJUxuekO48s0e+bJOmBoSFBQ593INHn9j2FMSplKijmo
FkCtqr+oTcVZI9vNVajbgmXufJjiQhEVCq1wElySjHNiHlSaUTHrPZI+pnlYK5e26XUiqVluZ4yx
g2Fu+nIDYbasAqY/WT9er0N/OIzEHRuncBRXQ/uE/UXTHFNQw+I6Jj6l0JVjg6yPfcUp1CyL4njp
vXgtLyEtk6/PcvJFz2Q3VfWgEXU6cVfTgpQ5Pt9UjDIxx07qy0wy6dN5BkKoprlZ0+sOB2L+TH39
VZBax/sQlEUYHKssxxnlHyxn3QQEXKXkdpw/M7q2B2FcfynSeIp6HK+xeyHRbQmOznpNP5FS70EY
V8fLkWqoaBL12nF0IZXq2IsgNvH2BBuigUsFjTsf2K3rpBmGPtl6T66fSOTM5uKoZZCL1AFFMIyH
d30/SgvqfmCGBqfDcFFDRG2Vns312/kDy7t29+YwWw/pC/C3STBHK8xbXZOuYpEkL/dNZQ/BbHwn
DSSx0xXeRVDta8CEJz23335T0tb/WlkB3ZrgdcBAEaUcY99vZH2z8jRReqi1Tb+g8ogqHDr7XQSM
z7Sh7pGYq17XV1kt8A7qad03SBfK2s/uM8ffVMDiAI4gA89RjDN3wzKbxoa9qTQMxiR/2VrYaVCe
I/fnfYCXtexwWLKstVvTSq+BozS35nZBv0RV0Tgm9SO2pIfPJgh367KM4Mn4mV2QLNMaDZETZHOW
fFygrJBeW4rh9svPz5jzBsX4W9XLi2JU8IEGQyoolueQG7V0wU3A/bbYG8RsjjZPxVhqMGgurlGi
P4x3sll4ZUtc0xgCdR3dTEPlYCaCjxr+Zv1jHcvZU0ZJaVVQyQQbRvMcGdV1NGdX0yT63uC+Cezs
Y1/yCGkiNd1USNV4Chgz6zBTfFT4Ag2fuAuMFKwnN969+YfOpP/0mlNA79h7GDCaN9dGM0a3+Wol
+OSke3/GDXXmG6Cxhq3ebPjGom+HZbxH41aQm5nbbAqUHbarqRCNgYkMY+JEW+S9DRXU3kM/+QGH
3UmK1km6xc9KEa8zN5bv1pBJvkiuGl0+AarHxEek3beY3Dt/tEQIzK2ktKBVgrZA76VR+01Vxy9L
lnrnIUT+zQQKa9uKKJmwQ6NZP0nl8CSNg5P1In4cbll3799MlMApskatQ/yOn/onM0D3+LH4a8Ps
iuYqf6eBaJJEZBYTLrJCXw27xMpVkPewejy9oqgYz4n/idVTFYJGNMx5fehDa7MRZEoVXGBcvMl6
gIK09u+JMHHF7iAYH1ClqJorGRDV4EuL7k71X2b1eN4M/u7sQBgv6NYoais0nuE7SQkMPBCCYc26
BGDYBl3rkNlRhK+gXOfeYbIekZRyUxqvmKuPCpu/LuF2B60I1EpzUNkTaNGLBm25Bdr9arJ+kSVJ
aec6PpjwMa+6vZsFJkKf6Si3v8uJneQsInoRrjO+Wco+lG9WohczJps8M3nUknBqNEdeRZKIguV8
TQt3dQrKgdUnFSyzIHUgpRh3E+2YCIG5MzQtMxuoJmHtuuNgXI2l4E7i5iy7ZWIuC6texqZvsUyR
/F3TfrV16czlTW1lTq8Jek1EO0JN3S1WSzTotdFDtUU3FQ5VLt1sUSv4dBGtF/0jdiBFnZBklACi
b0epOgy1f/7UioxgIkMqtXVc0h2P5asFBY7lRhoEBTbu/Q3CGrQXofr+oeEV3I/lqlSI2qX20Eyt
uxl+NT5lo+qa8lHYqsy9u3dozK7EbRelXYTEmPRQmCge2um+zO6KWJCUiGCYfZGSacx1DTC5pjsQ
NXD66NRND2sh8Gf+/rwtHrM/s9I00RrTxau+jL1jb9+hvnveBUSmMHE7xxwFMVJAVPPXQnN62QA3
hZcJK/v0aH/I43Y7w8Rqu67NbKJ+MJ62gLLp4a5zLEf2ykDcsSIyionRRh3FFVrzkFctozNjzj7Z
LsYeF5Eanl89/gH9Z4NYIUq5NxN0PsMR4uLQq/dV9PRnv8+8mqpjP63pDEOWLbCi4zoKplkEDsbK
TpaDLHVzib+/T46NfdFWwdwLILgVVNq9hmELG9xYrITVQNoYLYYojGj3g0f5lsoru3PxXkALf52j
OtWjojnp1/Mrx3WBHSpz1ZBmxFBThxrGsH0dpslrGiifgufpEzJSyK52QMydY7QlmfoSQC2IkTB3
5M45vlAkURWL62k7GCay9Vq8dCTCKmbtIWpuVeXx/Hrx85odABPT5nbRhnUGwPCtf44vCi/xIBf7
ItsOOdXefDAf5tvzkNzbeodIt3B3u5kJkcpeAWKLnhMZrROPU+dL6oSWZP88EtfNd0hMkANPKFH7
jDpDAYGq+mXtD51oHEe4gEyESzF3rpUNrZr5DZi7MVyfh5Xp1C/kdVLGQFM3mNoFAYj/1b8zjQl1
tRTrmHnDIvb+dKlA0nzOvOjwm1tWz1z17o9Wkm0pSxvVSFO6Z7I0PHT1DyNZL5dESDTDPb0o2qNi
r0EChC3b21DjIMsw/06ylcvxCkTbkhuH7TcCsQDrIDvVVXY1iNJsbrKyg2W2cKikUm2WCYesDFr5
2SyCZL2Tk0fLPAhzCJ73gx4IbyIgg7LQJ/re+2v0NForxMe9uHuZlF91EyqbFPajs+o/zu8Z99ts
B8WWCzUTo07xCii8pIKLCFZ5HTj2Rk8N1IPtiWaceJsHxkUCTVm8KYFR8r1lRkOKDeIzSI2Vp7pU
ockLLn3tVIu6ynmneo/DxI80X6dqeH0lw/dWn64n2drwld59okK9h2GCB2as5hmz/qhO9seofB5k
f6gEeR7XF5AfWyAaVlS8+r1fMRltf1G3AEJLv0sJbqnS02XI6rTPhi0asOOu2hsWO44L5mS5Sjdg
xdpp1r6afbBaD+cdjv65bK6HTjg0I+gW2lzZ0yth2p+044AVy/F5jJqd4k3rT0P+1SnHrnyZICJ5
HpB3Oe4BmXML2qYG0hgArKrv6XAzNAIX4EZZCykM5kug1vihM7NshrSKKixajh4iLzr1YfUXGsrd
yOm/iPtNuebs0BhzLCktizkBGj77jOnWzEXmcP1tB8D425CnICQsANChe9Zwq3saFqpgOFj37SWt
now3EB/68pk20N0qsupDsjSPRCMN7ipSO3anOlJ0bWQ3IxF8nnFd/M08th1GsWciI93H80j7sFbP
3XhnW0/nPY4fU3cYTH6pq9qK2VRgDC+/hYckv82c/BKaiq+s7osgjeZdTfu1Y9LMZSy2eUyBZ5On
or0d9a9zGej5hNaA7+sgABMtIJNsJq3dgcIZYDX4JPTxJh9bZzIEIKJDxQ5hT4bapENOl/DbhA8D
5UDJ5PIjJXebL0RT5txLabdfzGVRjPOilzHASHfI4/u6w9dncVkWopLNa3D7EPx2QMx1IRdrXig0
lqOF0+0iR7rXUA9FM6WJDEbHvASob7pb/WsqbMLh7xqot9HpYNFu5Pe3yLosUdkOHT6x0R7cyo0D
okbfWERlQn7weINhVnLY2gqqpRRGhmRf/WCSDrxBmZvJD5MtOGbcSGhCox60/8iSWBfJO0RCO61R
fCfdQ6HHQaorgruX+31qIVehbIK4fdkX6CRuqn5pOtouPngkwBRc0F3oXoExz85NnOhaNNbCbYbZ
IzLHa8KI2moNQGxeMs2t0Oab+vb1ODu6lzwZNw0C8PBYhKKWVK5/QLgGQstIMT7IvPRzvkZ1i1bY
KPs6oCgSTc6oHs7HRe6G7TCYsFiM41aNxth5s33fL9fD7J//fX7QQGc/mLChim1/SJunQbOqhDYr
38Zo7qcKhNqPwbdPGUZyu+A8Gn/F/gFjE+c1Mxoz69DDu0QnK/Pz5nYeBDMfIoNMpsSzLigiz7Rn
t/nNfh196S7Uo/lITs0pDeyH8xZxv1JBPPCf9TOZDYrnFD0jkMyD3BRlKOohdxX9RKyQ7+cAvLdB
IX5/4gaMHSRzdSEZVOOEdkJbZnybzo2roxU2mxbHtiZwU+qi7Iaa8CEC7/CY41V0qQXpV+D1Pg29
dYhyU+NTOvH1wv4pqmIIN5AJu+2wWsagAG526TANLZzoX5SQzmTann4n2D+RcUz01ZUaVNIG0HC9
/KI6pqY/f/vN3xd7on4W/ml+cxbmLtMrXJiRBGeJKj/RjqMlqACJzheT6CrzFtVmCWM2Bb1lyWFr
B0dZnD9cMibbbYwBH8cxrDCujFtKHUD1tIzRUYPCh7sfBXD0wJ5xP7YmXCfgXB1yGFX/JslF2TZz
oGr1DboxYf+pePvPDrHF1V5VTWMhADMRpFK8RH1qhyAUAuoNFQyEjAegBSg2Wg1XVTFB7RIC7IYd
FMmLYMloBPi4ZG8ojB9YiWkkSQ8UEHHrJ6o5FfsTOFGd3ls9Ff3KQhUAvme/ITI+QeJq0vBOBJ/4
kR3JCPG4HuW6+lvnZ8/tA90pIvIL/sn9B5LtA7K0xsAkLc0zbpsjJtO/pK51Y4dUbx10Bd75JRXY
xzYDqZvdq70OMNKj2e1S2FTJP7lvxlBjd7XbeNHa2Fyxfgv0pbSjXYajSHPgvwTWNwzm3jCTxcyV
jnrFa2CtXp3CuKeKvLYnUlb7LxfjGxpd0Z1FOcQutI56ep/FATq2kM8afg8am6EennKCT/+xcnMj
eepJCbUw9bGpDMcw5Nt+EDSM8TNS6+1PYW4UpZhMK49a/Cknch+Fc5gEmDdLT5Y3QiPYM0MoYJ0S
oU6Z4BTqzNWS4qLeOiy4F/2YkAjT7zG46D2l285xBv/URZnQUlVSvYKJHUewOHXRF0MYiEU+ykSV
IuqUoZEAIF0QdO1bt4qXg3ISkgJhPGFUGDNtn5PSwbcRsmxM8aKzldm7Qmmha6MjAaZ9MBrq8ZZn
QFTgNfs4CIV06JZ8CJw7NGbLYpBqpFoNtEK5bMtTuUEsTwvkWRSguUu5w2H2al4mK07IgCm6wKbj
bGNYhpvsLi70+m5wDEBpn4Xy3Sdi2A6U2b+5l4wsswGq5i+kvhhFMqXcGLn7feYOaGOiT2AMwTTn
dtSSG10UUuh/f2Zz2KadTFWL1lLx+1MQH8BMA6JlHQV34eck92J5s4Pt2+kUo87kGjiI9i9mUIfa
XTRgb6CAHVThKpTu5MaJHR4T+/OytPWF7gsUqU6yD7FGv0EjHo3L2aMkFi0XOPlrKW4XmWcyROaW
wMl7vzqqfhGk1xo+0zNP/T5+m70ODPqYbxP2G4qWlbkQIkpYY1Ywc3ZXl2otK5Bcii4hSOnngSg7
oL58zleYsLHVcZyuE2xUMhDexapnqL6OWZnBS2Qo24nGvQXn+bVCsVvScW5rObYAN5A7S/0a1997
Yczg5sE7N2FiRrdMS7JuWL/1pAUlOEriIyXVWB2xTrXgJCtMpGjHMlozCebkEK+dbomIcZ6bioCI
GQUiiA2jekJt3a2XDp5FtW/AgAhfWCFFQb8hBqce3eEpdstANJ3K2549HHPCYjJZHSkAt1mrk84Q
Y0OnjBWcD68KLz7Z4D+EUgMqKR+IC+TBisZEBaOeRucSodaIgwzl8jA6UgrE9Gg5GMx6zL3iKhfq
vfItxJCJSokQoYfzfkFXKcZYbFdi8ls5KZunKpc9Cc/bx3MKkMD+A8E4RW3Ukp3IgFiyx0kO0XV4
/vf/i1O8AbD3R7KqjZ4BQL0toIJKhzqJXzytXumhuOufRxMsGPtVuRZb3UMrHERTyeMA+Vj5VhYR
jr9eSGwQ2q0Y+zFpDZml5zqYHKfg/6/4kJ7YyhXNN3KNUWTQtIMx0EDh9f3ul1taFbKOBFeyriLT
G/ov4JI+v16vt94HY3YYzBky0ZbejgswZneAcxtufLIuKWlpJf6044U60COhvQmz6zr+33t7Glsf
khwfsB4UVn5TBerH3nZmfLuK6YDp0fho2BsY9ftdLKq1XE8jhV6/rXQ07Pm2zdR7rZlca0afTlEI
jpEIju7lDq40mkFH5xSqd+BmdZp69EpV/TJ01f2soHuvbFzBxskC+5icdu3GLBkipO1lb4PAf1H8
LZ2CJVvd1Zru2jS5UWoQUiTNl3YTjUtwn/X2O0lXY2dtRlJFykZ6ad2qoXEaQypxpPzQUSyiniM6
1dyvzj0eE6SiURp0fKaAJLj06eg+SMW9MlSuVTyaQ30TMy5/jsnELUVr5qyh+WJ27Ct/utkOzUXq
ounl2kg8EGJcRH4pqMnyD/w/PqvSPd8t6xRbfdXHOCB6BToTd04v0QAs8BvBIWTJKTpzHZIlg1m5
5VJ6vOmQfAV5iRSqh+JRlB2KDGKiS4YBIRLrMGi2v+gljsF38vd5e7jX11tMUZmYMs1Np4KQB7dz
dxUv95H+Z+daZcKIChngJldozFqG+zrB+6s8vOTJ5MwQdzQyxTlvjmjB6L/vPGCQmsHue8DFyeZD
BZEsa9DIAh8QrRkTOv6PtCvbkRtXll8kgBK1vmqprat6ddttvwhextp3av36G/Tc41bTmuI5PZgH
A1OAopNMJpNkZsRUFiDvz+ECKDZn6oeolYyZ7PtCdCC9NhQtD01l9+KwXSR7pJYNkhANKClTo+W3
dpYxoT6HeqRKfeTp/3IuhAAw0LZnhcmdN0E1WLhX9MJrWsktlsQWKiz5LFtwcRbyuQhxnVq7avkx
yp6vO9XmS+oqfFIhkUjixayaDiBdMPnZoQGdmeKOF04Hh/49B4u/2sUBlUlCb51IwR1u2SYIzaCd
IwxgPvE2/xQDiMYqMKftGnT8o0jbCg8S+3gY+WOvfwUSi7XKdhlHq0ASo+95h1O1N9qbZU92zY58
inaRjEhmc85WcMJwkk7VoUMFu5bkS4Ejr1a5tYxDi6+RayYJkdNUMyUFDxhOuv18XrRsn5Rkp+jD
pbQHlw69f30IZSYJYbQrNas2UsBF0LYw049Z/LxET9cxtk8Cq3ETYilJ2JBX/CqzaNEwD8p1+F8x
wgX5E1O5l10syWziv69iaRjOEEKJABdmfyWwKvmWDJJIKjVJCKVZY9ZZMgBjPg0+v+QZDmiZ3v13
JADbaddqAIXAWk8zHulaOB75wvz2PP5Ku5Zb+sBvaeXq1lLrxEBrM93A+uX3mcpTeOI8U2HpgnsA
GTs5tNKmwc3cZGWfEDAmcKC1PXd6bW+DrnI6hAf+8lPj3koW3LdTylcsscrOmLK6Vxlihg36Kc9K
wp9le2eDqFqZ0l0Z1fcgkgGrW7xXhslrdZO4dVsrbqbrqG01AsnS2NwybRPncFw0gExACCmp4qS1
Mcb8TFkt3t9MRCg3gIKPx3m97Bu5gIkMUogwWZTXXW8AsjPUuzAkl/o9YgQ2pKrxvEOoA2UMwV9t
p8zaUJ+Z37GzHvfekGZupTWuDvJER7bbbHnrGzTBW0H9nSe2OrFfF8nGYTqQ0ut2/HQQnyLVk8lm
bYzfGzjBWSkNy6yPYRwptZs5C2/iedhfd4uNCLaGEH1UU7VhIRyCgYkDHOje0FueXVT+dRjZyP1R
CdpWpLBabspJ82IveQh9XoIHvuL9fJBlb3wahJ3tjVGC343z0oCMCtOUDIVrLWeH3evZmWRuW9xE
uTSmbOQGb+CEnW0qlqgKJ8A5B+eOHelhCD3tg7Hvj3i8Lj3Zc9pGzvMGjnvNatMpTZ3ZdcKnDCQ6
rXbf6JO/4HlBhrO1F7wBEna3gTnNPDSwq37Jj/kPVCj90k9TZjT6/zd6RxJ3N4WdbjbseelMGNYY
hRdCFD6t5t11P5RBCOHC6vQxQZEhwoVyr7bnMJF8f3s5gQcKRX3o5hAL7p1yaFKzJZgb63lCl8I8
ueU7nmsxLa8YQhCKjBhcuwMwhuGUKZdMZsP2GL1+X4g6SqEkddguzMftYOA4Y5DouSypkYyTeA1h
KnVeZrGKR5WzuWear4KJTy3cOiiO6WN9q/nDJfJTCaoMVNgBrShJZ7MAqDnfqeMusg6NJQmnkrHT
hMijMmLFRYyxU+N9MRw1+nzdf7eKmteTL15GLAXYoGgOG6A/8NT/bM94LTjwSjfTz28mDzzfhtf+
F1pksrHjhq+CjhpPo11YMMwsb4rlJQwvVvEosW07jv52PLFsunZqu1xwWsUZku76W36NP0Tusu+h
LENuetmeJDNJCDcEcpvgrMA6GvMn2uxpsU+n43WTZO4ghJtxoYRGPDsxI+x5nMRLFgz+IUi/DpoQ
DdDK3bHehBXms42aOpQzHdXbfgey1h1KBQPpPelGAv3GAYXo0GUjyScQjvpqBJE4/pqofCUQYtyV
p2gn61ORjJ94dUGXMOosbtxSDfc1wUNf2f/vF6Jre8SLC8YKLczwadz7Jm6X7Rvjm6JJdgU+Jn/m
I7/niApRYWgWVGktwEiPXDTw7/oDuQQKd9hrMEIe0rY013oNMAUUZFjxIetVt2w/GqrEHBmOEAsW
mkYdP9n4KZQqNfJizvdd8rXRJYtH5tqUL+BVzDHCup7a6lc8UHfODuUNz9aF54wg4L5JL7IOXplZ
/Pc1XNOXjcE9IZ9ucyjQzeecfW1lvrCdm776ghAS2EDtKTJgVFSlblKc2mR0afxhIpcyv0ELsXs9
AslcTwgPC+2SkPCcKj2yI7iADn/LMcneyWULVYwKoTKQYsbYxemZjAHrJXuDZG7Eks2osuIozfB9
J7xAStSth9k1s8dBk/Hn/oPTgSVcxVu8AVlR0QtqijqukR9UEtCJuKnPbnTfeMi/LgEn7F1krc6b
phl4fUcPBV4ZRFWcNFajIdWQkpL2DI6zMmzc6HuuSBKTrcsIqNq/wgiLtinrhLIGdrU7C4eUfMfQ
uv3JCMZd3oH6IUFlb2FJnG9zh11hCmPZLbpdDRmcb7K/LsZ+aL6NMtro7flaYQirdk5ZOqcD7OIX
z8uZVyMll3DHO0KXS7mnkl452WwJyxdqdKi5ymFSlx6q4r5pjqT5kMu6rbaPyyurhGWLNzqTsQVO
Me+1E68ALVDRUJ15RYOcpEU2TcLincO8my0LYNb4lI7fxxj82JI3CD4sf2xNYBbFJQ01tD/46lla
R4RZ2DKM4aZmhmvlKCl3HlWGgu/8+XrI24xFKyxht2WlqSRWByySB1HyzGQdp9vD9WqLsM32daVB
E45/v/pB0snt53uzKN5zVlkZISzXqF6sOuYgCl6FEHOyPijtTALyD4vn1RRhgeZWlLN8BkqL3lne
kBHvypt+x4IJ8j2JVL5nG8+kmmXYaE0DUfjb4JqQpU8yfgu03KXHX/Td4D9gp3Gn7Tie7B5oc6ag
D4jyFvD5gTr1LZxK5wr3ZwyrKDv15IaOftRI4uqms60ghHnKoCxQdwsgVCV361Qu+L65ciCUg7ZL
C1KUmrA4a1z1VFPYwBFqLZiau9yAxqpyyMEFO83/e7u2rb9iiel2SNtFa9oW8dq5g8x7yx6lpU3b
U/LbHDHdnmFhn9WA0LH0SQRuu8HyiIz3YNvRIJmNoiZcYVp/dMssCrHLKkXaU7n6vv9anLI91Af1
CDSsmj8fmsPy4x1RZ4UoROxFhdZ9pMbMz5QgKc+LjOls09FW3xf8QJmVSSu0CEtnNPySWGcnI8d/
ZYKYZMUWKje0ASYsquo1fXLscItxHWJz+3y1QnyEsExouZsOIOYycStWe6C5p+FtQipJaJMMl0iK
q5mWMmQFHGCqoh8h2ttdeEnw74wRw4tD5yHNE+QCIMVJaaAsn2l6TGTlk7IxE0JMHUHpSFkAY7Kv
TD/r9hS0oNWUKcfJYIS9QE37ltoDt2a608lFtZNDHT+NyTvqT7gU2H+WptjcUsb1PFgJcKCMfaQG
u1+geGZJn5u3E94VjrDXVNWQ1yGDqzGo0+3BAgUllvxbeZOpoAupXU7GnL6D0uWNbUIQGAhNbYj6
4uFhcUn9ZZpc1ZGchDb3g5VZQhxABZ4VqhMgJgYFyPBO6z/EAySKrRtqShryJWtIrHmIxyHUsxwj
WOpeP6DM9fn6+tncC15NEYtPcY+ZL2WDNVoWn8E33n1lsup6yWAZQiqYTxFUUymPAkbqgjV4VA6s
uy30H6H0oC3bcsRznDNGbZhnmBhTp/uMhHi9IJ+NBg+EWgEiCBQhmO2pmdIvWVWAFKLbxUnmQtn1
PXv4alCFaIF6XhbGPMIq3V5n5xKhKZb1/ktChSGECmtAdg0BCh4qvlAdKUnqNekdkREWymaP/xmr
C5m6akencQCDBr1d0pZunj5YBQ+1JyprLJD5ohAt6FxMmgE1Rt+ui7NuRbeZFd6nsez9STZyQoBg
uWUNaQ+TCu209Du7/FA5YC2WLFyZMUKMUOzRQvsgN4acMtvXrcbjO+D11SuJDuLLMdqEUZqiwBQK
7psJhKiysn6JFeKTMYussHE0WKFFrTvmVhBrx2YMJWZs9XiuY7YpxAgjXCjNVNixy89zoKG0yzyC
+cu4zDuUy3n5c/FJplAis0xIHLRp6UKDr1FqKV5WTTttgF61jFNYNkFCJKgHe7TNCSjLvFvqpzyV
XIXIrOC/r5YnxPaGbDKRkUIbFbTbD056CtnTdSeTYQghgLRpbOgRAjge1vaJ4rhmNN8mTStxAtlQ
CavfssZFt1KYMqhtEA3WDRlkVb6yfMQUlv5gtfkcmpiO6Cd74YqSXNYxUVx1H9+ivtSdD86/CwMi
Q4uaEZThhrAq6rJgtrWjuVR+rpTB9TmSxDSRm6WKajtvuWF28mkYvCl2QFG107KX6zASVxDpWTQ1
tvqsBIzFjAOkhIImLu9LUh/+HYwQDmbo1RrtApgZWeI4u+28r6zP1zF4/P3jNux1j7aE9c+0sg8Z
IrKfpfmlDrMAgkluGXVflq46FmV2GB3LNZ30eB12M0UxiEos1XDAbyi2REPdx4jCNmOgfoZTHLIA
BEsHCMp4nCIl2skUhTZdfo0nrN4QzftDmgJP3/PGQ7RTzP70oO5ZQNERm18q6IhInHFraA2iGwQ6
Rr+URt8GJbI0Y6pU8PmxO0fdR4c+a0vrVsQf9V2z3KaGhDVoyyvXeEKQtUjmGPEMvFRX/SqaD5ZZ
HtJexi6ytcbWMPzPWMVaTSWLM1sKl8xJ3JYduHJ503wIaxlHiwxImDIVHDr93PHxy3SPsC9DsXiW
cmsNDxJf5OtIXANri4SQG6NgXE95yE3P/HS2gONAe+ISo3EQBrKtcHOTX6OJwdeezdkpgNYFy878
ieBbuoxBiZE/J4YJHkDQ3mO572hOAe/mqzdyb11Nm9NatkVjBJOwuFcHtFC9dDKR7a0keQUhtiNG
VbvUsw3PKFtQtrSRW053TjW7HTtosgPbPwSQ3/aIfYmRPrCGN4X5TZDdogHcn0cvhLZIfDAPcZBe
1B8SL9namNfWCdG41WZriCIAal8MN743DpVn+9oRZoKTEy38/UHGy7W9oC1H5/yili3eUIVRWA4Z
PwgU2kPS1Z497K1IVnovAxHMqkDuH8YEIKNuu83kORC9zRRJZcP22L1aIuwy1uJoocNvJNvmYRl6
V9E+XZ8dmRVC7MMGZ6Y1zy9aqCWx5G5mL8Yg2Y43X8IQzX/PhxD58HCkaIQfq/XixuRdeTsn6Bsf
vArN8Z0l/Viyr3hCAHQGJ2wTntVS9WM3PuTKfSwrAdjqiH2DIcQ+q25ms+wwM0vv8ip0dJPcGhfj
RPx6LyNYkk2SEPlINYAKn6dNxaL7WotYGxY+l3i77gv/EBpex00IdeqspXHNT7bm4NsPv+R4/OGg
3saj76D3B8XFkmxm070htAzCSBUan0QAjLNKt8IlxwaCB9jusZX1q0i+L5KGzGaYOgkt8H1wjju7
sJP8/dueDR0G1UCzMki6BS/Qq6jE/yxRM1G5aYw7Su4IiWekB4LXMDkjzubWvsITPKFTzcgYQ+DV
BThRl9Ib6qfJ6IMxlgSeTZdbAQkz00VNOdlRhc12gBhT/xzSyNVGyeFm2+FUPIlB+Q3kBSK5uZKF
xZTrOBramatGfnnksQHETL3btu5yWgK2l+l3STGF4JAlzjQ0BhJa5TC8/P1+6QQmGPEv+q7dywnc
t33w1UbBRUpzaDsSA29OP5XpSVm866t22yVevy+4hJ4MOC0oGMMM7FKYpThF3YT2sXZ+Xsf5B19/
BRJcwtEqFmn8HJ+BJgatTGihK/bhrkyhKq+CxUVWj7Ttgr/xxKvrCE/mhd1j4Kr+OdMrt6wS6JpK
iho2R09TTdvSqa3SX96yyu5y1cpws4QI1KGHJ2GfzegRHBiuI7uH3zRmhcO9ZIVTWUMZLRYiUV/8
LM1TPn8ZZOO1bYoB0l0dFL+mmNgtld3YVutAr2u+tHhnJuPeVi7OpATXHYE77B9ZP5bsf3DExKeM
Y7McgGNrJzP52I8nQhNXVW+m7D1vMcYKSkh/aJhD1URFYpyz/cKCcrlUsqes7WOFBjZwh9qGTcT2
0z7R4lxjwIAKnMeOXebzFgnlL/UBQgte4RPVg4a3rGJsMyq8oorOrShT3xgxUpRK3dMRWoimRKdi
2+F+myU+zKhV5yhZxnOg8KvlNK6VQEvn5bonbMfSlRWCKyiQmh76DmOnf9H3/6k9QWLPAn0Hwtaj
TAxjc9SQ1GOdUsjRi4V9zIbCTavY6A8Gqc70vRhl2gebo7YC4GtstUxR9tKCQDgE2X20z8pzYwSm
856dlYI12KLEoqr4xjS0LIprA8lc039tTH/WR28aPlyfmM0lCtZ8wrnLVWhFvTWjBw1yCDZ4vMrF
z+p0Y5FnK30aIE6hS8Ln9qawQhI8oEc74lBY2BTio7rTUUk+3vOyvQh9pqCVlESezdlBlkUdDfmW
bQs70DS3SVzwk2RURG6aPgxcGHP3nqH7jfGHJo+mltXCj/tKaXtzbLoRMVylmN1qeqplsr8Sgxxh
nooq7fSax7c4Vx5UNXGhFP4D7uFet2lz2byOmyNMUgcdY83hj8CNxr5RJf1YUokfbO49KwQhULdJ
1Mx1C0NAp/MDzQweU6BJqLIfnalI8h2ez/yx/ayguLGrJQplVNWeQ0D1dr7vxq+Nkns4OIRLtp/x
4KNJUnzZFPHfV3B4PhymiCKO9tES5OxFS7Vj8Q4qDNtY2SSEnSaNnYZOsCks/5qQ5nSV7HVENkFC
FmpaUZQ73Ixx/GLbXueYXjt5VFbZIBstIRlNVNCTt3xDmEsUBAWjw5C2SU4NMm8WogC01JcUFH9I
qFH1nCqGa8po5K8PFrjj3s55OYbVkLRAWFpI2ze3zZR5For1alWyF/xD+PxPtHGIEADAP946c4Lx
Ug7lkVNuWEEB1RP+aCmvEb4+cA4RwoAdNRPyaYDZ811d3od1cD3MyIZNCAJ90wylVuL7ZakF5tcu
zw6x9al7hyDNarHg2P12dlpaLKmhYHaq8t78qplHO/bfY4ijWoamochVLHFVkgxasfxqD+kiypy1
XYwG5Ik9VrLtc3NGDA2SHBpB/7vYLZdOdCy0AYWhpvqhq7zMeb5uiOz7QlwZ7AKcK/z7estcQh8z
WS3g5npfGSCEFY2odZW2ACjQRWbedc6dJqO132JW5GmsbiNZgmSUWEPQ5UNihgbuPEaPeIuvB2g+
/+C4FogfHE/rXYih+crRORV+tGsO1wdw275XbGHJDJ1pJuoM7CZ7suhBQa/mKNlgtpPolX3isjFJ
U3UaMBD0ezRATEf+qMfc3Pb+bleRvWhse8WrUfz31Zam5rEaayUAZ/bYlvearPl4O6qtLOKjugIY
6nCiUYXLI6LveH9hta8Py234ZN/xY8H7bnRWcIKXT1OVV4kNe5zYNZ7+powpPI36/XeCBspyn8vO
pVsjyJerqVHT0HUxbJeUOlmVpb1fpuSgz/SmNxdJzsZ3MTHNWUMIntcYSUESM+lBikFdapkugyB6
BKa3H/qAlsAudVP96bqzb1tlOI6Nvx9SB8LGOihOVjYRIJUlPWh1uKOtKnky3EreTBQI/z+EWGdA
CBsshQIitTJ3Ue/r5pRP55pWUOl7LipJHd2vc86fg/gKJ2yvZW6D1TDCPJGHEWFD/8tibrGPnrvP
7LR485mLikTfukO0a2+5fMV7yD/W5gqTGE8ghZ2bvPeZme1V9NUhlXyXn+BphR+K+VX627XWKQNo
56oYJp4GNAc6AT976wcZyejmmja5tiaBcpRjiHUHYzsrVsOAM0JjafJLHxTEFwZZpzKInmQRaivs
WmCDwX2MZZl/SDiiHAXk+czBiiaxp5DQbRLUGrSzf93htxKWFYx4CROVZMin0ObVVZHrpE/hcttq
NzT/eh1GYo14FZOgfmJg3Jp+6Ua3GQ2P0Fjz6KRL5OG3FvDaHsHd+ipNQptyoI6eh2G4JNoSvMMW
C1dyaAGzwY0huFuYZSnVWx33pUi+l+4SNrOnL9//HYhwioBGe4nsFSB1CEq99C7SH2fl+TrGViSC
VuxvQ4RgV9GuXYzFQuoVnstil/c/wT5XtMe+2/eyK59NP3vFEt/3iz5KyimDPU59qfubavwUgqip
3l+3aNPNVihCsBs7s7fJYvBCaZbu86pMdpqdfmcdHjeuI2362QpJ8DOz6vXJGWFPXNeukhz6RVKR
IwMQUqKQmolu1ADo808K+dz07/o+v/DV0cb2B8Uw1GrwSmJRvAtSfZc36oGC3vD6GG0+EFvoV/sP
BrdxlQQ1Mev0hmMUNtry6CHb636muXjT+i+68rY8zMYWYKIgDEFaTEjULE3JwihoytBHQMghb/ZJ
Stwo/Xzdqi0fW+MIM4/MLi2iFDjNFDQgHIMqbSKZGxmEMPdaRow5TwBhhZclv5jpWdUlEJsMLGsz
hLlRDD1sklLnDHLTDpIAkGutGhfkNdNDclw8c1dxydYj/fEO6l57DcyNXznFmJtpnuYwTrH22XzK
s9OkSI4sW2sHPofKDVxcUCK+qVdGO+MpSAPVLfiyB2SnkuuXzfl5/b74ph4lNc3JiO/PuBTVdZc0
ozvJmj5kIEIsYz0atHsCEFs9RVXvliQI04frvryVYa8G6lfGs5oLoketMmvASNABUX120he9+pxT
n6lfs+FkFTIaB8nEiE+NRlMZfZMAb2oGz8TORpbH6xZt7WlriwS3jh01aWoTCHoWunhydCMldkvH
TxLiQTO8TT5ex9s8uq4BBXc2mWGkNgMgeQgv2Dv3oT9/VvfLydmz/XiQFaPKvIJHwdWMsQjXJWOk
ghm0usnYXZadqazJXWqSkODgKTia9Bwmwbuzjyaor8EQ+EMZ/CEwd/PBvh0lbigzSkh2FDwCUpW7
4WwRV49vFfOlaCUnOxmGkOzoZT6WfQoMWl9IejuBvdWQ6c5JMEQ6MGcmaVIPwKj176r5QxmNoDPe
8ai58jfxXavqIaVcMTiAziy3yH/wI3iuyO7KZZYImxxDD+2YOkCBHi8b/irZYyRbqZuxAFodUKnX
LccSC1/QZBixnhKwapKLXj0s0Xs2gdX3hZWS4cV3ZtMCXuDuMKErQfb9jXwDu4tmadTCJSnuC96u
xDKMZuosJhyK7YviPtSe5vjrbMkuQTZhVKh/URwCdbyYvoXprKWLW7wooCH7Pkzvza5x2ylQxpfr
cWwTBlrFlMunUCLWi8YKC2u9N5AOkM+Z40X94Br1LUn+9+MZji2vMIJfTSwdQ20GDJtv6fKtbP73
nRl8DCBSpdTGnIgvy5o99VVvQxE+aVtwgN4kkLBoClliu7FtQo0NNw0GBSEDER9h1ZxlA1UHvPlP
ULpB1bcaowz7qJTfaTR66GG1Qsm2trEe14jik2yxMK0ac4Z3BfUnrSFY8d2IJEF4q83hDYaQcPS0
ZzmKQPAC97zsYuzPXhQUUOxrf0K4J8d7drF7Rz/AG0jBHfoSykjziIFM6+XYaoObsTRoE0+b31Gq
/AZJWEYkB60YqofhGNlxVPbjvItlL1l8WxRu2t5ACKkHCg4oK0JAxM0LXps9xd6h5hdtq72byki+
ZP7Af1+lAZViW4z0wGqT81D7/bQLZdQtG/H5jTlC/JxHK4u0CRCGcqLsryWW6b7/g8PhzVdFwKH4
960RYZ1nYFMGAljO8yODRhAaGnaZt9yWsVehLBpUKpJH+u1xe4UUMo1UwbXTEsPhuvQUxQeluLHV
4HoklUEIiUZVW9kCghgUU807Ru+U5ZBQSRSVQIg9qxGJ1KW0AJFqqtdW4ZGyxDd7S7KDbjv078ES
X51I0+LtZwaMWe5JC57j9i5qLlqKCnnduz5om9uP+QolBIJKzVi05JiXdmkf82I5pHaHoFM+LZHp
X4faUqWCY79iCaFgycuakAxYRaUeWjO7ixd1pwzOsYwsL1Z7N66an5GKy3kqk6DdnjioQ1voyeBF
v4LHaw5TZhshtgzvuuLeaSuvTmUnez5Wf8ahVxBh4UIjspyiBSDafkjwRtjsncD54jwYXhpEvuxA
snUrjuF8hRNWcWLkCbrOAWdf1N2YeKUfYw3TB2uPexi5WpVsCMUVDMXcxbEarODhK9jh3Ya90PId
51TolkGXj4LIB5xFgovMbEhHNsLz7aJz80hzR/LtuhdumrFCEDaLMgHNTokGO7/rEzyd4TnLJg+J
JRMx2gziKxjB4aawLc3GQt5g5NkNbkrO4GAJrluymQytIER3MxqSGh0g1PbgNHvNerLmnVHkuzQ7
aM3JYrKNaet8+mZ2BI/TEnyTjkC0VDe5jT/3z+ymeVlO08/4kD+gH1NioWwQBZfrFQXEhinwov5b
b37L7fckrasRFHaMsjO0qlz4JBVoobAuYLDxLCoJC9cdThMLelqmO61NAVLae6U66PWFyridZBBC
AumA3WdSGvi0Ac7j5hszfEN9uu5sMghhn+jibIiVDhAgIynUBmoyfltLTtjXp1sjwuKvJoqm4xIY
pbPP1QDM4f/OBmHpM2ZTzDhmYgQ1VeZ39cXS/esQMhP4MK7Sw5KwLu1ibkLPjgkb8a8szbm+7DUi
LPuOqXVvF7AitGvXUB+76dNoXKh1W6BPSkUf3b/0X2HR60422QlPRgprN0yPLQmM8vn6qMmcS1jn
02TSJZphUs9okGiGO3RRoBemdx1GNjnCcicQfh10Pv80ekz6O5VIssPNXApUgaqBawPTEan2ZryB
mOFU4V0iIy41Kcomajd0nnstd69bsj1gv5FEoj2SOHkL0Qh48vh1KS4m23eRZDHKIISYkhHc4fRq
ybf7Z9DnVNUHOr3nTPA6XiKtNW4r+qU1ANHbT2Z2o9HYpe9bkK8jJcQUmsYos6PAaNNnTb9VYsnh
XTZMQkzJhqG2lwj3HroSpPbnkfiWbAFuveY5xDZUG1uVRVHT8TaoNHaoOw0rMBWo0ILSgZddkvMU
VKBcaGRFoZtrBA0CGu59URgoXq4NfdZ2s9l2PjhS/i4I63CxztxxN83u3/Sx7yi4gHmvkMIQKqWZ
awqOPD5xyE7NP1QkPfSyZubNeVqBiGNY1FU5FsheI/S261Hv2dnzJHuT2Bw8yMkZEI9F1/kfL6FV
o2cFvyyywJNdHBfZBrZ5LnTw/mUg77f/KJKyiFUxXeMBJqm9Imzx/nVU0J3m2H6kPl8PMVvBDA+6
NtH4FShoBt46XdRUDhnMBTtZlezBwwERV3LqSBkQKdfiJpTm4HIdJTfaHxU3JqnawU5wLqRc7mS8
ZZS42ox4cLxu0pYPYAURittctHyKt4d9MjVpaqF12YyBk9019jfbksS0TVteMcT7woENimXHwKBp
7uexsqdqs8s6+5Etg2QTkEEJEbosl7JoJqgVJv3zXDz1SuEq5o1UXlQyamIDh2Hnw7JQWGSDOiQ3
jgV4AzXZ9fTmYXY1N+LBzyzzloKKlce4OcBtlK8E+U2G3s52H3qThHlqa52uwYSIo/FNeuY97Epc
nat5DNq6fg8Eaut1DYykDlir3y4fPB04xTAkyJrUDzF5rJWnd/jy6vuCCeVsVijtjjufaaYHFgjP
irpj6zS76zCbPgbNN7S7WSi4Em+iktqiChqWO3/IBxfkuy4r/yrr8yDd4/h4iHcnqENHuzBK3v+U
ke/YkjujBqDRGwMUXvlRYPuJN0EYhBdHykLB5lF2jSeknG1Tdl2tAi8+23g95szV9JYcnUt31A5h
8A4hEsiJW3xT4IMp3j9Vyqj0I+VvVkN5Y2jZg2PKRN+31im+Ty1wM6GfR5wqhc3D0qQKXngavLpH
i29E0SdnlNEabO1BaxjhIFgYsb2kM2BmcE4ptuLq9r7Xj2l0MWUtnlvOByoNdBEil+b/CWsIFXKZ
Thy88PdZ0Cl7e2o8dBSb2uF/d/IVjphN92Y4lqy2IKNdkhstrHY9U3o3H2svK2JJWfD2LP22SeSv
TopejTIKrDGrvi9VGsSRVeJA4rz8O5uEaUqryrB7BziRptyM0Xgf9dXdyD4MlixEbKan6+ETQh2F
GFeadjaqFpL8fogMN4v0Q1Hph9xgZ9z6n0oWBkrzY8HtxFK9h38R+dDriAqR0OxztRxHeAm9W3qP
6+PECBzjDmdvpLBg+UkD67NMNkk2jfz31TmfsaEDkTqG154vmbavuSStjCBzc09cW8bXxwqknJys
yCwMLBjx/l9Q3oOk9+A15wX7oqyHf2tXXMMJB33LnElDuU3hWAVZNV9SGktW2nbweJ0rMeqCxtbp
dITBmBZooftujNoBlVBoQaepixw0eMciQH8TyhwIzjOOYJFO9Nmex7D1zewpSxJXHz/p/c0sK/Xf
dIYVjGBV0y4T7+JHzQbO4dktWs9K2U3l5sCtIIRQ2DptMUwFIJD+u3SKIX7x3LR7isc0R7LlX7cG
V9NvvS5MmaPmBdaTYfb3U297TVEc7G6RJOOb3qbZ4MhCJTTaB4S5iUdbcQyQWvoZfSjZ7aw+Xp/7
zR0e5SG/AYRZ6XP02DUdABYtdqddedQ5Navv1U3mkl0FqiSZPqDMJGGS2Gi3ZDLg3Xb9MZ7uZl2y
eiTfF/n1aRyFnTXg+0t3aOdvTPlLMmQyAOFE0SmK0aoVhqzMvRl5mAqilRqZUeJ1ejD6DI31sqCz
6W2vsyTy7IdUZTHhsxRpJ1s55uq+MiVb7ubaWUEI+9M4TkMF5lQU9dYPjY3CsGSvOh8z8mF8R4kY
eox/u5zOx3cVsKfKTJUeMgh+r79ETeI6Q7sza1mJmMyzxQIuVoz5ME8wqH0x99O5CNi3ZF8e4o/Q
9D45n6nkKLPFUgI9UhSKGapFDCiTvjUr1ccmK0CA4EN/8Kzu1Bf+tGn7oMW/myuX+CnoFszgui9u
TdoaU8hfnJDaLOon7BT1Je9PY3NWtUMHBcROylCw5YJrKME/cjPTnS6CeU13RgbTtS9l+PG6NTII
wTEgi6E5kQJrzLb3aqJ7w6B5bfzXdRTZmPG/YuV+Nq0yTSthSG/WXphRNxw+jToYHZ2zoUucYis3
Xw+akJskWViXoTMiWQAzIB1BEm+cRuN7Ony+bpNs5IRtIrTLcUlD2GT1esCcXTPVAa0l74BbcW9t
jLBV4OTW112C6YGC352SjLslib3rdsgghL2BRCOzdQXjVZlPVXq2FBl7jARALI2HJo49pQsGKo4h
UbHL9OfrBkic69cpYOVcYUntVs8wRtAYhDikZ+iXjvzUsnMtq+/czHtX0/Hr9xVUNCv6jEYMpAax
Z+/1gF8GOaWvfCyOZTAfsvdcQK/xhACwmKAmyReYVqggIm/3C/mQ6RIXk/jxr5KslU1ZlOCB1gKG
xR6U8tTTj7kmExKXYfDfVxjx0uoLeiWRH+ioIwSV4mREu7lb9tc9QbL0VWHp9900Mo3ClRs80jZZ
tiP/R9qVLMltK8EvYgRXkLxy7XX20Ui6MKSRxX3f+fUvMfJzUxDVkMf2URGTXWAhUShUZQ21JUiP
ZOY8RvDsYfZ+mIT9aFBilufJ1kyUDIl2OHKs2QSRUEoq0aoTPNv9vGgy9KxxTUaZL6aHW6qu2vpf
Zfx0fcW2MVDTokuoPVLYWLePRjILMlp+ZuEUpDei/BdXTH9709AUnSLiBQLn9M92lGOoaLOKqmto
FSCBGruBgnHYvUMzqLlo8eZcbpokIzODEiQ8d7DPA4ue5cEiYNmW+dhL30zNCXnpn22TVhiU8lb+
PPVRP6YVGpa6j8tH2uEhuOK+Ly08fTmxx2OBTYJboTELKJcN6hoCWJRndW4NWuPKZm3LBiSyBAj4
Ymqtc90rNhlbVjHICFMNdRTc/mxeCoU5MrfYR2k87qJ5PBlj770HAq8qEsbJ4y2Hce60I2pqKgMO
BWMfBw95x9mh9GBks7YELX9//3320AmiNu4XA39/KUI7zB/J5IcGpiyj1bg19wYSMP/JHvYQ0mYt
lQk4DqG85hdEPieh5l6H2Hbsi0lM4CnXRhWJKSAyfRdlH83Z7XmPHdsf/gLBnDfGMpskrQAxLHf1
fDdKnFhjs753/VmYjSMr09/BRvU6eEuEe1zmCXboLz5mVKNrHgNbd7yL3OatZA3K7J8gRwNY0sEq
9TMdDoCMutPtlNYit6NTOpCqaDnOwPtSzDk0RWmMWlwAJsGZDK7SfF0KzqnN+1LMCYQ366ZWGuoM
/T5OP4fJ039zNibwjKdFzZqSrln7MLVHKTkUI+dBcnOVFNWExC2RIF3HfJZCG00z73rc6c0SKtvS
ciMW8j7KQue6KZtRwQqH+RpdL6YtGYEzqRgWlOE+kFtV/yXg6Qzw7GE+yWSUVW2GoJy0wUhqiDAS
Y77vg9z9b+YwX2YJcmgLRoDRithP9aNghPY4RI7EEyjfdLHVujEUXZjhUokxgOLCT4V9whULp/m6
Xzj6AsAKTQhyVCxlBoBieEnK0K6mx6l2l+KAro8wbm3MqdJTzupxPhKrOhH01ZjjPQpbMxkwQl5w
06GG1v/MI7ptHEPRDYwFFn/ppU+KfgxbkQY9r62LZ2k7d/dQwj5JnyfoF2Vu8MDLS/AQ6edcxyR6
X2CgImLSYK5dKFwg2HOjd8y9NlFCbUgQ9jZMyGj+DKJraWLkEjr0SI25k9JoScZNPH277uHb4ZVq
EPyvEWR1mJ3Um/Mi1tA6cfLI7l7pRSvGm+uYerov0/iK4xNbgjgmAgUNUgEUkI13TIgZVkum48m1
R++EJQW3TXCLfJol1OfkLsLg7dTHO9WTqJyKBDdY2alLlBxhtjh3kPAWWa1/CnPIk3SWC4xTb51S
bQ9TdhLrz2GunVQev9PNy+69NQ5z0lfijOm+HUzOy7u+n60ciRk0D8vDSziaTrE85/13zlfdCsnW
kIyDJmKziGoDyPg7yaBjcBB1TC22A79waPpbSC0lbCwjsyUo/eEF1+FlwXlrS3fQaoeQpgkMScAP
QMWaLdWPQ3hGC6uhfrhu6NZGRP+SiXIePHj/IjWQmclUp4WG4kHzpYkdqfim8FrXNkMalD2oIroa
8R8rOFMnk4gpGHCT8MNUWvRpUXChHaWi99Dt9+IOn/D1ulVbl5A1InvsLMvSlQIQZclvtIMwPs7x
EUeQFac1J3ySeVjMyaNURtyi+A66qQkKLoT8Pi6+Fb3sqWPg9NFj3z/lXeSQJXLULDtUXWp1TQop
2oNCX9Nmd+wPxXRo++Qw5YGNSno7wvjvBBNxTNPuldMoHDtUil9foM3YdrVCrJ6NoJtzIpf47oPw
uVMgLnhCA2gfP6pdYHfDg9adM9p+8yEPiC1OxFL6/fVfwO5pDW20EF+DABEt7IHc+c/+bWL8dJHG
ymCrPhS7/dRHMfk+OfDU/9ivw8IwFDUrdTAmrTzYqREeBMm0kd5zzdTtgtuprTnc/Iuns2gMUaW5
kiajArRoTw6qXYOMc3vxa8xT+hOOeLsYromRxWNYapECjImieKM9OPEuPcT+6EU7+Wj8V8sYOpKF
KRFbAUhd0dzPkekMSXnqpfYUhcsz2gGQ9KFzgOpdNg2WWpafQkXk3JJZRmSNpf++YkQh1KZeDuEx
7bJYZH4yzIOqfV9CXgqYh8Mc6HOXigJk1Aa7UBpLWpyZPOdyY0XoILy+BVjuZQ1iWKoI1dJsewAF
1d0cfIAxEU9JhgfBkFPcT2hFTrBmuvg9C7zBeMl1/7oV1Meu+CArGpHkQ6lPBSBGFKEjvygVBzFf
Us4Vkre1WN0IJUb2Eo1F1NWDe+OQQeK/ekn3yQNmcDux829VfphvIzO8kcUZbpQ1vs2gpraafk7F
RzXyrq/c9seBBiVm5ygShlz97NBRp8Sh2FGTxMXqzecMY+uc6xC/RKc/7LhgMPtWMjBDqR+Aofpk
turDtEsxbC0jluykTuj8ZzxmkwYTJtqoI/AwVNwTrPw+clJb8yW3ug+dnrOBtp0C0+qJhuEfqOVm
DhFxDselyfTBnu8nL9xR8ZrYrqC/LNm0+5oXk22vJhV/Qu0hdEPZWF8NAww8NOrRbl36rB+7IaYy
2AsGN5a3piM+XP94m0ckrhU6hisRCYXdP/uHXqhdTJIGigx7mghK/dbTD/JO45zE26u4wmG+WZZM
QyTGwKE578ju/cQLHMwrtsr94M8vXLwtxoDKGSYAEHTO/1JiGZgkiko1G23ZnzPcNiM7PGD4PIb9
+obV38VO+MhT8dzYaqhWx4gqjJxAap/N4M5KIsWmicI2Ih9C5QbnFxHd619r6zBeY7z9++p8Qjd2
g0gHGNNc2LO673O/V45zcerLT2J3Huq7mlcy9fZIxJAvrZLHBpBNNEyxLpLWWVvmwjjYkInxun1B
BypOO4xf8ui3S29RE8YLBTa+3k+QrLdUoqmIMiA78U4d9g23d4YGSddsYs7fMWqENAsAIN0SxIaZ
R+4w2drObn70zfCeYH4JhUGRPxnEHMNyWwgDRKlgkCPcQmHWbf9KIYtKLMMabsjXwuch0hW6ZiBz
KGdKpESahhm9CgaHFNmntt0hsrJk5et1j9zgj7VhbBMFMpWdKJgw7EeInfuKL/gyX1eWsuwVe9gR
GH0o96FmAAeZxH2fWqGbouJcsrXn5MDNj3MWj+2jCHO1TOZ0Qoh9GhzVjl6lo+G84iLpQUrCamwM
pi9sLvFznJ7tQ8Dop0pREdra1UfVz54iVNZHDj7Z43LQD5qNZA/v4GbzjYxXmvQXrdhEIVUm9mDm
t4+XH34co9DevuWuKM825pjR0qrscuomg2mlX1BUczee6SdUraj1xlPpUMm06575SxKLtY4hkWEc
8ZA/ArN18xvNS93Qjc/Ua6DhSJzoQ/CIumPIfkPUV4F0oM83m03wsL+AYZkYTRI/mLPIxMaau/Jh
jutdWyl3otLYcV560Cnj3GB4VGMyVDPok5x1EAx6ix9UW9vFh9RP7eBW8Bu7ssfjOxGhKCxhOIGJ
OPNnNyJTVTSDCDfCJAQ/OOCAwI1UcxectIFFdsVZ4ATq2/vzAsj4bd6NQ2x0ABzJR5Ic0+GhbPal
wdOv3TrQ0aj3j12M05I0izEWHDDK+FgIT1XzGvDqRH/ztS4YjJNKeWxGiURNaaDTIFiFo3vxwXAm
u5adP5vvsRWLgbMvmIxbymEQ9WZIMWkDTwb5k8zJayv2NXC3WljiUeOUoHHNZJwy6MyiFih9D17x
VNQY3Qhue4UG+cdusSq7Sl064Pc6AXDtZM5AU45kNZpgp4aRbYvTWqCAAyqiLN1X3OaZJ9TFM5JQ
ul3RqaZDoUukJEevj/FDXfrQiz3XTnSDbhh1sKQzf/rhJrHK9AFConcF9tAIkfhC1qnHwirJGdeJ
Q9vw3qh5EMxuM+LKjI0JocRsoP7hqCiP178TdbdfjvaVCcw2y6suChA2DxjS8TVT91oRWqGA3PtJ
67zrSL+Ux74R8gqK2W0iEmdlIgOqep0PaPWPkD4THnAm3Cffsw+LK+4i1Edx2IpnH7Pd0maGsHcI
txB0yK0SzRU1SOElnwYSePXIOfXecprXVpPZabXWzmhrg4mQZnAmJ7LjQ3XM98SLuHlPnmMw+2ss
lWGSZTiGuLhVcl9GnzifazM++edzQT7p5w0VRxpRpgoAmB1pq7ay0280P9rx+2k2mX4FxNzx8wke
rkIgwJaX+0iGZqj4QszJvm4OD4RN92RphhoIfJleqB6KoXYRfZ2QBNhfh7nubgYrzZKbRdGIImxJ
YlcSn0dxHw5PVXDCKCROauT698eQo58/j1KapAlqGJTpr4n8afi3T9M/71aDrZOrkAdB7yf+vmnc
Kuarkpt2nnCEQDiUYLAaLXFYRalBAIKnCAej9aTBWp5qGy8pDmrMI7yvirs/yCrx1o4lhShVIT8D
WHI2/PrtaHJpDy35mN4luGKETsZxv83cAXr2/z4qDJFhBrzLR6MYwjH69iQtR3Qz+smYWZhcacqn
CA+Q5rex5Djj9pm4AmU4ok/mANLPsFO6LaAx6zV4h8HLnJ3ljqLjwRji89yUHWcHsEmStg2EbEFL
t10OmU2y3Erzz0Z7TDQ36jjSK5zPyL4wJdKYFEEMbm8guVINox13IacqiAfB0Mak50Hb9LCGFG6c
3BTph+t8wdsBb2HUKmypJKMniYlPRAdnYQe0N5UXQ9VUtzHZdrFlK3X+4La7eaHH9CAJhbaIsNke
6AwSUmqB4SN/Jx6HXesZlgK0wm45V6Jt4r1AMSuIC0uXVPQA1ozbWEBNb2SVvJqq36ziBYS5BOlm
I5jI8eAwnDH5JkYutUKnBVT+iDUYNkxzuzN/0Pu2c1xQ6b+vvt2kC8hPYxntXq7dMlDQSd441/2D
B8GEZyRtpTgtEEVnaveYQWhfKhteXEa/wK9By8UMJi5LQ5QHxBkWLzs1p2G/7OR98gGu9/Z+wBMU
4BnEUG8bGUlmlADT5zs1eRVkzobdpp+LMQzPzlMwxyp1t0B56prHXs9tRf9cyeG+7GTOEbx9x1lt
I4ZfG3MYsoVmSqXb+EbxisrC1n0OMRwywNQFJI14qVnOZmJHc+lqERlKA49baCsBNIgXVBuUNedO
wLNLZyIyc9KqsqWL2LoprsX1Ydl1u/DUnpIdshhn/em6k3PxGI6AaEqiqzXwcEHdL04FOf/YLk8Y
UICcSejw0rNvL5ZXPJ4typdbXPwn5DFs9bN8mN3cje/T44yXkQQX49hGu97bgGRSWPXtuONNNqEu
eA2dbpEVbUAHpY4yFR9RFX2x/aBk56R9IEtlDQhFxKR0OKvL2XI6wyFqJRRzQLPRqGD7ktzFRzrs
Lz1XbnCr2NpkRS43t0n59pqJDKXEOfov0hQLnOwDX3TFZ7QmId242PVdcMRYJV50xaEwtgCp1/KK
xDpM7JAD89GK6xDF0s6iV0GqGykO7qQ13jdkaAYCeXqRNzCwdPXeEh6V18BHuu8Y7Luj8DzZzWLn
e8k2drHH8166dtfWliEdYSqqQaGfU9ZEW6v2bfhtKj9ES8lhN46JbAHRqHdJKnfAyZOXov9oKrpl
Treh/jo2vibEHLStl1cVosP/D0nYl96iXkJBi7CifwsbeaJi4ZTwGwuFjbcqryieZx1DOWEyDL1I
4YwpszLpiyk9kRotDPtk/FJ1Is86zh40mADFmGt5ViTA0TCvCqx8lziTpToYsrjgpf5PJglvPx2u
VpThmREVhsMEO4FZQbwnfUGjEwTMIZB9Rzq8aU+u7MhH7mvDdt7g8iEZugnjbkJuAqZm++pJ2Rl7
uu+7m9zjbkLeojIs06haIeuUZeT77G5B39NyfGOZg3ZAw90tf+Thby5UF9uY6IWUlan1MZY0nLHp
68Ixjwk6RvCQDjEDS//e3ahHXgDNs5KhGnrDETCVAtymfE+DnfZvJZd+XPQvNjF8grrwqpDo66ig
dcdBEx+rvuHcAThBGftOmUaoBQACCq6Ec5naXXCYlK9Gc6hTbsEI3be/sKNCq6dFA+XTrBaSXldK
NQUtoGKr/NLe0HT+gBv9YCnfS2/cGSbn7Nm07QLIiiIV41yrLUam4sngUCYfSfNaBZXTmZVtZPec
k3wz/FthMXEZ5B9KM6HGjbbkLU5txw+alyFamu80P/ym2d1f5dfrmDzzGJ7EcEoo+OgwT+xDj4jF
ziQjenOXXRskoYVBsY/X8Ta9fWUiQ5S5QCDQVeA+XMQPensMG07KibeEDCmq06Dlc0Tv2xBOz/tP
lfi5/rcz1t921MoGhgG7uZV7AVkDO17MfddinuBcWGPwpdE4i7V9aK6QGAaMi4gIswaHmA8025x5
3ddqJ76OjoExWA1vjC0XjqE/WSBdWLcNjuVbydO98IAL9mO+L53IbXe8OIeLxhDfLLak1DS4Xvdx
cLK7HP3tGlwOiRF43h8cJ9S1rlCHwhBhlOZdnNXAk/34hkp3CDZI8Uzr/2klHdc+Dh4rUyMUSgBR
Qnw85THbFyg5oInP2BYqe4aEjMAt3eNsZbavRA4kLU1F4JXF96l+kaRTmmbWkKp2PPNYcTsjc/FM
Vq+maAeoYyVYzGSfx3b+AEUKVJt7sU+9s3nIUUxvRYcwcP4TfagMfcxLA516amMT5HeQxDimPU+Q
aTsIWJnGUEjZ1lnQTMAQjmbo/BhlnvrFi06cei/SrIm3fLpuFm8vsN2JyiQ3WhphOSePyn6Gbj3s
NFf3UZniGLo186Yub1/JV0YyzLKQKK1bCUaSz8QXUcHX+8OLaU8HlJ098BuNtl/OVngMtVQyElsk
hoHCrkIkl+PldnADq/MLmxcjcI4AleGVesqy8G0t5fCsZPcplF/iifPsyHUShkxiQdX1VsD6JSdU
3Yzu4ghW5gR781mKEHkjseHzbt2co5NtYOzLadGaAEsYkN6dBeNcRBVHIor3mTQmAunyrisk3Apx
4FAx0Nx/hQL2vvP57whcKCbyIKohxUELKNXPb+iEx97LbhLkw/lYm1fqi/OxNTTCTKq56fCxtOAz
ie7DPPLq7tjovLZ83jbWGOpIww4tXwaAZp+mqZfdYJFTulcwuYwvDcXxc40JQxSlDHRVwgKO+nBu
uvhjm0dHSHvccbiJfvMr56bGUEWgdfMk0nN68Mqb3A328R5ViH/0uMQziWWJuWmqKENkJdX7MfWz
7q+GO/WLh8HQgxhWwtTmMEdZij1pUy8iFUZM5t71ZePtVoYgoKuszwqFqcJjYKJ6ZHf97/MYnC2I
UTC6Tm0oANL6e7lG0WZ4Vh3hTF5lFPyRh5E3k4gTX7CPSmQuJ03uARgEgZ2q9yYGQyMvFvZWyC2L
4XwkwpCDlMmTlizA6psPZoQpO8JzG/AyYDwQJphI0rEnPQURuoNofKj0Y8Ybm8g7JwjDCEatzuac
w6MhCOApHzWESbRIKvqQ3IhIC4Ve5F/3Cw7XsUMSRPSKyB29YGWpYRXEQKfrTjHOQlNY14G4pjG8
EEuRmasqyE7WbR350cWhatWmXeWu5isH6oU843hhJ2EIYux6WRdoGBFmlvlY7afT/8Nqo7eaDJI4
fzLZfft1/3KAEIYzWhWN6AFNAsi+caCDIDCc1F9QVsfNrnEuDawMk57UmZzRE6RDPwCxY1cu4C70
wQkhxTMOkWfOV6Q76Vd2V1UDY0vpuHLmKyqJmuq1BH/BBEf0Rme3+dl4oogoBTpPPK2f3zjNBY75
gHgLBxqtoKq1I221R4mYHSdO8j36UJ9o+Xdyz9Vt3F7TCybz9aogMGUhBSa5F24H1EgMO7Gipd92
v88fER5KnCNzm1gugAz3K22vlxktewmLFNWY6i1kmXEJe+du+AeHrcUY2yHP4xI4c2O1ht3t6QtX
4Ih7DcPvCjQgW8mfPI5wXIatyyDTFIuVgd1A242gqeMMu8Cb0EOVYxILL33JWcu3kGv1mialmSZO
lM9C8X4UbvroVUwfru+B7YPtsozMOdCrg9oq9HPpwTkRFHcaUCSUTJZBiFPytFG344ILGHMgxIqI
qnUTi6eaN1F3zBpOjeI2/1/+Pl3P1XrFbd/RiUWIO+QUgzdEN6mC20zO7T6pOEcNzxSGOsY4KaOl
ApQUFVaRfZd4g6remjSvkBPbrlcuaBqFfjsQHmc7fKDzEEob7Yj3yxN9XyHfWgd3VnSqNNZY4KHT
vIMQznXn4BnJkEeuC38XHCCR7sgFJvM073uPVy7fjOGLxYyjqqNFQsFz5zR7ZWc+VEfzS/Udk8yc
cWfGznWbOHvql47fGqoqGUG+PpZ9qTxUmtd1nDzsb653/9j01kCy8kNDziYI0sCm8S11KSE+1VBg
muwqn9uPyNnAbK/vkE09mhVhj0R29FAJ71NIfGBmBt7c8RCGyUBQ/7NjVP319vWV/M2N72Imwx2K
kLVLjqALUXh3kpza12+y751LPFQ7n01OzL9tp46+S8i4azIb25nIPBN9lMGF3fyEu+anTu12UyxZ
QmHm1ti8ozMcg7YueMwG76ugjjEeC3hjZ/XxsxZ9v758m46o0uJ6ES86hE3JCiAQuaMN1ElhWN3y
0GW4V4o8/RIOCpuIrQyxn4IJyyY1e3G6z9XvssZJnGyy7sUQNvdqFElUiLSH3oyiHVIbNsa5WUkl
QQ1S4UBJlA1+IcUVFj2eVzsr7GsSDQuwwi/KK2pMwxal9rHbHVWEv6lPGx/TJxovYsYEP0LlWco4
vKgLeQzZIHBVpO7UwfAGKF/qQuVpBu9c5n035qjs0kouKwKowfiqKZ8H4S7lyQRtsvtqLelPWK3l
jON+XHSsZaZ8ABMGGSdPyFst+u+rvz9omlmP1PWqqrIS7TtUoh09Su2WN5F7m4hWllDuWCHVuT6Z
0whLane2Z5fQ5gvXOCEORB89782aZxZzKDZTY/YqFRNR4ue+7S2jCpGyOYW8h+Xtz4OxFQStNhgZ
y6QjSwiGDsYowtmG52G4G6T3VBirl7/PbCUiGCnJEhBcgoqJYoR+TT9zCha3D8IVBrthsqWY5xo2
DJ7W27q3QMAhPo0xbZTnFg9tZ4VWaMyeCUpcjtucrlidfW96lEcVr5JWWvGA6V65+BSIxr7VK7ed
ktsUEqWNVvtJ3PIod/uet/odzMaqgyJMxha/Q8FTougqOKa8YVc7ykGB2lZdu8ENr8d32ymhKyyj
6FhU2KrGJJZIIw5wynwJvHR+nvrE1/WPGje02ealCxDjNakQKTEJ4TWtO0CP3UaXX4HMR446EWG2
68GKjglmdZWc0387+aFecBlPwkz1JVwQ59h5Y6n30V2Dl2cndSda3T0e39SAHV5F6mbIscJk/EmD
Kl/fjbDVNPZCUVtZPTlN/pj1qPqRFPt6OPAbErtYyHqNkCIZ0QFN9fsPFZ4faBEjTjHcYkOuQNt2
VmdlG0POValIYdhgPd/a3v3cnw4QetrxpeB+wwEXuxhybtSoXxb0Db2Vh1G9jPg+9uuT4lZ+xOEb
3i5gqDkGXyYSRlba6oxiDnX0+yV3w2X8Fuc8TQ7u52LuLY0ihI2qYgHHQ3NS3eUofjLPNPMn7jA4
5eG6c3B2HVuvWDR45kDbLXi03QvTaabqiJy7M88gtkjRbI1CKxr4n2bJeACjLa3NbjkQT92Z+3e9
U17cz2BohNQoUtQpX0l65smt6QYN3qVM4vy3dWNYI45jXV5mrJvUHQLlUVxuyoXzabjrxrAEqWQh
UqO3dRsc6t8JVXfaUQFN/nWP5wgMSQypnCc9/UiBdN9MH8TppU6f/tuaMcyw9J0qFgPWrEgMSw06
W8luyoLD5zw7GFIIWrAPxh/ihlqd1fpOyf+qYg4E3ey/XhX+4R2DJQMzkIRMxVLJSvUSzfn3usTE
mkBGQ7xxHoPxjHozTsTLs4rlhAWT00ZK4XoY+tAoRvWtKN63quS/4xNBL0cVoRxFJ+b+HO/mhRSp
iwYcs9slQ2j1wrmJeRVRm8asQJj4Uw77IFYkgEzGa4u/vhSRVQUmZ4fS3fHLV1qhMEQQ9ZPULlSq
TJ4/xfprwusB3w4KVwAMBaRkHKS0AwBtWy4f9K9UHaTBUATtQ+Prd7xy/U2vW8ExbKCKiRHKOv00
ZBdmkMvs/EXd9S0G2IZeUmreOzwB8lo6MVTUhLJ3b4xUq4OY3uHaAsqylWqlnSvxBrNuesIKhPlG
MtSHBegu4yJXJI5hFpByiLy+5gmtbxd1E02VIKyJ/1idq6Atu9ikkhWdMzjNXYwBhLjHoVsQCjmK
3djZuXnW9i3vbXc7XtcxAx7yWqZhsgVI9VgKQ1ehSjiDKo/opm5pK4n9llzN8IrQ2D1m31nv+HAr
TIZlVTEwFoyDRTzbfo0qZ4Ao/8Brxtk+mlYgDMumcyHWI+0FwvwKh4bLPx4rZO9PHis2g68VGMO3
ujQRcaKtP5GeWFN6Wy6NZeYHo+DkgDa9cYXDkKxg5Es9UhmapIeeuGl65qK5VR2+h2MvMGzFkb6U
baDRLpgMuUjLhObsjdq03xFM/NsBHW8ltbqmY2ILtPkwBvFnNictCTq9gdsr4rgbOv0UKSXXx7dX
7QLC8FIdl8WoqTNC4/vR1XARR8uL8TQ16CL9IT2VnY0bQ+fQE3WwX9h9ZRr9VavEjDmOStzqWMSq
7XeLETvpqD4v5jhZStG6odJOvFvU5nmyQmT2lYTGczSEwU7xAEnF59IPgQc1wMGlla7910F3eTIc
20fMCpPZZpI5V0ET4wOqZ0NHjy6mVXnqHSIN9XZyqRAU4cTqvI/JbLW8h7RJX8BITENGWm1WT/Ok
oiMdAk3Oe2jq4jbMZpOaJTIH2qM7JLldSZnVYYDEyM1S/4aC/8FhX2VGra8ambrn4EledZceupfw
rLnZB/OAxwvPeAi5bUv01Lrim+wjTaWTpo5EQNLAACI+UK62UhulFX7pzUfe1fTtue4aHHOIKuJi
6jq1UDzQS4L50o5u19rNVyocNmFOgSpaiTulrvlJ5r3jbWdPLh4qMxSTpnlDekoxrUuFTTNnbC28
tLlQlpat5gu643fJc8yT8dje/aakEYh1a4RVgUsx606cBXprrfdp6AUBdODQ2zspnjjOnPP0N5vw
AsZQzRyggh9DqqiJeBeQbQH9ytMu+Tqh4nz6/M6bmH7BY4gmzsRkUDXgNctNEKVWVPqC8eH67ts+
wA0iynhu12RVYYwqugk65MVCjVIPild+HnbDwbBCe/mrsHmh6yarrMAYi6aljOIiAdiy3BnCTjXP
osBpltre5ysMhiqh9tkqioRd0LqSR5s6Ijxid8feo/LpKH61eWJ99Eez2w5SNbJoYOaECrXin08g
ITUxo34oUf+y7NPywYhkDHj8mI8q5+DZOnfWOAwlz3LXamkDnEm2lx4DuoX0PyIwVBxLQrSENRAE
7WueTnY/fuN421ax68oGtqoyyYMyItSGSsGsiN6Hkv8xjfGwZnj/fugvjXrWYMz1Uij0uBIXgKk1
QI5Ztjeql+sGbTn0GoKl3IRElZACgoifpuGumXdCzbnxcz47YYg1m8lc1SWFCPeafDsPvHvCJq+t
jaC/YBVCqYIyLQ01QiisDmOuLGgvuHqCwjjjFqqykPHk69ttW4XxLCAwQyZvUyNWmCSf40wZahC3
hMpN2uOyWJJV2+Su/5hUNxDLPxY+b9gBD5TZQVE8yUkiNTCUfB2L53H0rnvDNhNcjGL2z4IB7VXY
wqix9QJpsMrhlg6SRbx9HYf+nV8Z5x+cX5omoWlSyRVwqPC1AnEJOtSAryz2G8e44DAbaAyjpZMS
4Mj35RfNk3a5LT0Mh94RDrkzvnBbujjfR2F20xJrRRf31Cm8BQ2aVL0WQjS5b0IhPdpFui1yBzfw
INnd1RiFEU4UMj6lzRdB5tbx0h997WPRX7DydFMrO2nugEAVK4W3WoIc5TNUxzF+fM8BCx2w/28r
9jQv65oooQawXjp03REjgGV1f935Nl9b1hjMIZ6oHfoi6r8NooHmsiuOs6e40YFXgsn7OszRWsED
S0MGlJJ4cfI5lb5ct2Wbvi/LxRBCIktT2dCNpMef2zyzxvJTTjgvRjwMhhQwEmuWaxGkIwansB6d
abqPRG7hL/XTK17GFuGo5liQUAVKErrFXsZjUfY1FqzlIFERLC+44T2v8NyAzQvmeZLIMWXwZF/f
oOXMx/Psud6jL9HlFfzyiIhth5wVnfQ69YPsJB9o7ywdDC/ehk+hnTszlxSoW11bTIYUphqJmUYE
XC5I+oui1uU+TLv+vksiyL+I7QhJ4lIwn97hjJifKhEVdSsKYfaVRJIxTAQcw3l0ntInVd8F+cfr
EJv5T2OFwWwoFUlAAe/MlIxwCf6W72jFZ3CaIPKlnvQDTWAIDvfzbVLgCpXZZsikDUKeVdRVRpfY
dAzPcpPuJWiWanuTczhu3mjWNjIbTpCNicwN0IzPM4q2MZMUhTqKr9g1Ykxe1+D2NrjYxmpKSZpW
y1kFNDU5INeULF+Twh77eyFGFHBTzSgQPvXy7vp33AwAVqDMwQzdPrGpSoBKBgrUSn+UFXtovEC7
y/RPU/RC5wtfR+Stqs6czTOST8OUA5ImemW7hTar4fyQI67OPN7f3vArA9kdaNIx03TD0xr44o7Y
oas/hKdyX3rpY3/kfcXNDb+CY87oUhdNXaMOmtWjFXX7xKicfnyCepylZQ+cldw81FZg9MBYBQRD
NmZyRQ+dcrYkD0XX3nRsvpoob5lc4VB8fqfA02pL6Ay1FENWNGVHP95BuEVXiJ+9tM7oqF7qRId/
O7vy7dq1so/hGCQa1KaD9K29GH4e7lXBI9wYhLeGDKO0tUrSMAEGhkrSFvLwXrCF0lWt3qGlmfIL
Bg9WFufDbdMYwaxITLnVdVYcRTOSuNJ1+uG+E5/27w67pcFDH8TpfeHTO1nzHzg2ylfboplnFXBK
Zsc7msfIXiqXlkuUt/zGtu0VvaAxlIJqiagQqHHpskvU2zDwrq8edbFfzlTp8vcZ/pCEXBaUGX8/
ih+kDoPDhNA2giezf7qO8xuiugAx1FFKXVu31BA61QMaL/d05tGY2dohc8ddL9ocPJ5hdGFX21lq
BbJ0hOJVGDJX7ZdTi+xn/Be0sl/rfXla3NyLH9/JkBczGRaZRJQHBSZgxYPmtX63qwVrrKzpnvb9
l17mzyYns8bzEIZEFhJAID5BiDlq5T00oL/U4jumiqEv/WIUQx2qngwtmQARI8Gqdxg1AXEB831X
shUMwx6lNPTpRGiwvG/2eWVLu8hbHnRfOISvmGLHU9raXLjLpUxlPGSR26VX6bW2LtEMJz21FScc
2D4uVwiMM0CgUCf1CASqOElbxuDzfu+lezp0MLNlzuPQZrLfQFMBdLMNPKKzafdAX9oGD0Q/Hjbo
nba2MYRh2KnOcBgdGtfVohW/cHba9il9QWWslEo5DxL5f6RdV3PcuNL9RaxiDq/MM6NRtmzrhWV7
beac+eu/A+23FoXBHdzr3RdXrap4poFGo9HhdE+afctvGAuEMqj0PH+9Ec4mmg1JtZ+W2W24cdoN
udJSip9os7pohNlGfyBBf+Wz+dVSDq27/CLPj6y18xR9xlxYYqguLea7uNRh6OfEKFZCWjL5io8r
7pggc/W4HYmoazgtAY9IlKzfNUDqWORjMTaahvWVxMxPGjSCtW0oV5vP2UeeYJSDniGiVKxEe6Sn
+lcUKG7mx5+i0HqdvNrtzn/U9PtbW6G1VC2TJMlRvKxoIgK9MQk61+c82HASg+nFRJTROPDcSeaB
/+d44F/qLs3QCazJhOYjG49Nf5vpPI0kv/g/7hQAqMt0qKuijUnX5oqUjRaC7/WAyXco4+XOBWH7
PP+vhECibtNK3dB3kwLpbd4K3P7pZMDNkv0azah/wm683yjKUC56XzZFjHWb8xdpuBF50XpmhnQP
QFkQZcnbPCMcL4MrOqJHGuq7k1W7EmKo4t3qg0oyqDfXqhzeoKGrZwvrSNmQxUhNpSXUG0bv9dmL
bGLmzzPnXLHV7j2AQKldmgyzVpDw8+KPL+Mj6MzC7VEKEgyGk+3hZ+Qpf11H5AFSamh0eYHGXnjh
GUov1tdm5ITO2Pfa+1OCzn1YfbqNcg6A3lsQDi786RRj9Bx6Dv3hzB8oycwd7t5JNJ1EHicFqiyA
JwfiEfOF0BC7hboLd1U5DiCkjhxeKP8/uKvvm0apJK6zIRWIX9y5I2iO8K72rMc4IK2pDX/MD9v0
vjtYlOkVosxSCuKs5i9kQStU6ZgHQhatw1FYuWkeZpwCw6sVWUbVG/LzH33jDQmErJwR0lomjL5d
n5RtckfpZSiP6/bYjrOtdsF1lWRv4TskHY8ZSmndjBSQnRvrtmD3Tn1Oz1UogkbKVbz8TjtsT9cx
yb14YY0VlB+YMih4weT7UcpIKRdzIo9RKKtXKaW9ZU919F0xbgozMHgzD5iWZIdG3dK9qplJ/RZw
ajK7bNG4nfmawesvZirKDoXaObGM5V4DTzNY2kaPTFeNMFSEEO6SIZMpl1yPaUne4S7C10XRq+1G
Dt74TRj+SgfO24Xtw+0AKNvY9ELRmSKRRwKfJLg4RozyaEJVD+cvSVj64ykJ4jtez9R/0MbfqkEH
rkcpqcWVyJUczAfCOJL5+afs8+iK4GcjGRODY5LZJnMnKHVhR2Dw2zCZD+2rL9IPMrGEzGEcNDs/
kJrM6JaXtCMX1xXlpx83RS2vs0xCS2uPWIgZO715MFqnGHh0QkwVUXF1qrKqY0YtZSibckARt1Bg
B3vPnL+I+Zfrp5hpq3bfp25oCdSpizzj+5qs22vZHWKr+LWB9wbT3IO0VE+gzMU041H+fB2X2SeF
surfglHmA9kGKZKyCrEsTUTXl+QZaHi3m0Fw1SFL3bYQDpUaueAwDlJTe+CgMx28HTplTka1rLIB
Q8qdfHb1I54ZXhpY38wnUqOW3vE8Y4lpK3dwlF2ZxH6ohBhwvRcFUmVPtY2LCGVUNYoLbUIW2gTd
g3asXeEgP16XlWk537FpPpeyXMRiTIC9gStq8tPy68Irp+Io6Vu2YBcMGmtTqNUGezklj72OsYjr
j+sysP2FnRCUzyVFM5oDI6jp36/CxM+it8gxGUNquKVhX8djHu8dHGVOMK9ZKgYMJHIMK1hLWC1B
s6VosZtudv8dElna3dJpkTTq2gAkNX9aG7+OrNslRa3rtHrXgTgH/e2q2AGh0kUYuhp7lB3MI/H8
Z5+ESXjPTra2gSVORJ8BBl9T9mpApKJAuxuiPsppM3xVdSLeg529Oe8QlMlCobe0GQIgjBRPwMLN
0rtsbb1C/YN6eBMw/4hCWajVGrU6t8iKtV8z/Vhsr5H59fqm8FaLMkO9MeaaZgBia0t0+Jbls6rI
YZN0zr/DoezPUrcDeP1xPa5lKCTPTR1MEW/2KvsOfl8vunlKK1PR6iyAEJYxEt5YIiRZNdDN6qEY
YmbvwFm9/2AVDBM89JaqICr38fBIdSyUGeH9SjAxhMSKqpCQmslIxv8X86/YVu4djVpEbVA0tSQk
S6CJU48koSs8Wr09HAf0E6f3hChe45HqcDDpZok6H2tdLgipTh7K04O2cnSc933KQcw1dZ4rBSsY
1d8G013/pL8W3T//7JBG2W15KeQKIWckjxbVlZPbDNm/0uAIwT5F7yCUta7HvrWkDRsTxeey2DCx
8yD3nOATD4Oy0xvqUNfpjdEuHk4GsjlZO3rGsHy/flDZrvNuwSj7OXaRNo4CZFFfu5vS61CTjAqT
n4QIzfqZebGbfxd5cW2yCRfO7A6TMqjzFGEAH+F8TQ4oH49D4j3Lh+HXeENmmPOa/9nm+323KLOa
lfFkSoRfTgeTbYFmW8tp0dJh/tsdo4wDQJIoextSK9zLBRIr4JnteOS8PLWgbEKc6lm6EkIqMPWc
zFwdbGsT7brndZxxFo2uIJYHqVViFThSLdmDebtFt5H13HEtKjPE+q4KNB1rGWfrWpJBjOIxDVun
dtTDW8mezwuxchaO5mJtO6WfUZNK3h2Sa5UY5Vuk7iYK4fXzxIOhTUNhWlMsYN3EbAX7ZB2BI8Rc
Zcfqssr7H6EkUVJNhEJQ10s6LSlTmmmWKhjxNjiZJjjl1J3FeHUxDdW/DnNZekNwLAwDNzH0y9JV
SuXyqOvzZZwHnNbuJj5tmONRHvCYd1Nfc69jXdwOgML664qsQCaL1ga1S3rBMIbBMVGVLH9Osh/X
v3+h1dT3qdthFctCUxp8f+u8qT+pYyhHdiccrqNcRkEoGEoJMKhQHDQLMDoq7pHMIim08tMQ1l/0
J/3HeOicyuEF9S8Uj2AqpinJsiLpJp0MaUCXIah9MThi80NYfqnyT1Xm3BU8CGr1Ji3Wq9XKQMkV
J/F3I5qkX3mS6p8wp3bjtjmSNfpwRxB5VBmtBbKooViP0rp62vrWlEuowuvkKv70JIUWaeUtD9GX
2Jl07rQ0pnTvgHREs1JztDjpABzyT0N614iHaH65rhhM9d5BUCcW1U9qJqiASI0nKW+dUaw4h5WN
gBCpSga9a3SMtAQPXrsl2KK+9yf9Ye2erkvAXiRLkomygYCFuuMMS0tqxcD3Ozgkw32jn/KWE6jh
QVAbL4AOPtEiQOTZZ2t+ibUf5v+ewnlTrt9i0CEKKJy1zl0+vNEFk7EH4OZGS7X4JCI3VSd24fDi
dxyp6IiFlJTjmm1AbPowXYLIDMySY3Z4ENTxBEFggdZgWAArvZGaMB8zp6kX57oCkNW/PJbvK0eZ
NiEuslkhu0NqOkiFaef90aue2iCi57vgQVOs4M0bIcuw6V5ZKAd5yLx80znHhblkJMqJ3K6sGCq5
L3Yw4E7PlMiMB6eVeg8FGLZQGrcYCuNdX7RLJ5uIs8OhXFChK6ZkGlPcO08Dhmi/EV5FhyhEagaB
i0P6g+/1Mi3BDpI6qVaR1z0Se4CsYrQptLbC4zS+rHKmpKJOqjbXoqYXb1Ktx83XfFO1SZFU2trb
Y/+FzH1BfVsV8IDJT7/QwXfR6DdqGhuoYBISTB8SO7vaXrLka2R9s7R7tfoatwNH4zkLSQ8T6UF8
V80K0KxZ0wNpURo8jKvY5agIOZ2XQlmGolmgy5HocJka92pikP0ilBn9I1zhIA/wCnsgJKy8eWmX
gYy3rXtHoxS/aYq0LFIcYxEj7UWvQnjTzZ3R3TxMSans8k9sOuJkBvhNEICnXVWz0kHqKAu9Y8U3
wvwqN24ufOEsILE8Fwu4w6DMX1WIw9DpUe8UtZ3I6BvGNKCf+mHR7Bb/41FCFgjTa6+DMu3HDpOy
ho1WraImAXMejUqz43ZVT2Y8142tTcPAkZAHRtlE8LHL2iADrGmfrSWzxfy1S7mUh+xlRLuMgQiX
adLe/qh1QlZg8JAjSTZp1dkc8Sx9FtClOIhn1f9v6qbZgv2GpM+zrExxv6qAxGAsX19RNl1FN3PF
ZXcgVvZSQ95xKPfLAN+hVNbAeTtit6TwQArzT4QeZvFQYXaM0I+dcyeAMg2I8Q5LKWYSp2mVa4AV
1G9z/GMUB47t4MlFaaHQ6rm59QAwllOBW380bxHdDavVgJ/MCUtd8vYSy7GThtLCstowAWsGGKhu
XDKNesOsr80nY4IsTzkjp4eUa+ykX1KUcfzJaXtfSKJHu9vaiIa4WwpAI369Kp/HzY+nl38HQdlF
sbXqFbxPUMW+wPxZtOvUVbBtRfDvYMiO7iRZu1paYhOS6PP3pkIFUZog0FJzHEL2BY1CCdNAtY2I
sRgfYbqul8x57AZnxPUs2HlIeIOG4xRKwVtlGXg2RW5ChqnuO1DqlIlin/ZDAVBdPIqz14o8DWTd
lDpKuxCNgJUCE8BHqcD6lGgtCDYd3bgVmjsrue2L47w09jB9wpLO0Wu0/JCKp9J4uL5rrHO2B6aU
o1OUQZYFABvDGIrSTZudhA0DW8qTLHvXoVgmcQelUKdMshotAssdbIZQKHZepcG0FIdWhkW+DsSM
VcDfkFE8AbZZXaGMx9gVFTg9KwiFZ89N9w8Zq4yhBJhEM7wgUwzOeV7FBnMpd6iUfFs7ppkVA9UU
j4hcSTPSGs3T1KT2kHDZ7ZmLuQOjFAbBBYRN0fP8ZvfVt2hM9zl9Lb5PnS36JKNbCfYyc6wV08fa
ryylLpXZTXE314D1MekOPlZ0kG51sNIU4LL+nwsfYZb3YJRFqYV2koUVYFZzlwvw+ttP0cDLuPEW
knpTrGbZRhZZyEqGsshOVR6WmHPIWA9MUMsTTbTAWmBQgsx9P8TiNvdvDRfKaQilY4JsHnfaAtOK
INZooQXUlC+o4tDm2pRJtPaOdjd7aOQNzb/qH0ZA3MQ+HHnhLObK7dAoXWgwaXRoBKBVjWgv6/cq
eoqnP9O4HQq1dlI0TpU8L/2bom83U4VxFbkz+7q/5Db/PmZr+A6P0gepW7bFMt/w0GHnoWo5lDFI
ndwt/Xfe7U8+RntvqOf+vWHUazNHOUaWN1hCVfraTufafFqy2TaKg2gdtZin6qxbTNc0HTE0VZYu
qNzAXVhnRTLB2Y6/LdmzGnNyYGTDL6TRMQLDkE0L/R2UNFKt1UmSb71TDt/SMiy71Y3Ghy1WvOv2
nY2DVIAi64qOqODHy7JrejmfVql3zO7GVG9RLOHq2kFWUo61Yx5bXMn/4FCqEKE/dywHGfKkkljb
iEGqldNnknqjxcOs2JVQa/aiKxhIhNJYo7KjWo4azo+4rAiAFcRzTJZ1eKign6SOmVAtSWFVYg+H
J3smoQjB2eSQcMaRXg5ddKSMc3+yDvYekVrf3jL1Bv07eHWCY3dRU6caFFvGNO3r20g+Q6vLHoZa
3nmRcj3RoS5iV9/Pm+pvqJ+vDNFPRdme1XTh4PHEotRztgwhaRWykKtXaIHYvMYo0bsuE+uI7WSi
meLSqu+VPANGb92m2akW/evfZ6m+oaCIUTZUuDb0TQKO90lFEQcMRhkI/SkqTacwvVEX/kiOdxxq
b7ZuaqZ+AU4O6s9m/im1f10XhBk+NBRTtExDgjWiaU312UhXA088VPNZtgWa/oMU6ord+4QiBh78
md+Ee5GXfTtJ75DUSRL1PmvGEdZWPEYBJvgdo5sV90h5x8vLsnfpHYg6QFMUidOyAUhWMN9BOVW9
4ShJ2Kq8K5j5GtqvIrVPcWIp8agAST8jjofuPfGl8tOffeZWv8jUtzFMCK8ktxZTZp7ddwmpswTn
Y9kqDD3C7pXfFDJcybPOsxuDB7cKeLck807eSUkHUwyzVwaQ9YEEMbVXZ7lRQoQROzgBqt8Fcyjy
GAnZlum3dHR4tJCMaqsK4K3raGtG6hlt65f56IyFeVC6gXOo2YbpHY4s9u7lvDSluso54EzpWBRn
WXiV5x+c46awNkxFgkvVTRPxO/L3HQaxSnWPEloy5fumuVfCzLW8VbJnf8JIrCYABfR1RKZQqqmi
tVTRDCS+PwLWRTJO26b1zqb/EIZfhvJVTp+vQ1xWBJMD/Y5B68XcrovcSMCYnfS2xBC6Pqid4bOB
4Fd7IGGv2dXw1Iv5tCTkwX9xd+2QqYDAtMZNnqxA1h8IjdYSCqiklZz6Xg55zGNsB0AjZhJljGBU
pM743Gyj2WsNtP9GD+JQCiO3daWgsjeMTvsvGB+Yd9gOj9q5DW6ikRK8yUdahwBOjYdaKgkuB+nP
NUtbfZS+cvaSaVHgnZq6Bs9RpOM6Wan386ZXKCvAeO7eWcL2TMa2KOifQnfuxuOPZwqJ6BGS8Qgl
4U32UT0LEw2rS9Qiet8+R9bRtDhnmmmz4K/9dh6pVVREA5xu6IRxojNhHdrQ4EwYlQhNTuz+yWHb
gdFuh5KgrnppACZgflF233dhVPAa6lgqr+sIglkkq2iY5MDvLIhYoTrLmGGltsJR/BGjdtGy3SE0
itS/y6uAvuxsIG9/A48JSTI1Uj/zEU0dpqoo47F32kKMfqQL6PFsZQKJ7L0+b1Njt3m73elJC17+
GSVDTjXO6uatRTH23nXNJBt1cdR3mkIdvzSZ68zIcRwIY16PBBa5dkqfKzFTI2EoNVPVZA39YB8l
HldJimKQc0JhJlfz0bCI57vmkRmasp09JJ941TVsF2yHSEk2WMUQmQ1ofrU7sbDH2wKDO8kELP1O
Qp/49Infq3XZRUss9g6SOhVq1vbqEEFIpfNWzPxNw8w3vxZ3Pw+D3eJ+rW3tCJMd8LLVnMWlCVEm
Qa9bBATRIrk6Iu46yRTc62rCPPAGClRQQo3Mu0bXeU1WbhWd1ZNABaHmST1TsQe7sgnFixnbvBE/
bIne4SinASOSYjESADcjA2j2bsHrR2Fe4Dt5KI9BGNCQoiN05aSJbhu43+LcXrg9REwxTF0WZQXD
3sCN81HrMcIVpB4lzL7+Or/MQfqauHHQuuMX0izi1Mi0FxrHM2FDWrpiKrKENzUFObToe5iTmrxt
XlShsJXkB0cVWEunm3izI8aCaRH05bKlilo0Mi6XCXkkxa0D8X6yixM5yiQyi2kb9x3nvmFCWrqp
G6Bjli4IhsSqVGpZw8ESECMznhTQZWvPHLHIjl9YQknESFBcARq27ONeNe2gLXOOW0Z8qA5ShDdb
4jYn4VOWOtI5h0XsOTXpbAdvh0jpYFN20zBKQOzxYvfSFyscXNJRmqGbG71m52215REU2uO9wO0r
ZftdO3CiR7sLr5gbKxJkgIMJE4W8W0jI4JA9dhUn86oz7w7n4pEt3uGVW7VpqwY8+bz4fxeQS7G9
PAqvf/P0VxXnIPwHRBUtRiYpm6DrEZFXFddsUMiGNpNt+e0nmH8Hdnh2wWwfWC6Ph4V59MD6IiEJ
j0m5dCMmqncko4Q368SxX4onpXrkqCjTi9wBkJf5bg0RsSs1UiOEK80EOwip6x1d4nWRqn9eET5P
GsqQ1EKvdZ1uQEHKyW8366guA+cEkCv44sjt5KGu6MWYdSmusGCCfFNaLyiXQCDha4pk8SIHo8rz
itn38w6Pup/TNsn6TQCe9kTGhZmvb0zbbiXa8Y3x2v3KHsnECO0vXosLsyAbM0b+0Qy6etGcIn1p
UiKoRiazKAp6ANaTUIjnrU+DoTHOUxKF6ZQfdVSGJ1vvXtcclv3c41P+ZrflsgLiNtzexd0olLjw
YltXOD400b4ru/nmQuy0E63VGOqwQsi+N+xVme1s+CbU96AB55xsjma+HfwdkJJKbYcRqnhGJY9g
kdny4PpqsZ2d3XaRH7ADmJuxMusa54w4OxLa1Kbv+s3gZWHxEDnT1+tovL2hDGPemq1ebwDL1ZPV
3yqar9S8wC1vayjDMU151WlkaxSlJyEfGyNhEIi1S/1wXRju0lFWQ7YSywSXBkK4eMxrYexN9uJM
hAkQFfQtj7yAeWfvNooyIAYUTh2qt40iQ5YKN/HTc45+aRIdxKwsjgHmLSNlP3LkpHu5BVyT3ai5
l0WLk0w38xjZ11eRoxL0g1dfza1sS2yXbj4JY2pHfbjyao85h4h+gg4gni2HErIo80m0HkceEyVZ
iyvWQCZ32e4MKQKSSmL6pgiEbGEKlUAI5JAXjOaZVnq8igSehR4PPTzcLTs6khes8pA+k5Flqc+r
gWAHpGW8g1BrJxuiStnRUpL11Kh0nNWXzkdY7pHMcylBGlr8mn3JkTBKpgr+9+a7t8j+7xwZPZtt
1YdsEXJEN8mZqtz2k+DIz+SdjnGnn9Lv13WPGZvYJXnou8paLMnqNaQuWqHBNGf9NlOmsLZMe9DV
MBe2sMlMV+jXn0JihRxsplLusoHU+kar2piVAEkRxz00fvxg3VoOKpNdQu3WnTGcR+Qcaa64lJ5K
qdmlKslpdZufz8+68SRXsV2gWtNUdDtCMEbpXy2MT78uKvOI7ySlfH8xrtTC3ACbz9/m1PB6ebDT
4ed1EKa92oFQ91jSaFKNEeDICRaCI2kZCFPxas8lxzBqjivH2znqFpMzFAEKEbRmMD61o2iv/dN1
WVgLhlkcCsYToigZwxU/2hNJbAv4FHh1yuVfQuJKS4VBd/YfYEgIbyAPTQKn1KbofT+KedogKDCn
KCOovNwavFXmdWwzzQjY1n7jUPvSK0s5FUkH1zq1u86tCzsKKj/2EBE7z+g1OJbPCBPlNr9DnbmK
O2Rqm6rRMgWrgYR6FXTNk9X7W8dhSGJDKIgpSgpCH7SNVCyhKrNpIb5GC5rv5rjECSaH65y9Yikc
QgGwuKApVPULoziIczw1gInF5NbAcAKxF5w/UYffELQlnFHyGekSIFoQiSu3KSjTeURuRGvpW3In
Bd1kVE1DHS0kOSbWUtBop65ZbEHuPSMG1V/LkYezZLSDXtbbnMkdwCrxtjV/lho3YUvs84U46P5D
xAtbjxcFdUibtlnqBXGaqhI9tcSo7HV2ZLP1zei7ZmCs9ZR506BiLCsiR+vEI7hn+RwmokQ6Mkkg
l6R5qPtcNbGYqLdXz4K/OvqxuyMzrlJP8GTF023T7mzMXPtpgu475k1cY+r9OzgdhF2nLJrLGeC5
/NAN90MeVhPnhcU2HDsM6n5M+6W0mhgY6JhoDsVhANd2hJDi4oD574Br0hvvm4CXD2fqzQ6VuiKb
qCwyPQKqoP2U1ruh4FRWMSvUd/tGV7Qmapugl5n4ok/msUCbmg5+QSTBCaPmnf5F/LK6tVsFGSKO
PDJxVghiD02Z4ilC+yU6wBESGIzJRme7D7W6z8XlrA79ralHmV0VvJY8mXUx71EpM1xO6dKCewCW
5Vf8efoCMjw/c4Vb+ZD4E/rLdHs8bIGGBVBuQfzikIYilAF07nziurRk8y6O7G5zqafhUqA1dSXP
TzNH9UEUNH7id6E4vlW9Ci63ipN3TCgTUVhdrHcpUaYEsx87UNpgr8sg+z6P4KiX/fkOw4YDrlfL
XHFDJnk3C7Oa6Ui8Pkd6oczoZ+q+TK6Ecbz1zwrE8ZPdrZBUdFFHgprV/Psf3CA7VOp9mm9mC1Yl
lLh3KWigkzzKnKJPFnvMUPd7HYonIPU2la22zfoYUMbqVxgSqqGnLwJBvsEb08DcQENDpzKSC1Ac
SndVBf3+mQqFKeRfafeptuC9KNwid6bN2aFQaonOzqrNyLNOCPVAfUF5ALrdxDstMG0wjrjxE/cg
sBeQhIpRdKnJtBEqRLBKLwbk6txqsuPb5jAG1mNzF+EoNphFDfJ6xMUx0OCv6xvHWk9M8Cb/GeAC
paNZ65rMWTyigaXu/Xk5ZtGtyiOoZz6S9xiUlUNqI1pjE9q/ojas8ctgCwgLkhryPUwuFqUfQmds
UbtCHjIPZbh/yymDSVIOjXvenrGUZC8WpSTqrEyblEHny+I2noJu4TxqWN7Z/vuUrVowFtcwKoii
WWdle1Tb3Dam3K2nL7q+/YE/ayFngJwaoe7QqLdHu0jFKI/o75TbH+py2xkc+8Dyjfbfp1RARZ5z
aOK3NnCSfZnC/EByt7x4DHNLUNYgo8gFgTk6T9zMGCMYW9gSS/6ViN/jP7E+1u77lC+SDFmh1w2+
r1YnScrtdmrtevx1/UiyTIFFWCxkEz3gMv0ONBZLWHpZQ7FCl9hLLJ1B44EJwaL4pPY5R8eY+7LD
ovZFAzeZbqUIKaEI0E6Tv1rpTlY+x8JRXv6aqqeSO+mKdeHvhaPOp1Z3Q72AzZ6MDANpf378mcJ/
/JqEGXdKHTPDaZmmRcaNonCXfqQpjdjJSo4UHHr1V1snRJrLjeU3d3jrgl25J7m4xnS1b4jWcV0N
piq+g9PPN6tc9QLENaTQ+7XI7sbu+bqWML3xnXT0421DFdE0qQBQX9Xj/IiJU3jheJq3+sVtVqBR
qfLATDGGvMwc0ywhSY1eOtImSL+ymkmbMMedqMza2W0VlqU9YRjBMKS2ka3BdSmZ19MOjHJh9Ezr
MMoVYGJ926T+pH3ReI9gZtLA2mFQvssiJOjtaYExH/OX6KhgnCZGrIJgllRf/VFT6g6NJiFst1Uz
+hVoLZrOrdKRs+/D8u36qjGTz3sQ6qU2LYKa1C0ybkIoHttbhHrgv4DF+QeZwsQva2Tq+vsKmpRZ
BN/BKA8CZCqiLj6IQ5Lcox5c+pM7ZIdC3VEq2Ddm5U0XUDHQn9MgP2ShCILo64vHVjnggChLMxHr
+xhFqEqpifoRFqrOZmfT7ozp05b/vI7BMPEIEcg6HFiwN1zwG0xwladowf7opSvItWPoD83mtGbj
X8dhyAIcS0OlsGqQipyPsqSz1oAZXeox3kDSblpF1twxns2TOWy1ex2KdYw+YFFHVZuWSatSlFi0
v0qBcJPfmW7kC2fUnQ0p6oV5RX0MpfuARx3bIsVIWhQJwbpLzbeyRUYEtW8ct4izfnQqbMnRD1WM
wBDy4mhoqjP35c+uUDgqxxGFzoalQ5kPYoWlK6JzPXtJy2mB5olBnU/wgHcLWuXwuBgRARM3p04w
MmHitVMxxUDsWpJRmmtZtBOpKGo0rSQKv6U3Zn6qlk/XVYz3ffL3XVJvqbp4rkZ8X0xnqBViyKbg
XYdgrtROBPL3HUS0yanRLyT9lM+3ao4+tGy4icaEY8rIuaPCHmDEel8pYh92MLEuY51kwCwa8quI
8Vq5bBeamxiHteSF7RitOR/AKCOgxkY35CSlBj6+Q31EV3FQP3fOanOjK8Q0XhOLMgFlYa1SjkGs
jnKH+QeoJZtO5l8b/DtS1IshUP8akLIB69TV65gA0Hra/PYRGXgUTpPn8m3tJl7hcFOEDPd1v5Y0
zWXWRnklKVjL7GZ7m3dbfCeBXQU1UITn+7oycrSEfs3ASVBXTQVY3P4YUAG4nmdJR/HEMeGxd3LU
nia7rMStjgrSB6mKIEM4rta3ZZ44tpRs/hXloIfG4P0vLQvB2NTUrg1HKAJdO61b0PboO8JRu754
7Pvo/YzRQ2PGxlwsmTTBJQcJU8t7RzphEhpKDFs0kvzRZbQDo+wGSE4GIbYAtqDCapHBv5xzfDre
FlEmY1SUcUhIk5EYfdYm32weau68OrZ2W6aKh6eJCl7K9RGFOq4TA/eE8TS/5GF9Vl0T9eoIn2BW
Ne8dwfSBpHcwyporq1qvmwkwGV79YmbhME9f1EQMLSHlvHKZa4ceX7ypJbTA0DXDeiukZdnhGq+l
s6Vudp/fVT0n8ch4SaNq9x2Dsn3Lps+ZuECc9fg3fb0SJGEX8BSNKYoCSh3wqopoNacVLVL7KE3g
nWbSiyC7SXpYGk5ChAlBCldVlTSI0HkssLf2KBmEcxqNNxa6oZu7teOUTnEg6GwVKGJ1a5EA0db3
EpIcfQIWAJHXa80KBoLj/7ckCvUMKvS8biITML2XPpLA43C0AjR8eAKXoIT1HP+ARc7W7kpP2gU8
tKTIEo8Gn1C41qC8ResmHsg3uP5cTXWr18hbOGrHW0nqyMpCZi1dDFjMyAqtOmzbxJsFXniQbUx3
K0kd1ibuEGuoASPd6UF/C25VT0Y4XHGGIPF43JdcNErJwVoWj6uFfZMKuBHoyr/VMSx28sYb0//D
h8RONsqyqkNsgtYRaJg9UC6nJfuXyk75X0unKu0g4PsFOuOVYTgade7O5cbxFniaQBmgVF67IidV
tpF2GrpgnU9mHV6/U3kQlLs11m0DFgpowdS5cospMUVQqxx3len0vO8GPXJKGLJ+6Fey983zsJ1W
4a9OuDGKz5mi8TwEorQXHskOijIPdTtlWUde4WpQY8iNWx+LO/0+8qUHMuZt0B1kDQ7XV5AVmcEt
ZMC2opVERJ3KRzMhxENfSSSCnElu71UHw68D41EQ0QRayjZpAe24NC9MzwudJSap+UFdEaWAtdAY
g9lAzsGXvgw3q1ffIpcA/gnB6xXHtCN7Tuzs2Djy95hvGMkqXqzyDp3Sy0TVlaEq31a5eiZG+K0m
9yWzc5e7ujxJqdUdyzZOSrzgwOexJiiQTBD4qm2z9DQ/9SJ3sJOXoj7J/vjccesU2FbrXVBac0FX
KaRZDfDoLP/Kw+Wkea2bP4P96MjvSmXqrq7Cn5FltC9fdHvoTSkUpKZ6LMNGPsoVT1GZr0YdBM0Y
kwO1obMQozToA1haUEyjJ9LPOqqlA6rjQFQ5fNmq/nbZNgfNQ6sn5ZmrCeLIw2cKaKCICwVKaCej
C7mktOzAhAP85AYzH2RHuunPgjcdt6P4BfXVrnjiuVbsDdxBUlc48oaLEYmAnDExnLwYaszvTh3R
b/3U51WPM+3cDoy6uNOlBzE2UdVtkdyxlu4byXxJuuIsZeYJ3vmf3A47OLLcO/eknZI8mYkNqJLH
QuxtVWqdLOd4jkyXfgdC3dvWWFnGm0HN+wKNO899NdoVihmFVHY4dpRpVchMctTeGaZFMzELS5Xk
ugb911DHEZ8qPw8IbQ8p8k44NxKL8g4VZe9YlP0Ullj9+wJvfsjH1YtP7cPyXfAiDFdFkgAlXa/C
gcdMwFzKHSZlNevUMv7u2TFXjEFXt+OgTqGWp7bS9C+ctbw8ajoSjQbaoi1S3Uq//tNsE1A6Jybu
GhDiOcwpanwcNdwMCmxXbdrjidcSculJfISktB/DBBGTTAApm7dK5E7mk8Q7zjypKI3f5rEa+4FA
1C+l8pRPnEcl43XxUQZK29U5KSW9A4B2Z9mEHyP+JJxJIjPissEz2sk/YlE+qrWKXdFKW+Imvdcc
MLvKNQ8Yd/4JbLs3VoCJUtyIBm+HKKXPZAG5ixbSJf1BRHvy1NtJ+8rRvMtT/FEsSsvjfo2yIpWw
hPbskYH12V0TGkEFVgruKebpA+UboPtuEVUBS7jd9d78Qgq/CM2CgM5rZ/Mwg/ORVyDCuFA+iEeP
iCi2ZIzSBpD6eQD3beNvn6XHJcFLpkK4kDsUkOFcfsSjHNqxiQejEYHXe2Soaep1om2Apbu6JUPI
0Tw281xociV+dO4+IlJXZiOk8zaW0JLB39Crlnv52bzpYIZL33Kt5+vqcmkTP4JRRiOJt0W1Ooi3
Gq6YPWzbTdK8GDxmOoa5/whDGY5M3HJpIGdNP6vB7Elu6pW1kwYkp94/d1jJ1Fe+XheNo5z0VMI+
Qg9eYQBTEu7MobXz9uk6AFc3aAuymJKw9WSnvoBVyq/+j7QrW45bR5ZfxAiS4PrKtbvVrd2S7BeG
t8N93/n1NyHPHFEwTdyRI+wnRTAbQKFQKFRlOm1tmffyzeg0VltZYCniXHt5Q2IcCG6ji6D0AKyh
6KvdaendX46IcR7VUgwDoSOSfWrtta/9aCcfSkoeJYJJfhryYR+RZ3+MB8nJ2ARagEUKO1B6hMdZ
+a6ZflR6+zAbqaR3BsiWCKhQYjUyuqmKzv/1ymBeJ9/mG0q3X54pZUmFdkaet+Ksl8E4jynvBVkt
gToIFymCHHNvcLwFnZ8dZ8GWCQR9OmvIyMMEw9LLys+ddsnbF5DhWUX9I62+1O0zZyY57slgPAbC
GtT70m012ro1HNvUQoumPXvmCVnA1PrfU9rvF47xHGmCus4pB1yvPyTo2O1/DuX1SDhmyHNQLFuQ
aSa5NKNiFKOiVLSxKyeO5nSuZCeWciU4oUdu//dCnPdDY9yHYIhj0abATNoXEiMq6L+1aCTnrBfP
Bhmf0UCEeFQKaoMvoq3ghI7v9OvaoUbfIMaJfvKMfnsuIeRigngTpdkGs6cnaBpIyYQlo4LqtCHf
OKrXS2cRHbqZvUO7HNWJW5pGXdNvO+EN9TdCrrBZ4qCbMM7yppp9XbyVxatSve8l60OR9gqK2dZj
I4WqQmMQXUJGRLtNY8VSBp7Lohtpb0BMHGCWSSAm7Yzz6wbXMdCa0Rqq+PyqS++FHpeim4fHbGyI
DVbiEGNUIKryX8v4YxezaWe5MztUaY5nKLwVY7Z22EZlqAQY4FiUdgiFbHV8Ks3BGZZTIX2Nwp/7
O2HzqFmtGnO3kGotTnIRcJ38FPWPcXnfm/fEeNlH2Q4KVjDMrp5ylQzpADvsoZ4FiVrafkGuJX+E
9LdrIOvBK67a3OArQGaDZyler7IJgEZ3b/ZPGq9Pkzsiuo6rPEekkxkXXABQ36h6NAEouLpLYzfZ
mb/xnip442HchzqXEUFfVOSQ8cfyZZY+/dUCmSLN0q2GM49ykEQ0opduOof2W0WxpzmT3R5rL3Vy
9M3Yf4nI+ItFqsReb4FIWUpUTwL7Iq4QHlqgbdSqfYBdD+fKvwYBzsD3A1RzFAWkEiZwQZFucpWS
c87lYtuMAlYYjLNIorkx0wWbSThMr0UbwaMMMS3Ro+yHFfdOtO+bTJFxFXiP0wqlwZCS0mp1h3Zy
5H70rXLL0gpvq/vsxEsW7VuhySaDVSEpIqJggDky+91NyVMJ3Hd+psi6CSVZwioYIycTMrsU54NS
OH1g2mpLvE57UUZOKyX1An8+TdCP8N4oSELmOoAuoSNo6XnoL8LgD8VT0ZPzwtNf3c6srIyDcRhN
LfdFMwJL9sP7/qtk1XbzrfcEXzpRcavsE4+LajOxsgJkXEaARh8lFGEeuvxUVufGfOhUTh6WYw9s
7Xk35lKeIfvgyPOXWvhifii19jYEtvScKGYvKCm+T6Sn2XCjhZMX2rworL7POAU8lg66Tk/3aZHQ
a48uCDBlN5rXVxepPGvmrVF+/ju393qurBytOJmRQGhEFh3po9xyaJD5n5ACVV9pl3k3Bc45Zb6a
5QqvDyK0RGn0gIcsEs18tZfQNZF0Fb3JT280jkVsGx3K9cGASeTfWPOksjCMnM5oBSUOybhrxtyq
Vf9Dk/iGwuylQezMoi2BIvrBBf3qaHFUr4tD5y5u4vJ30h8m8Q2P2UrSNM6BTE/HSoKbrfCUKheU
1/aOqrSUD/w78nZGj7Y9/JpHtv4vk8exKggQ+xPl8CKH5Yoy6WpWfttxu5m2t8EbGHMU50IkFZkM
MMU3wC0zHGI0TYHEhpOo+YMLfMNhttuEtGGv0nt58b13IeCGXIqNoMkuRiQcckd2PtLUTY/9N0j2
SA5LbWxCQGrZYUpPSs0xxW0P+PZ95gyOygaK8R2+Hw3TCW9Id4KQHzjWzlseJkYvyyyPTWp9g5cd
9e8iHk7K2pJdSDHalLK6BtEVpJshuW5cxdzAiWuKzKE8htKwFArgR7s4gtMW2eziufdkL3P7Z16E
sWkjuirKUHKlNMVsziGRBjmYM/jHwUuvZRsPRNfInV9oH6dsxU7m/zUiM75i6htNGnpk255oU34L
UuRWd8NzdA3GQWt+Tjs+HQ/dUWzgsR4lE3hU+qSnUotARzyl1xUEmGinqmRX/48H/M31W2OxztJU
ayXsBoSJR+Of1+I0C6bqj8cUYTbv3rXl/9dgjKfMCigZ1jGNScEaFVwt6SlXOZVoPBNhkxqKlAla
J2NA6K0vjulBfcaJZutfeqc/Q50Z9AG8ds/NA2A1LJPxkMJioHCUntqjLdpUwbO2I08H18bkojby
xOMF5g6R8ZSLloGZFu0AOOCSI3mhtWmBo9tQLwADBkrT+gP38kLNYMckTcZTDrgvG4OGWW2Rnmoe
VK/wcju+aKDgopoQ9E42HxM38Ste+eSWD11PLuNDVb1sZGkBclOFttLWVty4HBfK2W8m40JRfkLG
JKFRFw7wM604ngKwpEon9Lt3fs/x2NRj7E0l41GipRzREIrVC5IHMbnFGe9MeFxPC2d/WLwlY7yI
MitpXgWYuECBAr32vY9D5HHuAtFSFC/JP/IOvV4nxpGomdGlggCnJQWXvP42ideJ+VCHD7HgBck5
QfW2eYqzu/0x8oyDcSjgoC3JomEuW3ISxLta5RRd7DosA3rb76+Agilk/SJhUFr/qR0uxLgONM7E
7Q4BEIzzUHO5inS0jzjLnNp1mNt9wDEE3iAYdzFFcRDIOgZRTM+FepTazJLHp/2F2PeBGAbjIKS8
naBggT3UOSMIsWO3HdwYj740X1PUVnsVPnMQd3ctEOnEru4uVddkZT9i4kjtNGioDo6lAN6YxTb/
4Re875+TQGN8RCcGcRfJmMTBo8+W9as4ggBpYUqirHMyDzybYFyElE/Q/DUBlhduF9/U3ENyKzn0
72bFaBjfsKhVM+IfXS0BFafXNN9ASSM7SOOidMR0ptv91eKNiPEOS6JKoCmFM+pG35DPLe/2sOtU
MSDGEYABoQhTE8YwNQdSHKO0tSTFCrof+8PgmQGb09C6oVPjEBM3q1aDlBq9Wmrnyabigc2Fdz+n
y/DHo8IQ2QwHRE2QlayAhgTsPdpurL4p3bhobtus9UnPo81//fV7eIyn0Lu2icYUm7iEpI7wEhfH
zPgqwjAatJfFV2SU7VLnuPCt+8vKFF8dy2objw2EPwjY+h1Zu1Yntx6PY3GQJX9I77pBtzNBcTlr
yPGHr+HVGlGLREEisMWysWQVtIPECV3kl9GMeJtZC9744hf+WvI85Osb4Ao2LwWlzmcMNCqtfrYM
PHNMB3I93yg3zVfREQ9/FW3Dehgv0slpXjQ0Eqa6p4vyM5yIM2g2ZzY5O5tt7g40ZRzUHihguKNl
AolnXs8VVN6U7zOKOqg2U/a3mIw3MWbNqEd6DQT9bAb9ot4XXPF4VqzZW1xcBD9AlwA6vf/eOzGV
jHvBNV4tZxFrV6VegL1gnmpeWQLHg7FN3lUq6I2WA2IiiQXphWw6T+LngedSOMbPNnlnVR0tOj3H
Iv2+HB9b9b4E6yrHJqif2PEjLO9xrS+GMNEQtwz7R6mvrKyu/U7AUzqkJsd6ucSQM7Lbpcb21lDA
PRyyJPU4P4I3oUxEkmZVJqAiHCM9927zGNnpHWUX/Z4f9X/oRbBHCov3bsXDpJtltcdJoeWhINFj
rtOdpryUAi7uqPdoeVEjD4gJR7KirKFMhcHNegKf7MVybKVGYkU8ukWevdAfshqRPJl9HNFchNBF
rmzag1ZZ81TzLIYHwwQkkVF20aRj4mSfOsbEo/qGKBX8T5GieQ494Vzy2CJ4s8j4kUisl0ZrgDrX
33rZF/vHVrlPUk5mkzc2xnmUplAmrQAUdaxxguc3Cd4XwzLneUVOQPxbO2MVaEP36/EA10onPFWu
8pJYIih0ea9HHKfPtjRCmhf1RfQBvRIuWXtOuOoDdHPueBDCRCLKkJJmogEqMtzfX+naLrNq1w6t
E+y+FD5PiJyu9B4e4ywMNcykmUY+4yBYY/m1k3yjv8G9zBJKuwoO+76JYxGEcRN4t4JauI7dCw59
sziEy22SfOCpZXViEfoTVvs2HvVCjWnCpkwexvg09V9bHtsizwgY11BkcVGmaOlw5vSklgc0jOzP
0nb0i04AsMFJChgk3w+h0DNRaecOmZ8muQSDepq7+rOqoW9WN271znT34f4QoL3hMTaXtq1YLjlW
BcSyuBe9tLgUob/Cm6gEXnbgPz/8IZH3hshYnRLEaphEQJzQYYqk4Y/X1CFIkrrGigQUv1DqJx6f
w7bxvYEyxjdpdTNMHaZVR65B+BHlp0n4zpnK7QDgDYOxPrVY6hltN7RG1XAK8mkkipUNsyXOV3p7
G+snOTjnzSXP70n0wMGmk8ZuZUMTZQVCe4jaNMZshGTWklpUQ6QqY8iaebWf2osvfsdJjL5GwfnQ
E8EakLGbRIy7uugBGJvDZBUqiCRQvgLO5yiVrEqGdkU9I7cTjFNBAyLTTkNZO2otGS1ZS9uDlCjQ
vwllbgS0tQrrH8aYl2RK5WQ0+GGdI9rpYvV+fFlAHhpYIA3ky2lt+QMDcu06HnchC8F27AdCFGqK
oIUOBGMPaGl1s46XDN6yXYjbGhBPBLOPyfatmgHymdkMCJBRiprdGQ8Rr8R00w2sMNh2CQg+yWWb
AWPwaP9dhP47AzHPDzykwQ244yE3HY7Jbi7U27B0xmTzOA3HrgCkXNmGr9iQVQGzf2JTmUYIMUQn
88c+ImcedcZkS6PQl5GOkQhfhvzSBc9i4//vEKaOqxJBqoqAKfe99x6hSVPL6hw6aOqCqgPa4qQv
pPxAomwNwgRw4gjiiMoASCh/bipHbXiObMuZgMJdhGwt1d1j+0/rBjFbtgyho9zRKATdtPeVi/63
waUyfy10QKz9ads0P9MEqbCkSEhqsgXwTdgFQ9/24WsJCJ5xUQo86FZxmL35TPWDqsTlIG5Z3xqR
MYYaT8imoAMx/Do5GkoVc1u91m3aABXd8R7LtixvDcb4JKUKzHFWAKajQry41zuviTm5xs1jdY3B
nHBpO2SDSjFoP1dzW9s1XMVVCOVR//UIeIxK+yOtM2tMOu5VvCVqZM6lHoYyd9p9OqdHSfrfic1w
pVtZBhNvyW1uENGglpF60nIgw/EvDYHZsoG0iKMyAgCiljb1fAhJHOmaGgK1dQ7a1nGxHg6zdzU1
E8aBdDidgBbfy252k//srijDBnG7yUKowPOzm7t5NYPMTUzKU1FLGwxQ8btj6gr3sa++qtqjKPeg
XPNUzXiGyL5Fm6GYDXIOPFoGDKYFO5xs7Qhpb7s/RleUeQDKrn83rexjNHqEzRQ1ZDT8iW4Fa77U
YPBuQDlFiySau+RL/byPyFlHk3EfzSLm7VDB8s3lNk6fuvhu//uvWW42oFsZCvv2PMrJUnYdACLU
hqMt+BQcKH8OVdn+SJvCGorxHHLV59NAt5hZX1AHLGUP3ITKxnRpeOWTJB3qtHigZGywJELdRukY
oqr0qzYI7hiZnBfFrUeKNYTKvFpOahIXWYoJ6zzapVv6xRWIRdCwJSLq46W8tg6sd2hM8KJqIK4J
IgyIlu7nbnwSFACOHkHJooaOmZHLf7dxhrxDZCxukkmJcneMbxIueXHOSt8UOL6QB8EcU2apTlKd
AyKPnxM9BvN96Eq8Z76ttp93A2HMLRygUkRiTJ12t0BHuPCmzuqew0uLPEdIxY86P/TSb5z9RKeH
2U/vUJmjKiOkUg26YNQrCdD4LW3zunJRregVF+7tiC7/HhpzailTVkhxDzTaDUx1JOXRUt3eiSA1
QXh6t3Tz7IExJ5gOXqC+q19tMUb7Twwldw0FMbyzi7OHVeboUuNWIaEC62i122h26t7jLBFv0hgn
0S4kHBYaTXQE1FN43rDnz9HXxW1OkGZ19sE4ps4Wk4Lsow1D6i0GsICm4U9VFa0Gi7SPwnMT7LW8
FHW515v/WB16SGB1gl1cZVZ9zNzYEx738baXSIFEB1EhR88+SzVqF0laj2NQDf2G3AjC/f73qdn+
bmlv32dMIMySsEacDslh41nRrKUebaPDC6m/D/OHaaOiGIRIqspWPIoplI4Merp2XvKIGMlDTaeT
/TO4NJKFzDinfG572t7gmN1qZmUOGhzAVaZvRo/ZyFmW13n/fd7eAJgdOmv1MAU1jfpQcb6gVR/1
SZWFHM1F+0F7YvtzfUvfDEOeOB93JpkVk3opHpYaZ3t2zo6iWzjLFRJvodU6pg8LLCwe18O2ibwN
ldnEPRqY5HgAYKnqbpkuB5TheE0wd9aQmi/7drK9if/FYiPNcMoLAuo/zJt0WcazEEBNnXet2nZK
bxjMQZ8WdVMLUGlxsiOYBS0c9PZ31de8+QPk51BKhLzof4yeDSnJ0olGO8EKVdT7VfVNNuGI5IlA
8KaMOeKzQOrirsKUtULvxInizE3kSvPs7q8MNegdgzfpjltdDEEOnTZLAhi9cWfpKi0+lYINwcGK
U6rGs2+2ijEpUx28oFgeFc2v9XV6gnDP1XQnnSKkrgPIzH/eH9j2Wfu2SIyrqEO1j8cZeM2UyF4H
asYDOutxuJMmtDtBNrxAD+7SvAycuc85xsjxU6yUVSwEdRUlAO/is5beZgrPT/EAGG8xmGk1L9mr
n/pFYhI9IJN9NXuBlVjNJbnoPESOuzAZdwHR87rO6TWneqGI5JmkKCNWbqHC+ZRDDR4UlwhHO0s6
7q/j/j7AvntvoK0kZpD5xlSa8VkRHgahtgSNs1w8DMZ1tHE9RgrF0CMRbKsiGi7UxxA6en83FBr5
rvaaVg5l3seACbPbMD6H5p0sc2Zr3y40ts6xDcgYBh3sIumOenFFuLQbPAD699UYUCWXoCuLuiWQ
YClgzxnADPlZc16b2J0ZYg33AieLylsd+vcVpKZV+ig0gIx1MOsVllKjKooc9tfmD5ed//oLjW3f
NKRarSU6c6WL/p6vvZ/cCHbrmRf6pitbyjP+wsHc972Qink/sFqXh0rVXoO0/lhWzVGYFUuYU6cR
b6ak8fZHuL+BNZFxGYmCkFCjt7kObE5yX9mqXFpZY6d5y0HiLRjjKvLUNGuzwFTO4WWSvmog243/
biuxhY6mKeZKIMEbCYKdkmdNdgf5YX++/pCn+Nci2PLGNE1rQwiAER1HV3TBswG2KJ/yNqHqHk3l
7j4eZ2e9/pyVmY9jU9UFjW1l4akrfsZVw7vjUP/y57Neez2iVwhqk0+6QROo42y34PZq7dyX7tFw
XVxDsM8LOAPiHPnaa/5xhRcuSY1KK9iBlCLTA7aEw5hYuWD9apQPXwp/4TjyrWScJkp4foMsDRE1
lqlEC+RGGamR0+QB6Obs9NN0ot1eqMng7N5NK3+DYmNaIoXVpMlYrzJrLTW1Cdpv+TrUGznh9YDY
fOlImmWqVKAMmb285Neo6UXvTv2SPem+eKYtLftWuJUUfgfIHFJEr5p0oGZofNJ8dbBeZR0vHYQ/
2/N4ls98aultO1nNJBPqBvKU5oQAki4aZQVfng1HsXRfRVKwuPC6hXgLxxxhZV9ByZZOaVPcZOZn
xfg08N54eBD07yvLT4OuzjT6Lmf0mZ1RqunEmgjHQW06jNW0UYe/ApnTcIBgKkCiTLRG0oKhzPlL
Y2BOqDEUwBBJXSDNjo2LhfQ2yOvkzyiTROsE+Znw6Ym3RiWbGiTDIbj5uwpsOi3hXI8l+ibUr1n0
uZgzzqC21mYNwJyD0K3R41oCgIbGo9qsLW3or6RJ4aW5t3buGoc5BdNWm/RYBE5yTp9o08lyhXUK
/fwYvHT2fJU+7y/W/sSpbKBs1p0eLgPwVGU+VnPs4r7Ncw77Y1LZbiDSibVGkMZEHWTgUzY5jKi6
6r0BnYSVn4qWxHPoW6OCKqGogL55Q8o2GfQGeh6gT07wqu1MZ3IggT1+lm+Q1HIbOzcs1CZ9pEJY
W6MyWysbu34kc4K35n90FHBDo+cgPAkXGQo9occr7tv0f2s0ZpcNadYEJqWIHu/GV3nn0tZux9sW
UssZVBh4NAe8KWU2AKr8i7qnUxqF1+Z8o/LuCLzvM4YPeQ+jKnN8X0yvEvEg83Qx6HSwYcxqutgK
GAGl9Wk1ZgkqxCa/Rd2L8VVSiFuDaS2aSnd/V/EWhy1+yZBKrdsao5F9yp6AQvHKHRM0j1HtyOqT
Up7I4z4kZ/7Y6pc2H8ae1DC+UbxM/VM4cPbU1kVgPX/McdskUZQHGeZPjSq7kR+WpLL6CASo2gcO
qDUQHejqgGq1sp2NCVPX1IZdDbIVgLRuf654Y2EOWiXWsHmSPHGm4DRVhwV8DKj25GXTeSvCuINa
KUBZaGIgIzkV4YVLxLB1JK0ninEAQTeDJKjAimjBuRjsML7qFp4db6VHCcRwaBHGhnY2KPmjARLn
cKSvolzLQSGWdq7P1HFP3FatravGGo1Zenk20ULRA61G4KCDd0ETLKpxRvWMUd7CI57bvKut8Rg7
yKqSgCwbeIofHsYQpSGvHLv/UJ67CsVdPLmIbYt4m03GIkozjvKczqZuLFbSgI+Lc8HljoixiaaM
tbBpgUBDr/wQu8ZoibdULyn1iMJVoNh2qpopgRhLhWwtkwIri6IT2ywG3HyTguGuuC7zxVKCR0Hi
dlNsm+IbFnPFyFPwZJQTsEbapYhW/Yt8bJ3gRvFkrhDv9kK9YTHODmosczZTZ5pObjt5Hc81bN6X
cNP8d+IYS1fzoCmEGoOJzoOD3luvMb3Uzq4aF1ln2whAPcCjeP6DbbxhstauBIGpFcCk3cxoW/K0
W0ptSqm4TIcbgm0uF2RY8LIKZpPfqlrrSY06cYD36+3Znl20rh7k2/RIX8h5odDmar1BsUf7EmqQ
aRoBRczHsAejNC8o3/RLKwDGzINU0lqDxj7i3WwTL3fzFPQbKrRs8MYmcHM62ysF/WcTxZLwT2yZ
aZzEuZiIFfgVD7P82BxVyF0Fnl49Ya1QPM/1g1sBOlnhMbFdaYo9JHuBR7287EoHw8kTN3qCVg8i
VxW0Vlw62u0pfRsiE+7pg2qSLCmwm18FQSiZZG4Xh/JYOoXPaxp9Tez9Fvy9DZDVj+mLIlOkCWjF
eXKoKYYX+sgXnbiJEM64WG2VkQSamcdAws1jchRbskobdQctyuOma5ErJbAdaK5GxnhFFcLG0JPE
0gWXFDpskFWxJDyPSXZnR2504d7teeNjPKOax0NcF8Brvs82tczAIdeNm1yLzscICrSVYSqMmxy7
uluaFLOpXHoXxS9X3Tfzk2ZRDnzkB3llytt+5F+bVBgHmZIwFYKuhK6R+lItpp2jYHM/8NzMNK4H
xEQA6aigoJZgQMZFtgVLshALXC8neobxXuq3zxhZVxFvmKjK+40+IM6LWezg718I3t+ONAujIKF0
h2LUxkofC5rd1HkD3HQl1OfLSKOKAH8fvSfRaJJcbmgI1/S4lpJDBH05/Uv1NIHvLHa45a+bBqlJ
VKcGXRoY6nvATidCWZV1ArriqLeVk+KWfnNV5Cj9Ak8RP9O5OcA3PDaBW4VRQ7IYePOJ+srMM5zo
uXENCIw1fmCrjxyL2RgfjbxFooOf4/eaHzPr+iwy6xi8SAtiYkTgR0pHjhdb9/+hKEZNnHGU79CY
kwA6qGMrSUBrXjrHOGlP+jfcL44FAhO4FBPVj8hcf9sf4sZt7B0ms4KDGraKFAAzMz+10zFqz7N0
m/B6frcO1TUM24u+KOWYBQtgftUt42GmtjpLAZHccAk97psCZ93YRr9pUuUOQlsxapzI9/iQedBI
O8kvv6h+eSf4Rhz+bmz0x6zuzEVSQEp9wNjMyHR1DelWSbOnZLLzEHoGmertr9iGo3wHx2xyoqM9
LED46sjJaZBdQeSUfXCsUGbcPvQ6pGEa8f28/S6PF4jYQoDe2h8D1x4Yb99Uo9k0PbWH/7KepDZe
zyjBGX344VUkbp3U7yaNcf3tJKs9HgdhEC896LOpY6yuhJ+dK5wa8HHFz/vj45kE/fvKJFK5TORU
B1yvF04xo+FXuBa1wtKywSpFXu6Tt2KM39DM2VBmurl0U/PiSIYWcHLSFdndH9TW+fluEhlfUaGd
Ix0y7KpJg8rhUNlZ6SZBaSnETsd/+vQkKsdMOC0jD3jD7a+B2T50UR4KfW7o6nk9nnVTF+031dXw
ypET3+Q3vFLPV/aNHU/8Wze6VKDsw6jAbnmRvOmIXJXV5JZgJ9/0T/INjcwzf+it5UcucnbG5lpq
MlEUU9ZlwnouCJ0uqUb9cajkdhsHjtmnbq829v5abjqRFQzjswQR/Q8GNRkzv7TmsVT8/e9vHiur
7zNOqlOSegJZaews0j9V9jj2F7F6rPKMM1vbfmSFwzgrEiTFIqfAITe9q4PVndxP9uT+cvS8cGdz
V6/A6NqtdjWUWrNypmtTl6HVtM+acNdElyb6Z+CpRG5ZgSzrUI1B46uEmPU9Uj9niayKsL8Wol7G
Ocg/V5B12V8iHgY7dVIjBzK18STMUF6gXGmZ6I7awru/b5ka7BmvW0TXDZFtTxFiVMyEbR4jz6eW
lobUhxpa2o8QIhqU6yyn6RbeSm2ODXcJohEoiSpsrTbkGidBoQ5jIY7ZWqFxMEfeuOgWYX2ErCho
skXnMCqpmTUaRdPIc1IgcjpL3nBE8WprlS+zlx2KS3u1/Nhfrc1ZXKExq4Vbn5R0uAA6TXUZ4xjl
4f/sA2xO2QqA/n1l3CXi6mZAhspJq2uhOLTyOU44CVIeBHMIF7Ea92oBi2vCe6E9zBrU9yrv74bB
nLyFCQqJVscwBvU+jw5F873hPZZt+TZZVSXobUA+8zfO8YyMYiEEaexIw0szfU+lp0l+Qb6Nsz83
Vxzl+aos4XqlycyCmDUebVsjjFHZONoayZ1E+MBTDH7/GwSzIH2vZqQtInhPNGoIw9OsHYTpkyF+
2l+TTS8to2kbmrca6gPYfrs4bmtBkBO4M1QgUirH2F+uaQ4IZcQ27y1u08pWYMxOUdWhayBfgnkT
LyaUTPumsjSh5KzO1lmwHhKzOkY8qSYeE2AEijuXuRUSCf+/68ltPuecw3Sr0NFYgzHrFJIcryUj
hlTPtnKXIweDGp/poD0qvaVGCIMaq7FjbiMebyaZvZRXgxRVM2Dz5SJVjlg+jjFnu24auaaCWUNS
ICLG9vAsuQF+wAHbdTH9oT13vL26GbPKKwDqxVdujcyDXpUV9Qev3AuFExwnKoPu8avLaPj724Gw
gmIOhKoYpzHX4KIHjz6RDAeqtsFnz99elbcpY+y7aRZNFFKMSAFn8hBbkuYt0dP+juUtC2PdJIEs
FCnorIX+kh+L8Lj/fXoj2ZsqxqAr6HYtfYLvz0Vijdm1FN0Y82RV4iEVUBvycx/tD/7nbcoYQ657
EhcDdCKwMoG/QL9Bv24/d655Eg9aaPGyD9uTZ4AnBUeEpLOsJaNZq+EQIvgoiSeKV43wz/5wtg3g
3++ztyF91jpdHUokAMQbQm7C4SR/oFYXqskyaqFEaDNBifr9rhEj1QRhPI64QPZL6aEBCXn18IFR
rCCYS2sU6nITy1nsqMXnSTmaaEmo3X2IzYVYQTD31bwtAlMhGEUb/4xzT2i+7H9/267+BcB70ftp
wrktV8MrgEu78WFX9/FRs35R+OYc8qrNHMbbokjse28QQDpgUjCcX4pmyU2d+CLEMyV3+pRGVmAn
3JqATVNbDZDxnl2/kMzUcMpN3xvQmEOmy6EKEFQ0y7wDwyi6v3lEcJtedAXJeFGh6KaiL2EX5XKY
l8Q2hMWtTFtOX0YRVQHlD4VwlXHpN39zRytMxqWWOjFn1cAwG8xtcxwv6acOgyzufzW48xKGvCHS
WV+dScY4SoIOfWi0vVFJQdMdParH+JHnsNUultj+iMZI2pQoGJbsNyCnKC+pLzzRsEvEmz2EcvZ3
A89WGJ8hLTU67EAU4NSaU8Z+3YIaltNWsr+hJbYfQiHJXMQdJk5MD1F32/IuKLzvMw4DW04z6EXI
SUPLiG6nmHOs0mNtx85+a4EoO0VKCuzgsNctQXJNtMZIxc8643WtcwbyGhWtLAwklI2+0CtK197l
pRfzyLc5a/3qGFffF5ux17uRrvXQ+WKdHlDEjycnHj8Nz8GyeZAFb4LSNGMclCMdSfXD+Hm+maBc
UjrCMRI4FsybNfr31aiSQiBJltLlaSyju+gGZ/l532f2fUuGoBip+S71XSh4BS+px50uan+rAQhV
UvYata/OM/zpmJ9yW7ztX1713vCgypkunhEwGz4Mik6WO6BpqeSWgeyG6uIlyUdevdduTGIihbkr
8y5sgUNuEhnVRy1kB6UvM4ZFOxh5PT3cSWScQCxPYTfLgFOt6myc1KvpMFjE1/9JrNjhvRNzTIJ9
FwvhM4NewkYCD/uVWBV+F3WcrAsvbmBTykJnoiyamh15MO6IB9VGO/wEQm3iKyiO1nREDvsnwdbj
93rFWLbmmaRDT0QgomspffpFh25eR9+mU3IdvFBdpQ/wZ7xDZKKGuJSzvKW2qAqCZ+TjUVx4YpEc
582+i42SPiWqiaWK2/u580a9tlHyOVe8MgXOtmLzPsagC+i7B47Q+43iD5Jfdhwq1+2EwlvAIzOO
YlZGbWqoX1UtDcRVuYuyb0R2taP71fXgJyeBW63IxWTchWDK05g0wOxPvUur7sxr9SryTLt+MazQ
Nr6hl5fHXcXbXozrAJuGlGkZ5nIYJdAFfl5iXhaYZxWMt5jnbilMFaNKjvGhPBWJlxVWnFoBRJtp
w432HKh+n+LlnveGykFmr4FJaoRqFALZFJ+C4lsnPkYV2tm6kOPmeQvHPoZlc6Ihqweg1p2c6dja
yc10ZdrxkS7bdF3Z44feT1dXHZasWc/zutVqutfih1n7phhOhysoqo8KgeOrNjMRbzuBMI5jXPpo
KWikVMunzHwsu7NgNA7ooKzJfEDKijeZHItkiZrLGF0W8QTXqM3g4YH44dWSW8u98jCCv0i5gpP+
zHs64J1oLHMzmovquoyB2TiSF72AcvJ6gqqN6BRfKAn63zl/wvgWrVu6IiNYO8qSX9LuRyf2hxxV
eKiu9ccr4563E7gDZFxLWuLS2NJr6ngKfDWwQMTngh74KQ2s3BGvZN6W4C0i41bMWSf9CLZqRy5T
K0yJFYAonzON8v5dgTCOpdODPk0ajIkWk4ND0wN7a2eNuO2Lh8wePsKmtD5B2SrNcF4MtaKxo/Qg
NpAwQUG5g2KF78In2TMOscej8eIcc7/Vappl24z0OAW1nCUmEDKfHhTjM2cWNwqh342KzvIqIi7m
dOzLBaMqzoEvWOQQX4gv+MQWuXKj2wNSdSKDmtNQNPr3FVRoNmjTokGPIj/mxrlKjnPKC+W2jeIN
g9lbaZHmqpQBox6d7kzpNAMneRZQZnRdeuPBPOxP35ado1AeVLWGbOD1ltlXybSkWa5P9MFOxAuq
eRAizfk7CGYr1eoSB2k34xRTfxraN/kjhffon3kbA7OP2gGi73mDMQhX+Qz9RkhBOAbo0R0Rtf4p
lwudM2UGkxLsjGlR0wpwWtB5aWoc/o+061qSG8a1X6Qq5fCq2N2T89gvKkflnPX193B81yPTbWHX
fu6qhkCCByAIHNRmQyzZOUPbaMTz+S7YFDGKIEIsg1xG46HqyL1M4A+lB3dwREHJ2zJesS/TbaNh
5gMZ5569l2z14FzvimeZVSohIkbhu3TJxsvqrnI3vU1/zAPKS1DLxjTenE8z1OrUKGBpynRRj35n
HI2IigbZJ/MJnq1KHAZki2qguwQyJJSjvPEFPomlo8c2mtBQ1tar7vrwT+fH5BBBntdFWktIXJPL
KfPymrgqUHbAQUBYLWo4M3s2s8Ocnipqtjb1/9z5b6OxR88h/r8VbrTkZS3v99fn7APgdku48y+I
kgBaDQhAgbJ+wrOcaPcHM7YH2W584ThQaVBCIb5EOYzNOtcztiHrtVC/lO3TvkJsQXZMjGeXQJXy
PBQ59BkrUOvMJ0X11AY9c1GJl+5HqaSOzVl98LRhSSbqyiW+Lj+pQtWqO5zSqbxQK180CR9z9lhi
7rgM96KLGp/iAwdcJ6jMwJALcYXlqxAON305Eifz7KptpDAtN4e/lPs81roRzlk8TavXGJYdGk/L
ct8IV2FHnJmzNyYUbf3UiYMBcTCGdVggLT0ilprdBLS5foxidVWys6P+KrpW5mY+lbpiZ/E309iI
5bAgMcxmGcwJIaPZnUpMn1vLwkVReTCbxsXQUC6C2jkOGjLQb2WlBXEzSrraF1N+HoWv+8Z+NrLf
riQHD6MooZC6wUr+JwrOUTUO5ipWOqJ8oHrZzoPFZgU5sKj7dVFiBSpZB/3OPCFcfDIfukvNaQNq
s86fq582wmf+Mn1cqpBpZmHQ8XK7REToS1g8n/WLoyYUNX1A3FPNgWDVbm5Eh2oq3bFuvoO0yA7z
IdjfLUolLmbo58js1RgqNZi/NlnVZd5TKXrC5mQuZojqrk7EFRvUlKsT55jqtWJ6Qr36+5qczWBu
7I5P9sXFqrRLBDl4/36WnQKtJvpRvRE/MPrfNmh6m5rBzUxr5/Dyab8ly/q8XLF4yaxfzf3oViYm
kigowxusx7rvbmVwxfQSFX9TJ4xPBc7qgiHqIeTGR8yQZMQZRbAGYJhiA0jpuYeUjXCg0UuCvCgp
xLXypZoGQk4APXWEZQ4x8rAsEQ7Bn4QiCE/e2G8cUG0Ld+ziTKWdSTvhACPMLC0smJ2Ab7uypQTc
14mXfw797BJUgW4y2JHfEIUAxBLyib9WtyI1E7CEWXyMukNOjUAh3Aif71vjXI+nFCtorddZ/aSn
IIwxnCp70OuX/WNGSeIAQ0wFcwhlaKKnq1NXr0l3ys2LRbk3KmdfErVmHG6IZiQra4p9Mowrq7/X
/oI9ytzgBZ/WKwtM85SZJmaM2V7pxbK0thJTSSHmwHcwgk/kCQIoBoeFoZIq2lbir9LimqOfUMyh
1GrxgYRQaUMJUjZ3KA7WfCPnr/u78Ydjo1tgHlJRFcpfYfMoasWlYUHlWwMyxlh4tWiPds1agNjr
LnIZg7cv9KxDNC1JsmRwE6Gw6dcQMFGFyGysHsCQHBXZq6rZyfvenrPcHqpbbQ32xZ31VO/i+Ld+
bcbQh5mJS8PjkH9KMF65fNoXcfb4bERwnfF6bOpqr8DFG+p3rUFr+qA4wmIdKnBQL31C9IWdNYqN
NO6wWvpSWyuTVoafy+o6Xe72tTnviTYCuDNqgG5Gz1cIYEN2BJuNyRI88FwfK385UCB6PvuwkcbU
3dwI9LTLNaHG/mBmM+tBU8EWiSmrdgHKBBflBWRPwtnDuxHIDGYjMNeaWRoKCEzEKz28b+vnanJN
8mmPbcNvGLERw51dFVOFUZfIVnGa/bLu/EbuTiDKP8RTcZXIzZ1Ypc6M5jBdih4wXygQzZY4aZTp
M7vdaDqhyiGfYnwCujOcsCxsCfBeKBSmUwvKefpJaKRFMbGgbXWTCPeN8iUGbU1OXegpMRxuWJmV
qC07yNN6GJtT0t3IxudwWux98z8b/73vG38fGHWtEzK2bymKwpSDecyOrI7QOO6LITCDvxasvaCX
ZQttJHioWPkkrY7R3s+jK/3FSFI0vv/EW74IAMQkBjqmIKnug1L3cvXVVP8mH76VwUGGuqZKFItY
NMaqwgowQW6nwoWwlTPvVepeT5wt/lZQZiIeB3uI+zHtKY/teQHr5eQOxxrUIPlM+BACcvk7QVmH
q6gbWEK18+v2vqAGLZ33w5s94sBi0aU27hgmFd8XB91ZMdih1VvxKFqg6kPF7HG4oPJJBDjIHDho
YgLrayCykoI1e5yiT9X6ed/GzzGO/GJ6HDJkwxIu4wAZy+mNrCgA/5sbYvbNcNiXRG0Qhw1jYxVR
MkJQbhwELahy6jGVsDg+1k/mTjMwXwwY5zL2xtRfJhC1LL7iYXjs8e+u1+/2wIf+Ugl0EGZm4MWF
Kh4L8/uoEYeI2H/+aX8VlnyISohYwMEriZ9Dc7HVjIglKCEcLkyqYll5h30Jy+sh+5wKXqER4RAl
gosf1rrVxGyGCB3xpCHlmG8CaiJNJu6zv4sx0FuILi3RNDVL5aPWSa1kJMFawenzGtSZmZO0pjMY
irdvyL87uV/E8NHqnDV9s5gQswprUFryMTeKu7RPVXsILQLVCJXebvCb8KAV0FodNwMaPYTstlwm
O6r1h0zs/meH+qtK7GhtxKzprCyCApWmMmitk4InMqP7VvaGrSc3GGoil//7+OpfJXJWNydyjMGl
neAMLbicmvxRHycCcH5337+K4KyuF7TJjHqI6DTpps81Nwv1z0vTO4UmOmb74S+sQkfRsw7bQ3qe
u2BEchFOajsKjhF9gsHba3ndNn4xfNsX8zuKQqmNGG6nhGxpx8yEQTRVZ+vDcFFmKwGkZ21uI4Lb
mnCSUbE8MxHNFwGaCMarpBDIduZK8ase3ObMcdvNUdKDJqCyxTfPM77ox9yWWIteHxi3f0Fr8atE
pvbGxo1RbIQJM/8cVtkDqnsvdPPPrD9j9dJT7ixU4Qu1jFy8MAz90IYYaO8o5U04fsC4ijp62DcG
chW5AGEEPbZWyJBhgnvBAKlW+NUy/BHkrWxCI8pVI8nbF0lpxYULs1mFWaFj30o8qRXJqcNs7U4l
Au8z19tf94qLFXpFEVMMBsLgtdppntlI5gjzrO1es60gvECBzcs/acUT800YPWymMuQhP+k08SEf
nvr49d9kcACRTrGUVyGzv8XXhW8Kbkjx130RZ2LUX9aN59atzLmIOgky1hs9qB9/kNW1obN80W0d
1F0huH0dQiaDg18v0b/K5OAi63p1SkOsnfEgOqrTx7ZwbTk6hjRL3hDbqFR19yUSJmhw0CFYhV5h
0CqMI1cfWrh68DGLdthRvBzsf/YUY9+xAYx5KeJyFKFYX2hHozbdHJ1j+6pQhm5wIBGKkjYVFTaM
FQCyGkfBkXGbxYXCpXuUKYU4tJBCXbOWGML6WfVWPXRLkSpnp/aGg4dqzle0j0JEFl7r6m2H6Lt+
2l+zs2793T0ZHDaIRaMpGNENt95cJNn1WJ70+F5uX1Lhy74g6jTx9Ukz+kNW8OkIjnQj+WwYkC9c
txjmujqyrTnxHWXYpEAOIqwBimGMkuDkl3HhJAf0oTmFo1wPX0Y04NZ3ZUCRpRP7ZXLhRBgrGD5U
Q6KiPCd6C/aPU5sQvp6SwQGEaIJKUG8naLXc9sInUYwdi4r1qINkcqAQ68u6dBKsYjiVR81n4/E6
Xzr9dyxm5EYxlTfQIGRgn8srQFB8HHO/fMQ8PoQTjauFXv0seYzxjtopUiYHFb1qzY3SMzhq3DV3
4kfFxygRFJcbs2fUcPkaCjUpkzy/d5oko6YRjAN8f3avLpjbGDZwjCWI6OtvhWA56fK4f9DO49JP
IfzFfYpMtTUMCGnFh0r7WujEvfAPS/cugDtXQzQ0SpZDwIB4xes+qSgGLYL+tCKHM9qLyyhIqZWT
zl4T9Xeh3NEaUmld1wRChcR6avMPUph70fopXIyD3NyrI8hqU9FTrNQ3xvVkFubRamY70tfA0Bu7
Gqd/XGXuGOrjaBpZiu9ZJ+uxaJRPeBv19jeSUpk7hLpirZ0c4calLngwUjw5vAfPphOHz/tyyA3l
zh9SmdOkTDXMEt2HH2d3PA5PsR/6UlDmdnzPKF41IialdGO/b458W4HmRmXJBVOYP+RILXV6cT2m
YMZrRH9fPeo8cH46XVHitXZYRkwwOMSKjmJCw9kXQWnD+WlN0CejHtgCgikabLzJZdV5GpWTPe+q
348A56qHyNTbMYbJZcWtOhRBV34B0YA3CnizkjUqliKWja/KT7qwBkE0dAoze0AjgGAXB3RqebUX
xa7oMiZe8mWMlSj/HiP+1JCvzC9KbVEbho+ZrB+zUrCXbjlMqv5h1MVjGSZB1tVODVrbVpIJKzlT
vcEC73fZHMBUYaUP+gjZPzK3eAW5NE6tUzq5Q7bisP/a05MHj2Ye4Apg/Z0X3bPBwZE3TXYNEniw
wzQ2ta7UVnJAkqsZiip6qGZML1LiLz1xF6PAma/U1PukS+IY+kg3y2LXR0xicllXn3gbHQcQ/bns
/kxfXcg941BEmkBZmC+QW3zH2AOsYombi28Epo/ODopNnHDeKo8jZYZ3TQPCmhDj7aPnWQfnavpt
H0moreKQROosqatXCEnl9KDG6zEMQ3dfxB+Cu3dL53AkMVZ5aReYw3RSXjGc9TAfUGRzubjzNU0y
T4CWxnUlZC1mNVkFO1ZS8tDMitcPKDCrX7tkPS7RQuhG7JHGhSbZ2M+9FWL5wkG5jKUO5RbCUxyK
RB3UmTLbX8BC48ACE9LlWWggR0D0+Dq7lgxaLAyB9+ZTFHvtc31dYVIKVfNFuBme9w+UNbmhM09m
xPKDYJgBBqd4Rpm5U5ERHo1aSA4yxMIABxyL8ZLOsK3wg4xZt3oT7FsiYewa+4hNELA2o7jOHVYR
Ob1+9KeWeCght4nDh1rSxG6psWBRjm5jE7wqbuzLH8LYxk0apNZZDfYy4Sj/1RXt5wHTOKQo5FTV
ax2uUzWvxfBbLx6HmcgqU4dY44BiEQpLgIsWnNFfPN1ZD+1F/MIehEsPJSsGFQ1Q9sBhBhqZBjkS
sVWNt76aaNGTMHA+CkzZkQJWpRx76NRpKUdJSNU58JjDRJ1VjR0zDI2OdNesTWf637mafjnL/FND
MVTDWLcwdWt+WdQvi0lFFsyb73h7nQOL2ZLBtBBBixlbpXqJp0+24I3O8gru+Cu9sCkO6D8YB9gV
TVM0wOfLGWC6WkrZmrD71h281VVcdOsd5aMRKF72QJH9nN+kd2GcJUZj0wizAGFrdxKyx7q+1Uvi
tkAqxJmfOVmCIYvIEHReGJRudtdNToJGYt3PGI0EVYVIyPttPGLfYkxPLUKn4dReMhZ3051uNTRv
Fu50Qd5tz4eD/1nB3wYlJrjbjqEC7dg8KuOicjInu2Qt7uJhOvxdTvFdGGeN66D0kVhD2BLFToQS
qXop7Ga43Yf2faPQ+NHiYGGu1ZQ9SOr1bRF/SWc3m77ui2B29fuxeleEc1FhkgijUeBYDZ0/hReL
6fTac9XfVNqXuv20L4vZ154spu7GU9XWEMnriEVLj/0xO7WHHxSi1FH6g8N614l3WG1Xz6EMOb0v
+ZZvnrogdLvJXq97D3TnrbMcLFcYCWd/Pq54l8rBhSqKZgzqGcGp8tNQyG5eXejGR6EpCS9y3t+/
y+GQwkqtJKkzyJGzg5HdFRNhdH94wHsXwMGEoC953vZsmy7BqXALvgi3R2ybfxLd3KOTUoQ+fOmC
oSK00GvkEKMCVP797BumRSwZhUR8yYLYDIMYTVCpiN+mfUaemNoGev9vG790hoNEQC1xcN++Z2Pp
4P4dy0FirqNvbKs6jKDJrKhucmrhuPuvONeVVjEMqlOMU9bsmGSIoiSw3zdqtFmYV7kBNXIlti3z
MRxe9xGB3BgOEnJtiro4xeYLh9UXvRKDPkTFxssgozbSKFo1UhyHDK3cr4MgYckQyibXrFkmfkhf
sgRPuJVfX1FPuH/ICf48SjyPeSOYaj4xu8svCxOWNwTMLXWvyZGN9GHjyCg3SKAQT7bVasWkVRok
VmLQg6hZiO28uRAE4tJBasaBRDtrLWaIv2k2u7ETp37k6cfpVXJae7rJXLH2qMpDwn3wFbaKFYad
bEFk2F5K+tfZuFvMb1bpCaGvi9ctNeubwkG+1BZNTgVMBdYvPfQuq0PEzJsZ5Qv/zxCaB5lEuBDK
Pvma22KNU9CTQyRrqU8Oycm472O/P1VH1n5e/O9j2VnQ/tM8+W68CXP/xGLGiqrV9245qdlHpXki
Tvj5uP1dBochsRVq/cwMMrxihpJ4RWOrKPed7ORy9FgdpCA/EDKJUJCvu83jUU3lBTJn8AUjL3hC
L61qmza7rUYPNdXUSMAk34JX10Yc5wLE1cNpNB9qiUqUUPpwoUUnVUIWMaRXr9jcuDdu6tQenebI
EsjKB2L5CO/Ft+DVyVBrMXvNBsG/NthmgKmGmLUGqwRjCSiqUMgDxhJ6oiwll8OULguXKZ6Z13zV
A8tm8//WF4zN8syb5qg5LPmpe/u6EiL5Zz7NGvHmIEPkpL9M1ROGD9gl2JL3hVBIwpfltuYoNDk7
A+IdG2vIklzRU3bJBpGJINPTiAiO8AF8iW6ZdqJYCYjpEYmOYjBlQWpcSMU9oRVh9jz1Vh7Wc5WW
EKPcsMGeQ4CpQv2hPAxuc+wD4YPpUbtFSeSwRE7K2hB17JaugU7pUZ6fCZVYZnPnhqIwc9kEPKs2
q1PDNio+mgEbhlcelFPk1KB/y//VKLhYZOy0uF1Y3Fu/WoNdXE+IDUy3+ZI/5//VPEjipqdwIBJV
EoqR2eIZFpjSDkbo5FJQpM9he6UlX/YXkjpW3B1F0tfZlAvImpXsWFf9RRtGTljJVBSiEPvFIUZT
69IUsguycBBPmt8F6oflg/axu8Sc+KvmoFIzdwgD5J/zxGwstFGFvLK6qYYPQ3G3v27EyeWf7rpK
7VS5hE2UuZ+KIDnpXtPkYR4J1KPUYP5mY+a1nCTZxPy+VDGW59LuhM/7ivzhUemn21fZzm1E5BYi
bTGGiMkRHelSOmRBcTkc28A6UptCGJvKoUJsdcZqdBAFZhXbjHylgm8siHoNSgj7faNPailiW7Cc
QqI8TuJky2gTX6jb0Fn4wUuOpRqmJJs8BVlv1qq+hit7PWXtUB2o9/IX7Y6Ri2cU++95p2RgDIFu
yCYGBbCP2Wg05YZZoEyS5b5/ENSNB1NzNI+Rc4iHVfL3LeKszW3EcTYnV4IYLdaMOLC7T6KvCtWX
QurDWVxhlmubmhCAITXOilAzm+3Cye3ZqW00dH8OiUN01iI2CnFmNysh5hGWkBdLt4NwnJTLhnqf
oNaMM7osH+QyjRbAqHDK0qDrCPykVOBckKAUVaQi7YzamMIWo5O2XkUaOeON0oJzPGpdrBinwaTc
9aPN5rDmfuGYl8ZHxP+O9i3xqboY0hY4/2OYspBIDRYOlfwF+D96NmtZsdERdbl61rfMp4yB0pFz
RGNvLF2KoWVOFV2JxmUxETtFacRnyXQhG4wugYDhNPs9OLRDV7rHexz6/FK8VZE51LOe6N26+YxZ
KJbI/jB5ysPqryDst0Gq3gRZoD+MXoQMfhlgyDOa2Nx9mDh/Bd4I5nAiw+ynImM4wSbNNtfomXML
Z74X/dKTL/T7f5TGgUbTKGkpMdts3dld3dwNb6NARzoIAaz7F/2nuG+boH80dUPXfxtN39QdhtgU
CoMo1LWy3gjLE57KT5LHiAypJOT5pdyI405B1s/ztGYQJ92M7gwfbLrRpXRC2ZEb+abzN0u5kcYd
gXmoIrRsquyS86NsPAvyi95jZeN/mTR+F8YHYoloDdIiyPCUa2lb6QMq4f9NHT4UWzrMHxYxH9sR
kdDyigOmbzja1ZCgyjrD9FCKTvV89Y+FKWGiLmNopMFZYjkujBYGGk3O7IqfSj99WGO/eZ3gjhe8
X5kz+O7KJ2p+9Hlg2chlyLYJA8ZR1pJilFi2P7lnRcqma17O4L7W/cI1bslrDzu/v12xEOGwwXuY
KMc3RFogqjX6EGEHyiRrMJezvIL82HqzB7odMh36B/V+iuNx0+pxFTbYAR9O66vs6A5rZzAcqbVF
1FPR429IgVxYFc9N1BqspctCylwCES/iOLwbgyZdxVT1CmeB8j1nvfj7ir7BwGYHBXNK497CigpW
bpvzSWsuLGoK6Fl3sJHBWeccpp3aM/+mRleT+qDgGRyP7zkZK5yNgDdyOGss8Yj8Y7vYE3Xhxf6K
8QYPkiO7y6EnnwMorbj4SljGMAETNAuBzSA8wfZxWXUHf3C7W5aYMT3zoxnZZHsScQbesGCzY2ZY
aOYcIzypf7zEr2CZ9cMDo/QW0SHsq4SboyyEi8AM1Ov2Ygp5RuyJIe4SXhISOUpqKTlf06tjN6kj
DMQUTwpmg1YD3qO+94NpE7jMqlV28ONt9PNm7TB4bs0XFYLYHUlF3V17oQTDUSZDIEIj/rkhWcZV
MBcYRw6KSf0p7eEJrmbpYV8fZtA76vCPDKuMAmElhjqxdq8bz0lElDixrd37f2aKm+UKm643pwJb
b5lXbX9Y13tFvunqD0jIEDtDSeIgQlbLaRoyaFLptT19nNTbdijQM+Do4tP+mp1/4H9HCZ7HQzdE
rRw6iKq/LE6N2L6VHECTXT/HLzqqt1jZYJ16hFS2VHtLyaGF3koW+vzYVl2WR8tPb1RXCSSc2cwt
nb8qMNmoyKxzs28GRqbXmc5UnC+m9KIynxLzcV8hAhV4Jo9stpZS02Hgkvy1XL7E3WeygOV8Gmij
BgcL3TzI8ZTD/CZH8tnkWAPUVjdoNkVMs1J4fk4hGbw0CLFVzZR4unM51WQ9GSBM1W+l+iVUD5aQ
EFZ+7rwygnhIkCwMC+WMQM4mBTRQyNC180VVfNar1/1NOYc62//n9r2LsySRwfLjCMp9mZt2oXxp
wk855c/P3g22cjiX0EzpUFWsN206Td8xPRgBblBfaGDvlov/gi2VUouzA7VKZqm1EBXJ/WW99mAu
CpTlNhn9/dU7bwHvu8PdQWIxL2KLtcfiVcdOl8teusuTw74Maun4YmxNU9SxYU30mI6kn9CociXf
9pjGtDrZ1zagbuKESnwxto5GxaZ8K9oLX8zZFfLILiZi2c6+5m+sga/EbnthFeIK64bOkPhR8/Hc
5+OqH9tVYs9e+9Z3QEZB52K9rVDOYZRhs05SA/yZX9ujhG5F4zo5CoF+QQ8vohaRCyvztOiGgvW5
L+Jj+KxizEhP5IcJXOCrsIU1LcWWSSizp6q501d33+ooDX7DhVBN1hn/32C2YRvaWvpK6nD27rLd
EQ4U4kIf+4m1cy6n6lpyh6vYbV/EG1Ycs4j2dKAqOs4qJeuWISq6rBt8KX7fG4JQ5pgJZFbXiXm5
TBcxRUdBieB23kiLYsHMPjht+bsxd3YpXOp9+zdOYaMH+4iNsxaR16lKEULa+N5UbxcqT3sWPTf/
z21+X01aMbcFNr+4KIWrDF4tTC91Kt1MrRW3/eHUdVWqQ408Ee1UO2r5t1SnoOZcFCVvdOE8Abpe
zUjJoIt69TYNkM2kxXit1v3vWl7PnsuNOM4jgFLd0OMI4sT1Jl5uyAHoxNbwxfVFJEV9pmDNjPaq
0ApQtl+ZBvjUs+f98/9WuMVHn5t1+63Avm+ispcgqHcxSgs1BCgrjE5JMA1276loeRsOXWSLJq6t
oTNQwT1hGnz1fZfHw6AbkB6KR61/MiJnmoibylkRiqgiuFJYByGXOLGkohHLDjuVR0E/fSuHSzl9
3F/Es8awEcFsc3NO10Jtk1yAiLZFp8VxpN64zocGGwGcS8MEw2aImwpdsg+DBzd6ADuW8C1HrV/p
oQjdcv5NHw7colBJRVnAroDF8VprazeKJ3dfBDuOv5ndRiMO2rI1VMRYwpL18qUAXloFlaxlfrD0
2zD04vQvsgjyRhoHdErRS3EsQ6GmeJiyC328MJP7kppKQJkBh3OZZTRl0mKX2mJ6VMIPYmU97a8a
JYEDOUGNQcbQQQIoGewGmcA1C/YlUKeFw7XRXLLKUBmuSR969UZrvtTjcV8EW4bftx6jsGRFEhXV
5EQs+bRi9GgC68o6V1xUVx+uQP1nS3LpyhGx8+f1+SmMH7uSKZ0BUvQUbgGF+SHqo4zFHnoidD8L
1sq7EA5ienQbTrgisvIK0dYnb0g+du1jRTXaULpwMGNkiaj1K8RE0ZWc3urr7WwQYHk+VFMMGU+Z
psrelH6FsrZsazOKsf/CYcTDFXrXPselnSEJwl7KVMmh7iHn7wgbiZxNG3gPmawmw9n8UUMf+3Hn
aNfr3ehhfI0Lw7Dc+cO+Cf4BUN/V5GywSMexkmoAAptdKSF/gBpcdtdi5eF/NW8U49/edeS9ubIO
ozZp0NGwbnrxM3gN9/U5bxk/1eGdOAYZTcvYYNdGNB8o0XWar06X/OOi8c46QblHpq3QwryaPNRu
HobJ0S9Z0qVmky+0x39TinN6Y18mVl1AqTpRURfzrGFY5Bx92xdy/ui+rxxD3I3rRjamm+QWOqWx
cDTm71LcXTXZ6g7S3zTtbm2A7eFGUp7rFsg8IanLHsy0t9f6Wjfv9rWhjq/OObolNaqmlrFmnZdc
43m9s3OwQnwZwXb0NT3gNfivcmMby+bwojDlJBw6HCRRvJrlT50VZNSoPsq4OYBAfc9adQwgIr12
JMvX9NSJLQL42J/87pTe7YADhE4w5noomW2Ld02a2pqSOGJ3iIbvGC+rpJ+JfSJ04kn45roslYwB
AgpJGM7GzvAtOYWu8lFHNXnprQ17JiLCuvOO96eOBuemOsQOSWpirzDXxUnS1k67743xuddfFaok
4Xyg8i6Kc1X6nJR5HEJUrX7Pu3shI9w6cWx/e9U2VyMUGOCJxbeoeyqzu7L+oiwdsWKUGjw6qJMo
aynEmKaLWiwtfSbsgGHYjtkZHCiItSlpwsSOD4ob8lvJZpM7UYBfwQoYLR5VBkMpxOFDpQhIZJdQ
KEVutsTg6+gfV4zDAzEMo6lNoVDVy07dGHbaEhLYSdxbMg4OxliqLCliRwfdnmwqUXJs8ExHEeJT
K8UBgtIMUx9WWCmlPQzRqaOGIRAWzBPugR+gl+U34Ow1v+0mr10nkB/JNhvKtm9lBNjwU1WyWR71
eIUqgvVpiQ66dRNRmV4CWnhuvaGe9S4bsO3SaPnloLr5+mI2kt3Wix0b82FfobNFLRtfarJjtfWl
bYsZAuxcTqfiE0rxkH9zI89CVWab42kQNRipZ7l/wzGzlcqhQabnraSyu1HUZbZsXobrrUFS31Gb
xSFCWDVZNrE8lvYQP7JOwiwID51rd6CAKTB+5G8eBLdKcYhgpP0qRSw5J1k9ypt9MKraFfVaTBwm
k0OFRlDC2hoZKmRHbexstZvtfZOgjhOHCh0SmXPF8gmmIDy3a3UYlDKoBsuv1pIIFaggi7/AFroi
znkLbXLL1k/NSXnJnmLRLg+jpzlA1DKgQiDqvsJfY0eh1lU0CbAsXXn80emDK+2DEIBnz6+o40XY
ID9L1BoHtZUlQGyjgV2Mtddh4iFIH+uDoLuM16EOMGqcuF4QuG5xIUNd6p3R9lCR8SxkpyyYfBU0
vhRND7mUHHZosWTIVgXlWAeB7LDWwSpoD0awHHGNIaCXMHyLgwwlL7VMZygv6xWKY6LDGlJFyZQI
DjBiJVXAWMasUe3tRbks8oY4W2/txDsu1+IwYhZXbVVXiOhQJMze27v40HybL5C6sRCooN7tNsuc
4UL8TO0WZRQccEzSHOkVS9yxySqs2UMLQMtCPoa+levtacjDhy4LcsWugaOvn4ZgPER4MWTtiNRu
UeBhcXEFaEvkbGRBuBrM4H5J/eRp+jA6rBO3DrLP4v0+Lp6taXnHd0tkdU8bV6nifS9We2iWrNYB
aQ9PlKegUQwQpY2BXrQXk2J4pZo7tVgeJP05lZPanmPMtgSplJUuxHsmcfwsvj1EaS0jTBh4smM+
Zk7sFgCy7DFCHybIYhSiZ3EfyiyRQ5UslQytYu90Hehakq95cpSh6/4aUzI4RFHjUoj6HDIi8bRW
p1q+GuWHfRH7h9wSORzpDWMU1oTt4jKAYOK7SfEsMQP/8wGwRA5FULeBQYgadMijT3p86g2/KL6H
uiNrGCwTk1zgbEn2xHGIMkZ9ZAxsWybHsMdj9jF+KJwmtXMQTk9H8dBTTyiUfhyQCHI/pYsKgWiF
z0DmXwelKh2RRv9a9aYndbErG8JKASe7Ue+pycNK1mjJFCL73PaoNU37G6FR7XmKfaGKvFb4LpXq
tTam31eobgo5wXRGGQ0HNVKNYSrWDJ2t+mrM76Li3wIhiy+CThtjVSr2CDp+UZc34osOnRyoc81B
4Fah7Jqq7SBOGt89YoFWqJtYHFnKz4PulOlhoHqBKREcYNRZJ2tWDBF5ejnOIApH01/5af80E07A
evt9A8pRA7admJl//xpdM/oOwQsvUdFop/esDYDKsRPG/5aC34hTtTxUBhYi1OCBW+SLTL2xMn9Y
UmcdBzzDPO+rt38ZtN5c0kZcLWVRVLGrc1N9EeUPRvvSD5hRXAXTQnk34oDxFc+DVkmdwUy8aH1W
9T8fhtTWZ794I7YoJ+JA798yLJ53JY7ypZkywPCMPLslu23zuQ6vR4pLmLJBDjbKGeQaS4IFlMVT
V7qK8WAm/v4eUSI4bOjxUB5HKTSpJd0WwWUhyzamEu8LId52MGD11+CjQFbAtBZsz+Swbi/QPFxF
XuY0rohJZeLFdKAA4mxh6Cbc+e21v1NAjckSqxryqslBeylAjLOe0kP71P1TbG/xpCrlHAtW+oYU
7VEw/Yx6VSS2iGdR0WRjbTuWSuu1z6LxmhaA2PC4v0OEi+Arno2hLsac5WlRdqpUp54qaqT+n+m4
gQIrUpQYI8wBBepoZ+yRl7qcEEeSJ0nRLRVl6Cz4avvMkYfXKNIvtTnDXEnp8d/Wig8h5kIwatR5
OPVy0VsvRkiBmbwfLfD8KEa6YGiJCQE/bqZ4u3loD+ENuGwcyyUbwwjo5McdyJqpJTVLKahBdc2o
Xzp/dSJHvaAZWAhL5tlQpqkC868CUWn/GoaHeb0xKMg8awaqaEgqPlyUeWoeVZWsqMrAuDpZD1mN
8er9SdfQPE1MFj2ryUYM+4yNPWeYyCdGIEFxGvQgxKMjTKUtUDl0SghnaE09NWYsgfN06Ho7+j/S
rqs5bqPZ/iJUIQzSK9IGLpNESZRfULJkIueMX3/P0P60qxG47UuXS35hFXp7pqenp8M5+U2RWk5J
NTBuxgQXmgh3DFuA1lCO0CTsBwwD/OiHzwBa9RCNulkXJNV7HM2FOOG+kQY9ZazF/jCQa/TpR5ki
2SMWTbQxNpb2xDjKv1ne5+PnatjZFJEbJYKfqIvNX4yiSqIFIgq0lY4ea57tlHiuboZO52USIXZy
RUqrCpgG7tgcZrV3JzY5en03ReC1aqj20u23+IU04eGq6DYq7DoUQiKTHQtfuQEh5rPxEY25mMOm
cmHb0cCFOH5ZXKyfXphzU2l8i2Kn9xpQk3Bq7dHJW8e+bQ78wUDK3HxoXsjke3ohMwnVjNXcLyyP
3Ut7qNEVartZ5WQHPvxX7qh0+nZofyFQ8BCaBHKXmu8gq932FLXoqOST5omLtIMVe+Ux8qgwi7JL
wV9Y6mQ0qQ5/YbZeJv3IbX9iBFg34S00wVuEfaJpOd+6OkPx3ehdNtl4F/0wFSzmk0ZydmzGDRer
KLiLOWwUA3QS8E6N4sdjchPCKV2/zrdzfmcZ4qy3Vdd6j2Iiv255qJgcaxDo8tw2VTcilBFHvgcV
ANlrzBevf17MT6q+IzQhjJzxwOLCyI22NKzYgCavdM3PMc5Vv5cPs1sCW7VABy8hbzN0uFg5wW+U
FjhSa84+0g2ZP053XXEfm8+AYhqLXVHfa9mfegpeQe+6WGoZ+d8vtFwqtVE0zowg1yc7PcgZYePE
MRJHsMxIk5OUb1MaIUkzf05BRJwMxKOBEiK4h9QqzNSWuIOfbmzFjbOPskZsD//Eb0mni90R3EEX
qxpTe4iQUQyd9dup/rPNwXIdU9T0lC6CU6iHdWgUzmU1lxo0SX2kENGdU1EHlZIjOIMJdGfAv4BC
nc9ZF9EkoQKSq98Pz5z+KHWK+5F5+o/r1ka5B3Eci7WIMjvOaSUfeZUIGP7/uAeqxkGoJ05i2ZOh
hDNnDir6U6nv1OlLQfFeEyYhzmF1+ooJ2hqmbdQ/5OEWtKaO1pWOSWUEKVUEx9BgxFDuuSpG6ONR
5tj1XaN8ur4xlC6CG9CtHrncErrMBUDG5lPY2k4h3ecVIYe6ycXRq0TpuiHUYXYacFr7g7YvXNtV
741XErV/ASmxvXgMtBdojAaxsrB4bQZDyCcs3vJo6U5/aI4gI3iQPvMxjPl2Aq0TnRl8w8rPQoXV
tOYybwuOdCfvWuTPwkN0sHdsn7vvC1LOgrj2F97b1quiX3qgOsozGmyrdc/mypvqlboLqVXk5nMp
Z1bD0o6wip0/vaCWl2MllT3CsaeuQhOk7tZ/0BEYX6XfXe5ZOcHlKlHYZpEN5YrxtPYfBsqlU98X
PK2hlerQc87ybAGAUNH6ZUUVSLZ7avBO/p/5CV62jqtyLGYsXLQe2DHbK0610z5otxPYgJzOU5Ab
AMot2X/yxjH7n1xDLFCuWRpXK2duUj5yENrCb3uHaf/AIav7KEhIOORtF3IWKTzk5qhlZcjZ0qMX
6eOEgZoOqWqAp6oH5rSfF7A/Bpln11Q29LppGmItcp6iJlL5Chu3o7f4dZB71SfrqTqFDi81R15B
0n9s50N/7qohUj1YaWuA4wky0wMfvWx2yIxmzoQ4Nwvex4+sXkgTvMnaKm1Xcual/vvQnTjUaeRb
XgmkIykwH1cfZOeH67fB9ZNhiHXLQWL6bHN2xFRVTnWbBFhgYt+44b99uA1Z8CisTpJw5ni08/Qx
6z5Pi7yLmvu1+pAlT8X6UZcIld54lp/NU/Am4HpIpVdGOPnRQOP2XtnHHnNMoA9yqmSyqEbKE7xL
WidSOKywEcBnA/qEwwpFt53HuekjT3q6vmHU2RPcTD+Ocp/wECHME7QGjr6aP4ALeFc3ZJGZOG9i
ebJtOoB5WRCVKx7qXAwoVOiJz1AkUnZrG/T4/4vm9jvyfcTLGlcsRixTmku8JJoCizGqB2k+ZfmX
CvSB4ylTAJlcf6ub2yXTCSullBXegDEqRmztoOyI7EZZ3ibWgmmJ/2iaYuGyV8IlnBN4zulo7MyA
u5NyXxw0NG/QuRRKJcGbtCXomgceEOnV09QHdg86nJkwR+r6EYuVXc7qRSshJIYpnFQfKakADD+V
Y9zPPlJSHgWrRYRcYPf+NUIZWNibagvrmI68tU7Zm3cgb0ZXE5V3IHUTHMkSZqucVdgtaV8tfvwA
5GkXqevvWYsCXI9CM9Vevj1NfL4AfqOJaIcYwBJwx73thCBq9sHp5hmHXHVkv9sVbu+AvjmV/PWb
6ix7iWhIIC4DEcOpSJfaWLhvyaq7VLlrTZk4ZNSKigXNTu7iPjEgwfpk3odgWqtc+04B8w9Yy1Uv
PlZUPpFwl2I900TjbJ1yajdU1Q/W+CFuLc+Ia3elKFaJtROrmVMqp/VYQVBUxw8lWmHabPl03fVT
IoQHTpQaLAdIAvKUVY0mJiSBM++/SeC/4CL418d5nEPOZ5l2zyFYwmXC//Gb8IpjF6tM5WKP9cBg
3njneqW1j5LTnLlV/Wgkn9aYEPbGvWzqlqHKumGLU30LJlz+nieu/MHXAt7ibt7pt383/b7v7JyF
CfdHYVZWlfMhgTbereVdSk0EbTvz8/eFzR9awI/HOjA5YjU76eWjqa+nUKFSUtsmdpYiGIDUY1xH
RqEWGDoSJim+pIzqX6QkcD0vTEzTpBzIU7yWeVKC/EfnRj6ayj4kJ46n3d+amqN7142aWjnhvsDY
b5/IHM0kL4J5RPXM8tThr+syKK2Em0IelmEMeR9AY4Z3cxwfanOkfCe3oN8Pz3lvhDBTH6wCeQ+s
nK267MhbXzNXuYsS0H2qAFaj7iJq2YRAswxL8CwuWDaz81l5khZfSYhkLrFq4hTfpKxSv4AJ213a
3ksx9SKHdfCfNkac2Qtr5LpWfmym6ZNu3SUyYVyUCsKxX+a+nKeCG1d5XzMk1YkrmdgFcVBvGe1E
nkZ8P9JR6Gv8bundyqKSS5SrNLmaF6dSH/tumflOtM+DHx55rq535tZR3H9DhkUpxf9+IY3xZJal
QNqQvegsdhIFaS1qpOqNp/vP82IK574ua7sBgDouGw6I2syNl6CHrtXGw2yMR30eAgwWeJXcea2V
e5MW/UfTE3xCFmrrqvIOASNRgnYtjh0m9K9b9xtJp7OOgk+Q63EptQUyBt2ZbQD3Znuw2HxylA+G
02nuDCKnGGPLVEMkX7orrsgUfAOL1KKJY4jN9Xon64qjz/1OiVNXa6gbidpGcdCvtSddqjkqSHrg
0LMz+myGU/qa76GOAWGX4qCf1mShvMqwS9P+prBDM930zX87z+KgX9LbUblM0GZOTmzeF9YnWfWv
GwWlhRApWAZYFUcbWmTZ0VIOlQKkXKpFlZIh+IsltLsus3G2THDRj8sH1tzOA9Er9MZj4adxW/xH
XLqJQZmLmoMbDSgwhzvmos8XUEpfu9zlZL8YEyPp8/jaXDFsS/AZLKyyYrAhctlxsPQMSMfpl8Sd
XQnI87a3Eu0q1DIKLmKpprYIZSxjZn800p3VPvfS/ro1EBeUJXiIrtdmOeMTy1O1OGXxV0/NE1M6
CL4gb2s29RjhcPXu0CQ38+rr5MQg4W/E8T0msQIJGiiBRpvFXXz5G/OHCnk2080Ome7bxx4k3d0X
ioiPr/8VcxAH+ZRCyVV1wGktjdEvDNlRzK9Tig6OrnVJeBpKSSGU0MJVMSt+1SvKyyqfIoz3lJET
le8q0/88VWKZzBxmddJfUZaWu2x6SpWdORIiCJsTp/Zme7AGg8NtGeFHo37MY8KmqW0RHIOmhZU2
GTAHXjifSq9LHnKAm3TtbU3ddNx6r1mA4BCiOp8qrcKmrFKQNR+GaDdJ4GRZn+f8xYz3NqMwBYnj
JLKbj6nK0IsCgXn5dTFvCit3Qvvxuk+g1k/wCZZaLbqmQoYasf08KU4U/mDLTW72gfmuIRp2NjfB
PaCv9J8AFhCfU3RI4m/Xdbm6Xqb8W/lrbup2GGALhVG4of1hDL9E1Pj1pgxdQcOCYtpYGUEHszRk
KbKRtqjDW6m/GdfbkJozJESI7Zd2q+nYE4iw5K95+FQv9y0Vemzu+lkLke3QCIdobHk9ftJkZ04K
1yg/Meuw1i260rzru7LpAS5kCb4srItktFaok05f0OPGovfs+sX3xRinWqspZ9BlSb6gR3A1A10l
Dgm1I1zFi+gDzd1Lq6dQoQ2P2Xrs0k+h4l9fpe2Ozgs1+G+4kBGirU1WQshQgOx7sPCoV1A1xnUD
xGflZfH+xfj2Zm3lQqTg0KwxbCKTN3T+Palb7L53HkZ192QRR9nynBeCuDle6LbIVVEw3meCoU4P
nWB+4UY7HrfRvFKUtQn+LNPkXCsriKpNjOAeZWqmbTsSvdBFcAA2PExcJ1yXfzh0+pv4z/AjC1o0
wLbk84rQR+ysnOxQVRjv3mTrfo3vo57Iu1D6iB2Vfa9Zcbji+KiP0zcwsh15JKXtLEdB+etfICcR
Z0lssGSR+c90wVLfNLjRsv7GUKnnwmZ+7LxJIrWh3tijPfBUj7qrviX7dW/6xr3FGcv/BewHtUWC
dxijUspK7kyjpnWVNJAAvvjfnIPYT7mEY21E3KpT5tv2LU/5rXv5q6w48+JYJhqwedBLBTyUT2KC
gxjKuOwtnlJgt3NgvHCir9BDI2TsWujc4vB+1Ew/ZR2Cp8iMcFKjEBsXgqFibo6pXrgzNRmwPch/
YR6Ck+iaum7CHHrpsTMHAOBzs5vcG/e2C/K55bUprdxR83SUaoLjkAtDWUPuOMruGZ6prD9XEnGY
CUsU+yztCE2DDX+jVOO3WL9pSTskzpXYX9kCs3CYLegg7dVjsm927JAcJq91OMDWf1wwsdMymstx
zvkYSpsHQ3WK5AfWEWPd2xmlsyWI8OZ6b0b6UmPFuhxoMGYADInd3OIlye/BmHgLbadWdcaZL3Qg
KIsBfTJHs5wmQB3V0PX/mraXfJZ4/NbFYQpUQrttcziLE8w8A652KWO00p3iWzbf6RWRwKK+L1j0
PDVKbxX4PiYr/VCN950xBNc93/ah+Z8KiOl/jRw6OW7acIUIvZCdcAVUs/YlrXf/TQgPXy7Ck6kH
1FprQ4iqP7eq5iT2Qba+Xpfxhs85ayKEwfm6aLUeAb8AV9JnjjvNW2AtTKpzEKDiPgqoSOX67gC/
/1etFEVNZamAsTXdn2nfOVXxTKi07Q3OKvFfcLFupaW1apVCgtLg8NRBhB7bJPX/NuecOZRGr2O6
v73Af54fUAj9KlBjzVLrCzaqD9ZAQfsRUB4/NJE7K67hza7icgb68tPwwCHLBld/0EAfR57i7Wj2
rLZwKzZR3GWmBLU5kE71WGAqOv8cOpEr36gfiCWmNlG4DyUzz/sqi7jDTZ/QBVIfBjAOtzfo3+m8
FRhtH+h3wYZMkA1qtol/+E984kqJlSZmOJZeZvY/1tZGVVGjMoVbrvBSiPjITcNMVg11KL0etG5A
bSh2jeRkg6u8YB3BY6FRLaMbnuQXgcIht8J1jrsFGSJo9CmPS89ua7Bq9+z/7xR/kSOc80QD5EVh
QrFBs7zOxghUYjqEVWwcvF9kCEdbT9pBDS3IQMz+ih48OsyLgPvTujTUKbVwwim35DSO+hrmkISL
5qThfLsoFvOmvN1fV4sSJJxuQ1KWup2wQ0U6PCkobIZd+LVa3oHIj8UzmaJqhmn+dgm3ZcLGVu1L
T5klzGmjXdMvk7Qg9mhbmbMU4e7VlGFSFxuIExgXSqOvBh4fMfXK2T6oZxnC/RsPcz8lCTRZ7+uD
5GAg856VQQ0Oy9ZBf/l91LkyEVJw3yZ44IvF++0+LrKJrSuDWmZ4jJTnZQLPcBikkelet4U3/MP/
dDNFbKs87KLE0iEoe7E/8u6w8FDuW/RhAhfwX7x0tk/UWRz/+8VVFs1SqCUzxGHUwTdcFHsw9mdi
khZ9u8E7Sj2/LKJwfE1VmWMrhLCl/a5K32vtaRl/XF+/6+ZniiBX0mDVpabhASAtN0aiulL8rJAA
tZQQ4cBKBein5bEpPZC6u4keOZ2EQSjNu64KPym/mZwpW8zSmIKWcUGKGiW6ESpwdlF6aJaDqjsN
e8rY98L4Pj5eF7Wp0IUo4WaPJKuKQgUHKqp/SJnhsnEHRG7CM2ybtslACqApCGY0YftHfTR1o7dL
LwT2O0MVO3NHVz9Gbg3vTT2iSGmC+7bNjPVza5XepDt8JKTYWU/SpynoDugFuKVCtO0VPOsmbNaw
yNLISgnnSH3qy0MrPZjUdA0lQtgkpUynIYkggsmPy/qEzKxTJ8Tx4WHV7zZ3VkMIu1jSJoa6hqXX
LLqv9cxbmO7a7eQyOw/MlupM5XtwTZxwWTTd2M5sgEXIPfuzKKdDUVO0e5QI4a5gnN4rwjyXF+eV
01jfyAtv6yltq2ezFjOV8lxpIE6AEhhKM47TjoMI66bLm3npjjRCHTFrOZUoNEs5hK32N836UlLc
LdSxEdOUSD2oZcpwbJR72UXS2k0D+wOH1OvvivckeX9ZOsEjLF3byuOIzbGHxhnY94ZqTdvK8v4i
ga/nxf2mjFVudsxEbLU4Cp5OiW89lL2TuMqxxcRUPjvUNBFxhMSUZWglNtMy7FDMpP6TNsmll04m
OJDSynYyC+2q47xQcC+b4cmFDQq+wdTkcA0z7BoiSbceY5/JgMqSS0ftD9evCsoABQ8RDpXRhLjv
PEO5jaPbhQIOJrwcE1xCwUDsM65YvsgePNNaCreWjNLjt+11Rah9EhwDJiH1JU1gewsbDlHrlDMw
HVeMKFb3jfGOjt9LMxQTlFqnFhlroVX7HBmO7ShePDjpfblfj3Ls1R/AUeNpX68ruNUY94tQ4eUH
hOnGHPlR7hsPLCtwTcnd7HHElGLXBW125K1xtIsidlBMX2baPJpSAV3r1nLLRnMq+S6lSIYoIYLn
UKxWntqBu6mm/giCb18rOcuQ6l5fw20xpgnqXstWLTEa11cr7+Qqqrx+AaBRWwddFZ80eiZkI7WC
rTrLEcLw1iqseTAhR0ZSYNrN+x7MeTb6rSQvI8IwSiVh5ZKu1Zpphii9U3dt9Tyy8E6VtOD6wr1x
j5w1Ehyvbfe5UhUQM7np6LwS2KOi7wye5mcBA1kbodYbnv4skOt94emjQjX1MoTA1uM4gZ073/BZ
XMsBbMWu3EmUgnydfo9dzvIEl9uz0BitBvK6Y3g7n7rX9JR5WxwWjwOqW/71BeWfuyZO8Lv1YlvL
gDFnr1oPlnZjzJFr1jdRahPruO0Wz2oJ/reSpkjraqilqIXXzI/M/KznMaqV+1wnOv+2r5KzKMED
24Y9SVoGUQz4lNnHigIcIr4vzm7KUb1Yo4yrapD36HQG5/b1LaFs/DUyvDA5NdQbs+WnNj0kmLA1
DvIExHmQhe6GGylIYsLkKH0EJ1H3ubpmOn8AaOzBktunUqIGHkiVBO/Ql7GVq9zhlae/s5Py/ery
2fLYz13q0UTY9GsZ9mL9rMnWzL7FFWxNNbLm+gx0oxH8ofnkFRUVl23NTF76WHFKs4gzpav42wZt
RsNN1NqHasQYiaQroFuYs8mPQglcM8n4cRqRcFnD5ft1eyE8rzi0mWhzZ+gD9m8FJGP4Ilv7rifS
VG88Rn6eKRFdtmuiSUt17J981IP4O0dKnZ7LD/K++0I93ghPIc5pVvmMVioFojDtB0zO2ZlrgDxU
kZsA1zAPyVFsbt5XPKA4mdmkZqFUQAX21J32rAfrHjNM9+YuRMovPlIHgbu5K8LEIc2mzzs9RMOG
1w2ro2nfFXtfN7s6fOi7wQ3N98WHP7dNHNHslbmUmgUxk7S3dqq/7lG98pziwDPbEsDevOuWSB1z
cVLTTkoU/yyunh/ukOEGclla7mfU5DR/2aczpR9xWYo4tMwGW6fJo4H2e/b5b5BlJO5PKdhngaby
nrmty6MuQtI282yaBeOPFJAhZcgP6yiQ5c/XF5FfT9dMRAg4hpHFas9vZDzF7Sh1S+1TsnxrMtnJ
cAkYlr8ORERPXAAiTi1LWD4UI9SSpHVflarfZYQEwiOrQpTR2KYiWdzsszZoBq9tPyiVaxTExbnp
CC1F0cGsrimKIVz8rJXAwMVfCBN7lhOQdn5KkndZ+FmGOFenx2W1GtZrHsPaaV5+z7zq9D8AGmpo
ZtvtXkgTnlqlFmVmPSPNUJ5egb4cDgTzD6slsXhbzUl4ivxcPVMIA8K8rrplgazx+/pstQ5D1l7y
I7xhPese8B7/Iru57S8uZAphQZtqSjeMkJmEPndQCQZWu9RpIwxe9nftjop2SYH8KFyEBhgkNRdw
d/K6hBKgHQrtKcPz5Cm+vA/dmSoobV4tF+oJRzkDhhRjIYwFOGDoUEJBX31oPOMjR2+Ybkj0Bkoc
P4UXynVJO9txjdXMNZeXeOKg3icnDhahu0lAiSNOmymcabA+pVa5IocSRzsluZ+GXakQ/Vfbj6+L
BeTX6YVG4EZfE6PAAlbAy+rAQGilTuOld2jfBY0a2uWo4715oVwIFFxIaldJrPDsfma51TcDOY3Q
Q7badtRnkPu4pUuNwWz63rNAcQQvTtNWrTN+AlC/WhfVy5Rpd/1CoUQITqQZZeAp8ySerOyZ+pkk
HaO+LzoONQGAdo7v18Wk3amZve7K0q6c61pQtiAS65lty/pVh72x3fCNDysm6C4cPP6IyLzw7n2F
noud4Wpf2J6kFQbQV7AzoC22UerhGCHAHqrQztgE/wJjbzNXcyFPcBZGUqWpym+W9DT5JuJQ5U5D
Mjn1JbKIRe2Y4CgqLRzNSoFqWNOXorVO9aj517eLEiF4B1NLa33k2kR16kjZS0WNYpL2IPgGXZoL
8JRAgnobfePjq/xRovvlixpwd0dF7oS7+41Zb+2KalZhfpKkF05Y6R/WEjQsJYXjQcgR5/FaqUtD
O8ferFbzoOSln6vdsY8ocmS+/r9FmWdrE8fvrNiOR4WbgNnqd3OIhqhSC8L2a8XfJYNGNPFQSgku
ohvX1e64W22Wxs9NxbMa42OWqlQMQ5whcQCvlNTBHPiFC0whXpyNHkFLpbnNYfhIIwoRJi6O4mXp
ImOWABZhq6dcOtkjcYSoLeKLeuGA+sleEhUtp56cKr6R7Qv1NKQPddp7MgXTTKkiOARVmeRmSBEW
abVVPbI4X2/WpHm67hKoEyu26zaKXJlrgt15zd1yiC7La7wQ8Yn2+h6lXDilleghZrvG6Aps3DbU
fVip38IiI16glAghXijKsk5WCyJy7RTZuB0oi958Of08p6rYsDuXxopmUwiw7PU0gljKbmPfTGwv
0ltfn56zdgGYcnoAguM+6+JTEWsPjZp5bdkf1mh+XOXkQGzjps42A1+folvMEEu5UzaXc5PhgWor
TgWk/G4XfrU8/XZ187voa47hcYUQueU+NFlBHkORDUUTQ82SLfD1E06CBtpUpyvYfjHzyKvm2buu
26ZqF6sthEpWbYMI0+CCusnpyx9h4V4XQG2n4AirIYsaVHIRNEt/lI1XdI1Tr37GiJCPeDiqYrNy
qy+zlvCjpu4Kw+FHrd2vu+KQpA59NZLS+LJeeKpFXjDaWUIa26UPJXivuTHwBBpIKonk/pYpnF+p
AJ/6VVRbqMaotTgPqb2CrEHe1Va+U1ayX277IcB0cCdhsEDXxPgln42y0/lDEZD1YG32M3T65F/S
xTf42FNgH9aUiHC3beMsUnBX44B4KeQNHzUQ6lLtc2F/SNTYHSvCBt946Z8FCU4rGlmfJzUy1tnn
/Elyck+645M61v3fY0/DTU0cqzcM5KdEsZfFiLu8Ki2oxnbjyXCbne2CpczcGcGyt6iGMGIdxV6W
ebXRtaDAGtse/nJKMNFlTwc7tAynNzRiMbft8ayZcKCj0MqMiheMJ73N3KJojuaQV95QU2171K6J
M3izkYW9zTsY1F2uo0s5D2y/yt0lkD08TO8qTzpQk9Ovue/fo8SzdsLBhjPsxwXPfFSiig/lbe5W
fuevgRZwbEhQRfrmive4GoydI+/fF3GfhQtHHd0aFut48lpL1W9yFQZFkQ1OZg7EFr4WL65pyQ3q
wn21aFnWjYm7r9s0cezpZjxxKP84AGu76XVoKXxZffkVFocqL29fOGcdBTfDqnZIFF6qyor0tKJj
pCgoYsCtSRkk9s4yBL9iWUs3RxJc5uCWp+JbEjnKTexhyMJRYndInBKp+e6GJPEiPCgTvIwB8BK1
4vaqNR6HW069/iYFoyr4hBUfXI/7d8D4XeopNsNYvfZPi4+STN/liR3VdfyqppRZvpFD/Lme4tCe
ZWtdJc1QDKhQ/WtaQH0IA8xaVOAJKncLNdtB2IjY+JLL5SBHC8xzydcfccS+G7lCXD3bT42zSnwv
L07AbCdrmplQKZzvbckrYtNFTLk2pznuCVGUNoJLwUzvuA4GrDGKb8dlP1F5Aer7gtfQtS7FIAIP
EBrrYAHVOMIb+noQR/h8XfAXjSHJWsljA622g7xJPkWS8rHKZSKI277HwBhnIew1f+M9Du0iGtM0
RaoYY3TRTd3dmEXoNCURXFNiBG3yMY7BOwwxY/xtmnyl8nu9csC+fX3R3nBDZ3UEVxenuaqvRYK2
jMfu8+J3bnLkk1fMGX0F4OEsUPfUwPX2Rp1FCp6vX01ZUmuIDKOPqfIEdMoW+bvrelHLJ7i5Qe+y
NMpR2rLtYye7MbBrCpS5iNUjNBF7TlotjxVTgyba/EXTDlnzaPZUtWL75Pxcrdcg7sIJSNPao34G
GdJ+fq3fBtZDu89frHvtBT3HSH5T77o3MgJnkUL0lEssqSwdT0l5B3qeIA8Kd5gc0x1gDvJ+uJm/
Xt+sN3z3WaDg6KaiQptaBB2RRHGL1eGDcokrB/nq8Av+HTysuJLO4gRnV0uNEuoSxA1doHZf5+zP
6/psmoWNJBPDiJihihCWZRE13drh7BblQwhi0fwlYoR72F6yCxmCDjke5VlsQkb7PHrgowC7UX2T
fluBCg4I/uC6QqQ0rvGFESayZK7qDGkdCoKKx3tKw2AIOOB/evu+cs+FboLv67syjDmvoRemR9NZ
veax2AEwl/l8Br99zMh2O2rDBCfYlOOYIsOL5pZ0b2Exx5uKKlFTIgSnJ7f91IE+GSIkP2Wps1bg
uFCIZ/j2a+Ri5QS31xarWk0VpGQ5aCDKAGWyQ4huCBCFT6f6iIe/5BSEE9yMUs4yxVrZmJdRmTRY
PM0ygqH04W6Lv2QLwO1d6xF2uOkML2QJmaAuDrNolPlGfVaP8/fXciq4EpU/mmc8d+5o3M9t5c5Z
NUFgWuXGP33jYxIsne3YYCO1kp0F6B375bp2WyZymU8TTGRCKr5IOqS5YgAnVM3gZ4vuDQ2VwOY2
IL6rLsUINjLOpm6GEbowU/Zdb8FdAKx9Xb9Vq25n1zeJnLltRORj+S+/IlI0kSJlTRmnOmJlI4gV
w1ntwC5nJwxtNzIKpy0/XV/JrV27UFGENQ17cNUC9AnyWsML+9zp7NiRmtDrur1cEK6YEibclrOS
VetQQrkM9H+D/IecDxgvGDg4n2FKRFxD2IhYbk3TKW0kXpgOzY9Z5CTJH/lMPbz5D762W8LVUmss
qtsFBjLg6vXLA0OH2ho5q+7IwN2mve/Wob7cLa7zxeViGj2rY5kbZPKtUNFkQt33m82glxKECyVX
bED8JzhZqxo7dfipiI9Se6rYoxSebPVxzf6aKsLkqY3iVnOplIzRaCZDZDOmrZOksy/JJXOLIdxf
t3X+26/tluA1KhlzghKa4b1ujby+Pda1FpjzXq//uC5nMwa4XETBb6S9lMzpyO3c6SuHw+K0++kZ
PYQuh5uyCCsk1k8suEaG3a89g7QI8bXT4UnXNH3QMGrCiVg+seIqWdYcmgbkNHISWJLiqI22yzkG
wKKHCXF6NyPrizW0BV/R1eGQFkBn95ZiVx80r3LHm/AkD+DXUoPpqd5R+R7ibImlV2lE1lXPIBCU
fXdqOz3ZdupfNwzC/4kFV7xS20i1IcIewTplR27P3GWsAZXzolGDJpQswVWoLFSiXOe7VWPpwiel
PEpd4maaZy3vGZ253CvBaSzqbBcmP8FafWugWV15apfd9aWjjFxwEkkfITsmQx2mGfuStY5kh3/N
+kxEaJQRCC4iScqy0jQ42GlQ3TbrnFr9j4oIvkGfyqkqWygSJsUhTou7ZtI8VbXfJUZXZQuZF9sU
py2b1NbCocHtx8rYKdSPQ3M7Sh+u78kbfu4sRNj3XpH7RePF4+VxwdA1EH/mm0xy5Nzl6If5jsKv
2kzBaPJZoGAFcoHeNimBwKQNeB7fOiY3nTvuw301uFrsTmir+xflwW2rOIsVrCLX7HI1C9g3kPTz
A9ie3PIjQLS+zgse+pztT6odyuC3ve1ZpmAnKKRbaR1C1Qjcz0XxpxQ2TlME3UA8hAjdxKTzOFZz
zngfTaLtOvW0ki3u2zHST0XEbHM7ZUxvePde/6y06KjvdsnO/iO0Hemo/ota7rajOIsT7o1pVWa7
n6CPanWP6SrdNAlzZIuqrxLbI+LEhYra6jIv4y5Mdhbpc4GS5xTv2paIJbhp/R6znNXh23cRHNmL
WiKBAdMz0qJwp/aTUo03MtgBDM240YvcDcNkf/1YUxYh3BztZJtN3kMkq34k5mFYg+vfp3ZI8Bpx
DYqNrMX3m+JFSYJJw3RM/a6Y8rxsgqNQorXv7Qrbk6tSYEzMafIVU2iRc10Vfgiv7Y7gGAD+nU0z
7xvAxOihOBY7sMfe9TuKxZr/2mtiBF8AXLUhs3hLHZMaR+kcpb7t7AXIDei0lIhocnv3LYMxWdfQ
SSIkGEOAQuhNj/uplwr0Dc9+BrTF66u2WU3X5LMMwagVM1PbKoeMyQXxJnj6+MQ3Lz4te4qnb9vY
zqIEY46tql/XDhe62oCxXRuM+3Idj6Ut+9d1opZNMGrwyEmtwVWqqge7eJhW7/r334iHz4oIFm10
sTblFhQBfxQaA9cbZJoHBwkCl5c/TW+gbJtaOcG2i6VshxB1Ig9k7Q8GiOuiRf0rzkvCGPjC/G7b
Z70E25ZTk6V9BjGAYQtYpnpDqh6M/ku6Up0Ob4QrP0WJs2uZMqbjqEFUH4web4iJfP1O2dnA2pQ8
jbhXieUTJ9fa0caR5akBvV0PaMRxskg/ZY1NBKykUsJ914xGZRkzDA88RS3AAAsXMB69UzqKG1YO
XZLa9kXnRRT8Q2LF8dhbQDSeu+b/SLuyHbtxGPtFBiwvkv3q5W61p5ak8mJ0qtPe991fP0fVM30d
lftquvIQIMAFfIoSSVEUeYg5hs91ELmqmTjG4BL7z8tKL1tDwU9Usa5Eao0Nw6CXO2uqXGbRvapJ
H8RlOPz31SHbRVnVtvm7P2KZG0W89w+9LsF1hmc+jI++fefR0758QjrCI3T8ydQQU28oYE4U3pvv
dcs9AXHlctPW/mWITeNaQQjKQdSFhXkPJbQjy+k0P+gwpoQUTl0/XgbadH8rIEErGnVqbYUnpqo+
/poG+X1ufabSRF9BCMqQxCbm5tVYrog9l9PDxL5dFmFTCVbfF5RgygIwc2ncwWK6b9fsq1hz8vJ4
GUS2TsIx0Zs6OLQ5yIiovrN3C2aj/x6CcE5kCWHLXGKZkjB39PirIptTLFsn4VygJgk4myJO1LQG
Aqmv1CmAdqWjRBKZ8gong6XHC015Kjxv6U2c946aUqfGKaFZsllpEpnEFFocMrUPuSkm1h9V9apZ
N+A0kcSK21tvmqCsU4lhieVEc52TqBkQK6aTeZe1GE8cyqZ48KX/cJaSfyDEu9y4hGNXhajrIDD3
LPnStndJexwTZAXpn3kuYa+WCCRe7GJMzctpCIEiOj5Rtfwex7J+iG0VOAsk+K+eJFEycGa8oa93
bX1bmTdkrDxl+PEZoznjCO6roqhK0nnjbR0+hOwQZf7l72/r1/n7gu+iSdCaKsX3FbX0ojZ0RhY7
imxC2faGWLZJbIZJNCLHgVI2QZpy3pARHKNm89RV0qEkfME/atgZQjD+Ht2Fg8E7rZGVDb+giNLh
rG5dsyMntBfuZfUvMokEF5CXeGyuK8Bpy4S+2h9q/fqJjUGFtMXQD4BuAL5xq5N/isHHw3i2oMHY
5FD18xiDDFKJI9vc/RWI4PRZDt5X1D7Au+jNz7xfUmcJyXeqIWt0WZrNR219hSQ4f2uIhsbg5f/q
Qzl6+jf0Nri8CnQ0fPIwgXhPnhzb3CLN1kzbsqkFrft1BYO4m0g/4x09s57T8imVll5z2/ugcjq6
JlAhYpiqKcg05VOygNYWvEzO4HH+ovA7L/0M7nTwQivH5TNxu4kDjFGLmZrILtqGU92OmF/pTUHm
FPZuBgNfQiUasZ3IXKEIKoE6eWKgcrb04tFj7UmbffObjZDTdhXq0eIu1N5nKBSujJxkc7tWwMJq
1kZoLLQB8Egr16A7Y5HVeW9q+wpBcBFjXOgYuQUvZBnocg7dIB/cuTtINH1TK1YogmewdbTsdpyo
o/lmzK5yx+klY1ev3OYv3i0uf3rdPIqQVCM21ZFX+sB4FlVayhhcUa8M+xHvUBVckoFn+YjuLsu2
uYArJOHQW5q2WfoESHY8MrSeYp/qiTqh2Um0UCYSX+OV86vtBPXoJYC6NvLVCQToqc+yU1zvLwu0
qXMrgfjvKxyL0mCetXec0alNlIBmklBk2/GtIAQ/bmRETSrOzkWfu2/BTf3HuA+O0Y+ucXrdjQ4V
RjHNXy5LtblNIFLmx4ZmMbHBxk76fjYytEqERu7q/b3eVd40f7sMsn29X6EI1pRWLfJWaD7xph1B
00L+EHjVIb+ODvmO3cvm1G+7pRWaYFWqnVvgBwFai1d/vzpqKHoPvHR07MnhhFf8rcP2zD8lQm4q
iGVoumkwS9NUAXYc+nE2e4L85nd2p/rIl+wVXz0uJ5CCvs/R8mWvK5ubd0YUy1FTs83ypQAi0X+W
GBxrY4J2EcoaorbVcgUjHI5GRWwjjZEsMR74fArzarmioxNcN/68Q8voQ1o4oaw+fdOqV5iC+6i7
vKPhAsxCNW8VJd7FVv2gg9BVLWtJln07KbnCEjxIF2C6mmoDq/WjJ3PHWdKpl13l1+/za7z8x+8p
yvt6rzwJ8iVtbEx82+4UjAPAmAhUYB+GBnzZHLH9Ue1l1RUS3Xw3mRXkmCt5aHc836Vdz6lfqJKq
Za7bH8Kb1RLy7Vx/nw0RKrDx/W6m7jDsQdjfl69RfzuoD2pzE5XPl9dQJo8QAOQaKEIVA0uIIpjT
ODcHzB9yLkPIjEvwWfYy50OqAGJpmhd7mGInxISwcMg/c66slk5wG4iqeyVtgVNEvqXf1p+64J6/
L+aLja4xMrPD90PzKjYdWj1dXieZ+YixM8VQcWqM2PvoSN5CvIzSe4S2s8NHaHG+MbpIdkbmkER+
syaNFTA/QyT6ffimuuEBFrRD/XiGh+zJ7/4ftBNSSMFHsNZipT4AUq3wfukYp2pXuvlevw00N8sc
Zc8rBWSZY67FF6xKJDqrmNWHVoLMcam0Lq2fw+ppiA4sPqqBjOOKa/MlKG4NKwPW5lRlqIRAAr7s
XqqG+vZYHPL2tUzUq755ZYX1e2ovsp0p6CgE+y4WdMyOzLzSTEkwJTFfkevMXDS9RP8pr9I8lexl
KPw8ebis+bLtETzEZDf2SC2sWZ6xv4I08IaU3bK+dmlnHjRWepfhZBIJjiIPUmNOc9jZskxOpd4G
DeJQ2SSU7VDt7C7ECUZhqjeNkkOoIAXbDirKj4iaKp93B0Wn3gm/XhZK4sjFkb1BWaWmWWObiOol
ySH7XHWPxSgjBi48pkhaoNAuTkceSLT+5KGTYZd1ztvyXtqT3Mh6H7d9oU3QKGZopmWLBUuJ1dul
nWD1Wh8t6i4fCZv9MPCOxQPAZL+8Xl69TZVYwQnHLlX7DNsFuArEo04ZsQONlIellI15k+FwS1h5
h6nOpowswOk64pgEnH6Ww2Rz9zZDvpUwgjlZRtiZKY9ms8hw+mXftJljqfdVufu9RRPsyI6HnJEC
wpjtIeruSXoIh5ffghBT2KZWYXgqXy9U9qMO2EFu2atl3E7bpgodw4sOiuP0d2Vc7UqgdGyeCqg2
Kpp3oIvcY17Wn8sDgnLwvi+ferlaoXFLXqHVkzJkkYntsfEks9RvpowVcFvJzuLw31cASCZ1lRbi
tMP0PWcwj6PyPVQlDEib7mYlhGAwLIlpiVQfp9w6Dt1996lnpdX3BUMZo6AGhTO+X2Gw42DezHXl
2J/0MueVEiwlXkqDTgQbnxy7o61i8jS7xei8+HpGvb56WIaDrCFMtjeCzbQ2Hdq8x96kQ7e3IzzQ
c2KM4lOB3Xn5xFg10Ds8X/UQLEQLB7Kj71cj87ZPnPHNPPVPudcfgj8u2+q2SjCbgY5aN6n4gM2W
CcGxgpfArhgcVlOvKGTDKP7lWDhjaL+q9ly2Y1nxuprG633Vz7zEM155k5a2yxAhK0+/J5IQrBJQ
ov39Jt/oER6BvzSDdxlg21Wf5eFrujLVULMwqWbEmpHCcpvmlONdEw8ETihtiZftjuAUSk2JzYEX
oGTdMQhOdSw5DGTfFxxCz5CXilrsTGbQEy2nUx7ItJrbxofQGur1fwom+IRKUa3YiiHC3zzy8d7c
81emz9SIGaphmQTPFxqKXX/dE9yIrTIxYKJhHTta9ha11Q6DjSUmurVehspThSjxV5n41NTWXYF9
x3rN4Y0WHuLgeFmzthzN+vvCfoBjy+j1gGsWG/xwStzQHF2rkz2Vb4oBYj1N16iF3KdgIQNjsRKC
lttLdcQadufoqf8JQVYI/C9YmcjIlGzEiAIcl8F3uzuh7MOp6SfuOMYKQzQOYlXxuxSWcs2m68K+
rWSFz7KFEvYjTMo4KQIsVBlqp6jRb1U78C6vlAxCUFxFzWqNDFipkNxo0fMkE2HT+66XSTguLbDW
R3kHGZa7zuMJigC3DSTbeCYYxEe3n8mpr/GEw9JiyTymFfC05nrQPBBgzzK6/E0zOe88VX/VrmhW
ZtDzA8Js+0M9vFYR2sGNr5/ZGJOAfctACZeY2FHTnqpLuaAhpvlaZIdikNyft4U4f184FZsM/exd
jI23sp+zchuO4PW1JAGfDEMwdKUJQfWWQoZsOOXkqg/2xiSB4CYg+neDnMUQLD2uS4rcKsSIrD8G
/WVAT1k/Pebpb66WYOz2Quw4LxFaJlinXtPd2XxT57fLWy5bLsHcyxqEtBiPAb2yT1FyN4+PSy9x
WpvXlvV6CfaeZ+0MhwyM5luN6IHnGPAalJC9Bu4R25OxW8hEEqy/X/QI7xeAo2C3aPdFeT/Jov7N
F6e1SILF51VtVAXXMk7OwMsV6hv6uoCly+Ncbqj4fG0T6dDaf/FrlmnDNKlpiVy4oVK2dOR+LSod
A+2FPAtKvvRv6ZE/I2R72XOTDFAsMFOoHSmlOqDL5q8ZM7urHSeKV35mGF9rwZN+htocjBr/J5/Y
qjmmCsqA2hH1Rtb8MJXUbZXptmAy1qVtBTnDCG7IMiIVT3qQyrbuOuUuRPahGQ+X7WrbR5wxBDcU
tBhWkEQQJbHu+vgGISdKJNzSlDxlyUQRXJFdDyaJaogysOhohKjQiqyjNn7u9DlLw/+MVWyTTPMU
xC0ULy/YbaEv7hyW12ohq8H4F09xxhG8kRnUNJ0jiEMe53dHEe20e4YSoPz/UQK0uUV4tsXICltF
9k5wS2nbl6TlIWEx30bj3lQxR5K+1Z0miaC5v/lwXKxwBH+kp0sbpAlwlOakl696fF+B6lHv3QYD
1GppV+u20a7wBN9UYxoMhpkBz7gpjpprYpRV9MNMndbjfYbzoesk8ZwMUQxOuqYA92IMRNPRTonh
chZ16vWZm1CHz4PBfLj6Mw0ExllKSn5VyYV2TU8DGFi3WzA+iBziffJCnb971T9TfrQGEzwGidvO
xvhhBBVThGLIp9iSHMObIfFKGsFd1LVS2eCORWSUHrP0MTQkz7Wy7wt+IrbVehkMfF+vHvLM0wtZ
2832iahryEwS2BMKjn7dD7Ns6JhjyAfP5KQvPJFT3phf1HvzxjyV97Bfz/ZkjbWb3k+3NaTfTZuq
IrF1Xll1EuoWipuG52qMnYh9I9rjZUe+uXIrDMF6o1Yz04kz+upR4Op142K82GWEbfNZQQgGm9Sl
NQ2tDVX2OtzkfXJgqHscd/ZeRXIvcNvPHBr/4BGR25pSq6cDZx2s2LPSnUjdOarsxNh0eisMQR2i
cEjtNAPBpmp9rUn6Vzgwpxy+dkP/00bhEZG9JVxWBaIKFlqYM5nM9ymlKgFx8OjEzD6ZumweG79m
ffDlK7EEO7XasNQKG0vXji36labukdjHhKJcFexBLSjCS0J+LOXVbO0uK8kH+TQDDTcq1TXbttHu
IciX2QuK+KLKdqm5U5OXObu2leNliI/9je8Y4CyxbJ7sEUvD0qZXgw5c3G7nTZ7i6N50pR7LI8Zf
Psp6lz5YlQAlWFWR4A3LCAClLjdRMjqh8npZmE0Anhaz8LQJ6nLBpoqwonquF7abkkOtXeuDbLF4
dPCLJnAJzgAi41EyUDZoIwDG07Ab/4oPKWgVFSQZglcwcvUOcTXMELECVxYkSyQT09dVv4RU0XIb
SbJd3RxsGR+h7PuCpoHlvUPOHN+P069z8UdiSSqVt9VstXKCDakJpZ1WA4BXRvNRdYoPKrE9v1DI
UqQfXauwS1zYVeBaIz/aKphe7E67YB+9YVy4px55nBAd1AMK2bUvv6V2YrY0GWmfkw5aoZX3TfJY
ygZGcLW9pHVCgDx1nVo3M+TRUfgfzy4NTKfJXcMClV7smMmCsRsyHtwPrlxYQzFOjpUIzdXADDHr
Wkm/59EhtO6o6ZfVw/SfZ8kJYIJjqPootcYFYFX8PFmOQUJnkrVnbPrSlQIKviFjCy5/EzBiw3JA
WO4MyaGTqbkERLw6xwGmk+YtNCGik7dkzSFtrENlt/vLCieDEc7ZwGS9taSAiRfwoKeVdZcVCdpa
Ldno7A+3pV83RiQ2QmtWoOnckqxh+YlG+27fJNPoRzkLH5u6oM+X5ZJZrshrNBlg4DAD7l/d9A/e
9VzepG75Rp3i1kDSaJIWvX442gUBBVehF7qZMK552THElQmu3DFBlF9JaRFkW8Z/X/kkEKHFRR4A
aLHLQ5XDCRXKnW7KKkA/cqIJAgm+IjZNajQZcKr2NIEWaMZt075TMdgKI+uDb6lyVdWjJ9k22SoK
zqK0OjMbKoASa18bxEGmzCvBYsue0nBvM7/qK7+WkuZJtUVwG60RdIvRcGs78gGo+tfIy37o+8XP
fAWVy66MwVS2h4ILsW2rmBk3uwWeUPHL8It0JsrHZMgv+2eIYXqnkrkFb7PtNgjH+FTI4IhL9e69
RnlX/uf7tIAmOBJQ9DVqVWLjRnf0FQfkFp51ZC7bg6fhSnYub8cYBrXQPm5+pHlqQHudljlEs5Kj
Ef2pFz8uq+H2MXn+vqD6eprWWWXg+8FNdyRXxpFbcnKSFbC8z0T+eByfcQRtz4OxxNs7cKpv7K73
kQhGacZ0hZkvBwytO/YNZjTku3AXuMuflyX8F40/QwsaD2ZqysIM0KOL8wWEvXHt8AIDBnoi1bG+
yCYibWv8GU/QeD0xxgxj0bBl4TFnxyh3Qlk3vkwmsYqKU0/EXf5uxbxqot2H30fFIXseS7eRk+3H
3Pm9ZRS7gasRE1mWFss47NoXXi1Y/RhO3dW445jNfkhkDpLb0QWVEacK0LBvo7wBoO6MPjgW3XJP
vfeD5kZ2yfo4YOPdpv/ZM/HR2+jB71IxYLWNM7sdqH7oa3zN/Br9B52TIejGwNKv0U9ZleK/bKSF
eyqzbLDxCHZR93MRavwUyK6bI3EyFJWGz3Xi97vk1trFd+b4X1Ma75KeAQVrUErMuZ9jAGo1+KTL
zu2ryunD109pyxlGMAKQpk86tTJ+6eOjNaZDm3ip6XY+cae9cjT/pKX/e5BihZRJJ23SWkDWvt2/
j8MMPOuaPfc7Y5f481dZ4dd2nPePiOIbcNob0dxNwBvYD0owZuFH2R2W6OWyWNsHwBlFuGSqSgZW
zgj7NZtf62Bvq5LjbNtbnb8v3DHbacrTak4x7giMzm1ge53Vul0ga5GWKbpYsN/MUIjaAk7wnVNV
1zeB9za5auwkGI4aelKLlsnFf1/Fjkqo09RIsW4TwVgSnNKZF+2MJ3KiO+v6f+Od+/+c/f7VuMTK
/bGYtVgNoRJJ9TTboRPMkgd1mVSCu9C1wWaxBoCKvGjmvZoixbW7rHBbECjSBoMFyqI+VoXHc9nE
gzYFYMcc3Ba5OzAdHSNZFpK7GdG5r1EEN1TbiqEQZQjcXBtumDbuqrG8Mxpt3+e2E6tsXzYye5UJ
JrikMuuMXDMhWKqd4J4ck7qJJbHWLZ+wEkvMdSnZQNIhGQMkVsN6P8UBtJsY35tiOdhKJstxbPmG
NZoQibZGGBWgZQlcRbtWrK9KIdG2zQTUGkBwPlFRLEEaz4Fbzy534+FpCJ3kZQDRwCemlcJ41mCi
J4JiWzqFSlSDespU435oR/+ybm96oTUGX9GVV0ABSjzoKQQKnsfc/7tVScFlOTd8fltAlc1nDsI1
ItfKFaJZa0U6jdA6+2A88IoOPthquc2vMWIdrGRUIqFEyS2uoCu4pIijJtABF2R/mehXVq7nXhJB
yLRO8EEBpioopOIQ6bFrv8yx5AVOJoLgGpa5ttOwglajrM4svxYg0pEptsxMBVdQ6RglNSRQg36+
Y33rJKGGWAiFgrIXK8laibmtoaiYOZQAyszW6YbcqWQIMpUWS0HqClUNU43tWDK0+xU7+5bd9rvZ
Az+Dg8HjO1lWXeK5xfRWSux2TDuIFOahU9qPRntXhTfV8BIutdshY3LZZGUrKHgFdC3ZU8oVuiUP
w5Q6lD1cBuDqeuEkEjm7x6COOzUFQGpn+2DeJ8sPm1ZODpKwovhyGUsmjOAMRkKMyuLOIA8jkMQM
4C0NslES0W17bWKomkp082Pzi6LZIxuUPnAxh/4l98t9hvQ3RmcW/ngYVfeySJvWugLjIq8cjjKD
GrxN4bWN8iUDwWP0rEkH/GylyrA0/wgkLJtVJKQpa2AwI3N1O/K0qdkl3XKYR2TrbPqsK8wDXa9H
apl43BN80I4VtOBP9bAFiSomdrvqiT/AhPt5xzOdsjTPthWvcASnOjVB3ZQ5RFweO+99VvxD7jJU
ySW36P47yRL7ZNMDrvAEJxu0ZR8lOvDyvxrw7Pz1N5GQ/qVHHmYGoy668lQkj5kkopBpi+B4yTAu
OjEAO+SvuHdG5Yv+KYdxlky8BmaLhvkWCSBCO3fnSHUJkRjYphWvEISwK1Pw9Gsu0Ik8t7FEcZDt
CtY//ZZdiY3cYV7HbTZCjBJJMeUtYKc2lZWbbmVYVnalCb7VMspibgYIAnL3v0MT6qHSavZ4n7gs
yy6xJPECyCoj0xf73SvxmZSWp+//7vy8vG6yzRF8hWYoirKoWLfRfmTJYyyjq9o8LlabLzgEo2F5
aNSITuYxWh6t8n6ZrudxyBunMFvNVdUw3l+WaDO9vd4mwTeEEW3NnrvYxhuR7It9+0uwAzcRH/Ls
Ecmjs8RCNcExoA1w1kiIbSpU3I8GvF3qjhK+XBZJtkmCG1AtfcgsDRLV2tPYomF2kTGlScQQe7VV
ZYlmjYtRL1PmdDVxjGr8sdD/TMDKLy1ndRCbtCeTLaHKHVpu7FjlmTMe6OE8u5+XF2wz6FrBCBcx
VodamWaAKRFD6uS2HI5d4KsYVJs+KrJi5u3dwUgJSlQbbX+CWzDA2GyTeAncLrTMfa0o/U6tUslJ
IAPhv6/iBtqSqooaNXDjOHmt6upGt5NPhSZnOQRXgDc9lAKlkINlozOV91UYOWSUWadMEMEhKEZr
NClDPIw2c174XbrdIbJ25FY/he6w51OENVlUsqkOIBa28U9HZ5tgP6wMIpYakMyKoy9KVjqRxhy1
DN00tQ655i2yyUqb5nQGFN8blrDvZtZht0iH0YPGsu9jP1SfLyu5DEQ4V3VwgeraCBCt6Rxt7tyx
cGJZHfjmYy9nAf7ftROfFRrFTvVgwdq1fn5b7KYDu6mPDToRZIW3kk0S3xRAahv0YAXFSZH9ZGjV
M/rBoepfHUophtIP5x+XV29TD1dyCQZV1XPddwPg+o65i666hpSiXrZB/PeVzaJqDxS3FSAKTHU/
GScMbbpRbqkXX8cD+nX5c1rofcqKV3IJ9qUP82SMfBnT6m2KfaKDNyKRnEebh/oKQzhhU5N0lr4A
owxTtFw5Wvea2ZzV0E1kqYdtKEPXeG71Yy9qrCm5XrdwF2TA44TdotNBfUCp2ms+D6+0l0043A4e
tDOecJ5HiZWaUcbxplu6Z7vajTxyOyUnTugqHxK5fZFZ4QmuCRUbtIgprrgap6vPfQU5j0PrLW57
5JRocr76bb3/R0Ax3m9ZRscxhIDZuE+XW002vW4zbj0LJD7zIJsfqiRAwKdPbe+iIBQcsjEYcUvX
7qNTEIwZYozMz41KUkK7bW1nwYQzv+vzoSE5BAvyvdL/rJddKMt9yCCEk54FuCm1BjartG5T5oIW
2652l90SN88PF+jV8oluKVC1sbJ55KKrzjR9LUG5Wjc+IY+XcTbVQDfA3WkzzusqHB5RZ4OHiic9
uiS9Ipp5mjLmXIbYFGUFIWxI1fRJMfSAiBYC80VV0tWo/SQyelAZjLApcReNeDNose+l1sGLt7rL
KnXG8M50ckrSSdRMBidsUNCRBDy1gFMruo+0wMk07SmsSof9dxobHiyvFlA4P7oh1CPWQBdI9aTM
12mk+maFl59BEvhtO70VEJd5dVDZdRwWVOmQTbEdPhA68sJ963U+O/1/mGOlcMLxkfUqrVBeiBzY
DR8Szgdgxddo/fL4NMhPnYcr2QSHHkw1CWsV+wWyA6domNMaril7RpBZk+DFa7QSpqmGBbSN1kkL
VN7JXjJliybe0MqJZtVsAcLYc2LJ/Dm8id3gcfR4eXNVyFSCW80HP3ReNvGiZo5GSDBIEyEz9qi+
zTBvkvka6K6gEWi4ke2SZAF1wVeQvE/soOK+AnnkBkx/0+NvOSOdy7tS8SgpaJiEkKfENRcIPG7J
XxSS7CfpGFyZMIKLyOLMyEKLC2O+kRrVPuUfl4WRKoPgGYxsUKZGB4L+N+tn6FeHZb+cOAmM4smy
rZvH3koXBPeAE2QpZ54cGNLrJD7SyE/I7rJEm2HeCkJwCRVaWiv0B6CeEtO/I7T1WSgHAKeSig51
RRbkyeQRXELUBUbNuLUuI6qkjNeho548DSU5KHTBJ1iqHgRLzx3PXWH4wYOGZu4QXc7lWzO7+bG/
DsHXHntSzmJuKhcs1+CvA2tNzxZazXwpo2N3rXvJzrzVb/6PQXOSJY4+0ln+ekgZQiBRm009dxRw
xl4Dyxro29GjOfCJS7lnZwhkOYXYJO0MldiYITgMA6QoSveukzt91zol0v+py24GzJtTnQq9Mcvv
ORBDcCBlpixzwZWm6zGqEflLjVxR6zhISZJlkgneg5JiLowMQBOmSNVa64xU8iK9fekAywBGoWr0
Y4NyNNJiKCKoZvVt2vFMdr6HnYWlk7/PnDOPk4zybdtjGYZt6DbGO1FN8FisCgoCGlycJ89gjj3h
XR8N2PU3Zc8dln687E02TW8FJjisaagx67AHmFb/0NSbsP7WzHfzf2ab4Zq/QhF8VjlHSs94kjG3
b7XUH2eJxm26qdX3BTdVFWOuj/xlJsC4doscE5SsBr0knN3UthWI4KXqJZw7fcJ1rZwnN53Biq15
v7UZYuASaVEfdx0QhrA86RM5Vur4rS5nV29kzcibp8hZGDFomcJZX6YBK1YEwVGt3T5dnHgovUp7
imRv05LdESOWCA2NQ8tfBO3yAWTpZflk/ry8cJsIJkEhu2WA8UtsfB5BQ4rLIBxBVaXVPqa1kw+s
3OlL7P4ekOBL+7yKtHSCO4j6e+PJCrymP/weguA8gymZE0qAYGQ/88q12S3JJE5NtlqC29StKQ9n
/l5WaX9qNUq8vs+tRJM3bWW1IfxPWJ2sapenykwhxVi95dGzbL9lnxe8VqGo0Vi3kCBo2ttGbTwz
lR2bskUSXBapzLBS+V15VB+yaZcab3kl2epN30vRBKczahsGFRcpsJM2WQyEpsEpCq+HLnRMdqWw
xvmESq1whNXCrRvX/cREEKd/KdsU0/xw7qsSpdo+tlYowoLNmtk0eDrAbX+voaKh3tsYSZMeDSRv
5dT6m7uzAhMcvlbNNVUSgNWzT8ybqNhPsrd4GYTg7g3WYcwiGqRdc/gKr6XqX2pD4k0+Ejbwc/Es
BhMCUGskeBLVsTPBs9E41VPkwhx9VPHhPx4GtIJWPb2TVWhsGs8KVAhD80UbNZRKBC6t7qf5UMvU
ejtmWgEITtJWNT1tFkjV+qNPvNSveVtM54Bb0J2e5Y3sfLM/hPErPMFljvPUawEFXl/9GVcnaz6O
2k7vAifoTtP4dNmYZKvHf195trlMB3tU+OqB2ao8MiYpAZGoHROcQhymw4KRWYgy6FOSPJl66TSs
9i4LIQMRPYI5hozlAJmML1S/UrTSUcaHyxgyhyCSgDe5ZgRsxEpF1801ZwBUfO04fkPRkZ/dyKj0
ZdsiOASrGdViASBI2k4pu44yybZIfLXIZRDWQU/0ESuGdh5HVWwvvF5KMIo2sgfY7Rq7szaLhd5Z
FKlVPgFJMx2+avy2ZiF34fDSGVlbgWyTRCaDBPd6M26B1p96n1P48LpyVz1WL3xgD5Ely7jTvGCq
luAarKwppx7XfbdMrR1dEk8DRSfBI3odUX9oC3fW02NF6P73dFEsPBitMZ5JBzGD7xgOzZlx0pvi
EC1udovcwn8nUfvVr1uCkwgyjEJKA76HSepWV2M/7WsMTrsslETlRZ6DOSSdXvAzUDfe4mlfyV6J
pJooeAkyotopfT8B0SbHczLTV9NXd9M+3klTMTJhhOjBGqOChCpfsQcQZvnpiQ87eopd687ed272
HTsnY9WVOEFLcBlFYBUU5CWADO6T+ZpWN+3nUtErYxaCiD4HtXrBgMGPwuHYoqM3dbVHe1/uQq/+
elkhJAKJJeG51cSNHWMN4/Jno1xFmEKMOQySYFJiwWJR+Jxper9gEhtv4nGM1NfosaaPoXlf26Pb
54mT6BLjlYkl+IxhzLRsrIBILFAf/5mobpL++L2VEyKIMujCZqiwTQvb97bfGDsquxHJrEmsBo/D
vl4oj8KZ5kb3BoqnracGA9DBHo/42L8skOS4svmarqKUKmnDIeBRRD57c+Nr4R8JuVZVCYrEaG3B
QczFVIwzPxTZdGXXX1n3/bIU2ztv2bbJCENljRCpVqXOWqZpCFPakzX6tnFFItm1RYYhaJcCotq+
sIBhzPpXcLj4qhKdOHH4ohB3qZETjkDySUq3jPtjgxL+qTautLhxQqbvGmJLWlT+5UA+yyyo4qCi
ibau+d/zffnGyxwCDz0DC2cBoOjatWTxhkx+vscrTQE3j5X1FfAa+6aqDoHynQ2Hy9vIfffHQ/8s
Ev8TVhB4EMlVGuDQH5ebJrxqVFxBe+Ym4W5hsgBjWyXPWIJKRlHf5FUJceZ0vE1sVPVgPstlcWQr
JhxVA6WDOTNAFOG+Ub6BgIWou8sQ2072LIVwNOmRUmTBCIhuxxPAwZHslX3332ckv4cpZxjhdKrs
zKYzj8b0vnnO+tzXslDivP/lMvgPhjguUWm6eg4YMKKjTrz81jygWdab3xh4Kt9TA7L+XIkGvPvh
lbbZUReWDejs0XVz2zf38WBKTkDJ/r9b8AqgN8FR0y1cIpRFmvEXgjcxo5Gsm0wKwQ2AhFdNZgIN
SI1vJHjKzFIihQyA/76SQgNzZ6IlANDne9B0G90oAZDo8HvuYwXQ25jwSA2CG9P8mKpPih6jnuBh
UA0H82AcRX/tjd9cM8H2FztqlMbExhhUdaMkcHrzeNkuud198GSordPxoM8LmAWDweh1mxgZRTBK
HppxT/WbEI8ymMHRx1ezLQtQuSO5gCZmh1QlHoqCMqCxx2k4FYPhxixxLHqqOxlX5KY6nCVjwlGb
9o01GRMkAwvv0l4vieTxZPtcWwEI52zf1UWvMwjzv8XMiRfvKdrl/x4dKGsllMIJ9kPGOrbaCvKE
L+0L55JK93Pv9N7iJ37xLPM520+7K+kEa8pqQnQKLly3epsbx/ymOJwUwLw1vzd/oe3pKB8qvemF
VojCoRqzPgkigvXMw5uZXZfTVRdKDjpuL5f0T7AnNoFPtjYBMYcw2CFyKt1yelwEZZwem66CmRZl
lPL3G24IK1fRTdU0m6OFnBp5itFsF5Kd1Wc+6GYK/S3VMGNXRg2+vXpnROGAnRYaxZjWg6infiin
p7h8Te2ny77iX3TijCE4iyE00V6aQCrOHQVaG2/5kd6AtgTsUcM+9ZLnRdJgs23D/wCK5QwN4ugI
dHqIGtrxf0i7sia5bZ37i1QliVpftXb3bJ7NY/tF5bEdidr37dd/h3Pv55Y5SvNmUkkqD1Ol0wBB
EASBA0xyKhxj/UhrxXmh+AqGuAWdWc4Wyk6vLeNYqf5lnYkk4JxEUxa6CXJ6lmW7NuYDqX9d/r5g
2fnKhDnWs1Ybsexr/xTrulMr3wjKLS+D7Ic8Gy1xzkBOJbO0W6BoN+YdS+FVSOGpd+uJle1RMSGJ
SGtM6s32IbY5R30JrWmmW3xn/ZYx3hBo5WCq0ozpxuohFjZz7fuGs61xvkE2DCUjbKVmE225Ya7/
zM3SWdRZEEWIVoxzDeZMUjkrgNN3itMZn0zaeyY6nAVLxo63967uLA7nD1J9wpz5FUvGmNe6W+Wg
ferQ5S5fJydDcBKKNMe5BbNTi1WzIVGCfhcSqsZh7QNRr91+tuFsg3xbTYxLnVKz47a33ya6RR65
nb6wwzbxP3jY/tYeT+BVUiLF0gCRxgFDet/6wl9/MB4K1cN4Zf/yWgksgu+ykatCJnYLMLTB3Eyy
+iorGloyRbUYgk3F99g0HZWbiClQ74uDYlefEkvUfimC4PzElCQVyqMhSSY1joZa5bZ+vqwrkSvS
mTI3rsEqUgv5DUDEn9ege1Cc2CcPOmq/GEe//Cp6WhSdeTrnFuakyZV4YVp7XEDFV32LnzPXnd3I
Ge/r8KfI8kS2wHmHsVKLxcoAp1QQKP1pYhJb/TFql81e4pyDKVGKBiiglNSZPTswFbdwDUxdx6PM
eJt508sqZEJlJ90Fh6RzXmIgA3pzmX/NrdC8s8BrFYM3We1OZqi7rTBfKFAkPz2i6lVaZTNENCpM
IO6fTER8hai0RWQdfJlOuqYZ6o6AglfvuwRcdGDNOUmjcl1PlrvIumPFn+IoOsy5CvapxLXjLnaW
UfXNRQ4FO0Pg8Q0u1OjnrlmlBgrufPowhfNBe2yOKFVwwSUvCAiYFV5YS4O7i9Qm5pJONcRWUZZm
SQcN/H/DLVmPcyvY7wKPYnAehaZmWRbMaaFXKnFmVftOqYgWZtdULNUkNnsdMUxOGlCfV6VcsJsV
ZmTkP+b0pcifBIsjwuDkkHDPnuYUctgJmM4w9ajwY58+9zJcyQJayOkOA+EPopNZhMr+vnGWCba5
MVB2iWsPfXdlWeFq+gLJmHbe2cJGe7yDHKRmJejfdOMFPb2Fn3r56jE2DlT/uuuvOBAJtWt8G0DO
Ra6TNLUWK8YYNNlZ0swhMMJY8mrpW1uIkuki6ThPWRYJ6SL2dr3c09tedewg94wjRuQOkC4/0OBj
F++NeJyfbOmc1xKrZDCbI+3vitKXi6uBBv3yoi43UZk4Wnwq7ZcxsUNdOY4i0kuBevnX+sK2KMZe
YD0TVQpG9XNf3KhS5A8RJrBI7mXjEdgn/1aP/Zip1IasipEcYwyaymXZ66Tvl1H2vfRZpfwb/VBY
SaqycpoSJc/xgXggX3pRwCu2eOkBdfjix19W5nRhU/Cv8+BSLLtGghK1frwiReMo0mNhj/6o+Kp9
QwdHtW6VwbssJ/Mhl0A5H1MQlC/GKQNFJf6Sjk6hfCTS3yiS8yerDo5ZmcKLmcovBbykcxipv7r1
5bIcIgvkPErXj5VGWsgxDN+r6pQbqWOngRlNzpJZgnvS7t1lIxHnTDpK66ljWcLZeJWHm9jyWtQn
9SIuH5FInBuZ4kHW2wkwI9GeVbMLSiULtdV02m45KKslqO0RWQLnQwh7m7JUwMWz5tEK1ADlRx4y
z3rjX+ajzjTqhmUEzPmF0sxfpONkfaj3aAPCpXAHEF9Oo4Z9G1efhvFBXgw3z18vG5tAVTxF2yzr
GYkLCCK1Xyzlyi4e/9332QGzOYJXMqSF2mApcGK90Cq5ziVRNCbyb/xDvKQ0bUqYDDPmZ9/FGOeD
qssijDCjxjETV3Gr/yFJI/Dd/IM8ujjTzmA21prHhR4WA7Pg7K+XlSfYnfxzvK7EbZMwf0N6FDI8
5ygtUA14gQ8dQ4Zi6rjxE5lPAhrrUkeYMoZD3rL9SfZtafHrKrwsy34C3zqjcPG5hOZ7yypAppEc
yyMFmXt7aP0J+fvWlYQptP3VOYNxZpdN1TJQizXE57GTdI9j+ZdUBZcl2sfAIa3oBlISMudldElW
cq3Ge1hrT1dWRh2MeT6tmajYm/nG98fabxj+vbWkqE+gMwgnpjoDES0G0rQvk5Q7+Rj0PXUR5ArM
YT/VZJ0ROb+DwSMIwCoI1rzRns6H6GCH7CZVuqK9K9Ah//RqJ3Sx8KyIGvMu8jSdHCiIq9uMCg6E
vzG+s0icPaRxhUkuJlPiG7F/51Ifjd7XrGwLxKqCMEEkFBeIqKuaJ1kL/ZFBDcti8XtJvl/URXB2
77vus0zsZ2xcayNL2NAxYCwwa9b3ueheyOz3kuFxcUitNJnWL9CZMjbu0gRg9XfWWfMXWXLRwe4p
GAJi/uOB76yCYWN7XECSzNIKMj4IVdlNWFhXRVphxJ3olrEfj5xVx8UjSxsbVsL2lK58luTFIXPs
9aWv6eGiiKgg9lN2G5E4P1Fh9+om207WzeRXhZN6xqfuR3GMnOwH83z607/yS+9YTpq2i4wYhQBt
H8rNdUGfq1HwMLV/5No4K0wdwylNvhR8UusY4xXhX3HsRTfGSQNnuvQw6S65XxfHcpqgDGXRzKzd
fbUB5VdtbtI8l+fITbuTPHtZfZ/1At8nguDWyuhkY2xUyNWq1KmiR6LWbpocP7BAtqFZBF2oaKPk
Ni42VTVRG3IY61E2r830OJQCiL9ZoDMGt3lxoktaOuG01W60k+anX5WrxEteku9yQPBinmuOaE/t
Bisbqbidu6TqrEwgAXfNrHJmM3FaMPg3/X0n6nDdd+YbJM4OkgZPfgmj5VqHt3ZapMDRaHUz/sVY
iiJfFXBf7joLNiDSZr09+tv+3vjZOrZjNhGV5cdOs/asyFeKcWMusYenb4FL3ze/MxR3ckhVndJC
wtZV00NtnjCJsDAFKZ09CIxnJrqu4V+Lzzn0ePZPTFbAnNLS6SfcxL5WrQBjzxS2GFyoZ49SZUga
MKboxdA+zfYLlb3SELxds73In09bFO5MLy2DTitr3Imj21U6jFZYJPeEBUm1b8Ei6CDwensH7haQ
W53aQsYtYQW/hmYf1gGjiJDZuOwadm17i8H5hoZUHUbDA2M4qSc2tRZzCL34KXL+F34YkUCck4ii
au4UHWC5dYzpZzkV1L6KVohzCVLbjFUt4ftq2B7JwToSVD2qh+5wWWkik+b8Qa6UA10JDCHpG2dZ
RncmJ7sTyCICYbJuvAAdqkTrmU3rmXQ3V+ixNiw/wXF+WRbB1nmXWKikgc2fh1GvN+vwknSvdnFS
RZ0mgoXha/6zZiJG3QIFZBkPhtGE1RjfGmDGjjXDnQvtuikrzLVrnv6dcJxfUPVGgkMCbNQ/FAl1
sh50Kpmft6K01p7LVmXDRPGeahOVJ73ssoHUK0V8V4Ohzyw6r6qfk/TQkd7vRCUu+yv2G4t/mF+a
Ve5qdoWhxV/z3Dmdmjjj+DCnr5eVt79ZzzjcrQzVdlObMV5N1bha6DWyqZe//zeu5wzArY4xtnHZ
saA4OebH/zCZaF5zHWHiLhWSHrE9+d55n8E4552maTnMBgNbHu1c9QdMmcewNQmUjVnyPdcEVzKB
Qeic6+7HnnSmBTjJ+hGlOiYo5u4aDW6k54Gaiohh9n3FWTj2942vWJOkQKIDAQr4EcrhoCyl02gf
cXoYya2amozqVX4amL7SiUwUUUlZ32T21ajLzpoKrs27WttgcI61iJS2ANslnBGISLUCW6k3nZEc
Gu1nAirmy/a3u48UU7ZthMUIjTmLyCc0bkhqDTBjdGLSeFqMyuLY7bNBYOm7y7NB4oxhAUWeNWQN
s71bxbxfolMfCyKg3UufusHgTCCm1pC0YH5B+9vERhiGduFE1/F1Uzk2eF/KMEk/IpWKy5ii2pYu
v8vk1nSu7LJEdNK9ruWxLn/NoinW+y5ig8Gt0ThLjYYbOW4VYfGwTB4jsLMXD/yG7tB547N5vGwT
uz5vg8etVKUtY2pSyKQYD7T7shDBJhJ9n1ulPC0iY0wgj6xLT+ZkfRpWKjDrfUvYyMAFWbM26LGW
MRkSdAvWPWpic9eK1se6jp1mXILJsB/w2NgeFH25be3m55yAJaAUXW2FP4SLxoYoVuYmh7D5dXE7
3RY+ruwudUffUB3tkLuiDu7dbbYRnPMeUmTXUpkyg1yOse5k9k0pmhhLRAvIRWU4due664ER46WE
fDXquEw8PZ377I7guJRPQ13FGFpopFGHAg1jnVAgXA/3XdlW8R2dMrtzIvjSKpSapH3IskVeEfgs
9Qm9AqXXTLWB2RpFMU6OvJSpuTgZbVo8KDX2XDlgk5WeLQsXA6cuqmw9dENFv06lgSlykiIbN4ne
G1c9ctAaBgzoGsYU6VWD8Xkj/GndVB11FFoUgvvqvt5xLJiqqRJN59YZHFTrXNVwb6V9l6R3snpN
hO6NxQLvjm929PwXg1vbcdZXU++AoYYjvECOUVVr7LDxiUVgfhI1E4sk4la51FVj1RiPZR97SX9V
JQ+jaLbh7ulzFoivl6LpMiqz0SKnoFk+sjaHMk8coz7JQ/TPHYJh6CAfs0yNyLL2jn5W6eRkUQYQ
HIdKECQudYpQ93WMmP1Yht0wDPTlEHB8Yv4MP/K7tCntkjUnLllNjyp54yRr6i6l9OWyq36vwD9x
OFc9NEpWkA44S1G5knmI0+66GW7FU552/BhDstFcoNq2qvL2nVfymqCigSCXL7ur14Fo3ilcdgbV
tyDRv5oF1/731vcnHmfrpOhpHXUU61X/MMabQXuYM0GgtQuhECITlGHJ7xji7FjrBiwLCoZWDGks
minzdCO1HAnskwLze+8xIc0GijuOzHGp6wV9DCCiWmofby+tmxH5H7ugP0E4F7SUo62YOYxBa6+V
7qj0z/nsX7Y3kRzcqlg5SQ3kgwmycsdEuqaiSVKiJeF8zpgr4zIk+D6GbhkUNUDfsuEjq66C3ExB
ahEM7xxEjk4FuZEBQSdQhVfjcir1NPusZto/vyxgPZCtt0ADpKLGj0OakDnv5QYupyswGZmsgWor
vpYp7uU12d+aeBBQbEUxEMTz8WGJ8GWqJoI21/VHFJLD7NDQfu795shiXtGYzp14lMl1xuOcztrk
4OQgwCtMjwRDGHnR9cAmUn3Rgj4U5Zl2kuoMzkTuFDMhMBSCE6+xSUyXssfeecRrnuYT5NQzN0qc
6cfst07rLq/CwuH3dzBg4py1ES8Q812HYjpYudmoWLqoSDQv6vLjvEI0cw7kQlYcdWwePrKIZ0S+
S7E3iggxzghPjtYJBcVilWv7JqagN8ciyEPleBlvd6Nt4Li8Rm8m5kozwLXNMUuOUv99HAXuiJn3
n9HKHzo0WTSzuY/XeosG7AFmsoIO21ViM+jX7tj0801nFWi/RNpwAveyZMiCpOHuoaihCY7ImPxD
ZCb7BhhVSKs6jjJBeRXeyQavAz9fdOrKwwdUqGMCD+aCIxbiK3jtoc50lcmnZQj4omFQH/WuvqqK
LPMuI+1vAQPVDuiXNfDux3l2M55HmmrgmccQIxAzgRWO/pK/RofecifMAsu8yBdNA9sZQIfl22By
rp5MSBkaMjA7f/GHhxr8qbZPbmZcXdIHUEy7eZi9VgKd7i7dBpRzmbOeaVLXA1StiW/nTwpmEjRl
oFrPlzW6u7/xTqepGKEMPM5ENHBVzHbfEBc8wl41PnZrkJXXigmOoeAy0u6JuUHiTn5CZ3VZKiCZ
09Uyh30s+P6+998AcLZhtaWEs6eGGc4+vV09NKfca7VTY2LcZ0wB9sobUevQvvJQImdZuqa9e5oj
ytzLJcVUwjo6KXLqzF3t2XjatDBudPzrI+o7Y3FnTdlMemFOwGqR4C2M6yQTOMJ9/bFzRTVQAmHx
PMEdjWjXscC2zYLyqPnrgdzWuaffDJ4RtGFzZQtsfPf8NAFHLFxILIW/HERRMeX9WiCUpijKMoM0
sLz+VEY+a0qpQ1F3z95ybeE4FWrUBl22joCns2UN1PpTrLxWzdA+NAqp0Xoz5UbrdUUsIr7as/wt
LrfHLFB3JeoCMU31c0lf7PhjerThgnU2YouP5HQ1is20gWDRt9Ebj+g2PA5B7ycH3OlC0UP7rjSq
AQeMmjN0WHOeSaexTacC9xG9rlEM/9x14WVLZ+rgj0tcQxRmFyia5ru3U70DVfEEOzSNyJnbp16+
J6OoymwfhOiGygbP6vzRaBqmrJWLpLroFpLIQTYO8z+vJTJwFp4hOIc3EbJoEwEEBveGbUn8jlZ+
laaC1d9djw0M5/aSaaStnsXERZbJVVTwv4t4I/bil60g1p9hRE2b2GxaCJIeWfexdZyC5NAK2WOY
Pt6v+1lfnGFlupaneQJBqtmKV2cyY8utSzMCq49NHsZIGNvuag4bhrDQSMaEqz/lmhCuIJtcYqjs
7OnFgYren3cqGWEBGwAu8NOXIm0WGRtfiTEpV/OtybHdIehUNPppwndokTjc9aBsFakbKMRZ6p/T
HBi24IDYXR/bsjSU6UJbNmdosY33UqPQiDsutxUaRvLUa2pnSpQPpAjMDQ5nbkljDTouVcCJwswK
J0lw790/djYAnKENumrWUw8A45vOupnrwDpWP6TcY+nDPBTRKOwerGeBdJm1q2zCcDxkr3mqAk8O
tXtWiWB8Sl+VML1llJgYE/3zA/7zt3g6z3Jm24sOxgCmPwx/mrIru9f9ceoEl+3L1oDt86dQJLEs
MMIBpVxuc6R519WrJLdbKgGOUHucWU9FPWgVE2dylYAV+lVu/UpxH2Sr1b00Ane6ezBstMd22Wax
onTuZDWGldfWczp9myJMSfUvL9DuRt1AsJ+wgbCiRJ9R3IrEC5pdaIy6RQGAaG3Y3zcACEuHvGoA
oHYYujTdqBhloTe3k3AsM9M977ItPAKjZhbDPS2ecTzphzQbYxUO7g7Ps4wGNQkQNLbOepLCNoy9
4uWy6vZWh40jVPBajgkafIYnHQZ5WTQA0vk7uDAdvX/opPkjJrdF4WygA1vWPKpAWe/K6xYjoBPP
dk3X/rb6bGaG6BlJJBRnD8tUq+q8AK6t7lq1cGxksIkgi7xnc1uReJPQIoLYALtIbyV0WFTHttdE
j85sy7+3hvPicAcEWDU1khDIMWIwjOGWjz3GKbLMDdupqyQ4JnZzAVuRuHOiW9oEDVYQKTnOnR8f
MNjEG50MA38wmouNvkF90cNl82OfvCQhd3Lo/VxMa6rAMEiDZp+quJ+mEW2pkpU5WqeaT6BYm90B
7ysiYfd32m/d8lw8Odo9EOdBt8t99ZcBTozomE1udJBu2lsWio1fL0sq0i4fHGl6T1ppgqhT7VqI
XVIP00zLQwsWIEfBZCEUWCeBKBnHLOSCfvnRQkqCEdUV5hu4RvmpMZ/I6CzSzwW9r6Uh2OOCPccz
96RI2+YzCzLUljhJdUQDuiOLKjZ3QZCJxiORivE7/E2GVDNpNLbp2iVI+tsYY/0GQVAmguA2QSqV
8YpnAqS81Ws78qT0JNuBwBR2bW8jBmf1Kq3JsjbAGHRnAHFzgq0t+bpv2A5jIAIli2Bxds98FDv/
v+J4a0dTYJl2JRATFYjsRmv7vZMd8++y97/0a+16xw0edxNQS/Rd4FEKr5Tkcy3D3LpStIHVPdPe
QLC/b87kha6DpSyAQNU4G76NI8VPW6d7Czolr/hIkLtVIVvUDV5trJY5VMDrvdFDBZAzX5l+7shB
ia0rCpr2Ao4tGHdgtmDbXpUZYE1DvSVzjKF0Z/VkRQKpROvEnZSprpd5asE/ZMbg004Na03kaXdF
QeqBEANVTBrv9yKzjlHzg5z5JL0YabjUi7sqR1zkPmTjGyDOIOSOmrWdAKjzFZyW1C9c+ZPmrK4W
pCeUBAlKEN8q8t751g0eZxCoxm/6BaPx3m7xeua2ibO+ksrrHSWMf+Jy4tSzE92i5A1VKv+80c4w
0PL8W6ucgTSgLU9JBPDSeu6nn0r9yZgF9fj7ToPgtUph46rRX/CnxS82zTHKEMaRI01R3Sd3Bdj/
nRwaleGl7MkZPiSVJsumqWsG3iw5lXbTZClqijjbbo4KSOaVz7P+kbhtA8EpTtMo6qPfdtZ41+kP
tfX5snPfPT823+eUZuV0IA1zE+rU+Dq1ncq+aangAWx/aTYobNNtnJGpFkY3lVCUfIrCFYaHvgLE
0zWKJhRfPtDOFb7NMt2/M/cNJBeM5j2lssVcOktaZf76Qm9G0yG4dVtB/Uu6zkTGsB8xaSxjqYNa
HHeiP4UszVyP9GpliFHYucPzpHnH0e39+buKaZPF6/SvITkfknaIYlIdkFpYHlevvWtujK/acb3t
fbyPHVQrEA742PWPGyk5m5djfcrHFpDsNczCq6ybfWMjRZZg/h4/KX5+j1yXP4vC0X07PSuX2wdx
k0SKNACWEephyBjjv8wwNg/Dkmef+AaYCX+Jy8R3U0XWRlpuewwNXboO5Myoo/3POJP2ih7/f16y
ULf7NnsWktsmdd22UU6All+bP/4z8krDLGjFtTENWkx2I9Ipt0VSqY7X2kSIn8i3C8oIhiQcRFSs
wl3BBaiyYqmLusLz59fTX6NHD9mpxcDcwZOp8x1XF2GVBNtm7zf+WYlctEqrfmwxjJCgyNW3Tqw0
UL/NTTT6owTkWfQCuBuQnO2D75fRo7ZX9JpJtwY2vSvrh8vuWbDb+E4Z1UBpVlNjiSSjd2qtv8pp
drRj+bFNOsFJ8zdO+rfi+ArurugilLpAFrBDo6hScagfPWXXwzXCLTBYqALRRJbBv/7ZcWZVhQ28
5JiBVsLHXC8kWqrJ1d6i1NVwY090sxDpk3MjelQVVfW2n+PWidTQ7m+X7JuWCwov/kaXmMKHf0Bs
xncAjXgabjDoGJUXweKD8SiMUAWc+o3HMhPgnEl9RTTndV+035B8I1BTy/YqxTjwaHaS2rBodNde
nsBD4Vw2yX2vccbhjrnciqNyZHf0vhydpMxdufraS8JycXZ0vd/GZxj2903IEGndf3NwE0s/IO1r
fYrD2VVRWJXeiKhu/sYWz2jcqdZJQyOteCtE5ZgVsvXSH7TU6U+Tx+KT7kV7EAUoouXiLNFUUtKS
HDu7aXpnyF6y6vuA6dRS/Nfl5RKKxh1h1Tr11YpiMnduD1Yo+wl0OR7kr11QW272hETZTfJ8GXPf
K561yWTfrJ1eADPG4wAS3FetHsi94C6j7h+UZwD+5LLW0UrZC86EYD8yvRmNdbcgmj8UoXI7BJgF
Mfulr760Di1AWAwZXfk18kVruLsVUNWsYhaxwqoY/pSz7JEA18yIUYVifovWOWXlR7bgzrsfg2xQ
OG1aqtWpcw0UdlEkXhVifMMVhjm6YMM9icdF7+p2A8fp1kbJtrRmEkIe1NbLfh7QX+pxBo1R7Kb3
cSBKVIh0yMUHWZXleN+FdEZLgh7Uu5EUX2lR7H/AJDdScVFBZ7UmCNoBU0YOqV7a5tvl7+9u5/P3
+UCgK6aKpj20Bl5AYn9tlEdJOciRqHx6Z8InLtIoqLcJK6ZX+Op9pe/MONdt5PGd0WMz1CgYLCs3
8eor+2bFQEza49isRWRDuzt6A8t5Y/ClraQdAbtkXlV814dRcKrsuync3dEwa6BM2OIWSFLSal5M
KHAOkk9TmJ0Kl4bxtXmfHHI/8c1jL7hS7BreGZBfsdKeLdJmiYbiyMhZx8Xpy9ASlUaKxOIDOKM3
Zk1vgUIeK9BavTF0omaXglC99u0QdXC/RLS4IsG4tdJTzcqMjGqulI1gymlQpPs4jaJHq12D36iP
OzElWTPGoog10I6vISa9E6MI2uE5kgWGsW95v+2CZ1cb5FUhaM7UXAyOcDKQtg+i0Tj7+kJtM7hk
DFSwcg5vQk0DSHJS6KsPUZioKyczOlz2DrsQ6C23FMWSZZl/Jy0Kfca4SAM+NTuZ+Y1ZgGRKcCbu
hpw2uMAMyzZlU+b5wExwfxtRiirczmfjIaifPmpoNzv0/uqrBzNFQ6tgaZhr5kO0DSJPDWYO5Yzp
ECidNpVrpcd0hdDq/Nb+GsW3OXn55xrcYnFRpzUUSqPhAdPNzVdVIp6NB4hIxES3e9Sy7gEU0aGe
E+Nj/jzQJwTz6JFbmA6jsPRykGRnrnGnBrkfB6Km8D2j2IJxJ1+JJ47MxlXVzWS31G5o7palKCe6
t3u2GJxXpVIZNZL9JtDidw9lMB7iG+t6AudxjFHQNrg9ny4v1J5f2CDyBLajMcl2PgCxXG9TDOca
OmcwH2T87zIO++Xvje/3UvHZNpqtWYGmJZb6sk5dmIVKiHrHK9EFf9eBb+XhvGlXJMk0M5wWJVzg
Vw4U00mtgN3kmk8tzlpbCsEqflk4gWnwBLaVraJiP2agVhjPx7a8mlVBWCmCYJazidEjyc7TKgVE
VP6q8h+9fCPHgpjob1zSeY3Yb9hg2IPR66iyZLobv7ANlaLlN+md/1zw61/CcQFsf14yCi5UjlEP
UA0mABvfCPMnFT3G4K3tD9TtPD2E+3XUQ30jnhgulJRzHIkytEYSAbj30DKnonaahstd7qBH3S3u
wM/oXjYQZd/3nlXLOQ8QZehlw5LNoGGkDmaTrV4ZNJUboVKlAfm3XIF30lH8PqR35lE0DkTgVvhg
LSlQ9I4jDQq1bzuMhC3LV4F8AgQ+OsutuZs75kaiZ/lUYpA96g9CzWv9+S/F/WgydLPP+UBtoRVJ
hxIKLa2DpB6TLtA0wTOIwDXyCba5NotcZVtu6q7N5lTYf6EJoox/XVadYGPzabU+6kDjxTYdK0qp
8RjbGA9E9Gy0+5q4VRfnPvpltUlDmAWEGt50ioM2HVn5/nqfYU4LzhbVzZ+L1/FZmN/du59ukTmn
ktegwIpyaFF3bCSffIyz9PSHFmTOfndsvw0v/3yYL4rdz0EBT4OrSaOurGzZ+vS5b8KxfxASQQjV
yfkPMsYZikShzt6L7kmQ1E7HXlZu2FbW3fKv/xKgimnzRPuM8yMSGSJNWgCcr4/2dL0qXy5boyik
srkIBKyxrdJLAFhO2UOHFE3mknAArU/rUq8RHGoCP4znvz9PnH4hpWYz4+89FIt+ZpV7mat8m8AM
0IeK+F37svo0vtZ2SlY9HpmbGqqruvw8WU8C9e29ZpyNT+PLbPukVPUaYsHPs/Aj9kcU+YcjJiHV
4agLThWRNNydDh3BNFZrgM35Ak7x5DRN0+GyQJe9E2rj/1wgWe8WjayAIOaz3aNN/9tM/yUE5yCa
pZaqVQPEurYg0ZwdfcwdXRM8l4h0xYUaBCQNychOfGV0IusXqA0EMeDlWAYdqn9qyrIsjBzW2IEU
6aNnVRV1ZaIvTtzM6Q2pZAw9VnCdvLw8Iqk4d7DCnquOBZ4mKJ5p+X3Qny8DCPzBO9rqiF151gJ6
Qzn3D/RThuNhqjFWzg77cLrSHi7DCeThr6hFjEnc+VtcloE172omolu3ejHi1N5aQDYh7iDlRtwX
UFj2OXlic0ELVz1W1+Wt7GWBML4VicN+zQZNrygmh7GjqPO7z3OBSrzUs29Nf3YxSPOYEQzTEDXN
7TaxbDzQm8vdYGrIa2IUKTDHgPVj50HZsWFV6C4r7lC4cXm99tHAqgHDQE25yRfxGH1HdY09QvZB
fbQxqXq9r449jorcFZXh7+ZSGYPH/2NxW7hvzNVO2dr1HrsrpEEzhxpmurYOunqfdeLUniRkntsN
Ajeg3LZO8i6vrLf75GC5eCyIzU+GfZdJk0CTu6ayweF2ctkWVt8PeF8qm0NRfS2I4Ilz15Fvvs+d
60qjWAPIklH7pP3IYtyJm4CKqHYFGPyTZh+Bmyq2sUDtclU2Yb/caeurwODYmfbuyniWg581aJSx
WjSsnmXEbJrqhMG+Dch8MZ+W9S8gU+uKEqciofg9TAiLXgFYKp8q45NEnkwhUZpg8XkyO02v0t5i
Qk2o1T1izLOv+fF99DSe5CB2NRBIiScn7XrCjSLZb9r4CSVWU6uegKmF/dF+SQIU7KoOyzMlPuaF
/ry8biIJmZY3aNI42/LICgpJXjkZKJ8nGlxG2L9ibwTi3IMxlmaDZi7miox7JUD2IjAfqufphmUx
UNf12TxVXhFIkrN+FUCLdMk5CavWLCORoUv6ubxmnQ0YwqN8w1AvFLHEpfMxH78RlXMWs0XTuP1P
dZUVUpxi6BFBRZcRqFciTj2R1+UnEfarWXXdwhzHY/K0evOxY5T0X22/uAYpRoAxLcKiNcGW49m1
bDqnSadAncP0rC9o9/4ki1yVwB75UYR9McdaywKNSrnP8ydifRGYhAiAcxv49amZVPDnWmh+kVTM
Ay/CH0aM+yFyPzfZXfpciS5TbNUvuEZ+zuCcg67nrVhmWHzzx+oRD/8dLK/24xs9BK9d+r14Up3E
/x/O5v0doNsmnjNUFdPO/9zfejpkipTM2N+P5XX1QGCRq/mWdU2u5MOSiDa7CI+pf+NPVKqXhVQD
Tw5Zt8uMNHluIlHJ6gimg0Q9wXKK8Dj/1dES/CbK22tNDQcNakb0Lq33coCJIEdRef6+/Z+VyXmy
aKnMtEB9viuPqqc2f2lZdZVKo0CHIhTOaRXWQmLWuAtqr0MMAo7VnaXjZbXtb4KzILyfktdGUlcI
0vTfpuVKErFs7+cP1DMAF9WMJYgaBh0ArNai8Bm9W4XhrPLjW99EI5xaINAZPyxDGRPwAqfA69fb
1vhWjTZaGkVPqPtvGGep+KKBzNQmTS6BgmQdzHv12L2hfWWxbvYTdf9uJ3Ad+57jtxpVzlnJoHUb
1QiANvkhKbd4jnZMxU9mVKyY7qzbgt0kMIu3cqHN5tWLMR6igmmxOaRKWA6CWFf0ffb3zff7elL7
VWLiVE+qFM5l+K/MmmdeMWYJ8x0zfH81Dyq9KgzB99n+fu/Iz8vB7f/RqvKy6vH9LH+caUALNgHx
WIwibkm2Oy7hcB4AIM2qtsBJ08GTsuZTVCAT3IynKtOvR2XyVIUc9V77dVl9ok3EeQW97qK8Z+LN
01WW/2iaJyN7ugzxN8HgWYWcYzCMRVkmmaV77j6j9ObLkDvMa6NT19U7x3Qxf2v20UzzyxNe+vdv
KDZKICwQT2IIyJ/WlzUltWoD4o1B2x1YdMaO4BVDQT3ZS30MZRRB7tvLGZHbvq2lZIbJvKCWHqzy
MeruyvZHM/8U6FQkGHfGxymYyZEMQqv9F9ZmTQ7Zc/k6125xVD35gHKFjzAjgB3ntya5fVyubSKl
mBgNZoTaN8zqIW//j7Qra44b17m/SFVaKFF61daL23scO35RJc5E+77r13+HztxphdY07+db85Cp
cpVOgwRAEAQOdFRUl4Kk0LYZnGGYvq7cRd60Fm1YMh+NIMf4iJdApJ/lKxERz3YqbSUOZ9Zd1PeJ
zBKdRLcZMUv1w3IaT9+xdqf4UaQU/3I2nsXirLuf5UExemiFea2/pJigNyA+ChG1sEJEz3JLT6Af
IjXk7HrMrKExLACGmd0NNqtpmW8WO2LzjUs7Yc2MpUs6e9wL3xE20+6rpeXMPYwNRITMk5FdAzER
D2ZXrYtGjK//xc1ZYAf8W2e1lIoSyADr3NGTvRYlkHaKKvjRDZ3qFdHnp6pCztLxb51Va/RzQgDY
Nj7rJZ+ek9Zh1dXWLr8DZmqHvoiO+1/uff+oD//6ORdBlEUsCGW8wyzbFvnqN9YIYh07pAhAh3/6
X7eRfwutCivXDGYh8nE6Ff60168V3Jca4JkCo39PJX88/M7ycc4lMwhaySnkSw4aQsdh3/oSctri
oYWb7kUzVBNHgUbB8v+ne0GbozVaZoerZhQ+V63pxYvsL7rpzl1x0GLppmiMvTxVInfNvvtBQBA5
6yD9UjSLTyp1k1EPGeNBBLsqCB7Km8oP7sLr6HlCG5/1K/MwSFO7i58ve4HNw50wxmrQdKkaH7ti
bLtMgxKFX6F6HKunqbpTRe/y24KdIbjjzpRoVU7gO8CotQrTm3/pupe3GCEn63YkrCfaNPaVPNyh
lzcwglkCmHarHtFls5fA4jAdWZNqgjyZ6Oq3Hfuv8Di11JRFKfsFBK7jkcwOIzuK/Cm3UVkLU7CQ
wSp2pWDL2Cc/Ksp5PbnzT4nkSosjbNlsLD+VfMA8rCKcd5f1YtMKVnJxh181q+k4TgBh6cZ21+0Z
KZm8F516IlmY7qzO8oqMtFApYEz1Syt97YPEvizH9rG6EoQ75bp2MkfKVkt97V4GV7L1/bTHkPvY
jm4W1O+IyoO3HfEKkDvbusxs4qqBRvS4404/QbC7w9zdNxWph/7591OLKOctWEWNe5ZvMmVJ2wmQ
CxhupltL2gsWUeAlNC5GLg0lVoIei6jcTr6FUGHchcf4enqwUkQJClquQsUR2ZYIlPMb2lzC0zK/
Uc1+EbPq53T4elmwzRDovFc835FCFOTUNSaXqjjL0Piy8UhrDI3Qeucy0nY0uYLiHEXXGSDpZnvU
erIDlmA2xNoxTuWhdOdnUewqWjrORcxk6ND8B7lSdTdp+0I9RqLy2m091zViEFAPWLLOGZYZdtWk
1zivWAcZXgl+N4MqoS19bVATnXnxbbPTD5eXcfMsWYFyxpW3C03VHjpRz16j7UfMfzZ7N+gt2xQl
WTY94BmKz2rLSUGXvgYUxjO5xGiOaR3bYze/WslPs9b8QPtRpCLfvn2erFA5SzOTvGrTDKiYjKse
LT99ZSU2FShbixuwQqJNWeQ8tjVzBcnZmTQERqQpLPBwZYf1vCS36W5AsFq6o1AzN+meEdz8R234
rDdmvI56ynZQ3o2OdWu9sGRZ5MYYhGiCeffEWubmfSmavSmUkrM/Uo9SlJWwv+Q0nPrdhEoCXHFM
G6+fCKzkh8t6ummAKyk5A6TR1Ok9W9OFeKQ8yc2BfIasZb2Q3AktURAFdExToubLol9JwlBq81RZ
ycCdzSj0KqZiwIppoTu5wZHVklSz27rgIgAffnZMnkTDjYW7xDkVDO6JiBFg3ajyt0Mhd1ni6Dv0
iYLkQRGVZG2HByshOYdi5B14U8BW6ei3RuSwiVdohL0ufi1OtJ/+mvef8sxnPMod1XgGVCOMikKO
hLxRzE1aJG9cBMon2DjK+RB5YTU5IWRCHbHd6S/q6F/WboFr5Bn3DVK00tKwXQqOmvTWy4dhuork
EonJ/dwfM0two948pleLxgX1A1pDs7gCXoXTZjxkOVhLHfVzj1QrGM5FIFTsTDmDwkcH41j55Y46
yK2iPAbXZ69yL6+hSPMo5yIQxEe9OTK0E6PXY7WU+sPb4ix4EvtsFmQlHOcupnwuitDAGi6PKIJ9
r3WUHPO03COv6iPFIwoZ2anx4ZaywuO8RwVK1EVdgBedeq8DxVhz1R01ljzzLfE1bDOhtELj/Aaa
zNoigC0jicuyA5FflC69Zs99xS4RzeITnWGUcxoDWM0rDCbDg8VePcatXaGRSU484saHyZPdDCwt
sW8dRHULArvme38kA+nBqoPGlOVNmtyNssCsBYcWnwnPJGQD2whi1ZqM0e+xE4Sqr0XCxOPmHf28
WSYXcKQg5rKkCTjkXnVq2wcXRuSyN2+Q6lyJbpiiOJVv9hnxTjbUbDpO+Kt5MRjVoq+HIIrG2Fj2
qIAXFHe0RVwzgjjV5FzJUiUNOLkAKluhUy638bxb9NQLun3di7qZBN6Rb5PvaVdGA9u2IHcDctdb
lhNJPwvlM9Rtq4DD5DxIWrVVEGjMg0RPpV7bfXlPYxQIiSpzma1e8Bwm5zlKjEqiuMAg7phSp53s
fHiW2zc1ap2of03Lz5TkGhiZzsa46JTPYfaDOSHSR+GHlvvzdCMsMd80qtX3OU3QW9JOQYTvZ6pD
rIe6dWPRcLZtFcf8IKriAQtUCdyBDzp/kxSMCFPexZRV5oNOdPhh3VR7bZd+IWyISuyK6lc2vdEK
lLPiaiwwVrolsKsWcxMD6a0bph+CM3LzEFlhcAd/rmhBD24NBBqal9e4nBhO4hvuoF/9LtH/VHS2
wuM2S2rmfIgl4PWJdJOo2b4L5h+WFH0TyLWtFOcN487+WpVKKzWBk5yKA2OiIt+m0J7u65cFpcbD
Ltu1iTOIBhdvR9cr8TgLlts0ys0YW0Z2up96+U6t7EEGhdqMM2vcV6K+bCEgZ8pzqhhWwqi45+Po
sQEk2XN6+k36guGSgv6v7YhqJR4XBMhdi2kUjMwvOpno8ul3jDiNvmL2tIO8m7DsbdPHr+C4KKA2
xsLCoDpUmkoWOs8PafHUK5ETaq7QSQn0hb81BJohqSFjHNeCHW3v2sEZiu8CnRTYGn9ryA3MpS8Y
KWxyqk7sIhTv1Nv/mottM2A7Lx5/hYjQNN0iomfPVYy1YdoH+/LAZmSGwpLw7cWjqgzuAYzd4ce3
SBjP17WMRIzQm6Kys+Q+EFVmbPvCfyD4BGwZxRg+y4ouY3ql9U+fK3/ERMy/ReDzr7LShVXCvq9W
P4sysWXjU6fgGYBz5vqSKlZeAICaT2H8FEufSn+uJOA8OQLLCU9fAGDzQEAvyKb5IQaDZ3BLtAGI
HPm/eJ6zQJwnj6ssmVKK4gf6iHmIX2skmcZvRm8PqCJJ/UHIlr6tz2c8zqPrUrqAAh7ysQJHVHLu
5QPdhWB9Fbc4bHczrtaSc+NlNAWpxubONW7/XkOnPOfXOV60Maf7RN/7sFlDB0ntT7mIs5CcO8eg
Y7PDgyF6XzuHkSxP+wED9gqbdaukPgF3uXcZcTO0XUnKefRkaHtlkbCLsfQ8T8fUimxTP4xUcB4L
PIT2wZOrKD9iNIBGGz2UkuQWvfHQ5o1AGoGX4Gm343LJ85JxvhfDS9adClGahP3MD4HzebV4bmW8
suZm2+L77M0u89Md68sUDxIS2RZPI7+U6mA0jHMyOpFj5CCQuK689AsqG5wCHR2XVWBz0ShGHBMd
vK8gX/nzhRBDqpIwbHBQmMMT3rZGVbApm4u2+j6nYkHfRGbHhlGYtZ803pAhyR/cxbOj5qqn/ZXV
uX9ZoO1ofYXIadtSmEmR5UCM2E4RFIjEXrc3vxBbi+AO2TJKQmbGTRX/BxRTwv9cxgVDjocmxjJi
FpxSH6f2IRGNOd7WC1O2dJVQzZD5bl1rzNoCNx1EKbdF6DUnFvBJTir55Ym9tIpa1TdFMnGkE0zZ
RvkCt45ap5uhztgoQlzkpWKyk3JXDF8u75YAhLdZ2WqUsFrggaL6y6JmdtgdrUFIO7ap5GdReMtF
4iXAMAig/OagS/wJ4b/d2V5hGz5q9XJbFdTTbAavK0TuwO/AfZaNJiunqROvUN1mTOxs7O1lORjF
4fIa/oti/LNT/DQIeWzkSGOVZmDTOLFqL/2a9VWAZwLHlIi7QyQZW+tVSYFSV11MGHlGNF419VEe
Kzs0frSVTTH/XSCYSDvY31dYcmOqSPC87xt9Uz39yvjWPCc/GP+P7mTH8FZJXFGllwiTO/1Tue5K
iTWpRtKx0w5NeJ2KuN5FEJzPxTz0v6mTKO2uJfI9zaR7SasF4YRI6TnPO+JtKVFYBzbmwxVkN/YC
FRd9n/MPVZF1VGObY7YPVvQsmwJHLvg+3z5Jg3QhJWvn78ufZnQzxp5AuzZjyrON8r2T0agrjd5C
gNkZ0BvUOvl1hw7D/ypdz+LvD7HDCovzB42SxpXKqqBbj8WvOJGu5G+/xyXIe8vVRbkI0eJx94E+
6PoOrIDvzM5h9dTH3y4vnkCFdYa/skyihm0qsxbNtLjRWreCAEPxcBlDJAP7DSuMiHYkXxjDmDYW
TtHsykU0xUIkBWfregV+wYB186OD8EevXS9j+itUf/xvYnDWHi6k6WfWndgGd5nyFIgG3IiWibPz
Pqj1tkb3klMn10R/o+rj5d8vWiTOzmdN/fv3xwGp3MWaobbUKjyNpqLYTQDF14So5VJmYIvFRSGN
7Dn5ijmrdph8uSwPW48Lpshnc5Oo7MKCmUaXyHYW7LL6MPU3bVO7bX9Uhv1lNMHuGJzh5xit1BQ1
0AzrkSgnWorOSIFn4Qs+MjPRUUaPNZNf9ccCpAP5X6Nmk0cTY8QYzUotGtvA9vvS+jGJV2aZN3Uy
NCzaIDvGGPGfa5Ao/GS2dwmGs37StloZtVi4uXpbjOu2qv1efliCSLSAIiDOCcRyHhk6630dkTmJ
95lv3lmefKjfQE3rspRZcFPuMWbrsl4IwiiD8woVYlLJzHHJm6PBDUNj35Qt8ibKUW3CvWlkouTt
ph5amEoso/ZZwajlP3dt0dQ+Dmrg9ce+vHtncvVjtPu60it9r9RHZlAUSm1njFeg3NLK8phjGjJc
H3ukZm/w3ZXhtj57hM+RlRIVzG9q5gqOW9MaLMaNPkFGmuFIkl3D+tXGr1mGfovCHjQfw+IFuyha
Vc73Ythrk8UDBCz152I8BeQzg56tlUic85XqIB4bdj8qx9u6P9TdoRBxP2863TMETzIjzaDJNWKW
1sBYvuJE0yMZBQUmgmX6QDNDQl1VA3YETl4kvbS1aB82bXglA+dlJfCr/p1fNQ6Neqfh+CjH3Uh2
l412+6a1wmHOeOX7KA7asQihYb/rIPDCo9mozjmyYj7pYAif8j8sHMFoZ5Bl64apsLYFTr+sHKzS
Y9K2TuMrmZN9IShrjVwTuVaSYZhA6YrJIEWQnMaN5VJ1Vd20TtXv5+XGEFENfFzDP2Xir/wpxtNa
mH7ZMgoln3VFoQvRi0/Sjr2RiV5RhWjsErDaMZQAITZSgDb4KTj2p72yQ0W1k7w/hYgc3vbaGRjt
Si2Q6vPJNBIrdTjmXesk86NU3HSiWlLR9zl1MJAValCiAgaj6Drrv87Dr8v6Lfo+t/fWslRhs/RY
rPZeK46S/nz5+x/Lb9/3/j8L9GGWNFlIURIJAoDaGT2TmZs9piAtojtrNx4YHa0oD/PxCAKiIrMh
v9TQ0YLKnXtWrhptGI8tiDHxEqa9c7hqr8Uvev/7qUJU1rm1hGs87sgbhiqw0ETcOmVX3TVmdcoz
kRZ8cNicSNwxN1dynfQyIGbQEeKfTLmV+0hwsrGP/BF+cSCcqtVoHElmE+u2gJ1maq9zNC8VX2mm
2oslqrARYXFqJ4FTv9XogM7BsBtv6TJHN7FWB9fh2GXuZKLzemwCUeAs2Cj+zXeMw4TkKQTUkPNG
/HccVFGqTATB+Z6iahFw6YCoMtnT2+IYGdS/bFECXeDfeecgDjMtB8QcTjYU3e71n10lOL5FINyp
h2a8SQ0jgJDgrm9Nu26uJVOkBKLFYn9fOeoknqcmHgFSygczfKLD/eWVEn2fcwSaWuWwTHy/wdyC
6rEav1z+vsjTUM7y6yAaozkDQOf3XvOlcBdQRSdorg9uUf5MbOkgmnIs2hfOEVjlFM1JC8RcvS+n
l65wZXUvkIpFThf8AOX8QFcotSkPsE02uY44bKxWt6eOdmQzlIVNL6JN4jxBn5tJU1JIpN5Xqj2d
tH13hXuY4ox+8IbhuRgVLZDvQxLwTz/HF33SMFckzQJiUhQ3upJ6g9Rd59HkliU4UYfYz9WXUsUQ
cKO+iRZTQM0h2EG+JNQcQ+QGJKyuEveuIe+Ltnda+fGyjEzxLmwhXw86L1KVtgxkqJTrsk2uZdo7
YZ641BBRmbD9uQTFeYqktNpiCXEmoSbUKdoror/0o2xbS2HXYO+PD8X8/62s4PaPcxtGM9RRyNwG
0mxe1ZY/lE4UQwiOJ74AFLevWA5GrJ+Wo4k+/i5nD30fuW1wyBIB84zIifBFoGGSKiScsYCDLzua
n7nRbXydOplNj5kXoBrAuawbItk4F1KPfZ+PBMtnSKNtKtd5eJy63lHQfyV0Jdumxkbc4jERI9Y4
5TBiklgknXFWHVkOPDyGaM9rQMAlbtff9iNnKE4raLlMPaaWAEo+lMnXScgLLZKFO03G1KplOkIW
uQGzMau2oV4XOeDbehA7qW0vcZaGO1lSkus0DgFGtdheqm+NUdlLIfASIhBOEygGX8SY+9c6LTQh
oKem+GnQTxnrWRD+MOk0o55LCJLWGaYIlfaSeZf1+SMD67s/OENwJ8hsRDpFEqh19Dy6ojNm4I0j
+uBjL0PdCdja/DTH4NciOoat5ofh22X4bVf7Dzp/tzWTaslBhI6YHDyHRnXVh29d92MZDpdhPvL5
/Ckl/6A9ll2WBhjuCjcxO1bvdIfI0a7Sv2Jn8AIV1ffKzrQDu3RjfxoFN4NtH3+Wkcu1RG0roUYB
KxwdplO7G660nXVUha3rAn3kH7XbcjTkgd1yami7GR5MtL72mnt5IbdBKC5sFKO7DL6kIsrBklKx
mE3RMG5CvqsocUkjyk79i1KeYbglq9D1NJAJMGwwj+ZGPvlWvlDkjOR9KUrPb3v0MxbnZTHIHheZ
BFi5ZuZ2E1h3bZzbmaE6ci3dW+KpQ9u+9gzI+drWmoImtHA8ZqcEU89Qbd1caQtmVbNSufmQHPu9
aPiZSEa2rau7grVEkRZNgEyCpwbJxJAeZmu3qM+0/H5ZQUTCca53tLKl0HQgSdHTOL30ovIokQJy
XldXwiSaZHyfktbOOnBOBLYiCqtFIJzbLbO8NBaFCaFpboYZeDPaZqdW1N8kWivO9TaDsnQZuyro
mmr3imqPkiA8Euw7n6ru9GZuGhbJhoP1o4AjrykGspupL1XxTSzJgnvvJhyeSuDrTOSsDE6gJBmz
Ql/gggZrcPW8tCXriiyTrVnQPNFNZHOTzmB8PqJVknxumEun000Rz94UZvtIsH4iDBbVrOymC2Kz
jwsIRPKdJj9YxktGBWu2qQQrMThXF1lNSyIMv3GaTrfliNiQ6LJJioTgHJy6hHIMOg4gyKWr1z9a
+c4SzXnYPMdXUnA+TRsHOWgCYATjbV/eqIWFvoPcrUvR4EiRMOzvqx3J04GGcgcg9BNj1M2NNiz2
KAuiEhEI58RKoxrQwAQQUvwyqtegvNVFdXzbF5fVinGOTBoUsOAyW4nr0KdB6Erd7Cy5cdTV+tRI
/XdzGNzamI9Vmdup1N/JTe51muxdVg6ByfLpirAZe7OXcPpFKm5NKJ8O6181CNd6yQWRkABMpOuc
f9CKJTOrCmBaeqqUe2HtgEAYPjcxx0qFid9YUzUlTjf8Mk1bjl+tubfLSBTVCTSez0QsSzKP0ggs
SiK7Tm/yhthFEjlNOgns9yPVGAtez6rC5yO0fixMFNlj2ehTOO6n+a5pMPZVPVmqL9f3irbriGDc
iUg6zmfEYEvUK5aVt6ruF+qO1cqpdNlO5uRwWf/YUfohAbKSjXMcRqIvEYkBlLajP+TXRv491r5O
0V81+dmOoiS9wLD5zERFq0V/9x6B/DosD7SabdAjCeJ94X5x7gPUADqZmcPNThO4d+sdMhIHA5Xv
opKPbXE0C32WGNaraZwPqc08QwuC1jjWeBXGd33jhqJGHBEEFwqpeEIzMCSzQQfic2apziC/ToEo
lf0vzvAsCOcY6tTsBguEeo60XzCXQdmPkq3eMcJiw68wyMkWRXjbNwzQ2v29dPzFU6eGEZkhli61
0Y/DJqvcBj4CcFAdiDiCtr3eGYoLIpp2aKB0EK6qBkdquhuQF4mqVbbt9YzBRREpOL7MoYQ4NZ7Y
F2QNTyG5CZP9KHsGXtyta6sHdea3wnqE0+3bh6n9keIXXbZl0Y/gnIZSDlFKY/yIMQZNfPeozp0z
1rekE5nxR8KDd494FpfzGstE0RxYASlB6s1ndAdT6bKx2OGpdbMbzWmcPLKDm/D5soRCtWHmsgo/
hqguM3A1Ns4QL6GXkES7UlpFt2dCTHtGNsiryjR3ND1vEJZQjEpU1dkejES4BCKt4pyMVZbAHPFL
et1+p/m7RX914BRXrPmJ9Vdr1BNdlQXOgHD+huoVprXjtRbOurPjqHciubDbrBDokUg0zufQAQPQ
UgUwenWdkVtZ1MUlEoPzNkaoJXmbQ3s082D1rW2lh2B8u6wpAhn4Ymz0a2djmQKjrN7U7pssKsYW
fZ9zKl1rSOVQY400goq4rzA9wSkmAuA8iiU15iQxr5VpntL/zDRdACDYBZ5fVLVGVZoDABTjM4lS
O+13NRE8F33sbfrTUfBl120wWDosFqo0XEmPrGa93tGH5QHZHXA4/XpncfJFZvIv7okS2TQ0Qihf
OzjGRLJqFagjCuUVgE5XFZ45r9LEBX2xi9JTO77N0Ysp7T6jdWdgzikY+dij34TA++nDtRwFNwMR
xRzbenGG4HyAoU+FkifMeBa/zh7IJDCcf4mezgCc9RNlMqgUAGA2tcyWDOJJVXMbDMRrq/FKJsN9
geGV9aC5RF+8y+v3L4HIGZxzDVaN7q7EhFL+nqqeuSWSc4bL5kPlvhEKeVm2jeAfPD5Bg9nxCtYT
wpbL9Th+6XJwIIWVSCrmDD4G2WcUzlkscjGi+BwobKg1G2yEocwGiog0r8LTvsCuRWv4XmG2OiOL
vtSnjAKtP5Zf2xswmLnJjwzNwMneuBIzSW0uIToxCTFkE3MYuahjKeXKqGJsmTzdhzmotOluHojg
SGJa/WEFVyDMKlYyxUaL6h5NgV6ou7KvHG3G8CL6FM+Kb83VXqCFIpHY31doUlloQzsBjVVYM6cV
ejS35QLBzeCNtxJon3f63fTtMuymZa9k5JxHPhtVnwxAlWI/DdBPUItKx0Vycb6jLHqzLVBc6My6
n0s/JZO4tdweLouxWcGorOTgHEjW11KGNkm2emyCYeyZdxXY3Imf+6FLfwrQmHp91AyimmAcVVHD
yNmWXgym0pdQv9qLb3S/Znx9u+jr4igeOnB+NP5lvO1NOsNxx3JEW32cJcCR2rEixe4TS2S/7BOX
JOIMiqRTQkfmAzH4wqV+9Sg5zF2MrrmPjiJeNpE87O8rVac0tzAUAptVFldjULqaKYomt5XuvGKc
MclTM9GQhexVdS0tblV+TfXPHLvqGYKznCSM6ug9yijlHqNUh6uY9g+X9337BXOFwdlOMGV6lbDY
m7Xk5l65W3J7BtXtXfxkLRioyibvpW711F7VwVUnoq0WbRNnU9KcdoqOYS/I3D2FzQtRny6LJ9ok
7tyN5STpBhZt1tlxqnd5fV/S+/8Jgo/I4yWvs47pwSjddbFlZ/ExrB8vY2zfD8+79KFFUp1rM2BX
l9abvXQfewY68fYzKKmb3SLi/RMsms75AorS+iliuRmlH69mGbRasmRblfFFIJTAIfCR+pCkqjLN
wCHXnfs+nvBOu+7AqZx46EkRHH6bQqGugCDSUlGGzP6+cghZ0NRpXQbsag+mOrmy06WxQ00R+NHt
KGWFw9lspIwYi0GtxpneZMd6wQMVxjzmL4z0rzlWO9Gdc/tUWuFx9ttbpi4HBvCK06RixMiyp155
mjI2fNYZr0St4Oznf3DiKzjOYAO11huqAM6cZ9dqpdspN+77JP+2mPKnLlkUx5+smHj04xsE8RIX
pXJv4ljHdSe+0p4TJGTIFyRXTfzX2KkbY4hl4V5WSybBBwnROaAbiqHhhZRzGbJWtEk3ArVKXgvV
yfrSxswINYw9bZbwv2+X4TYX1LJMsM3Ihq7zudYoiru0lSmLjp4izQv0kxpcF6IK1U010TTNpMQy
DcU0OanKRU8kLCce0l57NhxmJ3ngV4oPbKB94IgYPLeEWqHxo2hMBJlRpANNHb6bUoOykQKXUq/U
RMXjW1a9BuKipCqaCinPs9bpuwfUptuKPthyJrx6bHmqNQznEZvcMqtugDyDn3+N0T+n3rWgsGPe
N3Q/1ZiDpDtolFAJI6s6Z9IzqTK9jiFU7c2oPQQXoBu48iE/FLhXibLIm60gazTOotVxyMMlhGys
JqYAG7DW+9J3w1ac4T4Fb0U2Op2oP0cIyqkjlaKgj0yAsli6fkDd3kG9C0/G7ewzWnTp56cijZWY
fEuzNSWk1QMgLkqwGyxtl6TU+f+b8hqCU8ZGiVu977FvBEziRfjWkOul/inPucBDbQVNaxxOG808
TFqdLZ4GT1He17OIAXXzEFsjcKF6N4xRqbWQpPR6T/czf9iHO+JODrvsZLtcUA7BFJp3uRpBX51p
mgqqPLiFo4VlxWOPgfBJ07smyd1cDXeKNZ7qJvZoKfLwm9m7NR63gDPmluC4Ap7+aO7yffQN5b2u
4bKD5bY/gfNrpyTCCt/tRdXRjSZjjgT4UjizbnKyDBE6YuGCxxm5dW0fuP2IgcwTOggzL00dUSnL
phvGmuoyhi3plHKIRGKM70qNez44VEryK1ervaSMXlYOAg6SbYNeQXFepI409Ez3aO9j14gag3bL
v9JduGvfelfx1D3FPBpR5/am719Bcj6kqNsW0ygBiUKGaj5R5TqTBYrJPvFBMTE4GO1qBENSCBc0
ktYaKzZn2pkx5wBmbTpGDy5xDFZDnvyUKcaun2RXT0Lvsif5SH2H/LK2AmY7u4pWkyptrMhiwEdj
J2f2cBhvUOSJGTuxE30lb8oCqk95L55bsbWoLAqhOH4U+iHtMOpZbYWF3jlELe2ubmytvNPrJ4F4
zH/w67pG4QxwaopxxuslUHbDC3uXDfDCNvotOOhjdy+KWbd2cY3GebMQk7LSXCf4dmo5soYDB6zm
Ni2km27CsCJL8cCG6yhjdhCIueWodR2z1TTV1HUwhv25i0owBZLcQszqpZxtept9oT4qYjDSvst3
1XfZVfeiNPpmoLfC5DO/tEjnWq6AmRGPDeULPcONZtu4lX0VjJCiNsvN/IFu4EkCU9U0VedNZEob
Wo5scdOv8vtcicgPn2IPfGhOeFCO0X55+j2VT324vLpbh8YamDORbCklJWTAanGXgFcu+JVMt4Z0
G0miJ6tNz72G4vzokMdRoMiAanx0L39nV1XciHVMTiWYXuNGx0VQJrPpTpnPBuGbTGXr/Ret7N8I
E3NQOrPDrBrXspu7+DjsO5QtgKfew+OlI9rGTbMHkE4VqKnKVx1J9dh1g2TBp4zh0YzaoyEn+06T
BH5t0yBWMJzdm0Trh7kMsGfyLanuo1RwDG0dePrq+5ylp1Uoo/QNy4ZGvGVO7FLayR3axkRHj0gO
9vfV9iSdhNmJGpZrMUcnb9tT3Aqna276SEo0C3yxiI0I5zxKvUuSoKDde7p0cRU7TzE+IHYwIckj
Pz5BH4wjRz/j8XksYyqMptfgOCxwaVSYAjnEuJROBm5UlIRT5l42362tokSl8ItUpRit9ecSavos
zTXbKjXw4ul+DH/K1aHuf11G2dLrNQqvEKFU9E0JlATc1cMc25U0OAF9vYyymZ5bw3D6QOZCz40G
MOwOZTixB0YjZfebu70XPgNvaQbVLUvDdilgoeTC5T7plli3sFMmYtYDQc6WJF6zZyxmjd32duxH
ojog9kn+wKasEkyhCtil+fRB2EyKGmACgxNa4SuVql1bIGqNy2OjGD4xm+ex6q/1JEEW46Wi+V6w
vkwZLsDz+QRJqyodkRhO8MAbf6kOqls901U1T31ZWHQpOrg3xaWySlgVGjH4ZKE8ZLRJUqww2eG2
7yzP6HkZjoNn+PPenAWWsHkdMTXcCBQFaSeVt3QpzVsd95/eIa9sNJnidrfx0fiiflEzR/YLb7yK
rgtRnelmoLBC5e29rcK+a0KgguQ4zuwCihTi2FZq37pP8CIjfbm8iVumuMbjtFYxlzzUG+DNkX6M
2oNuZrugFqVqttzKGoVzK3lSUhROAaWYU2fs3kpUi8fVt8D8dlmaTZNfA3GepUWNRlSVAOoUGCGL
s1IwcbqTh0jIF3WHilSErzfRJjI1XcsWL/Ci+Ikcf2+WiTndyb4Z3cVhtWmxKwqdhVrCdnV10tGk
QOEEAbCu2BnSNO8tls2+aGxMFg2a/yKCZecab+vrhWU7vELMAr3MjX7ondos3tp0AF9rqrlGNO1l
M3GqcNzlkx/FRmcLdnTLyayBuSivk+ow6wiAu9B7Zyjxu71OrtgTGGxwbwpJhbb8+BqQuzM3mtLl
44S1XW67F/M4Xkf+EtqVFzyqyMpa34SbKQLkQoqkVecUswGxmcZeeVvcwg3hRufUr36xGejJUZSA
YOfehb3kk259oeZ6aTG1Jd8q9J7P2cvlTWNLdAmAcyoRxfTevMOejVF2M1nWkcjWTkrolR4WqR0s
w1dcdJ3LmFuODMkUJHEUJAbk97v7SkGXWDFA9YHDPihvJvplMXw93l2G2Fq3NQSnGZGk0bYLEV+q
7amM3mgnelrZBECyTUMRmaxg6uufRiajwlMxzAV1tMi/EpyneW2Hf1FvOuozXo4Y114tOuc2122F
ybnmRS2bpjCASWfTU83ogFClUoZP9D3pKxTOLzdBVy9hCxQNL//tlPxC2YYoGtryFLqFQEiTVQ0v
ipwdYVD6YmqovcbqDS7GHTEysFvqsdx1ci+yoc1lO4PxsU/f6DQKK4DRxisHNwqeo3B/Wd22r5sW
aKBMy4Jm8y8OjZbF0Sgj3kkOtMTkkHdykWCvHOtDtB8fMVHcF5H4b4mFwipccU3ccDR+1IdKimBs
Q9T6yvk+i/26KO1R+MIsAuFUTh0RCQRW2DvG6+IPLoiuvqXvJ3VQ2Ink9Qf5qhPVhWzlJdaCcQrY
J7U16wisnGHCRHG1sEl3q8dfCoL2NUkXJQoYn/3/kXYlzXHjzPIXMYIbQPLKpTdttmTJli8ML2Nw
3/df/xLy+9wUxGnMaC66KILZAApVQKEqU3SAazS+0VfOaCyiUE9wlPOYErOPijJ6SN65UdU/tG22
q0mCTLOeO59NtcXp3LEjRXUvG8/WHNsGHmgNzVQ1PGS+/gVtEsZOYYOrYs7+cnS3hfSM+Z5WwzWG
4A+TUMlaEH/0nhFBhUO/G+hVL6tm3HKJawxhU6PEJjfCGRh4gPB09qNUJckJyUSJG7nLqWKrCgBI
XO4cKIrbjePrqS1ZD8k4HMG1F3VSDVqP9cjq+bqd07t4jCUQ28dRE74PVxYT1FmCjStjGKt1O/ag
B2rAhOGjm/mF0M10u8bNjwRn0epRpnWzNX9Ux/WI4gJq2iJHgJ6zoa9GdGYozqMRf6ranek8/3tb
XkMI/gJN+U7dG4DIwrtRu0qa1NX0z+/BII6BrIduQBjs9X4xU4VUMwEGrT5M3W1VXnUyCqwtE8Cl
9X8QYguzYTlZXIObDreFz1FzpUz+5SFsJn3XAIKNhSSxE7tIe6/5Un4zISnioqDAIwH56nwNH3hL
WujN945f3kmv5ttWACY6G9obeCwU3A2F+AuS0Ygb5XJkt1xmIdql3uCxT1HiJU/8HNs9ymLwZgaY
6mdUwQGlPbXTXIWbreFPPzbHft8d9LvyOryb/Qa6uTJb317BM55gJHne53mo4GZeRz11M7O7r7RQ
clLa3MWrQYm9amahq3M8YCrbxq1il91rscvrWqGKflLbIP60BDZ0ZWWXWcnYxMrWbFRypumYy7RF
fsOgbiftbOX79E1UxKOLiiYJx0Hf2+s9Bg6HPMz5Bhg9/cTvOYmfe+pDfRz240HZSXYD93Zv0ahu
qhQBRLf4gFcxuKsLm1kVLgSNPyFZfyx2OSSVjY8WNId1ZOPeZRzoBvsfnjC6SssaHdUTndejr7rR
77RWNiK+fy+NSLiDqyaY/s0C94+E1VGAAlXPWsqbWFfdOSXHJSu9vtYOHWUnlMTvUyqjht9MO6AF
9M8QhV3u2HZvTQoSftk1F1QEv6bXo42SIbAweZJDtoDC7mYjs2mOXlGk+6jt8YQqh8ueHADaaC2Q
1dxs7oDV6ITdXS5FO6QZ8OI6cYfpa6r6EpPk8/N2AREpKeUtp+IeG+1kmvoBDy1IKI5+p7vJ0T6B
xO8QXztoPoFOUb7jD4Ly6wo3jUvIQgjFs1zSzQU8V49OyVJ5GDrLI+phkT3Nb8YB4zxC4QjCCKvV
yeIjnMlBiZCQzk6GjOHV2HQkJl7/cdEnSH8LdtiTRsnLHis1pamp7kc1qtHgHWpPSalVnZvPw4K0
e0lvwqG6ne2I0itKixLKauaU/0JZf7dHnYJxn0C7OHY7jdGPZVh3yCQravyL5OpoQ4qLDZOrmAO8
b18WwUJm7StxsvCbMhB1X6N7TTHb6ENIG8Xv0Jt9bEFW+AXSZLpx3XZ1CB2tPCWZJDxsGam9OuMJ
Xk0d6qWFunnvTSBcqbCYTSVxM1tLuEZ448fiFIVGQCBRfKpqXxuQ9QofJFuBb17RINcogi/T+ikd
TfDreep8YE/sdvzVNEd17zw0ODvUoLzO8DQfMhB2aSivk/nqzZODbYKIWkPPlYULNn7eKjioPWW5
YeI4Pp6yo8X7OFBpxMVhVbzGO76sHph/7u1o/8CJl4w01KaGi854Bp383v4WQ+Fc0SAqd5dFu9n8
XjqhxNds28kZUTgLajOlYJoEYtHX7jIlbt99kizh1i5czaEj+BQKpqEFT4U4qATRh8ir7sIjyN69
+pgF4Mj7r0smSmWbdpTQoQUcgwrEaTguh+pzCfI6kD827m8pCtkD2/ZWOE+isNmaIaSGMgBSR0SY
lftU6dxsedfjyNkWHWHDJUoNH6cjHTt2ljummWvOH+b5apJq7MpsQthz6YiC7j4F0IRShZfjMgt6
sL+A8D10w+/F18KTvYpuRby1jQieOk1TeGRu+GUd+kZefKvqDqcTVIlHzXHUF0ll2Oa+xqO8Y5sQ
U0ellDCXITrpVC3FKbb9BbY1riPM25mKJ/qjv4Ye6kFqlVubYA0ozKlVG2Fs8MBqflx26WE5DO7g
VU9QfoKCh7RAV4YmTGdEi27sW6B1flz/Hl7Q7xzyojGtyI9gWxazHp1wBLMzRLiKvYyu2TlmMFy/
cHl6S+R1NvRfun9wydp8w8MDr6XbJhZQFzP5Zd6kIYQdkGYHJT2XeV32v8WZ/8GEbu3wNZYwwAXP
klVvAwuXBIicZXh6yTpX/1Qh567veMp9PKgyFiZuE2I0WIMKwWdohz5LNIDmTuUti4m6mKfMQpYG
qpyXffTm+p2nUud5ylWYm6OaErWeMJWm6k7hiGoVCYJkAsUnCydEELUcjAVb0iOLdmxb9ZRpMpLh
7Y1NLQ1KrKYNIQfhYFlDWWTq/5fc50327CMuxK7pQltkB+ZfmeP6Gys8Awq+n2S5iQIAJPiL6+5Y
e+yU7sm+P1aQcpflMTZXCeqoqmrquuaIIlgTXkdKag4o81KPIeKZ8r4ubWpZpqUbFK0m4nlnqmlm
Z4uG8/+J61IZB9tHSGt3vyl3wsD4dNnwttcLRWto0jb5c5bgqcy21EjmGLirXmtfaO7z8pvqyrmZ
bE+97vaVNH+xfTldIQpbOa81pQ8TlAOiG+SWuw1emWeduJRJ4ck88ZbZWwZetFAODAkaMc7krMuI
vTh4bbQ/oxSrh+hD3+7fMYdrECG2mEvb6noGEN5eGHn5KYIcSAbKF66r3MNN3V8G3LLDNZ6wZrNu
x6ClA95CAn6z0R4vf182acIKVWEaJtPwMmm3FhRf22VX/mvxUNTLrWu+hHNvyWhhKLy0rLCPifp9
yI6pTHmT/8zX7ltHgRcqAJHmpAaYCF471alJYjtENYtnQlD7YJvx+D2lWeJz3lWU0UAut4+N3Bsz
VOpdnsANG38NzWd45c9bWjqjogM6/IonzkA7OIHlxZ8ML/f/QQLm7WnjNZpgf0rcj5o1Ac2BmgFu
SexkHgfq9zteCKH4jsRnvDW/13CC+SmQcipphp7qHBlIw2iv5nH81wzbryEEC7TjkPRmgxERB+oT
pHGprDl849H2NYQQ3M2qtqy45Ev0OHu8MGc4NLnbPk9e5fImKv1eRlP1dlu9QhRLxuwQ3qjWMG9V
Hduf43j+njppbLq5HikfLxugZInEhue+U5qYRjpu7emhsR5qS/J9ydYSe5zrKh6YyTCUuIm9Su9c
J5v2NOlcI5w0d56mnRmRzL08qO35s1BFieoAHQV/rzeV1eeQC+onXIusw5zP/tw6btnLSMklKGIH
AFMa9G7XQIka4tpdBbE3wy8T2Tu3DEbwfzS2myiigGlAMGp0t/Gy+E5U+f9pyl781MoPMdQI1zFy
md4Qgk2rHx+jGQcjh0iuc28Pytyy/6zMyyFjBQN5S5b2KWAqJfP67AHJBr+rWTAsrWRA24Z9RuL/
XyGFRC+dZeZptbE7lugqskIZW9PfeIYzBl+6FcZghuVctXw0jssvNhCpv5rUAH2CFPmLEh18WuX2
svZH2cgEJ14niYmUJFB7XAEi88skfZaQIQh+e0pDGydAIICcxN6bQeKjK+KA4yX5StERrgXRqVAk
e1ZmGaIjT0lT5dwyNO06Cfe8GSyO9gOTlR/Kxib4BjMrVKeYgaNqJQiIC48YkvqDjZPyKyMX72jM
1otoNgGhU38+sftxj/SnV+W4rwXtsdk7/r9v7HyNKPgIUDbFDmIrQlT4oWqf2+SrYjwvC4SrJPv3
b84rf0xe5yeMlckbcwYV7GTGMtUox4W83M4Jyi9KilsbL96U1m5uLRc69m3wQuFGi1q913gd3NFQ
RogfZXJitzEYOZTAegxjH9yM1EVm8sR22vHf+8I1pmCKSkzLQjWB6YQ3Zd67GvNaU9LKIBuXYIZR
kuRl3AFDqz4NyZdClyyU5PsilXKs6loxLAuCU1K4ffmpJofLk7Txqs0JPv6sjNjKtIBFLrYajCD/
BUFf9OrnnhMs1d50p4BT2WS1S3x9kbgJ2bgE+4u0zqkbBeMacuWuNbvYa9v0u2RoPPUg3gfWQxNS
E2jBg0RpCBDyEN8aO95APN9VARhC/RzVu7KmMNmY+P9Xe8q2oiiZuI1HSOs0jhummuya8bZ87fVi
CZGqzwsQ8enYtmAiTlzDrG/TbDlqcXMYbOLgUJY/1cXgjon6VKWVpAqW79FL0ykELKMuahKZmE7V
fug1VCdPt2TynPhzmewkK8eX/xKU4C5A8kCKlgKKX6fITkNWxPg67lSfc4fJWse2QtbaTAQ/4cRq
ao38eoM+d09ZkILvC49CeVOREa9tut01lOAuWBxRs+UW2QYLNGQzBGROlcvTBo4v838SexTftsAm
P8xpwX3TgFaL3i3eFYR15MZM0L5Y4AoSzJE0S9rUnQmLyFo3ZveU7S8bAp+Pt3ZwBhBMLlWGyqwN
AycYK/fD5IoWj6a6q+yrof1O5v08pe/yS2dAwfBo286JtgAwr25L56bQZZa97ZPOAIKxES2ijlZg
ygxcm078tAkZYa/8kWQuarF240H2wrnBgsp9xhlRsLl0UssmsjEk56Dxcpt2H/nmh+keZHIa2OR4
jxb0G35eXrit284KVLz64gkSWmY1hsm6+yy5G63HWlZ8uG3ef8YlXnlpzfR8sHHlTXCGGIYfWupf
HsPfhMYzghCk2Jh2ZpZiEE7vggXiJyeAVBCJPfMuuWUehGK+91fkkwR12/edUYWoVdc6KkUd5Cka
6HFC/B1kIuOHFq3MeO2X+ojNQ+56ofgsr4LWwooipS1mcdppaLbvb0Devdf2Czg29EPmLTIGO5lh
CC5jtHN17jRYo5EzLzQK11DTXVHIUgcy4xAcx9A0ppXnWLo2fGimu7aTnMu2Y8Z5kQQ/gRKoOSpa
fH8ZrW9tZX2jRrVLHXY1hNKgwb91wQkSwWWMLNNDh3vZmc3FrZoT2+2S0QBhMwjkl7bxraYw3IZ1
izskeHEplWZ2C0WpPs+2+tyUuumGIA9ybQepmsRpwlunV2pJk8fmhEMrRUNDJiFgH3ttR2GdQrmE
INi0LZr7cB9TO0mKcDt4riCEOXf6alAbFRtD3S87vjHsY3al7TklsLzfYnvzr9CEWc+KdlEHCrTs
Swe63n6P3q+fi+pNH7n4Y+o7R+unvMtUNo2Cs87VOrdsfmcpnczyunY8ptNyqrQaJDTktp9sl6Rj
4i9gWbO66tuQkV1iGQFzYq/UZ0m3xOZe/TMFlio+Umojc0iPH5OHnxmevtC73MvUNTc30gpDuPKa
mp1FGj+kQLHqoI70hrTmz5qCPd+K/MueVQYluHNF7/qhn+HqBpZ7g3LTtNZhWPZM+vS6vYjYBmgU
c0xVbFDWFyeZTQofV1nHqjrVw/7yQLadNuh1/h9AjK4oratqowTAsEOXTJDsFA9ZHc7tTHfpbhnd
XnLx2J66M6CwSm3U9EWfAbBPTl0TtDVxmeYussfkbYM7wwgr1Cu5pbb1y8R9t0K/SVu3jp4vT55s
KEJ4JUnd4qIGjBicJAkoDmbO22XdgMv5MtD22dWCABuK2UAPJAAZZd2WFg9BaZ4cGxvEsKWGKk/q
K2p2hZYNrzYgR1NKZW82rU894/L/ryJ6llt1Hw8YoHlD7sgX08v89Aa33of6+p/VhWyu2gpQCOmk
GVTFiAkOLM7iTVGAR24ksNzLs7nt/VcofF1Xw7IgMpcaMUXERRvkSwO5FfQ9XpI5x1oYOIfLeLJB
CcGmXeZ+AfM93L+9p9FJK2J3kGYY+bZ5G9nPSyXEGKaOqV1yR2HuEc/86YCeM0g1e6WvHCvZA4R0
BoXYQmgx6niHx1Hvjt2q39JTvF/2EXWhT+6xnawWeDOrDjae/9m/mD61tTHJmhlwyZHTsWQ7PMUP
qOBpfZDW7YqbAaWIkhrcbce4whT8lJFlusEUYGoPGi68L2Qf5Da7erld8XpVWc5HOkrBZeXDUuS8
499DS/refAJdlU9u42t1R1DUZu/eVfrF73PneRX8Sov7Y9ml2AgdKqMga7G4d6ADw5ld2YNe851Z
1DOc4E4IOIDh4TDAuAcz1lL49rwLK4mv5LvpwkYQCURivQxVDU/AXopUpEum/ilSlT3XhSpp/8Eu
J5k32YwCq0kUvUkF9r2ZYVTNl+Q4+B0MMwB34r3607mB7t+3EitHnqVFiXxtLo1T8CpWRHJLKzFO
TmHA5YLwZObqhp8eIYFyIB8WyQlue8//OV5RMbsLds2laQlOseZNH3AiLiWg18Z+9lEK7L9vM6zQ
hM1gWAruJPzMXM8e59xoH1G93Zx+U0IUe/adQBLZu+yoN1dyhSlsh9BRWoiL4QCZpapbLQ9tkwSF
GoyGJPspwxH2QVyQUCMVTo9tFrtT+pgqFBHhYzEE/208QjSdaGyQKOf3DmTGwzp3w0n9FJWhW/W9
/9+ghE3QjSRqUKCAU536KS+vTGpCadNl5D9e3MSWZ9arWoXnfd5WzmvcuBGGu/4L536Rd3ttBu6V
PQgxFfUJaMSaAVbF10gvqP2BydS3+VK/2cUrCCGQhtOk51MNUwBNKCXX1JCcPSTfFxO36VSzYnQw
hGkyToVq7KtYytEnwxAiZRbGXc54wYhpefRUnljgBDkE/pqAv3kzlA/b91EnMTgZqOAfliQOFYqK
ei8HMz8aPJT7ywYtWXuxE8HI9ZEaIyYObL9uDCeAio6okjgc2SD4/1cHUa3NMiusAVLYj2n/0Y53
lwfBDfSCdYldB05dJQr433C505JDWSxfnLI7gq7gMZosdx6cA51lqZXtIZ3vXcKQ7FRRsoHfibrq
U1N+thSJQW+vy/n7gk9zTP7c1+P7bXfPGBoif7H5x+VZk0EIvsyei0nvZvgyDS9vqEKhdniMKvKu
tT8PRIzfYZb2ToGBIG/qNilzG9nJZDvMnBEE9xWyOSPRhNVflulbbqCPhs71Jzbmj0Y7fbo8Z7Jl
F/xYkaNTNZswmip51PM79r5nvHOeQuQzitWBWIsCgN9uHwzHRxsdERBf8EZXVvr0N2edP1Mn0mIr
kxLmesOtLLD3vDE79OknA0ISuB9KKfu3D/6rsQm+zEpZBYJEoEVHno20wASfesueC/Q0rnlAZYN/
ebUkFk7Fg04Wsfxlk87FT2J/zPPBMzuZBKzEJCj//8q5OSH6/xj+eDHoXqwnI3yXhz6vkeAJaE6R
GeMZnkLZ2dNJKW4VWaerZAdRwRPESauYYJxC11b6MJdBNKBtt/JszXIvr4fU3gRnEMbRkKkzgLQ7
504PxkclUL6pPyD7iWvY+x5OVvYmOAbDyuYm5faWpF+n5EvGbubq8+UR8R/8NvKcF0fwB0qLovrR
ge/pzPRhIZObqtp1ZVa7wlLdxpF1qMi20BvejaRWmMq9qVO4+h5ySvcVHrsIuKYt73f/g47XjP8W
iyzh4KPNqGWOeM5lCPtdOl4PmnLbkPe9856XyxLcA0i16rjlUbydvdjc6af4ChmQoEtO1k16rey7
fS8ZmGTrigJ82VCHQ/HikOYqsCZc8+p6/58MRGRuSLJuWNCejfNbmt3q0LkOW/tnhqa+OY1PhlXK
Lg7cpV0wSEvwFui9IXPJ75P6jQ4uRc4aieKWD03Arw44oQaXhyfxsJbgOYqy7HSLv4XqY41H3oZA
0Bv8brUtKRrbaGFCCmdlHILnKIdwsfoU84g8+u9OOu1WeeQEA++9D/3Z1JbgN8hoWkbH18yqvxDE
xFZzrUliF9su1wKZFdovUMIojEdZprBPeJGuAboLp45vlQ6CToXhJaBSv7xG/FNvTeIMJQynDMex
zAcOpWfPthqfknhyncXwZsVyWf/xMtp2QlE7wwkuMa/GGawhgBtPI3SAsh1XlolvjD338vVnKTfK
9ib+gycmTcMCCgplhJrT5Qc0nA41eHPivXGj/tA8Tpxue8tPyQg3S8rOIxT7BOuaxSG0Q3BGK36N
s0/1fdHfVu0tWVSfqehlih9bTUYILjEYsfzU1Idh0W0+rWl+rJ3aTbL0WS1zz84KSU54e1OfZ1Q4
NnV2mqj1AqjeeVDHu25R3LqXlQrLJlE4NhF7GBSTAaRYND8f/Ak5osz+ZutXYRm7YzftaFm6oSwn
JRsb///qtBanTWjWCug8aQNpUmMJeOvCPMj4q2SrJfjFslVo3DbcRNjkRqnjWvmVU0KZVGoXMvMX
HElXLDncPZB0bT9nz1X8dNna+Xa94D10wXu0UTcqRogJcyr9WxErk6t39TOztD3NIa6koKpRm/M7
o5ZpW0jclqiS1k9x01i8yYRZY0BZfV0oBVrDFNtvs+ahiSW7WjKPhvByr9TZGKncjcQZ2+U9VHtK
GSG9xPZEQkqmVKbS81r13lIIalHQNjibde/aVSo5BsiQhKOUNhp6GZUYzNxdx+wwsm9Rfn/ZLmTz
JTgJp2RLVRV8MNXTbNwXsscwyQ4yOP5qo2ZojqoavoPsqXCX2Ndnw6sR+anE2W0X++FowZnyLBXU
pK+BDKsbzaRGgTCXLNa9iFOt7qzb4spyAnasj5z0WvmUvad9Dx3Sf2AFD9EvcZgmGWA7I+t3ZqkD
WkFjxuVV2txEKxTBOziZnTqFAkMg021af4iQ4Ynv7N4M8rLzLkNtGsQKSnAUNRsqqrzY3Fy4Qxy6
bSipINt0RSsE4WQxg2+3rNA6j4aS8adWqvf2XFa+hSR/Ny/uXBR3LFXuMpCVXx7Z9q3rDCxml8sx
Sk1zwFqpe7rnrapz4aGuyXlcQDbCm51m5lqyKtTNPbwCFW5djp5F4cjnc9GuyXJtQZFcVpInHZjg
J8wiHiHnw/2E5fGn3xcZwA/QNI4Bi7FlaGyhUnE0/tU3IWU1MsF1aHqmpfWIku6RoLg2DyI/9dSj
/aB5BMJo70oCrdAER0KizEJPJNDm/jGiQUErN2HH/2ghghOZ0mzONL6bdTwacpFD+7kePXaNh1+I
pMZ3GjrIPl3G3LYPcIQTMKRyHZ/XfksnRVVrvAUvbyHbYtg7GiEDEI+STSeDEUzEYEUyzjz+W+Vz
Pg7ehLoHS5bClYEIFlGpTHdKDSCR9YPRxoUzXMK/3jFfBi8rUqFX90ZgpO9yyELYsINF+5nr+45+
nMvnyxDb+a0zhugo5lFrUAuPh45M81HbgDKz1IOGCErzDhVKkWXFG5sxcgUnmICmsmWEvBM/ZXqd
fttOPvQ+vULaobgZRVY4gg106di0YYKkQlV2D/WCZPTQ/TQH5d6us59wyofL07hpDSs4wRpyu861
mXcFQQr4S6sU/mibT1RXJG59e/YIj/qggXwjghqSlrGKv3/YNhR7DAYqyuzDlJpXxiSj2HjpiH7j
8owzlhAc7UZPSp3zLLT5zwa9Tt1tgv5fvFMaDvPzCoTWieKaw8/LE8ld2yVUIWCiQAQk8hVQIS/s
RJ+lAXk7fkCWzaRgWKdvBCc1u0KfxBzywDjtpsEt/OUK2iGoqnSgE4SjE5gVJGPaXLUVpDCTZQqt
jmgEJEl3SXlD68qra58Xwrxj7iBXBQerQlKTciNdnT8Xmxi5mUWwDFNNvxUjPJTrpGCHdi/jbFdN
E0eHNCmqgmxDsPbUmKEMqacDzp8TqP5R0/bZyl0rIDflNdcFaW6YT2Tv8ZtbbAXKLWc1uqyw7dQc
s8HLCjzDKMlHUzFOut7K4iL/8W8scIUjzKKTN+jt6vngTtngRh40xh7DXX1N0CzB/kGw37T4FZ5w
qjYqm+rtBLyuHqDIdWVWMjIlGYJwom5KTV1QTDZ4i3KDJkK12V+2B9nKCPato0uCIAMzoGWQBHHS
Vy4SFscBjQISw+Ob/9LSCM6hnokSd1C/+f+XxuHA3/30g4wQajN2nFdEpIB2kiozYGzYRxPz+8G5
WULIMaj2EyX0VCf6l8vTtx2CV3hCTFTjuowsDXhcd4T3C0a7eF8FOjrF2E7WB/k3DvDP5jWFyEiK
wQEVGdCi6+zI5VM5DXR14NLdJurK5Z2XEvMwBW/RpE2h1QMAiZ0c8gya3fV0BfFz2caVmLlIDLQM
lT0qPRxE49M9OuA88jnC0EyQIIQljrSFVCZ8E5HqnAmXGDi1CAunzfGcdtwlWTUNuo6/Nv17VmTE
+RWEsFp55GRVgVw4Sv+zLzV0OeKFSdIJm+uzghDWp06ibEg0QBCrv67H9MnujVOSjRIzl00W///K
fw9LOhaljcmyk/YZ5eQniDz5kp3EJ/yNg1gNRfTduFNASxoYBdcfM4PlSvGcLOB6cTMKLy+jyeZN
cNxRR4q0aQCWGyAOyb432VFtFe8yyKbLW41I8N2mMuZjrgFkSvVdo+GBwoiDviMH00x9xmJvaD5k
pHi8jCobmuDRB0OdQodvpSI81fZ13hxNU7ZdueVeWivBmc/FCP1CCxjWg4bCiuXgeE2gfIRUBsi0
ZCFw28ee51Hk/0nGtFVHveA+VttBjSUHQajn4AEaJZfM7agn0xyWmPvL6+DK3DNdsSBWgOEZiuWZ
9XM+yR7JpGMSfEOSN07CuAFm19qOE7Rrt9QNXc7nwFAMc9kkNg+xFMKa1FZVyxElJkgeZVqYcrBe
f6BxvFPH5AtNVFThEZmUyvbcnbEE81sUfXLsDlgx3nHmtnYVWfZDhiAYn77EdZZmQKhZ5EXD4qql
xL63t9CfMYiHiGxGsf1sIOoN1Uem7vPxAZTsl5dkOw98XhNTiD+NCn53KBoNqE3pIcGBHM6x9Krv
9Lqavfz48pYYPYYyVo/tE8QKVrA7J7V6o3AwNPNm2WXPxS6+qaogxmaqXOWkH9iwk+1fyXqJZwgw
TqVZziFJV7s5iJL158tzuQkAPkG8bpu2ScW6itlhAw1NNnipdtOS74bsTWrTHFbf5/grd2DHNt6F
CL4/G6aborET7H7u0EtGsb00Kxj+M1YwjV6ibVADTGSA/U576QvjIpxguRqIW9xCY+mD9p44aPOU
BKVcKU0IUaUSh23VApOOKsi1rtrhVovedbddgQguARmBJlJe5q++ZcVdYj5cXv9N97b6vuAQ0PvS
GLOBu3OlMzeKvubN16H5kVuyN/FNOzvjiFQ/GWusDBAIC7G/5Ecjebo8ju2gsAIQfALR2GIqDAMZ
OaFBd3wpZqjc2XGHgJ+CTJk72LTsFaDgDQgZVbMoMaIk/NbUEeLBNQGL+uVhyUCEM+rAeicz+PLb
5VMcn0j5YzYeL0PIVkbYoayvtCQfABEWi6dExLcTGR/0duJkNVfi9szZvFgqMOb9mO+5ThNkqo8p
WnnhDCBrXEKdwMWdUzJ72wUuK1zhqJra6gIqVeDqH8OP7ACmnSO9jo9DMF9nQbZvJW+5UiMUXELX
UHNJ4FK9bkf3C9iHEx9MRlYwBAZk2tv35PtXoxN8QzqyZKYp0Oom9NH1i2cTc0dttrtsINJZFHyE
pi9gnMWjIVrLA/4INF3R4/xBfcgyN7wr0HfYyLo5JTYpJufJYCh9x+0lGvZG90hsibfg6/7mDO6o
eNKlpmGjVu11uOjzWV1yO4bpNUh8kr0WoRLduUsWWfzetogVkmCBuO7jVWhI4CXQjQcxKF7j5zyC
kDooffkD2vbJaAUnGCBLFNI1BAPLHLf+VV1315pf7BK/+W4FxseJIJP3jxQCNi+gK1zBFAuVlWGc
YpjQvI88Paj39KjfoQ5A99VDm0v29aZXXKEJBhlW4Gtq+fJF4cmCDI5yPY8yo5eMSGQhGGlrGkOH
eIIR7RfIfjgOUiqaZ17Ph9CRXDJ07sffGqSBHDZ0YSh52YKr84uCgrEuThS8o2RWPhwtyirUOtla
ZXtj0zSBluk9WDmSqnEOZuegMQO1mxpxiRO1Vz0eoBs0bIAm1+/MpLCCRlMInLmap/VVMUKG6RBZ
nf1Nr1r1OYeWXucmg1l/0w1Vi1Gw00KUVKnb91xnDLDLE5VQYugitUuZMbaAvBLLxPbKELlJ/e2y
Z9qygzWAYAeWEoaVYgFgmK4GLXWT+MZ8Dz30CkPs8jDQ4ZFOHEOn0a3RJ/t4WPzLw9gOj8559YUQ
jD5yLbYUrP6w077MQeH3f0FULXF/8If9+nk+1N8zicVtn5hXmIILtGg9DqQFJviUnwikiKBYkrvQ
kOteiDbQ3p27o2zjbvr1FajgDa0pG9vCAmhWferpZ0JlRTR/42/PUyk6wClOkAkDQnLsrg2QDpBg
3EGW0Y2Cf0BVLtu2otsDTX+UVohTxfUIQSDMouMZoJ919sSDTvKdrIZbaimCxU+GA94NG8Mzv9K9
/StHGYgSGDftD7xQ+s1JdceDjLZVZili1a4FzTLCIgzy96tX61UphLL4y6Hqa3/FfhhEe8mG2J5X
CwEaytomBLxfx2fikDrSR0CqH7kieRe5nLgrxSMb86a//kGabAtwtctFUpvB0sC2F5XwJLs5oF62
i/ziewbyVv7OYj3LKqG5FYrufgUnBhc1rWuri+FUygiWucwu0p3u5JxId13I0rWbx7c1mDCZlV4x
ZNIxNpTt0lMeLAf7A1STA17uUj7IxZc29+AaULgZxXM2GFAnwl3vToUeunEYkOPk/D0jeIVlj1bS
4fGlXYVOrkrc6jzKcAEO84XjbXCzq/TIGSOKffldYpt8T19aO8FZL5rZkqrCdDa7Ca1xEc74IQgV
IHirPPY+ZzqIVfdXFkRBKoGWhTvBZU92M+NQzEPRYF/hTcRPZ+POqgzJ7pMNUHDS+qiYWttggDH4
ZKN9nemepX0Ki2Oj3SSogf2P8yl4bGd2prFngDO/DqXLFUfKj32Jws7aH2Zc3md/2DePXOyzuJHR
K7yZUWgB6qj10G2wBEILTXCnZutAvjEq9cCx91bLwDmLM4QkTfR2O7wGEcuVK3N2Mo0UetDtrDtO
95p7beEZe7pTD/T+X7NMCWjCbs+ZHffEAlpfXA1K6VIFfGrHy2vGLeDVFnjBsAmkRC2bs6O+3nI2
MzqrGGs9ULRfiXqfxEfD+ERkvQ1vgx2HMYkJaWdwXKhiucUyZjYzowrNh/9f7pvszOe28yFIjIyB
ciQfKsWdJMv15ogigArbuzNjOg81QGfl2onualnt7abJWboDvXQNeUMxa7gkalzkUa6jm8EPo6dp
cdv5/t8vD+qXbMtWET61l3ldecRqsNKWWUQL5vyq+wk6B5fqbhZL2kK2BrJGEdxEBKpL0oGTJah6
yJSCNIcVeQGYWZJU2VoQzgUHvVUHSlIiv4beY4cmo6oFpPEr88boJNQnL+cX0ZqpqiOBC+521RCn
azGNiDWwwSBEuq04olCzrFykK0FYw4zJ3ut2of9KG0Ifc7N2I8c4ECgPBEWnoA62bnMG7smiMF3G
Bkjv0LQvcGbJaijlmcVSV4FDWHGVJcM4HIYmr+Pg36+2RSF4BZKRF37K15vRAYmh0kLQLmDtcKW1
/0fal/XGrezc/iIBkkpTvWrsbs92nDh5ETJqnmf9+rvK+9xtdVmn64sPECAPBsRmkUWyOCyuQa5W
t02Cbgp9FdyNPZFvSXEin1HI7qvSUL1MQnPuKS0DKrr0uyRMtMnKkDiuPGdapD6lmHQHNxhooukL
TitSBAfGPsHLG1kzgtFAKgP2hbOQZkFBoulVbw4jecEAibRGtqSq6eyM66T+qS0Sjad2MrRPlyW1
o8k6Rgh1GX2M0GV+WDHusepjjdmNsaTrvgKulSycOn4XyGIFJfomMK6g6BpWy3DnNytKo+jVpHjK
U2i4r43iPnXK2AEcMrOadSCa/tiR2BlF7g3USItiomtC8ary1lKCCUVmXQQbtEsD/WCwm6aig61z
HTdbDc+sOocNqB665KT03+fsb5Op7OA2JDi7nzVZp3dFgbUhqqvXQRe7seJflv+O2zwjwbjc2OVu
0ACuI1WKl1WfNcNuZSxLQqlCNCr9/sHGscJdU5LJI8ApcFpLsL4wSGysJH1c7lneOz4gHXclijn2
FHt7dpzSNao2qgO2T3nacld1p1GEW668C0lRmsT4jW7BPCs6WkrPT85ApbpdxnLxhtPgre58LK8B
XOggHjiyhGp+tfjEGRRbnFHd0TykiNH2ZqmEyBjJPqdsLouchlm2eOZwHyX3YK3B2OhlvdiLEM+I
cALLZTzrUTNfvN5lz12YbhelZU8KgGN2rASK/v7BxA5zwxInrXitsBSjyBdPu5l9thNjtq1fmk1O
DEuEuqK37o5ynJHj7IOGlpo2LsDc2H5Bu5hVCuID4elxQbxFl3owEvAz+hZA56pAkr3OnVy26oW6
cepelpZAI/i3OzooyBwl6eKl5k0+o33681KL7N37JvRzGfHw71otaVqcg4hus0lpbEQ/LL7h10Fz
uMzNXpC9FQ+/+0wemhbL5nF6vb/6/8yAl1c1cLJWz2HQo6J0kkAddO4qZ+NqWkMLzhblRlvvaeoJ
GFJxI3n3Dj+BFaB4OFD0e57fWGOkXTSxIEULWBVYeoyCzl9PTB/KIBdthNrRBhVxo6oYsE6IHjn7
UBpmNg2hBWpSs5yaEpOoGZBTXDxpRb595+TOSHFWQi0UAzu7wZi6nBYYvEEAcr4XF22jO04yRbKS
FijniO6yyW/CW1Ieyvx3riOHQ/3LQmI/9Z2MNjErY3XjCeO6h1XtQEpBqLAAjN+66dMvU/twmcx7
KAo85izmDU1Vp4bG5xFrLZ26Qgad/JplogCF7Oi3epAeMl/U97Znhs5oMb3c8iRFtTXGEA9VbKyi
YIAe80H9ZCkuq/WJ8Tz2zhBbSTAWolhwijySWjgtyyRhC5CnSOV1u16t3fiUDS+JJYSeYjeGk9br
iI9GZQPxKw88p1tNk+t9hyerp/gEXdoNq9pPLtsrKQSJ39FyoirYbavhPaZofHQeTXJXDSrLlqhu
Gem21Fsid7tLAhtUUZKCThB+jLhcx2JWa0X1wt/GjfXA8HsTz3LX2Zsx6/C6iELwcNqRFZBD0GIl
a5ZBsCj+XDeaVmmAR4iESTNRLbbNGlbKzbJ1UG/KMS6KI/b6RpkgS7Njms4sO3fJ9DXuuySH45Xr
R1UBmpvlhosodtmNzN6CCZ2zf/2Sytkww5xrmReqlo2mvHRI7NSQnaG0qSWC8NoxUmdMsZPe3LI2
JKYuof/ci/T5eZTSX5N1Y9T63diS20wVdS2JuONCpcioiKRo4C7s/BI9PgNy2O21mb+EqWXXhekJ
7BUzsdxNO+OOi5WMUsNGLwP08hfrpvq8YuE4bMivenl9u8XeR4wWVpsDKhjzZdhex49OWf3Yh0qP
40T3e5Ac1oPxa8Y4se5Ud2Jw5z2F1HUZr3uiwWrxb1Np0aZ6jOnikfgxbry4z+0kEWRzdqNb3VBk
hWI+QQZcz7mC1NigWVaqtHjqA6trdsCYiX8Mfnqr+ekJK1++XhbZji3B9MsbOc7q1xM2uMY5yC3y
MV9vFtF0x973DVh3GHqWquAz1Oug1DXWPkMj2odeOa2z8/e/H0ZdIzJS4Gyn+PlxqXGcGW0youjV
XhvKoaOit9s+A/8S4BvQ2y4bejSGgEChfCsnwCZURLRHcC+IRapIB0ITnCGmhjkr1NIqV9oCTkMO
FvS5Y+t7+6xGJ/LYYpqoBwy8E5c/xBM+7HC460o0GRjweNar1jtkqLUvyynLZBUvj/ZIDlkw+WzZ
WfgBs0A0CyvfLYzcoCWTE9JKJHlW6YxE+Ok/bWyufDf4o8dWxqWBCM5gL5QhOqwCtZBK0kyDo9dH
pVEU7aJ6/yxpyjzpUbmdnebIFtRpj5c1cMcqwBcbUHHsK8RJchd2TSJ0PhSh7JVYN4Ut5pZ1WsxS
4PP3HDCGQ2UkFi2KogVnyOPObIxZqxWv06LczxMgQQ+KPB8q9PfbGZGFfV87ao8EPwZFYeoMRGFc
ME3zlqJEipTIEswN8nAqyq7tVW7aiWM+rJ52ENddd3nckGQ/aeMasfAUzyKpVLycaJhl143xkGer
hhGdXr7P5675e9NxxiJ/6SSIVZeQMYuim5F863LBe2TPlIMAJswAoSsb77oAlkJqslZpFaRFWNxZ
BSpgDRyMBCGeXg7doRS9HfdUkSJ1SrGS2yJIN56foCGnUaOk0BKtthpiYy1Gk3kDMafQnqIBu6b/
WvONje3lR2UWNfqP7S0TD0jeMmb2RKtwd3TijATnnqI8q2VgoDPz/jkPMy9ZoYNY8NR9uczKrsmg
CG2RtNcQUPCDCrQwJkSyk+wBM7TPXcmcxuka1hqj8+mY40HZkg6V6hy78zInI2NR4Nr12f1korJh
532P3kG9KgpRA/XeExDxNgAJkXrHcDhfRKxRbYuKdURdfnEYOrsmocPJsIfr7lN6EjUj7Nz6M2Lc
FayqUY6HEcTy9oYQQEELcnc739fZFJJOZYr/eD+nmlmLkigyu10ZLMOxngTZoB110YGWZ2KFMUw/
4b9fzYS0NVKwXoyu5RRDLsXLMsd2Xfa+QF+Y/eNc51kthLtqtWHMxbqiFmI+yX9YmGa51cusI85t
7dQub+rp7z2ABuMoY+cWG9mQOYNsyaFhanEDBW0fB/QJ6pmd0WOuCCTEfjfH1xkZTgOsKJ6jugeZ
Pg6vyi6/7hPdLvLqSJT8Sgs/XT7GHX3AG1mVKXwMqydzjrpQZVylOJW9Zn0YlZtm+dsRWQsPcKBr
qtSASuh8xD4ueq4RrZC9drBD6Wf3qxn/ukkUJOAJ4Zc1COcdLkVLuyaUMUHjqdL1lHlWJXoQ7GQv
NDw24PQBJaPCtJ8bdewjmcw1G6DTxGH5YTYbS2oMHQBy0vtIqMay66aGWE2TLb41Qo5VLHNNVgUh
ofQ05SekngCMS4IEBsEpXPGjaq98fUaRezNaU2RFcoo7O52wM+dac5pATd30LjuED6DuznZ9KD8r
uW35TWznizg83bEaZ7+A08K10qoQi2XhNgPkAU6rC2AMbBL1Ta8/GXcsapx64MzaovkH9l3+riGa
g7OmKAy9y0vltCuRbonA5LE/KoASRSO/1waiR/JOVICg8XX6U7VQlubYixTJJKkRIpRrVWfpTJso
A6qEXy9f5dctQDw3KA6DEygOIEY4i5gkctHUEYKPfup009FT3WrRgSvNh3ytrS9xWoThSWuLefBp
i70Z97g4iuSWQzlqGLbU1eTRWnXlD2JApbg2uqmxHClJsaabomAhAQuyNnunGpRksVOgJz5kw5T/
So1O/4oFx1pmJxptARygWz0mV5qqFYRzO7bKQGHaMvBews3gUw3VooyT0WhINZBPefaUiXLKO5YX
34fTUl/XOfGOfqgXuqJffvEa9ZM+BZnshJHmqtYvSYRDuM8JNTFUjzefwYNDNpJMV7UhLOeVuclo
nJBoDC5rg4gEF7cZOZgBQAKYmZ7T8Esjajnf0Wkc1hsLnFFcil4x5Rrfh6+0Kytz2hX4Z/P0P7LB
2Nw8SWjYhUM/4KTQyfU1ycLnYUkFDneXEwLzjm4HHUl+7nbGEzrZtRhqJZf3WnUt0xyzDZ8uS2Pv
JWIgm4RHsW6hBYnPkoxANy3MZV2Qa/dZYj8FDF54WB8HH7frj/jFvyt+uFtEePAj72xBBsBdpTZx
bln3Y2xUQNX/uMzRjskGQ28EOKeR0RaPmgjyHySM/nalXeZ/iFbZVBL59135bChx8tHDZo2jToYm
99+N8jGHMot2yghI8NNimtkOy2KAmTUtGrue9NxW5pbYYd9qgihyXzCmitwiEvrosDlXaEvPlmpB
5cVLZCcnx8p6uCyX/6JpbwQ4wWhA+RmKaUbG+ZmtNCtOyU14jUUY/7i2QrZF5fndwzMww4zkHywC
3/0GJNBsagHi5i3VL70+SPXPMhFV6HeCfVh9xHZY1I7bo3A6kGQ1mZFEXV4bORfDLrwi0NxotJuj
aicu/SoaINgTE+vnQ4sqeq0AGHcuprkqOoAIRotHy7tMChpFoAZ7h4YCMyqH8GjA/OIYmlM6pV2M
fhQlb0+JhvH/afXU4SNeYEPmNfTbmM+hAFhDQQq0Gui/DT21iw/E98aWAJd7i6pmWEyd8SFh7Ce7
m4rUKReBE2CHwQU22NqIAN+CeUYXJ3dnsjkDAklfgYsj6zZh6FUMX1709t5LQYAO8jYMBE5+N0O3
KrnZo1cTpaHPo8uGfUO3ca2n1WOwwCKo0lfU//dcvVFjKriRDdBNZMB+gZocDH9mN/5qOPVdWCO/
tzp94pDT4kK3/e5KlJ3dM91bNnndzqsl6WIcZ00iOypum6yyJeUwp4L+3r07tKXDfseGQaPKxwG4
7ohy4Be67HPVjIJbtC8xFclRpLQVlOg5VpDsHqY2i1nvyeiiaQfFLnKrsVqXnwgBwHbUkLWPwSAg
Y49wgSMW07gckBRFgxW29LGy0OSz18JH1BB0MPOIkQLUhXiDGq2hOVYrgNBZtRyhgr8C0uzJDNgE
QxjZ6uIKXMaOQqABgKXrNcyb4Z1+LqiemvHcJ+rkAaUXzXGdk5xoZBv3vT075S1GUl437kaViO6O
ETyjy7mqeGmVZG1AN4cCSj55UdzGCY/LYJs38fcUd8BJ7doxjwJ+dxTTQgWRAbFYKvwJJ0hzquqw
VeQJWqMF9KU5lU+hmzi9p1iOgjd24pNf/yNJ7i4sWUVyAIyApCs7aJK6f4UexwIudrrtQ/4genPu
8WgpyJ9DrOxJyMkUyZKpoak2edJk+P1cuymg+C4ztXcftiQ48RWTQiMc84RMRRhMQXgc/Om6F76e
34+kI7GzpcN+x8aOaCsiJshz8ih2Kjj1kfrDTRRhgpA6s2PZtHGwfuk5d0R9yXvXYkOXByIy0WWS
pzXo9rLkRON6o83GPWpNvqWKOsr36o9bHvmiczfPqLDrOEs4A4/g1kee8TUJNHvOAUslI8YJnejL
ZfnthYroSrVMlBDwkFP4wlneYch7AKQhlJIut8ljZzMExcaNpXtWIREv29k9UTwbYGJkQFmbnCSr
darzOsxmz6LDcST1rbWi5bZNvDFPBInHXf3HuAewGVjTDOUCkyWblLEv29Wra5hSe6TA+7L1TMke
Lx8iu0fnXlxHTIouIIqyMQMcPFfOIg0nC0hislevut3oiZvJDaA8paCSzTupjNzL5Hb6Os/pce/u
TCtI1w+D7FWz14W/u+55xv4b6Zs+HeYwc3SsDyS6wM2yi3yJR3bWmwvYWACfbjTQXLJTFR2N8lCr
9mp90oqvy9QJiL0XHBhEyROTTTKy7HzHnT53Fgx0J3tr+2AYPzJRP8SO1oMAWkh0E1qBZA9n/aU5
jjB4RBAteDP2gzdBFiCxDqxL1h2bO6JZqv9CD3PI8DiIKfnmtxqAgGXSG7KXoRMX3hWr3tnrv7eL
I1bvnRpBOmOfHqIhkxCUjtF0fi4tKat6uQJwjbc8sAfgEISu5q5Bj61g/5et1u+dOENnwA1T4cvf
l0VmDepBinD1ZtROXuKOajnSxOM4OlJm5qLBwb2Iz6KyDP7Q38ceBOfcUex3T2bsWfNmOJ3Sj/0p
CWYUdJHicJsvigg7+f31xs2WUcxC16KO7BDnRoHXXOpV1awecDceyrjxi1x/TOvqhxpXSIVXInyD
ff5wUswgo8pkcfxhAY+kFxHslj77GmatGcxRHDvziQa9UzyJ8ADY586vNvhDaZNgCBMVQZ3jbx1K
CUF0j34C9DqXfn9gq9bFMe17JUHrJ1LpKGywBC4PEjdVqxWtVQ1rbHyTKsOvsruwiATxyN7YCgqb
6NiVFWKYOt8Z3lnFWGTmjIc0yoBY78IQetve7k8MBWP61DpYcOEJ7DGz79wBUnhmjGOiXRy9wpy8
Yl2tQgRBkNcTBv285sb0jLsJG6IZHvpHmkK21PhElRJSoA71oJYAIycwTiVa+zuH7dTAEo/0Ozg/
CIeB9jm0TJQuUP5CGe/8xkEfAR/YGaD5uUYXCtu5ltvjH/2VQ9E89V6wBw7fqHFBZWspSVtQUCuv
k8f0GhYzdjHQgp3o2M/TugAu97tPshC5eucenJHlxCi3caVnJsjm1+1xCOgtCeip8EVPj717gFlk
BQUa1qPM+57GyhY9qtXVk0Jb727n2jc/Jq8NDe6p0a1RYYwatp1F3yvAT3gwkkBsxeJdGCzAdR5E
JmSfJ4oXK2UziQYXaUXrug7mhPRVm3zL1Ku8u5ZEPYY7Pk2jSJTBbVOdDXNz4iHYBZRlMW72gqU8
bO8fmq2xIx1vJzaTYbq1EKn/fRhyRpGfuacRkqjduqweuau+D6uN5mTXdBY/q+3sUwpnUzpCIIMd
Z7Plki8LjcmgDIYGmlgU5UJ2iWK5sZNgCkD+RQLm42qnM7wWPUz/h2fW7j1/O2PC/r6J8lRJG9Ol
AfXOQ+8rHiCSZ1zrAYuKQkcW5IbevwTQSkfgNC2ZVdQJJ9C+jfCv1mSPWDHJT1FRon0Hk6ApzGcb
hb+nNSGjIDJ6L1L0dpqGhsVfrCxCONMCIIAca8/BIMCe5v6e6AKedjqFQADeDd2BwDR/Nxdcq0YG
E7oy+Q2einGR9Uq9Z1FecifMHr6XFmihawM5d9w7JEXPpdVjFDgxEsaMzxIKmTce5OPssIm/PFCO
f+3lzqlxR9ePMnYex+CMFcqxJfVrmuLtzW5f4itfha02e5KiBA8q/KPIt3EmxdCGXklyHeFCn/tt
PTlksARdHTsk0PWiAo4ZrzZM93BRsk6wkm1u68Wz5GPaPmXSV8GRsSM5DwzQiQqHyRQBT10+DNdG
wCZgmH7xWmorPvUTLwtWTG5Qn5p282Jg0bv5XWs84KHUDnWVX5fpv7fK5+QZ/5vbXBQx6RILdaZG
SrGwt/BrE6CSmag5W0SG/X1DBtNzS1Oj9OtJVtCuP7PhREXArHuS2h4k58/WxiwmQMwi+19NtoU9
oUn7dPmsRBS4u9ShTF6YFZjIuu8NuabFj7//PtQASWokG5mBOD+kHs0Tw4huNU+lt2FzUEQbtfZ+
//b73O2kQPwjVVXCO/Z3pmF36uHy799TZVwWZKCQajdVvjWzVPNc6sccby6M5mtrkGTd1fKtp/ej
NT1YqeBm8iqFrllUrNEDB6+AmIxfsyHP7ZQAfCR0peaQYT0n6vHyLMgO8e7nHxomeuEJYBwAFXEu
EUvKWy3VjNBFJuVl7crjONEjtk7fzanlXj68dy86nhbnVwtNjkctB636RfnJEDzZkpJJcaUAzfC+
yFTvn94bZ5xdMyJj0cYG1CLdsiXrYR6freZDEnqjwfRxc+nzNCHr1LLTi81nOo4uIdlDWWW+4OTY
b92aUP7kOOOizCv23pWgM50sgO92QBj8aTytDivIYRzSuUxOpBOcnZliKyct04lyam1Ne+my0KN1
4jUR9S5T4u8rzxdnD1SlTLOkYnypD7r2EhKRuxYdHGcQCtOs1JniCrFQjqEcZDc/ycPoqUDvCB3j
+TI7ooPjYzkMLodVDXbqNXYi6TZerqW6dSNhfMzHPK/nBkOEnTGaiSYtjpCxSkM1aYkEttYKYInr
oUsBCpfdI4+GRkzRarp3+QSOnimf67lSZ32SG6BX/zS+GScFlbHqRr8NfeAW08DCmj9RWMck/07j
3zg0Obuka2uuyVhs6hYh+i6XxS7R55AyZKCviQigdtdSbGhxdgmuezLVBtzp2s++tk0y2oWo/0BE
g7dG80zqtY8ld0bE830sfuWip+HuXdpwwdmiWraiYhlAIQOMkhp+Ww2BWXhXmuG1gPG4sXZEa2oi
5Sm228VI4KpO7c8/ilPl0Nv5EXsL00N8MiJ7FL1A9xlDSklBpgDOkDMSmVWYay1DFbToJpxPSygw
EqLvczZiyFeGEYzvAwTXjqjmhNgOcdkw/Jeje+OBu7B5nhSzNRSSC+BPP3ksvOzE0Faql7W1FSA7
Lwc5soUY6rvWT/2XKl+3wy4CoFXm4Cx8nvtAOxGXLerSPrVFYAbTsQ7+NgPyj4a8EeRubVYD0cMc
oCHVXNwtY+g0RvKg16I6vUBifGCk9TodiAK+KvmwYlnI327M+ocNlMNNlWoUWf1zRTeLFC5DiwD3
1960FWYoxgeBPuxL5o0C52LXVTKsglHoAbSSEwzNh276ZcVDMpnwCopc+pE4j1X4/8MSd4mSGrkk
jF3D/mSYJY9U20ofivVW6wRP/30790aHu0wNiVDxjECHFndm+jxjSLVpvcunJ6LBXSak6dvVSEBD
Lju7SUy7jR5C4HhfprLvgf7lhJ+2nZA5keoSIrLy2Kb9SV6wlDAu7TY5NdS9TGtfod9ocfdGCaeu
wNoN+HOt1Ru0devD16iTFGHgsEsIBW5KsISJVY3ONTs0lKIfKVMDFI162HDirofEUXI3txe3cssA
bWuXedsNijYkOVWfadeNmOWSXCn7tkSRXVb3WDiWWJ8uk9k3sdhAYOC5b2hYy3rOmkzmTh26WnKN
b21lW6cpSAH+lDl1aw8u+SO7tVM6ohrj7nkClR3JE2S5CN8JpYaJCvDvUnJb43FebxRRw9+uqm++
zx1eM9eTTItccpP1JiH+oP5S/rY57dXYbUhwliFVJoXULViQq9vBDGglkP+7lDVPgDMJoyV1rVyD
BzmosUTx+NpcgS4jvQZESAGVE8WOIqFwmtAq8WwoAwh203dgqPV5cFnV9r+P7nWCYAQoesy4b+Ig
S5lkMzUpLDaNrmiBjSsqEfT5ikiwv29IRINq1Ng0FbqUxI4uP0SqAEZlX7HeeOAMgWzOEZKmYejO
2IallU/S0njj+vKBg3pzOq8JgQ0X+mgOEfbhSC4ikftham4zAMNcJrHLx4YEJ4s5G6SYqiAxTc+r
eZqrX6n8P3LByaJTzU6VFxiwEktHIyN6iqRCwMWujdxwwUlDIdFE00kK3UqRPhmr+alYw6dOaW61
7Pvl8xJ5Nc6gEFJYcrowkUDuMpa0VFhW1ZIHOj/Uk0CJRbLhLEsyqJgzqUErB624cYHYaA+he5kh
0dFx1sWIsTrKyCGdQSltIwXE7F2ife4XgRKIeOFsipwCyjankBCRl9SuEtM6dNmMJSPD/O0DDL35
S75DQDITo2nYSzGVsZpk/GS1k00qZ4k/krva0OHUurGWtqrj11j9W9PeTim8syAY3M/4bWhwet1Z
cqIlKV7W6bV2YtXK0Z4Q7B5Xx/CXQ/u3CHKvnmZDjlNufS1GSa5BzgwJSKjYcJAswD+3RFu4dpVu
Q4jTbFnvM8s0Qcjqib3M1zHWwwITaiKC27qrdRs6nHLXFSl6tWPKneNhvfokMuxR6KBFVDjdnsN5
sAaW/4j+sFVbpZ8/SY56P9T2BCxQ1Za/WI9/i3/MiYpfYpfJs6wuzKi21jNQ6xL1s3A9rIAtvn8u
BVpZPEVMSGloG5gr0GS7NvzLt1VEhMsdSaE21MsIIqP0TY0PpvyVZIJwYz+AetMCi/NxGl3zRsc+
Knc4aWwK+im6kT4PPrtEdUDuRbsRdl3EhhxnGLIqXs0sAUtFnbhj567hfdfLtqX/LKvny6f3rlD8
T2z4FoZwN1ZuCEFrAcKQ9Wd5NH3lKv2hALUAMy2h96GCANq9/3/Yxl3aZdQ6rdRhwueI3qYTELe1
5WcUiTbMC3niLm3Ud0qbU/BUYY7W7uhsy8l6subQX/rlNDTlLTCWPtEIIGhUWp/zqBTo5H66dsMp
d6Gx7nZRMnaq00nvvOpWsRsnC/pTUdnaT+ul8dEiK/AmTCne5WvfSPLzVcZUx5OR4nDx7rzP5exL
Zoj2d+4a3Q0J7pGcoR9EXVk40bbzKZJru1lit6siJ9QEN45J6BIz3KXOWX9z1eL8JPO5NDC1M9mY
UJyr32n1IxZNxO5akA1b3O1eEqziRpEvdI24z+x4xvq8SbnODeV/lBB3rWVgW84hEKLcpO8/j2V6
JFhgffk6i1hhf9/E+w1Wx6adjldL1/7Qle9Ev9JFr1URCc5gFFVuYkAAepbGgztFD1ZD/Uk7XOZD
pGmcpdD7ulHmBESmxIDd+zQXvyVdQxpQMMfP7uElPeMsRawvlakkEH06ApCQ+HrysGiPxeAp/Q1B
v+Ygqu+LTo8zDHUszWU4QUAjsTxtQvgqtXdD2wpSZ/txH0Bp0J3MgGJ411trDOuRXdXxZ8+e/GxZ
Y+KoDL+1ZwVL77K8do3Phhx3XyNUlteQyStOn6vm2LfO5e/ve2A0SiFNwla18KhxOgYNciyqCF0A
V7G9T+AmyFMHqwLZRrQK1eu8F9ylfZ7+JcljY89xRnN9AkksgLfNAcvkapGb2FXzN650zqAqY1XL
amLBUS323B4Gy2F4I7ELI/6Eek6y+BKWa6Jpy/+YwN6Y4wQWVlVbtTkoDzR1uumLoQnS3buKvmGN
M6pKna5aTkCgnIfbVqVOPWbPUx8LXrgiIbG/bwzeGIVx3Zko+A7h/Vodx/zLZcUTscH+vvl+IQ1W
WmpQgng0XaOyHD07tCKo1H01QDYYYI/Axnwdz90QSde57tQQRqEYr5PKV6rbeXTnSmDr/ssdeiPD
GbssM8MFeHE4qxPggyLsF+tsrNxzkshLb9HIEIj6f3f5AqIoJlgAlAplOD+8eVQsWDtUiYbpMGq/
9L4CsvjVEtMPWTs2/M2gbd7DpCtxmK9GA/MTjm59ZLD59SE8pLn9z+URpTd3lQJwSBgjUNluF86I
L+tYk0FTkIpQf4+NJ6t/ZlGpV0CC7/m16jZTw0kN3by+maajpf+YsocPqPYbF3yLr7GqS4dtc4j8
9cdIHp2i9DMqwqoU8cHZmTXWNL1TQWSkNLSttrmS18pd6+54mZldO7BhhlO1zsxKOtaMTnvoq8P0
tyAMr8+kzfc5O5Mo05BjEhv+B7helbQ6pv50mYN9l70hwZmaKLWoZCVggS3OUNzcHQ/lYXAZ5usH
n2IbYuzqbkyOjo2GibESqLB1lIcbY7oaxs8ChtiZvwuuNjS4IK5FRTAmPWjQQ35ksHiFQx4bd3Dj
Q+HmgQj8Q6QCnHmrJoApTBTnp7S1XRWjLRyNFVHg7j1thxIjL6DQyMdpvlVmgTMTXBa+W0CfenXt
Z3w/J3Wwwgdk0noYsU1eIBgBH/yEr0IxwQCMGUQ2h/K6wJx7MARFgOWyL2bsLG7vIN5wBDQFysB3
DCSJ3o5LCJokQ8FdQwCHuQkTw2TVteFnWNUi7L0Qccl+0UbF0WuJPdMp1E/JnZkhMuANzuYPm5/l
n9Fj6U/An13mctfhvWm8xn7ShqQ5LV0MFws/ZNX2aD7Ew2NWHvpc8DoSccZZikpC1Ig1y4itytE2
1NiuagEFkSZy5qG3zDLKFUhrVgw7kj0p/lLkH0mzbw6LMw9dnXajJIELVa3sdWoA0nlDh8SRU/+y
VHaZoUgZYNjCtDR+cHJReuBVEjCj0icFizH7KkhFMGr71ntDhLM+c6wCwc5k+n03eWx5cnjNNqxj
ghGALeFHbhNmkhF7APsDmCOcbudq3fd9AWoY/Sw+99cs5Il/zI8kqL8T7FkyP10+QvbreVO+pccp
9irLTYXNJLB8/bM0flNHb+pvGuz3baAdwnT4nq3YUuP0G09iqksUmoEE3eJkt1PAnnvrbaKi1zHH
JqS/Hp1k7n1LkdP3rhzDRVZkhA9+dvtPRwam7gBzkrm5I+rH2M0Obqlxmt+kStsRgLi68bH5kwJ/
Y7Wl2/JLRQC3w5D96S/hniwWZ10SIKeeC1kz4B3gSOWAPvXAd0+CBnu2pSD1UIkUBGN7ZnDLH+cn
I5p0RRPB8k7j90i+05vEiYCJQT9fVsrXBqALTPH+0momLQtHMLWcZgyzK1faMTvGaIIULZbasyAb
hniH2ZdhU6gx1D8qArXDMNznUjQxLCLBBcqZHEdNTqETrYWOXiOYu9hWa4FgdokomFxUMdWA2TPO
bMzomejoNANhJv/TyQeiYzdo6QqksqtqGyKcrZAwkyatGoiUL8uJmaYYs9zT8Lr1o70RQRSxr73T
gQ01zlbEckhbuQW1rFGfE219MMw/lxnapYCZFhWQuxbQuLgkDelUrSojSGYpf8vKZ5i8y9/fvS2b
73OSb+ue9Iu+ImiQGltRvxsRUKMsOxaVekR0OOGPcQ60VBN0+gURXkGdQSlcy8zsWvYuc7SbaTA3
LHEq0K1tuEopjowMdh677bHwoAQ2fbYGu/xOMDIqmmYWMcepwTi2laygjuVK0/2go8MbqVVArsi2
YizO/8gd+y2bKK8yraUyliV09bvokc07xi7byzKe2BhNiWYeQRFfpICcu1jaZEWgB97S1C8iLxsE
nUii73O+oWkBwh634CektUNaw61SEXaFSDycR6BZPFhlBhJSoQGNPZ9sU8t77B9+0ZvJvSwfdhzv
LMKb8vF5W7XVKwTHzLvWN3N0HaVfmiyIlROQjgU3V3BwfPpWmoZa67F13W2Jp3fXpmiJnej7nGWI
KyChWQ1ObR4xpjU0vqyLlkKJriqfo9OkVBkw0og3J7XlB/VEEUlqR3QezKfiyBbA/C0a2GuohbQZ
RlENFVEOpwptGyZVWaELKVeGg4X10sYaHi5rwDvkBo7Ga+CwuaEonYepZo1QgWsjMLHPhtVfi9+G
y+AFgV2uuizZKSw872vev6y91qU3ZJuxsYCKAdbW6qXoPJl80bKrsv0Vd5PIwjKn817J30hxqpGr
GEssM3A4ZUpAYVYtQ9LsSlUdaUjvjBYALcNs2CnQG6W+cFbRe2dfNd/oc85kNdHInEigX1SPhe61
ov58Zq8v8cfob46yjMp1Ugx8v5+/WOQJODRAjHi5rCb7RumNB85ndHVXRkoysTDVtC0N6F9X46g6
inBJn4gZzmHo/ahlVgdmyPwUmfcjqexR+n2ZGRENzkkoqhaHcwoaFDi0gISwnkxReuq/2Iq3A+Mc
hTytbTJhqARDb8SffzVI6NHV1m8Gl57kwyDbg+ipJLpRnLHojS6PJyaiQvMl8seIbyfroEWHqBQU
RwT6zHdPkISEeUhwdUf5VqsHO6uERQr2Wy+oNA9xp2RzrIRqD+swADtw8Uo394cH1cEmvuciGAGL
IrV2e7t8Kk9iuLv9N+eb2VU5g1HlRdePEU5y9E17BZZHFZD/R9qVNdepM9tfRBUz4pVpz/b2GDsv
lBMnAjGDEKBffxc59R3vkP2Ze3Pz6spuJPWkVvdahTeceYuxxdironwz9uHnOrlyektgA6rEPM4s
bKri5pjWnvSjVgFQ0K03PNV8StcKPWvyFk5jsLq6jyvssF290xHpRdz5U/WaD4/uWoSZt+uzw5zN
8cI/tdPU2k0MU1C26c3cV5lusqMIAXkHrKW/K/foDuhyADmjA0/td2ldWjukYbjkTHt9PxeX2i/f
s6P+AtaPfe+tgTFedyUf0hZmDpSDOHUJVMXmvU/oVtg1qCJWsujrBvchZGHZ6EuN0XODJRnx3q6f
GvUv3p8xmPufLVu2NypW01gzomQgqsdW+ICEr5SVJVyvP1zIWNwMedWgtJjP3iknkRIr3lS2QUHK
gBE0kVudJ50bBS2wxhpk9x+Azf8kOB+rW1iz2Zul3mdYXf198hUtMKIyKjbtwTrJ/Rga80gj9edx
m7Wnz/ns/9T7D8GLuK+yVhVTDsFmw3a969tqlFcHi2NAK8GYT7+Ck/NfQs6HvIVJg8endRML8uQt
Bw52GeHWdYM7qwMwoGnbe/z1c5e1ovvL8ax0KMqegk4gyCcwyJeFV/dmoCir46hX/Ycxcx1ZGqx6
ObaUg+yFKtRCRWkCu7KJK6TiD2fxC1pvvdvj6qldSFskIErRg3AptVH3iYdzl2vbLJUBsNuOyQz3
7sY3bm4Gf7GRFyIXLosMiTSLGgvkNfHrXAsm3kRl1q2EmKtDZ86FnIWzSgAbWHYScrrab190dOfO
Q2f6+zwQjbEzHCJ43/+mkfVS6MJ5TUbDisqG0Kk8xFVUsKO1Vte6+qBwIWN5jR0GArpUBhnpz/KI
lqd9sRnO7c8ZDRfd/JvPT+uqN/7YxeVNNqFmi9FUE9mjZu/HkhxqugY+siZi4bIqgcHyhkAET0uv
YioQaldyuKv5/MUilr4JGPKAAMWOScN9bifT58TYCsc+jmO7UpK56iYuRC3c0kCBMTkOEGU0jy2/
UcmTszbvsrZf8ydcZBhp1Y94ssB+OeRRkGD1xWrt95c+oXEGsLzDJ3Rplx2tuix9I9W74HPFur5R
4BADY7gBfqvFmaA3y6nNxIWlpD6Jd81rqew+l3B9HWDiAMC4A2TIZRB2RD84A/bJjttdVSVh063E
hOvlBCDE/UfEQnXHLEnHPsN7Rs036AW0f7GCUWB+08qbct92PcAW4KmIBmsVputp+4Xoxf6R2OwS
Nj8rjr0nojFQPOswS+4iG7eI4H/TGnj9yD5WO2/4heJJoo60LLGhep8GNW1DhY6e0okVl7MmZqHf
ImPAiu+xqaT6nmgeL9/bNUSw/+JDP5ay1HHGeJbPHShsF9/NIC1WSG6JZ/1Kjday9DVFXEQ8wAwL
xSkhLFHPvb2119o25v//R+oF1mxQkhoaemAXQWdIMCDUzUGcY5gv70+lctK6Mwgagok9fm5TVz3p
h6hl7GmUWgfzENxblf9UQU3fHUSXe5z8TeH5QszCdJvEUnQlhRjCaOSI1kskWUsgryZaFzIWtktt
baxcE9oc2yDerec26I3AwCUgqPvH9q/wN0Ck9p9DWpZT4zIWrJ/zOiHYTccwcRKDh56v9TpdNZ4L
MQsb5SB+RhUVYob+iaqobt/xfMWvXhcBIG3Q3Lgo1C7sE2QmOslN9FSiwCizkz4hHd5+rmZrIhbm
6XZSccQ8dDukOyXzu/oUa/7/T8TCKFNlAvBLCREF5vfQXOKUz64VfS7jquGjbfc/O7VIQd20UYYU
0DWBQkTYk+KmB33k5yLWdmph+7a0kzqZh19H7Rg3vikOjlzZqevO8mMZS0BnhTiJM80HPuxlNDvL
OMLoGe6R/yv46Kt2CQI6QPihORjI379HGb0yeYXZC1yAnnUMps7NgY4vW0BRzsSia3XEq/v3IW25
tgGUkrY1QpqQ7KSY+bbL9fdyUFcU+vp19ULOwqNJfbAlsyAnmzDTDYIQM6z8wqdHgha3DeLOKtTC
2soW/i0DOH2W90gQbPtQOEedPdXpSrJ7/Y4F5j6ALs5csEvYbV3G4LvOEdkGkPJoqVefG7/y7Vc7
sH5BAasZRkr+6sguhC6sqkjxuFbM9wWXvnH7FBs/FPoX/ZYAif53XQsdNHtbsQaCvauyh4q2fum8
2HI1CZnP/I+4/SHFXkC3yRxzylJiIcOE0ZUyGg/tFuh0IIYC8sZan+XVyH0hbKGAVZHIWlewJG1s
drKzfJ2XQUfbPcnzFZ+0JmqheROyBGLMCVyJgdFEv4/VA3E6b1wFdp2P4bMNXOTAk8k6tR4gKC/B
HNhNgcBISakUCHty77ovmTvepGwNtfZXyf8zsYsYOxroHm3n5HEAhPI8l0PDknvWNt3mEQmEL8Lp
KJ4AILVJA3Kz9ui/tujZ7i+y8BhUuJaDV4lgkgAFBtfJ5NnybPURL0Or+GY6a1eNq1HsQnMWwZin
LR/SEQJde8ubva6tJHtr6rKIxKJ0MPg232fd8rE0jhwzb7xmHpvuPg+V1+PYxUIWjiNxxhrVeZjA
DH09v3TkQJ0vD87GCNfBr9dWtXAhWWs0g+3OqwIxk6bjOTQJ+wSaev/5qq66+Y9F/YH/WImhGAqc
jl7d8P7M8r2xRj57XQFmenTc1QFEvdA4SXM7Lyb0TWgyyuVWW6sx/ZeDISCrmv+BhOZ3lW60mBUA
JEEu9tN9+KfnfDo7X5WNvU2jtdvYqrSF+bJGaBw9QWgiDWeuGxTlI8wfnIz9PHz9VwVB4Hn9Z2mL
vdN0UjlGC2GEPMTk2ahuinylunX1eEAyAzh3V8MVcLF7SuVKmQ0NMDKtt0J90JPocw1b+/3FfgnZ
kY40rQINOwzlUcnWsohrGR/Y3/D1gFLGA8ZiAUOs5ykdJoykRlNowJt2DF5U+ga4gCiQbv3P13NV
AeZpMKA0qQRJ5sI0qwqYCTYdZohW0PPg+BsOeTNQ/LQ179s1kMxrFooJVACs2y5xwQ3xu3ZrI4A5
2xT7xw3xRJUsGEkW5o2+tqxr6QQB5zjoA1DtAiDn73KArZ3WTME2WkY4IzbIA3kssmiIZiwKsQbo
cs2/XUpbBHmjUMtB9hIQHgXRPZrXMppQysVYmgaGxqJ5+vzQrm7ixeIWmwg6rLosKMRJe0uzwJl2
zt88TIAeB2xUwKiz/2A1yjNUOvNJh1pk+9rM/c449nLy/mYd/wpZ3jc67sZAWTegDOWto4VYB1kj
ir5+MngAg79WgZC5iKdj66gNK8cZ1e+xRTGwSjDIa26nNNl9vpbrhmR+SFoEVL1isWn0MKTk2Id8
p20VPz/MwDQzPeXaA+PVKxQgQv5d18Js7Y4bdVFAmniZ6zXstlc8uulfumMFyOiJrWJGX9e5fwUu
83MueNflBTYyA6VWgq4BIzKctYH8NSELqwV6rqqkHEJaeQMESAyu+9m4pnXXT8oy7bk+iDHiZYQt
pG5TsP3AN9xK8DwAbNuXAJql/uxh1yLsVQW8ELYMGL3DzTiGMG0ExmMTuHA+xNnG1V/c0oDCPzPW
g3sB+cnvDq8A5dnQWSrQcJrMo+aNqf8YxcrFfVbhZa5/IWM5blu2SerKATKGGgeTgaiLv6HTSJAb
Ks6Du1KUvLpzNoLFvHug3Z6V5SK3b9Hi0RYoCgaALqOD4yW1EdndRv7NYzZobf6VM3/HhRzVAo6Q
JnqoQ7fNSuDceLX+sOIcrir2hYyFG8Jsh8iIKWZcZQEKw86noQoA3UO5bV6qHdqKTsBVxtvSitg5
EPx5YB9LW/ikvNAAjV9gaXNwn7vL3Rv9TI9zkj9tlceerjj0a9nR5VYulNCiVVyMDeTNvBnaF8ta
uR2tbOMyv28tNiqgRQEsLBweF16moi8/ef58164KcTRUKvEgZ9jLFBJt67WhAQMwsNlDlT5rctv8
TaESlEP/ilg4BSsXAweVDTBuWjyO6ih+UYwwm3+FB3IpZ2FCg16ihcFGlNA3yq0V5eh+qbdyk9zM
LcvkZg1/f23nFpYEADCNWdYclPi+6gGo0txY/ePnp3P1rY84FqjFwDiiY7jvd3Ntm7aL2wxugR2L
HF0hNZpduOM5X3kYe3PLsrNT7z+XeVWtL0Qu0js21LJKKUS2ZaQ6u8H8C8ijyyUt8jmLCmFqKczG
VGzDywF6FKY8WfMG10/nY+OWSpcSt60rSKnwhIh2IRQWKDjtVtZyPTO52KyFzlE7ZpWSd4DRvRPR
3IskMEVngjt1+DUyvQZJvbaqhc71TtXFig5xjvstRXInSYAy7IojnX/kDz96saaF+5YIRXFMcGuZ
jAhvcV4F4KvhxLq1x8s1OQt/nQwI7aqBxVD7oGnfbOPMumcOavfP9Xn+3M+Ws3DTfVYw2ozQ56k0
/ap6S7THItmY1YuyFvjmX/pE0nLEAD2RrK/b2VhBQ9ac+Fbba6G6XQPCX1GC5UiBnirSyCTOJwcn
9vSi0Tu+1sp/tY3xwkh/ZZUXaUI69E7iplgKwNYGdqfQMFcjg5Qen24T9BvR0lPo++cHdd3xzBEV
L4szePfvvg41XTkk5ixzilL2XHVfPv/9qxiAgLr5V8DCs5WADBZJhoCa7AhGQOS2PBS7mSg0DVav
LPNv/akLH7IWXi5NAVNdKHPw/k7fWuDPoGnLZ+QXlEISrom7rhIf0hbeLkXuQxiHNHAHxuQnBzHj
2qjgVRGgjtdcAzOPzpISsUio4wpw3AQ9Lq5vmbJDb+fn53PVUD8kLEd3c0tpgeiFhDsFtj9FH+mw
d4r31vWVtdnulbUsxzd1BnR40iEjsctNDaBY+9A2K0gG1+9dF6tZKBs3LCtxDezXDN1i+llIGy+b
G/oxENh/WfMJV30poI5mynBQLSwLafbIh6ydkxGgYgdTX/qq/W3MvHH10nrVSC8ELTQNCBOmLFLk
i4gMx5Q4dyypg8/14Npa5nWgpUU3TFB3/+4HhrqipFEr6AFYPtz+IIudO4ZO9fC5mGsrQd3RxS3S
0VTQPPwuZhK9JrkNQPqhpECtbL1R7D6XcFUHMFc94wiA2hMUCL+LaAHqCM5pilTnNHOdG1slHO9n
cDrcvaM1Fbi6ngthC4WzjEGXtE2QG6TMH9TO5xMNP1/QVRHgpNd1AGrBCyxOpm+dxkwGgofl+uyS
G1VEn//+NbsE5Z0KfhdT1e3lcwNouQCx3qXgKZlK3yRAV2upP+XZSoJzVQwyalXH/R79gYtlaBlm
ABTGUN1RfTd+YbWf9c9/sRLgEhqEGKCfX+KLUJVk/TAgt6n11ovt6YG6AI1wspWqwXUNu5CzyKHc
ZFTV3gS/Rh3M/N55FL/bx2xnR8keJIj3ny/q6m0EzDv/rmqxcYDrsRPUwVCKvQWHeY0R7nFrvoNx
cae/JNt5tkBfeSG46gv+lYi2+IUFgfayGSReOJjYD8aXUd3T5Dio+UrouZrHuxYIME08D5jmsvyS
q3YKoHLkHqNNPduoo1TYp07tD0YX35t94SeGukV08iZS+jLXPa1Xt1Rbq9ZdC4GXnzFvx0Xa5QBI
qjfnFKihPxt6hxESMei+bp1Maw2FbXXJ87dcyDImPXOnCbLYLjn/g4/XhlOk+RwtKbn/N+1pl0tb
aCqovORkJrAIaYDm4N0tgkrylWO8ri0fp7jQTydNiVkp0M9UOZZpUIKhTnNeyBryzYqYZWHGKROw
rs1i0DQ0pd+H8aDW+9RYu1vODnuZQl7s2DIftirXzVF8/udxzPYb8EvK+5nxOsPLqPX4uW1f9Ykf
BuDMH3OhDYMuCoXOhQZMfnujvEfvrVOvzF9dDR8XMhY5setOo8JrqAAoGKX0x373+Rrm4/1sw2b5
F2uotDzH3Ad+322rW32gvgrEh4bRgOrylqnGGdlAKNia1l03WudXEmHg+W2xLKdzUmRf8MFTybyu
eTLj+7brPIdGxiqf4NVjslGssx1rZvFeZBSUdenECJZoYIC92XBt06yRIl5dDibxCZ5jVdda0lj2
9aCzqkYqWStRS98y8eiKrybdZPLb58d1VR3Ab42KNy5lxpLQrcgAaScVrIUMxVEblE3TrUX66yLw
ImrbOiQsE/1kHOlQQbODutuivrBay7ruRJ0PAQuzcZLcFZUJniYGVAEzTDGRg+n6zBOhFib76lCs
BPyr538hb6FrcT9mlTFiQQkGZ2Wg1uhcDD4/ljURCytS3MrRewt5MdUx8eyTXIw/DKvvam9y8jVU
/DVh898vTLZtDJmICfsn4ttOi+IsqoqVJok1EYuYylg6SGuYma6KH3xknp7eN83m/7dni1ha1wAN
EDWOpRFPtvujV/bGWqnxatAhwNNGr6XhOst5315T4lbqAM51ce56k2+YOXiyrPzWXBtLn0PxH370
QtQiVCcYsRd9hR2z5Y6SqHQ3uhta7K6cvirZ8/9151DrwRCNrSLtJ6662DnbyZpal60DLjXwo2Le
Y7NazPpTAX4XsVhOFhecNVPnBGx4SFLwHr1la1PmV0pLv8tYZB6JlfTG0DXOr9ISGnw3+q45/tMm
vdbOqQO35o8DgjRguLvoVZjHqBbS+izPhAsir6Aa+DOq6K6XVjSoHH5Pc5GHsa4/NS4uHlM3nEaN
RbFTa0GqNiCZtPNv4/AqaPfUSPdbp4F4MmH3vTINIMTIMTpi4zJE99xRfFOam44NN5aot7mlb9t6
PE01jVyz/s5q5951SRRbsd+O01sr2LmvzGeDWRF1qqdWR0d6WR1gE++g/QEPckt3LNHv+rHw87R+
mJLxTnbp2TC7xhu7MlQm4un5lHiJ3T0BKYp7BbD9rHY6mYKGwI25wawX83lehamZnPCH2NPaZqMq
+nNd4rFv5K+1kzwnZnmvOVnATLrXWf/FpulBN8o7xG9/kPVpEtwDu3qAe6E3teRZyiJKJvep6+0w
o+bWdbqgxsXQpFVQkfo46nVg5+wVV/kI89Vh7Ay3GRMgbGA/nbYO0kLZZZZ2ssbywOtia7DBc5Xp
mLA+6GniTeD34Fn26iYg6FXKfsPmP+j0RjVfBz7s47baNm21aRL9iXLjSallSNGAgkaf3FMyYORO
9b6cGHjzzm5DvEkXJ7sfPVflBzSUZQQcm2BV9ybL9VwTHKWpGvBMeDXHMwSTO10vnqhFoR5APhAK
D1Qnizj6DJp08LsRZYLBDi3H9gBu72UuB9S4811p8qir+NHK2p1u32a2AsoUEVRJ7UlVP1H0yOiZ
nftmghuKNnpj1XudxXw6vtn81dW5X2Ud4Fzj8YZnCT6QYr8bv5zwGaT3AclewB6JmUSKcPyOYCC3
iNgM/+Rmwya3zTzI7MrLRHLDEzssarzy14k39NLLQd2S5WExtpGsOk+k3HNK/U2ZGV1AW5/Sg3Ty
0MlpwCpMxaVK4Vsj2wxMPUhShkI1z+iHQQqaHXMnisGgHvMEA/lK5ynm+DQ1wlfRD+SxRGBg3omU
ItsDRNQb4/guUbqfwjnLVHiT8aSb9tHJLM9MOBD63H1vJ5hYUr20d26lS8NfKKzpfogTfxSJ1/Wg
Ze6eBSvRLQ/Q6w5Qs06f+LHMNqO1E5n2JWs6sGS5kV2A2wTvOk1ZRwqrgrzrfFyfPHMEyDQrsX5t
m9r1jmK80RIAxKwRC+rEuQGg9tHMv8fsEc7joHYgo0eLpccbsgXcYzjGjVcPt6oxAOSt8x1zK8rW
N+KoIN1ro9u+zvIwR80wzXRv5O5zp+q+VclIK79aRhe1bgpCFFCZl6iWMcezpnMtisjIxj0o7LYm
rJdhKIwYSH66n0ZqRRn9kVc8KqavJO03bj1uSaaBLfq5peRE1Bd9ROGimgKJRnizS/3OdkNQiXhT
k/4Q2XEorHsxsDDv6CbN8HLcDfvW7DzdzaIefLngt/GSyYFyzai67TNzmo1hsG0J9+Q0wy4dkps2
nmaliVhzjIu9rjRh3JQviU6+clPzcsA/CbPcpcQ6glfWc7U6bGdWWYFjS9rSi4GcoDigyADgQAEM
JZjuIy1m1q9kY1jQsFbbjjOEiSnOrnZbGuPtmNdnqTuhdA0/rfBo298aACnVNE9Hhlsy6Tmj5TkE
V6BkTzr7S6qhZNNosAsQitXHVEmjDvNbOtIvVcu9ihYAwhWwsGM2jh7670InbfwJrLBcbzyRNPe5
YwU5IAliGUeVRjfcaR+Fs7fKIqDQfqO4K5XcYwpMMc43OvB0C/NrrSV+mn1BY8DeLfCi407Cdybw
2ymgvVYNjybSL81hM7JvY5x7Q9qGtD40ReGh5xVVEsMzOiuwNQnIH9vv5esIXreyeIkt5g2N5QPp
fwfTzOp+z7Nbxao9ECH7lNQxLPl9Gs8kL/cCelVa1peiwCiwBKTP4O5cMEi3xMuaNMSks2knJ7gF
Egqr3TeOjTu33FJQVXhJrwJQN72p1SrshX6Hors3+x190B+ATevz8dW04XFl7fVoXhXaecRntZi0
UKrpJh8rlAdIOCSZr9WD35J2I+s+aBGRCisNTDhInrhPvKleuUb2WtXfZlaB1hxyn9iWnxdvPZWh
Y2BMzayBsMR2ddFtzLi6I70Vmva0sbBljvO9NQFVBTj9tPyRZcyzUZ9PxOBNfeyV6Vs3kY2iCDRK
DX6TdyF3j+gc9dxaBnEFAA37hnXajpmxJzsjrJMqaLUhTIfaKzGBp3L7sVTfR+TPZbMlcOyV3Buq
c0xxZHFBg9Rsw1JOoZPVkZls02IKxppstWwIGmLc4cH16wT/1ujvHdJ7sxWbvCeBLgtvdKuQ9prX
2bhmGraHpi6PW3M0CEBFsK2kGoBiyjeyAtsbMMNGZGa+GVu+ooLLusi3lJCgl2wTMyuodCBug59l
6vrN6Lr7SW39uGc723WCoivxUebBMMHrbd1Qe3bauzxXwhq6WPNia6HgaKjVlpE0tOsB7riOJvtQ
pRWYw1SfAZajkl+p5HuzNzzkO/cdb59B5x3KjkY2HwONVVvAMW+LAtOX2eRXQPGgwIPXQC5fWV/d
rgliDadA2KYSwLJCtw28eePZ2k40L4byTWTZpk7eCqPBTUjF8xSPrOGrJdE3XHiMaae6KcPEBGiH
Vj7FhfPcWWIr2BC6ggJ4kB2ErtzYGaI6CKtFg7GN9BvPeShJficdkPwOKFcVHGPduqfAE5TOHd76
vVSn4ZTFT1m6nfpqb7SqXxv5URLl4LRF6GCjDJ5mqEjyzRSXI0Lv6Ls65r7MDPONNA2Ksfa6xNlS
YQboGPe7DBFIMX1tZAEqWXfJUGzVFB/iDgHL+abm8KhQk2Zge27pYd0Z+wQ4kJXCz8w2It4Di9Y6
K6XhO1z158hgoU9g6r4xp9gUsXZfSQBtqFqYktOIoSMey5+OQm5yfXoYmxF3PB6UerxXi3ST0DEU
WnnKueWNkx0SQrzGVR6buAtMrdw3phPazb0crS321x8a7etkpZh4rE+cQYUH3IQM9Hl17/UwvJu8
3zGUh0Hb7ZXt+KazNNIUHE+teFU/RJJIL+1szEyW96rK70dEU8dMfZDCnd2WHDgyHVdXhM8sfpea
FOP8I65BbpjggQi4wj+m/jCC8gVBYEpLKGnjS043enPuR+M0ZkcbKSE+1UCKAVBsxXkRTYaakwv0
jBvDdX0H2KOj+Q6oKM+VyJGRpyimdXDbBO812lkK8VDYP02zeHdy/Sljalg703tKyy9SvCsK3bg0
OSum2LYGfRxEvJdjfrBpFUq7f2Jm8lxaD61aRYZ+sgbA2hdAIKpTb8QeZNnj1JWRjuUqxnA7TNNB
xyisl5fCb+grzfFeqE1fp66+NzX5FtfWtxgapDf474ncZarqiwm4Qknx6oibouu2YBBGUMoP2dAd
NRb7lUk8Hv9MW3OLJ+mQI7XFvHBQ1+m9U9aghFN9YCY/1KTyTT27I7R/lTB1o6c/Mmdv5HPGq1iB
LvItnmiBQ1zfTtK+Ncp20zau5eHhNmSJDJFpeYathLZjhA2Njw7ofx08Rjjao6b1h1YvtxmwPpoK
rYdTBY3ApJQu7ZDHHNyw03ZM2pDpZzUz60A2yJ30VomIiptBUyJLV7MC8A3SaYMah1pUxVYif3MT
47XNABjaMxUOzjxrjrXBSAms8GfiVrtEqx4Hyo6ugrrZlO46Yp9jHUTaWfuVpyclq25F0e0UotV7
PGY6doKCoRN1BQ+tath3dETPWgILTWoTz55olUuzkFvyltbdQ1UzH5Zxl+d4rWJd7Pdu6xdTc+zz
YpsU1h2d+F7BPuVMDUjpelXjeKaTR2Obb1TW72vMyJn1eOiq1PTijN9P4/h1JPA4qeslnYrGDhd5
ZhNVuYp0qw9V5J6ufJd4+xhL/iCYiDSTwe2kj5kxnUY1ORjWW2vpfmklfpmqmjfgZqN28W4k5pGU
yUvsipMmC+MwGvaZxhL3LjtMrPhLjUYCUHFwqHseNuA2yhL1oRmSr65W/qwq3eMGnHEjMAlW+iTF
1bQdACyfS19P2asosxsJYHR0jHsdmx6yTqkQXukrqGscGKmx0SyXoMeeF54qql3ZtpZHRX2SuOR2
iXtX9mRbJN2BIHVzzcRGgsVfB9fYJII+sN49gBigAwSy3Gcaa8Kmirel7iLDBgmclYio0ZQQfG0+
UBneWJ7+jFMwCFScWh46msKB2m+KLULLpa/W5OzASf6gagVqqep9Zgn4H5eF9jhtYl77kuJhR4WR
2qMaDC0/4uDVp2wo4sg0yYtJEUHq15iaL0D9CJnDKaJGLDZWz4uo7tUyKmPk9+Z0znoJgOii3qhF
/U2N003dxZs4hxp0MvZjC1cIoHig6I6GFN1+i9t8Z1jIEtTkOM3sOE2yZ8W46bsUbAgj1Tyts2sk
ENqWs/a5kzQCNZkdtNy5U4E8DCvQzh26QhAx0l1rg8nHnbQvciq+tAk5MZUID84NaHQ9XtSsCVtW
6LkAVLp6REwPOyf23bwNSVIAkpQm0djErV9L7SajwymFeY2826ABNvMMpQMWSGvcqb0e5BhyrLT2
obPbyWN9hnRjONPSiETpIsdRldvRSE+6pjy0KB9MQnhc1PepaAMFUxC2XT0XmnsmlREawBnwbLVG
Do1zaOSmpQ2KH5zcWhkmGXLzVTD9vqbj16IdHvuSbOpy2HSgYGlS4z5W1BPLcINL6x2m/cH5JMLY
ME9qNT5qQ4EYX4djyl9bXr/brYt0Ozuwyaey3Y6A/vJLPYt0xikg8Os2dAG4e2xpgvS5Mx6MFoAu
rfhecXT9ljnZJ6l87XTs+aAfWZ3dlqOGwoJqh307/eAV/mJIXOQsaYV1hduT4hi7gWZHiVYtpzO2
Y188uNzACJ/YG2DKbpPygZH+FkMuSOESJF120iMtMJ65qT4USXk2TYDYUA4PSBFLptQTWXtrdSRo
CvtRGTM7Usv4qSHga5UI4xx7YO1jq+99YMyjV5BTHE6yH7vqtuynO4MUb8TKey/JJKpio71rDfdd
x0zpVLRPkvbojTGSoCbayZ3emtZFsOXTrlVuGl2D6wRod9W7kR6TG5AuEQwU5wc8A06+luNGRWR/
h9xk244qskm2paP6yJR+p6r0YczLbyKu0FoI/ze4ZdDo+hsrdfo0FqaPC9ypEdNLmlEDAFR5cqiN
5pjL7OdkiqdcQ0HCSkx6mPCZXpJmm56Xj5kCgHxNlwI/OIgw50Mb6aJHLcK0t7qD4YecBRRxTOXc
I7LYg9H9YWDm96ptAyK67YSS3os6ZltWkpNmbEwlh88EG4IlDN+aUDqAiXtIq7dVC41HSpLZ7daC
f9HtLNIs40T4uEtliluEWvpt7QZWXx6a1pCe6erPRlp7JNY3XD+zRP1WV+ajxsQGo98otZXjwamL
49SZnkH1Y2tkQe1g1qBtfRPFwdZQtq4YjrZJdkNOGUyowatWqW1BVbqRlmABeo18vbG9biSokiC5
yNqy83JubtKJAOXAfmzhDXql8psMXrqMDTTemsh1DO2xx92v6PNjwSyJwVgTu56xr2Pe+AM2CziJ
qNHR16bPd9pYbqe6CYkx/Q9p17UkN64sv4gRJAi6V7p20+Od5oWhHWnovQHJr7/JY3YoiKdxd7T7
oNhQLKsLKBQKZTJfiFo9qmqJIgGm2pSmeyLoRAzC9mYOw6c6NDUb3Wk+xSt8jgw/y+R3zEe5TCF/
VfjxA05AJ1Hf6pEsL0v0xvhNUHg5SGpD6y6VLCehjcuy8ZiWJphF250UwTn3+xwrX1qxU+utn1eY
EZ1qRwpKoGO9yQHOTByei3J0dPVeUer9mDa+BISfOpXsOvxuGMU1m4pXMv9sZR285wCFkpJzW/ZX
ytTZIOi0h5Ac2+xxSe4tyJA9LEpBWqZO8TzE46KMa+ynWcHSFSSymtC2VLR8T+ExVTNfIfphxnso
CJ0SKMUtma4VA1UoE4+LyWjurKFgNobBrsZEcUOjRfA4OlqMCa252+kl3uEhGLcytOOD4nZvzHpm
a9r9hLSxU8bW2SjiY8F0f8Tl3ifhazPWpwYY8LUcelUf35u4avXgnSQvJc4ieOqH0XKiqduHDFYR
x8e5y09IHe0ilCgMOfCQLT62Fg4HGW91hn2WfpAmvVHnNy3UPZDHHmjJvBGsl7VKPArCiF1vaW6f
jDbuqOe5OklwVvOcOUOOWcOgvZrIMzyO3ZrndKjPczk9S2BiV+lb2kcoV8CkzAGTl1cJeA0qRfMn
M/MqC22sYIKT2KFH7D6Q6cXIh8pWEh3ZdCAoJVbxXshIsSnIylmvVgIcC7RhpKFhsyB9kC3JjtUI
lOXFtYouGJw4CQ3mRDa8aj7qemAbWuJSOv+cLOVWClr05ESKn8+z18UvaYtU6ZjdE5Yguz36Jop3
RnRXWrdK/64G1AskvLZlCynNnkz2GD/LSXuS4AhMjGfM5FswDMjfyr6ZK07bncc+8KsEo0l46TkG
TnAe5i9YDFvrs93QG3YekLukzG0ahmddP894wLcAsWzKAJkccxcOb3kQ2QZ5TWrjnlTJNR2RwCgR
HU+xP8QU3txw2zFAYlf1wESyzzN6ZJl5VrWfJpKkI977aoPzUiNv36a7uEwfLbm+zdMJ3OSR/IaB
22u5xC+c5vhnAwca6tY1Y+m+wnWMdFB7pr15VbH7EhminJaO3EHxrOu/Y/DlKaugzfRq5Pqu7pk7
mMA0Ne+b6qMh2I7CdFoUc7S8fDeT1rOQLWJs8qS4tQvrDg8JW0PhQSu1G5b1x0ktdmQi+7C+JWQC
9gWuAgPsGpReYW7yaNTXCM5uuuash/pjVe+D9rWioDKCG4t1nKQuswvWIv9ROVXw1JgoviOx3ZDJ
yVPia/BrTftiJuYhQaLT6Lv3SRs+CBKFljzcpTpwldvJaQrcifWHghxvicu004lfGJVj9tQPJN2Z
S5BTxKGfq6hvjF5b/UUbXNdaqGh4pcW4t2v0XSqoR5RAZIwdpdWue0v12t68TzNEMlJ/C5p4R837
F7P/MKzm+6jPpc0sBYdwvksMdkrN+X7KMwyX6UhVa9XjMBg2kVAQiY+N+lGyaxMP24YiQRmSAyVo
lZfD3g5ovO+D6ENDGn7omKuyaU8CzYuNwSPzlSJ/hEiNdfJ02wYsQz5tsgtYZ97mrpGgS0yKPamj
TiDXTqfGSHzqyF5lNtis7DjXDhMKsxb5mNsnKaEnNuTgCEEgZEXHeX6F6LhZ/h/FKc3EyZPW1tLg
HIOzpE7j56i4zkLLr6xbMn2Y1vRgBFeSptl4WPha0KO9INtLknRgquT05re8xwykZstI1BBlQGzV
OGb+k5l3+aw6mKa3RxOOcjDtFiuqNjXQe2dku8H3C19pgBOayY079JY7IHRPi9KvYt3tTTxqmr/G
JVzNrhjFoyluvSgGzEDf+a2xjGGfgmRAcuY2tGY8NntPqp/Siu3VMju35oPUf5Nga938QlHaYKV5
ihA2FhIyzim575twz3Lj0GVwPqRkYKGOz2agnmdUAVk+75iKHxjoJ5rkx9CkToNYn8bErVjkmtqD
lkZ2Z6Hg1LilFR1I+cRYDVo1w+4t2U6gGcHbGCO9dqEnN2U6XPcxAT8vuyJK62KswZ6A0zroP5BR
tCukxhM9vyuz+SkC1lylkwPYVt0hlk4FbtU80T0l+khq/bENI/j2zg6n+oW2SF5Hde+oOni7sh61
GMRR+fUYjJ7c9D5SvoAQru3IVPaybryWJhicAQdSAn+qzsEsnyAdn1vKPkS9xmB4nUhB5jK8Nohc
HJgmXWu1ZDM0kqjzQyyFjz2segyey3HyzaJDI2mLHO9PanSeOo5Oj5BPlRK7yiY7Nt+jBldiNTjw
p4iTa683xlMCFNxp+JnNDwwEAHNI/xq06CGr4j1CUruDW4ja+pB3gWcWzY0VGV4qx8h1h8hP5pMT
lPRUGPJVaqI2ony0809JMg8K3iUlbFC3dmnb+81Ib3CuAblL3DRBMoSEftG/VyiGBLj/ulw6jl3v
AyjVryP50NLJ07MHCpy3bhgxE0/sDG6plE2nQJJzzoLDcp2X9b43+oMepz64XH5kinyEWXuy/DYj
AaiWSPUMJv4Tlhu3x8pIf8RFmjtw+bbJULAs9Ps5Qt60RrSOtLtTWpIvdUhjzhK6qKTDML4Nue7A
vR/UlLoxA70AnVByAw6ODl6NFChDjB2r5uccFtcW09CLxc4zq1wS4RZOQ5/2iN7N8t5CnSukP/qJ
ObKknAYN6Yco+BH0zc9iUJ9oCQZA/WySEW8ceEbpupMy12wit9ZhWsjdJMN8RKBpl3jlWwgNUD/2
RmwH3pD3JCxLF210D2GU7GUr/ChNZI7KAqXMkXhxTT8msMCMVfVNKfCaKFCjOAZ5jEdr4VS0Awp+
2nu4LkJ3gUq+AUClBFfQ79Iuf+qU2oms7FpeCDkJWn5M3MtTvacGcm3xFHmqbPrIKdqsa9HdkB6y
dMJxASy2WeR/MSLHAJ8Lf6hF8iObkmNh0NcwRbZ7MqRqefN6kx4xtx1wNmutRlYToY/E2hIPbuK0
yCpWfWLHcee2Fo3tUCHftB7RaFLOnhyozzK4b51e7t1JyhHVEtmjJq6MRsoPVWI8p3MJbABNua5l
6VYvUbet8YNMqUCVtLH1Qfs2I+Op9/Qw99prh36TSuk8RcJAHfwHQ/yc4eFuounBs3JkdnotxR3P
dkaXv7HW2EcIxrvpTmuwWXREKuqVWb2tdwbmJKddxVRkO3IAyqg7oxl3qomp9B5FV4s8pnV6UuCK
KxSP8ea4TdBTYKdLBq9AhakrM7tXYhSpuipytBxVbiMcf0IL3I5R7eh9+Vwj4gqTGYMjkW7gBTjb
iHc9ecbDmAyFHY5N7ShFktgjy3dtiBs2BEbPE0g+TmEd38t196Al7RE0zzDo/Cqy0EUIKvZymmFk
I4I/Odoxkrtglz5V86j7fS3dJBXqo80A7sUW81GWdU5Idh0myX2OJoA2mHGnjnCJsQ2kHWQ+EJvl
8CF5mcLlkuQKTTe7YMgw1JkTh2ropEjVR1L1e1wrra0uL9gM1+qgfyOhjGCChXsaah8FPF6K5hNn
Htgb3uHnKTBiV2oyB396xphIjtWmT0UVK8i+VR9qjcwe8DMGRB3j1J0yPENqxMZRhOrmXCIvERB8
3WweTUwSVFXxMNMIHRzpLsgRVqK9aR5RGlYxoVO14WtYGIK5me3WFgCZoCNQUdHs9GtDWFDMdWym
aA5o28rN+8DBI9UOmK9Z95cbj5SlNe/XLqelieZT0vJLVq1nDBC+mWKi1LFMqS+85/XTvyG8Cq96
Mj2BtKUx85I0rs9pzmGCNYW0rkanvuEnLlCWa3chnQX5rUDa722Pv6rGdTzNQ6+NrbRUcSxfo28F
DslldUQCuAYkMhCUn1QI0Fhs084r09fLAgRmwIOlKHGJiDDqsVzKFWr8Zhg7hbxHfkCgyGZv2KcR
WFw/7SjHjc4MKBIiUa8gR+WFo6Drebs3bCVjMcSVoVGWpYokQ8ZCswLOYSc4hFflIfMKId+1aNm4
9tBQUv6zL82ESF9OEre3jBEeEk0M0ZiyP1w9rlU00SvEySE0Q1/Gdd806IMvUB5Lvl82huVsXDg7
FucTxgBBAJFhDCmu9lSZbsxwui+C7IxrKcOd8s9HFX45PhbnGTDZRqnUQa2xPdftgOrXuTJEA+rb
/gejVDJ6H0HXy4NDGQPLonaEVnQX7iOnfUJ20U++LxPD/V40urN5YFfCuJ2aKzTu6ctbIRuuUa5F
BHd5izbP0er73BZVqmrByPF9vO9UcqNQu84FIjZ6rbEtKxnctswAX9QwVYWrwRtd9j3dtyAsmhOn
2GvH0qeDL0SnE2nFOW10E6jBrECrCKHRDpXUtwXktDiFBxTE7xGvu+xF5LtFMjnf3VYT1bsZZjG2
r6p6mINbKiJF2DxPq4XkvHcAQgclj7GQRbNHT8NUXIX0va+OySjw4gKr42GUssCU0LkAXRhw8Yd9
pgsQUkTf57x3OrcMOLTYH4RHknyMO+eyVYtMTudcdyXXepfkWCnlQd+pfr+LXHoAvxnzF0yR4jx/
uyxQpBDvv1OzZ7UKeb3mz/RkiliYBcal824gZ3qQZcv3WejNaMftdBRZ+/rhshrbYtDMrYOIHEh7
nIEpelIoSJ7hXsh3SMyjQBj8czb6xRn8LYIPEKKqxSwfKw1X0p/y7Doh1I7+OQDPrzI484J7lgNN
hRqMaL4573RL98t/Pov+qxDOxIAfkgLdDEKKzK/R1pHuJba7vB2bUcFqrTir0nM9BJ4HeuwL1J6G
M6bvYhUIvZogGhCJ4YwrYEXbDAyajNIbnkh2PlcegNMyVTATun1IPrd+sb5VPJUOAMRMW2y9qZ8I
QVZUBHUgUoS7aHodJDF6DUVUZJ0AztampzRI0aMqutFEmnD3i2yhaknSxcByL9Bs84i8HdbN6dAJ
j2SEJ4HZPnTN+y+Yg0o0hQBnDOCUnNSJzVIYSxnqHchpS503BfdMjZy0frksZ9MLrORwN5k8lUY0
UchprdvJBAp+ZqvD3WUZ2x56JYRzNYmCXHiW5YuHrq7qa3VvHlB7Hp35Y8G+DJxRMJUpUIq/0uo4
rklVQV5c7HT5BJ5T4XEVieDcjmWkaYQJBti35jf0bQIYqiwYI9u08M9V4++1QEe7VNBDC4xf2LR6
Qru6QyTHRF3q8v6IdOFcTzcNaW8OsIGgQ3q17NGyldogOnMuixHpw7meSI6YZSrQh+mJ0wTIFqC1
I/jexYKAQ6TO8vcr11PTMhtUE+qgCIf0LJoccO8sfUiX1VlO4G8PntX2cA6ozOsmVwnEgL7KBqI5
0DwkR6+8dPZ0WPdlYSKdOHegLyOtWbscU+VVD35q7PuEUu5lGaJjqnO+oNfA8NwB9t6VTvpO89VT
7sQOGlScr3I74FJdLSDnFSy1ClqQ2yNwN1GcRcOuFLxo0Y8vKaVZFMJkzMty1gD+PHWQWWGAgtME
4GAJJFLbHJzWndzCY/tRxSPoS5v1KZKzjDyJG6DKQGSi2H10i8bjTnkQqLV5K6mfMjiDaLrEmoIK
Mhqf3i1BrwlWB6Bk383OQrCoHbTHyxK3zf1TIGccE3IUaJSEwBa9ThIYU5MnM3zXFXDCKoJh0A2W
zMUyLBVwvwalADP69QTPWRiNNUUstLy668HNXHQAN6hP3/avy3VbjGhct6WPDmTgaO+6rOj2UfsU
zrmpTCrjOemR3GzQmZmgKaJt872Ry+5lMduphZWSnGFOSR0yQqCk8oA+OIBPDXv2re9t607xKlxb
otO97X4/9eKscoEm19sa8tAYdDTQXO7XGDTxUic+YB5h4YsheyLblisJLGdrQRXZVLCjmqJofA4l
rHpGFQVXZRkRex7fNRQFE+n+C8up4PPoz8aspcXD+KSkL/MihBQ0gYF10VvI1uTDwu1b/j/Qjhcj
4J3/Whr51UJjrZB1uYPvoukys6585VWz/j53AkYwhg2gbkE6ErMQ5CVXbLXfX16xzW1ZLRhn52o0
xTVonnHro6GyPsS9Lf9zvFwMKCOABRYNkZFd4rQo4NRjolV4ySo7I3sdKxXtVD9HU3Q7bpm2AkR1
DSOQJroRuJsEVZ2e9jN8UzXqTtYCHVXDcAZMWsSvtrlmn4J4uGE5NMNsjPCqyZXHOjpHaGUiImgH
gTIqH1mG6N/PDIRJBdoa0iq3Q/MmMiu7in98wQBWyvA2THSqjDlWjTV/zd2DPmIWmX1cliFShrOA
rkYpNcUbw1UNxK9+ja4pjLjl3RdCvpUBqJwtDzKJUfzDmrU5npr1sSzQXGk9/pkunMPG9EfQFPOy
+Qnqua0/5zlKjzE6OgQbs3k1rNVZVnUVwaICJZno6cXVcLPgEhbgQUnRGeEQv3NAMiy6GRZ8pt+c
mUYwXK0r8NIqF0vEnTGSSYcnyA7DghLvobVth66UsyhXu3l8VoK4GIJmUT+oAwSF5SmOjsp8k/5z
dH24nJUIzhWgu6aU5RaW0KPnUv+ZGY9y8xpMgnLRYk8XVoxHQUzybqKogBpolDgryV1cvF42NcFC
8ZAoY6DFQA2DFgpFrgFdig9ag4oxE5G5bx5PEBFQAB0C/45HJCwsrBWq6bia0amZHrRIdTXMPsad
IBu0FTxinuNvOdz5lJQoxHBGhF1p74fhWtIPcQiWdWXEcLvA42xW8tayuGMaYqwjZBN0Qq+KI72m
x/hMbea2t82uFVyhm8ungwlc02RdBSjZr+e0oko2kgSd3eV0k3TXKjqJZs/UBX5nc/F0MJMowD0j
wML7VUojq3pmmqmFHrfrEi0BZXQ7zjcVJnXn+P0LdrcSxR1QvGDR2JJCFOvdCLzVEfoDD5dFbK/Z
pzbcmgE5oTDR82Vh5BU4CQVgoNAXIXlGL3hEbB7RT1XMxemtfOjQVWNg9pCjtAlIfTAexv66rMnm
IV1J4C5qIytlEoSZ5RqldJPF81kGyMKgixBXRWK4a1odU2MaSuzJBGanmMRHEmLSEZNBl7XZ3BcD
qL5INtLfie1piYlUoD1ZLkEveIxuZHTdJZhAEwHNb+7LSs7yO1b7Eli1XKQMclrWXits2hlMBBQo
EsEdmI6iKTHoIAIU9j/BzHStTrp7ebU2N2WlBXdQOilp0izKLQDlvcvWc4aGy0TEcriZj1EQ0QJg
lRi/c3APWgK2or628MafHEzeDIf4GO7AtYkmQNmV95kjQq7ajjxWIpelXe2Onmm9nCqLSHf6QPPd
MXW6o7GT3ewYC8k9t/fpUz/OU/d9F7O6aCzXUr8r0dnoH7+ySZ/f50zNHOmghQmUKej9MqQyvETC
6sASwP4WCawWjLM1NU8AxyHhCiiutPd4j4bzfXilnRGy78m+3ccvl1XaPqWfKnF2R9UsA3UdlgzU
N3ZVuYn1Epv7RAQvtjjh37RC/QT2ZWjab5TVVWzOoQxsQ7dI8NApiF+O6ObFoNVUw/QAcpKS1guR
2Lqs3eap+hSrcT67q4valGKIzcgVnQCoc5P9c3hDxIcrEZzTLmpr1ip1GcYKo9wmY/SdkuAP1eA9
dk1TOstQI00Pg3asjb2weLuY1YUN4nMqSRZqmdxBxMBO8NTOND5O6Euum280EJQhRJvCuQS0uzKw
JENUZAKFANgBUpTdTlX/lZB6tTGcMxin2dSbZdGq8hyMJ3Q6/Jltcc6ApjkrUqnApaANXor+yQoY
JoamCh5Tmz5tpQbnD4hea1FYwr705nbqXivRpSA4mRrnAKI5i6J+hBpjSG1dvybRzYy89nDTZ8QH
dblG7i6vm0ghLl5LglRPphn70mR+pTxFX2kPWR1IvlaHr49K2GLB5PIUTLfKuLv8+wXmq3MHXh6V
fhiG5cAzDC4WDHgYJCShDXwl0/8zUdy5TzJLb8cOe1MGg9OjQZwW8a6o7v9MynIjra7ovMXc9Jhh
QxQYskaBXI8/u35y/0wMd+ynKKmNdHGUJQbtrIDZUu008R9uDnfoo/G/nrLrjrl5VVY3gYgeU+Ap
de7ca2xCYhAYmYDhWxBG9mpzn+mvwKVj8tPlFVuO3gWfrHNHvxxrtZKATeF2/a4F8JFq3XU9yhT9
98ACvNTjZWnbodqnp+GrdWYOkLYwwgZ1GfjKl8oWuVXP0fNSIDFuRR0w28HoShzvBxqlYUB8t9wk
tjHh59bn/F9NdrKPVuwd23+lxW7lFwwuFjCUCPAwDPvGrNsRHfcYZKSDIC0h8G08eHOfz7FahlhC
tb7L+idDxE4n+j7nEOALKq1VocNIn6z61hL1DIm+z7uCIohoq+P7k+4XKaYn95dtbNN3WrIGiBaC
f/k+/ybMLUpqPD1rDObojmnsmlFwX24GtCsR3PEM+yyqcswyI7rYT+NRARTG8DY2IrokkSbc2exN
ZS4yA2ImANRP6K1q2Uts/fiz5eLu5lg2YlbUEYKy/FtS2an5Xfv5ZxK4QzipoJKWQXnomsmxTF2r
9jEgeVmEYEP4nr2UYCYnHqFEE90nweOQfeTstgr+zLL4lv4Ab6ZWj5GdkYOXEZBafQtAOhEz+rbP
+jQuizt/2Syj/DAvUnbwWgtzdemkjvFEb4ifecBnFlxnm3fNSh53HtsyyfF2hrwsKe05Agzp8zQq
jh77pfz98jZtpzlXshbfsAoDMCc2dZoCWclhcmQPmKeH+tXagbhxJyLR23QzK1HL4VqJqjBDqS9E
m+5g+T3m6oo/NAbOB0xNa5bUwvetsXQpeTOG2JdGgRCREpwHiJoY6AwJhMQl0OkGzAsDUzP1Bbsi
ksK5gDozMdsxQ8pCbzk+lLvuFPhAcoPntHM3uFe+EUGec9uzURmdNBYy+PxLEONZamwFsIOCUX+Y
f/RtD5SL1L6s2PK7f4ttwPfyXymctaEYlUXlhJtgDt6o9JDqgcN0Z9IC9NJo6B0UrOP2MhpUBQQe
eMf5Yn6ZmJjDLOGEequ8jhrlA0CKgnXb9nOfIjjfUIdVRc0cIiRg2pURpnEnW84xdCHwCSI5nE/A
MHfX5VaIB6H8GIYHGTPqqQSEtS+Z96c63AYlaokqRQR1IrmxG9BDzMpX8gDWpwTOC5RxZBXWcrvF
kpeNVxpzo1HwRhet1fL3K0cz5WZAA6S33TmsHCrfFJIJjBeAmAr2XmRenC+Qwi7CMw1yeukWEK5A
i7l8WjYf6aul4rwADcwSw7n4/iR/i5v3XP7elztlRsosv6/QuveVQTxlJY8LC4aapUouQZ5MpB0d
lau0BLhhaZNQYMzbzuZvG+D7H3JV14DLKwFAKH1R1CdN+Tbnf11eO8He8O0PLBrmgBrQxRxdgHSo
hnf5+yIVuHMfW5pU5RTfj7srs6E2Lb8NQPC6LGRLCcyMqaCDVUwNZAC/GvKYdzE1cjyWFEx9G8Uz
EJsvC9i8/tcSOBMjpKSD2iL0Tw7FrerOe8sD3jOqdnt53zBBTLj51lxL4wxsBM16NyyZDWmvKe7C
cDvspx9p5M7eEkeVX3A1K3F8Tqip0VUEomicn7CxlcANMOU+iXjMtq60tRAuMcSkaNbTBCuoL5Mv
J0zO21UJDL1TArwX6f3yfgkMgu/lRlYgrFQGjea82MVmDQDdSbBoikgh7qappqBU5xYy6saWAf5B
7OIAuCU7c5cuvzAGrtseaDc+cWW7EAaJW+dqvZzLCqx890xrzYxDLCde7gCWPhHA24ejf3kZN8jN
QCQvGwY1FLT5Eb6btwnR1qHOeLHLu/h6fl/IfMEq4KFtcnSknfI07UWJj82dQyse8NDBT6PxPWxK
ECaK1CK+ikZgcPbhs6RqT5e12lw6sAUploIIy+JTlMA+pGqsol6pS7eS8pRU1838elnE9gleyeDc
HknMoMlryBh8gAt47Q78gI/qDohXYKcWnd+te5yshHGWCJZTYnYFqqNak9ziPj8UKSBHDP1YJd3L
ZcVEojizqyVgqKoJjF4G2kEjHUz9dRh6UFKIIuCtO32t07KJK/uO0M8tA4rCQk9yc2h36a7B5A/Z
f6VFikCOhY5ZwwCs9q9iOiuQOktjEIO+iM7yq+470C4ur9n2KVoJ4S6PgIC3YOpGPLjQ4HHVxP8Z
eM9O5MZ8aK9kN/dFrTKbNo5GUBA8qRpajTmTMPJGAtY/AJl05Qgkr7B+NEtB9Li5Q1QDd5mFcW0Q
Y/26dEQHtSoQEhE5BFdqv5vGK7U+m1CxAU63HHmVIvBGmzqtBHK2BwYAJN/qFqll4KRmYCZJSiCG
Cdy6SAhnd0moRXOcQqsgB9ytfszQcahSQSJ0W4hpGSANBs0P5TTR1CIoYgWa5JhsBCjfCCT4Pv5K
UEQ/hXCaKBNYGXQDQsz0oTZvhtIRmPWywfwjFcAsf2ux+IrVEa1aC0ja0YDQ7jmsnWBX+ChWAsP4
gb2ic3IH8oRasDnLafxNIlrnQH5JdEXlW7MCCVNToOLA47vNfuh6t2u6+irHHAtmeD1paATbtB31
reRxB7fR8jii2VL+9xRfdxIfRcDxztgpHvCyO1ewnsudcEk7LuqLsi5V9ArSRn9ZTBCnkEOLkA9o
TQcVPBGxQOCmFWoWMXXDsvCc4QwknmkQMFQZ3DRGK6IbBO+BLvARyuZ9YehUxz9gFeZT2mWv0nAe
8YKJDrOPZHN8DYRXdwHgseNddzRvgHwMqnHRTPf2/QvaQRVstuCD4jMaNBtrUzEsE+ERRkhBAXsI
cYNE1/9ORGqCldzMfMLb/i2Ou+71TJYlo4KaC7E1CHe8QnEsZ3YUR3OGJzx8RS34m8HnSiDnfBWZ
pMCVhH7WoJ604E6d0UealApA3ZRdWlsgRGm+dN5hLLAUSwbLFmefA9hSWK3jKbck24BzBv4gTP7X
rnok7rRXNMd4vHwi6NaB+BTI58bHsW9AwIMUiBJ5g/Et+tKw2mL+/9GIT4tnQaAaxZJ812zmhaf0
aN7KoGn5lj2DRMEPbzRRdmrzyK0EcnaiyZU1F0seHijfqQxSrNQF2JrA8W9bo4XeVZSSqCbzz+Ew
iQeDWsge0rsMr4K9skcX0W2dOct7NfWBTyrqad/cqZVEzlGaiSTNKDKgm1G5mwo/iLwvWIKlwo9o
qon2PM5VpRUg9usZG1XWz0vXQir4/naIthLA3WXAdccArowDnF0lj+EpPkpOLNngVwb3r+rFvnoL
bN/LOm3awkokF3rKAJKeZUDvu1KSHZWgcRvd+AZ4SkFDiUgMtzVoNwPYW79oJr1ZCDTxThz/ePk4
1xC1YRvqDVxDdCgOC5wTeM5c5TrDnBvGw07i5+//sPG/LYJPjY24WGk8QKLykB3043Jdhjtg8V4t
QxvFTlRq2l5FA3EHciG4ODh/C6YdmYRL+SeaX8IEsLfTo/mVnPJSVPivjOWQreIp1qZ0AlkQ3owN
9TQVk6W5aNjpf9j5p4xFz5WMAsAaTJf+VTCZvOJHelRBiXGgD5M/uaAa+An2G+HluDg1Pq7BMwS0
zbg4kE/gjKPFUH1NAF79973RnOb7FjBvBcKoQf3CsVpJ4w0D4bZeYPrcXIbTPDPOd8U4nCeAtV4+
vVuBzVoMl84CAiBTtA5iEJQ6cfsOCg+HGO+t6D2yGcmsBS2ru9oxliUpcAwhaH4Aeuq/UoHkx/iv
2aTp9BU/vhbGmXncTgCyL0BQlQXHTNulw+7yqilb52gtgLPxCJxIozb8Oy7LDvPr6EZOeZfu3jHC
z15nr8DT8Uu9LWuhnNGznLIgb6CVVZ3T+JYGR5N9oZ1yLYK7P6wBlZRJW6xOu0+Hh0BkBpvrhhwF
hgRRdMTb+lcryDA6apaYtwc9Dlh3isyZAS3aPwt2Z9ne307qSgqnBQBWcxkQpibyzgMYKQ/tU/Co
vTE/fVS87ozb/f6yQJFW3BXYsIW2WaKmO4JvLBw6F1xxp6RuvT8Tw12BEZHyWOqxeEpEbW2IwYTV
2Ob4flnK9kldrR7n57oWA0XAX4CZWcfiQL3wqD8CQDp5zg+z1+y+krpSP8XxHVtVlkZILyyL1+0s
/Wgox+ArnQJrEZyT06Q+ZXgmLr7UTwEYDj6wn5cXTWABBufdiiIxVZS5ADIaVU7WXxtAe41rwf6L
doZPVcmaBB6xCVKSK3JEPHyyvPp18jUnAZRQvb+s0rLNFw6Rwbm4eSKqikkI+FBUukNy6vurge5K
9gIiJztJb3tN9MheFumSxGWRV1dEVVeQmcD5LJgbS3GqlXbxAVMEaE5pCgdETJc13Ay+1nbB+QkG
QuU8XUyvUnElLQhwlsd6b5n7W/idk59AhxeI3HphrEVyrsKKpjw1q8VQQheMUz71xn3yot4B4Hry
wQAJWKPu22WZ27aJpLCJcU0iy5z1t4GcEbrU+OvievyhgH9A1I23KcHSDaKhkYTicfPrxlk0ARVY
ZeIJQN6DD3PWQCpzuKzEshW/2cZKBLdVQ1bkBNTpqO0VgO5gvWo3emaA8mrhkKq8y8JE+nCb1BQW
a6LWQsqxm+15sOxQje15+tNl4/x5BqcRtAGWjY6gOgEh3LTPhvs/U4Vz5groZAIWQkaXvFEMGYKR
bhKN0W+eI5SgMAduEGPJH/26/1E7YbCHQUj43HvhfqkSGc7gzEfcF07kGe5lnTajr7U8zjVRtTG6
tpKglA/EhpslM4CUla15oHs7oAzhhr4o+t+yv7VIzsS7LEShsoFIUwIx9DmQn+MEZA0vlzVbdpy3
copKh2UYMpoA+KMaD1M8YtAdCwn2kij32egP3XUMThv5cVIFcGf/Y9s+pS3+eOVvja7REsnS8Bi8
WlxRu8MiGn7vgxAZndklWAacy+ptnau1epyd5KRCP0CoQ700ALeO28h3VP15Wcb2Rn0qxdlGOqqh
ZOpQCn0OC+09OHcOeom2Wu3tsiCRMpxFSN08KVWIvYrznnnoqv+QQAcEqDVDcISVrZt4vWyc70uz
viGjiWWLDtmhuQLdLSbdHD/xzR/FaTjq79E+B3S/H3ii/PPWbYVAHeAOABO0NJ3zHmmaN2UhQ8co
verjK/YV2IXV9/nYj4G/uK5qOI5kPBHlSqbo47RjUYVvM1uwFsPdgJKRxpnFoIZm4z1Qfqj+0onS
HeOrDkxMnolkoiiqXa6I30/y3yvHB4TlwCRagXsZZLumQ2eQDOx09ECa33PRGm7WJtbacaeKVRkZ
YhWi1N6WfLLLkEDaFS4aHByE7TloRP2li1RyRY3SAuvgI0SJjXVLLNilHp/bZq/2X3NQn4vIHTE9
CK3p/0i7juXIcSX4RYwADWiudG3UGnlppAtjLL33/PqXmIkdURBfY1Z70UURzC6gUCgAVZmKAsvI
DdS+8HyO20wnPCzOjBgvuYEgPP2ffeUVj1toOeS+YrMCXnYI9xlGsLgqHaSjV8kjmMtwyxM9DEKu
8M1RRL0tLrkVBe/cnJFWEyhjSmTWmuf9vgCcn/E8502OcQlledRJiTL7zcjFymEMCluJxi0H9I6T
ou6BaJIjbu2lBom9KM9le8c7/19hcHvLsCyQ+WkXLLm7XPqVE0jechNSb/L+auq28aCWx8oEUA/D
RSqZLlJNMwVn+511RX128T0cS9QkZB5+g3s+9G/uMQqeA0GuYWCv5vLDVkbDVpvC8bXpSlNughm3
gNrFUDych9n0jBUMlx+WQ9n3GcVWVjQ3Kt42U4EZm+/C4Aj4Ywc3aGNXmtXI7EArpWOBBx0KOrLu
Bctox9HtOHw3212mQDe2FbjH5gAiJFFWE6qZJueBlj6XS6aFgTsvl1m7a+KDCS2/wTs/fpt+vkLh
fHCGdK+2JFA/yeZPpHqg1aMlIlvdPJJrKwwu+IblAN0bwizZLT5r5I93ORSiHNNm8QIyjf/NJOYy
q5RtgUSWZcYwiSSHcnjOlqv4Q3mNxhoA8EcFKd5biHpUs66OE+hy6RctONfoj0S7Pm/F9qi9YvAd
++CO1+QyjAOQ7ci+5sRe4FYXEEv1cyQxH2KnQFD4xyLKeVvQtGM3VkDTLpdvjDIx3yVP4HpTAIc8
V1DcsZ1tQMFZAWki48biooNkTHUJ5iKY5C5X+m5xIfv5A+ZVDuT0XBBfipxiO5EHIF4VdQKxTbYQ
Vl6h1boSV2qA8zc0FF6SPKYHYjZYUnGG3fOg6ES/KWvLmivHoBJ6v7qqIhAPs+hwLQfZ8ECLXrtF
geQsuEPajGAmPi+DJAplntwKLEA4QKwIP2zpjqp6FVmC6+pty1cA3PIbzDrsshkAna8ch0Pms11m
OPYuRIz3ODYJ5nYrqwNnk47LFBm7Nb9z1m2rVANEPF1Z/qnJx6q90KGLnRyU7Ob8CtkaOFylyDok
lYHFz2gbFqOC9xJsZ/NVGqZ2ZD2eB9gcOaqBtw1EVHjP4itLCNRxegjWIvWW3eoAzhZPcsj37hjc
za5iV46okm9z6KiM6yGwLaKug/NRs2xaBY9aKB40HspiP0zfqfk09seoE2SNW1GfroC4JK4IzWjI
IFruxuQQDoeK+uQjx6I1BLfCmzRUoI8ICB2qa4Wu7iC055+fn00HQM0PRQDGePGPjVap4erGwslI
hr5pkxmHKvp5HmFzQl4R+AfGgipNMbFLLqxbW/lC058pdFPpBPHxTJBYb07JCooLwJLVjbU2wZi4
+JSgi67LbfqhaV9hcKEm6aGHOCE4ujTzQ9xBJadSeM/Ffief1NIVBhdtNLUACSniKJJM1jo/7Zdd
eWCLpXASwZAJ5p+nptTncaBLBxdTtKei3PWRYJWIvs8txwTyaPWUwhQZYjfzNXrLznuXaMq5Vahq
QW6WOb6fGAfdOGndrhV1YvyfjfZ12+MwpLDOqt7CRttZ9i+6Sz/XXOmLfESPJpKv8qLc5+QjCdhq
q+WWPikDs+063AP22r0mP7X1vYT6p/NjtxmbWQLxz37OJf71hLaIksn2zTfJ4bdlhhf9/PVavgt9
+fARPN1EHo61jqMm59c61NUHi8Co1oMCKdKxeEeuJ6ewmc4CRLmfz+Nt+Ya2gmO+uUpXUOdvKkmH
TTsariXjbvkxtKVoCNly55fqGoPz73FWF7UNYVL4E0Vxj/1ugA663XjoXHDyK0M0giI4zhXDNO0k
usAketV7kDQ+ztfKFXhWnAYPOoYg62EfO2cb54NJNqqEQNse+uIvUJJKIb2rpneBSJRLBMN5YVKg
xTYgsKlp7q0W7UCEetEyHXpTVOK97fArj+DOHG3b9qScWBr3bUCfmLpPd3rste7vU5TpdaLqmu0T
yB9EvIq99cFODvumlzGG+svvJ4tuP19BWuQX7bfwYmkr2r5647t7/VlmVxNsKNPIGZ3R05zqDnrQ
e/l2ctL78cS6ac6vse3guDKQeexqkUWToXQ5WM9RWKbvICrrZHczRJEhCYK7pQKlgHLhfESJbm0m
F0e61OhTkmNQF+UkR0+VyPHPBw7Eqrc2dX1VBWOKYdT6LxIqk4MavTu3goE7v5QV/j5O7QY8e2sA
GSkY4StWv+4QFJaBJAGM8KKrJJFJXOBIOpr0DXvKQvutsbgF3rsrV2ARG/b/Hy9wKfd22JIa2noZ
C07Zyfpc+eVOd/FqYAc2RSiUhPyM5+OGQri4QZquiVuTZUlSc5HLV9VQHVs5ckg12ect2xw8XGJS
VaaybvFJ8lLW2gyeDtwPJwf42/ISf6gmQXuF4LNkWYIy8JAhdQ0uK9TCgC3pPj3MbulGXuIIN+JN
31uhcYnyXNdaXJm4gKZ3g8seUvNdZ3c/wT1mx0IC7815WoGxH7OKENVADLlht+tR+kCSizp+sKIL
JfD/0xzxb8OLYvV0TIAi1/dxddKqSyUQ5BPbsW5lCRcX5hYF/dLC7u1PDY6y6r50mNAWCr6uFTs5
hkIXFzieyv6/Grqp0Po6kZhR5pes9kYtsYdEcNew/a5j4PAPJgumtcct2xnFBwZ7oEXrYPlJ2Q3u
wooMd+PgGV7zCLoGB+Lf8Z1o59jcq16vVPgJM2lkDiAGwUE9SyCC/gSV7PMesb3brxC46RoTpcra
BvFIRrL0y8ud6iJGVT+7rReXC2xO1gqOmyxtqZe26QFXl499+5Kh8tAUMZULbeLieApaZzC5IU50
31h5K6slCnfkrnV/tZD5oiccIR7nHNMQmCSWYZR69yud8Gune0odzZad+Z7sA+8/zhkX1EMU+JdB
DbzOX3y2xLoLwwsPuv1LLNNJvwrwRF7IZYRJWefYL4A3OpOrOJWfXOnX0214GCAWj668bJeJWHjY
kL3bJl/9hGfnVxJlnEFWgKOdUri9eleX90V4U4V+NAiSM/bjzyFxYb5U1BlPjTAuO5lH+aK5oGjF
EzcFsznhYdbXFZyPBGkFul8DUWqsH/v069DF9jh/i9TbhProOT0/Y1s2rcE4B5EztZNHCQuAiS8V
frf/raMqelcX2cT5xRK0I+lY1cU4dd/Q4fqlGHVI+BKbaN8VtfeU5fG8XVvRY2UX7xWqOhQhZNTQ
sqMO9tidSKY6i4heeDPWr1E4j1Bw3i/QwojRuyzw9oyN39kF972vYxMzbaYbbXoiCijBjPGX80lU
T+qARA1cIKyCKt393YyJBpA7FIQENPRViZssIz1J5Es4X3Qi5ZOtYLEePW5DaZawVzK2ZU3JQ4Hd
fxFsxSIT2P9X231tDHqYVTCBGg/9uJfoZ0tEnb15IF3bwG0g6HTDCxXzAPmqfDSPLRjB0ek2OdE+
wQu2SJRmc/+gOrpYNFzIo3eQM6k3UK6nL3hbZi3BuYeW4IcGHIrOCHk7nHJUOxRE9M05Av2GjnoD
JDR8WhHTttCVFN5Gmsyh0ZMkcufNyLAC4Jxgiur8d6WjZOx03YfSu03lnTKeatD29qqg+otNx7vY
aqHgVVd0UCLwL0Hw6CGWmFfr6b6jnpnmNq5HtA+JbOJ15g8Ol6RnWl/iBRvzZLRHxfSi6rGS9h+I
cCsIboGWNAX7NKvKK+rLyifTp6gS7A2b62eFwE2NIYN6ugFJCnRcYkdOnVEdnZAKbrS3V9AKhXPp
qAq1OGBTElwiJcJRzUI6BPloJMqotbbPD9qmO6/AuOWatbmFOk2YZA7gBJ+uVNEDkGjMuM17Shsl
LyNYgzpRe0FBl4QH6+rw36zgNm1l/mfqQTs+LYc8uD///e0wY1nsMptApZWvlBmDrKBLhWFiJabh
nkn4Nvva7V2mDVpdith/t2flFY6zp62isZp1VAGhQfCirMb7WWlcgUlsxb1f+a8YXAZCJ2uKJsiX
u/rl4lOflR7nnym0LnDV64k4NLdyUvo6frwcDbUGCPrh4sMtcicZ7kL5kEYo1UFPZbUT2LV1S7SG
4lKQBOSj9UA1pAO/qoEz37o1PHLoXWnX7EKXiLovth38zziaXGQrU4NkGSvUlSLTJqignVKnzAWU
fSIHNLngpo+tDv4sDKB0MbgE5wj5q+SNz/NncEPb8RUSx/84jMxFV7lCn6j9EikAHH6xX0xwD8Op
vPwge9Exx5PUebytUdSJYpoaY73GS/5buEEZ26TUFdNVpochuGizl9gULOKtRbWG4EKdmjeg3ZVk
9L1a7XTIdCPwTS24OW/H5h0OCkVQJSKjKsziq2ZUpW+LiPXiKLs5ctijFyu9tL6AOaSxGT0dsgaB
YVt7+BqSixZpmilEqVTTLZY+s/Gw67RJ+K3OSr8fdJFfsI/xYWMNxoUNUhV6M7MewSC1td1vGpbs
ybyZPfaQXOzDg3lVak4JCgohy8a2k/wZW4V77FALudT6Gdjp0twZwXKnDuCZr6gjmEP2nTM28jUl
dd+TWcuBk0zJJ6nI/H4qd5pROJVK/dCaHFx0ewGqCa08cM9jbzvpq4lcNIkISoXTEd1qQ7uXyBGa
V+e/LxpCLo5kCySO6h6mzekx7xInQKV/+/O/YTAbV6GjkEGM20hsLYPJmESdDWkAPw5E7wEiU7iQ
ISeBjpQPbm/oB1VztPJS0gWe8G5loV8AzfkgprPADKXwleGNnpIkMSLN7Y0LM/q+mHfhaCMUCxaV
CIa3pCzSyjABY3S7mjzUi7N0gZ2P/vl5eedbnDXsZ6zmRbViFPFbgCkkzZHr3FUXU2DJu+jAQfDZ
Hsph44ICIsDJhVooj9GcIHKnSMUhRrbHWJAsv/MBDo8LfXJb9GGtMTzzUzjdy8OXcRJc84pGjQt4
qM0INQWEpq5efwvqz1UqWJHvd4y3NvC5UV+Z3UA7iFhBL+ck2ZGzXEjON+2K+DLazv6iPYCt8Tfh
jQPkMqQ4aiOIm2DQ/inLMK97nC684I6dmue9UBH+ffbCIXJRDU1BrRIOQIwO1SG+yNzcmaHfmLmL
E9isLXYqBL4uHFUu0EEAce5NlXnGg3KU3fpm2WuHyluOzSNFL9+4127Pry6BK5pc1Iu1OQsVZmNn
7qtiD6Z4oaijCIKLEzX06XAKgackJnThb2h5rSZfz1uxFYqgIa2byLVkDYedtzEi1oZImrtAhR4R
XGI8djixsQtDXTBaW/Njgq1OBQ5kPcm78uxQy1vNWhRwG1yQo+r3uCrs9tAvZj0xsS986np/rEbb
Ont/UnGGMxDNucFLBrIEM8pRkdCyruwSHJbzdXgiIIRFjZWo7m3L5YGD0lrUgqL2la8Tpeaop1Hd
KVjV6JxiRCGgPtnTl/KUfWJpoPBlg60hblW/AeSiu5ZkMRqZAGi+TK7mpMfuq+XQne7Xd4UjrARh
MeIcGhfoaRO0nZkBbT5aNnYTO3GbPUXlu1hmdiMAvzGMj/FNFuhLBChteqnVp1BEArbtGaup4nw+
J720VAUAkkN30p1lX4MJ7HJ0WfFdvQ+fzq+wbXMYzR+IJg2Vp7vNrCJJaNyigj7c9dI+b0X7yUZ4
x3i9AjBHWW3zZRKakc4AxmN2KO41L7kKTn3o6ja7gYdJIk1TNj7vfeEVkAu1RaulXZICcD52h3+e
gciFKHXdGjiQc6IfQVFBf8zfvJpz0IKNdJTd3PBL9TSI+Ew3Q9IagIvgvaJ3ktkDQOqcxScemJzx
nIAG8M5w0/tfFyOOqMti2yhWIokKHTSscXtxoM9JnMeT7CqWN4SXoZDxUQTAeYOilpBqLQAQVA7r
jUbLzbWCkk/b2oVO5VgH+bpK7PMuvhn8UED1xyrOI3B6Kus5BOjg47YC6iyRG+9YW7u0y/3Q/df8
rQjtazhu4rqcUZnXC3b5ZHTM8tSU300qktXdDBNrFG4DkTJplOsOKJr1KdZnp8fJJkWcKAunLC66
7kIpPSt+rDo/E+kFsWjKr7A1NBfbzSzPcyID2shnB+Jqu8as/aRoX7RZcszOEDwKiHyGC+5zI5HE
YOMZyruguFWng8A/tvaqtT1cSJ9lEDC3zD+s1O9OlT/tx2s1c6tH9kIYOJPglPC+QZA5iCEzMgJ2
mc33f2t6bM5qMABv/+uu88K8ZzeduS+uGtt2k1csvhe8USyIn6a9zITp2LZfOuEP8zQdJ5RkKk+i
oLiREq4t4zXckhgUzNbQyThiFXaFJwnzqg8EO8qmO6ws4kLIWBN0nYewSEH9agxFkk54Btras1YT
xDMCoYdHVYwFEA3OQMup3VWdXRdO46lO5yjEDl31u8AHtzKYNSQXNOY+A/nnhJFjxVZ0P+1bv7xX
7BlYokcW0SRxkYOSUjb7AdZV4W3e+en4VBDnvDkiCC5ClIPcmSEbQHl60qqXsrlshTwbG2eDN77G
hQUpGVTI4GDEBh9H++iaVeO2l+x6c3JUiC7godLJvFBY4CfyPy5a6NrY0VyHbXNxUcT3Qm1c4ZLl
EkC8TtCwQN0HRF6dorSH03w57StPkUAhQp3U//fEL2/jEX/kR9UYeq+ZRYMPIWvW5k2JU6BOFyka
yzrlZ/IiHYRnks2w+7qQ+XblpjRQrZMgDLLiJ+qzLsPp9ne1BB5mBfcm2+nUCo0LG2AWDLQqh5Hj
UZLtCTRvbubGD8unurTBri6jgT52RRzFgnXAv5PQlnZ1EmAqc/moBq6VX1SixzkRBBc4dKXJDVNm
S62obSnZa/UxlB/+03LmD6tGlMpRRzBThpHaBItKBSVQ+aFteDVDXNBQpkrLBwuDpV6N6PZY9uFO
3eHc46SYGaH3CWK8yYWPZJwMVsAI73Nln10CRe5gB/50ZA9z0rUiYosXhA2TCxtxWciF0WEM89mL
TVd3aocVM47XvVuae8UmtuT++34MbmVzoaRsmobqC4a0c4fSNvwaXB/BvvoS4p04FDN9CGzkKbnV
CQ00U8HgPku9rf2kJ1SFRi71crTzxWA7ny7/IsURrACep7urzUWPe8xk8S3+RP3UYxcO8l4/9H6H
W2WYKrmiVfee1OTtyPJqlsVgLeM8A7T1BsC1TnnZOolr4VGSuaz+JB3+dX8sB8kdY7IhMmnP4mWq
PA9BYTftj/PLXBQjLS6WWMOStAY4TGBUme7ZLVj6ADEmLzEd42eJp/hQSPIpchk2uavrgXquW6rG
gBxxwxeilrJURbxzzMnfHVde44rFxZVFUachqTFuuGoDFfSwj8G4Ke4NErkhF1AorYIhYJYUiqcM
d3Vk0/BRMEGCoGVxQURDKS3uXIFRe8GN4i375Kt++t3QVaHZSXQ59F7FinM5Ln4EY9enBktFyhG8
iozgyQrtwW6f6eXoM21rZMKHEAE6c0TdzWcdQyd8K5nV1TqtGsxaYewN+jIY/5otY20bALi7jqkB
w1itYSxxQj4wEe3hQv9eoy4j87IHKtrctvN7NNAbMhgIVJXzjjKxNBBB4IzZYhjpKT6mTjTb7EIU
V2DC+9DN1IpdTBkE7EfvCoQaTe+ascK8JafFN5DQDXbtmleMflMcgDdnagXGOeWSNYuW0gYJMYnd
mU5uF3a7jzj+CoNzxLJV52VBmupCseNX664r52y3diameXcQM40JjOJz4iFXwDpsATBeCruUviu1
4BZgM1y8WsRnv6llZLKVAWBM73qQ4ne7WAQhsoFLefvSSoieACLqZbs0v1iF99+mhc9vE71Hu7iE
qcdL2glEIW7pDGiF1L6xpO0D1Ghsya7GjBm82iwGyWwIGpCRQ6VghMbRPxdRkIuGjNuO+oAsUzgD
QZruAlDn/esqAc4Cbi9K9UrpQ+bHs/JsTbdSeU2Vu/OTIjKBizRNbVbUbAHRZK1TJc0+0YlgOYog
uBWPbo5+iBKEl0o7RVVqJ0Vunzdi+852NdXcgu/wahBFLIIpO2X2kusI+XK3h3hzqED0KPkLvXAR
JJ+9Zu2Sx/GCgdNu2Hl0gS4Knk894v9d2Ny+Bnw1kc9bxy5PoqyBia03ZjYrrdXc6Sg70yccRN3z
4ymYMT5drVSDdFYGrKy9mesbIeXkdjRDz6hiWVCV4QvmxnGskpll/hp5KaJnK2rsCrf6HzECrXtQ
FUMp6K8JXC3/uA7lzogwQbF8qUonMRP45iZtvQKwUVwBSCWd+pCFs9/8EPkO5WNo6E1sTMiHEoIV
FhdpQjmtF6kDlnHVHOYHRpKdHqJ9e/cX57LNtHGFxUUdSw4NbWB2Ne7is3sPcCK6KCFBz9ffSNRv
O8PrMHIRaOrHOQgmwMW94tABog1p4ozCynSRVVwUwtu6pJQlYMwX1tYr7wMXjfjd8fcbenuh3p93
vy2zIOSigzsInQkoSHjrHXqqhkvJduwg32nSbUH9WkRQtQmhgdGL6FQHTRwX9Waqgre/0RASQtAY
WKHXhQ1I2iXBQto8vdJXHL7/mmRGb6Dmgh2JmFhXcTX96nIcQffcu6jz2VnP6dP50dsMr1Qz8F6K
ZhUCA98OH+nI3M2LiVzhpO+Mz4Vb46p2uY2RMPipj04wQXsR8zL+2LfG45we3GlWiqIbuEd70uKb
Mrwawy+kPyyiFpntSXs1jHN3uViMsZwANLSHynyWyCEfBAc/EQTn6rFcSIupAsJSb0nsEGiIpM75
+RFBcK4HxVZCEh0QfZHY3XdtBLvtv5daQPpDKQGbOTWgbfnu0bxOzTIzA9klO+UYg9fR8qgHZiGP
ZYvCO5qtALFG48L5oFaD3GZAa3B4XXDlllw1TzgH2apT3UB1SuBwmyO4Mo79f7V7BEpPgpYZ1xix
nYGCU70pjZvzs7S1j69N4pyaSHViBcwklK5fT9FgG/X8fB6CfeLdugGHHbZx0D+g+uqtGa1qULmh
BpJsK588a4RUYEujxM6MIPqyxJomaibYHrdXQP6YopOh6gg8r/o8uP3P323eMQodarfIQD1PHdxt
uOeN3AwOKyOZ66zmqmxnI2+h5uVGxte0vK1yrw8uc/PmI+uWFVIQaIAxMo23MGafL3UcwLQw/5nM
F8Z0lVaC6dr2iD8Q/ANvRQKFThE8go4XBgjnRPckm7MDakGIqVmWSvmLizwLaNoFGXTKg9Bp08zO
8wEaQ4LnmU0rVihcgJsGOhoTOgfcUX7W1NtBJBgt+j43EZ2p55PWMyvmF1W70KSP+NPr79e4XoA4
kRPIm6YK1EAqv7Yu0mVndvfL9JKPlmDz3p4QwyImCrbIO2VlujCxuSVBKd+yQFCqcJZAec7zzP/A
CoH26z8wbERXK6SJo6YbZsBoeuCM+dfQQJJV7yNy0Yq2BZFF7P8rqKXuMwt1QajYamN3kb5KCt5g
wkgwbptxbWUQ+/8KRZmXNCMDG7dacsfqp9FkdrqU7iQq0998wEWABCknEjlT57tYlTw0pUZlQ/ei
RE51AG2Fn3V2nPns3jn6IWI72nTuFR4XQBU1zc3ExPgVwRVtbiURsYLo+1ywzAMtMgw2cmpGbHU+
EGH57eZOvbKAc7YuSxtZYstn8JsT0yhKQUiv27LD7pbRIO6e922RQZzDVUU5G6MOgwz1RKn4TXY7
1zWgIwhhQyxSvm45gyaHIQWVwjTdk9ZjTLAJqszN05LsGV1x6ouSnU3vfkWUuQA0xm0+DiMQE+Oh
Bnl6bbgIPokg/RChcLnBqNd5Ghml4mb5+H0J5ctiCHoUC4afpWYQpFP/ZxmZiqyzrPGdnrdczYkJ
ShvFDWebsUQFhxbkajLKEgK78IpdKLo234xDaKz5B5DbhLShnYyiAmBgeXptG9qxF8lKiCC4fYgk
I9G1BBBdd5SkwZ4LEMN+Oe/dmxgmI7mFFq76Trl7Bms11OYwSVbS7nCXuc+kfrHlWkgTzeLKu0xx
BcRF1LnLjbEvC8Xtj4s/HZb9fN37owv3xuOyqCVzc82uwLhTFiMGwBGSuV4/+VLWPUyRvhcM3GZW
uMLgHGBuOnDILMBI5jyXHWlM2sQZiqV6JJEiZ7t0XvIHYmbtwcok8HsUo9TaWVAY4D6KLJrbxRLT
1DYRzj4ZtAr3Gh2aDGQGLeo/JYOMg50mc/BZAcWaald4ooGXzaNZ+q0y6DdB2SgnrTUh0K3FqdZ6
jZYGn7upUHYyiQ9Tq+SQao60Ot0bRU96G1tQWNhglp+i3aCiOcKq5+IJVNv0AHq1EQesKoVsWAjq
PegcGHqH5VMlsTOnXaPacmsupj8nNDxEZjhH4GGJaOoYvRIXqPKI6WMDMycYlXW926d91dolsoHM
hk5Ud6sOtNHsupyJI9Ocon9PmQ/nJ2T7nsKkxDRVMIPL7278ZLTuLTM8LDvNhhvvM9+8xrnnGN4b
N9E+84qHzPnXYpos2qwwub1Iaodo7DQ4QV2jSghXCA60uRK7LEQlKNse/WoctwstKukWzWLrVGtt
ozkFkyCCigC49akgOZRSFq2LJt/HquQHsiiv3ow1FlUtHZHGgPbx26Qqg4iF1Uk4fcxRvmuXozlp
fjcJjjgiEG5ZKtKUlmjhRImTse/I7Vg9U0ngaZtDtbKDi8tqrKJ0tQWERb+FFkjuRAf37d3sFYHv
Fs6WRBrCHggjgqXhh3gAbtC/zhIccYmnwBy+ZdhAeXE75wAj+kUwfbIM7/zCFMyIwmWcciM1uaRg
2nX5eU4uaPJUVgLdSpEJXNKJI0EeNZSda4MrNbhORKrkm6nMaj4Y/uo4MElEC1KC71vqj1E6hJkX
1JVNRDd326ngCocN5QqHglQ4SC3gSHtWncTk4IITuWrdX933u0VQ1iCaGW7N62AEUtExB7N6y5+a
yEmL5HqhorYe0exw615p2karEjhYEhFH1Yhdtu55FxMuGG7Vz5VRyqSAJfMxvlWgl1vsJ0d2dL9x
Yl8Uizcf4+hqmrgAkM+NEZgT0KKDDPnQcheecpDQMwnY3hFYtnnaecXib991Uy2Wjrle/Ghd1Z/A
+renHp42e3c+ofhkJ6p9FfiEymXtKnql2jjDZMn1wWoujay1caY/b9QWho6eIfBQgVhJ5SNOgT4v
q2iwU4Mg2YtGcEPJ6U5GX8p5mE2vWONwkUe3kjGgGXDqtrmDwoer5unBquhXK+8e8kW6nRb5k1ya
x1FrDm1fH5IoFvwGkalselcrWilR37JE+An6gjea+4gcsvrhvJlbwWltJRecwCivaSPyPjcKb+Xa
61tcuVG/nL+ehxFZwv6/skTTWmPoQiQIWurmVWEvL1Um0uYVYXABaSyhHxHlMCWh9Q3pqytihT9a
oghyna3UHRoSBFz7JjE0hTMlaVAI1cxoEkrL2S7G3VyajtIh327Ac2L9/MC4rcA4m6I0R00tGAQY
i9S1EVaTV5PBNcdE9OK9OXgrIC7MDk1ktHNB0E8zXzfRc5Qe+15UmLzpaysMLs6SUNLiKcfIFZ9n
h0nlgXpXhUCVZ12y/jj6bDGur8r5SK/Qesa4iNuYoZTQDLizlbm1HF2Q9MtkJN5/mio+1oLpSVYn
sOO4lfxTaveogrAr0XXSdlB6HUI+wJqLHMvoPsbLOgoJGb205BgP2D7Qyt3uP/IMvRo3lYuAaaC1
ainB+fT0rlMyyMvhJuT5/KhtZi1rEC7GdbGaLHWNYQsfi4Pllw9j5yoHzYYGCGTRA2hFG7YAciul
WENyMW+Rg0ApVdj1ucNrvvE19CxH6VEiafrFbhjtC13gGgLH5+mmF/BChroOB6Tjj3K4TZbbaohR
Wia6DxYsYpWLFnVVFFUXYixHCF6SY7/cJrrg+WQbgrF+EdTeGLzUSD2ohRnVGLssGeyycbpAs9VI
kJFv5ki6/IrCzVAOnqWG9kBBwRLEFjJ32quXil+gyeojte6QAsMrJli48DTIpSxal2cN0WaE8/br
XN7THwJnY/7LX12tv88tosJahiJiPaXBw29iaR10ShfLjXz83fKUlq4Akf3ic4jciupLxYR2DyzS
dig2hv5BK9nFo+wUIP+ohPKnIvu4qernpSuaAWjRqX5kzLemK39K0UzmsZ7W3haJz7DvnbOOOegq
k7AmKZRnZUIxdZjbRrK4C6hHBCPI5uQcBreOkjav+oG16Y5O7xEPHTtX2mFyCGqYJFe6F6BtjyCj
viJIHVDX9tYi2i6mgRtuVoDIdH/li8D9NjjSJVNTBN3q7Xm47fH7g8ZvU3UbKqPaI0ZQkp5y4y4J
xpuPIFgGlE3xWIwKurf2NIZkUmnGi3cnXdLxxRoE398MQaDT/+f7XBphIgsy6gClSzUopOX7VjM9
aRK+CWzG7BUKNyu5lEdFOMAKnMroVYFXAbR87rILPArITnmt2JEnktjb3gtVkDwg9FmoXuJ8u5Tb
dGh7FEQM/uj9lvRLnmJnAYkw488TLaXtbGKFx/k5acJunE0d2eXV77o2KEse6U5F8f5fHHw3V9UK
jfMLCEalMq1gnWVAFCsHNwJ6Bb6Zkv/b0UWyoZuOvoLj3KRYdCkwY8AtzaHWT+QjzwSonPszWZyD
GAsqzErQnLhycoXuLxoL7le2f7+uM0oT1QDS22WkFLLehcB35XZfSn6ueOeX6XvOclw/48HrDwD7
AatIGlYl4k6KdRQdRhQt0X1xt6A30NNsVteY3+lfI9xJiI7v/8fJX2E5J5dSHO1TC+GOCSmxEtHI
VZ47LCtcsx/F8W4zWqys5Hx8glpZpxMMY9UczGk3mXf038vhciPJe3aHE9ocwKTgZfYKlz3A6vca
mEaYHIboCfvX/e273YnVNaqIre/bidpKbaN+gkVQfKwdAi0HpM2fWjR5SiBMJhrERVSUuYFH+Zdq
/IcusPQVPpfRGIms5D06gpBfDCfW5QZFKsc4EtQuCyPi5iJYYXGLYEw0PUSxEHOWwc0G8L8yvgLy
jR5LN7wqwanyEc6CtXXcqtCkIQEfPVZF2J0adR8Hl+lH3n3WENwKqKSBFl0ECC3Zx8an0Ert5d+r
zzCfXI0c5/dhCpJjnEjZXoJrRgeM9JcBdfQDxvAxsEMnYG3A1G2F/RSbYV5TsYFBPRnS2lx9wAzO
szzUB5bwDi5LQFEs/anx6r+qrttc3aBlhYq7BrIxvvwB0nkkR3Uza3t/rk2vln8YVBCHt3dJ1NaA
1xZE8SgnfRsnaZKjznxBhivtleNvwujhmB9+Nx6JVte2Qa9g3K5ltZSEcQ+wMX0yBj81vwp1N9kn
3sWPlT3cxlXmRlJoDSDMANz36iNJdla8L2lso5Te1hXB+Aks4vvbAvDTR20IuKFPvLIZ3VC9bVLB
pZwIhDvFJVMXNXPIrnjAK2GWvY0qQ3uIRI+Qm+Hodeh4zms69GoWs6Erk33WupVyf35PZq70bmoM
MK0b2B+xOLlwNyBxNqD8h9Q5OKbmY7lcjZpbjYvd4QH8PNT2PrzC4gJdONE+7GRggTpqF+GMHbj0
k2YX4Kpi7dei56LtZbTCY1O4SjfoPJbSMABP2ps71lEcJm5mo4UdvB+GOA5teQQq5aGQiLdilfIF
sVmVTTNe3VBiQ3ah6fXGQR72HxjCFQYf6oimjmMWSKj1vLFqMHxqXuiBjRry9I/0SFwCuwSIWw64
RuT8vFGXmnYtrOrcKHdYXbv2vY7t2lWPqleh0FzEJrEVLNaA3GYvz6OcTD1MLMzdhDtb8wrEWGFP
3WB4LIoHgXns5/P+v0bj/F+Z/0fadTbHjSvbX8QqJpDgV6YJ0ijasuwvLEfmnPnr34H81uJAvIOV
d+9W7a1SFXsaaDQaHc6haR9LkBZOi51Lj5Z2IMp9Pt2k1m7sD3rgttqXIhM4j03TXIvljoKsStFY
EKzqeDTuf8/3ALL16/KvYGgFhmly52CUu0SO+1Bzo6WxqfVLyn+awU/BQm5dwmuNuNs/y9kUeI2F
ZDkF+VQDZDR14N3ZU8sIbdGwqcgsuSsyjlR9qErohGFTqbmWZYHdi77P3YrpqOoktqDONEfXWMAT
DUSTSpvbAiIojeBFBwplTgXESx3GsSh6ZOp7pUH5oz7OkuZf3pdNPahsaRQYsGh45q5eZZg1ZaQF
1km6HrobaxKs06YSr9/nB0sNo2qNLsb3Tc2TiFcsp1i0FVtXFBuoQQcorimEQ+duvAr6vqM9RCz5
7Ty5kbbvVbSmNY4s6i7cWiyqKJgOIxSpYH48ROvKypy0FJLqU97tVNEcElts3tlQhZqajpZPdHxx
msRoZa4GEmkv/FktYHEZ0ESzE1WfNlvLgMCLKFUHjBjkna9Y1g7NQoGz9cINZvrtx+5K/wGgZLzP
VLt+jPHEXn68387WItnSru7auJpnPdFzDVl69AIb0xWKD4e/EKERQMSzwNvio2Kz6mappwvK8P1O
jZ7G6PPl72/GJxSEJoiE8JgkhFu2Ni/MRR4Jc2EyXrnsfZs7ga+zUVJXOkiCo7ll19gbUwFWInry
+LJuq4Ksx1gGVKhJW7uVZOxA63I0F6ALqcoJUK+Co7pp3St5nIdWpARsIPOERnTVfJ5IdReCDfTy
Em55g7VKnIG3BOj6egDk59mwa+lQLXb7bo5xvDLXIjjHjDdgR9p2RpPEgIUCxAhFKY0eNPPpb1TB
+8uQkQ3T+LJTqNO4zAYFnRD5HYjBAu3OXJzLIrY35FUEd2baUKE6kAZwAWBQa77pGsH3N92N+fp9
tlurM0mXasL0lIoO00OMEeJwx8q21S7aXVZjM5ihKzmcYYXTSDCCDTnWvvdYG5hxF1wvuxmo+vI+
7AQ2tonktBbHGVldl0YzDRCX/pJuTR8T3/fFp8An9+mdhuxX6MffLiu4adWo1imUDfcqfLlESwo1
BBcJDmo221kEDBB58Q1RdnTTGl6l8GWSNm/bEuCpMOwl8DtDOdaFIjAIthFv7p+VCC6W12lpqmSA
B63iLzLQYIurSDtossBPb9sDYg0wduNZ+YYpsLaaIgaxLdpiwAvFXgyS0/op0hcMrUyUvtj22itp
nPVJkzIoKHExaYsf7+Oj5NQagFpYsRPGfhL1KGzu00oeZ369JVXqgr4zVx/dOL5rRBDLwuXjPFxV
UblPJwgIf+VPxhFlCz91YuTjD6zpYhAB6W0axUof5kVWXiJR1VghYAxzVf2ZLk6XPC/KMfuvWvEv
1zqmJU3gahny5+93q+UMjfM7Asqc/NPlMyvYJR6tN++XQRqZVkAyzadjlrmXvy/aJZO9h1bLtqi4
uRMDAlov2A2HFvTNoHLUwbMR7ZvdlIjkseDjzdm1dA1cLgbsmS/OtOGQmsmMB4l8pEfdIVelE4An
LD+kn/HqP/xNUhox8B9xbH1X6iWlmpYlnLobNXtL9aR5X4vi+s3raSWCu56ipqAksfCEy/6wybKl
E2X0ty3BNNHdgRHfN7jvHUCV01jCMyvuGqB2aEfS5P5lY9i8IBCQ/iOCswVTbZVhSWEL+nxqF8xX
PYuaOjYkWJh6Mg0Tm2JoMrdWSzGNQc9IINQE+I+BsRuRwg+M0LusyJYzPZPDOdMZNfCxwTAO8kvs
kJYfMTNz6jwF2NDsZhW1KW29VM7kcc50IlEmqwPkJZY9H/G4c+oUBUHtodi3bn+d/2A1HlEDzobH
A1ucamgWxRAZunrPbbtezLxatFp1SRE6JgXNFCahgrvW+Iv+0DNBnF2keV4vdIKgBAQH+eQa8mhr
yl6wZxsGfiaFeY7VUdXIGKdpCSn6lxk0eO2udOKdcpM8FS9U64EnCbJXm8a4Wj/ON3STQeSgY+sX
nDJJBxj6jkRPl7USyeAMvmzHpLRSyJBnr0o+TNSNRMnUzXVDPZpqeBQZgC88X7cIrCqaMfWI8Kdb
GjuB9fWyCtvGvRLArVM9VoOs9RCAGTrzMbhnfT3KJxPl7mF0FXQb/hvw382FWwnlFm5YaAk6ZQjF
xRf34KO300jg7kQLxzkJAG4B0kCFiErfB5qXv5s+UjMAsPS6MZxTKIceicQID+MGPMzm+KUTFVVE
a8RFWEag6l2hQIEgvxtAizXdkFoQam94UgooGBBsomPRkE2+GtAmBalpF6NmnpPlKWmn1LKXyYo/
VpKGxBI4RsmNFmXJrwx4c6NtttG82NlQ5LqrxmQCjaqaSP6gD/1gC+zybSiBn8bKlyAABfMU7/+S
GB1YOskBz6U6TWwzfNByB+KE+xBQzf6/gSR5azF4sssyThqaOIGRxMWYY6AHoRJFKACGjW1mQM0q
REoxX3oeH52J4IfEjbIsg0QN0evzyLicAb+DGbTk5t/VTF9m/y5J466QZNYyNSSQ1rnpjZI55ZPm
W37sSd5wTFU7+1XY7cH4FHmiWfi3psvU1AGNYQK/4k0SLG2B0jUMCcqOhj1ND9MX2gqqpxvva5Zf
MXS8mVTLMPlYIywZxGIE3fLZlo9LbDM87wF0o+Qe3AMsFPgXOP2b27cSyvmUcSSTIucvCzq46ECy
gzvTa13V73ahLwlaije6fc9V5DxMEWHwuehhj8MzbuUXuPLkk7lD+uD+LwpoSFrjnMk6Ussy4RNJ
wzT1SRCNDK9WugVkxst45OQkN9ZOfSEapyLXs3Xa1hK5e2cOpJTmNZpJ9V1wVKjNus0zu45w5ySY
+sp29ZUoRcI8Jn8e1iK5WyeTtMaIDIgkZego80HJCkfXf2T97RJfC6lVRQpyxqLKbRQ1JqRF5kOq
PqlEANu08X3kLhQN9xBw6gy+K1KyomWsUnVx0+lja912InZ79vu41Tr7Pvf7wzABH0qjLK4KMooU
3HGhYitGZWNUReQWN/zFmSjO0scaOWWNqUJPUeMO1/2uPoGSFmAGyRPa24/9oQIJueCC2TjMZ0K5
+xXIdFWN6xVCMcYOfJBlvwA/YF8/K0fDl/dCAOoNJS3ZwGMbtTTmujhvTMCilC0WIIP0L9U1o8hr
T5Hf7SfTaV1W7pevEEj8RS8rtWSTgUehJ1J9kxash6DTIwKpLaqcR8sfvrUjEl2MyKSY0OqkCBzz
hlWu5fEJwjkZxmGJ5MVtmmdjquzQFJj9Rk6DBQa4oS2AEpiE9/xNN0Zx3sAtjke6A/XbLnVqVzn+
O4zYjU07E8YdAmORhg5sg4CUS64n1SvVX+T9yFtnO8TPLplt3s9tjx1KwtxXVXUvJhTeui2xKxqV
ZbzKQa7JHbA0U7SqlaYFXW/9LyQ7nQ/0B0aTvR52V+3IQWR2G8t2Jo87W2mv9yMFmwEbm2ub711o
2IloElUkgwvX5qDOaTSOiysZIJUjNyDldqdW4Jo2nOBKEcKD4Fdq0AdNDCFoHXBJc0KQuBuGW2I9
CLzRRrh7JojzDnoCcCYkGRZMw3v6UXPDo3wHion2O8ifPTbwIOpgubx8qOydPyw71F4rtCcsyOQf
psoNqw+9thcoteFiz5RiSq8e/dKgjoDXmJeXNlXdKQB724FIydqhQ9WvBQ/+bc/zj43Dys+F9UZT
yNUIG5+QdTIwalPrh8v6iIyBLelKnWiJkqinMIbe+qTKz6V5IOZVS/3LUjZe5MwhvCrC+Rw9HTut
YIo0bg0U5wOCMa/Zh9d9ZXcetVl1LPCUHwKpouXjXEQfLrNWpbCH0Vk0Z27sf2AgNdPpvHoAmZe8
1/7qtnhVlfMTtBozlOGxopEeOfGItu1ZRD4psnPOTUjgTWppBhuUZsPRCUD7MtsgT5dXT7B4/LuO
DEqvTSazPUxwoJioD7HAEbHl56KxtVG8PBZWtjcTeQEGKFYqHgLAyNy37e2c/4qa3km01vtv2nCu
AahLmt6YMIW8va4AcmQ9Xv6+YEv4nFYC8Ki0kaBLGh+qbh9WJ0Ld/yaCbdhquWQK7ESQw+Kojl9i
vOTNr5MoPyO4VMnLOV7J0DNzSOcZlgX6tO9K74R7BqnMHtdluHuhrRaiyG8FP2dmwPkGZL7nLO9h
aBG4iUE0dlx25v3ksbGrzHl/CvrMEfHYQkQqDGNk+9QWV9N03aB2EFr+bFSCzRJqxbmBpLXawhwg
qPYYNE+7Q/f/de+2B3UfnebdZdNgB/7SSeIcgiWVvdHWbNvkxg6L02Iegvb7UByIejtbwG/8eVme
SDseeGiM2iyvYuzZjPn3TKrvI4Kp3d50wwiFuVbvbYOGn1Vt+LVkppP23Y4YIriY7SNnquBXNyl9
U+2WrRiv0QW/AZB3NL8mX6tYBGOwfdm/iuBMM52LadEriGB8boaj7cOjhSyyuSu89FE4fbAdL71K
464rPV7CfKCQliE3+PybvNC4BkRqfijQOS1dB6JQULSEnJHmVTiSKoVEc7nR8HaySmd6P64FO3Gv
WnG2KVHMjS8DZKTRKQx+WsPHsWwEN8n2XfVHBl/jHhciLXoM+y/Up4gc61h0mgVbw1e1aZaoA2Vb
kwDmG9FL6UhOTDCDld0wIIvQF8GT/Y+I6VUl7sKKRi0fTKYSsQcXvtEpd8238GQu6LCYvBCACfU3
qfcE51qkJ/v7yv/jWGt6O7KFvAbhHZK5qZNdkdPs/35TLY//UR53p9Eub8N4gLz4Kb1hVIK5o9wE
j9SW3cQbhegMAnvnG7LVrmi7ssU2NtIpwykD/o3ahgJjFG4d5zWGoqR6yCy+Nx11F92VDyzPrx9a
f4ic5Ovk6fvCEbbjsNfU2zvg1WA476HN+RJHLMSmJ9YMpuzjUxfaow9sq50YWENkKJznMMd2HmRA
VyK52gCLmN41++UheioPJYA1JnC7CgxF4IlNzovUXVvnCvNUtTf+YtrlTvKt+NW7yGtdBcLsnUAc
P8lUhl2rTgEzFJeCyyL2zAd2e7MkmuWKuLs3vRfanoFIAayNN3l/jSGGjC1i00r72RU/IhGUDLO3
N5ax+j5njwCELBe4YLiSGexTJnXSOLmbAvMkz1SQ4BepwhmhqgKysWaqRF1th8ux0UXDTCIJnOER
qTOVnr3x8/JHUj4BYfSypW26iNVicYY2FxQpYr1HVEGBrj19jGNQcJaCeG07fnqVwj+uRmnRYoCC
4rB+RK0AFOr5yXDR5Kj6YJ5zRWUXgQHwD61Cjeq+TxGL5tOXSsMt39lB7kfvx7vETb9Sih2q1eWh
NR1obhYsXVz9VOTdlB0ub81WafdMAHc7UdoBDSLBqsn3nfbCPI9ssw0wLlA6zC7rlPmbItKZSO6C
UpSxVRbKzA0TPCfw3eLl4CT+YOcZypzFV83R98IxAoGN868wLbeSumMLGR16YOJ0d/Gx+AZiOlCM
9rfzvr8SoQcKjP4FP2C1c3I4dMCthJaA+rUL5O4L6vQitFKRFXK+oSoNuiwDhEhNbU+hDNL7PfB9
d6kiCts3L6eVIXI+osgMow9LSIquAdz2O9uUAu+iA4P735bZz6yEcxqSAaT0PMKGJbmvaTtpEqAk
8QaBSQXUWQhGiQAXYr7pia8kMlmFKqV+pihOXnaHPlvcy4eLNwEmQgH+BCpvGEZ9Q8khz0owTlOQ
+Y1kHorhziDh1YJMyV9IAcwIqK5QRX/DM2EBCTtoMpr58vCx1gNbRpFUer4sY2ux0MXyRwb7+8qY
oykbgG1oZn5df0+UEvDSApbNN1Xsl7VaSWBruZLQwwfFag4twsCLb9J9jFFQ3dz95ggTteptqaPK
bLId0cFbuGoEfHOa1Vrm97EjabteBFGw/X3DxMi7ioF9noGs6usokTSCLWn8dNppIqSyze+rKNFg
1WC6/HDPopl5BF6E3KfxSZfDW8BcivaDP+9sPwBeSQjqkEBp5OcELCp1xtgZmR+h753hYyTAx5hv
GbxNjs5tIa4JH2pz8viCYGWZQMUwYGH6Ltxbsp248h1Q5dj+V7tG8S/b89bJVNkIHqWAoXwDskTa
uaXpjJNZZ8peTZpDZ45oeRY1TjH3u44SX5TCcABswNIVTeUu15QqGug+FtgBjakDfp7pYSnb/L4H
MczVNISFR/qO/IU/QKEf7ecIfzHlwTnO2KwWKvVT5lstkAnsIMuBP//4F+v3KoPI56d1XopYSWTI
aPN6X7eZY5HwQzk+XZaytXwa5v5QjmRQQbyZ03SISvDNZL7ZyseiNYErnIKRQ3YDTRA8stuL3yhs
D6EyIHFRvuM2So71vAujLvPVAfCTFONqY5U/NVT/kBft5MlJ8VTNnSkoRb0JWZl9rMVyblUmXTk2
I8Tq94rP6FRk4KQpDhjd/MIRHjEWK15SknOxZjiANNGEtPmY3+TetAej32N5eOmGFtJAvEl7M910
hK6mRTDwCj3PTaRWzaFO1Qb3K0ZZVA+MAK70c/QbGwED3MckKBFtnWhIwYAooFMsdARy4jJdiUjf
pj4x96BoqCSv7gQitryurqKDBmEQkIP4qQWrpGmclXPqa5UbqcdOEhghH8y9rJiGOEGBS1ffdFla
Uk/MsphSv+9MJ1IdDbOHxWLLsnf5WG0ZO9o8/pHDZ/bo0ktxN4/Qg1Cv+dxHsleGxzH0lGhvde/t
w+C04tN8GUZ79amDtF73GQ5c6EnOgr6SezZMHwobS95kil7k4UrEcIEKLXm7U60gj7OqSn10Y9Se
9cjyfCyYkA+0QC8jA1YUdwltWt9KKHeQU31E/xUtUn+oKttSUW0z7rRRYB+b7gLz9boG4GQM2fNt
uPWokW5Rw9SXA8zp5F7+UbmJD2jR/P3ENQQx/5a9r8TxdtIQq5+LKE59Y77NirtAEdih6PtcL4Oq
p2HaDUnqK9kJPctaL3jbbn4fkxHwarjnTZmdt1VICeaARtEbKfHz6k6NPk7h/vI52tp0IDQCbEbG
bfsmvAfzjBJORZT5BKBhvd/ixpX/Ik6hQGEhjEtZB7fiuQr5JKljAmYAPFJQnURhulFsPRBcQ1t6
rIVwOYZQja2+0iEknvNjabWfMFd+HKz2w+Xl2tqOtRjuQiii0MiGHGJQ3sqDB9kQ5DPfqqHKiOnA
WIojQizK/r7a7mVUwAutVYk/SncRMN0aYgdyJgiuNs4gpBDGPaQgt/gGg4IoetolFaRUls1AuEOP
3BCv8siR+mL6y41nEcJ8oAQwtGCKmhx3rWmVpUtB38a4RbvDCAZ3ROHaDkS832P/LwKEc2Hs4lit
4NSEBQVqdcx0+/3Cp2472gODbnWbj/27z4+KIhbAheDLwBrEw3n0DXDfu7iHOyt+tNOhax8U0TzR
W5tjMPOAW9YtiHkzL1dpQRklAVxM0xya7DSJEEm2bG79fe7o0EUvxnpAUKrpD0kQAJTmQ9YI7Ppt
WAAdDGAVUli1bPBtEHoL8iiDwI11mVTYQzUXjtwkN9I87LJURBizuWArYezvKxNItCCLc8KumDQq
d3W0UM/URK8HZrTngSig5hQYM/6jmkBBORdSEoC7mAVN8Dw27WjYKdotmMfdynQs6+dlp7O1QYgD
TMBs4H+6xTlQM0wq3dIQU8VlXj1mfUadKF+GD0pfau5lUVtLZxFiYKwRjy4wCp5rVcXFkFUSAg+0
QqjBycqyIDtlaSHsSGYf4pYPQY4OXmwM47Cn5bmgtui1pSEqjBpEAOgm8SVPPWDGxkUHIIbSRWHA
mxSxIqv4F+4HTyP8w1OGlHMvjbNBUh+FWpZZz73ED3dSapN72e/+BenvxkqeCeROVdGDeE/JDMTy
MsYarzIRT+bGiYLnBhMWMjPwQDz4Sp7VBWnHIfUL9Qf92meaM32p+6fL5rApBE8RmDkOLfCKznep
rKUqSVUFq9YejcUBaZFDwM5mfr4sZsPAMYmh6cD2MIH2wjffFBORdLnQUl8tf0ndj1G6TdPnvxEB
sjWkSzXkTLjjikdznmQG3j2ZkaBb8jjW6G0QlQc39cCuUwDWAK6Xf+sbpMqo2sup36IHePy+fKGJ
QI2tq1vBWv0Rwfk2JamaFFcEluoLebnfWMfByHJMpVvs3jvcBEFn0rhVQ0mtNMGKhCcBBYDyR+sn
qPcu78vWMUG3L3K+oC41cL+dW9hUSWqcJPBtFmCXyruq/Hj5+5tbsvo+dwxJkWbZlGHflXpvfFW1
u3Hw3y8BdwCe69RAnYtndqiqMMUJIomf4P+he6DSfEkLm1uVjIb7F6IQRaH1TaXw0NxxHAqzqacg
QnQ477XITttjIAJz2Vov1VTgTzTLtEDDfb4fypQWo5xBxNLvrKWzK9RikloUgG55f5UiJMD7HdkV
/qAo9TCrbWzFPsP0BcWDA9BEDRCG6vfJY/3So+xcXrnNc7OWyJ2bOCVNhnbS2DdO0i2DxIl31sfZ
l10gXlyJqoNbRg06CSSNkItCdp5bxHIpjDzXDainyM/VpB2aYBaYwrZCLwjxeFYhncPd1GrVkTCj
NPbRkemznrBuP99ODktIoGP6cHn5dBY189e1RkEqD6A0Hc6SkxakZZFLFCEVMaPg20Ct7EMU04Ha
2dKmV2oTkltQ0vSVJ0md8itZ+hGcIEFmPVYy3mVOnnejXS0mUfaREXaFTdPR2g+lkbROVo7hDmxp
8SnuyYzZf0mbHOQ/0vt+LMeHXA5T5TBHKA7ZUhQ2EoBQp/6umoj8eV5CWu0pDYfBKbpEWeypL2N/
aAMjdZQkieze6PNPWjA7pJDVxAZrQHsbqLEGOcmYueUCpKRb0ObFuR2ELWkcRZriyk2NNmj8pZ3i
xGnBRDI5RZYhTlgsoxRY5pat6MCTBeA/oAdV3gGmaaBmWY3ou0iv4+rUijDqt67w9fc5B2hkszl2
OV4PZuPJpZMyxIPU00UXk0gNzkB0tS8w7AsxaroLkEp4LzYAu4kIZv9Q7EKa4k2IEHRTIIWxybzs
B3N+mANRXmrL8a0FsBOwejR04djN2N6EBaTH0RvZNEKORJ/lyIo9W3Z9MPbwHt7lg7V5jNdiOVfR
lnWZDw3EUhONC0xg6sgY4T80QAYMb6mos3NbINGQm0VBjAAh8FzPBC+MvMZZ8Bmvjuql4GCwHOPx
N+KviLV5yyoA2/dHGDPO1aLSUsKbSIIwo7gxFc80BFmfzbCeMGAComB8HncwJ8DUwK0zQ0DwcQTU
RuHnO+MDc+wM6SzZiYA2tlfPRC8WiqIKkmZcKqMe9GmA90Ojh6/5rPyQdi6rdjCKcPVhqAQX5dbh
BRfCH3GcUTb1kgdZh2dzpNl5ENkV+tE76UdiZgI73NyolSBuHaOmVuQqgiCLfgjMfSt/FNg5O//8
BbLShM/DysiZlSYQD30Zh0tD22Nc+oMzumBiswvHuFFFWHuireJz9lHR6kujs5SDy0gmYm8e0Zf7
wjFxn38TYUdu7xReMIg1gfPJ11WIFE4Lg0/yi2y+xm6F8lVF4DFEze3bG/Uqh/19daJMZWr7FmVz
PwcYDxoyQsFNv5HWAKcmQjJkOfG65KEoujGJ1Antt36a74LS79PF7tXiRs5TJ2wqQV2F+RrOKFDC
AYuYAnBuEHBxVtd2abCgYJn5ifwrXjylAy0peb9lo4CCgJY9/BHZst+wWjBdSXU5YAnurKH5YRwQ
w1TRJGhv3FIEuJQ6MkGMw4nvH46CQotogcf+MAUxELqSB0CmoK+SihzQtiCA2eFBTpBL46/ZBrCH
AFFP/XQ5GT8jclWJupRFEjgDi9OwkpQ0wEVOKptWPyiAEiwRgaZICPv7alPIGCT9UEKIllf2XPkW
ZGk/L7ucjROpAZnrz1Jxd4/WlxVteiwVDTCbUZmuiSdTXYyHPl8EwYNIHe5WIG3WtZMEUfmgu1r7
qBit042Cbpatk4/2KANQc7i5MVXPrVlGJkkbkHA0ky9FcaeFfxOIKijaAstEZd1k59+vyJi1Y4bU
3wA8kX4ni0CKNhYJ2DYWRcMSas9vODRKq5y7dqyxH81D36PZ7xocDZe3XCSCuy4LrI6alxARa7Kd
fQcfjxO3j5dlbN4raz04p9VVeloXbJ0w6+1WCDkSFyFbDxoDINr5oqekQCW+4XzIpxqIsVBp0R5C
vFXzz+/ubGahNYrMKDAqBsXOs5+wOozAMdTleulYimS04+qmiYBmOAm2ZjNSw67jvY/kG/ASuUSP
ZLZJVDeoLmu3AMv7yiiSiqv/b45qTtlONNC3eVxe31WEOy5TVA5xt+BBMk/E69v6ymxFtabNvVmJ
4MwtpEHf5FmGvQkfhnIfq5Ft6YJ+DZEMztrGvpSCNGHPQ81V0OPQuouoZWN7a171MLhGqADlq7ns
oIcKvDpm0dGjhAczqDmAiebFfinip9zYG7hmE0AdyPfC7HhbQNNYvmhh5k/zTdq7RfQXccX6+9yb
N2uGBpc0vl9n6HC50snDGAu88ca+nKnAecs2Auae2iKsiGbD05bCy7r6WhZChDMr5SOktSbcbYyx
naVZTNwsgB0Dy/l9IzlhXfvpc9MKFNqygjONODcwdZVk0TBGo687YbCMdbN36K5qXQZhYB2EGDGb
RmCissky8ugN4Cw7BOlqOioWempyNIL0u2E/302OtTNuZzexU1fM67UZEbxK5KkRrDlFNrhElBak
rb1EdpIuzpB6Q+FfviI2N20lhzPvuYsNs7VYNFgUV82Pzsx9s3qUyHNaf7osadMKV5I4Q1+kZZ70
gOLkJqGP60EZGl8XkSQINorPNDYxBuPq2EQGKXpQEw84EJeV2LpRNWT//7EEizNycwjRugjeFx+J
txf+2MCdHmIMNbBKoMjuREvGmTk4Xa3E0KGNUhPb+BoPpVtmz5c1EsngQs9Wa0kFUE60b1Wn6Ls6
3VTCgXxmQ28cw2rNuOstTRQyzjVOjwxcgYOG5y11q2Rv7uAcfNHgiUgf7qLr64wY2YQNCvSrxDwO
xQ9N5H5ERsZ5gxngxmm0YFtmgoopynO7y1siMDI80s6jHJSwlTHvsGBj47NE0XSVOrTxjJe+sx69
2oJw+vKagfT9XF5Utp3SZGyDAH5e/ZCRUOwsgYyNPkHUf/9YAZp6zoVYRhYuZYNViw7hDaMUSB2g
ehGgbCmOCoYM69pyu/eijCBePBPKXX1yWHcSShJ47SgfgCpnNg9CMG/R4nEeIc06LTAy5nLKe8Ow
U+shEAExXL4M0DN0vnSBoQ1ywAwusSyn7vFui2xQuR6r6v0R3Nlycc5ArWiOChGWS+8Wuwlsq/th
JIL8g9C6OXdQqnLW5AQnNLqegLnf7iSPeNJJAzakJEbmYDv8v50Pynjna2coARwcu3aWW0Yu1QPg
eLAXMDwyqDVxA5nIGjjf0KGs3vc9xKm4t+cv7fDJsATuQSCCn7vMK6JpQQERMeCuk+/ogLEHkc9m
e/B21QBwzboDNKJze9Qu4B9qU5Yl0HKnLbxIOTYA49O/L8LHFjv3l0RxG9TUuVVaBfIr4zG4Z1PR
hivf/kbXkoR0vtuu+1UvbnvyIh/pkkCvRn0aS4eon//Kdf8RwA9qDOVidCAbRebgo3XLfHe6wxDP
PZvsFDcQblvCqzDOb0/1ECVNAW3CBORMi1Oqra2+FwL/twt9FcL57U6dTGkY2f6EvqkcabG/vGSC
LeHThIY+RDmeXohA2+e4up9FzlO0SJx/zlO5n2M8TP1l+CS3dqwntrCzWnBcCPsNq7SE2sh6bbXY
iMw6Ne0VzX+o5bU64Uk6yPbl5dq8Cyi6goC0qJoy31dhkbmbcgNtLtS8YVThUWcvxc8oeLgsZvu6
RiMsyugWa0PiPIA5j7RPNTShkQ6Em5qrXYFq+4N2CvbWjvqN0+8l/+myzM2dWonkPMGg1cWCsVfE
VcnR+En0K9qKgpDNUHQlgjv/zRgv+TJCRKWA6cW6IXRfNFeJ8c3KnQwgqlF1VYa6nejvbx3Cqf+z
mnxqTMbMhwmGdMjNvnT9V1MSHKJNq1h9n/MEhM7RBGxT+DX0rWuS22ehMwxuIWJ5F2wRzyhrDk01
1cgq+kUR+Xms2nFLr+n753gRta204aI2UvXDqLESRRdLXjRhOGwg7hSJJsa3I5GVHN41RFk4GBJs
vPU0v/LRKe/Ij423IJNU7QxRx92mo7N0iqw1gF9BGsA5iR6UzdGIKG4pP+fqE6pUl4+P6Ptc8IZG
v4p0Cb6f0YOUnCTR+MV21mWlAOcS1HiIUepB4DHeM64Ixi1kuOQELHGP3W4iKOptm35dL84d5MhI
pH0IcdGse5jH+NLMs2fNiiMDdv/y0v0PS3iVxfmFes4Tc7JgCQrAw3e6l++KK619QZ5Bu59LPvw3
eXyJWZKA4BwyW5h6uwAWExszkJ6UHSDjkJgXtUZuTTXgQP1R7019OZulSMkhriiMxo7L9koO1UOr
HTs0ZYVg9MOUh9Og3caaq2O3FH+T41yJ50KIMEqDIsZkrh8018hl9cp1KCqnCIyfrwhJkqx32QAN
6XIrWZ/q4nB5x7Yd3+sKMvmrGz7rZ90ImYMdqslXZyBSx/WtiXaxy2LecAO8RFvgbaVU18HUyE8w
W8EoFXoOQ2xc9fhCI+mTB3B+Ypqz84zvv9GUFckW4etsjI8yn/sqmFOQdHVAtQ59zcVz9/xC34Nm
XclylJ2J8RfGMyoLQgx2ft8E/iuJnD8kslmpUYm7JIsGv/pMAHPQhrtkuu3Qn2K5lxd2e/9e1eOc
4yiRoSkaqCeV46FVipMym84QhwIx/8ORvMrhfOSUxAvOGOS0nuwwaF3rAVRlDkhA/fBW1MixpRQw
Ccz/Hzznp9XUuZ3UpMcKjsQf8sQuUi9s3z2UiDHtlQzu7BZzZpRdARlyeaPNp1jEXLh5q6wFcJd9
2Jlm0YGw1AfCMptXTVzq1iB03xHYHUNYFjWIbu7RWiJn6n2w9AXmPaDSznoMju0ucPUPDBqL2Xku
6lJmX+PNfC2NM3MTNCq5rsNzoLvsy0jNAzyV937jXovgjDsG/lzXslgd9WRb/wloD9sU5VU39wl9
3LKGuitAXPgayGLWBlCBe+wTexDo6CdLPgEk33jhSix25odclGtnO8+vHJYHw0So8mMMnDtLaWVl
mNGeEQaGbnEwXy7JIgHnAVCENIBJRrtO8Hx/qexeEsnFHGY1Tx1wGOGTyhfIQsWuHeuG+eEEdL4x
WmuhbgC4gPBRtStntEV1WmXLKwJWBuUtoFhoOt+9XPeLgY6AAZmXGJGkI8eSnNtSufSYSUXLwM4y
6/GA8UXVN4JcjV2VRtJTUGdhaxd92s5IFE/Gt1kPNU8leTnagHGWQGoAAI7IlioMBqI5KlNFOMhb
rgjzURhaQscERs24B0jWBnqkZpiRKnPwVdWdE4S5HebP7zf0tRTOGaEs0ySTAiltm2AEo3dB8/VY
ah//mxTOIw0VIUiD4okty8cpd+roKR79yyK2nMJaEc4FGaQOljGFIll3It3DMAgirk0ftxbAeZ2i
NUrQukEH1jobXjG+8PL5t4cjd6L+BdHmc/5nMdouTtCJ5cfVdytwh+Y6FQ1mCxXinEFr9G0ZTJCh
PXZuB6K6yCVe8sSyxiBKEoRhLNx/4wZW1sy5gayiU1NbEMbAcbS95TUeuxtEA7lsXS6J4V4d1VJZ
kVRBjCF/oNWdLh1m5acy3V+2NbYyF6TwpeQqlWlQFLA1a/4/0r6ruW5c6fYXsYo5vDLtIMmSFZxe
WLbHwwgSJJh//V3QfDOiIZ6Na+lM1XlxldbuRmMBbHSvxgc7GfNorvTZXwtM88m9g9HKdMr3w8HR
NV6ko2qibEKGJoRV7QA4ND+rKU6QlSypJKGyv0L/YYgfUENaWhnulrjPaVU8rcl9YicfDCNdg4Xc
5dYY2RUL1rI7vcWXL7ACzWVDoWFyAmAN+jGBwIp1xfIP5hg4f6pDyL8DHO8FSGA6K2WM6BnukebY
RFW5HpknTX/snq8bDIHn+oRg7hkDhnZbfuICjkqUotPIuVEOJK4OjeQ83+e8F5MEziNuWy2Mk7fW
H9z5rPyptrzoMoHyTF0tZn2AOTm7T5zrtEE6b/h6ef1lNghM18xzPzQTx8CkVuewjtHlv7+bdt2u
u0BzKJ+z24zvnSaaY3yr143PtWnHY31EK3VXIdfCm85kXxK7GYItrsB4pVamY6rBsHRBAoQXvVsf
mp/NqY2Vk6yRRMIPog5u5dZetyTcxiQidsDmOJNlPCQQYr61M+1eGXSYo7aYTqilYd+1n+2GvekY
/y+kxVtPiVZtbWoBs2rp176n93kh+Ujev3a/bFIx48oKpZ4bAgjm9jFNkmsXox5XJcXsyTIgEC82
puygu1dKOn1YMIJipD9Q8SlrxZH5U6CK0RtQJ9JiyXT9nJHcX38R2YemLARdgR9Ml6S0X4BhVqhV
RaHVHQlGCwGvXsvLRPav2S8rxw3e5HNy1ygKI4dbEwwqZClatR46+kl3vuu1nyaNf3lbS2jDFWij
6FkHsRGged6tOXyc+vdRq6haki/1OlcTLhJW9ZXaNyT5fvn379LSc80Tujk0iHsItNQzNjbzOPGj
Yoh48YYSVI6vnkyUXfKc1HKc72QfY3sxB2UH9FsjMW674gtUY6t9Z1cwyqm/usox774M3uNlu2QQ
Auu1JFWG1UUTPFovz9lIQtUmnzEKVFLysLf8W0uEex40S2y1smBJudwuTbBYEpLY/fua6tm6Ct2+
V6orluouy7T0IG+CnVIdHLsNLztq9/oN8Yb/IIT7CIZ6pdpiAGKMeetfc5gmVFGUpynk7WSeTNtj
73q3hRP4Jq8KZHNzwCU3vGaD3AxxeWceZW/bu+u/sYo7dsMCpNKU1CbIaTjOwf3lqOfxDS2zhouS
da5PAp0k8S5suf1g4QqHFN3wVGvfXWn6bH/teZoE2wS9XMLOJAtTUEPM8GiK9nSM3QjJk3Xf+xoN
VvT69YcKU0siSTDsXRxdfOT/iylsm6lOa0vn2n9TgHG5QRnNvvl1iJ+p4Ob/I2EnwxP2Dz5gKlIx
4M1gHx4P/Ck6gTol/yhLYyb5tpC41BTK71qIZSwKdyne12t2VVWHy/7b++xDngQyxZgh775q80p1
4vRTBTLNux9dc+ydsEvQxSDZsruxvUERzhxj1IvJMxDb84K84DdlDulbPlK2hgixV3r14BkqDElY
fqXPT6qhSwrSdpdiY4QQabaSW9RJkA2bpweFRk0uYc79g20DIIRWOkGM3UhnXoymtZiTgCwjXoHL
KvCVb2qcYsq6vLZbsjLi4CHoI9m1ReA2nYRFcpW5YZe/4UKwWRmxgyWrFbUZKCCsbr4h/RI5ZSmJ
r92b6RZDOBKmYSqLNQEGi/hgITROQxSJ50e1qDskwSJZKpnXhCPBmJTSbl2EQq5cO6Aa9SpVJCbJ
IHg0bo6DYqopcXmKm2B+fOYVvlZ4weAt/uX9Lwlqsa29zEwnweAE5C7cw5jFyvBOM4Sdrw5pRbMO
C2MWD+54yr1bp3gnhLDzG7bOKlFggr6cijwqp4dBVs6w+yKJdwZcOKE2ASUZIdfiKIvhTknH4yu9
n6EqakDvLeQjBIxo/VV9lFcc7N9yNpBiSNdDO4z8ImUezL8JRg8n8XzOT0toIclYyl6G9s+BFwOF
iO6SudGoA7RMc5ifLhPmSrrXtHKePPNPp7Ly5MjWmUJoj16v1w6amGM00B0KO4+MpMCZ0zxeDm2p
B/kW22whKJd5VT/h7GQRHf3nhxPwglP6vDOH1L6sfUoKKAR7D5HgZFVg2Ho7xzxZmx/S6z76p+BS
lhfmXhJTqVsvCmGPZhlkUnn7Ybve5NPRnSW0vR/zUN528AQEqQhNOI7yyqSQu8O+mgI1WDHJ3vpB
Djke2bRgvaFBdSPr2eS/+JVFL4CvzqKKFZAhA+WpCjSw0ajPaHE/pJjN1TRBa6dPkvjgm/YSnrCp
LY8yLyec++pnSbAMz2oLb0htQqTxo8touxtsY5ywnTvbme015yyV4GvFe2o0EqbsZupky7Z7cGBq
OTRjuerlq9KuwlybjOCWP8bal+k7O5DWR31hiHz7iu/jIsrSoArelLRDOT6f4gA9EaTaf99saT3Y
uW6gb/QfhY8s9pqIhQt8OR2R3b/szN3z3lNVSH1DwwRirEJsLnmeUVdB6+U/t34uhFUiNk10pTyn
JCUfzbs7e4MnpvjTjPWDVuOLdr0dww4vPuVhbfASwzOg09GSzsfbixY8vEJeExKp3uua91bxOtMC
dXWDh6HfRtA6yVWZNmdNaY/jaMR2ioIOAqaGNlGWrmiltA4KcY/Uuza4+O0s003co5vtLxJuvyxR
tbGdcAIqqH+kxIh7W3YuyCCERWVqlaaEwuii/JqnTezS5Hg5bvb2xsYIsSLedpzGyfiJYC83jRNn
xWdXVuK9v3IOQtKAVPfrrnA+mgM1JLwF5xFR6ifobqbulSabpblvyguOcNa4c9uumgf695Y7jY8i
Oyau5G4ogxBOGC9x+rrEQ34Mpb5Dl3kho+XVkqSSzcyXVaRhaL7+5zEhstQZMqdlDUtSI7sxbeLr
eRnmbuvTwaVB3S6ha/WxR/TwLcHwgiuE21Lkmrl4WKl6uev+Kp1PVFbIth/Q/yGI4ZZ2GI6LMcM4
ouvUJ6iG9goZ2++lIzbOEy+mFEIeHe3gvAGt2h4prxMyHyya+2xieM3wfJY7AemrSC/bIHMwvceG
jtCkHt7lS0s43UyI+CyU4GdM7Jo518S8H6VdADJThSvqOhNvwdxCnvfFBGBYCNJHTWAVYi4NaqR1
Ii9E5D/7QmhafIE3N8hUHRLHSrhZ/3cFYk9uiJcoN66fZLef/3GmvUQL344bsAVDkxVHhX36AYOG
MbsTNY/fnYBPSUQF+L2s9EwWnAKBIKFZF5aH4PTSAzVjRVqkJXOeQB/z4Jq1MsB5fYw47E7GkUum
uenzpUAJZRcsCVtZAo10g9WzlScC1fKsNJ8XPdQnyTVA5jKBMfQmcanBLTIxoJY+LBaRMK7k8BAV
JQo6pEb6fD4NqhYuuGH0LfVnqNr6eBqQKBdIHCYqKOopBJE8DQ6DCqSeX01FbMlS56LDDIgSoxAK
6uVQx4ECprAmuT6b+qDnajgrvd84i2/K+pNFI/5BgL4PxFhsZLUFUiCOm1foo1FDOgxHTTNav1KW
cHCdp8sEJ36biDgCEyRW3tRaV2OMLiTYZ+9Uz/fGiKqy4WT86SVFhOImb3kA07csd64AlT251VXC
Wn/400c6EUPY/J3pQp/KgdsSmoco/fFHImsN3V/7l5URtn+a5TmkcwBRdI90+K5psqNP/HwTbRCC
a+qUdpxNAPSx42txFqRn9xFNgWBLWbnIK27+B8uBwjsGB6JxV/i6aQuNlovaqqF9w/Oy61X+yw2X
2+aa6yU2qi8D3A+3FzzhPC3tInWgxKWGhmL42YpRW9+1VPcZiSeZxOD+Or1ACTuoG/TMZZSq4ZpH
XX7qpo+Xd87+Dn35+8LOyVsDjfYZ/v6SeR+LHMMkdHpdt7WEOmUwwq6ZwQRpXXIztE+K87HtTo4e
v88SYdPYFA/PqolFseu7Amnl8WrqDu+DEDYNWnYXbVkRZznEpPL22rXGsCeyQSYyXwk7p2Z5o6M7
XA21LGrzq648ZuT+siHSHSOclVAtI/bKgDGdK9xm0FkfWNH8kSuM8oy8KmkNeFWxIexQsbJQK1Wt
WRgWZ6KBFqN0P3bum8I3zsspO2eSZeIO2t4LRTCBDmp96S1nwTIR1vsudL49+1fj3bdKhTKveEz/
8KQW4QQ2UDESYfRMHttlcpjqh2pco1aVDSx8leQQYQQmGOcxb5sZVrk3UwSSO+p3eTD8VGP+rF5P
79uwonpNS/ORTRbQKuNvjObzO6gnOZ8uR6GE2zyBFFTmuks1ISiKwQjqdbmaWyIhBVkoCKSAyYHK
mtZYm8qq5qCvlYitaUCV5a+mcn2HklutkCkiSPbvqwqYrKkxqAWYjvopT/3G+Clt4OQ/+1KECxSR
Yl5l1jrwnDNrYdHeLrQNi+nJHiSPqjJTBJrIaanXHacJFc9cZYpqsiJsZRUjuyAYKOzhjvg8Ceb3
G1VSNwXGWuFGxYzHHFdEdY1H5e/LoSbBEL/1iwSDMuaOX0TXuB5zv3JilT5cxniW03i1Ki+GiF/7
hCHnXzUlrjzOcof9c9Kz4meSdafUMAefancKS/ys8g5DIstr7RP6BlsgIa8xVi9dgV2ccuZnQRuU
N9ohgepYH1RnL5S9b+zT0QZQoCOLQOFd17FqGB8RJVCx13JfsT55UB/ToJLffikTvyXkWKmnxpIQ
/G74b7CFS4tTlIriFcDOMAV3RlrVPqtJeiR/WvT1TLkbHB5Vm7u+VaaO1egFKJf9sOmToiA4R1nB
5C4LbkAEilJI2pbZgNBk9nyPeVLHRZMpE76qXfjHELSJYqyt46Ig53dDBgyrL1YV30caEuRG7EEs
2C8P1RL0EeRA/O4muc+eTMmhv8u9EEX9F1QgqWmlWuZSgCI7jZSucWNMbWwXGGxaZE7QL8oh7WRp
Bm7I6y34gikQVm8PVTkZcKaXRqqWBzpD6o0ebd33ZpmM+f6l5sVA8UWsshKypisMnM3/qzXSH62P
3XeUOaIJVkIuu99TGzDhUtNTfF47fAktHwr3AdJr5xoCG/zwl1Zt7Yfkf17UBTKZCtYUqgYvWj7m
1gfMbw/OB2/1e/SxxWvUH4qbkpwkBvI/emHpxH5mfTHLLq8Aalfo7tSj9Wp1/ObLEltnxOhR1lGz
fyK82ChwiGeydnUnvu2SyHMhP3yuU0l1mAxCoI9uKPWqbgFB1mO3YjRypOfxZa/JVkokj6Yna6Yg
KtrpWzFmfi/LQ8psEJgjqYqhM3IAUPfQFY/LGley50KZDQJPoHPT1CsHEJ2yYoZm1aeYrPKnc9kF
BhRHKqCoQU0h1o+zeTi31X2Tfb28EBKyE4ekexA+gnwcjJhJGtR3JlH8bnjSy29pMPSZ5HL+Pw7f
/4LXEMggaVEW1k1A40XWXAmrPOgPQ4hIw9xeKR1IdqYh0AFNpsbKCOI4+aVpEKHg/bVJqBth+rhG
OgZSXHalJOTEoQMJrs//pKay+pbSo9rcFLIJHjIIYfOnRoGRYyqigUxO4I5FMKj1qchKye6UwfB/
39wfxrxy5zXnXwLpfBzKIVDS7lCy8LK/JPvHEDgAKk+KNnLi1M35lqksbLPseBmC/4kL3CyWDutN
4aSJDgi3pLGtFIEzup+mufkyJevny1AynwlsMJoWBDRmhPaIkXZJ3vhpGiqyec17LsOgRkNVMawL
/xMur1Cx7K2qzZDAq/WIlHrorXrw53ZsIYQQq10PolgNIJopuUfyI8qT6keZj2+hgi2OEGMLzaAn
NqbIrARD5VtxfnYi92EKjYDE8ro3fn8SA2GLJsRav06NYRR4MtAxXjEq+vXHiJfjY0YV189YYcYa
PrhPYzb/Qi2KJbF1Lwq34MJZhBdMjG30AN73/cM6Z9ery46L7j0SS5aDkwWIEIVFYU/TnMCrY4pv
mhk3oMr4cjlAZBDCVTWDlNqUegiQwu6vWjI9NimN3gUhPlitKis8ssJhaXke5ohV3y7//VdFaPxU
xRMSdEXQT/B61Mk65PgmapQ17MPWDay4juln82Rx/dkh4NPczXuZ1sO+2/6DFDOJOT5laqonuE5N
/YEPXWNOJ2G73Yv9xixxNG0xTyQ3e2DQCaXDapAsp2G87efroaN+Qk6umvoWy3Hbii87lIfV6+31
Ypxw0rZtgaFzC/xprQ9l+9BiC5neOS3QaTb/XTZvuJ9uzRRY0BwTLasrjpacJ/NDXZ6t+v6yQbLV
4v++OQETtWQYLw1PVmtzm3TDh6SQscLegbG1QiDAYqV1r8ywQh2fuumTx6CRILncyawQWA9v195U
s2crPlfuQz0/XvaSzASB2BJd7WdjAdv0y4c+OSys9S1FshIyDIHR9IXOUCyBm9rWeGTEeqSqGpFF
NgRT5iqB1VYI2EzQaF3DgdEYKYfjIE2Y7B8D/24SnOG/xxS0Lllp27DE6JdAYzqerk/d8kT+VIb+
d3IzxJpJoy0Vs4LES6iiPking7/iOYHk74tfQ1S7HpcKhR46Fr/Lv414F0HntipLmF1efEOUitHG
0UrGlB9n3XRqlypgqXrfrKbk5r67+Kj35KL3fO6tEMdQh3KqeUW+LNO0a5prB2Z/urxTdtd+gyBE
8eoOtqF1QCjam4xiTl3r43PR0SWpq1faOs9rv8ERwnj0vGe5R5yci+9+K07EL4aDhtl46Xk9oGcS
ShjLlznCU0IwSF7OJU4UD+3BRBe3U8DE2lRuxj49d87ndzlRLC2pl3mElCsQSNcEcwFFMI+ht0Q5
LINssNvugfbiR1s40FLdzss2wQ3EMMdbxyIhVjCoVj1WUSWbt8WNM0P9+rJ5u8G+wRSOtQJF8VA4
BKar6Z/cWos7CxNYy7mWHJ+SWLT5Qm7OtiFlxjLauMCprfPo1m7Ua+4vzHwoQ1WRyU7ynfPqYrCx
idu8wTLmLBkg5Yt4tNHXWKJNYg1odjTd28Q8XnafbMm42RuoDDJSeqbDLFb93ZLEp9Ytq2PXzFDk
9FCsEifKDBMoo6VJaSUtDEvyI8UdUq9Dq8vjqjpO5cfLhu1DWepziy3qRAQfYg68VYwKwt40rMBo
zwZDyWf+2Ws/zDLx2/09/AIl+BATwVYMZYBVHq7IPiqOHwpVJsqyH+YvGILn0MSjrTN/BCEpRgg/
5j9nT3JlkDlMINsG7YeQiQXCumoBmY+ecTPoul9rp8l5vLw2MmMEvp2dyrJojQQDal+hHl6PT7r2
lg9y7T9/iRm6UVmQiOPW5C4KHLzMN41flqwOX2KHmJgrlgGDZTKATPSD1/5QXb+WDbaSQYiUuihN
VuiILehHhl79dVFRu8F+vGs9xByc7VXV2A6wI9OXjwpRg8GdvneNrMh7N5EJzYZ/96QhcOjYet2I
/mYY84krBTY36l1/Hr6ocYM5H73xppPhBY27dkNt7oxxsNXCyUZBz4bt24wFtnu67Lr9Y+EFRNj7
kL6w12EEiF2cpz6uc7yy9V1IF9loQ1kgCARgdBOrKx7QlfZhrWcUCR7NununywQOMJNKGWtOmj2u
Wi21Ale5UQ1JHkHmMmH3Gz0ZTJNHm5PMH1JFOzkVSnUYZKOVXsICEiixY39NDRydJqDaDO+eUNdm
/ojymSa+HAT7KYSXwBYnzuIjvlTbGVFgzLF55hqY9Kpk0QjVZigPR5fRJJFgCpTQoJ8M499hVOIu
f+la7ddM/5QpU3gZRnIemMLFCoPQ9UkvQNJ41tcVdrR0zIIdD2P7K5XNo5RZJPBC1VmopjB4RGSq
b/fXzMwiVX96nz38R2zooJ0giYFSGryi1M7t2FRnTNg7zN0aoFr62lpkzdYy9wnE0NOWoBIJ7mvm
MIFSfVr4S307jXeuKktfynhVnMqyNATt6fxapX90fvL6Pi/KFr/6xMv7nNP6hjIhDWI/jseb4Qxx
lppVD/pqNvwTNlVOpac8sd4tfSUhks3LV/31LfgFR4gKLSOFtfA8yaQkxVfdndJr3FCnd6IIYZGW
RO8mAxfgLjfrqJlwgzO8RvqGJzNGCAdI1fe9aeEzhRVH4rsfFVTtpEjeH4z8pMZWgB618HK872+q
F/cJBwYluGYNDf8wyvuPKp1+aJAwHq33wghHBjrj0y6fATPa63EsviNJG9mubJX2P1NejBHODMtl
jdlbiAUPFG6qiq/Zn0iN5tn+JxS8/bp4V4ybYtbJ7EcVyrqIit7+0dPz4H13xujy+vyPXfuvTZDp
+Z2QTLcw83UEBhcTrUJD9dND9fcY8TL27KmX1Xjun4UvcMKxUeZzp9f8Fay2f1TDlVXeuM6Ptny8
bJUMRTg1liUbGy9FOKx66pdVlIxtkLSRk316Aw40hTHoXXctR8xqQGoo99DDzatJJ99WpwOU6II0
L+6I9vMy0u7O3SAJfmsmVR8UBUiUlPlV4fV1jHb/r5dBdt22ARHclvRqYqD9A4X56lfXjdraDfKf
9igxZZcSNijc1M0R6KmknSYFIZCpWZDUV2NuB6sRXzZFBsL/fQOSdgPpGfeXbtAgb6IMc+lM950g
3J8bEN0ci3IZcFFtkgeNRip9XCqJVLJsSV7x55A37gg7DG/wIa92cJ02ZlZ6O9h/KmHznH/crIvA
oerCEnxtYV0gyaSXBCqKU/P5fasiEKjSdYNGXUBoyjevejTxjd/Vspa53bpU7cUQsTW/1fsEYw/h
s+E8RClG+M1XtQo5wCnOjmglbwJZwZJkc4oDTGpCByXrAGiWR3O8mmWzbSTB7Aibv1ys2sw0xJlq
LueZPU6FeV9KWw33j4KN34Ttr2BqqFNMMGMK5pCX+7UYspHEaozRB4f2+K5QcAQWyOaCWSbfoI17
1Y2KrzbHuZKFgsxxAgugG75pW5cvTPEw0nAhXxPZe/funWDjNIEDOs1EOyOHgJCHW+p+a3zum0/m
+iEzrjqZpJnMHoENdMVTFI0ALM2+5PV1akVO8T52dgQWsE3Mdi17xFrHLL8s5sAyIKAmudhIQ00g
Ar01MqbXMCTBwEuXhupfCTsrxo2e3Dj2Neai+ot6NhO/Sv50FIDAcqL2Lkrye3fM8JXiMncO2tac
8KyO9y9bqSQPOvus4Dr8PxuZXsGTaz0VKqr/1rCgRhaWTf13t3YPl3fRfvS9YAh+JKmlEHMCxmJb
gWXedp3j6/PDkITaeFVPksNoP/z+RbPE+ygG3xvtVENbIiPQdHG874X9oOWlxG/7wYHSDqSTgYGa
nd+PVa31lCpZZjy23qYf+Idk9wNjBIPivkEe4y2Vf9oGTNi/feJQy1wBprAv+nhTp180WWJmd5Gg
2mJB8t3wMLX0d3sq/mqjdhBDZngQ7/1p0hl0s71Ku9Gycv3ea2oSDSUtvq4Fk6lF7h+GFuakWrZt
o5ZbAG8S1TWZM62hXiVpqDHC8IiTET9zu2PFhuygGlpQeVCJT5IWogYTa/3R+I4i+scm+3E5Wnd3
xOa3CPTVdLbSTSp+Cx30g9k7satLEHYjdIMg7Dk7W1OqJUDIls9pM/hpfk9a2VBYmRnCpmNtWo+p
CZC5um7mB1tWI8Pd8Crl8GKE2DiUDggji4fk6p6YedNW0dzfGcs3b5Y8hO0G5gZI+PYzTIwKKwwA
tSO0uY3Gn9UlVCr0XJkHpIlSWWuXLBhfiYIYSqGlkAYJMTuGT1NqAxKgxt+bfevA00SWNE3Ew/uV
L/E+b+LjDOpXokxzbeS5pekDSrd64kMiBF1fYc/8Ivl1ObR3A2+DIwRe4iW1Vk3jGo7GdYfeuzL9
4GBi3WUQmTFi4K1D3zcEIH2RhXV/59R/tV68UpmEwn4m+cUa8ZBsSgMjWigi/B895SyuHX+GYK8R
KafqnVaJnfQEbe3mDKXrkObXrLlKbRyW1G9N2WVwP/o2VgnXaHumKqWUrxHm1nNJUCXI/q6g7sbH
NVmhrM19lyY2tC+wnafkho4EJVarNP2uxEBcNFpdDojdDcx1NBDYyEGIomezuzqTO1tr2PWYBZV4
KEu6L80RUiRTUNBfySDLkT9L/L3aTy+I4rcVM40hz8BO/9emk8GL+U0bNOf8Y9n63VXzc4mNYD7o
n9ka5rLL9u4uQyHFs1o15gvzf998cDMdLzZza6xhXbg+Y6q/akdH9ti5H/0bFOHIVOrV1iAxt4YQ
o+QvhGmEyasYqnLGpfhtTVbaBk0IkyQj3TDqQOs9zLaoY3Kwr3kxdYNRm7I06S6BbLAElsqL2nWZ
p6+hlySnXHEeU5V81Md1CWwDYhKXg1O2WAJbYeL0ikleAEu1+bYsuiBHfsGvTNnj5+5x+WLUc4vs
JiiWkqap0fLlSk0a6kV/3WGyQggpx59W0vk06U+XDZN48Tl+NoBQRa2ddQSgPde+/d2AzpSDYc2D
BGaXPzZ2CXRFB6tyMOke12ADSoYOiueYrJxo/6pt6S6+ijxDU8XBpIWylFVvgXv1wz9a6UlYfR7i
59GGJ1kHzH7p9gaNW7xx3GxMfedytCbStLC/pjG5mYmfxOZt+pceFhHkgO4vr9VuEL5cccQ30bGG
DIhd8xtHo0eqMfkFwUVDkV0JZTDCWs22mqqegQOz0H8xet3iKWpKwsum7J9fG1uE/IyXOU5vKgCZ
oGehhXlUJGEOIX0zVo/TFfssq0iUGSUsV2dipNnSwXdla6BWL/UrYzyOWR5ctms3zjdm8Z+xiYqy
RIU7SfgtVF8OzkTOJZW9wO9asjn5Bc+ZtF6besTJP7NT35x7/ZDLRvDuksIGQnBWRhkZVgexDbV2
UANz6sA2g0LXJKzKWfPVAbzBEb2lWqj14HdAx57DrkmP5ZAH1qreTVAYaMarhDg3at9KttE+UWxg
hTPRm1q91Rr+zQMZ4xKztRfqp4rPpYyryDsxenhDUGzwhFNxoJnK+hZmrlXc5HdskCQZ9pfLtlzD
wjBj6Hf/HnTDiLxgkuFypkEI2sW51GNs8QA+N2TlWfushwGh/0IJrhtoZ+eLic9//VvzN0SIrrJY
vRs837xdAy7klwTzG9RhtA2i4DxS6xjMaQCxmFuf2Z2/Tt8pNEguL9H+pnqxS7hMeO7aV2TAvnVV
NLt/yFAYLxsU8D/C7gVDuENkxMsTywOGd5xj3nSahA7zu2jFpwg9rNL2eolN4qf3sHT9jO4UfrRH
c2gG3UMTpPBh7HW+81ELuNK6F76prPJlvUQRj8JevarjCa9h/rYaeA3T66M0DndpdgMiHFEOnRbP
tjmIx+68yr5hpkwyfhfCUVXNA53r3vMBtmHyrkvNBLd2fGzXuQ91bq+UsMLu945jmLx90tYg8vD7
rgWLr63NwArZZAf2MARja4cGqqoG9ROGtkNDQMK2fKe8YtsNoOA0VtBKpyVoL1mapyGrAqPqHvLh
4Npn56/L22nfeS+2CWeUW1uZMfDt1KA/GDre/mxIqvx3g3tjDP8Fm+WZFau3Gc9bUU2JJ6jndja7
o6jFv2yIDIb/+waGFS1LPX5tIN4YLM4dUctTv4xvYZ+NMQKrLjhr88yGMalyR9vIch6q9ul9hgg0
qrZJOjkpIMwROk7dreUM4Zz/eh+IwKJTvxJa5/AWg74bRfmARlGKXsomPe2edxt3CURaevOg9Pzu
WBlTQE0DGTj7qFAzQB2kZM9IAlnslkTVbjdRD5u0d4frhEKtnMpaE2QQAg9YutKWZQanaZN1RMMf
SrJk2meSKPaEnW+hnM2gPFdtQzypoOyDSUwfGtTHy8u/n2x4WRixji2rezTGPMdxQ06DOkDBS/3a
eQ3a8TByQ9X1u3X5utLumlVfR/MtOljaBl2ghKrMbXshsLIpjm7yMKHUXlMkJko4VJRcMxbP7Vd+
dXT69KE0kpio0z2DZnxdf5JKRHGWvEDYnkgLuHBXC3cnnxrbncg5CdXTeG6u9RgSL1LZGsm2EnXX
dCcvXK0HHN6yfBUFe52nxlOOSt9YEie7hrmGY+OEwP+5AqtqemE5ee1hA1eBeTbC54nvfWiVPh+/
USMxO3USit3/4NxgCs4sFUKdmQKzOPFLf/ptwCil6yW24+VoOr5RB7JPzt2NvUEUKDcp1ErreiA2
01OifCKtTLtgd1tvAAS61a25mpEEA90qn4fUCdrpULuyAvbdiN+ACGTbN6yZnQwgToVK4unYGvd5
ft83KA97vBwWEnNErkXmrnAWC0i0TK5mm1wZa/+kZnX0PhiBb0crc3qj414zR99KUHNr+54j0dKW
2SIwrjbYqVaXAOlL/UHxnIBPofNrab5QEmMi49oe6Z1yBI6VLeHc0phCEP99/hJo1UhsxSoUhDGK
eWnx0ciDQtbuJfMW//fNLSt3XWtaG1jRjN9p+UhWOyg7W3KU74q4aS+RLNJp6yh4XeDxZaIhtbij
cRZreDtWfRby0THuZ4qx8zIRN9kCCSRQ2w0mT7Xo5yZLF2epGWUGkQT0/rG7MUzggW6kpkVyrBDG
FmOab3Ooj81J91H9GhaSYNg9IzZQAhtYnoImSwU+RMPMcfCyqKDEX1Y7MgdZgfJlz70qGJ6dJk0r
Tp8FO1YYguBJ3HY56F4VC+dtpTaoyMfLToHvEwWnnu6XzluqTP7zlyk2p+u0XvSKwV/ahGtq6YWO
kX1Iszf1wG9g+IG72UDNiA+VNnFwdKunYTpPVbzK9ujlcwA6o79DLPOcL70Hd1FT993pWA/Qhzeu
veUwm7KKKv5zX118NuYIfDClRoPpCvCaekg/5Mf20B/N0PrWR8VxOVbB+nCZ4S4HtakKV4M11yib
K5jmkr/N7kNWYEBLcrLtx8sw+wmgjVkCF/SMkqYqgNOFU6RGVTge1dMcKAcSV4flIEGTxbfACs68
rug3gxNLFIR9M76YQRUmX+mP/DAHamzmfnYl1x6TRYnAD0uWMl2dYaJZMV+pb+rqpjWZv5KjWn15
n4HiW5miFQ2hyXOULEHJ/DIqHvqrIbZ/ThiQiy4reLUvZKeIhJbEBzPHLWtDpSD05KnI8chJ4waF
H7MaaAfvUB27AEOhJZcJSXw+x9Vmd6vW3KmtDUNNxwpGxfLX8buuBNPw12WP7kYMn4ZnmSqe4cVR
pn0yjhh7DxZRjJ/Neq6Gpzk7XYbY9d4GQrgXLeZEl7GHKTnxPlqle+47iRE8wl5xxwZBoEKn7jpt
6WFE5mbfUUoDfSPdr1Qtqlct9Ebdn5rkYKdvykdtYLnhmzWCFhBpiQnYapg+GwRz4UzyvVByya6W
+U9gxqzMoVbHmdGZHnLlVL/tMwlFCZg14nia6QobODOVCl1qCO/iOv/Qf8FYZlyTrMhYAh09VXmc
RJcDYj/m/h9pV9bkts1sfxGrSIDrKxdR0kiz2x77heXYMfd956+/B/PdWBwMIyST8kNccRWPGuhu
NBrdp3/j8UG/ksXKVON13V302Y6JTwtMfBMdj9ue9yIVT0jVxcbQEcaz1YJotnBLXz9kidO6bKa6
dDBEg2FEQnFaPkEXmnHGItLmJZWdREOdYixKUG8r+mXlOEU3p5BglAJkmtT0ZOI2OwTjTY35AHpR
PFqadEMD9ShLrSCi2XRGq6XkFD2VZFwHR/SNReHtIqs2eC3y/Kdw4IUIhlN0rR7r0VAAEyMZUWe3
g2o4beSD403g0EV7xR3+JeiOq4Fir+TkSBNM5XvA36/ruGinuHO/1PSlLkDO+tqWRsE1OqIoQXz2
iiThDnxSlrOlDYChwTdwzZvhZ2lxrksiguC8Q4ihgHNfA6JSf2TUVZXILkRx+fWdf1eY3ahRq/Ux
dr6tkz9HzTiqSvAF/2dvFp13XZxtb/qXCWl8v2AHbvk0rgCVKr3XGoNdtpHg7N5wPYYCZn7FBI+j
AX5++e3B0M7ROOJxtnOnHzO4kI4YFeLlL3VpS/5wFldFvQ/A3sJx2Q0dd5oQwzs6N23qPQluk/h5
UsFoWZ+Xfz2dj1pvsTg3twy6nKEQoXOb5DTP8Kygd8LMuio9ZoVPHRRJ7f79/fMtJOf0aJYnGLmF
1bRqzApRmh0xwjsrxgCxYX9dN4Qbxzk6K9aMZCCQDvOjkHz1Ejd18pd+N3nUE+/be1VkgrGqXt1A
VMJTfxWqRlrNANpctnjmxkD08XBdoPd29RaBcw9ZCV6saCCdq4+NddNjwoYtzfFdEmAWSoIhL9fR
RPJwnqKw4gTlvdgoUjfGSyfXidNpqiqyLgEMT/ZlGiTV0gRC9Y3dUUd7weI5w368X45x9DqaOvJE
hYciTN7E+oBqPVVg0URW4DLAS9z3orhIsFs88ZfcGnSRF4BYCFfnqXKmvDxZSvVMA9m9vlXbLuO3
6umcTY26PE29ASgZfaVGMdhTedAM2bEycGTNgjL99yfIGy3kSb9IDbqdPIReYNiubeZHaQ7dfv5x
XSLR4rEfsQrGaVyNaVZCog59X2P2heLO1FufJFFVtEgY9jtWOLJS6VLJVi5GjYCk+VFw38q767K8
zpZ4e6F5u2Jc9LAkc2YoKVQc18063WsvyVe6b75En3UbLwrlM4ixZrexkbP4yJAShm3iNqirGzfC
0hjncpK7Di9QpgYvyCp6i/1MgZgDT2RZG480b/G4E4UEddulNfCSU3GYnjHT1dXdzgt/MqJAyRW9
7m7ryUU8TvO7rEcXWAE4Pe2fI3BLq1N6R6bUDRrRxW1TVdC6gSHiaLF/d69Sonpps3rEI5c2YObp
WKKzVvuugyZZ4Hg3ssFYwwsSf6NKw44mmQUk9aE6seRZs0cpyetxLNywTVe4wuJcYdMaebUMwIoI
UsB4MlSiSlDosX0OU9UiGogJLDATvDWygGBGs6U27Mg/FIcK3Pm5o3zDoNX8wHI8/76Hji3fBY47
Jgddr7rWAtyQDnaXPg7Ic3bFF4FRM0V+Z9QrFO54lBnLFcmBEmSvA9dRCgbWcfOO7IgtDi429Ryj
5HUFjXMmIZw/bDQzaOWph9Od7yLrmepgYaZ7Qv51qR5bugsM5w5NuWyKVG9hvbVSfTXRr4yBV4H6
Q5ITURHspuKhckpVVKqjr5Kz3LKX0iwrdJxZ9a0xfGpFFbCbZ+Lq+wx/5dnTeWlH2uD7mVa6ZgSm
oRwXa8WxyGRXsiGy2U11WMFxG5QZzTTNJeBGZ8Q8itZhSq6d6bHwxr1o+ua2K7psE2dQSS2bdY72
K3fuP+X9o1T90Q2CuGxze1aawBlRFkeWDPZ0ONZicTo1cdJZ1Pu8QTELbVMVwzKQrkQ/KqcCQzIM
gWFObM1kB+k+rNmEosYFtaioNTklduT1N9PX9PNP+lVgvezO9s56V9CcdlQYC1wRsEGjgLj8zh7c
sht6XM6SGzgCpE3FWCFxitFZGR4NDCDBH7nFz/GTeShA7fYY2MhunxeBYJuasULjDLiqQTYboa3X
TdOjqbomiW3t39PMvN02TvtCyaRdtwBDidBJJhW2zAjaH5vsx/Wl21TBlSycCmrSUDeJxfZI+1Hr
aGHQPxLJrgA4Fz5ZlhkmEW7amT48xsYTbstfp1EWuQamxn+va/B1bz2RlbSh0TANSA6N5RNP2UvO
5ETfTcsOnfFOfFhsvJOzHdIIpZqiqohX3iLmQW0oUYIQHaxaZ3JkTeuSEzuDo9v5gQV+kjCO2Fa8
CyQzg5W7rbrFVOcAa9kXt+D/7XKMDXA/og8XCM5dpL3VNcqCC7YONvKhfYwb7zqAsnnKrtaN8wqj
1HVzwFIvwZ/h5+pgIVIJS4fcq/YAomv9TvESJJt1QfH/tp5f5OI8REHDfNZa7Fab7XtyUgyRWNt7
Y7KGe9PElApOz+cC01EUAzHesBvccYKjrR3rtt/1mA69nI1jYleOcRCs5bbW/wblyWb7rg0MTEFh
Wi9Z9nRY9hYe2JSj9IDpUMdwJ6y1217GCyCn9ErUdjoKfbF5377p0Pn46A/2iLdE8GEhIhPlsQSL
yo+ESq1YqYMMcEs77STdsLVlBn24qOZFBMMpfVBjZvxQAqZWaq+ZPpMMzSGNkIpvW/Mvi8dpfpN2
WpypUBHa2yXo93+xt+ZoR+6DHWhJiK2/oLTCLRzRKm7HABpRZE3VMf2UL1nU+hRzscGC4tLaxRW8
Cn05R6dD4ZqHftf9Uo7R4/R5DI5siqc4EbQdJF7QuSOmqvpgrBO4FKOevicodW6USXULOfiFQRHx
3hros8AsNsOBlbycLVKrWvR4YC5G9ivchaIdrseRI/+YPM2pfOF9/LqEqNZ965dJk3RhMmJja80O
kINy88dqF3qm23+l58zOdOQfCOz/H2wtM7h3595vUQ0+N59ZcTHLHUQlvn5Ec6Vfeb07wxhTt91f
X9ZNK7lE3zxHi0VRQy6jKtCNu0cr3nWy34nevbcX8vd9ReciKxKGZZ1pCPDbsT3P9Amd0raiPIbW
6Kjos7suD9OC90t3AeNCrDI3O1BwQh75SHF45358kHyy/6/Lxql/h+tr2rBLCyiOvbb5VlWJvTSL
KADa1vmLNJzOS0XegdgI0jQuxlo67PiJXBOVuzhPH0RMwNvZhosu8JwAepfUph6wjfIIkm2vsU9n
B0/VZ6V2Ol+0hkI87tyZR7Dczybw5CNKWHp/2Ndu7y7f/2dVooSXQNN58jWp1WqaTkCryCnofgzk
OTUf/5Py8V3YcRS1cYPuHFcKdp25N+RdVZS2MmvgiZ7tMAr9uBREC5tn92rPuOMHhYJKJ1uA7OqH
qN/X6Kq7LtPGZGqExCsEtq6r+LTIdDmKU6xbcqiQBJ324aE+YHyWMCMpEoXzE6o16qlCmfoNf3Td
o5oLXu9F3+dcQzENKfKc+P6iKE5fUNsocv/6YglcHU+6VmpNNizMgkjxcxh82fqJaQRzdxP2u+tA
QtvhPEPWp12xYPqbm9qDK7305+4mPtBjhCKs2BXNshY4VZ5GRu116JgMJSOp5fQk8Q3jUzGAgEct
3SEZ/bGMfw3Lw3URBfbK9wgmNFJppkNCCU341bib59s+/0iu5qLbJvO/K93Gv+ABYAbGpNXOEOVu
lgiuKAKNMDmlHtJMUsYFCGb8UgdfSO+Ny5Eu31I6iwxVoN8mp98q5s6ZRg4oVbOlu8CPNOe1z9Zr
3eDHYroo0BOznmyDmpZhqLJlqvywB3XRkqhmRrvcIb5edjh0Ef9Kj0NuD87kVWjy/e+g7Eettq2I
9EoHEQ87Fpfd7BUu5os4kqeihQYzZ454gBd42W1zA/mfQllmz+QjMimOzUxX8RBlPGGCtlcjK7Dc
ojAbx2Lh1IK0/6bmr8A4rSz1eZjMgiKyb+cXc5Z3XT4/0kzEQyGC4S5IBAhZ0ABmAelxE53S+qEO
flw3YuHCcVuFMoW+sSqAWE/KDqMMboqbxTGRvlH3oThlKBKJ/ftKMSSSZApsGmfVKV6QGNVO6RGN
Lt4SORi52NiTn3iZL/3H/eJsPJKrPkUjNQ6uOjnImGaqoiptKERFb9svhCu94Ax8meIwLtlaNi/Z
oWPViS7et3DNLG7BJy02M6Zn72Jp8K1pBjEw84gPZ8w6DEfSwbbRNqZjPCzLhal2tKC+mJ0ywjzE
5rVnhcfpypJ3ISbrmkjOHwOfwqhZL0fnyLYk7OXYPNFWUJyilCEIDC0dHiQnD1T/lUhPZbmj+k03
OUm2i//9zGDEUCs4TkMUovdWxm5ZRdw8tHX1FI/COE20W5x2DOB/Tym7+eCt3LC7Q+sH7o+psV+f
q4VJnE2/v5KIuwBFlqpHnQw0c0brYkyU25pMoiBn05xXIFyQE5r9rKcs9JRCN8IMUBScRzvDsc5G
exp+aUf2Mh4LdWPbzi6wfLizkEmnMi6SqFmcGpc9I1tefJhfokf2khwdhakGwWLyoU4312GS9FjM
/kh8Od0TR7LbM0s8N/qNinlGGMbsfcQxr4TkDhllqcrWmoAZnbJDDHLt2NfOyz8sbhAJyB01RW5E
dKwARhbJTufGzkSz4ASqYnK+wyrCtgnZo2WQhTs9fCmp4ZeDL1g0ZqdXPCLfvJuZRluOCuSAJR9a
eU8+Z27ppI5+ik8ggUGCEZO7bPH0DdH6cf5jpnhVjgbganniaIpHctO+Ltrm+pmYIGoRoiPjxN3F
s1RmgxZQzjO12nNZz3cphlaj/EUQcG/HAyscTu0wVsZq4C2QbzLc4dT7bPXgQFoXseKjOFQUicUp
Hh1aJNJiFhBU4Q866zYd29EeQ829vnybG7QSi1O/OiatjPJMiBVOdi8h+I0EiToRApN0FdokmDio
tykWrhxcNThKIpY60UrxKpaXTT5Z+L7ZnDA0QNUPoO3+yCKBBUEjMsqqeA7XJE16FKdhkUZUy1jS
iYaCA2PzVDcvANyhFPZDNeivANU9mWe/bBJbSx5U5XMgN7alIYs7CbblbxT6gsmdUQ2Jmn6iEKr2
TF9xU0/yDI8+vDLvuaIB5hscVAgkLhLyR5Ns1aacmq9o2QHliuYxPVqece5dwuqcWGGaMCxjJvnO
6ZmWBadgqNTgKbayXp7TJMYr20J/dcFxAHcA7vwhbnlagjT4Gf3L9jAdU2m4syJBEmDT4a6wOa1M
LSLriwnssFKfxqjYzfFtM/V2kQoLGzajzxUUFz9lbZuSTGNQt+ymEhzUJ9ZJHHmhq3vXDWHT1ixK
KcqdTdTHc16pqed8UlrYmhIcqbpP9JdAxD296S5WEJxDkscpDgIVEE2UNk6aaMROOmHKYXN7Viic
U+pGDMYccqDg8auhjtTbqPMHqytid8Mbcr+MXPISImgSR/AiATnNkCKizVIBaJl8TZTnthGc9Zu+
ZCUapw5x1UxNw4qQEzMOvLCUn9I+Q6dW4EbJeGupFqNRVO5ISp3/phycE0sTmuomsrquRX/US+ml
xXKo6/+ogZzXiudZN2MGQtUchLWpTfRsV8+Ci/G2c7wsIuHe0PDg00Y9OxaVJ/Pb/x7tqptJsyev
dMVvkgKV4Hs4Zb0jU6/CgoMi3CUxsaXuj+t7s10fshKIC1/CtCXmTCCQtIfKB+fqVB3Q9+gGh/BE
c390CWJ1UVnmtly6YaAvlcgqfz3IZrIYYYz06yKR+y4NTqg0dK8Ltu2RLhCcXOrUVcqgqexx1dqD
ANFDYvR+tkQtliIYzvGFk9zGGJuIeopEtqcRRNPGiIoXQXXS9gUO1/e/Fowt6CpWamQVk5U6wCTB
EcUoN8FhvJfvMBfUvIvvO19C0vz68m37wQsg5wcTyUTR/QLAfjlb1dcBpV3gd98V4c/rONsFzivJ
OK/XxVVqyR32qfWy55xNBvXSf/gKzRzcu2N/BcU5wFrK9FDrAZUh/y7jBTymsS0Pij3ON0Q0s0qk
4pzTi6whrRe2Y43uS8teCz4Upq2k4RzeUkn6ZAxM814i0J/gdu11do+xNXa5Ez9lsZ97Ze34OvSE
1kmUTli7UC3PWnGuJuKbVYhi6p99kDd20DxdVwyBYfFNvotK1WWeIV4RnImyI+NToAmsamOLELaz
ZggZxSbktVdjZVRdusyVXECmSMM8HwyQn5HLui7FVnj7BoNTg75SKi2X2HlxF34fM1uBa8Xrmd/8
wmQfxvwV7kTEbRsr9waSU4xpUti8LEBmka+PLzR04vj5v4nFH4OjlYdlWCJxOx7bX90pG2zipV63
ryJnpE60r5/CXSnQeMF2vTsMI8scpoKdVMHR6nflB2LY9boR7sQIlH5QkxbfLzGqaNB/llRyGkMQ
QGxuDlGJLlsKMTCu4K0jjxSjyZui612ptHZy1thtnDybs6i1dytOIfIK551bjawukdreNc/zL0ZP
a7rhIfq+ePmuAK+vQB02bhpv0DjPOtVTXqULpKrB138sj6Vjgp3BBYUGmO2k3XU00RJyJkWy2ljS
kYFhsKoDHpvEDyNk4ZKsPVxH2jqc3sjFmRIJxqiPTEAlJ8a5y1Jj5J4NhJFvRCHRVlXCGosvkgwW
0PumKrCUWv01leY5aqmTDD+lmKWjtWQvy+C0LgoEtqJYadOyiKFbuomZVgZffE9IGRephU6mdAoK
T9OUztbkIfmI/WI6BSWmLqsKX4msFChJ7fB65qrLIWlvZSr4/laQRDAT6jcAZ8B0qqUExLG9i0bi
44RUnOTN1Ka+Aj6w5lO4W+4F6sE+yB2KbwC54C9Tqy5C7hcS+cExxQU79esRQwMMn81tGUUlEpuK
v5KPbePqvCJSbIAjB/KhUtFVrWiH6W4eiF8Eod+mNlBTRlwu4w9fhlkbYaZbaQ7XUZVO24Cg5gPB
JbIcGmvLsjCzTWXuZC2INredVi+9G3WGW0toXc68JG5v4nZyr2/RRsj3BolTiaoCnVqzYHg5paAF
i7BsMcL0MrbzCt2WH9qglVycPhRmHWepMfXuUJv7sZFsMzYPdZx414Xa1IMVDKcHeoKONivE8llt
bRP6ZJbPvSZwfZtKsMJgv2G1RSaomCJ5xsI1ZDq3geUYtBLszVYv7JvN4c6olgxGMncjMGBA6nEi
9tB5o8/4XMKD9TBHbnWb5HbioVtUkLUX6QV3YI19qRnRxMSTvhm9b3TgRx2/TdaJdoIaLdFmcadV
PFSx1FhAInMKZxTNoLYK/6hFA3+37vFENvHSAdoBA46cs6l+rKdokCl8OB5InTOr2m4d6dYnBylz
ya5zpEPkX9fDLR1RFFnRZaKhXJyPZczSqnINc8DdWJp3cz3tO9oKdGRrn5CklTEGEUxWaHl8q4bj
uBQkjAHB2s/a6WFqbvIsADcq0pjDw3VxFKZvvDtXNIVaaJhRDRxRb8HgEuvIROOHq59B2hz4XYAR
S8u+A6+bcR489E/1z0WJ6eOi8pjNOEPRsHvUxBRGg39H0GbNKrLKwl0uAy6rj9Y8+HV2P5BcEdq2
mBcwTiMjZSykPMBjMMVbeifft+ngKBiVITCxLcVfy8TFTqo2EakdAVMkpyC5V6xbQxEE05u3qxUG
/3gwkYxR4AMDRd5gt8qP0RP5Gn1hdVrExoSJfi+SajOwXkPySoLuCDWWAGmeFyTV8ZLuFCBrxTMz
6+40C4EBCPG4EyyWE+TWIyhlclB/UTc8yk8gckC50XT+B40z7IR6ZwI6bEAzQW6D/741ARRhkoEa
Mdjk7+ZjmbvhHjGvbziJ4v+zDOe2fCtE5mRWB02ZoiRnlFNY+LxHRTjsLTxnkVP8wqhvDFUVMXFs
auUKjjvXJslYSpkwAZVfbeEW+Z+zyGcJReLOtQU3EkyrB0b4GTVbr6RraAgfMUTtB3XETFHbVrCS
iTvMii4va6NgMu3YO0/pK4mDMio3vNccXPfO2kEVRXBCGTknIkuBnoOaALcV67WOynQ1bzrqNgZa
78VUEpsnjQ62ABAvUdPkD7fI0kg/9GHv5iCDR7hdCw5p0fd5I+vVRNIXfL9ud4F2qgbB97e17vL7
ObMKpVTS6AIjpuhd7c3KzpTW60SbIpKCMyXJkFn9Eju/kmM8++pH2hvQl3URgzMeUDfoURNimczz
6IFoCDWq1Dd89hwmJifevM6t0Tgzkoy5pO0EcSq3bWz9yLgLyddg13iWb95gprl3/fwXbRJnRrOC
80q3gFeY37uq9bsZ/sGSnesook3iDAdT31QM+wRKSL5mRQI2vP+oa9y5u+hGIRUUAHWHHhQqobm8
HJ+pFgnqwAWC8BnhoMQQlYVCGXSlPPcN8dv0+/Wl2twQAzk5A3PKEdfykhBSBLhhMx9zt3S3UvIl
iP49yQXyvr8h3k1VIr2hGiVcZxnr3wIjum3NocOEVxGH5LYyr4C4sCFaRnmmDYDMb70Xojgt9adH
49sA+rHo2NsiEmTB0vHjjJtYWfopw9JR3LBRNp+kip9rorm1IhTOrU1gc8QETaC0coGHZNSqF61v
xQKF3oxXMVgaVbsyomONQ8lUqzZyFfmIqbhrlcXu1DtpluwgFI0N2z7UVkicAx2DYu4yBUjLD7pL
vdLRD9W+8eqDfjPuRZTOIrHY4q4Cn6wNMEh4KgCGUQxL9UWxnrTilFkCf7O5RyuZOC9qZgPtwVSN
ZEFZ2WPhDmXsgm5FkDPavKetUDjfmVoBRVSMlQvmA9EHuwdCutxnxZNuPl/3CqJ14xxoHoVhU5pY
tyH5lkexrcqTPVdupwvuLyIczvt0E8VwRgqR5DyyM+1cVj7VULkthYK123Skl7V7x3pnWdYYYV6d
a+rmfRGbR9PIBEog2B7+Gm1GcTAXJSBUFIJry+JnWXaeytGnTb3L1P9qSDzfXY/XDysPgDceuxPd
S7cxXop+1Ac037vJmWTedZUQ6DjPeTcMs1p2M+C65LTU/ijtmnF/HWJTGyyiE4pKaVSMcQretKU0
qiEj+5L9NHVpONoL2ZXpy3WYzRwEngFA+YWuDqLxOxWEvTJTHaLECHn8Ineqn7oTe91NihpGR3+J
bv8hWRsLcfmb3xqYC4H1WQ8wcDJDV7ZqxbaiEq+V6aGcG1eJqz/zdHTqSPKWOLrRMHE66Js/6kDU
bLi1j+vfwHn6JcLLgxJC+IVGbDrNrP8RaIITf/MkXoNwTj5EVYOpM1e13KHghWZOdcDMIrTeN+1J
3hVgAxU9WAk3lcm9cvV1FUZzHmBtR6c5FRbyc6MXOf2nAJcm7Zx8V18Y95koXGeO8NqOcp4/USKa
aSyP3y457gMuGf0AUzHU+sVE/UMimia6ZSHrdeUsJJcb1ObH8Ms0KPdafk6n2pnG3B5F3C8iIO4A
GGiODJqO1Qxl2S3JIQZ5ovJL0p+um+KWW17Lw/n/UG3mLmLyzBkqouLkRAxRA/dmwLHC4PvT41bt
JMoCDuKnt0wLcW3/ofnElfdQTcHBKRDI4EJQ2lRWixgQGWLpy2J9CckHvDBBy6QMJjwL5H6cAqRm
FCaVyjI5y74xd0t6jEKBF952EBcIbuv1clDlgmUdStJ60vBN7xRb+I64uU54RKSWamCqGU8ggTHc
Gi0i6JeV73SQsH/onZKsADjDNOaQZP2ChRp2gQ9ioZ3pLg9/TY6t96KBE9vuZ4XHbcyiVmOlDcCj
T7OnOvNko4TnUbfNVx7J7jPUDcOFDBEX+2Zeai0nt1tzm/9/aq/FxNqKoERE2afO4ssv/SlEZXfh
iyq7RVvH2SymTKv9GEPSWfGl8aSqh+s+YVP/LivJ22taVYNJS3wfEzGtPkbvxV76QAc3IUS3wM6k
W3jM5narH/QyktQaMpgnglkNkn9dhk33ufo+tyuVmaZJbuL7tH1R1D24i1Bd8MtsRGxFmzgUryjg
3ySWJnOHXiBrclJqNZ5t9JcmtWyp7ZCN2HfG5+vybO7JCoezJkmz8jhVgYPMLqh7tZ0BtmM65Lvr
MCJxuG3RmryTkqxByapmyjtjcKziiFRZvUfD8Qf6mAlZicRtUToaZWo1ECnHIGFDqSu7jvt9UamC
ArjtpcPERrAB68ixcPGWrmHkRFHgZW0y/yin49A/UpHH3j7i0GP+FwYz2VXsY45DpE8Kk+UX7oSM
Vb7056/VDNo71lGSt4Krzra3owaGPBNMcCEqJ1Q6t6GJyw426m5wMR9kF9rTF+sRDY8nVgiS7uDs
Clv0Xr65lKqMvmKiqyruN2/F7AaNWH0FVFhV094Ey31CBK9dmxqoonAGR5OJ45XTwCFVTCMyegiW
l0dNcRLZl/LFCTTRhXTzLZmskDj9U5UYlOghkEZn2SnoePh/x11SJ/tsvRa3aIdKxHW86bxBlo/Y
AUUrGCb6dgnx9hT1gTZCG1FbqjeS25iCFWS/+11EvELgXMUgJWE+qkBI68wZ5HtZuVFu86iwde1n
VQocxt+s4kUefr/CKlvUdGCcV4w/UP6MCiE3duaXeYeuW3tARZIohS1aQm7jRpDZmloIyLK8B/cV
DQQx8faRrikyyCRNDQMjOOPqLVx8W0bfXOBl/AUTabzWKdFEH+yDzteOMgJXkUxsmd5t2gqScyCy
mstm28NJKbkc1XuM5030/dQuy/cYvbe1HWk5fZrwiwX7t7mWKIZjw5NYjTC3lkFellMu5yjgDtF/
XgXqQ2BIIme1eetegXBuIw2LArN5AYLj6wd1l73qpgc27gytHkJezu2V/C0Rn2iKIrMhaZDiRC5n
uwm+tih/t5aX0PpeJg/XT8ttt38RjM9jJAlpqlHKGPMBe5PM8UyOi8GO9beLi9O3t+qilZznAGfg
VKUEZwy6Su7kMrkdx1/X5REhcJ6DBG2oxAuUcJ6LxjNADfoAEk+QiX8EBsUnioLKOJl/5yxKVLwv
FDDDjKaim0w0r2H7cMRkjr8AuCxPVhRWG5Xw7MNOfwi+yT7R7OoAFpP94reWrYceuFlAriisbmWX
y/dWfAHmHEdSj2E0ZgBW/eSeDR4YjiwdyOYAiKqRt/fqt5rzz0YkkbRqsqDmcxc7pfpDFyVWRMrN
vxqVVYPuUZB7uPJDc0q+ZmgO1Lw4wgCyEqwl9Od1pdgMLS6mpHH39iaUukYOEuxZlDsEdCXNH60s
eMwTisQpRhvkY4YqboRps92Vr5MQMc/yKcThjyIkcU5MJBSnD2m7JGpOsElKs6+Kgz4+RVQgkwiC
6ckq8lSmnmSDBAg6UFcuIoytBw3g8uX67mzWbpHV9nDOp4CyjYEBmNEZ3PiG0U7kp+hGtkGjtBdg
CVRb49xQtsCIugZeVQHV0Fmpz7OHeBrF9iDjC6pnZrtiCmnROnJxTKRG8K0GVINiFqJpd8qzKSwF
Zdv93j38tln+wSDGwFYpZIft+GCe+/JGRjcJfISTSfdMKPFjv+gs5PQvHCmVrBK7hgcXXEuPsfo4
x/c5OUXS5+ubJtgzfkYO1dskz2Qg5XhH6oiXTKJTQ7BBfMIqQDI0wOAkOIhe9apqX1hYQPSBXZdD
hMLpXqfqmD+bQvdaNOab3R+Y6YeBQoIEy3Z2Xkf0TxU8s5h8T5ZVNEFULbhH6Wf2Ts740Q0nPoBY
HgxN4p7rbb+3wuOivFFJ016RgCdRzwDt8MF4zceR+d5AGlZMwru5iis8LuBTAqqYePVF+UcW4lbv
0KmwZxGFswCE785S5Kns4hhCmekhaO6k6GjF3nVt2NTqixx8M5aat9ocW5DDwHAf81YR3Z62v68a
cAko+cLN9q3zplLdRSE79PT+E+awKvrL9d+/vUSX73P7HhILY9lUPEt2QWZPsTfibtuIqBL/Rrsu
KNxu66kaNAmFFFbjsWem2JOcdLSH4+DNJzE3jGDR+JKcCGPGMAARcGBvOSL4vm3HD2VA9d8S8W2Z
eo0hLm0IXyNrN+qwb42DJXpIEmyNxYUiSlqpYZRja6riLql1WyqdLhK17mzGoys5OP+PivVslAss
Fbucs4LrYMe4MTDw2RHFo3/j0y5rxrZtFYjoVpbQwmS6/G2M8NzIOL9SJ/s1IAngsSJX0ZVZpHcW
W+IVIqKeIVsS7FKWOQXC+8Q18XANXj3TRu/avpIEZwPT43fH92o1ubPBlKto7C1IOB5f+VtuEQHt
k+OHkmwrGM4pTMlQxAszJ5R+zOQmnG/VRVD1sS0JKEyQsNbwBs/pBTWCZTR1nHLEZ4X40PBdfVCF
bNvblnqB4VRiLNV2kCvEO+b8bckie2wFqa7N+AbTof6Sg9OAMs3DTKaQI6CVQ1p7Ho+aNiKX4dSt
wJY2ZTE02QSjPDEJP2RaxRzZqM5xaTXQY9WGj0skKADbdAgXAN6tSTqZZUND0kltYqcLFj+Ngxur
EoghQuGuWRmNyrJlbSZLWDkdBqAlJUqYnj5w7KxE4XzbLFMpHFjGvVNOkd7uYmL4maidUyQJp8Nq
FUpErgFiVhS3xXOEKdzlsrsuyXYqcCUKp8KdoQTy3AKlnx1ld2bTYhGrfVLvJq+xj2LGuE2NRvqS
IPWt41WWM/5O7hra9zCZXvk6L0ez+tzP92VS2JFo+vu2+1xBccHBsPRKiDpA3Hjs7MBmpCh79Z7N
F1d3yVHUjsM+9s53rsC4GCFr2i5aWLCWjtWXIdW9uaXPZjb3Nt6gvRgcVASpheubt60hv9eSzwTi
FCcFiRG9pelTb4LQvW4cUzjUi3n9K5LxOcA+TEI90IBCMbQpOoZK5ITJzuifrwsj2i7+8lgOJB/k
ADjxZ1aWruxD3MBH98NDEgm5bBdfa4Y8ljRJDEwtb9rqoQkFb3LbzwYrAM6uZGke+sSAPmSn5tA9
JU+Bqx4GJ3wG0QtjQndJaIuGyAlBmcKsAoamrqiSUWg8ydyqREqw2pVO7qSZoz4hTNFtfSfv8y8i
kkGB7vODNPKBFJJCABtRaWeY+rFfEhzuqBkcDbsJ012tj851bRGpPudGMo3GclNh/zrzbghv1PJ5
FJFqsh26pvec+4iHXEbzGyCsPHlOcv3cTJpACpFpcU7DpMM8xykgiH5jgr1ele0qPjXS/gOLZWJY
gske8NHm+VYtonEaME+lwmLpM26rZ32abE1U3719kqxQ+OjRJOkYj9D4blfOXls7jCQlcC0kO70h
clBmiVIRkeptdh+TFSqnCIu1xHGTALWvHDn30ceEobh4L3ZrR3L6r2rnB6jBCjB2mlHmfSxEX8Fz
StJirGw5T3izIH4PJhg0EoIyI8VMNgUNAdZBJO6mTq7gOIUJIlwFE6QFMKl5WZyoiZHspx+gwySr
JeUpLLS6b0MqM5nQWbinJW0Oo5J9uq6TG+7exPwPlWooj8GzHF+Eo/cSoctsjpj9pkd23AUn9Ikc
uiYe7c4cvpGw/T60hZ0o4UMxBa4kobCOJP9H2nUtx40r0S9iFQkm8JVpZhSd0wvL9trMAczk198D
2ddDQdyBVn5a16pqDhtonG40Okho+ilzPf4IwVtUitFIo1aZ/GyuvJzdlQiKtY27xJ2HN19XGb5c
lvopbT3GExxHs0eeDhoqwIOPvqTLrYU6MtpITvtTD+sxhuA3pqxdlIGit0SUZDeO/cUqdW9Km+vV
rO+qMg7+TiLBzjE1QbcOBRIpkCWqvcVByYBssqxs2fjfN3YNg1+jthwhUtmuwVQl4VqnCCprEjqW
rZzAYHVnWjRvIYtmf2XRTR0FffEaozBTzPR+yaohLEZQBmk8Gf6rEVagP2U8+7T63usfKGq3a1kD
kH85YWcQQRxGUZKiJsmMKYT+gqED7CoOcuDgAfc5g8n2N+kMJzDxgrmh04x2DOiJpPhj9LVu2amh
kou9DETg26KKzTheAcLqdXI7vb5as+Iuli7eviqchRGIdu6sRM+UFMIsvadheId1bPRgzWlI/nuH
a35e/0CJdNt3q8kwtnRGwu1nSv2sTF2pOJJl0wWesxbVMooC4gzDctTHyVXQrbGZJEn5MhSB3VhT
jy32Z/Z1xXYRErH7OtBnydF5agIfL5dAb2jnVWK8EN8ZM4kOAx0x62RRf1w+n5Lt1wVWW5OKZeUK
kNTqPBjYOj3Vc5DWSRhZh8tQskXjf99wWz0MSTmngKLlWzymehHKyOjPv8MQmKDLYmVo1Awqpred
4qPrTFy4fY/OhmFsdrKeiTueILYInactAzNp8C8BLltZAz8FehBjvEnjIUnQX09F6AToCECJh8Sp
QB4t3V3HDahAP1lDZtKUMOVk/TxgalvxVap6+4y6wRDYR2PIVCIjMCL0tnaJp95mvuIRPahP9Ch/
Zdp5lH68kAILpZbWkKHibKdj9EjtHJjtHBoTfabXvgvNNf+4EsVV19gbtPyES5Hk7V0msOikTZlG
Yd0h8DIHo088tPwKfws8H+QCc8V4fOV6JK9Y22CnmhVnnAoXC2NCp+nU5SouRm1A60EiGl+6S1AC
V8UKqgC1HlArGsKMaliiSW6cuOtyis0fw/i2zmSJkTut4R5LJzAXtda5W1IspnrFRyauR0y2QBam
fEDOLnud1dQW2Gs2mrzICICGuvBI6sF4LU4wjbk3DrJuBZJjZwv0taBib0ayIpgyjVwdUwUJnYPY
lpCkVBFFSlFXKy9UiKTrD4rIrvgj3MPJs47y/iK7RmazggKZoPwgM8GaIOWhjd9MpEBTuDyWlVbs
rt3G8gsocZKZQ0lwvEtW3qdj8qYx0tHNNekInqfPZNC8DZDAW+Ww2r1aAIiMPu87zB+SujgY0e36
JRHex2ACadWNWalWAoMWT1+MPnS6Q9NgAjFyBv/S3zDUx6aT9/kcuxFmjRYHa3Y75SER8gWm00J/
a/RUhJ8uNlVcB0eNnAQYlv7JREV08bWW1Y/tH9czhHBcK6ITi0aAwIIlOvc1JifgVwKpr7Gv1mck
8bDq09isDZDaRLVfW2Pb3pPovz/8cpo7gwhHdTLyTtPbHAF37QP6Xqpf6RT+3Z4I56ZVoml1IiBg
wUY90JvcdQyJm7l7NjdSCEdGJQpZoxpLZaIzynRf9gdWvMRd3kAIB2UolklJ+UJVwxWKu1xE5Up0
sLu8VpeVyxKnRVvozIRXEMiBM+Kgv2/xratCvQ91ad81bjGfWtT/77sljiKsieYkA78ygaIXj3i/
KHpGwyk4R/Jc1MsbhOZ1jw//ilnULQrusXraT+aggWzrTn+7eKLFzpGKUfIdisabpD1p+tdcOZQM
MaLl0+VtkkkjcsBYzFk0AslZrKuuSg46hjlElmwKtQyG/31z2WCsRXijx6KNCNPQOoYgsd+mx8vC
7KRKbCnAUgUK0Bpl7jBRB37c1m1UcYH2Inc8tAdZHFYml8AIVZ0llPHTilDsaRq049LYmDf3gvza
x4IJrKCMRhOZNgT7rePONXdDHAe9jOZDLh2wIHN7xLe3KVaNhVVwe0y7Pk4xovfrcohaw0+Y5i5W
eWf2itvYxYFMyEOzbL9BD9bLm8n36umxPl/mhHPGEqvIyxWxN36pz6L7OL+r8tWbusNlHOllRzhs
xkrsqaJcVkwO5g5yehX/dpClqd+7DtHZvxOzOdsFuQ4K+kL7WtO3bp2RryXe78uVecRhKLhpRteI
6++sHV1UM32eov8+cIIr0nlVhYPYd2my9DwAqC/VKdEW1ySmV+F+fHlR988F1VS0AHYcnQgmZuTj
aDPui0VxWM6j10UhUV8myx8QMYDVLgQjwCx4l/naXCn2l6kkQQVbc1kUfrSe6uEZRQhhGYSptjrj
iNfZWLsVYtyurse1Z5g3Y5EeZ2vxxnj0L4NK1k8XlH9K+iFvBu7LdgNUI4hzJNVn7y+D/MspP4sm
aH6VoNXXxENAj+jy4XLznFu2FE8wNkVm6xFpsWGPwhjPZjHZIvK/b4yOOZB4INyFNju8kdm0CCMH
Lls6Sedy8u24pCOC3VliuxpGBYJp51si9ZcWLkiB+IysC6V0IQWzY2P2XR/zhdwzB+pROo9zn7bO
iiKYn6TJ27JwgKeovnWwwxSliCZirFcsfLHxOaMJ5FHpScGc/OzQPTJ2cun2Lyd/4MTbnG1rVWQs
HE6lb5rZUt2kphKX+19iMGcQgUVipYhGjetibpHPpZ7cGqXjrio5tnNxxIimIE4PWpm/j6YqeMkp
t9F1AjXaaEjhCJun0GKwM9Yg4tRuYmkr94+fs327p24DJ+xer+XLQGPA1V2JK1J61SpLEK/96bJY
u/eLPzDIHXx8uPOE5iR1AGPUrWeWXoH5Y7HF3LROMVnmeBnsskyYBvoYrNaHuGIcjII/dCTfdsj6
niU2c/9Ub0QSSH8hWtJORo1b8mLqN9FgpgcUyyJ9WWuJVzOUIJF2nD3EOT52ZYnm+sQoXH1cv64W
7X78ncSCaciUYcismkFfhzpYraBBNxO7lkgsW1bBHjgm+ohFPZYVGZlu1ZqHDjG8rO8lxlSmKvwz
NnbAMfsoKVWsa8GWTwY6pNmIqinJ+5Kq79Ypkwi1709utlEwBquuto6TYena2O9v2FUWOr8eP19W
iAQHawMmWAJLXQuy6lhCu2enXvcpxTO4/qNCgzGj/HRZJ6QKKjDJtLROa6oAKz51QXsyr/mw2mLB
9LrnFI5J4QQmQVHh3HUF4F7mnki08YHCN2oyR6QaFw371sXNiTSRaxrWERM6ZPqx6yyct+xBfzY4
yrjOrTVBrGbBeFS08WVad1WjK1yWYlyk6VzlNENjsSnM2J3SYZZQH75oHw0MrbJNG7dk4UCMxrQY
LMa0jJf5Yf+ykWc84UQ0aY9i7qnFRtqeigiNfeTJvmvh8/oF+WuOFE84FKYxDHWmcrxfYQB+BoHH
Ld5z/Np9xTmLJxwLZdIyTIkFHJJr4KvX9tfuZZdU+4whnAWn1JXFiYBh9hiR9GsBTdvj8xXlIS6+
H0/c2TOY+PrW5lGtdRb0I2XfFOLaaRc6GCK+9u5lRZQsnPjslqYLZlIMwEmUcEBXSSPs18NliH3u
/7NutmBTk2WwElJyUeq368CuSQpvoehvhs4IV9ZKSg1kaILVzIcM6SEadmlsi0CjrlkcVvP9iEL/
Ap1nL0smWzzBeJaF6SikgWTZw+INc2i8KEVgowcCT/QpxhwTlUNgRmQWsqZyq+m/F4ZyC3beIYEc
9EUbqozL8Xwl2PXwNxACH5RDbPexjm0hWnzKlPpkxUZweTdknGMLJDBn1ap1nHPAqecoNO62z+Mc
maYJfNA06lSpLeBipO20yVeMqw3scXUX6qYZk5gs/u0X+ECck5EqDOU73F5gTEygF/fdHC56YKmJ
m6i3L0u6O++W2MXCqo2hWmugLcVVRvi7JO7usiZFktNDBV5o5qysM64SWvEZz2vKKn9e24fAIAx0
xtIMQxfIoM+NWOlI+QChj+44f5O+4P2L1p0xBBJYkjJJRqP6o3V/rsrPSwzZ17oznEAIaRdptuIA
bjIzz0Z32T8P/Cjfk/DbfjAf473+v34CMeQdhjLnK9YPVpyfqPyaW/HfwXz++C4L5u/nD20QBZ5g
WuykSgfEtcqv4VrfGRVe+BzyKcoST9WqUzqonmoMB7T0jHXNgzd8XzfqmyTvJHQi0x2BTewuNYtZ
wZWFlVqg09cJ8oOfscRcy58e7PMSCyyylGSaCyqqD5a4PrVXL3bM/uCJoRY0lY+oWmKBs85K3UVD
QHXU2XeV6aY3ldndSLXCY8jmzWb73USSG+qUr2o0Ub1M1vv+zfkzhOu8ubRjxzSIjWYYQbR8KczO
s5B2jXymy0CS82IILIPxznbZJNjGFT3jYozWKtE/jh5745NjSfKKJBoj9q2L4pnlVQco0zG8nr6O
8S6ZyBIf9u+2VKN8wBUmXouBEDQXGudExR3JicKq/5TlIckRlmBu0xzYes/inx071TE7XF7HXeE2
sMI6ZtXSak75i61tsDX58kIq3WCIdB1NaW8QXMseXYqenWMnE0lg7r4sGwwXBlzFMPE2Cjvna2T9
83fLxr9hc9Ok+WDqtQOdSJjxhloxWjnn9w5i1H8HIxB1bJRjO3CyUrQfTBvcDGRl2anEHsgWTCDn
yap0J6JYsKSJmoCucVDGVenayPz9SySBfOuyVBhbgKREoW7xa0kpu8/tCuM4GLFr2uj3aAgM1JEU
1S4N3nPhfnQrV2hp0qgMQjgzzaxr0dSDa5HeDY7TBsUdZGLs+x8bOYRDk2U1umUpeNd/2aHhh+KJ
vdrACYdGSR2WLiXgMGmncBuFBo3u/PdpB/zN8rw3fGE3p8ZJC4yv5EZqmsorVlSh1jZv0FH3Su3S
azyCvETbNnDC6XFKh1JlBtysx7ZbZOtrhHXRIscsXsIGGyDhAFVIcl3WBYvHkHtBMNa7GL2mkDC1
VCOEw6MuamdVmagRv9/45I83UjzBhelIoQxKBLwGGYVIjf7lJT7Q9nKSuzCSUyX2bmuRkYDndcD1
zjfHxhSA2V2V2n8BoZ53SmzZpsyx2hATKmFleD4v0UZ1asNEKSXeiWztxDE/w4AmwmYMnEcB1t+Z
U3+/dgJZEHUqeoth7XjJ1u9XFOntcd+J3yyewBFLFHdEryCU3nvG7Tlb3gzaAiPF54NcCflPXqAl
U2AMkkYogCZgczpj+EU+V7k3j63EwZPulkAUka11Fe2wfA/veIj4H3kO0DQE5tVzoppSPIEvskYb
45oC72XcLsUTmGNqaDL3Jbzy36nWQs6/9BGdvxBe2jWBOZZkTbqEM8ecLp/SwQ4iQ7tO0MZgRD6u
S6a71ojcuNWO45R9u3zA+dJdgBYbKCyl0zikgqh5YWeeNk2xn0z4l7Eq97RFR00N1V+XISU6KmZ0
mTCUvcFT4xDDOSYFDdVSVvgn4UaxkQLc5xIjbrCgcGror4IyaXqsTAyBQ9o1zw1Fx+mO66nQvH7W
nHfVZGsfL6/W/kXnzCJPErWQ9N+VK2RBDSPPXOcPFqaFHh7PibfLFk7gD03PI8WwAAZXDSVELw5G
beQRyMPGyGJV4+SBveE3KMS7ZNsvU2qBL2yK2RqRDoiFflyiG+TfR4brVN9ZKutYKEMSmAKF93OR
5zg+iH4dFrSetb+ayp1FcBOVvdbJoASSWNe+scscQvV5ejByjLzCECcMMDkZSnRco7H6794gkuYw
hFs1UcSmio3g9a7MacVzABZnQm9q22XsRC1JNsqOUFuQJy+dmK5l5xPWj1dKWG5shFYcDjrGC0kz
cndI9hGUcNFZ875vogx3qTr/OaB+DEFD1BnYWYisY29QwwmFJ6Utqa6XySdcfUa7aJWcQb5++tg4
R4yFdfG0mqqHZj5e5okdOnoknkBHtprzQDb3oFA+62t5NbqtVsoal+2Zxkcw/DO2V5JumhZdhUCo
o7HdFaafh0KfXUkjk0rgo87pl6EdAbe28fcSzlrSkjeXF47zjWABH0kk8NFMMHOt5pExdTlRdUUL
IdvNx9cszoLLQDJZuK5slq5ulbaPasiiqmXskqH+YspGPe3Q9yNZBDoykYi0ZL8D/bjMdyjVkXGr
TAqBhjKLRVo/YLnyuLbvMf1DQ+Y1sC6vlUzPxM6f/TKP06ScLwTlg549XAjmg/ydec/KbldObAOK
kQ1ZNjHgscK3rsqHtADNQp+A56TKSLaJCKxQsd5KE856sLK/3RPpPklXUCCESBlLJ+KPFg/PgKv/
q+bt2SmufN8vHCMiEINOZ41PmURQbE28nt0vLHft5kijcCyO6mzIc7akEork0NhxRLib/iid8CHX
9Tm1yBIuJwJRwKmkzsCfnApbLVw29J9mXblt+vk4t+xnt8j4Yh8PHYsstIrD+CSBL9DZubcnVMX4
WoJBPeXCFgRKdD+fG7dXjFdR077s0J0RBfqgg9UsCS/D+33P2kQwXli/hDN3hhOopMiTSh0oLgKO
kbkIAz0rl3FfL/+AiC/GmT7PycQL/2tD9doqXLKrVr3RkD1p92GGbL94ltVM7R/vM6TgacyEdp1T
YOOen0ewb7TOEAKD1HZrFiTG0hFz+ZjHuTfR6NSw9VY1U8l1TSaNwCMF6fPGWbCAvwLEKP9kMpvy
Lyf5LI5AHqtdDqM9AePRA+uzC+ckJ4sKxDEXS6siLwuPf+NHR72xUDw0u5HxrZbeD2SLJ3CGrdjj
XPGitkkNmP0VF12CaWuXbaUMQ+AJjZHVWWxkjcOa/LpQvSSCvz2pVCCG1TDXaum4Dljv5+I1bgKt
LD1KJoVABqxNRq3LsFKo0kTjgTTJXZJ8vrxS+77LHzUT+6+u7YCMcF41O3am75DMtcYXJINvV0ps
K222etNZAyBAoahkXrV/UJ7LbxjSCw3hB++pxT1LI3DA0DVLXPJNSas1PuStXnrUVD3MZ3e1OL6d
Y+XtmrXHwTEat1LSU8dfsxHCLfW1dZkyfYxq060VUC+zfa3TPRrF1ym9ddbei0gXYg6mhEr2z52j
68RwMHRJHIxFJmYnD9EFlt2aHUP5pTd2mPNAbxTy8fJW76vTGUo4eJjZCv804S5W83NCg/86CtVO
lrrzL7x1RhGOXhapY+HwWAZh4ejDeURPBuqjUloNn9MOW7Z+wjHMu5a1Kg/5p9nHfNDdtPiBZLhR
0Y/aIjkqsvUTjqNJ+0y1MrhzIBXieHb+06AS3pKtnviCkdtjmbQaxPkdZv1VLv1sD1UikviWMeS5
Ei81REKsoZsDs8rcv5dJOJRtY6ymYwFkrx5KXqEkk0kwztXcEEvjz5Awzsi2mIsf0ovErtIRy9Qw
MRyNxMUBBlnZzEmuswkVJ7jwP/QBa/VAactAe5EN2EAJ+s20zK4IKk/4Dv3uDTjL4iT7WkccB0Et
nTqO2Bjdqe15GkeAPHpMePA1XppppGEO+h88wbepY9VkGQWeypPH/n8PQwr48wqm97frDMc15lGU
AZOR86xDf0WzfZf33fVijfcxq7wZNKHKGjjs35s30gk8O5c1xTxRSJednE865kelmIcZfcpcFBEc
LlP6rs+7geKSbyRLu2UZE7TVQn84531XMo87jENRwoxLUzykWiKoYlHozMwXaP2jc/w3OTiPlESg
WzI1hkJXLKOW1jcoCupi5TjRF3mK5xUUH3sUleR5PgGlgUXU8y+0q/AUKdkmvjJP3JINiHD7ocWE
qbwrtqlW0U7UWZJP+tJ+rJZSv8GM3cxVZscY3JJY0pjRrnun41Rj5g6huhjDKR29jVqnxsnGoxLU
/ypx2tVdy/LGVK2TVWdBZuq3+Vh5SqzfRv0c5EoZNiT207b0LyvrzoA6lFhuPkYwBFU2zuihio/p
Q7vw4iMfFVd8rI4pnmXR/y1yidu8767Tb5dxZWsgGISiIkYa24BtotuqPDnWS1w43aIY9k7RvF6c
kTCW6xq3TcMVdfD7rAt6K78Z8ySoiRN78fDfu1zzZfyDJ7rsTlYqmuUAb24/WQY285+skTTU3F+y
M4SgsGuqt2WrAqJQlvWmVVt60yjZ68v7spdD/EgQQR9Qr0Zb1L6iS2zi2jFe8viswukzuY+Jq4YY
CnV4EV8a6HVtEbzhqOKcgchOqgz91tDsvy2Qshs4arCY3xfZu9Tu8m1gBKY0GqblbBonRDvaonXV
WLeDGaG5d5cXcJf9DUwSR0jZwCBuwa7ZZK1ZXk/o6DZlV3n+Kiu0g15dz4Z/GWcva0NTN0CCRWsz
s1ioBXnM7spRQnowMOg59bL6FaoZNK/FaJ1njO/aX8WzeIJxs5eirduYo7r5HRo79CftSH37dvbM
1l38DJMLZZ20d33HjaDixim51bEBkLRJ3qwYqFN0t1H65vJy7oPY4GMUUGm22DysjAq91dCmCLOQ
2Z3ZoLmn3h1IWpwuw3D7+MToYBjo/2H48m58gzHPy6qxYK4nq/Qq2wkJOuCMifFGwRNYpKXcNS5e
WaYsQ08mnqCVmT0wEnOPdcXroZPd84RTaTbDPndspBNU0oxIrVgqd8Fvyw/9qcOcYsez3tqHNSh9
+XhdmVCCLjbRQBnhi1nNb5fojRFd0VxCh/wnLu2XqHtDk1ZkwLpNquGaznps6O2Sfsk141aTpTXu
Mgf4D7mtUEJNzDepCzVb0hR6Hhm5eaxT3TWiZML774i2Y0gYv6yJ+5u1gROIXikaUuOxGbRrhHzy
EpoMumobVNd9YITtITFcXaL8+87qBlIw+hM6+Uz1PMDX8NPVSzFsMPd6dxo8LSCufI7mvtO/wRNO
m6LmaKbL8Sbtqr8xggR15UN0xVNS5Gi7qrIBE45YoWN69ZgCLNMaCyMGi+OYYdLLYlOXLeMHk8qi
0bvqvwEUTlvRR3FpEWxgErevqBKgo+511sqKinYJf4MiHLIUnS9p3wBF15fSU2e0a+lUWfOe/bWz
QfIaceCsCSCKXrNsZCXoKQPzDlDEPBzM27b/lq8Sot9lYKSQ/x9KONGtnkZxosHxtOfEwYTf6jVD
bGqx4iqYkWoxZ+upNcdjWVcSj/RftP+MzL9sw/0Y5d5ndgshzfs1JMF6nN0+dtPT6hFMcY9krUT3
1eP/cI7Y7gOtAGzFyCqQsam6NPpRx19btM29zCL72nEGEXzSSdXHVu8BomYfV/U1OmL/3e8LJLVU
bFLqHN6oVY+Nm67qO2NQ/MsY+xtjoWiOwPM1Edd5vDFWo+XFmGfcbPFxRnwmfIux3M/zoHZXbAMm
nFqzr/MkVdIJ06feq+SfRjbOSPb7wlFCBKzqUgO/b5mfEvq2k7nRu2plGejso9qYLyfWaCbxqHQR
Zjn6pYGOFoXms6wOpzg7Xt4UGQwXc3NYYNgZIxNgZn0NW+u2KFBOX8sMElfPJ+Z9I4yw86we8t4a
gFKXGBfKbaDjOZaPoOvLRrLjjrhBE7Y+om1fVIg7IAYVH9v7xM89PraxPSgnWUuVfS0475KgBQqa
YmSFnk8+c95q5q2uSFKrdwl7I4rAoiPJxowk+P21oZ7CPk/KF70JmuijncmCQTIogTaRgzQWKFeA
l4cCSNq8X2x0KQ7X6pU5SCP93AG5oA9itWWz6o6KREns0M30Mz52h8RHA8fCLT7wcVy2r0iGRkq2
SSxqQkQyUqYBeJb+bkSuH5M1+JcBCPyppXnkVA4Wz2b1Pc8JiUsluHxSZRCiU6e0qakvkMGYEsQK
6Pxl7S39cBlkrxvY9uwY/Cs2fJAuamuzme/MaPumfV/EX53IJxTF9LhE6W9o7nWlhB72JbNRbqbi
VUEVSzfTWu1LfYaroE32P0reZG4zyKKQMgxhg4p0Kk04xZPfJa3bIBeJyhrJ7jv61lkMYYPqJo3V
McU1KTkxKLV+5Eqtz4F2cA5FMB1p5Us2a/cms0EUNiujydj3Eax2+XNqXeOn4RU+b3zUq4cZ08WK
IA7ZEd2xJPu1bzPOggpsXqlL3EQcVlWZAsOh6l5U0+OA0VsSAXfthm1Ymumg1szWRXrtVWSXOnB7
MDLwxgzZIfIr29UPVtgc0k7iOO6qyAZM4NphXnV9LKAirEUykPNxlXmKMgCBYeu+U5G1DWlMkuD5
hbn5y3zfswwisc5RNStrAYj8wxqafGLkreFi4DvSFuVVU7vqh+R5U+P9mjRV0IMUk5+boYQe8Fkw
pVtHxyH2FVnz9N1Vo5pBUQlgmYYtHKt8TDqSaDMul7nxHfWv7xf142U14xv7xBptEIRjBP0qiJYj
lIiJgG/NRPfVqLyzJ3LUxjR08HaLCKTE7eJb/RSS6qZDHQy7EpPpFbXVDcPBJbbRapRv0MlTE81V
rMRbaqVxnbH5qhjl1TrIlFwCLCbY59Xq5EmP4Ac58DeI8dgG7ESOsljzvh2hfwR8CBls7EhFo34y
FB6CsB0uFFog6mOg9mmwFMNVvzgYYzceJ41dR+qL3gg22ALXryZploiHhselrz19LXhIabD9XjU/
Xdacfd08SynophZTnTUjDyWtldujlUravKRgYCOLoJtRF09dvAKh7IsJRSTK68gyvdmMPNOcTw2O
3WWJRP0wHILQAFwA1SYWqnKE5pWZWVWDgx7v3tzQryvtjtVon2pm+wbR3uZ0fj1kxJ3UIbwM+yTK
LuIKF9wxbmnlEOAWp/XGJEFB3cQfvdXTvfF2PCztIfZlzvuTSZm/QBGEJhY40xLfEDJ0oLMTtCf1
uiA69Eij/cd4z8dV5qf5KwqEDkY4VC6jbuxHElvzkK++JQARWrijmHPTR9psYQ6hl7yr37T38XWH
EZ1ZWIX9sXBXr36njl4WFAfj+AzJRcUV4QXDOjfNPE8a4LtAC8d3E6Y20VfFdYWnBQOjJ8PkPZVI
/MQ9EiEF80oLLSkNG5AY1RkYH5RvNcaRGi7M7T/0o3yFn0QbRDzB2lp1wliaQqPArR67azFuOPcs
rOx4l72WlmyKPpGAJnb8NtIsRl8Sgy9o+mYtPc3NfOuzftA8dEyEIo14DJVqkUyBxSF2VVuWFbGw
pvN9ezOenG/xNZvd+aP1ysabsuqbhpt/yr789zwjUVyBYjVHn5fFxsnpS4/EmNJ2pc+Sq8hDJ/YL
R0SMgKwsHzEt+bfCLHf2NzYFjuIlqj/N7mC4mss86hfX1EUSUuz279l17Mev6JFq3pLgDuFrzLU/
tz+kxk1yesRZeMkyTdYU4cvGMD4WmtsqXgSyqlzNW2+jzmvfp3KyEr0tcckFb0s1bJRiok+5Z7o4
QIruGV5qu3EQ//ieYrPLNEj7Z7xEPhSfXNoGganQFKlunQS4XFj7ODB3DpXvidfep0H+XivdX4Jr
tzk6rt5qVzTEgMBB4i/JVlzgq6ntErbyFV8TlOBo1n1Tx5JBtLL1FfgJ3foLreLGwKo/9GqYLB9S
68ZRpHca7hNcWk+Bl5bJ6pSuwnq2YXHSwzIYj0OGRVQOppdjCvr66rJplW2geCdwCtRVDyUAu4C3
qHEzJIqubnVCcNyrUD+C55rUI/9oJixelwbD28wOcx8JYrInDpkJEMMwzTSh4+WIJS5O/al8nfi9
G/RotDreyk3cviPzx7aLDa76pe87vN2jg5H9D+sGV2Gh1X5oyRrky7U5hH3XS64RT3xe4YSKja5q
RmhSciU1DuWb7lAfcg+No0/1vewC/iSZSEQSvMKkHEiXKEAqTtHVkrvzu4q6nAvtQ3JEGuvq0+v6
vvL+1oiLGduzOmHEZQrg+fsQRFfFPehfd4dPlqvD0OX3uvRGKzGshkA/wEqGFj0MvepmClT7WnEL
X7nT7pRb+Pev8brvXMmvL3vKo2umphGYbIpr5+MoGEnQxCdlhO8kntdv+6N50ILsSraPe6y2hRFk
K1imxFkPGIr28HZ8X1cnydmXCSLwJhLvYx2tHnUPj1InPHBHsccO3ft4DmzVzT5hVmdQvJvu1iM5
9UH5arytDrjOv5rLO+LG9EoLcowZd6VTG/Y2VdcoCslNzbaQePt4ffPGLNA0BJtafrCRJcpDZdYN
pyH8rxUtuxvPQfaV5Gqj7S/GGVU4NT1u0ySPQQkG7r5GsF43r8yb9RgfxqPhDj7+/41xvRxZ4jon
mcOvyUQWVKrLs9KOUDkAM1rfGUFz379SPtaHpPPWw4osIgVGvD4qklw2GaqgYVDvxV4qrGpKDk77
No/eR53kiWL36rbdTEHHMFA76nC/4vZlDZfOnQ5pUIL7pnDynQ+4QVWebDX3D855JwVbHSkapWuC
nZzw8q9kR1WXDfHcvT5speLKtAlg0DlqkGAAqfj1YX5Xvi6RQgGn0yM3/fv/PH2JE/oGTbTReawi
25cLZN5Hh8RjXn47hPmr/jC5srXj2yH6H1so4aatFx3qqggEU8vEHUA8xD7F84eiOlalTDX4NeAS
lnBN0I2cmQlGRkDpo9a1w/jKDgwX42VVn3sYsgu9RC1EAzxPxhTTEnBpcxeXd1SRaoUYkBb3SaCQ
HPW+hYlswQcPZrnlT4v5yQjZ/QtSAEUsgTFSNe6cIf2tgfTndIhOvTuE9Slye698BqKELERTm5X6
aCsYmewVzb1dTq7mqK41SNxRGYjAFqXZRnnP2SJJYMpJ7RFUfaXTh8uGj/PaJcUTCCKu0kg3OEqZ
vzWM1yldPOpEaDuqysIaMp0TeGI0Vbx75Fi03tfQKt6NZlhY6s8eYruVrzNXPSryi79kFcVSKaue
DX4X5KbM/oTuEZniK28crw9wi4i9/D474ny9l1GHjBTFkimyNr3SLQ8qiSsocRGsuu785kN3ir45
PpNc+nbd3A1ViV3g2DhQO+MGOzth2qRX4LK0Hh1MeBo9XlAHQ51cxb5s+CzXjQu6IxYEVaDhsWQQ
cnHWUTlEpU7vzEjBrk66+W4Y0VPDd7K+Wv3Ewnwk/7LmSvTJFBhmGtq0hO7qHmsVdOb+ivIdmR+0
ezhg+okKz1Y3LVFlOzWqmhjKU93woYIohvScj4mPFFIXOXSvuMLKs8/3deeMKo5usLqxiDMG1Mmb
gulOA+L3GQnU86F/L3Osd8Or+gZMMHKRY89NPcPvHUPcGoIqXMPxxF5rcDQdr3CXT/bP+jScMjzL
kjeyhse7YTkLjzoaguIm6k4EjjMLx2gxTB0a9Lo6zSeTusV9fNBVl/sQq4f07aP9o0OE+4usUfje
1m6RBd7TantVHI4cx++QkIlBTJGrsg/9LBknsbubWyBBh2JMLjDwnv/LPZq+NnhJwm6yd83VM0Jf
e1Z3AyY2fzH6qLUbDmYc8jdVOB+TDxQuBM9lrSWZIk+qqLnV3WIJmoOy6bovFu1XmLr6zLz49XKn
+/jvlRMMfuQ6eJSAF+h6pT8d+9xP30qvR7u7aKALOJIhMDVYzFCeZ4I39nH+FXJr7i3vf6Rd13Lk
OLL9IkbQgO6VtlgqedfqF0YbNb33/Pp7oJ0dURCnsFejV0VUMoFEIpHmnNTpD7GH1gv4WhxbV3jJ
bdCbnvc8u4G8thHLRGu1ZEq1tEJs9DS4fVAdY8946H7RlxGwKa3pED2fl7h3i20FMs9AGGoR64AD
tuXqplp9pf4VjV8IN7YiGHdaNpIUDRFENKNiCYZXGY+h+Ou8GrsPy60QqufmrZAaWiyu1URtJvsx
ghfigBHL43CJ5OwlGEYTSz0SGROQ8ff02P3k3cr0qLH3laaqKI5hePVzU68WdmkEclGcjumHnMTW
z5R46ESKAF4hDddNxjn6PHGMi2n6VC2qDsqmqNQpFzQ3UuHOiP3zi8oTwzgY9KINk7wONNJODs1l
4heB5sVHXoyxa4J/L96neuc0yXUVr1i8frnoh9euPTaEs2C7T//3DTLZ/iaAAM/jAvgemMfoENy4
oa/Z0sWqW8aN/jg43cP42PLaJnaTrVupzGkWxKgsMwmada6IMeMOYWns1Mh0mH7l5NwnLL3T/tkK
TZE5y4WhJWsjQtyAJ3mR9VaNyFv6KWVHzdQ5QTdv05hDnZULujRwoBEjpZZkvNTN7zz+fd7+uOvH
HGpFKGIpa7Fr0Z/xF+CC7movvtYcpfUWR7UTj1tCpF99bgXprbDxIn2aLDOmVanFK+j0tZNX6Wq2
xyfZosXvRLT4vCK8hWQClQaQIXKz4JA12f2oHxPjWhbvOOvIk8H4i4ykYRTVUKtarPKh9oTUXhTU
O9AN4mB0LlDc1i79+YUjltrbudVk/EeyGokiCrAR4qte5hZAQrK1UwVxpV88Ky/JV+6yd0fCNtYI
9ZQmjQF5AomsQvitkoe6fjyvFGcp2aaaIqw6PNKxXWGIVD+pL7sCEymm+ZU7c6MK4zkmYEiVOrUK
qa6tIv9lgAQ8Mx/O6yLtPbM2/unt/G3MnfSkqkN6vlRr+FN1VmeDd6VB1wcmU7wFh0x6Kn63tnhQ
X3h5ot1IBw1rFHYGcbjOAj4JXZOi0yxS7PrbctSOpZe9mj8QXFnoAUHyGTIDjrZ7IawuiyomYlRN
Ndg56XkIG90oc2TdfHKsvfkiPDRBBFn8LNielWxEsSPSs6rVfV1DVBOjICyAnltB9Dpww0WeHCZS
7s1Oy5oecorcUr3SiZHpdWIv/qm/PSRFhxxiw+UGx9T62IO9VY+1zrXBSdMKerDbID01T8YxOyqR
JXyvgKrEnZre11InsklEIn/qERJmQ+9qs4X7Cq+i0bC6/lvObYjfC/jRQvm3EMb1qzKyzdXSKbaZ
e0v5ozNdSboUDB6gH08Xxt1rY1ekKtVlTE8k/RV1t5XG6VfjiWC8vSqn6C4MIWJpfw29aivzD6RS
LM5pos77sw28rxfj3OdMbMxeh5TOXVwxQzG7f1AO2WX+B7wHbuFVTvSw0nvFBj1b9gVPv9ksttXH
AAxyjDQmzS0ei/FaC4+xwnmF7ma+tjKYswWY4F5S6DKKt2tixbZyUE6oe6K3mzZ2C7d4gMYWf9J3
LwTZimXOltG3BhDRYIdte+y1i57wCgJ7t/JWABMlijGZwfFBBQDxALeL+jO+N1ElTw8gra48fu6A
pxH9/+aWyQxAnnYKFlIVb6Lwrgk51xjv9+l52Pz+1BmLlnRQSM+ui/B64Q2W7OYjtivGuAZdiTVR
oNaWn75/F3BLVja50Y6Dr9/NkdW6yY2KkinF14kczZVetKvqcP608VRkvUY4N9NaQ8VFcIX4espv
z//+bqS9VZHxGUokl/pIjaL3JI/Ygx+hsUgFeQQKe0jxFD858jg+SmG8x5CACiCcII/cgsjEliS7
QCPi6EpucwoB50Crz9Lv80I5i8gW+PI0LqKcevh8uaq0m7XhnKzdGwTDgkjooiPfZHEVZKNtFyL1
cBhjBjzxi2n1CXpo1Z5X8NhVZCOI/n9j8FUn12stQJG0+m6Gz23CWahPw+Q0AadvBDAnqs2FIutS
RJ8GhnR8xYlmO3/ureYE3MTI5vby8RaOOV9TlqjhTBeO+HN3oNnwMEid2Enswck7a5EREYoX/Cht
X08iQVeAI2kgmv24kGtBxqZdUyq4DzI3vNGv1MvR1bzlELZfeDDrG1nMCRvEoVGmPsOmYWBnEFRb
bcAeVnHLo/R++HQvb+QwJ2tORTEvgQ6Hk7XYCp5dkasUVnJqgsILwYjmnD9Uu5mVd70AtPlxDeW+
bqZixBqq1uoNP8pA92jvAZoSdbs5iacO3Ibc7qtdi/lbSYlN56SyOohVD6G19goUGrTAIq/SK6e0
5A54URv45/XEg+WjfsWEwZdCfLORNugs5UI/VMSibdOrLSbWlFhwmnaC+mLKq0PtOsmNlsxNrSlC
vnYCRLemdEoNMPnUK0KtlnO57EZyGzGMOxmBJkjimVomZnU7P/MnT/D5Ufz+i28jh/EqUTvEgtRA
Tv8tvlGcxO1FSw4WT3GLeyBvoXGWV0akX35u7xjHki/iPJIBCziKdwJGWhPOK33/2tyoxDoQpMHi
qINKky0B5yB3wHzbWzMaSVt/OAw/ua9mnkkwXqQaMBOqR9BIxOnOQCeAizqsrRxXp3kEiTkC7sTj
SeUJZVyKbi5FqYDG3l5q2V6F7lLRBNcYloDjSjjbxeZvqk7tBp3ae2IgP6scMGn4s7wwYqtHXND6
MyCIPZ7/4uj2KZ+TjO1i1JAJSulI+FOBMCt5Oq8X3ZMzVvhWx9tc1zWYuOtYSBCfCj+TLPPK+kaQ
70l2HRc/qvb5vLDdDtiNP2ZzOnLTlWNOFUoD1VMO42E+1lZky4eG90DafUi8G//bed/oVQy9IOR0
u9LT6Cxu4caO4aBaBR41csgveWUCnnUw7gNQJiC5U3DWFlO6BtviSeorXpng/OUpvb0JNypFeR2B
pAEyRoTBhQtWewENZ6udHuJjd+hfOHvFW0HGfSyjmrcZXcHRa0Ew7HRW4xPUI6qgdBvcmw4PX4zn
sN4yghsFezUllWZSc3eVb3BYHhgKCytHB8kbOENqqQ8cHXevapWYki6ZyPWxnQ4dGLLboq9o1E3x
mHuXllKNQLflX7lmaV4nY+CpR3ad5/w5gtlmh17Ndb0eIFjueqtKjpiis+vaLri1pV3DfNdQZxIF
dSOofS1C0Pwt9Mfr1AkxdL7a6nE5yVbs5jZvF3kCmZAEQaMxD3GN6KctL7PCCBIieZxt2zXNjVJM
7GGEqpQWBEp1Lmmt0De96rJ7yS2M1/zAZe3zvMmuH97IozpvDLPq9aFQM8gbY+U1bPEGDPUXQeFh
EOwHIRs5jBdZ066FWUAOpvXn0SIwRjOyfgH4QrLLO7pf088v3TEbmdRSN7p1oygSEAzh0p4LqyxM
SxoHu0wGm7Nnu95rI4dxJ0RbhAF9CzQaKWXkg4E55sN7LYhQaVjAU4t3wJhYBGD9TQp6U9xrLcaJ
GxwylNmTYbgy+9w5rxrP4pkIJBrg+IUJmo3670psMYTLSYDsdivp72vHcpIMuR4ubQJlekf9tTrZ
oYFl0G6P1NOczpFsXHNuEQBCHvNBysN59XZbeXQVQ8yKpNEhe8aFTN0QGeUErm/iK95cWoWvXo02
qsTe8MyflHxD3f0UkWzEMQ6EhGvco5GQGsroNBq6gleP3j6YlwTwh6suFg1i2ycJWIbLRXNIL3mt
BfsX0eYTGP9SmtKUAUmArjc5yjZ9DoQ3mqP6sjO/8l8CXHmMf5Fzc8agB2VTB7IOav9Z7RlOBECy
9K50a3vobN7x+AdX876pjKsB8G68mhJEqtbo1DfAU0k901VVYMsCb0vHmYyckTd4v39S3oUyviZW
BnWoWmpJyavcXNdf6mnYmirjZDB7NExRDduho2zTXWdHbuIrAHRBkFnjHbzyRtZ4GjFuJh7zIopL
aDT3BzJcFuTH+cNHP/jcYWB8i1akBIEYfr/K9EMxXcbarSCcmuZaKlX3vCjeOWd7hhOlgCYZFq93
VkxNoFg3A4EteqBDqyXfAvcvhL+Nge0VriWgdiRvS/fL8CVHfFV0S4stzRL8whv4N8L+Jf4uj/Er
XZOFQ0Etfm5qqykGO6SZ1vVL95wm6Qbt7tQUkTHBVQbY5LziPpX9sbKSQ+61B+V2hb+kzHDcphDq
ij4ZyEYcY4C5NJNQlCAOVwNxabsuXt0NXCSQIhG/0iIQt1a9a/QbmYxRRkk/1IX8V4WVXA5udMiO
2SXGewtU1yqPogp9xTbfRbKvbyUxhHRU39Qcnbcqx6WJSRH6Fkk8XhVqRz/ZMFD5l8FeIQMG9mNI
NMzSMDQqqv/6dN82zzEvl0DXh9mzD7/PWKKo435JaHfB6BnH/+S0iFd43NQ1zW6ek8NcY+qqqW0B
fG1b0H/I5vMoXpnzU4PR07yy5gbJz2uNcPhZpR2HJRvA3JaJqhDzEwndCuiPajQMGe/u8kECxc3q
5E7kag/ZicK91j4N9wTu+Bw180+qbsQyx6BU1w5cqRCbyOj2OubJU9sFcdbYvfyoL5Nz3hx3XMkH
JdkD0AGuUAZAvC1U19MY2gtmDVbC8yS7ZviuExv1xYthCvNkynZ4ufzRAW4lAKvGMjvM+KB70xat
5UJI/POa8WQypg/+gypOTWhGosSRFxTHeQXLncB8u3YGY/yQEMpNDq0W8ybFjWzWzlR9yypOn8Fe
+xBwamQ0ScMITZVt4Rk70nZtDk16rw1o2Ya4jY9p5BvjJX+mM1mtnz+qKnp5eD32e8d7K5mJctKV
DDqIvbGGyfO4IGZNAmG8XxtXKQtnaMCkEfKwGfcMciuSuXQGgxRZU1HzL55JBrLJyAdNBc8geVKY
Q6YOMgiyFkhZy+ZKyA1bLEc71upDE/WHNg5vRmF5TCeAxEThlZhPAZnWQ6glB6VvHBmzzNZ5Y911
Nlu1mXOoiuGslenbHkte+NTYBSByKr+9IAgjkIu7BzzXDR/cZC9S2toW20HVDEuUJFTuZDdPFD47
eaTQMYDyu4yPPDe+d2A2SrIMcdmc9KEcQlg1fU+TlzK7HWJXnR/Or+Xewd9KYY6lMsqtHK+Qoqn3
2eALLQc9g2M7bP15zSfA2L4dR9Mv88tEdaWec/fwVKD/32Qy4rxpDHWkKgAhbSaTu5D+C3HIh52n
am5kwMjFcinfdp7ODXV21lgErL+lGx/NgPtK4+0940qaaAiNdIY42sdkaFaCgmlyKeNlGFqGFx8K
J3GmZ+3uvC3w9orxJmE1zr2pQOoa+pV0oaheyzOHvSfvh4VkfEkqdIiTW8ho0fO+OoUrhGheems+
97LYCq94dSKedTC+oiryqusiCGzG5r5uOgtYnJwei72S/UYpjS03xyNYJJYMMiiAQH+NNhWbXMcH
+RBd89TZK21/kMXc1FJvVusy0U2SKF6WrT6Hk9VfSJh/pFNzNSUmR4TAe3DsxXfvfkJjK86JMhqa
0kHsKAJCKbmusxtNuVJQE6sl3n1D41M2qNvKov/fHLZkEMopaiCLwq91Vn29iha5aV3JVm0CLPWC
O/t+3vI1kXEhiLZEoxEhsV09oycWUR/Vf20ljA+JMG00TMWbWos73IYvmf+WTnMyw+JdHnujRx/M
hPEgXbmK/UrNZPSWHM/R0gsdYYUjKez1jjJMyBdogdQfZCt1+WWOvczlB/GMK2kiID/UVNfWWewF
/hJjLavTj+gCnjw8BVBZjxxaPy3AP/FTSh1e6v78sQfe+0cbiqam09SELnZ+qMzWSkfCiUJ4EhjH
Al7SsRfolaBhetQAIuC3896YE21o7NtXzWQxLoGwiqYZ5Rt9BxgPxcmwhKNsCdwrZ/cEyArgVCkl
2ye+rmWVhbg1BSQ9U29AJLliUk16PK/RXopXNt+FsPFTLEa53sR4mFJ0wekKaboDTdWZID0RbKAa
Xg0B9WG01y7ylBcuJcMbufwnz7L5AMZ5ykVYj2KDD1CtyTW+o43ME6zBR+3PqV3hFhRbgt1b6lWD
cnHlCAFmKdMgdHlELLsvhc1nMEGXlkV61ihYbPw4mF8Kf/UFf/R508573cJYb4wVEAwBKp+YvSR5
DNOKFlZ7R7Tj0ZbwJi9sT1SQSJcARKB56FiPuGdv/z5URIypymAj+sTBVU6kUXsS0jgZxLA4/WEg
Boj/XCEQvPM2tbuUG1GMnyNra1TpAFG0TwjzGv7gEa//Sre/bG7EMP5MWKdpTWWIEdbfoF8Ei81g
L/3reV3ot36yzo0QxmdVRFMm1Pqhi/6omw+ZudqTAM5BmeO5eGvGeK4szWRVKCBHIYEq+JVpxyC8
CrujkVwQ43vU8/L/9MPPKMZ2xhdtuhaNgLf/MF3HsPkwstb0tyYfiGGnU3B+FXnWx4JftkRuV62B
etTLKKiVRa/aafHolOjAC8feoGDPqcYc5TU0hEml9jd65QPFWS98XLORJXkxsD5jJ7ps3f/MBZrA
/piBYZUeBZy4duJs6n5k/W49LHZWIwP3rV/wJS2yb8RGowjmAv6TLEVq9p6X7dgPRBUFY0sUp/oT
Y1vVCIOmzjGAuQaL9p2HzpS6nSfZNEWFJJIlWrk/c5rbdq+pjVAmUJP6YjCFDA58Ve80clVWv03h
N8d+eDLo/zfhJ2BTZTlboVgcVAdMbt9RaLkCveAR0qcAaUDf74EXXu8fyffFZNzY2uqrWNDUML0R
BgCPDV4T9Nwbgaca48bmKU9EE80MdtPlVrq8Vklta/IjZwGpzX8+E+/KMH5MkKu5SUCdamuPYCP5
D4MluOWFR0B0XrU+zxL3lULIIqOZx5A0xibyLlGRdaO3nKHZo/GwroPdlVzAwb2suknn6P8Sw5hF
G6dzXTYQEwdtQMEmKH8DbRHlYZru6kMUHQUIIpNPZFxh2U9RR1vz5Cm+AgGQV0Q6ArJ2cc7v0+51
s5HDbhPaogRlgJxwyaJAIU1zkxJhsloljYDABEDX8/J29QKDroKmdoBXsA4qjSZzaRCv2EP52oKi
TZ0tQ3z8igwCkHIQ/YifKEMkrY2K2IATXIrESmN/0U5rzcu67r6F1XchjM8fgP4zDPSejrLjkgfj
/DTG13L/rRwL3lN49yhtRDFP4bHRy1QRIaoDPxLBuFcYgMsUo16Vh0uUd5vRk/Lp4G6kMSepzkkn
lCriUnW8WuaLIeFk6vYt4H3h6P83nrVty7QdTWgD7Phw8av1ZuINJfFEMI60LVLcSjFUSMTvk34a
2tu8ujtvY/s37WaZGC8axUKcVwlVg6LXaXbxfbwAkxxNYuXYFLCr8G933tYwhzXPpEIYaQg1/qqD
QqSYV75uKxSbFzLRSeUMz1xU193FxGkFYA/aTj/RrFCE4JJyLiOODxc81hRQzSY2BbczLzGHg0Qk
JWU6v7q7im5kMoqu0yw1JS029DNQ7tfyaK48LB+eCCb+XcvW1HIN+5drgRgewJvE8XT0Gz+do3cd
2KEuaexA7Uk3aya/ZnmxiPInmwNdfqiTgzz/Or9g+6/qjTTmUSvmSEOMA6S9XbYokmfAkxKu4hvi
dpeZX1VWdKN5tAfhCkzxYBx65tX2OAvKYioPZqQtg44vKDIJz4nR0+rySznWjZaMJyww+GqkMTat
PLVBfw8SCGBFgLbphj8UwlOH/n/jpsxOEYx1hKgwQdPZgOVMH87vGU8C4wgnVUnaqcGCiauLue44
401ccU4uC9k4j9WcziV1Uatm5wZeJIpmAZuOY+hc22NcIUnjXF7paaXgbbL7hsbnhEF9k7ljb2nO
4CxO7ibX6Z3sVMhdcYn29rNkG7tg/IWga2GGwXtY/2nI3+iwAbrvyb8A/4yOYJ532n/1bMQxviMq
pdVcI+xc55q/+iA5asFbut8a/1DwL7x8rkVevZPjTtgGrYUQvZ+pPZZj6RtCddSGxF3rMEik+JTU
WdDlE2eOYjfEeVeTbdKKWwn5pI76lPUmja4UwPc24myN0kFAd9O/OgwsmmOUtqBLpCXIIf7Wm1dE
4wxQ7Ma5G10YzzEqlYb5deiyyJdL+iAoj1r1UDY/zmuxHxVsxDBeQxbnDrVviKHAwBRXKS0ttEZh
UGN1kflyqp8cgdSvn7llVMaJ5M1cNyuNdVMgYU2PFDV/PVJeEfmZ2/olc2QxYZWAvtxYoMkFCU17
wx0lXKtd83YB1Dq/Y4/jHVXGqYRSFiXiipVUWtMzZRPXinjgLB7d9HOLx7gNGbjbda1DIZokim2Q
HYCWBR7LoqF13HArTPtZqY15MI5jiLK2BeS5bBuXyOjbyTEMoBjFLuOTznB2S6NP2c0FNpJlBgkb
lAsv6aT0CprvKKgAK0PBlXnP773hLpBG/x0lsqiEEt6wJAshTb2mw6gUo1rxsxs+v+BukmQjiKq9
UasV9LbKwd0Og6fk9v1hQq6XD/LPcbca4y8WoWjLjh7kFiy+Q146UVYEepIAr7P9Q8Iqt6pR5B1m
3pYx3iNpM+Tw6dNIxyKWToOJ1+wEjggnRnmOG9jzpDGuoxmTLDJo1rL6Mzqq1wFCOrFb4J86hcNH
D+G5Ro3xHqMe9fU6YuMad3yrBwBYFvwwmBBVj6X7vwyA7/t8JDfAD6mqnygIRzEcjS5ECmo6Vk/6
tw4ZvPkiwSFPbN0vRtzUmTN97f0MVt7/SmX0XOs0HEsN6TVNPAzjw8rDQOBpxTjG2ATV60DTdz25
M0vRioFelqd2Ndyf9448OYxzVOZGUVUFq1emnT1Nt027oPDulMXdeTn7jv59vVifOMnRIEzQZ1CO
K7AwO44e+1Hw37/PVlAHo9fnWcfvN2Huj2plS0BrHlVe6p0nhnmAxVoWjn0JMZL2KzJuTJCPqNym
t/2I7F0XeqQ3zq/JlqYZqBBDQ+hJgrJKLEICUo5WNHrn9+UfDuy7MMYFrspcroTWSavF7hM6BGqH
giXXyHFUrYNGfXgJlYvetO9436UyPnAl4dIodLvy0+yMQfSjW9Hg0twmR9MmA7wupjmkR4BvRHZ1
zeuY4NjiW+C/WV9lFf7yGAJINw2gKJGJ84TlmQnrHXSz0soY+da1BWpp3Dpq0V3olcrZPJ4ijJMY
86ZYBVqXCevfwvSbrK//0jgY77AKAojhCQTQ0CkEYR99ANHaFvHWCLzt3DcXzy4YN4H+U/QtULf3
Fy4PAL0SjIdRNBYU6/3ltDzIQGIJbfNwXtXdHdNB9gPeOuDNE0ZT0gKAbaXVJowMHKS0dnUl9IZO
sP+dGEa/SY+iCG2ysi1r36r8qVSJ1eVfeQS9q8K+IftOqcnUI6gxkhbzkJelGCj8oiBnwdhnY4l8
YSaj0dvWShDviT8F6aFveDPUu55wowrjCdWKJKZZYleWeHXrxCHJr3H63imvgsorWeyepY0oxg9m
s4YyCN2ZVNGvw74PtJrL+7Zr3RsZjNerQrVWBg0yxNvOndxBs4pj6tQX+u16VwSi8x/kdJrh5R0s
3m7R/29cXkLacMhoz88kXGnjZSyV1jT+Pm/bvBVknJ6a5ZE507RdJF224YUWcYiMeL/PeLu0RBkS
3bLQYXqs1UBpXs9//37CZ7M9jA+Yl6IS0xKLNHryETx5dnpNgKlSPGpOEWQvTfY1pE7Z3MhkHEK5
DHWrAw/LDuWXokpsEIlYbckdzebsP/tMbPJZ18oEqi2ttbjqCX30slfYCSB40wMQEA7kBO5G3kW7
l7FTRLwYNYUYGNNgAa5UoQJSUr/SZxytDYfBCCwVlabr0BPIcxZcacz+ScISpUILab1xCKfrQ2Ep
130boZGnQme9V4ygCx29lDccvvfe/6Als4cjMeOimSF3suXWQhOUPwkW6jWSm4ObZOKSd+xs5kbe
J8gr8OGRppXe5E1uYdrfQSBmRa8j2MPAgwrUh4M58YG2do7fB6lM6FuodbzmdHW1yzwA9QveWeFL
fQDFqi2e8EDhBwM8PRnvP2agfe+FBclQE9heoku790zdCgHxAhs6yaAoaX6e9wE7F84HJZlboGxV
I1ZNiEy7o2kGmnFKZGdt7yNlsc5L2sulfBBF13vjkjNVqDWtxnouRxM4EOV1e0EpBvtLLrMY/Wgm
AfZBEl3njaSRCHjjGVCKQqRhXBXzM4lPaZAlTJ4vfOJ3ui/n5DEXQYdp5rgM6SKifWKZAWSAoax7
OtDQ3w54XrjnV3LXTBRKY0PQb/CJSRAMyPUSzWieVZVXMQEMhHRDzJd/J4PZrNA040kfIUM2r5bq
FLW381cm2xVxowezTfG0xmZBZQAiAFbul17sqYszeB2g84w7UCxzgtF9h7mRyGxUk4GcrRM0FC89
BejN68UMufeSDXgADHDKPAhCrjzmBsfkzppLGTQcIa9Dh7oKfKjhV31F8Xe4XLO7DmujHXMdtLmi
Atgeqagivi+MQ69yGtR2fcXm9xm3L5IIOAcS3S9de54yFEvMUVNByhJK7tDUaH6XOx5WHkcnttw8
J6QRohg66eJVWj/VI+ftwPt9xslj4C1TTbTc2G0K5BawA+bzvzutbAFZTcckMWgJSGrdrjyWBzF8
PH9W9+K47UFiOQAVIxaaJoUSxZ/FpilWXP/21DttbPdPlZc/AiTvG9fcOG6IMC5irvtKF6k5CMrv
XHSG6G6MA45mu9tDFLTVKIaifwKzMiWxx8ArDmz7bXQoWCKddhW+r26OTpSvTOQrIDL8rzQWwarL
ehEdQpA2gpv5gbjRUautSQJDGCAAnPr1C4+UD/IY45vjsieJDnnFiPx01FuLdqf3vBrk7j5h7IEo
iqqrn7BujCxtxYRWZ4Tlal1OtXRbZQ/n92l/m95FMIGLmi+L2UkmAsLmdQgvZ/P//xLCQr3/PhOl
qE2h1Cqd3hPUV30J1IXz/dTvf7rAN79P9dsEDDloGcSc9iyACM+OMYRVgnVLLm0t5HYV7LRaflCF
7tZG1CQ3pEjelspG815zpR1B8ocDm0p0OsPvHMOafywBJUmIfRNduud3am9u4oN85goEeMJSCJiU
sYUDOWrwFtKpsynP1mxnD8ofFZgyE7fxid4M59aXuQcFUWrbkK4vnWQYUP9RwBH+peaWD7oxF2A9
jH+9LYX1OZnvm5FzAfLUYC7AvJeFctWxdjTO69DJrGC2hV+k20tRb/VgE1pal4ZGT6v6PdwQnTEB
2ESAhhPvbXIn5T51ds1fEykyiEo5Hxi9CmEuJyWVEJmnx6K1TbGy4tbqJs4p5ohhSxaoe6N1OYeY
DGOd2gwS3uIgRbFV1v//wWwFJHL/1eft/bo5Y7pehqqRKiiyL7pvCuqxGtVDOpju+bO061g3Yhiv
J3V5pximiNKfdEkAH5nXF9XI67fjCWFdX6t0RRRh0cgctLFXS0HOQ9Xl7Qvj/SqxSVMYAPoFygut
0O2+m+wq/kki4p1fsN1rYrNgjO9bpskMi0GWbVMt0GvZKYCLkTvNOS9l//igRVrGMIOm4++ji1WQ
UgeQEfSJA8qTkl6rkTWhdeQN+rj2l9rNfp4XucdYAIt7F8l4nlIGDdIsQWR5qgPltGSAdstejYce
2GNAiLGFl/HwNnjn1ZeFB6wDB9S5HO+0G55vvoE5xejeMjJQFiB6MQdQu91r5m/ZvDZaXy5Wzkbu
R5zvslgclzocJQV8aEjsHpur0pGeKxucrSNmSJKbFJ1ik2h1P3PO823/KPy9yAYTLmlGPqfLCqGz
/DRJ15lgOkZO3PNbuW+j70KYQ702eg7gbAjJB783Xlpyf/73/8E6QYlkUqZLiXXuUaYVWrciDdL8
AfMDEGHRnfOgX1LXXj/muPQ58vZP97s8ZtWMNZqEWoCXSoMKs8nB5MdeeBoGK7pF0TNBn6nooLUP
GIgSZyn3APlwKt5FM2uZiDqe+BilxNhWHmjgJJMONAWLZowIiEl84pP99/ZGIOMshRDo42GKtc0D
KbHMi8h9pcRMKKuSQ+TxSCi5+jGOs6ThtjJAXFtZjRvejkENNFrlCv2SbnqHIRd+qmnfPN+XlHGh
3WRIcjhgSRfiGT6eKK7gVt9QK7fmP4tT/g/U0PsR42ZRqYFtblMiRemiV9BStercy28UEApHfg8q
O83qkQ6NftNhd14qnaco48RJms+J1kBqXY4Y5QXfUcfNSFLT/xSWbjRjvLYsC8XQZZCxAqEyt2h/
V1TZuqtdLyv47Xl5yT3kgA/ngfHQ87q0HZnfzoPk0YFl8y62E1d7SUGV3KH3AJArrp5axUWPWjMP
AoV3OtiaSFj8d0nD792KkQc0vLpJ0MXOEFBaYd7r9h8uib9tlW2eU6qm7Ua6hSOAqNcRw+grTGfw
imBxmmskR/+XgjrHbjTG50xp/Je19g5qE6FPYbKS194aUEu1VHQJRg7vXtq/eN/1ZLwOZhvRk1Ag
RCu10BqANVQ/KMNT2j4tX6g4bg2IHQecBU0XCC28SLGv1Zck5LRG8y4njXEvipq21VpCQJ574THr
QMOVuBQ3QCgviDc+8gu1++5FFw1TlXRC1Ddcg417iceGmAXA9+zuD20eje22tEJHB+LLhHHUDKcC
DDhHXi5z10w2UllFDaEf0SKLZ3DqJeoN0XhFK/oDn3zLRgDjNVfSL3lIqAAwSabmLZDbHI03dLav
BRI7EgW3ABbgR9cMBfTBoIk/sLNZcvq9WTlPtn2D0N8lMLadymueVWgVQGoxuqtvKCwYcDj/0Coq
bvB77pW6e5Y28qjGG2to5KibyhzyANjq9d7ghsfusgCAhoYGzhpk5JRAtfR5cnkLyZiDHBvAKAlV
pJnH4yLedGVwPgrbt4b3ZWSsoamjYhoN/L5EfsvCwZCfSM1BB+SpwFyYklrWOQg30feqPAjtibT+
eRX263ebrWFuy1aryl7vsTXliWKbVEjj0AYl8cC7J3cj1o0g5po0pHJBQyAEDaL4bazlQ9xo31uJ
OGT5AuMP4Gz/3hcWtaUfBsqQA1HaAOez3K4ysZTp7vzKcTafRbvrCzmSC2rTq55ZOnCBgFWq8lrV
OYtmMq5gKhKxWCJsfzOs1jzfpM3PqvvWqs/ndfkHd/2+YoxDSCqzm8MectRr0c4A33ZofP3Kn+/0
2q5z4AWW7nTojvLXaml4zGtoHpElwBB/9Azy2k1hRCs1+UkDm2zsEUc6Ak7njQWQ21pBf+2z+36X
xvihHLnouaK1ydlLlRNtIxfczqEvF/UN84I/frVrJYjeRUU0VVN7G0fbeD5BGpD67/HwTDFhm8Y3
2XQ/dLV1fvv2hQBsxRRBQf6ZMg9d1ktC/dzYHdD3ZXWik3ELQ3ueSEFjoarLtGpD6EdsNBlU0qlm
PKMakP6p6mu146T3dt9dWwGMN1XK2GgxB0L7T0Tb/KY4lJVpAVkGKvz2+D3xlJfzy8bTiPGtvVIO
45JRgZVugQ+ySFP3vIRd77rVifGuYZeFSZ4t8ELhlVqXrji6wvBojO6S3vXoHZpHd1Q5Xbs8tRhH
G7bRMit0HSvw169KkJQqx944EthkB6avB9VIoJWY3BddoHLn1XkCmOyGlmS1kZZvpjC5CTJR4DUw
UoSPqq+45DnVwXLGCxZ2+582e8VO9RWYuVP0FUKJ31zV1xVQHum4TnctONyWBWparCNSFKBNmZIB
8D426SXEogrIzJHWa0qgJLTX5U2O5uD0GZx4t5qXusNFffulcQ9lK5a5Tqohm6QqhNhZ74HP/FOZ
DI5p7IaWWxGMQw/FPmlqHSIolxvghTx5siN/8ZA7Of4fad/VI7eudPuLBCiLeqWkjtOTg2deBHts
S6JyDr/+Wxzfu0eHbjf38YH9YKDhriZZrCpWWMvZowj1KLli/Ddf2kquSyu7NPXGYg82BHImBf78
Hl4WtAXxEk7kS7nez3mQ9fIEK+hMGETS2ciz0PwV2jxgaNi4xqltq0PooH1MFgGcgw7+jzMTzGLR
2XkMJBKc2Q3i5q2zw9MNrcqAQQs4s2d/Nb1FgG7+F0yvZ5/668UKBtLRwr5OVGxt1XsVRjaBjz4B
IYpccTC25TnDY0F9kS6Y28RLByrYTIU5ZKhjLHj0GDJS+5YzmUIos2mJRwMGOq741Fd/zN6ksmXH
K9hOwxjHVrH+0d78YHTIf3fUQRKnJvRfkKdKLIEYq/bu0Jcpl8gh9m3QS/CysXNvfp84EcOWz7ap
x0iaxjmbtVqdrRi+orRhmTPBLncAZdX8x4TmP9I79z56c4MuIIjA0ML3Yr6gkie7RGet+6fxE4Na
RIFJpHErRJJTEV7b9faySeCH9JsCWaBDsGBfEREJ3gMxBMJZUPN88NFy9iZra25UedZWDLvw9ZZO
VPwB5BGeG8LNnPIpr3RgqKONpdjXgLHFlXQ9AxNu6EfmmGLxG7kvJSGFTKhwJ1MLJHBOBaF6FtOh
+1F3aGeRbOBvRpxvnAHqYlAw4w9iyv+0qSgt5XWfA5XKbp7xj2NcqjRithebmJjRGbVNsu/TYCLZ
bZ0n+wIZVr37L8OYX78B34S+csTPYtIqNOO8rOweqIXjkzWf8lrysv4tcSoKEI4vVxRm2xk4xDgS
RHtvcJqvGwI0dhZUJymypdgh8iENS1Ety0KCyBH8Ylo0SqKUHZZz4BxRycFE4dLeVFvZO/uMgrjG
SpDgD8uwdHM7h6Co3Gb6k+kiL7G7fMHO6gf6qUzNMB0LKiLoR2nHHUZZIAM9nsnCm9M2ZB9trZa2
gM9IX7sn6f7xr1xfar5/a5GCV2gmiAOec++lP6s9eW5/ACrQcxw0uPCUc4pw0ECaPQyyL5fXem47
13IFj2CHbbMoGZbqJlctBkvrO5JKuhV/c/HC2sS6a5Tb6WIwyGjNOsjM5mCHLlVJEZR9A5LHJf2Z
RDvd3iVOUFanoQW+qzs+GUu8VRVl03dS4GfRQos/SLCgdTeqsTbjB9lvmKP9acMDK4H60IFWfgGZ
WSWtC8k06recZzm2at7geIurBN1ToMBAs6OFwGr0m5bKmREk6kSE6zgmhDiF2vReP+U0Bdxy2rk0
zGu6uPe6LGss207hSrZVo09ZCGFRsWX9rd1JEvzcUl24GyKDCEOO0HFCbF607LskMJPjoB8KKUyp
GByJWiEYzKXr3K6coBXqFvy+G17jRqe1SQvKSYHsiMpaN2X7JpiZCVUTbQCHk1eBhCG5cWxJb8VZ
F7C63EQwKkOZ2BGWxV3Asim/6iBeiRe/CUD2CKywQ2X6/5MxIYIxsaalJkuMg1K0W7doaFnvwk7W
WyTZNTGiNJDlmrUWQpgBUs4brX+9vAjZ9wvGIS+XkDEX2jykT2WFDgNVVsKV6LMYICbTkrGeu5cZ
tSqmHbQehC23Zr+5vJDfMk6CQotUH/AmZaFwMzfHgH3GC3LbljB0VcC+lo/2Mbtz/fx/u6ou39zV
azVzzHwqTa4B9Z6Qq5o859F1TiRHJHFaLv98JWWMCbNq8Il6ehGQTqWs8cpqkjz1ZXogmANmzxWr
+VIqTKSRdKC1rDghkyDc/whconZi4nxadTePh4H8t3UwUQGE++9iUHssCggIn+zt9JjdKIgnzHd9
E3k5SsrStM+5IHBlb1zh/mdJPTI0J2BBpDyi4+OgFMzTEqAvOPlD794U9td6Br1lMgySw5KYOiCN
/qdKVP1MopE7WKf/NZTjq2DhoMm+xlhO9i/gg8S8zMfegs+K48/axm+AJotaJq2V1ogR97ylBYUl
r/YdlH05YacseXfWna+ECbpIxrwemwLCyGjQAaygsXozkZ9OvKuU/WWrwc/oN2e7EiUopZZl8ehy
URmY4VuMoI0I49ONLIyXiRFUM8UEQQmmVVjx/QDQtmo3b4yg2kobybi1vrQcQSUte56sfESChzyh
vBgwNO4ejQOnbPgXo5ASnRB7hecctQXHgjD7joPvLTv0qhlvDthq5130zby/fFJnzcfnSYkNw2PX
YOyygbQ+1CgqGj4pZahzZw3tSgRf8MrQzm3nkIUrue48aK0/RgZtHUlhhJ/0hRP6CJ1XMvTZTt2w
xzI60h2ZOvhjalz1zvhazA7VItzitpS9SCRa8eE5VzLTsGrC1obMRNtqm2qDVnU/azYTJnTYnawp
7LfMu2AqPvKQK2luWFRaqEMap88xvdbDm+dO2fJpIBmS6nmfvzoxwVKEUw9I8Ymv7JlsSzB6cCoN
/cEGLC1vQhiPMtMkUxHBXpCodudYhcBqKgAk7edgx1ZlnvKsEAIsfdMFhLQpZheQCyuTpoHDN+PD
XO/sOkhkr9SzBmklQohcLGbqZVVCxGjOPhtprcTvaVLempW1ZTp7yWeL9rUtidF+w+v80I2VWCGU
qfMSc04GFwuSbR2Ntfk1n3BJgh/3cej17zCL8NVxoNy6t+Qa9CeXbch5v7mSL+gLRhX/37KXd5BX
BcvR9NnzDFZL3nMmyz+ftVjEBnoxcQyXiHyulRJmaeuC8ddMF0BAgS59/pusl7kSIVisXGd6UhFA
M7RB/TXfLbscfDJffplg97t0/2QrEt7ZSOBhpjuFuLScaV2PtJKuSCZCUMy+a3SSopaL1IF5CA/a
lQNuMSUYPB7Iaehd38j6CM7fts9jEnSy6sx+SZYSD+ExpaGh7M2+oZGT7y/rHlet3wz/6qgE1TNn
K6umCpajQ1uwSxDDj8NzEbfAu58kz5Lz+ZeVLMFKOVNWY0IOsqbNHOB6HWJf/0CXBCncsX1RJJG3
7MyE6Gae2UjMhJ9ZO+p+r0/RxgyZrA9IJkWMbbJBi82QS4nKnFYxeo2nfpb4SokQsRhuxbWVlgWU
YbRfLLxTZETFsu8XntsxW2YU27EIZd7M5EfUy0ycRJvFundq1wmoz7CASb3WItBUx1f5LOMIPu89
/rkylmAHLK2rQsxIII3KQkajIr5a+iJokzKYinzvpgqdmsSr9L97cn0qtsW3dxVbNFpbkybF6tog
us+DaRfu6r2N0rDMKJyPLFaSBKvQ6PbsRDkOqj2YmZ9cLz4KQnfhVe18jCjNO+NWl+jeH7zT57YK
JqIeR531CVYXnjrdT9G1Zd66T0YDzjXtR7F1JNdWpiqClZh6ZcniFktUp54a5kLn+gSb9D+ZPUuw
DZFlRmE/Yk1xPged2iFiMhOvNGug3w+xf1nYHwyfS4Bka2LIU5ySVPJuaUr+/unezbtf3GZa4803
nHGw2WojtWQSz8bW5B+J4iMojCpdSU1I1Fxq8Nj6LtmSGCNlRVCZVAYrcv7ifUoTzIdT2U6uhJA2
AIqbVZOfDuF2Lvcsuo+doGBvs/l0eUu5Evzutj4lChEGUhrtrM+Q6JbYQl0/EAucioW6ScAzVeXO
y2Vx53XyU5xgWbo4zjKVB/QLeSrnRwfdfCyVIT2eN8KfQgQrUqs60VLAWXqL4SvkxQ1lSds/WI9P
CYL1mIxmrpQSyzBRckHHxWbpaGv6vUFrfwj4098sD6akxirbO8F8oHu5UqcRy3JscD4400tm2nvm
LHeXj0h2yT4KYCsjHDeTW+vcxegn86D5/Sk6dJgqNH7+uz5P2bIEC4LHUF+RGMtKALA/VQ2t2VWo
d5KngUyKEF3kTdWmSgkplQkOlWYCjcU9+2/Zrn89f/5Ri482jtXODXWTsrzlO8f2I7s1ZBgMEvMg
9qcO02KUJn+dtuRay2/wfmPTs2K8zb1Gh/hQymYbJJumC8Yhz2q9dhbI0+rHOgJOT7MdaknC5A9e
8XPTBJPghGjhURKcDEdv5pBA4Z73LOkbEDtIMwqyFQmmIQ07UIR2OKEa2I7dtWttBkNyTX9rzxa1
gP+GlRY0Bghh7Y+cowuePg4kOuyy1rN9K3BPAC7zWZBuXH+Q4QSfzcxYQHPSeTu9ZhPRQCQhCdWK
8dc3p25G/HQMdyVAvpONLVnkObexFiXEFjWL0iQaIcpwMZg0XxXj2xgdUFfw7FHb/IVBWgsTLISi
2VHpugm8/kf3E8fZdoIafIfc6curPufcx1qcYCqUPDeAlIG1kar0Wt1GK7/EGMlOSqz6YQpFLXUF
K4r3kw/cvl2+HSjvX80O/y3dG9fG1WrE/qqwNcnSzljNNG201Cujd2P+Ijmgc7dqLUOwE7WjJSg2
Q4YLQkMjodrDL57BfOt+VWxf33Se/k3aZHKuPrOWKhiOqFOqWAEhl1dn3VUb50GiTkfMsl0XA2a5
03ybtjod1GEXLspXyYrPhYVr2YIdMXQnbhe+Yn3Lw9Bw/94F+oZjTMpKC2fd8VqUYE56C1TQbgRR
8Xg0D4YfHYojy7dJiT5HnopnW/tJsjrJDXAFQ6IvANRv+c7qp86Pb/n8Jm+wjq7Mmw++HV9W2Dhv
ThzVwmSJw/Oi/2kyHVImsQNcCg/8fhmNzaSnXZSjfbSN7Y0eVSPQufVSEuicX+U/QsVcwFKn6Ipy
IHREz3p6IvHr5W2UfT/XoZUfiEhuaw0qiB6ZtECbyLMZtY3EkshkCDcvVarSLTS88azE3BgOcC3K
+uF/W4ZwzTrbmCbQHvZemR/6+drQ/iabZamf58DXuNonh00hiTn+bPr80YQODe9oE5SPEYCQ5E9/
rrzii2ctTrhPmZnBwqtYDzrltpYGRJ9C20VuguimkLzAz8Y2oIcAlq7tqsgQC24ybVSMAzoINyw6
+NVtthl29sNH1yJVfNmEzG/zKx+mfiVN8JO9o6ftyFfGGXuQVfU4mpUWxAfZdT1r71eChOs6m+0w
FgxxIVoyHtSJfMXkhK/osuLtedP3KUeMp5PJmdR5gmZ0mzHgnCwhR2Q/zXCU3PG3snT7WTO0kifc
2Im0ZqoRHBcfhzCuynvTw/yPAqIxa6sndLhvH8CXguqxKgmnzj4oV4oiRtqqWtjw0Ti6zq90gM8v
O/ZNN3yToqqAW5A8DIWnSeyTVKhwsy1QPCWlie1le0wR8mes9i30B49k6GbP/eZpPMpqJhLNESfN
jb63szTHDlemiv5TrQAqgVFp/qDPRnDZbslE8c9XZkUjUVaBEhSHOXbZxmqW8mEoFc3X9KKVtKbJ
RAn+EmMmRZk1WFW0BDr7toBPQpdwm8pMiS6YkgZji53KIGO5aQPew5s8jZbneAuiYHYIZey90rsn
GBMgQFdW1/O7588/LXBYofQ6gvmR83KxXWdLA52zdhmQRTqxbdN2xL7IyM1dNpEU/V1d4tXjQG3U
54v2qzPLJjDPtvBaK1HCedXK0A7ERnzTBi1BM5np2T94iGNcu0890A70q/KmvfkXLRX8Rv3me1aC
hUPUsiSxOwNrzBKaXoN8xAtfXczVtwPl5H7/YnZNtqvCMaKJMURWDxKV3fSlxnAmhvO6nf5gAtC6
fES9CKgj7EmWXpdJFRxEyFo1xV9kurvQd+27onpX06eKyUIHHt5c2E/xHeWC4AfwxRlCLMcLt7xg
EH8bPPUd5mtTbKXAjefv+T8qKr6lkibqF8vCsjiTQgvQrdz2FC+9Uhp6+AqYDH+RFcVkEoX4zjJD
4EzHkFh2wzFM8qBo0TCQyxLr5x0fhkcwlkwwNSx4grrF08m1IWYIv8VjQsly3+VHEzSQyvfLVvkP
TudTlBjtzWORzDk83YiLt/iFn9zFm2Y3wZBF3vDk3trBZYlc137XkU+BfItXfiCOyqJ1uWu1oxxD
D1pISRJutNg5aXG3m8MWeTR42qnYXJb7h3DsU7BgZSK1NJXUgnIyBUA/pEemG2wO18X4zqaFLm+t
s22bSbLa8wrzKVS0MGpZGk2K1ZJi285f3AKw0A+ShZ19dGifMgSbssCpjlaDhY1zGbBw3HcsPBQL
4ERHFy0D2j7vzFOppf6ka9uwfrWG8DCN2i60q/3lnyLTW8HOGHqGbqSYny3S/MlrO1a7DhNkKaYE
Ol3y1PqDB/5n2SJ2U2VUsZsoWDZwAzcGRv+Ue/123DgHIIlvgAF/eWm/zXP+iuY/xQnBqBmb+uLw
IiznQYK4jRto9wNmjnu/uubQbZmXMf9/FCrYm6KI9S6quEE92Ristr3lSAzKAdw0L6kopknAgxS9
SKRKFErElSjAp5e1/IpmV3y8EXE+o25Qf+l9ALjROKXt7m+Ko0A7+v8WT4RxQktvrxfccyxuBgz1
mFbspZURxP0hiPqUItgezWAx2B0/znCGwwBii8c6qt3zKpGNKceilBid8473U6BgcxxVKYyqwLKm
ovUzTLBErhahNtD43fxX7ULrPRRsjRMnaN7ltiZHZ007ZjdNpDxfVg3ZegRTE8ZpmVslRKjoLyx2
lppRVfeNv5mSWK9EsCNoxnP1madqotlf1KdWzyS3WWKoHKGhe6rtKM74Y6Rw1JNOpo4WOUhaItO8
bjLzvqt6iWXkv/iC13ME64FGrsqcQ3h0DvfMyUy7QNnKIQLPuRtgmAD7ynQNgKsKG7fMddnnXQx9
QwmKmQ61zNdckYV5EimGsHuD1eYauO34LFNo+wzM83zyg3zPjqaGUnzpF0/ZQdboes4orZZmCDto
s6VfMhU5+kztQ193FeD6m9Wyu6zg5xSDqJb7qxXlt8HZuGg1e5ojKEY1PmYsfKySZedk4dexUYMp
tyXizi1qLU6wD7UeD0C4gTi92Lpo1FCLwru8oLNukoCuV9dNzQRbqRBLZrFiAkMDh0VOzV75hpP6
YKlurskHiZ5E2vkFfUrjn6+iu1rNhkkdIc0BZN1beu1uFkDX9a+g7OpReAD858mQXK1z2rheoGDU
zXR2VAyC8RDrh4FguVQ7z841yT6es3xrKcJJKbOtRkMLKXaLsjjYjs3Rb/PTLEMEP1uLWgsSrPhS
g1O26KHnM/DQdDN9K+MwWHLNN7XiHvjOhzAfNqNagMdqojMoLSQnyEMK0VKt5QsmfmwGZ3YmLNS8
g49Er3Cjee1mxO/xS3/ckUImkCvgJYGCzdJa0+7bFgsuErT0pMBvNffG9eQVmCbnGLXKo2SFXAcv
CBQJVJpII2HPS3Dpzz5AopmHAcRPr5JH68Db2P/Fs1+io2Jvch7HrdJ/GK8rssWsnJfdDDuOGqhh
ApsHj/FJ9s6SKKxIspIObT+kvGhk925Es44lVKndiYZJ/FCwPLi8qbI9FawMQb4UU0Q4RB2EMY7x
RiqJpZTtIP8BK8PSszh0W27G+kEBpAI5ZIMD0JhScs3Phogr9ReRutLYsqZwxkK6d0UDNjSHVat2
qYbydnrbbbOten955zR+oX5TR00nFjFAkEdUwbENyohWmBShgfXAKdU4kdu0cwO9D/KrFwD1b8bd
0UypcTveXZZ8VkNWgoXHRZ2URe6OPJmBCc7ED5uDMQG0QrKjZw9uJUXQjDZkI9w0pADyj07GVah9
z7pvl1dy/tRWQgTtQNMSMMo7COGtFj0C++XYHBOP4Jk0PoDZUFIfkK2Jf75SxtbIoynieUOjvAFJ
s2+yjZpJPfe5gjrSyP8ohuByGtaCizTH4yEc5m3dpzRukZrBAQ26s42Jts2yelcY8Rdmt75kQ7nS
XVJKwQt1ZIoswOD9qpTxZtxlB45SAPkkG0viv8826KzXKXgctVCZYvDdNDFTpMWAgkmApcNU2m80
b74Cy7CytxglgazAJDtGwfPY41TU0QTBRQq4d/s6Skua54+Xt/JsRPl5imLHKmB00Qb08YTXHnFe
dWxQPX+tDKRgesmpcS2/cGgfocVKLZmbktJcoDC98lJlP3tL1jHN7+olAYLFyPp2ZC2/y0pBGWgd
MPLod0f1QUkxAVYixftXsd1q8wTjUdvMGnsNAuviqOSnKbytZIh/5wPklQy+q6tdMxSzciMNu8Yx
0AC65pNb4KoClKxEV5gmKU1JpQmmg6nFXCol30KQDcG53NiQVe47AOfIZ6YlCv5x81ZLs0rSLPkM
YWO5tfrvZbw1pYgJMtsrFtWZO+VdNcBU9Adzm+Bxu+DZed36Ldg51Z37XYYCcDYTt7IXHw51tSrH
KAc14tlxdEZ7c1D49cmIKKYg4ufwBnTygbsvAP8nwzSX3S7BWrDRZqb5YabsTa9fM/Z+2VDIVEMs
r6u6ajlNy0/L075oV2mQ/lC/j5sC1Igak49cSNyL2L3aZaSdZ149UcK3ur6NMsSlzW7Eo4OcnOxQ
1fehK8sccANxwYCIdXXdKEzVjnDXQO/OB9uZD3aB7jigr4+ynbqTljckN0AXDMhgqRoGP7FI9TA+
85I6WI898t1EsxZvCx+eoo1sakaiJ2JNfWr6EgRzWGOBh2iOPoUulXhMSeCmCzYkJTW+lmcVq9K6
7rqKxuq1kTjXZidLQMu2TwhBlsZdWqfC9iW2X/Z3Thq4hsQiykQIkcYwAJkXjKB4vqvb1PWRj3XU
vynWryyGLkQYnQM3H7uQUQb5jCbgD5IQD4Qv7BqDPxtZqkp2PoKlqFiWOhoXp6vtXad8C2flVUva
Y5bkDxKbIYkuxFRcUZbdmJtcFb70AaZS4L6Gnekrp3Cv3mQovmoeb0pU441EML84F26ymI7r8sYq
eh2CecQN0+uxB9t//xUhuntZAfsPMaINGDP0U6OZWthSvP2A9ciff+xqcHb9M/fTsd/sli1GVqaM
ZhnlHeqKL4NR+oNV/keymCqeNeZoDU9PdL6K2ZKWAugE4KH5HvbjFMsirPOPwU9pwmOwLVyjakys
s/FZeRNue/RYuZ52yGgaBfHX8WN2WgGCp3srJSc5b7g+ZQvRnWKPg5LbSEa2QfYIkFZvUcFmk3j6
F56jyN76XS3xB+fv/qdEwTprDHnkkmcLhyTXfvSaYdzjlLUj3GAuK+CdlQU4Ro37UcNwBA3KGGBd
WBl2njNGr2pd1jRVu9LTgevrSe7G2UP8FCVC0mmFkeSLCVG8zZADFi4voZ8cwivzMXys/dEH2t4h
+baMnvNdIvrstVyJFvRHaewqz0KlQ/bOPPBriex1wJ6HwPoIMGWdh+eTFyt5gs4MJdgCJi6vPcD+
7DgMWAaqb+M0l16MCYt50++VFGXKyNf/5hG+Ei0oT7fE1lAsEJ2BIrY6pPVjI8PSPnsjViL456tI
M1SiUGldiIjHA1Nup+L+8nHJvp/r7Or7J6t0EqPD9/fqaUyPuiP5/vPGa7UAwX9X8DyG2vM94mWn
u9jnGE1D0D/ivevL4EE+IsbffMJKmuDKWQc+2ZFvl/FgAoVwOX4zvpCfOeCLbKRXez+9bZ6XwLxC
Z4Ln7mUl5LOtLGQlXvDyGAtVAdQE8Q3mUlToYXkCkgE1trzDtztl0tcpNxmX1iuYlKJUVTebIPBX
UW/YjRte1JONjJx/YX0uTGyryjDVOzMd9gQoIcamB7J/czSuGwzZ6rsOEA2yCFYqULAiZlOkxOAL
G70moZNve2zjADcbKWtnO+4LjOvtLt8EqUjBkFSGQUaNX4XRs7cfIK+Bcu2guTFEK968k8EoS7yB
iF7XuonjjDrE2Sj7WiAZxnx7eCdZE9+mC/oh4tVFtV22jYVzs+/Saz0AENXRepvBfpn6uUovCzsb
c650RDAlTqTb4dJgQcX80rdvGgj+SPsQyYBsZJdMnEWZI8WoSgdywGmNbIk5AVecIDkeX7f7YWu/
FCdZXHLWSJqqYdqa44IQS1gZ67JQNQYECWOoHTHpu5vTWeKxz27eSoRgJokykMjmNS8yB33MaOl+
T4bbPtEkh3Rey1eCBAvZJMlcGCmvdX2Z0SGJSSU//E6uWpRGs2D8JmvvlsoTTCIqlvmSoivTGw8g
UUebsl/D/h8XjuoN0HKNFltZ3em8z1mtUbCKfZrM3aJBZgivvyuwRNAlnJw7jjsvJ0sDpPZ5v/Mp
UZwcmhantJoJu5qqzXXCjIr2S73FEFMw9sMWDHFI7oZePI2+6agPbeZct/0U5MubHpb73NU26YCJ
oKb21aiiC3sbNOuUGe6zEj4uarx1xtJviHs969OTEybbKYq9UcUwqeHSvOtonTq0YapXhK5Hhh+j
jgGBHrHdrJxqBmaoNvGGpbjL7Mlv6xjt/D8i8kV1j7GxHVSEoflJ64qfTd8j5B+8KM3oOGg3Cqbl
e8CGa73hh2pK6yUDG/G47YyX0b3Oe9Mrla/6cs+0Zyf6oVaYde/CXQv83dSMNvNSB6a7cZeJRsM9
AelBsdy69ROwyXxWvCjmraaxt6x9CcPI6zplt+SnurdoXhR07PRTxELQrkzUXRQazh0aeh06ptEm
HXWau1tH0f1Rnw5t98rmkDptfpU4Dc0itgvrKzup/LmaaVEfiHOddW+MfdPCrZZ/zYyfNTKQNlAj
h/6uWmavK6/M4p2hCzp5ToZoT3qwvWftg87KozlrXtXMHtp8A9WtfXMx/Y4t/hAVtLWvVf2RaCUl
3U1kvceDTfP0W6Egl1ReMbPzuuht7LH1bewNKjDs645WLp5vduPnbRIMkbKNJwu7pdIGbQPh2FAT
ZBB29ej0x7S9mfUtKwABHjTttao5Xt6q1GoedPPdzUjAjK+FC8ZPW993Rey5bk/T0kTD0iFjqM9P
92bZBZX2YLs1ndPs1BkAtbeWq7TPPLtKNoRZlAzzpsLRzH303JvqlTGgZXqZcFb60+xkQdoFRa9C
kXoax9pWMV5JD+a8vgF29xSojeLNBaNZGNE2A3bDexyiQy95zPoHJ1022vK6hH2gkru4QZtgkwZo
ft1r8xsLa+qEox+zo+GUVE9dOqCpIXHvFnX44tSup87Orqxh1gHVUNXvtflWduiRy3RKbIQAZk3R
pIAjmO7SZX40ioxW+qva3tpluu/B9Fy4QRmhY8FW6TQzrwnBmZi81t17vjA6R9jo6SuZI39i9W5y
aj9p+5fRyKgzvtRI5VbJXcpcWtujj4vjKe3bPDf4jQnt0wwY+s/MLXBmL6EGNiD8cLbQvnNo1z1F
SbrNBsPXl6sq/K6wp8Z6A4uMV+GeZf2PZnpAzZPq5UvMYt8YjooedPVDr8egCkRdBh0IFQjVyuW9
jXVPXx6L6JTMHukfFfyshZ0q5xhhDCIk+05dIprjCmca3udKTol2k2M2qWk0WqMWmCz7uf6pk2Qz
ktcC8wVlklOunVYIpmt78FmEVA2oABwwA7gv4xRSKxp8U1FokbyFFq4bWzZLNB2VcAfwH88hICop
wY1QeUOdBTOs3IzeuwVcVY3yiPHv+5EgpWoj2B2LTTrt7QVR79RvCoYSMmm3gCryCjfc1vU1Q7Lc
Uk5m8q5Z94MzUS22PBPNW4D1PlSFAgznH8QcNnkZ3adWc1CcLwtDIGZqj4a11xvVC7V4V4f2DjhU
Xj0sgLBNN7k93uTz3sbUeZId1UHd1o5xW8aAB6zRdFQnLy7ozZldeFOVUBParWTVpp0ANkYeLbOk
mn4k7nxvtYZfR8eCoeJpKq+2nvga+dpntVc5IdWwLNa+z2BuzslCjTJC/fqmKp/YFAwAYTOCoomv
cHnb6qHWmo0T3kX5AhRs/RC7ZWCzp3AM4jjeL30XTHMNxjZtqw7JTabP8A3hlRXtnRqesX2r8f+Y
/eKAnK5WHyfl21wcrG6TwRC0jglrMtO2flDILjGdA3ri7h12StUvjQoVRn5hIdVGz7ZEYQEBMVHr
BFnRBW5ebVOH7Dqcf2xFNErsq9hgVOnNbdNuGy1Ds+gjGSo/np6N+Ta0N82EEmie0ia5NiI05GTo
qcKFHZsZ+nLbs/l7Pak7EoebOdSDKMu80cH16R+b/t4cb8Zy9l2En3lCbWOT505g2Innxsyz+oeB
gKvZTbw2jB/a5a51I8+Jv0WFE2iG89a52q4jIPhiT+kIWuwupTlG37JkuR+MmUMLu7OzmdxpUyEx
3BVlUCvWocXS9CS8i/v0mrD0vU75Zk0bw8w3C6uuqg5k1EvpMyPeqCTHNSqo1r7nHRyk8kTcNCDF
l06D2kLJa6UGWlLk9Ybl5TCagAmbmszPlpu8/wECLR2GRisKf0pcPNPnAIStXpyHdIL9Ut1dDJde
tjjO5WBG34dmps50Y5WxnwNMT4PNz9RNVbtHknbUrAcAsqdzTtFNQPXxSzKWD2U8VaC4C2mJdspG
f2XDe0ee+3S4D2edWp2x64sfShfCSoDFxIl8Jfmuzq5X6NF+zpugad7n6mD0LT606KJ9zYptitQP
+OBuGk2nOvDzSfm9cDFRWFxb9RNY7zZtAfB+496030FlGoz6YwOzldfvXZ3T0jJ3nbZrwh8L6tXT
dGoG+1AM7iaFCauU4diHt3F3bPTZ692rurOCvE4PaYXJNHZyzFdX+7lYz0YCUiQA1pbAQNUJjHql
0LRHC2yb0l4HqPIEBqG42kb4f4OuBcQMaWx0hzLVaFfjfBVMKaI+ympKQsXXu/tZB1Z2lNCmjKlC
fhJwAzjVg60fUoC72vEhLwCPq0NatC3KR9aWN2boHOMczfpD6FkD/CHSyfkIrOrkNbbvpwjwlFN7
b5OHbvxuwdxOaAVYKvAnIdiKesSzA5rTu9tJeZ4J8V0ebw4RRtN7usCSm3ikuM1X0j2P2a61T/Hw
kpGKhsBwXloUCZvbNnZxI/A9GqMGrK3Rbks7RZyj/R9J19XbOK8FfxEBiiJVXtUst9iJ01+ElI0o
UYUS1X/9HX/3YYHFIhvbMsucmTlzdjmmF7kYEDUBy5lfKn/veEZNNMT0jueZP1K3DG3HSaRrgpy0
8dQJRMm+C/OmuyVG4CxMUFM85Jgy5R3yDkn/q0zE9OKIvU8ASLQV2/wBA1TQo4QhySdHbvGIDntm
w95ftNDgcD/nvysbsXq/77hE4JKy8g9uXi0jgiJDtJdOHK8MqcHcSWGjhH2XNQYfYVYiJ69eUWHC
TTxI/uQuQJB+ucvaJeBCRWpUhxyzMfHdeymly8Fu/GRocI111jfHk9ucXcV/HAsDsJ0XMuyZ/ePh
hVoPixIPEh3ooV+ZqCHfsjgJ+cW9HjfIGHX9FgzYUoN3bRVifYhM7XtWgP4up1u/5rAx4mGXMPhn
OnBa52zL5tz4KnSW/tC0d+wVVbZ1brsp7uiptbGC6lec8onn1udBWzs3a8Jt9qKKYQoMfZjti4ch
fbwGBTP8iPJlkSYkvD0hwyjqdMQlnCPFdRmwSFsSohcmGqkOBphTB9rHon7ieKojRagehTE2s6Jh
GPYL+ylFe7SaNlDARiX7XbZXH6mtLdH/NQ1RfSqyLOhmFfLVhAo1AJNvhR8TwGELmFW/ZJ0KaIHH
suEkIupgNWgntCBYqyHq8y6WHGMM7ee8j53hH6klRmp2geXf4X4krY9h/MB9VZcmsYqzBIptTfPp
AP5WOF6JuzedgxU1vhT+tcxrvJLauT0OOo2p3urVjHRXtz9F9+Vu5ql3X2Z5wKEg/GLXjlg+qbtB
wij7YMPhSJl79bfurcOtxegS2KoDzAWqmkTo2M1jbc0JZhpF2v7XMHlBgMd1s39aXEeF+z7aXiDc
ucR6WHb2dNnIia0/3cBfJKad+Zb+RlMzfnCKplJj4b0t+Jj+rIOpwg/ux6U+EkpCj7nBVCAiWb0o
x8cPLMBoBBM/5mBpYHW12V/mXVfupEquyTwpcOcq3Pit93HQTp+YLB1m5ePq/mzTo8YQgrYJCv3r
u0tS4CN6jRVXPTYrYTuavS2o8Kt1OQ9chWjOSO6bvCKfeX/jaH+jH74RSHS6rfwtq0nYtVfPfVtx
eVrugJpLhgrDo+buWg154PTvnXPN7CXdjBM0qKnXqQiogE6afzmIUvczzEd13krEF9PeitvFPXDS
7pn+h2aYlzL/mpSNYBTwozmCQ8ubwqA2b56+/PZT89+xyaMOn99yP43/4HAdKKmDahMwdLBb38Ew
u3KMqcTAQyDEAf2kjguDvP5TBO+CpsL9mIUJxvV1K649/2udVz5cfV5HLFcnkyVm/vHE+5wDL/3L
UQxy8qDni2lY0mNPry1wVRON3bgbChVgP4YonHSDNJAtNujUm4yN8uvmFG1kMJV6kKE7IFIbHcKo
Su08YXi67cyjZsOoo17hW2/C+9ri24ECaCw2SStfRZ4BQ4CTW/m3iiDMr/uyCOCN/88dWdDpv8p+
oTWQwPqcTbeuHwNqqshHsA33/woyo4W8COYKXevECu8TD7gl0BtwQ/RRkA9TtBL1MBokpqDC6Gpg
s/I6zp+c7imp4k530eB/WTkwndGR3cAF5NuRpVHsUfQG8fccc5pIPkYuDtdKP88MHfk+pEC2RsSp
wpJbV2lb+O24Lpxnm6PY8F4rgIZaH/MOXmasUVnSCAG0gcEhh8o2sjEpDk3Gvoyk/L1fDyOOlw3z
gjPCUaHC7Jb/W9siEOp5s9Ruy1gkejsoDE3csTtlA9gG4AOHPuOJtm5zZgIlsXic2vo8WgIjlbug
d586Kc9r/ZHbNEanQTKWHTpIux1qyw/fhZOv74PF4AgoHwqUarlFr3WpogmBitmYH4j/7HU/tnL3
W3eomUkc2L9ZE4mywdCP1CL8+T5+WgwWyi+BI80KKwmobE+pj/qlRwxzbb2v+bnX1aUjdaJq6NMg
8Bad7aps12RtKp0L3XRKMGweg2QPHVXh2ON3IvdTNfxQzGdvxiezRbKg362yLMCwNmiAgIkHUDN8
A95D9MKNB0+1p3D4//aA/3zrk2Zedj2ju030SOfJA3sqw7opj2JGSc0W1M75sWQHhOpfVwzhqJZH
Ont/vVemUj1LHDX5e7sNAZ0fW0CZElewVUyJtL8KHxKXV8TrhPZ71IWOe2pxwtC+jgjF6d+uO8JE
QJ3socrXVG7XCr7rwnytznNDgAwM0sfqNqrkk2cNqOJS3s+hwo0xL3vW/AqTPVr93qIkbp1nPps9
959nl4ajg8qhCXJ/Ttr8UQ+XRX3lVXlqgeNKPcSOFmc/zzAYo78oO/HBWzXoMnMnHIPd99S1sKJk
L2hivjpijYHg4H5/UR6aRLc+mN0+0LgDONGv1MigXsD8Axhmxd/aV3tqPfPyOkCTJkugkV6qjB+5
wz7z29MGgNHBr9zMXSLmfwN90HibfvdYzjIYyheXuafZq0Pls8R3XqDtxujeRKmD70s5YQ5MSvOT
2gwN7YmlRv9rzbrvjZ3Ojocgk9cGD9374CA71DwEUg+YAOMFpUlRtYAxebAXvm/1q7LeBzqfRYYZ
GaR9NkhNwiSwPBSiSpteRAtHABWAk/azYzfD65nf+X8vyFonwSTt3SR/rC1ZnY9ypjsGhOe5+UMz
+oGo3F09f9rbzbTiaVQ/S6aiNb/JOQs2cs3L775wjpIuSa7mh8Ivw3X6VB5LKNcYLspJQiz0+m+T
BgjzY0DebHmwCueXgQSR98dgY5oIHlYLpE28Pi57Eo3NTbIuGF03zriOs2wJazwlgQXUkt3QfFGw
CgVkGY46s0USdL+h4vbUb1tV/zQGDmyNvbPcJV2wkRDTGrIsj8Glo3ulCGdhN4AN+U6K27DxS2FA
QTyhSonbbggnLChaNjFhXjjjvPbzYefUU4AcyHhWwztQTzCvT2xbQuKgumVf/Xbzl6urf9nYInMD
BLPuj3NLkq4bzhCvVFDCpTGBZw+8Lv9B+fpqucABorNSH7jIa93dNCwTFiyiLCDQT7dFrYEsH7rm
oIsT6VSyoTAbsGHGwY9sm/6uXCat3HDoTQdBxAupvYtrgF5om5QbHnVWpEX+vjly7+dtrNdntnZv
KEL3ZckC2D73SCTB5B38F9s5N+sWeiBK4w0jn6XD3+YG3S/thBuOdnVY6vI2dvCXWN2BoKCzev2X
IRJmy6kdOcKO5wod9LNJUTaDYoEFBo1j2Z2Nyf+Webrqtrgtkh7v4+oQdz7v5IQ0G48kLGNfprLa
yF8QR1jMUbEiBmOkL1ZZhhWrLhXp1tC25K7P+AF2KVwimDA/kNBh5iq0i6Nd7q1OHScsYen+Kd1d
is7+zZiJfbHecEHhcGl3VIrPsjAXtkz70aWodp3QBhhfh3fSzaG/IMt+YLHXf1oYRmSbPFxx6fr9
FBXFhHWCp9SWkax5RMs3h8F2M6NhTXdh0YC7ssuoByabxBRq1FDAgrM5Weazzc+zs3Nd4B+BjgYN
2tpRUQFohDzkyBpKbI06GOFub9wJKM1EU4PiuL44GRAmPq0C6tDAuAAu3HcxvrcLcn2d6Y9bAVIL
cyfTAk9KMAuHrCgj5eIr3ebDSsEJVD9L8ZKrBDWUAbHSLmhXREwLZktHXfHuLjz0srNas3DZrGRb
+sBZUcT3dw7tnPXyCf7jgOrXjJuTPQBIUUCf2t3jvI7dLEdUldjRtbl47VuLd9F0X3S52H5zNkAV
YvBDf9xOCIkJNj0hQ3hfq3yH9sKgNzzt/DrcchOu6590gLXYEtARmgxvYthwgDhq1G+fZQ15Mv/C
JRVJoByzvDQ2Sp/yGSQ/jtbXau7CwUYSrHnikxd4+pVB1XGBLbpxiJwJHSvFtcDvtgG82fw9ji+t
66f9jCsTeMYMdrxykOCyDySO5QFaReZvjwIwk0/lJZ+WmLj81KA6Z/Z4bvphT5BEbPxn3l63jMfU
nqM6u1cIu/+QKqB7n2UbOhkfsvLSWJg77KGru0d4HKhaK/fv5QsmU4Ud6X/y6Y2OhxVobmRWj8Ng
Bk9c4goCxeoUu6Fzz53ccz6dC/paShnWY71bfGgdo2Xt7CyLbJfcDInLaU4JJjxK/6sHehdL84ie
jNopQ9I+5es3Hb/gigks8a3nv64czssqwtWqUmGpU2YyiDB/FQbXbWCmVtcLCGtDC3zoJrH43IeS
DNBm3llJ0HFXBYP2jpulHzPtAAJbAS9dSB8uKhFQm6RP7WZ6sxwkAmxltEpMfW76s6vWiIH716UX
1KsXONT6KIUMlgGkOlWJBFUwoeIc4GRryidpvdYQpYZpivn6XdmvpRkSp6/jERSwKOKSYViOtze5
n2aw0EogO888UaYjYf3C7Yg6hmIJvNgdjnnVJLOZUgnM0taIBPXiGkvdF2hG6OK+LcNtuWx5n5aO
91SAKV6Md1JTEdnmYK07PXW4aiEbzm+VciIIMYFNU2XDw0Eb0Ij0aKYSje0jTvYqHHDPskXGmEe5
4w1e/8rBiBOr3CFoMFT4PD3WsQ+bZ1mMEe/ftqLB8ut2/UiDmeWXob8w/A4p3aiw/hCekeQerhCC
2hln4KpEkuENKTCpJU7Qob518pS5mLQDAsOePqYevdzt971eGRAUSsZovpvfJ52Ww62GcueXwJAs
1fWpG/8vU6BcSzwEG+Yo9rtlfWgzO/ZUm7bsixAacQ+dJ+I02iTkLd6YgOon/Chr1ZE27z2G+I3b
6wJGV7R/Zc6fFz6fVvcT7/SGbtxACoTnOywuhxfdWbHTuPtsc6MayHmpdhL9LmJD+4TOdyWqb4UJ
BZb16k0Qqux/+OpdjWcMkDk7aItprwIsbCkwYcJMiWM7F4c3+Hsd1sPTBITK8Q1IhVE5qK58EFrQ
Kmzne9Qp8y5OcRklRBmUIHpGCCcyfd06zVb49auYDch5tDESqSp2FvdCQ7zdpL42SEXl2EV5tiSz
dm5OBx8ZCC6pU4v6MnQE7hG/jCHAfrRqAbsOFk+gNLdulYe5kKYJNjwrSq6Gr6EA/0LxAWyPBT1v
Exf9TOD/EApeBf2o4cy7cSJjx01dNn2NXRdl9q0CpF4r/WWsHASpeTB0/ES6aYz9AK4lEH6Sm2Hn
j2dqv2ZjBnyCKGGoo8iTiNzpX21xCHMGawLFPgXEBc3OXYSSTBlyp1Xs2Iem3G++BsFRp44wSTP1
ocOvHFrD6LwaVDLDgqniNbRsXGYDd1MfEkajIFqS6wAJRJ5mccw6HnW196R8GRtegqP+6LcOJ/xH
1ZCQoizu6jGYofa5YAlsblCpOg+t/N6wk9nyxrYprEQOGRQueBTdfUniBj+dyy4g0z+/9EMNUc/P
POyUP8QKBzZ2iUNuemkjrp5bwDSWPSNOOVR1hw8gQWAu4M++VweJeV4TLJgySLEgqTXs+IKsapaf
TQkjrVXGzPsDGR/Bs7gflizm4JIaC0QgCmmDN+CXn3PfxWJzwra6FvnHlgMRrVg2hTzzvsLc3Qvz
cZfpLwwNQ5lvRblGGlrnPXAqj7LQ8KhL/WjZOARlHiL26DiipctF9WrPL2N97Wsv7unJL6egr76F
zdDG/e6g0DT5vq+rQ+u8Oa28NlOdkv84XpzVFbxdTXYc3Muctadp048DTohKFxAfkMkGNZtSEwkb
bqUKqLHyzwt7yugUdvWQZK7YYxQnNtyv8PYWGprqFqa1CUw4IGZhw3q0gDXUM0SOn77Mr8xYSB1g
IKAfSlfi1jypok9dgcHGF1Gthx7Vp13j9bS389hL2T54GUMaI4p4DjCwgKfpi9NSHK1O4wKHBCue
sw5CMv108d3DZw/FeYXwI+Hl7/p7KDoWnZUK8CcjdGveZ2kD7LjpMjTmmkNSs3s8QuPjsEKmiO7P
lK+gKsZ8Ny5NUPkOhEH7yqrik+GCGTIQcBuWQX2uISiX1jFn7/CHhFvjhQRo3QFYLepnRk61i6aF
jkPsbQMJjDSwEe1DqE/1NOGyV5HJ/8QKnN4ghQbkpy0P6P2Fqo5SisnQmt511aZ9l+1nHDgtYvjL
goHZlaHe2mQB2+4X3h49f0BMXWLjfPFnWCoghIABM8N3v2EStuCBbwAVoFp6WHejIyJqso+O/GwU
cfRrh3RfB3gBPAbi64CYkfUHKZ/Oz36Bt95uQZ3dYMlI+FCj6XQ62eOhpCAjJnSH2jWYf7mdlvqP
8C/h1zG4D53jJTIeuksToVPlvGKR08GkDXjc2sIyBmjy4QmqZrj8gBkavIZ2x/Ps6gi2w8S24UY3
YDJrCBelv+OYiEzbi1TFpyGQm13+BvLihG6p0KZP5Qa2mSbT5Kf5WIOv6vfMdyMH5L66g9xyLi6e
QINTAYpRB1ZDgsF+cv0Xn06vedmkub7luHzKwoWO/kllHd25RJ6rsFjki1TOSXvrDeG9eI4XVZxz
H+pitga2N0H9ZX3sWg8WbnEMyEkGT0HjEsHcwIvqv9fderYNvKLECdE4kVh+9ioX78562v2Fa7g4
RlC6uBGZkGnZ2OEEkqyxThL2ANI8z5Md42PuGjVcbD6HtQuZ3N05FtZdC2iZt/bpXu4Ki6V8fuao
GUVbXAVfPjLrklNYOczvanSo+hfWTzuPm998rZ9ytA1BxkbFc1Nw7A36p/WuDvlRPti2xaAd9wdp
CdBtcaT2NbgGDKUVGAUxWv8YQGNfeWG1WSEhv2LcENd0bOaHetvCAXnwgqjY9XwEEK2B70tQYJ0N
owpN0Akb31tgnAHaVgUZZHpofIiXJZ49/clqlbpw83n+EgqtY0lFtMLrUYJWmakbUQrlEDSpnL/G
JU85vJNtflrklyFTIuxbIeWbEv7OmCVecUz6G/5MBdgfJ3bUo7YenHJB3FwygMmc8+q9wVWn3enq
bBcBlNBkWWzACNqfBoqen5sYJVHDy2Dy/7DEQtTXg1iDWT8wp4sUqXa1uG4QZIsOdBVbEApWpm7u
gVe7YYbFMspIzYDvDjsv4mIyPzbumxzlyZU/3AXxhYpRixfbqfcbIvMlopoYt3cMtXkNmpEIQFVf
XzdvjCpz7D0MLgNh6zU4kbjVvhrnU8DoJBgDnX/QYAB47qYOyoKBNEeGnhUM04DaE7bKDatMHWDo
TdXs74vxH9tq3DJxzt7skuOSqc+mxSrsMxxCU7w4L8t4YlsLb5Z8qpbmMMk2WesfMcEjhLKM7/WC
GQb47hX2INjmeT7lYOsXXZ6BbXAo/LggVTYn9kaZzJKABIZQ4XWhRdVldR+LxYI3Sjywvj0xUKes
Y5/QMtLFK3bEH3euM56kNbz2HomqbthbDCpX78XOiKoTDAg8ZJE95GHn2kmW37jfYe+hmkClsNgP
EHkL2p0WsBHzBl8DjvK8MufJhdb0RvwPWryN9RtKGhZ2IKp7eDG0YgmCFpbprSNYTxxiyXl1YIMz
iBHA7snXm8UNcl3pnRD7W/HXvpyjYXpmLk6U+brQL412C3tQ0aYP/TZ/d+Nnj+OsLTCtksP8xPaU
9smq2iuzxAvFuWRjwg+1/ia+JkP1W5UsquukxpTpJUcWKUhqI24ERVFFinAoTGix61ijWTiHJNPe
YAwEz23AfB/XOcOngNjwV2aPsw9mu21hT4TNBCoWmhjOmVaRu3X7Xnz7joObzepjUHRibsJcrJDS
YBrDUK9umT8pbgN4fmCwShYCPtO7a2HkSpT1uflW4BioIksb+N70PtcU5py0nFCrOKnNNj9QPeR0
QwD0uAbJBZZjU/8M2hZqeA7MCA4MG62toeCX4A1duAg3HIUe/h+JaVbHtpFRBeGOrkOwwVcRANWH
PWkjAjvGuJKAKIbbwnkgg0yagqUDLqrZJoHP/X8cLZGhXtA8Oy1hT7ffEXK5uDOTvYwrPCOEXEQ2
gagMEr5aoTa/cYKLCBwB6KtA9yJYxadyUUI6104hTnG049JhCfJjwnKGSQPrzHGz0wDLyDRTiHwi
bvyjux0lCHirsg7toG8cqMqn85tYwfH01xWX9mINxw51lkQ5jjlB4QBRidXisGFpecaLGpGu+Q/i
/mDK+xZVeyAabiVgo2qr8EWJpJz8aBYFtCEKA0i5RDOmnauxPHd98YR0kni23yYcIjMe0QYZWHn5
ocTWHqAwkeGtst+AOlApQPjop6PEPPPKISGC6VD+wYPD3P4w8hrcDdZMnsXTAGQEEENyEWQWyrK7
oulcrc07TZrvYAuCi1JdtescOGpQdq84SJmMW75X4u2uuuesjdvMPBJHYqfAV0IQ8YBKMbObfTMi
b93uMLQBCtJdRKZtLFu5H4rqvMrdBLw7Vta5Lxo4cJz7krvNQ3Mc3TbNO1aEVv+KoyrS1ucEVcFo
sbc9/ighVCiYIqpcXgDOd/CbgjbQuwEQx0dUwIJrQDnAMmxKPY4dXmBzyB5YbICHK8f4tztDVJbL
caI/2yKxch9HdIMOv/38a0B3tdqLHMwBY1gNyNkNGnsCjoA4b/vhaLrEqXvE3UL8mhvcHHU0APIj
/+RtGL/MeuCen7rFd1UvKSzzSd6ch47Fdj6mCtAD002iQdZvQDcPgtqpxr9p8QzbVLQ10M6Uu4Sd
cmK4b6MCISMKX86av2kYuuyFHoSRUPkgOyzOa120D9vdONuNOJjcqKxAEucFynWiTkr+c5v2UPBu
V1b4lRaLJudKJBoEBBwhjdnXVfM1txUcos5N9ZipqsvdtPXHDpWIqH4hz6AedJJ1zfczNizt/Ivd
Q8crYKek3hOQoDe7uxaawDrWr3h0S/lS+9073P7ncn31fJN22yX3XqWyzviRiLI+0ViDOCHDDPbO
ic+pSzCVqZIgN7PAHv2PtfXDblUf1Sg+t2woUYHBJUTbs9MjexfH8zCD4EWJh59jzpCQ+0nTWqmh
PEIDMZCO/JzsrQucJk9mp09y+DBbK85FFXJTRDN+psDInH4V+1b9iaKOLLB8FWrYTHV48kPEZ+wZ
cD1wd0Bceh+9MZ4oSCcvA48zRr7HYtr+kwQA1utAKEmUzwoUBwwmkoENkwcfZPtcXlYrtRd26jBV
SwwtnFzbUSzFrivG77GoDz4q3m2hsaWXdJ4JhLopbn0kjJXtqclB00nrBS6TvanGg2JNvHkygjqT
Q6TEuDEK00VTGBN1PEvzZtlhrhaeiJ30NZ3DthgehgoaaW3yl6ZDWiPBDBFASoLjq3YxCgnOv9Vv
HjiyFsHc9f+sfHssFL7Mtiafzh27Ev9YV8Cm22odFrtPjdIftMZ0NWiCK6uOGFBwIhYBj5bvaA8X
2GDBlc3ZfmnpiweUkdE+morpXzGxaGjpvrOb9E4W8mzaS9Bls29eZw4yRzfiJFsXCeo8bejrIIqd
g+t8s0jsVrBOldZB5eQb8+uRkwTjVi9YKhx4pt069jrcw2r+cuFe3FoZD6WfWmt9IaCcPAJZQo1w
m9XmqC0a4yl0AUex59K5T/ycJ5wPZ67Xna3aDwq1xc/g53bG2O50vGiYFxbI8KJnAEgwmYIh6vIN
5wNep9t2SuVHG2bHogSxPIvpvaDyumT6wWiIUO6wHKiLOrGh0bp0aQaIFrjjxqGQ4OE3GAeQo+FL
Nl/KsncZ6QFeWPdszzKGNwPdqmaOWgvtgGY+z779MPYoBeypOjRZnbatA7cGDmerF0lhOSeKHNtJ
LsmwuTd/GP5UBb640csXpvHt8woXNvxvIz1YOoFLNWUzKrjjMkPDgFt4rt4d69AP57zDroOzh30s
9ZMA+WEEKHYhd3e+bJuhq8goa9ZALLsWu7HZKEYKII4Yp/RuzT8WvAlCXpX24rW0kKv7fSdvNsIC
B/qdHtyk9qBBrg7+TT5uqAtdCZUCwXMOu6q6T/278Ks/OTlmePHJwEdXP/XwzaCaCUsLLsq8xEmk
QNtcpubJ1hePn/UiIj3D5QuXcEaLY26A+jG4sWxuGX0RA9u5E4jR+Y7z4hoFaAfsURNkVLl7PX1k
5MrAXAKppn1FIKnDCdIFurprwl3Irb3xyN5TBf6bC4sNyuj+tmzX2XsUmXckUxXpQSVNDVszzCab
8FLtrH850KIzlYG5c9n+gd+DWKpgbO1gcHmYObCFQZ5zMPrOcmETWZ4ruKNKhf5sAKSq1HHe/gn7
bbFeiQtXDzYm7ZFlXXyA8CvFHpaAsKymx9KxomYBETB0KWvYsZ9RxtZwKmA2PB7rXAASt8W+Ua++
s8ubo3RhyZJmTwoCJfaj21DXLNG0ACcYf4Ek7j1kHmwfLjnbk/uimYKKfF7wIduKB7KAHXFoP0xd
xY0H8YGrm+WOJwPEUwATbdZeuBAYR2ABAV5ng6aSIwmsvU41SVkGgZ4UUEhFqOtzPkEkzvqzBHpp
0LCxteYL1FSlrwW6ihbx1OKYy9iWqLt3vr8IxZ/kiFnm2xY7YO6G+nO7u02W5ujDV9tqkOs1D8xa
xxlL2R2oAtxo762bvnKknPNVxWsPUNXhucDxUjffCq6brc1A6xega981S+V81d233Q4RGVhIepBx
kEdsXE4d2kz6b2/712OzO2KOeven7b+d/CTgpV/8n8l9Ni68zySxUf9sxedcpJjWEEmkbi7wpSjt
Pnc0lh6MS43+0jy7jf4xH2NSFzvqTYelgy7Yeok3c0xcBnYEDTHBOWb9ymyDQoSavkSsITgQdK3E
rilv0juxCccFwTTj5SlzDAQnfVKwm5oRH1Z9Z2D2gTAD4oL69xEbghp9ge+20WZX8A/O4SleAsS4
ntrpxISGG7iLemsN6Ha2uikoBHwf03XyJZxEn7Pay+2JAnuTgoKIKSFIgSlm52EAeJ2hu48PhDxW
9nKbrAUX6PtSiH3ns3O2etFajDiVL1YH4pqn0PQfGQarz84ZC/U9m56N73znYAFyDO4uSglkiOsd
Yi8F4cHg9/bOCs1CcILzHAJZn8PPbR88nB8j+DNqvxXgIe/2jU7epRvxtdqAaZ6N7oEWV1yBbpFl
DxO/F/D5UWfe05gXkUfBpxVfsvidrBuDvdN18kRi+MVYnDSvcDOefFToc/dFoPyNGTbPsAWckVia
7kolOrj7EJjmUFo/K8+PddlcDbA2nAIRkqWS1v0haAKgNtqh0UX0P47OazlWZImiX0QE3ry2t2oj
qWVeCElHwhZU4eHrZzFvE3PvnCN1Q1XmzrV31mWJjSMD6OEUqt1XQgs2cfLpevG5yDC+U8+bUA3S
cde2CZ/2OiIRjKgwORxKwv5ihZ2k7W8D5FGVG+suA/SpdMqe7JoMcu3oF40qvSvTCyOLZBFHtB1N
ZCzTrH0Zwx/NS3eBRzwOX+1I5YZi/tkHyboWElK1Ah78Z/mn1KdGo97ux2Inh36v8ImI+N1S7xVV
FJuHqMI+Jn2v2Z/2lH219rMV/hTyqNUcUrrHPudimYGVpdxAVTsubc+5iOQRd++VdytDH4eCsR4B
8aKo3Faxtym5swNOOf55NWJ/SK2cmd2fzhjCdYoHmEhFuT8g1mJH68bmEPgHOx72JNgtm/QUNxdb
ZHv0EkSoV6c858l7ObBoj0FLnl7L8tpyTuQAu9HgcDa48NSl3IxcftrI3Cfhfag/I0dHOOEsbL78
2VaDUcPyLbTS+FQIb5UzIQrL+mIl15CbEx2ky6+T8M8tnqUUltLSXmPzzYUdCvhWBdqFFb+2+CWa
PFolUQQYI1dptpf1pfZZ0yzfOhFuneHVz36NusfT8MO5PKm5dGQUGLw1kbsqio4BnbfInHjlBhdG
ldL5Vp6LQOTTGjwsJkNdMsEHJMuRAQ57H5gVOgBHR5epdXfES6cxUkkZTznUtCHdTesxDpP1Mixi
nGPZCnHiyTZPw/BjD9HWwW4zNKwSm21MwXrgro08Y6NKubQLd90aPNg+JipenCxHrj11zd7tqk2F
+acS3lL36iXE1HLMfmcPxSBeJxoJSQMYVt9e+h5xTHORtTUg/689rRuv2eXAAx6tozJeDHB1wxSr
HrOchPSf3X1+9KzHD3IFlhpFdsWeH12/F63BobtR49MUvNbtr1Ttzg2mZxmbVy3/kJg52tFb1El0
nYJbHVfQNfVXZtHfm6iNGuBxBwcL6ZkiOc+isIsgqo8c0Hy0eR+tbAkkHAzbtqv3YbwbGOEhDMoS
UUreFSK8GP6C2P4WVbBpm3w1oKazdNgfOY36ZDP5Ni00lIKj9E0Uc42hPFgzaO7xHdQlBGu/HPtx
m3s1jjZ71QV8s5QGg1g3IBGG0b0mI/MW7TehklSB2jLNWdj1U4h2WFc0C86j7AH1YY3teeXMi292
4I3i0WjjtrMp+UpGWOXwThKDV9lUFRfW7YKkute4HXdRv/dAB/OOIsfZTlO1NoRxnpRcGnJurLBc
ldUpcpZTjjTLv3LpuytzHZZi08YJ7456GhgZm7NwpEig7XMeyXgdRzrK/M4g1NTOXHC04OyNJ9la
xzRGo8A2OLYsKVcgmu5cGQdbp0z3mnpkzFKrkXmuZ1Kkm1sHqCVgGluE5q21WSHQHTNqhaQs/2mG
cRJw7Xb7FalTFEpm581epN5WMn2P7GONRUEh+xkoXIMPjiOXVGMHrTqnjG7c9q6jZjoFNaB2qdzP
LPfWEdRbRI4twrSh7awMuBP7qDJee7qT6B4OiHfAFlnQ03QkmyLs1iHDNs1xv4OOG4bZnGHCpza4
GqrPlCCrFLrRLiY0bpZmzNAj33gAbS+s74QFQbX9KRkpYIeqUEJjBckJmAZbl0hekLTaioZHIbmW
pjxozmnMtyOuMUt8meX3FHyRW71O1D9R6eds8tYeLVrR/RtAAcQXl2Ulb0SDrwxF6ZtHm4ghZJ89
hdi8OAQ1Z18oFzGiWo/eO8xBifYz4J9iaN/zk9dpCrEEyMlpYKhtgpplNO62RT+Jh3Cj5Sdl8Au4
coZa/ShjWKpj6nAQq7MfwQ1XmcFyRCJEZfkdkIRrc28O49Flusp4K+jfxvAPXrOMimeHhplTZeB2
9r9mE6ryufTQypLoAba5bvV1hj+SRWqroOm7pUg81DumVm247COfja3Ypv2H41Kq2HCyzwULkfSp
X5kFh84E4x09S/YEMTCsh2zP73zRffOowZd6LU689j7hT86PJfz0iBW4S9DaxMll7Qhlj4E0p1JG
XemmlgE2s32eO3sPSSHGgVMwypY4dbxbih1p3M8VZHDypmLn1gC/aXMqx0dWn2ImYfUT+tVYhCdq
A1U+kW4MD90xW9TobqztHFaqya8yvEK9tAnuRN6h+DGpP2+AUe/oR5v8XgML4ClmtWS4LMNjTaZv
j5Mw+Wpi5yAcnJzi5sB4qCw/9MVrFwLgHNA72uYpNX+rdJO2jw67Re5R1N0nBs+FwgxZfVb1rosO
SQuGnj4VWnPu6ehl9GWoPTumO/cH6DE0QKiAjjsEjRDYx29vrVMfVDudFQxCXKR4EHtG79Sf6Q0u
rs8BqKirvWfdPmL/WCozQ9Qr1rSDO23KiFYcsatCcg0vdfWTMrMLkTh54nL+0UHWh9GhbsXA+Qtn
t5Rh9ZbyOcnw2g9XhWHFrJ4D7Nc1h02QgHxdAsbgBR8SYAK2nbj/icHIUqasU3bRzV2gXVBu8Zb7
m1THV+6vGy4S03zuXUwnXbvruoM5lDx0DN3ble+ApWG/9TcJM8YwIG4SKqFuu0Wm5uoxXozcpgIt
UDM4L7N/WQrxFrHqxECsma71cBr6ixT6Okye+pRFIH3KwJBLx7/GIH8kTB8c+9NHzG26H/zMkOC7
1GuY9Jcb6SINBlvNf6oZIE0o0FheIibWPCu30ZpANYhdmLKl32Bic4aV4/52FrlzyNslopaClGu7
dUbvMWALSnsKMGeNSMIaIYPNwO06QcqZhPyZj3OrYx1rUyTU9RwF7i1M9z4PXea/CroPw3zh40al
1bnnxKKm4cr18uaNx8Zg/jgcPfHby341UJsL67mrTfag5osy/dW5mJV3ZzcAIRTDr1nSASQbnWeE
EKRFBWiRjhZDojphaK5/dfZrjTXERBXn7jTlpRcUuiqwXObKDFBbr71hbFI+L3FzNHu5LsfDYP+Y
0cYwvmy72Nn0kkVcQlPQ65QvJa1fBSKB8W6gc9TxaqVS32jJ2dc+yQKIRue9BmYuZzfILPvnJNNU
8TVzwNmN8Zj38UrWLxOGfhWbVLj5/NhYXxFoaMY6sGhCfeWWksJZ65TiptkfDJM92SFOCjd9H/A8
xNqjZ2qVDHj3nSfYOi98bkI4I7tZt2w8FSm+aD09zKtyOplsTQCbrj1GfrsfufNTe7jqrIpO8PMl
nbyb/oq5z9Etp3zhMH4V6imru30PVuAn4snJ703LzRTVIKkqujLwOQ5Of5cj2EwqsCgx+opT7VJb
GRccQQTfmvQ32mjyXLYBfuxELKRhLYM6Phae2gZ8klMx7WIZbxRAeRC2xS4b3ccMqmCb8ZeWna+N
0NrUHhxuxq86CVtSSsOKpBF1QNLisgz1dYdTKR+xug4K72SXaKciNeqFlhccnYO3aiu4XbspLDq5
hq2R2ngpB3I8W7X3hHive9BwwrryRR26mCe697FyygXRplwW40riPW59LNgIeQ541TKGX1S5vcvT
BERMpS8yd/kHx7yMofOVdf5qMlq5TUybUUV/Tsz22dQchoPDwq+sfuswl1MiebNkxh0Vn2t8jVHa
XQdjbjlF2yNx2XO355FnrazvwkJe0e1yazrazmnNpc6arijQXiuNZtnk/mhksR0dKGpPrjU9/mLV
FS+njshnrNm1u3cjekwnH+49BFSagOjPoJ2WbDLNPrtaApvQYh8rp30vk3sXQ/+74p8mtVtbUA7Y
3pJeYlWOUPWWsQ5gbz0v+Oxyhg4gqe5IdEHQAMSzfDwNLyCtd+iopa2jdMngi/kwMxr/BW6Armrb
ReNW4EpwJ96IdcYJ02svAy2pZCbMuroOjl2jYLONmy0O1VhsWrCyeNLXJdRnaJIp5bcL8OarPtVr
DQmz+eoIRegRMqMpukX8eGZaXUqIw1HTtob+qhxjIRhhZFAGk/7n4qOu9ZvTlwcPlh/upAI7iOIe
WAVvrZ6tKnme5ZbKeY6L4ltWm9D/lMW/zmpWmTxmU4LT8SIhiYSTLBOkcZ0cBNaJU+MhSF8zGjPb
bPZ5v/eJTmBURF/ibXX5NEgeayz+CbyVS9OSaAyB8DwLExsVTVWMW9lYVMPNHT7r/JbCscYcp3r8
5Bsgew2DBabsgXaQ+h+D8KH4KJCjKu0wWVeftSWieCgO+Hn0Jz5apqMFpn7HfioKAke0pWb+hD5J
9h4TSNGOm6QX62qaVoP2lTrnqUN3D8nX8I9db6+tJmR9pjhow0dqPRzO/l6/DL6z4k1eGiGRGyOT
J6Ud1fTZNG/zlWaEmAIz8mPJ8KGi0DdVgpm7egT6ahL3PMfRnIQ4xLhG+LRDABnP57cC/mPwIeG1
OCePUYd6iw9H6/mNGVjltAZaeMnTLdMSaAk0GdytenVK3K3kRZVzqk5IzIKg9qQRyDFU5Ja5aYOH
R+1bijeZfkeTucLHtUzMiqr5MTo31+VNUtUS39Um7W9dki47kh169RxX/I9fIjyOlX9soWxFfR8h
BZxz7H/nJMDTpWkfGRg8gHKgUVO2jO2clRfdpXPp8Q7mt0bdm3TcRPkl7H+MhlaiJWsIwrK+eM60
1fBtKO9IssOUAM+V78nw24N42hD5nrbw/FvCrogMWqzNcBwnJ1NAdoG/5qsImAFOeeV45wGDWZ8l
2DlvYfMZ46wQ+wYnDBa0me0o+NH6GWp0N0kSr2rrEkHmlskpjAPsOKcwp/lb6pI/xIZeug7u94in
qNJ+moyE9IvCCtcx4cZfY0R32wAdVIQv/DhwiTBDndiG+neqnWpzXTT3JuoOiXmyZ6+wexbqucwy
mjJ3w1pFHsiR0+ivSag1f3phUSDQv5MQQe1vRwC+L5O7r4NrPjzwCwW+xcPFELi5WuG5Qz+f8niT
eCT2tJwL7ofUefrsgxMenZE20sE/1b2Z8oi1AKCq2DihsdPHq6Yd/Nz9kuYphM6oQhfZ8aOfiZPq
NwhQlmeX834ynmbgNnN8FOMap1+JzFyu2iFbBdpnE9XUS38qeBY4mSnEjJbOheHPVjnnhDmx1WM0
q9aB+1EGlORrHElLJzapia8hPsIJumfCKVCgKVbqNDVqbyrOPAfMgr8+ew+in4kRYqA2NX4TYMii
+/CmaxQQLeKv6pGF3/nTZJtUS7u0f2u6ZUPjkjr/yLQ9JPmaqOpFU27xk/A0eT6FPRVOzKzf+/Iq
UA+9w+Ok76tgn3U3f1pmbb9yq2BtOZcSS7BGxZCkH7Lxmaq2a9sflx0GDX+giWOgXXNB8/011U1r
fq3ou6eo6+bWjDqeH60ayMIjjMg52u1PySUieZom/xAGoDQSi5HhLSYCAqL2tcHNJLj2x00dHEw+
Pt84jDjfoLRXBQV8eWviL7T3dQSFLdpwY1sU3CTJpMO+gbHwg1NKSYy/2zdexv7HRohi/jyo5yLo
0HV5IPtrhfaOL3NJTtNadNWirY8NeQnSuU+M+MKBOek+8Be5EwOzB5hLUDqNx6B/D+BKkXVyegjw
ehWOSHKMxIdgJ1hJ2ZU3omxa/zHz9eU0gjgxvGH+rBFU9SHr4mWmr1LzTcK4eSQg1GlLtILYRBKT
kJz/Xz2mbEQI8mJy3pn8OSYqACuG1jxEA3U1Hsbp7BT+NjazrdJh4xnrwM8GxSVHRhfvoj7xw0zB
dYDSD0PusGer2cf4tCYjWU0OgzQ89OEiIuwg6D7qQLy1Kn2KgSDxXjgjigYCw7emv1viT6bvTrLD
mbf0kW5GIOousndUHosh+sjMaRV71T70xluLQMNe4kXrr9QUvoGK30Twp1eQN5gOe9ArdrTZw7PT
vSiFivVGSFebcpcim3mXpBK73j9P+XuTvku5k+mrqX/FVDloECA3uGj6c13fHV4shme9DZvvGsdW
ixiA8c0G09Yrh4PdwsGudYHbhkPcC9tN3qdr1wBw6sadLyMyzA18uvuRyrVsPYS8/zV2y9rXqBKZ
3DhFueT5d9wXoz8a6Ufpf01cPCnGZT26VS7PrdG0K6q21chCqXaNMIWZDrSpHN+1/thE2X4kPZAH
bI6YSqMnxyTIPD7I5s9h7iuusn63/d8i5ynhgmMIsNDEZei2Bm2mOZ3d5EXPuficbCcD9YhZB+r7
Yh1kEI1j91WShW02EDlczQFbztG/Rq3bWgjAaXtmILzByMJ7FC69yDlpZBaZfBo5ZfWCOZu09qV7
zKlXtMZgpGSvDbSpgOFphOtIuu6xIcGMIT6GkdWoh0uKui2LAghpwyJWvbf5tYVpLcBfC/7DArvg
9KTif5PHCMw4osxRC9MPTtTEGBdr3XzKaChzDn7lM7GNmKlVR8SzNbSOufK7lwF+RE7fgaigaJH9
AejLQy9FumzVT0j8lRsg+PUvxbD3tZyywcNsrkF4Vx4qjRpmT8DdpaOf+nTrJ99ddjEAwAzUoSxY
4zzEsL5LmdYZ5lkntaAfnidefPaCoWFIMjGQjic6Q5fnlDQXXWRHq/zKCVRxESKL8VExP605lLX2
NweFaegSRX+zOGQD7X2GB8axXJXqYKfmRgmId1RJzbqMzl2H1LHDI1xvITeNc3QYPUMhusFewO2x
lAjnEPMLiDYcEVZL572Mwp0jua4+dPllTd+hzwwCcGq8KUaQeYDd8JTk4PgYyEqw8h65NqtWZnjT
OcnRwnsKfOtTGe91tjOi8ZTGHFpZvSyK9mk2AhQMxyDlgoHVSPE1dn4q54nN8an9FKhdO+orGMt1
0DMJIqfMIZzHI5KS9QYLpR919VoZoAJ7pbM9Fd5egVqPEHUFh3AbwaovA4pd72Fl20KWTOt3nc9g
4DsmwsRKjI2LwiGAXEf7Olc3erW0me1M4zFiDuwcM1pg617AXTZyUxTbPjm6vcXUbto79jbMdq71
PBOrVnozcoprjODNxfmKyEpJyPzaVI27ijr9kLDYZAqGdYI31IY8c6dtgi9PqXjTMjkN2p9R7frh
kMto3VcPQrd6pmPF+Bmqnz7HQFN8tQSlkQfNpPKQ4Yxqv0nQm8BCq5UiBIVtjQvX+CqMR1ZBYiPX
psGPTkaBaSMsZgu7+M6zm8h52ffS4YC4lYzLTLUhrELWh9q88c8Z3nNC44YRGrEitM3NN7q+J5wm
IkHLrcOla/zjhG0x4vh8995w1+DaCCnQiE5S2Tr3vs08fzFGfMhyM4MYuAQ1ex9Zz3PCEHLz5GLX
DAENKOmYrocKhIQNGyakI/Cqq51s24TWvcAwa8mnGqK9qv/NdkCdNefQjPFdRk9uHOwSBLqADa8h
Hbx9yTg1B57cHuZZmOPWoIw2R9QWQtBSwvXC8CExgrZciaogBUvhV9242t+cKVJ7IYfAYzLuMrB3
JZbW8CeEGzTlJiE7J0drG6+pgjUntCXzT7ZJICKDwGDAeujwDbRvQfpo3PciRgxp3owUxK3JDip9
7+w/h2A3q+k3YdjiEk83JZ5HEQeoqDUE6G8DaBQhzImO85fR+uRs0RZWon21uCe9Fjq8uJcIzX59
NAGaWxo9r1br3kXp6MisObdWuZR2vFaEEHgh2wQfivH02FLy/pLXyaDmOgcT5mm1j/jElcXmCpBM
Y8JQb6qDQ44kNs5x+GzidOUFPp/Vv8TMnrou3HHMnCnqllV0T2fDtcrM2zDIZctUO6lc7hNvmQ31
Am/dYow/rTDAc5vdKvs2T5oG4qe6+SZBa5fjUrrvPVZjpgei5OM1zLXrD1vD/gP5wLmWnyp1lj1R
MnmxCjnQPJt0esv+kslVoZ1H07fPsVz5LA4sybHDeWCYv5bTAZnxICH6WfZb3m4HhlaEZOBGfB2z
u2ifvCG7JJnY9vGb7b506fjk8C4Hw4E0nG2IPafFOhNcJ7uBLzgFzsGdDsFIJIE+QYuE/NGnmkpn
LLcNT1VAb5IYkuCbI3lBZmczXvZBOdEDIqxB40uHFizB9OsoO2axtlPONTWegvqjzq65/wyY6ioM
eHiKXLkP4Si1kGacqyk9m+63xrpTR3voGnUuN8L8TGs6qQXQ/x+dmvamOez1kg/VRt9D7ba4U1Os
pSp4aXT9ElXUzfbOZL5c9hvlWxsFVqKnwYfL+RAn+nLobEb5dDbmRGPV4G8Js40GWePRnw9DeMs5
lmpXLRgQl/57CnNUfmQAEiMziTZeeyOCZPuvgMSY4ruwuGOnD9vCHiL+vPjdxc8gUxQA4tES9a6o
kcb4ew5echPjXHPzl1p3MYbvwfu2FNIgBsEp3SWNvzRH/6QR7YRDr2O2HvbaSos/zSZcaaV+z7ml
U1KQ8Aw52RVIbhOWxIPn+JsKmuCi4hUz3YNIThVdgMX0coxvFTKNk986quFu33EDa+lcJv7ppX82
mX672QlnREE+g55gVCqeSqYoRQNm9aZn3nqGvsK4Ww1jhhGMsojpW8jdRToXPZiaUHP4AOe4DQ1Y
mtKh9Pqr42R7uMpD3drreNoHKFhV+J5Pd493sXEYHHcf7GVg6KzWBu/BWJ+KGQw7TCq9e+GrYT+J
HvebK86VdhltPChIhTTxPrpICJLDMjfSf+5TsDexRsCDrPTEhfH2Vy31BSO0TaPZmxY6l9yekvci
Hp4xDLnq7PG3u+RugHTm+XNgPtfaZ1c/Rnw003QexMEpvirKRIdZZQTSjGHfAZT6v0YcwujYphx1
WU0jvHJ0c0O8wEI05iKp3xrN2imxcTh+WTu68oO9b+0N+ier/gyIWOGP99k8GMc/tfvemHd9/hHU
LUTxsQyXU+1tooZNDQs2EPHDOViZvRwGTCIwGFVk0/sbpxCDN7l20V7w1Zl+t5uSA1Al/6IrQAu2
gqVRg1qhuNgp8VeF2BoGdVoEQlms6+pYhHunOBH5Bp5K1z6E/4Sv76nYl74GmL2Xooaa/TKcX40z
zZnwS2BSs8QKEsk0+kWA2Q1KxoxvmXfK53kAETOgqmbbLDJ+iyx8tvw3uh7eqWOOfzB/99t7qKW8
CU+yiU8x7aw/Md0F7J/NsxYMxOgmR61td7b9UTnnlDZVEnhQIdvI/SBftPhRtAeS1YbiYmEL5K+J
k7uj3QQot2eT2umRGYQUZUb/kJSgNLcqbJh/vNmCD5Iuz7e2QfyR8dfpMPMTlLAl30hJIa4WdM2l
hoGZjP5ZJDMxQbOd97C42/rWinahsSWxrHdJ63nUxqy0ky1ZA5fm07IG5Ryzp3lyD5VEkaEvu5E1
DayMqaxNLA+l9aKTTsMYQQ//dGUigMIIFnxJ+Gy4zsh4C/Jt47+w+NAAixkq75Lx2uPYXxLd4CZv
I6VzYx207rk0zjjLHB36jvzDaN2q55rH3XVfPO/TJGWkJvLO2ofh1SR/KPlsinPKwZoCIScGE3Ji
kgrvNdYOMyZZfYpS/oimSNeV0W4CBE3X7G4EyKbbehaUcoSRaZuDfbXd2QuvfMthzHAsvpn9KYGF
Kf1PC+ufPjxEXCOzMCmk106I0kmOKUVV1J5j82XwSAGCmzDHizE9ew6O6PpWE8hK5o9hT5u+OKT0
MAF2yWFXelhmxSMd74KEQcpmPb36nfUUhiSHJC80ngaIs24eC9r8gQNBojg0GQOIodqWgkehyl89
plxNNx71YiLZ5hJowN0QFs74JuzniYl3pn6CpqMkxy84ry6xsHk1L4Hkh6eOaettMJDmbVyMgnwT
7tSwPlr58OuC6wAlreLiofXpW6nEpQI5anp3zRP8Lu0IC1Adr/UO7GZyP7QkeC26/jto8m2ehWv0
TzTvjCS2vDmXSfYWGdHDy7FXpKQFkGmV6tMy1rl+jIKbz9qh8OzKRN3ocEDIKCDcYZtb3jJmC31h
u9pOmOIydjUUH+HZvRr3UwKQocwvaVCpy149mbgQllVsvPQD480iJUJ82OjKPrq2SeLATJGSO92P
xHR5e42+uSn0PbjzsZTDi8Mv3hnpHY1+H6TZNtDdk4rfggT/GT0cUyjPWg+GfmhT/1Bg1Ytcnvty
IkuFaOwsfKojs6BWL3lEOel7ZtZ6mWMBDqgWne6Q1TSAVP5TH+1EP+5MjDymQC8d3Gnl+O7WpvPQ
sn6fKnJQQIiIGzyhk5PzPRKxqG1CiU8O5X8o+BDLdtsN1jFPQZ5tHUHQWraSy6ogtyn57Wn/ncja
lA5Ebgt7p1jTNh95aXfBSfVloPJUlN+NoT2bbrcc/ZTftZgNw6TlCCLhSPviF2gMQuD498ooSKEZ
f+n2Vsw9M6JdMNv2AOJWJ47YWp66lKRuDG4j40Vfmt3a8njqM30tm+LiGCVcpPVKSNuhZNLkyGRp
EzIhIORyPpaa1kEo90m13SvLDR/IjSmTKI0CtqTUU0W8nYYCjdDj/PF0gjYRLANmxiXOz0RRe7HS
7Bxp8RXLN075oDvzLW7M0SOutSWrEMNWXyArB0T1utx4nnavB+MoCzyZk6x2MkbbUu1Jdt6zPxr7
QohdUw/pnEeHwNFbBW+IQZ5O2+8zm0ze6h426p/pRns7k2srHQiB7YDksFplJSF53r0qxp0cRrrU
yNja5nA2ZX6L8+4n1h+C9yqDAaQm3IeSUDUdmlpGIUL6iDk6O/T++FRZw58whn9JyKCPYAhyItOv
CA4g8oE9YDnzmEa7JGnWbttjMM4mavuC5AyYVm8iYRxrzby59qi2lmD2RCATwNBApIJltd9h0t/G
0YZcs/t1GKtVmuh/IqT8a+BJksYiVi7fM/g7lRMUhy2/LV4CxvzoKiapgczWshKHOb3USzAQA9C5
5jzfQpJWRHHPtnBjWjsDwXXWpCPqYPmn8yyGa6DjhBfC0Y4UwAyDbZJGJoOe1SBAAyrLaFYT/sLX
0UQON+EhqUpsfuq8DKyLPU7eS9tX8apsdGobbAMLz6TNDxtN2+lpssuB9SZX3Xyj1iHGjGg1uRLr
TsHRY00wRu6QR89VS/nVebp76PPCuI+xY+8JBWV+HA4B0TVWfpKWVp38qhfHoYkYGlSMIaYsgFH4
LhkDTebJHyioWakVC/3LNQ38aKEK4FQrSjVip7QWiKgr7ejkdyQ7501RnYK2cl+FjQRZR+13Xfsz
4Spfez0TWGgsTHg9FXrjTVjknPxZVpKXdtLCrT8iqBCB4r5VjbcyawSc2mpZ/KC4N5oGiTmNk3GV
dYrFAkTcgIwA/KNs1FvDIvBxmuhMJh+KZ5rwogwA0th3O7kTstyWjYmoO9nBbsATvDQTnra6Zm98
bAhEEkEX25fW22hY3Tb15UQ6O+EJaaOeRDSn+6RjimgMQ8oaEQpQx5Tr1AiIPnV1ypz+2IlMrGVU
kotbFX/+yDejNwR6xEM1HP16Pk84Mn4cDLYLbaSadhvnFuZRR2WT5StyCuDQjK5ZsY8AcCbJqXTp
N05GXn6NtdfvaqN4890QztabnIUqxsxcRsNAZk0ifnnLycUYiY4yWKyXLPrQjg4Ow4RNq+O8s2fk
OOuy9Jy2c0hxYgX83jj0RD1x3yM97qQtUd/tEt8u+3GJcMDqIQrTxaQ+gmu0wS3q9Xpf6RhtSlG2
2P8FdPCcP2FSxJPR1OE/LBFP/IIsJYIfkte+Dck7icl6g7pwCBGZukvaZD4QfjatMsID+KMCuezj
zttbvHInCAUyQ0I2O4A6Rl7Y7OTU+Bs3J8et9XWxkjGOFm6Eio1hIymhnRLZOZn6fwB0/bnKSGBr
dNvbD6JQqAbmR+871SrIq2oDCsKmPysW57C1SE+bdZus/0NND1dTavJf1hEjF8fVWjyEeb6ulImn
TYRgiqUg6quI/3idchzvVN5jFeHnkujbkTfrPal/n4T4HTLLOqJOMDo002bVCCai+jjxJDfVH3nW
2aeVKQVlFMTnPu7bpRd6CVd+XOOXAKB1K2kehQqTm688Y+mQzrDgC0gxKEJYWB2uVCmaflt1zh92
BTqzMP3nDJn+kgl8w4Az+saN6SfNuqGoHxBlLC42AmhQJ7rW3kwqSU+1YYe3ItLpNHyLIU8zjYcp
1twbn6TiBCcFKRAdsRIDJC2CSdlfS1fZ2KbwkwWu9BgJqHRHGqazUr2TYj8vXUYWJINGNbpmqpqI
GgIJtS6ZF3fqP47OazlaXI2iT0QVSQhu7Y5uu53jDWV7/BMFCIn49Gf1uZ2amml3g/SFvdeGbzVm
lNSpnFn/eoH77tZ+wvgSPMfgS2+klyvdW2SA2U4wXKB+r/LXvmALpNzeP3dlhGHUwyR8jOeUx23q
yCQJW9aqPokkiKC76CSTsKvZ8FzW/TOKmX0fAKiBzk0hFobFScXtDDQpkSgGLvUIy4f9gmb+2uSc
60GHpX7yC4UoI/f+5TJdDnQAcG9lFx36hNVelAAkK5eQ2I0c9KDM+voX9gsTqcEljX4cRH/tZDQu
Mmmhn7r5BZoF2szJ0/ivrWJQLU0Ws75HQlPgFLpdu6Garrp4mEGnZpIgkqZzN16bipuqX9j5VQC2
42UeDspc6s0JzVbj0/+Frhxvtb9W782Q3i3BzGKcKuTadQNq1qF0eSxtBIk1GfWtsEF1qCPZkndR
V0xiHX83gu70cqzOU8kJS1BcuO/qhcgFJ0BvwnT93nHHDDkfDDcGQOlyrEpdcGDElfsU2EZV277I
9d0UsT8eAagAsGXyPcbsAxcRpBFFCaWS7zfL66JqcGpBgH5xAuaYXTRsbW2R2U5QrMsAoEak8bU0
xWruMr7znePEX4tm5E6EZnAVBvq/IshXwA/+v2Rkpp3wvbH1s72PMtIg8WqjGPpa3nUfnQpnDDMI
UibBDj0ozHSzQGX4qJliQhocEEdZJYD2ZXrvThHU+pIH9ckzY7apZp+km1iI00hO+FkVWXPvufFy
kvh3yZavyJ8JWO56q+qPEJfyq2we+lNbp/1WlAWErj7J/qFxcnehBpNSIWA9LMAMPkL4G5v+ssOV
wqpDvBbyPSaU5zx2abRvVo8QILefN9kCa2KMED+aJGZuHcVcXeV8Q17MK6NabgupQzTmoGILE44b
Kpn5fYI8RHCGRyftt8m/Js/0W9mG5YbngI4pR/+hAwYWWWthGUmKyszHbCmicT5lXqz/yxLJf7QT
68Ng8vW78BryK5j3QRwcInTPYSOeotV1v52yjSdEXqF+WDILNdFLYz7cmibYjnsakc4Zj9KD7RgE
eXySdjTnAlviOcAjftDeBd18SXTAhbK8532GiMmUTQfXyxXHuAuwM0yNy8rcmiO8FIkIlgIcwXd4
y6yK6tOo57LBbJHGmb2tO02BX07JGyqVaR9Vs/jpWRoyrBY/tatheXfolOUcPSsvmb/XKIJQib79
UM/1eNMF/J4IfB5FVlXH0aFQLur1QYCaPPSjnOGHRHbf5n64G4swuIG3rZAAz2JX+2Vzh4LvQvJ1
69dg8O2+HzBjtCsIBR+KEeZ8Cx45FH/p0neMW9GCd1M4M5mrYDjm4dk1aJbDmh2E6nT/FBgo90EW
G1ApHtr+dtX5BXOctAfmxitu8JlAHilCqnDgtm7KZSar+qXv7HiQBkBkNRQYcIocB/YIN6g3/kuX
gkv0PfhodhURn2nGGKMFZqq1sMA+ugo+b+Jolr7+0mPd8GnPuAIYGzeYMGokPh1DrsVaQIk6JlIC
1Os1zsb+evJgmDmthySm4xu3K9giAWGaXUj1lTim2lfCT7dkW/CPYnQAEtMfL0QPXg1rUpOxfPdG
1+ygFImHpVgq7iIBMGn04DhGOaiDAjy97Fl/jRYb+AJOaZ/HcJE1ZcbJw3y7ZRtyCSGqxNGowrud
aq5RhXsdBAtTeC39/j6GXHGl4zy5I/zwZRxgMnGmQKRvxjd2Dc0DYy3YPKF8ri/6rEU3cpOG4B1W
eZmIT2p1DlmK/KiJZbmnJ3kfbVduJuQAh0aClh0mxJBBFJ5c56KGqxrqxAQ9VRExNkI1QXfZMwbS
g4dkCVnTyZocEU0aMhZETLEtHTUdB1T69HJkV+F8ze8SXWSnNA/N15zJ9l/tx3aTDTXTHt8474ih
cHLTgbNmY6qAMrd/Kdspu/FdiZS5dsVpLY1EtA2sfTIsImWm8k3HC/Tl50F1at2hPEZh5jwsuq82
OsKkVRqXVUAPZLVLtX89JsF3NDbegcd9PZFegO+uEfCyolLj9a5WMX/Fne2v13HEWznAIaHGYvJQ
sh8r+/QmSDx7zgrKu50OpMfFWwnv3obttPebsX21ENwG8IUWJk1VhZ/pRJG6RXymouMSqZBOY02y
ATfIXD3pDr/trpsTb721NnLlS53TPrVpHTMjgJsntoRuJNkxRa3jMpwYJ1ZKpKxhksf73cp7ohOZ
w+SdZteYpZo5iMuwID5UUl1EsX17MVfETnqjV3cttyHva3vTN0Ajd6PbDuXZRlLhBYr58fyXMQGV
9pRL7dC52Rlsacu6HEKRNVyCC7EcyQGlZMcmMXed+aubRAYiSo3TePTiKc+4U0FtIC/WHIL2u49n
/REH2FUvY7pZ3Q4r2C+c6E148VmxB6LSS3TNCjbqFytd0ASdoz4STkHGuI5inrKjNs3cBkSjosSP
RJ/In6jITPwzSQLuwBkDi0CGPPYLq7DMl/K9LmaiU2p/dsTDJNbBefaKepiP3WQGDN40wx0j4rE1
mAACwGhs81pHAozO05kXX6CqJd8tSQkQIIdpLKvMvWpxQ0evgROHA6zBvEEO7AVOabjZWmpnG6zx
ip9nHLVgjxZ1Ggl+nPJ3mzHq4KcHI8p9ursVuEK5GjEi6pumeWPnwZvfwmQBwTr0YnZPqZmmmvak
9VG4Ygr1iWwrTX3KlE9hh3hOTHcjjxBe2uCSoLyT0rZgKDmZqUlnHoIDRLGlRNFZ+dOddqHa3TqV
moOfJE4b/tvQmAKHOI4UUM1fQfWB9SAJbDs8l+kgJriX7ZA0e5pEq9DIeflH26yCtspwamXnctJd
eBhykzCjjmNZNF/jtBb+yyKiyN7FlMZ4UIDUd+VTLb0BiRqPTniJj8PxG3dbHfq588x3DT85cF3f
sBZFMoDozihD2Ir1PD9drv1SB5o1R0uIGuc74mzkOm4TLx31e1GB11uyeEoPNqpsfrYK+9KfKtak
gWgeWOWcQz0tYufFQ+KCYxNgU8KtW4d5+ZdKv+nejIpihNTEGRUomyBiZIggInUe/dnaQw8AAm5Q
VEOrWizrGbwZ6SzVqzN2vc8AqGtThhpCd+86a1X6NWmvYESPRQBJDWD2kEuqY8pj75LS9BzUqeZc
XdQAWusqCpaEPdTUqyR6UabgB7vOagcGB0uAVdd7sRS+d6hI+/MPbSxMeGRoI5bbyG2TElOFh/7M
C7uhQVwgvAb2CJgd/zeGKIhayI6Dd4WJcXl2pErUpkIrvaLRlIrWvRHycTUGKKu2NtUHitQg2nK5
yYzVVpXLd9V6FPSu1aNBGRUgXkkDE8T/lcS8kclKov168BN3yraapc+4t23M/gkRdL4AYhH2vzjy
FOyPrNW/vWzRfVGKFKR9MOuZtg2ebBhvbfshJ6dfmWmPHROHIB9bxlYWSXSxgrm8hpQ/+9cNIfcg
mzlhGREqpBsaThs9RONMzfswc54lCaMxcldSLOpJUyTFyebsG0BVTljWQEvQ7NlSoHdaugJSe97P
JEyNYHwS5lrt5diizooxEqrq4vBuM/yBJKr6M5Nuw5A8jNohwx7bLSgIikFjZsh1E6yHdknM8rM0
TRtSg4d1CVBlKmknQt7ufViNHHRMMyQSgas2KFLei2ziqiLdbZ1YR04J4PyPuKmtK3fr2oCYAH8l
+q02ES+qaBQOH4oBo47e2Lufchao3iDlYGMtDBcxYgzvOI9gAm60aElfwPnWO9Aqpoj3o1ZLtEnV
at7DNS12k8c+J9P5eN/6LJG04c9BcagownCk6uiiNnBRkErNoHYpkxFJZzeRqNgTDI/rgzVZlt7G
sY/uIXU6tq5x/zkq9r6tbCt8WyzYS37Xr7S7xBLEnvPqF0hToilhCuW0+hasCRMOO2DJ7QIsGkGC
OCHzKKOahR8Gdo97QFXtnTu/T5Fz+PXQcO3hoCReq6O+twl3fzbmIE+KaVk3hS/ELuyK6rkGFYK3
0pGH2IKea4wgD62rWSZ4AZIwXxD1eqUcryW3w8Z6ga8ESlbF0UJwXAm2oM6jh9GBlkhRsPBmlM2v
8pQPrdCL3r2MIw41zQUPoES8HoeGjmKTtI3A1lOuy/Ay+W5E3S1Fe9lcDnLLheRVZ59Wsnp05pJW
JCmz5K9zdJldVzoZ/gZa8i0eYdTtQxT/C8Mxf9ZkqH63CMRw2PKJx6DbFl3yWaCvxs0R1ruaL/JK
eg4kIvxsi2x/AN+s+yiFXrGgLiasbIDC0+bfHdc5eCl8NuC14XV6gG/zJcTJOfhfQYtbG1bAUYbo
mbAdIiLtL9qyEgOpDagqhhg+YiWjBIDaCG4zAARW1KT9ZTjzrwJkptBYhgpxsslfcn4UQF/0lEvR
oON0Kkmo01zWG9755aMsluUA7DffBXWcfTKo+WvnKWX/gIDQdE9BIHvE1l2LxBo1vW7QVcumjjaB
KjaUFgtDO0YIVicfsHgg5hdNdZw1qaGZq80BE7i8cTK4c27hcekPrHSiOfsuMfSdlzIOmRvxfF9J
I5xPPwv+vITgKJ0k3rFbAxctcD5vAiI1QQimy6npxPTGo2//2RJs9mVZC3JNjXj1TPFACE+9U7qp
Dy0TO6CXS/e1tmP7pOUAQXIhEOKqWDg8pNPl57oT+iYvbPvoRzm5OGpJd2OL0jhTQXGMxbhALHO8
2zDD6jwnKI5UXNfoZYR3rORlTpKglQwGGR1zEIgixaxfxDUhZT7yLLeygIcJZp65WCLxGaWR+NV9
Ez6qWIUHsOI8h07Ihn3BndInDISoz+D/tECLe8WO0W/SCZk+JIHVCVGwuTQRq9TuPsugvS4/uAPr
Tc/9sy88MOzQDH+bcXZe6anMdhwczFHlwrCEsAp6xFUFbI092HW8xf6XJmkFy18Xv7ncXuwJFGBG
R3nOW1oijonbajyN2Ggz/E8swpChGkqoP4/0hBulYb3Ec32Dyzza1IvpX4VTeL9pXQ+waboBQHxt
tkKXGPll52V3eY7BPYat9t3GMycOyo4TuyO0674Dl9H4DRTUbjwKl+U4W5TPtk+cny4OuhMwofkt
MOxaWh/+dZdBFsiTAX8Hqp6tnAIDkN0dgJBH9Ua0UYd3fHWvW6b1zJPDiECnAI/uXGI8kaG7bhUd
A9rqS72ectKB2HYW5MExzl+0eT50+tlw51K5v6oIwVtfDwhXiooepeAA2/QTd1M91WjHPdUU59wS
iLA6nGzcm4buKnnNIkRaFai8rG1/YCqLLeayBtce43vro4TDoi93BCigNpSc0PhT+xrbUN+o4eDr
ND15lJ1fKWX9k4n4E1J3Ji3LLcCZjh1a2JBonp6t0Z4RbIveiG1oWkcr7A7bcqon4p8P0oUUh3lC
mdqFd0FdzntU1Qjc2Omg8RHhpuvj6N0PTXillyi75rfXr5FY8zNKEQsKQ6nX0AOXQQ8OYSBPFlzK
UV39yiLq73xJjsHOnxwEGBjSvKPb4EiaTYkZdg2/w1ywyV61vnH76BTk8i7okVgMuPu27E/yG1fr
dkthIJ6BCt/bHD02RIHrvMMylE9w8LoYEMoAdHlrKw/Ud1dVB2xm+k1LOEfzyqyKtM4jDRPSkYiq
MBAO+Ag5ZneSREM8vM0U7+wof3qKlXPCSvFBO9BvsmWcj2qK+o8oU++VxTUSqw4PA0EQ1207/EMM
3/EyLtO8MwKdmjNFkqwtB8B7heG+tPiKi5j6BQ23uM/aZn7Sg3/hanmbKg7OrNwyIAVDxshVsIGq
O3CBZRUeDTIePKIARSfKCi7Oqf7P5+bfllMGADusNQ95uiRkMEJfgpQa7dhvP5Qj3qI+RTrJdiQ8
JQWtV1t152rGKjlMc3QFFmsC0VK0T5Tk5li7Jdpsz5IdkvTBA7Q+Sxpu99KXjOnLWSELDdINECoF
BRL4h2ULeR3McbjLLuthFrtIOa3jbacuXw6mmF47W/l4+rNs6y/BH4cYSKOGKqlLbQVOb+5fWURm
L7Fqz6zTABn6BDyHznAuMALygQXiKog7PDNoLRZl7gKWjLtGRN9zVfwrF03yMBAw3YjlsyuHfyOd
LBkKOO5DPLWQyspds+ABmKy5EwLPPq03lUCHehcrLbmRM/dTg0j+zRsuIXS+n4GJ4Wu8YhMcw/bv
HkIbqnPLsPxaIWtF/mPwCa7zeaTUfGzcsN+kMBAZXMBsDlVxyY3Jy2/lMUMHg3fh+Xq/DkSfUBcG
v1P5QmP0W1AXbPqmeaxc1CojVpYwdB+jMcEodKFesudwmMuMT5JBIAMl8Zr0yW8fCwJ2mD/P7v+t
5XG2kQ0iizr1sptVEI0cVQSmyku0ig+nEyHm4G1N1nymhTmFq8vYPnZPZVD+QaKf9+AeD1VfPREd
drFZdePGgwd3FShEzV7IB3P9YcckdELIp++s6OWVgCZTloHDa+01+3XqwUDNPZGUtZvuiIYG90Gd
ha8nBNsWViExFLW97vt0/sLTSTGPXvUqCy/oVCV/XB3g+tcVXoJ1DncOO72SnJ+5IwzTi/+jWd+K
HBRApi2KAMzkjFf/RWyYsUK5t2laPw+p8+tegO8oCD5Xs26aQXyakXRS6rVPnzKfjGYGeKXQ7ww4
TpAuH0M0zQgsADPOSt/LTAO+q4FYyaGwBxIlKCcJOCR+hIHPgAMEUjlhLE4r76LUiR9MrrY5EDuC
M5wPmKN7gEf43jwQZFT466lWjXMwF6fCatOP2RntteUyg9MS3RXZes59O0F7SzzKYBKKpK9eGTFi
Q/V8JLNMWHfMDPhsky/v4y6fHvzV/ti6Tk6XlegNA2hYHuDkrsO+8m9reqevAEUDLW9xzOsiv5G6
PVGPk7I7ow8QDaAGgcIbKwNETMhA+CbyZgPsl9t7YlnVujGvZnPddS5zw4UzVDT4u6VT30VDfl65
nIkZI3XZ9+M/SPQf+dq9uAmrMMYqvKZpQP6M1/4n6yU+cvxm8NWcOXlQgYmgG+roN+iCQ0OVfLTh
+lSN0Wtjmo7OJuV+XBr3ntZQfqKqiT8mr/tY/LDcUsNhJbLje9KoZptag5LHLQ4JC29GVXWE533F
S8x3j3+FNOne6P6zoCd8z0o5He2FBqrBVxxYJmPxdp/iYCXYpazUoVPkKRmRPqmo6fc+6OmaTIBL
Sl5PJIy37FZVPRilmfhO1mGeMSECaNGfzv2/IQ9vdNx2m0FkRFaMgMlyl2FnTRhltTxAP0JmN2an
yHFeXK6JZLE/XcuIU/Ec7OOaYTSQsW69MWFD8GhVnRRROnhbBvPIVG+6tSLMD0MqHLISjXNLBYzO
lTFotx8m4/9oPXLrWSR8MmUGT95cQfnhp/k5KaHTpFP5nwn6dp+jxt56fv7ttrgjKhYZgdbrxobd
Hn7cuyfifTgkCeq/KjlFXgnUcLEJ/IvO8fYkKzWbzkmCE982cH29dtAhHEYTDxF9/XW1tiRWaTf2
cNuMUYBpaB6RNV1EBFGSP9o6JddPD2XxiI2jJYkzGLEO9c4XoerdU+wmHEuJJ5u7dVkZClQ4QWlF
LBBZyz56Ksr4P83v+UfmZ7SZAtW8ipIVH96g9clpB/uwgCy+6YOG1Niuw/WopyTEcTbhUEmkbB+z
FoCKCZJpM8XBcHAdlq50Us4J6Pp0FVigjYzgMWkkDke9X0lwODgyo8Vde4QQav4vGD3qvIgTbO15
vqepxdCkC/Ho6M79zGak+Dm/9iE0awhZow55EFcEDfeOaNVN1i0RYvqiftFrgf2EF+AnGbJyzwZl
OtS1kzzKcVn2TYPZBKlE9aL78b0o3KikJCyJX8AC99g7VXKss05t+a63+Grvs5wcoXANAKFVCwcr
I2D9SmAG1zNb9xcSlUrigBzSTWKAGLXDZTfClLnOw3mBKdV+ZrTfV6nCM8bz9yoAO9OruN/rqBkL
aV59z2BEbnOov/0Yn2fyd4GB9IhAu1AlpPQk7Y5JzviFEBlajFfxNA6F+z1F5bhbRoKETdebbxnO
5MqglTmwOZQ39ex/QVD45ztFfarZFe1UxmpCuiBTimC9nyzTlKnE9bhocXFxq5Lzbz75Val+oQ4m
xzLx/lbTFY8FHjDUyUnx4BLLebQjZqQQH8tOXFgVBCTAU3JcDWwv0KwPkPWtA0VaXMlnnrpj0jNJ
SUWMoocfci+cDsIOypB+jgP0LaO+S7waqj9hpceCBJCjkjxTJXZ9nILxp2vnd2x+D3FG+k2frHDx
WZLeqArSYse6+gFvS35VRVN/Eysccybz+WmCHjpiEwHDdIboAMLLf3EVhnqT028t7KrXWjcHj5HD
dizglKCUO7g9eQOyyF6lWTMuHtpSb4qqQ8nSr4LvVCJLhbLP7JU1LdjaBmlyYhFRtEvTv3U+/UlK
k/05BxlKcDytWx/CGeMZITeOhvus4lRseyYL/D+RdUdxkH1Uk5xPfUcklWS7wLmSpUeQEqzNIwpN
OZsWRutCv+TIlMZ6XclXri9RPql3nKa8wyaQD8ehnJtdUc/h3zjYfsuI7aWq25WIpvixNhlJegYF
Np8ELIcfMXt30q9WdSgOy6x9WybcEAgG+39Oqi+BCSofr10/7DDMLxwYlR53NODVi2UBthWst15C
PxweYzktrH49GHNZFty39cCKjpPsl8rsZfT99CAD5iNDpTE0JQSupDWAEzQtFokuVs181MOR5odx
t8jjnUbOkx/7ZYwfmlb/lVP5meo8S4jQVNB+GSjTaK81+RPWewwntMVRnQ4MWOPHtRwhj3vB79DB
1rIjK/I4RFq61szHsJ2j0eapOoZ2sbwH4ZMNpvfZkZil137Bix1iXYERs0dPORxk7+9M1DhvAGZ5
xtCu/lPGk8dQq2dVkysEthLDhkdma7wMduc6zRvxXwlNG29kP3LDqSXA3+8CHZ97PZ4THrljjF2d
zBWKmkuCdkxuZx8xQYvcCNkIE5yRMgHbN1qwtDqFfvIvK2F2D6xTO5RU122PK6axEB6WBDwNRlT3
rJMc1wirF+sO0VYHfrAvUeIsS4p0X/zEov0KPfgshvQV4wbYKcGAEpA0zuALRh3Sb40fUcujWYrw
P7JZeDr785z3WD4xE80X+a7XP/3f1jJJrn3VYJB+9+ZD0YnzvGRAf2qgteXR4oW17VHBIdHPfPAr
hy/BveTKune6iPcxdrW0uV1wAY7RIytLsPEYhyo84tjMYRREpdma4Zel8VHSczYzZwyzjing3W4+
FnqpdB/Zm5nqGItYP5bvRfhQrGRbjS/lxLr+1hv/i/3bUvNYIF5n5YPwsj4RToY1Gek9kdZe+oNG
duMLogYJBXHJ7Mp60CXANANT33rrrxUeakuYt6MGBrW1nThUmE9U9miaCivql4HV5vrkDSdnn2Bv
fNu0XzRWM99HnpBpE9iT185fZTbRtS23yoV4uNQ5QMuGEj8Fahsb1O4IYp+g5e/qlj8wqL3w2m/I
9bGCHlKBOWzwWJrsFryfey38rNnay34paBmjVRowS8EmOWG6PwXFviI5MzZ1zlk8Twe0f7cWz0JD
sDwLHAQ2aFz7gf17uPMv0apBo66LEFxbEg3/eeLo1gFuR4O9Iewo+VS6PBOjem+86jkbLsfS8B0x
lFIFf80CZgRxKPh0SAQlbD8OPUQj//qW92wQwX4E4zhPzYWqxS5wAJQZM7wa0upBrWpfL86+TV+w
sNEVLffNgqymcZxm4xjq4cu/jFJxjjL/Jm/kf4nx3oOsbq8Hd4o3NvNXCLVvLWvVARusSdbXKv8w
/XBqQyzAmV/iW3Fj/HjIE0jUjVWym3XCik5AmeXJbWO6z0p8LIvHVhpO7tqqYx6IfXCBKYKWzRGo
YYyLlpsSB6WXhifLr8dcsLgeAur0bCbu4VHBtxFifsQOKLe4UTFULc0TGfRYay/uEqG5eavkYCIc
bVNxlDPUUINXYs1CUkjWd7l0j/MlFEt+BTQoQaf/JgxuRYULS+fkoOTLOZ2LlETGeiOXRiNsvIgw
hGM2dWh3oaZf6vp5PpR9a/ZuaB688isWGe9Wi8g3Bg7MAyAQqV57M0HoDj5Wb/nX4cR16p5ipoV8
yBiONLHYG/d43++G4gLyrv9L5/ZtjHjt1wvVq5D2VsQZ829/VmTlLmePc5pkVoUetwYRZs1zIeLt
fEEKePzQFuRUFpMUnwqQJeMptWBN1/HGrMnBhcEyJ/kxwno+XTr9cCA008dQOQdvXcwcpJ4vfApv
OSoSkapOP2hylKaueQnj+WpATFzrS9IDDr5Qb/Ol/o/6mivZH4l8CO/amHyeGqlBMTxIzIEyK168
uAQalj0160rxvf6YKfyPWTW4OvWIOPfWZOXRq8d31ffcn4rgD5PuTRZ+II94z9FsJcnIZVFXe2uJ
ibP+q2rj+yDUH9HgfTbEHjSg993szQLhKWR2YFGLcXt8CwIydOP0NoVZ2lfiGVkfIEUglS3vWTsA
tfRR5Tkv2mcYMmM+YaG/YAWVGaasMFwRVQNCF+kZwOymRFjJefwmq69smL+jFMi5HYPXFZWNT1rE
1Tj3t7a2r0kbcp8Gr8gD31ILV6Em7q5kEKbQ9CuyHcoQqVqQDP9VIaasuvx0UvuI9ILSgVnqixXp
ZoQlM5JeXtgVZZhH2VbVwzvMhmPpjsdgzN4Ywe3g0rKjRZWemwkHN1B/QkTSqAVPgWsT8IT1JGOQ
e5cEyCuL27zA8+hf7IZIEmjSUfE36Jkl/qMXzSpoHzDO25dR/iJMdV2C73Ukrm9ZsU4LM/0sDNZL
R1jc8MzKKpiqkIRpLvG6eHV/D6rlcW7TQ1jUH+XicVEW6+coumGjUPFnymwj/w/g9uiKHcT+32QM
QTJeHvSkPTEU7jZJg/XLBF9kq3MXzb9ZEz7VOfOPsaJCj9ZfA5LHlLyHBUYtvGvfhcM4AUX11QQ2
Mw3lxyzcbYFeRzTrdMUE/mPCwbq29Z2Ml+TaaDjjc5F/eFY/tZgH6+iJEQmeJefVGtJYc8J+qgxz
EjFP1st4oaEit/HWb8W5IaM0hKKjkJ9MUXboSZsIcTnURXkjHYAyiXun8vj38q2jiL9i9LxJE6wz
XXs2BcGxoVuhrTIBbyQYqM5TN7W7fkeLRkSlAboL9cje/EuP8W0vln2U/IluZU/b2OboLhgzzHQ0
4YQIdrR3RcoAnGnELfqpN5O1weM0Joq2PiccOy6PgdGsBprlXFZJeegnTsaSA2C2Kzm0oNi61ueo
jO5aj4M4qgJzb+f4eZz65zEtbkE6/XIjHlhNgjRk+s4Jbp36mebji/Dn1yItf8dk/YpqAwyS0ccu
GSuyMgeNCgHFzBXFLZCk/lSweRt1sENEte26SzRC/56nw4PPOQ6I+Z3JxFvUz9lOZg27NXV0lVSM
q9vXnDVhn4nHmo7i2fGTlbQTEjSb5p+Dmwc1wz7pvZ3PlnqjzbhiyHVea0Exl9cQ1UqNhSPO/XRX
SkrZsPhjRvDU+AsTgYiD2ST9ilvBf6pN85MGRHClIEB9jkn3IojOygHgeQmlvFycs+hINFF584Lp
7L12ArMLB/1U+82bWBZ7ahsYfl3VgQni8t/6zPG3OdQMfMQQAL2xhR7GiAy5wgrgKRwf6R93wEag
1cAf9xFmc9jshfb2s6jOQ0zPk0YWQWytPli88nBL/3nxo+fGw6TuZPI8ZOtDlFM2CJIKw+Yu70hb
mZp72TVvA0SyDIhbrHKykmx99p2nkdAzwNnMn72bhnlplTUPSTR+ibaiFvGZECFrASiZELDHTLRo
w+Q04E2exmHTVsuhKgCuZQmXY2LDf7pJnrPMCyGiyGU3cELuaNaO1FT3tph+an4f2nSS6LxSbuxl
mk6G1buLt69xgLMaUe7m+NIgNgLVk0EJzQyRwVN9LvrmpevstWxdrOQFefDoN7qnRAGhC0C0J2tZ
XOgVW22T54GX/0pq8+Jo3ljPEh0bTSByo/yv1NAw8viGGf2yx25+gzz4Ql8+VGjB/SD6qTz7NegV
x96Cvph8nxfPL+9tPb42XvcmSEgB9YBnC5Cxk32blXuWHxnvFuS9OdrPHpo0b8VI32LDVP13PJAb
UKQ1UXCjW9+kURlvp0mTkYQx76pQcLgsw5ONtGRYCds/28IlMNpwvmyDQVCGY3Ns0UfxGt1O3sox
FbPpfjQukoFN1KUr9wNl+pMAaN7u2cPR6FpoN8G28sM5pHHqIFArFGYx3og1J5at5gfbqN5RbxPR
lTf1OEiGBmIKvHY/DOMKg0sHcMgHkQ//4+g8thvXsSj6RVyLASTBqZUtyZacXROuKr8q5gSQYPj6
3uxJj9qvbIkEbjhnnxJRv5UGB7dre1wjiWcX4sCoA2+u9kSe/kr4wkKOqIILbciJlP7kX3LdC+vk
1PMk/k18VSvnQDBEwXBSkB9kL6j5cGKpCmUDsCyGa30H2HceCHPpVaTaY9oZH6VjqiuI0rHG0T3R
9idWUN5bFhVoVFp9z+v8ZtP0z0RFlLDskikZL9EkrVtZN+S256mH9StKYpC6UKJm5IYHJ3gZEnZJ
wd4MjdscMNry9CYSMfUm6aSTPvId58OTBlb1mXp2wCvQoWnbVYx7i22vJtWcMS4M+dkVaXI1IKdw
yA4I0209Qhluhplzg1sG3kit/yubIOoOg0hUvM+8JNs3pvhL/DswmbnO7Cdl3Fhsa2ThO9uJ/P9y
13b+w/3RH4VZ4FzQ4Bvy5rwZqvXkZM2dj8Q722nWEPWti+ucdSBcOx3ywDDHZv7c8qxACZMVic9e
GJDFgtY6gVAbyMw7UfDh5xnm6IqSnXsWm2r/gtwhfMnblblXRVI/l4nvia2kyX9r8gAXFDoJ3GTC
calUTM4v4IRVQC1qoWytbDdtQI/GLGFN6WP+d50gvgrjW4TrTlNzz8s4/40tQv141szN4qds8jLB
fbkh7hqUzBDY5XGUvVMcLUa79cYnJU3fhypymfsSRmmdJ4QCq68tqbioQ8+8DKje71r7dYDFvmFX
hmyM1hxLXLsVlotOVHRRfZrHND5n/Vz6Oz7UTB8xgFm3rqlDf4tw2/9Ja4ZHK6MRSBisJW6i2S8t
sB3LaP9MjkGq44iZMHAvmDUWp4Rmwcki8FfJUBFdWYwivUuG4helm+HFW4YE34xt+dWT6hSSn4BB
sn90kfET6t5aiI8Y3kyY/ucu2NeWqIEN203mUsCgvZZIrp1ffKlqQsIcWyPePhQFAQsE9ViLub1C
phavcewA2sVmmKNBwz5BDCmjvqeiCYZ86y9jPV8hyaPtVXnEvrcY/ZXN5UzDobTdiL64iYEbz27d
k5TN7wm223jyG1i/+4aniB2+O+Tke/hOMLV73djgQEo9ylPe9MDCKvbXxKNOiu5wSMFSdFH2qYuE
8UY+ENXZ+IG2kEV7C/B/1KPxdvBSFsToflG1EJONQBshbPGUsrcEUelYTJIKEaj/oq5illEiMS63
bkP3KkLQJmlOAAKJyo74SuouRHvZ+pJViztM8SdVOxNADFQ+GW6Rl585rtHXO52iYpDIF7DCepLv
WKDi3rhxnxKC40fl5zDLBdJmbvXnMGBZ9zClIWMNv00T2NRukj3nok4+i1gHC3Mto0ogeKJftm4+
h9BuHTQm7DDH0SJQgBcRPgRtSvfQy5RCVQd5yI4tHZxLWJj23Za6+UlnVwFVFr3PzEwaCMxERqNH
dTJf2fuRmd3BmSNrObK+8pkVEX0ONnB6dTQzEZEvzbMZnfISoor743AHECmqBuAPWRICr0LNeOjo
NcSGBWW/83oWOTtAeWyMbHcuPxPabmcTjYLFNIbd/KVv9DDt0JKr71k7DWdY6sHZi2WMBx7TFf5m
Tg2mQCxTlpnQm5npEcd70WzpG+z73Br7V4wk5J70Kn4f545lHM2h5Cf6cO0yeKXCrTY0EOw6ZxbR
pkthvOZtmW183RT1rrWd2N2ybWpD9g94vu2pEXc/K2FApZnAXVmNq1EhqtvsPAQhpI3KzfyfJXIx
xBn0lfYpSlB/bF0XXOiESmXY+KHFuLkO9TqiChp1MHPVQMbSzVeR1mTrseX/iCIaQkzC1B30oC1J
zVaHzM5UjKQyNSbUFbWwCfARjvOURW3NmCCX5RtLapwDIoIatZm1wWaYzoAxZsDK4kkNbUP6UEjg
TpZZCaAeIPOeJ5rqhUw19ausMrD3hTvn807AgXweBgImHiyZW7AHJVz7FA0XMpDAhREsBInvKuq8
j9LEaLlmxbb0QaQREYQqGenxoCh0tPQd7D5ntso9dmSQVdLn4s0tW+ZntGHNd4jBkk8itAERT7GH
ZRyDYrdnSh4Em7bLu9fFYnS/Tzi3GN+sOF+Oe2JQB9VORJIsWXlbjRv1gwnJZXuIE/LV9n3OhvtG
eLd1s01bRjs+gjW4xV7xLaFfBt+JQ9DRbWIphK3X5rBDNgxBiUGZ8qK7a1qep5bh25Fis8YyP3q2
fHADjMjsD+zixeakYdM6uRXTFrfjK1U8Eg8FAuNxwzgVb3dNCg1/2hgR4Wangaz46+v5pc2t/Dc+
9/TYSgdmJCJbs4lxgOCEsGljvl0u0l+yDJm6tfTVBJlSsNxTq9CsEUsToXc11vDCqrogIWqISGdO
BW6dZcohcbnTELM+7cUVBG70W1ideZ6xiqENa1qGLWkKPmYT9K0brcDgEg6KMgAnBjtxKwSnzYCn
W/SJASvRdNSsIrZZ/obNDJzCS93HyiosRhKBlN8iZ/O/cZoID95QDDEnfGupdx2sYuzGccUTE2IH
APCACRpPpCHFoGhi91YWSQXA2M/Uc1Zrene2CqwntOr5ggbAbpjbJ4UapXHKpNtEMgpebFEPv2M3
W3MCiA1Vm4ID6gPcQFZ9DHaBxLCwhRVyji71+8SQ603VIUGUTtrSpC8eHWws4c647NKmW6ErBZ5A
Ax/YTfi33CMSH+dcMs4GqGFl2Iq7KF67+y58Uti6iaH2BOmVI4kTO7uKhsdRoAl94SJKRjSYtoR8
WKNSJQE99HMkjVPHCg3O3quQFU8JpBTC4BNT5tSchVFwHTqyXenyEaPnoV0/ptyxFKuwM8KbHARZ
vpg50vwz8H0igkrkENODY4WQqbg3C1h/PPY2YjCb/USN76vckllpkS5QlzmiboNc89wHqLwClejo
rfOaNY6wHuMMoUPDXqgLmNrfGKXWFeiuofuMfEkPNlWCVoJzpun2k2dyD4gIW3TO5YJM8x7JyJqQ
mr5mdRCg2MnIxutmP3FPbdKH8yN/YQDGUyeMV0a2g6gXMGYTmZbaqBU0yTmUmNFMip4HQIX1D41F
kBXyd6On8kc5vUeeRZdjPStE7L6wOCbes7DZxQecyM+pHvgaljYbyUfhi5BECUWAlGpfOe9O00VP
xWwFf7Xw82s/DGAgIoijYHhUM1v7FmJMs7EGTwa7MSzc7veQ1KXmI9X5qTVoqQXm0l00O2wE3FB+
Z2W6PMUoSz7lZOfvrU9t2mE8OvVt5GLu4MwMvPQ5Yt+3ZZnr7McuNrB/NAaNWZaEdMbu3jH0Y05G
cNkyhrdWqf5Z0+ULd7pFRHVZQXak92HDgeALvcQnjivE2WgUdqxMPxC7EaejwUlhJqPhp1ReE+eS
OwOOR6RDwb6v42YbFln5z50cvDmbWJVMQHz2YOnerSzB7qFT/WMwdfnfLIsRHzWqJWIL6aoH9BH6
S0FGPR2dv2mw1bArCdPpb1ZJVdwDewr/pamKbinOo/vqeq12jqd6dUwrN66P9ZTv3fr/gR4hECHM
nNge8aqRXiD/KwB7hX32hAKP8UgOGyrrcJjw5NFpNV6MIITBjg0s1M8woS1Z/ge/0u8cLvSB5onl
pRP/lNY8kCwHxCcwKxkZze3YTH/R5jAzA8xQstRgi/8StGKHvSvdQ0bAzREZ+sP+dwG1Frs/Mx50
eGCbxo+Ub3CLQto7WinL7DrXYKnAuWwnq/0zZsGzF5EUN2BCcelItpaAW9wJp9iaAGMR6fOfUCnX
SQgiqZBFeGGVu7wIX1CDXyY1Lkffg0kSt+Mdj/ufrE7eUUde3KQIDladOEeePEzNqAFDInjafLnP
QJR3TGhfZvT5/gJeKSz745iAGxxi9xUsxC0FubWU5Y+QyVtcQi4zPFhZSlqilbqruYHJUZbdq4E5
f9h4v9zCQTJRg2KC8RHQdQZjcxUo0jOZvVrlsm+Uvuar6HnEfhoRztihxUYR5gxH44m9H8xEeYTt
jfwFgpb6W2LBcrcIG8vm5auf9CNMRICM0xGF2AqG+aBawyeAW4d3sb2UUcuMl1mmcSZkVGQCscaw
9lOFJKXVLNOnkdIxRqSloCRlgEZkoN+K0Hz0k2o3XloS96Ht/dKPZ12S+Cu1hsgdpTsLn1VYEWiX
65r7JHz1FOVzRGfPwvAcehEK6OWEOJncbjwmeyQiiOXGueR6ls5uSKVgKJVLcEiRRzJgcrbJU3wo
vPmsG+8YNgyRkBhURKxG16oNB4LLRqjC0yo6TZ2Iug/hodfKkHxipON6SD6bJF4Nmh2UOXuCxlXU
GTJuOuyac2kTiB5iU/yCcJslUtP/Ql9PvkiN3TlMmI9PYXFUwVgT7wa126rQuUzp8IKIimXHmDw7
QbWflvnBihjYULKeRgRnGxZc6rdHxFbI+IvxCVFvbjNwgdpdfAhhJ3w1Go1BLySTVcxQ7DR5C9Lt
7Ml5NxrifNJ1CkY0VU39i8X0W8beLvVHYsu0/Igr60IgAbsht7wkhYPvrLsOqf82iIUhp/htl912
8eonh2rP0uDWIh7eKUz/9Y5hQjjcGdOwHhRPfAmf4DAeTa6d/aKJYKjNzoGaWDj/Z6cpbxd53POd
8v9g3WKZuhy6KvntF8Ubz9NWLe5Hm+cQ4Fid703coWRKC6bsHCRtZ6jUotWrvxCJmte49Yo1Snh+
s1hOSCEZtfT4qiwkQZnagD3gIU9m4MwWplQ/eHLa5doFA48xj4nTI3C2LHNTCO5QA88PTut+9538
jir7z7LaNPQM4IFx63cd26/UtwcopjShjvYZh0RQ/+DXAg2XB0dUL8MQzluFypoRE9Oias3T9DLn
1bUGgk9crCZ18NXQSByx1bHAXHdZzEulk7vPq7wSZeAbJh6ibhEewophdM0T3OekWpRQZlrbu65z
eT0ZFPF2f6s65i2BIIBATvh1mnzEOACxaP2+j8oiRARTIf8GZwYisxBgQnpBdcd80+frUR8RgVTD
8CfR+rJUMejY9BCbiBALzwP45nA/5RkUG7xjZGYto4YfGrOKg4+RdX2ws2f56QbMDZWgvmjV7PxX
OgQdR74qH9u4vOEUPwGcY3g1r8V2WW7xCiDX0XvSndYo4O7YU3JB9o8uAwxN3HRbkchTmv4TS/uE
e3EHB+BY2+U/okXZbwwWtn72OJp02mxhPJsoThq4WLwGKcnfMavWIprgo0Z9c4uzad8J+Y8o2OOA
T+bQ9iNDZ41/a7FdUo+qXPKhBdOmmtvT2HXPYmzesp4AvNojJ2uc0/qAyZzsKuBqG1rYce944amr
gGu2HhI7RUwYU+zim96QEmAguzmP8pMZfoLA2pqkPDoMWdAb/Scc6zQuHVvbhs6J0GbMKIzbM3WQ
rrdw/bcdgQ0gJHByYk/RW5kZDsnSPlpJt/NsqME9xUhosi0bgnbjS5/GKWSnWKvlWszpqzOZ15b1
mSQcocEpvOnX8EH8tuCc6q0wSb+J8VY5XgUTE9WTcP7rQ/ozplLoQQF6lnKT46EeKD+lnn+FYJ9J
tAFOWQf7cVquKlO7qlD/12GM/sh47MRReZo0IehU8Yz2GuLNiLiLi/sYqm/W7be6LnGFE9fW9ejN
2Lwg97kB0t/zRn97DhD6qf8jcUJauDJMRfYRnvGurP50Qm0G6R1tDqo+ia4piUb0yIjOp2c86Qf8
9zsndM4C+lM3BTsTZiccxKBjbA5gPlBtn7se+iwih485TndMA66Z4bSbIPhhvP87IqSgJbs4vnvC
CUowVG4xELeuJsieCcYigq3aF/hnmKSMgnypYTuBMbUwV5ST5nwsOQvVOeVP24ay/nCt5Bbr7M1j
nTgmtz7ut2VaVAhF2Mkj132faoffzaCxjWeq44d2qqBLpA3bQw9U7X403XFaWDiokK0jNyqVUjy9
1HaAhBQ4Ils94omaXyjyqF+ym+xDZq6O/bbUGZCu2rMAkZn81XMwlTXSe9dIyHisE/jOwOImv7L2
srR+iqn7sK3xq+3A5eqaFaVI3xqH99mOTwm++m2fUx9qzisrbWjBjc8jSV7qJq1s9HVmnT9Su8Ao
s3AfVJjSKb6gHPUwXVtbHd2xQgmlGNM5RHtMffsFXN/wYU/FIQjxCQ19+h7P4XIc6nreU0nk5NGg
IINCYJ2Jo3xtQvkIaIjdsQnPq+EWaNI0HTihx8d0pSy5IVJGAgwYiPKmbwpHl5tJuRcvikLAkBRc
U+MTv2YGLFmF9yce4LhFI5w+MMgxhQWjWncu7kz5EalDi6MBwyvhEpztd1Tuju2B8BILG12ZEUad
hAQxEt4db9FqH/JC/HMKDyaUD08CaDDtWVz/JP7HHKRPQYYkYkjOwNHItZbdm65QqyzVe5gHb63G
g2Kq8hcix/EzdmkrQAOgfTOvWG427ECekmAh2K3q30s3fdUNdUgCv6LEz+PM+ftY11Bf0+FfZeMq
83xS0YI0LZ60w2JwQXj5BC3gDOPkhWjRi04pqnH3/gaZN5NhShFn7C4CINpTUVWs6MNO8pFXX3mA
Mxpe0a5QwSvjygZ+b0ZxOVCoxJgn8Arm7xPP7dbt6WHrhVxsD9zvP9FREbhD8xb2FD8eNL0DnUX7
0M3sgpUMiRuOhwjuK/gv3LH545DyjKiBpxrb8M7FKhcJjFrxontShxP53gu4UNViM8O3ECME/f99
pRq/APbgvfKt8p0dg0WKj+MerSZSB2KMkbhSH9rTNoCWuQ0i1e9TO5QHzHbLiXFifDI6CY9LB3DR
bz3s/JAD0bnKax6Hy45RFd2Hr9tNlnt3fOsFp2QJY7fBoZbEgwONMd/GDm7coNyttQ6a623H28yY
nXSuLA3Yi2bQpzH7jVunZ6AjecklzqsdE/54Cw3m3ca2vF1i7nKanfEwWBMInggLeDJYw22sAoHV
0B8I//KzGWBfwBrSQkBmgVc+pLocTm4DIUJ4xbhTJdVoJxCXZMgCXJa8fhgSxCXQFVXmOcJgrHH7
b4ZsmjYJ6YaNYlkb16S6O6zxhwaSBbLUPbqardSwd/iSAO29ZN040D4wsqyq4C7yqYQMWHwZF7GF
ykW2tdfEmwZwNDPMbhf78b0XbNeLurpY7DV2ugjfCg/Fm6mYnlg64V5ZOjbPixMcQvQ0P3XOJ9Ms
za8J3hsq28c6sqG2zvxheNpGM3oMSeNX2oRnaQTTIeY9KV4fDBnPi/5ImBLj80DrORo6GaRzjImL
xQKAnU7k3EOs0wXk+aH8PWS84H0co5Yp9XER9cHQ4FghgnZIcvXWsYiVx9CJcH7wklNpFMuAFXZb
oJ5QNstt/u94E+GAVUicKyalXKSgS0XPRCJO6ozQn4Ix7EC4UzVjJ3pg0wl/DIohyZbepWAk/aC4
3Fw3omaBokOmhv3UIE+km//bhDPo9DAvdjpiG1kC6QFe9TUmw4HF60PhokecKMNhDCDfHF0I6Zwq
HFIueTWW+Znt+RcMpzuZK8/2jHzWrsZ77PTnbmbEWNrRSfdwSEub4wU0bZyHu3p6T8enXns7H1Sy
Sq1DANKU8R+0h2o3Ajro+DhSZgxVXDyyb9oWwidKwbmJxNxqFreP/fobDeH0quPpkRAOhxejcdhn
dfalnOE9DgQE5v74GMTEQ2PqpziRmulH8jyWpHvUwXC3Z78/xBGLdouCkJWmDzc1y7ZG2xhxKNM3
FrTtccROVJsAuKRk6ln1fN9Y+p8IKkyxzVhyQ7AI3/DETd8g0j0KK0CJvLpdjIrrPdDoN/yK0Z8c
08qgWVkHOM21+JpxNk0GuFAV8Q5yKBRbi3voEmDHyxNfHBGPP5HUWbIN0ARjtv3RR0ZVdt0VZv+W
jAiIKkH0+P/2VHfXnIdwZwssZUXjkO6SENrlKM/BwEJ4sxuybJ969ScaZ6IBSjmOz4OeNOcDNnDu
VMKfGpRCR8XmdSdQR65sQR8kOw0F5wMD9tS8NWwqjnK0iAQZicEFcfLjG5iQeqWOxUSgQsqBIMG9
F5XVMW7AwRtRnbEi9X14TJvqyZaK/0B88zPi2yM/PdmZEvuyGORjFg7PE3BJmYxn9in+psvLj8FZ
veA+ieBV9ntyG/XHjUP7VGTtYwwDBk57d+S2vTEAQW5siMzVXBJ4VWVXXexIcnKRThq3ydroAOlJ
7NWtmE20nCkSQIR7m6xmtD4XfAqu6V9ntEcYmVloZcC1GLrtNLJbtMvbJV30sQ2jXQHCHvFtD/ig
+OTeacny6fjng8IiwNX5SudwOI9gBmDPaLUxNbdHquybmqzH0qGT7uP0B/5Heqc1e7Hi5ZVNMMaX
ejtASA/75YIu/p/dZ5gjSAwH52FpLraaTmpvsU5iD5B+2RwnOynURa7hSu4YkqimM5aIWuY5QVoO
ou9yhv6apslxLJAytkgu4pl1b5CC7EPE/Qx+z2UWmogjvjn40sm0bDup7h0ryYfRrY8RzNmpqEh6
6qJnjNeHcEbAlIkwPDOKgwvos1qcbWYLzXTppfztz/2bCzxqY1vyTa/BQxVkghYyfRx5sGes5OBQ
g5Ph+MW08x/DphuZfDc29t0GgeCml9GaGkBQBK/JuQ2l+wA+81yV09uE5nkFSrxZbvkcAFV8QETx
7gw4CJi97oKMfavordcCPw3DnmFXwEgDfR7y2mh6nPpdeiMb5WzPemg3Q+QOw59Vb4AfFw1u/hCS
yWAn+WswJLcphhKg42OX5q9tNL7ahb4SxXYO6vJMRsk37RB63Z4mxjCQrBv886ZDwAvuJcThAwpo
lX/vEFE+STk/zrxTLUpEPMwDoh3l+4RUden7VA77JSeW3AZbFawOZX92ziSybdcguwkCEqI054Jm
npI15htmDk5yqwYX3zU5bXv1M0oW7F7wdzCEUjjgODYy4nLC7Fo8hyPiXG2n/6aOq9NVfMhEmotd
U0N2Q70tpgBzpveAVek+Z+aoAxDyEhiAnI6g6BiWN49uhs4D8X0bEBWFy1yVih9YvcAKiQ2PAiur
+U25wVHO+BuspNxLha/MMELgf5Y7neFVhN4HUXrg9rluaC7H9wYjLoAC51Ymy1UsIMnzReJW7j6y
aNhb1kpE6r6XRvwXllqBzEUMoyuHTEVVUgsbDAbikz3wrUrgY0yG5qEyCQZkhOOuUYc6J0C+QRqy
zXNxwVH0V2bOJ36INa5EnBPBlikx2HBLUgJgzcIQ8K6Ok/0Jxumg9UzF4T9FjtxGMIXRjwj6bRfb
hsu40x5p5CPxX8INoDGPUw7ukik8hzRnMJC+EGCQCS0vmGOeBvWWJfY/VRjC5p3w0XO6vYlCeCIR
xg9GhtFC7b/EDWJlskBdnwpmBHRU7QPP25rWexcNReOMN/XBpS9Jk/JnnIt4U0kMjES1brXLz7ve
8+gJlKe+E29aZmpA0NZ3uCGB18+IHszd4Yr3/ieQRH/gG53K99nO9hoswkD+a1flN4YU+y6rb4S+
XIOEb8NfN5lwY7kw95C8/2VFdK2XGYbEVO561Pgb8jlgcwAzDaItS8FzF0vMzgyCHdcHItPZ7OXQ
w00uZuaog4wzer/RSV7w91Hq1T7POJyp8xKvoxOl5cWvYDoNzI0OSdnJvVo4W2JJ5yOzxN3aI48S
g7iKwR+fcf+Q9vIKUflLGf8aYkzOGJxbKn9qAthn/t/ZJQMjqgGdESBZxfqIoIeatM1PmMrxMnfW
MUblsNEyeB/k+j37E/pVjwIhma0zk4sDTx/ej1LuamgcRUvgbY1lp3HJ+htI32jLfRcjUuwrOHwR
2U9z9FOYYeez/RilveH3fzcCqGMK8hmR9804OGpD2/uomRIRdVic9Jj8Ucq/e1X/g/1rQr/A6DWw
1NtkFdfF4y7N/S8ERd2GD2JrrY4YQ64eywjDcnrZiQl/pstwB+9ZsIzvuvxS2gOLsjapw0U2Gv9l
fHIcHH74ibZ2RfVvCy+8iiiVoNJNTgygDxbRJdjThxg5qHk8RmKqtmzbOJiMzbhyCMRO1yn3Irqg
bZBItc1G8QFfMd/ViwmOOLfIW4B6tJWWd+Ulv2jddTs3zZ98K0cj0ZIPH5HdkDUkPPUdV0cPyZuT
25M8PbBooHCgk8IR2T5mQfDTJQWcfMJlqH5w3ywzrTD38eJbh4m8iAoHzcjQMcNZTUxXSz066uYI
KY3uK/bUMSjloRhXGDu7rS2BhgwrVApc3O2tg+2V3wkiVsG2mKudRVPFA2z17AbYnDJR17fGbwi7
bdz3TGBgdpjQLiTRKZqKh3aB9li6VM5FjcGTyvbBt03KVNwAN6f8tNbBStVcF7TB74PPfdCJ7i3L
zUsTQ/qo4/4HRtSdfTcxjkkNXa5ceD8K0h97JycdYyzOBpjaJgjGo1UhwvQq2e26Yvzoi+lZ1j7r
LWvoj8OaexMruPcQJlImUU36yM7RurDjdV+ngv6oZ2dQRt/e+I65FdQsU4Sd8JyvFjGY1c75U0Ra
AS9U+yutYjKJLKxKCZyrNgvR6LGmu4O0XbaDAlvgtnl5YXHMgHnOckTnhN6mGuD0QND3zjgxiAV7
7RHa8c1N0lvBaLIx+tQhl/iBAfEd+2P4xfj+pGr/MSbqbR6BYEHxrxTOT8TzkWFggtS/YPdQByGz
NBQdpO6h0dmTnHzoG+S88dZu4mpvA88jNaNj28OQF+lP2NBn1SMUZ5hPG+1PRy+sv9PSA504JbyT
ExmGndVtNMFb0BE3nnEfDLzoB8q1E2jzcSeDlIsIAP5pRl8D4gD0YLF4IRZHkC1TyHkRliiWhbP3
UJCFcQxbndSpFkhtLIqz3WM4xYy8myYelAkdVDzVwCdCiqT6EFbLPq/+4gh6yFp48ONaLtvoNhqA
DWQbH5GyLqym2AXOtvwzO1G/iUC/b+3eTa82itZ7bIR7cKtiOcTgBzdDMf3oxv+2ErOcQWCfZG2e
s8ZcchO8OLUpMTMW/wmd30YpNX31iDFmkL9B+f7zZXkh7oxUygr1sFCWfDBG3AQRDAGhWafJC9ZO
iqxFRdjH3I3uIyAsMJtz/5UX8z7yjH0Ren7qG7RbKR8ZCMRzbiq8fwq+SYZP2ba/mL+efFQ4xHqg
0xuwNPIy+GRxCCibDXZh1BkZQvMN2nLnQcvuYwXE1sAgCnzYfUyId5Z3GLD/KH/5KRv9HmKLUzMa
5+g7nOZD2/nPvQp+4xp6Cip0FJLMNeaeLpFxhoo1j6v2k1VoxWuKCMCBpvqEX0duBFbunVsgY25S
gsw7ema3V3zhBS1lVqmXPi2A7Wb2qY7bxwqk8Y7MdCzk6u9E4WkDRTqUOfj/GFmYBdd1kxjvWQF6
dUP6AjR7DMFiEgVBxiwEyvRaX6WVVPeWmHRWp2TL0P6rnETimlez7d8KJix5v6ssaNlh/TRw0rfr
lobDbq7vcQLyMMZvkc6PwG/3lXHJmasTonzM0WT1xdLe3hGcebIP5oOtoue0tPdW5lNXVY+EZFQH
s84AsoJmoqUx3Uwd3P4QQ+7MhB3j9stSFV+OtK9LPm6jvvoQlvWKUJzb0TGPnoJnVaqT0tV1AQYV
d+o1LStnV6epfq6KQD0WRC0tiA4OquBTJnlvEeQDACzBOhD47Dyr56XX8mo7NHtlW3+GDu+q73Ok
elPyWkxx9doN9CSxh9JgOi91SwCJupGY89mASXywvey57orHfCGfzcVuTjvc5v67MyGNXyUxZu5e
poIM1dH+Uwc07JFEIAVCBypaaUh6KJ6UrS5oFLJN6hK/opuI1aGYboRm7UHLbOV6BRMDhqHhlDHM
joLgV93b/4xeWP9HcARRXr+GnLG0GvTGPo9c072j24sfsO08VhUbZ7tZ+ffTW25xlHmINXZ0gMHW
xxWIaxwgS8Vk1QXHFugO83pOS4Le8zkS6rNrEJIEabz3cxToqbdq8IBkVQgsQIXzO7YSRR0iClDK
2yIPjkjan6yE0yvjlxbqLpEY6KJ7xOX+0rnPFillhZ1sq1K/dvUCBmXxn4OIWIrCr0haI/Cg8c0V
3MdHlYw/NgYpHF/obgYSvedPBjvXNICfECusAqxD8xLJbnVtzPLbY9k1SB/+6RxBvbeeqvInWbpN
IIu1PkRpQhDJ6u4z9RtHEp8cFD40EBhnhE6/Sm2F3Hvm1Akk88nPOOG8lm52R95OFqSfPoWCancK
vsOIyARcxYl2Wcy1l0b5/MIcaYzYGeIRaw/U/D4FNGEz+YJp7x7HwLlCzz1hpwJBhNaQPRv1fVBZ
/d7YwSvoIBgbuEPJKwuq/FK35Y8lisNU9Ae7Lh7txd2lEHMfwNvuSGTYZo08JaP3iaWVy8/xDxHZ
uyHuBgQy8LGmBCOx+uV03j0ZihfDRRsZhyldJna9Re0VGBhSYvWh9ojjsgpOdr5cbXwvBWY8J8q/
ymx5hgPxWDnNyff4Yq1Vt22qbW3wWk0LFrM4tzmCMFwfhd+JvVcNl7osX1yEAEpF575a7qJs8Jq7
BfQ1jauVqnt92WiHEPTa3vgcZV5GnIDXb9xC3qsgVMdYWu9T2KEt47Rxpk+dTDvbx/m49PlTPRHz
1Wp/PEQCZnKe2AdGvXBAounOLRkeDIEEUCNxe9QAk/te3ToDPRghB/sK+8gO9sXy7bdRUpUayztr
VhR2wWRzdc4ofmRJvRvTS9Y+YsYztvSvtlYHjj6eZatGTQkTgD1y9IHpaBeKYBfLgMo8QxtCd7yP
jWGg+j+Ozmy7UWQLol/EWpDJ+CoJzZZsSR5fWC67zTwkM3z93dzX7q6uKkskJ+NE7PAQcnnIBV5y
Bg7YNga7Zi0tHmMy2Ktcoy8xdQq/lCkBYIgKBceLMZg706zBEnk79mOvuqCUyNK2U6SpDXfmJ+HJ
/9gZ/ZdJkytr0AK4GiH2JxXvePpsdyNVEQHVxrFn4RPSsXQnIdSWxv2w9Y5cVMA8kBvGr5L1OTWm
rwxHjC95/ooAREQtKGjOebsWOqoHa++LqgZAj+NPTbAZEQaXtJds8JZ+RYX5I3FQjpgVoO5eM6/+
GRNogZp+0Cb3PsfBRUsJZwSJH2fJM7HcV3f0THyd0zf4is/AMNON4bHvrgzmO0QbrtLDCVjIIeiC
oyAd1FAVxJ+LMg48AgpowBj0rzGSZecAiMA3Ti76COT0RvvLs2io/R0pekQlDQ9EeU90gJ2ARfxT
GbIcNBWszn7FXNJw13TdsaT9lBdXOpA/t9+bqnqZ7CncN5DfqfkS7TWfeAA5LNaNY3BjgUfMT2Dj
KWzrYiBwW6bY0zvCx2yjwIX0Ns7PpsIWhVd/ws6v64tWtC8gfGtUX6+p57jXULAcLBUkWmKKHgPM
K5U7Lf4zQJUN9Zb4WfR152AcSccUdJbNIDAGP6MXH6fe2kA25Osdb1wVHWSkpF84+GTczojWsecd
WezQCtJj3dQ+takkfRr/dMyolv2qgUh0vMBXU3jQ0KgMQ7tNYLxGvV47nviQLqzZDjXWaPeZToce
bzxkXXAVsNRRzqsQtc5Ru75Kd4JUKFSYUzV7W68Zz3rbshuDdeTw2mDR9x9oOuZA4OG5S8GNSzGF
a2aLysYo4LynYYCkQv+IH8Q2yPvEovQh+pkH3lOTLvRH4gpMLR0LQ5TLn7huq6OJQf5Zon9siiW4
nw/ZHZjwsCrjpvBHk2EK6eeUD+EdpDKqpEO7knCoekvqr6AfUEzT4asxzQSTNd4rL2hunk3+vsLm
w1U94on0oPEHESaNyHHJhuXqRevxXONLclZxo2dbjLOUjVamubboP3rm9d8wrzmQGRqa6appYIsy
vdpF820YaOvZeMmtFMMpfNlVbdqXeKSGiq3Fgy3SwbFCSqamnIqA+jZjK6469RcOxRahhzU5p5ue
gdBpAm0+h3OLo8AlMbaXsXZlH3BhMb2tkrDeFnbaneg7nU5GygtNBJxh1IrI9wDx/kJ+6DCZ8Q+Q
kNuyV3xkLXt5KwCBiD0tmjiQyzjbE7XMt5hXQr9Y3pCBiRuD+4O5dp36iDueXVBX6sB/XKItLkA+
hnYgSHmfHuqk0TdRSQEUQeRftqnnPjF45NtVmBJYxmosbiJif2Zo482I6zt7gGpVE+pqHdgFNWUA
VQDhQ+AK74fPvM9fdbN/BgD7TbhyGyXMUxTNHka6XXgNeuAFYC0sao7RzlhO0jc3MLznujaeJ4bf
UTj8NCo8X/Oh96bTmMh/iMqPOWp3xKavo+xathD50WT/wT0M4YYu8DeME3AtVPXPGc07YY/6kArb
eG7zhYXjXTX++qus8HZ16f4TsGmZao+ipa4WGxlfUtOvwu6QJfqLZi/1sTiBg+SfW2JyU7Wtb0TU
sFlX0Sm0kw8X0Smr5FbQeqU0ax9iAoY/eBB048axc8L0C/vSoFUGb7lu6fcqyu8eyW1i68k/w5KP
ntwoiliTnzJD7qD97fuE+xX1bW/AcuSHBit7i4PY/BAtlekFhfcbrKvxSlV1y8ynjQQJ+/ZbhdgP
0iLT/0MzcpqNHOL+aJNIONR0PH6ketwcHAJQXRzpJ90U/S2XBRZqVbpICpAD8R6TTabduK21f/bU
xVz49HnfA9e4s6IKn/SpwxrjDZheErx5p7SL0nVtTh/dlEQ3nUz0VndSfd+69JogHYRynWf5sJjp
Ifn2uWUiTgkyWVX7WxJ4of4dXGxXGjnNxVkFrGMWjwmbw4ESJjZfPWAnyQHwRV2G/qZPfJsiPfaI
TwCuWdnxbLOhI6kNKYzev0mT9n0Q9Vc3tenO0evyt8BYzkxpxcDrPPrF9oQFc1YNWr/O8d8/cjEK
7EhMyajQ2FCyzCT3VqM5OjP6o9G9NpUuTtoUyGNJPuyMsOjdKQ2wDw10tH4b2j3ZnbSPERPj4lAJ
sGWgk/qNN6k37nEBek5G0Uw7N+YThfd4B3AtRMivzjk1y/HXicjtRDWUxhpTGzY+rE9mRZTetOKH
UDnVgGQ7sn9Sl81/5nIAwzJkRS0oypZN0V+mQIuepkYkJ+QUOHgsXq5OIqKtW+WjTyyE8BhqZbNN
AhmdA9SX3ajTdVI3iUnrfDXAkZshh3cB+uGB3U7g+DpFNJhAwwgVK86DtyyBWDOJcNoGNvadAjz7
ruIh+yDbUl/GLAuxpuOGWEniCre2mKxH4UCTBTYdR4/achDsG4eR/6qKps9Z5uPSg+bj5s/sD6ip
6j02QkoPf7VYkprTAntgVEzoklmxmqpd4qc9f5mm/agYuv9CzasvhqSVs7GtFPNnBcK09TK637nB
MSwvhXZoL18db/BdVgfzIZbsAKNAa15Di8wzvLtbv9BvQmMmTR07XyQe6IHmJ87FCQ7ebQwV7S5R
YiryGUbwzNJ/+QeVmf8E+Gff2j7jfdtPPcX2zegwrCM70v4pcfiG60HHcpPncwScc07urTUCSAZJ
fNYDzCkm759NorfgqxroYJotot+YJAOve334rPDF/tGZQXkbnV8raKKUFYyNfGNb6e7LkMwxs0qx
g2TXrxc58JUnWLsra5q3Ek/n2pzAqpngstc8dlTZTGV1S5jLDAjpEa3J4NrFWlT6+KwQTL+bqKVC
qJTakcpFPM1JNrT+oAfBNhpFegxCCoeS2iu/SuLSqP/OvNV56J8IW1XoCl6Cz4vw+GSOHD95r+hs
qoZ4MwHIRWbB95doY8ftebFozfzfVsv5yy8KB84rtgriCh4h8ytXo2dXT90em0oX7fJ5htOoQWpx
CtE9BXp8ZpNNcyaSD96khyXS9IlS1PhNuB6pZnKk61R3vot44o9kjsC+VFnyojU5dsoisdcT24CV
o+koYPHAyqtk6q1qVDfkTczGxDk3WhY2H4WIo69IqOZQ9PPBNgDdUN6nUJ9YqgGYxjCapkSkdDt7
6kX87JjJ8oKdj3VsRXezLb4DaEYbs3DqN2f8v/MfDg87oflL8ZfeGmVaHohTIQnlIe17BeSFl6Et
KV8tsbOuDLeP3kpZem8BabWNqcefZAElFpFRXhNX1w40U4kv0BCCggZQOf0arh4QUWrGtmWnEds0
sXgK1X+PGGSerKQL/xoHobWY227fdFH5ALc17iGsj4eQNijqVDs6mXiQmOlywZcuxCOWmpLhDGK4
JJ7WD6CZe7GFY0mjcM3eJVz4vEGr5oeTJInfafFnRZJxD7DT/bLiQdtR5lphJ+mdp4CeV1D6Wrkd
dKc+NbWZ/8c2pPsuLT47c+ZdQHmZeZi9IWswu0swpiVweLuNX70QIx5745sX9+kX9Ph5JPlepS9N
R++lO8Z65btZRiPqGDLqDXAUriOdKDjdNJpWrWqQP3xoMxmDrl0Pncp2gE/NR2l2xp3tmiL63jO9
lmCqEMa+6YlrH5FKwA6G1Q7T1oNeFmq4VVpvkCS6/3qDrAyiCgVFsOnWmqdfibn0q8zt2TXPhK6r
PmadMQ6Ve3Qi9npBhQkzw/ydRol1pMIwYaBU0xfJ+x1ftsUC6IqjXWEVsruKbjxBF+NLUzbGxfKo
Q4xAkq5GXBvBlKNfF/BW56oxWJMLMcQ0vspgD2og/g1ERSkWL921ZF7mJlIPwapl7l5FJjOeilnG
BxVdh7wd5h83YD7KMxdPUQzsrCR+tLjnqGwMB0S4mab2md3062iaBo9tATXYjdOfuE8wICzYxiYd
RgLLxGQm0vDbbLlIhbgoWNsV5nPELOOboIi3hkG6qfUAYxppYlyrZHIbWIMTouYIcLMTqflCf42+
oQM23NGiBLU91BYkmlvua8b1D9thMRyXnGFZws3MkAsVtIsADdg1MlYyRs+Tk0Rn6XouC2GXa288
Ge2lrbCQ4URxWN1rpjtgVIi9Y4hATFUeN6BjkTYekfvO8THCddcM5v20mXKTnV0yO8FrMmTDY1K4
rPRQWX5nVh43Mk+n5jdPR7Q8U5evdpW/RLaTYJgOtSUQHMH3HOQH1qF26/JVXo2FTfvRvIToksC7
1qYc90EmxEHHvIjxno4uNlxl8Mtvp731/Btk6KIB4l+q9hnkaMlCqcZHTmjxNPMeAC5OJSFBdBpE
9GL4Y44IX4c2kJdSx2jGh1/65PWCoyHad6epB7/CUr3LPU1e8YKeFfu/rVQo3U2X3blgJb+ekw5n
AUOB5IgrATqhmqymhtaJjc3FdMs6L/tjYOHl0Vcw+jAJQqzJAA/Mw9Fjje8DeWAC1sRwiAbLfqLh
lw4kowaZRva1WAdNq28tqJo7UKgyWlOVggMELlJ0J1k1fusujNndqAzzB2Kr2fgpOG9OcEwwf3Tz
zK89Vwb0zqj/j87L/zTV0uNHcca1aSQMTR3DR0gIPQRCGuum+shHx9A2NXblZ1aVFQeLogg0JdSK
PEx5Ru7bOpQXUjwDBZt5t+xqWoPeqjgf/NkenMhPilmCTJM4RPTEMHamCELf0ybrkC/rFI8WR94a
bcyCPEFFQ93HuTdDQF2RpjQCv6o7DJFEPtZ531DPUs8YpmE0bFMs79+prdr7LKvoM7V1PpeW0S4h
l7bHsvlpG4zlucJdHk6yfKoGk9HGHNsLd82G3zly3jLKJt9nC3LhRFETbo0eF3mFaaxSVHhrUUyK
qAHbu22QTGjvSACnNKoCJzlkrnsybZoXywIYY+FacFKW6S0JA/tCeN7D9BNACCXkwSsRmGj4hPtm
Se4k7pYY+LRNHAyiEz1Db0lMLChxKxQ5J8J34VUnmzH9aHo4sEnXA0anKwCvZ9cuuyxHuNZdB+9G
QlPnOoNhNOvLLf0y6YExPIE5OjujsU3mKjsNCckdXmiuc8KYkR+UoQg5YlvSmn2Yqy7dojXiidZ7
1kA7MmUa5tROG0zcevT4pQFHEoFFqILk2pvilViwOhIHtJ+dNOEJGN2cDFU/0vRTnGSLuYAzlL+h
xeGNMoRvHnvg7Evi8n9tY3E65eMdDFqLRdSL+C8MHDQsE0AqzHQ2rzSaYdaGDvSsZA4+6fVsrhWU
hmcVRML5trig89Ly0jJ5rYG1kGaumw+zFMcU+N3aidKYpWmdvdSacvZ8j2AloYWhrYzeE0uO4ljx
/djQExRSKTRj+Msma2U6ycsQ9QhI9HifSgXroQDptYZLWa+YGO0bjQ8Wr0JkH6A5FCP3rQ75Pxu+
kyxdDGDU8Lmi/+OcFL7XEodJuWsTOFKZPDYxuGlAc6iG0GwxgCDmHxsjMax957ost+w4K37jfpoP
ZO4ikKNq1l6oWwL6ltvalVtCyohiSggW/OA3GKHja5d68WXZ1nzIMT9TNKzw4WNJDKeZvqFaYLZ1
k7bcc/lFEgV20RwC7jUARjOYBKIHagKLgtF9SAHCE/fqBsM4e7Vytk7q1b4cbXKbuiz80M1vYQgz
pAJhsMVwSV1q3IdNctJ0sm4u9vVH6KArUqOcZPNujhKHlNvk1j/6kMmlaqEF/O20o6/mxWM2s+A8
ZhHSJSi8HtOpZsG2bF195w2aPGvJHPtT2/+bBExT4FTknhYtI8chNzf4HZNU4ogqoGyREYvDxZFF
GtmLqYcwM/3o1OV40yJdvxp8WfEvNOOefVJ7wUGNMWZGQOOu28sLa+P+l+YyjyFQuT6IChfGVEZ5
M6iNYJMMevWNnyT+DrJpFpuxXVYftLLh6dOdf7NGaVpRl8O9gSLiywIhH4m8IZyfziGbGXw1+96A
D8AuGX8ZwtGAD0Iq8vRiwu7ehzcbLHe60j2o7zTXMv63/Li8OCASHZjjd1vjkqrd4b0twWc56YK/
wFruD6hO7DXsnOOIZ9j7dSY9ZUTB1w15IcbjFaVq50SQxwtYQcAcuSY9qaZLqNnjN4cPXA+xWlkz
mcYVZtwQ56Nb0B3rAGnCgorh7wT+AP545cGzt6bUqYl/iPIeu676dOEF+2lYGt82bvlgrUsXdRJq
1/iw24TgRRu7pAnMOdeh7AkvyN+Z6EiLjR0YEYD4VOK8WqAsqq0XcdG4RJGF22J2o7w/A8BMh71J
qI1URg5BnHpg3XzKaX588cCFpQuBubFX+nJBQq6y0k+HC9uZ8Hd2DzOA4NjwjNbXvWh+klwQuMbR
+dKc8r5qLrWjuwRyB4aiVWhFYnqf5Di/M4sH5Du8ZiEMVcJ1X1siyVifBiXaIzqKCpaSIYMfy+iC
W23DWU+BeszyrIsiu5ceJvsNCmI1wDyLnSetIRfhW4lqwOl1EUAFEWrfJc9HtgIxCIyPPNnMBVZ2
8001rO79gJXKrYbVwnYsXRhy0sRfcEgEC7RHn9Deth3YEvIdGEIcm23vQgOMhj46cGjjcGfIjJ6A
aGBesGTe/wVVARWgU51u34Y0wHo9MbABt1KI2lWvsXjtWPK/VAOf8TrrUc/2NHzEx7mwZuYmyUvX
iytxzkfT/WzRd9XBG5qCIiAjpag+Epb8YTXaJPcZHOCi7euABqexzn1rShLesTVAcapg9ARQYVcQ
n0oFjjdiUbZFUKaMFj8a2ma3arghtDuy/BS5hlNiMi6Us4HJ0mzc6heml9b6NsYOewNOjzkDhwuw
2rwhCLSV1Qi8PrJjvq7FMHcTVpAJEkoYWUDmUpe0s2ZK1HH461xgmCscggFQzB4kMeo/2wnyN6ue
6Y9w3B5oItzjapPzNj06stKufMj8jyfltShbMib6l4UxN9s2/rUjPb1AsWq/Heibz1NFcZ+fYth1
1yWvic8SwIgHVUYFMFPGsj11C95iHcXCeTeiMHkYdCyQxzIZWrk3johVArOxx01Iq7GZVLJ+olwb
iEvozqZ5aMOgeEshNqCtY6ph6ejWxlXIab4bcUXkCtPDa4Dn5TyE9BvBU1X1I1AqcGDo4Y9ZOUry
CHiAnZCaOoQQzLbVT9c0Fr1XhTt+ET/nvs3QiHkI8QbdOkfQvCDwpPmWzkVzqydZ99GkVvZPTDOZ
qUUx2ebFzEdg2IphJK9guK/Q4bgvU9zkaJAye61iU1Eap8ZpxR+1PtNRJnHw3yh19SIae7w5+Mfs
4xRxssdO5RVr9nvVtzbMnoQMOZmPwkqTV0N3FBsqC9Qr+z6cAjyIjNLSk/GZYCphWDqeuRY6Tn1N
KwvyQBp0FKRQFgpFYPBK+ZOac/zfqFM4vPz1MDnpNqBpjr2l0sCJgsWhPHjb2rSI/GZGlt+Ey0BG
6iYE1U+F+PQxRJ1AwRejluxzzjVayum0A77QRfYGm22JJjsCJW2xYoT+cvWI1oBNu5MVEWIDGkqX
GWVDfandB0NLtH997PZPIgvhTSSj1boc3x6pS48MYb2nQRq+WhBYRDFTgy5Cp2d19IP9Eyc5H4+O
XdeEI3Ix+rn9MGaP/LUMI3M4ZtAqPM5iu/KNxgGikuAyP+LaQqUHy8VilZy6C8Ra00lY98F/Yg74
MuCByGUFaJfZKTVk+RCRMD/AvJknWXt4YQhOM5SVcVWG24Dm8huRbe7mA3kBxVPqLt2zoes+17T5
OEetTZ3qKOjZAweIqlxssyqGocm9I+Ndbyz/w6CzdlZXLYdY6zkXgy328GH1aQU0tZzCc1JDCAXP
Q3uIXyYcqhbxV9vBrzmY+mVKh7z7mPPIe+E2yWfatj120xg/IP7kqkl+B5SvW2GKpbtijImdhb0j
7a2QhjvtAZPUv0gtXv/fEAr3ouUOxl8DYwOAJKh9wVoWEy/npiDbD7EWqwhYSeHiyNbckC9ag29z
Wxs5s7QKatD8TWRa85mwGaiJQdPzv7nsgvHJydwF6RqPA9nxnsu3r3HZSqiYmsk75jbIlWNZzlio
I97OfIoxFXlXiRXik/N78mF4exe8N/bdRde5xVqSvE8WZMD9aNcqgD+VW+ecbomMgYaXPYsWWtht
FJpkzTtDXCbTZD9d1rHzYwuvUydD1/J5ZxQyc3w3SGL7XefWhnZNPCJ7U0JaHw4zIPf7QYb/4b8K
rRc3FRx6KMPXJLP/Eu73LyPcCXzlCa0WoOHRkNKxjboVLgxewyCliK70/VFzxpoMURW+NTOreE9x
wyZL6ZkMLm34VZsD8AZ4/ui+PTMLZNs/xUbEFFjpHDyMWDrh6K3tye4+nKljA0Yf5ASvdM4xZkVg
Ptr8L886ej0wXFOVO4V1Qv9b/5dWvdoUesOmtCL0X0g5bmnYAlosgWvMI2j83qmZ4/OkvVsxpV50
aOfntk5/9CLJT9jgnCPK08wVGU8kbGP5KkzoLhBfA3+CBwj6RNM1FNHSezHwCLLFUxFq0zj8BFYh
NuT2jvGIu5dzfUfnKeFLj3gSbvO53reldecuvh572klm533gFrbElryVLZtHkcNkkBG02mnKrjPd
9GGprcy/GUqoootd0saqfansln/FAV5qe9s1/a4mm+bI5KyP+55Mvghbpi/vkgd8ATcC9Ei7S6FM
r0P7iicDnAVM5FKwnTLYIkVbRU0v5XLsTiGZ01vW6tG6N7EjGp1BJ0t9JRq/Lg3A4EHgp5P6BD5R
zCE78mSjJfkhKMpD0GK50mSdrs1c3AHkEbpkdRMuLKZi2pkaBFBTvrFKhS/Lap2HKKzaj7nGiJe6
IHuiaDdEDXs5aEV1Pp6L3mN9OyXLBQgWFCU9sP8L6pvME5iFc6j/qElSzGZvXHRTZBnAaF9UOa/s
MX+1qdTDgLxK9GnnzvXOsNQfJVvAucZzPWA6ABOIbgc71wke6L+EUqNPOuj9QiMwSV/VrCDPooxE
9m9fYJ2TD0kFYdgwS6VgiRr3SkMfpoIFmhZT+SaBWGNAZupNGLsHgpNa8BCcjfXCrugau/UVMIQV
O97rYEx7RJGC7B4NAma/G6R1Q2J/oVbYwUlmJnuElP3cSlg03pmBaifnoKPgiV8jZt7epYSdQVun
4QPoAYtoqN7RfPAygbwPY/tledDao/BXeBGRMth+Wq7Topnd+k6geSj2/hDFKO6ahpRKigCmjd5n
BzNZNIqMEzPR6SB1+59YDReMtDVBOvxzyypgGSlM8hjmwin1OrYYsAAt+DEvuBcOs6v981L3J+6I
ZkS028ft3qZbVN8irrn8FbwMaRDL2mtfBsnBiro5OmcA/DnicYTuWWOHby2EdoJr40TKBKPJX47c
0j5TToMsx4563Ol5kQ6P2ibhEzgSVCSO8prHTHXg68bfklWR4LACTeXAdRiRLDuO3Lq11sM43mMj
RfPoz3Nd+lFFoKufOMRo1/btCg9iRn5TIMau0DT2OYmbsWQpg+UUH1f1W8Ll1Cr1KTrzk092z9lD
B+fSV6KFKW5n8qkNmhiINwBM6rnnXkqNIy/6CIZseQXzd4sDY/yd3UJDAGTgmEt88piBWj+R1Xxy
PCLPSS1IyROQfU15rz1nUK2OQ6jjKA+n+hWPffOfM46P1E5w4DVXnOxsBGBlrZ02PJsDbQoZ/+7q
ouODoUh1umaCz9A0vGOmZdciCZ7UzGtJ5/XPw67sg+VxvuHSozPbGBs/Tnkyg/hntOXFKKG0Wv1H
NxvcD7WNKwBwNSQoCMUScSTJaJcG68fmI8yMd2Q+IlLAIBTrjiySgGxGWj/i+bcY2eJrWJ1kOn4X
ioci4gVSckMYoGLPWI/WTRm+t5D52oDH3mpxJjYtWkoyUoXSmhtCQ/itMmyopNPIJ5riTI2yuVHD
MK2I3lDSm/bWedDNYTvCkuHktjdGnv6TKY3ZrGalL1DRAoqYQLnM9qkrGXOHbyQEovurMV3AEtMa
Pg81aQ2rBuTjJ0RSVnDG3qAIJDD2lvteypOA1jqVLHrCz3TJgS85on1VkapU2zKGIsvaoaw3XJMn
MTEeLqf+L0a9bc3aPALZFI/HKe7gPk/k04JVGhqvBndfIHTKO4UKhooDsVe3Rn5zfhZlQcgDaTSm
ohKt9wkOytpuzdegAp9nl1+a+hnM8LPQH31DwqL/Lx5Y5eTev3HkJaR/6ghWlDkoiZMj2I3TYgIt
gZWDk+mDo6SnYYK9xB+ksWkhYOtuilMjdhmaFHSqHdsVHcg79bSG+OTGx6G2BJ/SXcjT6bnxuU8/
JDP/JE6UaG4tzTiOXAiD/sWsrzAnq8RbKfvZJkvHYbIe5H+h5NDETDZmxs4qjV2vkxVhQVsTYk+O
qvgXGmewjWzqnLVSEVdrzKjNf0zcbryfOiZk8zpyGs4IIXlF3tU5jvFuEP9iqucEQRVVvg/N3mmv
yn7JLb7kf/X4iQyyN4rb3P0Us3hNQg7z4c3q6ERg89UvimvvkWF7Kege7yYELKJg47Cog+UGvssW
6wPwKC4YFg/YtOGoEdG1yjGBUt046ix9Ar8dzszuif6Ulq82tvsRdkrsC/kcxt9GcgcSup5ZCDn5
uMn6YxmYfN+2HqzVDHYeenO/c4zO1wwW/dNHFFon0xhu+ngfxWHoqaYlci5DMpCbQv61GDGSl16S
Zn0x0it9v+sofVj258zD5DTfgyBgKuXOSa7EI9gA0XBwcMixThlG117j1Vo/iLrGjvdwmSAnTPjE
8/whSQ9YZc85NKPemLcKZQ4ValVS7FBp5i4tebiK2p/DW1qGvtM/qMheG+OHQfkupVes3RGuAVRz
Ergn2gR8vKR+E1lHhL6NNSRrjtWY/nqHChraHzvuZ6y2CIi/p2A0CijLnQ2XI6kuRXKqm63dPEuO
lOBJKjBR5l88pe8jiiQmeHAWO5uvDZj8mqfDGdXFXtjfjKgQ/4zRwjMqzF1b2rfJ1J7qYPDxMXOz
3PXBLRUu1ia6ntitacrbeKSmbX1vUFQzJXRRjJtpMkgZnCsbyeybbolBQcfSD61XHiI0YTYgq7k+
KbyDc7EBj2M4cOOyYD8OGN1JyUQ2k1hKKSENZWRcRfDFmTLGv1jJX6gS3GkaEXdjmxniqeud08I1
Toe7Nf5q6tRZ52ousXWlW74Iq6L+Cik3jUmetvLPdCHVGX8z9/xK22fEEhRyhjO8mu0SYI/XgrB6
yMFMQ1Fm3knA7tgUbQft03K+TbD17l4iRvc4hyznEpTkq7kJzMH30KV7xQt1yH+4i66Lnp8iLXgB
IzdhiR0ms1WiuG1S24R5YfaArOSE4D4UqcxMkmHQSMrJ9hZ1jI3H2rxExpuLYxfsHg+PdVkOUq2Q
Z2SbjaATvFJq0xegP+rJN/ihx3An53SDjOD3ubnWXde3iCtzsV3VY3Cbq+p9rpEClEOIt1v3Wr9r
53qbKULAKvEF/2lz4abpEx272giNxNgdVj7al+VYWygJGaXX4BvWFSwsncjxbJO5enHNYS2cW6Xe
7ezLlCc7IAsBjR4FXqV0UT0jVqzCTj1ZWbXVA7WetOE0mdE2jN1VayacntDCmz8nxVfboxuV1iPn
WkT3PNg2vgwmihJdRg4AhkBbd+oeOPTdLsFYkJdygpn5nsuGk+zbwilVRmevfDa0H+SFiNNfdMmt
BKypYu5Y7DxgPbLdHcgt1vlegy6mKI5jHYyJMaObb59hA9KtXyEdcD+INf1r1xBCYLlLhA0KGdVP
7b62ANmnBHYRh91LgEzZ0wJP7yHeBe79YBUITjTmxlTgR6wRIgqXIhEvJTzvQKKFGg4JFRGBrT3B
a0WdYBFS5vux+UdWy43q507TzrF91viiocORECQpib016L9lc8uj/ciYOpnICmdcqs3wTiopXUSM
ZimJIoZlb/M5ZN320kdyU+nTRouuyGGt5Cwc6OwEBFK0fiEqqP6WHW9jyRE59A7ZP/HhqPIQVz2R
FyLIkH22Vee8WXl+A2ezcxv4QU26b9lpEBU62H1zSWOlwRIYL1bMSzzB976xJ+0eCrFrEgyyjXC/
cmX7gqKuddFi0guFXmzpBKS8NX9KrdcJBuzekVRKilp8e52LO7+m+tdBEVdMB/N7orpVq3C0ajxM
RDjR5tCSD1mOtVDW+HmFyxPNAh1oCps76Nw7Y6ZbcClOcimciH6bgpYSIU8l7y2xQGcqIphdf8rV
SDwHGnxCZc6qwJbbloA0uFc88VmfsjbzbfkZ929MhiubiisdnIJxL74GYb6qLj5ZfKnchXXo7UQd
+liM10Z9GNJLXNJ9vVQoAz5bJjHimwhC0t4X/aPgtorsHGo+Se6E0aAECcTKOmjg4s8YAEiO4s/w
iJ57fjUSVDxoITfQnCOFVbngKGg2AoBpSaP20O6y1tpI+RxMq4TEK7s4Lpc/yvDp53LlbzTtnGBf
YiWBO0QTGw7RldR2yD89q0hmds/2KT7n1xX7TMufkSLJe/iN6HZai30dbiCp9WGzfNP7F7ejqnyo
Hpp1HquHG/HiI8426CuT76kNVn6k+BsCmJVtZ8khVSqc4cc6ea7pI4y5XaYkpBrOJYcjGX8i9CJa
4z/sbBd2lyD9UwMzq7yoBcLV/Rn8CXKWVv3Ee/R7snY9B19mPPWO+mf33i615zMC6cptkp2gAWru
76wx8P+5RDQKuNSO8TWPx1I2LzJ4n+prgLPHImHeeZhUFugERm/yN8FXpbfsa6zlhZxl7F8YmuGu
i+zgGe8M9pP6R9ZpaG6NgY8c+WQ4xnTXWwWl0VQmhD8x7CGn+x9H57EdKbJF0S9iLbyZKr1TplJe
E1apJUEAAQQ++Pq3ebMeVFVLmRBxzTn7MI9AhzVi1BbiiqYR+hvZQmZ7rLz/upb5kz+s2+bg+8cp
kEuXAFCLLJT4nDQoHRH73JmqP4SsI7V6z8vHxQAx4JpidDXLz954nxOM0cMxrS/C0mwD1g1Pstbb
zn1OhQm51mFPfwH80PJfgbcr2WFRKRCRgZ/6pYKhLSDrpfiPp1VInp+3bVGTq6eSwVRJm+uWp4A3
gMkNJeS770yvRhb/peLWQeU1/5+VdxHehYP5VKLpKbc2iyjsqPbvWD3lEuhocaEtWk24isr6OSw3
CJHRFWEPnhhI8D0SVH9ZNBJj+s9v03U1HFzvg7EuAXJXM79l5XPREoodQSFmLtEyTOodvCp8Ibq6
d057dJvi0xzrY0gBVExcpvk6kUxZZkJSGWA4O3ZxwGLZKWK6ofvUVH+ihMLA/cL1D09G9fK63LwN
edJFfVLafW96eJZLknv+XRfPmdryJnCiDLBVkDSRlX6O7GckWLtJ/ivzr9C9YZCDnsXT6Kyn4DUP
PqX8i7s/1QUrXe/cHHHLp8GgGXrqqrJfKtJnucUhvOGr5USvomviYwf0xpuGeFTkjzaXMyKsnSen
nW44l5D4R6TdTLuJ0iqY3quQb6M2IWWH+1Zjr0tPs3WCRrtCAglDyV+7jMwgL++7cJ/pW6HLVUUX
Eda4fsp25w3WOkDJ1vZ/wLkeMEGsqxHZZItXtitPMVmp0jtOMbI2o+Icc/4z5g9uvDT6Fy0ZaOCk
5AHzs6IHMABuT+jIo2CrY6T7brqqO2TpxrNXnXPj3zRITrRNgoky/CyQ0HsY/uP5ndi3m9HENMUx
ARPtSnp44qD6g6ZYRvTcJCiZ24sL8MHjiZSsDV+4XIhghcTPID7HbM4eSoVvyv8WubFngQQbM3tB
NUsM2n9t86XGa0DWcyiuPu9t8tnoL8qHor8FHNCGpgd4YpDGcBUaXU3q4R0WkaSVtP7q8DzJv5Gz
VQrWXxthnINgw4T1NDOiiAleRKXLmulBtaRgMGft1FZxAVBZgQJt4NyN2Qap5gNheGmMZ2yN9mc7
zB+J+sjsY0Mx58aXpHyZFZGXI5JRRl2LVYK3QRwNaX0N1jOHHAw0Mpti4D7VKoUeSP+cja8B55Xq
7lH2WNuwWvdj/wPH9oSkFyXvqkXg08JMbwXGkHjlkWrHrVCxcAeJ/p60u2yyrsgcy/SNGikb7DXx
3kG7i4Jzz6wDDcYCWSpyAnwE3JtjwcKdDMw1ksAVIgk+eRJlHComEvxqRlRvbPc2UxY9dfoYNuYK
U/g+QiYVryWPczx2a7GMWKs1AU6Mek8lBoye4LlkGaS+uJw7Yjs2Z/SZsEEzjF9e7V0W8Z0o0aK1
e4evIMI3bdVvkRxO2NDIA3lgccgx9aazGSgORohHj3WbeMx/ZvwWpRrRCW+yCLhRf+xBiOT2xhz+
czkWpuQXZ0vAMI6DF7AtIvdyi4eez45CJfg2AYzio4Uzcyj5zUc9r1hR2gYrhviGpHUdAwVzYEE6
FWUju62IC2fRdcW/PVpgo/gt6LoriibyFqwxOeqw3zXpIYiIJGLcHjiMYeaZwjX9gckDN37dMVbp
SKno6YElRHdM22N0rEvez7fJxtbXrlDtHhChA+v556uNRkzUGAwcr7ohmc/4oTZDQF1t8vw7Qo8D
dOaEnZRWfsbxsM7zr5wAC2I7uGROo3unqys+W/JRO43gHCO8s4/s/9g6faEe2WV0nhEaflpLz/qL
mGpLXt7xzZFn6TyBHcCl+l8Ch9PFNteWdzfjCmqPI9+R5s52+Gmd22T+DBVQM7QgbpsvnBW+9PQD
0QQF7qF1fIqGSG2BRIgto7l87Rf1f2j3rwn56uciREgZky+znvXUM0FgqFipa0pSgbP4vq1Gfo9x
e2aDBQBlsk9WeB+JO8wlZVTV5U8GUWj57F9zDU4wArZCqHtIFBk4OhjWDJVi5s1DPMh9kpm/s0Vl
Lm063oiLbiVyf2v00AN1EzPLKrayiGjM7Gcfq4+Ckt0vFiq4pFX+Vvlgyq3gYx5BMhRRS3cmajDh
orAPdmuCtkXbtAOcVx4Ud669SJPHhJdJH1Pd/UuNAaiySckpl50lo+IB97AtGaWb7ishp9iyvPVA
a94Hzg6BxUrF086aGI00NKr+/G9uYpgl1n2aYsQe8XZEyexmDa6n4Muz3FvTJ9hm/Wvl2SRdQoXF
4Inzp7F3c0OxaWThxUzc92mAYj96dL5FjlRedLa5RjpIdGUC5drytgFcGFwP1NmksWA2tN9Hepm1
BEybsroiaoyJvJtchWYWGkYVgEzKzMzjUcFwH3l80uPNJ04cZfuOLecqMxBIk3C1hA/VxFaaZbkB
kn7qB3i4BIdGZQqZaRh+jHA4lmVLwYupi3ERFEnObjqKBDDnjLgi8bx9RXaVbjzglGihs+6pZTdm
RnKTuk9jQY50Bnoksna1M3Lg87R2AHdVRJ0c/xQNGnok9NPMjIcPsMA52XMjQxJ4QE1xVkAxl1wq
CqwHz6foJoKGdZq7HVwewnzf1tNTZZevhRlsiqZ5CQTsXEHCwHpGLcJBJA4zc9i4fVO58ahI6C4Y
Bg8gAGykKUNnAWzwNsLX9zScNpmi9fHbbTnRx3YJZzdpUGDz27q4pMD3hE1PxZs8glDUzXiRYfk0
DSZ0B7HJfIycoBYGXf5CWt0ZCxYc+Frn4FToNhZWpKmoH71W7fCJH0JKvcRKN4rMYK2KrePe7UC/
JksaKdHxXpI8NYJ3vOzONvmnHVlHBkb9rMSQaMabPmYJyAsVF58METH+wC9N8+wzF+auJqTeLKfj
wNq7NLvvOKG9QEBzILHliZnFCsrVV43+Wuhsiwp0pVKxbnC31k71NhX23k7cNQJ9HiDzZoUBo7oG
G7hOOO4wHRUInEWarFoKICG+k+WOK4PHYMldy8LDnD6HISHOKXok4vronmF96vd4UbazV9mWOroB
taCODA6s7zesPSMGvMEM3S60L3pGvw8v3u49DK3VqjQIMWhs0njadmPFyYRKmAI/bfShDJ5tfJV6
Hs75IJ9pY1AA0UBILeNtZzEtmOOGgXPw6A7OJR/yY17zBGKTpU8KMnmuGxYRaXHrEet6bPI3mlRH
vEDDtQR2hjqQV1GvSIPWXDRUlE3uPHPvYedi/xBfZ3VrRvOgSC6zOGGq6c8cS9T/y3LAI+YBhnKY
pJugMo8jOQFcZjbr5I532mDE4WbT4xjR7vdHVfD8JlfWzncPjBaT9+ycdz7xpvN0GO36TRLCxTTp
ZhBi6bA4rRWryb4imNRemYzcY8rpYFbIvEFaGjzvDVNNnPP3UYSPhcVWLJeChaX93pr2VZqM7c2m
2xn6aS4V4O0SFvo9AHL80BrUd8Q5UB7zDii3PgseHCXoLtWAsrjhG7W4sKvoD+PjypiyV6+rfn3i
4lU67V213Jc9VK6hQQA5OhRVtjF9JLgZ8C48eiPUbliniATjZJdE4SUN7Bcnzb5LmezNhe3AaG7t
KZJD2nHYwinYIGbgVGWKYlvgvAyI6e1IUvHEWMJZSIsLoAiX6tEt8kNaucd8Si9dG+Da96fHQvCD
zT4BxtVPwbBHV/KjKVly1En7AoUD4vs7wvtz7qHiq8lHTYo1cRw7KQDQRI1zEmnTMiTjEwz5gQXi
0omkarQV67QWu8CX70E0Ms41uSAaKu+7VJjvuj2OQ3AnC2+atiirLN5sdy8mHoDl5wyIsuBBw2xX
BHemp38TkLNgkVcWSw8DrRrig8VI2DmNFfIWU0wmLvS6IHqvN6mRYFZkxJ8/cv2pxZSNGUyNBkys
5IkNr3HpA48ISi+gE+qhI9SV2Jo4py8p8mzkwmM77rIsPbqIlFkfhR0vjIq/fEsUzLPM+CgKrqyI
tLYnJBwaUnJS7920Sfc47koW3KAq4sH58COZfTvsXhkaQryjROuPUW90AK5dF3yJ3V16cpc2ZhtZ
zw7+zDW5RpTUtEmXkqEmjSpwWdjQFdI0afx0Rg+doKl4BqzOw2k9VOXFL0yAbb5jn5E55e+aO5yf
hSu2wxa8tlQWXwtNcgU5V6V7mlXivmJbMz76sHtEXz4jq8+GD7J/ERxO/lA/csAyUraN/BkKD5Z1
W5ubsscN5WU2Sn4b1xaNTLSap+qUBHME62IYLkEqLrFtzk+J0tAsjGZli97ex040/ufnhWa2mI3G
huinv5oQVqDtNbRvLyRFwoiz+zQiycM9af3UoZ8RAg5G0mqUzVxb4fHFXEQAl5Tgkjqp8l1awiWT
PkYQv9Hq7AX2gPsTuUm08JysqQdP0C2qVZ9IkFOg0n9WQERMWxnxyigN0M9xG8B7cw33nNXYFdic
MJGZmz48mI06u5Yyn1SZlzj5q+nqTcx+EIXcUt6y7zwdjYc5lNVjUpsMfvxKH0zLx+4uDUuJfd6Z
b0MpoxN+0llb2V6YUBH9xhweNOl1uCs4d1Q61Lve5pgvTNleemUNFz5W/4o+ONwMqiOatpFdyjAq
UeY20l6wyrtCPPcp0AP0r1jP+pYZWBdOrF/7TjLibBZRfRB1m0AG7cEMaGSKPri0qKO3UbD8bkaR
7a3Wmleym99lDZCCxhSRYleWCCeQnjsMmuhMk0q9xLH/3tegxzJYBZm1kEoyYRzJofLXZVDIZztq
iV7JIo2/Gx3gdu778aTMMDpjYZnvQ0FWZQ4htaowzc+u1V0SO3YfE6Njlj9Li0WFtDcxlOh8VvbR
VUHyPBvWh2XybNREbZHPOPPSazy0gd3/ymDx81nqv7BJeE4lTPQ0r8RpyEa96YKixHkBRgoiYWse
2xkLY17M6Auw1TpotyIOW15+zla53BPtfvAM+HoIU46N1PHHhJ0Ymwz3F9zwYGvWyEb6LM63Rtag
0WOnZL3E5QiMI04/RnTsB0cu8Iy5/JJ+lAA5cKfvwinB9VXGy9wSSg0mDBO0iVLPRkawajxiMFm+
OCw3G12feyP7tULlsXlyvP2EHg+7eMQtVtrRvkrD4mDPNsyhtr8NmCS2UwcqJ9eRuUtdJvdVBRsv
hkQBrKL8YLgZsmNi6RSW5LKUyjV4bLQmplJOe+yO8aqje0GmpZwzP12/tXt20amIS2JLkBoiRjHE
gQGhvLtR234iQ/lpbZulXZ7HLqu3HHN/glp9nWkpkEkzShtdpMh9PKffoyfcg1s7yas9mQaSY25b
6bL5dERlnIraN3aOl30TtVzhXWqPfUwCHyXFcAiUbR8zUBOb1seoTIixtVbgTZ/AqCcbZrGk+5Zs
a/ux7d7KbETFOVLoQ5ckgtM8Wtay7ZZ715EwEDHjdnF49LVEZgphGlTAYAL6b4aTRSFeCbAuyxyn
qa41pbOmn8Ft8BqWTC/5x2LKgyT6xtVF+hJVpAbcI4IYDViD8itdI7iGtJCsBuJvRsI+FrdUkY07
CU+Fw8e7hn6xL33ngHJ4TVzPDmHM1TbUk2zcj7TUK56Kq+1F+4bprMV4omAJULP1b7MGK+CwK8DH
lvn8OFXmnb8LmmpeO9kj4SirynUOQYnbmt9L1u2Ff2IfOjgq7Whn+mgS3LHe5aPxavX5P6gUG+Tu
u54Ai3BhNab6nJTmifUbo6FoNZakLUYZQ6Hhr8uLbUGSSeJp1nZkNJVEQiI1fo2oZDl7g8/ccx7M
mmG4c9aOf0Ikw0LoZTl1CVU8jQkLSMgndVduSBKHiuDdBRouQl/Xvu2f6qnaZSFbaYlw06zYGbGp
y2d0v3k/wWWd2J6TBUIUqOMn9B4hBVDDMtSdXwOIOHy+CKO8DzuN3smVW+PHQ/lqR3cz9llOERiQ
LBKUAvnVarRjwayhPxcMB4jrAyadIZBGLbzXvk+LmOLjR2q0waqA7BbDWuOm8Y7jjlFSxZ+0vAZI
KkePmkjhIwyZphJ/O/YUczqJvMTOCcGxZfHDUKPp/rJqQHD86Q/ZvamDiyXrrUeUlVbZX8FzAz/0
6hDXU7JZC9305LB5t7x+RfPwMFmvAwBYHb8EnX7pkPGNDsRjyx8+FLxoxpHc56PmZ4RvRv4ts5ix
EJTGwW8Z568Kb1gA19Qc9dcMUujB0a0HMjR4TmZE5ZggtrkTvzlBxRZK3KS3rJHTMKeN9r+mGk1B
7rbNJu9LxsqN8eohBjDngf1UXHzVqOwfTF6iJEt/k3w8NUbAegT9pIGvzh6I3Jn1c2E11WtoZOfQ
Ysfb1UQFNLy6Lgm63bbS4Z8ZoExBXHj3hfw1EatkoiVd2Q8+B2ZfXP1+vicV6q2xp3vKY41U54ug
7u8SNUgRgRMLF+UagZTPacsdWo08g3PYmld/XrKEm8FubqLyOMSj6VNNTN7cgkplat2zYy3yCaTD
Y9z/Vn34FKQd8hGWHesk4hj1ZfsqVPcVmYhU+3DdIUNj8MbZwy9xNufizdEsnDLQ07ZB3zpuYfyX
6zRGi5m2cOKJHM4b8yMqxF8g64VBUL9a3Eukit7LxPsJaXNjo0e2oiyWbPjsSN91f4URAlbJbjND
U3N0LlWiSAzLCH+LsNIcPPafNkWoCM0tVeo+AuRdzew8Inlx5n/g59KHxi79VZ+SM8q1xQBT8ETm
DmU2B3mvAcWEnY1HF8vQVs3hmx8He4h6ryKhDq5Bc6R452ijEGD1nGYCtT+Q7/1YIR6xhL3uOZbw
l3/W/rCZiEBRkJMy+N1+3NxKJvlqGRe10G8aGJ4KMC8RIORJFFA9uJf/rKRcNVlyh26wdvmTpjmd
J92BxE0JFOkyXhstmVJYf5oH/F9KPvu2Sk8qm/6mFrT/iGR9I0OjhXGQOGhXho/aJ2C76M6ViJ5E
FJ8D2dsHJ8q/jKKg/gKlXycgJoxdiVnLQCZONAlaOQfo0Gjkj1Uk9uBTWQ6FT7M6anRagU0dWiuC
H0bIM/JsxXQ4QTLF68qfAcss5zwX4VcVtafa6k9+S4SQxySl5zDyk2kRkHJImqbONoZVXlqfsdIs
kvw4juJS5OMPSxZ2OjEbbKP1851n2c12sQg/QMg9ApcQq6plL0BWFSdPEv/ze4aoURfd06r9L5b+
qRGEmbfY2Bg2UGTUzHctFpGoG56Uz4cuSLQrzbz+JoOou9ROkDyJvkRKPOt3T2DcIlMOf4MD/SYw
0lXU58EOT8sSAuHpTRN3L8jNseYY7osmmnuFySoh+btkFEgIThbESMuSHi5zsgfcAX3UKF9Nxl+P
LLHZB2asB1wmqnPGs5MA4sHVZ34gq7h2o8mc1b5ZSaLeI905a18a11ZzRUO1oYWFlTTXDCDcWaP8
okwIomPA4LII3N8ytC7KyT7iaCKNCYVsY3v4KfkUswnlgwTcx/JisOCrxj2CNvyGmzigkcY5/GWL
ee+G1jbunHcDhbAuq/2YuhWJcfIc6XAX+vFvvNDvLfXr98TYjMGjCEJWEuYJO8vKcd038MabWZS7
hXA8ZPoc9HIrXfMp7vP5Ycb4OZb4Vow+YGWLkDEfAlikKNqb5ZsEIqlo4HR24H2PDty0lNW2KD+C
pr7SA5v3rGl/jJrElNGh3EEVLDaKIyHyMGXGKYZrszEZX+hDj1jzruPxMAbWZ7V4muKIs9dXtN26
/yJ85424G5QD0QlXBztrtpHmzRynb+J3GEhN72UxnLCUbkkSADic/2SAlXr3kTy3f8qPnIdFb5dC
t17lMKXr4awXkWTx6jOzEjiFR/OZbN1tLFdgAHY0d9coT8j7Q/yTKo4kQXLEclFWEE9RO2CVqZX7
k8pjyQAHW9xa1Iwy4O1scrYbJohFkMIH0U/HtrpM8p6ijVIsnIfKYcBmA0euACUVG2GLx4VuRrlA
uE6/naZmPZtkmAo+7uC7Vkh/y3qLrfupMUFxRM4GUum2EU+RZa5r48egS66j+Tx0/UcERc+un7zu
K5QdSKf54gf/Mk61CdJH4KevYePuPBEDOW3e4P1TGrYduzwIU0RLBB5iCPZNtcdW1TPvKEooNErE
GH3LddzE8cETHKbMqV/SLGEzzLR+rl4tz1grpGiZQGgRl5+ePxE4arzp0trkA7g8HqUCDmYxTlvq
Hiw70Ejt7Ni63feyLOYxWhkmZxqgpYdGbQUCAyN6JGLlL08gmNbje8sC37Pp5dGyuZ/NQD07EJUp
VJysldPfPSej/2jhKlm84Wwegh3w4CfNDHCdMakn85IMtoHTNG+wQocDqnTmp29MNLgGnZ3OWnfF
yIApBBfQGnAgudMUuX6QP8+5Px517L3HKefkZCAoFu2p81V2zEKCamUUQ+7s4KFG3qi3ae+cVbS8
+o4rV8LxwC7gQfbC4uKAokeSoZiQT8S+OG/+tECxjLPy/4CdLLFoQNMbmENOAhKlRZEcyW4LBcGm
QvWnTWPbF8/pYFiSJMkiy2/ikAik1nv1EHWt2ARFSCLYINQmO9rUA/XhWyPXJ9SoTV9ydbr2yNAs
7w+TG1zjwvkOZIk1FAxKLfksHIXzzEcTMWZLuCG6J7z0D1zNSG4r5zMzh4OOfazJw0GMSbSVYXHH
Gstey1gDYuUhWTDVKWhB1DXIH5CS/9cY6ZPvYQcg9+yRNIfHeaZBFsVL2gZ3WwIh6WrK+ShnjqSH
DnzrQqudASIyg6JwdId9liHxkfU/xdBD+OGmCXmPUUVaUD6Gnm+Xs8lGid9OeiJOAruaBzyuFHuz
xPgKpoeE82HjpP5XG4JnsfV66EJCFrH7Dw3XJpNPi3GvQlJg1tljkyI1TcDkRMaHIoypnw1QhFSO
pAhtIYpvbHjWDy0EDBIIsSHb47tde99jVq97KyPivMapC2YdRSCGPBqcgx3x2ZGgqeTaguHhtITk
GP5qKFhygqsAI0FoeP0XEnzhxg4cNXBWmJ7Qulrz+BlCMl4TJP2RsIqJmRSnvecerTi45EX32fo/
foVN34I1N9un2SHut7cfluQ7FEY4Rmt9MWin1jzH3oPXDP1W2O4Fdx45VQUu9jQEha+WxHr7XFYk
CiAzO0VQmF2PVEv26vsM7Bq/VRQDWmTZMFUXlRjnWssnjDYz5R49TDRQzKfbemjI02U775tcE8MA
HGmeOfXMT8zahIOxPHeG5GbOQDNiZS1JX/0u6SJudxj0uLfQABRHxjyPQU3UQI4wSmbVKSvMt7JG
Xl04aPr5/3kNd6kzuCfJrijrx5+81XvbZOtSye4U5P5bF6WPM/MWuJJ4F2KbIECNwH/fduCGMzSa
+JwpSerGp4EhUKMto7ciGPzjSCuFZMS7zlF1XkD0YSR2xhgiv7XIX0O9OuBvAt+v1SYkKbZTyV/i
G3qj2Su1KXWOiN0HqMfkVQzJoY8SlIlaOfTjkXXo58lbDSYHUJQgp3dZBrUS6Hkdu8cA0fxmWDTc
c8CrPCxJfLh4UVy5H6U2Dy1D/q5DOir1zW0nluVZfQ2oZ9EhiA/GUqw5Qir10d0sXVQWpn8g7j5j
2T3WEv9mJrHuD2QlJSbrabjFByDJD3lhnsaaBtD8xY33omjoyZNelzEhbwUVoZNdZmR+iUsIhwhe
Cx0fNJFajh2tZGm+pQz9vHymeJ+exwy2rkHIu53772OW/cVO+FVqnwBBFADwfCgqZndX5/EPKaKE
rA0o7KTdgS9nSPEQdOHadNQPjI9D6A1L0AgDtT7bTwNMfgkJPDbPNgtxk+NkSfIThgZq8LqcSxiq
L5Y1IsIZduW0nCoVQmHqhCGINW+dWR1KkpoQ/Z8jUW671n5Pa/oz4oM/3MTYa5K5hkEebYBn0PEQ
OdU7G3mcHdhP5UxMh1WOgjI5qznVmMM3TY3zp/1cwozhLJ4AWW7bzFx5VXuOANYWNjH0bIoqXLHS
58JooBkNDUJCVmgvWsxb5jzk2fRHbbUHGWI+o4RZeXUBeS15b+z2BqRhPTXm9GCFXUpNCowSAyrv
MAqqFZRsmhKnp5IyMC8z8s9xtbgTS4+K6anbbypCqgmJnJ6z1tkvI9Suf0/m8Dbn81mQt9zSL0ax
dQmdIHokYA2AMYx0xgKqTs9ei04VLEtLnjee9WTdG8mric4Gr9bWQe3liO6W9eYfVIFzqQzW+IX4
IHwAgnibkh+GZg8rNL6N8ZYX8cVtDbZZPSEmdfFPmDi9ZQWZNHL+i8X4gw13RDMNC4ZP3GXU5Uaw
9MQM/6Ogsc2ffO19arIRJBbPRh59c5mulN1X7CGOmj28ETWKa0KAlxEvW42gPmKovQTwUeJKHaFd
/7QDNNa0Du603PE4/ZggqB5ilWwDMgxEHlP8559QMpawr1en9Z4XF7Zbuk+W3290ONz0NG1DzwIj
375BJPuoqZmgeXy1ZDPNkSBby36AGQPtNPkitw1RaPnM+mJfBYvhncmYmP9kYx7rwKahrS9dSdqF
4LEPMaE/dDZQ/LwLyRiAOR7QofUe81sR77Oo+KgnuevVXaHMGDr1N5a4IIB3B2XwI+D+wvB8Yf9t
knPhf0s2laMC8SrEK4qhYyqXNppVZt6MB6sRpzLKi5WV474biZ0Bd/JUGNmx9DkOXcl63Edgq9AG
D0zwkFsg31ujltnI0UKwY+9dg31QDk4bGRICACoo18JKhhEa4nDuwkpiJkSSFMAxdEAW5p48QzSi
h3OdUxWCZdznDsiRMElwzg9sXEsHlUeax3jJXZ+xVWSAx6LuJBUEAADi33XoObgR+3FGmcyJv2aO
4KGuq0fEFIiTAZhdld3IE5+zuQO7BySscA+tZ5I6IXZlaBzM3H5t/fDZwkmKunh4xUiBKgBUSJWk
hy7sucdYcJSofigaxKNKzO8G5FE9lMVFT5zXOPwWmouDGJVHuczfemFgy3dubt/9iHT4STEr7dIm
kruuYDxXdh5LRvovwuf/SDm/GT3OU6+dXuRyVDNHPkZ6XH5BJ9molnIq0gC1osn6YIrOKH2Ism2L
i2HdExYmDBscvYKRmWg8UjS6hseeafARDEDQ8hzElSaINywedNBoBPBRwrVMSBwSddTAJ7IIdW9e
46J8Kk3jFdcn7Uzd/UP9N6+Y8H+IqntGXvJbhd7RMuLXOLN+1ZzsQdL8dvkQrswYCkXJU0SuiPEK
NO3GKXW39Gg+pYpogBnS6tEms+y5McWxGVmQkPDmo2Wf/BMTSfyaymXUGSVyU6T2S9dUPeE6wc6p
iY3wxg7NqnmyugF8v9xZLfgPqh0QIrbxmUaY/GalHm1bsrpEMR3zPaJr+HPyEO0rlNYnjkUejPzF
IuiEwVsZa7R3QcW/EgoP82d5LVzieZzxY5BUYZhPHvvchzQ0s0KDT/ibDww/lsJzmSGwGjI2ZBIg
ImlaumvW5y1/k5yttRKEtKJQvWZpdjaUWpjZ/XpU9RXT5400VXrjioIocNA5Ugftx6h+VcH4DHH0
IRVOs1KtXIJoWNZS1eDKRf5mTb9FBsAIy8vOpwFFOWAfwixYK8P+GKnPApn4K9OywFMBEZd4OpqQ
RFdM/Slh2KwannlV9rAL9nhyLvFoL/S2EzZ8Y5s5yXEa4QkwJF1BRNu5PVfgLLeWIb9ZCknEuS25
3SoKt05VHTo7f0aVtfPzdgfrqiS692ZnHurbyqAViSb50Oj4vQeFNJikqvktM1hD5werYI1J43HQ
PXtwBOBkuoNHWW4XO0E96WgiZQYcXRzeOOu94jOFps51Nb4bpM8i3MaB1DrqqWgwSYH64gaphx8p
sQ4RloViuWdWqxOfpEAHmCaLrpe5N38wT8D5NNURvQk/bx1chYshxOnMleaJQX7TvwV5+dYz82Dx
+mB0LD0agXRl1kziKvTgfK98VcthdqMy2oV8ll7dfmVIcOAxHSon+puM+iVR/cYG2wu59BPQG2Ks
bGJnFG5b7C741eI30YSnOYzA3+OpKArnDpL70Mf6l7XHzh+W9L158SIlKEPs2bkZjbuXdXgXVMG9
mo5RF75igkHCNo77qmXXkSbWI2EhL0ZGMlm0GFVdgm4qRAehSwJXR8JIT1NB61V73dlipNAvS/Ah
BNFJPlSiiNjicC8xNQF/2uKeZxWqFW5fTnhbfSjyY9KAoVbk3jJYkGaAHIG7Ggrav4AqlFu8+8ly
D3BZgQSQxGkTogsjOqQcRGbOmNXhJEXBJsSLMyKEMA1CSGt/Bzn9UKY/yoKn6g22YkaEdEiJ4ERD
uK57hgOpvme0bhBN4KybhKv062GSp44takiOoWdxQrqL68od72OE/ilykSFVKe6HQvYHsOzfIOS3
acmR3cVXpwcymMXGvkz0o1EGm2Y2dqA01iQNrpp+IPCEgXVPy4XeC3IpVPltTggELfChJ4hiQJE6
Yr6Y3eyjbvhC5H8Dx0pkGzflJ6e2zZgTcCZ0NrqmsNz1Uc4rnlxjwH8KqECrp0PuYZW12XbgPkyl
htcWHctO7ZXnnfIS63qVX0KXYWlsmQfJi3tq+3g3WkuXjWxIFmDb8OYXrHAQqwusNvFp6oqfvkn2
UQwsCA83tLp0R5rzVpITOmf5DZDZhfPR30zFxFXQ4FwiMRFpApGcWJ2EWkfLXV1z7a/RSGRbW6If
N5kqBqz6IFWxtc8i5sh8KVmh3hhulqsscA5Zgm2GNvTNq/VdtvOrr0mAKGPmplHhGA8gD0OiTGbK
VR8tUp4/kQUN+SQRfNgRgikrHT582h5MIWjzS8Arq4jeQTigFoKUuAst6edckW5o+jMybt1BMOPH
p9yAzeIQNV46rdB0LJEAkECitTczTASbv05JxM7gJvUzgHlKwSvKgCMSKfJ1jXrbBxNgaEzTuEND
oowhX/6PozNZbhZZg+gTEVHMsJWEZtmSbXnaEJ5+5pmCgqfvQy9uL250uG0Jqr4h8yTQpVo7EqL4
NsMIkVRrRCsvCHTihMIDJdCzsimFlHcOQUk4ps6+Twa9bj3a+US7bW/yCouDO+0EKXDoOO5hEiPs
sZhcyeanHz8cxKEtsnOqCjQSjf0cTclnPoDkRj77M5JxobsyEC4uFabgK2vQt5AOqeK0l1H6ga05
zxaTBFLCRnm0wYEehNVdPRgIuOF+S4guq7BT9ASGVZ8GvFIM5ugjkEsnfvPb2AAdTM06Dv1sByOf
835YoGJzEWEmHLMIYYNhwdBUcs5ug5QKyzAD5QUptGLI/5GSYIMXbmAKkPRfYpxPiqNkN2I72vn0
SEE24g0WJJAm1pPXwL80JVMzXotUQjj27NusOz/ZKF8Zklw11L6ojsZnJ2bTK2l+fFszINJoAE/9
+jg72LXhvNy61j2oGN92JPZWX5wGZIEhIycyJEGJ6Ixso7hhbCScwMz0JojpiKnOdjoebhOhum7B
QR/4yiI/+0s982+KJA1PnN6hMtytub8RRbYHrBSk+vCv6UX9F+rYHYDFg1csbW7khMwZIy7zbWyY
BXoS452nbACS0yGdZxtUjOwM+UOzq0XKZkLpVefojtL6iJSjWdrUVe+65irGYuBl+rHRuQHlnFtf
A8UytfDOoovOhLuPrPZJK8wtLRzGx5hioQbibJJROOXGg+3kJ8vCzdAPqGwZZ7O25jpvChwgUnt0
x+q7879zirbcr1+Q+WJl9d97EIaUVzabkEVGE/dQDTINsaikB3HXNZlSXQzLt1NHVxn7zPhxoISy
g86Dub1rY/2MjoT1krP32vkAXgdRQ7INMdyhEC7P0LK24f/m8SVvDx9F2awRVG1McA14wi5tI/6S
/4nFiXh2FMuxDk0Z093raN/sjCLYKud7IZtinVr0PU0UHiX6HD6yvgdoYt+KTGzbNk72SYYeWhUE
hUyStXXmp1QTrbxEHXrjBuEhAsz9gvZIpP1ChPq5jrMDjy0+BHGmBL0QBv3EMTGRUAQNaeBE5Ol0
rOjstORk1UTcTlMbMIzddr2F1BxBaQ88SVr/Yj6JMn8ABZ70mHKhIoCT3bMq35mmD+gC1ycCXlw3
7a202gPgYc559x3zWyBKH9gAlQAYgqYgewANAB+ZB8VjWjJQ3YmSFM0CyswR7bI/R9ZOKvmFjAnF
3CzI8I3RygRj2RsXxUmw9opiYxFdx3jEgedc3AFNvoywgXfuxKmQJOGXxAI3hyqH65A/ayjmVobi
0siI8NHnbAr6hihJM62NQ0cfRmfAmEk5NLkdl61F3HbVv5CMhw+5pJAAaxUG7GnEDumNfGEmfsl7
ZDmzyTUD1zk+tKICE9Q3h2jy11MBgNII8agBCyS/sqk2Rq+xOwsjqAmA+cwJtWtscwK4qChA2pmc
nciYLzyAY0C4KFFqOuiVbEKKHg3ML+CD0R70MQnjyHybfAJuaXHf5WATNzAiXVLQOBlT7dAZ5ZFC
4J+oDLWZ7XnXTe2/KisPrCqytVFKLrmCZ6JOXUITspBwRJ15UjNkPpmZuIJjxyNGegqLTTpkChFw
8kwEuI7XwD2EbH0i+oJR05/crriSDQj5xd8qV9/1A6ioEcqMlaBmqNHRzHjsNOcKsnZdRtEFIznp
RZmsN/aAkSapnn32t62C5dnAgaTYTRz9VM/1r5NionThA9IkgWPRtrUJnQCVmiA73tRHTtDooKLH
2C8pBJxWHpfW2WV4tXjXHOq2SCP8LGYNU4oJGPggNy67cGQyrxreiFVNYNQE+mITa+TSK3B0bG1T
VCS6gbJXMs6bLG/dzqxPwcd+JKJNeL5z4B6x8Wt7zIghWOITRL6b1wOQVHUHeHbi/11UBIhzgI4T
SQU6F4AjHwuf9SpLOrnVIaOe6o51CW/9k92PDBAs5I1SMZ6DN5emV3OKcPOoD23GHq1cXtC4O7ZZ
hN6p6yUT3TI82j0STIjTM/NVFhzclURfQndwM7n2XND9DW98Gb+B18k3rmnlmGN5cbKsloED8hgq
V/0lzOqe1/Yulu5jlMrpu8MrCc4i65JNoitFHc7egkEKPh/0MA+GtujE2tynM3WWzabTfoxhnt6k
1g47TrLXMNSnAw7hetdVONxHy2ofPCgnbIdrBbzNo4/SVbyNrbLa6dJDPJBktU5dCUl2Bz9qX9b6
P31KGeXlaYNVRhMLZcgZXYTABozsKIQvQs966hqkWtZsP7Vu2jeMNGfjh5TS8E5qMwxgqbpHwgHp
ypG4sOjQsJClpUQhkeh5EAudoZrl+/AlRMT6Am8P82cshkcmzkgN80R/IRiFuYA753uVRAxS8upr
Inr6kDnhd0GnyudqWxdbJ+0E04X5osEq2kSRRNTuy+FNJ7f2bmqkCQ65jySvgiXIvUQRb8/5HHSi
qxfwHK8kaRMoJmzYXJldPpht1K6Szi9PjVeFu1wX8d0wLdrfnj8y3UThyDqKIT/rBX1wka3zLY2H
HCoG27PFcMV4qB4xK+aidC9IcsQDg3Pjn9Flb1Hl+1fk7WLrFK0XdLz0a3i21nqsaoTZ8Ag9fF1a
+zlq5TFJuUHGEUVJXPhfo51hRXVpevA9gTQYIt04kZ3SPkjbeefIM48FdcrOsY14E7oQy6o6cZC0
ZLRAlr5cpQX2AR73iM0Q8TTpB79CQvBZU7+0qhyNjVa23drmVV77fX1vR0Syiaz38zBxLcKWvbBx
h1Zc+6xt6ri3d0S5gESRM0WyGNrzUEKkztjEHzuTZ0Dvw5ceW9U2mWvUbg6G/tnVTd6WuOD+m6qO
jReCnIyDDjnz3uzlTKm1wClQfO0dbXBJFHJM/0Hv/vi+eQy2Lu6vIOqFi9nY+FeNlnuxEf2ykEbd
NYO8yVnwjrsMefJTuGClC1aJOYacLr24tk8BMtX6dCXapwPBwfLxXz+23bktimcC0ziFUA6R/xCd
LIci72QIiPJWHe4H/Aibvk9tjkEaTYdDd1OZAv1+iA0kaZ8jYZVEE6PK5aCv2ydjYq+lN4wYWZqw
+7QcvHvDwKCi6cv+JZ7HcDMyid+UTdKAYcgdfj8rPE1V+ZCPYfpJ0MUre2FmiQQ0svdpj5qtqGB6
SDOlV4zrgbCsjWBVuR9hSeFqw8GkgPniWnDLrSycCZ8+FgDbQnCZVbq/IaTLe9DUOBFTrgkm051C
FD4k+3gcq4O+SEKryGOsUlQBSjFG/qomD6WAXTAhF6yYmD85XjRAoWLhFfvzvwZ55DD29krLxoFh
O0WeUZHZYzCXID4Gn9TYLvb8GqMPYMlVoVIFjqadNkQzdZvBYcXV5913Afh+o+xE2zFa9Ne12Z1t
BAA8zGAp02xOjnwR9jVGPJ4Z+hWJ373zMRMP7JD3En9s3Ga/Tusf9UR9onb6nqISJZ7hslDq6ukx
jBtiP9D4fpexr9aWj9AxMnHGFpk7H2tVv8wIFHcp6x2QP/yOYenJx0jzree+IdNC76mb6glNi+1n
t9iS33JsnnG/NRv+pG8CIFh02RXvcZH8JRYL8cayXEg1hggcNDTQAvsbPFcvoFWf1jp+jbXtcD/b
RAFvOs0SgV1717pgmwNc7glJDiGgnaKHGiLPxeaPjL21PMJye+JHvQbBNHALglLbxRP8L43rio9O
YyMTTvrw0GbJKUZ8u8mUrR00lwjdsAjLQ1WlLOwBxW5JvfHgeRiSVtL5KAm8IpYM9NdMghsNf0Ia
Z8LW1ZWM5VrELod+6d+YqGKY5/fF/bpcyYRyAAsf9ZvD6AFeYf1Sk7tJ1E0bMFWFN7qQExIzfSQa
MKY+Cw8Gi5VVirFxLqMkAAFMkGxd0I8ONKWZl/BQhOnNiVw4V632NMfOFfSWe9RVe0iaiC37QsgZ
7I6c6dk7RUlzj0zE5vD/oXnChoWtq3ZVgcy7mF0qwMzbhQU+vsLW98CzybwV8W82ixuoObYi3Uhu
aagAsbDEgCKOo3nW73bMFSEa5gAid8WuGcX0bKEwRMr2bbudWcJYSLqnds6/qtksL/UkYrFt4uJ7
RvK/MytS3tocVlfvy/QgmvSx8/15S+Mp9hRdd2mIYiUjZlImVo84cRmiWS51Y1juiLP1L2KA/RNp
I1BNrJ927cxrsxnI+sMQEbcO4/W8Vs8N0zXmhBFvepIDYaF036DT9mGxpsWGvPUfaYImkdC/Qlix
V6dWT2btfnKWayvNSc5JCt4ntFxwQjM4P6EoDuHMEvEKaWAX95oNyD1VHySBsemOaTVEl+N8lGaF
ZjkBDmxaacCQriC+Jy7QaON5nlMhdsVEEZ/m7mWW7QVGIuo6W0AkTIHC8DXThmHnfLSFrakA2IEF
WFC27y1rYCZYWcXZXucj4yNcQVAF3SfiCcwv12+SQ4yi5TUkR+PsNtZ01Hy8jfGci7NqM/dVjn35
MrUCdkLfTEhP8tGp5G5OdcQFiG//VKbnB83SyImfu9MEaGntFwstiq2FsbZc8El9ZFR/dm3MP53l
o5IrTFmABYuN7DLWGQkOM9oXaZcoCRd3pEVtl2IIRY+COtk6TmI0fvM4ZccphkZcvHCy1ySW0+ZV
vtqbQGzBV1gD5UIM/qEqsVMWDtBqkUG6A/e/5AGiPdVSgrlYy80cWNgUXtjIoz/OuIfjrL2apB0E
eJ9GZsAGm14/RvmNvCWwe9T7g4O4xrZQF9j5dzmrc6WR/+sNihwG3eQ/Q20yrCntP5lRTOe4L9H/
qQVQ0av4OE6ltXUaztZijD84bZbxMc1YM8hrmRo3o/HyAZ1Ii9W1txZ0nWJ+xWkA9KF2S4y3rlo4
HP4q1NpbB6eAbFfqenBIE2ZKi/gxTf/oyRVawvI+a2CC7pw8cuK/FYrbRJXmCQtJufNn65CN5WtF
FEsgYHYhnGSYoNffi0ImBUeLHx4Qbel9Rh5iEZsrhABPY1fY+JQH9BfzvYE7aNgF+DVtJmNPOzGF
+zaTxbubxhfFNluZ8c4cp93QxXsSVi4agTnovLlX1Yu0mLKV/bRlFv4wQ6Wt8aRUKuWRG3FM8r50
CkTm3O6M2cX4lqFvCDn4SBG0Jaa01Emv+oz+Vk88tAZIcJaTyzcPefXphgByFoQJGE1MNkQAnAWt
K7mO1ClaTZvgwRnMuApaTlcbl7SwFjB8egYMXJ2yha0b1gcQyxeihvN0Rl6TwxTv7lNnIRfAQmr4
03rGDJzrcuMzwrSZ65Z0fkbuAdvRoK12n43gcYD2Q0Tyhp52B0/pkM3xK4nf3NjCf0l651rE1X1O
2LtGrknMNrnEA56gtC3hODLG9hlV6ILxm/lo5s7Np8mAiUxz1mxZTazMNnkbJlYTRvtip4lxUi42
yYGHpqmTv3TCYZGVjLiH8aSPLAsWc+/Cig7n/JekknXpJ8/VUG4tlllwSTCel5cU8cqch+9iCNeg
gGj4UV7Ft6rvgqIcP1AEPNh5v1OmvWvLHw3jFij+E/LbDf6oPdkBhwa3ARb1YGwAT+IeaSaOWuCW
E6ZJMJygjTVWQubKqb1NK5wPK633NOdPGaNApjdr0r4e/KQ4C+IP27rnjEuL+UE2C3dlRp9UkJIb
TuAq0dTGyY/r0TKIsXc2UPHZoSj0HE0/IjppjRPXyWMVzYt08chbTL6SCS7BHZnfIE9o/BCLeHxE
fb12SRY0CZTFYuZ+eAbivtL/V9S5t0gYA4zHq1kRpMy2WOj5dyPiR6MfuTEN5LPaG0mjbIlxLQlB
fnVMpLY2fspEf/KUd0qlB/ssijeaVz+M6D3CfqAZkg5lBfhPu+93ZqedUFF9jLAQbNO8J3X2pZF8
1YxEbqcs/1IgUwbjKdzt6BfRDoN/WUxIpVW8OjgDxEQyNp8Bt/saEet6SIyrZoijPZfbjKgEtqcv
snEedNe4ZlDFYp1Ax3FcZE1m8Vot8905D0gpPA0Nl7wldXsFTSiI4SR0zUME6AIg/YPBwB4nD3gC
2lYntZZZZd5fWCGml96hfC2TsN+1PcPMCdJ4Y5Gop6Kj3vgP9VQ+hqwEkQHwFutt/UaY0B+mtQOL
prMq9bXQUIV15DJP2Ufl6I8Q4rdpbp0VDzFAUe+pIDAGgcgGmdoGdSucNNhLS3Wxnmw2LhgPKbl7
XEjhP+x5vLYd03rZAPErcLbHmdr4fXKCHXDoCGxzlqtFm3HKt/WAzsVnYzaw2rUpuNYFGZ0KVqJ0
Pgu3ejCiAW1dFbicJBeMGZRedNVW7pi7IhcS7S8zN2TMdx7ulyGWW/5S1oF/TME+lTfCWK6Y3Alk
PL0Ff8FgNCVbAERh/otVA4N7v08ilJqidC5FqJ2U5jOcHPogL66VT3Pd63CcGOUQ2/oZy+xPgTTX
SDNuwKIgnttaDglPph7jFtPLfe+4KHHju5/Ur9zwq8ipz4y/N6HBQZKlB6SEH74ZP2bKATKBciEq
3mVlknGdzZC5rJvFVwIMbdlUdJTunrcpZgBFndyURhbYdnetKu99Uad0lr2ho0fpa9Ozk1nL5zo8
mSxWKdQONG49Zh1zU7i/c095VBcppAkEXQXaSbP5UK1PtVZGGzPBIz13B3QCUB5sqLLDmNxiH5IZ
wnFGWHNgm1VgIJ9krABQ0jD2Qj63dtOcXCcKyS6dH4wMcJ4vnF1lTD9NLKK9QeWUZfryegPwC3F+
pe4clOyBEpvjRxmQEP4ZGpu4lKnVqtQZ2zTj/FmhNwFg0iLKjXXWOhxdE8BjdfeFgIIzM9gCDRcS
J+r6jGEjNahVb8qzm2nMMcsdWWu3krXMOLQwD+MAej2gVkJ1CQy5WwNWupGrLALgq3XiDnqjchEo
YC4J4+nVkooBXRhoybhszF4HazoBh9uqATTQqBv7mIGhJJw3V/ZHjYKxaWWQpO2zPk7sQulZKE8I
YwtyyP32xFBdyPQHN+KPRJZO+PhAQRRWWlBbtN5CepfCyv1vxHBNY7NIBxbos9ViHXIvRE4lb/Aj
FG4Rlh4MP5GL1+nvHLnnmAiB3tKJYuyOouAiRNnybLrmeiaRjhmVvRulVqBOHrqDFdtMnEHb0d3u
lGEeEFbs8HgypK3HbDdO/IsSuGSDB4Uj9fR/pl/k3n31VTX93U7m6sFt9DdTMzd8Me8aZi/8fe9E
gNVEuIXlHtrkS5v6IyNn8eSnPiTj6NDF4Rcz3HZvEWXDQI2jf7DpoElV2KXadHUIOykWbFklsQlQ
wrU1aweZswTX0Vcljh0HSdse4wQweV7vND3q0CeHMuhGgHp+isKyZ3ZzKipU7fAAB4PPHUkPGt8f
a8DjqcVNu5oBD69hc79pmUcpn34kddFtQNGrTYv07j7HxSFfpAyE6rDldE9EnYxY/8SwrxXzcdtp
j6SuYIpbsgMwZPLXUucNoSKWMdtbQgxsCI2tcqZ/Ib9FxfpDDEbATzkQsPda5y7yAieI8fR6U/II
muCIj40RU1RHqOISbi7v2ozVfiDupFo2US4Dkx1qhIfI1IO8wg4LE2hdGuMjsVbIajAyTobz2bBg
d02donL+9JnbhaCBJKkEpo2UyK4jf00qLeSfimn0hBKOmRZJPiNGaFKrQTo8YF2h4K0htXN/zR3X
Bl3Fnrrnmg3jJ97Vr2SaXoU9fzUMpWtapMZa0oHmv6hyf5k4PXRu+OyaRsD3jWITdhXP5nUG4ivJ
BAgcHclSebES2EZyKXS1qr8RTwSjYFashhq6Jt3B1GEZt3lokK3LQwh8Zm2k7buI53d0gidfyosb
DTfTTS5Wlu9xk1y6uPomJ4mkYbi/uwI0uVE2OxgIQSvMixOZgV8DAqVXPjL+X3Y7B+T9+1SfuQqG
tfDbvyQymc1ST9Vx9RC3gBQbN4ON0kKB0W8qMgDnqj/HyQ707mst5gFhyoG8Jz+5BTe/l6+T3Hvs
rWzL93GbUvvFhHXvEGCoZ+LEiIcdYXNBDPJTMkQXQIQtD3YWWe2RQZZ1+1X6/jZhc58X4kOv5gtw
ypvjzo/EogSlxf/KI8rYdV942wh1RZy7h9iJwFrb+25w3nvZfHUkbRHA/uPY3T+98R6tOSc7lNSN
Q6+SteQHosdgA1Z9NwbRtLRbIxtEwcAB/z65BdxNuCSngUhRX91jdnMRKlfD1RvKm+i7r0oiqh3j
RXPL/VRngeMgS83bjjvAfO0LNL7YB8nDYizTXGI7ZgFXvJqcNOZ8Izjrc8bJOxN5XtUcSq2uE2VQ
oQ/Q1i2WoCz8CcPhp2BY4mv+SeOh9BZSVF70lCvqKzTJL2P1bfr2xFnPJokjZFuJdhfl4W+DXCtV
IyawzngE0oEwwX9mb7JxNJOHn7mKLRlbL0+8ASasJDJvQMVTOQ84JHAmmtE5SxlYCTyszqCfB7Pf
6+OAGTK7lBbIf2NILiyjXxmfoN9iENPENnCRsLsOOaJzUocojUyxLzXzNulMhgt313LaaoqltNEd
CPjet5UbQKRhQ2nfRlRAdpHtknm+JguT3ukvmRGdiSfaNU59afVkIBEQohKCYi2053Wl8l9GMNMq
s2lOZ3WVfDt8/NqdDOCVNeAhCJGgDxVy84qQRrbF6871PuuOsh/Ws3Jo472aE3mqLv9rvEUShGmx
74hlCdpRf8Xtca/yHA94grpOhgw1RYUNv+L8w0gHLt68GJX2TvTxF163rW04V5JFCDOMjh63GpEm
fIREyrxoevekaahWSczYOhYGBLthWtW6unX0E2AdSUslmPgzFKDefDB5zo3ReW+r/j0V44vXuPuy
HL7xNufI8mnNmeC2gN6oA3oCAbQQjY9nfBM3EwzV8JgqZG7KrOE9Ow0OkuYVytRRmRFvEbDfhj02
sSwLYnLb9MVjEapT2Sc7kKxYghY5o6ehd6OB3EVTeVrADngyajRvZIUXuJcJTd3RiF+d3jtp/mfF
H3+sec1BhR3sqNWPgzv3iNOiee3BX+IVG8D+IF6iLovA62l+d2EfdKBn9S+JwdIsBfQHc6Ng59g6
DIJpC2Gtq68EhSM73PCxh1W5UQXhL10NdHJJ6dAQ1ZTURszggtk0H6MaC1nT8l5SGRER8ZRkxV8z
pTgbSTUGADbsJskmQjBgZBCR+ATPVFgARWCkCXum/MOwbLWK0RQtJBN7ehv14rdu8peB05Ht1b1p
7XcCXVlshMRCqQwuOXj9Tj5nQ8qMsJIvdQOvkCDYtPtqVWNsmNIfoVe8dGXMriPaVsz4ai9+JL4G
kQWcnTrZLlgXe3SvOANwSmCDbNOnRBRrx7A+jVx/0ioU5V37bObqSMz2p4435uiS5rqCqHPLl8uy
M72BkbLL/gN2QGcmD4XtkBk+HlvE64HNKHxl+jAGR2oyxNFAFH4kwrK2ECjMZGGs4oHBvcVurvNR
bJe+RUFn2e12SvHMOgJUa04FfCDA8mJnbMcS+rVE4/aQaY6oT4T+qgSVbicN3v8JS5PE6KXBhRwZ
5SNJAgLn++ETKXpbrM+nQSPLstAJGQNW/uZa1T/XGi5dzQ51UL8ukwiYQFxsM2lPJQzhHN0QLB2N
pXUr7lQf49qaFoWR317VGP35movuFQ66ZeOZ6pr5QYTaq8lRtXNijIxWvzWSGwrMF1aMX5ofnesG
IJRT3jO2dnOfPdockqXesHE1IPt4WblLRPYVJQn7Kat/j0LgxIjM4gF1qqi6UzmH9xxktpdFm6FV
OwdnotLCW8umOtXxQce0qxMkdh3IYNDivCvKiCWv60A5mlaj/eeM7R7lOggvwwhMg12Rmfp3m057
5Kkgioe9Ns15OPkHWI6PiT18FjmVTjqJfRGi3ZDkFgyFLTeSbVzN8dYvqmZNyX+i75jtQL30bRuB
HtRHGE7BFM4/QMJ2EciYjZHx5QyatulS3WHGCejE18Q5F9527Bz4aM60kPwMqgokzC5UgHoY9sVU
f49m227wS+8VdV1lyHM2ugcrYroy5dFJ6vNzX87oGDFRFyUAgsX3rmObZsrwrdXmOV40s63+XXvj
rbZ0QF8jqvtoUgZAxjejQS/SOMmtJhZ79si+sKuLbNAmp+qzH/0fU3VHOpigF+rZdLCe+uJmJLg9
TNaHjdzPfh6EWfM7W82rat03TvAn16CHrFF9JYoRfgNXZi4GEL/t9BlKJ6Z74+kftARq9lwSeTkF
xMXf55ZZTIQfPwR6K8Bq6pHxmtvLGNSQW48VNezBlmVELd9sVkJaDpdyiGk8NTkTYe4iu4FcW/eQ
L5b9FuKZ8o5TSmwaoqopI37jnLyc0ttpjjhQp17bxPsYfTjBOUVpsgzdSevw8ledO34sRvZH82NB
bUIs1T7CKZ0Nn5Egk6oaXoDpPHRSbouBwY4HENYaFynTs6KbQQeJhSH8IRV4Hc/82NgkQtlRH2Fq
PJte9KZGhFFhWL5FjT1tLFcbg9iBeuGiyedEiO+9bxmIo3HzAzq6TtCV8zY+i7bjkwy7Dxevf5FM
Zw7ZhyqtHpTDermNnyJRcj8jmtwswX7hgjUaQybT1RR9K0mCFHCvG3bNK1O/cAtC7MVX7rib9GbA
qDqkX56ZlSvQBywmnOE2J6F98H3ee7tDAKR5SBCndjcgefAZwQin+0AI0q6ctL8Dy+82oxujhkDu
SGDgpxSo2xGQv8bW9GDV1nNap1tLSJB9LdmW+YgvihBKxHfaIC5NFr67+uSipE+to5iyv4LV4t7u
mJWQ4uGZq8okHQ/4v/4x9BhFXBPHdMl+/ZC1pQoczzSOSV9ElND6qU3NnnYgNX7i3ACmwmb9ue6c
F60L0TQCCC0QRz4nM6FOkCvf8QFAO25GyLBIw1aphVIzn+ITup63SnFqshsGpqFq/Yld58pxvYZI
FYBNzVyNQWSpFnHd5CHxz5wdpJ0MAoNzkJL9tB2P2l9WpN0Rq0kDt46bo5t0d5sJ4OLKTH9sXNyr
SiyeGqIjVmbGIN+u6rOi0shdU+NVSOcXXSbzY8infMMHNz7kER+u6SdjgBOMUMUifLcS6QXahBUf
w9qnEeIx8HBLSR6epu9RKbARWPmD1W3ZtVBB4zm4dQlJQbq7m4bhnJA/ToJY/qFRoFW6ee4s473z
efQK95U+6aAYnK/FTDmWRj+WuTA0ieIaZ9KjtEdpy2uYtb8CeynVVQKew0ODz1oZdds+au2LadXD
xlU5B727m/Xv0F/ke5RguNzOlhvPT00u9gaGL25fDPMSxVU16ggwpGQuTl2ZO+SSNFV/oYI9u3UR
IH4B3Dzm1sohksfpW4CXYpPH6tAaw2Os09OHITLVOHL2A9HKA03Zjsb+ko7NA+Kj/Sz85T1Dl7Ws
/Ed2P778Gt36PjnUvwRUYE1s/rmefWEjeDctEus53pggb1PQIitnAGpIcfvocxEjfUxgBVKDM4Vp
45C9nP9Fzb9hfrkHi/M8O8lPOCa7eOZc8Gbz0U6b10KPT1qP9ZuYLCqMpn+c9MUs4uaY8yv3Xwo4
KypyIir8TT0h03fHK3uQN8JvO+pG/TnWq6tKM5z45UNj5yx842o+pw35kWweuYqX5r9q14ndfnky
5mvu7jmRUEXqHaAJfo0h6tZM32fjUlPl5jkzrXvWDLsoRQzK3pw1d9q91nF56EYAEyxsECztcq9z
TpYjGZimjoS3ymgIInd5UtN4NBUZZqa81jFe2MJmXKhZuD6dsPkbFfa1pG8K0Jvck0ZIHKy7h6/x
PU75KwvTPa/oH+JQpAu+dh0M87KMQ/zaf2SuTJi9bpwNDW9Jb1l7drlwliQcX7cI0t5+EVwLqs9Y
gr11DoKeFMa85j1DjgNs6ISYHrpfK4tfqgphA46TiMc8ISOXW9xjMkBkBg77WNYXeKBvrTmfW1TR
HtviimcUXgauaMwsbozkcbahV1d4g5ncs7Bl4WvDZEiDOs9gaFJZGML+50XyYrjF1aPJI8qY6WLM
RDP6NzJw1ZoEoEwnR3JBZvMwpPFOb/1vli3o62KmSf1EEko9H8hp3zlpvcUJwqy+B9+SUvRoTn2q
kyx76SxpXkYDJtGktmQn3xrgjRVTV7pJ9YN8mMKQyakHaSEU4xm0mQ7xJz4xTkJEZP3yG7zosxno
SGJEF78nbf6rsECCE/qdUYYju17HXSzXE9kFaQGSWTff8K+u41wY67gYn3KvuLTufLVViIuIbbjC
xdZ7n6Q+Zzc/HbaisFcJ2+qKdmAI+4OlW1erSLUV9KFtlbOuqQSGTH00P1lFECNrM8Dig566rthD
RVy6FLzTcDA6QQZrSr+8bo3oI0IotWqy3t2iy6K3soOhJN9QGxYUvfsicX5NsFHbqLtHdb1zF9tC
wWt5aGzXeSpShqB1ZDKUaMZBnJFLMP5yyr0mOFuEcl/qflFgtSMP1IDewnGgrUSg+MCKRdI6TWF3
zPLk1CfRhQf0aanspnp48GT0HCclQjw2MG5TPxkequRpJsCThxU+kYMfpfeJTtQcAKpD9o8BNIRP
fHhmKs6ywraXlcU7KeyrXmIo8uJp+b7vqLlO1WJoQZ6CDK5IueOKdFc6BFiRJfOaCno0Oy62kGkQ
XM+EQ4c1WGUBuTm1N3KiqSwQMzc2/yAttWD5rj/2yhGBVqoFeSWfTYL6ZCJezWx8aJDADws5HwSf
jAGOLjsqHuFNpTFHoRYguBrzdPbVRcMxC5dSHFe/QXU1+Leyhks/eIdRU/9xdB7LrRtREP0iVGGQ
BtgyR1GUSOpJG5Qics7z9T7wzlW2ny0KHNzp2336p3RuDusZmYXryiBBxFjA2jX2Dm3sbfPOWhpl
/MD7yWFRH/zSo0fNz9YEUeG4xJiBJ3QySwKAT41+nSb+fjSmo4ixKOUUkziOm5P0ogkpi5g/3y0r
OPY6jSGQIGzfRq0GDzEKDacJdo/Oa27QAj94iX/AqPo2+oQX5I/hSHAFhNikfqYI8j7G8skt4p03
32WmcDWmmEHIJDhmeWxj5+LWOBc1Z2N64VqHchKE3bUQ4ckFIlgRtg27bD+E9Trt4z2f1FvJ1DR6
/P6M/K9paVLw4tcOGIVnZWzz7RxWfqi2vAB4j9nrMPYudU4+xsNEQFXow6rIpic4EUYBf8kY1Huv
hb92o06Sl6VtuYAnvKNpUnpVOr/KiPCH9LdIC+8ZGc6VGaZPBTgLG8bMnin6wqppHUzDg/JVzL3Q
BQfJL5mk0npEOVBKXOrRu4w13ARbufss4TXRzeycymIrh/XP4zx7nnDOZ+INetBtDO1fpctT7444
WylsJ5+zAaYugnqtoSqBH972gXzCQfRnu916qLN7qwWPzHV3YWvssoDrkzncxiqTeMv+tcDPZV2/
JAOI3pAe9gVi9KrJ437Z2gPwuYFMAbu+NcnILwRPtWobgR7j6nPBsRtu3aAnT61pf5GR0r3C1tmn
3yJXLJL9ivadWLvO9Bk/EXcCqeGqyZwnPBevKB+fdpE+x4F9jVCgtbT4Kcz2tQaSt2/68Zy6HspS
CyfKvPQZlAsS2WsrmtKdmdIeE4l801jpGhHAJbvIjTqBLDVmllygozVLZzBpY7LaaBPzsy46zd3g
Hb1rVvlwdd6iTh5QARLuBLfvAQrFxGQYV+aHNmRggHCLWwVnpnWpyumf6MC+OVBjG87QoSj+lSH/
ghYc+po7dNc8W9P/lEPeAULbYSV8cmnBw4/92zM1MsjvG4dCAQOyAeYnE+SVwxGO0R+B5Gz54mh6
2pMeM/Zxa6sD2jpwOEPQ0JxrkYEZSaHZNYoGuR7YH7Fq36+eyiAygLsXTwg/BGX/IqW9p7L9wie8
ZUmwwpcxoG6o5074h0mjOGMk9EpGazEaEbgXIH8Mbsm6MZvt6MbaMjVbY8GktueHenf0AvrVdO3p
iAksFqv5ZmCDZRs8UbpxGLTsjQeehiTEYpmERAJmoHTL9q0Pz5kR79y5XKydXdzOZO1dx6QIFp2r
/79gvZ95rSLINk6k3vGAqafBDdXGigoMT1bFQAEUbVLtT5OotYl+akwFXzZr/qUcBnakmqYfddKT
Rcg0N0YRXw2qnE2a2Ed+UjVW71brHb2eqr7J124O0JMVQLV5eAwgsTgsICHRkZPHUNKbZ930UZIi
BhYayOgRxxM/Go+Re9/S99KfPAGSrZnD04CHDe4u+XtS8hsuay90FKBTjVgWA1FsXRwrwZRckGgv
Go2GU8vG0i3rk5ZC7WqGk6elEGmdrZsOEH2wwhGaJZugr8eASyg67DYXIfJMCQl/aq9MP/x+1LWL
wOc3rrEeXJdLV/GKLDpzVvFBeYPBiV58B0G/wbruLezIJRbcuqeK7vXFEFOQYjkJ1i0+C1Z2UFcC
kGme+9xLmjsnA1dzLOVqCBmhtUZ8hXQ2iIDdd4AC6BkRsPTowDqE5BPFKlGDjzcYr+FYnkcnuNmU
t2qVi8qJUZ4C+/nRrZoTN3+PFZfjQZX3weqDBmyLN2aue23UhMsbjIEKz2iBwZWKzUdc8uOPWYzV
r9xMk4mbit7YOt3i1Du7KuAipu9619rWw5gurcYn8Ol8GjqiSO6wlANUwrJ+SoJtY3j8adzObMPl
LKMSyg/jW+ZRzwPbssVDI3Hl4KGpQ16hOmaxptEuSCZn7vKnLM7XZVMroMnqpAsieARJTNrpGgu4
T0k1lBHhLc7xL1ozOLRqPkWNHsqGm19YD0cOd5K01lCHy6XXBBsMp18hN6wWqccti3enHnxa7/AL
Wo37XaJHR3hzMlleHZZFo0D+DML5rIswGeErWFXz4kUfDi03jOWY4TTVvfBPRMmWV/JGZf4lqfwr
S/hzmgFNDLX5JJu5xTEhx8mNUPDIy2TmjmXrwdIHst7WTRc0bSo6tXT7tbXdo14Gx8gHtA73XVrV
SW+Cc2C1Z6Px70JgUohdhmiVVHzSHnefYRw/sowdaIVvHVKP8eR03lsfk4Yd2v0gNIpFMENhTWBr
xWNF9zzpR7h7ljh7rTxZLTBZl1eJrDY0xq51z37rRv9iUbaGIHs0nOK56bQP9JlHScc9woDzKnWb
nKmmpyR3Sbykqj7lXkdeLScxLmLg2Zm2y4RZHUx0tGhO0bg5ozP3PAbrlLsvpXNYZa8CIUxSd1kD
aANxGc0RzpWpOAJBTa4SiSMRova+4DLFnYPSlqDo14UMYAzKrQMcWSTNJqVdVLPjFUHlVcfHLGz5
bg/5m0PQxVRsvOOcbIJBejB0X2TGy0O6xstkOs1qVMmvLEiWy/rmet3JaYjDkjY3gvTUZPSK6w06
QtKWr1Zx12PogcI6j9q41/hyBJ02A89ttHPSxiynk4p/o4qdW9+XBxYg34TJ5w6eZisAXWj6qjcx
brKzCAabEib+llVtdEd9mHpKzA7KothxP8MYjoxLWkCViEtO8T41PnZRk2RTCM0Bj0CIpF98AE+m
7tdZl7J9I+d8aGfSfDt/oGIXZ9RsJR1D7NwIQ0ayoTG00kHxAOwPm+CAqRHPcYvNSVt4EhwB9gBz
+CHPdKtagFUaBWnKdE5A3HBrGC9cM2NQEaJ3qKegfnXA6sH3O8+fZYg/I774CTSgkGfpr6O+KCVJ
K5PHWD4miomBvSycyj0F1JBA7OSA/h96dZoy4nAqMun+5KsH1yLoLy0GHGoqYFqzy2/7d8B2hHp2
NJdsFdMl9EGYrLTnmGnGACDfA6x6pV/sLWrfI7dfKan1C7iuB4+7WYUbNw1BHnQLzPSdxVU0808T
GJsu+zdp8Ua2jFQJV6oQxmr3bkQfvdrWGMEdmit6yqD9UFE08glhcll734U0N66i4JBdfVguBLbU
AVti1yZvRUeIlI6TAc+NkSoKRnD/wVT/EGN7pAUJx/5b2jRPA0HsmAyxbW501P2K5LbVgtc3d+3g
f+GOPvlGCaUle4Z/iQIHtirUeWUrORytmbsgomsG4jps+ve2HTfNRI+HCrd84l/FQLcgrB+ruNJl
y4S4M1T15HWXyuNr2FxLMpoZjVLKWCMmXswKUJvfmWubZPf/yTSgZSTtVtysvrlwgcPXnjwqgBOV
fk0QpIo2w/76oeqP2eUlSbcGwR9RkqUzffcZGVyAu5F9sawfEY6fPflSVa89HW2Vlzq6LC40OuWZ
fYJx06LQdM07hj65LZurjL7sMlrM9u1GXtXYH1MbGJFzwRJAaAERXOKwTOe1hzviTerxMLy3YEvD
+KuC0QWs0JleC/RxFP8fnouxOYvGW5klivRA+kc6CE7ttiHiR5SAOV3fFZG+Bsy9qZhGIvCTHl+c
QTvylcGYtY7AXuAf6eimbMNv4kyUOABeEF9t6SB/YSsP93Y/HRG7kAQ5hnjHq/SvLEjGVRTyiMJB
h9NIVuB760vVMqnAljNIpf+rSG7UdDu2dF2UiLfS3JYI5JHTHxgZ8giAZ1gc5hAvVPANJNqVA3aJ
ysltCrfapWJ88Pq1wpVBNYnyf2UZYYC8TzNW0iQaWS7LEhJ0UIbsXMgTRjBcI3K8FUuujsCKy39W
1cDMCurnTxLQIXY/q0RP9xsye6SaYEIwRflYrus0fs7ze0MLlkfGpsOGTrBrFQKQl1iho1Rw23ng
KRNNto7Ulyhusf3UCMgmKZjR8S+L/mGt4SOFyZTBbqy4sKWoA6yv6M9hZCt2oUkjCeRn0b2VlHwp
5IAcyy4Xge1gWvzw3V4VtGOay4q+2s7GOlQvY+yBZgJ9Cp+9KRrMaS4paM3bJJkxzcCcH7bZS82a
sU2Eo4AFhTP+KzgKsoTxsGkY6TqDkPdfn71HIw0Cw90nQc4T/x52uxq1pcd+XbjbukrxwqP211sL
1ofCnlBgDQkG3NoFJzLlolunfeFwJqI/V4ucNDZxFvgS2/+JqFCvDGdhVfduetaxj9osLM3p4GMr
MDu5KCTstKRdja117oafka8BS/OHQXwbycUGFOTpoESoUQykw0WLh8jMECbwvKY4ZtAoOChUVj/L
3N+FI+mgPhjZsYDtgJYk9FuL+KI4YFX8bYq/oJnYuGgMzy8GDwqZhlWLrtEbr5a1d3jRtoxyhVsR
RXv2Ujo9Yhf+aPxWls3pf+YfktkThOrvCXdJ2Mcbr3FWmjB4mSL/OcPGqpWPM0xeLM9ne9u/QRJ9
FrmxHvUnB1gLVRc3m/+lgu4Tz2dFEqkcWgCSE63jJR6TCpCJVT+augTm0i1MsXcbusZgu5jWCZMB
6JOCoScGIOwAXaGvMvXYm1TbjPVP07+ifiwNG8Ehig6G2rg0Kuk1J07JhGu+Z8JBi7KPMn2yWLhA
p8quYWRfBwZQs6q2IoOiVN0TI0UWg+eXBRtIECwYe5gz+qvkyXESDlkTmSTnmbUA9s4NcUP4SrjB
IjeYlLteR38kUNYpdVGTtx7Rlhw/PkIXYwv1x5p1VxhPFhZ7hweKnB8P9rnA8V/3nzZoZdW3jwr4
FqXY/OCQkZV2nET9xnrzyaIULkqHG3aPnAfbJVtF1y8cY/J5FaQhfDc49F0LPdbYRLxO7az41w4X
FkYbWXvUgd8yjWwfwES8nxSeDvQPx+2awZ+eAQLk88001sMnMXCaus3ZjYqTT923QuJvcQgpeomi
LtpD3F/5pCHn7ARR5tUIuiTBUA3zTLDqxmtNTaFRHbOQglpe40QT13QTmtoVbSY2qICrN6jjRzM8
z2ZLx0YVdxb96FFCRMv9CHHDbZYe38yyPSTxj0iPSoO0XT075NRI1TOSE/5FhDP40ymxBVSxUzBP
h4jiJP1vGn+gBIr0NaSWMNFp5qbt1mgJy8b63WK7CUuDulhOZP01A+Vrk9sDAWd+TAZRMfpFkNx5
V8lyO1AYrrzxiXjpsqh+rCJ9CeIbr1u+Se9BC8ayz/CSOuNLFuknPQkPYS0vmsZGFvzbvILz+wcx
ARSLdGky2fUkG3V1k4olj4zBQAyYa9k4IEhCDmFvmeEGdxFuJG6uuq82xFhPXBnz/tXxdsZQvgAt
Qcu89fVb1NFvIjEj+/C/jRS7v7fBg7hPZHAbxoLeKhfGXunOmTX/iSjtykChymtja0/i5I7ZusDF
SE5mhabC3YXVfcp8romjUcnbGOHWD2X3rOnWxuU9zk9si4epNr1+o6Vhm+s/kN+3mOeh2tJO3+Om
9+Jn7P5oKC22AYpTbOIF/x/E5qOeyMb1glfmuHfVRxAabBjVm8dB0vDoMqY/9Ynx2oJTh3yP8NLs
4G3lM1x2YyTEKdWjj+JlUmDQitjfCOCVMGnMhNlwqrnFAdYw6XxH3niUsca3/gly3bbmL4tg3GFW
PHFFBSJdzmG8bWsGEJ2q+KmX3Zc3NCkb8fTb4WWRh2o/RRPnlHY0+I2MNjQ7mOIwGkdug1prU6gt
d6Of/toxNlpaik3KkilXYtYBjbIO545W6kKdyDiY7IAMjJqttwt5iercpxP6R/FCNMGr73WY9Kne
cqAumyO5RLlKKQ9JbZR89tseQmHtcLrR09JXawdxqOjw7I98+GGzVjr7MevUR3gUJ2bBeJcOOiWB
zRMlUUUBtwjNY1G3ecERzXufdT59saR7/WQ6ePNI6WQrYho6OeDfBENIziaOYOaKZQurB3D6s6rA
NoXePMRRFlyCgnIgc7+2lu18Q0NsIVVQ6xiaXfUsLZ44loMGfwOey8or9j1hD4BiRftrZh8WvbiU
M1ruOizPoa5TmfnGZnZjdkiD3SFEqOdygXO7p99F92CAhNABnG1nIjbp/YvGSiCbBt66+kVZpG2N
H2ve1Vi8/Ln0uB0swOaoGo+5LnzWm2I9WsdevVmCedJINsYIDkN9FeG5BodgD6PAizFReQfMIwGy
tYaWA13Dd5+LeJSMtqlcNy5BmTCQK5OOyI3tRXKTgdFqJ5Quq3l3Ok6CtM7XOCNP1AL8xmVBqFTP
f812eKtkehxy+RHjDUxqsY9t+dnxqjPZn9M9usVLIxd1QutRSveQ02wRyumnyv+cCOqc7w/PSnXX
qaPUeOjmyAX1zKmNwO/1goQyH0mnyhdiie5GL6V79yo6FqwJJCFzoxtHazPQtpOuPqGyfSSt8RCN
Qg0IrC9iQKva7O+NIdYEAGhIbT9alP/KqT4ika09T179nmJ3vB2rQeDiUmGFrgihs7G+2AfDNM5f
fYFwVVTTTqrgS2A2ccNh14tu66X52cyw/1ucWZ7SDviCoA3QvTuHelVjHR2Td5CVi22PpG8a7s1v
KRQuUzC5oQXqD8v5VZKR1WPdIbLLt9uOSNza1qMR0d5LcGT7wxFzyUQkjO9dlo1iSxEALbclNcU9
pm7aFWbJp4QgTEtD78l/tvJfnTkE7xXyGGb9QTYk1iYLwcUtq5UW1Jtgqol72wjyAbZnwEwnp5IE
29IPp03vXPe++aDBg+pPU54esqo/YiR/NgRv7qRF4/D6Zxuzc0smogU0SNMJolSKAT9HjOqi7qL1
5RK8072LbPpJfRpPkSNLcCBaqq8ZB9Z6reEi7lxBAyDojj6u1pmmHeLSOXeUGWuj9zJ6RId6coeT
7t7MKb4C5djWZkDhYPClWnGXNQoBWG/ao6V+dCnio4sND4cYxpve4HuZAlTAscYf7JDALij4NWgz
LXh+ZDxho+M/hJUeixKpVAHs8U5BLr3b4aVwOSYcz9m02vTedpAY+HI89fm0HpL2r/EsLv/+9C/s
C2cDJdldFYX3WQUCmkd5sfw0WwGCxSVUx/uy6PrZp/ri29W1TqqtPiJku5WxdkKSWgX6TW0MBIWK
nSY+AgmugVRR1jDB1AJpq4+dn8Bpbg7GHaoeiHcdrIFIeB58tjFcDtiFyv+2KvYMVT8THivtUFYI
/LWrbiEGZr9MbpUxcq0a4jOT3rlMsr1ZhPt4jiXxOxpHaPsElg9+jwtPY5kMyoW5AU+NE5xzSj6g
hGzQAleCA6fMvjliIYR3+9Z3trrFtDk42Xc3OxTdKdEXSWkffdr3HDtYSY7ciVOmtz9Fpn32BITi
djx5BKBwNcAwxKbGk+XHeFvkkOFTHCeu0YGPBGpTSIOwELThKcAK4QgurXrjndw6/sgomOG3yk1C
4NkW1DJWbbjuA+7cOD5hAtAm61vartaMdzO3/7FKY+RAepzh3bH8IkXRLrHWfKfYLvhPoRR7evJA
0mWNHT0mvo44QGAIsGlTKvnq6vizTKs/UTKMhEF5B/EMuZld7DFTFGC7YbyOOrS0corWcL+4+fLn
KjBmFkq0b9O9yRfl2pAd5ZUTGofMtwkw50yjPJtgc41HgcG+58PWMu6SCW0emT0c7erSTZl9VxPM
tM7Nw55Yl3uCKEPYGwhgHimDiWU+PKgAGgj28rPTR5pjrcPA1vPLmIMJZsBFiqfGC4P0yXV7bWP3
3Vo26YvlhTyDGE9pgAMBAKpPiweOvfSlLKZL0ckVGZs5egVAvvOA0nZl9qCK8AyB8bWehhP5FOyT
Gpib0PVph7CaRTuHTGKtfa+tbm9r8sutlKAflakrIFl2MkP55kDO+f+d6+dq7w3hzpT+bPQpjzUe
vXXHyZIU7V2SGTAz+HLxOP7GFHUpPdjqEP+WtfVaOiHrk1LNTxktBrSph/UzVr0L10u6ETr/BMx1
WujCmNY6qj1C+rVoMTHKoAScnXhk3rIV8ZijrZfwOYtlggO6pW7MJcivh8Yu1YO9acY20VXtbGjT
h4mVuMrF26QoHmdKzQde/SpxSlIi7Lmt7MmM+ME6DN2c2KhzviPlotSoZ0+sXc2W5lBE9Wto2r+Z
mghs5/T2VUQv07C7QMP/BAI5b4dPo250WxovaeRVe23wX1M42k0qvtlsYrDPGGS4+E8Sx2Xs2Vcr
p8W0HtpgEUWTvcotyhAphcNUwZmVy8FdpU2OCQ8gqRwgSIoe5uFcpiIrXs5FhONyDB/WJNRW0aRJ
gLqkUg/4Al+AtVMAFeiJ8klc2qQ8O3S7uL4M2rDLMMtgJ8lnK+GhDYatXU6fhDdXKcsqJOC944wM
p1O2FrDnzCB+dAYaUHJzdBYnmPQ2RVH96XRLw1GHv19tsQSdEm28SLgQcVq2pNKKZFu7GKi7FvLk
gFxFPCCS6rXu2bhG7AbCemI2ye5aiSRVjt0xDwcNAjmZVMPRTr1tPErTJGrS/ciu/nVjAirejGWO
nkp6GQM/vIUeAZosP/XYaWtqzlat6T3oavmnCruFA0fAL+lrtmHls2uab0HITcEe3ZccG69pon5E
+dXLolM7itUo3GfbN2CDlFQl6/pz5/SfOk5hEZLsL4x7zGapVu2HwP4Dw2KBpeefhi9tYZN9de1y
g29lr5tkuKuOnCBbgolVut5uk9i/EqTa9S0FYa4lNinFPiXjbsOATL/Ai1WSHdOb8cMEzKa5Llud
xDygfcKoNIYDq/l/VTCtOee2JKEgiND1pwUFKq/zbOPj4OLNpq8svEvT1pQVG8WWFQgDFP305HEk
wbmSWqAy5QVj9P3ds0NjNdj9PSwzODsUNfj/X/oNPdlkQ8rco+3Dwrp1Utz5yD+Hjj9VEgRfpi7j
Sti19xAbBOyKpbInhTmWl0HOBrXWD1aubcib0NZtgU/z8CnVjQ3mIS9encJ/LyR5fbIDa3D+a9Hl
WyxAYFTs+BgP5hMtESc0YMC33XWAZDxNMVWLrNtYHGxSG4NFym+twtVajCCIbDgqg/kGs59NFBw/
BYCqEf2LMowHa5oN+aYTFO1FzW3ah9k2NRHyA9eidPDAVIzfJXykPv+yrIpZoL64Y7nT6ZewwxYM
viR72hXdfcT71Y0u1xu8RNOg3eGMXfict9HIKsb7yjoFaHL0v8rE5r1CIskhvA6WetugC1aDfB5m
OgBUOxugibHi8z43g3WOyWfXlXbv6s6GXqPD9iRZ01i+tTIaerVznQm33FbqTffyJ5BBe9G1TIEV
J9EQ7S2yToza+y5vTi4LQFYxX1VUcsXp0APUZN0x2B4Fx8AiCuladJkgizC5DcxFnqW96pIUlGtv
u5wmSjCeNcYJrWNmFHCqMWDD/wyaJQ/jHrN3s+g7stgBd+C+I95MJIkXWIuY51CviP3lloXm3ney
HWl35i95D6cmWBed8UTMIlnEsXkKpumGToUVSL2IjBeZ47FTCUi82iKcr7yrso5oULbfO7aifB+d
dFuCYjz0/6d5dZYhgWWL66DVb+bsbysVO5JYOr8Rehr9JaSq/H9hMuyjVm0NKkgN035FmN/TjJau
HImXYeJXBsDjWgrnPWL2XnYVSFmLRpKRFX4ZNmfL/rASZ2l5gtLyRvw6Zf09cTxQ73esCurAopn4
WXbDWbbBLpD9DicO+6R0z473uzfLX0KLNtiHKMOMojFBmA6+pmItnJoNQnblf4Yhtdl0pnGmknKt
0N91rz/EJjfwhOBGHUNr4wPBm5mbTKE4RhJWKkFt7JQLed3m7lvY9DoKbXorvWzu3WXZodyfqYX+
k2tHu00fjgxWfhHQgUIFiOaGRLbkpsnrT+zT55EKq0TS9UNGetVVCK6gP0m0t78jdVau6h+looay
mFuuw35eSSwj5S37MN03pKZ4O5z0weQeElnEEMFeZdOmH/As9YCRKwqAnL59cXht2mXy7Pd8BSEy
Ajiuqmfw+OyZ2FMRuNQzUMhqVdds+1wCGlWB5Q0y3pjmw05RHNBl1ZdhBBtin4hRYvy2se1F/Vwc
bNAfIn1yxc5DTh7ZNluIhaUX6yrlEONrZdFSHdo+zg9YIw2NdnUZQ/9sJ4gk+PTtqLmRjaE34LN2
B667xTpLBu52TOsjCOIhvtFdeay6kcthKZ4tUr/8vwP+HfvXKbG5dHLPFqr/NSTZGE/v/5ruq6Sb
oRmnv47K48UkDLoHoSI7Whktg5Z7s9UjkwAxjPFghdXWmPcrg+6fece+d8b0UVnlTzHAcqg4fApH
O5rAuvHhyGMyBt+sHyk+hnfjhhHDQzPjWwE4GNUbFcNciIDEGFQKLnqSNg4l58J2vv0w2cqop3NV
uybwYvwRv1ZsTt+Ywd6GSf+iMenNN6jNqDDMRTNa0gN1myoJ+Jh7QVvJq0HR7lg2q9ABjGkwsQ4s
mIT6F2rdDlcSccASM2TgmMHCm8odl7tz0MLGt333s2hp9SosVAWAHctsRqfo0b4m9Es2FAMnFAxt
w4H97ETmC/cYLslh/BkbxdmdsLKmaNg9RLJGNgbAT38NP3vYwsCilcEEf0SC5XnsgzVGDosH13v0
KReVRB2qtFk1A/aOcaopH9bZnHzA+trSUY8BMkQfdgI8D61DCzJ6ucGRu+ot+weIKZ3DPXkdn/hc
MQzfuZ1CwUtIRyFuNLxV+Qf8/MOGXG72zseQc6GxyXF0Pe2wjcsbi5oJWi4usq8ocdNgNWRXX1Tv
ghW0ZHNIqa/7nGBejxxIMwZV13XGhtLbCQ9jrm3n9CO553LQt3gu1nU8PiQMv6XApUZW8KnsmotV
ky80cAkH4d9Y8zqM6DS18apYOBCl13+gNlTLzuu/g8lkW89w7H04VOOoCJqydS2C9tZO7rPBRZa0
706rFX2FiJu9+WgA2ipSOIsB6mueakcXFRA23E9saPemDQCfAcDkF252NXJrsrbi5Da55kdFhTgj
1ZzcmJwbqhDmaZYha82ivkYNLzmW7JWEk1wIhAyDVzhRgoqXDROvExC9cx1vrQ3aX5w2V+FmS5OL
VRmxOULsqub3WOHvOh/xnTNyYfbur9Al+4CEfofwkUXWA1BkilKgU4w3QSINR+u5G8GeebTkYCaw
vycRvAI0XilOcwgkm5xCCt5gDBrjNpJMqj45Gjm1O7fKnmXESNBgOxu4CKoOqEVOKLoNyqM9YgZO
1FZr2fPWYmV6xS+251duYy+NsHdzdMOGs97StytG8ZAZ1zRdD7dFb4I3sFYDWzVTc+4cP+iLlXWp
ac8GGYlOZupXipqYkfxtaJRPpUJZDyrq1CQF5D+xzbE1Wns99Y6I7Yig7c2HIu6Bm9544XDVqubc
Cv/OEXGrKnDYWbmln3GJOZpBaGKHmcl6YnGP5h87s3ZV5tcmJX6vICbSOE7vBemyID263YTBob2W
kXmKE5GcHKA2qZ99tnq/zqjUWBiZ2nrFjzfgJMxH+6NiR4nc8pirGxvDXeqj++um7tXEvmA1mGLc
lFrQOQxD0i7wjVnjXYag0RdePazMsdr4kf7LAcsnwW8P82pu5GcWzFc0p1dSp/uQPS9Txo29wQrm
6ElpipdrthwBG1mm+iAGgF0tHtjWivi7cLIfLuWrTiZHAejX4AzM2uyJGOaBMWsZBebW8vpfWT1j
yab6TFRXgtP/qsk644o5dxjJZ3+cnPDRkybqWXP7GHCnqn8f+B7nOrQBgLLrjsY2S7K3r5xPzlfI
a8EtSYYVIMiH4as9Sm2xSAASDkAHdEghgHeOCaGChZ2Uw/wmfLSu95mE6DBDzyHyI0BjGyiYWZ8S
3OpemtjdAdhamrnzoWvwd7lwtVzpai98txUDie9vNQIShoY4jJIW1O7OGQjThLSn52V8tP3iKzPH
V1hwd5+1kigLrmBO3WL2iJ70yUXFYSpsYYtOqbvO+uhfZLL+GuXeyGoeHf2j8ZCm8YZqiCesj+66
56dbf6RgQedUyQzuU3Z/lfgaKC9emjbqzERLcBW3D2BJyCPsFYV8SYN24XADKnLzUI8knhuzWGmZ
gXHYOkeBe4lzhPa6qS59qf8DC44hcQvnhQh68lXUDou1FrtNAz/IxSstOOiUF606KDQeuD+wpTbd
61p41gb7r+tQSnAGSa7tVhK9RCgyA8u4KEbO9ud3hjV9hrwr/JGt8wATrbK742iPcyMMaby5Ar2i
FCnRKnanoFZ6dGaetJWl29sMV0CgYUAKemNmq52tQb+DS8Q1NBn2Jm7SLWSJl97U1p7L1bqDx7MQ
yDqxlR00Gf3otv1ls6RuLWZB29mjLbLGZYYx3L074MYwo0OCyVdE08VruRfwTdcd/0g3Doo1RtWE
dQR7KIKxLMqFMHAJwWW2/XI3VIjiphjWVknllTd9OwaTemtmm2rwsTYFLtec8jkzq2dlxhGw2IqQ
9AgxoIrrO2299BGMSXC3Erf5BXDp4XAT5aoAYds30IiFqK1+4/9PqNc15nHWJKI6ZMTXmUJ0P9jL
GNgIEsetBEqRmlYGANnYhgVLKFML9vzTGOqgCO6tRHr8+ujJyKuZKDbojyRBMzP8pgRA5HgsK8oO
53qYks0TpF9imAUyYoEQB8p7n2C/sjiuCA1X5VOQxx9Vabk3q2QlMRZaulE+Nbet9ATetoBMSqsP
6zyMZioogmItoXoRBJ5n29xgyCFQHgREuYBbeJuC2z3OIHAohuyObjsdpAcSiduEXA6IXGjdRfNU
N4NzChVfWgf181IZ2bRNx4C6DYXNuNASBJoMAYaUAjEI/buB77xTgzndbAUPuZS2Djm6gEgLXeNC
68gf9UnfeW5ps4qAm6SAmZ1M3ofnDUgd/3F0HsvRImsQfSIiCg/b9lbqltdsCEm/hLdFUcDT38Pd
zWJGI3VD1WcyTxakF4AH6N6F59/dmp81uchV65RchHgo2r3y8opCc0ZBnEVcwRk1/r6eh2E/tNZb
nPdgQNtQHhM+CsT87BNHLxleA80+2nJVvjMHn4VZhSxuCNiCFFFWcyBP2c7GYbPpC8/f530JLXi2
UWLD9zw0HdkpQ6mSc79QMCjoEfiLoDHXnawQ041JdQ4ijGI0PNkmKyv4s0lJuoxHgMkqNa0Zz7e1
5G7bj5nqzF0CvfeOqCJDhKzfe+KSvgvLL0HE22C+aKkfUmhCa7Ij1Xma0letmuktRYG3sUIxbT3p
lFvbc8nfbubqhrBHbJ2+/g+SCC48J0XpVuh/km3D0YBsA9bYMVZuQO6BM5O9rRXwF6f2nq2lkgg1
bRYvWr7FPcjcAMgDqyLFGNFRC5klyJxbib+LEF4bSYvKHzAkO1d6I5SPIlHvQ8H4PTIxZMvRb7Yu
NNHV2Jm4biHCYw6FZJql+ci2ppIPhmfTr4de8jEHfANIau+SN5IsJGRNCeFU7EgCd9XrES2G17Of
E2ZNTCaMJWxF6pAxmiISJu6xnIGOmFkquwEgzzANml09LIwc4obSY+lmv5Y3tfupJLhGunRmveze
AChrwu1Fxy7fmP8ckDVbWXTo6hqWJkIywY6ThIKeDeAKH+NLpzwTMYnbr21ZzYcxieL9UOPs9y1F
c4tpbjMNOTBsUCfHeZSEfMOg2DPJn/dk7lqY0dyn0kl/qgVNO0Er2yYGnhycxm8Vb8nBiA20jXEy
nYfY+O46ibUvrcF5ZVqtiYpFF9V7JnvLOl6CJM/BwFMT1zMW8gkpCI459tKuvnexx0aa4S0vRs9x
Txngm0jsiPlGHoc13iLVaVWktcVKQ6DKJhVwIwxxGmJsFhDJLEjLFApoJ+CJEH3gmERm5osp1hro
M1kYBmuzqQj3ytrTKIuvyjXdTW0FSGaF+h57EV7NUvsr6Kvmm0Ue69X3Y30GGk9z5HjuT9Vg6XM4
O9Z6cr57O/gXhAXhY4SaoYCwPuqwafkb26twgnove4M2K3XFxXSwb2GmGfeBi3JDRWH2X8LOnlqk
i7azw1DaX5ZaoQ8my0+T/iv0AdbxQwxWgimathg/8hqUzbdt9TB7Qxa0/yRW0pNrMvbwlaZtSGS2
QcadnWZapD/Yn8UuY1RAqLzQP6wC7VNU5z5m9Sq4xlab7FJAJJlBg0+qMFElldVsI5tp5+RO1Z8T
DzfSweQtcWgd62FsH8tEqLOfGgZGRd5TYfjRDoCRueuiMf6yurJ/bYn+3AsbYASMZrKG6Y6PzVxW
L4UaHlUpualaE5WOiVa/nzGMo+U2trmKZ4JJXecYA/Bfw0UkTxPO7GoYuK+TVGJgWWREDEwXL61G
IoKlIacO21U+aXVgCkOOKktssMczQRyLZDuNQUFEXmlxc4WS9y5AqmokDqssM2pItMf0GJHGiI1l
JLttdCeYK2Qbji0vLpqeuyd5Zxhnovfqe/lv1H5O+NHIErEdwDhySgElGWxcG7ERZCugHeGnrmAV
lCxX0ctkG8sl98IPgGCHPsqsEevBA6WuvYZvTK8KxvgdLyPh3wiyVmEEGbqdDBzyGFO3w1R0p5gh
iAGLZwsoJaRRzzwaa/q4OIz4cGpVNsATCUdvCvlpFb0PjglhHFEiKIaDlHyfOPnIW31TOQ5acuv+
lYlPeKUZ3wqwJsbyxY7KfGuUCadiibKqZRhsfd/DhIvAnR/ie5soZKXmZ6WDl70udz460xU79JLZ
Bhc0EyyyqYCT7BsbHWti9dF7YCSwOyW5NlHhbbFEdCtTOPY5XHy5DiFOMDSycxcxH8mSyXjKhPT/
hR0fUZHg5ZcNmQgoWlGP9nlzHXSIg70Y6I4QFEEjdRljRJz28IrgpXQs92ifqufCLIadRqCwSkXw
2BhGZ67l0EKDzm2OTebu5lj8lb6t1pY/nFldCB6ofmKoXRbrWafqyNYGaodHDUFbMgwkGLeXWU4M
L1EpcpNG3oYnn7kl27AVRg1m4tXZjQFfTz1dL0TfAM5ORYc4tG1/WK6K52iS36giTlGbF7cJRsph
7vVHJFBjOAKRoi9AHoYhMtc+QqSJ5XURHYbzuLF8fbVtEBtTOuAhm4LqDKcaBBlWK3SWg1pNo1N8
9VOvb1g5+OJt74HreMC86ifuznXnKwWq3I1M6Am5zfydWORplo+gKarewjh3D4yOi5Um1IsRBk1C
2PJZVIYCc1x94nuEU1PIhJx5JvQD1vhwlfZ6ulVc+Hsd0EkomuNV06JmqZ3eJ2yC5ejcJj+LcGMi
iiHxqUtljYdEpmFKvDCdjdsMyUMf+uUOBa8FhdpGSCO7kbOf4QMJ6FVi3GUsu89Uzki7cxms88AX
H5oQN1o1fGmJRcbp6NflQ0Js+cbwGnh+TBOg0dEHco0MPNqVxWaz6u4d67pNg03ucyCQ8OZEg0X6
NY/g2Ln22ZNURUbKiE60YksziIUQBg6Ws3ba2o6PNSp28bYV/BSEvH3zS67UgX7lvVW8BV2SF8hA
PAMe8wA1qYBnjsqAD5VcuYMIBG7PWTJBdhKK0gENRWhCC8W/TVxpRvTSyo7dX9LCfkzwvCunExAq
ZpKDdNtC3/SyPz/AbEgcOXW4lCOlfoWutJi8G+upihl7GEJbQXcFLADRWwPkU5POve5QkLNz8167
FrelCFjdjRV4RSNX3pfATAtKp+WM7hKyjNe2X9dfckSSh4ap+8bw0D0MzvJnOP6NI/tmSvZ9jdN+
ey5pR4WeHbBRLrpmNyeYm6eg2pQYZteB26mHvmOtpVicnuZinDly6qk9liL9kpIHmxPlz57H1zYb
HmOk12uiP57KJCEgSEH2IUuT8HCscFeyYNuFscARbocj8tX0YhoBxgSbG7MoMPxYiRQYGPB+pyNh
ubKW2WOjbCKgwNwCm8nbm+NJcUtJjsUmZxaMn/t2my5heoq7iYixmMFGnt9ws5G0Q8AGlKnMIuwo
RNPaOtRzqTG0r3XJPbyYlqFu1FwngdfWZwhGHFo5bApE3/TFkZT5uRXGR+s66bWsLRqHKXryFTdT
aGWfnRDqZAnEYl3TPAUZgqkesttqIWftIIdm5BojfkScJraSiI1jOJYALzo4QasyZKZfhWzmjLH9
j4occpXJcgCHCIGcVv8bz3hsET0Smu6EU/kg7PYrcKAorTxoxIURuGgOkHorwlTOTkDO6NSq8Bwx
nss0Uzm8hXj0MN/gww/1lP4qE4FwY/c/fhlFH3jMuy+g+6hKarR7Gn3J8rYOF99rSNHRue9jXLMW
DgV99WW2QxToTYi2g33pZxcIIL+YjEEfA38UdvnbB12/a1q5DIcAvI4puy/s6gTy1BJ7jeL/5Cmu
UwhzJHA4zAbKUn22tNr4SBjXgyx3z3xAGmc3W8gJzzC7w46Qtt6+kfcJgyyb5JJnuoRoCMuMj+6E
prOhXtwmJlkDRHiuE0QxG9Gm3Xuk5/jYRTaZd47nf0W4uf6UDCa+6oIJPGEZTz0rDtSJnVqxvBCf
cWGX77R1FAx16wBajChSgK30DGHWU57ilSxCxoAp07RsnF8dgaG5dDr7aEM82nh1gdiySd462LCH
wK3kAYPkcFALyKxi1/gPdKLcCVuEG2xc4e+YtMmaS4JMrm4kGwrOvftMaHuxGdgeQBP07JOKNcDk
woMYqSNAdbAYoOwGufg3YFq5pI7AATgFuDqkiD+MAnOWzrz6D5I2xfXEt0SSs8mh6KO8saIFeubO
97l2mrMxlyBlXN99nDPk58CSzT0v/2HEfXfz45ZxjwrjPbikfkc8YY+ixAv9a5mTY4i7cziERQwf
gBLpWmuIh3bgDiy0kA4DmGYeT75Ei3ZdNRZRdYgBcr7IFQq5hSrY4O4ZHHYKMyXWtXJpNSOHhU8S
ZP0a5R7eQ9lPfPZocKmJG/U9C+ML1hcTfzGWu4Zp8K2xUnHOQrRyEkIAEJTQPYW4xtgkA4mtanYA
q9Ic8qsXKPUDQa1ac60SHJ4m3aNfDwr5YxPHHHYR97wgswONctDXh2x2351eWlfog3Lc1J4w6Kx9
OX9aeSHPbdUC2almyPFmABqoZbcmg/ihagMOtDj4x3kfRauyVfFPU9TDrwgGB6sLc5kdtw5Odaz0
FBaL/wcVi+NsAPx2hJI7mKeUotxwgib4sjS7t6DA8bSJHGGekhGb7i6MKgANIQB20AQmare82jWe
GG+TF9Y3mnZ8Waaw0n+5nznbMMXZVEYM9Cz6ri1Ww3HH+t5Biw2mPmoAxmSyNh4CT76Xlf8toNYj
/EbhZoI1hXnY0SGJeY6+PDjsq4SPC+SR9inF4tD5FxEu8OZXEOL7nLgJWXm/Vhp5W09xFGo5hLgL
owmOhIFOW8PosXoeI+FKLnLD9M4xLQdzsrBjox4VMxpYRLuy9/Idlxp2KWteUsHDUh9Cj4CLDyOy
gHG5zlQ+TXAtqo2Bfumh6DhffVZH8aFN8EVsKt6cC1lk4ka2d3afphBusaUV9/oUb5uMWg1LSLJx
eIDpXfz67qWRJoOxY9mEUGZsSdCgDQT9AGJ61bmQnYV60pG6EkIO5w2VdQjzYsrp57p2vNZD8A4B
5r8mIzo8NpsvONPb3p4fXUYyjV+R9GZAli4jTELGV9E0N1HFBzvgpEEw9A2z6ncou6Mm/7jGulf5
U0Ooe7/lCz9WpXfg3Ii3MqaesPL21cBjX9oTNWP7G5qg7NzmzrwKVyHpvc2sfi1lrEMCTIAyk53s
sAr1mVt0SLLtcrZ3rloS+0S/ESWwTDYyYCXerGLgxGg8tBeyb4y1FZvQHeWXNkH/99yQjdlMf6lj
MpwBWrBSBW6c0DIglkfgFLraHTcyQXfrj93CtxvRcVfX2V14+D5O0b7/mCuS1wzMAf5Mu68Y95qR
uZkCFAFOefVNh8weXF0a92PthW9mgTiFXMBLRZdoiCU9pj1a3cjVGVOjArj1yC8H8PATiu4Qmoh/
qn5YsS5Ms+oy8fRHioa2Dq5VQrZ9Ne6dHu8YyvMRoXC8aL880f6wNN1zYh+hSH7oJs0eAIJGqBRJ
fvYT8RpF/oOseIFIXvlNlP2f4pPvUZxsyP/GTcD4eFvnzlttNmxuyNqYjPRC/GCC2aq6lePo7MYK
t1wRuVRlznvb8UcUYNdMHJIQPfJ/CWBLlkJrSfaBPfzabDCHqXpLNLvU8MP37K3lsdRE3nOy2TyR
pZ6ynSTMgn7ciO/OzH/umg+a7SeL/UyoX6946tQ+zW5iATyDc/ZbbDj9NSbEWlA2hJiNjMccEGhT
7ewSQeOlyz7zxNyZfrQZ/OxoRI+6+SnEa+j82P7JtTmfSRYvn7LpQr7flpH/qsPvGY2nHttIRV6j
ZDve3NOSBed8yLXBKl29peQ0mOHEz3xn7LUG/L3No++RMZjHOHFRILsNKdv1sPaMH5vvNkUd2QGD
AVh5iOp7wWhatWI3eesIurHff4iYidz82im0+i1eludxOHmRj6UZujujCKouMiOfGq4BKmMc9zC6
0ugvtoY3G1FTH+QkWrSb3BzeMueQYUDCB7lzSxIJBrAZHvUVB+vZNZaYRSIi2KjH0xmwwaZDsW9R
+WU9Y+B3coXWPVu7IUBISe5AV6LafAqGl6wGwHe3PJYwNJk5FN/e/pyqJ5DZu8I/lRbka1qartyy
HbJEdYiTk5WitGqga/EK2uFeDvdSHMblUkJ/oizj6hsfNfmVowtQs+XqwEGCNntrR+j3oFZY3X8p
DsEIq7ahEVdk0ObG1zxS5EJv/UCuJvW4fEAeJxrGAQYYFRBXhtmHHlAl4I6VhcE8owTCXutS1Qxs
EvhzM6zBBr8ihlC4JAX9/D86iVWfCZwz9xCDDz62dSPKbYStizHTio9ibdr+VqC3rx1vhfcd/brO
oDElY6LXbWviRRemLoijDUpS2412xG7YB5a6FggrdIM6277UwJy47TdMVsB7j3tXtKBrsL9Mzrnk
ARQGSvNw2pLuREWqcaGZ995GEptHX66dn9FZf1pMO/KJQbPALqGiQ4PIP1+60hABaJzRvrEm8PV/
znSPKJQy9Wdk0Tk3bMZz3rEsw7vfqtM4V8cyu+qpR4vabyV28CDgFoE/ZVYJNswI6hgudThFHmtQ
gLZuA4gyodf/GMB7lFm5Z6WyCbNPGztXPb7W5nNu/07Gz5K4IJtXi+OsCxJC6vwr03HkqiaUPmT4
fboxbYbVCCFZXbA2+/LpnTR29vqvM+WOYE82zJhMS89DRkBlIz7m8pWM0XXVdahmr5C7DE1WDBKa
+MZY67lbKAUhsBeXuOHOOCWJT2bJvIdkc8Q/JJneSPRA04005GMdp7tYRwdUNztz7tcNIH+zfHKN
W9A9e/IrKf8LISDYNbWlBpaBy5kdQ1Oz21afufc3lcckLVEEMeJ1XormXvHkj/OjqkjVOtZDuonb
S1066zx+5nEmhS5dNyyefG5PyoHvhpcn75+U9xAxaXI1FgphP+SxZOuWbQNJH8mQK9DxUeTz2vGJ
qjI/fEQMOaMPBSw8aA/EqoPfeSNUD7nEF5zKXbN0+fZLGd0VV09bjjsidI4xDxoDMBR97oYjeAXE
krX5XSKsSNg62kW6r1JrM5BAO8mjlmTuxf+GTK4tNfFpphizho1QrEHqFj1Zu1mSljT/HMBd8EOM
l+DsKmwCptusoZxuCLh6mIZ32+x2CtwmvGE0KeIJ0M3JCrLdlH5GHfJIMj8Y5GyFBWAopLQJHvrh
b7LNa2oSpOMjir9Pkdpzca2qIFjF3n9dCcPQRhn7WRl80Xye2rNuNhjmsst2TvNScLBM3b2PcZTV
YNDwtfoWH5YZI78AmYBvuGR+5RkvrWduy5pioEBPgCnDAq4XXKXX3FBncNzEi6lnK8JP3kQ5vkxm
zyT97CUkx1knA8Kj73wAq1jJ+AcY1PNM2H1W7CGMQTdmmD86kiVczZBMQT8z6aW+nOQWCy5KewfS
AXITl5Mv1sx19gy8DqhaFq+eKdmFiUvIgBKOupeeQa8cmI1vlJufNZp+x0SHhmtMY0+f6+INTkXL
X9jijpfVF5NQYwYF1rzFFp8usm2zlw8Mnvd9+DIWWKEz9S8V5JwDkwxQHkL7f4TOhpX2NchBatq8
Qyo8euVkrrhoPs20OdmyWbes4fr5Mck/TNe5QYyc9ZtLJFU+O1dUFUy43XWI38lLl5eQL2wu6Lmx
O6E+UhFYIOyhEs49iNOZUYphMpYyLuD6MPh8CwEZbdjGoz4VZKDM2EJ70oyjcNeFD9l0M7IfPeyL
9J2wkUDNLNx5FxNzfB7D7gVIzLrgsgN+75Mo0DZPtuyPjWfde3TEgdOcyjl9RmazNnpI0eVHkkDY
nhPzvUP8DH+CRYHozsmYLl5d9iLHOcyw+lx0yUsfwUvBRZj76QaTwl4NO6t+CwvnQ6YvOcsWKcJb
JNtL6N66RdhVuNsu/uj7xyomDwKDbu+eAkARRbF1LWxx/oOWG5tVO2TkjarSi5+qfTGDEvTGj2mm
HwLAFjQIYJLx3iVMOGNv4w3l2YARohD3iJ5UEYKk8/gWSrEb3eLExoxRWHg2OayC9q0hEITUlosR
ge9cLNYDg0ysL3jczklgO2SkeyfPQjVSxv7v7A0Xs0uZOgSHruMpj133NlTjS2dHt9Fh1ZvlCOtr
h308UavAxcj7zpMnd0zJPP3ybBD0kkHtKQ8xUkfuG0f6XaSYKq3mJLiRMttiY40p1ki/PLmdCNWs
kME5zoidwYV0Opmv+cTID8n1xTPfem96KQEJ1aCZNbrGpKypHy1I4Fy5oUMw2Z+d/zExeCUG+Eig
CvbkkoKm+UZdh/izOnqNJhC32fSJfgE172TTJm/UobeLxcj7wL2+Bd3+aVvvSJK3OYkEnUcL/wfL
azHVXPS0bEDkSwWcnDUvuudlsjWsKZjosjuCaMgFjDveD7mvmNr4FpLRauNWr6R3rDLjLYIhkPEB
AEforWui/rUYbhokygnbRbzBKwP3fIWveJTJaUA2yCoBDzowz4szqwMoacjv/jWz3kR7qgNjXbo/
cTWRZ2huIgSGVtugqDYABnF2jIq4B/NlCM2PGo8MPkKuHtTj/j1gIT7nLymCDY0kPS8JjdHxJYv6
gzt4R08Ts1XqH9MqnuwpxHvAvwdfVpC84/JS1WUTbu3Gf3MQ8C1Bool1k0n2yr6P8SF9RsHaShfX
3infoyFngzWdQzrd1pfPWSKOI+XUmN9yDfOJKA3H//DgwWiv+5rmD2viTQKbKjRoQb88eHaw4x1h
T79Jw11S7gme9C15KlBEsuncRfJRDbhDAfRSWcQT5jf3qZ1JtUAs4TQRQTWfqgv2VoZJOq6e5z7a
IK2psw/iFldW4O2aBflFCQ70vM4o4wlJVB6WMfPPAuec+u7FghNKBvPaMf9SnnYM31ufsNkKSMY8
dlCbmg0RgKsid4irxmvGzFrZu9iizAjEvegsEqWungEJ7Dm1HuARAxW6ZXSQFvb0yo42psWdntTR
1nEZ7jEIsrMBFvx8DvW4Zkd+gHCELEu+O13/n529lz9mfIrSL5MdhA+KZ+6YnTWENVAwL7z4gClQ
PBrmt0ueBEBixElw7/YFHLdNqrvmYDfuCUnUNXYzel/Hv85Nt5/S4hlu1gav8KmDLbUSRp9SpQE0
H9tTCv2qnfpt1TZ4QVJU5X3i/xUjil72Nbxo/gjFKgO7Fjt7p22PRVphTI6D7xJBmlE7X0IGV4/w
UDMw/yAe8g29lYK4aDOgrk4I7VVV8+hYlgPdkRimWS9mdex9ysyPfZlC48JTB0AVAO7KlcaasftT
CqK77zCNmC2iEiTifZDddWLfFHbZYjb/Sjd5ZCHzLb2WEDAe3EaRHhLXXcuUxT9h+Xvkxh1BskWX
UhQXRTyzYy7bOnf4CP0uRZoK/j8Lrd2soiszUNyUXboL/CpdY+viUc6AtIKSYIKZbkumBkxAH7EY
ICENoVdlgNpfs8H30VmgDB0UbMyAKdEE4+UeiPDNtqJLOPFjjWV8rEAyC2uE/FW++2AhVUWA4ZA8
RQXvbsgON44eRg041h0lm2MM8+jO9UdNsNGJuSOiH0UMLXOKktjgbacMKmVyT1djmbCAixeobO7E
mOZtHqbOhX4HsAmUp7t8IWlxqBSpfGbzmtZo0Ifaf2MWd5JkM5YxBA6rBMA5t/IiUhvgWdQd7Lj+
KTOKx6HLsKT76Huy4KePHBpoA2ELNhh0toVcOdNI/5yOf5iRqPsHKFKVwK02qOxgE3KEOQY/mYkh
Xw9ZfpzAbD9WucPGyM8RUcUswRmbYJ8M/qttl6I1XYxmOI6UaJ6tvCQZQHcb1xluGh9UMOfvai4e
SFTE6kZpt4picrIkpJZ+Mq6NGUzbSDuP+v9ZqkumFRPeUWXjUWv2U3Nz6pCMllXy4qX4Fm3d/+cE
EC8IQAkuscfutBrJ3REmyh7Uaw9VIM7KBqGjCVsbu+LRIMCVFB7SEzH01wBLNH8+3gwAAG2EaIKz
Xi42UkfdRFxtPcP7QbTOUmJKn3WVHGpk2IxIsnUdo14Mi4/CdLdubPwOSI3rIaRhMYMvFsTVRufs
L222lfgeMorxpnidoGpsl7ngahTEgiZQch0ZnD0vPQxhTiBuKM9eVfxO+fjfADDNJrvQsWpKfn9n
Jkjp4nQmSNFqXo0JcfykJ8b3NIIQY/qxoFMwInog/RnyGgkefz+nHCobgJ+oYPI5eKqtid+w0+Da
OzTgBYm0rF15omJ3q93eAXberpl2fQV99eER7LCybLxifGLbdo4+2XzzBvrpvo/CPx5wvNyIUGlx
nkO4osyl42+758uaEiKuB9ckHoWMMANUxY5u97FXBN0p4n/PGfhZh832FrEdUVK63Tg2/JnSLV9l
rV8wJNzrZYyj2UCOYRPQvHVbzwvJX4yqf3HcIb6q8xPbckQ5Pur5BKrbMKM6gHn/ZHdABXF+vhq1
8YqWWezSBsCTdqp4m7sGvMThLJrkc9Ajv9NwhkMXcCmp5s4L/221804MNUAdO4XbHzDlkQxwN30b
72Pd7wUX7QYQSbUe8uBXNtQ9uZcmPM4EyrDOTTgxQHME5X3SZKrnApmK5oNFSlcTygivk3ErW7do
WE0GNWYgMoyGvDBGh9QjOC2rcDzIxkqMxlmXRCfaJv6uyCo/24iZG7kDi8ptK0znzChxWSEflC5+
Q8RkCjTpLOkdnei1z/KvoZQ/7NFRQ2j955MAg7wVk3zQssQoNuh9WNrF+j9v0ghQskdOTzpP0h7m
Bgs2vOTVjCNmk7DKYriQbLvZ2TgsIrZJEAChcUM68Dw8T2793ZBaFlrjW5Xa16DmpSJpjqSR5t2t
pzXjnac+QaNtZt5T0o2XgiYWDZ06qFkRqzo9x2gmFpAiz3J/dgoj3WQ+EsMiBFljVh2gpqD6luGC
sSdec8MDma/DIX9vMkTJxDx+g1L8T8fe0ew4rdMG5WCTMVuf0IiqQkwHhUw8FQ7DweAymhikzVY8
s5zcECT0FAQ59DlJI1k01UkuZ9M4oHpQcObw9aIZbMJLOWWvIDLuteyB8iBoZDB7G2e5TSPz2o4V
BFoMzDjTQY/09VNAnZEiWV65UBE6394uUjr2u+xzsTzo7gn9/nftP1V9f5psbmvqk8Rccjob6qXx
u8hfgvHsu/nBBpHXtGwUXWwOs8mf+bsIi5BJX21UhKAWQQMwiBgntsps0glzjCbSnp3kOqcUddDG
QB7xpfoKHgc82Sa9TESE5kl9jVl3KRt5kIFQDERA2uQ7ZwmCcd8DxDCid9e2yMnwpgqG5bqibofu
ZP5Es3sIeXi9EvTYDAyEGwGKYJylJ4qHUzdP+xGaW54+9tV72EavUonXnGitsDS2hQbsW611jDKe
jtIUI7Bg5q/6p4Nq4Pq/IgdOL+EOkE6w8rTYYGBfYfc6aBIfhEnfhgfczZ/DZdzDqo3IjTUoF6//
FOPZVtEqKKOVB08uhLQ1NbxXRBQAdUdE7nB6hfmhBcWHy05SMbGU995iL9hiDT+Y8wFB7kHG1jGI
FnTwsZiemFVeo4ACuAjJ1DjWIQ63RaqJxQpseR+B2KYiK2PipVFsWBiFTZVsc5k/uEvcDPNXUait
CoNDOpX49pnGVYBwWVoe5oRVQ+qS/JG8TKlm92lYGAFT4J3zzHsswsbnd8bBDuDzsRPNS2yU5iYF
6MFiaD+M004yxmfre02Q1pbafrQXHgP0b4ITts74EvJsNTmRseLFIu4n4QywxSt6bRQ56SEp/Afl
23dKIv7fY8jF2B0bnLu1AhvLEgmvgtk8KWM8NUt2ZI8pbDXV5rWaonUTyysg1yXQjFVUnlXuq9tb
8jKSukXEEUY1w9eEMKsPtURmmcbwV3ifUlYfxUC2nV40h/lDiwtNQ0dpuEl9xueSaJatUWjmVApg
gkWInK+i15nWDO0zSi7ZHdlCr3DzvpEqfycVGVsiErUJFMWxT2I2WVbFXL1wn1vAaSw0LkqhKVny
0GAVShqx0TVhVCO7yF33LIPm2BrXlndppBKU2clkkJqIateO/t7PXNQ8SNCz4YCsmMeKXVB19yhM
yoSVXDm8xq3/lI7lGZ/NNiNAlXXKjY8cCiMhfJlk5paRe3WNomuR/Nf6/Tb0EZ5G2aUX0I6Ztn+j
R77M41efBM+dmDZVlbzBSr7ovELgZ54YuNzbZAzIS6Bdpjn1snFrufCbQs43v0R5pV8UNM6Vhc+/
j4oHXaHk75eVaJx/4dzaO6N7SASzoc9MoCkDPUEx2wWo7siiqydGsLBVKEpYObDRSV/gZpAJiuSd
mKdy7fdU1QjewXlx3Hp8NXK+4s5k1+UdVUecYZX/mMoad62RnqRQ1y6Kd0jNjs1QvEosHCu8Rq/m
ZPzzADuwQfq0WvN79FFdBVVJze8x71mGwYn5ZPaso6KMdk5W5lu82Gr5QXSK14kYlHYpnXlj3c7/
8AHNof2orl0SPyrDRsFZvlvLXT2QxxXlhFh0wwyVJHsyJAvWsh6yU6T5BGRmbwTnKyDpgZk6dQRO
DwwE6BW0DsqvOZPwE2k68f6jOvaoS2cXml5f7amRD9QI7G/IybDRJtg5exArcy8NCFmQ5At8v/6M
M8p3DQmQe867OFn4XyMDGgT4jx+dFzT9FkpQzSDDjxlLDh7DjHWflTZ8wIgpde1b+Z7ihByc1Kif
3SzrD/U0lMdIdtOBpBVypRxwUR6tFkdF5j03dgqa3vfYgOiyYqYt5O8QF/qcW/wt6RRMuxC70UuR
tCjEiUxdJgAs+H3tHCCTL9sWkLeIPLwvrQX+jGEJyy1oy1wSim3mtPpJBW24K1r53YJTQc0CMLuq
Ueg7heWA9k2Kd2IvfkLl856W+aImQ8h268v5q8O1PAZoVmIUHyhIPA43E84JohAEgFk8YfmVRfE4
g1c+wWXvDlOomJ9mwZTAtGbMQ/+cv7fzyB+pZ/uzqWOIgmlPrWNrTHTljOOtjSFrkH99bbxRcw3T
7VUVmEeX0nwzeYgDc6+G2Kl4IyubN811mqsO5/achp0Phx13DfvhBKaBpQ+R71YXa0jiLRyAfZAb
kAhSlBkSAMhb6UA9s1r95acBU1zulW09GGItLJaWsnTaLaAnd90CT6OJ8uCpDCT0rVIri0B+VPFl
CsEVDPyadkChXFqQFAhu+B9H57EdKbJF0S9iLUwQwDS9N0pJKWnCKklVBN7br+9ND96kX3eVUgkR
15yzD8VsgPThy8nwmzZNXj9ChQvUc+t4HwQMvEZbC3ZS4EOrogbQpTfIzVCl9qOvZcfEZD5o0yrg
Vje/UFi6L1M76CwPJp4VI+lxbiVsPoOqJT4kb5HCs8zHzoYSckNOVck3xliVqAn7o0JstMlM1a9D
oZEW1vfmh12P+HXdIMcdXmo0ELG5nbyU1t/MLXmEsStvvTVop8a2m+MIEvXcVr1/qBm4jq2ub4h6
P/Z6zmXUhcQFtvhT/JytGKQS+ack6W9rI/ckLB5LgOXHxraWCWJHWgu2vNWw0hJWUWizvggTqv7k
oUnM1SDZdTt88KxwINhBT2FFLigM2woUbCbj9NEb3ew2H4wREWBV7SvcGRcFm+Zk9XG4r7W820Gj
yVBeWOEOxEWx0QLpLOqJDSJdbnnRhKr/5YRbq5JmyVaIrdmt0+Y56XRo3dY+4aiDX2r7yICNVsc8
aqDxyW9oW509SQLtxKYObvsiHDhupDeDbsmf3ESopbc6rCIw/tO4I6wYAANMDkZHNc6zxrTVJvNd
Ay9nPm6mGBYXkv3/AxGxU5b68DIiVX8jXxo4QYkTQVTpTDRtJFsK2zS3aYvAOSyV4jINC/11oM1a
1jWbxzqm9LIAjNM2ld1n7erIsiZ4TYsJGeddgo6/6jBgj4HHKCAGlvH0Iv85tHDQi5ghGn7D+GDH
HaEtYpjW+NifkVfjFTV5Ugs5ikMNnodSBQVB6+k/Xoz4S9pJwyYxKJapTKsfHe7ap2G03Q/GX7Et
DfGpCtwtmmKvmNjSwQQQPbntOTUadhLAnd0VWR/eszc5SgtUD1OVTAdJ9vdqUOO/LDU9djBmuu5w
neBu7w/GJN0DKNEvd1YhGbgglzST8AmqLieh10Veno/Aeu0mezNyaqOpAAThFjJYuZyygO7RM8R1
XW/7LKN/63tqVA7sVPk/CHzND/QyzpW92nRHTYmMYGpmamDCMl0ESvIYYX/tLBNYM8imT7OQyBUH
a2I6aBcQ35FSd9R8THT65KtTc0DLpNXLjBAMNBKp9agDB5WNWyOAM1C3MUMPBLnBjWft8BiNK52C
CQ+khUMysBh6VEnVXaB1JQQYW20BkNT0f63ISC4AU7uNqw0Pw8Rww42PQSDDS+slEel5fgtIusw7
Mk7GZWMYr2U9AJpo/4SOWjMxXLhd/5jGejl2rgewqKLgqi/8FWvPqrbFoBBeiwdwHUJfoQnK91qJ
BzkG8DTVu6/buxIRCySxTWoaW43qVQvifWYx+gj9jzjrIVA7r14cH3yyqbjaDkbuPHHLNsssi8Yl
gYMrh7xGs44/QZysS8M85jE7q56EhMagG3DjVUc222SH71UGM610cD3nI81ZQVxxsmkruCTUPR7a
O7qtsIZxOroDuFBCXw1vh5fwJdWaS+Rx4hDE8BH22p+yh4iKYfnshzZ50Wp8tEESHgbfvzGQyxdh
J28t4wzgRsxdvVEehiIDLy/RxqW2s7UmdjMeYVowUKxZiNrOxIOmA8eH4bjctZxErOL+VpSljGE2
eq0hheiXDfhlN5N30wG3MyTedpwc8B0C3EQZpOeSFO9pHSZV/lIoxKuAz77xWELAmoDO1AGcz6mI
vga6kK1h9mR0WUzzJ1UgrbDM4ZijsOKke4kDMLWW2CVRcfT85ukLBKZ9BtPeRIRIpUiJgcY/XeoB
sbo2TsZTp3nDevCdNxyb98nj8huBgLA93nHmxifqUpOMMG8nJmCaHd62qb7LAG2K6MJdiittYbfi
4tsECEHLISb8TU/sT41sP8Bg064esP1r0bGvEIKU/XdmWHy6fWPkLFF/7R7KuQ9mrH33gwQdAHwA
DDv94Bx7a+oWbU9oWYRWkmuN0DJH3ruOU4IDEaF6hVi3K55otfcGkrGEQUZtvbRttA70h2mV98is
70X5PpFBotPxdka3izVAcM0SAKgIIx4P/o4yUZueH99EXZp3dxOmRZajupHeyqoIJYXzjIUCJeg/
2R0jAstrm3Y9eSRsaoz6j4WLwLHQD4JFsi6c9qw+XhOMJBBKUyhiYRfuIXJsBlduHToAh1vT8Z8j
Dq1AayGdN8g4NQ6Q2v4B9o8jGLHat8QypozrhFSHQN416jwKavetnaxtn3M9etqeBD3OpfPcSM6+
cmByNRidmn9KLu3XMFL7BfAAoJlzFtdx8QmWGiVEs7OoMHhhejpPtpKzSuORoEVtwfhPNZOd+KeH
TM0KZVEa/A4foVO+jlAuRCYOLRtvoeXb1kAycC4GXDvuty0hCQ8JPG28dAT8BTU/EHqDfeVUt8kD
T1CQcs8Ln08Pn6hFF9CpAN0HvGHG5SEFLDcNVp7Qr9EXs3rFJ4n2sjv0Gn7NelriPUHR5HyY9PhO
0K1KBAUwaUR7nMp835ME5Nv7GGVQU8ntbAKbDH/ptdYiRrQWIRgpnng+gMUiMyLgksG7jQG3nz+h
h9dLnDOc5T5siFGflUuPLowfpdKA6QasgDGShqCwR9vemy3Agag4JLLZCaKgA4/savg+uqDHYGsN
hw+lTbUvlb5m27nLIYsl8Yftk9zoQLqgM0OeSgIFPgBthtO+j7DwRrSuE7KXYkuO6KJIxWftjyej
mLaUzwunATDQXU328hha+CuCT08ML2HPj0uqgqOKv0Lbh8mfedUUg9VHzo+DI5Ocuvab69BkMWvp
YQU67h10zUJB1M9s8kJ5iROCzfVT6DAI1I7E9G0rGy2ypd6pxx4aVuXWTpCNaOs0yxELFwdIcKwb
7g7xnQM53ZBD11H1fzmCrxCbKs10MXgbHQg792GQuGQfyA2KfBR4f0ljLUewu96mS4gUHDsspU1D
slxMWsanxzqfd9ybl9jDQ7CssRYD8cIr6fNM1AgKeOCNtkbv2vHSodaytkakR4d8ir6CDCQvHV58
SOMJRoYZd1v8eum71ofFr5WobOkYjP/JAvQIILfcdU/C5q0surPH7ugweBhsZlhwb5jxoS/sewYV
YZlJ2K6Lzm4mqu/iL5prfk7DcVCXZogSAL/c0BAOxFGQasOD6G1bnDTAJVp2dGGlGEcZ0XKIXa5k
hG89j6RXZThFWE7SNbLiIrUWt9PcQxXYN4uQ9fYUJAdJimgPJpAcgmE7gvaqiuEQZu1WccKoCeOg
ak8T3qs4/lYpuCDbv5n4fRALGrC9TEjx2P4WgY9Ukf+CDfrRZ2jkAe7I05qwTiR0wU2wmpBV+JRY
B+uUcQUEyqxs3rO8O9aM7kKYzbGAwsNiqaFs1Kc78nab6A7QSrqBETDgV/BiNiMtlF15sIxB3Rxz
kD2TPS60NrpYQD2nyiT0gRxoo3o6Mj4G1r0GJuSNjPKr33mZmrAmDCHY1vY5h8Gtg5lOMAQt0jmP
U+Ay5ERBgA/KooZ2/u16wMgV8cyVv81nZJsJq9fsw2MK26tBjdBLca8kijMUN+OsU2FwIElAtDIC
k9Bq9dqHHxpbs+NXBGA0id/gYkEgl1gE+pMKgrNrjygAWl75Fz8UUOZ89DRU7fziigHTJ04PJqk+
D7nlqPea5FdRhDvT/XaGGfi3ndJnZX+QQA5FCT+odHdkgm2ioL9O80XjP3pshx1DmB7YKAUj4fGg
pQk6tm4uwxvbfzAfvDC2hcferBMSfNAI1XcRoMWP0XAvzBEF4lgcqDH3tWXefG/a1jaTmHmoVB1K
sOR1hZAHskNUMLQvjpL97zKKkjPo8r1dpKcerjtrkaPAM5A/waJuzFRtRuD6mbCZDjTvZf2aY4Mo
bfg3dUTUhq92TUdbDJEKkSXwzJd8UidTT98kYxmdlFkWxjJsPpVVbz367zF36R7HlY8SzNG48a0r
0v1FpcVUKPqROIulAjUDdmg9AHGHxrBI3fpGI7Bq4/I6MEyvmUEUUZ5vO/ErTZ7U8T4p85HJF8JT
bm7jv7S+fNMNMpA6vJnzK5SZ3QutFMr0/UicS+CGFBqsYyr8hA4mnNR99zo84EQJSN+9d8XMgAp+
clf/amP2cAEBFMR8uSmCvzytVkPrAHpnMjJJVhlb3X8xiwfu9aXDUFbaX6Stela8BxB7T+f8AQbC
Y4eAIiE8SmgvEyuiHnOVCoDb3xttNZoXz0Slc8c7uCotjSlbv2aJtxDmXmO4oMM18jgGrCFapeJq
T882fE2So0yJPaWencjSot4tiURQA+Wc9iOZkMwmjLzEowxdBL6ck79oICwFqpqcz4GziGeJrjX+
FqiCUhzIYkQz364Blb1E4dVMNyL5Fjmk+fIrjd5iNpJoDZDDBSbMGdobPzwxVuKxR8xve966clfQ
Edh+sfouEC/RKOQzR/MPXJGlNwc6JP4HwU6rMDsoKlZb0196uFsjnXXNURTqO7QuR57Tw/xQwCFB
DzcempZS16Ga3wXjKeP7CvNve0b3qZ2Zvw7js6kq1IBIeXKgLF5wTGPkDK6DARb1BgkmbndTrYsm
WE8PyNGBXm1xDyyIKyaRCGalmRyVhRWNkXztM/f5EWZzTMApq6slAejoqDkxSvI3RRpJeUOIdgHF
RIHgUzIub0nqg8m1r738UBqgQZ5ZRkpWeU4qZ+GAXnSopbLePaZiL6pT2B8FdeeEQ8M69w4yKcGu
xRweeK4vIhHHMUj/clmQZV9g1AGvAMQINWKxt+toq9sQc9XQEk6AUMlUf2waoK7vPrreOsucmzWK
w101pzsbibac80HQFnKBaHefa2/lGs62drhvBNPSjrAKHbpvFnuI8Zu9S8KDxJHQ6PqNidUaN/hq
0i/N+J36F/TNwBx40ZWx9dQ8T3APER1IB/gljskvsJpzFoJ4kSxmZGa/lnZNdHDSIuxXztpN5CUx
mxtrFWPthlZ7YwS5GTjydA1+mFMxDuZYlLIn5RoUdM6vxgf9U1vVsqGOEPW0LxTeSe4xo5A7WLzb
fAAA6bTeSzXEPrrP8cR2/TNDZLDUs+wwks4b9DV8P0LhAXug+QBGh6AOTXK5jiDpRDrr57Z/SK15
tYNrzvbSdwnfK5dFRYhK5xM5Tg1oBSSceru6LS+z7aoEIOUSF98J5sP8KtZ6mzQkRlZkt+GA5hXh
x4qc7F7o498K8Kdtk30zZN9pWLOJiu4NA9DW8FZ+zCwQ6l4qEfx38r3TeEhwFTHc1LadRcPtj4eE
V6G04YaQ3xhY1r5nr5JMJvab+s22i1OafflYyCJAQgPJq13e8zTyayVsk2RTVLB8ZzqWZKkNzGhK
kBJVQtyi7TEpHGXxPkC5F/SVzNABpz2cvL9Rhi4ZnX30oEcB5S+9fAehgbwA5u6IGMHGQ7CflrVn
rbu0eGjAcrT6phn9Bo/KtaEzNr2OsVxKrJsCNgJrMP5prJ7DPEwIhmrP5vhaE82d6YS+gMKopEVN
Yaxyxeuqf5aowFARQel8oQZnmVmuoNVAOwRv1PIcBVHerCAGK3zkEVBUNnN6626zpJvP1rU7O2sQ
TO/THJUJUPcg+PXaYgUJDny6uetwSgWe2kTkH3apdcTqf4w7+1wB78pH9SP5zKtYb7e1pX0O4GlC
oracwj9pMze59fI1bADUbwEabOaodz7CuEsKDrbAJMMjirT9mFc427XZTQk6SFjvKDwuRZO+MMXe
R/qkYXTLMrhedqQW0nUPjrIw+RirosmPQJ/xfCuWVW5DEVxE/Ldl0iP59+S2LiogXBhZi6Y6G4nP
kLh5wfR7MnR3Kxketdyzyxw7jsCODN3li3KVRSnzCzu/SBA4Ux8zouEk150jUlNaGW2vq/qzmIoj
MASx7C1+ibL0TtgM1nbinPnIxpr03HRfWdJlbaMNX3mZjQdoeIr9X1VfbUBreT/eDSu09n4Qo2KS
qbNxBdUxAXPYfUlqrYw+O4SRqH5qftIjtRpENoH+PYE3jGzG1o+FaY0XkRcWTCEwtvCLCYMIcvuf
CkPzxZAgtwaaHXAL1O53YdZPMwWXIlVLnIn5sEvT2AR61y4GEHD7fkgJyYjyuHq6BrgqJxUEAOnp
TdN4I3CB02oVw7+wzL89s9sHDHPZuUcbrLXZQv6/Bs2PozMEa2vCR6hHhnd2B+omw8CyZNvEAmZ6
QQod02Tmw3MsF5E/Y9UCJ/a+9bTv133pQh9JzRueIBxddjCsHQ5xpj0RAWIAyFexzc+SDilA3oZY
tLQsxZxuAxLCreWFxDR/2GqhNI624AgohPmm8yIsmM4yrghGFlVFhty5xelCgUsrM1afzLj3+uSY
BzmEAFcDzIYDTdva1oNfAuyeUg6fwmAUOVKnL9vR5TuGbOAP1r/QIxFajuSc6XHc3eOu8/5ZfvtH
ZSDZtKgWNF/Axqkqyz1h48ShBuh8qFYAM1bDnoFpfE0lIHe7xbPgRgHWgRTBpZY2AcYoJ3gGxkRq
N6sluI7Oy1ghyzCgyftdH9MBYtGiCm2QoxJooWKVkL+Rz7gsP7oYrWHvqsivLpU+tUisad9603Uu
dj5JeEMlcteEKXxbhvdWDdQDIvXHF6p5/GyO3uZH3riSxjQ2XlqMCT35B/68SRw5plDnOwiD6wLK
aojthDZ6jlgNKMpD52wji1ZVyxI9P2ETorZnguOa+1KHoBX7MZBum1mjgF9iZtrvKEaCS4G5IJBO
nOG7sjtFCUacRZHzYhc1fywMja3m1TNv6m6p9q+rcFhO6DFRe1gWP7Gym8+QJaRvjTYTWqa0hH9E
3rpR/q8zmM8U490UQtxw2Pp3/svAVDDOPViExDnbkmGsuo4RNgpIvHW5n1JgqhBFW5xhlvbMvJck
K3fNfE8gDys6Ctq64r4It6WAhmn751akxz5Cwo3P1IpXuOnD8hPD1DKPCmw1r7yEr5PxWURgfi09
WmpB8DqQJlRO7YfAfqfFCLtxdbHrOQhs23RlzY65F/pYPNo2jUb/L3M0qGY/oRUeNMiT7TC7DqZX
DQ+OsuVjNnCN6c6MpyeQoG2HAyAHzzLOfEY9ZbzFMqJzk2fmDASrt+/l2P5LOn/nlcXWBmACn/qh
bK6+0MdGYQ5bvMRvUYRCCrHSPakBo7k6V2HhlFSFIxv9xqWL0t7FYPGNydkHl+fho7YyCudpCDdi
3sHrcy9J0BPLBS96atL31maAtiHJ25sdipNtI/dOy/xv3icXP0fNyzqTK1MioonTY+hOO0S2+t4z
tN+uEP66l/xZumY+Wk9CWe/iX0cM2R+e1oaDKmTxrPsYC4ugOE0ZY+MwiVkali7XboQdGq36OrIg
O2p2PK6oQhBJucRsuU14qulQ04x4KWWIE/OeXSzQsbQUJwOg1JpJyKZ0/MPkxnhsGutA77aR7LzR
QYyzHeBOT30JEcMx+Z62QyU+/ZSskH7str5Q77ZTcc+3bHO1l6IDf9HGxQS/Htg5LUCZGweytq+N
r5+EWzN342RsBAjigKVPGhcDXBxSPKXcl0ivFnoxfqDZA5KdWwBkgqfR+ffAQf86mdFVZnN1ZAcn
6BkNeecUBSxt1mGAZKvKP0kF6tb6ABCaKIUlczh8Sqo/OkzaUqc5mq1prtEfpWzMDbgbRQjS3+m2
FelA9LcHj5Bn28NT5EQ/Mq76BYS1EdKAS/0IipT8X1lWzRUwTLEqS28Y4OyRZBGbbxb2kEDFt3Ya
N3HlUHbaxLNAqJZt3V4L+p8Q9sIKWfE/gC58ZtnFxo+euJ/2HEqNBffMUoBc7TA61LYAI10Me504
xtRl4QFrZ2JdHtbOlQncosxtiwGtt8aMdA9oHrmWIC5mPCLBgy0fDqwUYTikR2FkfwPNblEt5HCI
zeBLOGQjOCxsTRlgVbGSo52JFb5pazcaCf1R6LdrHPUQ57TgJEKzXVa9oV1YdH71MB3jiIWESFpy
OsDIMFEWO9XUw5KvecmqWCHziZ6dQSKcF/uUQHl68CS/a5T7JPrQQzM6hub7ZcKBC0aql16Fi7CM
bnDAFwhv90bqkkJEI0u+wDYmHV7Y9pvQCGhVmLRbE6565KlrSuk4FO7RYhvqIpqY5z9RDQkMyVhZ
T9uwg5pfs3cqLeZJUbUbCsZo/MxXEn43vtszSHCwnIw6IDNIsoLRdT2QeBsdxxCaXF9F7wNGUd/T
75FNrzb1l8oTlGS2ZuKCNG8J9FpAReM2NZ1b7aq3BIN/YxT3tvhI/eoP6A2u9ax87fvkFAt/07TO
vp70Yqmm7GINxjNSsl445LnINPvWR4J8Mv2TrKFb75v1bqKX9Jjb2kr3VzkL5VTAV7CQZYmAGReN
0saEpUajodahZgL4VyuTASrgufDKLuGHeTkffaoeA/0+887w7M3MncxsdjIbn5lVEZlodm+ObhDc
wWsLC7f1S9pxe2NN0ysL9HRJ1PC9Ya/shrQwCISMIToXY7yHFLLvx9jB+urcChbk2OtIlZHTwTER
QpJvcqh0rCIujSgJCtB58ksxypODbdyLyf/ySsn/sqNJkNToyJtP4QCOL/pok3eiPr41P3grdDLb
6jD6V5Eo7eB0LALOqjDRtsSwH+B7bnUH24nLPmwK3t3Y3vmppyHdwssjYVq2uoJQFMGXyJNtaDmb
QnmEYFsQwogAC2aNuIiZ+edTPwu6Iuxo1abs0FRCf3zTB7FE8nDobG5+2veor86e3Z1T8m+IgGMB
GRoOIdFmhuRc7spOnUrpsDDMoY4ON2x3F7fOALa4aEzkM8nFSegGXsscy01EuBtPU1Qj55JAtVS1
roFWQY659g2NTYpQODcB3YEPKpLiKvvwVuEATzN7U/fWUeklopnuRYHVg4D35g3kEEwYuAG3vHXB
uOPwv2h8P9QCV1Yrx3r+w1yGCY4G1QZXeULQ1BSeg4HdpFJPlByXdsYWOJLogQCAsPR6lnDDSGtp
fnVa+0tE0Y4XcG0qvLJNMGyjPHmJIzYiiW2+pWG+hQP4KGpQi1Ymz/HUE7oLnU9MSEB8g6FX0FJH
WQeis1l9sDr3B2+rHP2OX2XZRuiDNMqQniohefNJQQid4qwhoOBfv1h5t4V0+s+2u5s16kws612W
0ad19QMR8TpyMScgB12pyQWe5eJgq0jecsjECUGb9T2L/3rKvjQc8CcSGj4dqY3bVjTOKTSyrTVQ
9UaRy3uIH7rCaYAAbeavkpuhuAkplaHi9jTQ1XsfN+pIUjtKkUhwCxOA4n1ksj4nqJoQg2t/XaKT
l+aUEww6YDxVFdrEACV0o1ieYMXH/OFFxatOKuXWHSgDzMlAEI2tlT8MJYNVdua19IkUUZaRIZFB
E1XGjMXiYh+64WZQHfby5k0QSNSGzNIZTdSE5MZohTU9YjSX6uv/MTmF/aeosld65SdasIMjzWrJ
LP05lZyu3uyEhg0UViAbiESDiFgFO9SPX/RH2BDjaK0GK96Rw/ietTobdXzjWoPF2jSNWyLIQwZm
cyVRaVPnSFFBFGWdOzeaFisigcDdy/HsWyebYhoFU4TtzEeZMtvAHPVABvPWzLRfehxk41J7N1OK
QS+tD2al7Xzc9ws3n+c/E3hyeNVA1Bwon1jJQCiA9NVwD9BHIa4GqmuN/babVY52zEcap3CPalo8
ABrQaZYeCvTwN8zqbxDXwABmCWWYXTQHUUjKuG+cG9WYX46cSDhDXjQEUt+arvjTpuz/M0RNcTT9
OlJRVXLqAi1haOnD02yr4m/UNxeDawdApnbWmgleFRg6Q8C4UP23l9fFotRNd6F1Kes1YgwsBzEU
ExDt26Suv5i4Gg5uL8IH9iUFymRIlo6weaHIj0TxSh9eNsQ12MYQrhuAiEfgUcbS6KfL4NQM6eSc
uJlp38ZEjhJuMURuipc2Nckzh368MOzpigpHYsYT9zBqTwHMJnAMkOpYtC1MZPYYd6uKMsJ4JK5b
0suhqvYoI1UkcV0oQ56MXGSkC48HFZcQsFjyVJZDFIG4saH8zZPqqnsUB110jaiLNjoSu0Wq82UY
lbyQqYwISiMhDwM55NgXL00ObYODz64aKvy6JMgorXf8zCUYCYBM4bJJ1Y/tCNxZ9PkgbLg9msIE
muJfcpAaU8WcRMxEdoHyf84tHZZRXfO9FC7lOFiJ6xjTrADVDVFDs7GVnXgpB4OXFctZzeyW7wG+
BUr7EIoK5ptPJ642aW1dyUJfuJJxQNIpHsnS+qMV3pXwV7UYBJz9uFJQ+IP6XWnEkrWG2AEt3hg6
Egw3ds6EMBInrjHzGZKjF1mfXL2fpEZ5Gy32r02ZImUbnE0E2cxV9qubUnewWcOcMrjcQ7DM2PV6
WtJ+JZo/vU2w+P4kAdy2XqM19lsLp7RPKzJ1cDihI16miFiwrtGxmBHcZWsNmdqh1uKUdHdd2a6D
0mVnjyZ3mZgy2sdV/cglRr8k+kezXX20tZ7vq2C8MHe6aBquaiNCRpkB7U8oJhOrOyvlzUxGeKAY
5w1QktF1CNOt1VG5YfAj6xJfdDhbjlKvr5dg5Xi6aAoxoN2weYkVrOFpCSwVeiv3DNaVVZTMOTQd
s266iw+kJkBvHfl/NY3ObRsN8Rc2Jib5ALEgf+ZLTWgbX+mMk7XuS0T1ezl8xxX70igYCOJK1r4+
qUNgMPTtqnebAAKWHN2BIdZaFtoeQvi3VAN65xlSrTJKo/EcQ2Y9EcYIibv1w2cNZfrYFBDRUXD6
3esYKP3YKLImVijLeYk7oMwrYG0fyowINiubaBGZMV9NSrycYyL+W05D2wIiSUOOzKJtT1XlPCxI
cLA19bVfUqONAiRciNYDpN81N+NVlbkCSClVBRJJj+2Ez8mdYDrOK/esebPNPAV7ZnmQNgf7qufj
rWsQA5Rk/8GctTbM4s8tjZaYeOri6WLSY1USQYVLgQGwKr6BEYQ9XjOSFSZmIMspngRCkhOXma+N
nn46Fh26bpKg1g4xBJ6g+ozzFC/BUFL7+c5mzO2Nw2JRmNkvZqCNhgxfB/4OmmVaBsS5i95FWZ0n
393ssig9Kh6PlAmDDJ/Oky6SXvLOoCq/R4O380YMTInVYq9ojZYrWw1fsrb4WgcS6VEW6lPyG+BP
DWabAo/TOhosA41rzQkZ1z+ZyTfrpYo0p8C8u+i336XV1ktU9eqK00qRI51KkjRNRY2XOQX0cxGx
KqUcRptHZokHNRZ825IUCBbARAHwI4nvaM6XQiRrol3oGQxUSFZ1juCz3fQR2DD+vaZNu5tBoMcp
9pO14ZMn7CIgHmVMkYHYlXqaB0xN9Us0GG8+ssFnkSRMYlEqFXhKF7WKvxIGB+mUFgvHx6SRNtY1
87DG6OTmWvmrNbB49AF8TNW7QU3GUpxFMLIDQMIJM/Xib1USTauijyZE8JdFWbQSvADlGJ/CNnqD
UqhWMbbKRV/Vv05hwv4YPkdJ8EHdZu/aBKKQ0JVD1KbXOGN2zPje/LVbTIytTk55Geu7SSSvfp+T
N5fo5P3OObBE5XWfeLHctTc66BMrDnGMgOvSEfyfbs3CxnPhmIemv3PbTO4wSSTc3RA/zAkepQok
kKaZnl9FzK8tGVxSYgjXknRWa6IEpf1jZskcJd20Slsx9i44pXh1SiOgtWFQYtO3NLjmJpkRwaKc
UyaE8YUarebdTp2FUceEgijwQH7Kuxdkw8wR/klCsjM6RkNHCzzqsskacY6dkvbOsG+iq3cNRqqz
PdHFsICLspg+OSGpj4SBOcMvAZNSgVxHX1jfhN7de2zTkPS9/iPm+r6KnGWdZXvbtOyJAe9gB+Sm
GNZ9O0Rvrha+UKFdXXKYDCfO2eKWDAhC+xmPaMjKQRh/ENx/Gq76irhYPN2FMYj2UajmNFVEp2Bz
vzmZRjqb9P9qyeBvgoR3KdNJ9qmNhod5NMJrgQd7M3EHtZm5ZiT0ThItXkfNSD48/txVnQ6UE75v
7tOh+tLn8GFjTjgPRv06jNmfYdS3Muo9lPQOockS7Uia1N8DAe28d+SZJlP6gSh9YaS46yoilMco
cA7WSLYV2NYX5P72MiL7zmrIT8/0eg+Q9Rxzfqg4/+O3zOsAsXM+GtqrDUwaXkarXq3eNtifwIxG
rKijPONDWscobE9lkmbHqJl+S+E9QIAj3QM0R7dnahuSFRnN9eD2yJB6F7rPB+5uRVO/E4P7nEII
gn6k/pgZi+64S8iiDTWL0KHmn9FwQyoqFleR0454wtA4+MJ5z5uTMLKyGK0vx9o9UHsOC70EXGbl
G9jZi6qAh098N7Fc29BojwzIKEdafLJpdUXT9+g1bvTOQ6vSlBOUlMY7kYb81lijs8zJc0PUyzR6
/BEO76GwuZ40t3+EgRInt8jSFb5xOvmK/NFM3QsuaUVCqo1SGYbyPqGMxYTKMEmP5KVWzc2zbU4N
MdvmyQ6siA1b5gNbJ4O8R3YvM63Mdqm2dTdvGa918T42XEHZQK2igxZGIgZeBftXJUjoMdzmndED
woaJ85nTpDW/yABndxo3Fp5pw9iY4Mvpry1/H9Q22568Td/ynKDSwexJjhBgUNJQFSn3oIsfXjmU
YIxEH1HFevSohWnxr53jQjQyOG69redXty/MdT4yIJ1GFlC4z8W6kpHaG0i9qWk7ohCwVXDhMl0V
ie4+i9kNorISgyqJ5st6ikAQV9NfLtjmwr0hO1Y3oB2WcQe5yGThyY67WrqJwx58FOGuqSIeFPrU
p9Wb9cPS7FumuQxndV0uksZA4gojbEG8A/ZNVYEgnWQ6B5F3ZfHVdNp2CK2VwZQ0oaBHaGYxEcae
zXPhxjmmnzxINXrq3uXLQD8KOqu9VEhbmIRwymNYj43/ODqv5UiVLIp+ERGQQAKvKqOqUhn5lvqF
kLmNSUySeL5+FvM4NybUMgWZZ5+918bbYTqDZ4fRkT6csuywpLStmR6KYsz/Ft1SfSrfsVnGlR1c
9N6x+v+WfhzxhyQBvBVR9886tupDSlMAWeNyJp0u8zdvPUsws7tEOU17HtNOnEk/tfTzFOfY09Gr
l7r0QntB1R9aK6WF1TZoNInPx7tJbIMkNxtvj29yWEdZ7uumpyDGTYS/bcC546AY4kcunmx5jE2p
+LjgJQ47khGbpc+zTWkyzBSyrezH2adfZrJtsE3wwYSByrBwRt5m7Q/g9tnlZWunscq4Bc62Su4z
mfO57dxr6XjlxgNZfFdZ+i9c0mmfIrYAV4PEH/m0E6s5eYc0RI2P5l5YO4N99ChTxiHeBJtcyOXo
Bvl9n8tulwGaCDUoi7mFP1gyBKX2twERZHsE/4KGw8wlqX02HuG2pgw+BtETrzLhuztSLBL343+Z
NuJ9HGCODcG9A3SHT0fHFqD0/vl0CR7Hig++579ljjxx6oCVpYCFEzOAr2oPz4jyFEnOKAwR2Z5o
Idk3U5fKfaj/y8jNTjOx6AoI0HF5H51JsZIlIomu28XfiSB0WGMDE6nTSa4ow2hr6+KlJ+8N1zUY
AI3XUIQsqGicalSTxfC5+px9Tt6vQGZdukfaf4ikG6Biw9hACgobTR9y6NwGIS5cDKt9StzkSrpo
fB1kjzdYEpLWzhTdhW716tVseIgVPdYgTgg/ZZBUSuuaGdBjVH6xbvXFOxIa9Z+eCHapsf/NRLqI
IpEAjSn1vXO6+hdgmWWwZVOsBSVr6eWOvNnz3EXlLptT648/ZNmbabTF3TPvdppd1jls8vZg5qG4
Wga7sd0tryYDYIC5Bo20AKQZU/2XjdX32GuzJYx1Zm0KRS5jfRyEujl2UO7hDILB6OUkHrvG969N
5IZfSxGpCxcCn+nf7d4T5HS+f+DrXMk0Ex2NOOm2bDBYTb7tIG61w2poccS5EbGttkHncromPX2z
Kd0yJ0CdEmt7N3x2FL//Bf8Zn0oCZzfpl8WhHEuaLcgnoVGnHI5D3H2RbFeHToYete0WeTS+4HAI
lG/YOmSu/SexSb0voxkYBv2ILHXVBOJFxTXDnt2C3aHclKQyINanUVr5rZcjmZcef/Yj896Egwe8
F/IRTzv68NBjhUYrH2hTvbgmdd8Gn+ueE9K71xfZcD+qeTiVCZvECCLdiV1/vR0cjULOn4yiNB3Y
PwOgnYA/Q9G8RI7rfbjTCMmilVN7Guw53Vj9uLxHadc/ZoskWSwZpPakaOufZdHlG/5KRvPGYw3g
tk21OhS88SFOxPfUZRwhTWAYUvC6ulf0D+wgxH/AaZWB85Q2C8lsEYkHG0QnMXd2E4vPI1+EmKxA
6+t9qXn0oGTb9wSC/MMsvf5+Krw0QizmFyNnCKedRejAGWCls4c+0zlG+l7hHt64S8M2J2ohBGVi
wnsGYWRHbXZNHN8hikFyA1x8RbLLGwjXKnYbmBdH3pBl7cDoQvhlezlAqeJPGUOzWx2sruN8xH1X
v5X5wKPZdDb/RiMmGzGHGZajyk949dOdY86dSsvHXlTVLbUgQ4BdLcnzZmTmNhbFIweM8+A34OPv
IpH0CA7al3w0YfHn5cBvhcH0oWmsBXZik++LeQgAH0zJhwQguIG2QppyZikzddzA0lq/L17kNSzG
WMKWXc0iFHjVzA1goaBkJOcsfdme84B8sqKdc8+lVP2UjkuoqqCrRA559+5EqSZPFuUn0xTiD9/M
V8D2B8xM95Wjwpx94U47Hau/VhHVzx4tEKR/ydvLFqTFEBQsyRe4bqzigKBwOc3pKdmjJBQ72LfZ
T5bjtjUOlrNxstu9NTbjyU4T7nF5+ctJiMrqjvOrq0UH/Xr0T3Y+DP/V5YgTWLntwcud8Ti3zBwe
HKPNksbLlQVFdAv0zPEvQ+sUJZgLYxJzb0NVRyC51kuFk02yZ5TL1JObl/6tZj27M7XO6JXEA+wY
iz2cPXCRYi1Vj/8Yj7FoWy0AZL/tlk2QEiopbXfF8nceLGYSWpgiMoq+neld5fl7Rq/SJeabv/Df
g1faE4JzO1JdsI24iELiJCethr4+Vc5cE9/O8eMmJcu3JUjQY/KKGq/RHS/EV8Vr6PXmUq4BExQP
/9tuqAfgmCzm/cxwApYxQk9t8ggP/hBPFpVaDfRkq+pdqgdJUAbLxBJekyrjeaixYs94uGAZo5Al
3GF6KoaGVm1ixXdIPTuVnGTNC/vGADmvQaKhDGl+7N1f7mBJtC9ztuVA+0T+qz1yHL/cNUHg1xDs
qEuN4zFZ4zf5oeFlgSLWCKR7WhPFuXec7MNLStCkhKi6G9VfxSFPfGoKvGwe/gVG8Xuk3hT1QCTU
BfJwuC/F7HfdkVWKaG78Hf0r3m5NUZiKxJkziRbhoFiIC/hTg+V4FsVjDIP/vSbHjqCFeeCSK25c
m4bVAMkbDx/T2vaDddStwwHKQwyuYZNmTn3OGhfYKZl3RbVGhKk9oyABJD3LNwSfuijbe8vSUtyM
kf4ZoDhb6pBkrns2glvoLumcIsMznMebqVv8M+sDc+Ie6H00lt/s/VGxFSmsoKy3XauXfe2VIRQZ
Ey3bpkf23ihITT8sEQEOsWM5hqw2Xy2ahg6O0D1mGKN5JqgOxt5QPq/Up1Cg+qop8v5i1Kz3NIl4
z0kB6s2SwJ88MNNQkuGxh/DL2774nAifdTfbpyhwF8Yigg3n2ulL3gssCPGA+xgP0VtFovQUDjDD
HS4ax3ZaVgPcR9hhOarzuj9xccmPwVLxhmqbFBzLXJQ3kbfz27x46MawcNa+X9MkWxNa8Y4cvLnW
+fjV8aVxXOTYeu0lvi7Zgpmry8HCbx27pfUD9eLFnihOYHmWOftwIdsIzyZA15iiGe94x1robrIE
JRCOKYMCX6CPX7KPKS69I8dOgcpk57PYyjBd8D3x3rIH1TwOA7t40BZ2xI8cNvXBZHOxgg/n5AEl
zt1E2noWTp5h6Oa/g8ybNiaiPEOk4tf0jrhm9A28NXZLPFR1ucD/Am/1l+ObDU0IupQ5NI7+EjDH
tpMuxePgInrdWcKAhXbGpsRdqmnSLOZk74J3jrjOrZaO3im8ZRMO/tiwV8ijz57ic8QQeFxqMzvt
fK0dmQWQwvryK3Xd4SlLfHHrS6p+6B/+Kucao+oA/rJbZjBFBGjY5oqxtz54W+ry2DSaZ5xR2jlJ
6c3OEfkZToSe8cNaUpKut53iTJmReCmtyAUL7BnUGKRobIWQy8VLIWg0nd0qlJiSRjfZxfRUJK+9
J9uWxFE+FRTG+2x5uOYrDwEYRP4dcWfrKVCWFIQdhW3YhGoBeBWQPmbT1HT8Ieyp/vJpm6PCyllr
KWcqH/2NBpTwz7CTvMYRrVchPRPflE3gZCitvp4+JqYS7zFARaFbgRUVf9ccbbf7UktHVUycVazG
A676h6mVgTjUXWtf6B9kpRfldPixEaulPjnGPRIRLj+Sdkm+lEQDZVk1hKl8AL9uvec8mH8EemJ1
8Gm+YY5mxe18dUnV+BebM5yiNbeYHpUfTd+hokdiTx6eQieR9RA+W6YlG6vRJXLosgF0TYa+oRKV
8sLE27mznj9DfCoWH0eru4SWha01Y6f1ilNyvAourjsP3Z5NUSMhcObxaext629Ai7STE7BoDLeM
aBAM5irANqFNfM2LCYMkVs6DcqkVpJmBCvbYFpgAU8pZBzr3NBdfGTR7dFZ2w3kwoi758YibnArH
6SOsGO3O1EzPr47bOn+ntI/FtS2SubjQqZhhfW7C1npVHlIN4Q+fwGxJsIo5MyHaPYv0rh/8FZ4j
Z163thgZ6dq8aj5iYs+vI4/yD6no7JZCxjT3TmAD/W4mbUdfbW4pYoZV4vyDPG7tLK2JXweexMpL
TshPY0goa3rSGXH+xhPrraaLzH0xkzou62m5RllEwH/KXf7GdQVv4hQ5amXdJvYCBntQsJIMxYPV
/TwFFhStEiwYjdU5zbp1NK5HJcN9jbQt1EfGCLOa8abwrxUN5Eo15ShvWVDiNYZ7RS8Q++E+uHPx
oq1oYI2yEPqj/IrtjIe/L4B9B9J4fxK4Jt7LvMwVjBqX8AeOhHyBchrVK0gfky327QSk2smh5Fht
6zoFeFAl3MePHpVjDIUGM9w9jNfolVeG3e6m2sVInzJ40jndtB9VX6mb8nz1aJk8A546FvlP4qui
2QUUa0Rvuee5NFKZMLlrVZ3tJmNqrA7+0KLWFcODaYHL9J3ktKCdZhuH5OrdJZS8dno3/WEj5B1a
/ieupTI9AMIvtm6k/OsySO/TAXq6Ha0wuIFFVlQGkbyG4DuP3iZwuaywVpe4p52ie2wDNN6aAr59
xzH1zilJZ2aUdeljPhua63qTTMfIhVpItwPJoiLy2/vUgU9217pj+FkV8fwURdOfVnt01pAIZH6L
phherhll/0Kh63zknoEkQDUfHxBXZWceYfutAQ15qHLNZqYwod5aIY6UMLQTzF5Evm9rr953nUwr
f0CPO2Iq4l8X1/O7KSr31R8TUh1Z5s0HtkRULS9YjdwcwSgB8Z5MVfTH96i7Rxgs+ZVGbX8aRtbp
wi+GP3R1wrGqFxt1ptSPFhM/kKXcWx4hQLlffcz1/46CJDLuXY2digoKAPxMquLHtRilZiog7wlx
q0PWdpeuwfRc9zq5tq2m7qL1wvG5WRvbsghI4F3NLHCBuzOirIGt3HONNr+GY/+YBL5LuUKZ7EOO
n8+0rUqSAoBwf03DEbnlKMOJmll+yRo0tORxqVX+gVTgvoRGYFUvTYeDJMX6madh8djVdIpGvDU2
CBHNrmvD7Ey62CMJDyTVlL1/jGhDO3lCkakmCkesqgqOTTs69/Q8UCkROdGrE3ufHBIIprkFe9Li
q0EZQeQMCtzv2rqB/pF3fOvm6MKB2NRZ2h5zOrGeRxkMT1gtTjqeO6IrFVpeh5TywGdxfHB4dQAu
80KMq0Eq+QyDCepNOrzKCSLetBCttzuaLUGzjGf8Qc4vB4D5BxuPMTLJKXPRfhUduZAOq/Wk2hck
kE9NN2K4zOTIy8sZmhdFO/tKv/wsDJ6C7XpJuPC15rPw1oO/aKeHycViVmuneOiDMX4e0zb+DyCy
eHBKIAkbzIz2GSzQiqEb5pPrOz/0gIidN7b0WgCy0MdyqKOvkRps9gwOq5iS1u031qYE+HIKVWee
goccPMQ/nTOZdPx/9gXbXWeDGRHSwVAP6GFe05Oi0CG+aVwoLos3Ne9xlcLUzIvfAWPPxhSIzT2R
7O8gCkEDNt74Rpo6fHaaYPxvCoOME53B0EtCkIuTg9QU9EF1JlcBSKlIzFfZZLy1XVffWtUv56hE
AkpNJvcLfr77uW5GZ2sC4/y37vNxYslwwFdPxPiFQiR+nsqo8BhyiwebZiNwrwLBa2YKdkXpwgeI
hMderVvojLOVmwq0AtA/zklldfvpeTI5pvmS/6satEZSCQN9OmZdG0XKDfVGukpwq++nAiuqSqo/
tV06rxZnwrl06OCmBQLfhe23d3Y0YniIk+S2cGFfjxOnpCJBZM9VZ1fP7cCRwdOW4t2k2/Gjddrx
D0CFGQNIIW/2KPwX/H7d6tYgvU4oltB5bPd/2WvEe6rD+clmrEAq4wYotc3pO3jDoVcmO2NfG/aY
VHOW8N3wVisUK2mxg6kablqws1mA0bYmniQiMxFFQuiHWKgVij8lb7UNth2inX/McDQ9WqMbbqw6
1TugdSUguXy8jBZfkcYxqIJWxaeRVHzX39ukFfaM9+RLeq/mHZNGJnnh30zApeNsYZIqH3UMv7LC
z3SyrcD5pHUQ3Lxing8FtI+R9BVQeqZ1rXLvYaqycW98fAUYa5hYVQVjx3NysNO1fUiqRdP4Yz3a
RVpDDaIoMqnjiGy+knje+ZTPomPwJHX5kdpO8jz0VIHngIcoaUN9u1sIk+zzSpZvrsEoUdXj2zJN
yTvFt+g3DXGmcTQRdl9ZHXp0xjvTSDJSFHfhciIlWKYZcC1n1UwKLzx0UzKdmVmRj8Qijq3wOP2D
YDwJ4Yr3BETYMdaBe+9mkX/khdO94dxl2sMBuLeDdYnj5cEBdyn7ba67kOHY8nl6+mozQeo7Dmus
3vgRP7y5cKCrYL+CNvafWbz8mxGSjjsd9i9WQWTIE7qlKZBnEQs/zu+FjeboR9BeLdX+7RsuwKA0
eL2vPvFhK02A9bLpmxs3mYnNe1b8AaL66kW1d6ym7tUeBgWnqJe4K2CpRb2w4KjBOyVr8yRlV35x
ngGDkrDGh0KEZ+7/1qPHALVLAjqXc4H3w1MJAmfr/cuSkrA8Dg6YPCl3FxUU/dl17fnccYshZGnz
8EsCFVCuAGjHXHGTSC9/bLV81WAxMQqm0T5JEZIYHuMztGmGJ/CD4DQ6yFohdgt+F6P4BMTsXNyB
9XjgABPwVPtW5+bfWKwJZf40P1yG1uxIi/rAcuGOlyEdroLuMPSUlamNbTILw1uEWeMlTjRMi95a
5G6O2CKIjKOfBat8MGXlHFSWRW/TWkfiTCEtUJl3ia0l/+VA/i/HzbIXFjpt11q0tLvZdO/T6seK
3cFjLvNXr1Hm2fb7+S5BQn7ywjW+ZtCjTnkaiM3gJdhfmzp6TPGP44nxrXOqCPNKVUBrXmB3Zlny
k6At7JDNph0TLA6SOTcsRvBe1xnBbO1PFUp6NHJtIAG4TBRzVdCI33jB/WmD+qdSKEakui/SxYRv
rVgaY6W4FZKOQqzxtcIXtyvN7G/gmXFhAoaEepz3kDJsLzpONi9k/C7BhaAEFBYnCl5rGuWZdi33
XKkaAELStZAUZVBx8Uzz6Ae0KinClC1guqdEEE5FmPgekUQydLjt/QncH3mBqySTORyqZJV7vaRx
vwMbyJaHbwr2Bd4c2g2ta8MCltYl19JsRTwWMAnHns9VZIo+Ut9RZ0uBmfOwGiJH+aCye+rlLjIE
r0y20anrQzN0bn+w2NBSd9s5WfYQ0v72aQ8tj+CQEdTijeuDJM25qF8UCy380Jl8SVlrhfAHs+XN
xfSOkFCU4s3xVX5Dxh4rbJctjwDFoDaI+sbx/1R68B+HKMUbUk/u2J/rfqnosLZA+21kPUZfBBUq
nh9GBHxfgqQwqug4CPRKS/0TYu0ZNKXsWSiTNLxvNDg1AjX+/ZgX8NiXBjrfZk3CE0OGS0S8WOP0
G+q6fGzk5D7GcMrwBdCzvg6mglBBqEM33uF3apw92D8WLi4+tge8LV2OFVKRqRm5gxukVB/WA4UZ
5c0XhA2ZgHreOqYS2YUhrXhH8yzDW5q24t5Q0f7pLDauD65shIfGop+yrXFA+LNxJ925BBXFGamq
vjHwVNsi1y+g+Yr63RZueIEvmk73k9tnb3mQF+au5u5Bponq8X7PAwHKjGkUZwxO/oSTq1tirOMd
r+t2A3hNOsdsDJNyWxTaXPs145UCpt2amjqZh2wS+SNDzUDByZCTHUodx07OSGvA2HtIu0S7jvxw
MtlEEDh2esmai4bv9V7F1BZwU6YgLqEgaqqOopV3dh3Ptz7V1p+5yRjnyg7r1V1Ug/rnBDbAAtgr
K7Y5y1Cz+4hi6rJ8BkGlQ/b6arjMHbtDbHggSjTPb5kc6254yHy3uUcJsQ+OX/YHLSQpj2o+LjH0
bMIyzS6N5E8r/OhOzQ1fL3bj6chxlH9GoJF2Nk22av0e6FCt+DP02anqoUM2VtAcRJWE2zEPmgsH
QAaSdjiNjv2IFffQVT7QgkzRINdZdKFTorkZvXk5YwuIf5T1/7CN4BXZ+C+0/ILAIGdp28wUQ119
A7TjL9TW69HTEhpe6291oe6xjr7nuf3WesnTIhvaHNa8+OxOwH7548OgrZxr1vs/XQbhSYPS7D1t
UJ2N2hg0WtY46NxN0lUkwaEaBoFJtmMF9HcwrFsSdwYb1tasmlXi02kTdaRZ2s8GIZ0t6Ih81bDX
cKAv7z1PUK7TYCUZXLq/y65EHZ30gOucj3ahQYuWmHMpf/rBTOtv6YZiN0F3GY0a3jvxE0GWCvXM
cCTvSk35Md55aupC84GZM7gVMRCivCPPXXmgD7AEkCaYS/tYp9iSpelrMgdh+IQaGrKoBOzPgfhU
oBY9JDGhUSuDtcJFi92LLiANpnQTT+49wXcyrT7PnQF4hNGJVs5lfCVzEHAiCmYRh+1Ma/YUWtv3
9hLicKo+irx8bifWgMHIa5tlZrXFKwCFN+C35ngJS3Z+k9/0znRHhVIMc4bWvdFUFncUdelVURG1
by8L0fAN+2GivSNAgQbUMjSBhMxPFFWPietY7wgDZ7pV+jvCX+q3o3AZiN8SbAeRBVAsdXiBtI6z
UKvXUoQHLyUrlRZQALMKl0Sy9A901ibPU7jQ0c1Nec95x7V/tBrYpnnaHqgAtZx9Ffr+d6Ba5b3W
CRtjPklu/85ygWo8y2stykqoAqc9yE8F29NYHYI8JtQKoTfadJKF8UM6SipxUzBtxN1pajgQNYUw
QqoeHdhweWGsDNdThQatCECJxyLrTnqTeqefWNDjLqghyquWp3WoOJvJ3WfsMuywQZYqY4bUdZlI
4l2KtD5DtwAFU7rrAhpVYJcoTjR8zOh7dwtSXLKF8oaMMwvzblwf3LFLH9Avb6jpasJ8+WAMB3Cg
8IhhcaC3ud2GiYLtTrcdweuCXaWmfqNWm8LpLcRqZa6VhHdi4i7Y1ZzHdB/zPMVWe+aVT5OGP0W7
JIwnhKuIW1MYZe2THQfQuhc7PQc2Rn/trnSPaJthlrib0sVBSW6LI7d0SANQODfUCfSIprJ+6R37
K3QxhNd4l1i1hr373lR98j1pOX8ES/jTFtkaFMWVUGVgpcYwAjaSjOLUIz3yCwvFVxSK+W/QyH9R
Rb9lKnDN3Y2yil7qwJ+obSgYcjaCGXXDyEmqeF2A5tyDNpOvQXBh6nQ3+RAJ1gLMlHZasMR0Kojl
bISR6htOcmzIqDhlqHmCvP/saXCvTBjBdQKMvaOIvEfGXQqo8Un55cjYfS7KxvlrqeJHjRjPNoM1
zL+K5NVNOwnaFcLW+B85UAsKc1KdrZAUS+XH9YV0ABqpQnTiKKb03LY9d9dOvBDcmrnKZku6zceA
fy/pxX4egyfDqQo3ie7pxldyn7pL+xCK1WIbAIltcq0fuXyxFulm936OivloeiNnIGWwyPIxV1d0
fopiKk30LAuJyzBU0ec1W0SDdAxL1dC6s+d6TPK+GB3cVJKfV9mw6olIkVNegmVnxtb+7Py4eXRE
1jISi+jUtSVVRCOdlGVftQ+1J4u9nbWQ1HQPtlTFbXwlNUiasNDJIfemkCVw3HCytsFXDyFj34w5
5n1Nrfunt+SU85g8ZTric+gtLhbBYmCzlrbIC3lvbWSHpmPV3YrtkN4W1TXB62bMb2dFM/uaksE3
qknIdPWwc6Kx2QeyA9PTOQvEt9l9pFhN3Pc+/xB2Q3WN2oX8qwOId84EjoluZGWZ+niosnjasT5x
bwu8rXtqi3KK0/zqgTcIac8isPZ9X/rsUprqTNWLutKnAeOUpPNjHkj/spTOavPl761d6jHClMLQ
CVzgUQkvuy/Q8P4uFmkdYmkhfYYEx1Q65RuPFDhwNUdumAWSi47QbVn4tw3ZKD/+Csmw4ztkoN60
ZrBfo8Wqbm0M6bkOJnlolzQBioCJLRP+fBGs0ildHG4NzrNXiIrel1ATq65MgerMbEmzJ9lSbDpj
zxy/pAzUkmcO/32Nka0PcRbaBJC+o2IipOPS0fiNiF7ypZzp2dICrD/f0X/YNBLgqVkn//V1OvxB
AwqxiJMFhGCLCGODHuv42RmH4c+ugNKTlY7OJixxyLu6nO4DO/+iTaQhQ5Nr2HHLjKEwJpui0wew
9ZiWuHKc1VRg9Czd/L7kwnvRXifPlh7CQ0m8i9gwZD9sGdlxNCa7104XnDoSqvdR5Oj91Ezk08Dj
7t2S3dtMbtfrUPg4hbV7AW3e7srB+dDzWB78sVsvn7wkCibS4wBE96nqakIlGVvIwecz4/F7pJIn
xldXV9V2KO2SG0XynRfRiyzjbscayr1WAfiFYUlXh2inwtVdnqVYzaKUz3Tp7OyaK18ZYMRIsXeF
k8FL08fpafTAXd6xq3hvipwcVBIl3+yJkmvseWTD2e49cuOocirfigQBcMYRKwiheSmsJTdPi+GO
djhGMMAB971Nu7fb/cr4HWV62skoR7dTY33xpnIth/Ls/AD3LPgtsNzS5Qqlx3BF3/hAOwhZJdQn
8O6xNn2dMZaNxbMFpWCQ3Y8iz7VplfjCuQi82qb1iAQ85mSrvOQ857R9gCRgzTXdjciVpGuX5CQd
+9NOoXB5rLc2UnCXQz0++5XW99p0aPq5AfpoARobQT67mxk/P1EVFD28LpglmfwXhak2sa46jvxb
2GCvYOC69Yz2h27QTxziV99pf3yNDLXwYkUvAGztuVveT+Jmu8umsiS6rptefWStTdiOnDtt9BYR
YEPKywa2IeLGni/akfCGbl3PjAORSwdF6Yzc2OufFj/MvrQrAiSA28mT4SsTnvU959Sv9wOqkOjt
U0MlBDtweZfL+jixJbtrA9qFBEgxaaf4sADRltK/Kg9LZy3Ofs4dAzLbOTH2m+Z57HIybhgrrWH5
jQeKLDK4Upn233rjUBxWH13N/gxT973nhe8LKvjkD1cH6x/4u71P7szlzkUD1T6ZqwftE7Io++61
K6JPaM2Yms11GIr9SCN6Fy6vlXgUzgA/Kr76hXwfRXlSBf4v1bynXNF1AaCf3BSu3yHgmaJAbCmg
aI6ChYv1KN0ad1z1B9rw3zIM+bN7DmzHAEowjA0HSaB6JraII858I2R+VKoXW9fz/tktI6kXT4AG
x+Z9rLGo2YU8+tna96NvqyjHXmJnL/7NicgEjIxMhLQIYmh/eIXGRlpe6nYz2m57xhMJSS2KA6jD
ircRNTiEr4rXLmXfOoR5Q96OVG2o9R+tCwHXuUB/yaHsuhOFRk1fH2db6nt7Zuftr35tP/ViXvAa
3OQ0PKQzYYdgKH9z8iT7DJVxH2Kt3pNxabEV81sLVXV2JoMOYCEdEbl1wPWM0UEly2PbwfK0gl2v
6puagFrYfn5NIwtweZy8FD7Qyo6mLS6X8rCya9iynebQ/FFQNw7GyU9S+PZpELLGnxyJzdhMX7Xl
8J5BtoTFbe3h5gTA9cVPP3sXCzgJ8h/cAcox4mqtura+lQv+A9kv3Dg194TVB6ihV8HVOLTeQgJ7
veJGYHH9+Jk69ItIWNDFMRgh5qSeHFZGuNJrXwlD3CUWxWQMCWfOsGgb4f8aa4UrVG2zqL34THwH
NSy3UJPKCCAt732Tn3PqvzbJkObbIUl2umftxvKn36UD35OVYpqouw9aye8HThBWqlQpJesVJCHQ
L6VDhhxZs4+qk5r6d7wxp0xyrJlgTQ7P/41u5cAc7tYCzDMT2xkheeR2nfwhOLJfXEW0a705MRVQ
gYIFNPeR6Cybbhr6BXHiYWzpvhPds4YXj2rINw6MACxEgOvnDeycvYghKsvQf7Xa/j+/a3YQC068
akgbWOZ55BShhNZ9Nwgr0vMeUFV+esPvfPKmaN+VyZvfwqEgdzXdDWlG2Sc2yCazvE0iCY0MVvWD
UsvsWf2FwKDvVtyLJSPiZRmFEPhpv+sWjGo8vpeR9+RM4soBfS1ieZZ29opDHUhShIxSdD6fpiVl
HTp5N2pbLpaBf4Py/R65mPSGJLxg8uMzKXg7D/2tX53jKMG8USDw3LEnz/dxYh80qn+AFHCMhpoP
nw0w3WIK3E6AoKxs/MYnkL2zJDZsa016xNrr7RtT8stKkR7EMF49Kc8NHehVD3avEfq3mSR7rhgP
IqzdeeR92ducW5YPjnbVwEVdTScT1Ce7lQ9s6Hmrp3rf4JzBd4C9vPFpZVNdeOAMQHeSp7Yhf+fM
pJrh2SHq80k+xJZm4m3UN0/QJ6lCgN8FuVxqJLkPOiVmiep1nNdVu2aHU8bIO5FGYeBtr5i88cx/
O0Ju+/WOms2SCsGBYiyZ+/4unfl0c2Hc6byoj1Hfv2ILxyMTTQJYRL2F7/JWhfB4Z6fkvaFwmmAh
AO1nEwVsBIVoPRuTsM3eIkk+sq5WUh8eTH4qK0EQrIMrdrttboqPeuqOlkanHkd6YDlsTFm+MxER
d5/dbTgs+8EaP5VdkE+BNGXqCcSgoo2mjhmYgGUbHOR9z151hQ9MyZNrgzex0+yltKe9HmhdCWE0
xXC9pwD2StTkpwTr7GeuiZTMVBLmOZFKzexz11n46psW3Kz0/7LZfgOsdhV58xYT21fT8MZr4Jnn
jQQXsU2ujZAMXPRsB+nVxZ9xFwbpT1M6P7rnjYnaHEUIvJr9X4fISXSMscRJXtKaj9/IajQoG5aK
4xGrJ69Qbq3kasjz4ZgFtclE9mipBZpSaG55hvM8RhWl43S42UP1iJo8rIL3sUl6KiUj/TToiVU5
V+pwri7YBg6+mfYsQ++Cyn5YQvfml/FjvcZQ+4mGjj68pDY5hMiiaKhQexnJF0xB99rPbrD+n/Cl
3qXc1xQi7h2zOazb9KkV7nb2cSgEA3mDST7LtP5K/sfReSw3jmxB9IsQUUDBbum9RIoSJW0Qahl4
X7BfPwezffGmm01TuHUz86Qadnbq3qpi2I1OsoRiiE8d6osZwVhwVjizTh4Vd3MroSVGsGP2xpXV
Bl8lEyokafNYwNlx9ezZVKW1aPqYg4kcaSHVsajZmvUkzCvM6foP7SQLaZZveg/M2m3PzjS95H75
njbWrs/jnZKgPrswPUU0gRRzwsIv9vnE31Axjpp9RvGuOI86s2Fv0q6VmxeA0UDgordMTTvHIWlT
sS+PbS4JhWRbPQWwpb3m2Eoi7pY1HseJ+2aRTmA9EM8Xeuuzq3TNhd3jGc65pWyKSbsFmONVWP9U
pbyMYbiuYbUG1DfpYC2r1huepqbcEJgi1VBNx1xwMiIDsMXghQFqKDVC/ZQ/krHqZ/jeUqtYMJSO
wd/aY/zyPKiiuYG3mtteWn2Zs5sMsQaIbsxI44KI1NKfqG/aLelCanDxn+2qUeqrcTA5Shr92xT9
Ru/7H1Q0clR19aGlzhXKB/+2bG8g7g4Gh3Zq2v+aQMcoQoWCPrFUpYHjTY+HDHVCXg10w2UHfHBh
mvzKJXPCUXfymw9nzWM/AKjqxw+1X19UX0IFe5lMJ6jhF7fCSYO3hwHKf7EQvm29WWPyu3A7WJAP
fAS1/+Ci8C0yvFExH+tifn4CMBv8LaL9rxby/+UU7UvT4bymexi16z1X8h/0RkA24afMaYQoYkIk
8BRQwzv28gVMp5H6Q+b9c+vAga5q583NmZN0coZZrf1OwwQdqWDpE3QXGgYIwfKcmzhdU3vYYh3H
Oxjiippn+ygJDlrf7+nCOTGhgBh9i/sWbod8DbAoCpDzvWfuGDLPzTCQ0aFFrzJ+IBkfQ9XvhaPu
RoVWLrKBc5FuIicNdzFNQwscx/QO+FsuIBp+rXCtN4rfjn7y4OFkY0bNHrWqrsieFNDtIil/VWDd
wTjVXPFJsJWa/5zwnKcikqre2ciMadrwCjJ7QrwFRNBB+9wMxVFJcH7YmDaMKtmT2awnUtqoXR+T
O2NgXCja2NqKJzyV+crUsRQ23RFL8MFsscoYyUbaFPeYpIDx+qwKbQAGj4l/mZb0cNrlqzC5lFjF
FXfXqRGsgIZ2lYSfGP9PqS3nsE5+wJ11t3ztHjCy5PZ4LL3ujzjUNpty6GZ8OfVgq4j0U+I8DLvE
Hi5aRsppaEbe1MgyXgcNr8JILdxtKsSvqYXFphs1+nrpTeh8DARUclFgG+opNPUK+iEuB1XOvsyG
jS5F5zGCNylQR9+iDa4qNkiQ4qzLQKB3AU2BJtMpadgz9mudUdou+efL9Meic7MHJY3RhF9hR6Rq
8LpLFSUOO5b4bxinI8ftsXFyuWLVTvbNiL29pk2nFkYvyvU/WHj46bzsaAYINT2J77j5idjgjKG5
6kR56GV1MHCika7+kF2ENRs1QvOuNWMHGzzCn3OhZmCo2bTiqb0dj2+RMMBYgXeQaPZmbzHAVXMf
OGwgkzoaWGHnmlvXALM1MhRJJ4iZMM464sT8vlgDGvY1b9xtG/FYzRXJ4dBzOKKKtaEoHlIsVXS2
0tCRQefbdQfVIvrpA6q/bCzUAp+dxeOkMCBFOeEKwxjdE0Q3qL7YeK29qhLtjguM2Co1aaK7pjSD
cgX9mwl5/WDTjmcdGvh841BfiN0959Jbmp4EdS6PopVfvckNwI/4gbLjn/ugB1s8i7hfsU472l51
m+sMsGMxQEXU4BrqrY3qQ+oSXoLMKKeUX4LRPQFti2nYHHNKCsIdG4ht2HrfLeWuBhRQnMx3VzLp
+sm4cErrCWQDG3WibZVzrYFZcXmqdlIvrt04/4FUaPEa5+JRjWlWPFlutY0n/epWNoBqfH9R9xdE
4zpo3HXi1LPAYaAnaFgcmDwlu1HIDmtrag8qBW7joebl5FUxccJhaeW+TUAD0aawEGJcg9yAE2EN
OwdvzZoby55rw46jO9rmsFfYQOYW1+ZJUOFHbC2jwhn9w32nU7Fcw1M6VITS5mg7xT6Qh6Rzpqt8
R/XiZhpxj8e+NLA1ZNHaEnJbRoy7OEObtr1iojQXYe888nlqsfstTsJnyYxlTLRzODkVOcFKTfpP
qQUXKapdSnJpRQx0LYLi4WXVUyCNjZl1G5X7sN4xGEr0zEEd9RbLPOT1WAFyQVTa+lj3lg14505Q
wFnXvr9n+dM97Cp8rVPyY1V0LcVYHgZLaguDR+3Sd+b9YclbkgT0hjglXWBIGZ+R4XDXtUemD+6d
3ezkw12+tCq6D3k0vOaFtg5zvGfEnlaOUZ0Qjd9xjOUrTbbhHOl8B86IgbPLdChBIwslkxgCJ3hV
2pes61+RcJyT0WYDBrmKpV5/9lW8VhmOAmfiwWxaxNDs/M2Y76fGuDMAgqTVuCdxgiuWLMCipGiu
cOs/DHtkUJvoExvqxueXo4zhqTa5Wbo4jmM2JVQkE7fWYiqDe/+lLrOLJpmWG51J28LRvpCZG569
Vn9G9sINPVbmlj/ok2v8A3wZ8wYpm5WNJZWkhfYRgTuhbQbDWUQWdE1eCkZRP5u3vdZfT6l+NNhT
ppEQqw6I5opFc7YAX3UdKwiQMtEPbOb7bUGaYjFQQLWw1fBrac6n5SqDJT6LlTR74Ngm9eKZPDs7
2tzGeJuIDH9Y1XZol9l+GuXZIk22rDr5lGZ9vpl0pikrHJ5TzH+2RoAlcuWhQB3bGo2nbYMCYwkB
xnETtNF7QPR3RNld+qPLpC3nn3YGRlQPPmQ0/kmqzugUU8bS0ElK9I37j+3zr9Znt74YePVBhsql
xnOpJmqWuE1vdWyK3HNohg1T8a7xSS98NW7FED9N+mw57XOIeAa/+BJed2vW2MfMPY9lUH+UM1MU
HS5HPPSgt0FuuZSBz/R+lzzzwlKQ9ihGPnSa8dNVjkvytMKyRvxjExQED+lYfSVARWilld6pJxS8
RkyftsRL3xoPCrnldfaybhAz9dkOOHqWRi+8r46hTpbWL6KfGo8Obx9hf1XwAYs0H3eSWqe1ZmR7
ZiF2JZDv+C/RYoLBhtXgdhfyHQc9bAkpp3M5LmmkhdXW8itroKjNOBSSddqvk2UHrr/P3mg+R6a3
64AerJwMWxwJ/rMR9YDNLRx2En++8Byx+R+B7ij/J0MiUJgiQL34+FAjrCnDhUfXIQDjsMP6xXGQ
nyv+wEXh+ndsy9A3HFxESUoJixTUGTZFeVFlRBmVDcCkRfN1QMGLAm3DgvuT+dVra6l9afKfJlV+
Q51bed6sE1rxC2bqjdCiNzAuv3gRelAjEZ2RSbe1O4hTrNuw+eXTy/9QbY8qYq8beralLpxXnLua
ZSTrhFXG0gzFFwW39tKhUnI1xMC5xRxo13yiWj4dqT2K5soK3MNECyWu3W+Zhqy/K6zYbn0cS8Uz
0vz0gZntaU2YF1L5gy66Z2dK7+bYXYi3Xr2cPItsqP0RpcvLDOFEW2LrWOm7loN/r4hHLUoMQWGb
71Bj2J3zY0umf1x462XrdgOdB3AgypzOwAwKIFdYh8tEkVwtz4Th3Dagfw39opc0DiCNwAGzo11b
l9dqyK6dTT7ItxTIY+9O5+l6MqwDUAdWS0TwoPXOb13kvovICjags84TbcdwkKcXxUi4KgbqUu06
3A0ZJpaWMmUMBQS8jHsyoTf39rsKpmM6w2UaStNlW7CcEe4eAvCrGP2PcQJrpCPlZ34eMl8GL5DZ
JRddcIoWHlrSMd1nPH9DNDf+juv8g2ykvY9iVlSq25s9wdo2Svk1okEVqFF0RKXEzELnT4j2NdSK
nzLr/skkePiWvNUNG3Q/x3LimBQTOA6ru7Qyp7UX1s7OV5ikXAhNJmQGRNzgl3bpd68czsO83KFf
plyQzkAUEGW7oSttn5d58Jkk/b++7PF1zoJlJW/5AF46bqyvQNMpyBpt4GIJh2JbPkjWHttcEZXy
5bk1hLaOOhbELJN03Xrvg/QtbwJ23kOy6Nt2ByOIF+ia8Y4WM06aYaIhVCM4Tctruo0VvYyl3Zqb
tq9/HZwQMAmh+sJk+xsHwr1cEsyFL9I93ipwZulwM0Ju52aMOJV6GBCyOngNCQetegEIr2/gt2Aw
v7aRbtFChdEFWyhpgWC66UFzrHv22E36qnqWJ0Za/cqCebsIC0aMBEuHHvBdGlKHcaqPlyExbTpj
ph8+619EnwmIgi+vsehSwKIz0WBGI2gxrJncoi/Ui4LXHhAFJqb0rZlz/Xx9oXc2H1igjypLz3oz
oLOW9DeljQcdnGco6YCaDKfTb1Xgw0/t/G6lQqpybTcpvwM6U7d2A6dykrCXwnRUL1AXCUiYIPmj
vMSX5zNNTMyhYcmyHnwE/bPZBgn+ULfW0YlJ3w86+A2+EYcEaX0zVs4rf4b9XiY9ML4sVHuKGPrn
tOTIMZMIyE5qa6CJ3CsugnzfKK73DG+PDoy6kXMcBYl3D/Pmq0C399PhSJLopalz3HVqJA4Wj5Ti
+Jg7+4LOy7G85I1+7Cncyzvr2OrhuNV951pZOCFKdFrg4Q5m7OhFsYXaRGbH+IFpry8jiGJhA3iK
7UWeNxdzqu5Omf3TlfGBxtki3an0SG7nPc65EmQW75/uB5++rS5hTV9eX49PhH/g8WRcA2xKQJcp
IdO1D7PqXtt0oCalubTs4DQY3dmsKQOrJzyiFON+w7k4F5mdL03bbPYeov++qM3tFJGTHbJbG1Tv
oh3rHYb5r64FLa27VJaNAW/CyBOElqWDI4271TZ722SVmlA22JrObZT5NYq6t5LT6dwk8jNKCorN
AL/ByPnBVfIHW1db6qok6qVobo1T1BtkMd+rn802kVvPjdgfRTgUctQw9pykJz3sCGxImSlIvjIZ
KApN8NbAsuLXgvFDX+u5vSq9eaLKKjpVen7piWFTC5I/U8fzYgvQ2uZQ7HrbuAM5eG+04M0gBESK
wSdcpBNl2Y5a1h+KoZJz8Gdr6M4tTcQhgsTBSiFtYQ+brGIzQuHZBCZDpv23NpC4TjPnOcuSiy/Z
+Rgzf5K3+beABlS16Q5AHvSxvL+BqWRh1+cWwRJIdQnuyLNXFB+ojN9BQMsjx+xSK+GzSv6PDT/T
Sc/p8c58rP0uMSnEHq8Y1tJBTvDnl2kSat1KyvdOOrRLLhi2jenI57/TjpqipCPUw5VSjtxgDQMt
S8UwW2hcJ0EzZlviijRUVKTHyNWGq9CT2kaa052R96pswYVcIRm4QwgXVGcdBNiKcCxt5eXK0/3v
VkuS1wFtfnYwsd7sDTqDAEK9xIrmM92LtgXRQOBONiCBOB+XeWilq7CxuQx2tGm6keVvM0vzzqUV
ovynPEYLs/02LHkxg+67U3ayqazyUNXBPjOdXW7jC+sQ/xcJoUMOcsBfMki3IzQbAO5t4sKcg/+H
3FfoEkaXV6MCjqvA+gAe/Cz7kCyAwc1RfIAQuOQCjHmyMa3sAiv7WLIQ4Qyf0XcwLzFXuehiCD6o
GbgbtScWmgAFjfglyetfHNY8f0IPtZLHGy4M8tbPHuqT2zBcazYLJoPKuhhEiteJZ9WRki8mczmU
04nA3x3Y59KQ7c2C2Wh783lpt9xXWpjL+jloh1NTtSerEOxN8/SW5HMJvPHit6wLOlxwrRVkKAka
PrD+4kzd2gydYxPR5xfAzmJqPHaavocvTlNi2gBK591OSGE57q/VYJZOfPGC0vLK3vmW9s0Jhw0r
VYaPSRBHy564oG6aqTvgLMuXiQLq4jsXbqKrutTZBvHTje0Jkjs6UT+tCWeCqI6Ce2M6a6vUthKe
nDs2W6fs7xC6kb35m0kxCIRd52IAmifadTIdgkMTRIXWPtOKsU0D4F6swmcU3Z6apqXBV2/RTBLE
OpYBvcwJrqDKzTF8v2rIkhX+2TLFvYk1vM3gIMMsMoCGJRu9yD+ESx2b6XlfeRD527xWL5YsWD9S
ntAQ2A5066Cr8S/TXGtNQJyRKFmBJeEKaGfnvNSopmr7VT3oOx2oUMiAk6XJs9FTCdO2S3q2M17F
+IagSlsn/SkLkuYghErCeYZxAJn4nNvt32DY32OursOQhkujMz6jCLB30xk4paynDk/sAlf2E4nk
VU7iu1L+mfjuwVY8bWyoE6hx/mGILLjM4951zccgkj2It73tV6To8+Rn8sR6jPVdxcxU68me2Ppm
tDAkQH9cabXzGJuRDwAOL81maSi/FaNeJo0Pg1i7BAqfWc0pBMJipbhCbfPN051jQtYu8pJ1OfIU
6qPVIIfjSJ4472jLKSGOBD0lkI57szlbyAPwHcDy5A23AQYXCn24MIbm5MG4YTuVmOwFio+KViZT
A2ObF2c76j/jbogXgwEncXL/bCjlWGos+jjyJxUGTy5x85luR6mJ471wZ613yvCvtYOh2xTRB8y4
a6FpYskxsbW8eO81kANrL8WMTs+sX+2SidVs2XkvLLm6taaBRWj5wCOa4yJg91QP1tcpnbYejHdA
ZfRuTrJ5toLxuYh8yqCqxiYVg82sF+Q1gDZF/4MFQ0hBzpMVtQ+SsTx16QnlC/Fqa+EruxJCvq5+
0NL6s05JgYWywiSta2jmXwLZXCbaqfTCgyvcRVn1P3hK34Rk5aCTLISNvfb5okAdVc+91LkRNv47
C6pTyvZrjcWAd7Ow9v3orD2TdYYI/XVKO0cUYJGRPts2fcRkaNXzYHMQ8E2IxlS090wgLRmbT06q
Ojhf8bnWimUsnRd7zHc9Ov9S9SZdCPbAaka9gYEJOEqAiuoFjw1fNVtT9hzdFalfeSlsBUClptcD
MQ/wwwKRkUbNiJg6JjDq63NtjWIjVthtbJZr5q1szHFTQg1cwvSuVpx8hHZK6SxraGr8Xlx/7/gw
hqYSiLQg3qMnTy0KeuawZAtA5Y9sYUxiD4zBQ4/t2XxyJNUOHVVPkZx7EYEvOgG+cHINf2Ttec7W
04P9NaXC89RABPgLI9azFxXdisDuxC12fB46/TuWFb2dVf3lFBAzaHN5Tjue9z7NXbplOTB+qCMU
3ZuI5N+Ya4e5S6Q0tP00V1kzOz0GnWiFF4Ylfo2qZZRJ/sVOSYFJyXyPmoFg1bFPGd0j3RxXknBU
R/uUfrWcZyAJgpXhYmRzkuvoBWsSYBPFuem58OODW7tzO6w8NaNzaIvuQQKM774BQqRZ0Wb9GxCM
AtG+1ekas8qPsmrf8SkV2NJGhKDINK0lB+X45EY+ejWdZFqx0hrnmYT7N2i3Hfben8oVFK01hyoJ
DylVnhJ+yHzHhTBBH2CHL7XL0j8zzp91K2JpXDQ73Wn3TjjdBierKWKOtqyYHrilX4WlTZuYCACm
PxNkunw0dgxQOqcWDzP2aZpGELZGttWqjq6XTuIu1QeCJe2h9alf7marnEW/jhtFuE/EJa3qLZyX
t6rGGhhnXrsRlvVIAMnx5rB69ptmp/E693lUQfCw1iz11qgI+lJqOV6XdEkoZkHN0MYQAd3sgfXG
hXBTVD5JumTtxVW55lJ/cwXNHcYJFsXFnElInP60iXpyi0UNe1cHqNUcBvQvo31YqX/i6/hLG88f
6ZiDYg0rcKF0LjQIM/DxlfExDXySrIIUhpGUyB8K6t7ojU927nvKvKHvDBSMKk6kKAfiWfffIaHf
rIDm6lCnbp3AMO/toPsXG9YlM8qdB2gJ7hU7rXIj2COYXnAfR+NWCzAIZpXTfoVpQZPWuGpoyKma
aB05XMFCl510BIc5OhQESYBiHMgtbaZ8RFRLVwS4vvXafQX+gSm1068Uf0FuNloWk4IammiL72zt
j+My1vUfzbffJ4WoF5vXOKf4cEjf+wZGo6+Ff0LzibhMO6agrQicE16sxxD/PytzVdXTiTCYeQ7K
5okw0j1qRkqN43FbZD4L+MrdJrxr3KNPISJBE9fvBHf5SwpASPmaVAArGI/4iVsKzjO6hM3GfKGW
+tR55rYc3BtZ1yde47Jt+p0h+dAz+1o17mPKzR5aBJuhvOOKXTjxj+5p5zDgKuaMxEoAMnIbw2t5
tVPvKe3Y13VE2oqKNZiO6Xtlp5Jt30wExx5EEytu9J4nxmROTzGXNGLP/sMhgbJN4LEtiEe/RYX+
yqn1qUcls5DydwKE8ybr2y/odOYPCnJH0ClZN/YXnoDN0IpzGHXPeGXXjTXssyl+i+34nOFdWjad
BuGZl7doDdx/kRu/tbJ8cN15ifR475MVXJpjthdjRvzFJjWiWci5VstabsiTE1gt6GF+/RsH+W89
74+qMOAK7jLyVZ1YGb1K1xNb/TiM9kmRP/F4/nGsae4uV+9+j28UbGjFMoNBnrdfO2B2YCfC6K3G
tQgvmQfYkK7fMLD2U8olcUzkYfIIJU3a/KtnZMKf4hvvPvAAnxw8ZHTWYKjOExqcQ+GXMtYqbY6l
kCdHC/g02ZiBDN8ULZESodGb3S/zAanU7baFg45rVOeuCmZ9ZwVFmn7t4A3s3MqwyjWm/CsGtn2d
lEcLC2lpWOsxYe3i0i/hqG+Uc7LlGD2tmmxTXZb+uutm80k/sMjDaSQlL8/GNXWawFsvUJZuEWDb
tdfoGlJwx8krKgRs9zZYLGNqr9wbUbpz8+rQQb6LcX8uuCFQmczNq5WrwigPQfvbNSHVxEQSgXG7
JBXppd00yc98o+HfTZon43R/9yA517V51k1F6aw6tbkJiaCGvsGx0esoEjk/dxdR2kj9/cgGEtAA
HpaaDQLu/AM/CLiKGoQjnr66x/YkZxNhj9WaANROOZyBgHc6Gb2NMGqSF0YcLAhY5QuaxKp0JayI
61f12blUmuJFIUa/cltmVaN5jEWJG5A1NavfTVjLXZOw8Ol3zGgMph6yzCiegirdSJfMp6n5/soO
zNMEjWfFLXfv2gg/FbVn+nTIpupSTdMzMOiAyyCY8Ub9+JU8qsDcDXV8dGiW1OlXnmOykxN82s5s
l7Gyh+WyThrRDqyhOPeUhXQ1ejRJwW1cZTcWLD+Rw/84aK8TdlShyrVeaF/IkwUKDO0Tvu0dfLf6
l7jGbyFttF5JCXbY27emRZqfDGMF/zVg1vcY7cpl2nxleMy7tALaPxxyDypeKpnnybL7DHL4l7eG
fau9EQaHRfSEBkcAz/EZ6ssXwPpk33Qh3ieijKy+k+Q98cCdkRLEbRBNV0yoGOAMfLxD9uVr2rnS
/BPOh33AIgsLwEueqp2r9+2GzNfVxbTCNcp8odBj07XwXBAJlmEbPGt2edNRWVsg7qyZnrlnfZeZ
vrOr+GoY4DmDSnvOs2wPyWyXzC2L3vip5RAn7CheO5Czl2mWnBweL8x8DF1pyy4JW7isTNAY3bpK
mOkdF0A+9e/cv0Ry5rWvLNmqdRdpR2h9rCw8LmwqpY8iNv6cKnvyYzYBvmVuPRG8Jbh/dJrE2WIy
5Pg2NdZaCDYCKZqL47nVxoGZeEg2TYZ2Ghcopr3Kdmnj/vG8XQG3ew/w5xp4Wtk+zYGFralzq+Mn
z9nogVEMXwy/e0pgZSy6sXpMLkZ6+kNZbzDga/i8eiRJPdp6VjUjq9Bkxu5Fo7Eq1AXPHvjnOtGn
2Ks+sw6HF+2AXdUdiVLeE1l9E6dUOHpo33WGV13CI4IDMPAFVZT7WGb7K4L5Y0c8qTBoeUaEASeT
cOSGp07q56jpbpVj/eBF+9e74d1ro7XbizMMixNJO/xjlNWBxGY7N50MEQMTJKjY8CeYlFtySIF6
LNVCSLg1Tbge6KuFOwS6EduveujSYlPar6dYOwdjQa5Kwt+ZLHqTkYSF3xBRp8bWzM+TFHu8cU+h
Vf92Lm0aKiZsYsmVjI09zWsbRLClO4/1VVMdmsBfC59kZcXKNoaoXvo5SSUGtU6AsK0hGM/+RFGH
41KP02ubNfkqI2emuIwz31ISC/LJypwlRDcH9xQBBZ5vawF0ilT3gYYy9r+4+oS3wXZ+03v938jX
PRLxLSlb/KbhakjzreFyKoIBKZz0W8XRxxRw7tnKPZZJ9aKPzY+djUyq7QVw/LiSkpNOGFyyJok2
Y7bYmqgEzQ3/heabXZE557p2nnCezuks7yBgKTT28K1p1d4wC4qu8Uz7tfckg3Yf8HTNJvdlIkxF
ih4lfORgIhSgYvPfZOpPhWH/k4CFiDKIlZ0MOzEOD1ijp7Rojh6+9FrxFVcdlDb6WVM0mJ1bWC8S
9iz+WvrugyxYgV5ZZvZ4sPRxr6rh1GYxy3Ou6gTzTLKp7QOF4j1BFUYwPMdRdEoC6nVVdM84gnwQ
gqLwSE12BD8dlUJamfNmQ3i3SvuHtNSOiPYnHVG/tpXinc1QLOurRQIaMt/JBWJLtZ0HV9GI7zrd
EsvEFJeYGUGx8KDd8FB3/HluYVymqbjnjCc7OQ3/AozpFELX1O4NqU0fS/gKWX7rMvmuE0QaQN50
3Znlp0SLNXyLC1rTnFwK42PBarrrih+LGRUpBYagAMEcaSt+ShgDi1Vi9Ew2dKnUWXTlA8WgUzZ/
oapDqKHT0UjwwM0NTbVLOKHWyJ43vPFs5eAdze1ahi2bpaP6l9gDi+B5fKcCFv1mlhwhXKT8QvSE
OBfog7jFOgKODv8IzRbBXHpUJe7TUKTvRjReWTme8oJSBWnHqzbN7vR9PVFC+jN2GAIbyFk2hWie
PtDDlby7Pd+IafRW4Ns3ok4MCiEFl8kwhyGtQSpMqvYLPV5sZUvJkB2x6XJ9qHqdwYys7JG3kZQU
rzwoqLn2H1S5bKKIwFk5FwMSPdtM0bCbtGQLxsbj9ElaisDoFpsIsG5sv6HaIhAmza++eo7grANG
HvKNHCOWZymHT37NpTobrlqbWbOx4UiubJ30eZpr50QnvJTSR4jtjmt37vyzKjs5uDyby1TnRq/c
D4i3dM8QoX7pi0a+I2LMGpMPfqWPhz2/0maOQN8Svf4157J5NwqiFyEwJtjhgDlCiF1cG4tmZBpp
e6Cbqn3UqFdpNFQLRhnwRWm/RpHcZ62HbdiFX1N8UK+6t7hgk3XnSRTcxWg/23Xc7+yaio8eJSpy
IOv4TXLTWoQxMro7RQZtS/Csg/XWUgUQ8VA3scnBWKnWJIB/x3YW343h2JQaXR0Im0Vnnskf01kQ
vuto/YZiUgoC3ou4uKuO+JEG9dvU2bWiAa4iyznqjCKs3u+UNr0po/hRdIPKMX/RonynZd3dUdAY
+uKT9pA/dFFix9VfF15arnSl5OHlTfVqdMY/4lpkC3y+xzWcPoWUpmSCT7ZjBRZcBhVeCLjxqG++
R6F/KxFd7C58sRz2iEN6HAZAIqpIXtPGWIVyNvILdlo54zw94geSROiHOg3lcDNWQ1HdQwhjUne2
FsxxgMMFFrFG3xY1fg+3EHgMRnbKVHEo3S12Rc1TPy79z9LS0VE7YLvG3kCJrov8BQu/vbBEe80R
jBM8GAC2C/Bx6bLtYKRWnFKLMuff41jmK9vBgdoMFAzcuPEMJTfYd7gJxrTEerip8SLLaVg6lVVt
RZUSBzF4r03IV/ANapav5sosxwsVZoS6wF1bufbJrnqrQusr1JLXvPpqiJcvWW0t0TTxXhG4nvMG
X1kv7h0lOQGwAnQEoJ2D+BcpF9Oy0+Mz9wUndbbKGVwQ7z75uYOXy9gte/phtId/Tvrw6GHvQ2tp
9wKsXL4flXkmVAJfRSP4EdpLmIVb6TZHaWh3Lyl/8EJfelM+j741kYMsb1wXc7BK5nsnyw3dmmAa
MkhXlcvaAdUDQ4uB8ZUGhU08y4Ixen4erfK6OVZa9U8ahGKDueqm4hrbn+zUgg0+AmALCInSm1jc
K0GMoiweXcjMbgd/4DdwTFbsG8bwMXAyLsu839VhCBysa75Dkb+ytIOgOd6yCli+6GbTaHMuIB0v
rADvCTXeaNN2Ri+gz2qRm46wyktohG+A0xYzGUhhUM5x1kJEObMPOeZhr63CATK+al5THF19UL1x
kGw7xmfV0m4czME07OHsMbY0KMFta0mdDKP7VYNbVhnWS7Z44YpRx7xLr1nGZXZzqbdf0EIesLHC
e12UMCAKn36MNNQuU9KfBheJ0wiCQz82NyvMtrjU/jw9+PTShGWcUM9s3N+z0tkWVncbGkYoA39L
UT6SjjJV/NVIPE1KLXhq3nv0icAhJJzl2l8B/Z04NTWzZJYjUAjs0hatqf145Cj5itKNG1V/zFvs
3Wu51oH8F9D1HW3coGQe0bogmLXvXUMtsEh2ud5gAKffz6mvCoyE4HPtGfdnXphjINEWMNCM0rvF
kf5pjDb0MuYd8s2Ma4S/sMsTcPH9RWF7m7jQLr7j/tVDjD8WDRvIIx+a4b2TFHdXZQvdZczmOKKL
HZq7NWuXYB2P4pAJB+Srnd2QKn9h5xxcdi25U99YYpAj0p2vxk3ENh8bsiJ2/6hxdhLW5SbpmXc8
9yUxIRv9xwfNgV/XREV3jjV313wkSAEowTHNTRiY2FMThbHVgHaF83vfuEG6UXWTb/UAj0NNUh9c
QRLES7eqvLPppPUrD2Zo+nZ+KTMCYwxTVMySytFYpi7IyJtfttN8OITycMBgl27CrmAQcagPbPto
bdRYHEWek4EgAGMS9F9rrk1M3qxcrKf9a0XuEbgC9sPZCKTMekCP5VigmA0djAc7xGUwGcu0bcZ9
hn/5BQpMvOkSOk6jBtTrpPFOgrrBmiWwc0td7rle9wulgHMQnv6PtDPbbR3bsuyvXNznJIp9k6is
B4kU1dqS5f6F8LF92Pc9v74Go4AKh8JloSKfEsiTGdukNnez1pxj7k1p/AxYNheToKFw8qenNOk/
4jL9pPE73pdGmrxQkx/uw6KEZwu1aBmnKsJGOQcvBrL8qZHScqOZA+nqxDJiGOpeCpJzFpUZN0sZ
Liv3F+nYiuoKY9EdXW7wJiGcTIi6RtPBi0ENr8WoL0T/JJkm85giKcYRU4xdPu5XL8L46qVPKmB6
RC6ffeC7mSa/Y352DIH6XzHUQAMyFEKkoqTqo6EbN7ka70uTbFc8ZfglcZ5C5qf3SuxlhUGdeQrE
jY5xKPaUSBvKPPL4pvXma5iUJ51/WlTKeFM03VYuZAJ6M+qAI7DBWUtXUzZVxlshwWAkKNJ917Gz
p9lY7UwKynfc2+fM+HQBaVXnyBNKzhQCeF00coBbgqNj5nWH2S/aGGmP1g7tBVqoPYY8XExFtccj
oFFqoCqDoZFSnVDNKkzrJeQPXYVmoCL6x9YWjgXV5hpdRZ3K276ska+m6zwXh8UYoj62sn2TVKdE
rdxx/CNxOl9IEt4PECzciDidUJiF2vwm6Pi7FBOnW0FGry0N2hEI4e/JAIwyEB2cFxlycUOFfy2P
7yTKIXLtGn40Ga/oMKA7RL02EA7ec8qIgy4FddsvB7PfmR3ujHiyZxNnY5QoJcz5DYyriWJSYPJF
R+Y8PUNXRW7U5s3K4w+oyJIfxRosQXpUAqY8iZJQrQlmsM1xuPeD6AEQm0vu5dbzk31BRE9oRdiK
A7srEWFQAesq4z4uxtcRWpdkAMtPuu7Gk1oXY9Q+CPydEWRk5ChUwmRSaxI0Z7Q/16aJyoA6nZNC
6OBCVqyUdnqJZ9k1lS+oNMNWUdsNR7WtRxDtVCgr8FVvfiKSn9jhIG7WcgI9B0kvR3AvOQuCWoCI
pSFAMleVeyvOL90ChctqojTJTw8vr3ANYulYCDeNhl8H6vmh0rKlCBFpmaXls+FXTpCKk82CGdp4
dsFsRwgNI9lc1ymo3kJtTi2EfRh6m9Lwz5U8PBGlQpR2dBAyda031n0eIAqucsC9OsqefqL0QOGs
pUYmoruNAwUsSoH6DmELeFbXHCl7DJMNnAUGWUtynjS+pxbpISauVFx1d8Xc9/ROTQhhShWaV83y
77w2+62b0Q3uymef67bVlJsib3d6Q1+dlAJIyGH7OsjiZpTkp0LESBTS5LBLD8cKFNPFaORvtNV/
41KxwzGyFXKvW4JAcCNwlde1/jwXGtJoWABP30DjtnNltIuq2RYm2hplulF8oM1ea8+FTP7mmwyX
qkZsIKWjs+Bnb2Vi7frBw4NRHzguH602wvcVOvgk30pRf0g17Zne9UeIpTH3lQ0llz36Tjq1utvn
0i5KjKNBuPcCXs1asqYjMkOwt8bLlJdnJeCoXcZgiJNx5tNC8NHP9KttLR12eu4/d1gurNl6pSfN
b/6TR8ycS/7BHSOwUmm/QdK3hr5J11G4zWLNldm1S6W7m2gMGKPixDXzE50/bZhFm3RrUUPsSCIR
inu2LPaM1noyOmFXeh35CLXyRowJQZlp/Sp1aJrh0ELRtBBKenu5bNeYApw6JtyKPtI4zBwIXilt
i10KTMTjCN0khNqnHnnmXfZJFiooOs2pNOnoq/UqrX3Ec9bv2MKg17WZzbmf5CcgoL5ETWCYNlzs
2e+yWCBsU+ijwKEDriK9y/vmBRT6BKefhqVJz2PA8UE5pAQlqRuhtKnwMz5D4jXmJSZjIS9o422N
Kqdzor7oKKmdijYA2obgLCXF7xQtaO2P6tb3U0Igo4jTNZ5Y0jHannMrimcoOUZ40A212KoF+E7J
MJ8lr9L3MMNwHgAsa1XtWOvxC7h/Z6A3IwiNTcXJbXvlRuEAIBCaK0fJTaep+I6Eo6JLNLUU75h6
2lEM8qfclJdSXdhZ7L1SeeNKQZxJW1rUPAEWxEu4SHdJVZPG7N9avnenU59cdFH7Ql3QNaJ+KTPn
6UHgemcRh4v0OKjRaQITN3euq0pcKqL5Otb5OUFLRH/gsSqIo5grclC4hVq3+zZDGwiqZiwApox3
lSAA36sXAWgWi9Dxgj1rkfNn69SkS5XQaO5LytQuY9QIfWn+NoXkwUc5oyeqTZHQUTX+RAEimlED
HI1p0lRRfepDc2UkKC9l7UHsfnFPBbFQ2RIguMY0+CZ8J9fGbakErpUEnLxiDCLZGh/lvtKFla4U
N9zkPiKZW2mg3WtacpuhqKWcARgfyYg91OWTz7wufJHsWYQu3pwBbTkdOQEyCetD3dBjFc8S+mKD
P7cxpNtZIBiAIkcq128DYlg6jZMm9CBO7Tn4Cy8zn0pB47LX2Z0WbMS2f619886Q28MwktQQTjus
8zutS/aBXj0RhnRoc5CGFSLEBUWzNXQKxEcdoa9mjdVKOsqi9i6WcDf4eaQGKDAIJjvs011t8lHV
6FZHTb3xyoqsp/RcoBVemlTr0cDsp1S3qPJkh5ALYFuDvqh01zCnDSqFmQiKgQlRMTINcgPzOHuM
+DRdgkSe9RrBBoieRada+4ZDJCKgyg2aCIUmMmfT3MRdgPErd7Sq/2DnxX6F5FqetWLt5A6TfhwT
ZUOwnzu2iAXF5tYweD2lWbjkU5IKL0g3bREfVaG6Lwq0Hr1sZ2LsDEJAqHCjHBqhXQ2pQNahdQoA
31nycJCEYKl16WsQ1luZxNLMiB/7IlmOgnUOOppJdMzQue5EvzmIbI4NhTZCHfBuDo+Iyk9DCUYU
JUvbt48SyLi8magW+o4KthFPgYNRZgnha6kp2aoeQWcb6l2k6UciGRYeoQQACxeN2i4H0XoEN3yK
DCqqNM8OhT4A1CIFwBOPkzGu/brxcan1mzkpSRo8hJS5a6bZtga7KMqqq+jGuwY2UlVb1yhVdhna
njXGobhYK42ISoUebRXvMO2vGiZzFfRozEKVj9ALt7HPVV+uQfwKN35bcskBLD+A2y7gO3Uy5QqE
xTHNMyCE2TrIzV9Ucey2sV6wOm07Fkcfoz7VJGUd0xiXawR8ZUhlX1Y3kyqc2f45PmZbHQcwp4AR
mG7rciJyjHH4VGmUChpEUq970SIBA0h1Cit6/wBcS9qNhIgOK2IpXi0ZdEfgb4uWc2EL1RIf+A7r
0VvWm3ZFHcAqFYR/AZDc7NRW3l4RuJjqMdpRtT2T9HYG785r1dZGDyDNJ7gVD6jjVTFNuuiNvRBB
c4huzjAJUvR3OKHsyExvGslzy8J0NFqlWkbB2Giap97wb5MgXBcIN1EiKy9cKp0+LXdlXN/7LZDE
tnwgbKDket58jAhMoHPvmnnxlabgQ9fidenlK0/HE90Qcj5rjInC1PWYUqR8rzeUYugl/RqIuPIp
cStKazcSLgENEBWlqDkdRIlewHkUjt4HzwAqkVCA8ML3cWhrrqSeL+3meoiG1rCSabe2vb7FtQ34
z3jsh9+SNB2tiJNJyIl1MIKDzDXJltgL26S2sz7dZKl+DwQcVYnjI6jJqsgRpngtE6yzLkBvcvym
WkPmXGb5Oxkkt1RTBLY6r3CECBEpSdzFQ1xYv/yWK2aurUUx9R2UpsvJFE9yXvM3WjdKPd17BNyu
IdatxhbeNoW3XOIEDWNqjUfGjvz2UETenGtjLkuTLnMvZ6umA3xbigdMbJwDSgGpcGDdeNSjRqqQ
HRdUFhz9Qe/rbTPFNxQNHztr3OJrei01Uk585GkqWmCEFzQHWmfUrL2PcBvl8CZWRAT4AlGu9eRy
XEn5v3iQfPmF7F/uYbA+6D4udP5ScECtg2GLuTS72scJ+gLiJT9V7lI1ucvI8tEoHMVy8Rl6lQ0y
ADZN+GCY9FzRDbuwy/iAgl1d9dsGWG0ucpcsfEcH6tZhPOxn62sELqIXtK0mVO8JLpsFFwMIA92L
n7OVqBU1b9k4ypocoxLw71ID0AbmvF2PIgXqcE25ngYIDoNGrde5kG7DAQlSgr8PDgepEE6Funic
+KqM/qYdPdsK2o2cmdt2bNZNT+uCGstrUHFfUWU0UR3pegJxOXgeLKcyPdQzwXMZ6xuWAWlRNcVz
ShCErZnBJizArQ3yLBY2PyeII8hoHsLceAgI/Fi2BXCGLKJ8J6X9O4w5J6Cj3Q8sbHoPp7/atKK8
VlV9SbzHUy54T5nRpouJNLMJflFuKg+yTDfEL6mdgB/V8XqDj37yclThFWvJwG9YmeLdGHhHYYg3
Vto8qVnwa/ArYkRCCTJpD2daGOe2tJ/ZMc5LJA33nuDfARXnfjb1v0GagHGJD0qg/CLyfjaCFaRp
iI7Y6rqbQvoK5X5aASuiB5cTlEHqI/fMZEHySA9hrucvzrUbVQIUA+kg1bDDWzJRoqbMBAqr+NHn
BAy9ncO+tieVD6L0+CqHuAAIjMGFF64yTXsYwpwDqX8jJAVHiBSytU7umY9ENvS9ZynRn2Ldd2oI
YekU32ndtJFjzAOGhLzWHMd7zCT36tDAlwpteVRtCbUb6leOX+MacRHWRyKTBt3jmBxC6ikdWesg
0lW/E7BjnIcNWy9D9kZSHIzpVpHbo4gCfhKFI/BBm6j4G7kVdxl7KXGPkKTx7GytoezXKgBUHLQY
1AAakedjiVxTfbXnoum/imW4rQljWmpUD+UiWplmCjJXWHq4JiyzuSfNNsV41B0Dw7vBI+v0BiWM
KKCmqOfZU8LRZqEM/U3sjSe6UKUrB4IDXsPWyv6mniPWU4EwILPiMxiTdUCzoMpzjMaC4oyE5o1V
JN1ZFGX5PuHvdHRrAhViEN+xrZOh5Zv+OpCNdRGaW087I/AA9MjFvxDqAwXzs5rkt1Gn0ptRVj0J
DTjjd1Wl2X7a2jQ8CODAhhSP6g2MVbv1LZu63tEqDAA39J50fICGZh4JX0WbTWegrpRTNhARl8sb
Uh32sNLstJHnPiyLUIaGNryT68GVho8aS8PgWSBDUlDr0i5tozuz7fYQTk54gWj+tNJDPp8pWdbS
ydiSf72UUjMG16Lci3FN8YvkHNVT72mrU+IbwRhPnbprqaFRKT/CUNkoU/ZgVuEWySiou77bmD1C
9DE5Qcp3yIE9x0HwW6lYmKvWrQeVEmuO5DY8kJjhENwVQTaF5dAqzdqT4ifTCtZ4+w+ROJ67nOKc
GEGaxXP/ESXVIzeAd8Honj2ZxJyeepuW4zdOqLLGprJX++7clAhBCl/LqCVjyWz9SHd0EPVrY+Jy
ruU2+UxEhrYmMNha5NyMLGRSEBGYHE6EYLjFJy4u1Bq/gKiMbqYiM8Y9r6XNpsQ1OvScUSuB5VKJ
RsIkrW0ktLhURNz4Bq4EgsqmtDzUII9ijwMfMauKAR46kk5dlf0mnw4VAbY3i5LtkiC+uzSheiEn
0jbXPuMyefYm6xcpGhtUHBt58I9RIK5VUQZVChe2RLSoiR1nzdqW0vwMeFMBawW5YcjqQ0E1APw/
Tdj8HbUAGmyBdkPzOpAslykgDUqlQl6HXiIQCespYZwk8NVGzc6b8KVVUhSSXb2RPcwYolK9YYui
bRs/lxlrE74k9msiWQy1e20GhXjc6TMluUGVezehpT2NZDxUI8uk1SMDeR+GehPyw5IbnVO1hx9P
uF5NTZgTAPILDAS6W5s07wrdJYHwQwxhPaYgGdV8jJd6ba4onlNfjx8VK3qMveE+HcJ6CfnWFtva
xjl9V4sQslX/3A/Ngoouduj0HFM5diO1b5axP3qLgP3RrkWT9IZOvI2ynpjbqH+PyhElMuQqK0OF
J+I5zVQqQRiQNUNwqRWwAIcoxnLIJVmPQEeQha1kEE0jNeCWR0rXOQDpyQrfBYoR3IFhngph6Axx
xQEuEHYqansU6Mlt15p27SnconCK8FiLqm9ZDRVvN5ra3FGmiCjQRhFrlRPN7GTG2TagneCqIPwC
gfvLFAh8z8PNkFjQUXowuslYvhCD/hagqcB964QRhcdMu6+l6RwO/euUU6Gp4mdDoMMqUXbTAoi7
5ShOa6ma6wAm1OEogJkmDCZteGOTjROcopyOp0rCQtNX26K0ME6qOwygGD0au5RoYXNqxhQ/cdmI
Y2ujQcyjD6OiDrO4GSKHgCDBfp3HOPWNTV+wTAKderB6REGKPs73lZq2Y/8RQGKq28itG+xpEhQp
xWJGypTyW/2sTv5vAszXtAqP2kgINwHtO1Nr/XvFr0a3Uwsb3zKeg2RTVOKmmdrfuhVysuOmG5S/
1LqiOJhhHMqy5xA03jKPWkyDnUpLN7XFEN+sZyAo7nH4w09RMQaH4ZEw1pUsTw75hJsh0njRSHR0
z992gR6uojKDoRvsBD1AiKkWD0VRUhlC71OaT01L9LohHkdBI/6cuE+FOjmVqFVQIN8Et+kOpfjY
x8SeDAjO3DBBO6T33kuZFeqsFmkBTzSavsgSBOq4ZN5HpSGsDMs2SQ7NHCAq1kK6NMjzqXOY52nS
fZS1DGe6yYxwF0x9T+3GkiDyFezAtWwsWGl0mM/kEWH5idxhxASaT8ovv6Hi7eUpvZdIi6A6W/CS
zca79aAS4CmtKPoY0ktdwdwxixxSOKfMpWjkUMELbg3i6GePWjyYi9AzrGNa9dF5aKy1lDLfS/qP
dIPi3I0wXz5Okk9pN4xfBa38FHFILvgV6S6kcsDxLKC+1qQoe02IhGMwNKtE1gdnDJBattUobwrc
xBT1Om0lm1K+G2plDSHuRhqyT01C/6QG2NF7JSAjBvly3dR2jwvLV6Od6OH47qvymBggZNQsRrzg
LcM6uw+8YZmDDNplHr4NEYMXgnSy46cEa4PSlt2NL3kpgO2weoxkhCG1GUU2fzpZOz71rCAjOoYb
YI+UrFwlXZhwNUze4hh5eBUJZw1Hu8jdKzfbN3EYdzJWIkh7a1/1N7HaA0GoHM+PPyxKpVNt4Csf
V4QyPJtpcCqNekccOzKdznvwPDyUkNeqxnwyR3VP5vBAe5rZ1Y0ZAEffDhV9k3XVfYDoEujFPTPP
7a3W0TVWxgkMEXFFRSxRt4/VbZnwpr2UMlgUviWaQoIkvDVuk09kmu4q03T0UjuXee8tLXHEpNWe
o0o/m624ihXvMOrFm6wiF+jC7r3IrddhpAVrsEZVY7KVcwF9hfKpDoh5DS4YeYcTWMC/KMvyDYkJ
6AM9Tioj66snUmYeSu05GprPXG/vmqF1Ck6+ZFMTE1bFDz7om0Ezz5o8cSmBcCdp9doKmyMHiQes
oKSVEwwX9v6O+MMWa42wEgl3ohM/7Eq9e7EaEkik0q4YO4zTVd9RQGhTmbOeN5ekT5lmAumnI0Ox
31dTF+jkGsXDSrP6jWgIdtQWDobjBw14XR6iuBuYi1JjS4n0HiiFQ6jTi+GP922h346kSDX4gwoV
PVZibSzsOYpPr2gaN+HUH3wSvC2S7QfAQ0lTotYY5WVee47UN07b6Qch1OhwZaeI3kGbtS+63G0l
T97QlVtZPSQRGDEDhTj6mMcs8reJh8A0Vn5PHZiWCp4BYT4cH3uBzBjIK0n2qtb6XVzWS2IfwLYY
fJQSRxftlo+Tfmjq3zVq4ugd9+FgNG4jn4CPSlp1YXwQqU1CZdwSHfxUeeW+FaMz6hLqsw34I8+L
lr1Ezwv6/R7v1tGgAJ42g+Nn1SsAxSdVLOWVGffyUgRbYwgZBlKEU0G5DHLscEXdU0fp82edpNRe
qQH9aE7GkYDOBZVaFhSSqPGrCKfWrIxlLls7KisrGJ7HygKe1+UY3URbK8RzIUT3gtGvdLYQ3DKf
g+9xVZUi8vJobIzybW9yquMIl8/+oiLcz7FwjTrsi7miDLJ5vkVCcnHlbtzn3JiXlPiJRtOWEZXx
AWl5l2XA7NDg1ji7OtEgiQLZaof2qkjNU6N6T02e6ZQ8iJfP0nUd4tyFwbBIlfyFs+Wd0Mx65F6l
rE5XyiwkVrMKdRvZtllv/RI4drSQ4yJ6lL4UOWOIiUApbzqE6wPTKQpxrvXduteisxL1HzU8f8IC
xANygHXN0uzRX4gnaBvqlOW2qhR7A/eNGvFjee8d7SG58DdR/hYLD+ag3kg5cqBphUvSbodbRLcT
SlKwJwf46uss+WXFa4HgQ5MwKP6HIL8EsBfM6KmeJc00NIaiRC4RuyaZd/EDolpBTZaqdLZGiKvo
E8LPFD4LC+2WK2dH87TgCmdOjQuphYu2g7UAiWvAFqo8qL6ChAazCKXlwQNqmJ9NCnV6APFj2Ohj
Y4PyXqZG6gj5Q6x9Qo3nCnIQcHEEdbqneEfo9M5qp61YxnScSxa3g5l9TChNLF5dzM7f3im0USrE
4wHzTYKeN2LjncoST1L2mVPgRpK6bGUukFQEPHy05DM+xpRjO4sCTE9402sU3Y/ptqsj9rxXuU4d
eUI3RtazB9+JIwCefzb3KrErHSxdD3MI7kPt5dsE326J7w5H7UBzRRu7bZhmeANCu+FgMeoEQhtb
lMYnjQqih622pdVsIrYUNQQuHNkCQCtkroIbpf2pbcf20wIUpAYnGS2cDhJvsE5p3K1xXT2I+QO3
VcXoNwZpjRYdo9aynGF4aWsdlCKKK9nNaUD0c4aA4cgofaae8ATzgYp4TWHXpIMZdxVBShC4dZzm
ZJyKMYx4DXWI+jiqrZPggSpoK1cwiSq92+DPMTnX8NlyGQhGcT07I0gI2aGWeQ6ss0/+i8BdEbzT
IQxd/NmOH7ikUJ3F4ZTmn1pLFLiVb9uSrqFoNifZCFH2QyfVKauVM/xp2hEGBbhEP/p+z2pPmnWm
uyCSf0nGyepeJmS2A68LIQzh29BCwTvoQsKKj/i4p8BmgWAPK5f8xmWHFG+g/yiyjSrCXcNp20/Z
F2su4ZGFo+Gup6JWQ5aDsdfzjUzTLm/3VtxvsDzZSty/h0r5jLdn9gusYondmC6zZBvhA/+mJts4
sHiO0yg/1WRkhVxvBHml6WtmgorrJixGWi0oBGUO9j64cvBRpFfzU4JXJls6R1pUT28Sh6MGwRZW
Bf4/yQs16KpIzGHPWw/1I/lQy7LXWIFIFZCRxuWWM7Z8Y2FiG23rWN7Z7Ln+dYLb4b2sUSOL+o3l
PwheshJmKzdfcDEeBYhcQP8PATTOhhC2AHWEej/RjtQQWEkEvba07xvOqHNOcMZqiNoO9wslDU3f
o0+Gn6S+AgOmH7EUKf557WfWYp8C3Ehoerj4D9VMiKbTlYqtA0WIPze7uSexKqAkVMK3rDuaGHso
Y+UrH1vDNPHjFCXNKbOjYfIHdFL6REv2mU7Vi9E+jBqdw8pmT9lGRfNE3CzifO9JM4qntkQqp4M7
hD6btnsPNlZmeucwoeLW9FTsBB2Bnl7hqeFwM8rSignHvs7FuX6NEK44g2iKtq/TgqAlamGdIY/9
maUaG0T0YLIPFNTaR1qH9HDvBUv7zFjn1PnIoenZh5XWezQ3ZzWmSJvnu0lln5JG+9//+h//63++
D//pf+bHOb47z/6VtfDtw6yp/+vfkv7vfxX/53+9+fivfxt0JGXLxAFhqYouowxV+ff3t7sw8+f/
6/8wDaEYO52s0mgjPmZ2eRCW5l58Ib1lgVhtETjjmrq/dPx52Pm/+tOo2l9H1XrqljE6/OU03Iw9
9oX7n//7knRlgPmxvzxWInmZ1vikq1RwZVcsjEvqI9aCWCYbMd61lyh/O5plKKJCG1tTjL+O1pBA
R8YY8vSxWBYbMiPWLL4FYt0tpb51uRtuf36873+0P8cz/zpeopcGRHjGy60j7T4/4HYEkiAqFz+P
8/94jX8OZF0MFI2DVBGgsjSQGTa/W5CgGukz1rCMcYrS7G7Zh9NQpapxc2Vo5ed3qop/HZq0w1IX
UoZu7GTTbEi+WYUH+tcu1XU3ObTXHvXaePOM+jJjMl+ok6FhvG6lrMCgr+KD/IEr1JZtcS1TfNlc
ecArk0ad//3LgMLQCvkwexpqB5SFnbs0b7214aLWdKmcy4f/5njzC/gyHio4kst7xkN6sBKdxDY3
4oY471Xj+ra1/2+OdrGuFMXUyKHOaMG+2oe76Jb+7aO40pbxChO0c2W0eTL8fT35v/NUvVhPEsp5
hd/HIDyYKsoOKeRiWtK1duv1lZGuTZOLhcXKIVeF87TkrrIyVqXLeRmF7pI+nF248p11ZcD5L//p
yS6WFkK/ctD1jDdI7MzDtPTz2667Mje+X47/fH0X6wkJXlVVmQyikF5h9fEJj/6VIaT5D/3bg8g6
TCbZVEz5cqOpQrUAS+ThtlvN0z1a+et4G9IUWuDGXsUrz4Gv7YYrc/nzLzYvUT+NezE12tacAJIz
rhc/wZgspmNsFcu0vlVHyS7ThzC78mF/+zK/POjFDGmDoSWswWqWYnHU05dO2v38QN/OiC///YsZ
oZSGoRrYgIieW9MUWw4hstg8vbanXXuMiznR+ZngqzqPUTvwsY7Zig6EsZBcy7W2/hLoOUiQKz/V
tSEvdhutllS1hFWCm6gTF6hT8YGV+dvPr0/69gv+8/2ZFxtLEAsBFG/eH02HzkZEQOLUAiUEW0t/
b+6oLP6Tx1Iok2JO1BTFuPjBtCEGpecJyLtzt6l2cfhy5Ym+Pex8GeDip8JwQp5iywD9snfkZb2c
1hkbiWzTX3X/yViqIUsm+RWmal5skzS5KdRanNxUN7/JVgDHnNrGYMlJUf1HR4AvY13skORrCkLR
MZb/Njqp4ztkuAHcdvMVDvWtZbdXfqhvl4ov480z58sO2YyeaOLxYcpDJU1F9WQojTMiJLT8ejdW
Gi2s+NxZYnll3O+PWV8Gnj+MLwNXOb5dcitY5BU0TxO1TWQgML1ufPSokibchLtkOsQKdpF+bLY/
/6TfHia/DH6xQEqlWFT9fAMA/iHN+b3+SRVfcmv18zDfftxfhrlYFqVMoiAAW2MJ1x3QFA1Sxf7/
H8FidxEtTZNk7W/fWV9qKH/+WD4+KFhvsduffh7hu6XXIl1ThZaiidblMUNNTOgpGmUZvVgJysEo
iNq4tk9+dyy0ZEs3JdUyLSwmf50LyFXQLI5mQ0dzQZ6sG9jxMn8eV/IqtfvdP7q6fB3uYupNvWr0
smCwGj4Wm/LkbQrHu0XOtqD4srx2yP5uDnwd7GKqgWY3+85jsCp6kI09Ico//z7fru1fB7iYZNBl
faMSeHl++pFSp0/hX6jRhw6ZT8oah/gfxAvdhkDqLbQ8SZtOgMWvTMPvJ8mfP+DFct9QzsuUYH6j
HV21/Sjvtf4fHDG+PubFgt+VeqH6NTOd8BMU7cMTSdpPV17ld5vK1zEuNuO4Koi7CnmV0WayMS3e
ki27GFfRWtxF1zaVK3NevtiSRVEMrNFkrGSDYma+P7+TqYktbklNyL42C6/8QPLFFla0I9Qyg9Fg
JGkIobLptY7ur7y+K1Ndvti7ANK3HrB4ToH4E7bCgs7kr/kNQm4bVwQ4rvOn9MpPdu25LlYOVTBb
ffDnIRsMqOa9hrQiif/B6fPLtJDn5/6yVZnUmxSjYRCv2MXep4J8E6jolZd37Unmf/8ySGJEetUb
8zphSxRAp7W/njYJ938eCsoALQvUmrvrd4VrP9rF8tFnFbIckj6WFBkXIv5F89p1Tro2xMXqUPiC
gh+URwOtQgUXocx8F6J+6pScoYCTPM5X5Gtf2LVRLxaMgcxEUwR+uvSSbdGjb2af//k3m/8Ll9es
r/PiYrkgFLdQ65bnagsApTphG0xB3Q3b5hB52c6aFTxxJF0Z9cpEUS4WDiwUFONqnkuX7sP4PcNx
MXpXZvz3m8pcJzUUVbLQ1/91NhLfIWmtwa6vHjgS4iheAMaylRv53X/xlxjS7J9f5TwF/vYqv4x3
sXTQZ64JM+ehFPwRMmkoNXqlghMHyRThlYf7dmJ8GetizaAoX5gZIHqsp1sS5ZLs7r/3LPP4X77k
0DBw66i8uzY5B8Q+a0ClabSlrb5I28+fx/r+2/ryMBfLhqXo7WSZzMFozz3Ikdb+Q+ymzy/6QnEK
d6DHeuWXujrixYIhe2kogV5nI97ihNvPZUOADfo9+WGO8sZO+fCPClDWl4e8WEDawdDbMWZIbKZz
oXKOdlkYy9ZWlsk2pwaVX5ki392Kvg54sXZQ2Z5SQecnrMsIZk6IAMDc6nSshzTbJxOpDVl3P+Cz
vPJrfnsA+fKgFyuK1+OeMQXGjfatE67R1x6DG+TVS8H2rlzA/raMSKImKxZBe1zQLcyTf52lhGi2
lSj3LW5Y7ykRILEH+msrpteOp/N0+MuXfTHOxdcGkTQt4bZQZ7sdbPqIlGFjx7OrteZKjrwW7fnh
oisPJ81//U+jXnyDEuKAJg8ZFcr/3J3Il4Rs3If76nFi0GsT9G8ryvyMqqXrigX5A+3/X9+lT0af
Zlolhd/oVZfOVXXtceaX9LfH+TLAxUsUUVQhI2YAhGHTe7FJnWGt3guOvzfc9r5yr+2df1uOLx7o
4vUJXaZahcl4nOoRFexT6zb3z8N0wsJ+Zcp/+0tpikhgo8o9U7yY8pHZEx6S07ISt/1beQpWRAI9
GqfqMaeUg6/9ynDfPtmfw0kXuyeRFn2tBgzXraRV8pIcFRsf78GnneM0lGURxbz57zOL8u7nkb/9
3jRdUzRL5mnNi5+wLgzyA+Ocws7wGqJcCH9J186p307DL0Nc/Go1lQZFNTNmSRW7PclMHve/n5/i
76v/PDO+jHGx31Sxh6Iq5TGSvbxEh7VCglY9WY4JLYDqW7CtC0e+toZ8P0f+fHcXW45A4Egrgq1b
im5jKyvAbA/FuvijKibY+pUf6uojXuw2dW0EuoyDbCm76nZ8y1bBKvql2hXjNS7+AvIf7Stv9W/r
/vxWDVE26EubqqpefARNTdot+tI/lit1C5aSAJyFeKtsez7ua6vVtzPxz8G0i09AVGol/uPjjiMw
RM2NpDxfeZ5vJ+KXES5Oj3FRgp8NeZxePWXxUzhe67Rde4R5wnw5YhWtTKCUzwAAJu8ItHMA7NxV
T8gKFnOrFJ1B4gqrn3+ka2NefMBiqSRjP68ckrnxh5NJQFd9/nmI77etLy/u4guetEKF384YXtdN
26lVgZLVT7GCm9BLPM48FlDXTgE+gnjNIEJAlpBXEvgFGK2/tlR++9UZiiH9b9Kua0luXFl+ESPo
zSttm+nxGo30wpBZ0XvPr7+J0d0dNhqnsZo9L3siJqJLAAuFQlVWpmaQEuNbd2uzydUSCrmi9ohY
L9k3QNt8wVvusxvFqe7rIPQ+tPR3a1TKhfKzDE7EDniChwRluSkoILthg+JsP5/ArxVwzJGvdXGj
bhZHnTi91qDis2JxEBeByNEOTBwYCgqd1gMxCki1MLnp8BoJzLvHwH5KBnTXJZN42GZDy6S1RiD3
BgCRVjsRX1X5V9KflPnBaP8ULPEWT94tUQFTnSGtEpIuAibEwHwY1Mp+kl9KXvWF7a8m2FUMQ7FQ
gqbOhBHWkVFNWBFkjX3cBu74HWMADgmUkFz/cv2bMQ/gxhh1OEAsEcZpA3xLg3nc4nFdQXjN2bf/
sSAMAcERFbg9FbnQh7D0hHRsdWjFuMkORG6ueGferS/gQPHNDzm9CUQSSqeYOjIpL5yVFIC4CN8p
3td7xY0OiYNxHJ/0GjFvZX9k//4xZlFxH/olVr+IaPXoagIoZQtq4iUxRxATQW/puin2HQqApKXB
01Vdo+7QFCPigNmiu046qdkjuEeCaTiRDl1rF27+SQbLFOdSIHt1caI3JqkAkitjGmcr3COf291q
Rnd6pgeSLuIlHMe2JIbP6PjcJVHK+YhMt9zYpb4hUHqQWx6wVADmD4k2HJUVELim5yTKzHfUuxmd
+noqlBLBSwszeH9DjfbUTjcCpuJkKJNc/3Y8Q9QR0Ms8EeoM+yhDTbmEoun4Q04elWh33Qxn23Tq
CpdWWWqAfkdO190QPKc6HDKd0+ZjH2fA/BQJ+qMKylnnEVddM6h9gl3JUR9kJ3Yke96NO4zpIlPN
H3h51dvb4dID/7FGV+byoZYXjeBklsOM9kF2qI/A1ftgWPzQ3hmgKcN7CcOxVNgF7VAeFhLChlJD
5wjTI6UiANddcTzhf5zidztUxIXoBXD4pPG9PpFij+qgBL0fkiDN7epm9khPui85aRbb/d5tEr/Z
XJIYUod+OFmbNkj2VH8PUffWMf7MA+ew/e/dDvl3bOyYUMJp0FHCsU2VF1XtQHCffp1FjdfbZKX2
iijJogJKd8vQqeO0CGOBWwtOAenWMBiC2AcRS+cbh/qQ3fEAdqzN2xqjDlW2Apo9tDCWQLO9NZ/H
ChNoJ8De//zsKlAMUnDlo2lLHyslAWMFdKpQAqx+DtG+NG9FnXMTsz7PxgR9lmK5SqU4hYl+whhr
+HPtfmjL60eWYYoGEhdRVy3qksLkbZbFpO08CZisNoC+eZSKb9dtsJ5CCkDPf9ugbiVlCDHFUxDk
kvwlEmuM9iecU8reqXcLVIxLQ3MWOowdYiIGQQDzxnHzw8QwxH9ZB6iNz49LnCeDlaNM6KSYlU8a
wx3G9j8tRBOpkyIPZQh6emxVjimFeoA2G3LX/Of1dTBPCGAGKgBjALYoVOhMV0WvZNLLa7rvcXZX
JGBCuxOXH9etXPZPkIArGzNU5BSaSMo0C2ZADxwoNwkeqNEpP4Kp2seDvreVPccgM8xsDFJhcywW
8XeDt/PASmxrOzBr38p+6S1HgZNoMR1OAqBRUdEY0unvlOrKGuYQ4HY0jCqGyLXWEnlCwXmhsT/U
uxUqlC0R1B4hqtg7UFH21rreQQsUg1/5s2mKnAUxz+hmQZRPNM2U1iDrwbOveV6m/Rxz4gzv9yln
GDDPbOUdfj8Zmx0I2Xdz1Xmc78+0oeIhJsmqbGo0TKfSarPAoC1Sgqfypt0ru/FoPhsn42F1SCPI
cJfH6xaZ32djkPx9c3+GJmSUDb3G08XC6Ja2W3rNldVdNPy6bofpbaqliMDf6QAUUh9nWawc/Mak
FB1+n7WT2jzUGa/5zt68dxvUB8IsgVhapOwiQdlyfMGEHSe0kShPZ4bKZhHU6YT2mlKsExaRg33F
TlOI0ImR5sczaJ5jQqTQhd1TUun+9b1jf6P3dVHfKM0hDyDOWFcyfouaR4wlO2PxgvoEZ3m8b0Rd
pCCrVmQxgx2Qk0fjCVyW88DJB5i56HYLqYs0aYoJaHfYUL/KB8Ov7yIPfMc2Ab3PLyC4CJrdf9s8
6l5VFSMXTQPfTJe+4M4DWd9OQ1FYm0TO7l1CIcll8e4dNBSoaEQ5M3QszTzphyGwbqWAoEtFGxSb
zvVFcb4UXd9IKlUE8zNMWcpf0Kx2dChZJNl/9AcaCKSAPU+OSakUpFTt/AhZWdX48t8WQoWFui+1
tl6JO2AaB8NgLgitHJ1XaGZuFyrzqiJZqNDTyF9JWxbwCaLxsC5k6BwzsfdgUwfpeCYPz9cXxIxB
G1PyeTxNLCGzMPOGFgB0I5S9MD1c/33m61TZGKB2LAQp21qOb22N3w3ENdAOoFp1PvI63Rqiommh
KTVwejAECeAuBWfXCaKj1xfDDGybtVDxtMvHKpRVmAhRxKohtDhMByD3MXQtcA4MO5PbmKJi6LTO
ITiO8V0I0ByczzqqnIWTfi72sgvt7MjnlenYkW5jkYqm2ajLcrjAYnpj3L3NZbkAWIhPwGcRkGri
5uCU4sUgkr9f3FAbo1R4jVYwtWsxjFZi0MZBm0QglL9Nus/gxbL1DrI5tRPOjx/5jDqEb0HDquAF
du7zwoBGlBTCaNymIN66mxuQD4W3S8Fr+5IfulzdP4bolpcW1ZksC0hW0n2yk3YEfCC74ETluCWz
3gRExd8L0qgnjAZwVh8usBO9hA/ZTjpWjrwXX7s96BN9Hmbqf7jmuzUqZORSWmrQEMT2AS2i+dkB
ZIKovhsBcRM+YuTtHrq2i1QEmeV6rqQY9tY7NUgeIVbg4FkDJbW/Yt9yrK+Sg8FItzxV94WfBwMv
iWIGY11XTUM0kejSzYYlETHNJ5CqF9R0aqg1msCKgePZu+6UzEC8MUOHrwQUbyD/xDccE19vrVMk
y/vrJi4nkMmNv7FBxa9pBINFbWIpKH7me8kHzccJ1B7Yxazzsj0YhepbctI7ThGZvYUWQSBoFp4K
lH9Wup7LK/i8nTn6phmQJYXSK+9hwI5f+rsRyi0hPAFMYQYjchDfyx4ZF0z25bH1Jpc8RXKn5+QC
7GO3sUg7JphtkrKGRUi94vFT+pGXOOJgg4rCAWKW4yASbxcpDxkgEyRlJcyZuQci63IPlanjCm50
DOyiMgpmHw9MHc4Hs7fNOim3SbqqqQAiwQkwgjT0K/17y+uisL3//eNR1x2Y2uSwI2X5slluMDG2
r1Jew4R5eW9WQd1v8aqDbrnHAdOXAlI1B9BshOINrpnrh4y3EupGQ/KumCpxQ9BzxOFRX/3rv//W
/74Ih4YCQA9G4DWVbt4tEONV5LxABRlwnsPoVrfhocHrzgWfpg/WxW9D4Sjo5IHBhPM0YTv8u2m6
lYdGeT/ECfKf/EbygW4L5P3q1DaoSP7F7ADb3zfWqKhhjqkOsT1Y00+r5OqHwkvd6C99Pzog50Dy
pcHZodnkXt9f5inbWKXCiAT5Tw0sW3hxdeBUrW9WdLvq5Od1I9ydpELHCgq33lhhpXfNQAY0sXIy
XGVCQK4wXnmeHRrRtgG2VDTA2Ey5fr8qRaeZcBnxEHWQNQHwYN5ljggi35eSfDowN/HBkOydfLdK
nYRRyHIwE799P8gd/k7+py/inX4n/8hvI+ffPDTZG2uikQ6smwRuMipWQbULSotQBkEFdHYlt3PM
L4bTewSeE7k8cB3Zt4ujaOJG1dGRwNVGfUWzEMDUnWGFpQZpaQmiHGC0Ae903vxsrb84LkN+7Jox
Eng2lS9ox3ZLJeIjqicjd/TD7+umAfVra8c7cZc74uN1k8z01TIgxmdqIoTbqb2sjXoFE/8KYJ8K
qZA8OmbgRxVUyPdNox8PqIfk1d5QRU7NhWVWlfANsa2KKhvUriopiMGreUGxYL4HhxUEcqoBzJkP
jflpKk9j8uP6KpmnY2uP2tgpLI0mCWEPQkWH9j55SE6olLega9AcSMcBksk9kKxviXqpouDKRgWG
np9srWkdoclHjr+ESONLO+CE7exG9Jvnf4P4YN19W3vUUTTbvO6zBPaA+wCCRf+mlNmLrBuPgJ1w
mnTM58HWFvm8Gz+FuqtQRGRt+inGqdjlPpj4Ic/ragGECYLELSpOyCb/evpkqIqpAwKN19zloLQc
GqkhwuK0fDXG29rKwE/7AE5AO9F/rjkPqcBe4cYedUWIVjxrPTkX6gn86g6C9wmkSj55h2TutOMN
tbPi6HZ51Hlo817JkxrmMNjRgcJrQDkgB1X09WPAimVbK9QpQE96kVcBpwBC97Yw3qoQfsuGh7G+
x/ZybHF3kIosqKhqSTqRL+Y0L7j+DkhZbodXcCX67Sl0tOfra2O6/+aDkb9vXBJ0guIChjGkTPKX
mpCcQjh2zu9lhRO52KFkY4i6aLsJ0s2lBUP9q+Q3j7lLrnUI2u/Lb7+TJJ5vMO+77WejTrbaLUtr
CbAITtpbw193KExhrJg8BPjzDTxPpI52HunrXEYiIlb1rHWfV3QUF95bkVmWRoeP7CJIsiz6vd0X
ahUNqYEb/HXw+n0XQHkKKmhujwV9JNnb2qKc3qiAuS4kHTJDSxrIq+hZ5VGPFI67M91vsyLK25Mp
K7VFgBUBkpj68Jwud1HnasL+updzd45y8yWMweoxwU7+Nkecu4Knu9JB9+MDb1KJ7XebNVGe3qhZ
qCkjbPX++IaNjzzTXe4IY4TgfqT1u/1MlJOHWSRL+Qpj89hAxbMHp6AvppxKNfnWF7fIZkWUcyud
rordACNqfRSSz4PJCULM98xmFTSULjebMopqYuC0+glIhd3IG6ESZSPo6v63XebnjtlxnqPskPS+
LBoIBA6HQpSIU+jq0XgiOXGCOSgLfMY3nSuD8tjOXIPjiUyHB0UbCIgMXMe0zSadi6WwoEnVgEAx
UgVPWiAqCM0Ytef1GplfbWOKuos7Vc773lBxOQqfuxyykZwhEGbI2/w+dfnCIxp0XrB9PUihejBQ
xuAArfBfztllbxlGJlU8WvCop86THPazWavy4NQ/IO1LHkvhfQxOtC8z5hsXv3sdvcYvg4zXmWPv
37td6mhV2fD/dqEv0oFhvq18zsrIDl2cKxP6dagYiwBEUjuI5UYlnqVvua6PSTy3CJKAzDx1+wJU
VNypHVIWuLCHAVTQ5kAqD1w955f9CBHr2GjxxbLFJsi3yMP4PCiP/dyLfG7pnfzaFWsGBVCCxBeI
TRMTxXB4u+GCFt0MJjCJ7A0HZKte64mYBDQdiE0gN+QTHjHjsIZHvS6LkoIhHqpIogCCucQa5hfm
H6MbockgOBBD+/XvSvGsw6BJogEpRlTDZXpobkHRX8jA9u0YsebMWqBASaEQP9QU2pihh+WG2grF
NoWZCsJLCPlH4CVfIiP6EkeV20Bh1jRARy41B2nlNcU5K3y7YjeZYrMU8iIAV+2MGPXV+69iLAKQ
/O36kWCd9e36qJg1m5mSgrgM5ZgVYRHkG2BhcExIXYzy03VLzER7a4o6fM0SqlYhTaQcMrorBmHJ
PH0UYJosgCwUFyHMvOM0TPUqiqWjamBQ4SS2FGvVDNjLLbveq14VNPMBMmf70B7wsoUWwS4NPlRz
3VqljrysgY0mXLGhPabApWPbcPoXrCD5Nj1joSABQSAqgYMItqLnyoBLBlwL6AKD68O7/qGYLoE5
PMMwNRxluiWZ67muDiF6XFP6uV6f1uG+U3+W8ut1K8x1vFuh+5HC2MkgxAV6IdV/qnEJFTgO7Jh5
fDYGqGjUaKaYxAoMhKhIayGIIiDpXO2ur4JnhDo+iQjNIp1MJa8JKKyTATqh6KrySDxZ72E0pv/+
IvQzpI7kGPOmWMqoRnYyV5D/HN1+zJHHvGbm1+tLYmZpBLkpAd4oiurF0FtoTo2QkD54a69IAzE3
0BGGA3fFQBAkfzzJI7yN160ynW5jlDqs2iiUud6TtnG0vFRdG2To7pRzC3m6tuSAHZm2gERHE04x
UCml8puoLSp9UZHpQitZmW7bIgZp935Rg+tLYnr4xgy1pCjSUrmQiBncxBYo87WIU99iep8JUnkN
hXSUyMjfNzdEJQ3LjGlu0kM1La8Ma7cpu9YxRIFjiL1j74bI3zeGEgNEq7M+InQXd2OUu2nodgIU
EnWO77EyGNAE/LMg6sskszCC/gELGtZdnNQ2qKshiHIjLAddDcb40QSb/Uc+0rtF6iNBv0iK1R4W
a+2xG4+y/AG/1kXkQwrw9Qb+d75zTR8pKSjFEUzlAQrllT0IuTPngKSqnJUwz+3WFLUUYWghaULy
hR4iIZEXJRhOBzzBNxAB3T47YFrFXbhUciwfRDYNxjoIVln4f+cLLK05QZFzGp3OGHflJPmpKu7n
duQcJuZtvrVDrc4c2qQ1Y9hR7jCyKh6g1RiAW/0RGmbIWggRrw2hmd1172D5PXj/MKcqyQqZnzpf
nCBlUy1H4ujITeU0oNjvICY2GscMJPHXLbHXtzFFosnmiK2KWSeqvIxg2AwD3WkCQhLS77ov0GZz
TL/woeLIG15lRajt8qj4Af0ysaxHsjz5yzp/xaOYsyj2/mGsUxLRuwF8+XxR4NZWMUGNj4Ym2Ogu
HpRMQf5g63ugVl8gZu70j6Q2qHMeyjyz1K0s5mICofZ5dNb2dTGOaflT7g8Sb3yPFax0cE6KJv4H
YDa1e0OXjTNErskXI2hz8E34KpoKPKAfq5RGCGowZWRqGNe4cMK8MDpBCclMneQroA1rcY7vFt/E
Gxy6jpxPRvaGekSeWaP8UEiEJew0WCNjG4SkrEtB9Ur40JcdUbr4ft0eObbXzFGbOLbNOpomzKXN
aY1ruwk111KeKn1XZXdyP7rXzbEeIbqIwgbG0CwdLB6UR47dosT4Ky7lOx3csmDa7I/68+xEz/2L
esOfU2RFZRjEcDg0sUURzJ7nRyC1ViFsVSxQDZaXMgpIgw3k4TfliwR5ekCc0gMXncM41zpmIjVU
HSxLuphJT6sW+RtRYwx1PLXmm+U2B48ztIoWZ/21eoULBTrn+sbyTNJuU8Ygs81gcg1P0gJhIV78
Z/mlhC3UkR5Y5sWkWppH+aTWBjkF0aPqrTvNk3ClkTYXnyuSXFq0V26NUZcNGs1Q5BFRt5lS/asB
XFOvSwGRr4v00M365NP1zeOZo96M0HWuzIyszVrnJ3UQOlTmpZsqGSPIjpbBMvKOASNAQqbo7828
GGXLDKnN2wbrU7UajGw3QiY5Wn078njgWCWhM0OU92eNVSQmRJTB5Sz+Irz5GXrLJS4B9IQSLrSf
a44K/HFarkUhY11Na8+vYUBoZCxH0N233GencaIJ0+kNEYAES0d8pm+ABopA0TiaSFeHGyjnzDEn
/ZBY0RG5laUicBgonFP5h9EYoLZbEDykO4glWn7xQKBVuHHeaFl1WwMne+6Nn/gMwSTuXpwARC2E
SUlSLibc8qktTXEmS7PuV+Wlb6BHx3mGsSCgyOjebVBfS+xKRe1S2Fgefgs4gFb883wcBhvlvBfZ
Lp00yG8WXqhiOb9MGEhA6QykMl15wC7U6jrH2EWtc5r6KGr3kZ7ZXfvl+qlm3jXgl0MNXVVF1NKp
u21CHlIpIe6aWnmbex53EQDDvm6j2oz6KzQXP3CZYvYNagsq6l4XGKBuXSFRbgj4aEb3pTGhSAkY
5gK6Skgfgs9cLXj+yQrK4HoDdQfgf3AVEtg2SauYC7OKmi9JgWr0+ZQjoqOT7FW/eZpsXnuA+d02
xqigvCZJM+KFMzrCNH1v4hBvGskxRuM2qluP8+l4C6MichYJw1wLEWzpu9lvn+un0E2cUj9ObuXG
3gd6v0hG/t5H5Ann+zjnYRyC8nN0RvFehY6wPj9NCo+rlXXLbI1QsXju19YyMhjJB/Ar9wpGDhJP
7neGcVfNDSc0MkMx8is4PuBvoBihXGMUCuiMQ9/TWX+ovwgE+i1u4SJ4QwNwJ0ZIJKTj1dYc5Rxq
AqiWXqW/P5irOsOneZecQskGkDy09SOfS+Z/rBC5iAj0lArOi/OPlkTooQrQDHUSaLvaZGyNkLb3
sdO/iG7h896izEwSh/ofe1SKZdSdtmIuE60cN489MGb/litSXYAgIBz+CCYUrvAD64bb2qRCWKdF
kWppWKPSyd9kA/y3ufTAOWvMc60rMp6JmoEeMOWXJiokSkycP94LwNZCF65A5SLzBMdw8he18wbZ
JY97XAecpJUdoTemqRuoicFiPZRvpkFfbIHkF00JwzMeoE+sAEkM/kCOSeaGbixSTmPWXVe3EY5F
EqbmSQlXY1cZ+k/OlrJubwX3NnpjFmgl6SfjrOVxgqFanAaUNpEK3YwgAF13+h5Z7GI3N9BIeog9
7ruD/OPpQ4jGn6yRSXIdmfr5iZD6sEvEcSAeSph4oV++KxyAbIEJlY+WyyuLM08gbnBRBbUEBlFV
ynMEZMqRNI8jykHJLvGgZgyl7B/rwfxB1LQ0Hi8L1x7lLhC1HeII2TiAJqsvucrOSjHcNPkYsgg6
wHt5txBzPzfro5xFSROjVRvY6w6Lk+DV02Se4WU3kGXUffTMvk+FzfEcln9ut5T8fXOjR1PdJDPZ
0s6rXlYXgoezXQWWozxUe+j8djgQvFPIupe2JqkYo8pxI8/jPDq1/KuLP4ddY4fFg97uoE/MWR1v
Q0ko2qyuFWQQKmQwRcpRzW0NIZvRnvzhBs9wHHbeypgZLriJTFWRdYzv0wdiWBZA8OKe7CaELCU3
fl0GIKH6A3zUTqDgGbSNLdxbXMA76zOqQDJIoKcA8QpdeBumYYVqZDs6pvJczE/1h1wTdzvSaDT6
NZNeWdcBx7+GuG/L194lQH6AKQSvPCZ7sQJATkZr9fq3Y4W0jUF63iMVKsMQ8gz13/rB0Dt71vbA
vvJOHOsu2lqhIkq1zmnRZrCymkHROD3UUlGyjN36KD+tjoBLyHQWNwY2JeBuKXOFEuSiUEuX8Tah
zkGehEUVFdhSCHtBJ4eMVO0sL7nJZHv29ASyGLUTgWPWvb6xzCUDjKdBqQpcWvTgANCNSWbJMItR
rlhx8+XR+guKadeNsB6yQEOjhEm4XXUaRz/2WVeUuBswW2vtuzXy53nYSfl0TMRyH9Rjz3tbsk46
KEAA3JfgoRYt9zXPcT4XEemz3EFyuwV0M/bXW+nr7Az76onfBmEFMV2TNHRNRYxV0e4pDZ0yq6K5
QGk6dQogzaUHZbwX8AZbepkXpBmLA30mrBFCrUsMgLgK6MWIA150i0Nm/QCj+NTb5F3Z3UA+hUuX
y1jcmT0qbEZKF7baCnvoF7jaPPtdVANAWoM16ms8coDLjNBl6IBrYF3IB7HG8xi91hMgUyA7dozo
PlQfq+L1uisyjhkSIoM0fkFxiVGZ89/Pp6q25LGEpGIe27lwsNZv8sppQLBskDkVBSoHoLS0KBth
UWTZvGarE076vozLB3jHYBcSr2vOtoNcy8T4OIBXVLhqE33suxZePiy7mShHPNQyB2/CSHoIygoH
F/ADdMJk4hybO3OpBXXs2hnYoyB8IA+5KChuCIbs34x3Xn78c2PUM66GFEvcEGM9Qny8QECHmwNc
OvO5CSpJLcWuTtoeJpaH3g2Xr78PUOaEMgbHhUDdadHp3wHkLr/WmWWa0G0Y1bWaB1gWGtlT05dI
7b1o5qJsL6ODBJirjnIhnmaiRCOEasEsa6E1JQz04KOhBZz7mD55w1mRGXxes43xiMIhNVHmwgvO
MC+QeM04TaM4T9Ob/oZgF7mb+6Y7IsOBNkXuQvmVc2OxXHJrkQbljVM16+lvi2bQ/8wxBGYXENAB
sivfxbOdj971mMFcI64vPGrQw0HDjzpoUy4J6zQ3IMBwyv30MgTzcbT7N+Kd+oGfOBIfPH9ISSid
6JYM2jwNQCXKR4esjwvdgDmQe++KA+RMbt5Y0zhnm+GQiLMGJhtwuk1Ues+Pdgm4bZFZFpI4MEzm
1UEaviUmL+dmGsHkHXkUvklDnBup2qYeDNPEW3SnBpPmN7fKUb3PY2fyi2dEkQf9yCdqYBRLJA3X
MMqSCvI5CPicW22tSof4xYrWdgBuAYjC1N/zBiMILeCoqZ09NaO/frnuJIzYBZ0GtPChE6gh96AC
pWG1VV2U+GiWcFjEX+r487/9PhUbq3WIjTnF70cALE3iC7dAyFwAptKRgaqABYjk75tIr1RKC7an
fCKsdoJe2IP+6/oKGK1sCaQLwMKAdxCvExoP3c7LKuc6eNrzfXjogiwwTjWiROYutnLPscUIgzpy
WhPdC4RdHNvz1WRy0mmtsc4E/qkeVOiItr1d/TBOIoTYoCXugHH3usnLTFrCkQUSAGR2ZCCecoA8
laTaMDqkmDOm3zFyINWCJ0jSnczFljFelue2KGfoaiOKwLQyO/1gt6/W3eqCecE1BVt5VB50i2gA
4Llg3nKftKTGQYUmLBKoB0JHB+Q1Oe4bJ4myyiqVqIVhN7klNR4U6/bKQwfV7cjlAuh51qjMUxfq
rhr6Zn6jHiJwJpTnbmuMUIN49/jn8gZkTwGysEDsagDIfr60pewNQcnx/VJzv+anytgZ6R8nhucm
qCM26mGohDp2TwJHRrz+kOWXFKu77oes4He2EOobqajzD6YGK1nrT55lV4fUx6RSves99F67N9le
XhrACPNnNqkvlfaplIoZNk/UnhTRW8KgGF846yL3EeV7OMgiXgbo/19WiqH/MGdJX8P3ICZe+yMw
AM0e9WLwjPD8nLEcA3zFIrSMUJu6mOPNAdsQoSEzO7X1bQShf3mvCy5nOSwbGpGW0zUVwkn0vEan
x6GajO0C8iIZZxUrAnAPYBuzuBkxaYPptb1SQ+uCE6ZYsQNpvIampGHByxXKPcpCStDbisW3IXMF
M1i15KHi4ZCuRXQX4socbOM+53glY7VnVikHQZaozu0KqzJql5HsFOMxEbggSEbAOLNCxeBR0oY+
Hd/WRuBLibcotmqbtnCID7kT/sX5hExzaG+B4x/xHs/K85ABwlmt64tIdKQBAz5EZCsDGMCeHRlI
MMvljToybmgAit/NUVEf1/9sFRHMjQDFmg9ixLk0eb9P3Zm1KZh1auD3Dcyth9YpNvzrG8ZwAjwU
CKpAA/7qYrSsyQ0B+LJmwdV4pwy3TXua1afrJljRD7+O1zCM4KPQF78+Zua6VCVKIz7sQCtvUW3h
tj4awfoCMiRIL+iPHJPkZqAC09Yk/SBZcgDzpwUmezQ+wsaRP5V30uck6NzVizBLySXaZ3yoM4NU
5h5ZqKXVEwxK7Uno/0pBq/0fl0Q8f3PP50tSCcMAC3LQ35Rfqtk2gdosbgDKtrXGFj/zCrzEd6/t
IdnjjUGjGJu2bYvFqdZTPHimGNmy8FPO/KUNpIUrz8E4uW9jQXj3AF8jveFxN+a0UpHXJJJJHlO9
vB3dE4YqMQpY/BwD3hAqCQP02khaKIkSZC8vIv3QTrUQVxH8Q+49fflixZ/rNrNF7WclcN50LM/Y
mqI8A8xmuWrMMFULn8YCyDWLdwuznB1prmwA0YIJIbpfm8RrkvUrFGj0k9Du5pv6zohsoKxCL3uW
3fkvfqudXA309m0tUr5oxnU4RToszol5yiTdtfL0aJXGLVA3nO1jvfRB/fW+OsoNl3CUsnmCrd61
7qJj7FQnCUM3TrWv7smY2kdeDWcGyQfdOKKiAbWQVTCIHpJtyoFSJZ6qB8PIY8lnlU1gSQV3oIzS
p0W/voQuyycwQK4Y+sbSAH0N3Xqnkzn5D0FagD1V8AgXQZ+D9xeVZMgTRgYKFWVWc73L55/S+Dj/
eTKN6TSwrxPhSbAJ0p2LQkBVpoNOKbKz+RAas90nUoB2GycUXp6oczPUB9KzyLIMDWbksbCrRLTH
P2eck1EewY2oGfgwSAfPXSDBs0NcGjQP9PJXL30ZuOJ6l8Hu3ACVe+X9KKhZDQOTE4/gwSFonASU
2HYIKaKES2XBOETn9qi0KF3GQlgm2Gs8xbKjnQIcAAbIX6Ei5WHykos+ZhgE/RzcDYkY6lgXJEZZ
NwiW1RiZW+Q2WuVYIDGY7KUDZgwwYcCDcVzmMef2qEQMAlkmGM1hr09LICwWkBnZavzMuYMvP5sC
YIMOtDP6PDL+c+4XZRLqZWJi3mpaTyXEsVLQF83pznwaPRmSv7y66qWjn5mjgZFl2iUWJNNyd5Vf
hujR5A00MwIQDACroYNJGlUmOjMzWmtujDEvXBOsE4QgZrlP9qYtu5lruX/+mocxDCRh22DqYowx
7ibRXKW0cIX4kxnvKmt1liZ2OJ/o8jIkz0OMF5NZAtRrqes2bQEICVUzd2cffT4DPIQYZ70j7Jep
l5/4srQMDmsYJB190MoBeEZXouU+StYqVXLsoX7Qdua9isZffdtzcxaWi6MPp8lgziAVYiooxWoY
zUJkoZo/5nlQl+ZPSevTnby2367vIdMQ+FhJ6QyiJDRWIcWAUFeSDwVcvZwfNQwIGbyuz2UGgV3D
5acj0zNQoKXO64i5OF2JYAOVn53Quv2AsQFU6RbktddXw3hdAwoLHVMUKoC9Ahjq/NBK6SKZkGEr
XM12NbgF6T0XweCDoNteD6MHPZJdz3vTs44uauwkUIhAYNGlK6EaQ7Fa+sKNtR8VwMxTE1xf1mV2
jlWpKKgDsI3V0VAro7fUYVXGwpXRNdU0TxWT/VzfTlJvR0IQxn/cBCbm8IZDn1Y0LySR5TG2milc
Cnesny3juU9215fD8jnSjCBZEAp+dI9MbaMFwhNT4XZa6rTd04jy2Jxzin0sp9saoW7dcRHiWplh
ZI0wHI7Pr1Shu4pfNYHzcZirAbsNaTtg3Idumcdxs0I2FB8HQ1RtuR/14yB51zeM+f0JmtAA5kC9
0LvSRGES8CAo3CkzbvvUkN0+joJskE0XNKyOUdaxHXZcpAPrBkT7C3B9jL8jRlDZeBEOYTKIKvzA
T5/J1I/qxre/ye34zwzWNpqkHofmhAQ8L5W1WBAsMgRdgjhjqgXR+L1JK380R06AYB1VhG08AkHl
QwZHzuNDlFogQC0RH+ICKJjHOH25/qXIv/L8sYQvZAGXhR4OPhW9ZXI4xyt4JJHXzdmnaH6M1nqn
psb3rP8cpusHPA+XORluwGm9qH9l6VKXmYG4U6bCbtIbu1yVW2vg7RmjcUQ4ht/tUPFbLEEyLLew
Ix4I0NrcjweiD1I7ecCr/LK+z9YUlXRFedomMgmlug7+Ou01rDmxh5ms4ioS0QVDmwhqpOcekBRN
ZM5WU7jWTn1AndyLHgjlpvyD6O7+C5J85oo29qg4VPQoqUsC7EmRm70AiLi6GdphhtPGzqCg0tw7
/JEG9icDAobggUFJS+cPU13WzWAhhKf7do878Pd8rCfueCAYZlpp4TgBvgbAF8YozvcT4LU2VyM5
d5cDKaLPO8Ky+ztI8FvzjCABDACychDKmGSw+dwY/hlLbPRT7qri8yy7BAJZRF/++AgD1KxjSBUa
bfoFErBprGURBhE5HhRkltcM/8MzBm+Ok1ziX7bHNVBqjmJJZck5zwxXAeULFDWJcSQSlGvWVmUa
dYR0dkBlLE8mZwnd62tjlGcJQdS7Ccob0yRJrKqECTWYiStqx/TJdFVgHIl0Qv3Ih6/JjCQdXwr3
CGAxmPeiUzIjiYayLhJyi8Ck0L8KkBbK7OFUBJpnBPFuPgE2d9vsm5umssmsc/pQhKBp5rkqc3tR
rcAsN/hVMPBw7jxwqajJ27hw1aX/UXZzbjdTz8k6eDao+0VuKz3M0winfTiAHn9onjgfkDxpzi8Y
vLFxr4DTGv+BCsX5ImpBzGPIdsWudrd4mBB3zXuMTEBN5CM1YWIKu2WAg1O+eDDGQ5IIGOWP3SXr
jpksHEZTdtD3PhrCeovC7ilT/5g16MwifbzTaZhbS8PiKukZRee6/5aonPh/GUHOTVBPxn4F8WIm
wERaYXpz+W6ad2XGcQKeDcrROnHqF6WBjTq7iaZTX/7VCz+v+wHPBOVnytRb1lTBRKlk+w5xoh9X
bxkqDn7o0p3Pd4v8fVMebcVQMgYFZsThTtH8gndceMsgf9/8fl0mxWgufey2ZfspGjC3YoSfu57X
AWBcUufroMKerEEEN6m62NVPBoqvpCKWOS1wLxCq4d/5vFVRqWy8TFlY57AmG7Ud9neq8rOdOEeF
92WonMyI434ua9gwxUNhOEXzfN3BmL9PojVyCJQTaeqcqZDM3GpmnJP0xhxBaM85h7zfp/79HYqJ
KUAS+PKLX6t36crxXOY32Pz76bSkn8MpaSd4rvmk9Q8LuKwjHlkXZw00zN2qS0PPMthotfQYCaOr
1zMnlDAqTvDc93XQFaeoH8dRs0asA1NWIHX0oFAF+vT6/0i7sua2dWb5i1jFBdxeuUqyZTt2bCd+
YSU+Cfd956+/Ded8EQUzwo1P3lKuYguDwQAYzHT76v7yhG+vkRUSE7XGaCLNRC32S82phWxO4KV7
BecCPoE0F40JYI1SaGIdAm20J0dG/8rybLpvbITe+J1Hjs1xBoNO5CrMqNIQh+DUQwNlK1miftdr
j0XHufltXCzOZ4qJZarUF0WD3IkTPJZP4Q6qDKAovoqvC3QGlLfgQv58ecJ43sfEtCYUZ7NEvb6j
yVdEdQvJu/x97oCYMAahJqWTCgC0buCLR6ohTO7U42RHu+RAQFRp/0dAJiYQEmJD+AWoHeRv6SFy
pJveie+6e6piM3EO+vRz745SK4dnQoTY6X02pAhBdfOdzDqIwSRLaL5Do8pKoU6ZcLJqHCdkm1SU
QZW7wIB/pGVkxSGUa6rPRclTHdqgsjpzQ7asGErvFSoHMGsgEMRtU3gl9nDX/8Ah8QjdhdBH+aWd
gVqfM3c0OlwwpslED2PSerGk0WO0BdRDvlFaXylH+rzZPPJoODeuMeeDZKKHOia4c1Jb6rejKznS
Lntebmrnl+6VeRfY4fPl8XEWm8lEkAlGheAjhhebN0v6RdY52xV32tjoIfdK0WQAIH6HpiIFvZ4j
atzxiEab9l/w4mQbuSX989+GxcSQbAxQAV8DVeq/xPqu59afb7sF6FlQC4zEGJttyXSoNHfTjC3S
ocVAaEoO8DS4IIRUfvKDJ++wPUsnNGY4XSpW0DAFWjGH1hB+EYynj9jrBMCExE7W5qwfAKBGbq7U
lrjM1mWEP7j2CYIJgkueNamm0YPXdQeiXgXKEXqA0yrB1Rhcyz8Kn1esTX/0+6V7QmTiYGAUeQhq
Lmwk3fcOyq/JTtOv89aBSjRncJz5Yd84BW0Ue8iLRI4gDY7QQZkp45XfbkfZ34NhFTCbLDQDVQVE
aD7Eo+kq80scZi5nkjhurdK/rw4Uea6paSkBJdmPLhRZPbg13rM8qBHsFsHiygTxDMfEu3goi6lY
gDceelfxaCV2qL0pikDIm1b9eLzTxfbmeLIj/UWrEQ5tOBom9fQWctD1oWptIlstekir5OeUczvf
eQZlwp++LENXU69v3TeDOvkPWu9GZdDUr1yudmquCx6vMnECXWA1IREGp1px/aa6FD6C+wUna1qw
0P3gsYfwnJIJG8osSnmZAm9ofFP/OoR7QedEpj8cqE8TxsSNLiPxWFLHl/3Rze4oP6eoQAJG8DMX
9Ai8coU/nA5PeEzUyCY5i0UReFTSNnbDlxDN9Q3CFErT6PUkcWrDu7zsOGZkdTMWVdCSRYGTlMm+
1q/F3h94h15OLGR7OqfI0FptwIaoGLs49uL0kDQPapFYS/TP5cH8IdBDBBXFRzTdy6zpzkiKpmqR
+zAfDF+wIBHkj4olf5b86e2Z2vzMfajeNuAJklnUfQNOVRXSl44o1JYOOmvS6k49cO6sdPW8X10n
FGYto2xVnpCgwkG3Ta0uOcTJz0j/AlkLzm7Cw6F/X4WouatCaYmBM/RfIu2lzgdr6m/N7J4zUdvR
4jQeZvUWfdGSIgQOypuWEgVc0hWKEo3IMm5Fp/ZES1A+QLdFD7gnTGY1K3NUJcSg6Z38R9/dDbpi
mVloLS3PC7cD7wmIWcZyl4tNJQMI2XkcN1LXuEN9ATqYMshB8mQSOTP2JvC8mjEw2kk6uOexgCfj
GX0Qbm8MbgkqjrJNvMuzRl35ghOydS2NrLeB3lEnzA9iezB5NS285StTw67GkoytOYcDAOo+s3SQ
z4/mEzEfBuGrFj215VdR+j53R8RHrf8ZoqBfwavVfxsiE0AaSYU2/ICsBhKo9wOZbokg25chNt4R
z/xQZiJG1JF8VEzMmOxPEI0Ad6Tb7KBw54pXPAoOTnBi34nk3lRAtAuDlkOew3A6uNLwGuxDYYqn
w8VzDiZytKZSt2EJqKqZr6Oe7MeMV7LDg2CChi4PbbnUgCjIazwkdlp84UzN5sql3SigmkJ9FZsZ
zIK+l+oMd2DptnO6PcQHDZfs09gi4KtWS27j9+aIVniMww8KuERTeucOsgeUoqU80rrN+V99n3Hn
OgChVEUzwguyZUnpKNI+HAPrstU2I9AKhPFnzZiWsqNpR2PZBfk1UqnfC16/Os9QzP6HcuVInEQY
qgqXTwHey9K6/o/DYBw4HJe8aQfYqhsfamUvC89hlFrpyMPZPuWt7MW48WjI81KOGMtb7TKlT6al
veS2vqZ54YJb/7F9jF0BMhufJLekxtLHRSACbWfhJWD1C6+VT5RD9v9BmsZbRMz2J5KSGN0EfxAP
6X2PUsHYDlEUK2Fw887gHIw4jsFmAGW1leOFGlNVi/tkyG+VofvItncyH5v9I6TFU46OPSEwn5ck
8YKKp7HKWaZsok/qQ2HqIliMpPvU+Jl0Xtj9uLxIeV7H9hZUZgMH74ChWhoYBBRn2VVu+pYKA/UN
t92U+tS7s8LKaExQSHOp0zIBcGHht+lTMqVWXHmd/sUYXqqBV07F8wImPLTmFBoxTSUOUOcsvpX6
y2XrUZe9NBomNgQd1GoKuoKIT18hUlS/Eo9PCSZtXpVWVmNCA85xmjEbGMdoH/H0daCMWVAxtPvX
xv3FWP/PaGWcXY9nPCY8ZIE2SXGOwJdJmqtOy6GAqOBl+/FCkMnEhKQOFxA9vA1sdGnbe+jGx9aj
R+LQ4yXfOGgoXD4/RwaTHlYjNaP8SfN1Lz4ItopM/a/wyru1XzYfWuLOwbR5UdOAvliSyVHk3Zh9
4tiOB8AeEkJlVgwaT03Jopn59jH4R3PCARFVtqA28RWECZyQdzkgoW/8fExE7eS6U+nj3gQSLmFv
Sl8FWeQ4BQ+Ejnt12q/C2EwyEX6noQ1JSO3aPFTFA8d4lzej911bCdhatBYg9MFt9GNXA80DWsPp
8oXwOu/AzZsrJlAsRt0PAZ2rDLS2oOW2AtLuLw9pG0JBixZYQGiF/LnZlrbK9UaRkCQKHkfzyH02
2Z6W399nE8pm3MZxkStIKGspkkGmj1pst0lk5/Iwti97aFX9dxxsVhm9LHIzdsAZbSzSLxCqdrsr
KBOE1+UbN1C+cDelP2yCJ0xmKYlGZuRFJOONS7L6n1RxBzP1vPjCUf8J4QWP1wK8vW+c8Jh1FJWx
pEUJwVGoax7SILiS4sge8sWDAqObLYkzqIs3LibHttub7wmWutBqZS0tOo/VErAdcaf2WV/ukvqh
SZ4b3Ta45H08f6F/X4FNUZhoAx1jIl/L4a5Cbpun4cJxeTa3nIlyXAYxpq2VPy/a0Zy+cXxxO0qc
DMbsu5kwlF1Z0DFcT1/oDo9ga4Nre3Zoyob3sMsbDrPhah0JNbxNwiuWwirDe7FzL4+HB8CGiAFt
PFWE4SiRW4ErhVcoRaPYu+MQmmdodTJeIdn2jFwL01ooMYCw1fGAcdt1EFwufyTj58vj2F6vKyA6
0JVvQT9XTccUA+kbq34KDgqKdcQHye+QNXRzMOb8vfwhcjMG0dAPArZD0DWeAxoN9D2EWqMprtDK
xi9yDyldLhv/5pJZoTAOUCaFHMYVULLpR9B/DmtnQsvJZdtt+sAKg/GBrAnyMDVV3Fpy1Z2H2tGz
Dy3LEwT7djCAyLkKUwxD0PeC+FgYHM7TTTOZEjEg2YxaZ/bKEup9IvX6glN9u9PJSze5wsirEaAR
+J0rrzAYD0MLXaGqHVKKuBuDkPotG4dG4tgqr2eHNi/wFv/mlrACZMLl0HQ4Iyzir6sEbSJQ/Dcm
vN3l6d8+A69wmJMIKEN0aJ4AhzJ4tPeQOHTkPc0yas98EnguGrtupImYEzWjcTRfqSxOtwv3EvZU
9B75PBPSj72fM0LJBHWJilGfL9JBRrNRu2A7MM3jjNeJ5jocjqruxCpvEW174AmJOS8kAalQxY2z
VhS/6PkXs82sseUQNGxjGDTdCIo9nW32MJZEU6sWR0ZV/tHoh3h6aBTOcX77rGX+xmCJOgNhRs+g
BIzWnZzgqTOs7Bb1zXiclZ0Q7D5oc+KnnTZ3iRUoM03oAoEA4Yijt9gNk7UYmU2E4iqIS6+cP8WR
uBsr8GrqsV+iOy2v0HNXpk47jPaiG24ZlVYx/j1bD8L76icx8ym0gzIHCX6SsRxL6G7Vn5fJ5yy8
zcC7wmDOfGYOAh/p141jdJs7WleA6+e9DpnywKpvxe/K/jIiD5AJYWZSieh+waAkczcFd4lwf/n7
27vwakRMyCrR2WpWtKivcyYnb63eJwTOgyApe0hYQt/O4VFP8nyHiV7l0mhJVSCezL3ixsrgkiBy
JzB9lD3veZqz/tgmSbVXF6mkZRLNPFnp9FVT7rvwM8eEPBBmx9dDrZh0WkEIBlTZyr/lN5IFNvYK
5Gjpr4s81mDsRB+paF/NHHMIqLNJ6BMNsH3m5kFoJQPvwZjjfIRJtUhqk4dKBOuJ0UM7X1XJf4uO
bJs2hFSavp0xAkO4bsfSSpNv2d/rXp5FBcJEhbmlzHw9xhAcaT14ePz1GMfrleKtI8JEBl2YMgGN
DDQFq7z+Ty9euWm9cm948zOvJIc3NUxcANsuaDtNwMVV46hNsAPFlnPZrzluzZYiNu0Ut2kIy6nz
3aI+DllgkfHpMsam2ZC4AV+IDoV4wpLJ9Eolp6VBt/vIKq5pQ2TpSzfCBJ0LenJKjrxLwGbhKJ7v
JdD8gF7hHQdGj+eZSqUHjPinoTnFnriJl7VQRom+NRmCHpV8KrjHmi1j6qD2h4ybQYfKnKGiLG8J
Ct5jpxK8qPGr3A94L6hbYXUNwYShRWvaWkZBuCODwEG9SYejbB6isOHcPTbPG2scJu7koamFpAFO
8SX8Nv98k212qmf9qPgQeVdsvKRyNkHOyNg4VMp6vhQiEPvlBYwS4Cz0q/5WFbicU1urCrwAYEhB
Hys0UOgsrq6keaxq0TRBOVMknvBQwTdyeGOe2dpDdiP4shUdJA6J4aZjrCCZzbCppyEoc0BKyWNs
PnVFZCUI5peX2aYBVyCM9xnNqAlFDZAclVlzfSPWuqOmTjR8voyzeVVYG5DxwSEwyqxuAKRVb1oP
qKn7OtnkVfYyN/M19zLctu1AGwCWOjResjwiAWS2m1ZMYycR70z5Nu5cvggP3R/Y+4hOqQn+xWAC
rYA1jec7YAyeaIsuysz3od+4qNP3wALEuRRvr60VGuOAkbKUUqolsSNc6b1FHTDy1Huk0KFSbtf7
3MtQdMmJ83+YtNMQGRdUy2yUEwOgysPg0ARZbofH/Fr2VJtP28RFY3wxqSp5VggMimptj/K65Y9F
CX4OW4dJC1/iZQF4TsK4ZNeA1ySH+KkTi27W/1MoXio+XvbD7bBxMiATEcHrrgtFAAOS2TWmO6nn
nPToT3zngwR8JhoBRyg6ss/DktbWpgk+PEjQzjuhfWgnr8CjSvVAChTw8Z5bN+11AmOfCOIkSwi0
kWPwakHHrrrOQaw6cwxG5/jdgEAMhVsxeuvfsTUJOokKgnZpR2yvZfWmbPZzcjfr92rFedvd9rYV
EuPbSgbtlDkFkvLQQ0C7gLK0vNce3u42XFGkTT9YgTGuPUdyPnZQxHSydj+ohy7lnJe3T0srAMaX
l7lQhWnEaArIVtkGUqa5nT0LqaXdUqnPecenX96MfytIxvcgTt+JekGn6mXwKgjzgYrjXnhUDpSW
nvfCtrlPncDYgo9Q1iq1y+HoS+PogWDF5F7Sr0pN55xhNn1co0RrIDRB5oQ5rCvNKIhpkMeOWe+l
2u2IF9TuX8cE0GlRkjUZBO0g4DhfswtUW2LZGATU/xc3kxHcTAkvgbVhrbfrH2jCoED0js5GzUJ9
KsJZsPsO2t+mLQaLLWlX6cTZlTbCD+VSwnMeld9A4vx8KK0mp2SZVcGG7KWTDFej8I+ePRfN9xBl
7OgBvGy4jbk5Q2NWLJJyNYTNNMGOVBB6UNbH4Nj33mWQrZV0hsIs1bIKSZKpGFOHg15IG4XRj9Ki
IW52aPsub4/dnCoIY+vgCRNNnP/PTSjg4qOmuSK8sXLm6ZVRvdTpiz7ziJC3jAfSVBMiTmhEQ0/4
OY4pgQ97jkWo17Zl6UPqT/UHw8xvwho07ZdN+B4KtReUeIqAMkd+d/iKxHrqu6wV0Aaa2OLUOj0Y
PCouZeH7mHoOQ/++OpJnuMVBZLbBRKEhDqSSziS5lAaluacaiJk9fhr+XhnjHJIxYgtdgFJXAFmh
DmNpPVXrLUm7ETONE4beewWAKF0AiOOgvfVWTLwam4LkcF0OtQB1Mj+tvbiRrCE61NXD5ZnahAG5
LTi2oEWgvq2FFYyqlUaggdPZXqJ78CQiy/2FZH45f8Qh3lScIKYKrke6k6xhTLx/lxUcIoDuGsrW
LcW8UXmP7pvusAJhFlI85HOedQAp5yXbj7NQ7XKZyx+46dsgvMI1kGB+2AOXmBgNFK4NpHbJfVY9
a81Obzndze+PQJj7EwR7zKp7MOO3ow5racJ0TKfUtNMsbeBvRnYIWzA+kvQDGu/noEzWPmvltMtz
jEv0uy9USqy0Yz/YCUf6HIYGU45/b0/WbzOyXX9QGFp0pQWcFBWWmUZWlfqXXXtzoqjOG5QTKX0q
czpJdZKZegiEsI7ayoao0VzaXZpF+yTrdN7x6/1ZCOYjeGQgeN3A+wbjfIYInZK5xpwRP7nLkTfC
o9stsh7gt40O3KPX9thOaEzkAyH1kvcaNsKxK329e0ik7KpQeC2mPBT699WqJbM8zlqFMemdv5R4
tvlkDp8+MEnggEU+Bcetd5Sp0tREhW4GWLNSdNSzxDVr7Rips/vfYN7FnzzOKjMMnbYRDj3RHPwX
WrID5+iwGU1Xo2GcYOraTjNGAUEbyX0Rp+/gatETu8w/Xx7OxhEF3rYCYuZfDRdZLWoARddNDFrq
4n+qOELzRkKc2QsnF7W5XleIjC80xBjjQYMFE1ASTC9Jydkhtr8PRmWogcIbWBleZVIgqQEOYkft
D515M/A2hw3yF2qy3wDs/UFOtUJOWwAYR0IV7m8lP74bIPXUcw6pnJGwZePJUsyCDHltpxcLK+/3
YsYx1UYj0flQGG+GGvJQ5zUQsmuq9zChoHv2aHKVP5g/eNrJbIxLJ8uQt9EALMpHbtjdPkONVGxr
nd07xEOrFn9r4GIy3q3j5UpL6FQNXoYqaFQVUDqb1lEO7f7/wyv51it3nnM4Nyjj3JABC7QlAWD1
JZMtQ/XIk3Il3A9Wk6MxMYBQCK7V9vQUvOZ30hGtE5zNkH7/Pb6JAx+ob9+TOgvZIDRxiuVcl1Xt
oXr+qZNldG9H8w9O4KC7+CUkZlOcTaPtZw3xFrR6dJPvdjNU7Ytv6NXmiu1yRvWuTEjWWqU2gCUF
nWWSPXQBrGrccUZEHfDdiMCUL9GbtIYOrvNNqo3FvowJwbnlhT5TEzs/5L7SWsGD5qXIw/IkDjZH
tcJjFl9oRkZfaMDDU47bFrIt1d1jT0bOVsKDYdYdHorimhTY4XNdPramiXIN43qKTI756Hy/s54u
g5xTMVBSzBahKGQpqmmWcPn0Ax894Lveq/cfdAUdFPbQIAOTqslcqdXIVMY8h9FGkKNP12m7n0dO
VNzce1cQTP4rDOs8GimEpPR3kyQ5JKtu68ZEyS3vmWszwuuUkV+RDUrEee5yRKmkJOlwstRJbA1p
a3Uf6IhFRFpB0NGujl5gOOhzgdCjF56aIjt102NnNW7vBFYJwQQ+G+y2+U5jYmYoX+aZmIWJi21a
WqoWWwHoqSHPWZZ/nbDGyMCFCS0DHWlxtm1iTNA1n2nIrox4FG8trQhkt5kMzY5mFZrw4M8Dp01X
PlaG3nxkZ15BM0u3W2Z9zmmoMIK7qLiLeXm998mw86Exa1aIiVaWPb6/GLddkdhS+sUsE3S3V/Yc
ov2Kx0+1GSNW42H2yQmnzBLtrPSGg7Zvs7Bz4Zh0PCU6Hgrj7TMNeCD5pXkj1ZICPEa2FrfRanvP
X42Fcfi4MAKzNujyfaC1apJD0/Hqjfz6qxqTl3TbHBQeXzSIPStIezDunhVTJc5aEqJS/n4avMG4
0VTO/XNzRa0gmICUFvKgL10aOnoITuDYqWfJ7iErxbtCbeg0wO1MDcoWErgv3unAC2h4qso8D53a
1W8H7ICFt1xFt4aDYmk7udfQwow3Ds59YHt0J1BmvlA2ky8GaoCcwrxNRqscdnH6Uvy9MNL50Jhp
EmdkKfsWKEi8oSz7KSWvocYJSBvvQOcgzETpS5XV0QSQxhkcPAQ6wR5E81a9z1y8Oe455xUaZN7t
uKvZYk5gjVqUYhwCLentAb3m4w+sLFsaHapDzxcU2tyrTnAsDXCJ094ggpTK0Zad0X+ONI4f8L7P
HL/6TI1FBQkrtP8fJ+NGFXYce22v1N+O9jZ7q52wngW1bqgLqBZeoK9aG/tD7r9mjUUb+xp7bm3h
s/jX3cXo50OKnICpWdZMnfE7XU1MoxyK0BHGxG1m80FPu8+XB7Y1rjUE43Vj0RntGJShs0TqU6pE
D1OOV+964Nlvy9/WOIy/mWag5yPq9VGBSDswIa4cWamdWaJXuNUjj51pM47jAm/qBj2Nv9MjmVEU
oY5hhptovC/2utfWFvLz1ix40oGG8nnHC+UbhRF0sk6QTCgKExIXZgpICdFP9VI3M6zAAadM70ig
oEofWtHilZdsphPWoIyHyH2G3GyD6B7ttUNrL1Z3Fe+jXe7xLLrtJ6fRMX6id0ECTREApXLtgpjK
UbrqXuiS58vuuFH7Rq2Iuje0FkLL4W1iV+uskEYouxGsM/Ewu4IFCozaQrPCP7+aJvGem9j6nkeU
uxU91qD07ytQQ+1Jp9PoFKnuJD0KvEYi3vepcVff18K8nwcZ3yeFHwr3SvrEsdrW7XM9AMb3JtBA
5aBY+bW6BKtwalDxU4JBuryEhFuQs+0Np1li3E7Q53RKaDRMm3tB7Cy5+qInGeecvHUplHAflE3D
UKia1bnV8lToQbuBw5Gezk19Tbokzpw0iZVjhFIrKOckRX8357L4FIcL7iiG3OGl+bJlt2YOCo84
00A/AnJa7EAXIZXVEXcs1YQM0Kci/Hn5+5uBCnRhEC/AWz/uWgxABOUG1OTi1zevqMzWDrR6YbBm
ydKPyU1zmHc1JxJvjmgFyCzkXlbrpKFP5SZ4cprvi8ET7NoCgOqiqlNlTJTmM9ePWYl7cOBmuMsH
z0Hglbl32WTb36dXHIJ/EptpyeYwHE2tQNK5i647LXbL9O9pmNBzThXH/oVgbmjQoK5kXEAFO2n2
cnhQNM4Q6HJkD1/r7zMmisVMLVHEiWSRdqMXu8S4Mcv7KXq9bKitRbpGoYZcRZ1qriRSTnhUNZQi
/5wM8UtqRMFjqlX/XAbaPLrChVEigCoPFEozm7s0BWKURjHNlA6O4lGm4Nw2H03QKxRHng7h1vyj
KQ8VazRV9E58pDKiNiQBVno9G7UrKU3na/WkOR8a0wmGzuHKevEUTh2JkJKaD6ZVWpVnRd7il3ua
hO05a3LLH/D4resQ2oTWHLtk1BkKGaMCLDMTrba6HtTRiaDE1PAu0TSasI63BmJcQhKXvpRLGeEs
a75LSJvn4uClswjNw/wREf3pshF5cMy+VxpLng8JakqIAb5b7S6bHrLaHbLYUnJeGcamW1B1RZAx
oXGWlYJRxqnpKxVuERQhupq/Lal7eTCbkwSlHYin0Aw5uxVkkZbMrYDBDEJntbOP6649ImkU+5dx
tg+SKyAmQidNFUZjghyEeivblKAtGG1IM++lt2dccZcujnx/GXPTeIZGWccg5wghtXNnJ3jryON6
gvHKmyb+bPCI0re+D7kZKMrK0FJCIdj593VoMucgQAydECKc3kTkaleKwmJfHsVWwJNliBzCCxSE
CCYMzeB+j8SOPkfWn8LmRZAPDfceSH8pu4JWGOz7naYsymiKeIAUdlRytfZ10+l0i9b7UCHKsQST
6X8bFvuSF49tk5SoxXCEVjwMHeL5nN4WMXEuW297jn5bj2WBCkDTj8IOWE8NwFaaLp608ARrt+LB
2niMG8wDibRJBkQP4ktoyCrSQSC3s3ydpK//bTB0sKvonbQZtPlyOFwyKQ6ynl5dd5xp2YoH68Ew
wc2Q0YpR0WkRtcpqR2cBxXa6RKjT1DgHYd7M0F+yGsySGv+WDTTBoVXQGsGJbJvrRoF4py5BHBTS
g+ffn+Il1oYZjzx14cbxjRSDGHp/eT62z7krDGYMShRktUprJsVPy2uFJ7/QFb/Od7SGv/b677we
7c3JQbnam2Qs9MGYuwNazpapExBDR3iaPnoBQWsYKHFmTuDcuqPIqFgjqghJLTwpnZsOxTZqXMoY
Frp5d+mh29GmsP8HM9emC5xw2A7qvtFxpDaBQ/z6W7ibXxInh+J48GC8BlbmonAp4eQjN51ihchY
cMyHNAwKejHRE6uX0ErfHcqWt4i2UNZnVMb1BEFvKlXHGTVtYrtMr4roVh2/cXyPHtfZmL0GYXwv
Vao+xAOjYGvH3qUxO/WXm/JadFIv9LiZVRrELqHRILharUEXgNpXwuGe+NoBXP/+OOy0a9UHnDNf
QfFB5vHtbJ6/1wNkTgxFKE5xRMsnhV18Q8XaDWfQ7RZ5p8Idd03BiXybkwatVXr9opW1jNM3fZ6U
2oyiUFFDvr1Ij1mN4oREci7P25bPKycY1uebDDrGzQSYFB1nTfO9TTnj2LbbCoH1cUUP+gVcMjZV
LJKulV3qk1vDQn+l/yE9FdwqIfOH/j/KHcEeIJNFlIehgGOMqvWmUupWz8SKbkpUk6Qer1FhM+Ku
4RinQPoT0kX0nizswMNEK3SGnfmtml3KPgbVUFvgFR9uev5qgIxfBHFiNokJxOl1eaVlHbnfwd0f
FF/w61v97mNL7TcgClfOl1rR4jLQ03t6f4gbL7xZHNAdeCaKFfa6r9oiN8m77ZL/m0KTfTWG7Gsd
JREAKwhDN/fKsL/s8tsr6/R9GslWscOE8mvR0jkrlMiC7KQ9qE7O0wL/g9ufUOg8rlCilKBEVAJK
5+GUB4Lw9JF87lzazZz5PCqFrTPfyQ3RaHIOJrVzoUcZTBaInyUDbH4tNDrdRBhRsM4NhJc9EKrD
52Cg5R/jXkLuqfgCyiaptCAkZAV7EWJ3vgnhCcEpOU7PmzFmbynSkISRkQsQnpwspd1D6tsKea30
f1jL2DZQ1KviKYgZ12LKRt2mCPDypxa8cfRROrXl2+gbaKicmNsLsj1nJzhmUJqm5JncAM4cKrfM
nkNyN0yNl8buwrvtbq+oExSzW6aLWMlxDqhSGQoraRWIaM1Pl1fVHxz+BMKEwrAJ82XKEeeVhw75
KSqkobvJE30I4tOr8YzHRMFaHKEdSMHq6UWHTMeSeVoy2egcs/rFuTyybe/7PTCdCYAdpNylMoD1
1FBw6wXVMpnV9foH7h9It/3P+3Rmm6yzWahRxoSLp/kcY+9CudHlYfD8W2finjg0ShP21OEiS57t
ao82Gi9F346D66FHxUd471lcSCYICvE81yLd+4fe6hy1tKheRwLePTF0yz3dPD64I5/syITCJirV
VOowyiGzo+SaINm/4FmywQ1lAT/s4vIvDjwHYQKH0pfSJBBAjuXTMNhD/Czw5Jl4q0tnokXZBiVK
ZYGRXUsepQwO/dF70zizww+QF9JD1MmGTLwQJjWMIIQOqyl4fNprf89mdP59JlQonTaarYDB9H1u
RSpq63iUNZtPnOshMAEChJVmrM6AQP98eVW71NuXq+L7dE9uF1umD+I+r06G/ux3l5KT2Vhd0yWb
C7FR6bAkqI7Fu6gzrUlLrFwFQR8EGVLeBZwTBVkpg4JMchDH2PaXqYaH30xthb64r9LwNQl2nOhB
o8OlwTHRI2xGuRapk8ufft3vYj+9/lXJwmcWp978DoxefAzo+0C5ngHr69iEeFCK2cuFW03BC3+9
5FZlBIdSVKzLI9tcveiRRB8wKCHxOnB+nBHFdjTiKAZW8DKXV7OQW4rB2UI2x6MS5EhoBdq7fsxw
meMxnXGACQdS2IsU31Rz/CqP4ZPSLx1nQJtesQJjQsUCUXJ1oOezCKXRHVgqeshZJoElBk7ccopn
to13GhhjvLBNhqILgGWoKHwUMrsxHPL3jG4IF6sBMeEiLAdFHSZYbzLItVxcSWN3P0wclsjNM9IK
hAkYsVaGS5YDZJY+jbGv8biQOS7AFmeBNkmdQAyAokckNVFKLCfqawAGPHTENfNSO+g4m1uOJ2zu
GgT1HWBQJOjreOOiX11CSIUXLz3Cu1DnFGByBcuG4LZegv5w+2Okt7q4hmMmCtSHeaW2gAtFs/GE
Ni8c9P9wrm8bE4UXFFpxhIotA2Y5X6+CIqWJSLXVo+RF0Q5h+vjX8eDs+8xuHqHlRm6oRHxj7EVc
6yU/GTlD2JqXMwxmiY6BpBrt0lJ5oKq0KIEDziuWnNm/KmB5+8SG753BMau0UjXSptRkJJ6RYxSr
17Yrnwy8UoIowPh62X5bh74zNMYLwokUURkATZKs9qcJId3WRpLCGpsdZafg061uBKEzQGbpNkk6
om6vhnCM8k+Q3CH5bsU8AQXelLHrNyUF6KNb6naIpg/NPj8IN/KeUPFcqDrtAl7jAReQuRAYqjpK
aYBRtdCubPat310FuwkekkPQhVdYR03EbLhrE779mFWgUNtpVEu0zL3J6MaH2FcheCzueHdszky9
uc4KJpLTQExLwKTiUZczy2j2RPx+2f84zv728rvCwK0az3cFMDrJKua7RvgcGIGlZX+fuj+zGBMm
ZmXW0syEP/TSJ0Lu0ukq4r2D8qzFRIm2MjEvVEQsFT/NizWZVxmvSIYTTNkNwmiUYJ51QKj63ohT
K+SlBXhjYIJBoXZdHwnUi0PNksfjhD6TRNpdnnLuWmEiQFv1TaZpdM6d9Ia+5y9Xys1ruS8d8Znb
XUp/8oW18k6Nr0/y1JwwpBlF3VSyO/Gq78SNofBGL9KKXXvJob/Kvy+c+mveMNliPVWb9GmR4HMD
GLPU69BNbeHlLZWOFMvfiw7qawdnhfpUSPtoTQwwAk6CQcutXLk3hMxqzYJzTNn2ESKJKOyl9GrM
7MVjDrq7AkokcXOnG4Ulzj8zXtL3D7b7DcJmcZAXGOO6Gig9crnYOvglc5RudoYtIqCi4nzPccmN
LCnMd8Jjwnetd/EoUlm+zkv2CjS80U6D5yqnh/CwgkLpr9zMB81DvffLE6J8fjDSO6JMowQz5sL1
qKAWTbOq3FLL+yHyMu3KEI4Kl+iPjuISJpPggcztJFU5MGnF+YI88IJNilZpxN4HairPDMqc++Sl
U1EWDShDQHm5pu6FgKdvyHFEnf59tXVovVR1VQwIxTxoqSOCXka0OX7Bw2CCOtFqOQorYCR71Wut
qrAMwRqeRfC2K9D6yUEeTRL7Y4v55BvMCVBYojhZVHijJF2H5BCajZU1szWVj5eHxxsdE+7VtpGz
qcfo1ORWN+1YOAgxr2R543575ghMuFCFUFUT7CoOGCbtnjz0xq0JuqvlqtY/XR7NH46yv83GZnQ6
NR/7oQHUrz41qIe74bFyC+i8QpF6/4F+4/XI2HzOJMi6PiuAm7GBpFe69Emu3MtD4kwQy85TtuO/
QnfL4hXLfYAnI97JaPtMcTIaExMMMWzVeEKkbZpjSe7C4PN/GwITCKZB0/pQhy/XSm4LZW2LReaD
c4tzqOBZiv59FQxySSrjmc690B6W/q40b01u+KQh+UL4NJhgIMhDrUwLdeWf2f7X9Tz/ku4VW9sh
qeZfthtvCzSYIBAKgqm0GtDeFO6cBG2D/0fadS3XrQPJL2IVAwgSrwwnKVuWLN8XliNzzvz6beju
9TmGaGJX9qvKnDODQSPNdIfX9TW/+Tfe9W78WzILUJCPiV3nNqy1vrbLIXU+Jz5vMOEo10BG+7v0
pVo2YgIwpFE7x0RDYhTX5S3bhQ/50wCtboeLbuqOeojvzM+y2qS1QtJLN8VaxaEYqVpxPOcaHATd
20S7wqTaqS8NuCSKG/N7I+MylwCgWKs4sm40WgaTo3Y0o9lt1dBJm5ss/RZPnSdJGsk+RqxYBMez
GhI+29JnvAS4vOdlcKMvgx84nCEvlZzeJGMoVmkXuIg1ippv05aDGv7os+tO1iYnMyHgR27kQ23x
SWe1+346pvkXdfyxHTWZCf73C+yw5zi324wnBQhtRwpdTM0xUMS6bWX9pPsLaJmAHkPW5hqI47Aj
wmskVX4Yyz9mcGXpoWTPwgOygVJiTU1T9MlS2kgBc3wk4SGqJecaWbQEpKiUjNQxlwQPi6t8uBub
F8V4/LtQCdCAKyEQvusIlXI1EmVvLNVRK0Acoo8SkN32BbS2v498Tyzc9S/wRa2f4uiJ6TtDugHa
Ho83tAplos76nPL5Pw236OA6MDI+bcdL5oZwlkjBIl8EKkzQ2Y/0p6W6TchfjTr6EIVIGWrJRr6f
p/11FlNfnb434DX4Oz+EuZ7h1aqyeajU8EZbUkc1rlXZhacsVvzvF5O9Ga1ey3msOmvkNH6HVtMP
vSljiF8fdc7vilMVefNOZaHzYrIrfgE5R46pP5hSeniZBWEe2nmoxTGrcCud+9ryNZ6etwdD9n1h
EmZtp9rF6z1t72vpqXrfuvgrQqI+AMnntDUWREjFY9SoHUz9i26ljpWdjOrLtitrRAxY9s+2hON9
a4xgmohw45S9BP8YpXP3VXNCH6XJn4PQ/9QeG0hHWB+3ja7j/dmmMCnZMJkB4zfC0AjIwu9h+p3Z
o9fJwigzI0xMPSnIMvCbzTHSHRBNu910VKfdLDsn/GE/evaH58vFxCmmLgS/KgyZd911f9vfNF8x
XFwrLd+FKFb6/1eR/TZkwjxNQpwc1BjhI6iL6/rbuj1ljeQ9VJLiRFiSqxK07XoBl9LsXst9XX/a
ToH1rd85ZMIWvs1JGNME37cav7Z2TV56SQ6eIHqztNKrCj7f3677Z2MCHtDAiJSGI07jqa7ugpXD
Q5eU8ilAAU/2jCOwG/k9xAjq1jUkqS6LowAVIwrx0lSH6VnPjkk0umHDJOmwViJymQ8i9apSByj4
U0runuVMXoSq1pQ41VdQyV4vLt+9J6lTJP72CPIs2wiqKImbBHFoBAayMA0bJ7JORnIKTQk/liR6
IuHqACqriPJMN+dPRvyp6CWktX+4F/mVGWKrmR4kQckGDI99M+hg7Ut28Y39kXTuv89GauXrkom1
fs6iqDUG07QOBjhh9uLVqGQV4YDb0dDRWL+nKD3Nk9yJU0iGGYXTqcldGBKH0NhNwmSXV5pTJdZP
vWwkY7iOXBc/RpjmLeaFmsX4Max+0JQFV+PZdTqjqeeHqj8lnYqipis9vAXjgUNlNM6rCXRhW4AA
1czqfOCPAGVxZVWHKvs5DZ+3c3Q1fy5MCBO/D8MwDWJsYke0yytV6vSK93cWhPm9oJcZQ4wA5sNT
at6P3fGvvi++1hop7vvVHt+3u28kxj1//Px3BoT13yRVDE4GhIiw69z8aki1XV9/4hugOA/Caw5e
rI6RwqY+b/hJ4sRftOIHC8yfuqdfyao0JaMtPsqaGeTXQEGJ/avpL80H810b/QtHuP0LRyZ97vVh
hCMJuyPjsWU44UlOXavL4oUJARxQg5RMVIMLZf69VQ9K/DFRD4t5IuSwPew8L7cGRZj4htqS0C74
sKPlzQCRSQ7ameI+ioCDj8X4GFNJIktmu/hAy/IUhZj8SWK2KgcUe3cEiGfSQhLA9f3sRQSFKQ+K
afAMd4jgcjft0g+cYT96DAwn2Ol36VHD/RkqlewPc+5sB1SG6yJ1d2SP+mj2gLPgSY9c3kETRc78
WXtQv2lYhNtH5Sg7SfFB2hhE8QFXo8FYUb53T617274NYjAE/hyNdxQWgnTu14olvtYG+pylcYlc
mabHWPkWLjs9/iiJHt/yb7kiHAmCLp2rgM9d/WH0zV18Cq57j78k4a7Vewd17W8OCQcDiPTNYWPD
2Bx/MrWnqLteyt22Q5J01wWsANu+QSMVJuwctJTZ4gyoyCSS7YsE8MRWXIiYZENv880l6x+XBSpl
eiuZtus7pIvBF4BiHhN1zGc40vqzT91sx3KHAzgv2U4fwQT2eTtwEmDShV0BCPA1WnMEJHuubxmj
OpyiAU1WwCObOgJMTGhC0mZeHNcXP+L8qsp+TNo+S2UlrLINltj9aERdrRQhYK/K0DWoOPlpwa16
C5KQI7RidzJ9ZklGiF2QBTFYSTmsF/ah165yS1IsJEM5Q9guNMGk6jHP6395B3Fg+mrfd4cBYm7V
KTqNV4oEGSQTyRCAYcl12mmEL7p2eQCDGzrmp30j1R6SBU6ABBAksKjhV7dFNt/Ws3Fnz0RyhScz
wf9+uX1gZDbVEaFj4J4M+pPef9+eOmsc68A1AkUedN9ouFr73ULTo7JgznJeVsObiev9bDjLngvE
Qs7BlLizPjBnY4I7rF+maASRD5qHP3SGer3U6Imp1Hfh6NkK/xUXQRu6uTNCK0HQTD9gTqAcx+XD
dtjWx+VsQkA4087mPh+5I2H9YAyxH0WaxMT6tu5sQgA1xViKTo8wMOAP/mfIykdVCQ7MAIWmlfpL
OUjOmDKPBHBrCy3DrjvDLlI3/apMjm1Y+H8XNA7jF+OiscTupgJBI2gIRaXM/LL9ff4T3+4HfkVM
LFgo+zyji4bvh8bHpQddZnui2TMBK2LevhTl47Y1SS6L9QrjmGqaYsEauOqcPmBeM/8DIui/mzFi
yUKwhFE18VzuoViqg9RSP9pB6Wy7sr6wnQMnYEAZtMlUzXCFjYrXUc2ndfQNZ1Q0nYQyda4/bA7O
xgQMmLVcifEagbx+5elsXUwej68GXE40vJPp5v7hKHm2J6BB1LYKHXMkdpJPhyyofG1ibtug89lO
rjVqutSCiH2WuyZlP7bjKpnCYoVDm06KauVwVS/uu+ZR6frdpO4b6AbG9LBtSpaNAlqExZwnYwZT
wXADTjxWO0P0vG3iD/uScyQFiKimggZqhki2aPavT7Gv+PmLgVrpZl9/kp1TpNYEtKB9NlXMhkfl
T85lULpg1/je7vRdicVQyjcpSxOxlKHWkshQBzgHmsmTEfFG8qZ7qcIKEZ3Q1hPvunBxSPI4zlIh
Pgn2ijUNUZklZm5gkkfH5mge5tqZrppD7fEOs1wDHVwgv1Lkc3oDLMXShmyusO2L4a++13YT1E5y
1/KXBy520kAsxvy+nTyS/BRLG/I8NwelgrmY3QYQra57P9Ik6/4fNpq/EpQJ0BI3uWFMDHHk0KJ5
mYf7o9EtFSf6MvkdLuwJLk8LmVVZJAWAUSfWsy6Ca7ww2foU+lW0AxG6399XaE81j7Tw/i6WHM4v
1tEytRa74PMwSPFUOe6L8ktMQ3/biGz+iYUPYDdqZygi4xQCjWLVLzy8D4Q3rYcJuIsLh0j2H+sv
EueNKBPQJa2meCgo7CVc6kl/qI79vnRtry5cUBxDQBsPYzRwZdxnEoxmAswwc1TqqYXZtmivCkjH
O2arnYrKOrLMcrK8kZ2G+OHjzxPPFIskWpbZY2Zj9Lpdj6phvv7FN8WB7SGI41FJVNdPxv/NCFOk
E0lqVMfoHYyV6j5bdnVfOn17mu1nczr2ZDdXMumJ7Xluis2rkK4Fl23BvdOuZ+aDycepFMnOeBsu
TbF4wuprK3jdQTC0HNjHkj5IUn97Rptilx0eGdQ6nrD08DJl4yp8MG+X2+W0uPYhOinXhUx/jk/Y
rZQQEIQaal9rr4s3ijrnxHLGTvnZtrid00IJWslMCdjRKWHRLgTjkzZP2tx6adU7SrjcgFJIkuiy
1BN2JMmYl1rPD5b/Ku7ke06Qkp2khZ389mAreAJuQLwvx+sYPKoM19hxDqJccfQ7fdft40dZKfl6
6llQYwAHLTRXhauMLurHpgj5oax8DsLEyVRJJ+4fYPdsgcPHBbhzfQBjyNGwOg5PND+y+YoRr00O
ZDpYDaTJcndQn1LrkISh5BSwPnXPloVTQJzHZDYsBDJfjjrEI9NPQSzJPln4+N8vnGOsS83eQvjq
+lYrn+teUlb1h8PF2QdhJmmgl4wGyPlg0zi7yX3hlS46T76k19UzvxEEGm1DhcwhYTplQ9vpxoTR
ipQvWXJXh8/b3//DlubskDCLUDQ0j1QBFGl3y87caYfwpgG/1murrOfKOiH/sAifzQmTyZr/80e7
a5/tU+5nu/DUHCDu0/h84UdRAPssO+OuL8Fno8ISXMYdmXGdwm+FUrTJHRh/JGMett15+Pnv4inW
PSwVMzpIdP2XIGDz8v5LEN7ziVOhxKJkVoklD+DBGnSLYlaR5UYt91PzdZa9y8kwQyx56IukNIsY
WTjsNNBtFbtoxyVtOdEHRsvfDqHMIREmaBhnaYsI2vMBVLHWdDe9E9N/ZYQp4ERqd6WxlHDIYBD9
1A7MTzWPQuWHM+Dq0m7j9fX+bE5ADRbqBik58iXHAVtPXzvo4EKm2MPz/jjlKJtmshAKqGEubdsN
OuwZ9bEcfbs+EhlvkzQnBOBI1bSLyYAQgu2I83nhTPI9f5nA/tLtix8yUhv+i98swpYGlTgdAnug
yP4d2MelVkPQsaCeFR3iyXSdQ33WOmlaLcHbVag42xFLG9qKdHOgR/BqOnXpQ1B+HGs/sn+2Unb2
VWS/sCSs9CCQVvMogUf6vgFLwexEeMcCDZYfPVuNY51Kr9jLuvzW0f7CqLD4F6Sl4UBhlN+wtM74
FFewmV0pN+aJnfCqP51kZPfriXJhU5jPWsPwXFLC5vJt8Di1J3jFvOQL73CQ875JPRRmdkNSXe1a
WGs86DBCFs+F4sZ++rA8cHrAfGdijXG3AUuSm69r3sWmo4WKfRgYMKmNj312NSbGfmaLk/WVxJDU
OWFeV8uszUmP7FxAZgGOse7I2SLp5+nD/BLnruGDnVVGc8JX5I2ZJ9ZIgB86TXQFNil7zIebRNvP
o19WH8n4fVH225GU5oqwPdDjlvTd8pqf2g7E8fuqcwacizQ/OSkfmaSSb303d5GaAqosZkXCaoFv
1Qvf/OQndDW5qeKMu8Xv9glxZCRWshEUqyMCM0iDdoJF/nI9HWN/OEwPPnX+vRQLPWllnyQ5xToJ
SNNYdV3y6weIAdIv0Jy+1pyeuulNinrCyEbDdF15dedkkmRdXYPOsRU73Bso0WQE3E9e0x50HDnr
6Qo1fRIjEhDVjd+XhSBLKtoxHk5jP7HHMpCUscqcENCkaOM0Ru88Hi60Hz0IHPTv0EvYznmZCf73
C/TIK6IlE4fHSE8cYk6HVAWJQ20c/s6MAB1JFZR1aMETkp6I/jilRzU/bptYv+K+GHJhSwDVhDRO
OfZ2/b7q77XQ1+s9LrWtpHYK+7GvDj1atbaNyjJAQAwrIYGhB/AL0tMnk+FCpZ0lR2bZCAkoQayB
dkYFt6zpKjH3c/PA3sEhCj69X9sbsUSiUZqSoa8NSaB+W4qfhVSJSgZ1Yo1EiTbGsSiAA7yTkl9d
B/cg9T42vrLXD4biyFiRJEETSyRQhZ2nao1xqeyvavKt1RpHrx//auwNYfbruFhlKZ86U3hrFrdM
dg8oWfoMYfbPiZ4NiwEfAvQ0JAk0EkD6XxsuC0/TfNtUf7kcGSIUGPVgN9yfYccpXnW/3hPDKQ7x
0Xbobr6q3lUQdpF2AiiwqFJ6liIpIlw8krtw2CelxCnJhlokAEzRg11UKmLIZQwG5RihaXfO3CI9
6rJWMWmOC1hgp3Y7pDnixxUus+/8qq7/Rh28cXnpI/Nk+z5Zigu4QBtL0yp+VlhMPAIl94FSurOa
SgDutUZzYwMmNl41TZ/23QCvyJ5fPyL3wCV/Dd4vJwHnScd7sEes4nnnVjez6siO49yLLfPCOWWO
aJkFKczzu2quc98BMpq97Ei+Hkzw20GEwqKgSfh9GSwTo6xGfmQtgruJ/mPbqbNIe/BWN0M2Hg1A
o81Avib4EltdVqCYD6BEDyHd9dnXsLmxZSzyq64wDfT44L3EFa7gCg6w4WDrI9KwedDzL6UBURVZ
VshsCKmuVrRopgw2jOYhMf8h9cdBGq31zeqFI0KCT8Pcl8xCX29xTWfnX2r65qt+v+y5IKjxlBZO
+Wkb0tdPAGeb4gY5He3IrBI41mUupxdGScVV9JPnHNrWduVh29xqcl9YExLCNBXFyEtUQnLShhaq
Glz8RJ7cUq+Ec7fdTFOV5/BqdIsjV0aOdvp9BacyH9WJEshd3RJdOCUsixDjJXkcYNggM+bMeght
S0nYJNn3ppC4bjIzMBE2JUs8S8V1cTXtJ0VWz7W6dlw4wn/Gxda474woX2aYMa3BK7T7LHuYxn/6
NHE7mf6ozCNhJZx0MrS0xQAN2s8ApxUafpmn79vJJs0CARjo2NeKHcKIvp9KNHbVe3ZLr+vYUb3E
Z8f6b+eSABLLsNBE41wx0TG6zw/hCRl3wwsVeN3Au+4cLwZLAIvErALSWxisCvtwctMsh1F2Cbje
R3G28WabPFhWNbRwiFdCFLv0JrknUJdDa7ADSdVbfvWIehrZrZlkPolb50gDbZA9YdgC7abrfrbp
u55nL9wS0KHNqnZKKoROg/SCnt7S6JYNXybZbk/mh4ALRjmURh/DD5PGjp38k9aSg5IswcUNc0/G
NjQnOFL7MyrLcaPp5TcE5Ft0lzzIOqvWK4svwibAg1J2epxwnFNNp3tVlLB8+mieTGjRyLYnstgJ
+FAOYaRFDWI3F3tC8UIvecyW4I+4TbaskRapCV/0LHCG/rYigzOZEkCQOSHgQUGo0hslnFDYDTis
Ha1+2kY4mQEBAwz0gIMgBQaYvnhlWDiTrHV5PU4mOiHATkwtWxhztRsqKFjCwtQeRpySFXplZu96
dGVnI8JgJ1VlqEY1Ycurop7MJi5t36HKDEHoswlhKZi1RLftfMYjV/a49M+xjMZrfSTO3xeGOtVn
RU0DxClLn6LhicloDNbPWhcOCEM92GFbNRMcSI6Th/sEKIT45Di+EnQSiOEViuQcJPFIrJ+Epkzd
DzEGpSrL3dKV+0ZaC/2H9eVX1MQ6ycBK4obOsKHu89HLPpq7f3dq9vUEvSQ8iuue6sj1VmSuCfhf
DX1q1hHMGqkbpK2fWuNue2LKhkssj0yZUtizDRPD7rXYdZ+hqtZPj7OHl3fXum9l9El/WAvOseRO
X2zeZjxK68uIDNTulLvuWEOxhnjNz8Vv3FmqasWny5tD6jkbmQALEdhAu9Lm6d481HHstmbq5MUO
3KeukbznTvjCloAOVUOg98PRYW6BP+mDUtw2k2SDLcsIAR5oYDVL1GB2lV2y77XoQNrB3U4JjgBb
IRMQQl2MmtohR6AcRav6hzo0XT2+70av0a8a63nbmgS3xSrIOG6raR5gLWpeLLbL6tQJbEmSrx/m
bItCNYvghC/sb0COmdQhp65M8DCmHboD50tIdzKp6/WxOZsRErsMTEND1zUexOiVkdTgwiklQ7Me
rLMFIZuzOKBDyU+lTWG4Qae6DEwBkympZZL5IeRxG6QmWmhhZUKbArlSBn97yGXfF3LYnuyptzkh
YtQeh+CKpe+ah+coCQkcL4VVQL4R129J6WQKCr8/EHbc9kGWUsIqh4ezjrScM3Q0r5L6lMUfCTn1
/U1n3CRLAYYRGYHJH2Dzl1dUoDiDMlVrZZwYk5facA0pkjjt5xyNmShMCR31w7aDf1gYzvaEG5BA
S+OxbmHPfCyOisM5humxc+xv2EWDgbCXpDZPqreoczYnLHVxU+pjws3pKPka6k+j/iOxXCoT65XM
ICpAwTIquLPkB5ExPaX6LizupNNnzQRRIQmO60TbMMWH1cmyQlLwG7gq/tLpT3NwYoGs2Pn1qlAM
16URIVyJPXJZIBhBkU2wL3YMQluovbqmrxy54W5+QEn3VbrLXFnN3Orl36VpIYRzxwZL5Sce8pDy
JuHUD0/jffTc/Zx8E60OrSYtlV9DDAI1FRvC56C/ESWPp0LF+8drCzy9qrXHJpEg3uqQXXxfiGYb
LZERROinLdtrO7lNiisio91aNUGobenUtnVDJNJRs3qgtREi8cZuZzXEo2R2cIaV4JLMjIDdqhFr
SZLATNS/sPkagsMplZxIV5GIXLgi4LfVDVOUa7ChHHoUKxRe7eZu9JXz/s8HWY+4zCEBzMslZn2a
R4ChDnuQlks4qdi6jTKdvtUUu3BKAHR1Uqe5yeGUEdww85+kfZLg6dpO9CJqYgHZoM/o2J2V0EMD
IN2zF82L/QD6IolHwU6/QEnsGeK8UBSQvUZJPHu9LbnYb6dlGUwdT4nFjJwULxuZtLNybct46Zsw
f2ivGjRTYSLDUxDx29Spb6Kv8/f+RUUl6HzoneVxGB39E0TrJevG6jp1aVuAo6CI+8p+jaun3OUf
WheY+Jk4mlt9KO+y90HROU9e0fEymnaohwEufbwwOw3t1Vz93QQWa8Zqu62MucH3E3TiTakHYRVn
it+xQ7qMmYASdpyFClWRi/PwBTKbjtreDOPDdsJLJq742JW2DTjVoWjotQzvkHTwZvWTRmRFMusL
4cV4iPiQxIo9WjCj7gev0530kOz0xItvwEZ2a/gRr0O+4n2FvbPt3/o6eGFZQIyZaf+LGNhl8uat
l9bhyTc4YexEtcuv0+Od7DJ99W6ToPNItSnVcdElpHvJytlsB7zMQ5Pc3lu75ZB9gniHfceFr2Xg
u7YpuzTGoeUi2WtbjyY1eTX2I7auiqnY6cujiV4uSSw5QLzZzlx4xZPpwlBiTErY1mg2IP+kGRTE
8ZrtV1d67fHW7MJ9D03HpV9C/qthrFMrgblePRjlSdFPliKZx+u4dOGSsEoqfZUtWojYWZFjPdJT
c5c/zYmT/NR30VW+mw+yjrtVnL8wKMyEuiHRFPJCHjX9Zqk3av9DMkiybBASPljaYVh4kyt5CG4y
qKu0rvk1qJzKJ8ypj43bPLHjQ/0erDq7JXIrpCXpm563qEXtS0tubf2H3Um2f+tT+cKGcNYZkqzu
shQ2eH1I8/F1afbUo/a/TcnRDxkpqiSUIrkC6VPcRygxrgq662IKnWK5ydmhgD6IZMw4HLydWIYF
tDdMKJQLnlV5BnVtaHdgr1YcLTBVWR8AjM+9Z0CJNXDjT9v21nPwbI7P84t5TPk8bsoA2rjq0VSu
U9mz/OqiAi7m/9wR0G+YrDC3TIbm5uW+ST5bnK5qmSVBkzkhoB6IpavC5KujFo7+TPPDbC6SBzGZ
HwLeNRmb6WLADz05zuEpVE6TJpk3Mi8EjAvNuMvBlBV6cXYY9EPd/eX3BXyDtKESokEs9OrohXb7
qZYUK6xPkfNQC3CWQoNtDgykUp8+JuyzwZ4gbeEo2dftjF0bCQv0plC11Jj5pq+ysLVeSW0bIzH9
kyGVquEDk4mcrtlguqYalmpZlmoLwNkVbULbvgm9fPIHdT/FblVIorVigtqmbTGC76NUSjARWviL
aQSl1wWn2NgZyvUUylY0jhUCllCbmhT/TESKCklLFIukOKFDS3KGsHPuJzvLVybenfd/6EhZOVL8
ZkxI35q2ag+h4tJLWd9Wjm4UheXgjS/8WTHUsoXKknlGZNGXzJhMyexcOar9ZltI7bqm+TBwR7t0
cG0wQGb6gVWntHqotMndzj+Zn0Kax9nYTUxhpbdU5meW6bup/GQG5Q+te+qSYxJKXFvNE8o0qC7r
jNpiZWyOlRTUOlHlJVHysc1vid2HDgWd5rZXMjMChC5FpQxxjpKL3mb+wD7Gobm30eH2d1aEhMwm
S+3GCVYUxtwqf2hqFMXK9h8rOMpvbUzDppBDBkr8vqRldkP0kSBiBE2w4DmtJEvmagJcfF9YMvXc
ZpDmjCsvG0v1pBbd9RC1uzpq2COzKGT5UntxQ1r83I7d2i3Ob34JS2me5mUwTvAreMqfedEMOvNd
FOC+Wwv3N2tCQvTEwLNMBi/RB+sFCXHVxO+j8tS9Q1rzN0NCTtAohDr2klSeVX/MtZ+q9bAdt9XM
vhguAZeqCvqwJIYjCj0S2zeD2mEyvqOVpe83HwT8acJhmYsohQ28Vo7BJ5KdUmVxlep52xdZagvY
0zTWUrcMsZr7L2b1aKve331fWJSgAQIaJQ0phvOWoyBS8bf3GDCZBY1rywBN1u9zU431ZQpUBeuP
rt9bzXiKaSTBmLVzHAaDQe/HhIY8Ewtw9Hns1bQHyPzH9Yr2KL/yRw+tZ37oUX/bpfX8OpsTx0Qv
K60JYI42XxfjYJOv4/yuqJ1NCFGLerUAqTtHNF2/iZRyz1JdEjWJF2JpegtSKdIxeAFyMIfFTm//
LCZJdq0jmE11WyfMtt9chTRpQoeeUiydd7rp0FN5Km/M264BW+n48V2VXri6P5sTIEyNJzoaNXYF
SfOQzXdNL/GH//8326uL7/OYXpyd8GKkdGoGd5roQzrfp7Uks1Z3NRffF5BriqPOWhi+n6FmO4WE
CTSMnHZK3TS8pVJmsVVrYPZETTF2iiD5/N2boVnKYCGk9JTOtU1nRFEZ3gm4dm4cO/SOock9jdHn
jprTveySbDX7zrbFq/aRlXkSxbBtqol2bxhp7+aJ2VzrfbVIgrq6el+YEnYHzM6VRkvN0mvzBLRp
VR/ubOsmXbqDNswHnC4ey1CmxLlWjURtRvl5Xseh4k1LhDKrFDxRJYrTOyiiL9etU+9tL3OsvXXq
jxlIqNlRVui4uihdGBWAKRpj21ICGK2t+BH6Tp7WG6ETVYFjKMtxGwTXp/aFMSF7YiUPl5rv/skN
JxFo9/ZxvO/82cv8UCpxu56qv8Ip3jAZoWKrTQ/PFpJ72nBqrees613Sn0Jpe8bqJD87JjaaLF2Y
D3kEx4bwC5luLSoBXskoiRdLSaXPUW7Al6IxHbVBiUB/aDnD+zveKS5z0Ba2j2mXFuNUwRFzigrP
Jtnk5qm1s2kggUWZRzyiF7CoznlUdg0M5bm219TIBzntUxOozqjK6DjWJ/M5EQQEnmI6N4uG4LWG
6bbjl7n8QO1jo0FKc/GnXvaOunaeZqqKoxgEuHWNCOZGQ8/Re4szewvGoI9QzvRtr9U8/ooux8TV
KXVpTYD/rLbpkI3YK2mPHWdA2Cu+9iE+Tj4gWi56yqtRxMXs0pqwhe1rnWZdCd+i6+662uVP2j76
oDuVK2NZXcP6S0MCLBlzkiYZPz9rXeLPEUgcmKtFsgtifgjbckfAIzvurLzsEDxLR5+Ogadb0APG
+wbbQP6+mVuSaSzxSiQLImUTtybhtwLh/MK01C0r+4MqlSVee01CUdyvFBQ5gsowZ+oQ8msjc7jT
NVy2RZVTjD2oVLrUr1JwZZbtnrVQhNAybHYL9Wkb6dfw8PIH8MBfzm6ClAxTBNaOUm8YwBIjEymR
Jb5Y/Ze0EclmKE55GXPsPfFDH3yukVN7KnRd5sN76mN+i6kAWKWtdSPRYU9pThQvdHjm9+x23/mc
aJhPgUL6KC1LF/73iyjOVhO0isnTpfWJdT2q93ohuThaPQddjpSAHzo4eDuDo1VhHZdvk2d44Wn+
XL9MwatAjny/LXNKgJDcLqeoxvHE01Qo+5b7ObMPgfplO/9kRgT4CEEMPhKOiiGOp33ht/rosuGw
bWRtCbsMnYAeGgh9RgWXet7SFb6igwDmWcln6Mq423bWnTEI1aFVqUIJ8fc0IMusp3PLTxDN7A7l
HR1T106eto2sz9izETG9c0YGTcUimQzQhUhLx4glbvwh1c4muJ8X6RwvQRVEMUyQmwwMSHgN5g3N
fbHLQMT1+nAlW/llkROSO+6GvrULbnEcB4fYtpM0+uJEoPbYjt56KpxdE5KazhFrswFDVCyQ4Cqh
lWThAnYY450RyNS+ZE4JuZ0HrJ1oD1uky++iQHetttxj7CQuyRJCyO7AIFbT1TAzlXd1+TEmx+2Q
rbuBzaZtENz4i1tmLSdNZ7V8pwkZAqvfJ2N1apnkWm/dibMRYR0KcREaWfwMQGq6t9XcVwf1eduP
twuRjvJF3FOYFmEoDRWbY6GIG6F2SLVd3q9f7MBLqt91/uJnfg+eQ9Rz7yQG32zCBIPCPCrMpcxV
RbNdTUmdtoxvc6pEbjSUo2tq06dgrk75aF2Xg+loYMrYtv4mooJxYUrRWQsGC81MbtQ7RgUKPVwE
bFt4c27jFhie7TCdiPamrB88abWqNovt0up6bvA61PkUSE71yZmbSGLsTRYKxgTYi5pIz+YcxioQ
Uw43Fr0aekmir0aMGXiYIVAlf1M4bBuxndEJ+bHMt/nwONf77Xi9wZ5XF87fF3K8USwjUfF86DZl
6GYlMkG50qGSHlSyCv/1YJ0tCQtRpKUqqTskXkmgctAwJ02vFVm4ZEaEEZknU43YiBFpGzyosoNl
ZXslku3E12ftxagIkyiq8fYCejU+8CBW44X38b6vwEqK0iT+7il5Vn97uSOMkjBvGqWPpyzHvKE3
NkOlqObd1bymsXKI4WlQ6U38Q/BBRoIuyw1hXdKCYkkUE8Hs8s/F4AZ15bYo8ieSM68sxYUlSTWy
culnnuLVRzpUTp69bOf42xONED5hNSqsqWF9huFSJ79ANSq/GGPMt/ave31/25okamLbeTHbht1m
cIeF5ak36BHqtgc7b/ejaXrbpt5uin53TGw2DxrLzo0FI2Q/kX1ybx4CVChNOFCjl2kGfWz3WWJw
dfU4J75I1JQ0WjKakKNwq7H2SF54kabcjPDUmSfNYRVq2CIVNN6VXyfR30Gh+Ew9GbRWLYLAQnJR
06GpZzSSeEoyUexITwZjXtQJ3hX6dTlWTpBKMlFmQMCNsitSzeCrvdIcJv1ukdX3vGVMFhJCAApS
TW1V5fCAU3bmPmhWjyjGmyvHvEG2O4k/HoLFKWRKWnyK/nYVIpgVkMKwwjKYW5g1jcQpZ8hoQRVI
mXCA6rxk3tf983YeyuIoQIYRMysmBewNxEUcLVvy/fVdxK+1yhAAwwiWOi7491nHnD55DoLYyRrb
C2sfj/ASwJA4I76LDVEZW/9D2pUs163rwC9SlahZW0ln9BTHTpxko7qZNM+zvv41nXtzFFoRXpxV
Fqk6MEiwBYJAd833TGp26fhWz95uLxYBSGK7XxWkqtrwM2uaBxWaI3J2XRaR0+gEjvPgfRkEpoyX
HcZMS5yHZqOkNgGeylxNT70oTPYYu1bCPxWMfI60ixEhX/FN9CHVgQpnpn2LKzMlJvybE3QxIKQp
XdZLeci9kK60Ay+Jonf2Y54/69/wKbfwnfSYFN5rtuhilIfI4nJbzso0VyD8c8PYaevBlSvLSQcM
C1NidL/5FF4sCQgU5z4rQLsASycGfrAC1fMd52cq9sOxmgi31iP7YkxAI4XpZR5AAd0NlHNdKU6Q
UAzM67F9sSAAT5gHrRGXCAc21k4pe0E37eLpMa8+bW8Q5YkAOLhqZLbE7fg1aIjD9DGociKyXzYc
C6EtgE4ZFlVhD5rlDq7pREf0Ye3GY37MMzDsMzfd5QdTJTZoHef+Wz6Uo36NO6mKGrUFX41rBtLR
9pVzJeFTDlXE+9KeH5rOip3tdVzLWHA7Ax2HrcomezG1Z5s5pMCzEanYYd5zUqPpY4J3FW9CzXw4
arfIMbctruzcLwYFwOirNlMbAwZ75XsMmfqW4ixcgb1fDAiAMRa6BuAbAHvomAiUxinLr3JNNU+s
BPovVribC4QwtDgERQfcGJpkF3bn0ZCcEYM6zWF7ucgNEgBCVXTDSju4U++z9/q+wZPQeN+e2x0X
VrM9magIUH4JEAFifU2tTJjLFcNtWHcagqd2iu4QQEToUYEgQEWgZGYY61jBMr+TfCcJiaoxuXIC
RtR6p9SmCleGc/qo7OZj4hr+nh1w50Boj6rTUuNGlEsCYgTWmM8m4xb9pyZHkkc+RxIWTAEgzGRQ
TDnGomWA1xOvuVre8FF7aLwfRdfUnR+2A5CyyB9IF4EetUGONqTJcrshc4wwdsfu47YF4sCaAiKY
Q4upIgmrZhc3kn3QwncDRZdBOSFgQlJJtT3aWDYz6OR9aMXKDu//RL61VoVYYoLJ/4rFUoVaV0iV
DkfaZJ+fOAFsdMCgvNyh54PfbCnFacorARp6IzPlEpyLbsfuCwvD5dGb7Z2hDAhgUIE9SbNHGDCz
u6J0y544oiufu18WTICAuJmleSyxLbVvu12fOkX/VI25GyTXfrj/O18ENDBafx5qDb5AOSmpPqhU
0/b6WmkK136CsL3Y3G/GDb4J/INQxE+x+smiKMDXgfnn74tljDhp+mrscA5bHQMQ863BJlefT7JG
fHAIP8QSRqrEzDdA/+GGxltTL52ZSt3WMnrs+sUT4bzH1qT6aY9Ld3jNefubQ+YOH9GmpN7KaDlT
oKhSYHzhaXv7f3M4L1YFCJjSFpUShvWbUFuHIm9ROl3afM2S5EqTMAnKzJ3chjt0gt2OhfF2CtHg
YYTe9l9BLS7//wVC1FEFJUgFf4ScHE39PqMUrvgHRrjy/bK0AiLMuIUPcYHfl2qj8XR0tbG8Ow7N
P3WcXxd5Bq2wSr7qs+T4d36JQDH36H3WYTeRpKvWLr4Vfkek49TSCVhRB3mCvJHX9ou7zkRDpKK+
KiExQSys6Bo/w79uThD32tjPPRbPvjOzryb58eYh9nJ3LgYECKp7a8YDcwcI0h3tUGM6J9zXV7Lq
JSeuLmWrzh+P4qHrVmYXi0JC0gSmZrQ1LCblbeR/n9trjZo4Xf96/2eCiVeWVpqTIEiwakjjOv8b
s29bqmDym7N7sSHkIHPRaoouwY1iV15zdqhK8/Aexov709F+zCi+gvVYu9gTECoZ0IeV8yuELOu7
YAArgsloUn/+K78PB0ye/RpvUQ5ZgsqEV7WnnGcv9/qr6Y3BvdrbHqVdQrkkII8UxAb0luCSFGZu
rVpOnXjbGLD+gbosmoA9kRkFRVciEPRcR99yUH0Gv+dnJcnGQ5NQz2RU1AmAoyhdLiU2N8aq+7J9
rIvyybKpfJ5ySUCERBv8WjWwQ6CZdtKUuTaobdqrlFICX6sCLc4pruO/hoLZMdzPdR7g9b488fan
xNVGqFlzWWKKepVaOwEUstKP00nB2k2RottOrccS1DHrcnZjfcgftqOCOrtin3dQpXKH/jV+f+2/
GNAM9E9RjCvsj5RYppgLiTh/XunFF3YYU0PuC5iz5PwYZsZNJ2W7bZeI9Xv2eGFCCQI7msLnTNJ0
06j1sv4wldS6bX8s2PPtdmGlMbu87no4Ep5mUIlVB/12fKs5lsN7a4zbP6a9/+VLwUTKlCxNcc2L
EYH52GiupE6mC7Kn+ZArarrfXj9qi/j6LjybezXMUxOepe3gaNL9yF6VjfxEoufX24WBpAxiDczZ
uFBOt5r6JtGI318NAIWhqK4olvFixrbPery22QiAYLwLajeLZFy9iDrM6iItbIgAFynolU2RUamg
XFTufKoNjfp9Adq6KfPzWkOan897rJFiPb5ikxd/v4Bo6EGslZ6XQqryaxNazqgQB4RyQEAxCFuA
u4NXQmol+DiN/bWd+MRB52vw4gN98UEstqgSi/U55SaCzpn81q3i60E7zlbrtJRqO2VLSHFwJqSK
yVgvaFzUoJI17vMqUxyzl4+mMX0Nx47oYSCCWKy65E0bDQE/JEWneYPPXOiAO/5E9dJRfnGYW5zF
OgkTgw3wizVgB4kg4nofBW8z+59AP21H3Hq9b7FdPGIWpuZR82ub3/AhZh45P1Qt9dtndXgF2oHT
EyWOqK1mcAuLApLZQWZFiYQAAXNcaTl+oIduPg01w0C6XaOIHjfVeGzR0PNPqqZZ6Yx2EMeOX5nl
R7XL6us6MNrc0SozeTuHhhUdVcuXn/xmnsG82wwFBG/1sH/IAwMqk13UQzFTylIbxcuieVtY2vQl
gVytpw5Tae06X2dfFV2XA6eAEGfmhEzOTbdOE+WjGeTQZJGgZn/Uu2w6xQisq6owVXOX+VIg75uY
dc1DYpvxzZRpEztJaeKDEyozjH3f+yP1UETulgBw5mAbWcEDQznw5tGR63IHYGrGrAOevuY3GhWJ
6wGv6bqqyHjZEfWZZpl/d3hvRhhdj4orBQzlpj+fROXfURSB/rMiuGUPga6g6Q3Jlekm76ddA4UD
36tjd77vd/N7Wp2EcksAcr/MUHTiTUHYfKY4CgbR854Ac/5HvwTCi1MCmKtpOhZBAafK7lDNH7Q5
RMXue9F9fdUJvtgRML3TIbOS5LDDuyVydHH5j+w2hUASz3msXUu+fq1+RGxVAeGjCfIPkVjb7KU0
HJUWX1nM28weZmAOeM3ZdyBd+/AjEOPW23Zydb8WJvmftECpUS9ReUiQaNl24g3STpabfUNxgq29
Xdq4Mvx0TEAmOY0KOcV7IRqRWm/6zkVrpF1wsHvQGBp7Tjkaff47v4TAl+PUYr0KiyFyFWtkbj/v
dIq9mfRLiPYmbKYitxtEou0oB35VKlzJZTNuMf8W2fWv9f7vPBOiX8PTqx7VCJJJba1DW9XhGykH
d7BpkRIpq0n/YtuEA8AMJQK5BDd1tg68jVFyBygN9XjsC8/hwSQIabbDXxFrN1ZV9HleYzXr8SGU
P6oUp84qbvx05wUtR1ZbITShERNd948MBqWkd+TcMRrimWL9W7KwI9Rr5MAyopof43y6bSMH6moQ
1sXdbHLq+cRLyjnQYzsoqKUT8po+k8O807hJ5X0mfzdGYmuopRNgQo46Wc0t/H6iFI7enGwLB7e4
m/HMs+3IOh4ZaCk2dDDeirS9VjPNod0iDzTnN30O7WrDLRuidrte37AvRoQNMvqh88HXA9CrbG9W
Z0cFQV2+NxPHfAdx89bNpj0bD3/nmbBFbVmxCGzV+JqU6J/u35XyI6uprGJ9ny6eCfsUNwyETw08
i6PYNUPNmVSQPUOQgVHvJusRd7EkQHqYJ50c8RtCwh5z4x6sM3+3XNzTxYcJHfmFNPIaVGp8LnSv
9gf0JVInlW/0i0xiEQgCfleoKUjKDCMWyAnB1XO0PPaJl79rEN2RCtH80rRlTUBua0b/WzbAWpGc
ORlWeOfv4+Q4eK8b3uWp38I3AbxBjT5AgwwbNCd77Ww+z0PV6KN5XzzKTrSnvCMOrng7bUojySQG
hFClbl/k7MyM8TSX9quA7mfYmcLFVI0SWy94tbANNKeqBge33+3A+w18X0wI6DBa2VxWUE91h3v5
nvOlBrsMtchzj8tAjjar0CR8Ig6tyM+al3namvw9IZ6+h1LnVf2+U3ono6aiSM8EdGiGvtNGH4bs
yishctV+lr/G3585NXgPSj049nF7MQmUMAWUaCvNtiUJazlmvVMP6TG2cgJX1x9wL4FuCkgxqI0f
xgEPiX2OYd3aqW5zbzwa180XVXdqXHic/v8g86UCXsCOQOqqrIpxvrToxKqDVF+3VL82B4QNwDBF
wEgnrRl51WrsMACM8mSEf3v1em5Mp506J6Aap9fL44u1FEBDbpTUmnysZb+f9wro+nwvfPrxHpi6
+uNfBYdIogEz6uhPMKZjJLQc38rzftsA5Y44B6hOAMiKZ3zyp+nsI4Udj/41sgobWplg0yXO8doc
zhJyRSaNdJbtOu1gTr2z7xSXOeN+2hlI/jj/U2rissMfVlGf3XaTiESRV0OXRrNKOdLnPXR8A8i7
jGdzjL1tK8RRtvj/Lz7IQRlqVVfDSqHU+1lnV1k3UgtIecL/f2FD7dEVU1pYQCP1uh2mT/f6U3vs
0Ebmzjvl6DuYhceXedsxMkoEADGzVMboJqzqD70XHdO9tIMs4wijz4PDDbFdFAxbInKYIdryVMQ9
b3KVd7jig0bPuOZznS16KNlp2z9q4wQUUTp/6Dr+JF4r71ncIH2n8mn+RdzAKZGsdEaLRW+UCI0O
eY22y25QYELj+I/qWXel2ESxmPBIlG9r5MiXc+5RHn8y1DclNdpNXRDEWYXBjOwkTGFgMLx5D354
L7nRe49ffGnSAsobId/oJltSDXRjuG0JNYdiekyV+S8TXbGyVFq62oKWjoccv8nPx/I4oms8wMQC
TS3xm7LIzwzKFqBCC5Sw8nscKGYcfxRFMld7ROt4ZzuGw0WRbY8qHhDQIaq2lSbEcK0Oq+gr/VnT
podGYpMDTlqqG4MMDgEu+qQdjZx/I/lM9nRTHCRXYU524j2VmkyAE+WWgBW53/WZzSPRtm58w2nT
b/ofU038elGwBXzw6yHT9AgmrOxQRndy/2T3O8V43EYhnjlsYIQo2tYP5r/PrPHpWW730O259DtZ
ktvGIkMsIg1TbQQp73qV71uP63BLOyn3Gm+A3iJmHodX7A+6jBgY6xRQAYh9llNbjrbhV7imVqey
dJL+QWJEFrOGDwsTYqslC7TGHkqYGKbc0WcNgixEqzBlQbhUlbY2Rg2rcXby0MkUzCgE37Z3fzVJ
XzohgBwbQwvCxHACw+OTO7wfIOEY3GjdTgM/h+9UwAQG0QZi6dZOz9KqUHPJOxDmqwkqilr8oBVu
qH2YqJ621a/50oYAdrGRBnbjY/EGd9jNXurFXntluyOYe9qD+Yaq9JH2uM+LHAmW8hgTy4i4U/aW
J5ejY7poCOKV9BKz5X+u6gZ8WDoo4F1Ss36QFGwdr3CrXoHpaLBAju7gPYs3HUdKG4hjmggVS4MC
5vltksxdi10LYzV09KE+VNkXXZmv4yZ1U3TMb8cmFf0C/sWNHAwlD5IiPZfGfWPdb//+6gdj6Y9w
qWKzEchmxOvaXu8pqAYHZ+uaqxxFJC8h4cuLYVE1asB8gr2y9KvO/6oOhC/EgRKHRYO4yfwJhXR8
Zc9+oTu6ed3n74j1WoPwxXo9v3MvIhw8WHFeBlgv+d68M8461DclG9kkc1GluCLbK1fz/6U9ASWC
qC9jRcKidYZnHPpTvM9cHTep7/1O9mqyVk/FgyYgRjXYdiNze3zIkk/xzQc+fV274FJztteS2i8B
LHrLqGO1hSk2gYiui27ysnGMiLpor4edqkNGW5YxbCCc2DjXMgayFkR4mL8ZlfI9OpIO255wlHkJ
ChcTwiltCqnPugk55ci+gYimZt0ulnc5xaO9vmAXM8JZLUa7LQxeImO9U8aV049O6JPP8usR/p8V
VUxS6jaS4iyFFRU3zh/pkPQNF87n+x/1jLe9OarIRu8Xaq5EEYxV9i0kArqcuF/+5ot08Ub4tjfN
qGg17xxu9OcpMKj8uTm4Bf5l3ppMp9htBwPlknBiSymsu4q/geKr4AVh/K6xJKLj7TeocPFKOKVx
5UOYeeQxjVLE7CXoFFVOoyuhdBTsqSxiO+xeSD0OcyFrA3+/C/XdIBkgv3bqP5eif/6QXzwSPuSp
gSSy5R6NNgTiuvdoFN3elnUvTJkZ4KuC6Af//wVwx2kvze2EBqQkOdvqqZ2P6uuS4YsJwYdSZmia
yXFZGc0jq1DqCqn6/2psMRmDUxi70GSRR6TxbR0UJnCi0fcD2uxTiXrjXA8tpoKYDN03iiaeSKNX
wf9c8gNz7nbBUT3WT6DCPckeKO89itl6FTgXxoTTqbMuNYcQxlj0Kcgzxyx8rxpjp8pH4mOzWv9E
a/BPv4RjOTZR1ust92vXXutorEaOqu04FVHTeqnpaCi8zjfRHiwTrwi8hWHhrJadpOQdg2G/bp0k
ULxBvpVknbCy/uFemBHiu0yiqlVtmImmZ8E5/4RCVw01m3RXvquO2z6tw+rCmhDqU64ldWTiuFY7
9oE/TkpueWT3mPZHEQoXC3fb3nrcXzZP+IarCmq7SsXjJKnPQ2uAPCqRn7ZtrALEwiXhIx4M6lBP
/KkmwihfABLDEK+6GUU7yq+rL1KFhRXhG67GzI4T/j2S/72w6JM333OtWekUlLttl6igECcK6mgI
wdaJbWo92ZXRYTdeRdd8FgiMGX8ZEs9/ywJg8VziDxXafkD0xYGDHUeMKWoPs8uVHH2XqqlRIfgM
ZAt7UwIaSIknXc1u9Bjutv5Hya2P7U5DB2uFPnOPWEwORhtb9/wHLQxCA9soa16LmhlSCbQcIZUA
ZdU9592lCa6JcBSnDHw9/7ctrdL3k/amBi9zTZSqCfR9rossHLLxgJeMPPkCbcIhiDu3nKc7y1Dx
RiNRkcjhdWvxBMAosixMBg6/02H8d5LV8Cq8OqkQCQ53FGBQqycABnjpFVV5Bl2QrGuzkyWPr+E3
tBdfFCYARqYVw4znC1T6o11mHP3oNU8XSwMCVvSGFuix/Xx62Z7xFrfG4ZSx/KEOJJRfifgmoEmR
f82QVLOpRtBY8GIR7/CECMNNecVnj+QrslBEnCVRVF7Oy7rXtGdbbJ9/xHP/UT3oZx4M8T01xUXE
ucL/mEWcT9n0b29LYnt6/7WrPtj9Rw1PrdsLSJkRMgxD6uts4A07hpK5VuWaNV7sIPLZft+281Ij
mOfKl2+ISLxqFMUI2WbExbgfvfyretRipwbnOUKDv1/4aG+H7FW6kzwK5InvsMKP3WIlG01tTJ9D
oDKB2ke1b4xEJuq9VAKqCEgBHdFQT3gvmnRUzu0pOkvueK8fQM3nDVcUTvAzugFLioATZYsBAoM7
lEk7e/yS+WjpC24sM3dmsDKl84ftreMndsucABl1NU+RzH2ToXLCjslhPmv79Ez1NBPoJxb+jWZu
lJxHIgYrLOv7AAoPqhBGmBAL/1NhyAPj7QSBfDNrNyM7pMFxe7Go7EXkVxistBhA5MAfs4JjcT8e
h+HA6ZZ4+uJThPBEaIv0kNEEqaGQo7mfeWl0Kqg9+Y03pqqACMSQTVHcq0xT31ImhNoIddT2Hctj
L0slBw/EuXYjGVdS+Skar+L8VWU29tOu2PxmD3oA3XI8OmWG71oF5iFDzLZbNRHa6+t3McO/Lgto
MO0+zhU+qghdwSx8b6pEer7+SrPwQ0DxFHU8VKZw982cjstjZXjLN9+WR5DKRp7mMJe/oU05EYSr
binYLlkzbJuJcml41vLTGkPuoH2e3KhmThF/JMJ89Vu4MCGAwoROT9ZBewbFnGH3Q6s5v+r22h5N
JW5G5Hz8x14g0MKYkFOEaTo00QR/pqD+NKWlJw9QWaoCZ4zmGxnMNZDcIfqzV6HiYlKs+0PCp9dC
DH25ZtXddmm7Z2qyV638NXfEhRkhACVbbUH3BDOdsZfiM8nbTkSCWPmfSruNVB4Jvf2Pon/uKGGg
9QvNwgEhf+gqjBJPDQzIqZc/y8zwjrBE2/l3P5p+FepTu5rxLSxylxdnNsPbWSz1WLI28LQzv9H0
V8wEBS/YIveU4Ba1fkLukCkRqAgh2+NGyjmuFAeiMEQCttrbwRb+CKlDYEWdr8oFVhDdsNeKG7rV
oT02uet3mIz6/xpKqOgWMog2tDMtKeCWVVypyp0WHJT4nkAIap8EhKih52DJmFvktR1OZRZCqZi/
AEGOaEdN8lLbJAJE7JemanNbVn9smPEmn6nLILFkohpQ7KsFKoxYMq1/5xvvmbQzqK/5ehZ5CQVR
CUjnGkFRBzd+XGYwIechEvYFV5Pbv+oVY2FM+DRF5gz6ARnGwvp+Kh41itCKWjABGWprKlg0Y8Eg
7XYwO5ATy/37IgmIbwO5aAIe9Ky2syLEC2qzK/6BviFI2cragQwBHu/pMTjquOoCIgR1nTRKAHNJ
dMpPeNv0fF6MRQ3ioX9fP785Ug1S/DRufP50ASFY3GZdwndKkkcwPe8ba9xF1bH2P40Uyxn/qS1T
AjCMSlFhhAim5qBsHStr9/Fc7tocGrixTuQQxKHVBYCYVHO0VAO2ZEig2okGvkb9wzYIUSYEXJAZ
k/1S4iaqxAnrzxP58EjsjSHUH6zWzhQ0EyEDvwmOuldeB8fkjNduTvK701Aq4pl/uKPqeoRj4lTX
FJl2h6EK5A3KvWq/mfTD9sIRcWAI4MDqJikzA7+P8qFTZE9p9TnJe8egQIhaPgEk0pgZ8sxBQjUn
JzdOzbjvjC/68EmmChDUivH/X6QNSorRy3DGRhnt29C6NagHR+r3BVxQzTibJqgtu20HFu5bzSdw
joBTQwCByPZrTeffBl26KeJbabpBJxaRi1A2hNMfo5+hHTXYSJq9Fn82lF2TnbYDizIhHHq9GsB/
XPJtsB4M6VjZrRNGX/7OhnDqmzDUfuSkteI1zR0znD4idoPYbfF+arBRGwfefWdJ13PxFJCTRcQ6
iWNZVRoHHatgoArdLHW697ytZXqjtW5/bt9zvUNwpZGivXxlNuBfJA0J0IkL5STsjpJFx2n4rI6y
l8rq3WBUb+TIdrI+vPaH1zCLLTJgcVzLGLp2klRYzbp3kXTbYAY2tR8a5Z/tsCAwTaRvTTvbMHwf
ibapDW43HqLhwS/vZaqvhto5/v8LoFEhP1zqFryx8dEMNbftv6jUiBYVfgIYDPAgzhLYmFixCwrr
LdoXqUI+h96tWBDAQIb8jGrye1aDEP+Ami20BuVTGrpD8DywHp//8rIlTmdBFS0NEw0xHzWfE3ad
Rd52AKxXYy4prykAgw8yryB5buZ7l18PO3CT4q6FRP7RUHcg3Haf2y8pFW4iHsShrLocFQZWCOyV
fC5B2pm9sSnVcsoEv4otQq5DWb0GVTBYE8xT23ghBuObP1dN5gX8y+KJs1h6ldlhlsOIUn2Rslsl
3m/vDuWEkAp0KCVEFa8ktP64k0GCawxPieRuG/lNvQJjyIYGgS9dFk7nWM5By3j/3nyXXnPJFgSz
M96rB958G+2pUSj+OXt5iC7mhINqNOCh1fhFW88+9ubXuf0nHc958WY2H6yAavNdR4WLMeHE9qwN
oZ7NfdMaJ8CX1beIPVpvSFEuJoTPd+rrqDnyTksTJ+YDJ8Gej9opiPBq3uwr25n2/NrlY9J3e9/W
g+NiVzy5SW6DRAkdrD6bzmqt7PyUfZHZ/JfhIfYe2IoVZyP/7LZedKu4oB85xBju1p4lIdrDcBzK
w7ZnPAI2IkTsQEiGbjZApoljpez94r3EVS+TXRuUBPgRwSF2HiS21ZeqCjtS+RjamEg5/p0fwvEd
81FXIt61rwfQUmFvWZs5lvo9m95u2yEiQWwx4HQ+dpjiHdGsj5wUXf3mR0SwUUslYISfocFX0niw
lbHTsffmsNv2gdpzARV0K56ajNeSYjCmtJB4Yw9G/rHuiVIp5YeAB7Mc9hakMtCA1B0G9jDFj9tu
UFshgMGkdEmR69jyFFMFsvV9NK5qiqJ+PSP9efCZcPDzwQr9jBew+ZRTc+iPA6aclCOVevymrPPT
jthHgKsbiPZrfjxyJw4xzA+tHjAPqfKuRmKguuwbWsS87fUj9udFP4EySoYiY/2M+vNoX+kNhdb8
lr6BLWIPQTPrcEmDgWYHdRuXz8X2TvflR8cto0Yi+QnfsiYggKwxKUz55weqlnG656xvfC6jKpwK
l5cd5+SgFBKoz7nYVeDLDWYbbHg43/HhtA7ZHBidr6F0CkXXYE+NP5H2BGiQC3MuQwv27GPwnj/n
jUf1Nted5GTtp6vO6T9uhwiBFGJfgY++1qblKXE9XI0tFMVu22af9qdtK8RBFhsK6qwrGjnmO1e8
CVKvqtOdLjHq28qz0K34EOCiGCY5GSvAEWd/S66QOIA+wLUwqjYdpY6AWMolATdirQ8GhV/QG/nR
mN2s+qBT3bnre2MaeBxnJliAhHiXJt3uC5s/3ORv5v42hhQIqNHmgei+XEeJixn+/4vkPvQT02py
mBmtd1F0bZEp8TpKXAwIMa3aVqrqIKNy2UPrcQW2/ig/jOBmyf6PwuX6vlyMCZ++hrHazAx4Eyn3
gbofrDszeNiO5t+8CFxsCN89U+/0SdHgENRifciaoGU63JdPDfOsLzOYiKgRWWqHhMDOwOSgdHwB
x/E2jrxA/7LtELVmQiy3thZH0oQ1m5LZrdIvURF7jCrCEE6I11Tdr2abWXCiKt8n5T2mYv/KCZE5
JMjKkVURro9S/yRpxzJ+8qkUl9p48YpaWxFegubs+SP+3xd8+mrgGZXf7cicgTg4Ik1IUyhy0kXY
lxSdvI+SgzlE8LrjsoBp7/+juZbaIQEIrLQcpZhhh9rhqp7ejglxEyHCzBJwYNabqO9auFMnn3KF
i0Fh0PvddhQQmGkJx7/rfNZNEnyY+wezd0yYCZqT3BCzRqtLpTLZsFSbK9EIBRFzitnU8JpLmn6a
+oegJ35/PQ9YGOChsQBl0JuocdMgDwhP5ck8Bufk4KseZ3LU3RiNay6apLZXjoPIi6/nwqLwtVGi
uLXTAbtjZ4E75Qep7xwj33XsWxsd54iIBdJBIdiCQQuLQYW5rnStezTWurxzHCVg6Wbc1S461V+T
gyz8E6Ivi9MwzwsYjMZPSekm4A6MKYxbjfCFDSH6VEMP55QDaZpex+Mnc3RimXgYIBdO+PjgJq83
dc39mE8/2lMkF+Q3QQgFNwy/upJHPQ+vw97CLeH7U7T4QkCag7ccGuccXCSS2wcO76zlTdftqxga
FuaEz9EcFnY48maLpDadTHZLyIFAQXA73ImtEtst5lTqVf+5wg1yR7RA4xQnAXGKKRsCSqB16d8Y
r8HQEKVniI64lkWcW2p3dAEqCoh0GzJDQJQf5Pp5yqk/plegWFb2ihPuqK8SAX26gBO9P0mWnmJ3
2Fi5RVV5BjWBQS2bAA3NWCpKzlvjoAbrpoEnG5OjUQPQ6xfyS5SJfRZqNMWZygfjwwj8Fjwt9b0O
Qj030iHbozkKB4kq1lKOCfAwpkFtTyN2iqlvUwXsLXfRQEUDtT0CPAyT+m/+C+2u1gu/4qrsZW7v
aAzH1Ty3brSnkPU3EajpsgaEUwxZOLBhWFqzZOHiBaFjV3JC0CXYuxR8ypx88VXd9upPY2IFtRrH
Zor5JHaofo+th7j3toHhNwB7MSCc2r7L54Dxyd741J6y+/7K8OSv9jue5XE2A83c/6VB4QAr6Pkr
ypx7BD07PlwKeqJTct15nMsgdamWiPUP/cU/4QDHUihnRQ//dDyBzWdr6t1SvTf7o54/TtWOcI7/
8S/Tios14TBPM+Q1JE4RjYK+wak5z+lnCATzwdJiH95XxOdxPfwv5vgRXORNZg+NRnvmm1dJsVsV
LD1W40yJbVBWhIM8Kcyv5ZbXiP2zrt7YZJP/y1UzbE2FqjKzmK2oLwjnMoh7dfHAUMpg+2yH1Gh2
eDc3w5v8/JGiQeTn89c94tZMA2oNhoE3OGHRoMFe+raMgoyUQuFvhDCKO3SJdVaiwvDiqbrTMGrq
FZBhuc7tSf/jrySsa5qu6SbTdOjh/LplOoI/GgoIiCisr3ZWbb/x567+WrMouSeCkYf2C0cXpgRH
5bmPBzO1GQZ0/XsdYtXJwXhkB84SVx+Mt3/essM9M22LGZalKeLESZg1im9guNnto7fRdFvVRBLN
/9yX7vz8fXHcZNDLcI5svm9+Co4Q2RkNJ6c6UXgsvzCiM5SgDEOBnpewZmkSVBUbYsWVZ0xw1Wl6
nrVgF8ZgNIWunre9Qy8PFlZMtxQLwyC2rYoe1Y1SRJYJj6zZKl3V11JHjW1i2Vae6X+1IiA8uGOK
Wqsjxc3bQ4+hvhzCDcHOxiQD5u2gmQayO40IcsoxAeOtWvFZaCIUYr8OHUmJvphhRHxIKBsCsGuZ
ZGl5GyruWMTqAZLFH0fJougceP7wIhwMnRlM1zH/ITYmtZinN0HkyNzEulXYDfoEvTp/E4/3kRa5
28GwGt6mAkIHPKNDFFeIPLvIB3+SDQBDciyH2EkNz2+IR4WXH0OEwsKGgORKiou2b8FGMFyHg+/I
QwCOyvdF9bkJrsOJekFfd8myZaCdYuvi4MxkFlUZdYjvqDM0NzbM0OmKKQWDyERRYlKmhEvb2OL2
pOYwVZhXXfqPPbp6R+DpKjSYF2+EvI8luRqnCUz41tMQoeQyulHrtuGr9uinGXFUhuUlFi1GXMeh
PaCkG+AGfBjQbqmf8FaboEaRhkFzJdcQRgGv2tBSqrurS2kpqoZSD3RexPy2nVp8NAoTMZ99S2pc
SGdHLp9eEeyWbpqmJsuGIrYOzUrX1WaBT9OUeVn0RkW6qROF/pU8HcF+sSGWYMskzDStho2xw8QE
f1vqMwfD+qDIySAZqr3dduk5FX+BFaBYZKpqgm5RrJLNWjvFkZ4oIBUBw/e+B7qWt4oTedQs8/oG
XQwJ6Kom4zzPCr5RTXPdmue4jHYzBFa23VmDV+AemGzAlgNVBv5HLFJLDOHFRjYjDM1CR3vseArq
x20La27oUDlRQSZs2YCHXy1IcQemMQkWCig0RLs8+zbr3raJtSO7NMGdXDhhsaBBFggTjV85gfQ0
MOYUPrrjicVauUUZtq6ouqkypligFfjV0Jz1SZPLXBYO83s/noajg+n+F2vU4/Da5miLI8o/Wwu/
UNqDunOGz5I2fSrqDzHVUbH62Vv8voimdZzK4ARkkExP3AB1iRmXtGRvRW9rP3K294hcOyGcwxmk
z1WOtTPeTbqT43kpOLNbpXpmAOa8/zL1sVgPC1OWbci4GKBF/XX5LDuLB19FWCBbdUo9cmNtb0ln
RvGTEHZEHugOOmCSacAONJHc/5F2Zctx68jyixhBElxfuXa3dlmSJb8wbNnivu/8+puQ57opNKcx
ll9OnAiFmQ2gUCgUqjJryqwu7Jv0Ih14ylxb9qDKfwbE8kHLYksmHc9mtiRMLhS7vyhxtP/UMh0x
mGWSxL5WSQCM8RBex+B2SX8pL0grQ4oGaVGhsJcXDiL9IutQ16NiHETREQl5KyAGgwPhBNQW5vhf
W+zfcy3zbuAV7POmkXEXYifonQpaBXvOWstUDpn01yVE1E0c55BxqgYabc2iRSheTo4ZXLYdJ+7e
PPPWANQiV46h7gQjzURMmYCE2/uUCXb5ql/RJzSUY3LcHm++GDeU1XOXLnSBMthBUX4teQuykbbE
hBERl1gwNyIuZhCaZmxK1E/A6OzFG27ye3qu4vZntTkeTfCitudVEW306FNI8ExBYlwhUEr/OIWh
GuDpbspluHLdCi9a3JqJj6jcknefSCV+xGKWq5A0+siK4Zk7ze+vsafs7ILyXHR+7PF4LracOmJw
IsH+DElnOdahzV2mqYnVirOdKD4kY2QpILhQs2uNR4C/6fhWUMxGEnJRmIcBEUqjdMq+aXviEF0n
N0Su0YvZCD7HU2wa4gqPWbO4Xoa0UjG0BiSi0DLt/RzVZmbhkG/k0FiUNUQgznlQ3nQyazfrShkK
OfaykR0CTXe6xSrMn0vlcWdzM7JcrxyzC8alkqKW3uAnqXNV0xejb/JUgKLpguCxKJltVA5Cfeof
B8gEAeA4NtuixyJOZrlrSz8bwConLk6ceuPf9zFhIyiijmuigZCQbcAT+ynW2w6x85K/qPOFnifW
rHOc79blV1Up84YBWzuJz0WjVJo6JJKdQP1wDu1eaf1IvpDBM2ga1yWPdpTa3MnppWKbyYaKQv8T
EkVFCeo8xF3baLyo/lor9+Jnut0xbysQ5lCeI2OBKqGKa+9b7xa39Fk5L9EZPt1JB5A27TraRfkJ
u19BMqdyiW731oR2rl0FN0jslAJ45eTvI3T3Gl653nZouMKi+351nKWJFgflDCz1y+hSboLgttu9
zs+Vhbe+g/nz/Mi2T88VHONGjDxO83ICXH9oLuUnSpWe/YCqr1OEUCT7+6fFj2vHOBCzrzV1EoGm
mV9yvbEE1P1zBkTX4sQGNYkgISurIho0Ps5fqwoKdBdhg2C1NwYn+EblfmLXdJMFIYEIA+Edn3RF
ThEVQ6SJYBTxMa6qN2RQtJQKkrTNs6a5lbjjDIkHwHilpY3Mecixi4vnTnKKPX1jiX5UqjWo7xTz
VKyVG19v7mXtOCrmwgAu5C7JY4AaykWl+Zr0VA7e+YHRT5yZODbtUwRJVasTILpZghKO5LYm8YUS
vklBxGPUjlDMllwO7nlYznSySQuIA+RgroYRKu2PQr2QJuf897f31HHqTihT1FQMl56OC+TylKZ4
2FUX9F6cuf0Fr6CYs04K45uSrJr7qYX1RSgI0CCFl0C8IeDsqs3gZjUiOqUrp5QFmVDmAUCI3Puk
zG0Ib0RWBJlOuas5vDnbAfAKjNnBuRrqpYK6ZVRGLeD/yzwSWpe91zuKlxzaXWrxqv42w5oVIOOV
oFSXq/OI0YHHHOLrJL0yRyeIrpeEk+fkrRXjKQqpxMsKNfig9uTSHls0jsk83XQeCOMt+tiMJwWZ
NNtIstumE5+DwZNEHgp3lRj/IAhQgjcVwIh3lIe09hXBEkybanGDRschL8UVt4KNs3PZkh4j6Zam
arFz8zyE8PwL+XV+526GS0dDYNlTgnSU0jCBIZjZi27sSgScA17Eul91pPqD8Mmz6o+PPSnsKUix
GAXsQb2hPLXUUQjfaRtpYyV3ptNy0sPbloHjSNR1WZdExvwUvEbrXYoUlxSre6PuwfNb31QRbzvx
YBgD1Dtl7EiNVRrQx2WgaqlBNmj2zy/VJoiuIvVI33YMhdmzKHFIorKUYOXkJcgnfxF2esfrit02
8hUKM2NZ1dX53AEli5FPL17I18CJbfqarMhWYlX2/6DUtZkCWmEy0yeQptUEZG3fa22oNEn5qLua
RYVO0bL/19UUCMhWYMwuJlmZVwIdYGy6wXSdcenrOKNht+zQEbkwYgCAPfh3dsbAse6oPn2QT3z9
4RNmYaiKLOKyY+ClmTmoMjEvQAaDoxdqIcGCKuH8UHBZ+zeNb4XCGF9rQFp3roEyguJm1p41IXAL
YXd+KJvObgXC2F5PGkgq/J65t1S7NCXODto27hUAY2hmUYOGyID3yQi4fC3JG/3Fgpx8b6H7O/mu
gb86syfOEcgbFWtwLU1vybCHKiosqf1FeI5h+wJ1HBZrcYoIcqOmB0IkeLQeCTUgV5oDDQdIVoJ2
lFrdPy0Ue2osJBP0acY8ijiVzPy2DJ3zAJvlDHiO+n+rZs+JqUTDOWo3aEApedCXcsBn7lfg/I52
uRM7eKB3eM8t2znBFSYTVxpmqk7DgGkcaf8LlWk1QNxpt5cFMpCNxxmhuHUVWKFRs1kFmGocQRcs
xwinqXHD+SBLD6R26xbthrJfS5dE85JPPfetMBlf0c21YCohTvu47frZQZ4mJzuNUFlkzug276Qr
JMZfGJFAyrLC6Jb6PauPai83+To0NmVtRwXgI2+X8fY2m0SWlwgdWXQ+m9fJqx6yn4UTu/Lt4muz
R4sO9T3vHrLR2I+jZDVIxp1McZnWSU49fe0UpZU9KFSr+LJGA/Rr8b33ZI/aambzats4HkVlPIoe
Tp0+SRhq1D6X+QufoJIDwBJ0KejYzMwUANmlaSm2tJuvqDps8qQ8U9mHfsfLAVFzOLkXH2eSzQzK
qNXLCxrbBDXaJeoK+rACdC0CsXQbVCacN07OWcbydEVKNbQt6h1tubmXF7vBq3HAY5Pl+WSNcSZK
MC2pQi8LxbNJKxMKD/KtNqiIGre9NLzxc3HNagoZfyJ2YV/mOqYwTlMnEGWk/DmRE2+RGO8hBVpF
2gUIWVU79XJj6LU3BV+l9Mf59dnOJqyGwjgPXLQSM6TOo8ngiGmp6GBlkHF5owIMUMzmaSHTuOKc
9TFxB+kGk4gj8Bbll66GrhgcGsgLdoElFfefGhs0dzRUm+GZhhlboeIlracXINGnUuAJ1H3c8Tbf
E4S60kvB6zvZ3slHOGZoXRRGUkBzWrn8UCnPMo+4adsHmqgDlVXDVPHq/PEYy5QyGlA+j830DVUR
T4oNpXsn6azQp92wnZ0cOp9/Zdgc1gpV/oiqLDXeEWegioPqykLhQQn8/ELxEJj9qwuLPok0plqS
b3H/kPKYe6iPPrG51QiY7brgnYuAFwabCRwN6SH2f98PeFVE23sJFx68T2hEEdn6myhMBpQSYRzC
bvHeQ0PwLOZ7aDz/L11Vm651hcaMKqonLVwUmFvrUpFJSssbPqr348t8Qw60ykMxHfLwmZU6jpBx
S7WogWKpxe6NFq+Z7s2B8/3tMZmSpuB1jratf7S1HK1bXYiWSbvrDsuooFf1DZla+zODOIIwoYSK
/qAuDFAeQ9rnqfsu8NgK6MSfmtvx+0zI0ApyL+c6aonC8GrR7qBmev73b9qZBqpdEW8ZyLOwlWRx
kYh5H6Nu0qwdEa2I1zQWMsG+ehC95OJ/0K/cWpY1IONIB02OK+G9UByKZXe9jjCTvnuUvmmX44Ve
2aJXoqGY9zC2NZFrWMYaMhIakySieiSPlR99RB5aOeL1VPEwGGPoy4HUU465lLPQCuOLQN9xVmsr
PF+PgjEHEUdTubyb25cps/snELdg3vA0JZpIu1DWEd6TEWe52CopIWvHPDdh4CPJES+7JdoHccU5
Py46+ayVr4bFVkjVJJmEZsbE5aMmWqKq3uRGeDGWrS3M4l41NU7inrNQJnMMZVWoRVECvBSkR4Zx
NeacAVEjPjcg5hSSjaDX0wYA6gLF2U7RDq2K7kGIn+40M3fPzx5vNPTvqxupaAhN11KzI/G9ql6o
vPpJ3vepiay+3w55LaLMkLaOPDZILwo95+1/60xdLz/jEoIm0KWlwgAGj1aHpO/q7nzeo+1x0BJ7
tHWgmIEJefQmyuvOwIFgJFHoyGP4qw/nL+fXYnu7HDEYy2oaJU4L8R1judJFdafX1ddxmjnHzuY1
RZNklEgqBBEcWyQZi1UeihPWhIYH8Q7Mjja6pUAwQwWa+N2im0UuKzzWDehzNwc6rdWtyrK+moJ4
PsQGpG3HcISaUYSqv7Jra6sQMt1J63jY5xB75pxVm3N7HDPrJbRRa/RIwpi7TnUCSCllra+ln7FF
ydQNpOpxLLIFZp28JMOiwt8t8fcULDdh/DbI+6iKLbnwCFJm0ct5i/kvS3lEZKxfE1t1Anci7tCP
s93sWz9Hwmy87dzFzb3+gtdyuZlw0VYjZE7CsU4ascmo80NVikhp/76Fru6Cusq4wdGFSkQxtzhj
pGZ/4g9laLpC1A1FN2yeoFHm0MzpcxgqAd7fmYN9atcO7bsMP0H2r5kaZJENA3LFeD9iDkm0j2k1
xGJwha/vlv5nonESw9srdgRgO8OiUs8LYcDrVHLZlVaHJYMoqtO4NaghbdrVzGM92PRcK0DGc+Wt
mQi9DsBqXqq7HIWJMM8+fuOs0mZ0sYJhnJeUI7mpV5g4hWpfwjBQReQ0O+2y3o8/hYO846nM8cbF
HJNFGk9lPQCwFQurEF+Ccn9+SJsuYzUi+gNWR1cV1h0kNhE+myWxR+NS778b6eO/YdDfsMIwx2QO
ZhOLU5M7A7UGae8O1bfzGNv+dzUQxknknTFnIGRDaqXbqUtnZ9p9H70KyuxM+UWuuWbwTao8Dujm
ubwCZTyFPC2dmjZYnv4wOLNLEzrhrw6cgY5223qjA+KfQ+LepZVjcgK07WvJCpoJpUmW6kLVYOEa
rwd3MX1vXu5/F6ZkvsSxks1kyMpjEMZjtMtQKbECNKpUGiWW9iZYmRM52s/BHp10sHHt9g3d4l0Y
eJ6ErStq41ieIIeNfAh1/e9tSaE191D0gCe2ojtzL99zFnXTFR9nlq0pahp5qKQAY9W/5JoV7zJP
22uXagTClsTNfvGGuBnar+AYn9LVsVZXJeBKSEUsvhSbdjXZbfnKTWlt73WiyoqsIwNjMtYKTXEd
koA4YyYwAoOE2lpyx+Ax2PJAGLtEKk3IFnqQ6VBBr9ov/fi14xn/NgbOMBEs1OhVYxwKtOMlQaLb
Lqmvgvja0Hc5L/237XiPEIw7qZB8SStaWCaUd7rm1wpXK2T7LDkiMKshl3PdFyUGMfs6VeOlXc3v
2WAqb9z52a/PnZFHQGZlkphoZtBSZ6XKD0r+NZikH5ytQ4/ZkygGou4mms9ROMyKu8t9opGiQHA/
eKNrHJD9uyK+4mkXlKKFg7W5Qiss5uSapi5vR7pNu8S4aiLil6k+Qk5e26n14M5R6M9jYIOV9ibN
9StSylbbJ14htHZRcF91Nxdz9WMYi4wXsemNHCFq6+rEJpfxAQ3qpTU01m/2t7KzhE+dACtMxkSX
Jm8WEtH0nYfgG/T10DpqwPT0HhYL+78n64DprOAYewWlIamzHHAkuMohi61/oqJp/X3GPDOiLyaB
fiGau79X2ZUq3WX14z/aDHOMLXpsFlKMZVK/hNf1Ndl1F8pevGne9XnwXHFBXv4NkT2/UpLqU1oB
sXZHF1VnFFLyRw/TaE9XCbTPeG+o29eX40Kx59eEGqBwqDCRy034/TdVknxbv0r+b23d/oLXJ7hZ
X6ChXhq1aMiPiizrRB02KBPrEoTFfrcXHwO8B0oHyZ2uCp/XBbTl+lGaraiSiBuazt6ToqWWiYl2
BRCkj3fzpHvtoO4ajiluBpMgC9QMNLuphsQSE9YzgoAFQvdgFRouaet15Ub3gx/y2dq2POYaidlV
VZET1JsDabTpva+1I7Q1OZSMKbpTOVEctW7WO6+xmB3WdZNUjBQrA1dSdmPitYQWBvFeZngw9O+r
cF8ZQ0irUBjxoHrFTezn+2RX+f8IwyZcsmpM+0x9h8E70123y/fjng+zGWivZo1NqgzK+J9ZS/YI
fe3+W+SlNn3TCl9jrj3Q5T5ZIhMRDVhVUAzJKuwO8kQG6BUh7FBlP+xH8VDkbWTVuig8KLP4pOPx
zuK4qK0tZZiGiApfTQIrGHPHHKOyShYRmCWKsmNLuaNXGQ20YNqDMFm94eOEwZWde4BvnZmmhHZP
RSKo42MVeMqunJXQHOiZKZiW7NboehtvNauEVWYuuqgczkC3Avs1IHNIQx1XiJMAgCbacSiehAuT
Yal25/N5GLdmdQ3GnM4pEUFvFQMsFO8S4kREtKrPPOWuMRjn0UAGV5ZUYKgNqcD5pIUpalpB3cvz
h1ux1hqI8Ry6kQyphIpqO3xLocyGrpXSD6+k2dFx+8NB8yhyV2sTEtWdCmhrwOLB0nhkVQwtPTp/
MmgvCgXjkrLPhJAmUsQSEploQ2MrTNMJhDJlhKqxbAx/EDP70TaDm8nFwySO950EwSYT1/klu6jr
wh/oK+li3GpCl3qt8HDeOLeHe/wpjLmYixz2vUjLGcTGQ3vGvolU9zzE5qmGfj689pqmqUjvpYkr
x6x2WSSZHS2JD2UVdbvmUqEXeQ7M1zmZC2iGI6R8M5c4TKy0zavHNFVVyTWzTuG9NW5UQeoiXA48
Do5xDYTiH88ITYWcYLbMop3PNvkiHxZ41hj98fpiERRXoCg7OZRfuXVtp6ctSuVFHSLYtD1aZm/A
SR+AWk3pxff7Ca1RkYk12AtyuuAB1zmO9dQDAEySiILMNTKq7C111PqgMMtBtJMxtUnkCMZgK58g
FP2IwhiOMvdCiOcE0Z484hVO5IWDO6BABVLBXv2j4UlUbxyHH/EYn1OpJCQxxaOxXm2nqaXc1lC2
bCBDV/mdytmjm5NovHNKEQWqvYyhVGGEfqW5E6EQeG3gMTc4DBlvX5zuPQxphUH/vtoXaS/0qlQA
oyhuaF174hiO9K1Cwse0aJyeotbx7y/jHzHpuFeYfTXqUhO1om0aqRWSn73MGdXJxCkom6ekLuBB
wvHK6hGgcShEu4PS22H9ZIDF0XzUG07O9WTe3iGM3yQ7oAKk5+1qDI2sBWQctN5Wk/hQzqCAM0vO
Y9MWBDwzGv41hEMGu2EzLazmMB97aFG0llZdyQPvaKMG9CHiwiDWCOzR1shzYoRAGLy6tnGf8Cm5
XO2EkWtYtChP4tGKnV7QGEgmQA5quanyCJANRNLHjKYYHSovE3h9abX7En2tvLp26gX++yhxnH5c
qnCKjSKdAVmU6BzPdk17OYujhZYYjtM7CWA/jA3n2UegfF4Kpa0BlEidbQyXRnODykq7D+5I9MQ5
z84bhyky9qcZkzyLCrDMCB0P8a48hGCHBm+RjPYAO7Cgk/0FPIvnUTcHqBFwbNAnQo2NloshN9o0
GHo7E/HIMHlN40El2U7a2CrkL+exTo9JOpsrMMYzicKCNzxqnKMNAbKD6LaQtLFSMH56xX0CAhF1
X7yex+SNj3FMXTvNQT1jfL06WGn6YKIRGtQNqfw0a7/OQ225qPXomKNrHHo1qPBfOwH9cQVp0yGq
rb77+0wrnUUDJzFRUAeAU+SjTRZN1CV9WfW2dKPdxfeo3bPBbvZtfMb7sVNcce8Zmy4FSgPwvLhP
qaxyJSjvzL5Xmv79/VgqQbGcugFCZU2C/nNHiw/c8xO5uRFWgIxDgeutTckEoKq+LUthEZOz1Qjd
Sqz/QPuQCUZRBONgiPs4hWJJxIDMeOdRcdogtTsV6fOAByjBKseqWawAjUC9U87gsnRRHzzjUcqA
UpfVVakWW9qEDnSLjNL8Tavj+nJMtMgmWVHYTZ+YaAquTWG0pEoR3S7tOn+KOuEti2PRBwXFuM+E
Qu2tqFPib8mcBPemQZpXqRPGbJcUsyDsekK0dBeriTAe6kLXvNqIBvPu/CRvbkbwbWEWwEGj4OH8
4xxUAWKRqhJ6RD7hLumt2K2yO62wO0s6UIGp4DpRHb274aVtTtNrsF9DM3UVbSsS+IWZLTlEcT/3
cjTYlAAhsqXO0q9jW/dlB9wfXFKfLetdozG7ssdD7SwEGCbteK/vBdGi5Y4jfc28NDrL3HOvYZvG
tRofM7H5jHuPvIR4SbRBU+u0VvvY7HRkWMQL/r18a6+sh8ee90ZaoAsUkzlNwV6MfmiIKjmGctIA
RdcLFfBYLE0FKQzjb7QiFEcDkn72fAj8wpt200H2cKdyeKf6lgNdAzHHQx91SwUl1t4G4ZOVqVdd
dxlNnAhMohNysvUN0FyCFhBJGjbPFkYNSEPDDPbgDc7k5C74sqDV4i070E0/lc/mN7FEDqWyzZec
d4XaDJWQV/4DzoQTRgc5lzlIEZ0957nT7MkucLKL2bTAPubInrITbuuv55dvc1JXkExUAT7yPGgr
jDck4D0ffsrkTW45NfinV3FqIisQxkRkPVfBDINxNZIeXi9laDra0EiHOdBmew67wcZagLVFzcXL
WElFSxDbwT4/0M2dsPoNjPVI0G4NKDk/HIpqBaFizTzdch4C47gCoSVDRxFC87qMd4b68/wITjLN
zCwyrioYSDlJdKkyQnJHK3s7LoqLsYcqWi+Urpyj4TowfCN4PI9LHdK5LcE4rAK3klIcgSu3sTvN
ppMUd1KEbtQmsbqBc8vi7T/GYYXFImoF3QJU6HYS4odFQYt8I+DiPYG7qJgvUcjPCXJPb/nMzDIR
RRUNIaIpjLDzFgP9PIUX4RAIm72M1Oz4lXcbPr/nVPZ6glgJYuwF4Po2s2rZG5YrSfY/s2jIxkC4
DOEg20YZ4JllMMOCLtp91t6p+pUa3dTyU1/zciTbZn9EYlZMCQYllksggQnZEoPOmnhND9vzdURg
lieGxo8K0tHeFsavQeLX6L82FJ7j37byPyBsr2QYyViSlu4u+PcbHC2Im3MfFZ942G5c3I4JEj5v
vRX+OL9QnOljn/iGbhSjd4NXenI5FNJOnEOefW8GOcZxbIyTl415ihednpwgrrr5zbiXgrvI7nGq
5F77o+cgbruqIyDj8EtpWNKux2TSmAD8fn64r/cdenfPzx1vzejcrlIyWoAKuIoaRhzdCdITQX5z
jr80ourOasiLczhWyCY4lQpBjpJgEkc7aCGfXnn05bfV983be/S2C/DqLb38/QiRv6DM3kjbIGr8
OEJBLSYDahO9XQmZlU8PRHxJ56/VuJtkDhvp1vDWSMw2xnWHpHEEx5skl1F4WS9gcuEJGm862jUI
s5MlMICHREvgaJ8Hh9LSxn56KXoExW3/Q5H61tY6ooFI8+PkhUakCJoBNKkJQZ05CK9GtNwZ47Wh
gepHg1qYgQRoLO6iqbJ7UtlLn1qxgZfigufyeT+FieyWCZopc0B/SvKomYeAp2XD+z6zwyVjjppC
h50IIHeNxBeBRyizbR70GUWUUYnGWj+qnGZ1HjCAQUt9ZVLv87zatX3BK/PZuk2YkEv+fxwmyBnM
RNNQjo5sQovt1cr3nYmLPtrAIlyKy7Z3x7x1jHr4GQw1b4dvuck1NrPZ5Fob+mmgsceNdsD2vgUn
+EH1aRYjcgObR2p0WmaKsGONx2y5ShOnDq8lGJ8lg/f0ewyRbzAAj5ayV6zyUvZCu3sMPehEnncq
vLVkdmEtJiQSwegOm0fSS7hutMxpc86Bum2RfxbyRIwjJ0oe0c0HkoO7eaj3RsUjdeWMQ2c21ZDj
2VkKMX/G9K02nuTlVuV6LB4Gs7HUuSOzSt1if0ifktvWqu3SNm20ukh3i615KcQJRI4rpjbOBtwr
u2AzeLoZD11N7XDW0q99O3skbtxAQgokKh7+yRROqhLGJNaaGlBB8TNRb7L8TU9uz0P8F6d/tAQ6
xatTOstVtc0yYCDh0bwr2QtuuJ9fk+/yYPE7SnmGx3iQZEzqpOvgQfLhURkP4t+r833ctjrjJgwj
Jp1Jt4/0BXK7DUpZc398qdzJJrMFZ4HCKV48xRsT4yl6IwzDpsIUVsH3GO9ConN+jei/P2dxjEcw
xaAgWovvF3pgCTkqLO6JfmcqXp1dKtLjebDtwSC/h8dpokDc66M9JCMyRugJQzRavfWxYum8ds7t
PXsEYGYr1g1hnOSoBw9EawkSsUThRo85SQ0eCDNlczZEZSMChBQ3w3xZzDdtwtEBpRNxuip/xsFW
U0rQQ1OGChCBKlqmdCtph5rcj8VgLQqPFZGHxfrSURGMOMaiLFFlN3FuBeplOugOkXYl76617d+O
42J8arzIUVlnGJfSXjaCM0JmN8ODpwma+POWtplQM5GT/I+psRSjhtZnTZcAqT/oN7RjJXSVW3Ld
WcZrA1bi7Eq85yBuxxBHRGr8K2c3kjkhFbU9GYVltEoZ747aJbkb3knwxNDilqPS2TqxEgn1Jbgd
gB6CfReUlHkwlBIrB1WyEBFE5HRW+5zvadjC56WnZn0OjbnZRWmemKlEj3W8U/th1dyXk45sb9ZJ
Xj+I3T4Z8sI2uy6yl6BWPxWirQbLTG+mFWSZdExvFRxoS1ow2qGf7oe3voEkZeqFDk/Tc/M9wlxB
ssfXVBhKQEPregZZPVXARCY4s95f07jt9Vw05vQy8qoSJ4Na7Gx3l4obecot+OKzazq6z2TU10Nj
PLG2gAg1zrGYZPqiNDn24xe148SBPINhnHFSLHOOKnTUNEzDZLXV5CljCqZa0+6LwumggB6qpSPV
DQd30z+vlo3xz1mfIvCQKW7dvRSdvgfNzGvYBRwfzYF5T32v9rssGOFSEcCYeYnC1cuh+rWUPKvn
bPF3o1mB1F2nKXqIdUqhSf79nTce73BC5ixucfgfalU3T+jj3L1HdCs8yAhA4DOAEUKYRFXc90or
VDYboAB6Ug8ylWiweDdk3kQyjqUpol5dVEwkiYprs6fP4/qjqDbOeQfNGxrjQHJwy7VjC5hWvJKF
XcmrsOF9n/EW6CmZdHXC9+sSvn76Fqj+vw2AcRAabj0iEWEL87RYsbwXk4wzRZtPvyu3wD791vR9
OmoBkSAxM9vSM63UD13DSRrPyGzUxeL9i18kdtr9SANrFBKAhQrkMwhvPp6dRi2kfaIicg+fTNSi
ObW94PHXFq5o0RWu4HDunCBuO0A4QrK31HIOSKLmSOqpN8gJ0eNTv0b2kFbUqG+UXKm/4HHkbRv6
n1Gyt9ZGmIYm1DDKKRJQPVD4KWLuNOIWnW5b4hGHibL0ONbxCACc7jXPrFaziJM5go3iTAhqPHff
Zdy9PlOasVpB9uY6ZNqgLzkdW3PVKvdhxalf442J/n3lmJJMUkEcgOVS1Gexg6ZQ+np+d9Hdcxre
HCeN2b5gH5/D+j1xjZC7j34G8WMYXSS6ex5m0wbwwAzJQ9NAbpc5ePO0MZVqwX2rK1+y4MEUvuYL
J5PGg2DO3WYyFkJocskoL/T4pkm+dlzJ0O2r/WoczI6tk7AMVHpvRPRlU56wZWfsB7u+pDR4vD5Y
Hhp71k6SkSZzAzTKSobqsHf5+OXOhDpB4f89Lwb1RsexsYcu8uFCY8jwgq1bFv502aLPPfXrZwJF
CRD6o4T6Bw9z8xq+gmS2bDaUaqPSh8ExzP00fsuFLxFa2UoFad3KanmivNsJSHCaoHDDUE6FEOsR
dT+ChIfkxgnAN5x4C1o5U39AV2VgDfdU1yr0eLmMzZvmCpQZZNSPspAJ2MNGG2ng6M2zndmmUAir
o9RGkZxhLV0cczbc9tmyQmXCCxnRzFyC2gyrOTlUVgVvUlcKKrkpm3f9lSevvW2rqCFDxYaMLkGW
dCSvJTmexBBxwJuE0wUXQcrIE6keZXEJ+XqmmyHiEY/lIOnqfpzSAXhVi3sZrl6yQ4IgRqocZEOt
DuIOlJ0NINSaNFsfiHGFrqwfUMGcnEUPTfuv3RteW9BygJNch5INM9k1baVIUmxUIZ1tQxP24zC4
UZv9fSgEGAjl0MZFVAYx3qdscdGOJoSp4RyDepk4VcQVOtg4cdYYbA6mNYWgIjPmNc4sxRffoOrh
BLhho9e5eJpBeRF7vIrKDc/9AZJJxRTi3KEpBcPKoZ8YDq+GPrjqtPvMEv2ZO7aafWonMxaovcya
dMjn1NXTxYH269+nsj+MhbEErTRwD6PX2SkcbsP6IugyVzYW7+/15iENsbIFhYkMQlGqurwGEBm/
dI27VK+iwpmyjdjgAwRdt1XwUWvB2ONNEVdz3LwUs97NUlbYZS44RVP9/bXyAxYT5YdhMSkJXZ58
2XWyG3X3E08tfdv7ozgE/ToQcTvpNkjaAexBA8ZTu6ZkQdLwiXiRnTm5DdLcyzYD73XmCk7E2bUb
5o3u6SMsE5hoSSPMkBkCbNq2i6WopvTcoU8TRH9JMXLKiTbW7AMY4yKaMQLJ9ogxxpJixTNOusKT
Fd03BY6hbx8wJoH2JcoeyEmlPIjkqhZsIJ2dPhl+uit9w9FQtYdLhQ0elcdPXZdXcIy9N3OXyQoB
XAOujjh4C5JvIkplzzsJ7qBYkzfDsYoMoCh3o/ubdVZ+CHaDq3nRIbO7l/N4m6axGhRj9bFeiYqI
jn6ITNcuiTRXSVtbiyr332CY6Ns000w2Slhg2OjWKD2XFQGTFsfMNw4OzURPvYFKUnKqKBiaatJl
DcLHLEMvrPg9mvfnR8EDYOIoU4/HXjKRaZCSb2n+MgfOv32fcd1SG+mzoGIAuQFNvfYBxRScKdpe
7uMUMTacdEpTGBPNM0T3ACDpl2W4/7dBMAYMOY1A7WkqY5welequqj5zy1qtMmOxNcmUNOnxfRS1
2qG0M9UKFSScQWxlKXAa/Imn2MTIUPXgRaPXXuMqvje9+NBDmLV01KvZa6zv0SGHZmDknZ+5rb2/
BmVTI4HQ/OdpWLVGt76m4h25DSYUS/QKN44sXjJ6w54/4DFhT9jIaqLQoHFWr2vlVo+55dV0RzCX
+w8IzI5RQ0VPpxwIv3XfMy/vHc0xbt6lVRSLV7u1lUcD3jHGYvxMCvmeKkuxQ6EcENyV1/TCKqDZ
Dheu6Fp5Lx3AknKc238xliMqc76WzaJO6QjvBj7Ht+oB5uJWP7KL3osWu903V/2FxHvhp67gdGKP
kMwpGzWzsqg9IDW85D3QykljL+7b5/BB8Bs/9HgEbdum8gePFcoZFlOYiwx4UgmRrjq1jXjkeL+N
wGG9dqw0jpIVgqSBVNFuzKsou5R7cJUoL/XAvWBw5o5VyEnMUajRQwEPdUgeaEkcCjMP6NFGUdz/
wtxKV/90qXQJ9BeKgqZcxiFKExr8JZqfrtLLxfACxR3T10r51sm+FPJ68Lcn8QjGeEdJG4W0KwCm
KA8TIRYYzqwufQoCHuXxVtsGluuIxGw1LQMP7EALJGQdyQzhNfAhd2INX01UmqDtv5YtSusB67R5
6Yz3PNC5GWX2W2TGOMQqaimgLn/PgV2Qa9qulNzx9jbdR+egmH0mBrFgZPQdaIlrr6vTnyZ4HnMo
0rZL6IyLvk+MZtf0y/P5o4CzjGzerRl6Ik+04KUprTK9WJI7Xfna8USNNqKB9RKy+baxy+ZWpxWG
JHsYQcogpo8lDrbzQ+GBMEeAFEtyUVPzbyprjl5R6xCnnNnadk5/TPH9XF1dE4dp1iaDLpLa7POq
sMaB1+LJGwT9Bf9H2pctx40zzT4RI8CdvOXa3WptlmXZvkF4ZJv7vvPp/4T8nREFcRpnNNeKUHYB
hSJQS+YGQcbjo6KsbEurBzopNzSNXCPPBLl2EQr7+wYFEzgWGLKBolk3Jf0WpY+ZdX95N/7hW/W6
VlyA6PoiTiqWY02Pujeg0Kge4qB86h0WAGuUNkWPT9HmcHFCstdlTViVkax+kpxbXfApFC0aFwwk
c5iyvoJBhaW6+jKfp6W5tqhoFEgUdGQuEjSUpIWKmyfm+LObxQdJ+vXz6s5f+nA4XN4jgUUKa9jd
uEFlj2pqsibLgvhTnDlDgeuMaMx8L11qEhkZd4yZY+aTZ3HrY5pKq0TRaAvlXDZtt9zNKDTiNe1F
3kdKY2/QuCiQm81kTjrQ9OZg3TOlSvlqvOoPXUCkQAp1xv/kf2AZNwZyr6koHzOt6AEZ2eS+Vqdr
o58DUDV+5NqygeFCwygVq0kSwIDsx8+R/7WV6AsoI/08qQSuLtwzPkCQ1LKoBSy7dHrbSW5saGNZ
Xq0FxZFdqUUUaLufoY1tXLAgxVyAdR54Rc/6lpeid6naInIk5eQkTWUHl7ds/wWELAoou0Ch806S
MyNkwSgyAMEC1fxmXCnRvXlTH3BZY2+guhG+gXYP2waRM7HrdFIQlhvLGy8rVscyUQYStU3vR90N
ChcEq0zLqdkBxfrOBJC7UJucJvWQrPrK7CpDFJvyVOCZL7eEd5eXDSoXGs25iTWSIbkTH1+GZ45y
yPjexVypu7ekDRAXG/sC7x+VHbX0iI766/9JMl2LLmP7/v+Kw79CinqkWcE2iz0nWV0g8o272tdP
VSB59s/LzijwDP49Yi40t6kKo3I6+01ee/JqH83YFNyPds/YxiYuMkLwuILOMjYJ3RB4ZTml/M3A
BERsO5fNES4eFw8NKpdFobGTlHuMDXg+UKh/fbfv2ZgdJoCFjZnsl19wP52LjI0WkWatATgGi696
0QkjwAlkLFdfORimI7poiPaLC46GOqSxxHKMSuImeFg16qNR9oLdEoFw4aKIKDZsZAGqvlm0u6m5
XpWH/7hRXLCICY3MhOW1lXDyVy9DR6LlxV+UAKTNobBsyrb90i5xQaJNK0K7AWjRj8UvwRPUd+hY
wWQ6IkX7GD2IaBnZrl/C42KFJXdlgX50vL7jIsyVGK0x4yJUURX4Hj9bCs4/GSp3QJEf7If+qF/N
B80Dbc/isQKL6Dsp8Ap+ohTV1zxOWKhQFms4dIn1u1xbLVxsafUvO4cIiYsWsjkQU5thV6qe7SQL
idI7iiF6Ye/HJIiaQcLDBNEEFyrq2RhjpUUNp5BPau1JBaJTdRvbIu22XWtAlQd+RGJDII7zBZoW
1ti0yLLKzX2rWEECSkSCqbMPrNkrCn+fXnJI6nYZejzUMfWborqqqHJIaCXYmv0Au8Hh0qnLivBj
t5iNLX4v6Asvg/5QPTPV3sKLAmGT9O452qBxnjC06qJkGdZufKYokEMRswqV0kUS0MtvluNwFMs3
CbZL4dyiSeps1GpALvKprY7lChJJwRNYZBX3zShiObNi1pBoz42Xp9AlzMjxv7kDs3LzvJrn0QQC
tkmt71tcbZFtnAWuILKC+0qQriKptmChygiEb+Z0NBKRCub+VXmz/9xXoo1rFbzYwFDu5WfJ6Zzs
Xo0c3R994kVfY/9D75wNHvedWGyMxKiMdEArb3rZGdbU0+u7uKvd/7Y9XEyQbDu1QRaK7TF+WjRx
Ouu7Ofw3F+Bbd+hKI70lsIV0rQeGlIOWLeeosr9dNmU/Z/C6ZiofEeoE/FIVbNHuS9yM10MUjr9b
B6RgQrmC3ZC9geLCwbTmZUpN1sjWGKEC3scqOesDCq66oL6vsP/07gO+QeKiQG7L8SBpMIqc6Cnz
09v+r+gY+fpBghxv+QXi6/fNFTR6/Qb8StbNchAV4vdTz5tfwAWJYeoVM2YkBNVvcrpWA5aL0SCh
QjCacu591a288lf6mD6KGolFi8yFjk6RIyNTYTo1skAZV1dVuuOiRA9zq32gT9okmmZbNsSBwY3M
LXM19ENnsKHK+isU/2ZkoHETpEfTH77KhQ8yZg8EkoK4tWvfBpNb2LafzTyugGnoY+mMWvqgWeNt
bxOnbRfBtMhujNxgcWvZREuXEWafbi13oH+6yfTqI6FkA8GF4XnOchDDAWK1biX0jcmRI0WCZJ1o
ybgwLFFVmht27gqyXMVNc0qUwbHy9rSURLBibEXeHbyNOVwEXkvF7Gs07EP55pTNn20SqpaguC7a
FC74LglR65jVHdLWdopxOGSmKvAxgRX8zVzRaq3OdVghqcm9VSTnxMoDqJ55l2OvCIYLvXObzoWq
AmahtdsN11pFnLkX9Iy9zGW82xJIWaogzVPeaxVacyu304JIFH2psgMNC796NI7JeXomQXtjPFOM
PMZ+7grzqbtBeAPMu7beGqY8oKw9uZOvoYWMMZP+79WWPQilYHb9YgPHeTmJOjJFDeAwnjR+LTEG
mD/0V/OnNfcmpG/bEAOJQlpCFuEuLS7n73WkTmmrYHE7P7lRg+UxDehRvWk81fRYzkxKBD6ze5Y3
VnLebzdWUcUDwrukfpEMnOBvywryq+CyZwpQ+MuHit64Pu6wljJ5UuhhlcCkLV1VQlpSwZ7xl496
nMce8yhIlulKaFX6ccpEOSURBHfpWLuoiMsVO6TlpzE5ZiLxwP1LLhhqCVhB7feqlU226vpkIh5p
19mX6DCEM7y8+qreMxKlKBDxt+8GjQ0cZ4/WGolKJNSquvxBz+7l8irXHi7vvgiC+6yjD5+MEyuH
rhgqtyG67OTIdY+69fMyzv5rdGML27vNMyexu9SKX4ZoW6fHjQXsScV1XzhF/nJgI694uozIYsC7
47oBZJZvAOlkxVnFAHsN4jJxOjto3YTMEpqc67+UYRJ8eEULyUXAHNw75sjGohNtxFTe1Sw1ziIJ
bmG7NkGtGLpDmglFOy4iGEuqoUEKiRBTQTdW/lXNf7fDuRpviuXT5dXb36+/oZB5ebt8SqXKWcZ6
g6fa1U6Fz9QKksnN0fyleIWQ9HV3+TZw3PfRzjs6mqx7O1d/L8ldYv7VfIDo0iQbCO40Kc3YF5KB
XFU3mC5NMMY4Yb7F+MB86RsY/kSV41JpCdujpXHmKAtna/5PbgDO5bd7M+vzUIC3BQ1e0p2lP9Dm
+9x1Dga+0Eu9OpcdQbQx3DFqO9nCLAnMQY0tkJQVVzHqzZZI52q/OGSi1Vs1IYLyTuNwLZvYKifY
RE5/dC+fB8xYfbCavcHhzumUZElms3Oap9+j7ntdYdRYdA3b/aRa0ASUIRIABmnOmSG58T9+GHJP
TsZpPEKEz74x/do3nBlaH8YTvSJXooLD/tdpA8s5uCRna2rZuGP+P20tCGxi6KjzujNymbeiaTyR
lZyjr2WrNV0CuDT9LvVf1X51ivTTMAveAPtNlBuzOG9XhrEbowZPGvAyLi7xr0HOCd692p++zr5b
QKxCdFln//Hdp2ODyPm8lNs5aOqA2A+pNy52CFUnwbTA7rHaQHBuCFrwaR3Ye6CdrvQxUNfraQwu
n1yRFdwlmVqQdVPYujWZ6ZjjD5pn7mUEduO9tE7cjTgietc1A4yIyPUKnb/6Pul+lBl1Wnl0JtFF
df+TtFkz7uuntmMF/VDmcMcRUixV45i+dqueVD+GeI4ieN7uFskVfGMhxUGYXgoHZ5hZWk3oH4cI
VHkePc0tbyGFFhrn2U1+MrkZUf8z+4f8cipg7cc0JninoRP0NqzTmFaqMXfMPpaut45TgHbdUASz
5xdbGM4vlpjOVp0CBiPUFP3kk+CLsXdJ2f5/ziuqIlPKUcIdb4jpQVNkp0g+SVD6KGnpEV2QoN91
ii0at0uzYlt6ncAa1nwpe9kJM7ouuW2OrLBWPV12+L1T+wqGmY63O1Q2RmsVJlyiKa/W9qSV3wyR
LOhuuNticB8PI5rypWqRKtUdMGRaTCQxjE5o4EZLHEmcyFUsB8KM4WXLLm+awnMIdSUaJmQVlvUt
NoxSV8+uyzTzqvmBiKgqRavIfTgonWlHc+bnY0wclSpXZTZ9b5T4eNmmvQ/UdiW5D0dl9FNGVThi
NEJ0plqdOAEHQn2OIqHEDfvJ/3x0Fb6pupqyXI1zbJoSlsecvtDF27gsxyUTpvKkozDpLELkgkXS
rRiwNbGI0BKJfqDR1K9QJ5/v6cAY6Nw6/BiiSnRV0SH1AeHEt86/FrbS60YDF0G3S3KA9pZnQ3pr
wpQgY7xTBd1lu16ygeN2j9S9vpoqVEwUvKTs9HatM0eOHi67yK7bb0DYj9g8EvNyxTOrgE1mZOAt
KiVhHulXLcowkGv0WmE//HujZKhEQ1EEwiIWe8a9xUssRRn0GLfPfnpomkdjfqo+0EHxFoOLvwXV
JT2q8Jmkjzr4qiDnemV5UwoO6/kLuq1CURXi/Rq+xeMicJ+gV3tgeB2UC9f6tu87h1Q/7OyQtaLu
7Z1wDzBMLqBjGFN1eCy8XcAuivVJWvAc6aHNwPo2i0cTecbmiPzLrUhaeNeyDRi3khpEdHK8F5Ac
USQ3V4ZTP9RPrbo681R5VCSJuOsbGzRuHWursEHHANPaYoRc/cECM2K5hpcd/n1MfLN+/DT7lGVK
3gwwCTdqkLTheov4aMS6a0+fLyMJzOEbeqWySIuR8eDVEHao5+e6fM7rx49g6KBPsYkBwmD2GzbH
F2ngfs3Y5EW0zO5MtJAW1Xko8+AyzM7Liq3aKw4XbNe4tfUSokpI/cpBf9u4cXUwIdv4EmnRpowh
cMETf3/1XhE5PycpZKdXHasHqZBQsjGX3URBHCuuwDJ2m3j74XprGefiGO+VEoNlyTSjPExxedBS
CRpfJ1Tdjkbfoh2h+Fmn+fd5xeUtU/79IMNbeM7n0RWFVl5GxlVGSDLZ8udo6K/6TkQFt3OXf4PD
D7BMTSdBbgkbOLnVF4K+MtAG1k+NV/5gFE+MrtATNZYJdpCfZtGGQmsIGww1qrCHTCUJaC04zDt3
xbdmcS9+YmUS1dhwK+M0ia7Sb9N1gXZX+3rFE6W7y7wyjIQj4e/fD29BuXvALI9mr/45DLOHTg8Q
g6nQMYqc7Gxj6AkKgtCISgWPCtFqcrcBUzJXo2AprwFxK1GvIBPtzPLhv52Gl/XexJMWWf80ZaYt
p/6M7P5V7+RO+kk7lK7oOiVaRS6klJ2+gOwAUFLryfopzQQJhp1mj7fbxEWQzlA1MjL/G4P+zNpr
9WvLgbywk3jxv38qv8XiokheF4na5MACwTPjbZtjaFqVmEn29LD/Md+0kYt6539dQi54KEnVFZBb
wxfGOFYTcaKq8gQOwQ7QhfDI9+oNvWwPOXOI3jOggha7aTAeNLzEqruP9LO9WUWFe/lRNMfjMgV7
CuiogFG4IRkorL98yCRwLKjgHQP3GHd8EfCnspiRForPBiRt5UN7NWPcdPEKT6zAsH9sX8G4Y6u1
GTIajE0NvRs0C3XzoRPVZdlBeb9FrxDsJ2zOrKRXzTxQVEnr/riumdPp0D8w8Y6d/Msrt39iX4G4
E6vTZZXyAdVFw8C0yaAF9kwF2QzmsZds4c6spEFvr2O2MLFhpo0xBYydStQf/A/3mVdTuPOajjlu
O8wHtOvBZ9RU0S/rzFjbjIAcclekcPMPt/ZXPO6kUnUwNIu5AeSnvf4se8nJvoFzH2V/fBRpwuz6
nK5ARd3SVQttvG8dYum0qppZoXlKj2X7MPdnVSQKsLtPugGxeRBPYWKNgwCVUVOvlK0fgkIX9oc/
+yRKyux6nG4bOhqSZchqc+5QS/VqrEzvLu+J+dNomEJ7QuvPl/16f3c2MJw3tDQBT1jMyuYhI3qF
fl8cGA9/SPXm0hVq5u6v3qtZnDe0NEvAOgezejt3hmnw6tEtod3dB11y1+a5M1qiTPX+TenVRovL
3FkxjdOR9QqrzaE+mwEjwpzw6vkxBbM/IIXRYjZcVHEU7J/FuYltK6NeMsq51YI6L6nvcy0W1Zp2
v1Abw7gr4LqUCQTTgKEkx1zxrVgNEwniIdnVrMh+Nj3J0S9Dvx/URypsMWf+9y5cbbC5T0m8EtoM
L9hkdLvv2eibBfjmfHTmCt4pu0F+g8RWehPkl6Wflpp1roLL2Zkx0qWWN3F2U33sfbwB4r4mGNeW
c7vGWYjKcMojDz2sDnTtnUodBCbtX9AMA5LlLNsPZrW3NpGmxV3zRQ74OOOymQbypy6QMP6E2VNR
FXff/zdg3AJOBUG/ngztYaQZHpvSCIxZuy2HYDU8OdfOkZy5xoz5Yavw6Wq5ljx6EBQKQJnoxaMx
i2zf9drNz+GWuWqtBewa+DmMWsYMhl9oLgDjLoSzb5NA1C62eww3YNyHu5qktSgagCUg5K9mZwGb
sCCEsr16dxI2EFykpqtWJKsFiOjL4NOTeijc5+6rAY54NgooLJaLLOIiNlq2ymzsAYfZ1wq0vtGp
R3pPvjdwwWec//STqBV3pz6Py+nGQi5oy1WTIRsHSC0c8ZwYMSqtn4wrVCIEa7n7+X4F4q/c5lBD
KUsDUCYfFYxudkGmHv7bdvE37WHS06Vn69f5HdIBOQrKRHWKM3seKU/0RiT0JLKJC9ITFBMwVAY8
9Ws7xA4ZHTX9S2CTwCf4aZhcI+mqZsBANfmZ6dbOh7hzx5dB5SToH22hG+4imgY4R1EhNayXvvhN
UM7LrlSWBIjG/L2iCBQk+ogvbBA4p2tMPSYxCxOmgkCUtlkXYpSycIx4GAQJN4ExvNvNLY0mCy3G
bgUK0Wh6MnNh0Nv9iL1aw3vdXPdSCh7Ulx0KCoxRZuNRhjs0Hgl0VGwasBBAFhyZ7dRZicC+/Vve
Bp3zQfSG1LaCjABKVIw7WQaZseQuty8T2KGoc1G0mixeblyjljNdRm4Rd/D4MC+HJfp22dtF/5/9
ffP/pVUZKp0Z09DuMCVp46ZzKVLE2T21mxXjPlIkGVCJ1ZlLLCe9/zUMN7WI75AF6nffjQ0E92my
OxRD4wUQRX9W5pNtPprIv45U99YMcsjgbL+8bvsvP0sFJ6+BeK7zYxwpzZEp6VGonE5roAdNCM2P
2hnx7WV0ZN2TiNB63+02gPxORWUdTxIA2eOCOT2lB/0mv6qOCsqiqyaoGu46xgaO27NqNGfcWQAn
2ded8gCJQsECigC4HYNsgT3KKgAQZgM25Jhdj9S1zozvqQ6hwCx/E5Gd7foh5D+hKQTpQ8XmnhEm
+KXjSsKDlg6ejQY/23C7ThF5Bvsv71xxg8LFh66MaYcMGq5koPV8ST5oAxJdq5+ikUIku7C7ihsw
Lj5MVW7SzkBxlybKSc3oVxRGBbmU/VUzwXGm42JCFM4T+krrlNnCTb4g14ul+IvxK11FH6id2S8c
I/sVhXOHhoCDumI9+rqzBtGhf1ivuu/LTYp8q+VpzlQ51GmCxTzZ4hYAtiPvd+wVm7t0doU+6KkE
Czv/hdDAp6Adw/eelTTs1ElnwYruPiI0FP7BHWdgTfm58pWMNG1G9BxIsVNjgDD15qekAYkCa2s0
rlg1jBy0T4ITt2fmFpVzTMtoU6NagMqKb4yeuF7ReMAGmdsQMX8VlRr2fHOLx/lmK1XSUDC8luVb
umBF79Jlk/Zcc4vAfsHm61XWZokBFiCM9WcqoV5yN4rS/yIIzvvHpiEFRtowuIzR20T2jPo0ENFA
2+7XBNQ4MhQ/CPQqbc4D58yOiJaha2gO5MBwm1AyHXowHNYRIqVOdxD1uO6atQHkHj493iBNNaNf
Iynv8iLQq97RRVNUu/u/weAunYa1TspgA2PqpEdd0Z4WuRM4wGWId/rvkWLh3KJ1Eg1dbq9+t9Cd
cdnD9jIzrxujE+6TsdpGtCgrAOLsU2Y9QPRqUSEavQTGKmIR37dFMxQTyVaQHXMRkHY9tYsaXQSF
BQWQeDzYUR9etuYf/OwVg/MzqZSLtbfgzewSQR4ZDy2BHEYwQqUCbAaxM4heofuxTn6F5Dxtyua5
V7X/QWZ+cs8yFGpohq7sL07sUDd5Eli5v2mvkJzj6U2EJEULyN4bX3pb5KcM/dusbzz+sbzMmFk+
mK6Etgq2kCf6jdS1NUgH4BUs8Jj1mA9j6pI7q0T1E09i3NNQvatFPipC5Xx0MWq1jSs4Ti/Bb+6S
4bdgPZnn8d9H7XULTe7DUdmkjvIcAJU/+EXiaqClLR7p+U+70Eu12skC4fdDsI18gU1XDTNdWBsv
waB0PKCVAhlt6evYZg4FvcxlI0WLyP6++ZRE8ShrJXNTNQ/yJnbtD73B8cm3MDqjK5BY4L4kmYz8
mckIDTWrdlT1kKx31L7/gBUbDC6GDOW8pgXDSJbmodNkdzRF7YS7LSBbO7gYoqEf6Y9OH8FARpm5
bIZAeWhUh9EMlv50qKHQKeqF3t2ejWFcFJHsrKYL0yCULOW+X7pjseT+5bXb/SRuILiosawzoXmC
tbPtkzqcbLRJEpHknACDb59plkzOK8Y032bnNu/BXHOdSs+X7RBtEF9UiysNupAlDKm/rnhZJacS
rSXXdged7e6MAdtryKAvi3cZdfewvq7ey/N1c376LMqtnrX4dUWolvegvHcgh+2Mee8MzeReBttf
Rssw0dzP3gxcxEtULR4VBrZMhW+AzAiMbq7V0uN/g+Hi3gj+0XqNAVO35RV4Jw9ZjGrrpAk6TETW
cPfkLlmIWTHxnViR3a5dv2oDqkCFLUpc7Z+h11XjQlyOnk91YBzSnW87L9lu5/NceTWoZWSfHEjq
Clto2Qq9+3JgNEHWZVPVQQj1NqpOibmkK/N3Nkmlocs09UD76CtBFeTXoi7T3RQJBOf+RuP2axhg
30tTcOstoBFMfCI5mmM47IGThx/7Pm3guH0DiceU60yPVSFoDFKsL7Kk/ypX0JsP9CQvi3/ZG3dP
2AaO2z6d2lq+MsHeeF6PVSc/xknsRhQ5jKRyik7PBV9EER5z282JTsoVfS8d8JboaUEhkqIpTc6d
GuXd4edl03ZPwMY07rMl6xjGzZj069ylvtHMbqUXz4pcCiniWXX6kj9y367Oomm2arCJ3QyTQ3KK
wuX/rzNE5PncB6uSJx23AJgkHbST5q9Xuq+GTO+T0fB+pEVSwwtKUYmNfla+Ajqp+K5AjgwsvMn3
0T72I3WmRXALZD/43dJtMDj3y5bSjFsFGM1q4jGsIOWo+aROzlm0lg7mbEDDYYmK8iw+XALlfNBo
+6wknQ4SXryLJ5R2TYIm9dUdjuQw9t5lL9z/cG5M5NwQpRk6zzLQpEOJyTHkdMMVE39or5nOrN2P
usMHlDRka7t1nEfKWpKbnQJMlnsqDjnI5eYIUcty4kMdoq9cYOOuX+q6hY5oCFUpfCtFK8PGejF7
tw/WYPXKgHr0PJ4kKD9Gwb8fzmTGvYJxAZkgJz/X1AIHZRWWluRE0m1hSoI4xXblvY+8gnBhWDbh
lbEKEGI+pOQmnnsPEwYg9xfg7AYp9jqXofFlEF7L10KCMLEZeaIkXROMItOHWBZ9ond3Z4PBRY1+
zuW0WoExuQTEUJ1bhbafuPqJ8aIIv867EX6Dxt14O10Fjx2TYWPNA2wGBLS7qdOES4pxpMFTfRk5
yUCLnOVe1MnGosW7TXuF5quEywA+JJ2FR1X9Ic1enAruVLtNIS8ZgD+7xdcIFbltq47d3foXPdUO
eqrk+KK3I6RsFNnCeflkTVDMY6MgbbT4kip9khURqZbA9/iatJK31JBeLrxo166n/mbSVq8ZRTfR
/fzQZluYqZtv/koWNcrBA+eqtxZkTBmxXTHhYWc5ikcOaThEgkMlROQi/JCNVFsiIFY+9LGR+0Qu
3FHuns0QZCO+sMGaBYNLfseFeKnr7GK1Xw7Y/HIhnQ9ZWPsWqgv5CXOuggO9G5s268lF9wKK9pkc
A25eGleanzF44qzNlSo/XA7rIhfk4kY95XEe1cApyd3ahNEqsEPkf1ykMGa5VhHM0UuS6iet6X9I
iuobsojyY/8Gjz5QA4JvqI9YnDeQmQ52nYNw10bweWa8xfMhf4rjQPrO2KWXD12cNnicO5RRX4J1
F3hrNED77xfNH6kWXt6b/QyoqRIQ3zNyQz4UxVOSlzlrcrWuJz+GmE56K33KpEP6xD7zutvdSt+I
Jhol2PX0DSoXlbpcHxaZtUDHx/bY3bPOJq3xDDg6y9Hox6QVHGXmA++O1gaQ+w73kBOXFMbemB5Z
2bM/6CHxxM39+z6yweFiVJePsVYxIlFWODYQ19skmD/9ucZnSfDvR9Vxh9nAcS65ROkqTRHMipE7
LiQnwxiLULtq93xtQDg/rGnflpkJm0z5Lp1+6qniEJK7lx1xNxhtQLhgZA7WpE8d8wjzUV5iNNKG
rflV+si84nbBuFhkpHIyGQlgIgN32qg8pCooulfhbV3k4FxMmsZlMUzm4H9EAxJk2yW3PDBptiJI
rwtBCNz/UpmGxppMUbi1ODx77bRpZFVickpwT7fuIlACqt+L4xxKx4Q4XSE4UPvvkVdEm+u1nooc
tPQ2EEHYwgoZkIMLq+v+qvEkHaVBNmei/7zsI7tXwg0kl7BZcSmL9BjNC3J7vzSPcdr6k3Xspl+K
UDtUBMUFqHmKdGVhHIsrFDJq3XSyyfBRQWmdiEZfWlV6uGza/hkDDQmxLCj16pz7V2NEi4bRbK4z
yBuH1Wkh1lEroman/VP2CsO5f9EUDYSLEO0hq3ILp3mASvtNN0lehnZMkYewNXofc1/BOJ/Ey9sy
lfRlfkJFK35zjWVUPqM6GdShkroi7xAsIc/xWUZraiuMcd1sPut4yEXodPpgLPzbJr45oivkNZEZ
+5I2156txi0IwIajNkS/L/uDYKMMzv/AWNBE4CjFW0v+rJU/+khxpDQsiCiP9g8frFeDuA+jMTXz
VIwwCBH4Ohra60gmXq7KdxH5AgKRm7Yz/SaqvE4ZwlqdP7e0FLyG9j/Nr7+A+2TqlV7HywpTx4CG
QzgehqABj7xwHGrXHcHLoBnIL4C2i/tWtslqVijMICQ/57gEDKGauiboQnLHDLVz8pD+e6U7fJw3
gGyPN++VvJe0ViIANLJjZnShqd2MsYhmZT/yb1C4yFGMURfLE1CkA+v1kw+17JpQH40+s1dR0glp
YHev8xtALoZ0uZGOxghAC/Om/W9rooLAsXuQUQlAowF2S7c5h6jyrl9jgrYx1T6M01mLzopwpnrf
GV4xOGeo1ZUk0KFGevyeglBoapz+yvDobcPGqR9Fvre/ZK9ovCfkcq+CRhnVu/J2Hb/0qujzL1oy
zgmkSZL1TAZAeq7P7AIQXeup215hSrI4MmVyfXJs1VE/X45SIljOFdIeYaqI0IDSoi6tPtb0JhkE
rZ77AWrjDdxXpCtSyBIx0+bAOLFWzNmGhJXsqkg64WKjC0zaP082UWSLFcNtPsK3s6FC7BfdTmzq
LzuNh0ZyMBpkgHCnQo/EVDiJqDVj1z02kFywt9DNai8VyvuNHEoDdaplERyp3cEObQPBhfmUzPaa
WbAqqkD8WnzVwRjQW4pbpOc0OdWyjh6iZ2UR0gjsesgGl5m+iYGd0styagCXKI3PPl8mhnezEnmi
WXNH8k3KfLm3nEZh4/FrdjOrn5X4poyePuCom5/BHfeZdEOctfgZTXWFpqkgLzJntWbBKouM5Y65
VLS2WrF97NtDMV6PJdozTdFLVuig3Flfijqd5h62zAFyk24e2IWjpaAo7n0DtURS+6JExO5lZLN6
3DHvzFnv5wSISe4b9qep01FvU9xJErVMig4Cd9bBmpfN1gCgWEcrz3Ol/rjsBvvB5NUSvgeqtmlR
1+Bde0lhs/GI+VCEkINEyVfyjE8CtN1H4AaNe69EuT31Rgk0usTJaaq05lzY9vduao+sGcbr28av
jfZbCwqWplEJOIt1+9jm0CkrVyriwN9P9Wx+DhdmYqTgoEqJn1P5vWd+VXyWQU3ubf9ZPiHV82M5
EGEGVbCjfJuUicCWVBGORPuVyRN1Ie296LG8yo7xIQtwS9e/ibpHBd5qciFnihY8rxhX4DQ+2nXr
2GhejounhUbe5f0VHHeTCypmJ6u0VbCenXxcof5bNzeqsLCzXyvY7BoXVGLNLqORBRVWg0P3rUs/
29daoByoKyKefilsvHuxbbC40ELGOR21Ht9zdJf8LoqpPhh12QUYUM/Q5zvKdHaisa7PY28/y+Wq
nAbT/AzJU5DTDXPsLpJxk3doG6+sBd2bWWp/VmTscZtZqkO0tXVTZLjvL+/CbiICs8a40qP/39BU
boEGolvzbKCjqA20e3qfHQa0jipHTLs0qGgzcfWPfK+3iNwyVZql6xF7SZSy7MVoVFcMkUjZbqTS
ZQx9EAPkBjpPgba2koEeQ2Cwa8hyHd3X1E0X3OYqcO9E6Nck7uV13PPmLSAX5Ht5WoxKZe+I6cFs
1nCsckevhEkBEQwX4ltZUeyUMh65P33+QZZ+sfHpIl4LhS9XhyD4p+EvYV/gXijeWMczorXjbGoN
EwDpPTkYb4vZoR6Tn5bd9bp/jG5Fn8x9r3zdP74LrIzipSrZcqJYujjVjRnoT+thLhzrYfJmcOcd
zA/2+KKbCU6j2+B94ds4DYoBxwa75i6h+VB8Se/qAKRUYVQ5yi3a9d3iQfS02d/PV0Tu9Nl1nxg9
E+nI1elpgOCeJ1sJRAYKjQb/3kE3V1iTc1A0QGpzLCE4TZBFXdXEXZYvSJt9CEU1dA1KhLKqcP5p
lHGk60zjJF6vkk5zOhtXfuHp3nVHQhgHMLrpsVtvr8X5NNKl0BGzevDzObZTB5FfXxUVePcZq6fQ
G/daizCA8Dcet0vKMtplZqEKPMmy5o04gV5s1zQoYzV11F6xDtYQ30q42XloAAYr4SzbH4kvmzDN
lmTzElDROYVWaRbQWvvQ19VBLvpDri2/LnsJi738J2wbm7mvf6R0EBNqAdNK4HSwf0e0dWR8Lvv7
fB0FJomwuF1MjTVSM8aJGSVy7LTNw9w8zx2xPHNGqE5IoQoeGLuAm+PNfXjWWe+gLwTnrFVUSFq/
Swm+P5nT6LdS2vmXV3Lv6raNJdx503Pw6dEZKXCriTxjaG9kEv/8bxDcYSuTao66AvYY1exObfmr
JrXo6Sswg+9qJlXbLbICjIXcUll2Wkl0mtnheedyr7vC95FWSzpMhgGEyfhmy1EwrDE4bD9Zkybw
t3+4FPwdbF/+vjlDpE+b2abYkqLFaB4LGnho6q4cjr7qLwelFQEyD35nGnpWNQX6BmBB4g5toeep
nhB4OKOppr/Nq8otXHpQQ8uZzq0LlalrUReECJI7wNZsFLRsAQkqk2AYLdxCahumacfLvrf/hd7Y
xp3eTAJ5XsqUDZhtrH6FBr4I/OVYzslrAnKFjgsRu/3uAd5gcnHYHGSpm0pgqlY4r5mXlsdVv8rr
UKOF4Piy4/l+6zRWTNIwUcxfQAoIv5s6k5tME89Wckc1/0rl3pGaFjWmDsLfooO2m5hAg+LfiNz7
UopaqhQ9QzzqAZMNpD/Z/JbHZAPhnLj6rIJ4uH8gFMabBaYBfOC4AKLWckGslrBbFlMkk53o+/+R
dmVLcuM69osUIYmSKL1qy6Wy9t0vCrvt1r7v+vo5rJ5xyizd5NzqF0d0VLROggRAEAQOkAexMZvd
jf2vED3pZzDekyRB2MjjALAUfO3xUx+9X9bITU+1+j6XLgAx+yDRFt9XrZcSyVpDMGNjW/l+Lxbv
PaIoBw3wiO9n7SEh35GhGqcbq/3W9cJJ2JsukWBX0C5KCOE5zabGrJcFXMrg62fTxGFbrpG4potB
wRhSR1Bn3L9i+nsj6sTZdB4rXO7MynQN49QC4LbmKTXAhjkelDkWeQ4RCqd1JRhfmxLkFB9FHrmX
7yKMfyEHwyXXha04Nei3q2Hf5Q+X9WPbY2kKBam4ouFpiVOQJiNBIDOOqg9COry3Z27iy4kdnhix
A1J/ivelq+4KkrNpampLqQyAxFt0cY9RnfVLFZS66AjdVP0VDHfO9Eqv0abBigajG/RPg4hCWvR9
7lApcrLUHdPHUk9VG92XNm1wslzen49aqU8udyUFd6IkARIkUsS0D3dbViwY3bb0VL3uUBguH5aP
QsXYxygY8IzehC3jzyWiEHHbC69+BHfE1ImJadYDfgSr0v2oBXlXtbsaXrhAiBAaRzTwXpZ70xxW
iFxUivGdY6Is0BE9f5/SJzV+HkaByYn2j7NrTSqSHDzjLDGl2Z0spzYNikKwf8xsL20fZ9YkQcWd
xnSdPQ/j9rfTd8SrhLycguXiC2eWtK8oIlJs0OjNVuYl5YMlGYI9EakBTyeSS4WZzfn/6mLuJb4B
Vk4KDpjBU93o2JbC6pztPcI5jNJI0zA1bvmyZBiSPNERnEqeVUVOL5z8uBnSsJP+HwSdKzkaVJkM
qM3GfSssHaUGGXUfmG4i76oOfRfBchDX729v1hmSc7mTpBUpZMUlyOrx9pFezbPlTpq0v2xCm+fl
SjLOzU5FlCzTApjMULw8bPxCXp6kyQtosAg0Q7BNPDdQVmHMsjYDaqqn8CHCkCC700cRY6UIhf19
fVMhLZp9B6DMOfXGWLdb6e3ykm3Hfqs147xtVxpqpbI1SzC3iSDgDL2J2ozlM/fH169lEFdwnF9d
FFQXIVX7Tx4+R//NLNnmT8ZnyOh05dLNfwgEFK0h51dnNdfROvWByMrBM3dOdtZN7JiPOEr8+WoZ
bc1yL4OK9J1ztJk5ZRGJYMRgIUqJ6id1b1tNJdBBEQrnKqyyk/uKrWUqeRq4S6zuWxOlAnf+H1yg
ifd6YqCrXeFQpCnXTblU8PaMcT3UL3fhc47kLzwgOwmjZFcLrHhbrN+AfN+IKcmUpioALcmfMUCi
tbx2FI0g3daKMwjnkVAdg7JVAyCRaj4ZRXkwiK4Ilk4kCOeO6FTEps7CpZTeRVLuycatuHJJJAj5
00XoWoG64haCoEHAG+ruBqysoroY9o3PR/p5sdhvWLkhqQSNl0SAMfhoYMODZ/NDBq03IyEF4za9
w4SXy/YjEoqt7ApQtpJakywAjhNm1YyKq2uSqCJGhMF5osmozQSOil0DGNlacDDBCNWABHJ01dPH
4G9i950AdVMl0BRqGIRAo/jmh5Tq8QiSW+j2+ItoV3V3pY1/fWHtVhCcXHEdolWpgFcoo+OAACIP
DMHubN6AVwicR10UvbCUGAhm41cmRgq1+3K4l/XrKRXyQG6m3FdYnCdN53RSSubjIhRIS9GuVN+t
YrIV5F9G3avkK1p4hnF/eQm3fd4KlfN5FsWYvETDNmm79rviZhjfVV0tD60r7bqdkTiilwWBWvDB
bDanQSDlkDJoMxtzDeyu2C3ao0Aq5m8+mfFZKj6YxXwD9PV2QGFv4AouvdJD8POf7mh531eeAG7T
a6zgOPeXROXYLiYWsXGDHatrN+6CnxRNh+ykz9GqIqiAFe2axX7QymtYab4EqQHAXrfZzOzwKFMv
OE3H2dVfsmOAaerOV2Q0LBVtiLKu4535T8jJnHu9xzH8cVdlZXVBfEcdumM94Na7Vuytp8uIm7aH
idUmnvwtQvm5l9EwF7KlATDPDmP33E9eVxKPhn8bscAINoPpFRInWsQu+zQA0mJ+by2QzlOb1Ciw
EWjlphumFhZPwSu9zr8UZni4t4aUwUwkcHXcTnYkp/T58rJtGtgZhXB3Hr0vFkM3F/ZE8lAp6m2Q
0N0C5tB/h8IFFUa5hAGYPnCFNw9lLztteV0EomKgz/uiaqzRzETlAuat8j3KZTOmOY3qwYniwu5n
8AzF9830vsQic/q8MwyIEtR4Kyqmn7A1XZlTVQwhneVscIxvefZhUJE/v7fvrFW0sZfn2BcSZ3/e
pj8hubOrKGVwFxeA1O4nt35IP+Y0zj8bT9ppV3gScua9aH6xCJJTcwwer4epBGRkXZuml8anOvEv
q8X2jp0XkjvDJIXO5jwBImuPyuLH+l0Uq3ZPRZmXjbvcn8vHHVu5bpEx+wA6KWAFWvbBHgMjMAYV
1djCoUyfPRHAFA1pBM2Q8QDPKXuft0Ff1c3gmK3uqEPoLsE7HUuPptEhzaPXy2u4LdsKjjtN9ExR
k7IE3Bg5IJPdB+4Q2vkbq9bMb9u9qIB5U/lXcNxZEplZPeUMzixvinmfSgJXIfo++/vKuHq1jkEG
CSsmykvU3+SSgFZD9H3OeGkjdXXT4vtheSWrr3QUnA4bWfQ/t58zVWXKqIw6kgHjv1gFrepljxhQ
OyJFitG7mI9UPE9fOG3/xORs1UL5dVZV2JTO/5jViQbU/j1F2l5xSnfcS6LKhE3fsFICznBpo4xW
M0FGRINOm6HNMRqdKBG9MQp1m7Pbbq7HcpaB89EEGO7JVb7Dzg0olv//jGzfFoviRq+hMUTmuxzL
MLRQiYxlzKXXsp3d2DoMg2izNp2equCmo2EeOJ4z/1TwfFBKTVUh05DSq0SVT6RN3bTr/dl8uOwa
NlV9hcTtkhTEbVpWQFIHw63q1sdju8CDb64Y3mRlFbydeMHnrImYlWRVMlYsHglGBUiBcltOTe6U
VdL9uizNtmGtsDjD6qQu7HXmeaJTdioOstfjgQosVxg8NmNGxrAb9+TnZcztFTyLx+3V2KWRHjBb
TuRlh4FD+7ASzVIVQXCbJJPEStIMUrXFVUlPw+D+OxE4E6rkNK7g8uAalqtkudVFORDB7+cDSNWa
Vckc2O/P3WX8WSs/Lv/+jcsLfNt52wl3nGoYTBRHDQDkI7u7LFdRdRwc/X4Bp2h2zGq0euwuQ7Jd
/fM6CERkOKDPjK2ScEqtxkU5q8ybJhpeGTwNA1PV5RTr33JDRIa9uXorKE6nw9qicTFhdBUrEqFw
AV5+nfyo3d5lHq5DOYziKP91qgXi4cnBAo2PalKD04g+XpqkKcvBocGh69Bsv8S2SZ8ur+G26z6j
8K0QeR2O47IAhXWoaw6GpeIBW7MtUJuMV6Ka/G0lWaFxSlJGUThVHzLVGA1HWGIidSQv3HUeyVEf
Ul0Luy82tWQFycVduS6PXW5AQPSV6vYMcgv62td2WTqsSR23qMJD+IdhRK8o+TkIVndTb1bgXBRG
skxbjLlA0HdsMIgsPmqjDeYilrMgTu6qgZs54nIt9tVPhrFCZb9qFZu1fREpjQLU1gt2y6HdlY7l
SN/wpm53IBnMXwVSbp4uKzzOEBdTHgN1BF506jEsPvMlp9oHSF34jF4jd63EbfexwOFsns8GZmnJ
soZ8JF/z045ZLeuzhXcftfMsSwK9dlnavdk9SpIqknBzH89gfM0Pzs7AjCqAhS9gymPdF3cdtUs2
Zx1NQyhryjRXqDxMMz9t4wqUM5ZeT9sWxC+sWH3xg2OL9027sxXwoOW+dFBF93KRjLyhxPEQ54GJ
VNAUe0VaHMqSfMmPrkTi7IFaTVzpKdYRzG5v+lu4V8CHkbyS694Fldx9dS2aqrjR7QQvukLkbCEv
wOIj1UCMTu3fzaFwsXcHzNrsbeOWTYAqH/v9JLi7CFTz4zet7E9qqiIamba06tOIMqBZc2Y1saX/
vpzlT9m4U0mqjMrsE6aVKa7Lg3WVK7KIoocp2SUlZO51JYtaL/piJFDCEPTguJOHR1QQMLpB1ETU
tnC7Nr31aru4MCttFIVmERMJZdsfJWP5/XIVPsPUWAVhY5d++Vjskt0iOG23w9YVMnfcpmOlq1HJ
kF/0vyIULKJwJ95NjS09a2+qm/r6u2hwkgiTfyms1DinGvNhy+18LNAzgQMx3yUgJHgmu2iv/xr3
Ime9qZvIisJjYqApukP+3M8U7E9SmoeDEyzfFDzIG/FpjK7mL3CVQzfPOPwMznSQaxZyoo+ovJWN
U0wFirmpKKvvc85Rj6wyaQp8v+1O2nBI1JNivgftW1eKKG5ESJxftLoC58wAC4iKdy2/SbXXrv2R
W8dyeRCco5vn9komzju28UCmoMTeGN9YlyTZSzeSY33rXc1PEI0JuYg3Pf4Kj/ONbQDBpABrWHva
fRTYwyF7zFE3W6MB5a26YcMFdYGZbYYKK0guVNByjGUtJEAOxXs+PaXF7di+CpZRoOIm5xYxa6OO
jBIbNjo9nolah7yWTnBqXcZXyjp8ySEWzsfbtmVqyEgowqxwL/nTsKxZk+sxwvFZe2DGYj2u6S70
cic8oYTijnjpozDbvK0vZ0hOUKMoLGTTARkzZxnvi1sJMVfjseDS3Me+KNW8rS9nPGYpq7OALHMW
5h3wGpoeJmU5NgPZCTZvM+hZLSN3AMTNbBCrB8Y/84nrawwSv56caN/sylfRfWTbtM8Ccc5Q67PR
akuAya3pGuGjOTZ2oP69LLtFElwFBGvHF60tbYtpvT3FC4ByXWXXWvd4eeFE3+f84VJHahoxUQYT
Kb48vJ1QevLvIDhHmC9ZUdcdRBjMPdWPUv8vv8+5v0afGjUy8P12SO1+2CudsO10M5o5a5fOezyy
RGPCVolxvUs2CtJvA58cDcTTQuba7R2xNMwmR6XEp5G/c6G3SjzhcJfvpUdEnpg7mrAA3rDDO4yP
c9Bt6l3eoG3nekbkpFNrSUuVAohxdJ2Q29I6mIUggt+EMDGWjuDxFolRTs3Q+NCNFUa8Y+TePurB
3zE/0erbF8RYYXB6RqoioBREZI6h7Kr6se68OP6Kqq0gOFXTMeFqnFJUEmTJ91a/0xQREfPm5q8A
uK0ox8yQVIwOdIysdMCIf9/q9a/LyySCYFu19sYlBs3OCWRIdXoMu8RZyuTlMsR2dgh1Uxp4uRQk
97jtbtV4MaoQGJ3PGjha3J3YSB02R3Tci+rmto/QFRq38X2mJ1VUoOqwxvOsPxzGa5DuXeUn+aAc
rWPuW3ci7tttdT7Lx+nBEOpET1htZRgfZWMPGpqhFzh+4RpyqjBaVMKwRWCAV5f4zA3Mo73cTI60
a3ajbAuncIqE4hUDfWA1ZUJhxASoXNGCUGMATqQgKVPhHRyXmRj8/oOo5UAEy0UjSkL0oLUA2xeq
Q5O3QLkxQ1GFwuaJvVIRLgSxtLZno7pQPqK+p/HeShW30f25sGxNNHZ2O1m5wuJCESkvhmmWgcWo
xxdczcprjFdxMtBaln71LNy3bYM+KyMXjZj11GgGazwAv4Z5nd6k+8iPn6Mfg1PHNvQfVJqi0Zwi
GQ2urmQxQSIaWDA581v0BA7eXQQ+BOu582Y320ee6IQSmThPq1WQOTNq1h2g7ZqDYtcTqHc0kHQk
31klZqLZgSc8iJkRf0phnPeRJ1GUFtJSTcc+dr65032Qz7jaz94Hy4QjX1mu+nDZabJtugTH+RSi
KmWvlYArc1rkDv5rae1AbqXYnsJJke0oCrK3qW3aG03Pe7BeKXH13w/qUzFyiGA4LpUVC6wo3OGg
tJaSTTFet0fqpLmxX/JZEKpv2fsagjPFTkfvm5UxCN20O610QPJjo+bHvrycIhjOCvVpHudMBszU
vHfxbZp9k7T/vtD5z9XiLE8vzamKSmAEGjgr0shl5MYDuksui7KZjDwvmSZz1pbjgdfqA+BoO/PY
e7JX+ODZdqznxSEOxg2ldihkqbm8fho/HbI340nTUmDqaWGH1UmpUzupRAMuNpjlkO9ZGRl3ymWY
otRYGFKLN4fJHe6WPZuSXLrdcyso5t6SZw3E/r4Ke/I8quOYeeUsu6WyZ7T7Lv5LsE8s0Lhkwpz1
BE2hNhMKI1HGZR7h9x16Yz6aqEOqnNgVlX0K3L7B2VE6l/nUs/hAaY5VeTP82yDO4CzIVKJOxfWE
XXrYEx9mP/nGgTXIZCBZF51iou3hTEnLypkoLVs6MKoNpZ1aB4m8CvZHsGT8o2Xca8HSMx0wNX+K
bZY2Db3UGTCXOffYM5d2RQ9U0DctkIxysfASTRMSPwBNhiO6mu0YJWlCZmaRZFwIrMVDp9QBlk83
MIUBLJORJRBjOx61UBWpmEgA4x/OgKRSRsgLdZCP1RPZm4fohdVDqnaCCmNRvLYpj2UYYAMgKmaa
c4dhMpVTkGa405vLt6a8CUVsdpubsvo+w195Ay0fY7kyDfAWm4dZfsvqu0VUKSaC4NaL1qQP+wQi
SIp8VSzjdbjMp8gaBWHDdii2EoVzOukgyZHeAic5IJ8NTghb8gZwOtoDSgTlPdgAe1FqWyQa53qa
eGrb0MLqleFTMf6U2/sWFBGXjZX97E++dCUW532GGezbxQwMaX5U58QJ5xA9h4sdWJV7GWkzuNRQ
B6Ja1MSjMF8Xli0gxs9ZF0J0KF+i98pPfAIaTMxKRf4QVB77YmeIOuU+ypV5+VagfOvDFOtVqmKQ
hYOeGFbUAFRXz23LaTzjL5QVgKMWXE6OJcw4b23eGpjzR3JkZGnFbst9eJ+omRMFp1k4+2YrmF2D
cP4obRsLs7EAwgYKKB/N0KYPRvW9YOtEwnB+IuikQapT4NAIV//FBR/sj+Bdcv559DOuNHRz0sNl
0G1Mw4JzQucD/v3Td0wJ1TujhWYW/XGs5mPW3FTlIJJsywNq8hmF0/+I5LlcGEyyDs8RrP4EHeuS
R1qb7Iw34oGW5SCJfLwIlDuF5xqTzEDmAw6RXfLU37D+H8vL8KoT2KZfOcXOFIS2m2upyAgvUauk
yHyBoTHlYUtJNGD4Tjtc6UUbOyX6pVFqhkThF7ZtBcX5SSNi70c5oPCyOFbPMTmFxhcykNoKgtMM
9OaD0KtAzEyC+2RIbFT7ZZiS/RU5zlc0TuW1ZLT0UQFITBhNWGvdRKR81SUicIvbW3PGYbqyOiLD
WtNqzEMGEWZwGJRnXdnH2du/E4X9hDXE1ESxNEOUqNFRq9bvokn7IS+hQK03tRoKRjFVW6eUTx5I
qmHkjYmHPQq2k0W9LkSh+NZZBQaL3wCct4MGN1ZCGEAM0gz6GIfHZjZdRRaslwiH23pQT88dhhwi
I0H3jfrDwthBPRmdgope7ERA3N5PI23ynL0oJ0t9Uy+ta0nPQ6geVSMWaLNobzgVCDK5KOkMkTJy
agmwBHuviERhf1/pWFB0tAhD9uCPorY8c7Pb9Dl2oo+Lmewu13VhR/fKnWikjkguzhUMTUjGugRs
HFg27U+9Jex62TbQs9ZxJwR41cJZagDBZm/NXmsnrvRgHKSXEFdoVjyLdK2oQXnzvr5Wde6EiKYE
/A8MtOmk26pM/JAUfpmA356EN0GDlkdN8jBZ+qFpNEENgGAn+dubUeZKFVWApnN51Ed1By5zd0rn
d83qny87JhEUFyNlS0YmM2VLi6a2uL4P5ddp2SmB4EgSwXB+I6dNHyU6YGo9OS40dQJCH+WiubPy
SRC0iKA419GrU2wFBFBDTe+nbryqR8VB+L1vUtFBK1D9TwzaQVWhOxomPSjdt0g3X+JC9NS3eelZ
qSFPnq0nsU66EeIg4dadQM1Z78wDK8uN75bv+vdU2KInMDbK1nflRrreVMjI3Mi43JJyH6ansRRs
kVAozmeETdWOdAaGtDeOwQsqDt3anY4YZ2MjZNmLXrVFKsH5DzNRjEZjcOZyneuPSfo2D8da/X7Z
lETawDmMOp/HBHdUOIygtZXuNMV/XwYQ7AxfMdaqqTx06MlDNcshbQtb7t+6WMQGIgLhHEKhDUtC
OoAo45Xa3MQynlrGl38nCOcNJhLSuGcFY0ulu3oZ2NR4jaSHyyCCTTc5P1BqWpjGHbajinY52Fl0
ci+Pp7wWvPdvZotQX01ly9AwBYVvby5JHNdTh2ibVUxYNmYZ2pGvHdjBJAv7AzZ35wzGN6lMwxIh
iYxwRdEepOQ2af6STf8L67aC4BRgzDtZ79lFJRiS8GApRWPPoxY5Zm9Y12OrfYG+B28LK0BOG5Rg
QI3dDEDjWxOjLozsKbUtrwbD+S2r7Gt2RuWJ3vWYyX9KSqxAOe0wCqmTGwXaoSZ7S3nO5isNxDqp
dFTTEQovis02fcMKjv195VQVRUG9J8W+jccRrxrgYPrV7BlTAquwTu77/ZeishUgU6QVYI+BGsRg
Wjm1h47sm1ogkUgRmfWtvi+n5TgVFlNENMTvjB78bIYlo0LSGEUEtKK14w6LJiFETkqIopbKLjBU
D9roXtZ5EQR3QChySlpjAESqHAi51eL3y98XOQnCnQ1pi57tiMU/ipn4CTYkVcGdS8t9m0ZOU1tX
eqs6Q6x7mMi2j43xuq0SwbPQpj/EiAQUN6gEg7m5ZSzzNFPbIsWOxQ/D+LeZ33YgeibUvizqtmKc
YbilHExNSpQRMLV6P/bvpXbKJoHL3d6tMwS3mM2C+cUtZk47XTRZ1yQJFxuFZP2X/OD/oYAz908N
n0NaZVIMlKp/67VHU4ntYLwjRPS0uv3m+XtjdP79sR3yWIo7kAcUb+p9athotHYH2abe5PQNRniB
GWEvCR/V2CJ9doBn8Tivawa0S+gM8SZqOX0bHRODYLCU2dl5M6NhMN7LleXJoyYa/sT07BIw53l7
kllD3QDYWA4SOvYKFBsa1dO4XHWq5F1Wxu1Ac7W2TJVWbqrMs8iUKFI7jORTcTG12Q1c1r5XH7pd
sRNWUmyrJohnFcyVUEHgweFlQQvCBOxl4/5DRZeglsmpfmh4TgxuGZ2aEgvsWgTJeWL0MJRppgNS
Mv8KOnkXFqEAYTuzgMep/5OKcx0S+k2IhpHNIPyM9zGItDKson7zMS/DwPRrRj+ByhRdlJjbBiYK
cqYoD1VUwulKqqtNG2jYPvN5RPl2a/fXoOaewAogvdB7BWNrugnvqLYqYEbZNI4VLqc2xWI2xMyY
caBiYzRx3SK+JcEN/ArIvlD+ptkPgaJueucVIqc4KGuKFHn8UFTFj/d0n3VX0kP4TJ3kheB9pEk9
zC8gnbAYZ9tEVsic/oR5MTe6grMPDUXBznCyRxMljK3f45V4fpS+9EoMWpHfe8opUxGiiTsIISkZ
ardW/VbCsOfBEBxD2yfuCoY7hzSzD6a0Acx8LL/rGKub+NmPGNO0+sgWTzradGorNP5IamMM02b5
cD16RuaQjK1t9E9lc90oX6GsWK0fP6EnD+IJDOVMU6bGTUh9AiU+ZkgNggJggQnwtPiS2mPuCFu/
pd2R6nXRQrsZkIFV79VUt/X6p5x3zmUj2PRk50XUuCMprBfw4jNnbdHOU+L8YJmiuQIiCM6h6Bj+
aQ419qknx3J4bIR2zH7jp9MN4RXKYhFjoYXszwNAzeaChjI8h3pv7jQveTTc8FS/yb7pR0dVxOu/
rXZnNG7FJkuv1UXFitUBuD5C26C1IzXUmQNXCkTbsxnZrUTj1i4lFY0l5hST5j4OqS0pu0gYDW37
wbNEnOedc00rWx0gmdT7Unes89wOJsPDnCiBhxAhcR63M8A1pGNEr6NWw1WqYpgt/JFi1nt0fQky
Q9tP4Kul43ysEVZtX1aQqsgcc6d6NazKUe+Mk2GzIsvULw8fDQ/uJMgkb+v7eTl5Zxub7VSyaNwa
b5bkfklF4f52ScFKNM7P0mwmBuYksei1c5uDvi933T75obn507BL/dEWETKIROJcrVwURmeCM9np
2je8Qdq1aLzEtp5T07R0xURrCgdgjX2GkcvIThWN6ZT0pa6vjUEQYAgw+Ax/2XZNaLEMWGm6E0Gw
GB7qPBX4UxEI54vQ/KmYhQSQGdzVqeXOQWeTSpAI2N6O36tFOReEQ8JkNFGofwB5f1tWttbtLx8L
m2KgKFTVNTBHY0jGny41JmlC0ugj5/VXn3n9uJu0p8sQTEk/ee0VBKfEhSw17cR6ZQswIU7XpvUw
VAe5vy/1B6sfvctg2xHXCo1TsHkKQgt3S1Z7EOwKV7nKHfkO9yGb5bqCB1E92+YOneH4gMEiS9yl
DM40Cje1dLea691lkQRbxAcLedC1WWxA0zQce8bJCq9nUUPSdkC3EoNTNKOwsqBnSfzlNv/bOOag
MTfdmDAyX7fafal1lBWI/6/WadxpF429Vqs1tG54S566g7IPTsOx8ax7zA7x+v1X+mzWcGwTVxfV
sA+7xpAhXaO8UH2nYWK3UguKNkSKx3fgzqrR9tQCCHnEdFk04Ea4C4eH0V881RaXvAjxuGOv0dsw
xyxddhse3PJB+xWjBpXsuhrF3KxZYxI1lW0MgUUuebVrnK+YozEtmgUSqruPtp4dCe0F8ylYfWDw
pehrBcZ5jTQEbcY/HfxmardZ6xXZQekqTAh/VIUZZKZvF1wUPzVi6K2QUCYZXvdZ73vqoVuydebb
8W08IZfxS68EAZLI4viOXLOqxyoLsX1q0OXHdK6pnYSj4dRJJO8aQ8muUg3TsczQ/DbJI3KzcVTa
WjBdG0azfOkQ0FDSooFvDjSyf9pHXrNDX0LtZzrfRqhsoIkdKCLHzFzI5zU+g3D6il7nLMhC5KPA
NQEi/GWvuQQzzthw3NAVMUJv5/20MxqnqxPFQPeC/G+r7YLcVOzFv4zDcpOfZpeg8nxBDc/Py456
O6OCiUiow0bVIrhf/1xHo5dnWlCANhlq95tTadjNIb3KfPMdAxMUO5O8yet/VjvRuLr/YJpnZM7D
pYU0FIsF5Ow0ehTUzcYpPyD2Raed0HmzyObzRp6xOG2hSVDTBSkAJiWb/4fZrtdpia5MHUNDRSVE
29H9ak05tZGXUaZdjtOvcoPrOkMvHJoK7TS1zUOMJ578p/H2/yNoFe4mp0JGAD5ihZ27/3CTpd5U
g65rr1/LfmMjJ4d2Gd94gGfQC1+gSNv+6LzEnPMLqyEv8XTLPG1zaG7jY74Ld9b3wdPgaq3CUR8u
A25HMWc8LmgyuqKIpwBbOoQ3ZXA0ekFE/h+83W8A/nW9UuV6Chb0hs/HcHJ1UJEhvADPR+jOfrbH
5JIv5SLOasN3ipthrcZajRXU1dOoveJx4V+tmMkFTJGhJi24QaEcmB4iWXhtJKLmBeGice4kkYO5
ShXIUEYOis4Qk9Gb7Cp7mTA6pNiJ6IAEOmByLmTKI8NqGfdRFGm3QxY9YeqK4AwQQXCeg8zdPA8z
Fs0cvmvVPRGNO2D//wXPxFOvDFORZxm7LvVNZiO3YWaFa6GW4/LWi1A4vzC0etKNjJNqonJrD1P8
gNeeX6oiepoV4XBOAI16yC2wMk098QsM9kNda/9+WZRtFdMVXPzwWKUguPvzxMqLKpASVs3Myhq1
X4k7oDd8Qep/eS6uv9KchSb+32CczdSmGas1e9YODLww9ON+UowTwdBdgVCb3nOFw9nNnKpmJ7M7
rbpTj8hO+92+uAr2jOsaPFp3Iqa8zX1awXGGk0mZqcUpy/FPbpo/UDQVj4JH2e2zaIXBfsPqBjPV
gdUoNTCUx+RA/2JzmGhuJz/wgpHZw5GCL3O+kp7MVqDrzPF/sqgVLnf6olMrCxqGS6v7ejlmiYke
t2t9Ut0wu07j7+ksyHhsB24rRM66aKokYx5j89KXyS1cDDUwD7i+/6XhMRPdCpmzYHq8qHdHtIWc
qeXKGHZlA9A+sLyqav3SKveGItxGkWZy56xOVVgcC/pbT/6bhWmpo9xL14HN0pTg4hQcu5v+VtfR
/kGQazN5ksqpyoes1LF7YxN6RJe/q6S6v2xs2yv3G4KnptQNYjZziJx/lXyrwCVqZVeTiMNCIAY/
2jrRotaaQE/m0BY18Q+tkC1OJATnmCoDI/tqGeuktqfBwESe3M87kSmJpOC8ErrsayNmZTBt92Ao
tU3CX/9uKzg/1EdB24wLlklSDJwZ5CGkCJer4HAZhpn8Z5dw3nG2mCtXNESjFc4VYPTxzdAjT9ac
qcd0Zfn5Mo5oUzjXk4WROqKxA48VdLaTzsDs6MoeB9FLxXYe5WwkHxeQlTwLReYOfZxYtv3wkbcB
IfB1gdOCJQzrV1FUt718pi7rxFBMDGz/c/m0Ou8D46MCeEQMdGrC9xHTRNtWFXju/3C0n4E4n1bo
XTiQ5cPXKH51p+ybV+nX7DOiixLTgx4u75YQjnNtxqjKscRiL+N68alf7yRH9/IDI6iWhNf7bVv6
LRt/nbAadaq7HmAFJbY+fh/iTrR82676DMFFRgmoMXHJxfJJkZ1mGHTPxpeGu9KyR1/2cRT5IvbR
bYU/I3JeyJxiBT2BQDTNm5z4pp7Yk6gfULRwnBOSMPg7ztkBlGD2w3BIRdeiTRmopaiKKmsm4bu7
y5nKuU5qtCJUd5V2kJNnoxTEQpshyQqC8wtJGGTx2FesURkJfn/Y9z5K2/ei3di00xUMZ6eVWVRy
gtJmB2dPbJe1mTmpumBmQbu4KhXNhBOtG2esuSQvstRBKGKB/W/sgBodlL5wL1upCIYz0i7ATCpK
IRRN4hdMijzKSo1YxxTAbPvU8+LxXclBEc2DqQNnBAGUwkiP7yTH+Ci3U/eha/28LJYQjzPWsKCd
PJfA64/l39VTD8rx1AHt64Elh/Ds413GE6igxVlqWKooOJ2xW9quOxAUTJUncKQeRYxkm8a6WkXe
WPMpzUEnCrap5kVP9uboXxZD9H3299XJh6IwRI4KE6P6GZU3Zehe/j4zkU+Rwur3M21cfT+S2hEs
Jvh+o6m2Og+Y2ZTa1dDZauqo0dNlMIFq85RDWTXES5ECLJXiv7IlvwlVchuZ9Csh9Uomzi2k4Zir
Zt4gUzaoXlUYfpO2AgcnkoTzBU1paH2vQxLQw6GIc3EsEl8VjSY44QQOzuJ8wUB7KdZrSDIeSXQ1
WW4jofPuS9WNv9frE+dQMOdo9CMQZjxavW3exw+Mvz5CmZhTXDV/p0/13fQcC2mHLqv2J9qhucGN
PMtgOnoe3rRWfa/1ov797YgHw2xQPYkYkfLkInITp5rGTghyu/gszWAcKJjkFy9FxCPKum8qxQqM
s1W8fGWDFmO3tOJq1B675dbQBZzW248IKwzOXpM07TItgECNmz0xrnVybWEUY4WxcaLu8+3KlhUW
d4qPrSkpBfPY0l667W8KUASkThOCZr35zvL52U5IJiHE5Gy3ybRpqUe2YY+D4rKni/K62jcg8Tn+
D2nX1eS2jnR/EasYwPTKIEoaTbQ94/ELy5E5Z/7672D83R0KwhXW3tqq+7Cu0pkGG92NDqd/tw9r
h0nwPOZ7Jku3bU3R6SJAxjONRB0w/l6hMHOoEtd4bm6h+PviMIVO6+aP0U54stT5XFjdDSLjnNQB
T/4ppjfukdahh2DcVxOCVsr3OOxF/Q9CARknVaxlPhk9BJQf5WO0L3dFUKWeEkhISWWe/vo3e2nI
RjzmIli9ZRW5Bryk/pVWpdtYGBoefl13Jvz55A0KcxU6zJMrawqUolKdDmtTtCFxsv5YGJ/AauQo
IBfTjhn5eh2Wf8nflYW5FFg9YNn2AlS7GB/GPN0nVbxbq+Xlf4Nh7oGUqwUIW6mrtO+a6kMbPpSd
oDzyL7bkXRTGiUVZj9MLIUqzYtF1vDglWXdDZvy0svl1GJJgKbv90mkuqaLXUTybIDpKxrvJRG+L
NYGMlM6o/RB/CD3tqT8Ouwk7k1QH/Me7VPRk4IaFoKwEPzFaqQhLABSHTWoUEzDD7qlP7uSZPoOe
os7Lq+9pdbOQVuDC+UL+B5ANs6Vxws75GYc8N/sYCyvn+8USQPyL0XzHYAyYodeNjtWRtDUCUwIY
v3QTf8RKjN55m6+LHdRBRc7uX4zKOyhjw6QMkx6aDtDyVB8INqZPkmPerq6xU2/S28rXBOrKDRfe
vxy7+hhcyYaZUKOSRt+m9jPJPl6/cUKBGKsVquMoGxYA7A/J3XpS9gWeJ0oAP3AqwGUsssr0Bl/6
gPfzY8xX0kfFOlB5wKDkpbaJpP1PJf1BMGk6inYq/Esc9A7GWK1+WYsqoa+hCassRzRzJYGV4K2H
nOBOesDKx+tnKbhl7KhdEtdyIRmQbdVOcn6rN/s+okR/+9ICtZd2TG2BMxABMqasWbqwCwsqn6nc
5Hn5OFvWzpJmf0byqU5C7G3HtQgXQTgmgqX/vnk99V0iYwYUsJT7KjliohWNVstedNeuq/7FJJ6s
Jp0pU1UpsLfQPCmTQAyB6l9M4MmzsfQ6aGhhQNbKKV/zXVi67T7+1WH8OD92lTB1w68h2ViDYcrE
hBdnYpI1jmTLzCPUmT/Nu2jf34fToX6p99gOuJM9RfdG4kgPop4j1hobWAOomRoGuTAabBtsqKfX
HWxIHiW+aexzbHe2j/N4uK779Cpt7zULwdjFNEKhoq0BUa37sX+o9c6tEiyWE/GpskrxhgMSOx1R
K0o47NMGj7bJikgY+6bu281NK6IPYHWb/X3GHJZDpkRDYcc+CehIuu23yLaLc3jcL7IRgzGDRazp
I7Z5xH5mv7SvkvUyiwgd6N2/+CAbBMb2pe3aj3gdxr5koQyiulLoL8qHBO1Qq+2arWBs6MIZs+fG
RG5x1uaJrQNu3Gm7zpluw4N6oPOWxQ50oEEdiHSaq3Ab+RjbV0+pXcYyPtS8lhivtv3wW6moYE8M
riv2hZX4LRnWsiN2wgoJ9vJgzmaNpjhOfGlPiUGxGsOju4Bk26Er/MRdbPwP947H3CRrjDPZbnGT
5lwPvakdKqfH+m0HC23Q/mBMaBQYhtQpFEm09eUiNGZFZawTabWUdBVEpdnD9r64rW/WxdWPpZ8H
nZAgkn+V3wVlrtpsYVdVTA/WuKUDpk2AfviDI92+bUb0RO16/Bv3jsbcuNCy5DZdksRXVP1ZU4av
NmIRL5y6Yi9QGPqBLm/eOxJz81qVpIlK5Wp8SmUN0gdfv1OC2a926I0SdCWIxGLuXZ+XNpkygI0E
SxdfVTt2NG13XSIuhi2jCVc2sR+B5YO0YiUhmCiJ/ahW9mqCEcBu3469AOWik+RN+zYwzI1elH4d
WgOmXdrnp/hB8bIjWFX27U2HdZn1VxVpCfmb6GUkko2JZZp5npJ5AmjSZk5fZ8e6/Zkbqf83J4gN
WOhglm0kl84jptGILa3JcKe1+IsWO6qF9nRR+ZZ7e5FPRLRu2xhBZ1kAi4YMVTUoid+BLA1JMt+W
XeJgh7ofH4Ur23nnpsN/2NjPbUMvGFNhJ3IjdUoDf28/yGVgZ79kUf2bZx+2EIx9SJZmbVSQmvtp
/FXTj0ksyABzRbA0DJmDvkeWL4b2TSuy50FO/ELBgoWDHB6zP+VkpyqtbyAYU7BMoZ3NBBAJprgb
0ENlvzCqeV23LmJKCmLIoPfV0VWq2GyPvD7OoTlUQ+JP7vq5e1Y87SY5oo6OdRzZQXHNZwRL3nVM
3tFtIRm5Eo1gNXsDSDkP6u4X3vZ1LKpzizAYy4Z+FKxVy4BRV48z+nca6XUgwjlGqqessTZkDXUA
gk4LEFye30ytsfqsnefEVwPzXvbpbIzpV58NhyYlI+HYPT2Ya3CMTpvriGXZLeAkcooLf7Ve0+WQ
jYlz/fvwrs5WKnq2mxcakUxjrNH/6ffk2Wxe5lQEQA//Ug5TVU3QSVsG253ZRVUNZmIVCjAOzlD/
CEFWqL7UWHixJoJnGlcPYNWQt8L3kdlWMdC1g9MrHxM/Jz/m9GOj/or/eHz77Qq9Y7C9YumallE/
AUO7n3wdEyAS1hNilauLldQ7kaHmPTHgSv8R6M2Obz6OpoDOsc8nGmWBOho5CT1QfHkviua4OrCB
YeJI25pTYpm4P1gB2o67ahAUA7mBMez/2ySUqSHEZpRsSGOr0/rMT0DdjFwYWnT32pOFAtptjMb5
0BUtGuBJZEMHVOy6tawLGnOlycM4ysbMz/LjLD+SP+0ChhZoso4VlbIsK8RiZ63gawYoYIKVotad
inow/itKWnKUeQvBzlZleNYqOoUw2qf8e1v8UCJB+MlFMAjOyCY2WGCYq4+h3CnK2zj12+SLVB76
5LCKmig4RkyTNxCM9Y/kKRnkGRC1+al91bvOMQuvTASZT148g0e+YWNBAgELDfvwslY1siV9SP3x
s4zRmnRn+8u9jeKN5BmC2jlPl8+wmMuy9N2oJBqw6LM/89ebuXDyG+IorgbynuamEzoemp1mLOgZ
IuN4sIk+LAcCRHTT7IgPcpsj2ABo+l9YcuZ9L8UkaG8H4ZytGQzUqssZAcMCjHVUvUZTsisq5JpM
q3EK68sfOx5NA9OYARok/ZIISZdqWNEiyfxlPZDkbs4Er3GOCdA0G7TxOpYoQ78ZUaKBMsrGbYr0
z3d1Ap/s9P26ALyz2gLQP2BjnLt4ykswQqR+WtuenjhNGmQtSOLr3XUc3jXFWIOBlJwlX1ZfZVB4
SGVRpvDQfq3fJ2Hj6pLo2XGRAKcWDaYA60VUsM9b7MttnZVmidQCV2hHnwRVkM0B2I38ylv2moaU
wp/HHWd4zBOub0o76xfgZYi59UeSdpbuqEamLQIrx/tMBOlTlLIwz3gR8/a2tNhrbuL2xKWzmC+F
rLglXPX48fpn4uJgo6eMNgoLTFiMNZ2NqlVXUKP6mpVETt/Nvr1gBUMVfilm4WwdNTKMSSCUUFTH
x8LYCxvp1GuLRcmLChKXG8qpgY2Iu9F0Wp8m0dByKarHc2TbwrFBzwjSnUivADdVPwZiO231cyp+
hKJEHU8Jz3Au63RZJxdUrH32PJ4GEBlrs//btpYBIvvrn4zq2MUpwvPRqwWyS7ZrugGtntLVcuil
MfqlbVdK7XsZZGExUp9xcldkn67j8VKfRJMV5S18gGliHipRn4Uxiv+hlx/qjyDS2lXKrse7O3RU
x3iRMBhCZIGM3DMlUH4Z6q/TVNO5mUrIhCQMJpb86NkK6L7e6FE+FIcOHkS83pqnKHjtybYKVgT1
YrdtnhRWXPZR7Gv9scdmQrn7bBlHUr1cP0iOScSEN97jMItoSmH9/ZiFhZ1YeewX+QfFvJUmuGBR
zUeEwfh51CgSu56K2Fek4zrsRvWYaH9ums7EYFzUqJlLZ3aAMGvzfraMB7u2HClfKtdOfl0/MY43
PINinJXRxFFikhJJ9y4MKGfl3AupFeify16n7VdhLKDV2p0WyfgqjW/UmKrGrN+O1I6lutnhbf3S
k5DOgfuRYG4NhPgaon3mQuGytU0eZbGP2SAz2RHkNBVL1KHAPbsNCOOqBs3qkFMByNgeSfxQgP/3
+sfh3RpzA8Bc0WkoVDUjAJjjpwX70KoVlK/TR2vNBcaA856ktUTa14G3mM2WxPAsmlUtSmjphToN
7AdHi5O67wR6zbOrWxhG2YqhwVqsFDByFZEd9s1+syd9vLXNdvT02m5O/ZCHJ71Wav/6QXK+FKhr
oQZInBoGsg3nts4uytbUZlnyZDAGSt/HSKjjnFj8DIFROKUsBhoiSx7l8s72dCtwFFAm7zr4i1ME
FAIWzNeQS++kYNRqnSgUie1HbYnu2kn3YnR4OFmpfu2Lfdb/6cpT+CViyfgvMsOYo2XD/0ErUjw5
Y9i87qApH1NR6Zf3eDoDYDRjKbUuwXJQqoDpA3hCgsxdHrITbYqpAzlyBoHC8wERzyK0lZEIYMPa
rGsWswBlh09q8LsSt96FHur2zw0YNHo39kWdCEJAxligZ6ycqgGA6Sn/CB63ILo1ejA3WQ59HkJE
SZCb5jp4ayMiaz0SSesXWEG/9Ya3BePzTb2fXbpgXPJE/LU8g0sz+eix0GQNWnl+w8y10CozARiG
5vK0cfvKjcH0d/0ac+OkLQrjexswACMuKyIfzVPLjnqSIsi/NV5yyAv0JtPxC/npOibHdCBIeheM
8cWSGc3KEAJSNnaoLDnjJAuk4iEgJ4WiGKWNI2wRYczqKkq6JPJH9WSUp6r9c+NHtr/PGD+y9iSW
Jvx+WPihereKcmq86sEZAGP7QNyOQnJDAT6Z92+PDlylAZWD3KHvxAQTcgJHwj8yLNq0UajSVZYr
s4q6HBP/kuTZ1etqP5iLIDGp8kIWRMb/AWAUzazVVMk1APTfrQA7UHdgg0rw0oClSI7KnflFD6zv
spd55W3qrm5z0HzxPhWuzdj+FYzu9cRIFIn+FeMuetK85Gi8kgeMmUw7y4lv4sfUFKiKEJGxw5rZ
xEqLGTp/Rg8GbXeeUsc4TTvKykE326e6wBDzQhxbsQ0NxIgKTAe1K5tkCdra1nRRoTtZmzlhVr42
k460aeOWaR/8+U3eQjH3ICPzEKo5vWdW5UpjslvN+K/Oj5hoADCQYVYv8r/FrMVEVSUvPpiRbxyx
98mNfoJrzvhOPZn5Knwa0wNig2v0lPyDyKaDo7JVQHgLxHmX637WOSXKtoULwgbVa505KO8itxAv
leTEO2QLy9h7Q7bnVDIUBCHIdtZolPX6m95RFnizOphLgZZwhTQQ7qDERrBQnrEwQ2eNLZrvJM9s
Dp3uZdJObQSfjquImAoDiIrlvWx9fZX6iFTY6+GFRVCMpTMlN0mEJ7+QhZlruzZAjBpWurRUsQag
rvyZV3vF/HxdzbmCWCg+6CA9wIObcftlmMpVbxtIGoT3sb3LieomE1o6RHOJXDksSwOvg42Fgazb
UqJSHwdI4y1DvLqlHi1epqp/zHeCoBNfVkUqS8GjHqWicwNh4P+KdR0w/W5AXQ0LDlDuonEMfaBY
d4ZADXgW8AyPsfxjsrRxYwBPBruKPGC354MRw+LSepStu6GrvF7/XrymlTNExspnkRIt1YgPVkWp
hD63uGsLXzcLY0XPqlYtu7RJSuNRXtL+bi2LYnXsts+CxiwS/R5DPx1Gt0mtPoRy3hVOmajJaxOr
CxK0cllbAiPKuYmoARADPOK2hVYe5o9VQIchJ+sgecWQ3Bj6XaHYRzP7fv1IOCp8BsJ4odEsu3ZQ
RtxF9bbvf1ppisTHQ5b9Kc0tdOsMhwq7cT5m260l5hGhwt0T3vAhMqTZH295YkGY+65jj3a2tgDJ
Fgzal7vIT4JuR+4XT/8v3hmcWwmRLPTowv0YF4k2aBC4cAccXW59lVaPqJEgWuVdEANPaR3/gxqA
qpw5NETEhrX2kjccx8+/o73R0W6Lk7rrXfTrCkw/7xmzxWMdXCeTVsWWPAm5X9oLV+KhVt4oj3Rr
se2Jlh9xMhRnYIy1WZqpKmYLYOj2eahn62R3a+hU8+LWUvIpy8pgGQT2mvvF3s9TZwyOXkhYaYZ1
Y14a2XdYWnuMscvq+n3in6GuWyaxLHT4sD4hUrN+sHtL8pp/yNaMg3LXefJuOmRCrgeuRO9o7Kqx
ZSomWxpNaHzUjfusKPRPSmm3f26JYDZtuhLZUKkLOtdDQ42SpKeOIcLyNMgFs5f/Me/tm/dR0XVs
oYZsXVynOoFtNnKAtN6KWf/Mx6w/GFRaXwqKXUzEw0H0azPhHHqI3gEZbVgVqZAr7Lv0pmPzDCLR
GwvpuOPoq158TBT3L163Z3CMOZ+0GiYwA9yge828k4qn65rHUQXkjFANtdDoo1ysFbasIVWqqIrQ
MuthdS1pP1z/fY47QuXTRm4PhQX5Ykw5XNUw6pMFaZzCN63XPP+QiyZkeAYPpg4aRnv8ELwzXiKS
sF4G/8HzNg/Kg+orN5JPWn95yN960xECCw6NK9QGkPEYyzxWRYtVh74lH1b1EGHeSNSnwrMIukK7
Lm0saFc09vZ0VjjpUlJG6PiTf9F01Lx44X7Z0WSU7VWinbhckTZw1O5uPG0/G7GxoEPK12oPscyM
8E0RqAInaECDh2LYOhYoXXatVJ0WYmCmRwaq+VzkgZzkqOrup/HndY0TwTAfpwHZNvZ0AKYHJ75F
HFOVnUTzUkWQvuOdmIrgGs8dBS25bELNaFLkYi0k1LRmTwyXRJ+IiBhdBMHYmgg7nxZi46PYCQIs
49igvIkVINfPiw9iKyhHW8j9s65nRKBSJ8j3+1Jxb6WBvez1SgDBVWZkxP/BYB2OZsRjiRg68lEY
oVPasdc7ycl8pMOw4s5VrgZs0JgYoZYb3ZjSGoqmomdJ9sZi9BUsMRyfr5+cUCzm+4SKqlb5CrHi
0+CHxy5IgvFIORha989Zp6in256hdn5Dq8qoCFZHIzqNsMDAtu7QNiX4TpzgSkdKhPbcILUGpsxz
iLRY577oG+ibGVjTfirvGnOntxr2ZO170b556v5ZR7oFo55pY3FMM5clbUb5L7UDWX/I0OlTos+w
O1X1X9QBz+SiV2ADRUx9tmYCuepiZ5WnyH68rgg8J7oVhTE5IeJROVE66kQdYpwGIpi8En0XJpIC
razZNDM+vVzFTolarFzuFjTFVO2LbT5Life/icP4grhCc4U+UnHSj/rgLbUgMOQdF41x4W7Qr4RX
6vnnqOvYTsYOw0ZITgSGse5q0aJw7s3cQjAizO0M/hUFEHLwe+6IHGp/8GSP3kxRpzyv6mHIeMyp
KM0aKJMxBkdOxznVCgnNZM7oqW4HuvesAUU4OWhfaIlxwVXaX/9GHKuN/mK8FUAyT+vCzFXNLGWq
yijDcm37Q6sHfXfqY0GOnVc2OMNgbmgiY71ikgOj9hYX1MyUODtzq9SRvkw4ygxJy+mb6DkpEoy5
q6ldZ31SAVQxD9YaNNOLlQquEy9gxIsEjy1QxCGX+PbvW3tQLk2adQNNAv/uyzQ0h3j5L1Te8K2w
TML4dP1rcS7wWfGZURDSTbk06yvqBOFxjJ/rMTANzTcIksE0CsoF7fQ89T/DYxwTNuomtm0Ar1qw
A0DDvD+YlR+zw+r37n+xDIT++YwpP4NjlLHO1bCeQhS8CwrXBTba6EDQkH3UQH/2x8xHNF+z7RVg
1FKWQzL3UE6vtJGvqZGvsd2xdSllZnoMfVHGgdejfIbHaGRPBluZFdqbMHq/d0eEp0hytCOsSSCa
VeOiaeh6xOXWMXTBEgzAlvR2Fdp4NS8+Oda71LPdrvH0o3ET+yIqOT6agQkPg3ZgXyw1xSSbgTFl
PC9XhXxKkLlMMTiOP8wPdew7Dys3aTwr6j0CzzZWqsjC8BRHM8BEigZZpHVYK9at41hWEjKrkzv5
EhasR0f1UB1QktyJxrS4d0JDkIvGZRMZa3YKqNTJMmNcQvJqujiCYNXpUjvV599ryLsbUb1diMeo
aYn5UxT3cbTWbfKU7DEyj0uht9io+l+tHKFXmr2DW/EYLTWsdM4wh/b7KJuncpcFCdozKFp2Pwi8
D9fjbdGYiEdpZWOxaFpiWdwZLUmFj4qd2+ee9mg5tJAW34ruIU1bsgISeitkrIlBRZmJGtIB/SCm
lOENIVX917bTtfu8a6xHc1Cnpyjph89FQVbMxyUpWbAusTRFdXrubaFTFxj3o6l1tnvRLKQlyy38
CdK+BLEPPqntzW9bqpZ9JXKEnCjpbf7iHzDGhhPEeZEsU3lBVaF5i6j9hPNKOvt9xmhrlarFvYbf
r5ZDmj4q1fOSgQ8pdq+7Pq6qoBiBj4ZHBc0CnUd7bbouI/qTaF/NgEW/695u3eE1OdFJCFAwFE61
D38KMHmXYYvJqKeOxqHSnvFwnoc37twZJGTu/KgcafFTP2g/ruNxj3IjIqOaNpnjMEI45kua9XNY
2npnxqj0KHaY7AcSmS//GxwT3CpKkS3ShMxDLxWOmTi5MTgK+mymw3Uc+mUubhy95Si2YuCYzXBU
cogIpYsjX7XcbK6d2PCk6Pk6Bj2aaxiMluOtkSs2SOl9qQGjZW24pUJeoons7MlypmkQUWaIZGK0
vrJqk2AlOp7sUTC3H5YpQC7PuS6TCIOx/PWoLepsQSbL8lZkPIb1CVw6AhDuwREk1GTkPDFBxeic
pOWGMrZoPan0JSC15WWmdTDq9mSSzs8S0RpFvu3b4DFKZ4FHEITiwPs9PVXcov7eeLTtZNr3gyCA
5dq+DRhTwkrjNlbMDCcYopkrXuW7ISOv1z8S9xGA7an/f4AYOmXs0lp2ij1DILp8pMTcjFU7Kn0H
0HUWdVB8E+ZYeYVkFOTeIZlnQKfKkjLUgOw9kGJ5HZoywFf4SfLlQ4vXKTVOyuQU365LyrVOG1Tm
iilNn0oxQUQZmpMj2e3ntGz2Wtud0PLz+TrU9e+GlvLzMw31MlVkQgUMF0cn7aFvRM213Mu1kYa5
XGOI/sbcDPF2W+/s8bmYX+Ly63UpuKEbJi8MgskSiw6inYuRZ2tJtApGot8pnylrSb9XP07faWC6
7Ilo1yD/+7yj0X/fvEbTJpUUhWpFHFcnu+ncpAexUhbepJixuy4Z9/DQjodWLgwgETbeXmVjrtMM
niPKlP1kI1RbjAdTjQQ+XwTDfCPZLKtEKuDyi/KbkjROQ9zOFpGWcw3gRhbmI2H22czLEPFLHTrr
hI1oE54pWJW9Zk5ZyrvrB0et24Wb2oAx38gYlXUt7RQagRaEcVBBDfQhy/wa6aUVozmjaPiHf4I6
2k0x4CRfZJTMmaABesUJlgbdP+mr2vc2EshE/+YLmaB2BGPdMrrhmMtatFloY5MYLmtdO2VzVCrw
V8w3Wd4IXBXX1OoyXl7g4bDRRMsglfpk6x3teSC3JmiYA/RyH+KX2s8O3Yk24IvG4rkXeAvIKCBZ
IoTpIRI8lDaSVoUl30KTJOV7sD3RnhveOW7BGEWEq6+T2gTYbH6Kos/RILsSGu605tN1HRQeI6OE
cq7OsrkAqPd6kCQ/UJqq5DY5lZZL+ZSyDyJyRZ4WUqVHdQtjOibLZDfpbb/UOboShu6btD6RbnFV
7W+ipS0I860SI1WysYB7mjrDS+fImdPyFIeJKNdAlYxV9y0O85kGVavGGMTPb7mGFcudGhdRp9s7
NENbfBAlckRnx3ysRmr7tUwBt3Z+N97Oxo1m/DkvlIG6Bmj/kHq2LiqQSiOpEvppEQKOK1bt3Eh1
4hmiPAZfjncQJnqopajW8xn+VtGwALLFmmmL9tmrApfBTTZvhWFsxCIphYTyFxo5PmMYIsG4Y+5Z
KN05WoCBj0Bz6dSjKP8lEo7RPa3Da9/uaLyiGE48OeDndtPMu35vufZh85kYxZsGtcDOUki2tu0K
/imnsZTnJgxRy03rj9exhMfIqF0yocY7RfhcWFl8UF3K2qF5TWB4Wu6F97RJRXtIXq6Dik6ReYoU
VRkaRkVDsvRprI5KeKfOAlXnW3RwG2ByGgkgGKPzIAljNLo2G2hZik+U7l4Be0tcecShK8L/i+QL
39Zu8JjnzjBIqazHuL7xyQgmg6Ymfe0ucRvVUfzqHgSbggvAPcQNIPPkMRUj6oYVgK3yyzJPUfma
/UVDlkHJR36foc2+eGLwetvJhDPsqod1/CGte318vK4KfP3T0ASOYjXRVDZ0XqO0UVAJpW0r6pGW
wnIvldzCtZF+mV1Ks1mNO+HsFjVCF7Z9g8povU3SSNEioLbehEmqKUiO9c2yM3bVh8gbROEMtQoX
aGj6AN8Gmkfw3jjXRawQVZSph9WQg95bfJjEL+Yd8dK71il2MFJ3oro8VzeQ89Q00Ingvc/ohtHj
MWzn1DZan/LuJmz9eBW4RwEESxTQxYWUrRQiNz+NBKu4Hyzdv64b3GN7l+Itw7B558h93VXgz4ex
zfDSxgh9KQo0RQiMr0JRJawHAoQi+RW2e0mY2eGa8o0IzJdPk6ZdBhoQEbN2QiRmVztyqwneKhOR
4PIt3gaLCrs5rhRjAqph4bb2thMGdJGCjsbyzCkO2La51w/d32SUUFn7R8vervYGcB46Sc0oIEn3
khGElOVp9avpSydqMODmhLdQzH2NMY3WLBrOsfNnD3NTeEg5+t2IQa36Cd1amEfrRRMqfIu+EY/x
ICE601qbGljpJpk8KyDg7JRc5UuTg5cZr5BbkVUSKQvjQrK8LztpocqiHPt6rzSTm44nsgq7q3hV
tO1pMuahx9uO9glInk67q+AaQW5XPsseiM2ELEoCO6EyWTMU1EFRqAJLNT+M+vesWdww9K4bCj6G
DoYI8M6B0Ib5UnaTzWCQhy1CNFYkz6T2ElF7pQiC+TbJMud1b1BlkH9mkYOL7bTq7n8Tg/ks5ZKN
EtrtaFh0ssaDITcOpuxEzojr+kCV9P+HxS4jTHOkQbIUKOqjig0oXYDeVyfPnd9NaCKd/pdbhIQB
+CjBAEXowW6MRGLa8lDJqNimdDeC2wURaCiND9Whx6aeQUhwx/9O73CModC0sjALGepmpMe2PlYW
tla+XP9M3Mw2rW/8IxKjbqpmzHqpAaPxR0/bZeDpmh9pKwjo/QWaLTw+Ru+WesKWcFrwtrCnMtrn
6IREUeWZ9gz22I8jWlfDxzNV7NeGGIj9GNkaLatGEDTBBn3BYokj3eJueSjTzi6GQYJoJ9pGzfda
G0BGwKiT66EcAFjpTnqi3dhNEH60epe+ssWTDFwBQduEFigCCoQL5u6l0wdrriQwAUm75I4AzTgM
mrPYzujrruxIh78JxgybsoTD/ZKL8b1emlrTqEF1pK2gpsdBxl6ciYYduXJhgwB6FbA5GdUd5sPB
+sW2Ws2hp9+PnuxjbYEXf6NMv3QvbOSZH69fAt4928Ixn021x3nMI8DF5kGWD2YWO7WonEgDFjZs
NnX0/CmgfZEv5pJSkFWOiWGE3qK+rtjXZAvsLbWnV36fnUOK5iJq0gi/TwcDs6Pt6wE9LFEBQiCG
zhRx2gkEaIkF2nYz/DqpsbMYfxGKb86JnTfK4iyJJhMAarfLerRuRbtQ0UR+gxc0bFGYUHbCVuvM
XIGyUMYfGgyNzgyqDcyIifuMRGdG/33jNUAlbKpphk+TaFKgFdCuqjC+XldhEQbjmeZWBt9iBQx7
Mdy4nk+5XQb/GwTjjbLBqpdloRocvnRgBJlTAUelSAbm1mdrZjZyQc8p75w1/Dzbf5FlwDwJAZkQ
sZE0YQDKkvQYwkDEFiuIfbvYRflhjwYtwUFx3cAWh7EnljGkaG2zQwy9YwXrx3WfuQXY5/zprcgJ
bsfrH4ZrvjZiMaGWVHQLeBABJ8WnInLs4q4XNQ7wP81/To4NfONZretOAsRq3yb5wyp/uS4C3+K/
y8A2F9WRro9tjk+Tn2aPZj+jI6UNlrADEW5MyAcj+kQq81hWykidjAECLe7wi67MTr9RshvdNfbi
FmmqV5e2+f30GGtjLYrVtz2EI2rhgnKzrLHJi4x+mvm9kC2dXsNLMAQFaFzRTLSYn1sbe8qJMc4x
XpdK9tJGq1N3huxMystqhgJF52qFoWDWms5pgYPzHCoe5rrNDfACkv5bbH+QRXEAV7E3v0/xN4ZT
KaWiQfsmlCJcgxlLIBxbWk/yrAr5sbiHtkFiDi2LOwyAhTA9c47MHSIOTznB+ZQeakyBrjuSvtNc
Cz2owu55ekYXn2uDzFhVULEuq95DRnm5DwMaorZ75YsW9CVUHwQuGOkXXDX6SL2GyFhBRZr7kZRA
1HJ3RL+y9qQFxVuzsqhRUvT9GDs4kyppwXYNp2TWfjvle3S1+IoR765LJFJDxv6ZbSzHpAGMUUaO
OXztJMGRcWOr929kMM/+dl2GIlWgHW0fLGPuTOZrYlpYpfy96m/R+hYkq2C8jmsxNohMmLVK6ZLW
M0Sq2ud2OWlId5HmsTW/Roto+lpwegZjCQspH2IrBZQ1e+1yL4vWEHNFQQJfRc8oKu0sOUoegvKu
VjRcLbAMZ1nhVZ3lFX1eO4YMU9jnh+vawE2vAes/gIzWaZIKCk8CwPJzlDu/eduxAT3xy9YxHIzL
e9N+EbUs8B3KBpVRwhnk2piNJrhV9+OpOloP0qfVbR3U7TzpIExEcD/aOxqrkUqZyqHUA62rXd1J
OkdyOle6s7BgDaMOdjDfik0V9zZvMBmdHCoLXcgEMTOoBHeRKt9H6uzo8ii4zdyMxOb7sQoJmr0m
jmV8P2J45Eh8jBO5S+RlB/qeERWqRQfJuLDIUktiVjjIXH6IlSMmfwXaSH/gwtpuTo3+ARsf1jYk
G+sMAGhbqByaoCxc5Yk4pYP9qydwLnkCQJFEjCsrilC1V6qIq57HTksUb8ViI9KmP/Nx2itF740d
2vzMLCijGmtt+tNioHJuRp0jD6Pgr+H61Y30jHdrNRtRvY1vCSJwZ+5dMDU6U7cHK/h1qQVGhmUo
HoqlSqeVCh0VmAxUl0BbVjdXZret059FKQhX+VcBjwjbMAxTY1tDLOyVTptMQX4iT7qPXZWjezIu
qvU7NgiXoi1BXO9DXyz/D8ZokIJe+LVpkXLp2t6ZO/BogkarI40Txc9L7c0lyB/W4Pp5igRklKiZ
bbmvDAhoys9kuEdywdGIQDdEGIxuzBFykpUBGus2OY16YJKbUNv/mRjgDkAGHUVzZACxmEpjfJuk
rxq4zeXBXcLIxToZt6weKktYEqU/s73jLAxjRCYw+YPqY6VrNmdPQUFHihzrx7SjBd/hG57K16Vi
lf0NzsIEKVZhgR2U7QYIlVKu9FUHyaRku3p1n0XLbtFVp5BPUfZ4Heuia5cFY7xpnkhmN/UGlQ0E
+6d8V0Dxfs4mti+VDp05y39iXHG6+dNEI4vL+NOeoMfb6iHkkK1+HiqPdq46tvGnvdbnMBddAaVc
ZyDVgXij8q1VxL3cFw9bFoDxmrZu92qjQI7ek+4pVWO8M5/IRzqvh3a8h0y0VIqvHFiPhsZ4zmjs
hIe0pc8E86r6jzLNgrn63hGQtUMLQ5RQBdrBOpvf0r2jMbYpbIcx6bDkwzU/LL7hoo1cc4rJQfG0
9+k6QPuQoU+lE8CyloNFZayTEc9ZVww4U6t8kMyPobQLRSWyf/lu75Kx1sno46lLIJkcmB/oWKeJ
QlnoknvsMnLpnkNL9q8fpkgq+mU3kcL/kXZdzXXjzPIXsYokGF8ZTlJOlrUvrHViAgnm9OtvQ961
aIh7cD+5yk9WFfsMMBgMgJluLXJ1G01cvd+0h0phXtEGiaw3SIYhrOYk0zOQaWPkliTISlD5uxe8
FOvPDBGWrpYOaRZVMAQa9zRCi1ixU6Ug79JEwQkM4VDWGTlJcx4Fm+DnudlMdqk/hLyPoPlfGaZF
MGEVMzw0On3LvWG+ad37JD6eH7J3hxYRQP998vFU2k4dAcCw6y515LzRcIAGqrnXd41X3yBBM/ZM
csiULF5D2LYojs1oAyc9rkKPk/VCItlG9R+bx69FZAjhgSRjP7QLECjxp95n9+0dsvmr7Fm/cW6W
sMDW79c3cj0giZuL77STYkwo3eUBgl2b0+Win8xBklq8O/CJMyYEiDIplhYSMDywjwh9NDBGL/V5
lVexI6NUy0QWkAwhPKhWZ8VDzPG+mugz50x9xtEMORX+a8ewzD4eCt4lNeAV+2cjMYRQYUITwdQr
4CXHn3Ve4HH8niSecyKHDnLe9bG+bVAv6imgRHiULAfu7ufAhRCS6rPhsBzLQd/zJvfpEB0sHJgy
rh61k+VvfKbOgIlPZ6qbNrrOQz2lyWXZR2nADCe+IQTvqIwtnWRkJctOfEIbjabNKeW2QV3QStOT
kveScCLxf/ERjTJDTXq+7nK78Fl3s6hqYMWmJM7LDBHix1yOc0z4JCVok4e6+3J/3gv4JJ+bFyF6
LLhZnlwT32/7bj+i0WXKUBodIZXvnO6SxhQc7sp3o09pcB5Y5hB8eFc7cTRVvZOVAI7s65w+q3oL
HbEDZbvzMLKgbwohJJ66XJn4NDWfK/bK5oDkOr0ygjT11B0Np+8jRAbPg8omTQgjBLLNXTVjWfft
rrUviSl5xJONnRA2IteG0MiI7+d976M+36eGeauXIMFXdcn+JfNyIUiYaV+mA88ALIiH69AXy6aX
ppc5w3bgfeVaV9E1BuHE372hsYelT3m2OfrgS4H6URKUzwauEnkGnzwpH/KKFZ6QClQDsyAKCLzp
q+qjVWM3qZ5aefONcTOEDTSi08SLZRIkm2O5AhXWcle6imU3AM2VxjPGfd095PHLB1zPxX0JwVUG
KnKE+bKjZoinGlQ6LuoBUQvmklaycDed+w3BFnJCFx1CC2URDj/xPYgSPI1JQtL2kl0hCM7gOlFK
WQKEBZUpvMOg9ocvVajuoIUV8JdK2Tl4O89YIQruoDatao4TRg2Z4bH1l+d2CMsv5WEIrd18cLrb
85P0+gj+Luqu8ARPsNViScwBeArUJIIlYCd25YacaCZFk32w+DO6rdzM6w+x7Oz6H0vtl4fYfH5X
gbcbczCqjhhd9mMIft6V2uF0Hz1wemvqm48SW/lsnbNVCPRFhZqcrAEemsav+eE8fpru+NFcPczS
WkUZmBDtI7uO+97FwLahtrOg9tllr+rl/MDSytxmez2/jaQQ5sErY2iJCjBnvDL7b0kBNtDieH74
+DfOjZ4Q6pOIDEmvAGOJ9Wqnte1yyNzphTQTmFdyq/HamRDJ9rXpIuDlMiA8xcVf3xGuG2pUsgl7
ZvV59Bsu1hUoc1C+Mq43+/K7lFF6K6asAYX1Fxu0otTVe78wNW8kgel+Pz+MW1O1BhAWXJaRZda4
RRr0CZyiDFq8qxi1IZktGYywtsyxS2vFBYxR3epwwPquYpI+pS2HWFvCf8Jq+YKvrZkybklHIZeR
jGipXRa79GxFGXeL2/3tjMr/KjPKj2FrTGFVMUPHYwfB9GioM6aLp4Lk0JBc98vsEhZTl9vD4Iyw
q6xzLKiHNPrRDbM3VE/K0H8gqVnbIyyqsaAk0QdgqfmpckiYKo+JOnrnXU66ioStWHWbcTEXjFoG
DrgixNGu9spn9YbXqYJhl3hymb2t8Lcy7N0pqzLyyi1gGMvqMKtRpp3M/mAsgTvlQTRMfoI2aZA6
uhelQvfmMsmMliwA8dzV22NH1Rk/IIWEC1g2zfKaYrWdH1k+PWJMXFspRIu6mCu9KAGyaLrX6mQ3
RG7lETs9Oq75qYe+i1coqmTdySwTIkiU6hPr+DmijSEkSK7odDfPX84bJsMQwgeEqhVt4qdWYh/1
+NhHHVgaZDzMm+nVeviECAIaa7PWDaCA99lH8tH6sRefFL8GFzxv/EkkVCubt4ioswDnK+jfIP0p
LIQyn80obzB0hWk/MjZ2ETorS4v5WqQ3f+dxae3BlnhK+nymXqFNiGOKa4R2XciI9reDzK9fIvag
jVZadCOPz1WBS2a1ToBkvChsUiI4U2nuWjbVsp6xzexyZf/r+KxCtmKOhlUQoDYBT0rScLFB1Lb4
WsjPNu6HHPXNRmF1DMtYFS13oqW60rULNl6oUqY77uzvV+AbhrAYbC138pIHUPPBvOF0y8p1F3vg
mQQBwnD1gaL/nzvQG6CwMoqGGbHLT9Sc/xRNIeC1wcMwjgQ8lNaH88tQ5iXCAnEivZtUkDL6evnD
xaW6OdyO0VfWdP6MjfY8Fv/h50ZS2FqhYWa6DT9f2+p9Y1wlgyMB2I4pNkExLnEhcijsq8hIujIH
U6Bfjdd5oXjNBC5xqZaiDEXYUfusqfpEBQrnwkUfOG7Vbc829nOGN8wRMicUSr9BpRwWWZm5DFkI
LmM7j9jMgTyDIoWwIuhLKG+yWbLn8Hl4P0+/hlFsgrJre2yKETBWMxzQaHCbp/2hbnV/SmTEu9vu
9wYlHH9b3YgoS5E35PRT5fhDBy4YDd1jceyZ0bQ773//EZzf0IRwAXICpvcznu8XZp0cMt24iWpd
owyC3ELPFKX6jKV4BM9qTwE/w7Gbk2bvsE6RbRIyq4WQMiSlEkHWhp/cJqzwPFQzcMF58VPyow00
yGBnYYn+JSU66Pfnh2DTg3QVzPQOZyUXHzL0Mq3zxsZ4K0icG7X6pqduMMtfajaX+gpHWOo6dY3F
cDgOgbPeGbKr3O2EcwUgLPV0YaMSdQD4tc8wsOD3AZcQp3foeP1QtrcCFFZ9TZPM6HMARsmVyQsp
ldKjGZVEsO39cwUjLHFjyrPFSLDb1DjUa+CaKPyWxxUNOyjeIWVWyfDELJoiP06mCmbxSwTwju7h
itWhC/l+nT0No3/e/yR+8S5nVpD1pfx0hZx56b+30toZGYCwxLEFUGuIMX4tWjb777X6v3YuvO7O
bxMk1qh3RHE6lgFgpPuePLtSfVTJEjW5hasMSrOKqOwGDJGjHpra2uX9xeLI6ts2QzxYVMAh5XDp
eCEC2UwrtIU/xnX9Xh0z39JarydP5ZIF5yd82xobZbroUgO5ujAfNEfzlQaOB1+1LuiAPrh2NyTf
/gxDMCaZDNp1CzBYfhzjb1UZ1jIZlO2DhP5mhzArpp5B2qcHhn2DxB2kGFfsib9aTuiLRId96nXS
1rjXDP3dPgweDmjxgJseBBm/e0JG0xlPH0hgsiPvYVkOxpGfp6u9tPx30x2I7Vro3NV17A6/I3W1
XbTG1CKluYzuOB8M/WKg5TN+QoUPp+TltJRO4zvSep9N91gBC/uElZG41GsAN5+nXYrkmiER9bXG
b3dcnOe1OZN4gyyR2tyAV7DCyKZNUYMTvcHhc77FYxxNkmDJr/vulKVfP+CbKyRh22hol+jNAAP1
5ail1T4fd1WqSxYZd773jvI2fcKmEc+tW1ccpNG8YbqnimSBSb7vCs8gVjGOqrrg+8t84bp5uAzF
7vwwbe/nb+PkComgbrbN4HBHGO+6gDNg4xrWX64nLDAWyGvPt1PBFZ4Ql8rYUOnA8bpA9cGsA650
LmCP+7GdefxD24T4lDlDOvQusPpTG3IBAfveBUkp2ScHesr2i+zFhX/vjDu4fDpXO0jutJR0KKPz
i9nPr4tDmnvNl+We/nA89sh2KMuRpZUyBxHiR9RkDm7Rgegqflr9pasfeskBn8O/EcoVAkU0dQ0b
GiAMO5SNBsthmS6jy3/15IfpNL1IZo17wLtRBG8p+OBQGguxoN9HUenaOWEVEMFw/8pvchpfis8/
pfDco7Q+cDMSruCESaOLURUThDOR0Obe7HMjJ9BypVecx0XzrYtyL8XcDIOgxQS9FFe31IVpS4x0
aaBHzW8aRggGJD77PlwkQVT6+gsF45MW8leyJrswv0kGd9NaVAKB9AnCNUQkw+6qKYdw64iT7J4T
kKEK+DuJ/OhyOY2XDbgvzNHDNaesQG17F1/BCqu+NwZTpfbArwMn3AbSID8Ve+dYB2MQ+8MTiB3u
zxv66iXvvGiFKHhRm9CiMg0Yivqj8RKcTT3z6l7pHzub4dqT0XYXlzS5gv76eJXaFWr0oCaZlz4I
90mYaCjIAnOy0YE0TW3LJVjmp8jMP+vx4JWsCZ1Bya6HDCQvKEm36e3kDkmxP2/DZnIAZgbUvFuQ
l7CF3SVtXFwHEFSj9/pFYU4XerbrE1x5Z214Hkjjm+G7weLi6KC8sEFMJ2wCbq4XqWIg9f237r1U
PQ3nni9JvdePBSju88B+KS5G/N90ktF7bAaxFbrgHIY+DmwucCpv3Jqv+nL0ymU0D+eN3LRx5RDC
Os9jV8P8wyEU5yZSvqPt7KRln63iCoMSatJqk9fG43djusIT1riK1wMzmYA3+q+3iSgwSA1v1+K9
OHpRfOdx3M0BC/TD3fismL55K6OP3RxW3IWbBCQfLv79HkfhmmPBzAq5pR64Hd4Toh/nR3T7DPuG
IOrhLU5qJjTHnPGWAi3IUBCfX/YBF86I/Emyu26bAyYl14DMi+oK5gyQU2ryEWCGg/o+kBCNsmr0
7VwIaoc/IdCT8fuIgUDHTNGiw+0hOyNcDj0KJsfXfn/Opd5pu/SLZAg3d4IVpLDyUJoYJciH+FGj
O1JccesTZOGPNtIv4ue71PHAWfvoPuqqb0lCpNRcYd0NTlM73Qxs7qGvTzR/FX7nsSPuIKCvpEje
DDYnEAEGBDe6ClJyYUHoWmPNPVh1fF0JB/JXLDsqyr4vZCpDuVhFXuP7Q32lDV+T7JNkrjbTu5UB
wuHFtjM7q5SCF9IuOx3ukV8Zx+HUhMgSUMFT2955QJlBwhEmzbveiikMYvqdZnzuZU1Vm763skdY
UXHeLaBRZ7y0JMioFsRZHCxsvzR/aYxK9jKJLWJBl4lzkp4N3JY63mUxWnfdJjg/XPznvgu4b+bY
wlIytWVS7BEQXNqh3ed7AuIc9SBrNN2+HVjhCMum7FujoRNw+O0A13qqXvVs5fzfm/u/bUIPGMLG
yIeFFKYeonKxO6zPObZAahNY2uxbhm/IqiK25+YNh/99dWzprAHdPw42iqn4bBaBNjyenxjZ94WF
X6dT1hUJ7NCiJ0v5arWTZKFsR7LVSAlLH5Spujq7sKDbOXt2rx2GLw1q6f2fqlgkk2bw/Ce/97W3
IRNCgbM4Nm6JAJhPV4ad7q3xu1oN4flxk4EI658wRVf1EiBjckWdNDQy0zN7yeRIx06MAmXbjT3F
7Oh3fThdtshTFN9uveiBn8qrvSW9e9qMOw5yWkJATA3Rl9/9rdYXW4/cHleToNYFgUrYYdPJrivr
lPrzjkt9VbXXar6bhYUWfiysvsGLoaiLXTsnI+ArZ4auMhJ/QsEedX7uNrNNxwLnGdFM1yWCjdWg
zNnEcKpczHs16zy9qfdkoPvcCpP0WpeO6ebe9Ib3romq7amZpJhFnrqAD+lCzcIOj6J40vLUZxzp
ZDcP236DWhc0j3DRelVY1bNmNkuZYBhf+0kDVJXW3ph59j+dWwMU/z6SQKzOQ0I8tCyUvY09zkN5
uW+7wctwpDs/a5srboUgRMI5tfIUt+Y4cTU41t3TeqfJ2O63j8IrDGHcrKkw0XAODJS57e1ddpMm
35xHiltfziyo0yvQqsguHGR2CfExIapVKTVGTtNvS1Qcz72XS7tIZCBCTMznvqqpDRBHvWKufkSy
FNiVrJZBhiIExTZzrcxAIT8qT0B6QPs8MLiol66CIuQjzvB2KBbczciIWS38UMzyC2bcFuMuzz+f
h3jHM/76qLU6+goOR1KVOsmo8pyF7NAgcMhUTwfBrhYO/3DY2XiSHsJJdhEvPfILbqikcdFAzpK/
d1Zc93CfXtlzoI4oPwnrgJwQhvf0e/1lJkc86bqH84ZvpgQruwWHLPW+BUk40Mdq58wDTv5ucB5h
+6J5BSG4o2s6E5kIIFJqe+Bm8o0k9cY49VPtFiSRIFhxfDfJPcsM0BEq8Z3/mFgXj/0QWiSGWI5m
UehclDVWuXOFihFMLQa49pZnaLziUtH0I9VDtYPsyL99Ind/wYq1Z6VBEytN0KHJGeTR4gI9MPu6
RcFUsbNfZFz/21vACk3IuNU2tyzQbfG7fI6Wovw0vQJFvt8eu735IqWd1beyrhUe//sqUW0rXHLE
JvBwVfta5d9dZM88y2/29XP9kfrdFZiw/IeZ9mmkAmwsQ1s/WHQnZVTajmVvsyWs/thoTEZ0QKjN
U1Y9T8bo5TJOLRmGsM4LO1uiCHI7/rj4i5H6bXk1VZKy6s2T12qohNVMI2OkrxivnS04eY275CBn
yeWfeZd0r2CEFT1GFVqBW5iSun7XTIFa3tj6jlWTLHRsJlMrIGGPKeLeQYsHgFDXzIXQIVAETkb0
ePDa1TQwJTdbm93V4OL9N1hoQrKoK2M0ZTztSI7O3vJrtL37dXbhfONMuc0rlbzeXc+ZL2sukYUp
kQ6ymxa7WlLsporu99RTQ9xPRkfQIyQULevEfyl2EbRrjudjs8RfRI7IEpwgmWsiSiV24eH59KVF
+XZt7Us9vp6RwA6DN0Jz9M9AheChjUOSqRUGOSKnvNunbPEISKvxvs56XoIxjHN4HlE2r+JLVqtr
g8ZmQBpX0ZV1avfMz1q/OSSf3L/5C1qJarMqC8i3D+BCtVA3XLDmaGiw+T1O2pmbVUmMrY8/L+m+
5iEuf5/A3Bdh9+F55nxYcK0ZH6TIWxF6jSx4MtprclDkAplXNREcChbw3QU/uRyUS5mW8uYAr+DE
gsneoLM98ZSTd3Ry5jQLLben1vSHE+fNxiwH0fXIglIqa7EVVtfIwta3LEOP3nIgkwdOO0wfcLdv
vKT7JszuTVzcglYkhp6fJ5lZyfiKVT3qQqJq4TPL77gShKbv7rWNOhFjN6FPZ/J0mazZ5nFlbaiw
DVaFlaC17p8Z5c1uSqhhThGYkHR71VV7IXtG3wrza0RhVwSds1UTDUPbqkeNdBAlqfYlRS17V+/P
D6dsEoW9sdQUgppi2DYnh8huPJfdT8Xff4Yh7I0TVHTjJII1BQ1Vxd2x4q7NZJLefEjEnXE9ZMLO
OCt2NTs6DHll4WqioxHV939mhxBTFkPtp9lBLFMa8zDkGoHaRHeqE/3uPI5s9oUIgi6brCF8SU/m
ZYfyIIP+XRvMZ9TyzwNJxkysrVmqRYWqCYAqiMKpd2b38mffFyIEidpK13mEyKcAjZspavDOA0i8
1+WxYpUNJ25NWZFi0pvB79lT2x7a8et5CNnqF/nxzLp0msKFEbM/ER9V9zsw813zK7M9WF922VNz
Jbtfl5klLH/q5ppR8JRksa4GWvvmEvZS1VXZ5AsrfzbVRastgNjJS77scu1JMnB8ds+sSLFsRp0z
tSz47GsPfAtG6VGBoGl57Pb/Ua+4vStYFjZ7E1xyYnG53YHLFg/AP89hvPen+eJcdiHvte4vBolf
b+aMtvqGJkQ0EPuzNOGV0tFVdsuFMXKfXuCllO8J/MI4uyo6L/8iGVCZjUKII73J6tGEjQmAX6VX
c+qn/7w2twf1/jzetoO8GSmGOxOtAiZvPkJhFYvuc/SYnAfYPDyvh1EIdG6VL0nFGwyHHRd7a1Fw
Xl3YPq8AL3ZyeVcZnlhwrttDMlAFA5gdq0cuVmUgYcqgssN7xNSDNp1k9XfbofzXGIo153G3qH2h
A1E3XqK08zQbWdKn1CXh+aHcjhhvONx1VoGw1GK7hq4QAmH65LKToV0mueQyYNMdoPnBL3N0vsx+
hxhUdDi9kq0UTT14KVRGjpXSs9N5Qzavb+wVjLC08HiZjDGnouJdkwtKj/nBM96rqMhNQlnL5Oaw
rcCEFdVUdGlq3hVWofy21z1DuenIs8SiraO0rRHThFmYIUdIH8uun0wWa9zLCdoc0IC5M6/rwD7p
B+UW3cHBebxtm97g+DyuXMGF2mUVFdgTF+emGr4n5R4X6uchthfSyiTBF/qxB2/rDHf7WREJ+bX8
KsVtLWd0UW5bZzdLYpHMKMErmiiJR5cn/ZMedNldl/oFuZEYxdfIu/1qZZTgDKne4SYgxTz9W62U
BQO4uuojYtFRek257RW48iBQZYbCphD7CrALOMxC7GPhzyrEAYXvdfCTiScOpo8FW+0XoBj8aNdY
pc73LDxW/dChQ2Qd9cobfHOPPo8d3dvS+/XtAX1DFNI/Bm1RonWviNWR6zQzH7Xur4JckM36iIeA
J1R3VXzWEhsWqB7ZBuIRjoUp8XLTOTZoLRnm9HjeS/i0vHMSnTdYc6FmV+xWmFhWGJTf99Ij53Tp
DqDQxNYhywA3r+5RYPELR3D40qEFLQhw1NNySSAESPbsyN+FZ092y7sZ2FdQgt/3aq1QtNxjbfX7
ubhXqeQ4s7l2dZtwhl9oUopdS1OT9RQlHMhZLK9XaKgl37te9c7PC09G3s/LG4gQ9XpWsDwZADJl
f1lTf9GYF5F5lZW9ZxlhRHP/PNx2BFwZJURAszRn281Rzavu+RMmKvivarCCo16aoLXfuJalnLJB
FPwhnwa1rFU+iFUfavl1pe17UNOct2rbE94GUfCEyqg1C8VWuDQzQHeCo+6lBTlKCchm8ZC9Gjoh
ryywQ42R3eHgUU8oLFa9Oju26GJqeTdMf9PZn9rpMim63XnjtpN26OfhhQSKRaojRNzIgPp5vcDP
6aUDeWGeQTsvuuln6DdaUL5W7ePhQ3yMaPr9F1Q8Yg/jtLQJf6vVpuc8v3Wne0LuokEmfLHpHisY
IdT2puvM0+sa1oMCdOpUu1ISaSPEZkBfofC/r1ILgxJFSxQEpTrkXQK8bkW5rw48N6uepCFw0xtX
aHwHXaEleUYalVcJqKjKMfF+aGVeOxx4SRPxi0AHndez9k3iJDJQ/vcVqFMsS9ypmC9OgLAEmpf/
hevFOWiD7tN8nA/WfcRCCaZsWIVYErcFsYkJzDaEY9h4Jx1inJNBPAXRnPxBNrCbW9hqXIVQMlCt
inNeU2/sQcK251vY/6tIUOaTQjSxDJWMFfcW7Yb9aC+Ip0MAYzmM8QmlvWg0xz7NHmSUGbL5E4JL
r/VKEycwDlxeXm4dzVTyUiUDEKKIOVgst/m1iV613jjSy250JJno9sChZ9VxdYLidWHgXGqNTZUj
EWXdlxEFqS69Lt0fEqfjq+fdhon+on9BhIEaEuLECy8/KD/PJx4Lh4t29Kb7n4xxzr2sG2V7x1wB
CgPXql0e25xugR+Dsq80WNApf7K89FuG1go986UkSTJIUVnGbHsc7hgGcoHkyrXiaV4cWrdKi6zX
3dufQLAgWcp86ZwZ1HetRbnGEouTZPTOdRJfIh/y9AqKX7J7T+4B53CEQOzg8dDJ+ZGy0F8M8qBP
1YFNqUfKRzAASfZriTdaQhieuzgr5gZYbbuzp3u18J1WwrMqgxCC7tKwues5J0VUBK11qdR+LVNu
kkHwv6/iupsjze0ovM/Kjipx/IZeKIX0pWg7kv9aVJYQWtHv7jgxfymqXM+CRm+xjy5r4o27/tig
H0T61ijzAyFS6LGrF0OCgUPpunEa9zixXhgvqok3zgURVveScL7kGlGyDkXZcArRo+2qQp0oDHXQ
jGUc4/JF779JIpRsMIWA4ca5YSk80iLXwE0QCClwfERNHdrQ1Yv/VQuWV6HZBrgYDWiQQG1QAKNG
gQR7xGblsIuJlj6T0k/wIXm3Zt8QxE4hVXX/ST/T7LjYp6Sxjx0eRPI00KJPuptJKkU3Q9EKTsgI
Sacb5TzzXZ7EqJpoYusiae1Hi5F4r5vZH44fESJSTPMUzeaAs5TSN9yDibIyiT9s7lgri4RAFPdp
VWkUJRM8NeN9m86t801/5LxHnE5t/EjZ0MoliBCVKJnBTMFLrWL9TimXvWHtTWn7/OZCWhklxCXo
vS+scrnf9TcjxixPwY48Snzh9fLjve/Bt1XHxgWu+IYVx7iIWSbMDkWLVRoWTznbTc8k9qoDV3LF
a30QP1ixl1yRVHJtvBmiIBf6L7Qwit2sAJsvrL7ZRZPqj1pysNM8RHmsH6e78z7CP3bOTmE0baux
STQgLCmgFmluiubhz74vxPeBNWBfqTCOpg5J0tEbDVnD07Y/vA2XENHpUqAZrgQCW8Iovcjw8jdJ
vGE7MtiuBtFzlK6LSUpmohgfR8XBL8rbkT7oXeuz6q4iMkr97Zl/wxFCQtSgpxfF6tiK4nvSXxvu
D6P+zJYZ1b0SizYHDZrxjmNDVwaNnr9v7oQMHZlpi3rhMvWc9oXkB1XGFibDEHY8CF+b+qIDw1VJ
ABkxTX+pjUYW4zZRILesGhYx0YbM/75KU8YRmf9M8ZrdfOavH7zsLv0+lv50R/ZohwyVY3tw+/C8
V8tABa/OI+o2mlsNPtG/lfbJoC9ExjW+uTBXdgkzpHaZZswKIMam8W3F9FgteTja9LYVgjA/k6oU
UazWuM9uQUSSvWTOY1ll4GW/poYkpG2fK1ZYYrIwtqxSQBqCd8T5E1f0QEX1Mbmeg85Pd+1BekGw
PUGOY6iWiqJtW9j57KohFY07eEWAC4LycToWp/jOQk06bu+1cEIncOmlO5m8wn/Y+YYrxG4bEk5p
DSI+HNnig4u3q+ki97U7hiJybLnKsSn985646SacBcgyHTRGiU34JCrd1KkxiVNzTMiNEkucZPt1
cQUgxqRSzTLWwg/rcJy95TI/KSH7nOKO6ZXh0mj+0CBh5urCaDV34UuLEX802a5VZBCbzrEySZik
fJlTox4BkYwPSX1o7Ieo+MgN/gqC/4RVVKL6iHoUsPz4k/u1t54q+yG2JBDSmRGCkMacJRoTTD1m
JlTD1neO+rENUNyMtyl2OO9nfIG+yxNWBgnhSFfNvs1LGJQdo1MeDgcC5SHOh3MeZjMmrWCEmGRQ
l4Bhl2EHNENd+RrNNynuuLPmCQyrkp1DBiWEJMPMq7zjKwevvpZ2ZGmK3r6HQn02Y1mKIlmk4kOi
5RZxa0WwKnFAzHWjGpLrr8385G3UxJqJPiMDIRYftZJ5w3DNVMePQCc/VrKmWZklQjSo3FpFLsTd
oP1MioNhhufnX/Z9YfVDbjJfCg3f79kexMu5jAZ/uzZtNVTC2jdzELWoFWYdQricrtfPHqJvyXPy
ozhW13zhGIVk5chMEkNBt2RjRWCSWd1QciyTh/NDtr3nrEwS4gCZ1aSJB+7IN/PPKqdbN6Q/+D7H
r1BkRU6S6CnetRrTlOOKFVtcanzGARbEkEZQxX9qlBAIWlpNVH8NBDd9yHmcC9+8RuPtnuuPpDtZ
T4NskoRgwPRWcwzu1y27JXoHscy/JbMkWaPizWppJE1XF0DgHdP8IZy+6vpwk3S8BinHDJTVzr2s
tkUGK1xqJKYyprUD2NlEaACrd/+pMh4ZqFDO2yfxClG2e2CaneXcPKg+QpZrqb+q85c/gxBiQ22S
tIYcx+Ab8d3SRV5n3xaqZJpkZgjhQWndohp59pF0pzY5mu1llkoyKhkE//sqNSjJZLR1BogquSfd
d9PcOYlkP5BFOfFW1aAQMKMlQkL5kw0NhMX+NAfzN/IXu4Sgbtgf2kqydW+/Ur/FIVGFe+zHJk05
6BiTxzqGKn3JoP453Xaoxp1n5x5+uFOqNGga93jeNbaLP1bYQrhguq3MjGFQOWWfeZgORelbnobS
gvFQmb4ETRItRC6CJtFUHWVwCOkP/J2VggczUb3yUDAI33J92PFQf4Tm236zUCQgsGtQR3Q8owRp
rp+ZzC9UNFawL7rMeSTGiYwoZaE1GRocBt8uK99Y8mMeyW5aJUvAFrIIEHbRKnn1lOh5tC8j7VM1
/mF2LJ4AiWZNZlJgjpwrZ99ea4fCj3bK5OVHXm5cS09+PJCeSZBF8areKEvH4jkYb8pmd3Gof3Me
+AUEqgllB5iNLR8yGC6u3W1IITmmyBmpabgaJ0n8s3Z7uSwD+oAj9VUVsiPbFVUgS8s3zhq/AwpB
yzJq0+UKVj6L71zztKRZmGmLD0VSr1giz9Gp32d/W7idZ9ln3PxKFhwP7b8P7u/wQoqzaIvmpiXg
2zDas1MaVipO8vElV0HLd7hSlFaOv3fR3xH56WEVpXNboXaHnk5MpzOjxTEPYxDsRo/Gg7vv9j24
OQ70SnYk2Yjbv6MKYSzH7UGT5Hxed9VxeKX2sr6ZYRdGXuyrF/2X/PkPR1ZMfLpm6QYGRH7P3Sk+
9BGsoP1cHAnkVrO7HCUjkm1c4kuWSJhGcwcqR64CzYoT74LLdrnf79pLaAn8PwT03uc/6xG1RPnG
BIV0dsc9Z5q/ufkXxwlndPOP0xCcH8j3UVMHZ55tEtzEqCAqE/IsioZsdLXjqcWIH4b8aBiSAmLZ
94WQ2TRtpRk2vl+bD1Z/shXJDrrl7yYeHRBPVBtxRfB3Y5z6jDm8Om85kuQmxvFbJhj32pEsruI1
huDdQ5wS1hJgFInfMW8OyyALcr+c/fsCmteK34TJNZJh7nkopou981O0GTXX+IKvG2qZJDFEqX3V
7aY9i+skmLM4CkhTKl+zOi3vI2i94fV0ymodZJ0azcJxsJSdnU0m9ZLebp5bs/3fd0O4ztvQv+tH
7Zo4syl+VqWDF7S7qpW/Wf4osZ3P35mxdwT/LNRZNxoD/oNSbdBd1fdz7WU3cTgdSOHVQfOpPxKo
zwZFFMhKPCSuJbafagb6ex0T016mvTc4D0Z046afJPZx/z9nn3A4UFwramtOnDnslBs9jE8DrMqu
ef2vXJWTO+o5ML5YV5tDbStZXHKL7MYO0EcSOF23r8bpZCkNCGNVM0h0c3/ews0AsPISYQee8mS0
JgjO+QN7GaYbIlPSk31f2GKdgZT6wBeHM/2lNZe2rFJW5gVCgIlsrTFyC79/skI3PWi1P8taHjY6
u39fSUKAqbuiKCkPMNqN6junOoSa1TEPwRwZe5OJAsHkkJ3sF0NSjLNRJ/s7rhBYTKewaK1j7Kw7
HexkIGPwnVsbBehc4aQM80A5/uGiEqtkLXWamFYBMopu0+XUsOtUpkW46RG8al81TdU2xcJ9sy9b
U0t5AbVz3Y6Plns479FbW7O5+r7gcYM1ZWWj4/sg21e6izxD3UD8pS9lPbsyHMHzlLgulCkDjhvf
MxrOkImc4+vC/Ou8ORvkSPCClT2C9zXlHKFmCjjL1ykgIKtmT8PFVxzYdpoPeRNQI80X7YUvu+HZ
3tZWuKL36VTPFBPV4RC1Cu1d88C5+OJ9fJzCMkxi3/5IqvCGJ7oetaLRKbmduXXNUugwhIu0cFri
e6LAAHqlOoUpsCkDtx+9LWPZDcnmfrEyQsinMjVup57BCM6eUqGAOIfKYHE0wWaOThvZhcFm8Fuh
CbvTREBC9H+kfdly3DjT7BMxgjvBW669qNWSLFmWbhi2bHPfdz79Scj/Z9EQ3Tgjx9yNwswuoFAo
AFWZYDKlU6QfFOgEmcQzr6sj7mxt1VtOoL35UROP45A8G+kgr7apbuqEbtBgIyW60MHr1IlWeKJC
BvlZezLvL8PxpozZoORIC9OcNq1IA7I3w6zusib5ehmDN45MyJBIp6qoTkUGKd0Ww095/jSqH9ln
V1PFRAtcMg5tkgNCL3yzOaYDZ7PgDRMTJcpEruMlwPdj8KKLResMHa86gf7Ed+nJygQmIBCkenlC
ADFWL0tpF80ObGlWrshWIN1dnpDL1rw7y0lzqA2CiXUqaT+j7k5IObXj21vrb1vend9yIY9UaAf/
uukwPHpiGHYq2sYl+6n0dtVJ58zPdhKxQmQiAzG0Yi5pctc4SOaILznCtwSNeNJduF8asDmhmHIH
HSme3AFvKJkYoag6inoT7OjCYFpZnVpy7FyeLM5OoYv0J6wCwiwraSai5wvXKPQQ7E/HENwz+b3s
Ua5+kBpx4t7lnVdna3PSDu/TrUy9Y77uM7eUNWtSDlHFuze5HBbAn/qnXUUQgGyU7vCBdFjmq6a6
Xng3YLzZYcLCPPZKCmYGmgw1nibm/jhyH/TpDP993aLP4E8z1EAWOixbpPj6rtgbXnwI7g3TTq9m
+NzwEDq8cePNDxMolCgx45lgfvriJ/hyaiHCnv4QCF8u+x1nel4fDlZupyRmFlQT7KqLgzIWUDk/
aeTnZQzO/Lw+EKwwoJ1W6zXdfRbte92NjhwbnNXDQ2DiglTqKVYURViOfXIV9LxQJ25NvyGhhQWK
qBAtZ47oYZ+oqrK0mP7i3IjOIv3Uwpuku1aF1DHVR1M8Rdzqnk2jVpiMUSAtMJPUAKZ+omSMLeWb
NN2X+YW2ziJbOKuL9YGJWiEyYa4lUmfm9FRR5ZA23wnVw+Xvbzrb6vvU4pUj6JEhiGUMn570+qTJ
TWMZJNsbdfvybzj0d6xwmjSPlRlNGHYpumqYQLr8tol4hSObF8JgQfjtE0xk63VJ+tX5OXyRvlCC
+twGXTIU1yZwlclOdMhbfo8EdbR3cWgFysQ6tY9Jkdcwjbb1Cxa4YcBWD2I/N/V4dBKbEWgFxYS8
RktbUgaA6oQHNXJyM7R63ReC7x+ZLFzOEqiayDrbyEq0JpiJhCvngfiN9tDPjwqP7GMz6aL3v78g
2FNREJtSmhWAiJSraL6SG2jiNketvhZ0hbOtbu/jKywmUgygmC9aAVhQLfYMb9nlqiPdUZa+/iZ1
CnvhZZSvsee9S7xZx8SJWqtJEkRA7F7ixS6/LoNVxXgUWY6607jpfo4c0Ykqm2S24dJ+E4Qs579r
geCAvTKbCR16Wg9RvOBHZOXzrPyco6fLXrKdbK4AmNjRL3EY0E3YBunvcpN+bq5U3CTqlRVcqak3
uGDpOKp3IifjpD5+aWyZSDIXcp5lE1CV8n4SzmNbWHp51sfPTR6hLpdTikv39EtoTERJRnWKKjqT
CfSwEe9Bu/qqHutzxpJOxiUcJogUSlSl4JNEwvQQfqMN/wseKKNv4pl6R/yJtztvh/03B2UCSSKb
bSsHMAs07yaYv6bSn9SZs/B4IEy+1On1YAZS0NnQCHTEeIytflCv1H7Y/9PgGewTWdVXsl4RAPWH
TkFNV+9H9KFkh0vMyW0OsccbPk5IMdh3Mk1DN0OcYPzo1SmYR7zIqx8MF4q/yKUgYtrzKq4uj6Uh
MhGl1QdzIhQwlQ91/LnLdimPMXY7ufmfT4DqEC662qLVqULSpgOiwqOK+VDySH14JjDhwhQHeepV
fL+fzpViaeZRHjjLiAdB/74yQTPTQJxmQLT1d3HyFbRHZveXnY0HwQSEFsfNBuUzna0mn7rRb7qv
DU+DgQfBxAKFzHWqyogFhZS5Wh+fliXzC612LlvCid8grPhztKRILCS1oRNy6BzKHDWB3PWpdgpL
scsnyFPZyYkXvbdfNX9vGgZL2q4oiQyubIDmlmYFfu7Wp+a+zizJo30OOlQvF1tGG+ZgZZArDTg3
YhwfZ89WuWhUxpgDXQrRJWYk56XmFldth3Ji6Hh+0iWRrfjs1WYWTR3TN3kBmKax7/vVrvWoTo64
i04yZz/czgnf4JhZBG9jMcoD4CooyobPff41NF/M9L8rNdBs4g2GCeYFMrlgzCiM6cvFFaja+4Cz
126WOqww2KLPcFF6ZUqAQSUScaB3A0e6Xg6qlxwyW/vQQv5tENulFi1jPqTUILCdWy1kZJcJT7vG
7QcWGZgocPIwDQ0dcUzy2RcBisOqDOfgs3GmlbnDMfvWewbVniYW5fIx0JDJfbzfcvQ1LLNfZIlQ
m/0CWGjeRWhmbX0ZT2yhDEZsym1i3jQ+d1PkYTIbSLl0REm0FJhXlHEMClGVG/uqY54me8a2OO+i
YXd5eLdC5dpM+pNWAV8e5G5YRpipkG9l9bXV78Lk6TLEpleuMZhNJepKow8mYER7Gq+mneb+6n2v
ECF5d0y8MWS2l7kkaHOWAJaaX1rzZKQvl63hDRiztwRRO9cxyArsVrgJcS07KLc9TySQh8FEpMyc
A7GJoeFH4selmawwBQumuLiXLdkcKU00wZFmQriVfW/tNDwSzTOViMue8/EQNpzC4+15XwEwUyHl
uFXWNQB0lGsBJfX++NRmNmoG4cnmlcwpWdq8vMBF+m+D2KkZ81afqLbefFCfq33l5afwJN3pnwTc
JTR2fzQ4Xa00ZLNnjjUgM09onSWl+DqCe7r7D7vFb/fyjte5v5ksr3GYrWMu665dqGH9oUeXzecI
D/65r6WWpFmql7lGYn3kKh2iqSCpJIYIKlEmFEmDXBSpWiHqok87PMiqlZpnUePxcdApeT+CbzBM
+InloZWMFjAzyKrGz1OJd+ziaVwiK8z+O/+4DD3PNywmDI0RyA+WHFjiiMb2fD5Mbb+/vKT+4oJv
GIzLg4RaT7IeGNGeklMVTvCU2niTr+Hz4pHY3C1jK3lZG8X4fL6QPhkUABq9VVAKR7AGpG63K3bp
VX3VXjWgGIk96JxdNnQzQq3GkvX8pVQycQLs0Jy1JrLV9E7qc/vfQBi376VyCZQBII18PcojxJ73
ChpBL4NsRkFdQkcrkfAfe1VX6K2K7knE86rdDcpeCzkuwfk+e0+H7EUNKhXfX8ZjNX4eMk7Ox/s+
kx6NkWm2xUxzhuW6y055/5EEATrshkQZct9psZv5VJl9DP3VcHwoktnO6p9GwtlTN21YYTC5FgSh
lqILgdGJkYOK1ysjbTlp5KbDriCYeAaikDioTITQsb6qgpM6BHbddZwddaMlBSFmhUINXWVTU0ka
U1RhiDGZVp3LTpOcpn43Ej8Pn6Xi0EPpsHz4gAOvMKnlK8weLA51QDeHYHEF8xiMn//t+0xIG0rN
aAq6i8+ddjebuTUrMi9T4M0OE8Ui5GzTKAEDBO0HSqoQFVbtC/aL4QfWeEbL/jfefdB2qF6NGxPC
1KSXlEDAXNGstL9Ob1Xsot+FhwHF753dqJbyNPJOFZvReoXJRDSQDOdpK1H/ML4L8X0luHPkqlNg
/dOUsb07+WIGS/Hqhs2epFSvUed4+ua+/WYI27QTZuJoJDTzkTskdCEob6VTUHxtEtXP5w/wCv2x
rNj+HYjJ1JNBNaCLK3JoblLU8FdH6RlEJVSeaD6KvOYnOg/v0pKVeUy00HJTN+IagLJPDsquOVLO
PZnLIcxxe7aHpyRZXApUO5fUqZOH017WcCuvF5zEmBNeDSZCLGmlZE1Gva6+bcKnRvt02d14S8lg
QoRC2kiUengDiKtd2VV2ZC91FnFGr97jwtXpF4eX+PCGjo0YtSqWggGbxPKoD3u5OCfq42WzaAC4
5ARMgEALkBHFCWZHGY9t9WAu11LXWhW6dXFRYSUQNrqMx5smJjiMqYnSdbrTDtJNSQwnFngaBNsH
iTe/Zkv/C4VEUUUVoRtH8iTIK0ROtTPcXwrUocNr3eaMIHt1k8/hXOg0G27Ez/pJM3ZgRibh91mA
VE7FY0HkgTFJxEjS2igrOGEspA8z6U8lDkhtP7upghihJvZohF//acZY3YBuJgQKZoCsRgSIpfZC
busdxykIk1GoYSSFEj20xLLfzl/M8h9NYGLDnBNjCCI4XRWMh6qtPMWIOBnq9j3AyuuY8JBC7aBu
g9fwQG8lMxyKiuNkU73P8Rvv0ZYTGAgTGJKmM7WCBoau25eGO/eHlqeAwZsTJjDMQtaXCt1eJbJr
lF3BKwnkfZ8JBEKd64liYLzEzB+DH4kcciINLw6wh5IyaKWmz2FBtM/wLCvtoI5jvN6n0ktGcj1x
yp85FrHl1aKiVJ1OPUAnTihdZcuXywuRM+msytSUhnUcUXti8UTCXWrsltm/DEH95sJuwBL0FVoy
qzNdKGLzLROvZU2ziHhUxtiZPqBH8ke+w7bbVkr9fxt2C6ad5qa1QwTqwKsd04caY20F7mXbeBu4
yUSByRgSyaTpnHir+9V3xUm8InAMdwKvCy4QoHRfdhZPeecvXgjOLEMHYxZY4f48ueidEYgdPbqK
t2jMtKvzchT3vWmVV7SLpfBnXh/z9hz+BmQJPoM2rPLOAOCg3imiUwqRJc37LoeyDE+kfdPjcZ8A
oQtcLogs4V3Sx9o45rjCnbPpliho0R/Cj6R1KwgmDNXI8HXc0oHqUIegY4EzS8mjx9lcVysIZoZw
MZKpaQYrFpJCeudHmz2rCSc2bFBfwtt/g0CC4k83iJXWyFIdIJ1H78x0Ozz0gtXd1D5xXhvoQ9qg
+TwT7wPsvH9CM5cntRAbql4CmvZ5o0kU9S+U3r1wpKM6orIo35uQmP1RE0t44vGgXx5bMDj8abac
aMayyMCOpVOIDoYwvWqWinMS3N57V4PLnGQGo1TNqMBzCBWxoW3lEG6P/c5Nb9Rd/W3h1ZRednuQ
9f5plGo05pJRnxxtWt9ZeGlrpQfjTrrtHfRB4UXaEXlFi7yBZIKXFk5TX9cYyGAwLLMobFK1dsot
l+WZxmQxDXQVCkEEDC1kAjf6YyW5HapVaIAsP0W36TeR1+HFg2RymWZScXFIXSTaN/vsBSJOdvSZ
WA3GMfQ6v7B5rBK8oWRCyoLC6bimD09og1rEO6G7U3lv1DwIJqSYOA4sAxpe7ERxM/WESgWDV325
GebffJ6tUajNRmiKBhDprDuS+pD3+9TE83QTW0n27fLWyZkitg68SLLSTBYahHPxnHbig2gS5zLE
X9awJhsmKEfBO8o4+DjEiy7jacHWznOG8LQgXes9Ylq07DF0eHc72/syecNjPF3JpRKkiOKv+ov0
2J5Ct3mMr6jMVvPDfOK1lm4P4Rsc4+UFaWOQPsK8YviSyU9Jz9tgaCR9l7qt7GG9uur7Slhgz6hD
B8oIrKEsj0Qsn4xBbu0lmPZp2O2VBRmBoR2aIbppDeGOM4k00F76EYzfy000JhXlSgdDKOTaC0c5
hm5qV6heRdfkM69/ZHuZ/R5U9gpwjuNcDOmgSup3LIEINIomJzxtzxvoqjW0jkA0j9laNAJ1UhST
wqLmMVCRF3POjbzv07+vLrblKOm1WgN1vtw9k26wpppXZsxDYBaWqrXQ8FJhQZneZPIh5gms8r7P
LKQiFIqIVPh+XXtLeTPzSDrov3/vU28zwKycQCB9EU4YIUX4SqLGVrUfY/e48AjCeWYw64fEeDod
SpiRDMTWBmk/FLy3e54l7OoIoCdZdICQ6tGSJydLSyeN7xaRlxBt7w2/h0xlkk0ll8M6pEIWouGY
Cooo09oqGs+MoEv8sWMVKK//b4WwJC25Nk/FoMCqwZO8FMdsPDEIbnFUfNqg7UfofeHZt9lOCA2L
35g0GK5WzRw0YSEGwGyczlnQZ7cjP4rzsOuoXhGxwXH7KbtNz7zDHMdHVCYYGI0qo0wBsG26E/rP
NeG831Efu+DqKsVfmVVESyvpOr4fipn80hmlYUdJNFt5pzyrbdffTIaUXbekV3mXJRzXZHWLI3VI
xxLX2zYRDEfMBcvQn8xw34rcgxA9bVyykQkXotplktACqXNEyFjTGo/YN1C7Ep8/dH2+8hImcpih
3i0mjUzN4iXp7ai7Bu/h+C9pxJsnMmEjkpooMmaYQyVIwR3nDbhq1k60uVDcKfuJc/bYnCdTllCs
QkAxz1aU9yWIFiQJjDNN9jwO4OOYrxPogaWmdXkn3/R0k9bFaGBf0N6R8Wlzptd0Z40XtBYGhT8l
gfNPEOzmHU5dFAsxzRW0fT62qJSu3I8gmKKMJ31RMRVm/oUg1RI8+cOpK0h+C+dkuP83AGby9Xkw
Qj2Hg4lg29Pr9qqDaLB9GWMzxzHfjGA2jSCsVa0XqIMh/dCi/gqVbhapB85Y0c+wyxI1UMSk+gWi
zjL7zaMxDQGFUX1cLR5Md/SoaDkvDd68hFvjMCGOXi8aBRVAojj9ZJen9NRZvaM7vTNeyTtT8nhR
e3ONrjGZDEgqVEiYUtvmW81q9jnuGbtjdewOr6xz/Ef3rVR8jceEOA08pMMACbjXl0LVTl2U6KEj
SMZpdoQm52X/2FqpazDGyfNOjJuZYEAlobrudNlZmtC/DLHlgmsIxs27KUQ0oCG7Eg7yUOKm9Lri
vUPyzGDcHPwNsUZ6mJHNnxVx13Sc89FW4FzZwD4KLgtkN00qVTaWxyJH+kVMJ1UXV0FJ9z+NFvse
uEwdqYJXtbduPwo/s8UtepWDwXNplv5rqJoimukyot2ktJZEgEa5B4ZvaFLOhQUFH159JscJ2GdA
yezLYgxeneAcBIlLCgndii+Xx26DclYGV97vMMS+BCYjCKqnDihUXGnY42oNlDuoSrAq/18NYqJC
FJnqkNEhVMbridznys30kaqltTVMIBgKYvamCmuM+boAjefQPHDGi7Ns2IfACroYgVoBIbsKfDCW
ntE3ULmqNbj1DW3NEXuvcv4RkwkHcVkGeVkAk2pCF86sWt23Aqw70OOgRUVJaCua/aH7mvVYMgGi
actUnqmlHV71aaI1o0/3bvREJ3EDw5Jw4/t42VDOlsi+H05av3Q1PXhWItROxPRsCEphtdW0q+r5
MCiNEwcjTqXzp8u4mx1XK1PZh8RploMEbXa/9o+wwZtRgbv5u+A71YtsrqE5a3rQK+btzZwVzr4v
GrkhTAs93USjLyi+tLh592+bFfu+2A4EF1B0SGcRL8oHjCln6OgJ7H0agzOtpIJlQWQPo2VG4sUs
X7XeJ2fZSxYpPdNtndkZ93lhQe+b14a32aqGBrXfkDQbWB3akqhW1C4GZLKXPPMoHXOfXAU30ydU
cDnNrvcSCH36qRdUKAuxeNv/X3aCN3g6Iit4tUnJXKaAb5zsnu4EsRufKKs/fUadRYt3qNq8qF3b
S0PSClABG2BaRgCkW4/oSlZ+Ig5ubOmrrc/L3bbj25t1TJAek1ggKsTO7NbQwS5qBoIPaiQu9/jW
oXRtExOoM10JQFwG12/Q4Th8CvbFkQ4g8rVv/2oRk68NUygmZQ6LCuOuL+7khafBzfUIJj4PvaL1
c0HHDIVqEqXMO4GO9a5xBb/xiwfoxXEWHfXwS4uOCc3VMrVtT03SrNGV7dbKn1O/g0egIeUH786X
53+s7kseFX3TUpegCj3TVesPj+NTg9LF3ItKm1dBux0UfzsgqwKTNrraynR1y+UxiqBjCi7nMZV4
Q7idnr7BMEEkHaK0m4xXB9TQeXdHFdeIMx07+GGFGxmPtuMVfqdyNnPO+mI7YKolnfKWmlcLlZ1N
3XWeN/eX3YM3gvQnrOJFrERgkqoAMY5fQ2TbhngOhs+XMTaHT8LLEQ75kBRXmUW1xHVjqjP4b8z4
AWzUE+VyMb/oC6+9ddv5VkDM2kpKSlZEKRTpA0d7V9vLMfYzPJBGx+6Bl6FuTs4KjFlXGZhwQBEP
sMWY91Mfu5I+cJq7OAPHLiazRiGuQAl3Wv1Y94UFog671k+yzutY3I5Kb8awCykgPVkGyvU1QXcb
zNQHUln0vEJfluVvgcu7Kdu8IzZWgMySKlA3QlAFiouTl+xeKC1aYISN6mcuW8qpR6M12pW8fqcX
zmVf3PT3FS6zIedtmI0ocUbEGHdBPFi6stNH3iFz+x5lhcKsqiYUBqHoYJ18OznhTkXuj7OS6oT3
BJd2TyXYJQJeZRHPMvr31UrWexmPzi0wjbiwZhDOoTXeTsTBvjyAPJ+kf1/ByKTUSrmgE6d/UxJX
Vj/NQWbVvHOMTF9B3m1bqyFkgsZQJ4IJzhaayNATReyqTypoBSAweNKdwaUELtFJPGh25CYnHsEs
byyZQDLGodiDiwSkm2lgNWpnlebXXH+4PJKb7LnrNcBEkAFCpQVJqZf4PdTsUrfQn+PTfDOA6Op1
4R3NvfYUYR8VrKDlbWocG9lG/UkJY2OaYKN0nl6iG9rQGTgqhMFaB0+RrnATuLztmhMy2Xb9Iahk
OCkMDvqvSdlYcsM5FPJsYqKKroeigloxxGT5Rz2VVqAKto56qssTxzODiSFtNw54VQNKEpy75JM5
cXqReFYw0aOAVowiUtdvI9kyZ9WWsk9D9vJvRtAfsVrHhYDrfRKDGDPvnrP2KuZnTZwVzCoylW1t
iDPlJ5Sr6zB+nNSd2uFRiUAddPZD8WtZPwk5j2tvs/9ttahYSSZTyqI6VTB44ly+qJLxyUjUHRLu
u9xUbUOsTsWkO3pUX9eQpL88pDQkXQhZOhM1GhJIxUIJltXxea6ujQbKzNYSquih56akmz4iKyAp
V8Dvpr1u6KvpE8QlC8dmpMeI4Uq3S18LrTucbHc0r6f10/G3j3ALoULWBJ4JAQOVCVdR3RSgtcT1
wJIGldPpiWCNDfgzLw/i9t75BsMmPTWEd+ShBgzVky2cafcC+j8UYU62jEPEuNN017kMubmlrRCZ
Esx+7iaoTCG9z6PbrjkpOdh0sgcln/7VNCY8ocU3ziNaYpDso9xTQU89HQ3cfwizZdxSYeDG50nP
bPvJ70ljjxDIyY2mbwE5Dg8LeufF5K4uOH6/GQ9X48fEK7HpiiCRMGO17pHoRuOV1m+7hKIoRAGR
oaG/lu+unL3sR0lYeryrVi+apbwsTubkD7NCRTwyq0KKGh2WhBPk6WJ9t5gVFAXD02XNZKkpdEMg
mTijYmsQu2c57vxW/bwYiqdMgx/o2UGQQs7r8eYwrhCZzEqtcYsixhjGftlF6jkoOdO06Qqr7zMZ
lTCSKawlPOnq+P6UgC/HketPl5cSD4MJgdmsjlVKb5/V1FIiZwH1u+JdhuANExOG2qGRJjXFxDQj
uRrkytNnXnTdtEIV0UAhSzqYFJQ/98alMyUlNDREOrSde8YQjnZRJg26LbLGuWwND4pZO2HSqhLJ
DbyCk9wOZ9/UvpTSy0cwFN0Ef5GIugQ2vgWStLQTMGoJFGS+2GA//IhvodHgfxBMZAuVRalzCtGK
vRXlpyHVrYbH47g58ysQZlpyLci1fgTIHFxL8VnlMbtv3x+sAJjJyKtF6iWBAhyU0pJdWv4PYqng
03xF2at6HvXI9lvCCpB6xyqw1UmogkwGZ8LgWTgrXmspu9CFXvtJOuT3EshnQ4+nar191F9hMmGm
aHtByFs6Ve6rRIIXlra6Hz1CW85/6KHFQ+RNGxN36iAzjdYAYIc6W0tJyFM08Y71m1v4yigm7sxC
0sqFjIGEktyjkOW3qj44JKr3ejxxakK3V+ybqzPxx1hkfexkmCO0EXgWZ02zZbwHeVkH5pjLC5c3
V2y30NRNaRvk0OcavAnSzf0pcgbLPEk2pgrvh7zGRS4eEymEYWj0KqX+CAXJXxIh0FSxKV4KhUXe
eZAzlAoTNVBRp3dZA/Mm9S4d7+fuECg7zhDSb7zbx988gy0RTmQhmmOiI5a/UEpWSukAXoUG4oL/
PzJZvBWtMCGkx02namrwjvFgnrPAUnGsTqEy5oMVkRKLajZp7ezEe+faPHqsrGQCCc6LWtibgK3l
p07YN8E+Fn+O8Z3ac94IeVPGRA+5EisQgwFoTnfFfKWSfa9zjr/cMWQChtmGjTxIwAgza0LHUPKS
uvFkGXfBLt8b6IayC9p0wLv04Xo/E0QkNVFHsQOu/iyVVr5Lb9HyeDUcQghx26nXc1+btm9BV9PG
xJIohEh6OACxzZxir6AbPnDMr8EOHmPak42SIVvehdymM05EZiuQK1PI54gOsGxeR2NkpeEH6vKN
N7vYh16BpJHc6gCQoju59FCSxFnVHDdUmcgRVn2OzRORQ3+WIzs27QiHKWzWFc4EvRPfNJPT2LOl
fCRFVw1JNpAXSiLL1NSmTbegPQarWzwJ0bmvOa6/bdbv77NFDQSVSUZV4/tZ8GCgoLi7StWvl4du
e+7fIJgQL8pV1esKHnwUgqN0D0lxXnXqX9bvGwQzOaqQEJKZsAKil8ML9evar47C1+V2OkTXCkQW
5h2PQZWulPdh/g2TyQ3bQhNUvUfKLtTLXZCHI9JPXXRmfbpKSvQQL1od30bDEuxaovHKM3ljygR9
Q5Fl0FfDYF2vbHT0HFul4iTY3EFlInyNeyA1bIEhnTunudftKcUrZBM4OfYzwydei6KbjtuXvWma
Jmq6IimGCfbYPzPUeI61esbI2jgFB+Ex4clxbHr86vtMzBWWRZQ7Ed+Pors6ecmgY8MrwuCZwATZ
RZNRLB1RE5bzIn0tP7Si3kxgL9LLUZCHOESwUwpd8bRFxomhBj3LB9btCoVZt+C2EOWhghVpru6G
SHGWbHIuQ2xvRysMZuFmqSJIuB6lVVxK634xv0gW1ag13cHu3AwFK04OboaP1aysYJm1W/dmly/U
B+TbHmp+NEWT91SOmbJH83JOjjfo9O+rI1cBNV4x1AEWgMo5/jylvK2JBdBlTTcMAq1yHZSmuF/7
E8DoDVkwYxm0x2fdB6UA7AH/YvBJRDEclYjg0WS+S1tYQGYJZULTz60gBQ5UmkKH+BBwwKTJtdOi
MoE+Nf7nRIlFZFaUOibguBVgYu3mmUUJkVNfO3WPPaqoMxflrbzit20bcRenaGDxhdYH4/310Kdh
BcFbRz8tHkQcToI934T73pHc3Mt8456zEuj31tvJq4UrPGYlLEYWqyQzAqcLkZjJ7rJrdl1lix5N
BHlNWpseswJj/J/UszanIcDEefZmvXZq4z/fqv8yCHLdki6pqsQSXfQl0ZImJ4GzfEquonvoHtkl
NDPLxFKt4Cw6MreZgD2SM4js2VUs8yapNTNwMohfpH5e32a7TudUSLy7svmFQghVayV4k2BWG+qV
QzUjCibKo3zVtS8nlnZCx4JX+eAb/37ZL+hSeu8Wb2jMUgtwKzCkqYp30iK28vE2LV3NfJy1s9Q/
pConiWa3RtY0ZpUluY4S6Few9m5QsHUdkpIzfJchNJb3oooGqexm2JO3nZ+rT81k3vRC7F4eNToH
fx81jW2LGk0COYQIKHrqZMkumCqryX1oB1lNyC29oIvlEhizcpEmgWwCFYMO3UwogXm3C331TCsG
Us902v+Ysf85SRoruBEpykRw8QMJ8WRBvptYxmD6ebZ4l4fwLwHwf56HMwbMXm1bJZkSfSgxhibW
6kGGdjycsN/TssECjBbak8BD3AyBpizj/luXRcK2/JNyEKNURsiVguJgVq0TR+XNGKZ2UOM8rOCk
RQI0n9W2NOHFsZ44rrnpNCt45qIhmaJORHUpKIAS0Z7KyO5HNAaBd6D2k5nHJfzu1fh1GldoTBhZ
+kiTw0QLnODU7CWrtjt0yJoHPt/iuzyeRWJCSGqSoTNTIEFr88qgt8ygtt7XX3QQSdI7qfBT5/Oq
MjeX+co6JpJIUULMWcRYztEuELyeeD2PVpQDwfYLdnIdqWSAWbJ8WPJ9iZYqHm3Hdqx/M4Nl/BzD
QQRhKo0jz7NNsw79JnitFNPsiq+EsG0RcjlTUzRTZi8Og35KpqJqBEfqwbSIvIreh8Z+AF7wm+an
ZFOxwNjh0Z+8e+v85R9vsMxC78x21oIAsEZh4aC3j48pOuJw1puteE/fiNPzx9wDTzcQPTfxxsgk
Vxqq1Ccz6wUnl8W9ELa7uMp/pG2058QwGnrfhWbzDYcJzUaOXtyi6gSndUVbwiMueUJx5mvnnen8
11Pfr3F8A2OSKi2Ni5REABvKczOdzXDHsWZzo1lZw0xUFcWaoCQA0M4TGKNqP6wt9T7cy18kG1xb
u5rHCLu9B6wQqceu94BEVcKGIqbk1f0jR933nvCVMsOiMuKR+xywvQTexpCJwcE4ExMSJHTCiN/e
zROl/HfJub0PbzR7PqaP45GXDPMwmUjcpnKSmDowSXOX5p/mVrIE3b48dzwMJgYb0og6sRIDGUan
SfU1ZMFdxcneuLPFBF3RMFpCQhiiZu6vI0T12EEh8blzZa/EoYX3zsZDZEmH1CnF60MKs5KrX6lP
bsdg6VlsEZeh+L+cUdyMx0REbYSBeyFVedfBjVewppta6h7xtexmHnGk51/aepmdPl6es83AuEZj
Jm3QlkKfGqA1Tu/WX9NddY48o0VNKKKiL94Le96dIheSmcIonMtKFQCZRnax/xbhwi099QUu3ESv
cCs7OfzXGisatVZGsjfzcZZHWqYBUZRvh/ZazzmEfbw5Y2/mUVK+gCIeAKqf3CxO6pJ99PirP6Pu
rIznIltBkoimKiuqgltzVg4bFQFEJf0gOMKuuOr2VMzVcMXzAvKR3BGcmhOUtxb2Go4JWHrbmFIx
Y82NaXSjC5pTlLGTDOW/msUEKZBJTkYXAGfykht6lqbF6+LNhA5AcKL94HUlbTuiJBPNxO2HJLL9
/2U/q0WlT3SlURWbyMOcHWW8zE5u4Y5UkIxbR7m1WZMVJLO9KSSftCaeAVmFXkAWNJZr8hEqinZb
6tdRrDvVAFH6gDixMdqZMrj6lHCvLXi/gk74astLhCCLpQaGjzbVaGztCR0dtPmr9OBTnCPHpves
TGa8R6nSGmxMAOvN66X/qYj7SuM8IG2vvxUG4zlJGuth11KDbmebsh3kvlC6lTu4tGwz4x5seDYx
UVMz8rCIKuCJvuSpyLvAeHAovpl2WeLAQdXslJHbdUnjIpvorX2HiZtFhkbVEKQO4M68ydB6XOwk
5YEYX+P8TpD9uf9xeWug8/IeDvxzuN4ieF+nQWjlJFKRiOgqRUxTDD8mV4JZWt18aKLPl2H+Mndv
OMySiORUGAIaO2V/dGnsHKB1qFqURBp1Ov+xzOR1J5DewBjPN4q86uIAYMHwrEF1VX40NO+yQfT3
vh8308DTDljaEDf/HLfKTLQyVkaMW3Abz4afcyuit2fmNwKbkTQmOn7F/0fady3ZbfTcPhGrmMMt
4w6TNJqg+W5Ykmwz58ynP6tHtjfVojf+Myr7bkrEBhq9Go0GFjTAvz6KthaL3oB54bOAhK1YEcrs
O/pFFHeJUdVuVNUQomb5pp1f5Pot/8g9CWnaf+z17h8bPzOWQhPXCPaSGq8fB7vJnAgPjdcXhTIZ
58z9PNVdJLETU/5LUe5FPbPj6XacPpC3MmVdB++1KKoaTyk1dHNomHUpuJX+EC+VUwwPcVsT5+Tu
muD7iiUbqoyiyZ8dTErzpBe6THDX+ratT7V2HgRim+yaayOC25NmZEyJmuTwMMFTwRrSSK0ti0FO
3hl2o2tzI4nbkKvSV/KyQpnWjQzMiGGjTqU74U8AKUMA6+FDwcxGIFN9425VuWjCEBXM3Ro3UVIX
wZuvRNTMB2qRuBOpqRZRt1qISQW3l5Haq5yy+V1P4I4hjJXEkAIRxqtwjHd3deK05sv1jfMLO8k7
Ym7sxcHZXGbVMraQIRnvhe5orl4FeEJzI8mhXyloJCssOyyMHvMZvnW5QcTWhCHfO9o261VHQlZ3
Mwyph4VvGusxsSZnbcTf21R8Na+SyV3SaVATQJeuj1p0G1FTntlq/HIwXCwpc4kapeynZc6gSVdE
oLdjhclPao5pvsNb2J8n8rVt9yBS0MiC6UMsbuCw2xL1PK1ryOtBUsjKbttvfWEzZmP2jGM+Nmdq
hPE+bFwkchq2aBDKhrlCdki4bY03A7NU05csJggvKCkc/k1zUYVawzyiZH3pnjKjMxPUc4Z/3fUp
+3EgKBeCWfc5wNyM/5BFXH4Iz/4P7LuYi8M+NCaAoxRi8OAbBmCRPGdO52ufJjy/opPVmT59QB8V
wZwi6Wgb53svljmS47Gqoc/ircbT0n6+/v3dnbr5Plu3zU6dhETS0gjfrzEPpj+n4q1MbaHdJdmI
4FA1GjFsoOogQgQhTP5oyYQK+0uyEcAhaqfNvRXWECDdtzLe4NlDl/x51hhbGzaN8UBN0tnVSFMx
2xT/SzhLfzbaGk7RYC4SNLLupPSzaH7EidFtATY9SdY1nn2mmgvTFHQZgU/hh8X9YD5dX/Td37/5
Pvv7ZtGLUFKbpVER7ZpHFTlM6vfvOtXm+9weGde5xHBC/P6lCJoJg18OGpVzZib+BZcxJhdvmKau
WnwVhFY1o6i1OpbgZOBlMwk0NPtlPsVssAtbGzEcOIpLrhlyDDFr29i56hRm6bUId2LqMsxw/Rd9
WM0eZqkjEOWLEjpQV2ZVApfCjLNAcaugTp3OZRO166ChOPp3X95ABfqPNL4gAS27ZoXmGMFNXqqX
6NAFsRuLOGV0G1yKeMpp/MSnapt2TbmRyZ1sxarpealBZhEOboFXj6nxJIzzTqiqI7YmV0zJl9Iv
tT5qEYrd8cAtn/pj7seu9KgEKlgNcYX8SAiy0Yo719pm6S1DgFaDEhj9H4V2n3fE0bkfzW1kcNu1
Avw3pQQZOV7eMEh5fpWPk+rNyJNkPllfRJmP27ypaghDxsCNkeSwPNPY2wIqsJtjeZrOVBkx5RXs
7xsoMjuxS9ETjH3c+EJiN8OTLtuq6H0A8DYW5I4gwVjCKLEgJa7fxjyypZRyOrbO15yOO4OMRjTH
YYYE9X/LKcQDaeyXZ4w8U23Gppnffig7vtGIO4KMVlpRKQh5uvHZlM5iRTjdLoRfvs9n37OkKq0o
wiYaktfpf5HxrP15fUn2U0gbCRwepGkUWzmTgDQYxhSm/qDBy1aHIZ70RrGs7B55G2kckK89mHfV
HvYy5JtFeVCp+TGEH/OJN6uKJPgXvj+Yn3M9mNUClAV21xHnBLUsHBRYWivp5SIiHIyGp04WHtSm
/Gtdlt9dHPY7NtsybgZFr2rmzqp+g94kv0BGpFkwRncZfV0Ad1YePURNeerGxhmU3EYs85tbSuWg
IcmKtQenleBasb1+r5Egng8Yu/WFBdsyajnJ6lEC+XhypkXqcnNFyaq7LM77FkaHWfc2n4wgPcQn
qqqI8hgOMcI+a9eogrRkNXXbSh+LpnxZVvnQilRzJeU1HFj0NajIYgNes6xHGaQT2tcMPEPX9zOD
0CsAyHMVoG6zHxK2Wkv7XYgqV8ucSjjG4hfNjN3rogh1eIamvDNaBXd/nIfdUatOqvZdkog7BQEX
GgcXkaijFpAtTtcpXgNGRKGinpUog3GRQy/1qqYlEDHPs22OmS0Lxqe4RNlyn3pqER6uG23/4eyC
gBoHHRKSCuU4Qx6bNspYhMTUlY+9t379UbxTpzaVtqPiTI2DkSzLq7FrIXNyFkdmnUl++01YbfFe
C4abHO91VeqU369runs12CjK4UZUKpmVsINFDdgzawJGa0aRRKXAqQPsl36QZBHDtgBGsnkS7wd+
dWq9yTXPwlFS7IwsMhCJLcYhBu4e2pqADsfF+JigZDnXoDmKdu1QwwKoDcbhRVwt0zKM0CzCVC2r
atBkcdIVqiqEuPLwzSKm1C5jokMdRrRWuuv5b6I1tlgKxZxJqMTfF81RXfMqhkpl79Xzo9bYaUm8
mVIOoXOgIQpipSAww7X9kD6xelvtTgoGV3TVQxmQPHXEaaVz+GGVgtxh6A9zP8ZTVwVKZOffJr++
q0DAWPa/B7p8s8hgSGgerrGrFsW0u9XOMJKvHAgh/wFSYNbWLdAj6nwNe7SwdooOmYnllD4oh/Hc
GzYeFj8bgWyDEveh7l2LAkZmqF9ProtMbluNTWStZQyZo6+e4rfshILUwgYVzS3zRAvcKh95qDEu
ArntZYBVJ80WBYGNFp3rcvWNcjzPxevc5JQ9r+tm8FXtbWtN0ipA1PhldJlLmi5aam9YswgrAZeO
16F3f5f9oxkqIH4OG9dYHHuDBQGNGMiZXUmfR4r5Yj/b96/1DH5SY1TrWTLIkBE+S98xUgc9r17h
6C5mys2YqQ7iIArp2cn43w5i8IXt0VTMk5jBQar5kAgnhQIOympM/ibYrhKQtzYsEpCaW7EJ5v4c
56/XF4ZSgf2EjYh+nIyuqeEH02orMuawfLr+/f/IUVxWnjt05dbIG62FgAW0RP4QmEfjWbeNUw9S
QipFQSnD3eZ1FOk3Iktf6tlJCW9kiiiB+j4HCIrWyv1c4vuJcY61c0SxD/3HQXExFgcAS1iOqgEG
UxwU9c2PLr8FEZHipJgk+SFrmZJmYCocm4DLnRNa2eeyBRJOt500d+jFIBIij1j9XZgx0c6impjB
Y/L7XuxF1LxPPW7XzaE8qh6GJTnT2/JQgkrxhl3oqbTR7pbZCOSO2irLlmG2Orhbdg7nh0Y9TPMj
odRuuLWRwRnOHJtsRvjKzqIwGIIiWAPtlJ9KkrqZ+dMv+LIRxO1/RU7MERM/kGTW+tCe8YquNqLf
dvLzEsr2MtXeQlMSUkvGIcJktnoyoiYBoTmbDct64LJbDB5/LyiL7uPgujWpBePwAfSecqjLMGYd
lceiVe91CQZNNWLRdi/VG1Ny0GBVdSGlGUw5Lr0jIY4s0NqHaMggPH4XIjZyOIgwpKoVLFZ/rq7H
znjpqSkwlLk4hOiTJRcHGd83p+V7r6VnIWxNPxUnKjO6L8gEt5KJojFEXD8fDEaEkcwaK98c2hcF
r2eq/I3sTCRk8A0xWl9XSWNARj8E44yw4E2jSswpEVzgMSQD3jREiIiqNfXSGnVvetzKjto2xEm6
H6Ka/1rM4KCnXIqhGlSIYuwD7O2kcjAge45s86Y4ohQ6qCSPyhXtnxgboRwWjbWV12kJEO9Alc8i
nkmwv7PnzcxPn6lc6f4mumjI4VEro+mgzyBsNQMpqW2tXOwm/7SSVYT7GHQRxFZ1E5XgkTPuqxyC
Kq+9UT63GKNjRSDbrm7aFzaS8UOB3MaKHAihZ3buZhlLJ4zIe2TxYyrE367jHLlSHALl5bQodfS+
UmzqRO6OB/NmdlhdVB5Q8fZ+2LXRiMMhDAtTjYZtX7V+T1max1l0xndpZvH/P1Ljva5oI45DC3kS
11ZgBuz9H30cyh2oecBC1DrWx57WLsL4SVgYHxf2hQhLyonmiV3phfp3YxKJh45dJLck00TYooDf
kF+vuNeFTFuxs3p0hhhoHlqpq/M+ZGxkcKskq2M0JwNkiCfRCxdbxW29PAiGU9qMTwy03Y0tES8F
pFBurXBPqo3UhNDeDQM2h6h9BXvs6Exu5KT28tqcpT8I3ydsyT8aqTi1BnOEyNZXg+Kr7FmgCw/E
NzQKss6beXbKQCZO/P0tcDEu38bRWvGgaivSSKwuXvM7OznV5+KIadyfqVCalMVh/xIVkzKIkMVy
Lv196gpO96YFLE8QdQ5hTfaxX8LCjWIc5hdKUUT9AGGq4dRgDkLHTTCkttk7i6/7y2EuCYm7h+hG
IIf7QohZvGGI5aukYJpPU+dp4/G6UruhLorTZdkwQE3NN8FI4xBFYM7E5d18jYqD0D8vqhtroj3+
mZt/XZe1r85FFof2ei6n+sSu1eLi1RjemDiW6F8XsY/2G3049FAyTEyodOhTQAZeqNgQ8RCvYy7r
RhHPpAPunpgbeRySgCA1n0r2zPyD4yH3695OX1mCewxiT3lYiN3Ffv+vPnixIQciHUpGE8GAvDbt
3FF7lPvOicvKGfPT3L9dNyaxXnyFPAbqRUinQ5ZSOCVIHgQvS56ui9h/kECXHpsXK4EAlttTWpxj
fE3NWnlO6ZH1TYdv0W196PzZiQ9jUDsYpECYkJTJbavelMN1UCGzCD0LxIeLLTuKGyFp1YB52JfD
EyMTir0PlaZsdOWjK8tKa7OFXDl81ZL7trvJo88fsCd2sa4gYWsivcj5hznM2oTJlCisiLvKzmoJ
lCNpdrAa0ZuyMljGxh1zEHQlxVFbB1tEg48GvtpoqHW70F9Egyo2ZAJ5h7VElMmCcEjGac5tyKVN
6xlN3OyNZDxGpyhgA47rgLrO7mYht3K4jWjOsxlNE1McDabJgRUZGSgEZdl+1mBKFU+R8jhD96IS
r0hCso1fvbABzuAXMF3reQUzIuaZDS5V+UZJ5MMvhMdDv4LZHoWu1mdU2x8K8E7YCXLHrFXKOK7E
9t/F0o1J+dLnQZdqyWBdBeu9WXgtnu7GQ/rXpIDsXscDCjmocS9a2crjDvMVaT5hLSFPvxUGjNtV
DrGLeXTgirLw5I9k3Im6f+wh3FYihz4mMv9Dx0w6gJ8qfKqtuz58ub4jKREc2AwCapMXDIxxWwGM
q60cZNmjLjTedSmkc3DYkpYt0uQNbBdiHrI3u+AkeTYf1qCIvdXrEeZRRFvssL6yr03uMO/yRG7A
N4SESGvYvXDuUWAjJY5eEs1AvxC/sSvOdo04ACm0sVabEV00f8+IQ6OzjtfrCeyQ78EzWK+QRAdH
A/nCRhqVw5Q4T+dVsaAjG1j4o5VWAAU2Zk9jAFQZFMQzFLnhOEwRakVCnydUrd31O55gffPYveFi
zPqRj2ToshfObgzLE3qClxrUgwgokMIIA+u8HvSn9S45snGMNcZ4utc9lNjc/GjSUhxRWNjDlsXw
OC6HKCQiv71AdqsNBx5JWq5ypGKflcvd2vTOCGeMMbxIvZczMJRkwXV1qLXiS8KTtjLbhunDzhuW
ddKP4YH1+xduQp42xCFqcSBirFJbiQqEpUf2ljOi0EAIZGA+odReNLs1Ioci0oDMUjUxsAKIyE7p
Nn9amAms24rT3S8HKou26xOSrImyruoKmBqAMZt0kzzq+iwZYeh2inJcjPUgRLF9XaVdy21EcDBl
4lWqxBhBcP8ECmpC/rEcdZDsQ8VGDodSzQL2NaRi8FL9pXdZlUvoat7ggzPv/+QQlOU4ZLKsDs3G
ZQRvV7RDmUr+ujxdNxypEQdGmVm3StzEuK0FeIV3ilMVLAgmveH7j4GtiUScYWy1fzlRLibkC9bC
SBdTvYAJEWzE840cg6/pcF2pXZDYiOCy0tWql2NtwhuG+nszH6MqD7SvSoucoHRrTAREUMI4RIqy
NpTNGAYsW4RphmhP8XMpHq0CyZ7CH6gCZOZh18zHxzJKK0hZAnGrkdkCGJqy3qvUoKufOpXQjPIN
vnStGOQkHkosFWpPA/QyeqFbn0E/4gvgmIhpjoldXJLQd2OC7k2W3n/PBiiSolnzdUp+HMRSgnzd
fBCPxU1zxHx3sE5RZ+O+K17kcXiLe4ysLjlw0Oi8Kv2edMdC/nrdFSkR7O8blXJLqkDLB5WqLrdT
+VlV/oiooV+UDA78MDgqE5URaohD/1xhSKdQlpmNW5J7XZf9w3CzPhz6STG6LoYBymCyul+HNrtN
R0HXofiOXfZGqhF99wpvbQRy+JdFS4fWcWjGHkvLt87pGls/5ufxZHySPNyGJls2bKogmbInB4mV
OdYlCndxA+v8GG1mMYa7EzHgPmj863l8oy4Sp2PbR1CsRJlG/i2BFQ0vzQ9hcRenREZ6/xC5yOLQ
sBn72VQMrFquHuLOl6g+fsot+F7dSNPAi7tAQLTYP5JxIx7lpPdycbqfiVgdmQPA2IjMyJwhrQ19
Q0SRcNCTGjGT/AqyF5NxwNAO6ijHzO96V3QgwwlZxohRvixkJw6lD/v7BiEM9AE3wwJZEd6SjFKy
e5DazPNIREj758ZFJQ4khEroe0GEU5vGXRHdizMmsy6DXWP8YaVTASY7867ZjwOKnrXBRzN0Ghak
0JGePclPao8bleSUnnDUqUmilA05nKhktY0wRQIoqyNbMuQg/I1w2ZcJG1I7iQMGqxgXlKNBjJi9
yjiUEgJgie/z7YHyFJnxGMG1k+olGd/khUAdaqcqHBTMUorhbBoUmD7B2f7h6ZZGTLMVTvS7L7Es
fEdgp4roSFCZuHiWjm2mf6/BR/c5VgyqqP8/QpV/3ZuvtgIToqTkKUw3+sK95icn1ACvuNGsIMks
wBifTs71w3B3P8k6K9PACE+ZHwgoymksjezQzY2gGd4k61M59XaMGAn9R9dF7ZpxI4rzbssqZtlg
qZFhuW/M1s47X9SoqvDdLbsRwvk2AnJ04ZjQp1uc/GkK5oNa25Pkrg7r5baeKKrAXV+/yONPQEkF
ua/I7Lc0dy0obMyiIVZo3yc2IjhvL+NYMvsYlAHFX4bNKvdjv0rdwWfEqeOflrsSBy2xTvw5mFmr
NjQVVEoEL1LuoJRFJU8pq3GHn5CLmromUClKbmeztIeMGvKwH3NtrMZ+wvY8ysRYXCd4W+9PnguO
VL9wzD9yNPUzis9PkW8Q9fuUTsysG4HjKhdzH7IUS3c7mEGmB9e3D/V97uSbmppNH8T3w/ChS24k
ldiepMW4024eFS0fKyxKfGxAK/gFj+EgGYyCCCPtshjMqKiMeqb2D+VsHCiYiTxYKOrCPTB/NnC3
EMGkrxKkG5QMDhPUvNJrhSV/496bY1/LTrpMhAq7gfDF2/gjL6rXTokLeFupfY+jPwzrXpTOUrq6
RXbTjBSSUpDAH4AG2snymS1Vd+re03nhhKFe+hMjRAXTNqYYE0cucUzwR6CprsUas4e6aUSvSDdh
zlzryeL0PBrLKUtGoqqGVJADCLUdDLNkVEqjX9y9Tz36trISOSNA6cJZDB2KxmZ/d1m6iQnQmqbx
RClobUuzzATxSyk9VNWjTs3x2q2nsVD69o8Abvv2dSoWXQgPGf0F/Islrkx2/2o4Qmuj/sMBuWYQ
fbuOGPtx0kYmt6NHoVnSRoDM8JbVtjBaWeGrAhOisvXhQ+nRjTBuJxtaWKK8ChYU6k9q8TWLPoSv
FwNyuzgTLaRxFhANLZliT/2pLQUKAZlX/RLvX1Tg3xiqPA3nrGfsP7dZ804MLXgYhJZjHAue92d7
OlCPKITb8e8M6EJdxCqGUlVUoxNhsc2k9wgvoGSwkGlzMBVKWocZI6jLb1DRih7K/lsLukXWLG+i
Dkh6IwmG9wH336XiXxusPJ+bSIfEyYlWVh/upS7CFtfwtAUFZIpXxGAJoRocKT3Z3zd6zkuEJ6kR
UuvuWKaHVvZ/05BM7Y2AZOz0KGc0cpo9u8mhwUlly2/iMTlqp9bW0eTdxJTMvS6CDWxYHGwI7WyA
QwxKqQFrgG0CFfOcZNwEyJIEShIHFnGdzc24AizEE3sg6g/JsUN7KNhcDoQdd9MSiiKhncS0FJQj
/WzHocSs3rlBXnv0+6N2ZpNYJ2yw/ITL7oe29EYW5xSJoSERG0GWcm/dJ4cMJVajnTjZiBEReKck
nXAf5zcCOSfR9XVRYhPDepDhBgFTHdTm7Pb6+ucQ9/e1oHyPQ5B35nh7i9aXUlKf5TDycrnAlAJq
ksRuULL5KZzvWGlYS+Cdx9tOKhzLsrspU0G3+3Z1KqUM1Fq6HZT65fri7m7CjUzOi8pam1KDPYtI
gt+qx2og0Iz95l8gevN97pQZcBVK0euCOTvg0Ef5j9YNmGF6u+jkVZzShDtvqrlJjCyGJO3z6qsv
ks08Z3Tql+b4Pl3kQwXL1kU1vqG5HpVmMES4qlrdad1d29+0VKvgbhi3EcFdJYtYkfs2hEdgjLm/
ItHd6ygkU4ebpb5vBsm/7gu7x8BGGn/w5G2oWh2kZcWf6/xdG55z4fG6CGKR+C5mrSxaUW9hs1r0
s6S30UToXJdAOBzfuAwWk7nOe+YG4+vQoQJ6zO0QfVVp+Nd1QZQqHHCYtaHVqwVVuiF/MtXxUUEe
+roIakGYrpsDzMjauCpVLMjYHYb8cVw9LaZoVygX4wCg7cUZFAqwV+uyQdvjveSi9r7A3LceTdGJ
FbCZHjWbOkxhPduQV6BB56BBztGkZNQwoNCeTNNBOz0YWF+TVMR8JRsFCXaXSIRB99dM1zTw2Ciy
wjOITskgmrkKZSMlmKJHIyTcex/BL9+Xf14wvc1BRTbi4VxvfT18tOaHtHHbLrK75r6Tvl73jn1P
vwjjjuWyBDGlqEGZCkx11vpVV/6oV7tviBTdvhNexDCbbpxwqaR2ylvopIqnIXGm4l6hUhmUCG4r
zWJmijJDhUL1Ne1ghA8a9ea6f7dSLmpwe2npikxr2Ht59qJ8kT0J9Y0qiLmd1kZJDTlrk9KI21Vl
NSVj0UFagTJc2evDByP1ri//bneCtdGI2z+6UsmSOWNhBg3ljIUXHgF3nSv7c0A/f1GezZ2uVgJi
TLmGQkP0SWyOKd4/9eSmttB89ymPFGKf7pvPAiEmeD5FnWfcXPBg0CY6Zja2knVSh3tdEE/yTD3f
7KPBv1L462MCSsIRNNos9hlRRlF440ixP1MiuANct+QZs+mhiIDemFA6a2JJmGofRS9KcJAziVWU
mD0kLMOzJOT22Ch2PYd2ZD3Hyd0sq/YcVu5116O04pEHFVdLlEJmhLod5bWNE0IpYv35ijSU6oLS
Z8HBlyJhtga5+kWjIpH/CPwvhmO/YYNrq4ECBmXA6iv26iuJrWOOOjoRXhsX7CNgZbLRmfCbanEY
1E+gxS0WiNRXT1oezTFoPpQ7Bfva3zuHZ1TpMnMwkg4irPp2WYKy9dM8uL761OJwuBPWlTYtGIGI
oWm3dfZpSW/Mkdqa+1HJRQ0ObgRNL42CTaEty7dF91etRlUTa6a4GSLy6eG6O//CmqJOqLa0IigU
Puuf+qNxSPH2MDrap/Lr4qYefem8bsFfeFP0RK/1lQXaq+oNMt5rqsCyHq+vEqUUhwumMUu1WWCI
ZVUFeXqsEv/69ykdOAyYc2mQMxErFEsPql46snFKweh5Xch+XllVVJRwgnwZ849/3qQ16jotFD8i
yPZ+sJj1h/pgOKwVWjxYLtX/RMrjfLvuq0idF0QirPJnxaA+NirY8HK7OWKWGTm4bHeRdBH/yaYo
mvxujfMhGdMJNAlmfDtMJ6P6iBNgbjQiQQ2jKPhJpjqui4Iyg1egafVAmPMzhlUS963d82cjgsO0
sC2zUW8gImsTvxO8KkmdYvLS5NiMwaLfhAn11rBvtItSnE+IgiWIhg6jrd2J1RKwtswKLfknzKGV
HEYcFZF3/f3wcaMm5xhLaaldzYbSDKf4AblETGpfg+SJZRbo6HE32NoI49CvSfVQTBkdxCKJkiub
qPMNc8lRi6I6mGHWP6qldINojLo7E5blmRtAmosBCBHkdkvtgt30PKHK8/qO3oWNi2r8JNOyWqNk
lGDHrEjsZMaoN8OuqAm6zOd+uVnqII0yWeOpzldlVGs89m1WI/ru0yADuVelOcnc2nVH3I2kfe+/
SGIW3QQR8ihLaiuxXP3gDN6UgFgFNItvyp2KEhDdj08szWH/GJmKp6SUwMd9a17Es79vxJtgFG3G
Ec8RVlbZHcZVGMu9oTSElP9w/osYbo8LsZrFswUx06k8JjgeQRD9WBxFN/Mjl6o0pnTitjemscZR
yN6N6tBX45dZPgkZlSykHITbzaFewp+Kdwf5Gqs66hm+JRhX0pgJgY6UMtxObke9FcMYgub4UR8P
RXoj1kQL0/6m/XdxVPZOsPEBVUj+dvY+7V67ZLmTayptQpiL77mPEwzhayYsSdIXN1IIzg7NsA2r
+IwBa+51fKB8TZV/Vmde+rFQmayufWcWi932UHu6rZ3+T7OO2eeuQAVP5FwVUzVrCjZw707echce
W+S9UFeMKZfLwXgilNt9SbkAk8rBRT4adTkxv8NMOtRrZCfLwWAexiggHqSa2LaE7/H9L+KSYD6c
BWEJJhUmd42EUWoHQiEW5V0zH4cMUlvrRsMekXNcoN75V7XBT18XFDultniWJZINbj9E29iQw4ep
UARrDeEgrbv6rDuANeFLd2iJPfaB5VLsOJQVOahQ1VGTyxbiQNVriE/z/3oqUqckcBih9FFdxzkk
CLIX9w9SFtBDEoh14rtfRGM0y2WGL9RoIGL0ZriD/oFGeDg64tpbncoqE9uK52wWxEUeRBV+IWP4
ooF+6fEwvbFX+TYw3tRHwgspaezvGwiMmhaYx45BRpckuez6trxlR1ZB2J0/VAJw8T/+NbSzasz0
SqCasqjHMdScXqdekQm81TiYaBalDy0Rq5V1tRtFn9vuLkT4YlJHB7WXeMLmsMRzXDVCUOWN7uJ1
DkrOMVpbtVkTFuqviMKu/W5bzDxBrlCUdJEnDlyVPEzGpgEkFd7yPtdUvGWUSWmLOr/uaA6Yy8mI
kyjSV4YJv8DURi7nIK2Vq7NmQq5Yor1HjJw+RKHIaR6e9Xq2r3vj7uJtZLGtuHFGJYrBfqdCVjuh
5NjLjAwjNfxIoVje9+v/NoI4LxFWOR01C4Jqy07uxE+s4p3dhbTVVj+Pi90d36kJqDNsd7NtxDI4
2+gnpaOYGTXEapL9D3F+5kw5JvIybiOKCmEXHTfiuBPGnHA81wpcdKrDLxNGhZR9/VrktXd91fa3
wkYOd6yIi5GktQy1Kgy7Pqon9f1ckXsHLb4YWj6cqbIKtjzXfJI7WMpC6KeaLZ+u+WV5MKn2LFIj
7lypIyOPxhRVDb37o788dc2jhVcPNtqFHtv6Xnp+RSGe0CWJwbcGpg92S8i+qmjvZUTfbEC08Vie
wXKJC1Flj0EZrFRedT9ovCze+1PJxidRLB9NA7NlETtsPiU7AcIRqrKliz9RRbDE0r3/nI24uOyS
tZkgbpIO8+KGGpHioL7PQUiC1J2gtfh+GX+d09OSEM5O7Kn31Pjm96tKuloNgyi9vZFRYD3f5RSB
A+V97+i1kbGEs543MaupOUv3bIxRBWp+5X+txwbIlwFVzUipxMEE5k+uRqJBpdoMqvmTYd5J1st1
iKBEcAihNFOeiAwhxPSgVIdi+hypxMKTVuNAYUQyIdZW7KHGK1C3gEAtdntbuZ385ggqCpItmBTI
gYTRilMzrVBK/iTl4BT8wWklPNeLPXsV6tYoPKf2Kt+BsYABUuoMSERKt7JlFBqoSdC41TG0W6du
bHC+X183Skf+1X+wVG1ChSOrA5RPbBY4a+/VgQ0RyD1o8h7CT/h+jFwro6KQIC7vD7oChYZHJaYg
jxLCQYRUl9bSsogGgxyN7mEu3Kk4/qbdGExttrCF2Zc/DpDsLzZbQznjOeZsxsi0ij5rvJ0ppQjc
k5nSG4H9Moua2UOpWPlT7u/L4pXQiIhdZA4ltPIfqwkHPWBFABiO4zEm7gL1LRQhF6UNhxdhPYRq
okObfj5PyU1IMRpQ3+ewAlT5RpVHQFgNBIHJOWqIxBL797+c5yaGo6uiIRomn/WxtCxE2ScuOqv8
IlovqnToys5FOW3ZndT12/Wl2fXnjTC2cpulX6o+TTsLH7fkP7XhzsSDrDU9XZexDz0bIdymySdF
WXM23XdyakwJvGFFIMJX4Tb80p6WA5XIZNB5zX5s/TYqGX1qDnoK+/0YTJNhMA1C8oBk7tr1g41W
3K5JxFo00YXI7vaMVqWvUfloPYZgBykAqafMDT3qDkytFrePmlWOQTUKQ67p/5r0rjOfzYrwPkoE
t3uMbm3NjnWUoCHazqvM0cPclqI/CJegjMdtoqJTq0pio6vT4w8yUXYANoIdf0UG6wDWTcEe3wiZ
zM2uOQZ35rbaVJdVAcdgtKLrE+t0G20k8FdH9at76Y26aeyXOlw8hM/+IJbUwoh5SHrT45qPaVCz
3Z7XYKlAvcN6Wcw76iWVWD4+ASTVeE9vVuioRZ40PIz9jUjNZiaWjh/aJY/jZHWsT0JuvkdWbq8f
6hDcmI2Di6kMpSnR4Bt9Vx3S/ru2Vv51V6CsxFTcQMQQovW1LaFCXTfuIitOtWI4WPv5uhQK9/g0
z1oNg6kwS6X97Mq96kjyYpeZ7Hep7FhS/7jWs2u1GdKPw3k1JxuMHsR23r8dglQDw9VRfCnz1JF6
HBpTx26HYmDc/3299mIXbzy25CgOxgsiGItcqk1i10kuYvlLadRY1jDqENvVD6UYhLJ33bYMhn7Z
y5vvcwVepiWlVcky+pr+GEe9XRZflj73pMyVeip7ttvxsZHFnZGRPs1rlyGgmOo/JDBmhTdaedan
QA3vRxDDxrK/foRU19qI5LbAGs96a2jIrBbjs5A99+Frlz7+ngW5PaAtkixXLMG+NsdZj2zVOg2T
36eHUiGaIvcvAhtt2HbcbLcmnjodvZhMlMsqB8rPOJRru/tuBabfgsaQDDipJeMOyrZaFnFQ4R5q
UD4MgeAZt8ZJBr3lh8hjNqpxx6UErgC5RPOgO0in0LiRy/v+Q3C4EcEdlXjozrRkgIgGSdv+TqwP
1x1hP6G5EcCdi0NaxF1WQkD5pf8y4zzENOL5FaOeclf61NywR7LQkYldtQvBF6H8ddTAjXtOGS7F
0+cEG7e8Wz7Er7ERwWGEOk+mhoGqLHA+mPG5oTJ9BMbxF84BmFvFDIMsCZy/aEehAhYGLFdAjue+
MWKhXYweAmbLZhO2BS/9tgZDzpgq3QlHo/t7niBzmJCBvypNWBpEs0cXwRiKKrLGFrzp4R9qDVDo
g/fsuljKjhw8ZENkZW0JqbV1LNdjSTYk7j7/bhyBQ4Oskv5+hYuP74O9QUStoBMxc0uHunzux3wb
WRwgLFNTKOCFYHedW8mPnex0FBxMIXifcpc72tPv2Y4Dh87qxVFn26jt3Da+j9XXj3zfVEXJsmQZ
GZufobuvtaUoFsRisxWo6bdu/Ov699nv+9nFTQ1leArepTRDRancz9/PhlhVTEUx3a7A86s/dpJd
zJiu8YQpiE6U/z/Srqw3bpzZ/iIBWiiJetXS6m63dztx8iI4Tkb7vuvX38PkTizTSnM+B/MQYAzo
dJHFQ7JYderpPNp7T2NolqkbiqZoKq99HIzVEkydQl2FpIcoXLxSuTmPwH7ve3teEfizwkKVWpYX
2FO/SGBNmtn6fCSldx5mowjhrSXcAQHN2ZB4mMgUD73oVo8gb7EvIZv3X3Lw3jP1WyiOFEiQhCkU
zKibdsgHNWI/QwuPXApdgUnv2e4tDudqkYqiirjB5ASPrOMP67xa7I1r9rwlrqsQGcX5XZkWJolK
GDWOua12pV1mX4dBsDhFzsBxga4s0zhYAImSE4vIRw9ldd0at+cHToTCUUCYW2M8BkCpO9zUCzTT
Lp/bFpeJSNR8euMygSnC0rFURUYXK/5CY+hQB9EYlHY/7FgWCCV2cV1ekkN4YOWenb8YduIVjki1
fHO6VsDcdJEwTEsN8RbXxH2dZIc+/1KNd+fHcYO631rHT1cet3HF2KH2JJSx3kEDwEVRppNktnnL
ovLiV9ZNQlrZxc0dGftYSWbYVZKH1PjWiOhbaBN3trOkAk+DIwDCzM4O5B/0hka1RepgGI1r/ai6
8gceWN8MI1+f2+Ydyi1SQNLhVC3Xqqj3gMgL+SbDUySjTkkBgHpLjqrXP6JRhq35JVR4TA8NZVkP
qMsotUW1bJtOqMkaOqqYyI3nq6N0uW2HzhrhH+Spjvdy/mXIvPM+KIDgS6OCPlcW0wBE39+lKF1q
EX9rBVvURlgCE/RqBy+mIZXo2JJFE8V5PzuxljehhyNKhESC/5LqJzKJ2xGRRNCQQAFnqPFnKt0l
yee2F6Q9iSC4zbCywqlPGkZL4fOc5XbSnzRRttjmSl0NGvv76g6r/YzkxMCwam+AULfk/93MMxvX
36+TNlxGTApBSl9I3a77MZn/+0X87cxzNIq+5otsJABhiq6/sulZ1sq1vCuhRS/tP9CqigGaKkEV
BDR++ZclA1UQZYNqP3c0XKQwXyRudxGcrOf5SfIzb0bFgOhCzgjt3QFshciZmA6lGU89VlAR3eWp
X9ajF5cPqfm1MvZdjOSZ1j0/cZvb7wqQ2zUg1EcTrQBgWyV2YaXIPNonUKEWVnxse/nrWHJ7xYj0
rr6XAUSCm6wLbbPwhOKuIgxuuwikQaX9AoyofggW3e4VO4lezg/Y1koyFZWiCxwxyLticEkuulLv
O6yk5KTnaP0rmBDR9znCsVRidvqM76vFPxO9qmvB97cmfP37ObahYVTmVYDvS/VTvhw1JC6l6aP+
gWJcqq9xmJ0rRshDKqVN32K+0/umu0iJR6rD+anYmu41BEc6AZ59syiFKXQ5QFvFVn6U8uN5CNFo
cesxYofTuAUEkgHtpjtUyVONR8ZgSe2/A+LW4TzH0AONe7iVdVnrN1Su7Uy7iLsf52FEQ8atwqqv
4onIsKdVSzvvqC03l5mw+zrzUZ7F1hPDrcNi6CotGICi33doKM9khtRrVmb1X4rmBQuGF+WLsmpI
6glgQ7WH6N8HGq+/cWRehY9kSj1bDb6/DPem5Ws9lFrp7vy0bMSY34Jwq36MaVYYXYNb6j/JwUAu
WoSTu4GkCfQ1qnfiC+TmDXw1RXyx06z0dTixUUMPtZ2+U/byje6ru/9yWd08sbFTp2wiBKOgavEt
FVR6pC5GDeMqxTWOmlv6zQUElvVblrYbuqLb1h8G8xWPozgpU2d1KIFHL5eduVv2wUNxEcY/05PH
fX1Ri5JqN1cVkaENouB4/a5gspGbKVqWAgY2it1AIiKvcM0T+IgIhKOiCnIDSdYAJJ++zuZTONWO
GX6EUVeGcCxkBU06qXHFLuNom5TcUMWwIVYt4Dr2lXf0sELhSEgjchFaYwkSyqKbxvguya1nWffN
UriLyCI2KuewOCrSR3nuQBHUTfpplxTIrJ4+9b1fixIPtnHg5ZCfIajK5aL1XYsQE6kybKvqC2Tx
HImgCri+7cdP55li2wtecbi1lKXEJKUKHLhZb34qKzvQPxCRQWHYb1P45SMtUdmbgCD1LntpjMLW
n1thk8X3UW0wHhYLQSMtxGL4HnzNMkSUhDrO1s7sTC7ryNpcjDtUaAsbYm7OzQqK87cJgpwdSQm2
oxr9uupT2FjuKLtZfnd+bjbDFWubOGcr8q42IVCE68/L4EZfWDc8XXbaJ5ai0fjWl/KbKPdtm+te
beMb8EUEDXEGE7b1xwy9Kls8FvZfwkPvRvvKDz4QsH8za3wI2gzrKe4YHK2vxuSxCffnh3DTvVfm
cO4tpZoUBwTfT7tTIF/o5dXYiK6Rm/RjUggTUsKU2Dj/VtrI6nDbw4HhZXbyK8nGe+E36QrBlyf1
BR39EAKc9/Vn0UPotmmvsNyBWK3QU5R2gG2psdeV7hi1mpe1vYDCt3dbCnlbQrEfGfwUWVZtKFFu
sIXFEvgjp0R1TrWXdxoSqHUB2ubhawXGzZemL6EylwCzdI8Y+7kQfP9npsU7/l4BcJOVVP8CEH86
FSgII6j5YY/htcAtRJbw06OG5hClsCQKTy06Sony+kTfZ+6xug9pc6oMCmV8F16G0V4mAuHcbfKB
S6uGaWIP+hl3XAF0dbmUrYWlM+wUzQkuf8l75oUz7rR/VBfNp93y8/nVukmsK0iOWCOiQiloxPOX
rKa7piwcJQuuu6mzc2FW1ebqWUFx1KqmYzcFFaDS2Jmqxh5VR8qfz5uzTaZoUYubvaVqOp/yLVso
ta0jhGaNy+HnvUVyetYNfUHf33RnXIl8YnPOkCoLpQ28S6CPFOcUKarWIyTSMMAJaxUFj7JdfW5f
Bq+5YqKsY+KIUuy22I9i2zXha6Zh8aq909znESYOB/8u8agy2nnyuDTXKvIlhRUpmwO6BuMWVZJr
UG6YMGvjcc7R+7rYIcnUkeY90+dPjmKBbyEiN6JKHNe5XgPxl/QL63lX7Wt3+rkDR4+iFgdbbrk2
kK2Q1aKD8qo0lMxAs/GmZFerJ2nwBF4pmjH29xWGMnTx0pVs4/AmF1mYnhlfx4/qDXKQJkS9VRb7
/B40jnFXiTqxb5uno/ISD2e6xr9VjDEiOAQnXkjsPanQgYm/TiJdKLZweYIHv/+G4HaQqSGdbJSA
qEnR23HcOJFieqPyVcmkKyovTqEMl0VmCkZVZBm3r6DD/DSRGCuvYSm03WR3IXSXgy/n526LINfG
cf6vxJBbJhLC7nECserrIT2ZyWdV2Dx86yy9hmHGrjxEy8b21yNFq//saZXgkQwKAeztOd2JSnFE
NnEu36VzbioEE7ZoiZ03zhi2Tv+9N3fnh07kF5zX90kX04WlCDD5aBZBYuLR8v4jr2LroeO2sGAc
5Vip2AyZrSO1h6nMnHQRnC1EzsZtXlWN/mwts8WY0QJxPCQp2i7X9+cHTADCy/BI4ZLONXuMbVEn
lx+GdC+JWo0Jpp6X4alNPPdCVgVnJGvSHStuy12YB9/Z49V+tKRR4AJbR6bV3JgcNWToyWX1Eyya
w8ltZcOzsB+eH7TN0/Iag+MBtSnaSmYvzDWkwhS3xn4RXi4+2/Hlvfa/i2tg130lO5PjA6oT6NNl
bI6U27R6VJZLQh/OWyQaNI4LunoyywQpY+5cXGTWThG+wrFRP0PYJrf+rdJshiKADcMuelC9bBc+
1gmk3dHfwm+/qXfnzdk+Iq2GjOOBdmpoqDJ7okN4JwOOhHtyaHeTA936CFlw+hdDpGglBOVYIZGC
BSngcPTaM21W+lDXdu50uHrMrnRMbCg0feAReO0ZHEUEWaGm/QhEqd3LQWxXlVPO3wRjKVi/fLBg
SfKibbsZZs1ec2IZkuXX2kGgxw5ehsYOrhUv8bJLEccKXJK/kcr1CF3bhXn99Fhaz0Mpuvpsu6Sl
6bKOZzlEmd/uf3KU0aALcUJicjws7yX0DDc8sFQKVKwLQhTbG9NvMP69odOr0mxTOGSCeAu7kTae
eezEBVqMed6vs1cctumvNnU5y3pSxDhaotfxbYOjc4QOCtYji9LnbuGLJJS2t49XODbGKzhNMqO8
iABXoRAhDA8F0Z1cVEIuGjuObes4orOp/f/YaXtW3Bbt890HOl8znn01huNZPSBl1MvAYUIyxCt9
/cpsoXIMoT8UJ8uhrX2IdV8BOdYl7SINE4spddnXdL7qRVnu20vo9fsc6WpmXiiRwQZu1twOx4fa
OpwnB9H8czzL3oSnLIcFJdg8LJ6pPNlZLnop+cN++2oIx6yTSiu9rgFTnCb3VzqX5FSe6Wss6CZY
quw3n1tCHC+0QVNpBXIC3H5a7ARNyat7KxydKHPp3Nnnx+8PN8/flvGKamWjt0bFfJuaqIivcNOF
Rqv06VfqefcVjUQ9AaKA9vhSW9MIxwhBDBbpGz3IgYD2BltmwiPgB0lAsgL/4BXW5GSKkpRxrFQf
AkhylFPlkUSkGSfwc15YjZLanMsQLBTIl1V7kgP3/JiJvs/+vmK5tG2aUs8wZPq4o9RvRfFK0Six
v6++L5mtRClj0QmJGygb8iZCbrJKcDAWrSLC0UHX06xpG0zGgqa4UMkIDqOGYEB010ANIfNFoWuh
b3PkYC25FqkIX7qZ5qAu+TRCYMJw41OE3FK/P6RiBt8cSOhwUkNHyy8kvXMD2elBYDWF5XYK+poN
p/o294Nd5WWfStWGTrmD/Hphb4ltUMvQKeIdFIn7b0FZCndZxJmFjGe7SIbPyw+tSj6f90ARBueB
4VRZfVYAI0XRGnQRfxSiW5oIgf195YNmlGbBUgKhqKKTFfU3UjL6ATo+/J0hnA+O7awow5ha7vC9
laeL5Ueut4J78+Zq1TRoCRANyQP8o+pQGzQq5txyJVRxp2jxQQIBAvuR73YIHZoHRP0pG84dshKt
R3J2m2Cs1NMS3ZixXcuaE+n3HxirFQx3uCrlZagWEzA5jh5K7KLrrlSLinc2R8siSLGwdAsitvy8
x3IIuVrFcpveskuMVi96uN/0rBUCN+W6HnehIqsWqoEfrR0lN5MsOIWIbOCWfV5kTTrmQLDaEcKT
ra2Ksm1FCNwBRNHisewwhG6fu1lySztBfrJojLgzR2caU6R0sAD37ypVbKnp7Cz83xViccB9nQn+
EpKkA8ItM6wolYd09ErrUhElIm4UVjIMqpkmXkkNnKbf8ojehMvS5LPlBl+rGL1CWpD+nNiIzN72
ruKp++wx8ERtiTdRkREA7QlLNlnY+S1qNJlGnSgLGh4jd2z8hKCsw3KhFF9rbQiEIsggCds7b83Z
GpNbnmbfyq0lAzMIG7vNn9vgUtE+QAFrDG40rSZW5KEDRkuvkpe6PwyWc55k2NrguWyNwDx/xfuz
VBAtDBlCHCDv1U+j6zm7t4LBb0SSjFu0uYbiqCaILUmxKFxjCe/C9CKlKDPRjjr+OW/SZpoacq/B
zqYuE7xXvbUJQgdxnyH/7qcaHXupD4/F3vKZxNSHjtMrLD6ASgYzGetlwu5/atlxGgWrQ4jAluSz
t1NVEPDZPFOt4ThHrxDepHEMOPk2uGQXhmE/zG7tsrUl79tvolrLTSd/HUo+mhrlepbkwWi5NdL9
kIAdxm6sPJ6fLxEG5+SpsUzt3GG6JPWkSE9Jegg/8n65HjbOy2kgF0YuYdjqxrSJcmn2u3qBVHp/
FGaKbG0VayjOy41FSaWuhDVl4aeJb47e340Wt51SkxiNhFY/blBemPWFpe8mQ3BrE5nA7acGug8M
kwUTGvPQ924n6hgtmnBuN1XndCmjFCYMkTc1qj1M7ty1gqu1CIQjgXkIar1sYYQVHIsusoPSrsrH
j8yFjusGK1FAGudbolHTsCak7DDX2K/b+CgHxOlCgZzJJm2qryDcaNXSnBhTBhDaxI6pOIV8GYBs
BhFrbgUGLE01NdNAGh/yGd4aM3RjqI1N8KsW9dfGXV1IXxe8B4Y7UcnKZrAcDV5RmYxDgoF/3qKZ
xpLPBqEsWF4h5ZZRGeTXLzI0y4VaHoKJO1GZ8ub9F4CoyIEoDJptc9zZD1NL5tJkkY/JZQ1XAkiU
ti5rt5IJRSK3DTQgFGoie1lD3/C3Bma0DytdQmYNuY0eWK506lf7Cens0mSXB6ZLOYteIDbX7QqS
owbV6sO8KxFHgL4EjW+6TBAZ21xSq+9z7o7G8jHVA3x/MJ+D4seA1NtJ1J9va4czZJ0VyZiarCj8
LIVKkxdV0qNh0bU8O79K9fAIELr1069WPJrofU0IyZ3kpKEqi0Rmld7xgd5C1htppaFfodUdylwO
LCdSFGveWNNvjOTWWjrHciaXMDIP1TuLFnaLA1FonNA48H+nwTdI3M5XllHW1lIbuDT7Z6og2HEZ
5QK3EBnDeXqfJnpCAgzfHHgdlK7Hr+kT0b6ep9qt1fvGEM65l2VIozLFkLHaA6anqCZ2ddF59IW1
TyhEAh1CPM7ZgyFom36BVZW0K1AwGnuTXZh2rTkWyvg+oipL39jH0Ty2F12D8kngmsTL0kuiQpTQ
Pz+GjFO5s/4biHec2zWN0WII56Z6DhXJzpThULTjCUmht9ARdVDXZ1fhIPCPDSl2ZppFDWrKGpIJ
OdwqLdsGYWdIer5AE52pIYVeSOzQ76DuieR6NBNnelzCWyEj9Pf2/sblK4uVbMhmtR4CPIaxGVwg
xZqjYr+CCp0oJWB7DbxCcXsLbZNxyQ1AqdFnfb6aR4+V/JSae34Gt64266G0OKoaZB2d7Alw0gCZ
cRr6D2AZzJkjXWKf/tBz4hs4jqci2swRuszCrK/Tk3QNj3Fzv7gwK2eANkDlfyBNiGmVGAYhCssd
4xYdbhqTXtUz61b3EuOpz9jN5qeafjs/imwpvfOLFQq31OohH8dIA0ofGraUeD10vBdoBeSRHUWX
oegFfWPbfGMU5/55XJdSEUxoX0cQvUWFqbQ45iTaxTY2/zUK/5LU1mGzTCqMaofnuLjOPrSRvA4a
/27UUVPKqgXfj62roTjgncVUBHHVrTPTGxs474YEnJTGOrPhmH6qGvenctGF5UkpfBwSyrItCaVz
BbPDPx7p7YSrQgjMqrjGsk3aU2R55/1t+4CxGjt+E6bQoUZ9GSMiLfSY8nVw0GRncsbSlt363nJF
cbhNPlohcnvysJRDn6rwud76rKZoB9vadLA7UdP47V1yhcPtyjoiH0nJZky9le5ZZgMyofylsWf3
PxUFiiaL4wejLGcjkmCW6tefpp3eI8LI0oNTJy4RdKnZKw/Z94INTITK8QWxjCJXOhg5FZVtDr41
9rZW/K2TcDRRT1NGi3CBbZdShF3S3EXXaEHp5fCRnxrYH7mDGejqp8iyRtlDBuckqMDQ1NzAaMq3
CwTZ0cYDsbJoZzqF6aIbgJd5sVAFfoumFJkgLRj/UZzx316LxtqIx4idBaIuuRvG4X4SNkLe3CTX
GNxyMzspqXoN55zuiWXkQ0x6dMzLxbGOybEV7fzM5fjNZA3GDaLchHkj59gi8+J7aDm19GJoL23n
SfTHeRZh838OiFtqM6kjpR1hFXow76A9sVe1/rKweqixP9Aqvmqa5NBDbPU8Kvv551C5Fdfg6cbq
COZLta7GwaPFtSI8H7I5P4fBrS9TIkWFPZmtahWh9CtlT26Cfb/LnhUPbf92ogoUkQ9yKw2V36pV
LpiyXg6Rj6BbnTNGxuCeH7ltFNMyVQ0hFTSVhdWryHqrE8gQNVhdZde4ebocdF2kCLs5Oaqu6BAa
MVBBykFkwM1GdlduEDmtvXn8vIiiT1vKQ4aywuD25KbuAqSGAiOfnWEn3S+uwk6BDuRgv6NEogE5
hejFA2lG5wPjtwLmmEKqpk6jNYAz1N1KS3Ksgkbg3Jvb19o4jinGMpI0NQMGMRFqINiWkRIho9kQ
3ozkvfldlAYoBOTYYhyrDm0AAWhUDj1Cq+Eyu6giZ8Y1qPIR2fjIOWBtIEca+kxrYg7Am1M0Y5se
9O5ZLmR7FjUIEBrG8YQx5mENSWc0tr60rhnnNlBvGDzZbZz/0NhjkzFWvsExxmK0eiQToE07vL/v
Mpe99umX+YmJA+DB/Nt5V9w6TUG9RadUoWyhcYQxWzTMMw2EMaLPG4EmgHGrZjiMxp/O42weFFdA
vHq6Wi61ZlYAmm+nXY3ORuy+hea/Kg5U+X/QYtsmkN+G8dLppZ4qBtExjhUKu/xQUkO7pGbiB0nx
cN60TTZ8HUJeQT20ik7WZViWaKGt5l/Q9fc8gMgUji6iWOrlml32y+laQl2p8sNoBYwkguDYokqH
WtJ6jFarPyHQ1as/6AdSS8C2rxPC8cNkGKMRBIAganSJXhmukmcP0FfwunQSWCOaEY4aAj2ZiMGo
oS27kyb3XhyKKFywbviW6mTJB6lm4QPLGrx6MHe9Fe7pcKWbveCR5A/88zpwHCMoejYXysRWznFE
X0bWbqXJ8ZZAbQXMKtTv3XQFKLiqRNEJ0iU5umvkIh/CEWHVPvicSvDo8lov7s579OYErTA4k9oR
EsG1WSN0G1xNud8mu/PfF9nAsVo4p1VPC3y/J4OtKvtKR/lAKHhL3Az+QXf235HiRa/1AJ1jgg4o
RVV8LpbAHvr6Qury21yabbXCoSLuUJyLorN8OSAm7nfZYC8UKvpjdz9KkyP1IuEcgeH8EwOZchk5
D5i8qv2iLN+y7NjLqYCOti8hK7u5c1OtzT2abwBk/Nl8snUWSLuycGe8E2UsCxyF18yeoymwaqUB
txqoAS4aL1BFt1PRkLGfsDrMSpmZNXKCWawQvLLU0lnazp61x/MeuXmXWo0Z+xUrFIXM1Ry2QFnI
XZld0SR0JfMi6wY7ikWEIRo0jv5KolZLMmPQclw50K/9MBxap/SX3I5PyzG5mj51vnk4b5/Cluy7
m87KQI425CprmsKoAoiNW4o7U4fV2wffNVxOFadzAiTGEqj/zve4eAvofjO4tl6IHJ2kNM7zgMDg
5smYIXiPouCjeZd8RtN47Rjt1T10zj/QLpeiSB0PrjJ2NU2n3IxCnmo0aYNXjXj+mXNcOhJeyNHW
C+k4uNmJauO33fQVjptUvVzITE3YWEHaOPwit3tJJC+77TevENwUdhI66qANOiwKrtDe1dZFSQWb
m+ZqyLh5QpGsGVkZAPT6Vi53dXSjRh4lgvc0kRkc+dd1NXYDewvKK6dX7xMoXZ33dYEZ/ONLNESG
tizgP4TO7tKiPPQG9WTjQIeX80DbW//rgPHargM1mkEvMWD/KnxWFwNuVLLLOu6JlpFg3PgHmFgd
Z6kcAaYulwW9NXMBL4m+r72lQLOLmyVjxoS41mjX9ShKx/0DD/x2YIv9ghXJhrRGHVoBhGFHfXor
e4hGo5UvTkvxoT+VO5rbIpmUbdqjFLkesopEY84oBclX+L84nAVW+6UtxlNBek+ZQAkJ1CtoeTW1
uYju2P76nmpfMTkzpxDttmYVQaUGrUdZmBhvZdU3zZd881ksar1JPEQ3DSoT9grILSccP5WgYe9y
Vih58fTN6prdVKgCowQo/JpCqd0MSQcsWmW+SuIvOkJy2a1gNbG5eDdu6EogE1nVTJk/s5eIicj1
gHHT7NFbTv1tDKVk7ZaifVfQQby2F/DE9p0XLQpM5J8jhYrPGKY4I1lmHDFAdpvXd/FRcuITeUET
Ujfcibq3bvv/Co9zDJx5g7rMgJcc2E2hup4uYh/6MMfwu2pXKIRZRE9zm1S4QuQ2QTLmWU9LIE7T
VQERYjRIqNEYSySnvH3k1C1dUdC0QlUMbplFeMbKh1hCpr3PXs5yf8CbiOV3SEQVztrm8lphcaM4
lnFKNZTaY3kpO6Yvgndo9BX7GTdDf+4vH/FKA0qQpqXgoYIv1rXUZJ5LOcSkncgRSnzQPTdOBl57
6l3qIjVOsNC295RXPD5VXhriKCY9zKu93ltcRh65s9z+Sv0Qnd+FaFwcN46kMBprWNficXC+xIrz
ks/9Lj9Aq37fiko+Nt3RsFDqSg3DfCc8OWiTMY1tjkhJdi8pj0gm7DVXFR0wttfZCob9jNU+o3Vl
HnU1YLqddc98BAIjxLa8YIeU0ufxIB0Q7zzvJszp3nHXCpI7m1VBVHdpB8ip6a+0PN7nxj9/h8Ad
ziB8bEpKWGDslva2iIndBNrL30FwWwlS18chNmBEXM8PwyDd6csiGKfNfQRvEhCJUgh5pzuptY2E
Z4MMd1N0Loemoh0GljPW01/CMA5ZeUCvLUFjRoDJjG9petNHj3ku2K42fXllCUd5ZVIhpwndY93Z
qpy8TvdFotnK8pyqj+dnRTRkHN+phTnSSYctWnyaFjdJ9n3t/R0E+wmr4aID1dvegi2jKtkhRNuz
QHbSSiQNJbKEW5fpkCPbngCm6Y6D7iezN5uCQ6wIgluHrVzPOc3ZxA/o1ZOjjLpW9igxFPjX5nJf
TT63GEP0cwjCMEEylBT6Y1f7fZe45+dkm5pXGNxqTGk5l0GL0WK9JFn7gOA72n86s0v3/+GOzlbE
OwKjuCubJoUQI1+5gqZDZl+FFqpJDukV8Wpf98qT4rACXXTUFG1ym9P0isbXruhkHsYxABoxkGpD
PHQ+8+mD+dg00CzRHNWWblBgsD8/opuTtgLl9jpSU60oAgM58+RzODiJqAGRyCiOdKQuQv43Onu5
oXocw73aHExld96ELX1JAy9B/04Tn8RQF1aDKlaKcr0j0yNQ9uGl7kMG5ShsuMz464xD8No/BjUs
KB/AmgnisEwUndyoB4Ko9uwmXnQbeOct26TTlWFscFcUtNSDoowRDCta04VmipOUn/LuyRhE0QG2
bM7ZxZGQCVVstCk0Ucd01Ha5N+wVn+lzisZPBMMRUa3MKTU7DN+wY4lCA5IKWF9sUTq3yKc5IjLi
HO+REoYtlT6bmd+FAocTfZ8joQUtewP0vIIZ1YNc3pLlQyz3Ou+8xs+c/Lsoo0P8rKGKbdjjIbzx
oO3uIywoOoFu3/lWeBwJmOocmooEEkgOS2mrHvLtL/UUYgTFc4HnmvSbSIxAMIKUYwV1WBa0zMEI
NuqPArUElihPRrByKHcQ6Zqeks6CQ4dGZRuS13XEjV90UWNeAbtRZudqgdZqTNNehh1teYMaKjvu
PE29P08C2yf31exwLNCMslpHSWC5uI/M3uiHXu7Y9BQeFgfv3z4VHUe3ynfXfEo5NqjkifSxBqvY
bWtCF060hy5s6GM6iBH9kt+hXpMIjg9COzl20JqojlHbiKruo3ob3v3MfnNR/1QgEja7pRvei+6V
224IAVXL1KBeyWfcDb2e1RXO5ZDEQK5x/iObBHv6tn+8AnAj2QWBMSG1GgcIelfFBxQ4asXzefcQ
2cCN2ojKJq3DvuRa9LpIb0dRjrvo+xyZLmE2pkjHQvUuPdbtoRaprYi+z5HpoKXZGDX4vqKeWuuo
fkDiAs78ewr4NuBGHKHwcML3EyS/yI8K7ohCzWGBDT8jQSsaSAzky8WGDj96ko+Br5z0Pfo9e5WX
fKoP5JTuRL3N/8DYr1ZxBLoYNO/CAVZN172XoL907svfjXtWklX54h6v2+fu1ShyfMrkSKqW4WWH
4Ji5cWobUJxDutngsXqfVLQliUaU/X01ok1cajXi15aLokTbCmq7FQVvtzPpLI2a0FfHUxifEGgq
JmJYFFGe0jPvZ8/aZbsYWrwXEK7doe7mDqq8tnwhacLtdvMUtALm567IwqUZEX805C99emFIt/L0
NSifFeQMdoYTojT2PEUwCnh3ulsBcpOXSpU2yCEAK210lhRSj16q3xl5iOYjgqvmtqOssLiJK7Vk
SaP+/2NnBdrEMJWO3ejWOwSYbohwr2KDdc42bnNEe+o+RO94XJ8R1tJ22h4PKaG93P5K4QtEZcx/
sA+1kCaqjIn68+8rx4zVfFYSFZfcYcdOytEOFeyaz1pzzvvID36cn7nN/QOb079o3MxlCMDqw4CZ
a8g/ens/GBet8nIeYnOlrSC4CVOVcOoyDQbp0ZcE4Vvi/933uQkaah3PwEaMhJPuUI7HePp0/vts
/3nvAK9DxG2xZEygQGJiiGh3srKn0KqdArmb9WFuXeSBC5aSCI3bba1iiMrAAlqUlLa2XHVT6tYp
NB3Rv1eer8L4+rx120S/mh5u++1DBLpaHdNDvs4OuzSVaJ1qPbLK5f8iDC30b247LqTEtEIFeMnp
V11nBW3MxdEcFvIQsfymdaoMjRhUHyAv9l0DGUuazdpEXD/+tOyK74UbIa4/OEPujS4TE5xEvVa2
FtQakBvOOOjIpHU4SxvtKU4uSvVUiO42fzAKzRtQ3Q7hM75h+aAtEH9dYFTrNQf2FpM7VmsTm5mE
fi5eJzo5bxv1CsgtgXJsxjqB1JorVy/zYltQJZPLg8ARt4gWr5C/reI8XzOCSK8pQIhfPFTojN3Z
Oh5gOiSbh65Ix0VkETdNuVn2S4s0KlcaLvTBx/HKVrX9eYu2iE8FsaLLikmtdy1kci0IKqIg+UcZ
nLq47tPL89/fXEprAI5Z28mK54ilTyWHwNcgb7D4FE9k7FWzcETRQ5E1HM2mkZ7304iXEJo3u5hI
TlY2AhcQQXBu1s5BpmUDBswqYz9NcRvMc8Fm8Ye18zopnJeN/Yw2AUmJoPvtCLrLUZqMBGUT+SP1
oYQi5kcylNZzxDlaXJSLFfbAW6hfj3sSHFXRBYf9ZH6DWkNwjFoFo9GkCiCMqrNr9UHrLqS4dprZ
C0yRNCubgjNYfHZnkZVqSid4QZpFdqV6NCidunKtSFAaKrCJT9lUyyA1rAw4YX+XTXe97kr9J1Pb
Sb3Ir7eZ4LdDqIyWVuctVa7CamKj18VfQ2SGpovdGgLHFo0ad8qSqiFF0ypYo5j5VR//mALq9wNa
FKkiVReRNRwlKLQu0qrDEsJCsqvGV/rnwPjQGkIZIQqRdBUpMFw0rx11hQQUINFphootO6SqX0Kf
2JJfHK3DR7KJ1BUcN0PJUJhkYZm10nShy96SXsvVw9zeavFXXVSbxtbKO/9eYXEzlahDV5IFCYXJ
oTsoewtXNdaVTRRA3oyArW3i5qkLqppWEnAmJE/sigemYIfuYk56Uo6Sz5LZxKCb9Ir3X2rqKhR4
+KoWqPMERrHAC5fmaR6+mMPd+f1o0/dev88Xs4QleuDEOh6y58VL9EsNfjF8OQ8hMIGvX9HRVgId
SWFCZvnFcFOMgtPw5kJdmcC5Wq+mUk8kPGRO3W2aXNXhS6C6uUXd82Zs70IrHM7NZFoN6BuNoTJY
Hdro55fWFVjuhWXJFo/hTlQWtpmVr64AOX9rsiUt4wyA1p5A7RxCEqz7C0GQZXB6N70pvOhr4CgC
3tvMUFrDcocGGQRiSHhQRYZS8zNDiXVHsHyyzxxRhhLbSN+v3N/erXOHhzpT9bZs4Rq1dBMrT1l5
1PWLILtclush+SaYP5Grc6eIPlBKWa9h13i8+NVREfd1W72pvOhqgehl4OSfz0OKPJ87RwwJaQxt
wAQW2smq74v59vz3RZ7PiHG1DXa1oUlGxDxSspDQSJHnHNmJVHoJ1QX7BxucMzNlyG+hoB+kGXrI
dtz2sqSfjPL/SLuy5bhxZflFjCABrq/culu7ZMm2/MLwNtz3nV9/E3KcMRvCbRz7PMzDhCK6DKJQ
KFRlZT7T1Euc237+cXlNkm/Gs4QWXangPY01UeuUZx9rW1aLYsf00kq4cDGvnRYtGwwUN9HB9IoP
9mt+cL4yVFx25bxqlfe/LYgLG3VZpFaiwt7c5y9brXzGYL3kyMq+Gfv7zg8IgIYRZSiuaL3q17Aa
JBFWcnJMPiKQpiNRgc2HHHuF+eLqWpO262XbwoWCZdymNM8QxcvVtV8qIB3qg155g6thDOMAKrYX
WblctiouHhiOWvZDhuAzOnemclTGFz2XHFCZCS4AtHk8UrAeI74VxO3H+JCBMCWmVPaolH08LhBY
tCNjUr2F7O0zCfoD47HTAYGh3nKQMwAJgwE1QJkH9Au0Dbkv13WDZpeYGPMT48Uuv9pD6+bUH82r
IVPcvzg9O1PcF3Rmo0tXE9Ce2gjbrHAVWTFViBOBJOS/i+G+Xadbw1gxRNeA52TV+KPyZNFbtTsZ
8Y+4f0WbC6IZx8urEt+xv43y4VRfI32aIRb21rxlDFHr7FbHX+VpCHBdtsa+0buItzPGpf4TeCSN
yEH1jm4PtnIc7TunuB2jr7H+pMWyshP7XJeMceF1M6ACUmgMi3XVneh1fqCQEegOf0P3sts1HkZd
tFlutAtccNKxXadMe9VlpRphVAUKyTKoBuUhHvPuaO06jgo+W2762nZa/6rKYBGwuqgYWad8n5mm
uLxXcDX6lrMEVlWG/abdFKlMJ12ct+7scJG1aa1o02fYSQGK+8xIQ5VgfqAH6/EXxaWMP0EYHXb2
uOhgx+PWxoqOJ0WZ+1nZHZvKeo7yLeymwW16QxL8hNu0M8dFCGD204m2MGcMV1t1chbJWRXG8N3v
c/EhHiAisDQmPl/Vu8b2tMwvxSJZg8QG345Wx6mqMyg9+pXxrTKCxpldcwovRwFhsvh7HXw7elzB
HFv0WEdCf9j5x5Ik7oTJjfGvluJALB1yAWD25oLNZheQYlFjxR+LbQEWpbDr+2QxCzxYOtuW3K/C
YAMCJAzZ4y7SeYJauyZLBX4V9EEO7OWfHhjCrzv8Vabw2wy/PVE098gZYUYzQVW/XK1m6vay/RH6
wM4I9+FsPRswjgcjVU3TIozmIXvU4qac3D6LlZ+XnUF0RikBqRSx8JxDK+w8Y6yVaEQbrFD8zfgG
oIW7RomXNN+V+JZISZ5FB3RvizugKGuY7ZTniu80t+P4HMlKqcKSOiVQEmEzXeCrYl92l/4qQ5xm
tE4VX7v/9a4bjhqEDBgbR+rL2A9F27Q3xkXTpY0spwcljV+D2puchuxEZdTeMhPc5thKPymaDhNV
fR/XN+p2t8r6r8JLYb8MblOgWN7VHYGN5fsMFcTxNgnzg34CRb3Xvq7XsoEufkkIBkz1AaAmiL6g
BcZlBYquzXSt+zzc7JcxfQDQgFDJI+Xdkngb3ENrse0IVcAuD9fHwWfXnH0aX9ObKWA0QYW3fbh8
hHi3fjOnqejmURVc1Ty+WCcDbXqlysMeT8jpWpOhxMTr2Rlg/4CdWxeW2ekg08vD9J/0I5sVY3PZ
2pcY/Kj/VXmT7cE+c/u1IB0hG+JMqGRxAcgwknXKU+zRADZ5t3poMQxkBcQB+2EdKn98kHhznEtA
Uk+zEwXbZa/HkobbdistWryLDLwNziUMwCRWBY2WkCGz46N2NE8alAmVtwalTAzzXVLPW+M2LFPw
MIJ0LjSzshc8kJX2CI6b3vhUmkdtCxL1W0Nutfify24oPFlQZf7PrrG/77ykU4tmHNgSnSUsoxuV
/pPLaj//jyf+tsHFvGHNVfRCsDD7hVEe0uuEITCPbzy9V3IAgHhJlm5ZxCBUfXerT7FNo0XJwiQN
UvOG6F7aSVpV72Clb3sF9TGQLRCQH/AYA5In+ZBmBU7vVZu8kX8Y1/XB9PsQRL1LYHhyQWrxZ9zZ
5GJukk0rlP3KPKyDDYrEwM/6yFjQrVAO5AhggKzSxQ7suwMNBAV6FhBYecc8R2xVVRQTa2wDG63m
9tBEEGT8haGoZagNPr18+6A7Y9xxbqauylAVyENITQaVfkMSEurbg/OnlyNvhzvSg6Wkm84+4lTe
RxhKNxp3i72/OFO7tXAHWSGWMUQ5PlwcfeqLoJ8/dTK6WeHtsTPBHdsRmmF2usDE2BdPJEpetlSq
W/k+oFOIVkJshJoWVBp4kbU5t3vSO3MSLoyCdTxkKHf3r0AzBozgRpoYvT+2MAfIhEp1nCqdp3jo
ZjsnGU3TMLchYohKvkPuhhwC6bfgxERTO50W5W5JEvuqG+vqUekdTEkskxMO29iOHojpQKzfpKBT
cpfKAnVNvhXrI430wrPHWo/vVCWJKm/NmhhSJHP5YXNyEoLgaY4DpcyaY2HEBuhzp/gpKebhlJs1
LV3atI5xXDWrzY7Y1vmbie/ySKLN9I1yGU8lCvT3E+mU5RDbKbVdZWW7EltrmA5q/YOuU/fNyLol
XKdVtfxW7Ztv6dAZXl0r7de4nUe/Tq3pobcLFHLoVh7JoGqx65izetsmNC7dsYzI6JZKmapuOeWb
DIPBZ/P45I4NgeS3HOv9dH6xDAM1ly0Ja/Jo2K8quavRbFU8o/tjxgZmyiGGCQoAw3Jg8fy6SUEh
iOYQTBU3yUMTKndYaevHkwuwYzgfK1n1nMXE8xgGe46O9dlUh3Ijl5Tg0ZdZ1VTBh5OXfn6hzuOS
YOat+ZiUrp5/vnzu3x/Kc2NcDFty6vQNzZNwdvrATjEgkskY8MQmLCzGVm2DGFw1oSxUPY7w0AuN
CrOw5XJMBxmn6ftziGlhNvemQioQ8m7c86HUqm42CI490CtpfGWVh0wG6H2/inMT/E3WmJMZ6zBh
zOPdYORHJx8Ol/dCtgruQ60KobVlwURhBBt5WYnvyLjbBBcyWwbGq5G9o4DAU56ANtcYtRibYd6u
HvGAX/uUevaH9jS8wRpl+DVBOsrmuCFBqpqAYbx7dae0SGg7LIAH+2OgBtA8C5yAqZ5VoGaVEhaw
o3h+dM6tcZvU5K2djsya8YElvyj7gQ92Q4lEDxHgjrInniClOrfH7VhWaGD9bmEPJWasjsmagzjm
qKLUyPTaZ+Ccjn/hIwTVa9vABr5TFLTttAUz7JCEjX2CaHGVndb2b9xwZ4ILCdUYK7hbYGIhNxhj
dvv+pKbPl5chPE3UMLEEVLLwPj6Pqd2SdlO3tdgoszUPSVwDTJnoEvVKsRFHBckxwKcm38OzSUMc
EsHXV0e7VrvstpPVlIQnFgbUNwIhjacR04eoH5d+TkPdzLysvdJVYJE7yX4Il+HgKYIvBWYT/shS
qzKT2dTSUHHah7FZbmfl9fJuiE/pzgT7J+xeVMRp+7zqSYpzM0ItENxvvnrKT9DFdP+ckwis5CrK
cA5ecIjV6DKcGwOX/JZn9pqGQ/QlGbyyeolk6HTRJ/ttAoHu3AQpc6W0ezUNF6Uzjv00dfdpk3f+
5c8mskIptKAQTFXzHb65VOrOMRYCChZypU/XWR5c/n3htuwNcI/QPummHvXMLKSaGx3GA4O8g+P/
lxJZdejCy/ZE3kyBTAFSjuGu+Ft0XmO7ppWJ9cSu2auuOiFVj93/zQgXop1VVae4g5HZdGPquPRn
oZC/soH+ErJydPr4Y1kmsz7OkZaFnZ655s+JpdeL7KnJwiB/1yCl+dcItzkr0SsC5dAsrFfP/FKd
SJCFihcr4QpVBLmIuHhzfpvjIuaaVYW9dvCFKgnofFNP3pBKAo3QhKFZOJ4oD0Dm5vzULL1VGzUe
NOjMfhl+1M6TJaPrfP9i1pFz/LbAxZmkcjSgNvQsNFByAxwFL9nhi9zHxAdnZ4etdBfPILSQxvVE
cXBiMEiUwFUYd8PVHMYP/w1gUfbdOE/o03bBUwvWCDAI/YS5K290yuDyuZF9Om7/nUQrtaaFkc06
FN8js/Wgu70SGXBamCBSNBVARWGzRi3nBOOUtg2Ap1moTr51T7wEcxuK12boA7rlKbtuDn+T0oCz
AVqEDh5ZyN7PN4uliFn/5tn18/SjguJRtMjYfkWJITINVFJsdLbBQ3ZuY+r0tGt0GxX/f1aQm7JE
bXLH7ybecOiYhDKw9juEBbvjkBUgOGuWBUERzgFjW++1ITMBOD78UsPVDm/MonKyFFEY2lvinG9w
mnUdEliikJiOjxCnOqj3C4hg6v9iXSJPZzzg0I4kgAjwcPfcqJS6dwxosQyOO37J21NW//xzP0da
iBYD3sA6qPfOd2peW0cvEhVJ2zQDu09IfEAvuj0pOXppYBv/eNmc6A5HqAP3I3qpuPI4c0uaOFqa
6Wno5OarZo/9QWtp/hdJ+94I28NdOCphuqQajFjO9yLbfJI2XmN2khtJtDl7K9zJjcwYY/YbTUMV
82LmlbEeIaN3+WsJTQD1yBi6qI6yy/lCKqXU42o00zDNT5ZxRaxjO0ikpIUb8tsET/mhK2AR7GuY
AE9ODf+SEWCL4iiCzH+WwFdXGlUdu5YYYLveIFM86lHntzVBZazSu1v8bxT++SeD7ryD0p/jgBeH
fdLd3veDbVekruKwy0tPidKwnzR369Q/N6OpqHfilQOZXDQdz820icHe9YYSKIUaJLh98qY6GOUg
MfOOKRqBTSPQZTI1gODAMs9dQ7mxbIwUMw6Lz+YhPaYBE008/ayu81MENqgliD157iO6zzVWZWVD
HLr2rt1dl3lnNjWwG+vVBlC4drQrLwJ2TA/V4/gt/3Z5ywQuorGCLoKQhal4nVvjFBsxAkWcICbo
40vUqmsA7pH1oSi69j6lVid5p4puCyRceKGquJxQnOEM1nGBNUe6EjjtScPQw/pZ9ymd/SH7VFdu
Zn7rVtkAjnCNO5NcGj4VA5nBLaAEjfaP/jNeB4/+1Pu/WRiwFmiA42pnQfbcKx1VK6Gt4cAr46/V
lrlxHQw2iG+tg9qfyHJj219yRUZoIAhSmoFOqoZrioF/uK9pKba6NBpRgl7/PBsPJlqRsiAiCFLQ
gUSdEeJGWJjNmVickm51DD4lGxpIZmBMAwSHi6WS0TqKlmJatkrAU4618AAmqFw12wD55NBpuvkl
brvssW660Y0zWdFZuCIQb+J0YfoYEMDznVLrSrXSbmZhSu+Og6JjKm9ZJbFdeI4tFXUMVIM1drjO
rSTt3FBnUJSgRUuudtHlDJw7cirQYzgtB+VVllqKCnQ4Ub8Ncm5eJYM1anYE9J+3hZvfe0jRl0+6
7zxWdzomAw+95qlPl8OHaNP2NrlPiTYuZuZG2LS7MEM+Nh56GY5SdHp3JnjC5ZaM7eqk+I5b/GQ0
V9BsxnTj/ZrLvEKyFL6/lVRJuaUUSzFLv7RuZtSlZVKNsqVwuVE35XpZT1iKUoRkhsSGXqIugElN
I7i8LaKXzd4X+JfNRqfZylYsZghBdnws8AZwvO1u9Bm0JPaJxA1EJ2q/R+zvu4s/33KrrNgeJbnl
qzHx7TaVxFfmvVwJ4mxFbPt2JuKqB8CReVphfifdk6V+S5On2vmhVo+19Sz5fML1aARvGaCD1Xdt
qQaiAm06xnGYnX69Cu2HxXJLqJ/bYDtWTkXmL5L1idzP0YBTtwEhgN4dd33YdlfkS0xQJV7uptyz
nAci004ShqS9DW6bzMVR9KSHDf1Lc8N4JZhk1+jgYfjfKIUKV+Qgt2C02+9ZzLOeknEq8bpBiY3Y
WNLXusg9yU6xz8K5BXRtIAdmoH+I6joXZbvK2eJ5Rt27D7SwgkK4lYTg032bjEiurJN0YkGwKrxz
TdRBAbx435ToZjKqCfQzQxu4Srs1XKQTukzOXWQEtSPAOmwbZQKeartWktasFrRFI/3a/qoWr9LX
jcDDGb7+PxZ4cu26VRT4IizM8W1tfaWRJCKIV8D6oPgP9QH2991xVTJHAcNgkYTx5JfL5/6HEsuo
Z2UmWLTdmYh1LMDR0M4t1ds4D7T8Qy2ji5CZ4LxrJvacRzpMNKq/Olftq01ksEYW83kHBorj3w/F
3dpaWw60G/GhZqT7VtgezOcC3KJMOaOSanvL1sNf12j4lzWBMdA0u/n82CtfFGnbVbQiHSgCSBcg
a3xXWu2j3J7brUnCSoG6BRh0gWvswWS5QtKRIVNkwDyRKxtIG6FdgLoaSPfP/aCZWmJBJR320DWo
blL9KIkxogXtDbC/7xxNr9V6q00YGELWMSr86MG80d32VAI36TxftibaIjSQ8YiwVKCdeRWLOm/W
rGhxMPv4FuCZaflSzY+XTYiyA7KzwadURpm36cZQFxqI5BhuEvNX6H36UEB6w9KuT5cNStbEp1ZO
3BlQuoNHZICTzHBscLtZmQzzJ7oK9qvitqkyZ1Cd61gVOcxoULOcJ76tjkNgoiEe3ckGqYWLsm1U
chnEAA+Wc68AW2uXw8tRH+wPRHfH9FBq7uXvJvJseAJ6CA7w7yiqnJvQujEyVhBrQw+md1Pyj2NK
rk9BQorn1r8G+Ftgjet0LQYYGCzIONQ3MxKb6UsPdai/WIgDNQybOKBQ4yuPpB+6PqmdLMyU29k8
rjLadlFVgaBQ968Bbu87BLbNJqzTFhd3q1r5c+52tf6D9Ia/fan7u3HCOPOf0mSiQGRSsD1hDoYK
SDdmDBeqVNGiYK6vt+V+lY0+CPYfv88GH3CDvmeHsNBvXdVyiQLoXGnd7NV69+cOYKJkgSQNojm2
8RYpdqEt7Yt1qx2URtQZKNU+HMr2mMS3Vio5nMxTuVvuzA5b6c6OE29ti0xBCaI8O9XjDdUGV7V/
qnl1cJy7KbvLmi+XXU4A1wbIfbc0dn53JqvSidVSh0lthOzZeJiOWeap9yo6luuxtiQeLjhJJvIc
yIaCyQPFQu6oNlmd9+u2KcEyfWiaK20sjgq9s2PNlyxLEOUgB2vpqH0iD1X5+4GkkGGephmGwEXI
uBaHyLNvmCxK7SvgeUms4LJFQZzbG+Qvi8Iw1rnJYLDNPlDzSiuvOxkVhvDj/V4Tfz/YSl1nEB/H
E9+5NZzKbXvDVaGOZ75eXorYJ3aGuDBh2pViTRSGVBBusBH06mgdUMX15dxcoseWiScJ6n4MyPIO
DRbbhdYDSqkEkF9AFrQco9CEgFPn5v4spRcVFX9MA0kKJraRcan8kBQgqJutzj0r/kw+8aAPHg6f
SrA432yQNKx9ANCS8PLXFDkGKFQNB3V4QJD5AVcm1w7oFD5mWj1UE2701PHofLpsRPgZ91aY7+yO
MfRk9WqoYGW8GgM2Bah46sk4UK+EspwM5Cx0EJBCA4qKKiQeLtyljsFGo9OGAZ6oueZVE6I1l7kl
6NHDOgQxnaxVKwrwe3OcP/aK3SZQmoO5ZnYdvMQVNXHNrvOHKn2wUQjvqxe63Q6t6qdNdFDjw2iP
rgLSYclXFsXn/T+ERZ3dV86GuIUeEf4hxocF7kOPw/V9c9IwuQ4C2SA/zbW7BfbReZDrSslMc1cD
bbS0ngg81+odd4D6Na1cjKS4WZ36yVC4vXHoa5ksjtCtkFYhL6AOCrR8D8nsuygrNyvCgn+hwDB7
dTeD46kK5G4lim87Y7zIR0FIiZlZGKMUjOAB0gnX+dmXkqMiOo97K5zvtkXZ9QOmwYPc+dSON6A2
X8hB4ifsN/h7HMA8VLSp5jBE0Lmf0NKYhwVz+cGUktOS3yzZ0zQSN4+gJ6qaN3b+ZTBep2pzh1nW
xREtD4k2xN8dkIe+g04suRVbVjJGQde3bmoi5Ciu0lZ/cY/vrXAnst4I0UcKK3n5M++8aq18dfJy
9avkQ7Lf4T/k3g73ITtaZSNpYafXQ/0Kui9hjrjWAzF8YPmJFJssijQ29OigaaPbmKTmKhm22mp5
WvRRsL09+Sqca/KQfMugQuvZLsP2t7Kgwn7y3RJ3JrnKxmzHtAQ2BJ8y/twsmasNL/aSe/l3kAXI
/FKUFe2Xx4LMLn61g90URTkgE4f0uBVugCVXq99jSLgA9hpqgmkncRRhBLFRBXR0XLk6wL3nJott
NppOaaOADafngfI0HIEcWrwZaBTIZzTBZY8Ruj+yCIqXAPpsFmcuAa64HdQuCor5mszPGnk2ZEm6
KEyhkoq+ukkhjMBffnk76GNWVhFmI7y5LN3ye90G2/h8eSFCT9xZ4U5YVeSOuuWw0hqh6fygrSzx
F/qCiahOdLjEu1S871uLgrIZjZyX4Q0RB00lr5yxNQynHocyQgxh0oDBKIbk0TR0YrmznFjrPE5N
g5Z2hZeGHiT39K7oXO2K8fJLlSzfOuT8uWIRGNw8rO2rcubaulW3cWS3ifpxUn17PZUb5pqqzoVg
iBvbH3vla2p8S9W7fEZVB8TAZeKq5Y9SfbJ7SZdT4JWMmwGwUx21PvPt0+zOHa2IutaDjc3UP5s/
1ej7RiRZpiizPTPB+cuS5HkCxdUoSMbEL83qqJAeXTNU+nPIoBuGl9LxYNu56+iPs7a4+naj5607
9zIaeOFaUYdBYqjqFqQbzw88jWeL/RcFUZO7ln5aQGUFacDLp0NUyUAn7V8rPJur5tSbSgisDHiu
btH3VbtaLSSgtHVXtfXMHiB19TQpkuRBVBM8s8tlDwb6QltU4DOrqJ4RVM/wSHrYDqM/nlRw58Wf
/sd18tuqK3PVQwc2UKsfmCFEQTow9JdheLALwKHGQxStLrFeL1sVXElni+SOTmRmWUkVfNw6z/0e
3dCudW3n69j7C5EsUOQtGsrfGHLGYQUd/bm3pNucpJSkaCF2xwgozO1EpYylouXglYLJQB0Xwjtl
d6ptW6LNLbgpE3fwF19J3S5xl2N8WHCpzzfWo+ZBiQQKvrJ8QnBVQCj4t2X29925n7R+VJIOltsK
F3sPKc7E28DiJqObEVwWACVhxhlPMeTqfJGVaKvVDEoThxqomsdbIovdwt83dIDVALnCxCPnEJVa
1oNpbXFIhntSep3sWMl+n/19952aTCfKRvH7M3BV6b3ZSHCQst/nvKxdTQgpowUa6hoCYwFYQWW4
l88MC2vcdcPUUixsggpg37vEo1xSojd6HEbOQ7f+mNPrOTkhWrhj+ziT3EUH0L9sUbgoywGUBVOO
mG7mAm1kTQ2mzbs4pOoDiZ9s2dCX8EohGgWmExhFphZ+viv5QPWVVFmMpjEBO0DhvgG/AzDqda4F
thwwy0C1Pri8KlHCCOQ3FoSvCVYcvkTDusm4rgBbZKoODCmNqbanxWN0+nIOP9E3JKBYoNAjAHKR
bx0MGlnBPcLQaLgZS/SQZdoAovgGFUdc+YaBmUe+wRtVNO5qAyfTJs9Fej9EnxqZypX4i+1scFFm
7rq10WmN9oQ/+boHpQh/OPbgUyjwSJcVY4QLMvHApGheAj/PhYKl1ItIGUs4xaIc7CL1inx46dNS
QqAlyhYh+PzbDtu5XUgwWqUekxwg2fwje/jFj6wGud4QVz6zL3Z0BijBWx2bxVNtxINTL5ZSxCET
rjG97bqAgMOd/axDwslj70wnkjVLhY6HrhjGbZERWzzzRtLoWVMyk+OV8mF4Y6NbSlf9MARMBSH7
UngyAmqxmzgoEkKxEu9bHuasR2OSqTlcUYlBDEQhwzUy4cQNqJYKyuvW6fJBFjrKzhyXuaTZtkba
CnPZENj2P/lnOrxetiD8hjsLnCsiA92ayYCL6IhRy7xdRaT2/jcTnBeSKVbIrOBo6fHtmt40o3/5
94X5JBji/t0U9hV3bt43rbmmhJ3dkL3I08A8ZZ+YbC97FI3XRHKsZJvChQoKYfouHWGuoj8z67FT
b8dVVq1lG8vfhAC2E8sBOpXldedLylN1ay0L99IQTj4FDmC5BqVWiAB+QPlEdpDYJl+wxnOIGmVi
0ZzAzVTwXbExHhB8PjUW6BgYwQcce5BsmSin2y2Pn02yaFkSo0FOF5v9/OjEynLVKlZVBy30kJ8X
UmimJLUQ+LltgkuEYqQUQ0Q654QTUMVltUVOsIAMeg4c8ufZEX7fASIbNABQfeE2bK43ME2n+P0U
CldDCU73VpOcI8FHQ3cWaYru4EUIHMC5T3R9mmEqEyb0cfS6gbhFOnuOcpxmyVqEUU5HQxkNe2DC
VL70uqTGCt4V4LD7IDpU0OJRyiPeLRhbbjzrYbbCywdYsDdY1G9z3N5sOa1bc4Q5Z/7RKr7x50Q/
+tnvc/GhNiJjsU38flw1id8OW+83Oc1DvQOV+uWlCGPRfi1ccBjzadXyFbYm1gou0YtTyFH3fwkn
Yi7TeZUNxYnCEaa6LECSbBV1Ic7zBgYYoZOGxo76z9y7BV5Jxs/LqxJ4HsCp/5p4KyTsAqxNN63M
R1UJEPi8aD6ZiQpJ00M0SOyIHpl7O1xhQCucRAECBkuhppvkj4qiuXkS1F2gdDLRQvZZ+JhnAMSB
8iCm4ZAOn5+mtKwjfchGjDOguD9Co8lOh6NpKSeAwD1KQLdGoge1hxLlX3xLGxOTjECBPWvP7a7L
Agq0BWMUox6P7tCOBzAohnZtbi5dIslJFn5QG+8bDYMOmGLiPmhlLFrVxqgMlO1PiklTA0Og5C6m
bpXUweV1CT3fgGAgHgCY4Xg3H4KJlBhi7wzUnrtx6701oq/JcxPgvT77/83stihu7C1yVX+92RbL
qQEFL8owtU6xfpIsSXQLozkLtIUDgJxJ2b258/sOzbwxL5Cn67dFCqoA1qSld2bsKwdA20H4dtke
23reJcGpAYYtAHFAucO5RmZZUd1t6Iwq9AnTKLT8EclQpsJdQg+dUcegqvsOMVkY/Wab5crQ+kuY
H8EcF3bX2t0Q6CHYdW9rCRhHuKSdOS60p1UJ2l4L5ugwuxoZjtaQu/UkE7IXeQJQKiYE5MANCnvn
GxVXqYXQjgAF9T37o16q2e3ckU06xS10CIwfG4Bb6MY7xGRpTkauLQga5T8MAr6prhVMV5gle6KB
clpeL/uD8E2FFqSDSSXiYD6QW1aHpn2jt+hX18EcbD5uYpfM7gCmCs2LveHF8UvJfgmv/r1J9gV2
Lq80aT2bA0wO39k0R/7YHfvvU0C9LKhuZXUKoXdgHBlDj4zimU+a2Axb1ayI9+jDJ/WVZXrTX5Av
IBn71wTfDwdxW5N0lF1d5YHk/qrdVLJVCL8ZZv4I3qAgkEaz+vyb0XZUlEjN43C7L7+y9Hk4Egyj
eluAjuC1DMEkNge4PkjTLPTvea+YaDIq6gRzztE8GKF2jG/HkI0hsFKSLLsQWoMws2kgFUSGy089
ELIMWsHmU6bv9iNbXHkAZjPBRXLPFDQBJrns9KKjbKMgZ77N2wLMxH3Mok27tLMx5qWVkHgqo9U3
UPsL/jcrfJoWd4DzzxaQZmPqAyjoO5MtWYjwyyFnMlFcxBQ6uD/OV6KZdVwng+0E5q1zP5xasP/g
y0UfGK/47MoUgkTm8CyAExIUX8DAxOWBSgaRAQv1AgSLunBpiL4GSHeXwi+hbNgcJpnUqWCj9vZ4
QG+uD2RR2wU9qvUqre8V5+mPtwi//wZ4RWRAJ/r88zl4Ga6DjatiKRugUmcvBwn8ZROi2/DMBucG
gDw3A8iloiCjEOJivMjTkTwrk88iLKNSy2XgTZaTcHf8mUXuEbf0ERBh6oxVGbm7Wn6/HGn9KYOU
ovVSr6nEBwUB9swalyFNQ1dVzYD1NTQFX+QtKe9LQ5IlyVbE+R2IjcDIXgBeordd4Q4pfexG7U5N
zNHVmZxiRis0jmUVBNnW8YF9zPqNlAyjM/hzQDGNpYDFKb0B7TjmCiJPVvQR2kNbgt3CoJF813m3
s06PVQUQk+TUnKhf36p4zC2o/f16FveflN6/7J2izdtbZAdwdxXPptFmqgMYhpoZ10m8etsYnxjg
6bIZYeDY2+EOGnW2NC9G2NEPNMyD7RoycZ5+/6t8hrTtsjnxqjA9gyY+MPo88gMD12lbLTWwVWYG
UNVhGyyvV2SvO1FwQoEJb1+0RAG8445Zsi3DhukjBKftWCcviqykIPp91Hp0NFHwfER6cb43cYHO
rh7h99XiakhPuWwQSPb75Pz3ra5zujor8fvltTLcKX14eRdErQH0ITHGr+mM2ZevGkxKDIVxiO0C
MszeNeVhO4AVBPWd2JdJ8wnXgtYaEPJA+rwj7TGSpdcKKKgHrfZMssOoSsZZBY9cNFJQJMUULSiI
eOK7KdNaaxrw+7GdVSA5Ug+5M94AqHJLotFVDePPn2lnpUTuXi+dvmuUwXECxai/rNrcuA2IS4OE
GEVweZdEZ2Vf8ePCd09We7WzFEMZyXyorC+JMgHk86fCWNgU1BXZox1JA0gXuPXUlp0kWYu64raa
ng0IYmPpf3HoMTSH0SIMfgARyB3HrlYWpZ0MB6HslILweDXvTfrl8scS3UOoqFDULAHEou8SRwz+
dGW8OYHT9we9AKy3Ies1WYHJK4pbYhWeOWzPl22KXBtcGCgQYCjHfhdm8nzOaURwTCEdXPdXju5f
/n2Ra7NJQzyQALp4V4htF72lFsS9gr5vKlw3wPbHGORPyiZzyfrTUDXJk1O4IGqjKfn2Dfm4Rkur
KFpncYIpMq+HNPFXqciKyIQN8BorkiNC848+0urGvAxw6s2eQcFNwlYrJHmd6LPZeI/pjAIVAHsu
JUE4KAxnqlHbA9XVlrjUfDV6d8Jw+FB8vbxDgtIoygBgsMZ6CCiAuYugJ3m8WXOuBNn20EWnGPVD
43syP1+2IgoETEIejyLgQN+hCFplmudWLZVgVR+b/kStD/V0uGyCfRMuMUXrAs0LfDdcbPyFMKbA
uW2ZDtBnY7g0v9FTii9mB7P1kq2MJd2rZeVewbeDSRMxh8Csxmf4qT5tDqkJwtsW6+FQ95pfRu1N
O2YGtBrjRhKE3qngItCd2eOyfWsohqhKKDyvhlzRemdt+jGNPgGC2qmDW5ZfpzJ1560Oeye/WiHW
F/XXkdp5cd15XTNLgrts9VxMXCrNbvIVE30acNmx7RvG6GaJ4/WT5H6UGeJukXnrywZ89FFgLoG9
eM34sU19e5a0LGVWuDMHKrYsakG3FMRrMBhHgng1NXdO9xdXyX4T+bwfbB8dGnmwk5vXto1NwjND
poIpXAukhXCuQWwIVNh59jW0zbRuBFVLMkH/ub7W4i1U6h+ak8hckoWH/anDj0M3i3Eqob0iqPCt
0WR30ITzZm8MpufxUB4YpUT6So4yCB8fQ95MYcpbZQUCdAO4DYpVZ23ysjU9pZ3dtrgr095ri8fL
UeTdYwJWKEC6jEgC7VAgQc4/HdhUu7pGQx6y5jQkPzHje20FIwrmbZgBwPUkMcdyE+77nZljO7l7
I3V62wIQDXOGW3/MUy89tiAn192q9drn2OsOf1zsA6EYo6UGoglVMdBacBadsqlLw4FF/VCarhXW
h9xbNXB42iH55PiO5FjxWQ1vjosSFOPsm6J3pjdsSestk3UYN/WQJnR2E+rcqE4LCc7xD0MTb5SL
GGmjV8WmYI2TurjGeqNEN3X3aHcfLu8enwnwZjiPVJY5qWIQlXtG8jRPr1EkcUbx7zN4PrjfAHTm
7uZCzUYA/PD7eb7GHtLT2f8/0q5rR25ciX6RAOXwqtRpgj3J4UVwVM6UROnr7+H47raao22uvYAf
FligzxRZKhaLVefkGLjxr1vxpjLwagYuUuh7Qmuswyc04ENX9MzMTa8PRl/xB1xp3RFVeqaJSX5M
e1FJ9u2HDA+EcsarSbhUcS6R5hLVs6iCBxItSGr5g95BgNP6XSaFV7NWMJwTTLStMcQDmLTG29fg
R/GzZQg8gP2pl5/vpSmcB2TQsKgtBRh0BLsN/WQ6KC1HjWtJnVsNn65v1Pa64S1AVbBbeEe+jBXo
7TdkoylgEBAMiI5b05clEtEE8WfHr2U7o6iXKNYErmelB4q0KJ4l3yXm5zwq3GYQyeO+8W7c2HDd
hRQemksVzONeApF0MufGkBaIoyqBZuWBGYuqKG9s4SBY9F1FVxqTFvl7LPvJGH/thtYv+mFnJKzs
ldbP13fn7cnBgTF7V2BTnUTFkgAsyt108pludxaavgoOB8zR/37bKtpVL9aPucsKT1Maq5go1s8g
5GBn0yGyUkFoEK0fd1ZEMZjXJiVa/DQiYTQGyUR2purXzYfra/fmM+JM4SLCMnTWbCQwpY5ibx4K
10iUHcZ7G5u6ZSSgERKBcXGhd2StGXKAjbkG4VdDTl0iEdRcnKMd2XcLFBWuWyf0DC5KzAvKhXYP
z/ilzWrdOV4JnmQITNZhsfvtuusvx8Axj5u3CjUkbjUhvkTV0kxBwzQ85NZNbXx3BsHJ9CYUvW7Y
GYJbQ7Byy3ZNmUXDF12C7s2pan9cXzURBLdo2YJrdoSStd+2mF8ix8Yo/Hj+3fh9acebxsGUmrmz
oBtoWZBwzbvefKYgoLTrwyw/X7dn+1v6e8n4VpZ8knotGrArE/iD6tJt5n1UN26UCNx7O6yecbiw
Ci7QGGVRmERNHK6nKt5ft0OwL7zceGWqydJb2Jc4Gr1s9MZu8KA6cB1EEaFwwTSfYvSYj7DCcGmI
Hj4fzVRevFPv57B813mzi8r4j+uYooVjf9IqnnaKnCZJyzrDrOME9udI0JogMokLplYRlwZEdGRf
7r4qNmhVIncWtViKbOA+/SxWxoEkcDJV2enDkyEiLNuOnWfn4r57SNqRsZWxRv38nOPFWW/eL8NN
VHoTqKqubwf7qYvUivs0ue9fKulUdDFMMTFGU5XqBxXUpm6qJKexn0JtKI+ljNB9HVSwfvzlPIfS
oZKqsM+R/DQLVNH1UrB+PLlTW/e0d3r8/gJlLQhqVKc2eojUn0rz/N8M4aLAUve1NFEA2UrztGDc
U80FcUbgznzVva/1XAPtO5aqB4NK5s6ZjAZAwX78w9H5t8NZbMNWHyUS4bbvUrZggzsdddCMsAnl
OfblkHhJ8Lt9WNzRyQ9wzZOcl6iIsv1/apofRBPMAIv2n4sBU0OcqEtgTgYxzWI+FcPLsuDaJQey
iC1xCwoFXfZqpWKIii9kGEVlFy3EHX2iSV7qvGB2sym/G8lx0QT1uS1PWCNxRlGj7JtiAdJiPju1
O9of8m/XvfntFRXBYA3BjF25QW52dklYgmhpAZsEqndq5upPEuqsaCT7N5xELLzw4WeNyEW6LkZL
G4mdxdehrNTG7lJFO/1Ll4NzZmhPLQgAZcH5sBV71ohcwEMXgkHwzrn4oPFBTbAlvpOhcCtYSXZJ
vGIX3/UyyNmkmzNQ5qiLMdA7HKryK6h17ggt/QZNHAOetQlYc+ii7ShJRF/0Vhq0spLvdGwpNboW
ORfa2LUgxwMNQYHAjc0Bcxq2LchVBEuqcVEQD+igwkV/AMRIfxjFj0o0cC/6fe3SLQ2jNqwUtLp+
11fVkZSaCg6kThAzRCDs/698Px20/99XWuV94bxLRTqcgkDBN3TX6miW2QQjclLvZNTotEPc0HAk
N4UkqheLsLhQkRdpL4Fre/Fl3PkHQ/6cYHTdjO0C9zD1lvQibeGtJALPTSgwYLAAD7jcBtkgRLAk
A/EcI56NOzlZYI9SkC/J/az+SI3MtRrRBMV2NDxDcttVSp1Vg3t78TVnN5vPqeImoknvN3217Jha
m8X+hpVL9FlUW33MwiG6rEOmYwXqLSPooGjtHMmu8qyDJIhO29/t2Sxu58xikKeswEpmsexZ/Y+p
QyPv4FuJwNs3M/+1bVyoT2ai5qUJ2/SdfWQssozo17iD+Pn96+znHmQe368HxW2vPNvGxXo1isAc
qcEr4757LGfMNMvO0RwST+/K/YCOxOtwIg/hAn2VRQPpmIfo+qlpg1QKzd+lZrp0EDR8XzpI6RQt
CB9hUTJ/aPIwNZ9KRfE0UfnzuiWYNLiEyZhUiGPDknT40tluAnqKJry+WNvR76+9QS/qJUQEvsNm
AZGjb8uf27x2m+RP6pBnh4PWyiVCjyY/attYq845OOmhER0S178cDO9d/j44siLQr7CcMt71iYVZ
nZtZ/pqhUnx9pQRRweRZljCTge5MfJ5+8dG4jx90r/Xio+1bt3gVHgM2wCJ6TBLtPxcUsj6eiFpj
c+a69tA9FQ7msJsW5T/6ABcSinbRW3sBzEhf5DJsRTJwIjO4798wU8yYj/h9zXkerfdtd2sZf5Qj
n92Y++bVdKlkg+0NRkODaTLwSq4du1SkKvUPifLfOPykm9RLpDN1mEJ8eNpdu7Pu8O1/pEfGyljs
6kGwNYKl40mN4NtDOZtIHqx2uIvi6TGGni7p4+frvn09QuPwu/yGmmRp2PQrssbqLsUwsXmbpWAG
Ve6qThQ6RRZx4SCN7VwpWXSeHI+QH+3gjs6P69ZsQjDiTIsJI6CL6NKaSEEC4lAFGVeVuJC3crU+
rETcXpupz98goIW6BDHiVlHrCNSwkS57Hfi2CcKAWj0V7Cad1r4i8HD2R7+5WKzwuLNAG8sarScw
yiny3O0zySsS6ZBRkIk19eBFZXqsOyQqpby7vpqbvoEWBNY8iZOO78KZe6KXaaoufqEsYVT3t3ne
HOdswOUmPmGQzL8O94Z16vVsXeFxQY+JNcgWAd5Qn/oGU4/aXYrxnDRzF/uxm746+R0RKbpse8zZ
Ri4CqtTulqjF4oIr2SoP1PJHUWlv86BdmcUFQTqpES7ZgFD6gGiHJhds07Y/nk3gnH5cpNxeFPy+
WZ36/HaOPqT9Z6M9LYbsliJlAIExfB2vmZYYLc5sj/QjzfZt/3jdCTb3QwWdC+v/A28DFyTkudOh
imvhro7DvHeV7JGI+OY3TUATowPlEQivvsmt+lxyDILIOtvmvohHt4ktQW/GG3q8V1deYXBhNYcE
2yS1wEAj4xxQPP6Xx8if3oEQ5JjsB6hvoVrtpr5oqpJ9Im9ixQqXWz4aV3FZWsCVNLSgKLk7Vj86
45M0CXxOtIbs/6/uSWNhQr98AU4109u2bINmWX6TTINfQuYpK4hkjKTEBK2UryuyT3qKnkPdawrB
7UtkCBdzulzSahD7YaPi+RBl0n7JRfJ4IgguxFSGPo6gFcbVfLKPbVedpGUO/uCrYd8M5uNAN/ma
vKzWapGJHOeFTf1ej7xmuVPxfNSpT9dBNn0LN30DZFpI6/kuCXtupxS7Qv0lHvzuU6qcFlAZTLLg
29lcrhUM9+nU85w4zehQf56pF9mg6BcJk23GmBUC95HY1MZrlAmE2h5/VpF5nB31MUE76/X12oSx
HMdC/y+aWfheY7squnqSsClKoYaNcYDQmqcMItaAzUI+2GD+guGp8ZVk+f/eo6ZE/PaOTfcRd3bA
IMYEtX67x4hVSFZwXDbSl9ZgjJFF/cocypulquiDQ2fqylMryHs21w+jpax5CtwmfJ291OuilBqT
ov+V9bQ34OT+qaQvf7BJGCq10KoPURC+jlVAIHZy5mTGRVv1SqpAqEMv/iRYrjCYx6++ThVpqW1C
5MQ35VtN/jSJxAk3F8ph3ahszP0Nl0MtF3pTyvnsD6npgu3f0/LiDnFN8GFuw4ARAxRx2A1+jDRJ
W21w6nj287IB0b7h7Kg6PtqFKJhtBQAmBQtaPJzOb+giarRtjqWE5crSsnJxCX5EIXj0r+/7JghI
1qCdIjNlCS4o105cEI2if11qniR634mq8ZufJYQ//gbgsr7EHosmIQDQ3zeHBBUDcnI881VUS98P
++vWsL+WP/bXYFwKKDs59l+FByzQgjPzbwoNjAXctDGqOt+vQ215wQqKl4vOG5piZBRQ+qT7c3xM
9d6NYkGtctseG1OAKhgOMEx3+cVkJQWdZApX6zGQUu37GkW2l7SLJTuwnLhdDi0qptk+J6UkGOF6
M/7G0g5DB2eOicgDXn7mOKuP1SzqTjMJmX0rzZvdPKfSvJelKnmauj7/4hgSnqzmSM96FxR6xX4w
kuVjbhMSTKkSiQpP7Cr5dl/P68BlJ1MOKmwzwzrM3uzFp36X75xbaZcdRVWUzQVH1zKjwAJhNd/Z
BEVGXSFUpn7pVCbUxaIZ71ZFihEcSEJKfuKki+GbTZr85mjW62rbDqY8QL+lgYv+crXHpTMXSwZL
up6hz3OsFdANy2Pi1c7o+C1644M+NSe3rjpRcXKzHG6soDkfw+wWyegCaOVRelSYNm7hS3dgVH4v
f5trFy3i3rSfRLXErbizRuV2tKsGTO8WQE370FQei+n99c9TaBYX2HCNj5tsAEA9qc+kA7PPLAdt
rj2pleIlU4O51O7QluqvcciK7gpiV246Q/KCRmGci7SCNuMFDlebKXvg1Zz7e+Y4JQUtKfWt8UMp
gxCFomVTdKXbrNBiOA2ceLaNQSi+VNFMMS1qBf7b+ck7OcDMpW/dVfspZK/Y6sl6J+Ls3Y7vK0Ru
I60i7+LJAaJyz7g2+l26M24Zs0f3h0nX2jxuEQmGrOJeA9hIH5Vxdsni6vNXgeewxJoPNtDgAluY
BWrxN8z7Kkr1tI+RFg96yBjk0Qpw6POwh1xvGYLvXxDjtxxjDcfl+UqT2fJsID1GBbrxtP5JIroB
Pl+ROvTmTq2BuHS/H1Cwm0vYhfHfwmWKs+PeIaFxWx8KUBiaciBYSJFlXFCztbSQlw4XJfbQ1gf9
F/bQ5njy4A4hdIP98dnxRWyd21ZithUHImPa4umEG1Whc9fBReRdlbq/qBqrffdTDUs/FWoUbYUx
/YxmcDVQhTT/Py9mIz706RgWqigN3DqSMBMOFSmoaTJOgMujYXFKqcLYOPUJ1Y6UQuFp6DyMKQYL
Rg7MWpTdbhb4Ma4PMmGm44vu3ks8J81qGcQ6uHfuLMWdX6adhAiSvaBlBCSuePotBR/cpoErQC6C
SHVOJE0CYJ0YX9Do44KJ8mD2n8e0v3Xa7LvAKzc/b1wQMIEFbrs3XERG7qha0uBgIN9GH365S/xv
DeRQX2+JtncdbfMTwJUXepEQsXpDOSN3ija1xYj02ljCqdR2MVGDtqj96zDbXg8WQxt6d4j+/OnS
RHJcRhNwdAgG1Lj7grRsX9cuE9kYTqKhMrYjbyLkCo3L6dW5ayiJgZZmqjsnmis7YSK9o6JsbHP1
VjhcOq+nI5mgdocctD10WmBNn/VBcLne/ID/hsB169Lbi1GWdRIDoop3Gb2pElEevZW6Io1GKgmX
w9svF3WRMYLczcBa5YWf0N1YyK5J5kAnpwWP8lqB0u4LjUUkOlsrZ4BRCQcYRqJxob80q87QBjPP
AxJm2x/ouNOlwbMHkQjH1uIZug4uawx3Y76GCxWaVUFSvOxnn6bVwSKd13S94Ea3mdGsMbjoQPVC
n/sFGJ2vhIrf7ogMKYog9cYArSJB7ISWvwhixPbqne3iVq9b9HiKemBq3cHIWreCuKOoxWYb43y/
4vzC6tIedz7cr0b1BW/DXq3mHk1E7cYiFG6HJL3usUvwA1p9mmPV7w2obVR/EOTWV0Vui2Si5YZS
wJS0/NnTwZ/0HxmCwvUQt+1r5/Xi9oRARkZJNYAkxY0939VjeP33WcziY9raCC6mpVmblXmC33ck
9IrJi/dO62+c8kM/vhiiMoXIFi6ugUs1yXULu6L0B6N+0UTaUddtwW3j8usncVKYyuvXr+tfZru5
0Qr6mZZt6caY2x+ZkBShglP8Hz7UvzZog3Svo1IqsZBjYfK3Sd056L00sH1oITmWJ4fGHygrvN6b
kRNBDQM8cqiUXVqqlP2kEBsNVdZySpRbsGRf9wplcylXAJxvmz0ZaG/QGZNBrvSoH7N3yuiaKGPZ
74qT9Cx/nHAC3tghyB+9VvAmw9zgjUuusDmXN6Kc5E6zMDfJ7noCMij7A2TjPJ3eLW2NmZidTATH
4Wa8YHRQINVRUbDnolIJPh2JGjVuzUoXTuO4q6HJgTnn/fVlZav2xrIVDPtAVsUlTeqdsnQA0/cP
ZvRChhdV7txymgVBg63QNRzOPcyirweTAiedGz9aPqb97DXynmphbYnaOkQ2cZ5COwhNJA2wciUK
O3X28o74gyrdyqXoSrCZo6+qJzxTAQRCpV6tkcP2nTv6ULx77wTZT/AsFe7k22FyzCNBjN/+vFdl
Ii6m5K2dj5pR4vPeDYF9hITzqfhKXB0pZo0nXOh0Cg7hzTaIlZF854/UaU4tlzBS30VHdlnV7/sD
eywWiY1se8m5+MZuDCtvTMeYSs4E00jnF9WTKWF8rm3cbOi9ke6ue75o6/gnyqq2QQINfmG/D5Sw
3KdB+px71T4/mK8X1OWPDufVvvHnWgeKzbnDKoKso6VHqQxKQ/BCvXWcoW+SUSIh01T5B1EQdo8G
NKkpUtwgtQ/a7+o2sSC//n1uf6bZSMmEfiY/RmUuT7oQdx2Be4tM4OKeVTltsVCUKozmaSg/5cIJ
3a1rwNoGLuJJmbVYSwoAG4/Uft+SD8Y8nwzMHsd2tzfHn45FgxZxPlk+CTxOZBsXBJ0la8aClWEM
N71LSs8Ki9D2p09QWPKij91RPomIVDadfG0tFwuzaM5rKwaksx+/dSD5L3fmU+s7t3JYgBJXJIC2
GZzWeNxJWVRMcqeEB6qQ/+y9/ofduPGu9U0XGoxefl/cgp3p+rJuHc5rSO67kua+tlr2PN/Kw5eY
YBq2pjexYr7DSMAu7uXAivOw1X9eR906n9eoXOaYdQS8IwZQnanynPElxoC5MwlOZ4HD8C/pMu0L
TWMNDpVzkOaDJBrw3axWrKzgJeahcFYpbQGA6BZCIyCIsbzWrw+x16BmLCrBbFoDTlLo1eEZUuFV
6zKHJuh/ahDd6+k0qo0r5yS4vitsr/k0w1Q1PNOCNAPk9NyutGqrtXWD+2JOITrq3McWGjZyb4gf
5OwZ5QVBVrPpBGc4fn/wWNM2igU4sz7Z2p1jnlpL9HyydSauTOK3SMWTk92luA7pu/rOz+/qB/R6
B+CL113FW17sMPeb216Q8IoM4wM9qIZ7M4NhTm4f4jJ/V032idTxw/XtEsHwwV5NdaNmJYUC6SCt
0cps6u6cC5ZQhMJFfBBa/N8Y4twP8fd6ONaige+tlHO9SexPWCUuiQkO2VaGIV1SubP0UGbI//Kb
eRbl0dvf0N8O7nDx3OrGNLYGAMVT7SmFjefQyP9vm8KF8AbllsxgEJn93Bsfsg7slPqH/4bBxexW
Kia5Yxufad9bjKKppqv+mR3ohtbRgQYVUM6OXumb1CoQbnIIU9EbfdjV9tOfmHGG4MzQyqyRZx0p
pF2/pBaKbl9t0bPetmedIbiIlhuONVIFlxm6ZKGTOOGQzMday+4MaxKMeW/71t9QJnexkCYrNhOI
HPjG+I5CECATBJVNUyASjDIIRCnejikPjTWpcYffj2pPH5bHLJsqF6Rhe1X7en1jRFDcZ5LIyzRU
eYvcPhtzJTAnYg/BIM1y7tLUtiY3jyvR2bO5fCvzOH8juZa1jgrzSnU3VnvdElRANsMYXkpY7RoV
Xr4xTCejAbY6HARa+qDTXSy/k0U1+O10cYXBbFzFMZypXZ3KKB1FEAlnT3Yx6rvxDQl+PcpY/vVt
2l4yC+TO7CvF5eISzl4S1Sls1PzrtPQrVFLA1C84orczUqhd/IXBHWW9LE9mD35+H4qf7c/5p+71
OD9zL8k86dk4zof8XkQzv71TZ0juWJtqUjkx1LX8ctJcS7+1QZqiN6KGrs1cZ2UYt1epVcayXKAg
ps1NMNTPynJqm/eVUaEWsWuk3fWtEtnEnXBLWSVoMMAyatLyMOomiATjr0omKpNvdoswcZK/tov7
cut0zBOZwCr9s3EfvS+edC8PmDrEHMMJkz3xxLNtm26IpxPWZIWGS76PEJJkHWYI4PW6c9cmez0T
pDnbafYZgJ/ET9sMN9oRoWE+9qhpH5S987DUgbFTguQYJcJMWwjIfVh0dvopMQGYHPQje+wfXat3
tR06MYNm14seubY/spWB3Ec2TdqwNDPOc4l45hFSciewDH9FEHTRsAUSn2kvGmjY9McVIveNVXNU
QuqNRVsb/15Ueqqyr3/g8rplQkRBNcw300ZtX7S17BQIfdnoLuBCk2M3dw7XQbZ97wzC+btmEanV
a1bNawowmkPMQ0T6uL1SZwTuXDKmfMGrKMyY42S8742qPxpOqZzawk4EV/ENv8Ocm62AJhliKAa0
ZC4DulkledbQhvhRd6MeVbDiRb5R7IbaRYwPU6Hkz9tz/hKP8zulttCHBC10zFfLHghAZy1zaf0u
V4Pru8TW6PJeeYnDedukmkSdaE18Wyu9KPowJ6ln9q276O97kQ732/26xOLiupXYs6wtzKbEdHsp
dvXpRFpBSHrrdpcg7I9YHfRVVJqxmYJ4ZInGb3PTn4wiawTeIMLgXDtqDKuBGCISieHBsh/730/w
L23gHFut0aZVybCh1TTciNUuMBRF8nVpFOy+0K25PD9uy8IaKrwiGI+j/6u1zrod/H8nYyVaNi7j
n+pqqBYD+z9INAIxNXnJClWQim8E7Iu107lcv071woGCH0HrfLAoPgKc6plevTNxg/UM4wSlGD8J
REPkG6f7JSwXH5aojpsyASyeS+I7ewfWArzgJeB5qtBDGFR37GlSRMIgWFCdCxLLYpgWdFuJX+iI
4GNUfeoyEdvJRubMLEObFhqMWJc2FyEyNV/Q0w/tIBJCvoGlzugP87IX+SNLnaudqJj2Dz55BmRW
r77gaCpprfULrLrBax29Ye1TUGcv/SX4N+Jq24t4huMCxjI0U51KFPbpJNDM3jMHwf1mO8aeEbhw
sRQDpLFzGNTFEGIv1EMx7LPO9h31KZtEo70ic7jYsdRZYdWErZ6BaYHxlA2C2RSRNXzIsGZVW0r4
w5DpX1MZZKoDxB1s9O7JyrCTzUn0bW0fhefl48JGJA1KZzUArBjboI5OS0xDZdbHSaTLuX0+2baG
SRiQVfOXtsSJMHhnYemqCaPl5KlLUYGcn68fuBvzqux7OqNwH22f4/SDdi/8zY8xcr3vd84DGHYV
t3qBg4dx2PivVWphSrHtGWdg7kOWsixOIgXAM3oRCTpXe8m/btu2a5wR2F+w+nKztKlJzBBKw0aR
mrjgYXa76aaolGBpflwHE5nDfbeJ2rUzqPuwWz35SNvJiwxd8Or4D4fJ2SDuy+3UtCvmEh6x3NNv
/YvpgQgJulzyPTSNaMBm/n7/lRDe4eCVkxErQOiMc/Yp7vSJVBPx1RoNo+r3zBTs0fZJdUbgr2yL
M2XUkIbXeH7PVNQmCASQPX0YQjq7TLjNkFzt6fpmbX5aK1DueETxpTQHC6BMDMbpDhkI6VIR0/P2
UbVC4T6tepG7YaIj8cdeH2M3HepU8ww9x7imk8sv7Ak4dq1FfjIyS/tITPKlJKrt2aWFD13GX1Yq
2efrhm99EmzUhyntoE/ydTdWn4RRtXMy6PAgkJPd2Eiu0RzsmZEa5p3tRYUpSn/YR8zn82s8zmOp
1A9JVAMvObCELgcpuYsiit8fVDRQFLei2+rWV7jG446bGZT7GqZBcH/InPdSjshl6t+vL+HbctDF
J8G3t1qxE2kt+yR6uTnigIZAy32mHcfye2uWfmwIkvvN42blRMzi1Y4p7BldQ1swmCC7pyaJd2ld
f04GCGkIOYG248sKi4thdM5sqMLANHnHCMPD7B3rZ+v2xU8EmObLv5IM3baPCRfYGGGA0vWlfWXb
kFLXkO+0eeRqcenW6PWaJbetwuv7tjHfxzYOmgyQftjonKvY+NA0KPgcYz+9s8Jln97Gg2fs9LDb
iRoCthxxDcY7/pLFUV6ryHusBzX7HBHBDM0/BJezNdy6QXeGFEMCgOWx/smGdmI0HtbfWMMBCCb2
ogry9jad4bg0a671RKIUixc7GAnSP5FE9yop9qpJdMixqMiHjPXKcUcO1SEFvoxAGgxXGtziaYIA
jnzo+6Bk1BngqhP4hQDQ4q5o6Ti3SdNgJTvk3EH1ZOx1yR0c15qQ4ne4UohOH5En8pTFcaVIejzD
RKuq7qgOFfRS8xKqepmC3sqxv51TsBglGKyhS3/Xa6KTSeCcFncwzVHsjLSCxdNyW413nf50fUm3
j9e/nYXvqTTkBG1zM34fT7WBqZRu2xt7Y+kFoVG4jlxsjMBWoI4KcORj+cB0koYwup99FR1z2rvr
JomWjAuNum7WTVMACtRcGNupXFX+cB1h6wtbHV08OY2aJpaWVyw8mXgIBmOsPdiuCmbITPl4HWnL
ljUSt/3ZXBlpVOGQlEh+Qq3+mM+/P2SPCZNznsETAI5aVDm0AcSiJ56Z2m5NRKnFlpOtIbjNH4tU
XmwFqUUbEDAk3yhuGjQElJ3m/YSKUYGK/3wS9V2Jlo5zg74olrYqcPlLkgdQTtezwAk2WkAvF447
N7RhshpFxsIV0VFV9mQ8kCLU48Osv4vrJ3v56tAv171h8wa4XkjuJKn6PJYgPoFo4Fn3+jE6OqfW
k+7MQ+tLt/iabpr3STDsRYUV9rN8nF/DcidKTVJDLyj2j6qggu56f1xe1Co6yf17VRJ4/OYtYw3G
HSozbQzk1wBLX9IWst6456IeFvlRqO2Su8xE2ZzsrMP1lRU4C08cqCjpkMcGFrZv3qnKDRVVIjbz
tZVVr/FxlRvmNZh/kwJW5T/px/wuwYtrxKjcCy8/TH7tp5gUum6S4KN7LZatEIlWNHkVAdFKH4j5
viuO8vhyHUIQB18TnxWEAw15szFZga+QAl3+TOZ9qpuBMwq6MESmcPFDnxO9NHIWovpj3kDWbAfV
6eumiByAc3ESa21CW4T0qP1uSTd2LKh9iUzgvFoy00KNKUxAK6Bb4Em/dMbASIRP+ywDuvKpqlyG
VGp1SUkPnKzPgolMn3u1/KI4X6VO+gG6CDvOd3qbfUq1TJAMCmIE38moaHgKdNgxInc3pgESJRNX
5171JBR0xOPi28sJmS7TwiDhG9G21pTMOtaA1nzEPHq0m26jgxO0PvWsxPtFii9WwhaA8tlnC8Ku
zGDHvjw+D9J3pThOhWAVN78o6HrbkJXEWyEvDieBhapE7EPwk3WXRPGejvOuThrPELHKipA4h6+7
prdnp0MRrLVx7XnIq87v9OyjXJJSEInYT73xyZVRnO/PkIlLHRVG5RUUy6t5GsK5HfJQrbraY6wm
gZ3M5q6IOtFc3uaOnZH5Jx2lMBfaY0zKN2cQsmiuqpDAKh6vh47NZwc0Z/y1abxQYQllWgg8wz7j
fgJf97KPQsZpgZkhP/b/pMy3BuMywm6eQek+AUyNPjjVyx89665/X8NmrmK6kuSQpbaYMbPia1gu
dgUvw0g+UvlPwvpq3biwPkMF5Ne65SXEzjS43witZ0Fg37x9rw1iPrIyKE9MlOp0GFT/nH5qobbP
dxD8jA8kYMWE4lnE7rh5kqysYh/eGo8slhIZ8LkK3VUJ1K7ERCpb1+C1SVwaWDTK0JkSIGy0qLNW
FiQS9yVa1DFy7IuIywSBQucCBUqvmBcrsX4t1b+3Foi8iyJEAdpTcvJe8CUx57oSKXh+jHauc9BW
odhrfzZZWAdVAIrm5eCB9PW1aC5KkgSbxVNkmHE2WVEMwNl+xJHY/H43PO4IZ2cwuOr1DEWToWhY
9VobwTvs2dXTJFL0EwQ5g4sI5ax2oAeHN3TTSdIO43KQ7fD6xggiuMEFBUg2V73TwgcslQSGflOM
zzqG3LuHun2qieAMFO0JFxZU2ayoxo4LiWC63b6ThWP7Apc2uJBgTTKky8EfBh2vAP1tt8zRqPuA
GffZixRXU4+/VHVEsVu0U1xocGLIFVXM28Dr/87S9XDurfvM+gMa9Euv4+KDXg9TCrElnBHv4y/s
3T0J0Yn9c/BpgCE4Ic/MxhzyJR4XImqDVDMaZ1AP+aaEVgjKjSN7nZSCPpx8JRg98vOVckmILFpQ
LrNIusKZCARAfVrGHsFYhgwasubTdecXne98E3hGrII4rK4/eUpoekVofk896FcGOD689Ot1tG3v
N8HMbeKp1+JlDCoD74YtGEzwOGl7Dh3ciOz/GwLnhQ3BjW1wYA4oAl08jMdg/biO8A8rdjaCc8CJ
lAPNWhjRB1Og+Vkof2JPSWbYsBX7IEATLRnnfoXSSY0GcVagRTvTy8L8tjnJhzlk9HDxIxRTnq4j
igA5t8vUcUgmCYBa7zyTWn8siODxb7sKovy9gnxBYkRFEfwYgJDSm2aGGDvrRMq9pfD1+/QpMULM
1fwLDjOBZXyZwmgTdTDZs1Km9+FAO7zFNwLn2A6+Z8u444rYtEiiAb5RNpk7NJ9T58uYo6vg+foe
bYcGxzJ009wgCzDquB6yDKfi3NwphuUpy1GfRdftbVvOIGw5V7leTLt0WkZcopwmeyhz7TC3+gOk
3j2Ttv51e9gn8zY1OkMxe1dQspSlEqZxkcZCyEDDS1Vah9aXcjk0saDpaNsHzkhcfFDHuE/6Biun
q/n7vtdvtVZQx2TfxzVbuPCQpENvLC0QLKegqIHp+7pPvidR+aiC2lAem33Xp/vFooLIJ/IJLlAk
cWUkcYbjIl72Vf8BQ/ygXhX5hGj5uOCQYMKqlWKA5GbjlRA6zOaP111h0wz0eeAf5DGQQl66glJn
M2TM8QVNzju9uSMwQxY+2Gym4mcQPgBVeSZVispqe99QPMSUdBKiYn8rfWaJeCPs3dt07xUclygn
rWTrjQ6bNFJgNumQmzcR/ouqodyL3mNZhHnjfissLgKlo2pPeg7TIFU+da55nHZx4HhKtgcPH9qo
lMP1/dq+gq4AufR5yVStVGQYt4CG0gqHZ9tPfoJm0DVD9RQF84MAT2QgF5Y6Mx1Mmz3U6+/1Y75f
9rY/etWX2Ps3XZDKZhBcWcdFJqkZoipjyzl14ZwfpwByOKdy1wQxOSqdO9VoeFLdJCg8Ec355qe2
QuYi1aiUar2wNEMZi28003zdLj5dX0sRBBeqMrPWlgrUnr4Z3UXVPYq2139f8C2/ptarsG4WUp30
NUxwBsO3C4jEGK6j1+51FNEWcRGjlUZVlaAt53cL+Zx3w8GuMdMeJxABdP7g9RWSq38FJ74A3Y6L
DBFAPDuYzUsxhlYsqBFsBgpdBv3p/0j7riW5cabZJ2IEDUiCtzTN7h7v5G4YMit67/n0JyGdX83B
cIn9Rnu1EYronAKqCiCqKhPTFG/5PBBJJFSkCL8f0tLOEwyrqZVvLU94qHgBja3gMNxcuRUclyuy
oWhovQAOfPu+bvygVeBPc46K72F/izYdbQXE5YixqwyzBw+vW9bZjTVrN3WwCGwRLR2XFiw0mc/q
CIg2j4+t1HynGXSR+hPJwIommn8S2cNlhT5pWtrPABtycFIpoW2IBlC20+pqybjwnyI91lrUUFAp
LFSwqf5u965Lm3UW/JcWy81gXQFyyWDWpnCuC9hksJtDcdOCsGQeBAEkAuEuKcsUo3V0AohG+4cx
kNwuVM/DnDv7/iaC4VICVKMg2lpg8YastBPQoIWDn4mEmwTRw5NBVLM81xZU091B+9ESv49uSF27
jbC6unngXTaGJ4TQexVVcbZmvx9Ecbu7ymzLZ99/kvuuavgKjEsJRS3FkA1J2JdF4yigBluaqwJd
qRbUggfRgPj2p/QKjcsL0zQu40KYOzwp3wOf3cOIC/J1jIzj+0/0HirwCp5Yvy20QAs75hXDE4QJ
6ibHp8z3fc8TpCGL/Q2rIy9SU73OWNhOCkaOy8hJQ6DEdyUk58JRcPIJ149LEkMeJ2jXYeuH4gw+
Ko4SmrBNX3ZT13JFjijydy5BaO0QNxY7LSx6U1h+ImfQrbpR8sf9FdzeJdz8DbT8gDeAi91mqsOg
SlIk8qZDQxrU8xqnm/19kH9ZuT8o/Nt4ZPbVrFD4+XCovxLMLS6Nwxp2Ci8+aPfKj3247fPigsZ9
AIRobaFGCpukRH5MZPlEiGg6fPumyuiqf68b/1K+wLejLAOGMTtsZG26ih0wWwVPk1cexqN0jDP7
Svxts+0VF1guhONqjhPJwEIa05exxPAiuR0r1TNVobOzs+HNl83KQO6EL80osizp15aNP2eP/hN7
uVNcKQ/U1qETH7rmA4ZO0WwSfnvP7pkqUQk0xVEgfB3TldnLVtuGOIqzSfsBYcfwLkgGS3Bm/YtL
XmC4s3EKoRSTyEHrTp9Ap+UtV4PduvEzJuScwnnXaz25gHFRVmYLVSUFYDp0Q2pw2Bi+on3cX7ft
vqALCH9dHnHpM40JIOYdG/wrCMbgjRP5MR6iIxpoa39JhK/mbDPeeskfw960aoBjtRgrYAbLSR8/
BOzRvD3N/e2SLqL0K8JSXzuGniaTRidkxC49DIf8a3YqqQPGYjdxJUf7cq+kT/Phv3R1s93ZM5IL
upSU4MJCkdTNNWoHCXFGfbCb+q5sMMwgB4dMuWmL0/5ubgf6ZWG58JvSaUqNnmE25KkZWrcmIISY
U8+aBkEobKZLCJahEV5F8YUnwi/0RSpjFceavhSnukm8JBO5JluhNyu4guBPzixKSyMCRNZCHDG8
+v+aZZlTXk8exVO+6PIhson50upikExTHRQTsheNVbtqvmmFt78/m+fmyiIufaiKmZCxgTMGY+3p
0BMsrf5eBc35Psz24/0Kh8scsyXFzcSuo8V4BTqQ6oSpf7g7egGC6SB/X7zQmdH4LHoOEZj35rad
RqWWDoANoJSTIElqsr1MAsfbPGIYezvoAzCaxJeCtXRSoFGQse/v4CbTjurwotGPy1J70WDa3fCe
YvAKjgupJJhq3ZBy+DnarKf+6xQK7PmXzboYxFZ15XXp0ORVRHEpIDeDixx8YrIL1i1x++/JVwMt
IpYrC14gN/PEyiguskAf1qopCJTdKgmuquqODKdiho5uddx3xO2AupjGBVQUymSxZuxVaJQfwB/u
pIkpdPbtNHEB4YKqnGNjGmdmjKsorvkdSsRucJLvtNyX/MwTP6eKVo+LrsjqYnSTA1BSlFulKGwz
a2/CcfFQgRYk9O2I+mPbm8pvkiRlaWEBh/iaVFdK+WEStd+LILh7b6eXbRhOcHBtao5FGt11Qfal
SiORmwu2yeAO4k5J1XkGEb6bXBMfzz8+dcnz4k9OdGQjVct7XjEuLm6wP2cVVa0uF9XSwCwrLe0+
veolaIQu7r5/b14uViBcctATSRr6GCChBDHqcnEI5jESefbH6OssCibRRnF5Ym7HdMpCgJW6mjtW
X1wtRRZ7Uiji8Ni+E67M4tJDrYOqvjVZRvIh+nHIfdOrdHtCX2t9yG4SJ/9pCBKSyDYuUTRq08fo
YmR9FKP0tdL6BLOLcRnZ8pSKNk0QvgaXL6raSPC5AOs6qOqY9GwoaIiGVEurft33jm0gU0cfrbnB
rTpMWrBMZsGebo0rvKk5VqDbNd5v6fS0j8Qyztub0gWJi60qi3KZEiCpaX6yiKe2lbvoGJOPr9p6
8g1KnDoTnfYi8/gIq4qypykDRWuZXj+TloCEwi5EBNfbvnExjguyCqJcWaLA7+eidFS9cuTaQjub
iC1EBMOFVwmCP30YYQ4UiaAwZoHoJ5pMJy5EFZftQ/FiDxddZtxoKZiykNNRcZHUEzhdnX132P5M
1S8QXDiRpEoD8PCwltPBjY8K6m+1m3xl3Djiz1QhGhdQUhDECjrucSN7WA4W2o9TR/EZYTGr9ok+
ikWrxx2+vUrzfohgGsHwB2bjrdCWTPkvF5BnGlAK1cBcKVB0yD6yh/3AJah2Q+OL1WdFk2IC1+MZ
ukBoMQ9qhAVUFPqlJMFHQv1a8QROwQ7ynSShcUmiBWGLarKbrALVikF3taa2FRQQ0uFxrCIvwcxE
V/4w+xMmdfahN/cMAl/U0MgGA3TW1AaRJXwX1LL6wYx1d2nSD/sQm8noAsF/ehQLKSLZQFKP1RnM
JyX04K0z4/+OlZd9JIEx/FN/1Jk4hgk+Ei0tKT3sHG5Og6iHY9MjVuZwezXFSSWl7B2t0P7RW3dE
+SoRnbm/eqneOMQKhEvgqpIasV6ze+xRvwuP2rE7giJ5AlXRewTB8UiwwmKrurqOyXkqa7XMDIJI
Xn1XlT9kUTlu8zK2gmBruoLIm8HMLPb13k2QoKkTO5M+dcHg5MnL+LdOwOXwgY5BNSe4r5hl4C90
QZNk4O/72fZ34coeLombQ0VkNQMGukQ0sPX76TEE6yY+4qERWXyYvMZmL6qiY33zLrGC5bJ5meal
ic41fE6p4R2F4sMUKleLXKPASYOPOa61GjsgJz0RZIntcuoKmUvtbVVFkpLDH/XI7BylblHmXNJT
qX0lcXme9P7eVDPNTVX9ZFVt6LXy0j/IieRZDbH3F38/yHVeIwrj1RBHnNgdsZa0h2rpIz8MMkVw
zIhQuE+vLLSidtCw1IqFof5FqwbcO6TDvin7qQQ6dK/DotIVOoYl3KgozB96lNm5TF7UWfR2JoLh
kompouOsZaUNOVTtAvOFBS68ipAjj/3Mv+csXebySF92vdTXWDK9c8hZc5fj/JnGGLujv/h/erEW
8/7Jgp6P1+s3U0VKZpa5qto61PGRLOoRdVc9FsW7yDQup8RVjxfbGEDNd/lcndhrJzkNzviJjedG
3t9uGJde1IzqE960wJ0RNXaT/VTaQ2F67/E9Al5xDdTib+jeI5nmgZHC90JQ7GaRPxlQHokFINv3
T+OCwmWsJNZikMUAJZ0xslMdIhfMuo75q1FQvG7bRbwVHJemwmUuOrUGnEwOga+5JUSdawf3KGc8
aI1NPqk2ur6FeXk7wP5YyT8FhTnkcJYO17daxUBrdGPUiRelgrXcTv4XEC4jtVZqTguBbWrbfdCX
2ygND111S7XWbsqDLH3pSpHbs/zzNqIvkFx+aiWqN3oBu6Rj3/ySlJ6Oiy9LmNxgdJcit/+XU+aC
xyWquZOVrJBhov40fYI42Ll0WLKyexe8xW56JyrJby+pSXWqWhsM+1WgFkNILVzietOJsugYgLwu
n59Mw4OMnGfkTpmf9sPuXyLigsmlEtNYmkjKUWAbz+icPYbnAa83BhyTXRjSd52VFzAukUSaHoAy
HmAVnhgCeEocuvv2bLv+BYEL8KEIQY1boqyFckalOkVxX5aiJdvOvhcMto2r22OlFh1ENtiSBV5+
y7pcYn++b7w+tutf2jsixgeBUfwnZpbmSYvO1dZV0J82m/ehUjsxOe6vHFv7t8H1xyr+yzLS6ahA
ErkFpWbuJsWhJI9mhLfqj71IE2PTHBOsfygHbighNFIbLePACvCxfk7Kh7ku7/pR9EizeWOiTO9M
sUBzyTOAJbGJhlXWulOFw30TZffNLLr/bieIFQbnbVFGrdrqWdnxmvqo8eM5gz1TU1v7Nd4aCRLg
5v1iBcc5Hu0CtVRZn2Ia56eyNL5Y+kgcSNHfZdG7Zu7/YEFV5LWTLz1T/VaAZbQKppK08NssR4lH
6DDaY/+/CyCzwvD/bZbJsxRJOVm0VgaartW3cpXcyr3xntyzguAOj6QCfXqZwR/aRHvupcBDM4Pg
SNx07BUEd170uhaEXQsrQqk9atHXdiA3eS6oMgqczuTvtbOaooGFdd82h6wH6UwFlQ88oxlQhWPN
CZmjP+9nhv1IejPmF9bVPGislVQOPmbJeRG1yoh+nzuCFGzE70hdwv5mnJTrflAFm/9rBORNdltt
DXfy6Ivel7OK3Vd9NkGb++3B8gdffPfaNoYScH2ATBpU0q/jpobedQkKWty9+t5JQsOmtcDLto9s
eoFgf8Lq/FGtloxEwRknFfZw6FB2mY7GdRz/ImsVX4O2s84Fjnn9Cm7Em33QhUjXxiy7UtBBS8HR
gh7MkaI+3+13jJVlnCcsnRKMA4VlQ+ZonZNdD+7sqV6NqlKbHtpPFlrC3kmotELlfCOx5rGzELn4
bHOJ+RLWT/vxI1pA7pSABNSkkAXHd6889+SzNkr2It8No+hRhGUw3seZOpOCGpJhWXy7w6jFpJAa
jKopdz0olxW0jwbH8bBgokX8Sre5V2s0zgsnsy/DTAOaboPAvPzZnDC77Vbf5h/G0+IVXpXalvDL
ZtP316icMw5zXAWajtHC4RA8EHiGBRmg/MSu/5Yruqhspto1GuePCpFjGvawMXhpwPH8S39zeTS/
5NcQ6z1A1PGw7ylbyWONx3niYkptDoEP3IyCjwa9KUXzrFsHFHiIKNUNC7OmvL7iFLfpnA013iK1
xxksveQTxln3Tdj85l1h8M/raaN1g8VkHZa74lo7QLbNCX7ot3hkbbzRbWyMV31pJLty93E3TdMx
S2jiywkipZxjKJUyKg2loNAj+Y0+oSyX6bedpQvME8FwHhGkyjzqMWACfFobILQDK1rYC0gItxIG
elP/2MK5QS83Y6+ZJuoGmGpeClsZr6s6tQsRrbEIh0tMkrSMea0CR2vPjfFFL/AQPnyeK//vtoa/
tmo9SD9CCx6B6X11OmsoNOYv+xjboXpZM/4baZ5kpR0D2ILEgAM+PHdXwQF9ZV5yhDzwSRJs0Wak
ruC414+oDDTTkOAHOUU7x7TcaZHq7Jsk2B2+CKdWmlGB2BgQYH25haoysZyqsLIHPSlaPOlnubA/
ijnWmxNkZRV3eWkgJZspBiDJTXZdfpAdqK3dBK56zz7VT5KPt0y0ZkuQIvq7sNK4w2QuzLE3QOXk
xuSZYORPf1yCx/3lFESuxiWIbpH7cloA0eiPVPpeRTeJCELkFFxySIOpm6gKp2g16zSm5fUATvZ9
K4R+zuUGmd1jE7ZFytPwqcKJxC7/UMaFVMmhPIBVWPDaIVo2LkegddfUa6gcuKj51v2Dge786B0d
Pat0p/H5AXSrizZh2Si6NvrgKSfZwRI1Z25GE2rHBqRc0YL8RnIADaaKogS4xQ65nalO2j9kyxG9
z/v7s+ECUJCRTTCi6JBf5tU1JgPH96zXDYqX4DrvtNQJa4zJ7oNs3YJeoaivr+RBm6RgKW4aN07P
1Cde6Yd+/93KXPmgO6jPCxK4yCguLRDJzBSiA04idwTvXP3PfXs20s4rc7joz4MiAl97C6Lsuq3t
dgncdkgOJnpe+gwvXh1a1/4OkMsFsyUXmmFil8JQurWq2Clj/XooDwa6kJVYkMeFu8WlBauZxzCi
WD5jcJkURXJojkFhT2ewajqNL3pFFu0WlyH0FLVt9Dg37ig/WNBvG172F28jkl7tFpcR2jpTWgtj
XOgCvW0Mn6Kr1QLp7fxtH2Yj8byC4bNCrOUgdMGqZSBN7zqC9iqnEg19CtaKp8nMLfQyaxU8Tw+W
x0ibXpYiFwXrRjPN2hCelr2rSpKhgaZBu/ZyIHgkLI6s40mGUkUvwBKZw+WFbomlLgiwZosy2Wmv
2LWoI3Lr/HllDZcLuqiQx7FmuUDzCjjzckwQM7fxaS5tGTw/oUsExwPbaO5S8gqRyw5LGCwpabF+
PXpZa+PKmlJbbT06fupyMFeG/3RVIVjHTd/TFNkiJjL5m8EBJSR51ktD49ImcPMIw6XzZOdUeJhv
7tcKhzOt7TNDzaEs6kaWzaRMsh8V3nKWR9Y+drZ81HLPoqKWyDT276vXnDKkelsOgKz7l2g4d5Ct
VCbBS4QIg0t4/RiqqQVVVjcu76P5R7w09jwlgj3aTEOrtePSnBnqCVoURhiCSjENbrskPKS9bU6f
9vPQJo6umIpsqIrxRuR4HFM9b9QejLPorIq+1/RnUfhzKViyrQ4rYq1guNCVp7o2O71r3Dw957dM
dwMUfwmcIPPQfPeuE32FxkWxpKJjbCHIe1GQ2U3yFLfu/qptH3orBM61wf6UDLSGPQ26gyD6UqP0
HcYonbJpZnHpdNPlVnCcW5OhbS1JYctnJQ41B5fq/vgeNp5Xm8Q5No0mLQtKoIzO6EGpxI3c3AHR
EDYp80WPQSKTOAcf2zhNWgt7NEDeUVdTmzYW9D4nQRwJd4o7z2mwQApEg1G1N1DfOBcHNhJDQk8/
/xfJFyEed7Avixxoc47sMJ5/N8xCyQMN1Lf9CRzEwobZ7QPr4hn8EU8ozXrFgnkELcfsLVlyBmc4
L47sJp7kimpAokDmj/sErOZK2sM8elOdRn866l76rNr/5bgXpCZecCUfTHMiOUyT2rNJD+pQ2frX
0hDdKpgDvDmAVyvIJYtxtLJ2iZlFIeJqcjVSOVPqQprOpuRuEXGqihzE5FIHysNlpTXIuNG1Ifvs
xlz6+i01jvJBRb+pSKln8+tjZR6XOnKCiQH06eDrg6ZuU0Ml53aarrRU8fXysJ8V2V/+diVZfwce
YLU3NemoVeRYZh9SNDM/5LPu96ns7UNsW3OB4KJ5ksdFzydkjb6tviYUfe9adNPkD2ZWHZpFRNb0
L9F1geODObN0qcF/bvyz91QncrKn2EeLTOcpXuJZp3cwViMD/x/em7K0Ms+0D2fgsc94Q47sIjzt
L+D+Hr0pRZsQDcwmFQgpZoqU9GYIBVTiW5UTYlEVHe4aNVSV1zEqYpCZykUKGzLXetIpXJzVcA13
qRxyN6GZCbUGu/P74zssW+FycdXMWpk0A3B1NLtroGbM3vXpuULgQinsadZWMhAqEPXkSWmPRLA7
2w63guCOYMjXVhiLzpDzIltNjqyxs2RFoMkD0cwA2eP0ILJqM82uILmDmFr5ZEo1IM0QE9JTWThE
Tv3BTD/O0yII362BOjiHIZsyeuBB/sElW4WUk5VVUu3Sl+Y6cronRtGfXyvn8oS3VyQ/0QPfv6zo
BZFzCzW2IjrWIQ5I0wnwmJTXtgQ9Z4c+GYf0YN33R1HdYfuMXBnJ+UmaFtoSgePLnfF8BUbDs36z
OAFKQ5VDBV+Pm+G8guL8xdBUits7rLPUsYWgQqldyVpjfN8Pra2q16tt43xkaMcwHdEe6+IGmrvU
/83wVVyFL1lmD97iTX52Lnzpf5dqeQXLZXtwpPVxFgO2pZlfLLUzmZanhpm7b55oEbksXxdKZE0F
YEz9e6Z8Hkpn//e3j/zLLvH8PZkkyRFdABB8oQ0YhHs/9cfKNjJn+Wkc5mP5bR+QOdibg5ha4D3Q
IPYtv6El1auxLa2YeUVkz+VXqfhpDYJ0y9Z+B+NXS8rqS7uHLmWfgWTJrUjuZqEbarf9cpvSn4t0
3wsvaVvE5nCFPyb9irkVXJc3gYzpRyzhP8aN8ZCFfnadP7LuRMMdpUOO+3YJPSoWY4WQ3XJzPS1D
M1HeAEMx4QJ6Ls0cDJcV1rO6iavHAF/8cicY095MwysMLpJ1ZYCG4YR3oHj8QjEVjguAthBbm9/1
+rMC4mJZ73Ol7zsYw1rRF9XtazaL+56QWoFwkZsXVm02KaxZIlA7tXg9W3pD9Kgg2hYubtWGtNCA
hCVxYwcv0hO7oC3H8KaFBtvLf2WF3w7mi2l8MBuWpGYkAyq56cFynnvBqU/swZm8+mB9FlHcMRve
hNkKjavENu3S1Rj1BRoZ3akFJWl730ePo3ylSLOn/DNGz/u5QwTIvdQQHQT+Kvj0MPLO9ApSv/Ek
Xz2KnmhEMNxFIMFTVBYzuxI6uKTy8vJquc6TqwZfX7R6MEXiM4Lw0tkZsMofRRP2mAWGQ5KytZVu
+Kyl9U9dnpxcad6V7ld7xqWLXMotJephW2f9Uk6RwIfhgoboQ+FJp+U++Po/7xjmsjQVE01QHSeU
cxEaqrIsmRCN+r1j9KSB7kM96qe/g+EcI9QCvUooYIIiRpfpKdO/TNpNPl0p5GppD5pwDIj9IOf6
r+ziXMSMzKypZgC2ngKaquxAf7SHwWPSBSC9E1i3kUtegXH+oekJyXodYEn1oBenKgCft7e/gCII
zi3SfgkXSwFEpF7n8b2Z+9EgsGLDy19ZwR0iFrQ/Sk0DhI6WF8nFMJNEbFIIEu+2IWiwMlRwAWCi
6HUsmaalqcEc1G6OQ0pOPXX4uGSCxWLr/Xbz/2DwWbY1QehvDsAghV9aN9k7qPWxUpff54JmkOQx
GFR8iAz6D6vPbUV7esduo+vbwKeHqr5pRsOMZFbXCj4Wx8kdKxmc5iChFJbKWQy8WaYLCt+OFpNa
jUf2vUhL9GV31I6U9JrQwm2zxC0hyCcrhtNm0aFXQM+ngoJVCq/SJh3sv7KWnwWnJer1BvuI7OqH
KSB2iqHE5NM+xqZzr2zlEtAcdNKk6rgC5hFeAzOfGpOndxnm6ERPGGzz91aVyzyBJeWDHmPvBlzW
2R1zkp0JB3zpgppSxB+39bmI1P3HU3imVwvaGBlpYZfqU0zRhWf5pEH2KIKCmOg2sRlVKyguBZXl
gkd3gm0y9FtNfc7N5/0tEv0+l38yLcIDFnN6S73OZB/PqPu/v3X5erVW3OW1N5J+7nMA9Of5l7JR
7gfH/Po3ybRotTbznCZjxFlWLIzzcKtlmrNEwbuH4Er/MbUfVMndWVQkFWFwK9Z3dZYloOh25flu
Dr7niZg2ZjNuVmZwaxbMXUSGEBB6dROUhwAdDTVOIDlz9jdnc/NXONydP1HGWikH4BTTU0y/0uK4
//vbgbIC4M4dVcrNIkwAwOpTjNxsOmo3qCODiETYG72ZAi5YfMOlQeI+ljt83qq+graG0u8szFYr
juaNR7Ch7FsmWDl+OE0x4ygpKBxNCh+b5tEigt8XrRzfbFmkQU1SUCG6Ad5RwIEYn8kJIwczKg7p
QXS1F7g0PyNC0yiNxhnbJJkvKv1HkbxIxITEXOlNgl7tDlvQ1W2+jmdZgRYAvvxyu0OhpgjsZens
UiodSp+V7PHv9odLBLoydsTE67IbDuO1QZeXRRdxdmy9U4Ie60+y0bhEkKBNh1bRaou8yJV/oJl4
OUOxDdSHuaDHl4X93hpyacEsisxM2YtKGztS9jlO7xe9smfiSOXL/vJtlQRe2cZlhmBELZ6w58NJ
n3Vbny2/GlVHnz9qY3WrLaH7tXGacwaacx0iV/24OAbqOVDdEtxStjMhUUzNstBhbnHneqHWjdK0
+DCTUHOuR88CQwOSOlQr9g0W4XDuiRFdfN5K+NgczdErmtEh7TkJnsxYsIUiHM4vZ31QJKMHTtOb
4/dFrmYbzX/DYZiT/Bp99t23fbs2I5soMtEtgpZIvsu0K01Quakl1g8j96Tu0fdSnNJlERwk27Fw
weGTrw5NvN84KcoDjMfgEFxnUJP20+fomNjzlSV4aN5cyBUg9zWAsc+yDFsYlujgNrUOWtk4JLL1
/nl/AUU43BWW1GVR1Q1w0gwyHLXTypKTfw+Nh32YzdBemcP5Oe2aWaYyPgPxwuJo5mQn0k0ZlBhx
KxHth32wLadAL5lpgCeRKpSfujGlTjbRd9W4ZfkjjSK7UZ/j7uNfYfCfOcmUyuOUACNVHrr0Lsjv
YkWQ4zedDvyDFvyamprJO/ciEQKqABWfF2r9M4tMRw0GL28lhxTGDahWMM+tFDZtI8/QGmeopDPI
DJ7JqArWkyUHPi+v/o43zq+3mTnJ+DtmNPXbsjnd4ltSMGW75YdrDM7fW1QjVFnS4O+hD/EhWw4i
uP31HIk+UNmVbM8YzuFzaJ8mKNM3rlLezeYhVr6EvTtS3KYO8XSVosK97yiiXeQvHxb0NMNKVtgd
kZWpzG+MA2VC6TT9XDmxUJJZiMel+kCZ8ywnWEkmahFe1X6fgAbSrt35oEGdQTe99JvARNHmcVm/
nsOF9qjyueEHiOT6xX1r423sNH/WPXo3fAW38KE/Tp/3UUVeyf6o1Y1LM8t5zkpsJElOknoMLIHX
b2aRS/Rp3G2kLZJ86FT8fjFDikTzQshaF5UAROSN3D1kqmrZrC3mHPOdESh3cXKOY3TdJoFjyaA1
lNyhEJwsW4UrfR1q3EdLoEtJXujYLenIyNt11QXj/kHyJqhP2L+ZXYZHFQKp8pWosr9571phE47l
IG77pliQrVCITh9be/xnvClB8nJF4J2zGyZ2B5Flz/rxV65CuOQCuj5V6hdsZZ7e5suhEN16BK5C
uJyStVaXmTN2cS5vxwFVP+W+SATVOIG7830KtREaAVVgg2F8ynEnyCTBx6zICC5v1DTKdakDgEXv
CIbodes2tBpvfye26vZr5+MLl5ikCbIoAorqIzvRK7wL1rZxUh7Ce80h1/N1+AkT75UvajoTLR+X
LWhlDmOYw/Gi9hyUTiL95fZw2cKCV1cRuJLdeIJ07ZRkN4ol0u4W2cAlizkt1bgxYYNGM6fOqZ1n
tei0Yq765njEXUPXVBka0/xpRZty7maGwUochhN7aKi4Grz2xApuxsu+N2y6HCGKqis6mxPjM1HT
TFCOhxpBajrF+B3CC1MnOCU2ISDpQ2QLE/qmye1LO0TSDAmMFszcYB6rIqfpv1l/C8JtjFx0Woxr
BUiQ9MdSvw+qmzB93l8q9ne+2ZeVHdxSKc1sREsECDN6ofM5ae90BZqrMcYk3nV9NugvDh+NfVW9
PlhVJVa1KEhbvN4/5uG5rx+Gyd+3ZvuSssLgwrE3JYyVp1nrJicmyz0dzdvpUb8xfVaQ1J/ftUEm
KAmppSrwa+4AGFNtkCiVUAzIv8gl/dabna1J7Xv2aIXCHQO5IVP0n4RwA+gv51SxtTb8maCrMQ9U
SB1agivzpmuv4LhvKpQH41oJARfW1/VUQUz1lMYi2SgRCMtJq1vW1Fb5RNFy6nbSgYAdOH4e9I/7
zrCZ1lZ2cP5W5bGcpvjYdSO59TEe78tDcPo7CM7d8oXocZQDQumWz4s646kgEByfIiu4RDMXlZY1
LSBq8lRouU36d6hBoGv64sRcljHDCeO2I7Yizj6O1gfaPCij4DN9Oy5XGFyaSS29SPMKVkyH2Yuc
5BCiWvs8HyBGfEQXkz9pggNH4F/8d3QqyWFTTAAM5wfFBL+OXtupJiifbe4NhfaMjDFhE3Ptr53Y
KuK8DGasnLocp3qy+1hE9LFZBsJjwx8IbnNQrE90xWJx4o6e4sZ4K1VP/QEj/P54tAS+xtz1zWGw
AuN2qUjnMK2hpOtGy5NEMLv9waDnRhN0cm47wwWG1x+LR7Tfqgym9WbPcEBVn9jkhE5zJ3S6l/aj
qOOBbcOOWbz2mJrJelYShgeNJ4WgFzG86Syv7sVKwdseoWs69BVU3aJczjEbU40DdpxGwYuh/mOI
mnw33ZpS00J7HnqKeWograyDCP09IFaqHwrDj7V/plLwHbdtwgWC/fsqM0tzrCqjgWM61aQrGkPn
PReRw2/72QWCW6WRUowuTrBCU38W88+4eka5wY7i7/vZWbRYfHZWxsEqClhSov+vHx/bTrEr+R0t
IngL/LMjXA7QRrxIL8yWOLqh8YeWgt/lPXOsiHJVxXudJUN7jbtn1DHoG7oBHpxA0iawiptOmt2m
6L39Bdvc+hUMd9EwoDCrVSpgiH5Vp98XUxD5LH+8CcTV73M3i4oUWVFJLBBlny4eib+T7CqbrtXo
q5Smdk2+7NuzWQ1UoFaKC66BV2L+xRYczumgTFH7u2HMna7oj/iasUzJRyIUkNhevT9g/JEDxpVZ
bVjsxzOU5NzUYlM0rvkYnyzTzVBR/6UPLSrdswPg7ZpeUDnXwOlTTkWAuc9Rjm5qc3CykLhJEp/n
tLlZjOGTIhwWEhnKuUlAJjWcFUD2kxuZz8bybX/bNuP2smt88UpvwgqDO2wh5RtTO87LfUjec3Fb
QXBJDi3OMZl0mKDK6WGMH/Jc1EQoMoL9+yqNNmFdWmitwUkwXZHsEUyvVi8wQrT1fH5TF9ksBkAY
RWxT6pZgG9bLz41cnUP9nykU3A5E285luqKbM6oU2JYQQ9qKZoMV+z2XttWuMINXa2ZYJelMCoPi
4D4eM1sZiNuqL3/nXdwlZxwjOlcyQArqU2hONUdDpMm5v/cKz7natUkBvWmsVF/cB+V1aHzLdMG7
kAiCC/uiaOYGnW+tO/eP0/w4DC/dLLp8bt2bVBD7gkJFUTARwLlwlAazboYy7p5J7izp7Ayd4aOp
3jbC4gDlXWd/Y7b8aw3HubOqFFbfkAUNQgOUaM0RrbfvIE3Q1xCcCzcBJOLaGhap7TUdj4n11FeC
+8DW3WYNwfmwHkzp2KVs0dQP+F+3a007DBebWM/7y7U1YfbKGM6RJZKrkVYCSbcHt3muDiUovnQv
HOzqNoHUJ0if35GYV7bxBbtmGIy5p2yHZnTsDdddctYk0YzSlmevQTjPXswCmqkzzFrMkxn5enEv
lNUTeBrfJFQHZh3mLSDIoDvJgtbeUFQOFO0O/+A5ZrJaVBMwRmdwx6/5Mf+tx6o5Flg0XKYpVRWC
CBItHbN7lT+tqLBSaQSmmj8p0IEvm2eoFL4jSa/3h8sKRV4qcWDCCQz1TK0PgXmMWtG9jV0E+UuN
CtYWfFejAUPn2beqbKqrOJlYOcf8boJzgrrGU37NFMUTL3NEskjbMXuBU1+vWyz1/4+061iuG1my
X4QIeLOFuY5OJCWK0gYhURI8UPDm6+eUpkcXLEI3e9iLF2+h6HuYWZlZhTQn0WFrAK5TGpCg7h3t
ZijBhSq/p/1tLZfwANaYXRkzl6uKburopFPE4puGrZgqts3LnJhdiG9GGI193SHLbrKfWvdJHX+9
J+asAIToZqY5Y1UNAPYy7VSvCDSstMfSEteZPf6+lcjF4b+zAW9sQdUUQzUM3ZZFRzKX0DaiBEWw
NgA1LZqGUQt7mK7mL4nn7CPQGFqn9IGnd33pengHOY2harKMFfP4H9jnX1tGqpvT1A0jyKvQSN6n
P0zzk2I+s+jnZb1uGuAZRuS26MahHUwbMLMho5pwmiPbHawPxXvSBytxRE6L2pzzXK+BY6pfZOdB
BnU2NRO8GYM0TAGYUJnyZneOERdoCZPAwsDmW7P/OsWT2/VE3m07uK5AuD5XgU4L83A0JjBLlEgh
nnSvuI1RUrKP7QtkG76hxHygXGuzxKzqsD8VvLQOGmdeY5aO2lQyKAuwFfqQx+Cz1nzO7VM/a2HQ
7oz7fzezvqnOFaoQ0tHypszMAGqr3NdF4ar5zlAfL1vftjpXIEJITxrEWtAdomn2kw5tGlfxXfp9
emhfLFBXzQet9BLiJbFp8CtE4QArq5GUugCibk/HejZuUGRzMzN+zPOKGgPdzKGuT06Iihl6ulBC
QdQddjamGKu9fdSP2ldrrwXzQabyAJsxeCWaECKHnNmdmkG0QvqsK0+s94nTonQnxKTIaByF5QCI
ZvTtufYp95Mr7L/2E0918Db3e58P/IcBxZVL2YktdFn0nRQW4wTkYRcdQG2FTWxB/F13sScjYPta
xp4xN/l8WVzCAcQS22RnvT4mwByl2q3r20wF749N5Dw3U9IrE7GFF0A+YYjcxiQWLhlQJyGWxL4V
REfT1VGgCL13BcmzjdhCLJFZzkZzAdyoDzfmwtzMkG6GgXn/TXdC8DBKowyjGrpT44OtfC46r8du
m8sYm20/a9UJwWPRp7aqY4Dwz5DkYLSf0xc5yP3Ujz4Vz5waU/88s2Mdu2HoIZQQ8Pxz4M3zYKVK
IZKEYyM7pQX49Dhdt3vpNlcPXTD7OcYXOoqanzJGIZKAMTxSQTKEOZnmU5zdt+kXKSFypBSEED7q
UcuaJgWEBOqVGXSF2K+sjfvLWqNAhBCiW6yMMh32Z6VfDe05lg/ye0YnVR3k2bbmIHcg9kZlFhua
esCzzbQfteiK9d+WevceKc4QgtNiE4PpTPwzrjTvSkk5zPWpnt8zaLqWQ3TVLLfH3AQIEp5eHb+0
2i40QjfS3sOdYayRBG/FXETCFo401T5n5EyCbN9+aV84YQzbU++Z7WvqrDzBbcPZtLKEp0Kw4RNM
Sb6R9pRrcv2/dc0zhOCac4Nx0wLN+f+w7PEpJnaYPM6yF+2oIt+2SZ/BBNdMQ1lTmgX2pswfBmRb
0yndjxN1T1AiCd45VilbNI6i76drXo7tDtZXfks0+/rzO6glXhmE4KUgFWpKfOphBLAKTHsPgS77
D1fJhfMRJ487zaqLPIIwkmS5jgViQu22dXJXfUyoyf3tN8uf0zGEpA5PV6qgb0Fl2fok234/9L6k
3JQ9NZ37l4v8DCTEhLJWs5QZAOItqNyHwo86Pk9tHJF8wIqH75dVuNl3uHJasSBb1nHddBLw5JPq
tXg4dIfsK5Zy3PEROk6ROXbILrkT9QXEw86lsxOCRatORq72OLth57zowXQYsBjdxfL6Lgjdajce
eouItqRqhYhh1tWgjHAyv+n24b3k8jYOK0A/PRbZ8o8ftn9XuvZ8hxhiAJGaXjFSICbVk2Ifx/yb
pBI+QIQNQwgbc6eMlckAoZgvlfNT6h/IURgeEy4dlRAzwtGSUnyDwPYT2Y0w9tXUnTtjNZrdubp2
7UTU6hbKr4W40SKZksktl0mJ3di+QdIiN59L5rXU1kkCSVxQikod2ip4ktPCdWgZi2tZt/mM6ZsH
VD8o+yNir5gUVEuJ7wKEWFYT6CcH7Kb2dZ4eTFfxVF86ppJL+DYFyP99lWVgmPapEyzsRCzRdpof
o5c9/TydsJ8BH8U5BbdtiZYqw+CxcECkstLVQY9UhjdZXGPYwfhcmt2utJv3CfUHRmSzCjPHriUV
MF3u8UVI/5vD4FJ1XrKjPJib2lvbP6MJcT8bhgUk80DLj8MRaxoOvOUr2bXEeCChu98ZgNVJFXON
lTQyYELJcFsdG5QzYx+rVFJ/29zP0ghvQWxrafR6Aoyk1fexCXIY9iXO0x1GQm81dBRdtj9KKCHE
L9mop1MOtKl7nNBhHLJDMr9jZx/eGGeR+B+x0lym9k4NknledGMgnxt8jXplbD80zwhCELdbzAwZ
XIzUOtnWYXaIs+f//SUTEyN4JDmNxnPqVvNxwLbJsPpiWzcqVqlcPo6/pJHOgghxHFlBC0V9AEVP
YCABY5T9YYjc/Fd7XWNfS/aepaSvjkYI472VLLn026g/ga5yAZPknpdCrKCRrv/dPDth32JjXqHF
jtnz2BD2mtumT7bkeFN8GsIEvZOEOgnrFlua2q4utRRf734D5vI66j0Fw9/598tnRgmkvrbuZJmm
tuQgdlI+moO9k7V+n9YtyD+xtVuiOKMJU1eF+JDaSbQkM/Tn2HtJ35cTERH+8gT7Y4KqEBJGsyys
sQNAs5s9PkehHCbXegB53qkM5CsqrG6+XMCtiPSKbmBFleBaKha6RAm3B6mMvGo6lOBk1b9Ei+lp
GBCdO8KTN01iBSc4mDwodq3yrESodftmtrwaQ8MhGlsuGwUFI/jV4Ayz0/228ub7nH6YCjBUHi9D
bMaksyRiorTIOiWXJUgydaBsSO+csHaZ6Zsj8T26ad8rHOF6ZaA3WjL+ZgDpxc5o9oYderVz6jr0
VxNfHNtaszBkpToatigItj2gocmYWhsfo8pJU4JC2mH8/rLWNt0HDx8dHL1ghBZTvaxNR2XgM0Kz
eTtkh8K+/2+/L0QDyalrfQ7x+7ERqOltVBKDE9t/P5JdWFWN5YxiO7jMRqUosLbFn+b0YBjjc1oo
hItsGpZ5hhBcJDeiNrZsDjHdKoM76F+LfFdRif7Ns16hCB4iTa0z2yZQFP0wzN+zcdeT1ymhLPGu
ccI5y5kBjGrZt+m11b7HXlEDR/MA1mQqYif2gmR+Xixo/WRtDSpJPxtuapXaubCpqBUIP67V6wlN
2n1o5gDJrN2YfsfGyuo9MwbqCkKIwXgJjXOb8vmP8ds4PhrUEP6mCOB6RX8sGtVUsUVWrSuj63lG
qzZTb2GHWu48meJ8IUDE1thhljVJieF5WfugWoUXo7uiq39cdu/N2+osicjMFunyNC01RiUL+YuD
9vh58ZLsGnOZjD1JAxFLNiPvCkyIJSobq9HQ8eU7FGiIZPYulu9zjBeooR3M1LImSn1C7C1SMyw0
Ltk4926q5K7JbtqJrOTwn3nzkl7JxF12Zc360rGQ8aHxJsc6cl7eLrw2dduX3ucJTseXHy6f2PaT
eoXIBV8hmkaIpBLPvujIXb3U36xDcaN+sFB02/EcMcWyvRlzVnCCu/YOG6fJwqGFznTXmunRZOBI
/Y8yCQ7b9EzqKobDGnbxBw0573bXo/cba3OxU6sn0CjLEO6D0rQitONAgUbJ3NS8UeQviRZclojC
EG6DzLIqBt44XoG97sKdZj8q2f6/QKAR5rUdxLMR4rkEiFSOPTTOyy1qLdQ23u3y9Z/jx57I1yjJ
VEvyIAElPka34andx779Mbqu/cVTQDxlYj3Y4b/JJUSJKFNGXKSwBez5btxW7a87qTm22Pd+GYcU
TYgQcZ50DGT8+DaNPfNr8U1yseg1kDx8xyW9J+9sNASQpAuX3UmThXjR5WWhJSWki4+T83urdhRY
tyoa9dRndCD4uacSxVEiYGiyEDCsXKp7SccRcgZJdLxiY4TuVkfVRaLdDT1Cq5uvrZXBCPGizLq+
LXgiVd4bL2MgP8Veva9uHE/L0WSBtCNg44hsR7x8t4Ap7bWdWsgPF3YN2Hy6qq1HtfzV6SH2wNw0
KaXPyyEfFLevocBEIsdYPoA7s3GbZ76EA21UGF3BUktrz8uOFF8CeYJCNDHNpcgWTj6EZ743B/Bz
r/KUW95pxPbUEAZhoWKyUxqjJDdTgE1dhgMb5/swAVHHZTO5HB+130NIq0vMxiRgnPO8dNQ+ZI1n
FsxVyofLGJTafv/7CsScOixM5/wWPBcde/2N5DnY7IFa6r3jU+9/Sm1CNMHHay0NJSTS5GU8zHGZ
B61cf78sEgUiRA8YQYv0Ardy63sVn5zq1+Xfp45FCBVYGJE6Nj/7Ug+U/qqo7pSR+MynRBDiQ5XL
S5/2gNCaG2M+Lup7vvbO8Uf8oFQVrQ9DHggia8DgKojIT079VJMvP0pVQhRAlc3RR25cc/dNkR+m
MPIG7fN/Ow7B76sQxGlSDlmUir9UCrcwEteidowSJyJ+VSpJbA9xBkmwflq171hMXOj8RN8+kcGn
jfQEeIzFciG4UucRa/b4N8ZwasFCHc46uOeiO6X9dFlf2/2m9hlKOBQr69C6xSmNYL98sVSxnzCo
8EN3J9RaJSye5e9JKum8rb8zqHBKpRlaoc3p0hhfPFt9Y827eMvUs1xizXAo8rF1eAt5EgbqafEV
N93ZvnycmJcdebsd9U4hZBLrhnmNsdO5AmBc3oT20W4IL932nj86M4VHXj8NoSpxndWR6SaD306m
10nEBUCBCCF5wvOuNUeATJlzWxvmzh7LYGxH4slDwXBdrq6Zeq5lp00Ao7OXZfipjJ8mio+eguD/
voKIi3lk0gKIHNXpOXzku19aqsGNOnMhMst2hNl8zhxXZY/mEoCnwSXck0IQHmmD3NrJwJOJ2dMC
7vQSK9yRiV9uczd+aO/i+/6g/kcTEAKCEg+ZVPOAUA2hXzkZ7O12mJ8Jubi1Xohw4sSDmZayBPom
fFFGvnnilPCZ18yeefdPCoB6gRJ6FEcfMNDOhpFLxemnE9AKFp/ML1jFesPXiHWfrGNHFdo3p8JX
EUicgkAStUiMDJCxib2DnOHAxkZKRXZb5vhjzryx1V057v2ue0GjtX9Zw9uve1vHWjjwRmG8UrD/
vOokzLmgMVI+lcyf9as82TNZd+eSOMttTzsjCU5Q9+FUJCOuXCmqrvsl8SNUw9BDTVGIbx/hGUdw
BYtFNfiwgKPryR3Xod2khNIoCMH2Z0katZC/sas+f0BZ8iozny4fy/bNfhZCuPm6tirnUeXvE011
K9Bgla6s/nKoOE4IIo5QllKUlkvIBSkidxm/9hkRwbdrhPjo+Me+RIr1dGyKGBsJ+ZcCKDPBwGh+
sW4Hr76OvNSVPjSUOxGKE4cp5zGq4yzBk8uqkty1usqf4vBG652jVFlE1KW0J9yCuq5hPph/M8g5
Mhq25Ms19QIinEbjf8LqelLlRI3S333L1ctgXDv64JbUiOt2z/zqjIQYgNHdNGEDdBYfS83b9eD4
14PmsfawsPGg3H/u/dzxvGZP9WJwN3kb3M+2IUSEVHFkc+GEkmkmuwtaBdXaLaSvpYmpM5DxYd/r
ZaeizkuIDPOkZbPDY92i/hzAIWbMHy8DbJ6Wo9goiWNCUBOpIgYtkvQeZBFIWWM+z0EWysAwSq+/
R44VjGAUodwrdZvjxhicu0y5riXKaTedaAUgGESnVVI8q1wOX/b6W9UOkq8R6lZB60v78tSou/Z7
HjAwZV3W3+ZltMIVDKIsTNZonIK5U3kGqF8+NqOJXiBl1yVKEE3vel+u8ASDiFkIzmcLBqinh2w5
GdWHkbqNtnOhKwzhroiXAm9lntPKj3F/qm9zv/KcIEvcEMNSbn/EHBEjPWvT0legwvWxJFnXFSNA
1TZxFZCRz6DOvnxW25H9D4b+JkueoMdd5/nW7rm71pE4Cz9Yge52mHdkXrSjaguXRdLFdHkVokjf
8SA1grIt+TJSPOSXfVeX+Ut0FWlZHKFwYcMWijJ22XKttA/xSFSBKRmEC6MYptrWDMggFTeKseuo
QS7q9/m/r2RAm6FSM15/0cFiVt90lH9SOhLigqGblRbzM1Dng7VcL+VPRn2PUSIIISC02kypQ0C0
lqdhK0+PNt7LhkshCE4vhWY0aZwBeDL0nTSne8dyCIjtPvyVbwhOz1iijKHFFbWfnsH3x44635h6
XFC1vAvvGnxMxPf5TU18+7+9UG3O+6mB6g1rk9TfSZzV+WO+jhUZG0e/LisvwmeS/DGxXG3Sjpax
G3qi6PxWkTaK9AbuOQtLx2VxHV1s92pvt9roh1nlJaO6N9qBuBDeXkQcwnYsg28GwAKR1wZtYvWY
upjt6GtaF+RI0Rks6Iw+6K2Xy0ax8RX2Gkk4sS5RW8fQuxFvIL53aDqEh+qYoqJCV0m39XYWSgjO
qarVc5n2Iwr19SFz2pOdFlRe662nvhJHzDx2pZmHUQxxlAGd9oP1YxkbzTWUKrisNwpHKGLqUSlb
dg5ZpPJuUb5Z5i5SCIiNG/S1LEJkbjVTkycGWdJr+747KofuqrzSbqZ77aSi9X2OXGqdGgkpBOp6
yhrJMSBWmLmzxz4WJylgV8riNkH6TfHqXX5TUrOjlCq52aycN7Gyek5HiJkj7nl2nX+QM/kqTrSO
uLk37U8xbBBIYIck3qmvgVRLj4opg1NJzah5eT1chUqVEyGQAhGkYdIURUkLkFw33VF5YtSE3WZo
WEnB1blSF97gdd03ALDDEe3IgRR/NpR7neKo4BHm9TcKjG8FI9xHulxEealyGFV31WVv5D+L1HaT
Z8P+9Q5XWiEJsa4Y4wjEeUCqdNmt6icQ+IIYg3AmSmtCmEuXUFLjHiChNOyn6phgwC4fF1fW/6OR
CUGOlZUzp9xp8yQqXSzz+65VZA88t9QLhyMm71upmqO+aHhkKK+TQ77TP2ToNQAHixaUe/2WYnLf
qHu+sgYxeV+hmGOoNQDt2YsOvGVj8Irr8kn2VZcmmyF8SEzlh21oamMHtHmqvuvq6EZ993zZ6Ah7
MMVYMOel1SSwhxTrP9olkKrPqj27CrV2YeNr4bXmhHjgJKXj4IseT5NgeeGqkwLpCSe1X4Ji5/hU
dNgMpmdnMoXo0EUdaGNjyBWBUdHpnudJ8aW2I4IcaQ9CdAhzJ6rKCjCjV+duckC+2Kv9OnFlvwH7
EJUNogxCCBHJkM6tGkGJ+aS86G3xNI0Pl+2BQhDiQz3pMyiegZAulW/JpxaFt8sIREAVM/pYuJpy
cqvRH+TF76XUi8pre76Nh96LWqIFetMKVFPB0gWMDahifVTB0tXUMuXRt/rI0+XyBiS1XtLOx8si
bSpNM3UT325YbidGhUxiWRezBHvirfm+MEp/MRqqHZLCUF9fd1U8smkuUkSeCekxTBmlWB41E2ez
7aUrSYRwgLJ4E3UlJOH83vpTuRsOZu/itkC7YOL3V1SBfDP8rPC41KtLXNNsFN8M4LW8yK96ejZ4
2bAfqaLo7w+FNzfFCkiIB1U7V1mvxfiQyEGA52BaOP/QeiloVeQoGP0lyHwJ7ZDygeow2j43fI85
4J+y3mw3MyY2J7aEcwtZgtHkyI2p5Up/ObQ/EGISX9GsoUw7QEzNsx3+TrNXexPr1CK3+TVgeXK2
owYpt8/tDCk8+8veNCo1yuFYU+PaaokBALRiVreRsX+Pa52BBLMPG7tNaw7EDGRlWOpaFI8sqT7B
5k2119I4hPriY/ZNDvB5cVA/antjz7swHd/4eFmibTxd0zRDtxCXRFa8pW3NCLtaf9+ESLMfS/RS
GEE6I7HvSliqO15VRFpg0wZXiEJQx3tfyoxCGjAs80XFplbt52WRNsPs6veFt94sxX1lFdHoyypI
YtKrvPglU4ZwGeMNiW1iteWY4dGK1DCoexavD79m0+6yHJtW/UcORUwxNrFm1FODk5mkDjPkT5OB
eNE+5NQ27cvnoYipRt2KDRtzGvgAQ8tvfJX9/4ej8NZaySFY9BQOqWGnOI82X7z5q2F+VGqKipA6
Dy7jKnIzvekMNYEMxnTbZNdZ89x2weXjoCD4v68gNHOI4sLiR94a/qzcmYO+a0fizP/ijibS/Lru
6Lr4UtS6QWG9BpSycouncN/vh0Od7JW9vOOEbEP3jmXw/HjOiNwMV3LxFnlLU6C6GBd4rf1QTSJo
kjIJ70Rj1hVpTIEQfmoDQ/MUP0P6MfFSA+vnKtx0VG/ytkWfRRIizDS0Dhu4NSjSVdQFWfiuCHb+
fSHCDHmuzmMFi2bxvrX3LTXrx/++N8+D85GIbR9WXEqYlMPvh9UPiLDYt06xk8qfmnqlUKNghK7E
fo8FbXSLZAFrZh+i9Gs3EZTP26cPglDZwhC4iu6Y1/bFDHXSywV3pvJY/cpudTD9Zl7auOWTuuv2
2G/jXfbTTYFWeEIoSO2lcnoFeEV0k7e3M3U4m3Fg9ftCHJCWrM8b/vuYmo6cyE2cg4T/uywEqTXB
K1lVKpNiAuX/VsJZt2A48LASG1Q97WEhGNM375qVUIKLYuFIbyLrBrjyR9O7i2J4U+YzavExpTvB
MefZLhawrI6+mT3OYBIsv8Tj4bLmKAjBN8tU+8fcDHza61eJgll9otKw/Z191pa4UNMKGcPueYiB
mje4TkvUUAvPvHbQpl/uqTGZ7ezvCk143SrdYMhVCjTlEQNAzeCO+9yXAt0f4LQOuJt4xoIyCH7g
b0IQyO1xbzsYsBQfH6aiTiV4wDlFO6gLu5+ZchNrBy3TPbZQ3PZ/0ecZTHhWd01SZFNTcmMP7+Wg
3Wd7jNRyMrQCpX1Sofzn3spmyfg4tmRsVBBMpE8Hw2I6PvNKx3UUN7l1dhEGO3Tz8O+YmrYj0h88
MZxrnazLeY0nfb48FvpLFX95j8mff18wkDwzJ6spQKffa92DwvQjyx96sp9/o+caDwXjDCOckqzG
oVPMHKbAwmYNGe6mzD44sV7cO+OsuQ3nXhjLNnOVbooP0ziGnh0NPwzGMA+PmfuyV0FLXckyESy3
Xf78hwk3TBWb+jDbOE+Gue/u1GsvtkpA/MVEzxjCrTJNvdZHKIjARItbzm2X7eVHrM5BSzZWZhEH
ShmMcMV00ZxoWNGJ+DIbX5o0v7Uniq1nO+Cf5RHulwicqlrPdSanfY1A/LktFclNxmQvWbF/2T7/
cpmdwYTbxUi7ZJgmRDCexwFLLXiVzGMCxnpwo91IvkZcZpT6hFtmGGwlnnUYKjMewulDoRNXDPX7
QvzI9LphhYrjCUfmp07kzVT3B3E6IkWGnI5zjJiPvGd6nUwHuR7dIvKZ9XT5YAjHETklkp4Vncyz
eDV2ydjjN2ya953++2UQQlsie/BctmnRmACZJhsER+bV3P3/G6deRSaRMdjRCjXsTB6Z8l/pS1z8
NH7+Nxm4jKtvpDoypjjKAJBW96y8wpcgFV94jLpwJ4mMDBr2ZE5YMAiEa2yOOGWnwuvc5KiceOo+
IRcHUCcvuH9bIgmj8itQxva3ynw0WO71y8tlrVFWLLi9M4yKav++l+QbeTgmaeyhYceLM+rrnzIx
weEx+Pp/KccQy5mTrv6yRFSZmhJGcHpr7PM2jRHDpPHRtJ/sXsNdd2zCmPh8IU7GEaa9mzRCFWeA
ISQY0nJ+tcuOsU+Xz4VQl8gFMeR23jU8xdjL6FhAbMni/xaBHfW1vyxGmSpmCSFqS39kdn6V2BT1
MHUji92tUltgOLj97TF9YIH7ywmUfe9rXoEmGSqjQJ2KEACMOdaxbBZghvJTar1yLt029C8fy6aF
mTLWcmu6zt+mr5XWRqNjDQ2e3JrxfchaT7M/NwzdyNQOSwpH8JaBDZYR8mgZh7o3Md/uvhRp6YLL
7LI8m58QK3lEjwnjvo57yGM533rcktrgJnq+Y+FtWBA38ubxnKHED7JSA9PNlME52/ZaT/flckyo
VgVCGpGyuzAWOdFUaM2RvmnO3Sif0pd+6by2Ir4uuVre3AQrWQTfKXIzUpMEH0NKbqhuK8WeqplB
EpuYPB89Zyp9XS29ppF3l49ru+dsBSw8o5uhc+J2wnnp9yMcagEfNXv630lKyp1ILMGfwniWNDPh
WPqOJzmLPcMmsPg3lUrpFcQThLB4cbl6rdVTJTOoNC5S3zafw/hqBPeY0hAX3nZMWqmQ/yGrd4JR
RlrZZxBLuZNPzVFD8aYGQQyaCjCUahDxYvtZvUITAkaPJ0kZDUCbT/Y+9uZPMTJr0bWxV5ESkI7S
j8sGQmlRiBv10nZ6EUGLUae3rq3Lz22NRq0+1JEwqqn1DKR0QvjoMdZkphakK68rfDIk98k+3Emf
rL25mw+j5VL8hBtdsnhFntUpMn5XSSNVGbdJTJ6g7xp7StEmO10lPBdR+2buJR9QgwMPLLWllIhe
Iv93O1SlnPC331h3bu4cbPVF0YmoQmEIUaULLWmceeWyt8AqkRxSk+GCoSyS/8qF2CX28pWmg74A
BygjLFLny2R87DE+NWhcLT0yiFBoQhBxUgwGhjybuNzNoOvVDrEPqtk9b4hMdhQaYf0GV/DKtTGX
zdDqwM0xlgMJOx8nfJcPZaBRazT4X31Jh0IMKcFlZeoLgDr5g6xct9RFtm0JmmMommKjV1UQxLDb
LJqYM/hyURx5Mmaw+uM8me7laEHBCGLkVjdiDBcwi/G9ke4Yy9yuIF4YFIYQAMehWywpB0bTPUpq
4dryg21S9EHb53HWlxD2pBQ0PlYUDj7oH2/tJf+ShUVwWVd/uTfOGEKsS5mkNn0FjFqKvppNclUl
4c042o9zuuySXjk4c+mrkrOTVGN2kynHLnjUni7/FdsWbmnoVXVUVJ+E+58tc9dHPSpB2dK71Rj0
yVcba1bKiVqdSgEJfhurjo3+dtQ4UVMNEum2nMNdZB+miRBo++TOAgmW3iT6WC4ZBMrHoTR9ozPB
q2DUw0wcH4UjmLrNcm2YR8gzF81zk4XfkqwhHrgUhGDps1U7mDYCRI/mMr/ujNOoLYzQ11+u3LPC
BFOfo8UqJF43lff6Pai49hik2KtH7NH18wO9wYDEE8x+QQ+mU6WQanhO8XHwrTn2++ymOYwoE5/i
Q/HYEmr8yx3/R0IxscYiVZ4kXrnNfsWxX6o+X8bEWd7TX3nuLpZfY5+MjOZZqirJVfc2qp+BhRy9
Go15McgA7tRrRU7cvNh3DH0jitdoPzqLSCIQ5iLm3HKl70xDgmJz81eNl66NtMjlYLFdlUKQ+Cda
iDk3VbEH1vIum2p2zb0SBzwpLgXgKwXD8z58xtgdyY+1He/PmFzs1R28LKM1Grw5QsvQmFQFU534
ZkHsV6V0J0SNepHnxVy4iYA2WJ1bL4yoT63NAGjJNurhJm5g8VvSivOqWTifvCItnt28FHnhdniX
5QZ5TDxov7G7FRR/Q61UBg7EGuT11uDb2GCzV4N0l9Su/nHelegmUV2svSBcbFN9KPUbuENkRRc3
NZQJVmwW/Lo0px7fBfbXzhiVdxnfGUSkLqslppYDf1yMp8T2ZE/b8U/I6b7fFarLN17Qyxq2Q8cK
U/BgZxpKvDiBCYJCVA05wfg/g6YoZSxFoJwmNDfGAdXcSCj099thdYJmn9XRIgHXYcXBGNVgnqi2
+02/Wokm3Px6XYRTw58fkxV9KWP1YWljUFHZOyJmcGN7a4x/bON3TFmJEjILxCIm7F697wM+IBH6
pl8+8XbXhJzQpYQS/LisDTlBwwFuZXBmRskJNGHBZBCJTgpEuPqLhC+hMqA5SYtdaXqq9Mh1GEFk
TlmAcPk76jAzyQRIJWeWWxr2dYPxY//y4WxeUCsb4P++OhtlaEcpmQFi5+hrLfH9gfG8Xdv8ArN5
7mpL4csVk9/zgF+BCg8Ap4ol1mUANdrR1aODVfxyKIar7br1GUQcPsy0uO8M7rjoZEBT7eQvfr6L
/c7VbrLjYOz412lCXvj8UN7aOpYiG2Ciw3YA4dByM49au8Vbqq6LuxKsdJUxBkX30ofxJ2lKCNfa
NpEzmnB6LRL6esVfbrkJblPjJSRJGLYvkjOCcFQslxa5sIFg31SWP/mmV9xLAZbxGTue3ir31Af3
9uvQ+oMovtUUVeoNXQJi8tQqe96ZPBysTyCrUk7d03ykudC22/JXiEKI1420Civ+wYBbq3KXxJWe
2yfT4+tjOxeJL7Svqn56SHFtWsfL7kccoPhisxpLWRSu3rpNDkyz3E4xCQ//iyOcFSqE+aWpJ5Ri
gaGCgSEGizVf92t+HE7SV8wIzT5/DtD9eNsh8ozKJV8FFqyHRCMb7y+NwDHQzKPbYwFA3P24rD8K
RYj2SZFGtSwDJcTGzkbzSl7RlohwRWpQCPchq3MrnYGiPWJ+ItwbSDk5AXjH4yfeq+T48b9oaNzO
DqzMUgglkqFFssJRlzv7Kz+15Uryst6bsD6W/iqjNCmEkrLKmNxmKA0XavY5jH/IrXUXKY//7biE
aNLjjZhYJTytHhfOExl7+uDssqkk7mfCrcRqaheBmEAroTqLzdepNoCEgugF3i5lnE9HrKZmcl93
2cAhooAvPuKxIgNbqP9vVoZxA7twq4iF1cwe9Fjhh9MYIx41A+gHhpOJLTBGSzGqUKoTooVmy23T
c9X1SXdtszZIWpsYiOOnfEkaITQYs1UODpdG33cI791B20v79PS+T5I/EcgRYkMbyWbZmYAx6mOn
eklD5Napm8oRw8LUyVXJJxziY5+7nBPA9lkw7tJb9Ie5KBgEl71n++N7ZXNCRLBSo7QcHWczMm95
kT0dxZ/Qd7wFvZqzi/IP3tNUuYmIC44QF4YxrUwFPFV4hbKHuFl2NkuDiFE7J6lo5wihIZuHqDT4
QNLw8r9TzaxzO9d02e2wp3naLzuULdIGFaWdFcqMo5uG8Uc7VsdBrr1ljI4g/n64fGqbDoUSE0iw
bctWdOHQhqWPmpo3EbHS/qmy+ks0UXyRm4+0FYRwRmkdlomUobNDOpj42FcOmccXvCqe5v2bNy4l
kXBUxoKWnjSFRINV4cO3a2MXK3lz4tbdjBJnocS6HLaKD6qpQahS+rqM4KeabkITI++gxJV0D/zC
bkoxGROCvanIlfqSOujC8+PBPtiJsTf1yrtsDdt2vhJLyMzMqdaAaRP+lB7Lj9gncurc9MkBr3wc
hB6V26cEEoJ5MRjovOc6xPBCeG+btXTSi+IHIdI2im6Y2NGpmCgwvX7qKU5uxeGC/Jzhyp71rPic
vj78OHnRh98bhm+oQLgZk+wzIP+DVm/LtMSmJHQXozbTl4EzSfdj1jzJdUucFSWXcIFEdlhKto0v
yKK5/h/Srqs5bpxb/iJWMYEkXhkmSaNoOb2wbK+XOZNg+PW3ob27Q0P04LP9rKppHfCgkc7pbovn
ojxeHzhZGML6ERlmVsy8tSyrUtep70yogFeDZBptg4DhDA29no5Y7Jkb9jKYGvJtxsfXY+O9oasP
WkgkomKbhOpcYIS0HlPDiO0OMDkafifzHKt3y/SZWRKq42T5ZuuwghFSLepU+Ffx/X40De4MbY0h
QcXc5DYmGnNz2WTdToBLUEKemWYfGwoFWpX1B5pqbs1kfdOyzyPkWN/mEGvkfVhqo3zOxu5GoWYJ
DQxZU/02m15CEXKNULqY0PHEZgi6MaH6RYkKVzGPSGsVktMho64qFR3kH+PaxxJWPm0ap3mZgNkF
ceGRXXLKvKF2yZ57gEf3rfShQPa9hHVwruYaL8P4XtrcoDr72Yg+Xp+x21u+Vf4JS585pnNfWfhc
9rMJnfYYZpOOHx1NvHvkgfz5aHNWUXTRUk2lhi6Km3XlHM9W1uDoTgefJC/z4Cf1Z2XR/etxbWbh
BUdca9uapmE2AUelDzYXFoK3Jaklc1cGIlyzNGXvRMVSYTEiwxE2F7u8L+5jJtPD3d4lr4IRqMgJ
IVXbMwRjaO5CXe2j6ZU+725vW3cJA967Qf1OQrPb6/oKVWAmhc0s1EagkmdcqN9mJ8dvgxyaPLx0
SPasKBtKgZhGPCWVpKqxp+yaXZT7SUchNSw54spA+N9Xq6wxD1R1IOTn2zOWdPiYt1HwW037q1ET
aCkh8dw1JccwUCsXnitI/w7z8+9kt4MNuIquL4jc/xhIWQ5Qv9Bxtc2gE1FaUKBzclxz/JbYGL3A
CLFQqPDkdoj7wppgcVogau0ySxLKJsOtMARKVaiRtHWGOTTZX0tyE8qIYJtwLjEIDJqNtUGgmoWT
RDodFu0ptnN/RPF+Vkvmy3ZyXYAEIs0Z6y3U7iAQ50UL/RrK31Ylwdh8u9PRxQifXqLDrlcYrayB
hcuoYU6G39XT5IcnfqmbvcCP6x23qiIeeZkPMq22rcjwDE51i8IRRRML1Fnk5IWjoDyt6cfbOCnP
hWo9TGkn2TxuZcIaRqQARoyl4zV3Sknv1Lx+tgrL+/V5s4YQ5s1IotoOeWV6OEYgbc2NTCegUe1f
h9nKuTWMMG9qp3YgTYzjpFHWz3GN0giWeKozuX36W88ZaywhIwp7MDs0veDq6Uz6PTd05HZpC5pp
b2F3ALct2VHlJzl4SQdhRg04xhikBGLva6jjcktfeZoVtw4WD6I1N/boldCwjqStPrJRFSZY1hkF
1JqASwvmmv0nrb/REsu1Su2PskQXr1KMcJmNbESWOPTOCmM3WXZK8/l6ilyfU2/akgmNaafyMlbG
4B1Nd3PJvH74dB2Ef3txu3rJDRgW/7hMwG8DHjy8XdEqQreonkL1fR49xrnfOBKkzcvjNZTxI1Ro
xgszB6S8cw73uMzAg8yyj5/Kk/wd5noe6KIhYTY5rW68tvgP7XMNadS8Z57KsEE2Ev13UkFHX4Lu
oFoHLsM/hjXrrMO6gRVQa45w99bUxzgLrn+kzXCgoUbhFICrXV1I66WwnbmluNGwiu9jdK+EcCQx
dk73Gw8IMPXGouFAwFgX5ZEqrWvMPkUkiaHchIp9thlzr0eymdMrCIEYGKvjojYwb0pWeln+3A11
UKS7PwMRhisx8PCHRizwXUvu0+glX5wHmvyOLNxltN5YlY6EWjThXBPb6AInj3gu/ZMw3riUFk7R
DZOJsbIhuhSSBzuLYJN0/DMQYf4X6RSmBv/mfQyD2vQDm+LzIltTN08n67ESpn5qmWlT8s+uwq2z
exXibw+o/3/PRQjioJPuRzY3Cv/l2RtHUi2KW70ZEVY3O8+QDb0trL+uD9z2nPx3srwpLY+pPWcD
b9kIJ/Vo63ghzV3CtPu5+8M04P/I6kRST7Ue0RKhqM6dtuAo/C6TdeNtnuPW30fYIUyW0tnwGn09
PXKLudB3fP153NF9gc8j6wGRDZ1AAnrj5HbB2ZnMbRCN75hC3LztXQguSOhmEwmFh7wdHwIfosLU
2NaT1jTYC8f9KWlfxjD3su5D38tobTPdVjjCNwrbOO1CfsqPrPo2s/pzzRxJKNvfaIUhfCNVZ1Nk
MZwazb0KWancZ4dwN+y4JEq0KyTHYFlAwieajbCHuw7ApummKu9VmbK47PcFilZRfOLkJn5/Ho+1
ElSyU9DmOnMZLFGGBG+tYTRY+P2KfRnSr82wV8Kn6wQggxDWfZo5ZTPBSNyHp6CfWQ92b/r1KNP7
kH12WyBoXBSwtLAx/etvxXvrVO5SvH1SGwURPV5PZJVxUjiBqVk0JCatEZV1HgKyg1iwN6TuAsF3
I1COpswRYnsQIe8P6XOwtCi9U+ohXIESPnHq1kNnS4dWc3TRS+bONg1cUIQxpDNxFjwjIxuAkirn
ilLPzp8NRbKYbmf1BUcYvCZS1IlqwFkiFdoi1U0/yCrFZAPG/4XVapDC+UrJFTC1Qq3H1PhKm/rL
YBaSAZMFwv+LFUrWp+Zi8PbHon/qm69VJ6GXn6TZZaQEwlzYoBY2Pz9NMIWCrWB5zqpldNM2Onbm
EHRJ4hW0eQkb9T2dIq/qwspvFVm2bx5+TGx0HTziOdhZ/ximkucsGjVkX2Eyl5KnnO2g1wl55KMZ
S56Ktk8/FyyRkfIltsrIAtbc3s5G5aZodrb6r3gXde3uJnNe0jZ3s+k5lF06bVb66StkgahUZYl1
qHhhEbxlZkC5b/Q/moQ6ddkJrSC94/F7oTjIvd8xqVhjCzNPMRlYmJNk6uxp+wl2G14rq0raTNZV
fMKsm+p8KqoUGH3f3jYKEGz28TrXSxLFFmZd1TCWTir/eGrpN5Wnqu/TBv1JMAhc/OtQmxN8FY0w
9ZZpSes5xZalau9UPCsaJm5vJUXWMgxh9pU4H+uRgXBS5bPzheJc0cteEbchLBNqm1S1IYT849Ry
sCFTSQcV1x79e8xK3HTpgqHbXx8sPkHf3F6YFxRhmxLHqHw3Ewt741NySE4JpIONQO7ptR0MN4q1
LJMQsY00H62qUKiDpd58r0W9b447PZGZkLw2crwN5oIifBVcjjhq2VGc96KgMc+s/UgyT42eiuQh
83L63BiH66MnC0v4RnlhWYVu8LA6cuiNCdrmxYMBZ9DrMPwjXItL+Eg5UcqoSxGXuUQDNvndHYny
h2zGkUmHQKpu3SqlrP1ic8U3L2MpMruaot7eRmhO+a033ofGU9N/6sLd9cg2X0bxQPlvYoi9OaEK
jXs62Ait+0I6dBh/ygd3GPdDvlfnIy3PXDylbXHND+lkXebwKfl+r0vOapXGY8KCai6gR+Nnau3N
+LMj1bPlBP3m4xFomaJ5C0bnYqPsqM71iBILnAwhyevpHr1B55tHaUD3E0rUZDZnm1y+ghOI1qBj
R2xFx6laVfYjXIAKIrsd2uTyFQQf1dWoNYtOc2cChDF+gMgxitBPyhi0w2EoVe96fmx+oBWUMKNV
w1iazsTgLVaQNl+LwdUH2TWUDEOYxKWuznRJQLRIApMGlf1lWSQsuw1h2Tr8HHQdXmA/jljfzCo2
EYCYHbwgDQ9lyDypOcXmjLVUGIdAgVuFOPuPIHnXRqrZgiUK9V3fnyp4TKknx3x//Yts5tcFRZyw
cUQyxdCAEseL87FBU/Z+aa1BwgubA7ZCEQYM1SxDHNtAacPP1XxsTFQ6yWamDEPYWekkmyK1DBGJ
shvQiTrtTBnEJnGvwhA2VoXVL05sA8JQbIjzBDRVXKX/OBI0zHUWOisk69H2qWAFKMz+eMwzp48A
2OX+7C1+c+LtypXm82tCyFwE15NBNoT87ysmKOdOLYsEcLwUbe5crfvSyXYosoQTKKAf59aJB6RC
nqMtb2QvYaZIsk06bAIFzGhiKHQex4Taj50aZCd49aFMHjYKdoP+7t86g64+k7CgO9BUq9DNji1q
Ht5CRMbLrTEgmeyxV/Z5BEZAjfnSlSrWcNjV7Cqi7KdR2c+TzHpANnxiz1yp1K3VcE4IaWC7uqee
U1+BEFVQHZ3/QQlgc/2xYBSJnSTcNcRmuaVZShVeYOg1CJvPnVK7aWL/bTSqlzXlzTwukjVoe4+y
whO+Fp2MotOnaPJnO0/cRq39Aa6+yZAcrEgN9Pp77GinyoYH9Fi7DtNdpsEX0f5VrT8o/EMmCYaS
ONtQA1LLP062qDGW2c6GxUMVuruwnR59QXnX9Qn9JlYRRCCQput1qujd4pmPUXjHO1Sy/fRk7Kfs
0H+p8NKtSE5Sbzbtr4g45BiORk00nwhU36qoHrHg5O4NChzIlzS8b+rkUMWdN5fjPonVp0zLcMuZ
nlEuLAlXnCAitrAEFHPbQT4N2JZaupWm48X7JpKtZdtjuopQ+HCNbiqTYQOFv+WjKAYyUT2/efbj
Q7YzsLIF1z/idlQ4IJq4kyFvyv8Mu530cmgWr2mrwtdDlEbUeJGyFFMyfG+uZP4Zv/+Q3hQAUmUJ
rbxdPGSjR90ObfXDTtm33uz+6r5WhBLSRNMGwxxrQIXpMe3+nofv1weNLyPrbbr4+0IqtDZ8dGoH
gzYZkCuzXO7fm+Yny/zFraCIIyRDvVRZaioVJtjc7giKgzVW+3kme7fh8/RaOMI8JmlTw3EG4VTF
KdHfx6mkKlP2+zwHVyt/lahzMxFoksQN3ZEm2WmyCN6UwIgjJSz8nVPrqM9GCNB53xeYNNmd4nIH
csXrKNyGil1qwvRKNnverGYirrAZMJeypIOD0LTB5c8FzoOyoFsf1owoztqV+6iWzFdZ6gnrS2Qo
Y5/xsWRVcWgIOaH+7ZMxl4ckSiVQb64yxeCELQEZIJ4/ZMAyP8/eHHRP9f3yAYYU1Jtwhdl71b3z
EZo2h+rr9en1ExL8jypEu8ssLQrUJQO4+ru+5WpBxd48Jl77t7lje8WXuUlL8QS+MOopNBJOTea+
urO8dKd44Q7SG16MHUnkJ7L41OsTTvS7JMliWr2N+PJEDZLqe2+dovieOV/tuXejsQymsXDz/BcL
ToTPKVpgKkmusz5FlFF1M3T32iypheTT+AqNWAKN6GXmzKaOqJLqxqRPPcwrZMujDIL/fcUkUN0Y
qnjCNCfz5IaKBffgRym7S+jKErhkwH0ttviII2u+F/EXJvMRkf2+wBlLncd0ahDEyNoZCslK5TqR
5FtvExPqimDuhT5k63Vur0ZqyEqCAlHszfT9sjMgSzGlXoeTHXqVT9Qvv12fsZvfZYUmsJKGDrDW
zIA24K3FyM798IWlkpBkGAIbjcWQJAOPCN3CqOXG20Plla1M8FuCIh5PmrZZ8qrBJLHt+QHFqUEe
hneTUkpWdv6N38yVy4DpAuOUGqw0Y844FVTS9QkOF6g2Qul4DKKV6gy+ERd4nfkrNHG/0g8sUvjQ
0WxXFQGvSeWHrupb4+zD5yn4R0XzVzsIRFRh92LhPk6bZuR5G9XeUDV+V7uD9KWP/+/XRlJgnaXG
1ZLGP1iT+86eiwunqpvjtQ/NynkQ7aoP11Nd9uUECprrqYfQKcbyHC6HIXlQlIeanmQt0dtL0uqT
CSRU1iRTrfB1Q1MfuQBa7OsPpj9AxxjONR+kjVSbS9IKj4e94gvbTjS9Ru+155zngPccGXf8RkO9
ke3Nt88BKySBK0Y9hfeIBSRmKINrOtVxSL5nXfjJcuLAWohvxMuuH1OclK3HPmaSVepNdZyYlgKP
mHHMjILvdkcvfKz/Iofwob4h5/JvcoL+701supFkvd/mFOBaUAHWqCOMbaNXU+n02MbPQxH0M/Fx
vXJO7P31xJShCONaayRX8xEoDqTdy6l00/HFlu0JN9cunBL/DUUYvNEYtDJ2cDxtK/RV3YyTTFZO
AvBGVmOoIfLFjzwMAqFa/yX+ZfXnf77/fyGIqhrclqpmKkJQ99o3Lu9mPTAXReX1e6Q7LHeMd3/0
XURhjbqJHDOO+GaWOR9YpZxt6PtbLH/+MxiBbWOtr4wlwcAlzUM9vs9Qxd7ZssfFn9DSZfAEti0o
9B5JBZTs76rxJnQndufsxYKBjF899F59lu7N+Ur4lt8viALfarWqmE4HxPw4+R3OdLHfHuw99DVv
pKc5PkbXsATSZbSLB8cAlvm47MxggZiQ2/+9eNwfM/WaQJccjLfXkktsAjGUOVMLRpGKuap5Q/Nk
a6ofRTfx9KzJxC9k80pgB1LHltq9DiMIrkYzKfsz+hHFNboWRkwwS148pT6H0ffefId7z+spzof/
p58HXSB8DVutUfOETSY60xavzqHp2r8Y+fdZfchhJ3wd5ydL1P9/FwAJu7MB1dnELACECqXD/BIF
hZd4me7yaodWVi63fXfxL6cCTdidjfVcGlYMtNFbYFmAYtNdYroM0iRQXHFc5RSf2CflVlYXfH0u
A1dgDAj/mXZbA7f/WCbuNO/+XwjNC+1j9JA99HuZXM7VJQqIAns4MLWEgxbyvVNuMzzaW4dRprXP
F6BrOSLQhZ5Pdh3rgEiPXLc9g79tB0G3P41EYArbSrWwnzB2oNzTPH9u8mRvUNkO+ienuEsiigTR
90o8Mz5gp6HFBRM8e2/yG2dweT0qOsm864kv+z4CSWiOY9RqCDhjfI5mXDG9N7I/oQmkgLCB6Jy4
tmwFEHP+vJB9G52J7B7iKtWhkUugiT6tsgkmunj7SF/S4c5qJMWFEhp6ZY8VDcGQYiZ5igW9IB9b
GEfUULdTD+j7k9AQ/7hXUvk1OVY4c6ZWcca3je0wQiPwY1XdFk7nZqjt+3U1X+SYY15I6JUsVmCJ
PjV11AJMOZgnG55H/YF5bYDXaOj7jDfSzL661OIjCVSga+MEa23kganccjeM2C887XPfuv3s8tU9
DqQHDxmkQA2oSw3zsUSI6e30kb9WxTtIGN3Puwkqk/LibslkeqX91YiyLkMTGV/caQdlQu0Yzqgv
kz3iy0AEgtBzp5jMHDERRqDUticK5BuYpH5YlvACLZhda0dsBshUlvu6e7eMf3EdmTqZ/Ov8I1uS
NIEdtHbujNIE0ugx3/Q6Ly5dxTNd1F0cymC8USUbsJ8AotRKV9FKbYi2IosSx+bCr9NbSIL9s/4l
dkDP5AS4AznqshL8n1D6BVFIfJKykMU1jp/xcdnpQXHCK+KtAWOdHjfNMnsiaXxCzs91ZocZQ3xh
5haFX0MGv9jDl82JXULcJej3DkRaJM+022vwJURhcRwstaelBdD8NjoMe+fYBuWdfpBNaJ52b/nx
AiPk/ti2PbPwWum1uUEhFW+R7qVP7O/RbFcfnUhLcpdFKDRpUlxKXk/UTWiYnGiOirdo2xDyVMXj
OgtNVA+UoTkFXa5EnlKEI/Rx1eGwDPQcZrCoxVXi83Xc7Qdwg+jEVA0bFsOc49akUo1OU7GZb2/Y
sdlzRcjiaO1quTf0JrOskIQ8NeNJTfQQSOrjMAc1cwnq2MNP832WuAmDUoeLimkX/pHvJCFu0vQK
WEjZdmgrK1UAjJSFCVQLVdLibPnRLWrn6d7CM7js3LeZrytEIV+zdMHreAbEFk6cLhLu2DbMrS1S
uNaYe2lIhl3WZierkF3z8UG8lsICs6p2ZjcxBRmoLco0YAxVEYkQppQBhFQNGSwfUweU6pw1PAQs
N/UH5qXvuZT9q927LEM380b/b1aKb3dWmMUqpHH42WnZsW/9t1evK5QwLI/V4Kk7Xhci6yyRDKPY
FJ5THQ/MLa4Uw3anD++kWuzbL6GroIQj2tTMhlFVoBr7WUWlXOdBJ/f1eZm53Y6e+1czuwQ1PxKe
+clJ9DKawnyvBkuD7TVG05kCfrsdZa71QCCUs9eZm55k2mdSPGHWq0veMhoiW+wGi0WNLVK0b6hb
HXm2yOadLDfFhtHUhmblYL/mSmsf/nHrU59NzaWP4TfeAUclK5MsOYWZDuvQJEr4co+GWK+qvqOL
dNeD0K5TmAxFWJgGZk1qbSKsit6lzrtqfM6G6A8xBOaICrNBHT8+1GDO35IsuUXB164af9Vr659j
wSX/BPYwczUraIlQxjx2JxIY0FzIZVeym6vpZXaJzVrlEjZaFAEkVXYMVRTowxmJTxvD1ZoHVZcc
32Q7MFu43XG6vLLVAnBT8/piNB3aA0OLp/e6B9vJNK62HxwumwXxrc+O4acUkwl7dM2dcMFT7pQn
/UGHy+8Oz7P+fOjqQCZ4sz21VqACYzHVoGzpsEOhvWeeKPpYLcWlQWgEvGknPsWNu8jctzZpeIUp
kNXAypE0BjCdHut2+RccRa5PLBmAwE5xrWgmswCQ0bvW+TQsEnrYPOisAuATe7W7QlvG3LEJvz+M
uKK3k5MO5/oaad9Vzcv1ULazcIUlUFEMs1y9cIDFxdzsyu281I/OyS2dPb6fi3oJYUgBBVZaILSk
2jHSMMVFenRT+jHKXKDTwYujIl9m6bk5p1fhCfyEwjWohdoIr8Edo2cvzU6NHTzz9Uej7/2sp67d
MMlpToYpkJWehqjEGoAJ3zRvgruYeoi071oPqafmqyK7jZYkoyFcM+WlQxerwnjq6mOxfIzGvSRD
ZAACT1m0myGKDYDi7yGYczd+tYvQnpTM7T4OvrVTD6Gsh0aWJYbAG7DYdJApGMMUhVext7j9zbJv
jrobBxDokuTk5kJ5SRKxSnmaHTPJ+RxgaubhyRfqX99Z/Nf1cZRMakMgja6dVbQZYxiV5KU1D1Yf
jBCE/1Vd59eFchWKQB3Q19RHoiEUYj6V5rll/vUots8olxOnQBc57pnrgSGKOmlPVn87lQeIso3s
XRN+idUvkfSZXPZtBLowQhgchS0CssjNHAx3xg4naS/eMZRFnbkFAWcpWY+IbNkyBNoIu1bJYh1h
tlD5fT1yOqnbHyaChxD4rz/T1G0O10d2Oz8uR2ox0LROnS5ZwBrVX+rgq1HhxcTth3fXYbbH8wIj
RNYmY99NMw6ZVfgQo6YQm5yK7f4MQyBAq8vixc4RSrxMbt69G63MTcKvvwPicOlBTSNvFA9JleIB
20ZrQZxZH3AJco8eth2ODJKE/0kqXHDEAZsZtAIMhu/yQmCIUu+igAb9qQ1mn0DvVJp6nAfenMWN
C54weO2gzTNjSHi/HHAVOOzjXeKxU48NEzaG6NeXHX8kgOJJ2bZLcyg6BKjof5fzwXEkiS37fWH9
SBdY8BYlAkKniJupNyF5up4J23VllyET61i1oh2rzEIE8ylpvOjQ4ULKRuWV5i3wAdrxeopQWk8h
C0vYZapaupSK1mOThsnmza3i6n1a+NdDk4Hwv692gqU1tQ4aYvESZn53RjhMKx+vA2zTwX/ZJh59
lbYmGh0wdLpmVV6MftWBRKoXJvnvPbWsvpKwdKTmqIaMM7lyKHLMJJ7Zpk+C6tY4EU/eVSybuZbA
qGnd5noVgiHIfYVk8LMADopP+jN5XAJ4a9mutEiEf/Mrc9cSuMKOcoV2DhA76C9/ix+GfXgkuCoZ
4OgVH6AC7i0Pf/b9BLaoUzzaKzz1rcJo3cLMntOxCHRL5pUjG0zxcKxaWZXHvFFtODnE5c9WlcdN
ZScvf4rw9WQ8KElM8XQ82upoWzMCG5Xb3Ahy9XEZJXeSm5OLoPEYCosqLKGF/NAnO+4tC8tUY5bu
pHyYS8nk2lzSCYVMnIMF6o0QWTZTezAYajSr8aUZb8zhk0ZxnSxB2b4sW8EIE0s1B8soajCRdl/j
pQPqTUGWeyN4r91rhmSvvF0mskITRg1OnRZJBwSVtW56JN8UfmTcOb5p+PZnfhzI4BJmHJV31xNd
GqUwt+KKtTRXEaVznnzFhURvEJ3HXXyQV1VsJ7uFanXbUbFtEEtSSEuw52C4yC0/zh5f89lhggeR
iyHGWkIeFMnL5vbdzApQ4HmcTUujRc23l9vHEmXRSZDt09RTXvRv/6tr3WZy2pDforZJKRwcf1xa
WDINJKv5+8YAn+HMdNHyt4thjG7LBLI2p/IFyRROqEqy9GkaYTMdlUE8fneiEvdqgyfJD32Le1co
wjbDNNGuqfBDHO804HfjqZ+dw0N1rPzkXlZ3s30Tb1OKZZHa5I1CRtSEpgUlK1ze7ZIn22Uf1VP2
1HmNh9bTR2io7jVYigb5SeaiuJ2aFFlJUcKrvmkknvM6iYci4zwcfeHPmkoQHtpgOf1vdmzbe6sV
njDtclOzl5gATyU3xV0b7bNDCbfIzCOPpLrLYp97AitSTefNnFnBCtm52H0LfynAQkIqyQOzejfL
5Mg4Ub1ZrC8Qovum3TXTENIU9xqa/r7TjzjKwhB7n0Nkt5X1KEvCERuGa1R8RLUKLAbJBqv/BOkO
2GLvJVNAFhGfIqvdIiSEyzDWctDW4A1oIptQu9C4r0/tfnK0cZoMXp3TpF9rcyVdDaWwF0ZVOSst
B8DafFcOD0UiiYx/7WufSqBHPOOVaTgiG0p98RkuDBs8/37Oo9jr688afVYbCaAsIP49VyOZoTQb
E63A+9Oy69jjPP0l+VSbO8XViAlrdtO0lprzaaXvRxjLc7ve+qbbTZ65a/fU1yVHJFk8PHNW8RhN
Nqe5ifyDe9UBNndn2hAJAW+uJ6uIBKLInAXrW4Qc6Kei85LCOujIA9jD35Sh6kuGj5P5tYQQ6GFO
NSOuFwzfAoG/26E0UbOSOy0O6CaDIm8RWL1Z7xJi3ZOlMk7mbCT3s25Oss3Q5qJzCVpsE1BjSKlb
Jv8/co/e89M6Nylk2IHDoTAOyPF63JLPKPYMjIyqrVNijIkNB2vol5SD5FVKQlRil8CQDUZic97t
IJo5KHe0av2YSj6fDESgC6WYK20OEYZtHyvlu0PvHe3L9ZHa3i6uvgwfylXG96FtG2aJQOIjf0Cu
9uWhu/3H//dXlVFe71xXUAJZGMmoU9IBKqu/NebzMN6w5CAJR5ZoAl8UJZSTU86A6S0v19IO2l3n
Oy63l1L836q/XQUksEWvqctQcHIyp8/UeaRW7hu5Ipk7siQQ+KIPo5D2NUAifi0EIyHzo6ZJTnjb
++pVJCJPTHYWVpyUtHtnP9zhaQsSOaY7oKfnVfuS+rNk5fgJJJedJlhwYcXyY+KZZFI0JYnx4gmd
hB3v4qZP9h0JsNF2p7vaG6VF4NuscEEUcsOpGzPXmgQkFN2k/S2RFbhtf6nL74vpUNGhsHVElGnG
3dQvN1mrHCLHliwgP9naXnCEjFC1sCj7AjhWHqgndkzRY1PWATvZeCrmh1lZYLKBE7IDCjmjE6cY
uGi8z6wnJZE8BPKBebtK/ReQKDViD46iqNAc8ybytUtaV51qd1a+JOW9kz1KCGJ7Q3HBEo4/OZ2Z
GsWIZX7M3nPtiShgrnaX3Xa3xGulZi+SnCCcr1b0OthwklcihNaPsc+cxwFy4Y6sgGX7FZBeghIW
iiYvdVIyBDV6vN4JQlcH3L2jDKjyy/3vLa4XMGHFiE22RDnaeD2Waecu0XdK3ko4TxqQQA45IUk1
8RQPz2NgBtMB32hv73GB5st9cWQTigjEUCgTZeiTRH5DiiTBM1aDQ7EDlys3dxvdZ/+DlTufMtdS
XuCKMtdsNPQAsnI+ZMvHjnytCGxfu3tzPGoGTPfeXc/77TxEQ5qG+zUbkrM/5qFWm8VCLGQITWs0
sav4ePl5yjLJQiKDEXKjhwiZNYaAwaHfzcuPmRG5YfLpeizbO+hLLEJyhPBPbosOm3TTulnKY4PC
YdI/5YrMxmibli44QlpU6Phneg4ce/pAqkNkdG48PMzqXaFE/vWQfrIaXrCEfNDRAmU4M/Kh/Ugt
tHT80/EPJXYGbSdc3vE7cfXpOqhsHIV1JNOtqF1qfCzezmhED3hBhEHiOY5kmzJZVgjrRxROsWqk
GMj0mBzG8/TVQR30Mnu5O/ucobrCrQKpKg3PtbdT7L8hFaUh9B7+FuEC1C6Y/P4Bnai79sYOJg9y
g09sn++lBVU/oa0LpLC49CqU6kYdI2o+hvvYMw7sYHvhM8zmvcQvPlz/fD/Zul/QhLVFZ0nrtIzP
g30auqgVPuhHiAB4ceTKi64l31AXCGQqaprkDcDy9DMawXrnOZIpakrmmy6Qhx6FzFENjF7NYGGp
pX7D8qBN91V2sHJNssTI4hFIBK8d5TTz5E+gaqh0KBvzJkj8ST6RLAcFChmKtjdjXOxiX12ia2q5
qTwSJLfcalDHR7KPsn5KGaDAI5FZEGvJAMgy1Z3Y4LLxeD0m2cAJrGHgfaup+GQOnezghHaQvQqY
ZzJKlLCTaOtlW//i2OY3ZdyhLcZb0Fn7q2rv/xxK/5tEYlmY0zdtVjsYsBamx30fsBBnHk3GgHzi
X+EiQyAGJ7LaJtOAYu5RUXdAhcypdiOPN2RIH1f5tL+GJdDCYJfZSHkKjIT3EPFnmelQHtLsNN72
+/SsSRJCknJiVRg/UaHGBHihtjerx1wmRydbG8WKsLyquyqakHH6PtZ9brsCd1Bo7vrp3RK0Xvwo
71WSMbkh0EPfOS0dIgRVEZfPXJxOA/VB+0z3JUydZXX8fM6In4yoKjFsNApZqiMwX0Xt0B7hY+7R
+W6mf3PF2Mg6aRAYqjO/tN9fn8Gbwa3hhOCgV82yecZpfzw5ez1oYGOjwRwg8mBMLL3zlqIJHJjY
nclGhaN5Y8BfQYvvsJ9EbxDeQx5khxMpmkCAhlHncIjAUGYxCqmxjdrB9yDovsGBEGoAsk6WLTJc
j6RAhoXN2kRnQNMJLpn6+wJKB6X68Q+/l7B/yuxCSyDGzHcyy45fgtMn590IcyvsCu+k24qtE/Iq
JvGudgxxWavwO33cBT3Gn+LXs5D+7NzTk+6iLCm4Ht0WfazhBGqkiuaEvYn0sHrDjewXi0rId2sh
WQMIfFjWdRjVEwDypPCc8mAMN3aT+L2s5HPzGLkGErZIvVbPc8hn8fzYg3ZRt+PzPjgLu9z/yY1q
a1FZ4wmsEZWRM1KCwIx+b544y/encg5eva9OskyXfSaBM5TeaUhYcSEAHU/g1uyWk3c9EX4ydQ1q
G0TDM7RobT+kKpkMrrxj2Z6DVSvdkbv5QXmh+zyYP8gC2tptErRV/D+aeOnUdjkLbYaOnEy5XewT
GrM9J36xzBdbJbJt4NaSvMYSclyzxpIpEwZP3ZdHrnmm3VlokubXGaUnq1PcfIpeowkJH+rM1kau
HRPfltAiq3GdUXnR3j4vpwlS8fxsIHPEkw2mkPp2RXODcZkIk5FgTi00a92oSh2EpR6QRZYo27l4
+XRC4psNm219Blp+W9+WD5oL17fA9niHNG6rW7C8Lek02dyDrMdUSP9Rr4yYLTz97Vep56jAe3GM
531q+WOCWmfzJtrJFCVkM0K8mIoUrevY8Jo3reH1x+wUPsDfDsWavn4rX81k4yqsnb2NB8Kl5l+x
e1+338Zccjsk+31htYxzsyEtF3thUUZcQ/0/0q5rOXIc2X4RI2hB4pVkkVUl3y21mRdGu6H3nl9/
D9R3WxSELexo5qknFMFTCSQSiTQnl5PTdzLnhqnaW1/qRTm4yzIu+1JfDIC0B9Dk/C5y/UEwrhPd
8568AOM5jHABjy8LprQ37G4GHgtuaC46kntvuu4PjBChPIBd+DBbiOJASfTrDmHgkyzQIVlVvpu2
M5MhnxnvCM3Uq237aW75O5KdO+Xn64YTVGSsJuMqo0UQx2cNPbRKKDH+Mik4C1Kltoq4IZaxPyjU
be4ZOf16p2sucfvTcpP649Usa8oUtufvBWM/ahed1yKUk2lMVxL0WJlgUYxvhoMZZGdZBkVYDbhH
4uxHYpVG0TLV79DDqB/SA1lCRMFQHK+7w011E/sNvGGZWZZdBTw3bmGNEca64kp1JuCah/hcmv5w
1u/Mx/LE/P34rvwOkhrJZjJp3p4J21TBUuPoDh8sKqY0ilcFL7bZK1vYrTYsvaV0Mb7wx/ScoaKN
G3nSzk2xQ/QCy22nUpQJfhBSpWr4u4u9Qlnb75zBO03zCxa3oQYuPF3t2avmPPnqoQjKMLpezqw7
T/FlxHOy9eSeUOC4U+yogGdpuUl8ZVZ31D5Itkx8/l7k4Wx/QrLemROWy75Jajf+AF3BKKs59kM2
3JRxVz1cRpTJxF0GDUSK7QyAUQ0SB7hh2fc6ltSLil3/F6G4u2BGaqA2W2xSifGRrfHYKpqvRag8
+HFZFvZbL+g7H0SKjKQfMTgLd4A5e2OqTn4bg9BxplUf1mq9unRRZrdUpT2HkkXk40olAWmbUQPY
clfP/Ds6K98ZG/qEQIIHVfQH0wVDpiTg818eOn+WlW863MiMyHrJxD0ZQX1Ogs0JWKbCOLOyXw2s
1TJLLZOTux0026pGJwdiM57p9GPbXLX5fHkPxc6WhuCLZRJd0xz2G3aXQZL3vdGMOGT02F2zKFMK
l3kEoVaJ0hFZl4fwuO3AuBNdFnndrTHApqF1c2P1YiQeLwvETuwbpdxBcCdaGdpetQgzGvNnZfmB
BnMPk0JKzLNcZY6ddO24w2xRjWZVC6z1IQM/WIOWefMREfXDeJK3PIid8Z1k3LFu1KLLJgq0YXSj
p+rE7tPSawd/xnxBMC53ofJTNkdKsmF8VCSpYmXtWKQnBTtRnqruNki8LBkC90gcTT1dyw4IGYJI
ufVdGlGX7RJftKbZamKlPRB+0xqUYXelfNIeUCYQFGEy+Jf1T+x8vGwTT37UFdQeJiZQv3pjF7B6
fdYAEfVgccMEJc37H69m2UKyv+8OclWqSqwyawzCCNZ3kXh1aN2i6DEp4E0mR/VIfamnJfQ9wN3v
oHXYotYbZrLZdKLZjFZY4slPjyj+8QbQvlSHNEjCywvL1PvtwX6B4uRDLAvVHk0M9Qfl/ZC7xfA1
Tj4u0w8zr3HJfB5kCVzhNbqTjbOMipFPi9kDsNFit1t/JerdqN+uy6fLcv2Xc/0iGGcUHa0xKmcF
jloekkfG2FPknuM3RxPdFmH9tfPUwZW1KAivlp1wnJmMImXqtRYbV2y3Tf6g6Ge1Ol4WTAbBWUen
1QprI4BwOtvV6GNqgyqres/jeicHZxSNMVKTlCqrV7dBwaipdCm7kfhG+bM//FM3V9bRUAZAMOZb
9VNMn2kg1Z+M8M/y+rvsoQ7ixLXvZbE6yQLyT1yS9Cbe9VCMnt7W29k0wDc4ve9KfpGOC5tNxeLQ
KgWIWX4sFkz6sFPvsh6IDdMLAufF6Mo4T/qE9VvW2zj9pNYyx0wGwFkGba3XymFGSA8Jch91SG+b
qwjV8iDtPyXn8vP28bJEYlfwRev4vlirnWg+bGzRQg1hMD8/l15zNQbx5DLCgewp/3wZUaYKnI3Y
tklRuhKAK9hX1i+1c6wMSTmiDIKzCMumTAllZijVHtrmGhX6xSI5rDIIziLUtaHmqQmIzblD5ohu
X0fZZHuZLnD2YAGbKRgWoQtRcoz7O7rKihsktwLf6TqXab7Oz1ZtfErWn0b+ZTIeIk1GhCNZKr7B
NRvred00yJGjulqpD8Q6mJUsZi5ZLJs7+zaJqbpW2I+EHlftI5kSiTMuA+CPfpt1aL7A0d8GD3MF
trKUAMiWiTv6ZVWZpR5hmTLz7yyZ3UI7ruPfl8+e2P6jepA9/Wyqc6uU2pszOqxkW20Gl6zhalc4
hh8wbaeU9s/KsLgF6+upLcwRO5JbV5UFWVCW0dxn9LqTtV2Kt+ZFKm7l0NnWTJkJqcB1fW8uyG41
5F1G6wWCbd7OI1WpFtutDWGi6kq1r/vuqM3vCaegEfc/e8PZxRiNZQulkGJKrxsUrm43pvMuFXuB
4OyiFU3lGC2Qos+OZn4Yxl/1LNEw2V5wdtFEt5K+doDQ01NZf4hHiScm+z5nFOcyIp22oqxjpREq
fkw3Td6VKXrZCD4WlEcReF3YXlcUDPCsvnyJPKVGKpgx1tVBrR/Ac+79q5PJx4HUrZ1T1QKoFteB
soxP3Ywi8B4jAdTkMFmThE3hv7wk/6gCHwEaFGWbNgK84Yt+/t1Kn3p97UYuq3SUlQj8Fy/jBY4z
Bs5aFobtQLnLcsQwZbzu3GxBJJskBni2hrj+nLaLc26TKPMX29YDzPR1AmKkYMXU1/g8Z500YSG8
/hAnsgzDMQg6WF6f6cXSyjUeEWcbz2oZItU0XU/3YMBGX5uthu214XhsTlf6vtDRDpizV9pQUi1P
AVyPH7T2YypjEGBn4M3zcvd9zliB18vuMSkY8cSQ7WweskoT8IAcLqusODyww+Es1mhkSp6rwEFq
E51tZ3XxK8w5owfrxnoodbd97EdwpkpTMcKbZYfLmbG51PWiWIDLXuqsWYKiwcDX/B6U2zd4X/pU
B89K/xGDKyXWR/zA3UFz5i0uNaRAKaCH7siiZPHBRVqkBJtgCnJvdN2F72netnaInMGL7WHMigRu
Ac31wFy+bfaDgbFGJA+0+fHyhgpt6x8ogx/30tGOTqDAxuuG6L8GW3uIF9kYPskCGvykF3B220UH
9nCQW0zXcJxT5CiiY3ld3JqBc+xuqJ9Krm6ZVJzPs1VFHVfsmCfxiFGJKBTWJUkKsXXbLRxnSZRF
XacyYxDX4+F3wto+TCA4ZRlrOY+V2Hjv8DgDQifLwXgh4E30D0HN8mFBUcF8khcVXD5u4Hh5bSfj
skC1sAK0RrWjpzVJa9Vd9U7HtTiOZ9OOUTDSIXB1WRnfEE9YmkFMYpkOQf7RxhF4Dduu4I1d6zn3
p9hH06RPwDnRfc/8FH0p4GWwkayIEn/8CWYyyV38Zj+foW3dsJD4VDH+jDMw0zKt7TyMuZ9o/jNJ
yTm+sQ+mcTDOjD7W9refl4VlS7i32DwgZ1aqrSDlVAGwwcDmPLVxE0dhG8lIavmjwMNwtmQbGztu
JsBYsekq/beyDP6VHHx8aXScobcTAKzVfTfet+1DKSMseGNBnoVAwymeMGhshoa81os4ndWuTTqm
Fxg9/XuQSVOiHlUNpgPju4pkiU7eUfiNSB2TqDh0mJ3yGtG2I5qPZsvm3COkqdw5vRrG6g9l+Hp5
9d6cawZk2RjSA8YP0K3wTqBed0O6kjL3+4P9g41Do15+Su9jr4FPJvM4hVpONEM3DM1CjzhfP1dE
at0t25r7SLswZgZ/uQKJF7qtWQqcZN4/jQEy6QhGXNm6TSxQ+3JKjj0ra60Ant0tYTyhdF7NjiuR
8eOIzhIhmC/CxkRokO71bg3b0OmdY2K3ErXxQFpwuylxHRo9GH8u75dIL4htqZhJ4RCbEu44FVNh
Kaui53436GFjEbeh2pmWfy/T6TKQ6NzugPhAzTTHSq0kBnYqR+MOWT5sRDZnUrhqL7LwQRozyQtb
rbFqSTF8qRX1ylq6oNH+acjpWQccjVo6wdlFIebrzdGzsdKWxQGMMgY4R7/KaDgNBv0+xY5/edHY
6vM2lTioXjFhxlGOyp3aRHecbbQBxWbKjfCCjZAlFmXeqHBvGK2UjuogXFecROsytMq6QgnU9gdJ
niwiu4yYf/JGjh0A72WrZm33OQDA/uKZoCTO7oZjgYD9ciuXRmiCbILVQuEBGvsN7urrx5J2VQJb
N5+jBysogmIKiisKAlrQfCzeJCNHEAJS1dJB8YR3GNG59ctMBfECS8n8Agxk7LldPq2Zaz7+3q0l
k2jFm0cLNNBGD61uYgARrBGvgfY00g0jYTMfzEEHtCZjQS3U+x1zr1lRfar6XZingdTYCnbRVjHE
laAvTdMQ5Hmt+M0W4YjpawbTrgXlYTppRzwcqr9ZV4N6JDLiEZFxR0sUyGIxSYUYb2yTjnCYhRbb
3C/AzB387imPzy2KW74wkoH1SvZOedPMyBZW01HIYesOuAb5QXNz01SVUQ25zzqkMC2eEVCwicYY
nZYGsrtEjGY4FJiWCYXlbK9GtYykKfSU1WkyErTlCDVFR0oVyrK1AjNvI0Fi2IaGW0vlty7XF3NF
HRL4RxYMgxuNn8qthv9RBplxFLk2QGJrp6m6afAFLLFqNFXD7n80ROPB56oHdEqdbA9l2HdmgMCM
fB3ZbchZF1uHeUTvkk4ck+frWp2syXUnZ+uIQQlI76vdX/QwoYZSPQ7zA+ifZd614KYBoomQC1of
AMntXI6pjbMTJ0Akjatuh9icDosuG2sssis2TL9p6YaJE8/78HVMO13JYxiyceuvulJtPScz7yal
tyAY+ue1ceu8qh/nc9M38QdLbZww65LlDqGT+OPlu0i4sxi4AbFVsKVovNUZ4qhbSZbC1iBOkhQw
Ogp7ICLJO6G5hNUnObeWVJ/YFfdmc3eo3NWhz0282DQBWOw/UzadctT1u+UjCkelF6HomOxF5Cxc
2tFhazqIGK1DmNbf6wjzVFEmmpJvlxdTcOOC/RDvMiQwLBSocjdG4pQJqaoIRBJ9YPSJ204/LwO8
qSpmpgwnQrUxPpwYYMd8baz7SjGWtotx1YJSqUJbTnzSgymcpWdBJAo1QZoE3wHPzDdvmWqj40gU
+KqoXk7+Uqis7E4IAJtlmBSGC/94LcnQVTnmUWGtZvoxmj5WMro/4T1DdwDs3tslRjRQh7R5wQDY
OL/ykPkTKiO8LgErdeRWhyJUJplHJLJZe0z29x1mNjYaugSBSdaTftYxtZBVJenLbYmpSUhZe/Hn
ywohMlmUGJaNNwWOL+/oz22M6HyJbRqTObTSwKnLo179cycfbwj7t03EUHRO6cw2XeukJbmfg3mj
KX8hWvWPpXA0BFMsvPUcDWXxr5dNRWlJUnVx5eP1GdpTers5yymNLEk0TLBYgKGgGWZ0wGBdfQ1D
UkJpOmaV32s3aXxel89D/XRZEoFW7yH4l2vZ2qtZrYDQ2hsrulYUSZhXYMrYpEFM/NN13Pp8KVib
liY8D1L6Wq0+Jc3i18MArr0pA6mRbLlEsjDKVvAya7qN775ernpZhyar7cpHgMHN0cKeySZliM6o
Y+LmMTEuA/6nxUEgXNgQvIgrX39gTRL5md4yVlMN6Y3kTE//lFQN1nMPxweB2rlr8ngCXG9djSDr
aE9wly4rgOh2f4XB2bVoIKjEGYBRXDtnuNLHwaU3zv835JuSchJ28rhrlBHQmibclufsLLdFbaPW
ZZ7Dt1Tnz3hWfLCL9IhL3h0tJVCi5Otl4QTat4d7vp125i0fnSIhMeAMDJVIsrukM1yaH+JFkugU
HFSq4T88SOAgObzrhypIbSnWpvYd5ZD0V1FyyMn5sigspMOvnKahGhtxM5Vi2vHrlTOVtjOIE9e+
1R0zgryabXlJ/QRq2D71Y9nCCY4SBPqDxpsFp7K1ODGApna/sunTaMu44cUr9gLAaV0+Q0O0Oa0R
wTpt6R2iPX32eHnFRIf1lRDchVqWerw1BEKQm+IUH7Vj6VGv97ezikYj+cNUtmbcpZCt4BRcGNyo
3ZDmRqmDy/LIvs/+vlPmJLbUqrbw/aw/RumVY0pMtcizxnrBrXZQ+G+/8dW0NB/sgSYQ4Kz9ADM1
kgPKoc/cMchuQdsTzkeZORC5h68guUCmsZjGNhKowbgs9fXUGsRXy7WB6Z4no3URaew111kqBZxn
05x/pHGqXC1KIw2FCxwhBIlZFNwiuG/5qko1m5esbVUm+++8k+IRfwyIi1bT/6FTUmR1X+Fxuok+
ydwoF+ApR4J29RLqctAfjZsWNHX0VHcST0KMh0gNoiaaCbeLc4kKNVHhcRFMMGV5GNbQRA/Kp/kH
G2qaS9/CIjOPF9ofNG5b9W2y2w4TxuCJ0/XkqA9UbbPTqkclmMMGJexG2Zxv0eFA9B22FzaFwOd7
fTj6bY1Xklq1XyJMfVjT2HAds5VcJ0KLskfhjmCbL2VepJBLOY6H9FgEpaff9wGLzXRhIR3UIbL5
ezhmRHcnXiGVkecF4JK+fDIRVKsGd42wgTZavK3Zn6J/TE4MjwPBQzz1TRM5Q4d/5ejVlJvDvOCC
RuPpc5NCfJMr7oQOqiFMfkmDT0zP+Wttj8edA5OCfn8Gt6+/WM5Bt4prRMXORf9jWJMHR93OES3d
tV8eO3M8bBTc0HFP3ct2VeQk7H8CpzpKraYrxp/VftRGvkaH+zzVMVuc0Mq15lk2J57d07zACBLp
xMLUZg2zAF7v6ZbRYdAoLJ4ZMndrOP5WHlksXSQUMNijwWL+FifUWLTGoNsQihiq1+Ygbix/9QhV
Soe5Cm8N3daJjalaiJDanGWx0yKd7G2q/RXFT8pd90i8HLXw4Hrrz6ybpgrn1b+8YyLnYQ/JmRfV
LChOAyAzcojSWzPx4/nTv4Pg3K2sGWJdzwBhNrmrdR+p+rVpJF6jUBXwTtUdhNeQl+f2SGlLjJLJ
gTEFA2IjzolNJpFHk0SrhSCPhhIA6iDpymncFCG1lpVd7XdJHK5Df2w665yYspee+IrZ4XBHuYhH
Yk8zw/EZhzECdLGLuNUB5j6kJ1mTkUwqfvFyU43bGmhq8TlZr1X1fpbxhIrOkKHayEURRP/x2H99
VJ2imIcWqTw/TzBHGtc59QYFg9X1daEfDcuani7rnPAOQ6YBh0mjcPSZyDtzP8XtUK62BgfAfsqK
m17WASz7PpN3933QMdpTYum4TjAFcbhJZSNuxdfjTgBuwQrTTK2qZwCn8aAfchQkGR+sA3HNoAyy
py74d+vFmQE9mTRUPwIOXoHXT+ha0mUPcKlInB2wO/Q/ZDP2RLsb/OGEJMLPOCzc5tPzCElvkRWT
MrXlrwfEk6iK2AKuYb6ScivUZjQ33Ie/kwh16DRuq7gtRqbEXnZYj8SWrKIo/wPdfYHknJpiVOdm
bbbaL8rKJW19UhYlRMr32LWTl9hFqNPGL0uk+ZbmZioqaXmS0AfY/QBO73tzHQqrxQ9gCb31tg2N
JEAhVKCcszM13K3yLuuN8Fzv8LhzABI23R474E1m70ZLMPfFKWk+xIu061O4mwZikaqpYWYwH+1U
tlQr8wm7qd399hcjXz01oHVXkaiI/X9M+Pbbe/uDx1c3zDUhA0Hnk79obpGCrI8RoUbXWXlQAxbP
fUc+D97iCx53tVRGS5VmwUp2aeZ1yyercfw0+trJiCmF78Q9EHe3tEXcpMMAwbITIxObjih5YE+z
UNYBKUpq4+BBOwhCb4hXcjZsLpSsBwU2Lv6b6C+GhZGqfndMPfPuoHnF8Z+zyT5v2g6RN2ND3ZZp
BcQoOqTTMavCXNZ0KXTS8LZFAguhd4oigdemHxUvBVFHuPW9Gfx26+mh/mKAVUZ7YDVKRSibacC+
+MaQWWijNhG7xgXKqUanIMhQlUbtx7kWNltQ6vlplXUSieXaoXB60eQzEukgpPKzazarAUN+QUOl
3y1oqMZ4SLykZQ8WmVic21FvSzWMGwAbK0ITjr9UtVe+o7iQImT4Z+04i9zSbFqXFCCUfLcw/ltW
uSE0gLvvc9owWEbf6w2+P3dglxtGT3NGv8FIjU2WOxa5uHtJOFOLWlRbzwpogU6j0Y/UOIhG64uT
1IfCjm5tMIcRvcccRZIFl228eJ8Q61CR20R2nLu3W0PZomGAwtM0mMhj5Lj99OMyxH9Rvj8YfHRZ
zRtlpi2MUvPFPDMyz+U7RYEB0sKgIUQpyujKsmdCD856QeQO1cJaJdcGUuUkmMlRk/nwsu9zx4ma
xbrMCSQC92qR3A0yoyB+I+wE4I5PtNJtc9iFOAX1J8a2Sg9p7bJxuw0mWCmSqJdMHO4czZq5LSD/
xXLpp7ZdPVuT+YdiNcPTANVWBi4o7rbQ41gbkxFPhEYlLu0PRta6QyVLPYtdNKSb/gPDXREo0Zka
0sALrUBhiOhdfaMcML4KEwOxbrIOI/axt5b7BYw7OlmE0aYWgUyag3ATSj01PIHHBo3tS+6R6KpX
pfNBhR7gi3z8WL20MysEFyDffG4/WYF2dPz8OrozGAmvtIBMsmd8smZuLaXCDE/oINXvmzr6UqE0
zqRPEuvAzuKFZXS4swTFsLqqAAzYPp4pdKLH7cy6GOQSaZItc7hjZWkdRqktWD+ihpvuMrYIsJt5
aHOOTzQEDeS3NWDtaMmh8t5Tj4fb6o++vCFsxqgkSx0gaHvorqGbYe51B9QPuGBUk5Zai4/0Cxjb
3N0bdtoaUGzbONLEsdEq1I+p26yny1snUxDu0lJSzKmpcqxmG92TxV3Ur7l07KJM4znDsWpzt0wJ
MDAEjrW5JEHumR9hQ1BRKHcxhavGKnhZ0vVtaZpiYgpcn2aIWyt97xqx+dWap+pwedmEXsUOhFN4
ZS6qbAM1IlIMbaAPxnExmsUlSQdSp0n5cBlMKBEKJC2iIVCCWsnXejDWdp1ba4uMa4thc3ikOoss
My5UAxtsTay8lSn4awjNwsN4Ih1uD+sLad3euRtT/7IUYsO+w+BUDaWERVblwKgTjxl2RkNkDp4V
svBCLKMPYIvyxiTt0LhFm8Y5MpYGaH02+O2GotnmnBs/LGUIpujXZdGEG+ToKJJBBA1V6pxJUus4
H+hQQeVmW/fr2BoCJ15ksQPhHqGSFNXHJkYu87HNdpuIUSAt6veJ7q7JmV1VcyTxJcVBIIe5kaj8
QrcFdyNu4KvscjNhAQpWN/48Jjik3jNvOxgODUkQSCzUHzieXgvlzV0zlThIanFVbVqAqK6rEt27
vEEiFEQl0LSL9XMcPiNYkkmxBwVCVcodST9p1dXUyOqkhCu3B+EcF2dBSlXH/Cqfdgf7bvMZ/RQ5
2U9T4q3PEQlZ3kN0E+LFiVIjxG3fVoeCHj5rDOiZr81XbX1L8xvtsVO+aPpNPEq2SQbFnd0BgwhX
UwPURjG3eb0uUs0tre+kfWzT1tXavy7vl3gtEZpApsVGLbrNnaht7cY0W4E3n+Nb0OseFU89jQFz
ntlL15LYJpE5N3dw7IDvblpjGs1qGHDTRuuNU3zckHMsc7wUJXZCBsPUdAeDzVrXieBFYEaWa/YY
X6V+UxEMKVdJtkUYQ9oLxO0XnejWp0wgvTjqaD1M/+q2LwamqcC1BYVXbOoYjTq5l3dNZAb3oJzJ
zetJ0WYWuErU+8m57WQ9LcJTvNsl7oAtdpVq43O+Vv80W742le4m65mSbRFn/tKlQS9CBRmMBgQK
kZvAZ1mWv7J3vQ53i8U/A3J1baMoxw7NXnPNOo0W9JKkJyVknMdSv5WdF/423KNxj2lrHTH3Vwda
9aMDoUoAkn0Ej5Rfy7m9xiyV91R10z0e5x9tVqfPSMXBXthPOvUcxXDL1HdMSaGYRCP4t4BiaK3S
jRCrM351/d+KFjrZw2WlFj7j0QpAkBqzcH+8Ce5lqVL028BMkXk2D+2NfQtvYgvBGQRGwW46SPDE
p+gFj1s6rTfTPG2BZyy3v4cGNFfOhCtkYTT3rOofRBuS+1EsJIvbIxdnsR6n15Zpamg/IRbMbn3W
z4EZ2J+X8+yj4weRneLLZRGFEr6A8bGkdoyjSmXGXau+JvUPLZZohcj1Qyvaf4R5dkR3ZnYq+tKy
Mny/yCa3NM7N9Kl1vqnRXbJIkNiyvDlWrE+QYpwUEh/csjl2rrZOhr1izUt9yAocWLOgLFAvVPMX
mDcVivW2zTTtcXr7U4X5JQ5GIK2y+njhruxAOBNhzktVlDZA2uh2qH/0zuPlXRf6/+i7RpcSK4lF
jvm1julmrhsb8/9bpL7YNJv0lwGeXYKWoVR9z1W0w+LuPz1Cy1I94smkt1eooPtc9tb3y+KI9oQQ
9JHA30eVL19EV6KqqG4w28PP1OvEvFGj0G5kXhA76rx67TE4U5CSqnDAFVzhjvjdao3ij5sGRQZD
GAdU4jMIBUJfFXrjiO0gvvd6e9Zyo61htwBLwcGiJ1fZVrtd28hMjegqQvcdRXETMjRvWvAI2kRb
VDyx9FZ8LPz0Ybmit1HA+Hv1o3KvStkrJYD86aHmmLR9hFpS1rBuehXGoqA7Dpl6PTAO6R2RlH2L
PAh0ROusYR2++Zv5dfqi1HBVYH3g+lunjN5HThjlkmtJdFp3KDzbVLlYk2NrQKFpfkWL/IxItuQM
SQThaQWmYi4LZ2aCDCESQK0auyryQMM/pERkKcG9JJySz6NS2EVW4/HcPhTGXyls2yRZLJkkTEN2
F0JrOdm0VJAEhPru2t0tetBhfmxzvGwSZDBsz3Ywm5ZNzoJJ9H7epd6m+9sYuSbS7pvz6TKQ6Kju
l4yzpKVhIWXGgOzOt5qPWu+WsoG+MlnY33eyzMrclHbCNj976vtzMv8ckVRvK4mOia7qvSSc0Rn6
YbQGlFn4K+jJ4+aTNXm9Qd06OptUogTCFNYei3s+lOmSJRnTgikg5+xLisI99d64AedcsIQJyNmg
4Jf3SehW7SE5/wBcGYo9scBQ82U9s4GMzsnuEafWg+JAv74nQYMwIWqedc3BPEFOLRTwoyc0K6AW
W+IVETjR1fFGmSzJgRVe5HscTjd600ibNCrh3KNeHVQqma94lQUiFcgpHaQuNnQvQnEaQsa6T9IV
bS2j46n6x2WWqIXs+5xWVKCI602K72uKl2QPmBknUwLxaX2RgFOCNl9jJ++wLcW1/WPzx4faw4CN
zLWgeobX3uWVS0+yaJQElK+OWSMnyhYbYqnrKSmDsX5oVf+ydssgtNcmolfzuM8WQOj9Bx3zbYen
spSomgyCuxvWVJsNcACyXE9/QFtQkOqJ14Ho6LIkbI95PwsPLoS9EQBHBz13P4C9LIoou+ms3kDW
D2TnyXxdGfppNuMre33Q+ubLZUShed0hclcFicAq1oy49Iy6ces4mHXddYz7ecsl2idcwR0Q+/vO
jpuY3meTCKIZ85VaHqM591pDmtMUHqIdCmcRhjUbEHKCOC3o2B5Yay0bzEDGQ9WykWVucig8WcxO
bM8RDEeTGJzkN+X76K61FFvBeyJ66q7TYw5HcrjCMAgjZBVnKCRxbmU+sljOF0hOH5dhKMim4lkx
qifafI5KiVrIvs8pop1Wa4EqM6yjNYQo0w9VXVanJ7xxd6vGad5gmbGj93jmsSmzZXKO1MfZ/qIU
Wpikx/co+ctqcbrXOVHfYRIOojOmclNh/vUc/4qyD42lny4DCZXcNuFrs07rNxVftqJWhIx4UqhF
HDS4mIax8TNbdr+KNW6Hw6m5SYZSd1huZPnihKj6Ros/8ZEZeWD55saLbmVWXFihh/j3H8m4228d
EW+fCBAHdDLp31qvt/wyTNBDGiwF+lazQ9348d0wSyyiUBF3uMxi7syGXoxlAko24Mbq0chQaRZl
Eu2QQXDXojoPVQ+WCZylOrsmXeL3kyykIUwj7JaPjzRF2xbZChNj9lTPDsBX7qfe6M/X8GWRsJfV
6UvxuCvRavR0yfsUF8kdYx7M/PKp9AZUUMceUnZH2cheid4/u5+7XbJAnFcPNuCyPvcSa3Sb9pqm
7eHy6RJulMMI7FS08bypbswmMhrjFFV+RL5UJfHUVpNom9hP3kFwdrUs86EuZkBMgRFUfnqO/Pne
gh3Xj5Z0OJ5MHs7IdrW1jf0KMEqm0zZpBzq/T/F2ArHfsNuZ0kiKWGmAMTz3h6SYjHU0PuQnluoe
v2+zp329vEkiVUA3K8oDHFQIvKkRoLHW0mbRK98Yw8YMKxDkOMF7IJASBjkaJt3w8bs2teJqi9QK
We6rPrY9ez60uayIUuQYYd003UTpLqoZuc2J22mG8QGIqXxu6mOhnUvrZiISUWQo3PbUKJBL4xUo
VP9pN3e9elXTb0UhiQSJFG0vC9uznRL0tW2SiQBlbTDz4/Fd+bD995mUu+8nTWQaGRql/ZTe9tmV
rl8vshSz8ALCdmPXCUUtJt+nU02zmtmmxU7melgRHAzZiM7pOAfjdTSFdZAjGfGemmCHEYGYYGSE
FnBKAJo1ExSuQHOayC3M1NcNTaIBwvOyg+A0oC86WncGINb1L4LBNdp5sSQvSyGEAXIOVGxgPBQf
Ic4riFcTQFjG34rypchPff54+UgKLxwUuv/B4Awn/LwS4+QQIdbDKCxRj5agjPEn66CpDpjO8F3f
JO8Jkfu4B+S2ZnKq2bYVCNUWSunZVmJ8HMf6V16qS5gVCzmqpIj/5UJye1UXRTJ0DjDV9a/Iulfq
+3iSHFXhDbSXizur9qJEWsVUrj+0n9ik7il26V8sA9aEy1dZN5dsFbmTWyVl3rdM+zq8NXty2zmP
vfMrV1NUBUgqN5gbxb9tQZoGFiewCIJAlXOzOvTrRDNmSftbhpmUWRrkDT3oiXJV5lFQNyPmY1YK
SBo7WRu+GBjsArgsVBDUcK5rOedGXKSQcT0/58auftPJyyY7CE25ifZt0zJwyPi3O53zLU4YS03c
l3fglNJdK8k0L0270QMp6bfLB054plH9bAHQwrJyq7lt9jLFFa7Zzll8fVx/5fHm6nYneQeKze4L
Dh++ccrcNtcEOKgdh5+PoskP8a+x8tDF4j/dIgxrn7Sf/0o0nspVITVIdUuj8vP8szGC7ye+zqR1
PeyovtHGnVycvUKR+ug0NeSydExD8azyQzMc4qp0aRnaZucT65OGfMlHS3FJedPL5lVKto8vK0rR
akIKBzemUo6oDbULN8JBdI3BklwvQq3cycmZLNXpHCWfsJhtPQfOqrqNYn2LJscrDfPz5X2TLSln
ucA5rtWppsFjoh9n435ZJTlu4avX2cnCGatimiojoVi0xkenq0e8zU187fYrmtL+hyGHUjjObuB9
PaK5FvKgqW8LuvvWY/FS0wVVwjc2ufqfz2RlGSgHVChgGgJLm81nPrVqKpoZFAi+rfqT/VWb3lMY
tQfgXtOakRlWZwKAtF5M/5anUd6MGX8WAZyDoOBl9Oa8Ym/FWFh4m0EJMLtjfFqOznUWuGnY/1g8
B3x663GxvFU2e0p4je1QOS1v261ZEGWu/BojGbRm8Ozq72b82ennraOHd6j5DotT83ZJFvDSAqu0
5qe0KPxm2yRXpfDQ7iA4RXfscmwqE4vIxhJEmBFUz4eIINoyS5wooRnaAXEqPqZkM7QGshTGhypy
rW1wy1ZybGUYnM5lk5LMuBhxauuvStO59npXzrKB70LbsxOEuw7LFtNFugmCqP9H2nU1143z0F+k
GXVKr6q3uMQlduwXTcpGvXf9+u/Q2Y1lWivu5zzfGeGCBEAQBM6RnoLBHTveOcgRwHbJ1SQ19CCD
APlmdEVXOqS++iMcMXQxuXg0BEiTqTj7hsZZOHZkpusSvV9qamjdN23CNJB+GyQcvTiOw87LJKUh
haMCGToepFVSA9e8spTE0adndfT29eEtIZOxq0aqjRk1Nr24Cog7Cn9maOxIzKRqYz3RLSL50wAW
gKQF3CFnuI23J/T31U23E4EQGzaQoTWRR5LG1XA+xHrIWartW8CrPRtMBJgzQPpqNMgkF4tHvPAk
2Amq5Ed6C0hsHnEDb2eYMCBGgmLKI6SF9fcqPxPekApv1ZgQ0Mg5MKQmxLOuPcmG20SmRXIuEjtP
ChMDuiBX00qmUdNByv2LOUq5FL6qoO5NbpH52KbDR+KhieK7RPJ1p9i5gSmek1ihXto46ZXsUvS2
8YmCv+ceZgV/7LsQ3fY9YUxZ1wQ3yYx+JsTr+jqunmfhWTeeoj80B5aluxRCHW+CkGLGF5notPHt
vhacjWKrKqVKhBytXwXoaYB+PD8LamKrvb8vZLM5wFhtDDX6latOVZCpiQEpIlBD6aBwaTePoO71
5DPv6sfxH5OJCuWoVslMz+tRvtfqO6PnRJ3N7+P5QDQUUdbfIUbXqpkAJhxFXEN8CofHZLL312rT
rAzUhkQAUgPQkjErecjlqRpxdTWlv7rBTgAUWyinaOJtCU8Oc+lK8ywL5w41PJocwojvzO4KUGOm
PbiVNR7xVipYIxjsaivnNd9tLuFKRebw6fUxqrocootUtDADaAkap3KzeZSuJDD2ZppV3zY089Xk
0Jo0Pxc8WbeI6oU8fjyeLoy5NXNUR0YFXcIRc4wiuJ2q+m7fIra9Z6UNcwCBekEcaqqN6NPOmuUg
HktMl4pW6GQc69uuHa5kMcdPWKZpUhfQ5xeGFaVUA+O6pVsRgD8C1zxwdNuMPyt5zHGULsNoqiXk
kbmzFTW6wVCjEzeaF5v9RS+ItkYqDzQbtz3oA8oq9LusQ2/EUFq9opzDWuE1n/H8gjm5pkJuZ63H
YhehL4axJUzfkFaMAs/POYqzZ5UxlpMs04XuATvRNHcAo7WqhZNScpQxmWAyDUsYSAmEZNLPND2n
o+CGtVMsPDwNjhewp1SWjo3UyZBTyZ9y8zoWP3JKvVoJe0rVrZokiYnvi+UnTX3O22MfX+9b4uZ+
mBgGRN8+QAPZeVqNBFOLaiIyyPpWySWw01xhTN7dF7KdS66kMObeAQm8UQyUusKHXyir+icN7e50
gEPkkmpu7spKGGPKpBhEJS9wlPTiZaZcp7zbJE8bWXx7rEeTUGS1CgGqr4CIJvfDxO0AElS440E5
FjzYKs4WsbOuS2pEgQincSY5d+pKdRJJP2rjh5rRjdd1Y5mtDQkdmiWtR/7zTjucjXsVcza6F52S
S16FYbuuu5LHnIdqO6piJsH0RjvPMIclObUt5IAOnOzsqrkCE6j9H1ALONYh099XORlYqKVpoFJF
P3hGCuDFn7NvyqVuSTYqapfhtcw5lKltv0uYV2rS7V0JzNIkSWMRy9pow6006hZyNScaAuCbht9a
IXHVucisfYfjmQxzdJLILKZYpEriKpAu1jh6rcgp//MWkjkytQnVDjOBXmboy8pV3/LOf5qK7S0c
EzTitg2iQYYSf1N0AlvU7U46ip+AePJ4r7ubZ8Zqm5ioMWZiCupWOHWZ3JnKA/zND9TrquC1MdHv
7GjFDit0vdKqWQU5hBwW7ZsIKN8FbamGS4ozkBqsReCNinI2ip1dkFW9qeQQ61gVg12hiQ5gjbz8
iSeDTasHscmNBsYAlMDZVjxyzgwr+EF9GWn1vYHgyAUg4ewY+9oVZ/Wo1zlWUhzBSht7JkCt1Mga
xc/7zrQtBxcTFcRSmNZh4tRIZpTeGlx9pqy0SNda8YwSom6lgspx2y1JIJnB9JyESSocyW9DRajP
3byEAiJicc6qE6liW9IcWARHzvvdwj0O7HQm5XgESAOj0RwFaqPlDTyLRLYkDQehz477i7ZxSFIZ
Cuaa0LOAgj8jw1CACKL0LT0ku6PZgcss1ezkQfToKTkTq+TO9W5r9SqR/r4KtH0+5FE8QOKczd+Q
0RPLCDu80VQ6rlumft0KqI/GYYyxClH+rojtWWwltKWNemfX0XgP5pCe13K8+Z8ARyCjoVoFRRET
/EUxIHJvlnhKrx7S+NzyCrQbFxcs80oANamV0k1v5mWwVFDah3VSPu3gOMyOcfdCUXdIv3GHtXkq
MXFfDcoCDKVQKTpSKpTME26JK3egap6d0hsP9WEUOeGFJ5I5CTLVNPSkhpLEBPR6qp50peXY63sR
wI3QVEDkAymRUnq8XcchCuS2G3LB1qLbaXyukv+7fkK/D1eQwapqvnuUqkt1IoJZYjikUjACXtqz
6e173Psz/60EquHKEuq4UpIpgIQyOZDKUcQbgVs92V6lVy0Ycy5ksSBRBhkd6Br8CmRVwXH8FJbW
VNmdi+nVc2BLvI56nlDGxOMAUDl6Ugl23N6KppuaPCfdXDkwuKDqBJrsd1PtM/js6kRMBDutPoVh
aKnm1yjhYfDwhDAn5KAJwVAasWDLdWcBsSHFGCGpPu/bwEbUhRFQ/H5AmOr6u9l1SahIAypswZbu
OoeimHYH6UryZa/0Qo/bA07/89tc5o00tqVYSrByOZBT7RQPA7NbHNMDRQGrtDOFneXDWW2v4W/t
WCfNpCXDrDfkRclFHR366jInnBecTWN7XcCXBV55URL3oEEQU8EOMhz06WBpPFADngTmYJxJFBqF
AQl59UmsRiviDhLylon+g5UOi5AFo2BgmTTDz4An3rodl8CFxsO9raf/YSUjFeUgnmRo0eL1+Si7
4ak6lBmqqBSZkAe+unHKvTU0JgSQ0FyaIYM06XrxKE4g4uhBB4GvYlMICJ5h87aIOeKEOaxaTcQC
EjW2WvV7K3AONJ6fvgD7rZavNRaxJSUkUOhrOv/fHcILOvbd+KEjcm6gGx0RgJSVMBFCiCkqaIB7
u1mm1GZoTVMDu/iSXbQPyPmQjlWHAJDUSgPyTHrVBkIrT8ktGwGbCIgoQM2GLJNZxk6qiaZ2CHmN
Q0dEet84qncmBvbND0BnUdDcV1FMhmDkhraoBUQtU/hXY4bXeTrXoCN+4sRX6pys2VPAMWTnBkYA
2HyujDAnIlBDnG+SC5pt0X6c5Ypc0if4yOUaPl2iPXmM4QeyJLZCSN0sd4XvlGk5Ajvk0Fjqj9ah
7HO0B0h2+Ky2WzFkrSizd9HYh6OUQnCQntTstu3cJP5ASrQWweyZYoRpEb3oNvUW8JUtDG5wtmvT
AlfbRS/jKzebRDXU0wJaRMfiqKGTtTqbNzirQBbLu35sxQy0XoKRHSP8GAtgfEzDBE8WBQEawKXG
rZoArBuHfW14EpgMgsxK1c8KJCTipwJ9TSHn+9SW3tnaSgNq+6vFaiujMA0Z39flwYpzC3gbdis7
s8yRw9OD/r6SU0RVA0AaAXKSu9Jw5oBX/do8LtZ7wRxOpCFtmA2QQLFCqNOEN5qrWpK9uDluKC0n
Z9iM5mt5jJeOtRJPE937CYMBOqDu4svoEbi58EwQN/Ao9Hjrx7imGAW4sYbQbuhPmlZZmhBz6gMv
ids7UyAgOKVcFIDaZPwGNYioblozsAHi6am1/SKmVz2UEoP4W14otiaE9hB+yF9f5bKV9bKZ1Cxq
jcDushci+9CNfUA90YXkZxWb9r4SxngsmivBQGVCWCDXpl+MsS/iNc5H9QDtuBFPta1cWV1JY7x3
TJI6nCMsqYpOrZMCmnBgHZuWpIEp57/kyttOsBLIuDNYeCNFEQjc7Fn1G/AMvZwcJ/V6esEi5p32
vNVkvNrEWxggxLGahYCbR3fbSzlQq2+KyvtAFFypxfi2WKi10udYRyOfraT+ZubOvoBtb15JYLxZ
TvNWaHRIEBpcaShlHnL1L2r/XzeKZxmMPzeCuYCJBCtHJu8FQsIDW2XnTzYFAcJ9mlPp2DzZV+ox
x26U54tWGLCL2LgKcieLPCHkQBVs9C2DLh64Rga4mFFUYdnkmpxMpRwUeEQHoZpPm8eyR81NLwCR
T3P29D/k7JvbtpbJOFiuNFVHRMiMf47aC4cdvZO04d8UKIa7byZb9q4RgEPhdVSlEEdvT7FZD8Em
MwAoYyr7qyYwvKUwv/V9hwyU94K0vZwrWcyWTUM+BV0JWSoYwik/36+8s0PWDqrwI3C+McDLc+jN
ALLWkDkE5jKr66yAVBQWZ1dyYrfprNoHl5iHaxFAxU98kJgt41zJZF9HBCU2hFmkqypBTYCK27ld
IGbeZ42l+DTJRvHYF3TOZr5UDtgDDxVagvE0INi9QzBLZW3WCNW1dgdnwbhycJxuAOICFjuBE8Do
su2JYuw0TNFZaSQiQFwTMXPGoIoto3tU4ui2BWx2WNWOvNQWarqcdHtzaVcqMudBIQUzMdoFXZzV
tThcys19zmNT3fSJlQjmDFC0KVe6CKoJUWIr2jFvB0swrkL9ed/3eEtIVV1lkPWYFmrTQ04fATk9
vyinz2oGzqrYlftD29fWPH/fl7iVc63tgzkTdCFT6nnB4oXL0RTOSs8BnON9n4kmdU40FHChkazQ
1xg0bS3hB+L+WgUmiOhCo8VTDhGSlljt5DZaZSsdp52E60hM0CDa0hh9AkcKR9SFcjfBYVZLjukD
sNHnuS3HDtjJsFBIAUJRQ6Wy/qHXzwH5QvrcqpofdXUtm04p84Y8eAKZlHHWwhC8NTCDAZeWUL8R
5ftIza2y9+e2tcPyy/CRS/Jq1wgTLQTk2l2tUYmgiZSvUl43Ocfw2GGZWU27ZaSGrdWXhnA0eDhw
vO/T31euKgdZOU4R7MHo8YA6ly5InTkBlSeCiQbwGkMWIqhQTY+h0Vip/G3f+anz7URswjh/kxf1
gEk57AF6RQRHnTCIqH6OFSCP8Li4tyOogeFy8FGLKNm9XS59TOK0rfEM1S3oxTIsdPTaqvHNNG/3
VdrOllCl+FsQe9BWpbRMZQxBrds+6HYNujPpSnimBEaVv1TWH4pjHEfWs7zOJdQ7g9Qqf74EBsdA
KzxGV/5L9WrTJEwJ5J2qbALHkwmnVZIB0qBCLhgo4N8bKwvvhx9SaSWDiadgiq2EFPPCqG5OptUc
KTvdctu52dcXqI7jR1YQ8KoAjKX90SygnVIXXSkqCU4Inw5ll9iwFvzslKb8PxDLbCYLK2mMyWul
XAd5gsLZaE/Ih9AQ7YGc3XRbB7yup9kpXMC0cdHh5C1HW0lltm3Eva4faNExexk5oeU6OrInOlTH
jxT5Ad3xe0GZ/VuGbDCjGsLSuv7ZF8lVPvHKt5vevBLBeHMzDNoiT9izorok5HselV42ukTiAYVw
dos9B/UWF5EhhipG8SMZYiutb8bhYd8At13q93K9G4nuUlGvI3iwkd4p82X4/9NS4Mr4ulbsQUfK
FMWRFmtVF58C3Sbd55JHvsNbJiYD1vRiqBSTGnWOnHs81kFnmaX3/6+TjsdXjEmoOgW9fRvBQU4b
JHkNPXpyzosnreBkipuRey2AOVGTTKumOqJG9aV1y6veF26bQ/GzuCrxDMB759tasrUw+vv6+NaC
fMzVCLsuXCTkcpQfZB4/A08EE2oMqYpjocHTTdZ8SXIvaog165wKLU8GG1hMI1t0+viuDGeVXIj1
US04AXrLP9YrxYQT1egktTCwUmkoXEl19Tintf0R0zJFPOyjnwhz3283o56ESYlraKFrX0ry0H3k
hoBa7+/v0/C82mw9InXS0p1ozUe98ImWAB/xsK/DZlVhLYTxjzQahFAVIUQo0Cn491iUaqkOqexf
yQBK2vsyN7cGyBsUE4Pe7pndnwctV0VMGNqiGPZ4z81ieyKJuy9k08RWQpj9b+bZUOIyxGug/nlR
bV2MrCL192XQP8omouAk+K0Ic57o4FAE3xoUEcLcDusLbXkS+q9Gjlsj7x5Ht2FHFDtsLLQKGr0S
6viTOwDhD8i2uMkpumM+/0G9WteQ2eDRASA+LNkSmjkBp5NM9Gk1u6CtK5EHYNjO0tC9oh5ij8dh
vLlhr/LYSRQ9jpNcHCAvmDHiE9/FZPIrifcsuHkhXqnFzqKgOy/BVCjE1JH9C5YI7dK9RUtZyGk4
Rrh9OKyUYly4mXGdK0NISy5o6Xo5p/Zwyo8UHDF0eNI2V1AXZaBSAWAZ3Hxv48WgSaVmljPujm1l
yVn6qVCVR4Jud47/btY/AWv6WxDjWwAZlZpAglbDF3QZOdVddtc8ImL49WAFeAKfD4Ah3Xc1nm6M
qwGJvakaBSKjqLWHObEq4ypRb/aFbAfDV8V0ZpJE0OY5FTusYHv6NRcTOcHFgB538EWiS6LkBN+t
fHS1jmwfSFFPc5zFdB3bL3J4pxCvqFMrBDAtR6/NQLXSizHDMFSCPKWFwMYDEIsrWLnb946YWIHX
OtHXGUQX8qF/LEWLWyunn34XuFaimfNlnGZ1wFATvdh2F4uTusNZusIovp/BA4Qf+4pyrESnJ8/q
xDSVSIhSWnoYGyJaWpbFLhHis0QwsvBnkug/WUkahllpKwJLyboTkMzjyDUUTgbDczOdycS6JUhm
Q4IMRbLU2YoP5LG0AcpFUqtzgSPsmX8VPpe7fvOkWW0YE0X6uRulSINU+lhPh6QBoe7+ItnLgKkj
8PJnnjwmmBBBV+Ncx54N3oLWqxRExLZy27jZLSg3jsbV9LS/czRS7BkkE0m0okgVpYa8ZvwCbm/b
GDEyJig3lU5cSQHRLcHrjal9oNq/cnX2Siia2mJKHaT2kn4YjkpgOLrAg47kqMbeCUnTzYURY+sK
XNCnC0EDpff4Y9a+5+ONVH/vDR44OSeAsZdEcRnmKBqpQPMybpCdGrZRX+bc1/ptvyaSDiwk4Dya
jF/3S16auTAimZc1m+glWi1UxzR5Tr19XOuvchivLqoGQG4x5OiXv/iPMUj9Gd1dv6YkuICF/3Le
vMpjPDxoJBIPIuSJkU2ZBMPLDvN9OGxc2kgpcBspeevI+Hbc1HrdT5A3mnel+dMI/SnmABVtJ1ir
NWT8ua0HMITVsInJo3RdJYV8bVzMIqD3RhL8fWfeXkFMymJiVTKQ9zA7JjQh8OjaGgTHF737wlh9
NBz5nja/N375jffCsbmAK3Hshglq2tRhC3HhuUJlZ6kvKm5Fgd4b30WolRBml4QuzIBF1+B4lG1K
6xY5KAYvVn0h45TmzdltjH3ilXUljdmvMh6kSJ6wguEDbc5qfV2wys7R72jP+HwQ7rvCHg/cPJy6
7J6STBiOKlPWewViVX9yWguMW587NFfMzoBrJ2aSzmntZ/8/dPgbXdkG+XLqC6HusLJh97mo7oK6
42RaHPt4cY5VWpBFolmgYyp0Ru08Y6C6ukx43AJbCwcmX6BlalgimS1oTRLgZdAXFTrdeO5nX4l4
zSJbOqwFMMF2SZW01ios0mirCH1I8CNPu9XvJ3t0Qls/VP545jXBbLZEr4UyflxX2Qy6CWiF5oZQ
txRPdeOb9K/m/H2x0/vF7T8ZZ37L2WbAX4tl/NkUzZaMKcTKgMgHBw4w2P3oWwwSnMGPTrwL2tZx
uZbGOHa2TGIf5ZBWKZZk/gBXkqVMIObLYk5SxdtCxqfTqRFilUaQor4EXaNlFu6U3+6HXp4MxoET
sY8rDJyg0SWLLGN6UgZiyynnRsYRwpY9dJLMOqFmsSgYLAhzdwB31YBGm31dOD7FNgsHzdD1INkN
nbL+GVU/Uh5wBO/77P0LaFp5TfdDMw7heOZy6vKWiebYq7CDIZkgSqlhxaoZW6LZoaIWdrY+xrzZ
LJ7HsJBqRRqRPM4gSvXH2pbd+IRmIHSRSa54z3dQ6hHsKbHyGBbXvRKXOs4Guv/qX5l6rQunSjvl
gTUCNXDfBHhLyEQCTWy0oJaoCQShXYePaFjGKC6v9MldPiYEhEH6d5yjhH+0h6vqUFPTLcEHEdJj
+YFbx3r5mDjQlEk2DyWU6tOTnPq9CaoT3jALtd29LWLiQEcWOZjpFqEvGPfFCPfF4UBc4lNkT97h
xNkltkiYRnqiJg2EidVDZjwZJlqnHvYNYTOlXC0aWyGcyFKhrwQyxtPgUL6g2u7OFV7GAwtEGUA3
3pfHU4mJDfmcycU8IY6Ws+YCDPGSLKUbBcsfimFChJn3GKaPoNWc3sljAuzAHym531dlM5ckIvjd
JA2v4uiXeBuHGpVE9UDzK/VSvjHvFme8bf3I+Z6bVu/IXv3Ex4nYvG+sZTKKpSVazySZxtbBuCwJ
aNIM8J0WvZ8MAAUOwU283C9hcz+TvgO/uP6FozP9/nv7f9WZSZc6ECv2YYb9+0XhSan79CNlcqF4
f6bDLaht28urPPr7KtYb8/x3Dhv/JEBpmY5iiO5I5RYN0eYNRgLAaGSFXObQf0nQXsUy8VGlFMMZ
3drOW77TwvmEOuwZJUTQSQKppTh1tVVd/oeLwtZtaL2/TMQcGlnJjASCaT0KrQ/Wcq7OdJoebRac
1Je3tEy4rKWRiP0AUbXsD3psV3FoBdoH3j7X+jDxMg7BHkEK2IvWHvLJX8qrIrjl2OR2vvF7s9i5
DUK56SYdl6vRNvzpAm1/mFKbP2UoLih2cRN6Neeg4Qmkm7gyynAkU5cUWLlFeSj6qyDlaMT7PhNY
DLOOlDbHomWhnwOdSJ5+cpaMfmHHjWUmjJAkbOS0+dvMhk81Gp3F42JTFCmBy4b5L2fM6wYxQUNW
2lHXaELYOLObPbU2ytXNt8VvLya/jKyqtHm9L7wVZMKGmSdxs9SQmKUX43BIic9ZQI7zyEyAwLcn
swghgER4SBZt0aVPhnXidLk1eujBsqq/+kPIm+On7vJu3yTJUAgoYCSFfUxWcoH0kYlzjQJIpqfY
Hz1a+uG9Tm4u30oMExrUylx6RYUYKb3IUBVUHc7ybdrfSgATFgxjBE+GAgEU8ZAmhovk0lNEcht/
UbmVwM3E+lUce7HCRFln5DQzFEUgI4OT6SIjvWWo4FFWuGiOHN3Y61U2DRNanSEs+Ny7zbG9DJzv
GD2hvXKCwzN0jkEYTKgoll7OSgJhGTi8qUF0ruolJ17djCeGiRdGJ+SjQdPe5NgdpUN3xhQGxdtw
/8wu2PuWGqlyJ/1t360lu7Wv5Edizx4uXAep9JQf+wJfQI12HIq9cgVdUw1R24eOfvMs2opTAlJG
8apjBniZ6hMdeC4OVgGCCmcEsaDfHvblb4aRlWEyYURqi0lc6D1MF6/l5FNVXekDt7FxM2dbCWFy
igxjUs2sQcgL6qwXXWs5CAmkmxyzO0janirN3teKEz4MJnxUpvB3nckozqQ8zQrHTHirxkSPcm6a
rO6hUBB3Dlgg/b6fPClMOWK2r68otIuminq79HKurc75pRineGxfzi16fc0AU4nra+fKXue333il
zu1jciWOLutKnEmKxexoOVV/FmcLgIQ3y1loLckf3OQgFhZSQM4xRs3rvfW/KkgXeiVxVnoN6wiJ
TXucyEMjfi+THMAFHDHchWTMnGR6m5U03cC8KS6Z9NYcebFPfNmRzzXHp7aD/atSjLmrFbpe0wjC
5jz0OjTvBJep/JhEkKo87hs6VzHW0qehbgDK9us6RM8xdbRUi7ILJqf2zL0Nbd4OVhbCGH6/9MDG
zqCaZF4Lw2mUfgjDYg2BV+dP03QfaMRul+uZR1zAs0w2w84qXQBaAuROmd3/xEOXh8HGJ+l2Ommn
9od4+Fj+8XsLWSi6pVTVNKW3hjx9SAClysOd5dg9CzbaFIKMoge+H8o3IvGz6YehPADD3uKYx3bk
fdWDOTYLgi5dUcDNJLoQZ5TcFWABBJXVemj2nl/6yrX7fZGboVfB/AaYsYAWyJ5nGGDM4iFPURst
O0tKok+xlHGq1JuLtxLBOPMYNmlVCwleEcgdhv+VaUHzrN2GT/uabDaEkJUcxo/DJe2zWIec+STh
gaT0jXvhoffc0QH7uHcQeFShm6eKohmGqSii+Y7w0ig1QS7qPHTS8auU3mjSUyf8ta8TTwQT4Vu9
60W9hIi2f67l0RrIlRTwcEe2TeBVDyaok2EOSJJBiNZ+MYTvsfp5X4ntaLBaKMYAlrpXhqKAAMpE
Sad3kE8MAIQA/pKCKihwnDseTw9PJ8YW1DLs2pHujZTeR4Zjqrx3/E1PXenEBPK8TIRqjiAgQR4t
lnaEASEVjNKCPx9TJ7wDpP3+KvJMgQnlsmT0uYwTClB2eQc6kHKSDCcHjOS5naP4274wujzvznkF
na0amDxBrsgULCppiVTM+iJ+GzNeE7zeSB3SXmDKsxHkDyn2Kkt+m1OQLNSTmFZjTMHT0hu9PRRc
JEDambinDxNXI2VUtKqAjORIe3VzX/LrI4pzDo/Y4l9s/VUbxmPruTainGDlhEPvKh6t78qfAq93
aI8kQuDt/kZt2/mrOMZ3lbFuhIG2J9TVbDXdz3p52BfAswTGdwfSmWMrU30itPq4+oTpNA3JZm2P
Ruzuy+IpwzitEYVzOU2QtUznQPzLSL/sf387+1qZNeO04zzIZKTKyD49IaYDBWim7xaUUpw3sfUv
59Hr3jAeC+BDgtcLSMuOwanz5BP4Ek66IxE7vKfXU4zi8mjMN1cQdw+TgE4a+K3MCtZTb1bZApF6
8y0LR0tP7veXcDMKrQQwK7hoSprhZRuhPAq/a6OUuJMQOZo5cFGRtgzPEAENqRIDA0psVWSe5VlH
1ZRmDXbvGv7iiJepGzj9aNXOgmaL4Qo8xtZ/aPmhAYcNFmvJTECKl6hPjAaSUfKhpEhyYkWPC26/
9LAiR4NHzLtplmuBTHQaUMQoCBUo3gwOlaiAWvZJeDbRBTweYl5z0ZaRrMXR31eXuDQISVfQlaVv
uNF1p9zt2wi1gb31Y2ISScO2jcHSDW7B+bHohkcDwAp1cR8NxTVpAitZJE6Q4mnEBKkIwGxBO0Oj
NPrRDpjV+byv0ZbVr1eMcSstlGc1TPD9QnqIxNtZ/qsqOT0pPBUYxyLzoqkKtYE+cPvxKPJuSJsP
gWsdmGhEgmER9QgCRlSf6YxseEJvNvCt+ZghPINm36FBxKa0ygJZ2YXkVd5yjgc3PA4uILXd+Ho0
nT/aHvZJWpQiMKlWuMMEy/OsPCZFa4GMy9oXshnOVwvI0qc0XT+WpICU5MIAQpXsYgld4uLxVr9e
bMMTjtyGPI7dscjnyQJQu7THOsad8BlQv5EASHIeZTtXMSYeiEHW1c0AxfRLMCPbYmslAPgEmtTX
4Asavp3xzKticmI7S/+lYEAnKiToRcSHevGT6W4SU0tFzlzrX/e3jeNXJhMaNCUJwxzz9SDXKVzw
Jh1UaeQ8WW6+668tgwkP4kjMIKEBdfD6BwXwqEFhZ9+ih94Zj+Vd7CR+e+K+7HC3jYkYRq0pUzHQ
RbxrLkQXZ+PTPFroWUaH6HifucFV8P+ThuJp9vVMNpkYMhtiPDQ1FnNIPi/d14EHO75v7ygzvz2Z
Qny7mSJYYq4IZ2QY9iCrGNMS3X2b2EzSX/VAN8tbOfoMLCydbliR2fEV8aaz1HsT0BAkO7GyGwND
JPcfEQl6KEMElJ0KuLG3IjFFLwgGjR4UQpfgXhBodmf9QkXtLhPV4r05byu5ksikMUEEIHIzzahV
Ut4fzCcKlnxsnfpIG5enwuZVbTd3byWQSWMmWcxpSxUyafl5KMlloDQWQL85HVWbDr2SwkSrPJT1
oC0gpQJCr3mbJ5xZ0s3sZfV9quUqO2qTTu6THhtV6A/KkNpJmn/SZtDYTpOTmKotgUtg3zZ468aE
qFFWeyMD0Z8jST+jzs7AhjD9oQgmQvV5VwLxE0qV5pURfzLIseHN3r9wb71L+1YLx8SjpJ6MRaf2
ll10R0w2/KURC60+7nBoE4zFKnbmzsCgeTQLm4vFQZdoTzYTmLLObKTBgH4TQN7AP9cYzwBvsIXp
Zn+reE7FjkCWZi2UygwlqRtrF9LBqHA50PwAKL3RMx7wRU7awTEOdggyD9ohnE0IrKebTnxSekfv
uBOrW+URPFf9E5x0JlTMGN430deO8naxoLkOwyL1dOp186ody8Ncz9Zg5AfVaFG3bTitMdu54ko2
EzX6kCh1ZkI2XVEAjToYjblNj/SCnNjz7f7+cexEZ4KHujQNGTusZoQ2Y2JX5XJI5vuqH//M31j4
GxCACEUeo1gXPKA1x+r6a6m/31flX0xRNSWdyCbYfhifTo1Z7vI2ogunnuhTUmmntnTzC5bddHiw
wduG+CqOcW9hbrpOLSHOEE9yflLHuznmrBpXJcaNx2YUQXUc0gr+4mEa9lyjfCZ8LY8F2jyiG15v
KU8e+0xVE6mZDAk6adfU9hY05tYO5VZLrAQ3bx6ZFrWu91Hq9xKyVdUBbD/qQJewV+4j4ULueL7E
2SP2mapCB2JGGghYQDzw69k0/wxeADTKVFZyyE4mF0h8W6ShaDI4D0TCvh8VUjQNmoGUMKkvy+Fm
kNBcyrka80Qw52PcmUNZlogQg3CS58rSi+txDDhxdjudRqPUP4ow7tT2AghvMkj5h0+wO9fAkZqf
aCxCI4doLU8cD6Y533t7eBXJuJQ2g309bpGGqmmMGntuHpOodNCdY6PZ/hqpOB7lJr/TTSuUwuu2
5A2+b0fDV/mMu9XCoOdCBvkVOeqpT5TYHgNPlXi1vG27/y2HLQfkIEJBqRJyxh4ltKC8KKqBcwfj
qMKWANR50BvQ7qBa2ClWrBl2r34GHamTcvH7/iVovGrDHJaDnM+tUEIUWIXQxkdbfkxMgAPaE1wR
ofeRIQUw/fxjl2wNQAQuQaPTwpDZ+600WkUGHX9yLJH+5x1LZCeIjbLBmFINIWi4RHEoQnEovRxs
OqUgfOLNeW1n2K8aUX9fZdhVWyYQB2GqClS4QrCS4WIZH2LMtjXpVVQ9/6FyTPxQknLMppjK8xPV
pg/DICh2e+DQAIwDgcvel8cJVyyaXz/U8ZDRQBKD+CX9Qqajyk2aeB7FRI4y78N8DKFScqw6dzmC
q/0SAyxeDuT5q9rL7/oDlwR600aAR2QYOtGBJMgkairBTFvY09zpaPgDmvoEN7hYrjQfjX2HUOKs
4qaGigZCPo3IGORkYtMSLFlLGqQCanY25Isq4T3gbqrzKoCFlDSrtOiBskTJweKr8UG1x8/y0wBW
uAV9hNw5Yo46LKsluLJLtQggrelcIbomwu2+0fG+T7Vd+ZSSauKgmQHAMJpDovuz+pEzeLVazOab
mRkOeKPFdkjPi34K6hs1/cibPaLCP1uuUB1XOuRRvUQK3XJQTWn9p7H8wPzC+vtM3NGK3JTSAt+f
klY7NHmWukssfUV3x3y/vxubIWClCRNxCp0IpjBCkpwe++Q8d6ciedgXQe3/XcReiWDSldhY6jnQ
seHatXFSDuRW84VT7nFT5E3DAuyqqGqSSWEE3m6KNi3KnMhUDjrx6LNB4hijBTgSe/pJwVfr88iD
Ld6up65kMsY8pFJVlSVkLted0xxT1wscbXbUe+JL7v9I+7IluW2m2SdiBEFwveXW3bNKs0gj3zAs
2eJOcN+e/iRGv9UcDN34zjjsO0V0TgGFQrFQlfkz9cseYsTu5fXc3bINpuDgpMuXjLbAVMjiLuno
Du1T5KThZZT95GEDI/h4Y9pJs/SIA6zwTUgNNAc9cwkeZA5NijFR/hpTyi6k/U/sDajg+PkUj+Mc
OZxkaPS5fNd8zA8GaDS4gNcqO8bcud955gZNcP4eEzyllWMl6+h2jXwM6kPC9yeEMPzLaynzTOEE
sERflfjVM52Todysshe5/YLWxhDhks3aQRlGgmWbvBYlLTpgcIO/zjLP9OfPeesP4GkqQ5xymTPK
TBMuv6VOGDgMsIRdHHZ64zq1InF3CcI7wp250TLDgG0U/bvNuvqNkUpu8P0TBTZwVYeYGmoUbyPH
mlUrWwiMUKu/myh2yfqHnUiKtXtmONAgNgh18F0tfn0OlWU7VVmCAoR9mfQ7M5L8/u553QIIzryg
5YrVrEpex+t0rwwab0aVgMt6c5157eGyT++t2RZO8OlloMratYAjulcNYdZ6uiUJQXvHcwshePWU
G5ldE0Co3Xg9pJjYjeLCtdv0Km8rSeotwxJcoLCaXlkSlvjJEtbxTZ4MXq7eDIkh8WbZNolfmEmm
DYuTwqjeL/9c8Bb2OtH31+p1J06sI3vNkbid+LU5Ngo1tQZwWXyolOt1Pv4nNxCfmlVrYH1W4/f1
Lg17hXyq8jmoaedfhuFbLUbqjSuIn5Zl12ngt+GnJ8coXzu7tQmRBf2wWEfytzZ/v4zGffcSGl/U
TXo3LrVjdR2MSuznmKrHBYm2qd1jXKyYni5D7RZzHMdSNUo5IZZYacs6HWFBKaAhFeYpaBjiK8fL
CkxZ264BPZ/iUB9k7V77PnGG1N6aF+kqgt2coRjQvejrS/Sx0HD+fSFBiaw51zQdvx9R2oVmqc3Q
JS87r1+YrBYmM0XYqXIi0IxcAdWtB9ZfFZbkY2K3F2W7PUJCUsfd1M8qADh1ah0qd+NVc8K41P/Q
hbcfUc/LJgTwgsWRVZfwhMZ8XIuXkt060c/L3iZbLiForypEI5oCEE53Zac/0knyqSozQYjYStlN
Y67i93uSpKGjlIY3KY11nEsllXwiyUwRAnZN6ipLMAXgx7OflrMH2RpJVvAvofr3hojf3WtjmW2u
5XCuADNY4Ag7rde6P1+ZDEeTUwLIyk2S5RM/vXvQH5hKDUDSacFcNJ/WIboxk1nyLr2bLm6cmgoB
YE76sVW4U//D9LEezckF0QJIk4qfS0jR/JTXEL7SpQ2E+/fseU2F2KCYmRonPNxlqTtgjN3/fg9q
z7vymRzq0v/G2eUUf7A+duueYYU4gQ5Nqq46VrbGtGpY+XGAbo2vMxgPVN+8Lm6lT8zcjvdXyBlQ
iBskbopaX2HnGDaFa+gBb+aO/PhAa4grBfMtem0k/irzHiF+JGahjJQC0qxzN0PDuJa4mex5XrZ/
QgRp1zFNG76QbQdmQ7fjHcqVFpqLdF5WtoJCLIlYbCmjBaQ+HH3zp47PefRQTBhBT47atfONfLsc
G2XLJwSUTNWaQq2xfCk7tNVpZNeUyg4eP1gXvEIXuobapc9MRcPBG66Qyf6ScTLuuh/lKTmWoax3
TRIiRVr7qNLauU1hkbPegSmgM0+XV2xXzXQTR3QhjijGOBLQOiFPwmRJGUSn9NScyrDyZK4ts0SI
Gug4XpsJxMd+kd306VMhI+iXhXpdiA/tXPVFZAOgCcovRliESgbybbcFfafmzvis9QdZ7UhmkxAh
bCVzqpxh8abqECkHIlM1lvizLoSDqJ6oU07wNcvO3Twv3Gx5LkaJC8hAhHAQleZUM+7QxfKVoAld
qa/L6ctlN5MtlBAIpqGmvcY33yjAQsSWGzUiwX+DEM7+Cirhte8Bweru2kknN8mt42WIvUSfqFBA
pPzjH6rwAkar02Q2UizVkniV5oIR1CselWAimJlcwuzYz65c53xn7bagYgpjOTPTmxKgLPs6Fk8Z
+psum7XzqfQGQCi6VsrSrdbIrSKHoQa3KcgyV7DfkiWIho90/7xBEwJOniDfH0EM7sfLvTo/GfFD
3PShaf1F9DuId8fx3fqRmP0GU4g9ZtQoce3Awj5cltcpi/SgP+anjn8GSL/Ndg7UGzQhEE3d1A6j
nuKGIIeEHtUlBH3q5S2TQfB/33zdGrmdGJYCg5o++24s6YuNCnlhSupRO4nCG0OE8BMzOidVARSb
/Z0nx2Y4JdpV136A7e8NjBCA2kJxOohiYneazxb4JWr7pZQp0OwsmIk+b9uBJi2BAr3gAXZRsTaz
beb3GHBJresmUYNYptbDj7+QGrwBETZ+HbJlRDcA850JebGaTG5drV6iQJVsguRJozWWp9YvZhRL
WnF2TvAbYMEdTDJqudUAmPVQfjBSQD3WhLn1MHilLvEKGZjgFSlaHafGtJhfL627DH+ZkJ1oEQwx
3xMbki/EHQ98Y5jgGlaZ9wkU7Jjf0NEluMTtZAxj9brLiCQI7j1bvIESrijNJJWdl1jD4eoX3Xjk
1wayh1+qf9KR4b275A2ecJeQeYn1KQbe8nlEdpweh1sIyGOmV3dAxsMJx6WixZJDINYtq6WBZBUD
JKSStda1WrRe5AFEob0JXP8n/uHWm//Dc/Reara1VaxgWrq6xkYLYBWK1xpXXjkU1yO+3JJjCykP
Wd/lzo35Bk64YsAd1puRBbimSf3YzF2TSc6ADEEIJxE4DkHZBIShuLLt+1U6Qsx/4EIoEVtk2DI0
0KoBgHm7XNEQ7F1+7jnPMzoG+Ne17DND5hlCAImjrMicFOcMKUBlXjmgPpNy0fMDdMkkIW7gCXmk
2ejgz9c8zEslp+qEEdWg5El6dMMOlqcsr6zW/5Ng907T8RufECNJ00N2fYGFWvp1HL3Oekoh75IZ
100R5JBgZcZDXkvaxGSrKoSUaDKVpoywiVn6xzD7VTS5mYwFSBKNxSEZGue9VjSwiybPZXKrpt8z
5y5CsBxO/98px2YBHXFaxhkx7NvzGzRWMBNbPpD1QzqHbzCETDSdWmdNNGCQzHaVYXUz24/t8AOG
EBW1egoRVE0XAu/QaAb4uAvwkXbgo2njgzHez7LV2g0QZxBDqBLM1HSaRs1q3+5oQAm97ZRasiEy
CGGxcsta5yFFjY+urTvUnwt2uLxQ+2F7Y4QQR+d6WEFtAQQwafwE93yIq+LQfaMHXumonldJ5Vlm
kBBUTWuKbEx8135RqK4Va/jalRzI3XRiYxD/CzZpc9WXrFKjtPb1eJxdoykrl1S55bbK+rc+/X15
+WRgQkyFuvDaOAmvwSITU/Ngiv4imu6m0llRGRD/941V9TKXlTUCCGPk7sgwZFaFi33XyJKx/RRp
s3xCDC2i0lIsDUDz4Kq19yqidtROfQYVNT7l9ZEJQPT+/T6qhhBAJ1COF4QvIcGQTXlNiCRv3nsa
egMgxIJUTxZqMMQCBxq3bZQMB70sV5DbW0GCTauM73HkZG48fJuXWvWhwiYjId+9I84miiM+IwTG
7VhBoDA6du+M8U0TFaERSyktZThCtEAZqe+nBUtZv6zMZRg7wAxH5DteeZM+tQ2oaP8XHWEZqhBB
tLioumwC6tq9mLgzhgflAwrn2y00haiRqm08JT0gIDp7LNf+Wvvgt8Fmk4S4YdKKtL0DDOORZ+rN
IT3kNytyMQwsh7JCqeyYieM8a+asNVGBNnkkND2wtlUelyLi7KPKX47keVQSdUVhszUutWLVcATq
/Ka370h8vBwGZS4gBo0qKknMXWAq/wKF8xSBkyv3L2PIbBDiRKymNCaE7097crKXVcYxIYmwphAm
MElD0jXFIYX4rBKWKfErvIKdqmyJTwXNasmSyTxA7JdqlgXqSgR4fRjfGRjfbY9DaBxU7m9S5hjJ
BolCZSYK2HHDr49SfyTlX7l+rFLZTIYslRDFyRIT5ICgwMQpfexfSUfsk+k3L1PI+YEjT5EE9v0N
Qx+YqtkOKrWC0829pSttVCLHqzFibT3N/Q3NXUtGIfQvZp1xBMejSVy1VMXhIY/6cuTftjw2QBOw
joIx4FOFMkbdfVc/IwquqGAKz1xbWKa3RYFnjemm1SuZ/+27xG8QcVItbzRWmBwEIi8d5moP6bEI
zW/d5K6HfMB8Fy9QpFK24H/x+zOucEnNpInQwAVc/oQTQ4MNPLCH9erV7z8aZ89owuVUzJnTswKb
x7JjBYaNNFACMgdx+ioAUhxkCqPc6d59AHNW7F9OKbKaaxpG9WMKPJ0a0BB7VPKfM7tZMZbCdNkO
8r/9EhZ3o01OCMI4ooJ7GY7Z+NWpDuMrFaPDizu8qCELq4NUPk9y4jTuUhtA1cr1YjYBWDvo78Ms
GaRhMeE1ppKTLfF/kdlcYavS1yZcZE6fswz0s+z58l0i830hdKw6KG7NCoYMjXM/mdRT7fZpppl/
GUbq60LoyI2yNioNhihHfr6ag4KmOI+9sBMLp2O3/Fc8IXCAJKcs5wl2GeZJu+pPHHBWA5VgkqwK
4lCqmCpxQfHditoVOsE7fph/jv4vNcAs83TXdnkiM8iqmxLHEBtvxsLWwQgA+0yWuUvxpyIjnOAb
cuFIiR03zLGtjFBuD/tSmxNoBY5q+a2mx3RKfOr8lPjHbgXwHC2omNcOzoLbBXDtD9NwMYX/qtd7
jI5WeUCQwruV7GqRuaQ4EgPJb+qYTYVM4OfitSd87wcYh3pcA16NlqJJDhoVIkZMzMHoLL6eZZCX
vo3WPAahh+ZHytwG/9/o4Xj7oYE5fC9YmmpqJqXQMH0bqNYFoydFmeCTb028pfQNFRfcGl7evX1f
OYPwaLmJhjTRGoa309rPiXoaMbs0rnnrtvUQFMYYNOUfXT9IIPf9/wwpxC09iVp1SWGXVT/19mPF
vMsm7W/X+feFeFUyjVoJz4G7On2de1XoeBXVwWUUmRVClGLxoPVdj4VjBr0ZIwytq6liny6DSEwR
30GyGvTsZQFTcvBprCvztOw5YrN7GWX/uv+9YOKjhz1rQ9JzH1jbl0J/XobbCU8RMV7nDFPGSfYv
hYwzmJDLtKM2pQMFmKGBurCYb5zYCi3L8dN68OJGDaGP/b3Eh2Q1KodYLQ+XbZWtqBCsQHuV96MC
+GK8s5KndXbHSsZnIMPgrrM5U/OwMqsZsWtwknuFdtemanp2+QHV0G18ENnCJi3KWj2GKbOif8nI
8j0yEs/SO8mKSRxdZAprCqvQa4rjGpHPU3nff6AP9Y0ZQjgoHbAiljN+v+/nxLWG9alOk4OqOpKw
sP+OeY6njhAXFKfNk2zGtmiH3gcPBL6AFO+wqkELlbaC8/19QPf3jWlCjDBItRazjR2q26BRTdey
brQukZxeHqHf3/b/d6B0VXzuqO0ZytkqQIbe9NPKz/PRM7WbWVaSvujVwBE+edrYKLSlAs6kMTeN
8AI73WYfS5rPxgjRIV1JY+a87m3WX9b06yAdNNz1ZlypuoZbQKPitDYaZbs44dVF+7a/Wf3+Pn/W
Mf9Avdar7/oDaPkl27O7bBtAIRhEjgrtrhjZXhUVbq/fpsaDkwWXg9p+PrQB4X/EJuLEpqYYager
ktMKFrX1mHs1tBRjWAWuHdlB4jHyncdt0IScgc3tQMscByn9Yh/AG3DbH9e7+fOvMgKG/mRyDbI9
EyIELod5VlZYN9GDqn0ZZV1Xsi0SAoPZmvk4GPj9aDmy3HeyqyXyL++QzAQhEhRDlowtr/1mQ3U9
FTZmVGRt5xIIsT4/2KxzXj8HNQsl+k+5rJtGskrixHORJyqb+Suexv5ubCc0quzUxOPT5YWSubLI
uTWrutZQXsGOf/YvNQoCeG8PRkiDhZqfhtLcngeUC74sFuUdu3A6BiGGV0UVrkO6Hh3UsPFt69cH
RZL5ypaQb+HmmPZdtJaMLyE0wa6XBNKHLPtm9LJZkt0b4Xw+xbL8RHs7Kvjz5IL5tWT0+nFwu+iK
DP7lvdr3OB3sRhohqiVOk0VQUGuUkuEDxTY/aalzF0PY8TIEPxfvt+cMIdwHSj+p6pzjQ08DtWwH
gvohxESUVD7qX7zujCOkhXE1zIzYwClu2tOIKRGwoIC9NnLXv+UN5vuZCLgD/lk4wQ9AKZOmZYSF
Wwo+I1KdHOjA5F6DCvDiVl84JX51kL3WyJZSuCMwth1NsQITo9v+lF/V17ykLVc423e+s23C5eB0
kWGWKmyLwKs564oXa5o7rMRXZa2l0mUU7oUsXro8GmGR8YjO9l+9R71Ll2OHeUYwvhzY9w+wbJog
lfu9c8JVge4wPbVKQI79qW5+jKlkaEN2pIR7Ih4xyrOY+P0cOlUmid1Vdmj3XwLOJojVLnW0ZktN
sEHFzfwSHyuo10PhNpxefgnpyCIsX5ELJ1isdjlaZY9zDLi8j6+MMv1qKJD71J6ctLitqsCUzXHL
jrJY/YrsccFbCgDVg/PYnuix9Ea3b11eHJK/BOyH9N8OIRa/rM5MO5ub19l3afm4zoFSyTJ8GYYQ
LrrWWu2MYzT9n2x1Z5a7TAsuB1qpWwjhwYGIo7MUACEgF4mP9AhqE7D+8bdjDYppMreQODoVwsSA
CUrG4hrX/PRs5T91mTLV/pq9qnvauqOKNY3GokNv0BaxoeJs/k8t9L2aVaZrv2/FGUW4npI2hzRH
2eBrgv1o5pdE1nC+Xy3RzgDCvWRM0aw6NszITpwxfj6CEAUCLbk/ubK0fnfFINhkgDbCtiDr/TY5
IVNJm5pXjcF6t/beokEzuZEQH+x7GcW9pxF8gxFxtB5ycuA9YfjYx0vWK8+LF3Gl1yEP56s54JwE
44f6VjaQwumpSFcqfRWjTJLdtPONGV1JmRh33WADIZydEf175jICotUf5tzTu5fLh1P2+8JhAfUY
I2CZQt7Y3ObsyY4kT1W7d/bm7xe2vofIO1Ea7IqDuNLp5LaOXgxlCHv6+b8ZIlyfXYX/HG5I3zxV
5HNvyj5Nd5tnN5YI96dag5ipshT0ZcaqR5arJL1Z2yfdOsXGp7GhrqF8itnpslH7B+cfn9bEAowy
FMmoLTAqTjS3yJ/QQ+JF4wc45k3wxfzfydHE8guY33NjsoGSOtqTTsBykEz+fzNEjGaETRVt4QaJ
wryFxa6uJiBOkwXNPVH4N6YIQW0erCnNCDbJ6L0x5L0I5HscxLc6Wvvz0Z0DDQHO8WW6oLunSCea
wSnuNfRavA1wuWE2Rq+jttRpn9Pqvpc1OO9nHhsAYf2qxVYGFZSlGOGPDusTmGO87Kd1y9XckIsy
yW7tx9INnLCM1azUpW1gu/RbfmNXYAPLvg+h6eoh5wuQtV/turluE6qqmuVoIn8jmbWGxCZ2bcI5
MtlzFn2KHfcDHrjBEOLD2CsTHiz59ZB+7amf9BgqNyUp9r+s29kQIUZEFH/AlOMklT+HID2S6xli
tN0Lu1H9PFR8FvwXm7B6b92utJJlJRbg6m7IjJAl1jCGJM/z0xzHtiSS7/v4P7ZRMUqoAx4fBu4T
VntoumOnH/6bMYKLD2bvYC6HO4E5ukaKpkxk87PkurvsaVQVHHuiBKx7PQ+oKcSjV/YlX74U0/iR
dsLfvgY9v7f7YhgTjfoEKKP2d9KCNmE8Xl6r3VvVgEaXiWK5ZYplmBa6og0xUSYtlE5/jsrhJcHI
gGd1RRp00dNlMH5Fv/vM2oAJKUI5WkNT9CgzK1qLydESnNA5GMOv0kJdjq1RfRpStflQoWkDKuQN
gzr9021qfM/wogJZiFo9pqYka9gPrBscISzgEVSNbRsr6RAQakCnEIzu45Vyu/gf/qQDPxu1wJ2m
6+IZqjLH1GsNaJNxTVO/Gp9rWRvofgzaYAjniJoKdYoGGBXx7c+cknw9onhWt65huHzWLPI+oIFn
OhtI4VTFczkWc4nbSYse4/4wysi5/mWXzusmHKihw4GqawAkJ+uFqwjSzs1vppB4FQTi6sq77PG7
UWJjD//3TTG1a412qgYs4dw2Pqncfn6oc5kI575RJv8e4urDkA58i5J1jlWsJsVrVx6+1umuMMYc
rIarhioqTDIhcSmecI7jaulHpmh8ANG5h3rRlYJc0uPcMVxlb5Qt4u59sTFPOMGThe8KbQacjdEP
UFRCUFdWvdiNTBsI8fD2U26pGSAKZ3FtDMvQKIx6Paj775GsH3Q35G6whKu9ybqVaQl2a7V/9FMU
GNXq1vrix72MMWbX+85Ir2wlG+8ziqSdahtWKd2VlX0emlunl4wU73/8bzCEhNWBugjLNVijZXrn
1rNxlxv1SzqMz6Xdfp2M/qaI1gebtInbaqpffESBx3Q2f4AQpdCtno3zAiOhX/M0pKz1Brxne6lB
JHexxEdew+VmNaOEdlPeAihZPy3x0zz/yAs1sM0re+klKabE41+Lyhso8GwVTtpgUVnloDOOnqrR
lFz8Mt8QYkZtxWSlBSCosR4TJXJJx4KVNsHlALjr7BbvGQcPvgmlk7ehacxMukQJFs1yHG/unkZj
8vXsmckYCfiheZdabHAEL3AyhWmEb05W2ceKdd5sKz4lEfNYSz5jZEI52brpKlF6uGzgfoF/gyxc
WQpVEoem3P/+4CTLvLfBjU7Zl+xuDcZDEoASW5I/727dBlG4wxgGMZdMUREH6wJcxCfagZpzDi/b
teuCGxDBPzKCwtisEsxkj4prpxhnajRJTWIfwlENJDGabqpCIJzMvixmBhdM4zT1cn3s3aiwP3KU
MN/xfyBiDJx10ujmDJCu/e7YLqVMArDv4WcAwcMNE5SsSq3jINkgaDbRQ505Xmtn3sgkWyJDEnw8
d6KapLmJALQo/vhpqI1jjg2q8lQS6fYd7GyS4NILqt4kJzCpHEt3YkHNviSa5OLgN+r7A3vGEJzY
nA0jXTIDA9BLE0Szm3ZhQU9deT9GalgkXy57s8wiwZs725jyKYNFdq+rnyBwd21my3rT12gTuoy0
fyFuHI7v4iZ2LzOxCiUHlNOA/5zrlRuBU3taCJGxQEZcumuXDZJUA6wPhOqCXbmhMc3kN3xa/DTz
U1u3XjNK3O71iLzbqg2IYFFsgf9pHOBpfd3W96OaZK42xxkIYEfQT+no+uwpeGD6cmwfZjuzj32h
vlxeVZmdQgqolKUNCVx+jZD6kLSfEbiOcycxlNvxzk7HBO+saRJTF0fZtW5oU3tYcJJX4kUgCO9M
v1+DbpIcr/0FdRwTeQs18HUvWFPYygL9zx5AU+U1SnsVl9l1284HO+kVdzUXL121Y6VroQYtocsr
uZ+8b8CFVNcihQIF1wHgmB3jH6r5Yf7MmTD4xKrsBW133zZgQojXepDb2AosVfWXvg2KpncrTXId
7n2nQm4UBRcDdwh9RySe2aTODG1mfvRcFi5UaDzixlzVZw5fOd5DWZVRiiiciAgSyZlZwVPUz1zk
oDsoD4oaaPeYBsLr0JLJRRJ3FvKNjYLLzH2RGqozMb81v7PiyMavCpWM88sgBMfI6TBk0Ctkfo60
gjgh7cAskklYCWQggkMwnS11j1vfN5vILyJwls2ussgY8ncul+1qiS3pps7mvF6xWr3959S5tLym
2pcM9zKZjoUiywD5vSvEjTdoQgaQqVPZIRTicjH99tdkCe+UWfWQYZA/D2Xf33yv3+OZho43UOR6
YnuoZrVDXDPkfwXRPtXV5OZRFPRkDagyfXJsmZbCTpoG885wwk1tVAn45UqE/zLv4vu8L+xDg69w
yb257xhnFP7vm2tzrtMl18wVHW0US7g+lOhEnWXk1TsRnhPQogtMNxDmxZfdrk3MWbfQFmykUDNV
UG/8xKr7avrzcozdXbENjLBio0HUttQdTu4yI59hJ50uH1muDYSwXG3epSPNAZEsbTCx78uiHWNF
do52N2WDIsQ5LbKVsoqAsranurszW7+XnR7ZWgmBjbZlp+QztiQy53tqOLd2JFN/l1khBDab6XG/
zrCipXh3qp5G57GQzeXLPEuIa0M39uOIJ0m/jStXbVrfoc+kMK5QabzsW5eNQYv723OiJgXIuCoY
Uyqx16nUm5znBMnYZZT9G+73zr+rL9toxyymHttSOBh3cFVv+YKx18Dy2vU0BrxvTZYqkN2gvYHk
YXYTARJClDQrsYT0cX7Rr/LjGHKNvs6Lc9cJouP0AjFF5QpUztXhA0MQm8Cgi685jj7OpepgVWlj
uCX7qc1ZyGSforKtE8ICSs9j3RsASbTZp8NBNZ3Q+dAFu1lF/kdsVtFqZzBQxNi4GPUYT03w2uHQ
H2M5/ZR4yOWDq6tibGhQHOhtWDN9rh20h1Ifkps+5UO35uOv52QpQ7DULYVowWaTzQMB6ACRWT4F
243BeuCjEeA3yt3CWz/QmfPGM4TgwaAQUKsLvHKcrsfloc9O5Sz5HpA5vhA7iDOsXczjkwXiQFYi
fOiuyryOPuQKHn072XvBbv5wdhGxJJKAAbeya+Cp7YM2/smUHtKhmKPTbtNBJkch8fnXr+WNOybz
0jsVw/L183wYUuOJkD8SKqskyVCE0LGUjaVaLZx+oKrbKZ8yfL1NsjcCGYhQFdEI5FY1HaY0sdt2
n0juGpbs44yniu9Su83WCCGiGdWu7gpszfJK7dgcyEN5olA9UaREJbKz9KrkttkapUSNp22waP2P
OeRk/KDmByOoO6NWUQSol0rewqSAQsRY2yxZlhbG2X8sXs+/mgLnz/S0elyEsvDUh8sRaj9AWWCl
00E3aomtNDqemJ20t+AUzmOsP9SyEd69Sg9CwxlA8DpljlIrQ0TyWQvm+jocjw0kXtvXuYzlmMmS
MZk9gv/VzqC0Sgq4lHxj4yPR3f+2XoLvJVoyNiWnve1yJHs3uXG4/Pv75+e8XPzfN/7WG0nCihS/
nyt4lyxrN051d80+VA3Y7IrgZR0kC0p0POOWpZ7+GYoCR6gXHNVHPQ/VkL9PokR72TDZxgiXUpRq
cW7GcDS10EDH3t7U3Sw5OzII4RbKRiXv7RhGxUVxZ1jsFJvPl43Ye8d4483CLVSYazU1EyCi3J1+
1qhccpJU9R7yHPMrs2zkrR8pBpy3SiRmKqZ5iDMdC2cWiWs3rgGOSqnbSZZOJGTSFmR7K4FdC/vU
O5+kTPkStxa5mNqxKmK8vsPfDHJX69TthuFYG7HEA3aTBKoaDuXjs+/I8h27V/RSxemJhzIol+8j
/amMP8iiHPLu2Mo+Z/ZkPLkm/D9w4gDGWmv5mLfYGojM1Teq16Cq1ngMUwoaDTof1eyw6zxZezc/
m++uvw2qUEkZusrUW07x2qmHebmm1qPqHFoSXnb13R3boAhxu3YmFb0zQFGqJ1q5tfpnPP1HCCFW
R9oarw2nd62MH3b+wwZVS2fJpIP2V0sHTSK1KAYIhLizmHldDzYucMQ7DzKTXtPYXp/7uNM/EuHg
eP8gCeEnL4YxMnjT7UCvzOkxiyWlR40v+fuNPwMIwQdhp1rzCrmVUVSGdZs0bVwHq1XSuwHNaQ9Z
FJU3ZZlD51LTLf3Khi7YX/GK+emrqZ8U5iozG7jeom4oAbNVJ3HRRBRhWq1fSgvSP8Xw55zHfeGS
HDzCnlJV3SOo5qJHLKsiOan7eY5uWRbVMFnvWMK+tGTOlLniEeeKK6SBYCZ2nRnk54vP86p6clXJ
yMJujNsgCvuzdonWlhoe0/T6Lq6+JbIS4P7lsAEQ9yce7J50ANBGEGDxT73yoP9VWK6OTz3NT67M
Oxnt+N5DhaWeMW2h0qFnFgZfVTykjY4bHSqs43qXta4JqV0KIgRbdpxk+2YL0YfMfTslIDBFWxPa
cnhGx18RmhcG1qrQwOuIrD9HaqIQiTQtsYvBgInty+j3pyLsjxg6uyVBCSwmyYwkTiKKNij6Qoay
hlvO7QtmmsrkI1XPzX5x/E1+1yxVruspX75oPMzgXa3T8uVy5N6NeLw1nhBHxSedEFbtdenR843H
fMJqtHcfjPa6SDW3MSXnSYYjmLIks2L0C/alNo9jkXlTGvtFczfIhHxkOGJKHE9DpPPmhF7XXAZ2
ggGjbdo17b9dXrfdG2+zbvzv2GwNZCbTiHbA0YfnhXmx/sORcezvetcGQgh6fb0ObFCx+4a6lm5d
ZqeOycKQzAwhzGn2nOsDHnd8hdnHNNbCDl8QHXjxLq/WrikmdInRWKgbutizRFR1RRs8Lu96Dlfn
oFcf2Y3N7wunHs8DJMoor/ckGd6Zb6zqS1OOH7myNyDCUannaIBwCxK4Ch2NtExdqw4vL9N+vNxA
CKcEzajxZGawQ78dAi6uDTHBI/2jD8ywhg6FrGNkd/c3cMJhqSjKZAbXoYjYj2Rw4cSRKlk0wu+x
d3mIqTsGSORtikTh7UGx1k6bWI08JDlB1aM+8aQXQpCYPw4tEHXyWXR2s/jZkVPHSivgfOPfowPX
IQTDh2LiECtkjLMBEbr3Z1+HmAik9zg1Mkbt5aMy/3Knq6C+pRrhz2FvbbVbW6mmBOkjyMeL1HUi
ZCuQrPs0PxjdTdZ4DqhZksCQfPPtHi79jCo4DRnNqIzBK+Cr04j3ZVtrXScrjpddc9dVNiCCqyxK
rpUYS0U5H68xoM6aaOfOsjk+GYgQVLPV6vpahfsnCgabQAam2vNjjfrtZVv2P8U2xgiRNTL0NaIm
jDH/mALiQ4kvYLqbHyrLNQ6LT27Vo/GtmCRBcPdq2qCKsbYdVrWiOG2Osnrz+uCgtagqfDwzXjZP
torCiastjLuVFNZpUElRrgfyJU0k8Xb3UJ9N0cVEslxJWq2AMECm2gz3dnvjqA+r/TgWQWTfsuWv
yybtB8YNoJBI2mYSFdrrm+Yf1gsnIy296oixiQXt+HloQLdEslmSRRRlJ/WyIlADhyvOsRIsoAcy
e/tGq2SqTtzT3sWnjV1CxKjQf5gMAxaymr5Oyotpe1nztTO+J/RweQUlzieKTw6GZqM/BPa06YON
kn5ZXJWJcTLzRnK4ZAvH/32TGKXMWCelB1DZ/LCaQLVOiWyES2aLECbKHuO+JQ94URa5FCPF2eqh
K75ZJK9Ie11l+F76HVl1IU4YTWOUBH3Qvn7oT+wzr94t4XDSrzvJh8S+Rb+/b0X+9mrVncIpkOrZ
RuahgEKNyrUxsS4tQu3eh+cvCrE+CIHIIWMx8j0+ZwLS7Pv80Meuej8Gdqhe663kFO3Hid92iZVC
O6IJVJtgl3bgk6ol2LKVg5zHZ/8G/H+kXVmT3LbO/UWq0i7xVWt3z2LP5rH9onLsWPu+69d/h+N7
M2o2bzP2V0leMlU6DRIEARA4eIehUu90bpuzaVoGwCSp9TDKy82i/QGf2z50ZuOkjWjJSmhcKbWf
C0yPVn5Wf8CIeAbB3OOFURGkniCF2Q9OUn/f5EMlGijCP53vK8WcznaLMRqP9igMIGybZow6MD7H
i8Bai7aDOZ+VMTa5HdPtMH6inNYZsk/XjRnP0UKLHjEUzEuEY8f26pHFKkdjJBXU2IrRdU3nAkuf
tofi5+aC8CUYXyWBLbg01IiRdUXGZEbbkC+6LtZ1QSddWoEZBUwPVukmxedMmsK1e5KrRWBCL9fv
HItRZ61QJVW1y9YbslsCYmViC9bv8lhSjxiDa1DgiGQa+45X2vqYN3VUekT+25iDDIVhBol9Obqr
9PuU5E6yCGrTOS97tkZ0MDzaFgZbkbcLfndE6zwe0wRJQm/q0nCwiKN3T4tFnue2uc1s6QZ0rB/K
JMVwQd1dl0qQDb1Ue6AboB7RaYpDZfNQRMvGqCiAXsX3uvR3K99DeQS7dmnDzzGYXUuXSt7SBs1Y
qayYTkHsxm3meXGtuJPhis0CkURwjOeQJySrZK2svDnvUQF8b1ZB2tgu6DwEcnFuwXPBGLuUJ1uT
pRjh5C1z6xrW7K7N4vbTXav8HHPM8ET3ZUGwobOoZIo6xOfOEQXWQdtg4pQjhjw3601Hsi7PigrP
zfdD99pZXp+qXhSHdf5cz8LmXLpBV+DYkWhqpWdrvQGubD+RUsOjbTDX39oObcext1TfVHIoNduJ
rZ9gphQsMse87EU1GP92qodKLoq88rr5yVRv7PplVnEYJHTGiZ69OBH52bIajKISJPkbY4WcUuXc
oKD7g3nS3fEuPiWe7oX66Cw/Iye5Kb35oByvG26+0v6zo2ydbW0Wab22gLbWYIskJ0eDY6p5BgS/
DsSzcDvVMRidVVO7LNQOQL3tWa2EGbc1ugA+q9GXJvlUN9+LTpDf5NhsbCAYm9Dwb9DG/3NdXYgq
41/IUTTPihHm+ct1gfgW7P37TPCo2NNMtJweQhPJJ/mvzjihVeT/h8GcN33SaxgVWEldutXzm6z+
OA4CR1ewTOzglmEE6ZCiYpkm1CQPSuFERBD9chFMXbNtU1ZNi1WxRi5K5Jz6ytO0H4b+eRPFNxwa
Gxwf2wZDAPr1DI2dsb6VS6nYKXZCDY3vcuE0k1M+9njIJX58bD4132RUW39SD6NAMI4G6DLIIwxi
o6MGk6LPNQwMWr2p1lIJItbvcRPmEcHV8uO6BnDO5x6DrfI3ckmvTAuOAey9M0Y/i3V0ovqwjM/X
cQSysDRtUZcWxjxBlii/0caX5Wtpffn/ITBGbuv0UpJtgtXaPqTTczuclvT7dQiOpukKmgUslL4r
8EuokDuXZlC3fl2bGfeFclz0wBaN4+Fcf2ffp5u1+34tVzmR0M+EyanFaYnCejou5Yeo+ISy15M1
/H79O/zbnTiMBWtbYi3JCLi6Tp159EYMA0hmwbbwFGwPwpixSCG9VZkA6cvEyYmvTYlflMZpiI/X
N4eTMYI4qqrraEogChyI89UjS1oXszzBIN8uGIlHSWTNW+nOOoFuwx0PIoZQnkYj6wsDrYGC12Kn
dgxDqyclXT07UR3Zfls9UzRG/WL1VIxlBYc5IhBQmCusbZsLo4usabJRoW4Qx7QRv+V1V72uraY5
VV+LKpguhGLw6AnYaWBU2sMo5cDrumOZnDr5OUFJ8PWNujhFFINyNSIysNEnyOxTWS1kaaTRds31
pOYBST9d//6l+4riT1k2cDOjSUXD6IpzIVa80rVmFlmuHs6fxtA+6njwLj/qh9+eUU2BNMQYsm4b
eAliJBnMWNYhiOWuiv3UdblbJtV9ronqfzlKgCDGotJYYFJkY984M/XYzlCXsuS3uZQ4qYF41JMS
TbAxl0E2lQeON/4DLeQFkVGqN4OJuRm2a99he7bgF9fY5ILN6q23cRXOjuOKRmzVtmUY1AvWFUtd
7AblwLYbF+ShzWZXU6O/bM3w8qzyr6sFR7VB7PIORX/KTrWN1gRdcQOoRhn8fPzaTCrc0B/XQTi6
jWhToYN8FF3T2ZljWpxoSCEWFsZzpE7ZPCwiN5cnxR6AkSJprdk2IgB0/XFAzawJ+ltd4Nlehu7Q
Aw37LyPbYlh4xjtfqq1Fb1zUyJabHdND82FxcpdySOs3/4Iim17LZzEYsAz6SqiaALwgMJCbtQbj
nGG5dPr6r4kGE4b3GqjXjoXMgFzJDMrwA4NKoObMldcQI843RCtAi0LNWw6T03t0vhkSfKLTRFfp
QjJM8zbAwazDhDNmKDUVzIapddjuwtM+0NHEmVe6GSXui5zoBtRPAg3nKR+KDRE70wKui1q2Xl9W
rZw02yVy5+howmmJ4DLnIxCCXiak4i6eOyVkxvEHLN/a3HTN91l5uX58eObAIO/fp/i7M5qQQk6L
RIEESIQ3qhd3hlcVvTOaglwKXXt2b0xNtk2EcAQNk/SY7YAaC7Tbeo6l0pGmplfEjCw/yjF/14OH
csOMYgQJbjwZ4xTPYewJ1Zhp1dmYo1d/qNO7GZ33RjZ511ftsgSKwlhoYlVMGqCwhaYkj5VO67At
0LQGlWWZJ7nN6k1oQqCaXb9ex6O/+mLxdnDMtTe1ehyvBeAUMBbk9uKQ+tMmmtXBFwrXKs2SgAeQ
fVonUzGW9QR7Hd3RdO9y87332mP8ZhdEZ5Wnd8hSEvD3WrplsL6cHi1TaaI+1NXBn5d7dRHo43Mz
P//+usGugqlFgb+AjTrXhgQkZlLSwSDoy9cZy7Zsfpo/XMfgLtsehDlC2oKcBMwRPDhvdVXXBN+c
fRwcK0SF4YOw2oJn4/ZojIL3Qw82J/BsutrT6v5yF9SjeQveh7ALYyE1Kf3xrObt4Zjbr1kScJBg
qqJbRR9G9SmaBIUVXA/IMnUbtBIagclm7gddXnB5Exig1o/v6/vSp3S12evk2o7s1cH6qogQeaqH
51fFoHeEYrO3RF3beQauGOJWxBl989Q7hZePYOo3Yww3UNCT17gzSH1cUbsmV1NsXE04YibsE9vI
ncdJVNXLTEDNO/sgXQqmm/y2PXY4YYUralyiC8funK3jjIFjAiMkWRMVJdswjNtEXFLGrmp7iuI3
xc+kcFJRM/TbHX4NijFPpaFO9aYCavqun4ZgdaMV414KD8nOY+NHur+dfhHninKdXO2xTbBJosJK
R2c8oz3DmnZkHXpQJHzIPgLndTj0AWoW3g7fyTqa9789VRqWf4/IRNeZGs+yZgGxWxUnQyBa1196
1cehFHgzXDW1wLNiKzINdxnbpWKQhFYoDXG35b5pPgxR60ySL0WCC5N3wMHB+A8MY72MCUM3SNwR
F5UsHXqmy+37dfsokoMxWPaw2bWltgTjcuInDGcJZSsJ9Ln4jiTodSSRKIytMiaQraD9g7h9/VHX
Pk5qcP373BNlKybiaLh6qFk4v02yrk+kcYhsd+wi0GJ+NuavWoE0fudKsiCHy100Gw4fEqyagbfk
cyjSl8a2FQa8ZgwqAV14Yz1r5DUVDZ4SwTDKHJkdVCMDzNacSvNmVF9L8pKmogqcy0QRPTQ7cZiV
M+w6ke0ZOPLD6BsBHSqbSs732aPT0SNX+3F9o3ju0g6OrcG3dFIpegy4Pj9Y7ezGpp/rosJ7rra9
y8SmIubaVrcO3pQ7W5m7xdSH+XxdDBECDeR2LnNV2WqhbEAgSeTWveKo45+oGbw96oghiGBlULLN
SKwuRpY7eVHzm3hpXUzcUDpRgzAv5ERg+w8OI0mbjOuSqMCZT+kjxtqFmOTgVN86kNGnnqisjH/N
4vkANyzCaZV908xJY7dJItkuqGTB+ot+e/lL9DR7m5/5oFc8Xt8lrrK9o7FPmmNqt7IUA61ZXpvI
S6rVWXOBJnATbASmQDYgEIoJGHtQTpGuNyNAZtdyolMbpncr8gPyjdC/pGWF7F2+R2JMwrJu5ba0
QKLxOm0DigKkjkPxNvHWDUR6lg5GBxMPLsy9YKzwzAkNCEGhc+hT+abNv2Wy8uX67nCVYQ/DXAqT
YhTp1ANGOtD5jW2oPfZfCnTjvPX/iIwC74rYozH7RMfdTej/QuKweZbsL2W+wav8ZqcYIi9qrBat
H7NRNroOy5gGArqkuaRdDmnf3tTCVOhlIS9s914kxnb3Nh5hJtSdQ/XsUIKvnHma5aQhbNLizl7l
z4dO98o/OsUEFyA+rejqxQi8alDKWVnB6j54tIA49SvFxTQtTw+6UJEckeJzl3MHx5iovsXcrlFB
HNL3CQiD5OQU2frmlbb9/CcaqaoEuWVc7Tabomj6QVl7Ajei97tb8FCDzpv45KsaDKH1MQmvo3EV
UjfRXmQYqonY4/wOqclkzaoKPt5mLL50Uxpmff05jTc3TQfdmSzl5x/gIbICoTfgLPYloMAAclQK
IrgaaoLdyn9EWhw7dpHdWoVcHre1d68D8i5JJMD+C8hWW8aV3WddCzcZdVGS30x178QmSDKvo3C1
Y4fCRDhZAvK3uYFYpFSP1WYdMBE0KFJZcJeIhGGUMDfyobN6CFP1B13Guskv1+XgBkzIg9g6raBA
npkxUDPKq9MBkznd5DY7UqJP82N3s37cwl8jZnPZEcWh/KWzUBCGFCmCbvr3nRezllkuN31J3Ex/
tPSwLb9owsyVCIMx8pbcyQXsLoKYBWlfK8gC29M1X38yP1hh5Pya6iWyUPzNeheMWUrNSkbSJjha
df9Yym6pxc71zeKeXeMdgLHw7YBz3SVQOhOEtoGUP5goBVNvs99ubqEWfofDWPiOaKWR2VSQ+SXv
PmuiimjB7rw5NzsNGBc170r6fSMibrF+kvrIi/XD9cUSgTAndLGUfokkqIClJd80HWmcMntEq3V4
HYYbyhCkfm2kqzB/5O29YyfM0iZEWnoaBJ5+tY8NN2lIB5rSe4l4v839R/dmB8dYhGSKTHM0Aac0
d4r9YNivKglNDO/5E7EsC/k3JGTxD5NtgHcprTXJCdqB7vUTEtoB8UEM4SsgAg4VvxOOY+Cenh0g
/ftuHeeh/Q9gbt1k1aFvBe8NvNAWdbf/CMSYHRJFUma0MHSzLjsrqOaW7Clp7o1E9LjO14gdEmN8
8pEYmToAKXub+kkbCtO7Ptjc4tFwxYxzXMEwhkhDWRSaOtmYjYyFBlOXEFdD8UiphpYdu8Xm26Xg
LuIeqB0Oo3nlGi16BW13F3SjKbYzy59yORCoHdfE7UBYtVMj2Z4agHToHUSXmBd56MO1Tb+sHdCe
u2VQhNZt/MlCQ5zIgeZv3A6cUcGuSZp0thHqqF+n2LfDX/eGBa6An5QeIA9+u/uAHmbkZDHnFhnv
C6pmfTHmGmpJ3Ci2XtbmLz1vnoZC1BDCPVnvKGxAiq7vud4MoMjx7FZ64+qiqim+F7GDYIxtXpc9
6KsAYedOXjjbZ0p4GB37zLHuwBouhYUfByImAHoNXUSmO1BGIccC871RjoNLHgOraaNLH6DN+WD9
kd7/s0nsmxFaWetcyiGbWUp/a0X9Y9gQ9SyiEmH+8XqHYZRvtoq8NWQY3KRS/Wy9kaTVJ6YgvyNS
BdYITikauWzIYixPmnRriMjE+LboXQjG9Cl9p5trT7ek8NP1a2LcJfnrJiqOEC0V42jpW4FrOMNS
je40P2GajuQg9R6gUQxTKmqnU0IYCnDN/VFIuFM41v9S1EXJNEgHDr0WfKLIuGzly4R6oOtWkLNL
NsqZMRILXPjyRdkCQeGUtraN7ZZyFyxpcY8XKv86BGcJbbzoKmh6wRRNi3XCDa2sq0bpkWxRTlIb
Sm0wzAIIXqbFRreLbCBBZaEagjEKW0EyHBw8vU+0jMlLH0qkRR0tNOEY2Y/ohbouEi8nBuOtouhM
QbGwyj6Q2GpaNGAJtVz59GvKV3OgObEmbAWuJUfLkfXX8L5EsIYXb9VWpibdQFCkReIGA49nZ5K/
pOtNO//+S8kZDnOa9KKYJAKiandePowzRtibr+AIPAnr6Lk7heQDHt6RfbAvypzRsa+Sdqpw8YXS
B1oBhCeTz1aICqAAo1kEq8e54lH18w8YW+/cdsOYNAnAikn3odhzVoM05FWRj9tvd96pyBXtoBgN
HG0573O7xAJWN4vqy+nL2or8f3rLMLcQMCzFxlVOcJAYYxQvaTwseEN2VcP5xR6hox4VNU3U/8/u
RLr3P/bqHY81Qm0fGWYBPN0CswMl97G9ofAoHnrwDqJLlne1n8nHBIPWANKFtAJe52mfVb8Nh8xd
P05vU9KaUPpRv/42NzTdNTyLo8obz9UW+yqeGnM6DwWOVw1SnBokWBVGeTaCcIDjPNiU1ApTHWgy
kZ0YOedNiyQmtHA90aIJ+6j9qy5ZnqlA/50iY5SHTmuQzqMaebOV0UiRtKyy22a8n+3Cicu7Onu4
bvt4N8YOhk169ZMxRf2CZCVuRq80iiDtRb7qZQ8GtkVFHTksHooFsTHnoqyLipoj6CWdI9w5ijeH
YGWWfLxHNv7smWDedbeXFCoofFnjLuIOmVH5ZZDqKqOpWN3ETIr5WJPNreJgnH5cX0VeAHAmIrNb
s51WeJcEUOuPtB4D1YnGPVX1zhnCSniPiJaUpXQgk9Zspfm2pEqQuM0HWu+Seenf9ffJBy/6U/mh
aR1RwYtgOdl7ud/UBnSSQC2V5w41+rnkaMVBKUWUH3RbWMuIxza8Jaro3r0oz58iuy1zBKzusJpq
cepXqZyD0m7UBk00aFX20R/a/4WhMRgEMma5qCaPd8+oKKxB6w6e/nT2hNtDmVUgjMLRK6tQlo9V
ddjq7KhU4aS+Xlcc7oruoOjfd7mLqh07cP8R+jrfbY612X6yFqj4Ugy/0gtB6pl71ndgzDmUV83s
ESGjYFv2MQagi35eF4a7bbvvM6etl+fIqmmGKS1mzIDNs4/KSsKtxyiQqfimo/3GAV2wYFI0zx9V
baSZdPRZ6ehJOF9BI1n7aaOht9YeQfxhdY+NiJ1RBEHXdbdJyJ3CetGHzK7X/b48YGbvTSTKp/M1
4V0O+iN2IPaEh9mIZgPX8ofVeU36nOuPxh8kUG0VJcCg1ldQt8beKlZlzYayWjD36qc5tRwUabSb
KI/F0zOM0EaHiI1XKbw0n4sir+jmoZ35bl73N7mRfJpaUYjA25I9BHNuBrUuLDSQowwk2vRPypiS
1tWsqv7UpFtjCeIDLhgqweFamLjBVObcpCO4WCLUULi5fFC1j0iR9YmgrkEEwRydSFbztjDgb5rl
D1k9aUvldJt//XhyMVC9h/AD5Agye1KUtTW3ltbPK8t9XIdt9RJlwXUI3s7vDTezLZhDupQGLkI3
2+6r8aUTTf7hft8w4UzAA8O7IOOWwzKDXypa8ShuHKb+NhFRVXAP4e771GXfHcK6b0y0M+D7lf5d
VQNr+6L1Qaodrq8SbyNUlK7rND2OQ8I4C9I0d5tBNiT+5edl8IfibyJKp3AhUAyhgEkNJY3sy/A6
ZY2uVbAm6Al6xVBY5CDtJPM3MqbHPxBmh8RseYUjk849LhWpxWQZc/Cl3HzU5lSgWSKBmDNIhgUo
oEZ2t/mJtrrOL1P5eF0SrnJZaMB4YxGyLlqFG2QEpQ2lReDuBKfG11zEkMCV4R2AraOtO9OaF1r1
p2kgRfZaPXNG1b8uBF2HC9dph8GckLXWyRhtuKuK5amdRodYXzOpdbTBchL9T67eHRZzWsg05LXW
YsGk9b5SXkb7oIlqSrlLhu4L9Hug7l5ma7oVDOnNTR1Z/UnrntMlX52lXzzVikzv+rrxTv7+QmH0
ayFyn2wzLpS5e1yNwE5v0AG2iSgj+SjInsFRAfcAm2jaNjtP1BHXr1msjpGNXpSgc784aYVAl3nr
ptE03X+AqK7vDJnR5mkLDxaBz2B6+uIm89cpFdFg8A7MHoT+iB3IYplD3+UAafuvNYbVq7NzfVNE
UjC2ZVTWaBo3LJcSJ2jBsV5JZN4OlqjpVCQHs/fz0JVgeoccWfZ1MT6o+s/rYnCjw/1CMbd7Dlbu
qiSQYwoWz3SLAAP/iN96a6B6cCkspxfkKEQLx94wai0P8wCJ0mV09PHWaAdHGf8gnNDQ24pyT2Rc
wK9wvv1WnVeNVsOcDeZfRR5j7m94fd34p+UdgLEvSJMj4bjgaknM8psZmQ+6bWHAUo7qdVGDKVcF
4FWgHh9po4uC7HVEk+4mgdCPrJ3TK+jTlbzrwggQ2NIFS50WaUL7n5vK2rGd0ZWZle7/D4LZELnJ
JDNJAVGpi+kMmPh7SpRkEuwKN49I8/9oxcRViW7j833XW4TmJKIvAAnq+PDUiY41cER3vhxU4CUX
5i25arDDY6xAk9QJJrEBD+yYfvqIPEewZa7tFY7p2J/BTe5UbhEaP64vpgiVMQomqUGTZADVWBen
ioJoBult7jWKsKSdUydra9RrRmuGbl6UTuMpwO7qGEhR9Xc135YoMJ5kZ6k/GeNzVsWOOaaOkggs
BH8Xd6jM4cqiOM20GahJbP3VZpmDKYHPkWR/XGuwqZpfJDn9oCV5aNTKIdvSICn7T9dX+H/8BCQM
TERqiK8YK9WuRq7N64C4+vvgmacKGenJ0RVHcUFG54ve4PhWmOZ1fsGxr9koHlKkOgOc/FDd0nff
xAO7vYc+ps0voLhdcF0+7onf4THHUdmIvuoV8JTsa6/2TpsKgkahRMweLnJvK3lHT0blFLfmiaYA
JwcUkZCJhDUqHkQl6vw908CWjCZINKyytdZ23WlEyRHhLZ9pmnNDr9uXxqdUyZ2bxa6IyE+Ixxx+
eSTmvFK89KcUYyYB7eoDEUl2WPzi8EclMWAoeA/1Gds29Yo+zKgEdetGC8xoPOnmcj89ZJr0dF05
uDf0DoiRy4rRmCOBssMtrGPR+bXysxC557x6a7wtIczESzC4VVjuibYsZKVAp6RrvsBxNkPdpxMK
5cYp0DaFUxY5JdyPshbcdHy13OEyapl06ASfK+DKD7Ovu31ISie9QxawccujfZCObSI4atzVRO4P
VXgqWjXYFwbZlHAKUiSmE/ulNLzeeinrP4hzNeoe4NkbrAdsUksHBdumjggQRqvAhIcMfXr2YxLn
gp5SrtHYwTB6kZi5bIwJOnXKefocE8OLySBgd+Qv1rskzM1WZkkWGzTUwQBLJzJvQDbsDKIOOvo7
2Th0v1yMy6uVets0lM9A0n5o/Q14OJEQPiCB6vzBOdqtF3OHyHKfjdMAYTZj8vXSy1TLt0WzBATC
sL5bZFQFaq2g0FM2OV2J+Waj22u3sy7YGf7JeZeGLQklTZsOMe1kkTH+0AriE5Fd9XkOfjVHNLMr
IkKie31lm97M7y6EkxYU7w8w9q6E1HZteM3WOVv/05LscNNfr28VXzqimQYyz2jEYAOGuZHUuJyw
jPPJKNy3iYtBdShvp5+zh0FbgejG5yr6Do+xQ9kSoZRcglWoUzsYFN0vh+K7KkwdiGCYFwilbqtk
2iBWr0+nQW+CarTBAiZi+OFahp009O+7rdowkjgeTaqEWuJggmgr4qviyYG0MMEQEyS/NNavn3oy
2nmFtOQEMkvDmF0p6g+5qIiDJ8YehTFw4Hkzx6YGStxrToLUlCwqguL6DHsIxsAN9ZJok4EsrhR7
A6q64DRMaOaO8gCdMa56I2IK4Sr2HpAxdp2tp0qMVyhXQWdl405e80wwMcP0FOOGtoeJ/RQhJGP3
On1Es+AKyDkF9w6lp5FcCTXxibugaFI9ZC+i/h/uxoFeClkyNJFfVAs3U2cVc4FVJVXspuoPrQoF
9oGrgDAM6OEDX/RFUWsrlUnTUJkwuXJNXIKRqCgGXQ7jl+GUfLO6QIOTKXmioXsCWDYuQPFFJ6no
LQfXwBF00RNmgXSawPaJMJhYIMKcwlV/267+ccrdZPym1MH15RNBMNYuyUo09+IF2TWyr1rkLfmT
Kkou80/W+w6xFa1NVxVrE8MbHxNXQ/P19FdzQJdqdq/5TQiT/u26SHyVs5BkIEjLo5jo3OQleZqn
cYbbaS78Orojot547vdB8mQhZgGnCytODXLYitKWu8rQl9WdreV4janMNRIEapytAT0NyGlAI6QR
sA6ey6EOZrSBucByFZIcU212+mq8jxXRCeW4KWcwjAa0TavXywrqL3l8qfLbsX6JBsVJs+fru0Kt
GeMz4HiCJ41S2iFyZ6TBk680rJRhjMxl51QrarXnDTmKLlpcDCgHOXn7uY1EhN083UNruYHwXQbD
ywUDj9wiDsQEJMsdAhuhTB0SV8eo4dht3H9BbcZRDfpuBtcHGS7gMUKCTK+bJWu2XPMOpqhBtiD6
aOFty+lWZ3Mp2YDtiyb+cTEtFYxWuOaVi/K1MiryJEdE53b2IdI+lkSwcaLv07/vPAjMTtardcH3
4aE5KS550ghSwvxN2olAT8IOopfbNJeoCCCHnzuMLSzBpFK6neEsfoKx4ULeNN5FSJnq/1k0xp8o
bK1rE9ScoYvKDO2flRf7phcfrQ6kP3nwL2jouKdsB8gYpV5N6rxrAZh3CKS94bb6mGBKVhk2voSc
/rId9M8VxlyKXHWuEQE/DX0xRvaFfZ5UIyVbDdhI+H+p0/YvcfKoiFJyAgz2hTK3KrxapzBUTfyt
nu76fnaiRpD54GohmqlQLyzjNGusFuqNifEpIN7srKT7WtlTeTdWqSp6Aecpho0g4x/jzuIk7Wxt
EYy7NjqDV/zonQw9QYOzzN7qDfAjROEG3XjGLp4BMrpvlmraRzW9TVLbqbS3sTBx/C01EZB+v26C
OWuIwjTMR0DJE2IpNhmR1OMK/hvTdFOzedZm+6kcEvc6BHUgWWlArmeBlxePr6i4OD/Jc1erttRV
lEdyOCo3eTgHySE7id54OBqHsnEVQ7Bh0VHWxixasS1LppgpbFKchFIZ5EofyIXg/n1zFFhhaEIK
Baio37jIWk5LVc7oHn87s4OnBCY65pVAB7FUGdbfc91fMRm9CefSEcnHs4gohDI0DDWkuX22Jrk0
01kZpchEFfTs07e/bApSl/ZId+H4l1YJtu1tXxhREbuh8orWX8kX7IhFV8rzQHsZ8hl8gnTUSps5
W7j4030XilReiMZY363+L9qM+RkIQ2I/d2v47RgXK2564zkee9EYy6vU8bg1M0RruwLsUj5GBngx
BqEWYMzB+6Ow25hn6fd4TFg3EZDaDhvwtI54o/rFntEfCZdg+u3ZofAKwapgYU4M1PNi4MmQls0K
IkrL3bJbvXi0RQOruAu3+z7jGE7ztpZGhO+XKINejfs++jEjXSabJ0v+aVWP1y0Hd9mICZIe6Dw6
FJnQFAlMbdjoss3ji7w5kfUhkoLlDyoZUceI+nsVXECqLWvn9qmTczMZhxjm3TIDNXpqO/mE0RG/
LwqY/VAuCQgTfOHnII22GiueqODqShre4PxpubVazWmM36+kIXsc5hhFC5nGpdxwJ0bqZzWz76ZU
8SqbONfF4Rkj4FiwDOisQiDPbI09gHSi36DC8Sc7JEH8kLt4/frZOTSuFrEa8PRgB8ZmTdN4STqz
AliFrKlCHirJcHr7sLZP16XiXIaU/BO1LqgWR+6fMQvZ2MltbmLxJjxkKn+b1fH69/mrtgNg7EBR
mVK8dQDo/cmTfbARIrWznBa/DtCberiOxrkQ90EcO8Vu1GeMlilxVlc5VPobewhlO7gO8VYmyd4R
u3hUZwSSYm1WSpxdFDs52fPmTR+iEPXtuBazwDwuMN/pc/NNc9vACPUAyaTw+g8QycioobzN6qRN
wLfB4rZ80zPZ2bTfb1jdryOb1WmVBfQxBaxQrT4otZ/V/nUZOFpBeTfhYKKZD175W4vGLtSBRR9X
GfNRoBXL27DabsPEwcGn3VQYYfv7WSoKB6Z69IoBlX14rUHip4OVR3ENO9NLpy4xPA/5HktxJCnq
RC2Rl74sDbERByKiACE667WQ2DSnfFsVJPuqG1M9DSBcbxLFiZXFmacfgqW8vJ/O0RhXve4LTRum
TXljdM59TXa6xqHOS+2WbkoQOxqYxBt/0BuvwcBrwYnj7+ROWMbKa92YV7EF+Nl9e690UxBkOroD
1o9DHBjPAmnpbXt++qi0VGfAhgXfnbFX26gmFuoawUEVbAGdZ1v0LrIavuwN8Ag3wYPi/5DuHY45
7NbU4hW4UgD3xn5VeN1f1luSGCQjH0XW69IWn8vGnmx5kNauAFhU+or0ORUNjL+0HPi+qcHI4/7C
VcZslZT1YDVqoZeSrv5tW33iDLrkbF0juPi5cuxwmAtZSbY+lrZFcTvd1e3YUTGRSqAGXFHwNA8C
UBgP/HPuW6izOc9brSmu+YBh2ycTQ72ij9pdmjogyXAHKLyVOcbv32VYwB0qVc6d1SrjRVFbtLKh
AtVbAkrbNB2WB43mZ9og8YW9f9QNu1D2HR79+w6vaqrCanNIOQXZM8htT0mQhqmrPVB6c2t2RBxR
nLD/XEDGllRmM0xmBkDpoOBaa/AOE4fVYX57+wH34G9fZRROM20D/2JcAKPwZkeaZcRRd8vtKBNf
Iq+rqOGU0+x3hsFmZTqjVSXUPoCIaMXbkupi6E84humD5Me3c+2snvGCTJeQJePNQbvcO0vBTAwD
r9uEsRzZkuNFE0SKIHDsjr2bIr+lhdZJ7A/8j017R2JWMZELFETX0EoalsML8VBKjOGdYO7GeJ4b
81ESeECc3mQsKS1bhRnRwNXH2mA9ldWEHoOCODaUBKVFgxPf6U7xjZJ8ZX7qqY+CA889CmDBVekL
K6VpOD8K1tg0kja29ChoQXlQbkyQ+hwGH+Pt3a51spfpy3XESwuDUToy/Dg8PZjgTGPOXjzkm5bL
g4K+pfjYdXq4WeSQDKt/HYZzw5zjMEeuAb1ioa7A0cP00cQ0zSDyJqQ40GxLGdBFo9U4SYdzPOYS
GPQiQTH1iIXE1tE6voByaPvayXAz//cP+DkYcxPEbYqn1ghgprp922LlvijkvzH+UWSY6e6fHzaK
o2OICh4+Qe3DaAflMEVlGrSDOuI6OnrzUMdLw3AvPm70NF1AqUgowFwhCGTrLreWkEW3GgpFR23l
oRYmhy4U+VUCGNYDV7N6XScKI5+GY497Jj32R8ps8Cfq9y4O+7pWaAb1qICDqQl+f5/jsV9/7j3K
gvkvRs1zconYqB0cc4MaEvZQlgBH/SmaQqxdWUcpZBZMDlJthaPgeQivofq9KKDmHzQkipDwoFPs
2PdKo5bk1Zrr/7pyqa9FLljd3wjj8H//EA8DDMF+TMsimYOmKdus9PFELdZ0S4NDhXjLf/gb6r8m
UX/UZRiAlcWo4//CMUetj8y5aQcctVFOsY/S0HmWVsQ3yKyTj7qZJ0G7bD+LJhsFFowDTAsbEO1g
3gUegxnggizjplaD7E6D4XVL4xjrawHu8q43vT7RnSH5fl1n+YAm/AJwL+AOYg67orXoM01G2U2z
o7F8H8aQzhSphse1e61UUYU53SbmvEO8dzRGY7MmWoamBppihmN6LymhkhXOdYk4V7ilYCwTPHMF
I4xA+3J+u2GkKvz+tZXRB+iZ/6HVMvzlZBlwUAY3DUQBMd2UC6neAVmvKFkH+f9Iu7LltnEl+kWs
4r68kpREyZbXxHb8wkqcBNz3/evvgTO5piBcIZNbNTU1Va7hUQONRqOX03azALAD1/ji7LPyMAyL
62SC2Bzv1K0l05jNIrOSDGrdynBO7B09BWrikuth0+8p43wjOgUc3+RkJTVmu6bI6Sx9brBdt5SP
iBbQ2nemj0HfNLjQgDlF1GJx/to/RWQchU4e1TzNsZRgpz2YBNMDpY1aRZtFCur2579XFNw5KEcG
3RJnaIo1gOBf6fC0ku9lmlnvd9HW2BgV3qS0PCvaiO4hjvoD0KDzMjUMQTAYzYwLeZZSVEJ4qfSc
GrNXmhsHPCSXxTp/MMJ2fYCYtMlj9c5JCmce5AqmUrcx2iYwRSUkfKfHgBtHGbSRN2VssTIVkUlC
GUGKw6/yh+oq38v+nxREcU4WuLc+oBhz2A6IxmgRHvFLPSKLuclldTvhlslq7y8WbQXEeOHJgBlf
eUeB8Lgxs/SmtR1B+IO7LysI5g3jpIZK0LyGlpI0sNVnbby/LAJXuVA7RId8IvbMmr0cA4CISgMF
QxWk7UGZvFhUFcyFeM/BUka0sx7YQVUKGUyxEMG6muXatW0XVcJ/o78rEGad2mY05NpBUGoePjfW
Yyoi1eXuw+r7zCG0l1bTsFCKVytfEIBAk8r3yxvBM9M0T4NUNV0m/Ov0BJZ1ajRKgdAQfUNSd0zH
lNVgeCeWn4Mk8QV41Cgy988JHnMtDI3ZL2MHvKVHrLLYTlfhp+iZ7H8xxznfRaE13r1wAsjcC43a
gYXWwBK2jfueSobnCa4YTC7dU4cTscq/mYMIs7ZaVOZmSPo6G+wYQr6/WelErQETWeWtcqw84oNX
vBZF3viGDi3flEAERHlsL4eqkH4uMScA4dGBOvTedLXcWLu/bC2EeCssRutzKVaKpqFYvUsnaeGu
9cIv6Wt2ZaGjCT0eexrNF11I3IfRCpU5C/3SO9VsAlV9H2DYIThFR66JXq78E/GBw5JEtaivMQwD
OAMCfXQKX+6Z12Q/bGitQy1iSeHeGis05jzQRHA1KUDTi12rBnrqt/bXUdSGw7UjKxTmEDhqbKct
cke4jQKC2pdYcF9wXKG1RuiMws96L+NixPeXXN7U0rSzp6xEfWN5L0UoSe5Ec5M4wb0TFdSpwCvH
wVzMULLKkcYr1fuihCmptsOzcaPehUH0gEIHfZtsHF8RmUvurbJaSMafmKwsHMsOgvYYRLtLUMOG
3sFA3YeBsnPu39X+m/FXNnMFyngWcd+j+QjkUO/FesOeHLpA/U7DHLQaxrhz/n054uniMg6G1ZEs
UkcIqR6H7T9DaK7rF3VL+z2FQUXujbCSjrEmapjMlplCOv2+it8pHSUv9qZD8lX2VVdcuM6/EdDQ
ivCzbtORPqe60yA42w8jrPOItshigyAtGMM7F/1Cb1Wx+7NnF/cAwgeFdUYS66zrHywvndJ2ENJR
r4s5UET8sryHJJpQQOmFOJhmnKV40sxu4iUc8Nw61LTBHEVF6B17WEzQJUSBGoQbIv+F87OGZNSy
dRqljutR9lIDMQB1cA1pI/AWeNYRQ7JpkRue4meccrOiqFVPH3WoGp29yaclo1GEGTigePeSp+hB
pROsHoUFWtQesl7KGpcRLc1+48qH/OHXdFl1rz8OG3ObbkdRxIhnVNZozHnrO1lJFQdS2jopvTCW
UWjnRMbWkIRBDa6fsMZiTpsTV3iXWMBKNC9+oCH81GsVGvZDsEF0ZfO0fg3GXNnIFDTIUQPMtPxm
yVxVE3Eecg8zHZiLck5H1ZBzPz3MatSlY7QgZk4LFHVPC8JDu5M2rW+hBqO7j2+FukFvZFY3Vogs
96eOQLrVy0BstPf5r5ikfLccYCyv/6BhiaeIazDGPZAwDcxBHzcVb9xMSCdRhkwdbeoFTJdwBpNo
NS3GTwhzxajJ+L6aNO+oBA/hJ1TvU72fA/tB+yQ437y1RB7QMFCThm4VtlVFL1NnmnEZeRPumfEY
b9S76CuNEGVe/E2AxfNR1liM5tskLxKC0ZLIt8ybCHk5ak6UgOzUt/FLvsd9HsyB5aei0809cmtg
RkUjkMCoNaLfKJRYwMytBN0Vysc8EGOInVfBgqrMc66SzKpHfQqNuoHwCf1tSuh1AEOm4jiM3uUl
5dmtlWAsr9yEcZ+WpC8y6F9udN3X2odlCC5D8CzIGoJRyK5o2lKpIE89zDFmIzr1Q5Mn0/8brKQ/
Y+VOSrYkkZHQqChGSC8+WCc8jMjZ5ftiE21E1QScZTuJjNK/r8CWxnCULARYVvtj0vqNFLSzqJCf
o+0nIMwNpiR6mkooYvGiWT8mg+mBP/0gN5NbE3Ic8tm/vE8imZgrbEqWPssUWHqLWNse1egaudes
p8sgHGU4kYk5wToZpKToIVMRHqfiaRj2l79P/3/Gsp98nz2oePNqtYzvo6xK6dzCWeCsJVl+TPXi
KgUnhB8uk/Q1ni1R861AMvbNmUcTqt0LIBNiutacebmoHEKEwFwkyrAY+bRQH2P4milf0npzee14
Vg6LByZxDQSptDznVKuNpawcM0W8v3PgxBfb8uig3xUkMX/SNKLQrTjfqg80RhWivrCcYQAa+jxK
023Kpeq3yTwT6UXSplF1CVTl3mjlUvemvM0XFyzdM2LMRRG6kjGP4R5JfiXdlUqYv6F9W3qqk6hd
/Gkyl4cx0+Wn2iSyvEGA3Pj3TSI0cfDx4xk96/Rw0sIWP17fhTstAKf3Oxe6yM7w3gQrHFj90y1p
irTSmg448v3s0WdOeIfI1/RAB0rJgQY2NdHLka9lvyVDgPgU0anloUgWIIK8PkOva79zHsguNrzf
/PXZMRSN2+Gbng9M5oqInKjVFUJXs+w+9/30CVXpQSKJyFKEq8nEOLJwSaN5BE50PeEap+mlKsgw
qUjZRIc2mETdN/R3/28Vh5NwupZDK4390L+vJTryKe/DEKBidX6bQfuQ3oriXrytU/AwRQyYlgmy
WxdWRViWKdKdljO7vTW74yzSDp5Eawhmp+IqKaNsRMIY5bdUHUsv9bSjdv9rXJEosCASiNmvUopK
BTQneOmA1Ml6akVzRHl6t5aG2Z8xjJB9riBNLBM/048pRuHEsi8wq6I1o79i5SzIwzxmywCUCAUu
dFRIB/p/a6ei9wBKIXDouEZ8LRPjNaQhmZ1cwpqBM8WLgyUI/bd8TwOfoq5r/upZKCVDRtNAMeep
XASa0GQjggfdeGVgaBWuClPU4sDzgRRYQJTroNMV5a+nGGMdDeh1qRCcGGowz3zq4zubTheT99Fw
f3mfuMq2gmLuI1NJZHnpqGtS34Olyl3AoHEZgfc2A9XihzTMrZGY4HyzWkijKegQRoUmSpJN0Plp
B+kYgdSL+JKgGYC7Rx+IrFcS6hi20jolhGoNv897V8q/N71Aw6lKsWZuJRZbwVX3clW0AxULD9oy
/G70uzrOPW16ubx+IhzG+OjyOA5lD2FQbgF+5wHNuq4dXoN6+TKOaNEYs9MtRao7FVW6uEVPK7Aa
3+kF1VsiYRjb0zdTU8sp9RcLZLOWG63Ub8AJ6A2GIkDi0KGh0HqlBFTelQEao2xeRhvykJ+pWyBS
dFA38QHv9GflPozcFFk0NRAVK4rko39fgVp1b5CCVqnMBapGDHfofsj1/TgJbiTBqWW7huJucfLU
hE6AyHGU3kZ0iFxWBl4y6WT1GLtQxrqEjCdWrw5RBkMJZ3JP+mErSAZ2f9DryRdI11F27GBOPRva
JnkdkYK6xUMbtOMh7gQWged2K8rH95l9qex4mpQGr4h+mbe2pD5InbMN48yTKulWsu0KceDYR9vw
7q/W8QOYMeWLag3gYQAwnW3W75YrZ6M+zlvqxzrf/z0FJVX5DzBm02yrmqsBREEeajrA65VuMI1Q
oBiijWKMed23WUgI5OkIuEIntxtE7GsCBLaPsFTl2rLpVjnVFwlWQlFEPNMiBOYKd0Klw6QZLNOI
C5Wm3Lqfl3ddBMCYbFg4nB9qBfrkOdJe6795E6/2+d3jX1kZEsXSuGRYojZ9tq3P0SRwp0S/n/59
9X1N7WMQBeD3m86jUV+Zzvb/Wx/GNPexXJpJh99fZodkQdBAyQQS8C+z/54EtltPSYwUsx0ggdVn
klsV6CyIusE1U0sgCt9V+wBizje6/bVKo6JoNbK2bSBh4GzXvBlQK1nU1/0/jPIHGHO+q+q3VPax
/altkf7bjl/m3u3fZ8h1ojDp//DcPvCYw27NGOpDqPGawS++sUb7kzHLflImfqdmXhcu3minL6Nj
uZozvEJtiGtpbeYZZYjCTBHHJN/JBx+KiSANDdEyHspMykW38gJPisHJNuZgt17Vtq071OYOQ9S3
eW0/pOCXK63lpzI2W6v+ellvuVqlKrSTGlOAQIp0ei5So18kpcS1q6c/1dxfpm+ZKdAn7tFbQbCm
o18KlCQAYs4PUfHdHGKBAedVICD7+CEEs4qLKiUTqYAQN2BW0jA6OUctQOQvD8oOLeiKR7zUzzzR
ieQelBUsY1NyrQ0Tw8Hm9RI0JK1GP82ebTnZztZ0Y+cicnT+VqG6GyOTZTBjMKoLxi2pIQl9spf3
xAJnlB56UiaoHuF6Fep/QdirKkY7GAakwmsJj7Tlobsat86hE3ZW8M/9CofRu6hopyWkRuZXWVa5
kw0PjYPlvtyOIKYiouc0Xwk/5GKUcEgneyrpFVxK13F61TYC31ywOez9Nc7zmNQjvm/nuwil4sp1
LfKQTRzFs9fZaskYdatjVF0tNIObNHD788QvYz+Nr0dFYBL4RmkFRGVd3ZUzMaVCHwCkPdJYZbGV
0AjlNhvajyL0XERS0b+vwBD/KiylgMIVU+11y7atZi/JD2opoIsXKQB7q82Zk3Y06N5KXXQ9R4W+
jfv822Vryr9eVkvHXGcIowx9ZkEaeQfC6ua6wmwB27c10POg0hkEg99FgQG+XGDNwjtDR9aWkStv
J92MQyB2Eqm90lgGNwLdh0AuejzOdA8DX2SME0SUnWVWtRut7fsSq9f4kA0ljSXGXxbBP/MSBC8b
vnFYoTE6kZBai40Kro7yNvj6ZgmqoMZMXjqG3tiLYpPcYDIyJf+VjVnBUc3qNjKoZhzs+y730qDe
2X7tg7jiF0+emOJItJyMmtSVMYUzzQhqt8vWgNcT7/Tbxfs1uluU9KYfu7R3zL2RgNOrriPIF7aq
p9kJyF9aTxs3drhtoqP8F2QjeLJ9rCfbNdcNmE7SShCu2zqPNDjfBc5nqv/JRvKFBXlc/Ufjk66D
ukwFc/qp/VjAqBKWNPSr7vKv4018IEfrs3XUdqOPUxdIlbs8Cg4DvZvOFhSsGXS4N9gV2Wl6KZwz
vPoRL9V3pHX1zRQM7nAo9/InMQM03xivwBhVmdNiyPNsomBG6WoYy0qunV13I7viARNcTcGoNdTu
aCo4xhisTK7ruEw1XJKEuNn0vTBi1zaHjb18I8l9lnTu5ZXkOlDwOmnbiYwObeaiAcXPWJs5FrI1
Qk+vnmSUb9a1X4CAcNhehuLez7CRdLQyyvLYfjU8jit1ylGTN5a7qTjAk+9EgUCuJq4g6KFf3WSN
rg/TRJvURvPFnBpXMv8mRLYCYFS9KmZZ6RrIUGg/FnD8asPfODErACrhSoJSBROApQPALJ7S4Raz
kVwhdQ/3vl9hMHse581kNDStoRmhqyaaSxzds+Dx2V8u77hoO5hLxFTDwa4yCNNFhbtkkTvVAvXl
I4BUy8SAAXS0MobVrpa6yHsgtNLdON9JIj5k7vEAQeI/32f7A0PbSDB3FN/vnbspV7dRMVxZ5k0D
StxMEpXd8A/IBxjjkMulRqpmgJ2RD8YWk+l3kUfHq9ela7s3iSsH6EQWPaD4AW0MkoPtRpoTJuBU
4Za8DOuwV6m7FGMY0m78KW8K3947X6PaQ6rQR7Yr3FzWC54C4v2E7gwVNbom++JdtNhBz0uGCm7k
x2WvmkxMwcAQ2Gjb1cYMtmFNnr9dhuStLXjEFEwBxARWjLM8FRNJFSMraWfp9B3kzJtSvsGTVSCW
CIP+fXV2iyTJfhUZldkuGn500z42Xi+LwbseMHkVjb0g01DRknYK0aTloqS0MibPflSSX4ydrzm7
hM7gyI95mfuX4bgSreAYeypZaZs173D5z5LEnrTsujC4jMF1/tYyMTbVzG1jSjPIJAXV3riuvclt
Au2YxsgKlP4cNCJ6S57RWAMyutBjLE/TJQBsm9ew8stG4Dzz1Hv9fUYPWjlZzI6mo8q68UYi7ZQc
BNDZrRSLUroiJMbAlompdpWGfMoYgi/sh97fR5Pql/nL5S0SwTDueSuZaOGnO6RPyaFZrsOqvJVM
DJ8T4HDfbmvDwOhbZxVmN1sp+jiP2tu8SQP6ynE2ZenqmNGW+2Qr4hbi6QJqPND9oGKU5hmZYaJ1
dhflueJZ6pNq7SZbcIK4DylwnKPVAXQLmsU+2/S2x9TvASLRmt70Kj5EIHiDSZ+vwWN9I+J35ovz
gcYoBGhc9C5NIA5JgsHGxPnv/14TQG8AElpKdYCG1VP7U3VEkpw0geVOsuOkezE46GPVF0435i8b
WPNNOqEZdDcMUGRlC1koQQZ5GvxuX+MFo92brgZOq3grep7xzBxq5WUQFauKg9ERp1JhoHVdGBFo
U0AJo/kk19HH1KMmcDB7UXkWX7AVFrNDaCM27axqQDSivFPrTlfSE648GmzPwTS+CFww/pFa4TFn
N4vDFMSgkC1DBL13iz3KoLdoKep840i5kewg3Yrud9F60ltsdRFOUj10cwdMCb3f7Xg05NKVwqfL
qsh9lqkguEfRDHgoEZI9RVkkEi/2Ai8CvRvmodpOgXlt9y6dlSJ+BPJM4AqMbXMoat1suw5gUpMc
W+3gpI/ygnEwjsBP4e8X6EtgkZCRQLT0VKq2zTBA+hcRTe8V17TQLT1KHmbzPf3qxRJ1cHA3CzVB
lBLPpkzdp4BOFxrRlOCkdeFraPsKSgwwUEewV9Rws+91yhP0G4Qx7GEB5oGaHucBVFn39qHfhfvk
GQQiy0b7LH5F82QCmRlYuSjLJeiQT2XqnbIfK6IjejUWXj9+toq9nYrcPW7OY43CqLneSI2B/hdE
5KojevUWNFAsgblfHqxXgnBEhE1bNn8UcaFKwC7nGplR/S6Ox1qtgYy28cGffDwX7kFyiX5Wj5ZD
xkJaesGCsswUcdP1mDSIsETVHqoOVdNXUyq4KUUQjB6Ww9xIII1Ac1udebbhq2boNstOoIi8C3K1
ciajiGkCLsGMCtL5y7bbD4/WcwLmL0pX2z0QcJMKqwjfm0wubJbJnGjQraI26V1N/OhTm4PmldI9
pUiPOb0HelLMIEGJu3Rv/TQ8W6KUjYKVpdp+6QfQNVmZY8Wqo9wqoC3x9DkFUS8ed+mnogeBfP35
/1xeuskrKDscUe6McnGvejFuy6+0FT7fGRsHzDMYJVp44cbcXIYUbShzn8qtFmaShQ2NmmCQfFUW
ZOO4z5O1xjC2JI57m2A4ILx5FAEXV+NGcrvHKdD9pryDe/Kl2Yl80v8BibJjUIHYJqKBp6s4R1M/
hrRtqT8sqHKtd5KXOq52M24xsHQzBkYs0BCuV0IJUX8jMqsYV50yIjlOkwsY2udT+jP7OnPrfb4t
dqXgfcSNOazRmCWd1LCMFB1o8muc4tFH57GmoBVACpfkHlwjtLGKx/FQo3h+DD5kZMx1Jus9quiA
mtdvC7kJjdovTbD16otrRlt7vIpF8S+6T5cQGTOtlGNpIVuMwDguVXN+TRzim/GXyweA6zGANEZB
gRv6gvFaP9UWa5AGZZLwwqDd6XRKXaRsCkxgxGhWOMu+9Enbz4NAYbiSWSirA6EnRsOyTsNQZlG/
mMDUk8dZv5nj627cX5aLd7DXERvGbBpdbHUhrRUEY9H3KU0/d+2Pywg8IdbvdEYhLJSm6gstIe6b
hyl0FRABF2NwGYN7ltcgjA6YZhzBBcfbmfJCU6LmBiSoHuUEKbex3z5PIntF70lW6VaArKdKJiPD
TG7kmlAnipdTfJA8FK3T0kBR0TrvXlkjMTe2PBjEKWhWa6rbJfasZIq/TFWpLn4eS9a3uUq6yi3k
SPp8eU25mqFhBppuYI6XwwZ98ypc6nagFTtz46rxt0L0SOM5+3AefwOwUV/FLIc8UVHMUmfICHam
GzqHpv9mWYJsggiHWcB5ric7BbUYgv13ctq5lpV4aDh2VbK7vGJ8Tbd0EIWDaF5lu9HUXEvkMIZA
0UASN89mPzelo5qLaiC5tohGOX4DMUdKyqWuckocqeWxe3/eLlcSRsJ6yqvpKh6l3+lFnUgi2ZgD
NiZxmky0Yh5z5u4SNXWtTH+UVVGi7DIMirVOrazcN9HQUmMRU7cbFLigdVxGQfaHew9/rJ/Gth0N
McJ5JIa1aPzySUbH+dC5uSfv5bcokAOyCMw43Y5zW/F7u9AXcipUnsSRXWcQqpsLby5zV8VAt3p+
lkHkOuIp+PX/UUONHbeSo6eqnmkHipaB3gdZQEQhelASXkY5W0Q6WRtEQagwVGyHcnKeShXOzjTo
YING1/cviqvQQNf35OEQ7xRJTBPAHmOKZ4FSDQ1+iCSCkP8UTzGn0NSW1PRCy5MeUUAzvUx0xMdW
B/2Os+xHY6O+c+yJ4lZnIRCkAUDZjVluoA0ECbzGSJomdjZMyez45lE/ZG+0TVu+LffWD/ELUIhF
rfLKtU+12C5pQ5Tf+MU75a95Z+yWzXT8A8Yw9g5j5aKHcYVlSZYcmymwKEeAcp0emivapVnf/gHW
2e5hDU3aeYWJxVhHdg27VI2Tmsy234MXnVIhZJU/39BZfDFYamU/y93pc7GTRc0QrEGhMq5xmfVs
DVMHHygCzmP9lHQ/nSxYdIEvwF6ULASzjKjVd5a2BMTU+sn46kjCsk/eRq2FoIu72qgmmkndpli8
CeTn8OPDvfpJrX3tQOcVm63gZHO3CsSwePog9wUysFO0aSRqaNkDBmMrT5IWqOAID/dDInqe0FOz
torvy/YBc+ZBxU6Blm7AUA9KxRMWNIBfeqTJ9/QROwaS6A3LOlIU0FJBwIRZqPiHjaqnljwbU1U4
KF7tfBK/RPrgkh5zDZx9Lbou6RqxwlnwbRBiRL5cdZh7rEvaEdMNUsdH5QwKgyhvN2XxEfXP8rTb
0i0gITHPISeWJMMkTun4JTmSFNM1Xg1HRBMgwmBurzbH0HQjBEbs3FSt6Zpd0Hd/cYTWcjAWtkBM
qk/fMaS7drrphG993gmyMTuAOrJ0hiFzRmvZGo1Cjh0/2ld7BwSQy673K9e8QrDE+7cXI/TMRuUy
hj7CB0RW6vT8OLlVqWqFOXRUsd95PT4PLh4Hpd8cRWRH57ewbeEqpLkiBen2MwaEtFqqdMQ7wKfl
xYWf3dp3mCd4jbkkoGkjiki28zOEg4OgAeiBcDjPe70UK6qaOLb99Gf5c0azvRFIb60HgiyQmYW9
68yYkZD74gll50aWklXL4FyCr4E2KUZDMAtNUZrCtvy8aN1yuctDgfMuAmAuimFuNSVCs6sfT9VD
r6v7chAOPDnXQghBZ1ho+DcmdjJaWNilZZqlZfmhc/c+CX5r+61zjN+pK0XtjOfnloKBGsOwoCBn
kwqVckE1hg4SrFz+oqY7dUAjtypvBMpO1/3U0FmqroN29L22BSUfp8puTJg/pYLmxf81qzPeRNvU
C4MB9NeUUEl+EOBxlnCNd8Y1NJC5NGzgZfthnyFi55WOSytm56DGVN+tAI4aN1Y8MNSi4pgOezTe
4w6rm7ckxmi3C+AaMH1pfryhzmYH9gUq3L8eN4XMkIq6Y0qGgLFTwD1dTIegE2a2Z8sv+vdy9Hy3
7Jb7dE9JEDHdan9ZuPN7HgFblXrTgFNstqA6KucKdY+a5RuT6Znttyip3bCr3ZaIrnrOKgIJDIFw
YvAfLHFmUvaqqRPdgqMpURYG8IiDSm+KkEahiWaRBeYcZaCYDsoqYexh8k+XMQHVYo2hcpYvZ98i
jP8TzaLnLpyGcJyNUgYT80tOv7/ESRSa8miBfOoQWteykbph6Cfh98v7wznAOFYITsuY3K5h4O4p
jBQNmtHkg+VX5jct3sbkIdME+s1dqRUElXSl3rVqhRpJABE5t1n1XEWiuBx3599nf2JAOwYoMGZ7
jsww04cFVnWG50qZ/xyPIE39SvPH4rGzZ8lCnCBsDOYggzvexH8wW1/JfUqsHDqNKrv8Kb8hAWVv
lDYg4cbYcfAB4qmR+qBDFtgl7kLqloFaYugdPMzThWxlJ8GMZ6ic5nxdnOeCiC5e/kJ+ADA614Bj
BsXYAHCC+UAJfIZguZ/+OUCiF69IGmYVl6Kp0NoBsE6fQOa21a3sbxTvY71YMx4Z5tg3dL3GsfIb
OOKVJTI6nJtJQ5xAw/wClK2iYP50S+pllJQpgqui3+uHFLQiKAjyKWci8fLtXzkoyINr8MAcBUXe
rAaAhwyzEvrF9ovwq66/2SKjdhbipqqNOh3oFp7RcDEZc2AaRaFmjWLiSYHXkjv/oC6X7qIwI8gf
yb+u1gEcIjt02jGMHGVMOV2+0eytOkt6mAb5oYOHMnhRJSiz5KiZriLXDK9Op14Kc2jsWNcz1QCE
Kkc3ZVMfl7ZwL9vQs1DpuxgrDObcLPbUaosEDOVxKt3hGlyd/nKTPZUx2JoxVhHnyb8MyTHbJ1Ix
hycsUVyX17Cpw1Lsh/FHl0Z3NjpcL6Pw1GENYzP7E0lt2UolTlD15txaL62bbvJd/0V1XMpsJO1F
aQiBWDZznGR1XJAsxaWX2Znb6Z9rcFYmIkZhuhuMu4UiNFQJ4gWFNgn2iS5nGG6v0t2SrK8RAhtL
/a2pngtnQ5yvkojZj/d2OkFjbj+S5/WsQc995bbf0OakLhgOvY+wPR4wwvPLseAnaIy2L3lVoG4Q
aLREsTwk8P3Ll1/zAKx9/HxZPbi7hUML+4drUGPHT42YG2zWU2357Ux8Jd46mPTeiLwHLgjeneiB
suCmsBkiyW57w+wIdkslblNv6ubFqv5l8ub9/H5gsEkie16kca6AAaIjNwu3A4Zhlv1mjj5dXjC6
+meaB55s+PjgETTZ4kRdIm1VKyG4jchXO3vIQAPevBhoRWhFFGucewlNUx9IjNZNZp7PeQek+b57
IQ+6p7i01Wmks3PfR4kK7BH3TK3wGL0rcj3rpoSuIGY3Z/b3ProrsZadHGCwRyW0S1w1X8ExBtc0
epAeGhBPeZTv8xsNAzAxmSvz6GBgMVcxTwXxoJZRlwh3HMOsTm+prEFh3dKbuBSHinh9Ob9GlhnI
JNpcVg8RDpV67SgPejHn8PD8MX2aKlAofou0SeCx8DEMHUcJbJZnz5YoM0mVlsAgxksqPVjKp17E
QsGFQKEerStG3OjsOZt3mS1PkeXbyv2IVyX6ntL4bxQcQU84XahztM988FAqSKO2JaIcx2JvbUvU
1Vighd8pnobMJNgJXi7vDc+N0GDmbNsy0LTLel7OLFdZWsPWLe2Lo79kokuJe9WuARiVlmvbyOUK
AkmYYQxSRPCMYth1OaJTPLtBvdVONAhaJBHjQixJkkyZAomU6FqDc5zlorQINTKsuVuJxPrfy4ii
Aa2rLD9pa59E+1G6D1NUkYkUjnvHwgXHYwyXEYqImQegNmhmTOQcQNdgIUGRVYo8a76nE1vQZiB4
JXHVewVG13V1ShPNMFvSASxvr3sU2ZZPoy1wKEUQ9O8riDweS1Q4FYDQPsW97Jraz4xoAhDu/oMN
Ez2c8PXhgp+CNBFJQ9NK4Crob0n5Vojo7/i7sgJgFkoySrtVbQAMW/OAWvxDVQTNZsD9k/pO4UUi
NhqRQMyqqaSfrGIAnlzeFMWdqWwumwDurqzkYe7U2a70Zdbw/UyDJzI+Lenz2IsaB3kXN8zMf3eF
uUgTzKPEGAMqxM7eqWjWl7zuYKJrkM6yDT1RuoprdjC2Ay3fSFjAi2OtwFIlapcq8OHeJy3XXvMc
ex148WloNdyIjA5vDVdwbDf7GBmkD2cZSpd6enOLxgwr+osbbg3B3NbJKA9lKC/gu59vnQ7km92h
nd8uq8I7cQtr2tYgzFWdZ6pZthHkSPa0Aj4H4YC6VV1UgQmkEW0Qa9ukIikI+iuxYvXeuU0Dchgx
Bv611ujcVbTQEGGBOO8cgbcUoTQLg9ot9n0UNUpiERnzVWzpWisPQu+NqtT52n18nzlHxhDrOYos
EDNtfZIe23QnOw+9HejJt0gJbHCMXt4sns5Bs0HJRLNY5wHvKDWtWJlQt4xA05hM7jQmu5EITq4I
hdEIvDVbhQyz6cdN6tZTsIR3TiyoKeLtzFoSxmTDoetMbcDKWcZDpXyK5t3lleIGMtYAjMlWpmUM
Jwqg4bE6+eVDu6PlvJMXxe+sT+JEJu/hsEaky7q66tTOrGIHTZa+Pb32do54/ZcpMt1YeYi1J13b
XxaQu0m6jS5wFEjbZ/W1mAdIKm20TL+ffK14it+0RuCYihAY5U7aKp91bJS/RPEcGLlufErtKfeL
uftxWRauMqxkYW4KPcnRMI8SacjyaipXafPp8ve5khiGid4bFa1s7KsnittGLTDc2k/7xSXZoatj
rxH1VPJcRHMFwpya0ADDjxyqpt8kr33zSuTO0+ud1n65LAvXF0GWBjFNzCTGbcecnHQu66g1gCMV
mKhGi9SdjfQ04cGIFpvt34Sx1mjMMdJDuUPPIdDmcHQn+15JDr0kUDTuyq0kotu3Ojh5pMy9UgIj
X46kcdXuaFuBU2wFC8fVghUMo8/WiHavGAEsP0O31zvNq0VccBkjFLin3Mx0nI18Jeo65Or2CpXR
7chZUM8YAlUK/VR9rG1RyJYvFqhkdTwYkBBlnIQSr9a5nHBM6z5zZxLk2eBK2rNg8aj2sjed6UAT
4NApyMQzYqTaMBBQ6uAIPTnoh0CNDk1JjpqX3RDvD5pNuFKt8Jg3ZN85paLSZUuuBx9haD/8oj10
h/xT48qYNxftsqMoi8O7zNci0r+v1HCs27hOM1gJDC5HcDPdjVsa8hbVIPEP8IdobNdaYeqZEWVY
yvFQ4b2/BBZmS1g7SoNEtpV/eeO46rcCY7QDHTuxVi8QypmJWzVvUSIsbBVBMIavMhQnrJCL8Y1H
E8cqRs9f2vkmWj2gGV5I3DYQzqQSqCPbvRYWwxDHKFb0603+9CsUbbz2voLGRtQs7S6voXDH6Aqs
NMPs+qRUCSJNNfihaadyb23oaEdzW+1G8UtGoPtsbLUBr2g8xdizYd6C7d9N0AlYfr4sk2jTGGOY
aVFaIc2Eyx1Ezd0PQ/p++ft8/2uleIzBGKIumk26Q1Jg76wt5mFeAWzXbODr01EFRxHJwFn/Fg19
r86vyZgMR5/sHCXP9Pxitq4bo8pgTz6T3Xw7bzU81GfZNe6GyhUIKlJFxmyoTThMpQNB1WO/oUN1
wH+XoKRH3tIim0IS4AmsFJtnxGxTNZlTwGV7OqYs3nV436IwPhCIRfNhrMGHc4mh7AbKx3SDMRzS
Ikt1tMgQC/Nvqi0trXEw0aLyrL0AiRcnQD4EdwoSLyjjYRyazCqSdEGSC3EC7ZaySmKq11E7jltK
K0m2wj4/Hh4uZBVJBRUqbjMbNoxSEtdmjKCuvq1QWzMEUuu22+QrzSfoz+IWP55/swJki1u1vgBr
Zp0iMBFhtFe2GUDAksebMBL4UTy7scZhtqwbo6nLdAgWGy/hdK+XnwZLUHjKqbe39DUGPQ0rUyiF
k23HEoI6CartkVr6bDReizZa1Y8OVbL5C9VASbBiIMeEIkq28cSqwMsppYgeJvsGY4reTEwEDP3B
K6crfUv+ID/CK4h5h0KdFwKJZ1QietJ25mxIVO0x+dyvwXaV+NKmyV0DsyopUWf6LF8J62155phK
+BuWMcdzbqbdMAO2azfpAy0Q7QLpM1gmPfMNHAiYG9IL7Aj3UkMcAZzBKBAFrR+jLZKeZgZZkHii
kv7iKhy38vZXl6som8tRTZTHgyEY9d0oAWMrOWNQatVNiaRaD3YZhbjKj0TI2MRZQ+s/pF3Jcty4
EvwiRpDgfuXWi3ZZtmVfGLY85r6T4PL1LyHPuCk0p+HRCx8d0akCC4VCoSpTN200f8mGjPYpzqCx
baymG3XFi6/LQ/qFkfRYXvFsfmWq4PHReCSCOsnWEr5B5DbDrKnDaFVAtPdTkCAnltwwWI4gdMWE
q6hYLzKPC5OaXP9tHoV2dnmfipgOtspzeBBSZVAhqgj4/MCQPIdq2RNV8aKf8+xqRxsUtQW0D0Bv
7smBDiUMEQXA9gKycCJDmZzAG99GE0rLKtVbTfGg8vwr8mdu3zr2w4SmaHGj4xYeIyjTWO0ML218
U0ZmmtmckVT3Mm06KMTrlMZRxysyvuCpPCSg0az2ZmfcVGnplLnAXTb2wBtwzlvUqKNSOWS6lyio
uofZ4KqdemtOoiflDUdhKrsqzm3TAPs5t6iZ1Vdjkye6p6ojdXHy6k5lEUH42DjT3oBwydYkL7Rt
B4DgWo3hwy/JULqFETlDI0i+t1ZNQ4MLJtjge+jpeusiY6wNmWxLulfkP/XSSZPPVeddPmY2IdBh
jkYx0BrIvFcQlNiKqEPnqxxX6ghOIEWX9pJmakfLmJT/TJmMPNWG/rdmIfcwoajLdSIt3WxLVl3g
NgHeiWP3wKi3IGwwv0z+fHjXk/8bOC4sRvo8pFlZotLaPuf9z6m6DYdPlxdwc1+tTeJce2j1uZAS
mNTFLo5NBA4IVgfmV5ZR/UHY2MjgbAw3okkRgwHyWfNJNM+dZkUdTsvn+Kl9Uhzg7agrY0eBji15
Vy8S0mCGhCdRG2Neb50wb9Oxy+LewDiMhvc/8Ol4jEeYqQdI4pN5awNj8+JYRiOeefacqZTxFEt1
DjTQ9wSseTH/ILnR9YJii44rtSQ8W7ZuayzP/w3J/qRVWjcPKkj0tAw1CRdzxB5EsQIDtEHWU+9g
2PyPLjIsDHEXjDeQ3Jou/UDUuYTPKIrxQqtHqhcYVlkKp4Oy2ISgddlHtzb52kIuw0olxeyjCHAZ
1bwO5ETR4o+i2a+t9PiNUVzstdt4sGuCddQg2oFSAWYBoVbqyyC5lqFecNkkIRoXhEMjUnFxgqPM
RyWo0TkSXVcHApqSSOghoq/FXZrySqaDOjCfzDrPgG9oO2rafvfDUgVdrlt5yGoNQbjy1hcrfcTQ
T8Gsap0+Rzxhlim39exp4N4s/cxyhDW5zYjy2/9BfvQWs5/Qo2DY+G7yQw96CpbJgYjouKBh/E+m
s4Q2cgHTKEqShuhg8oZjdMvqV7GnedNDz6bBgj+487Lf+/fNhgTvrX1Iwf4O0NpODQp0vpaha92N
XgnenmbfvqMh480n5MJJZBoJVRuYN6nkfkitvWoL6y6iT8bFjwELqLYMw3hQAg2EVZnb+pOLQQnI
bkrCp+TL8QO19rcrqA0YO1FVeMjU7MPckaK7WJSBX477mAJ5CyGBGs6iLSwCFVBa3o+9K4gXIi/g
4kVOksSYFgBIvYuZCC88lFey4vQ+m7W1vULw4C+yh4sZsbKkWmUwL2huhvmeWMG77MGMFBtiOR/n
LWO5kpShZi3+cQi+fdDDe/E38Pu7xpW4I3nbA05o3J5VtTwamrFC1qF2To8AQYgTC2P69jc6oXA7
FZxJnTRThoLiFOsGDROkNnPQBMmd+aMWcqOI8LitSrIuhKoP0kOl2ed4jmAFlnHc6TfDNQsOIp/4
l8h3so/bthiuAmNUgm/We5iVgSJTiLEMHRuXMY2GvhBPZB+/b6kqmf2M9XwVJbxJA2j53bQ+a66s
d5AOvOySIh/htnAeq2WulLAuQ9m++ZAhNVUF18jNZFsHd+8/Xs/tYqmExnVRA6NrIeKOjh3XdkFX
wrhaUz/fCTspRCvIbWOt7IheG/CQ3qOgCWR1Fbo3XSgyoebX7C8v4HbM+G0cX97WkpD28YLPFWbL
DZgXIUPyn2k/2QVstYC8rPGsTIhMLRaQBlKHQQZ06njZAePLqtsEsS8q3Ihc3mQLvEquIfJYSQ2B
TezBT/XU73XvkAMbnXjlvzJc8nh5EYWIXBApJzPWJBYYo5/IQt3YVb4jioAI1F0w5i6O9EJALorQ
QSEFCAngkz76fb00MO7VR/nABo3rXfV5FPXjijaByYURAt7PUWFOSYPZ7+8alPrGL79KtOzFUaAR
xVz8PH06eSUXRAxC5RIEUoZXXvcHxvvS+/Ge7IVPISLv58JHbzQqZvCYZ74oLz0Em0DKOTm2i1pR
QZzukGN//78Rkh/PJdZiKQllzoL+Adc65njs0TxWjmANJaJX9n+5tJzWkgsnxhDqJNHx5cguvmep
vc2ITpXXS2arC1IeQTzmp76maEys0YBf2vYRkiKhfh3bvmCzCeIjXz5q9a4dKSQ44fsst2bErfMP
NmhYQmYINI4COIGPWFw0aQ2qltHC1u8r9Vo0AIEUCGP95E66YZeV5D1d4iiXgklKZQMKCj+2RPpF
mwYrRZY1qQcrLmtnjKH9bSffBJZtLuQJiJ9dShYS4/4PoBGcRxqiVooMVfNMyH3IV6Jp/s1lXIFx
N74RyXBsMrBKUb50UnzM40L0rbYxsGh4bMS8Bf+Q3zeoXHZRg2wAD3919Yn2ogyYBZ6zwMQ+y98I
XGBK5DZH7AWC/HU+6i+schMH2MnHLsgbbCq8keEpQrSHRXZxYUqylZw0A7NLeUBbU918uuwJot/n
MhxTl2Sl0vH7qrG3JSiyvuMVkxH4/142Lgahu75vCkhMvV6/o3121G+1O2n3J+Nk20fjCYvPaFq6
ZFEYIjxYH9kk46/iKPnQeaw4Kn7jYGt/wSP45EbSlLaaLZhmjR8z+mRl1Gmqo5H/VETvDNtn8Moy
LhKh+VmRZLaK0zP1kteJ8XBvghGN3b9FL4hb7R14P2SNz4qpgpiI27ATJE7lKsI6oipKoSwDCvrK
TXbkR3JtPiT3dBfdWb5IZXzz/FiBciZiCqOIQpYqWhJ14eoYmHFpJrgnby8k+MMgScfckufKXcqi
i0lr6kh6nbT7u8cIVDfdkYKjT0yDJQTkwkbalmYZ9gD8Ve7KWc/KPjmw80NM9L194q/M48JFIhUY
3muA1maBgV4gpvTQTAFKlWiQEY2BbH4xi+AlHcx5YEzgUl8cjtooT7ruddGNpd2r5GgRwR1la2QC
rQHsUQocBRin5Fyxn6qla8DdgroD+i2P/T7H7YtRYYoOqc3wvgLi3M9eUElDr4/u1fPkaOkn0Bs7
cb6bpMPlgLu9aDZ6ATA/BdEtLh7qUjTUYUl0b7b8OjmofzWd6NbK1v0sLtlYLMbZg7Fhzgni1Cjm
coEpjHH49Ra5Kz5icuZ1/D590B4vW7QdLlZ43BkyQUA7MRle/Ww84BXFNyGM6Mmps9xOEBgh10bv
xA/C8g379JfM5FYykQcbnauAlXdM1GS5Cq+Lg4qBJzH35eZHO1nI95FqY9GlBrMwt0EQZIJKiib+
bKu+YCW3TTLA/IgZmnMuOMhtadYgRSwtY18u86MjqF9RiE8C4z1egpdexZLRY2ydUYeWZSaXeK5k
vWD24BSg6s8h1227VedPPkMU9XZuLeIakKUiq7t5Ixlx25tIA4fhWxGBs+NlFilMbmUzawj2J6wg
QiXKe1rBJt1InbEdHUMkYbzVtYQuqdOycfHcHGLwQeeA6D3TdvQgx8St5kV/pT//qQp1x+pOeF3d
8ow1LLenlTrrq7AHLMl/qQbtsbl0h+nzlbv3cIu9MZLb0blGjF4mCSqVd+ENa7Ts9/Pdq0QG3phF
bfub8WNtG7eRF73qu5F9tfR6iF1t2YMuEBfj/ggBz7lyKhUDF73LBgsF223TXQhGWdHzhh4Onk5U
bpLErGNIjfQeKPo/pYrT3Ei30yMbCG+d+iERt6RvbgImVoTRGGQhfI+FXYE2glbosUho4QxaCF5M
YXuWCIPbaGGT51XIMNL4I/2xGF8sEW30ZqZtYBqKSQaBFo7nPATpJzR5CzjIoAXsmT4FtV45uzEa
O1njquQJW9+3DrU1ImdUZKVNb1YIjTquDgcC2qTIl9wKWkUZnipZy5TopXJ7GU82sv9fBZN6agur
kNGroifX+hhIypdEEtRMNtcRzNGokYK28lzCKq1DNc+phbx+APkc04JRZq/2tQGzu4pbBfZBErXg
bN1aVpD8JWmmYTUNEibApEbf1z8gZ+80fekrf0UiGcSt7YX7g/baiYjkjcsP7ZGa3cTGZYYu0OKr
RcSez+ICnwCsf593CWS6ejji91P0Z6voz37/FAkqMic7OEfIE0rtigKnD1h2kwfoqmRUi6qPYOhO
XwRRiWWal8ziThg0OSZmXwOu9sAmAy3W6Bjtfj0C1DvRbOPm/WRtHHewyIUSMbVUXLtumAx6HoAQ
+Ea7+8VAJfpiIo/gzhUlRHW3TmDaOINyvm29wgy9y8sncgruMCFDioZzC/bk6JpW9phJCP5E+mIr
OKyWjWepiIqRSCnkKVhwqC0nBnOAKrr7bDqCriA06KyRkh+pzrq01eIE0kny7pcKkPWUfp7wskDQ
4VKLph02vw3CNrS5TRVt4PxNS9YSoykxeTOke0k91KXgw7Bve+bWq9/nLlizkaqQPcTvS8pfuvE1
nq+scB/XqWN2d/0smHneDqwrNC72mHE+KzFjxamf9dfIGnvUkQ/T8VcpSNReK1o89v+rs2KImjEL
RwTVUHNMcheRb5e9etPdVuZwIYjYk1rLGfv9pHNSheytdPBNkIVfhtmsH+DkZv2faIg7G3XG0CZJ
bIxsvD6J6/sCnR69T6BUEwkrm0IsLs6RmRS5xEqPFEwfkEo+Dl/yHExTKFVcEVF9eGsB0ayuMI5m
jFbyeRekFsNimlvUa1PFz8tA0Uavq//7VIi9BuG8YJT1erJDVhDEBG9Mdw34KjpRa8lWoWINwrmC
3WctsWZ0ZDbdtVZfy3bv9JOTkg+XXUG0YNzXgQZfTPUUfZiL9c1Y/KF6MrPDeyBsDCKxAtLZrPii
WmM5RHgxgvQf2paCUFKdSUjwshkKMMD9G4YLPFqhSV064hWnO8ZPbJxW8u1vv8pIjLtY+T+t4iIP
WQZJ73PUMTOIcsvfpLhxEpEPbMVSlMPAbM0u7yCpeBtujGHSaWxi5YgeYBM7lqo5xfRcwd/C5GNL
BSZtL+EJ77VKtwpvhZzMaVPBsfPDdF0d47vCpZGzHJGkgm6apsIeyK14ujLwNXasAPXJkuMmA+Cs
fJHax1nUPbrp3SuDOJ/Q7QTDMz0+ktFYHnTgqzFzx0zQXikC4TyhKeQ+tVgwHZrvsgUuq4+Gvbu8
hUTrxEUcvYzDRuvhCGPUftXr4g4NOM5lCJEV7P9Xn6KXEzUdJVhRkS+6dKXlspP1gmKUCIMLNt2Y
KVaY4nMoVu+U0fWsfy/k4P+zg0t09TTv4575cB/jYSH+QsLFre1Pl0HYH8onOZZigxoJCiWY6OQW
S2+GSFMLBX2F5RioRr5D62QQ0/CxzfCYexlr+9ufsLhFi8bZnBFakR6qlnbT1HNzmIdZ8y6jbPar
M30KE8N64I/m39xJmXRhXICiRn5ID4worXqIfNOfX1hTfojmP1EutekMYElXIIiBHjWeXGqSrcxs
JKzhlFxX+WEZvtmGKzCK7e+z73TC4BmlpiJJSI8q12tPC7t2t/1tjboneyaxshtdsIgCk/gJ33Is
Bugfw6RBRn8O7cbrrpy+ZZUmCNSb7gfyPGhuQI0KNbW3exUkNRaBejmy3rB3ZvVDX79Yui8NAhj2
M+erd4LhrnGFbI1dBTkbr7eH6yLCFAj4hEf7IaKVH1pLcPljbS/eCY077Eg0Wj1NYVRl3VbLzuwe
C9F5urmVTuvG3+aoQvXMqAFRhOi5s+4K+nzZhs1rtrVC4G5XM2ZrmxZD9Z71tfrEKqqsF9PMPcJE
34NqL4ATrBnhzjdK7KQoKL7QvKMBZAxv7QAqRqWT7RR0vofPxufxu/BBZntT/f5QhDvv7M6o1YUR
iSiDo9hgzKmDOKj3tIVqbf8HE8QiI9lXXZ1MBbWHDtkROo6U2JkHz25yp7YELL/buc/qy7G/YoWi
m+U4RuAsBunAFEgvGuai+/1kuqwDTt43n0VD8yKruLBukqVuEnZPVlR/QVW1j51KdJ3cLLmv3ZEL
FDqUJ9WwwtKRh8EvNddwI996YspDyPN37BFN+iKK68I9wIWNXG4yCopjVACuGPtqfmf6Q6AeGXXJ
u2Z47bWFXNTQ6CRHUgewfExvZGO4J7aoYiIyiO+iWvKx1uYCRaAWXRmKh5tF5IA6+7o7TB/Fc0GC
IKVyISQLNU3CkB7QmuE2mb4sSS9o1hG4nspFjcSO58K2gWC132N7r2WVU4jeOEUYXJDQeqkpQHDG
SoAgCIMYqT7hIWQRvhew1bhwRqlccBhspYobiFN5mGtirBqxJ7ngegbRBTqBRKFPZBT7/1WMUNXG
rG3m2YV9u9RHuXkwRBMYoq/PhQUpLiRiDYAI7c90/t7UgiNj+/dNzIZDtgvqcJwJ49hLJB6QotjV
F035GdWCvt7tPBKKDf8AcAZ0RaOQkQJA2tt36T1rObTuk5361biL9+iUVh1RN/j2VzkhckGunCYz
tO0FN/E0dCbjsbEiRzwdJULholqSqXmRspQ/V34ayU2kSO44p87lA3074zqZwkWzDrM3GVgfkIRn
nROqaKVXLadPn/uic0j74TLYvxx5v9H4sWmiW70UJ8iO2Qhb5qcfwE0ARmmmCNDuzIOQTojt+fO9
esLjIptB8FxJMX2Mnm96jdToHmW6yum8X7TcEVLZ3WULBc5uc4FONZNcrmMARnoI6R1deqDlQN4D
gsdlxWLNj2fsgaXdaUPKyHZID0qm3IJQpSLyC7ZpzlZuhcFFubAwQC814UuF/bcS42Vz7yiTZ4ha
ijZ9fAXDBQd7IiHIpQHTtd/7SHcH3J3V9sfljyIC4QLElOVz0Y4AsZXrKN7H9of6PU+64Nz4/Um4
iCCbtEryDhBK+xyl97byQCNBHN1OClYYXDwwh8zUZwkY0XLQKlcBXzH91kKkvLzK6JEO90brp1Hv
LiJk0fpxMSKeEqVtF/hblCBJNaEpbrlL9v85Nd8JNXVGBllHgEhV9FKE9s9k1tzLfrDt02AEAmmI
DeoBLhqE01zlSdTjbm5RNGa+tDaahdDVPdvBZaDtBTsBcVEgAUFW26kDLkmGOxWpQ/8CLaEgcIsw
uHTHGPR26noYY1p3snJVZsecCMzYDGZ4ZP9nvbgYIENIaqQFIEozu1Yt6Emlf11eKBECM3KV3oRg
rS4KkO56S/IlBdnEf5UFZ1Ni6ED7bQG386vGrnAhwe8T67MsH/Tsp1L6l00QfQdu57dJnYwD+GY8
En4okpfQ3rXa53dAQONBl3X0Xp6JE1uEWrEZT2iDpK4VHoYfBjlcRtiOLScIvneD0RIpkz2yzk4N
dLR4y8h2Yekso2cEM2Qfx4d3ASJeGrAKajrcsoEScRlsdFHjnjh5koMagqfdMz7G8SDujdp8EbRZ
1c8CR5aNNPStnw1Ul9uFdjq4P/In1tGp+8YLY/4QM0izYMgfnGsobtM0rTRJpAcU2TE2pGKn7JoD
2YsOHBbsz2AIsmno/mk2+L/eWjQVbVoqsa17pfJppi9L8tGadiUdnJAkoEMSnD2bRq3QuIDWqU2r
2BTN0uSVegA+GNi7HhmbwCu28jVoKv22ivtOaJTW0jkGjv5hUsFQO97EXrRTvkYEfpjhrVgkP7q1
e9eA3NdaGqks2hCAchvM09FUdrJIFvu1Nnr2qSBjRwwIeYF+hnN1tZr1BP1uOpPccgy/97SfGOZ0
QCUMdoqdNThMF7LeiS4pm3sad+rfuFy+MKhyQTsJXfQ1K5kxkunCNT+yRoU/USXaCuVrNOZCq1De
zmXVom0FLY/hXUw/UiqIsyJz+ASBmGVrYoLtdRn9X0Rt1nVykDHvMO+FJSW2f84+mm6qaFECH/jZ
2JexmJM+h+imH4+sRWbZ51fFoXX+hEhkc+WgFYOGQHBZQhzw7cqFdWzWWjyDhqvzcvlGWFTf3LxQ
JYIwt4auSv5NF929BbWKFj3mWjc8dSmpvSlPDMc04tnP1Kzz07G678tGCuKma9zLe3or6WJtiBj3
waSFzYdeObOppElAr6IhQO+MU0tysMiRNzaipsfzhbTAQaeD906HePGZHCWoj7RRIwMWsvhCzQ8Q
PrhsyubvYwoQPVMglcS/tx+KVLQb0rTCiM/YPy4txFDCTnAunscjmKCC4BZtwyCN4uc0Db3vjGak
mEpBZaHB+ZQt7qALepg27UAlBukENDUg5vvWDmtsjbEK4XBGdZ+RH6moGW8j4sEKDd/bxCwKiGc5
9p9JMru8zpGwxNd14vwaFcEbAXXmu/ElO0y+fQRJuyvthRMj7CB6u23fInPHYleO0H3TgUxfSvWV
doip745SQDEIHfvCRu/zMAE8tFxDo9GUTVwq3i5lsmQG5MAVHFgOhe694iTHMABVMXgpRKwKm66x
guK8z8AwDKRqEJG09rohgTzdCgU3Nh3DREaBx12oKPLskaRFm9OkYK+GxU8t/ihpgg20acLp9/lJ
brrEdWXXyI3GOnP62gnZHLJIrWrjCQLfZIXC+UACOb5wyYFSPsu1G96wlu5pP99PuTc/T34KaiEx
P/BGFRKolgLxalC+QbyR2b46/9JS67WBwPN629F2XeHJPlMn1Z70h7xjPLcAFc5Tso105u6448iM
YBdkhFxeVuQKzZQeoP8kmxF001mfvIhKeuvLMYpZUG7iNDwjmrWKclqSAS3r3XxXkA8tLBLVoTcO
eJADrzA4Y4wEZEODBoze01/YkWu7w0tx0N3YjzxN0BgiRONO3T6tIymJMWig5ZC5ZyrdaHHap/lr
z7+YwVGIx/beyj+SFNlEvGBIaXlZAjuobigYc+wbimQMb2I/Lp9ULOzwfrFeSs4Z21kNTbuDcWOj
+mrnEeVDMSteDz6iRLCQIijuim1OTa8ifUGhMM0+hca8t3VzcEhW3lAtb5xsSt9xeq1t40IuifOo
65grktBvh1vrv79XvHVDLs5aaVdkuorfj5JjrQdNLvj7N4rgbwG4TLkuWkXRIniC1BwYPzVmaW3X
Uhy1duWgwk1A1CQiQuSfE+Mwm5Q8gjt0PvRF+qcGj7KYwYbO9e3oVcG4z0xBpN8MwquvxL8pqkZt
TIaOVdTv8qf5Uwl26uXKBs04gbKby/b08P2/UxqwhUXPp/XKKMpPwKblTOyYgKtMSzW3z3/SUODr
/7KQvxH49wspb7W804Ag7xgzpLKnjnXdeUwOj9GKi+agt87jlUG8nLtlZGOnz4x8jYLUBedy1r4n
Z15DcEE3qQzQhZSAqIbHMvyciAYntw+O04pxYVYr9DKJEvy+sRwG4zqX/EI0acI25HmwO0FwkVVr
q0wvJkz5hdZzOl+P5q4lmpNQlENucOMSefZWyrdeMS62Trg2jZUNiyyMc78SyeJRbrw3d/MhCUTD
49vR9WQbF13DXFNoaAJsjsZdWH+L4k9Tsk/Iz0gkGPcvB9QJiourrZ1pY5wBKin8Xx02ya5A74En
7VgnkaibWYjHxVlpJJrUUOANuceu2AnKE+rt8CV6WnyyH/aXT0SRH3JBt4y1zuxNRh1LjrX8VEJI
R9pdhji/6a7Dj8lznhY0L5KSMTNauLsN0QOkTtwy+9ypgmEAQRRCvvk2lYiUHtQtzOHTg3LXe4yw
qO2dMBgC65n1GUqCTqXLa4cBcg6vRT+9laLPfZT3ebk3s705ih7xWRz4901snpGbhlVDa7ar5F10
y0RRCpC3TpAaBdkZ+ipER8Vmun7axZgReGuT1VvUzNhZUT8vgfyp9JjQQBegGkd91npuo8Htsnts
B3Pk6NA2AJEGXwacIzQJR4zGKhxUP0KVIo1/XkbYDhYnBG5HaY0hjV0MBN3YW8O1rN2HcuTE6hO1
/ntVh/n6CYrbTkpbyvLIqNuUsL+xl/CqhlcM5hJksyzIl7a31W8ovu43V4lVjNAI99Lka534SvGj
zva96V9eu+1wpChMtBlSjBpPD650cp5NJTYVthRjplH3oYfZyAHswX/S2LP5rVZwXGAfa9tsZQMp
WS9pOzuDgCqeCdEyoMx3tAou27a5f1dY7G9ZXT3KOK3m1EQuhkmZq4ZgbtHOn+3542WUTf9eoXDe
l6odiFxBEeIpaera5gMpZMHRu+kJKwTO6VI9VYtGxpoZZudG+VWtyY4S3raS4KwQ+QKfLxtknlBX
hy/gWg3ZumXPaImZgHcLfVvhJZ6Fz7PQdzKLT5XTVJ3RzYGFa73RZ2yq0mMYTO7rsevZT5e/0vYa
Mg0XE5OYJi+znU2YPs/ZzBLOQ0dpfAKZdam6t6NI8LE2nQ6ivaid23jQ4SuZ6hA2uhxhrN7Kd0np
heZdOQr27KbHnSD4z1Q0RT+PHSBKiHZJx0pUkdjco6vf587ZMDWhIoGhK68aJXDAelX+XalaNyYH
TXp+x2dZQXFHbJyih9WYAGWhXcBOnCwMd5N8V89UUI4XrRmXj/cpPn9n4d2wKz6Y82EQ3Z63k5OV
JewPWAWbOO6kfKCwhPHZM509yZfv+yMbaq93JMID2OWVEwIyR1wBgqBPnakBwA4z7UxcKtcxaM7k
4lo3fWhkJHoC1xb5BRe7MwRv0irwu6kYD0M/4NZU+2FeBX0S4Y2+/nzZQhY4z+LDakW58E1ltc2t
kK1o9jlSdSfqDk1/r3bf0s4Z6/j/dBAujMu5rAzGBOMoDMqhXmiDjeayQdvFgZVFXCCfs6jV2xIH
Uh+Ef5HYhdQf3v8Ld75vninEQf+oCrLt+Tak7EGCBG1dzk8sdUjG1A51bzLq8oPdUVAhpUkhODs2
4ys5oXC+MRW6HVZ45vPU8GglHyrlegBjUNgZgjXc9sETDucUetqo3VTCmpbMIEW1cgUi4kRt981c
Y3KzKL0iq4XaGGyNzl3xhMo5R67WfT3pQE1jn5b7HjnfO4jZkFpC4xnvhUTBUxgXoeqITGVL4Bzl
tYKbDTgqDtWhPP5ByZ4F1TNrVkhcqDJKGi6LiXxigbw463kxH+1vzbO5K/1yV5eCjbUdqFZwnAMa
dWE3NqN9ia8nEGJ0O3oVBnB43DfqXehPgmvi5rdawXGeGEc2JhVYgXuYS8fu/Sj5WloC1kMRBueF
eEruFQsC6V6UfdAMp+iORrS7HCxYLLj0kTiXI70s6QU75FPMo0cUBHDF11ix92m2G7TazSOoTAsg
N/fwauW48BRVaW92KayawwG0rzdz+bEoOy8W9dexP/3cNBsaZkyQCG+++P/VyQU2TKPumSyWJVUH
JX6U46OJh7Gqvy1R7emowKzNAAgyoL/h+B6vuKnMZGgAZ86Nm0gHirfZy99q2x1OCFzC1GHSU5ky
IIQd7k2ZH0sNRtEEEVYEwnb1atXGVp2LHATUnmGPfgEp5GKCHKeov+rMB/CghnPCwMgtKCLB7PAW
hYy2Out1Dr2asJ72ikSv1JJWUEpr9tE4+ZfX7ezLcGCcI8QlqSwaZrM3J7NxV7SV5FuztggC0NnC
vUXhv39Jx6YfZZjUxpYzlY7c32iiyXS24d+4NMPAk7/NVN4IAvnbZVPqcejiIZ29Tp5p6kayNj3I
fWjtQ3VoWm8pMC/VdGb1dHkBN01bwXI+kdi53I0GFtDQnzPLBxt0kwSXITa/0QqCO5aWuOh7izmE
DJ233qidStQ1fF6T4haP/Qkrz05TqbJVCYsntajAamjYMu4nEOEH9acZeihsmE0XDGYJMdnKrjCt
IiNKbLAPBspaRrdmFo7tS5/0Xf9YuwNaP2NR+nx+vebs5E4mm7bZMlJgMna8xUOcCAx0FJIgh1iJ
qHgpRGMuu7JwmOyksyJ8uO5VnjIOIJukf13c0AHcFZHfs5dXfsIFjkWS5WJOACeBzCuSfqj54bIj
bm8x9IqB+tqErhoXLKrKaqqhLWev0Z1JuS2byZGrm6RZPNyuLkNtb6vfUHzEsPTWQqGymD171IIq
SR0k1h4Gzb3LMOftucwh0HCC7jSwuUMUhftEEBWN7bRBZPJmXAaYap36iGlRKL6KGhnOszAOi/s+
ZZea89JDiKwavf66+mkca4xM11edBTHA+lHcfLy5iCvjuO8VVYMc5WY1e5gl1oYns3G0+oNgAVl8
Owu7Jwy+4aqoahXSjVjAAW0miByQO3b1xVl2TMAcmkOCD7YZC1dwXJTXtVAuOhtrSMAn2E21r2aZ
INyKvpPGhfSMxnmVVjCJBtbOcBtI5MTfNbAXskZg9V402C74SjzvJB2nfJhamFTXe4nchdW+Er7b
iJaN/f8qEkltmtB5AQYNwOCjeMWxcs1b6Vvrs2bqeHJt7z9rGb16u4UhMROFuDNW0JYWOokrON9Y
/1D0g2xgqk90Mm4v3QmDM6s3ZyltIhaQJJ/S0Bn1gzo9X/ZwEQb7/9XSWWQKh36BHaF+NSefcuVg
iAL3v3jcyQ7uWFKmdunSEnbE178e1aJj+7kGLzi4cANMrQvi+LY3nOC4oBea9YAcCSYtS+lafeN0
rf//LRoX6kI7HLOhgUFWfauimS9vgnkUDQpun6/GyQ4uvtl4dhpyNLljdAQPJ8m+2fVXg+rQY/yY
7+Pj3ArSWMG68U2EyaDmVhPCKrX6MiqjU3Wt4NjbPGFPFvHENEbUEDWOgTBkeyvJnJds+tBZT1W5
f8f3wSgamv8NFc3ZnFOXtR239lBOXrrcj5ZvxB87EW/L9tex0YGKYxXki/z0dZPUmI3O+8mbJ596
xF0OjLmfqH51mHbiNrfNfbqC4/ZQHXZTHzeAI4XpjtV8Q6PFs2ZFlLZu4eAhGlahVRXt5Vw2niZm
SpIpB85u/DnXf3f6mn4eu4btMJLlP5nt2UxUTAU1KbSXk/NHwtzSu7gpq8mLC73BjjUUy7dos5R+
M0zRVWOa/UG2cvNnSijN/BpqO5pjjFb3tc3b5D8zHiC4Q3saktdorj9/y2lqI0nUuoX/2Afw9bu6
huAuKlttrvQKhIvu5pyZdVoBhAzX6fCjoTsZxCGXN8LWll4bwm2EKEqiAi8rk0fbvVkeIhFDF/M6
Pj3CGAzu85BUP3+Lso160NFXD8Hgsvw8W+TQ5ul1htagshW95m0u1wmKf5Pqx0VRY5QMvFRpHRvV
HNAkxSLavE17QASGRlwb5zrfwB9ahRHb0gTtRYyuIqXwJAo1S1O5aksiiLbbUOAwx30D3K181bxb
NIvG+jx5yfzV7PZVurOUT2EmqFVuhikT5N7/wHBxAwNzo6l0gJH2swuWdq/4q76C8P3R2pc7Imrj
20qX12jc0TssA3qZVaCRWLKjQ5YR62sc0/SxjqalcqJKkYIsGtLoI3oPaAV6DzX5onVaDc74bhi7
IK6sRHSubXrOagn409poZkuH7AnYhh6i8HGMvmn9X5f3mXCZubMa72S12UzAiA+/ljnyNdzqvFcl
iFgoyby5r08m8ffHCEIQajVgnce2cgsIjtWDyHE2Vw1ayDYUXGwi8wWnQU9CvHoAAlmAfIweYxdS
arsudYzryS1v2yPryRN1D4lAubuJavbg57Gx/zryZNNP1fwhFFGcb3+qlWHcCUfzOE77GIalbI6F
MclFuy4YoeiHG10gutFtbvMVGhflM10P7Z5ZZNvUU0EBXHZ/KWS5zUko6PQSrR37/1UmX5V2VEc1
kKI26Os9QQlGdCERrh0XTRpDSauFAiM9EDB3BdO+d7rn0RuvWStP9vk9u8pQMHQiG3jV5AfsJq2r
EjUZ4eau7Mp4y4yD9upXPSsKRIMLm1/qBMYzpmpKPNd5DbBBBe90+qJBVQhcSlYp+E6be3eFw93x
a6MKm8igk6dCkMbcD83/SLuy5bpxHPpFqhIlauGrlrt5j+PE7hdVlo72fdfXz2GmO1emNZcTp1KV
F1fpXIAgCILAwf6y1raCbMtEcxjIZk1Uwwk+OJpQSF3n7eR1WudbY3wyjcGLxsxT++jaqGX1XZtm
hwZE9MqoDN2BgtmRsGNGZPWT15iYMl3txmTARVUS0G9mU60VimB4eV0W3WIj/G08HmyDLcNPqTN9
IA/2I9vz9KYli21kggl6RGimYi4tBGv5uMDHOPbC3yZR5XHmSirhZMqrmYEzl0NYHmhGMI7LUH/3
IZFDYBAXioV0vNCL1Jwhs4ZqDmBt/fhXMPvV8E1KE7+pqDOEyMw5Z3pLUSkyeXl73YFYP/7cJH8m
hcjGaU8KXpQHQNA+2Nmjl6g6SqglwfKmHGD+YbzfCxc74WAwlsAu+zSGq44ay8VEgr91EyUGaZ79
dr8rFsUm6HY1TTSJWmIJF7Vami8aGz1mjW6GWvAsabzLXmBLGHDAakxFazjRxOMbyes8LssIkWz2
Ei5/1dPgqqMk3JNhCKd1nqjoFe7CyaubT8ZUeG2wY3UuiZO33CUo8gzQjdi4zYvj/zKUiQV2i1XJ
AsxRbGev0Kv36IpikKGK//Q3rOaR1iq9ksFjLuaTUjrK8C2QdYPw+E+8KIEv5ReEoKpiKepc0+C/
FlVzgk9k/IThpB6tvLD/PgY3w2/T23ELW+EJtpxUUT6NKvAqhKFltU9Q2KnIbkub648rMsp60Rj+
hjrZbhQF1ZDcKeujW6L7XZkLj4bTeyxgBSP4fgYum1EDgbqnt8FLUhjPnSHj/Nk0shWE4Ou1sKGk
67m61MxPZ7BZUSo5wrgvf2MBKwjB1zdlHeFyDCkKTXOMpcHEwivb2tOkBBc8bgi/zW3DLWCFJ9xI
cjRTKaCdRBjQM6fLd5oauU22f4eXOYOIrr+oVdBvmHzn0MXLosy39exlWApJpbrE0ET335A6LtQE
yzPmqOCsY4dpmMY5SNyZxAjEnt8C9NYW4wc+OHT286w6qhId/0xfwrZckF/AuE9A1GZ7j9kqT6UJ
Ts0knSRH2WbKfbX6Bpd1dRlAf2A74T0dQH7v84bpZJe7BMMd+WSQ4Pa3W+hfG5vBF3AFV2rW2KcV
4FiluwPaVBktnTH9+GfaExyBSbRyWbhQrNuT4kBDn0wSg966BKz1JjgCEKcncdQg0EBdSvO9mY9Z
4xQy57y9Oqh9MUA6r9O3BO2kmKk58xD9ufd5wVqEjgjjwXRUj9ciyO6gm9lVe4UnnD6LAvbgnueq
0SK6wyPmTn0JDj2YfzChTza2ZXMXrbAEEzcnaqd48cE1NOldezBPXfwuO1hBCMZd2WoyjQGyjiTa
F+oXFT2p7D0v9GuVCRZdRUYY6AWWyAiKU2RhzEmK6vFwiCWubdPgVrIINl0oiqYpHWShk4Lql73S
3kfgV1HNvy7vHRmOYNgjKy2jAYeH14W2Q9N7Yt0a+Y9U9iwigxFOuXBJYmT4sfpgq3a67GOv236h
n5REFhTIgITjLalbfWELgBSjoH6WhqmrTHrigbnrqcKcEv+y+jYvoCt7EBuUWWg0/RhBfygEsPfU
RzLMZS3m5cbXi8s3Uu/EXy9jSkR806RcZFW5EIiIeT5ZcdNrpjNjiksryfTJYATnUBW1PiotYFiG
HHFOvqHb6FDViZ+NT5cFejuJlR8TZ2MXe2SqrmvzLAeU+jDne3tGX0HqT4cmdIbIVW76xqvRC/T/
PDBJvBITXEbUVK1Vp0Au8PDl20uvnTDWjkki1W3HjpsKxQR2lJ6KjxT5MAVxN1t4b9ll9/+M58Xw
8OWk7Ju9CapxCeCmWCs8IZcUVDYmmkz25NnF7aR9iZt35Kowj/qXPIJt8Ptl3+f4/tKd8vGjnT9c
tgjuRd8ExSuDELxslo99Pc9YFqWeXTQvuLYRHnrSSsIumYnzv6/CkzSIMDSRr36OytbJdlqFuSS8
WaRUavxwuySP4GXDodGq2AZQe+p9PhM32sV7cqvv22O6U7xF8lorU5/gbeehztKcPwrribYb+vkI
vvnrakg+X14lmfoEX9vSUA3sjJ+3yfWcfmX5rTH6g/TIvQyDdOLrVVpaoowR+q+9AexFxpy6autY
le5PkeTM3d6mv8yOicmRJjEtZoRYpn/Hg9qVY37vwBfIO5Tbz5j48icaZGKjdxGxmdYKAAnKUar5
inU/tOJjqgYSnM1L5kowIfgqAq0JdG5/0VC4uh65avEBy5Usk5v0H9RAkpaTKlJwq+kUVGOY/LT3
CaT9vFwA3Xx75nbtNa+Qew/54s8zhKq86AqvzmJCM6ozoicKLgEgX+Tzd4er6lB7yg3nPkmlzzc/
58i83dG/4MQbrmUNEcjbEQdqD8FNceyO+tV0ZeSO5dfeNbtJblGr53Q341V7lTpSKodtf3JGF/z7
qCDPb2pAt5/aGVyTlFf0enXosZv2mJySG9kok80DxTwDCg4fI4IGlYS4/4Tp56B+TmRXH+4AL6lT
MNCZhQUqK/hNpM+dWjua/U1Xzk5ReNlwuLznZKIItlnF6dxkqD1EshjN+tnSPsSt7r4DA5lc1NhS
3OZEYpxUqevEiuGyYu2lGBJHGz9dBtj08GcAMewsqgzT4mxUPXTdqY/vVXbXWh//DEKwsRYTF9qc
y1Dizt6j9hkvHVYncbmbi7GSQ7CryaRdrdUAmaj6kZblcyAlqZSpSjAtYmW9bfCiHd5fSercS8H2
2MWlf1ld2z5vJYpgV0jet5WO/Dqa2zoP0QqGU2ZX1OOEGpmveLLUikxzXOxV7GJm2mjnFiqjMt08
zeiLBU2S5NTYPHhXEvG/ryDGujeWgVfx0OlOU26X8VMejp6tfrmsOdkCCcFR26VhXoeAwRyjw6CH
zgwzI8Z7sngrYYSYKB+tyWoMoAzBF3SuOC19z31pBSBEQ2rNSFZHXAy4lU7JnAGvRYP2kcgI4C6v
PF7BXy/LbIRWrPTY+1GqHGclv28L2RS1TXf8SxbQir2GmHSlGugICJsiPZi7bXzVo7tiKa8URRKD
S/YNEWOgMIxsGrTQm32jf+Ox8XBgT/2OnOgu+T94CGXaE9yBPlutEWG6r1egiIR8ou95Zkfm7h/X
T0Semwi8b6mZQ5xgzq6QkPJZmj5FS+ui5M7FNDDJHt3O4a3wBD9QzXFemlyeDi/gvLcnRzP+f5++
ld3ljSpTneAPzKEg+sCdtZGkV3XBdsv44T0IeA3T8DSpU5GypzfDpYoD+Oo5qo5jq18tZS9T2LYU
ZwzBEdgBWdRAgRStH+yHO97nUBcuZ8JXPdVRRhRlBe/ycGdIwTUE2ZSMA7/Opkt5UxvxVceGv7Lh
Pf2GeKf+V3sicc+g1Ukb8cSQZt8q7UHF0K858C6v0PaZcMYQPENWNm1a2NBe1+11+mWM7mn7YCRf
L6NI1sjUXvufLEdqmg1AKclLQp9j2cvuW0IEfls4JzDEl3ZzjjKzsZCQab6x3rH3xq7fly69J7fJ
p/B++sIZa2W0eZvn3BlT7LPviJGlbYekCZ4VHaO9YsnjZL3n5r/C4IpdHdlhahQVHt8mz6rjfVIr
10zrMXUw718uL9BbxmkoEDUEOqqgUZ0Nkv3XQFkw6fqYmjjtUAWoPy+ZOz0P11yJ1VfwiJF9Wzo/
p81LJ2Ju3WXXyIIXSocA9jcCuUhy9Nk3aOYwCJoephq3Bb1loR9W6QKSO/O32ZQFmYVApWBNnGiK
AZm1H33md8khVJ4u63XLRtbCCc6pbmi1NAwQA9GccNmjI8sZZUnrrT0MBmNUsTNM5VVFQyRwqgot
YYjFVLsNO8ah5SRW5fRaJ3O2/DQV73VrKMEem2qIzbSGPZo3Ye6Zp2KHulTXjhAcwTyyAxIB/mUN
brmONaJgmG1UzZPaQrgRA2CpMp1Y2Eqyn5vljrz+1UbjBU54MTzScBCiGDxEcxTzLQcnyQPv//vZ
49Gc3tfjsYYTvKFSUUtDEgw+lwYOGUZnnBq/GSXx66bpYU/z8gA+OFC0bjNkuRkDpQXpWzcQULEV
btR13uX12TS+FYxg4cpY22YbAiYlL/l8k5eKgwG3DjOjw2UgmTzCoVsMKsZb2TC92A5drfo7Zv2u
U2WjuyXiUCEYNyejb80oQKaaLR8iJfZZHLjpmBwWkkgiZYlAVDh6SZyHCwkBRfXndnEU7S9pcCSD
ECwtC/uwHlBo7enIu+M1xG1o4oKLUpIekSlNiMGzmOi52vNTSsm+zsQ6zTpYgka2N6QtX5vXC6Yh
H4hqJA3NS1zk1YnYlGYUNwNBjv9H0xz+6fL3hlOxHAdUdqc7GZGFFJFLv0KcrSG0O1PjiYCs/DkI
hnuHudixJ95iDaabxL9s6lvXtbWMwtY1Q6OMLY7YV9EHO3YV+3NVtE7bMse0vl3G2nZ+K4WKGzho
2BJxsJRnHvmUG/OYXRkPk4+mTWmaY9NUVmjCLq6HOArmDmisszyTXPV4osmqq0J2Dd20fLS36ZjX
gq54SzTJltrJSHQEhA38q3rEZccN6/f4vhWIcBqiI6vKl5biNKQ13n5AUOOofdV8TllYukGSPb5r
qc5CCbav5mAyjg0INXT78gd/nsZsaM8m19zyI19m+ZtH70o8wfCHJE9bMIHD8MMvtfZderXmlvUm
mNAw8wh7WYVNCA5wKNQiM9iMTEGeHMv5oQ4Oy3JH8wqREmrys+fL6ts2iTOc4AyHsU3VslmQYTPL
2MFsTmdIFOKE1bJ/BxAniLRALYwJSMIyBTHB2wVDyMLPd129ttPBJTKQTR+xAhEWJ7PH3q41gCy6
Yjmzrjn20Hs6+avtsm9DaPh/JpPgksJByXBPhItn8Utn7epiN+XvuFWzlUSCI4qs0soW/giNUub/
noe6rF6Oe5c3FreCELyPoldZF1S4JlqT6UcW/WDqyrUeJldVW+4DM4dV1FeEze5l5f3sKbmAK74u
zaY1ZxmP0Ov0x0j28XgTpid1wjwfVIaaf0/lfWi9K6ilOkYDgqnUeDOyj+pxMOOqh7Nf92dXc9lV
7CsuY+BKmPaqdODX5mZewQm+UEUzStO0cOxGO36fl/3A8p1Stx5KFz4uhuL1gSx9tbkD8BxDGQb4
4SlLcB8haVPM78Xdyoj+oqZTxseR+UkwuE18kKwfdw1v1m8FJbiOKAksMEzxm+K/uuQhwIQjEk3g
8pBj01Ot4ITDKwqSsJ0DXImX7MUaHGX5Io0Mt4/9FYawXkOABm0lxFbAneeVeVh7+yAXafPcX8EJ
PnFhqtLOfLEUdlOm6CYrdnN+XVsPl1dKpjnBK4JstklDEMF6UfS0ZA+5eehkjleqOcEVpmWaYrQz
MF4xAvw0BhsXYFlV57bmOAWwqeEdXHwIxyiwgpkZyJ6KBgOf0k8WeIdn9TokT5dVt3naYxLmPzii
j6rSOMswaBG8Praxs7Vll0Tv6dBlKwhxx6rLMjACUULmpu1d1To0ktx6N52CAWYBEDZgbPnPPNcq
WF9GlDFFGYjMhoE5AYKj6V4vb/PwlsmmFWya2gpJOK5qY5lthRN/dal2tGm5A+GdFynSs2PT96xw
hDNLxQQiRBqQKP4xuz8rIQ7Z1wmVZvQQ+TJj2zSCM9jPMomV+milpihGAFiWpb0Tzua3iUrpyySa
E0evDotG4oKA4SuJnXI5BHs+PAqjbTKX3YwoJnZ4bSBODOeygW/WdoLp4l/b0AQv3vcJmtEHCFdG
nXk1j3tSF/oxD7LQq6Pxy0xry6Uz+KNNC1TYwVgVTmooH4rmaxx9C7v8Pd0oDNPADMuwVBD+cT2t
lB3Y5qxGGhIAIa39HBTIBdqe3iOzqSLKBqUa4gDhKAEPcYuSYOxq8kj35W2/z0GL7Ro34852cJYd
8s/dy2XIzR24QhQOliLUylxVkEyrlBS5zs/MeEab1VgeGftwGWnTjlZIgv7iSB+WNMV6Jlp3FWbp
LjL7o8IiiQ4398QKRjxTWgOPnB1UqGv9IUHtdle1/p9JIhwpdT9O+WICos3BeRcS86A0+eSr6iBr
SdxeHVCwIGzSKCYFv7a5sNHQ9pyBQosVH7v0yRhxb8ju+vpmbj5elkmGJPitBiQRs5KB1qhtY9fQ
F3fKLH+YUXfS6ycQFEtWiX/uTYi2WiVBsMIqqq7poUKW3+VdfxfM+mNlL7fT3F9VeXQqreFzF8ro
wWS2IQhZpRjEUrY4BGplupvs8khTWZJBYuXiK2A/5nNhm9hPXaWCWaNwrPiEmkaJc9yMMs7qM4Wj
WWn1sWUU6mssVLvbukPyvwPz+1gTyV1IJo7ghNOIxGlaAMhmn6donwQ1RlB8umx6klUxBaenlVoe
9QrfTmRvR/fkPW3KmHPyr1M1Of7KcZeLXiNlwUOy4NQoV2l9o8uq2rbVhOccTP61jTfjyceiIuls
4Yy0269W/z0M7iiVtIrIIISVKKfYrEMCcspyfJqMu169t813lIPhPfGXFMJCoP+6m7QJEES7rrKb
RdaXuJ2bXQEIK0FIQdtIAwDdc/7x4NgVx3E4VJg1zU83NKhnRFIMK1Mb//tq8Zs2NBKzAKQeoVwe
bCLRS6rJ/Mr2JWMlmHDoBGakNJnyk3R1xLDuAhSbmJKm75V98cC89Ot7Nsx5nYTzp+FxSNVCppi+
kCpx6uL4ZwCCd9aCpUHEDnFq5D20xyGSZDtkiyL4Yd1KMFg6hQBlfmiNe3V6zKRX5u0D7ZeSxKaP
Oc1wpHJiWtbWjhYeK6twgoY4Q7vLdVlf/3awejYAcahNpDazYnMDUPfqydiRgzo6U+60L6ZDXM6v
34EuUMpFuO05zzIKPoFlbdr3XI/JMdgjx3fIiNuOToH9xINy9JTNuTPIrH377D6jCm5iDMagTHOg
8l2cnpg/7iharWT5bImR6IKzyGjRZqUCWsKwiBytvG4NjIwaP162dOnCCf7BaopgChUIE8XO8Nz/
CPb9nl9vZjBBf8mPxG+kb+Sb5S8rP6sL3iIf0jEruU9ST5rLGZyi1O0Tr/g8uKO3+LnHEscyXJRW
XBZWZi6C3wgoaU2MAOHb7qSnj2n7Z75WF9yGjorlWavwfdCKOXXwY9JfpAyPMqsQXMdYh6FBQTmN
qYPHlk2oGPMb/fNlPW1HV78MXHxV1sqoXaoEGIXeODkYMclyU3eHJpDdVTbLB1eWIL6pxKFiaoYN
pI5qTl49Ee1u0ly1/qszdk2aOQa8O0kX9LxLTEGiRpFuuOmCqbT4UR/YV7F1pIa/DJKtJYMQ3ESB
CbzpUAMCibB8+Ghqzpw+X14o2e6lgo+YW9rNMQVG9W35xp9Dk7vJGUKHOvMz3dHDLE2cy2xD8Bez
keBc6YFYkhMb78PYAq8SAHXZSGHJ+UUFJ1H15hDY3P31eeDEmF3RmtfJEnpNcC19ppc4Bio4BgW2
EA8mhKIgvzEftF5SF/c/1unXPVbsyMAcyDKfbe7La7f/pDgYgao6fOTl4KPrhE9wD713lTmYvzDF
Jg2tDMFOye/OZclcapa7uZj9MryOO4l024Z+BhIuY71epi1aWRFpkMZP0+So692nTJeNMvsf0fMZ
Rzjts66ZRhLiih4dww98YPzgVH56VHchRqqHnnSMNv/e2zv6GU/YwPGodzTqIZf+aNw1RwS1R3pE
YSHeUUDJJ1suwk+HS3DCXl4I+8fgoyPZmS5BD0f8gXi1W7rGrXnXmT8TjRiAwjzZULXtTX2WVNjU
I1IfrRZAs7WqubbtkobnNeso8i/7K5mlCHu6bK1Q7XiSpevYTg3KnY7RpUj3Sc7h7e18FkfYzmlH
EpJNgFFVkFLP8VU9ZrvLkryNAS2NoiPNNAzUaxhidJ0nzWhpQdD9jDz1w3DQ93TX7WUx4Eao9BpH
2FuEFTSvR+AUz0izmXs+N1lx69HpTkPjYHyt7mrOexLrr2GFrWY0Vjq0IWCb7NqOnrTk42X1vV2h
198XtlYZFnY+2azzmK3czHVzHYSKdxliw128xuC/YXXzVc1kBH8SMCZ0RPHtm++1o+F3/n87omR7
SIonbCK9z/oUo3E7b8Yss6PmLwf6AmJSsjceogNeCI7G8bKEb09ILqBloKkfhNBvaIGLnubarCqd
F3SVV3ZfA1RWYFCDZ5Su3kgeqt7uXGDhMcxmGPOjY0b8a2UWdpkGlmJ1nlU+qOQQoLjflOXatjW4
AhGsTomz0lSIjdUKoUFrV9wFHrmlj8mXxe/2mSt7Ynnr9l4LJVghnuR6kwzAK83yahzwyGCbD3kY
7jM1kVijTH+CMS5NGXdxA2MsaL+fs87RdHZSW9loFf6Z12fIa4kEG+znITKVHss00e8WuE6M/MNl
m9tcI1icDVoja4PH0+4Dc6SVCSt/KH/wufGlq7jK3/VzfSwxNl7WtSDFE+5UadaqTbwYnZcRb9ot
O+q2brnH1HrqDziH5b3VUkThhqVl6MzXFEg4xdcFGsezne2ZjW/d6A8/Wwo8Gb3wlhmuVCpOOLB7
LQHBBBatUCzq1FNwq0ZW6ptaTRyz0h4lK7h1dK3hhK0MqnpW5AbkK571O+uuRueRn3mRF+/H+8m1
n6Pb8XlB23qD+STSIOdtTGVpa3Bhi6uRgdKUEOD64+DZp3bfHehj74E3DU+osufhrU23BhP2N5ry
x6TSAZaktXnKzCB1l1RVd5SY3yVKlckl7O8478KisQHVzi7ITGE2qMV2ixwTeTgBgKzNQCaZsM/z
WS1j1nDJxkezBhfYIwYPXBZpGwKUo9yjvGXQXQpwoGhG3Ht903gNKoijyo2j68sg/2OznVGEiDDO
qRmlC1DYYcGQTFSa+SEmJnmLW34MrpRj+PUyoEwqITQMdbUwFQV4CrKiunXD2P0QSW7l2xgo4tU1
Tbf0nzKvAo9Ga5MuC9IepFaTi5GPj3qf71BfKwlBt3WHPhCTYV4DHuaFjWzWtl2ZNc7/hPq4H2su
SC7Q3jLf2enu//ONm5KtEIXdm8Pi0oUAEURFpf2jwb0y+viOBVpBCHu2S8cet3xANN3oxMWXPPoQ
L98uY2w8V8ALgQpJNTBQ4y39sFaPZCrUqEfTL9npXngqrpbT6PGq5MBtJOu0rTQGAldwkaJsWDC5
liS1FuYwhzhDQqZon0aWXkd9+eGyUFtHP+Yp/IIRDsqkYyxmSQaZQIFufRztl8vf34o2DZQ9WxhC
x1RLLP8Y9bQ3C6PoPSs4zqXqgZTSwcxSK7FcXTHdy2CbwqzABLeAqYhVDe7e3kMpZtsctVLyACMT
RliTvsJBRCx8P6seMNlhoIuTFVfm4GhmIfGjMlGEdWmGpc2nmOsteZqDD5RI1n3TvFaqEsKV0E5Y
nrf4vmJg//cZJmWh7HkZJFa8kcLCnjnjiOmkoa4KZeiAQ+5U1OemqIzATTR202P4Yrj94/+REdlW
ncGIrrIN6mtbDThtVQLROre4DjCvMroLrjMn+aLdaThX54M058PdixhAG2gi+BeS/6SV706WWOtH
E5DmA/cMyyF12x3ZT37H35M8GbHN9uKd4fjfV3BpC64WitdAL07vle57N/qYAysxwM14byWSsJcy
XW3nkmP899E53fPnqvfMPeT2cRZF2FJjFQ+Txk/WoMvvlLo7KXOJyayGRBqZTQjbyQpBBpRzmxiG
kxo/jenDZc+z7RmYTtGKiLu1WO1nIe5JwjhHb4LefDX74bM+TSADSiPXUGi7m/VMArgt0BlQe20C
KJa1i6UDoJ3uGT3R/sdlgbbDBBR//CuRcKLSKMntBD3YSJv2vnmajvEpBeFAiXESHrfpd11nVnjC
FmLtnM09d0hhez+wj4q5e7IX6dPv9kY9SyXsHDPsVaPTIdXojj6o6nGBMY+dw6mEu324Y5JAVbZK
wiZqSsuiegK40nhJQuV6NmV2wA33rec5CyTsnyGvKaaM4fxuMHaowbMKWUAeOtNbQ+0OzLSv1EWV
kNJsNHrwPXvGFDZTF1kkCzhmFDVPWnOrqLe1vuxU8rkcjqF2rZcNyO1lgSvX1SVJhROrDPQcdEVA
zbW91aKvaTkQ7SoLvksMn++cCzhijjZVqdUh9IZ019OuQwIQs46nD/q+/qjhsX6QxEcSCxErIBZr
1DMjBVrSPhvsXkoGvx20nhdLFxzFEIaBOc8AaLwAE1KTXbq3wOI573S/2getxM9K/KDYpa/RKmyz
CWg98ueFBvKd6EDy/nNFDafpM0m8J0MTfIaaDSpZaqAFGFSeWftFQ2DREscIJsconi4bhmylBNcx
BH3YML6X2zTfo8r6WFDZ0A7pYgn+YgmbuS9M2LhxN8UOL4ixvdaLTIfnVULv98fQvdrIYvf8pPV1
p+UQaS6vrAmDIm7G+vGy1rZF0jGG2gDngGGLb5hRlcRhwbOloDjkT83TYXyp/PhYHznB2PsSf2c4
Md5EpKkbrYqMKZ386nrxWgcWD+puNzzW12Ak38tGRfNlf+MuVoDCdVoPiKY1JgCz0vpeRcE1cgWH
cpaVNG+GYysYYRsXIR6CE4OrsbjLer/Eg2LdXkedO0Qfp+Lv0g59ycJt2vsKUQgAVCvENPsAiN1O
rz3yTF2+eOSDisI2N74v/Fg6tWrzMFtBCvvZCDR7LnVAFlOMFtZUnY3DaKTK32bWFdQdC1aiEzSJ
P01TL4vhN30JBqbgymBiOIIqHqRTQPJQxzqSoHM64lvLzcB2NWbm6L/fA4ptt4ISzs+eGnmXFnjy
SUnhxdbgzf3+HSSFAFnpUnBXoWEmU1FDnsC+LYx9VP32a+nr7wuuytDstI+53Y/BZzIfFdmbhMxx
iOMrbbSv5KDzAYCr3HVH4kSe8cHYE7++K1xZ9ClFE9bEjKy5CijQjMcRUwzIgX4PNHdyUQexy/YY
m3p5d21am445cKCpo1QTOcPS0dRsqsEEtAD5KvrQqZMD5nIH1UWeQXaXwbZ38hlMkA3zrEiNkdvw
HYkNyrCsuadxLKNz+B8aPKMI8dmsZnrFeAqO3PV+eCCH5jCcFigQUyB2svXa9rq/wMR+gYE1aBjL
kIrrgtQjzDhVZu7StNr/kebEhgF7rDDhxA4BY36Yiu9J8ts1MHwT8bEyzOYDroRNysK6jcYSDs+w
DjZ5VBa3k3FEbF/kVhjCRrWG1LBTiqS/+VeSXNPTfzmNk9m3Q49XasrbYLft7SyV4EotJS7Kgj+g
qBj+ENNvRHuXQZ8BBINuZwUDgCqojao3pfVUKIfLy75tXefvC6bMejr3Bn/LM+K6xGE09s6So1Gu
D5ZP70BaHQUCUhjl9thiqKa3sC9LdVCL0FWU7+/BMOGR0R8HZgghQikIpg3mE4x4zujDXFR3dgwa
Cls2ZJXb0dtA6JfSxHtTCTKIRSnwHqkOuZOqp6Q3vZbtoj81aPHKVKHXr08HAGE8beTyxsrhgAkw
z+TE823yqacSaxBvUC1ohTpcPbGBjNbNVIyH/lSWL5fXSLJlxHuTlVsFMblF19VVXLzoscTRyLyA
WBYezCEDZy0A7L/Qnu70+7R2bFRMOEbj4J8b3jWG5IyTGYTg3EDp15lDxCGj1BtMv8Y4Pap8GQvJ
bpXpjv+OVTY00wbLbLjubHJq2tvRkBwC22f12bAFd9b0JBgnwl9Nm+e8vp7Mj43x3HdXJJIskkwQ
wa2N1ZKUYwxBuuCkED9nx8tG9j+O6LMkgrcx1Syu1RqS4K63j1x0RF2ZXu9VpsOrwcrPl+Ek+0as
By+UcTAp36dh8XdUHwjcAkslUajExsQCo3IOI9rztRlK3W3JITS+pu3o2OrXy7Jw1V9wbm8Kvylt
2zmGLElkO4Xx1KIlJim/h/SuK3ytlWTYJIZAhauXHtrhPHDNVWy4W6zGL6kaSzI1stXhv2G1a+Y0
sdWZu+uCj+JZ7mIEUmHjv0Nt/x5vKhNn5ORZY5pDzy06Vn2dxo414kqV4upa44L+OZa1UmwqboUn
CNWRiKpdgeM0M2IHlFGdubss0PYWWiEITi3TwtLKY46AKh9eTWz5JYYm/X+DfjbXaAUmeDarSbuE
YVKwlyePVAVvKHhfMhlfxfYT3QpF8G9JrQfJwm9ytdqeUivaBYzH1Yozhc1TMoafQL5o+/UyPlIa
uZjNe1Nbml+pP8IAK3pZvzKJRRdo5uPQDvgtlvVUgaW18VtZ+lpmI4ITZBh3pKX8WCqmzzX5JKfp
5amYN77iX30ik6C+3ll9tvRNP+G6ZVr/jBAJrrtT9YPtEUvuZQRBF8UBmhDdtUlst2ULjTHkLTTt
+yJ7CJQBcHFXjsLuZruteWKEJfHJboMTkoYSNyGDEP0dNhRrZkAQFl5FkX2KJlViWHxVLy0K/wkr
KaIuW/Scp5ZUWqkJxjkGKeycRW5a1ZWTRsN9NXXanhFaOUU4zxK/cdGusUr87yv4vC9AXtZBwlip
wW9zSIrvUSA5NWQYgrcY6jCIA753qloBeR6eHttkPwa/T6bNs1fn64RgDxZURBKLXyfwwD1EDlVr
JwXzllJ6l33B/3BMZyTBLJiiIMMf45LPSc/Hm+HIayrne/3BQhao2fdXuqzVb1uFjHNtqRuzrEN7
0QctQdENo4dOfSjGA8slT4KbkQTogf6BEK9JXZ4r8VDhJTppP5fz4JbFTTHt9eQ6UK6KXtKaLpFH
vCo1daslYHJCKURwqoeXGXe/RhKByeQRzCEZoxLdQnjA79JrAqNj8Z2K1jvbWpxS/5qqMnZmbsVv
N/JZf4JRBF2k2kYLvAFjkthLEgeowQFt1OhLrE8mmOAxQlJi+BjXneGM/uIh3tvFT9Vj4tme+j2/
tn/ON1VeME2zk5EHyZaN/33lLaqhLHr2s5xkuknt1AnbWykn/qbPBU+QqtqYSA5rf43BckMxwAGM
DGReuk2nfMeQ9Q+XVbgpxgpCOMwjLbbRZg1PUc9/9QFmUQ97psmmFslAhOM80UNryEKAmOHkgKzq
OAWjN+qyideX1QUP/lpd3YKu6q4ADOpu3Mw0Tv1I93+irrfzS0gVsLlEAnUu7sfW0VpMOe8HyTko
k0PYro2a1U0VAWRRql1KyY2Wd7IgbnOL/lp3ogpb1LT6egTvHjAyTMRacL5GC3muAuvKDtp3ZYJX
YMI2jYdOz8KOr/98sufQDdvPNCglWpNJJGzIIcErJp2xWZQ6P5BlwHU57q8bknm9uUTuZTvYvmOg
MlfnrFmYiSagTbFSan0KkYzH7MgnKqOSI3U6n9dfMU86l40v+RuPuoIT4oZ0HMqG6IA718SEN5Wv
7MFt6ZH/kPZlzXHjPNe/SFUSRW232npxd7wlceIbVZaJ9n3Xr/8OPc+kZVppfq9TU3PVFR0DBEEQ
BA4EOY5NTSLCNtAPpOB/zjaiogONcD/jspFFuzEZD1bxjIpbW20bwdm3rcYVFGcZS5NaSaQBKjq0
n8HmupNQvzT9UvGULgmf0jdb7vCH/haMW7SwK8YmVoCW/gJ51oE16077bj/dKzsEMAe6hy6/XjeU
zZh2BcktXFc1Kk3VCXfRA2OUSHf5KdrL+1pwwm962BUMd1KAdVXrlBKSmdrNTEF2unhmWYuMni38
GytcoXCHhWV2E1jcIUxh2fAcbuUj4R7/0/vNZ9VJv8T+u4ofVoDcwTEiW41pPgCMy5uBPhv6TVR+
ur5A21nXCwafApOrTM1TZhSM3aTdxecGM1QPrHGF2Kk77nX1PWfICpC7DU5WmHSGBaHGLnaS/CyP
T8YgiGBFG4tPhoWk0Mt6Boh+7kHbwzbW9PIym3iWK7rfChwGnwszJxSE1glUSAPEfHPmG6GxD0zM
VZ5kgfKEy8V5jCFojDFqIViAAv/pAIYRFwVFp/LAVks6iNqaNs/i1WJxLgPp+DSUUoiWNOdoOSyp
95fmxzmIoMh7ZWK6G3zVJ58yN3dSJ8ls3db97hy6o2jQvMgL8pQIOZXM0DChQbrDVDQ3wmQ0cDp9
7ezC7r7J0GLgTKJL2/Y9caVHznWY2ryA0BOggx8/6I76hKGtXuNln9mBqd1ln0QdoKKF41xHVVlm
O0/Q6zh6RnJE++f1hRN4XJ6lNmn0IFxeXFO+q3U/JI+dKnDqgrND4xyFoU9oG2ygswRjYAvfPIx+
e8h943BdEtGW0rh4s9eNJML4DxhEaqPH7aTtza+wwtGmj/8OKJ5Ez06CxeHJQOO5sNqKHVe9eh+G
x8QURDDbi6OCd9dEIxDhE25mYOAGny24OHW5p1V7VdUcWgkap//gYy8onN6SpQ30JgXK6FSnBtUv
tRN/YvPe6jtxEb4QjYvK0qLBMM5CxoO3zYrmCjf0jA/h6SVsOYgCzm2PfhGN87JpXYylpWOBzOSo
pegQ/NHmvi6iF/mD5V1gOO+qqL2RthI0qD02sc2IvpLHHrVE4Gt1k33p64ETCQ6QbdO7QHL+FkMa
0QC9QI2S9Kwqjml8f9duugBwoVgQxXVKMqiuBJ250TsxymxYV/jt4Ok+aofF3TQikTjfmo+B3rYD
tFjnaHk8t/P7gomLSJwvXeZujDsZImWZgz4GL3sMcOiOGDLyMnJb1NwrMouX4vZVbqWYEiuRWqzR
LO9MEGMkOBTL0VZnR3/J6Ihrlf5wKP4W8YXOagWZxqkVaQt0WP3okUmKnP5TeI8Bjm72DZwmTnYf
immgNy91YNb7n5d62fErTDXq51pBh4g7Hgc8u/ksdRqfwtieX9Qai9JyAq/4ovYVntJlVpTUwDPK
ysboB6P/ZlX+dfMX2OJLHLDCQO+GkRoEGNJ0UyxnNRS094lk4DxGYWYD+hrw/Vy6y5cvKoqLmsfr
IgjNj3MRWhpoVafC3NHxLf9a0IHCmBDIR3orf2F0FaIDWCQT5zH6YFrSOoZMk3Urmf5IPlfh/rpM
zAW8vbldTI1zEZVRJmNqMrUZNxqmyUfVhwXkDvXNNN1HSyi4KIoE4vxFOBVqrTEF5uQol6cw+WRQ
wQkvWiSeIF7rMJ+xaSGR8Sg7i1sfUXzqp2fGMxhiLvpeRMmyLRN6itEma1ooBnydXLRQeBov7YhF
GjBm8AeJ3bJ6ur5I23vnN4TB5S9Hy0QNfok4TNO/D/MPvf14/ft/CMIvAFxAqWRRYAYpk8Gva4c6
oKHyItdytMoxdiAzcDGk9l219+Aq+5/eDC5IIlVmBPUATCn5lPQ/dc1Dbfh1uUR64yKjqhtDbeig
NzM/Gu0DMd4V6l9EYPgrn5aOkTEOZACzhaqjAbu3q/IfSr5dF4I5lTc71ED3hYzWRAPzM1+DmBPJ
lyHEntHHb0n0FZN4muFWkgVXiu0ocgXDOYJyqYIgNAAzOmVmsxJgemec2bFa++KyPLYprgnFbRqa
oBHTGrEyS/JcyB+1bh+qpZ0Gv4zelfXvGEdkX9fi5i5Fwx5UKMtgUOJMoZtaPCC3Ko7x6jaPEHV1
j5mouHF7pS4YnDnUkxoRtaMs21HbehnZaRb5WXIuxx/XhfnDYl2QmLQrw0uU3FSDCNKQex2ThJGc
2pFbaA6ZKXEUKVIdd+opVT/RpmKqG0tXlW5GmthmLXBBm1t1tT6clU+yMWj5wEDMT0F+O0eC9Ret
DWfeBcqbtMogcKH13phuhimxY/VELIEYIl1xdh0saSYHCcRAgEpLp63OGnUFi8+c8du983vxee4g
qSAKOmggilLvyRFBMLoCkwRNgQprCvSuownWhSccGWinh8rL4ge3QxbZRiu6LLOdd00c7hwoFXlU
pwS7Zjyyrt7Uk7zxLnYWhyWAorOImmM7PrhYmsl5AqOWgahgicbMnY+qP33MPVaDHLd4NVk+Vbt3
PXKtAJmKV5u1UwMi6yMAJSW0reyMx0h7EbHxi9aJ8wjmSKzSMgASJJMXNv1eW0QZVsEWMjk/EJA4
LfscEGr5MVLAz5tjoJ9dBPvrFidcIM4V0KVtaloCRz8bP5hzk5xiX81Ohrs/o8zvREkn9sFrFsj5
hlTPpKHtsKF6jKQuy52U/4z0LySwpeAgkE3gH/iGyoqVoiYzZGuP5D58YA9NjL8nx+z3D+lB9zGd
+oP2UwAqcBhv2ioHPSuVDKDNhAwyIjvy1NBTUx6zMNottV3LXzMEeIqIyXLTYExcYk0dnfJgqXlt
+O3UqL3GElNmB27R4DPI4p3IeEqm3XUBN5W6wuE8SFZbg5yUwKHJUzvvcjWyq//7QA0UTq0wOK9R
KUnaYWoQbhXkp9bsqHWkIgpTkbo4P6HNbR5rDCItf6qBb8R4C79tRIuyrSyKOW06NUGExJ1QIbov
qyGFMcwDSGaLycbtxUu06V272PyNw6dq6pigQmVUsIufUUF86M/mAaxBu8GL9h2ecEWpIYFYfJpG
N1JLTk3s4SKI78e2PrSk8vJU9FyxvUYXqThTy8M5w/USMKjtfW76ANyOHcbQLW5niiTa9oMrDfIm
RxKDKmylGrf3GF8fI9/RvMkpD8Mu25WCFRNpkDO/KWsiVN9gwYLkmGc7Tb4PRPlCEQT7fXUS6lIS
LHIAC9fqL6Hux+XHRf5LKbhDaqxoF2YJpCAtWMrBwEQrJxXJsR1/r5aGP6KqZDRUtMiATGzxiVcj
/u59YxeiOiEWEiiy4+fN8bQCY7+vtEZ7Eo1zDJEm66wBrERz62g3wV3YfxkxcuU9zvRi4Zx/QBp8
MhKMK0NrwSmiql0mnzJhwnEzWrmIxOdoTLU2Ystk3tS6ra0zEdHKir7PnTxLWEWZHGLrlNlBXu6y
950Gv5VEeDcQL323KFBS3n0Ls8zu2syOl+/XV0Lgawi3/8mkWrMxAmSqa7+ydrT9StXcNf75Oxhu
35uTEiPXzBy1ZmIER+g19QdL+95Pn/8Oh9v8ZFaislKB0xPTHvPHQnu20tAXG5dIb5wLIBXoVFsG
ZI1PUvnUVG69+KaINGr7YWBlw5wPwB0iNiIGQ+5ZCU/hh7oDwo+vrTt97pzZDm+ln/PDdR2KHA/h
fEGijWOI4kOA4lRl3ZORixHNPfjpOyfyRJSjQjjOGaD8eKySCHBmhV5Ndc9KEPofnUf8HHT4ohOP
fe2Ko+Orq5NBIuNQweDHsvJ7+ohyfiebnLr+XuC9LwCL9/iuyPH3PuZLrGszUzoFZEtuL5uPjZbt
q2jxZCvx/27Z+C7ULkmlTtEhmbSf/H+Lbor96IPS5O9DIb5KD2W7JNRYKFSn+xoDVXoVE68Ft3bB
Sc53pIaLiYmQbKmMXL6R5dahdHok4Gu+rjiBH1c5nxFHIFcfUIbu5mHkVNTEvBgBgsjE+cFEc57q
0kvUjVt5+ZmNQkpRP6lnIBVj3AeiwjWRRJzXWNpKnSx2V8noj7I/VY2oI2wbwABRN5hQ0AbBAaiK
1khV06IyTjln862ueNeX5A8KuwBwLsgMipG2Zoc9czR3jPI+Z3SJR82RbUlILLdlZ7rMhqdTS1F0
nkg1AxufEjZ4zCnlwgXJZU5HR9haKwLhJIrHclriESDW8EQLLyk/E1GT1DaECc5+XLvYBOvXMVzV
4T5kpD1uXY1qj+1zb37KI1EKXwTCHXxjO3c9OK5wOOwWX3HLI85yDBpsXQW5NFYFl+3Sp+vWIILk
rC3Fw7iso4wbcyw/WtYuGRYbZcHXMbaOBRB1/NYdtzzJgJhezSBW+IFVysY7NneD7EWPrZuPYGsc
7rAjA/r+Bhk48r1xq37Rncw1D+piD05f2iy3Kv0U1Uduqk/RCMV0BaIbPPNkm+EJCUQ5qHKeJ7wY
7DoQysyiwhZlU4ErFD5a1Wcjbyag9Ee6Y+0w6t76oDy9TGFz8RSC8MFR0QXbTKB/D0XFBZuMg/oK
notjJ8MKgnjUcPgNyo8J7G5FgzdSbXooyHJIciu2F1J6upLu+nHwrtuOSMHMW67uTpKBKYVhZCCk
iNkEdFsBuyHpBL17Iv2yP2IFMpvoNooYCN2xIEnyel/aocVt/3eycNub5l2SRRr0GCaHBvxdxiGP
BYHK1uGxXipuOy9B2NYd45hfgvNU3EkiniHRcnBbOQjnckoJREjREB12qBNKHZ0c/k5P3D4eGlTl
DhNAZHk39R/S2ZepAGIzN7NSFB+qpqABq+YEimJV1OyxVHLCXXdEh5HP6qhFnMEKW1s+NF7jcRda
C7SFsdIDLw68OLNZ93riS04O/qkTfZR/oLbhhaz4PW8Xa1zedeQBrYMBuhxGYM7ElpP2tqKjfX3J
NoOKNQ7nI5okaQzTAA69x7wPT9kjz3VkU77AayDknxIpk3MK9VzoS9kDDAPMTkFUnZJCAetfbWud
iENWYPB8AKtEaNQzAqybEn2y6C1JnhXRy48IgnMLEcmafGDjNQzrnJunOH6YK+/68gjcAl+CoFtz
pMsyIKZwZ+YnYT5NtCCcW9AKeOnpxbrr1C7TXZYfhu5hETFDMe/1dhOZOi7tpq7J/OOLPJvVsrCB
Rk2YO6NC3HE+jl3kKkbuGOHjdZ1thxMYmvM/NP7VpQartBJ3QEvqTHdkNASaKi2cvJ+cqa1cuox4
ZQq9PAYRhaLYU5R/mbsFfNCGZ1BR4ZXwr+EcSNj3ERkYDxKj1jzEe0zUQYNEq9rgQVWOFE+tgSdq
F9u2zIsGOOcx6VI50cnEXWe6kcf7KngaRPRYgiXlOUrmLB5zjOBiaX8ch5i5URqtU+j5oymVXpt9
Fawpc0NXLMjiPMcgSaU1jtBi/Atu33SJF3umS21KvfhO8WTh6E2RCtnvq9BCI3oHfggAlpnlDOAY
DNsvVBU024lAOA+i55XBqo+QUKKDbelfR/WkR/511bEtfE1zXGTRjnOgDegTww3uS70ctepJIs80
eigpSEJFLR4igTh/MoQT6VpGvbJ0EjjWGb9BARbAWBQFsE1zTSgu0gjrUG0CE4qzOpQ/VyhHTp0s
clglhpiY77qpv2li7nttLtsaQtVIjqHtW9HPoWU58XJTCmfMbjvk/3bum25mIklJPjCiHARRqFPH
WLvD8JF1VKEk8L4kNmiU8BAfviu3wHghiYyudpXyzJqlqc8o00LePp7BN8wGjQ12ikdy29plXuxK
H68b5XbYscLjDCXGjFkMwkbtibRXfrAcrhI4y67IbOYQS9mu938JyFkM6vhKmk0QsPXYwM/ED8/K
B1bYQNxq14jCqs19cBGPJ9rU0yno5wBouewYzY3S+oOo3FYEwZ0r+aApcdoilpqkZ1LdNBoYWCLB
USrC4M4RBQ9tWtgBgxR3DT10860muif+wRI0NtpTpYrJk3kmld6PlMISao+V+Rdu4g777lgeCi/0
I4HD3YynwOgIwgTZlBX+1FokFNt2JbaXpZwq4zi+hyUJHLS/v88dU20fGJPJeLR7DLiZv2iVoO9j
e0Eu32e/r04li0ahZOb4vp7Ckq3x8zIb9twWgpL+PyzKBYc7mAYS9U2eAGdI/ZcrD+g7GowkOzEP
K+6kEonFnVFJaCFwHOFhpV75HlmadN/FamHXRZvvrvsBkQFwfmdOp1yuGdtPNBkH06h90wq+X4dg
nuTN2bSyAc7TaEk4ZmUG1oM0p64SD9+DTPplBbWrjcOpTSubpoCeKoFpC9aM8FwbMSaUgecKoiHn
4rEcGqb9HdIDc6iWKzL06yv2pp1PrhVMfGAzZUdkr2LF7ucfhojzR4TBeZ+0CJemYcZuFh+07mCm
g6PHIk993SBw/L3eUYbcJ9HMhu8mQ23nRqPbMTKi9nWTEEnCuYWKSLQva0iyRG4hfwt/BKJJbptx
w2+jIzxTllVbsTQzu257XORay26kxSbgxu37OBRIs6EyzDFRTAPaUrQ3hUz50iid2pIGvGMHa94n
kcj7bAT7awC+gon2kRxrCwAMDG/Au1D5SXKWDzImVOzkU/XJQg2QQKQN9WGstIZEiEV0VM2xBVz5
VTkHW7VOdAz7CH0pvs0x/Vm+I1nqXLcDEQznVpOIRmSxNMBksy1rdyB0tJVzJao020qSgcQePQua
Yekyegtei6PEcb9gYHaFNuUYsVX5D7mrE5u+RDvRMTlnotLoLZNYA3KCNd08RXUe1a46W6NnFm3j
9F2sCQxjYxu9Eos7JooIF7K4lCp3aWanScpHafwWh9a7UHSiKoZuYfgepzxVolbVDZClU35ZxK77
e9ILILbVdYHg1EXSKrcGCkEiGTyoE0rIY9W9bmp/sIELBqesBkVsapGGmEEBYvl/i3mH0G79/MBG
2ES7d5wIWJwLHneyDuOijI0FmUJyjMsTuAC14XBdps3tg0ETOmq6VVD8cCFvj2rT0Jph1lSS/YSO
52KOzook26GWCCLf7RW6QPFnD12GppkhTdJ7UfKoBCInumnLqgqaJ0Nhl3wuSohC1TCKCQB57JhW
ZHemJ2RG3sRgRDMamJ4QQXGWPMthjqm8WuVqUgUmJK2J7KEyP1pdY77Hf6LWWMfVUbNw8L92OF1U
T0WgprU7qQv11DJ1irn6Ppu14aAwUGAGWwVAmnpB4xN8UwnS9qXM4G3qfQGqpwwJef1kfjRSO43t
+tCgIkc8WnTT+jAwHewFVNcpX90Rk7ozaMA2VPG11ixX73bdc60ZgjNiUzqKod9wQAh7MXD2tS6V
xspTY4RlLLctXjjYs5b8M0EjchI5g2cd2WSNofCvb60te1+B8o2Oc7+UVdgxUGMP4owy+b+XrWgU
87QUGU/wsvLirVYHLKym69JkqVwDi5Xc67NfBQ/vEEFDwx/BzQ58upx3CPvKyooaCd5E/7yQr+p4
f/37W8+pGl0BcD4hznF/rdq+Ai0R0rjneKftZrz+REdRsmJr366BWHy0UpZsRZSGPSRR6c9CO4co
4E5Fzbrsj+VuKRAGvX6mYWiIELjjociMvFNMCEOMFwKB4JB8b/3sM/EZ34zoiX9TIh17VjaIqqKX
8rVE7DG4by2lcpV08JW4dNsB23QW5QXZGfNGKAhD8aSvyIghX8NUbddH4Nyq3Coq/S5pfoYNORV6
9xDXh3zyySw6ZDflugC+eY2s2jqwapnt1aIHbXHuMWKE+U7ZhQOirX/5rUVPg1uOiK5AOUOfKzK3
WgZlypHpLdL8k0i5h+5LcDyJapqYFbxVqGoZpk4pppBxVoKJHhULMnFKtRSFU7EdWpM91KYbGt+L
6Mf1Dbbpg3C0KxTU2Abhg3C1yE3aBmblmtJTFjyFlsDHbQtz+T7T62pbaUZWhVYAYYZprB7zOG0w
+i56CugYnZM+QEG0KnJ7W5C6Qk1N1VBjYvGdW0O4LCqxxppVYHwY++6EweKPTZvt5kB5nFPdu65B
ERy3XERq81Idp9pt1MUdwhE3wchdiB+rmC1SCYLYl86Ot8Zx0SeHFmVRncQq1ut/LiRx8S6eOf8O
jBPeaUTWwcWXfR6MUaVYFSjkJ5CBtKGjfAzxBtR5/Sn9auLxaScqi93c3Wg90mRcC1l+8rXB1ENe
dFqlV26A5tuqVJy+Lh7MJRQk9TYlW8Gw31d2WaqBGtUywrRE/xWk2gdZ0gRH15Zd0BUCE3SFkGq9
rkQsEAxAhQ+yCTclii1jgkFf38e64KjfEgdH/EuMpGmor3oNFsoZbeeUiRPswvyrOfy8buTMifNm
t/4+dwyX5ZCDpYhUbpoijkXzkQvG4Qdaor4XL7tWq8Z2H+UYljAKDH5bMJBvmvgPw8c4e0f6DncS
CX5XDY5jcSpFxcpbfl1TFHa5wYlsUW6VLKPXS7NWcb2Rd1J5rJHFUf6hoWhc5qYYKuqQUdSpWm+G
LkdhPphyX9Vu2z0U7cP4jhYQLLuh6pphooSbX/+SKJHUBgucUG/H1pmKaN42//7V97n1R8lIVeL4
r2HE5ySPwAv/5bqBbW17XGIIbmBIc70p5E0zlMdVFQSoY0fL78bIlhZBxagIgnNmSmDINakBoSkn
rb2pUfQlelgRQXCxUJEaytKoM5sYMmH+0gPmrgifOwQYfEM8fFY+pRkwMB/aX5bEwxCrTyWK09+z
IAa4IwxZhWdhf8bKfQVWmNIhI7Ao40EHB0JVOWR6+DsMLjgYpTm3phkYaVDehDL617LxgzkMAlE2
b3eadZGFcyJL0kRlXdGa9ViDtuTQ70L7YCG9GR6onXwgrizkydncMCtIztgaiyK3STCNVO13g3QS
phvZv3/jkFff5yyNhsbUGgNEGs38Ma+6T00K1nJZOrQ1WGzC5KeWEoEatw60lRZ5qkd1ALmuoUAk
Qw1taZxtFfXPFoZQSPFnMJx6121j88S5CMizPqa9rGRzC9vIeuWkhOBkN0rc+/rYLlAOUJvWL0md
d4GM/Mp14K3iIbAjK7g16wZorflrc0iLdNB6DZv4PDNGMvasE7jhTvqk2+XH0BHXvWwZyxqR/b7a
a0MeT6PJ7BOT1Ww9vQF3i3NdqC2ngc4CdvvUZCTbufhgnAa0QSdy7Qa9QvZzpSuORCoUag3t43Wk
rScxqO8CxR0VdZwFUZdi4Vjt84F65Y4elA/SJ2vHxta/o4/3FRoXLkrJ0OsVO5gqaz+ZT315yFPB
I59Id9zqNMFQFXIBgYzyXAxOrj7AuV9X2jYE8gJoiwJpD+V285BZ4ZwybyFVX5bqthtPQ/nPdYhN
G1vditifsLIxTLeSVDKyW1Ey2JIROkn5jpB6fe/iXN5SN61Sh7gIzeZjGX2eRBzBm0paScApyVqq
YehmSGDKH43AzqfGDkpBuLkVDq5k4LOcvTQYgxExLYHGNjAGP416CzNjwM1iFoJ00PaKmHhAxIwa
WeXZX2m5GEPd98jfmlJwW+K+6Ha59o5qVjyxXVA46zXqIOmXrKvdRLIC22x1vEt3TeRet67ttbmg
cNYVhpIWYgAJfCa5b6V9UX8O3zEw7ZUgXLBgYeASmpxbCJJYo5NaLbWNPhNsxG3nv1IXFyoQM67j
eIS6yC78Fu7bXeAOFmoeF4f1xETn4EE0B15kBty2KYvESFoDcqlF+NNox9M4We9ZHaKA00NDPgRJ
kdd7v5cQ3s0Uq9OX0jEZbuQ0eZZrEd3L5t5ZoXCOf0kmCmZ8oGjSs9Qio606entvZN+vm5oIhvP4
Y9lLcicDxqj3ne6pqKcMu0dDlNbZXJaVNOz3lb9MR7yvlvlQuyFiUqvBC3885B+vi7JtbSsQbtvk
Wic1KYEsyy3qtEFunX8Kz9P96Ac2HPR9JnwwFEnFbaJ4WcYRkxQRNraxX5TpMZeIYAttuoKVTNwO
yrMkDKsaMpXyXtI/zp0ziZICIhPgtgwILzGwg0Go813U7KoRNX+Jj5KSvxSFO3GyoghzWYENSOnX
dvoy0pNMYwHG5psxmlf/25x8OhutfpjCJ0EYsqtObPaH/LWv0KM2uqU77wNvEBXGCGyAbwPX0OBS
0QFS9aitlaT0XC7vqPjS1jJxrqDITLntWsjUjvvSesArtS3YOWyX8/efNQL7fbU9y0TCG28DIVpv
9qiT+c2N4VGMC0BL0tFwiaDpTbhKnDuYQMNchRmTCKWsFBwooI39RlEarPvyTbJTBZ5BtEacY6Ah
KgHVEXCxsgv00yDiJxbKwzkCvWqHtsmYETjBc3Nod+ZBau0FA2BY7ZpxRx6uL9i2VzBxfwQdJa4h
nFcIMfYxlFTE6UukPMmkf0Yd/F3eiJoTt1rHYHkXHM41NPIY5ClLKSRNmS12v5hS9YlElhx71Czb
zKnGKjrJeAF+7sYp3ac4sVI02vdlsU9NK9lpepJpdkmi6Z/BGsx/IiXXv40WedeZDI46IFFK8PD8
2oD7aJqVpcexvzRP8/CYJrdN9Pm6zjeNaAXB2WygTaOea4BoUjTApKU9dP51hK2UABhGQdWK0jRF
4Ysd2hYDrausgRU10TPNaGdneQZuNSW7JUQe7WSxvOuImzKt1pdzydbUzKVVYX21urHb6Js8zCLX
wpzTW9fy24T4OvJsTEMlZpkH+b46sTL5CG3Dem8zAnQx3+jmWYbOFmoRk1KZf++IW6OY9bioMTDG
r7RbzKa0LbBr9/m7zpkVEGcN0qQXRp0CqPrCyFT6XdfZXeAMjvxF96N7mtsiKr7NtcLt3NRAJkeo
zBS98tGDNMWNWiLpbQaPyvQ86oLLGtvLbxZq9X1uC+V6mC6mViJFJKFx0vSn7ouZ3AxF5Rvk4xwL
nlg2n950jSXviUpk1Km9FmfJLVpiMDzgZp/pL7jT76jkUz/3684WdfVsK+83Gl8cElRxU6UEaLNy
ruNTMgqyGpvf1wkeklG4aikqJw0muoVxxOxuNjtftyK3zzL3+l7d9PkXiDcjpUYrCjF4Dr54suxq
sRw9zZFH1vfXYQSSvHn76CNWBcMqkwimW+e5nSfNX0JwlixHpC3qGYuRlk9q8IEMglTA9nFs4gkK
xJGmpfLDiGKpkDQlhAwsCEwfDD8+LqEdFDbc2+QVXrEzRQlWISZ3VA4TCLekAphLbwdn1oAUepaD
uQvq/eQRMB6JhkhtX3dWUnI2l7eqFEsmEFtvQjdh4loP+l3rL84MaqDo2XKF5UNbBxSmE/6nVz5n
jXE+Q5AlQBz85tQNmC7ReoNbf2jR3dXt89Mk71Und1HyLHK3m8a/Qubu3AHaTxHiADk6BDv5HB8l
r5XsxsMEe5fYGKThSz/fUw66lpYz077tdE1l+sVzijztEvkwawK3IRKL87ldk6PYkIk1y8cK5F/q
2RIlQzdPxJXm2H5fHRtV2sZKhSpKt1F+xeFst/r3KXgEHYR93W9sbwBLRYuGZchod+LMcVElq2gW
RC/kPvmo+coeJTaH/LQ4jKlKXNmwnRm/4PHG2BlRkVgq8HLNLkC5dCQem3VS4cKyI7jrvSuFscLj
TDDUlbJWWYiJpJBXastDvBiCnO8fdPg7jOUpiyo1Q4aR5ctqL/6s+v0ucg2v9dPD5P3/kKb9QYcX
PM5phaZaTVECmejz8IX5rAhdqEvmvrRM+iINbp/5lxD6hWxmZYsLWr4iZQFc56PQbB8etefCVhxG
Pye6IW2a/QWKZ4nMgwWH9QzroMs50W+JMdlpv6/7VmD2mzt4hcNZBYpHStz8IFIRHJvhQ01bu+i/
Xt9am253hcE5ItyWZjU1gUHy7C4PJFcy6h3G1eyiNLEVVdRuzTYqHwiuryFMtatVitEUH6Rpjfdd
WpkeS6lHU+NFFAlvkjcHvGXL9rhYjVOXokePrVWD81BA+4wMNGq+X0NTdZKnbAR0FoNXoVGlr3WU
PywWGvPxMitqmdlauzUa5xrlsqcjhuQgtxaeSX9erA+jaEj6VjS1hmB/wkqXfZRKaV4Dwsweh+TY
jv5109j0GGsAbrGyDiRQMHMWBPR4Q4bLCOAypgc4Xm84SwchIRQztrfWcVkiLvUQjygiL2JsrP+G
BlsfNBzDEt4jLTd/R5HJWjrOP1Gt69W2A9hETm3wz6TfdPOX6xoUGQF3bHVZ3JCOAKKqPqKfwZbN
vVGI/LoAhL8EW0GamerA7FoFFyYrsU13pWQbC9rTTVt1iD0+aYktP7xDNjy9M2YyizX1vra+msah
0S94Q6wwPaDRvdn4FgS76xhbzsm4YPBvfFKZ16jSQQFNjBx4SGu7CHcUfY5xbJ7joRZoclORKzTO
3UbomQinHhKp1nHK/aZEISAVlQxvgoBXTaaGSlE0wYGY8yJXYKhEHkY+Nxlq8cDMIJyZw1zZm320
AuGcukrRoTWmAOl6W8LxcVBd1iGB6tNcdWS/8GJfxBi3uVQrSN67DnjsKSJY4diXnpU7KoLNGNSV
lezUone4zUMEiTiK3j0USPB17HPdjDRld7xQqm1Td6ThSW0eiyWz5xFDGfGOYYh28ma2EuPF/8Pk
c/9kIiYG4yWQ7352Jld1lRvQJLj6QX0Gg9ut7s/7+knEYrh5ZK1AOWOpMTsYZM5MUOXYam4thzYG
Os3vKe5icZqh6yh7hFW+3sqxSlQLPXeIPjtPa++s2pFFVYmbZr+C4JxtUxfI/rCMzJjeaPVNlN7k
ouNwM+Bci8F5pL7urDljd6rFwmHFxo12N6QACSjxu11DbRFLx+b5+1smje8oNxIkN3sJeGN5M0ef
KkVwQG2fvysAbvlRa6AmTQKlsZeMHOU5enwTyXbgl4cSk6O14lQb9nWPe32dND4RWM9YJpXd6EYV
ZNgSRkVZ1KmQqbkOs7mDV5Jx3qI3lyrrKGAK9ZQWPy1yN78cYMdyeojyX3X9eB1vM59xsQ2U3b42
cdTLarWkY606n1GQpl79T77LvjcYrYP5xHcF/Ih3HXJbRFOj8AsydhAnYjG0La0VXLdK1deQHqql
5yx/HD4hGhjuEQI71+E2XQV6GP+D4wRsA2ImaMzFbf8IQqP9HNH7XAI3eykQa9tALjjs91XQmXbg
4NFj4MQTBtJIgTsF0kfJMPfXxWH+4M0Jhso0ZDwNw7L4DG6shToaT3AtyVVplxXTcy3ZsXnbUH9M
LIQDVPRqyI7EK4B8EldLW1mpmFzK5HelLXstSHAwR7g+oJf2JvVF5rGpR40QdE6gdwLtSq/1KC9F
qVMJTWy5FDpGiwziAq4mjC+6rsdtp6ijaEmnBHxJfFU+SVEL3tIJfcfKkdX41Zjqszz03Y6NbH2n
WCs4zs/ri9RqVPoXDn08S/4LHW3XRdp0u5aMkx8l6OBe5DaWWUZJX1BortQG20xbdwh+XkfYXJsV
AreXps7qM7UGP7+ZhrYSeVH/s/x/pF1Xc9w4s/1FrCLA/MowSRrJkiWnF5bDmhHM+dffA/m7Hhri
Dna1b6pSFc800AFodJ+WHW23PdIKRFCA2UjaPKZ8CEBA0a6PSufSM/1pPjbB7BdBfqaPQyXTBtna
CTc6a8aQkz7nkj0PjmuenF3us/34rvWpAy4rw8Ocp+D6Ym46JhgwqmZtA+5JiMpsiZVeG6rKn5LU
S4rIHcoEhVrvWehfB9retd9A4mVhnrSEF+VB06cvS3Pu7I81kXgJGYQQkMvZ0TLMowExgf2cVv5o
ftNkM6O2d+giBfdTK/+qhFGfJKRGl4uzvK/U8o6ZsmyqDEIwIDhdzakcLFQ4D+cIk1vQlCzZdNlC
8Z+wkqKwxsK0RkhRF3d6eTPoGJOA++/1Dd/SLHD24PYJXhKEPuHYivFapFMmvhupGiixz9iITuBg
cB6v42ye/ddAglObKViBwxgex4jxkO1xN7ocUIRwZmcTfA5ueeyPaaD4sgm+MgEF00nUIStxlQOu
YQcjOWf9k5JH7pzKVnJru1YCiimEKBoazLSAgEr82LLeBdOLPsoyYltqtwYRjIeRvB/rASCF1Txl
Wv+uLR6ub9TWHXSNINpOq7F4yrFeQ5jtNXX5WoBEtEvKXQjyInOWEYhLtscU7AjMs2k/dnzVUtUt
o2NaNR5uvUUiuQfIdkcwJjZXZTw7wInI09QFUw/qd9mUctnm8N+wMljWW2QocmD0VHcxBcm1NcmJ
TobAV3OFMMVJNC0YM+GT+qlKP2qyhi7Z9wVvoKtZ3OL0AZdTv1Orh9SWZIdk3xecQJqSJI4yKBep
HpL4VGkS5ZVpk2DsIecxNkN4s6r9VKW1m5bvMsXX2s/XbUQihnjOjWDev6zQxAwO51GbJZUesu8L
Vt6U+rCMJpaJZq1rh9/H1n+LAOh/twmnbhK5EtAhiuNEBk4BFWHe/kjfcox4+bQOCkQbseVPPa3z
js7o8sE+jB/ZvDeS45xIRNg0aP7r/wch+CmqJfMyGOBhQLeeF4bvGzXbmVLO0s2dWKEI7inKDSsr
lbECq3Rg73l3j/XYgA7xPjtGP/jUjTCYZAdMGSb//8rI43BRJlRDornZOaKXTsqUvXmdwXRIzIcE
jYUFcoA/Acy6iKIsB1EKH1hk7BDtP6Ktrd81d93Z8ee30BCt4MSsX56EeI7gO9W0s6dbNIhIFah6
713Xae47xMunrREw2oB503nFadPEpC5VZ0Dzfl9UXpzrt+Og+MXYpX5qJ/uCNh9jS2ZIm+mlFaro
CqYejY+6AY4T8zn8UiFHXO6rm/zGvH/zxGZjDScYljKRtLAbGNZQ2md+VmOFrNZ407Au62gJhlXX
RjjmDOqXO+CuLfclevipjKVOBiLYVWaEyJVyHR/UD/oc2FaHF0uJh9i8Ha4XSzCkNMV4qayERqD1
2Sc+L5pWnns/PlT7yPeppFRk26xWCyeEf6OOczTcQyaWgjIKpe1e6PefNdPnWYJGeieU4gmHASMz
M9py38Rij33VvdaLAtNPdAxw+yeth9LlFA4H4xDpyzRD91CKGt3xV7LwqHxAk6WJJzJOGV0fkIK5
btSbp9HVmgoHhl5ZJtKZfAvtCIOUI5eqN+VsBngRoW9hpP3DuAS/mClLr/Z4V+LFHXcGatJQanFn
4EKfBuObqlUwE8DCtQODvAyxIFEZs6QlIVYziyaXFk902F9fur/Rj98IYj0iSO6y2amAYLjV7Rg4
u3Jv35ou8cIbRV4Axi32tfu1CSftxFVSzMVphlkywh1h6vDnMv2k+ctBu0PSdsw9/raD0rOjREIZ
pmgBKhlDg+Cc1HzH3BReHsNJ2tPkGH9w9uXOQY2/xKdsB5mLlIINkEW3pkQH4tTEt1FnukYYHtXJ
1Nx4GHWP5ljboZCA/k2QuaAKVqDMkemwiZ8HHwqKZxntkO2Hk/Nl/sSrcR1fWubEffy1zRQswUms
jIQ2AMOuDOyh9ZTqm30fupU3DQdnCqzxCx2/T7IBzJv1R2A++X8lEllZm5nNQ8wFVff2nisQabzJ
wwM8vMsgawzajkEXMCGWDvoUWsSExhr1U4HZXBRTi6yn6yoqwxCCaVlYKAvKgbGoC3geK9BI9g9p
UgfXYXgku7JfLwq0OjLizSJZ6Ih1i8xPvfXc6RI3LPs+///q+1oaDepUQQyNtiD1QQytM/+6CJtX
t9XWC9HTJqk6DTMgSvIwZzdDe2f1X0ksyzfIJBFchl2pdjkogKnK+y59/8bDtY7GdsvmTy8itWuv
Rib4sQAQd9qJgk+xqfXbPuruK9P5ocaV60zpyR5BcE4ir7a6+yIZJNfH7Ui9+g2CkGZkzgu6xXDN
Hm6q28UnLp9kQuodK8EYp2GQ9ZuGOXIipt9yC55xATUn7ULI3abxp8FUc2+pvmJ5Hq6ryeb+YaKe
44DhD3MyBM+kGqgQxLQbLC8mWOdeOH28/v3tqHkBEF3QMiVTYeUcoPHxAL7DC+eN9jC8vCfEgYz+
a1PrV2iCD1KMDrfLBmhjGLDoqJaF29cnPf10XapNN2Sg8teyOPOd6B8onazRMRO4uqHw4sGbo9az
DIkFb26NiXc4UNpSdPcIW5MnLWOVGkEWGu5sU7m1VNmz1aYcFwixpNhOtdCIuxhKpt7r4J0reh9U
129xdi/9qabqOIbY5eVokTrZpADIMhwq2/o05aEhwdgUZIUhWOhSxEs9tcAwcMlCTVZvZu5Mg+u7
vrkhKxDBJGGPdEjzEpcs517TbzAB8r99XziWlLNWaamB749hEruoG+lcFfVD10G2DdIy0MiPwzmY
IIWrYpGWTa/wZxBez6j5uW88kr39MsQl9BRJmnjTHldgfElXgS6ssqrTTf5yhGAKjpWOaPtqOij5
o0SqTSAQSKDBSoNJii96dTsk85BDAbrvhh5EXydfccdnXt1N9iAYDpvDwivKfVMCvKkTF1zxgS8u
ULerMLxbjRhv5GLE1kemv+3ivQIRvBriaw2udi7ceDOiXbk8sb35VPZgoUY7SIO0WfSWYcJwcL8X
1KF/7lxuZmXVJhCMjJmnVu+G7GfY1xJllK2eoIvUJku0OND4dtGOTm6ex2WRGJVEMcQpZGTS+nqM
AVEPRrCwnc1isBkfJ9kb6bZdrRaMu6iVqqOxxegVvknqQ/LBxIArrnxJ7/Fp8/Lx79t3GJu3x4Hq
EnMQBGdUTHqMSKeUfnzbN7irsWA60ONQebwFm+3S81uokjBm4Teg4J3smuVFroQlxk19sSvLb2Ok
0mUH400/joMImMLRFPyadLhuFnNQAZKVHxbru8kQ9GStkTIMwSdZo9VYbQuMIX7Usp/Ll0rZS7wR
N45X94eVGIIumGOlGIoOiPiWt8cXaI3LPDABcV2QH3q2VW8FJ0Q/Z2BGniVO6aN7/qZc+sdsHN5j
Ns9uWNqjPut+Vc9PmtIfK63B7Qx8wJToh+syb60qKkfw8o00uPmKx7kOc3VR0wyJ2+Vz0/oG+xHJ
LphbpryCEBPfmLe7xG2IGoeJMp+OaAYFR+5YTXvF+XldGH60EvfPwUw15JHAD/qKQzmifbVYSo6X
R3AlerFJXNPEoGut2I1hPXq0q8/tkt8Yk/aGYo41sGBkIyvNTh/hRKzO8JGq82rMD116SS8y/8o1
8YST5Th2JC5mxu8z2r3alPts/No57SHNlC9t5lW95JKxrRv/v5zYwj9dIx6HbcvJgFfqqlskvkop
cloSR78VSy5L56hCkGSGmo0h+KL9vHooWlQ4ypj9ZABCRFRI1mkjAUCMT8eoeYhld3bZOgnhsKnS
Nu75STnRP9HaG1DpNcrKKjZzQut1Etwf7AepNQcg6BXG+8p0CA/Onp8hCk/Ger4ZpNZYgh+0tRl8
GVygX6QB1Y4TIVZBckRK/R+QIfCY9/d67aiCH0SgT9VQBVw0FwcTjznanVOZ+97ZM2nlyKbTBYSD
258ObmGR+rwMQzJ3Fe6AzoFPtW73mFcbHXvf3GW7+Jkcr3ukTeXD5BH+vkjJK17rSKFLPDjwfWj1
vo+N7JDYb+nsc1YQgmKUrE2ypIcHT8ebPAmUtHVH6y2egKBEEq+kqEURjRTEswbKMVFQkMz3LPox
0adR1jiwOfMBjAS/MUQ7nRYdYzFQdJEeh9t+z/bRUdmbh8iXHSQ2iWHXSIK95g1F7chLeUcwe7s5
KPzkxFAw2e94P2l0/1NqUNxTvtLwlWzCHs3tQnoUacIHxVHhIgOx73r9ObaU8+RoO8XIqRdb09Gu
8WplyV7vN+PvClyw5iqf1Unn4CbjZZPleEcrErqzTt9Z5dfr+r7pCldYginTsVfMsIWiWPr3muKp
UXfnIpaEDJlAwhk6tcy2bBlupt3yLh3g1JtvrAk6++d/k0UI6r2iFBHldUzF8s5Wa1cFUi95LZWt
lxDSMcK3d3JeyWRhXDdlj10aupr28T8JIubyet3I1JaPa6kmHcTRxoPGanavFcZb+CBXhvUSw1Z3
qdoqZxxpsTH2lHhRpmKcYOs3iawuSLJoLy5+DTMrbW9YgOlRFxQjl9wx0FfEsiLDzbAEhjaCQXUO
mFGEvVEYiw2Tq5k633ddoGu+htlOY+fRVKIF20HpAiWWT5Sdo1nJACil8+w94u2xHl1O3RTwgduh
JyMa217B36JZ4qErJW3SNMArY+qqrUtQeVqr/nW12z5GrKQSPPpsW1mk8n1a7vmhhVelD+702PCX
+X9wt96OtRehBLdeh5qahjVS71H5V4WWo3Z+lAi07cYvCIIbbx1lqJ0RhqSN5Zc6a44q5qcojn6i
eeHpRekmRvU86MMpqt4y6gEM+f+vjOJ7Cin6fjA0rKUVfdWax2UMrsu27VMv3xccN+b3mqiiwPdN
J/KM9kD6XYVR7IkteZTZxKG4aYLvGEOKxPf+sI/nfOGliaNy26KBKjU9kpz6Tnbq3zTeC4746m8k
YAnUQ2QwlerBsJ5i8IUa7K8aRdf6W6r8nBWUYEx5VrSKYQGq79J9mUU+v/wNUba7vkOizRooVLPB
Ggcub2SA0WX2520McxLLXHGywlfD8V2p9efZqvZ5H+2vw4hW9AvGstFMhCMr1QVpiJUXmU6Lwkcl
4TEt8l2fyUjJtiW5QAh+wcpmqxgrQChqc5jr/F5rn1kXutcFeeV+REmEBSuHpGg7ZL84Jfmvoojk
PKWexR/Svfm9cvy3WXMOiLoPA13s4MZ7xSyDtwxDLzqH+WaL81xmuAtLb5jyLcZw2OuyidotIIkP
QDrKnXAxBxJdvlAPKXQPhIauQg4KrSVeXDTYFyi4HUw11B3VFqlekiFXFj3GIJuRxHdxnCIO1r7T
sVsl7Z6uS8UD6vqULEIJBy4alZYRE535rNFcDSUzoMdCC/ZNhqqWhJ3VInVL8nwdc3MlV+IJQR58
hWGFAlqGQZftAX0LLuZqPlsqBZ9Y9KU150SmlWIMEYQUCV/6sTQaxwRgfqt6ukcO3c1yig/NvpXo
yObG6WgIxCRqtOtRboWrU1I1l8tYK0i5VSw+oLdlP2RgSo2bo53ksuzElkU7GNvEq5CReRO7vtGo
N0V6F+KlRtOOyMEFmdZ5Jf23hAcvaweuA7BEGCYu03wzVyKBkzma+wQuUJt3RX5Wjce4leTYXhUN
iBiCErKS5r2VAiO97YPkwClfjQDP0f+rF3j4cV3/NncJrIIo18Xqve7dDBVVybKo8DNDdSvdcuMy
cXPntlCO/w2I/5DV2mGcd66QKS6QZ2urUxeaU+iqYTzeTu1o3ybaBM6t64hbkcSxQXGPMjhdU8WA
NRWRqjYFVrJWMTHEzu/CPHy4DvHq4PyyWysM/htWUqWO3SrzCKkafw6ID7rXz9H/s9keybvraNsC
WZj2jPkgkEzwFYmCxHXR28zvq5sWyRbZvWYzYnGm9v8BiBc1vWFTaiVw678GCZMD25M7zryi+swv
zrK0hEQe8brGMp1pcQy4iT7W6l07S9pcpPIIgb4K0UWV11gw87ygwp4cQt/0s9sh4LWkkS/j/Nn0
QqvlEwI+YVUWKxHkYVH03KBOy0uNwnfqQdYJvQmEBxNefQNfLU5JMkzcaTPVgruz74bWX+ZjIi1b
3dycFYZor02jpOkMDPYTTYJ4O15uqpvoaLr53XzEy7GUdWVbKDydoEseof5lM1emVOKBvkR2FIG+
W1yj98Ah6hWTJChtG6xzQREMtgxjahWVwlBcnN1R9D4aQevz8Z2N9w/oGLcX8YLGZV7JtCxVF3cK
ZAqf0bbiETd+D37iuXK1L9a+CJSj7fjRx+teQraOwsYxFpVL4gBTR7ZgKRF/0dgpI6HYPLasllGI
hE6ksWEZsIxzenQGfoE/J5iMwotQzMq/LpBsEYWIqGYdZmyNwEpQndHe6b3Erb7Kx7448ZUwgl9t
jKmoUMLMfPvLsqPBfC49hnZ/F1yo447zL3ellz7LyN03xELhHEggicWz8+JwpMxoQiftIZZp+ZOR
oJZB9i60pex/QAj+r+uTXM8bQBhufqQ47dXoTYjOxp4E3Vk2+PdVazGW8Q80wf31ap6M04ijBKd4
MQ7hKQmGm2Sf3E4oZqC3nQd/eA6/XleOjfPLH6B8lVcWRgjrcOOBiGOxz5PPXfUxYU9s+XYdZSuS
/AEjGPKoJmh2siDb6DEQTmZBFICK/4Pu0l25i+7rf1n/JC6lYMOaredVl+JYMWPeut8WJm+TrX7W
Tb54Q8iSvUS87VUEETjmIBIC2qQ/VzFCsc4ycwsYduwrnwaR7E0/bP0cvGu/iICdp+SbLAv4N6v6
G1a8RhZRmTfTgPg87DSQArG9Zu3Cw+KFbo5WD7xUVdLSdomk4oC3Ws/Bud+/SIrHN/CiTL7pJacB
s+X+0h44n9h4s4yurnrXl3jDK0OBLqIKpogin1ypc+COaNNRvvfpjrX/sgjgl9JcIAT7w+REZthc
tDC8jcixQw1gO8h8Jf+IcEf+Qw7B3mbGClKr2DJOPmRAU8If1QE0VRhUhCvkjYw1TKoiguGpUaSH
YG/mKhLuC/TOJNO+3alI4GY+mACtJ132nvk3XvOyjoLxpXFqqcqAY1znTz6GfIBVxPaXPbf0/F+X
R4mbJgRSxVHMLuKZlNK8GcbBb+azTWTFm9x8r22aEEHB8I1zQIhFHMn8DWWQ7+Yxv43ZszG1rYfJ
Y59Tln1d2unpus5LV1JwKxhJbVfNCOFQbPby1t2haqD3Z9wm5K1PEgszeeJjFQkGldVNnfJtC88D
5tk4993whtPjWvvFhmqKQWC2wmBi6v6X9sc4kbjank8v6Q/L5+vrt31C+K2IpuAzeLlUVhFsmzXf
Ldo5lY5j4UtyRS9E1gebJFo9Wjjj1wg4rqpl5KhmNrpjQhN3QNUpwRjU3YHQNvWomrP7Up2oRMZX
z+6/DABdGnjgAu+cmN+rWpIqg4Ztaw3Suz0bDJ91bYY65iHfm8rwGbXT6X2upKj/iSpMPMDAMome
bmvO5ScI5jF3ZT/jto0rLjGDZgq/54btNdKeFBmMaA3TuMwh989pftuHP4h2MlLZOYWrxOsd/S2K
mN1LIy1v1BnHoSh3rXs+L0K5C1V/OA2BhklyZelfV9GtdBUs4gIopOsj1ZycAW1xOPRld+ln4vLR
8OO7+EPvTwHvNjRlkfRvvMoFUjAL3Z7Cro0gIzdCa7cclnjXBOkd5xHU3pUyGsG/CUEXPCGuNp1e
6UWEfeta2rl1GL/P5jQgURUQg3nqaIFjxsHf4LXMMc9Iab5USXGom1nG7i9RIMr9xcrDFWMYLVkB
wfPuNJY70zlnsuEm28eji6z8J6wgllgb8FTPj9M2BnUVboyyRdU59lYicaXbvu0CJATZKRxTNphY
VLN9TNOHUdZ0sblWhFDeBWPjuUoQBP2oU4SJsEi/WEfLPHXLsZY9t8ggBBHqrkUlyNAXvl2bZ9Jl
+yaO9/NAdxIT4yb0yqZXoohHBKNrQ1OFKHWNZ4EoHj2TZp90G6MKMBjWMubHzKIH5uC6NfGUySA5
unL3dw1fcI8L5mWDaxz4iWbsogZRYbC6oIvZ7KLw9DQ7hp+MMtatTf1YCS04S8yWngerByhq7zsU
NBqV7M1AgiC2YDCN2Dlo1pC6re4x7FmXZR8l6uEIntEIy2RKQILhV3yOef7gNI+jKbm4yWQQXGGd
RmodKcBwnNltUIWSDpL3CJkUgvOrFDCnq1wKR3lqhg9FftCZ7FLGFfi1gunoVwexI+a0CRi8RSAD
00oB8rOB3alOaOy1ejiVtArdcEDnvFJ29Cixqk1PRy6gfGlXnm5uw8amPQRr/E7zen2n3C9+iwwJ
8/rP+c88PbIj9at9KtmyrWwTyCsvwIJnos5YjubC9eJTlbgNuuWZZyN94eU3L4kSFwRf+V5WCLod
qDEuzSAmMQ0iTmNNahKia6YpcKshO/5SUX10df/X4L3cqw+yZPh22FwBCrqp60NLGu42+EBzTlNR
7ifmNofBAwtqkLw333L9XeEJWqSZ3WjFKQS0yYl0d6R9nOwP15Vm2xguayjozDKCeGPGm5LPyCdF
+5KP96G80Y7/ztfWcAER9KOv5qRvc4Dw5ntym/uYbfKsnInHGS1zTza9R7pPQhhbLLOzmpT7QbBF
EJgA2Aehi6DRBH9JepbqxeYRlRIDjYS8xltsuatQqVKVDPrPR+kFvCyLs0VEvOMJTUJSctpNF3mB
E918p6sG1RqIZ4X3hXMXy9pttw1rBSD4+aQF222rtwUyFObJxExQqvAbIehmQrfxur9AF/nXG9Rw
hShYFitRZ6YRIFpRvFPtRyNHLjIMJTnI7XP2CkYwKL2xVUMZsXJ82Knplfuu9MMDHxqkHMf0jYq4
whOsa2SNmig85OPl+ycfDhr735UMw1Vnv979g1a4zdsvBS84SFEwp0NshdOrsSzyBWEH1BBnpTcf
otQ8aGl6i1LOQCXFU7tYh7zuD301ysrDtpPl6M7mjac2GlcEKw/R9IR56ARR4NY+6V4S/E9gSl7e
HKjPdv23WcZVvh18VrCCsSvZqMz2oBb+9B1Vg17r1l75zLxwh8kks4uqSLSEysYpvFzhX3k0HKfQ
c8indYo0d+ZEbE3LwMeSfKhu54CChBjXROZVB/N9n2B782D+xseiNLs3GMoKWNCoPG9T2qQA5ny9
hvGjCPM9e9M1YAUi7GSCEV95pQGkawy3JUowNprXNqN3XZZtc1zhCFtXKlHX1g785vzAp3bDPHbL
o7bn71PK8U1XzRWYcOcgMU3NOYJtdM0n27pdih95Kkkl83W5phXCtcJO1apVJ34Aox+MovMccpj/
Le/LS3JpJYZwiyiKUQcDHfZmhF37WtM8JEZe7po0k9WvboaZ30joUfnzONmhx98gJRasHpqbCTx+
RSRjl9leMENDo7ptgFVZCDQxs80ujJfCN8O7cjzF7CBlxN/OxmkXDCG0xH3Yga1yRs3iOXk0UBtG
HkC8f5Ar2HbYXCEJ0YUMlVY6IZDSIwjLZjARW2h3VR71HzYutXgcTydXdvbevMmuMAV/0GEIfU8n
YGpGObphb+xAs5q6oa4/JqG5r4ixm6MvErvdDDMrUME/xHOqOGqFbWuypXpwIsxj7JLo+6wO8THu
UeAHtjMcWo0Oed6irFyCEnJX8hu2VcfGO/lLwBGpJpO67NKCH/7bQPvEJwKgUhPU+e0n3ncWu7Nr
38lM71XD4C/b+40ptt2adYee8LCCvzqN8Pn13sL4HJRakCA9VVLvuHlqRlXy/yTUBOOwxgov3XWN
O+RxAGEMf6BFl2+FUv9yp/jOu3/LGCNKJxgKW6g20xB4mnVo08wlzbfOujErU7J1237lIpdgJlUd
t0WuA2egvmmfTV3S+iHRDE0wiZDO04RXDWhn/TAYGLa1KxZJyf3m9X61NYIB9OVE7XoCBNPpmYEB
pSUDJqNwyiX9oCu6f13ZeRx8HVcuKybESbRBY16dATgVLxnK1Pm9dcii26YfJFsj1XAhSM6gW6Ga
DaSS4R6jg0kBF1yCEZRHwonS0uC6YH9zArhIJkTMOAOnVa0Br/o+e78m50bP9L2zn/bVXqbg20fF
1bYJsVOPx1nLE6DVwQymyQP4aQ9d5KY/OzwlqAfLH0/yYb0SdRfbJlKzIkpOAJp0LMCTk99HqiSj
xX/3Ff0QGwz0oQLrKRg3/OKWvygPh3ZnneihP/y33dIFD2EPS2Q4GcfJPf3EOYvtH6BX3cV39OW1
UAK3qfY66sU1XdPwliYoY5sMrT1VuBTymaH0NAcxLhXdwTwudyFmSKG+bXYjf5KFls0NW8EKOlmm
aeqAChcBbEh2IZ0OzuhI9F4mmaCIGIxeJxrPupT5Txodq/657P1+fMtx9LcglniAI4yGUYSB2z41
0RhC0/eRmriW4rwlS7WCEeIUnfF21HXQCpPsNWNxlWo3Zp+u68KmT19hCJqnq7VimVwVHOVh+mF1
H1rZUXQ7abSCEMJSq1ZxShfc1ecHc7/cZuhfzkYvPAwvb35hQGQkHtf1DHTjf56v1WVwDDJAJr29
nYtbvDlcX7PrSvaqDp4u4P9LHOxLZ3y3lUcnftLUc5TJKndlYgjBCVNIw1DNIUYSn9v5Lu4lYmzH
pNXGCG6gUrvBKLix4N3OM3axF50K5Gw0jEmM33J0QDsYp26xeP/Zn1uiZcukgmcZR5Psy9DftcW9
or5Jky8QwnKlJZ9KBworP2vycz5Yh4F2e8uSTfLdNpgLjLBoSeUQY2rQEFa1SogeaMzaCJRyTj4l
WQOuxuuath3GV+smuEyrHGe9J1i39PZXEYnize94TWaGqpj6cB1tW68vognOU0P3fTPYAENzmNu3
rqkc2w4T4v5tE+LLefgilNhBnM+z2bEYS5jlh0I7tOo7XVbftm07v0URm4Yrx4qp2kKUtrixp1Mt
HWPF/eKrk8FKBsFvFsNYG4MOAHU/Bry2zfYnZFhIQNECLeMpl+ic2J2i1OlM44pvjP1MyDMzHw1Z
y41M0yy+ous3riSNbNYAI79ld9ot739IPLwSlk94gNlNn6+r2vaVHk16eMHD1AkcQ/6EszXQHyUL
rHUAqUWMTLhR4nrkJp52Uv00cJAXT13tx3VUbpuvN+0CKsio5BoBfTBkRKul31pxYINmp1FbX2/i
gIHd4jrc9rZd4ASnFxlmpjgDZFSah5hlXobsrbReb1vTLyCC26uIGjmdA5kcFHrUX0JTkpOQCSH4
u3jsk4HwjVL02CWgBTRTN8+/vWGlMBAQRDcYlWaLnC3gP23Tjh8RRn0G7ZZ2iOpk33Tl8TrM5lqt
YASjJT0tmznjGZToPFfn3PSuf39Tv1bfF5S6KkoS2zG+7zjZfZIONe6VTnGTFT3YBBodNAl2lrnX
MTf3Z4Up6LQZhRgZ2OOUMJL9qN5MtmczybLJIAQ9LvuO6dgf5C9SlCuN7jjfONpbzrrovntpb4AR
CrHHMCI1JiF/YCEgnVF+mMvkDqqsPGVbkt8oYuRRmsSsl3TC9WApXA1DkxfyRKKf13dkW8suIMKx
fVDNBh2UEGUxnZMzNPvclg382PbWl+USJ37YA+txBoEg+j46gJ4cIzvRX/BJ2XOOrVJindsn+BWa
oNfx0tHIaZAa7089gl27D33yiAHy3i8ue1nv4rYZXRZQUGlnBnvcMAMuwZgmyzYxA9oJeqN8qpTp
s1UX05tM6IIn6HecTKmjNNiwjD7MIM8ZFS/qJFdGwk9qr2LPag0FP82pOBYtwo7FRwft780BBSsm
Ski6w/SQ5m74PnkXY5zyC9WqnCZNppOCF0/Aq+osA0RMm7Nm3xmlJNRtx/OVeMJBtas7zIecAaAU
7rCrPyhu6yUP9lOfe/N3dUf9fzANgC/ZtSUVfIa9xDhgcLXMFxv+lTyjjfe+oMO5Tej+uk3LTMAW
3mxoiVExeg0s/dwHfMr2hA58t/ZtN3Tr+2hXSl7UJZ5K7Pgyhq6uHBvrGVvfk+q5oE+dLqPGlXkR
W4iHlpNSY2whFOdpVlxcAL8oXo65jvNxPsgkkuyWLTgRpUXdGTMRHOf0I8nv1R6Qs+VOoaxETLZ0
gvsY6Yi6kRpLx8zKXeYbVuCF7U1dVxd9F2tGGRt6peRO3kQet4xxcq2ecnqktSypL5NG8BuTpnYJ
5U+5ZjHcZNH80UyGHcmYJPG+vTsYJ6ppoF8AJ+mf5/FiShuL8nxxpgRF/qAsz3n0PtclXnBbmAuK
4CVSDL1wegwz89FYZv0YDbs9Y2wV548yc0OCte3yLliCd8ijgbXzjINRDwprLX5o57eFxd8IrxLQ
NFIji1eRFY6rn3jR2jiCsoUPrFpwD7Q+08frXkiyfGI6ejQVI2p4YstIvi7Vyck+ms7TdQiJHoiZ
aMvM2rEKIVMVg7A98ynGDnRKQGTcFdsx/rJ2gjdALohFwII/HRhsh4Fo8Es6o/DCzyeJav9NbLpg
CQ6BKpnCIhVYdF/mbnNLPc1vwZURpf5y0nfR9/GjbM7RpngmGnUdaiHpJY5WWjCOTSsprDbWMbnU
eVDGL7Guu9mAl01JpNhO462wRA+RW41KSxzPf3VGxrs6DarA2peIub0s/bVpVSswwU8wgtFCIUXI
mMu7SLvJjA/X9U/2fcFDgM5Va9MWwmTlDTGfWmkDN1esV4eGlQCCW5iUEZXDvJS7N9zkQ/yu2k2H
jrmWlxzZU3zIdm973LkgvtRRrDIrU2x2Wm8C8VePIHEx8+0IXiKMuwIzwht4LIi6QhNuH1USaU4z
QvOGXXfMgvIZCbDYhRIGaFc9kHfJv5298ZLNWwEKh4gp08pWw2h6P41yf2msY8reVJu1ghCcRTxS
TNDl7y0sWQKbRp6pdTcYFLi7rnsSo33xI6uNytWS2QZXjbLYx6gxyQOTeaW+X95fx9l+Ll3Jw/38
CijSFYs6HZYs/zTs7P09roqHZN9qLrtdkNmN3dwzflzHlNjVS43hCrLDrGYHg3iApJxz8rSkb7m/
r0QS/ELF6KyUIdYuMm/A0WMb3xWZo9sMTSsIwTUoZcPQswYRjG6/JLt5eF8Sdx4lBsS/csU/EME/
gB87bUkEBzcsXcDY+9w8RS1xlfS9IzsRb1dQXSQSO/CGGKUHYQGJ5gU8CFGyp07mVzMq7mcNnd8U
xzDTz2PnYOuSh+3Nk8QKWfASYW4ubcML6pzkdlB8aIRaScKuROOo4BcwJ6sDxS53e72x+FWK60sY
NbIOP4nNUsE1DN1AqrrCdsXUuZtNGuCEO7i9NT6UrDoUg/Ufo63YWAc6yJzm/BpjPnDmCvvYuZh9
fpeC3dw4XrdZ2SYJbqIc2rjIHbi9yviuZoHC/iriw3UI2eGBCocHPMUoWcfrw+fZ41TWw81oeP2O
s57mkyvj/ZCYMBW8hDWFte00WDx9+krS+z65a42/okZGuixbONFTVE7d4N7EyylSzzSQhf2q6A/X
V06GIfgJpVINFiYQJSyVU6znXksVXGZkzJCSFRMr45wpKZQp4jFp/Dr/H2nXtSTHjiu/qCLKm9ey
7caP7EuFLMt7//U3OWdX0+L0adyV9KiJKDRIMAnCJJzHb2W7G6kC3suxqVc0eFMQNxotY/wKR9FY
xL1jXnENqosgvzF9WQGhnOKpbse82NM39/o6UgoKMLE4ytRaEhRU8k/M+Nq1nIhoRNkjRWxAIIWY
cdLVRNlW7pKnm+TaYCupvq/a91T1OpO4QgjkE+vkRqbW9vJSqLn4k3HQ1XfXl4wwPY3//ewuX7oa
BKs9NKmmp9wKlVZzFWqeKCVDwAV1aTHnjjd0dPmpzb9u+U77o9aUM6sTwKBX0BRrGFCjcW6G6T6e
PkzZ++srdTnChdl2oPBF84YqZk7TTislEEbjOeGisNRL0JkiBYPLixzWI1UXcnnNXoVxuzjblyrJ
hvRF2NbeKRl8hulbmWQEYl82rlchwuaDFMHW1RQaTe2DoWByzCITJ/JyrPNs0YS97zWVbV2p8Pfy
HCB41nvLbrIQ7Gz3qot2l82nOngvg8CrUoIpDMYWT0YHpcz2fhoThMcX15xvW7IDi1o94WawHJmp
Vg3VDPOmy3dJ9UgYHHec3rqPr5oI10JjbpOaD9BEPoCQ0/CdzHMwD1eKylDW91SROqGOGJVm7TgW
hQl1lq13LXCrTcUaEhoReyNGopsm2WZ1gUbH1eMcN9OJTxHHwLb7PpSieQ92xND4o1JBS0NPvgLe
wjczQ7tmzttBkmGC6b5NduVKuXEXz+qrAPFR3sRZtrW8uYmntDZ/2ffJIfYnr94v0dIiogtaKXri
6mU8OhMr+N3DnKJ9skeBP0astM73TmGuo7psll05C5n+TWdRUj5Oti9nVLT/oq2ciRYuWkmWK8wf
gMbl4Hhph3pWhZr1SYkQnPHaTCrHkqHdOK3PbVVE9aoH182REsH/foaxpjpL8qZCi3Qcg3xxEHVQ
/esi+BF9c4TPFkpAWKnAyMAmgxYoiHmypuy5rsvdhIkaS5J4YwOm3aF6zuvl43Wxl8OUZ3IF2K2z
0TZHG3LlB863rPhVmLZu7hU/69MLYxYZpbx4tM8kCrA7qZldqQskLvMxVsMUecgcY4cnikj6out1
JkdAXXXMTIvpvFNoVP1+8SuMStKryLYHd6AIevi3ru2eAMCKXuv5YkGnPne8AixZRr55Q3Goq++y
+lWbo+u7Rtij+ISPGz3vtwz22LQPclq7NlWgS0GG2IzfW2Vb6Q7fpI/IhHvVXeZPru5unvRT31FE
3JQ6AkhMDSiSNYULi+864yDlBO4SsCs+1+1pqexYw/fn8icqs+0WXCS76zty2X15tTbxhV6vzgxe
bGwJz2qWj4rfok3dPhloRrY//D9GNFFrJuCFXI+dVm3QSdqtL/NuwQvxQ94v3obmh9R3yFufWkQB
KEr7vwomKMnqk9RV5dbr2afr60hJEcCBFdlo1Rxpy9QBk14P6EtCEOUQaHtZjIN/im4Y6Dn7HdC7
vDFKtbYQmFRPjjlidt9Om4lQ1GVEf5UhLFibD9vILAPx1v2w33YY5BDyWTUUXQGlirBiHao0ZyWF
mNV0DUzVw/jSzmaEd35RF4zYAUs5SJ1VkQONTXZbVDPqSLY8fbflRaTqy02KrptlzD0jb+6rLnNR
PBNet4bLp+pMroDhc4vZCp0GuYviqwVqBVovRirftRoP5CcYB1u1LtVXdHFBz2QKWF4085r3vFyL
2Y3XYdyUPUXl8iev9VchIoJXOiY6Jtguf27u5wqD7wgDvwDgFkhceBoQDe2mogkrp6WjFttmmrzg
ke71Xo2Vw+B48IdWEdVA/3bJfhcmLJmT19lUoNnMV6x9Pz92qDc1VpuwQUolMfOtov9lLtIs4f1e
Hh9Kt7mJv91yldKQKksnVBKz3gWujM7OIGzLTsr6rcAc+YHIXlyw7t+WTUx7r0mOsk0Jy9YGzl0z
BGgz3yXh5JYfq81jlTfcUMHdt7fG7xIFX7ms2QomMkgs+v1an3KZMGtyj/gPOPOUrbReE73CsqlR
eisHFQZjojxhDOdTfceeyg//Mz78rg/fxTNxUj0tktVA3BLKPzdfcRE9bN0JbbX5sxZ0YMUmPC9S
QQHVE3NKUkdKEjQqN3vFL0InmO9Hn88nib2NqCYhpQngboPndXDYy3LyByN82b3y+A8/keTrj8Rq
UtYhYEaV5/mo2i+YwaVxtC3BvaEjclX76nHeUfMV+GL97jb/vn0CbsRtOmmrBYHm9gXNiH7Sr64+
bu6gMe+6boRqIpGzPeqms+qQJKe7pj7aVOkFtVMibTMcTDlj3BLtz4uPXNrBQXWJrx3MsPns+ONf
qiN4zKmNSbd5B2nlqh/SuvSm0gqur9jbK/+3vRE5z2pD7a0xgYhsn+7SQxrxBiDafaE2RgAMsBE2
xspxVtE2jCJjO0wrITS5jLOY8GMZCupt3wzfaTe7GJyaoczVnzEDBYRVuWfue/B/qm6Vcy4z6ty+
Dchh8c4kCidJczS1Aq0Cg2F7S44urffVcmgMr7AOzvBj7SN5MN24J8RevLPOpArHyUCrej05MeaG
5GGm7nrNJ7MM10WADvd3wE2WWY5B2M+QDt/PQ+1u+vNWkvNn+TX0Bhd+KWKInRmjUW7aZEER5Wn1
OEesLYHS0e2Cdi/75tF+ZAPhXFxEojOJwoHazGnQ+xJ62cV9aihRW33dpu0woF70+rG6aO+qjqYT
RcNMBbEnkclTNWJEE2yxO7DlSZ/eX//+vxj7qwDhglrHRZLyDZrMnhLqHicvW466b0Wy33nVD8pb
JuUJV5QjWdloxpCX7e1IDdIgk462PwRoqXGTB736A+YffrZeFRTOVreOoPvtcZrBavrYs95d+umj
LCVEqvUyop/JEU4TGJPYanaQYyCLw5kXWeAERuCA+YWuoOKr9Nbifykl9oi0Zhur3QZha/+FqWin
6Z9X+0HpbiwM6SEs5DI4vcoSwsETRlV35YAdq22/lSrPvI8lxZPZo2F6TYLJiW6+Ol6vfCHkXsaO
V7nCGQOV+7x1KXREtT4/1u2h9aQGYyo4udfsSz+R51nc+gMhljhxYjYOo9P7cVUhltem9V7+2b4f
djoGmvM+EsnwqohyayjTEdsaBynvMFgFImcvvV0DTHHwpw/miZMGNWhtJSCFFMcX/swLbsYcRMUV
MEUbXRlMliDsjOQ9+oIdRJ9WEGH85YoKEJNLy9Y1/ATyPqA592sv9+bQChZv+MIwRMVCtxZFDEcZ
jwAzumOncd1CpjpjGM3nbQskqk788h3wap8CsEz1XMa6hXOxJockbzwJgaHY+Db0K7GAlEUKyGLW
zdJLBXRR0mC0ojR/vr5BxPfFBB0aCNJ+svH9RDEwc9UJaiXeXRdBbMeb/JyRo3ojwzPIlCW3zG7j
GZywMyHkQnLiN6gXW0VQS5+vZQVF4hvto+qhSS/De0tHYam2YuQbZ+XriVgxdZ+JHSOrPBvxxFGK
+73ru/ZHfrPd9n7sMg+htQJDZQnXgzq+Nt/Os+O7mpszLDPsboB7ykM1aHb9VrjtvjhIvkb4iKR+
AliAEiGTSwnS+AOWl9sMX9Gxknob+upAmjP4VCiKH5srV5stoMU0jvXI+D1qzU+z8bRJedAMudtL
kqts98wiSB8ocQJQ5GOpoKMclplo7xc0C5ZRPoSYlOk6+ZPeU118BGbY/Nec7d2cdWulc38YoTy7
lNytO3ar7LbTt787bwJkJLXe16zEIuqOV9XvQfepdER1JqGKyENrJm3sFDlEsOJYok3dyo9xs7hq
QqATdapF3vHVSQun0yGoCwcfbf9+Jnn2d97V1peehrE5826lBqNSh8wRnI8+MZMhNvgCRvVt4jV3
7DDfww/BcyLJSR6/C8XWvyGXyCha1/nQy2C/9WsNJF9bt8xg3iz30xj3ocJ001WkMt/rZl8Hjhx/
bXP8lwQcCCRzy8OhQ7B7NdafRZpQ7egUADgC3Mxd3pljg582HwZs9o4P2J28sXbz5y3IUH9A+ieX
n3O/LlZHgJyG6XpdrzgkS6iEA0p7omGXgQ4eb4TBm2qv8CjOBXK7BdBRJIRWzQ0ooIKjWvPZIQ4x
AQr1hI1H97leqGf9fbcFzGnlfLNNGwpaxlc+Iknb5/ZOlZmnzOHY1243zr7W3GoKVV5BbqaAPw4S
cUvJl1babWGKveyO8j3bcxJDeRcHKeVME/e+I+BQl1rxUmRwNac6uWut1jc1jP8d3teTHhjmd7jv
KVijarfoO5C3W23+vlYBIsmgU7fmdaNCtc7vyDu0/RTrNX5JHwwnLXUnpKhL8DfKmlc/1+G6+0ub
csSohJa1tgUUTnBPy54cFH79DnwRLwSO7Ilq9SRQ0pEFwOpmtVU7DdLkw/p+eW4fWGD7HcOpmX0V
A3aBkubj9UuGb96bmxrjSEzT4ANJRNDSnKaZEsthwEj70EfTbjlIUXagXKyLNnQmRgCgbSu6UWoR
3elUhvox02ULeiUz4sbkX7mmjAA6qj5JlcOgzKjcGele7Z+uLxalhYAwdZFZbZnh+/XyWVG9up/9
uFW860IuI8vZWgnIYqeN0oChnoEgJ46M3XRsgjXUXnCMYsuiFkyAkkpRulmPbQRytO9araC3nXrD
XUblM20E9Gglc+7tBtooTwNunjGyHuPTcuCJXPZEvcKv6/OG8DgvV6PIVgib5Y9Dsa//d4ISgP4v
ZTBE/ncA2pbamlQ8s/yJnRqUjxr5MWEZAXMXnbIzIQIKzGaebKYKJdoy0lFYwjDLaXJRLUPIueyw
nAnicHvmyA5DUzmNBG3GAyfulIMeuTQpYKfNa9z5GcOHQ6py4fLldSZTAAJEyadcmQAE6wOnxNUm
rzxItyzlwaAI5fj6V7Itkqvx76hgii2yhVKwNsmxnurnyZc5z3tyl0fO5+rRPjaec08Z4cXXyJmK
AkqMmP5qIGHIfLaNnjnvJ1RYWsVuiL2STS5a34l9pOxFwItxLh0m65DXWHsUubN68Uwzcevl23Vg
4t+5to4CWJSqlihJwzF8foq1w5LVfpHv+uFJyf/3Forfz5kAGuZYNKbSQaVKDucm0pVILb+s6vsO
hnJdKQJtTbE+V1/zTVtiiNJRg85f4hj8EWlRsisOlCVevz7Ml59ydt5sszB1PLiYr7V3U3o3s3tj
JF7Cl12IV+N7geMzGZukb9mQYJP0iAchm7vtyH4MKOPjheFd6xqfyMwNpZYAI6XTz3PP1eIjluPF
dz4gHw+WOs927XAL5Aq1lx4dkiTM8WUlzjTNWtZiPjA0nbtv0gKGpRrUPSnG3n2oNeKZTFxi5guS
nssai9jKZMgyH3ioNUYvnnPjRMxLAvxfQJgkASBiC23WdurSTFjQZN+ubnr7cfOnfRnwIYaTF6PM
8BS7txiLEZL9WQRUijVfcV5q8mLiRjAwplGHxNgfQyvigbAGYzgopCStVYAUk23N2qVY12y/4vDV
D0gUBNVOdxUEBfQjTZdAYKXYdNvlqlIWBQTWyiGrPw9p5XXynY3cx/U9JBwRsdZr1OpNG2LISay9
YtyoW3j9+8SZE2t1da1Qk4kv3Ng+5qmOKRKja0g5oQWxWmJn7eYwJERVmIM8vpvb0Fhz31Q7t1ao
VCzlFojluvHapFKXQx896kAmYHyN9+PsqWAglQ4ZaltL6kFCoIdYu9uaGJ6JsYGIT2BgFps0VIgw
jxXzPlarvdLVVCKMOFniaJ2ZD9DoayhouJOPytMPmCO0eP0JrOVgwKaKES696jABFTlTVLq+ncoB
FgN1WwxoV+xfgj07XsiBUdi761Z4ycrPxQiealZb1tA5iEQ4tiubJ734eP37Fz3UcwF8Vc9wd1pr
ZpYDVo1PexofW4SuYx9D4HdOZIA8HKPH3lHlci8QILo55zIFD1VJ5ImlNmTiufKImJz2TzllkIX8
TluCwYufjNU1XoKWZNyML9k16fzgn2k8a0lZW/9Ir/a6l0Pfbpef+Ngzx9epakRqAzkAnEkrmMwH
kmIDx4MZocFzl94Utd+HU8C8zK1ubNmrCZu5eNTP11dwV8HGmiegiocXdNecDMgsPeWxR6huCyok
PyjuA0pF4YqZbcWaF26jrPFW/T5hP67b6CUkPldHcFXVXleWjNetWPNRnZHIQXVqYlBe6iX4OJMi
1gr0K65lDNqBs+ONgf5+jNqoBAPUHJoh8gLMpzwBQiuR1jhWLGttJMirkihXWzdLMRSDOt2UUgJ8
sBVEhS8lP/x0I2AbpO9AdafjKWgilpfcKBRfO6WVACelY81mwYNdXfssDT9b+b6Qvv+VOYhlAIsy
plqZwtzKKirT97y3tYmuiyAs2uJanh/aeq1XjVscy/faclK3PynoPTc2ARUMRy1rm59Q+6a+dVK3
CHkrc9z69Z57neQIaQoSLBESzLWsF27d+kO3r8LtKHnfzLvN61zVTX3t09+tn4AI6bZN0tRBmtp0
IZI2ieskM8UMQeok4AJ8JMyX4VG8PvjPnFHLHdBMpXmlv36IvfXxulYX3yhnuyZWAKhStcy9DrX6
YMZkxMIH0XV3nEM97CIbqVDC0CkFxXIAnTUYTgAn6p/rETcVeNzS6J9psehqZaHzl3b5pjQgXxq7
GiEx2fPqrHKXPpjPyW3sln7zg2IQueQgni+ngBWV0SbTzPdPLYMua1xHjtbhts5Pc/Enb/ZzUfzA
nx3oNAUPxZoDMzj3vhrwVFnxtdqh4gFBX8QJ3IkKMZKbJ2CIYQ12P/Mc9jS6KBkM+h9IOmDMV8Tu
7RBu1Q25eZfeEudKCqBissVWVg4qvFku+1TuCpB/SCg0n/35pJ4GuFNwjv3rh4KASlsAlmUe7bEs
Xi7/H0N1L7O/NUkBSzpTa/QKTSq/DgFr3W//BFucT1TLDblrAqZozhwPZgN1hpA9Tvs22tA6gjAL
txPEdrJI+ctDLhYIOBazdJ3XKP5TWVpgLHT1AdMHIFA+xkFP9M8R+yWWCUhJkeg2L4vBIBoFvbsx
mLOvW8RLPO+Kgy0WBRgV+mhRL443Vzm5NuuCOkvdanCOcW24SY7x8X2+q2Jnp1gdVYfD0wPXZAuY
omT6AE5DWEsLZl/Ty0IwtWfvbRcNA1FPBVeoteR/P0OVqjP+E2nvqhvT3KsGldohvCkxxe/EQ5xK
3NXRh8KVLcdP7HvL+Xl9vygtBNiYDSex0JWM4LZ0M0+71txf/z51psQRVa2hZwv7pzaKx38LuKHs
3RjyQ1XeOeRzhFo0ATA0A6yCHS86d6xHtfqioihl7ikbJxxrMWOfJiAXVHk9OJ/WrfltJGl3yu0a
yn7uF7pbf5Upts7rL3UMqhJS8/ool4qlYZ+mcA76zU0PBgOlAEaLZbe85CMHvYD3v09Xt5RfdwqE
Cuk4sx/MceR7N4wHtLYx+VZOidDv1WsLIoQ3CsYqOJLE615jTce8ubgroqr92RupT9jhVcOAIAEb
0mxWlpU//PkLr3h2Rk8PQNZ40wWO7bF7PqsEjg/xlKC0EzCiG4Y5i3sINfJ3mn4/6k9MR5f3n+TN
z/dJ8DbUZWYbUyBmG7bVG+0pdgtWrp6WJNQgI34FvoVYcAfYSIgaminghSV1mZOlJg8ksh2vZ8jR
PqLu/qgnUOEcBf+RI3gWnbNITJkgh7szPG00yZxBw03v67B4RwVqKK0E1MDIqaw0KwRi9WjYI0oT
zSEv9iG1uoy2r1oJDkaz2WgAm3nA13DtaL7lYUr7pN30KNRjHphJJF96Jgz/ssz/xCph+MKOte1g
rIxHRvtgQhddgT668obhIfHi1+zs0qWCG9efShApbJ4069KAUiKETd4NSEKPUSWDl1c5zCd0l0cK
ccVQCgqbN1aJbWsqUCoZFbdTt0NRSMQ5pkQI+5bradYsDCiFbMpuk7uodAaf2CeOdG9P1q99EhOl
cVVtdTkD4TNwGyAkcNuBUx+bxGM15VdqbhOBTGKuNNNjiOL18nHyAw6hq4wnVUbRZkr4ZMTKiflS
Js2SMfJAVyLfN+mdthCbT8D6i/tx5oXlaTEp2YbvN/aBIUGTld9kmUqXU0rwv58JYQwXh8mzWtUU
xeNuNokXKvV9Ab9BHqtK84zvW3pQrqgNwU4Q1kWJEFCg2DTJtkuIWO5Q3LfXdhhlsy6R4/GenS6S
lii+pTLX/OC9tehfaCcOoC7jDmVpGjCcybu1/qIWn2zt1FmBbIRZSqW4Liv4S5jIr7ktXTcbNaC1
y/QgjjM31ajwJiVCcIdso97kcoSIZkH/mmpEstESD15KhOAOpctWG4mOJeuUr5sWxlSB1b+446/L
JLhB5hJbccErrHgxwXDPOSwkT36afea1TyykPMiLGeize1yk0JQwMNuylRd5dufy5v4yqqdAidaw
vM8ODqp3fNsjjP3yO/BVSeE8KbmZ141mIbYUKSH3zwfLBV+Czwdiku9AckmFozVvsZGh5BIQd+LU
lHPUtnjwuuv3IeBJwdhyV+rteRn1XhUULlg5HbqtUQ2YSeonG9qtt8NUPhKrSAkR7lUHpKG5tkAv
OP8ewoEB+5z/KDY/B2asvvG+eIhXn5ogTwkVblo1jvNxyGEvMQvZdNMou9x6IBS7fNP+Wj2R9KQY
F1mbNayeGnUnPeDDUrFVnoEajMqjMo7EiX5DemKwsqt0CGvYURvus+HzdW34glwBWZHwZGoGy9Ar
7NIUdnvQPu/SvRQNEZm2vfzmfV00ATi6pEPzfYuNaRFvT7z8MO2KD7prunzUgnOff7iuFgUcOl/X
szs3XnTZ2Li8PjAPvKdK8hb2QpdmhqUPNi5w7l8XSVxXuoAaa5bWsVRjJVflYKjfanhFFiIvXX47
xbfmshJXMmHpugAb9poZi7IBpCY2eUr2sJo/tUQloJCyPgEo7KrN47LDKnaFgfv+yEZqrBEFf7oA
E0OyOPmWQkRxAkdfCM/Vk0A3glQMR7/2K0ULQq2bgBCjUy36omLdxtgKJFUJ9Mn2YicNrlsDIUZk
N6naRKvGDGIWTH+019GXQAynxOS4VkqO4FSAEbxMzRFWZ98k9/PmgknDdwLpff+RTyQzd0Mkze72
6bpy1KYZgp+RWTaLX6TKD/x57Shg1gMT7DcbGcE6zB6onCC3sysoJTKfzMuiq1aL1VSSU6J9YcND
O4V6e1LJ7sGLBadnHochAEdbp06n2hA1+KgEOvY3sT+4ye26x8C8/fVlpPaO//0Mo8xZihsJLWm+
Lasns2o8pWFeXVAFi9TiCUgBAm876xuYiJGU3mAm0VD2aHYDhUwBEudi213XirhRDAEz5JXF2Zjh
QOsRuGXhr/Vhvy9DKgFILZ6AG4g8Ow5o1nDT1/crGm+cG20kgouUCAEqMBc90Ut+h2zrfZx6mf5x
IfupiXvRFAKzUqklTcfPbwuHmlO9lu/SGwC6F7v9E4IdxHv6XwLBv+5hU8ALTVVZG+vQybzho/4K
v72RHnNvuzVupsDwZHceXJOKeBMLaQpwgb53aS0UKFmU4dR+qNcPWfLtutVRF74pOBhLNdiN3HEZ
p/jBCpWjcWsFNUhqXmIgyaFvAjJQRTwUTAErpkI222LGAZYP0x7VuLNrPBo3K6p+mqiiRmsS/oVI
U7MUdbI2HC1SqXHHenPV8XnYglr9YqmVW6Pd5fqKEne/WNOUOKbdIuL44nku/W1hfLj+fQ47VzBd
rGHCAMKxqWZsGPJ9brxGjnNsjZ+2RLAHELYnTshNtG0dHf5i1RfX6e+X3tWcx+uaUNehyGdSVJbh
rBwoMEvMPIwRXL/aCrTIAcNPHTZe9mOhiNFJmYLtybVS9lkJmfKDGU3P7UtjxBaxZzPsPPlIMowQ
QCWWNSnjsFVWie1S7njsHo0sAVJkz6broHMhLl3qjfovUeBfSGUJ15bSdIZtTvx2LFTXspPAae1d
bThRvw6nbLVQD6xbu8wq96bRRaOOBGeuPhM7Sx0C4TLbGh28RypWmY+nx5jeKN5jEtMRlV2ob5Xu
Y08jJFIChWut3zCIVeWnbsaQQiVMtL88DsKdls5aMec82tCNH8zhcZ5HdCRZ0fVlI462WOs0Z2au
byO2btuehv4OwzCQVfoaJ9QhIM62WOPUpIuVtwUWS9U+FRsG6Rm7TmrD68oQOyKWNXXKtOq2AWW6
6TCrT2P6t1oIN5fN1K11XjzO9i4Zb43qSY6JXad04H8/8zTrVBuNnm+Ikp1y7XamGAyo7/ONOvt+
h6a2aVphVdZ031XBQk2Vo74vYMGWd5z6C78foWDswVATCE4ZknjM+9zQCxW/v26OS/bQwPFi3//O
jISDXUz6ZiQdVCiWsNp2FrVEFF7awsm2TQmz93hq9Z+UJwdohGbv1JCPl6TqxYgFEwuPxlHuHKPg
G9LdOkiYrHHYpWTWgfuFV1wEsd4oZeXmyDyczaPNpqfspl11HFEyqe7sR+o1RvhXYuXRLLXqVucQ
VhoPNRxHE51c1WNrBjEojcg2cgIixcb+KQXjStsAupw41E2vL8dgzsJNW73rZndhphcvwjAdMKrL
SLiLBTSFOrVKIyMvWLro2FldFQO9cmTqKncveet9jZsMxWKDCyIMyadSOJe1fBUuGL0xt7mp8IT1
HI++A6J/Z2u/THJ5WDUyR3XZJF9lCfa/FUlrprypRjU+Kqi6j/uPMkXj9S9e13+FIDf9O9DFjdV3
Gxdi3K3veewXz8L3KyzSQOV14VG56evrZ72poFHHcUFNEnwgAz7WrrA+p1LhTvMzYSSXnbtXtfhB
PMPvekpWOVegFue7AlVuUP6YjjII+RT0mXQ3SLJcF3gZz1/lCVce5u7iOfPS2t4/2lXpJjPxdCc3
iv+CM42Kxu4XR8bKvRSaeNldfB9zTi3T5eiRmR41MJtSSbgCk3WctqJChrSb71E2Jqu7v1sy4QqU
5KlvOt51WsRjlOd4Bg41sSvXT5Al1l10+VzL68Ctrb6dmOZXWsgyx/07PQRIWFJL0xseHmoX05cS
5UlPJuI2v4jk4NfXTd3AdARxwt80JZW+NMiZ1GVk58dx/CkNO6ZmGD66uDGj/LfLoQfFUm08BUzb
Fk9pavdoVDU32NrNcDK9GcN6TA/0ZsVRuln9JUJnHxp1/2i3VNlSbB0lMoop4N2gdqqRga/FH9HK
Usp+kj5l9DPzYojjVYoYBWC2Ps7JACn/eBWFLz2yvYMMURWRrWcX7e9MlhibWnqmNBNk6ZEWYkjH
Xf0DY9OMxxn4WoY2AjiYz72/bo6UTAH5MC8tkzodMll2yNbHWfds+08YIJQzvQS0q2Ad7TJCRtPu
s9RH2NXt1kfbLoi7/iIEqbpi6BgLYhia4MU2LVKFvQW7t9v7SrsbFyokdBlVzyQIh7dOe6XbbEiQ
DwwdAkXiasyNw/8Ugewx5IQKWFI6CVZuG/rKjAFemeO8M8DUMTAqkUYpJeZzVTbIy6zrQFZUTvWc
O1XfGzcVKBmUm9wfP8TUqFNCJzGn67RLX1gyBJr2sRp/zA3VGH4ZkV73SczqtkOWaL0FCfz2S1q0
cmAmTJC8L24VzBUH4S1WkspUv7APvPHWz4QKZj7VMA49hXFwdubxFlGbCWMCFdC5pJH91HIOmdpv
n+QjWRfJv3xNMl/ws8vecEbA8grJvJmLJ5fZAv5b3rtieD1KI0OSspP7edckCrc9WgjjKtleDgIo
3jD05L9k/FQP98W77GxRhWu/1wyrTgsIspkZ5eZ2iLN1V9jIuWXmsVHNfZNan65DImWeAoyMumXY
UwvjyZtoQ3RN+3L9+5dfqmc6CSiytmU+qQp0sp7MQx70NxMoJTZv9bOduvsTVhflTJgAIMrmjLGd
AEA6OVyGH9t8I40P1xW6fIf8wl0x15ukreHYHBXz6ke/PExJ58oVcU8RmyIOs0jNRO/lGZsyygHI
aWI8cK4rcfGp8bpOYkp3YQm6l3hNkDrfxZXsx9t73QII5lRTOzefK0dHzOUanV5WuQlBsyd7WohR
ijdscUtP6l2GFwdvF0SzVIsX6afGv64jZXlichf16MuccSWPpSt77LgdIyuwQMmNBp8/CbmdraeA
EKzTszQHvSmGgBnuooIqjMqqXe6VOhMhYMNYGL2tM4jI9nyksXLU92uo+jTAUsYnIIJhZDKK9mF8
VXWTDCepfveX+yIgQiarcQ/Y4TbBJyQUPJU27HpwjhVBWrlUvT5pBwIoLAkbrU2DQjywpL6LP+n3
XbChhKuvcFtQRWmUhyEmeZ1OqqQxhjg+7YTPLUCJX7fjmcnY1Y8OGukIT5ByAMQ078AGDCPkh4wz
7KOV80n9pHVe788YASG7xTvzNqPe9NSiilneXE2atJdeNvE/M12eWMTzQ3U478gbmLDJN/neGmS8
eBrxLeTTiNGWviv5lNTJ4xFPED7PO3JVLz+GfgG9mO9tC5XN0gANeW0I7yqRblNwfxSY30Y+hgif
Rkz32p3loOmen7lTZQTTPj2A0R8sQp+dByVAMgxUrgQ6EsAs9uaUSmol8giJynJMM5S8KoZb6oOL
DmsDPNrXjzxx3ZgCpGSNJFmdgaVsrDsMB07Zj9Q+OOpMiCGNUkAWZ5bMsueIz0+6E6YgsZDvh4AX
rWsz7QNTVikASwImbThpWMNsv6ju5q8/Ssw1Kk88zMo+ZiBQIY2SMBTxhS5JxpQtPUSqqLdZnvFC
91KU2LJP/09mZUqe8EqvsspyFA5mHFrGz/VnG4Urjx2WFLM7ppv4kcwEE4YppvAVzcz0kr8BDVza
gE+MHDAz1+k883k41HtOfuZ8KvG2OFKsDcR2ion9KUHQbeRuvq7sS+tUZd+vnwLq+/zvZw8XZwJD
HuJg/Ps7advbf+k1ikl7yVRLSZWwVwzpciuHX0pFxLlBX/HmxCw9s9t1jB1IWObbqXqUMIk2Xx5U
J3HX6k5joS1T3G3UkRbpSCwjkZKFuz1twGfilbtlN+ziUIbr072j3DjCt7cE/LDjvJfml/roLVSG
2wyHjDIyAgotATPkyZDLWcUSNuttj/DGWNwNGL0dr1Sk47K1oRZF1nRbc0Sm1anMhqrlZSpaHjYI
Sk7Rn1jz6/cFf9Qxu7W2ByQF5/xQbo3bUMflX7b+VYJwa4CqVVdV3mjJL320EgTdVxOsX5x+i4Xk
mKLLe/8qTdj7Te+qGrwYuIJrhDK4i9169ssgkOoL51zMDsD5P/PcXoUK1rDU0zwNFhZRPgz71hvR
1rxGGNjZoMlgCxAG3R6NT8bzX+2c2Dxo4h2h2iWEKpl1v8zmXtqoEoEXWsy3SPFLMbFlsJkx8q/m
xRqdz4M04GurvPoGfWQMzTyomHtIMWyQ97pQrhSxjS9GdQay4Kwwi4KngjbtVGu3iRQ0DfWAuXxF
vSrHL80zGSY6r9rRBJDzcZk/rTDz0zyojgpKwFQfLKRP2aENOYUKlWGllBNukGxE12rLy2CHDIPN
5/H/SPuOJbtxptknYgQJWmzpjmsjtVFL2jBkRvTe8+lvovVdHQqiiPl7Ntoo4lQXUEgUC1WZp8ga
3Ql8YPsBIjp5PMWqHAZdobMIKUDlCtXT0OsuxUWzZSTb6b1w7mu7vnZdTw5KMJL+v9m/GadAseuD
cVLOGjrLhVVL0QJykFKDajJh3WSu9Ji9y57wsR5jMN1ylwNR3Lm0FY9c4vu3aBkr5OofBy3KRNRx
ZM2cEj0t6mnQ/T76tL9lArTnuVSLeRmymTUIhvRj354H6cP+7wtCnudQ1Yo2i5UCLuTTYkvZ+zQp
7X56GfXTEoo6QV5/bAc8eELVSeoqmkWv4IEPdgg95IfsMkEbz0YgQoCh+PBTRrtBwy+bERe1TW8n
vb/2i6datfRMjg02CANJxbPm1QfrBD2+b60LxjBvPtZvzOqvBjlA6bMoYKqAaG//PFtO8RQf08+S
k10q3dczWzuOR/lhfz9FR5znXB1UfYpUdn2r9yzNTr36truoB3wqvcefIbjnBNHJE65Gcm00rQz/
IFlm0wzU9nosMPGXsst1DTkQaStFDyo2DFh9mx3jXPmRjxkw6Zk97TQHXHaCKGG/txekHJRIpG9i
yt7Pky7xMrVycqLfBlngVIr5puri1TUOP+q2qvKFkdjH1MvkW2MUDBL/pYB0NcClIYPaxYE6wxfr
GXqh5/lWwUmDkMz7AkJJrP7giq5pwerxE9h106EBq0L4tcgJIPrn1umnYvKHyHD3A52tzc42qfwH
bDvKicEmzvIps2k1eFGbeWhHgb774AcLvlkUUc1bAB8q+T09GEZFTifWf5mhUtvabWpLHvtID2zi
FufoLOplE4U+3wJBkjRWdHaW8x/GYW4x51E61IlPWoMnsQS7Jyytb96jKiiNDcyQEMJ/KodalMWg
7mIlXPAbmo50b/pMoDU+tLWb30xe5qGWJHr627yEVla59KeQl3KoWb3Fsi5p9jVVz2Z6W8r/dG8j
CFhZYv6vMrwxo1JKoJHmqnHthv17Q9hHshmXKwscXIXB0ioLe+rLqe7Q4XvQnQvrrowuFCOkyuP+
IRBtF4dVVksnK5lYXwe9Cdr7cTir3VsSkJU/PEZF+f8eoevsLNfHbj7su7A9y7QywGFUqBJQaxSv
IfdajrXVY/06rodK/ln1KnBSCNPFzZN8tcm3tif6kmQLaxYYqJ09RXiqsD6Ft+U36TNTV07R6/6m
W2xlkYOrRE0T2Upgsbipntr3TFKLzRhBUwvQAbQU3Czb0LGyx2HVEsXZUrCOn8FnhD+px/qI2TQL
q6uD5FqUdggikVf3VOR4iRQF9lAz6tzidU0hZmZPD8t7w2a4ET+KXtW3exVWTnK4sYxtmOolFlU7
KAS8EoXfW153pM+y36GcKLljBb22xhmPIg5FkbscjswJ6ZLXtyBNulHHf5LqXSTqZt/MrVbOcUDS
9UNdIkhREVbOZuzrIlkqYYhw4BEOpkaLFAb0++gddIkO8T/FS3CcHKZiggFCLbT3j7po0TgoGWVj
VBJWc1bGyxidWhTx30Sis1o0DkzayFTqEojiBrofSg80+PCfXOA75sHaXKnygt+PyW2r1fawPC3C
GQABOvEN89k4hm3BLqnOZe+oKSRChgvrhClPmReiJ9rbd2r7m+G6anzTvDWogZaEMMiYz9RjVmAC
Ep0+yGvsFM1hn0SYv5kkqppmEEIN2eBbp0JQ/U0WGzQpu9DvO9NN6aWxZFsLRAP825+cK1McDo7F
FKVI4H8+2mqZTSAxkN6CuOIx89NDcQwemZfNbZ46igYebGElkEXcH3nq6g9gm73KOPJF7oqQtZWw
zUy+LagIKvcLtjX34rN6NzjFBzpjZjd16ei8LbG6LjQHkMUUWFrEvI/o8wB+Zagh24vkzf0HS9i5
L3KUg8SyV9WiGpitqXbkpTktEvU6tN0VWuDoiepLxreyLkSfOGwD99aXg0mM4xhkLGF2uu9cRmwe
n8Pn5Id5Lv3gThJY28bk63pykAkVX0UjbO4uGN9jlnH4z95wELm01hLrrKkqOrGvd0Zfa95Vx+yu
QH1CeGlvvoSvYpNDy1AKR1NlD2M6agXsJTz01Dv2rJoJtSn/ctuYFrWIQaEqytmaVNqmk2xJDuue
IF7sRW51YU2nKM3hjV9UC9+GmF/m+Fp4ZEmpNM1UcorEftDJSUltrRAQKYtscDmd3OjdSA1TclpV
tq08srWstxMyu2kv6hLavDoNEGECLmWd8u1WiqSkrdxqEugLPMvykv6L2gqGLTZje2WCw4qxqig0
WaA6m1WfYnITN6JbZvNaWxngACIILSMhA3yITtUNcYIz+5yVMW1/kG+Cr//iEWYzvFcGOWhQUcfR
1QAe9WCXZ8jwTJ08cheoy8RiMWaRNQ4bEkNJO1mGe/NZ8St/OsY3eDawQQbsiC4VUTRwKJHQouqM
DKbyubCJ9GCRfzrRN5LIBndel6JqxlzG4kWE2LnpD5j96hJBrW0bFa5bxPdUzWM/BqRlVm56738y
y6fl0EOcJIXymggVtgtiK3v8kSVBHFMFKyfFN3IORZTcKw+xUyjvux+Tx3otUN0RfPsJVpLvqAKd
5wi6dfi4gBimB0VCXTq6iFdiE4tMQnRLloGw/NxoEUijHhhEclCBs/v2W19/bArU1Q0BSmw6c7XD
J8BRPRJIvsOOro1Oo9glFH+qwRUkpCIr3DZBeVutMUYiOd234sR6RbJ7fC978c1yVl5rApkzCUJx
E/5WjnGJYtfXZlzPbAHn+6hzIhElwHaSvTLAJYK0z5vKzBEG1q3FZP989jXONKBAQSBOOzfRaGWN
Q/MyXbrJ6OGONZUQ1qbJvTLkXm2azlIoxwwPZPWcuB3pbUqNZ5AyCMo6m9mgqRtUxYWvyDx/EN7b
lSh5hY9Is5PsFjUwOr8bU0+RS1uf31vx037MbB+Aq0EOE5desUhTY3ll/dIOLq2I3eLbCTOx+3a2
IWvlGQeMQyPRptexsq23UJvdK+DqcorGth7bU3NIbt+mSHG1yINkGqeEJgwkG3xCMNEZ61PwBIKf
1yHI7Dn9+t885NtOKWn0XFFhT3nMG7+6SY+g53STxJnxxXaaT7GYIXQ7XH/tHo+RbYr58HGGyeTE
VJLzAzLDG9bk+i/Sgm1wudriDmInyWNparCVxW47PFnaOQ3uUnOys+bF1D9Gurv0ua0GP6bIa7N/
DO3Yy18ES7z51bLaUu549qVktAb7G5Ib854xPUON5keP1AQE9L5IoOUv0HP1mK3I6hu0x7lQsvTV
GtO+qQ/aiandv7KfCKGHHbQ/PshWrnFZVxYvvTWyk5+NFzX36/wyLQ+hetYG0+0rQQouMsYlXeBi
KNSAwFhMDoP5oagxzdZ4kf5ujB/0SsCyKTr6BocxEpkhO1bAWvjBmJ0KcrGRj6M/2/K3CZ/w1UHU
zCsKVQ5rGvYUMyowqLUP2uhFaNuI30StdN0vvvM0MiYpSNBfiIvhE13cPvySpe5+uLNo3gmJP0ii
Gm1QNBbtY4mOz4w5Icixtgn/Vl5w1/dSVyCEbFggmGhM6g/5gXzPZkc/MBavRhM4JIoE/p3M7CGZ
qbCNQZ/CiUBDwrwLfOsRbPr4Tre85XF/AbeHRFbucXih5LPUdT1bQYzbhEcV6gSvb/oH0SStcCE5
rDBSSVI0do9qh/yuR4cEu2gYL24nVDYV4dIfbaexTvowRDb+s/s/c6HvEB5akJFn5+KZPOwvoiBD
4DtOs9hakiqBtXE5jcuBap+78XPUj4LYEAU7BxIEHO4whQVUyfdAeanf1Cu2CgUOE/rOGKCaht+v
l5NCvGZ6yOSP+yslcIF/HrMUvAEXbF+C6qZKTn3ytP/7oo3nKZ+MPh2skcKHAmzZw6k9zCCiv/85
gGzktqjQJbglePKnTsvGmLAtaaqnsv6smscgfJxz2e7ii2IIPiS2vzGvG8Q/hTVJHM2tDmvWc9I7
KPei2Bs5wYl8VwOP3ROp/6aPdYvoBh4gqGnyPDTF0hc1VVDtIurHTPe6KYXCliCut/2yKMbSLROT
6TyTv6z0aCVRUe7KbuK7DnmvkjjG99hZoNdLIMVpS99zwTPmZiBeTfLdJDM11GLWYbLu7yXLaUWM
WtuBuDLAfWhGViJlOivh9WdWf2C8xeGhvJnd3JXElPSbWd/KGndJQbdUqcoO2/RKjYAsdwhgbnlv
HgpvPEqioVmhd1ymSztDqxdiSE7ZvDIaTkc98hmes1brpBc6uImwK//Ydq7zzGVoIyhUoQRWfIcM
h2lVbty6nSliH9m+fleGuEtq0tK4yic41uF1W/VTr3TMByZn88qT5ZZf9/FKFIZcShulWj/MKWrX
YVDki5MnsanYU5yLahCbR4wQWTUUPIpRS+PSWRy8qEyTKHQ/0GPrgZ8RzW7WDXUaj73JSkJpqi3H
1va4u2oJ0lwlg4TwX05D+EmoabIZgWsD3GVl1XWOdn8YiGe7AjN9eUBYOO3HySvRUC1Kl/+yfqpJ
TUOByBv/yFDWfVPUJsx1/k/Nh8g1vveQZLt7bJzsYH7fjwu2HXxeS8gvc/wjg1ZJmpJU2K6oAsmE
0bpV1rmSajl9XPpSWApqKtu7dTXHgdWQ9nHYEZhLldupehnjT/vubH1trN3h4Clo2jymEn5fLu/6
rrTHxpsbAaKLloyDpJD0oN7RYIPkhym4dPSwjN+MxjWEQi1/ib3rcrHlXKERdG4ILbMQFQTVqT+w
eWRWVoisV3n5fxF8W+i+Xj4OlLJwKfEhBddmh82ZFHjdGC4aKibGsTi8qTcQDXpEBXMYNXR+3qi0
ZloEKu4SxpYxPLJeZu1pOLP3tOYgl66oCrW9cb/s8TmhMYL2sIdOn9PXl6Z+rLSPQetR9WVp36Iu
t/KMTw6XCZJz0JNFbYR+SeNzEeKJaLoxrPNMQjsOiV2Y//dnXVM2LNWiaFEiCj8eFpBGSZTeKN0l
0dFHlLahXUNPYP90bVyOvxnhoHAZ56lvZehFU2g4h8PNPLxYemtrlbdvZwMl1nb4jULfSA0ZQLN0
leKT3l6M9Hn/9zcC4bff51BoktJmUFMslpX9SCAcZ3Zf8uhLqx1b0cS9yBMOj7BjUR2UsKRk5U3T
VG6u1YJNEZng4CgN6i7TFZiQlnd1fNOLGmpFv8/+f4VB6E7o5GDCpk9lc25G5WRksr+/Hxuo/dt+
cLCjBlTVigEmAophNqt0u3n2u1Z2/5sZLgfKTKUzF4qVmvXK1oabEVGsqAJftjr6fnOGBd9qvZoZ
4yGdhuCdfIj3HnzJbtmMmTt+0uzhg+yec5eeAkE1djOiwcBGdBnv6zqv+QISoDSUFxjNesmdtFMm
Hzp0DialZ0VP+6u4GQ8rU9wq9kOXJMWCTTLS4hGc85c4fYNiMEj/rt5wSxguSBPaCiYi5cM8uSB0
sIU0M5sxt7LB5Y096ccer1mlq9fjKce0q1VYR1lIr7qV5//mC4eZE0m0cYhhp/r4k5MdSplu/pHl
+bk7H0VKrYLd4SmAZrkwMppTRF9/6KrHpnjY333BsvH0P7W1DClGWUq3z0I7Mx/6MEe9UqAjKFo0
ngMo0ieQorAzhFZc3R5u2EeE6bX+dP5ZfBBm3RuJz3qX+OYUYkRkAhFE6aoKkvzCLw/J16YBF5Th
y2jtIQIHRavIdnGFEUZItSBrYS7obkbrS3AxRI09wiXkMLWOJExIhNgo8zFobNNHduUGUHXDeDqr
J0/ISNz90NjKVn9bRA4ZcjmmfRQj9rIMGl7tIXBRWdFt8m1B7zTGoo/79jZKYr+Z41DCkhJIjQ4s
FIP0GGMCT84+pQaGO3Q3tL4m8Yd9c6I94wCjG5rYMkqYU6TSacE9mYa2lQrSOJERDi0IaTHbYbE4
TGV7QPVyeNQ0gQ3BuvFvsZYcJ/T1rqhjvC5Lx0F/WNrLQHPf0E/6G4Yv1rvEv8SOvdaRDAvnqvO7
ojmUsQCQXsdHuS/Y3wxwKRaRW8WMFESdfKhOyccFZCCpx0KPsSHnIBpSULH8dxQkbDf2THOplzzr
upUb2K1SZ5+bqp0YX7VosvscJBelclSl9DhWgrDfTjCuNxdP/oM7ixZ6AYdzlMQOjA2AjWIUIEu2
3NaNG2gwsxOeOeHL/glg5/cPdy00PmpU1wkUrX9HrcIgNZ30qXIxCJoPp9l4ljQ3ET5Rbl5hKzMc
jJhxM4ddxrIXycdrIZO7WEBsmKCxn0yAL9QlXF1Q8RbZ5LCklZLQrFq41tW3WvdJs97vL53o9znw
IHoZUL3C7zf0C8W+ScPTvoFt8F2tGoccmVm3i2QOFRgpggN71R0Lh5HSlO541E+IzX17m0B1Ncc3
URVSYwwzSzGnZXHrGiJAY3QEJbn/BjOUaJqMVwHZ5O/luCrCqkznCl9qj7V2Z5EbUxIAyOYhXplg
W7e6iyu1zJqMwASb8FePxik9QbnmIOpj34yAlRnu8KgQdyZ6zQ5P+yC1lyUURNgWrYWJVfq1VNyx
GYkiWSY7nSaJftAKUux54tJct8O4c6Gu6VZjdAYt6knrnqY49OsFYxhK7OCl7HmOSjsLCsGX6WaM
rP4i7lBRjMqkCcFfVBmBPQS5N5BznQiZtbZXlqoK1PAMU/ujb1DqpWRqEIrqY/+jwthW7QTut763
41P6Dp/Fn96UY9NfBvnYD8NC0WcLBts6sefuk5p9eEvUXw1w9Qn02LVlNMFAVg+fzOqTpM/fQ+MN
TZ0ImKsV7uKcUmKmMTvCDRogCzQSkRzq44Jkg0XdH3fGygh3RSZjPTRLBFgiaC6X1cemzexoduJO
AOBbM5i/ecMd485q40TV4Q1TDoDsWgduBjyphHaFcbD2hgx2X3vomRbE+DburhzkznUfZV01FLA7
fBvQtqGCAkr/zISFMS4oboNiy7W3nNwhb+qJlqGC5ez8pgdpaX+AmBhrajNAJZB57YvQPxZrexa5
Q0ymOtETAv+CWzYxzha1uPxUlhNq825mpqu15G7JMlEbs6nhnW5Fz7SfHXWBVEI3xTbV0pu+/Scw
B9MmMbUNLT01OaYwtBZ8AEN9bKr6B5gbjrEy2aHen8BaKMi7RJHMXbAojS94FmcbXeAZt/hRp5Id
qkAbYSPQ/ibrvLZHDLH5Ys5haSaVs2SJ2y7oP43sSlncr7Hlhfjm7mLQZ4NwLnpu1dz9v8OPolAK
PFXwDMUrtZC60oZA6YBvwbukcql1l02CY7N1NaxNcDutSZ0ZjSVqlUGrgvogdqToHBaCHRMZ4Xas
aWKikBJ+mOGh6L9j2ilLvu4v1dbdc/XjDxkWQ6/GfBlgwtIse5zu2kZwre/78IfwSj7RIDEsGGjG
C1W8cfK7yv9vPnD3QEZLmuDLvXKl6aKUH4pJ0ODIEIJHkPUasXBfJViJNEdx3sGFfpwvFpjEyEss
LwirR6P2/psr3CVgJONgdDFcKclTHoMf+D+FrckT1zWdMgZSjt/PaGYHmJ2d7sdJ8Lwo2nEO4jFN
EuBlHTZG+piCwEidcNgFNjZvLQUPb4aG9nYMZHGoXixFPfZpDSMgyWAPfdOxOWa2eRigpyHimBJa
4057UGuzGTWwhloe2PJaZ0Kardk6BhxBkXTaj4HN9cP4iCwbyAb/EF0J8sWqNOgMu1by0qd3Fr3N
TEGyITLBhRntizEbCphIMakSjKcKJOE5FZz8TWhZ+cH+iNWxAeMfNEgkPBmVxY+WjM5EJ3t/pbYa
JU1lZYILtaSmNGsi+BEYrnHOvelYHOfMYQSWkSf6ANqsSCqqqciWblkYW+NirmuUcE5UXGvjuehB
gzQemFZ30vj1CY3HTugTEdsNQ64/kGdlkYs7SVG0yWIfIMr94IK+7Zg71k34pGEwC2MA3v5qbuUH
a/e420ZW+wbE9TCWF9+V1Ok6TKMGdkFqwa5txoVumvjSU3E98089bR/IWaMjSSqWl3Z5N5sCuBb9
PhcUUDvVlS7A70vtR52+FKJGv811Wv39XBhIqR7qdMHvD837Pv4W6RetPpfKl/3d2PQCsktorzOp
ofEv8AE+OU1DA4oq3ccmOaqiZz62m3+E1ur3uUszrOahy2O2SuoHDVW44m4cH9Cee2h0t7fuVFMQ
XdunZ2WQu0UjSOpEsopblBysAwHVBcaE8IqJTjhW7EuehYeH/eCeh2yFV/hD5bCZaQgPGZ2zAV7z
8qDeWXiJ84lfgGhcit39LRO6+AfiGSNmXdmeYQ4+BPlh4Kp3EG1HM3Xu90fhtSTykIv0CEWnpJeZ
h7fqvXEu/OnSHDVwRLEnkugseh9hf/7egnKBvyRt13Yh3JvjF1J/bpObJhSc3c2ztQoSDvDwNDtX
JgsSMyyQOCSgTL+xokPRCUYoRaeLw7pGDfQe4z84w9GDpj70iyAUBEvFV1hKDIpH88IiwTz28cUc
3WoQfBwIlopnKNGDWh4pxVLVCXV684I+k8GS/al6Q7M7RNF+IRHPTNKHadAmbNvNCZJsjXVolxYk
m90bnhTXZjh8UKegSwOWmvbQfrG8CaQBdfMiOKGiReMwwVKSIQ4DGJEP5Q85crobqH3Y0zH6qn4e
PwbfoF/iSKe31NvWrnG4QBro5swjtqpczgv60kQEpZu1o7UBDghmJEGSwtZu+KYqbnVSwSqLJs9n
5SDNjuI0duIVjqiyIopxDg50q5ZzWsNoksk25JYLUtqx8nV/x0QbxgFCoZRJkgU4qP3UnvuJ3quD
CZKHqH0JZE1worbT/FWkc6ggKy1eLyd4lIWecTChcQC+rhLP9vTQnKFMIfqI2XfuzzqJCpLveQJ+
B89UsZfSlr3CZTllnTnqQW/QI94gscwcEZJvJ86/PNV5ocXAbNrQYjdVGjk/J6Gbo6yAg5i48Vsm
I1YAostcqtEQcHIoMowpPbW77mIVkZ90ubMfKYLd02UOQCbFbJq+wGqGH4beYQNogdvZBbTSTgoo
7ESfA/tXiC5zUFIqDdV0E5FJoauT1KndjIJ4FFngYMMaInWaWF2jMb8q1ssk+v2tVu3fNoaDDVDh
ycWiwQWM+LdegaFfEDMxbZRhxjcUSKJtEPIKgn4fNXReGrWKa6jb6cDCfv7cyY0DBfJS1OAsssGB
RielVot5R9T/5Pep+XFC6TFRBZmKyAaHFQutykJjBUDNkh09BpUane281k6CqN7P8XS+v53OxhxO
7PYNnjt847ICdnrQF5uJd+d+8CBMKgWOvULHKm2WiDX3SwWDeup3g63hNQrEwpYb3zQ/avI6sByD
xNjw9h0VmeVAQgWD8aDPDAur1J7Ny9A/Z5ng+mc30p8JrCWrRNUh3KBxe6YXDZSF2Y2FIUSHRO8G
I3GW1A3MR+HZYiG2Y4pvYxvMwUrCGabCITmBrcrL8gukS90mU3xdRf5EexH+bUfKL+/4zrYhHxrc
xDA5+A3oJk41vrCG2dVsNIl6y3PbCUV6tvfsapHbs6hdwqIrsWd9+U+fDLYZO2MkyNT/AutXIxys
y7giScRS6dojZzZnxMZxzFt0H/qhL9IzE20bB+paODdtKsFYMyTHVJ99aZJdqB7YC6FO2Oqg37Hc
/cD/y118dZCt8urAFUMvBYMFm6OTfzGhvlVc8lN0JHbkiUoXmxvGel9kzHorf8woZkpadXMQ42wX
9LlOOhsyJkdLNwShuG0GJTJDUSDizLdM0UyRgyAtcc4y5DTd/YI3U7X5vL9uW0aITFSKESPF+mMU
0sqrOcqDCgUM5UdhTU40niJZcFlt3cBExhSTJRs6CH24FHdMjKGoywIf2NK7wLoHLcW+D5u/j/VR
IWtpEplPw6gihS0miXEB18cwyPAQGNv7FjY/DcjKBHdGi7Q1ErxVMVSQHnU/g+CTSyobnIc2Yuxo
HVNUJjSRMO9WZru2yh3aOS66rA5hNZVvZfRlLPV3FSM449O+d5sxsHKOre/q6FRLPQZzCjOYVCmH
F/UfoYTr5ulce8L+hJUJPUTXSzPCBBMAHh7Zd9WEcdvxSUZX0r43m1C3tsXlYxR8s1Ubw1b4oQOA
t4fuWH9kcq45snJR7G1Wq9bWuOBW5CjUighgUGUYlpK9ysdXz2l8h5LcR9CSCBPmrdt3bY/Lyioj
lnQjg3eRrDhxs9ih9cVUa7tHpyh5Uwf22hp314daFpEAEvXQYGDsEOBdQv+weptk9oBJaaiUigjh
BGeZT9S6DBJhiYHn5j45tflDUgkaUUSRyCdm4yINcw9pSFdXXieJGbWzhuIFqPTErCd/iQ6q4wXd
UDANy61fC72/Mu4DjLK40QAlF7Z8xVE5BPeym/uZIxKq2T7Kv+zxFChDUCqQSpTQFCqFTgYZslJ1
RiK4mLZD8GqE9YqsDnMuG2iCjuGUUke+0T/kJigpB2fIYztfBHfHVipBlKstDngzM6K9VMKhGI1D
Ej1IwfuY/kOtxAEHht0FRwF4bMff1R4HuegUCPQIUpcod3duGju6z56L4NwM9e7+hAZi4YneBiyi
yjJSCc0y+RexWaOLBkXW8lUTMnLU43Dszj/Jq6lLBWC/fQBW1jgAsZS0CAsD1qKTdajA7hj4+plp
FhZCdsfNT2MMkv7yjAt/zUAiLQewpd0ufn3HWpQtt/Kmc45iAgiiXNH3z/aBu1rU5N9jcw7lJJPY
AdDYIzN7PcghNKGgFUvzh9vYF42MbB64lT3uLEzJ0iZxCzjp668hhjqtzEY39H5QimxwZyAlVdu3
IUA4VJ56/V2d3NDB2zexeaRXbnBhX3Z1G9c9TEgkthXJHfTWkQN7XI7jLEDgzRO2MsX+f4UesVTE
Si0BPfpkuW0xTY+6+MO+N5ugsTLBFnRlQsujIpdqeBMDBcdw8hb5aQBpIBl8Ur2vE8HH1WaatjLH
JRxzBaGivEcMSG1wMKvOzkK8M1d+mwh6AURnl2dVmKP/71gLGlgTQpNJ5dX0lU0dygD6G4ozq9Or
cUjRVkOmgdYIT9nN18o6hg0m11rBXbId2wYesamMPjO+lQapGjLcCfe9ZH2R1YOB7195+rAfDn9Z
NnwcQPae6BrPcaWBxMZo6xxFxhrFnwIZWupIYFY8YPTuInqm2PboaoyLbwz6KloYwRhKuBATrNHm
b5azrRPF3ndLZIiLcr0uorIxYCi3wG7oEOM5ybx9E3+B06szXGjnQTAtRg4bVmrjK/RnkZu9iUzQ
vv1XZe5NeFANU1csVQbhBndl1Gk26FmZ4WOOflnGz1Xv7rsk+H0+wdTiOcWgdIqqZtU9m03wkM6C
cBNZ4K4EyVhC6KPAgoGUpQ9iu9BFHS0Mjvm6GLku0mtGsQa4Ec1Nbc1M3I6eDqL41FnAGQPSNogp
QXxIcEhFHnG3g56hQB9MMFfJ71T6LhOpKGyH2cof9ges/CFVV7RRhE234E98YeRFMeTsBhC4Y+7S
kwX3g9Aed3Q63ZQrSGAhCM7xhwBZEPsKAC1o6zJ2muz2Lc1o6/3ijlEblkSJGCZAL6TXoGjqNqL2
ys07b7WE3HdoNhrNMrE9ksl7tT9NmqOWqR1mjhVd8vDT/iFif+9e/HE3QzKSyCw6GJOq2oXAZzJQ
p1tOs4gUU2SHA4OW6vKA7gzEhZW+aBM5pkj6tbQ5t90kgjp2LHd8etXfWMVgmlX1uLAYTFqPEWJC
1NvtFfcnHaZIblAUgbyA5BiNfdLoLOKfs5Pp52c2vNfZFHM6DmPsEn1XCw1ySWSspuHctdiy5qOl
2+xdbzjKj72/NHgfhUrORZSKszO0t54caCwzsdCRD4MhnsISEArn32VddJBFRjjgCK22IssII+OZ
8RcPx8h5fW525P9x8NFC+OwrQEPCgQcYhYeamrCppkR6Vqdc+jB1oUgtUhD6hIOMYazaIGFWqsJf
usBuIUMCsrNWlIAJA4MDjmYiVhZliMR8djD/xV7s60N8CEPP/EwxTIIWL38fPbarqVesIhx8yGrZ
GbiHUcO6CW5/PjGT0zjaKY4b6nTMpiV7InrYzRXVZMUywcsEHm/OURBymIqe4M1UwzxFpqE5QL3V
tIcJOkT7/m0GyMoQ595i0mmqUjwI6+SmzXLbmL7tG9hOaFcWOFwswkZNJtYUnN1M4JRX7AQSJPpB
8VJfSKMqWDaehScdGgMd4qx3pLHT8DZ5WtwMfeLdOS3tNLat+5g9Z6bALFHLlGAd/2je1A05gPwO
rjR89+JDLhW8fYh+n4PEOUR3rRwhIMj4HOvg8+3f0IxFrtvE82eakyJ3xgIDhgY62OEkTfd57e7H
gmh7mJOra6vN+qKvWAPFDLb4zi/60JaDL0EvCmqRHR71qiYegUkIA/Y2qp/iSPbk6FBr/3FT2N+x
8qeYiTpYFJuedr5c3FPptL9emwOy603hYCDX9NrCRzru+VN6p/vppXSsd+pD5S3o8WIqJ8ADchH1
uWwX+VaxwIECkTXUOmqsX5Ad2I0fnqsL/TL39uyzYyuyJ9ouDiEScxygWAVzWiD7QQV+2qXwqL48
ZsXj/oIKThHfpImvw1SaR2xYVZOTQTqvJYkAUDdv+eva8U2a6lKXdSjBmRoS9k8EVLuBv++EyAIH
BbEUm9AnhwU05c7TyZyPlST4aBOtE5cPFXiBbSvmRJi+VN2POHvad0EUYZRDgrJBnXxRsRHkkN5R
PzilENilhxDYHPqifFK0YBwcoGGBRLkFYyO6mNGwMLxklfMfHeKgYKmXsQtVFsO3PShE0evuFaad
onQsH9uLLNgf0aXKP1PPyZhgbgPmGhfaAuDTiM/yOwibetWt6HSKVo8Dg8FYhkZvgUEl+nPku0rR
bOE833Zitzo1HAS0TV5nChvrwahA4zMK1sAl7+qPoz958mATYVPadoSrBnhETeiV8SMpQ1H2YDeA
wS69keWLlguuU9Hvc/GQSEUy5azRLqdok/WkSjDPtY2Z17+fuxlCMoVdy9rZp+Fxlo91h76m8iIJ
mU3YSf/jy0i72uF2P5UWa9aZHyhHR68c+NapOZKnvndGt/bnY26+CUAxqEhRVzPV11BZXaoqyivT
UuO0WtM9/jXoGZTogtO6+f2sXW1w8FNMWhlPAab7klN4zN9TT8McoYbW28IRtvxuR8LVFoc++ai1
DS2YP4PLapKxlx/y0ockkINU9CMmfG9FZV2RSS74qDlI3dTDPUvX3hl6/66Jv++v4KYFdMDi8ZHo
6JPh6oYdrYqsYuluhWIrXiwakRjVJuqsDHCXXG90UO/SYKCX3+v4tMt+SG/pWSK6CjYJSCNq8OX3
7C2VM1U22ahdot7kmHkzQAtHvuyv0/ZFdzXCdwUueS7PhPWy4XO1/sHKd/mt9r0sbXqwjuJHfHbs
/ziuK3PcvhjRUtMADxUuBsl9KejsgWL62jigrcm2en/fOXb294xxe2TKahAT1q0cWc9deWyt+476
YyLbefRpsUQ6xiJrXE4yl9LcoOWQbVdgN2V/MAwK0VxIF8nhKZwD2xrST/sOboLsajXZKVhB0TQZ
JG5f5xZRb/1/pF3Zcty4Dv0iVYna9aql1d12e40dJy+qLBPtovbt6++hM5NWaE3zxpPHdJVgkAAI
EsA5i3Xf519K68UoDpfFCI2ECxGETHE4tFBNPlo/Cj8E+4d+Xx9SJPjJragKvP2isdKKiw59ZxGz
YD2cbJBacys8oRh35CHc2ydGKSAd9EOjCyLutjv/8jWemMw25bIuDcjsFx/Q0znYtKaH/7iK3FGV
yEkX5yNkqLWX3VQY/jP9PPTZnUXe4wXlg0De5tG4WkcufkwTuOVmFfHD+CxFfvpBBnxLCFIySb96
ZV4XTlVsOrcho2/UwNll8mBmeFMGXTTFWRzSb9L8qNDPFmb6KyUopW+XdRNJ4k1kUmlMZeR8RZM7
1H5UlnvMZPt1c7JFDZciUez3lY9JYTF0ugRRqBc7g544Bro6MVuhLCUYXgWetmmGqxXkTMRIqGVR
NshbVHdN81GXT1L6fHnptlPZlQzOLHJ5RgMzG/HRbyUQJnoxo46DK7vRQf0BBNIqeE+Pr3KWyN9q
C0MhYZazOAzU2bR0y1p1LP09Ce1KCHeyZJqMCyF7kaT0ZtGCNNr9t3Xjhw7lSEkVs4AA9k5oHdkN
yroGYdrr1EN6EuVl26agoZvYYO3EPExbZMsp2uvYNk1XtfS9lW/G7OWySptJkgGAL123NRNF899N
20zn2rIaVNKyZL9kx0i0JdsqnL/Pnb+5VFCaKvh+Wd42Q9DNB9sUtLRtH00rHbhTt5CbRpolyDA+
d+D8YNRUla/ezx7YfEEVe3nBhNK4A7erxzhucnRfx9cJIhvGkyJfO5DcYwwjeSCCYxXKYyu8Cj4q
mZeozyBPf+xRmyb70LNKp/JZw6i8B5LTZf2Y679JmFaLyYXVGE/6k5KjS768/lnU6nfmsQtEDDQi
u+NCqhyjOZ7M2LNm/KhRN66+X1aD/Zlv1DAJ/iHzZ8AYv6/aVE5pU8TIzbXiux46MxCPQyuIRINQ
m2qcxfBhbUhtBdR/aPdPlhOEmVRwhRZ9n3NPqQ7tsa5wS6LNtxokB7YIAEEkgPPPqQALdj1DQKbM
V9IQeVX/HnQfZbVGnHtmslymqow1ipcbgmZM8DSMjSEwW8F+8491+mQMXYKl8mYjf2nb7lmaFtMh
nXFSrUl0DGwGtZVGnEu2ZT1lmQxhkemZtywExB7Ir67Mz2R22KP3/9X8uZmFAJgEYVpTNIXPT7Mp
QvUjYi7jKY0T302YEq/Q+g9ePIA5EDcCbsVe9hrh2b1tI2fBXEYil/kk6RMqmmb6mSqtY8wPl51V
JIBz1h4VioWwdg6F3qW14tSaCPpeIIEHZ8b4QgkAFlRIO+OrYp2WRXAqbFvEryXiZ4vGOc6NMYEG
RMbugx02TXFoB5eXaTttO1sAz4WrSsZAZdY9JmHYHCP0L8DCcSMfvSLkaAfUKwPRK822W6HPTwXX
hWLwtXmzr/LZ1HAaWDmmS8aDQQovmj6mtohuQySI/b465eg0h3ZcIkhM6oMKZMI8J/uxv5v01L+8
iNs7ddaIO3iMGVQhUgJBqjEieQ+f6/xTZ+jvacoF3d4/68a5zDiOWS/LWDeFnMzhcwjMkMtqsA+8
Od8sAi4wDcjRAHf8fb2UdIornVWsi+IvYgTI2xrNbbTG05a7Jhe9d24nIStxzL9W21MlqH9VIHb4
VToIvXBnn37OAIna4za3aCWM/b4SphGjbSQWXtvhVFSnOnYyVVAVFSrE2RtK4X+XXyfwgcWufhXv
lLvKtwOkOrIjes/YDN0rjTijoySyM50hm3W0AoNQXiSHBKiHA7pQUpo7bVgbpzozNIGRiBaSs8Ja
TRQZ4J+4rgCzuEgb1+7bm6kW8cxs+u5KOy58V4o81gYT08qao5SBWc8HlT7rC91dNvrNKP6PICLz
CJ4hncYhBaGvpyj3efhxJP7l72/XsoEpqeuagYcgPozHi0JHdcAtlaHdMjrsZUc8AlS9/FlC4c/Y
o/TniaZ7NzPulVDld3Ofk1AJM1aWK68ZmJp2GIGTlB5FN/DXTty3IeOsHBcyFtPUO8JAS2qbPk1J
GVR5eSNZ6m6S6mDGeTKH8Y9+BjuCIsSgYjpcks3FD7VLwL7NAD2VYGwc1loWe/KnGT1RILgsAyGO
+rbDnXXlQgj4yJSqKiEPuedhwES4Q6MR2AHDjRL1nqGIAuS2ZZ7lceGkmsfJqkbI08q/ivqFzILR
AaFlchFkajPNzJmRtH5cAEZE9bIjw9VKDkj8XLlHrzIImPatKHHaruKurJOLIZGhSkrO3lTkY7bP
7l+bKu+BjeaKHUG0iFwcKetwiGLW3kPk3B9Mso+jWPBCtB2qfu0TP8+X9anZKA2WMdMHp5u+zZ0b
l1eh6NVjO1PDcIRNQIqLtidOFRtwTsvAqlvSHoSg7IZAgykCrlzzY/JLX/JawSPItmK/BPJ8uFMn
W5UsIa2pC9sNs6DC+9pYVYCiF13n/uXoPIvi76SDkeitDd1A6tOgsTcCQYbyyDiEMFW4E2Wg20Zx
lsZFx1FfeiWvoZiiv3TyfSKa+tieqTtvlcqHxU7p8zLH6TUwYrHTzyG34WoB2bQzU4BUNIEtonnY
zt7OSnHhkDStYqc1lnCSNfSud+PepiWQMNBU7IRK51JCdmWu/Ucb4YLi1FapNLDHBBV1m/w6TAan
qlzSCsa3RMavcsFw1LS+aFOsqO5Y94tXeimmAdSb2qsPICy6bfeCU5sZ3NvD5byaXGyczcwwavvV
RJyfbS2VL397zU09USa3XZlamQsXDwvFziimRVggDpEeNKAZZjLDg+1iPeMHGY9yIh8Q2igXToqu
iDp02bKrv/QYBmxFrYP86eeKxp+jnahVVOTk/NynVQxt0WiQOOziD/prB3PVOJ3PUDFDV0RvvJ2o
/tpBjQspCxDO0mSCNFN7MKKjTe5T0UyMIEBqXByJiJWXVIcICRjJ9GqRAf4Rn8J3zfidzUPjokk8
ghusYuaRVqckD8gC9OdYdPkT6cKFD0Di5kmcwcEUI00xC2B9bFU7KFXZm+m7OhBWCnFBA5SRVtjo
CBpocpCKnbl8yqfDZQcW7T4XL+q519uogIh5uW2Wr4V+nWjBZRGCU4Qf9EzVuR9jBsuyKD9C6zQJ
4XLYvl6IQfxsp6oqdtWwR840ceIP6k5lU+7giEGR3DwyTCBRXUCkERcSlKhGXTfBopXLzSBdGe27
MqVfLsk3hUTRPCPtw/eL6tlQX/QWiHK1W5mCLkGBGjw8FLpO9Aot43DLtHWt4tMQCgRs3gRsYiqm
Rogh812IpjzFZMiR8Y2N/qLNudNFjU9sUjpS+p0oIrSUTX1W4rjjIeqkv3vRjPKjZmeYVRRUBLbP
gpUEbuNDqsuThrP8NV+hx/qhDsqv4d74mazIexDvdqKAs30c/BKKq/fvd9Se4IZDWwjVAnVHjzTQ
feCmQ6ZX+uO+FLVibKcQK3ncgWBTAqhpwvL0HxN6R1unPUn+EDnS0+CzVolRdIETasidD/JASqtn
ffJd7v7MalENv46fWVaLcrh7OR5thryVftwxEY7pVPcz9JOXQ1Y9tdGVLZoXu2yJhEeCTNoRpVfW
/qYaX2PtJIs4xASG+GbUfGwW2vesA1/aG0EGKBakzPbi1OAGtF6h4KPOESUKIqW4o8IoyaSMbDrD
LD+R8ZnKj5f3hVwOF4QHgpzbTipqNJZjcnbyQDJsYniWuknQejJ1MD3r7COvvhKhHonMgYsas5QU
MwIgI4XJnCkEdRRmg3pBJNzMGlY2xwWO2ra0SWZ33wbAnfaHLtp1/VNZPQlWcPOp5yzm9Rlq9Xob
9hF4tV67lne9P/sZmkkl135CfoJIIToFBQv3+nqxErYAsGmoCYxck4O4PirhSciaLooMr7+vZJig
v0olBTLSw/xc7YpAelrc0GGdb9GtaA5g+71ltXxcZJhQ7y8qC7s0urILgCOXtYgV4BtEj77g4iRa
POZsK8WI0qehzYLs8mi3vhwdabm7bAwiCez3lQS7V6hK2ZNjbPgL6Ryi3yyqwGUFZv36craS0at5
VuTsbb3uwxcFpLxWOQVENQ5t3viX1RGJ4i6akUTSop+YJYwfkXAPXetU0b2qChxVdPoRLhxMM0nD
kQ2DtL50q6I8kXrJiQTmkXoMMvt9LS0rm+MiAylj2wpZSjECcs0EGt/wNQrml+H16Csl5/Iqig4O
fjLcqEAlFLJkYtqFQebTYMaoKkS7k4+3YXe8soAvPYqkMsd5k6GfleQ7ncYQvYmEHVfzkbHlAGF9
XwSVn3xY/MZNhK/6goNE4fIJOg91kbKhVWNqdmboRSic2xkggEKno0+CFRXpxgWNCBf1n6NKbNRG
ckoArXegXAB2EgaOJaFuArdWuMDR5xLVUE5C9iJdt+qjNV4NRPBWJYqDfOV5ljQ1DLtXm5RdRm4U
HsKdiSL3vBfOTwuOLH42fFFnEg8D26uTdoyuMsB/1Ojs3LFcMz5OnXd5uwRJjMKFETX/J+6ScGeE
p6Q8XP7+Jncznp7/vvOAwPP3sBuDfAh0Nri7gd7Iax/6v5pbgrHM5qr8aAInsgbsmmI56X3p1l+F
DWSi85J/++7yAW/4zL1b3zgaLnAfvtceozbM0IyXfL2sq2At+XfvMaFlqLDDOZ6vCmk324ITTBDy
Ve4iUlnFCPgZfD/LvUhy5tjDBK3A1gXupHKhQkJJIqegB/QMVXNi8gBqAcdOhHe4zWfSs1XwD91l
oihdzx66W5/sGB6H3QJw1Q4Y7qQQalV0hqlcjFg0JQ115lPdN+ueNWVmp8w1Yqf7gRmmwDyIMGi2
NwpdKioYtDXNYIu8SgPmJh6UMmzBy4zcudHHXSvfhfN13lrOZYvb3q2zIPaHrARp9hjScYCgSJdd
e+4cJTzKicDs/sWJzlK4GAFOgtQqZ0iZ7zuvAehq6FV77fZnT6sw6dw+P87SuICxVEY+WK+Ldz9h
slG9kvwi9Ukg71S/PLV74Wm8fTqeBXIZh05oDygaqNcupSdPB9WQAH7w1JObUBU8ZImWkq/5yV2r
LV3RUUB1z4iHjPY88smN+Wr473v/sXR05Ohg+uSdLMpzozH6EXiJ2Z7Yd4khKARvL9z5+5xbNXlq
xOaE76fmIa3u496xulMdATtFcIhsm/lZEOdPvRlWRZxBkC4dc6DiRV/s8umyJ225rCqjn5EARx+w
3JwRLCboejRmBDOay8JsX8lPkv2xDQWabB0RKgE+CXpxLc3g0epCVemTWhkgxvQK7a4S9W9sGtha
ALcnhdJkOih8GChtqDusRdvCSC0iHVpBAYiXC1PZrUiuKoqhE2IaBHxav4cgO7RnvPdQiq68vxlh
LG8wcMb+P8gHW4awEsbf58HcZLXyVMFVs9ahgBst8R4iIrnZ3CPF1hXQjavo8OGsrZimuQ+zEmat
ZNe2Kj3roahrd8tz8Ar/SwQXt+s4MkcdNSBvlmcvW25tQNC2I0Ghxk3MD5ctezN7XQvjwner5YYm
pRAmgQUU1f9pX4Wufkq/sMfLcBEcSaLV48J3ZTdE11LYw6gce+uWiEi9Ng9zFa4jK6Avtm1+qsua
09AgRkPBBQ/2aBzmIbA5nW8gIgiAyH0SjUBt6rMSx22VlqoD7RIEBprvaRfE8V6wPZu2AH4h1bIN
Az2a3H0JkwG6ok8yHOiUfck/UHYqpLvuKnOL6/iL6i6f6+v5uhFOPTDH5O+gkKabGoZ5DZO/gzZT
0bfUUKi3xL2nRlep8qOSPHkMiunKBlFVLomO9k3vXUnkc8tOKjGeAIlF9ljZO8v8klj3l1eTWdcl
pbjFNPXKtpOC4Jlc2g1m6hjVdWzmnlQAy+K2FR2Am68H6zVkxrPKv4YkkevchEbTNw3kqlWJ0zxz
WxZvR1QjGDdQLawObEbc1TJy8WkMs5DOhgodAQCIAfnoqCJN/xu0XdRjsG2dZyvhzD+RKrCrSljQ
tFJdK7+pgQyVZv60lE6TCspJIvvgAlU8lH9bZCxPTpJdDQ3msZV3XHDWW8bFp0lKMW3IzB4g5weS
YfR1MG+L4j0Urlg1mWBWTtNlfuanzGViVuFCvTA7lMt+1oPLhr69L7++zw/7tOM8S1WL76cgj1c1
jIHaf2G8FrOM32bydFnW9r6cZTGDXFm5KYd5F8ozcNMl9PYDXACIV4md7y5L2Qy05xXj5xkHHYST
sg4pWvW9Cu9QGb38fWapb0PDWQsuNORLq8mdiRWLNbx+aftoJm5fH7NMkOOL9OBiQho1Ma0k6FHM
t7LhWtPjZT1Eu8F+X+2GlCrJZI7QoxvS3ViMgRJq1+ksDDMiPTjPN5PaHGeDrRfx+hiZg/JaPWkB
WdiAUkFxZEcMC7edrKysgIsBsj6ZkZzjNASFw2tr7q7aV+hTRG+kkOtnO1leCeNiQZfnCAJoDfe6
XfFF8ckefZgOJrjB7eGKYTo3F9SQ8R5gWZYK5rvfN67SFlOSB6iWyYpbKCBOLCPvsm2IRHAKhZ2k
1J0NETKZgyhJdvLUCC59b8wPE8AawwAh7BLzlpBnUDp1GHXTLUGMY6MKPrmtKGV9o8arDAOINqau
vmXWMOwuo2lnQEZDvsXjnTWWP/5woX6XwN/D1Um1G70zTbcCnNHwEcnBf/s+FzIrKuG+CgxCV82k
fa5Ot8BP+tN4BhVA4agZAIOQ36KrF3MyKm1DTLcBO0wU3VYUnBnNN60WnDRbm7GWw8UBO+vmqDGZ
nKk+jTO5toAdcnm1tmxqLYLzDJyhw6TWECEBNKHrAdRnLfsm/2Pv4FaM8w6jGc1qohCzVLcWuaYi
WnWRGtxVuOvyyEwxlO9qc7mfZe2YxORUpSLgZMGG8JfgeerjpFGgBvbDNG9iEeml6Puc7YI1bJab
Ad9Pky+G8dUSlgQE6/QallcnWB2bdRWnENCAssFtrjWXsLz5FF4DuN9w2kO2G/fLp8s29ub4Z5uP
MgRjEjPeIsR2calnM/7fpVRqnuZEs515nkpPa9Dk2VKzEbjN23sqE6gwGAOIfQv5pBBaRqTJLTf7
0fu2o/hszqRDEzzDZAaiqqhyurmqK3nc7coegAZgqEyeVeyGKDCLwtM0EVTopnGspHBZVJqVSzwO
kBKiMlW/2MXD5W0SfZ/9vrKNuZfrOsnwfQ3I0krmG6oiCDZvT31uY9hCrkTUkxxOTQ8RSoDHbIfh
i5mn+lB4JXiE/7i5ihPGRc+2MRAuswLC0vjOanArNMY73A1ESonWjQuhmd0D5mmEUnbnZs/khRVe
Qdr90UZQPclAg0h2opcR4UJy8bRUlabRLMgktzlw4RgCiemCI9xhyZroIvp26oitpAouERx5ugJu
xt+3bbIjWTKNxHL7Yw5yowMuvmjmUQ7pj/blNSNlCBu5W3mXDfJtRsrJ5bQEfxN4xbUUFhlM1+xp
5pX/tzgoXnwcRMMYm1FqpSR/hFShrU8qhMnk0xR/ovbilvGRVrF7WSuBHL7tQR8Wc1QzyOnK8grd
AK0xeC24p2dRhWrTLlUTvbuMBeYNBpPZyKqJSAj7B0ZRQa6j4V1xdiWB8zCLWL0p95CAUfodIwdl
SbwajF70f2Xxmyung4ncVmXr7RT6gPGzhpYwQzksHjtTuSNjjKLH4ihtKrhJvnmhY5anW5qmKxYw
d/i5atInSQtKL8tNR1PNHrvJQnFlIsAR9Oa5meZHGVeKLGiyuCz9zsqm+3zW4si/bCrMr367N+Ov
AIY1KHwMXWPELb/7nWwkg1HHseWaM+YUCNWdRZ2eLI34ob4ErfXtsrjNY8zQVRzVCvJ/vmI/NVYh
l8zNR1Bc5NmTXKH1bBS8NG1a5VkIr9PU5ZluV8zNUPGL70zp+2UlttZMX32fS6GqDsaz2FizVG2d
OTuMtu3S+iU0S0cV9dZuGqRtAybHBq7kmwLMYsSZOoSL5Zb2KaydpEAZDhm06BFIIIbPOkGCqGEu
QrbcRLYe48XeaVXxV2fSG7WX95dXbzPkoj0eTaAAy0FliTuh8wrXZzTW4mDJdqxiwQK9nO3kHUpY
e9EJvaUYCgbg8LVUU1V4WMu8KWlrGBS2YESZY4azAwqDyDEae5erImGbZ+ZKGj/KEOeNLs8ppI0z
JmcxiukWbvGCKYAj8YudqKtyMwldi+MNsRjkvDMRHPWOxUfq/MwLkB3KKKjjKeLPSfNYuDgvp86l
oURX+lhhCmZm6urLp4ne2H/ctMRkAMYHsH6AU3pTMlG1vLITfcCW0XGK91JkzTj4q3pqBWnVVjBC
owueIEzQG795xZ1nPSOS1Fvu0I7g//tR0itS/ik8B1PmLIN/yTXLuKJG3CFWmMZVIpFDG4msbtPE
VyI4K4hUM4WNQ8Q406c4tf3UKDLHSiqAMESi85ht8JvzYiWMM4CKlLQbAZrpRhiXqA59QN3M7fRX
FtZsJ1JtO1asxHEXklhrME4ls+WznRJJ4YTDH+OyYH11WXOP/J5r1uo45HsBrbgDXkOHLcpAiZpW
TpX/ZYjeQ97WlX4/c/kmQHTGD9XMhEy9U/vRAyvyjJ9otpvAYzAFI4iVhZX8TVs/n/N8JyDF+G8X
RTizrEVzktLH3dEvpQdBaGfb8cY6VlK4bDqTk9oIMZjoJsB5pKDxLG401v7lxsvhJ+2w6OIg0otL
qTU1GcKZSRyptQPAIHB3xytAJQveF7ZSipVd8M15KgnlzOghJpVu07l0yvLL5aXbyinWAji/WlKQ
/44V9kdKKOMi9ZYRwHtoarOUwpsSEYjZ9kl13im+ewgjampLFaaQ6jI3ZuBeWud2fswI0a/+mEbt
d5Pne/QkUxkknUBcAb+SiJvWqlMOgox6O1qslOIyC6p0qLazRZxygLP3rwSy5YzYxOACRJYnXEIW
l1cvDUqbZ4tMoZMcWIHiL3vyYDh/E/mJ2co3A68GdH7ZABGSzgPGSE1mqt2CC7/J+jxUj826aB/q
b/JOd8UkJG+Hz1837CyOs8dSq+ZYpZLpxlbwGnj38l1yXV7FMzo5e49hFeh3iih+iJTkwr3am00z
kdBE+PVZ8TsF2J11jbciM5gPGAf3LzvdtleflWS/r3YwrloAV6gQp7XXav9XYt9f/v52cDp/n7NH
G5PTliJhEe1RCZSkOdByAHheJMqoRcvGWWKXmENh29Bjqj22WelOvymvEEhYFzsg4gRF9u1YdVaL
/b5atqnHSIU1QZye0OOUaM9Rbt3axZI5s9J5Zkxt5x3raCC51DQbxE58sEq6hWRqgQudOd9E476N
H3rRs/WmKeCOgMuwBiZvvkNwICqlmg33SsLH2HqM6OE9Kvz6Pl+SipcFINIjvj9OeEwIc7fXXNiH
YKE2d+ashcmlghWafewqghRV/tEtu2gGJSGApKf0qukFti1YMJPZ5NoIlIKCLgiiKnpbDx+N8D1G
tlKFCwWS1JEC72Wmm0uLa9GPc7HvGhqU4U2VPF/em+1IvpLFxQESyw1QGyGLEaur3rLHVIZHD0A7
ciLhS/5mur4SxgUFTGCGugXeXlcPkw911z7H9hCEOgrGiwgcaOuJiXWd/W3UJhcXEhVF2ASD6q6K
YohT62pglraDYd2P4Dj5lo+NOwzNTm9n0UG8mQeuBHMRwu4zLepbJhhdfD97yo0P0hM60fwqAAy4
4MFn+yK8ksflnZKVhlFdQZ5dOl0XhCdGAlQHloceRTZaIz46hDbDJZ5KLVdRyOxfLTHAm4+xU1lA
crMNTxqsRzl8NHo0stbL3tDBC6I/pdT8KDBbgQvy/H5DDIw1OUUcluq99Ki4BiY4QY+t7vIfBiaI
gQXhgXT1stDNI+280jzVyULaNB4mqN1qlTtohWO2wB0xBbdmQRyzuOBiqZM+1jgL3CH53OcHy5oc
zXiqyq+ykJhdtIhcnKkHklsL85HWz+/UbyZ6qvOv7Serd6R7NiMopc7cuO9YRNQO2TqCMIanTtdl
szP6HiGgaj2jDd1RzZ1G1PO+uYYrIZzzj7UyjWaCJgVbSe4bqfat+XNuNwdysnQRdttmTFvJ4vwd
pJ2KOXdMIeXHiP5BzHw1yEbsh8vrtu10Kzmcn5vwpbgHCSCqNc0B85wnlNq07wV4xeJjsniLIK5s
GvtKHOfj1dSNWTlDXGnfFrrXkufsj6lNWZ5tWqaMiGuolsmdBkVbpz0a0nH0yPj7s2tAuA64stSt
d3nptlU5y+Gswc4x610wj5rywZn6H6P2baAiM9j0pZUynBnoQH0s9RrKyAX8aQYnt9W/62hZyeBM
oMRUtGqha8bVPscHBp8RHpTvbE5ewXuQJDQBkUqcCZRyPDdyA5UKqQLIjhroEhX0XAlE8GF8Mcx5
7pgIG9Ru9NT+MeY1MzFLQfEAD2kKaqu/Z2qZJrVxgdFC14rMfdiUD7qRCFTYvnmvZHABu4rH1LBV
yNClFmBEoIFpw8wniY4b8fJFs9oPvWL9FSu2u6j24IbL98vmvRmAVvK5KD62aTHqBW7+mgIoCPlk
LO4MNph6Id5lQZubBdRW01CxoChj/L6YCekiI8mwWcTc28qtTgUn3/bj4FkAX4mJ5IguXQkB3Y4N
QLA6v/qggSALWI4HUZF/84ywbJlgXgm8fzyxciLV6ThQCCulz3HpzvpdbT/Y8m1iCm4L25F7JYlz
27SMu3aucRUODS8MCoziW9f5lXrP3mby4x+zNL6a/FkvbpesZhpIHUOvVAf0dvFAUDrTtY+XTeFf
jP6XFN5xldhOCNUgJT90h3w3XWnfldufZaxC9DC9neKeF5BPvEwMsNUTu+OPR1zsrsjedqd7wxk9
BWWeXEzUxzz2zVPuSh7v0aWkmJRgw9ig/+wjnXbZW4wZsDlN0VvatledV5JzX4n+Yx10uVWQzPbv
8trz95n81WU1mqfQrhQsXlTqx2U0DpkhyulEFs5PLulaotqmBBm1P/qyX3oUC7bcAy1/J3l/zNfz
u4Fb3HE+2Kle2Gx35PCu00D6dmpEKM6iPeEO83nUmy56feWhH3r1cakEF3yhRXMhIbdTME8OLCQ8
haef3eCo7TQgnLj5mydWkD6KNOKiQk8lUI6oEJhle0X9OGWCdFGkEV/so7oWapINARTTQqhsh6MT
nRrd0W6J2zgg9o520VdBEGKuccFPeYblOMlLtcsgkzyG9+yqHXvflN4x0IeY+oknAghla3RJHBcW
WkmLB5C7I+YleqCH9Y7kpdOWRmBR1ZGr0cddhjp6qbznynQOR3y3zFCDFiSyIFej3ybpVA4AzOoF
bd2bOfJKBhclrDTCsd9jKTVdd7viuzF9HEXvjNuJyq9IZHP5fkLnME1iJEqV3Di14SRR6RTdC00+
XLYLkS5cgJBoKhdajvUyiisAMSTkWXtX3rpaLi5AmJoEsjqWicvRixXflfWXyyoI3NXm4wMtplFm
W66qz0P5vROVi0SmzIUDo2gUuUJShMtkB79JghFTzRgyDS6rwZbhXz0GDBry72dPUcqqNLKETrOW
m8pqDmb5mcpVUFsPyyyaN71oXhDG5fqK1TaZxaJBRJ9L60j6xQnBkFiK8v2LUQdyuDBgS3hWHhbI
USf08GgofsWyU+2lzFGPqk8fQ180XnrRGiCRSxGiOrNGU4fENt9n6edKBIW1+X0bFQa0/YFoWeMc
ppDCZiEJWnlpEaGV8a8q8y/bwebWrARw7qK1xYiZK/TTqiGQfhb0mtbW1aRajiQir9g07JUkznEi
ohZ2tLAW6IT0TjK0bmX116lGZ6/Xvy/UBsQMZllHWxCjRUvIOZTcjFJXsm7QRUXNWm/dQtRAu307
OqvGN1gtut3XsYFdQt8EQZuw6sXoLjBqzwxIMPm6KyYRFuybzrkU6fucUht9mlJbe2rrjVXqz+3J
DkXN95uBYqUb51NjYSqRAbY6lwxX41Q4VYpJRqNyZLzp0s+XjXE7VUHTqSKj91ST+evEaCzdkiTQ
ajwqR32XHCW33IMOBCj0mYcOFO+yvG3TOIvjdDO7CfZvoe9THV7G7kgNwdG9nX2v9OHCAx1JlISE
tTzvzFuGIp4FJuqRr2y3oSt6tROpw35f3SdGvdclO8Xq1dl+SU/CauS2zZ2Xi8sSIs1eLHOBNkUE
0Pf8Jjebg9Y+AhPQubwvQjvgwh5GJJOWFNBkVgZniIPOfKRx5mnGXZs/mMaLRmJnzO4NeoptF5w+
l8VvR6qznlxMjFLLyJTXTt1jsk+ONvhN4316FCWtQi25iFiO7dCbEswveWZ5+QLIbAzye9Nz5P4/
BHrsc2+O/JUx8oGwnPuUsO0b++SqJwfbyPYWgGeKW9J9lf4ck49dBs/i+GtHY01VqZUQN/RO8YMd
x4mPNnl0uZJX3ABxG+i/xOFfG8ffOiqaAWt+hkgDff+jl9ywghtr9CqB0+dpOwUU09nXy8ayHR/P
MvkYMo2dRHWYqmzOxx79/9rgLJ1bhYMrKw//TRYXTswyDOO2g36Wgq78SpfjyOl73fD6KIuvAPIj
o3VvVkuBO25m7aud5OLK3NuDFMkQG1ofjfj7CNgl0SVVJIILLQoZ0PygwhWiYtxh6GDfd4BKzeN3
5QLnzeLiStfpqT0xz24kUNdaN+Gfg0JzVs/FjtjK57hnVj8eU+V1mjz01Bv6otyy4mcTGIUjbEdl
237BsfkrSWbTBOOyTCuP7Aw3QRulF+57b/mSOoknfZhEHLmiyGVzoWSw1K4uM3bS+DZx2MtpeJC6
Xe1NvurPV9qNGIH9soW8QWAv6rTCkB6UZLwj5aGYANSKgd0rgJDEbnJXRk4XRDvpw2WPE5zghL+6
JGgr6kDCiBMcjGiGm++0u+x6QZuvvDc95V1lpF+eBq7M30/wukwJbVhLESbqqgPxaje+ne+mymUp
QxO0++zjf9SPCylxKCeTlCArr17sR+MIJted4QFMhm1k7ItunVsZiimjj94C5JmNhsHf9Ss7O68l
0qIgszSOTb+Zo39Zn62jey2Ac/CQGslkSBAgA1IhtB/N5UFN7sPoaazvDcUfZ1Fv0+aZs5bIOXxo
amk0L5AYfRk8fYeBRMwHtqPzbXHZlimpK8obtk6ctUQubehMqZpC2qAbPJY+06TfaVnt60uXuYM8
75fQGgTxf7OksJbIuTvAa3IVnFdsDufESLHjXeLWzSG9kcG2K7KRrSwTYxaYdmOjezaPEZXnZR+W
cY122cKeHanSnuU+nvZpqZrenCiCytZWWFlL4zxOArYbXqQw9tOXd0u7pyjPGURw6mwGkbUQzsmo
Is02AdG8mx6aDyUQ1DsnO/TXQHl280D0JCHSiDuti2GSDJNAmDbVgRSTYKGt082iRo5tw1/tE+fL
mUVrODiGbtRHOXaNY4mRqcylkV/5M/JlwLz506fL3r3Z/7teSM69C4wnjLOO3VpuFwZExYDllgdk
PaZrfdADRs5kfxdlXZtBa6Uo5+F4Oh6moYC/aQDApyd1EjxbbW8Yoj4gAsBrzcM2KeWYdLaOx9dW
e7Gzz3iscO1qd3nltnJ/jMv9I4NPxrWyUzJbRn41Y1DfLAE2Uzmkf+7nxk8T5X+sXddy3Miy/CJE
wJtX2JmhkSElinpBSKIW3nt8/c2mzlmCLSzqLHUf9kmxk6zu6upCV1WmPWbBMR5hE5+J95g6tJIQ
lW+p03LHsIzbqCs+j+ZbenC3dnHHt6tBYqfPwGms2ym/EvFubQkREf8oY7jjq8hT2TULQNbpTq3w
YvqtG4n92Q96L/vDHdq6z8M1WbE/AgajDRWNV3lki9L7IqdSDLYifLK4XTHu2BbmpJYd2xk4ATu0
7L5f3qWfZUzmTVdUCfUfTuyLYdyJbcawUboRhkl35g26Sp8Fu0e7XE4qqsSMri6+qagQ+A8B9wWV
O7JDNSbSwgZ6W7+8ZmJU9YOBPk+WgEcuxbxMonEXcopZ6GllaNCKey+5uS84wufiml3/5u1bZla2
+8fdxe2g4MW2Btgs+Op4qsurnApIu+n9C4bCFwc0QUFwr4AByTPJ/hVm04fii3WjXSrfet8QRdfj
6KTwSbYolUOisY+m3lQdEDw4Qj050dw4kIi02+bLQDHZkRZycUNi1cmRTdTn5xxblniV09vaVza/
V/jhR4vIMvbx0FkpmkhrkNdzp86c+3pUF8R4/Sur65R+6KIaci6uV5Ca0VNAuxFrA8edukzrlj4t
AWdZFxX9v/opitzjCE+axJ2xKhYzjGoBQ70p/tLBRFkFym0ZYwyHraHlysSr3G6I3NjEnbJGAHOo
ycZWcnN4bxTLTV9oKPIaa+yJ+r9W/cNnvLEB404ZWHiTumHdaVL0sat9PRFteXw6XsHdvOIFgycE
MKJCrJQZBskouWRJZ5tRfncMQfgBPyBYKsOwTDXMQOJ0Nkv0ccpusxAg+58HG0O4wxTNRVFKCa6U
wRk8piwSXZb3bNIb5cTTsUH798kGi7uL88QIFTXCookX+VbpodcigYADGgtnLfdy3GJMlogaLaKW
kbudowndiisbjcUUqdtHwTDrXkdJOZHLyMWISMwMgelnspv5uYXUzZxsgCgMI5mhLmbK+bgI0Sar
GiUiwPDfYLcStFuHVXWOd4s4sgoXIuam0POWjesNyuBF1V+rOQat/KFUKeZT9kO/JTUbr+Big6Kp
ldZYsAapIAoDVxhBOEU/WqGwS/JyZEf/NywQyEjs21SXeLKQNitRyY7wDTK/g36P1/tmAAd0C0fz
Vkf4KH2cGhCKSQ6T+4LZxyu664kv4HzMEPO6Ma2Mgbf3Y/2w4BnTIMsvu9u2AeFqi3GdVdDKQMlv
0nwl/ygMt4ux2Il6PrZl/wbZ4HBxQ8j7aBB6GFPYV0ySqHPWU8BEbkov8anIQa0cFzjWvBVKy0KN
NraCYryp84uREGnM7pna2MOFCWUolkEQAFHMhi0Jmr1oVD8fBcHFiFRNjXoVfm3N0r4rU+KS3c9l
NzZwcSE1Mbc+C/iqr1S0ULDIioFe2VHvfslFUGQhlD1chCiXOVvbBHBFfhGmd2FP2cO29eC0Klxk
qKdOBpU+APovGAli49ftg+H1F/2Oca7Cz0yRCHqUSVzqoBnL0E49tmgUb2XrZqGoGHdj3csO8crU
EJUxR0PE7+erfgnjzFGj6UpXIlwb4eAuev5wfEyJg8M36kuZJFadihUUl6/iiGHhd2P18Rhi/1bf
2MRFgjSWqi56xrisrmQ3N6U/PuRXUhDeZfcskMoiPZ7HfvTANXipakUsUyg1wrBksVn9NfbVc3jK
zqxhg75wSRu56DCIQwopCeybcJq/RJ2NqoWXBcJPjK07aFh0ov9lYJ5wf15XYgpnfMeNsDG9bsGn
sJ4w0Gk5aP6Ep7iFnweiTET1XXdRRU2TTAs6RLzesC4IKYblURoq49QBV8maSY6Y+oTD7B6yDQp3
rLPMUMXRZFXXi3nBB7eHqaHcN93yylic1Usv1oj6DAG6u5gbUO5ki4qZYWaEmfaF9dYXl9Xur8B/
PvmY84E+ZU0pBe5bqWDsFrNDMrjQ4MGbho4+bYe5T+AyTWfYhaBD14mIj/u79YLAhXspgWSUIqD8
04NjV3OL5DpsvONloyC4EJ/J7ZCyNhsn06/ycrbF0o7nL8cYbLt/O8og+/vvQnHuUK2h1GozMMLy
tk5nB5rgSfIjNHp7le6tNz1ubtA4PxAkyAIlCtDkxClh0Vg5UNixj00i9p4fzQevbB2GLF8RhPXU
q9E9qKOJh2cKgsvzlkrQ0p41FxqLX6FZghr03t15HarjhqGYKtisXruvCOrxSEh6zLsYo5tGg511
uTco1PPsrhkbGM7BZGMOF0MAzKg8ofznFBm1F7vutUHg3EtdNDk1hg40DLXFqmCj0XSOYoEQ3zYs
s/oiasr0RS2tYna0euoTwhWodeT8Db2FlRItMHDI/xLGxlZkzU8pGdn9VTRFNpUHTSX+mhc0JRbK
GDa23TmqSrup2zeZ8YLA7uNNNMtLDbuU1ZgVsrKHSpyvxCI5S0JP5F+7q2VIoGkDj4Bl8rNwZpRp
TW/AEDG7RLI/le96ahCcOe5v4eYFgp+GW9UmbfUQEJYZn6shuQYZmCcJoVN2lLLDbra3geLOaDjG
LWqHgAKZXjpatpp+nsY7OfyuPR3HG2LZnj8MNruzxpHamQuAlCgoizP66go1OIbYdTFI/yAiQKQQ
XP6vHWCalU6sjRzHyPgSStfCW9o5wf8CnkZdxNA1n+zEQi1Fc19hdGf5utQ3WfkWzzJBrg2GVE1B
D8Prv79OpEZLM/z9jSo6RuwJaCZuqA6i3UUycddrGiRMdZ4ashrXqsGzNwjj25tW/1BOj8ebwILF
b7778vt8r/KQx7MAfiFmRHIXYbxSEJVAaJvYLsIKbaNDkFjd2ZjKiFi9/YLxBplbvnGyxDWMgSyc
GtCTq+jNi75aXpM7oyciGR2+U50S+1+zUIywJFD94+Gd8zjwGYRhGQIyHcB8OQTzSbpdg3BAP3Eb
WC7VgLv/orHB4y6KRVWaTDaBh8GKGq/8kTdNjgr5V8lR0GFgDw9UOWg3FG0QubtBlGJhzaMGFoKZ
qnTzunATMbXl+u7YbXbjEPxeNnC6TEiMcr6vKSDJNkrMi0iVXWl3xfBxsJ7KKHbkTCIuiv1PJQs0
rFAsgUwYL0824IiXtQIwMRg8pscteMv7zmcEXyJoCJ9a/9i43di3wWNnchP75DaZpzYEXhmObt3P
LiauTlGoEDC7R3sDw63hFIsdRp4BU5V/tVptm+b9n9nBnGVrRyFplaEiABb5qQyv4uLShqc/g+BO
VFSFWWLqsEFOMjcaPoZFFxgCAUItFHeMahmsuGiDQIzS/Fq8T96ilGKKKPFYqqxqUFx8vU5qm0ky
BFJwEWGgIS4Tu5K942XaZY5H7gHCWAX6DyYvvAOZlGhO1QHn8syakEs85aPGiLc0Gz0QrE8lRG26
6W2qdX7Plbe43NL1BSghFx245XxXajezdZdRLQR7u2Pi5VtVFAlSiPzQ4wyuDtOsV5CDJB/7/KcQ
fjxeO+r32b9vvLhJGwuT16KB5v97o/82mcQx3F0i3OGQEkI/DIiDX/++XlRlPM+QAsnRbCOLttjj
+5oYuqUwuFwXJXq56zHR5WTWbTK4RnIOV/d4mSgIzolNoauzDAKpTqPjYyS2BTV08oX4RNy90Z6/
3QzRZGz63P1ST6UiVsuCic2bwfvV3pg4Ax48JOetgiIbOD6zVrW2npscvjVY70vFzVDBUYe37I2O
4SLwJ1mGwqehoB9OwlFKQTozyans9nKI4hd6YOXRzWIz+/aGbUK1CM9hILRQTW6b1mkq1GFC0ggh
GL9Qo1s5yS9S+pbRe9PACDBoAkEazaeNTZ5ndVcVSN+bLwn4r4rUzuW3HBwocIGWXzVR/OJif7/2
4hSC1tGZwb6Z+OV6JkeMds/+BoILX+OwCDHe9XDzy8m7rA4fhWYizs1uUmhuMDiXbrWuXeIKZnTe
4rHeDx3vvWhb0P3i3XBaKPqh3XP6AsfLXsi9NY9dCbhYvk7r89zJ9oCeuLd42d9bwzfNVq1aj/GA
dYuyyRml+iqyMntQa+K5cHd7QPiPUqsMQR4+CxQxZNAoBZw5rH/Ik+4IYK8/NuT3PBPfhyztA/MU
qMh4HzOnrgnzCdTahnQdp768Ko6W49sErxGaSL3r/L41r8E4bwsHCx9DJsBW/dOy2rrW2sVALBmF
wXlbKE+GIVR4NcrqH8vsrEifG6ok9Pu2vLKDdzGw2JjywOjP1+5ON2a7MylBDsIK3r86aNFYVQ4r
qumrIn8bpjuZEralILgrUwyTbBVYIz0Iqe1UdmT0pjZkvz61VFw4HoRMzEc2gZA3N8s825FKzLAS
DiyzP2CTvSh1p4wac+BW/9HH18tym0kNjuLTqJFJJvtjX3/Lv953tqQbrC6r6nwtIBUgf1h9piUp
OJ3fuaOnOKknuOSgEfPVIzzu+yLpC12bG9gGvk7GJpP7xacZHEM9SKaVYIH6jf6wQDCDTS9KxK1N
YXOXT9KMVSXL2DjFOBv9WRB+mGj57XCaUM3qi7vMeDyORJQ/csFhbap6lCoYO2ueJde+lgazTtaU
KH/kw8MgqBm6VdBFF0DNCsOK2in1Z8OfkWCB0ygwY5+cpSIw+SaSTEPFZ01h2ZA+1NaVlRCXEXOD
Azfhu86sQu0aa4BNKQYD1hVaHKGd109YwOMd2rnJX/m/woUMtZ3wWlcASDgNXnJqAvExf+Y6xyOI
TzEP7aTCr9G40KEreNjsMixb50m+4rKeM+ljbrM5H/EkPQpEtkXicZHEWvKmgoIwaytmjGtVID8W
gt24ol/CMaRHkWouITxe4cIJSgxWo7PQNc2qm6fDo5jiyaou7oltI8KWwoWRWk3XUDHYQEWwgJEq
8ZJArm3cjfD45WQ8FURfzs7H+Oud42LHBHHXdGJxa3ImvDvmLoZUvqdu6BYCHpUWtw/ywFxtSXGP
LaUOGhdCct3IrFkDrhnflIJqi0VDHDUKgQsfmtQ1RpkAIdKvZv1iVH94xPhukynKJz0DiSr2SvGN
qyrooPh6YQxvzAmLilgxwgX5KlSEl6U8VgBnrcWHuIpObd/dDmAlP94Y6mypXORoQjWt+gI4GBBI
bMXHTJuruyZIyR0hYB3g/7428coF+WaTrhTLYWBnq5IDQf5aDX8dW0Q4gsr+fZMKKI1mjhX7fU3+
3M1+HBHRiNoYLjaMpRiBox5nVjTdKTxNmldTJKoUBBcWMrMLQ12FCYl2lTcQsu3tCafyeJ2oWKBy
sSBp2sjqmXZPAhLsi3aKIeZQ/xXd6Hb4bv3QezpmREJHJL4CqKtK5UKB1CItNDWsnxyMiZ2c1pPh
KeCq9pAtYa7331coX7sbFxeUVSongUWeQbtqoGga9g7UuQXUdY+Xk3A7vpqkhWBcMKC74BjtF1H8
OVEfBWzPD1IJnuamS0JTLXrYEZVe3d7N+mMan0p6oJ3RXR3hcPEgBS+ABJJY2FHe69FNDG6y+cuo
nhJ0LKyaa8k/LOHfl/Vf7RFf5WjKJZ3zFphpYtqyINuSdatQ2rb7h8oAmQ4KNHjw4txdbFYNsu9Y
wEl6XIfPsXiKKaEP9hO/r90LBOfa05isOSpt7Nvwk1R8E3ovalTwRz2l9adjb6OQOK9uZX3SYw1I
saR+6ovyUsofC1P52ZWaXQvGj2M0Yul4ItW21oxJZGjJ4oZTa0+jL4dfjjH2z8/fa8eXlCG70EMj
AKpyixRYyhdT//Bnv8/5dZZKSZ/PsKE1To35eUkJhiPq72ep3ubayVu1l6UBf39TvRfNzylF4Uz9
Pvv3ze+rEJfWixXuKwnuIEX20lP8VhQC84INQqjMfVgxCyJMLMe3pGjATtmbHfOXLeavtVqodDyb
ss8G/ZLdsjb3JhhP6lmBRnLpVZljnI83/R+ymxdI7tALijgNZoRd77zZZS+cWaCeG5c9cYqnwdbu
j/F2l1CFjWCfRkmF77voElC49zomzkPrIVS/r2/7ztsAcEtYidKkjGDYd8xPPXiaQWHqhtfSM0sz
3ai7e+w3YNzi1Ukz61GOm7qJb8bhc6Z5TfR4vGD7G7TB4EKmUOvh2CoI/erN7Ecn5WSy3HN0TDQm
wA2dNxCLwAk3gFzkVOcOqqfsk6tYoNPFqJgKZwE1qhHMzuJWaAROYp8wklhIPjeQF7GfKgG7Fl+v
vgYFC/GxxtTvWOOtXXFydHWje2AiAh61tHzG0IAYz1gmLK0V2yO0IAtvPi2PUuOjQ8up/Omkit6x
oZSdXIwdOl2dc5ba6dIFrN7m4q/Cm070y/7xuYKBREuOGIPE8mHw+nN2me3EYZxCisOmw6gBasok
LuyaSVKXE8YSndp6F6unsQjCNjhetd3MbmMR+xM2cXeVJFx7cEt0A/bvYin/UIy1K1rN50GkLqmd
fpJX3q9x8aPQ4yjBKyw+jqTnEZDYzb+Xp7rA1x6U8fDmsBj2QKu4s8vvt8RoYyIXSRJYV7YNg+2R
9v+apjFduOIvStfIJdl8qH3j4ooqGkpbxnBFFdXa6MTGjNPvieOgwysAfdDVv2fqf72wXFgpR0gS
ROyIV+tJrfzQMNx2ze0kuze0hHAY4pbRWQq/cZi8S822YSQ08eSL+qdKqIhvmf1vtJf94hsDknT5
T6mGcT2xazN0xfeg1/nFG/dw7P8kGhc2siFeIK6Oveoll42f4IxdT+8NJAWVK19ROQFx3HQuUZPn
eBIkBWip9FO1wL0aVudsRFpFfdVQ28SFjlrRM8jYA6g1z5F+bf57qupXLsfPRERtBkIuAb8/ie9a
7SZUkeEY11NENaERR0nnYkZpdj2UnuHaER6IQutnIz9ZMlWA3E8ONy7HhYiimUs1EmGNPrpsjrQK
ok+GZ812/Fn0db8M9FtKeIV0PC5ILEMl9kmEg1SF3qKB3oHBJkHZXf8SJSNrHMyTD+Igr2JoRaox
9OyRoIN8ZgEdyPAer4jsvZfxf6Spe3yyCFfnJyfUBjMtIgtKitLZYJawsXVi4g8y8e1DbR6va2jF
/X9cxOgdFdRpqQtiE1DS1V54h3jrJKTAAounByvJyxuachtP6gjTsmj1BHF1+ik9GZh9WtRHCM0X
YL1EfWBRCNIY4iwYXPBIpGxEUgzYRQwYAU57wSvM8aYRYcPgwkYqGlClUwFRmmdDBXeif/z7lAns
3ze3xyDFspFY+P0wvK4Hb5J+RuofmsBFDAXikKExs8gX3lj6vUGJ8FAmcLGi02IN3cUwoap/tCFe
c2RHsqhhGgqECw5SkUvrxIZc0ti80Q3ZU+PwSlYoymxqu7nEQW3n/1y1hXzfgx279I63m/h9/u1G
jadkTRfshWlObjWOENLNiZycWCn+6SZc83JcmMdiYMbqn8rCzmoiRyAiGS84mEKOXe5aWCGia6Se
i6DsczDoXiz9TXWkl3uI71Lr8j6u8gbbHsqgwq6kH3kY/+GWcCe80YolRtIPCKF/iMX5fdv8PN50
Ks/n25PMOjEmmXWpZH89qzk5+nn8ngWjU53zE2PbG64EgtmH8gLu0FvpoJd9jy0ymrNUnedxBVEC
0VJCOTN38ONV1YSEpTxV8VcFfrCciixUSmByp35KLCubQyD0/uqzvg5RsKOg98BOdDIeqVYOyq25
w29OmTAIJvOE8WsmOq2cuGhaEqll2yFUeZUq8qR34Sz3xaIAR4mev5nHU38B2cnqzQH9bERczTzj
nWkg2mQsHKRnVk4UPCmQ/T6g8njCFyzuq2HK5bqoIOCN6f/bVC/tVXgiDhGFwF32qpBkRS/iEBUx
ez9M7NXNoRplMRapwY1PNSjUlPtjUAqT/fvmdh6LdJ7KGphifsnY/G5kOMcI+3W/lwjHS9woeiEX
egqI2Zd8VBfRbBODYMcaXdZqE0JTNb/JejshQjgVkywuQKy4Uc2BVXkmp0BbCggoUje5kYLBLd5H
96KbepFLcZ1Qj2D8EP6My69QGGUlax1BjdNXbo1P7LGDJdzKmdI5pLaPCx9dmKpjy1xGVPweQ9Hq
MLrE9jGvO8h8ecbpaKpQi2EX1Ij3Uryg3zCu/PkyO7qfQVGYekk5Dusqz4C3jpXVZRnbtfzOAAde
n3lZSjxVHkcMlWe9m5vS1Ezw+ThR+11oXX0a0H8eRP37uDxJ4o1i/XW8hse7BNHN14es0tUwhFmw
yXSL+uuc5fafAXCRo1xXcW3Z69MouGr0SSVfaKhd4cKEBfGCUGJfrkObgKDmqgorR0qoF4zj6wl8
D6/XKZrlUU5KoBSFho6a4joPZ7uf6ytBNIimRgqKCw65OFRlxmoNvfkNtP0lGuXG7Coa/OONodaN
SyAmqMg3FnuhjqeHqnX68tJERI8V5VxcCNAsUGMsIyD07C4vngqKS4D9//98/lV+DiWLmqnVWPju
68YvOr8uCzeToQIi+1BEdeT430uqbpMHlZ9EmbQlXI3n6nxVnCZReV9V1KgvsfvP+cvm1lvkoWqG
BTaVYF6L1+ycKMlllEJfbKjRayIXUp8zwA1Wl2TV0jNPe6bPR/MiOu50m+lmLqeOGnmgDOMDwbII
a8nANHP2GiSseYZ26NxtDGrcjXiDUZ//fWNXLEayNbK0a67FS7bkrtwYod2XqdPFVmfLcX5bdV8T
RYQGsGqrEFu0G6NAP3Z2PWAo7/icEfeu+pwMbP6atEr/cwqWYPaTU+4DKv3e45r61dsoW8S9SBy7
56xnA9hPeiUlK8wvh6DJP5oq8fJDfBmo/DxGJGciPtvgoyJazJkaThJg5VwQv+N5i3op3I9TqsmE
f0Ea8ry8G2uaQjPannWA5fPVbPp5/pc+pcQltR9IXjD4O2QuRbVnZQRlme0ZNNgGVHjnDoMAQZF8
TaXTsUtQJnGXiWmAhXVi62cZ5yU27DG/a3uRsOkfdunFKO4eGVpVW2NMgTjZAjUORtCv3JpPxo0Q
QPLmJ8VUue90L2jcdVKmht6UHdDWcXG0RL2r8RB/vGwUBHedjLjkk+5ZxwGNcmCQUsXqbWf1xQru
K1RfeoxPsM570H9Ft6wCM59Cv/bmFuIXvRN7lHdTu8SP6Ri62kIQHIj6DSuIN8EEJVbwAwAPHGdX
qeEdL+I/BP2/TeSnduJilGZZB+Cvvmd88bwTz8+a3a5CZDKEn8tcchlXfSMp7C6bm9lf0iutNmy1
fjw2iDnW70nAiz3cvQKyYZTAZzieaLhJV4P0HYKo5zR/j6Eewj2IMMGP8aRQ11slHVDz1NyG7eyM
Y+2V8+roZeXL0nyXyK17bB25XVyskJdGBj0OMJdLe55uYpQT5osQVO9Khyrw754vUKSAxETGFOxv
niGCv2rpdHjGek6qb1hCwhYKgPMHLamlLAVhM0YzdHT5F170QUnxyTb5ph0568/IF6mn6/1cYGMU
5x69PEBZtACmdmcGUWSzZwvT1W4W3/yiYSIqd7TzsZm7Xr9BZKuwubC6WB6aiC1j+DNEI40Q9DKR
V++mUhsEzieiodGjRgSCrH5ZQH4RP9T9tUFGCrYdv52sDQx3gayxaVnCDBj1A2Sr8IUdhG6dom8A
lPlfmdTR8brtu/oGj7tC5qqTtLgGnnkzu8LzTkU32Zk1X1MUo/tJ2QaLu0uKMA/VogXW7I/Xc2XP
5/WE+mPnrk712Ac1qWCzH+g3iNzVkmt1DtJFtpoYmtBOjBh9qG3VXtjQxE1EDU1QFvIDXRVeoZOc
WWidZj/7iOcRvHxjABgtT+C5GU7kaBLhLvyEl5g2gzlnANTs0ZWZpsPFdH9UZzaxRj1mESeAH/Lq
hckopwlYeeHM85PQXmv1tT58/jOPVLjgIYBAMLMGwLAVLDx0Y/jDde9kbumQ3r97jxkyGIlEw1B1
nhxkmFZQImLGnlGBgvc4/LSA8HsICkQr6CP2oVed2+cHyYUip91/jtxAc4dBFnM11ldAW4pn5M7q
6k6Fh1DhW5TYoM6cXAZMZ/b7sXmDyx0JaapVvemAG6KFkwkgFM4KTsvJZgN7ug8ZkJ8SJVO36zkv
mHzHkF6q8xTPwOxG6V0u3c4T+lOl2EkrzX+L92ygpNcXgbYU3TBEGhvvaGHceApPzZlVnCJ3eEtm
soHibtYhmuKyCRXkrfWTmmS2qV2nmJWScnzdtl40dDZh2+4ltwHkT4Ywmm06YhnFID/HjxhmDiCx
o5+TcxJ7n1o7vuDdfCYSiN38YQPK3awqmDsGgYFOoXQlmciVxadjuygE7mZdyn6FMi8QxuhbJX0G
icrx71Muz3cQVUnc1k0FgOEy/2Bdy0WAr9nlB8hNnhuxmytq0JGIKzp3q/aDUBZRDMQZEyWdlTqj
mjrmKjky2OmHt311bvaIiyVWCU0pk+0Rm13OkOE1k916kyu7y6l6SL4T6ynu5SgbOC6ExBFmTKIc
Z2y1qpNhDE6TF6csKjxJ6r1SnAI9sm5X3OzQZKfGxnbPgGnB7SxVBykft7LNKkfIVyRcQhiJNccP
+vwwZPeEgRQIv57yLKs1RNWc/Fq4Q4HqxnSza1bn6D3TZlJ7E8SSjjEpSG5NZUiu120HyBUiYGAb
NN0wItqkjiEg6/c6NOq5mHZhBYhRe8qVU6h8XqkJpP2E6+/t0fhSSqavqy71wDBvJhDGNYEFcZ3F
15wWAZi6vncDxwaMC8BVU0xTOQFMs4K5QvxDV/HxruyHjg0EF3LDOlEGSPeht8SdXV8FU3jZ2z9Y
9bUNaAljyiD275uvmBSUbkXD0KL0QR9vupZw7N3fB9kWU8wQ1d9prJM+BrWHjJwDUu4Yrw0fieVi
y/Hb18sGgCUCGwMUsZatZIQB1ik9/2p7rmsvOrPn7TpQI5uKRZRFXDgYE71KFxMWldFVUn8wDaI0
uJ/RbyziQoGmW6EIjl72VPRfVdHQR7ET386s359k9mA+e7SCXBwYQT+exRKSCvlm/PGLDD98Ej6J
vngNETOP2C9i+fgOzUQYonAesXwFsj+8DsROBpV142tVYa6cTcCkTkTdHoSFfLPmtKiDJBawkDV3
K2hpwPWoeTMEv/pg6m1KrYoykf05G5c0UAlIFwanh/OjPAvvw9q0/3AZuSgh5aIgj9DaRU0HekGX
KtBCfPcljnDzK6UOB5+iGduPtC+OyfdpwqRqtjrYlV+bgeKuJ/E8o3sickTImFGvVLsJ/AaMXS2b
RRwWCe9ICcAK4XpO3FJHDjX/lNU31as2OFz8iKqusBSWqTW673daZidQFMX80PF+7V6EGxQuaAiG
uA46yyGMEI++bXc9GKsbWeFbrvQNDBc6wkatLKGAV6jdx9i4jzSvK0/HllDOzUWLqhbFbgXnu6MM
dWRLUWPZa5p+OwahYiDfwwlpoEEu5mf3ZiEid5XKTRw8s7mync821IA//iEi9xVnLrNVCMzfOg9D
+rLXBEzIB6xK6WKPXnrKM3uhxuQIr+B7PPW6zyBXCUxhlpzFSl3dML2p0Ajne65XH0R4vsOzLFor
TfEejFoAWp7O0qk9LZgwSC/ktCZxG5vMezanttS0JC5ZTplei47q1O/iO9NNW1u6MJEMGX2y3/9w
37g4Ic9qN4GxmwUlNmXVBJDCxkszI13+X8ISFQRNLl4IndHWLQjC/26XjN21sNljaX7prqiYS5w2
k4sbkY5HYLEDWixhzqD6APb84/WjXJCLGP2kVn3UAmAdA+RnXRyYMhExyCXjQ4am6uiXhlN0z6SL
qT+wpx+UU0CFC9JF6iTLx/kM3/pZlV2rqhU84r+MP9lP3Z0diNz60xXVz8o24OBo8a2fabwW+ZDg
+uiz6374IOt+MrAJq7uaFLrbfzh/ie58/yeuwMyUmTOkiS35KKt4mPx4HiSPP1Cyh1QE5pl+8R0c
t7GCTWM5U+wwDirz3OMh2wpyL4wQgo8dkfISiwsdViQZdcuyps4THSjpuiiVQ67IY3VsM7Kp8g2R
X/A9oY2Qi0rJvMTUrrrBNaMU/e+21JKZGuWOXMDAlVIqE/s+Zf2YhbdeqamXoCdExTx+tbpUU/r+
9+PGS7iQkaDkNyzsm1t5p3wZbpUrafSn90qwOvnH8Wt9A0wqVyOCiMUFkanMhXJMWEwsHssRwrOV
HS5Esz3pH1wUiaqxb8HUwpqs8/egAYAzZmdU3fBJhIdWm/DG/cBrGUxVCITX/KvC1Gi5DDFf9mat
Lk50Sq5y1zznsWPcDG53Nh9okrn9VXyBZI60uTvVfBI7yOawt4V34nQ2hk/GdH9sFmUV99UA0v20
7BKsoWGczOkiVufj36dM4M5wPeORrorw+1p938rf1jKyu4SwYT/iviwT+xs2y9QO4xCD2wRP0sUU
hGvkqLmJFDT2hqHxZTOmPsepNePO7wTq43aUVuTUi9Nbz2pxKZrHm8xvzhXEHVK7pauIFCh/iGV1
zBudgeJ5lX1sJZ7ghKf486+4oX+kprn3w+HLqnJH2FzKrmgXOF/UKt66Cm64VPfjPF6t4nB37CT/
EKFesLiTXOhluaJLEA8OH+pz7FSX+VSfRoREdprFK4GMT/9wmf2NyDd0QpZjElTm972L1hRw8qdg
/rKcH1Ygu6haEnV74hQ83+MbDx2bRslnFfaVwk2tvovzi9gSa0j4x3Ow3ECsSTGMaobtEkCMM2eZ
U+bfj3eJMoILFVWnpbNUAcEyTlJzJ2XnpSXWiTKC/fvGiLqZ52YpALFKdaCb0zkryNdU5ku/52cv
O89Fi2US69UcgDE52bf0vepIJzW1RVBPRp6FIQKmBOrkp9SLP6gggqCuEeJY8T2aa1GNTQh6fafP
IUKjAHQ1GXfobecuIBcA3dziqlf0/UUtLRc/1jbqk465YDaf1f5iTZQ2ALuMjtaVixddOuu9xABC
vLqrHmTqbLw4nWVbtP8fzi8XMdTMKmthxjJGnzGj9o0197SnRLDDHPM7TCM0LN1j998vllt/Ow7f
sKeD2qIuBraCn/WL7CWX9ooRQhhfpQumSsEl06Z29ECAskN1sKp8a5YplGqWtYhTGAn5wDqnYt/4
aHgtmgJyT3yggj7hJXzjXqqGa7wyGxWUKaV7UlGY+n0uhnSNlKYze/WqwrtoucgyUSjeH+zabBL7
AzYRpFAg7DxZMCA9r27hiZfJm4L5qj21nvVBwnN5ndkRfZ3sViM3sFxQUYdB61UTsNqyulna25WY
XKV1jVMOd0xCrzUtdyqmcyyFzrGLsHN15CFcNiJoYdo3PU5C0sufMAzoyz3IgKw5GKF6mmv9dTml
fx1DEjeBzMUSpUijxFBgbS+h4JV/MYSHan46xqByApmLJypENPD4BRD1g4yeXJSUw3P8gJcV1qrV
2uNNHDlUAZRKC3g597A1GmFVny+HvsV8XhOET2tQyHZ3zZqnQmd8PDaTWEq+WaspsznNRwC21rvO
vNbln0NG5KsUBPeOWRt6pNc5zpy+lvYCDRVD8IbifGwHtV18Y1ZmVWW5QCvEKVEKqD6y2zQL8u+q
rVwwohPb0TuyTMXc7MDz+Satvg9nfZDhIctFu5/91R1uS9BuCJ56FlhbBZORS2+sM3XiiCCmcDEm
ilfd7FhmLAyN/X+kXVdz3Diz/UWsYgJJvDLOjEbJsi3bLyxH5pz56++BfHeHhriD/bSvUhXPNNBo
NDqcbjtwRWlvMfuqrKkqRqUqlPIkKXqt69kAGlKYfcW3Hpkilt+iYNKc2atABJOZIr+EaQG/mBtE
Pgsn6+tAjCiheF8syIhVgdnh/ma088tBFxVQ7GrLFo3TyaKVo0WNM4refGKzGqnII4MfgX8O5Sl2
/SVyFdG8xr1d20Iy/2VzM1jTqNBsxJLq6TMbaVl5ghOw59ltAbi7bTHTrstUAMinBT6kywLPGUV9
VI+njHVPA4L6wUa2Mb38OvLeDbAF5vSxaZHxjnqmLGPQmbWNyXz2KD1I6+dqPYejqGdm10hu8ZjB
2aykpMYp+J+hKtpT77bHLiiC+hnDlTFquz6Je+mFysLdcCqRp6qxIN9EMN8B723Vi04qprOrjWvY
rK8+vTVEu7nnzm6F5O44swIkBp0AFDSd8zl3V5uudvxr8RUvPs29e30PRdrJ3XZWXiwV0QBXdO/o
6tL64/Xv7wbLtvJwDjOVE0kJQe3gKPcsesXI4OpDcQbd/b8Zb890/Yo14bN1VC37qmsgTuPVid1D
Ryx3ftSP2VEBiQT5LHpW7d1xG+l4+pVVTvKmbyHd1H4bsIhVbde1f30JBeebz82lcmjmWQabNWWx
TdWfofQY5YWdtP9R9fjk3ETRb9JWEGb+/rvcI3y/3LMYYx9EPhVFUQWaxyfoyKANeHGzpctdI1hd
BDQ7R/88OjOCt7hDM/eNuYTtfnEmpEq1clrWF/0o0WFww9KqS23T29VRQYJAJ/tN3sIWkrMiHTGV
ghaQUw3Uk/Yw+sPH+iHzxkM1waVUfXQQv9cc9SDKgLKDde0ocIakzJOibTW2vsVPaw5a44eUR3bU
emP/VdadMRacdNF+cpZkBr+w1i0MLw498E34UybKzOw5Xtul5GzJWg6GCkIEii1bnVr+gKoP+VHV
zvlQCK420V3Dp+66LspCtYaiRB9H93cnSm+TL4O7wh2P3Lc0M24k45N3+WyBFiHD4hX1Q1Te16Ji
J4GdepWwo00oz0zvSRTklt9gWtJbyP63InBuyDTKY9wPgKi702wdVP1dgsFWRLAxIkGYFm58AEL6
vu96LFTTfsvHyC7h4isi9hmBKvMZuUhCmfLYQZRB9gx6r72JSFeVDYyGtxRiaRp3Niut07HZAGjd
8HE+1751hBXqEMNv7f4WOUbRydlftgsgdzi1CnVFWppTR0rO2fB56b3pLfQOqiLLGGmKmckmT1ih
lqoSFTSiTiyX79dovLcK61bpIkGkZXdvNjC8OU3jVAXdK5ZO+9lMz4koTiv6Prc1UZHm9TJi8HxK
gzV5n1bvrt/m+5ZlIwC3FcUaNpiPCwFQ2rW+VDmCGlpDybpJ0ILC3vqik7lbdbPdGs5uxkmXRqMF
yKr4kTeP6+paynOmndrpY5PLuBNOivp0XcxdhbtIyec5rDw15FbHMiroZE6yh7X4kb6Ft2QjFp/d
yJtyxvwcYHRm4VfSeqxltHaOzQ1S6Ifr4uwGYbdY3CvOiGI5bmRg5UeMXyN+7s6H/ib/ZiCtaLPU
W/dU6rboDt91/TaryNlUGmtxU7ZAbeenbjim450aflA6QW28SCVfHkIbo0oXvStVEzDqF+aJUbhF
lpscMdZOw3xdDMNyBau565ts5GLaswEEydBqkQRWnHGjL1/RueetqElQDtUHy+3cpHC6c+QUflS7
ufMmn30DzlmQeiRR0UoA74wbqniYFRBmQkrd3WfcBoQzI0tG4yVMsaSsaEV3Sr9y0P0CKoQcIxGF
lRYiNM6mxPlcRb0CtMozHpm3Inl49dzrPni9fCo6C3tB5+1Z4MzJQsZ0LtjZZh3iio1iwaMWMNMl
Un+RYvKpj1HT8iRlhitD0UrrWidGaVd7C0YHjHiAo3xFSCGw62NeNo5PfKB7AERLYG1xohWE8GcD
J75MQAn/Ab09tuAYCO4aPuuh6hgMn4cS4tnUlgY7fZgwACxzUPpLvqBIzJXPmS9aU4Fh5qfO50q0
WCVTlVXy5/GuWp6Efdz7EBrRFMziIGB75063VPehVMC7qbrvDWoViHxrrKLAxX5gQbmgsMXd2JC2
TVUaExxj9dEKOnsK1kOUugTJFg2BkvY/43E2i5RqFRoRpDIln0UOY3/53CgIBEmBfiNptqiUaV8R
L/JxZmoJFUvrmZkK1y+F/slIbypEF6L12QwFB1q0X5ytwpOqU1Pm7s7tozqdpuEki5ifmAF69Rjd
bBZnoEowRqJnDcIkdW8b6yFJInddVydJvoTmCaxJ/puO1mX1OBuV9UltWioAJycewUZTug0CsKx7
yahs5IYP4ky3SCP54NNkdhWoQYCJwbTrd/2kY+hHFNTpgbx0ALVC+7Fv9v8Wko8+SSNGqfUjADtM
nsKMEVZLorvpr9kjDuiMRbf2vrm6wLGfszlxdQq7r7BIhnGroPzoPSteMR6Uu37xpjOi5053EKWp
hGvK2ZKk7ZMVPFoQ0QsDNpk2uVV/6C+DHzH7fXIEaiM4CnxQqp5keUTkBCHme+me+JkHHw8Ry6V8
mc3OyiRiyxNyQ4j2kTMtLYpPjJE9attPC3rw2fUd+uRxcQs39kQBKZGInF0hup5XKYvaa+F9VX/Q
2u959eH6MooUhTMokzLUYztDHj0/Ee1TMf24/n2hVnDmJJRMQskKAOtDemaNYpFnuBjpQ4M+kN4W
nLkYL4uzJapUD9bAxNGWG3V9mETDJETi8MEmsuZhaTCtY7SipZveF05vy99ZDxrYYt5fXzzBvcKH
mnoM2xhiFncdaftVR2sJbQaQ78kYQDoYQaeKppwKlIEPPZn9XFkZM/118qGrvzRvIbxXL7vzqjw8
65tIYm+JUrHl8sMyiDqmBHcXXw6OdlJLrRYcGAyqZimShQaLCSrB2TNl6RC/zeRpsok6A001MLXt
TzPbxGXVEDlkNR2kQR24fo5GchcZny1N9UoFc4NBPinFuSPVktsYKIcjIr64/dTX5jewTd2Y+h7R
+W5M4Xinla0H1oldn9lt/K1zZ28MFPSzht51tdw/BBtIzghWaVXK8QSxQ/RYgbs6dAkad+6z9xEI
LPLbVZROZHbulUuywePsYBi3SR+lcL6l6n2PkWeqbFsFpho8XZdr19xuYDhbaI6m2VkVxCokL+/v
arzMRCNr959JGwzOHOLNog1mA4zRV74TH7RJP9bFZXWsjNNE611DMEhWtHacRVQsGocLAxyWI+0+
TZjfg8xhL2KE3zUdF7n4519lolmxX6CF8XqjqfcU7DDXN0cEwJUDTEO4djnbHKU99PltmQfXvy86
R/wLr4zWdJwYQPupPKun6IA+NBcThb9jxuPpXzlpu77EZs0466EZ+lJbMtR6OL3M+rpvn1GY231n
XeiJXyu+QEIRHmcpqhxxjplZCjblUXcyjPSrvyXH1esD6+5tgY6NdJyRSEZ9HDKmeOGHsXop4Ij9
3pZyNj4d+eS3VNyAIOkvU6xyNkIFg1ZvKoDTkAQdfprAvL58IgXkrMMakiaNIuxWpr6n5Uer/o9W
la9ms+Y5qtSWhRhctbWJXz32NygOmVHhjmYm8LKIAJl+vTaroMA1DdkgYPb78+aIinkkmJGKh9dJ
upe9DhENqUOzlnKiJxXMIasgH7DrzmgXPKafm5uq7NAiILE30NKZ9tqgI3f+ljY/quGuNz9e36wX
mtlrsnFnazHQOw1GDKbrC0qNJ4+RjqWuUtjI5bJCFORxbfUbOsOJiEVq/xq5iMkdM4zDiZQyx7Lq
TXNoYxTbRPWRyJFzXcR9fbzAcOdrStUxGgrAtDIqLGO0oWlP1xFEgnBHio70/2PN1fBVVlBYE3vx
+uk6hkgK7lR1cVloMoXSR6ApTKv8XdiLYib/4K5cVoq7c+XBMvJpgC78bqaL/aTy5R+sjoxVgY+J
oENBiMdduUXZrlkTM7cdgXJWvl/Np8adXDYzIgX/Vv22q+tvAflHSQGq7rGvoQr5mdrogvStz1p7
g/IMBBcyV0MXQ2+PoolM/+DKXFA58yFna1nPDVDjM31iYbbQTTA6J//I2HD/RY0XU7crR5p/naDz
Mk+ylxCsP8TOywTED+qRdSnOJ+v+91zO/rOwyktgtfhHS5V3q1420B4ZM0AaJwLZQ5BNdvigPqBn
3GUrPKCY+7lLHRGn2T60ibQzsWTN4EfT1rNWNcpsobvVQjzR6BZ7mq139fTQ9t1dHbcCi/KShXu9
whc8zkDT1RiXVKdoHD+OyHTPh/FU3rFoEeZlCG7Tf3C3LlicgVbTptQShiXdkKe0QN8/CME81G4P
30MFI3f6gKb2W6ghVe0CyplmLa70dlKxoJmm23Fx21tPVnwWBYn27eYFhbPMiqY0MsoC0WCQpg7m
DXRL5hQi6vh9w3kB4Y3z2jdpnsPfAfW5RE650B9mG3BNGTjLXI5VIekqpPgd6YhO8A2sM+Oetnzp
GIHBT5Db3D/fF4k4M23mKUJrMa6CSfcr4hItcXLNr8BTeP3K+Qf7fAHi7POYWbOECeTM0VJ8ivxw
7OKyvme9/tTV3wnQmBm8so48qWSnZODAKYA2+4xpfb1BQcwnEw/z5SAOMwu0gp9ICzNlhFoHrYCF
zJ6JrZ+oP9/0pg2LhZqV5WV4cS+6CgQ7Z3B2g9Q0pCqLB8zNJ9IGdaS4BfWVfvyPO8cPpR3rhmil
gbVkNe86PLrwyFiuVD/36FFo+dnPvrZznLUYunLUpxJojBOCkQtId4YLvsIzst2+sPJj12pgbIhC
CWi2ZX5wgpI2U1ykWESCFnw2/Ty6nR9H5xzesxhOdzPZyvG6au5eLxtE7sDJMzWWaQQiKgqCqXKS
8vPQpDYJ86A3nq9j7R+6DRh36HCJmvE6A0wPkoMMrnIJ1aOYR3on26UwGy1YSz4a0ZZW3i09wNKo
dhaMO63bHl1IgtDK7mG7iMTnn8OxU5MXtR+J4SwJ8Y2CvqVlUt1gcEer7cyyyy1IMtROeWRpKrV0
xpNy0rz+lrqikyxaOO5WluWoZU4W61u/j8qvZnZoEoGZ3/cyNiJxx6quZ2rJGfzG0TcwBHc+JOcV
jGDMzxAFv0TisP9vXpwqphhNygpx6uVupkd9nW0qpEIXqQF3E8dpgdpBA/eW/riwLrQuMCPclIiA
DS4bBV5+CO9EmSF2Wl6Zps0acpdzniwZUTpglrCI0I1vvUIfNMQ9mrKyC8twl4a6sSmquBOtJ2cx
RpVOScUCsX34jZrkZiSVnci14FyJUDhTodI10012ekHo68jZQ5OPdtcLjN8eiAZXzATBqA5SbU41
5DoC0XNowhVEpCir3svUD2tDcGGJQDjVUBs5HycZ/mY4g1XNorbeS66ZiZxpEQynDWakhcyVRuxL
zz8bme4O0opSvkkUQdzT9O2acdvf9YbWKyNwyvbQTAcqH65fEqLvcxs/qtE8Wj32RCk/ReMpFHEH
7JqejQCElUtt7IFZUqWUSgjAaOjrhyHIMJzIPLUgkBA9AnYfOFss7nlcJRpYtydgDSf9cf3EfD/w
OT+0KBv+xUisQuFzcbezeQvJXRZWY3a6HgPS+AJL9PtJjqxh8521QBU+c5NATn8U+RGCbSPcpUH1
3DSrFrA9tG5RzpIquAX3rN1WLvYDNttG6VIOocmo9q019SWwt7lTg2GBlaS1dqMo1T3YMyN/7cfZ
GetJ1P6y9xLawnOmIm6pNIY55Gu8Jn8x8JLzvY6dAuMLQEYmpDLf9ZW2gJzZSKK+y5sUgO3332XH
zFvSGyT0Sg9VBt71UyfUVM58yHUIfwmcRk7xKylc41ScWI5ePk4+ykoLjBx9Y7ngVkTOlMRjVpFZ
ASaLzxpOg9iz6XU+IzrP/NAThZ53i4K3eJxp6Rezw8gh4NEez77Z1UY7xtQLyWsjW6YYtNE74518
EAUcBEeDf/yRgpEcN2xp1Ue6ftXT94K9E+gm/+Cbxw6T6RYApOf2zMatoRoYfc2sJrd1/gWpxt6b
aLOO/FMvG3JidMzEVGp0rOfSn+VKtrPZ9OdlvNXI+tgqSOsnQ2onoY4iuB4U9tYgmoQoOiL8SzCW
wwojHiE3K9o1wHcdu8o7LWDThs2jiCZfYH8Mzv7U05ThJQgwFgJMHk3Puke29kZkR4VCcYYmjUlR
6gVwrA+oMQ2D3zWmIaKpD9hO4StJdCj4gQNKVppjb2EzyVP3kbX1rTdgOCpdRsrCuvqmZ+Pd+nRd
Y0UngjM2q7WqKkIziDH2Xq7dz+kbkkxbBeUMy5SQLAGvP06chnoI7UYdUj/X75SitttaEOkX+F18
Cz5pkONcmRGLqhuqHcz0WRMWDOyFjzby8E33apzUS0hw9+lBdVegFzE6/k5eJa6IvlGwNTzjdT1j
6mVSYWu0zo3S8xAKlms3Y7CVhfNPMEcxyU22Xpg6aATGCSkDzHax6RdyKr0qtkOHuNe1je02/07a
InKuSYgCaszUgEi0V2zZiv0GU47K5ikabvLkLFkiBgHREebprk0pKaS8g4jG7eAxTgbJKcGbu2D8
pXhA4Ou4m6nomol3INEo1WTOLqVLTGmb1LIz5AfNWGzL8I0aIzXWr9dXUYTD2SUSWbm0gNfLKc3F
Xlfihqh7N8bZr+nH60ivTxQkIjqhMib2KsqrbrvcXKYwK2SnQczSTHw6gVg7E5iIHT38E4WzEY1B
p6axgIK+rsWpQAmC8JB8zM6zlyMsK67kf32B/AnIeR8VHftZagDYpfEnTUL5b1qDmldKniKrR8vE
mt4puf4UhZZA//9BVEtWDc1SKZE5UbVpSQYpwdbJAcZ3v4z6dM278FCdVb/x/0WW7rURYaJeADlR
x04Zi7AoZadq8bAmWv2xIfM9TSfFlpb6QJvsq5VlvtZgyl//HGWRLyEeXRKUKefR+7do09+/he9s
m8qi7wlq1Rw9fMjhlZS9rwmzywKBX96cm8dJJtVGQVSAkKeBVRnYnWN9ZrTjzfvWZtPARN0GO/76
H0v8YoM2iA2cZ21hiOl59mdMw2swpzMKVnCMYYAJWp5FiCIROStqrloiSxrUt5ajz5rSP+jIzf23
rWI/YSOT1ORSGOfQU50+xEYwLofacK9D7Lg7f64bZ8ZWEKePRYt1WwdbRyeKjoSjeZdMjnw/OyiL
P0R+dzDfX0cVrR33losSuSnMEKBVMyOgFR5yoxTEy4QKwflU6aJNUxtj8Rqv11CVzuaJ1QfDDu9/
mzTxzbNzz/25lpxdIToKaqMGkL2LdkAwjUY/8xtGfKLehM4knNT52gv6E46zKigMMYY2wypOjhH0
IKNPbic/Puj/pjfk9ZMKWIZuUXR7ywaC73+qYj+RIa9AeIEsePye8emFx6lGGRabNDIGeSDK8u9q
yAaP84rqoVjrMgZekXe2vE52PP3PEx7+lIg7v9lUWkZHc9kZpUcECMPv9SA6W7suwkYIJuTm/BK1
JxJaAHF+v/Ru/IAR7i4ofzzqSR871zyNsEqWJyK63/UWNqDcgdYqtaRSzezS9KCiQsKMDk31fP38
igTjzu+qjnVpVcDo5ABjw9SptcPRrmJRVkSkBdwZxkRu9HVNwAG/7Tk6sLbe9W76BCYhO7bzQDSR
U7R03PltQ/C5DCH2SzWf1v5GK0DBEwnCduwn/+l8/6l23KGlapVJYQ8M2oEETfGH0pujyV6HAlOs
f1zfpn2DZODI6vCDdUPmwSRNn/KoYwZJ8dnwj/DBOvce6wMqHeHo4H2t+BuN9yxMo5aG1gAaReWR
ghK/TrNN9UYx/vfYI1vDCxBnjKLFwHKpLVTcHTzZy0Duidj7y2QCVMi4ohDEvhZe4DhbpIeRLq8r
4EbloYjeWe3Tf9umF391Yyd0oyd1PPayE0WrbGvpdEOkxV7m3pnM9Y60g1+T7LGWNHfB4LxQMR7W
ZnIFP2Lfwl+kZKuw+RGGkuFhOGH3Oi/5miEJ/dLHVX0y7suEZSIP5lGAyNbt9VG4IPKWalHrIiFY
Vzlgpd7rIcO8OTOIXsbFipKDorPwkifYyJclCpjmVMiXvDDi4LYMoiOi1QgJiie17luSi2ic4SpJ
NjZyjR1tyzAgxlcjHU6KJqp23UVBbMCUVTSDUpND6XsZPPTJCL1JQO+GV2GOHIoueBjuav8GhDOK
M82IFA0DTvUaPmQFPa/tj7cowgaCM1NJH8qDLGG1UFX1TvcqEACyaBurIiyd/70mHsbjAsZ3uZo1
GLTmBfJk5mLZyyi/T8xMYKEEG8MXkdcpyEOHGAKZGgYCW3bYHDrj3X9bNZ5XTUmafKrByI1VA9Hr
fExOiMEqGLHEqOKmGxHFk0gmzl9SiqWdwwpwjY7G0g4DPAsN0w+IfV0sgbrxHaxx10SpNgGmStPP
mKZ3GsLRuw6x//7fqAATdWMKMBEwXVLtRd80fwq0G8ZaIH1g7EXFffohDgR4u466ScCYpBK0+vFp
dUQ6ksYyYejMJPpuTvKNmQ93UZg9l2MRoDtPto1qdDA2wKtocUssSfQDdi3t5gdw/lpHaaIU7AbT
ntL3v9nAvr8keApXbPvYaX1l1jdgnFUiIUokNQNgbIqkdpA8LWDNGv87EQQ7x5dF5ewSGo47gpHG
0Ec03FXtj3bqgyYTqeP+tbGB4WwTUdo16mdIs5zGcwHbVHskYGSr/yaKsX/G/paJT8UbTR5V+giw
etTf0QitwEr6ZR1EaXgRDOc/ZSuVoIWAkeKv9fQjkm6lWBS7EC0cYTq5OWRrEyLyFgIkPhsBSveQ
RZFf7tvCF6fgRBJxxmls45QuTOeIjLYgszwMceTij296kFy0gXBOUhphApeRA4ea8FnYVaWYdoj0
A2nt7piiWksc2mKK/Po8WYauqiqhJu8d5tWClt0ejkuFad4300IepTpdncUMDbcpil8NelIwdX4U
Fpbum60LMCds1MYWKHIBPDmrv3gdMmHG2QwwP/BelG7ft/oXKM4i90aYS2sKq5+OxlMnS7eDaFD5
y+vj2jJyNnCZK62mEqTJj2h+wvQK44iD7OUnkV/L7Ns1IM7+NVON2yWGLLRSPak5kfi57zSP/pyl
79cvln1Le1k1zgQq8jz0cgaRwrU89MOxadwivJvq89TrvmEttr4KnI7dJx4GOf2li5w1nNq1xbQU
INYDZviQyZWRoCKP5izwAnYlw8VnWmDxtmTegcr1UqqiYULkBFN7WOSOjQXsA5Eh3A8SbnA4I7V0
+RyaBXDmyNVPjIGkcNQfvb18mj0WqBazrOxq+gaRs1RKpYfNQIGYK7/k5JvVC1Zu37nZAHCnNi97
OYpBBMJEMp/00xQ0GIGOtvv4K0plTuJA+K7t3QByZzchnRqiThuAcXmXl6VTZunnSV4FgRPhXnEH
WKJyVjQ6cFp3dFWMHloPzZfYRVmnj7pfZDDFjDG7FnAjGneU62XKc8wpR0AoYPw08yF8mcxSo4jk
f2d1gzuzgeLO8lDMyVigLhK8XV4Wvht6r00EIXGR6nGHF2Xt7Rhjjo9jFZFN6UMqIlTf1wRCFF0x
0aitcwBpR5ZE72dYvnjEnMEsvF8l6mUxda/bvZ2SRbZYfwPxfhKyhq1CKwCNfowJdtiXQ/P/z0VR
mkcgE99upiz92OU5oNrlYSlOJEMUNz5cl2d/Yy7icFaoHfowQh86wnT0McFpHX9c//4/HB0LDhdc
Zt3i2yiSRc1XfUSgIE9sKDOmyUaPbApac9Ycy8/c8J1o2fbzStYFktPnNlvqUC4ACYrYAGWBp/r9
S2rpXforflc95J6Z2gjrXxd0fyEvoJwCtmFkTfUKUBlVa/HHMhVcuPvK8Pf3+RYKDJ0AldOIq10i
39vyNowxpkPEnyKQgW+gSNfeSCXKHsBktJtstMvMu75Ku5f4ZWt4UofUkqaqJlilyYBGmLfxXHlF
HBDtLZGjDQ531a1SlpAQvMqojP5kqM9V5F6XQ7QbbCU3Lwx5LZTWUJijBcYIp5FR7FFi1rnbKajA
fwMUJZaqgh9YwRTkP6GiQa5UtWBFJdK5l5ymvJc75zrE/onZYPDiwKR2RgkMYk/e6ir29BMhUTQP
j55R2SW4InPH6gSC7bsLG1S2yJtFtBTtZUAXJGvtqmGj1Q6xK39OjtW5/hofxluRe7y7axtA7hpv
YJ862kDMXjlbqyNjTqw6iYhR9kGoipoLw6KUP0RlW5A2zxEckKZnNdbsjh6H5lmwYcwsv3L08fG/
QNj/t0u3LDRTBzwG5+9whpF/pV716WV8jiu5QldVJBKngpM0rEbHcjlqMLu3yplVUZmO9AXUP17t
sDoxWeAv7D/hNwJyGjkMmVomJVZRfYQn7mSnEX2aLynmNw3aw52+AeMUsZKXJjfx4HTk8M5IzuMS
XN8u0fpxeifNvUq1BsIQ69jqtyOGAfWCBWN32jWF4NxF2IhBXVisSAtP63gspS9D/FObb0LlFzVl
0cndUz+EMwyqy5g4j5rpP9UvX2sD+of0f35G3yec0/xm/T0GCO6pMH3C1IuXbYvGKXs2R6q5lEjF
tn6EOX6/+UMVEKSAw4ExRjQiPva9xdwCcvreQmhpLFgeu0xvF816Lk3rlM39UZtoMKOxcI0KwYWy
q/BbTE7h1X5Zw9jCkoYf+r/oeeTj8j29Y2MT3hLB3KJxGp8unY7JUQyt+GGi7UZFmdTkX9d69ouv
bRun9ZkljRmmrUBJ2qcC1T29iF1u1xffSsEp/VT3c5wokKLzmo+61wRgsoO/hzaQ5VCKHDxFpBWc
W5nJi6ImHUpswuXIAnDZSfLAOPFpdOqb+Mn8MKAeZXpilN+iqtndANJWUM651Be8rC0DgsZH68Qo
v7NAC4bjf9ULTZb/PNjFqljdHGHPwvUolac+O5DheF0tdq99ohgolKUa3gN8i4RB8gJpFpgqPdD8
zuk+9DfhucGEQDaujz4I+X/21WQDyNmPVC11nZAX7wb7hi718UZ/YjOoIl9k6Xd1fgPFWY6um6yi
Rv7VicPbpRhsa/0mWD22A69O1QaBsxMgllnKTMLqpcfx2DhVYLgkmI7LQZg62jW7GyTORoSTNPaT
DFnqTwtyvKAKZbwMdPZmjL1vUXglausQagZnMRIlIlK1AFH9knxtEfVAPSCKAeMc7XI5KNhERTdC
zeAMiCkNNYqP2cWs/K7F9cvn9JcUVMgTSO8FO7cX0dnqPWc/wilai45CDSdndhc2vPik3dJgDEph
NdFO56GpbLE4gyHR0BhAUgr/cLBbt35JF2h32a1R2+ujYVcwkfJBx9TpzwIhBQeAb4+olQ5Ds9kB
UO4HD2xLB6u289RRMQxrcTGz2cbcN9EYPxEm541ollWsSQ/Mpf+2FJ/zWpBSF62myRkQkgwresqx
msMJ7Wqo27YC1cODxUV43ZvcLnJlX3XrW1FqYs9v3OwizwafphG6iFkea8IIXDU/WaAUNajAOd19
/BE4chY6xImsaZyuLEZl1XLNqhEHmz6xMlwWigZVTnuT5vaLZIH+TuThs6++smMXVJ27aVo5ifuw
yX6napVDD6ZvZv9FS7i/dxscTjm6seqssAdOOLrlWa/uNL90Yx906oPTaE4Wu+svzUnRiPuWao/N
uuqc1mRgXOy6BOs6NY7aaQctEo2T2NWPjWzcbbOaakYstoZaU90XGs52rBj22g9P10/17gHb4LD/
b16betkraNFAzLbH40J2dfrh+vdFcrD/b76/JMssEQPfV/R31uBG5jchmyO7Oq6pG3e1YOaGgo4O
QBhh8gOt+Y/rODiptiAQ9fO6MKLF4u6UOQI5v9IAqVye8vqjlHrXvy+ShLtG9LGItLh9Oa4YeD/R
G0Of7XaZE3tJpa/XsXajt1sd5mwDGfvIUiNoWPILpQ6/S/QlhyDxgSzVbyYyUTZi/1K+aBsfYY+y
ZV2zCZhxBa9jCOAEeN13DNF1xe0xuz79BouzDg2GUGpDiM0CjzwGnCs3peEB29Gy1aO96lDdvb6i
+9qBeJrCKudeDfiQMDu6VNoY9TiI6bcPmLRgXwdg6vVa0S8A3FkdZSPD0PsE6meA3zA7p0XjTPNd
o8d2lYhKVPYP7gWMO7i0aWsjyQFmrMfW8rUiIOPhv8nDHVyqpWmoMXlm0qEDDVMmrdwm65FMxykX
kbjtv8L1i0Dc4S37vwQyW+93kUV4jhc7QW2oCvUT3U77l+AFjjvLKK4wwUkC4VZdcWawySM3FgVk
7UDtprTnuIweQq1w10T9j2rInWtdJZg0E7ONkw81OanW4/VdEy0kX+qI630JhxQAeoCI+EuezA9N
DIvWnBwhG000tURwrvisfS8pkib3wLPKX1Lkl5agV1ZwrPiKRynX+6lW8P1MIu2ntJi629lsF3uQ
u48kRFy+01WRJdy39H9rBz9UlrRzq3YzMGuUckrWEWWXdqP9sgzRZu2+9C5azxc+LhXNZ1ICaESt
DSs0G017ftfBY6/8HF5tJkrRCeyGxdmNSikUguZjaAe5iWu3axVbrlqBJRSBcJYj6kqpmSWY2rT7
tNCfRn9aNFFRFvPhrlhbi7MXE0qUCrOFIL2LQ+wySmP0iQQUL0jxq06kg5y10AsaVrqKywo1S7Zp
dDaFs9RPXyewGJYfBAd490AZJiq70f5rqrzyRbVVpiBslp1PLMbLuDkqJwqoZwarh3fcQTteBxTh
sf9vfMCyX3NlXYFn9e+U+nnJ31///kuC9NVWbQTidA4V/3pF2M0rlTZFw+HJRO2yR/AaCBndJN7J
0wuhCzhWZo8NThAXWuy7NpvfwKmkNLdJsTb4DTPmYHXBeOhTpz+hns+DtgzedYn3H3YbNE45F0PD
jdIxiQ/lUXO7W+NBeweeUCc+qJiOkjrx6b/uIqeixWLNi5lHgFxKTwHv2Ry3rkCsXWu1EYu7u5qm
Qu99Bgz99neJVhG0ha0EvwOIuZM8CwB3DckFkKdzjobK0PQCgC21q68xAoiSZ/wgLA6GfjDWw0HF
SY/d84DWCgtlnaaq8ZYFsbeMljHcfCm2Zd1nzgibUZWiNMzCNcoK7XPhuFO2Pa/OyAaU277FJMUY
Yq4puoEaEtlqMyLYYY5D/FjWVmXaE2Yt/9RqkHrYpZpmogtv1x2ykOQGhYJOFX7A3hjWy5rM8PzZ
BDyaxm6iP2AYct1Z9ijd6fQ0iuoR9v2UDSRndobEnGX0v7MUwuyiErkL0HwXlIbN+FYkV1RhsatK
GzjOCFXzZEoZe2+sQ+Va9ceuTj3NEPgqIhDOytSSNFQNe4GqzTfsFNrwHKIJDsWub7IRhLMtMd4Y
AymwblkYOgnmuqaTCXaBdwoV9RrvHoQNEqeTZZkZcsY8rz753Me3qWji1v4bdwPA2RNr1uNcYREi
Nfeij9HX2QX/lRO7+fOYoE6XUUaKYusCmTQu+CWRaVAapgYNvFXzqUv96yZr9/ubc8yJ1Bd0jiUW
espj5Obln70ucBl3ATZrxr2bzbTM5opAgNTK7EI5z2rwBgk2AFzwTO1qE88HbErSfzPMD/3sXP++
6OBrnARlPoHthEU2tCeWa2BJZf19Fug5bsc6SIS1sYIV0ziBQrqs2VABr/6OeXyPOlQsdaOfSdC5
/0fale3YjSPLLxIgilpftZy19t31IpTtbu37rq+/wfJcHxVLfeiuxgADDIw5UUllJslkZoRpq5j2
Fb7xrmhu4BHgtIaUbaSLI1WT5Xo4sTW07nEHUzx6NPdjYJNXEMntW8hQhft4+1N/FrXZCNI4ZUux
wPXVutZNA7jK/zqou82fTOGsblYL87hcitq4MYPNDF0beDIk0qU2Jk6eXVoqElIMQWlhF/DqwWMB
yOXVFgTNoD0EYHfIntjbRuhCo7K2dZs1iPue8D1s9XaxAOSSbF4XaiOzNCEfqitGqgYBGsjdQOu8
3OKc810QEuv2mZC8wpMJeqG4rKFaYWFIM74b4wCkbrUtHCjq4pjz/lbqkm/n8dYj4jccf6wyijCG
8haSFHr0rO4m8R/P//4/hPgJgAtxXVHUqWVHKPOyh+54BXZR8jpt1A3TBhSxRgjRuAC30NlICgmr
16JOKnuMb0G76iEWxGSrRQ1g61v8yTQutHF3VmqNfapyvE9MD7KUtiXcGEUgXBxLI5XRlAKQEFq9
W2MDsY2DBfvAo6xvIMyKSbQSwqWCryZyCy6sOy2dUaxECwIOvq37yoSrA/sucQwwh78rVRmuAHE9
zE6LycU1GmHKEB3+rPzRu7ObeP5NftRtjbFkbOab/4jGBbXig91TCeCVlde7aGJyxh29Um1WMkBd
bH8ebfWYZiky+sswAGpqHJisqUOG0yAeuMf7tHgB6aYtqaUTSv5X9usFEHdKI72uxNKMx+0alGRq
UbmFUExy1TEWEFx6ykFIFOYlIFL608pu5Mw5v1ar7n76fZ4bFO9nsQUJHVzO82siu1kLkoxY0Ka3
3smzAOFykhEVoTTIAElS/TJoazeN5WOlJi80wBxJJI2OXyoXfXBd0v72vH3r62daMli2ZYzzsX9f
bMsJas2aL6OJiMybrj82ogGtf7DtBMBFbqmVnWL1iFx12++by3YnXeIJArUi9e68Jeu51johcRHb
9XSeAtagNxzGH8GOSduPd0n0zqo87ETj5+tlmwUcH0VqkOHKC7j6f1W+4BBcWEjs+VYkcsGc+NMN
fAHFxZGFLGXUOqDivb8tMX1GthXOaqIj2nqrzQKHC6Z5zlIlyeEM0g4yRu9NlRhEl+9127plNx7R
S4fgk+l8Z9k0aKBxYhx/jJbtXWjTbQ/FhewqNijYBSl9zdV1WTMMqmjoMuNPvnMS9kPQ485YBpld
mY+JqP9fBMDFkl6ERRNFALAgowxddhL8FLj42mFsaQIXTD01jFGlKN6Ra+O63lO046v3ptt6k5t6
4UH0fdY2iiUcF1HRkBtxW+OoGbZgXzZLhyqGZ02vmbkRGLa22y6RuGDqlDgLKXt6knbVE3ME0x3v
4jfW/OE7Iv6c1dBdonHxRIIZRJkz0NKLecOIXtIjPfwZF7NoCbmQCqRp6lr2qDFUPwZ6P2D/SLSD
ru4FC8i2CD5FLEziO2eaySxSxYBnGPe9yyhN6d30IruxF7iiOsVq1C6xuO2qHZuAtAZsMg0ovHVb
81uKk5H+Y/agufOlQcQlGneErvVBIaMGNLV9k+SrMb+Jupfzqyf4SCp3cK4L0DaUFiDGzHQUPGXI
1A77x6TyzuMwL/70kYiiq2BU0HSZ551NQTyrqgMrUo8Fme3SADufrRp+ENod5u1eCi+dW0vUqLaW
NJiAhqlCuBgTzJy3gzO+ikwJnXDB8N70x3jj2wO51bY92if+gHaQ/SBv5hKQ8/m+mkNdzlg36oUZ
734NqkKyiJXPSk95qa/IwbfZY0okJMFcrdstsPn74zzTPmgKYOf03Tf9fYlgMF2K8+3Vu37NdtQE
Z8TVfXMJygUEzYLJkjussGbrmh1BXAaEwkf5GqQIbuYm96JGfaGVXExIijyAUhiA6uQw+pT2OG/V
/Qi4AeyO2eYP2nDXDsJLG7kYSeq6760ICysleHcwfc/fMtLF4MJvDr5lszPdnzCQrJ4fTU3X8Hyj
mkx3C862OKBakzyYCUXXDXvWobt+l+xVyGSIx8ZXdwXTkMFNp6iU6jqHpJXIMqMxMKR2X92in95J
9gM4+sPDv5c8MsgSittYs95UjbkZFQzY+vob/mf3HIekM3ckxIu8KAGs7g2LtMMZpmdjnCa1NMOw
GHIq/U7FZZ0V+8TJejWTEh0ECcSwVHTzf/xamuIHEHDANlT5lZ2a3+nwU6GzaxSb85l09ai1wOFy
WtIZdVYynClut2Hvu/Jo7M5DsCzFZzEd/kZQL6UKpD05U/Kw76UYV3KmhUZ2NQjCWYlNtJu+T7ee
w+FOjRGu6HKK/7w/NqU3bKq/2WA6S2X0iLGdXuMo5ORvgSPbcr9Bp7Eb6sK21PU9fWEt5yOj38bm
wModhGkadFD6SBzl/r3KB5lYUavH2g6BSpulUaIwMXBuhyiaetLqHBUIWkleoPZ2ND8OGDcqssJu
9NdOEZ39V4N7gci3oCuqmUvSjKuNf4mOjF970Y5puJfi7uK1DXeJxW0H1ZzTTB+BVUyOFiBR5lD7
RT/BWxrvf1WrROu5uiHojD7cIjImgvl2bcUvekLYe1jwRDY6mChKqIwYXrEvr1pw2qcQcD0fHatH
mRMgf9700wI0QJSVvbumxpm2SdD3VE3yU9p28W7u026rG+YoiMnVxu2FnTztbyr1xTxPsBOv7uGW
sYjqjgkJjsDLMITCujXCXXrojqKm6tUtfgnM7bi47PsGZS819N66Z5dwyYuf59v0iRWOLVdUOF7N
b9BtRewbqmHJXDiS3DKKvASczIIjyG2iCw4t6yF4QuC2oJBquamyhlrQDleVHbaq8jMpuxba8r3i
HwpQ+T0WZdZ5o6KqAuz1aFQpFDEwZ4onNW6biMLQ9yNjQm69LffvNMSXjDGjPoiZuNa/3AKLLcTi
ACGroT/EGbDSdtshGI1NcCh3g75rvfm9X0J04F79dgtALrkNuRTLCgEg0X6q4ADQxx9fiL0TAN9G
mWhhJlU1ABJLfySKcgiyyMvQMSBbo9v02v15uPW9YYHH5TMTVaGm9IE3Yso7tRnzVgTS6MG8Dq8I
RoaE1f7VA8sCkAs2Oa+NwEoBiKo0izV/b0EcEoU8DXuR7503bzUQ2GXMNKlFFZ6LJClnMzC6EbcV
FU+8wSasvyvJfaVsagNl+OpLBAf6Ao/zx3lsetPXwUKhvzIOaabIbjnGa7KfoWsRbERjoixTfDpe
LOA4b5R8NAz1jJpmklK3Gg40OUS9yEMEIDwPyYDyNWp5sAktQPvqrXwAt/NGugq2EPC+mtwysMNb
0SVodQc6GcZTKkwQDe0GxisVNVPkgLIBrk8ksBTLe2XKHttJyD9Hzy8lz1MSFsmUIB+zAnO5lx+L
bd7auktCB880rrSXLgrhvi6CZP++SF4kCYamZs4yXo+b4YmlSslT3RkSfnj2klzReNJ6rC9WlTuN
zqRrC9UCYK96NWo77LU3/huq1JiH+hpn5iIWFG6bS/qk6wYTaIX2oifbvLko6fZ8eK9m44VB3D7X
+uGglmwFe5wtk+GYZwIeMBEAt5cFST1CWwQApnkFUQzDFwWXyAe4hKGTpovMGI6OQb/iiR3OfZCM
tbWtbdGL/QcFnPVoBussmJkoaxb56HQQq1UnEiD91uRilg558axL7vmvsg5h6IxRT7dwYP0I0RSp
RqFBh+MjCkOj+hKF20EVfPl/8OUTCOfLYWpAY4yxL9WdQyh2EvYkBIqSeNfs8wOKTwLAdU844XHr
Ns+DGk4V8+burk7u/eo//j7nygm1olhj/EWVf2+l24p65z8K+/9/3ipOfz/nyYYGPuUGBNSOSVRb
mq90FFzmwKWDAGf9SKafgDiPVqy6q/MWQKll95sSbcjxpsaNFxUD5FIUd65F08Br/raoXvEubQ2Y
+NQMFMxwzbW1pnT7ADfdh3+/fksQ7vsUYQftXTbm3GnjPqgufKrb4AkZm5/ncVZ7uJdA3IdS/MaQ
alZvRJ8dkzPqtuOOuKnbP0d4anfxNuhMx1kkO04+VURUGU3H1NLRfYTqjszBGqYVpOqEYGLy1Ves
PsHYDok9/2AzgPNR84rCDliRdQrt4Vm0GX76hhw85zVUNmkddICv2uEi8l8ic7zqg+fzaysC4Y5L
pWYFo0+qzimG7k23+l1Zqo3dfuEY+NGa97rnYmfXg7r3Zx1A+qtBXOtF2/kQBS0ar4kwasC4BirB
lf1zkYCD5M7xlpbWrWKUsK2G29T7dwEOF/XxH78eEKNrUdlldTUhjAE6IE3HB+IQqzECOasxdU6W
PEcprg7BGy1EDeKf8zyza4HCXRdSici5IgOlKR0m3BAc0u+YzxvRZoVcshE9H35K8wyOEUOhgwY+
x3fEVTEttTiX4YcpSO5nzK9Z4bfzXiiA4F8xwlhTlLAEBFEdK7rt87fzv7/qChSFIpTVVYViwP/j
/isP/RxKUC1BXegXI0PySMJN7/xSrURBh97UIgbuNWegjDqEoEdDBnf0R8xGyYqIVEHr6GikKjZZ
9GhQQSfNpx0Mn2YJwWVgZZK0oCeAaMerJLPlFq1o1qWCadfz6ycyhcuESuej3hWGrdPFvq1LI2Rl
JlyufPs8jMgcLuNNyUTruoE5PWgXIRBgq9ZdO3W2Ps8Cgz5vydzKcXkvIuWgpZXUgFpNryGfTXaY
6PbQXsf6WOutdvOv76UfAflu935os3AoYNtUPpVN5irVJWYpRWax0P9wpOFQuAQURWEsVR1QhsPw
96++An9XgsAC73KSK+rTEa0i388t6WZntGjaAptLvlec3IV4tVPvepxqci+4F5GgCdyQ72ghpdpa
IftoqbHzo6tg3gzh5rwLrmeKU9TyfdtS2lMl1ZgPVvtf/Z6h22Z2kzryz1/KTd1OVEETriOXKnxJ
y0irMlDMntKL1I1dv7R7nBCbfQOdSjv8t+JrnJ9wicMaB72AQ0Luc3yt6aNGext8doJwXsvqFAco
mZrU0C2e40rWh0YPEnwuv6Z2pER2mLrnv9aqQyi6QS08wOHVioviYCa+MRcwI2s2cq2C8nibdoK9
af3jnED4yB3IoPvjBJBfqvCRl/wlvXP56KwU/lPkDCyXfgrhBRwXwo1Bml4eAVda+ibHydKau7tZ
hh5VLh/6KReJGK1/pd9ryMdwkySBCvqC1qnLhz78FrVfcbWFPdzWqxRpNA0Vfj/MKzyMRnf+kLmm
XN2dd4XVUxFd4DA7FwdMyNTEkmYxl8ZzdrqB3Oml4RiXvUfRoZiKKCxWt6oFGhex6ISkaeADTY/2
YbUHqbwTTEffUgQZXYTDBSop4jYNQ6yePF+XCbEtpXQqPbOnrBUgCWKJf8pO9DyvrQJIpnxp0D3V
ju3wIPhGIl/jNvhxKib/fdXiC+sH3SSeCcmkB1Ct6+iPwajhnn5rRccwESaXI6IqVqKghl3qvE3i
q7rMvpTmfgcQ/zTYkTjJNfaJ5jFzx3jeUl+6P79wAi/gnwEH0C0kLYW3GUXsllqwCazHdCqQUL+f
BxIlO56vycwikLsrQCoCWd8GQYirL4lHu0noT72tBzuK6/pCDUj+lElBhuOZjLNFlYMILJzeCJlz
gc+suiWViaEZpkYNXk5cmU0ZDxUx/qBo1xsbaXRLkZz9qoegAwY9HBq60vlGGEuKQskasPvm87wL
rBYqUCIa0PVjxW8zdIs7QYelOTdGBicxrps36FyARvBH7ZEDK2srR/Ez4Pll0y0u0rS5pmYQYNkw
qPxcEmMf68VNNIvIA9eX7v+/DiqbH5NuPSiWbxowi4QgDtDVHclE0xvrif330hmfmqb9wUgTCRid
Zv/SgYg32h2O6oOruImQjmY9BBZ43AY8tyAtkizgUTRpswcrycuPlQtOMQ+bsrB94vwS4rc/LqFP
oKVptYCzSLzJDbIleLg9H9UiCG4LHlLNnCNkEHB9jf7zOIKa2+1nqTcFOOtOdwokbrNKoplmSoPk
QfTL3ngoyPdK2Z03RQTBxVHlJ2NXZojVsLoM1V0sX3aiSQcRBBc6KNQajVLDirDbJ2psx9111wgu
7iIMLm7mQJWinN3T8qjayg2aOXrF0fpG0Aq3um+cMhvfBYRBmwJ5h2VzSbMlPXKg+m37qjO0goEu
tuyfDq0sO2PaAFK3/M3M7HUj6ic4cTI5LwndtNDGatObPpMEm+26RScg5uqLU54SYIM12Y2zILdK
96APOynfmvHDeS9bD5gTCvt8S5REnZp6hDlps9PTtyJ9Of/7/5BjTgBcpNA2LOahA4CyjR+0DXqX
rmTIed8yKZ1yO7fCq7rIIi5uoqKNjJoC0AhjjFjV0y2FnO15q1adWjN0neK/ZBS+Pq5aOltGELFb
bKjfaTSz62YTKanAAVYNWYCwf198mk6rfCVlJS8Twgk4FRuzq4VDtD9vyvoHWsBwHpCO6Rj0rOKF
JMk6f/tj7jsYadgQjMarO4iniKhxRavHuwRporacYNgAReqy9czmNqpFDOur4bMwi3ODNiobf4Qy
KgaoD63xSsc7NXKJVQk8Yf24s8DhcujYqKPeKTAmfykvmFZUcmtcJa2Lazq6SidUUAJh7Yu516cc
pBMZz6vQMZDfm7AWnoHH9SbAOQvENDuQx/cX3dbCxKyPIV1rW96V20b0viAC5HbuUGPSoZoFXb7r
1m3BnmDuTTffNS47KEg3oseFVc9f2MeFV6ObjTwUgKtyt2uuWxEty2oOX/w+F1n5pCotuP0bx+ze
fKWytapy5PwiyF8bVdQFvOrsCywuvFRNHllDZQP5kY1hPQTjMbEezoewCIKLp0zXOzD6sq+TX1s0
ddTmsh9uz2Osp4mFHVw8NROVK2mGzzUe2TCq7tk/lrtsz4arrMHOWjsdnPOY624ATjKwA+FSxIvZ
djm4eowphYfNGyXamqnIptUcgV9nnZhQEnu3eRFHJFSoEfoAGJzBK0C5EF/7OdpiSi94INvBZcIC
Lf5NdI9eP+gvgDkHVHpzwG0CwGz0odmG1zFxVHBmm5vpGDQOEZxZVhdyAcf54BAak0aiHGf64rru
n9JexIvHLgqfEtICgPNAI6naKB8B4F/6Wwsqae3BYh3YfzAHJPpmnB/W0qgmlgyoXG9sbfypoGPK
nC86/0s5b2ETl9jRp0gCYqH4NJZVYlfjd5zDUsOwlfbnaGa26ScvQ+4fiKWjgzHD+Tnd9Eot+itY
Zj23stzxOUPbAbRqYK58O27MA+s2N7zuBQN5f6CnLPJLvttPn6bWqEOgNZqdXjANADYro1RgyoNE
+kaU59eTymmN+U6/Fi9tQ64iDhqvvWB8igVeVSzvF6Oi9U3UA8cW68xi8m1+PV73qtIAXBh3dlkc
quCqqvYD3abhgDPc5CqdSB5KaCK3l0kzadKBhTrLmzrEYLOt/zPCcyybdRq+J8/nc6bIRC6zxGhV
CXMVXpuHce0QCKPtxsAKHQ3UlXd9P4aPkIasNmVsxvbQ56JMIMg0/Euw3xsJ6NtgrWW99f1GT1/P
mydcTi7TBL2i9CSBh9aYEDDfKmf8njl4DkG2VnJ72s3fBICCAFS4fAPN0aawCBZ0wDhCtEs8zOiD
K1VhX+8oOhl/7v9hr1VoWFYpNEowusJVZNB9QENFQzErhvKLhJ7QAr0OTmone7I1bokXH2gM3jXB
TeO9E/pzYJxgufNdG40+ZEZwZ+o384aAEiXcFMVGf8j/jvZol8b8n3nVS+A8Er2rstU7B8xFR4fC
QFLlAB7G61zfR/HNFH0v0z0aCEU2rp6SFkvLRYaVET00e0CZUuxgw7pux2ybGu2BVtDnGENwLQ67
EkV5Q843sokbnanuQFXr9c3kGQWRBKcb0d/DbcpaF+uTHuHv8eW9PxyM5JCYD+eddz0ZnD4rFyzW
PPd6xx4E4j0bHP8luiALyR5ElnAhQpKKlFMJmLlxw+pZMp2p+/u8JesQpoLmNGJh3plZujip+XlW
xWmEKCzoZaGbkHK4CMdscx5kPXn9BuGZ6JFXsrilSF6VRmLIwkmYmKGzaEtfRYEQEl5xLQV6gdxq
RW0bqGQskCKrh964z9X781awj/oppBa/z51bqlCN/MhChhwm87qf5scm6HdgUN0leFL9ig8vsLjP
EmhzWY4pbJGhskovy9KRhWzVqwn4hPHpTJI1Bm072BPv05vxft7VsaO9lk8EtBgV8QrBiUvweT4d
SUg+pZYGuHEsLoasOBRSuT//hVadeWERl23JlNO8l0s0yBixMw23RpU6Q/qVx+gFCJdZQ4uGQV/h
07RBfTWFlSf5ID9ORApYIlvYci4CkyiDWSQ9bCni8ljJzcYv9Suihj/PL9n6yXRhDvs7FjiRlPXJ
HMOckE3/M9LyObDnbf03I6uz3P/qBVzmNGswZDcVzOraDdEfiq8V9xb2cFkg69JWC1MA9EZdoyU7
usiqWeDKom/DZwJStGWF/wLT6X0yHcK6tWXypSrlwhAuBShG12n1wEAaX3ol1WQ5PRl6QXl/9ZzA
qBEhEqsbnwcXOn2cC4rl8pvIK9T7Ln3L+wuz2mXj05c87QTFf/o0TKyGRWftDmAuirxJshkHHvHU
Y/EselZk3+Bztj6hcX7QFwqRhpYZNsTFjurRD5PIKmjC5mzTJm3htn4/2bFSp4LULQLmnANdTEOv
sxWd5svA0uw2i2wzcWbqFd1LUj8LVnXdF092cm4idTEu7T7gxkzahbOMBgXpSi+6fTtY38sanNpj
Y5f+vB3lTRFHTi6DQmGst63UXGVB/yD4c1j2O7PsfBtuPcg5KQn+HFb5UUHxPe8gEuUxXj6Qsz9q
goy/vqn8tp4XUNVr3HTlGXCm5HXyUdIEBZ71e4NpaqZBVRRi+ambMasiq01wdOk35Ef9wIQJmsGJ
LiBSgddchxHOk9yRRWTNn6e22X1lgculf1OpW7MesFsqr8mTuZ1dphyAlWTT43brESfAmz+GnEXC
c+sLerKX2w50MpodRo2wu83PtXlliQ5R6+56+n0+CWioFUg97JqLWxNKiPK3dth9yQdPGFzo4xjb
WRn7Zg1TzmMiZVfyTyiMvpcds2dR0VvoI1zEK62R+7ECPB3SaO/88voNpoud+Sq5oIf2qnbwvugJ
jJRXA+1kJBf3GNEzw4aV6+QDY2eIMKANKlG8/IlCbPWLMaZFSgnoSfhzWzCOadz6uCG04/3k/9UO
j/X0IjBm9Si6wOAOblIGlRtJeTeGUQGZ3/Bmrt5ne1DkOOFr3brn8ZiTfUpSCzjuCFdNJO6KGHB5
kwJIq9w+MnZ1UxxLnwpq4asBtcDiAjlqQL6ANn68mhrppsmSjebnAnNEEFzMqlU/aSOkbR2j2zb+
XUYfzy/XZ+4BlowWNnBBmxV+B35oANRu7zJa93kn37B3ZtCcCE7Xn8mLOCwueHMjm2aFVbyluDh0
Vr6rIj22C2t2VejAToZxAVHpDfi4vS7oBNle5BdcIDddFUi1hG+VyGjUja1dg57ZnkSuVMqCb7b+
vLlYUy5+OwsCBik7d4PkM8JTY7TDBWzX2uZ9+wQ5Rbd8FM1argcyVGgsxTQx/MMhNpkVgPEID7cE
z5rZS5w+60TkKeuu+BuD3/5DUMtmCes8pvfKwXwizySzVcWZNr6NaHsM8SR4owgaYdZLl3ix/Z9h
/CGgmKaYaqy7mmDim266bXaplLbhtF6zV3bBvXz3pXg4AXLpqo1DpUpZe4/PxPzSPrNDzEdGijza
XSS5sy4dISL/OsuzK9PSrWSjFhwyWRR8zmCnv4DLYDUURZjOOba4JLru1PBYWr7TjTNECkKvzUTf
VeA6POWtOUpsKBlw5WjuomA07dAInCGpiX1+adcj8GQX+0MWt9ES/DdQvQWQNUA3pcxAcppWj4Va
OVNjPv03LC6rdQ0pG80EVlrvW+nB6p7C7HmGUMt5GFFIcAlNi6dJQfEZJx7jTsbEjio67qy+ES7c
n8taVjmHWsSqhC3uVckOsxJ7elntMT1zXQmwRH7ApZBhrqDMzT7PLN+E8luq2WMjevJkwfPPrv2p
V3OsJFU2B5gzHchGBbWXeQFFIidGrXzYfWVAlv5eOxDrfPS3ts5oFLJ8haH9Nr30zS0RPfCf//6f
mjM1sFTP8QCIIRjAo6vsolj1/ouLgY/voxVDBCHTgRX7mz7ZZX13DENT+N4m+i7MzkVo9pRUQy/B
DhW3kcbuHjOnxfNJuMs2uUMFO7Egpxs8m5NfpjS3VKBp2EhUZ9jOx97WLuOrYV87gfjB9LxnGzKX
DFRadXOUsq+Ee6tks3ueOjjkKrroIWKm7sKD9aDOgtSwXnxbuB+XGwK1DJPURI/TBGIuphUB2bu9
+iBvck+6EV0Zzu8ZhszlCVAh+L3OtkkNM+elUUC5GURZ0Rv4buxZ/dKg3cI0LlV0zZC21gy0GmTY
FBPvuVfngfsVxzdNS1N0hYCo+qNPJmrUxDl7elL9mxpVANkSfiIWO5/T0QmCWzWfTFTzIzwc9pv4
hkDMAzO4ngKeUka0bHybBY7Pfu4cHLdsMQmbtGad6nR8zqc7H8+VyQ8Nr+fEKqFdmW/PL+D6fvvb
Op3dMhdBbTWzTHMZcHN2DSIn1ZTcNrqNpZ/nYf7hBnHC4fJsH3bDaLERDPa6rGLKEwPnR6bXF9wL
ex/WQ/mExRLZwiY9nzojZI2x4QXr7KA7s7T1n9M1yMtQNWGX8e7Yih5s1oPrBMql4FLPSl1l2dGA
nZ5U9ZXXoHh07PyEOEqsjxsprEUvXmuWqu8XcwykYyqd/fvC0jJQM6k0kD4kYzdPiR1oTims6K1Z
tgThMmPR+VJL2GhL+TJ4jDJD8qLb4pWxXY4Oc0zIl4TeQBxRvlq3Dh2ghiJDPtPilrRph4R2zDfj
dDxqinUvy8O+tzLBmWZtf0Zp7zcMt6/5miH3mgT7MN5gusM4q1voxZqP5yNAZAz3qUjijyNlI4xD
dzHKrR1km4KK2g3WTcGlEnwBGKHgp2X1Fr1ofYghDcl6MFvPF/nb6qVVlU8AXGgldKzHmQDAvySb
YQuW6L38rf57cFlcDc/hdr7/yrKdADkfGKdGQ1kIgJN+VQyHqvNC4XDuWg5cGsU5QGwYCdEk5KYk
LQ9lbV6PRe+kavrWUAhGVMm+TXGPa8etNtKdYvjHNKxe+za6S6fHVpd3cVDkgoPBureczOa8pUql
ERsBzO6Uh0G9MsjDoDz+t5XlwloP58SXRhQtp3TbySDfnrazIdIBX88dJzvYvy8SlD7kTU4igNRd
8i0izQ5JzKlja0/M7nLuZEEoC/2T26wro9HG3MSnJNclOjPUyi6gsXTTO52rbvrb2fwDtsDVvW3p
P9yWrYamgqI5jJQUdDKpeEGFGB1m/TdM6Vy0uwmclR/HaWWidcSEZ9C59XoSunktfy+Lfh+nhnfe
Q1br2gvDDG7TLkOtzdKUfb0fwRvZXDbOd38/3bSH9ImJtkiuiFJAkL8MLr3obYaBshTG5d2hzm/q
XlBcFISVwWUTwyxMWpUwqKTzU5+2JliKisuWTL1zfulWDUExjVpMgxV700e/L3Sr6eMKRUzIgW/C
Pn20akmkhLhqzAmD5xSgEfbkoURdPiGX1viUK9/CSDT4vFqNVRcgnAuQbAzVbADInDpM3NGnNtEw
xQjazWvR11+98y3BuM9fSXqfIu/+uoOxQ2IIEfD/182zXBFLguAj8QNnk1aF2tiz1qf5mqrb+l/T
KKKSvTSH21dUQ2lbhT2cNNlOlnSwKTaiCBWZwHxkkV+zph9ixWAQqaseqJu9tt/xomb794x8EqIG
l1+6mC+t4vaNtpfawawB+b+Lsp3cWt4P0IIzFbvtv2b959aQ20BAeT5HJfO/OIgd2Yi2EkldpRn/
60JyG8dYU4MkrIGZXOuHzEsSe2xtVCAjx79nQkFytLFc0V1PFMFclgiUQZeqhBk3HZvizgR94PD0
nxLRZ2IBX5uiAhBKcGk0x14VMHmubvCn/MCzCihpHROJ7X0DaBgkVXqZG0xU1hhEDRp7jLTNeXPY
Z+Bvxwvn+0QtAGrKvFGRVy1CruZivCLhX6DF9GrQioXQuqaS6F4nyoD8RKJE9daf2CiL30rETqi2
VaRHiMEeY1rbZUP2PTJv71ueP7WC44zIWi6BzHVQZylzflWLjuiUvhzHyYUirBsYkZ3G2sa3IsHG
JTSXyyi4XrVdnQGzGB67xG1Uzx/3bXgdKbFbB9QL8qtGRIwvyGIql1KSeJbUmD3HJul+9I9B/O28
16wfCxdeymURbdL1oczxDVmFXAcJowISCtB0Nfv01nITW7SzCAJb5bOJNUedxty0ma+DurMH603q
RTKLbFXOxQKXPfy0UXUcr1lqfKW+71L9QVExLGZF2/PLJ7CG795F6TobJQurV2R/+xATpdC18x/O
Y4g+kcYdNMZKb4NYht/lF+pBdcy/Ik9ypuvgAeIEnizbuSMq/YuOGxp/3FCUZLLY8NavnSx3o1vG
mq7a7O0EbfIiwPV1BK8yeu2IAhr/j5t1m8laNbOHjSHZzQqmCct9KmIpFGHwnpfr/VwrOEGPYfht
zLXUVoNmR6ri+fz3EuFwzpdMpB+VAjhhPTm5MnplRW29b73zMOtXEIjW/FozcCB+XDNzyKFbz0gB
4j1rgcrBrwftOctr7XJwey8pbUZKhxnJ87jnzcMg8EfYtDFzeexgHqkurfBhBIG4iL5hPXxPlnHe
hyYHvZJnWAZ+nPwJ+2jigKe4sSXLsuxBHSzB3WcVjwkEsNZ4y+RnPsu+D6gW62z09696buzev/Gt
72P8dH7l1gN5gcP+jsWRdJr7BuQawIkjyB5g8nOj3xjQb9ZBv0695N5yRbSIIsu4uDJimtG80hpH
V9SfkR5cTXXoWYVykINU5I/sq3xKugvruPgKwhHTkb2KoeNtcsVc0XCyC1b++hMhr1UvXIBxQWZm
TRZGBGAtlJSGvTldyXQn+FyfDYKqlqkohq6ZVFUM9jcsPldnGKHZtmXvRPPuV/HC8kZ5G0HFS4FI
i2iKbuXFi+FpBlE0DQy0MmdTkbca+iWqnum+baEbxroaXWXPWtfko6iCLEJ7P+0srEsCM9ZAj9Kj
gqFume5itlV+gjP7SnbrrVCD4/P3+mDbe6FogRZlaTXGPtZyvo/3v3rpcYXQ31sPazv3Eje6Fh01
Vnaxj6BcHkFrlhTGzERpl+4Za13oGk6wZ6y0qEgJFWGFeFwNJenKYmgYnkHwBSU7dKLXZDselAIM
oTUQRdvm5/AmaFeSQSAM8Ssd++ZHD1VIBrmvSe+dSt00+bEuDibeqqzN+UD4fAZlKKD1RWeUper8
S2JfjaVsQSva6dHT0uKwQ0fBMWrVDhW3F8zDYwCRpwgLKgvcRnhrcDRWRJkKN5iVm3o69KlwCn7V
GJCd6SaWzaQ8D58pJWOuqjkcsbO1zg4f2GcKboPL5v9Iu7LutnGk+4t4DncSryQlSrJseYntOC88
HSfhvu/89d+F83VEw2hh2j1nniZzfFVAoVAsVN27bfINfV2urkXdZdyzhoP9B5QJjdnUqelkUVDF
qdAFG3m5ax6Xu98TzqKjLTKR8Yqpw8BxpaJQH6NpszyEgcAfOFVdOMTZHPbLuY4LRWlL+hLQbtIb
Kqgz3oaqY/lv777eZe/j3Jrv0ZiEAw9DsaVnWLy+wkfK5EkOeaYvbfMJpGh0pLnxNdGnrWAJ2Y9p
K861WmlgoVaclg4kocX9ZatEAEyoGJXOjEiJeKiVxjG2rdu4qe8uQ3AP1WqX6E9YhdzKRM1QN7Bu
CjZGqaG23LhJh+wwEo11cAPf2iGYmxJaPdZU1LCme52+/pYzk1/GF/VLuje36TYMBD7Bu03WeNT0
lWlTntumNGN7ZPshHO+i4qeaCFZPtEFM5rQMeqVaIUwaktyd1QoPJqkg6nGtMBUQ+IJf17TY+36C
LNvSGIBIpqsw3KXtxjQFNSg+BEQ+wdpjQPyNcbMsziYjUOEDenqA/saS+3knGPjiLpR5hmDcLEgl
rTDjbHDz+lYeH8gkMIHvXCsAxrmaqMkSvJbhktskqoN5QjAGKjfGXXRD2QyIJyLkF60Z41wEJR7b
7HMczRYFrN1kXqWpwLmENjHeFVgQdItjYIyH4UhH7qcdcaVr4qu0lQ9ahJdDgcgk5v5ZpFDOwhJ7
pIVPINSHoMYGQXxzGYQbb1b7xFw7xhjOI6kA0uaYpVK0BqF6GidHj1PDzRLSOJfxBI7H6tZlS52Q
FoTibpFlG2TUGyMQ5SWCdWOZEQYb5H5pDohp2dbZ93z0AxG1HxcC1Kv4gcQGpRVzu0UzlbqMUnC6
N3ujnbyhDp3SFIlacPdmhcJkwq1edcRMgTK292m3DaYQ5Bw3qlQK9oSf6ayAmIATTWo3ym0yuCmU
Q/Hee/1abShPBgqYniHoBxOCMaFHy3WQUIWwqsPsBW2/ya+NjYlxOmgRb0XTuaKNov++unPAGTNa
hUaXMO23U2LfaLXuWlUjqEXwk6vVCjLhB6K5Y2sR4NCyDhTaTmhEdPO9RifPBV+4Iq9golAOZc5x
nrBZ2mA6powBhEhz7PEZqY97+ayKFo8JQFrbxHZNjRrlXRg1rpY/p7UoIPCj6mrpmAg0WdZYWj3s
yY4KhtswXtmhloMpcQdaMdA2k/adSCKELtH7ogeS0zMkO9TRaV3WRgogC/U26a6s6iElJ8SjHiPJ
/2kJ2UkOM9JJY4xAmo0rYoOPP/NMkIhcBhF4BGHiRKCGqTXEAKmjOzX80aQHsPWk4ctlFJGPs+1r
S2hmgWUBxjjRl/PpWUK/dDg4VBG7GwUxiXtPrLaIiRIByq8NZrRQZit8k/wwQmEnAI3Rl5yACQ2Z
mUR1oVPvdmUXh9adrhafdnAWvmh0m7tBREVRytIhd8cSeSS1PE6KHSPkGa9hdpP2iRtqT2n47wuH
8OsVDnNgh2Spe7MEjjlv6uSqNMpD15+spNlfdgXu5qxwmCMbDHW8kAg4anscup+mKNPins/z32eJ
PLQib5swweaT+JilozNni1PHsjOg/8mCHPFla7hhboXGXOak1YJ2oQFo0Lx4eCY/6/n7ZQTBeqnM
ATWhY5slGRBa4rbBD/RNCk4L/1Jd2cDe4FZYSuCkwY74zX44oWOr86g3QxryYFSgvRMAitaMOZ5T
JSmSTOABTXhvTh5Y3J2q9y6vGh+DgLvUJJptsZPqUhgEnRbgE8Imzx3mFrsc4+mBqKOPe/8QWUUy
B74IlHGZ7ZcqGzAdPkvz2aFz6cNDfFBvpafqKf+iYPwYLIuX7eJu1hqRcYe0LWpp7umH8F0ILU9K
nUfcmkDy7X9psHuLLmygW8MxvmEPBTjEcsANr8tWi7w30T7bqXamM3qGa6CgFV0tj7NQw5m3gWtg
xknQ+m+rM13ZrLqzbEeR73T7E34ID0FTjQmWJFQXmPwuDwrMFgBiTB96+6m1dp0lIBT5h+06YzBR
tSNTU5YWxTiUGWSxim3qj7fNL32bbOLPKPRBG03F6wVlIDM+qCJo02JiRHDBqu1lkAQXkRN4peS3
298Kw+ix1kBl+Zl11KDIpumGrX+Qe2ibrh3qXkbZKfwrsl/k8WpYvn7G7VcYTI6sm1ORRIkyuNFe
2VLqz2C3uIFD5+DEj+G8kEt0SCxZGhQy8N/3jlFOfTA3ZYfgAW1yZVsJnynoIf1wqlYAjFfoqRSA
q6PFqdr+niIYdvL+f5UbpBfqJTDmwp0727LaAdbQ8F5sc3hDvUcvt+Be5927q0VjS8RdnRlZFwJG
au1dn220NkJ35OBIyU3V/hS4Azc6oGdQ1jS80hF2IK5dpsCOdBTSor3t1/fdCc33o2N71SZD2RPN
d3kEmRVXlIvxHeMMy3jh2NlGGc6A7arTQB6MZCOwi+sYhoxWWehl4AGSCbdtGVlDpjT0+5ZOBrW+
FGJ0e9xSIcriURF8TnNX0UD8M7CIqsn2q5n2EM2z1iM4NenGil8I1EQtkSAqd81WINTk1Ve0EjQl
SIjhF4n2ZMdPuSUYkRX9fXbJjLntEureY7nR1L0sktLkh3C8zcLd8OimWUw0kMCbFuUZVql5nd/a
foddXriKT4Ww5l0h+njhdHkghq/wmOAQogRlzAsMkg+gUwzd/Hp+yQneWrRNdsBEGrq1INs+icTl
hLhMnGjHIZ7GAEGJdgDB99xwM4/OBOl4DBxTck7rdhgdvRXcHtz9O5vLFvX6kUhVPcHcJdv24SE2
dpfPlOjvMyma3hqdHqNNwZ1082ud19cBWjRFWRnnexB9MUTDxWuhss92T+sT+i6zxUbVHUzbzYmK
3tsPFTS48FL1ctkezqFFXmSqGt6A0aVgMtskq4EakzkdXQwr7Ex0URMJvNSSaJiUE87XMOxoRamW
dVlbCXQoTbB+ZN/A8uAM4C+WumNbieo4nD16B8bsUVeEi2b2AKuL0CmUL62IYIQPQEz8B18E4L59
H4SSLo17s4pGTKX8SIarUhF9CfB35QzAHNqpkSelrAFgF9FtOumOUg6VI7cisj2uIZqJdJXW3fHf
94Y0s1VkigEO/H58TM3viujthfv3ddPGo79JX3yZhbKzMVPNIh/dqNvIeIuXdeF7PP2JTD6CC1um
ks46bS+gS7m6EJIyaccgwPi/9mBfNyD/plzjxiZ5gmo1ZoREb+O8bzTgoWUdxH5YuLd/X+FZQ432
pxFbQ+Um9U28oTrZKFfv6dt16MkCAhauJ5iYEYVeiy3r7CehOUthaiTw5RHNPDgpRroZq+dPxIAV
BnOnkjnXQxUKYW4AjpMgckA9YQQ/LmNw6k4EmjN/7GA8bQnbeQ4U2IG5KkcyfDso3WbcVLLgNZG7
Xpi/J1DCRicU+6VuzaGSRzbcoZTkxY2TeLpVcsVwSTRmglSBV4UkCjJGkOMoUFZi75qwGIIyNy16
xQ34lG2d5SrYWr7qzTvRAxzX7dZYTEyrwHMFHjRgJftOddRN7VfPOj6a1SM+1Z10K2o54Z3cNR7j
E/WQqctS4goKlOu685VUsE+iv8/4Q2Q3GNvKYE9cHLT2rzA2BIkAh+VPebc79BesDmqmaK3Wtm+7
I7sqEhCLODqU/cbRobKjymZ6LE8IEO5lRxd6BROQLK1qLVkCLpTtQZEH4ergiI5kZfO/vDXT65mN
futtYj4h0iKqSDUBbNiGu95Pfc2n/Swib+CdqjUME8dDuetD3N/wvt4v9VvofVv9v0+siLw6uMx2
QU+ltesFB5eOgxSP9ZIKHIJnA9JugrsCJTaLnRvUEvq/Nuh165Lxizyq93pD0NI/Nd5lB+BtyQqH
nR1s1bEGBR5wEi2rHNUorusx3bSh6YHWyu8lDPYX3ddR+HzOdbw1MBMidHQrggsBwApBl0Pr6wbk
WcxX+iaiCLk0OMMs4DQ/L+cHXWJbVklYwiVSUt7287gt9fAqM9Nfig3miTHcDBZoDMLxNKuxYIUF
O8mmx/MydValwlAoT3oSuqviMAc5viiN5F5ZKwsZj8xG0HdItDlyKEO3inOnkpD295qzlI+XXYYe
H/YUr9eSGrwKVfaihkGOb3XXRlqsKc92dhXjHm7Is1H/ugzF64Z7t29MxKjTyLQjE1YtFQEfifSw
VGWKR1vTk+X02Gc2eHvLrTXqnq3J0A2dnCpdnK6vt1MrIlfkfQy/+zFMXMm0rFXwCI/XlQJ9jdWW
KqnUiTO5v5O3T92i64Vm8uo8i6OiybHQ3ZtkRHnAZEC3Q0nE09AK5hT+vx9DfH9KmM8rktTzPNTU
h+LeCaB7pmqRkyoi0k3BiWCrZU0Z133e0XXUN6lxO3bXvSmqy1J3v+CkbHnHSGRQRi1YO7k+yvr9
Er9e9kyRDUzGYQXEnDsan2v1xSY/+tBf4qfLECLnZwcOETlyYnewoXrNNBAKqJsEg9BZ4iLRUfye
DlGcFlEvqMgwJo4MMwQiSAiEsQJzgW5tmzLZt7kkeBwQhCv2Q6jtiqgtqW1aEJ46DC3X3Q/SRjdj
SjaXl1FkEBNC5DGbaeEenQRQCgy8kfycZ4EziIxhAkMtdzkZaMIRNy7G/AP7WIWTI/zyEfk0Ew9K
uUhVJPi0XaFxLHK7lP7lpeIBKLKCIRAFeQc+g99H9mJY2mLKsVQYq1ba49gJPg9567T++8xWKEOS
EC0xULkm13n3PVQf0uk5Fcpj07PHnv01DLMdU4d+RiOGGXHmSA+BjyzQJW4Xuf2RfnwEAgd7+6q9
hMfuCymsAVMudJIF7cCFV/raDZ6efHNPHk3HRiVMBmzmm/flrhC4HvdSWhvLxGxzKJc6amFsLl8H
8a8herJ0PKgQd0Pa0pfQAJDIe9BRCfJTgauwJTJ56OY2r2BzGF3rzaEI95ddkf8JefZFlnJklmo1
SQKdfkLG4Bj0h6vUTaXthIcvWo/N0GzgfQby/IXM1n+awG7QBI/z1R+sE81Jux0o1qHA6VI27cwV
vQ7wItPqO8Vi/CbTYy2rLbp19Y2h95jMPybCjRKBsP7R2jJJdBiF5vF4dlX7L0VYZeI6w3nhbMYQ
gxRzAl4txI1N4EsgAnPeHua/FuCDahzVKa4nQ/ThqvEO+QqTsWvM0aFo98CkomG0C6lGNmahtqUd
QJm4F+l488/ZGY9tfcuDTNeqAJul+taJSj1J7nSHYTU32YxXokknIRrzdaRkaaKM1DrtBLVRymQc
bdttGHkzGg8gGy9YTcEGso1w6M2fF0uDcUP8OGcvaiE4zdzArxFTwVCQqmPq+f3FopcdSS3MTUCh
/FFXn7PCncLrsHkWHGBu4F/BUDNXXyaDlVdTRb8pO2nwtLna9enrbM2ITni8srPvMWSt4j7o3Tk3
9kswbavxM9/tyuonMFdoHZadmdPvabX8GWOEJ+8PmhIKtkuhB+rDjbNCYS7SFCwT9ahhPVEFnd1w
p+1yt8Wk0ARBiNmjupXBBjeOW+7I/pO+ed5M5npN9VAuuwXgvxkcMygVGzfxnlZyQi/9LthT/jk/
ozGxZZSUJVUXLCjU69AiTGfzU/e1Qz8JiOZi4YwhN+lebyATV0xQJ8UgocVT/sNEpTZ8K3eC49uj
J51fizZQByz7rcBK7gHUTR2VYFzmKiu+RtXuNZngiz3ZS19pn5EVuHPiKP6bvMfz/D37KXoA59+w
Z8wPbA5lq3cgYh3daUvHs+PDsOslR4cOj/bG4bcIYzb3fGLxdMXE4wfeQN6fzzopzHLWcafTe6K/
QdEH1c1HysimXpWQPRZUbblX3wqOOSXECKtWUgCnSacampLBLSlELzpcDJvK5RnoOoLa3HuTJIlU
0tzAXVCvg7y7irpt8rp0o0gGho9jWSqEmsHnyKbmTTMGaa5FyBXSh0yDmpXmGPGnghehtTBdQQMQ
+7yq5I2utwlA1PgQRq9L+hSJOsi5dpwh2LwRNU1NjyhE3X+zs5cY5Hx4J7p8mkQYzOWZm82cmHqI
tdJCUA+EZBcW45cut4VP39zgtLKGOvzqwjG0pYoqA0j6t877PQmYPRvXpqNuwYu2FX00iwxjrtHR
totysrB4RNoa7RU4yidpd3ntuFFBlemosAbOOogdvTeJGMMCuTFgjAf7rvryRn+tOUUE5QaaylXX
bekJIHlhYQ3JXNtpCi5qOUVPbHTsN/FO2SmhQ779zrrR7CF6CONt2hqOrvJq0xI5kCU9A1xwHd9b
2/CAkZMjbekEN9ZOQnvJZfN4uc8ajolC9mh0Qz9jQTspcOTgWzPNTi5HjlxGAiR68bJZgargcRz9
TDL6H5mLObTraKpCpDdDYG+GMj4upHSVJrrBjPmmiSrRvvHccY3HXM3KiEzAnoCXN46yVTfpIfGU
xLU2kyuXDvpm3Hln3osaCLmo4IxQ0Ipm42WbsbIeJTQ326R3J/kojYWTQYgmFPHnikAY0waplAI0
vPQgw9g0GloB0HukPFx2DBEGc3UkeWbpkwpD9OUQlNekRi73/T9BsPMAVdrryyABIguuZ3UbxMex
FKT2/IBx3o+36sjqOCmJlcyFCYwE3angrd9CNdI+WmA9pS1iE8R+BaVDboqmrhCZqDulgZYoCxCj
/YRBOO2qedblbe39nieNHpPE614uL+Q/WAl6eRAqq3A85k7R4gFyZQtOMW1yqk7RNvaXm/arvB38
8Srys890wmEs4QzIGInGwTFNFQBGceaRyPxOSmuf5pI7mi241/JNS5rbIDF8/B9BphttbflH0QVO
aiUPlSKSfeE+161/Dg2qq12OllgN0p5eC7+HfpxlV+2o8FPlC9896Fp+iGMr05n7wJwUI5VKYE1x
etUrA3Tjs31fhAeUg2B67aYaaJgx6lYl2c1I6vv/uNf04K5s7TMqBtYBf/a13tEPmDM4VFfBjnyD
cCJl8hUcIWrPJXuZGwLZoqEoA/CM5BimT+0kaHWlwerS32ciZgcJDbw54u83KnlE4eQuqkHTJbeH
sYSYrKxA4W8xHcEiioxiImiZlPmi0UUE+xO91dMNnss27bba2E5zozpiQuR/iAvnI8MEVDMPZ7mi
Ryb81aPdadq3fu6SjXwqZqcENQOikbBxlPr9hbVly0IlMsAKncs0d9EP2St9oKk25XH2oivVkTwR
sxA3mdBUzQadsCnr7HfimOmYldORu1htf+ib7Kq1QJzUqQ96IPIabpEB7wl/Y7Hfh+0gLWkhwbTl
NB/GjbzJvOTB2MUbcED65HreShkKsempfxaVGLi+g+tVNRSV2FC+fX8AdbusJ4Om1WFZ7Rdb8WM5
Epw5boUNLD9/MBj/DBLIvIB1tXfDp84LITU4PI9Qr3kjddFGMcegyCbGOYu0wMykRT8VfG1bePVj
sA8xvw3RWwgaJXdh5MyCOMbNL84Wspf/lM5mJqlAtOrKCfSbocCsWSRUA+JG6xUMczPmlB2HKIBJ
jsvW2tb+DFKjtwbxym9E1yLfJkz5KIr81tX43jPs0giWnCbTWnSf6zeadFz058uRSwTBRGOlkMcy
pRBNYzhVtRsNKNalT/8NhPHwJmtbU6chX5b9AT1X9nVeCZhERHYwDt4lBDGY3thqfF2Vz2br2aL0
khuNDFNHtzU6lFDheL8bS95W1mSBASzVyty3wkbZVa02/iBKFvhKb6aCTzfuGVrhMVuT6PpsaSUm
RMrqtZD/AtXp5V3hBwWD2Ch96OiUZie1rTBvs3ZAv3zngQLP7X1MNO7z/YKmxcqvBY7GzylXaNTc
dZ5hmC3IwYAWPy3bdBedTIyemvTDCXE1OogEA4R4zHYFMUaPKzoNQIccCILBdtjpYAivIaSlPoee
iIaDfyGvDGT2K67qMok0AFo92CwdSuRePjY7+TR/RS+o16MXaiu6O4RWMkdLGioNxQ04ydA7y1be
tG48OXLioGfC7VpHxgSJiFmCe9RWdjJHTdMg3ZXT8S8y3+TTV3w29qmIKIPm+x8SDQxX4EZUqUYN
E2ajPDKNOaP0Scfh7b5KffJX70l+cjD2olkvrkErMPpjVp4ZG2nb9QPAinEbYTZUM93GGj91Ba9Q
mG8KreiUbEyBQr+poI5wmvK94quoM2He5qULdp853Ss85rxltjZoYwU8Wn4G3lZqnQAnYIYvSvtZ
dgV43HC1wmPOm5xYkzRJmH+d+rd+scQrZGdBZx5YW/Rtva1cgiquIIbxQU3MwNqEcgwyeUZsyhJG
OGGkBc1RNI+B3TqQBkF2zw38mPr+fxC2a9Q22qwrawT+HE1o831TTF6VfR9q0RJy/RBajDZYEm28
ijBnOYzQaBsVoJpQpucuvZOg/BQL7hQRBHN2q1lTZ2kCxFz+zAbEfGMX9UKiIO5nwsoQZlekeUpr
OQeKeme90tYCsgFDQ4bmEB0Nr6GXC54+uF7wB89g2ZKJpS+6RimwSGu6QSN5di16Eef6gIXnFdNW
oLfLjhXZYT0WqoRPETtsnLwuPDwMOkR6MnpB6OPv0BmI2aG5qIbErEDRgBZPB4mIm6pP+SgaxROh
sDs0aPacKzCnkxtHalFICb2x/3k5JAjWjO18VDttiazffCZ7LXnMtFOef4uNb5dR6Kn4cFWcd4bt
fdSiMiAFZaWapG/x8ihJlWdBhghE4E4oSmLoslzCYm4KOR7jfKEW0YFNZRf741bZJAdRSz//Vl/Z
xNwV0pj3UYEqHEYHtDe9MSna1ii/oRPWmUFwMjral8uryJsJJSCe+dvBdXrGVpdgZ9f9b3Kv2UAF
Ay0m95m3OG9apyhpeOmPxBHPLvAP7hmUuukKNLXLeFQL7F2mRs9Nb3udEb1eNozr6ZjOgnGgnjdZ
SvO07atEngChzbVr4G5IZjf7BNsjxMUhFY9cGoqE7FNi05hmkhe4+9plp6ffo+CmtgQbxLfjD8SH
p8TUqKtgAs2J1uUWesJlwwnSyl/qOtleXjG+9+EtjM4dWvoHGl2070O5F3EINW4DLxvQ/rRfcJFH
mbO4lPLTQFVU9LLM/xhZgTJxzwxn2+ppxkfZnK3nyAMHTuz85n0Ynfy7wEbuchKZEgUrigoPfO95
QzcSNZ5B0vi7QBEfUh9y5sbmbdQbhNyxl7nBX5dBud6+wqTxcuXtamkOuSLjmoqzB1v/PnSCy50b
naAkp5kmBiA/EILiU3GJlRFeiDm0vbJrdgbqO/JO1ADHXzq8mFP2EZp1vTcjmqU+VSyjd8v+sUS7
SIdHsCgR5Fx8f8CB/RuFCbVj3TVLkZg90lf60BJvqudqlzngskPnzWgJ4Phbc0ZjAq4MolN83AOt
tqMrC9Nvjj2lmnt5/0ULR3/Eav8hjJKBvwAgS+iHqu3a6qOVCBxbZAjj182cZtYYA6Oc0WkC2j/J
iAWlFt6FC84KRbZNdAiiofK9GR0Gr6W8tQCRdpCYzTWztK/7YjL3Zk+Sp6pOFmWzWFBcFmwS1yc0
VGhlMBHpBPDvkYfCKKpUhnHRPr6hXTylbxeu8cbs3ZSu8BqmKhvsdb/GYzYsy1FQ7AJ4erKn7Q65
Hx/pq1vsiXp3uA9OkCHQdCphiic3ZtviLp1KU8OaUpoY0822mewEW5RLkV0ooqEHno+swZg4BKUU
ua80fLdX449UA2Xal3/v5yAIsiyquWEabF2pgxpl2mRYtrrCn8ek6uzMuWTv6qURNdjwUsw1FLND
hlJ3eVMDqpFv+ulL3b0owcOQiSgSeCd3DcNsT9RWyRKkgLFLzYkTc0dqkJPXookBXgDXkKkoqmqa
6Hxi/NuuNVBL0pi3VF7d71PlyuoOdlU4QXg1Da1LDMHjMvco42nFxvA62tTYL84qR95lzEiO2mZ2
mvlJhlJ5DRKpOPEsYxaEP26BDPRpf9CYK97K9aBNKPscmPJ1qM3Fd9bNsoOC04K283bf+Ga1EVbl
6D3x4QyvQJloldpxW0eUtq/8NW6a2/jQ7GovBPsNSFaq60wSxChqwz/DWeynqNX0U13RFV1I5lhG
6U7Taxl0Tt7ftsprLXr14D5bndcU38DvQ2KmdU0cx2/0lKbhTBh1V3+e5hYt6WHtRL/y/YgC6Jf6
FHv2vXp/+Zzzo9aftbVkuvarC80Y6jEbaW494sWMzr2jo3I60KgFNi1RqZN7BldgzOFYtCGYZx1g
Ve8H7ctg4DPPv2wQF0LWDV1HRxHat+lxWdlTmHmAWSHMJsQGJFKHwAnIdU2ELkn35IOPyKCElg18
mBjsNFhU9xKoPXDMzxQyxh2tgycHSRCK/+HKBHuWqhEL5VTGP+yoTayilPs3GmVK9ZN4eIDZUi2M
wjf2l9ePf8K1MxrrEFNcFFkONErAYUIDybiXX/S3z4bKb6/Ue3NzGZF7lWkGaEzwPqagofj9jmEo
McnRKQrztKMZPuqJaP24LnEGYF+8uzgayyYCgD5O08YMtfFLUUHr0RjbBGQSmtIc8mweNlnSpgk+
Y0fruU7k5Fj3Rryda6l+DWUTb4WZ3H5tJTiwKKjyf+CfnIilNrRrWa6aCJmD/E070agKwrwf1c7Y
SI/dxtzKu/K7qF7+D9t8xmQCeSopNcklesFvqn3kkuf8urkyvXFLFaHKB9MSashxL6pz5mcw+5z0
o7kEM45M1X21E82RQ8vV81NqED/pXy77FJedYp320bRwFQYaEkJuM8eS6pLaOPIUwsQ0LiC8SYLr
PDJeG9LrXh7Mi6v0XXaVLv3yw1a06Vj1drcL21j/SsIBw8SoFDzldimiouUWa9a/kDnVch2FcYLB
P1f9hsCLl7vcr3+a3pQ7EjpJafg1hU37NL5+iFrnLTCZs53PndrJITDDVvnWR9XRyEs3mktnKNGn
NBuu2geHrpmvx1o+4MAmTpwG7hiJehk+HnlVtwzUqcDvY1HJImZ3zCbDoxecL5uLK7DCuv2Se5c9
QATBJMhtiBrylMLUNPpZVbc2aAwuA3w8tNQGCHdArxVTQmy6DykpMwhD9PSRDAUW6y42YqfRBfOn
IhDGimBU87FLARKSm7g+kvynudxftoO/UGc7mAvTkuI5K1t8STShT6Z7Q6gCILKBiTSmXQ1zNaLp
VjnpqLvfR27pBt78o2icEdXQGrWA+ruo5VIEygSbOF6WaVBhVWGDfUHaNaruGMOXy0vHOcPvfIB9
VTLrSqEsRfiYPcruV2OrXQ1XaCa1QMLX7tUrcps/X0akP/v9AX4PyASNBrytek/NSva0AwjstCCb
FNd0BavHko/MjTxA7gsw3VS4+TRukq7xIlU0FSaCYdLB0a7UcKFHyJpvuhhys9dCAVjOPfd+xaj7
ry4CqYOEtIm5SzAw/36F7uZjsI++dxvKgbGMm8CVo+3lXRLZRf99hQkeHLsMFGCOS4GH/NsOZUlV
xHTJP7eo7UL3zTDBZvgepJTqqZhl6nvkpAaT00uCO/TjfU1X7gzArFzTQzR6BOsNaoQxeCxnJ0v3
1XCnzrddLCwViqxhlizrskhvFoAZJ6V0rG3mgeEGo13qa3QPUk0v80Ul0H/wjLN9TGyVx7iVtQT9
dNJu2aJIHiHXzTGQG+7rI2rWVxha3Vz2C5GRTKht8sQaEjp+kEXHILpXO0HbrNAkJtS2cmrZA90y
+ZDfF15yyh/ll85J30Ydk8fkmygeCRGZOEufHsDjR53kl/TQ7FNI56loRVIxfENTGD1xpS+i3JV/
vP7eOMgrvvf8rA7N2KaYmJZzrNpPlC/ToAuud84Lytr9IeXwHkVP4qUnBlD+Ft6OvNC3XDr71/jE
+9SFhbqKpcgGWBbZbpl6DEa572jMwKRo0zx35lerFzwucP1vhcGkf7hpcuQBSIrnYcFp/jLFokE2
EQITlAj63TNQsCDralPH0r/W1e7yEeI73MoG+gtWsbVa1GqJYqxT87Xaa54hO/qLtdEfglN1g/Ed
R7ecQRAIuf62gmRiUw5ll7KhV4hZp45kHqLsV1b9ddkubrBdYTDBqJ2SyKhKYMxt5hAM5CWyN5df
IgtdHp8KQyssJgyBzBrpv4pNKgtUQJWfulAjSeQGTByC3MnQZtTRGk9LjsaWXFEez/4FJTV3QF3p
JGaB51RJcF7B4gmSO9CMf5hrRWunqo0hwjkqk1QNOPGa77rXbLRDtBNnSHQ/PiRiZzQ280vsYdST
ANHBKnA9xZ1jF5VjpX6vPF52DBEQE4aSccmWUUeOtJDUGTQNnb2hk6nfqqZyLyPx3fzPArJJn5l1
VroQIEXLA2RJIcnhkFD0/sNNYFfrxgSIsp9GfU6wbkVlu/M0oP+mdCB1NlfPJN614Xchhc8/RIyz
XUzEyHM8oTUdIJWTeVd8wTXvpT7G46nQsI7iivHyiUH1d76oMRFDrnrUl6gvDhhUH31arzO94a2q
2viBa3y5vHP843a2kAkeSRTVcRxg50p5V1kvqioITvy7cLVrTMRobH1KmhRLiMnJ37oYzXNlOcqC
t1zFLTA1F/17ab/3S8iEkDkGnXUDhWi85l6N+k2IiYAByoiXF07k8mz2Av3ieLEBErT3knEtj8/j
pz6vz0vHNlC1UFNTQw17I3WHDjUl/VM53wqACRBzRqYe7e44UUf7UOIZBkzw8XWxWw5t4wXOG1vu
sLm8bpxXg3e7w+rvZrYdabqChaPl7/GaMqiPUC0J3eRQCxoD6UZfiLQspxxa9BPMOFJHSKeNPKWx
E+rmg5Jnfprru0TLj/FE/Mv2CfyCbaTCEE9QgfYfNfDpWz4f5vB+EtJF8W/8P4eWfUFII3nGYzLs
AiPKXbanevKtH52aK/JGdq3u7KtDLNRAF1nGhIq5NYNmnmAZ6UALJBMU9xLXABPL5QUURCSdCRgR
CSSrq2Fc2h0l884UidqKzGCiQxgOla1TXhxVuUP7sCNbaJcPf/w3I5joIJtd2mV0FllLv4T2ThW9
sYtuJnZeTQ66olPJmwtYDtr1nHizgBeng3qE6qF8JOSK4W8LpOmgzQP9K/at2K4qYo2diqxF2mrz
/aIKzuo/WHQGYPYlNRbFrA0AtJv4nnYNRw/o1vtFOeXMbYerb/73XT80Ep0RmU3S0tjK4gCI9vio
pF9NXXD38fOvv/8+1u3998YUtFPaJXg8mvMrFYq5w48gOcrNw2VXEywcWnPewwS5WvSqDjPM66jx
KFcrngMkBwNdVC813yapE2xEJFoi25jvwaTUS5IVsC1pD01ru22XQxHhZYpnQTgQmsekfWZfgIjM
gnnLyThFt1RRGYWCxBlfpkM+ODSDKD4Xg847Rw/D6ktxVpNMKRVgVl3sZ1mz60zRcCs/DJ0h6L+v
IEaIwitVCwiFPEbyX328KWLB/S6CYAK23ISxGmuAiMLvNchhTDtwwEP6qdz/bAgTr3UjS7uJ7k9v
XaUBKtiF3wsZwkXuxgSH3tAHMI0BBATuLjJWt7JkRzX9IRaFIepOH3OGszlMUECyGLV5QF980Sh8
qzggqvDkffRXdk/pNEVjapejqvZG5b3ygqUr20AqgaZMeegFBaYLLGUQ2CTwg7eMbAVClNhu1ZL6
gbytpK+GfZxGQVMgXZULq/b2hb2CqLNhXowFELR9l/aedptoVwmlxwRu8PaxsYKJ+s7AsydgbK2X
T2bURr6BkVxvKaW7ODGa7eXQKtodJgyM5YTBnxFwpNqB2+7/SLuO7ch1ZPlFPIcE/ZamnEre94an
nehBb7/+BdTvTlEQuzCjO4vZ9LkVSiARSCYyI4ko2b/+cYTKBdSmo5Dyk9CVOpZG0NioOFHvxxcT
eU8v9SV/uhnqfbUft9OFqERj1RUWgBwl5L1qSESBvyHb5mjhW4i2pkhYOLl6hhYoHCVMmOCXU4u9
0e7jXbaR7lAecGxQdVJg/gbyEPNXiG6Bx7EDJqWWJdWA19C3RiaObG/kSJAAXb+HFiAcMXTIHeoN
A7EjZ9wUV0g5MBlOX9lKkwvhHDfeiNSUVk/VCZIv+scTsSKVAdwjtwbPJrU7WNsk2FTBnd3+6JD9
yKJQcN2unrAFJBdM9HpVBwMeCt1wCLymSu+SXnXCcdjqteiSFVnHhRBVWhlzmGBB2YfgnwfJ/2ZA
hsgiLn5QY9PW7Qkw0ZxsTAUqyQMGMCb7pBdlwURIHF2oSPbmEjNINpRr1Rhv9KBBDjbb2LWogetd
FeIT4S72iQsfMByqmG0DWFLtB9+0AyuR/72dSqgRbGOCrwDZkyHJIfLIlYJDxMwLXI5A1LqZ83iA
f7Q/KdQ2J1d5V3B879fwkqv4t/qNycFFSOF7XyDjBTJHKrQOw1AyQV0DkT20tLvQwjqPICBHXqK4
bG0tgAoXcmFW4AbFUSqeWu3132FwLJJ3RVloLfaNlg+5el+3R7PfnYcQuCE/+0izBwRIMrZosP0e
klR9vI+hVYp5medxmDufcUFeJSrS2ixubJgyyx6K41RR9Yfo9zl+oAGtMKscdtTFtW4+mLqgQGb9
9zUDIpOQs0Tm/2ME3seKlpUsmAhz/YCnkm2kDAKP+ssFf8Jgf8MiYNFknUBhQWGvGemV4mWbsHCH
m9ZX3daVJHyXNYJAbN2HT4AcL2QBjS3KvlyaVr2a525H9XSXJqLbULR2HA0UaV3HxQi7BqjzD/VL
KJJPXXViCyWdBqQ28JXOnZMmKoYc077xBZZfW/iiwMSavLzOTSq479av9RMQf8dGVNJryK+xXBqb
0Bv7Xe8Hx3CvXSNc2dCtJbupKPHA4pFPJ2eByV2ykzVqkkpRYKbrhZf0b6lxjKPjNPwcgsmhwgqJ
VZ9YwHEHKSqTaUIxMp4UitfJPGIKm6NQQa5j1SEWGNxhkooMDZY1MPLgRgq8eng8TzbrJ2kBwJ2k
WkGtbToAgKmVRG7s9xemX3lMXOBdivn5PJ7IHu4cQaYpVntW7hinh7w8GpPgm4zdVudcgDtAlRYm
mc1CZLlyK/lRLq/wgO+hOVXtbs9bslLPigO0WDnu4uw6u6PQ1EMa6pB/l33qGejlvSB7Vq+r+MZF
4oee5YuKElajOyYS/N4Ui1rNj8zXq7mSlhMyoGTb7ul1u4O4xi45iOTk1tfxBMOF/nNVpGPJnjCK
8qmib0p+WZjId/UHKpqItO4RJySOkZJJr1MFpb9uaoEQ0sIaPTOPRE2Cqyi2gspWCyX7aIj9uGxJ
kuLCYPFBZdCnKP9F5/or194CgTtIuZXMAwpJwKxl4hWh5VVo9xG4HPsrP3n3AoM/PfaE8Jd9uEyH
+sg6QyQXapwbC09KqWd7ojaAVV9bwHGHqcUgp0BuYFKaHqr6mE/9Nkyoo4yXmvKYa491LzhTq7eT
rbPRvDbqd/ke2Dnrg9ZqW6zh+BxC1Aoxo0q2BGdMsJDr7nAC+kTdExrFhobldoMasyWVXb+zXfk6
e9K8zmPz42rR5okgOQ8kYWNImFmFRL+1J2btTET0kC9aPc4DLTy+kTbH6s3JsZ2Ps3lLku+yKvhg
F9nB+SC62wOpZns09OpRRiOYU+rWz/P7s+54p+3hHC+z7aY1dGDkwXNpEWeser+Sj1oXOsnwSPpD
rgqCe/ZXfz5ZJ0SOVqmKYp9ZAaJiPdr5ZV/Vbiec3CtaOo5UoTyRxhhjgY9L29w1c7DFU7R3fuVW
Q6DFCeLYNG3jdqYSHFtX3vTpp9XfGVbopKSFhGaLGbdv5+HWv5dPePx7WTk3PaExvLryR9tJr9jY
gdBPt+QmQLMENHynjQFhfgmj9gRnWODtOhfs2UrSa6WExTSsl+lKzut936C+Uc33AhPZwTzjGjrH
FWhaabPZxpJWaJmH/Ni74BnTpyYIZLOtSJp6vYJ9saQcUShRm0baiCVlM3Ylx3DD2xiBjDMof6YE
AjPqfUOU+hCcAJ1jj2msaZ8yzymMCyv9mQy5YygiihKBcOQx5FpTqSM2LU53RbJN0kNofOVLbbF8
HHe0VVVkXQ2Itrw2s0s1vE1FqoiCQ8Y3h8X9KJGE0dM4XaFVw7GHJ725qZrQ7cvvwmZUERrHGvXQ
2ZE0AG0Ob4w5cqlW+mo+bGmkekOIdHNGBUu4Xri3WEOORYI+LpsK6rAIMpkme4WuhvmW9b2xwWf/
u8wU4ugTmME95xbpUKdhAvvsPvIrm142oSVoyP7LmbIwvR5JNsPgxRVyKhe2xi7f4cAGppPKsZ4q
N7807zDJ3JcOpu4R2RGKULM//TN1/AeWf4aCkr5l9DZg5QNxI/cfuetJKB6yGq5DuuH/7eOfooJR
MtKsGTr3RTF8iLRLyWVrPHe14Otq/WtxgcNxYV+YGE7EDKo92VVjJ/eLbcBUTqGNjK8ft7tITP9L
/HuyjeNDqaG5HAfAVK7ta5bRjjzjV+nPeBwYLyXvS085CxM5HkznSitHC3D9cFUqj2S8jyJh/LnO
gyebOB5sy5jMUd2zdG9wiVaHGDVisW/cdCgmRV+vfUgTZ9ppd+eXcj3+OKFy1BjH1GiGGqaZmnk3
Z9G+jK3ROY+xnvhZrB8XSdU9JCxGdtRqb3pP/ISha7zGWzZUKvNRmps8joKQVLSaHENms07kXAKk
pMIpHwzJncjuvFkiCI4RW7SlxKoKiIlCrwnv8GFFXZMIviEFKLzaMkXtEbHZBpXVZTwmrprtUGwg
2KE1EIznUWSIfOuQQ+Q3iBKrKuUKtxdeeO2OYJAINKvpj/MLtnqHLGG4TansqFODFjDRfn5p9+wO
QU8v2l4IGvJF9fOrXrdE4/an6207nwegBZcK9Fq7cKM4kTdIkMCYvJTi7nTFrzZr52kByr8IlI0c
zRgTjWfz7EKtN0UveH8V/T4X4spaYkTahN8vwn4vS/SW1oXgi1sEQXCDLRLpoTWMmSWVeDeJJz/T
UL1Jp+15T1iHgEqcZtiqYr7fKQsIOmpxHDH+juvjNN5Tenf+91fmshO8M5wA2B+wAIjCbNRaA5cf
agrcOYdAUtgnrl2kXt5oF6TqbrVk3uT0Jw3mb+ex18/SCZr9+xLa6qxaz8Hjo72fu01j76mo6vov
B+mEwbF20xsyCUOYV3uDPyAxCy2CGLW93RF6Wl/riFuuJkcPvdVUshoDLs8UH0+vnSOX+dv5ZWNn
n4+LlhgcN2RRVI7Q7MUTdS17Si8f6pEexrF1SNr52mztmlgWCIAKl5FjCKMbssQuYVc4oRml3MwX
+RblJ0c21KEW9hWK4Hgqb5RGlmwNcKTSdv00OWb5u697x9DpVsWI5zqdvURFZXhaOXpKnVkmgqBX
4Ju8Rkndo6NNCkf4TaSjUltxiwj6KxCpEr31CA444TikGKrKKGTsZlXdZdptrvjnvUX0+1wAmNha
EWs5ljKJLUdGU08tGvS+GtcuHJJwFGKaCRnyFib0G+Vl9JKflRt5raNuk7vmF+qtvPMWrX6PLPE4
3jDDmCLJDbz253QwtuOxvo79HB0p9eS2fnmVb7LKEZVGMqI4c+oIRyQEdWR6wIxMs/tkuMG8gEq6
7PrfAttEMByBaBop04j5XfjE9O+rW2VHJNRPkBvWbhPt8PCI3msMoHcFwMwPztnHsUrSK30/Mvsq
f1ZdTIs5IBPlNpv5UDzYh3rb7b4CiFkpiqVbkIa0uF2c7TymfYvLk/WjssxXhVkx4bbbEFZYfSdS
iF8PchZ43AZq5mgpJYs3cueJDa1qXKjxwmd8CeXI2e/O+XXewNWDt8DjdjJvU1NKQuCl1VuWPMuK
IEZk6/Npwxa/z2+YVWZ2OhWI21NUBL9JqT+XggtaZALH+mocjlGjYYvkGpPTdXIVFOpXorSTFbyW
UUGyjPRQo3GN1Lqp52FD4to/vxHrIc4Cg4sER1kZwpFFgvhmQ/6ixyCpao95EsJxp4L14oc4T31o
pTbbksoydjRXPFoKsyIiDI7P5RYzQmcKYzIoZnSpJ91pr1WCqcOqS5y6cpTE019Fh0fgazb7oxaR
WjNH9tQ2cIRcuSTaDYnvaCP4DF19EYbK5D98YHN8kGdNoOUVFm+67TAdQPWqb8kmfFQvy7cudpjK
dHhNcrHI9CrxLXA5Xpi6psMcc9hm4eOHoGEldaHb7TLZqP+mWE20fzwtDHWP0nTAdXWzbyZtk5Fs
L3B45tBnqMHmqGEO0eczEWBgsrBHXCjvHcqduaV+vBH5o8gcjiKonU95iklOrjrfKOquygRxGPvv
/27KJ22EENMH5mCAV/SN5Nmzg2LTsMM0s0L25/Anbfw+ejm/emwDziFybNF1ajVMJhZPlyHcL18T
+yAnW3uYHbQCOeexzq8e4cUKSZtQDC0BVpU9WxgFkwq+7kS/z5EFKrnDUg6YIyivGVSl5X/naURm
f8CCGPqkk8I+xfYk+3qf+/m2P0D9DNNDQmGv13kOwgSWj1AaiS2MYIYtsUYdK5edRnFCKohKRAvG
kYEdShnmgcKe0NjMZKdJghywyAju9FMqKchd4rhMaePMxO/yV8XY/Dun4k6/oo+FXKpYqDSXj3pj
eEYpeigVmcGd+lGL2sBm6ami0y+SXNpkUuZJoyhjzlb7zFHkXwASSOzRfIYldn4dT56FR9gye1Zr
QZgj4Bg+/5+o0Tg3jGPeNcovbJ8l2pKDiCrZup+zhvvSm5AXKGoWTTVNjemBF1H12qJHu9qXUe6p
tejDUrBHfObIRol5MefYowYSfHaJuTdG7qplJqAwwb0Nzd6P51Ku7dF4DxIbnxzwkO0lN0zTc95J
uEUxKVX2Ej/w//chO0hb/efWhgLqR9S8qyItYE7ed/GzpIS7Khays2gFOTIwugyj1SZgdNVTqe3i
5LHSBVGPCILjg6GOrKY2AFHHmIKEFK+G+Vjt83lCEIFwhFDokUH0HCCKdInhWDTzB02QICLnoyii
cIwQzaMVmCyKYtNp0V9zxGu/P140rvydTeQ0G8zrGP3oAjfDtewUr7UbCmOR9bTRySn4tBF6KTQ0
/eGPiI5MglLdFZes+3h2i5t2K2woYuf1zHnmU0TFEFg5eT/PcHqCKWdB4tiobLC3WGBIpbvnd1Fw
NfGJImKGalKwSEtvxk0/VLd5BAWVf4fBxQtRLocpQZ0VxL4fRuOQh4InmvXYyoBesW5g9KfO/X5F
5yYL2EMDMpSG/lxNF6l1DBq/RjvwVyw5IXGsZGWWMavsoq2U1zl5aInA4dd34/T7HP80Rv//Xw1G
Pu1jau3V3tqeN+EvzHrC4PgHwzSIpRWwgSkXZ4iqdsWdumt37UH61j7Zh8SXIWmTOKJH3L+coxMw
x0qKUuDmZe8ag6ug/a/amhin4c4HdiuiIOp/HyPDuPwEx/ETFKIlK2d2KhSKmr+NTsYsGUlwfNZj
iRMIR1Do2mhzwtI/Q/rU0uuqOGYFqu/i/31u/Qdj+IIMG+r1fcGMycurElMXNX2nC7+V2Tn5TD1o
EZN1FVKJPPWMRmcoqYmIpZY21tbEdGzDCzZz6Q4v79kzX9kLfFGEyMhwEehDO2RITPZ1Hh3pXvbT
g4TcYOPNrgoxQ0kY7K/neMnJQo4ppqrU26YFnvGtxyes4TaX0pXu1z59mrwCiN2uEMTmf8kQnjA5
zihJIFlFCLcvJifXN8G220ab4BhDSvF7jtgJCRZMrhShrpW5WAtLOSYx4t5WGvYJFV6xMhf2qZ7v
iVcKldDXw4CTeRyd5LRK9DACkBp+L+zaofm9Pr+c95N1gj9hcMxhqHrYVhIwxuAwaDdqfasPyLLi
ZjREMugiczjWyEKqtZEOqBmtAwm5QwmPWxpfSk+e7OFYwyZpYEJAHqwx76L2os1359dr/e3ktPu8
7hpmK5ptEQAguLRq1FKzJDh56F7eFVN2mWv+EgCuRy3/sUjl0hsIA/XRagBoXSYP+ibbpNsKoyOR
YEt8DCn0z8OtX5MnNI42bGoHpsK+p0dzX4y7RLr/d7/P0UQpG2pVG2z56K9Zfswm7/zvr98ap7+f
o4SkaojSQMrEHX+Oxs+8kZ0h9ttK8AEqWiWOAmgXkw4zA/ExY+0n4xiISi4FR0XlTj6mVmmaWeD3
a82nxR6PpVQSODI7CGduJL6zJgqiajQZi8Xl5MT5Lmou1PJnObx27fU4eHL/dn5j/hKjnHaGO/5W
V5G0LrAztTdClC5C2zs0MW7eR6hgrMN5NNEGcTSQUbPRmhJgUdtcD3K/0bVYsICrEKoqYziRIsuE
nxpRzUGMsSWIGzQMUyz0p1Y4QmD15J8Q+KcWNUgiJTeAwNIcGeZAa6/zlkkG1ls8KIpeaQX22BzP
lLTHtAH20TnoGyu7G0WNuOvMuTCHo5YoSAMJSu/g/2v1mo3CKtzemSFHsEFO/WB7ovIykUEc1ZC2
xLxfFcsXWy/E/KEIvydFAOzfFyFWpJokMFIAKNfDGyvVVBOX3GDY0n3vM+1hOXC/FvIsFpFjniHu
a6lmaRSomv4cH1KomhaS0x7UbbRj45FVyRFhiszkyMgo+1wnqCuCxlC+hXi0X4+T4NZZJ4eFWVwY
opS1pTfsvYoN6mMzX4bej55ZWDXtwsBLn8/Twyq/LuA4Lhozza4yFvOXBtT87KdWuo9EWserzSLW
AoTjoEZR6ywzAcI6KYifbCCKeGEM+DDDqAs3cciz/atzzL3I788b90kwLKB21dksjzi2pUPJd1N7
JZNIL10EwrFFU8YTVS2AqObOsp5qspViQe5BQBhg2o/nq04sDJQtgWFczi9s3HngaZ6UQpAM37WI
fYSR/XlPV2WeMSRzioOWUSA+o5lEGJVcbd94qCNyjF3pBmgSuTvvievfMP/xEpV/kIn7BOr6NYwk
W5RVED/2Q6e/iDElcHaZbjCEbgSIzIpPN/8CkW3tgrbG3p7wPyD2+GJi32n9BepGXtjIF8C9Cjt8
VkOyBR7HH8qsGrZSYFV1Z0Km0VTc8lr/GbwpyIykx95vRw8iHNlW/fUvDeVIRR1teWpzXDjgZxSs
KE6ySS9Tlw00LQ/i9y4BiakyxypzHJslxJj+uE+6g6xPiBbpxqv2/aX5aoiOh8hbOX7JpaiHrA7g
avXPqzHTXf0dX8ZHxQ0cFG1DdsAXLClbsjO+wz/wWK0W04EVM5BtcmPgzcD20aiFgXiSW3nyhnjF
dXzdOZ3pCoAFTss/+ZSlJBkyI7Xaa3z9JxOEkpFI88f6vXW/+aHuzyOy1TtnKUc+iUWKsmThUL9p
982WdZ6zwEtUpSY6//yrT8jSxCEjue4wblgQgY9j29fxpCVtWSdh4IsOpIC6+fcfzA9T7Iw9YWg2
HmPeNA2tzj/OL54IgqMYuQ9rW2UQefhiV/fqfN1rgitcdDu8J2MXNKZC4FVPE5zuPyFDjDZM2w12
bHDgfyNxLTKJI5MozhLJUrBP1IYq3fgNM42haPWlboUTV74LJy2MmuoSM+EqoGjkMHabnm7ncXt+
b9ZpCmMxMP5WVTA/irvlMIOBYiQzMHCtbswNBnN79KI46sgLoqHpSwd3gcZYbGFRZxqTprBQ6x9l
lMJl7j27bGyQ7Yna69bdYoHHuR4tuzFq0fYDPTDjIPuZV/9oNshCXiWoH8suZ0G+SYjH3W5JOAZ5
G8C+5Ghs4x1r/KAXmdP7s//fxCirpL8wj3NDJemiOG0AV1leHNwpoqd1oT3cJabOc22aLGrV78sj
1OkguqBczbes/6zeZpeiQjWhN3K3WEWk1pwT7Nc/VaX9heY13nuN57YQfLOvZ6n/s3waL6arxHMJ
7X+g1ZvpkF41V6lf/MaoQ784NkfZay+n50JEVOym+HSTLDC5UNnU2kobWajcb8yfLGFou/Zjvpe9
6L+YnrkabC3AuGurTpJ+oGz78vQ+Cl7l5hAP2/BLNeqGqVoG3k5UDCD8eKghuDQpTaijKmb8Fpbb
KvnS8BvrhMALKg3UUELd0P7QBis2Lrb9DuMaHQmPteJiY+bVn/ZoAcftUTB25dBIgGs7G1reN0Oa
OfF8NWGqXvTdHG7PU/DqXbJA4zYpCjG/W2PCJhhxsUE78DXaMDdWngpCmPWzbFsQhJWhtU14bbW6
w3jognVlKPet9/464oWX0nd1+0ftaH49b9baWdYxCgzzFNH3pEIU/6NbDOGMMr84x6Yd2M2iXPS7
6BkyiWD68F4SFBoK0bibBY00jZFGGWNe9JRuIGriGA/5/j0vvheVrzCP5hzkg2nctRKYFdHlCmB/
ZCb/hIPyTpRTWqH3DzDcbWLoeD9OKWCK/CDlyE30T+f3SGQHd39QXYa/sUVjdqQHNr8v2kGR+Auu
Z8gy64FDs4CKG+OjK5CmnHNzQAK2fUEkc2wwclFy6S7dpzehWwtbTFbW7QMcd2vJaS/TuYPnTeOO
BDsavp1ftpUT++H32bIuopg57fqhVWFOZb2Yw89I8s1WyHkCEL7BEkphbYk5dOxTQAn9KfdY+IKh
X4/BLntjrVy/iFdfRoLCiLVztLSNZ4kyqVHjmGLtuoMBBVBKHaN07EcmDJRuUJ0u+rJaK5MAoAVK
QlEJ6s+4sxTRwphMtpgscp8fFCf9Fuzpj8or9sh4YPbv8MO8+crV/wGVO1pSH7dZyF6Gpv+fM64W
XvyIYZkaZgOwmrdu9qLHQSSFu768iqIbqJ4xZP2dpBeuE+etVkxDymjqPb9zoM/kF8spsdHxlSje
ZlZwPGXICzSOFA11bvOwBVpKb5rhBylljNS9D/tf58/D6nlbwHBbWGNySKvagOna2B+ixiXB9jzC
Wqj2wRJuvyAWlPSQgGcFBcZtvaebusGXQ/IcH5H/i53EiaA4R0W6VWvf44DVcWPqsm1Z/GkwugaD
VyScBhkzUaw3Nuscw5oy17hujiwbrbzKgkTO6rFfIHLRQGMakkxHdmtKNzWUhYN2l4+Cy3J9v05W
cTdzXdlypeVw/pq+BgHkmAW//xcvPwFwfic3OFxVBIDhwAoJk0150XmDp7upR8W9b6Il49wvS6ys
mdmSdQftYG/Ke4wlfkUSE4hMizC6HX4Ik8NsiT6frJOFnD+mtgLdyAQW9hvjQL3qst0FG2ULbaLN
tDOuvpDF/+CH3AWKc0VpwnbMMl7U4EJXDnNxJzhiIpO4W7OuaGdb6fumhVAih67sI9nXvnnLJOHM
vcjRhU7C3aJTk9MmDbBtBv2lqI9x8qC2h06i0Bh+M8KtIV8UkT9msWsIRz+IsPnH1K5WxjYYcLnK
Wwu9SvPOAo8obggHhXCle35lBf7Jv6XWvRW2EYt+aHU50SPEuwPRLSqC4FgjJ+WgRew5PdFCJ5y2
XTM41vzjvB0iNuRzRUZjlI06Y8dQGIcWr9140V7QZ7rT8dyo7VLPukpFkOwPP3PO+Na1sZEsSgxs
VOUnaP/T/PmZNSfL2fvDt3B8z1qz4fKg8W1shqSGtFPeI+LxmCMi1pC8YR9IiSDQEu0YRyB2I5ch
2ieRO5f3YZo60YTuqGhwBFsmWj+OOBDdlwahcAzj0nwXEAq87DlD9WnmhxthVCVC4ygEOu7tQBjv
M/0bfKdvTLyReSxXTnbdLv8hME5wj9kcg1RdiyifeX2peOq1rQCUQoHPgvaFX9hO/TT7DPc86vmN
s/mkEZFVsyMSNs6ofsfhgaoPxlfeUxdeaPPjlyA+SgfCbrSkgUKC7OXWG7H/pR1sL5eRqEHSaGQY
inIjVfdzepgGka7eWs7hgyFcpJGFujworFzNHjfBbfM+DdDw5F+ygjFSrav9EO3Oe+3s3wnD5l9Q
RyM2W1WGWXW9G2J8NfWD1yaFF0y5M026W5DBadLEszLd0fNdOX0rrENjf+9ohOGwoReOvZeMkodW
H6czcqcsHs/7z3pM/k/kgBLgj+suGXmtSz3+wDSH81zbybVJXqhwDuP529yWOX7RZmI0cwc3HQ5t
4bCnpHxrPCSTUxxZNYr0SyTOLDoXHNMYsVZNzQxAydyF0m+l3US9gDPX3YnoqmzjsQJSxtzadYkd
ZUYNd0onp0TD4rjT/VzzZsRdyS66VRJn/EJGHxozJ0huHdO+Nc0IoRHG6QSXf5okyV739dvRz9CQ
KyreX6W0BRy3ikomDXXyXhY1bUrr1UyeznvfexPNp/OxAOAoOpW00lJYlCddtODLkc1Ivx4p7nMD
KmyWZ+JFvH1XYfNKpqssilREBnKcbZRjN9Me+P30rNMbfRDQ2voNfjKQD+1oNypZwXyEbP+4yLzV
D6ynVfRYy7bizEryYR2ZJnMMbQCV0qUVvhndQ5Tuwu5CtkVTbQRrxgsT6ClmJL4XmJbBtpYfIejt
nPcK0cHiI7spL0rM+8bzKWrxbln2VPK1hwZi7ngF2dJLkRMI8ZjFi8tnzrUUpfpYu9qDXAljp2Bv
uuRlelFd1h4gKlUQrSBHHLSUDNuagRdOD8TeJ+PhXy4gRxMGWo/J2AHAbEwvtHpHkjH8PWl8rbed
Ljuq9Dg2m6kbfYrYtcNjAhFNgFglYBXCRqaqExuaYB/XFOMtwirOkSIJKAZcBr9zO3bQQiVwFQEK
f7zKvqEoRgbNK9betDqHNA+98PJiDyyfjtbJFP5oybqWZBAaxOeZvB0NX4a2cq05WamgQjR19HEf
qpmrWjfUEtAj26ZzwFxQ1PSTpA0TgHsFc3p+z81FFyH12UeCVVz/AF1YyAVGUq7ZxZAAiAkd9w/K
Lt/+hLiiG10U1yKiWhuwZMgLMO609VaKLpUsYSlWJABZdy+kMa6U0LERnt9Yx9ofMJoZCdDrqfSj
UMDIIo/hzl7TVjSUUqCn9tWoXyd97iixiMFWD/jCRO785UU2K4mK9UzSV7l+6FpBWo5di+ccg7uX
+zxo1DFg4RSdHGM+JDH0/Ha0y/2gvlSFsn7Mz87Bcbe0PJA6a0rAQSEjxixeXNKb6VV6lLbFRh+E
c7BE1nHUUTWyXFQy4FL6W86+N7I7m4HTN9DHNH+Yg3CE0fndwoMkzF/Qf0hlSOnKcIkKUjGswJc2
bv5o6RABw8BChKdlciN6sxNhco+6WZ9Y5TTCQ/JiOyQ/+1bUsX+eOyAx+tEoYtgxoQYAuu57ESdb
Qxo3LFmiR6JPt/Xr8z/ervClqTIUb1RNwvr9UYihXhY5PdRzg2tMWHfqR1Fdi2jt2L8v90utAwyG
fjftGM8vWSyqdBKtHccR0Gqxm5nRIU0rj3bmXtFviybaZ5FIIkTAvAr/YRRLuj1PDCpT3WCbH6KN
fKN8S49/SsXEBbbnj7Iic8zR6DaScQnzA4eRb4QnhGhj+qzTJToIC2hWP/sWnsERxxiF1Tywk9VC
pJq41Et1z/I0fG2rT7Ub3KVfULVf3C0Kry6e1Xbe1DJbzugInakDrb7Puqg9SeB/fKGp3UJjbGb+
bmp+Zz9pzf358E3gfnw9adzWURXoMKINqQNZU0ePb6vG66Vf53E0Rmx/53Xl3TmXBymspCaWAJTQ
V0yVSYb7FvqXRCVXqNCRksijke5YpjfMP2Iau3qQ+qWcuLp6PWQTRnvdxpDPxBB7yKo4c3MVqJHT
ZjLkV00nVm/UEJrk4RUqyN0uHJ0K6akxQfdtp2/KyC/0bRhdJskFKTAfak7doseP0Fn0+HM+eFPe
yWthYxQnRStXsJFor3TQ9mYNMUkwRhV/a3R/6EOM4iBO1F/ZaeidX1/RPnI8FbXqpKgdoMNSdWq0
rpL+Qq9+j7Foiq+IRd7fKxdGtrFsNUUEJN0xcT+/96/twy1T6ZJuRF8vIrPYvy/AZklS1Im9r1rG
vWrckuE+iXdybAuC0vOBGiYIf4QJ5pIoFNoBGE73EuUVhtLeD6K237U+mCVf8DWt5qxYc9ExkO44
RYkTyj3y3qoThZEfJRjzQS8U+UXGRBNiuZbi6vRg4RmImn4jb+Ks2Zz3mPV0wYkweeWTjE7ItEJ6
1+1H3aPDr3kKnbZ7I/Uusm6yLHTK6gklOPuvwGqol7PRkqNbhLvweqWTVTJgGQz9ZWwxvmV0Cvst
DC8mcq1Vt0nxI40FYjWrJLqA5LyoGZsu1SdAKtHdpF9F9ovAplX/WQBw/tNNnYXSVwDET83T7DWO
ugsPLer0oOCy7/bdPd2KChzWt2+Byd137RwFVWoBcwweoc3lRtltLz8QbTc2h9Y8zsUNSUtfYOjq
JavpNtEhI68pfLYkqJM4ZbPj3TRyy73qFZeRgtBV2Q6e6pbf6PYLTXeGvADkeK0ZwkHS2WPRkP/I
EL5WgvtvNf5f/D7njZGkBUXAknLpOG3S+ntrdtcT8RLptx1etjh75xdw3RNP68d5YjyRKSwKrJ8l
Xxbh3filcGFhDueIra0WE+rakePUiEMw5iGQRMH+egi+wOAcz7BojsmabEvczu/32SZ+xIctucbQ
WhTytpIj0p5bf31dIHIfaUS3zGBir12603tMo4s1OTCVLv2AoaKu7UkCblw/z/9s0yfxxlqJK1qx
jD4JL9EDXI5eIUoEnvcEwj90DVUblWXPIKD7rCAeEr0YrNuA9hKF6bogOfbxToMyDQZVsvQ9SnhR
qLGBDsld7xQ/MbWl9RVX9YedcZeLxJ7WwwPtBMt9C0boRtGTEbAs+/fERovmbup2qjuhCCbemN75
A7VeHrXAY4y1iBAqYs9DZwIvfENGFf2lmTfHm9zVPBWkZH43fognJIqWliMlKVSNRH3HrDcBBldS
TxVpIbKD+ilcXpjF/oSFWVBIRk+PBrMaelVEl6rxLUbWqg/uKWL080sosobjpMHEDMspANQ0XVva
s9R/F+aQ/nKCT17B8VJchBptJ+YVqitds2/B7Dp3dYjiZFfxDRONEUWOa+cLc5Es1dBVlK/x56ut
esRaeNJ0SVZcpPW4oRV5Pr9wqxCmQkyi4/8Uvvo/rHR57qamxyCQfURuZVHm7TPT2gS988RA4bBi
yRovC1eZ5dRaYY2mzW11lZrQhQv9GtVWyVX4ivT29GyJnq0Zk35wOw6RJw1FRgN6UKJAc/vnxU/Z
FnttJ8rLfnI5DoYjiUppEyVrK8CospvRS6kKfV34MvHpc4xD4ahBisKwQsPJ4PcbdRO5rM+2e2Ht
O+FG1G4lMohjhKmV5UxjOxVLz4HUOJCG0wNR6vyTv3H2cJygqkqnaClAuupmjvdFKPh+Xdt8RHaa
jIcUBHeEu2Y7S6tKK1MGnz330o10BQY9tiiAO39s1tZqAcMrB5lVRPoyJIOf09j5P9KuYzlyXNl+
ESPoQW7pyqjkWmq7YXT3zNCToDdf/w40744oCLcw3XcxvRhFMCuBRPo8Waznpb8YicSAvzdDOCtM
ejgm+qqxUpZvkBn0Hq6WaeDuv2hRdczO2JjnTaWHpnusBJI64wKe4IprlmYRzLO8K89PytZk1qSM
YR+mz1uw3rZ+WfjM8rFNmMWTXqNNV9Zd916ruvobqpzmJiudBmcF1exT813xWj9/Mu5GtFTXmLpD
ogHwpdev7iUdxOkH09E0xyEgjH293JOal2HJyaqOoXrOjkPqxUH2wmGberUvPVWmBnhqwIhzDGxa
ICrWX781grU75Y3rdOxU2eKDMipRD/DHgHWloSFf6ktI6Flcct5qFDMpLdCbz/TCasFOULiAWWA9
6uuxrySGVySkeG1sRZJDNBdrot/yp3aGls21PoY6RTRVR2mEDqH76rKEg5+GMvYE6uMNNU5app7Q
cm5BrRzOrn6v/HLs8fKoX7nhbLxm58MEbxQY+FscJSnw/LC+9Lr8CVkAHoUNcwvniE+wmUpZJUkM
EoP1IdseKkfyfcEztiDW/3yfU+Nq2WUV0vFjWDUPid56cxV1vw7nwc5pR4S7dccYOjW1wIT9rTxN
lxHtSVZIINbpBwMjQbJRKnat3CN6Q4679hZwAWQh4CnVda9c/szWO8WhnipD0hWenUksE+GYiZEI
TjVYpFmHuHHGMJ9pqC3pIylir202CaLV+7wHOz4ENQ52TmPCjs8fkTFVVqyqmvBI7TMLBeOTcaB3
cpzcdy64y6A9LcMyNAyxu4TzhYrEJXG6kTF04/RskR+68nOrc8/oMXFc+9cFW3BJtq4RRJqEwcvy
7V3os7JG08Al0eGLa91SelDsL0ol0ziC9wP4WvSQ4QAddMZxT3QtUQZskeIIF7UJCiUOWyJbcikQ
AxvCjcomKlcm4TkZIAaKO+RLmLlBPJYHW3f91pIxIjJ9b8hwUp3Nc2apfbGE2j3MH8bNsyYy0UUA
YxsML0v/kOK/fkdCzuCQa5arYciRLz3Gzlqrep0soWV1gdMCxN8IqrWXeEeiKzIQT6CZFqfo8nh0
WdkuJdGnBYgez3S40e1P17kQBRVAs3wlwKVvJqtY2zpGOw55Uv0XwHOGs+P/ZAtx9aOsq4+ZaE77
vKHGmfCSmm6lWqCmnq3ob/gQLaykc5aiu7HR+KPCc1UxcMsJdhxnGBpU4iXssg/J9AwEv3ycJPf/
fl4PCsGBT6nCQ7atd21GWeqUXdrZMxT3hpXgFfHTyLqbkNkAjBWQFbbvzLeUwZQIRd01HORNsAYU
ao8T9RxDUb3RjSD7OGIa+6a9jZ9tiDpzZfMPKHpLY2fRabrExTpXF3pc55uQUuze7ZXEncNtUzOv
znOUBYcxcOUY/Mwo8OLhuqruYnweYS4/dJAYcVVRLZ7DMrMHjQGudnEVzNYKhO1xW6fszih10gdF
T5UZCYoYSdm1VRA0xJWlftKKLO+eZo32Rw0rDGVPRX//6wj2takW2x3tvhvvL4Z4s6pRhTsWMDS2
LESymykZhqzS/vhlNGlX31PjR/07Yraa2oKaUVe+u35YSeormYwnwYm/ocJZtcHWKqe2N/TwNh46
08/GEd1sYRyN2Ji63GECOriubwSyRBw4a7pjsdiILxdOyVxtaw16+nqvNOe5vo9leRKBynxDgnsg
RguTmg/rErYdNr+axROAmb5c50JGgtMvXeO6tF9AQlkvS3OT15LQW6SV3/DAaeWNZHRSdBBwPg5B
dzJu0PX0MPlA042qSAns8Do/slvh1LKTODpZ1GUJ5/LsxH90xrktJEcmIcEnr7JOU4y4AwlnPVn2
mdQ3kymRLVEAtT+1l5GIXZY0od1qobIHYxkhysdWcsy8s+HHGuHahp4qWXqM3QKnrohqQZCBZ+gC
9oMTg2VM8pTUzgy/yXlI1cY3GuqbVnZYE+eWThkGVpFev35VTHqv0eQkwx6L1q4JmUM3+4ZcVuMC
VKf3iBpdJyOS8D1rnESk6FS0KxtkiHsfTzdjIfFwhRKuAifFAkYsQXaJKabdXW25BrdjQkZmfRzD
l77nIAGC8+IjUPwXhQGR+O3JMX535IZk2BplNudQGWPzplUWx8uSWPUoRj0P14+O3Tp/Q4aNvIiF
xI+KSOEtKd0YMBA7pRjB2h5a4wyL4cf6xc6pV2qSWxKeIstnI7Otau67BMxkEpxuqa/QEyuauAD0
HtAfA3IUeGcMv0LywgTuG7srV3MRMBCbz8A4bjrbY2aucN+GE+uNZ7sUdGk+WMgWYmJYWdNBVMd3
cLfW4DhJDrb6cItQQPexPv7vDShb6PxIz7Lq2/uyEYztjiDfzK2qSZXMBQiykqLisd606k8w6JOP
rA8TyMKxr0kmakQiaQLkEbkLtF3ofOTa2S11+yXdwtT5GI+B1ZeeNR2vy6KQhgkPlfnBKJlyryyF
wzYOSrGFc4+UunVZjdVXqlT2mAWpdWLZcIMhEgYx+TygpibdGOfOGjI0MxhdP72Pj2x/jHKSmSqR
//uGFveSm5zk9uSClnJkIl+F2MpTed3R9PIPWlgE83H6ev0QhdKxZ4+d8k55tGpBykV3GXtTQJ+x
0hHgcPHkj5gLYW53erY/0F+fWIVMWjZBvQrZd1R7OBWcIVbSF8cGo4gtMRiSfXR97bDA3Zxu5ZVT
kaRYhDimjXSXa/D62FUapydEXUNNqTx18Ut00ia/DrLKeNpR4S6vSmjaDzaozH59YtEmg5HobhZf
jVC6/yjrApUxxV1cZtt63vXaGtrKRc1uHCVaZC0cYuHYscS5m1NTTY06QHXEH1UAjtZRXnv08/yw
PaKzFWP07le00v5yRwJ3jpyNyWo73uoEjNFSCTO78Ax9CxVH/Q31sb8uztmI52xRkNzDCLN7VyDr
tX6rbMnA0Mu+J95c7mlwYm6bTROPDWgoR2VkS9kD977/jpXRfnUwnxFdYV1JEXy3U69A6+SJub8y
UAmxTnm9Q74G1Y3GmmYLfkN6SR+woYjhC2U++cagEIqvgz8fZY3k7OSucM2vr6B9tW5lZqwhwlx/
so5L8dhMH6vikALeatmkIEqi2BWJWBSOkYtDCxV3ymgBTWq3WVcUP6fAimq0XmdYcsk6ZpLIlMyI
iM/zlRpfOZljwNK2OZ65fsjuig/z3br48UN3xHwNRrGORus1hf8bhUSyY9HiQlkCkJi8jcEiQdAE
xOj+S7dKhFWoT3Z8sVPeGYKyyFl2ADjvbXHSxqg1Lnp1um5smAZ8Jxg7EpzF3pK5jfMeXDj0U7N+
mchveB37U+I0cOpumbqqYCHBGLh96TZPdyU5edkpcVp3tBrNzDFbEC70uUwuZPye2ZJ2JtkpcUq3
bNs1z9hFFHaUbqfCkvjwsu9z+tUu8HGN4BZU9WibP4ZEBhQvI8Bp1sqkk2UuIIC8bq9f9O43GLBt
+GIWKqVYS8+JEbYza24R28hVWb1XG6pnyUazRBrMJqw5wAaIl25xGsXQ65bWfYIwx2ks28fuUbae
brTIXwpdVlh2OyepN09O+6lU17T+DTneJZL4NYKjA+OuxYj11fpAupvVOcW9TI2JlOaeBneIFjE3
IzdBw7qvTyRisN4TUGVO8b0DcKPqdwrcyF8g9WmiyGS9i+aWssXw7Ap62AXDCtwA6bUREQPx+jjf
yHpUhEHWnhqnCYih5qvSgNoQWegeCgkS8nFAj8ajieHj32r0QKLEcR3UMkwM5nL62W0L4F87/Rq6
4xAmuXNM1D/IWEqau8VJIBM1MwyL6Gik5J7uOKalnq0gM5mYqWPl1GIGCnt/aoIFfrO0B4IJAa+w
EQsTgoIDmj34NpnKSjVI98T8F5uBR2JA0fhQHxe/P72sb/lw3T4IbeuOHu+rUNIBVzIDPdXymk9G
NOLSnOfmlkX93ff1SV4yFkvKK4u8s1K0LWArJ5Bk8U9y09/GD/nn+Wd51wD5rb0pf3nMH97tnkXO
zLarXVI1Bb2uojSwVu0pSZzf6Ql6Q4V73Y2zObZjgkofsn6w7JwG8UW5ZVA5pW/98RvXhuY9dATp
NsJxvjtw2HRK+4Eu4YjWMyyjzMJlihaPhCzTvg4veFvSWpFINndE+RoCWhJdJS/aBbHJEmXH8QC4
l6C4uI9s22Em75gR02MFHB1TMxbfwbIYOW1aVJVRjHcOergBe5b4Q+j8yz4rZuX5p4cZf5T5kGtD
owGnUZS6mFLbRnHUaL6gcBSlVnKZ8/gmzWTQxMIojxBka1hvjv1urRUhCxJV9ryELrqcvmEsOCA3
FSDNs0t6l130CKmOwJbYH5EftaP5LimFZv1E3ZAyVzF90wMLjt7msvVTwiNkIDKshQZVTE5bpvA3
Z7VlBVldL7/qbmVr3riR7UZzs/K0amb5/fpDEDLlEmLicTn4h3MOh2qhLWEiQreHaQuodeNk0XUS
YhMAoUAyA/0NusG9bGNesDti65EDXTz6hZnu5NznofuRHJqgfpRBxYpYQvr1H3KcIUXzd1thTRPr
cbhTstarNK8bJQ6vlCfu3KZJTxKdERnawD6YIdpXb/LP2Jy8RkZY3Mv6pUVyseeJ/X0X6RiAuMOe
JHaE6rkp7yy98qblNtZ/y1rvTAt3drTLLCNuoYRZUy7gI5EMsm4ZeCQ9xP4qs51Ch25HjTvEJlsW
smgvhgylk7sqRAP1zfYIBK5D3noyhBDhGe6ocWc45auZ1A2o0fhspaPntsCcU32SyjAf2CPl9eDe
XnKPeCjp2DY6Y2s71vatnZ+z8atDPtjSPLmMEhe2FDYma/sKlFgJ3AjySPFLrznYD+WNdXBwaf0x
+ZxFMmkUS//uKLlgg2xWltjlC12Wn0efV+H9Pc0NsI5aCgMhc7Jexpd34s/6twvDHZnH859Z9RhA
kjHLYLykfGeMzCgHid5iwv7uHh1VRzcOIJEJr4ybLqMpgs41HIHF/LLT9NY+OZchpJ7lqzduIIOm
F8VwaGD5hyB3ndQwGy1tZ5Q90g9LEUzYkT00GJHog0T5mMpaD8V+5I4cd4v61NgqxlyRTjwMp+ox
vS8Ome8+tijRMgzhUoZaLDlPflp+wr6TumHPvU7Xu9ztscFa1nkmOUF+YN5wErVOCEiUSe8Xm1eU
m5f1gV4j0xyQ2b8uIUJL83qAL89kJ5bEnJaldHBffZt7k3ujlH9hAtO7TkR2TS9/31GhhVPGqDsg
wgAmrPoJ1bewwHSdCvS8F9zi34t7d2xxRmCm1IqbBmypZ73E8uAsVEL9D6w1Z8VFV95JLlTMO3qc
GXBSN00rHfTG+o72p25IvBHOgSrJg8nEj9P/9jKr1TJCNlojWstokOEJyb7PqX3d7ac2xta6MNuO
+nRqjOC6IMikjdMOc0bdmRjsWsaPAGXdyr/UTUJCaE92N8FphKytNiN5yXa2P8rlJtZmb17u3D7a
3E//EzN8/wlgsafV7V7uvAu0dPNKZz2XMiRW8ZWw6r+KPVJYUfjWbUooKax5ZXZjOxnrj6Z8vM6F
7PucSHXl3CWphu9T0wiszohyo5dcifjWX1ngpQqddVphg0S6RcVysM0wka0hFptXluf6/2PiJGsy
FVVNHdBYNFR89DA5myfFNz6s9wMwhvWjcycLhWVccYKG7s26U14cCPdA4WXGnyv6+X+6Gz5cM6cp
I305QDnTy1KHsX68/n3xW/nn0Pj8GdZ4ANCDILHVoue0tFy/QSgAtDPEa4s3FuRwnZzkxHisxWkY
p9FScEfj9L1dv8zr05ZJFKSIhItVKK6roQsCYwJvX4tVb1uu6AUTg0v5s1aAgyGxZaL3sqfAAoKd
Kat19PeUMSiM2ymZj+okOSTRBBQGoNhEEvYIoduGY0FpG+y5TtCNOxdP9ITlzYc4qpsHFU1M8vYb
ITWMOxDD0FUHqWJOis3S7jFKYQGIGw4UVt7fYrZQv3cR1SqnpPl1ReBgF4mLV4oWnHf9KaNBBndT
Mfw55N9K5YZ0P2LZ/gWRq4FGUOQWbBczXShWvL0fS1GSpS7NKST6C4AELL+vUWzfieFr6J/jUBYC
CkTuDUFO85DcqAylA8Eq8RTrsVWASiaRalFj+Bsa3C05W2vN1QQaLHjAMILfmB46OAMSJvDlkVr3
ldlLTe93yq4Oq/eYOkJ3gqb0t6fZoTd5VfKOiQcDYugxApiELC9s/7Qj1UuC7Mcv6wgQJEgdERNT
JPxUtbIAvjHVVHDaXYY/SH7by6YshBKClhRNx3wH0jnvykxzM/ddVf59mO3ykWUVzdOA/uHPbBEP
wB4k1ydQGWiqB8WXyQGb9+gLhJpGq61TuBI1XAx6Wof+2/VjE4Wzb2hwasldB8UyTNCYojVkjaok
3D6METBRAZlRyjqJRDKPPkDHJehI1BFZvhUL16gS21z0Kazdg5ZGFX22xufrHL2Mc3Ghq7OnwTkm
duE0K5451pNjkwV5sLN+2dBv0y/zpa2KrQgWTMtqnq0323ZX0bZvg9J25rsa2Bp91I7FtAEVIo4T
byFGcU9MZR28ZdJI5jfYquMeewd4Wp6hLdNjVVe6GqwuXZVobhUVSkPBpMZpzWbrj1FRrcVzdA3I
6sgDjlGs1gXwSNqMJr6GrzynsAnfxmEaTziyFruj8hIbrC2zgPNpQyFRf1vTogCmTZp9NYntTFHd
aXqk5Er1Z5YBzFAflM32WyUbdF9xSXeL3kFAd7Rj1mgeTSbHDmA5lzIo9C2LR0/tkGDtmiRNomXu
dTvs1HnUJKZOdMuYncCUEKYT8CqZXO9Mnakk6zbPSIbXpr9hX06q+uv4p+Sa8Q3+lvc0OEmKtVon
docseOXeGeoAvKrDavxGShAZfTjPhqmzjXmcTaj7Oka6v2RFhJf1GsjrI82kregMtnwsYPl1M4cB
LjQtonMDdpV3q9ZsQA10S5fQtm4SK5jnm7oIrx+b8L1DK+vo6zDQ0cqzNDpO3g8J3nsfonEbeU7l
joTFhW3zRHvY6To1kQLbE+NMHIoF4zYoC55ifG6Xc13/+oHBIdBQo3MJtCSvILteray6wP2oObyP
4ufSE2+UaWGhNKMMbhsupvVB6a0052mfUr0Hka4oz9u0XJDgjBallvlvgooVmHmlwx1WYTnNojtM
2NC5ykru2MPrk/DvhZpJ9BthyBtyvGvQtnqlWCDXToaX4Goy2gdEbaLrIiC0mi6MJQ7O1TG5xT1U
oJD09eRi7HK7n/3uxKrg3TFDEqc9McdUlp9l2v2dXiAoizFX4P0onGopFTUKVAvM/GgXN735QLdj
n8sMmZitnY7jvG0DOPNjvELHLdF02U4bOtDX++6vv9OHFtbz/XrI5ez1HWenY2Obu9KCvkv6wbO6
Y27fJss5UfUj3SbJnYme7Z4WV7SanVxT8gq8jVvo5ue+lYk6+7HcJb1RdBwzyapPumVB0Vn33QVR
/ZmEztPfu8iSIJVQE7zfN8Q4biZXzTqjBzHqrphOGdBr9ifJJERE8ZCrYYBZBaoPyrJ8V2M7UKvs
G4h5eeqeybHBkMBybgGwJ69tC65nT4pvaWzmenaBCbmEfXmk2lk3JKImku03BDjZVu0VI+4tCDjf
6Gk+5Pdp0AIEun3WsaFbngMVXtDr0VmcNFSpQYndgxwdzkv3pGmHNv8dS767Hh4DoJ6WWDc60MAM
24V1ey9H445B8DZB8iQDEZJdEPv7zv+hadUVdp7h/dQ3vROahWwmT3xiJrwSeKqqqpO3BNJhctO4
hkibt0TzhuA/eOSB6xeGj33IB4wfRLKiiUC1QixeqXIGihRlbzk2xswx6Hob18MpbasgdxzPWWUY
cWIGEc6hLo8BXN5oxLTq1Y692dG+GYf7uLlPZSBMzL6900Fs7+3/k2Dc7i7JircqpxlITBEDlJqO
faSg+CprBRY5XDi1VzrcXcWkmjWzAR31cfnC0ItiIMVg38QKNIAskhUwRHeEkh1GvTAXBc+bHeyO
q2Woaa4uDpyVcfVX9zLFN3oH1GRNEpoK2doT4o9PB3B7bTNCAQbnQuwvOLLBlzWqAaEte1BCjbSn
xh2iUalzo6+gNp6Vp79H9DLffGINSxUSTrJTFInfnhwn6WVC5xmOOvONPk4jwEnSR0OWIhEpiT0N
zv9yWyXtMws0XFLVnmq1WdC7Wi8p00nkgbcVcIY61ZpBBQBJB80pfMP55gA1BJ2y3nVHT3JmfAdU
o1RGi2ko8INFb/nDUB6tWGKYJEf2zlDMQ6WUDaQgNqO8v2ny6DoLssPiPAVaLU1mp/i+Mq2+ZtxW
/Qwo7xuiPV2nI+ODsw/tYLVJOuBS0u7WxebQVmIfmHjyqk1HFxWSwQyhljd2sxLnWVng+6WeolZ6
yKs/2vi+dW+3Ah2vz9eZER7ajhjHzLoCDCafQKxKOq8BWpB9WePzssi6joSHtqPDaTZM9enq7Npg
6uLemwf7XKHd23PvXqaq6wDzs74MIkSsdnY0Ge87bYpkUZ8h7QJPC0tahlONkAxzmCHGLU71uT5o
knBZVIxy9xfHqTlaz7HRKdYSNn8BWtFXE3/4zNoy2xMb/ZwWzw1kMMZCx3VPk9N17VitMRaqoXMR
vWIwhBg3us1R+n6ZfZaBsIqM7p4Yp/SALKujZwfEFMx8NEoars1trZ5Ko/XK+Gm17t1E1kMgkU+b
g07LY2doM4RrYZ73z8BROZYDTFY/edk6ye5PFNfs2OORbYFBtZIsBS2WTFUBtZfC1tO/lEN+ToLq
8/WHJ3wQBoP0I8BfsfnJ5BVTD+1IzCUs+ofN+NrUEm6ECv31+3wRkdC0XocRwqj05y4OUvumkNXc
xcK3o8FFGopRZpXZgQbLRm3PxjG7XfwlZK3jUh9CeDno92doVjYg7bjHtQ6WOZQuDBQWN4R6iMrr
MTv93UL1L3AXZdS4Z4U9DnlPN1BrQrXDw6qj4eh+ZKjraiDHxRHKgonks4G+f0L44eo2X3vTqqCo
FPO+zcKZHn5D1nbf55T8aGe02VJ8v0HSevku3ZUs1rQ7Apx231bDbe0egqA+YpiAKffqMH8t/3Ke
WGZyPMoyk2KC8JOByaTZDpbJv1XtRtHZm8XyKW2IOfQvbN+0dsfgpx0U/ZXgtxTfjhwTl50lGYvF
UTv0fKKvaDr1h+JQnOxokAq58M0Crsi0wBkqR5x+1RulHnU0HYf5cNhiL7OPRiLxKIWi9kqCb+RH
yxetc3Zw6zZ6mTJ4iqxXTqixdxS4q2nXAXsmcpyVO/fe3FIfcKKeVj8v0/N1qRarnx0l7lYyYNtA
XYOXFBv6ML8fnxZUffzhE0bppXCH/0Xk/rkcHpogrcxsw6pbhEzYg/wCqvky4QSADHSORjKJE4oC
LANwxww2acu9qGZAa2c9gFpGC29uwhlrdBBjXD9BoTDsiHAOkqYOxkb1EZmi9X5Z7meZgZAxwens
Ll3divYT7EP8eVJLT3HvtvTTdR7EXteOCU5VT1iRVKcjmEiwjvdAojzKbs2Tg4nBn2rEQBUSqTqQ
nRv3TudZqenGNk8aw8EFdsP0O4/0lSW+3RR9kzNdKC6/bJ/NrvWS8sv1Q5Mw8PKy9vqsMad4UEEg
qZ5IfTfq4fXvix8LOjFQB3M0AEhzsViDymoPsH5WDdEAaVcy4PzT5NtoxOwObiAdQRQxZGCEFJgy
gAEy+Vk9axrcOaUbFDRrNWXuAZZS20EHixdoL4h2cikQJlGQ+ETfAuuReAdJOZExQQpAYy6JhgUB
29H4sPiOpwYFcOdl1UUxh6/E+LdawMYi1oH6WW5644MdS1JCsu9zb3UbLZo0Mb5Pl79igOTJduWI
zAIqygA8xd4IrFPlzMKkWNhkU+KGlOR7U29eAhhzLb5UpQzyVCh7e0qcWShQ8UN3M/DuzAPbXq8B
8sy6Sw4DZkGKCOUXaQwmchb3BDlhN9e8M4sUrLH5PxOyR39QjG3WHwB7+WA9X39aIp26J8bucfd0
9U3ptGIAd7kdTsUtdX1zkExES0+QMz5p1uqpRVbG0N/4hAb6Hk6DN2ETCz20n2U8/ReCLubL0XEA
FHBOofa1Ple9g2DIeiruGJ4nw2hSvm1IsyJBKB0vFMviP+T42EipZzuuMgv6NU5PudV5KJj4hQMA
mWaRqHIZa3xXAFG2mgK8jJ1liSHGqD24ofJxjlSG3x4lclhPsTS+MseLP116lbrGayG6AsZQdsEQ
cVgeZCvqhVpDeyXGiT5xexPzvLg4gn1ATvlRLWSJI/YFPhsGvNr/iIbLybtqzBaWj+P83NobfgLr
B01O5glI8X2gHLBy4Un2nGUsccIfj1uCsBwsTbYSxfN0KPNJYh5lJDhdTrvR2oD/gVPb7jCLWdDg
uo6QfZ/T5WkHvJ1tggjoxc3YH5X519FLAOwERCmCBKXzDip7je20dlbYiiS7BRpSv0WdLL8umpN9
Q4M7I2LSuGgTHcb1ie1molGXesB4Ak6q7dHML0NsIfClmGBCadtxxp2cmVQj2rfA2RKV2LdQBkno
BNUXx4s97RZtv5LBXKbX3gn3jhznu2pwXbe8Ycr8xMoixcE4MAdJVvoTeyo7Opx+LdVab8YNdJSj
AxeZjVPTsDoxVKnal4UuQul7JcbjCuRk6swyxRka/XEdT+YqyY8Ltffu+5wnYVFVAQIRvo9lL3+M
tnWsE8yFF3PQTaPkIQlDzJ2kG5wyXdCIlzFA01BLApbWWI76H/OX/sL6x2S9L0LLvuOL06WqtmDv
HkMFtgf7sLrhbJdRI0OokhFhl7dzHwBy77gNBZGhmLC35EvvfDT06Lr6kdFgf9/R6HonM1WmHhTT
uWTp8KG3rbtmldZmZYLGqQiTjDFWvoMXQA63n8y/TIakDLitIfW3ztsABz5+ll0SUwBXXizfgOfQ
suiHAmopHj/q3er144mWm6/HmMqSQfuI+r/3OtDg1IO6pUBUbkGshS9L9YBtRc2DqfcVFDHGYHF8
A4qwUHxZtlV2g5y+6AyT5FYJwoty3yznvLkZmu/XhURyefxgrF1UU4HEHmwUlsqoj9LuT9n3OS3R
17RaswJCOBZHOj0UjcQxkRyRyWkGV216W1fw+5P85CyHrosSV/KOZGrb5DQCTRNzndk1rIcRoQWr
7tiG10c6MA7dr60kAhS7qq8KyOR0Q6vWPaDUwZL2tPykKCY1B63yitljrlYVIQP1W77WjiKnKao2
XSpnxCVp5XMbH6RFEImpMDkN4WAPrVUx9R1XgDZ2n1c9Rd3qtk1k0wUyaeP8Bm1x62V2wUjc3dXV
UybrYhVmuXaGyORUQaI22bQAbi00y8CxvCVQQ9svgzgYvKI74X9f5M2YMqY4LWBajVF2Jphamz8U
pO+a4em6DmA/+ooy5dsb6OpsRsnckh461Utry+uAdW0P5H4ZIrvN/K6JveskZULONzq01EzUDLYW
oWZ9mu+0Y3ypj6XHKkkbUJ1klQqJmuCbHvoCGFXOhifcN3c58lJJqMv6HiTXxPcLdHTJh9nAKcLb
V6rQlM5WMVV57Zo4vQCU8Kl1KvDAEiqpPwIXwjOxHIdgr8ciw16XHRinEjrdtvJmArEGs6nNMeuP
rWzbsOzAOK1A9HKy8hokUiCsTl3qo0QrETMhFwaQtNl/NgYH37pAiZU1BoQb1z4CmMAePa3LvXyQ
9UWyz7y7GSx0QWmKVQ55yDBNdQ1zNlBrwcaFAzTc5xpB8nHCemg76u8bZNi+Xn8+Yr7+Icj79uus
UpIguxYCldOD2d7UI5VNowuV9itTPEhYX+TxmrVIp9FsTICBEx/cufWnYvUAVx9c5+ediUXwiutx
MHHmoncDe5/eXtTcmJteGZUS0CSoT0ji3syzn/nICcXedJB3y/LM8fQ4Q1HOLo2dGPQ0BztX6AXQ
3QGyoQvKptc542+KJ8QZjC5R0qabayWYYxRBaFBsmh83v5gI4IlwFoJMfTUbWaMETR/F/Vej9Wgv
kXH+sXIkeBuBYa112nLwYSrTIR2fBq2SMPEuyONJcK6iswLyKyvBxYRtDwyLZsy9OcKKDECJUJlT
z45k/2RBjKBejdWrLnAl31VG5m1YrCprwQ8w/l5DfpkHz5tWngyns5UajTrKSJVgJLlv9L6zdB7N
H935SG1YWImwCaT6DVOc0p6KwcoBpYolRRtAiGOPTrnX2z+kGM+i5/qGEPdc4RN02zyALevePLMy
DwndW2a7q+BfFHgEsveGGvdYaV0qFpLhAGT7mAFYiu1PgXS4gFr1yISWei1Uj7IAU/BuQRNrKTHL
zhoAuSfVDEnvlAqEUQXWav7TKlLPtMLrukF8jIaLMTW2yRgjqm+1Xjp1bufGW4p80BhuAfqnb9aH
kvXTAxRbkeRrhByx9SZY/oo1U3zhvO2oljqzBWLNo/29HU/dJuFHKOxYjwprpwFJlh//1ztsKjcp
ScNZL3BomRlplQ34IbP0+7i7maH6RksGQS9m65Wo/vYM9VyrtHEBUQSwcf2c/bRlmGYyCpwToZpm
V1kbKPTO06ofEgQvimyiUPhyd0fH6Qk6JpZR6KBBdLPx1tb8YwYOTBFrT0rvLhI18QIr8E757agx
jneZoSbNkk7JQM1g2/VQDWaLF2hUHdYHi6JzrI3mL13IMA/+TXZXxiunPIo6TdS1AfUxR9Xse6H8
TOs/YyloIO8uv6jeHZOc1rCqWB9XF2RoEdmH7JghhUzckE11/HpZmCfGmfl2bPJNV2yI/vChqu+n
xr+uKmRnxqmjxY6HrrHxfc2ogir5kkxmRMuzUn34n+jwZh7TwNqaxzi0hZh+nh7WeIwmKzB+OcPP
HRgf/82Oa6xG5UAE22NyxzbGA3su7L9iyJol3/WjDNdXopz4CHDTrDVbCxAs7djTa+24tnNkxNkF
g9aBo/YRIDqC/+0wOcVB1iQfix6H2WCuvF5vVrTl1ss3a328TkeooLDIDkNztsmGZN4+59lea8C8
QTj6bTnp9kNNsN4W5v86lXch+8uV7chwMl5blAALFgaEKpHxU/dtgFG4IRArXTtogMZcH2RDh0LD
v6PISX1KBqc3iJGGqII/ptp2N/0qJCvHk8P1NaNxpBpQa0oxAP+EcW6af7br4/VzkzDhcEZewXMa
kw0k5vizuj4sstZsoSf7ekgOZwDrZWpzq8f3N8AGEfPBsD+aXeHl06cq7X0ALnuqLtFGIlcdsCT/
SJzDSXbuthjfVnAxODVMLbV+HNgXcsBetpvfcsR2pDjLOKh6UcUxpE5zekAyOMafwAA668ocXb8m
oYbd0eFs4tgbvd4C/QQd7hcXvti6eL3j9fTpOhnxW8VqKrRjAbSCHy1TAYNRzAnUUGZ+IZlH7K+V
zCP6Lw/1lQZnYMcN0Cv9i0uEVWysjQOgOGF2GQMtBGhuINtdIxJwoG9gQZoOiPt3s+l0cajdVxCG
eA0b5aTIBgJER6YBPYJh6APQmG9Zoq5ab0kNL7m3PQOwrtN87G2JChW64lj7axmGqmMg9J0rHseq
nqCD8WVhmO73Xvao+D9Z8CnH4hVeEDZcA3saOQ8VA/1vFbY+DypMUQNZu9joktOOL5vhn+aXXpT4
TtaWJxLtHTk+W1QoSjvRkeIAu2gGSB59apWzGf/q7BrTpXsynKIzKXoU0gJkKIoUzfPoeFSGwPiu
FMfT4JTd6M5V+3+kXdly3DgS/CJG8AIJvvLsbqklS/Ih64Vhy2Pe982v34RmxqIhTmNGOxH75I1O
FVgoFApVmdMKjPR6BQH6eogw8/JFuSGQZko9NiUen0y3F1ULdleQNfZBMdcyZJ6AesAImBJXDY6J
8VNteBSDL5l0XrLmPWcseLuxmXBDY3C/e0Y7FCExEwB10Doo3e7cYPOWh8nvjupV+kkTtJjtbq1X
OL4NPU0a1EcsOGJDr8O2sg39tkLN4HLI240PGxDOLxIE3TBp8c1AQ7uaX2MpEgCw/Ia/zijo/IRi
vAKqej7/GdXGWqoRe7dDft/XX60QKr5DFXSxPYumDt80xLx4oAkeE3BXgY3jZW9v7k5L3od91hdI
XAebdbvDmvCjepydF3k81zy2GO4X1Ud3LUQrEk5csNqgefN3t5hCSwFJy4wQm3zBI7ujEked/UzU
iL6XI6MkBuYvmIZ4ziWSVIlyQ7IWuPkMFvLcH2Z/XV30SPlVdxjqL5f9YjeL2MJxCWUstX2oYyLG
m9iwCma6j5LlYGrOQiIxHaZWlLWw4PDGTzbmcasoDxbet1rgtY/dz/pldqA9lAsenaZj9t+FRF48
5RWOZyglaVyDVgdw9NOId1zGJajcLIOdHXWI/kb+Elxez919tsHj9tlUDisqmuyclK7LzFEqQZfU
bhDc/D5b3o3nqxQMkjWFd8jpiYxOqHT2athj//UdZlgyVSBCBD1p/h0tC+saEiwj6lRQ4Y6CQhPk
4/tutwHgMkoJalxRNk+oGKUvqhZoBXWW5ij7sisfRDt3/8TaoHF5ZQb/JssIc7KfSW7/6QYobA9f
B5/aGrTwErd1lgNxL6/ibmTfwHI5YCUXehPpgO1pVDXXUQtZpTCnY+iRpkupAO0lMrzZWkyyQyVM
5ZXP0aRoaqfckpGlK3ZoOvVoG8RmAgDhcb0xn6bH3nSbCo8579ECftloG3DOMTWpNNclUZAUlJGT
RHZSfkq1j/99PSE+hKZ5HSIXCP2/O38iR7Se2WYOu2+ycRXGqZOKmpT3vhl0VnQoXJiM75HbwOqU
hClojbGB+2+4vqdKZceTd9kO5tz8h4K2FyoFYJajqG3/bscyTnM2Smnidfp8GyYGriCKkDCT/cgl
EPZHbCIFIXQAq1SWeM3ixMfZpafaZ5zjZevjeRxTGf+115F5wNYqbpORJhxJa+SJtxj+aPryf2a+
4QG47dRPFAp4BBalx+WF0fyku3lus8mm1BuEl943fSY8HuduIWZ2cBeFQfrZCKAo57CZ+Wf5eXI1
jFKJJytFbsEdxWk4qEaaAQ86vC0oHoUM0Xtn7/YLcWev1K0Z8hosoHZr3rI7aX9gzCPxof0X/C27
G+nVyfmT16zHolGg+eel1cci90pIcKai03YXA8q6JqiOTTBlcpu1mtOhg08gD6RBKAU58etZcKDv
HbjqBoKLa3Ecdkqho1ZgTQ+h4aDV21H+0A3Bebt79d3CcCGh0TOEhBAwndceK9kp/SxQ7mQfWQpI
fIVd0CKruOCwFjIpJoqqaIeXtRgcb1NpS3KQifjXhHbxQaFfuxBcS+x1TXuODrk/HibwPGH+qD/n
gYhaTuQPXIQAG2hbNiX8IUxPeXWk9Juwl1K0clxQ6AdjIGoNiMQaHVU7ld1ySB7zurQvnxEv9Yc3
8XvjeFw0MMahRY0CQLXRyr23Fqgweq3UT8NNVBWh5Mhal8XOlEoDtlix4P/Sq9nPJQZtrFtiriKz
G1OKsgCJT6+dp1m3OlsZwKcCXvNZXa/6Uq+TK33GMXFQikR7TLQ+Pxe6kYKBZDSy8zCjQcxuyqL6
mI2jW2QjajJl0no0XzFQqgyiKq3o83HxySisPimrEFcfsJY/EXKnix6kBAj8tJOOwb58ZtusGL/N
ZeLS0JYtUQ1G4CL8mFPVYM5JNgAyK63X9G5iBV1ys87fLnuIaG/xZPJzksT6xFyRUU7IEPgIj+DI
vft3Y6WileMClNyUiQ6lXlw8tBFS5oUtzeiv6kXdE7tn4KvX8yNOhaRVtV4DplEDQh90kRLwbtlv
E2gtZucmLcrCUDIbCwBMdlFnT15u20P2KP78Z5NL9V8Z31+yiI1FXEwCBzO1FgZojTadgioKdNHj
uGjRuJg0tY3VGewYJPNDSG/Bv37Z0/Z/H51hqL4RtIdxv18PfY1hCQOhiB5b7WjW/uXf363ngK3+
FwAX60bVmqNwBAATLFvOKRuRttdTfKM5J5x+oSOSHtzfoq+AXKRZyjbrWvaUu0woGqluhag4lz/M
SNRPtZuFv1rGZ0F9Ya3NjBkxLz4ap+yq+pSciTcvuHSm3vRlsEdRIsEey94eG78s4y+BC24T2qC9
LKVx0tz5QLz8JoXYu3DkRLCGvFiw1idg3V2QQ5Bb6Ni58eiwjqAsqB7Blf9Y/Mi9yS4dUR1d5Csq
F4jGNEqncsV+Yn2eICFPTtQNS7v14nsFhH2p03iNbIsuN/8QbF/XlcuYDCgv00zHunYekxEu/eIc
+sgAQH1SOtIPwYbY3XHQvTUtvE6ob1gj5aGTZYm9zC935q36k97N10xHuMe9/sh0Mcuz6Ilv38AN
JBen8Bwm9V3zsq4L+unZspbQn2OnSe5k3wUG7l5FNmhcSAlHzUhW1gnAKKJBioDhwv4w+C/122Ml
qjbt7sINGhdfQhB+YnAWAbL3y2P5IXa6IPLy771tBhrK7vYgAhSZx8WXJpl70rJWoum0+mzQOXM6
vzhiVM5JXBHHI/uxN1v+1To+qenqMFJ61i9ClMTWEjtRFDtPfDODwl0RzMVzpYsU2vbvxhtM7uaV
oUl3KFlbBWlc1rYUHuPvxvV4Ch9QUENvj/JBOPYh+Ih8uqN1tMvrl4/4PD+qjuqVvnVf5ODfXj2M
wOK1PRA4qWAX8p3rSHD1bGFNZ71bfBuPih27uktvlUBxCAi/Q68VHIQiQPbvm+QkjNLYqliQKaf0
vErjldKa3v9pFJcAxUMepnoDo/RzevyTxdWy0DmARhwHswwIMV4nehzaTR433sLFltho5jJkC7ma
xzHxpf7HsIpaMIQuyYWUwtKitpcB0k1udo/HYwje4a6ZXcffqM2OBjWyhTyHgo1ucZElDiO5nnLE
sfBpRjqpHMYvo82apxhdNnUE3060BbiwMrWF2UHjC0l4EH1rwb4VuoUEOAUl7OI28v9P83SZa80x
ktmqemZed+q86MAof+PyOPjpPdpMDqki8P/97PyXo7zRvrGaol27EXjxMQyUj1hOu7cj1dZOLKiY
biQ4h/YdE4IYEErSZJN/51Djqm40I8LVSf5YoDVx/Ro17rs+2isGt6nLPDM67OkEU1YQej+g0cBF
B9IdGNrQMl18FzrJvku+4nEbvJ2z2FAi4C0L5J+GoHIyR/rcIg1kQUsUJPcPn1c0bmvnTTqB1Rto
+V9j++xlTT6IYP4hPXnF4Xa3NE7ymGvA6TwLPPuH7MR4USAMN12z5wyRhLfIMbh9bcZxY9ZVkkBm
GG+hqBLUd6EmaAZnS/P23H41idvNKy48UqSAOlTFVRqcw3atfJRHp2sFw6z7p8ovHJ43dE7WZW1L
2CKrH1MKPfK7yx4u+n0uF6i0Kpq6Ep+mis5J5iWR4O8XrJPBHH5zKtaSNNUy26Qk91sDw5FTYGrg
yB3/+3gNa/f4OxgYLPpucNLK0HM9xjopU+6ZtPBLItIT2ndjCIkRJmwO+idurUiJmQZiMYzcYTMv
sftsPhk2UxBBxiYKPezX3njYBo1buWUZpLqP8dCkB5o/PqQ+dUmGt28WeVrRtOJ+8N6gcevX58Uo
Q0MXfvZEXh5ZI884kpehFBW0gELrdk/DDR4XWDMjbyKpBN5CXrpARtlGVfQh/rw68UE+qPeGKI8R
msjF1rgdQzWV8Pk6Ly6QgioHCflnda0/ggsVT0Ki1P6F3u7SF+TCa6ZEQ6zLANQH3MfGqzmOHaX/
IEsnMwxS9LFmOJObWeQ4u1WEzdJy0TaGpoA0MdhoeQrn73n0ATQWdvs1bjRbTmtH155z0WPOfgK3
AeViLogWZtKzxY2ve1wqMHP/R+yuLzxyGEA8l+f3NB4zVb+/NyMXgHu9H5qVbcas+AMzMk38aRJ1
84g2PN/3V076qPUaMCTN01GQWQ/U1Z50VH7wCPsv1Cx3g/GrTfzEaNTERhupwFvuerdZHZB5eVkQ
HrRgGBwdpYPIF12v2Xd566MaUiiK5lMIW/4eN7toUmMDVPxeRq5izdWbT9Z0vRqP1Hiy3jWzoKIP
9S8w/rK7ynSdzRBg1gP9i75nDVpv9JDcuNOVaAPuL+crHBevlTY2RzCk4cGgeFhwtyaDgDvjHxzk
FYGL0Q2JOkyWAOFvesjQ1W5ajxF60fvKu3xUC9G4GI2G5KiWCdBk8M53TxBJ7DBIhW4vFeIT1g+j
swWA+0H61TwuSFfTpIc9c474Gt0o07chGA/krN0pLfgv4Y3ue9optw7ChehGU0ollJBVpVll0/Fj
vB4WkYj3/jJa6N3AIB9EXPnKQKgoRaY2bQIVj9UnPgZZJhR4quv4EJ+kHyKBMyEct4h6Ia16poMO
m0mhnPTTFMyH0KdQKsZ42L8IIszn3uzojXncGuaNumSjDvP04EXADde+0Ndv/3xZEvHm7Vd0N2jc
GUcHrYpB8Au0u7GyGX0ouuXvFwhTBlLLJGsP5NgLn8CZDW9thOqvApErGRozv0etsFvlVukq9CfQ
2/HHoN7Ercj395fxFYL9+yahlFGGL6UMEOGn+ZkpEmBWx5EHu7lePTGz2W4Ytl7RuK3d1aQmOnQ/
vGoo8PTrK9NTskaOJcV2mx96SVAd242MGzjOJ+NSCyXstcQrB/lEpsTWp/74nuCxweD8MMugkzGW
MKnHNDqEBH01taNzb+NYQ1na/Gp+FACKvhjnilYpKVI5F6/7WnLyqwx128K1XFHJXbSCXJKlrNM6
ViCz8VJSuLq1XA9xe7hs0N7VSZNlXGrYmAOEOH/3QCnFxS8OAdGgz8OyjkND7Ko5i3Xw9hJGDQpe
JqY2FF3nm/MXc6xnK6yxcKH8lHSrk1T9sSvJURlBzyVVjiJJthmpV3pb/7hs457fb6E5R+zNcrEU
FhwL8OfYzfJJHeNDiu7HPku/jrUSVFQ0e7ULqWImHfMwUPPmmc8aMEbPpIa1k3yH081dhw9mmziZ
MTnz0zzcXTZwL1JpGNtWLCIbpsXzn4PsqB4rE51UsfWJtFfFfLWmgis2czU+GIKeGrM3OpUNlZ9L
N0utjBrm931y3YBOCTTejKlFn/5YMsO5bM7uabYF4z5YBeGUpakAFl/LJ3YJzkE2EciPrG5EeuEd
anf5QBMMJyC6bvAT8UpkgCUYAmkemG7QLB1Y1edZEeyzva2Mk+QXBhfpC7XqstFiwRBV2fGoihxu
1wb8+fA3HazAL/fSzUkCYesEdyM8DJgWGLvsnFyZosbX3SZpCOlSjFOomGHlm+lmOVV1hb0cS4f+
cWrt+KNkd2iPkJyxdqBkWEFJB1xrx0awdvu2veJya9dJGajdGO6UHTX6te/vlfg9bSVb27izsY37
zqQxs02+SUDZRGNB7WjfqTerxzn10qXootcxIvn3UJR6nF6ayzOQNg/25S3Ewvab7boBY0u6cQcr
VItoitkbzl/EKRMaBcUZxW5mtl027jiEXHAnWxGWbb0tr+Wfev1CURCdDLdebKXAHD+7w4qmxIVr
yR2MYaRFg17CPEYmr4OHCPVyh5wipLq5I2IlE6KxYL9ZzAEVpCFi3S2M4RviwXg/gnIGeCxfJhGi
L5c/3e6JvPl03Inc94Ok0AVorVTYZXNOzTswZvS1IKDvVqo2n46/JxekikI2Cwh/jNUXkY7xUD1D
DU47VeDyUT7Moh2wd9PbInIJtUpHk/QrEHvoKDJCvshwdLf3aqTw1QM6CUXXIkHg4B+EEzmF+MHL
UlKMAziGdTJFUtaCjcbf89pQL9KMwCY9oCfcSsA1iiHA971ubNeOjx7LsCw4qPCM+KnHG1Fx6g/Q
BGAv22xISTQsvGuVgeEy3HzwH1+wWRKrrjod+ytXVj9TFr8o6C2YaoNcje5IWLkdbY85kQWBft8n
X3F5nyzXqVza5OU1cX5kT1PjVeivd4Or+oza/l397lAO+ttOvhHTANVZ3rx0DMAju5sOpQcddTfd
b24jYUze9cYNGHeMFdWaT2OFHpNCx8tUSE4ZxNUrU/Mvx4/dKZ+tUdxRVpEiWroBBZX0GtpsOY5p
mqC3TMOUT4c+r8TuMLEig8869f5FPXp3k2+s5BzVookSrh0+4XpbYXwPL3EYKZnvhse/iGq8y9bu
LipFPqIgK5UV/pJeG6mZgqIS3dbdfdY6hXYviYZxdlPfDQT33bRcBxtABoiIRh/1tfIX/auUJ4cm
N5wimdzLBu0WuUEcq4CyCkUHanFnm2nqKSZXsffi6+izcRrQiLSimfaPP+Nkfpee39MUv0Xkzjep
GiwrZ8lCIp/X9E5bj0oimErc39kbq7hTLVMyAnVZFvstiDiDNOkwIFh2PtKExV3+xWDnrmP8AoR6
/e+HtpUscYu6KeY6i8iuI90xdXCy/iH4WOzIepNnWUi6qYWrHug2f0cJkyG2egJWBTXor9ns6BpE
H5h0uOQK21eYn13C4nKtsg+j1lCB1XjJjexl0HGOv/zFNuxWgixkf/leDeO8UErzsNRmgCnpdTcN
IBR0QPwoyFJZLHhrkWGZOsqkGNbmIlWuKFWkl2DzwJSbugRq8/Hy59lNpcAo+vfvc7GoK2Sw62f4
fa085zn1ZjYMVn6GkInAkD0giKNCnlwjBLVCbrXCsqnbJIzhBnJQGO7aJ6ionUyhwOfeV9nicDsV
ZRJlVeqI0SNl9oj3RbWzicCn9z7KFoPbqYygdTJ0YEyr+kkrienQNhE682UUCLv/vnFW0ySRRoGi
38nO6nYB/WqV7uxMbukxBVHyERyw/90bXg0DF8rvkLFBUOhNAbnQBzwB2LF2WJufai4oxuzeibY4
bB9vrgtlK2WyNrMFfBkgYDdkYtpJhWZgRr6YueAGV027EL1E7cbYLTC3nWZ1okPDvhyjpQD/uR9X
7BHg1vCXQ9zYS+q8J8HWqUqhuyejYMNv4EiWkj4O9cjrSOg0cuqMWv2Zqo0gGO1urw0Mt4+NyYqS
ET6JmfYjGejnEZGooCCCTUVkYLsbjBrIJlQIlSGh+P3bVSnm2uvEirx4vYmi07weR1ElbdfzNxCc
e8xzpsVFBAiLBl0x2BEVTYbtG4Goh8kSKK7x9CRqEev6oGG5wF4URTYUaBwrFHU67JrBWFlRdYQ1
fM2Rdi0UEXOYsQ5Bk1yH7xn1AlHzr9/nTrvYiiqS6WyZQr+bnQa60CLFxf2dusHgwraVxWqRD1IE
2RyUs8Ia3XB/jkB3z3a7vJAQivvhdr/OBpSL4YmaTbGUhJFHCmIEhj489n3SXa9LKQp4IiQukssL
GdWeAKlJvkiDIxU36hBcjql7XkBklBzBLAUn4Eunpjka0SoZkTfST2C4rkU1R9Hvc5ulAS9vGU80
8lot+iORi7t8TJx3mADKKgwJI417wyml0oqaowIyH61z9fJWJoIJn73gRTa/z5lA5RwEoYxwyQT7
lq32BjpxKYZPyTkREjbuffEtFncCGDNKmBoFVkPGQ7uqJw2Piasi6iDdKw9gofDRwYBAsHC/R0kZ
/AernlSst3/6Hg/RQdZ/TvEo2ZLhK0v4uSjmQ5KbgkaIXV/YoHIbh5pkWJIBnD5kkiPMJEuPyO3s
y87A/nI+IyVgaNTwIAb2BT6fj2tjLbRIQVSzgjp9qHRbpbcQlcU7mQBp71Nhll4zQJYGTmH+4a0v
rTkptZQV7D+183MaPWbz82Vj9jxvA8F3Fi1rr+k4bjA0h3cNOXObYfGUBO+w8rfLQAJb+JYivTen
hsywRUH3/urS4rYWnZq7fW5bY7htZGn1lClsvbq5dpNJ8bNctQ15eOxmAkZ1ze5jvK/pWdD0wvco
tm14rzAgGwAWONTD4By/+3tvdrmxTsmf1XRyVTmjrd9CRsuRwQuTO+8h1IT7qZRSjeKtlEtCrJKm
RamNSCCL07DcaKngMr77uTa/zy2lmRqjKhH8/pAeKtkj6qFWj5c9Ytf1NhBcIBrMcF2sFRDK+FAl
Tpittk4PlbA0v/tlTAq+Zbx5WZQfMUyjVSnlcmJzoSzlhZC6ZNemPYIeufTKIJFtVUhQtYsJVkhD
hoot6Le4YzXNtahZStiWJjaGLD4OASnsKGhciaCWUfjLF+EkJfsibxzwFZInQFXyQpNIDsj1tgex
eunTY36lBTPGmiRh18FuBcrYoHH+R1O5GMKmx8e7lYtABy0MGiAdqLEoMdaVOLh+isUERSZyTolj
S+kLFaDyXX7U/AGTK/GX1ls9CBl4osaK3SedrYmcf8otLmlrCrQ2dyim01K/vYow4VQc/9V7lcBl
KDvaNlfCWZZWYygBZ5yha4q+B+iapj/NM5uexPPYjWhf7B2VW/NYBNjgkSqMBot9QVU5k+whEjV0
Cl2Ey8572KLKBQDCp/BOsmMnuUsCJVhPqH7hwS8PRG2dIou4EGwMcrymDLCK/lD7U22J7jO7EWvj
9Fx2kU6ZVQ8Lthgt0ASwgKBosLvYDVtBFrMbfDc4XPRY67RBk+yAzSUrThEldjY0drZ8fkf8fUXh
H1KyeV77fAGKmT3R9mmIUXIYb2aRQOLuDcpkd2XDwHH1Zgy5hmTHMFYd9pGbgB8cF83HIYhv1SM4
RNzpulJsMQuSEJRzvqhp4miYAToP9uKUR3qS7NxNHyRn+qDcYbbva34nkgjZ+2xbQzn/y9Fc0Rsh
bgmLdC2151D+GRbv8IwtBOeBVKpmvH4BAmqJWQOxpewU0q+X/WI38G1BOPfrrL4uoO/GDszkG94w
QFzauOk3xleVuKKZeMGi8V5YYLZEjpYW15F5dvrJJ6iL4r572SQRCHdaZdZISD3BoqW4oZJqW8q5
qEQEFyIQ7nRSKBgbJw0g6XQ1RKiInpbG+//s4I6kgTZ/3UMbOSDdESzu4FD+eBljN25vPj/PntLQ
IZ+nHF8EfWguyHqcKqi/F5k/42BnJIfhva4FAsy9w2+LydZ2cxhlNcQxBgmYvT9Cia90x+/GccTb
NesWim7jT5fxRJ+Kiw5K2pM1igCXR0Fef6HUnkQcMSIILhi0qaIaoNnHYVT/MJUW145rVRZ1JIlA
uHCQTgUKODJczow/acmt2V2Hind5qXYrxttPw0WDajJBcNgAI8zsAbQVll9C32G+nyz03hd+80V0
jAsQ38wLm/VQRG2CrwMy2UD+zGQzE4cq0KnWHDbhFomWkZnAp86vJr4ZGM7lMVMH5g6jzzoJcUPw
2eSEcPyUhZm3OBba4oiJlwR+bi9PNGWNVNRE4iNLKOfDGlTHFrQq72skgOTRLyguGOlVW8uDgiqP
Lt9lxFbkO5o5As/YS8e3GFw0UhqkrBYr8fTuy/sM6D6KAKN6IP0tz+m7Tr5Xg7j0GP3U05IygwjE
ohr5oBids4rEWf7B9V5R2IbbxKEC9R5IpAMl1V4KvUWg1vZym38OcZNvg9CT7y8v4l5KuV1DLhJ1
0EKo1AKAWkztAgSbEMrL16d4PFzG2Y8Ur4Zx4WjQyk6iKcJRWt9Jox3Th0w0lrqXfm9N4YKR3CRx
qxgg7x7rj2pxG8r2ZRP+4WB6tYGLRA12Fc1C+BvGXqEWBrmK9JbNbyMSMUWENpgOojLLP+RCvzD5
+lik/L1u60OPbiPcAl3L6Re80v2baVTBV3pTJFsyragiWBjlp5Y8Ge150AX7iH2FCzGIF2An69pB
sgkONy4fKrz8UOmol7UdNmdjvp5NoUKVwMH55z9IRsdlw0yiT4pls0oIoxIYGvT0oRDiJrfoK3TE
8U/gjBoXLlIFHStLDDPbzh2koBoE9TG2Xy4tIxco5LJYFqLALNM4RmUMuhxo9tx2+eLSTBAiRFB8
iKBxWTQs59e1yaXrwSoPhaLa5fBJ+JSy7+6UqDh00VmkvuiNbeNfruZWCV0vb2JCYqyvKPrEBu26
ayZkpwss23X3VzSe1wydfEBTcmzo1l2bh1E+6rMAYnfxNhBc5k+U3kpVFRBF86FIoEOaqnY2/qg7
T9ZFvau7PodFQ5URJzwmOn4/PDpT7WLIh6GC85QfIeCpov+mv7IcPH21K8h+Ulx0dYEfijA5Pw+N
elnWFZiyXNqZ8V2J33NwbIziHB3hoi3mBAsYaqO9QjCPPeHM73j/MjcgnIuPFoVEIyvc551i08E1
VMyxdvaciBqa1b1tuwHijsG6XvRwtgBEbicP4rSYo35ucbinXumIXsBEn4Y7D+us6Ku4AVbYfJiU
Kyl/FpyHzJ/exCAL0zZYOhVc45xvx0tLp7rCZtUewjOr+FZn/YN+nE/lDRoQvwsLoruhHFxyqOFY
hvqm4zeDd2fUQJrceS55nP/m8tHuw4N0VsE3dfp5JxpS2A0Rr5h8eaCbNStVItw+uvUct9AoA/1S
KYgRe3ZRiAXhcQBvlTLPCD9mMgaJMtQNhx7T7S3mVObRU6T6Oo1EadieT0D9g4I4HTyYYNn/PUTM
dZ1BXxDHkqLf6+nVLIti0J5PbAH4ndSFUhfLAEiPGlp4MbcfnRLHsK3FZhcNCbo6Ai8UmcRtqd6c
c6uxgCgHGPZ5zN3KwSxbMD2y4Qf1CsqyAsQ9l9iayO2r0gxjTWI3gRyiS+mVpXxdRXFiHwJyTuhc
ASc437EvU6kwCnZ5DyFmHx4r/bkSqZTtVihfJKP+wmDrujlqs2hcjap8uXRqfphAeo0xncz3g98c
i9pGy76rfU2+X/5aIsM4/xuhwadpBUCt+ky0A5m9ghwvQ+ym6VAQAwuOiafQN+3W6zxBnmvES2jr
F+juZgPLkieVboueefUwHfJASOe56/UbSBb2N2tpWcPaVQtCbYsefXQKOk1QOOy5jQnwhveiSLgb
MJhpaAEgOpobfofThq5cQ4IzcQkrv0ylQ4fymJ6md6o+BZdXc/eDvULx94/ZnOTFYFBpd4ro1dQc
tUHAILUrowKRlr/N4W8dGpnVBpIYSPpO6cfwpBzoRyPH5s3ggsI5/b0TeAvGfaqoahVJZzkf4+xU
MChFP3QoLUqBerD+fzTmOBvHyMeywX9A025pMGFUxHQIiO4iUGiKB+p2+w+2tnFb2lDTJFIp0MKz
gRfRKgD36SlECBS1ce5ltVsgbhuTNCr1QULXRpF3dtHeUC21Ve1QVzdaLEjNdsP7xjm4A6Wsm8pK
mE2dcu4gFyqanBA5OHd8LGGrtRNzPqu6BStgJN2mIrZKwXbVuAMjyTV9yVhTEM5kxS67NrRXWnwm
axy5Kklr+/KW3b1Ebb8OFx7KMC4znd05Rr/4ZvrrwfRymz6/tPUKJ4bYj/FJ4AZM55qk45W2RGWu
kJfk65wtjhp1ztInLtN3lcb7bkh9vFsKzmDBkvLtJ1WuS9Y8wMQ2Se+iMjvUc/9pntt7/E8AJXBA
nQ8Y3UIKucXXU0K/osfJ+P8cXOdCBAa7oeOps9/vyc0KHayEyF8ve4TIBPbvmyiEB7thltBJCs1n
D7NdQ3x/+fdFHvdGi5RWmlwqsKFWXDZPVby0H9lIYFiki9B/dBlQsGl1LihkrZWObYvPT+kXfTmV
wzdd1HgrWjMuLugFGamawKRxmc96UzikEz1tiCC4uBBPEFiwClgRUjc1rhKRPplolbg4QMNhmRS2
SpjrtxeF2FYCwjXRt9/PfX6d3rzQ99rOrEMMC9UPtnGmQXMzBbGv3Wuo4NzKrnoQZT8Cswh37WyX
ode6CoDD/CR1jlI/59F7/EvFvAABjwAeytifsN0wlVX0JMKGyaoPCggHo/vQ8t/hwhsIzoVT0ppx
FSJl1JejMbu9/hiWx/dAMC1LgxrWm9GlQZWhmaLj+2d14iR09jKldAidBDD7u199xeHCi6K0awmG
0T87v/7k162vimvk9i7qk+5lo4Ro3LfJowyTHhSfv/PIM+bqD/IHA8KLBt4C/0UfB4vub463jW3c
ZyoyY5FGDWjzc3STQPondBPU323MNOMyK2pG2I0IGzQu6KiQcqUWZiO8UTo16XdD/XZ58US/z0Uc
LVmNYqnxpQr1bpmOXf7p8u/vbk3c4NAyrKHXnp/qkCyoNlSsm7dIv4yqF6VPhX64DLGf5L5i8Eqz
E0T6FLVmGNG5NByoMNtr5+bz9QJhav3GbHpMDj8KQHcXbgPKxZy5NCD3qQBUDuqj4XQ3GM3yTa/P
3eIamqZ+GZjlewLEBpLLOxaZpGuK1wuwfXzOcGtdz6tocmHnc4EoB1qE4OMx6RspwmHSZjVZVtyB
EidPjuTbPAmSm727HSAwcahRlDJkvuBUWXobKoPMuEYXT3OrYCihisIm6OrgXW2vFD1pmPUAmx1s
4nKpodIHw0xgEHRg0Zsyu5I9nEGg/kG17NmTrzNfdBjtvdhShcq4iTOxyjcsSuNYmBLJ2hRv6srj
8K1DFcVyOteKnT/7lYTxb8cV0Xyn6+hlkzHd8PIHbc6mrDfTSAuLFOO8FhhjdS92MTwM7kgpiJzF
Fj9l7RVUgAgH0cGNSd9w6uRDHRkR6oaeemeASq//gHd2JzwkH1U/PhRu5IsqbCwMcUEXfYHwF9WU
wRZEuRC/6gUeOSAV5iXSjYL3VRQ3qjul9rv+Qy6a7923TlNQKiKWZb6pvmptU7bloIPM+IGeqwId
R+2PIYBw3ZNVO+DDyg+FL+rU2/2GG0wuDqdNpOAdGZid9jUugsoMBPFq59ii4Bv4ZRSX+pkFzpG4
AYAazIOToKkErBGgZ7OtU+79CxZjAd4bdu7FrDHXALz5+UUJxZ+vLA86XoF8XTy8p4+Fqha2nA6V
eJDCcdE477NKXno4pITmSq/w6GSbmR39aPGUmwfC9hx26r5xxw0cF4kjpSkmksIdafVD0g4ZfTT7
wssal2qm/Z4Pt8HiIhj4SkhIsjr1wj+Kz/URYkSgrppNh2m81EK9nF0/3KCxf9/EEtQXR8xAYSGT
+oO5HItekEcruzt5A8Dt5MkAcYmFfmKvf14fi8VObiAvYUde+KNzyYnGdp+jqYq9DOSO6JLIUrNL
n41L3RivjqTowNYbzRsh4a6HP0FNYFeyaFJchMSlbUvVgpCOfbRC/qo2DpiSHTo/UPPrZefYO64x
yKbKeCRSDZnXbl8zskrQw8FboXJtfMvTkz4K3G/PH0DpgcwNbIsY6uEMiftcLqU1T71ZvZ6Ke2Ft
fs+C7e9zcU+tyiWZijL1oiJoSrdUD4VIqUJkAhf5EqPWYpMdj6U6JKc5K6UAqpOP//VLUPSSazgU
oX2sIQr9vm/oGtKlJgZIjvvYHa2DoUDXYxB87p3UgqFgqAsfHU2OJvc10jKsOonQ0GVJJ2TXnBja
WUjTToy8YzqIirpvV+53OP7jNM1sSBbgVjJ+LmfrUBGRjODO5Q0YIDrB8UOQqPGFon5Z9AYJaeim
x+SGlSaJN/lM+xis98Lb1NttycA0ougWZq8InykNYVsMVavBoG6CiJRDClCHHrNZ0ALxD0a94nBR
tLaSVCoG4PSRx6pfTGG5jWxoBY9ehVcMUc75dhf9bhcXVEulTI2p0kM3So8S2OXKQCiwJILgYme9
EkupVZiUF6gcfNZmd1oEjWC77rb5Opx3J11oFuNKQncBUVh2mmrR1YNtwv+Rdh3NcevM9hexijls
GWdGybJkW9aGZfnaJMCcw69/B/L3riiIHvjKG29U5pkGGo1Gh9Ov7f/rZeL0GTc2qGhNyNCiVg8P
gajBvtQHC+Wh2d07CvVeo3F2p9PsoZcXNfYx2uU7qtbR7VF40rfi2IT0UeQBCdaOL1xqqSwtGBWF
wUnKlUbvpvwdewM7rdkm2hZRjcUJk6WTtCwzhEnqa2O+sevgvP3cNW0bAD5oKJPMllCvFPvqrXqy
QnKS8GoaQjaUvAn/wD9lbhOvC1s8zmM0nFlTWofhPXOBN5FKWY1AuHpsJJNRCgkZ93YI8UN0e2JE
CnqnOe2eqmywRhvarSInVlz1y6d3reALAKfdPaXoatIB0IdDoIUZrE775HhTaJ3KUxKuH87j7RmE
rTycRpSzMZkWZgj4iVJdWbZbmcPl6AjcRcGi8WrdgH1OojVAJL1zqXKvGwK9EwFwalANA3VmBpDH
vWtIN6Y0+ufXafcy2CwU3+1r0kFTaAuI9JjfqwE5sSZYVq37Jw/lfXlwRG080FE+xHZt479LFa1z
KbZiX3FuFPOUrIJ6tf1df/k+dw2kYNgdQbCAXVdPmRpSJdKNSLBgIgzupGTocjX7lHk5t0YWGg9O
yO7P9WP1MKPc1JX9P3ENRKDc6ZGnvK5g/DARoL1sbN9MPxnNf/alGeXMy9pxJ2ZN+yy2VSgCYvyD
dZk1gvttz7vZfJ+vTFuljhQOwd6Uqxkoy3zqRynKauXLpDmCw/8bc/2vLDwHZVOCW7ZegGVfTYGF
woLMw4gvnxUysOJpkSe6E+N9tXY8KSqVFi0hJbZHKW8wosK1bTQ0Xuv0sXYCS76gys+luTuvh4Kj
xJdcoTGmTeoBkDOIKBotGlthc8cuBDggHRRM6sgtsUtqc1plpY0rS4ffRhbXGVz1NEiYeA4/AU0r
mfGRjbbDuJTgvFy7arIBZT9qA5pLMjqoHIBK5JORfTTgB+tmZMWH8zD7dm+Dw07cBmcp+zrtmLe1
5L6NqCTrVl+jvkXc9U86FXaIvqEiGzzONKnl0k9YaXb/0WN+JB9XdIaxWi/Tl66QeEa5c4CJoILV
/I2YGBBgWngeyzzrLBmHnFQmkfz8ks3EXQ84CSc2E5c1UYnioPt79y8Yf8RHOV2auaaSr0yVr2YH
YzEvSzWs7UZw8YrE4g84NRV5KAaINYbNNzWYIZYSpR9/ifXfC5PZ1r2Ixb2e09nqZbkD2KqCLD1L
T2mmCYzvrn3fQHBHDZtUF5kBiFlF3Ke5tqYBWSGBBd4poXwtCHe2+jQn7ZJgf1gtGT3KHhuSPLsW
PNnV+zXSURT+FwnGHTNppZkysLUjym2r34zylfXfy5VeS8WdLLAM0GKaAIHJf+6a37ZLFpLvq6wJ
lE4kCnfx1yVte/DIQg3qqy7xRvleqQSlhSII7prvc5xhI8MGdYrsZ7AK2ej1RHA77pp1FTRJcBgw
AIivxpylYVjWjKlzIkfzuFyM6RKet667crxA8FWY+pDpiTSmkq+2TwnyIFXttu+ojMS+b0A455hU
WqLlDUBqTINHGGPFpOj1Y6P4vwjy33UxbeA4K2DWtZQtBeB0TPopsqjKqF81gWnen187tsdvnn4q
+Hd00CKho4gzBUQbdTtZsT1mvmBAqe235ewOOTr2aHacR3IobPnuPCTT3HOQnF3Qq2yuqhKQM/SN
DJcyfUrB7mv2B4U+nYfad8024nEGIV2K1lSYeMZdjeoEtPUW6FaO0a2MEloM1hI/pkXScfahJ9K0
9is2jtR4cw4JuLp+5ssjqA/VUUQPuH+2XjaPsxE6yaxydRLJB0Od20/loTOpwEbs332bFeSMBCFk
WgiFPNPJPKFoAS82I7Jd1B9jXFLtn98vkUDcq2CqpRZzDdkha4MpPiWiyM2updCRJdIx1AdOJqft
tQxiuG6UEPRKc7+RpkOpXYH2TCDFvtZtYJiYW2/PjhvLqgCj3NRH+Vt2Sn3LG1uXfmOkVsthFBa1
7i7cBpHT83ZK1taOndg3H42b2e9c7UIKjKDzy8+Lj5ymMHq8kxiGPdwgcno+xw7RCww19BtQ1bLS
BbSqKpGFLHvtpacySiNbNNlQtHucusvZqKEPG0J2zfU6UdfJT/kiXEpmWd+Yp41gnML31I7HNodg
fVhfsnqtLOoLl7VHFKH1QRKdL6Zy5+A4la+kpdLyFnDTiY3FWzEOHSVUgYICCeY0Cx+PAk3hK5IR
W5x1tIbEfm0eyqPKHlieqrklssM/5VB1WTzhv7eJvdIVvh5ZGSRr0FacB0t6jKeDwugYp9vzpoPp
25l15AuR5VZL+yUDRmxclHFIy+vYPljS8TzKrnV/UY435ch1l9WZit2qNTPzMQ/K9uD4YIx0MaUu
LtnytJSO7p0H3bfBG1TOnmTT0g6zDdQuQN3O8yxK6uoYkSf73Y24iFBwzvg0VNdMWtM7gNOsKP/e
qodKlPkWbRZnPHqlS1C7BYSx14NOV8NBr9zOXCOiWofziyeC4owGeAfnSe/Y2s3BPFOXDPfLcKrs
LDiPI1o0zmxUhUwbPcNdnNjTpzk2AmpWoTyu9+dh9u8WQ3FQB2mzqX+cvXBQj0BqG5EY9qqaL7so
a1zz8le0qbixE1fERLe7gC+AfEWhAubbX3lWrY+QxnGl4oOsenUrIm7dXUBTVTUdFC+Y/cvdzTpi
9urswFUrVPuDozYXGCl7TVT7XQZ3g8MdpkKVLCeV8OrRb1m0Dh37Xh2sHovWIQj9ToO7wWNyb5yB
snDmKsvxkOswHJqNak59u3a/s6pc8AjflFeifrtdC78B5A6XMcjzrLUAdPoode5HEWX8rg3cfJ87
UYOaxkhNYgGr5aasjmmueLX8mKHXKRbx3+5r+waLO1XljBK4aQBW8nMO+2N953zEeNU7THEJUSaB
R4ogMrLv1mwAueO12KjStevn3YqR+XKnKzDUp6GDmVrFP6o7gHvIrwSvFMGG8dygDTpcxlaC5sf0
mE0XDhWYpt+somFaKMQ0dLRSv1bBYVpQt0gAoN1hYLiremhG++I8rkHveUkoSvbuH2QH0UdUmqIS
h1vCtbZMYlRMHNzzi+Hb0uMivBJ33SbMYvwfyHOMfHOqtFTuy1XFS+HXRDekLEtv+crmM5So4Bsx
uOHrecO7awY3gNwaYqaAMSgyAKl9ICl6p7vT/IgJNYK92teFF7mYd7qRi+jzUK8jFi+38Dg50EXg
S4i+z1nZNjGNDqU/eM5NR2Pyh0oQ9RNs/vP52vz+cRhYygrLVJXFMVfVi6yfTwiY/SUM+xkbGLkB
J1jGHoqSfkNyTNmb7vXu5/kd/82xedkLzpA65YwQ2QAQNrYdT19Ybrw6mN+lBPKh+qIczwOK1o4z
rEU8LY6cYm9k8CiY9INsPKWZIGe570tu9JizqFrd9JXNFGwM7UjxlUMWLTd4b4CgCSGRj+clEmkb
Zwos2x6qWQcYWENWVLGoAudOsGJ8SnxVZZLMOnYom69s5YtiIDpXCa4EEQZ38IehStXcAoblHNvm
ScrB9/rjr5aJz4p3SiYnXY1lGpwvSu3TUqTJrM30zePI0eBWgf1cUfhMeGON85A4C9JPoObKDuSU
REtoslm8AhXe23DEVRBMlFF6rPIJoKTVJbszBqSrR+Kr5hhoQ/EOC4bAtCo7YAt3LJPbj7YdCJmb
laXsLvvkMs4+/ffN2H6fs8BDrJE4LmU8VvXUS1Uc9+YvETgbPI0Taq8GSKCAL0ov7MhUFoHS7u7D
ZpHY3zf2UZHSvndWQLR1hdlFsieVQ3B+nXbNo67Kpg4yJVSZ85H9erDyVpqx1/lRzV3WUC8f4wPz
pPOg/ZH4osTYrunSVQtDnhx0eKAj57VQHTFHc4pRM6BH5X2BNBwmS3qxqwUg8Q+FgRK2C/yZ2aJx
1r9I0buSmcjqGy66Ou7bGxomUYIrwNcQwiueFoGtZN87h8dZf0TT4nZUgWcupbuWbgKWJbk6lp2I
hIYp8BsgNKGBKshgHPjcAdKcce3WGLnh/KEkro2YOChAPCX3Ef7xxQHxXVXEUG5U6WJMBlpIXu8a
GWsdY9zwMM67QxpftCIKBPb/34iz+T63T0qbYVayhu87euGb+nzAjFUXrYICs7OvfZgCI2Mck4Ge
Ju4uM7VxWfMVxbndyQafUx2Oh7oA++Rz70E0vysOqb/g8R7uyig1qwx2aEDgWEUvUxHER+2qav0Z
frt4n3afPltATi8sc05VC603eCUMgRFWt9SXdR+DMlzG0wJPLvNElZo7HRDom8KEKNCPo2ULYfnX
ykGLeVrilBnz0nUQuM4OII50KYo+sLZjUF/rN8zbArenN78jMbmF5vSGaGjNNnNAy8rV5OQu1b4I
DOTuQdsIx53o2HY6pzNx68on6YFlnpBiYwaLNf7SKyGjvwiO8+xsqex7tPfhXF8yZYE5vjPd2O2f
OQZE84X3j8NGOO44dNk6JjO7Jns/XtBDxXp/jSAZ3Q7lHqj39/9uMfmaWMPJs2IaId04gy2L2OiJ
aUE4rBVeZxgRwTszTapgGrTH1s6DAr3cXWOG53/Erql5kZnvra8W3Rk1diSlNDLHe728MkQB5l0I
8LeB6glXqsp3hGYL4ihmbzu+vByI4cvkch2D81LsX9wbDE7zzWyU41xxHL/UPPKZlSNVUXL1pdC8
/Fr2/4BZefcK2AByB0GWdSplBIBKc5TudC/1Kg9dmRf5T8vErYM6mlBkWUTryB2Gta0GE1Xnjp/K
H2Ltepi/2PT2/DqKILgTULa5odIcED0YWtt/Ru1Rk9/jTr8sHF/ZgPr/ZR0ZhJRotzHtLptRFIpn
a//m+txAcFY/hYc9wNlyfI12HgrUGgiz0Mt5dSeRh7O3YBg1p8gOJk2CpJCDGqXcUtbScnyHlNcF
ov5oOQ0MTY7++75sYZid3Pi+y9wmaDUATG/rnqH6zYimalvw8txTaQOnVGUjR9FIym1+lSiYoVbp
jk/7U2uelFxwSNkZ5Ldl830+6r6QdeopUR2fGBdSXbv5NHuFdOqLj+cXa9eOY40NxwIxquHw7pma
NZU8SjIMTu4rIRv2bX5Yb7Njc/kn7CRCOM72NKqmLfAzQCYGik8dPrwRLCGj734fEQ4eCQ7KvzFZ
HD1O/JQ7fbC7NNVnx18Lej9Yn42+CmxpEnmGu3q9geFsTeMoU5NmC5YwGn3H1RDWP9lfibc8LKPL
ku+lV3rvuoC3wnEaWDhyQbIKqGO4IjrVRKPlxuGIelL5YB0n0XSd80K+mcbdaLO9dgbWclY+z5jV
hfHFzn8ndkQ/n4wLFp4g4zjmDERVyould6vjJ/KVJF/LzZVUi9rR9g7uFoOzDkahNKNRsM06mT8V
jC3OfoxIoPU/rVPvtY1Lo/7rO47YFpJ772eLqSMBDsjFqy/Bf+g26FVcPrCHA7kRXXx7hgPug2ba
Osh58M9r62fkJM4stXd8HOursjGDsmw9Z6DHahUG4fc8zi0Wt5aD2jXOag+Ob9wooeYjmIGedjYh
+Y/4+0Ro3DLqnSZTZ4Vk6bE/VreMqDx3m0vMgsDgm//O3AxV3CwjU6PNJRI3RjYl6Qg7xdhmbS1a
FTU8rxd7Jwo9EKwOCdEyg29g7crcGKa0hSaWnzFdzxo+z7ngltq73LcQnGXq1oE4tdZAGTQZ2bna
I/2piu/HOPHy8fbvxOHsUZxm7aDowGoTKyzVoI0/KGrinwfZYUzBvrwsGp8rM7Q8H6cYKPXDcmL1
fDi+J/lhDdTDIFg8tjj8FbyF4k7SmDZxDGZ3x9fN2pVAeO0Uod6VQQUmr/HOFk2ZFaiDzR0mqmHc
14QD5ZvFhVl5hfa9NN7x5AXRlWnhHwRk+Nc25lVq8privBL5CEYbogbnd2fXtm6+z13uuI4wB5ni
+1qDrluq+NogIuXZdSC2MnBvCT2vZmPpcDDr9sAmPiAm0iKBTwkKpig6vztBwmR/W17WjDtC6PZ2
2k6C1dH1B9n2y7FwB9Gslv1j+oLBHZ3SKntFKyCTanUekT/lY1RJvd+D/qEQ0d4JsPh3dGI2spPW
wCJLftQXjC5fCIrN5FoLmqy5mVQRR65ox/hXs4OeP9DSs1vCHX12/SUnG6362knDfE9RtcpuFGuj
HwZ3jBYzUTqLTo4P0vX7JG/dBSOK5kMdzJj55XfyHSEIJ4nmewo0n29emtZCzcFL7vh22rqq+URF
74HdR/tWLu5CUkjjzEUDhDGsPrMSsMzT/dztLhNP/QN2AIHaG+zvm/vPLs2y0C12lMmlFF9Uzk05
Hs9bC6FInLlQ9Uqe4g5bpUf16LLax+lr7rLKRxTUBeK6NtEmcaaj1EvdouyYldaTQb6sop7GXdfr
xfwZnKmgZVXnFlszAnKDWf1M+86V1R+aaB7D/onSUcUMwikVnh53M2EIkpb3KWwSS0zPx86Lj+qR
hWnzoPwh6kTYXbUNGHegNGeo7ZoALKnjB9I1F2pqiF5QIgzOtSv0KTEnhqGgQEUL6zBFrgUDQkd3
QSfgQxlIR6jJefXb1fCNXOw3bTScoOQmcwxgDuV1UvpG/wlVP+chRGJxh2jUy8kZZUBUy7E3H5Ze
cJ+LROAOEHiE416v8f1SCmfir/RuEPFEiETgzkxP2q6yc+i0Ep/y5DJTBSKwq+2Nk7XZBe7MFLE2
JHbc4eqL2uNwNR7IsTuqh3fd4hsY7obN6kbpE/YqgjL78TQVLnhRvmmaI7Bpu7frCw7fk1gRjEhx
MC0RvTqtD1pEj+id29LUbQfLNYSRXIECvGlMNAxKcwdimahlVPzcn4m7+iUK1kx/PVmtWxZuHYkS
sQKd4PuP22wZmpVAJ1CgSZMrdQz/6tjwPUlStZr9ityJX4/DtSLF18okonLaNdWbfWIibg6/3Waa
nYLzwtfm1h3QUo8Sf0zXMt6VxTM3QJwJyJMl7uYVQKkUsnJ7Gkpen7hr7S3ItorZb0R7w5kEtRgX
2VyAR8HltTQPhSqy1bvP8I1EnEXoVm3srQ46N3lmtPopKB3hzp2QI/TLqDn8nSpw5kE10LITZwBD
Pva7Zs9fVYf45yFEZ4gzDXG2dBi5AYisvJZNV6EPmWiayHkIsGK91rZ5HsA/zO6BVP+nnH8UqCGi
2fe/EQOTcl5jOJhntFANh2ZMvlVIhrVP7SCqHGDX8O+NNfhKX2PMleJYeQflalqXTbEvUBGXeeCp
UyI1zINEyAS57yJiFo+NYTwmeD25zSlW055UBStXfNaR9Xuedtz5U+UaJ1auLW5V2UdEMEa1FUMx
UCDxWsZxGG0z6XWm3rI3oEo76i961mrBJuGxmRvvaY4xLUVHRZOOFlne2qkr0dYYjGAsDLRi7B6A
EirYuV1zZ+mOjEFK4H3lMy80S5vMbhFYbVKka3/aTexlzW2aCE7r/uJtcDgFIbTtFLMAjnKzhvmH
1KN+8kk9ShhxGmCmvDd/Pa/0Irk4v3Gged1QjDn1M/UryZ4y5K6S/pD2ncjo7Wq+ZaNqxkHYxOJr
nUY0TBmto+C+uImvWHZ9PrQx5m4rSOePj3lk3J8XbD/O9QLIZ/6ShK6ynqkIt+fPo/7so/Ot86VI
P4jfRb/Ztn+l40fMrBhLhTAnpJtOrOVNOYAFw19v+0D2i3A4iFIXu3fURjZOS1qlNuJcgmzd8Kki
ltu3n/5y9Ti9oM6EWxDVgxDIjtjDUvlYHFlD3XIQOUPMAr2xiRthmLAbTwKMk6NcJxpzYO2TdsAI
jJA5sKKwvnCPOEdiSVC5XTCFMO7Wh/7YwSxp1/JdH4yf9UMSCvM9QkDOk6i6Skkq9AX5yec11L36
eVIK5jyz+rc6Gtx3ddiDwf3/z5jGORbgrS77jKU8xwQTi+0Tyw6u14niLyhVra+ExLVCCTnnYuyd
Sc1YLpK1UukeOiEbl+UUkg+/MhirqLtkV/HZzDLHQXpG5vOR5dKWca3jJatWlwNo7GVBrFL0fU4g
NUUUKp+Ro9MpmGWWm2ESZc927eBGAu4+lkybzMkEhPTYHpsT4wwkoDqyTphwdBA3T50XSOEdpwVs
+SiBY3DdacqCthc0g+3eH6wK0sC0P1XnK0qlxOyJYiEzp9I7zfhO1WA0qJeYgut3X4wXGO4oKSMZ
qjhHjt1xTkUW0Pwd3RAoSkS9APpswRzD74oxWm1ewQZl9rWU+kQlbiEKBOy+bF8w+IKEUdWzyWSH
RU6Ni0FZAqUBj2/XuipGGLXkfc8MjJY0MNDSAl89Zw3aeB3i1IJMeiR913zGuWO6c+4ydlexou16
6Bs07uTQWlrmkcLr05eDM1yv5YKn87fzt9LuTbHB4Hap64zWLOE84aZgw3uLqMMsQf3w39nTkSF7
geEbvEup6oYmYQ5sEkrlh4YIlHnfbG4AOA+5NjBfZlSxMx24rK7Yo5YEUjBornln3OIdcBJJtHdK
UTdsgxUJZ9XkO0OJPKopXTpU3spXpX1fKOD8/hEr73kIYhiMooHn3kSxMqdx4zwao5qMoKSbXB2O
JKoq5OC8CuypGcqFDJxR1KS8IfiVumQt+3lCH0aTualy3Tcg9tbCd4CoGMqLtLKqvKEnxeDZOZnz
DOSa9NANSGDfNKLZObs78gLBJ5GkbF3KNQMEhoy5YxEute4q6m1dfTovym6kG972/8vC546otQ6p
ajJZblmRS47oCX1qHuh1BVdOX10B3N71xorUDYztdaw3jJGNlGQmGJEYqcUagnwuTP38SXdNl5E/
DBeiTtpdddjAcfdCHLdmjQolSDcdW/PWMt0yFbGvizA4rc5btVHQWw2SSsxCV4sBCZZG+ewA9Pza
7d0P26XjLGhFjTrvCEHHSWcpbqMU361y8lZif2on4qe98Q4S3i0eZ02LlsjZQCEXdaKxOJb/fbI2
egRe9oaP5Ep0xMzrAssk9XM4V/GtuVi+1FbH88u2y5K2xeGtKZUcyTaBo+P9EN8WB0y9vpzxrGTj
GpaQ+dqiBt1dC77F5B5gztLIBCPrYYai3nF1DMOcD06QflHvzAcD7C0iPd8/xpvF5N5j0/NAjxKb
JR3yI0tekig+oDnsOYQjepHteVtb6djfNy+yfsxbOrIVjTH4UL/KDNEFyJaHf/JtAdiR2wCkFtzr
IYaqs/Qbi7qTKzYkVQ/7KA6cw18qCGck8m40ERAHmpW6c5gcpqsiklZX+tz44GdGzQN9TK9E8QeB
1eBfKrVDm77QsGFDa7l0WYN4KI+TIQneEyIYzmiUqd5aYBR9vtlN6/OURLOo3WkXQseNrmHSm/aG
krJZF0XORzgPFno8SAYKOnQLi3KkApA3xiJGJi4lLRjH26favs/pl1r4PGaG4I3WvQjC53ry0QC7
CCJ3vqIg9Fqi/Wg8GQYIRP+kGWhXIAPxVkfXkQnjh64XijyWc1XiZmqfjP6CSpPb61/Oa/auE7HB
4DbfKePVmFNgKOrPVPbN/spR7+Xs9jzKviQaqPR1BR1vfEOFbBSNTdYafSr6d3DlOiV1y+E9d5/x
gsEdUaVtUy2dsDXqEuT6B8vC+2u8oyVo7tV3PPFZr5SOCi5sDx+ILLNRIoOOpsu6ujF0DD0TmJvd
5Xr5Ph93TKulaECRhjYbsw/W2fHGgYRDvobv2JUNDHfrFWtRDVLfo9kxO1Byb63eSN5jWzYQ3CUX
q2rqzDFWqkwwCuIpe5hpLvAXd2+aDQR3ra1TObalzTpgm9vGDkpNoLv7zsEGgLvKUlIvOjUBwCJU
Trh8y310zlx1vv19uUTXqx9fN3+nYBpTkM3lNscJyQcCBSjLh7gIiWigr0jBuLOSLurkUIonUG50
rTcZPaYLqAsG0JmtKtieXSgwm2Aah435I3wIQRppYls2TL+jXMqVR+MPji44+btxemuDwRmxdcwa
CZqMo4/6BdYTOp6aI3UxQN0V+TUicTiPt+3bQkNaPParovlJOkQnLaP09bIQyLSr1S8i8QGEkXZD
mTYQifZepX4xrVKwL/vu4AaBO/1S0U+15QChC2afOVD9l/oAc8OKeC9EldyCZeOJ4Ypy7ia5Atho
o2WhGTyQ0RjJ9/P2TLRmnCUw+0xz5pZJtB4NKFwlOJXCJWM/YHMsZUfX1mwBwByaJ5Z+KsuD/Nzf
WQbToS4FgdHdMsqNXvOlwlqpIg+qQdlQxctCPBgk+9UKskvnqjqyEFzpiRruRfvEGYYq0a1aXSFh
3mPi5sVcBkIa9j0IdFWy2mcLzAV83VzZwdmc5BihMXJcEICRLmXRYOzdt9UWg7t2JlLURV9IyFi3
rn1VI0dOw/4gfRtCiuZK9UKYGNpTvS0gp3px2hEEhgE4nMqj5BbYKjZ/wIgUD4242CjRGN5dXdwi
crooNYtaLDGWMR+ec5OpT2V3xGO1OzY3JBS2/jIJeM93i8e2daP7JiLNutLiQZcnwf/CjR6hmD6N
DnEzRBzouhME1JkpPYfI6eIg5/O6dlhTPUowHTLDLBw9FDfG7usjBqNibDGanvgxOAlJ2jquAYMB
Iha8IOVUks/nDdNv9PEFg7ugnLywnapjOn/LSitRshFOGDj4HNMCoZ/kimj5hYjcPWXNHS2bEogs
zj3eJCcSTYk/gxekZAXfX1VR2E6wjDwLUGxp9aL0AMzMi6Ec3CFFQWQquLTYlr9ViX/Xka8LiW1z
srUMIK2DloOhP8rVeCglpXQrQt/hhNugePyfXvB8QChLlMCrBiyrCGP1y5DdWKKqfNGacVZjSEhT
Fg1UTy0DjT5MTUAHQYTuN3biRQzOTnRJbpvzCgzG0ab5SdAf2oN1xVoU05OQMEMkEfv71kqY/dgQ
ikUzywtEFEb7mo4iifYt0YtEnF1IVnMwJaYEElgVYNrng6y58y2bcb248R/MJ9m9h7eqwIVvJZR1
gQfTgdr5M5onUOGJjllQcqiATMJM6GTub5qmoiMc9gjzubjT28fF2ucGjO383YyMsIuQbEncOfVm
TOtbDvkkOFe724YCL4RnTBQo8e/zdClzCkZiFLrAnssZQuGNN4mCAL+R6gWF2ziLkQGUy/Mygm7J
I4GOgMZp8NNDHXVfVkFRs0gmbtOMIcU7ukFJFxk+tV9T+ZOW+efNugiBs+pG05RoSMSqLYnpDrPb
TpKrkvDvQDhVkM11yKoSYhT2Xf1VLTBES7D5u77Ly+bz0YbcqB3L7rEtpR3F5iUY0M5LsH8XbQC4
lwZpSJE6FCLM3xcvOWQYza2CrGFBLlnxKn86xCKScrbyb+6JDSLn/0m2XVPMj8V9q5N/yrrwikSL
0P/0KaYYL2T5cSeqMRboAk9qD16iMUEDP8qlyaP+rZM6lyyi5wD71eek4kx53xFrzGaso5r7bO4y
q/ld/hm+59dVWEaiWOfuXbtZQybxxpRnSb5IbQI0WV1nr4u1B+QW0Hunt5Wb66K2nb3Mlb1B42zD
im501aTYMQfhZ3K5ZEGBCSIEcQkRuctutGALxRkGCh4+Yx6YsXtg9frKIf+C0dxLyPgkzdY7r/yi
w8XZiKHNCmLjnY1JFP/M02MlTF3tAugaxtCDrAalGJwPkXZOqow1bsMOIwCWa9bVXh+U1XWuft0V
zUUqGq2wq+sbSE4PywKWTx4AmS4XeT3jXrozCoGyizA47TNM8IrSEW7LgNkkC67ZtnWbRhScEi0e
p3V6UZsGeHjATWF9crIHWTiLixWVvzmym6XidM027GW1E4ihR9lHVpio30hRHw0XogJmkSScns2J
RDowfcIpatOgnqwDaqj886q8b8c3wnBXEcliqUUnLntTrGF1DXYrVJ6h8NwGwVWJaRPvGstg/wsI
MorXJmhQKYvrYXusOxvjLYyn+LhMXhcyv6sAF6xwmtm+p7dB5K6q1tHaQXaeT5PxoIIjqYuSR/tI
PPpNQYtnZbvaV8Gqsk/+XkV0vp6/MVqqp+yZ+4tEmYYYBGEEY5DDK0Jc9jzarpndyMdZC3PUp1nW
ASYpP4q1dtMq6k3MzXQTjE44D7Xv7m2wODNh6fGiEhlYFFOm/V9PeOWafluDAhX8oiYVIRxnMYos
nupWgnZ2tWdHbAKkebRKf4JdZ6y62ZNAPLZUb/bNwIBw1QR93hvmzaFaBjASwbIrN6CW+57Cn5UC
5VH+/izfnSgAs7tzL3BvvDTNiBs9gXhpr7hE+jj00WwHo/NhFHW27pqSDRJ3BnL04UiUEYUZSGwr
n/Lp/vzK7ToWm+9zzpnTrakOxhLYRBUEh6QK1GF4bMAWTloRsdKuH7iB4tSdDEpdzewNkA2qP5hW
UOrLTUs/g8X0mg7U7fNMkPASCccpfYoxzk2H2mN/1oN4PLLu40H2beNd9n4jGaft89I4BWUvNqs7
kfGY5AJDsX+cNgDc1YiW57JU2NIVy/NxSoLxoP4j3y0hCHOE2r173W/QuHtSMiQtj9mytQWmti6R
USdBS3qRSRKpNndLpvPYSzFbNelg3vZHNgZikFy5do0o+yAjYVRT4TxOkWjcrYnOKQPvayzktN4s
8+wqP4RFrQKle5Mskpx+qtjFrHWYQ1KsLq2ClBzV9u78yd13nQ3NsFDdCs4cviJlcoxUtcuE5YwU
RDGrqOsxo5yNqy+j+D11mvYGjNusfjLtAnTZcAEr8xHTQhSv0fQjju0XgVT7lvxFKm6HOpV2rcoi
wL3/qwUhDa2PLDgrRWzalCi5+5uj9f94ILN97dYoPTVp3mAV1xtWS6Qd+oP1CdzsQR7AvEfnpdvX
jRcwzpqbTju2nQHhSp26oxMmisqeVbVwuu6unpsyJiSxlzVYm15LpZVmNxUFtis9TgHKUXM/9eN/
kmgIQUZFfBosT/ZHUb5q32HboHL2VkNjb4baJTTVoRi+clkDCUa7+OXBenQMt7hnmvmeyJIDWlDH
VjQUefN1OeidoaQB6aRPrack/mEpt8bycH7Xdn1tBy86zcK4ZQP/vl7NGNn4PpeAsd4MAfOdVOSz
n5KjFSlBepILV1Titrd9W0DutBmYLa1PMQDV/G5KLI9ANRWhAd7Txi0Kd9Sc1TKL0QDKr6OWBePl
gMxOHUwPMyoRKUhU0sYVXZa7J86xZUt2TGyc8rzam1iGrqblbMsjdgyFj6BDcgJQ7hhRjEaG9keB
zlJB7FEIyKklIidKNq/PgMXHIZKCNaoum2PrpUHsLYIjvjuLfCse29uNeGpt1GimHWxwH4K/IbKP
yVGKMGXLFzUB7KvlZiE5r2CKp6oeFMjFamGG6/YmuW0PGFv3K4irUV8RrORz3oh3sx2M/1AwZABM
n3x6ru0aO82GxfY1qQtjSw5XpfILk6DMqwlKlGPWuu7abeGZRRHZJqYDafFdqk1hqkouqOourTpx
nSXxyqLwyJq4GR7H5w/rnlfxXKOnYWKWAev3evkHo1BNNDvabFiBW5VfM1O0wcwlfrsIzBD8QuAO
Z29W8ZAgkoCH8ARWcOVg+toji1gxTu73TEDZisOdUaWc0Ew5AmzJ8a43Hsf4S2oIPIn9JXvZVU6g
VFGzvKmxZBMyRI1vjN/Obwn7jW8X7OX7nAzmAo7eUZ3ZgWfGs8AtxOIuIsapXaP5opx80lOOEQqL
dcDkzdWQ/GP2p6kRrJQIgru/5dVpUEeN3cjyw6T8Y3yztcfza7V7h26OGJ/pHEhs2OjtscENtnjx
qbpmuRkp0FXvV8ZdrnyRDyTYf5VzFrr/I+1KluPGleAXMQIkCC5Xks3u1r5YtuQLw+OF+77z619C
fmNRaE5j7JnjOKJTBVQVikBVZruYMYkBWbVHEkSORmQjF1KrhBQMaY+SFhP2huu/go/FT+/TPWsd
LuvZuTpxcI8leZqUWSXkYTMerSwNYVUzXab0JlAkDUg8Ks54tSZk34y2c0BwknmUts7Y+eg91ZX7
afhCo4OeSIzZPKpXvi1ktaQKVDAJAmzo6GeoYhw6G01ohjV5DeslLihzciEdJDQs0qTg6QApp8LU
MfnYBM8SN+c+dW71hJxg59GUERMggz/u+Lxc7rKbamc40aHZtwdpt5gET7yxCfqRVV0KPOuzbTt8
Lh33Q/vmR8CvgMFiIet/3z6c33ZMZBCoG1aTEmyCr19nP2NYOw7uT+2G9lJadkjcnQoXOdQa1SHt
gKfemk7u8EQ7OQ8mXBONOrlvH2UjLBI3ET8xZtJZahkBsAFHcL24mak40+Cd95NtkL/PWibKNHVK
1Qx5BZbJSn/olNusTJxw8s9j/MNWvYEIkbws1hKkqQpLvMHTXZBFIbQ8FDIOdcH/KHVGmVFCMIOM
OAtTFSsHvaYpuCRQHVNlNp0vUkD4jfhbVaEhY1nSg2TXC790z3y4djgsD6NvPFNXO8icfTs7vS2g
EMxVhRn4jgEM09iYCrtXoSyrR+XFMslYqra9/BeSOFaSFERNNZ42oAdXpNeWjJBfYok4UlKX7VLk
JVzBKhvXUi9rJXZqoroDkXV5yCwR4rWh5tQnDUqJJLieLF+T0fFLnEx8ihz7NCAWXNvTyH2RfZ4a
6uiDez5yto/At93gNq6cjM1WRqsc+x5RzZnTr01kOFC4HIbHiT0vMi4dGRq3eIW2REo8tyX23qqR
P8d6P/b5IS7B5xZBiDBMPWLLSPJkmyRkhtiqo9bUsIhVfVEwv0gkF9Sbaj9v5T0kB97bVLfJ0qsc
IOzCXToHUCWLD0FGP/RFctEPwwtEXnzLXA4sYF7ZZTtlwvBtSI9Diw/liO5AavYD/BluwL6e39vN
SYv1nyZkkCTpMrvmWYrsbVBONo42OxgA9obDfKvf1hke/ooLeW+rLAKFXBIFIWm7GD5lVreVeU+a
a0J2te2ft+58dBjirV+sqQkk2IEylpdt9ZS214mMzPW875yIimUF2KWyiEOQZ0zOM+vjeRO4a5xW
UH8HH26A37uOlkCeKhzx+xk4NDCgX9JPffDU6jUoD8PdeSzJEWkQXl6tYi+xg0i3AjiDCpEK5md+
7laXhgPC/n81sHreCXCj+B6ujPt6VEuERWA8D/l1iC8FNrlGJJlblW2RkFFacx7IMgGm7f5qC3/s
jueXTfb73MzVqhULo0HGc3BXNxckLS9msFGehxAdmULKA/wM0KMByQnEjIWN0UHi0vQ8OaB/FXy3
GYTySPeNJIGk/1uGI+xITeM4xPcA82roADhGjUG+uv6xRKrkSBGXTLRH2BLdjibbbhTmzay13Kif
FCcLZSBbxmgEr8SQYgZNong2mnSal5Aw5uXtQz49VV0Pyaz972/MGkNYsERNLShXAcMeae5VWebb
Jou9UTrVt7ViayBhxUqcCC0FFZZnVOaNpnWXdia59ttGgFCqhQcF8AAKKRnPTN2Anj3syXzUi51R
vJxfKsnvi99mVUhSVmNc1Usgb9J9S4qH87+/vd2//n7xUwwX94tpZvh9kt5l2sEmRzOQxaGYsbjf
8vmZ/6+R+PkVzlMSIgIht6teld1VqV0qLPMWe5LEu5j1RRwh3lnR1R3m0Bm0Iy+mxWvKC9O+mz7T
4um/rZngvpg7ojZRNKxZc5XgAmr8nIWSUJeZIjju1BcKxgSxZHNxWc5/2dHOAH8OVe4C68N5Y2QO
JuThuEitGrzhiHdq3QU58Y1EOgLEr/7Wx7G4MdzaVa5PgyVrl5YHyQUXjZow9mjvGyf15PyYm+ao
EPSykbqg8yksXNg1KprubeZp7DmD4Hfxu8pGr7asAIT1UtH8OZICABZo29vUoc0Vkwm5nZQUIoiw
YKQbe9zTAyQpnfQjDsbuLvPT6+pAMn8Eh38F6ojzbrDpcCuzhIo20tSiV0og6l26q5PJGdj3SLtQ
1PmyLJ/PY508A4nmCUkzhOwCzXBqe2E/oEc3VJyazRfo3D2qcXVnp7GDtOqoVfQA3nVJ8EocRGQm
q228jJQQ2IHm9DI6YRUmTlbKng+5l504/NtqmsJd+FCllTpP3EnYc1k8hDoay2rJVeRmVoVkE+jO
DPDPindMS4f+uI57Oo2JOzUPfVS5OmQeZML2mzgaVOtUW1dVnKbvg7cZCs2uUpN5Qw1tY0zgolPI
mm9M6zcbaV+dYoUj1OzMzHU1iTmOtexrormqUd4U8+8KtL/CoGFLMzGwqoJW8b05Kjp40pGiJOh1
4kaVU/Fps98Va/oJgo0BGZ3JpYzfg5BXcgkQR3kNePAhkpk+1rIaanNbIKb9N4QQsAaBdJcxAmKK
WnfG6/RAQabkN7/bXf9qig1CFBUy5yikhe0ny5wHpYL1Kos7Tfk0gJ03pld1I3kxOOnYEXGE7Y+0
HMK+E3D4GcE7doqDvQ9Bwio/Izajc2WSUCcMU9x2eQIoHdrWbkCT702aajsFHyOSRLeZbFZI/N9X
B1+ClnrTLIFU7+Z8N8Q/2z5860OUOeMziBeZSw6R5D1k+/RYoXL7V6gTKSO1zYA6ZG6E3hZItkKn
0aMZJkfBAFNCtls2V7y1pMwyVAhcYrZCE6OqIqOJOkLXPXPIOi8u2LQv5ijbqYg1X7Ko3BPE5LrC
ej1dVuYldrcsswKsLnOVW3wDgeVCcVPqEh9zdnhnluBt2WageeaVhJVg8Pb9cuasaLM+KnWv/KFf
lLvqivPplG7WuqabX83ejO6Mg0yZaMtz1qBCOOAVNKrBFgzQOXfybHCo9H5tax3XEEIY2G1FYlsH
BJ6eH7gen+3a18TnMVfsZf1PPB2Jm7YGEyKhakpF1yosIljzXM26ZDqan8eLITrWyaGX9iHwzrRz
cEIIqOBztqlV6NB16o79U3fgLz3VvZyH4OQqkOettWE8T6+8kahdWfQ2kEZ38l67ycLdmDjQj3I6
A0qlxiG/xQOu5HJU5h7CAWNrha2VDHtHtHvNum1kB9hJX5BolnC8qKo+RSn3P/p6qRVfaEe6txzi
paDRlznHtjU2KO0paLZPOCjrJBpIkuU68hPInDNMduqS4uIf7PkFIXJQaj3uNcIWEAUKztJpjt0t
Zlwelfl1UhUJUZI1Nk2yNYh5UAYFPbEbqO5rli0a3EI3ek8bxiNb6H+EELZIr5MlsAdADPZ9GF7m
k2zNeCl0EkQrG4RSKW3tcmgnAPTgRWd+fjEcm3CfW57hJv6AseI8glyyk+pu/FK/NHvZ09nmQWbg
IoorEEJzWHyoG1U699048NjiI+HxLt0vD/ztkU/ABe7wcj7TbyZ622bg/CC6TkVZtioe0IIfj8hR
4w4yRk4bOWT+k08Dzi/HNSo09YRhrqztMhy0Xvci+0uixH5nowdVcc5bsllNrVDEt0BM6VjTEsIU
dsv1B8prxZ0rJz3yRqxeekLyk0J0FLQs4tyHBD1XPHifAyPSYUyRLPorhwP16mvtm32tuupu5rvk
6w8S6zbxMEiI//huiS9DlQYx25Z1Om7cEb9ef5NA2NO64szvbeGEvrQtkx/xJwauAIVQw5t0opQp
No05xOXTVskt2/Fu8thnR4lxW5nDhAOCjxeHlCHeYNS4K+uMACfleGGg1r7JPkToFeb8z0N68ZNX
RNZItxloa0zhEDNBRriwHpjhl3lnuGnqhLt4v+xBVeDVILl3ZSsqM1LwmJDky0AVAPbpNwg329Hv
kufz8ws6MOh6Vl/l4wUAm5UqS/QEAOANG/qnRL8/v09bFqwBBJdgEJsxcj2GD+pXqXU0ysP539/c
kzWAkH2XcUyMFizj6LzAh+pLYzmRn7rpsTE91PCYo7Zkw+gSyBPVbjUvqrQYYdPwPHi8ezPdx5h9
b68Ch6vnyPLGVr59s9AWbxaynFFFUWGhYi77PPsWVNM+1P86v44yEF4Fr+ozrUrCtM84SF6beCa2
XcrswU1DS/Jgtplz1+bwrLVCQu/vUnchkEwy4VB8CQMd4/zPlXkRL1BAMq/G6qUvvxqywQmZhdxT
V7g2DWmzaNxRtCvF8oPidill31w8AYgJcG0b/xtWGG2fszDkW9W7k09c1QM5Jh7lIX8R3XAJ79xP
LjL5p9dWosexDzEPVOymJuZCDHDoUTZnOFjuOb2IegAF5FGHvtKym/b/Qtpmeynf8IQ8SEPVGuIO
VaKOkYzMGa4id0HYDW58zD5qX/8de+pGJoFWhQpyQfKqtySkKobmsJTmFvWouQ/US7bszkfASWc6
cuE7ACFVhcUSFzMmODzapcuEz5J8LF3I3hZftDCxfsQsCNOrMLcScN1OWvxcoWutdtOOpNQzMzOe
XXvI5vSQlnZuutDAG66auukfLHyi5o6GadbnNuyCjwmLQ2tfFqEVSg7FDfdTNeu1oEEhCK6Z9+6H
/6OPpVriVj/FpW0PknqteZqqKnSjVJO85sqwhISBqY8wCgtg6R323oAX6PdJhnZ81Tm/L3xfhZh6
Z5SQL1iAN4xmAlCfpR4mWnaU+UbInFBBS82381hbqR2FEqfoxUMlBXfO+xU0FLbYscJX8N6aXT58
ke7n2yXA/DbGJNHiOf7++QhAznKLi1bcGgteXY+2mjI8XoKAOLhrEgN6ytP+vFEb0apStM0RDDJZ
ECsTvGKIhnk01AUfwdNnlcyOaWM+kkkeeLe+HN+hCP7QF9qsTCZQhq/zj5+to5AP00DyP1zHvuxM
3EoGFMwuuM8nSHi6YJOi13M2xiHzAu1iWa41yz+/ZlvejfEidFPpYFk4ERVii5bbY4fCiy3V3qzY
hzGm+zSKL3S1lkBtHYjqGkvIO0ZHtbqDjLJnGxBf59SGtjuaRy48PEplwracYQ0mOPgwTeD6sHFh
US03+XifpEdFld1Rn8c4ERhilAx6wGCQejvZDteTj3zrG4NYuPa84F61cjE+6J7fsC2HgG/b0G8m
hJ4+v5Qz5vtCSr2qumUJLswkdabs9wX3NsNqpjTG7wdx48TWF3t8OW/AZupRsTboqEWf6ykJdZ3F
TVLhEO8vyh/BHovGZSA7t4dAXbMHkc4fWLTCE1sm8iU0YrQDIi2oL5nt00Xy8PYPBuF9GZRZeBER
q5I5L9EjQVAMqbfZMX3guoUGOkhRlsTfOnc+SOlFtvYIolO/AHlQr6ovzDXEaTwCMDDQc+AsfHw0
3QXHwM9w6PrlkXjyF2EZqJDA23JJJpV/f9jzp2QpnKSTFcybCJDSsjWG8VQqssbqDW2yWImYF2cO
C3ftx8hVUW3ZbpfvwPTx76otnnROTl2iqgbawnS4pJBgYZJiF5OCzSNswqdVlOfal7KJ+h9Dl9Dg
oHW5emMnUVF+GOsI9P/no2ErhazzuxBuaZ0lS50hv7cQjbKr22lpwfUgI6mSoQilBbEzK68pUPpQ
P8xR5OTFeFTAYnfemK0NXBvD/33llwHCYwoaflgtt0F9oOmfHPAMBIo2Sj6kWyGnT+FiRw0E5D1b
u2rJR2NwSiap9jZNMPBlwTSI+JyML08JNdsiD/DOMtp/Zeb8F5m+nV+kzb1YIQinYAaiZ1VX4HBz
hIH27BNJoBlXSWJJZoawUk1WBVrKANKXl8VyrcvKBh7sYtTQNyMs/t6y2ukptZOwzHnU1OimrWJH
Ne4nijtgiBO3hqR03EywGH6GyK0O3StVnGxJCrAt2F2M9omnvvn/ORviAkzvHeKDpngv46zZLPIw
b41PMCR1A4Xye/ugX7aQcQHhu/UEyVuMhGCq8Gg8zl6HQWgZ2pZHgCvTYJpm4lwUp+NIEJcZmgZ0
cFcXNZRGlhdrnnGz2ODC+bzvbduFqsGy8KqCXlghEdRJHtRtigjSrimmC3M8BCvuULk/CUFlUq2b
hq3QhHyQ9/YUQ4ILCb27Gsur1P7SSfkGeIIUPVFbYfC/YeWJ5TIpmT4i5zSe6kc4BhVXu6N7PscV
7GTPbNL1E07edEwwpd0BTQ1/Klj76kPvM3C48sE4mWNsRTH2STOQ7SwKfcb3ttm5NqdpVKEXr7rJ
gjtd3Z13B9nvC1lirGI9MjF950VTfRm27JBL58X48XmyPW8miAwvpV0SSgtAdK/bU/jhxbIP7+hO
+e0hO36tsVot8VPJWEAPO5Y1PEH9aBX7Tisd+v38gm1nIjS9oPY2UICZwnENHrkAV/EF43JKeDa0
0EqReMNlcwhROvyrVLQZQytEIWJTzLMnS4sPdXssvTA7EDxE2XkrSQxbn4HQSP9llxCpWbxAs6kG
Sll3TqvtdTq6UevPmqQW38QxKVVRvDIVnzHvPbrRBzNW+wyZPADhTwP2SnXxFcx9FJJzfHun3pDE
rhCj0KOZ6bhv+FueNwBnL4pyZW/5lfv7anyv3mdy8T8bH2eqJXhG2qCHsc3hGXqfg1PXTcCpm//u
jNUrCC42IEliaRYTK+S807qeFQlvAy57F2eKW06Z7LFwKyusz3ahIi7H3prHFGe7kXzqyH1feeeD
aMsH1r8vrNSSLrpSomHHw5gxCC78MvwalTemjPVxK3Ao2J5sFeuA05P/++pgoHEy1X0LmBo9v3lf
uCnx+vHreVtkIMJ5MOeh1Y4mr3ibzCGx21AiZ1Le3pA3S4QvL8gz6IU9wpKeVldxYh2yXHKpJUMQ
DhoQHfcz4R9BY0WvyqG+iTAqeH6l+E+IB8F6O4TINxVtLMiIWmBk4w4iHVN6DbpcNXIKfJLosqkV
iUFie4cyhnPHGMr4MGeXZLA/FGm7O2+QZOtFcdE56qneBjCoxkgMLTD62rmaTOxGZocQK8moM92s
sTFVv5u7fS4jZjghm+AZZbUtYo+DYc5tseCW2etSvzoGFwXImV8rwh7XCL2Hgnff/8EZsIbkNq8C
M6zDrlsKLBydVNfCmBye3yBe0cq+UWRrJySAkkyzWQUwDd8OO9TYV2Espcnlp+8Zr2ZC/CszxIVj
C/ujpuBmYH6FRkDFzdCFcFFfJYf0UdYOIPM6IRekUEptKn4fPOaRo+q3Jqb8O/33u8neOYWQDtRu
zPuaIHrwzqce0Ijb+1ovGyuVup6QEWwyLaOicVNAyaQ46FreFX6+V5OLbsf9LtsPv6tbIXi7IXzW
1ZkxdQVfvbb4SEwvJ6HDvp9PC9un269kLfZHm0GQZ6YBj1iWqXfwUoB2rOUx0Ip9obLdeSzZEhpC
eqhnO0xKFfb0LrlI+ldVicTrDlazi274x+p8+G2GMHENhYKUlazTlAThu9SvZO7xDrf4dwpG2XHj
/WffQKtsYQjZQm9VPNTHPFvEykHJjGvbkvH8b8eUjREANCzhfkGwKEs61VZslIpLky+XQ1GhUKjp
k9pC1+T8hsmQBGNGKygzreZFaalPs5NoZo1J3aI9dEUnbXnZ9ES0yqE3mBG8iArxVVqxaRh8o5Li
JWOHjqBtJ34INSnj6mYSfAMSD1tQMxd6OOB6ZvnK20S46MeATmiu0Nu48jaRzby+ghPqU6UcwyUz
YJeeKpGJb1c7n6FW3ub+728W5EttPLWYaBzShdze4BoWtcqEMcX4ydKdUcO1qUwkY/MzZQ0i5HMz
qJOiWwY+keoyG32o+EKGvlL2Y2r86JD6YHiX1HpbPrhGFJK7MVaqqaYzdgvl1+L39nUeS9x8c4dw
YWGqeFC0T5hoRi2zVKvB7VmlqLaT20PqFLTwzm/PdvKDzDZe+UwVMELY5ubI9LHHKaUNXjs7E9pQ
MXwJrlWHmSAA4xyo2V72mLS1enhi/gUqRHBttPE0pDCtW2wwPi2d5oCcxA2g5HPePBkQ//dVlaQF
U5IMgYWLaHKd6c/T5zCS+PdmRY5PVR3NhcygoiaVEkZkCBJcOxYajsElclngkOwhMQI30S7CP/l2
fX3+BySCSZQGylhX11EPg8LskcR/LbLno02n4+0FP39fvLKFprZddhrMMYzsczhfx6z5fn5LNhPq
CkFIPGMZFnOwAKEJH8rQDRV42neD3Z9HkdkhnOnG3BmkQEZCYnss62dSHM///pZjoX3KBM+Rxe+c
hWOh1tQuRl7DhVIMYl2SVpfM7joo6MoURDaB8CQKdQ/ev2AIQKYe5rZiYpLYTKyjxdQffUkGJ1tM
9w8MesMRJzhxz13oZFbxCUMxUJUdst4PBtkL2tbe6ysQYe/rqFxKPYcxRmt4HbkZa3SdW5UzycjJ
ZEDC9heJXtksw6R3kg/3udJ5U7VnU3K0umn339ZNyJ/ZgA4gO8IUNtotD5o+uXlVXC5gsf1vMELG
ZPlYGPGElYvtT6zRdunADpYlAdkKmvX2cF9cZcumHrS5G+EDas9eFqO86xVZB/Hm3f8ag+/cCiOd
DPRVTtiZ3MTdf7uPPMMrmANdaN4zNcsleLYStE5BHqubFGN0ogLxMtjlSBKC2z6rdZXuWY8SNzN8
DMU41NrR6fn8Rm0eqGs8oTKw6zEzRxsFj/GU4jGauiCvwXWA7Rq1V2ROeMegUSebFNzcuZWRQpbA
TWqPbxiUIyMutfFobASSp9DNNPQGIL5A9F1umtW8AKCJ3Sl9io0BtwG+ZO14WIoXATrV0ViJZiqG
XoH3ztFWGYlGApToyn7k3NC8qQWpDkKqmE3p/uSlfQ0n+GJfdPjyawEXo52dzpNbyuaJt/flzSCh
MB2NySr6AQh5YvlRWUNyQj+cX7TNncFYP0PfBXqBxKloo4PLG6SFf1dfE82l9JkxyU2GDEJwaV0x
wAWaAyKxy0Oll25hGod6/H7ekM3ONk4r9LclghOzwewavNKgpu7xPN3v+bSE/VQeecDIHgU3TVp9
lvB/X6UhOhr1UvWI0oZ2l5PaXA1svLfLZn/eps39X8EIJnVmCQLJCTD53D0lbfZhnv7k0Wn1JSJ+
N9p6jm9tHRDKmD/FoEkKVHYMcu2xNgLvP1kjXtZGoChUJgVFD9WTQ8mW2zbvJGWIZMGYcHAT0HBR
lsEadSygAQdO+FCSZLZ3HkUbJsU0ikfh9ztfxLXdkqJnXqrPH1Sr/hxboRNKFdxlMIIhFZoQ2q7A
J6lS115s+DX92hjkTw5slKB/2yIUH9qE27Ag6JCVIXleP9a15P1v0wiDmeB8wVwYqArer1XLCm2K
AlBKDYqfNR9mxe/nx/M+JYMQcoulKLGq9ICYw/6W4IYgjO2bHB+852E2/WpliRCIWVJpfcoLwkAf
oINxt6TH8wDbdxBvCCIZeBgm84AbFZxdsdNnTrCnh9wNr8kjSps+dvhbfSE7wCSLJ358Wg06qCMN
VuHV2TWTD53a7swwlsQk34KTU3llmeDKC83saeSW9Wz0mP2FpLui/ATeRHdMrtJcQrSwvVO2avJp
UYxvcJtXmTmomroADQMoOJRry/rSygZwZb8vHPqRmZYzCkUcZuMltLTS+sN5R9jcE5y4ukZxZYhp
1Pd/f5Q09pKCDRctSPrHVGlddYI2Y2lKPnBlMMKmNNCNLsHFgsOy/GAseMW+YdmfVBYrS4TsEmFQ
dAlirFQ7fw7p5UARnPqf1JUrDL5bq922Ki1IowgYpAD5g3ltNAkG/SVbsunAKxDBpeyR6FMzYkta
Qo9owXXnFnxZQeuGbe1Mi0OjP7kd5FOm0MnC4O7J7UBhTWk3YHNGtLpatbPgXTuX0TFsesAbiNiR
3ZAxXjCVguAn90rjtfYFSyUewPP7SeSvIARfNrJ5GDv+sYaHba+v7tJuzwafFpihVSRJZssahnMG
PYi6AW4f4ahprLbUmrZD7wy1HEu7Z7ghgMTH+djc/Ppco3BPWbnbwDQlHEqgcAUrPnBvfQuPXAyd
HOpL2bPwVqZZgwlnTm4OeW2MqGerdjlqQ33ZGo133iDJqokdpEGrUGuJYE+E6UhMObH4U51JGAt4
QhSdYGWGWDDlSUZVMD4i0xSQ5A0e5+yB4I6oJBJb+HKcwxEymlqEalWbwOlAupRpbtwb3tg6NL5n
C/ECM0A7u+TQlkEKGc5ITTVoZw7ZRZAePgRR5Aa4h6DXpjI6BghiwkRSfm5Rm2CO4pejW9xrVi6Y
41NaB7/Ja38+ubjmdyAPx9RtGBTHND/bhY+yYReZk/B/XyFGS0Ehu47uwWlqHMJ8nXyPeomTbGKA
IEBjFqhhmfj6Fxu5UlsmMJoZGJOjFB+t3yUY52+mbIUhrFyf6YMeE7QmWskjGCKn+BOUzM7H06av
ryCEpUrDvCqTCBB53jymffeRqHONXiT1ujBlD6abWGB2wrAdxlBOyEzImHczXdDFZ6baFzT53k6D
3TgjVIin8Q/42VCLvGEJeY+i+7Gr0MXjDeh/jCfqgKH0ihWyprfNIniNI6S8MRksrTdhk7ZXfdUr
bksXau/H1uOeTf76Az4nmIUBKPBIUeOEWyRYEkKjAXCG7qv9Xc0k59/2ebECEFwuTVnWh+2rPRZm
rMp9Bg5qLgXMGdSYJAFuxpDBCQFxZYM2feG01eB9NlRX4HzpowHBlfy7lv5BcY0G1V8QQo5toqRO
lwb9lYQc5v5+0D+dj59tB1gBCBm1L3orHznAfN/uqN/vA8/eFQe6nz3OkCab0t+MoRWcsD+JFVa6
MfNO4vApn9H+Mpku6ZJrW3ZrIDVMyAzJmFV0LIDUeeHi6q7tL/i+Yzu6H71sceRXuv+AyMX/THRT
nHDaBH1aRtWEvvVBRYtIvy/dwYFuXTL/X6yeHSdJ2bpV7jHjF6L4+Je1Yd5NORBV84mmV5H2xRge
4+4wD98lbrLt6m9IgqvHg50MegkkbV9/nHeRWxXOdImXNLw5e9SNVSf7DHFbSYBth/PKQMH9rVLv
qrIBbL1bfIhCectf+l21s/fD3h4dGZzMSCEW6nagAy1wmMxscBQTVVMEvZq/zi8l9/CTqmllkhAB
S9NakCiBSV3BPpYollLWyZaN78YpxmuPI14YT5iIZnWy7N5GFhz85K5Cdxn73HuB07mxTx7Om/MP
Xv+GJZxUuaGMSspPEOVQXBF38Von8RmawX37IriU98FsloDGG55wYplsSUzWAY9ghIne6nSmrRda
5RLjVbc1P0SmVT+SnI3xQ21CqN0lVjU+S4ze9BRTw9wFPhnB+CQYTe15HjXuKc2zcT/uVA/qOZ+4
7nx+XH40N5VbuDK6JxmkYPekQEmpVpHP8kFx6Dg6jd17lfkosYxH1InrvFkmfqSSKqPGUME90Rl2
nEm+Y3PvpV1+ZQ/arjdQ20eL0y/JM0R2bluF3Cd1KznzJJaKZOx2VyyNNeJYLfRvenhRsq9GJoHY
DMKVlUJemYN6aqsWVpYlPljQyRyk/9FFRGJiXJHOoBKBi3S+onqcMUHZ9S85hb4Xp6+yMSZfuLID
QbZ0QnKJwCIzRwRLl9ipZyh0n9P0uPSlpOqWLR//M1YfKGUCugQVIqZeEZYX2py4E0Tgzjvi5tG2
2iFeSKwgzEKnkZ7A3Xt11KHJPh+gmL2jTR85tjZfJkksSZqypRPuM/qw10ddQ8Wdt35qPyyfGyIj
TpDFlpA1Is2KQ90AxGy6+gX1wASxI/2uheKy4aNn9U+aqXCZ9XeWokLKqFCphF2MbYqnemeplZNT
xW/m9r95g/jUrNEcFJwatsoqYydrM6eWXcxsVo1vhogzboT0ZEp4uGrBrgtmJ4uPi/YhkHWZb3/q
r3CEtLB0QTkqE8+x+U6LXArRj5scovOQ2oQUoFrehHfJgRxkMr3brsfAn4p+NEsVx1PDVltKVqAZ
oGsv6OAr5ILI3rW3V/ANQkgM0FFI83jg7Y/lh0V1jeFSyffzLImh7bzwhiLkhRi85QONgZKNl214
UFv/fFLYWigDE/C4dESJbYlSNnXaG73ND6cBigDjAq7ql5ZKLkZOEg++7EEljwcFzG+iSVBolg8X
s0mXpZzRYwDyfcw0LJjzDs1jqT1Y2W8fEgKYUFabEGbSS7xveM3XDtdoToRezsgLr/PMXS74Z2vz
xBJHdr906ucCrODnhpqPGHQoZswg/CRyrN1AcYyX6tLccfrIah/pDqTGzu/eiQ8KqPR9Sp+TXNF0
NL14SnOcWOwW2kGDnKwuy+QnXijgCL6OXh49YipwCkLvu4ZddpnsHkM9qUIFDMHTFYWlqgHyCs+4
7nd4zrG+jNeN4pYupAceORUcJEqJQw6lpy477fDb7UMcHkRgaGM1OB+BcFh1QU9jEGjM3tQ1V/gA
PNTs6fxmnYSagCCcVRnESWndJTPeeWKnQXt28bLokjN+c6NWVojn0wTybQwAzF5bswvTNK70eXbO
myGBEEdf1NguFzaks1eFN0HxEhsSEyTLJM69aKzJG1Lj98fkEEGsYblmsolOmQlCsI7FmIDoHXsd
lbe5+ZH8di38fqcNISxT0A6GYLycvdRWL2eSHs3u8/lNOP2MFyCEiMztvq7UCBB4xSkd048vyHH4
obqcZD24kaW3zdh8cyuRmEifi1yxRrhVORq6GySzPxefhw40lIq1s+LUxUPPRxDLS9KbbJ94+ltV
rKQMtZ4wwDbKl5G3SksOJtnvCzEf1Oi9bzL4wdhrT3GV7DSz2p/fKBmEEPTlmEDx0IYJdet3zeUo
q+Nk0SIEfLBYoaY3+H3LulGWh57c6bXEhNOmtPe+JvZFh1NtNnYOX+u8ot//vNHUK6dLXlmfQ1nx
e3r/IeAJRzgu6pPS1LEtyRUUMPl3XuSZblo6y8Wyy/3Yk40pStxbJGMYwMuID0sY2JTdkWXPk6WG
Th2r9zalH9te8RqzeIGy0O4/+YZYe5n1VGq1gr0DOe5d32B4i5WyveOp5t3lg7CWQp7QC6teMgWm
RVflD87TMh3U3Cnt/1+gWg8yZhMeM6eAYKc3dbzhgSnjfcxmahPlTYVjfEKZ1U4Qmc9vy+wmabFt
oUzN7B9c5Q1NzBCRUnRKi7EtSE0cInDqlEcIS3qo8zwD0iiHGlP0D+d3bTvi3iD5AqySUj0outkO
gIybxoUqGHR465056JJj9h8yPG/ZxmMc57t8j7MsSV8qSQBdJPSEgxvcvuRDSba9K4/TXs5UtG3W
G5zgKF1U18FU2Rh+ar8s2S1rvxSjpNFle7c45SAf5UD1IQR2j+8Qo7QjVECfR+YUR9sHv7qrfM9m
dL5rmPmUEf1vGrUCFA76ogrjpKEALAk5LpH9YRqK1AHp7PG8T2w6/QpH2CvQzc2qogJHKz9OLHSU
yI8Dzr167ILfp17iIb0CE3bKKMEUmTYhD2ko3Pr0UtkxNPCgP7zZsxeZ4vy2aWgRB5WeCh0e4YAp
NRz8ZWxBgoR8VHNXrQ8s/GwXX6NA1sm5vVm/kMR70iGMs9aIgIShwqtqKW6tJt53Zuud3ysZjOCE
mpaq0NU1Ji9se1e3d2Pw1dJ//DcMwe/+x9qX7UaOK9t+kQDNol41ZqbTQ7lmvwhV7m5R8zx+/V30
Pt0p0+pkl+sebOAA2xu5KoIxiYxYETdLtza1NXtZ81OvYrCzje66htdB9iMEuSiMs7psscweJM+z
hw2O+Kj2mhNjzq6U9xIIvdjdBY6zu7Gu4pVSwMngFcOKc2yZskVRb9/aQOwLZlxD1/kFDCQ3x8XS
EYW65Nhhz21LYpick8ihupiCCLv78Yw49DcWV5p1cU7wEoYAq7fk66TIzjCZJzIOh9Yk7vWjEkHx
TtSSuVrR3+DZ6nNa3XZ27rSmR/3rKPvxFTQ1eDyXwWzIl+kp6GsW20zwmf4N28MZjWxxazx230af
PrJdUpYg7LETf5PrN3hc9m2auIk6GXi2/ocBJmtDtH1+38Q3CMxeNsl2aPFGU0YIrIzaQfGwCB0U
WR34XdEkFCiCt9/dyLAB4wwC3QiFomUQp86fKv0B6yOW5uv1IxJBcIYgFzW+bhMGkWL1xnSqUt2p
sk/XQQTHwtfr6qiCsHFAXZlF5kGfCrdZJsHJiw6GX0SZJ/pKOhuCtN7osWdkGsSfG685lidJuJRq
/3btcjJ8gb5U3aTOLI/nZ/OkeE2IgZVHJz4Sxwzkg3k3OKLNJYKD4mvzGaVQX9Xsuy3Fy1IjuZq8
BHYi3IzBbOqKC1lcUEWz0NiuC/RYPmdfkgZ13i3jUhydNnb6k5m7XxXXeFlWKOobEUnI/r5xLdpN
BS4todOkgOf2frxgCYgusJPdeL45OC5CtHoMSqAcaiwAomZ2qGb4j3To1NlJ5/fcHG3AuGCBT52i
xCAqCqMFfa1mGswVfagqUYOcyL24MFF11JDHGkc2yncxfSxEOhP9PhcjwOTbdIoKMZbSV+QwG4Pf
Cg98w+w4k5pELGrHpnqb4CJ3aPOPvwfB1VjYjzNaC6ZBvLT3q/RL1f1eGOU58rShWOKMQEVmuzi0
fDC7bw355VVCrN65mBPhyiswpRnYycxCQBGmw83a/F664btgVTBXrUuJ39erBRWir2f4WF4EPrF/
ebORgnPzeqIkT0ucttQpDmjA/KpLMR9nH239GKOXfSqcVTePajkfqsZ7jxlgVzbe4DQsP+M0OEd9
viRMwoXkN0adHjtFdBu9H8UuEFz8THJLQUcaIGpwdWa+Vj7Io6B4+5dcd8HgVGimej8tK1TYB9WE
PjR2iULOesPWJXn153d9tGIC4G+tcTGzzEvwKuDNz5PxmTWblWdQrQUB1PffOxwuWkpEkepGBQw4
9Jbi3vzlPssX97mIwYXJUZrB3ZiwkzGp26/dqW9Er7z7yfMCwUXKhhRGOusQIZ1N38jcZkjdVvI7
Y3GGyBmUH9c19i/19T94/LN8ga7oIp3ZyTy1nn6qg/lQRu4zNkJg30D3VcR6vJ88sYAEPPZsWyEX
RdfMNrthQZQb0fhf60eD3FXWTW98G813xdMLEve9msl1PdIWSBn5GEm+ibfgdPKva4+Z7dtK54LB
BYNxXGK5YdIYyZOC+/wkdRX52IjYYXZsQsXSI7CuY9miZfNkIUs0LspiwuzMXPFr0GBj0WOY2Nns
2Fbsjr1xlzatIKPu1adbUL7iTuPSiHXsM/Lm+8lla5Grp+qzOjmNZ2KzaaM4dWjeveOj8hUoZx71
UkhSzAq4ETwOaRoszYc6PSXDr06+2+YrGM42lsmKJAxUwjakM3qvVvthEFUkO0H8FQRnGgpVpnZh
6iuyUzveEWw2R1+e6JB26qpXKFyqoJmkzD0rD1csd5TRv6w468/20GPgwFP8LBgOv9w7xqmOSxyz
LcdaswKRNuSotAmoly1nED2YiuTi8gVu3OdR6YEymNUHJaMnfVUFVyV7ke+V7rhkoS6RbQ4sk/de
i+XiQYZvFPUB68zuGTtWVPx64zCnOi57GGTtLIW9a6Gkd+opHOrawYvQ9ZAksjsuf2Ai0pKUiZn2
AvIqxvijzK425eF1mJ3It1UeX3AbaiknY44DwouJg3nbWb9Vsr9irDi7jiMwBH5KzSrlqolV6Kyb
HgcQF82JIBQIYitfdke0RxO0An11bX5XDaoz4eYMS96CusM0nCF3d2kZC86InQGXNl4pj4sNNilL
SWc3QJa1OGV/S9MwKnzJXJ0mDXTtUW9Eg0IiNbK/bz6MaztuwIUNKUfty9z8NMrH68e0V5K/EokL
C/0QG3XLvo7iNWkcTUke6zw5pF36U80+NQke2M1HU56PFHwcU9IersOLxOPCxahkVR4ZLFzoppeN
1MMiREGoFUFw0aLXwcWRpNBgrWonfSL38TILTHHXddGvJhuyzVbPca6bzCn6+3Rt9qw1+qrET7o8
hPrcHK/ratfgLyg893ssVXUnp+rsaW3j0Syg7TFfn80OOyrL0VlFXR1ML29sfQPHZXQ2EUIrCjib
PtU0duXoWV9v+uHYzgLBdk9og8QldbNoiqaaldlDJ7OHVx90wli/d0IvKWXjRgkYWYZZhTBSF6od
gjce3tZv189nNzhsxOBcNY1U0icJUxho2ePWna1Qye8j/WfZpk5MP1P1lxuOWV7aIHK+28ZVouUU
dhfZL6+yzel3X2XZ7muF8exhRpIfCe8oVU0SAa4zG0ceMSObhym2iF9X464zbVCYG2yOqtQTI641
qFEHcxLmdNYftoi8bTcHbiA4f1VwY0PyRp+9ZbmN1VMBCt4/LfXTdTl2zeECwifaThtasOdAW9KU
lJ4pL02gVfrPAhOZjoKy35ly8I/katE6g9Z8vg6+d02wPSs+/U6KOXRyB/Rl3jzYq9p/fLAX4nE+
XK2ytCQUKt00COBZ7r/i7QanjXK5RNw2CohKQYbj0bV3saGAjl/b+U9MQ7vTLLIWgUHyV2P9qmaT
zETL+7DswlwPqk5QlAnVx/4NG6MfMPQzrwwDxzV6qrse0wArf/6r+kQicWlXb6RZNlnC0ujTqPlo
2xW/noowuLxbdmbZjMzJassMZn0FtV8UkFj04SlUHRcvzFmSu6YAzjT7Mj6lMrSmEIzWw9IJ3mNE
Q4S7WXhjeVzsMInW1RL4vbxKT11juVO1IJXDGEOZkumsmqB4ESiRnwBd1NaeW3ZQw1xhuXaQTuc2
+uN6rNj3JWxjBcOPhbZ4zvYsXdMGvJyyLPK1jR+kdnCNl1fuej5cR/qXs7pAcXYnZ1IigSMJ4lgP
q/oHvj3GKEjSwzI7mla4NP9Cmm9JfCbxLzMzsVSpXpA5a6xMdDyrHZCr9ozNhCx19b2oWXD/tC4g
vCmm9bAa2NDgVXZ56NXlkDaWU6aiHR1CNXI2aMcVWWqGg7fUs2bFTm3W4MogQbGAN5FEz3HT+5kV
H5puDUia3Y61+ZtHydPcFWrWzGAk+idiGWe2YuMlYpGDuCNMYKQ81V2WrNGsKagRi+ZnaT8lUgDm
WLk56L/M4vPaUHjCu2HNRsxBQ65ZlVxzdug8u7XoI1xgKDzJt11pZZeA4NIrqeYq3Y8aL0cg/fav
u5sIhStIc91qTTRmI0mCJ24Nh1mcuPYhwE2NBX8K2733Om+BH6hsygJ5uK0kj6DncR6ms9GJFsaI
YDhJusFIzSEHDAuDshzQ6Rz1f17X1r6FXURh/4ZNCsZX4dgpA7RF8rBVnGXq3NYKmjIYCxEth0gc
Lgxm2E5TlMx30DB9oDlW1qNwIbYluIIRwXAxT8NcsxnPSB6FjkuRsJsDobeIlMZFvJxWmRaz82/q
1kW3SmDlITiqnJT8VYjIP0TicFEPr8RJ1+k4INww4kI9dSi2ytJRMMwgkIinDaRJbQ/WAIkq7VZS
n/EFoizYgLPcFkJuzV0oDXSRGDO3saqXE4jWuq1H3YTmP+zyYl8EkhZocVAUR2HmZQ7y5mP+AsVH
azlfilEeAbXQ1rNarGmVJMEn9q40YJLG65CCKojnCYwrPSPKMsJ/htVZ8aSrher0WY5LZ7JFrNW7
prDB4hxIbisZLSMDSvKy/S4NSpintruskSDJiWCYyJuQgC+ate1HiFTYNzJ9Mvogw8XB9bCzj4HH
fZWARRGbUl9jxHSyk9pCKojK1MGz4YJ2PDS/XAd5S4LNspp+QeECaD6jm9UYZpjaX7g0P1o3jMh5
NrB9WnVc0EaIqmSRVOzvG81NWivF8gCpNCbOGjbRU2IJOrhZbHlj0xuZOCNYbVlN1xEYSa35Yz9/
XAfDR1vogx0vYENTfEJFr++7brSB5AyCpHpbWMgU3miWj+vUfux14zftgYuoC6ivDWMBRAHKoZFq
P0iO1XiSKQhzuwfE1tXrcFUwfHOxJxoLU08JAgKWfbhNljn9ciBdLRBmV18XFP7zZW3kogNzG1AU
486IsAeGaCLTZveQb8xgg8HdU5JqajVLgpMavWuerAMrQ9mqFE/FuniRXe8GuQ2Y+tquwYiNkKAB
rE6f+mVytOo5Wb7Q6guZE4Hu9qv8DRYXGQas3qRrAZ/VuJkLO5xD8YetSDQuROjzGE/WxIJd87PX
fDa9O30erB/28HumZ3OxIbHihqwNgOLpSbV9lL+d6D5FYN02FxoWOWq1MofqlPy79XKHWCmC4xGZ
NhcK4lYBA93KTDtPTkMzHGR7FUDsS2EaoJFHGzWo5F8bW5tPizVSfLNKbOlaLetBN6etm7e/Pnmo
yuCZ+huHCzlzU2bpkANnmlansn7g2/h6+hEJwgUbsEcbehzhOAZJO7T9bdJrN9MqKgr+xWH+kYMf
Bi5IudgTkwMOI7uz19+nnuSuLzdB+CR91+fVRW38ANHUW6sCAgHUo6kRrnLnTdgvUWfFt/coD5uF
TYuYuH7n3KWosP5ZXQx8K1qZQ4YnszlYaCC5DrKbS7H6+W8QzmEadN7hU85EEM1p6eVKSZzM0svA
tsrWb/uyclS5+DEk45fruPuWccHlTBxUNqAR7IC7amddw6awJkhAzv17IJx92wPW2ZIGGrTYPWfn
jai0GlHI+Rfru4jCGbkuWS3oRYDy/20ABk77Dxw/oJTGVqaMMzTXjzdD55jkNnn+LbXxPE2DTW2r
GoDQ1lEoWU9znN8NjWhwSGABmvo6yC2GNTZrzFCip2a6/y+Fouho+NbPbBq6dKqBgXcyy1Fd+ZYF
hv98VyUSicukcYqyFNecyKRymE5OQjOnEkUF5hhvq57L8XNRIW5zarUUIqUJ+daDFVem7U/cgJ7M
SfIa9V1XCRtr4+KDKteGLakw7nnSTnMkuUSKDosiGhpiP/NGKtNEXx52nKPLkKvlkpwmMa0Bg6mu
TD1V84cBy0xT0ezn7gERSwcTP3abK3xbnpIoHVFb3L+k6l+Z+dA1xyYXfJwIIPgmPG2cphYzDbgY
AWGSnQYU/69ODu/w0Isc/NxLBCLoukZzhmdHmWMCrC3u5EXEBrbvPhsYzkUTtQfRLxbbvtN9disr
W0ayM0AkCyqg1xGhyXpbz9irNtGkT4alHFY9C64rbl8kW1fB7wcSIOzC5DA6Qqq+RqkQg2EYtchE
8XBIFt9eOtm1V7Rt1/UgO8oKkqAhw6gu0Ww0Zhm5W9i6KD/tf51v/jWcd1lWmfVmBgVLB/V2wldM
9TI8adzqH+Wgd8WfMbvWuQHkVGyRLisNiZUuxblA3C3/w8WGUMdc2iU9NZJ1gI5fdSfI7E3zv7wQ
iGTi8m9VSrUSs7clywqT6b6XQyP/9SEJFbs/LQ2Ua0RV+TmspU3qKZvgZ0nBXoL/y4X6XgRU2CYc
7LZFq7XCKS3L0tHOCwt9ofHPpTzr1k8D1J7W9+v2v+diCpvJBLkQbuz4uzpTypokSePVa9NzPoH7
0b/++3tnAe5xzH1io4/xZolpjSvCqaol9FyRYxGfmjwQDiaJILgkO+iRVpcUImB6ZNYKZ8GNYyfq
vtvtjtsKwv4Vm3usXJ9T28SdkqeH7VE7SD42oB9bMDvGnojNby+jKxqxTV0hOhppOPsdySpZgxVh
fmBtH9dy8Jpx/Nz2A75hiyOZ/7x+QuzX+EwL5lgssFQ00E/zXxVaVxVjgo1LL4J1YRFqoRSKiax2
zXkDw0U2jUxGEqkaWnXtHlMDX/TxoKpdMGa5oMbfbQreCsSFNNo1lVInEIieixdukSqMwygwEUH/
y0XQbnRDY78lE9bYDzKC15YhaYk9xrbyv2FgCcxu843t544Vln4ZipgLd9W4AeMysNEsZJ4SFeOR
sI9R7nFRnGF5oWdFIs5zoVzcrZNiSFnU6JBLwfjsUfPWQxzOj4aJOX7NTwKRZEI8zo9NpeznJIVo
vacEjDOzT118SuP2bjlEbiTazraba7fnxnn0kgzrAoJvTBphh3MO3g/dZzydce81XnSv+ZmX34ro
3BTR+XFukFGry3sJoPW3+mwFcoP+ZIcGqwV+bSMk32IXrvchqT3703U3F6qXc4t4Nqy0onBAsxri
5wG90m5Bkv6bhVkuhw55GeaghnCwVOZjm6mll+rjDWa2C6cjlchHdyMcCnssYlJV883qXE1fhrJq
0tVT9fkYyWPY9kmI5uY/qrJw7Ua0LGc3yV3g+BK8qosOz+vZ6mkIppPS+ov1nhs68Bv8LRFfgNdd
0uqVDIlytJz3IDHvC0cmH66foUgOzvnLWinUQQFIaviFeY4XwfXfbibdCMF5fKLPNIuqfPUqcLfU
6HjArgirFcRnkRDs75tEShawGRKSrB6JsY8kvemI8PpPBMF5towIOfXsMCzqqB/oiA/90sMgaeqt
H9ovit99lDwRF51Id5xjK2tvYFEldGcZnZNkP4fmUySiaRDJxblwFuf2KIEk0NPWr8v6sJgCsuzd
gbGtFXM154KxRSnTARBjL+JUZWGpNa4SD0fcOzvlBDrZyrgZI0yw1WnrdDb6jKLmgVTVObcat6lF
M+0vawzfFCcbi+RKIamZMKIJ5jWPZE56LEGTeiwOCgKmeozP0lM8Ov2XyGnd6WB8uu5rgvPkm3br
dFgmUByveFN8aNI7JborSHAdYj8kX6TjW3PNZbIlPUNcYuys4NN3Y7+/0cFWMYZlKKKOEBgPPyUz
20aadwYDm0ry0cLim9CIVtu9LtM+Cl6vbVa/vtnpjJnnJi8MlMmpNkhhViOS4H8msFNmhm+sgsh4
LMCkhfZmGbHdZmgBshFCBusjse+sogGl213aPmPRnlp/vC7RriFswDjHlooFRG4dTNCePoI63CGy
6SY1Fehtv2rdwHC+nWI3SrvgTdGTblASv5DkhOof46n1u3PpTwcRsa1ILM7VrTyhqZ5DrNJ4VKqT
bt/XsWDIXwTBOW9stgWiFSCy4XGZT9hP6zSoWK8fz24pcdEbPwsD4tp+mJjeVoM6azX5Vqe5Y2mG
RtKGmjB7CWR6+UzcZK/R7OXYRjeI12HzGRg0fezXwsOfqJzYdaONVFymtxIw1c0tYNRS+1KY7aOd
FILTYXZ7xYn4hj2DdP8nyZQcjdLJZ+x5eVJEvIsiQdjfN/qqe622sGgZ9wuDs6KdaRKURPtV/EZT
7MA2AOhUaFWsAFm9KPcZdV+DtVZm7ZifeifDe2/YupKwlhbZHBcS5DGJhtICZl+if1hOnSUJccfr
kO5WLo7X7Vt0TFxcsJqUSCnL+VQdIy/R5OqQRp3t1KVa3svtWnnX8QSxlb92wt5o06pmps94fgCp
ZIrLaiXsyulzVhJ3NNsga6nAFEVOxQWKJBrbemQlIdW1ezXHZjLD+mESkVMJYPiGvmTN1iKyKKqb
9T7JQlyqLKIxfxEEdxdAOisiYAtEFDfUg0xoQAflYE2Lf/2QRDBceOhyq1R6FrwpeY6rIJZOS/T9
OsS+4+LNFXdQuoJM/tqvUC3EcsbqWXtQw2FJXMnOBL4rguBiQ58s6AmkxeoV6ve5fVxEK973tQR+
aHDpWTbhl0mgll0VS6pWzxw+K+1HQh+JsITbl+GCwZ2EnVIV5UiN+AairOllrxoNomC5t27tkBzE
3KEiQO5cunjNZiOHUFFUuGNuu9kgGqsX6Y07lyKKF73oAdF0iaurN1JVuXr9Lp+/KI79IzZxu9bQ
QNmMANHMWyJ9WFQ/7wUmvCsHXnRA+msrBHfQryGSgaq1pMFLSvLZME9qcp4nQSW6/8V0weDLD61o
dWmIgGHcl0dpcFVfOdj+gLZkZ/wigzvWfMQtkqBY3M0/G1AuygzdrA/WCNCmfR5myWmyu4iMXpx/
1gaRgMye3pQJGyzOwPEMqw4VRRzIz8OCz688oAE5L89LANJrTzqK+ur2b8g2gJyBW8U0Y4AWws0B
OL1PC9p3dDcPyPfypxLGn9jKhap05PewFCgbWM7opbnuCb5q8U2h3ubmt0W03FxgjC+GtLH3dlIM
Ohb4/NL1JZSX1q+KpzoRVcP75dBGDL40iVRDKVPA9J7sLv58bLHoE6sqHPsDPeg30oPovHbj0QaQ
q0/adJIqld1JWcnj1H6LRUzyot/nvlPKZtJmDLsjwI6h1Z3bKrie54Qa46JEOub/d3O33puh5Oh+
E0pu7qRfVjAcFlgmKppTFEjElyF0GSKjauBRWMF2l/dVuOqiKZm9Ig5cDkRRLDDWanxtX8gFPu5q
lCFRb33CftmQzsMhL6UTGrFvF60JCrsW6HHPvreQnP/oMO+csFe4VP8zzmdXH276+A/BWe0Foy0I
lzTmtBirhD3CRbc59Y0Az1Vu7+gDeLqtv7BjInjXff0WkfMnrQHFwkCgyTGwNDhUP7rsmoZ5VNu4
w7k3HcaDmd6KaP7YD/NxdwvM+RXoououLwCsmt+G7K7Pbon1GOvvaE7ZonDeReZlMNQVCjXRYzPc
DySci5/XD00kCOdfFZGpkbIXYNtoD8l8kFotKKdHuTxcx9lzq40ovFvN1dgOKlOYTOsPfUe8Viv8
6xB7eXcLweXdKq/nslyYMcQ/ZP2kp8/d0HiGGqh97FyH2r0b3GJxeTeS46my0fbt6R/WQPVXvDj3
jor3IfZBKyoodoPgFo1Luk1rZZWMhY8evvXMU4kcH4frh+SI+xO2nKrGK7fIwEXnxQWMbqjqatFh
enRJQCN40A1BhSk6LS5YlG2pUdIDoKswT7M2biLfV+pNigfTRBPO1eyHXAvzTubL4jLOzJfZyhp9
wKMs+ZyiDcFVTyBcc4db08XKLS8Bz/qxx106XhVjT34UGMt+XPwHnB/qGjNpoFEHHzPuuy8Gtu7Y
bvMtAw+x4lPfOr6DoxdtKRc4zg/6dCjqSbLBFJSl1IknPKx32KAr5Y3A4QRK5UdwlZat2qmh1Lhr
7qO4ccn4tUsMt0+xa8t8XOh3gSKZV72NuhfJOD+YI9r1jc5aL7ApNMSu1xvLlTqnA6dm7qdPouuC
/dh4geN8QImLctFinJu53sb6Bzv91Oaqo1mCdz2RGjlPoE0pS5INmDlaH2uwbpctLi3XGuVB51pl
dxstenhdk/vefZGMy5sgbomwbgqKTKz1rmyjw1qKuu5FEFyGVHQ9aQYKqSjBRmBau3IteqsUnQ9T
7KZon+FWcpkDIjcetbxxrOqLKXuGLYr2IlG44DGprb5kCnCK2CIOtic9oWnqcP1E2CFfMW1+JmKY
29zsVJzIhNRba6VvafGHvI296zD/krj+OXm+HaZf514lBWSxDwt8qPTi0/Id3x9oh5luRJFoP8Zf
wPgsOVuoz3qArfNdn59rrJUb6FntTlR00Sw4In55GvZ4j5NVQn2S3jkz5gY0EcHuLoKC/7NNjOHp
L2+hG2OLy2nEOC1uQSc6NQ6t6be1Ez3P7Rr0BoMzaM1CB0Q5AqOzP2rqQ52ALI+GqSjg7BvBBocz
6AwHsdKE1RNfsh9sVVb9E7wUeALw59s4WN/Rjale0PjSjyyWSu0BaHL6Ve/+kIbYlxNBpbz7QLcF
4ZLeUBjoIGHvgB14eSbT0dBRYLlKi3ueysPc7FHUgCU4K5WzbZq3udWzpyY5jvyFnjQdo8ePeSds
Omb/8jeRYaM+LulZ1Ri1MYVkk0tC1aVufJIfWPsaPrEEJyXUInOCjZFPRpvJWgmsyseOKtZzNR+i
c7o4SgiSNF88zCgyRb6/0QapYdfrUGPrsZukzi1ubXYfElZBGTbvCbIbVXJpLxr0VbeZKsH7nT/3
7WMkKjQFUULlsl5lgm8lZ/dUZpcezTwK0ajjXg/hIgguSOSqZadZDY2NceVo0sd6+vR7AFx00PrK
GqQM/mrb95MalKOgHhYIwE9ETevarYvJjrwo72IpPkTrX9clYCp47TIW+qWJbYPNmciqzJ3zqkZl
mSRR743RqcQ62Lq/I7UXFz9U6sir6CHjrTyv0bgzj5rBjIyJ9J5pzbZXKGn5o0yLUlAl7njKaxju
3K2hU2Rbsnt0Amug0k0+mJOjHpWQLS2np1p08/Y2d7+G46ygidshk3roUJXBqVHJQdNoYdvpYTTO
jkEn6l0/M4EW+at6NCIoo5YBjz1o0YfR/nL999mZX7EJvjWAoqYi+crU12SOpfpqXnrt6mNZ4y/7
JxSHyQMVtC0YBuYrLDDwSFNhAygZskfMzKEcqY7XZXlbLDIIg5joBweNB79eLVfHvO8SQFSg0xiS
8g/dgpEnlSAdCGB4R81TGkuTZeFIMk9qbtLCMfJfjgWvJOFnF3u9xkIvw8SpLE9me1pF2zJFInBZ
Oqnbpqx6iCA1+NCvlc9DZTi9LVotsjN/wOSwsaZcVW1D5VeQKWWsdnqGExlO9XEKs9vaH/3IweOv
8GZmX6QLFBcH5hVr4ioFUCX15aFz++mQDcJ9gbvuuBGIc/9SopE1M5Q+GL3Fpy6oJ2y39ukdygCH
+sNBlJyvI75Z+D43IynJjDCqk3MvqV6XDeF1t9kNaf/IpPGrEWACulSMCDHU8BXtuJAmsEw3M57i
aRUEgd1DAvENtlXImJDkl6qRrB6LqVcRBGQd3/HNTaQ81J2o0YAdwpuYtkHh8lw/jHKa6EBRkRLq
YDwooRroB9HGjH0YU8EuM8ti8ryuCi2lojXIOxgMmEGCIlRCO+xD0WK4fZ1dYJiBbIpPbUbjfVUB
pi6Cpvo8F96a/bxuAbsQBrhUZNkmeHzhUjVIo0xtKPXeW9qzZN8Xsumov77HG6Fgg8H5p9HHS6mX
Ru+lduZlaY+lFURA4bTrKhsIzjmzSJNABAmIVvWM9LZOf+/3+ZUl9TAUiTIgKjfmTdbVbj4Q5/pB
CCTgmz+6ukCBuUICnX4cK+VYqLJAhp1L81fnoHOhv51BDNhFECL5K02c6ovkdG7i265q+uq9HqgH
DfRnArffLTIuB6NznjLOlikVTKyJ5qBtWgNljs8dBoCUVT78ngY5b7HyQskl7PL09MhYjpWMYNYj
GH29jiJwGJ5z1KiXLMlloCzRV3XtPG3y53d0bb4+KS6MJYltxnqMJN2BX63A62TR1I5VG4LDEcnC
OX8SYQ6/HXE4Wf1gj3aYtB/nJvd+T2Gc9/dLtoxjARBrDJQKOvN0+cd1CPYTb6L+xsg47y8IVdZ5
xZlQ9F3QZ62+1dqPNTHDdMQktCkizNh3Vew0M2UL5SY/gk3jPJ6tGadT133u6NpyHEkmYEjfzcyg
Lfgbg7MA7KoaBr1A7o+WIzxHwupEmhyX6MNq2ILI8/Ih8VZ9FyzODEoyTHFfQx5VKw+FIjf4DqWu
PQx4Vai9xU68qMNqsyxxEpJ+vH50+/Hhgs1Zh1WDpqNmFbUyzGewQoQQ+35pK88u3vWNsFEpZyXY
EYqZKhlQlvoZjFFOTXzsLXmXS/0jD//RVg25ucY5TFGlB6NPHN089dLzdZ0J7I//cNPTPCuzEbZR
VVhZRAfroBeyiDthPzZcBOGShUFJNMkStBXJpWMszbkwP5dNE14XRYSiva5wBsySd+gN671C8pfU
CIbEcPReVLuLFMb+vqmjspmij585rGl/bKTESWtBABKJwf6+ASBlVC+4huo9Lbqn1HaSBm0QoiaZ
/fuOiwG/dKJtUNK1kLulxLmPQfZY+FVIaTCDLo5dDOaT++trl1gSulgAFxamVbGx4oRprTj1UxEW
ZenOYDq6bgEvDdpvoo+JPdWM5hFjApwJZOlKqrJnFcL/hoqc7nNnuuNhTl35uASaO9/JWPxlpWiL
x9qB6+i7hfwGnLOMUgELf6ShwlaMyJHqpznB/mrtwyh9wwKgM139WhYE9v1T3EBytmK3Y1LICyru
Ef2ChU8DTXYNfwhmn43NmKLVuLumuYHjEokW0x6bLgA3ZadUMnyUxpny6yQ7MJUNCGcqtQkULccZ
thEqPDs9ZzlF/1byrhu/DQ6XLcqSkkajOK42qM/zcT3UB/V+8ljfaoz/7rptCE+KSxhqn9dtagGt
R1t0CAp7LwvRmmF/rs6r34eij8rdKHURjp/gi0YVzHIRvl0jI+in8yLqnRL9PvcgtGRGQtoYlkCn
ORg15UNtUMGjk8DY+Jm9pe0jpZEhAgEVf7OcImwnHDPv+rmI5OAChiGpWrsyiwbrDdzXiYXP6Dtj
nK/smV+ckUrjoOgJTr7z2+MSDn5/7NBlabkaBoxd01HcCkP+2VfRo61If1xskI1C1eMSuOsSpPXH
7JtcCpqMdkvljZFx4QBcW6gsmZGBwMVRSe3QPD7kw4/sWRlvsINMEF9FAnGBQaYquFYqnBWyrrLm
TvyMTUMCjJ2e9tenxUUFS9IM2vwvg/zvxYwGSuGkPxMbjTCgZ3CpX30lxeG6GYo0yUWHaO7Gqc8g
2pBTl7RY4QcWFNemfdhjG1hpR71T5qbgG16gT56WtqxTKJPlKy0PEkWB7YOf5I/rggn8y+bixFwl
tDcbBHMlc+X2Pl5/Xv99kQzq62LJohPKjgEy6PN9EwdDWWOrkOCintnVlaLC5mKESRQ8Q/Qs1iWl
s6aNa/ww55/Z3Do1OO1+Tx6mz01ZNskW1oeyNKEus+ZQRU7dumvOyjga/nUkkVRMsxukKm2HmbAI
PmP9YaEqTmSe6u7BTJwi+XQdSnRIXJxYzVKVE2ZoQ987PTacmNapNAX5fF8ejDuxJ0lV5e+8jAS9
a7YCechUOmr1aCQf5sxf7NNSHq+Ls/8cYV6gOKMrK7ugtgaj7nwFVVcVJqk3u4oLuuCQpt51NJFc
nPVJ02Koi4mPQDAG3+UVnietb7jrvs109GK0w7us4iIaZ39g3K5lmgJtVs66ch9X51YOBzR6zMV7
PnM2SuTsby4aowOXIqIPHUEyIN1XMehW9F4QWXeaLlhAv0jEGd/w/0i7suZIcWb7i4gAxCJe2arK
W9tu9+YXolcQiH3n199Df3OnaJkpzdhPfnAEp1JKpVK5nERt72isMbYWbLhl6/aH/NChZr5o3X9X
2/sPrt4Zcd3RzcnSTKNV6+S3eqDaG1w+c+E1gRoWwXwc4PJJJNw/XWe49W7ZwmHKMVoq8LSq1UOp
H2old/nrfIkzhnA/5WrX6NW6iIXuseTjMHll//GynkvEEMt406nKtUbB+c35segil3Tv5vLTZQyZ
MpjCdZQti4WeYmxNEgcWvHCGudqu8WO5G0vXChtUemuSy0OmDS/KeA0E/mL2Wxuiwxojn2zXcBeP
htUtDWTV0LJVFKxFqSpqUjZYxWHQ3LRr3Ty5W5jk2bkemZcX4t/aYApGwihBjjUa0AYe+10zrkQ2
qeMEpd54l/drVxoM5HJMByWBRIyPE5SdkrQjvc903WvqxgWLmpsRWeOYDEYwETGaKFEboffIXP7K
7fuYG64qy1vJMASjQBw6KtSEKBnvvzUMFWZd/S6ZY4m6rUv/Yms2KyYYg2WZSmX1yn1zLuHXkavY
MV/jNm4gBFtQqDNyx8MKYaduM95T/RdJpTRGq6JeEEQ0B3OjW62CdKKvHtbncnkoPk2PTYAAFR5L
6WH58SZNEw1DnZYUQRqowNIVD8SqTspYPWSGFlyG2TdA58UTrUHWGgkfdYg1H4reW5lO1n6qwfb+
N7U7/fDfqU5w/W0ABYNQcL1buh6CDexGqz/ZxXUuG3a+nwvcYAj2QC0jw+7AzoUoVAyCovwZIyGi
0D7MN6nLfBSHVq4sErW/kFQ1QduoYdTc7/9vbr06V5SuTcEKOoTdjZOH/aG7XkDfOIe2fsj94lC9
TiU3kIKYpOsrBVOMwKLmsTv783RCqwn6khbPOWC8y2uY9bF1G7zVpGxFzKyExgnw9OVWUTwli91F
Nvh6115sMATTV+ZFlmCeS+9bFb8tWHfT67JiDelWCaZPya0FTj+2CqNJKnAp1gjIDqk3PUbvtUA/
Kj9kOr8fBt5IJVjBokfvU8aA2PjFTf2xvNNu6gZX7zruh53wcKtv2qfpuU1cjHuRHPHdy3GDLZjH
SIloVY5YURrrbh39imzu8uguLmX9Gbs3yhlILPyujBZl3xxCqg4I3tpvaClzx/E1dnEDIjhMpdOU
rYIpuqj8X94tSh4Y9fjUjHZ42S5K1FAs916IyepRx6J1SxFUneF3yat8iY0kgiFUZ5YW2QqRpkpA
tOV6YPYNLKfEZZFJsv5/c2ip1XW8bgDTMDTMMrD+OI7/tsUS7ILDJ0qRv4ddyJZAnQfP6WSj+SRK
rAtmIW3sBMwokIJNvcfjZ6hXpfWuNX9/myiCaahtEuVEAc7QJ0HUUrTRyWZ6rJ944Uhs9l2wBTNC
1XXfYbUipXYndXa76gH8uwb52bdf3iaNcPTnbrD1iOKw6NmpXu65cnzT98WKUU1lCIcvWC21bzy7
KwPqxBLrtX+Xn5dLLBlFoj6pbAXLNTjuwsPFcX+3AmLYiqslXmGGeliG7J2MF2A/7rrBFWIqHRI8
hRIDt/LLjwtziy/mMb+KTlFYog7/1/y+pG4cysJt645cUA6x9i4uc4WAsq/3pwyZHxCjzjW5URZ2
O89mEHV5ONjl3ZTQ95c3ctW5S7CCkUB8IFrmGoqSgYg25odcPybOkTuYrBejJEzyXJNcFESwFxrF
RMJlfXqwjnkjve7xZKPt02WRZCCCxUAVdkXRs41rDySZLCTtjSmrmZcYJbG8EMzBZlZnNqjAh0Nl
Ka6iHK3iI5GdMhmMYDAwT32m5gSd0OhXp0bQnynHifo1keS31k1+qQS2oRK6FrSLcy+jjrX9lCi9
T4baLczrLJHs+74gfwOITyhmObyYTaf3edJfMxMtTuZNqj9pg4wmZ3/vz0CCk6AUmZqZKSTJSxBR
+uj+fgZBQDBdR8c4vVHTG/R2+oofSa5aGaxgMlpnAhVmFPUYCTXmxySPjpmlhMZUyUKw/+DBngUk
2MrNpV6AV0bPDCC1ASc3ZqiBkID/yk4ooiVedI02c8kVv2+XzoCCgRgLZ9H0AoCdSh/5wMNUq4Ki
iYN2nsJ0sjwdL4E+S8PXHOIzrGAppmpWaFPHg69oPygKaJBNMS1JhkOi9uaqtZu1JGrGVZ4AY1FX
8rPl1ple9ZinZzEEr6IzTURBKFavzPTHwmlDbnRhzsfHy6slk0QwFFZUDRU3AaPYrUvJY0mfLwPI
FFzwJ1Bdm1pKiXPlWBkYiNNANRsXreUSZZPIITZHg3NKyXsOmIRw/V1XdN/LMm5Ol2WRgQg2ouZp
N+gLQFjWnsraCZNa1n29e6tiYg5iaQQDCcQeYuqMhoKyILzPy58V+dYPedBOblSAumYx/XJ8VT56
gyfsf88wq3CwcR+l47Vtnkb9lzlIVm2/nHKDIaiAMhpF3EbAUK/S+/5AT98tlz/qx/54eXt274oz
jviYRH7RqG1G4Qjpk8udB3su3L5/77SSS2/fv9wACXpATVPn6QAg9cF5Z3jzHchdMOlg4K4e/jt+
l13N2yAK1wTBiIoWo7YQcusxfMM8VbOsYmn/fthACPdDNTuqbTeAGL3iVNzH16mf+FXgPETu8MBC
mbOsr4v0wnXY4K0ib2xorIM+MFkX0XyHCl56MNFFFFn+Sl4TndR75QPnLuYHjj4zvAYM4XLSHNmi
CjdFXupkxAMax5kMuCQ0fuyW8ddlndw1fxsphZtC72t7aSik5BEeuMjcXA3V/GWKrc+XcXZfiBsc
4bqIIwx1y1Fv4WvaR4tUnwZWBcuYHkZi3ll25V9G21+5dWo3RUcpWhj/3LspWUA7ul7ttG08w7nN
csmtIQMQl41r+jTkcPtMRn4qwxxGpcyz3A+wYV7O/wshLJnV5T2LHWDABT9oic+utWN8azwZKKAj
v1maIq990l3ofnB5+faV4owsGN2I9FqLdBGe8yX3jOQE0hqvY5LCpv2arY18gtntaowB1ids0uyN
IH5M4NM2qNqK/PuD1oTlSYO5AjEUwtwSn1ayeWJNTt2nZpKt2pGnICSoYg9qeXkB1wV6aTsw20Wz
KTLD4qT1hWMk37xoeHtGw7FraOC0zi9MeDoZWXrb1t01nWQt3P9gH8+Yq9Qbe/WbjcoukSDAVDcw
LFzXB9CEhtmNfVD94krxZe7zvpKc8YQzlg913g89HqNT8W4ZdDfln1ry9fI67u/UGUM4ZovRtU05
Yh2L5ilx3hfz4W3fF45Y2y/UdBp8f1wOZXvqtPDy92VrJBwkPJ74WFMVR5hUhz7Ob2pmfx9bWduh
bJmEkzQOqcNSjq3Plquovm1kuei979uqBpLmdYAbRsX9qVp13RkcRAVI3Blx4tZEA9tZIrGo61aK
R2adcKU5oOxFPZmwFXWhVWRY81spmw6Mt0G5tAeU6Qex+v2/b8oWSdiU2BpLRVuzdSb9NpmHHPlA
S5Ih3i1I2GIIO6JbYB4uEc31Uc1xYutAEb+6nkPwjGHEoiz2JFk68W2RTJpuTwnA0u7Kyg49PSmx
J7sTdp3KjUgiKcBgpVG01EDRDygZ99sDSKqMJ3cMm7vmEIMxEGU3b9ooS3AqiwJNYjzBRhX954pU
mNDl9ZaMJVC2eIJb2TMLkVgCkCGafCvR/XxEVKVU/Cr9eVmcVYMvaLglGGhE0zDBZzVmMXoEzfRx
yE/ErtB6cnL602WoPbuz3SvBNidV0XNCIVQT45bDqUVAvvyuGOUr7PMWZ13czZ1DJhLFkbPg8cxD
Szn1nSS6tm94/jYKlmAUUIq8VGS1z3XfgIxCDZduOL5tqQRrUC0sYag+XetSUnSSXJdx4caaJIoh
2w/BHEQO0+KxA0gLf5QNz6r2s6hkL6RdEBhp8GlgxVSRh8ggXWooMzIXLahWByQTrmZZ0nd3PzYQ
wn4Xi6qVtETYluRqUBm2yybZu0smhbDlNqi2eNMDwtZ/ZCXK7MrZ5TKeXxmIsOlEH1XaWIhi9Olp
qA/actRec/XD//t7N4QtLxclLvG4wcOqvZp5MC23/DVp0A2EmKoylwql3zMg4iT35xR1dTEJLp8O
yYaLmaqIsDlbfue/2w/K/C6fflz+/g4Zu61vZRBsfGt2FeoRsRPpjXGVpK7yKVJc87E4NkF8T7zl
uX6n+FnrlZJjv2v2z9sjJqXQVKiOmEQIyxLbN6a2HMCteoMKpVOkkPCyjLt2fwO1rvHGSPK65jVd
tylfbgm/caabgsduw47WLDEzu5Gs7Wquer+BSutk5GUBqLkJ0+yd0TJ/RhVIOb6n4103PlTVNS0l
7ziZigg2obUaQtCTDvGyY519c/47l9efGiIYhCSuS6tfk/2lYQYWCCnsQvcv79C+u7bZIsEeOHnf
F40BGcolv2pi28etFrRL4+lF9d4ko1ss3CPO504tw6hW/DKu3Ms/QbaKgrnAGGa1AdM6VrHqjpMO
YniMzL4MsX7ihf9xFlKkxEgcBAWjaM1sZye0pjeGN/bvNOM67d+p7WdjkTUkS0QSmwUYt8okQuMI
Hj/RIZq6U29JS/1kGIL5KDCTPp8oMNogOuRHHsaGaz8aPp4qwfy+OeTfellEWgYpOIz5FDfoMsQy
gtbWdu6kGVjZ99f/b85wZOlp0mr4foK0Hr0vKtlcWsnlJxb82kUDFom1tKX6zKOwiO6YbMSTTATB
JJRmnCm/EbrkZqYnw5QkQyXG2xBMQkEUx1TXusRpChVkOWK0oh9M8uXyedmNqGysqSFYhQ7NYvX4
v3KJMcCQF3DJeDZiKuuEEOOb8kV2J+0vm0HBIWGC40nsgYp5OyaRg2BUhPLyU4dhqZ42URnBiwxF
0K+Ox5o5N0Ah8Z2T/zIN2dtXBiBcQrpTJHqprykiTwtBMJt4qc9uB2/xyqfx1E3u+liUbJUMU9C4
KmeJWZN16W4p7MA6o009oYECWfHOY2HkyRpC/kE5zpsl6CCKD0dMc0HgvPNjUDBhqAe7HdGd+ZVc
kaA6GI9Sw7PvR5wRBXVc9H4wpwUy9uWvasq8Puk907mPjMRbmKxoZ/+IncGE+yhuyxbpeGxiNCsH
VJAdyzryh8y6jqNRhnV58wxV/dPiqV071nytf+zL2NWy20x5uKweMgAxfkWKrjUnAMTxbWJ+rZqf
l7+v7V+t/79ahipcQ7qudA4H5ygKpasTI4eodlmAARFB9ZF4PGDvp7sZ/dWnHDy+9FGRdOXtG/Qz
unAjqU3fYsQMVDGajzCH9fhplHVW/IOHdMZYl3hzK83ZMNsVOJAh4eCrwTqixL5bDvlTGY5HXWLf
ZfslWJBFKUFgXWM5O4LBuM54r7HXRH5t7SyPYDBKkjgGkpTIR1la42WJeXJahEku64VMDsFGgPqA
adlaq1jYxm1qz1eYVBlchpDtvWAUrKYFp/eEvW+j+8q+GpbbQcZsJIMQTIGVznGTUSwVcb6W/NDb
s0vHj5fFkKyUyMLjjE1DqhgYLL6Nx3ejLes5lwghUvAU1MSEGBtbUfYkGHkGMqHUa1kp2XEZjGAI
1KTTdb1ad7yr0bb1pehsLzZlBlOGIhx4orULWsKwWk31NCcPWkvcRTYyU7Yj6/83Bx4U1CNGjsDH
UotfnfYFsde37fgq4+b7Q6HHTTFBBgdFwvyjZhuSrZCZLJF9B+RyHekSHI066OG+ZQHS9icDE1t5
EIcy303iD7wg10cUNO/Qvbl6IFEDf2A55p7yk77nK9vo0TyxT5fXbz8ef7Zg4hxVBSlFx7QhnnKk
D8r31cuKfMPnH5M7I1wvGhldvEwjBDswGmqk5Bw71tFjXryzXhdc/Nski+Ux8wyVawgEmuv7Sn9S
pS3lEgHENBY8mMZmCQRIb2ozXEuuIz8+DLOnXcX34xPzC082p0ByUsWei1lPFSdebwAGvqcxVd0h
vS3Tp8uqsC8XJbpt6bZti5kZBzOjh6xZYwfxbaM/Yq6X5CjtO4NnAMGq5Y6VtEjS4kmasEM7kKvF
iQ5Oyz1NsSRmYX/BzlCCaat4X5nZ2v+11DV6K3nQdBViIlVweclkMOuSbqxPYZA4GkrAlNotSHUW
5T4tP1yGWG/el+GWsyTrT9hA6DSta6VCDiaPojvaxg9N63zrmXpwstKbYuXo1Fn4NkjBqVHjmKoR
hSKoc/QVpbtPilKcbM1+4jn5WFfl+6isJPsl0z3BxckapGlnDZB9ld+wyECvt6yYQqZ9gouj1Qsd
+dqiFyWWW8R3aIx1R9BrjtIeZRmSYOGU3E4KxYAwUfvIi8+sxXmNY1etXmW7QUVsEUuFgymyn4PU
MLPNNU7be31AUVE2fLKelrvWR2UP+C2W0ZVxw+2+UM6IYq7ArtiUszVkYvwmQB6OfdiedDT5XtbA
3XO1gRFeWu3sxCYoOPHSYp+ij03zWCwSWyQTRLBFo1FOarU+TI1Dd9KO7DCGVpiFMm4vmSCCHQKx
b1JQdTUQGQ015ZotidfVsgfCvo+yWS/BDg3pvCDgs67XL/v92rc5Hfk3DMVwDiRIrmRC7er3Bk0w
SVncmUXCIZSZYuz64tCPlFEvG9inRmWvMQwbLMEWDXxaWo7Ivd9gKFN5zGSDmWQbJBieMu77Vlm7
54yCuVH/LcGk6jGTVNLKQATTA6dOLUC4jQUjmGc2JJ6ykq6nMkpFGYxgd1oWj0xfAyCDYdzWWR5E
hXmTdYt/+XCuS/LiRjpviZgAMHuLZdmaiGpthDDt6z76mPSWz4dHbkj4CySnVIz9F06lpjbqCDd8
6wr41t9obkSCbIcupZ5mkGhRwkz7nOatm0op0WTLJpiCKXdYwdakdz6ALhQMsQ6a/DtXVa6iRlLv
sOszbHZIMAdZFqV6FwFKobe18mnWFpcbFH0PHzhqxZv6w2WFkOjdi0zAkmcabQFnp2WYlOlDH43X
tfaqDOFGKsEUtDUdKXMAQ7Q6JEQ5LIpsaNFua+NK7v/XjSqmBFBaYzdjDYwupA/Jl+nE/dKjJzAH
XOWGp2Pcg32SlSrsp1s3oIJ5cNQctmFtQ18wuybt1Vs0pp/apP3pzOmxBaes3edHs7BcpY4lF+2u
37WBFkwGBrdklY2cNRi06cnkD2XJJXldiXKInW2Z4WScrU2qpVl+zOPIL6b4itqygXESQURSEBT0
GIqyni6Qry0gVY1Pb9LxF2QgtlO2Tg7baus3WlK5fXvisgnEMhkEC0EsxWbFmgLHUFP03qhu1koi
orLNEAzDbBvISK89tKp6VOnHLLvh0c/XLJSprVEDTKwR57+gHSnL0iIZfEd5brS7Cl2z4DC/jKHv
r9QZRDgxhdJPxZgBpAuNB/VqZX8s/OT9txwplCs1SHu3RNkyu1FuSzj5w2E6YJztuyiQVTPKfodw
fKYm7pQqx++YLFX3VIs9mEn07bKw+/fG/8tqimkNJR2Hpk4YZvkhFjR9GKcn0JF2qCPQJLfGvnKc
gQSn26n6vC4bCJOSn+hlctd4YJX+uizN5RUzxRTH2NmjmVO0FE4mmEHBKeJIlksGIByiBoV4VuVA
itH6nCo3o+K/TYAVf/MeN7SGmUWO7aDzO2YdHVnkQrbd6y5tvj8vwzwPKn6/Bt+67kJ7+E6cTzrz
x1SSzpLtt3CfsrzOLcybGNbSsnKu/DQD454uoz75h9vtrFarwBuB0AM4876DQPoM1hOKHKCZjY9a
chfXYTXFfla2QZeplofY+hv3SjAT3YThniDjH3yroF+0oTyYhsx1lKmbYAFKRyl6HM8BYgTUOnax
5PqUfF/MaMSJPnb1ABHytvHJhMmk7FV3AvraTdNwdCoOaKqzmdK6y9Dkq7WFjxq2oOdt5ClTJXkF
7YtyBhL0bbZjK0qqFCdHi0y30mc3obPsvbiv1GcQQduSJVussQWIGc9o+zHrG4Upg8syWRh7/bUv
XkGoHLY1Uyea/qLyz1SqgSbo/ik4dXsnDQqnD3hXBLlsHNiuSBukdV03B4jTJKbVgHbcXnvK9dMM
SohB1mmwuzcbDMHqRDPnHS1hC2bjyzA/R7LEr2y1hL2v6rxmtYbvN+xmcj6QAUwdgz/IrrCXYlBt
nQfooF7WoY4tnMalL+p4GZLJb7Ip80EA9rFJl++XL4CX2/EHhkjXjuBkb+VVPIHq60vfusrytdQk
wSkZhHATpyVeis2gYJ4l+UwGV2ffSlm/gmSlRMZ2ZYrVmE6QwogwEGqyTl3y30eirAtlqwTMbxjY
LD4LSaazGCPCR0Q8qkDLnu1hPoBM8fJu7BD8/okiaBaSZU6sdUBhTVgg8pWGirdMoHCFzxfKrP3+
xpxFEqxLmixtidqZcTVheNHgTBYW96rFkrE7rB/607r8KZVwc2U1Jq33ujX6ThSm3bEsP2nWozE3
AZmOb1xA4cyY8Gg0E7QcPkozDu3CHwc1D2NNPUUTPYxL7fFS84wWxXEcCTuYPYmyS0QVH4iphVFU
1bSqSfNp0X6gNAD1q0FJH2z687KoMiThWHEUjzIaQ9Kiuy3zH0170Jh26JSPTCMSoXYVxQaDgWWq
9kvKQ31oaefkOMEa/2IPrzcSGwjhWpjsysZuOKOvgHEiKr0ZxIZZJ3lpyeRY/7+5e2wVnSBWAZCO
zJiOMrtqORzydjxd3hl99cpf6PtGGOEUN+nUKFMEJbCV4buqWng95i4rnnKUVwyArJzloMe/yBA9
6np8C2bgW9AeeGrNg2zi3zn48NNCPxlaHygVYmul6S0jd5MGM1aM2b/8a2WLIliBbO6KrO0imOf2
a2q/q6NnZkt8pZ2IPgzAZkEEA2CkA+rVMYrJVyeMcVc9BzwFijdNQXmaDq/hr/wTTjACSFFp+WBC
XwsjNd24dMJ4ASfenHy+vHS7R/AslpicH5akyocKYpWcFu48KfdalYTxjEk/IP3zUOL98TKgZK/E
ZH2rTsRACHn065a7Thom+FMxiQ2VSaX/eUoaE3RXaotTYjaOq2HYLTuVU8BKzPiJ33Ygfx+kzYHM
0ULbUAtQxfBJmaDp9dHkstLb9fdeOI2/wy8bEATTmn7BxGNf51C+ya+vWLBRvv/eAv6H8okdZ+3Y
IU5grzLNvHQ54z7Gelx19vwaz22jfIKRMSp7npwMYo11uCbiUCuU0lqyQbuO1QZEMA59q+uZ0wCE
KyDJrwfNV5bo8bJSy/RNMA52aSDhF0GpjfYr+AvL4r5SHwkBpbwsGrF+6ZImCHZB7TLOtQVIGo+9
pHf78cCqewKunoadxv6N2i2ml6t+JIutAS7DvKW5RQjqayub4rhvEYij6gbVDHAP/XlYx2kcxiLS
Rr9XUWB7k5Dnksl8GhmGYBAYktdKM6tIj2HEemS4RvK8LIfLSiDDWK/UzSE1kyWheqbDb4tzb6AP
g1W5RiWxbPsgNiEUL6od4rvZshlj5ogukuIw4f6PivrWMWv3siz7avY3jOgDjkORGEkOmKYYfxQz
OP/TCuOok9DQtR8NJgeZOZcs3/4ZOkMKajAgKYbSewPuU1sEhf0u6w4o6SyjxctlzzkZlKANxqxE
oE7FTsXj8xzd8LJa/bUW10Mmq8+Q7JfIGGJVakdMDVIxhrEM6g3NBi+yJEsnAxE8TwwTa1srI3gF
VZlLMq/AnWrK2r52QSj2V0Ud/EvuHTVfSA8y9NHPjbBfDhxzil8lxwZCuA/sCFSIfQ0Io/tQlo8l
wnevOqQbiFU1Nod0IsXSLhSGQJnfD+BKNg3XqXPJlSNbKuE6oEvbGGCq/61fE3TYlhvNdSle3APU
tjCp0bZeMtFkixHRrsJ7VEMp0q2dcPtKJfpBHVkV5q3Nwsv2YPcSdTSV6sRUXzKFZBi7bYwFngN9
1xBMn6UJasXn1yzbBkQ4lg1X2tKw8Bz83xut5V+1/05oDM9mAyHY6JgnmeoYWLYKsQji5vmPgQSv
P5MbJOFMGgWHZzgBCW8SxzrgwulfdXFuIFY13OiyCZ6ejoH2BMMen7t2hWhkRnlXkzcQwoks2jab
HAVbAkvZToFZYOILldw1MgzhSJZNCbKOErqltAcLBHojxvwsny/rrwxDOJGGleJthzEifg9TrPX3
Mxk9aZRw/5AYpobiUMPQqeCbGVXdR9aCS3Oa6mtlAEkT6iIuyyGBECmuaFTGXGGQIcnmxk9La3QJ
LxPJjuzejwjZ/iWIOHjOScvIHkcIUhGGYKfnGN/WmAlbUPQleVfvb8wZSjjzSlZgZPJ667P8QKxD
P4WG7FbZfboTVVs9TJSSvCDQoIvWRKRGEJqQYPZ0PN3X1xOG7jjIQ6vH17yetnDCmRnmKuVjxiY/
1X91/KFip5q/YtW2EMKRyQuFq2kDCJ1+UlnqTvPRst6IIRyZJNb0OZqBAQPG5tv1nU5l3uyeom3l
EE5M1ioKtWzsjKN9a+djUftm2UDrQmbLWPl30p5U22CJT5mOjxh6XAILMc1E+WCbaGNdVh+jnW/0
5V5vbH/U/ntHz5+gglPLCztrlmldRHhm8DHTIXdnWZHUuhOiL7CVTDhDNi7OTs3SyY+1hxpDr+cc
kZX2gOdamv9IUCZ12QZJNk1MtPF1FLU+IlOBI6s7AS2+I5cwT02QyYJue8ZhK5hwh/a685eaM7w+
kTT8N46UDGP9/+YSzYuhyFsVavHGG24rh2ARsi5tjCqGFtD8DoZULx/Y98t7IpNCMAiYVDS1OoEU
uEPT0WWYrfmqO5TAA7R0HWRuL9pR5omjZLJGIIXlMby/h7Y+Ja+5DohmasTQLPtlsdJIl8WO52zy
Mb21MH9GiKQvsgTLrv5uMATD1qpsGiYbGDx9jiuvVZ6p8+jUbqt9vbwpe5c1QWmYammAe5GRHuze
ARc5zmVZfZ+SJ2nKcHfTN98XjoepLL3ZDVCrPBoOaR842nCUeswyEOF8TGDntcYYQgxO81VD+bLJ
vyW5LMC5a8I2oggnJCrbpWfFasKqsXHTssOYIaaCJDTC+CuWfWTFt3yuDuOU+GOluHqrfaNk+JCm
7cG0zNCmJIiR6rfnaPGj3Aoub+SK/sLAbn6dcLoMfVRmJ4XG1L2OgcLEzRb9WIDLsEH17mWo3fTp
VmkE7cyrjGSjhU0dar86OdcxXBXT8odA96uDzFXZd402kgkXsFNVDNlGoM1rVkP3ltOarv2d1aDH
JJCla2XSiaXquQFq0TTCPrcc0q1ojucgnRKaK5uDZNskqisWq5emUg66ATAblVvZ7A94vVSveSFt
9kssVc9KzYwTuh5CIzStA1NeFxbZQgiP1mbAyNylgvpRUn6Y+vdKxG7mlPuXNU+2WoI1yTEv2axi
DtOr/BXfkQZfJAZRLEDQSq7zZdU2lTo/UNA/uTRTwsti7J9VDHGioBu1HUvQ6D5fakycRu6ibsa7
ZCS3DVU9RtGsywqJI7S/Yn9D2QK/RU7KLp9zBMcV0wpZantFs9LVtJKN2V+1M4zgQ46Z0kQoqkA2
pnU+2KPqGzw5Xl40mSSCB9kyOk3RumhV+tzE98aaNTPN15m2syCCHicJsjBWifXCLDvryj7+Nm22
h6zWvzBtMpEEdZ5re57VCCIt8QdneLaSm3x+lXevnwVaf8PGd5y6WC/jGhhNnyAhH5Cm9+ZXvfU2
IMLVmNWNpZI1Q5vUnxXd/TdRsf3b9yyHcL8tVY+u3BhyTFri5naY8Z9w7Och85pMd5X0P9c141G0
kUi44pJpSQhNIZG6fOmIPwP0VUElQlAIiBFBloVypz+3xkwxGQ1dG79jiS2mVf+Liq1dDdtACGKQ
nE5dVOAd9Nfbbq33eFXUfSuHYM4mxpQpmeB0Gwjv5wvmNqnwQiQnc9cjPksi3soVL0y8sCDJqI0P
qZJ8cBwLtRqO9ats0sLrsy+XzY0MT7BoRW61YBzFa4XjYib0OA2f+sVtm/rUYozYZaxd67mRTTBt
Rt8ZCVsLKbS4xURVHfRNYyFLl0lUwRAsmwX64llZFxAa/b/qIiKLXO9DoIVDBQesYauCrdF4xdVo
RCQWwV4lDQniCdJDs3t3kjOGYGqUaY4Nlqz2DO8uTm9JXoV26bFOFmDcF2ZNIjnUIKotrFcx5ao+
DjidHR4VlWm7g47niyEl81o394XjTs44wiWwWDMAKoR9Qfu4Rv7+Vzexjtv+XbQjc6d37egGTtgj
q6xB8OZg/aBrnpkNronSE/XJ6e+SlN+Osvj//jE6Sydsl8XbGRzHgItz5pa9hdGJn7h+rAp69aoy
F7IRTbCnJTzQfFkTAWpp6+8VPY1g9vTlynHySnI97EfqNliCYW2oUSxxgiObJs23pGenHPwDdpZ6
xRgqCTqLjGdul9d1JnODdhfUQIBDczBgxBAfDFYzG1HWwy7NM3tn5t5fZUMae9DGD5fN0u4J2EAJ
ZonBvcpyHRaDgi86W1wE1DzM2LwMsv+826AI54zXVbr0DgSC/tsuGqJu/y5ao0d55HvX1m7ghOPW
TpGV8HaFI0vauENRO7fotLZObxRLOGc5sRNL5XhH/CGWjkzriR7lr2SZWMI5m2q7MZI14OlY6vy+
KzNyl0WahOxNulfCCYvN2KgyisV7XZZCiiecMr2uC6avWZHfBY14JB83NWXySu3du2WjG4IjMyt8
LKYEe5ZqQ39g8ezZdRqksX6Ms4YeL2vI/unChYGcD06yLazl1GuZqa2Xvq0h3m8FmNYRSNN9+9bi
DCIsoN3XXcHW5x8ix8giR23tBmVY/XybKMK6VcPYDUULUdB6YA5uz7++Lo5o/C2I2EDB57bmvfU/
X3ltoNCfEQ29LIVkrcQaL6XN1KRdC+TiyUHxPCZsgY5/qTFcUPV0WUL5H1T7LJBgXPte11tdwZrh
KJ2jWn8l/OS1ujLhBCu7JAmdTAPCkeQZLzTcGr0T8DlGdk6yjBK9poKBLdNhIfHqN/Xq08If6vqk
yrKl++f0vHaCbe1aQ2WzgbUr4rxwR4c/LyO9T7rMTesxf4088AFVjeo2noTCQ8Ax5iJF/BwPTzM5
0Zmgud65s0bjcFn7dpdtAyPoQ6qlaj51gKlzG5P5Tk0UobmR+pdR9tVuAyPogTp0C6tqwCCYunqb
2fUaTP19La0l4jJvc1cqm5gGihfR1iOWlqHIaE5RTI3w0xv7DdAr9DeIoHELq0GLbQHkrxAHQ6Rj
khVl7a/cBkVQOp6CTF8r8cL96+7b1Df/mwv9H/Ash2poqEVqRtC7cZ7tKCXYKTtxOwSi7evEz7wa
qVPfxCCf1+3UGU7QP7MgTh73gKtQzfh/rH1Hc9w80+0vYhUJ5i3DcKIkK1sbliNzzvz190D+Hg8F
0QO/8t1ooyqeaaD7oNHooGl3Sii6vpxyjGnVctG7CM0yUBCFfntvQx5GVZix2WMR5+glTtAvXX0M
I3SnU0P7I4p+RmKzUBBSbwVjhDyI4k/2jHT0wE2QT/OXrxSr/LqAY3araZQ6QLEiBNMxBOlZRrEq
El5b3ctKjmfJWUKT2aiyHvI5q4FU+GJbWhiQVSa21ofKdwPxwzAsWs6erdrwQjSGMqSinlStxkr2
+he5uxtgyQK3eoCuz7tb8AKEseG4xugIKYZilMJsp9pLIjdun52m0qrdfHiRRjqN5Wc3/bisJjzZ
GKNuSBlOGOOIkjlBOTaSaIWpf8xNXliZB0P3dBGELdUSc3467JkCvTCH0JrgWmgfylRZrCHV0QVK
JdZ5OKlI6SzbU5d5Wn4b9qWDwXik+flvy8a4lajFD0xxgjxmO71Uw3AlRca+q6N/hGHYYlJmH8MO
AGOkHmms5MMZA78X7V2njLTrBzNSoAF4UvqV3MV9UlrdfRPZAhLeeUHmDDe0bZdLGDaD6o4q3Igh
ulYrtlh+wH9QEHaTkaoty9q7FiqpiLiYMCPzQTim3ybxseg3//umLxGYTTc0DVNHGyCkOVwFoz3o
uuHFjcFpXrC2WksYZtNDXU8VHRNynFS+hacvtw/jy2VBqLWxXHNG0NnmKK2WEGRGQpC6uBeUyCrN
3tamjeJzgkSUsy7hMPteTtmMyUiQJI6D70JiRpYe8mpGV1+rl8IwxwGGNJRNq02oT+o6WxS/GNXV
0H4xxlOFUL9ibOv2S66XaDPzT/qGw/wt2TSkNdHRDcJNRLnp5s5umuJZjXhdCtfO1aV4zLmQaH2c
Ng3EQ0hZazdl69XDzxpRKL34elkreLvFHAVyGs19olOBEFijVaumGXAU77JqY9bk2zXLVSPO8gGK
p+raZpx9S0iCTaZ++TdBmGNAILM+4l0RBhTPO9+orDEuObkwvF1hqKCTywgNWiBIXqifS/hxxiy6
otQehKHwxHDgeCC8rWEogQwYvSSWgCuy4rva9HfzzLvlrXKCRHO6FLiluOy93RrStX4Rh8hTz4Zo
dkVZxWAzETml8+AOuc4hhlU9WIAxNhugCjmbCXKXdRTqDx8/15QFBmOfuqA0c0/fYsoxDqykRw1J
a37LDY4m8ERh7BM9enJ0TsG6qbR4gL78ckM/q8q2kIQxzCJQC7Vu6NZk3xu8YBcBkjl3s1LSWszL
psOThjFQdDkzY5gtoP66fognDWOdGpmDwZCx9xUS4jStsDpUe9ZTeycjbGL1Jq9ghYfHmGoZRZkZ
oL2NM+I8aNDrTDddpdkV2We1+wi9LTaKMVND1s0Z03WhcsVJEVuX4G1eDd3LW7R6L14o9uvLzMLL
9cduLDsDAn0ssM5Zv9fzdwEX4fW8HlvAKZXmZVO1Lc32msyPQdg6Sp1tL0u3roCYdayjyFTHzf8t
DZWjgImwBqx2qlC/WCUuKllnjZcUtC7TbxQ2KaiVu0gpFDzKJRXeUDHq2Hya9IcydXWV82KwTqtn
JIZWkyhPe0Jfa01B2qjFZ0TtnFpBejEv6kjV+J2vRYdE/1o4naHUNlO1ZKYdXWQDvSCSpxBpLgSV
IVVyGBLx0PJS6v6ghmdAhl87TISVkpzaVb2I375mJVab2uM1DVx9cMTh9FtAhmiN2cjrtIdmRDHG
Uvq6V87yZBvTJ6FW0LYussJZPnW9bLfzwJvex9MXhoFVM9MLDOdGSJdMeGA6yf7kRp3V6178keKh
pZgMA4+9qA+liWXNCqTGdZgnkUvOP9kY+/CSES3I/Biq8m83vqUUDOkqpG2CFl0LnQoRdpRUhA38
Y3/zb3IwXDE0iHChmzu4Quz3fvZYoBVPZvDmL/xB0Q2CW6VB0O6NySDMp7FJ+g6Rmfg4uPqm8hBt
Ci0VTcJLL7WHTx8R6ozGEIZQjwhD0oCxGX2uIq/KNxEv5Z0rEcMV8aATI0ihzm9OkH+qtVLwePDf
AjJMIRttbiLz/n+qHeTKxNBDlEy6PPVYt4+9zK6fU2eZGEboZeRignPx4ldl11mNhu5pfSfy0gq5
UjFsIMtIwRF1SBX4rmiL59wYWhXHf//lSUV5cHHWkzmMpGkAHCo7xPKHjvwlbmUHD4Ohhi40ZDFN
oQ2ykYBP94qPDrP+hyjuvD0MNXRpLOZkous2vCBL8qMdMRZazXZfqFtdaZICGlCL2u+QJrdJDme1
2A7NKEjyB8GHIIgFx+kP2nyF8Dot8DAYOkj6shMDExh//3q97p383g/2GayP0lBCOS5eB+rnnty8
9lroPwnzc5NGVqJuL3MotfX3vtAZjeECCTqmTAnQwn70RglzXHVeWhdvzej/F5aSYz6pHBjQYhPJ
C0j5bMK/SPlcmWuFDCcMH0COhKrRNIm3KF0W+kLQQ8eQ/nFOjYOPZViS3Xt8L2vV0VkAsnzTBn5n
0NusEj6Z4lEg38zeCvMUWVYfCjgsoBiuUZIgCHsUeCJ+JlhSth2G3O0MKxQ+0o1tuYgM4dSG1LWT
CKBQjf+vrYzxoWDgQhiGbzK5z0KBbhSidCjBl0CcJu9uvqrVZwz23qekPXqAKcDo6+e6ueEWkfG+
z3oeUZ5EYYzvV7GCfJ/xRy7knLjP+nm2kIGhGlOai9ykGG9Kmf769Z2jzq/2tbDSSBW1oqdLFiKF
vUHQtCytRJusZmrQk+Mj7uhCNoZ1YhPZ36MAMF+RDp0iIrqueWk2eJfJbZVKFzAMJ8RozWxGNMgQ
aY2Ntmmw0UF0AyRpiyqtorIuw/G0gmGEQMSEKV0FIyC2sY0G8x4zMtzLEPQXv6PrhUQME8yxlBdy
TndJ/aoqP5ssdpDQfBmDq3kMC2A/xGAucFmAz0vTjX73F/iVjsiTaf1ZYiEUwwhNOzWZlACvK3/X
0USyjfYcf5G78AfpVNFA01iRIE3n7UGRln1aR7Tj5P959L+yWoRfOdT8EsH1HTvDMaquEEWvSAw4
QfmqYW5w7WPCNC/hZN14zyCMomdZa6DDIq6pelvtUDLmJrLyQEbRbccviO5yrJfq8TsllA2DmASX
PJ0texvVIhKjAG/HddI4Y34S46d8Ep2e8IpHeUCMQbW5lOY1pi06giC/5CEaOhqt0FlTiLnFk9lw
GHfVfBWkHtFW8jRq+FYxpkEXzKKCn6KOh1n8NPN6R69qwuL7jCb0xAhJV9Mn90K7Eyf0ahKLh6GK
ncvmyxOD0QUEE8wupv68kSt3fiM7JCccBXgdSfpOA5CnJUoS0tzQ5o5ZqgqhfD3CxoypbQZOdDU7
jV3Ygj1dj7ZkTwEyl6nx8qhiXTZTkjESWRcNhWGKQaz6QKN5VWGvBVYcILigy7wFXN+n3yDsbaXt
Q/A27aYW4+16qg6+Om8/1OIM/QD+k4S9rJhIYu8K2iQwyDTFDudvJKfNPAteudDK+FWa+X8GYtyI
UjDQ3D+HNL8DGLO1e83iO8I3/ovs8tXlU4mqo2m9aGL0z1vdGKSy8ScVR5TymuCL9uXc7Nt1Dl9g
MCdU0ktJg5KD/6++EXq+K3CCUOLDXsnQMHKSSQu1C8aXMrvFJuntzyT/jEeLy7a7vnZnIIYi6igc
U4FmNs3CJ7yQ1eK9+uMywiqlooBQgu1qRGOT6iZzmEx9gvcT+TfNcErn1grFaxUVG5dx1u9jZyA2
pw7FsT5Rag2d8h3Dk5zILWzxc2tpFob+YrZ8tb2Mt3oCLuAYRiJ+CTVXIBcpbubx0Swe0/5EomPb
318GWte9BRJjUNMQtL7UQLDStOpd5oabdit+70xL94pN7qGd3IcATV0lpomkHZUxqIZUkTETc3RU
CzM0QLTzIfGQDunlbnDHS+1cZVhkBP0HxliWYQgdto2C4YVxCm6T2r0szvpGnQEYCs8KCU1wNABE
g4I3eiupLLO4aaUvSv98GWlV1cFChmEiIKCwXX/9cGwbQ1VQ/ZRXW7RLGNL8MKb7bPh2GWfVaA10
RRFNCXlbbMpWgW7JWR346HBBHvO4suJk13EnsdLI+bsTdwHCaF1kjqLYlAKE2aOjgS1tlV2y0zbi
ljevkq7/JSDGCyIFwQwbFdKo3WRr1SGZtkiBsoTmUMjfzE7ejD7n3Y+3fgzpGaPmJyNVOWXOLTk7
BUZiaSqn+9c6Hy0WkP6Kxf22MAfcZgug4OvJY1bZ8ibfBK5ph/FO9yS35g59XDWlBSLjvWLgcNoi
G2V0xmKys0jfaEPiXFa9VRVfQDDUMJupEfkNNitpbwV1KyZe2t6MM+/BlAfDkIIUp5iJgjnNTo38
8rF7nMrTQBJLLO/+TRyGG6Y4qqrUBI5uzJtwfNSiY45BZGQMP8Sp54VjX7XNqunbTABS+1zuNDu/
Hrf5drZ9S7zHBEbOLq0fGQs05nCa6ywLhBxozX7e5Dd0GrBy3buynTmCE3N8CC4aQxUFqhYFLQBV
xEdpQ1xpm9gYj7JX7dr+C7R13ZAVUzNApjg23tpVgMuMLrTh5ITHckfc2ZGPkRs64p35Iu2LXe6W
D6EXPV1WlHWv1viNyja/qyP0KSlJgB44G3kT2t2D4Io7xZptZVNsEke7ajiZputBigUis4elSqos
qyFn475OA9z4O38rbnI32mj/81BauOwLKGYDm3FQO1kBVKpo+wYBK2veVQgd+MWXPsx2RiJzhFtn
Ks1ExRJ64WKs0ds9bFQc+kYH/YyjEi0yKiszOWfkHzbsDMFQiEyKWJZKanCbk3kdbDFKfNtb4vfG
ETzlEFybnENldb9UCT1Q0WFXw22ROccENMSuykSn5ae3ZeTUZofA/H2fbvoxtvK5s7LkXlbuMTWb
o5r0w+wBugSmi704aOB3z50YArj81jr1rr5LPP1B8lSPOr6+W3CiFqvJHks85mAzxVYLaopH3cNo
G+0jL9tJeHDnTeVeO6eXQJQJFoK1qh6beU1XlDya6jaWt2UT8YiZt3qMKhZGW8wmBWlc38ud+dCD
vrKjvEer021nBRwiWWMvVdINVdMIUhZEhr38utKKVoEzHzb7WrHVOcFIt02ZPF5WitWlI+jUTFRT
11Q2jaQa8oQYAuhKKut9PpXf0MjJJYXIkWY1LqMucBgrS5I6VeU+mpwotGWsFuIyklV5SL9/ENCB
3KJnTuLktm9flm/1zFkCM+sYEqWbghnA8a6+l51wo+10O32sjsQRtxrvckmV4J2JncVkC3xjv56l
AGWdTi7pnmL0uKikji5ntqo/a9nusmyE0u0lNIb5/YRoMR6XJ4yWI0FgKboROpIx+lYexWhaogfy
SS5T9STlkfopjtFFvhAi8SnqfP+gBklwR0q5R+7mjDFDsoGGfoYSSp7Sys0hDiY8tGVpHjhTIypX
kiRGn3UpNTgksa5/qA5UcETLssRsj1ooc5wF0D8zfw780NJqzOGrOW7O2imioub1PxCGcY0BQ8Vk
A36H3yRWXmnXnSpxMoh5EAy3dkqbKgMWzamFU5JfG/L28l6vjOc2MG7xLANDprXZo3NQCIDw2Lnq
JnFryRYFy7Rne3ys7RIjSuCwcZ2LdRU7wzLUWqdtXOQtYDGp9KjZhZd+1Y6KRTuJoRNyzbNW3jIy
JFsJGlExzpqSbL3LqSdzr5pObyPRBCyLKQLFlnB8mlWiXSwsw0yGORVG5gOSTMa12CrXnSJtJs3A
0K2at4nsGYIpo6hsItBDDHZALIHxn1QSV00WtcRuHeGaBkxiJ6osxdEs35pfBq5s75wbFpDR/Llo
BFUIAdhgOKcdbKVtZqMIEbOin2c3dtO/mKf1jnFZTMYU8DiT1DXpiD3YWFS7sSu7P+guPShzT7vl
2AWroCwaYxcV0UxfzyHhgMyq+Ca06dh6/6ji4tw/dLwNZPmdRWPNgWR9Gk1Ak67zo+91Xhha6Ua7
iezWla/wHm2rdrbpGtv8zpGTh8xYRqShf7chNegs42n7RLfH7TRYlSPvRWcfW7g/VV/HygocXsey
d+4qKzJrH4qoyZMEkbPHyW3sYF8/VU5zlHG9UHh1UqwtsljMaaCj6UKf11CdULmNolOcP8fqfqh4
PTLekelbnHe1c4I8ak2iYTF/XdIiV3koUA9sV062Ux+1r+mJbLm5z5c1Fd72Wy8VI1mLqvIBGu+K
Kxlx5wmtZu+poopb9BPmbRx7srIyMlyD8kP0ETYBZ+gYAi0603yIB96VngfC8Is5qS1pDIDU6T3B
m2G5zXNejhGHUDBgjFk4uTX9foBWCDl6CODicu07arYbQ5vecoetQnhmzsY02bVjSKVHv+dUrqDz
v24u6XW9pZE4cfu/vuyyQAyfJJKPdi0KgAoQSRJcSeTuMm+wByoLwNCGERVZVCnYoDl9SKRDNPFM
dh1AwzAxkZ5p7BtALSV9bQoFsUl4GoKf0lRYlyV4Fx/9JcIZgSEguKNGEFQlsRUPkVGneYgUi+xG
W0DqXPOUKhbvzkA/uHSrWUCGhbq8zUaDiqQTq8p2eXXdFF/Tybf6KnH8euQJuG5EvwXUmNz0Rg5T
TS4h4GBHVxPqXV35a+CKqt3uIelGdhOnqFzC27l1sj3DMnykD3k/pxFg66K3e/EuHH4oYm2JgcgR
kK7X+/U0VRQCoWEGipLf2m8fkEoO6dEV74KtvO23sid4ZKvvOIqyvo5nHGbf0iyYVUMETuMOruRg
liJajdBHMPq41+zyT6YzfuZgUha9IBsb7jNzMZBCvyZ2fjS8clN4pTtscNm0ajvlXmbXbe23gDKz
Y8M4i0SUIWDZbKf8y+BzpFnXiPP3qbCLOIohxREpVQgTJhtD2/nC7aQejZHXzFdaN7AzDnNqpG1Z
5pjoTN3g+qg/dy7Y48H4HOEu41vZZ8kzPWIljnnDO67ehSF+mfYZmTlKzC5AOVWKFWwdmj+WO6bq
+U5kq3tiicfMiZzmEL7wnFTevjHHidANZpLLkDc1d3F3U9cPHC2kG39JC5ljxE/K0uzQiQsU2e7G
8teloncDW64sOKMqz9JW8TRiIqiOIWW6ySxjHCpdLE4TsbVP9X25GWFhKjZtvBIcHhlTo30n2gKK
WbvE77SCdICi5JG5mLsA8mg9HnnwYJgVbDAcR+ipRP0m2DYeRiS9RkV5kcpVTVhIwxzHeVI10jAA
xkSjluJzV3Di5asUuPg+Q7UNmmeEeoPvR2KOEdB30vQSdrwHSx4IXcsFTWR9n5taBZDGLXei1x6r
K3rpEmzxDmFX4qCy7x/VAC9WbzFzXOBbMQCm4gXbzmtxhmAs4pa3P+s3A/SPQuoY/qgyQ4HNIPZ+
1AzU8xvcSbMqu1EstBzHCWLCAzRaq9wLDvcdbtXhXMAyjKjNHTpE5ICNd8ZePRi7FC9G4pH/9Lvu
TC+QGNMNK9lMQqOnCyliHjROrHwb3dN7a+0FDu/Ss67v5+VkrNcn45xrMeTKwlOEqGvzmcN8PADG
bqW5VHTfhzjjRtrEn9FpZes74y0yXpx4X10HGx4frQKiswLtoQd3hi0kTJIMxRW5gnu45A3KTZlw
wlGrGqjIGMqD9i3IEXmX0qVLTT2G8D5Fz/BEF5P60Ln71LqSvb/aiofcTr5eXsM1iZaA9P8Lc+70
sSylDH4g0TaTciMEPy5/f40uFPTzQVYksjIRi3/7/VBL1EDCm6gtdsd5+DamB2PgvalR+2BPiSUG
Y7a1IMq9EVa/6CF3xoPhTNeqV1vEKk8+t75zNa62xGPslSR5jXnuwDN0m86oD+3iRbCV++Jb6yqb
+UFwhPvLq/gHvTgvI7NNGfr2QSMBSd+f4ufgxbgxEBmdYbmSjcfe6xCZV85lUPrN98uK13NF1hUT
6Upvt07UlAQ1sxnYsN4G4XciP/zT99lUPEETiraj34+SXeUHVhjynu3WwmaK/FsCdsBi7qOnCxGB
YBoRhrQVjqG6WnLyq3uke9mXpXlNIL2wXGx4V0SeeaH0ANMeJju5Grwe+XfCbYoyLzu4D5DmUP8w
S0u644UR1k3sLCWjjmMqSsqEXFpbxIRKUfiuz9fDwDFjrnSMApqRIGPsOUCoApJ9u0vcDM4zcif3
8t6wArzfhS/qjby7vKo82ej/F/SUyEimRpUunGfpW5aXlhrYSsob9s5RdJM5RpA94jeSCdlC/9QJ
34Ph5t+EYPy+TOrEEn3did2lGO1eOm3+XTLdyxh/YIizFjDOXxfK0zRpABlspbYmN9vKTzjen/xN
54hOO1qFU554HhNvexiKyKcODaDp9mjzdhDQ5FPbKNXdZcnImnt0tmKT9f6qTu5ScQLIq3eONBfZ
gWiVhUhQfSi3yWncT8f2hIT71wE3LTcKzv0FzCGmKlGiaBJ+QV5Y+X2xn7+WO5m+NDizF17VVzSD
KdrNLrHST6n9bzaA6aqMDWSJr/gp0MvxUMXfE/9ronqX13j1Ur5cY4ZDSOhHERlgAsSbPJrOO9zq
T7HTHuKfsx3YxEK8/4hhbJ7KOWTWiUWR0JyYNq1Cfv5b6eJUK/DGCGT9TtlPLor8Cjs4+VuExu3W
TjbipnCEnXZbby6LvGr0C1zGXmqzVowmAm7XHfX5lvBamK1GGzDb4LdgjG00uqb5fgyAxpUKq0Sw
Q7EVN77WUYTSPCvPgV1shBveob1qkWdUNpwYpVKjFD6UJW73xvA5br+W8eM/rRybWJzGlSGaLVy6
ZHKn9KoiH6HLhQiMvvcmGQtpwsK1winIbkGVTcfZ/HW2XGAw+i6lgaI1lC3nOyTOHc1NDHPWMHId
Gew52hNr23i0uGP56C9/5yIsUJlDVK+jLlNDSEbvl1AMvONFXm+brxn6xfbyNq27qQs05uxM01gi
ega0wSZ7PFo68hZlmbf0NivZ9T5+4cnH0z3mHA3KPNJGKt48HYp+OwWHiddifPU9YGFVGkMXGPeO
rLoaytc6NN+xsaNyk9hoqNCgIzzqHHrBEkWbs5K8fWO4og2DPNTpJQltnl3BwhWDpsoiJlA40Ubg
XGd4q8jwRl4NadhSKvaTnZ99EaJ9qnEgONzHphn3ZhGrAqWmsN9n5KkJS+vyivEAmAMzRgmhrBcA
kPWTIXiRznsW5CwS2ysLsyA7xKoBgHZS20lO90IHXiXy6bIc6+eiakqaSCTEndgUVL2SqzxMUtwg
7iYXCb0/1Cv1WP0Q3Gyw8kcUiNvZXfyQXRu3Plfr1uKsygKb0bokNTszkhPs0s73zIO/U6zRLq8w
XNPmBUBXl3MBxehcK0hKMWcQc47R1Jkc1CqFbnzoMe8sEd4M3571ZI5mIzIhEfKFaeutsr2qMt9S
m9oKMaXSFJ/D4JOeb3LjSsrdFFltl7fzNdrwjoB/yymxr/BFqFezgMw5O3lNSt3QPJzEHbep029p
6dKwSza69+rvODy7XvcikcKE7skYJqVoDD2m2dRlCtWlfiOim3tjT/tyV25mNMVHRgfu8cMOdctw
IttTwE+/pyfaO9EX6AxxhvJoyv5A0b9NeB+bD4rj7yKbngXTrvRCjuVQYS7BMcqr6THyWynFKNkh
y74O/jc13Vc14ezo+nmwEIvR3Klue6k1cJDTnLGwtRvUbbmlO9vTsfoeu8Gm5NXhrnLbGZElzxKv
TMjihmRtct0EB24X7NUgrbIAYMhTrFvkpNOdovkHphXaKFL0Ak/cSG7ELaxbtfwFGD36FhdsuaAd
Q+i9fiRHv9+a0a6cOM8SvD1ic95btRuzSMAeaSc6xqC9xhgD71vnBJ//hsvW/Z6FSIyXNQpNU0Yl
RELa25XoYgIyjNxOLXN6DVMEDjKXRF7glprPBX3X6Tov1rGLhajsFcjYOrpV3w8/wmvB9rf1k/Jd
QX4zTR/Rc1tQbYWHzLE0naGVQZBz0zeBXDuIzHxBZ2EU4sV4+K4zS9xom1mxpB/CzvyQe7lYZoZQ
mgxF/HTUMCQW7fGYuUVhG063+VXsMrWWuTM4jhhvkRlSKUf0HG5HiNrHqt0ZpSN1g9WU7ZdKjF10
s+ApLg+PIRdktwS+mUPE2ulcxU626ArjCW6Pc1iyMYrKqvFQHV1/yI8+ryybRy4PvSFLMcSUpKuG
VnXnT7Xw8/JRyLMStldCOiZm1TWv2zdAttQJUKER7BOcRNVOOZifeUnSq7mEC14zGKrxGz3PwxBi
6Xc1zj3jJtjhqd8p7Yj7YMhhNYO53hFTaUfSQrhm+jIpBh5cP0W+ztHGdedwsU8M0aSS6Uu98Eo0
vpc80cio5FRIOjHuW1dAk0l6tWvRb4L3sMYxeYMhm0YhidgSrGQ33WfZhhRfhvRYp7x6Bt4qMsyi
ziQPJnThs1NxtMa+sUTzixzwgvTUiC4wp8HwyByNZCIFhEl3/l7eJh7qlHfxnmdUXIVnyCPTQ1GW
AuBkP7tHGROe7fiafBefCfJZiTM+DNwkzPUQ0EJBGP4w47Q1asofxqne0XzvX1nfgq2e/Otwi6ia
03zlprlQO7qwoOy7SlvVslGjNtb2T/S2GtrJp19Pys19e+LdHHiHO/vGMiWVRBoq44C3MCqf/LU9
9LbwSbZFRA0z3igfwtFK9p1FJ3ORDNTjoznfALRiJ/N0N2pePaXwXt2Ay1zpKkMjERUP9z9AMBvV
6bbc0CXHpTYZlmmLTEn9HPZBT0CMxuhOtHgw2Q3HwC5fBIcHyLtBsJk3GrZ2IjQS3LjkJ84jlyD/
Qt/MW92lGZEEGUzpQcfDp3+INrzI4rrfaypINJeR+8Mm4gp9KWtSj7uTUdzl3W3Uc8J+vO8zpCaU
qdSGEb7vz6KtmF/ThNuyggfBEJqWhlUhZvT+uUH6g/EYueatdqRXoOgzNUZMNOKt2h/U9bxsDL2Z
cd4gE/sVM9iWErTVDKz8znSj7YQ4QrPJvwSoGhB26n35c3Iyx4ytIrfSH6kt7S6f+euWc/4pDAOq
WZMNAd3BLD/U2rUs7UeZU9G1Hs7Xzhgs5ZnGSEgBDHp5kTca6j/C6/GYuNVJdzsnumlv6x/DE2+Z
/+Bc/MZlWyuKWq1FUgrc+DhvaItn6Tbb0YXlVxWuH1hnKOZ+NvazVM0EUDLmQkanoQichLR2MH1L
6095faOqHMvg7NvrhXFxt5iNxCDjBMAofJbS5zl7ioXby6qxHhk579srzS8w0gFdwFqUg9rBF8Ob
dynNIpSuqWdY7GMn/ap/CrfoVvzDfMm+g9cdLq//4bA8LyvjTQ2kCcR2wC+oHWXfP+OZb4PqoYfy
kB1RH+qa6CtTezy94S0tQzq6jPyXjKprn1+36qnVDlm0uby0f3A8zoIxrDNoWhSqAU5I+TrfpTua
xh69aDetJbxIqdXidPr3xWRYp1b/U5l6k+4ktCJ4zYdGpAt5Ko6Ok6LLrdzmuh5rFyZV1NF2w0B4
591j3qyJgqKpOKDi3bzpbyQkz5m3tBeR8rl0R1yYZFc7GHjQu//AGi+BGWrTG7HOcnoUo/tRvtM3
pYGCntQqdvNe92Sbpu3xcsFW4zTIyNFMmiuoaq9UuDCZoS7qLB6BiZmqn6JthYSP1up/0vYZ/Myz
VfNYojESGkYbzL0CNL+0MxRQg1FRH/AZrxCfEFTY1ghGx27kSN8vr+yagSxhGT43hmKoUQgM5RVb
28w0OyI/wzDlXaWoDbA+6wLm1fNZrKUxF0TQ6KMHvUSVSM+u7xM3vJNvzVO4rT1tU9vTlmf8q5a5
RGWZPB6DktBsO+QMpMiZQLNAr/zaQmUKZzrUNnqucI7gNQ9kicjcgSspEn6lmiTlYZICG2Xx/7qU
jFc6CoLaqjKWUjjkO+ULtUEBl3r0j7QbB80xLZqtwLN8jpoQhrzDyCBZTN9s4wKJd52GO6noqsnE
4dJVfjmb3KuztVCTnPiZoaNxpI2Mbdfvkm0XIe1pQF1/0h0fL2s+VzsY3s5jHXNCqU7Si8bwZXpo
Hnwn8GJ4jshz1p7SH1JscTDX7m5L/WB4W2pavVMqYLabHNdhVO266SHb1VbvRQ4vnMbjFLY2JyZh
KggS0KizVu8kZyqPKJmxFBMuMWpZ7zBn3fZhC7yHmFU3cSknQys+KUJ1omtLaxbkQ3xt2hFeI/zv
VFHRnOc0x9aw7w48PV29ri6A2ZIdadDCPqPA8S7sLXXTgLX9+x4GUl6h5uqBZ/CrmQZLQIZjmjLr
hYa+VKZHVHfRqpMZl0T62NRtght0I7WDDS8ti8MybB67ZPRlj9bf2Ffl2MpbWXu6rKYctpYZiimr
sB4rmrMjoOgjvu6JVxbOzItyrfr0y6VjSEXIFKHEUN3XQ+GTAudF3KVXtDboLzwX3pKxjiBpkKU3
AyusMag62aKdYWPDe/liomUJEpHIU4qBjc7/uo7ou4tGxaikQWMltL18+2gQYOZ3i77PENAo7TjB
GD3tGPa3ssGboLbCZW+RGHsjUqTVYQk/l3KZvBGs7IXWNYx2sSNOcWc6HecYer+ebwDZVzI9lCJC
KgDq5GboT9XMG+rz/sShADrNSyZo0v1OB8Vs6Er6lBsirXE45cVNOXmXt2ddhjME/f/itCkmf5oF
gy5a/dj3D1PJeV/gfZ/RuVxEjzKVfr9svDD5JCm8Uvf3dvp2jZgTLM5CfWhN6JdaF/5OTWWUlIx6
bKfJlNu9rAofeOF/i8icX5NGErwzv5rs5BY1fVZ4iTxVtUSHTrsJSocb1+UJyRjR2KG1DaZR0kPs
lPYWvexEbv30bbTlnwaarvELdnj7xhiTrxm6EenYt1yLbCHxso53PtIvvHWH3ywjW2cyZIaYZAI2
jhY8NSh4om26Sm4ryBWGBQ4dUIKCJ00U2XyINs2i0qQBMcVDTz67vDZ2497cZ2jvwtun1UVbQDGe
7zBGWmHSAIMZeFF8U/n3HzDWxfeZM0mrUhmEA3cwilF/K22N6fYyANWjd3uyAKACLtjAL2ppjHUA
VPMoWb12nwSJ4AlCF7l+45pa/Tz7afcRClqAMhTRSfJQ9DQoQvx8K07lFnOYP12Wi5rkJbkYkgg1
WY9aIUTkpxavIjSPspoqedbjbN81tT0qjXMZj6cIDEWMaHMv+zPWsW+R8qKou65NHy9DrJ4Ni1Vj
KIFEaj+mAVYt9pWfYqEjBNDruZWpWckRZh1JMVBIj7I6zCx/qxS5liZosACkcj7MWmbVxSGqeeNv
Vvx0aqa/UdjDdKgxAaDvgNK4GjI56fP+KCLAoVjl469nFgPlMy7PAVtl1gUs47pqE15rRap8Zusm
c2np9TZXTt3UcxZxXSPO4jHUEHVKYdQG2C5Jn+L4vmmfPqIO5+8z1NDMWlOK9GWhk/8faVfWJLfN
a3+RqiRR66u23mZfPDN+UdlOLFH7vv36ezjOdcu03Mw3yUNSqanqIxAgCILAwXFpR9ccrmLhY6lQ
SUzKlX/omo5MM8uuJ9QxvtdH5SVFw3L/utwsiCATZ/pbfjHvREQvv/EsaqCQVtnQC8PSiIGE5a+w
DSxblkCPjAsN3ZPT5KSujnzJh7pjf0XidhXmnk6WlQJJR4rtnSrza/EVATKeuX8wdCmjM+iCOHLb
657F4zZYYqCJyx4BOpDaNc0nPb6Kkm9R3Xvh+G1oP1+2lG1L/InGn7tdXUtlmgFNa6/y9vOUC4p1
RL/P7SityIwJAxYQOVS3oK6eTMHvb7uj8/dzOwmtbq3SsO8P67vcKANCQTwoGj4qEoLbTiWVlsq2
AJKRv4d6cqr822UtiKTgdpIuLVY4TACY2+E45/K+mmvXGgznv8Gwz1ht2BF3IlpXgEkx/HHMbuQ6
ciVbcBQJ7FfjTtcmseq4zgFim19zegRrvlMPR71/i9GiqgkeirYd9ln9nC+gY9mQhklExtFRyOIa
zW0UJW7axoJtKULifAEIazLwTQIpQzHdUhyW4kZeAiN5uqyiTRhG2GGZGBXyG1tuSajeEAMnwxA9
GNMTbpVer+/TShKIs5EWgm9bAXEmZxXERNs3gLr3sRDstQTle8HkqkG3sw+ilq7NLbSC40wv6eJU
b1lLmyndUu2OzqKimo3HiV8F4uwuInacoNsE3FJ+78t+4Wmoz8B9v7/KfMkrRVUZIoE4y0urSO2r
CnC16cr0ZC+vlw1h+6ayWjHe4JCJNacctzzWgoHD5zYFdfGC1yQx6d2m+1lBcUdOTEiothSyxHkQ
NzHGBl1R9ct/k4ev8RtSTC94b9ptv7N3zmVPUBHvsuEZaSFsPBJoh6/1k/tQjqYUi1cv10b4MIkC
uE1rI7KugeFJAVk3L01XFZFGpoSlrXtwrRcowDFvdJ+JI3nx8+W129LPGow7ROu4LSMtxAXC7F6n
/i7OXmj6dBli09zWGNxBOpdRpccgzf1R3OrlfnSvHmSwccknUaX8pu9ZY3Hn6VykjTzUwNJ24yd9
Lz0MjnE1fLfwWDrvyR0RyCZaPmYsq2PPANt5Ow6As9QjBrQ5unkX5w+X12/L4NYisW9YYejpFJZp
DIyq2+fDvs3vL//+Zj5zDcC5tzCRigQ9Bkw/noIqk8z7W3KLU++x10Lby//3shZNXeNx/o1IhdkU
bNE6D+8ys2MG0VH3a4o7kVte0XcuwnkPCnfw1QrLlpgB8Df0NTjn+8ARn6elDHBGbRa7BVpGmhfm
zKVdHlTP5O3y4hK2gS7hcQ4w6+cuiXLgsWchoLrlffim7Mdd5Ocu8ezOYf8rufYXxnkaucvf1Y6M
Tv6V9V2wZ+j5RS8D0Sil3wiv2U1ntQx8XWNc5tXYtP98FqtrjBAVHvEifR9j4KkXBgYaN5v7+Fif
8vcaB/kkuhEzyS+sDF/sKBWWlGksdyEfWV4ufSeKUoW5ss275FpUzv2Yc1rSmYnKnsP7G8WJQLak
+eFBWvB01Hxij7ipmB9IsG35gsYmGm2rmSGerS0nUi3+YKj+ZeMS7Vy+hpHmHRY8g2ija9+yIRm1
K91oqJpUA9VBh7mwKIVtzUs643yRppm52akMMJMPCx2cPulcZTKvigpVxski6K0UuFeeTKKtMRRy
qZjq8l1fXUnJvi4PgjUUOAS+K5FGPR3zBRgq0sOsvldBMmiuHILWtZtmN1YipYnWkPNAZqMuJFIA
uNzOrtS7rCqM+pLspiXYwMHJcdLvrD0KCw6iKhuRSXK+qFZAEi9b7LBPtdlLtSF08E5nCPz7ttIs
W8EbnIEqOM5GBr1X8e4e4QjuMtPRaxMc66ocuWYS1oKrxtaVhshnKO7kKlqaGXEqoeS0AWePrbWL
E+ct5o7J1PL7uJs8gbFs+ixFBbuCYcg64Sv7kkEHReWIFVR3o0te6Z5VhGAYh4vJLVf6fX3oXBml
78QRzyLfqCqEy15hM+2u4gCbmIMxLGxdd+EO1A73xvXkSSi9t9njao6CFHs3BmwCyfhk7A3ZEXJ2
M0/52+5ffQGn2RCNmL004QtGcPKw8vQM04I9sLo9DDu5FHruTUNawXHalZTRHocIi02tU6Ldtstp
FrH8bVQU/LqoXCxiUJZo7IDR+rOve1PQ3rDTuPHx0LYbr1CzISyT3DTalVjc/i+jorErA28EGOSL
/Sc7KXJ9fYuNb6uC/fE+9OGSxrgdP5WkaiYCjbFOOtnP/SkAz8RNDbYhZZc+ocHMH3bSgZVMi6pD
BNrjq9AWeSjnIYSYClGmw4whLDu7bCu3s7RR4MMFu/J956x2Rm8loRm2UKK2s45FYB0avz2ImS23
LzJnzb0HVSscSeuaLAGzqxs+a8dxRz831Y51r2GE7F6Sg8u+ZtNZr8DYubUCa5vOmkcFqsuzv1Tl
LkkF+S3R73PuJKZZPITMNPDad+own13NhD1/2w5DN9GgTZBQ5+/K2cQG/8lI4zOSWNZjkT9HO8b/
2O36F1FHx7bBncG4OE/KpmGILZyrVv5othgEUWEIhbBHejOeV84ovFrqfFpURiSgO8aONSKVboeq
akbDbH0gAQ3awp+rx2nIKhZlSnX21FKADonStyqjp8yMBYYmWjf295WhVVLWFwqL6Ui8i3ATq26a
D11hV5Jwnpym/T9xaqteLznm4ghCjj+48fNScW48rq2mXjQslfpZ/4ZpjJh4AsplFPTSp9CpHsBd
uDP+o3Y4N27R4p8HPTqgzo4MV3KLQUXpItDO5pvU2go4Fy5pU1mNGtTDyhfYSLXM6T3Yg5Cxddsh
/FzD366E4OXK8vcKnSl5LpcpiLVElGoQ2Bp/5yuHBBxnTE9J76I2OYg9kqAa2iW70DEQuegoE5ae
8IRw2Zdu59TOBsj3uWES/FgqLMj/QTrzgyyoc+pD6Y0nw7+MJhKScxFKhglGdQGw2KTOZD6p2RUZ
BSspwuB8Q4dhtKbKNq2FYSJ24ZKhc0DI7X1EEtSEYfAtJqfxs9hta5wNhXG1GfJTK7tRe9sKW983
r0PKTwx+FLuuUHNKWXI9O+gY16q5uZ/EjnXXJ47xyPrf5b0aou/X9tT/nfiGBX9naObrV56P2nVY
LqyJWm4X1yzIg6XXwViEgvDkD5H7GYc7mWo6DpTWwGEkCujt302RYx2qfYwKaMm1/upBzKY6xql4
Bq2mFKj32sNlPW5v7fMHcBbZ51NDR0aaaHWJY7b5KTJigUGKIDiDtFHDqrasBT4PcTIWlmMnAof7
B094loLtiZW6En2qq4E1xJR56i/1Akc4YCaoZTud2juVqXm2NQTJkt2GujkKXMj2hjuDc0dYlJpz
iemgOPf1Q1gXzhQf2khE9SQC4Y4xfWzs8L1ULdb9Qf1SqbvUerpsCu/dA79fCc6CcOdWmdh4/Skg
SIdkL+PQ6ygr3UYZDOuxH16yE/hevN4zj9a+us6QRIo888oUfYYMZV36DO5Yk2lWDhVju2R5UbQZ
416SHWa/wqQy64qlQrsbLUhQn4yGwECUetxOnJ13vsG+bmVKUTy1hr7AWlmtnuQ0t7E3OIx18ngs
0N4kugttP0us8DhPE+aJ8oO1VN0tAQZqBNqd8cSYyeO9vA9d8tdlJf/hvPupZIPzOLqegvuaVeYv
t4OX3REv8QxUzdyzZhytE2YG2Oa+oEyD8y8a2ACGmhWXq3p6o1fZfsxFM+W373hnidgnrDSWU6Xs
qgkaY6U5Keg1fox7ElVWCjXFOZlekjswrsEuWba4xdRoye8D2yd4H2124c3ydllTgh3P81iNRddj
ZDjg1OSgtqWz6F4lqmQQYXBepUHHZFawtrOoC+qpdbV4l6Fd6rIgzP9dMgHOrbQjOrN7CZHdkGLm
r+4tpDpMzZcOYcNlIJE0nOPIyYSMDePryKOAFKkb9QdVFj3BC0D4IkGNjItktwCptAyxKnWy7K7S
a+8/iWJyXiEji72UMWzaTp4zMDGX1YGCGeS/gXCuoC3HdIgZg5NZ3qKu16ka6sT182WQTe2rqqEb
OosT+fZNmS606Ccke8Y+c+16v6gIRzXDMTMqUP+mq1khcXYWYgZCujCkltynijdku8uSbBDRIChc
AXD2lXX9LIcjABgFVO3HT2zW4+RQdDWpj/Gn3mMRaeg2wf9OPf4LMJ8w65paa3R2R8mK6zL8u5I+
zfRJIBxzxL/t0rNwfKaMVqBfzlQIx05dxvdBvqa7DtRWqqd9LdyPNK6s1pJPmE1kUHODlUMb1feq
fsyFjSubp8JKHibv6lRYoryOB2YN7HJM9jZGRmnBB9/yVjDc4TNpepu2NlRT2QoaPjCrJzW+C1TD
9uEl1TCXtBJFq42lDU2Ikn4awWeRgj0qc5oMNGv/psd0+5xbicTFs5amz1m/AC4BDfeBPSO0f7Pq
08xwdJDNiGOgTZe6AuROoQSPoWamAbBNX2J5duLlszIOH3F2KxDOO2RZb+YSW8SpPxrZV6U8KbEo
mSDwdSrnIFo86FtEB4ZNvqfgaZ8Sw7Hoi5SIklrsYy9YBN9eqZYVlfv0/W2ClWWwemQM1nRDFEbA
GUV3bDRadEve0uBjZTTndXyvalgZo60sXWWwday/NzCO+jNIel39PnxlHYP0VtQ8K7ANvscy6wcl
zVkpQFh3TsNyt91rKvKv248hK6E4ZyFp1LZ6AqF+9O3FdyjlOxR3NVK475N8bbz4lhg5B1YVYXeQ
SELOg4xETxrKng706EHLvuVR7tSmoAVuoxH4lxOEcC5EHq1I69mTi7ZLH8gra3le9spD5NvobgBR
OjhcivtK3HqpCo4VwjmT3MQoJMp6KnD9vsPBgoG+4Pd9Bks2ahJwsdy1Qec3N+2V7hqn+YlxS4tM
VrAr+dL90ogzuWZHTTqh89qvTTetnkshN4ZIj5yDISGCwhr0Lm73iicgsHQpQQ7G27BwKz+/0mIv
84vr9EVwNmwHPYZsgxtDR0Mcp1jLmuuJsNay8Dp7ag7zzXIyPPu5cDCv5iH3ks+i1dy+QKpnRE6j
NCpmywhx4qmYYMDyzt1XcsMqeFHxmjiicqTtY/yMxp8NEyW1zXqMWAe7stcObEYseHQFsd228s4w
nPLMdqBdzdrmtPQ40ptS9+Nhf1lVIgjucEij0Sxl1KO6c/FdM68m5a1vBNYgMAY+T1+hjmjIWQWb
Mlff9PyGjtan/yQEn6Wf4rqbMxbu9HAcBmZ90r+WRZRQ235NPZsYn5MvaKvpkgQU5o5ZI9ayr/Yz
ykJn4cToTa3oBLW0BJQ5Jn9kz7o60kXXFbQTfYnpW9Nlrio/X160TRs+Y/CntT6FWh2CyQc2HB6V
vXFgnUPiqrntpy5DxiAdNLrjDsVkXR3NaSTF0hTKaPdDzRcYeQP6GXNgTeefUQROlTqY/yRm09hc
wxUu5xHQMlIW8wJcNh8unNwWFYyMpAfsC7OP4vE9qDlvOlHL0rYjWsFyrgFkNpNWo9kW4iJPSB0b
xaLZVxk10TsLVQv9h15DV3icj8hpuuQ9BV6s28d4ROOCZj9l/Yeau1mLGWbTYayEyncLm6pU0WJc
sJyvI3oKYDBIdiLiN3UwohA4v/JjScgVJJcJyIah7TN9Vtz++KONAVzpDxRcIT/6MkRO/Q+qO4vI
xVuT1fYy6SFiVjpUD6pDv4tvDa9b9vVVj5oTEVOHEJALsmqZ9vKQQndMwOVKwWAJ+5o1DLIblKiY
TojGbcRITtue2hCPJdINhDnG6JDrGSzRaVB+FSUKty9sK+1x+8/WCeplx4ltBPWd6x4cw+hO7Bk/
Jlh/hdbCkk+/3T5WeNzGm6uqmnKMQ3Mxh+1qqt+oeso135RfKz134j6EHo9FB5Iu0RG6LamJXWEo
lq3bhDtDs7S3ExAqMEmVgOaO4tAj69pP9jky9NpX9eGy594+ic6AfKdiVgzpNCsADD+DpM+n921g
fPuX9+7N03uFxeX8rKqLOhUuAQMLsidrx6jOUtf0laOKMmvMwBDePLafzVaI3LaPI2sOWwuI8nE4
1KDc7pw5sFDYJtp/myfgCojb7+BbsjH24h2I7unR9PUdJq4HH4riVjDcLg8NfUgVkHq7CiY/IWVe
Fb5SfLlsEiItcXu70E3MeFiYKN03S4udRRLEiSIAbjcbkyFHmImKylXpZrRvExHdyuZpvVokbvdq
hmZImoRFWpq9Xe/GZq9HAhFEENxJWWUkbwyMF3JLyZfst8R8LebXy2rYvrKvxOBcgRw3TYg3X8VV
71kvVL4H1Wy/OAnKYBjhznwlxbiT9E+q01zbH6uXPqPzpQlWnTYSZX4hy6bAlrtdF4XBZQnZIv3m
ZVcQnDtYWsxQqTDew63T7DpJ48zRFnCtSvbo2KNyitGsW0WioWNM+ZdAOY9ARhOc5zWMo1PI7dz2
ByO1YeOV5uiV5k625l8WctvYTYMwbiENvRi/hqxI7qQjSt5h7DHIB5V510qhdxliW6QzBLefMkWO
DBSx4D48oKheeSaDVy+pW6olxtNchmI/9fvqnaG4rZUUVhNqFaDIchdO16GpuY12ClGvchlHtGq/
7a8xJFoDnMnqfDoUvjqHAojty4QFEkDwUINp9LdpIjaaH3BfYiff7DICt9gLr6QvmmM4jGYB7/8u
+rAuy7Vp8itMJvfqAiMbWWGhqhHrF0XXkpE5MR4lHNvuAviTQG8xLWlpHy5jbq7lCpOzwAKMG2pr
wQJlkIOR9HEqHi8DbDrDFQBnfzLO2CIqIFSPLKltu3MyOmP8dBlkOzJCah4vbPhH1jjTM0g+5dIc
sjsmCdBSkaHMxk0ZNzsYPXuLXfyEceBmbm+FyZth0oWhOQEzuTKOxhd0qridE39h89ryR/FspW1N
nUXkPH6mGvWYEjyztPNwI2upQxfh3Dt1awe/j1KXMXhZf1/mlQV2YEft054l8d6r4lnbVOkWe3aj
BLv9QaA0ERpn7xUmF1D0p7CKgtk3XLQX3IRBi2fEDmPiVRHb1ebuWsnGWXrUYHjxVLE8aO6kzanV
NK+QUydukBYoM1BNf6SMfIXHGb7ZKsNACuDF2l9qdLRFDZTb7XsrAM7my5AYoAYGQPR9CibPcCvM
l0Se9SvZzZ7qMG7NfxE0i5TGWb1qV1M/secx9Z7lP7PAfpDQoSntsiPKof66bCKbgfNKRN7mY2vO
9IyBMQLPPdI5u3jfCePzbW9/xuFfmEMyhVnDdMWEWjwFxRN+6ta4eKRsvBfGToPNYH9Ztm2ftQLl
IpzcqGNFKgHKnmhR62DcSZ9YfZfqLM/yPvKWwhUgsl/87YBeITLdrra3vUxTLjMxWTa5REMrK+1q
D40rntm86a1WUNyVZ0mrzNLY+/NSV07XYgKfoANyM9hYAXDOA+9hMVFaAGRIK+9D8OV/MqS2cmhv
gtLVEFniljyaDIoQglG7YELi5MnA3xhlrFu5Vj5b2XCTyeXDZe1s+ac1Ai9QH4P0ADSDCHg7t7OV
+7lFxrfvH5PlS1ssb7NeC5ZwM1GzhuRcYlyjz3hU8fZmZZi2rvoUndf27I1vyNWUjnYyBR5/KxZY
43EucWxAsqKAstOtjcDOD3YbJIMAQigT5xXtcBrRdAOM5p/RrVGEgWHvY1QDVEPVgrdokUicO4zG
scZwFvZyUoP2BJeFQt5rvehgFlkf5wctEjZWacA2FBBstjfVKMq6CsTgn06iDhOy5xkAcXGrJ0/N
fJvrglmNm6WlK+3zjycyIm1KWE923QSskKPfYRjy3Sg5la8f1cEpPovbskXmwL+ltI1RNCYzhyEg
AZsRMEsH8DD74y0okT2D7C5v4s1DeS0k5ydylHu38bs9fM6/FxhAhuznoUx8EL+/Tr6B5BI5mAcR
c4RIfZzviA1zwQwoWOFYB9gBro4qRsMWmDrbOfzpsRaNfcTq9Jg6Pas6Cv2Zy+Q09pfUwDQkRcLA
FTQWD0kj2MkCf8i3uCd1i8e2Dg5eGfLYKfGK7s6oA3cM0im7zhjS/VC1xInHRhb5xY3ltHR4Ip0Q
sC0SmfNTcY13xGqyZ5dmDv1CMlfK3AGdU3FA3WG+VV9lr7gXG+s2rKZbNtFNvF9xu3yO5zQbtXDG
y0ridvLjCFhJu79soRuuBLL9BOELvEO1qArdBshMY6epEweEVM5liK1N9wsGF9nIs0RmWQVGYzvN
AbsONFdmiqvz5LNZ1sLSZJFMXFyT53VqJ4k0s5ItemMGyqkKSlTvYcr6F/3Y3/2LN46NUOoXEbl9
bs2R0ekhRByPBbpVUGJnmg4bsGuonpiqY2Pr/YLG7W8ztIqx0IE2KAYSOX838qOVX6XtgM6jSaC9
jcDqFyxum4eDOWXLAKx8/DwpN7p6yMn3ZvQv28i2yhBKYY8pBP/51ZksqIpXeyleXHtK0Fk0HJdo
Efji7e10huB2MYquu8To6eK20hUFkVfmz7J3WYqtiwMW64zBFLfyielAR3MYgPFe8XI1EeSKlH2O
mpchdrVvi788R4HI24vWjos5QKacErT/L67UPLXtq2oIyqU2PO8vQnF+aOzSMa20ZHFxpDgKEssL
LR3jizEiS1TfgoZLYHECRfEFApUxDTqYlhaXhnexsZOiW7u/FSiK7Ufu8FrLxNftwdGbXWoBI77q
3st28KqsvtUYVRK5w9/FTqSjP/jAn5bBV+4p+hyaWQ0laTu7x9W8vLbd/rU8KNfdTvKEfTsbXUO/
yMf5I4JKgCFuAZdgjHuFVwBlx6huUiETusD4CPv7yuIti2rgwMZCaspbkr7OtcD4tq7Fv0jCeYZK
budZLxnAtX7b4NSdTuYDq+vsvkTgEBEWP4oE4twEJXROwUMFN+HTB9aKj9dq1MhdtYfMr/A8bj1I
gcAYRQbPeY2xiEdLteD8pL35OAWYdQRqsdAjN4PujIG0ax/RwSEIp7ZeO39ZV85rZCbY7Iby3UIo
CvMwdcIvr1CIsxcmNkTicf5DjUnf5C1WtHnVvzVXizc+KHszcnSf3JNj5CYg6hdyoojshn+rnoxR
lvsc8o1ueK/69Q6lP3aDQWTDe9gtEacVVjoIvIrGBTpLjOL3WYGkyiNGglUHtJOhphOhTv+NdQ6I
+/MES6txkc5gDXnbpQCse1xn5saX7X2mvVy2T8GO0Dhfgt7DYtAkgMxT7SdVd2yj2LsMIXKPGudG
cq1MtZjtumh2rB26LRlPD95V/MFPUDAlzDWLNMV5lWaUpDFN361j8ti4dmb/LF57L/HxbMEVQqQn
zqkok6ZIA3PHlDzNoeRptHeSRdRaJlIU50cyNdHnlgmlFqdY3+vT82UtbUpBFM1AhIbHAJ6pbaTp
MMllhi2lvI0RqiOIP5oiZ7gZSa9AOEtIDZXNmQbILO8K7CDqW95o7OWg8Mf9BxgILLBT/ZSIM4NK
GTGigqSLm9nLg2XJTlmXn+uu+UhEAy4s21RN/Mvg/AK1jTqtKBy8lp8a617XT4qoCWJbN2cIzhOE
yjK3ZQ4IOTmgnlYz90QRXPhFEJwfUAork0YK8+qtmzw9VeVNKSTq29b+WQxO+0iVVUXLvHZqudK3
HClI27c6d/iu+Bg5bgr0srVhDENFApcoMnjBuA0zVwWu9ZI8u9H0PJSf+lmw7dnJxkeZ69/nzti6
ym0MuVDw0G6kzhJ/SXq8w4DCo/YwrqFaDt38dnmHbvrRNSJ31s6WFPf2AokYfwdjHivd3A3xYlf4
xU4UuAiWjyfgDVOpXmgDMK14TOlDHB0E0ogAuH0Ta5Ki2SbTz/f8e5qh/4qdDCg1xdRk6gy+8kne
i5LS2zrTUfiD4Rcm5mT9GtCaQ2wsS6kjeYD+6XZHQRXHChVFSYpt0c4w3ImAUgJwCdXa7C7RXWVV
mOHxfHnxtnarYZwBONu2zELXawUAXZg5Sf6qgjWxif6+DLIthWXLuLFbYDjhXIJZ04GaljFj4Fbs
djVxFEuwhbbFOCOwL1jdL+I+IeMgQR1jj4tSlbpGrO/kRuShRYKwz1jBaBb4pdUKguSYpUJeJu3x
8kKx1f7dE5zF4NQdL9mMGjD8vk4Ttxl0T8pxeQZncK84VelfBttMQxjGGY3TvdqZbUd1LFqTuRWS
zs3iWX+pj+NreMu6BuQH1lYki2hH2BFzSUbO26H8NV4StobRp87rDqh7f26/sTbghr3fC9BECuMc
XalqiRa2EDEKs1Ofh7vOKgWhiMD0+FfgPKyzdJqY6XUPxrCXUYKgfIByAAyZPzXF9xlLDRnjzgDG
pHwaupPR1shgP102h22PdsbgQgOVFknRmdCLZnp4ZkNXrgVvOh+GPjqE4PmNvl3GE6jmvQlutZca
RQqXTGd48+0o7aNBkBIQ/T77++r3KfgzeivF72fTy5LcGsvL5e/fXC9TJcRAf7uGGYm//r6Z2ZJN
JRXp/u5qLr9GzeeaXkW6Q5rYyeTXOhYko0R4nDx5OoZgToCnTg7dIT1q7w0x8VGUExLBcC4uNCVT
s2OCZcMcnR8HmwKqDtHBtunpVqvHeTpMy82GaMDq5eaAJXux63s6yo6pPhlSJNihW2+IGLp7VhXn
6OxSNqWpg0ytz1oLitt8R/G8y7gmG6e8tYUzv0WLyPm4SrPkeLIR0f0/yRzBjDxxgn/T9azkYp+x
MvE4XyQjJJBLIcODNj7Mo7qX6CQ6J5gl/+axzzD8M28HJoq+1KErdTf7qM68RdU7auzpQT+WQfb3
B3ga19riX3y7nDR6qAHOCm9CeiOlh1qUq95M+6wsgn/grUmKPCvD+EHcoDjkZTiZmDiKGRdogxL2
fzJzvrSEnLOQQg3UoCEMgnV7aT6qaMDVp4FYVQ0YZV6JQrnMFV1bhVJyLqPLSCHVzEWxMJ/1DtP7
AVlKw0F9dNBcizoJmFVfEpJzHXHTt2XH7GRcnnt6m6mFO0oPmf1og8VEakUPANu3mJVdcj5EoYME
zkjg1b61U7x6p76xxmgWSYS+/HDZ3W8eJyswzofQqMRcYQIwWQ+G+jFtHy///nY0tgLgfEYRzzIN
R+bfqRPdZE/FAezpKK15CIMexcMPupsGoluMEJTzICoyauM0wIMMQXxnntrrfjjYLmMsy71Gc+CR
s53lf6CbAjtcN0GpKBu4P3Gokb00ZlIDlYSWb8/5LgnRspqKOK62VfYThu83UKIUhIsFIgCzum+0
3Fkikc62PeMZgbt5FsvUplKEuGw+So+27ZCA7CW/8qUmYIOZPzTedb1yOhekFXFVpTYLBFNcQMLv
VfXlshWKlozzU2NWoFq4hBGqVohsMToaReHyH5zSec04p5TSyIhM1A258z1mc+PaMZ2qr/F3PGug
GBSNxKIK3u1D8ozHeaXWWtKCok/TlZuvtH5Owy/xuP9vq8Y5onic9DDB0HhXGm5y/SFMXz/y++hq
tRRM+lLfiSpW57zRkLpcinl24yEan5Tayl5txKTOZZRtzVgqazLSia3ztAhLFtVTMgJmCJZA9lMw
a2KOp8fGX5RBf/pIQ6tlrPC4ZQOFbKRLE/DYM7iG6fMhpoyDWoPBJZ9LQV5y29et4DgPrsxaYij6
8iMK1K8yz3oDT8kIhpLS655Dv/GSa1EP3/YZtQLlvLpcFFY/mgDV7mWMplCcxDNvOgymGA/ioFqo
Qc6xVuBFpAUBmu78YH8sd4x/MnRUJw/EzQWbW+ssHB8YgjxMHyoGV9ipk2HStFU/FcPbZbMUgXA+
tsumWZ4VWEmk3EcYYET60rdiEVXoH5YOvLzYYBjdrnOeb8lIEipm/x6yt47mL+iIo4fuaN6jIw8z
p/GQ8RG5zoCcH6SkoXOjD+wGVDlR/E23/csAfzD4MwLn+ZZIj4u4HOHM77Vjdqfvw0OzL1+zT8sn
vJmhkLE+TYJL6rayzpD8lo4bpUlnCKXXB6k7zcniFCBzEQjGTrnfAk3rjMLt5GIhymiaEGy8t661
IxiOke1t8D6MYDr2TU8Axz76Ehy3h7W80OTEgFAG+pnBNoqHJnfaR7vlaHwjboaHYkarWotahTbP
4pWU3GaeWqlb1BGwk72TjWchde0ffNPPZeSL+qrciPtIgcknVxP8L+vaodca+BLAFHsUXfg3KwmQ
wsLATAUV8YSv3ZqXZe7SemKx0uy36EGv0IOu+PJedA3ZXrczEGeDRofEZikDSJJuzf55ELV7bq+b
jZGcqmwic85fUKupXgwtx1VgPoL8kZVuWZ41uOmBSWNjWo7AUzBF/2Z/Kzy2HVbH/0iqocozXB7j
uHJDU3G68ls6mF7ePnadm6aPRORzt73hCpLzhj2mDZdhCsj5mD7gvrqrXlCHoaMUk70Q6YdB5H83
lbYCZH9fyRhTSIhJENhjCjJd+zyPZ5S5KPMHuHgwDZ11gMjgKtd4XqvKrtRBSyCY0mFjaV+asgry
SjQVfUsaU4aN27Zt2DhNfpVmGqldyAVQxuJxKm9CSRTLbHnANQBn41YlF1TtAbB8W95Zp1OXXmEG
pKvt/0XZKtM2b4BrNM7ftlNvWrkENOk0gisDvCOFox26yImeWG16LjvC1IVIQM7njlky9Z0CyPr7
4JkBPSJUm1zLsQL1hOoqwYki0hfnatNWTqd0ANo8f1YwxkslotN+Mwd5XkNL5iiyNaOlrV0BImk8
9uaqOMVj7BmepeCFcnxKfCokcNk6jNeQXOTU1mqClAUgu7F5MI14Z6XJQ1P3B8H5eHn1ULz4q7XL
iqkO6K9loVP1NN/op9ibleCdUMDDozwmYBquqINmM7hZC8d5qBwN4hiSB1A2OCZaHJb/CT2aYBAT
m7QJK/mr7xxRLLAVCqxROTdVpVNcxjJQWz2IEozmVsEv1HhmngaCRWXK+fOes/gmfz3RQx3hPPLw
IIBOzVOe3dkd2DGXqz69IrNXdy+DeuxK0RCHzdNtLSLnWkq0F5KOWQ0CA3Y9t8CLaTr0qgbFEH3M
roXlcJe3uiVz3sWwJbNJmLPsPPbmUN+H6LUZ/OWT6lBPWLi5iaaicFe3NBn/cJui0Qg65hLIpt53
V/p+eDE/gx/TQaGFa96JQrjtxVyhcVvDxuRhZVRbFmKpR0ZO04H4kz6BmAbJIRHa5j5cgXFbYtR7
rTXR/oIRVDd6HjmUCqL7zbAAKcqfi8eZv1Q2WmanWLzmdUHTBApCJdMx3my38zFbtULn8IdK8Ewi
myiysDDCmT+wFXT0UCLVLElg7BYP/Jeo+bNRKs+KVWbhsJl3DuXf9t0Kjzt46qJsiiVuWFLZ2E0e
ajNvx137CUMXj8N+YYeQ9oq41S386rp8Sz3Q+QmH6m4qUtM0m3WOyqrMHUeY0UfmKErZG9xwoH73
osdBPbo1CsE7TPRBKtPID42IQZDts98kP6O+B/CrEIyEiGvtMUEjkWLspZyin8/Re+W1mUePDvbL
Rxwc6gON916p3+ZadlLRRhatkAQu26jwE0vt9lobdU/TUjYv0zJWRVA2pTXfD+1sECfMJOu+1Gwd
VQKkEw4935LeWAWgXMjW9LmOjYoA9FV30EHFovpuHwZ35rOU4oRm9FXRY/0ifxYsw9Yhvcbl3O1i
JaPaU3g/5Xb0GW90FWMG5oAupPmVkZHlaCIXzbPYxjQIShU1G41qnA9sS2qldglZ6/AmS257Ejmq
KGcpwuA8X53ZYwWKSKRdyzuzPCTL5yz1L6/d1jYxUHj5/2Jw/q4jUbqA6wf5Su17at3+H2nX1WS3
zSx/EauYwyvjSZuj9MJSBHPOv/42Vp91uFjqwFe2q/zgrdreAQeDwWCmW+UqeW+dwWsAJtzJ/bC0
GERCfevUf6l84VpCMSja5S7IvngZPf1j2d23xqLrudp9Zm/F3aRTY3y8u98lQNP3yz29IkP8NOHX
xbdSmTUg43jQOTamCTcsxyyuFf2+T4JOLGxF9v/mI/2+cMnM6T5Por7ItOpqhF8mjGRqU3AZYNvR
zgBMwB6VuS9MFBecvno2ZC8V/IabbG4lDatbI0t4aswCRK8bYHT/y90xXeKp0DsDPXHwd3Xx1R2V
uSp0pCW5kqCfUblZXrt95oNj7pB8gWIKgj8vo91i63t3I2aCQdqCgzkbYJvypqiOR+IDgRqM7Ipc
3tjNdGi1jux4U0O6liwmsIrMUQ+KGzUBbcWoLftNLh5TNJz+r81r1xqRiRF1HstlTr/chIsyCLR3
y85y2m+gmAcvf+r2X7np7PZG/u2P7KhTb4jx2E1ANJ8wU4KpKlBmOfNt49Ex1n/x/Xh4TOCorKLF
bRneMoPTbdhLR8GTriu8p9GreegsD5e3G/cbMnEjxQyh2FB/KREypBR0J5n41FZ1MHXN6PTLfFVo
8YMa1tCRyTAmFyl+Mg/O5b9ia9Mbq+SB+SPqdCGZVtQoiamdExIDMizgaur+Kt9dwTDBS4HG9tyP
yFGozm/ukcMc3w6OCF3F7DCDDCgYea+VW2fa2jAmmonlZHV5AkRV3IN0YBl5fApb7rIGYHLLOCvC
mKQAqECUSy/Ng2hbHrj/3OGeDq7xqrGb8WUFyL7CT3mpxZFSIBEA9bnip55AbPGGhk7ywAOjfzx7
iK6xmFgWK0nVGNQ42iNH+WpH/980r3E+EvsKT8aqlCMKkxlfK6OwrenxsntvX7TOjse+Rqlx1OsF
oQgxBsRy8MTakIwIJA1nzrxP3XE3826PXEwm25mFuQtFHZi/CHhjTx2d4th5YJZDXbt9kXg1381Q
sv5cTOgS4zIxhga7ODtB+tdu6WGAOoOMQT/i9vblNeV9NCZkJFXW5wq9b0TWjZU8qh2nDMbzPSZW
zGYpmNDgmx0rLXBZ+SqYL239KMXBjLpJ/1zqnJ3Ms4eJFEZch526AM9QTll8I3B9kBNjWWKJngxd
RHp8ndGZQG+FuI4JdX841q6g2bKMN2WcL9e8Lbx5Yq+cgn2VQoO9HCVSicLew9Rg6LpFWQ8zfuGu
fdXt9jHzxpf8639yDfY+lKu5OIbU0pLclcutwHv7eusBvxCXWP1AISI4qxR8q+x18Mvn2UOW5eVX
FhjfaXY3OKMb9tja+i5+SALeWCH17Evo9EhYXS0kLSXzFCIC63mX2lYoeYLQ38jFUthZunAmMbYL
s+fQpTNhRNK6hTQNbI2f82fRWdzqZtkloo2Bpptyr0CxJPJmXtWSu8JMKEEzdqo2El1haAS7KZY1
DWq0W0Brw438Zpd8ST9RGSYQpbvE5wnCco1mgotZzQZ6VrHEaWMLO5raLrs2oX7bvpEF5DfxTejx
Jqu4e4WNOQvm0GMBVlMuRBU+FaJK9onKdoVIb5sfYW6LvKXm2soEnijsMQ9XATQ6ITaAGL6nOcR8
S1AHB4vljCFtIto8agROuNPZvAWClfoiIiz0xms+7kXx5T/FAFai0IpncVgS/H4djAvtQVA4NxFO
NGXFCQspL9FvjFXTCtPRR+iDZYkT9/8Rham6GEMaTVWMSGa2J6G7VtLD8jcjpKv4bDDRxErNWI5p
PleUiUv6Ieja0lGsv7qXrnGYOKLPYtd2BKZMr5TnM9zLt9DGQNE3vuF2aXGSYoOJHuqACwVObyTF
LuXFhnbK0bimaLJbOdaeZxvHlw0mWlQJMkgBDX2OLB1wdOuWf9mXtwO+auDxGcImYMp5H/Bjy8Dj
cIj6cShPj3Iqo1/qZI7TaSq48o7bK3eGYr6SEuqtqeQ5jUDpF2i4+dFDL9hqj5Kp4nVXhdN07mXj
thfvjMh8q9rQaqvVgFgseWinGpmPY6jzylZbodUSdTw7QHBRoXzO79ewILFeYx4fU+z0XdOK4BSx
R/U9+swnt821iMcpHtvGRox4h8ksZofXRE2hmEKFjm/lSTVRgTc4DLNbef47FGYBLSmPq0aXMaB9
WHwZUim50xeQKhxdiWoFXXObSTa+mCUaoiVakoUdbTBBCY/DSRpLy+IUikOu6xh9kLFHfkS+hWZP
THcMAX80Zuv74Znq7CbMHqMtW30nZ+iQwOjkG8WGincqNJd+EwL67YhbcRxza2HfQTKncSIkvRL2
b3thRMSi5CzhqYMqNZ1IyLhkQRveQh/iZEXTDBDOfWjXNeJ+tmTADalpG2IUKHrlyP3fNDevYZiF
HJK2awsLC2nJJ2M8Wbzf/4cvdbaDWTZNRCNaIsIOSbLDIEezEeVgQbs28mLRH4LiSp5dXhlrwyff
LR6TxOhmJnYYvEcSszwU+c9K4+wy3u9n0pUu1Lo2DfH7teYulX+EPJ7oP9ydf6/ah97bVpW7WcAZ
MvgYPND8GnO030YXDKyN3XGl3rZPlDMaU1hR4yECJybMkUGeaKWSnYU1FImJbXDpcThuzY5mjWWu
TSSCYeJU2CUGHKMnsfMunyE8DCa4J6FVgo4K5pTCgKZ6vOIqj4bCcQHemlEXWV270l4DOa9BQeQ7
2ThVyWs+PxCJ+1q8fQSfvw01doVj6I3eqSNwolPvdZCkyRa3HBHqRpeSCYmVN/OqlLw9y9JsjpMx
t9GAj5T+XPwGJNvmp+hr55noo1i83C0ClZPY/qGMeLaSiRLNWNRDYcLK5LT4GhrCpPvoGqekR7i0
aDzvYGJD38dFNdSAalqQepU7TQmG6PUvPBAxW1VUvPR8kKDU0MJcDTHaDKp2r+eL3XY7mSsNsdlz
a6xQmNgdQu4lkyegUE1A2n7yPxm9v+q5XQMxXyeEDNPYU3Ms+XurvUgNT+Vi85sYyB8sZGSGpDEA
Mv5vEdFe5Wr5JiueNnrmzKkCbYfUFQbz3fXJMKoChyqqx2CQc7MHwzM+06woxXDmwLNo84RYoTEn
xAhKrmha0K1TzQ+deJdwK/2b8ecMwBbSynpoZIugf1y+q/a6Y4m2eQsNZ8iOQqnGSR/am9S33JZb
H9h6NTdWuMxZkcVFG3YtllEMFt/AwRRBNuma3qXmXaW6l/cR/e4falvI8yRNVQ1NkxkPryoLc5mQ
G3PAavQqCN0d6SX0b3bFiUwYwjPl/WW8PzjJGZBxxAXiKpGOuUKnhShe+yXflT9w4YHM8rPiZSBy
vefgbTq+aUkQblNlMKgw0b02THGSenSQLTfxc7X3C5d4iBWPk5Ndf3lquCf9dqBdATIrWpLZIPqM
e/fgp/c9SvK9L6KcVGA2j1eS317MFRazmHlRhMlM61ed+6agYC8QwMNipo+g8frKu15t+soKjd3f
EsaUjAxLOZLGrqd9Pd7ldehk0mshKw7nu9FLzQfHXIEx21smUBuaI4CZV5Jv+eFedbUghPz8v1IX
3MwBzmhs79aidcowim81ufbLtI8PppvhaiX6PV5TqoBXwNiuAUI+GXNSEpry2IK2ZZC8yGJYJ90M
GIexFTwkktpGSzidNkuhvXkz7voj741qM2auYJm8rRQHgYQpYqZk7ZP22DRPnK+2udtWAEzOZjZD
L88JABRUMPDogUepq/wqVNCONTQ2FUhJUEG/lTm7nGcXs8nnsE7rYcRyzulBG7+b4eNlu7bN0kVF
QgjRDIVZt6qYlRoJFGbNqtuu/0HCPQn/poHJQMHpHwxm6dANkCd9SAuoV4uPPoRdd5RApAmHgEjZ
lYxKNC8lpPuV3WKmpOuqISkK4iMTPSIxgxpKamA/VwggePDFcKXmZ363E54W5KHizeRYBww++gbv
kWNrv5myKFJGOAMSbMzuTpdOsZolRJBUPeEGSnqe8hWwnyfTQW/vIfa5O27rNF8hsjt8hDo1kYhA
n8VC8L2i2h8+v02TesWzMNvVl8amPcWZc9lzNnf6Gpc5zXM10apygqU0haSl0SiyzT0oUls/3peI
LqkLmayy9zm4mx/3vMJvR8fqVlOZdWKVI3DLCN0XuV3XKBu1mLsT97fTAa9lOvhb8GJ2jP3Q42Bv
xe61zcx2CcNGMDPKdo9eU7AhSW7qYbTAmdKDcUCjODecbm3/NR6zdawUZAilADxCxGshBq1Kyntr
34oA9PIkWRgi/6hMJ6YztLZHHQ5r5lexKbqQrzvNiuZeXjoeDGOJgfnPNqH8BGaXe3K060fFbQyO
T266hiJCtQyUjJb6lsGsXGOs0LUI9V5cPtXB7tXj2Kh2Hj1F430cfkpiXmDb9IYVHP35Cm4Wx1YH
2TNIssswmMpoR5JrJTyBwdMbkvzWqEO3b4W93vtWUdl9Nd9dXtNN71jhM96YalZbiTrw4+JWVIIe
0kiXAbbkR6BNdF5Q5qu1kOXUBhEIg2VLr8n3yqd0quI+L20tsILwgRYwk4CnjrSZ/q1xqTetVhZl
zVoRFIrrJ4/0yRTSvVeQ60RjHnH/6pFnjcYktlNlduU0wW1Gp8HAK50kiPzwRAe8ZTs6WI+XV3Uz
YK8WlTmdUrMojI5+tiycvM4KvUQYPudSHgiDyfuA1AU+nIQrLCazNbWQlONID4feFj//KnfHV9FL
5fUxlCdVPm82zymZA7DQW7muIlgXprZ6uAGpVmSHLiUbqOz8U2P/ixNw20hc2QzwSBr45723LGU8
TckE7trsVIEbp/wcISYPjnKobxuncCRO+W7bwjMcs6ZKMmRymMBCU39tE8PWMKl32UM2HwxMiAj8
YxGziPVQK3lUwyLKS2YgcyGHBvNB1h0dwDZueU/of9hviOwy2IV18Bm/X0FRhQBOTs/U2sPcWn5N
b3cg3ADJ9PW/aZP7g31nPOaLKVo1i7pgAq+xVRQ60Mg2HUkg3YmSC8FLJGa8jojN84dKr/7PQuaj
1QkBGWwHC4vyJl7ukmWxl8G7/Nk2McCRgsqdDPZXk8mImkIuwRIMeyZQtsdxZ4fmV1HjsBduRA9L
VEDMisEYSwLT8ftPRQyjIWqmYjtBrqUZpJNeQVZD1RuvUdO/OOHWYOxbgjyX4dwlAPtFxAI6YBDa
Zm+P7f+ivX1jH79DY9avn8fZGHqF6hjQylSP/q7m2B2mA+gb4BLc5v2NjfwOjzm/S9LGYNqAdbRB
Gv1AfuiSYDD8xrMCdJPt0heL1578xsjDBOR3mMyZXRBhAQ06bKwruqin4o1PZ9jlhdO6M+Jk57X7
BCWVsOUEFZ619OerM1UohcyoNSCD7iiJa1vtONeuDfd/Zxr9+QqAZEk6jyMAtOE4E2cGM4W6v7zD
aFz4uHqoi6M8LuO/TNzIorGrh16DDaZpt9OjMUJwqhRtkj1G4c/LWFv1LktEGV6WVOg2y+xsxyJm
aqvFsMd4AC8FXqYne7nP97TnlUtBtOn6ZyxWs6bXhlHFvBdehCE43Dr5Z9QWvscg5BMCjE4O3OEO
GiU+LOQKj9lq8ZinejcBL3kj80zRD714HZfMc9PnVjDMDoPqwzC1M2AM1F6LdF/oGsertzfUCoLZ
UFpCotasAVGchFfrmLmW6au36q1842E7edWTMKInP4essnPZPzbdfQXM7KcQ4ypRZgEYkyQ2lIAP
Vfk1lXjXbN4KMptqbqSoE0u6gmNxQCpnQ7szuGzI5omyMoQ5/OMR9z8zhZ9P47EdBjvREsf6kRjc
SgXPFmb35qHUxESFLeQLbdxC1wx5u6xn17o/4+WJP/jM+0bMqT8LS9lmdFsR5QgK8kDvji0xOOvH
A2FO5GQJu7incUIigTFZTjV+krpPl78RB4NVo8niLlzKCoZUOjiokuOIGxjhNY5vpYGIeHgWNBRT
hGAg42xComhodQSKGrQYawz3Eua9ZlA1/Ju2+z/s3DMa43fCJKBoKOH4TX+WP7uTCjXNZqfgFQPc
cnZ0Xei2jGn42OX64XawPQMzfpgVnY5BV5hZe8XePOCN+la5ioPWhXZxoBp8aXca5j5G2zMg44YY
rJFJJtNE41A8GkjmKYMYREphXuFwzaOx+xIa4499r7S6Qf0xvIIA6xt7E0aGfMWruG9C2zv6H8N0
lruEgEanSmjw1TVfVW8zLo/mZVvgDrB1lVMoyijIioiVEw/hQTuWTmdbV5ID0acDrzFn60185f06
y1ayxIXRaCKMAV8Y3sSlXbWDcPFbZLq8mbf3ma6KuI+olqmyVffeEGK1HsTF6Xw8wjoYtnJC1zzR
bxR53AHizTU8Nyyya2iSYdTHAnZRRTLon+3iUw9d8AbFFF5ny1ZReN1CyK7hOFhSEaXUIT5XuIyr
jnZMXHOvef2rdUevksItt3yz6YQr+5gMIKsVhWgLMDvFWU7gWcVQZTbbsBGaL5lT72KfRwu0nRuu
MOnftPLLcEpRodLQkCkeZKe1of/kGx71lujwn+1jonIjNBmkn2CfcqMH5T1GFzx9X+0o6RGGY93k
jjeVsnnYrIxjAnO45HlRCbTbNL7Px8coujKi75wtwHNKNgZrUoJeXRhFXw/o2MvyEgdGkOzEI28D
bOY3K3OY6NsvqaqA8x8PP9JzqtJJzVT7VkpfORZtniorGCbsFsY4NVEMmMbNIpc2VqR36ggJMlVy
tYNJDeOloBzL2KefBIJdrVnhQ/XF93HUgyq8m5fuoR5jTpZNl+jDkXK2jS2sh4rRtSZNDKxEz9FS
2jwaNXobzO6qCeOriiRIr1Mx5aDydtlbHF3tMrwXaGNGAKs3X/XqhyALDslQVz+a2WAT6dbST7JE
wLXEqfBthjH0JGu0pwhkfjqz5aIWQzuKGuNR5JU+4uH9AANZ4FzwFqdEgrybd5Zic4PKVpqwRmX2
naJEyUCWiDY9tD/BoYMBMPEmP9G+OZoeX/bXLd9ZgzEbUOoMPJeYMFGDv6roXle9TnMbwutC5OEw
u29ZFgvswdSorLTlbC+gzbsXr6vwx2V7tt4qrLVBzP7D5MkSV3Hyq2VEgnTVtDMxjv11EVELnt23
V1DBTlQ3EXh+yvlw7IgQSCUHKxRho/LwS9ch8lOna2z65fhU31ubcWUoOzDUjFOZCibQ1PZelI6z
eDdZd3Fc2Hl7Vdb/zU3YFv1xWupSMeAmRDHtWpL9dL6e5OPSDrxF3Dp11mYxx7gC+WtDkIAUP88N
Hc/zcRPwNNEBwV/ryj6aRympUvxy2W84/mkwJ7mejWYRFXCbvgiq5oXkvb3otxj74Nm3dT5YSFZB
IYWJhw9Jn7SMCKG5MDkDegYxGkdVzJXFTk86aFWboH3hdTVtXrDWiIxptVJFC8poQPRphT256Xbi
rb63vBoippTGo0Unzq41eJZufsmVpUz0bDrTymMhnJz4J7k2A8zHIGVJnXS0tbsvISWc9nmTrNQU
9oBam8qEzjgDaVRlUEjLK5Jdnzxe9hLe72eipT6anVnQj1eYu6E5NryezE0vXC0ZEyWNWu4k9ORO
zjJfZ21gSt+NdNf3vBi5/WUgFAbNKDxQsFcBkhZDpFUIHTjZQOyLtzLHSKDMDok/lC9AXTYec8mL
v15ePB6q/D5ZLnNhmIQOqFmv2WXyrat+SNyb4vb2OpvGhA80SIapVhD0Zrsm6Nlw730y8QxIJU3C
o7jjvSdtO8QZjv58lZp07dJKcww4LblfMBqlPlxes80gL1uWKOuabkjsVKuWa1GrCQhLy9LltpLL
d+ZsfFHq1lOqzAN1195CM8VlzG2bfmOyx9hQQsxKt4A59+gRjJ+azLsMsDUdYIFK7R+r2KNLHkSr
q9ByAtL78afmt4Es2NJ1B62dN1HlLIghQLO7DLrtfWdMxvv0TELmOgFT77/MUMaon/kzN9vb94zB
OJ8WCwOGlYCx1PA+GRzxzTH3KINRHtvh995v99MTcTXuoUL/+I9x7wzMuCGmlSKQZwPY2oHsFJQI
oKbb9XhIyt1/UTjjodGlXjl9O1r9RKhTdj65pkR4yj0NHOCfwhQbL0Hd/G4K/jF1yAXjwec9WC82
Wm0lOVoTm6+L5Q+iYhsLr8OFB8KsnxJLSiTqmGFLLde8revHRuS9odK/88MnWtnBLlpslC10tmle
QzXGrNCNHqhSdGiLjx1xxh1PvpEmuh8BdWiPYshXQVvn+4WLzHEwG4Pmh/AIBWSFow/aW+4FYjvh
Vs44zJk7NMTUUh0J23igzBXSySAe2FqCHBJgxlUCHeHYLt3Yl3gDEtthZIXMnMZ1FXeaSAkpB3/A
DLjkYt4chIhOgYJdf1Ke5iOvZ2erY8GyVpDsAW2OFQSasajynR5QYVcBpUjlDkUZEDESn0cWxvuG
zGUm7RdzjgTA0YkTSjg5+r9arf4iNp6tYgsIhRWrcqrgE9ZThbqSXtx1SnUfdzXvQi1e9km2gJB3
w9jlBEBqUF6DXHf3DU8Z1yoy0MsGbQbilUFMsDca3eyXGutmDQ8Znkr6BKOi4u1SfLmMw3PBN39Z
hcIKV1Gxovei5KT+7Mc3Ohrr2ixQ2DfoxW+8EXd/Q3m7dsK3P2oFKuF2G6Uz/P4XY1brkEPqWNCd
z64V8A3+RaPTOzgmkBhKPipZChuXLiizQMkfOIu4eZ6svhYTQeJ87jEVDXvw3oRHJ086Rj6VSyAD
5pAijzsyw9lVbxem1fpheLQuIKaG9Tskt+2z4ud4c1JOlDh4cHpQwISvUyBC9SfyeK3D2wfN72Ap
MfFD7ZY0TEzki7Fo7fX4iG4JN+cl2rwoJTFhA1NdeJMuYWB2AicTcis7etBx2atzPJlU/+KxiWOW
TPf9akV7I9U6nZ4Bk4JER3yV6m/VxNnTm2mpqiDXxhiXqKvMGxApSoOEmokTc9kTFSPNvWhfdsRN
v1ghMFEjbiOlaykCZYdDaPd6nJj8bojtz7PCYVIaMDjEozrilgdt8BbE9JmfgwJS7PHaKYDqAHIJ
XOqBzS22gmQSnNRcTEFSUANInwtcw1FVidzUGbGKB6obyHs64JrIxox5MKHtA7zGghqJrR9AcxmE
j3Fpp/Kbfhf0cP6mgrMykYkiIQZ/4rDGqmYRbkrLadEOlSTYTV9y3IRrHJN3RETSiB4BibK9SqfC
pQye092I4mJ9g/i7v+yWm++EYIL/7flM0GjUtohiBX6JPAczRxg22Mv71oUeHrrTyv+4zZjY0Ruk
0OYBXy4uvxPjeRq9y9bQxfmQlp6NYekezS6p9ZguXhXdy6gGFd8HjNhL4Iaqny4jbSYBKyQmYIyy
JEGThNa9WvPUW2GA+Tg7kZW9ogz+ZShObGIJH8tBM2elBBQRNUduys+L1Hy6DMGumyapEtpG6TCR
KloyK/G9mFo9z9VYuEP0VCgnS7vKhdjutRjU3DXHw1lzWCwmEBbTEFuZCSxZEQKr7YJwUZ3L5lCf
XbsBC8HEwEVuK7nPpsKtlG/W+DJF10SK7KRKbAsFyf+3ni8Lx8Q/uTKaHDeFwhUP5XVX2dIuvbIc
LagfE1uCrBU3c2dPRBaQCYC1KMeSFMO+aZEc1XLkuXNIxBkz44EwIW9Q026JVXwnUbzKyYNW/Kg1
Hv88/RCXPhQT7KQpyYZaAgZV9qFinNo92nMwhaGADEj7xOtw4rkeE+vERMRzYo11G4XyOKSVL8rf
Lnveh3DKfhomwkVDE4YV/TSS4PfPKnh46KCAJgZUVzK94TXisGGIgWN7Os1aV/C2ANeT+qCLPqXx
NdE9SeENC3AWTmGiXTgLsjrlsCqWGt8aRTfVeU2IWyFIEiEHgG4Vk472vs/ypgW0fn0LVyjTh2V6
hcZio/d2Hj9xCTG31myNxGzXUJTHSQZvuys2Qudbw/yQGLPil7F1H0W8OsLWLlqDMVtVBzVS0S8w
aygVcCU5imF5qcQTeOKhMHsVRLbaOIwwqbe6m779PoiGF4ldcNm5eZ+I2a1jqi6ihFFet4laRyc+
1MzsRX5pOrwwcRWpt1xuvXDMXo3TiKbqMKn12mfJpTklxgKOvY+uIru8Edz85bJ1vDVkdm5cp4ml
E1inTbqnKiP0RDWX1KlzGeZDgke37Mowlhmja+eOxCVwMnAaPFd+5Kt76Zqc6hOkHP0s4PEccL4a
yy/bJYmgFe1QuEqt2ZhQeRr04WdWviiQ0asMTiWS89XY0fxEr9XMyAGW64TYsy5A+Fpu3ctLyPlS
OhMqunio4kUBiBGWTjZe961lp1xhMbacxH4nJkxkkZkJoQ6U6O3CRp/bqciizK0nbZojS3iZw0C3
jn/fR76uM/tOKXNsq+pOJQfBvLZ4U0PUd9lzVpLfnuRETdXYMYNCMxua3hUuLde2QRo0XrTjSwBv
W/Ibhj2NwiRripDCyD1EuxoE11jF1bPmjCdtOtnZGvY0SoymzjoK0y43QnsrcnuUqQNdWC5WKYJI
VrhMGQAGPwxAlnoleLrbeNKBdhfmX3tOSNheNhMDxdD+xVAxE1dr9Cg3Ed5NXSs8iOYPBTe+hrMv
N888+QzBRFMZ5LWxmQGC1NeT9HUqJrs3W1uZeXtzMwGSVkhMGO0k0EgaVYZU4XkAIUILZjjjqndF
vBaB359DQ74dTH+j4QH2/d6JyjleQi2hp4TkK24ZjAbkSihRaxEYuIvZy+3l2HN5IS32dbudyZLL
KgAlHbwH0rXSVq7R+RJ38HvbB//5YnjNfG8ZOlzFsjMAVL2i58fvg+kogPZAv6ENP3y5Rp5dTEwl
bZstsgC4efw8gEUijexG8Gre/NaHdru3qLr6YExUVfIO/GbUEUdH8kEiAV2B5aD6fWSDSo2zrz60
2LFgdOOtKocqyeqIyDAKfFAoH4JLYfbo2Km41yVbQK8wmKP508m8L8cmY3mmRP0MVDkQDZf22JEn
dR/9xK0Ges1D6fAeJLi7gAkgeW0YRBaxqN03wwZ72FuuJDxleCPonOKK1xLK2eMgdXi/rmMzy3MY
Ak//3EFVo8eBEr20bg2BuNjnvUhcjo7gcX0PZkTTvCQ1wCzTLqqXUHaT/MvlTb15oCiSRrUFwSDD
tmLiwVmVRxkxS+leZ+ln33OCxvaCrQAYlxCJpqvRiCO+P6DLbQdb7vVH2nDWBZgd/3TZms0FW4Ex
3iDUKer/YLdCDuaTYTcVgZzy4i7NST6ckCsMxgMQHqqmjukJaQb6gTb8Ry/d7Ml+5vUvPH/jfR7G
AxCEoWibYfUw+WTLMGmUhv3lNdveQmeD2L6UNFTTrDCA0bnGN9nL3LwG04z0uXWtg7wrMTrhXUbk
GMW2qZilVJhmhBWM0/1Q7EJ1d/n3b6b9K4OY86NUE73UU/z+IrzJrZOQ/kgkewZdtcy7ufMsYY4O
XYDeOdhmcXFamtqekOQ4EqZPeF+I/sEXXI5togTd7GKA3g/3pl/CHN0RPT2gD4DwtCeAJV3ltYbz
7GJOD6kliRypsGsg9xqGuBbOLDPdI5cMYoICQQV57Oi6hfGLUO5V+UEMP3fLZ8XqbL15uewOnKDA
8lcUgzIgY6FgmLyMxZtMT5wh5Fi0mUSsfI6JCmOozVIuAKSFxBqZBntIiZ2XN7n49bI1vIBqsCEh
qUgT60AiM2ib6VifvldALplcU9bZvztgQbkARnaZyhYyLi40c4ZpqgZXNFfyIyf1hqPpgt/EpQ0T
xDUeOeZtphArPOqaq8QlJ1UZyy3wOp+ypNM3PBUdXuifxGA4Wns/cfC2w/nZPsbVu7IPWwir0axM
xLAYGhsDdZ/vaf8ur+Vq20fOUIzXG0auhjHeyN1e1loIgwtomgfP+KkIddFO9ZDnKbylZE7DoUhK
RaZ4E+5yyIx887v5WL5SpsASSlaC6F9eS559zB6oraotxLLCEd+8CoO/aJmr/JAjXkX2DzvgvI7M
DkhNtUPpHHapwezhrf8A6srqrRWV3n1SXrPQdjD8DccOB4NFX01ruoxECtT8fho54X07GJ5/P1ME
SQXVGjsRy5ZH+U3f0SDV4sWzLW8KQazdqUntzpo432r7jDyDMmekkVqgku3h9qL8WC6Pc3yylKMa
PSVcngeOV7CNht0g1dKgYPl03ABAPEP7u8AA5faao3kTJtPQ44U5ZJ+XOv0hrzmbyESStGzHeV6w
rnjeBaEW+ikFh1JKO1QQUtiDQF3hBK9tU008KIIqCYkZ8yWrZYwWlbSIlcZTaFROq5ueYLgFL2Xb
PtHOOMzHK4pFhdwePp5VJK6hfe7AqyqrT5d38x/W74zCRP4s7hNRSoAi1G5yC7GhXf2KYOwu2i+B
lqDmfbLtnXZGZL5YmWLcbMSrvFvHLwU5WcVPjknbwf4MwAT7Im3x5JYAgJLD5rsJQtN0Vtfc8bkR
tjfYGYr6yuocg+xX3WCsAVUFQTr0uuWmcmsLHgkxoYE08bJhvIVjIr3VqpORCTTSi7fNfFPpnN+/
XbtQztYwob3VBxCnl7Amkn7O+c8yHR2t+4KWK3vqbnBFtZcCmplew3slpZ78MVE84zKhPkyJho48
4FLW51+adNJ1vF88qFj6und5FT90Hb4VTc5Wsv2axGhma2ng8VGDDhTDL+8oH1+8tyJHhpwYveLz
XjF5K/v285WfLL1kIVDBJcXIoSICoSvvRz+5/zftQ5z49HawrrAiFV0dYofVTOPqWHVxUCiNUyXC
dZvX7uW15ISot+CygiIZKWcjxlIOxFOMg1rcLDwyWB4EEy30aTTVeaZRcDhCiVaZryye0jkvBr6V
2VZmhBFE/EoaAyfiVfsxIB5UjIknBYUd7Srkv/P95XX7Q3Lz2+Pf2sJXiEmYpSYxsJVHaLxRBtQ0
IFdKoPq5r9/zaEO5Hs8EjiIVRSLQwNF6v6Rzhq+CEzvLIdqpu8oJPZ7+C9c+JpJEc113iYkV1R5E
Ooeo7UK3s6PcnVDc5cs081yeCSDi0taqRreXJbhK9CiMniX46vQXDSPSOXCwfZqCEorovQLKiDHO
FEI6coWxL04pjWMK26kUDdpUZdTf85A40XAciIyj5KuVZjbHB7cvDr99UGbyi7yHinQ+wZzq1SLu
2yXzZvw0HITP8aPu42LEqalxdrLMZBpmX5ZiNgBvGV8wcjuiMaoJLtvEOSFlJli0Y9ppJeQJ3NYY
dn0MJbEo4zw08YKFTM1cbd2w6KOozYHRuZSyOcPcRATKu8ymnItwP44/cPGYFANqYsbS02VLekfL
UOQX7PwudNX9sOyFoDj8Rcskc0LKbLyYh7jvaTwEJKUQjNxml0Mf1gqGIOUejryPxsSKfCm6OI9g
YBnmvtUITiT03mW/4J2/7PuwWBhtMXSwyKhdWs5N0L9LFAhg1ZBx5532nC3MvhK3caUkaQ8PkZqr
JYNIX5PZVXxodcIzi7OF2YdiqSkyPB9g6cwn9aB6WYGSruGNvU1ZVGDY7cAd0+ck1+zTcQ0tsSXL
sZJqQAewIbFrjz4I9tAZz3sYecvELuSFbFWqKiU1UXLq+oNTtrIjWLuhi+250exGDnRU+PS+tpWE
s6zUvS/BMlFkKa06qUXALoN5EtXKHurRL8Pnoaj8mfByqO3CwO8wrDDxJBrQNCwuWFCpP4jCzyi9
moZPaYfszY3qghP0OXtNYYIJiSJSg/wdVY7FI/HtkHCiFf1jLy0dGzmkUo16CUunN4otj3eNKtp1
+nh5N/NAmIBRtpM6kgr7S4jQ+i8EEJUerP94F1KYlCLpR5KZGSyZfIj/PlHiSjS3oSCPk1ErOGic
z8IWn3px6FPRgA/0UnXfFNG9aPG6pHgQTNWijKSwW7T/I+26luPWle0XsYoE8yvDcGakUQ6WX1i2
ts2cM7/+Lsh376EgmjiWn1U1Sw10YqN7NSBiMnw3sb1nmnklrtV7USQD/TEYm5TZceusKECBr6IU
U5OnJlQcTRytLJac7dtff/Q+w7AvWWZcilEyAMY4GbcoeToFfEBgNTvaFREmdHO6zV9wvy6cSgyi
KQbdkvU+7HchdpjPtBwZzjcN2QnNnRlzJONBMHo9a3orTgMgsD3RJpGtoJ9NJt728a3qATqk/pWD
0WtNSwuzGHF605Rdk8r4oSrhbhuCI8cHbe5rLP6hcnSYlhHMnVR/L6P9NgZHDHaeqWwUsxTQjeVk
2bGXXsTPPQCfz0lhsmNZK6QmGwDQOuqrgrWZ6bNwwogi5n2wmHFbGN6BMZkx8f1ZDeHssV/yJm0v
UiR2Gscxr38DLuShB7pIW0siFXqXAoPcSl9At2YHt5TaIb7qLn/tNuEV1Ffj2gKQCr0AbCSVRC19
4kn1wU7i4xh886ej1KRW3EdumXCMZz1PXuAxoa2e06A3aC1CO9WdTX6GaE03DvJdEKINob8NXd6Y
Fu/WGI+QBXMwavREiwkTq2TfgwTG5y2b5oEwPsGc4nqKO4CI5nMh7TswdfXyX9or4xJIZ0hZQFM6
Uc3saDqWRLG6lvPdRE/jQ2Zwvh52cinrCiERaJ0+Jil+XjMP46BeB5lp+eH0xQQt0bZNrZcgFoBM
wJtjozVDHyenXtNFefPedF+jhwCvEILD0/X1THUBxniLKRckItAkzs8wgxschPkma69FUNhr6IUf
QcDUSFabcy7uNzpv6JKhYY+2xLIUZLmY5kKITixhT59Rk2O/9y+Va9pBnt76bsPpS11XxjMcY2Ig
SyhEJQBcMLlzv6u6B2N83b42+hMf1eQMwRiVFMYTQgcgdPIUmrcmyqTxHeExEa0KohKsNVRNDGTo
jMMdaixFzmS0XOXGtUywpfFF5U2B8SAYfxtNoN0zJUDMJLLq7DZQMZzFy7jWlXwhCP0vFk5WF/Wq
1mMcVw2yRFCgeqYISoXOofWb5vlPab7e6gKqqoIOQwN/PBt00yBJwforZE6lOTJY48lw39T3o/Fz
WwfWrWmBw1hTlWTBUKTACQ8i9lJJe/2qRT93fOT1KK1f0lkgRg80pY5JlUfwERKx2n98M7SmPyUA
YA+NUYQ6zZshDUM4PvN1jp/bhGMx65F9cVqMDuS50c+5EcB9H5MrWkse92OJCjZ982rtNLD/BzZm
+k9/MNMFJuMJ6oyUbR/ihjT5ISWYS06/cHSA3vEWAuMIzDJKEdAhlY7O2W85hufAgesI2IeIvct8
agHuKTKBFksz6jlPcU2Kh6ZuEF/Vz11s0ZYU+nA9fK8Hm/cSterrFofIxF3d18M0biFimKIFwBLj
CbQh8LGNNVSD/jMth+SP18f+0sY37igFq3HYZtNR8id5CqHx8yuK5BhITL8HBcpFBspFvWpvX+Jq
zIe3QMMpBWNf2oZQMEjW4UxL7MiW5YPkP8/VTjF2s/nPNtK6Pp6RmGAftuAtIxrEKqTrTryIQ55L
WvcUZwDGJRlmNfVdBVH+fUIJbvt9oVjBG7l74Yggb30knHYzHijjnqa+lcRQAmiBrQ/lc2jaUvG4
fXA8CMY7ifnQSHj7wsvJ+Dx11wLKNjXWF/wdCP0nFlFKmo1SygPcTpm/lPV9Vn/JeR1eq18bC1Vj
HNIYpOAOVXBUvd+iQPg49bd9U9vpfFTLU8RlhFitgi7gGO8kqcJUCtSMYmyFp1uYg5NwoixG/0Nu
SW/5oyc8qx7jmTB4jbJdC9EmL3mi3FBo8XKq19FWdsqe/z7O0wjGK4kjluv0GeAE1FZLn8RWAKOF
rByT/Y3H/U8u9jmtVcTZVxoAUdq14anBxrjMfgXjK+06pMuzeXSD6+ny+dbYtzWlJOBHlYHYuKOD
jWBOv1cO+v8viMnt+VOzsQs81mlIdZI0GvA08ypXTiLaHHmz+ZzbYh/VOuy1LOYIEHF+nQx7wzxW
vEc17kUxPsIPW1OtZ2D0r7EXHsBI74ZO22KTdPcFW6VuxD0vL+NCMh5jKkiqdjUgB1tGtzqGrEbL
eNFy+1Wz0GewN5oL3qvNagjRMHVHVEnXVLaBmKRp15chOm77uEC1v3Hkwv/MC+gCgrFksDQRFZ9P
+H4SD0N0keduwqMaXs+dFxiM+WZCWXSlDDG6YbowVMHF9PJDk3ydZ9XrC/M7Vk24ams6RJuut708
/eUPfuqMbIjvvbxJlb0sgRylXWdJU7hvynpnyOGFqFX2PERXVVDsxpDH8MK5OHZjXDp06TDnwK3r
h6i6Lbj6v2pjuvZGmySLosIcaVj5cUl0vDcMtnmtd8gPpb3hYDdi5prgrRGd2I3ueZs0VpPDMyhb
L9G0Ph2SGOPhldG5kvHcaG7bPebJ0/alrX9BLnCYzIkkQWfKEXDUe8pQIV2AedAWX4u3USdu3zfn
KFmqFxIpeYS3UUjlhje0F7u6ki7KZ5RIamtwVDvGYnoed+mqfiwkZLKoCLuzDZ2epJZczOl9FXL0
fvVxmZiUYAhtqATUrO8Vf876clZ8kqFU3GMEL3X8Q3v8tYGRR0e9dn6gfsVEENZyY904k3eoUSSm
pDUyJwmNnZb2+zqq78Ww+bKtFWvKt4RhHFVHlKbSaj3DC/a+No5aKligNbJS3hAoTxzm5CQhEYmf
AKeAzkn3IdadCN62KKtB/ywL7Pf97aBeZaRDAIzGpSsyIte8qy80h9ZIMEjxTO44eGvqtsRjDEqV
Oq1vKR7dQodvu11tvEwvI5ihVdDxSaBdmJyQ1yu8asZLVCbVSLTA10KK+saqBVK0WER8pvMUtWdc
8Woa2/oBOvb3Z1o1UeDnhpaBf+guALM8XRHduoZ+u32W2+oB6qb3MF2GebWQquGgXhXiRdWid51j
vDwI+vfFp4nQJp3ShoCo/WM0PHTksuFJ8ZZWsoFxeTf0NBcYchbrZJRwWkMFNn7lGzY+3WSzftTH
5mhUlVeZ6XMdml4TD3YVFjeofIDUPtgVcu2BBR+kLZIt9OrPsencWSy/SJPkhKax3z5srgoxviXI
TRBnKPg3U/BBpE7xQ7CNS/3Uu5SrKFecbTiemTAupp+MoCo6HHw/7Uh3MnhbLnm/z7iWoGunZEgh
Te1bbfxFDV///P+H4svgFFMUU2NHaqPGJLWswxMT8woBzdYr5RNfzUsERm0SEqWVGpnomSxPirD3
o8tG5TjHNTteQrBXXhpqGkgQIovCu2YUwd7TXfuVfi1W6v3fnRdz36IBSipzAFSJJmvh1tc4vmLV
zy9lYS58KvtAGDsAUKaE9h/KQNm8VI55K9D51ueJV0pbUzBQxOs6GCexBYBtTkrCvpnAZAgFjtwu
aLFTksukQ4+fdRxLCPovLBxH005BUZoKqqxfOzf95yv9RDbd8UhrkthUcgCNAR6zePMZvznJs2SM
TxQnM++0QsXCnGPviG7ipvf+QT6lVnVI3am1uDuEabjYkpPR9JySGBh4fEQ1he7YiG7b/fSSWnSn
R7ZD9Zr3qceVkNF7vzEmpQpwsP/2cBa2AMJtLEvEfHfu/SkrJC26Lu+R0X1ZyRMlGCBfW7ta85JV
I8dVcAVilD8XO/SQCRBIOVUhejYVPAKkz9LX+dhc0p2FvDyUo/xsi0epgpakkIE3qgds3bX1UHU/
4y/+U0L2rSkcDVn0S5iXXu+VUrV9UtvbCGuhf3ErbIdHgW2geiHjVjTjSsOi8WTeCTLH6/EwqOYv
LVj1i3zWcE4dOMSy4ioqsp3kc1JO3mUwbiITiG9qMQTJxTsldHyZkyOtR4nzVTD+oNH1ztA6CBGA
ItHP7aDEm5J2rNof2xfC02KF8QNtV0fqIFItRuqcHeMdNs0Olm4PyNWnvRZY7cAxHN7RMY6g0ORQ
TmscXZJeBHFhzQGP+4jjwxXG9lt5Gvyoh0y6H+zFpHBJrj9Lcvmo9IarkdnnSLSaxi3VmnEFiRKC
PyqHSKJH+x4qT7zRrMmRsamSz0DDUQ22SpHEYiIN1A9EfeE1U2MrbX7oy8kS2/kTDSQLuVTmu0qY
5yKbJGqu5s0UncbsQkjnXZPfRtgGsa2I9E424hFbpQCTidn7BqTKOt3W5W7X1YGXxyA7jY2rRpPQ
RZ6Hf3lvLD/kJKeaP2SQD9sKHvKD7Mz7MbAk3c4OOTx4xKsUUj3YEpLxGlHQ5A0Y86CY2FfkR55K
cGsZ6OyC6ywr3TZ+HfEcvn2wHHeoMp4kacA6NpoyGghGNwbxLjh//ZIXDHk6yXiRJOlApk5BkvJJ
V6+j6FIub2LzaVsUnrNSGdeRSkOfphrOL7wsfvoeKLqxRaANrBGTx9OBP1WwWmZaGgDjSao5UwuB
xviUluBB2tZe0IUWzTWGdz4TGkHXBspkE/2u7IgzBp+lNqXVhEjd1cJFGVVWmo0ckPUTXKCQ98Ex
kgVlaFqgCHgAoh1aPWYK4OzpGgb1JXv+zHMqmqT+k4oJxrVBoqbqgRcWva3q2BmMvqwhqd1tzViN
KQsYxrCGfNKwkgEwxXRtFs8Rj/hm1YgWv88YkYD1wErYIzMyMeUxN86EnXT4/tgWggfCGJEmlWPb
oP7ijORSDJ+G1o3y/TbEamRcyMEYkFIEeT+0kMMva7smzx0650wZQw+J1XD5VHiXwhhPiVcCrVEg
z3CUdrSd1ygtERS8mZUiOIJR4uTP4OngqPiqK1qIyMTiOG+xrYueoogRoAQL1fr+MNXe2PIMlgPE
dlpkMWjTlQpACTYG9a+CjObxwW25bRDUJD8EjbNAbz5qkc+qY0jMVAUO5jptESxShU1e6Gok5SK3
eR+iHAV5y3QWYEk7qv5kQkGG/EaZj63YovcVrb3FodHK3bYy8g6Q8Q2+ZpbgI4RgfvmU9zc5PJ5G
HCnkpYMcPXx7+FzIBE6fFttygaPknjHemLxvgdWovrggxjnMszKnWAZGU2h1J6Pn9dfOo08RBi18
KTvAnAp9ngYjleOUoSmBMvLhfSDEWzqWjO6wWIGT/a2+ay4BGW/RtVk1hzMAjah9MrSrYJ4df+zv
e13GlEmEiSnjUq3T6ybgTc7wVINxHTO2VZT1jMKSYFwrqYVBardTvaAmHJfLw2GcRSn1tZLT+qvU
HMnwYDbf5GFv6k/bir76tL44SLbtYko7oxypJ6zH3fxldiQrcn1nLlzxdXRrK3H4FSVOMGH7LrSw
kvRSBqQZ0qk9NyKwZG7I4pgWO8+sCWYYKwNQpOmqFx+F4BPdz8uDY1yEKTadKfm4Hz105Sa0DHlf
NJyOL47LYweYBx3dcjlNvCpy1GrU+JCQh/5zUI/WGPAWH64rHDajqLKmKTo7rxVIgjzX6gT/WjzJ
2pFoiZWANjTkmO76vegi1v0qoiyxk1OjGKp5b8woJ077qLzUPvVwIUtnAMZAxyBr6kqTfr3wKaD2
EiYHIwZOvC9P1XP0nWNA9MHwYww8wzF2qkqgvUgHPPfOTeTbURWoTiOZ9VVQgnC4iItyP6hm4BqG
MB4SsygdQxkHTmKxnjsTGWsEiKGbBtvBrqmTPgwEhypfR5JHh7TpGh2t2teuic028Vfe9D4XkV7z
InJJU1mmvQjE4UjJndDy9qiAM7q6pJRtuiNyLGF1zE9eSMhEMqKBSjrTgJde+t7oW5hYcoNT8wpi
ol80cVLr5B4v51gvnyxgqdEsxTSmRpuotrbY90zLqAnWmhUHzH2hfPLXaExUk4RQLzsFaMRrnmha
iiL0tbh7Q9vx6IJX7Z3osoFvOskgbEl1jOBCIlrWkOv+sdLue0P9VgqGF82E4yqpxX0wkQUSTSMX
hyhIYZRUoJZEbaFwWmMvNi+gzBAkSKccGnwkb5vkqtdcwDGeueuGuoXA+OKqdYuklWuo2T6p1aty
9O+rpHD+Do6xhK6SG3yDocAAOS1N3WWBuuuUOz94CRveVrX1cL2QjTGDMR3CpipxlO0XSjdOW48e
SIvVp5L9SKzci3jS8e6OMYAJs9UyxnxQ/JoS0VLwZm2V9fXQJNdZFFwogr/vBR5P3WqIWAjJmEEs
lnEXtcDMxRtsnsI0He979jd2fVZ+JkgkXTVHRYBL647z7hdNXL5XsaiQ9uzyLI0nDxMitCpNmqgF
mJhfKdGNyCWhpxr9wcCwT4GoRFY1jW3jr9sUetEhF5Hv+x0lqEbZ/x9/n4ARJD3GJ96kwqo8Zzj2
83IcBJm01J5BK3UXCvFTmvOeU1dteAHBlHcTsUuidgBENDeuX9yAEttGYxMKA0eZPG8bME8cxj1l
GG4aG/r8p067XHyQs7u/+33GH6WCjAJxgNKgOdyL8t0kcaL/aj69OCsq38K9zpFpVupAM9HiWle8
0L+q8sPficC4HbQelNlIRah1cjul4svwKTo7eSEF42jSWsiFuMEtlORnXiaWqbvbMqz7zgUC41YC
NMyUxIAZ0rkuuz5odmXTzY19abfYlY6F27b4l1fPuBlh8PWgj3BuWjnsBsm/T7H0dVusVQe9kIpx
LpUo+iT3qaUk+1I99QMGd9xIviq0u/YzfB6LO2I/Fsver1qBPi3W5jGVLb+47XltLqtZyVkc9uNQ
IajViwnE8aeDrHqT0ABmX4dP26e2Xj5f4DBGX5cSfbMGThLaylF24p2Pzhq7d4nzPxTrOSbK9uX3
rZaaM32Fm6+xmsHV7Oh2PMQ7wZa/IoHtXQk9VUq325aRB8r4BXTL+fj+hYiB+RyjvF28xryx6vXb
UpBAooyOdlfGpIZUAr9WglRLU7EUxHgszcCL8pdU4aT/66KccVg7Gns1zFrghH21I6Nwk8fEQmMs
B4YnDmNLA0hMSmUCDOkeO2w/T2UbH2yVyCNb4+CwvfH+WCRpSsXp9cd6TJyJXCnCKZ8/QyGCljTN
xEg4etMUeqyLyFAmY4EwDRy/e1QCdA1iE6k2W9tqth4+zyBU2AUI+K0asPtBzfLWDcYvivRt+/fX
D+v8+6yOCQ3mZSf8vtg/iq7YxzYJv6Um751w/Yt2cViMjiVtkQ9mh/CQ1ZZ6XYP4cdxrl34LsmLs
FfEwI8HRNt7BMdoWpSWmTEYANu2d4qe20PIm7d7qrh8Tw//Ojn2QD8yqHM0cEJU7vhq30X46xaCO
Dw75z3GyZJtYwk1qqw/bN8YRjH2bV+q6AIcbUP1ptsZY2EWm9KmodxaMcd+IQhp6OgExTaNtxjup
uUywwlUsHrD6PDVqjo6v+58zHJPCTaHSCRMBXD+ivNxYsaTapfSZypiqGLouqpg6MhhrxUhMHJZ+
De8DBpGm/Frw8vZVS1oAMJY6+WMzK2WDvL08af5VFr+q2peQ19q5bkgqlrvJGPWVVbZ1IYwKfU5A
lwMObrr7Bf17pUsLcOKlaAmgr+by+a/ezgKQ6uPCA/mZ30dZ0qE2FH9tE1stEkvk7rRZ/cbScC2U
XFzE2rL3IMZo9JE+4naMx8n2PbrmXjv4u+SArTY2Xm/cbRtavasznMnOKYypjI1yOMS8Ok2JR8qv
Rv8slgLn22HVVBcwzHdWKYuqmXZUquYyb68if7ctxnrSbaggRjdQk8XZvT+2YDQ0QTAqSt5geOpl
cFT+KVOH1isCcAT6d8pV8KnXzwUk48hbNMMPbQ6ZsNy+GQ5BYFgZighlyDm7dUU3TVXB9A1qhGzF
vKiCsSzl8VelWXIi0Pb6DwoaVd/GLO54j16ran6GY5nOFEHyg3kakGzlnhi9kvRS4IUkHgSjDrOA
LLUrIZGYeYZ8keaT1cyfWTQjL+RgfHcU1v6Uy5AjrA9yVFom+bKtdKu2swBgvDUeZdRGoQc1NZdl
eNHF34fygSQmJyjw7p9d0VMMUpxHVJBfjm7cB4ojHtBkjpJ77o1wdOXfQtILXLg6VMiToVEBOV8P
dnCnuE2560Ur3/euCOIIb+I+tVIDZVMIRdQUSUNhCa0+DGI0ayYZ5x7WVBS21F0U8p0k7cXqS1s+
/vm1LZGY8GRqs4zRSiAZ6n3V9ZaEV7V01neiyQm0a1q+BGJ8UqiYcTiKAArSfaBfCpLHXfzHg2B8
kBzpUhwmgMjVuwDzcq3pat3T9nmt6t9SDiYkKQ1c7tADZErxAWbR+bJxL1/VWBhcWHR7J7gpD9uY
a6a1gGRLf0mvBFhnD8iyOmAeCd+X+6S1E4NHQrb6fY42eWIYmggmKfZ1Ym4rSZ5bvOKJHu0Gq7y4
scnDLyLbnkfxunpbCzDGI6FjeobyiagMRV9L4xjEX9OI8wayenALCMYnaeroh3UMeWYzRWPlUU1/
qOQ263fb97MuiaYTRTUkRF1WJcQgwHsxHPjce73+IqPrh9dTwoFgVSCuE2WKTEBUxQ3BAGPUumby
fVuM1bRBIaKkiWDEUSS2sFAGvhGPCW7EOEV3Kq4/s/MLcq96Er5Zkutmn3F8AheRsVgzltD/P9C3
t9NsWtPP2QGbpKc4hmQ1hTVisySfqH5dyxdiMtflG6akEfqqSec0URVygx8N3U6CMc2e19y+6siJ
LspEFWURL1LvQ8cQk0bqkxYNEdFXfJfV+eyAdJ34uyJUeWGKGsyHoLHAYjLyrOqKNpaBNR3bS/TC
4hyLSzrRHf0PXedrOayyAKMKu4iJmmSCVaBGqqyWyuC1fpC6it5+xvEtQKh9L0DEsYzCSKWnF4h3
Lcl3ylC7SRIdYoX3XLRqYAsoJjwpreLPRg8ovZesEPsLxfoUJ7x2j9/o3lkfGIUPdZUEaYdja9zi
m+LSNbHyUcaOWIHbQLzarqVgYlcDVy7yBZaUQSq0xszMAsalDlYg/BCMu1iy0/hgaLIlJ0fVfEqU
6DP5+RKVceu5MYex0JS0ZyB/mDs7wi5wytRQhI76EzSnHo8DlJrrB7VfiMmYmJGAnGdKAOifWjDz
RCfVC/eEu3J3VeEXMIx19UEaY0EOPnBa9bUSvma8j8JVBVz8PmNQEuizzKKAGO3kW5Km2xW5CjHz
sO3jeYfFWFQr6VNoJpAC9ItPZdFbYzY7GIDeF3Ls1IH+U8zKPfjsOYb88fBAlWCYCqZxkVeobP9R
N2k19mjpWAtWI3bNgV1kD9uC8RAYwxrneKqL3hRsRTy14m3Cm2X+eD3vJaAHu3BFbWA2aV/j99FR
rg1uN9VWGP9xbRIYJiodKtqJVjZAkhb76PIwcKrqJu2fmvHPZz/eAzA6HNRq0CslAAL5YSoeC/VV
j/+8zP4eg9HjuO7C1gDHvaOYgd3Os63F17F0nCp3+8I/avJ7HEaT1S4JprQBTnoI9nTFN6WnLLne
ZVWvFnfCxIU0AINy2wLGmDAEG5RuMYacLHXlkwKlDEkUYRdEXOE1b+W4FdQ8QFAwvPmQ7pIBlFhV
ZPmW7JK9KVC+iu3TWxNrCcmYS5EW4RyCEM6pMfof3TQ6R6a12yFoNoQaw+o/sOLGTaMIxZxApPKK
VF+7+hD6xK50LxIEK2z2Ai9BXhfoDMioQyF3sV4qaYDNNhdD4uXVzfaBrdn/UiBGD9pxAkdyA4EM
4yrsf6INp+G99/MgmDsZS9McwhoQgvQjlR998k88PmxLwTslxoulRGyrgF5LJl2rzVU3RbwklBar
3kdjqsv/3QP7oVJnRZmoOhCU2+IqtONdclLQLNg88CPyb+zmjMUUziolGXRMPwLLaw9hCzB8r6Kz
bdihpWgX0d4C8IFvn+DKJwsVEPkUen6Mj7zF/iBX4FTPAnwjR5WdozGy81Lf0V1aXjV/9rf8DGf9
1s6Q9O+L2JOSPJL0CpCBcBW2dxmPguI3B3kGYHz2NEVVZIDxF61Mg/s21iZaBtZtYBCMLnolmPpt
ne1zpPbyUU/OkIy9qlU7aUoOSKPedd1JCt2g+kqynYgnsm2klbaz9zfGmK5Qg5WyzgCVXmZXmTvv
Sxd1GlABfW5HxXswxogTaayVAFzujjEffH3c19XlbPJKJ9wLY+w4MArZTwPqvkF3JbqNXdjRDyRz
Ntlpe8EpnrePcN0z/XdZ7NM5QeCaMhNCmeNV3TiS9C0wOLx8HH1gP1YGWRUMpQCEXOFjJVGQPvSu
WuwSwc2Cl21xeBphMN8og6kHpNIAJuyVI121HRxBf3YsDihzODwWOd7hMd8njT9NOhoCAGZ8I53T
GFhVhvfSbZF4IIyLENM6FgSqdn54Kvy7uPR8lRPSeRD07wsvJBudHEwiILIeq4WulcrVZI4SrGYN
RJQ1CaXvj+TmZWFiSr/zkcR7eMTcZZ7kCR7Z64ftw1p5oYeRLnCY+5/r0DAagmTeONHto5UnxXba
2On3FKGKcgk2ja3pVsGt60urar5AZpQhzZoqMokg2OR2RnN561A5x9YC9Ql6rvbUgFsv/xFWFrfP
fTWKLKAZFZl6DUmSCqHDw4j17pEFR2/3+z6wOmE37ShFie5w2R3WXdUCllGbQpdbIRwgcYu19rTa
ltnii2IZIJahkZJLb8gTkwkspAhInZIAC0NvW6c9YEBIsaLHej8eDSuw8cjfPfMaDlctg+hEllXk
u1gk/94ywpBWZguorQgWE+KVSDqGgmN96z5rAcJoTp6rKrZRv9nG5OKB/0jXh6ZPlEHPdwVOYXb9
EM8SMbriYxG7rvYAK8mN0T4Qbi8478gYrVCFVpeGgAIY38TGCrLOKnjXsn5kGNfXTFWTFZPtxBpC
dYzBTCHY/zJE1/tuh9n2t/0jXPuiF/Aho1mgMYoXa3nWZyIUvQL5FSgod/gKudCxAoCuKxMeCnfb
ia36ygUck9WU3RjMLZy+LR7p92+LRnpaweZV19btd4HDJDTDrDRmPwEnPNSH+UAJojEAZIPRDXXl
9BOsRnDNCzgq9iLKjHHZyakMuHm6kdITSTgLZFc1+/z7bHNWOKQkaWXoBNaGX4lGfopTfb99M+vh
ZYHBfJf00YhRhxoypJ0t3bQ73Zod8RQc4+duV//ULk1vOkx7Hh/UqkktUBkvNAiqEPUzVQjxkCan
SXYq0+FIxtFxtsvIlEclmHRgFG75WoIgBY8ML43T7LIDdUQ85eOJxLghUK3mPZaQCDbmwY5xqlp6
rZ1GgdeFyIOhf1/onFomZpVUgDHEU5U/isQOeEQLv/FFCiohSJZltGm9xxCnKNMjOaYZu+9p3ypM
0mmH7gslO4sSm8euti7RGY05uHySk0Su8GUcJ1/FYG/2jymvV2rleYFa6hmDOTVf8vGpL0WBo0aP
2vCQVqc5vlXRt6mCZqv9MqNDQhO/bSvgutM7YzI+th+lVlYKyEXAToUmjL3k0YSJmyCuVjEWsjHO
Nch8uvALsimedqQ44B9yaouuNeRiUbv8GDfOMjEONjC7iogxNOPftRbmXeRFb3Gj9lTeC9S6/zuj
Mf6VJHk51xlOUB53fY069v32DfEUnR1XAK0f3n9+iQMCMTfepc+z14FQpvSUuz/nHX+ng+zgQhwV
cYiqeeDkeLVIjrLIyYO40rBONQx1oRoB0O8GFx7VM2tbAU225IbH8DS+cA6PczvsyEIT6FhsTQ9P
JbZ5T7B4qTjKF+GOHPp6N7ujl594rmLlSfL9GTK+Aqzaft//ujCaoMe7srWCS5SFMZPhi/a2hBzH
xG7ujmozVnxsBXfqtrIIPnlEzRrS220Q6gU2LIowXmLqSnHuQ+i4JGPUHUss6qusqMCL1ljbQLzr
YtxEk+bGpFHtiPQLWbzt/nyzxPurYVyD2g9zE7cQRDWuk/G2NK5SXkWYdyGMP5BlQZWNEiIk83Uu
fy1Nu9Y4KRcHgt3FPaSC3mG4DAWQuL+cC9BdTIVbKS3nC4kTG9hF3GbYJWOUQhJaDW68dk85ccRP
vAO/uxOZ8Qh1l/qdn8NE086T41uz4JzWeoH5HHtYUls96nww6UMOuvWY2qPxYuR2eTHtfAQg8Tvx
7fEzjxsLSMYF5HWgoSkBkFr2jyhfKN0p0X5smwpPCejfFzkW9r5j4vMtcueBFQ8RqDueFPXrNshv
Plb+i27sbu2BCFjYMEAQsNhGVrCX94JtzpZ6Aq8VOHHQB/HJz74zJOMDCmNI1J7QxC61dckyU3t2
NLvwTDueQCNA4x4v9eK4HZlxC3mJ0dlaoZou76TphBVtn/JrOnrAVEmS8Mzx/rJIJbaqgrUUztQm
Vj+fioHz0r3uoc8AjBEJeUZMmQL40QntPFXyOgIpSDisqb+JbWccJuvulThosPWR5la+N3iRK9jS
lXCiD8XcVq/fKN8ZjLGi3gevXRThCZKyX6O45rUi9pUjvmFjcXorODInW+AdImNSAYpF3Uyfv6as
uYg0wZWFK2VMLkk4cfzDb75oz6IxEVUppBBeD1AJkuBjsgctTuD2lmLl3/S7EcNakpvewsE/cOyZ
6sHHSH7GZY1rUvNy8HF/0+2vkjAZbDByNg4tC1eSzZti4N4hY1oVUboWc4JIKFObft8GbvRDc1Kr
iUBR13r8nebrtnyWkIm/ndbJeUg1VFKeRmU38lpgf5PB/gfAzrQME2oR+ZuWHOObEIs8x71ita7g
zafPsEzR4HgGYxxH67eJj40isOv+uxy86M13PSKcFHK9hr4AYZxHp0XYTmoAhH4woXiod7a6w16v
ws7s+Wp6lWzZbbDcRkVTHc/1co+T8ShSpWt4K4WCxIcCj4nj/rVxKlDT/C8s8BzdMBmH0pV+VUTU
SxLKi5z45DZVeZPsXIEYLyLHmjTVDQRKL+miV+H7uDdtmjoFrxGXlINnXybjSPoEQ6W+BnWPD9G+
82IndF6Ly3Cf7cBp7fCY/qi1brgPdg6qM2pDnehlGehiN3akvsvkCz1Ag6eUW1V1v+2t1lOcs/Iz
vqOeS3PWqO8gQrNPSGn1qm6PceZsw/C0gvEYodi3Ldq20CU2pNagf1cNXga67XV1dl1PY+o5llBA
75DSYNwFz0T+YbrJIqw7oOMNPJtaT9z/PTfw2r7PNvoi7GU/BxxN3CXwJbbur7eh7XPbvh5dZNxG
0/p1arypXhnfdGHxLEW1M5Uj53o4BoVW3/fiNEExDyNNCOlurfpB2uONDZFSspub0uOSQNKRxN+r
OIb93qNFVdUHAf3WHfDZXgmmhUFgC01mrhY2N3X4RQl0Wxiwj7OZ9393nozjSKcYTQg0sIzSZVDb
TX9R8qoFKwRky3iii4y7kH0lnRv61aDe95iusOjuKH+woCJHzWqffCt1s9LhlZ1/8wl21kgm7Yi0
sDBkmslpp/yA79UHHWSJ3/Urhe5IE7xsp/Q74Z/t4+S4RnDbvb9JqUlE7DMBqI43ytrKwXxG1y1r
xNZP9Dsi2oUeB5Ja1pbyMK5EFaVax8wU7aEcncb+9aaoe7kbulzuOg7Wh8YwbBlVMuyTRiWtd+jC
Kq99lj1lR0Ir2vGKWhxbf/suWHxtGopYFwaNnLVwPTYXYnnd877Tt93w/5F2XbtxI0v0iwgwh1eG
ydJIspL9QtjrNXPO/Pp7Wr7XM27TLF8ZxgILCGBNdVefrq5wCmb683ZNXTFkIQukmtKNORxTig2X
+j4HI5Y5lYXQ4/sCFsto7uLpI7H7lAT29+tFiuopFwrsiIwpBdmMw4X/XN2dGTUPey774L7//+ex
/nSi3078lVArbIJeNCC0k240DZ6b6eSki0htPwcbRjMWkWhh7Rppl2L023Qs+q/E6lEyOIzQ5zGu
MpbQYTPt1CdUkTi+i+nQW2MrnmQb49EDemgOcTNLHEbktSBpBnN9xfvvT0z/Y+LUKHzG2GiaGZGZ
2Ao8SBw8pKYhRarF9uogfGCx4XmHKpkWboDs1niub8hgCmGSfPIgMtJMiNhrSNx2nogyh3HXfgHj
pBs/MFpcPbOp/m4KdvkUQm8qXYuZC8Eb2WTmJfcopbvRP+S3sS1CRQylWTccZnsri8pT5MplJVmD
hC2UhydfvwuazEmSUy8J3rocUjEOQARhEEeD7d5wECqXDXVi14m/KQd3cGU3QtkIIXHRF1FFMBKp
poZydvb3q7Ot6FGXiKy9YGwqV9A+WaZj+Ke5frSyY42wX6+i+ePLutDF5bySyTmPSj9OjRyxdoOq
dnzMr4w34QjAHO7X5Swe9ys5HNz7aV+heh9ysnjXim6f39byZl0EQ4xfLONKBLdho5algxkzVfrP
pvXv4B8afRsbO1IQpQsH/JVmRck4QZCcP9f9tpoHW6RyMIsn+UoZ9huubCEIkhitRjjJRXYIwoeU
un4pHTiIjzBMVshYhlbIz814kM0tCMHX94MSwSH80PhKMklYJiN6EqYvivzoi0/rIpaT6FfLxAG6
ZJV+07GAtRH6jtSIjiyjFC9tPFUdTkbTfe6tzNGVfJsZpPe3CO9Xsjl4RwK/8dHZwjwyE4416ITR
nwWyeuUgb8wNTchGmITOwUMm+xjkJ2A9hxIZM3DyhZX2QKwnO4YrZ0jn4KCbpWgMuzedlE10xPiq
nfUZz2QkbN+bzbysoM6BwhRkmZ5UkJZa21rZp7mXKcQriwAFnQMFpYpb8MXAQEQf066Nm1rr7DH/
mvj3Y0QE5ZdfrlfqcLhQKAII8NHMjsZo5l1EXi7htu/ccFffWG7yrpvwShwHEVZeTqUcQTV5+qT5
o2PMT0rihc3gEkax+PS4EsRhxaAGYqjU0Cvcg0NoV2xj32lAGFK40y57Xwj5ShoHGxI6bv0Og4D/
m78rtvkX/5Qe2bMKVMGtHb0Q6hHnWOcwpMnHVkfDHRPob/NNcZNsgy0ogkFwWG6rL1RZJYOFtSPG
wYY5mP2kmtCvrUMPlO8bsYm8cs62o9Kh4kfblu18M2v+89+pyTPxNJkeymYBc+k30oZVnkmTW8GV
AWWgm94Yj8FfrqvBYUlQGlKXqlhX1mThf1PgjM63OqAaOznsMDtBJsrfqdvA4PAEdwEeLgI77Ac2
zarfVW7v+bZKV8ATOMlz1wszaMkazPx09fvwDlwBN+WxUezaY54h6Gwkj9g8Sh4HLWaEokvELBHI
sXtXfc5RHNsjbSSjykTeUbEG4uI2OGApLKVtB1aZJoKJQz6PgdNRFzdxlxkcpKDNLZBlDeuXB//M
dXQU9P6OWDLiWPNsHHqhSkIVwIPSkHLr95LNiHP9k2oX+2oTnalFW461XXDL4GBkKGetzFktFXvQ
gqZ3OxbunNlsmwLwf4SJbeytx4bKNVObxcHJUPRy13ZsJadbs9hgxLLoExcAIYJvX1IDNTELhshd
Gth5se/HT6NGyFh+bl2Wj8+ZI86KyUys71ncBs+sKTDw6p10y0bRMWeKjFEuX2rg6AHDqGmCreVn
B1srlQLJKMjDrELQZvp7lKVtqn2NrjbKNNinfkX8iyjOMhIhKSJ/hKgh9+rhWRePYnpqmttQIJyd
5Twzhnn/TynOGLSsNyOdYfxwMLcq2rJi/RCKsMHvE9DVW/N2+FK9jFRVJDuuKxrycYd8LCwNfIaB
Ww5HQ34o5tdukpBYpAB+GTZ+6McHG7Jat8yY5SDqf956BNzwjBGMutt+Q22PG3r5k/X4Lhi5iOTu
FD8ofAz9hkj9Rsc8KszkdtQOKeDRYxMumpeBLBJfxvqLRM5ljeMw1yYGXK07FraxiQ6WMx6yR835
I5oTau/Yml+9NNMxAKdrD3GVZ9iTFzrKS4iK6tsmRtbFfKMFVDNb6T2KMuY3R/6iKHfPDPWcz+gG
Ztd1v1daOz5Lhi18/s6XBcpNTKKQPq5vJ6Usd+8IBuohBFapNUqjLYDHz0Cz0azf6vOXdUG/eQxc
lOPwxYo6XQsmLKt4b26TXXBfFoeITYZEqjsI7cTc/KVADmWGQegrrYDAYMhORml8AkuZ3ZnaXsg1
txfSY91126QSt1qWPCL7tBm6gcAf6nhy8JNYxmRI7Cc0vumo2L44sPbrahIi+GLIQAqTQdWxgdq4
MaxNoL4reXuBUL4Mcm4ay0/ZgzH43Luyh1kl7ngAx9BbhQL12Fm+WX8YCV8MWegVaCQYK0IwqK7R
9F7aB54ykHHhZV/oIoeDlELKJWNkJaSo6ztNHqu7EGYbQUaQPk7H9IYUSGCYwoFK146R2bIizHA/
eKy6xMAQMHYRsUJC8TiTcxKIO1bhsKTtfSVOWLyMZY1lB3Wfbv8y3MTnZKufzA8zalqQeQ9sP6TO
HeFI8DWTmmzqqsUgBWxRTmT4N4Wg70pZ286yeiP0rZuNn5Umzx2ryJ0uVYgSe+pAcDgj9XrdNUx8
6n+2zJecYlehvs/BShlHVdwzt7a09rP8ucYI6b870RxoiCAe+d4iMM1bSTv476vGvJxolYubpbre
Jzm7ZtIuduOo2ZRdRKDG8iIZoFlWFUz14lmwJS2cyiES0ZYsCI+zKt5PQUXY2bKBX0RwN5fYzEFo
KhBR6r4dRbsIoRBdek7LY51SHESUOpxNFQJmuueJJDiDuJuqffy+e+KiC29Tk9mGwwBd6tozm3M3
UjQqbDF+9UcvAjibCsVI8WUmINTw/Ae2ivqmqOMbkaqQJVaKrw4UYmXU1QKCGulxSJ6T+PP64Vi+
IH4oYnExFHBdDX0izii7lU6xjvBoZAs9cWv/xlW5CGFgfuUByhPSd2KB7dZv2Fypalvvgv2f9vlS
GnFXkV+I1RjXEBYUyslSn9Qq9ea2dtfXbblyWb3oxDbuWifJnwe00MHE3AkV5cjN73w05bBbgEwE
EEfT4u6ePh/STtAhi5VmoOnIS0+gDceYM8spMzBrg4mquKvR7WBXxNZRi8mDgjDlmTpjMbPxCU89
RfpoIW2+vpSUDA4M8tGclJ6BwVje18l9VN0L72sTu9otDhAmDfejlWAFuwMePS6bbBM8+RtjW23C
w/9PB4wSiithHDjALQ+rzGemgQiNmjxr7XAK/vG1wFtfOOJcgU3+ZxscxlwudQbZYb1TXudT7oYb
CwPCb6p96gUbyhhIeRxYFN3YtrMEeUILsv9yM+60xm5edRsJiK3vzESEbd3sTb4gcBhy09AbGMYk
5S56Xqxmr/ujp2oP3UzlOtZx1uSLArW8KCZhgmpq92AGD+Rg3N9E7/6HFyZfBxjXQmtKFgToqINu
1cQuC2VntCCoDuCwFpipgznr4DA/j3K3kxLlY4M5ymmjbvo5301p8FcH2+QJzIcuVKq6wtq2+dlS
dkHzGlIilqv0fpwDky8ONEGlMpUa7pamtrtvEti3MQ0gdJFhQeXcs8o6q8/U+5u0UQ5NBH8QppLB
v4oOZJaFsLz0ON9/z+7UubN+BCmz4XAlzWapEDJIKzQwzj+Jyf3ffZ+DklgTM6UNYTWldca0qs56
Wv/+OvaafNGfGPdCKDOz14RPqYw2CmOXBh/WZfwmDPPD9PliPy1JDdWSIQQzhMaNin5tTKl9ihBz
ih4ZERzVsb3unJlvJnJ1NU95pRtpCnmhjKkTYm1noehJ1bMcE7tDrR7naghmPVsGA/qpPaXRJvFv
/JFw/AkMfDtjV7rUg54mcQsRVSTbqXHTKoqtqR+n+UsiEMHPtyDq751aMKX/fJ3oeOH2QwdjNlFC
s4nAgfysOkhrbH1XvpvvrdKxcF8WtcuIev6kn2L58GqSbGqg09cknr4iE+Q0mnT8Ag3hUNhJdmN5
zT/KNnxgWS/hPWt7JY1z4bQRB1ePIW0uTaceAtuskDBNzpX1AooJ4hAsBiyuhHGLm0pmppYCNlJF
mJfFXNV9f2DzKWIPsSZ3XRqDhV928koY57YpYlHUMhp94DDW+xx5SgU8XX/APbN4AK7kcGCLMbRG
lpiQ0waudDbv3/phQUDD5hPudDbzo9ikN5Q/TEnlQDco5yGeZGYl/gEOYzbfzg3VmEhtFwe8s5oH
lREokIF8KNDDjl3B8XfiptjkW2Gzvl2LgHVZRr7wxoCwScsgLDLs9igLmZ2PtthSj1bqePHFNyDz
b6wZlYzOjL4R9N5mTrCV7lsPk9ycCfPJ17UixXHPPn1uh9RnpxlczGwcOuMZH+4S9EgD9OnJcYRZ
8JU4BfO6h0oWnCT7VtYvev9Szf8QKjGPeuVg6RxkhLmvp7XCTA9mgRjJwQczm+yKO2oqGaUM+/sV
7ouI98Qzc2Ok+CkyTkN+1t/XjH1ldhxKxKGot12PBYv36oQ80Ixm7NRGG5GFkc+JK+ypRqJlj/BK
IocXpa+qeVxAYq04vRuXNjtXlhc5moZMULNXTzRHEYGFfPUN/EFUnzKjz0/oXjq2R8bDlR4op2PZ
wb/SjUOMQIorP1IB8PoTaKU6MBWiYwPFrm7zsfQEJH0fRNgJmWYmDOWXqpve6Au1hXrpq2b7yMmG
jGQ3/6K61o11M3q5J+wFkQAsYk35yptmiCIzf3s9tNsq8eLxQ1xtzf5zr3xuDZCdzj2BJexcrZw7
vvDGQsOU1UjQ0mxPQ3NIB2/9YFOryHlyWR2pmHiNzYv0YxUfQ3E/Vdt1ERQc8oOxfL8etJnB4Yha
CrQus0m3RWyz5iHNoe1+2e2+GCRfZYOAhxCqAQ6bfsM6pbt/wWHpgE6+c6dTfDDc7l2BnCuBHJ7U
RluMBvM6AmnaWpayMTUMAqSnIBF3M194I2PcUjDOUEw5zxuWQUsc1Q1v/yyDRm4b520YkoA2nJyh
JIJuBqa2+KdgD+pbJ/Z87y9h3+BApMYMlTlkSyjPu7zYGdPZiIh8DmHqfLFN0aI2amRHSav2mnlf
zjt9IhxryvT4WhuzHkJwV+I4Wf5G37Itiv6tj12HYFGxR3HeF8rXWHwmXUyPZ/jMqnxQ0wmbJMf7
ALNnMuUktDcgpKuj5787xiYHFUpmoi+R3ZqdMznZAx4pW3ATO9njH5GPsa+tAJ/JORyllQ1IsWO3
pkNxO34IQJCR2sIN6BXs9il3yLwq4eDwiSZRkv8bPe83rCPF3zcbC7LeS6t2tWUcWmSzmrWhgnWc
Dqx1Kd2kX4ybwdVRi5U6yuP6rlFGzzkefgEOrYTFmCvhhDFPUXRbW8QVQho9BxTabFqCz85uvM8+
M28qcVD+Cj5TfSOjhfJ91S1XC8hhRa9HYtOYOGTSuUrBpZNjWDuaA1P3+6gs7Y4ic6M05JNRs5BP
9cgCsvKWbVlxH7rGQ7AdHWHbnMF89vWvNo3PTXXgi9JahlRKU9ldh8LKGe+UQnLWxVAIb3HvlF5S
VUHGP6fdFCYeRqz4tdnkKLUFdaHlUh1thPNkcQBiGlPX5yLExXtl022/P87/YPoCcU3y7BTa0Kdh
gxpV2IfwAUNFd4I3b+tv7LEnuBQAEweMT1GZozXPogBhdfBJmz/FKhpk9uv7RPiAPDWFoBdi00lY
t8B8RWWXPUTEo58SwIFEJf/PQbOsrT++RsN7xvvImmpg/gYyDBpfXWiERVRaLJpbZN8gw0LlVk2E
JJd1uIjgbNkXURc2jhNud3XXDS/N8M/6JvzmCYfgoKGAfsrkJz73gzDLowgdfEx8TjBBhFU993bz
z+hMboGuRcqyfoM6PyTyqGNJYaqFLI0A9q7y9BbPAm2zkLxdgyqmKZA4t3xyLhK5PFfeiHOnyJAo
Tg6TF6Ivs9w1rvw6Y9wP9YRb3rKLNG7LMiR2pYFFkfXpnEcbySAcPnaR/upCXL7P4Y02VnUoshS/
amI+RI7o7jYfSjctHtZNYxkCLnKYnlchCylI2gAjjRDmL496t8+Tnd8TzhelCvsJVyJ6RSuHgUVF
rP44aW6efa1zL4oe1xWhpLC/X0kZI2Nq/BxSkBQpylOaftMFV5R361J+c+1c1ouDm74pK81noX0D
Q11YNt90q9cJo3Fiz3Kp3C1lZJxz0ktiOggsB5Mq7jQcI6oNjtSG80bqrgiyKIeVFbVd7rstI3uq
g7eJJ4Wbb6kY8Lo+Fp/6HrU6MC1WgNOl35LUlU1qKg0lgMMArU8EKR6hTwaiQlH9Z6RqlNaPi8Vn
t+VckudogJWNSmib6gtyv/Y4EKZMgKfF57XleDQSQYcaZrT/zpcG3ya2y2/zN8XRd2i5sP/KrBGZ
+fn0BGqVlH2FnWlfe8x3SA7RNv7WItGRbdA5TbREUovIAcJYxFIUhlhEMbgx9ZOU7DJq6tc6Glh8
Flsc9TIt2MmxEu1j1KBfpNPdfp7OU25Ra8eg+PdQbYkcJJR6YrSxhd1KFVSZqk52GI/+qT/kz6PH
suXU1UOcWovntKnTUDLqAAIx5AldRbkbHKSHFgFgPNKP1Jld3Cxd0iwFE6xFWeO0w3DXVihTFZul
bTR1i0bqgtqsZXu/ksHhXBqClqULIUPY5XvBVjDmQfDAqfCNMValTvZCWPvijumaCDpMUTJ1ni/Z
gHFgZJuGSsbxSWi24vBk6IegOIfVaBfWXihyGzXzdoru2Xardu+52q+kczdViFdEFOk67EVA79S/
AkgQ/cIVRiossLxzpqprsqGBB5ZzITDz0kh9FoXQjdvaiMEKPbsFRaa8iLiYhfs/IRxwFM3c9bOM
LJiiBHZgfNEbZ32zKAEcWBhDayZWgwdELf87Kp9iKgJArRK3Gzr6agM1ZQ+7pLD9zC1k2R7yd2HE
1TJxp6gSZHWeQAv9XwsHI4oneCgR+gcPOxRhURZOKcUdqDyLkqiOoVRT/jP3jqx7WvW8vi+LIgwU
P6FqztIwXOrnG6MUwrkLwDzglOrXUCycQnUMsybWbVkIptsqkoUpnjzV4JCroyno7GEUf8IowjqP
7IaaM7+MPmyE7n+FcIvVGn4qIDeNFGRtK/mZUYQFh/RY1LvYdEQkCpMNmVOTl+6MK5mc45VpZiaA
5BxnM7EHzVYP1obxyOTxW7I62lQE5qwvJKai/rxbqJGoapW9MMPoSUJ9SH5b6pt1gyDWUeIZB4fU
9KN2gozWePNaYje6MR+txFbP1al8oEs2SYlsla98fiMqrGLUsIrRtxgkBCXWEOG7fwxk0FLQApC7
xmz6l5v+x65JvF+W9KUxVRPkiVvmlo27/Ph9ut0fxHTXLUTiPTKzG1oUGGI1xW32HCANnzm93dcg
zM3ciIwELaLslWbMfq5WUi+bQs7ZQZuLRxH9qEpBnORlp+VKAoezaiN3lSlg7frKrdlIXtYMrbvB
dPt9KAIVgaA04hB31i1jrGtoVJipm+qpO1ChLVIlDjj8JtLTvIUIizFBsdeT5Wif0ucBIZXQoxSi
jjAHGV1SxSizYgolL/n0xRrPQk6+AxY9o8su8aWFIfitUsXHLhmh3boiKIBz1P3B8CawCrAnIZU7
Y9u+cqT4MkMd6XdlzKEVEoQIdBwr43M1F27yLj/FxHhCSzJwmHTOwOVKqFO97QHysnQOhxkmrnnr
ALhocVciOAsPI7Etfb+DhcunzHogh6Uvw92VAM6ks1pMSlVvmRMRPTOD63f6Y+kle2vbbjGflLgz
mEH9sjVX4jjzHusITmWGJVPfyoCi7bDR4Y9TD4zlGowrOZxhS4GiZHkDOVZuY/jv7GIOXwKOd1S1
wBV7ZbMjExfk14RjyX7+inp8DcYYROEQDlhNv0Vsrbsb5hYE16BQOufolkjU7V9ZB199YfX14Asm
xMXzRhXuC6roeBmNLsvIV1souN17kwkwE1s/gLEGsRzhufZGj51b8i5cRIorcezv1zeGMo21MmHX
wlNwWz9iKDVYp1V3Dt9GfQr7d8HflTx2+q7lVbUyDBZOV5Sah0H7mEji46hTj/lFkL2SwsFEZmph
oRmQMjV2Et0akZMNRJ6dEsHBxBxaU6wkDInyOxFdLcqrWBO2RiEFX2zhi2HUpQztFHYzMU8lfdFD
W//Qg4JU3DU7atbJG07/epo0XdWQeDNNfr5KNDf5oNW4OEbVY9F3UPw7ku+xSWx/0NOyeGuYF2mc
MeSBklihPrBAIhIJ8Snfy161lUEuuceQJQvzZhWQqwgkZvxmYRFywQQPEy8S7tWja5ZcFQ3iSgUM
PvSUDYIvnuX0hpN/q/bdB/FIRXuWb5WLRM7H7QIpSBVWFx8PoVtGL130eR2Ylu3xIoA7yEOqobOz
Z6E/88kXdiLmkotUQfzyfl1kcPsVpSIeozVkSKFpj4qnWg9No+H/Pqzr8hsQvAjizq+cFkaXspKw
/CRhTtq4G+8xRgO2ECGOWW/WpVFasb9fQ1LRl3nG6hN8aTtPD5352Ucz+1BSrvMy1F6U4u79scyM
VGarV9VoxEBds1s52TbfSdmWFebkWypASynG3fzyGNRJxfpXjfk2ah6C7mwmsTOkRO8CJYa7+K3W
SK2G1eXK8U6WjhNKqLGAQfe+EmrzxwLyXm0JTstYYlWeoGz9nhpMHOup9fwzYIJMDbLt+BUKL9I4
jGhlVcjrEWpFwaYbTlW4ixXR6VQnb0zCNIiz+3YcriwwU3PUhb3ldUvFEwyESo3gnGiRu27olBgO
IuJiCtOW9Vw04Y1YDa6AKZShQmQFlv2xy7JxGBFbejrOHTO6TrK14LlIjiDZcfTyRlAOYfJlXaVF
59bSELnCJGPFUjjbk0ekxP0W91XYWTaI9q3wru2dIHoW2tnOg9CxGuoJvGjuF5E844Bm6hGOEZ46
4ngWjbtSRQJedMdut67Z4mZdieHMz0fwT9ENaJYkB73Y1NJBpapiF++kKxHcnVSaOl69GTQx29SW
0X1e6866Em+c278coisRnMmhPNqYrQ4i5nOQIjepesyfNZ5SN9umaEY8jRiWHDh5Yqc32td14ZR6
nCWWMzg0BZYVLec7Mfy3jF7Xv79cjnGlHHdLtWIY11nHBLxO31RHfooOxq0u2RNqitODeczJAdCk
SO6uimQhzaUMIoeDeh/tkkMNGiVE7E9gpsX1iLmRqSNRBGCkVO7mamQMwAsqSLV2ypnRt4UflAej
8EZQHrEad/2hoJ51lPlzd1eEkcNqwjbPsLbZ8FhNR5UaSbPsBV7tHwceSRmbTVbBOAf11Q+cEtRt
mduhVQFHOpIH2y9au1SdufowyLOrGhT1HvUDeE7wtgiETGPh3NpVXmVvfpuFUpwkcAqWqBOjwkLE
gdA4SOmyaq71Amtq6h8mEMooL8SBYICxcto1DlDMMOw0E2O20foWPrKBsHFrmycJDcCMTTZW3XV5
i1fNZf/4jsXYMoPBkgCRddLbYniuMyfvQ1urDLi+HzqVGqDI1mdNPQ5QBmWSpJjFjdkMOza9Vy3t
0utQYzrtasFeV27ZB77SjkOXWQrbUhhgHK2b3KqIsvru+DBsvudS54/r0pZMQxFlU8ZYE7R/8pSn
c9FjJlNoAaebl8rYRT3Vn0AJ4NYukdIqbDAdnXlTQXMuVcL2lm7lawW41YrTODSGwsTD1a9f6tkE
8W5yIwXDp6ZpSTxc8uSvhfEonNdiPyMMjq35bggyCKAaEGCBV4W1/JyEzlvfn0UIvhbJQbAlY9xZ
qmH9BBj4mdX+Sba/L4+D5Oo2swmw3hEUEEsQfC2Sg+BussY2EqFlIe4C+Wj2sHYrdNcVY7+bP1PX
QjgMljM1RLs49PKbhx7znH2vkTdacUwotCe04VsvanDuqzozwHx6lsFPnGGsS6gQ2hBWzvdeKIE4
VMMAIYpY3qjJ5yilBkstS9BlXbRMAwU+HIYLtd4Z8+jjEdl/nrr90O7W94P6PgfhuYRK/aYDEEgT
nqQWQkyGTNjy8k5cVOB8QiFPJmFsmQr5XVra85zaWkuUEy/DwUUGU/PqRVUremWOkYAAYH7na69B
8bkpA6enOFkpVdjfr8QMoaZlZovVUuSvk584U/VYmQQ0/+boX3Th0MYYhjAaGgjpN6zlqtpGN+rX
yDFtNvK4vBlsiQpVUKvHgU1fSL6RKcwITDSqSb2/m6vRa+fmtm816olAWRwHMxjY56dFyYSdc4x2
APMAhnDuDadXN8EjG6mn7Slko0RyoCMZyhTmMiywTCPxtYvGKHYLUc2oOsbFO1wRLZ39kwwQIP9s
H1odVm0nqOyiqJ5ZW4p50tFsC0vcvi/5q0j4h3ooTTP4aHGiWgm4At+uwLOcnyOB2KlFY7/6PrdR
oyp1Q82+LzanUj0r0r1EBQ8WN+ZKBLdeGKqUomkCIprcK8sXmWq7JlTgL4FGDsK0KGBro5FWtiyI
rhoamdMFsbcOo5QgDqYzbdCyyWR70dxofWyP5dFvG8JFXDyml9XiG+9AXqQOJrs7h3nfJM+lX9jD
HNstRchAKcMBNhgWdaSIoMxQfI2zr4LhagMxn/4tdsf5AYaii6qqm0g7qBq382qWT4U2y4VbiV1o
D6aw8+Vyn7SJZ2qVG7bhJrfMTa5IsitIVCnfgtldC+c5IBp0AcRWAOHtdNtXH3Jls24NC04Ovq+Y
JuhCZQlO9s8w0ObIQgAGCjdoDcfvDPT5/1uruVsq5y7KCKtY2K2fhHHXhdhIaZ9JEGbU46GI8Upv
4307lP8/GvwkhrsjBDXIxAk86xgjB/4RWbGDQHOaRv9LbTjQ0cRBk9VYh13krauYqtsGGHCRU5N+
ly3gskOc+TVli4qDCotW5epu1MezaVCMccS+8OTGVTyZRjNoWDC9RKzB1QOUp5pEsn+JJP56W3iG
487P0w4pPFSunEBWm28tTC5EOSycLXd2/NfExJTaBAQgIhH2JRaQJzvWRENJOwVyR+VrUW7Kgurf
ogRwIDRMSG8ZI3YoE/UbMdK2sUiZNCWC/f3KmzMqLfNTEyJGTG0de2GTWf3TXyEBz2QsZrUmpAmW
qY2e9GGXi3eNdQhQ1Zt3/78H/JMhcDDQdVLXVykOjiLGu6IaNnVZu62k7/V3+AU/SeKQQPGVoRgK
LJtU3rd4/3ZPQ0wA6FKk7CcZHAwMgWmmqLzF4cEA30P8tUHrm++qdlajUVRz6Hlc7IO/3kc/AIFP
LEgaSLulGhtV+LdBcSj0Y4AK3FR/LfT7Od2vW8VS2v1aPT6nUOaK35XsgsjK8t8hz1y0jNmxX7rl
VB0bKzgE/fC11oZj4weTPQX58/oPICyff1Umuo+ZdCCYdxUttDGQMMwIeFjyhH/SkHtXztMwzlUI
CeHJQEMsQshoXByRO0ZH7B/0LbLPrWyfyqHFmMljkpUQNzh4M4ExXNrpew0TddUj4rrEVUhc7yqH
G1VjqZXAoEkdPvU1quzGZ1nVPbXZkmPUqY3iPIkqzZp+qHAOsgZlxqB6scSIOGuUCA44SlMNMdwJ
2nRGsptLwWs7//XvzI1DDCufyhyePkRMc4KhM/HHKKMKjdjPXLMADjFGFfNScwMyxnLclinGRgvj
baU6FjkZjtnSmiTOd+ilSI7biUGF17oxeL1Q5Wt5/k6q7ehOA7kXVWpHqManDQrTKkIBzNRuzShg
p8dOzVyj2NbWO4K214eWTxik09yGXQ7NEuUxSzYdGdUkjimfMDC0PmqQaMfV8aFDFU6HGLe/kc/y
BsXR5ABd4pjy6YKpKtu8ZXdvNE2bwBjttDdcY1K39Vx4ejQS54gSx6FCXYlxVyg4qkHyMvcvpXFO
JRFzBLZmQTyeKHvgQEFuQZeXJlhFrTxP7WdrwhUhjnbtU30cFIpr7JdceUjjEAS9ETFYzVAepuzw
KjvWXv/NOGhAcXJmLnGy+Ka1SKozP2HXoryNPrf7ClPRo632aXj9PomNjEURl77GYUYj6ZjArUCe
aaiyE/qdnaTFPkwjB1Ttd6id2IutTDxwCLjlH75Na4lFLmNJ1fIum+9SanAutWe/PG4xIiESddgh
KwRnvGiFw8goWJthsFEIT2bZ6NGCg0e8Lkp8s1po1fE4avA6teFFFO50YTvfDjLGDr0jUgRougji
Thfmy7VyajL3FgSHnXgMg/v1O2rZFi4CuEMViejtaQr28JQPNY6vcJOAvytH62n5saCWbfkEX4Rx
5yqs8qm3mLMuNJLdgFm+ue1QwEcyYbMf/etVdZHDXbzhbGVSEhmF6yuZY5WHURjsrHHXV27Zoi9C
uFMEgtA5QZ4C5crVfW++tDH1xl3Iw/6099yFWyh9PCg9Wy0RZbHJMfDg26Ev2JNd+iHwm6fH/9SR
+Z6roEORgDxDGihjChsFLNt21zvmmbWHxPcROVme/frf79EvtanibFS12b3J6/fzrt5pWwWzSikn
Yt0UZL4FPkfcMAhCiMmgV74v2werI8DgN9BzWTrOC9e7cpr7ETL0m3HT7sFB+lXcV6/f59UVVKPs
UgfClV3IfK9Vo1SJHIiA0sYbUF2ZukGFKWej83lyW4xzc+moB6khhxLI0WvNxDargfuCvLlneeKH
FsNl662ETn/iZK3DhMy3wwth3lZqh+MrTInjhzt5klxZdfzxYf0EU7bBw4SWR5EoQqse1b1W2drC
5MFPWheyDhMy3/4ed10mZwGEhO1erfZBS8AEpQSHEk2Bbt3EgDUk804dvGC+MwLC8XqbI7lyVvmK
1LFUxqxkC+Wj0+V53hghhpFEXrL1QxSvixjAW6RvFLWm11Cyl33nH4eLb7kSUd2LjhvIziWXzYMs
ttFWuQlT+89wkNiut5Nw7fpZXZKWPpZTSepn3fL3YTsT72hKBAcXY5zK+ZBAo1oGj0nS2GlFlUAR
RvGWa73Soi9DuOU6REymO3W7SHUU6j1IHNI3lLoSkQRComXMcQim3A6BAkb8GmaBLUvUelFX01sw
+EpUj+HdddRjT0zDUe/TR1ZRzvoYjHg34jKk4yrrTpHMz1W1qjyNlR4A1Cv+h1BQn6pWvdGM6EMG
PcO+cgw8DNZhYin9fY3qbyWmV0pOXSsEmoH1RC9j9OwPLkN2f9/aQW+bgTu56S6hia8oW+TQw6qr
WBEaSBWqvfnWkoxRgaWj2l2B3l1Wn0fTtxAy+UGryCCjD1qBzKwOH9Cj/BJEA/HaIIyTZ0Ez1cCP
EvaiLwblRU5Ut8zaJ01HvWo/ERtHHDWZ4dfVvuVaVLdxBW2U4ajEj6W0FTuiQuk3cdMfGChziDEY
/yHtynbsxnXtFxnwIFvWq6c91JSqSlKVvBgZOp7n2V9/l9LnZrsV99Y5FQTIywa8ihRFURS5uFJm
80jQ4gw75pEbf2gd+fUw9mW9crLl4b9vBGrTjKSFwg8U1rlTiIYURXLuysIJ8aGwVvCApnOfPp37
W8Nbj+vTjMEPoChG52R1vL6zdheIqmBMtVFMZIrUD2qyhlk44mK4znWEwRZlgFKWD2v5poevDY5g
CFNTd+ZoA2dgDBPhQB5YhgeWUMnpIRNHsIVlqNrcqHF577L+Uc21l6pCqrcbgj/TmmAF1VJNbRbz
h+rGuDVT5mFqxsc5srzrMLvGtlEal3ZjbCTPFd0eNWTGFsOb5s4drUgCsXvR2EBwX7GBKOIlH8cc
66IfQM5+7HHR4F2Fsm2z63I2MEIwSRo9NloCmEIdHBC1Iz3+eWS3cfGmh+8NkHjvpPkapw1WRm+V
M60WF084P7pIVrEoszPhZMDVttCQJUKKI7mNQR2evkT1n+1Msac5XSs9R5kPdkzGXAs7Jh2om2HK
6nUb2z9aLxoTm5lBcKymCfcAY4AJPZhtl/ih12L+9YJeECfzlhuZMUjMWuxuHvu2J6UJRAOkcUvx
CcOBrsskAxC8QLOUo7K0UF1c5mc0Uwe0+nodQbJtRCr5Yk0nVqUQoUnPcRy6nV24q/otxZy0psYT
4fxlNGXnnMTmRDp5VEvmmd4Bc4hBfN2DHJozf6L69x37vATxcfzAvPX5LXISUANR5PKYLth5XCfx
2Jrwp6S0PptG+yGqmjs7/ILU37Gt+w8Fosw0GiXNhPuXePoLViyTQIoZw9kGiJr8GPwOlCnEzb3+
qPxl3tkPKwhhphfZzMB97V4ghWKtmk1N2PO07zA3vlkxJ7Rnf1IGyQG1b5oXGOEcLBQ1zZISMAZl
59ACfc+QSyD2bfMCIVi/OiWg6OSvrEukoxVo6RzQaBxZ/dANBi4Jn+uhu8fEVAmqTH9c8M1BYhnj
rOa8eMYmrzT5EtLeqaLP161x/xS5SMb/hg0G1fvVmrlZaKnqzPntsPTuqD5Eb2hxpsbG/IRDcSZD
Zyw632lad17rxgkHcsfS2SnJIlGbTCThYAytIQozHhetVv51tlaX0rBzerCWWWQKrqtPtkTC2Rhr
hRYxDVhWlThz8impRofIyFn2w9eN8gSXkUYrWlZ4TRif0LN6GF+GIo0wUDGZFRPEJCLJ0MSiiX5U
50nlDqoPws+cOdw+LQ9TsPqI0OWM7xINiiUSs1Zny8ydxPzQvmrfsgRFBYjKbky/8UrbNRaUYxNp
EzJfl98STBeNEsFnjJjqMZP1532t8RWURxvvxuy9Ot7U44dielORxgZNcB856VuN8aoJ8yF/x9vu
0V+NCSm9m57/C2os/rVrsgluIwxDdcAzEtyGhTR+DaYTtPGm7t8zTbMgvC8kGUGJAyaCDzGsJdNR
O40l7NSbUh9Oay970ZbsacJ/37ipKTS6EB1WuMC15mtftO+WzmqdNiPHUTdl4Rtf/GsKFBxImrPG
JDyDat8NPv052rk/8wlLWYApDqfrHkS63QQXsppa1jANxtGi6YnPjMDEA7Sd8t6j/yKxLlsrwZVU
CWEx66HINuhB3nmmxxTjdcezcWCzrwacLkHqUCSYYl2FkWEses0dyqg5+gHviny0dAq3YoPK9Ev6
BPoJTxbaSQxGLLGYlf93mXP0pHeOkWgOzU62jLxbJprgR4xUXQjtsHg9+D2Vj1X/KrEOmRyC67Bb
myQqg+6WA4jbJwydO1dnPjGly+FD1sX5u6lVnjT7l0vMr8jA5KJvtpxp1XMe8rBqOusU4wKNI95g
HnDtA+uxx5to5W+CMm0KjkRNkNKoFkDaVu1MWDZz9K/rc/+0oWj6oSY1dZExM8nqxJ6ahZcfTg5T
zt0yO30ueULYF+MCIuxoDCtYYl0ZkTHR3/f2/fQGWgvEUpfvC3vYiHVcwnTM4U6mz/GIDMb7SkbW
dl1Phvg4OzZJlhomIGo7ekh65iMBfUt7WWWwDEa4IVSaAmJ6ApgMbFUoulo03SlryfErAxH2qEUj
02TRhNO3MZ0ajXFF6ij58bphXV9zQ+S+rOBwyt7GmlvsWWlvwS17/fu7QtiEoDtRNXVVJJAaNCss
ShXfj1G/sJoHq2scTdbdJwMRtzydNbQfAGTFZWDU/UH/HhbBdUH2z7uNJPyP2PgV0HObyZxjOcIP
4SOvTeuPNWYou3x2tuLJnuP33dgGTogcmNGvTahBJk6sGcCBLnjCTh+s911AMVnozM9ZGSmVTI9C
AGGpemnoOjeG9S4rn5rOT20JTRr/xG8xCjpVDWLxdlWRaasuco2FE3bOyFmTzQcr/xRpPQg/bsz4
4/UV2zXtDZSwf8Js7EmnAGrKXuby+yQds7Bbd7IBEM64pe4bu7W4LFV829MyqNs+QP/YhyZrPE3p
n9WkPCTq8nlZMFZgiBTvuoC7y4VbGsV8Zt2mluBPKeuXbrBUOLvcfK9Q/ZyM9l9a3r4p0rvgiOlH
w5gVc7ZB36kfwgMf4672XueR1xK3uCVylqc/EkvMQuZoVDBHDXDmTH6MDMl7JT7NWiexRIn2xNSj
2jSoRukBU4eYD2rkjkW/UvL8Z7IIJlKRcrQ13kmmtTU4RGJHKX1WSiTZNfTN+gjuT6O9WVsUkszh
QwHe8ca/LsT+s9oGgKty4/qUMlyUeoGhqWfM2fWLD9nkYJq7a/jTsZBVz/Mo4zcPsQETHN+SxiSs
Qm5tk4bukZ42x6Y0TV9vbNNlBRmcpg8H11AGGZ27zCIE92ePONHLkiOXxSnLlEO2NndlKOsFlS2X
EGYRrVmHssBTjgVaiDCrzmWu/plnEEdXYkATS9ccC9Ykx3J+6uojzSW7VCKF2DpbGrnW26iU9rrh
i0ZuaCERgS/zFTMQqRMqs5mUfsTOsZL40EV47ohPRPe0Wdbcvn+wXwxObJu1+raaagWSgP5bd/jw
n+zQRH7v8/GHzOtlb+4SMxOHVjZJGicVd9tddxtFL3mJAe2ytKUMg6/eZsfaISVpE8PG1kEBr9uP
pVD9Mv0m8Qvce11bI8EvDEa8gOgPkpjPo9fca0cQ7txYTv5z/Kt8yqJMKMEzJNEyEwiChWKqa7PX
Pl/xfvwiEWofBW/gFr9t4XT9p+qG0NIz1eKPbWd7cWeUl6A5KcBQW9tdHngpn3pk32V82TJQwSfM
Q9VppgLQ2cKgHstwqDmcik5WXL4bfbGLbELEkILKFbR5MIsufCHq5JSmb1knZT0n2et1Ne67h19I
YjIWl2C9zkII1Ca3ln5GEti5DvAv2/aCINzBwrUpQpu/u8YnFJTzfC8CctOZAnYGa9eL7Fjaf4i6
6E5MvSp5ArJOGxKNQfRk5U6H0irby3LXelbBoL0c13eK4ciKWGV6FAKIpI4Gow2xYsjtfbIN89Zc
ZbRZUk0KzgJEpHZT8SaytkKenjtAzHU85V/+uyHOElMXs65lrRVNmkGPVZk6GfNaorqLbHzkv4Qs
F+sQfIXeV2uo8V28gMMXNIOpF3pN5PG5H/KSBplIgsuwsk5Z9BmLFBY3Nd7Ntdjp+rdkAzbmJ3iI
Mh0w+mWGQDS5HbuDYb42Mn5pmRiCd4gonro0/pI9x0+Kea7021b2nCuBEFOqDfjgiTJAU9V6RxWv
KT5ZiiSrLzNnMYU6GLUWMgoM7WHwk6MG9hjtMHjcmuuDbH/K3ILYsrZ2BJ3IvJ2GUExP5oW3p8q1
PfXZes5uZ4wml6cb90OjX7YtNq6VWfcfL96gfbtf6oPVPC2a8myEYXDdyUrOCzGXOhdDmbMEwjGe
WDFSUPefxzEM1uw8y9yQzDT475uQJdPXMFl/lh/lxx6ZlT56TPNVdmrshywX3Ql+IQkjRV0LSNQH
CYoJSkwMr6nTnzlrX33oXmQ8CFJrFHxDUrVxqZTYtzMyzyjUGEE15hozuDI1F9Wkp2Xxrq/ZfhXw
xVOIXWtZx1LF5E/jao53NH5fN+6RASU4pvi76/TIJPdPmZUIfmOq9VJP+TuaWTf5fZUy7f2iWUXm
aPryYV2J+sCyWpcUAEjMxRJGH0XrhHqUGKBd/VfTNo5hPNqdjGRiv6Cf2ToBwZpqmqpglGHUKVrH
kHfPb5P7BeNtWjTN8YZe6xNzMYThh12BvSk9ywY77W/xC65gpm0R07ZqkVqqW4Q0KUiiiq/gKQoS
epBYi74bw1+QBPtMUYzHMgMSEsuL3/GDEoXNT8bn+F71xrvueB1OJpdwitlDMZW2ArQoj5xCPeuI
2Nhwq3eS0/Jfzv+LWIJNzmsetpoKoMm1Dz+7HO/W++6WvxNqkmqs/RDtF5TY9JGptpqQCvfHJnuu
56dK1uWzb+mX7wuBLg79Uul7vkINporlfl1VblS8KV6/gHAz2XhfXYsVkywAYcXQuTSPUZsZ6bIS
l3/xhhcYIZydEi0CNSd0FU/PaeOFmJI407uW3LUZXlO7J70/JSCf7o339fj+uunJ1ChEub3VDote
4fY4NtpLvmCStMXuqom9Lfy4iCi4DBbNNCUGRCQHtIDdJOfQmz4Zh/hofWXeJGvJl2woseWDDfZQ
0ghSDWPhjCQHrcGpUXonJFR2dEo8hdjsUTZDb09csM7nt+LEH4/lkb9/FOAPkp0p++8fF88rtnkM
aWLRLgMahgNmqxt1joVOKttb7/PcgUMkgf0ib2iRGYngNspqCBs2AbUpb8h4GuiJzpJXVgmE2NWx
1qMymTUgUG7vZWkSEDZ6VSrLMv5LGPDLDsXWjnQGtW88Agc1ou0p84uDZXjKX2B9cnArOtbKGxP3
F0TBh5RFXICSFj5kqd4R2jom3gvSxz/axb91eLCUzEigIrhJmbtgW5ECo8Flpwdf5t8TWxdJBF8R
Z0qoLiYkGVBeO6PqA/xCphdXR/Ou9/movt7217vYxyScx8qXzemQWYjgQcK5TqM8xeGft3fK8FHT
Don+5c/UKMYXCe5I0Qw1Zky7wRi9l6mf0aRYSI5Gmb/XhehCV2iYUZ5ST2+jFWZoHHkB4IDCtSDF
q6lstpkUT4gvMoNmOg2xcPbnySdu5qNcoj9yjk07cdIzefozNQruoqkUTa15WUaD6H4JE2fojj31
/whErIAuaZ+NpAZIxPqHMAMJFCOPlZSiUuYwRKq4OKO6QXPgzN/WIP2Ue7wArwv6xSlOfFqqKu03
2L+M/dpmIkmc0fTz0vCHRaV0xoDX/MVe4erv9Qc1QOh7kHEASSK134oRCmNR9Q544J7CnK7RtSrv
+lpJjmNDcBxd2uZ1yuMby743o9teIQ5mjzkoMJScxhIfIRLHDalSzzUvdFnW5aDn3WNYTQ/a29qO
LqewIfiJPIxLswfXnteZqqMandNG7nWN7a0JygAsapuUGLbING/VZTO2DbI1Sd48DGRyOmuVUN/t
6WoLISwKLt+LPVSAwBidzxhwHIBm6CYfpRlpmSiC31ambqUhTzyhUjxgrx1m5ynutxl1g+7qp2BX
qd7gGbaCCaujlGlu9vwlsZ1uquS4LO+q7A91JzjwAeMoVpu/kuvm7Op26WsTZsBp9em6Feztm60k
gt+OqWINLY8tzb45pYkZTM1fawrGRUOTnO0yJMFl90NTY5AOdAbiIkSWeom2o/QOLwkPHZVlmySG
J76RTrhl5HGO3I+Z66eMNE6jd0EWymAkdic+larDGMWY44R4YUVY3pVoIFiC6+sjk0QI7SK9tkFm
z7U2PqOWhdh3xfhnjkB8FsVQGWoPOm4yDPMgzKk72YOsQlomheAINB1qovwxxWZo5KjvG5u4Yybx
zLLV4H/E5iat9bkWU/68GzW5i/suOkYkORuZGMK2N2Cwq2Zis4z2MZ5LJ3sNux/X13s3kCKqqWkE
7cC6LrY3gGMXVRZFAZ8Zu9VHBayxaZCBGPsnq056llWe7e/KC5xgX0qnFJVRAQ7tLpgHH9jINa+p
zqe4XBdMBiQkIMCQYda9keMZZbLcFA+HZWUd9PVdIRumtQuko3+AEM70Lm5KUquhapcNJKoe1um7
mb6UEYpKZO1xu9a2gREUZ9dqnEcjYJIfi0u/8ZtKcWgL8NzE93xErPJOFkTt5kTJBlJQYRPatbW2
gAw/L659Xk8tTDDzFJ+6xakJyvznIIKu9uzCkbVs7AapRGcanqktE1oVzqNerzA+jNRQqxJYjzxh
yYvKx8jB83z/sTv1byqK3CIKR5PaoxypbiqcgMVf9uSb/YdFxje+aysGUsy6YdhMswWXAXodDfM9
lNJr1+LL0LbuYiHYbqzZU8v+LW52g8X/lo17mvqwZQ3HmmPzFiVwnzGf5Hh9j+0mX8HcjhpP3UDm
XOTp65mhab2KTaYf+Dzr8PRt8NgBwylcWT551xVukITFmWuatwrfzmx5Z2W+Yj+Xs0RhMgghYEgL
zUCpASBG82uRn+mQIhkfSDS2awEXOcTXjLbQ/wOy1O7wQ/VzzPadn0owhrr0bvxZdDI486ePEthd
70EY5aORbU0V+SXsRKmKri1xizjEt0i08YF8Mx9K8awdMGDwjSXGqAb/hSiYXzZnrAlXaBNlsQpG
dJU3TDYtdl+XFwjBRZDaQnldh7MkqT8aiceqFlz0X1tborx9u7jACKZnzFWE9y3A2PmNgkko4y0d
3kvWh6f2xTzUVluC7WlDqekTX5/J5VyN2LRH9fR3t1Mj2bQSUxCzDEWDR4zFgDio/daag6JKIvz9
iOKy8mJ6YcmhLoNg5Xm/mOGlQfp1CPAsDy476k2SNCFX/hXFiZmFvmrAlkaguHDGMxZr3cgqMLRq
dstJC5o1DtAkJIksJPYgJheQ1u3GGXNbf9YTz0npktHV2JPEIvh5fk0wvowb9x3GaWZrOlAaf8SY
BVQhpV75kpxIkL3K0+H7x+1m0bjQG7hhSQnJbSxaWjkNDnbMehxvwqB7xa1WORSYvix7TduHNA3M
xcA/THAVwgum6wvLrAz7avZzdCUjookfpk8lWsZah555050luRPuPjaQDaag1axGWFjNwDQxrfPM
HObUwSn09O/t4uhBFSjem9ont5CCZpcVz1FmlqL7P/KmBZ63DsabpXaKJeCKVTwmcSa7bnEjo+h5
o46ylAPW6GRUrXdRcttY3+xekvLlLuk3AzUtyyQaHzoksgitNMrKiUKVs2p97ZvwZu7qu97UHjIw
EPT6I+lBtCw5ovdFu2AKQTDudJUNZUKXxvde/6BNCpBwh5CUHPCD45pogmVqEcKqocfeI1XiJfNd
qlHHJin68fyxlDHT/cs+uAgl2CSGjoKfGpPPPQPFtaje9VIv+ot9xlMYCpkST0Zjwj93TTjBHntS
9xXlcEV+1JApLyX+X/Z9wfzi1qJKk+L7SdXdJUbxyKQN0DII4eCvJhJXET9hiqz3Ym062KqM2kJm
acKhX6qK3rAREFP63AxPGIWE+T2HkUg20e5ZstlEwrm/0JjghgUYq7ovyH08fUikFZISbYldPQWa
5gqVu3YWBvaj7nYOZ/sxSw9pMTCywsgUKZetDJPHO5vjhK7Z1GByB3z78mD07zpZGnE/yLgoTmzq
oQMJWWcBAGMx2TPqdF3NGdE/4kY6zqv2oEpfxfmmv7JvxPw1a7Rs0Pj1QL9LT+yV033aHnlPH6tT
6SeBrDBIpkH++0aDObG7yljh6uo5+TLVueWGpMid61HGLggKnpiq6RhUJ1L91LSsx37pocUkPoLD
+1RSJoHY9aUXCDHcrFKlqRYGCL0DVSQ144d0oY95np1Nbf2SKpYkUSIRSYw+cxQxmqXZ4sGzvifG
0/yGyY+UbOQRjqB1wWQtfYA8OYb3WPGpjFdfG2XVpjIphBPIHJnV9wxSsOm50J8n63B94ff3z0YM
wbww2K3prbTDyh//v3a29Tlz7X/jDXa93AZMOHLKPkkLjOOFM53tZ9PWnbZVwZOryTLLMlsTjp5+
WPK6YBDK7M7JekiHe7MDweH8oUSp03UFyhZIOIKUaqBsVgE1te0htsYjnqPfclHbaE04gsymbanR
D7Bk/dEm74z1DfUpW0sWzp52GWYjnfB9tB44oXGfDl/LRWJnEjWJ3SGRnectW7HyrXHbau/LSKIj
iWWJ2Wtl6ovRDrEMM+sxTPZYq+9r8un6Usv2itgQErYqHswtgJSv4ecQhd8xSiczwx2Rdo19WdpV
YsTiBKOmYkUXalBZoc1uTA9acRMaPyz1nimSSE0qmOAEqh4TeEgCwezcT9+Dl8yJzj11ssHlZ1p9
kJ1pstUS/ACjSlwV/LiZyh+WPTuT6efKj+urtY9hmLqlqQZPqfzz3AyjYu6ikrfTJ5/L9iXCHcho
JPcDvvN+CwWsC4awM7O1qFIMCQHGfD90vWNl78bps0lrR+39SUbhsn9p3cAJG1UvWRwl/AidHpcY
Va51kAbUHzCXJ1jRmoteh0P08idaNEV6jXwZ1Jk00KJSY9CLHT9SapzI2nt/BiOEiRVlA8nwQO8Z
4TmJvuu6V7ylnQb51v/YgymOO1gx277TMkBoNERiYQJp/suM6/d1QfYvcRsY4cBWBlNJsgWkEa2H
SxwowspnxaUuL/5vz9hJEr+371cvUgk7N7QNA3NmAbfmpkuVwcsVGemADELYrMNSlRHhvBRJ5RvJ
aZCRxl3fqKY40yBNWpKrHTcx+8DIXZqfE1lz7O4lbrMogi/Q26SmE+c8SZLhO06hY6rpd0VfHvLI
+HbdAGTaElxCPILvRiVwCUb2Re8bJwLz0XUEmb4EL2BaqwoWRyAw9YceuYr9UiTeH0GIBe6aWq5r
y+lVaDW9nwd6l5jFhzV5S537Zkv+fFXaXG00y1jTOIMkitn7VK/cfEjcoS4lIZpEYT9Pvw2Mzbql
YCZgiHoyh8TR06Atnq5rTGJhP93CBkMlozZNYKD29LBxuhXFh/dV/Vg2wXWYfevCLHFdpRSzhIW9
uBR9X9UrrgN6Wr9rbTUYQxnT0b+cMhcMLupGlLlDNZsSAcNo/Ubx+dNUilGNPX9izvXzf9cjuq+/
C6iwQ4c1WQoaIwIZZ+Y0yvd+Xp2seNTfVKxPrAuQsD/XOu0Giu5Xb7E8+7FBmQO/vrMc47CqIJLe
3vdt7wInbNZ2TdcYmTbspDoEqUEbrGoYpIOsV1liF2JqJ0zaeYhGwLD6sZpOayR5XZEsj8jQMozU
KNQcy0OKGPeo75l1rLR3U/zpunnvvyNfVkfM5iQLrWrSA6d95RSDqRc/T+/oIT/WBxnv3r8Evb+W
RszjhPo0KZoOnY3foi/NPR89qJ8UVH//VwNJJYYgkkarahfntIJkCQa7ggDJZx8zvFNe19/uMlHV
YDYv5EFtwT+3btvikSHOESDS5ZmWp2m86dv7QVaRv6+5DQy3xo2HyPNSjYoIMHPujrfDAR2Vvknd
vzsqQ1dGD8T3/m9R9gZOcHqxXcd1p8O3Vn31rU7yIF/iyZknmCIxJ6T94/gN/Y3EJho4BYlFqFhz
opsaqM0Yzj9wGUzj3QhGkASTfWg2O7as8GrXMGyQ/FEGtjRMyf6nMjPwTbapgmqTrDyk/btkdAvZ
09NvZqHDImwNhRl49qemzX/frJee10upkZyCXDV1Z2Z5Q9ciUKxuqmH2r1vgb9IIUIIfH6MmpQmm
LrkkT5wJ42NxbJiKBOT3IPsniq2DY46qxNAFA0RjErZuFkGg28HnzZlL6i0P2S3FoLTlmPRO8nJd
rN/8qwDIxd5okKlRmRQWANPhUI7fNfbx+vd/M3Hh+8IKJW2SRqWN73fT4BTJXW58YNWLVhzCYZb4
iN/71wUsYYnqZmVM57J057+Vx+5BCaobToNN5fKhdstxhvftZMAyJQpHb5r2c6k3ACajxxkaGnQb
oBV7GBzjwO+vy7E7Gu+vK/b3aIZLy0wNQw7wuqyKlUklicMIdcWWSw7qx8RyOEsuSnMTZ22d9J7P
CzQ/6ZJgcHcTMNsCoQyDBxGLbKIuISaiGeqGVe4Wq+FGCWgpJVm7vU3NVMy40/FiCOch+I0kXkF2
QVPq4r/oeTRM8nHuIxp0dlK76KyX9m6oohuGJhkOFfRE21RnYipAixfSG3VFXaOcInoumqj7q7d7
cMl2YM9/weg9GjmNqRGcBaP9o9fW/H2l6Ro5XV/SXcE1VAXopkGYJR5yQx+HbTYWsN/0pVVekzoo
5wfGZLeGPWvF6v2C4b9vtvwyZCXKxuE0E/19p6HdfH29Lsfent8CCD4lw4jHrEkgh9r2joZ5caZ9
qMB/AA2ikS64Dvb7mf1z9S7iCB7GrDUtnAag5SczwAjYD3XtE/QpcHajZPWKNzjMrXCCk2kXsk5D
Brgo97Pyw4pSgOsC7S6PzkxDJSaOaDE7Okchy/V+pC5j5HZtjReK3OV1CO6P/hF3cJVtIAQLYO2q
gg8Dg1fKSvumrIur9jSwmuk0td0RDDofxyjrJWLJMAWjaDO6TqYFsarURO830f3SsPy4YV+zqnHH
fAoQ6XvX5ZSpUjANixXLHK7AnDAUuMhdO9H+EEGwBrrCCbYECFmXOxW4GzRZOfmun98ulnC45HES
GyEFBLmbztYZzd6B0qKzbAnqexUVRN0RoxWu623PzW8hhbtdmY9E1UNAdr2BeRe2s4AMXT9eB9mN
dZhh4VNERUQqxodxrhqNWnSwwtfeq98PB8UvqaM/xzi84jN7P0sqEfY9BQ5NwwZ1M0MU/E/Hp9dR
vYwGQrj8lpftRWfimYfw5zgg+QyAXdvbgOn/BCuZaQ7DCrB28Jn9vP7PdRV8D2++L5ySqT30tOvh
xWf2Jcq+zmbAqOSyIBOB/745KBqsXDYPgLDTU0peEyq5e0sXRPAJXVQoeZEAwGBn/UyR9Lc9vfXz
H0ugIekvHbq+KxDYevFuomPyHxV2KxLxmZIRjGerFqfiJYBlwMfqDZo3P9IDD5mseymHE7eq35zt
BlTYvytVm1qhAO18LcAJdYi95dOAyjjM0VUkG3ffWWzAhJ2LA6WyRwNgfCL6z9rr1WPI0etB/8S7
lMm9Lik43PUVF0SxMYw2MybdcsTU/srGjyGGXxlMRg0hWTixA8VWQzOxUmymQn9PxudadlDIhBA2
65jBwaYFv9xlodNhUket+IUhqardDe82mhJ27FD0RtSDbN1d2WFhT6bfgTXMlATP+3tqgyJs2l7r
pjXh5jYGRsA5obTFG03EQ+BKCPIDKSRufFcqk6oaep+pZtkCHl31sIjnFmesSqh6mCOzOizmqmJg
akGI4ZuMdM+Sk4Mvx29baoMp+I2+rJeQKDVuyafkSbtdb2iHGbROdcJL/1180Fv3OiD3C9fwhDhi
rbXcZEpDXbPqDrqinRaieqSv/YGAUrOSPersWjuudRauEMjIiKRos6W3WhNayDv1t0n5IZ9kfncf
ADkgW8NThCnyaVjEjLLZVrFmjwnIos+8UwKv4vGP7JY3aIA87Mb8fl2F3Mv9pkJcUymGa+PcEG+r
NO4XUCVSmCWoVh2zaf6K2fKiVlZQmR/Djp3sScbQsyvlBlJwvDHyiGo4ADJT78z5iciua7tWsfm+
4GvzUasLpcL367V3u6pw9BXZNPawLDfTEEo8+66HuoCJXTWrPvYW8qzUbWp9jB2qhObqmmO9HPNx
WCSLJQMTAiUT/cusB2mNmzXq62jNDstX1VnL/53fjQcxG6kEv4tcQp6qHaTSD2DO9HkHAOfdJQ47
lL5yko2FlViEJXjgUMm6lGfe3Im56vBoJt+uG/m+893Iw/+ATcRUa1av5wlGVuuHATMOyoB8Ut/1
/urrx/xQfL2OJpNG8IIkjK0JTAS4KNbM9Co2oz6oSFrvOorMFgTf14LlMs0VoLTLvR5/G3Q4PNmZ
JZNEiMtaA7P91ggYZe7yvq0Ks9U69Ak9pB/5vOP6EN9FEuXt3z42SyV4h7Lp0JsRArMP0A3CU62I
Pd/rz4On+UUQuvT7dT3uZidx6UAZgGpQ2xJzZ2A57NrFZKDWNJ3ylrefxHh8fGfcoQPFN/z4LAt3
91fuAiisnG0m9hBzY7RtPJWglNP8zlIJRdj+yl0whJUzkmUA4R4wqPmks3MlG+4n+76wSj3GjtrG
jO+nyrkkr8YgqaX9FzO4CCA48dpupiIsAFC/RvfJ0bzBhcBXPiDf7tZneembRB6xVjhG6cFi/3R4
6SnMv+SydPtPkrTfz9lf8ojFwbqR4vQdIQ9aLV6jJ8Up/OrAhsDyOgwrLH2CAZbPimd6EuvmrvMa
ruDJUeS0LCs3hOLHbMOZK07zaJ/Mu6U9zj65lRPgSKxbTJbOZOr7Pgmpa7Vfa92vjO8JCyRC7Z/w
F2Xy1dy48wJMKxQtXDxDQZ/HxDEHB/+vHucTQn+Br2GYkXYY/RSvuLIiSZl8/PcN9prV8ZIMwB6i
V6rX7qzfTP1fEgFl5ii4CDKxQengBZERwaJ95HLlL+wLvZvgBeMz4hn6/jqkTCzBYZDaVNEMAsSl
/2Jnh5y9qH/oMwzBZ9B47Eu1hCmGnXmO1TYguSy05F7hmrULXiNpYxoWBFJQvDsWmJap3yeou4ud
dvgwW0HUy9hbJQslVhmPvb0yiITwLwG/5NmSxbJcJ1cEElNjZd/j4xa+b2i3peXnWelq1IvKY9j7
haxfRyaM4CsWlvZj28G0G3t5acz5PlJS57qZySCESK+do2LJG9iAmp608pgZ/vXvy84Nwv+AzfbE
CwAmKywA0PCsmTvZvYL+1fCkf58XtzkND/IZjnwvXlsiwSEkYP3kSkMgZoVOHN0moOhn6tGSpSmk
oglOAX3tozmoWB7lGN61J56wsvAIzdkCMaL6+D/PTf95B/jlZIngEWolRxUED2Npe1e3Qbweri+V
xOMQwR3YmTn32Qpx9Mmj48cq9nXtw1sgKB5EVVyokZb9pzFUVpKP6NfC7jEXp/+ekru6k8Sr+6t/
gRDsratLFc+fgJhnHbPJC2diGGqmno2/rosiwxGsjIZG3EcrcOo2vUf1FYZcai89nQNlkGVV9vfo
RSTRznRLIWzlaY6x8mvjsxa9qSIAF7pfCyPYFmPLZLbwa651N4V+fEKOoQSN+HoDGvHYjbPz3+kO
WeT9e7XXT5u+4Ao2V4dLSTMTWpzSE2nBP4z5EMb0jCLgfFxRa3gzzA9Vd6SRrPBUplPhYApLNcuS
FiVLrY1HNuPZlLWK7J98/5EMyRz+lr7xe5VhRWHJoFFyWG+bg3XiQ3nVG9mr1/6mvcAIGYhBD9sS
dEQITKzFiZhbqLE7yQ7Vq7YOWf6PtOvarRtZtl9EgDm8Mu0gbSVLluwXwuPAnDO//q6W77GoNs06
x4N5MDAbYKm6q1Z3V1jFnUOFIE1GMUAXS/kqRV/EJgLHwlUUf9x3qd09gRgOHWYUcQQIdCH0ZT7V
w4f8f551sTY2fJ+DBjPPFeiB72uBPY7nRbcL6plErRSHCqncpbpewKzCPLajzlOE0kukkyxR7Zrb
CYz/eCyU4UCh7jB3Ux+ZpI/pjXGr+MpR8Fp/RJwVV1LxmDna4/72UKbGYURdWYFgTDA1CQRnvXIv
gaJZ6onYPyWEA4RyrgVTB5G1U/ZPfeurempTyP2H4NObz3C+r06zJQfIDCBRrN6j0dUPCqSJ1QyV
T4wrvtCc/YUj7JqvpU+NOJu1EFulzTiHguwgtRRzAFv73+88v1Ti6+ibRjeboYcIcwYrwVSJKFYR
HkYxBU9oczfJ/zPxyXtXel3iFbrJeW2oi4ltMqTuKlpQpSY23pBQtRCUWhwiCGERKgsDnqxqwXD2
MjKQG25yEBHGy/9M4sfpxMGDPGSxEBrQqcDMxjl7yEx33w6II+E18LVatExVSgVjDaHNKT6yI4Fx
7CKHcNwXs3+oIuHEQYOs14hDppAjVs7POgj1lMw249eN/ZYIbFHexFfKTlYvmwm4Xh3xkP9oMO0k
9FKntWw2B4dmp6F8icMHsbMEWcihWymgTBaHnfZ9f/Uok+PAoR5MDPBkly29l52hLfxUUk4LokH1
MHwqiuRpX9x2tJNNIkShhaaBhfT9PQGU36EqT7jVs6w3esXuUozjEJzYyUAEdmJFkeJxoOilXzfl
N7xYSeVPdLENZxTLsMRgcEDsCzUFjDtbOjZXxVGonOSGnSGW5ixEbckmvq8Ecx7dWbEJTjymbp9j
ujWmxJt2P/xNqn0lhPPkogCJVjlhD/vkWFYoOTpLo7e/b5Qe7PeVL3f4u+WcXZjrRoECt5Y+ur1G
NJduvzBXinCeHDSjieA726bSTj+yfuMciWNkmbwcXbnzlYlZiERAgJTJHfNYONMymQMwtqn6Bhw0
yI3rbuWxUULyP9ppfyE3/W2lIufQmPkwB9ECFeU8tOMoxHzCBHU0XhY9KgZV0UntGufcqbQoiFJC
N21KjolwyaTqusyIrPEmRL1pxHfilEsXVBJbwK56bMx7vf2X3+cQQ5m6MWQFwY4+nSr5XlaJUD9b
8R1s4Dtw0gV1ryG7HlXmaVg+VoGrtH47nhKU0aECcX/7t4+P1WpxgFDlaZ1VGMqJMgyQm7kpJoyE
15PD+LD6I8VBQBk334Mj190Yv4YHGSEdK/th/fuBn4EopjtYJ8Hf127zxF8px6FEkgpzNmZQbhar
c179U7afhz72lcb0cG6ehKk6mjpFT0N4lMGBRovxMLnOQEOuGszc+S7rT9p8aITnKSTykYQ78WVi
8mRViczUK4s7wTqE43NjEfbB/tg9Y+TgoRyCQh/Z8agYp1Tx47CzJ+WstRSRO6UKhwz1Ik+CzuTk
yn08XLL6LidvSoQMvgJsakCxMRWQYRWgfLNVlJMsduBmAU579CIw0rnY7Y8KgegEHvE1YX3Xm7nE
EtPCeNVkF+2v4oZvRs7PUh7EdBIamLFTdAr4f5tDl0bnpKYiNtsv3pUcDimstotygSEFuykVLvgq
veUBY9xRwJ66WDh7+LTvvYTt8RVbUZLHhcrKi5LoqQ9xEYzs1DyK1WFfDGUW7PfVVQLzUqoSxHrM
i65mxR/SD7N63BdB4BDf/jWlnVo27JBNUPqfni1v9KMjPROVsjTu6iAGHcZQNRCDtq+qPKcVoQa1
UhwYZJlWZuOM7y/9aIOwNEs/hMu3/aWiZHBAYCFi03QSZMRZa09mb7egxDGpM5Y69iwuPBiagRyi
85DlDhY/Pi4Yvxsc85PmpG7omv8ORC3uxtAtpgXaJeRgWiV3JvNimuDAAHft/zxujb2g2eQQRPYV
WbS4tdPbUW3TVoKcwhs70bFw3JVP+/vzu42pCKZq6BoyTdEEucV7b+lLscvHaoGN5T/E6CmlEmIb
V4T3AtgfsHLHpdcQ5xJR8ycckcaW/MovD9Wx9YXPP1+0ZAycvbXeH3HvBXL+30ZhMEUdNApHzO6s
UGmdOniuT2dW0pP6VBrpd1Rj4vDWxPQV1UAi5r1+s9B3SRArLGJcHq1uPMkGopNNl4Evlyqy/d2Z
3svinpl9rEZSpEJWLdatl83TFThElau8qi133yw2gh7vRXF20aBfQQgHiIpObORqeSiO5QnDBGwB
J8O+LGoFOQuRq74S0fmBqr8gLmxpGByx7W/qrLgquq/7on6/y73XirMNucmnXtSgVSrjnSlHmdPl
wlmbKjSISb2nLxZFX7O5ZZIEDzZlGInO+fAYxLJUsCjvKD1WtaeUXydqIPTm+r2J4B9IeaxYxWTh
wEsRJK8GyzYsxPPMp4h6pG/78koSZ+tSUJS12UMZ9bNUovEz/Wx58XXwIXzUnMQzPlG1KBuwjv1a
CeQMPhnUQhNYioEVlVf+dCyuzMLufevAMsJ6QVg9sVl8Z5A+V92gIScMQsj+ZIa6g2KY62LqvX0r
JNXiLN6II3CzqJAz36uVE9+g8vCQOh2q2D2Un7rC47489rnfEHG1ipzV15kkYzwCxLHgStxfAvnj
voCN+Nf7fWImugL5JBhLQ2FvdP1zyXi0DIC8PNqa5xW24ryyoYouO4qp4Cy1Y9wVaSzEqY5ZjquT
r8X+sqTHRvIJ5Sj/4q5JSTFX4lzA6uczm3bNCi4SNLfItyCgskGLDor/wvkrUFztGYcbqjXNUp5C
MUluHmX9RayVK2mqPW0irsuvU0B3rIN/Rs15URdDDPUw6xoVJYNrvQh25gYoolPutQh6ZiiLzpDJ
+fg/c3GiA2/l3vxTSk/kIExY0k0LksFNTLl2I4WajkahFv+gWvCcioccCob5QUVkltHTFKp/x3Lw
qU9lkCnn5ocwxXqk1UEDcVaHouLcSz6od0t8mpzZZY0wQkuAFuHd/LNKGOdF05l3d9EhRfFjfiLs
nx31ewbCwUcpLKpS4f6DFgq7b2wTYdMYd6oocrIfrPWFZuh9TansieTwpNVyS1ZmiFQvmj19zW/Y
NU53lctUOZ1n2ro/H1Em9ryv6ebt4M3nTA5MRLDZdQY7SGWt/twWl0QZbgurRbVTWdpqS3GiENhl
crjSR0pWNwPEpelzHYv2LDhyQgQfKePgYCQrw04WwOHgLN0LyBvtUH7aXzNCAP/wMqW+VQVmHJZx
LJqHgiIV2l4kDdODTIz2sRRuT7I2lMUwwY0t0cCd9RB2xz4gUm7b2/4mgtsHRswmD4kMfDArO64e
WFdrizx59DVtvP3VYsv9u12/ieK2Q6xUKxhHiBr88Ngf0kPjsUgpdSpuZMEYsP6Sw5dtxm0WzoMJ
OdoH4YMMzsTXobHIADgaCF2qA+h3QvQa7Cv3h1vAm1Tuejg2S5MJIqTK9zO6anI2OTY9WOC4OpkY
4On8pNTsi5PwjXqFbZvhm2juoqjURi41AUTnw1MdJnaREYm2P0DSmwTuQTRGM0oOmHLTrXarn3Mv
8hHU+F6qdnjpfdMOnfpDkXqUYn84Tt7kMs1XV6uuFEcraiE3As+ehqY59KvfBN/m1mOHsnVHCSQc
TmW/r+RlcSfPKjPRsvk4qJ/N+WbuZOLFR8ng4D2KwqXPF8iI5YNl9I4aXMSFCnVTQjjkSHLUYvcW
hCQgLw6u6vY0Dff7Fr99M3zbGw45hj6sl05GgEazxisxlT3cd1yx0W5mK/b2RVHacMiRh1lb1Rkc
uBnB8tNqdlaltmVm7r6YbT8ywYOIsmtZEdmfsdr9ZLSUaSwgJsw+hNGTRrFK/+Ey9iaA23ph6po8
EbBkHTJG9UOGccVf45NyzwZlCY8UEFLqcDYwVJk4yCw4YzJa9FFQH8VRI4z5DxfoN5V4K9CVcRFj
5qHX5RfNb24zjKFR7zTPOIBewGbPHtwEneJCxSHJxeSMIolM04hAUIZrUufGD5FToz0kdvLSniEy
JmNd21EhRAr/3zz40qsszsSp1bF7qnkzyQ/hcEwMt0uPxeCZyiHADMivIcUHv235bzK5U0VRwzbQ
eiiZi8JBR5+hFEy3ZkHlsglTecXhleU3cRn1kwoxWd66ghp49bSc/pVzvW7nSoSgG31hhLBGWRg+
YyD5U5ZTyUpKC/b7SkSBplbd6vD4CKRPgfxVUolSkO270ttmcPigLXIpoBIcq2QG9pygIWC+auPm
rGHc8PBjf7mojeegIs8btIuXWC59ug1av8f1NaEy2NsI/qYPBxCaPnaJOENGrQuPUvIi6M0p6q5H
qiyD0oXHiFk2JgzQQN51OKTT2eoepO7Tv1suDgzmCgOcZhYcDqVzv5wzobZL+cu+jI2kIbtY/lov
mcuzJG0sCAs7ucWDcrv4xd14iD35bjirli26GGZ2S1EtUiDHkwZY6SBaJvOa1ps9xmAq4cmJu+Ts
mn5yzpya8iG2F79f0t905O6S4NMbUkxVw6metphE90XF2yySHaXR3Vp0y/77/ppumqCMs1YywAav
80HHJZKacNDR09UX3/rwEoyHGgOxpOj478RwyGAIiZIpIWsd6yyUYx5aQ3Xi4KRT04E3LZ0NR0Ux
PqIOfBFDsMRdIOQC7nbJsZPsRDwYVERnE+QU/ZWnDDPS+CuqkC8qxt7FpjMXByu8TdX/uWgaRq6g
MVrSQVen8Tg9x7HRVFVqOll6bSX3cf2oTS/7u7F9kq5kcNshY0zMIIeQgdZz9czmDgSPQ4PnmeQ1
B4WqWdi0sZU0tmmrYyE0lLqpRkirmvs6uYnLRyt1zY6iyyG14iBbQrvTFCiQox7C42PmpgcFDc03
8jE67K/ftpW9bRGH20WvmVMuQ1AgngXRNuZLRLUWUyI4yJ6TzIzMGCKU8lMsHKfq49ARhraNbat9
4TC7UHIzzZiM9ty5im/BDMAcWhxBnQ3O0P+ilnnbdX6tG4/fcqgLnWxC4NTb0aPojRfGDIXpz05m
uMkXVqUKstf9vdo0Pjb+2dAsBTlm7gJXxlYfaCWGS4Mt0Z6767kcXVV1GiqVvb2aK0EccJuFIvW6
EZoOzqcK7VaM1ENCJ9lXFultDpmjfNvXbPtxzgj3FQxMs5Cof+9Xah2nUq1ANfU+uI+P0hHz3RVb
+cxIvcCQorr78uTNUOybPI07fgMspGo2QL4mE6+U4aWp55PetTc66ri6xtN6zRNS0y4T1PQshTtU
iOTjfR1J7XmWr4vScqwE0ZEJ9HpxouMr6j9iVX0xMSa7a6h40KYDrf5Ybt9l4GgqyfhjdfMm1Vyr
f4oHf39BKBHcjtetYpSKlMBHzdusuk2lj2l3+nci+LhP38tTqmOLSxTU9tkXRfNVqmSJsiONOw0i
JUqzcYQe8v3gMo803e6MUJ2Tu4JLZVW3/fGX0WpsUVeHQdYGZb4Y0GgYVC/QnmOltbPCcqKeqgKk
JLHfV5IquKMW1ZAkjVdgb4my3BHFj5KZE5FHygy40wD1u2MrprC0tPknCd1kLuwiJU6cTeRcWTN3
HGDmvDHPHXTp1IdxPArj076dUd/noGQa57HTJnxfyURbzT8tIeEr7A/87Vr7pgDP5CQUedFaIWxs
Fj/1wlGsO7ut7sQUw4/V+5C43xA7z7dhZL2AgVQhtBGTo1LfltZF1R9GldgTYt91zv17YxCVecG+
T9J1YhwCMIZKAXmpIUCXZ29CARY6mHRIQU1PclJeXnk4DmDhEA+gNzwEN+STh/3de1vFwYEIhlpj
GLF6y9cCvU3xGcNC7HhAKp3NEKRwmrA8fgSK2I9DXAlMmnCucERH1FCvTQEMbxQVDTmiyZl2lo3l
2PZ4ekzTc9J/M8bHv3Cdt+/zOahl0kKzYNwenfx9GL5OfxUkWH2fO8isMUUBwILvS1LkCDPirsv9
YH0wFMn+d4pw9pwvrTEqbKFi8ZQMiS1Sb81Nh1lpwh1mOWJpaVVDANjIfUWxnE6YvxlBS2zI9nm2
ksMsYgX8QVRmrdBATtr4LF/MWrD68dB50bE5tM8lkcEjDMxiaq/EjRF4/0oN4hC7u63H4lQsfxX4
YHNULBWFmKjNeS8izZIM5Ri4W6LuDvdmFre2HOEjmoMd2c4/BF5O6LSdw1tJ5A4c1YpELWQSQR6Q
fowG8P8U7nTsP7VfMcL6B1bSKRxqjiBT4zfkWQnlXNUwp1KtGG73U+wLbHrc9czCydmTIhDgvR1L
epPFH0jIuJpABShYuX2E8RZ2a9dO6VgOgLV3VV88Ct+oDpJtB/i1jfy5pOaWiQsjohN9/j1Dvgag
ms5f/8aL32RwXtyWCMBOC2QE0Xe5e1Eqqo1t8yRfLRznxW0oSEJQYeEGv7o2f/wM+2PWhHLpvP56
dmU78kK3P4P673lfNcoodc6xVRO2kbAHDxou9IMMP5A9xp5sXPIeMTn2zCqfqfOQ2jTOvcuiMwRp
wILOU25XfWQLjS/Ff1epvFpW7rY6meEc5xZ0Mz/PTnPCLbw7wvYD+6bDqftXt/CVNA5QanA5KfoC
aZH8I/hoFTfWpSu8/e3axsU3S+QgJBTNCUXIMJROQMNt/FlNiDslJYCDC72Vh7hpIGDScVrJsR13
BAwSe88Xt2byPCQBA6Sgif1wCV1dyy9td9xfqO3Qwdtu8OO4piysu0yEIsm1jCo/Cf0DsRNf9y6C
2niCUeErUh6HEXIrZ/WkQl4a/QxV+CiX7GzrEj5Gx9QFgQKRuNm8kK8U5DBDQ2FrYcpYx1meXbQt
5Ch5HprULqgmtj+c/b+Mju8JrNpRmGUJqg2+rtmMx0nwgqMyOwvAwXKps586RgwOHYRsrnHvhLzm
a3JiE7fr+8TtjmLoChfdLz4HnkwUVZG7xyEFu2okeg2Ry61+YT0G01H8hsJkNi0pOmPkM3X7YLuz
cyzzQXW1E4thmiBQuJK+MgrP0kkd62k6Tx6op0kOQMKtDQ43pClTMc8T4tS2s1P9H6EicIM0Eg44
xFwfRbGAOfYORp6xchpGiI89mzzG4UANdSVQhK9xNQUJdXwmThBlVi+LupyFNrrT68klYIRYOD7U
KU5loScRFs7E1FWniO3ZYw3fuGRojh6BMkLyuieq4pQSymFJgGie0LYQioluB8x1sQcloPaLMEC+
qHWOMtD+gmEYhFad4nTXFaaBoGJd9dXbn0y5ZBaOMhG+rjWwKgVF5VBreJHPmg8uhWP1AyNB3ASl
yGQpBbWIHIoMiREWQgaDVO/1s3gZTrWD8XSO2h3YwO7sIj805IWDbcyOV//WRpjoTZmJ7KKou8wF
cszR0i7avegzHyBbeigVuRtHM0hdo1pYUAlzJ1zLLvzhiHHN2qV/KWzVd1hZoLPvEJTfcUDSgxBA
ihRoaAah05W5GwOYl3/+nRAeS1oJXAcC9NJkwWkNRM8GxdU6is+GOmj4MINpjKYYL5BT/mhNJz5m
r/M0A1e1W+MowiwFsgGGbcmOhfCdhoOY913OrttmFtrLPNmDzLqkMFvuhxge9peRcjiLwxHNQul6
wXBkdCYkowo38rtjeNLOwyH0qfsIdYby3IVKkwflAgYsRxcPjIkjQojAsDzVTh8buziPR2ro5XZy
8u0KZDH/WEUJBjFYxozduOVDdMdGD6AJ8R4z69hbyd5fy83bFgYpopcMM39MnnNbqIUpCAx0iHZF
fjS/RLroj8Y/Uf9pX8ymR6/EcPeQyhIq0IhBDE4de0gjO9GIayMlgcOMopaqrhEgIQuvStRBiPFf
xbxWOnAQoVhGFY4iJMjJ2dLPmkhc7TchaPV9Dh2MSO/nhtGfD9aT0H+M2ws5OJAQwZNrV0ojdVUO
EX1x1wQ+pn/ZQkzVH2+ewG968ATbmiCXo4DVcvLIaT+qDibOOSaKTT1WfKz7FRgpCCN+reb7DX1W
IjlAEJS2rMIKW2MqaIBI29md8+SfZrxpMD7NFsP5pm/zK7VILr02/hUarYSz9Vh5qySkVo+JWj/p
CRQXDXIH8YNumzarX2+pWYzUFnLYIJat0haMvnxKPy/py5z5lvCw76zb+GoomP+laAYqSziNtKyU
xagB4g1+eYPi+BN77xWIL+QuuGEJx93G15U0TqMm1XqpZUGT0ssQxDjkXvzZdFPU/rywKE3gzdQa
kgqyRV5tWdNVbSCCf8HpkIMr7eL0s9dKrI+zr6NWi7r4kjpy+BeEnbIoAXxirhzLsplTJG7q6LE7
NaCgkY/CHVUASSrJIaLaGIMyDzgl5Qsb9qoc04PwsfNUHxxLB93bt5lt+H0zGQ4cxzHMks5CYNtM
rjQJ05uI6Aq5ghw6Fp00iGWKLYt/TH4F7kbWLa9crAub2U2PIdjuovhllTJP48pesYLZQl7WeoY7
H4zeDuHU58KN8f7rZmcorowDyxJQxrLt4f9Zyt/69JGP1HW5gOR6vhWU22k5LsJfHTVvIji8VMIs
UnUWl+1b2ZH1qySSDnFNjSSnFOFgJI1CwRxiSEnGKzl0xOE5pVjZ980OE3HfO7Keh6ZqMuxoM8up
asWeqQclJYGDCkz6raKB3f5iWbUnEU00MuE61DJx2CDF+Tgx4kY0811F2gGcmgXVKkMpwUEByp9l
qTXgnejWfchy5IZ1lTiDty+SbybFAUBT19GiMX/Js8XBLBUjSZ0C5Q1joxOSKGU4JBAzWcqlBGaF
oYut8iBQVL7EfvCtA9WojVHGsiLRdNULJxPcezV1ZyB0eH0BrA6gPIiKWeogYzybh/aG0ZGhIOtl
9CUHTDBoeJNO+/hMnAby6+8riX2XjYYEd3GsyO49dsrCzq4scJuw/gsqU0+tIef6o1rpY63ivFOK
22n4qAvnhGoHJwzu9RG8UihO+mVZDIho+97RgysQNQnFZAdpQdjb9nPs7Sh4TTWtJEmiKARBhqWb
ZwQAMZXI127al+hBc/41+L8eSytZQ5mZYskiLYuEtztYtULgM8HeRq0chwZSv8Ryxm4/gniNsSaL
V9enWSCEUBbO4YE8JWlYMlQbU1fsLkn8dd+gNyzMUiTltRRdRfE2+321UN1Ymkut6ohxBM9ZK9uz
7IrZy76MDR3eyeCQedLMshhCAzeo4mAUx5nqtWBIxT1b3n2f24hqFDC5WMf3B59lH4bj+Dr09C8u
FO/EcFuRD/kk5wXElNPtkDtJ/DjH7v5KbfnIOxkcKKuClChTZiLaNOMKX/nCg/hpQa4cuXGakHwr
ubuWxkfJK8so9VCHtOS0uK1d4G3iCgqqNsrHxK6c/kq60zpHpgqsNhznnViuvAZFXG2W9BDbRrq9
lJMdZgNK01jH/V9gzjtR8nvz7vWiyDoRe/ZzEvNy7M7/LavRVrjwnSwerLvckOrZQuayFs6CLv6j
tQnaLWovTptzZ2p+oJh+pIGCyLIcbcntENW7WvPNSvXjvhkRDsdH0uPBVBuwfqMYz/ogpbUtU3Mb
t47Bd7pysNFIYVZrbAtnHLwstDbYw9k4MPo1i575RYAUHzfX4mxMwCmNWP1h9jBjE7mB6qrDqCpU
IACvju1Vl7gUVwkllEOVsF26pk6wiNKsO3Pq6snghOrT/k5RQjhMsTRByjH3HPZZyp7QPEsTWA9y
In1JCeFBpQwlLZigyZxfzaETmJciJYCLEMGHyictL5thgYi6Nexe0J1I93Pr0/5iUVbHR8eNuMyU
NsFqsfZX8wxK+2e0tGBkPHqJlU9UDnHr7Qoj11HBaGGOovT6ll6djQtsTtGigImrYtt9nXTgioXT
aDaLI4t2cfiQP0+ElttL+SaVOfdKajeUGIu0MHRMzh167bLFDkUqFUUJYb+vhLRSP2V4mCOFEj/l
oxfE1+FfvPjerR536utRlVgG5so7XdJHbiQGGEPTRdRsCOYgv5/9b6vFeenSVjMOMCiSYA6NGN7W
yujEGPxb6HezeRMvD4QJUgvHOWxdiFkxYN4xpnmiqYbV7ktHmdHjHNLrkE2uYtUj1DPgD9eCNy05
DzbKrLTSHlIxZAy0aMGJMaKF6DGnMxlswXYW9LeGobHuZkyBQ6lD8FRPh745Cfq12R1yakbuax/n
niTuGlDHA0piOig1Lih9Naz6KNSLE1aJFzTJB/z7RRvRLhcnTjEG97oOMqe2PLdpntulENiq2rpZ
k3r5tLhN2J5ZIrBCbYFWV0TXFrHnMneJqFPM9lND/KFG+BD1N8VyK1fevl1tn9i/Nvi1D2jtj4aC
W+zCzGrpPreB5WLo+NO/E8HhSqb2BVqFsLGW+q0K7gTqCKBUYKu4UmHGLGexqPH9ZikcLUNuaiau
NX+4r76tEgcphrHogZkBkNHvpR4Gd3HzY+2wCOZ8m2R29QX18oeekErtPocw4mTOtSwzvZRrQ7u0
2kP2F/Xsa6iUOVBRhBgV+SP0CqfQVdvgCeMuiMAvpQWHILHZFrGBPm8MCnuWezDSP6C1ed/AtmLL
azX4tFiCFHw/FgIrmR7RuI0A742Ozm3dRoWbb5zIyDwDiB0A4TNknRZX8cx25ueU4/wgHepTAoa+
DP8RuhHWrXAYECmdrscltqhFDoCVZY/1ZySPME95POb6OZa8fYHEfvE0vbKaYrCJAECQ5Su1fyw7
z5KpTCzlTwoHCXoeWFKPCmmnrfB2nvzFFWyUmh3EOyG0Vbe9bgObdqg/XON+ubHCdF8hhR7JaWmx
tVSRUWFNlOBu9tPTf3l2UjvHgUY5p1aUjLAS86kp7fZjCzrH/BChasRuUcw/DzbmHB72d4+6OvIs
ZmIrg2EseTWX0StkW/Mzv3Tku3x0qmPnSQ7S90/BQyoRdkopyyFJLbXdnKWQOxqjh6cFWuMoYqI/
vHPfto+DEjRHtpqZwWqk26RHMauKUr5o8C30FC9OYGPuoHzUiezmdsjgl0ye36yu9KBQZ2wiujOd
Rb9kmojej6NMch8yP97BFH4+bVnpmRCkzCU80ZEwgNm8ix3Vrk+5b53IFwaxXSqHKlYATwBFPrz8
vnhMr2pMQK2O6fXgKT8YzWLgTERVweY6Igun6pYmqyA8eO96qdV1A0b4ATJLBcmec7Zgalv8RSId
YFOzlSBOM0zuQHurrOFC4yask6UFVZHgJM8BWKUxfeeD5ZIiWXzlt61bieTiLzpCvpMcQKRw1b0+
1kDYZrm9v7yGzyy0aZ/2vXwTo1cC2RqscKwTSg18wVjMWC7tMjpG5ddxud6XsX2oroRwYFnNi1Ik
HYTU3uSGR9DQuRbKq9mEl+wc+mSCg1pFHi5FLdMTtoomwNnwa3Qm976KMgzG5xuT1PrUGnK3qziX
CjWyIE7KP5mhowu5HVCB+u0DZ7WGHCqiYVQWihZr2PnNNYaGHDPTz6+jB4WNgFps6RuxZ5sgspLH
IWTb1l0FkuKfUUfZqw9N6ZrXGjgCxKOckIMlKf346IvVppo196/yRo9N5QFN1zNIrTADKHTL533t
2I7suBkfhKnlagAZAXZsScSHSdFssEucwd3ijlUP4mChJKJXlDwOSVAWXNV1DXnR+KFYErTFnnrj
OA6nAf9vXzUCHfmCHTHEUKGqwjoOM8pJhsBOm2Na+Ir8YV8OuWEccrRjgyGxKcJlI7izWRWLYdhf
cR85dYfi6W8aJiyMk/gP6PPdkhmyPg3GzyIw/TS8iBhk6LWvj6awtJPaQUvzf8McR20bhyNRMC1V
ZmCLOld0mE2W34vOrq4GVAvh/lP6xaEZAWqS31J3Z+LssdiftsJltcjELBUgWk1PdYciZwL3KUy2
ODzJmqC3ihLbl5wClHGXhz6xhe+Vx9jci8P8oFMTrLfvXKst5BAlXbK0NkZsIQbZqYcGXCeM+U/8
FF6np/Qu8zATi7gpEDYKpqr3q4iJqIWyxBCJGh2X2eh0NFCtC6YaP/Spo3Sr9HBloxo/VSNBchgF
bCqewIp4NCbBq7TSmZX+IhmJm+nDl0SKvlnV5LPKUcIbN9+RvxZX48cz97k6GNlrfhJkHOw9os1u
6+en/iQeu84lpO1bp8ZPaZbiTu0lhl2tp/iMVbY0Pw54SWoovxqv6ucJjXUU3wglk/2+8oguU6wq
aiBTqO6T7NIHB0IpZgx/PhQ0nka0BqmWpr+mkdvAtdL7LixdI7gk6jEEo/xQq7axXGTpaV8spRaH
Mck4K1GZQ61UdwMwDkedae9L2EcxTeSgpJuaSlJVtlnSQZ7QHaggvhB9S0LQRSeUx+0fP5rIwYqR
1ZWRK/C45DT+QEV+hPboyJ2/9S4Yftjo2cfOmY/kI2T/xqeJHLZUxTIZSgY0688TRimBzPSI9hR7
9tH3g2EHVDB7/8an8XVBSRdlkqHD0wX5uxh+q8aniFpJSgT3ykmUfIhl5AUczbzEllNGd8JfVE+t
8eoVPVceVekVmDHZ8TaMypUqpS9mPRIhOwqBX4+hlQwRcyQnAdUTuCWIDntChef/R2C3OFAITBgf
XwekToEwFQwEhbGxwbPXzQ+SpNoBRb5OHJ7AhfdYpGWNKhgLtKo9/SB6KR40pptdTU6N20/oG8QD
isAIvhIoQptXOyewBVV3humhH2ICIihj4yAiU7S4mJgl6N2Dpl7k6nEePu6jEKUDBwxpOUS6wlBI
RUnwcGqm4/73yT3hIGBZiiTpBfjk6KjNK+9E6Kl3hqdd2Gs9SW2B2BVKIp9m0loJ5JQ5tqV7YQUE
2YekdbJnRh4YOumHfPm7dP7bIf8bq6hYmbPKqncM5Xus1LY4f6DnDRMbxWeKylSL9JTdtLNrtEK/
Do/xpJvcskHz+FqpoN2JRGSMXEkG7yuU6GY575IUMoUreK55GFFY1yZudQUu0xrjr0FLR3X5UWqy
31cix0Cq45mZvDl6FRhMqSp1wqX4bioc40MumPh+jwENUuLHyefUIJJ62znVlUFwl4cAhfCRqDCn
Qjua7tSHUkBI+GdBCTJYhIdRS8ahxByOllnrkNaeS1ba9ZMiZ2mQuWLUJ4ln5vZfcJ+szyg+rRQW
cozae5h8XqGcC3VAtfbQj9/2NSPODZmDDquUwh6pJQRw0tLuJ9QBlR/T+WpCBmFfEPVE4NNLedfW
o8FeXZgK/NxEmRctuZca8mlIv5dJ6dVy4LUxpsWMFiWauCLxmaayrIKkliC68a1bxs+VHtrE7s4z
GnfFY/4P1cxDWAufbcJcmqgwGOALwyHrvzfJX/DDrk2DTy+Zcz4NIOvDe9KccFHX7FEP7K66rnSq
e4HCJz7JJAtJGLfsHcnGzipo+2iuWr92F4f1sBkuFeEmnsog6nwPTtEs6FbG1g7Dm2Ubba2+dbOI
zoiuOc1hN4z6mera2RqE8m45OSwRyz7IRobBzUtxbR6mk/LM6A3CU3waXQn9a7PboN2aKlEjfI/P
MiVx3INjnKkanLP0pRHdTLgTkAknPI+Sw90/wPKbNiYL+Yn3vScjFFA73T95gtxu7c4vso9ppcf/
I+26duNWlu0XEWAOrySHE5Rly7b8QjhsM+fMr7+r5L094/Zo6lz5xTAggDXVXakrrGpSr+EGzDg1
EGxLn9Sx0lMAHK+BY74vnQ8MYypk4cKzVSwrJbJeYXEOZR0+OO+ov0vadJNbxh4Beyy7nutWYhyb
WF1ayjHDelwwtPaHNAlqZdtxbTXMmYklpbFZtMqm9IKSXvfpu5qbeTr/fU23VUc1VVtEwO3MFiCy
6CPxYnQG2QH2M73pTn4RECFvi2SulJ6aV/WtFqBU+znZWp8J0JcQErQ3rOuE5h6pCU/FPs6SNR5A
LV1vB/22BBLE216jRxIkhCfREgaqC82mXlnZkgPsLN6EWbWdLewnYU6OuRpDiASrubeM2QYv5k33
Ibk1ULzBiu8HuEMC6lKv+A7y8/J8ZI1+0QlrdZGlDdC/UQHrm10c1n6Xj0EYcxtXODKCSS8lQ0sm
cr9AffCGesCegx9p/OPy8XGnR0bwhJehxY7dEEt/vbo/NID/rjaXv38+lXQ8KzECjNEO2VLzqm3P
j1M2Y7tesrHQWNwCoMnu2UIex49gtOs6xh7EGPTI786Yi+jm7egNfre3d7KbAN8sTxkWz/uJI4uC
vY4ava1zashZ7HdShwUKuatjTMoKLp/k+b6Vo9KKQIKm1TYjFitQbWFE5fXj/M086Bvp0cSK3/18
yG+z2i3QcXSZLP36P53FL+5EKEHLnjpprsAdYd2jaWWjvWD3s3Xs8+noIx3BXszKmk+YMKM0YH+t
Y5Nbgn1jWGZ1k7CP4nOrjE7Nnwh1m9irJGsAroCQxP1G2y9b5876BGhG5brbJtvhk5XuRwm5aZKY
t5XbjowK1sMqIhnLu8Ho2nyKzW0KgPLK3NglF4IymiDi3VZrOoRjTeKy3sfx3ZgxYv9KiHtkRDAd
8xSlPweQ0j0Qr9EOfLD9zm8/lLf/G4Av2btLkiiYkmksjQhJNHiUdadq7wzloHIzW6+E0UeeBPOh
pvmcoA0RzuRz8aFWfcXPNqGv7rPWX4L+AyYRD1wKkmNLMB+x1U5FQx2kkXU/WgFAyFTz4bIOv5JT
/cWWCC+oVdOaOjrYav26Alidtot97TYc3HWTYxMzm1xnTKKIM4jV8Ko2aeAp/LwG1CwuWW70pH5v
/MEPXdVtn5zUNZ65ByRzlJZgQ5wmmta8BZuSvqmzG2tF8MFYYY6EEG30zahF9QTOmiZ7Kuxl24+L
6zgzl19ltFeEF+xsey1XqpU3zTetfTQlJjXD8UF/P/H7nbXmc1GCD7m6Bzqt22b7IWPEjvH9lmAg
altTFEXC+3Cee89WD11kuei8dMvZNzOmX4IVccE6LFGBNX/kpyZvDV4Ktx97t92oQYXRBPORUajz
qZGjQgl2wumXcugobOo2dosV8dXWQdqYSvyy399ELJImJw6CkagUowhzMhKNXQTxNG+ktw0zHcML
cSzSCodx7mkCR4qlfadj5Cxybgu1Z0Z7ObchNuPNi9oPbY+jQ/plU38vNuNu3Zp34wbAmV7iZzLz
QGCOTtyLHWu1Vs7U7jt2n5bkXlKYp9t5TTIdxXawMwxrMH/XpCWKUzWlvt5mWbaoM26NdfYMeWQU
9nxzrXqkI4hcUfdA7R5AJ/lRXo++BatKeSUJfZp57mKpBdZ8++hR4Oqz50X9SFcQvd6eU2noQbf3
0VyL3tDZtR5pM1mH7tAoWBl6zHGKJZJcmVs1UiPHG9rHTr2arCejYmz4K17+F0tiVUQv5XAGDrLj
lZpX7hV/td11B4i2wZVuqGLR2W7pva0CfCQqOKcc49o2UO9hDZfAUJ7mEi9izggydyUO1JSl0UdR
j1kE4DRMB4JsjQP9GWnHQ4qg7H/o+KYf/WdMdmSKlO/EjTRl08hKDoLNhhx9thmv2h2NaeWb+oZt
6eLYE5yW2VtFBdxdsvGjr1zL/4QAvjC2EobCzK8JP4HLcSc4MGU1innBDBTGBLLbl27erb7vDzJS
f/FnDmaFE3zBjnRpYgIkDvIx1g+t7fb9FyD8M26LY0iwIXUWt5iqxAFKu2HzEpd5Y+T+fNHlXvaR
IXf+TXeUDsF0zAumOjUL52dFP1uTsUxAwc5sH30dLNL4eTv/i5hYKGmAFzEmGcl+s1/HYOm4w+MI
ELcnsu7IktPaGriZDgUQjzo3RkZ43DXf2o2Oam5AkfQbA40jV4LVwIPfRjELRIeDlnsEjhBj3Vdt
YM+4GoRXPPjKK4HUkSIp4Qmb0pSPhU1DHNTCSEKPjPcN8NX2VbDsuIo4I/RimSSsjUGTyXkOneVq
4/3QNL6pcXWfVyoVR54Ew1H1BsJpE7Khf3beTcjPeOgWvlrQVotpeuuQfgHUBJ76w45T6leinSNl
wYQk2AqHzYugrNxRZlfbza6D6uf8ogSSz22CJo26YI/F2kiXzZMdhzhPapdUdvbegGCmB5YtxpBo
giGxyyiWc/KgKu0QIPQR+3rdTkG8yw88nhod0iWuBDtCcHt1t4JaKd3Y43tDvlsx/lj7jLliyIh1
Eb2yOzvtcFf5dfSoomFeKVysYugP5Q8T+IXU5Spd66u7sEVe5jjFCklrlFrZUGzQArJY8RU3yTCB
QCpeBTJa4N4Ssmoo8+s2ZtENW1CHtImXYg1xnp3tbLQR/ZHRhi1pnD3NEyKC5I+Sas1LiNO05Qcp
2ioyCuWdr0mcWT5rQk7oCH5TLlPbaNMYTvqboriALKBG78or0Efrdp+sB/uTSqguf3mEggIo/ZgN
TQGqpfbNNt1yzd1VDS4L5FmHc8KZKPZdb6ojib2c7fThYeVKNOfj4CMBh/pbT0x9b1ez1qu4Iqz4
OljBir2O67Yk8FEgmpTejqvcnreGmmY5sg3YJUfcyWfophnTchoQHDCygS64INqGgQkUS3pLsNWA
s3p1Qk+QwU5duyntoFcF9QjVeKar6O9qN8623GT83niOnCCKUhW1y+jgCT0GSjBtUwBLr49dgME2
lPHY9vjzgn88TEEE1f4/5srsMzB2sHgyMrkHBceRIIJ1aGDXrUOG6ROh4WcPod+7Q1Dtl3d8BHe+
wnG8LrHCkTYAHI3QvQMzqCCHYx+yQ+H1SBgBWVXZFEHt6ZErP75Fy34do1jg0PtiLmuggnhVTxCH
jzpwZP+OAh3yiZo5arY4GUX2hr1VrIfc4doKmVsS6xnTkM9hMoIARkT3P/dqlrv1oHkUknLv2PMt
ZCe3RGbrhJ2ls6zFJICYbpPdUgqi0bFCYPDTXXa3coMDJGB/uP4TYoKrqvSmjGrKPkzrZhpH1+hu
9TnzsPI9Mmu36Xwr+vZ3tyXYDOB0wRHbsFFAyNnHVeI7ZccIBKO5pmAnkkJNWnsFU2G6i+vDkjyp
b9hP7mgn5yYYB92I0Qqugwtdv6oTP0lu04WJlzguBNuQtmmBtUuwdnp5OwGhFdu2x83lu3jFQ/1S
TrFwoSahWWUUGHWbZXPXuPvcL/MH0yckYnnnGPfcviqWovDKm3VzMOYSFOO96kkuXFSM+S15T71b
GvZGG88TF/4xBymWLarRboy1AcmqunXMhxyMJVvmIM+mTo7yYAmvurqO5BJgLsg+3f0cE8ZChz0N
pdFqHX7t1/nQ5Xhvgo1AuUmpSoscff9Y6sHseAw/pCIX7IKI4GhZiZIv9HDsNmHsUb/beJV/lb/T
TJHqZv50RasqHD/5epkwd1eCdcjXsG4Nwnda549WKQVTlXp1WDGqRV+5xJ1gIDIjLywnJipOUQNB
NjX3ppUC4kPSyiBWG6Yr+Dw5S1VNW1VMTWzgtvLEDNMEh4nskDeaiAC7BquFr0qT8VTnT+9ISJDC
qZTNPiUHr49P8XxXdoHxRkk/0hBEDzz+myRctuaWclyFF207jPb83HHGlfM5lujvJ96wM9JqLlqc
XZgemuhg4N+OGYnhSAgy1w+GKc8ySKhz6a6xq/Xf04VTKE5jBYchx0M86S/AZbknH+oRORKsRvHN
fbiLpRcrkQSssaX7viTngguRJcwPqUA38paHfE+diNkN3nEH6fO6UXeO3zG1J4ZHscSVFn226iHU
qu730AS3GLgZgfNX9cvuicWttJgqQ6FwRSmH27iPrquk9ozuDZvAT727WNMam1SuV1LYYQVktuR2
aTABTeyvTJ24DEuSjW6cdRAZx3fz/K4uKy9pNn9HQ1BWKyz/TTaq5f3YbMbq29ozxu18QvPo+sRs
R5MUhtWQZBO4ibxBzvajg6IZ5VacPaernIgJutp0SWkAYeglKFrlR01693cHJniGLhtks5rx/WJ+
ssrWl3Tfxhz2ZSKMc7UFW+Ck2hqmBk5MMRMvVJ4Tw9dXFMaQgVa4Na/cgQkmwLCyWtIJ8imO5KC3
pnul0XZ/xY6Y5liR1WsXCkYijPZFzYAdQhh6WaygH21fZbeBMRz9ARXRYwd9Tgn0pMRw7vAl5Cra
jJFx1N9djmGH2jqXxI95paTvs+x64eYVORKCo9bMJtNManEdu10Ua26U3Skdp5jnw45fxtIRdMWo
nEbWU/CR7yMM4MZ3MdDTJIyOdcESUJtQ+rn5isHwy9LAsSZokKKanQKsQbDW7sflWm336fJ3fkZE
SqirGVsfIpKA5MYunnONMQKMfjqCzkRxZHQhxRxGb/iGsVeim1W23DLfJ5zuXBRmWxbxEMZW0QpV
AykdsrY+m28aZv/POOP7wnMrj7F2PiEnk2Bay44/W1wS9eJ1g4CgLOPQqnkp47oX+RBKH0PtVi+5
BA9HQ9AWpDtjrIcCExX6RquDrKOdk7Fh3D3Q30/CzGIJgYZBgUXavO+Hp5St6HAEiMcTAjPWFOgR
oTHiQYX9DnFQWBsUyOg9FWGASNrrMrAgGV28nPHD7QgmoNUMNGw3uJ05ANUdttoida8OGwD/oaif
btJ/nO/R18sG4PITH0QFC5BPo906lC772dFCWJqYw5Xvq9xbadVsMO0itjWDO1/Bp3YzhsF68nNO
6apbtGa811E+Lrb5lYk9lS97NLjwmiMpmAnDKarcIL/Xyl87yVdk5l1y0X7bsohpYA7/Re8W8CEw
FKvpoZcNwPFgzN3lCA6EBCMRFYUVxZRxpPIYlaQroKqFu5+gLNxYG6PMLz/mRBEMVDWrhIyrVb3v
ykfHvp0r5hnMHZxgL8rU6KzOxMWs1bDLantrqOieMZybTFm9y8LOyMCLLpxw0w5rlb6khgus1rS0
z3XpXyZwuaaDyxEMh9EqWDlCNRZNRZWgyLEMGH78ID+bWAyCtP2b9jYfXz+gKBiNpV1UyaQbcqyv
efGPwQ17cRIg2AdVGwZ7SHA9iaZtsfzSHZvWi7inDyvVgkWo+yQyZgpE/hsR1R5DBD4Kkoy5l3y8
fE2k66++tHFmoi0YABZtvHQXBT3q9f0Os/nYj8e5EeboxO69rjPCSZ6JpzaQl20VP9bj/jInnPkW
u/dWW1vbasH1lzlwxNRNijTFYgBMdf5BgwdI2PvG+8s0ObaEIAIDgVKyUN1yMCegfl4tbRPoU3CZ
CKdJYvde08eaXdDh6UjMXgNh60l9Br6PfkfV0eSuu3pb7urfANyWVTIeJ8ahjKNsbeixigp2mj7M
M5JYXAWRbNmfgndMxwm2O7ViXVZjpPzI2eoelXyx/ha9DdK23Ua+w9zUeTk/khN0N1XHJjaoRXBU
C7/HxmlHO1j6Plo+Ks1HLUPPT8PEMOdl40hRUGOpKgq1pJxmrP/orffAFe25tCndw6UzFJTXWdHX
no8gUdXaddomt1XbMH7iFWv0iw2xfa7odKxhTNBsoLwb0azXAZRVewTwip/v3pz4O1ITpGLpFCtU
Xxqy0BRV+uuVs7E2CfwFDSAbew4u5LzDPZIT9NcIV62r6Y66znrf9PYWEENbADfurcHcXtZiuu4L
dyViDBSrWWs6VazyznFVeT/JaM6GNvd32hgGfcE8Ndl7E3Q4i4tRS0ngsZiBoFdG7LKeguj94r8A
HDJiwgi7CDMgVYliLPQcjGXFy7R1F9qB0XcMlVdM/PG+BA9fYZdFjy2WeBYMbpa79gMFffPV9Jz+
WA/FewK8ZwcQSQYuXZxgOYwOj+pMAWtVDHhn6rOUvGVwAe65JRgyw78sJyyPot1I+rWUK/AYPvWA
uC2DtXelTX41AVqg3zYfkzvO3BMHlzgUzMg0NUqvK6AoYbvEsvpO8qRlN2ulbWz7meGOOU2xl86J
NE1OsFIbSEeU3ckOoY8+H3iyHhsK3/bQ+SUuYvtcVBclvAwdpXNfxLvQeLzMDWN/RXSBTFNbxaGI
Q7Ld2Tis9dPl77/i+Y8MkBM9ccThoNmLWYMBjBMBlYcWq8hA4B6AoiHv0hsOHYylJxgNJZaw44fo
ragGk+wV2+gGoUa/MVFW5+3vK+/8I4NkV04YrIxONkZCaB+DaEc4rMlVGuQf1XfOzerFV1gq5E0D
E08xtkoXjIi1RnE2UORR2ljAe59o/zjKu8sXx5EQbMaQhUqCySyMP4xPSfVF1iK315mBmPMIQNrx
7ARDoeVDEut0WZiMhl/OtvNB2mb+4nIbBVlKgoFo82zVsC8F7Fgdcpe5O5vbos830XA7OjdRDcSV
nS69KYvwiz0R+UJ17KTuqAbolLWbAcZlaUu30q/NmpuIPj9CdTxJQ4g6+jBPZOyXILHvNqP/E9MF
/R2SZ3nWDUGf4vkQyG/r7zhyKEQfVTXmXUl2t1hvwng3zp9tLk3LBDgiCEbmrEusU9+3Zj1N2e08
30Xh1uJ6bRlxNwSzMZpmpGGbKSSxP5jp7Vh/y6PvlzWKY0QwFHj+oDGZrijF065+1JZuUw1uYYb+
ZTqvdLEdL0WwDhGcRpGuIJRfU5+PtgOCK+CS9EC/elu79ZGUYCWatv53MmVID2p1FWvYwtEzgHjc
1QhGAkDJdltSRdjWRje2dV8x/ML6S69uCAbCaJ12iSjzYt/0+2KzXsX+iAhp8of35DYuXxF97EK4
InaDxqHiDA7ZbxWzDLRxGABaAMvkOrmZqEjs/4zsZHQKyl/ZaO43Pg7WXin3pp64U8HtKeGEzhQs
gW2nzeyQJeiR7q7J605eu5FRiZ52EwefTdp46fzEoMLMo1CnLsNijg5TqO4nvdxcviJGW03BIFiN
GU2SARKLUbv9dLuiSDCsQa4x0s29ckQwi7W3/x1spFyZ6aWBVfmjF76jnlP7ceIguDhPYQrWYZUi
6Wc1xLyx7pYN4X/FmBmi7mc12swAFmqBy/S3cZnYGJoVtiTZ9E61Ynr30DNkxlKD6tvyjR4FfLrk
7AXqsmmq6MYHUrWg0G1hG/NKsHFY676Mm0pR3VGH/fhxWU7O6tiRjFiB14dJtWkQxZtzGZsu7icZ
KWJzsza7dn64TOp8bHtCS3DySWyoWpyD1vJAsS02bvvJVvqH8CaxzcZfmfCMOUGxGJ+mcmLnFsDU
UvMx1j+3643ebPKQcYtndfmEKUGXCyUyZ0z3oiPDeFSXezUJLp/a2azFyfcFRZ7TtGzUFN9v7Z2S
jW5UX0vhpxLL0Sf561RySQuOHcHL53LbrlWvIY2g+OUe+1YwrqMMgX3d+JMfec274Wu8vcwhR5Lu
8eQFoleRWRUT7qnEKrv+R908/d33RSeflFW82GBJjm7kaDf1jDc86+BPbkhw8NqQr6lRk5w5d9iK
3nY/tPj737EgGoNeazpA7OCIwptEesxMhoXzVvwXD5bYTNAoSmcrNaQs/9T7ITB7w/28YOnAEuAJ
uFM5B3hZNS2xtyDtknyOMpBz7C9l91FJAPZZfU9LrhGe5Utw67VqdG1egVCKVEf/LsZUuvaAfilX
dpHNZAzOeUHQ0bJgmQ4wTQRBWw1TVWNC3UzUB8N6HqutITG6cv4hqB9pCMKG/TZK7NBKGNq8Souu
122113c8KMIrR3ekJMjcmNRasdCSIvOBIiJ7P2IcvdnTyJ7EA3+dNwK/qIkhZVjYY90TbMsYaEGN
+RFkItS99Vm6MT+p/rLD5LHKFUA4moI/krPK7PoJNKMFu6yWTR2kftRgpiC5bq57E4sbE19hZOS8
5B/5FAQyk1DBbLHLxMOmiGBR9m0TbSb1Q7pwgkIf+iPGPAqKOHlUjLUirbQBg3orf3YMO7c1mjeq
QPKl95ft03muLEPTLV1TdBEgO1HbpBwyFbfnHBLt3T9r92McuOa689d1JCL4iUipzMlGPs4LjU8Y
uuy14DIT3PcF9QVYBtAjcxjZsL7StcStm8+XCbyiUkcOBOWtjaSvLRnHpL1DNZ60KtLdHmo1+WaF
LYXc8/aViOtIUNDhMlNrpe1wZK0/bLCdFrsNesCpTMH/ONVJwc6fQveLnliqSodF0qQW9ACE+LKj
B+lE9I2bLy29047buEo3comcoMCW1k/6HIGcXX5Io/skvVLn1m3DW4fHHD6vT0fWBMVtlxxzGEBO
e+kJKLBisq78dkMxEaEvsE/El1r5Jd6EuNIM11UezZejxD70D5k7tC6ExjxowA5od7oPMMv0Nt41
fvZ+3RS+88zl7s8/tfQjy6QwJ4FZpgAtzlTxE2rF79HfI7nW1+wmvI6u6ULHrbGVfZUFZjjvRY9U
6e8nVJtiTK3ehpKEqLOPDwX63BImsXk+6X3CmWBKkHvWij4GjckCXo3qFbsKjRdqjT5HZNqVw8tU
8C33IOH0X8SAUDv0S/UFkfXmlxxnCnXUfWc7bgFgwJgz7hwFY6MUmtXUBgmsebVa780iqGKGBMuQ
YF9meRz7Qf5XKWjg1MZewZ+gNZHPjQOfr8sdb02sXK3YGadFMx3fodo572hsPNoUXhf5hMdQwK/p
j39nscX6ldI2WRKNIPkvxFYQ+tZmPvx8sHLTwow5E4tZo4odqWoJB7ToQRgd8uU+wWC3mrjN9OMv
+RKsy4wu9abD0//FmgHmdDuVwE6ffA1IGvpj9JEhx8iiLliSSU8KJwpBDuvi+k/DBwcXN7p95CoP
MGM/IV7SLVdVZRy6LlgSLWv0NXcgnVX1PZM+55F3mS2OK8GKKC++fMb32+SxDq9y7D9dmH5EjoQY
kyyK5aikYGZ6SKvdYmBb4rS4l/ng1FgXTIU+YiR5aul69vIPQptYH5cIc3mTT+lPKfEZetzFCGYD
MUkd28RVuq++aD56Fa4Hoqdg2Y7s5jfxFlguDM2zoQlA/izZUgDXJe7SRDo0yZoGNOtPzl2/zw7m
MwKTd+EdnGcg7TldPu9iTugJIi8VqRp3GuhhrdShwENNvZ8jN5uw5PvnHKx9a3zPuGHBsyd7QlUQ
+bjNtSxWQFWzDq0J5InN5WM8K48n3xdE3kqaeJJCfH/GNrhZ/xz3X7uFMbocDUHmEyUeQlTBIR0x
4Qxaw1NsMq+w84HxCR+CxA9JlBZFAVMrP8zfKBCPgxz7Mh+rayqza5LL+X46mD/CuROCgsgrUjOP
IyWh8u7TiF6L7n2JzYRJwb1pL4s5Wuh/j57auZmSqAKd4TC94Mhh1a+0ugBQNA79Nt9iLYbEAWBe
Fjq0sP5OM44xKWbmJBT6t759rLidCNz31d+/n2uVmYQk1MCPC7Fn1wwuCzX3fcEZVmU0qCl9X13u
Uqt0def5MoGzjv3X5dsy/YCTkDaeK7xU6FmkAswy/yIDstD+KFd37CzKZdXBCpTfCaV6PDsSpSKz
/N2KlEmLtqWuZEwpR0SwAW242l2dgsig3Gj2g4NOsLjTGSLcnQhGwC4Vp5fJ0Jj5vpgxTMc8Abjv
CwbAbJZkaimZoOWBpt2NAzdCxxEQFN40zTUDJDVFWBrqYtU2u8FM87odN3jH+dL9Ornc+AxDUpz6
mIdYDVWK+HN5duceUHpYTXFZks/H4EdRFgc+amNOjarF5SexJ91ZyJjFd9mTPLnh9eqtGyXyCIqN
IUoK/rrxtF/ilxP9KYq8GpMGRJd0V6PgXAGCzehc6WncJM98wyHd/SVygj2ws07TVXr3zqrfYvno
upPBl4yNVFgklmFLNMMeo1AvZ37CXist+mAQey/gqdhJhQ1zult/bPDoPkx+icZbTbvlomOOqmAr
lj5E0wDZirh+ro2brnruue45joRgKWR17Q0zw0Ea3d4sr5txy47DMp7cFkGe+1nqujEFjT54qVdt
Y9Qxsc+LNvTEhxRLvRkV4LRMsByjbTmSRp7cWIKoulZ7xjJxhyYYjrFK9SWmNGTVBslymNTr8m2D
GkctFodBIjWpc4VoxHsq9jQ37dVybz0Ve3r/Sd+Vew7fgbMb4mhINWqTntFbTLkj7I9uO4ee9jga
rvUyTShprr0Zlb+7KhE9JbLkWplJkSUUZuP7qGc0lxEFcSwkc3qr1ym92qQfG6n3LCDOM7aBMX3i
IEgsT51ckk03b+xtskP88FhbbuNbW9WPD7nuM/TOhyqoG5gmoAABOfN7BDHZBla7E9a8ii2Uy1Ma
hO+1beVl3ghccdqQZ2/U7fKV6yg6L/RHsnTSJybQUaVCC2k5kILaT1gcYuVhCL9e5o0U50+zfqQh
GLwiHZdCo1GhFEI/ABh1eOla4tbycKwIRs9IBszqriAzTldGeDVnBzbMe8XoHVkRoqNJGhXZyUEj
3tf70jc+mgBPLK/6TbzLgjD1uNcsx5Ng86KmMLWC8ACqYptp20j9MXOjfeeTEMaRJ8HuYdsVFqHQ
9ciH/D7brF8dL/9h31EqVsEKeq5viR4lF6RBxC8rsJNRQ64Ngv5AwK6NN++MWxq9yx+4AQbm9MSd
K0tvoPPVBilbM7yGQGHUH9LwfFm6z9uiX8cnQpVljooRJBlEpH67Zg/xynSGcEwIhqGs13+3xrXR
Y5R+iOarzNheZoEjIRiBZVU1wN6iHquXV3F+MzQ3ess4V05zRHSyvqKlYDmOCUbgkPtZ5sZ+u6s3
tDQhPZS6+zak06Nci7tWpK411mKAXOs31PXUbUN/xFaXDU3ZlVuWHHeIgmkwuqoEohwYxOK7reZL
iYuBsUC5Hb0C/92bV5mfKewKBU76BAOxqPWkJjaqzUkXKP1ttXJPABKvS+oqWAclaYFuOYKtPhjw
oCoDrdkSRLi0VW4yv/v6Noyl47WJiFRqZYxNpYCgvC5X3WC7WCO416y3Jex+qa0IS1Wv6bKYtDor
m54s52PDdVMz4iDiUbU1tj3FhFfnRLabp245IG/XfL+suOTSLlyOiEelT6Vq9MSE1R4kLF3Ec7AJ
4YeY5BbHi2Af9AThHNJMIGPu1HHfZ4eSM9WcFxIhqSZTs/SGaPxsZ6Vhy8zD9sAtoZ6xyspItS3E
CmraK+tAUt2hAYXaWHXUWDcdNnFFXvFuuOKmpc+XdE+kWrAO05wY7UibCuWH6ocSqN4ALGRnMxbu
eFhb7OXU8Ghy3rPts+fD2KOYC/ZBKta+Rk0XRnC7xr66abaFp60oYCf3RNFi4Uu4kxXsRemERdXX
kPuovHJyL3fuaNlzGph+tWTe5Mt+vQ03l9Xg/DKD4+n+0Uwr90tYku1t0f6wAOxcPyCyAKvrbfVp
CCiAlndN/zag5BO6QgI2jJTQSC3caqt+kMznPOO8JmPexVZalBQSdaLdap3h2jfUT1Q9xEGydby5
9qyHeNduF4t5+jDaLhZsgAXToSWfRHXZTNWXYtj2OfMi4NgSDErTF4o+0H2p5VWV3VYxc24cC/T3
k1dNboSJBNRLxGT6t3H+5kQ3FTejdX5w4eTuBRMSD9ihpfSggYl66kqnPd/xgj6vHEuwuZ4Czjw6
gv1QnFnObLIf6zfqB8n91dWfZ+jTeJsFnDHmrkcwGk252hK6JRA3r3cywLre1D50cnSCjZCXtc8B
lYPrUf5Jw4d0vh7N0LPSD73zz2XLcFkQVLEqE8lq0muEWzKte0V50tG/w1XNzneG/uJGFaswXWPU
eUHvJ01Kr6oJgOZ2vOn1H6GMSFCP/tEwPoCi675IuaQw3cPr7l8VgbzKtfl3p6Sirn5b3OQo7GvF
D60oXEV+1gemeHdZLFD9/l2rgOuaOBPWMHpLvqvW+3pmXjqvlG7/c1aqWK6RsVpvwegoxZphjdF9
JMg8e59a7rp1bhaf0O/QcsKh3zHeQxWLN5ZZOrlBLquPfAPdLUiuBwh0i61hefFtdb2g1ww/x+eu
73L0pv6B9FU7SWerpNPa92jxw2RGFL9flNy7rASvvL0sW1dNUzcNVdC3VQFGS4apUuS5aVQoD6hb
iPJKNEsdepxGnFe6X+TEZkQlGXtLIwQzC00N1Z06loCG/kueNMH1GlprLCk2S/wbL6bAyVX3xmbw
KVfWfOQCqfN3deSJ4qwTjzJqRavkNEw421+q+mnOY7fpvabjsiPn47UjHUHHtNy0wuYFAcnArBO1
L6Rfjc+E7U6TOhxXnGSIy6Ymqa8SwyHRf9lslfupb+8TQMFKaFd29m9a7Itm8n8FUcTKKIupbVSC
4Dfqm0x7l2jXQ8UZkfNW6khD8MuGPhvRTGnA2s+vqw+UccS4k6feSZ/Rq/Y/wFZwBAXXnGH4wKgI
d91ubR/r6f1+2l1WYE6hBH9c5fY6TwTYmHafjPzThBKcNby/TIN+5Z++5Hhsgo3AUrr/aKiSNzib
tUz3ZbZdW79Svlwm9UpN4hctsZ8wUWUnqkjq9G2/b+/GK/t9a7jph5+x0/KAxWcz47vOHaGuaoAy
VUzLMMQyyCBZapkNBSJ1u3dXIEl0hq9xte2zUdopFcFKDNaQDEWUwyhhKcMeOFxBrXjTsxxEtUvT
kZwHORN7WEiFyKahKCY2V5nCrdVlqC+RXanIqq1Y1J5tgRWAHnN5x4E4nwl3f6Mkpm0n5O4qZS5V
L7xxAIQO7JndT8Q0/YpL5P8pikTKwlCioqiG8Yc/HseyjyOQwrbdtfat0Yq8NfEiVfmUO5y94IgJ
5kK1YqcchwLAB9lQupFhGle2an6w1Hq+tdrlfTuPhX9Z/ulSflc18OcAOd6QTVlVdcHGj6Uiq1LT
0aVRWtIGOJEe/A+bSDk6ZLhOfFaStgWGQ0Cn/jRjuKe9B1aLYj+q/1Rev9Nu6C0+p5ErAT5I9lv2
Vf6nyv3OJv39hLy8ylHu6A2avKUUKyH6ul7DjbX2yr0qW5gpv3yoZ1yZpTiY9MIQjO2otjifPNrj
jMaySfXspwVbIcnq277zZX7ZGJdvOVd2Tm5OydHfT7jDkE+p1wnIORgQntr70riSE0wUJW7JYSef
iYvBmmmSKiiyhZ3Gv9OKM00pdWCqvfQp6B8Qmt70bv3D9tsYIx7YHRoMu4lb637+QI9URY3PHMfS
ujiHGuKNi069eSd5ytbYWFgIXGGlN3eD58T1hEuxWoPuuUauMtArr6OdBuuibSm/8f8HN6DDhHeB
wdSxOFO4uK6sm2pyUhU9YQBxjzsJ1el1rlOsDVCW8Hsxo3fCV3KLs9Xn2KMiiqbIGqq8snCJgCue
rNHpVZTZxn1yaHfKgRoluILuOTIOlm6bmCW1QE9gD1Ahox4P0DryCIR9hiGna3XHXdZ56VAUw9Id
1dFRsf5dJrVonO0UM1XYWU5tvVPjVh62J/pz7qIW6ke+9Z1RcDJXotl0TigKzlVCtI8ECCjamdv7
+g9K24a+6YcasJHTnXyVez37NuSICrY6NACzUJaKim5iaXD1B4LdoMz0YGEKh54aVulxpuVMGAER
PeFUMNxybpRZCNfhSVfD5ifw4PKMNCamjZYrdtrozyfH79QEO230tSIbJlikUaPVzzb9x2Q7+DTY
MXzkZs7POQVHMYCM7MiaquuCFsi5NS4xekM8I/mcFbvO+qJb/+9qBfFj/x9pV9YcN85rf5GqREnU
8qql1d3eHcd2/KJK4oz2fdevv4fOnVhm62vOeN6myhOhCYIgCBwcaOixNAwYJncCQqXqJLNjIugP
rQhtLYhtoxFaxrba3sVwQTkbB2DpBcRMz9Etw+5jKOXNANgY8CGeJILi/g+beBfHKY6GyYhOAYjr
MAiwxRAuDLL1WBmOvQtFsIPNuHKlQx6nVIxNGxvInmEOQXeoHcYXQQF8SXeiuHLzfCkI9xQTsChy
UvbJRyWENwNPcv6ST1/CWvQcZAf0xGusBHDx3dLoWayOsO7xmB0wBxVV4OQpRidmtM+xGuFA9k2z
WMnjrK/JaZ1lBuQtN/kj45Gz7qMng9q/Uy2iZ41IfZwRAqqbTFXLzu4w2mZv2e34KHC72wuiKtsj
9IDxPFqo2syIczTsENhqZS/2AJHU0fgFLL1v5rbIQWw+NCygZf+Wxzm/piumvO4gT71ZdtNh2ZsP
6eXoUlDfY9SlYHHb1vEujPN95gCy0BbNX46F6uwzS7iEnuTQDCeLZVxCd/mc31itjzNIpSvLkkRY
X3RgrcEFS7ncyjeM8cj6JpxMKdo9zhzrpu1yjWlz2A0uGy877cOr4W10ueTWT/9RnZw5jnmBeL+B
tNpjtpKBYN8m1yybVGOauOQCe31e4uZ1slIm5xUzOSoGDOnC6y3/1UYHAwOZyvnnf5LBMyTQJpsG
YJZwANJdbVyYxo3yCZ5r3Fnv6+AZt8o5M1UM6sBTjRF4a29WGDPU+gI7bPzMEUZTLD479Yt/LJ/n
3bLqWaNyhlWBb0Y5YsqErx/S0DN81QOz6+G8CrdvL1UhlmwYeKHxpEpK3zXMCSOi2YPWf1f7ZuFk
F4yACO/eK1lIVrXpF9/l8QXhMp21ucx+67P8rjnEDu/QjdPZ87O8k12QkPwQxlGbvmQlk4uIF73v
QF7PfHHm5I+/S4K5Yw7ObKGhj8HphJBokV75+rBVL83QI4vC2LFmZ8A84uAbuZ6c5nv4DwiBRVpl
Gli9eUcra8a5h1blMrHzBFMYHwR2ItIh5/yjvquruISE7qf8F9u28pfymsZ2eWAkuQAri15l29fN
ate4G6AomqbRmAZRYf/d4pD9iB7hjRHFfe7RtBLG+f7INNJSHrA8/WX0JDvCUIj41/jTxJPpjaX/
9bw6N/dLo5aKIeKGYfBeRc3MoG31Hi/4GRSYL4sIOsoujxMfsvo+u3xW9mBWo6lVBb4/tXu5f+jN
L9G4G6jszEKewE1HvxLFmV41piQqYHvOmBGPSgHwdZZPMYbrvMZEYjj7K3oMdQuzAXFveB+gW6g4
jpLgeSLaFM7gQjB5S5nFVmKi+dYfesH3t1/mmqUasq4RvNu4O3HI+tnKhvnNopMHyYbvS12rtadj
jygKSc54p347rzaRTL7kN4GaJmzMv2UqCLMxsyhxi4vWnd0KE8p/iDAK27b3Z5V8/Y+o4xJh5iNe
eWDjjWpUaNPxWpZ/ZZMdyiKz2NyzVW6R27M60OomNGEWVgBqz7GxleaLQIMbgRrgCRqOKjqcMPSL
C9TUoIhoq6XwrT4LAEpfObC+bLCqoPL8mbAQ0oBMwpWso2eGW5BkDONktMgoDjvMGHWzG8lrvG7P
XkXpLhWR17/1Y3CO4oM4zu+Zlmr1IROXHOJ9pt9Ez8lbN0rmThcTEJ7HyFn2oV/6hkOP9FG2R9Ow
48gW3tGbWiaogWtE0yjhy0AjRiws5Ygco3m17NI92RueBLptgP6QsRJpecOZAA1iItNBiKlqfNBj
lMXUpTry7xEpXYQHDpUAbCgk5zOm8y6HD3YaDEYuiN7AaQXH6sDYQFKHLHZP3PJQusVX0USbrahj
vTB+nOMyWWEsKzVLtYeGqx1VNzwmT2PnswGiyZVQ3sbx+yCPu2dUXR1aTcECp/C+OGjeYkc7HekP
7UuTHpH+xrRuUZPelkf7IJO7cJIkUUZrwuax4W/h9QKUaOLmTpejcUr18sgW5aWFWuXuHq0JpQHU
MQqqojO4Obxlr2NWrj151KlQO1QEUAN25k7O5MpqOBeg1EY8hkxcTi/03i2jx6TwcuPuPxond/S1
PM2ynFWBdJw41n9WPbUuC/w7NKwKLWXzfCuEKsivIwnDMwH2/SSTtMWu1X8NLkg0/eLJeOndaK/s
+70QAiiSxj13NbmkhcUKefPReiZuegQ51b5r8NzNd1SyE8FBZ5872THAI3RAhVjhkNuxNAqGOBug
ykpJ7Hrq3WWxMcLKluPRHq0nHbNoBZu38UgEquxdIrd5cb0sbZ5AImuQZQNHoptib/gFnoif6DU2
PsjiLsB0GNpoiiGr9WZMRcqQODMvWV8QKk3C6VWbxr9aGLdzZaUjn2pVcJlD6fa9a9LGHo2v9bAT
aJC5iXN7xgVjjZHmS1S+rSrAGItkRxuga9AHwu71G8PtBJHY5p3zvjA+EOtLc1HnFPKiZqmdAFAR
X8kAVsJIhtT71NrAUgz0omXimfEx/A/0fqm6Gm55eNaPvY8XNpaG8PI1sWO4ZJH5bztIxor8//I4
BymHITIxCeRV6U5HTyZ6JN1WtYPizSVXvjAVuXm+kYhEvY6ousW/n0CVqozZjLBvPpIdA5QDGVPZ
rO4zYx5d/5lsJFCV7/K4e66pSy1OUsjDoQ5yxIEgxtzFTgtGYLQVeQrAS0Lo/OYRX8nkN7GvMBWE
yZT9Zcf6A3pMIjv+f8upiBZ2I2j/sEBuB7VU7aeghrBBu8+brzKwOFZ6bKg7EdEMss2YYbUuzlnm
uQq0qgFRRYBJyqNxSZJSdABE9sG5xyXQYlzaeMoll/E13ZF9s6d3aOVwGjC1iqLJbfNfrYhzkDKt
l6RHvcQxX5j1kwvJkQ/Ubw8sPvhcpLySxnnISKmXqK+gPwYeobv+KgBmtHhkNchCLE1khZybzLQG
g3xNaNLCaxVFk9QvCyc9WMfkGDjkVeC4BPvGIxtygJjVwWD7FtuyoyIo0RIbHO/XiEr8fzDabVse
ghKgDsCvyL/IjaiXMf8ctbvxaDyjbA0oRWfHB8vvbz5tJ3+k8VeA3lZyq0uwE9kvDuk+PqZO5eUH
BVnP2P2cnWgK0YilUgQm3Dlb1GwcCw12ggoKvNYbNWB4VfyFocEsg+YKtm7zPtUoNTBB2sJzmXNX
cjqSxqgBeFO/zECI93DJlhODAoXBw8Vbt+lFVuLY31cZLn3sSrnpESdE5uASs3elQeREGDHUSYSg
4Y2I5jb0VPDtA01bm1E9QYSMLHx6B2L+KxU82dFRWJrc1t27JO56mcJIa5UZkmqvHEE2zopdqQP4
BCvQMBZH8plghLIqv0l1xv72UXtxkatLqeC1namvamHX2k/QuQgMYvNsvcvgzzKRtLgYU4AFm5/F
JXry0YcDdEaGGd1s2J/I/jbtYSWN+bGVPSxtG2pdAmk6LW090mxhbww7LyfmsJLAbZKmBqNZ1pBA
x+S2Nsx9apBLpRUNx9nClKHT4c/eGPxBonQoog57A6CTfFwihNz9fXzUD93Rmp3sfvk+pajYfS6I
o9Q0KSpaqCZzt1gQaeMcMRyphaGaihcfi4v0wPgH3zBDInexaR0mQF6qrhBF41FKc04jkiOxhztz
cNnrM3itn9kMOcxRv6oFXWebxmGpukmophiUT6otPVX7Fgy6jtTs6/w+1AWZXdH3uXBjlDUli2t8
P5Gu5vzGFGExNhphDAXoNAvgVB0QfT5hVat5OpcA77PnnmUvO2TAi910gW6RwsbdL7v9TX1AruxG
VB/cMvqVYD6DRfUG7dhQqtMqh6G9HttDMIoK71tPvrUM7uiSPA7VJYaMXJNtvfATK3Rba98nd+c9
0tYuEeS7gY5E/uGE7zKcxz5Ma5icTB4y6VkTkTWIvs/+vnJBZhkMCyqN8OLKcS53+qdePesFcDf6
OIdaKHdYgPYyO8gOA0M43U8Om/kZeZ/K2KylcUYtLYPSTOyEIhYLrxlu1zzMN4CX3Mlu5wuJ2bcc
wloc537kpQ61TII4CvfD0NfdHk1zjO2LFWgXEWxrc7MUgPPZdHbtpPNKLuUgnwpsFggIx+Q6iwXw
JsH3+VhvUpRcbjMYdY05eqanJV8/Yczvv5+vssh5ABgfSNkcafxSzT+GVJCE3HzUIA3/t4JU7roz
l6Zv9RIKSh8ZzVKOC8F05drNDwwcq4seoJuOZiWOu/UCJbFIq6h41aietNz1qmt1D+dVtlVRxl3z
viTugCp9XvaYAMG86OzMHittKLeMNirdRZ+4EdaiuKNaLGE9R8y8Kuu7qj9ElidYy1bIuBbAnU7d
UIusYoCe7ufvEdjpVbVPSzSZMDxb5qgi5YkMmjufStCViZRjRQTxPXM+0r38LZbsyalsFVUaK7ET
yf6Pq+Teuvow0j7LINSEx2NOwbpOHcbyj1HfnviFJlojFxYPRUsauYRSSfISo2HADASBiMgE+QYr
QJbIos0w84689aYHt/S+ycF8wwampT8+oT4FKHAd4Gu4OP55K+eZFEeVSQAFH9zqQXPmCUNkLKCy
o72VsqSVIOjfUqCCt7SKFgSI5d+cmOyYV6huEqcovjU9ZqwMg8AkRBI4u48lMg11jCVV1WBT5YFM
gpO75YhUIKANilgL+UzOEZWlLuVogYfO0B3b6JI9Z7uk3H1iZ1QZTy+Ay4AG4N+WZqT2XUsjsI0c
i0vzmO200Za/BTuGbkRnhWyr/7rNzkDXlorYHpxD+A/u+PYdhuzIakCcoUnwyGwvgYja0T4VaG/z
2lAJ5ldZCEcBJ+ccX58kTVaPWJhpeYQAEY0J0UflUKNNfMccrShNumUPa3mcPSRtqZEEgyvQYfBi
tLdK657fqc3vKwbswdBVFHc4l0AmKtUyFOpYymuXRrYqNAWmef5dic//LYHnqG0bq9SWXiOAq7Nc
Nn2K0Ni5Qy/kG9C1csz7eQ+w6z948W3dIWvJXOA9lrQfxgFriw4LJCNLehH6BMhG1j6ROfL9eVVu
nixVhh4NUAadNMAkfRsUbU4JZtP8BAlXT17Tn/9NAnddqLkUWgjqUMQZXiqg/QfUO0TA1s36M96t
ukp1k2LgC+cgElBXm3oesizebzyIialw7Bakby9lXXTTs104sQ9gIpjiFLQZcBaoFYUSlCEcEssa
suKzfMjx1ktd8YSzrR3SZMViXRqmbPCHN8+ymeoVDCKZAW/Jd1pD7Gran9+kTQWiz0qlFCAo4E45
BWI6UT+aM6QUzxTTewowJqcOIgnWbMlCl/TpvMDtVb3LY0d89S7rmsXKDXTqORhFOJdXcW+Hoqcl
2wN+j9ZLYj9hJaKNWe7BggiCkRpj7aiG4eTqz6W8TFSgS1DlzkW9qsyxnRPJOT7wryFV3kMk2mG7
9DLCwMAMaV7l8BnlYToEweVhaPy4l3BU26QdFgIqDGTiUUIBG3xsfMIzYADcHyHKR/UZYOjrTRVC
4jD38bJxJ3M+hmX2mVtXA97JsjCKUKH8+BNrDurQoghPGPEgi2EDN7j8Oe9mt3P+wQt66+SuxXFb
JKcL6GcqiGNEzKM/7Ys9PTY2y6eJsnebNq6oVKUoU6JdhztTSaJJvdTC8y3Ka240tprNtjSJxhps
hq9oo/8jhjtKmGpnRFmCu4pRKTIODGPB9I43Qu6L4lOeVlNlHCx0Zxo67/nquJTy1JqJo9+NHhuK
kmMgKspBmFaJ+YfRlXAoD7OzkzOlawZAucyx8/FyV7ZpnhO4Wv2q9xjyXnKCHWZfoWwY70RbthUq
qTqh6IPDFCPtJLSoC6k2q3QijvHl92AK9V5RMUrJwmMg85vY/9cnWdUpJCKMAeyYR+CkciHpbTbC
R40X0nJfgk2iMGvnvBB2w3Ia/CCEu4FJp9FgHiAkTQJbj7+AetOe9KNGE1sJDn0pYoPe8IKQZ8hA
wiCph1fOR8+RyFpStDXkWUnrLlZqYwPtpcgwAuvr+ZWd5uWBZtPRwa4h2rMA4OUi6IXNks+TuGHZ
Awy5e8tQ5Zex4aWH/Jad6ujOcFPDFog90aiqY4AkQXsygIo6MjofVxjLbbIY7QhwyhWolywUYXtA
eHuQub9kgKDhnmbVgIAVpoQ5wJPg9002ODksFWwIJ/GAJA21VBc9rB9cj8MvdFYKzOXEbXECOA9p
SWWXLeXQgEXiRU7tpbk0Q4HZn4YbnAxu38xSlw1Ar4HqQSIrvCB71g6d2TmmbWG0kjisFq2JOwII
fslQM3lFcRNWTiuHtmk+CKzixFNxi+KCwkhBu4fEFMfo6hnKs9iDQgJGwMJCkafaNAOTBe2GAXfM
P4mHysiRUy8b8PsvB6VujqGcuoIFsQvqg+NgC1rJYL9hHUFpkRFkE2SgX8a8ClinFUMtuTpBiwnj
4P/XNSFOIOc5yBgNcbpA4FA96OajUgkCJ5HSONOmmaTlNft+BfZpzDQMvgs0tmkCK41xdj1IRljM
JgQwE2B3MZsqSo8JphGLTeCUGYhTF2fVZVUmkRxVzA2ZL7/BBBSIW0e/Sa4VMIdaB5HVbZ0jjZhg
P0MtEqEnt0FVWxOtBIrNGaTjnP4ILF8R8aGdkr9iVWsZ3Cah5JmRsIGMbrfsmG+wvMCl141nOIyv
DASOX/MLUanjFHTPpCrEQN0BFQ8E1h9tvc6NbJ6jpkHjrnTTNsBmTIfUi250N9pV+wwYmwZ0aQyI
qD2zeaJJbafCgvmmX1z/Cu7EheUcRxP7FWy+dM9wS6ARCfbR98Fj7/+lEPj6rQOxlsftZ1gnaYOu
OPjh6tEkr024FxyILReyFsBtZleHQ7Us2Mz0kewQbl/Ih9Y1wC82eQUcSCfqPTl59HHbyB3AKEmj
qB8hLwJbkLrXwRbEaFFEhbjNc7CyFu7kRcADWFkPMeH4QtVLpZYdJfh2XneiveGuE1T5FKLOkJHT
69bcZ6Lxsuw38t5dU6kGZjEkPSlfRg7n2QjmXIOtdfsSHPM2xjFhbBA6dl7PL+T0hcI2ZSWJy2lJ
Km3DEhyEb1ZtpPcMsUZ8CTMabsVjkTa3hr2HZEhEozEnrBkx/EnqlMZRyt7ByyG3zUlyZhWhjGBZ
m7YNQhfWggQkgM7ZWpIG87zURoNCCAPrk33gZnb/bL6VXsQxzLZjXMnjjA4DzTJw2+ks2B09AjCe
l+1yR69s42vntQdY+bV0qVyIese2t4/iLaQBKo0aPeckpGVUJaJDLshS2YwwkJk1oE49mrtwVz4J
lLp1g6JzkUKlCt5FPIq4Cok11PrCFkl2jDktiuxqr9v1Id+BQEFUHDl98DHbXMljv2cV41i0JWrT
Qx6bXDMdyivNlUD29TtvKOyT2TzTK2ncLWPMpozXF6TJd7qvORV6LiTMrNFumMTGFxsNs8GTQ74S
yH7Qanlo8ChTfYTAoLxu1PvEuA/IU5KHdj8/CnbuJLPCaZIzE6VM8jaUIGpoD5Z0yJvHKrHsbHkJ
hzsLXezzZYpGoHgQFMU3z7vOClvEQkDCF/VTqSValJLGSaxDH8eocexnIeutSAjnVGivz6pEsbaa
mnaX3YF61+nTu/MaFAnhTDEoO0kpAhmm2Ju7OLB2OJMuppMJUBBbj2bQ/bxrjDPCum8TudCwGFaB
nJHEGX9FN9QzbdNujo2f7rIrUdy47UNWMjk7NKxOIjEzDnpjArUCSrYjC4tZvVN0yFhIcWLyK1Gc
HUo97YnBTN5oQgfxlB3EL7PxaxxFHQii/eJiG7mJdA2kXnhNyJ1XzNTujPZKlkV8pptHeLUe7pqJ
s9bCwxIGrkrfgYy2m+rQmo9152Xp7J+3QLIZPq1kcVdM3GYVMKjQnTJj9jujtyqvJCfHqy91VH++
LI7dNUMOi/H6m55xJZmLdpZQ6RQ5wSoLC3xlyWsL1vbUDy91NxyQUkFaQMjlta1YFHoRyBGwbHCK
NUGflyztBENZrgfla2V+A317mj0kligDt20p75I4tSYkjGcSQZK2HGr1QklepvHh/NZt6+9dBKe/
RK/yJjGRkkoS05bQ093oT/9FgsWzw5MpykHzCQmkB9ik/65IgmGk55cA5PXHu2pWBq3XM2hJJ83O
DLsb4xMIKnZJIdf6e88tngQ+npu+D2TIiGdbO1a70pGc6T69lNFhyabGnVfZtisC9MIkrH+ah14k
VMqWFqgtZxxzr5utC2OsL4um9KpIFlweZDOc199lcd5oNAoDzFOQZV6ViyMDSYUSnmbnTngowHrZ
OfNOdeZD6o5PIpz3ptdgxXK8m02Whv24cTRNx6I3EHIzhmIV7/X40B7kvQj3upnv0FZyuAtSqXQz
xXwWBDPgMkR6RZb2sWO9mBhDo0V242Q+8nqVe34PN8+ugeIDSlQKJlVziyNG2oJeF8+kToGM6TWn
sW39ezJ/ZpcrKdzS5KCbTAx6gxSX/gTc+yL2rPvwqgLFUOFFd/rFuBftmmhhXBjAWCjSpmMi6zsl
udCNQyDs+d20DBPIE3RqsIw5a+dYhZ9DH5ECXZYsmh9czYmcMLUr065uqsIeCjSmN/vhOHmqZzZ+
XoOZwtY/Ex5iYqdpoSMR+Bdu++RMS5DFxCMtSI59fCWBi8f8932r2D0KDBUrnVsofXA3SZzTUM+S
sEVrW3c5+tGNVtnaAyuKMeBf9Iv8a6QsJ5C7UCpcpKjNSoi1J3RINa9UOD57yxlTGX1KBmrWmsVn
+tploUudx63TLrNPauupHSoBLmnLANciOI8lp7KCLlWI6JVj0FWOon3VIsGdIpLB7YyR12HfUsiQ
c1/N7hBIOoUmmo62+TJfr4TbDtLMVqKbUevkDYKXCZaeozc0co37Fr3noP+rD52PqX2ifLloddyl
r1mdvpQTVmdqz4bm6DS163/dR/Fman8MgXJHWCtIDiQU1iYH110GchpRwnfb0gCkYR0Aqvrm9Vc+
otHDduitANc+5pdUODRh7Jx34ZuPfMCCLBQIYc4nZcKxN0iOaeDsgmq/s7Q84krciYqdHcVP7s1N
UUD/aIFUGF1+nMep42FOUmrhIu6/G5KTdd+l8l6wIOab+TcO2OgAdtJx6cK5ffSrY9HlZRFDZ+SG
FcXTI2gYvfDASJJTMJyK3gWbS9LQUgIOb6Rm+KSMFIM4TelYcIm+PHcGbfI+1uXAtqLEFFy3m3EM
Rg6oMsGOYbYBd2KLpBzpIKGKFmd21zvJLVjawFusfcnRmMk4tS3QIzKaD3kvmrS0+Updy+bOsZnO
YxVKWCcb8BFe/OadZiWHfi+iUttU6WqZ3A5GXayEbYpl0qkcbdAeLHY16tkNbeh0OG8tmwfsjyjE
MR+NJaplY550iNLa+0HxokzwMDi/FMJHSEObF8ls4vtD7Eny10j29P7x/BJEIrjwqEq7IDIMiAjk
ws0DA0zkmQNSCvu8mM36C0W/LMNCEhnMRx9VVcaDTpBjhaFfmn5zy7h8LafxzGfFZmVpkRGc9pAx
50otVnYCwTrgBB/lhW0oz3mNFMLo9F76SF3NN/EqCb3witwNYJnKH5CJFI4s23qXrMUyi1m53HYx
gwwJdJT4a4wVSRa7GL7OsUsVgWVsRuwoVLDcMQrJoAj6KMiIgX+KZRwotq7yWNwQA1gh82bxlH3m
Uze+EbGqbho7MMHwVmwcBt9Fq4UZhlEM2MEuulaKbzN9OW8im5b4/n2+g1bVB0poN4OzAENY1Opb
QiunIZ+JWlZCOLURMMkUcYdFpKU/Sn8NoNAQ8bQK9HQyiDmUwlZl61gIOGeV0iuqJBIcp21dAZyD
W0FXwT73cffTxMqtcG5QjNNeu/ZCBho8+UR4D9ggO0Eg+UGP7EcRY0toSymAHar51URyLJAyu+x/
nd/zbbewksJFqhNDOk0KpLxVXtzsbVpmBbo+RvtuoMlGFLAwl3xyvzM4M2uEQ2WJ8wuqkgULKCzg
h97KmKnfA4erMRoVwRZte6CVJM4VdEZjZs0ESdQevbxwwSLtsukV1R4DBnOX9Ro3ztzZmS+iTd+0
DgPvCwv4c7ATcEYuNQGiBwmSg+6nutxPdWbDIwl2jl0MJ4o0gZSiCjB9wLN+tI8OU8+mIYUDYnzc
jJMJpL33lceo16RbESx8c0XvwvjXLmLxZjbYRZssujcvoa93kTeHqmBRIjGc4roQcJ9CgZgMVYg5
RKHzJYmfzytOJIPpdXVDDKYuSSqI7R3J9FVw95iBv0iCuIQd/zN7w0MuZpqYhUaxjmV5Mo2DFN1E
6rHIb6pPha+rfeFsfFKmIuw1CCqTAyPkTczEKRtRknfTo66kMJWuVCbPo9FYBFKUOXgmNHaaev56
fle2HdFKBueIJHmJo4Ft/Zx76P+2ixuQ7NmgTAbNnjOAjUVUTBHZAefC86KQtGSCwEz5ZfaZTdXc
kSNBB57IELiwu5YwWQ+Eob/DkZgSWyePUdXbifVlEfFwsQN/zug4h7CMGVpemKz52B1a0Hg36Lv7
B63TzEOfkcPPhFC7IemqGXKG5/ERT5jb2J8c07aOqodDJa6fbIZ0mOMEClsWwPIpKC0KMQZewYGl
tnJU/goeMzdy5xuQiDj1LdgDncSPxbyPIqnczoV5T9qwQTq99erc1SC0dAxv3oGEur5UwB2OGRj7
eCe6td60d6rd99Vyu1ineh7nA+SyW6u8zj2GlwKnoDddsAPRuyqGLtWX0yPrIRBhFN5e8Gekm9yD
ygxNa5kG6HrYlRghBzKQ8qn2GId59CXEULnRTfbs4TAci++q0/lCZuztW+3P8nmijljSraa0YFzy
sbyuQDnQePVlYKMyB6SpyAWIlG1yd4FlqXFDNSy3QeugsYuPks1mMaCK69dugoEFLbAZFiiTWBOF
aKu3HdD7UrlIqAgrulg9djpInpTxytT3xSiItrcd97sI7nrQgTXsJbadUuQT6yKKXwVeezOaez+b
PNWJ3EyZEswQMO30o7rP/eko+WyzRBUSkbK466GXo9QqFgjKpdtFe8mlK13UVSVSFnchjAtR8rRk
Jz686kcvbO8EyhLZNudSBiOloCrFGuLK3LVyZtfkW1xf1Flpd/NllH8xTHsqrmsjd3v58rzwzcWh
solGaYzpQs3u4xWemiPiqqADzENCgaKNCrCTasQ+L2Q75F5J4XYpDTVjpCwcKWJbIX59Xdy2To1C
5M/ku/wMZLWBWYPFMRR3t4jWx21eVwTB1DEYvPlSPiLNygbUsEPc/YWBbrOLea9CyjORSG47G1p3
aI1iKm12KH2XteDwbodEK21yVwE1u64dU6yJpUIZaZHkKIcJ45rhedEhJPKGgvXw6fBZhWn2AcSp
+cM41HZcPQnMY/MQvy+IcuH9VIBH2bQgARgMojqMLDTARKnKW47DReWhzSV28eo8nBcrkso5+THC
HHZTwz7p1a2yPM/KpSTkd3l7AJ1cnKulcc48kWrldxuG2o4Pfanmdi0n+0Aud2kFnA5G1YWJuq8m
FEsi3T+/wE3YE1Cufx9uynZ2HZ8XGBljRtCr7GsM+cTGWzFScwbAyySPICX1DxrKNiOklVTOpYSK
1fakglSMFFJ/RQFDbbq5PzgTSHSoPfdOI3mf7BxmycWVaM7PDFqVx4R5M0NWL4IcnlQCL7HcC56j
ohVyTsXSQgzVNSAmQiJp3ifK10I5ttI3wfZtBtSr1XCOpAR1XVhLUOToyM5yqe4Q9IEYcnHSV20v
jjv+h7mwDAxIWBXKv04LvQA3FXvMk5vqcgI9du+TfQpbWf56o/X6J5y9TFWn5+NdJmeiDWuukJe3
uK4YbEt1SLvvvxdu6DV74256BNUXZZfD57gp38zlXThnqQtq2FHLPFvt5TBJ9NJJTuzEkVeDMzXd
ibAx28UW0GD+rWDOPFW1sdQpRSQxHwMfzGn78FAfFHTKjMJ82rbTfhfFmSjt27k2SsQU85TbQ/rF
lN3z1rntPd8FcMa5BFEcExW6o9FXRX0IWj8jhSBuEC2Cu+jQnFIAQgLjAJ55V86mXTai+HET/wdq
6r/3hH+1RkY1xRMLTZIeDmv2x2N+jfkkyJrR+8SVgMyyq5qxh8IER6Qj/5MW+cqpas141bFnjQSq
g2H4NQW3Zft0XoYiUKPCXXSYFqrI0YKtgkOUG7t+nADeRLOeerngeJMX+bm91HcZwi/lHtQiThn6
LAUqHnjB9uvMYX/rSFrdR9Y0l33zVpbz9SPFq6DfFdfix6JovezvKzGGkvXoEIdSm6Swy/ZYaAI8
sUgA5zf6ukgro4dC2zqxuy5DrlBgF/8jxns3S85V6I2qoH8Ea5CPIXYGrkm/bfaVVzyGr6Zii9M3
gvOscA7DRAVJS5jAoboraGQvaN3v84fzprhZ6tZlFYAEsG0CPMRJaSXdyDuGtq29GHqTZ888WjcL
6gvTfr6pRjftjgPOeo8Th+tVyA+8tXNr+ZzXKhaJZPJEYBr6vaH5iiivt6XF9fc5j5XWcYyZ5vh+
Yuzr8jLQ9zUVYIgES+AdVpBIyVjmEKFUyE4Q00Yn7PldEiyCd0qg3OtHhUH/w8T8NtDOlehw1c+K
d17MVhS10hXvlppoCgKpxkIM/ceUfW0qX0lfZFOwmC2fo2MqOkHJRUFLFguyVs6gKhKTpLmOKB/Q
CnPJDoNseHqku2aOt3U9XJdq68WG6F29CcBZy2XbuJIb6Umt1RHkYhyko2NSXeRqB4aPm9BuIOrl
3IRjgcEW8DHkpgBd484VacosCzXKQkXDZkUf8hQhUZ6ZmPUHSnb0NyjzvvglC0rDm1u4EssfpyIv
pCbEIlPplkS3aEKzpwyTxKLX86ay6Q7X6+PPlSHJ3aBjfQooUwgmMwF3ca8/5IcK4Px5L6IpY+ri
Lyod3McopmMwnsnzOYCHILZq5qZ0XfJbfUR569ckz3tMy3Pz9ptgcdtafJfG+Xot1irMY4O04IoB
6ZTarr+yPSz92DFmvOr718qJUnsStY5uHnTMgAMtEBtfwWM/jAR0IHKqodRB91ZxjKsbyfx1fnGb
a1uJ4NZWBr1VNCYaIcPkqVUvxrD25OwlkQqBM9k+ARrIN0x0dwLtzuUQDGWOorSAoOgA3C1mQ2au
lthkj8HUL503eYqtdbZmCAPtTf+ykssFVyEog5OOuWPNZ+S0w15Fmyeapf3zemQn6cQiV2I4N0bM
JK5IBjFhe29Gk93pqqvV3+ok2mfVRWeI1Ml+9jl5nPsa+0y2ZgnyMgxHR17pkO26PZK4ucdoaD55
Ma/Wx0x15S7LoU9BvgOgOwAuFx3K8HExfaLmBsjRHwvhTDHLhlhfZIgY0u9Fuh/DhD2M6hYErNHj
f9stzh0HEgVhNXo6nHKZHwCe+dKMlj+Ff1kN8KpaiUmikvJv30qaDFwkSETwbicKWHc/KpBYYdnK
atyhV8WPxl9D9Nf5JZ1msjgBvEUUoaxpIwQUlw2GyAWHypN3gT18otbzJskCKwGRN3pIgPRM0HiR
daBDwHOFJThTP76Uf8pI12ImmCDUZr/7g6Vz0jiziFKFRmWTdk6dHpLyOOeCeI39+3Pf52xBTrQJ
tSSsplxepOk1Lr7H1bMqCfzsKe6MWwZ3FaPNZujjNO8chM6Rw3pFsi/dD/lWfZF31GlNPF5FI7lE
K+MuZbUFdX4VQXNKu6ACOWo38WK5eGpeJkn85bz5sfN/Ros8CI0NF4lnCll6e1lH+wJz/bT9eREn
l/5HDRrcDdJOZKqRnkFXFKDT7hSTnxotMKWtQ6K2XIzlWON/uD0v8zSw4YRy14eZgdi+NGAd6s3o
KZ7xVF5loK1yJkfBrJlGEQIhT7N8nETOUfRT3qqkg0TFl74Yz+P3zE12ltd/qx7THJRm6Am7F80S
FKmW8x11sXQ6mqU7Z2geNFBjVf33YNiR6XqxHs8rVHCaDe4eAWwtwEnA6pbRPEi99aXKIlEryvZZ
Y/UyQwaWC0SiH31tEimTRjO1dbTBzQ5ApYAc5v9Iu7LeunFm+YsEiNoovWo7i9c4XhK/CIk90b7v
+vW36PlujkwrhxjnZYBBgFPuZrPZIrurHON77c6+qTrFXeeMe/Vw3rCPHxRs3Vag3AavpTyq5hSg
/TG6pz65iK9SR+7x8m+Ar7L776TXHB6/u6FdGEUq8JpvaLiP8Q2Tud1emiBMFN8WXvIsvIpjkfdh
j2OMByNFioGilEOc+mEeI1VpneVGt5sDu+1OZJu9/+DS6ia5knyBSwWAfFIpBjpqUklaJ7skPlvG
FO9NE8YGizvWsSL8StsMzpOBfIaJzHqBHjZc2rlsNozYsWeMdls4rS/7hTfv885WZOe8lZuZcwXK
ZRi16PWxozCSgElaxiSQOj+rsSCPbR4FKxAuqSzpJMfJhKWbqquR3FhQFIyll6TVBcaIPMglkqRb
lKRtYYy2jH6a9K6ViVrntgudlS1cCinAXE1CGRhQznSGQ/yFtfdA/eFKVNOLVoY5dVXzxokW6pMM
p0X0oZ/cBg8usmBdNiHw3KBjVk/GICm3pQorNAtFQsQNquEtC/Erfd7N+eKej7HNZQGhI2YBKYYe
+Z5kOVmCpKkM7Nz6Su4CJyWLYOG3c+4KgnMWtaqCFFBLxs1hdpC91EsNx7pjByUTwS6/WqMjVDoR
mcXl+boekjwogDn1doV8FHrGd4y3GW+k2KUfu8muFBQh2wt28iSX5eN80YKhNFuHdrUz6KoXQJnd
mmLRaSIyjQuMRpE7qxhhGppMGJ9zPtnGq/WQPDJSZyS/2+QKxEjno2S79MCnOYTu0CGPcHwf8KY1
GclMaYv3r/4Ho1qQcltO0DbWusUP2VVLvDkYd9PnzusVLnPGaqPJWZCZgQLcDi3R7GagmC8r2S5+
mpczOvYSz6h32X/u02fn5wqUSyOkJjXeFgHaLl5Ev3TFLlOfzjt0M1hWENyeGHKrr0LmT0yIX5UB
BvxDYvi5YQrHCTfDBbenmLIFDSe+od97kBEIZ4GstU71bX77uIh88z48aG9KzQ3Up5fPJK4VIFeM
gxK2jrIY8an0l0tyHynHTBNJgG7nlBUIdzQ2cZWNpaFjfxMbPbjFQQGv+Zi40VOLTlIMS8Zuv9fd
84u2XcitULldME9hFfUhTDPf6H0XXFEt1296Np7likT9tkPktHBc6OuVbkngk20dtf/W1oVtzH5b
ifhTt6ODqVealm6Co+19dEDSTKnyDhb12Uup3Arb5kW/zxlBK7NLxhhxLo9XWuslyaeC7fT3c1t1
MaacJjp+n2ovYCywRwss5qIv9O2VOIFwm3UagkipWETrMdgpZuuuHVAAFurd+fDa/NTSTjDcmTVk
Ofj72VFcILOrza6DNlsMHoLwe5Fq7nmsP4TyCYw7raS4BPFcDbDRia/fnh0uIne6Y8Vs9Czq1xJZ
xh1ZXStbZsAqAFJ/y/PjOOeO2Xh6oDtTKHg0Ymvx4UsE4+2M63iD3YAMyqwX8QJ2gwzHRL2rtaOS
Jc6SCgJvM7BXOJz/xlRqosYCTqzL9pK/LoVghbYNwSCibMKYD5wGXRm0pZqhxEzr1wL3kdS4yLuL
sY8FRzv7Qz867ITDBfeYdQtNJeDIerx4FP/xyWy9tDMtnVHOl4vCMBM3jwtDYODHe392zOonZC7e
5ZCG+UCB3GCAeXEjp/gKERuptfUFolBvnPD7ZPD6p/jnZ4J/hcwtXtLHAzHZ12Prsebw1k4wCmBe
5uAJroQ8wdsLCd5jfHwwygA+xYZjn6hkxocPalFr+qcxKqeK91K//5RVJyAWsqtaaQABxtI1AKrQ
bsD6+/1xtMmzdhPejwfliQh2wHYKwfjx/xvG5d4oRV5MYuC1sz3EdoxOh3hX/IowiOc1EJLW788b
KHIkF6l92M3KokyoBcMfMb3uir2l3At79zZz1coqLiqhQj+azQSUQVocy4jtaL6sk8RJpocoE7hw
82BZYXFxKGu1nOtsxVq08dTX43wdzIKnk+1ryhUGl3uDYuz1zoI9+tf+V32t7iXPuGQaPf0lFGiF
nXIsyD6mk99Bwfc4WH1g1rEBk2RcBVkXfSjoehcsD9/hoC7gmAD1AQo/2XDUxZ2TZxnda1D/tIfl
y/mAE/mO73NIZZrVCoHvppehfHucD59Nt/5WK9DqSTzrVlhhsmRwzn1csqjjIDb1HOaVmJY8mjvq
44bXab8rkPLFY4B4vQSb6q0DbZU0FvRxJG+ACmQAgtQdtCvM/9tF8Ou8L0VxwSULvHFNFh1gmDH+
CJLnKN393e9zyYHpLS20xO9HOeSb8QEcx/55hO1v4NNO4vusiJ60mFkDRGbZUuii6TXcM8aPCCtU
lva0HIIXPLHuhIldkCYULk1EgUa1mAEXl5bmjY8YfLabi+TX6BsvyR0TRZMOohsuYexzeQOteEM0
RwBdXqzMqX9EDsYvMK6mJnu0pbjKT9ElsiASeW7UXFYGqVyw2XAL4ZLhNh4tOw9/xqIuLIE3eeFT
0kdQZDOB06KNrR6+FwVuPC3BWSVyH69+muY0tmjB4rG0ra/KrwhDM/nOuIwxa7dj9H0ihjQWBGcy
B8/O0UfWgCcpAELIxAnzg4SRHNkt6YNaor4JRWWj6PRX2YZfJY4KTszRiIUvr9Q3Gpug6yXyY0ej
h8nLUEaJ7PtDufj7ZFG5DFKblFQLKzf0yU8fpRvVr/CAgynKfXw5LIfuF/t2KXb/eU7+rUo9wXKJ
RYuisC+YX+mgu2X62CylJ9TwE2RH/lkqMKRRa1hMzppmG21tE/2/ck9wZnA5pC4Lq+97fK9o3Q8o
3ZTAqGtPkCEFpxd/Zz1B4J5IBsxQMYbA9HFBkvW9sxkN0vhVPK71sSv/vVG8GCoUODDtyXIUpT9y
bGPZCN28Tzy19fPpMg1lJ4OuXvwQVqJBLsGCadwlV15onVqaDJnY1jcV77BG4QxPxqUFCkS03+4X
zBYfzrt3M3GhTQQK9BBTw9fE+x0nxbIS4+YBR2j1KOFuwEgfxlRQ8mzatcLg7tUkc17I2MnI+tKz
UT1U2v15G7Z38QqAK3CWICM9HQFgXCWH0aO+3tnVz/kmvuy85RFyi6DZ6S+KFwEs882H7LiCZXav
slVNkfTJAlhtF+4VzZbult3oS7vSx+uD6CQTOZHLVNTo8prqAGuW4LuZ/8BbtMiNbB3O2cNlpVIl
uCRi62Si8ZC9f5aOcQuyIrsHeZ/o9XPzZF45j/skqqYZkpUywGKtvEYXttcoLZpx8xupeT2/TiIk
Lkvl1lhrkwGkVJIewnRsoRgo4fKGHsq5Fj0uiPYTV+H0+jQZFvNhHpHbsAWjzNTvaSiqGwXRwEtX
9ElFZ5VFfAN1sYD8qhtB6btdmJ7Wx+ISg1nEMojogKDtShAFa466jx9MdzommT1AukQ6NKLX3M1q
YwXJ5Qm97kFjY+A4QU9As8/G+HskDdSB0m0CFn3lBwROZztoRa1y22XVCpdLH1VQDyD3A25/NL6E
+8KPIP2J4gYPeyhKJVf0kCgISIst7ipvdKo1JZEKvNis7GKBtNTU2EXX2RI4QP8q9nnliqkFjRZy
FFKvGtp1fERfPLRTqa10rX0eaTvwwSwJTUS8LvNDu1lvjaBjxJMQmZF+b/vIs3pB69x2fJwguPjA
0LEy1wper6XOWhRbUYMU7769sdzp46zdDWileC2ruvweNUu9P2/e9ob7jc33asQ9viRwPOO9ucDg
rLr4maH45yEEHuQJyeqgoWrdw4Na8FUeMeMPkQqoZrp/h8IHO9hs9dpiV7MlGI8b2+z2ifl4HuPj
gD+roZga4b/BQPkIJ6WUKQu8NVOngBAY7svZcbKjHnRTJqip4ZWejfx+QnKUQ+aOySkwC9AkApnS
3RJ7gf5zKAW3RaJQYNt7tX0tcGVoGk4rR4mdyPwezolgK23nh9/e42dUuinKQE2IQGi0xVWS1DZw
VUiKp2QQFGZ/yHwnJG6d8rq3+mKGKRiGAbfRvyOvg73oWCQV/w+KUdG5zw7Aj0XGCZJbICLXkpow
4/RJ89sAXw0lurtbsqPNcC+Z5aNZB0fVTLzzISnyKbdozSTF0dwgLpRWtWf9Ns8GRykPafrtPI5g
E/OTN62lz83CggPFPOhULLsNEpsqT3+HwjLlKgQDNSgCwprxCMV3QZmDJzazk0oQ6MLw4IqZmAk8
NWwzMSki4saeMtr/SsCXfgWy+UnwBSRwniG/N4t2fV4oOZw3jBdDeGkqod1QgVGsrjwTfzyTb78Y
c4WPHly4tekhQ+uT2UgHK0iduk+9hYjEiUUmcWdW1kBAsmC9oXn9qMuZY8Z3MZ6izoeDICMZXE7v
itBsyhJ7ypxvzOBuygT3/SIjuDRRhBMqWNaoKJk3Y3LRlNeL6GpQsD/52SNSgs1p0FioQSJJL2Wb
hoYdj7UtfN3/Q2X7OwMZXCogZtp1ff0W1az9h812y3jTupa/suYxdt2jodHv+/klErmQ+9wpK5BR
zCNAy17/Bp5jmxSNmxahoETavr04nbwGlxmiIbDGIQAOuWHDYwSvkME907DXhIqRoiXjswOGd+kU
IeqS8gYqHzYdLxutsKfh/rzrBNHNt+UaQbm0hJVe/bLXky9KJXjd3+77OfmMZ46zIslIMK6A8/YF
ui4QYC+RV23lu/TP7IP7+oYWjujZkS3DmSxEuWXSumDQphA2tfOzbuxU3Lyo7S8qX1nVJUUP3N95
kFspKbOqCm0g+AJOrzt5F4PO8jyAaE/xhHAKGMtJwJ7dxy/RYGf3jOMFl9Je3rnql15BJYFZ1H0p
oond3lUYHEfz4AatvTTRJJJYCFKCnavvSEedAAqw563bDsATCrdYHbTCQmil4wbSBMOequzRMev/
HQS3Qla6KHXFtm073QeNl0SimnLTU5Bw0TH6rBiUZ2BDTTkFc4R7vsW6KavLUvkVKg/nbRBBcHm1
n6qUJuxkzePJjrQcQ+9OKtJK2G7HXhnCJdJU7q1uNmAIYzCK98teO9AdG1MRfaVvFgorIG7V++X/
L0Dm8kJXHxp8OY80ttMKrUadIMJEruOWvyUDLfsARtHhopY9M3hWZkHds/22crKHvzKiXZu1tMDy
MKbIHI7L0SkFQk7tUrZD1xIVPtvF4wqPu0DKpzZNpgw2tR7Ybdxyp3Vu9rP19aPizvvyZ1p55+OP
OelDTl0BKu+rxyKJwzTUAZgcYlzidHumfMuUC87DCNbK4oqtarCCjlSAGQfF0YP8UBPDmRtR5/dm
0llZw/59VeLreUSlni3XYqW7dCIgFykFx8LmAb6CYJauIEiod2hsgyVlcaENN52W26PxWIu2rGAj
WVxeyIy5LtsQMP2Y21Ht1sUlCZ4CCZQLh/NLs32SryzikkNWx9AEUQHVeqNn4HHZuqugkNW7kEB2
YnDOhj/PI4pWiUsSZqkWdGC3pFXu91GHlhHRUL4IgUsNlgGB6ipGHEi9U8x3Q/Vw3gLBPoW+1/so
mMNcjnKWUAs0oiZxfwn9gJ9N3rpzUSMTqWiQr9TCNvXJDoJucCzoxrda4Y99+lfOhGDW+78kq/Uk
Ix1M7Rb8+oBLSkOQZ8+HosmL3wVtZ6Z9jGO2MW/wkF2g7KL5bV7tR8T+eb+eTxMmP4CdJKmMYhxu
1RsXsypQZd3RVnS9ez44TJn9+2oH50OV9PkIjzEi9EFuD5UukvYSuYxPEqWlS2MOl4GcpwojLyqP
7WI4qdy5Jq43zjttu478vYFNmcsVgUmzXmWNo0wujXUQ106guWZ7M6B3EyIQ+2bwlukoOusFh6Mp
c4mjLxuitBFwW29y2U1H8EqRNtqDsg88UUIUbjkua0SVjA8ndklUI00RsB1RinsVA7TJip1/haa0
4PtdCMglkdQsc1NPEYxvZ78X+Ypqx9TDZsZjJeryygsjwcuDIP7f6rhVaHZxmqaZxmxMj216rZkP
UiEoaUQQXL5ostoMY/bRgcFcu8SVoZmjPbsZPUFQKthFfy4szLfgWZnSgF6V5Oz6o/Vmbzose3pd
v4w+VsuVDp8b0Dxtgbe1XKOFYN4CAzCyYPl9kH8qeODTla8Ck0Su4xLHLA0yTdm11LxDswFr7EWv
8qGV7OWOjbOFTvCUXYmGeFhYn/Mj+6NWls2hgYFXi0WhdIU2dzsZEjvXJnsgFx15XPI7gZHb60ah
Tw8lmY86ZBUdu1QLJbyzlWSXR/IhwOchXabLJBwvavQIRH31QqzxLulQyZnyPsg+eQyc/gb2N65s
HuqAdLIcwNFB6BgJBtpM3NTS2j1v6/Z6nmC4ohR9q0sXM1ND7Vg3uRNVd10mOtI2TxtI2ejQstnQ
XCtiHR9eE2xpkksa39NZcBEj+H3+C0WJQqsyLPx+Gj712j+WiIZl+3LsZAD/pp1mZJDCgnmJ3Bvz
lxpiGFnuzdrLaB614THpH4r0n7x5Or82IrO4EKjjqswH6EA5M+TBKsvYGb3hn4fY3Fkrw7jlN7VS
AZVMCLaXyBurHdFvguGegBxQAuOhKrilF9nD/n0V0gtGZKo+A5i2ZPUuUSxwQBep6J1SZBKXLEKd
FpVK4bW+fEwzrxjRpgpiMYL3w0m21V50lbR9Rq58yJUeBqZCq74H4OD3j4qXHvOrgdrqjji6k/tG
6Yr4Xzf37AqQqzmo2VUWlQBYV6/DMttFf6mHwpu5zSS4QuFrjaYK0krBppL25k7zyp16baClh7V9
QxJDcOhv128rNK7QMMKcjhB9xg5DlwjrIbJrNNXb6Q4fDBoOFtCm7lXJJp17fgOc9yVIkt/HZD1q
qVmzaJknd1ConTYeRQPpeZDzIflBnrujUJEKEwQ+yBBtbazsmRx1xZuzu075Mmaiz/PNyvu3L0GC
8d6mXBnlJJ+xcmq3K7XrfrpJmx8TqBTUqBSsm8h9XP4gQ7XkbQX3pfHi1KH8JVMDN7Q6wWiKYI9B
8uq9SbitXbqKnSCtR3wN3PtS/WQ5nWf4w2RXD6Ppj6INcD5bWTwXgQphHd1cYFqbd18GiHT78pBM
u/ORIQLhcoeWdpHcRwCZcr/p8RTSm4LYE5xdFv+Fguv7mnYUwddZIEMp/PTKvITIjLTL/dAXscuI
4oFLGlOelYZSAWzpKzDSZ/YyoW1TRLUlQuGSRVxbxVQTeK1AI4/dxR10zKvAspdQHwUHpGCB+K+R
Fmm2LLIIrF7Z3pQvhulTnRSnzfq2fKtDcVJGasQBIlu7IjcstkuwlMmvmg2qQTe9ET2Xbn+wmhoU
fQ0Z9xg65zupNKyqDC18JbzNORJ7+Zk7GlSw0Cn8JEJjP/ahcD+B8e/ycoS5DXU02c0qa4/7V4yv
24lgthPeb5v4p/kQVP26FcGmVjmO0T/QKvBq7XFUbtpEdFcs8p/BJVe117QqVTHjzVobGAcEDe0Y
9+Ea9AzHC5HSn8iBXH4duzHHByQcGCzzxSQFVwmQ0Tp/gLLxEfO4nmZ0rqImoo/w7bA/eZT9+yoq
53iU+zCFR0vtu8RI2TTRySF0JNvkK4jIggxyxcg0Jj+61TA6kT5kT7XL8lKQOKKBDZEjuUQ7Wf2g
SCYM0nbgoLwBm+dOhcC8qElJ5DeuNOvlZJDiN6P6XdFfd5PomZ79nR93lMn0Ok1iGgrnNdkcS1Kw
s9240r68FUoYVB4TLyjszlMdXAMVtuVKjAHq/En1hyP4hMx5EG29s0ZUdh7iWQb3eEeMulyFu87T
/GYX3gg/gEWWcq4caNT2gQZL+1ixFzwFd3KHGfrIDvNCUMUIbeOOrSq1ZgqGC9xV7hh7Xr3rLgx0
2O7ZM361sypb9Iy/fYKdnMln4bnGByUzboQMWmD9qqTrOajc80smAOFn2LIcVMcG+36so9pp+/RO
jvG4Hhev52FE3uNn2NqRdqnBjpT+WBwsfwKj3HTX45qLeNGx3Ys6YrYfa8zfzuOn2aS2Dgad7YHO
Jz4evDPInCuvw7FF8oD+zYOa2KJRWJEruTxsxWUx6RNM7IKrAISvTXlhFT/O+3H7FDuZxeXcrKjq
3AhhlpoHv4amJlftGP8qQy3yFyuUPD1KRQzt2+nqBMllk1DFj9c9IJvmZqR7Rb47b9Ifis8TAJc0
TLRmyVYHADAcFgfqh0c0yEzQ505fxdzG2zn+BMZljMwMcyNiV2ZG09s5kb2EfsvDyxq8VNN+CSN7
xKCswMDNwLAIJPCgHQkCEy4wsiY1lTJAfdh6zcHA9ecjxD7uLG/Z0R35QUOnuGp/ksN5VBEoFylN
WISZhldDp6L7SXvIpWNHRV9cm6GxMowLDdVosm4ogNH5xm7pbXYHEHrWNa5fJ6e9LG+VC9FImQiS
C5YZw3O5ugCyUaniahWZ9qmSirRzt9PHyjIuTBJjgLD2CJiggh4SXlH84al5wgXvl/pQ32L84CAa
kNrc2StE7nih6jIPOfuIyKPJLeVvMcXV/PIcd08VqJTOx4bIidzJoihq3ZEQWFRNnbnofGUQrdN2
+OlQCdAVS1f5cjtNmt6cShDcTtJVXT306mM9vXzGChOsKLqMaXmFs4KGBYmVmhUbRltBeSsmdmjQ
4FO++o3CH5CRUc1Rb+BrNbPug9yJA8Hz2bajTr/PvTN1aKhME1Yyack/jXpT909F/HjeUSII5X0V
rYLxv1UHQEzqZRu+Guplan7/OwguxSF6cTKxWiXof5ZW5ObyVxqJpNBEdnApLTezzBg72JFOP2qw
TBvWFyX8S0PY37D64jC1RDMbdj6o5nOe/qwx2TSbsfd33uKSWKRbjZqXiCkLxeN47DDwJmokYj/x
4RsA5Hn/2xz8fDYF+WposLtSLTACjFCHOL9jzPw0Wd/bdRv37t+ZxKWvZNJw4dzAb+Gi+mgqAZGk
rnt9q35qBnJlGLfrS21Is4W9RkxBZmf685w8SJPgregP6f+39/gxba0H12GlAaTzx1+qr+8D13y9
8/oXaZd5JrVFX55bq6XLBISmGqXQVeGPm3YZClIhIU/zBdi/7Vm9jfJHXRO2QLCtzofFGohbpjGc
zF6eYNh4/N89klO7JWg4K3AQi8SF36hzzqFxa5WmSqAPDC06mF9AOntfxRgDwqznFW0xY784TFQ5
vVE91rb3OaaYk7GEv7fPCu1/R6olfbHab3U3e2rnl2B+Oh/7mx83uqxrRNZw4mn8fEFv5GNCA7DF
/fvZSy5A3nqwvM5T/OJYPCh3ArytRLjG4/IHhdxPq7FbHh2uvWfTb7js9uKH6qKIHHrFPqrkfSVq
9N6chF/DclEa1YqVFAbMnPD0bQ89uB0zfbxXe8MEdWyM9/Y6uenrRTnGljGBlK2avFmNf81JODlW
MBt+ry6mO/SYRs0MPRV0bGxVUOs/j4tt2i2zFbI/zwpuaujbZ2PgLfFh7J7AsyPIEKIV4CK7Ns02
lHtgycZtVH3FK6UyzoKwYr/xcfeg89zQFM00efoQiBGmtNZwr4fXE7DIfp3N1Mktr0x+qvnP2PwZ
i7qxtrPQCZALK6VMIytI8AHbzmhonJrrucu8nrR2ajXfzoewyDYulKisqGiKgm1acMvs0uZ7Oua7
pLqLW6iBQk2nHD4zRAxBlt/+5OLDjOUsmygwZfKcmNlTJQ+2oXeCy/qt2nqNwkVGOSwRmSU4Me0t
h8ggV6oVAcTmQyjEShR8xloQquF7GasxKjO5A9Fq+gsaYwd1v9gHvIKCILctbeIlXuiK9Dc2j8Q1
JjtZVoXR0BpNFLXAZCdHeEH2w0Ua7gcnPaiMw/l7iZJJ1J76cUczrQ28QWgKwUgV/6KHZsqCQMsB
nWSYYZ/CGcJUX7PCDebL3hKU4R9j/z0UV/dpdamqegooSheviCAYkZIfuaHs5aQVtbpsrN97MG6j
ZaWeAApg5Ka4xNTMgUCfcgTZNyhFVGe4hvKSb72e33EfMxYwQamsG8QgIOjkKvRATbqJ0nBw6nly
MkW2c/OQGv85Lb4H4Sr0djbDfqyiwYmLr+V0bOabWqiI8XGDvcfgVmoxcoVIPTCKVKo8XDdPXg7R
Me+8uz6qR2rvYbg1iiql6IcyBozqWC8D+jZT75/pwnDpLtlDlsJB/eJl0LQWIrOVeJ/33yNzubGI
E3nUGxioXTHt3hx8URJELF3ZL/3wRizotxn6q8jg8mLdQwEpYYumNa9p/KqFLxa5KZvcPe9RUQBy
iTGNghwvzHBoKJUXGRjpWpLuxooIYDauE9+5j6/ds2I0zcBEoLNERf0ShNd0p78VuKI35o3C7z0W
9/FO88KUB+a6/tg26HTsdwnYPRoojL5J6liuiKVtMyNCrwTM6EiMH7rYpxCXUpaOzAFeGwV0B+2w
J61q6zqT9tifX7DtjXbC4jI+PrRMjC2ng5PLkHl6tHClfR7g7WH8Y6SfELicFMralLYlQ7Cyi8E0
H9Vc8qMo+Gbq45UhVx7kW58ttXB7ItTMZEtzDptZvzrP9KApFUqBrfa2CvXxwNVeza//djyIWqS3
Q/9kJ5eyVDIu0VAAKzSVeynJf6VZtJ8z0ZzfH8LxhMPlrDjGPZysAYc1mof7FJexA16oWDAidbjS
vWD9WASc8yGXqarEkvIsBh6+73aKFx/BbIOBOUa+gQEc5zyayIlcmhrmrNSKCKGfQcRXcvJup4ju
ZUQRz6WowWpDywphT2UuLo3rGxIGAla7jTqKpYzfa8Q3i+B9WQmJBDOgoGAcCz/0RsnG2T/e6shS
EPPV7OhKOBQgsOwtaa6iXcp1pa9ZZMxH2dEc+rO8iq/m1+WYXLOBub50Rc8626fKyU4uexiSPJQh
GJedLJHAUxU6ifISmKZXzLP3mcCwTMUkMoT8ePacXq8ggjwUWLWktOXFmcpgX1mW+3covD16kUl5
CxQLBMvjS5G6JLs7D7G9SCdDuHTYhbleSzMgxtGL0L6OSkqwh0QI7N9XYaCYU6+iqB6c7rWunss+
ss9bsB3dVFUgimqiYOavHauwLSFAiEMe0zvaUcWsi3kguR340D/BOBT6KWaMQ+3+EpVLDUbWhbE0
A1XbNQd9jyMfF51A3VvIRZVj3umVXYlOr01frkzlkkUv4xImm7GRc/nbGN2SoRUs1mbCOwHwhUwo
xVBt0limAOtVG6QgbBqhthibgpQkMIRnhqxHCd/6CrxHgu+VslP/O8UCMt7KDm7nxFmDmaQGdjSN
V5o38/JTsPybqWYFwO0bdWybYkFXDYh/F1+yrYv8GjRrPrnLs7ch5NDpUpuIWRM3i7EVLrebimGu
a71iCwSl0OQ1mL5pkmpL0avUBoJY2OiEeu9EroSYA0KiNgcWm0xfXCbnFvmamx9K0E9+7hNkZRlX
SIBcS1PzEGjJZXQf7+td/KAdDLwX7kyMyekHqLudX0NRrHOVRBapnYrmblRj8zVVb0L1MhsO5yFE
UcIliaQvkyoPEOZmldrNMDrGDDJ2EDZCUllgzXYhtvIflxsSq07qiG2pzgVjxezlXn1lutCBj2xG
twpN5VZwfyHYxLxokpIk1tAHcOCsoiN+qL5JQfHfn/vfxaDOfe3EzZiSmLyl2e4gyXZ9BX5oV35B
i/oudLW76Iv2d6lJ51IHLWiTFBmsGlGlZxWkNcZUcGUhchyXPMKgmZWRnVhL7rfx7Wg8nw+77cg2
KDTxdEqst429OnJHoui1PLLKKxwOkao845H/a9qIxhU3zcD3oIphNDy683JnJYHWagENMEenka0l
zzEV3loxT3yo9lcQXLpTaFCYGngS/x2/UH0D87PpLrhUXhQ/RxEpehTbznkrQC7ntTOUXA2our/N
6zLSl8RtLlq/BmEsxkoFX7ub64RLdlynylDi4U9BKanqLJ4wBx+Eo6PopZ90jdsbsfuJcFjBcBFN
qgCDF4EFRjxLd7Rx9vQpcEtT9c7DbGegFQ4X1uYc59qsw5zWM46GEx8DdwKTG6ZkDLRiZg+fUKhB
clgBctHRd3W1TGCVcKJL4zg+T/viIojs5tcEOtdxn4lmcli2/hiMp+XiYqOKoFkITcvBkVOy6ywJ
2vGhM7b6lUUx5pT0xnVd1YJUsX21tLKROxazbDayQn67WmJ3PcGhO+LlEgzQYqrJjbfT9/7kTkSj
HcdIT1jwH8k32WGlNGuNSx2CjqTeXo6TV/rFTr4jX0sv9oWbb/N+ZGUrd1yGzVTNWgxbWyjIY4QX
fV2OQjBFXrqRJ0Tbzi2n5eQOzGbUTS3NgCbte0/3U3w2NHsw/Bw0H6olB1FzHPu5D9GDCSFNtXQF
XymcczNrIZFRYheyTm8m+a7uNF8Rdnpv5pQVDOfDWckmIx0B00zhvpnkQ5ME/qJOgtS18TCLWFnh
8N6LyqqKG+CMaFZjxAaDYmu4NtYOytfga/Oj9DG2cSWaO9jOzydYnperKyC5lQcmyzGTixzjSc58
mx7Y43PgiOgbNw+4FRhXfKjoKSGqyRIn7jtL+kO3BClTsFgml5njwpSmWQFAWswY+Hcb3MtoigBk
M22trODSclJWllxS7Gra9ugkTAz1iGvIwq6Ubq5sUjW/YvCX2mZeia7PNsvfFTKXn7vByonWwTyr
+B5PV3Kho1frqKmiA060TszNq3pHzuVlnghwiB48odtksbtCvzt/uomWisvDipmHqgJ5CCdBe5ah
Y2YtOegQ1fw7FC5JLEnQ1JIEFIXonqlU31Q53mv1IqjcRcZwSWJJDRKUbGHm6sUo0EQ7fi0k4cXM
Ngqk6yxLgYi8xi9LEIVL0+KlIu8z6nZkjnTPINHykBqm+gt0yvXRVNoO+jX9dylGr+OYRvE9iY3K
w2TqspvbxPCjMEH3mDGQVPTSux2dpz+P83WuIr9ZOarwydi3yw5kpnac39eR/5klPcFwvgZHZpPm
AbwwyJGdKrrdq9CYN0PvPIzIGi4fV0kIUccM1syT1xG7i3Qbl8lD/uM8zPZWoyrRMZOskLfLuNVW
Y4y2A2WPQTS8lro7nDHnf3/zNk+TZaoTk2qoirmcG4Wmpo8ZslV/TB/rmvVBuzkk82o3n30FB6Z1
+MwX3xqSy8JdnhFMswGyiAo7Up+T7BNrswbgMnBklWGNa31W52sQOLSD/AcaUdBL+l3gvK0Cag3E
JVxKR6tUYwA1EIJmrD9hbVu4j5J2zQ5D5AI05he+osESYaEwSokeFy7kFFMKqRUjslkLWu7lO9AL
BH6wL3FBJB30XuDFrdCDrDCBqgtRNPznfZZvkrLsMqvBV7P5Q8NRoqiiz02WkD4YhO5VjYIRBDUa
h5BIc5kmuNd3gmmvmL/07KjVIsaurdNYW2FwwTaqndI1JjCgymOTPrADvB50jZ9WkIfS3UgWHcIi
o7jgC6RsKDStxVdL4+fJdVZe1I3gONlemZPfuLAbk6Qb0euBKxPpNkUf1RTcnQ81EQCzcZV18LIC
fim2MKV8NfwfaVfWHLfNbH8Rq0iCBMlXrjMajWRJlmX7hWU7Mfd956+/B/IXi4KYwbXylEqpzDMN
NBqNXk7Lj2Eual8UAXC3u1RMuZyoAMAtaESuGdQ+y6ovH0bq1j+7azYeJJVEB2jvBaKh5gNPHirL
b/gXspJoRZE0rOoiH5z/DU+cT/JD1nnSnerGV6Ks8K6cG0RO+/qubiWiVIiLW4+qJN8WS/vHZCqK
tZWJU7fKQOeWlUKmpkQDcvXRiI6XdWHvotsCcMomx0YzWQZECKVrRf0+qJ+m8Cironto15RuVopT
OSUl49jLgPmnHiY6WkFrsxEPoprl3RO6geKUbyqiOmlWBoWaLH04jSnY9UzT/W/rxrk7cZJU+kqA
EieerFZ2v1znoCYvwrvLOLthIE1DZTJ6cFA0wlcmR7E0KCSFwdEC4it27mpe6mdOeGhUm/HaziJH
bn/9XgC59ZuLqhnAzgqVw+xgabwhTeL21ieBWCIUbv0meTVKLWdindcf9ZGVSNUVhoF3GFWo3f4K
OSnvuvM2a8k5j2ZamSUpAZqGZz2+JbV/WSqRUNwVnieySq0K34/nzEnNQzm0fjKJitXZBry5V1+k
4AnPjQbUG1MMlFnzQu1mpKexTzC0QnUuS7MbHdioHp+Wt6K+zzD9A5Mw0IPOckiSM98tPsEYWvHU
IyEaZ0wxeGZqsxmXRusuz95WLYNygdqa3wc0skWcjnu2G2+S388pTs2HASSLhLlbFPzN9G4ij4LV
2zd5v8/Rm3h+2qwdK2tw5CsWDpPulRvt9te8yEroPO6CPdPYYeisBbrz11f6OFtoHiYYT6EFKqpD
GszFBLv6kfW1//mkOVxJGyjuxtCtqhrhViILlx8Zad57KlC332eHbOuddFoitUyUGb5Pn6JBf4kD
LcsEF9/+02gjB6cAc7+2CZwIaHfA8rEoSv4yHiwHTgvKQws3PauCVNiudWCbg8I/GU4+28ONYElT
Y4w0leHg95/S8rgaso0QrcALYnbzjXHYgHCnyKx7qWUljSA1/DSH9oSYyiL7EkYjTLIAajeYrqFr
U0aeVKNoenotUDv9s4Kdh/D29XpAwwyGv2EmwoOI+2XX5r1A8TVXq9qZudFgs4wi7Ru7WsiAqnna
HLK2GEN7qGcMg7l8gHe3y0THt6IqlvVm9KVeamEOVxNHqi71m76ghWZPq5l9NyQ9/PbfsLhda6fE
WMOKsizp5zT+kpZPeJoJ5NmtWcfoNQTMFQWvMX5ulKaDY0Y3FvbARNJKc0p/PJDA/Cx/Xr3WiT3T
yx/flRbYgnLWIirJGDUyQKVDg+l8wRCw6Xkm2tcwCbMNJLcQvJ52HSYdzQYIpysyfcOdoqPGIiTs
BJSfWeaMUZdKjvVNs1W/gTkUPQj37hGUrOmGZiGWIsucT9HHWTX2MxzBOblv59veFPREib7PHbJ0
rSxwzeD7lnVOs8+1iFXzX9brtwD80arnSlbmBQDq1+TT7PbwxSIvc+TZ/8WLoohM1N7B2qwYX8m4
ttGKgBVK2AjNQA3pys0CtP+2bM/exsbYkgkmYmHLlqJvXepseRZVj4nE4K7czlrGWc6BUEZBFBG7
XYJMRCmwZ/a2S8Wdnma22lhm1X5d0zrz+EHudDdpPakW8QmIgJiwm+XqdE3Shp5pGTajmi0vX9eb
ob8r6+z+sqnb1WdVwdm0dBQY8nGndQ77eByARKxAHp+i9OPl7+9uy+b7nCnVmibvtKFG1WoZOaQ7
NhKmIhP/v4Fwey9XkzlMGNrk1LVbh5E7V06ble5/A+E2PyuUdpUoVmpUEKdFUKtVbuX3xNP1zXJx
G99PQ9IqzHwVRHdQ9QZKf1vWBBU0u9q1AWF/32jX2pt0Gdlh1Jtjmdy2iVcRMDyJ6CT2fJ+tLNyb
Ui6zEMkd7IoSgwI2/iajfGHUakfp70vRiL3923QjE2f3c5CnqRnTs9Sye3d2UbX4PXbD66p01I+M
slI+yJUrqnHZt9YbWO46SIZClSMdS2kdzK/s3Rz7ybmxwNbCqOks8XUqOK/8a1MJqZ4XEgDX1iuP
aBHwCqdPnR9ji0oC2f3/DOncVxdN06hFVOUNLQgCyqXWpJjAuMjzscNlYfekST2tMSfHikVvp32D
8RuNcNywraV14Ccu4FrivdGBzHJuiB3novDk/jq+wHDef2dgmOZsQahhuQ2VxB6T9xT3Yc7UP8vG
E2aNZa2szQhB5NmTr7IDZiO4vYHukTrHVv2apyoKtgm2iu9JVJsoTBB1RV+MfCbLeY2+sMF1xVgE
l23hbnRgKxxnDONlXZNkxfIhKPWLj15y1KNyJ/tooPdC7zKcaLM4q5guSTQVoOV2kvHbkn9JM4GT
ur9syPLg8cRi1ZylyvNCk9oCxqPR5LusSrzVoI8tWXxlENWg71sMohBwRRpwUfkAYoFxAXNuNnhb
OMxKsd5/ZLFyG6YYbv90ENH4756nDR5n7MMe4wtjCjwjkp1kOkSNbofv4O1FQBT+NkWLl46ABGd+
ZbnJGsL0QW1pkKba9ZSLSEB3lWADwZnaoa9jUx0A0UvVoaItOBFEpRb7m/OCwRf9zlOurBrr6pG/
0nN7tMA7YTlV5EETvDYIHVEbkUAmvgAY7CXzIrWQqaAnqjy1vSBfsX9OsSEEgQHVpHwgapjoHKHm
ktVNp6PNgoamK2X29EP2WZtSOQletbsCbfDY3zeuRTrIVS6xJl+Kob2Lb/Rf3mEJNt/nLEFi1aGW
E2Tolfqj1X/K3/f8ojpm7qGpG03yHMAyNNI6zTA15GHwkoNykry2BlWviei+fEgD4TDG3fO5AeTO
Z4Nhll3Ergm1fySNt0h3g+xeXrRdtaYKMUxVxdqpvH1TizAMUUHEYrklI4zpgvEpC1D3iKIDSAXa
Usm/DLlnUakKmkFZMYim8YQKiRySGE4m9CD8QOt7HUSlq/TUG4soKL6ncFsg7n0Rp4akWh2Awq8s
TN2drWdm4KsJ04B6tE2WzrtempZsqQauCsW0eBUZLbCyFiaBi4ckYBT+nWbHSlTkvuc7bzE4rRg1
S+tThmHWCYqmRzutZjtveyTVv4eidq89FUQdPaZuWog74K54fWjnxWynRddmp6xvMZ7KnnAREsGb
YxcDxBMKksFIoVLuiqVZV9TV0s3OZHo0pDaZr+Zc5P68VQbUmisq0fHsAC3km7GZdRkyxtwZuca7
ZShx5WUC+/Ycfnkd0H0NwW1MA47mXMlWyCGZwRJTN84MyY7ixKkzzDPQLcXrzGi2leWuTGNR/I7d
cW/RMSLHUCjWUOW81ikfEoMUM1QvYKcY7f6YFdwKqb13rg1ISUG+ZIIKEAFybrcyBXMTSQ4cel59
3VcOEjKc1bXsgpjEFdG87oT+VVmVNWRKWGGUztN5DnquZ9C7yanRblZ+1DyaunKJ0P/o6U5zWz0k
D+r9Zfv0Vh0BiVobVNpYyOTyVId6pfRhpgMyXArbkMa/65zaJZ3/ugyzp5CqTokM1hVLU/iTpWih
tjQmnZxYvy/AOhkmf3wfQo4NAPsBm/u2bQuNhiMAyv4zwp1KLKjQ312nzffZ3zff79GYaoUqvl9n
sh0aH4w8sdfix+VV2lcAbD+oLWVVwyPzNcqqDV2fhtr0rNYZ3tDkkAWMuwXjDJz8LnITEbH22/sJ
SBtE7tqoYxl8moU+OQ2tbBDTeRTBz7b7SofVuyzcLhIU+5nLTAN352vZRiPKVVPOUKZmfRuMFi2n
JyU/GEkusEx7qoY4OnptQOzzlh+UWisCt3o5O31zlrrIXtfPlwXZBbAMUN0wR/ItR9IaWlZCQ3R9
DpI7J/lNbzX+ZYi3tx7MAHJX+LphaG+crzUcSDFgEJhTKXn2FGaV5ugIuF5DbXI3n9PZiaZOINZO
2gyg4BFG/BNVHZrO2bqWLrmkzVg4NfhV+ND5v/j7xLUwu3aVpbAwHkbTrTfjTcomD00px03L7Ld1
Sh/AepO7KwbZV+50GCz38nrunV4w+qPgGEYO9JDcxd7XKpigEnUG6W5mp1HlroM7VE+XQfY2zaIG
W0ENfEgmp+Bdmk1DXcngJ7YejMSylQTdwYpjhHDEmkng7+0poWXIloXGPwOPZ26zymZRI2SjsYCm
M9Rf1z8fasrIIl++z71jk3lUzErBio3Tw0g/WuM7rMH2+9xiDU1E4Z/g+32eOrm22lVz1+YHeRY6
KmxveVfBMk2wN+ApQzXe569TYzBCFb5QDV4Fp0VosgjQEaGi3Bw1HG0QP/55+R3WboPIrV1FptoM
E7hGqXmfqMp5MZW7y6rGVueSTNzqpTQxB5PRbVmFUyOfkIJPFEWm6fRIamLPg1saIo9r5+20lQoZ
xdf228qjpI1iYMowD2DjvirbExr/8F7zK9c6ghRyMQRmUIjJ3YdjTIouWYDZRyBw1zAagX4wHjE/
aPYQN/RzR5Q13TUU4MqG2YXXB315LWQyjnlNdWxdjdXsUTeHWcK6YPNEGNzRHaQhlVoNGEPxF0G5
SoURsbOI4nHXwsLYyRoIEuBJ8BHQdFmKVDLguSIP8MyefgXudHSJswiOjEZ7448Tm1CPDR4zWBsH
aZakdTTrCdYvfCqrH9k7MgyvAdiybgCWLlwMMgNguTKD8SOL92suQshohGCRVkc0TGpf+TYScbpQ
6WSKYwJAnR7b6/Uac4R8ySnNGxjd55yGqHdQuGecZtRTta5ND0Q2RlhzQCDg4nw/V9ovByqwwLvX
1UY8zkqR9R8w00L0uohYKNFOFwzTjjMfXEUCt4yt1huThTivAatv4oBxV/Cqr+q6EhzlobtfMTEL
waSlc+HnCHD2FhFZXBVU82x6KmqAXutJpSllrcY69OSud9nIsSKoD9qD6uf/j+rAnbOsyESFX4Gn
vA6eoNdgaUhL9E7gGlOs4kmR1yt4ASeMTRLc9iIY3kvHPKREzxAFCatPsjLZNLseNVGeZueihCwI
XOuaiv/yjR6LpcdF3MN/6dFWwhJq1RmPD5c1sBZ+fq6+//EdBjj40aiIAaDCKTvoYOtMQomHkxkT
5os+ytORdl8G9dqUbjX6OLXBZbwdj+kVHqfv+thHeMNBPLn+ZMY3qSj3vq94G4G4S1nKwT5crBDI
UB16tZxZtYre2YOffWTBRZGXsWefUEgE7TNUzChARPO17pllqK5mOcwIZg4eq67MfQvRxci2zvlN
hRJsWeRGCyE5k7hGQ2OF1TMkCzLmvuTVT7+KYdvAOhbvUZGNhJyKTF1YpnULuPSICPQhQZSH5a/f
QUqDzPUGh1ONJIyNMWYrqQarr7jkED9obutZwRwkbncSulI7thB44Oyw8Ig0Lb7WxNATsyjmFs41
RggRdz50qWuh1O07tRWHBWvxZOhOaequf10+A7t2ZAPM2RGlNTNrqBB8JO1hrA5lfz00gmP2Lzry
Ihxnf5MQr7B8gHDa1wXuNuNLoh8zDE+9Il55Lr6LHI+9d6siGzJF05huouSTP3dIh2WqMs4Y5cbq
+CKvPOlnltapAzHB7q6RfAHjs/Ip0SVLHwBGHvLrf6QbfD1gXvB0eE9IcCsc36ymJV2nViVcgvoz
87trP/ww2pYHBqrr/GYMpKOIXW9XRTYCcipSTuq8IOqJ7Wv8tAsk62kU8SXtW8oNBqcixYCJ4KkK
jMYbUPNZujCVARh9j9phOrT+ZZ1/vkg4z0OR0b2o6Ih0wbfn9COXVFLrKRSScRioTozJiRSuHOrQ
J7v2BpcVoyM3shyEzNbsSXQBma9RUYkV1lMO5PQI7gR7PdUHRlRXBn/eNAAD9iIi3xGRIiVMErNG
lmT4Uq92JErP7hqszfc5pTCSTKWN2sA1WMhthmsHU8LkvyLD/FkMsqjRZ/ei3oBx2pHmszXpMVYN
Q0VWxbArWTT9UYTA/r55SkQr+IxIBYRSO1Txj6GJHYHO7SIglYShDfBs3rAVtoVcjDmmtjk6thvV
SazmRZedJnV7mzXqaqektJUvl1GZIvPqxkqoZfihyNo+W+aNWGlL8lZjDlxRhedhlOwlIseZzkcl
akO3S5sPKe3PCtFEU3731GMLzK0ncgskzSMAW7OfRtfDhA462YVvbF8WcM82IadlskAE4q8G5/Fo
yCJEY5ShEhRRjkafPizrdD90okLgvc1DuwqCeCbWEq+V1+pBBqWtpThZHIweejB16q+1iGRoh1gF
PMsbDO5EacW0Nm0KjL5x9QemIqkb3YE59dbyrG/UXtzloQ3e5ekQlNsYCLXjYcL7+H1vqTUyPrDu
5/G5vS11TcYdR4IZKabYE/VH7O7YCx5fRxIO9dBnuoWTJtWtH0mpgQGaU3idVZZICXehULkLO2ig
gol/TxAdg2jrLFqcdDrpijPo36VOVEWyqxkg2cXEPQzbA1X2a82oCmh53JXT/64SzCS6ix6V+752
Ondxc9BR0VKQeNr1p9AQ9huT05RZWmLNYJjPs2Pd6Gt7WIjduabNqhwN9CLpAuu1L6Uh6yrqZFAt
w12YhpLFZCEIWceSqykPEfhV//wcI6uhEhVPTU3hPbZ5tij4uAtEObrPFJWNQ/StGzoBCHsc8NZw
A8J7alGVaGHfY91IkbpErk+Whhd6IKkntZwFWDtVt89zJCg1dQVVGHyQeZRrLUuzGvxuXwsb9ulm
CECUgNcYKy0Bs+WJero7C17se/uEHNdvUO7ZkrWWGqdaNTmr8TjWD4goXt6mXdXTUAuItBLSDHip
vFb3rF20aa0nKMI1487Cu8i1nOLz7MQHjEl21HsBnrq3ZS94FhdirotxVhcNBJrL/14ObhJIn1iI
T72uA+EzTATHnWYpK6u6JxAvfFz95NCdo3O7OIjlIAm1HISVtnu3JMLmzxWPsFO81iPgkQ4gwEGK
uqhuk3XxqnC+0pbYVVPhqII9Y7jB4pW/x0SESe6BhT67/rpGDCxxjHtpfe5chaXC/kV+K6ol3n2K
bWG5FQVncZVFMWA7b/LMT9mVdsTLyFUeJVfEW7un/FsotrkbZ2dMLLhXC6CM/kBBIqsJyCJEK8h5
oW2RdqjpymDq58jro/ioLo2tRZngubwjBqWGhpgosg1ITPIhDivHDcnqw0yQxixR7Wr5o+BUsUXn
DOErCM5MoFBQ7bIItUxoOYgOqMx3E+g5PAzisea6y2g7PugrMM5kdPpMeg2Ddx3ZGnQ7HcODvrSy
ixSYFxPJQfL0aKqZDw/WvQwsWEie07q04ihrZABHJKAoKliTPy/IV7ei8X2yNSbrzL2K4sG6r/yk
mj9OIIYEt9vDZUF2zASz6DJqcmRTfkMXmiKN0pUWBNFoddNpULxUdSO1ccgkyq/trtkGijtDUtMu
mclqBin5WKIgcur/uLUYS7YB4A6Rliu5Bn8PTU/tIdM/RlpnU9Hgkl2NQyCNzTFD0R7PuDg3UmPl
jGoHBL7RetU2ra3l36T4HIPlJYk9FKnZl3dI3bk44AC+QHInaiBSQscBpeQsUo64q9tkJ5LeypNt
utbj4K4YlFVr9nBoQSc7R1cpXkZfBnEckS3fm5O9+R3cYYsHzcomCiKEX78j8yonO2soo1jcElEG
0UrvxW22cvO0jMtoxJo2Qm5GBTWX9vi9PLGx54U/fJefRKZkz/14BcfdJgmZSmSSsLOdZwaMplRy
lHs0/IBoNvMNYQZzr/rqFR53HFrT6KpeQvcDm+yuuMXVeiqc/KQhKCu743k6CB2e3QP4soEmdz6Q
LFAKuYaE/Y/sW4txa/Mhegw/qpH7K00brW5zuKy8Ikj298292bfZOtEGe1hF5zz7nFDBvSlUEnax
bgBAO1TqXfi8a4tHHdZ9j/cKom8uK7RHUPu/ycPM6QZunSorNxh3im4eo05Dp5QuOO6iFeOuaCvU
uypkWi8ZB1372neCimDhinHmhCTj1HYJROg8lg6oAkpsNsGdghG/O/WiBmHhueLMhpLqNAJXHQQ6
aXchSLBgNtAcyChuMM3qXX729lzxbj1qLaSxlZ41Ysa0M0zu+LJ86L1nXtwnWXDlCHbL4owGUaXE
igos5tK3zqIOX/um+nZZ5fZee68E4gxFRYqixVRq1OX6xC+89TAetNRLYJkUp0AhNKZmoTLlr8uo
O+/ZV6CcrVBnvV2nAYI1g97bU1IlzkSjn0Ynf1em3tWyYTheRty/WVEUjPoRC0QCnF52smRNaQLC
NzmU/VlpwOXT4hVrIEc7zdMSyB36vfGPqa3mtcAv/pc1fgHnlNSQatmcxudDEd2zEXnjYfrCUo2K
g3onDHux3FXwnhbIywerll4xUFYJSBMtT0OQnMFQepVfiQZo772SsJO/ReObndZK0g0MTmcTNyaP
TdxYD/KRMfAkvsja77xiXkFxmtqWkZKlIaBKTJo2z1VtU+PLf9ISvrYyhBdbxeg8eY5PKYf2wJqM
xbME/8VKvqwaO/gbQ981xaTJEnBGf/GGe/2QNXb89GscXmkKicNFK8ddY2mKOgu1Z8qvfpH6Dyqa
HN6Ranu1OdzVpVckauYWEhnEifPPbel2olfsvjV8WTTu7pr6JKykHhB1783dTT/dXd580fc5EzHR
ZBl6ZpTUYrVTA6PTBVbvXy6rFwk4OzDSaEEGDQjL3QxrOwSSZ7QoivrlIFluIqIPEmw85YJQ5SKb
asqWzFyMn/KaPunm+FBNoltfYGz4GoDI6HMktAGDum53DUu7UI7l+Jg2Cco476vYH1eBSd19WCL0
j0IHmbztwQiluCM982M09SqMb1t620i9XU7ee1TiBYY7p7mRjjNRAbNInir9NUZCxun9Z88LAnc0
lUqK4kiGn07PyepoP38RxOP6XbzkA0v7i7IY/2J7XhC5k6o0YawWC1u6YMHInSpQItu8Vh8MjNyZ
DqYsWEIhHndsmxCJPGmBhCyORvHARMMbG8KswbCiEuvp8o6JFIM7xGo6TlUVAm0a13OVVx8KwwjA
6H07VqHAl/6X4/yyktxxbkZE49McK9nA14VkqCCKztFxwGB5DA9xiMh87Buo33jPwzA2t4YhKUUr
g34AuhLe6X5zl+KkOQY6fzHtZQzwMg+9SrB9TP/ePstfMDkXNG6rMSEj08/soTNbm1Qnc/x0ec9E
GNzFntA4stYCctXSt3750WdPRStk5mIfuSQI53IqHSyhVQGEUR+y+jLpJgqoLQU5JmcIqyVEInGG
Y2nynpAZaL3f/QyD0jc/LKldnkjQHNEuxM71Wf94eRlF6sF+00Y9CC16arCDVq4nBdMS0ql2LiPs
ZXpxy79oA2c7NGVpi2RiO+X2WMYYJIgdppB8MK9LdBJSv4ntRrbpfSY41SLROBsyoWBwICZE67PH
eIztlTaCw7yHYKB70GJkB+obEncT1HOzluBdl0S3JD1UhcC52LNL2+9zOj60UlHSCt+X0wONFzvB
dVUliI4IStd3ze0WiNPzXivwomP8qCzFOjzO4KGgSDqhMMh5V60OZna9rBpb1Y3KmZIc13MJqQrw
8tI8t81U8D7dO0hbBE6pGwXDApUG4oTlSVrvtep20gVRnj3vZQvBKfWI9sdyYWd1kSY7m27X6srU
70fpYKjgVA/G6l5wivZM0RaQ02ZTGyUpibFq2U+WG+wC87jeD65+pTuLsCBUtIDchWiotEUnEcBU
3ZeyO2oe5Pd0F7xSA+4i1HO1UcoeKzj6o6s6pbse+icNIRhMQfoqnvq0+57eLCAfhFH0VZLDFUqR
Hmf0FjQZXp2D4q9B7xEMB24D+UkzbHFKUGAk+HhMWQwhBngBF62z19Gh9NHqBeJDRDBcT77uA9Hr
WoTHGQ2as2Q2c9VMJVDVp1ETmFWBbvA92ug3KI2KhTfn8Fs/J3ZCfyiVqIlBcLwszkYsFcYB1y2E
mBL5pqtrepRA8O/IcZl5+bgMXm+0k63FqnpDY5HZ3Y2Db1WFsx9tLrWrztIK4dfihrgokmP7Nbj1
jdU4v4aSaa3omhStK2dRKA63EbGXJLHzY3Yjf2LZDMmRH8yHyV2eFUXEYiiy+3zVhqnVs1U9M1aj
crj0y4fsTM7My9ZOcWMLO5gENszizIqMEVBNwXa18/pr5DOuwqOGQW+DGx/SK1Q9XDaZogXlDIys
l6sx6ljQcr2Z9CfDrO2RCA7D5Rsa6fjXd1kthblK2KYl9PNq3U0xZpJQH/F/97IsApVEcvQ1EIL8
eqX3OHXLlZQ7ut8F4UfLGRSX0frWgXStfxAxt1xeP9QOv4YsYoKgPwvy6vG9PKaOpRzm5fNlufYx
QCvA+GhQAsDtkRlZ5ZAMSCmb5Yd0/DmsN2oiqFnbhwCdFzhvNFSscRcnJhmaZjQgBauDnxjFNU6v
I5lVP14W5F826AWG0+00WvoZNgnXy3X6gbj69+KRfigPrYdWL8f8HmWO8L3Afjn/OkGH8m/JuMUj
RT5opAak9YCABrW7oJXt/pQ4g0ucQrGLDz1GdOdOGohO8r7a/0bmH5WkW4okLoFc0h9m8mOtnkzN
IXIkOMH79glFxJi+gweEztO4oFG0wFwpxCB7dL+yMaWxGz1qt6uXe8YXUT/g7tPc2KBxFtgom3E2
CqCZj71b3HSY6VA4INxZ4ApjFrT/rvzuFpBTzbqDXyAbsB6NN1c2I6MPXfUo/d3BAhe+PtnCbord
w7ARkdPSJUySOmSR93Gw1avkgAdF6mMgH97oV507uToyC6ioFFaaiXA5VVX1wlzVCkubHvNruXDz
L8kV2lftDgM6fpIr1e0eppOoQkq0obzLR+Nx1eecoV6HyJ+ntyoaHk7kzEYltBhGaKuySGPJ3pl8
WWDe2zO6BAQS7CXFUplTwDSWuuWBlbwXfirstBesq8XZ6N4M66rsIGFRBXilghXDrkrlvwrFhN68
2JqolZSJhaDZxITSV3o7V5wEhYJMTSnafr6LFGbXwGyWkfP/aF+1Vcrubrk8xeS7Kf1lhQ/l8g4O
RpT4bnDY+m4kq2ZiISYMHILZ78UNWo6D7O/8e1bZzbXpT4e48i/fE6IN42xMrpkSapmxYSS5TlVQ
p362iCABLILgrMoSolhPIpBJi0AjaV0Z0c9UEs062QcB0Qe6O1QwinAq0cthuUoGLm6jPcz5OY/P
Q3m4vFTMJry53jCA7x8ITgfirknSYURxVpJHto6hLbFia+ShV+6k2Z2nu3kWOCO7kSrGjojBAiAF
ony5b1GO0WqqGuoCJFe9MvzGKQLlKUbLSg+m1h+srKh1Elek7Pu+wwsub6f0aAyJOhC8N86q43e2
8iR5GogKUCBg/6wdIkjzCvE4ZzKvihU6CLwJrWCac8zd8aB7LJOI7H3ki6bZ7urKRjzOSOm9aSll
DrhuXBd3LOKfTUpCp4kWUWHaPhLqz01QyymYCv/6OMdKTtdUWSGYeodGCSdS7Aw8VZf1ct8rUV9Q
uEu0SqUyiksZmaujeQUGxVNytr6h9cwmyMrnovqe/VtMxaALDS2z6BRnQm9sVElqs1wSwKEUlxEb
YoRMf2CFAFaAae0nkW+3v4YvcJyFAl+jEeYp4GpUto1fx8zujU+XV1AEwW2TNJKuWiZAJOOjovZu
LhV+2+TBZZT9iM9m4bh9IlZmjssKGFAT59f9NehTziEK+NWH5mjehvYYiImddo0WIbAf8FkNg4+O
9GPSpUVDGWn19di1tpyc0JZpUxqgJ9jWEk8XxXuYFG/M5AaRM5NrEzbyvOiQUmoZz6FfDbU/W/Jf
AwUzCHgt7LTT/hYs7a6bswHldHJR1KUkEyylCvoqBCrOlmM8Fkd2ALqDGoiqOPbIFtGK87KsnFKu
qRUSEPPhDFyxeq0I3Cc1cp19YBwFkrHlurScnG7OBp2lmU18ST6ZwXSvnDTUazutNz9HCaenCMyb
Asx9SBS/UxmkmG8mftI4kZBpwg4u7QfL8GX5h0AmZs/fyKQRDd2/eGmbfJhnXKxwUWIA5MTRrjDp
xSf341X+Df/3jsHs8Kg2WNyhU7JCDRdEqzFu2EuNu5Xa8vTXZXl212sDwc7gxiAmKOoBYypTvvx7
vgajJDAcl7+PAcCvv2+SdmzAW4Cs34K0W5I4pv74XyRAG8VrBConRVdQIEjWeYl/yIPABdw3fRo1
KRrn4N/y3OKJVHVKl2G6j/nYefVHlnMDze/X+DsLJpq+dIyDWlRWyU7GWy17weTOqJ7qBiwNMHXj
W0pcEz4ntM7u6FntBPLtXiAb8bhDWupZCvI3QNXTqYgPi/JzEnV875rVDQSnx9SimlmtgOije726
yqK7tEeEtAryOLUlXZRqFknE6fRalWrdsA2L1O5KioubJtWDqskEzZRsDy7sEd+Qb6hLSgcdMPNE
vbYLqqw9V+kXU8g6J5CHb8jPpqQo2CQeTKc4zIlvLYewFJhNEQTnVuZ0IWNTAqLGLNnhi9Vfj6KB
vAIl4KmUmqLp8uxZCcpcsee0NmxLbwo3o2iOm1OQz0U5iV3Z1AUmblc2hFwtMKTIMNrc86qQRrNP
Kjiypvpx1AdbRrvhnxMxw1JvMJgZ3JjRPk5bmXbAGOPHBuT2OKuViHNo31fegDBBNyBRaNKuz+CD
9W4YUKcKBsOrwaLPPIUegw++XDasuxu2geNskJQbvZyF0Ile+WSQv6XhJsEo+p7K9mAMoAbyL8Pt
VrJu15AzRGrVpvIyYA0XimnKhp/6aIfGc8pT3UwcL2Qa/eb0bqTjbBJc5DksmVaogfJZ9RRMRSxb
Ww8YoV3uvKc6cysbZ5IyUiuj1AANGt4NZzP2Cv095uhFoDc9a2uY510O7YisGxWdQq1hS5WfxYIU
gEAr+Ma1uKsmZaoBoyXUrohfg5XUlDBSMjuNdHSt5T0OBFoZCViz8RR9c723mt6XMSIXclL63Sx5
Y9V4lzVv15BvIDjjp67gNFZzQLSo/5zDczPdrUplx6OgNGR/6UAdCjpueBM8d0xC2iQMExyobkF7
9RpXD635oYilIyvcaCPFrw1F8L7et32/Ifk7Sp2VtVNqQA5r42Wd7ld1FPRJdHd5BfejIPoLDueE
ZWU8yTPzV3qXVeIlKLCP0GFlPrD+KlAnnd5TawVa/X/W0uD2rEY/bQNyfbwNx5+TeVQnkQfGTuRb
+/ACwN0aoNYf1L6DRAV45xPp8xr6o46sp3YrxU9r92mNBS8L0VbxVwjC6xEoNhFgz/OrMtRPQzK5
oxULlH3XId8sHPsZ20vEnJt6KQGDoYRx39mVKqLc2X9gbiC4i6NPkjEvWkBUZZCCvK75HmufpumQ
KJjTGt93FXKHIrMkEou7PEAkp6E6E9s1LydrvWvT9+wOmmg1sIFTgnDY62XT6dKQkSDupkqeRAd7
aD09/f6eU8QauC3DlJU3A44VNc00a4Rt7bzkXrKNU+qjDuoKnUBe84BY6VGUNdvVuQ0gp3OoGLeU
iQWPlOg672/C/mocRoEJ2ndbNiDc0uEMmWB7AgiLkDLbAEr6NWCFCnVgfVlEI213NQGpXEUHVRI4
QjlTVBRZ1ZepAlOEYiTrtKaCiC/TpDeGYfN9zvJMUQ4qHPZ9ozn0+qcuM5wouY660qmmT5cVYnd7
EADAdEwVY2b42cPzSlOjYQMraQ2CBToFMw39fhTl9vZX7P9Iu64luXFl+UWMIEH/Stvd443M6IUh
aXfpvefX38Tsnp0Whuq6K+lRE8FqAIVEoVCV+a+Z1/18BgmS1mRRHDd4gZaCpPWsmggZ9k+Ht3G8
Rn5nBqZxhTyXCYXPvzNc6Rc8BZcO3gB4b/OMZ9OQESWF+zMH6h7TRO+7LvZxq9tmWlKCIbVbOK+f
leV5k4gr0/6svZkQAsgWhb4rsls8OXMczcOc/dqsvRkQYsbJGicWp68VPuggg2xS4dUue8ldEywY
oJ5Pvcy97G/7W5UzHv09bWJPNgj7myXXMW2ju7rNc3uKT2gMBHP/fCeRTzXEBIrMWIUedczkbtfX
jyvzVOrtbj9xczYaYafWUpkPEAzkT0HN0XC7u9c3qNKpQTrTH5lTWo55pDti+WffA8TbJAqRg4Sc
lyVFcIz5NPqyXwX2Y/Jt8LkSdP+JLP3cDV7PBsln+WxvATe0opkxSPmkFQ6vq8/AFItE9SfeCBE5
zMke7Ay5XSqPTC2fAOuVrUzb0MOwGr2sY9jrRCcz9X0hioissjBSvnrZDOKeLA7MOA0If+dLcWmp
hKihhsCb3DSwwVtxEnf8AN3uMAoKdCUMYfpEsRT/BAjfXEPAjE5eDavhY9Ju7NHpjqCPdBJvA49Z
qDzYiVvhJt+Su5qaSQFIIFa3rGsLq5zbV/ZBNOYbgBEumKkFNbh7fq0W8s0pxUdYiFKbTZ3DYnJU
gvygHsoQHUefed2G/vJLQcyZMeHAN6omLmOuM1lCdWheYzeNjmpNqWARJ4pYHWLUhVnaBqxYbYHE
4hTKuRwug0ZES8RaiW9eLfTru2IDeCjRaa6/ajMRvRBwIRYDt+DsNVS+a7vuoK0PvfqpLz5Y27fL
G4sahYANSJfbQ8IFfAdJuTcr09F6Sl6NQndbwAeGBMcIlh4EFQ+8Bl3NkRCzvDlQUFVsfEdzG1Tq
SqqfkxqYABjIP+hlyc/k2b6WpTArKcEhys0EhAArMZNUDTMXNffpIEOj15NAand5eSgjAiAkdVx0
Mpc7XvB+lb4s6ouWERmBXT9D8QdTkReFrp7gAV2dzIrExWXr2fCWJYL8neL08b2VE5EeZUhwgyYu
ho0xGOpi9pR16fNW2eEsKRAEGMPL07Z/sT0blLD6prHZW7fBlnxaPJSWHLorzkiWncge0d2D6cyS
4AYGfCCbOm7pIb2NCqfyMtS+SR965qgoK4zvKBDdr4w4syj4xKibQ8s0WKyumyPn1Ui85hBf/03P
V7jmH5fnklg2kR5hnFaZtSmuBJkhuWr8Yki3+D8UC1GPQXxN3h3xb+MS+RFSZW6jcoWhzVKuV3nq
wnSqe0dV+0ep6RPHtiqDCKN3t9eZSR4gnoVkpmpsEytgMq/+ktdTMzz2zfHy9O3i0JkJIcbc1jWH
BZiQi/tOujeojtD9m8CZAf4DzsZQ1FYrM+7qU1Dfcsq/MTBDyNg4oH2j7x38iH6/SBC9wEugjdIE
wVpcDk3O+F2qi4ujMoIMvegPkmYewHIY6tp8ndvl1y4ag2xVwtqKCAzZX7A38wJYZTm4ZPUah6Is
31TLx9b6EKHH8fKK7cd+XJr6nzEKQFWYrcTA9MKTO7PfP1ZPvBYuPc5e51R+/RS5VIHy/hZ7Myig
FRRGGrnj2YOx+7aWh1j9PhuPKqXITs2dgFRxnjTx0MNR5ow5+pbeKqYULrN8IKaPsiPgUxZZ2mbw
kIIZ3hRw/SZU6fpQRlt8iJ76IIn26AokatHE4vwsTqJN54Gs+mQ9GIVjuJzjeAulG7SL8Ib9KpSp
umdipCIvsNGlfZNPGKlUS17ZjM9MqsKBkcS55OAEnKqzcahRw45SlmvJ2bwxBPOQY9wxVEoeUq9w
qVb2fdD61yGZAFpqv1VWwydzlW+y9aOpv1z2Eer7Aoosg6xlpoEdZti3Cch2OqJSgvq+ABPFrA5j
mmJhNkhDDHfpQqUu959A3zCCCRhh1tlk1BlmiCsZBkWQh2ooeyAz6IntRGADE7BBl7epbS1MlRZZ
jjT+0ZSpY0DCILYoGle+Ly9AOxPwQe3NDHl5TFoGhQv1IN2q4XzNoPl9ee0pMyI8JHGK6Axm/puG
L+ECIhXuVoAdC0IyuJ6Vmav2y7Vdb8QrIeUEqnifhbBQoxsYSt45XKQjuZNcFNFzTnWaT41wBFXA
gCheZD2tMaAku2bL1xx9/ZzBoC0oDXsC1cQqDMNGOmfgm79UnuXeqapbdfEu+8B+zfnb9lEFAMC1
FoXK/Odbkzd5qP9O8Now/pl4ODXuzYc2QvsYl6u7bJYamQALIF3uK23GetV19yWT5kAvhxdz0a4u
m6FWSsCGQmuh05lgpbbCjfTYjaPqtmfRoStG//csCeAQV2WzSiMGxKzamTf12BW6k9T1S5dSR8L+
3KHCXDeYqhhiDjhSpbZuLdyns/h+hJBmghdDTSXi8f1N+2ZE8HGpkBdlYjDSzX9pW5Bnz5fn6yd3
pzcDwsEmdUgOVTo3AApX3loHPV/bVUPOLlcnDlLnlEVqSPzvZ+F5UixJE41oYe1XhxcNc6pPJjmG
13vIf3hlYDU+pQvz2t35Hsrfhik4ulEMepTxxeo8/a4unCjUD/2H5RvXTtxOU4GrKXPGyok9aouR
Myw4f8XsKjZ4t3P0JbsfQyvj0mRoJlTD4SNQ0rXvbbKFkbvFpeEK2wBcK22udnyO/cWTffSutz5X
sDNUULpDEG0MLrvR/gZ/m17hpISitWGZnFIr0aBVIz/mrHXq5kEfZcIQtemEs3I1JWNeVBhaolOc
nPTs0FAK59SCiRlgUHS2uN5j8lp/8lQQkcagLUYjDqekKL5I92Tfz+6g8OirosvJRMOAMKhk06pU
5vySg2d1gfxVgd4laD1iB/RMgx854x8jduKxJFCZL8o7J3kzK+Yxci2T2fJqNv0iV+E4HVMZBTae
HrWOnRBJtd1df2ZMiAyKtO3QYtcjyLFv+/Eo/VoS6MyAgJSp1kZ2zJsTwXm++nagfLMfldsOBOjQ
RW3c6FamyCn2LyG2xrWuOW+92FI+t0WXbPwVcHZHPz6gL43f6xAmjO7ko7Lxyri1SH4IvnXfr9qb
UWGrQTF+bXQVJ5wcGl/khAuk/qXxt5ig+Cbf6Q+17jOgyuxQT+37++JsuIKbrvrGWyhhuSpeuSd7
JFesY5Q4uE9ymbn10FGVTPte8+9gxTvs2sbgaeZv4XPVO+a0OflKhKyUBcEvdSObFJBd8afwm6EK
FfIld88AKmKgjKqjdg6b/MfjDtnQZe3VnDsJ17JNXLR7Sjh1lFA9Kb5xSAM5IUByD43PTfKfdHbC
FjWUopUJPCmSFR1Y0rrGpJdOuUHeqKRCuz3sOrclHKxKnGfjVCKH0hVf+uXUs7/YSN4t+RyJPn9u
hA/4bECmvfZr9WrEy61XLcXSNe5raNV97491oM4O9fBIDUs4QCeUK49DhCkczMNkoKYN5xl5v9zd
UefjEvbyhHHJdobJ630jcZsjJz8yIXkZxM+rl44ok6DOGso1hD2c111vzRbGlaB8oHGKDqUEmmsM
f12OBwinF7lDEYI3JrixMDD71ohNZ9gobbLdNzQL0kz8iYZB1ErYuPJWy3Ixvs4dJ9POgvImzn35
nkujggjFG2VHNh1KF31//t6sCqdMPqyGjLdaXKIV5YgO67DMhistre83yaaUoncT2edDFKADTQ1J
khQwZtyMvsppIY7I23B68jIwXyjX2F+zt6EJqGEU6yBvMS5pq9S7VjcEevUrBdHnAxLAQipVvAyh
XNntFRmEtZJry58vO97umXxuQoAKKdMKtUkxZyZO/SPIHtDTvOou+0NzeC0i9BKgwEo8TJNGBbSI
5GKTQASHVOtdNYHAA3Kh7nCCrsBHvHg52rfYo8KdfXx6WywBOZZFlbS0wUx2k7YGtRzLkVe05Sa7
qYJSgt+cVAE1+jwxJDvCGdahRJo/sE2H6FmDloHq6mBMi9zp5fcsismqmk1sHPmTXvpxqnFNVA95
ON8bf2wPnJaqC8uNfMkhtraYuyrjTZuLBVOa13+O0qM+1n5pByaYUYmx7Z9m/66dmLeqs85K9AFj
U+/mxOV9rEmQbV58nR/Te7BN9KBivWxy31sgFalohgG5FmH9skbN1RgJWnexvuUgP5nTrzGUXn/L
iHht6pNYrbMURkrlVKo3ttk4uUk0ivwEEv8dicirokQbM8YZnqjItWfJSZjbxXGyYme0F+jNm9dD
Mrt5qz4WeR525hrMCqWzvO8nbz9BOAKWfomLlk9mLWEJ7edG+ZplhtNS7a0/iQ7eDAnwv0R6V1qQ
EnO1IrmXtfq5zZVDZhalY9VxWGm4zfuDFnlziae/sfTHXvmqWDURIO//DFBhaKamyTITyRRYUmZb
OeBnsJDLc3JyIttnT/x1vQMTLdUFvTu9Z+ZEZAOTetE1MGdXlrOCW6rID+l8b2mpd9lf933pzJKw
K2I8ydlVgg3/mnd3syd2NNAWC4GuU3u1ECWxu1vwzZgYEdnKhreRCMPqqhdNAnfw6NVUPcne1RDv
3v9bKZFKnVVyOkUKbBj6s8ViZCZXPDMuza2yWE6EttXLE0islCFsBHtU4mWzYM7KDpVdOdWUOUb3
iZa7pQwJG0FXt9nIbRiSob043NqJ4tnLTWWrlEdQhoQQCNUVq1UVMDSeBhXXtc3TrzYnehk+5eEW
roGsuexQ3fzSZeNs3bjvnF1vNkTHVVQD1BpjOOVl5akDWCnympIb5Vvn3TXqzA4f/pmdoZDqdosx
vA7lKpOCl/W7NroBn1+Rfx9rYjL5XF0yJsRE9ayWyohKINfuDiP7ZJlEQonaUAJOWIaWRVGHSdvM
yNH7q5HdqiUR2FFjEBAirdJxjnvYaBXmGbp0qLL1cHkTUSgktrkttTanmQEbLJTuzGA7rPeagxG5
Ay4xlKdRYC72Y9eTnMxVAWvD59GfjrwMrA8Wl7NalF71a5JHZ5Ak9roliZW1Kp9B48YKy8NyBYx1
FATioE8NqMvZbpb/3JoAFHWtd3WzwZp6t0C6TPV6tBr4cewaR87bqpSQetQ+FTfS80Z4CuGNpoAc
qjHnK7/duJtyjftuMcTOsDwTrkK4oyj7ncpaz6wWRmRQ9lVBBlI5rqIO6YeAPyRUrkZUDRAHiikA
hqkZWdlzg2ZnO2tbOoNd++DA0kFgk2X5b86hgBhpDhJ6k8c7kq460O1+1Nh3s4g+XJ5FahIF3FDQ
62l0kHpAc+Sx0K+s9dvl71OeIGAG3hq3Jnn1+CJsFKdTS6eihLf21wUC8JAvUS1DpIJajS4eUhU3
iMQ6QADEqWzTVdQvTZk7bCsIhOI/+D2QvxkTnGBMrdXQeRUiJ4VXrkx07fN7NFXWsZ/QUd7sCMtv
b20+dAvssLBBd0ERqNegTQzkF1Ryon5gq11sXCq43V0tEMJCcdZAblYMmdatnVGcxe/RuNlO9wCL
xTUyv7iKDgrSs5mvVce0pzlbuZe9m9Qzu0LspHRzqsc5VrC6Zi4vKXCQvmqdTD00V1zwLjnxvmP5
W4GnmMaJf8VHz6wLOLmmVaVXLaynI8Ib80oqC3c2icrE3Y12ZoT//SzaWCY2FIaCqS03Px3Ba2pT
9bG7Rc2czvd/q8dX98xEpTSJucqvETz0Cm4S77sertd0mQQ1FGELRJqVsZmXNMfdh0T+UMerexk0
+AcuuYPg+9O0QDgMst+uJGeOkoKzdwYyfacvPdRIBPTTzdgai4qPZAs1REwtFWNSBgT4q4b0HwNz
HFjWjUQxbe9HMG9rLsZLpmZXijpizTmzqnlIOemYHwX5kV9HWeZSzTO7WHtmT8gztzlLtYY/ptiI
I1BdAuI4bb4ylj/WxAwvewExd2KwZMURfgfnt4+20Su0KxU57N+zIGz8PNFaK+KtDSpamY2j0X66
/H0CTsUwKGdZNrU8Y53bT4Z2r4Jsj3rc2g+YzxZE2PRpv3a4S8OG/jT6eqActBc88rqozHN+kWvl
DGLEEKiNwT6q8nyyVL1WtMU+58aXbha/8mNSppD0bgEIFggNIbMFc1xZOPe3K6g9zg7CSjc7yAc5
c6kiAGrFBEDAAwqajXkNdJWEUvOUgNiUrDHih9kFdDNFTCjrRMoS2ODMleDWdZerNOT1FC0YyCje
SmITvesD7uJpGFdsoiHxmwwBmE4RkxBnt1j4tXQrClAmDKcb3KL5YmxHKbOdzp4dMw4mMORf3lP7
gdGbw1tCrFAWWlpuHIF0kBPLvuLE0JODNE9+jK/VExdeMzr3l/JVZ0YFpOinKN7019r4/JBXsVeP
h6ShsJVyd4sv5tkB3sqRFo085865V1Bo4zM0CIV6yGmh9BdWOlRlFOUdAniU81zk6IfEdlbdPPrL
oHsl+Hnwg7PbDG0gJgTrURcC7h9htZJkkYdRXhe/uMb5FCyH7bY+ovzVtcnH3PdQKNgSFmmzSzvV
uS1+FnJ6irTGu9MAPZkuHJEO/6+nh2BOWK0ZomRSucBck4HJzR+U4LKnv4uChO8Li9NYqWyOybL4
+VohBpeaj1o8+tUWlWCmhxDJZWvvXEGwJgR1dVYqXbPAmqk9GuvndSTKq96X9AoGBCzX2bYYbNvA
vhpkkxOAI9it3RKE6dGI9mXVLXyamICaQgHOGbPljDEMSotRx9mpj0nShXM3+Hlj/OZqCaje15ay
RAm8QWqfkzmQq6DUrqWByJsTqyRSg8lAv9pSuZVuuitiwx36/HDZEd4dgXydNDBkGigfk9Hj8SMI
jbmspmM7L34a3+iT4ehj4SwdFRi/OzUEK4K7GVHbSkYGK4P6uIK02XpOB99kX0v5NppIburdaTsb
k+B7w7rGXQ6yfp+/bRRelThR5mScrZ+LgjCHIQeXeRTD9z4gnZkV3K+SSruZpGnxp4BzVBcBtE+u
uMI5xyPSGjVIwQOlVV1QlAdr6GYP2o/IThxAp3XPpbyUj9phvqKkcPisvcP2t+GJdw/GVl2VchhM
678W/cYqgrQ7WttjRlyd35+LPzqLmKbNsqhZTYDT6/KB7OoJxOy3uj/5XB30VVT9t7aAePOIwBfd
ZivcJVMTR6tGx5aPE5VNfN8dIoxKOK4mu43macH0lUxz9Cl6aNu6c7JmDZfM+p5XqhsV8X2RQKMx
WY5jmRGITPiLeDvpxmxEPhqj7KvHJfd0qjiZ+r4AJFNlj0te4vuj3Ps2CoMqm3mXF4qcQwFGNjSm
D0sCGwuX6vI4k7mKviRIBPDbwWVjBGSJTERDpixmZIw4IRPfVO9qljpaDhrIe5N5ZvX1sjEChU0B
Ora+LvWcwTmQkpK1e8Z8mR0umyC3lQAYTbrkTIkxeQOaHQBPHrg9Xr4vrnkawAEPirzL9oghiVcR
vR8lY5IwfwXKtuShdFXjU20yYpUUYpnE+8jU4MxPbYyK3WTH7jiHiDJu0rD5ZrrqCeXjncvjjOQL
VVVC+aJ4MdGULR/l4XU6efgJBSFo1l2tKMBLThWlf7C/uRBRM4v/E5uwusLsI01HNKWNlgdqbn81
N2ImKRP872e3ETWd1qbfEGtk+fWUvEjSx8v+8JPj8W0MAkBUaZNIDMW5fnIsUTwd4VUqv66Pg5v4
hUtddUhrAlSkSqPNsQlrsyu7qy85LTqA/xGMvyKdgYP3+7PxbWxCxGH1ilZHEtZHulpxzWd+EUSz
k4acqieJneREypdQFgXEQPQ+GUUCi8X1FijX6oGrZqWp0x9LDxMayo+Xl29/O7+NUEAPdIS0Bac/
9UftlE5+n1zhlnLZBLVmYrjbDdFiZTyo5gFUfuASB+mNfCeD66j60yKe97gDXFgykW5wK1iyJQaM
4dXUSdmVuXxDu3Y/Eu96xLbS2I/bSkokK25lzFslezEaoEhYpwxwRznbt422DEpWcUdAS30wHLPP
bcgbu9KjZnPOkasmpAgK3pd8vsYy/zqDJmCFlMlD3qcy3P3QpI4SyHhpPtWuvaFjhwX1ff45fqp/
KX55synAR7qh0L4psF51cUiloJup85GaSAExpN5OtCSFgRJh2bMZFE/Jhifm/Ki4rxgF1ksqY/yT
M/ltUAJuDHGUyRn3jg7M4BVqS9MbFY/nQA37JB9GOqH/Pp8mLJ2AG3GKFPKgIrgujpuHfgy0qlue
fA8KbcNZPciYHZTRJ6pV9s/ot1EK2NF0xjRJCma2gDBQmj4poCFXBtOp0uGqnDavbqnrOQUlYntX
YqaqVfH0w4Q2MiN5quznGnmib3paOXmeugoKNFv7UCm927KBCH3el2L8OMkidw1qF+chVvmePKaH
cgHhUI6joDrEx83tHPuEahNXqVzL/8/5X8GwgDZsiGcl5xtzK5+b5UNClX9SDqsLaMOmeZgWAyMz
n6ojr8qPfctDgIcXorAOmj/b39v1uoA0+bSWS5phQEsn+6UJIcH1d+dMABZbaye76jAklh2YcmVR
srUErugCriwoJNkyDd9fmeX1WR1AbCX8vZNTLFO1GWTb5gI2oCaAfhDE9jfxTYfUQxkUH6gJI0IB
XYAQa90aqR5hLNICPXlZpZs+IpadMiEihqVKacujmzo9DEkQQ09p+oOYMwKVxKLUQuu3FMxgCHiP
aP5EYe92tZRQApXcCJRJqC4O0yALt6fxEzWBFDqJhRdqpg6KDOJ1pK5X/zV1fROjNCw55AES5USZ
B5+rC4GOWKmqTnqemzXGyQun8ofuYIbjERJVxJKRgxKgYSjSYpg1DMp4iELmxycQ3n7hlLdpYB4b
7/LqEQ5iCLigQUaqxtkJH1xejPZL1N1IUetetkFEiGJq1M4gNZHwyKpNBs+2HmLrbtTR0ZITdqix
CAAxjjbEaFvY2aQg0w6q9cTUX0kkg5f8n/ujIcQZ8qRrpZXDhL099euncgouTxU1BAES+lpPtrTB
95Xhk5oex+mUsafLJvhPvOTGAiSYUrdoBb+ApPLdZvob+1igBZiBiTX6eNkS5clipnMepB4SXnAu
9Kjgydb8tDjxTX5sHvGacKA6i4ntKWY7x2ZpWc4jFZ6s5oHCDMlLmjiIOIXEJOeg5rZWcNCWYr+W
DmX2ex4gqgTpbW7bWs3nbK58VLO5aTt7S0XJkpFrI2z8aFiUxuJZhHR1hmueRqjRgB5wNrbpRvI0
4tpLTRt3/LPbVdGNVWpypNaRJItPBoVj1FVKLLFQ1k4Z7AbjUZ/W1+bexKs+NTJeuA2HH99m9osv
p29oIKY2Z/1/2QpeksBpTzJvOEwn3NwgfEplKghoEFObyTZFy8qvOMbmJ23nRNJNhMT35S1LGRHA
IRp7PTYUGJHRJt+zwJhaN4n//C0jYkZz6KyitjlOL/YNyx21e5yozkbC3cRsplWa5rxwHJWNIUDL
zFEtF//yKIiw513eUu2jOjJhoq7v++rQaG42Mkcpr+zhW052r1MDEoKCmaGINzewf+T8sMgfLLK8
hjLA/362QUemdkaJx2bfuDFBfbEd5Q+ZF3ljMFlQKSi9FK22hLP9JPX772lqcW88s1kyPZ8njkFL
IrvRcuynB738s10zR8XvyK6Y6prFMUqfL68c4eSWECcM8xr1M7/cDarXSuAz2E6MssG/ceGUtYRA
wZDjchoyDG1Ub5LqsHYHph+26sPlkVBWhHChqkHJV/QYiY1ConItnBYMAL1111D9dNSUCbiwDmjG
XyrufttdNn1U1Wf9l/BNly3ZQi26yUSdqzjZyrTjwUJUXbH8e7w+ZWRAsjuMMxvCtT5O7G5a+J7l
VejrB3VAFdSfaag+IDYNhtYx0AJKBib7d/0zq8LeXaKFtVKLkal32gkpbdDZVVfjZ+WkQmpNP1JF
V/tHu64xTbNULgQrLFY2gGus5i8qf5OF9Jyy817zits6kDyb2Ez7B++bNTHIU7oWHQb8/RzNo/1H
6C+gV34oQTDAPq/XaOzGuxH1pEiNUIz1rE3RFG3iI9Qd8GoECZpJ28GDoArqd29Qan95m/1kBf+d
UTHoy2e00ea8foQzYfG0QP3BOqZu77XHIdRnhzq+SIOCyyQ19odkILtYfuyOvbs59mN6LG5VTOf/
h5iUtCegf9EMq2L3sMcfhHnFKHvZbjXHcizQYKCCbiGy+fsb8W1C+d/PkB+b0GLjBHuTEWbWrbk4
3Ug4Jv/J7xD4zC8FlFf6ZEkUXsRU2Qc2hKz5z13kPEd4ZkCA+FljdpTy0q/xtAR/0zVE12q4eiVI
jCheDdLlBaiP23hkKX9WVL4z14AEb+Kx+8HhCZbuA9VGQy2PiCB2Ulc9TxtZ20FpnqLc3dLw8p4i
lkcMAnPcQKX01QMS3+7vq5nIle8HF2/LI4aAqKSFzpgKjFgCHs60oXI7fv67Mbuhahqp/SMGg8og
qXFawBcGT3Z5dS3azm1/DNrjFCZfbJoPkJ9UF7zbEgBChprJDFp33KfuIJsYxOAJ6V/49Y03ng86
AYDUYvG/n23XfFD0GOSbcD6phiJz5/XGQJggp1CABEMqNX2B/p9ffV9dlPzDxeOTelunr8SvyH15
v+eAAj6MNUuiCDyAfp5/WtsvpklA3P4L0ZkDCvhgKCyVN35hy44x3mDz03Fx9MexcJ36yHmzZ9NR
ny+PiUIJS0AJvR1V0DpgUNJBPoF18DAc1rvBBybh6Cf5MCknFGDCWCLw5ZUYIb//Zi8tKlObK5BY
XBuBfKDe+AhMEplB0s2ymWwgztDN8lZixWFqkvsxobYyZYZXZp+5ujwlKMrGge833WGS3Ky6X3Wi
MI8yIUShTI8MBfX/eKyMwjn60ivOtny+7AiUCREeJmtOGY8ftvHKSj4Om2/+9zagH88/UUknLsc1
yzLYkNsPyeb3FuHM1Bj4389WojfUak0XeBf0pLskWCxXrYiUPrVfRA0dNVHxUK3CqbQvvFdmDM3M
ldz+e/XVCMBESHGB71dzv2GCLWACGudbZdNhTzp0ULRfIQip4enPOM4vycf2OKIIwNUONI8/B+gL
x4Ut4IJkWqjt4qWgRXeM1E8zxdlNrZWABE1umdLMi+4z5VGenivlc5kSqXc+NT8fgiHLP7qDZA5s
s1eYAG2OUzaPsv2X0aGI4UNDth8SZ5Eh3kXzPCtjxm/vPRjTDHc7gBRueeAdJc2D5EVoWycOI+IW
ZcgCJows/6ecwD5sr8EkaibQBJSCA1SG+ncdeckNpRFJeL8hCyjR6sXQ2RuHVAVcxmNY3jRXW+Ny
QfUmtHyqYfiyExoy//vZhs5r8OHKMqBVR43u+rnvPl0GPcpDBMDQoG3TIQO8+HFvOqNuuTEqQGWP
qTdaRWjzXfZ3QxaChyXt/umZ2eJrpbtSjSAyXy6PhlwdASsaCbrV4PXAe/oDV/tIH0y/cIaPscuF
vajXE9KagBDKMpS1OmLyOjDHc4286ds/dMVB/PR79wtD1HWdFOmfArUYBIFx4yjT3TgQdWnEEomi
rnXB2kriB7mRQ6edKQ70YJyuL4m4lTIjxAudZkpt3wMqtvHUmOD+1v7aFKpZ8CfwYBrIjikymkwE
X9jMTJp6DauTHHlVZO6X7iyhvmlD1XEG5ZfIVUkVa7773wPum03BI3RmpXoSwab1YXX/zrLkIXs2
HBbw8JWMJvlMXbInnCF21rcKCFC4v3MtytRfHOP5byyi3tj3kejfoYkFkijPBRTxQqq2OJSxP+Th
L+3dNwOCVyjWOucmryNhD0YH5sE+NG85x7HXPiOVHhiEr/9k977ZE44Pq0uzfuBNdQpevzgtPWKK
xtke8BQVZGCEIJyetCecHGmqDG3E31c4u/nfipp5qN/YIecboioWd49jTbYZk9GJAyk9wftjaYl1
RRpmvE0YDzFIa6BS6uo35fXqFf6v3QzPzQmO35bDOLIW5tohsOzTRnWj7c6epjBDN1RbQaZLOKjy
1J7aqh9n7KwJ+bYmkG5BS4lcDqdEoYRhXonfxX2FOVOZJuuKYTBhX02dXZjbpM+oATKyItCySg0S
re6eq7io/UmVlhCSIa3brKqsOrWRovq51gb1aRwMGyyBS+ctY4rMeFpL/tylEIg10uZerphyglhj
fp8l9TCCmSPrgjE3FIflE/5cW6tbrVt8m9r69DQZC9h++kU7jVLSfez70oicopm6j9ZQVIiETelm
GlCZ4BSrnjhVb6tfmQnFD2foi+hL3m7dabW3yrO0vHlu4iX2Cl3uDrPSqfdjYWteLMfmn0W/dUE+
ooW6Q13t6uNxqSW5A/aAUQcHpg4cVjR45Y9xTFRLqboaM0TMcGUo/SSIpBCsmD5ezsP1kNxEFRUd
UhYFOOmLWU4StFb5yt3q8oi0hlRVd4gCOWiD9RuVGtl7VtJ1GaIkqqYzXdSuVBtlMfJoQc1GghJe
PXWt/ig1X8z44TJM7sEwWFcgWaAqNva3gCLyFHWgYWhgB3RQMvsDW+6ygb3D+dyAEHGOSq1CDbOd
/UIzTnak+m03H+1+CC6b2d3QqJTSZJUZhomm7R89YmpjmZUzBpJAO3IOpdvoMIAMDUq8CNXIqvG9
tMuZNbEm124GC1IgsCZd9VAMQJIH9GtzsHqDi0o79/LYONiJ6AGcAvM88AP3EhF7lW6S4hlTmOTg
62KdKj+Mo9TeTrEd+Zs+b5HLkpyBuJHXMxLrt4v8JlMsG1Nryrb4VItScnUyIGGJcw0C8I+9AzIn
YL+io8aaF5NTnr/nMOf2hNHOXTaYQ8SQzernoynpV1rbnZRWPVye1F2HObcjHDERyEd6VYYdFnKC
yAqkBbbPz88CkRUpkb7nMOfWBPfstGTR6grWej+5Tw9FMB0sHozwuhjrkezQ3NvWZ+bETJ3RFGOb
4ebi507vb8F03A4WlApMKLnlnuQ9fLw8mXseem5OAMeEKWnZjers41C9AnPxR20avsRaDUFGdKxH
qxPZOeGXe25ydqSKxNIQYIksVuBILS2vtHMw+jjI/xM7b28az40I42JJH1tqCSPzWoRzAjkSJG8u
Tx1lQggblTGpYruGCd1+MKyva7M4lw3sTpSlWYpiaeDXF8vcE2No5awAeliFw+w/08wZku+XTewd
VtqZCQHjmVRUqzQADbvacsc1OejK7Wpt7sIYEWXvzpYNkS7VRGk5EwmwLZZ3Q6HUCKTko6Fcm7/U
t6W9GXi3caaqWEYJBpJrTtXP41yGBocQ4jOhBcJmwot3UejcnuBh8qyA/IwPSIO0DfI/YIGecank
N7zh4dfiarDjqSiL02xbFt+sxrZn6F8ZAUOL6eYqnhZ7KrHA8fndaXVmQnAGvIgpYGGYZn9VQaHf
H/A+6zDjWzxA6ZsIXvZcW1dt0zLh2WC1FiYPDUDVOPXb7C/NQzs/yM0Nox4K9pDt3ISwPQdlWNVU
gYmxSJwW9Qb550T9c9GYm3WGs0Gq8PJW2h2SpkKzHOPSIcT1YxiTa33yf6Rdx5LcuLL9IkaQoAG5
pSmWad8tu2HIjOi959e/g9IdFYWmCm9ai9EsOoKnEkgkEmlOSoGFe0KZ74r5aQY/+ORfh9jUOf2C
wYdlYjM22ogCg/WTSnbk1OibYnlsgpFiorFpWyd25anL3HWOeklp7HR46jp5Xxb3soiOY9M/WQNw
97gyj/WUafCU+yMK1XzWPRrswpveRckcWhBEN/n2Bv16efAbpJeGkoDqCAfWylwpSl2VHCNNlLhk
bverQ3R53/BblPUWpniYQAl/sCZcTH7bRzv0JGIC9rF0UbIkAmQPpmuA3FGSi6Vd8hrPm0w3TvAp
d+GsuakUeRppd0MeuoU8uzTOfSUoBNiCFT2r6yom3UiBXhcVZM3zf7r6WFeVTQL3TTr/a9vOWrQC
oUVb4YKEGi73ndscCgy8MjBYfnbPPR0CNJFEnAk0SW0UigGJpuITbU9J92TobzvEF4HYb1gJpEV9
kIHoA4f4OHrxSdmHPljEHgfQ2VW+0QrM0muGTmQaV6fsnFVbwaWhhnidDDjERu/TuvRlC/9N6JPr
KqcrzWPdgNOu1d0uEU2NEq0mZ0EkmZUpdYCuppNp/hPqjibiaREYqTMzw0o6M0vnPpahHUZ2RM+H
LNot0fc5qx4lUQ0qO4iwzIj7fG4sgf+9bdJXT0TOCGa1Xo6FDg+M+O174i17yZEP+UE5d36JXr+b
G2JQTGzCiALMkuBUT1nauR40OBGF+a42HtrgOKeCTKMIgnmcqw2p8jrXFcqO67Qzh4OK7jwRSdnm
nqyk4NRqiHRlrkrsSQ5PiO6zQeDYi0TgtkSbIivqKfygTNqp8a7I/ZR4163alt+tr0Tg1Koo6NBK
M1Yp6fda/CEB/dQgfWiHN53ACw5/GyV9a5YYLzx6Ae12RmK4ZdvfZe3oXhdHsCPncrLVpg/aoGPa
HfQqMjG5dur2i6S8/B0E586VaiIlmQWIcHJD8AlUomqGzYt7tVTs7ysZ2kw14kXFUg27NrPjfe13
iBF2R5ZDNk5o6hE8iDZLnFY6cE5brQHLgjZGBDVuImmvgyrMLki1i9vWlmulAY045riWtb+Y3U7V
x/swv8GEUq8y0Sujgb1E0gSbKFD78+9d/R4iRyUt2EXbLl6D4Wa1Y4kqa9jJfOWrUBlTkDACCVaI
W+Nwqgw6MZGrTrHV0tg187FqnuTIM5rhLeKssJjOrsRJ8qXB4xzizOU3aXnqm4+ltr+uk9vGe4XB
lnSFYRqhQkqF6QzcLEzmWfbG96ZyJowDyHfBk6hld9NqrOA426qqS2PVFuCIdDPI7ixRe0ldrYsE
PoMIhzOw5th1MfxyWI0cjHw5YieKk0x7LbQEZcAiIM7SRs00ZFMAIDMO7ABOXX87le+X0r++TyK1
46wtiqEsCyX9o0ezHcklWx491fjUI1+SA/Q61ma2GcNo/9VxvqM7tKyqnZjHEL4Pn0C1+7icakzl
QcxVR6cEaEj9bhRgMlW+cqz4Tu667qq0Y5Bjbx0ws/BLYUwCVRdBcOZ3ijU9mpljrEZeVhwGkfnd
ND6rVeMsg6pkuonQMSwDeafO+5J4c/Qi2Bn2G68tE2cRjBIXrmRBBuUe8XBEcsfRUR4Xx9ilu+Bu
+vQmOIQCkKHRLY2PeEWSESRZAZHYXHfW2hEcgh0LD5W7zG9219G29+cXGB/9ImEaVDm4dT2C4XJE
Ohmt6LpiO/Bq9SyNGqqMVKjKZ0J1IpO0WrKfZV2jX/vag3xQ/POY5T0KKN7UlGrIuozUBRJDGk83
VpE4qScDgM1u2En3xFNPaEv9ytYwsLUb+asopLdljWAKNFXG40xW+JcmoZ0utR3I4nIj88s4gnWw
nLjTbLqUAgu7GftYY3G62CHs2s85sJb/6WJhHCmYQQOb2PKHdHFrwQHeOmBrQO6qwq7SyAgBGOme
od5RyZP6N/jNawi2vqvbcOoStIj1gEjK+xRqX8T2IhrmLBKDu5rUphp7yeqAYd0nZmGP9WMSfr9+
lrY3RyOmYeBhxqLjvwsyIAZgjmkFRfjReyZapAJXWmz1c+fBY/GpaoveZX9AxCYQVLYbJp8D7eTO
KjBTBruDHKjmqPsJvud0RDUeCtaCO1FecnMVtV9wfBK0qsYK0aAWlbTqEwmdhtxn6hsMkrGC4Naw
qtKAxjUgetCaqWV3VzaTwCRtntcVBHcnUfLvomnTfUcwhQzjmtWbRsgbvOnmrWXhLicjlHJT7iEL
40hnLIvhP7WrHmWE8zIn/irQvi1TvkbjTIMqp/NgpEBjZPMYTePoJ/VDcA7zNneYsFDYIn6jTZ9l
DckZh7pIrbrMAPlvi97S2YHb7HVfcYhLvtKHNzEHryE5Y9GObaBjpDxb0wlD2VsHDFUpRhIsaJiO
To0T3tMXwcIyleNvsDUkZzv6WLWCBM7ZueMiPSXuhFFK1C888kGUStlsoFpjcZ5tpc9tmLAVZd0d
rOlRz+3Kk/ziaLnk6S8F4/zbWutGIpUA0+9Z8V+NKvz5IUefTOULy8kEi8i7t5Msm2PQAkvz1V3r
qJjLWH/EYDePnDphxf+Wz4GCEKqauokK0zPF2epGiRplCXTWkcPY9esjwvaeepffBHboJI+Wuwji
2dsn7wLHbVqJOvx2tFDSvQyVNysYcUtnV7BXmyJRGb2PaHFEMwN31IwQ1mRMU9bYlHxH1biPKnWQ
xLJwNioyDm+x9FRWCDUVlIGALeD3q0yPmzIKwULqafmxyL+Xqt3O/31KOkLMaxBu3VSjlH5m9JOb
8guLnMR+F6H4no2BDxwRldTWa26Nxmm7QjEifbZQsiBbd2X0Pmh3pPfa4F5BBOX6Zm1dMCskvtK1
DNtRGyMsXh49VumLqaF+LGztnDTOdaDNG2aNxN2WRtVUlpED6ac1RBv4qdhjriCiwLAXgntzS83x
PMWRwj+6ySdfDa3tyzakSHJ0xyQ4KeEb/EAKHn8U96H2iPCJNpNGeaN2JnsrPpnpaUw+l+q76wu2
5cCsylb4OYyKmsw1ZjEjQpHFtmk4c1HZnahQZXtXLgVUPC0OlCyPRxkoUu0aj8Yx93IfIWeMtAZH
pTjFv6nYKzjurBYk1ttlgmLjxDp0fN8q7/Xy2Jv3YyC0rMw34u/C9QLyR9YqlihiNVTzo3zEfJlH
lnYIX9gMUta9cn23Nm/DNRp3ZMGDbEa9yfLWxxlPYfDcHRgDHKj0b990866w+N5oUNohsEOxaTN1
qsNyKH2KrkdnhIGt3jBdlZm+y57xTwXTlNMimrFnLIfN+thjP0YGO7BZpbrImG+GjNdobFdX9+EU
qlpf1UDrXPWj4qZegkeq34I/XfITTCZIPMsNFoEV3HycrFE597c3UjOSFqxoErnxHavHZ1NPjdBd
AItCwkehvmxaqNWqsr+v5AzMWtL1CfrC7v0WVfJsyBiYbZDQRmVo/wyCqLfYrBUify332QhqMiAi
nuuRme5mQuxIk/fXT4JAMIvbQFUKimXMsJRG+SNa9hj8/Hff57ZqKiI6lhG+Pyq31LxrRRFogd3l
21YtNN6OaojvL427ZIYTROBd7QW3oQiE24uqb8GKySou9fmh0N6Zys0wP15fJxEE9/qQQoum0cIg
rBZVddaR0soJU+MvYTiLvtRh1wUDlqtf3tVBaJvq10D0rBHcGnx3ajBOElEjhLSDMXSDabBjDQN0
COiMJM3XMlHXr2jlOFNuWQZJenY05/YJt1NggBR19xebo8h8s6qspUtiJLBysyK7lJqulGpO0coC
Nbt6FgHD+VxKZRFM18DCmdbdtNzKQuIb9oHXd6xJ0etgahTu3e9WjBBi9Bjvimw7qtn3+RGR2W+G
nd21L40valT5g69yAeMsSxB3Rg+C39GznuHsIxPV2YqvHxHccUIxh9D22l3QODtj0lqW6waKXXyc
drKDdtt7ZU/v5u+LE3xjjTgyFdxC23p3QeSuBDUNgyZg5XyycjTHRzBcScGbjOcFgrM7fRt2Mk2h
EJlxMKVja75Jry/f54zOEstyKYXs++NJjd10eVBS9/rR+cNdfcHgLE441bHRa8BgwSM8xZwaRERu
+wnt19AE+UNd/i0i50kqTRRlC7tyjNv+R3eQbPUDAF1NdWSX8VcJnQORJnAWaA4osjio+TkHqzDS
DbObMeMv2Cd3gZ1+IhjDHt+/rbXh17LydRRaLgezwozsUt6r9EVPDrWQRJCdmSvmgi+iKLuSjqYJ
DdceJ5DiZ7vlxEbV6T5zslDeKQh2bAb9KLnIxFmMGY23STgCz3hn+IubfVLsxGXPgGm2syfWSyHy
HravqgsiZzVGLc6kRUWpoqU8LOU7SXMW7TauK3vuRcKJFpMzF9GYT2mnQjj1uXNZ12PgWnSH+afn
Z0DaCqMSIgPMl09gbI2S6AEQEUMt7fqJkUxRrxrd0WV0GIGwsE9wvfCFfZmehdXELD5jqos+5XhU
teBM6p7EL1OhcJxZoZM5zM0MLDYZPvemU3ceskHs2RbzbQjROJOSLcG0jGwph13xArR95dVoVyU2
o29746PqopWcPYnDMdMjGWjRwfT7xmY1ppErfyoxrgelyCUKLOzxJIIVWDG+D3KkQ4gRgTCbZvpc
EIz8vVHf1Pm4OuGEc0BQU1RFrDryHIQ2WfgClSkJ4tCjGzqzaSeaLWpEF4nFGZUm1AOKWTA4d9Yh
y27T+UNUC+gj2NG9Yif5xscsRgF+x+xWHdykysMw/J0bQDjT0Y7UtJoFVqrJ7uX6tm6eBXe04ODy
IeDW0JUMTDZM4bqbHBz17S58CDGf9v9xlAR2kHA+hxxKpYoKYJjcPb0v7zBrBSzLLGA/u8X/o/tb
dHT5jkelKerUJJDN+Dy46o61xWju/I01HIpHrYqUjbMTap2A5nEBWDzdV40/zAddVM4jUjbOOERL
WP58sC/oxet3k6juRbRgfDdci1ip0bAX9c9+6NBTE3Tns6LDxBs/CMn2BPKonEmgKOGJpw4mwexz
O4yo3WSC6LLIBeXHLyslzcqYSSQfpY/zXeTmTmdLt5JP7OmdmM9UJBHnVBiltQRyD7jOiO0wfiek
Z/pD1O3XBaFyBiG18rIyLKgZ5iPdyg6SlT7ibqar2fK3xVMRdQt38YfrRkIkFVP9VQSsDie5VNmF
W7c3dXI3xt717/8hJHsRijMMBom7ZNQBoM1z7IRyd0f16AcdDaQqp6qwFTN5rg0Jgeio7J16pDV4
o9LSuf4zNk8weqZkxTqnI7jNq8O5URvWMpySl0Z5Z2KWq2iKy+ZKriC43aszRQkyDRCg3HB6ZXH1
QcTFzezMqxtJRaM3tUAUAZqN3zfLbJIJuSEdJX/6R21MnJK8l9pPE4hGpztL1GG0vWQXMM7oUYVk
RRIb0EZjbwyHIdlTUYE92/tX8lxeBnzS0BwXo1TY677KntDBh37A1k0z3ZY68paq65WLonLS1KCs
kazhfLYwQdBtnVazlTtkXp3Arh5DNxft1ebyrWTjDHreES1VMhjAKd0ZqK4BC4ZolMqmxl0g+LRh
EUYSoslYvjqa7DL7WtJ/rp+as0Jd2SA+g9cOg1nEIPxBHgA3LRL+zLnrFheDo2CV9KPi5eMudtu9
iMpcZDb4SYLUoooUM//OvCU/6K68TZ3Ka95Pd/HuTaxaK93QOOOgpqbVBSxAF91Iz8yX0EZbs1nr
V/uAMiz3+qIKFIMfJ2iSXJEHllLsZ3Db78fWM4v9dQiRYrCfsDLq5VKYSaYCYrF8jTyb+cfr3xc9
6TXOqEu6WROD6UX5w/Q1p/fDR+p0x9FtD+yaslzRhFPRonGWb8mbMgtqbFEnHZfyQ0ucgBwEQrEn
wzVl50wEMZr/xSmCz8rO2kX3mEpy396wyrhQSMsqMH18IV6Sz3WYTxAI//Mz9G2Wc+UFnWzntWiU
+eba/bqYZMpZoqrSzGQOEOYuAy9O3UrbBSIKEAEEnwtdaFB0Abv7RhBazak3YsoorqW3bNBFED4H
Otd6LssZihcwUYURMkVuhvXKnBxKN2NugyMsDWZb/kolVojcKxNPmioLMixd9Y0xgLBXjSHZWWDr
GF0kP6cDqu3zHaxv81nscIrAObNUj1FiaCPAddkd+0PSgoH2JpwfEMeKy0lglTZNxkpS9veVyehT
U1/iFGBLcmOMx0DUiLZt0FcAnE3qx3lEqSZbysyJHqpdsmtOY2+3N8RtboWxW5E4nIFKKq0pY9Yk
zxK7rJJyOKHNiVX9FU8VXsCJU4iKeERngDNRqabPGeSHXW+fFtPuiuOUeddPgEgqzkKpUp9WYFiF
i0k+De1TLBprJdI4zlIM8b/HOFPA3qrctMuNhpLQ4JCXh7YTNU5tP0kvKsH3ElhJi3E57DyzQR+x
F913iaNhGqx0lBGBqzr3+uoJNsjinqRtlGVhyqqs5uW+Nn9YtdOnH69DbFr1lUScvZBnUldhDiVP
lcnRx8TW48dUx8BQPICvIwlUweKMQyOVk6V0QJrHe9rRvTzFAgJsEQL7+8oiRGGjLcFZn9OHrnpP
+u/XJRBuP2cRZgwXKC1GCaQ+02/lk4qOZM2uTLhdbASKyO0SwnEmoeui2mpLHB7iLzvMFPKX3O6O
887ECPvACb5cl060epw1YHNyaqpCOC3w5uSU1Lvr398OFqxUjbMFdadpM9i+UCyDqbvdTfaNjUEN
vssH7bk8YKbe5ykRsn+KhOLsg1bOpAlYwlwb3SK9DSXBVM3rJxSp8t9VTuq6aVLZFjVtbQ/ztzpA
+F9E7HhdCIXPlvdUQU04MwOEHAPraJWindkMu/7aGYVniSZxgVDACCk0vzmwyls28SGwMVLvjfnx
FRZnBiKtkEgfYkc6EAJLduFOX+N3lJFDPzKasnnfCwuLmeb+2SdSeILoEjQ3GGAFSPLI6qXoCSMg
Pse3jB0GYy08C8qXIVAleqWJdIOzFl3Wm3rGHBRZeZGUd317NIUB880XwGo1ORNBzLBIc6YarJOO
Eb4Fh2qPlyAYM6SDqFFKpIechWgwiC4szvEi+XHs7mVL8J4RLRhnINReSUYw8+FVK+8S9WBi/NLw
eN0IiUTg7EFGliKXK7YnecxGYB4yGvh/BcEnxLvJGouiAQTmmSTlUS/fFBi67PmrbDjtu7lrseds
OnGEHpjwmJ1GN9qj8hYk8qK+BsGSnW+p1a06tpLeUqZiQX4yB4+Ygl1/dc0ZBI2gsmyohgyOS1RF
/25DyUAngyJyh8DJwPpd/OkkORm8qvGQ7/r99d155dWf0cCOq6DxFAPLeNLfalm0sdSl2Fu0Mxda
7i9+HiHpw1guTcEDkB2/teVhYBDItHQFwqEe9nfRQiWvmyIq4Ck2j+oMrtviXo9uzVzEsPXqbuWB
+KMzxKlp0Dz2wtnOf0QveNfeFZiYpt6mNwRhynNVtihRy9vVn6CUGlSRTTBpcqbcTIwArAgZQNPF
04b7oD+gi8/LwYc6fr++bez3v17ICxRT0pUS1llQWmYDqLL9Kk+3YOZzpvHL2J7m5EP0n/uTecE4
y51LUq3mDE1RzrxKjBu0iJz0QHYDRgyLKmz5E8bDcUbc7FKjVYM09kZ6auMHRf9wffF4u3r+Pkgl
NPRPWhS1e78vXo+0FmpT5wjdu7sajVZIb4pSCZuKbhkaepFMtEDzzr05TmGXqOiA15LWeNAiEDcr
czd+AbPYzdyFotfypkSWBepudGlYlG/rj9s8VOchRrV8swMzQtu6iYg1cWtTdOg05FGJqfBN3VZc
BRZ4W2PUwR6n73ktuIjYRcMrtG6hpdUyiQEGXE7FFhKraTMuIK/GdPvWT33Vbw8YKy3wT7ekMBSD
wtQZaDjhxz4j5bLMaHKKPbnIi/SgxEtVeYlm/tepeEzFDDA6a4pqKobKq1ioKDVBSDr2hmqfZXup
966r8OYlsQbg3qnLEpM2IFbs0WdWvafsLUTXrUdWxFk4wpcX7xAzcWAvdapQHbabT/OUZTXpMejh
2QSThlX17FNH6xlRBcrNRGhbe7QG42x3mvbGrGRL6EnGV6m/M8BTfn3xtg7nGoBzekCBrIRRMIeg
OkLTdvCPQUeHgM1fNHtv61SucPjsjpwhGCOPEMRABr2zdkr2QxWVcYowOFuG8RtGOaD2wMuJZmP4
soWZoHL2H5m6uO3nUzlGXelJI2HBQHFsz+W7JnieREWGgl3nUzhaqeJdmrBNARFr92BmAgOzeWLW
u8F+wOrKzGispRoTIrphdX49SJump87TdiwpL4rYv8qvnJcMfoBMESNQdZ4/zZqS0pJUghNj9x5B
JYD1ITiAwfhAUHqA8KXkimZ9bi7gCpG7NS1pbvowAKLS3o7jcz++v35qtiy0ufo+57tlkZyFSofv
JwcVoxCHPSsh1PYiC72p0CsY7vRPFji01REw1XyX1e7cfCyq3XVJXtWd8JvDGQC9qRoFb26mCprP
upQkzMa0yUvrsodi4VeiwY7bygf2Wg306lQx+XunkuOGGp0W4pWvIHmd7HJ//MTmyrARfr0otPgH
7bvAcboup2oyyjLgCAqE2ROi6WzzJaNIibKy1vkUm2KV59/eP1f1Asp2dnXA5AVNUSDvD712drRj
tSt9qbX1FJiSjyTsJ9Hz+w/beAHkNB4vmiGcBgBKpzizQSJ4nG+HvfwdgzUkv71PhbMst3XzAsgd
gVLXLNDVQW/MNm1ty6x0m0am6Vq6HrnXdXQbCqzHloFRRITP21t50hc1+pc9vXpMKEipq5ch/v53
GJwPkRrZMJJGhlk3vs6lH9PDkAlcbbYivFtnovHmXzG4JxFR8gGjISDGkjtL9qSDrbcCpbL60uVf
/k4YTuUnKcooWIdwf8z3lfwSNU5XiOwG+8Y1aTgN16VZjmgDDJbuYPT+8SnbsZq12bIxAG0flY4i
Kk8XYXJKHs9qhKmw2KTkoOxiRkVhyw9JY5c3aC3eFb500whHUm2eZBPTQnS4mOaruWEKkm9F2Sk4
yd4U26xFqN1FX8hOxyiIwBFVBmxeLBc0PkAUJnqdSg3Qhl2Hgmo80tHHQPbCdl+BVHycSCqWuCYZ
bhZWCqO4sYdEsHFoPMVp7OxxFoU7t83TSi7ueLVmNyp5ALk0xHHYLRO480OwN+xoD8o/R0RJwRTh
lXKu4Lijlk6lTogC8cYAoc9C20Vp955m8qGRegEZ35ZxQjezpljENPVXz82eZMFAVUz0iusUVJRo
Ib1JRP2pW+KsMbjVK0mQZ2oNDE2D6UC4qLvrp8KxYoEsW+drjcMtWzxTaLoMnJI6xnhS/murGLsV
19/n7BIZFEWaMefSo+X9oBw7UdnxViRo/X3OJqWGusgjXDMv0NpHrQ13qdm+tOb0UZMWt4nkU5mJ
Dqxo+zmTFBpxDm5JiIT7/oCRIE5E0z1CB+5/t+hrybjbthqSqq8aSKZnxoc4USM7XVApbhTOdZxN
52wNxLmcdKBDM86Qh3HlL4M9+uFRvzXuuy8sBkor+zrepsapGBCmEPwLzprf/SSlTvSp1RPcidSv
jV1EPl3//ub2rL7PiTPk6dylI77fqN9o6iD5b9aCzPL2kmkqQhsKG1nEhzpVKa3DIEVAoAtd697C
fIHYk5w6dJUjMpfinlV2CnnjBrq9X3jcKcJUupiWU//z5p3fsQCkZgf3yMk5si0JeZI2l3AFxx0q
PW/Npq4h3pTvQnRjk+kUy51ADzYtHMZ/YVAHblrL4F4heRVKeo4T6+UIDyAUGUyKM6HAut9d1wcB
DuXyCbpKu4nkXejJ072kOOESOQbm3Ebvr8NsZhKsizyUC0VglFOdjsUQguCi9xjBhRra8jemDoGT
C+J4Ipm420EuBsNoWsgkodxAkd81Rutoum9ZT9eF2lSElUzc7VDnSzpaGXAyVP/2boTsiCh2K1w3
TrcjJW4nRQcG6ypT3WUfYMqdM6GdTDq8zbdb7xKn2spS6nkespXbGz7xlH2yuHgVljZehA+m0+YC
Ld96Aazx2E6uXoVxr4RyThleaStS6XTf9QVQ5KRI367v1bZRWm0WZ1gDkhCSEhwoxk3HaFRN0Kj+
ZFjO/Nm/jibSDM7KKkNhJURuYAFl64XmFupAzXK0q5Qsu+tIIl3n7ESlGpnShhArmJIjjYjbz+HR
sIov9SgaG7N5NV1WkK8CTZC4A+c2NssofCU5pqK2XpGu8wWguRTNVm9AluTQHRRM1MNLxrBNu96N
JyKioxFskckZib6U8yYmkIYUDxZoAzukety37I2qgSRL1kE8y6lcVyt6Y2m4KCIDkZyqt2tlPo2F
cZcNusBR3VaDCxSncGChTRupApRRGLet/NnQwCKuyY9y2AmM69aDjM2k/FcoTuGSIDDDbkSk9FzV
d2z2847xs4kaQLeV7RcMHx4Ho73ag34ax7WJvV6dToMkCbbnDybhgsHdSa06BhiVCox6tvv3jPAQ
maXb6QeKfhmJngCObcErL+WycHycPFrGvkpkLNxSvzT6Zxm52bqwNepHshebjQDt3LZ9DY67nMKg
sjBBF3DZjXake2XHbB6KRJz0ZtHt8sCYx5bRFsXdBOrBtz8USjHTGDYI6lGdq6NC5IG1PT1cP1oi
9eAuKloUKFgIsHWy9GFJnluRlp/jCteWj7uZGktfwIsPAFZ5Fe/To3aYd3BXbkWMKyJJOCOhz1oW
WAmACuNrP/tV+c/1lRKpHWcZFKnNQsPChhjlQ1Y9BqiWXm5DbXTKT5IZCu5z4ZHirIM6m8M4WCMz
4Wwsb3CIb0zQbLOWe3QlO9dF2zbhv84vTz+cz7KKCd/s/EoPOupR4pt8EdQPbe+OYYE9HLUAlM/U
RENUZ1XBAmxBnB3DaBn2c0sF3sJmRN7SLyicsknWIs+Rhj2KDigp/FyCeBUheTt5QvE8MraYYSba
p+2luyByWtclSVgOyHaDN5zeB5Nt+hQl+2iMst5Zt+psq+iKkdxeALu5moasghod84ZBI/q7u1cl
0oCCcDwCqmZfpC9TJLAKm1E1awXAfsDKn0TGbR7MGi9B890M1r4eDHOmOz2ehykiqxZ41xVwW91X
eGyZV3jyPPUdMc+vmvQ9owdhjWyI905e5kmuaJLe5qat0Dg1iaVZm5IW0oXWnTwcYgSkhPVy7M57
ZfdWGJxiWCBeyDsdEjE3WbLhGN12R8svd2KuvE2fZQXFWSY9bKD3A1u89DkKvgYp8gyJI4vokkRK
x5kkSsJAoRJWrTburOWgCQl3BEv22i/OCsOcIQfxwyfisVmK0WzrPnOLGlEbClv/K/vD+8gxHuvF
VMHAVsH0XNZLYqtq50sK9Sc0k4dptruu4oJN4t3kJpPBJDpBuDjd1+WNRQa7zW5r+nwdZvu+vSgD
P5dUTqVZKfqfMZybAhnQb60LEhpf5DgIzpDJWYha1ya9DeD2y83TGDsq2njkv7RCJmcVyJyBFX+B
LMG7n6RBCAw8scem5J8HUoqyQCIF5OwCIry9WSfYI+ORcWnjNe0sjzLmg8Q7UX3r9vKpFMN3CWqk
+MyjHBjxGDCvspMRJNppgT2NgqeMCIJ7mNXlXKjTgFu9l0I/nj51cfNczqL2FxEKdxVNNV5mZwcy
mye7jb9XxLR1qxFceCIUTtsqNUktJcRyaZ3h4uA6Sbo4c1i710/PNgy4VfE6l+mrmbFTZ5jSENeI
SBr7EiPFVaydwNfatgO/IPg8HElzumhahQISJbTr1DPl9yryi6LSNYEk5xDB6kKVQkMr86WEKuen
QLPV4s4Ude5v3wcXSTj9ikg5SOB5hgXob6LkYIpGPW47BRRVirJFNUOh3BUaUCPqwvEcxjiXaDvB
oThp54E90kFYS8R+7qsLYYXG3aKBnAaxhYC7V1jw4jQPuaQ7y6G39Q1488SxdhEcd5uamBdntAFW
r3J7eAh4TYCXRbmjGB0cHUW5pM2tusjG36yFJRs5ISyM1rpt54+FyFJvWs4VAPv7Wt2qnMzLgq2K
DsZxvJ32/ei3KG8vd+O+k/zrp3Tz6l6BcYqndqMVyjOkkZXS7htninbL4uTzw/Sf58Cc84orKM66
WWiGbHQQUaJ61SsO1Q4OsZvkfgUueDaJQzqUoqqizYO7QuQsHTpXkQ8OoYbWcJKnI0tmijqvRBDs
76vNInkDVZiZ6jV7LfWs+qtFBG7IppVbScHdpP2S0bEusEUEaVkn0caHErTEUq/fW6QVGG0RFmcm
sjaY61IHFnKzD2qCobZF9zyXKD4kZH9d87YfmCu5OCMxB0to5gOwet02HlEB4Db3uU/YWNUetIKM
BUPEPMQMwRW7xI8tA2ltTuUekBXGv3cLFpI4Zeah8Nkuu4/65Gf0/XUpBfrB9xsHViovuQylN/MT
xmCR9oixl38HwdkLE7MmB6tnWj7vZPVOom4iGkuxbfM02YR7ZaJGnNNyGeUGSVYi32x1Msprhvqb
1r3JLaEXDE7NlyQ1BsJKNNLym7JMNu2bnSLiv9s2dxcQTr/7OkabQ4OrXMVQ6Hr5bHXfSzV3dcXP
u//KFfbT3l2wOP3GnIgkpw0Eao9pdiaPwJ1hT4/mMwYDIU0vKt/ZVrULHncLqsEAAicJeEN9q/W3
efxuVr5cV7Vt8/ALgg9ulb28WHOJ5RuLu+ZTNhW2+k8mqj/5g69yQeEUepaKhOQRUDAw7IYFMBir
H1xURMDFPdoikbgLUGq1JJm6Ata1HW/q8HkoUxvNQx4NBc4q2+7XtuciFXf9gVG+CPISQEOSOFVo
2u1iL0ZhL7HltEtjJ9aP65sl0Aedu/2KjJRmmANQT1s3QgOJOjpxKohFikA4y5D10jRpOpROivoW
uaTW7bS6tad5ECyfwATpnHkgZofQzASgvAxuMIHqOE+iQLFIFTjjoE8xJiSq0DuNmn5R3qqSdorK
yA5UUZ5v+x666AJnGpZcm4OZ6YJi3metaw77oChsfdn37Q/wxCUi0jPhkeJsg6XWVVBUEK35OcyX
Efh21NZbO3jGpBJfEQVzBXrBj9KKpSFDJhMSzvKn0fSs5VNJ3/Imv1wYfAtZUjZmXLGTm1p3BcYW
zd1BUz9fP0MClTA469BZo97pGjAKUAspaGqV8f5rb4Rj30UbZHDWoVD7tug7qDe5zUpbO7I3EyIm
mSujhlXcsbQd2lotHmccurwgWc0uJ0TNTO3RIgdLuq3zp2pPkhv4D2b/4fpKCs4v3y4XZHlYkAkr
2RnfKtnXuv3174sUjrMP7dDUvaVAIHRhaMXTDHoSYS0A24QrJtzgDEQxqPGUM2Nnfq4Oqht/Tm8b
CoYfw2Y1Q2UgJhARScUZikmLcpKyOz02nfy9haJtr3DRifFA7g0FBM4qPAmxdohQOWuRygXmbZjY
Kzrfhb2r6qdCVEPElur1UlIU+KIFFIWFnL7XUx/roYV3U539YyYnTSJga43stjxUicjabmdg6AWM
U3Y9S4ZRUgBmfP6XMD24CQ+dR3a5WwjLBLaX7wLH/r56E1odCLwSZmzpvLhxg/apCED983WF3z5Q
FxRO4dMJw5K6EELpzbTrBrpXa9EkrW3rd4Hg9L1NksKQYva4Bcee8qUld4b2f6RdR3PkOLP8RYwg
QILmStNOLTvSamcujLH03vPXv4T2eyMK4jZ2tXOZgyKYXUChABSqMg8GziyXLfmb4PeKI3i5TmKi
aDz7ldkO3RfHv4LfXHsgK/gHwlYyswT3LgzTTqsWcEm2q9CuaT9o6rXaUIlZEjcQWRGg/xkOkYFV
NJNTkHhgDvhg9uH3wIlNuwqjC+v5BIV57AxG4oQ4Vy7h/eX5kRkibIJJFXXKyKdHsU+DhdLSG2Xw
L0NsJwOQJEbXLu+pFp9a2npsaBbhnlx977wOd0yopka77Fv7ufnVHulVfyVTad20ytKhiY1bLRrf
BS8wuq7BKzpS+kQ/FDXU0ucTM2v3sl0SEPHCFNfTUpegw8dT/S3LrpPsWdX3lyG2V4+NPgpOeKyh
RPttuDEoydIqU7CzvnSJpH74xHxeRNjxMtZnCRr/2rvAvUITYmmUK6ayqGGEh0V6on7q88KA4hAf
lb1xyPYyUlY+CwKcDU12ZBhA/mujdeOtcUWlRl1AA/6OyekX/+rhzE6ygpct+g1bRZsj0w3V0t4p
wOuJoWgLdNEhWeCks5McpxfuxXJveDNxDHSO77j0jwx3I4ivYd8xpNtJY006YMMxdyL1syV7Itla
WHgWo8RWmUWJIdbuJ0tR9Wpu4AR7zu6qHyAy8ZjfzJw5yc385EvgqpLEx6ZNK0Qhmncdpa09AJHo
R8Z2i5QAZsMF35gkrFwQOMc0UxiyEKf0K29rU9zqKsocrtTbQFNU1tG2sYiBh7w+ZXBB1Ey+9cEm
At1C0QGvi1C9/YwgUZqSELuxJb2BEFaVEhdlD5Zt7BXTdUb8Qf1ctY5BZFqsfLW8W03IAmEhqZph
iTxkWV4SM6CAqZLSUehPbT4POaoPErdZJLezTYs0Zms65MFAniNMUr1kmY7ubjws4IJR3sW27bKv
dSMp/NzyNdCBIe696A2LHB9KXLapmlA8MjZHRg+a7NGC+6o4YFQD2RCGDIFUTHwO8TwyZYhghR26
pLgeza/dpDjp96q/n4l7ObZuGbMG40O6Ojf2RWJWVYE2GFtrHlCUdG2P/54WAa0vr+YI0bStYnQh
qDBHt3svr+46VE5knezuL7NDCAAM1W/KVMQ4mcbLcQQrZVd3T5eHautI/8YSwb2SOuWyBXxi9uZt
fMhAzNs5+i06dX0uzCXLrUpMEvdxY6k1fW4AV6vXkXVjEf+yPVshhmq4DamoFFPRXvN26vO8aqiV
oZrYmgsvXO5LLJdqebwMsm3EKwj/+8q/clCzkdEECKvv7eQTk72Fyb7PjVx9v19ydIbY+H4QPGv9
E5WJDm6FlPUgCetDSUmIoil8X8tC1+58CBN4ZrgrhuPlcdqcDIbKSgq6KhvcX2/tqIq+ZN0UKJ4x
gQRpiJzOStyo//yfUMSXoaazSQlpc1hjocF8ZCGEAay2c1iF0H8Zaqvu2qavFok0tFMO3R8SwqL5
vjSuXnisd8bROOeNV9TuZy4/Ffn3srqcrZOpTQ1UqOJcpYLBSAg3gRKbtAqZ4tU+F0BI/XRvnP8i
V8AuLZm1Te8zDIL9huo46wjel3fqjCCN8aQt+A3mGHk6GQ3HpgOuIAQHzMakCdAVhymjP1CHjbu9
6dGhdpJEcoTa9EADlyHVwIGDiGRcS12MjJYp9unpahm+9xCT6yUnju3heoUQgsFkNZMyL4Do5mem
3nfRB/Z/VGP9NkGYjmJKx3mY0Aurq/F31Q4OpCCOqqXnVMs+sm+uoIRpCYchN0oLULNpnJdsuY4t
WQpJNlqCJ2dLmYxKB4hKuc7xbhzvLq9Q2YSLW2YaN0ZZYzaM4E4drpXyj3x5+ACEqanEMEywronp
8loZg4LOSEeEeHDSTEQ19CgUZi9ptN1cI2CBZCBFAw+DeCLrexa2U8t7eY3G7/XuWmtTBx3lO72X
JVg27zb0FUu8PVHL0OqhAlaYObPbftVR+IM+0WcwJKCpt/TUg+y+tjlPK0ThaZI0A3QQC8yTOh9i
cI8uB0N2FNh0tRWEkG1p0oAqSoXTkx0/WdAeIZLNQPZ94ajRjVoxxhSDNlP9jsbNdZX8vOxpMgT+
99U5YLL7rogjfo4tPhP11Mbe5e/LJoH/ffV9hstYlef4fpWq0HKC6kPlqOpHQGyUp1i6ZZN3BHJj
j+tgG4SoFIi/mPphyX/2tmTR83PEu8vFCkJY9MlQ9gbhp3HOILgc/mnX2vZZeYUjnGd6VhgkVWFK
GUFNszmW96ULaRs0VaP+rzj9A0lN7kMXLBMb5WKm1DRgQOx21hdOSM3b39XeyV4KDuXkZZtB59VC
sQI4nobYzkOsmXRJ75thdNDufx3Hw85MMsny2XI+cN0yVddBiPCOJq0KaViqMZwvCq7Z/G0M94P2
gd1/DcGtXfl3ZPW1glwUL2uNnGX+PuSzo06JxJCtVbpGEbY0qycdeipgSNrtjHjfMYkVW52z9hpA
cO92LAsIisEJaj/YQ8hpj3QGZ/PifGWZ7Kli08nXaIKTJ2Fk1CrfC4zrEl0v7d68qfz4rFxDL2pn
3ZT+v49BKzix9HiwaWdNNtau3RyD5KqobpZJcoLaniDkp1VdM0BIJQTqiVgBSWpcd0AL7MY0clgt
Kd6QIfC/rxxNT1NG6pZfqExo3YafFvScXh4mGYIQqiM7iEllACFebnvr1pa9G3AnFQONpr6OkbBU
hllXTEi84NDPribca4o/IrZj4amVFdnJDBFWy8yUkMT87mnm2SkKSrT+/rw8VFsxTEP7GbZ+gr1F
jGF6FC0k5A3FtGzcILyvx1Me524oI4/ZDmCvOPTtpDdqGZEsxrJk5iELrtTxqhgeL5uyed9c2yK4
Lt75W4oULTIBKUo7ec9W4WW4qzvsxr4ObunuL2FJXRJyZKYJ/lzWc0QCC7BdfT8a57o79aVkUcog
+N9XS6ZuqpSgcAe5ZyvzlnFX4Mmq6SVpus2L83r8BLcGJ2FMKF829qfRR9P8IX6iP6YHc58covvZ
9iTTxaf8/Sp6dQnBufHEEpGZu8R4KlBw14JolMvoanggCHeylOr2SnoFE7YFUFDEBKo4KItsAy+t
20M0ZxKDZBDCXoDalgIaHBi+pLxdij+aUOIEf7O1/bZBTAeC8BcEFyVsiMgvlu3M7q6eHsriZ0Rd
rY7dpoFM5k81l1ytZG7BxNvHVCskooAlt+w22HOdD/U4/smJV+TM95JBZEKcQG1BSiKGQaR66UQR
dWoZP+vmo9vKzZkQJoyiiojFE4Z4jVh28QFKZ256QgeX5ujH8Kzs9UME1a79ZXeXGcb/vlrCygR+
woVHiaK+XuZvRflw+fuSEMGEEDG0VUEU7n3EPE7ZLXIgTjzKahWlLiiEiLaIElLyEKGbLngUECMs
L9VeyFLlBUHb2+yrvwsBIpwykJZSbLNTdZsHP8vEmeo7Jb6q+uPlsZMBCcHBNOaGoFGJv+eMRxBQ
MzyLDlBejJqboJXsFvxbF6IeE6JESnTKghFHuLT/WlZfQ3qOyslh1o1e80ySd9myze0d8rkaMpQW
eO+FtZuZtFzQE4cMPx1OTP1h64FXjblPmeyRj//ud3atkISFS3O8vSkqsq5B9hNlVWR6AA2PO07P
zbK3ptTRZW/MMtOEZbzES29mMUxbcF9Js+fQ/tXMhWOHPy8P4ebCXRkmLNzYNpKyDjhO9kU1ceze
Xf7+pvOtvi8sXJb1bGEtvh+TU2Kf2uwhjgunjxwtiJ3LUNvLd4UlLN9RRw1Sn5iKV3JOAM0DP9Kj
kjrqjiKUy1hetgcOtKgosDEMQ8zDJ6NZtbSFRwzKqbJumKyrYjPiGSjkg2wE2H/F2s606EqiRRo8
bjnYzdVg3yT/VvYHb++2toIQxitBTd08phzCnk8Rg1gOlRFByKwQgpwZqXPHWgqGiaI+NCMe4Mrs
ZIzj4+Wpl8EIIY7pHRg9csCYdLlV9Kc5Hx+HxHQvo2yuydV4CcEtKPUytPQFb3164vTZTZaGDqnv
VF1yJtl0rVcckaovDqYiMxY+aPanuLhtJslCkX1fCJs0jGrUK2Dew/bcQhQ3kB21ZQBCtJyJbURV
p+KNCr2IbJr9pMjdOYVcTPWrVptdvsRe1za3o7bs1DF+0tTpaCjURTDyL0+Z7JcIYXRICr0dOgwl
pHOdJEWlqi7LLW96hUkNZqPilr0jwRy71KytesYqsp7zxTGW0E3qH2P8eNmS7ei2wuGmro5YadBF
sY4HJi+NQKyueaDq3qvE4eWc6U5WSry5oEy8NaB2ENurWNSStGCbnrir10sT7yPa6F4NnjsnaJQ/
L9u1jQSiMWIZBI4hLCqFZTRpK7z/5X28a4JxV1r2iZYyeotNRzB/w4hriqaMVoaJfQitiV2xL2Ve
IDFDpL1MqyrNigxmxPrgdBVa7YJPjYyYTwYirCtobKrWHOHIaOqZk+GlKT2W4Qc4521tNVLCkgmC
zO7tFm++maJTJ0itbzFKs1TjA8RvtmZRG2k4KGO8I81LK2gzjRmM0Rdc+fxRxuy1OVir7wt7woxW
FqOs8P1MV3ZZM/iVqh5TQ/Z+vZ0kXeEIDhxVg26iOB0HgV1zNA+ly6ngyak+Nm7sZa7sqr/5QLca
N/EdwNDS3OoT4MW/zNvw4YW6Z6/esev5T/NUovRe1py/fUV+tVDMokUot9UbDYi8GPYvdrl43+4o
iEfCjxCPrN1CZM/L7DzVMx1gJrLnUGvxDZrfD+m/lSh9OfusbBK8vCTjBDUjePn0oxjPw5fIkOSB
Je4n8uNBjBBtJqjc8ZbpBjGH2M+Z1BX4en93K1kZwX/Daksoaa/SOsF9lfUQZGr3A/Sfas9w2In4
8gvr5ka3QhOOi0VKarIsQKvDxgENbqxNIGtwQ/VDz0ErIOHQqPVphAQGH7r4S0Qc2/jcVofLu87m
drCCEIID083BBh2f4rXpM+m+5vrx8vdlsy8EBTMHt00XwIvTEgxe/jAfdGnnlGT2xYRZUs5G3VK4
cHJWbtmu3ivudM/ZqHJPnmGUTL6YJps7O7JC/iigjlXpxoP6RScNYk2lneoykFUhSKZHzJP1rVLG
pMP0WMttRO4N7b9Nv5gky8oJpx5ujWXf1O2JGJKbgixkin3CJmlm1DVgrXAyeXLWkEiqPe0ECRwU
Un6g62IdMsXkWKGYMdVKgFnJc6w99+WtrUuop7i/Xog0Yqfw2Ne1ETQYMH0fnOKT6Y8vZLAfUed4
Y4qw9EkdE5L0MIXrnOR+uaeaU6DB/6E84onzWvlQbuw1DjAhDiQRXjdMnqXXlBxHts4Jk9ZLW+Is
qVdATuhyVJC5tRAVoMKuKQGBW0cN3S11cmxo4l2G2My3vBok9giXNkaw5/WoZL6p+9gtweKEh3zX
ML/ZhUzQShLlxPKnsgCrfMuPPka/OJTeL5HuTjJyZRmIcOi1wsAwg5fIk19BSjMij9rPy2PGJ/mC
c4t9wk1TDxEKeRGs0wDcYASkM5BiD57iuPvKktyr1VlyQ962CQqXmqXigiWyjUK1dUHTADJViV5+
GePhMLbxfhwXSZj7mzD0iiNs2UtFynRKgaPvZzS5xn71HJ85EUy1z1ztx+Vh3H56sF7RhMWbsVYB
b8oLWrDXv6Klww2vK39iaPTR0EWCn/GwyHQ0tjcmG/oTJi4M76hGzaFNA1xn8PJQ5ofqc6EqVy16
7yNJAPwb415x+NpenbWCECcfrYFxXF96OVKXH7wjL9wTE3p+0ZUKHilHe7w8pNt+8grK/74CbXMa
NRCSQ2QfvzSfR+17K8szb8eLVwTBQ9KRFnnGj6mpcmbKqddarzKuIusuW/68bMvfOOMrlOAe49gO
eRBiBBsbp1VQqKJgqmAvwnDQ19jJdkWZZUJo78yuD+cFlg24/82K6jKi3Nia5sYB9O5BoH/ZPD7/
74PIq3VCbEe5bDamNaYqIuHPtrAewKEv2T6249RvCJElre2ZQjMLAzhNmjsXrR8sipuqqMk0x12y
GD4NZGWBm1knHaTIyMwwvBuKTRRKVAQGtXhmtbZ3qD52UHFiLSkI++6y6RAXD6nuW/NNPO4uD+eW
569xheVGinrIrQXpdX2+7Towp+0qRRIdtxwEZSE6exE8h5rx28VVBhmJNR0QVbdXF6hYPdXRnaad
MkUmNStDErawNAr0AcJcMCaNHJK7kX5ttCfTuKeZZJFtDtvKJuFamyha3VgdkML0MA6fDeXUyHir
ZBDCzJSWUSipDYgFRH3p3ZI828HD5cnfiunrmRHCHm3yiuFogZRqekpY7OnGMWjvcZ2WrNltUzS4
NZK37F278hSFnWXqSIQbubUriQJlWxVPYO1HfBmtxP+DES9qwZxmQ2sgHd7UM94MS6c2Zsda/rg8
aBJjxBsaYXjJASEtfyIH29LyjYXUGcdAEoNkKIIrj1ZYxNWCIWtIize89C4kqVNO9AM9iFw1+/+H
TPBj7Hk1nVsYU9XXZnyvyapNtqI1fymkULPWdJUIe1Hftzlh/HUtW7hUejlIjgtb9yWdqqahIZVA
NZEZmNhV29IZuwEXzyAHHO5e7kuysovNU8kah6+k1QFBGfKJ1Xyl8HsmnvTdZNd8w51pemDXkH6A
MiS5IzJF682dXEc1HRYNRRO5eH2OrKUNwHKPMhbD48wSyQ4Xwrs2c/+XEpQE6i2fY7xzjD9FEFPs
3NHsMWVTNHFBjfuyepqT80if/v3iWUMIQW0pcMyamxk1EvZt1t8l0bUl4xTYtMKwGKIzxT9VOCAk
KECeRwsMJhOBAgnz+up++Mh5kb1iiBW0TJ1NJTBAWxg06ENzF9DTZ5LJ2Fo5awhh14wgR6uTBGYY
eeg05HGRNdZJxunF+VYubdezasQabIBQmWHgmeNgsw8E5LUNQnTpiTFaSgryDdtcDgNDyT6z/Nma
JNvL5tMAdB9RVojnQawXIcpYpNHBk4P2oPrX4HVHnqEzzq23uJpbY2lK88H8d4tn0DWe9TYamMHc
ldkCvOhIvi9ncshdiC+nRzsFNUHhz4eqk5i46Q0rCwWnLse57yMKLiU1fS7Yn+0gmaktTi28Qf4e
Qqq+NYlMU4kbNADKutyXNPQGOn0KCH2iC3EVO8AbdvHQFT2ER1rjA3vdGltwdTjGNC2csqkFEwwl
hZOqDVr79v829Fjg8uZFJJqKu7Mp7Kg1mUZjHOrAU8KnvN7FWuzk1L+MseGJHETXwVphQUdapFtQ
jXacY7MPvP40oSiQIB9ZHCp/9FQv8W3vA2TVwLMINRHrTPsdU0E2li0J2zzwGm92F49LLkVedvWX
F8oeqN5HDA4GoSqVYifHwfCtjyh5nI4jiQMvs2/L6pyp1130r6PeWwhhZTVdqgUQqAq8WLmrlKuJ
Sko+tk2wCKcRZwy8Im9NyEeWoPghQ6MdDcFeuYtiqHAfJU7APelteOBGvIIIh4WwNJOpzwAS/kJq
M73Bxg3VFIt39mm+nNR743ACPJzgwJGi2zoVmy0iZvdK0FUBDieciTjzJnRiQ7va8hofvcTZAZo3
Py3Z/sFn+52VK1Qeslb7R9KbiZ4OBV9PkEgo95Xyp2kPLhhGiExtXAYlzFpFxrGbRxjYtpoTdt/D
7ktV3oS64faGxEE2zlx8MDlRMNjmoW8jRNo0BKfpYmFFGff2d5B5nazzdBrBzpL46pXsXLlt2G8w
8RxB56i3Ulz9PavunEE/0/pLTX6l2Efw4iSJsu+3kDeGvWQgVvMVM4halDoMq5fDmOK1TFZY/n5X
fAsgBNgq7tCUowFgRKce58AKQUfkZpBGs3bwwL3sgrwdbF+nSsyZqI2qjoQHP+PaCpAtbJ3yywuV
BvGUxgndbi97N5GNoeDzoAloacKAqOTWEdwtO5SJfGCaoG6oUTRKgH1GZG0BlUZllRokYxs054d9
7YyLdzk+bRkBrXmUOuKwBBxhNSkz4ohmoYSXLHfD/C1LJXcy2feF8DcUijUbaDVGAdVBm0GJ/RFH
I4aJayUulRYqK99GHpMpca83Ier2TsbJ+pl4ihu7o+ba+w5upj/I2Bk2HW0FKBY1DWqekWgGYIPC
DOpDfNlnvunyBH+6w64uuZRvbVJrOOE8pNfInoKAD5dm2BMfwfQdSRA2p+h1BMWzkJpPudoZQEiH
2DVm5XpiH5slyzQtKNfjqiSqdqQxTotRqyBoo4Wy8JJdfM389Mzr6OYr5oXPl72ae5W4HYED7Tec
cHIY7LKzUc2ApdmclORcmWhnIbea+pGRW8EIvqfbbWr1I2BY8plmg2ON/77tECdHVUeFHjgA1HeX
GaoP4HgLU/7KfIyKm96QLJ+tgVp/XxiogBIlVpsE3++sK9RsHierOmZdckTfuwRqy83WUMJgzeOQ
TMsIKDt6yNJPpu5dnvOthYIIBnIWZIB4zuJtIOgyq1bMDpFsVs5qeNLUeypjwuejIbrVGkLY1Oi0
6Eub8H6H3sYd+VaxS6cEe5YZHsoCxOed5MWSD8klPOHKHCrBWKqoy/JsJT1NaX6v6HnmQCr40Opg
88GZC8wt0TkPNclYbh581pbyyVydDxSqoJU3RtiOzr3PL9FYubvlNEMxMd4l7uWZ23TC1cwJe1Bk
x2B46zVcJQKwyz7y2pPAU0MZX8Q2jA1KRFzG+IHurU2sUJM8UinIjRWIYGfOWMHt2R6FVf5le7Y9
8RVIWFRto6WWQhcMWQaWWUgxqjlzC1uWEZTBCAuqpnVTBwpglPi8DL/G5hgFf/wXS3AAfjtkoNiw
kk5XA0/raqdp9jMovRdZ3c5mYMBbgA7+UiT+313DOg2dHg3sUCeIsA+maw2dJPZsTr1hWNh7yEsu
8K0dIcRzqgZU9V4/4H4yZGDUNvIcshxa9QDZUV3i0JsWmeD51BGH0CYlOHQzIxT1BV+32nw39PP3
JQj2l2dmCwLV2xoeUCD28o4EJ7TLkVT8XNWrBwu1TrKq580IoGl48QE5BLGQrX87ZDoqtZZmYrZX
2c5LX4+fu+V3bT+gRzPyZXefTXNWaEJk1fOmGpcaaE3uWt11oEki6eapbW2OEEptFitThhcpT78e
PN4ZHHkxyjbHHRfjiOV85/wHi6FbQ7petdBLBBo8Idg0htGA5C2wPfW+iUBV0u6nQ+rihWBPFleu
HLY5fis4IeSocdnXEA+3vWVmnpqrXjDIbgpb4WZtkRBuxoRFaaPbtmfXRxR04y26miXLdNMK+DIe
ODQEA/G6Teo+1Seb2F48aHjf6lENFvqX182mFa8Q4iV7Nkp1nsGO6g195i+opMUl1dP62ftvMMLq
UUAXZ3adZnvJchNrxKmym1amOyUzRVgz8WwUxTDCFA1F22jn8PNg2qEoTHKD2146jDelEK6bJJ7d
x6JmWdmjWV8J81E5hlOR5i7OjCUYuocceZHeyHKX2fPYuCYt+viYxWl4mvqmj53ZjIYjmJryH31N
soePjPLrLxNcsiBVPLF2AgWf9sdkfk7CayOtnf+EIdZ/FJPKliQHBjhHQWnYOV3hVbnEkK39CRSz
/z/EYlVEmgU0TOD6XjCDKxWNlMPihMZDlEk6hbej+gpI8JnerAatGfiIZS4XJEJu1Z1O7F5zuZCT
rF1zo23C4tV2FMQmjOD9mLvw6hhpdoqlJmOErX0//cmDYODpP7TWMZ96L3Cg4nzUit3l+eKB9V3g
XUHyoV5BTksRNwMDJEkGd0xOHX3StC80/tJqklCyNWl4OjBsgoS7DlLvt0gQNrRpBNJNrwSlbqNF
TtQxP0Etwyzxjs0VuEIS6eGGyG6yGRLqXpz73RkVumh3oT/CY/VL3XESIulLwlYg1nFuMZBPQfZa
zArZcwPqptCwkVSpf3Gp+elgPE4PE8joKN4uAn/6SJBZIwrTpth2nHYtEIMv/MKRQSpL9yZXO0Fn
Ey09Us/k+73oJms8YX/O01TV+gl4ysGAOjuXlTZdJOVd1UNzpmd94ESoa1gDaIbb0Gan6FNLp2aw
vXA4d8ajznJJmNqcsRUA//vK7ekQU5B5jLY3sWORHSIZJe62D64AhKWcZrgH5CjY9chtheqD8sny
hsY1biefOpUb3GT/vs7ZAl/U65AJHhEWIMejcY/tLUYZZpCfaXu8HCqkNglOkGWRncx8VmroeGpe
vbd949z4lsNrdQN3khxCtzbstUXCIa2oJ73UIsAV9X2e/tHq/kgkoWILYrWRmAJEXZOxthbE91nx
K/p10vZEpiC9GfZW8yKEvSoIyTB1sKLEA63xtej/0AMQPO0kc8N3oncLVEN7KmPgjn2nhR2wvDTR
eWuj/w3FW9QnB8Nb7rOvWJ8QHJQRLm1ujDqKehhILTZEnqMeVE+a1cEVfll7tiMgMVS/85qBFLcd
WfTZHMJXMPEQ2odtExg5XJtCdUkdPvfJNw0MzQE25cujuOUOK6vEZx6FQogkRC7U08s7G3I3ee+n
ssb5zRfHNQifyVXoidUUrfNma3tQnFBP9p89dnl2Y51bSCY7EMR18k/9QfZ2uxnvVkMo3OeQBLSi
mGEI0dmuGudCViAgc4iXo83KqrKNIGSgAmA+ZY/2Ljyh4jx2Jp+5/PYre03fNofpqHyEcMc7Veva
7tug5eaQQb8ujWlfsVKyQ2w6HWN8BzK5MI1wJdHsVtemGQuqSFEMGZ0C2vKzrCZTvdw0BRTdGu5w
G3I0vdLM89SouMobvhE+qN2Hjgoo7kGSF0V+78oIlThPhxYK85CCdLKjdSogpgIin2Xfe9EhO2EM
JYibq2gFKATVyUSeBfd5nIbKvalfd4tfaJ8uL9TNQVtBCEF1afumSGasITU7jfbDoj9f/r7EBLGi
Z9JiNbB6mKCm6FbNrspo2GnBr8sgEiNEZqCyqLWQ2ABpND8ITrMm2a83Pfh1kKgQaNIwDa10xCAV
xc5GA2xmQ4TokGmzJGpuR7QVkBBcCtUo9b4AkPEFgrd9BrG6zIt2pmtMO/uaq7OoB3aUPmHL7OPj
uwo5wRDOtb5g/JRD77MdSjc81X+p4fmGbLWnD07jhtJGRu697zZaZClVJMZROive0WxztmutgbG0
z9BYQxJ2V8TFSY2XxNXi/BF3rXqX2cYoiUfbLvmKy0djZW1S0rzvuLVhuyusz1XhVzL6RhmEeL6j
tKpMBRBF8jRNs6P0D9T8fNnp/8ZZXu0QosMy5302pNhjuz9VPEHHVylYiW0XQbZBqRf1jG/hTlZ6
IDNMCBfzYsX9qPFwQfYmCILra9V8vGyXBEJUdcjBfJIghYWjA/k8sKMNamrp88K2w/8eOlHNQVe6
UtMUmBGMg9Nm407N8ISupIewk+1KMnPE2DE1YVNSPkv0XBl7LTnosvZ2GYQQNUra6tHMt4kUu1Fu
NY5Ofwz47/K8cJ99v1yxiUPWg+jvysArre2XgtQ4lxQ/EuM4Zw8W+aPu/fZDDmAiJqCIlquxCecF
EuVDnmp8fS75bV+qnhqR6yLq9pft2Ry1FYwwMUXYog61gw+gmfo+tfACrdmHaBj9/wYjTI5SdNib
gOVpOTuyHCSDaXwagkWyRW3OzsoaIYSzLhugKYfZsbqnXDslSEdOrHJYeuiLTrJNbW63Kyw+sqsA
yqpWi5QRWMs4um2ken0kI+qUTY4Qo/sOTDQJnxySF/tEz/dKHR8sxfIuT872YXtlihiooxyKhTZM
GXazn/vQeHsODjx88uyWLtPAkMIJIbuKaMEaHa4Nmc7iWCH70xyy2cXbDBpmA5dJQqlsooRojQ6L
IhsZt069CepDXkueTbadDmzLWKQ2J2V86wgNiKOCRceNvDe7b0E57q18+llk7D4yHjtmHS5P1rY1
v9HEjUHtusmuMySChl5zp6xDdU32ocX6CiGEnmxSB6W1cBsK7JtBA33mjSmjppeMmS2Enbqv4rYK
AGGNpZ/3D0p5MnB/RQ+pGzaymC0bMiH4WNqwFFGACarKRyvZd93D5Sn5G4d+HTD+A1ahIAEnp10t
sCZp/eqIdO0VvRuY05cO56SRF6VJAYXYk0GISY8pLDKulx1/To337HrwAwePqTtZ8nQ7Cr1aJ0Qh
VGd3bB5hnQ3SleaTYe2b6fHyCG7PEMpHTQKlFxSovR1APTCbaoZje2GNSz70m2fjy2WEzbOOpUEQ
Fro1FnRr3iKkS9wWbY0DiBm1bjNSB3SDD2l53emNJBxs2rJCEobLjuN2zkMgTfYTRB4cKqvm25yP
FYAwWEZW6WW38LNUndy1qekrRno/VaVkL5XBCFE6zckIjkxsPpXyRX8p6CJ0d3lSZBBC5LQCI8bD
JodgE7QDbok2OMMokxGUoIjPN1GrtVn1crnXK5dRv7d/VPPTZUu2VyQkWBkjUA6D9PBb/ypM2qV9
q2ETcHvU/aMpETdW1FMdufA0k0zN5sOevkITwqdJ0TVYQpLYG++hcnyudvHkzKNrebpjo+kJpS+F
KwsDm+l6hvpRG92dqCQUM1g1rVKF4BThabfLjr/ZpC59NJBkZC49hN6HUoBoU8d7DYqjoZ8jeMcQ
1QnYZtG/03hc9S3zlAf92O+Ufb6zj7okhm+t2hWYuK0Gg0HmRRlQvsjq8VjrRfppmUxNcmbcdJM1
jOAmCbTp1cQATEL+6iJFvXSUuP1u8P+JLDBfo+JtBSlHuIqO2hHUVQhemdsT63S08BRdfwgNNFo9
6O3o4OzljNljI2MW2lpp6HyBVh8Kb/D0KkSmcMwSiygpCq9QdBOiHmGa1GNlyEZx6/CwhhEi0xIh
bz+YgAmwUzTjbiyepuVYxz6TVRjLDBLGL4JieVmCAsxToKxsnsd8N8uUZ7ch8NKLZCo2P/GtNxrL
KG/B2egZ88EITwXy6Wx/OTjJIIQdKbZHqMKxMvByfafaUId8DpMPvK2hbdAEUQdy3IbYa5eaepoZ
CqyoqvuUeWN9iGvvshXb8WeFwZfw6pRVxLGmhDWaBrmEd3qF50J3cCHXzLmu54N2lD2Kb4aEFR4f
1hUeUxuSRCHwlnmn5McplUzLdjBAnaqmI/cHuVYhGEDTZjKyAL1ptT8g1Vh4wVE96o6y53IZsuzt
phOg4dJUoXOD6mHBlSmoglDQCCcYoChRnnUrc/Lhl2SK+L7zLt68gojNGRmq/g2jAsiMtqP4gOTp
zvDKM95z3cKVWfQ34/fbJJF/toDS9pQ2QLOeUCVpoY4g9BVXR6MdPAIvyL7EOn5PEK0z0I4DFXlw
Er/rZjfDTi0Lk/CGUq13urPuR6iToI/xOX/8J9v81pQZ2P6gD6UTvMYLU2aVZa42fE+yjaexdULr
Nvr3RGOQBn2FEGk6essaCz0f4ePQhFl21vCJyCq4NjO0awzBzc0Rr2FFAozovNxm57/oW8P74io+
jxlvFNr3V7WkNYSHtHdTBQoscPig58W0hJDXhyNVg6JDTbv1lCbXkZF5cboL59S57BNbMcJY4Qg7
XpHp9bzUEKBR2qs89vJod/n7mz6+BhD2urYb0yGwYIh6P+3qG+2ggGm3Lh1eMQauGMn5ZNvjXodN
8DjagehS0YGW9k9L4OjT5NBAMjUSDPGk1XazgnZVYFj/R9qVLVmqI8kvwoxVwKvYzpZ7VlZmvWC1
AmIXCIG+fpw7032zuMeS6eqXtjbrrhMpFAqFIjzceeyNILZr/iQNeffNtnVtxFTHmm1siug/EfCH
Fch79gA/V1cBbIQHVJ1HwKz7++WQVkVRSPBSY8jgpKcvvvxEvOeP937PxMaH56qxbckz+LD83Ghv
pTyP/U7We4XqCuffAUEHCKlN9Is3pRHiDar2CBJEPI3+V87ZDjMBTpMxAc3x4eMFXcvb3hvbXuB1
0+gTYWnY2rP+xhf3ETBkcbSdzA5GJysOCn/pzgG9/hH/XuBmnxqfCausYFPJpyoLR44K3Z8si3hQ
inYxqPyPwRaAsoYZxasUFGU97dmt4TyI/DGFspLp7qzmarh5Z2oTDZwWWtQcjI0A/4Qae6jFHkD1
6ud6Z2AbAHKz7MABivfJRb0ukfFchViXS0FRXwfrCyV9ZLt4x6t+8W+j/xhz0UaRWuW0Ztl+dh5s
M3SJiPC8uG2YhmkUFX3shlcTyVW7GEAP8OvY25TbcFnTdhMWOcf1rQWGSC90BmrjJUti/Ww/6jun
7Or6XJADueCUI5gY/D1WLLM+yGnlaminrxXPgxbjqn5Gq/4xI/85vRcO9DtbmzM2+Lam5HrG0t4Q
1HPGltZ27gZaCdnsj7/jVV8B0YUFVUnHAQ3FZlml4Xl2jm2T9iuZ6SRq6u1JDFz/dH/bMH+3UYwj
aXxrDRm8opqHh/k9lN7a6SnbG/RdPfsfGQPOMPHBiYa5no3nZ+jo2kx6qOEeV8RtejQSH7ph7vHj
j3b1BPtIh0CSZbvI635fUGWZEKbKENRrZYZD8V1U3Z/c4e8sbD6ZYsOYL6kGGEjmYVJEo9UMHSr2
Rxeg77s2oOXeStDw+0ImrcDmt3DqHKpeQaUVjC4+VLonEX78xa6mQHi1rFYAa3K3AxB9qtImnbEg
doEax8qiifwkGKxAAfu6j5q/tkOQayYg8PjrPzY3xpT1jlUMMFeSkdB8aNPINtM9xYmrJbz3Zja3
ewtwG3ilMDJkJtb3DOw0eTho1HhoL9C0PMlDnuz1wdZf3Hr4e4vrWXv3nq1ARYqnGSy6mL1p7IMF
3LynfRV7pF97djaX1OASMO90+IDFaN26QosZqDTGpQoW09yptV8N5e/XtPFCV/Nr3SxhS56W1Tcw
WBbrx+K4vJox5hv2SX7WWP3BR9w+mAoPJS07g0F1ZyYcvZ46Ic/16xKvoCQoXzx/7PzX4t+79W0J
DmupZ4AkIVzkRLtkHTg784A7oLjyPss9totr8dxdUYPWykLoeZtrSmRzzvyeI6WFtNcYMeAtK7kT
/q4mnO+NrKfvnRNK3ch04CdwP83R+mJvk+wGCWd7wWE+7OF0roeOd0vanGXSN0s2KFgD3C4mAYhx
zvJ+BXMB7ZQ0fwKpcjFsQzC1CVKPLcrP8VirsQxFsLIvwqFpQh0HrcrMnQB/9Xy9M7O5QjpDCFaP
KHvkWR2gJ5f6IFxUEVH/OXU7sNjvDG1ukqHgRT3MMMTsgjL+bdx7PV8/vu8sbFxOs6CHPC/g3Kkh
K8Y8cMN/c1QVqOpZW74a8yvo8DIMB+g3afXWVjv0QlcD/TvjG1dsFpJZjgfjpXHqVgro14/P7tXz
9O73N843L2mREROfz8gasAZSc0G3bkdxZfcLbq4RZfiMFApGIN/pJRgMwWyS/oOYUEhPqRlqx3bv
DbLnfptrZKkXpQsbFvX63E3Bwntafud7Yw67C9vcIo1JCqYRmFGCGt8JYMZZNNLUisbIjnmShWoH
ZnzVHZDHgMEN/MieuTE4dHmm/BruYDVNxPny7Bf6r4894roJ1wOey0ELetsktPRJ1hlBxtww/dEj
6F60ak9i6qrXoeL1LxubQ5vrBu+4sT4RvdvphyLP3V7d+qoFoGbW0bsrevI207UslSMUeDBKaPdU
wL1JuRPkru//Oyub0wle3zzjM6zYSXGowixabhC+ox60P4je8pDt1b6uXrWeQ2wPdP72P6afh7HV
TNnAYKkBNcafIZBhmpHvZUG6R/ty/Rb829Z2AsWbZtKVI2x5N6uouXXwb0eqAjBXJ+Lwsc9d2y0A
KtZhLuOK5JjDei/LPAG+pPTErWNjJOZekXLPxObkVMbIWqOZtHCZKRlv+h/+3qTxtYPzfhGbNK9j
BTA8NRYhp5vBDro9eOq1mPbu97f6YiNf6t6osQLdHgJjiMyhCzyb0WHvlXk1I3lvaXN5q7FR0LPD
StIbKxaPBtSrRBYOoUctpCTcjT7e/V17m3DQFJ60nRQrMxMjtsD8JJzAhquReDn4P/Sd+tFVTyA2
RAXRH/mnMAUZbKf0JSimJ+tRqEi6X0kX7qxoz8YmMJT5aM3aquA6nMw8EDXSSFx7SZZkl6KgYonX
kVWojOwFpPVLbTN/RIZ/r239u95lrkslpCkrqAIMUfu1OCuah+TSHtmhjaEUsLPKaw6/8uQAD4UX
9j/Qv7alDDIPPm6/+SzBk7EHXr32Ed///sYtXG4QIzfw+14d8uIZoof6nnjn3hI2uR2Uxvomm2HC
6J6VGw91vOMI1zbk/Ro2jjBXkCfNV/qvdYbYjAYwDavESaxg3f6922Hvg21231U+wL52imQRKWlG
F34nfvyX61mD1DsHQ5VtybUeH2w5gYgHSs7qllADfZ4Skop7acLe7myyuF4alZ4LGBt9dBVvWRl+
vJq939/cCWrQU54TDw720zLvSPn68c/vbcfmQmiV0MfUxJ8//SDGZ/WzFC//lYEtaMzB+IVSJfbb
8u90Z6HqZ989fWziaorzzoGt7V3ACsadFovwQIqjw4EBnzg4GHDKDyi0R3sDTjvfzNqceQvln96y
Vv+CXlVdBNybA+MP5JcgDv535NoWu6UxAZqYwcpKgLsyj05QApj+jyV/DwKwt6TVC98dGT1ntTat
p9IbL5hOo+OXsdordO54srU5+faQe4M1YUEdJNbdlc/CH/4APfP+m21OPoNoa8lQmgu99ILgYua3
zs+PfW3vQ22O+wRc3ygWHEcQbssMOmzftL0Tv/6R2/vR11E8wmgMuOOdzZHMpykvCmM10Q5N2MiS
h2aZiu9AXz5IY1wY/YMlgdwbF7LnGv+g217UTFQHUstQ1W9pH0zjp3naCWJXsyf/bxtbPEs7zpk5
ZrBhJiU6ResUcnmcI/bXJOBehnF1j2wLpW6C18c/KL3Bt10MeSUhZjLb8VBYeFvN8ZLvMeZfNePo
aFYSUIv8g6FaVi7vlYUMtK1+2Z+s6ucube5VT3hnYXMqCXcmc4GiYTj3JdKknqEZVYwUw1S0Y0b8
sRtcfUv5Dnje0YQCnfy2EWHMTu7pWr3uUXeUyXwwn/oj6HRwae6NiV/3h79tbd9tddaWfrfa8iqQ
itWR9miiT4Tib9A9lvEeK9vVncImAVNn6eAw2xxac2LTnGIuK8yc8/ijam75nrrW1dj2zsLmlh5G
VnT+BAukLaiEhk7+JxBvcHevgzGOgbf15o6bi8pJueR4xgPbbYpLjkyj3nsTXHW4d0Y2N9saXfjI
YQSjOJSQM5lJ5PRUb3bbDcYaxbZRDkxceLsb6Ej9Qxtscp2eGRj8wjBE2QQq7b7Uw9Ikg2CQZsC7
PrZTSEfTIsuXF0d3h3PBLCfQOQFZh25F80RKnGldOwqUBw+qkp+AJ3dvppTNT/aAmauMeUE928Zd
pXLnBQrUVhMw5Os57QrfoO7imscqAzaRsomVkZ/DhOQYx1a5JwK9btpIFsq4EWVphIOjJ8NomDdy
aM82T9NonOQPIQz7rbMaTA64Mrt0sntqlJjoYsyo82LyOmjT0qStZg1HnaOx1xX6fEmlYSVy6L1A
atOpZ9nyoqq++DwC0VzSqam8qHIcYEeWJqcKxNAisCGcRaHMkAWE1+DnLefitEyNgaY+7zGFMZDT
krn+DZtrRn0/+8SHuYbMMr/0OUkqhzDqivlT7uT5nWxt7chzuz8qZdbJMkKjAlRaS8yIdmdnjXFI
2/YzkEV15A+8pXY6YJ6IeCyyFENxWU35se6EhCqoiddO2tiBloIqv8KG0kz6/lHYy892yuUXBjJb
qqWdEZdLDoRxNRlxV0xAmkp8lmJib56rHsToUrAGJzoBhKWX6xE6dO2IxiR22LWgrebfQZYq0f26
OvMGzGKWCseuD3WmLbS1Wyo0ABDUs9sXN2beA5U9J8rTv/TuQKXjzLRR3a2wvYnO1vjICzQI8a+N
UtyXhf2oWaeULZcSzkgbSIUPI88C4flPU+7E5di8FrYWWK79MC4+ndr62ZH6UenyWS8m9IRr9djC
pyRvA9kXSaWrs+++Fm5zM5KRWi0Pq7o5Mam/Erc7VQXaW54W6V31PW+cs5qykzBfqzGlbtsBXPCr
d8eAL/nNaNyaSsWQAo5VOtBZjQdlZW/m+DI4xlnXlnAA9XDa/HRBpWvabwRoZzTxblzny6ARCh3s
qFu0k62++ougDHYZN6NR/kLrkragp1zS58lfPjfmN9H0CTrdsZVz7DFmhnwVOMYYOgYHeb8fNcuv
oXUSsJhktOvkYRAybMXwCFHLS4b/zhpGmZXSPp3flCuoaDB7JPEbBT9gIGml0YtbcWfZc8hlqge2
0QSppR/LcTkotFE12X3hXU1L4oXLYMaOD/gIeLytwaFjNQdyKAIm55OfjV99cPtRaYNRyyUhyMBP
SAfv3KKNlchyStDV02WapGbnAIkleFBmwGmT7t7zj7KrEqKXic+ssEsZbUEVrTfdXQ9SQ+HOEdqB
1HQXOsqBGhh9tjlw9z38sB0SkfG4cF761jpkuS7Dsl7isTeBeIH3BqU53NagSqXVNL74VffZtr8t
lUJdF8Qx8ieIWUNearHTat9G6b+aA0pHzKZu70W28yL0X2X7uVUGTRE7KkuiP+kAMviLt/OvQqij
6hsovgGLa6rIs/2F8naJxWDfydI9DL2M2uUGjNGBuzwRJo+GwRPHqQgtF1KGyshOmNk8E2Zgkpv7
kc7tyK1e08mgRctum3qKupoEc8GCyXhluXPBnCedcycpilPmD2+Dc6vGKaWTWyVF29KmRV3A+gyh
DEBv0v6hcFDh9RfE0RaR0jE5dXh5Gsr82YIqQ8sgWzCO+gnhOcIJCRl21Evb2CH1be+jdziaDuoA
kt2liJrcHZHklJFn4f3R5dphqh1OG4NccowCVhocxX2omQKwEvOuIJix9Fu79E6WwQ6DPgW8z1Bt
tL2vheyjVqhgqseEFNOPEaR2virOxCkiNQ8XVQ43mV7gkHlxU7eX1FaXmrmUL+zGs4azMxafieve
CwNn0/f0p6Vtv/VOQ82yPhbFdDu0+rHVxzd3YLdjD6oLvwkxHnlqFxnVUkIRGiSTRIrXkXsv5jDG
nTRLWuSohqfaMy7Yls4+eypNUL0gGDMX4l69dx7ahxJqnK3RPsqBBc1s31Td8ARihqC2hySb+EWK
IShzXoSFGA4LgqFu9yFRcM0JejmIVLz0H0huBMDORJnWfxKOF8wsfyxTm1aZihwD9eWpDkBakJCl
DYzmV2MW30voCHs+uruTpL41QdKVBVAoiewpPWlWda6sNh70Jpoar6OYXzrqDhKpYYIkmUi/aX35
CWzbERdW5NRWrM/2XZ9ZT8wkhwoQqsVdIMXnHngPacH5EwYQktJNE1n0ByRoB1sKBIA86kojcaav
E2D12YB34vQzVSpsZw0dWrA+je4NQ87oTnagL9/Herw0cxnnYE/ibUfLRoX2+Nr4KvGa/tQaYN+z
tEc2k5s2EyGvIh29ItG1dBn1A/G/Ylw7cNM+7Iv8zAoR8No+zFl1ywXGwXRJFRSBbXs8tEjCAVEO
VQr5OH4Q44xQWkbErCnPM6r35nHoca604cEAB4SBe7NxqiNT8ks/qdMM3mREVdqkY5x78jiK4pJ5
eZCX1rPlej3V+HhqEBL4YgdOdZimX5MqYzL4seXmsZM3MbFGZGRV2GQXVtvnocAIDVnuur7GeGzt
UoMVP3NTW/ncvQcjrWg+CSQ8wmzAx2UHbC5B+2n0UdGQ2DHlm0U+k/qzl1a3rEGRxPUiteiHxj5Z
DqLQaKmE9WgY+vqjcL9kkt064s3QBDAoTtKOQAu5HCOGfdC3ON+5Z68h8WJz+ziBSjhZBPk1Ai16
Kiru0H4iZ4enS2xzi9w1nTcnfPS+pT2mlMuscRGIipayzPZua+RKNJ0YWChFVYfKtE+FCbZuZHMA
+/Euo2OP67Yvez2QXfmjgM9T28sdajHx2WrMA8+cik6dZoCJI01fkUlx6vXeTeq19cUDuQVdarRa
02KabgGibaJRySaQ4AiIqpYPwTJqCEeFySPHm32KOCQCxPVHLRV2YOAsBLnW5I/IEH5UXlYkbmoY
VOsneEGhk6PmOTJMnZxQ3eKo3Ct5r4beup3KpX3iTWEFeebOR7bMRtIUrIhKrhO8VF3nUpuGOBJu
feG5xD8fijbpC97EuWnPEV41MvC7pot0Ryy0rpZkyfs66EjDQ7tZkO7ZxZ0QixUg6ODg4qiEANm0
gY4511svZxlm1YzWCiw0A4PCHBh18IgOoArcf5nSevlWFB5gHYV0YnvO/Ae9GLIbr27EszHpRqh3
ayIIhnvjXm8WUSKrMv0DqBqdEIxGB1Z5ZeCMA65+Y3KTzFpANsRTXAauLDDz1WS0IFodWeNC4mxE
u1M5iwpqvAKDtiBDAtFL3Lm2eU6N6XXW+BSyfPCg51J+892sCYH07HEjpFXYGri950naVKAHBBKw
pnji+gzgta+dMWyYBx7TbmvDvltY9+RL/WxAADJoVH3AEFpf4p+xOewltPuYznDtjm55tFgjHlwC
emCuelC/Vf4lzxqb9lZjx5muiaSSsxkUYyoC2WpPI1k+2eX8qC9OSlk9nVM9/UKWVVjOVmc+2Ta1
ZutXA0BuUPdDR6tyvDE1L088ASkrnjIRuBa7z/DMMrXibJQQRu785pGV7VtRO+ogHLM5aFUjKJ/M
16n3CC7D9bCZ1h3TfU4JJy1FAUTEg2O9eWbzAuVQLyBMU0cf8KBL3aGAVDkFCeqhErE5ifHe4sb4
OjSWgTdej9mixmtDQ/p3rl7UYcZMI5BO9oTKU0unMqtPvWbqFJdul3jjMBxLZ222O9rbKJ0XNeLZ
UMtmDhhD47qsCUES2JOj6JfsqMtCJMDx4nbXbVDVpBytpUl+aT352FptF2pjrUWL7WZ0bqeWup3x
1cMRDORifheeyOmg1181Nt1b7srZP7rzTWv2RtCCNeiUsdGIZ4LrSEncKLoqRZJ1/evI0khDa4tq
xEaDW+kWzXOSXkph6mGRMXxNS01J7VYP/SyKWB/1PMbDG6hL1+FPeGWmgSaqR7MrvpTAJwWtDcSs
0VkZLoA2p6WhPSwD13ASkBfqJnrPmq89+x3RYttiXwS6uJR7+pz4vefHOtIW3ndWZMvxW2GUeeyV
GpggxIMnCF5IpmYGJete8xIhNDXEHE514X02HDzAB3/WInS2jtYi140uj1PnSWhAizzpnI4EJPN4
YFTDQodes0IMQLEQy3zJ8zILSjv3YlDuiphUQ0vTTp+pm2YWxEldyAakhXlD2gm0kAUbA1138leU
uL7ogqTHanb7S6r7RWwCRXqeSxMkUEunaDpIMyyrsombgRyQPM+xI2ZJC5a/ZYUuQifNOgphzK9W
lpovJXezoM77KjA0h50NZj53Xqej18jH0NMrDOBUxVOD0QmaTQ6KgdrAorou1ux+cqmF/0bFyP24
Xd+Wc+U8DFUPPI5tIBvtJhH0pebSUeWPQ70gbJaeHiyQF8VMrjnfcBCRJf244CrWM5ANS+C6Fpk1
L6hGPHr5GJc5Q4Ghdh+lEicQxDjBWtmNLGSnoH5LX9oS6d7ie7/c3Bwu2pCKpE6rByR8diBN0LXV
lY//e2mHELF0aMO1JFM5vwe9/A3+0I7WinB8c6OivSlIsAj1VszQJe6l+0s63nDKtOkZihE5bqPK
PraN8TP1O3lBn8Q92Dw/+sIbApCW+7FRjPf23CE0521D8zXYkqG6KTDUdO7HgkcFyQT1K+08mTMP
p9m8cKQP1NHTIqhU90WA6681ka+4DXTSTHuhzMZeLUt9a0t1o3ujjMoKH7BpM0KRfpEoJfzW8wVO
d2vfOx3kx/MWMVrl6VNa9SJQk3WPxKwLS9O+5CsfhF67djD5jk+Jhgdh2dgOxdWCrIPz4m7u5SsU
MX9lU9MF/agy2nNkqXISnyYpTl5V36C+juy7+Jr17kEoqwG2X8LjlXrF8EkbjGVZnhuzmajUl1Mv
LIPWg9keNKKWUEutt77DVIUO32kW0JzrE4J9U3bzwViQL0C59QWK9HUwDSqLrBphA9eepB3eSaA2
8s2jbmJ+wRrsx3zJv7tIbI8gpQEbvC5+pdKRQZcL6LGBk/KhyUv7dtC0OzdjBdy4fGKV3n1ixnSL
J/KPlqBO1TvdpezIOVMCNvPh1EHPFbIQpROQzmJUDKQIutLxqOvVnOpaf9vWdhcuS2cFU0vyA+LY
RKFe+d12ijFypvqA3G+gos7YOc3lT69xX5rC/TrlljqmXvfq5OqNuQUP+xICIbXI3HjOkRRmZv8V
5UOJKbRsOeqLbuI1Uf0sU9+IppSMuIZS5P/eqz32Pk19/UeDd8OgMFdYGK30qKkWGQ7GWCVWzs46
Ud9RWbqf2Yw3MlrskZF2eWAwARRG19w63ZTfLpUe60auAdfUCeoIvQ0LF1jY0ZFvHLWacO6ITY20
ZoGdapjmEA5iv+d8skT1XEDmknIGuShI/N0P44zihqOfMgfBIa9KL9L1KX8xSQZFXK1vzsqaxtgg
DegbShBV6fqsh72Nifl04r9azT84cgF4sGpVMOAKC3oxeHGatgo14co7awsZ8KR0ZhRv5F1WNxzl
AuTy6yttZMNzK6b5yA3vVHBvijjo4M+FX35uDX+guVtj1TnSwWxCJdvybt1m/A7VwGNaNiz2hrKm
9rSUQZ+3b5WmC6q87JvbFdqDlplL1DStfazJjOa+Wk9ufWjM6jgZ0A/JpkGEsuaQqHBZNAmM9NiG
Y91os40yy9C/9NwAVa1fXhwD6i+9UfiRHHCjM72tgG8W1g06FBxMmaKNbenwsMN3w0XRDVQzcjtC
Uovo6rodKABqZIV4NSe+yRcqdPGlERV4vxpsVw6AJyoZtn52qppQNRT3XS1xyszBgKrpYICfSaK2
XuKEd3kFDamiFy5IbhDAq9LoIl+AgLJQPAeMt7svBWKJZzUQsvfMW9yoZrAQv8Oro0SuIfs+nHEL
0DH3EAAWaKCzzr10djMPFEqFL36OJmJjWpBDnFMAvRY2IxZ0iWDEvK09nz2kjBhBaZHq11zKn9Io
H6aCg9KDZHcS/e6gy8oymJbFoxghEXGutPG5lB00W4ZF3qNbjT879cAMXvcVbbJ+ohmffvh+vUTM
xb+ah8nNqeUvzrOjVY8+3lwvniq/Dz7cqFD1/WD1Zey2rISzYui9bxGI6iETl1S140VHlH9wOq2k
GvSvRprlZE8Y82rL410lfwMaEarKClKgkp/qN33TUeunYfxR2/2djU17qrKXQogeNvjrFKaJBcXo
ifavKli1aPahPHtLWv/3dz1qDVAI9OJ6wCW1L22Gu+Yyt9HHPbBr0MX3TZa1P/LOxMxFL03MrITo
g1C/OTJA6YfjqCeq2AHJ7nVaNi2pfGxQG2jx7XDdBsT/ZWttYFc3Rv7y8YqufzQb7UnbBC3zdvS9
tKqlJQtW1OJFupZ/UNh0zORjI9c/27+NbGc5Bi+vaqeGEbt1b4u8O7koO6NiGXqqCVC239ml63gP
9297m16Y8lg5WhyZN+7nS3pCmyUoEhHzFytgEUQP9uztfERn0xbjPO3d1sb6mu9m0n5dwRh5WAe4
x1cV3SyoHrJ4T59zz+bmAFcSslUkhc1cuxHtRWZfB+/t423bM7E5vw0qlWAFggnmJ9I4d/oR79CP
TfzVyN22+YC8+5f/Oevf8O5ENRwPzK7CVtkJOa3TgCjjJ6vSwrBj6fpiVhIGC9PXprE5UJgsa9JF
oQOrmT/xvplK8DxYXz9ezRUbZNV3czDOgK7/tmttcIFXu6U8sNg8Vuqx5A98Typxz8TGtQFdq9Uw
wURVxf101Cs0OeOPV3GlV/3bKjberEm1aGYKEwvx6MQ+N/VOd3dvDRvX7UrASTIFA90So/K18LDe
wytdCwG/LWLju1q6DHZqwMZa3UOmiGHGPC6C1KDTr7+kPJI9JOk1zMJvJtdlv3PlWeWz6FLdA9IP
SnICA3JuNMQovlycYB+zcG2u8Tdzm7uobCw82zIDSUhsgLULbdkQzZvjOo4CmZ6b4bw3fr/7TTdH
CFrk85xbWKD5pTq6cXfHEOSmQENtFVDQ/4d4zeppm+Dw2xI3qAlZodyHnYSzH7NDFc+fJwyPL9+n
yIqWA2raH/v9Nf6U38xtgFWzaeaZnsFngD9jx+IWcZyuRDcu0vcYtyMlgAvuXR47h2E7y2YqPIFm
lClDAWUMR4XG+JXP0ccr2znRW4rjMbU4Ghb4jkwk3fTD8neSiCtYjfcfbktY3+ilns8D1uCq27m4
a1CPB+aAtgIwivzstj+Hfg9Qs/fZNjEEuDjbm1fXYHg4jdml6YBCcnbgglfylt/WtQkivpjEVK8O
n2uxqr70DkrOsaYOjO1ExPWsfuDoW5IToP3sZfwrqttuUhaoQ9kvdvdQ71FN7sUocxM0lJ9Bl2PG
itJPqH+sUXEd9vKyEPolYDTdi4nrAf1oXZuIYbSV7ZctzMniyNHKwEO4msnRLQGHvx/L/9LNN+Ei
L/2m0zismfVTrT2O7bePj9Gez23iQyvTYSE94oPmHKU4LHmSzo8fm9jboC0cmlX1zEmJNZR5sMqR
rjrv+g8Rr3PPPNkLPrvmNumEmXNezh2WNELkHbMDYNMsA+NhjtZZC2vnTbN3ZW2B0c4sIMTtY3Hs
qAf84sbqcP9TIi/HhQXFhz8YJXh/fLcIaTQVBECYWByxTty8G3nAp4eP92snslqbCNF2NUcTGWEI
PSIqjIzuxu7dLVq98l1aYaDE62QzTLSRezdi8B6bhQp2rFYO79td5OUaOD84stYmQhjL6Fjqrz26
TKEKV5JyNNluV77TNs7C/vPHH3Dv0t0KyKaNP1kAMnmY9iHJ+DwEComMG82B/5BSaI1H4vPetPr1
TXM9z1/BhQAA//5FZ9C0caueQeIqehWCiQvtknLeQxlfj+l/W9m4hp1NaJdqkxf2aRawLDS9ZPB+
tc1/PlwNJ//bzMY9NDPTSD9LD2i3k42qR7/j4deD3t+/v/EH1zO5p1n4/dQ89flL6x/VXqHo+i3x
t4nNLWH1gkGJBiZKDUxEd8M4BI5+UNO5lCucYC/Nu+LhLjggLROizw7E3zcxzzAdPOFSbD//PsUr
i/gaY5G4nNwEzavdBO9a2vybPfN3d7OHsdINhgMsAz0wgzyoYu++TJxoBDAvzE+V9t+ucOPgYlJi
YC5W2IWtG/71Fgn9QNnxHKwj3eDU2InsV3bwtyVufN2wZDXnPgzm7mHqDtP8yAB1lp9nK+ZApn8c
Mq545G/GNh5fVW0j6xHGhvqH8Wyl6N/50ccmdvds4/W58S8b83fy8L+Px5ECIVMe/5gL57c1bY7A
/5D2Zctx40yzT8QIENxvuXa3WpIl2bKtG4ZHtrnvO5/+JDRnRhTEaXy/fGHfKKKTBRSqsFRltrGp
dVYMH5HksxV9x2OCwCDmZFxYfwPA7Y2qeGoiibmEhZt1/YUSOTqR49BD6Jxx54t2fntp6w0gt1kK
UVUALR1YtBgOnrkOkYc7ec1OzoxFtg5EbXYiPH7jFEcybmRK4JHARJMihFVTBxVBrnUih/g6EaSt
nRSytY7vKJvmccziAcPZSF+L9ROqRwTzJXByfqukSBreLPHc7JZtfAYdnjfp64nWvR1L2kM66Nd5
qPi1srh6eW1l2aFI0LVQaU5Upq5cGoLPEaxvfic102UZjQZfg5c0g7hgMrXz/NjP56o7xZOIiIo5
+wVf5TdVI+oDqoylnGqSbLO6iqUraWz9JvR1/fvlcRYNMxdLUogxrXqK3Uddf66xn5oeSpEij8hV
uFBSguNK702MXdbfJ+FvKXq4bMLeFeobX+RihyShvDNhe/hxae/XOsdLklXcVorxLSsrtzEzd0nA
WVKSxySf3MvgO5ucN9hcWMETmWToE4wLDRAYVr/U6EBIeohFRooGkYsmRVpUfZ4BBwy9aYWn7C+X
7dg7mmwN4YkJpEqr4nnCgjYbvzxSyNGB2ANyQz751p3/tzY0Uch6R1EXo3IUhfrYz39jfcjZXejn
j+OL8mbpNIfLFgpGUOV2IbjYQiPKDAPTpX8o4vCqbn9dRhDaw207ZBo2xbAAgt5Fms/atsKj8oQS
GBwnoS4rOryKLGJ/3xyMehpphcY2HbJ2rxe3jeVftkcQG1QuNpQSyr9C5nN1Up2t/mtPx9NAOsFu
Ruh5XHxIQ2VBnSDMSB71u+jAiIfb1JGD1Svc8AZtMML3KpFhXMBAdYu6SjkMqyynL454Wyaa4EJL
NDdcXGjStpOqHDGJgLxtRdtOcHluhL7GBYRILSSjYzaAteZ+CCp0Puu37OUIFQTCdkRBQuLfL9N0
MLVMxxSt9LmPbzPIR6Z3bfucd5HILsHA8Tx0mBmSaC3sSo/sqNCAJAVEU5ZjPU2Q48QNUGRHROCC
giDOP1+idyMxzBLmlT1WaXKGNO+iPo+qIFGJTOPCQ1JmyRyugKn1AyqMs1nwwif6ffb3TTwwS2hD
WSychgTVlz2K5jUB64oIgYsItWzEEWR/MTlaYofksRNJK4pyucYFA03/J4TO5eiY7adKespzt04f
DFTIR44x+3L6h8PGRQMF9NdjlmGpDvlDaz6EtfeRpYpGTgLyUuib82RcvaQUkYGqI7D5k5Pm/62h
xYpA8Gbki25ddqeIoqfbwNke1MWcNSjLTJtObdlSdeIyKCtBUhD9PhfYUKKadVndIMdV92F6jpNH
wWjtLsaNAVxgoxnaV1T0I7ghmoFuqJec5jOLA5WTObndF27xqcAthej8tGuXoummhire9xIZ0YDm
/DGJcFeaHsf482D836+RQMJrqRRUZkwogFv8OMoss9qniNcFykTRehX2diWk+2K/8u7ksEFhVm5C
QB+hyyCpgUICpizMmGqUm/DAlIyxufdELEz71wSsGV4GL8J7oQoofcxVm2LUksfJgwxHUODMyfQc
F1eDc3/sUP2KxxcY1L1SafogGXjz7VAvd1hB+aHejiDqK7DBEsHt7hM2aNxFGa610c8WA61Aw2bb
4SEvtXNJsC/dBQFNs6EQHd7B77LSMFMHKzUMN6mbgyzjfQ1tlzMVHVR2YbDDV6EpIls63x6fqZUF
QSbFcOfovjM9E62q0XovWLtsD/3O/TYg7O8b9ysgV2tOvWq8ULKg8NGL3SSYT9SnB0iLHgVou86+
QeOWFGT81KrqNOYMjNWmBHXfaBve4L/c1PuSgAFTNILc2krGqQ3pALgmR/+Til61xqaiKp3dMLSx
iX3EZgQrvQhjSL8ZrjKUJlrkx8w245m6l4dOZAqXZSUVHRf1DGeopHP+nFnXUynYUu3v6jeGcHko
kUk8hTNcoZdDVJG2xnGOzVOZDddRZ57bOHGaJvZXihrq2F0K9K1Z7di7c4rOtqyJBItsP1AZigrK
IMhovFO4IUQvZH3AKgOD7TF+Tn1W3mrXqBSpbksnd0QUSPv781dAfsscJaFpJQsA0aPJpGfRAXyv
XHdueLt6ffCBFx1GgvePefyuWTLb2GqZeXIb1nZK2yMqDQUPLWzG3i/uVwxucackS1olsrDcQMOp
rTfoeKr0v0x6zkbBHmPfPV+RuIUN14yxBHTDNdIvff4t6k8aiB8+sgReMbjVbM5jhp5KjNiQFEeL
LHajr8Gk/biMIu/uZjYTw61nIsnaUBYYtKzTvqHq+t6KCnTrmOjiMX2ZcTRAvjVCJUDX6I9W0xwk
NcUVjHWOphWX02iSQJuwc/mjRMPLrf7WmOuurvBNZFxtmXxSOuqMs2jFiVC4ABDNRRR3Y2i45Zng
IDeAVLWAohBaCm9UP7UzN3I/oKP2ZhVwe1NNa+Z+GE3DbasWDdm1g64Owdjtx+dXt+F2p7E+Gllt
AQL0H46uULv4AOn21gidvM0AQ2JpOC6wpYx+1i49lSQGHchwyPWvf+QG/LGkkTSwz0BJxB2r2zH9
TM1raRSdrPfPc6/+r3NBwyxkGjUDxivO2p+QrbmZFK/UVp+AqBFFP7U9DNPnOkYrLGhSPmIfow5G
P5Wu8gWvUainFgSzkeSwVeyG+xAoxvLtMsi+P7yCcC5X9a2KLl+AFNBV6M+L6J5H9Pucv61jspYV
mvjcOjuT+i4ShVqZ7WHfR/V/DeDL79DLp40ZZJFRKs7oTdcDOSqnv8tRRNvp/8iJr1jcfhqP3ISA
RwVJ+Kl3/652nuABz8RnLPlo1L88N/sJ6xWO8z1cmLdLMwCO0FOth3YHCpMwO8xPqYhW7+XJ/NIo
chlLTSAt1BI2imcVYg2Zl9zMkObFJTp6P/EIR1z1cEKP6uL+fUH3Aao1A0KoOPJbisI4ud8GDVlq
0HBYsKDRn4o5yLNT/oHC6zcQXNao52Tt6hlJWcNtYxrQ6McgKv7aTRkbK7iUYRiDNeD2D3tGiiM+
DigdQf/R3WWv2F1RGxBuxUpabNBaZztsJPzSorgpkwRlkyI7uEWbLVNCrRwQk/VgkC/zctuK4s7+
Wno1w+LSRFhDL7S1MB1g96jxXgPqu2N7IGAv9ytcj4jWrsAkXulOK+oJom4wqY5NkH64UVyj2VSw
YEUg3IJVV2MuJbi3Ww6BCt0qfQgmSRCwd4PCZty4lToUnQyZSIxbh+46dP4VIO5Ar2An3U71B2p0
t0vGYq64OcyNpaTXCdh23b6gnrY8LiXIhySRmsr+UQsSpDphwkWo6noLM4Mls0IHu+lGj8YtUwRn
Tyj6Z+UOdMs+OWjHjxTCG+Be/QeRdz6tjosspECsv5l4skFrgau7qI06s8Y2XKELMvn+6W2DxyUO
8CCaKJED3nCqz9GB8dfSn62XHYlLD4hFgmvu/8CDRIMOdQYmt/d2ROWhTZs2ykxXeVh9iALcqsfG
VYLiqKF/ynJF47l7SAD75z9wXEhSdamLtQG3dk3bumB8OyZgukHbs6sXguC3u8I2SJyr9H1vrrIC
pL6+LjRXKj6lVHCdvrvALFBsUhOUqe/0Kq1QJxQS9biAXsF3Ak4VzfhSq0+S/m2hucgxdoP5BoxL
StU8ysasAWwC20eg+aVv3KAb97ccTK4COmtQngnFd0QGcs6Rt0WdNiAhxOjdjlZgQAhY/WSBC81I
/7qcqvZmS5ZNWQUbPG6m+aqTTJ1AFRNjtlZwEaqOWX2uK8EI7g3gFoILUVDrpG0P4mE3CT8Z6z02
6H9mAjNxEwIn9K1rlZJgsKQTjvJJ8kOuny5D7Ma/rQ2cE9AKNGXWAhu0B3r6+wEZVFKDb95CmMZO
btNAdNDcK9pFX+/rzHA+YBRFWi0MUrFnf3bzT53dOOan6FydZy/34jvLFQVBkTNwQaIG+4GyyIAM
9asZ7SRRdwSdnCAD70a+rWFcgFDVbmiGCSjSAaem6JB5xRewRdRf0cZ1hCQGOPuOl6dP4IF84QlV
0yQLKyCa63WiQZruA9dWG4v4IpNilnGdNLDfr59D5WtdQg8WVIDz4BSJqLRWMEd8jQkF8WrZhvB2
Y/VTyEt1U2J3VLC73J8jqhFKNOz23wlIjpWlp+2MR5fOU3zwqkSe/slyQEP3DcJ0TjmI+xZ27XpF
5Nmp5ymsQRENu4rfoCmozytOMTjcFMH0SY+8+kd8AK7wUlOEymX9bKrQL4EicrefrqbqPm2elfHz
B5xvYxi34+zKIoGOGpwjM+rzHFaf9CYWRFiRFcrbCFjMGTFKi/kfmGPBlH0jgbWqpKKXcxEMF8jR
M0MntYBTmMYNjk5WcyWvf2gJ+4RNLJ+1sqpmAktWetZ6VKp/baLvl+dD5NsGF8uZDlOZjTADzLvd
o+ok3nxl3MhBndvVkYLyIhDppIoGjgvlUgJirwj1x+6agOfrrLduaT5etop9NH87gKr6fxaswYXu
Sk6lIYrgyIN2JdWnGkyOq+6Mg8CZhYPHBe80VMdRqzB4623vsm0ymMW6yVYfFj+0mZRV3ruXLds9
hm5MM7ljaG8k0mwYGL3uZDwwXe/xsGIndP13i2otEj7cT7yvQ8k/Y3a6hiJxBXgp6zFm7WFQi0Yd
xTUoAgMjYH2xa2qL3rnZBF2YQJMLEwtOefWk4RYO9Sn2oJxU5UZpDVvPwZgc/jQSTzCqLCZcwuNi
xhIqqIZvMJGV1/1mExmjI2g8sfMV0xr9SCHhdhK52CEteSw3A+BG8A/mcXlGxcrPyyYJVhl/QTVo
Wt20OuZN7TBD1ZOVhN/yOjv8GQoXPdLcmuSeLQCiEWeMvufyHbX+EIOLF6vcaEQH8w7I6E4NfVhB
IqkKtizCVcUFjBW8UurIvFx7GDw2/7pip18n/0WP8AFP95eHjX3yJXfj4ga0NNRyDAGXKL4C5muN
QJJ4Pcq6n4O88jIW86ULWPzVAfiRixn1UDjrVldhdddGgsJLUYR4d1OVTWVkxQCQb7PHMCj98Wt5
NT2rt6zvYjk0B5C1CzAFzm3x4SHUI5WWGD85fYrn38r8NCyJYI5E48aFBMOokKZUhCBoAJDkcQ0F
OWr/FPUaWfnLqqlurDVOmBGyrd6BaVp1crcICKqhnPyRVTAnwqIr0cCxv292FHKnTCgXwVyVJprA
Op129sjuNNcGzPGX/U4ExYWGDj0hYwh9QpeWgWr+zmlQ9L/+DIKLDIsszbrUA6Knj1N0KOjZ1II/
g+ACQxT3a9Mb8IIGzAz0obB80HpdhhA6AhcNWgW9JiXbraANPz/OruUnmd1CLkrNnck1/eS2uZoF
Z5rLs4NnoLeOYDSlnOsK7Iqba6X22u6+EFXWCIKqTrjjhFaRsJrZ0TYGtYXhN4HhWdemzUT8Skd0
Xy7Yi+HO661F5bDK2sy2lazoU/axmHzpXrvPjtOxewDJ4Uf25lBvoabGrov48sIhj9d11TBp5uIN
ySdtdRoRpczuHG0gWITaLFaoMajAAETZHJbhaJDrHsScH3G+DQj7iA1IWfYgr2UnzbiyzdpRQYnE
tngZSBJ9ZQHPSh+AtFsweLuxVaUU1XG4r8Q97FtQOVNHixQKLj3Sp8j4oq+uwKrdoXsF4MsWFeiQ
6zhnsI5b9Y6eoKEi2RmK4ywHXUO9Nz6CPyb4gKiPIW9AOX9X117VlZVia948dopl0/arSo+XLRMZ
xnl5LMettuTAkOP71fied34jKpzdX0kbO7jMV0t1buUzMEZ/8lDmh8eG8GftmbbmVA+RXwnurwXO
8BIeNx5orJNmZaisdpf8oTCOxixwtv34urGHc3Gltay51QCQQEBGtpffq8sI2lAcE4E/+DR66In2
/tQZuPRnkbrOazwguaS6UdSgU5+H+utlX9gPsBvDuPzXdpG2gEWXBdjRBX/qyTxqCLBgMXBqR//I
xfIGjMuEa4W7tqGBV6z0EWSqdjp/afo/xODigqZOkmnGMKjMnhaW0GM7sr7/2ajxBRgkljow6MMQ
NSg/4x3XV2400MhDOZcdZnUicD+Be/PN/4NSyGnRgzUrl06gRk7jP4sIPBVSLKUt+B7w+9OseKjt
dDSIstC++PSHw8ZFhTCRw8xoX4YtOixfquthspUA4mKz1/gQoxeRwrEF8u7c8upvlI3rJixMOFWg
2wILyLKusVF2e3U+xguYSHpBChSEVJ4KaVbrSU8SON2weIp+irJzUwqOsPu2WMSgqkwo9NLe2jLI
U1Z32or3xTzyIVSwdmgUT78MouIltgbfj9krDhd0ssyAmq0OnG7qKSSDSk9vcq8cwOw8EqeAcgpZ
TUGV9n9EoVdQLgpBjUyL5xwTlZ9ZQdN8CM+6DX5mFEVAVUmwmvYn6xWMi0JRVsq0lWChlCuOVn6P
aqi6dx9YUooOsg7T0GVQN/JhaNHlBJwtqL3Q/5LQAN/dS6Kr3d1T8waDZw9Q865ZZNQlusvd4rBT
83wwz8/RUbe7IzpHnOogSLO7aX2LyG1PjMxKE3CEozjCso1b1iw7HszP3TNuVY71qQxEj+x7U6Wg
9cZA7w2Kh/nGqFnviRGRBcWhyVO5+kxCCgTdl6OSCINzh1VL15lAOM9VJS+SGzCWO9H0/GcYnDe0
ZQxNqBQYNXU66djVdiO6f7psBor438YHa54NyK0Aoun1a9roh0FWrow6Em2L93LR65QY/IlsyCxo
2DBTxkjyCgMSDqS31wriAuXixrHiFLJi460rkNXGmdbkTsuUX5FOIANEyI8/GVaDP69lObSe5HA2
XGjW3BLddAY6Pjad7l+G2QuJW5O5tAUljFEBaYDhhumpa37k0TeQK4azo41fMk1EFCMaXy5nleA9
JzIDa9u7EKJAlWhvvpdIttYwR9okxVaRJQhJAIAsh1K/TyBaQ+kjlT9SGLbF4RJJRApSxiVwBv1b
CNWpRD9mleASj+UFPlltMbi80Snp2Bh4zECz6VNJwLvUOot2K2dfO+PzZR/4j9D3TyjCue/tsCX9
3DCZARZsR9AElH7lGPfD9+ysolHKvBE1LolmiYsYEBGD1h4ElCBD8b2tJIgLzfa43pJedHoX+Bt/
zAWDttwUK+xS1l+LChGbVBas0t3svpmll3Lmjccp3dLISoRLd/CTHsCVRuzxgEZK3Fai0g2SEcVf
l+dKZBJ3wF26GeoFGUwqqWso1+kouOoXhNoXV9nY00HoBiyv+P1QOuvTNVisjVRwitmd/petHmr2
dKJzi5RUaxNFNVJ7Y9R2LdtQVoXyhkc+sqtUNjjcIl2LVTW6CTgWdJ40zZGJ5ufxNdXvLk/J7pBt
cLiFmney3i4FcKYlPVk9pBQScp9B4OzPYLhFGqZK2QwVYOqsC0r1kWhrUC0PfwbCL81MzSNVhztH
cnqMiXWk0NMIjY9UeW2mhq/fiOWwnFsLMHJ3HNDtJ+o7FkyJwe3laNaPrcT2PSQ5yqavN8dE1Kgg
guAWYkERM9FCy7wLrfMphToPBO4KUcPK/mIBea6OejtV5UvuylpZ6zXFrhSKuRAykcdnGnsWSCcu
z/t+CjCpIZto/X2vKQ+G8YgiXCKjFUkBgd660mSIt1Glc9D+btUOBZcAseuo0jp3ycwY6q9NUc02
TgLdkzmaMhQPId4MgsgwJx8abLBDQkPGMA38/zZB0b7O1EUaEMit62w+LDSCGsnx8hDsjvQGgwsX
w1iZJGlGRPLBsmX1kDOpSJg8R4PgkLYbwzdIXMCQaZaPmTbh9b6Bmk/WSkXQ4PbgD1G4eKGberM0
NVCGNrI10oHst/cuD9nuGtgYwkWLRYKidPICAfGaWT1L6xemUnsZRDBafBIvmjmHXizmvsg+0SFY
Rb0yAiP4DD4skaUWUKByZfNWKlDy10FfXOBbLx/5bjP3OlIv24hNWtWiMIXoMiZjtZZPZZszCR9H
XVu/V+iTkuLevVSDAV11UPY5XB4/gV/zGT1S6hiPWbBvDNfAwjNGWRXuIIUPZq0Gl6GEZrK53JgZ
L1KWlRbmKrxm7UbyATJkgez116L+4v37gc2AchFB0yJF1V+QntpvluzS3+Wn5Crx+qvkqFk3JEEn
deGLbq1FY8nFiKyFIjCJMJbzeFWbkMGF2np7KKOvl8eRLc133mIpKFfXNAolDu5QlkLxXY96pK94
0Z0E+vVp0CjPFHpmyi90B18G211fGzBuziJIPc9qC7DZ/ELjL4kkiEO7qYXd6zE6CZQo8w64VtoK
qjMAoNNEu63Rez4eJsXufCWAmvEhD2TBrcfupnyLyJlkzGo6FxIQ0yOKhjVfBitHdBzc7FPk1KAd
uTyA/2GgAvPAXayrfA0YVOEQXlvsZloXjaReBmJNw9M83ZaCwo/8QnBTtTdhqvwKx+08qrHMl5Vt
bvr+lKVMIvHnZYP2IiK04fFwq2DD8U6ZRVmhlL1kaB40l0PaBenytM6CSCGC4JJTTbN2lFj1gxze
DlD6U6F034v2TiIQLj2NVRRDuhR2ZErhRPOXom78VHQgE4DwzyVZ2MppplpIs/05Vq+zxAtFIle7
PbGbCeHfSEKDlD3KIICRd3YBnYDV/AGe06SO/XL4YmVQnLsNu2MuSo1sI8LHoS0u52nJUPRWLDFH
QOIiv5f6lzJWntodU9m/7HL7a+jV5ygX8sJ8yGYrApR00G7Hc3EKwXE++OSZnaNDMR0G+71LpnEh
oqi0KFlZH3N6ZqWppRu72bV803rGSb2yjiJumL3EsR1J5kWbxCiV5YKbDsB1w4/EfAy7oCqcObwX
jOJuaNiMIpefOilusrIDDAlYMWp0KkNn+A4FWTx6Vu50MH7GoopbESTzoY1l2mqFFm50QBe0Hnrl
0JfuZZtE64uLFHGpKws0Z7B9gWp9AxHlLuuczPx8GUU0P1yoqMOhs7QaKGWBNq3EGTVsJaDzLLpq
2x8tQzF1Cg2Rd0z3+RhNFdRhcatb3RrhuRdVzu6vIxa5TZmg7Zp/mzEKbWkHE+e4zgPnimrPV1mg
4u12cavbFq8YlmDg9mPTKyD/UJPXpIEC8wvg8Ki482EN4nsKOg1xWcwueYm6weKO9ZFMcfJjh1SI
1LrJgVUxyXbsku+6LTvlPZI7RCtEuwk29e8iha7JJspxFPzjQLNZLmeV6LgcPTGxh/5qQucRZAYF
2/T9TcsGhwu2BMqkdbsCp/NkP7tCeZZDjyA4faFKW0QlRvtjuYHjAm5WZauk4UHUvdIeCKsAitHb
IEEfa/p2NsEJVKA2VeSdu2t5g8lWxyZWzKZO8oTx6JDVmfLCXiNHip4vr2QRBhdp22Za5nzVENhH
J+0/EdWxCsGT7i6EgTCL7R4xDV4hQ5YmKZz6FtvzwtcHj0L4TXSS2o0TGwgu6k1jYUA7FhBJrfha
bXrxkjiXB2q37kfdYHAxr8gHXeuMBqvpQfoWdT6j52uvBr+J0Oxu634d5A4VXC/ve/krKN9dl+Sa
1UcLQDuvPMooNMq+1FetJwW5Z30XUSwLJopvtVNmpVrzFaNYJFAUGXHqVughlD92AADnu2lZFPLu
/PVUO+QLieSeGVX8oOAsAZmX06MiTPaoDUVX0cyxkPMuJG3wuDRvtiAM1gjwJmfyWLUW9LJvQDLn
lkEjOGz8x4S92sbld0nVzKztgZUeIbH8K/LaK0i7d6710tvSGt5lr9yfMtOCXhiI0d7RUpY5riGj
Ev4xViheOJda7bTWR3gQQEryLwgXhwhJ6txUaviFKV+NRengUfKqH3P3z2xhtm7CHdhpI31QAYMH
iBoA830/f/kAhEkVXTYNqpi8h/dxEYar0uGBPzmWxbVWBOskSEy7oWgDweWlvMsjeaCAqORjoXrK
IjgK7m9ZNgBcJoJe06hWDGA5TR715Kv+qkeP2OCyEKTei+55RfZwk99aUMFrZ8BFynWy3qSDoHR8
f0cE51IUtmXQDG7F4E2gj1f2cq/ZsAfSs9iGX1XH0isDkS3/MXavWFyekNasMsEq9HK3wtShBigm
OKrb/pa+gHAA9Xp0ETi1EJJLGwMYNbsoB+TkzEDMXRUVosfpGdKhqHNbJ7sUtUrsx6DXEeWb+jSa
Lu3E7nMUXB+x+AqSVTv6xAo5/4foyvztXXTdoHEbviLBHWbMXsPVIDpE94pbBdG1HLTeyOSBlkMo
Ypzf98h/J5Hv5iugMD5aNe6PKs2PyrMsYnQVTZnJrbBcQ8Fyyzyy8yZvBBsUDrtOfjU77IKq+0tU
+y+cL26JzRZRUNAHg/4RWGogv1wfmJxTHYj69dlyujRdXJQl61SvI6ujKuDtv1Xyra8DHQ9EYdXa
l4OtaJ64tJt0Kw0nVvVRLn7d3wgj7e4hdON4XOBoQEU2ysySfLqK0x+lpJ6i9DZNRHVOIhwuaIy9
upj6BHeQmsnWZtmXptnW5+QuIk0lGDPR7HDRIgnbaehi2DQMhU0Gd6Jfpfk2Bz+u4V+end2dw+vo
8Y18NIlBrcaKPSZUX4zadV5DXlD4qsbG5oK38d18ktVCnAY8qvABVI12pl0esBlaFZ8IhQYF08R3
8VVV2qodi+1jeB3Xh7a6mcvHNFYEMyRarRYXHSI0M/SyCndgu0nWZBfdGbi8Jn7ll9eiLfnuGrKg
xM34Ug3lJVRt9kTEShslN/EQBvKkdGKFt6JouusHGwQu+HTSQoa1gTllg7amDH3KsuHlQ/x82d32
h22Dw8WdYahiPGvgLWg5MbGYl03/qTpGTgxFe1GXqsgo5iubYasbyLiEBYwKQdYgR/G9En1u2/wo
sEk0O1wEInklWwbB7LCuoBCqXV0QnZLrKMiOKRTa7Q8yqKubYeSCUTcXE82Z942+4utOFSSB/DQ7
slMh1aoi5xAZyIWjsKSZVeUwsCjspjzXysPlEdwNd6/W8K8B9aosSkthzUA+x3qQyVcGGKei6KxD
Fe8ylMAl+EeBcTZp18/wP4NCDNlAxVkeBov89TKKYMD49olohrHJhAErl19K+nUuRDWhonXE3/yT
OETw6TFkTPFWdnN/vNKgNioFfRD5luDqRmQO+/tmHRGZotUpBVghMTbe6LrWuvvLI7b7NL3xaL5h
Qu6y2ExHYKRHE+2C4dG4KdBeB0GcyTUema4u4C1XgMqi9LvEtPE8PkKEs07WFROVn1d0JaKIU3LA
Pj+6g8su86beFrWUihyQCxadqk+o/QZiWATDMNrS4hVyLvDy/3APSwNfriqDdIzbjc8DoWDdqQxo
WJmBhadcy1GC9IaRqYnbJ/Z3yriX/weNvvUPSqRkLpaSoc1+f5QP9BPYPDo3vSlxmFJvhJyw+w75
CsglX0lWazznFvCI5lFXU1sqBR4vNIl3eQsEt2MNkzoSMCG1xCsc9fMA8zwdb2u5IyInESJymZG0
Q5RNBaasdcNAd6CCcDBwsfz/RT8ckfSjEI9zfVKsGVqpgbfeyiyFZJCP7e3mPP7oncwfDkI6RuYF
79fa66Rxni9RNItEFoZ0fZAo2PQVtwm0+0Ly2Z4JMt2CtLy/0F7huBTZwlkHGdzwrpWBAMOnPZ7k
g8vh4yVbXDKJS4zUWpUUDJpszvRgPs+f4+f8Z4YHgXlxVoe9HpKvxC186fQiEnQ9CNa5wEZ+996E
RlJMFdaBZKlOqZ7VEFJooWAtiEC4WBKhcXcEVSJu1aubyPCnvLIl0QWmYEHzu/a5V8q4TmBInz2F
8mNl/uFAcQFjzOp+CiNMVEZPZfeQqDooy39e9gbRiuK5N2IrXYc1hhFr49LlRfeeidPWaBD+QnwN
q0p0hy6aGvb3TWK2aLzkZALiUv0aO2fJv+vKn+YSiwsUKUgt6Rpj/ivrxgKfiPE1C5LzGl1DAAA0
RkLpdpFRXJzICYW6GpsrcqpujKsmkDz12NvB8rw6skcOJHVE3eLCqeOChVYWUz8VGMjppP5mx5IE
6at8lB02a5MtslHk7lzcgFxmNhMWCiGmOs63quxcdsXLv/+u9UsfhrBXJvx+qs42NRW3UERKW/sP
Yf8m/XdtX/KgDyhaxJBlhbdGXvHInlReFFlytzODBTw9/4MK+eUk8q7Bi6CYcDEXOMdymisUqUEb
y9PP8Q1oNF0CEuHL43jZFQ3ChY2w7fW8JxhHWiS2plK7qz4rVieYLYH3QWDs7TIm85R1cQkYdpfQ
f2YspLFrng0Ugep/5Y4oa7AF+99Zy+Af3uIEiV9lO41Y+dnkR9DlZdX3vhakjT0fBFkepCcMGWwc
Kufj4LYs24yN3aofUZdpd8T6yLhtIHh1nn6ZypTEMCQsrtQTq9yZvpPBnmOcGZj4geQKCwDYjPNj
t4XkkmEK4royC2EVq7gKW5vJY2VBdtZiFIsUboJTymUX3C052CKyFbGJ8XVqgOk5g5GtK1t29mN2
Vciw9If5rvdC1OsOCfQIxISKgunTONeXZyWpoUWJLTYaKZvPiqi4m0XxSwPJ+TxKAZahivDMF3fe
PNxIZlDI5z4/ycpXwQDuTxmkQ1jHGXrluXyS6BHk1OQcA+hnj4zmPHQ7pufAKk1Z1Zpo47kbGcEe
9y8gl0ysVmpHfQRgfB7A7aocxitce67B4IY2ettu80D7LLBxLyxuIbnFFiu0DiW2EZjRiagcqqD8
CxJq7vjI3s9S0dPSXljcoPH3NelM+l7OYCCVg24OYnpSP6K8u4Xg1tkKqfaYrJnh6otX5nc0+8h7
4xaAW1a0LcdGZhk/Pcs+ex0rr9Ibxrz7PwQN9rHvff1fh+Ava2a0CKkZBRYJDFv2UTN0It81lAK0
4hJ/gSfwDBdKHq2ovcLcdJ6OkMjOrX1hjziOsIfhtRTFYBEetwUtS33psxV4vTsiMuHd1rNuaq85
qofpIFpaIsfjtqLJAgahpYFXTGtp6/Q6p2DYD+8Ei4k1xl+aLi5g5DTO5WTFdLGnTMba+Tz58YF8
qLBr64JcnAhRBd3obBnFoDwdfo7zXasKivpFA8bFhS4KG9TywJRS86qhsvPGJ8v95fFin7kdLsWC
+AWaLggkUQ1q6Vym6JM5ApW+XLqKNrsN9SfjuGSDY85XSvyz7VL7Mhy/ewHciwSrqVBqWODTwOds
8mFVNHoftRPg2ga03KdwipxSv2pFCYpPgC84kA3VNNnACYd/s1osqELl4VC6Wf1oGd9JI+hUf3dH
xwOwlbUxZBzwWh4xgIadFVUwpFlO/FUHze//snPeNQecGYoG9WJT5ktc8xAsDI1Wl9CM+ExATdQk
oojK59kXexglh0zQD4ni/bf2DCHRs7TqSmyN+vzFosoJXVLb8ePkkrOYGm3XE0zU78DpINLGd3k2
xSCrVtjAE/TGcIq6etaaEjKQi1o6emEJarp23Bw9/q9o3IaFNks4kAEDqI5VEaRZdA9Wqeu1VlIX
8T1z0bRtN4ZIR45fwC+DimWFuisVC4yvo120psl6HYNqtFBkiXyEpmAUvb/su6KFm2JimgYUKrgw
MdO60YquhW1PxW/GtxN54BiDrCFcUVzQuuuKr2h8NWPdTWpMU9gEUQw7gcL5KnqweneiYsMmK7KF
BmCCAmST88UJXGKjpa6AwBYMFAMQLSyv5GB12J2F5Ur+/z0mQaDOQC+TTKnK17YStGVrK4UnjkXq
ogg+RKsxpJbcbl4E0W93qrZQXNJosnTW+hFQTDZAcWNfuw99UDC9zJSwiGhvieHxkkIaGkc5yJG/
XdN9PSokXYvSLcIkttVm8qOoGG1KMkdKNO/yKDIv4xKJ8f9Iu5LlyG0g+0WMIAku4JVkrVpb6tbi
C0Pttgnu+/r18yCPWywUp2Bpwoc+KMxXCSQSiVxeLsEE0eopjtN5BJi++4eDXNtVqBn/7KP+XTcW
MgnKPld2HRQkzX01TO/DDPxZM/zkrpNIc5bR4jig5QIRJcC0s4YwYyZFmDl97tcv4XOzKZ54VRsm
88UbsPFumkP2+jWTaNq4sEAErsH6CXeKWoOYJsfLzc/GDrU8oUvy+ECUvzqZNVyVDm3lFjQew6p0
MV9XxWHdOmhRRMzC/LM9JMcWrw6MCvqmeSh0veM9BZ+tguALuoTkyrq4MJVgCox0YqU/di+F/pRY
sjLrNWO7BBC0HYeAxQMBALvODwofjnFDW7++Uu+TQ+CqbjtixnA8fNaFFuUS9L5T2EAQWChRUp49
kW23S3b2j9Hrrk3wicq6CdaMr4npYuAr0FVCiPCwKgasocYXUSVHMh8+TTrAhbEwb8iyoPng0hPW
0KaYsK2aRuETAwzntCvvUE/+k0WWf9lYrMlhUWraBsp4YeQFOZwQRaRWYhZ+wdhOiYmPGgLZCRbf
be+yLDCE05RnVpCC0qGArdW2uR9vDdMLttPW2k77PpagrQrk6DC0mAaDK0QQaDRITNrGwcKR65Ts
CZH4L2vKjXgpQUsOhs2c1YibDXWKYLIL3x4xdij2Sow+IH9d3pR1DEdz0LcMEl6RgrclaKSqmq70
y2y8CrvBx1yWm0TLdpdhVq93G7tu6Zqp645IfTjoUVvOdQ0lNt0a7UXZDqyrlW+5+jZD+ZXjy8q9
VgWDO+HAc7bgWAiPjmFkRdJoEMxG3ygxtE2G6bdKJisTXrtucQX+huE6srBwet1HgwlGRb+l1n0Z
d9daG17TOr/V6+7H5TVcU7clFJd4AYVobBZUel/6pOh26EW8zQfl9TIEP+rifY6HIZ5rGGp+Pq09
V5SqUau29DUDTSQRam1C48WsMTudxj7KsSqJb7QqkoHD4zh4EpxNUIyjxtT6sCj9EL0WWmC41SBz
LCUQYsJVoUFWUCcv/dTZdfptZUquoFUF+BBBfHQmNAtUNkMEJzFcUrADkh3X6KZyu0p5u7w7qyoN
tgdqYrby+XTEKjLo2NVV6Qcq2Gqo6ZtxDd43XfLMXV+xDxjhcssmnusacFQHHfM5m8mrpU7qKgR4
NfnVbWDzhcOZ220U5xYWDQ2k41ZBhY2btnmz/cJ6LVD4r1gcGC0r1cCZytJP0vAHJcqmTBguuDrY
X8ZZVYEFjnAw01ZT+jDCvmT697Hcs+pZQe96J53RJEa5+OVmW2CP5TZNwz+n8sQdnpIJnUsUXAU7
ss/A9fBePSbNmawq2geQ2Otqg7fKpPYEnXbq0h00ewvP4I4/oi8v3BmPiiCR6No0VlRQjAfH+Vf5
GLBx09Fo47TFSx+kN0xJX2JlBDFIs7Ojx8vQayJSzUQqDb/BRC/t6VoGLDLmqEwgon0oy0cDs96l
dAZrerHEEA6SqUZTP6vA0B7NO17z1+3Y1rqn18bj4BdILfBGNlnn9epNu0QVtKSOsjo22rhEUId9
xwxVJE8i9Cc82rsQtWR27Bqy0kbJWorJBQxs1Yw5g5xm1fwxY+h3SHKPTJYuuS3O0jRcXRaiiaWg
mhopGVUANO34eNh5jxhBty0zt/MnTJMA2fmDlUkO97pwjsZzQzaB7T1VFBYYYaYNWekblQOS62kw
faIH+capEcn+ik5+QHF9WtirguXgv29xVY31vna2jfP3OPRfwcDbDzXphqYjuHiKkYx6Q7IE2jHE
wcZqM6+b4j1pDInrumbg+RPzXxjB9PaDhfpjB28Womypsp/DL5j25feFXZlGxa7IgFezqZj3LVFu
c6bem3UqiZDKxBB2BP6w0ukWxIiH5BhZrVf1n2YEeVfqxVIJlihSEJ3CsFnc6j/+mTnV7tnzjMAX
hjtiNoWMVWfVKC3gBKOkh1FMK4WvXIGBRmmzGxKyyxOUR0afpU0TJRMsEWEN68IckpnkgWAytvkz
1iV6INkgi1+ZiyODKHPPKIU0VnKc7Kd2+Hb5SK5/H0FcPLtN3LzCE29SxlRre3y/JT/APGMNkpKL
dWuN+aT/AuinAhR2a00BV+R22/qEP1l956HeGy7anLfRo6yJbNWaLeCE409YqJvEBlwCvC506/Re
SujLNUh8RCCa8Fsk4ex31qQ6QQorrdTBLgrDYziOg5uN7FEvNNVNVec6zWS0ErKNEgyC2TQ4SB1A
26G+I3R6UtRUljmVYYjWIE+apOM3a9D/iNEnIqOAkSqDYArUJjUtpBfL9zmSvAyBHmjkj6iN4UUB
1dX867J2r2uDAw8c09YxQ0E4oN3YRGge4m+X4i4ef0XVq/PZdOY/NuA3hPj86vQoKnMLd1oSo4nM
ypr8GFK9dc3eViTG+v9Yvg8s4bAaY+CoaQ+s+FB+B6HcJqrc6Ve7YXvUE1eufZAWIfLTea7qH4jC
6S3j2pnCEYg0wVTMcjvvQ5zcTbA1j/QK4XfZLK3VDSPInOHqtkw8AU+tBWkN3ShV7iF0OxB5uuF8
m0hnUctABDUfMwu5nhkgbXnopwe19tvgs8wE72phIBCN4JaB6JawVRObhmDUEItO++OUv5nlVZu/
XVbu1YtuASHszTjriVUagCBZfV1ZNUYnF41btnblgvv321fALJ50NqnqiE+zqO7zKuthGpLgeUxf
7PmHNu4dTfJoOWu5/2fZfsOID7OQsbAyuFs12CjHt6FvuCp0zwYlhrzheP08IR/3v0KJr7OOGk3T
VPxyvamvZ98CzyVvqUgOup9/+w91c2vvW8rT3dp726RImF3EA3poMRbaJ3lk3c2ZoveuFdK4cK0k
sbpHsCJZt2kQW7NXkCKt3ZYpdPZoQ5XocHk/184A3oUOohO2Tc8y45MVNHPbtoUf1tHeSosbu1Qf
dU1GKiaDEZyxctT62awAo8fPtn0sGWSSdcXzS0O0UUtRBCOfMTroQwOMSU+2zEGxZRAftNE6IFK+
0zJV4pGtag2yuDpSkAjsYCjEqY3qSI+xAU2PMP/kou4HkQp/vMoGd3BAzwVKPZTlyIrqV0VcQApm
MVZzJQrLrvDZUPjWW2l/GwLNM9Tbtvrjsl6sJtFAfolDDo4sisEsp9KNSqpVel4VfrXhkhU75zb4
RSY/8kbUdqIW7V61XVUWZV7VEzBjI22HhDUMzCkqCKdVtUNcxJ+Vm7xH+ai1sYsfl0VbXcQPDJF/
uKizqEoGYND0r6a4csiBZZNrNfueSIjxV6VBaTZk0ZAPEFPURLWymllAIjGmBCnBbp4AlteSM8wX
5UzxwVoFT9RBaklMOZh2AQenrZELKus/yiCnXlrNlmuzTvf7qZ5AGjhfhw7Zj8UsMdQrEiJERwko
vDVwjavCFZpl0VyrVon4TqS6UXpMQAI2Js+XN2zFzz4BEVQxScoqzAqAOGVsvpixZnvVZGke8nnB
NZvpn1NgEcQ8i9y9DLzqB2PMG2jfTXC1i4m8Iq9mqCjcVDsOPMemO0wikViRVWVE6BrkY/ByVNHR
GSItn7qoQV53AvU6pnG7jOxt5brOJDu1bq4WWiJslV4hXNYGONAzhsPf0529bW6iH/TavGG36rWc
/25FNWxU2GtoYbUIdd5/z+LFGuRkJqzmx6yZXRKUPwLkCmrWfv/8Hi1hBCtslqYC9QZMkZkbYvCp
2dXDZQiZJPzvC0mcKmqNum+gfzM55q3iDc5wVWe9JB2xCkNV7vQi/K2LjbFOXYFSg6qFH48V2gIV
jFCxvWh8uizMamzRWcAI7mJCCKJvOmDS62Fy8wPvjQm/obfYK9iGz6rF+HfvMubaOXJAjwnjbYIV
RwwtDq0zJNGgQRVQ52T80ViSy2p15RbfF1TbKWhpNRVEytPiaICbFRdTte3q/OWyHPw7Z4Z2gSMY
IqcKk7GagWOa3U4tg20azM9xNB9DJ5T1tsnWTPCYzNRGtCTCmtnDltZ7KptGtK4HDrL5MHCgsBID
pH2uBoPVooIAY7AKdEihOPKWPETX5Nv0Mm/anePL2mzfvXZh/SjKIUCpBwW0wa53epCKvrC1EE2p
Pir01X7HBoxz2TlhXT84im5dh2GcoRlWV22vTRzFctvOGjpQv2hgZVGNg1X3fbTrg1ghfgc69V/2
bKY725m6V7WIxxsN5U43Jak0UHUnQ4NZ9oHaq6496uF960RO7JZ2U4UbnbWFdSDVmPcemCXNzo0C
LczdgOmDuumdqv68H0BReGqgVJLnAMVHE1g5iyK14bIZxa7G+6yPPIV+IWizBBGfTOZQx7mujki3
9LTctu2oe6wtv2A9TlCE96yht4kSaRBF3RXoWEGix6/3Y+hiLAsaEvub4Nb+QuTwBFIwWNVIs7Qe
ADl4vBscM+O98KZHjww2+D9o6YoxoaoOFlDE9FEiJ5buhhlBs040YUacfl12912AiNHu03bkBEK4
s8IAI9PIhK2ytacAnWFB6lWNH0aOxH9ZsVdw3x0VdUh4qSPeeXreKGgCHNJnsItB4k8Y6N7djFXi
Ntn2sjxrvsUJkGCsmlQ1ArMAUDS5wY5P1I5+WN/LTfl3gebHaZ/ZEsnWrNcJomBKunwwKtT04OPH
7slsj7yQtt43Wyv1lL/bGYV+iS8Lva5qBippMcMBZeq2mMwvmnbu1BJ+dlb80tmf1LlTZATtK1Yf
PM8IUKJWF/VWYrjINMYOoUp4Mz3opI2rspTtFD8sognWoBBw1h3znE46ScKiChlUj7PzoL5/V/QH
TuQW8hVjrtLtJaohARTNUmQn6YA+jALtX9o2w7TU2XaVJ87vzBUjl3Xrr+3R8kHC/77w1Sbotzow
eLmTc5v0r1l41YcSP23FZV/eYmKkN44cZGZt3MxTkKL1dqSekyrbCAYq7+NXeAgSvDWdgEpoGsho
cYeIT4Qs7MtiZjBIk6biNfymUVmQUobA7chi0aw0sCLVggCYKrMjanggOpPowdq+LIUQTFHlDGwY
aqiB5twFXebR4K2wZPn5VXunaaaJuVJYJ/GAtlHWzBZqlPyO3maql6ezX0SbIZNNYjprfEV4ElfS
B5BgwCM6kJQ5AGp9NIdipHb+M4+2CtgscZTeO/XgcDxpsdt+odrvBFnQb6fROzDtQhmUSo+8tqbE
1WO1dkullvRnrSrFQkZBKYJCzft0hIyoxfHZ/G0aZe1Sa1HeE2EEpaBZhnHEKSD4dAMLBej0mvOt
lf+h0VEmjXBD2czu4jCE615Gr5O50SvJ81r2feE+UpN8CPoWokyZ4Sds8Fmi+pdN6WUI1BWfntLc
zi1Gc0BE7CZybmxZ/HT9+3BQQT1sYZCj4NqBBRZ1PBqCi3Gv2zd6VCklXOIZr/fLcqyZAgyThn9l
IhyBqU6ncuh1aCp1iofHqD5VYCk3O29Ony5jrHokvD/OJDqqCHFeT0EyNWNlVyLEPt+NL3wCKtvi
bN5ox3GDsyNvheffE+/VJR5f3IUJnSrHiTDzDaqcbaIHBi9V2QT7YWvWboE0gpxuYm23lhedoNDN
GOsYeo+LLiKvcfErM3eXV3DNlqKamKJTg1rnvN2zydpqtODspPahcpB7wOCR6nuEzbqMs9Y1RJdA
wso1hlaaGIODIOmdcsfLuKyD82bu2F6/6q5k3VDraPx2gEwIyIpPsShyGKtyhdfNI63IJ0nFrZs4
bnbglfMmrOnDV+T7QBQdoMZMWnhA0AzjZt5q18mR+t2W3hEv3URbKQnEqruFbISFJhsTp1gwqV2S
h3hA43A1G7pL9tWuR/c4KHFAT4Mp17I359pR5gSSDsVj3jDERFbOWmWYOgcxhLRqPSdP/gzr8tGu
MZn8C6uIhz/mcmAOGPISgn2tSiNPohopOv4I5MwWxmvzTnhWY6iBlIBsbRUXaLZgaomiTySegNb6
2vadj/+531d++85ZMMvuwbWjpuu4alVkBIgqcr5nqA4lU4rKuxKVhE33Lam+KSmqaz8fJUMl2QcM
F3phoqitTVmpI5pdpfuk/8aaLf309GTuGOk6HrdwvwjnVznFSEtjyhUbeVvelsIrEwzi8mk1nByJ
/ZANYVq18mgbwcgCNFzDVAneUBrVvEsZ2Whyp04u74hX0MHWvNjf3ie1+drrZTVcM7qIXyJehj42
g4oh2iwlihFRWI+qH728jnxLzbdfgEDaDe9LC0MARG8fTLcxdB2vi6y8rZuHJJJ8f9UCwvr9BuDa
uFADZDRaPa0BoOzLg/ZdQ2a9eW031TXfozr2L4uzvkULOEEjJkVheC3Ba6n9aVPeZxu2NTAleqN5
oZd+a1RXagJXsuuoyvoQULgZlYkMk9XA1VOPCIF50bdolx3IJrmT9autWT8dkRVoOiLbKPE4XUmk
3EwdcUncXAOBSF14hOHYznkus36rQGhXwTgSDdFz0TMrdZoj6wujblcVQqPpVk9KN7QjyRvtvX5Z
dGI4cQH0zkL3knh5zGUZhCGz4FMolYJS9Z5YW16Jv0vKOjK9uRiHysVkRPUw91lNvShT9fZQmFM+
upUBkkg3MnXzJomn/mA4cYjSzkwFaVTnmsljjtd4ZrfJ1kyUT4+kfLc7i18u7Hmo15FGI/xy7dHa
zX65RXukHx3qJ/LOtSQb2LK6IejowEQI1MAgfn6684o9ZmU68lfYqB61ptxkDnszc01SXMwvtbP9
cCzwpPLB08gKncLUPToSOg1HVT3Whw5Xeb0ZrtudNEazdmIINBj2GnxDpsi6VTOixQNDXH468h7P
bMe7m8HW68vovdbs5xJIsD21ic7zXIFAMT2Q5CVP7i9bG/7/iwu2fFoI9wGmX1qNM+GgZPMN4enA
zkNPxdA/XYY5F8PA7G6CE4IOP3BwCC8lPdb6rlTaHjHVcIvGuG1HP/9IOoUQLmtiTVah203vsyB1
Z3QytMVO1SUH/lyNT0EENVaLTh9KA3IYxguGnlfGn4nMt1m5bjiG5VgmPydnMegWzb7gxet62H/e
GZJs+mdwx/r6FqSnf8ls/+rGgEUEsRmeeRYVOS9Ck/CaHD90MOLykMtCf+cHEsIsvi/ob2eVdtek
de/TvGH3ZqCNbjfos5vpFKNEipSh9pvYu7a0SmyY83hZ7Va3a4EumIMOtIwl1are7/XIZQl10252
bUPGQ84/c3qIToUUbGmchvFYKoCp7R8DJoSOD2Xy2Dk/wur58/KgJhJhTVSunPdJj4Oh6qlZ9nB1
Us+K6602FTudRJ93QQzQlGDjqA6ss/RzYJT9EEY6emfAAV3cmvvRTbzwMLxo/A3my9yCldwEXENM
uzIc1cJlKnqJmEVkgO3A7uAEj76G3uy28WzbdbzO51xNSryJf8g0XwoqGIwhmzo1CykHDXb0Sduz
3EWDRevW4HOodyVmxPwlS4i8N4+JquIgnQBKHbA6nLW1hmk55kg1YAoI2CGbW4Twntld4HNKr8DV
3QjdSmBsfswkirNSnGZy7hQgo54AHphguBKMmFJjSx19+w6jhr0ivSpUhA9LBFxA8qR7CtuPt/9h
tgH/7qm8JhwwG+8bFQ/eM96MLOj6vI2N/p3aHuWo+/yx3WvH4MVE0DL3pC1u5+9Q4GFp4WbggYN8
zakDoMZplJiRhdmYzONk6Rg8hcyNF37nqU/7IEvQrxhr5NKhtCiRR8fg2WRv2lV0Mop09NMU6SHu
CSSIMbuWm32fN/FRRney8jgAHiIxKrgPdR2cJKfy0XagakX6EU0hM5juwKfrDfeVP3tw17eBN8oK
5/nFLO4fRXUhnnAYTYno4ymegZBkmTjV6BPN7a+RJX+2EIwxXoj3FS4Xk2dsTILKMQNEJMLeZUk+
TsaYj/7YvlTktje3efFw2YCurt8SQ7iPItuuWIhxpmAFMWDbODUN4pxXquMOOHhsI6s/Pb9fT2US
1k8to2TK3/GShz77VeYyt0df2SGEKPD0RT0yJ88QXKu8zGY9ZdEAuqcJ48hA6N2jWyjZaLoLp95L
dsN98FjobppviJdt2YZzZ15e1RUhT36CoJSDXTJrVvATqLFl1l0eSrTw/Bo3T74vGK/c1sah6/D9
3nnT6h1GWLqKrPJ0TTNOQLiQi1d+MKozLUqADKifj8GMvS1ANFX55o66WY+Vk94FK7bqBFHQd7VH
GrE1kPkgdyiUPMz7HrQXwR2nnpXPdJPtkaD4YENLCBqqB5SEKneG0h9LLR3c/58eCMo+GpmNOVfA
sBLU3usvhRZLNG3N3qLDhZMwIVhmoUf7dJdCeCwV0bkqbDV64NFoxWM/2036Nhgg2LEPlyVa14oF
nrBsY2FEWtwAr8Foj1uQCHn9Fbzx1wYVX5k/grRQ8sJY3Sc8KHk9N+6V9x+0UENCQsXsHayhmbtF
9mDMPy9LtHqWFt8X1Lyhnd5bI76fdnuqPevlfmZPlyHWF22BIWxSpOQYH1hh0biBTTbzVb/HoG+X
vtcfIUcmoy+XrZmwSWBU1iYdM3r83nwLlDejkVSjyb4v6HU5Dg2IArBmkX4wzdnFqAbv8pLJEIQX
RKpE8dBxBKU9svSmTiUSrOTfYULf3QawmJlnpbJMjVTUsCa45PCoxAMZ4+7SO7a1N/WGT5LEkdVd
Y18WXivjF+aLL3gQJ8jC5WCEeZj0HZBT42EuNDQooJ5qvmWxbA1XfOtTGYVrYsqd2g7RqOBPfOyo
4VXje+cd2wZb+0G/63ynQmwLr0AHLAFf2T/ulf2zvMKpYk3eGKhohcab18X42NSPl7+/8lg5lU04
UoaF9lKDcgXZ91vVi/bREaQy9TNvYrS2xWNcuaEqMefrpuJDKOFYoaTF6ImJ9ZzNxtXa2wps1KOE
I2cVA/lz7viBREHMLmZFHqErCAsXgDOhT7+r8R9ZJnEf1h4/uvYBIiYUUWeQpjOBIOygHx2EVXLM
bGXbyJu2WuU5SIvhMRJKi7jXXbMFruCaKVHazy0F7uB1qVvc1tf5vUa82Sc+75drXYxpBON7d6i9
uPLUa2sPWtCNRHMkK0yE8xdZWu2ECv8Rx/CWoosMFFvtXr+bPfvIbt957vFwkIDyo3Z26BeSC0ex
NU3atg5As6fmrT/wEQiOV1xjNhan8g8/Pw8cc+hPtlg4gKlSsZ5hfg4Cv+l9ue33rTttnV11l3uy
wAG39qeyWTr+Q4AEQTpkVgXZWINpS4qKxq5StXcTRffwhDnxdnpPaHdQQsOXrOUqHkGmkxpgwjqj
K6uIlvXg6Z1wm/bXKpz8EsUZ4Sa6sTc2CBqVG2eHWQVy9/Q8xg0pF7jCkmqGYmVKCNwpiZlLahQ8
Fsm+ABNqZDff7QZvUDXwgsbYZK2sqvNcaU+x+d8XXlDIuiguYjTLBZNzMEwFnbPPqh1LCqXPr6ZT
FMHANWysqyGbQRAz3bM/MfEH3e7bTJU1JshgBPehCyZlGmYIQyLVdTA1Phi9mDFvLiX5au4lnGnm
YscEL0Ib7MjMKYCG/IoleIchtpUhxYRRwDVK/PX54bJqyjSTB38XuxSrTVLGBvAyo7h1zNYtx8jV
A9i11DxoeiixKlzhLognkglFIIszgxgKGZeKn9TZwTb6l8sSySAEix3rBHMYJ0DUBL5+dXCGt8sA
EsUWh0lG2ozAhwGAwr4qyT4v74nsJSuDEOyTOY1WAnd48sPmulZRyX5fJjKbxC+NS1sh2IbeUks2
Z8DQd8NG3XAmKf1g3P3TXyDjpZFtimAMjNEc6yjCGHeqf3Omn8X06yt7QmwedbLss+gzZmBWAZ55
UGOW7ZypP6rz41SMkjVbPywfKOI9TKPcUVQcFqX61oHmlDMs0Yx6OqbN6EYkOSvrNucDTVCCwEbM
yYxxSYV9dgxDN57tTd6krv358nFuQz+ABE2YmZrSIgTQ0L5p5q7SQJcmI1JcV4APDFEBEktRVFQY
+WWXPxR0/hEoyeayDqxU1p7KIdwFdd6QkkzA4G8HTDTE/KFgr24JZ1fZX8ZaP6Af4gj3AQObQa92
0DcDvMBN4WpozPkC89qpPMJdQEu9to0GIE756sQvkfnUd98uy7HiV59iCPbfKMeiH7i1/HdcCNum
ras0Lmc8Rtnodtgr3aZ9lcBK1OGsnaChetwpgG022Zu9jbfd4I4PfLasjtlJil9dgb7oMqZky0Qq
T7Mx6nmcARkFt7ozukp0Q0fJbbp+ZG2kE9CABHIEYTVTxbECBOYmf8Z9HYylW/TPzbDtMaf5sjDr
lug3kDhpK551VqkMQHmKuXj9rmB/GtN9rTzrstKpVZFMFHwYvKYYHvqpgxAFQYwI54RDld3FaCZM
wGGeuFI6xVWFWMAIplUlfY2uevhxluMF0bXZSR6p68ZhASBY0zifm8guAGCAzD7HREEEHZ9NTHRT
9194deNQLbAEg6qGmEkHoljudiu3to3cYIfSjFA2i2JVCRYwgk3tIjMowMcFR2S+oRVKAceXttO9
rN71sjnxq4dnASWYVgQRksEesHql097AxbopK20/Ga3ErMq0QDCrVeHUHYaPT+gRrNh+CIbaz1n3
dPnsyEAEs9rPgzJT/mRgKTN2iaI3rpMPMua/9XOD2hvQG4AlQWz7LYveKrQCvgLDi4Hmu4ZUfqp6
TDYWZyVSy5XtN5BoSmkaKKqZAcjZj9t/5iNFnolhY+9xAWnR/6omWMjOolXPBiuLoHS2PmEKXY4t
GkbUMVZFNrqT0YF6qYs/n4uAZAsoQelipY1M1mOjCuuq6F7HUXL5rSrC4vuCtk11O/VTBlEM5ZrU
V2UtceBk3xcUrYv7fmzMEXdra/vaOG+crJXcA7LdEC4cMzdZzLjZrIqrNDTdpLsiMh9BgiGG3pqI
UWY3WKZA/W7E9wHmZPQS67y+UmgCxcgbJP8t4ZIZLK3VI0wQ9w207rqsnG9sPZNECtYPCp4G/4II
V0w32GZQosnZLzbdZvYzZN4zZN551UZ+zHfSrgt+o5w9sBZ4wo0z6gpGIFkxTsqx4x3CHeq0u1f9
sf2bT36zbmVvrPV9+pCPL/LiKT+1VQ12wQQP37JErOe7lRRu0nz/gvFcCCUc/8Io9dDgIBp7q6aX
rH2+/H3pLgmHnlLDrp0MAIbpOnf0yKdvoEe88jEtjV/W8Q/ZvDTZuglmIOjMPA4d7BNcOi/Rc0zT
Tn3d+vuyYDIVF4yB2VR9RPjCNc3PWN3iJfslU/Cx/YIpMFqtcbKan6Ha+iPbJ+lPWpKXy0LIdkfs
EYkoqr/1ECCtn+qu6imuc6Wh2WY89pt6dsudrPhCsjli1SnDRHUjrwBoNnnmWjlx56HKXKWX0R7J
gATroFZTCc4MfnqCuzG4mtpjL7Ny64+tj8NjCxbBqSlmNE/QNH2HGtdfnOEPkdjD4HcYZxO7f5ee
bFqtROtswSZwSlaNNZAqy8wrxXEml1l141/WChmIYBMwiYrqYwDDSsbuyGJnp4yl5CqVKp5gFrTC
6rIygx6ou/wQQec0aAPIU6PvnHIuRSBWcpxW0nXc+/h9nsSunr7LNTTp8aVLjpz9k/mK17wmh4l4
vI0j8b9SKX4KKdgIuyr10VKhHyZI7kgeXJu6TCxuzM4upfcB0OijRAmGYCWmupnpnDFcgkl5UKPa
JfFjUYbeGPW+I6scXj1TH2Ci56Bh5ltHUU/i45+HMVLuRyuKvcQoJNqxqoA2eBwtTEVDc4JgwScw
w06JARxFxaTTvvGaWsYqIoMQtsYKnUJrC+h4UP90zD+c/PHyGVpXt4UMwsYw6kxFNAJg/LMy4cd3
u8A3/C71zJ0aucQbb0LpJAh+aM6V4d91AwXHqcfgoGiX9gX0zUiZG4JVKEI+mh6rqT1clu7y6sHm
nAKRJEOQ0eTC2c7T0Ok7zaw2lyHWFftDFsF+905gx10PHaBp4xpN4td17TH1j6R57SNJx8W6Xn9g
CXac9nNVdTmwMu3Y1K1v5erGYRIGDBkIX9OFO5dMrR0nLTYnb3ettdHJxpIV3cgg+N8XELAPBgsH
yJE0zp2RzNaWZMpfZjLLZu/J9l+w3nmNF0RiYP/zKfHmmPkZ6jsu778MQrABvRp2VIkhS1jfG/GP
sdhe/v76DfT7gGqqYAHqPlEVh99ytW+79ou5TX166DpMp1B2KGhUXWkGXrY9okmo1TJmKRCJG9zM
9p4/IQI/8YoX+hi2GxN3kHw4Nv/omU0ARw7lRSNgQRWOKhjGaIj50RMYMMqNiZFxRuWFAXNHPMy0
7JlaGyX7KVna1b1bYApn1zLyqLFT7hujjH/YhRtEzLL3FloChp7yJvA02T24avoWkMIRZqY2qBb3
K/PqFZQMdn4oNMtN9ESilqt7uMARTvGcldGo85dtEO8jugGVsV7t/p/LJxzjurWL1LFhKWjqF6lr
4c00uu2VCjJgisct5xaR3x2yPROOdM8qgwQGQMf2QIOjlUuuDNnCCed5Glgd0ho6ERb3RbpR8qch
+0rUYbE3wommpBwcLQeE0T04GAdqSSz4+p2+ABAOcOzM1mQHWKNio3/7p9YfLTHGYfSwV1trP+1l
eamVAjq4kGjSABsQesEwUUcw6cyyA8qUESz5FkWXSOPxoUT2Rr2z7gY/9FRX8ctj9yzrouDfPTMb
C1xhLUslGEfUmoy+Be5/fwAblZs1GM41d+mVlhmWB74eKjlbqyq4wBSWd0Cw2MpnYFJwddTjHwWR
TfddVcIPBENwkMZW0eYhBEJlqAd91DamHjwE7exLTjBfnQurd0aGQKw6LQhwBq9KUfFYv9rPjdve
x0jKN5j6jKKr2lWOVenWP2T10ZJVNATji84/ZueYzuX3Ed0F2bgfTEdiodYhoJIYpWhSdPWeKmXQ
YzykpkO8ZEZNyWYMJKWxsu8LyjfOCerM63Dy+9yu3bRor9Hr//kKRH6ywGliQwwLhY6nQmTlbJHc
svgeDRulcFt/9J1tjPu4rz11m2/o7KeerHl4pVr+FJbLvvDRcsbUIK3s0e+OyMMeKhT+zbvOJ14L
wihZuGD1VlzIKNwkitFYVjtBxtZuXdIGrqVMaPHsN6V/WePXzAUYVNAbi0oZ3oJ9KpUalL1ecNPb
zqNb6w+a+j1FBFu7S2S349oRXiKJulEHOWbswgbXypsa/G1Fb1n6clmYVddwiSEYIj3NtUhTgDEc
i1uwLj0imZC57dHe5Ztpj/xPLe0wXtupBSQVLBOdbTKwDJB95+rH2R8eyB4ElDfDK2ce4Tw72Z/y
Vqh1STVMksXcBMygfP/7QhvTnNlT0sHLZtfs0F4zT3MxqHAXpy620sO8O4merO7eAk/Q/tAgYYhm
QCTUm2ML37feM1MCsZoZxvDa3zIJSq+a/YwOR2AMnu2iq8yLjuWVveP8VbIBTfzninZ+CSU4TXkW
WbESA6oYtX2vqFu0lnmXlVEGIZ6smWRaFUMxopy91LWyrW1Vou8yCOFIoXy+JSjnwo4z9YFVzf+Q
dl1Ldhu79otYRbIZX5l2mDzKemFpJIs5Z379XT320XBa9Mb1qFzlF5c3Bg00AKKBtdyGGdS0BiVD
uFKLJmUd419bUzIEEyDI9f6/z8aDxuLF7uIsoskGrOlzY+TRlT5/z+TbOaTU2L2mGxni19SiT1HB
fWvFPnLjFtr9vDqRRhSy1LUURxKrMTfatoHRo5/D8swdkwaWN2HfU3cAbokBKKp1QNhHXEZuqzHr
JH4xMyB7JVe69oaUvjUOl78JNKNexW1RQiPNXL6P9eqlnUKM2lIqCPdealBxJfzzurQOLaZRZUIF
fg0uXHZVuOzVOCRjwbuSnar8HOfqzKK2c1Lz3dygfWwUWKPRj390+VXh8q9ZYeqNCZUGdqXIp+wt
H2Vbqwg3fyjXbNJ4k40Zj2F4as/LW77JthKEe682TQ9UdGhg6tlpABx6vVJjM7vPMBsZYlvarHin
0IYWLVYNjMXRkMXmT5g7OppIaIDoTR/QcThdNg11R0W+pSxax3jmzba/wdyA6D14hreeLb5Pcci8
hPyqIBxcXBsxlK4otQ4StUPxOGE/5yE6smN2UN9l0pmj3Ude9emylpRIoUiu5Ta1Vq7knDzKrT8w
//LvE/UAE8LC2hrFBJI+/L51MKJjn51HChGUCNlMCAvRUGp5w7Ob0VRunr1XdLRPIi8hq0Ye+y/E
BybEhwEhtLdNflZSlXphkX5PispXlBJDVpFfdA9rBLjQVT+rU/U1VhUiVlB6CrFCqqvYBssHbkE3
ORp7qKIjWLRduSVcgnR8IWhUo6nljM9dJLlTqk6L5aXxGIOFA/xDWCctArAWU8t8pFAhjlgpWLHa
jGsXhDfRsQxY6sonduBPd+lDFFCoFcRpip0CdYjRKuDBPluPYear1k0Ved0QXHZ/4nqJfYJaaUrZ
LLhWoZr4RaK2zhypFLI9pYvQEWjxXRHGBnTR5Y/F9KHRSmeVI3R2/rqsDVV5a0K0aIC+1Ua8OtIO
HJd9Pcr3+Uc+HBO61JDHrk6YkwMpuCJjwEjwdjXLy7oMK1RIyfpdy6ortoxXKwBKGSOZwXettJEl
ODy+d/t4imrue7Piaef6uUuw3uYFpvJWXwVDGlVr7Oe0jUzB38dSM7VFLzEI5nc/Oeb8epV3rnbi
e8HZjxKIP6H7pjlXIPT971DFCjrKInucFRxqGT/qg+ZamduY1GAGt8xvYXIjRCih5bTJ0FSCZvJg
oouIVsGx7m8nBA2DoofZzS4M+HYmkBTl3+izSyvuQt3soQ/7qBaDswznZXm67PS7jriRIWQwCcNt
0AaT29ME2jIHnzaumbglxfdGqSJksaRK47pIIMYOg3gC2O9Pu/7wZ5pwTTclerhWw5qxAVeq+Bkx
3dHaczSe55h6Qtm9TqAfASkqoJl/Y2nmSEiRlEKVKO+vy8E4ySn1GvRMf/ebk21kCCHPHNUsLu2J
T+bwV7biUPsrMgXg2g6XD41SRgh5q5FmxVhDEOaGwXlVnBPWepdF7Jv+5bwED6uarql0FXZpOqeS
jtUSrOq7yyIoLQTvGqwmGqqJOzHDIFYvY4M2lFf3z4QI/gXKsHqp7Oeb8t7GMkpIFEC7gWVjcyEl
TOpYrXMIU0j4BtAlr8AeTzjVftQgs1Kg0dSJCTnBLOIckzBQpm5uqvReq4nPC/7/X3JgIf6DGTms
ZgvKZE3/fU1SX+5DPzHrR8xMGX4jPbW2HVy2z37OeTlA8TuqaECJlPJQpt1kH+MfHFkl5os87AbD
54mDpBMMR6rQIqwmfkYlqpxgBBWKNkC6kMZDJz1i78tZlnf68IVQkF/GC4cqfkCp5mIMDfdA40Pv
1SfA+L7LXPbV+GdJsiPeC/dTw6+Ly4TYkC4ryKzqGYHO7FxgrrlM9kPMZukphThFeKP4GdWD0Kdd
Zhxirrlx/a61Pl4+Oer3hfggZ9naGw0OrolWX27loJ+osmD3YcTceJ8QHvKhXtOc67Bqkxt/lqub
1HiSy8e6u59kjPQfahPPZdmt3RIvQZQHCnGjbmxlinncyPokiOyfQ28jfNyjm2vZRAgkQjkTokbR
swmMsTjHPMLT3PUEfEHZv2wqyumEwFFnplIUHbTpWssbMfuq3hlr74Kp7rIcQhXxA8mKsC8XcnNV
dnRYgdnR5cURuNzOZTFEHBS/kJLJGJVFwYmtfamfe7k7MLufjqVVZg6o6uZDmylgyzJsqtNL6SdU
ELoqSeAFgH41Pp/Awpw5EkgkWsV6d1lBSo4QJJi5qHithYI9VgyT+MyKyKnV4LKQ/c9nTACBI1sG
KKK4vaQ0w9JUDSphYHQFmsuOUuSUTy0AzHVXfUo/UO3eXa2ww2TrOgCtAUn4upa08jFuZRM1y1LE
js0+5Jj/GbHzTKhFiRHuU5LO82BqXMzD4I/XGKfS3fYYBkMw/+TjVPio0G5VojtPCRVuWNfbbb52
sJhtHWr2zZDudKqUIUQYwmugpoLLMc+hV1Y4ZfJeBdaH/Xj57CgRwmfYNFlVOxXQQhknxwbAhjZ8
1pM31fovfmAIt6iy+39qV61SH2vdureUp8t67EbvjQTh/mTFIGcJt4amNP68pG6MuS+1Kg6VGn5S
JwqkfTe8bsTxTLn5SDJ6a7BXXu/PP/TlSYsdtXNZTLw0/Mt1/XV9REoSGUCAMia40fc/r4Hsl4Hk
g+MY3QbeXgt9m1ilonxBSL1qMuatzr/IjPQsAQ9FO69kBOK34rfaa3NwQkSoJRaPbQ4ZOsAwnykN
/P4JNEO+5M4PLb7OQOCKF1oJy/HOQgUKSkEhTqRKZ6R1/fcn1FR+KGdX74moQPmhEBXY3BR40oR+
Bavdqr5Ny5NVT06dv7PH42WX382JwPIzTF3F57MtuLw593FWjeigRLYnoygqJ8wo1IlT1RmC7HvZ
/HJZ3n5pthEoOH2lmRn+gcAOeF3vefc19HpnBezRN9lTj9QE0+6cnbmRx825uWRKLs2gq0YfqvEn
f00cDd0v64fphoMTvWcYwQj9kfqg2//62QgVL0EMIiCZn2qFR6NAA8WHPDnqPccweCbD88AoEVDP
rpQphVtRadNqLgmE2moXyFjh0PWv0Wq4Won546LzJJVgY9jv0W7UFK5ClDCpUUpInL8DYf6oHM3b
9qfsYSKTRgDjjvjbnd/IEu5EOWipBHYRPC/eta3HUc7QiDkqh95PNIAVl/R01WWJqrgBMQPIR7I1
SKwHl4eZDApKQHUbBld6ngChsNx288EvFX8br1a6IVs0AwKjPnGn5b3cfG16xekzCkpx9xNsI0jI
pKyu+7aYIGjoai/MNW+pyZF4/hv/bi9QHQj3rpTkROP2AtgOIM1A1nEFmpvWn/3cXz69aRZoo5EQ
Vfplbochwy1fJSOwLE/B51cpE9/gRCwBa9hrnRJJC0uF6zQG/ak8qZigTUG+HD9959Nc6exQHUHK
I4Q4MkwV0LR5sOyN3tfmc4K1XRtTIuD0di7H5d2sBgBRdLZlBelAKOEUxIu/58Qj/cr4S55vR2oH
dTepbSQITpdL+dKrfEtPiZJzI8V+N5TuvHyz9dAzWiruU/oI7iflTa6BIQ1gYtqjtFw35Zd0Idxh
P96+HJngc2umNnE+Q4RkhE4hf1tWF5OmoE5f3Xz6EPY//8xCgvMVWOFepgbiLOk609619W1FURzu
x4UXjQR3wwpom4YZ12icA07CPcUUl8a/pMYXGUKWWrSMtQ0CCe4QACncNEA762o95I50yP0oiO6o
tLiDjYtZro3jCVlKiroZnCDQCg9uIEWTfT73nj/VPihX3EjFIxgHraS3ZfYr741gIWWNidYlFbdY
8ZNjtrNj8teaussP/ZAe03M4BNTk7L7Tmxrot0xOxyAINNfVANJwgSjYfp6t7336vhypfUpChtjY
rW0ThHd89TVaIwBkf5oXyRmn42Vf33fEX4qIjdxZMZM0T+Ek8TR+SdP1JlnesrQJvtX/nZXYv1Xa
3KhThYtQFCwv9R6LKSbP/ej9IkKIQWG0VmrPRbBOcSrd9CVA6HVNMMxU9KbOSwhFNrAzB5sb3qrv
s/lTO/p/Zg8h9uBNlEl5jjwkW7cGOxcRNcrOPfP3auHlqITIUxQWmI9NKDAMhaOzn2uaunkHQjX2
3bRCt11KxwTlx59pJYSieZ7HMnp25eFbw65CuSWSKmUWIfKok92tNTdLl53t8Is+PV5W4F8Kkpdj
Ey68YdpyNhhcAJbjShDr8CXdK/NmBBdE69Z/xTfrD0IkT9MXLCX2aie8hkqsfxapBM0tgPR8228+
24jedupQdd2/fGL80lDs2YIiwK7lAeJ0Jz/x59fsRjmYZ4CykMC/pCyhQlHV+Z8PqL9Ps8IrgTMF
iltiRrYw3+IbhmwhM3EyJltwPjOT1kEaGsQf85DqAauIPsy+b2wECM7Xpgx4XA0ELOf8pGMnlWNS
a04NvG/37zkaatBkNzWAA1BRNLCdGmKnaW67FvUDJFYLWo3ZQ9t8R/4hzo0SIkSKAVMYxpJ2qB80
gIyki9O3maOTnNy7sXuji2AeSS6AQDtCTF/d2VrvjOG9iU2Nvqf02R8v2EgS7GSyyoghDOMF3fCp
0GMLGHog0tOVAxDvA6lJHClegqYNvUGJiDxLaSnEj7TsVqkeoGVWf1+H21H6XMSHXnq8HDMIk4nA
MG24DkU7QMO4TO/1pD8l+vjBlKhPTkqM8AljlLYV1TnEDCbKfkAVs3z1R4kIgJQUIUiY8gyaywxH
VlT36lI7U303UhC/+5Xji0+I+2RhBhxkM4UqvEgGGvg5wZrVMTnJAT6ejzPItSbiWu2mKsM0NZPZ
hvY7gWeaS6A0wwe0JtVuh65RPcpEuuVX5rfMsRHB/4RNJ65YemvpU4y+deXtZLuNGhjqbax+kcfk
D5XhNtxIQgfaSGqGciWvIreKEzT73l126f3PGFNRQH1sYhleXIVPFa1UbTyU813aM1+lTe/CU3KY
HzJupMccKcOkePt4JPjtADcyBddLFZAsGiUOMMHDOVzPAhivNMROnZxno3Sb6MtlJXddfSNPqF/b
SI2LqYaOTYXMPt4zcDis1OvebgjaCBG8ItfWNGpqJI0yKj9N1ehlTA2GRh6dZTKJcEcdoOAXVljp
0coVGvPrJf1kNKWT1z8S1c2lk9od/uz0hERl6WMRNiuE5dZTMh3DWAPi68fLMnZv7ebwhCylK4s0
6gYOr8nq2zUGRZJmeZdF7DfsNzL4oW4uE5PkqQ0T6DEYnc8Xx4Zx8ABbcNuq07HN0T6ffmQrw0Dz
7C1ydh1XFMzs7sfB5i8Qs9Rgy4Wk4i9IlvRcVNg81VvHLhRPt5ezngCsr6zcZKS+EAn3f07cG8WX
ojHGENipwE3IsKdzFWVfk+zb5dMlDPhckm5kJFKothVPjZrc/CzW5jaxGGFA4oI923cjwpyxI9xG
EKHKYVDV481sRm45Aj+ozwiXp0QJAWOOtQjj1Tgxw8Tn2/DZ6m/yVXIURjw8UKfG//tGJYOtMrNs
yBlS/aoIpxMGt4kUQhlfCBVzpMWSWkJEHn4bomOiJU5IzZ1TMoQIMWdM68ICMsr0aw4cQ00FXPP7
yw62m3Rf7o44274Ulj61EnJGOue+ocdBFn+MWeWoDTbFDUIYpZAQKnow/bRJhNqoaQJjOGZFML5p
dnmjjxALOmmUTKmHPjqmnthtbAQ2BQdNaCFOrrdphdmFBiJUw7GGB8x6qxTjGCVCKFXbQZK0hjuw
Nj4N+VPRjEjkD39keXHvs1BinbUjZNTLfZP+VOYM4Kkfh/4IuDyisiPuo7jw2SxrDCAbhJiyP+uK
n4VEXNmvh1+srgoXfp3qBAtRMIn8EBWecca0ZVBegV169pdrDOcE1MMLlfVEKGM2VOCaXSBxWVQv
XkFVXObBqihuOFaPHUucejkV07mZJNDkdHix64gARFxccUNUr0JTS0ecacUGRypOWfoh1I9qdZpK
4h1jv++xOV3+p2zCaZ1aSdEk/Nr61mE8Abz7S3mUbqxAvrIotfbbEhthQoxgJnCUEp4jlnP1sbrl
EK7K6gyB4eDCOfWHyMs+Xb4IVK0utsWlVGnyjH9h25h9uuM7N2iFfMjQDJmxaXb7N14jRSNF5EKx
Tz7qWqUrIRzIMua7SGL39VR/G23bicL0dFlBIpqI3fLRmJg+6zyPVJXTJY3fGiBbM2P/sph9j9QM
DIlommwaQuhd1rGzqgTf1iYGJpQiWPkcXto5yfdhelPzChDi/8gSWwapAZbQwjK4S6Ljkg94Qa5B
imW7CR7fb6L3aqAeh+Nl/faP8UWmEJSBQTStZQ79ylS665J3gJv+CcB5IlYSpygyPBt2b0ejyTVL
lAOIJx1WG/gwSIO0+W4OREKmhAkFGWjKI0tBU9Mr7E/TcmbluStrx7Y8HcOAbzg9S+G857bCB25e
B5HIAmWQlWl47NBSR56dqLxuIyKl7eUZEH8rsqkwzcS/XssAh+DYZC3DE3KYvE+a4kNkfL2sxd6t
3UoQEg3Tu2LJMxXreTJoe6KgLT+Gyk+Jas7uudpWjHBYcq5PSWwqyP/aVQeKAXYTv6W/vBUhFJea
GUVDx0XkyXWqguyKsMVuhtwK4L63yRpL3jbhIEPAtBwxCwHEdMuzsPCzuKOv+PWb4F628oTEEakl
mxk3jW59a4rVmaq7pfl02fy7qWIrRIhxsiRH6cKJr5aH8oTF+NvOjfzMXe7A4pS9V73l2B1nAjGU
8Gqx3sSeQjHqnO8mDJsDkEmdNKfewAl/E4lalBGbkiq/OFqbOx0QprXCLTIislFChPZUEulqV64w
kGY3n6ul/dSZE6bpk8NlG1FihCAAuj2sJJQ4rmo5stFJ58f4LYNYGy8Qy02mAmZCjhHLVHxesmCd
AMo3upVOvXoS0UYsMufExkxbBTm2/hRW35iND3P1yqbw96gTE0KBUg+6OnJ2o7G409j7MQmdPHr3
Z1YRokGIVy6TJVBlxc6+faXp/pwQk8zUPRECAAvLtu8HOHGmfunLUxz/YUQT68QMTMa2zc+pD7Sz
5leHMJif8bw5pSlVHxLaiPVhkcVDXhbQZkjTL2Y5tY6W58EfGUUsDPtBUfLChkLpcisBJkf/vFhv
EgE0YFsGo7kmslrhYR4dDHlF2m/P/Q/D+mtV3tDssbBl8o8Ekc5q6KO6CVsZZadReCMeDmqZssX+
PXwRIVR+GIdUp4FBiQ4EgR0aY3ed3jkTNcHF74DYv99qIgTIpW9VBmhZjM6olQMYR/XOAll2As5s
8pOO/9QlUUKQBL6QlhkhNJrOSqD66zFza9888EGnkiQS2P083yomVE1RMina9Mx9eMQCS6Bc2ZjD
Bwm5x/zUtz2SPYXSjge8TekxonTqSwMHKYMrgQWZH57Ac39QgyqQTtUbPgu2ygnRcwxlcKfwqLBY
1iEpEndU9GBYY+ctd/XFB4UAusa9GqcddBrrB7n066xzdIoPaj8RvMgQImgPI62FtCCvjR9WrE2b
2VUnf/gzPYQKalGlEvP2OK5aCpTEy5c7LfQui6D8TVxp6jOtVmTs8nnKu+qn/hlU8G70UB+jGHCo
6bEmAc12OyQbHxCnY+2wsmxtgXFK28GiFjgJ5S8MUzb9bRZQxce/FNa/rCTuORVlEzKjg3aTax34
0yJ2mV0dNND8UfEPvdsQAoUcSZpcTPwo7R6gGW7dPhUUZgwR9wwhPGStVoY6aBg8HQwPxvp16GTH
DCNwSx9b+y/CN4jYIA6h9O2s9mYEhbRDCqbw+biOnjRjjgdp/ZAfFpVovhC5wxDCQ1gD6U7mpMym
+QF1eweOcP2zTMFFEzfXEKLDjDoxKypoVU+an4zm1RA/dVnvXz48ylBCfCgjaTWiBlKWJXnXZAqe
i5oD6/W/IqysRkwlGo+/l0Cmapm2hUd0/EsWb9WqDG0krwZYrA12yIDxOtZLcFmj38/ttQjuLZtM
EZkyaM7BrOOpi8/sL0l4MGaiV0WJEG5QB3zhOSnNwSvkm6W+Dsu7diL2wSgRwgVq16JIGh0iVHk5
rLnmD2P/LoszQhNu3tdFw+vD4n/G5rCwC20oFheTVD8GrXHW/pxEp7XJ3Ux6H1lf/sw0wsUxy7Fu
4wGmaUGtBTKiq7TAMrEm/+f0/Vop4eaYw9xK8AGgTqxu2nxac7/R/9CPxWtj5caYxhaAl/XJbbv0
ylypDfnfo8xrLcSsOqRrDbSlAeCwpVdK+nkEwgVb2xvTyv0/sovYem3rkLVVCm1K4H1j+cRvi+VL
J1FJnNBIJO+qASat5znE9M1Jx3KLrqPeMR1j/n5ZHSLIiP1WTYmAZdfCqVcA2Jmt5fcKRUBFiRAi
gCIvncJ6LqI5j/k5pXY0d8oPWN9iKpg8AdyviX2CQlmHeSr14XnfdfUUZ70KA75ylAQUScCuLhtR
wq0cJjT5pYgNHmYO4cmL5F02x67ZN78vXMcIW4ptaamDB6xQJ9PR+Ric0b5VEor9khIkXMpWrdUS
yXIAjMl3JbsGIumsfFlU4rLslKKvTSNcTGT+XjJ6nFfnz56CCeziBlwoD4DvBFQd3SvczQQvxyd2
DdQlamejg1Yx9vgb9r5gs6dOHy/baKcL+kopsW+AR4NJbkoolZ6SI7ztWJ3TIGoc9dR5xvfQGQ+o
salZ1N+Lj9dChVSthCH6oBFUs5qPpl06rDsqypde/aqTDOPUKQoX1lr7aJoyforX0S2YBwon8zmF
W3isc2e4Vm5A4BZURB/jedTit/S6sR2/epv02hlTrSloInrlZ/TIPenubwaO+kpHcXWaPnOegCPW
kKT//GX5+mD5aWzkGklsm2MKa8pa/V63DLAk1o+zNbqE1/BTu6SfEDrkEFgWUQH9Ol8JmFcd1Pvy
2Hmctn05Wn706bI8yohCJFliZVosA5HEyqbDlLZBD2rOZIiJ+p5ySyGOJDoQZdkIX4kAplKxyVf7
OyP6JmHbMytr/7JOVDhhQjhR6qwxWw3SjPJJ1nOsHj+FUGsu7XOCfSvTsg/tYgMEyvymtkCjl0a/
sf77a8ErhxFXPKRQ0oxshMMM6tkwr8P1tqU6EVyPC74irnVgN6Hr1xgiSvtG0zuMs2ZunHvj/Ni0
pwa09VTzmPAWkcnEykp1QfMY6aBrnCoKknR0mpYwH+ErImYpppsjq5ghJMES7XiSgWKbdH3Q2LFr
l0SxTiRqsS1aYRZFV3iMLqWboXrUyAnn3z+kX3mBLjRFpWnJtTKHK2o3xoFzh4defsUOwIZ2k4Da
8yHMowvBP1zGkoWYdMGqHAZqVDR5WecPbyCDfK2TEPgXdTEqa0bMSM1TFZ9bk4jxlFGEEG9Ost6m
I0KgrReOMlzb3ZfLAWK/qjEMW2YAQjJFuA5Jy/TW1vAdkEgYOe8O5YIunoGhPgr1ct8gL4IETVQ1
C5kFiDtvWL4WoD6I+8dlpphKeOz8PQq8COF/xCYzMWWwm7bk2qi6G7L8VE/xdaoXB22Zfsxl5rf2
f5/K5h7wIlJIUu0ql2Mrw6vLtgkmLToB4/fD2OrBZTvtNPFeyxGyE6oLFikNPKHXu0Ayi2NvoGYy
52ujiDvHjIZTF47Htkg8Y8R+WQ5oHsMgwhFlQyF1yYlsjtMAXWtEVy1sHaB5uXH1eFlVSoqQssK6
qnW7gRH79b5fgbzbPIwUqwhxnJaIxZHZRdkrAz/Oz1btthxuMaiPDYpun0OpUD3Yy9fMErc7JnAf
RksKcetq/lCV/moppCMr7ruQQkW4fHp4dH59BSI9wnedCUnMGB/XGOWnGX9cE4qsjFJICHzlOuhT
FUOMhAdOZwVkYKP3Lp4fVyck+VkoYULsqCdgiyDSouVSM9+cUz9KMn+e8vdlTdW2+wH3f9fZEqeO
8O1VFyNPUks8uWVnOl1K3GTKQFzZTYzKtKZvlxoSkqz3Rgm8iW3i5zG1Vk8pIsSLWZnLJtIhxmRA
01Pem9Rs/r+Uli9HJUaD1gZG2AirTMABW77lXuwtPwxHcVUPK47en14hISz0Q6wM2gxxZdHFztTI
56pM/bW2/MmigIgIG4mbGms+WFmu4vDiWPKTTnPtKTr9P2BFCSOJ2xqyYWnRaEGO3vramXmJjzQf
3QxB71v4LMbro0eNiFCqCfGhKNgqLTWOUV9um/hdPX4rqdGNy1nYenacjYcP5oQN0ASxQWvTp25N
sNQzpujNfFzBlG1r49FKqZ0Uyhmfp4Q3MkslNlljo94zPqiH+N4OOJhTfpV+lPGGG5FdLVIeP+aN
vGntYwzB4BjjU32t48W4OLTH5b4DCF7ux43z3ycKtunfesYk2cgzozIuLR6XJKlymzh8Uqvp1Mnx
NZYGvcv5lzKfEDnkIrTXlGcQ3cB4+MEoEozGAVinB47C+zAnhmSoKyBEkWbupkltIW1hmDEu/mLU
vhklQIgbUtUPWZtBgGVMhVNZljs05BQ6IUQcuZO1MRvtCe5QZPWDiorFjvrDZbNQIoTPp7WRZ9vk
L096kXogiMf4APW5ScQGccMjzfIMD2u4RJL+pDUfmtRyqvBNXzS/soa42tFLbAwzCeaYhvHK7NdD
rTHiS3ZnA/7VZRHH7dowXuSC4bJwgP0ST7Zd0Jz6w/8D4YFHy3//4ABOzeswwPKisUzuXFPoc8xu
9KhO2rvi2n7g2INUCqSijrjDoc6m2ddcMfbOvqvvAVnn2m5ROfGtFqAqCigeKSIUiBRfGrPKNrch
z7D6oGNf5jV3svR6HSJfLq7wQPFnLi7EAikawjjm6sXd/E0HYJ25UpDNuy5uM91QVWwd6OJIXq7M
q1Wo3ehV6nlUvsUrxgo/vkGLFxFiSx1NlDBr1wYAhuO3tDzaOfE6uGuUze8LgcCs4xpXqB29cu7f
1f1yH8YlHiFb/S4yo8AqzFs7o17W97+XNkKFsiHEg6TKNCiVX5t3HJmxP6p3IxCvWjf23+bnG2ni
1wXrtViVn6UZBzNYj/XVVDt/D4AtR+k6+fRnJuOxd5NdwzYey66HV7Rm6CzjJ5s6P8LtRJ4vY+j6
sB0gIJHAXtE4cvNZ/u/Ex4h6m0MTPiyMVGOTneHQmPqzsW9qKpFSOgh1AaYmF60Bl64XZe8G7QqD
5W5CjaXsJrmNDkIEyGc9b7QI51QXgaKf84wYjd9/ibJBrWypBj8uQYlVL0ZZRcsGk35YTXvfHcxb
5bY/Dx4+W5ziXQQQVQrAmJQpKDUURWTUGWTOmMw8Awt3AWIc58xMFK/1wzvF5/PA7HTZp7m5f0tN
G02FugcTNsWcZjBX0g1u0t7jwf+c1Z6iEHdn3y3+d6K22EmZVcQipYN2ZTc5TfR5rnPXyomUTgkR
Yl42WawpCwiBVqdFjY/FNAdzRX397yfYX4cG/u3XgWAJJ5XpK+TUXrM4ISbzxmMOYjzg7AICOqg/
/PdReu6FL6cnRDoNnQBZhlMCIfFK64Iq+dpR1Cl7dwpm0Zimgv4abi/oJM1tZtgAwpD4cHAdmH3u
XHa13eywFSF4eKIVq1bx7FC0gSIF9Ym/1hmeHD1W18+ke4RvUyoJvt0OYzLpFlSy59i6lsPO8HOz
MH5eVmvvBm20EgdXLKmq+mrFDap0rFMnwcQeDfaXRZHMEMqIgyuRZSg9QA5GTDN+MMuPKZVN9+7O
Vg3Bp01Fk9eI54WyPUqhKy03BhVrKBUEL2a9HLGK2yPO8rMSW0FbfLxsi501X2CaAYUB4DjYCTRE
vpoFqH1tavQI3Fik6t/nHh9ild8pD6OP54ogv6Fu5m4s2ErkSm+KAiuPF8WYIDG/Tm5VXznabhck
p9XFQroXedSgzL63vSjIzbgRZ6K3NbYmxCVVgq6PLa3HXmm9nNlvujwvgvgfshFkYRNXSnTUj+pa
Do7RLV8zi2Ii2Pe5FxlCzJlW5HhFgozR+jDE3xX7tqRof3aHmLb2EYKOYUjr2INdAS2YFZDozWE2
nfXh7ymmUXcv+x+lkBBx0DIYlzyEMAvocNnwpcCLPdB+/kiI+E4+r2E+zCtcYGXgmTqxcHKWjlDk
X2L1L9OIL+VFlQIhKYeQEnh+kssG0LH2RmjaQRfmun3Qx9x2jbFLvsr1BOYDeYw+yms53SsNVnDV
RqPW6XePFiu4mgrucgMDaa/9ccmjaEpq/EHSct/qh1g5d+3h8sHu3+WNDCEGgqraLCrjOZQ75Unz
QYF7Uh7lk3XXnWQn8SgQKkonISAuuYEheO7/83zVVICfupHfFHMVTTHRYDU0U5zskNukrwceL9Lu
FPY3EUWOza+oWD/aL78vOqM9VnLediPCBPusAa+LSecix0g/+9ECMuOyffaP65cuok/mqwGisniA
44e5kww3GR9Go9DH9gPGRiPBCfpQrbREhpTlUJ5sfFVq74sTGHp9QJ0dLyu0mxAV04A0MMAC//y1
TysdOhdFj7KuTHvsZo1VqX61Vl19S8DYiBFC+ZSUZVhW+eg1gF9Sl8KdsTtdFBVhnn1XeNFGiOZh
O8WppUAMundOkhgOuJydAUxoCXNs6pGZOjohrGNLP4rbHsIUDY9jZSb/BVJO4tz+JR68aCSE8whs
jIOZwj7DOU/AEo3nX49vZVvv/n7/fcs4ig2cAV2WLU3BbX3tD5mEuxQ2+K6Imt4B2Z6uVE5CQS7u
3qKNEH6ym8S+RFIYjTGUkvunroiD1fLnhppN3s8fGymCa9tzbYUjd+2mNm9V9k2rW9eW8L0EpqE2
yn2ABDDwzUZXRSXXoLIxHhPY8fL1ojQV/B47GGU7lTjOokwcvfYKAIhYQ0RIIVUV/F7rijWswZ/r
IQO6ss9rTgsvnJYjnWXs7V/Wabf+25yr4Pf1orXLoEKYLT2YeTBgiHOJPZvadt+9Xhsxguf386hU
Y4RSXQljoJFMXpgsxF71rnVkk2EBx7IwWiEcm8IR/5URmaMGUcxUP9jNff8mX9/IEE4rT7vKTPGE
4CmV/Awas5Q3nU6Ad+w+JADr/JcmwmGxAUM9vTXBAYpDZgRG/L7rvlfnpfk8hL3Tp1dx/IbNnI1E
8eXZiLsmMxn0ChtwCOb3yjiAb+d02dV2feClGhKBdzKORdCaqE7k8opJn4fhLQ7w8vvih7NSLHJb
NPj9QXmY84e2fWrjH29Q4cWNLYGErojWoS7QCH/ePC1vMyrCELfREorSYl3TWg+RhQwsFdaq14GI
g82zW6SPlxXZza1YdLc49yEYgARBDQjvdSA44dqvadDMtl/k81Fuevf/SLuO5cpxZflFjCBIgmZL
c5yOvNRuw+hWd9Mb0JNf/xKa+0YUmvdgrmajjSJOsoBCwlRVVtZrnprL0oP+C6e94WnvNwnLXPh7
HQSh7WukHuPW1IRece79ac+lSKQcuskFK/OEjQ/5GqRTGODQpf52hu5S2zVn1ssquGUwwtaX563W
dciU9O3u3I2pO0yBkd5fnqnNVbMyhX/Danu1B20I0zbBmd5+1rvncpRsADIbhE0N+npqk1I+M/Oh
Vv2qPY0fegpcmSAws2r3aaNUMCGeH5Xqk5IGl4dIZoLAylVVxKZh4/e7AQlASRs06ADXofLnMsx/
cWLL0dAGitiaKvCyE5OKIZsdoY7H6VXQWgnM83JCRe4/SCXe3gW0v9FETl4oAu/EBFoD0i/S0qNt
fMYJ1a2Ja6u/NRTpdXR6qPP9ZTO3R/MNV6AG1GOaxsyP3VZZHyDtH+R44Rjr/13UAy9rK/MERkBH
sC6JZ8DMyl1c3pRL4Iz/0hKBBV5P9EbB52vEJnpX1IdaJrLJXeuP6+rKCoEB0qzM82zAsZQMpUGg
Z86qZ5Ua0ENzomW+WujQWx4uFuQp7VpZM+1NaoCCmKNDVcRAX9n31NAoUdJrBTa82a4+OWqM4JtU
1p/P9h8GrjAEeuhZTIxpAYZFLEg5TOk1GgC7U1G7lZrtUdB9KMniTXH8FDbGHhLHsiZvfFFd+gCB
PIa+Na1qwBOYeuqg6Zjs0coi0A4ypUwZjMAhWO1jrjE8Vxt73pTPCcYdSgRQ+vaBxYXOQprjoOWZ
/npDXLH5gAzxJuaLOgrvYuqpybmOJDS1uX5XEIJLDhY1IUUPl6QjAqaPQ/tjGCV70mZs0VlhCJ5H
9Fgn8QSMpqFuqkK3GykAv+z8e6N80yqPJvdZprpFd8Xi7wV6h5fQa1ElKT3c8/50jLehFDyzolNe
RzpuLvo4POeG7mpdcVadfqc10cvlWZNBCT5YwjEmxqHsGbbafoaLX8buG9O7jLPN+atxFbxQnydN
YRWuSYaK+8v12F3Z8/Vi/FyWH9n0pVUytAv5fBmTf/ulYRQ2NZJ3EzF57NGE5BmkAktiQp3ySY/q
q1iavMtJ/QKYmLBmJHSxyxl+M5/iO91fkCJFTsSLvBp6PqFkNCWWiWpxLKp7ElcAM5XR1fuTOp1G
89lBdrXSFRIsiYeIOWx5lDtZCZ7y9WTY6dZLZs1uXHa+JuuNtsn5qw1HWHn9GKmsQEsXP0+1RwiE
7EPrQ1GUFYSwsPQFvYEZDw6XybmrDr2WuPIwyuaArUCEJaXrI2JBE4gwdVwWlLHfDC4vJJ0OqF6d
Azv3cldFYzu5AOPmCL7taIYwgqxJrb8CUVBCTrubZjxeXlDb/Pv3rmwIw7eoVl51PNAVZj6l907l
RcnTZYj/whNvGMLoqVPVNNBz4psiu+HZAlnismPhK74muSjKrBEYqYlJvRg8pEDTykUzykMdj/u+
p+5lizbdYTUpAgtpQ5q0iHvjCB/VnlUdDHvx7GXXzF8u40jMEcsNy57SrGU4TYTd99D2m7x1TSLh
AhmGcIBGUIsqkLxGFBJ8ndDIm+ns2lXsXzZl+zX5bczEYkM0756ctAVO9smwPd4Yy/Zb9ARxCZoX
10iQk2WDywzTwe6rw0tB52xOIcbuZ87nNP6qOrfa/67Dh1vByia+eFcQc6JWRs8dG3K/wz6PCNpJ
kdAzOkVyEON+e2knEmxJ27GwDIptL3LGIENXNvU5x6hBJEYdTtFHEsxW5yUxNbhrSTqYCraHqfpa
JM9MRtnbV9O3g4OYEcz0UG9zvtc1aPPh8jLX2LeCGV2XA+TonnRdsl63SfTvw5eYEky10bZpDjzL
Ok7mqf9QOMYgaL6GOyIxxYewyKhbIzQxYPC4X31puiyeZY9tm+68wuCHlZWvZbk62GoKDLuIXQvd
VMkplGU9bC/SFYjgZ72RQEw65S+GFlqohxBt5yUi2iMP+eTQeAsDCStszswKUFhBRC8IJPhgVX8q
UZA++mpQokYq27dfnPY8oey53tsSxtvGpEQlDrouq6J6psEyOsXjxJ8qrs3qev6IyI5j/P37Imt3
jYry2mEe/DFCFJAFaf67DW8RfLw8dpsHxhWMQNytmpiERICh5DdtP8fDp0wjnsH2Vv79MpJkwETq
hi4JQqgTXvinJg8mJQnGLJcYI4MQHK8tlC5RFYRDnDa9trDXMVZJUsI3N+3VePFPWC2guFaiBtfA
Vwi/VxGlZ+GZalXtQkVXkoq5ydeGTXXLRk9gxOzfY3W2phiJARG8TjeZpyrZ1TLH58qpkLVi+Fav
fjGtZXd5lrZZdQXKP2plII5ZJCk0gFqPSJA6JCcrKM5IToH8aOLLgrXbVEEJ7zyMd3nL5ny1Qlsa
BkUhAzM2eqq3+OhIEIQID3cuTy6KT7JkgU1vX8EJ59Tc6NSsqeCDtLxNm2Awv3XWU2QG6MEroYdN
ol0hCXNntRRCp4RHzdix7t1ef8lTSexnO1FvhSFMVWa1SThG8MUs9nhzDANiqrqD85C15wqXSHZG
Q0jJJrjp/ytM4dA6ppk96Qm3S0nbk4mM54ANyuImRp/7RLdlh2TJjDlC9Gluo6ZqCuBRdkhH1D/r
zzG2LkZ/LpGs9+C2778Z5whkSOGJjTm/eiM2L691c7/w6oO113woAOwlK03iIo6wF5PGCWnMndG8
JjvDKw5sr3iD5dF96KIDsJfdZp+1jwQ9VxYKDJmmJopmKCyEeEuPu5r9mf7vos84zq4gBIZs0bPM
zlvMmJPvKuehtZ8uj5ts2ATK0DotZFGKYdNtZDBFbq89LuPzZQzZ0nIEopjRTULvQoBkLlKlINuW
l2503x2W+w5JsHmQ+IMVXMbkK+eP0/lq3ATGcGpNL6ISkOmRN/KJ9hRu10jdTjZ8AmmEjhbXKWfc
CEo3+QJ5EMi4jb3sRUC6lgSiQJJ6XiZ8u7efkxyZgPUOTZkPUe/xF45MqkKzufX/PXp/qEwYeIUP
0Y4BXlFgg3RNNIB7YUrRf7o8SZv0Z2mUFxIQSxXVJbQiVtWe542mzvWgXDtkcMP4wdAl6RCbk7SC
Eaih7uOuQqtubIvZoxF5U5u7oSHhn80RW2EIVJAnehmaCRwhN6+R/mJn/zvVmKhh1Sje3k3nj/qf
kCVjFFKLcRW/1L5P2i+WLICxMUzvIARfZlo4KU3iMHRH+GpXV3X2u5Al8WxM+DsIwY3brmztNuUQ
2u++v7XbfUOu40yylW/MxQoFJQTvj0G907Vd1NnMd+abvjpP+fF/dtt3vy9ubEM0ojdeyPyk2KP2
0zX7b63d78P+92UcmR2C30KfCe19TNjRK+OdPUG3LpbVJ/E5FWjynSmC2zZE17JZw4Qk7NMw3Wkh
pGROanRVJqciub1szlbM5x0Yt3d1PG0IK0kyAWykrn3Py46zZyeogxbhEFdHHVvt5dI3/Msu54gZ
rXY6h/2iYRAz9K6xlXZnJKnh9Y39LTZljVJlWPz/KwOtqopiu4Zj0Hk3mA362OwS7YF9oMGM9W4g
hc0N+WvOoI3AGQbmhemvAeqxUy57odm6TryDEQihmtqQ5BaGzviGjIgj2m+j79h8a+JZ/Z/0NZK5
u0gOZW070wCrUvqzRsAl7SQOeJngHDEfAmmdadgqsGdY7kL2XFex20SSG60MQ+CGdBgyp4pgRJ7U
Xh03Qa882bLWArKV9HpcWDkaU3OSVipftp/K43SOvRSRMOOYXzXQgSqDPHMhnym5g22FDNbu8Oou
K9CeaWNaIoPad7SfYfOipfdTG+RJuivVb2ZyO0EHg427y5whG06BMuB9YYV7EENSzlGtzml2imbJ
u8DmYKJvOY4gFK0NNCqspjBbwoiiDSluzTyzDI2uMtf2fzGU1jbucF0+38suzluevkYUFpYddcRu
mMn8mZSIBlc7VWcfGLg1hLCYEuLUY7rAqLA+2/FVMe2K6eHy3EisEJtP9I2e1AVKq6Hxd0AJjhsN
Pz8CQIlmUWqYpvgkDQbVs6jBmYeFy+NoLg9klEVdt/Y/Q32DEBgboiGTBcVq+Jc9BpDDoEoB0RgS
WHbkaal2ZP2XyzZxZxI33DWg4GypMtgZpGeZDy2tgFovdY1utHqJ2vd9JTuTbhL4Gkzws6F0lH6c
YB0lbvpEcPFCYrZn68EMAlcPlk8kMyazTvC6so9Yxno+YygXgAKtZp8r44FUs5tpsuLdbff7e+pE
uYrKGhVn6EENjL3EzQ/pk7Hs9wUmt6nSpkqNmVJo9NW28RgUzv5lZ5BBCAc8iFs2IQIY2CyaNHGz
pXxisyyws8WgKx8Q609zy+nMPARGAtHjXmluKXg6qTrZ7sBPihccW+e2rnaHCuI44VhiOsxr48RD
ifXnanSta3qCquN++SrN0JUNHjd8BRiHiCKwlpPoUAXtzPYt1faX54ev/ks2CeyQZFkUE87TIfT7
ynr+0hMVg4fMglpWQimDEnghitFLdlwANWnRr7xRr3pT+2KH8306yDLyZB4hsEJKlYS1IaBSvLND
r2Ixrurm5d+NnEAEjYYXeCsGEajtQ9Gc6/y3odz2skuxhG7EUr+WJKTJDaA4vX5LktotanZChN6t
S+clHvXdZaP4R19wBzHlHS1+o0GHSJZPUUI2Tee8+dIYSKFFtIK3VGCuIdtit0r/zNXqFdWa1c4Z
lI7fXkzrP51/M2+Y/+Grz9Yr0zs0vsZXS6qsW+SYmjCwY5Cg+k+9qc8mtFjQ0WKBHi+Pp2QFGwJl
1G3WxGmG6VtS5Z5M9Q2r/veXn3cGCRzRk9Bh0wIEor+E6BVUfI3ZBx4b1jMkcAR0rruWjJihGQ/p
XRa5ibQIWDZOAjektrYYYworbCdoztYuOyle9Kw9QeBOuf+rDlR22JdwhCFwRJEb4cIyWLUYaDOv
j8huqE+D9YG8+3fzI9BEBW1UJVPgcC1DJ3laOzedon5ra+mFSbI7ifHfJJn6MBwABA3vb02F3mW8
rSWa2Ss7dYe+9sFHHtNWbiGKhrf6UNS5jTmrw+su2XXOI5NlukjYTwwBz2jWqHYEEI76u1VvlfQL
Ke/q+JomEvEhif9RgRY0q6fmGAEodvpzGOWnXvtxmQkk7kYFJoA+ZDlpCdzNSD+bduCgJ5omkyvZ
xCDEQd60qum62GQrR5y5gixcg9yjx9EOwkb+grq5ia8ghPNcONJlSaq28cfqZ2lkrlpdk3T00v5D
W/gKSJgRhib3pEMGH3o53Q7zD4LqK1mZvmy4hClpiaJ0tgWIELI7xXCN0+Mie6jdvqAQdPOhBmqa
Eel6v+EY0xRTtM9ukIWYHJhXMTfZTw/JkXi4oxzq1Kf+BxyN92V3oNdANTHiQKq0W9Sxa3yt2KvL
U0GwncoaEmyOnO4YNk9EU3XxxTFvS4q2jFUDAavKGxhy0BpXiX5fNmR7r16hCPuObsR6rY9Aic9j
86r4VOznu/RTceSRahmdbVLACk3YgoqKxs7S1o0/9KclvKtlPW/4fvLH0Wr1+8J+oyfpolfz65jt
uuRqyM5W/BSj0UiJkFoiyfvfPMetwP7wOrPWKiTA+j29UvInYnszIqstcvce48bVMuZdnqtNon7D
E98de6UyopoCT2V3DXtkxsPCdk7HXKWWvWVt7nMrKOHSOme0RL8KQKWNb59MvAuG/niH3N7lN7/x
p54qOf7I/FB8imysts60CJ7Re32w+KUfnaL94DnIOFGk2nBSNIH4pgJBsNaGfeZ1H1g7BiFRw1eu
Vf+ftPOVLOTXsPbqOLxAUD1WTICN1Y1SHhiEko3jZdfYCo2bxmrC+DesMJqyQRl3CQxjP/mxV3w3
Aj6AjADUXYI8GA9IJ5OAygwTuMOM57LPLYDm5zF3qwf4yc6J3OaQnG3HbdzmVHtodTF9leDy/e/C
KhdTsFQ2L0uuALcN5oCdmNcdojPPL232kZ9JzhTSoRU4RcudcGkaeOZ4Ko/cV7LUjz9DPMCr0bir
P6DTWiqTW5LwJBGohRpdaVHk2PhoOe7q+a/BCSRjKFnhYgEMRFQnoumvY8ibS6W7kHpD4U6e7fI9
cxiCQkKXEm8Rq2CUtObyDtxbyLnND0WJyj1FgiEZN7H6JVuS0FD5XNH0nAyfI0MS+tkMXqzWmSjf
bGg2VAY5cRj74VwgtavflTcd3E6WEyyzhP9/taDTugnHCn99BQRPEsfN85fLLrB5ynyjDPFZXJ9N
vOhlQLBxyiS625V7XQ+M5eEyzKs0+4XVKmZoMygTlrQCTvg8vZDdayezZF90vvVs7c1dsjv0oSc7
oMmMEw8aYYH+jxXmKULvwOZ313Ru290XRLKMZDACN8Qs6tuQASasWpfo31vrBzVOsfJLMoYybxD4
QB2UWDVD4Gh7ngOn+zR7VVBdTqabfB0ilH3LRnD7UP3mH+LDOETKm2rm7E5ukemSD17p4yB90+4G
JWiPvHe2TMVARrVin8RQ1QaKVFAs30cLaglu7OW+fXSCZW+Fr51p6r3RupKxlTChzneb1UqLxtYZ
yxj+GSu7EsqdySn/nOKo/Q03elf9BxHQzck0TB0VBYaKhsnC4QpqpOiAk/HJVB6MwltkF4fNc+Lq
9wWDerPpaMfPAknpT/pLGz9a2iFkttcosWTwNjndQNE3hSolNUQhgoKhIqvpcPGKyoBYN9mXXNlf
np7NE/0bgnjo1ZIFCdchZochwqVmB2q/ON2dhWL2oT/T5iMPfSs0YWrqgiUVqWFPVv+EjI8bVbqX
Jh8onTSNFYowQW1bZJ2ZACU0dnF1XLrd5THbPt6uAITjrQapgXksATCezD2X7rSCdsclfFEG5suq
Wzc5cAUm7FR2DyWaUcEMcW3vokrcwf7coFPfpEnM2lw31DRN1OFo3N/eL1S85vSD7pS4PCZoBlfG
kJV7uDxwMgRu6ooKaMYKvU2xcqz0a2Kc2/4jL2ArC8RdKVaN2eGbOjIIneVeXfzL37+5HFe/L2xH
S1Q21eLg+4dU9aLm2SzQukBWQrbtXSsUYTOa0kqPzYJbcTJPRZA+hrUb/6B7Y4dY8Fe99C4btb0R
oWOGRVVbtzSxqEdJlQzdVgkOw77ZuFyzBwfVeafe/pUCnu77QkJrMkjxnXeG0oRi50vjO4dplxzy
XXbddr6BAgjNVw9a4Q6yO83mKnozUnzoHVk+lTECuTglKbfo2lG79Jz7UYA7XOIWT8viIUHXd3zy
EZdc4QpcxAiSTQfEv3wrfu7Tl7SRXOw3l9Tq9wUqsuYhZ+aIkUyQ3mMtiT+HoSSndRPCgo64Dqlw
6JMLEEgK16PQhglj27nVMOwVq5JQz7bPrzD4N6yYIS/qwXRSDcdxOAQPSxeedlxOulegW57s6CUz
SCC6ZdEbZnCwagoWejLVH5IVxbexP47kK2sEnlOcpqzUCgD5Mb8rUQjY4eI3n42DvEXMJiVBU5kg
1xiaK+Ktz8nbelYIhV+npzE+oXvKIBOO2o5urjAEH27KLJ0GCgwWv7YyDI/qcX75q2hfVmG4uU5X
WIKztRA77Wp0JfUXKKa0Pu/sFasHxfokmSL+zX9MkW1RR3UgWY/epO8dbiF60i2Nzk/ffUB37R6H
7p1yHbrc4WRhum2+W6EJG0cHMVNLq4HW+U3iJofloHh95EdHngZY7rPP0pbhm/Yhd1JDdopK/+gc
FGVFSWY2IvSwN/d0V+7QDfdH+uk/bzifJaPJZ0UcTewemmpa2EeQC/N+NJnK6roo4PC8lTZuFbvk
F+XZS0gW1g76XXWQ4G2dWimxKTGQDqgB8z1ePWjQcXdi3CmO/L7m7MbYiw76wTyi1wbxF2/2C789
Frt8LxvZLQfFaRzRKZhJiC44DvSsR0riDC8Uc3RMlN+qNfld83OUZYVtkdQaR3CZfDb6uDeAk4zf
B2c31TL5UZkhwhiGaeX0hoMH6K5q0YDpC6L8QcdumuSnZLI2neNtxMT0j1FXSOTYACK3iuO+rjUv
vxpf8HIKqfud488PlxH5FPzhjStA4ZahtUimU/gUTWhlZphcfEmLX9L2hzxJRwYlUONkFHZvowGc
T63usa2fq8724nhxUTK/RzdR/7JhmzmwVKM6GgLrNlxQWGfR0EL7UovwpvRtDvjtPfrWXSVe609B
+8QT8+WDufkkt8bkfrTampd0cYjTAdO4b476wb4z3MWDWPeul63qbUd5s05YWknumGVSAUl/tK/r
Y79HB7fGgzY4RV5LjSctV/r4vAlpmKqKV0UU5L4S98o4Zs+FFhLkgeuPyKPxxuvlkH62UEcaX6WB
4xefJRO4uapXePz/K7xMV4y6h1QziIu8mLYHCabA9vXrDNXG9pf+SZPq/m4erVCOhI3TQBNuW3zN
77O0VYZaQR7Z+a9YTLIn+/+/rMp2uk37VmACa2VZbrJ4AFhDYzec71gveYGWmiPQVmvrWok6MSRK
Wj70KCB/4XhKHsxfRr/y54O2uJenbMsi+Ad6H6roCmKKoeilM+y8MXJcVfKdrd2Msjvr5po2VVSB
o7AOYu5/bCjzYlEIkoOtcBthngHliMrD8fcpJC52GM1V9t3e8WV76BZzmXhON6mNhyUq3vY7J2vQ
G4ghaXL5qg73Su+VneE7hq8vHxBTRlr4G5TAIO2QD5CbbrDIlG9EG3esOoTEkszT1kF4DSKQh066
jlQWQBgXxEcac5YYrirLTtl0vzWM4OBpPCHP2MKwzSecPAL4hN9/pXsezA89VbKRbZ4b12iCsyuM
ExcFWn62XxvVmeNp8KaAZ5PFv/rUo0+XvV2GKN7Mm5mqIzWBWH+huCfXO/uIx9rltQ1Ovc89XQK4
OW24U0LuQUVmiaj/0kzq2IZLDXZqDyWUdXO2S2UCgjIMYZNmVpGSMa54BUSMVmUaNGYMPyQynSYZ
DN9r1tyO1D9FzzF0rKy8dDLdibGD08kU8jdhKIWsJB45IZEh+ASaq6hdaJRIM4ycfZuZB+SvBXjU
8y57wiYMfA+lrHhH18TwlYOMqNBpMpTbkMUl1lcTQuhJxiSrdtvfsPFC8ENXcYPln7EaNMuczDSu
UZ2i347IFEBToiuieoM3BDxMauAh8udluzZ5bwUokFEBPbpaa3WkPHep2yWWFypz4DSdFzb0EI2T
zMDN/WOFJ/JSRUyr0YBHNQ/xAR7i5lt+MnrWN/N2QW++2pOlAW3O3QpTIKkkqmbatRhUaj3HxHWq
l5DtLw/jNhGuMAQ3NELFQjMh2OVoXvRgBNNV/KP6kucub5cVeovkHU0ybWKcYhyiIbUzwCn2bVRq
fqghjzv+sUypZ2tHiW1bp0LcY//fKV8fRFZOGYczuoSgJSBuLMtOCzJ076gP2RkSS37m51JVpa2b
2BpO4CetTObSSgEXUxBgdOZaH012JLJYj8QVxcMuUh6QbMenrKaH2LxKqWSOJG73Gn5cDVtuGa2C
1mrc1SPXHq+JUbnNGFyeHBkI//8KxEy0uDV5OVunRIfQma7SKYFIiuwgK4MRaaIlxcAa2IKGVm4x
PlH7kXWSs6xsPgRqcCqlNLQJpkzNtFOIs2eVVI9f5soCFZSoS+hKPufGPv6pn/vMRSmyr/zipQJW
FjhHWbhqMx9h7c0CMczoMsdmVEryW9zewOXUq/a56taH/jVENjywW9xT75yny34hIQgx4aZgmplN
nCDq5a5KPw3kjkEqKs59HRo9l6EkviG+udaGEk105HuWkbpscTNzlpcTbIFAawOxal01TE1s6WOW
UWLE3DlSKMEn47WFoMyQSTxQBsI9dLWYBjznEYOh6szuv1e4d9RPukwKWAbB/7+CSEcEyTqClH4n
+bZ0AaueklCyF8kghLWqzUtXRiOmnlr7LnxOkvPIJIlJMghhqaJnotksEyDm6mrWapdZL/JcYRmI
sFY7Z9GHjE/58mJ9MT39oEQueVhOfeJCHMnN/Phbup8+QNprPxOWq11Eao3KAZxaO9Nflpu8N/xW
ln66xXQrELGdipE57cAcWDYvgR0epBnqst8XXvymCjnPRQsjnKJ5jmtoS9myk+oWv6xNEDZpe2ly
KGHChCzsfQUdW+KfmXIsy19N+3yZXvg0i8+XayThHpGijctShUAqtXNNX+z+XI4Ixoef1bhwO/qB
AOIaTaAAo8ynSSvg2U50TpznrJP4l2xquNOv1r+qxvM4NJiaKn+kzp0mi8lvJjWtDRBWf6lquTHx
4YrR+dozfvNn0WxfUJyvF4/HzA3LlTVvlaxUW6CD0q77PLVgFOTgRuuz0Y6uoUncQOZwAhssXW6R
Ac9peNA40cNk7Jv06BguGq9ddrfNK9h6AAUGcAwrnRivdbczN7weEpf4rVfs+9RFbh+knlx5d4TN
kOIKU1S40/KlS00Tk9b5PICD6M1JO/6z8kXJXIn6dkrd0qid4eClgiTF/MVODbeV1UjKQAR2mLrR
UYwIDqFZV3b4y2C123Sq5C4pWUqOQAwk/39P7zsLTclC15blnmxTD54DLc3Ce52YOodSwikjqKX2
zfbcFd8ZckC6G6M/mOVtQyRb6n/xgTcwYcyqMLTMjoN1/hgoLi9JKCE7yAOireSc81983DIcXUMK
A55z37NQTSjJG1PjD2nhvr9Jgsm1nhcvdCu/uY6kIizb7vA3nHhbRZtqCzEowPGGo7XypA+Wx8ZP
lxeuDETY9GbTaCpjAUhq2QEtzYCl1W4xZbkZ2zz0ZoswTZNez8ROAFM5N7F9rw0/jPbEjMlVP7ZV
vCEJ/m3TMuoV/jSTDQ8pcmLV6eXfjZiw10URy/u6B8AYLYHS7+1JOxhSxQvZvPD/r3a8kob9kLUY
MCev3Kz4gdc1V82//DtThF3Pdka1qPktq+kCuz80hR/LlHg3n3gsNE7+z6IRI0dm0rEBGQYQYtpx
ndXpkHkjr8NFnDGRLpltcnsDE7Y7a06XNuHnq3QI9/oQ7vRMJvvMx+TPg9UbhEAC2mSzruNHnaSq
vEnzzeTTjHznXg8uz43EFPEqmjIDQb4J46aym8g6TLJbm4zNxAtopvbOpDIYshAXAQEof/P3N+h4
lL+rYwmdTvvh31kkcEAYQteydmBRUg9XesHQoVemoCqZHLHyAwVc+pzwx6O2+EULT9VnzyLXevjz
siUypxYV+pfWiFLyasoc1EfrEAXNIf7Mvjj78Tbb2RJX4C51weXEV/RGd5i52NjjWiRR9uZnHHy8
0VnQMiY5ZVX5hKQav60/X7ZRNpQCN5Ral4Q293PLeLFn3VVn3Sf5YZFlc0vHUjgGT62VmAknoWnX
IFyf7aPj6DdI6kddmifLDJOtKoEgNM1uMjTrwxZOX5L6WpE1Cd+cKgSgVKSEUV0T2W6eNaKMED/0
VW16mPIQeRwWnphRtFvrVyMqkE1GD0b+dHmuNjeLFapgFVHZ0GQVUPXqVrGe7PaoyOpot6cJWuPQ
bkWHBZj2fkOa9SUMTSPlymlkt/joM4x6TO0WfWR2kbQ1/fZ9bIUmcEVTL01WpwgcUaRUEI2f6wLF
QxCx99OH4q485ftJcpTcHMQVpHBw0BpijXUJyGh80I39TH8a2Uf22xUE987Vpp4YOlS6JkD02tM0
P+j1TTntL7vCpoOvILiVK4hWW7pWoZimRH9a9FvNkuTxSmdG4AWzaeclM2DD8KU+8zws288tl76q
phe7xGdXqqTeQ+p6AkNUZWawyYZN6v0YcIVn21/2zj3P61WkqgGbT89cVP//HV1YTLMxIDWlhoGj
N+zsPXvgGd7NYXCzHDlS7MhDiqT0ZAcl2cQJ54phhCq7yj1enQ+6udfDx8uOIZs4sVSs0PKyW2IA
UHdE8bbu864vmYfcjdv5qBzDQFZBs33CeBtJsVJsmJKclRCJg6uQHa9Pn34owLP22V3nxacPpVWs
Zk4sEhsrtIyuOj5zp2XHw8DacfBGnyInXy6Rubk/rowT6KLQZr12LDglonxQ9buL0CWuMn9Zcepe
njju3X/s/uhsoxrIaKaamBaLVqFK2KhoXl+ZT6X1NCJckC3nfLpJRpmM/yYFrqCEtT2US9FPuOD4
KAZwG+Sat6cyktDs60ZxyR5hNauEKU0RA2S55XVP+U7fIT6KwkW+ypab1h/98gEJS0deS/GxXHd0
zNDRJchyTKRkvSfI0YmjoVN5KAHxxSQ+Fem3pLi/PGWba20NInBIXE2FXWp4ySFIv/pUH/m9pzsY
PkPq6j3vFIoakeNlzK25W0MK/GF2NVN7HoWZnTsa+2b+NdG8fwOB1j3vhy7J2noJuYQhcpfRtMU1
i3Paf0TV4s0ONAl6DxLWSQYdbMxP+Gzsee5Q6Jt+foWu5kde1iPrJbG1jNdwwkGjXsYlLwfYhEZF
7pR8JwuKyjS36f1/N3YCXYSKqqQOF6UyB2TC5OeuTN0wf/53IML5wlaIkmcm923lHl3KSEjdhUl2
400/o2jooSJnHuU8giFVn1BnsDFgDfnUEddqzrm5+4AZKwjBjCFFOKHmEDPC5mpZuHn7Mvf/EoTb
uTooZbbZLwmf+DyrTmUMSdsseikVWTdz2XAJlFpFS5yglQBOld25tu6L6XGW9XeUQQiMpladiU7B
ePRQR8UNp9BjWhcg6Sq4PCubOab2aloEUrPzyenCCN7FtZMZ6r7TXfPDuHOejVt1V+3Gw/JzkuqS
8/Un7hZrUIHWijYpm7nC+KFR6q4I4l34hMhpCJXCEuew/kNxjBWeWGeQ1GGYdvwN3vjG0yVr6KBb
D+rXJtB2+iflKFOH3t4p3gZVfCyfkVX9F6eygEvqcHXv4y9y85UrfOAJ+3B5DrfOEmvrBLab+thJ
CB/NQh/cMe3cKPmmaeeu3jna58tQm6e/NZZAFGSonXLQ4ZaQrIqfePWQ4ql33WnuPa4on+4/0KHH
XAMKtBGb9TKZHQAJOsAUx4oG6SDZZKVGCawx5HNHNR4j5qo2XJEl2y83pvtXomHvRpJBlCxtsTts
mOgxSzl79NVVlzBosfhN/3R5ojZ3wJUHCvTRqU2X6gkwKrwuFegdVk/nzDw6ZvwvCUQUmoyWYSYp
P6IgbdHl8Tr2HUoOQbKnaPG8U/1un9ya6kcOLSvzBALJX0trXlMTmuSAqyTSMyF3ShWJZ3DnusBT
Ysqz1Rtta3IYu9aeR3V+JLNMCHDzHmxDMBz5NMjy/0PQzioLxZwoMNpA5/cpcGF54GJA/GBkf6Rm
AdWGWFGOBWU7kZlYnpdjwZO+0JfEVZrcnWXxzs3g3RpCoCM6J3Wc4XKPgBqB5Ex0CnftOUK/PHkw
bXN+VtYIbJRDBU5pee5Nk32buu+prL51c6Wufl8gH9bbSdzwV0ySQo6khcCWeaXVkhW0uVT/j7Qr
W44bV5ZfxAjuBF65dau1WZYsj/3C8Mp9X8GvvwnN3GkK4jTOaF7OxAlHdKqAQgIEqjI3IPyP2JxZ
qsEeJsYfIJtcCVTzoeph7QbDq0JyySPDEQ4tpHYSJTIRDKtR7VcurmItH5Mmcivpc/Q+o25iEuhH
o5WtFi1ywHpsblJY0SreD2jYwXgE3Zf/w/WObKKEU0xTauuaGYhNP3Cbk/rTogVrhk4Z68AzL8nd
ElfPpi8TRJPhCjwEB5epWlLgOuSexScz+aQOkiocCYTIQU0SaySrMZSx9tTGkPF9iHIJm+7ejm2W
rCiBsKS5US88NXA+0t3hRveG+ywsve4Y627yrdfRjsngNjC/65P6nCeiAm68rlRtIwCjfzy74h+G
caBmroELA+O35Q14gJc5UfLUe8PpG0iBM5J8LJbMAmTsZN6Shcv4S1/uZvJ9JZ17eRPe5/YNlsAf
49xkfVoDK0FsJa4LUljat1e8YA9yeTI0/hF9KTKBSKxxNLOCo3WQAIQ3U3mIbv6/GV/qVMpZ/BKY
wCY51IfaNEFaJldcipm/AE9efRWjZ0H+Ary/BihkX6lpam/EjsYYQjd6BbAqI24z3hlF4ubZF8ls
8Zl/G9LfKGJphmF0FppZMX758xx0T7CRgVuS8RD9sNBTFfuym1RJUC/76Ib3bUX966m2GE56dj3F
t+tyuhzSbq4TfNE7XDDXcQQaVrWxMKcCW4ux3lkwxTHLz5DrhZEEpCCeLkPtf/NssAQKXlULMqJ8
GyuZG99NN9zl2vrIJborK2QvHZh4Ub8Murv/bzAF+h3XrqbQneb0u4ZFVIaLKetQ3IewNd5VrZE3
0kfQYzWbjAGCFI8Fq9DoJOFAGYCwkFTWrMXAS1smM3EVtJCw91Q4EXIOQciC0pkK0nJ2h69C9mSi
7D4Ji+9zA+WR9IN9jMNVdrv9D8lwhhSSYRjHv5aSBb9Q7hyrfZ+u1Q/Vb7i4X9VhcZsN/ntS4Ywo
pMLk2OgueKm8N57J/GjKikl3T0/UNtH6oxnGGykkrSUrfOJxT6KxO1Q6VF3qpehBS8fgchy7rHDG
Ebd7PVKoGc/A0ZUbI7qenau4kbDCPgSFJgyMtDWodoMHN8SzrmRB6S0gGL0r9dBkd1SRXEns7nxU
M6CDYaNPUBVbEbtWjVlJU67WaYQVnpVRl8jVAXi3vvOzfk+Kg+JU4th4x3uj2RL3C6FlAoEy+5Yc
aFje5l5jIb81j9cMZl4jy/CdMXRUhOaokFrQbFEZK0pnloHu8HQ4fCuLY1w/zfk7Ls0REb4ITRNC
LZr4ON8MzpCsOu39IaxSNz7iriUoYQx+j7ouHMiSU5X9+0X0CpFv+pvM0JZCo4wA0Uxzv10Hr2wk
jL2zI71CEE5fukp7XW+AsFTlMc6v5uGezU0wlTCXniRJuDtHm/HjzLuJBk5MxZiWUe9TWFMY5uoW
9YHJHGz2QLiWjoF2azQriwL4cCmulSZRcV4FCI18utxP9eFfc4KzwRAfeTVrtBTSAQOOba4+32aL
AstSyXfGzj4EEHjToq/IMdCm9Xq01ERRmVlqvV81t3YfFlD5uxzFHie8QhA2BeqkqqJXQMhuULcO
Ja/0YN6DEl5e/GVdenufoI5mQsEfrcOGCTme1/F0S29GWVQMqF1vfxNm+040eGkRhdZsuGWEMzjT
fKebr9Ruuc3g3sWM6bnLZeIDO/vGqz9DSMJ47pzUTKsBtr8/yYBPmuUrtPLdzvx8eXT3Fhb6hcG5
Dqqz31TylFm6dvaYD36i/c4z3WXts2J8VZTRJ4mMmHZj2mAJNIF/yUbFAZb+wDx+gU9mfLLlN7je
9oqHOHxwrmQlXnu3StirzvEJ08nSeGksAswBBWVc/nk9EDQg8IpT2Q3W7krYQAlTBj21vCwpTiiR
Wh2tdA6JI5U5lGFwWtlw0zzZegHli8G37hkq3PtDemv4SdjGfvX856ZF3yOi82oIhZOmVZO6Xxpg
ZqPXMzhOmHh5Ib75aJihGZaQW6KSTJFFKXAKKVgywvIYI2lfU/WUS42Vdj7ZXoUkUEo6jblmdAAY
wsFnAbw4oY/yolqMl6Q0bCXnjF2yd0wostjU1NAL8XrW6LJMaWTEg9/mj0l2n2kPiymhYRmEEFGW
m42hasngq93o4f9xR6pwjCUo+1y8iUQ4LneV0VuGApgKl7RNmITUGwJ64MtpdmWNv7vcdAazhRKD
GYplcZGkoOLymgy5Wxjfoo546hwO9nsybgMlFBoo6aBEw4K4tJl9TQZ2HUeyatC9jxtHcwiEcKGd
QU2xctdx0ixiJYPp9W8uUWodM5/Ak+ivEuvq0B5bGV/sLiSi2ZZjo4QN3jevEy9eypEsFiCZ1Zwc
czqRTiZHsTtJGwiB9aZRNeJ2BUQcQxLQZv5QnQaFBga8TWHOd3m3ksUj0F/XGCtRcpxocI10Y2aO
u4yTZK3KIES2G6Mmo8OK84zxnGWfqaxlQPb7AhcUTCWqqvLfR8nROnk6OtkvD9J+om2mROACXA3E
xbhgSvQH82T4eVCD29Qr5Stvh2NHuN58vIy4Sz4bQIEVZjqv0GtETIbx0VFO4CG3eYd6DP+G/iuV
MUZCKpfLUBMNGH3nuBm77nH8H43j5UAuTw70g16DWPDwyiznBeT7hHBi2WqRAYhHoKYboQqGqVmT
vnEhBfZTtX9ejuHyZBBVWPMZtfGCxyEqGNBFtTtOUDOTTPh+GJZK4aZm4fJEGCc9pZZSZwvCyCdX
YdcjVBHeEwWxdGoRauI/r2fCsOOpaXpEoTVLaHc/4WYLrUfZdOyf9tFl/ReM+IkU5bDgWY2XpbK+
qAQTfzpph9WDsRA8QrrwP0UlFsEuxdxEfQ44gpbvZsFtdJeEpczzZD8DzkEJSdbZbB4gA9L7KRQe
FEiaFrHbl5JQpEMn5FlMq3XQB8QS/zYPA6xV4iD3olAdXT2s/f/Ba0IWFk/Kzdm3j5SqiioAOuhd
/4MceMUFsu/X/KX9g4UkbA7t9fp4ecL2E/08lPxv2mBOFAIg1MJQRgNMPPLfXSM7Ue1FpeNIqCLL
iY0P6NcIba2pS8pANuxh+YEaWM/0qkeoA10vD9HjfFOd2LXsEUYC6QhUOhn2TCJzRFDZY0KvRtxA
DLKCgd2TIq5lcPONr0rTEUUIC6dBH/04Iz2IhwZZlJdPbvtj/KEcyjC6s4PL87Qf0hlN2PKaSK3t
YcUo2tUvjd0Mluom9Pkyxu6+qmu6het8KDfiHP96qpqK5GnEBqwrhocyXE8mfunZN+YjPZxgQ3aQ
BcWPGsLDEuS3z3j83zfJtzitARdg+NPB182bodmv5bi+ix8KmQnf7uhtgIQzSWJkNKcTgLpuOVh6
QE3jwJx/f32MaCB3iap83E2K8jMdil7tysbo4ULFNTrHM0zX0CTrdX/IziACRyTzGKdzBJDFiY+O
9kFNye3Qu7pM0GuPF7bBCKmgkLKtx44voelTlX4m7zmIbH9fmHojH9NEy/H7hNz1i2dakg18915k
CyBMea+WSdIRDFQRBzaEILmCXB4HU8DL8d5FOJupF1enZk50ThENxEemKvWVKVDS75dXp2zmBR7V
GzurmAWMFI+8JZSNGlh1W75OJd8H+8R2DkZUnqlyqzcZDyaj7lB4XH5vPRafNXakhzqMQ5kf694H
1mamRD1LtZsKbdUwU2abenn5mEw/B7txDfU2l5X67PPA36uHCAeHQS/SsbbBA2o/uJ3qp+TTILsL
kawcIhwbprxc7I5ndm2HpvNpkHkpSedHoAAzbZNFc3gQ7E9vAfQ1rdhLNc/y5Km9m3aWajiOxtXj
RSuLNoN4dt7iaoc691p3VNRg6T5aMqmg3cOW7phwq6N4LXjjl6u0U65MmBq/xGHr/7fTmqIySscN
nDzpdjOBoCuGe3Q4b6oLaTNMtl21g9/jnarLcIoETch8rHdTYQMipNs0aZVFWoDo6+2gB1kseSKX
BSGkGsSNlp6p+P0ysd3G/kqcT30huZHYT7dNEEK6dVVbJRkFyBCahd9czYc40L84ORzaW4hvy5bP
Lhts4ISNJ51UK9eaBnDmj8K8SdQvy+I11bUlE+ngnPzm8LEBEnYgRqt6qCcATUvldc4Pth468pRX
X1TrZzzKSp44O19CE7YjC4r3+chHUVlQywoxSXSTkPoGxwTXMu9QC+VlRfCODWMToLAp6Zay0E6v
cSlrEOjeXEfDE+lmN5EVg+4yxAZH2JgKZit6NiG02FlvlAWWCBUJHK05tePgXQ5JkvBiJVIzdUlV
WZgzm93b8zEbPtqyIoD9g8M5HLH8CFab6TgnCKdPwHo6+zbnOAhXxZ1qTpBCTj+vKkS/tfg+Mu3r
snq6HOH+GZxi+yVENSFCL4zmMtCUFs0A5K/6qblSn/EADKvj8csYxj8HGHvKuiR2p+8MKH4stXGd
Rz3K4v2x+dGSII1QI2IHDVxyL0e2O3cbHOFKpc1aRTESeFbhHZUMYaE9DLKM3+WODYTAt1D+bvJx
xdiV1W99/lopp779lNXPuDuWJOIus2+QBOZtEgqjUpMPmqN6/RKyWOa2KksER+BdO42iKoXKMq9O
gtYprGG4DIGXe+TRyk+4hobDpuwcu78Nb+IS2LezFOyLGibJvlW0F+/16ahe5TfR4xLUsPmRAvIp
ecOLG0CBhSG1n5pDCUD0n/sDvIReikHxOPuH+qRIjQH3p81SoQLuEIOK3+wOLfPFoKDEEiIzxoou
3FTWt7Cf5mcIgXVzHP4aRwNEZP4BqWwQiTvLjrGyMASOmHBl2C8Mb+cVOSztyZQ5sEliENvCqFZ1
7dTg91cWTubBWa9i2aF/dz+EHctfMyH2W1idulaZCcvdhHxrK1RcJS7L7rT1aNsPFu7WZI+8kiEz
BWqAT8qi9QlCUmjkpvRb1Fxdpre9hkEcW88RCZRAsjhhVOEmwu2V6q1+c7+i9rdHMx1cL/UQZ3NY
zch82WQzJZDEjJtwWvcIK7fyMLeY19hWaDeypz3Z6Am0YKM1puoiwOjaQ+eEdH0XnZ7HTmCBOK6b
fqkxdg3qmHP9pxWHl2dHNk7C8YtGjhKXLU+3/larTgp9jM1/3yr8av6Fha+bTWEOMRY+QVHa0H4f
qqBwgv8WhrDw53VItVIBBpudp57WPpqHb+tEZsuwt48aePdA0RNMTd/U9qZ9MndRieoBNUpMNNla
Hhv0wzj/MaCv1ybvKFF1tnDC7De2nrfLhOyy7GNCj6X56/Ko7WXv9veFyTeMBTf5KyZfHWEq2dv+
HMke7152DnEf22IIs5+vq2rnDoaMQuL/biBMj79MmV160M3QqdtEyvp1SOP556pBTc8lijnc6qZi
Z97c58pNrddt7a4GUSq3qmBj4SZQilLcta5X5qmNbh+qts4fnMLqmEsWOBZGOrF+WzVlYWPHiu1W
EF+qb9ZuKtNwVvXSX2haoMVHL+YvjlFfGWOExoduyf06Le50VgTLMsO/02ynu1RT0AcUwcX20+Wh
f7vuCLT6IBXpOKYOWz3hJn52ljrNUSqE1otbVnsmuc9lTTpvZ/c1hHCuXNTUIGTOZr/U7SPLddek
+r/+zn4NIWwedhcnhV7ms1/MldfCIF77ZQ3fL4+ULAxh+2j0DhdHKJ/164R9outyNTmLhGVlk8H/
hM11u6KsKBAeAGE1VuHZTfXcKWXuOoasUEwGxP99A1R3tt1ZKqYkhrEQ+dXhNo8l7uXxkmEIpIFm
pbwyYszJMFWwq/OyOsX0HC+D7Fx+vJ55gTr6opzYSBCJ6Xhc2IQ/AS4P848p+F/u2mQxiSSSZkPk
FIgJZl3uXB9WuOIQ9q8rgV6HJOwhPSsNfegRUj4ULg5hbi5r4JGksviVPoyUFmYHBHhKRSjIjb8k
mi05bkmGSvxKT6xIX8nLxLTfcb2htN9XWd+YLAxh1VdTQuhaYLlMVP9grc3Jzr9dTi8ZgrDmmQV/
vSUBwuAcp/qU0eDy7/OpfL0pvZrql0/M7TpkCRZIg4kY1+po/rLaa1RM+2bzQe/asM2mMFsk07If
kQk1QF5+iOKJ1yu/mcoc21A5+wTyVC5pja9O+ng5qJ1vVB7VGUOYlwxsX6ysmPkr5RQ2KHpdjhr1
1ccBbzvdAR9cstpDziVvx/GMKMxTyViLW3cg6lbjzlCLytDy3I5UvnT+gXDOUHyAN1OmahUIWsMA
6l9z8kI5SdhdG46X3XV3HXQkLg+mbL74MtvAGXYRkXwCnOkoT8Qsb3vn52UE2dgJPD0Qp4FXFcYu
a6Mvaty6+K78NLWqB+VsSfK9Pba+TgyBrImWDkmiAArllAqaquLes6ZDpsQHs3v6b1EJTK0XtVOW
JsYtUeywV2N3aApv0k+xTERRNkF8iW8mSIexfd0sAOrsH2t2u6ySR2vJmIm3f92oLl1vYczMMb6a
uqC3ScByV48/xtKXBL5MLiwjRyAHNe4GPYqBZWlug2705WjdrR/7L39qXWlQP5LUnuxvEn8vJkdg
ClONTHXoAVgbtWvlKNqDYfUsWUKyERTIAXUAejyrACnocKuSyKtLclQKikPJ10XWuiNZTeKlIL7H
bFoZOCEoBd5nh6u66A8VDSpDMnI7t4+v1pIjEANhWl2aM6KKcneEBeC3FQ4HGcpB6h+jiVf02oeo
jfefFpUjUEVTDpExJsj1GU8+Fnu0MZDWL0WVHIBkWSHQRFR2c6w0CM1xitBmziEtnppZsq4k69YR
CCLWx3aeDICspP2Z69ZVZlSyw6lsPQnckJM4nnDUmmGsyTUuUQYLOQnrdvG4/Wnsy24FJYku1gWM
HR5N05fVpCdwta81n3UQxa3Mj/EyHlkh0/+QDKFYF2DCgAJvZkiH3FGu7dE4Ka30kl2ynsSCAIsU
djNzDN6PixR3s9D8UCDNaeUvJ3oo0CWpGa6S+pdTfTcHDWgv45IFXYxiU9nS2MvSQQ7Ln1IlYGyG
7zYqn+DOfhlmN7wNjJCFRWSxlpGYb1NfqzHo0siFQvMkYwtZNEIiFvBqzGmd8E+K+cZOU7cY0uvS
Lt7zyfd3NG8UGetxVvMpQTSUfVgdoNTMXUvJqtrNOriFU+gO6eobxb+RzNZkNZgZLU6/RYVyP/Zd
cHlW9g95Gwz+N2w3dWsYOsuIJjwxooIDsiyefdXjQ+xm+c110CpZr/5+Gpxj4vO3wVuzpM0hUDb5
xFRdfRhckn612Ee0gUhmSDZ4AoObZFimwgSQRr/R6IaY79khNgMnUDcUHx3cJOL3x+hzknxdktC2
FK+DaKJkhvhR5M1RZQMkLByn1GlurwBqRswQZJ+v6h/GgZ7Mo7wKUjZowuqJNTaiGIEPWvUl6k5Z
5UuC4cecC8GIzzmp2dcqrZDSKOiyT7x+Q/Gg4/YIHUM86cmamvifewlNOOWhV6Kq2wThKKjayFry
x9AtH4iTH/O4eWi76WjFHUS8BlVSqCIZRvGFx4BDhZqkwO274egM9iGKqWQkJevIFI56hFSOsfJ1
OxmrP+bBas9BtRyr6tvlGZMNIQ91s14rqKcmWg8cxPRjWRy3zNNjpHbXeYSLoaE13bqOPZNqEmLa
5/G/eUI0OFcHCHgONgFPQAStUW9q+D7BkPlycDIQgSNSa1idakA21ml5lS2hoTY3RvPpMogsGQSi
6NssV9IYIIn9I6nQXCcZKVkmCPygTl2xGjlmqEp7z0we9Pins5pQxw4vxyEbLIEbtJEqmQopXfg0
Js+a5biqNlwrdfrfeFUU1zBmPGw6HWB0locre+zKqwT+x7asbGL/7gYPAoYBqT36puwurStK8wlb
eBeOkMM5Nvf5YWxgPA8JDPRVHSE6L+Py3anaQHJ23CwmlDU2ap/jks2pGrQBhJbG/PwPJZGUzcpg
BG4w5/+PrMYeuyr+kFJPh1ZYJ8HZzYhNOAI30MVY8RyEs1ZW3S/EHcsv67suhTYQ/E/YjJiZluqq
apikMmKnTCuucyo7eMtGi//7BqK0+ozZMSBwWeyCBLqMhGlzTJznd6yfTSgCD6h2MpvrgNGasskd
7B9a99FgiuS0IJsSgQyKLo5HbQUISahXtz8jbQ07WW2TbMQEJmCJE5czav99otz06lc8drkUV08y
oWgJjHh3b/YjFAwqwKBSRj3NSVF7Azbsk710xdXAFtnhZPej8jxB4j0+Sj2LyHaQCJAQ+hlHTdCP
/d26wlUXjamKJu3a4cvwzelkgyewQT8vc2OXiI8e029GyNt2Bjf5PUDxuAjiULbZ7R/1N3gCLSRT
Ms8s4a8tXFiAN5SnB4gnHFQUhOShbOXyTLsUnUAO2gz9CwpIP2LQr6TRQxLXAXOWL9NSHNE+lPpG
px0uL7HdrXYTocAWdFT7pG2BqeZrMHfkxsgMCcTueWgDIbBFPbd9rdVIEvNAThVUiLUDv+KQWR5K
1rGo/zSZmj4o/Gt5KmMvMh9HCKGU2dPl4ZItMIEsVCtKmtjBcDnOt0r7gNoENxtuFll1sywWgS4a
xdD0kWeC2aWBvrjVHPttJ7nkkoCIrm1kUJQOfTwzbOE+a3biLpWGvhfJVaQkv0S1p2ghZZYoWLHD
qnmzFbmNjBRkYQicgNpsw+kLhLHm6nVKJrfJo5vZkhXA7qiJ4k71nMZv/NpitAZNBnCKwlMfkifo
v3nQ5bjND8nvaHTbG674IxcDloUnkIJj4D1WW5HW5XqboKZyglSvfzmpZXPE/4TNdm6UztBGkGfz
JzY9Z9Z4rw8ygSzp6AkkwJq2qo0FGPqDfVBcwy9glhHfKKiP5vppXhGo19nt8OVyZLLBEw4QtuKw
soowZ/1S3o/l4MIK7ahk/76w/XVqCKxQ9pxGNZ6Cjr787spmdlNzzp5qZZDtEbKIBGZQB/LXQcLM
IXHcBUViek38+/KwSbZ1se1cr3OjVfmmkCndt5b2gQXxjLJzThXayErnXfec55Ultp3nLV/AMeC0
5Y67+ehR6ra0gBedJB3230U2SAJXtHM1TrQBG+VjtPomi68qZ/7WQxJkTCo0UcOExK6ZX6lL4sH7
zFWduvAointuJgWcbymSlSeZTdGgJCMWngdHrIo2n8N2Ltw+H09d8Xx5OmUoAoUsGE9GOowv0de7
ZbCuOmW6KydZ3ZCERgz+Z2xopF37pMn44KbTN4t8rmWySLIwBAoxkyJSM3647XK0av4sFZQc/ro8
UrLEF/iiTp28SvjnGY0Jnhxvuvkmq78MEfpu2neVQG1yUSCNxbKtfJx5LrI2aIzn0ljD7N87LXFm
4o0oXBr/TT9Ko2Rrh/8BM+m/anId65BPe7g8ZvvT8jeE+AaNm5p6WQzEoaMaqV4D1mPdlJIrjv3c
OoMI15KsnExrdgDilBb8iJqQoeDychz7c3+GELghT/Ox7Sw8zhoxvTNbjxq3cYstqfmQs++Xof7h
IuWMJXxX1KVqNngNxkn/11J4BA3O7YEG9Y8u8bhURBrK2oRk4ydQgFJBO0bJeC1RizM+ciXEa378
QRIWX4FvP2DOYQkMYJXLhDxEWMbgqaeldtPjn2aY653xMBvwt+Oy9XJ/O1l0AjPYbV4qRsU/06zr
RrltmOzCQ5bjAi9ky7DUGuNrtb5OleMy3Izm4fLgySAEOsCtWgPuQfqVkGXGnmN7TTtr7lj8e/eP
V5TgCCeISI0sHed+lFVU0F3RnrU5uBwJ/0vfZgHKhS0LF4Vv23TyzGmyDLe3Eb5bYQSOtwQ99vox
+16WiYNmzfq2jf693xuP6gwqDN9QTgZeLACaQ+FQ779DVPHYyw7K+3N0BhGGzm4MFFYMuDeGF7Vb
9+6axy7Nri4PnwREfO9potXQjBZnAkeHfa31UdeLcNAl95D/wEB/hyJ28Ey5WRcrf6SAhOjwg6sE
cIkFvQvWB+egQ11IZgwtC0ugV6uwu7FKMEEjBBCIFSZ4C6GtZJv4hwubc1gCsZqw8Uy1BoNnPY5B
emwP6UGHGCvzO/TbydQ792nnDCaQamf1sMBcEJJmd79MBVfieTZKaEGymMRHnaSgxpLxG7YUX7Wk
jN0sxnJqPGNs/LiJvVamCM5z+MLqFW2c8raJ7IaP4BRbB4V+z3DF240nCz4gS3xMpjooh+PljN/f
Ns7jKLAr6/O10rMXSASG0r+hPqiR2/aSuwgZjsAREYrMa2fFfNWMpR7NCre04odlShQ3M8nny0G9
3DddGkiBLCrWlKXO73CmsHWxFXKdoQZa1+SGDJ5x4MIISTBex9I2SclKE5+DKCxL68bE0rbnNsjr
IKNlmMs+efmcXIhO9FbBO2A3UAdjaazWCLGMxRtgFrmiKjSdRyy3XJfcVkkmT/RUmc0yV5ICgIqe
Qr7vJ55ssEN+MGWuerLABAaphs62Fv58QiCGavyIJ78tDU9lYS27sJTQhyXQh2awtJwIIsJI+ozZ
Qd49SnKQk+qlWeKpsv0ks1Y21DaCcR7xHA06hATIJy6ik0MWV6Ye9w9f13+vY0s4hs0k7/UoQkBL
e4zvKFwX05P+oYvxJQUrWeZPB7kIqyzZBe4o4xZdlDrePpti8iL9aSxhu0gknziy3BOIAx9qzJ5U
BGajTYUqp1X5w2q/L5VkumSxCIyxsLq1uggLd1XxHcC+WhYOzDITWQmIqFobZ3kyU34ZoOkQIkoe
qPqFrRLuk2EIX2up1iXDomC8xjYNdQsFD+V4t8a/Lme3ZP3YwokC7tVogeSv0RG9K9j9KHvulv2+
wATOTP66nIm0yldRKcAi93IEsnESGGBpRrRb9IhA0XvXqlxdeYhaiT/ayxvcBQ4QPbkZbnYrix+8
5sI3T7wJSvFY6y/ogZI/YUlOD7ZAAblZ4OuQISLzwJ0dhmMXcA1u5+q/DZyw6i11UVedF4hEOIgv
kUuSzBtldriy+RdWPRkLuyr4ckypM7pz1HduZUmWvAxDWPLqXEK6nD9a9UPxNCdqQBTZwVtCXuL9
zDSy2Ro5KydIYVU9OrQ9aL+WQZZnMhxh0RtzMWRazqceqRZoPsE1v+byovPlwbxfOncJ4JIu1aDY
XUOweDY1S3VMQ1Q9LCG0mwwN+Ay7j7sMgVOj/yE6vCPfNiBCWkdVbjDDQmyNBrf31vAo0U69/uky
yu4IblCErFaM1lBL/rpt9QkOAzjba55tfUwj/zKOxjP3DSVsgITMNok5tzav+GUn5Yh+94h59okr
pE5u9nsMmwICiJguLpsuN7WXRSmkfJempTKXPE8KLbCT2dPzIIavtSpzGN9dW+coxWIIxYEbEOPV
I4X1Uyuvl+K/JcUL8W4OV/VSrFGFALD/fM5aNL7rMOCQTJUku1++dzcYCQoJ+3zAYI3qA7quJkjl
xrJbjf2P5s1ACRtdp7UT7AwQyGIqt4Q4QZ7SOyjKti4z7Q8QW/GQXbd1qh6pmTw3unpVSP8IntsX
UvLlbLkJ1FYjPS8U/A1pmwZMuyq1Zyd7qK0frRFczv79/LMIetqJpqPN8fWZOCqMybbmZfIddfCU
ckRxHooAY8urm+NlpP1ldkbiCbqJCQ7klbVQIEGRiXVGsBZ/RCoqgL718ceKPf03MJ5JG7CeTYqi
m2zyqb6i3QxG9G3ukt6byG8T+mTO8q7sPwcnUKKhrjSmbMYZz2TMTVu4UnUwCCg6mRve/lWVdUYS
aNEyK6bgmQ7fST/YqZpcDb1M07Ep3eoZl5gf5G2V+4vuDCjQYxbDfanMMZQqdx5XgwGWmqnsSnmf
nc4gIg22auR0BpKjW21vmrxylqnL/MO6/htCbPlJeqV0Fh5HdrPyu/gWDUbQ6Ex82NXi+49JMkKK
J5wA6lSrkjRZMW4H5fFPJyTtoJ0MD3vm+245zlkh9v7gqBGZKwdjSncFYXyXkPVoLprkiP7C4m+J
ieLOFc9o2htr6aLs9LnoVJxp/jICT09WADkvGJXJJmw/Jc5QwgfN2GbW1McabhxQETF8aAvJZ+w/
TNAZQKA+urbQLIl4LKf2mecDpB1K6vIOzuYQqZ5sZ5EFxP99w0lmp7SDZQHPmdzE/LrEMr+6XQAb
yqPwK4EOvyosorHQYO2Qgxqo3buJ/qWw/cusuk8+ZwTxEKGWEZT+xglF9bfw4ePtPlwpvEq8efSS
Y3OgviK5mpfE9OZYMQ8JQTEEzuvKKWUHFG7+x5DENDNrKIVbCKkL4Zf0/yHNH4wDVBJ9+Tfhftpt
xlBIOyMumrHrAFj/1mCrlfnTdfbZdNWwCtj3d710bsCEnOvVqq6iBcMHba2rfoItcW5IOEE2Q8JW
W9VjqpZ864uSKye+nWUXgztiZHjM2sQg7K0K+pHbpMKAJTeQMm2uDH85si/rw+LZ92aoH6PAcGWP
Gbub3gZT2GVhOhtZCgUmTW+U8a6Lb9talnk8s95w6QZD2FgthyptqgCjumH4xvDXo3Fnu5rXP+FT
4x2y3q9HUSCHPFc0NE9xclg+k+lJmz8pqezFWxKRWEOZVbGNrviR7w5ryJus64N9NbgO9+m6l33J
y/JCLKZ09DLu0hIR9UF3s/jxdfeo3I0zHEHjp+SofUqC/nP0TUIXu6fY86TpAl3YZszWugKoeUjg
TOfNH+OvBpSEbQ/vkte42tVOZjh4SXEt3+Rl9CsWXVYF9Dog3QRxSV8LEyDGv6xg9CM39vL7KJBJ
DkjxRPbIsnpBtyWW9nKvoD+jOlVpYExXDjnk0a9udG0UBqUWbHFus3c9zG8GWqCVqC6VFp0ueFIZ
TsS4SyvZDQ3n2QvLTxdopUoi2I0zBNcGydOfrwFOMP5QcZjh5iSyjUw6mAKlEKPs0owP5jC6yw94
U/IFshztG10JVaRMHv7nFSIwDO7nY6clWI94dHtWvxEYlvB7Deolz63uW153oFcyMUxpnALRoPCT
VjHf3xzdi25R9mKEUFuA95zuHOhhufsftlQJW4sVmoY6GRBtA6T9NX+ewATzCpvANKg+m34E7xmY
wbj1vWxv/QcCsiElb6o6jNeFGWXZMkdrjkM3v97VTTcOhmt8iKF28YqX8Fa39h095sO79tszqjCp
pF/ZSPkHIAzj3GQM8Wh7meP2N/QzgDCBxJm7OOMUp/ZhVH5coufLv78/W3//vvghVmtpv0BRCwcg
uK3rn0j0bZQZ9u4/vqHh3bZ0R6Nv7K+bqEZbgjnwjy9kfbAeD8217RIQZRbIK652I9qgCVNiVXTQ
1QbrLNfWb476g1n5Y0ZMycRLgxImJumSCcqlgEk7t/sD33qBCZmM5jr5bT9aKFP5H1bW7o5+jkzc
0YushMWe9sIgLODmpRrs0G/UkLf20ycZR3LKfUPJGzThk3nRVlzF0h6zpte3sfbV+T/SrmO7clzX
fpHWUqSkqeKJznaFiVZVdVs5Z33923T3a6toXfFe96QmXnUggOAmCAIbwdd+VN0M/T/7LsgzJXuM
q0YDam0Zkhpn8To0xU9fuoPysJwke35q/MBVeYmbzV210o0J+9VZzWQphiVzbagtsCrfDOhM3VeL
Zz/mvJYXLUsVFTLUIPTTKLbKcPCMyNcKb18QTxn2cFaLIMYlE8pkR1P0ZS5xPc/vqKaru/KkV7VZ
aBAwnqoLTZ4ItuqET6JToXLpU8mn1dIwOC4U7dgUAwWL4nWurki57luLAw8yAw+yLAq93OD30wCd
7oWbSq9q/bQvg7ciDDb0c6rEQ4QjMF0OA8YooXp+XwDHt9gzNg+rXFIDKAHaHEuJH3qM6ZAlwc5E
Xgvq9g35fT3YDgiMWgiLpYEby/f/X7amX9+m/P0X1bI8vagnrjxNGlRwrqrUlefZD+RTImqeXD/J
hFOxs+0EBNO0ZDCTmgazZYo8qafRhP168YR5gvNw1oi9v0Q8EcymKaQsKPsWdovS0hLS7yam8Yqf
egc2RRlzbXCwYr7N7/ZaSIZRzB3sJUvSqxBHD+HA04Putw/HwEoEA2NqWhhyTTd/2saYvfmtlogV
65inPvvqxGPG3I5XV9KYhRGGRpbnvEHd4qN6InbzOB10O5Cs8oiy7XNg6xzKrk2HW8ljVimt1DZL
9RobCYXZi1jYcj0hznoyecOVNiFhJYiBNWXIRkXrodgiPGvdw2BwFNk+RDFVlNLUKCr84XdXEIJY
KROF4ub31k2eVDQAToc0cZaHDnUOjS+NNo9WjULlR9fQJcwqhFjRYGBObZO2FSq8E7SFHyL2TUer
1Z+lyZHL48CbM721UppEc6mYwQqmZUaYOehJllQGhIm5VXejpSb2FPrS8Am2l5UcFloTqcDc+xBV
W8KY3s4FoquJVxC+mbhfy2DWypS0UtcynXpdpOJJffGrtLWbKACJuJ5ZE4ojzUi/aPr3Lm1TW4vN
L/87OK0/gMHZEAUqS1kRXLfT5NLXso3Jg48iyTgYuOX0azEMPGWjOJFWpnpmj7VxW6TOvhocn1AY
bIpFI64kDT6hml9k1K0qGHk0Y+Yjx1pbELhWgwGlyMRQn7anauSjpwe3Tfs6RoZVyCeZ8BIhW7HW
WhYDSGTo1anOoFJ/6l3Na/3mjGnNDm3g5eeweOvDgNJYNZj3sUCxIfgugFC55PXW8gQwwVaChtCq
raENKmEealLfRdwe603gW1uMAYa6NCf0v0CGZoU3ikdndqf2fKta2olWiYTeZy5GK4FsF0Tcyq1U
zRBoBuNZaYYLApZvXdsdyDgf9x18M/pay2KQIiaBQLT5DSlc9WTihSe3k8geZls5lc58UHkt65wV
Y8mucAsbB1kAMuDtSjyOS1x7VV/+ua8WTwiDC3k+K/2cULcI3KI+mQonvNtMBq3NRj9gFUeOiImM
OYKAv47CAuONTJSnXPGW/YRMGyLXsrN4xyF3sRicqKZFa1sVizWeFo/OthwscsmPGtIcpsMbcbt1
+K5VZICi1JU6kalnhL32Va07H2wGXpAF11YZ7Eo0HuNs4F07eOvG4EW+ZGU+SXCOXO58CYlnEUfX
v3MNBjHEKilncCDDhvpwqgX1KKX/9vhVWcQwSkUbKWJQ76BPPeJR91F44MQObwwVx2Jsw0MkGpIo
UQAU0tLrVFS7Fz/3DUadig3CVn7AdjtUitJ0fQ6D9XQkwmKnnWRJvCmanIP2Q4dDTupmrCGkktBW
FlVWSxIrSG21+szy47JCRNNQJcJWBIMdWAlARQz4MTuPkMkVyk8h3EoEs3GqpjZLrYeIuc9vC0U6
j92X/SXZXPSVBGabDFNtNkUMCbVYgFftBROb9wVsrvlKALNJSkkeGl3VkDBTUrtsNMyof1qCw78T
wuySxlRaoy9VXGBH+XEIyrtknh1FVP6dLmwNcGTE2UhiuFYCWoV0vlZ04igPVTgGYwnCAyERxLyE
wWqpeppGwV+yyqoDneO9m1Qi2vvCsLzgOD2NpSTUfe+z43hqSqsk6DWRrMj7VbwazYEWGvOH3W1u
z5VY5jwVzDwZM+pwY1+6EkYP9+RY4bGOxz3Nk8Mcq2ZQJrWG+gyMfVgsEe+ASG2oUmqFwScKTdZ2
ZE7SZZhi0s4QhG7WSze3fjZXnynQWctgcKCfym4aC4oD4fJTIssl6j7DHrIWwQCBHGZZrdNr1ii3
oYsp2y5GCcioBkIwIuncerDNkGDlBgwsGBOIFvMJVouO5BTZ4UF1xyvewTpL/GMA5/TkV9/zx9DR
7lLOIbQd+qxEM2ARkwTvtyJEt256o2JuRuViaIaNNJHN7yLk4Cv7ZiULJhrqqVkDTQktkgn3Ysgb
acRxdZYjPKyiOUD2EfUgku6r8lkAmQ3Y+CwlcfdhdjPltXIStlrQSOXGVGkyIHhGMIfOlBz3F/WR
WItLO4N5USr1uQ/xwvtKsVPEzVAVlEmCYnqMMS3yYgdx/zQtgxv1wQMmqXLSKTw7MpDRyAMplgja
gbi5HVPk2ESnn1+M+nHfjDy1GMTo8lpMQorwYN9AJq9UH0PEw2iIt3WjtuQo8fblcZeNgY+2qcF5
TR1k+BXcD7mNjkI3QXmNXcYW8fAN/Kqh/3C8qJoJzhRDFFlOHrlOldyk5LAp3sR8HRUvkV37luGo
qOC+7x3Vo0Sn6ZdPqfoulllDNagQYdKuXfR/ENDkBccgdnC/9oeXxkqdzOcW9tBr7UcnfZfIrKYS
BgsJRRqh43EVD4LxM4adeu1FdMQDtzBjM+WCd4D/tyq7knMRivIM9VDS5i4X6WC6Mp5wNRvj4R2B
5zd0MN2easyZsGAicqYOVNox8OmEoQWFGCFmePIa0f4DJr/rxRwHcy/ChgKMKD1iaKzfg2t8vu3c
yf1vLjpv1aZ7ejEnQIvHALlvoFd2aY7VbXBUQZ7W3MgHHs3YNvr/oxabfgGRixC11BtFsPQrkWwR
Hlv1Npa8S2CSLnofh2pFkAJWu/mgC89g3/FK9U5qHwSeMtSRd6zGplvMnshm0EOUlHyPg5eGjpPp
v+3vX57BmOhQj0Ky6JR829RnS9V+gk5sXwBPCRYfxiGWBkqQnkivE/nVYWxawUvp8GQwiDAvixFU
As4RXcgtRXRCPEM1MydvRHf63mowSIDraF8SBYosjelV9TelIVfI0c2HfYPxVoTBAEFsx0TLIaed
EAkmWvnSqYW1L4Putz1dmN2fyBqmmtAsZdFlv3qh+yPUF2sYJi/L5QYEuHS6uOCnpfovdWNwANRN
cRRQKnuM/uy8pWkUezEkTlTB8QY2raIX4CaQewgpcPnVm6dRG+2gPe5bkAegbGrFLNq2MGYsU2Fa
wq0KUs3IEewOY1Mx3+CTFYLodfv/g4jNsnRNVEkKJQwYjPCgdKjbrTCAzij8uACBRTqqFkmj71KS
XZcldvOpPrdGfqXcfCSWj5LUcGKq7fvE+/cwwGEKghB1dODCoOJbWjvNvymhr6GvORPtXHreNzdv
TRkUkcS8qiL6wIeRtVaSe9nYw185UMXZeRoDIxPp/l5ShKNq+TTzdh3n6GB5JsJm0gkYkpHvU/M3
roRU94JQOCjlH73GeSvioJXGoIguprVWdTAY6VQn0/9Q0tfByJxw4Twt8xaGQZK+7/DGlkOnBvQm
dZNatTG5rcrZbTwpDG5EWjfVmgFtwlH9Yy60H70AbgNlFjm4yJHDkkxkyRCaE83IxklgBYJLpD9y
83nflTlexg6rxPibhEjoWACbT+j0rWnFCsePOWvPEkxoRhf0NY1Zh3ywF7BlJImdT2fzM9VSK0gi
DAQkWprLaglNWkm19MDXBtVZeP2aHJwh1Jyr1xr0ZYKwP4QyrfY1778nyUFHL6D5g/Q34+cSzP9g
GptgNrtEVEUFy98vR6V2s88Mi1kbjAkhhnYS9fzt2NV+zVJkybX/73yL2fVSGtWKQmESTHIRXn54
1CLb+8MQcdBgIpYqMsFv39elpsrgZOimc1pcdMGNPjN7RJPfRci/r/c8yVM5ClhvUMxSXoTQ+CHP
nAzif7iPvAthPDeLhFZI6LitZBkku5qEZ6kAsVWoeSQJwJSYWFNfuWINusl05PXe0B9fB1+YDCkr
kqoSQzVNFRNJftdQqPUmS41Ss/XQlW3VVlAyaaLAw17sxSXoRuFe9ngSGb+DU6CnoYXE/hQ9hQfp
nPvEyUsLZDpu4ga2xFHxrdh4T0XGD4Wg0sQS/9hlp1iR9CUwCzurmoNq/NkqV3A0233/JYw1tDgJ
ljAedbG0peIk5pJlZKldIw8qSYlThxOiCV4RKYsorP2ZI4uAIEcd8hr210B8jile4/RFgFW63DLU
25jH3sbiPSuOObskhNdToMD4Zl1ZShZZEq+8i92VjASTZhVWENlOSyxmIRRqgzvFOM20CA/PcPvQ
8iHgZaUwex8LWuMtAVIGT/taeaWPSRnXv8g2xgNvjThGMxkUKIXGlKIBDlQE34IeA2454dG2yXRT
VOmkVNTE/W6youxmUVqgjBb/mIergc2Qyz/2LbYhQ1HRfW2CwViUtQ/FsZmoG4kgqHY/GE4vhNfS
CO4mY7nfF/OhxgUL85scxlbhIE5zDdZDLIz8qjjhybQXX7iC2Bj3kMzubV5e4kN6k5XIwGeZjKks
RZFmq/fpA03oh36DlD667JzoFDu8rPSGM/ymILtYahqicgIKaiHIE1CLqUycuz1XIwaTZ9CqQyFo
NHytiaW6iUfLhBZ7eJGdDCrxxtV9OIFYEzKQjM6gpS8m6DTbb4n92+GQHvujfOaC/6YbqpJKdFPS
wb/LqDbNOR7ojUC1Z7X8M5n/rBUC4pzkiIf0Y9rVjqSrXpw191pc+WXaY/rbaCWk9QO9v8CDnX1v
5X0No3dQxdPcd9gUOe4KpumJXW2NvEK5TYdZqcwcP9GYR9oyQMg4384pOiCf95WgkM0cbwqIm/4x
KXOCoNRaTvsJvy+qWktsfTbN+yXVFuSEA1V1xryq75VIJahDbWQ9tdqqGDghzMYhhk8AcbBiYFkJ
m+3vhSxdMOpAs+Wpng5q0aGTVdTaZyTzngITE3LLUAztAjxt7r7uH/hB3zxXQ5eeZmAaksJCsxL2
RSnrGSqlQJe13M6gB0Wm+lwdhoN0Ex7pRCPhmJwiDmJvb9GVXAZ0QKCOEqOsQBAT2eYv1c6c4SD+
0YLhzlL+YufmBNNciR9wR6vVQIFE4YwptkflgLz1sXILq79k7nzgZf83l3SlILNRiUwGNaUKxmDt
rJRLL3kyiY+Z1KDerr80mszZi3SvfXDjlUBmL8azmi9tB4H1FB5beb7OemnniuClc8QDWLrlPsha
+Stjy0GtEYHGFGC90ZWBr3PiiN/SI/EkG884Nq2uikyLT9u1vYoqmlRMg2hEFJnjcZbkUoynBKHE
BTciN7rV3dYxrBZNA7TWj1fUtQ1w7+IYN40n00i7CttDrn8R9WZOvwvl/5hzeduBK40YW1ZGNWsR
1cgg5964kOVG54nYDipWMhhnBK2MIAcJ1Khf8Tp0T6feVIfWGdz5IlvyufB5JyL96I8O8m43xhkL
QUmWKk01O1JRjDkemu4XB7g23X2lEnMqYKJTidgfEjRrdJUL5fnr/e6s2y0QBGw/jR250XN52BfL
8wfmrGhjY2xHHYulLXR8+bVRdUtZentfyhve75mPuWUIht6MqLvT7NGenO4YoY8bEcUpvtZW60qe
dEF+2ltyC8OLjvlRcjGNBLtOQLHHaCl49MNj5qW4/y+2H2dd3wKh1eWk1LI2IzIcSfXxfkXz5IkT
ObGtgbUlOeCs4O5Anu+yTDRVEKltE0CkdDu6kOhHj6adXijQZG6KWI77SrwdEPzjvG93p5WS+Yw2
CTLBtZJLNVi1q5tW+aAcwuf02Hqav7i5Z+CZwE8s0eKP2uKZmIEcaUbTTxhCehxW51ZDI3Wuc270
HC9+M/lKwW5phzwqKBzIlNzHqK8Db3YcD6glBnLaSl+igECGZi2e+lp54SlCJUHn5nfSld/fwIGD
t3qKlUpVJ2d4OMSOSeuXQW2sDnOT6uw7OLOc/b3JWx4Gd8w2CZsmgKBeyo+GIoADv+REg7zlYUAG
dYVKOunwAEFLLG0514iqE/K4r8dbl9gOxkgMxshCmcbglKYLVF3Cg3hNPOMoui3o2ToUfIjOeDd7
zU1yIg/mZfzCY/r5UOHCnHtsi7uhqvUSKZDfggdEuQ3u6STNwEltNIPfE6t7IWhl4152afZkR2u2
d04SDK0zZUjNLopXedOh9eI7FaU0vJzHJoi8h2NsXjBq8jTtSoRjgxceej/1FQDH/14iwcTvBnPQ
BiUpZUnNNXsazk1+UdHjvu8nb37wwWIrRRiHJ+pIyimGIg3IbwioTJDaPOfPFPkJKj/KI61oAfMG
mAkWXkvy5q5eyWZ2QqqPuWou0E6KRDseS4uYmMhQHALzuK8lTxC7GTRhGCcJgkqlcPomR09CYgfB
8r0xS39f1PbGe1eKTfChzpqYeQNZjRP+oEfa/Lo4xG6f1bvikLzIXoo+ErDUH2RLPvDPcI6qJpP5
IxEp80DGeppmaY/yaMnp4EWFdHrZ1/PtYN5xHJNxnGppWrCZQFBx+fuSMFrFefZEzHUZPxVwrozK
eIrYGhNyMDCqEBdWGp0UwpvMtR2IrEQwPqLEqtDWeK5EUDa6dHhkfBJQv0nAUQweRgz+5YHV5jnw
j0CUGALLVmdaWIzpLNbQCZ35lqkcdKTfp+Xr/jLxhDDuoGuS1qvUG1VNtGTjkpCvjczZXW+H/UdX
oKWvBsoaQJD9uyZFSjKUceHQVK/iqfgjcxZUMrbAehpNTS7mcXGRfluvd5H0HF8Zrw1FqZDEGDvJ
fC7qL0N1U8vP+6Z7o6raU4t+w0pGAdOVYw4Z3dfiCTjvKccG7+Y3+ak5giTM7ayhsQIveKyPpYPp
dyfZQ5007iWfy6a8K0v3/OpDmkzRGsHAh4h+cZQuCZrgiDOgcVBxxf+C9XQzBtLexTE7Oy4MXZzo
lZUoT+N4jhRv37DbweNKALObS2JERpZDQOsGfouYH+3StuGMnuA3vvaNR3m69RqC1P67QszWRkV7
s7QJ9U8wSmnnyRJs/Z6yFqVOYX8qvHsXxlY0NcgqZkFIlUvMu6CanSrCE+8UcqJInhHZmiY9wGQt
TYSc7Kh4or045X1wrGarPlan6BTYOUcgNdLObmBrmuKkj43chBOq/nApcGHtPf3U+Z9Lga/sx4BJ
GWtGrVL7JUfR793yASw1bnNA24ONRgTEWOKZt8Gov+2pxoBJ2ocT2uahWiSWjm5+awqf9E8DGCu6
H83IeyHhQBdbuVS2fVplJRTsw2tb4h1zfhTyh89sMSKLhqKjAw/vZr9DhhCHSZfhD7bxXFzoTChs
sRvxONmTG51jL3D35W06x0ocY8E8GxOjGCDur5Ecw0HB+HX58D9zw73Fwys5DCSDOKVvlBjvI/2p
fKktwUpxSP/KL5QAmiYmuU0Wm4u1EshAbyJPxjALUAzE9EJ2H7cYMXnYtx1PBAO3aSDlVU/oUpWh
paapRQTwXZY8j9hE9ZUmDOh2gRl1IfUI2Se+Ys12h0MMRavFoXPbY3Oq/P91ChC7WAzsmknwt0Sz
u5+KU69dGi43KkcrtoNIbcJeqgG59nyfHKsjEkjW8lOFnwsN8J3mjHk3v616CQXEuf+/tdiGIjlR
FSGkLjHiNZAKTDwdzUvOfJuiuUHxW688BkhejYfqazXa4c99d9k+zVby5d+3dhKb3RyWUBk369ym
LF6GM5w0P/iKLCE30KIO/gEbCVjJTR1kNGjl/V0aci7KHFBpk5laUXMqlZu8Q9Inju19vba3wbsg
Rq2wGno9QZ+43bcPZf1gTDfV8rQvgqcLA4qaVkat3mPlJOG7qYFyAaMNjZ9ZwlNl2ynfVaF/X8Vr
wRTGQQ86cXsZ/Lm7ttwR4xQS9haFgcGsWeZ4og+zwy91RvPQckxPmFnwYPyKMf+W8muHoBn534dR
/rWj3xVj0LCODaOQaZVEJ9xqyUGLOFC4nY1YeRuLhVNStx1Ku2zh0GHYjhVnoAJBXsIer2+diI1l
9FZ96T3UskA/3nvQdlC1ks+A5KglJh7Z4O3jST79RZAnPw2wKaV+CB1e7RXP5xmEDEksNoUIe5r1
fWH0dimndiOO1r7b/wfE+GfZ2JC0wxCDcq7fEEO0Rbe2h5+mrVqyV3rtTx5V0KZOuqyASgrU2JrO
LGFXk6LJajg/GWe/ncpvpEppt2XzGbxYyWGWqmiMJO10yDFH9K51Xifp1lJzXu82d/JKCLNA3VIa
3aDCcp15qLsT+dTZ//777PEVp/rfZ0mTaS9lVZ27KtSsQUucfRfYBIyVHAbFexJEulDCWHWKc2PE
5sW8WjW25tGLok/BHyoOZB1vuDKqJn+HP12ZIj3S8Hw8tZWlmumZKCPvSkw/+AMCrmQwSFRNmIkk
zhQB8USt2riPnNFUYfXHzucGnfTk2ZPFeHQZzV2DYdb05iNR/nV/OA927wh+7o0HXqZre/u8G49x
6witPlVeAwFjpFuNzpty0+4bf98dtutCVuZj/LpaAj2QMywRBnNJXnzor4Fj2q03uKHfOrJXnEwn
Qo7yX2rHIlGMXphSppUwQ3iT1ZEtdvcCaTh4xzEhezM2Sjr+K6FClMgqhpuoTKx4+nPfhNRCO07B
Xoe7RRuKOXtziu5IQ7D4SMn5tOO+mG0A+scdWF7IvGoiVZLhDoFS+3ol+UYkcw7dbWx4F8FEK2OH
BrO+gyZ5v1jB+NAkJ1M/5+2ttHAKS7Zz4+9ux1599RbebFKjkfvuQstSZ5cy/AdO7OvX6GbJ0GmK
wkTk0EC7f5/ZvJa27Uq+1QcwsFHIIw6nCh8wn/7q2Q08AxVJAzeNwVWVAY1MrdGK3NF9/Kr86i7z
ibzinR9lUMlt4DTIipJLfBT84oSX9TP/4Yi3BxgYSQJdEzRU1tlGXdqtfJaNH53+Zd83udZkUCQM
2t5E3yNSXfM1SvxCey1ACd+HPyI5t0I8+NVXOTM5u5uzI9i2n7Ex0jSmALmk3+vxoInfOVrxBDBn
ZVZ2ZRYuEKDcFsfqiVZnzN8widFbbJp+Eo6fyhi+OyXbAjRHVdkTBQLrjECaaXimECe2NIzOvmqb
95+VIOb+E83VENQTnMIsSXAeJ1DCjY0Y2yhKaEFAnP7aF8czJP376hrUTgOmjtbYbNN8Hso7ZeAA
F/XhHQhmi2VRQtPWeYLfj8LMmeMbmdzIomRnyY0+PDfD0742nB3FTp0th1mOUopduqb7VSPZUhz5
rbq4+2J4RmNxYxIQPZV0486GhUSoFXU8xnueJgw2ZHoVJ9EIf5PRcy+ajaW1l1znNPa+cb1/WB1D
JqZJMAWJsGmS2JDloCMInaNLcL84hSM8UrSPXRyVvnIdXOIRa7yrL7QSXTzkP3mMwNuJmtUX0Lhu
5X9NlHa9ouELBq98CXzxGvgh8l2og9Dt5GY6lShoNP3qhBdLO3jghY2bVl5JZzabHuCC1JlU/6V0
OqTmq9TqMAtr3114Upg9VqSdOCcJ4uCWGHdNsxzCKvwjL3mkx9sXY8PUdAnXSKKyccjU1XHe0z6o
yZNKq3DS791hqRAFR4f2NkbnQsa7tW6GJSuJjGbSNJhGAoI3WzGfxTyzYtyN58XJlpuaFw7zRFEj
rxwlTINUTyKIUtPHVjjk6aGSnhPpmvFmdGxu7pVOTPhhpmM9CyLemAWpP+lG+aLNASfG4unC4sc8
VDrJ0IwTtV/V6aSaN51yNOYbQXjZ97ztXM1KGQZGQvDvJ2IMSdIthj080THMdHQKnn17TzyiNwHd
9QXKy/Wn0JM+0+GkqCvpTOwxT1JSJhWkG9jWlLIn9+ljffJAX2B5T/Xbkc67NDboGPQe9dAxPCQ6
0ll2qJ736yNuFQ5X0uYZvZLERB9FgElfCV2/1u1iywB1ensVbkBHdF++jb8B4anHH7WyeZSupDJQ
GegDUaQK+nXl/NVMp0O5oOkkIfdGPoSWqOXnXufxnm5D1z+QwnYkI0HammUBmXN3KavnSLoa8wPH
Rzm7gW1IbhtFI1MAGa1b/hhfmtvlsBxDN7cHG9cNt3Sqm1CyQuAXRzDPoAykNLMUziFFr+g4vwoR
5utVHpimBbv+mp21e9kb/OKauZWd+bz3RZ7ODMjM3SJnBYEHjaR1K/E8aYJNqtluJrRBRNzhlZsl
dyvXYQDH7NKyKUHJaCMud6bqVIC7SrtBvgSk7kdFkS1atNaNnHsxz74M+ChFiO7MCEqWWXIxtOIw
T6Hd/TSb5Ocii4f91eTANmGwplDbTpwGqLiEy52AaFaJS57DcGSw7JlxpGdV1kMhZEXSl/51wtNS
/5w+p7aAXLeHzlf+HCIO1rBkmkUmlJOi4ThK4h4TITRLmwurE2+L4se+ATlbXWfgRU4nAbOcYUA1
Ei9mTuwq7ZwKw9L+nRgm5DKrOg2rhGKnXtlytnzpw+G+JTzg2i59e3d5na7lKl4wiInMpwZ1MHPk
lJ9SNFTWePKjjTG8/A/PcgyOVH1YNMUIUWUeWqN6Ekbwx/CmlfN8j0GMRQi0QGjoZpJnfzLEi9ql
nP3KE8GgRJdJRInpATqoF3U8p+q/26I6gwdpisGGpozfz8TH2jgGOSfhTP//h9uMqYiirsmaimeF
35d8kZUyLlKYqEIX5hTe6L1nDt/75LmQbsXmcd+PN421EsYsOjjzxGKWIcxYjrEMigN///c39/3q
95n1zlDQoDcqfl/O8yMpYrydVE4Upo6ehu6+qO2Lg0lUNFeb4KFgU35lHRjIE6EAcfAUL8c46NSO
BQwTBaXoOTr1Vq595ka0EsgotySg7u0KCMyj1irNB6X0e3H5FFybpgFPwJwWjMP73R8iDEshiF5w
yOJJkl4rq9vIGyzVEjTUttPKsvELL3m+WVOPglFRQw+8jCl8jGqqopVEM1E5hOsQOaFG9UAZRtu3
6nP0q7gG2jkjl/couuUta6mMqkuctbkyQ2oWPtfyZaj9sDmJwx8cR9l60VmLYXZwq+V5MQgQo9FG
IMwWFI/ZDWWl5JdwbD5/rGUxB3qQFOIoJ9RHXtXINtCbYJ6zW8PprCmzWsWO79Bp4owHnim3NvZK
LnvIt4IQmEoBHSsh98t+RsaPl83fOjBAWYKtJpuiKLHdTZ2koBCrgQihuI3NCym+hRontbPpECsR
zDErLrOp1yJSVIXQfEnG1qkH/YcezsfajDmwztOGgd3CXLq8UpF06+TICrWbLrgrMg4ablZ+r03G
wG2ip5GQ6hAigeHYBymDG4AIpbOEl87FI5+To1TUy75y/H3TF1ZWZDZzEXd/dxoN3lfzjQA2cY5/
Zmfdr72CW4vFk8Zu4i7Tspi+Ycr5oHr6oii2VI0jB+15nsHsYQGBkTjM8AwkME99bjhoqD+myDA2
YCnk2I8ni9nDUp9iSiktowyQAKD0q2loZRiqMt8RCxIxfUkGeAR2qXMOGKoEGwqs3IXtbNJI12UT
TTtjXF+5XMf60lWYVBP8qOK7hNfBz9kAb89Mq1CzNGNpMWRYNG87a05dDfFfyBs+t1kgslaJic+J
EC+SqUKKdkvpZYOj5IteYCWYuvO5DpW1MAY+zIDEgjzBfmE2nlJRsZKJeFMyvhIju+c4Cf3wvbVi
8CNDeppMCmSpfv2DjnUlaFI0fiHtbc0HXs8b9biPwnRMbpMJhhuyxRyk6kYM3IFHJkgStSDpVfzo
wK/Io1t1TwyTIcIDjqoFLcQs9VUh38fwDKq1VPg58V48tnfYuz6MVxha3ikxPUpMCdM1I/BklrIn
mqgQSL7tr9O2l79LYlxCm1KxDmVIGsIfxQy24dKt+9d9GZuRKAK1f5aH8YUo1Vsppa2dwZUyeVUF
+qt/TbaJEb/F98zmeQPPesypkiuhmSOVh2WKRB/9q89lVKPednKTkgcSm4/Na9Xot6xQQo+NlMga
ZNEKFcESr+jJxUzy6UyzCE1kZY8pyr2O2avpI+ckvPRfeEmn7fPl3bjs+aItBLEMviAfLqHyUg3H
/dXb/H1NNTRN1FRNZdvEJ2MGj7Oggbq/nPFao4uJI4ErlZM835RC8MAh4wYvojfqdztO8zzVQ0tA
8zYP5rmIhq/BRHjUIdurpeMWiUGLOiqkmMavBMzEOq7CtIA3w3jH5jH3dUwWSZymQxkxLb/J8dYc
2mjYOoeOgmugu2/M7YvE6gsYCFHRQi3KDb4AtWbOcknd7DYHRVj1AhbNC72byZhIZugeR+wmQK7E
MoDSzrk0kx5iJ8/8VTjVo1FZ4Qk9irQGXbHpeS3cyQeSW41XXXmplO1TjpIqiTohusqSeYZliwe5
RYXFHcNHHRce9uOr5po+urd+8i5rm5C2EsboqmokyMwBwpCAvpFM806ozNu24T3M8cQwyFlNhmaA
0RMFq+HXWblTdIdovIII+hsfDhwTRIgY+q6q6Df+fVfUWhlXdYPoANTM99Fgp4flgKI0p1hoa99/
MTx4M8GmrSQy+1Aa0lYtaNRD20nG76FLy1Ulu3tAMTXnhrF9LKxkMdhphsZoTBJew9MMVCPYlPSJ
+q45jJ7qKc98KoP/4Ibv5mSgEhM7QNtDr0/pi+Gn5/ik2/OvEDfOys9siYOb25eblXpMSJ4ng2CO
1JQISi60uzs/5X5n9Y7+mmC/8cM7rn4UBVaHUdsIeLgbIbHojAd1elFRtRao2oNUmL5JGrsiX/Rk
eRma0KrjxhWGgJOr294T/xiYxVezHAxjoZUaSf0kKYc5uCa8QvXNg+LdqmxYLvZlkWq0kkbTHobl
ocnv9qGS9/sMehjNIugTrQKJSe3KY+Jm6cu+hM2m3dUekxnkyDGBWItohVjrkhksT72Pjv+7xs1u
ssP0SmsiBId78PD0YqAkycIorZQ3oZMjObErPKBk4ZnWw/V3YAr3SWvt67kZLa9WioGSoJn/LgY1
SAUqA8m0DTW4I73hdupwkuva3pfHw5O3ruKV++PsiUYJXYxAyxxUPYfWz6+F6TQGWu8KNAWN9wWP
R2HzeXq9lgykiHKOLjK6yes3roHyz+iL7iNmLyxeBmvzCF+Zk4ETkA3HdURvik35VIu3ZLr+H2nX
1Rw3rnR/EasYwPTKNEGjbFuyXlgOa+YI5l//Hcjf7lAQPbirvQ/7cF01Rw00Gk109zkKeUnMw1Q8
9t31nHwSrCaLvhfuHl4sWp/mNBvp62q2p+hKOf0mSyKP2afZ63ayE4MHSZShCQIIrxw9D7G5mCGu
hF65HqdjPn1ONEFcFkFwGZjRzbklS1jH2oaoV35sO9WdREVFdQvFkFVoDBmWpeK/XCguG6uu2SQ3
y3iGH7Pbf6NO4xa76UHHawkabxtkmyEasZoD2TNp07BwmKiMsK1hK4dY/yWchy6zIuVmB3uHoFWd
/oHNsCdu/8PcxVflvTjSqFuRZg3IOapSlSrEh+A41C9u1C90lx6UQA/KYEGLSrg37zUXAn5e6Ndf
lt3k5/sZuTYVfE9snZb1H8FdhYue6IbE1p/NaIO/7DWpKALRzLTAVp5ypFO6TldZgkaN57T9TkRM
5ZtJxMoOnlQkU3OUIxj9knUt49OZuhGuC6bOvBwxsn8PCklBFBU4Ls9bGccSSdDGj4A2fDfn7310
VdkihQcRBn8BRlWhg7MRp7xQ/EX+voyFn4+C9FIEwl14cTilGMsBiJml7rg8W+WtlQve40UY7N9X
N87QR/Q3vYEaPhnTfWT8WESs1VtheO0AXCDJzabFXB4cYGpGNHPsuvDHZNxDRs+/HO+3bus1Dhcm
Kt1SIghKw5Or2GmlyOtoQOlNY/iNSGdu8yNjjcVFCLSmKKHB9r8yPUYAJ+EbozW92ct98WSh6Ihy
kcBKrLknDKztpx2eck52KOr8u7xHIM986wZaPS5hyAghKpJcLcqMaTjENaKDlb8W3F6bOf557Qxe
WyBOLD2T2OM7BdcqhuP90Fse2BdTu4s8kWzdZf8G7FvDplSZxzgG2DDE3mw+NYrhV3MiSBQv7xB6
lt+iyAqpIo096xvmVTM9o6dJACAygwsFskGVqGVjcWWnOFoJKuLm55h9unyAhDvDBQOYkE8he+Uc
3fakeCU40OQ74uQ3JfPqn/8RjY8L+qhHlM3TaLfsqRGC1U/dPjnE+/pF/GUpWkAuOGQGlTp1BBjN
oF9NJ68YJa+QRR34m69ja+fmAkPaKY0isXqg/Tihb708sMIB6uyevQsfFRc9fRgFFiWEQlQuQugz
itJTyazzi2/kG3VbKEK7LCipX4kz+MuXoneS0oEIw+VN3F5W29Jk0GegbszFjbIz5ISyKZ6q/ZKn
t838aIiolLZD0xmCy3YHs+4MbQYESpBukeTumMuQhHqZJEFg2j7EZyAuVPR0QrejhTMmz/uiY/Pj
9EOZyRmBCxMalBHTln2QkOW2HL5oyvVEBfc58y/+m4fJpv+9IVygwGxm3Szsy1zSY6cxfTv8rheH
FhLkVXxlJiI6WtH+cxEjt4oyqkvAjbMKVtLhGg0Kd4SK+IM2HxzWZnGxQgmlsMrYm0k/qCAI6+Vv
eUo/R2M7uREk9Jy8SWrHmmpI7YAV8EnpMmmvQ4/Ynfu2RudgKIGDoiudMeufL58AkXtygcWa0miU
WNk67B+i5bmzbgbzSqGW4KD94YifN5YLLCNiFymYd6YHHR0unuYVvrJPdvKzeZw9vXV+v7qInqL/
kL6fcbnQMi1LnBYxfDY9RPsMwLmXok2f4BWQBNaTWARCZCn/BCdbMh1GG5bKumO1jq2iNJ8cMzd3
CCptTvsQ38ieuhcPGG+eHZDQGQZczcQr/9tb3KqaJk5NXH9JDNXl5aoiN5X9GTz/Mqj9Df3bZcfZ
ziFXcNzZGbQF3awN+EbHI+vwDg8dpooYYyboAgWBZ3tNV1jc+en7pY7s+pVRdfYpaLFQPYFRoJ9/
SF/s0wzaQssVV7U3w8MKljschRSloM4EbBx+a5tjZH+Tms+Xl1EEwZ2LRqdJq9UswWtVf6gHl3bE
72tR6H71uneBdWUKdw4WKCGYA2N+jk9LYPgU5CL7cYfRkdcv2WpnedkBta9Tc2jBzSl6/Ny8m87o
fHuA3VF7zhhpulTpp6TsDiD+2P+nheRn7uYqswZVBsRoYHgwvUkHPOdMoifV7UiOUUoN5ViTEJnz
xLGaB5X2ON2jWx7gixjhrlyCqTrF/YqRCjcLRAxtQkjOC7WhsKZiAKT+CElGsHPSa+zajjjyj781
CdRIEK833XJlJueWhTLGcq4ibJrV17K7MpraqUVDitv5uqphHSE6pJp8azxq5gntemyZ7kSSz1Tj
6w5tpPp9hYZy53+od7Fc690hWAFyCUwjxRGVWchaHnvfOpa3huaoj2NgBOlR1z60hGfruHCcQndV
sijA1O67XAUg13aK8ecHnF6DOJQBfiobxd23IT/qhrZRWHJpN8lOT9o9VDKOySIaEtz0Bk3DOyrB
97llck6fY46gxpUDXpv6lE4Pmu3T4cdHLDlDcJakdZ/UFIJngHho2+8ScbI5+8iOrMzgnFq3ZrJA
NRNDsfWzrd1mRuJMYSa4q7bXCo3RFsFNrBL17ZYsckqWoWWGjPmnSM0P0OF+yXVRi832lUjQk48g
JDNOtrc4eFgrFZttvbqDXPkdKygNe/vBdM0dCKuvWRNvFIgI4Dbj+AqU+5hJFgvKFEzhyl4e0/pG
EY02vVbe3p3QFQC3emGk5HGaINYxMQjwY3jZrg+kh2TP2huhF3ZcfHTxPLAbqvGVQ4cirmhlNzdw
9SdwQcIYI9OOWAWElH/ZC+adnmLt+bKzi5aRCw2EUNCBsIi+9Ec8WIXyw+Xf55N6HZJPsqyZxDZ0
zZRt7rxGc1YNKARnXmM9ltGVAZoje8gdTXu6jMMvFY/DHVoy1lU9mcCppWXfhnXQ5/ONPvTeZRiW
m6ydgofhzm08UblWKWBSlBK0fbb7/domIvLkd+U3jKlY6EvCseKliEslnelEtMybs31bHlRjd9mM
zd9XZENV8GiooSb19sTWTS0XZmGg8QA9KwNBQUbTBRDvrtRXG1YY3M6bYy/PEcOQ9urRDJar9iqC
0sqR1V/LXZr6l03adIAVHOcAuSoPQ2UArplup5/6gK7Z7OYyhGjVuM0v6BAnmOjMPHw20vRGNQV1
qs2zohBZB3cFaJJt7rgXepiRuASLxpRAeiY/2SU6UdSvMRHY8YetOQMxQ1elClWbcqJhosQrT1Pi
qH6zs/2w2fee4lYg01JE9YTthTvjce42z9GIwjjwdPJDK37molPJ9vbdqVwtHOdq2qjHiqZh4RQM
95L4eq6/hfFNJIN8VM8FN/e7zoLffo2ApunQktP5/rUk1wstLNPcC+fiWEk3EGFybODWs/Kjhsb6
PGu3lbWPrFut7T4vxnNWf8hPzn8BdzOlMiqaKZSmvK5Ra9SyctPpDIo/Y6RLfUcqXdS+tH22zoCc
Y6Z1miSv+5dXkTvWjYdpbbMT9AttO8kZhHPKIk/SJklglbK0D6aZPy+xaGZg20/OEJwfarKStpiO
wSNIilESemjC2CHhy7CUTp4J4t/2YT5jcT5pTPCTmTBz9Oi2Bd3J0u4jfLukosEZkVHs31eHOUau
2pMZQEv8eer2eXXQwfsUotA5mbH3kQh4NoqLgARKbeGSZ7lXq/lXiUyftfL7ZYQ/xKYzBPc6QGOq
ySVzg7T1NDQKhN7g1DE4JaAI5SW3ok4agWvzs2AQGqaVReESkWY5qnyt0dojjX/ZKBEIl6vqnYUJ
xhg2NQZF+QytLPMu1kQiMpsHSCVoGEOyZaJ3+q0j9KremrKEKBhaaA2QryL9r8tmbHraCoDbfR1K
xvhowVrlND4NM3UmUu9Gq48cmobu3BjBZbxtX1gBcr4gR4mptHMM2copiG5eRXH24c+6DeZA8evd
v30aeo3s+KhEkRHTnYbBtnF1khQzbgqDxdVSOjbKY9ML2gm3r44VABcTOmhay+rEjs8z2lzZU2Xk
G55+DSllOejQeSrybiEi5xMSMglTzoCYtY5iA5L4rI0XYseGxyAzIXnvtheeF5F3Eii9TkOUA9F+
tOXP4b99XOM3ifOJRC+MxLSxSRa08XQrWOhDmQgu2G1H/8cGPiiY+mjJhcVWLbXdMbwp1NMiXVEt
DvpQNJq9eU+cfYJnf9DTYRmlBlh63ZlHdL90ezwLqVednk++DRZSQQh/94bHLSD/1DVMs5Q3AwDD
zJl+WDsmRk0lJzWd1tfxwZ4Fw+jkQrFKkSvyWgh4ErJC6HXlnvb4//Nt4DqVb7PD5EOIVzgvLfBD
vgTR2n97fjmB/igynEwRHGcRAhcucrmjycJ2rp4Uz8hyt2uLgyACiryDixh0yKfEnIFBMEwU7ZX9
Errlk3JDwEQ0gThn3sfX5ejKoi8EkW1c3Oio1Op2hlNsXXcnE+T2qeLOX2ufFYxaN/0L4zBCfRj+
SZR3TC5ylBO+eDvmmOrOglRGtQv31YHNCIrlH7dvFrz04mEC/5M1LqPtYpJP7VDh1Dl14uhBHjAD
b1klrt1VYEVwBRvJfvDdJ8oKkC346m5Bm3wUFk2BdPCx8xh5VezZvvw4ubNXYbZeNGWzmXGs4Djf
tFs0PBIN+5fI1fUSdVcaTQ9LKHmXzdp0zxUM555xX0sRmbCMRbpPNeQB891Q3mgfuphXMJw3JvUy
9UmBxav10PDlJcVsMV1+/DdbOPcL1Vqrh6rMvT7GwDKeyDPz1BigYu4Eh3rzbK2s4W4wudb62Wix
aMp810wHqf552RDB7xPuORYtDXM/zDAkrknqWGVROpgGETn05mmFAgf0KBQ8xvO9Z1Ysl31mITfT
rDx2hznzKsZuReIbrVOdKqr3XXFXWaNfmYVXhqJowRbp/Xk6w3PfwJOsmCBrB3x6YLPSwz4Cja+6
F/X0bp+jMww71qtj289z2eg6y9z1Z8R7NKleh8X+8n79IRhZimxDGh6TCZxD5MU8aOqAw9r8GrwE
5CzQE/HTbxrEIz4w+PQaZrV/0PjkJhu6geod0OajErDLv4NerAypiv9lynzTF4mCJ0x8ltiKxp1c
Gk1kDhU78+L4W658jSeBG24GoNXvc4fWtE2Ukxu8x5pL5zYRBiAg5lpCByYWdANtpy8rJG6TbKsy
s1oC0t9q7MNeTp3G6z0jyIJ+n3SCh6ZN1zsD8se4oBo1xxJL1xS/bK316vZuiD8S81YY3IfpnIE/
p0rDDF907SmvnbguTmZ0vYh6qQRuwFei9Gk08jGGLVl2UO2jJOIgFq0Vd0zR4J+qSY/NaewneXLN
qXRmTXBMtzGIDXFFDQPDMvv3VSigYZpkVMXndbfc1PRqXO5K7fFyJNhepjMEd52qc26QuACEFKMW
3JeHdhSpQmwfmDMEdyALxoZoW4BoqfzVnjIHrMGHyYIWlSQqyYis4c6mVGlmJqWAisjg6OknDc3k
l9drO3KSszXcoczTPInbBLeAvItM7zeZPanxDoqAVgUJpCIvA7LVeXfrnPH4Js0cWtHNmANvaop9
Z0tOEqGScZNYeaAnAqU/gb/xs/Y4L0ULPoYcnxb61SBhLBZKyn32+bJFgk16XeGVV2OsS0bjMFBS
Wt3O4OrSW+GMIzt971cNolUoRWu6xX/5EWux884yQeV0lI+vo3iudmN+ZqzFLb4zp6+XTXrXaPd6
w5EzHrN5ZZOatHIIbUtWeYL2TezWB81b9spDVjnKvRywEd8PFex01Os01TKJyutzpfaStsaAAFdo
ZnivV1q4m0JbxGe6uVkrFC7pKbI+LOwaKJQmfmVDLS6vfMHisd94t1krDC6U9mi1qSZWsGWqoKXX
7MrvGj43Rw/yu8dJdy/DbYajFRq3VVpPJAuz85lnp+VdUrdXQ1y5Q0kOcdcKztP24umqBToARUVf
4luvKAxbyUmPs1vrD7X9NAmH6zYzYkhm/j8AHxxKKdLsKGPxznJZB1EczHdK62BAEoqIope9TWtY
/VaBBB6I6LjbCDQfGZUTCbXIgnoTnqmGSRBcRQjcZURGKwkTFbmBXVtu3PXu8G+bYF7P6coG7i5K
Zsx5UBU2TE3sD/myI9NVOws5qjf3ZQXD3UP9ZNdmbcOQ1nbYl3fk11f5L/Z6IuZyFS0a52RGWuPL
J4IPtAjYJpRcyo8Vb01suSKbFrSeuZ0flZnmeRnimeRldpmmaLGLrQAqyKDylyHa7l0+oZsWreA4
N5C0SOrlCnC0ovFOspMKl16q7i6jsD/6XdSBVJWJh3fF1nlie2taqkRTksKLrWgPkXFfTl8kEUsH
2+hLIMzU1b0wjlqiZHUKkLSTHFJ6OK+nripv61B2u1k+aHotWL13HIevPm5jVNuwIcwNQsC3mATB
yIo7O2d3n6u6GWZY8kBB6zfEow/kJ33VryrVQEiosRnHV8CcsaE9t0ZSAJj6s694aaBEzuAy8RR5
PzqiO3dz/1ZonFOakTqnamflnjnYnpKlk9MOWhCO7fCRqLQC4twxV5KhsxQAWdlVIx1NQyA1t2WI
gvdAG2GcoHWd+yKaSGnYfW/g8WS86QzVNZPUUSxRbBWhsM1beWJo5EZYhDrOsFHdDyN9lMLBVeSP
NKysjeGcr2+WGhPuMKZT7prlbiSCdHjTDEVWDSRb+A9fcRwWcGKMUoRniummk70CNI1l8O8Dg7KC
4IJ31dsJWNwlPICj+jscytKXdUG1Z/PTfo3BBe28i61Z0hHiGr+sXq+I7Lre0x/Vib0Gh74qeF1n
v8fHoTOezo+IpnPcLXWDZTPTytEG3Rs0Px9iR4rRsBIGWX1PrO+Xl3Eriq8hebeOqTqMCiC7fqda
15UhWMPt30eDn2xBl8TiS6dxji9X3Y7B0mk3O9lKjpU8C1JFEQR38pWCRNKo4ooAM93U3WWimc1t
Zz6bwGUjqS1P6SLDhKgNqOWn9WPTPF3eBfYnvt/4MwTnzHnVlmGcw4TxXkKJYwjk8KiL8lD2d14C
4by5n1tZNmqAyG0w2J8M9ddUBYZ+1YjaiwUbwj8kzlNsjTTEgiX1TU/uxOqSIgDOaeUsNWfJAMDU
g2iZMcKqkpM/Eaf+RZ4r0LNKJyKaqtjKEXBP/+3IfHU0GzKoJcVYPdrrt3P0lNDWIUblLGP2leTz
o6KL/HrzEWMNyUXpwQxB04R3H9S9lADf+Hv1p3HKTkwXFrIUoi+ud8NSLCNRFFMBA6MNohi+9IX/
pwzNAhEVGkKAS71xdJUd+76T97TyPuLxZzC2xauLLqtA96g1CK3ZfCgn9IFPgZSA1lf0WLJZ1V5b
xU73Cqicksgwc1jF0h0DnHJFdVLj1MFr0IRRN8UvbvshcnqQcw/+ZRu3D9zZRi4wqaFuyA3LkPPB
nWJ/rj/r5d047Ej6kQ6ftZFciNKyGWKGbDX1Af1De236dNmS7RB4toSLT0S3+syWkDMqcemgzfAY
D9+rlH7oSj+jcAEq7SHmW6pAqWj2ORm0Pabln8ESI4ARbAv/ft619oj+YyyW0u2UEE1RXyzzNitd
8MgLclIREhenyrZB8SYCUhKOjqHssvJBax+K6mtRHi5v0HaqoqJDGKq+hDVvv3VzzAMvHQ3h5q03
4EMMtSIJzTzRgR1fiCJ6orr1Zghe4XGJam2G8tItwMPEjdrLDi1FTF2bPrdC4KKfuihKqI9YvC4C
P8L8o7ZuiCloLRVhcFFIDpe2XzRkP8Wiou3F9DGhhwbW3BPsDluNd1fvyhb2d6yC0GxBDD6sEMmN
696PrjLfSkFfPrlq0O1MtNgIMiKRWVzgIV3ZNCrB5uTtwdBuon6X0A88muGF6R9/4yKOnjVqa4BD
0zPkLKBGeZNLseCciqzggs5oj2FmlNicEM8li7q4VkqcZhA064hQuKAjWYOGeR5sjWbuW+tTKh8K
SxA9t++g82LxD4DUVBVtrLEfaMjBt37sQuId1GjQwsSIN6vmZpIbum0qCD8C0/hCQdc0i2ZSLKAy
XpEKlDZ3eSX4Kt5OGlDll/F6b0JLklu+qOnbMluqwmsjMHGYQRpku5B6jN6u3jUCp9vOiM5ofGZp
x/Jg5inQXolxvdhdnlpMJ0joTpv3oq+x7RD3j2l8Ax70j6Sp1Zlp45VkBU0v+DTaLEcoK2u4GBoW
ibS0agkHvyaWy6YtLNCfL7NbnaA6vJ/3zZVI1mDbJc42cUEVB3YimQqb+uHzaH9pjB/Ch5LNRHll
FRdTw3qcMSmJ9kQFgyP1blh+SNMpGY9D9CnpBIdXhMXMXcXVodWLyJpgjpzPTkv3tXyvDDck1LyQ
XtNlEcRVFjffh/Hz6nFxtcPonwlhKXjE16Z9McJgGDw1rATHVugXXGyNpkSrSgMw9fMUsIfp8Gu2
q/fmi/w8Ql6w3BWiC+MPB4v1vJl4Odb4doyZzqqURNg0e2/sMMkYWCCM0nd4ugki79/yN75+aKhn
MC6wN50s15EJ+xLZjVGRN2SntX5dvnK3Hf2MwcWlSZLB0jIDo8qPJPqZtJ+G7utliD/kXP9g8Ikk
Csyo/KMzwuuPvY/xVifxTT87mVi2/4V2eTseneG4FE82B/QBEMBR9T6cbobMv2yPYMn4XgxorLRq
U+H363Zf9zdTeUVzQb71B9c+28DFn7hAbjLG2BZ6ZDWKEs/PeuEMDvWYsnx5lDzj4bJVItcmXDyy
rRiPkQ0gya47UJc20BVIv2u7BXlx3jjFR9pzFE22LNnAlCbKFm9jUt3PS6I04JY1oQiaPobantqC
e3Bzp1YQXBxKaZiYvQGIUCHOjGmooekcqPEKAhE7I+/C3QqGj0N6TxqTWdKbMXVtOp+GurvRjeSn
PCPwjZI/Utuz6b9lfnyNDytcLj5IeSlpkJEvvJycpPrRLHdzJDq77G69ZBsXH1RiZXKVw7b4oN/C
L3bRZ7D7g4cNZ3cnqrkI9ovP/zQ9s9Dfjotea+6J+pigIdbQXi77uQiDiw7YKqvWlxyvlEagtVex
ekyTL5chNgPQeV9eT9rqtq0bPacUmnQeUa/T+gsR5ckiE7jgQPSsaKsev18sBxMfsMXVFAlyLpEJ
XDAYuxJz88DxVOkp1a8S0dvCdqq/WiNm42qNwkZN7ERjvnuK7zBnyihtQ08+SK62a2/iB2T7Qn7Z
zWeGFSYXDgZLxodsCvcaVXC+6IFFMfOn48s//tlIz5d9QITFxYS67XQjH7BHtDgq1pcq31vq7Bp0
1wvFgbePKNEUDFwx3hDOHUy96wwFsnMYNWDDKNX1eAdFeo/R4ke3H8uAQFIC+hC0wComZ1hmNH02
1bj94hM+0UELDmq/Q3GaPaQpwiaN7UtphcaFuIIkE+RxgYbPJnK02WeTS1PHfpED1RPPvGzfuys8
LtzNpWpZmo1LsPOWQEucOhiuEle6tpz5pEJGyj6IWM02T9oZkadTmlS1seUBFo7D56o5jIMgF98M
Fqvf5+LdMIeaEbFcXG2bPQQpHGMqXVkRoGx/3+JCAkuFCuHY1xxwdZ6XdDDaPMOzPzFd5oUYknvo
ewdUk1fiEblNm1ZgXHRS0UVaQcccYMUuHYK53VMruHx+N7dlBcHFJzAFq2iMRqtD1T0Uxj4XPXmK
TOBiEVWbLs9s/H5TXTXpVSrdVdn9ZRP+sCeYs1d1WcW2cFtfg1Cd4E7FwYxBcMXYP5XCoc8mlKLE
DXxCNBamVh6gpgulhAItVrz6lO1TD/G896uD4rfXohqdEI0LelI8a7rEcq4uWALVz4P2+/Iwg7lX
3g//lln0Nc/CTPDf68i5GxjCbFsmsEy3v1L1ph79pmoFOeS2P5wxOH8ziqwurQFpiU5tZy5R0X4p
pG+XHWLbp88YnM9FmWIX/YQ1y9OHfr7LRFQ1ot/nroYCJEy/73Q9e0nIQ5IKzuR2dNYtzbCIaWjo
l3jrYuEw5HHGzr3yiNbuQ/4V2kee/NV6HHwQcv2Aspt/ecW23cxQLNBy4QzhunuLaAwx1Lpk1vGE
KZkCJyjc27tXYkRPxMe06QGInkRG+6sMTrq3UKnSkLTWkJ3kKUhl428Kzfz5Qw3fygqF8wFdK///
K097XBRcqcSPb6ERqqFJI6i8/C9RvrDpEys8bgH1ARLjC/uQjUfb6afWoZHgaVWEwKUIi1RG0Qya
a0/OHovaTchfAh/YzK9WJnBeJ8dhGI0DAHLQLQ4HCB350rXyKmyWeKK21O3HkjMaL4KAzoPQiEKg
WZlj6c7kscw49oxD1nrSPfsYFzo5i5XvvvFWkNw9YbQ1iboQnrcoTvOLjbjjteEmUzwmi8AetpSv
l5eUOdklQO6qaGuKAT72GN7Z+yj61S9P3bgvRG1JggPFdw5qswytRPZW1zRfsvjYZk+JSE59Oz9d
LR1zztWlRwytbUy2dCoGKB5s1ntQuoOr5q/jYP8DI61or7goUVK7KWcCwEZ3NOJbs8N0LMLDdJ9h
/MCDBqSYA0FwwngKsqy0yqQusF3kpfftxGEaf4VbXtW/FpeAA0H6+p9PARc2kkiP7HgEpNb61s4M
wMxv+tFuaKHw0rp4SRFXakXuwsURM+/MrGOPD3Vzn5J9atYoon257PjbN9jKX7hYUtlQbGpsXMHF
7NiP6MnZFzvjE7ToBrS5/2+j2pftwqP8WxeFJKkyjjWzS/2ZFPs4NhyhQo/gHLwbZq37Po2bGSDl
Mzhv60PhR8flJpkDNi0i/gAQ4nERZI4to+8o8Gbr0cJDfOmFh/ipre5+44lC5OYJQPWRzbuj84fX
ScuroZzLDNuW1TddCkp20ecTc653ERFzGqCrY0+hfKzSJbVt+0ZFl+ZOR0Jb5BC01AMKWjFlcchP
VLvc/kT243d9dP4tSeJrervC5mIY6hxKrOjA1ms26Wxhpm1g3SUY/Rfx+GwG/hUUF72UpI/tvlTQ
ttto6Oz/Nku3RfyFVofLx2zT5VcwXJLT6/ogjxODQehyOgul3bSUjKBVOluQfWxD2aqtImmzbL7d
2ezbokdpHK2vw+e+QtL2oM4/LluznRJgKOZvDM7ZidFEpOyA0T7rt6zOxSSL0tidEH1zaDiQh8uA
LLi+d8YzHruDVpdaD3pYLbYJes4myz5gaOrbkLRRYBepcpRNcAdImEIQbNn2g6CtmqoFZU5T4xXS
5m7qlKqB21m5ryItbdxJdsrvgys/l9+gmQlK8MgTub4IlZdIQ2lqrGwL3fCa4pBdfbgtvWIX9v6g
O+wz2YuPBNfN/vL6bkaTs6kal2/ZtlmVywhTh1jyIUL3oNahaDmZT7zbwxUG5zNdVhGQ1AADalC/
Z6nkO9R+DQeqvF78Ivwe3zwHKzzOZ6pl7jXaA6/xB49xaS+M171zyhgKq7XzqhhYOOaHSiArWC52
NVY1zE0L2EK5L8oHqj/ooWC3NmPWCoKLWQ2hqQ3GZEAs+7rUXGo2XpeMbi3qEREtIRe1lCbuJBkz
j56RWMc8/p5kyhMeQAVXzTaKgSZzBYOBBj9yoJZE7QqKHhtJ0iCtdG309+Egqohtr9kZhMul0klt
acoa+iAO4pQYi6ehP02OHv1bYu7XuwtR929ruHwK/EFtSCmAqva7IUUOyV5skWb3drLxDwg6m9/G
w6JZ8q6RAZKfBg/5r7bvnupflgNm88wpr0WfzO/ooN8aZb7rUUQ3rJlVcAT1nsnUoTCSOsOV7ZNP
rf97/qiSnXGvCsL+pp2qrMmagd5msMZxZ9jW02qKcwRDRthc+NDW2EnIPlBLYA+GzUdevtdw3NnV
zAotrpbJ+ADupOy5WwQ1rC1PX/8+d3B1pWiNdsbvh0u5z2PTU7T4ulOodzmab6Vuaxju2NqJnUpE
ZQNVbaDk3/pyl8zQk7ZApHxahvvLYFtXxxqM+y4qaqW08gxgaP11anAGWYKSuQiAO7kxGQ27qQEg
UTw+jNFJt0TiRqJ94c6sTaUU+jmASPTnBdqL8n38oZGA1Tq9azlRISBRpewIvSg/WnyOxAE5VBq0
ayuUqeLd5V0RWPRueJ0m8kxreFqh6MGgtk6yGFey1Qo8TQTD3elhK+fJzBwaNcW0UFxqHCYiCt0i
EC4IVF2r1OXIPKxN9rqVnsIodMcqEviZCIb54SrHJJZUdGEMW1rrMOnHLPZbUdwWuDI/4Z2bUHus
KSCM/FeSvCBWX971rTR57WPcwZfHCLPFBL+/yDTIs9DtNPuuUPogk/qgy2XB7ovM4Y5+r8qzPGuA
6+eXWTnJokKhyBzu5FMw5atLhI1vQmRsY9BJGOWTIjezPlEiSEJEtnAhAJWbWEdpGVQC1q1hnrRK
4F1b+cdqa3TuxkaKM/UGZbbkf03ql0Gxd9r4kBXPlz1AEPp1LpHXpNAkJftm6fMYDVKaEy4u1Z6g
36GBQTZMvl6GE5wZnTv/ZjNCW8+EVakNwYs7LXvUOwFLk2Bj+DHyJgsLpbAw8KrRZ8U4zuZ/zDF0
9geszj2teoT/FDYsj+Xpt9ZUhsEIZ/LZO5Ho3UbkB2xF12hTlOt2AzQrurbn02KPTtnckEw0ybdZ
J1JlKLfgjQg93nzKpjfqGCumjBQxd1lRJfLNm8R2qsPrdSPqDmQxmP+4W6NxjhDiZmvsacGLTeOx
t7YUFM+S7faosDAGeg9CxiLmlG3fOxvIXQtNZipToQKyN4b9Io+PJkjrpKoLLrv4H3JQ1FMtGY0W
Ct8n31bp1EYdHqO0W+Sg+whia+SRaZGlfug3+8to297+DxjfJm91fZ03DCzpH4jpW+QDj0OqfP59
Lj5AFaSOQwteEYV3S3ZvMhqi/2gC5wotJrRqogHClAI1uQs/MqG+NoHb99EmfaSyt6ekSp0pvy/y
yin+KwgXFOI5nWRUXzFR2bl5qbhDfjUJh8y2Pfi8GVwsiLRooEWMR0FjKcKnUc+bq7bW0DOlqqKB
EpFfcZlB3BMFUhpsU5DWZM959NdlvxWZwqUCqqHFTbjAb6fxaZivlvLOjgQfGtuR87xa7OpbRc5e
S82shWC6p05eOh2NsXCMWn5lc7hsi2ituFTARIk9IyUcbFH/6s1vZPiPEYVvsFLjftBbCZYMz9AF
3eNlyknQw7q42U/UUgXMBKL4xffcpJTqNRS58VGLZ3zQlAQyCFB3nR86qkOeetF48HbS9s82Wdzx
rzU7bUcCOBC57eLwFh0qJjmWveF1muBzevMZGgNYGuh+ddOEGNFbl5CSLhpx7eAAgTenRSswq0qT
R5SToOOUX3/oeWAFx3mgNeiGZtW4cazZl7rYCftflz1v08VXAJznjSDsm6UW9lhDdJSVFwi1niJ9
eICU3afLSKKl4z9HK82WjMGELfVz570+x3rgvixGpziE4GeOj5YsyLA3Q8TZOP6TlMpVlmHCCClC
F5/Urn9c5N4x5Vhw/QjWkJ+FAAlvRFp9xJevtdykIbheqPlQGfm1PgsC0rZBBjjlZQwYQzfmrffl
ENrt5wkxtZYCrcas4/1UfSg5Vc4YzNpV0FvMMKxV6HMg+YgpNGbR3Oob0PHNXdmj/0fadSxHjivB
L2IEQQteadrJjbxmLgyNo/eeX/8S2rfbFMQldrUnHRTB7AIKBaBQlVnaYrYrkVHckrKqOgjkDkal
Uo/+3eYlmyob8l6CU/36LJ3t4pZSWiZZ2qSAyRW8hNWeaoDesywhJLvfdvRVexQw1RLLBDET73W5
JaGAacC9ziShDZYt26CvU/iZa9AChIt5qVT6JC5xRwmq65i8DoYXmQJnW92UFhDcqUeNtHqeC2bH
cNGmt4boeUY0Tgx/4Wi5DnqRWcb3e/NRMy+7dt8Ji+XYMHy4JCxs4BZMHBRZ3FqgSPIfFbxsdXum
wh5PiNb/RChDNGLc0iFjEFWRhUkpukuLXhf/1bO4lUIGIikTSHBdOftZGW4DKspZlNARzQq3TLQy
n+qMORatL1v9qkZ3Bdn9twXC7TlWU/ughmDDlEc2JRf6fFWo3n/C4JMfM2S1VNwekSbUZbuQoGSL
KKaJpKAEg8XnPrIkq4y2AYqmXRQJmsFfTRFbx/q2eXZhPuHRTynRgh4Y0W/zJn9oUHnUX4x34IRk
GnifbDdQFoDcuo9oGFAd25cL4bg6QmkVSxznz+3kSLes0VikgMG8dmON8tkQ1S9QXoqrCF7a80No
4pHbCL20AKlMW+M6b7jbnrF+Ol3Yx8WEaCrjLmFxLX/5g/rQh4gCo3L8Jwyb60mRBRoXE7q0ysIs
w2j61e6tqhAV4VngzSfGCtYJTiKioeQCxDD6SqgoAAsgPFwnlxna/QLje9/uTFmQXRTEOp2LE2YV
l3nEXJ+ms5P19/74vD1PorXFRYlxjJIiZrRzKqr8IH3lNtNFp3+iEU5RZV0BVZ9hqXwjj9TTsTcr
VHnM2l0ut3aHasV/LQvNnjKXINxQoecpjbSM8fS93RmwnFw1s63X5k0nxMwFp97VmVnYxA2cJcdB
mSuwKVWepPqaiNjy1xfQGYC/TJLYULMRmojQuHDUXbfXY2fO7Pl22oUH9FRkeDKzt31h1a8XiFwO
qWrzrCxDhtiB+7K7icDDqjUvaXiayf02lNA67mQlyVC9yEfcxY3RQ0/e6LKKd/WuC7zgYXK1g2jN
rvr5wjYu3BYxFMOVGdOlV8dp8PLmslUEG67AIyj7/+KkVTd1nc0Rhi8YHnPruSoEYWe1gmjh4XzZ
vgkpCL3KAUAfr1o3/KKBtCR0E+c5n1DSqX+SuXiJyIVVM+iSwaQYNaLd1fmTNe633UA0K1wkRbFv
HPsqvGAor+c+sv321I2iFJkIhAsMjQlGCtQgYOqtqwpyMeDAED2YsU982FwX3sUFg2zW4n6aABEO
F3N7SyEdGIIHL88OfnsMtM/csc5ofN2+ksdDXRlAq4O71DjN3d7Mf6aTIAkjsMniokGg0VjtfMxN
1t7p0iFSTmPz3Mxgiy0vJBF1qCgeWFw8QKmBopWsEFACjyuxWQ/ZfDB+ZlDvvWT936IqMoFT8FWw
ZAyLBMlTFr6ZAo496bVd6KIVy6LKhl9YXEggeHmcUOEI/ZbbyTFfGMsQaEPQGYc9CQXMj58qZmfV
oUxHnmoanxM0mlBGaS+eCY0rOTnFX0owm5Nrs3T8hr16uYEreq1Zn7kFJDdzWgL24obVxZH75Imx
FAZe4kAFFKoO/6RNd3VIF3BcIKdNgnqOGe9sxrce+S2WGjQd6XF2mOZosBNpF636yQKOm8GUtKOs
RbCO5j+j8bEmD3n1czsIrh9eFxjsNyw2DjMOFUliPMkdTstvju+7s+lkR/Qdn0TqBywUfXDJBRgX
0ps5n1s5gUGjj8y0eeoh8ZJkTpnqF4N5S8qnqREkqtkXtxC5IK+rXZ6NrF5zqO9q/cdYHFq9dGQq
OL2IZooL836vGD21MIpU+oKOV+iQXs2K6J64CmIQcPKg8VgzKBfocwjD5WkGENKf5OZrNOyHTuAO
6xBYwZaBV0ntg967FEXoCscun06jnRV3pH20xuO2yzGv/TAlxhmDcwJqjFGlT8BQm4ORX2q6YIda
vU7rIFxRkUQ1zQ/E9+FQ+W1vDqlrKc5Q26zKOt5JjlTtyN7c090kbi1bs0knigLSM0r0D7T0rVH2
0P8aYdM9ezNgnWwyAdf+6EAi0B5/5c4kKp9c8+wlJPtJi4WbtBn0U1laPxwTR+q/WMat1EZOKd1t
T9fqyW8JxEUIiZakkUcAZbgL3NC9gsMy9OLUK3k3vbD+QDQjCvkk1ydxMaK8l5BCmwl7FmFkSkzf
Ofdx2pxPDDC+rWQhSeLqXrK0kwsVRajKxaDATgPtX9EhOUnefD3sUEy3F6dgRLPHBYzQGuRsNgAW
m4+WfqNqspNVXt09bE/e2npe2sSFDLmAoF9KAdP6V6ps2rnuWuR5G+Nvpko30S8Bz4d8wXtPDNK5
74OgR9SrXOWkOA2Ir3xXnW3pkTUXTAfRNrJu1RmQ2/XHYUiDssQCzxPZnrVD0lZ2LgpTIhBur28D
PQ40BbuiNbWO4VeONd6U6dP22K3HjbMl3CLu6lQi/QCQsM0vRrU/tcmPbYS/ceszBLd8KyPIe9UC
hNa7of/WRjke5C/15FWXOthnRF0fbJnw4R3vIkQDFyg6efhdSq1jPY5aTI4SPgfyIYtNW1e/5W1i
x9Zn5BEWWPxlJBgyzZRmYE3R85B9KbtHeRRQCq4uVKgAEdPAtgt+iffOPZm5OekZntXzOD0Zwe04
1jtoVyqtYKWuesICh4t3UjxpvWEAh6IhM6+/N0RwRFl3hAUCF9/mhswJYQiQ+NagnMuqtySHtjgs
K//gsLy6fhZwXISrjRmH8xBwnfZi1a6p7jtdsDWJ5oaLbqasTeFQAgJFQV38FMa3ynQ/NiIpEdHI
8d1TmUxkPZRQfdDgHt/hfsgadSVnGPbTLvgqC/NFAl/gG6eqJu36eIJdcxvfRQisEpjzPxMWztOj
cjE06etM7lTmDb/TDu9mTIbKcqoYdPJMZVtUobjaEawv8Lhw6hskmsYBeDhFtC5ob70asvZsTy8n
b/RUL/Q+c81eQnLB1WhDU0t7VjRSv5iZo5aJnYnkbUVTxYUHsB77ch0AI5y+mNpvTTac7YlaX0bW
my4qOK/4XEFZQy9nnnEOCosb0v6qfoafEorSlTMEN04odqmMmgBCux08czcfdE/dE0fFlT0HD/G2
PeunBdUAyQz0IzXCN0DSfrb6ScdKmm+Uk7lTQaBjOeS2uCRejCZPkcD1+uI94/GLdzIazehj4OE2
wC64sYvn4efqh3pSGSWxIOuyOl0LNO4sNOdVFERKjbcgULxDy3ZsTGcS9WG8EQR+2GMXKPziNeu8
mkPYxOhaur1/JPvq2O5zoRz5qnsvgLhVO6Y6xAkGAI3mZPfpr05Ujb8awhcAnO9VYNhKhhoADbqI
5l2DJroo23WDoEJVBMMtU38At40pMydIGtz+hzuIIjoR1PDiRsRvszpkYKnDYVgz5A8KN8GoqFox
VijgqV/i7ncbfcbDFt/nDgqQHemDfirxfdawQj0N2kB5LdoeVv14gcIdFnLFGMImA4pW7brfI6i1
mYKAFOyGF8/aK3bkDrYoXq8uVZAQmZRa2Ls/NJnTRJOySoMguRTaGigwrtmmpBz7wZ3cCiqtoozl
mpGGYskWcikKxG44rwj6om6atsCmPlSOmTz2ReGk46Mg4LEl/36xmmBU0mQT5VyUqX6+P0Hq1pjl
deb7Tr9DytBJb4zSLg/TLsZL2ty6AjS2Ij+goZIZjGcQUgLTwns0M+/GqaGh76j39R8aVeyVxnrs
XvQTu4uJyJtXJg3mId8LyVYVzIx8PNfIFKuy5FtOktrWDUuKJnujdbJLEE4iwM7/vhX2HR4fz0My
Yi5r4CFi5IoXZz+lSvBkvHJYeY/BRfFG661+ztBqUIcpye6ijuCdA8ziI0RiRlm5M/RxMpGVnfvG
jqXQ+hl1pZp6hAbTeGgM1APYRREHr1aZ63eRoYgo7z467vvfx8X/UOv1xEIPNdgRvLC58Ole/feP
/+8huMhfNrofJwFCjFWUtpo/RZHIU9mP/OCpZ8dRuXURqnVCRwODLO8NUN9Ue7RAuNmRHTvE+ST2
sS0wblkUg9wYZosRy7QMtEWBkycCe1bnBAq1BsSLsR74hvOixAOp3BuYk/oYFodxPkylt724V41Y
QHBXKtZMEs0qIKLkGEnf6khw111fywsA7kIlR8qU5Q0D+INJkfEfhd/bk76HLpIwU7Bujo5GbAXh
Q+HDbxKYydToJtDU6qVJk6vBbAUj9nHfhxczJWlLAY2rwbd69zTQilSCj9EksOXiQm0jO9Lv/H+v
9w0cQ4deFoPDFLyPuiSCHJLPghJFRZWlXg7mU6U29igfiYinYT04nbH4bp66bmjWDsBCbQarscYd
SnPDp841duU+dczL6SDqM1z1bbC+GKqM2iLcFN6blxlG2Km09Z14NBw92I+t7mXp7bZ3i0C4g41R
a0Y5lL3vyMlejnu7mls7EOUqV4MOyFtViFCCAIB/oyzTLulDih5/akLum5W9WU6p28MLY9T0MXif
sGkBxwXqafDBKFMDLmxRen9R1MdA+tdVWnC9BQQXqANwzCjD2ACivqXVSydS9lldQovvs1W8eGfo
s6AhUY7vV0pva6+6Nts+uTRawYlzLRgQUOSDQsBiR0DOxSjiJ/QiY99prGuVPmuFoKJgNbYtATj3
mguwxKAFyne0K2P/xzGF3Br/V90WPc6so0EekGho74PWN3eCUHyq5tJUQsXHHTzZw33Qpa5ywwSe
0v203/aylSca1pB5RuPcDL0xBR1loKF6genayR7EJ2wrsMkdyHDkF9T1f0qzD6jQ7WDxFRsen5ow
qR9KMRYaWN1MW0quZHpjpqc2/rFt3ZoDLmE4B5yUTp179Lc6RX4BzWy7m05dApGff885AXNAm25p
JlMv4imuqmIYGoVgO+r77EkzOmwYcyaaqbXjOVHBOQJXV1iG/P1qsmbd6sdGtRwU+oaejvSHD40f
0JKaEKCo91AWEkSg1XV1BuSPy+U0jZQMiuWo1s2QeHp3tz07K7kINmx/WcQnK2OrG8KeATTBrmmQ
7Feuh/iLqfY2wYWnwVxROxV2Oa7ugvB408Cdw9Dw9PR+IKfen/rehPNpt9YN07fLnAiU6V7xIzvm
UH/Ke8982DZ11REXkNzxS8knXwoCOCKEOLHP0sbOh/6Ie+WPeS5321hrm+HSPM5PSAq+10qCn5Cq
vW+sIAC9W1s5AVXsbaB1//hzHNHU/X4ckYprs4ytLnMovhWN+Uq7wdmGWEn5MRc5Y3DBsA3mmEwR
5gq53+lET+194IFtPvWiI0qRdv6dqN58RU39PSIXELMJV2OcY+Ade3WXnd7yFyhXDFCVfTs6k1tD
NMD8OmGJ1wJjV8cTPPQqNWRW6cICwGK7JFnRB2aF05nZvPhyYNNIUN6w6hkLAPYDFgDTkGQN7QBg
5D8by5lByeCL+AsJc2X+uoRCk7+s4HZjgleuPO0tuN8NtpQJNcAF5o31iRU/tHtGyFfdDKj6FLeK
rTvLAprbp4cqpHWfwb7GU180bzyoSEnfkT1jTgi9CsyQopgsmjIulKhdEUkS2tsd7Zt2kuzGKX6l
F9aj9CjvVE86Wg8i1bXVQLIwkQskWRNK/chO8I32Av6UTLVsSz6a6atg3TEv/zCLOgr9ZB3FfnD4
966CeslKpwoMU26b339cFTR3xhp0WR+EiGRwdRjPaPy9JAkSNQXXv+WEybc5em5FLyHrnrEA4MJI
TLWE5MwzYkhysIRB5pgOowoLIJkYCUkTV2dpAcfFkLaZi0Fjo2fVFXqYbq3xjio/g8jbniXRsPEB
AxTAaiZRy2mn2i7xRiUk8BEhsP8vIoZaRZoWxzBEhj72qL3ko7ttwvppF/deqmgWMo9802rdy0mu
j9itmJ4p43OVPD2xWdaAiSc1oqM8G5KPfn2G40KEFlSqPrL9pDu1L38QheK08a3bMWLo6SBKE6+P
3xmOiw/I9KM6OANcFLaXVW5djvEvwQCuBvXFAHIRofWLvimYRSRwu9q2bNM2d8EpfTav/MBlZL9i
JQuRWVx0ILFZB2DHw6RVCRh9Qpx7b7fNWkVAQh/1wLiFIjH23vEyPSJZjyJkR21c1GaU08t/+z7D
Xzg2VX2dxB2+37ahq6Eu3DC/fgYBQi8QK0BO/a16doEQtPGYlzMSYpN1P8oPnaitgrnOB09G1RSa
hwyK0k5un02NeFAqdC45Y3kbFJe18SOXv3by9SBU2mPB8QMStXDvAG0GnlY4J0ZsHqeSZah8CKy/
Ud/XhzQ+9Hh5j29FLzmr7rwA49w5zEjTJxRgunoXDJ6V/YxjQdpDBMF5b92lZaOwY5Bf31UgcCye
hsbZnvz1a/XZDIU7G4d0InMzAQMs5nHokhfGQc8Y9qT41FwySvjItdzsM5axGQJDMFKWPDfVEE9x
M7fgWevzm9T4JqFPIClFWvSrIZtRh+kynqXYrff92lHTOQoKA+9EgxNdyx56rq6oO/yQ9vnJcpW7
7ZFcm6wFGF+nlQ9WTrMw8p25vOpGp5S/zp/JtDHWDh2ESjIlfDICRexxVBJkehtEs8DyBuOykR63
zViLZ0sMLt5EeavVlg5/MKyi26cD+u5MIxS1Z6+6naLI6H2SkRgHP/X7qdHVMMm0AjCp6qRHlqUc
D/Fzt6PH6UtR2M0lO5XGsbtt3OocnVH5RAEx0IRcMFQVJP3x+GThBj8Yope1tTDEOo8NA8aB/ZoL
Q3gG1SWd4lmJ6eEpXnSil9mxg9bBPxA5Wzv+LrG4KOTTkla0Blb227pnzADZPj8gEzG5aA5xRTFv
7bi4RONmrRlJSAMZaEH93adeSTNPbo5RL+IUXF+5fw0hnOS9e9CubTuZvZv1wZsCgX9MfZbDruAX
00HNncLb9oy1TepsmcqTvsXhoFddw8ZR3430FkprttpfGdbzkDxsI6374J/egceG96YFSDcGQQ3T
/FZxioG4UmXHuSAjtgqCwAd9cl0Gywr7/2JPj83ML8wAIB2eaf3wySqeChGxxvokLUC4I+pg+DSe
2Z2ym5zkia3h+eBftpnXe4xkWHREXY8ZCzxuXaGJuphaZpQauEzBCaTGzkTscOdf0ntGbDwd5MwW
bVUr3UMmPOM8ltwSCyhN0BWKoDGcBo8plqvXGUjsoJUivI6tBt8FFL++ZLTZB+xMMTaHIrgLRO8c
67agYgK8/Khi+FDpK6upmcyNhgeCffqguiiSvmd8VizrUDx/ws8XUJx3kFmpu9kAVK4hTY8XFU26
SjXBa+7qgC1AOJeYoikhbQeQqIv3pRUf5bGxt+1YzcJCXu+vMePmP2tMbVZrYAyO7MwudMp29fdI
Av/+4IJS1fUDexBl2MhapEVsQDM/VF50k0/UW7VVzODqwx4S2VXlsIxNfE/dGtJeqUfBoghRVVcs
nLO6xpa4XHSqAsT0wVTwCnoc8apjQqWzvUCbg2ZTm729hlfVsyGIvauBZAnK3aFI7SdFmMPYsLDp
FWMSZfw20miH12g6FGrHCo1kXrWIjlorR+ClgpHG2zPZjhwkSD3bKSi8ZNep8cCs/xQ40dp1fmki
F5ChBzhT9KL5zrhjEuAIlEfjgTHXsfSBddRLkdeKALnlhwq9Th0ijKlyS/f0NTpFV+Hv4CH4QncS
gxOFSYV5Bn/5WlrILcVQbYfeYh77h7zeeAiuBlzvq8HBn5+nx9LpLshx/NGhNDqHH20P8FogWKJz
i5QMiZlKPsY31w/EeMh7WTSga1vqEoGLzWYTthWKyWHfZXpsjylqEuhl5Y54dyx2knsrSjWy8doY
Tz7VaCAlk2cFxlOqFE8pL6j0wzRiJ5xfp0oQqgWDZ3JJxxL9K6oZAyorL4zpS9sLJudvFjieI1CT
wPJnnG9oZaKZ0LCALYd5x6qv0QjkUJtFT3EZ1HroPINxrpBIKhnCycRj/nSopsyW0duUd5eZ6Kls
dTNV5TMQ5xHTFBkxtB1Qhmh33ozy0QAnfXPP2IxEJdcCLJzp3oesqiv6xE9hVHw5umg/A/Olea3u
rZO4c18wW7g8v8eKNUVJpRmzlRJGgoFWyADMqg6rH2FcP6LIsb6w/hxGSHO+h8tZrSOSj75Dai9J
T1F5q4mkMkUQ3AaTZaaG1CMgwuxrCt3uBsx8Ipn19fV6NoPbVOa6HBOtw6gR3bfbn/K4Dzvsm+Yh
ElVGCp2B20xo1FuETDBnmhzjlEPXus9PDQqImTSPJO+2Q6vQH7itxMfB2woMWIba8vyIctSd8YXU
jvVN2oPs7kIkw7W9fiGC/t4fejXz8c4KV7f6yilmO1XKnYWGWF+0J6/vWOcZ4wLFQCUtTJDCQ28+
ctJv2oTByYdU+DE5MnFO0e1Z5IVcvEBeAhzzFgwz+/wBb2PfM/Jcj5K3PV2C4XurZVgcbowZjRNW
DufoIGBhVYmjQ7lZM6AZWA8CKPaDP25Rfw3gm58uoKpsJnmhw6C0fpB7xTWjxyy6UKV+L9NHnV75
wrzA+k51RuRixexXQWVFmLL4Uups9tyX7aUn1P9A5uC6dlgrj/+6PZ4iSC52ILFYVajmxxUjRbGe
0aGpIi5EKneC4PF2B1mMZFkWihUZGMkE1SVB89TiFWbQjl0S2r1IS0PkIFz0GJNamaF2gJGCzung
GcHTbNhZ+bw9bKKo8XbDWZjU6lGH4xRgtCttXx/VQ7K3HkewiLxdnAWeyH7zlidyMYOWki/nb0tL
Dm0reYyqcRdWIoWy1avgecdHEfH70OTnWqL5bOhQ8fabvc5St3kJr2U32QW7p84RDOFaInEJxwWM
uoqTWfVZ4A3fCBegL3qZ/2bNi7mwqUs0X/xDgBG0Y6kj+eBoMlolVRcECEcrsbX78O6f8AMJ8bhT
hpLRcLYy4HWn4re/L3f9IfxeucUDToU7UegVzdzb7WXhjQSFanLxFjiOkH32sityoD9zPA1BSRIv
HGrriohtBEta4eJG1Y6RWkiIw3IeuXP8WIKXr+87uyCjPXVP264iCFIK+//CvGkYKlOtMJgpGMyg
0jY9RMI6c+GMcYHDKsxQVTSASIfwgZWjRVemF05QV2RJ2UpYXyoyigWyhVEFLS29LYBXkzdpjPC+
vsCTO6iPNJs4rACOepWIC1UEykUStRvDmQSYNiMN7RQV9VHpbs+VIP4qfBCZ0T4H3RHczPHqRXvN
lYPOUXr9QHfbQCJTuPChEB9ERGy+4uImlF/j4Xb7+6JFxT+n1FpUVtmIsYLipnxiJ9HgpHyJjupJ
u4E61y7f1wKTBGPHF2LSlEpyNcEkFewsnbKrRnCl4PoFTnmBbas7CkplZYLa8o8tjnqqqqrJEgqt
W152p/8z3iDVPF8X6B/HcepRRPmxOl+QP1RRMqtbCl9WV4Ibocg0AxszmjaTGtrLomKC9czXAoL9
hMWSyqHykmk6IMi9Ie/zI1M5T59Bw7svKWh8WF+S5P77blFTURegXNygSugXZQXQTumOmlbskqbZ
b0/Xql8sINj/F3Zp1mzOlgWIST4q40nOVMdXD0EoUlRbv3otgLjwEEiRP2uVzpLBA+78xGY3hgJE
YtPhc2nRBRYXKOYc9eggkWInqNat8bbXHvKDumdPe5Irel0ROR8XLGI911JfwggWxkU63iQi0m/B
93nZBFI0E4YOxtR54FQBtRUiOC6tr9i/lg9PWF/nYU9kliKRRuJSw6maxmkKQSpLZAZ3ATFx9K+n
EiBUumzq0tFz0WpZ32bP065xB4d0kFJ5UjAT9f8FJuixevmziUM07UI0LiLgKqrFLRohnQZ1ZuwN
DxdhVyFvIl7iNzzR8HGhANUm8ww5HYS44mkk1C66X9uBYPXUtRg8LhA0bU6rngAgLpvKHkLcn5Tp
pp/xLESy66iJBP4gcjouHqRVVfSGhOGLtR91d2GMtWd1oiIdEQgXCEhXBxnY995GTVZ3Bjq5Vbw6
bY+c0BO4CNBkqZERhsLeOaFcj0eRGs+pR/bsEzv912049rUPN7bzRPHM9tLoy+1k4lWtnXZRCKq1
eHYG46KOX+a8cMYaDSM6PWxjsnHawuSuHFOi12NuwsJGzt2S3A+5K3U/Fbnc15aXJC/baII9iWe8
72JfSqOUrSz5ITAvyFQefboD14m7jSNYU3wtld8lE5YVcCgFDccX1b/b/r5gSfHE9lahRXOo4/tF
cCWRyM5VW6G/LXAiK59qYFscFXQuPqR1rrVBxnzQGd3ZhbYCHgL9g7UvcMEWFSaKPF7ngkUuRXnX
+7AMVFGnxIu+5bLd/CBvpCl6bBuiV13BOta5YBHOSDjOLPplzZ0Bnl9S2Jqox1CEwcWKvksVvIVj
g9KNo5o4bf4UlKLa5NW8xGLtcpFCGWuD9BFbR172yp5z6ot5L7+ATdUjInLp1d6rhUsY/MtH0YKo
3cAkxWns6oobhD+y/FrVHC363sNOazjkmcDlBUuKf31vgqYbQEKCzLB/NbaPpaiwU+R5Bn+MqJqo
CDv8+tolO1Rc7pNfBp4SWeskiOdFN+n1SGSh4Q8FBSZ43t6fjiU0zwadMeEAjpKjSLc7KXSarLet
7HU7VKyP2xmIM0sjCTXAiAbnC+98lFyK+J7Xnfv8fe5olOfEJ5I6YwEVYIZwu7lv0SFBI3SJl5Wk
iOTAV8dNNVH6A/FyC80s78fN9E0ZOmmshKWSTSeVtd2oxaYbqvNrGM+C7WLVtgUYFxzSRAOxggQw
o75LtYOSfZ3Uw/b0iCC42FDHQzn5Jt558RRgZ3J+ldR7qcx22yir+8XCEC469DLaVxIZhmT1LjYg
N+jSebCt+YqROW1Drd9nz1gfThGlIgWtBYsiKIrWoMFlBSvGF70BL2f+O3n4Zxfa9cTHApZfUGXa
gqQCJkKQiYmvdHsIqV5rEZYwy3sMeHcWWcpc+8PZZQHJLa08r6gpWYC0IPmE2vZwF+0hTtzj1s4y
YeoX8LZsD65gHvlzhVLkSTVNGFsf3dzKPkTerbKSE7LqcRwI6rgEK40/Y5BJLeSeDaief1UhBpXp
IBceoNoji+jURVaxNbLIFExqbvoZsurORCUzRw4pyuzIlGcvDVu8qpekvpHaSpQMXlt54IEzNCRX
UL/N3361Wkbzy9wjP9tpHohtQBevqLY1jcLC6jU/WSLxrlmZaTBZHSvDsW7MHblI9iZkgVqPePKh
+C6iRlqL+Es4zi0H8CXFvg7DanV2UCCzAyemwDdWV9sSg4v6sVqFIw2AUXlWymQ/99oX5RhdhtfG
C2tyTffk57bri6aLWb1wknk25CqKgDhbExL2g02b26wT2LXqicjyyRY6kHSL71zE9Ufxwf/MDjbt
S2Qh3s8g0h50ZwKplWFRQQRZmynWoITCT2KilZ39nIVN1RwYppRib1agnz3fRtMnSo6X3+c2lzmZ
4kjH/uJM5ZMRP1VRbs/q8/a8rLZHLkG4vcUwLalQpAE7mGWzavdw10g26V0D5YksDCbfexEX1/pZ
7Txw/NpVszRWo35k3Gbos0bgVeSLHkc15nrxYy/ivlnzvYWJfBoL0lcBErQwMVOm57alD4Pc3yVK
ePuZoUShOyUgMlZwyHnvD6jP9dVixFmq8aonVuSTON1uRt/sPyM7X4/wZzjuLNWDo7ItJ8DpZmJL
1f04HRXp1IhqY1a9fGEV5+VUB0F9JsELs8K482uw6oF0WjByIlM4T49bNIgWOUyp0DR+M8XH9hIs
r0f9Kn3tdXsMnfh19LSDmKlyHRisHSaBLCeYUt9PmUYNSgeKNwmCZzCi2D2JXAOENY0gMq0P4hmH
/X8RKgIfBSQhq3gOIAbsK27Ti+RoRAic8+GpUg/ThlmCTHZ+EYpqHETf57yt9UcNxLj4PlpThuHU
iWL3elDA5vbnVHB+FnRZGtUVjhGNB217D68A7nydHNkmmzrqz22PWw0JCzDO4aiqJaEfwRqlbO1Y
v/HH2pY/laBfgHChlXYZYisrwiaQF6W/I3DDbFshmBNeb61qobEQIOo4snKKySlQvO3vC1YHT3ul
9KaZ6m8FyHhhb3S3VDuviG8UVdDftW7H+VbInbDytk7iOMXqaPpXVkmYi9r81ne581mfV2JW/DGY
E3T+OsqeQHgcrIF7w9WvOpBNMveKRLuqyCIurkQhDcuOWQT6YOWWXaIY9Xdtuf6BiRsU92jYFjjD
+mSdB5H9pEWIqcOxD8MckH0puVE1eENheVOPdL0v4lQQWcfFmhllSBYZMZp+lt7RrgJjVCgkE1k7
dqNVAxRRoMeDJgu3enwU6La+icOccvsnOwD5FhxZVxK40+3pbtvXVyPCGY4v8lPr3kzQNMKaTW/D
cdfXrT3lx22M1SlaYHB+3kVk0OuYxegqaJ0BpBBgu06hcDBHjqaJi6vY9z7ccBd43FVijMJGSlN2
Hu7A+YcussN0kz7hPg3iflFGTDR+nMfjcb2rBg1YLb3J0GWIx4fWF9UQiEA4H8/beJpyGSCp2XsN
id2xiA4gPfK252k9XCwGjv2OxVrqcEGyEjZRLJloOEyYBC3Cu+5Nl9NyJdH5h03E1kTxm6sOCk0o
pLAkPQtPkUeP5aGDama9N+5E1TLrO+3COm6nHeVcSaoQaAmSfKhLQyfLo/Rqovg4PTXPQtrx1Wix
gOP22sCQ4jRKMJg5uMYBBwXInfIFbPEGLhnNMdsFrojJSeQnXOxA9nHWUx8WVnh5lfYkPkat4EQn
8hG+ui+rtUoNA2DUb62TxV6SHe3BsInT3pWomzU/Q/kCxjRwkqJ4Bsckbtp6ZEpzmY2jSh9r9BvN
0dO2269P1BmAmyiro+Hgs+OE0bmN+kMaRPmvv/G8MwI3L2iBiJTk7RAJyWMmnzr4h8YdPcXGO8dg
myK2YIFF/AGJ9dLmOPQjdTNfV+W3T5GPLqaEPyCNpWnG04ARs2oJchuzo7d30ShIA6x6moa+d3Q4
o6UHiYb30chox6wHbR3KMHIbnV4PTCERLcI/jBvisD5TYWnn2taroUfSVAyiG5R/3UgmqdIHBffz
NkWAQE7ADa4a1ZY7u/VUp3CHA83dbd/7GyPPmNxeJQ3RENcsD9F4/t5AR2h0paKIijU+h6fqIvq+
jbcWIZYmcmMKtn21LnrAxf6VX+x6/UWKPhPVlxjMOxe7iO63g2RYwFCu8kvWXg3+yfKgX+kn0NJT
W8TZuLq6lnjcrgXRDDUmJaat8UZXc/QDU+oxIbhW7Lrvov1+bWktwbgtawTRIHSXYdwgj05AQmdO
BOMnmiIu3pl+Kil1C3M064vW7DSaQhrjsO0Gq13B4IFEPaJOLZ18SBl2Y6nOIdbWdCvjgbzckZ3q
QuzjzkTuJoO874/UQ/3e50bvL1i+FbExc1/L9RZJleTk62433W/btT525+9zJ015aiKzlJCzniAb
UATPYzaDIPlhG+RvHO6Mwq3ZIVBoIgVAqV0jdBiDF3XlGxVXaZeJsghPEutx6YzHLdq4j3IVPBY4
P99Pp7cC94vha7NLjuyVV3yKWHfxMxy3fsdwokPoA25Q9kF+qYs0EkWTxK3XODdoQHL4XkOvjQDP
UI/aZ1IQC/c2uVVakjw3G4IZGnSIxf0K8ESy7QMiG7hFWtDER6M5APDG5CrmuKuGFyUVbYEiFO5k
IgdtOeZsJoLqqVePU3Ma6O1/M4Q7mhiaEjcVAUQJIptRv5kp3Vc08bZRBC7FH0iypJcMZFFwMM1/
UfXOF4mOib7PrXtDajvLT/F9LfhVqJf/I+26luTGdegXqUoSFV+VOkz0RNsvKtu7Vs5ZX38Px3vd
bVpubM0+d5XQIIFDEAQOavv75f//h2P6p09YgsubapuAfB/LJH/QjtMuvJdrp40wsZQzN8jO9Frq
7mWRm3t/eugTX1k0TK0pourt5eiogK53OoYFIWJz1c5ECOZljZ0UYeYXDupZciRZdwekTS5rQYkQ
zEszlDSZWhyXJpqOfQ3vmX6kztSs383X+/OHPb6YZyHHlBSTFXJ/V29w53+73PnJjfaYvmZgMTLu
eL8xUvmXdds+B07rJ1Z1JP0gSauM9eNtaZ3Legdc/HeGI+3aXaW41IMzsZaagDmoYrR6A1TO7lDd
julHmvWOnyPidfx8FQV7UKc+iywNm6XtjCPuxwijMJJhx7OFaEvz5k+X14+D8CVxgm1YYR01dcjN
D+3Na3g3IGFnNB8snUiz8nW5IEcs7dD6JW1bkACDavVaaXa9rDkdOnIklKT2hEkQW6QLOKRrnEC8
gihlku6ySD/IDVXMT+CCWAwaFlI4WxlESMnDhNebcXUUCu4oNbihnLmTbRZyqnM1DFQzdLcyRelL
eY5YpWE0yRrqEwT0SDTxPnDJXR+mwAhS8OnNBAc0t6NL+y+AQyyDITBRuJ3BTdHjjgxTc+D8A5fN
mdoYIeaI1CWrNL5o6VJ5a9WDx9N0moGiICe8Riz9nFczVBYUm7qa5c7mkzY7mfYQyhVhyeQWCWAA
jt3Zbk2AAeZ9+JKDt0iMt9HBvP9vWCkogxOgoDWyvrO5i5bZdaK8JDpRXL99fp+gWqz97DV9SlYu
oJ0DzjyQHDXmVDcYQdP5rcMbNynWFVKkgAUxG1Sp1SFyvcsslHbxB3/TR244VBx7VwT2gYKGP+wZ
v8/pioKWaMFvMcq9LddSRgG3fPyhpXVd7iPNL9BXlARUm9kf6mlO8vi2nuGEpQzNGibIBUbfjV2z
ONqxDiIftcLLYQnQRr/Dw89KRBSbjVOachIquHPdMCvueLWLtLcwCavaqYfmOkQJBU0As1kyfC5L
8GkVo5k5Jyg/cnO3HV+W5PNc3bH5Wq/vwZlpLr5F1pVt48hJP+GYN41kkIwUMit7dFl7yM0k6Kk7
2LbDnYQI3l2aapb2C4R0w5dpOAz27jIYUt8XHDox9X7JQlQ2mOnnJLlqo+Dy97dR8Of/Fy8Uyorg
dZZg6Xr00D6NmGMxEhIoZxKTnO2YyngFxhIl+hV3JjBtPbGbRvF41+b7OD3OTE28YYSjqU+dDI3K
znbi7hDVsT9S1DKkUgJCqGUdh2UKKS17G4fFxx1KGe4xizfv6JmR1DYJAGHkDEPbuZllveUtlT8P
iaPOuS+XVCcBv4D9fsifDEJAhX5d/3nHrD9GtyyoQefBbjBR1udk91SvG6UW//0M9zq1TMCpB7Wi
6ipDf6D5DMqSjghbKCECDoRdobYxB9eh+Tqth1HbKcancfQuOxJ39EvrJgDBjE7avuZvpZrytJaH
od51ndPlhRO2N3lPqERAm0ijjMfzKZIGCFMYun/Su2m+7UdCBoE8Inuy3rAyzi2ODNOrXb7EMxEY
EdtiC8e6redz33b4fpU/ShGelL/lUYZ5M/7lfaHUEBIOGOphZXIIMYl5NSiRU1J085u3IhX94SBa
QL3Xb9WBUxYPdYo08xBahTNqw1czjl0mgaVZkZxUi6gQbNNDzwQKGsl5uxjKAIHybsRryi2fZ17v
WxPvYNxHqeBkcwHPxAlItxhIaqzgRnKj8m+WfAB12+UN2rTls+9z+WcYIGtD3McWvl+V90rss7J1
5oGw5U3nPJMhgJoyYixqzAtGNfkpzR7sXHJrE0M5d7ryxMhnSkojAdVWzPTqovjNIu71MajL1Ilb
4i6+6T1nGgmgtnRTh1FfkLGaX1BzaOmtk9u3nfLl8uZsB99ncgRYk7Qo1lNubG9PefzlkN1GEt7x
8EwNXk7bi75elkiZmxDwZGurLPkEcwizx7F9WJLg8veJzRGTGFkpRUvC3TWLRszS/Z6W7FoNyRoJ
Qg0xgQFiG5axie/P4/zROPI7i3EoJIxgxgy5nbrveodkJOSe+NsRdNorMaNh5Vm2ZjqWrvXU1ukP
yr4AL0vr51+Yy29mZN6OUlKAhgzViVPBHwx5b6iWO8Mu9UZHelF2+S2vWY5ip3i9vH2USP77GVqY
MXgrmQKRurm3qs8ZRbxJGbzY75paqrrqFQRoO5QGeWnsqKVbXum7CGtY/z1KzrtYK8Hg+P8TRGx6
7SrN6rvlbRlHT/Y7NzwgPj7kPt1gu239GLBl8fmJslgUl6i5lUoGrhN5hwnrpuYW9l0Tepf3iBDy
Wylc0xRNnUNI0SZeBWKJvL/O3peJwFSRf1R5u96eWUI7jSuGqONgX3SnTNB7wENV+TBIwQ+yc/zw
cFmv7aD/TKRw8mZhaSpxBMXigwV6rGoXBjO6vVTcmenS8m1LP+knOJfUqrVVVhA2dgc89STkbBZq
mwRXKvV8qIqUb1Pop4f2Gm3DV/oDvPeD+lHHXEjVSbyGeJOnlOL/6WzTlNwANQO/Nukqij5xMOoV
ge/kJgmnr22XQ5+aUCt6+X/dZ3LN6SNb0MNTEEitoXAMhx0i2Iw3HqC3u+uCvn1gs0NYHSVDOIJD
1qVLV0CGdpNX4N50WABcwmDXYXDM2q0wEubfkMD+AQltsANjTDbmFgi69Us8VZrR8OPk/0WM6gF8
iw6XF3lUU9m2midxgpqIzaWyRMmu21pfzbV1rfSOpECkZAjBRRfb5jrKLTi/zUMyeNMcVFTd8baF
/1RDTKjEzGZZrUJE1X1d2H2Z+5fNYTvwO31fuDZlnTEvbMX3UVnAh9JacpDFXyaKiYFYKTGLMqIz
clBmiNHkD3W/RyJSq4mgnBIhABx603D3L7DhUucbSY6uPqdWiXBhUwZD8xamYhoMnXa/4s2ad3o/
GJARgzhxyr8k9t5Q95d3hPvBb2HXmQwBcKJ0GAqMXcfLf3ptTD6KnhytPvbqrUyVI25j25kowSV1
a1KVwYAo9QM/7+bXtXDUJ6TCK0yfnfZFSai2aWxn8gSf1JqR/ZjyXS6GP2LwVDgEqXk1xYQpUHIE
v7TyRR8KCdskm0bvxLbRuEkVSS8TSyVvbFgeXN4yQp54CUjW0Y6mlmONah+tyPIkGxGzpCwfRurE
o/ZMvAksjWZ2Hce1/IAKp2dcoFbwoTrmDX+7wJ4Vh8u6bZeknTZNvAYYLdw25lVVMJJr3pvbvsrM
649st7qhkzq1m95MhRNL1EG1CX1nggWHBklEKCkarJOTkCyIY/lL1xo5moMSQk99jQLq+KUk8t/P
wom2G0JZWrC2ZZnetsvqN928u7ycBIKI94GqGgZm8UH3qjzivVvvGl/KQxQdWznJLsvjxwtIIl4E
LLw5qUoMdfhAS07nOfRegsoY3mQEGhdGWAq1egKaVBEma2a89moeMLdE1Y+lLBMAQokQAKTvo2xM
ODYW+m3CvJjaHer7AnBg+HxSTgNWbKr+ltEKM1ZU8TQ/Ty/sifjgaWtJASUggbcVcg7easJYksnj
BKsGNdlmG5cMw0bYL2MOn+BB1hwjJodS7ip/V6t7ya6Q3X1tKNaR7dBO40SanPlAswQ5UbIk02oh
tFs+LO54zcfBZ25mOwsqB/jIz/XxshNtg+CZQMFR1QQjIKoSdtDaCF/fbmoD+ALkgA+cQNo0pOrB
N1fyTKBw8EttM7GZh2G5eUDxL2OT19TeEE0E6G3Cw5kc/j/OEKjJJtC7Y8IlSpiftPzFticnHKhS
BW7Fv9ngmRDBUXuZgYK/wuppuwh43u8ntPZkQUc4K7VmgrOWih5Htg1dxuhhiY/DikGAuT+1BrFm
W1VmpmGolqLqlm6jI+HXRWODiRlR61R56TUfPtLs9MjRH+aHzuPdefXOelA+ybeXTXBDuV9kChaI
OtmpWGvIRB23a9Z7u3ptladmIS64fCuErYIY20B+Bf0WaEf4VbWYzayUJbXywhlTaNrEQdEUyBtT
18pZ7IDHZHdZrQ37+0WesGfjMvWpHkIeao1eo6QM4qUenb4uiD2j5AhAqy1qpugN5Fjdg6nvQ7yk
FPaHy7psb9HPtROvTlnSGXIpswoRX+y3vW+ElZs0H3Sq/ZSvyYU9Eh+kTfQWgmBTg5zpKo0wL/GB
6bhKgwkc8xk0EiK2qjvO90i8SyV1V1pRBb2y72uAKWXupDnjvvGWzp+uC3TDGP761+Wl3EJ40zAN
zPjVLMwnfXPBM1wCc5bUtpFSeVHuKLk7YkLNtIt825Xk3Q8no95yNy3kTKKAhPY6josqybDE4dgp
gdk91OH3y1pRIgTnqrSpW60cSo2l6veSt9pyMFHZS3LpBJcqG1NBPSWkzI23fpsWZNJLzr3vSeUt
D2Q59+ZlvTZB42zpBOca62ZUc3sFHhbhTo5nv2ms0qn4sRKmSFOsNiGQWEix97BrwxQ04VAxMYJu
OJStWw3BZZ02neykkyrkKdTOslqF71Uzt4FpBQxj86r1czljEO/0UCsE7m4Eguf2/ts0AZ2NcaVD
nNEZN3qBFFnzjuAMImwb5EA6KsNE2KjRzRFlsw0DVyR3qu91DYF6/WRSZAPbm3OSw28JZ67bZpW6
JpOFlUu7yBn7G0WOPkwlmSjdiCp+0Uc4hTvFTFRzgBxMbvmmB3lgMcf0W1R1WnfN04/ZuPLnv/b0
TMPtzTppKJzFoAWvx55rGOEe2sufOorLYNv4TgL4Ep8tYSfFKP2azcpTiq7016rD6//6AIpC3LwN
t9cRcZor5cWUVgIAplMVdTKmRHpMkjsnS4vSUWWKfJMSIkCgUWT1aspYOl2V3LHNnTAk6gsoCQL8
sZJpSsXNoopap2YFWsyIc37TwEGRgjHTmHgqawLc5UW7yki+VF6vPVTacWy/KitRxkSIEBM8kV3n
i6xiL6TooRlTt6rvmp6iT6GECBBn5rMq2SPf8Pag17NThQE5WYySIYBBqMu5FDUSCqHtLwyZozL3
9JgIjbduZ6Zx2hCRV7BRtUoNS2yIdfP2AIkbhvnMyQpQXOtR8LZ52J0JE5wfTH5saXUIq1NQzhd/
TXVgVkj6NaD31faXD6FNWz6TxVf3HAfGNQQvLnYotQ+FEiT14fL3qd0RXN5M4PCNDV3a5NrM3DR5
bd6RiP9lbwSHR4txPpURRKT9rrf2lvrN1qj950j/W0B8tkyCy+cjrmqpCiPLr6W74Tbzi2fJxRiZ
t1KFq6ZzqaIsat0EBOirJM+nBvtimvu1edTLXUWxLm+VHJ8vnJi4MeIh7zDsuPIK+1YyjqPyUsQH
qUid0DzoylXef+ljKoNH2JvIUhxPuRpZmK3hNePdzI5WvftP9iaSFMdTOuvoiEFo2n6si+csqV2W
UdZAbI4hxAWRKc9lUWJzwE64kyPFi0rQ6oXlvbbUfl6ibS83vLUPnXhiXr4kzjBEt1pmvJZT72kl
9bzCfeiCcRoCXrQ100D7wPdx/szMo45H43X2ivcQnf9iLwJWDH01YYoI1J4+JC8/xi5IbpODPlZ3
3zV24RdpAnJgKmWMFidoZeItQJP/tua/LpsKtWwCbrCqMZOhggALVa+f63py1dCTGMFiQhm8gBxt
Y5RpmsIg++JJN65Y/XxZi+278wmaxP76TJ7A4dRhVzACDXNWNTf3Yk9/wDx25MWNQH4lySuIhRNb
65sVHNaDCYn1xzmwvmt+eif5Myhpr9G/5yovfNSbdWs/XVaUcDpx4K+mFdm6tNguzK91KttwC8md
Vcq1ebRwwZdMMZqozR69idCtxyATlDehcrTcmx/45HK6uJuwDbGJpk5ydI53UKnSR4dJjVNl77nG
nozD5P/g7HjvTVVpCw3qNDVeR8zbGF2Wpv/fNkaAhX41TdtYIWM0UwccMF3ynC2Lc1kItVQCGqyl
2XagLoQi/eKMmeoY8afLEoioS8xLppMyN00HR23Sx4hVzpB+VTonMTJnoVKSWw+Q59hmCqCgo+zR
bnjMmh8Wv/Tsu9ljmK9e75NrG6+e4y0PK7OvlxXcTtucGYMQUyirEUJBbJT8oTx0DxhUu+MoYbcY
at26kUe9PRIeK2YrW1Sr23rCfYkVXm4/qxgyrIHm/LJahGWISYdW1aRObbGW0fLcmF+VlIAE6vsC
IkiFLvUZD/3tBG+1SejM4ctlDah1EsKJblbVqrewTkP4mtZe0x0rRvgopQT//QwHljbPlEyBEmM3
HGe9PdghRWVJ3ZEsAQfkZrSzki+U/li88DG3oWe6THcW799gJ7VoAiBMzMolix9Cw/Dc1c+F4uUz
cXfh/nDhLLCEAAGMxp0Z9rAsbRfu+NTeLuDTo01CzPZjz8kvLQEN5sVos6aGKob9qnyDKNSuwdRu
reR6Yhg5L3syCg2pbDQV/ostMjlY5VdZwn4tyQFJhsm4XZIXRXka7beH4r69BWUo4ax/wCADXSDg
27I0RVhTNk+ZNJcGjCTCm+bYf51rXKgK7aOs1jvwXAZ9gnd8jBJGvrUM7DQPMiNx1iEnFn07hjn9
D2HN81AupJLnv2Rz/lQsnt3dL6YRKCs1/XHbTk+CuJGdeV7VLyzWOx3VHWPlW/VVmtnuOn25jCDb
7v1TiJitZrWVWmEIISsCP8xfTtnjZQGEFmKuOom0Va1jCKjkT6Z5M4CNKsmJpBdlG2KGWgOzSokJ
NjBIwzOd2ePPMZJrJH7rgzjRz3faw2Wt/gBZp3UTkDfP2sxA6zmyE/lbkTRmVKQgfpObA58PW+6o
epKtjmIc/CeBAg7LqdmvEcM6WrlfHswA81qTm7hFkTRveZBNyt14gu13CDvJEzC5sSqt6xOkKsE9
z+mcip113X0EHSB6tClAIVxKFRC5zLoYrSnYvg6jQFEQ5MZ15lTSjby+Lxg8aSWASJ+mclwwbJuN
Gum1vC+oMkLK3AV0wKzbYjUrqJIzKdCjL1JcHMZ8T1gft65LmyNAQzEWrMO0TMRHtsN5XQo//GT7
0ouEEFDb/4uLGw9VLggUZ98aY5OMUgO17OagHe1g/Bo+1X5ceNUhvKJv8NsR9c9tEgffgt/JkuoS
xrdiJDIqIzFoBkTzyRR9Kq2xdPLBIsydgEHG9T/DWlmJoqVJoN9sHTTrJqGGiBFmIdJESm3ZpVIJ
u9Oi+qrvCj9XGn8sqLcZSowAEko2FmWoQEyW7nNMa1WuF7LlnLA9JgJD1yQ5+m2QyzmuoEVR9qMT
AoUshzdCRSQ2UCoJ2DAXajfVMVRKhufQ9Grg3kQRQBH4I9JYsUxaB5Uf6S2bPTv21/55bpnTk+Nq
Ns3MljFnmaFqwRQD3XU0qqHSIKjzk4fVw9OZH3v5q+asbnbfYIL0Qr2jbIeIZyKF9eOsfFMlI0TM
Jxvv0eZeL0t31hK/T8zAhnngH7lJH33FKL3HsrIcbYAX5NJVianCw6AR0RO1AgIAY4IZou8Uni3X
4PuQwn1rLe570PFMZQGD9WSN9IK/48UogdID3qpnuq3Pp338mz4V/rnfsPFMnADGqiFFdTJiU/P5
ahwDA+2iyCM75eAteocg5OmyesQKir3jVrNkua5Cu6S+XeWnMCRe+zcd7qSO2DuuKWXTRDa+H813
c++GcuwsHSGD0kGAW0liamwhxPDkzApm1BabjKyY3jyyzvQQIrTIsIemL7AtJXMNcL6EnyTQhnbg
dgisgI5hKJX472cnSKGWoHPMIS7qWGAnhh+uVG0ftTMC8upgcYu0Cq7MYWoBQ09ULtcao+Z2UpoI
iCGnY88kE5vTWVeT/WUdiWid8BdbgADNko3MQpDkmbLhGCaaWvvnJP6SLw9R9twxov2BWjQBDKK2
Q5lCzLWJUZWgJ4NjszlyOlt5T7bnzN4EGFjiTC1GHjBXSuUnbRHUKZU/v6yLJcu/2li6Grbdddxt
xucp3eXLXWQSj/vbV6mfavzGL83KEnweJnZnvdN2tu3IfuaDMfCvcfqHYJ9KnF82N5Rm/6qUqhZW
jA45XDSM8L7p2XFav19GTGrZBCTAwLG4j/iZY2qds9ir29XOUD/+NyGC/8uLXc81ePU8NlxF+j0r
XuP45b+JEPzfSNIQD0IQkUZfzPxGmT8bVOcvtRmC74fZYHVoXUCJbX1rz6WTzd8u67CdOzqzL8H7
MTkEsxR4fZJ104K+XLoN982huStdituM2nXB8ZdpyuqJnzFle7OUtVPPmKlAgMv2rfxMG8Hpu7lq
s45HV9oH3sHQ7KSX4hC5YFgOKIbly7BpiZ3fpax2bM6RdKuryI10oH/xae0cWz6a1rUGziJio/hf
/3NYg7lpv/plbDMGeieoxknfU8UpdpKbB9Kt7Rbglup3+W69l/fdIUW2Y9ldFk7s3Vv25ewwtQvp
n4ehLHlN2FVdf+va/yhCAIVG67JM5ZY+J5911eHFC2S/KgWmby+wZ3p0hl6UrQEh9ccfg1Mr13bV
R85khYY/8q5EeK9YmNyVU8NWHhqO82MtXZPF3dtZr5O5v71OneljD8qiygOwGs0SD2+UmH59FX8f
38ZtWrJ72QpIcQJWxGBQqxWOqeoOs+eCzJ/3MHUQE+Z+EryHot80zpQTAKMxQz1D5w5WLwhbR4Ow
0YkOfPhYgCG0u/5d5YZn8gTsUPRynFMLi5mh07wci6cqW4hQi/AjMbvbj0NfVgv3YSl9Ya1xly3a
s8GoskbKzsUkrz2Naj/yfE1+UN3OKR9HJ3NX5ASaoAYzwLtKnE4rJ6Z7KyU3+0SHWms0eEY1enhu
uEnnnIAIUi0BI/IuXRfwdCHrtbcf+dzjGKOGIowrxR2CZ5Wp8bLUcaIKQURV11WW8LtX8cLF2bfa
I+aWgAQj8cgMNj/Kf8d3ZjKD6bKuiIWJQ4fhiiAkh23oDh9KkaFcGPn/QPLZbfdRDrrCRRLpGN5S
NDN/0PIkWdBSmzAMvpPxOhaqzceepY9WFGKs6QQqJ3u9XZRp1xrSdapOTothzDV6SAhc2T5KTcVU
GR9GK5rrIsstPD2pvQK0qpUzV2A4ia6aI58lNUZO7SvHFtmC0VHR0EtPg9uG6ZN4IeJNjTgNDTmu
cY/7y5JUp2pfLyu47fYnAYLdamNh1LkK/aTiLjFvp6EB/+7+v8kQNlFPu6RNIzw6y0V9X7RsX/Xq
gU+1uCzmD2fASReu69mRU03lOCQzXyxv8cOX+LFHd8/qMrf+LH2iYkZqZ4TwFzOQ0Bmv8YVTexfV
KFLx+B/VEY60rtYx3YtLaL0pd0ALs8/c6FBgdHuKWSZU2fwfEOy0esKZZi6yncgKxJUfjR2g2c0f
zdvcmb/LeFqPAmr9/uDaJ3nCmWY2aMaSSlhFxIl2+TNc9Fz7y8fV/xev3/y6+zuC/RQmPkrM6qq1
bQNhY1DcDrsZ3RXpQwqspO7d21B5EiSGwtlUSPoEQf1kewxTaP+yO+YMMcE794e70UmOAAxzuODp
u4etr9ZuND9E9e08YEZkzzBb+jZcD6a6k2cKDDkYXFpFASzialLTpYaJqJ/zQw3u8RT9ytrTeGRH
3odNPWRyA78kTsCNSNXCWpaxlgznTs3uUzVCyUJvXEkTcXxvSQINlyFbqm0pllil0AzmLKULjhkd
xzY6D0vpxpgjVxuO0ULdJrYs5EyWmJQdimXEswsO08FORmeUupvSZt/kCSzaa/V0GUO20P1clmCN
RWmEycSrL1qlv5LS7LBo2W5dOgJ5t7DwXIxgjKna9KaZYPmM/mHMIyfUqVQTJUGwvCFd7SJkCON0
Z/RGWJ5yFYOTgU83V77wuLEg0s6bcHiuk2B8pTT80x0zuZwvnrNoxJ7h8StFFUgkI9dWnHEuTji7
pm5Y0W6GJbRAbWcZVwoGGnfV87q6lbxLeuJE3rqwm+Di0TTVVGVVJN2PceIrdhTV/HKGTvZsNwWc
TYoCw23zO4kRjhTknG1lZVCKmV8aZOsk5iRTcNnEN0uTz3URzhE7a3OWttCl8/vr1csQmKn33/Qd
ah14SBZQBFl/sIyfWokdDYgI8VRQQ6B6U3PCO8T6d1rqaF7nDdfVJ5nEQUpFsZ8BFSsd0uBYx84f
PQUq2kOQuPmL+WHxRgx+WO/19xQnnK2q2OLQRHJmM4XbY7av0lupus+U58s7R1iH2OCQhlHGam4d
YeMU5kupe21M1MVv1sCeqyF4cR+FUjuVkDGh93q67TDpyNxzT9aRTFSOzVMTxH5FEXtso5WJ5wn0
qFqGKjhzKg3xEvNCJjXbR8Pdarzj/cCUT98XYs850poss9A5L1lfU+s2pr7/BxM/CRBCT21qq1BN
eNFIMHqosnzjuQuvR5fnU6ZX6pK++fJ8rpAAFHZcTqxpoZCVOepO/8bfu3lsMQ2OjDMfrFoo9vdl
IojaNsCTlgJyxDnrQN4NQgAW4Tm2Lby1Yb46SO86HX+KEWPPMtGapdYhJi/dHI18VCcftVtiCQwL
7bqyGr56N5Ov455QuA3AiJdZIHInK64371lnuyVWwDRzt+q1CYXsOcjAez3vV3jTkrvI9brSPVXy
9Qf4Oy2gcPhnGBnJ2gHW2MBj8bZ01PzKldziY/fRMA/ZQfHfe3SdZArAIYVTUpsK1jS3Rz+zba9e
+gezWj++BwNPYgSkCFNdw2swVGPj1aR+UrTUzQ0KBAk4YgJc5FGT1YoMXTrkKnlyGSN7/452ce7U
udNdg+rFlQ7UrhHOJRbKlCzMtJxDCPg4iwUbtZ/jb5cXjzREATakKknsboFiA+qLePUGe+D1MTJq
N+iM+XbcftoqAS3WjmEA1syFKZqzfJZr3Qk7X5KIqwillCa83OYVeEoGfnh0/uIrXhrUKMx2cSEJ
5H3zSkUzxDaJtPly1IxdG0Mro/9ioIopt4pAK0oCAikpwgUhG4aEtRpH2u446rsa3LZU4yBh5CKZ
kcUWC+lrKIID38niZ0knAk1KgIAISdcrum1CQBvezcteomZKUoegSJLZmAVGRHNrxmSMj7NX/pV7
ka/c8uHJRuXoYOiyDxQt4qZSimwrhqrYKAkQoFWRDVNhE39RB3/N0SyV9CqXdCJvsLn7Z0KElcsS
w2Adr3cpqyfjS1p9y6m1oyTw388yf3KnZO3CKxHQ5eKUMfMwhPqY6tQoY2q1BCAtzK7pwV2LHcKE
P8N2E4WawrCZiDhbKiHwKosxGxRenQ6SHc9a7grUvUTmtdopzmy9XIZPatEE9JRnZbAjA7KsPrmS
qyu9weuIKnuXpVBrJsBmPcwgNW6wZpxqOquua+3psoDNRKL5/zXDHVoAzGqYWIFCIWz+4PzgA6+v
9M+8XzgLyEj1ojoQJmRUlFKJ1CnjJrCzjmiDDQo3w1AoN3EX9O20O/wN/UAoyJ1QzIOdKyigZzqG
Y9RyBacj54XI+BADrwtavznwt3V7T8jj37skTwCFhMVj0tV4WmqDHpl05kVH5QHEwKDCX/ZUrcL2
eXe2fXzFz3wXm/dPMZTxo1uBj+nsZXe5qw4Vylyp8QzUBgpQ0cVTOM28vLroodL4qFI358044Uwf
ASRCdWyNqYOAFO/BbfGZNUlQVruWGmpJLpyAFVYzR5lWQ1CreNzuIz/ZyYrTeXLAmUqpjaL0EuCi
7zD8auQortvHNQ1U6+8agT8V/lDbI8CFFrY9BmHD1hWpuDdK88j0p/9m3mJ1TBIzaYn4umF8wLH5
wO+Zyk76sPqpn7yHTt0889038Dqz7qjS87Tj5lZOr3URREiBrROh0UUgN+U3QzmTobUZG2oVa9a2
UuxniR7YTZn6aTsSsSnf4gvA8HYRPRO0jFZegHQRJwbmwdRrfGwj+XaaZdQX6btcn5zZLInLC6Ub
t5czkXarqF3E8bYya2eanaT8ZOg+YREEwIrFMDbqpRYtgRAwAfoGKu1DTzvoPh8U3O4wouaVkMcP
iUvrKEBEAirq0GZYx/wAUrsg26l3ltM6vIPVJohzqfUTQELr7WiOOBpl6Py3kJvUClemCAC2nfbt
edxmOhPzk4bdV6XSIbwv5H1WPuvJC7Fg2yfSSYBwAuaKZEhGCwGtF+7GR9652h+RiPeyQDpQZ/z2
kp2ECcffyGxjQaqaX5eZYzWugfksdNKGUkkwbGkJh3FJwOSJ8jw+xjfGyJ7omiGjiysMWQaznSNS
Tkpxpc/8KLKGsjD4DUyvb/hhMe/Vg214leooboqBsRH5oEwZhWDkg5awKuRGka3ocDA7d6BaA6iN
EmzbMtXEkiDFq1nvl3Xm5sp86Bj1OEiJEQ6+yNDaJJqwU1GP0ZJ5ipFKc/XSLwMR51ELJhx9SYsm
3raBOpXOXmvZuDb6xr3sSNtn+E8rEElVwigNec4dp1Ed7nTtWUkfK8kIlolyWGLNRB6VOpNbS+4h
aDiyLACtKx9tG/kYmjkHmDDLizJQ1Ui3mxNeZQpAUY2Lvlgd9mpK98bRvuJUq7rpzsfiwOf3UlTN
lJoCVNR11IYYOYm8RowZX9n9UKPe9j20Ckg18uIjjq6/0augEQrtIsgL6OpLsty+qxMQhQSmZSmG
yUxVsLuxlKalznEaZV2IOiPtYKc1Kp2MljjK/xCw/hQkJsLVSS61RIMirRRYOyRxd9oh/97zqsl/
w+20vTknccJVbchrK9EyJNJ0e/oitRFz5CbXnEheiHeEbcc9CRKMLo5taRgjCJq6B7327PHLZa+l
vi9Y2VKCFMSq8P0wvFerQG0JqsltVDj9fy7/7Gyo6rUZDZ54Yl3xXFTVYQjVJ8VYr6tMIURxSP49
8jmJ4nt2JgqFZvPU8yRami3Xdin7lmoBstdAi+MrMzKIqyy1csIZtFpTBjpQmPaofjfzv2Pdu7wz
lIkJJ9A6hIaVMaiz9Kar5sexYajiIMyL9BvhALIrploJT20WbaBhhmEagONwccrvcqB6sU/FP6Q8
ARCa1bIXm7+LxdfW5x8UbCOyaqBg65FSoR4KiD0S891KZkutpEM7o6rASQz275U49f4Q/Py0OjHJ
Xbf22qtg1/Qq1AUi+DE+yfemq+iOtJt3spPv5IfLdkFKFCBhVCYU6HKX6j39GwaqOpHf7/XVyQ79
i+ot+zIlLPEPWbCTjgJI5LPcjiWXmB/Sv7LjiIp0jc/HeEEmgHDi7Qe504mh8S0982KN1Xk91ACk
nh/t0S1/UYp85MFMNzvIqHdOyJYWyijF7Hg6VWU4h9BPtQvZDxtFddq66x3dMP26Q01kzfw1TP5a
7cnN0I88D8UduK8pU9q+up2WWUAUpQ5lxidTeuAmj91yTSOn79rvmpzuqwEZx6n0s0532/HrqK2P
UihTdUncci4gqCZATlNW8lrzU20dnFLzeVxV7Syv168WoMG/yHhyw7kkUEAfSZ7WFVcHoE933Xxn
AV7mwV6iNkhR+3zE478QSekoANCgF5q2DP8j7Uqa7MSZ7S8iAgQCsQUud6i5XC67vSE8dDPPM7/+
HZVfd1EqPtRtLzp6UQ7OTSkzlUplngRkaYEeL73gOu6Mn/n81H9D8iQzVpGleOxQDaVy1YpKR71w
B8GVWb1LY2c6oHnaNw/77mHz2CAaXI5maEQV21qpOefLwjNQS3tYkOJirmn7+xB8V97t2gpC2LUw
KNpF59m6FK+VVlE7c3dTtjeNfleph579sY+26cNXaMKGYXahoqOIEuF+7Krlx6aURED7C6aJKX4T
NFLhyBs/a7TL3pP4sSplhr2pc/+IoImJ/QS13E1eAsJ4IBdMCDuGNwPuKf01RuP4ssK4bZVboQnn
w9KlFih6gLZ8z01nvF2urNsOaTQ3OoHY8kvmyug+tv3nClE4HxSbjgXhb1c1fIbm6afuZD51B04u
ndzIqIz39QG1BW8PiK7XaQteM+hD+cNkPA3+vK9w28fdShyuMasjCOUZSzLz7SKgTav84dT65fln
D4asMl6mfILLzzRa1RV/wWrAlmbcJ/ml+hV2S7Bk/r9D0FTBqfexie4hFRDmQ1B/XcorIuvzkO6/
4BBIB3owvJHyiITnODl/q3Hf482KnEJPRqO6/Za9EkhwCNaYamzmDoEXMWR/FN50pefollnc5jZ/
CjCpd7xKZRslk1HM7Pf2YE5KCFRjzB06nuesdUa02IIiapmeTU+rfszThTUntYl+zX8wvE2ooBxi
Im1PpvSlMio4l+tDj7KN9DCctNuJl0ShQFPGRr5tX69ggn1FiTlPHRhiPDu5ZsMNNWT11ts6/wog
mJedpioJ+D2Nj1ubMVacHJYTuBAwca/3eRFgcZwSJyy9fbPmpvT+1HqFFUwNXWb62PEHhtDMXa35
VMfX+vC1yL/tw/wPRXnFEewtaKuuMDhHVVd7JiKoGJmpKPJHPJw1R5ToSZLw2wEzecUTjC9aVDPE
xGWeDvtJhDRZjvFEU1C7B05xCG6jxJtkDefbJ9orqGCDKO8Ge8UIIXkFu4GGnuFknLlGlr59/hUG
QutVQvEWl3ZV2Me8cCHomNeQ3p/D9inu5/P+zkkUX7zJBX0Fag6u+Nroq+xY/lJKeSWGcC6D08DQ
MMwJt6jkOh7/sJNPkfFpXwSJaYmFSnQOu1k1AEFQ2D94RXHFZLOTuPrumJF4P4tabRxznjBoG+bp
3Wemtb42fK9Hv04efk8awVHMfcrymd+HjLID+3j2sV8+5PHw9Hsogl+w56BVC/4KWIGmNMudsvVm
Y3F+D0RwClmu9UvEnULPPtS6H5Q31nLch5BtjOAH2nKMqpz7N6P2Y+1c6LEbs2NKMI9RNq9cpmaC
9Vuo0u3iGFA2u0uKm9m+6WRviy/n6Y6eiRenTFuG0uBkjHrj9c1jzbwC0ytV69xMhyS4iu2HIZaU
vkvEovx+vor7ZqqUdsVrgfuKXS1WfIpby2NlI9GFrY0CsS+xmI2J6+iQeQtjZ3XWxENbeZp6b2hX
RnGbhufFpG4Rf99Xic1QaQ0l6LYeElMPja4CozGfwpjdDVfBj8BPz4GjXHB/89orzJ+SgG750TWo
oOuLpoXMKiAfeVgiD0Mk2uN0RW/nu+HAPtMFjzPVR6m6yEAF7S+SIlbBqoR+vrviml00p3YRhHqY
sTZi4GlyYbeyOEnjnxQ1dC2nYAUBGjRSq4ac7EvnZfeTH+DuA0K7q+6yuBq65Y3vs8evDTK+ZYms
4lvHstQ4eSvsqt5dmebBGH/89x1kmmVYFjEZJwgU7nN2bEVKEDSVN1+Sp+BIDvEFD6BXIRjM7pC1
8MerdvYkmPybwmq+weRCr4wvMkOMo6fAXO56NBq0R3avPS4P+Vk/VODNlYZNG8m2N3iCFSopjS2W
YPeq0HDQb+1YyPwFmTOrZ9YfwuzLoLgM+SdVxr64EYe+ARZsUmNRj4GOmFSLeZF+lN4h8ejoNYhm
F0lkuKGfb4AEOzSmTmnUEhIa2jE0wTykew24lEZUuRjuJCuukoklGOCsxrW6TNg/A88V0Yj0Vv8x
yT+Mk0Sqrfj6jViC2U0JWbIgg1jmXIAq4m6aajcAZ2R1tjBfCil/lyaYZXOZDbeRCblxQqyxxYEA
fRpiao4JIdPiEKbfUN9nd5IEuAxCOIS0PCG9pUK8IVWdILnP58Zhsju0DEQIRZFf1iczhBxNcEP1
O727ZrKZPjIIwYckkV7YBT8F0pg4LHxuwhtVO0icBv+dO06DCU7DMKs5jyKAqBSFLu1xOKl3A6bG
/DKv0Zvd5yKvXJQ9BjbJbazaEH80xydreJSIw3/unjiCa9BVqzFb7ndNy7V+ct6VKAHOGqf3wazV
X/PT5BfqDN5IJbiJCsxhoFqDP0oUv9VuuvF67CQ3K5kuCL6B0DyqMMcFvhYvs0k6OkNvn4ktC7Jf
CFPE9eMjp5nFjy1VnKTRt/lIwljl4c5QOiEqneYHhuNrOYU3aCLzI7+7BJGDNI2jHVK/P8ne5rYE
Xf8Awa7sKYnLPJtxcFLUbMTfR/K86JJXGhmGYFgz0/NwnoERBcMhDlN/LAcQsVX+vjLKYATTSlio
BWqPtQzRKQDuRXQhL+XHfYyt+JTpqgYOJQstIkTkRjCGwFKGHIrRW274XJypz8O2cXSs1DF7vJBQ
NzpgBOthH3cjAl/DijQJilHj6aTlhpxdG7Uz5eeUPKfsnPQy9oLN02oloUhjq4zD2KGltvKsDwPe
m+pjc6X+wOMPpgyjvDCUpQq3TuE1nKCAhmJQNa85XH6XkmNNUQL4ZOYS3dhGYZZFeXD47gajZSwu
W6uqvFFjTnBThN/7dHCavnP292lLB3Vi67ZGNTx9innPNI4Ww7TzClymf8TGpyg95aEknNhyuWsI
Qc1jMydzkgKiM9OzZfUOYnrJam3rAOooCBr8cGV99/wTRnk6UVCbdKil51cEkjg4pV5oEeRTkjYl
Qh2pbRu6hlyx4M8no49I1kC5l7Jy8uETblz7u7L1wITvviII7jyOsn6YePSQj97ymXO1hIfmyvhQ
xo7xGcV30lI4KaIQ84VpUaeLDbXOZycZHHbRT5G/PCZoYnSVC0rf/fDbvpCbqmeYFC1qlk1V8Qo0
0WTqSAsVX9BaVNWHBiXOqWxgyOZWUdyxbNisiqKHtwGFsUTpZLAJN2U9udBFPddM1jGyrXwrDGGz
siqxDNIAY/DHA+dKZE/dBV1/foXq8+XD/qrxfRAPYH0FJuxTFc4FKk0BVpM0vnQq6u/0HOFLkOHx
VhlCy1Fpdhj6jB4xfPvTPrhkNcXgPNRJ0QcZwEOjukRLcQrmH/sI23r4Kt+7AKMxMpJ3I6fNSp7I
ATyrrhmhFgb3/YN6pd//AgEpW60nE9y5mXVZv2jAS6xzpGPghB+FEu+0qegrkYRwogG9c5IOCCfy
CiQMEe41g3oB87q3v3SbR+4Khm/eKnZuip7oJsHmKMpgObVln1RVv5ioa6tR/+G0iqwXSyYX//sK
MEuKIDUVyNW39WlO9KPKJi+ae4lcMhh+VK5g2nxuFfRkIWRvY7dWboeidFkgSYTLjFgc5BUOg0Ei
HlcmGCXA2drmP3pOw4CCfh8VZuphf7NkQgk+I5jGZTJbwE2Y5IahJ/O5koWXMn0QPIXa50Ghd9CH
BsVWA3xsqHxgw8mcEr9uJcu3Ga686p4Y7oFdwVTHaIGbBYFF/9dMInAdfkiKj/urJoMRbu6VTvtO
4SKp6tGo/kyawJvwJKZ+3YfhlrLjY23BJ+jdUtRtyKUx54tRZse0HiRxl8SNi53bmFrR1SWBUodF
5yU41ZPFG8v0a78sjlEuucNY9NxQ8nuuyBZ8RGqSLlgMLCBtvNa4b4rMRbOoRLc3d8nULaoRg5n2
i4tfGezUj7YxG5At7YPHKTIP+IfOgOkFRZtJ3hNkUII8kULUoOHLGBd/JmgHpAzVUU+N9byvEJvW
upKI/30lUTzlXTKGWLbWMk+NarvgnrnYWSjxdFsvMgwsrf+sHBd3hbPktZoYxoC083CFdm4TE90L
82uPwqIs/p4MoNMJbuS5aH7+vFP3FaoQI6WaySarwiJ2qBXgdEFgSkP/nIH62gxUlbLqItliCq6v
SlmDSwcWsy/v6/S2CxuHVL8SqKxEEnxfGvZ2h1p1REnNN2IV7pL9SvD6CiDyLVuRPevgloFGYDSr
cQmIkxuSNOV2KMQM3bTA8GBpInkta416DCkeIawIvL28dBx9yCf1rD/gaou6Rlnl+JbbMwgyBQYU
kNqqoOUkLNWpbDWcSVXloFHeqcpfuAquEQT9JmVZzYMFBJ19ZeH3OPH37XSrUoMZNkp4CKoATCo2
w8xFZurjFNde+Kz3LvKVDme5VNzBNVHKhOSevN5+S51XkOJTkRbVjC4lIGeTOWX8WcGcQGV83Bds
c2tsZAMMCKYTU9gateuKKFKiGgNm8bwwfoj+++MQuM4IXqRsQ4PHflejmVksZ1NYmi77wknqNCfx
UPJlOMOheuSjRUtJju2dRAKecJSD1Bs3ibky3RKHeNqmdxb6q/cX7b07FTCEc5wQgic8GzKlaeoo
IfFTO/+DFvl1WcwXPf5sT/3jnI7e1GXBYR/7nVYI0ELMX3VTQTuMB3RzO3yajSn04rg4lHPwX/2Q
gMOXeXVi2KaGpu0ZOGgOdBoDLLxG7BZEOmmLb8ebM0LAERRwCbNanxi2C8PsQCpReMF5vLePuMv4
Mt5Y2dIJTiJneqHVMaAKYMSZA6qeVJMNmX0XHAvyCGdeEs1jomhc3XFX0rLwNKcY4IXKjuoGpPPO
vjK8v1wIaMKRl45RjeLGwnQ7b/AUJ3LDi43zVfWLg7wBWiaacPblvWVnyCqb7kg/j9RbzMKxaOJa
/R+6IhusLZNMrNlshmHppgzrCI7fn6X3rPqb9I+zjSw/JEsp8RsvlcUrhS/gJoy2gHQIL58133SX
U/CjPFogkyUoQ6hqR1btLVnPlyVYIRLFLvI+BKJCriftwwDKmEV3g8bLqo/7wkk0Xwycx25uG2JD
TZYG/eR8gFWWnFuqS9RRtoSCz5iSJiMg4zXR0u3HIXG7yHL3BZEhCN5CaTXGO9CggnHsWGV9MQPt
YR/ifXT01qbECSV9oo6zZWGx0IE/+YsXucunyTFx6cDrpOo1x0U2xkO2PYLPQHulRdHphnUr/szT
/pARP0G+7TflEnxFXLdBgWJ/003CAzkW55eEohclp9bjDEW2lCtZJpbgL+xqGAdrAWAYJU5FQDCR
fdZmXaISEhQxYEaaqLBpisXTU3eINE+ZLrSWzpHZREFLDpK9JtXA3ioch9lQkt6ArTae6nIaUhth
sje4wd1y0A+5F6VO+knmIGSgwgKmow46TQrQmn6m7V8s8+f8LNEKfui9O39fBRNZizEQLqqWqjFd
w8TTa3XGBCo3d6vcmb5lV+pnA7z7fOKlKi01kwELcZrZDV0SYrSR24PEHeOHy+OcYOxL5CXfhpeW
0gavezfZUVY9JFlUkcGYFl06WQ0WNQ8f7O7PVL82rEJmazIQIUojaThbUQ7h+FgU0Fx4zVk/KQfl
488Zt9kXOf2qDFJwvqnVGhVrOWR7ndi+FtxTWTvKtmtcKQv/DasTq2cLqAK5FVAd0Roc/N101Zz0
6ZBeY4oOniW6/z6Dk3vjFaQQtMV6XRo0glg/XRYfdtH61hHdV6BDkXaKbJ4vKzTBE9eYFJWVYW26
KsZF8er4JnJQi3gm35nDIYsb81FigFwV9gxQ8CxFNbV6N0LAMT8QPLega4kTyveZi4sy8auLepLd
x9/fZoVFFRyLVupDZ88QU6vPfBL8ciL35IcB/kq0BjfowlE8aaPZZqD/urTvOEYKzRhxp8WF4kb3
C6/+mLUYW8Lu9ENyGWSayhdtZ1FFnhFtNOPB4M6FsNsm+A46GIfOd43yQ0HoasvMXaI1IruIolSL
HSjcpdTftehTICtXlZi2+KCJW3s4TgTSTCrou/L0ktehm7WpTBXJ/qqJT2SsK9uIUWzR2PjmBcOj
0I1y1o+8fOkcfCpc2WQeiVziE5milKqVali3OPsrM046BuhFMpZjrso7msAET5xFmdVmoN5zY/Oq
TO/RrIzaHrZAM4y7JvrYjYd9e5bogljWVuTh0qcZ17zWn6svdvDX/vdla8b/vnLBi5ktKuHn9YIe
Jdu8aF16COfv+yAyIQSnqyR/gxBldCJ9cOLK20eQnP7iq1g+pkEbJhCjb/whfaL1VVT7Xf5rGo1M
p6npzGZivX6WLkWqlghBedhGXITyp/iIxucjT3P+d0LOF7f6iiYsm1YVKp1YBqEu5tGOHX7k5xTV
Iu15OMagXA9lNUrb2vCKKJxXeQtCMrtE8LuYX4r+42jctf3z/k5t68IrhHA+5Vqm2f2YIwgt70f9
Xin9/e9v3oIxQ+3vLRLOooAGYdiAP9BtrI9mcY25RW1ypMVtbksudhIgMZ+62CygDQGQat8WaPtU
Cl8xQLKGwvFM1pi+nb54lUrk3p9QUqQaDGCT5oDF5qWM0byOwYLxbxLs29b0zxqKzPtFVLKs1aDm
Y905zYByDcwdmT4t2q/kVldSic7U6ruM5pAKxN0nq1Q+1ov+cV8dtk/uV1G4Oq78W4vZX/kEymuX
Fc81ufTmCTORUXS6OGp/W2IG0z6cdKMEf6pOdjEHHZauBvsKL2JEXcg4HuNr3s2qeDKOFInBipz7
bRq2DeUuorPvdP1urp4GQ8KnJYMQfIJp4CJg6FjBPD6Z5Q0LHFv2XC6DEHyC0uhZsWBEoKsZgTOi
R6dOD00hcd4Sx6MLjqFUlsLqaoDM5AJC3oZK1km29WJvqpJmGa1nbjUuTBSczaA5O4HyFYOcsmMr
a52WiCO2qLJ2YPFSQhzwjbnzgdOlWKGTWc6EhiM+yGRMpDVd/yPQ/8eaDB7xrayJLmOvlCPUzerc
n9RqwVM6uuQpPzcOccYrE9Ubn37PpMRO1mpmcRfUOJTAYvKyrijtP/+dZJJ1j8mWVfAX46RUbVtj
E9XyubGe8Fy2L43s+4J/6G0yLnWD79s6Odnd7C/15O5DSBVRiBvsKBhJG0A16sbnqRCQcN4vj/Qm
u60ek4vsGUQmkeAfOrUus6aHRKTxl+yGVKd9cWTfF5zDbGhjHvNkM5u+dOCBCmqZgqmbMf2rVgue
oS+Yrpk8JJnTI1UMRzPvwLHglMStg4O93OSKa5m5RCzJGSs2teqjWk6RAVCV2Kdqtk9Zt1yp/eeF
FJJARYYkZsZ0GkQzP80jorhqdZtY9WlYDqPZ/6biUcE9pOGEKJwftp3HZ8/jQfughf9fE9kcNdm4
D4lmiPOC0yZhI+FL2C234AlzSmniTXIwUf4LVv7OwvUo0bglVcZja9zmyXUom1ors1YqeARrMdB/
QOFTs+vqmhy0k31YbtMzyL3c4FF2Rf4fHtzCyDANzTGayAmFYai5BkYbZO3PA3F0T7+KfHbdV+Bz
j070Twz/8KQd79v79IopWHBIWFMt/NZU2oe5GxxKpc++PFJ8fy1/hRBMOI4SRELcCbVg3svRW8Gb
VFuvvuYDQ8sr7bzvk7ZN6m84IhJFTcxQmiICnGl8bpiD0clO/j0bJC5iW/teUQTDtdO8KYKW38bi
Hv0VH4oGBDPS5N3+0mFM41sdbyu0ag45sibNeFWcOWXzWLj0BmOb8Oz7GLoYuCqLlGSQ/O8rs5rq
JqwtE4IZx+6cWi9Mbxh25I1P09fkYJ81GSCX4X+rBxGJohLEl7bNzxBeNMttjHnacfZ12JgiHVwm
2zbBoDW1rxmG3OM4mYibFo/tfEvn0tnXwP/hNl6VQzjkmZku85JBpMV2ujMPNqtT+31yOdPW6JTf
9uFkMgmHPA3qvkm4KgbzuSHuDHeoufsQUokEN0Emk04FxxhfxmwtJwWp+fwcvmySNDUv00HBY6Ac
pWznDmiYBRh+IxfLB9/g7dS40TMnUwp9WSGRTD6xBCHqzIX0AXZspGhbKUAmFvg9CBg0F5SABxnf
qWTHxPqDpZlrlUxAC03fbu8LcrR/145fJF7Z8TgiS5ATrGF03R/GZz6/kc8E7EvYcv4v3lNkMgl+
Y4GfnbUBeAmNnbn0az124vyzRA8lzv3lCF1JlaW0YmAc4SkD+5ttJ05qDfd1353N5mNG0SkzzO7c
4f0Is5TbJHmiLDhZrPgjVsJDMdojWpwl1idVHcGlMJDsNBrPy8WjxyN6To0ZKuhetY8YzfNRdibI
1lnwLXjNDPR2gO40lUMS65CNN7F0gI1UKMGn5CRFfyyFUMZNf+AurDt1lx6NDFx1pIEPPyx3joAX
Co/VrtqmiYpRbn2dicQMt3bFzZJTjrGO6klmfP/jZfMf76wJ3sWalyJJCA7VuXq5KIeHAfSYHubm
mLCNEv3G/32U7ku2+B9IsXCBRGNq6jyyG6zEKTHgvsDU4FzWWM2d8M4yirW+A0qampSrRrqc6uGa
0Nlh91V1T5ore5JYosQQCT/VV1tGMjqQhOfSNDsAgZV5XB7H+tDV9uO+xctwBLcydalqdAQ4lYby
nLh2hsDrut7VtNrZR5LpBREuFE3Y1AvtoRfGMT7ZKh6DlQPnor7wUw70qewx+LoPyTXt3YbpGtGZ
ykyTmkIQGVR1hv66ll/PO6dXQmTvGgfNG3XfOladOUHsFJosDcpN9x0oKMwMU0XrPWDf7pxahNHP
F8YUrVCq9dlu/yLFnVHfMFNWfM6V4B0UpWgYR0E4RYvmW6h8nAO7BwXAS2gXnxDandUPk6scc9DP
KZK68E3HSDHxA/+hVEasPFcTghFwQ/Ci/Xr6UBTHKpQk9mQQgu+tTTuLlwYQi/ktDs/h+MGwJBDb
nhejGE2NUU1j4gOwXVI1bRVg5Bnm3Ou+fsLjef999gNUJVQ3VHZR31b7FaCg9r29DLGmAbDzYcUe
PZVud2V4+tHGNvXffi24Q5O1ZZm2Qd6xP9h9ihL1niD4mVFzxwfR8FxE3gGRK8Z8sn/sW9lLOPVO
DTGDW8PDE55iDMHhY9qJOQcLhff1X1IfPg2uFj5SE2DRIFH6zQv1K5iYO4qHnEx9CzDagqHoTKiE
03FTB1ffF3xG2rWTYk+wqSD/sdSHCMRgUyrpiNrEQP0bg0tCazXjf185925ohjFQDKhEdZOOh0a7
4BF9f1O2lklX0Z7Ox5mgH0HYk1DPUZ2lxbhfGo/oTgn15/3vbyZTVgBiN+FglLmBOnYLGf/qGuU9
KDpDdgPssyiAxLCjf1FQtOXt1ojCzrBsnu2KALECJzvGLHOCXT88VvMheuS1pP1pX8StXVrj8d+z
2iXFytgc8iWcxg81O5jas1kffw9COH0zZKTGMU4sV4+vFcON8j9VGd3mpnWuxRD8T71kS2iZXBPO
IHo/RHdJdTDueFtAdtRlzFBb4cQaTNBsm9SKNY8AS0PTadgpLq91g6G23fu9hRNOCtU0lyTvgRNq
D3FxKZMv2vSb2y8crtNCgz5oAaEPhcvyD2lfHIxfyoCuF4zHnCsls7Oi1gsGFAKKHv0680tXvw1j
hMrRqcHbvcQtyHRacAsmOj6ntgRcr12UCtUut2Nx3t+afRXQxfwgycssQTO95TbNZ338q9cijGrw
uuTbPsymJGC952VwFM1wgul0g4HtTyZeHASGT8zDsAInGyRqthkt6IzCUdvAedfep48DUxJjRLLz
BgTNbnqxH/kgwdDl7Va/9Iq6RhM8TpYVQwmeA8Qmf6kXPrEuh09FMpJeVMyAkJVEb24Us4lNwKWt
GeIRUcdEDa2+R6BQXEX0NIy4Og3HCGHy/k5tBcQ6eD4Bg2VkVDAkpWV6EHKcAdNaU/asNA9RezU0
6IUaJbq37exWWII5dREO26IZeFZm8nlwV31iHxYUlcvn/W0q4ApKMKV4KovOpBDLVB+s/qrX/jSm
599aObGgfDKJogc6pEna2lFbPwupEwX3+eRXsaQcZVvTX8UR70qtMk12GECcn1TWnLw+PS5HTmWt
SEdmStEETa/aWTFHBWj9ZfLjE0/hhsfy+t/lP7ZiIbSv2yCYAaEV5q+99bFJOZtZMeN8ZWnggNbd
oX/u79OWKlDNNNCRA4omTbwatYnF6nEOqZvnfyat19ifzPC4D7FlrJSAookiNrXAn/RWhjLtlIEs
NXVB+Mb5ZO3koVanD1Ygs9ZNWVZAws5oPeLfcGyoW4cOpu3Y4xdzkfXabW4Ib/+wGAZXUJHwx6It
i9q2ANVv/aAtf0y/UltFDRWngqWDUE0svk2qoKrUBTIUfeQRTCoCNeL+dmxKsEIQVmkuG70wDWxH
PnlBsjgKJl3tI2xuOBiXwDVA0ewt3hFCfTbQJYiSx1zpvTJ4HFXTyTCJQ/u6j7PlnekKh/+OVQAS
G0Wd9xpwmJrFjqbMTt5YLgPdRWyrjVsuMgXbFMwmqkZxO6H4/1vALhsb8HYEBogBk7E6D6zr6EUp
WiSP8VY/X/Ws02SZu02ltqmBHImmg0lI8NUoS2vGxQbfa7uclwBD3k4k9vfXUQIh1uSPRVgqLMIc
2976MOmHznxqMokP2FI6U6UWtQmC5vd8xEli1jSihtuBWrk+5qpEhM1UBSbUokHONiwV01Lebk0d
oBC6iVLqLneR7oIi5qW0Cl2wNYotMXlLGoJs3iJNkNchukIgBwqFt4iRUaGRvoL29ZfgS3ddIeLR
+WB6zIXGyxCqhH7Inq+39mmNKFiuOrJmLAYg4n4fkqPZgBtQNjdehiHEpm2iWDqGAcN2jQuznpPa
16TzmjeVgaoGuKmxWXCib1eu71ABFzcxdS2C9B974BXZYDVDz56DStx/NzVsy1eYK0whulrSUs1M
msCvNp9BsBKHGN6sESfOHqxWRr7znhQTOf01mGCzVaNUhdVzASMHtSe1q/sIhPDINj2a1jE+M4d4
6qmSdUlt7t2rjGLMFSTplFQjYEPtSa8PufaXKbshSbZODLXyyIhV1cAyZuD3bJpHtCnv+6Jts6I6
QgVm4vbyroh5LJqypRBi8DlXTHxRDvRQez8ffDC452Efb1MgC0c5D66Qb+ZrujpDJj2dcrog/hko
KB3VJ5b/wrXVXAGIh1Stq2aeR9Q1ghoMCi6uNM4gm08mk0KwKEPFXBy1hxQRuo5QSn9kRHKmyxAE
+4kbc2qaDmIUwc1cPhBZOkn2fcFkwkFhaq1AgkTtXLu2HLA17u/01uG92gjxlKND2xspBvG6tCCx
i7diR5sNn7Q0AMGcJUn1bpri666LnWcB3qDACgktLlGRWJcfh+mLKuv62HYzlmVrBizFMMRwBGP1
loD2uBxcNZ8tNO3ylsHU1b9gHKJPcOgV4IfcX8PtY5ZpeEMxcZTDYN6aC6MKSw0UW+IhLERGbvnE
eCPNAJZfzPFOnDZwZV1vm/ctvAaAeBVERXj0EDSD6qle6NZg4HanoY6YP0IorvZAMEhU8ZQniYD8
DBUfBGwDsqmmYWADBX+QFayccrIYiCPag+73x+5KvzHBY4yB5NLhtltasgYTVnMC12bdhQCrG/Nm
aTtUjIWfKmpLNF8GI3qHvllyPG1j7abUHdXcQQem2+my/sdNGJNz+yBWxckuLN3QLb0yxgyTCWrb
CxdkHNlBNg9FhiGsWGHRms8mgRvVFp9Gj0HZnXVZJfaWp7BXggjrtZizWSkLBKlqcHw9miBloM5o
KNafGNYZY75QMoyV5HFvy/+tMQX/ukx/L16HZOCYqE6oSbRg012sIQRDSmzLBEcz1k7DUIzK5UWD
mA37I3aHA+YmdUdOua94spqKzR2zdEMF0xi/2AqoFlGrqK1taEUUILGqRoEz4QcYqoxqenMFX4HE
17XeUGaU8wAogiNK9cfIljm/Td+wQhAi/jaMW7O0uV7YmFXAhxoPjn6jP7yMgZUunEwe/mtWkUmV
BLGij0CjzQzKJdUZssO+s5MhCLG+OUfDOKZYscW+9I2rVc+/932Ov5LAUNsYE2EggZ3PEWbMJgr6
JpKglBWwy+QQHI9aUnOaO8gx6Nex9qzGkndV2fcFp2NOVTcTkE66UxqqPto7c18xJe+qmz4H5d1M
1UFs/y5n0rJ+tBLwp7mpMTjdpLlZ9BV17NelKRFm8wi3V0iiNGFqBQsopd0+PidPP+9etpsqfnzm
Qbb8przpAVaAgjuNmllV4wxqMOZXA7i+kRBm/32OCK5ca6kE/xkkqFUoQ4BE1+D04rEQn9KMkj/V
x7Sqo8yrybZL8GpBO+L+VwKuRpxaFpMTW1dNiwKF8bRvQxIg8a06xyNS2uvchkjshCHzsmFxGnIe
Nenwcsk+iQmNEMP6aFEAqvg8fecUMOFBtxzzCURivVs5WEbX9vD0sS/gpnG9aodIhpuOLGBNC3WM
49QzK9tLEsn7gAxBcHNs0KtqTLnCp/l5asOzOvj7MmwfrSsh+E9YeboxCYyhxURUt0p9XpO8nKor
1L75yqGbXfsmf6pBcE9/SFA3z6MVquD3jArPe5T7DOX0k1M6dasDBSnKL9cwrCzMFvzGEmHeUMnR
yhy0UcYhPtjI6J+tL5xmbjxlVHLcbmg+ytBUhqkixFTBKPN2TWlN4hbTMAzws2MecOt0yOXrGNlb
yFLuMiBh8xJcPrKpRm4yyckBHcahjSrd6imW3mT4LxbuFm8kEvaLIqwL6hRA2h3DWNnlKij87AqD
qb35ZDza50pWz7dh0W8AhS3LLLMt5gKA6nLTU69RqBMbucSAZcsnuHeNRDbtYiSogzg/l61j5AzJ
w++ljG5zw4zfCCN4+CSfyYRzE4nwPHK6LndyReIoto7GNxCCVzeSPhhalEfCoNKvfIKdfYj+6n0+
G6A5Zu4i62/Z3R/cm3iH48ptzEmeVUEHvOUO/va6eQI3sm94eGvmc3PUk36Q3zm33pkhpKHrREPz
DGZjvAWNlFgtEh37xckicV6C1846WEfiNR9lz/Tb8iFLgPFUyK6JdLkocykw/oCbsGodyNdY7Q4k
+CX1+wdD5HMYurBouwgYCDX9qvwjUodLsNyT6sN/97ZYt1cgIfrPhzge0lCHckRO/Nxd8/gfiYjM
U30CGhEZw+u2ur/Ccee/0o1JxwROvEMh/OeDeTCj/Bdeft/II/jX2KimBtsGt9cduuqDvbgkkWTB
ZDIInnVuMdRqQK+na4eYkJiGTiwdjrLtU1+XSfCpBKM02yCGFOxjB3q1Aq/xJqaGTpd/l7GRSSR4
VDNu5jBifNHQf5S0mWMn3r6eyRAEd2q2WafbHRCi9mEOCycwvuwDaPwL744hgncyFLziUV4sI85y
1dK6qjPcGwoOguCYnsqL9Y2Hy/SoHYJv/b3c62xjMgSq/OkcXuetNsfo+bWXske8zGA+aljdFFH6
ox+q46wsjwolB4mQm3phYBi3jtIdMFsLgDRtxyyYKlC3oad58VA86AU/ELA4BrrEgltZT9XmIUhR
Xq79H2nXtdy4smu/iFXM4ZVRkiXHsSe8sCYy58yvv6s1dbblHm1iX8+bq1xFCN1oAI0G1jJFcETx
+FKZIGXFIqG8j0YsuxRbO55WJ50LW+qJ+9tV+wB5k2bhviP9gWUkiXmP4jLO1BBnReyoGIIA6bUW
UY9YV3fsQg5n6fWayHFZQ04HCrwsW51oeMyW1kua/otEgXxcDRQXwrjdWsM21YcCwpbmeybFtoTx
AwrjkpLB5Q9CgWYOM2MLBwrVJLIBtmBjMnfb7ighXHAdxrFOwhRCzCqzx9gD+Q/puK+nKRY61oGj
Dw4vnlSNIRMuRcVW60FGr10XnCkmf83Of+sWu54xXMhjJnkRihCJQgy7S1i531NRDPG+XFA2ZPlJ
HGyv4FXtUD+GhUvg7QJ711tpQ9vndbngOjH7rWxrfnIwvOQ4IQuT3erpXYiZuqSCukti4fSPoYOo
aeJotvDirVgHPfPy7lGjwK3YrvMe91IEF8sNFPoVs0DTEHs1UW6yoDjqfhs0VP7KvrMlh1s6RdXl
UUggp/MmD1OHHsCyv+t2do9uBPc9AC9vFo4zi8hI+05R2cLdTV6yYxSdGZ622XQ2/fJ0ze1dLiE7
eBc2aLa6Mkg4ww4rwNfgqes7Ii5eO7qSbmFGyFJV6Q9KRH0V4tVo8GQH5ji76EWnUn5G1jve6PVL
KZxbnVXFTIYRD+h9eNC0gxqZdg/qW+IMXTWEC104fyrX6aAuCaSID5gVUnzg6p7qj0llW8Fwl9xR
g6dXNwevBxgLAZMI/ni7OdHQWuEY4ml1Vn7qyveMajW/ujUX3+fOT2P1BUht8Pg8KLXoWlkM3ppW
zPxWSimIZ0oUd4SSMY5ByghVFk0cg7yS2rvI0J5Wfcr87U2iJHHHp+kwrmYpkKQY4fg1scb856Kk
99kQveNlRJculo/9kouzY8jpBJ5CLJ+paf6kWgcBaB7bylyzAFk0RIwOIuX6g2xRsorKrGMYXGhF
TmL2tjETEq5lWHgERleIgmbVP1q+cTFPVD3Gy/M6SHaEjkKp/l4PriFSfQLX9uVCEF9xnedFK80c
TX5SZT526+KO8vxshP9vhjYZ3vhVH77aGkY92nJN1ksYfwQX+WAA+iQlCgxX1wxhVJaBhIT2cc4N
rGKRpilreTBWwW2NHCOyhv6rio3v3VoTwefqsl3I4tMrQ1+UVoQ+mRwLYAPMU3tQV1CYvufcyBeC
uBRLCKNmVkIIkqsfa/sxLn4ZKZXGsYXhA+mFDL6TyupTQdNiLFwqS7eA5FFcfVbvxjJbbD1Uazsd
LG/7ALHl+VMieJFMMCSJMg9ROsWYA09qFN91WcS0geCAviboOtUG+89jXJS+IgzEk/N1JXE7QiMe
Rjcszi3oEYJgnGAhC2n5rpfZqZCTmybP/EQTSnv9/5PDMYs3LBk8qaJu4p701g2pq1nkk4UCctpN
dlQcxLbxG5IM5apWJqjDZTgjtIPyNbUSbFfziJpa1fR2M36u6lMTngrtRAW9qwZ/IYgLeqpUgKa3
giArOdajbwlHkXzVYt/4wyouZHCBTw3lIUIJHMUAwWdUDcjo3EjwR0/y6DetayaIJ3qTtTcDZIrH
mMpZ/tNrIVo/q/sly+1ORCE3S12jVW3wyzgaGTWu+adLiZzPgM+apLyDxET+YISVPWadraVBS/LI
XBWEvAvlLAMPCvyNac3rLp/b5IyDUxvBGI5OPTvtOwa7dPS8SyKaX/CSyzdkRRHWUMkF6FO/tGHl
zWh/T6hunuu6vArhbKKse2lK1gjpfTTbU/RTXWe7aw5Zudv2SJQcLhNCji2LXQE5VnWKFa8TgQFd
30bAH9iWcy11UFgDG8jHdCwf589ngEqBsDbG5Pxyu1az3cY/tgVcV+QfAXzjn6n3prCk2PyifZy8
afoQtugyDuO/04Nv+dOtxlr6AmLi2nSMsqnteVl+bqty7SJ5sVY8xPxkCgAXy7BWfXack9Ipwqcs
3sXDjy4KCumbpsdEWDrjq/Ae6FIiZwUYfltzTYJWrTt4IOu28bap3LIRq/wbWoCLfQmktsQtvtXU
+x+lK5cfS8Y0lzWTXM2mbotrHPthBNCNqFjuYlWSdmEV3VRx+mu0ZupR4WoRAjERKTgbW0J//9tY
NYzDYA2SxW7Sy/km3e/MI4KxzWBn1MeKWOarrvdV3B8YU0CUFNMUjjDMntAtsZPrL2P8Q1u/mObn
uqdwFq6FSDTowb3KugWCdC4QjyjjNQM72U3Wu4Nh2oN8F/XfkgY8R43pb5vsvyzlqzTOyQvFGC6S
AWnmF/WAArAzfjO82VF+9WDSCB1qvPpqeftSO27rMJ81G10BJ9zifYsxeCVelLnJM9I29Qzjc6bp
KZ5kwzY+bOt61dO8LizPXy7NrRCOMrZxVLMAXnqPkbv7UR5PskL2yV9LDRRLB04CaBUV5dyScHGp
W8BooMUrLPSMLcWmT6bP4YCHw/+CSnZ9Ey+kMc0vpM19O8Q9uo2deB89/kZhalztwbRFF8h/rk6c
B1IeZ6IaxlP1xIJ27ffyCGhIL0VnM2ozvaeywtlHSuDVIHShH2ekYxKlOBaQZ2o3yfChfQc8jH65
W5xRgs61ScUc6ycUd9roJ+ZduxDpvHz1WL/qwCNJJdUylRJzIrEkuaK5vEzCC160wRqa38vm8pw0
DQjOQU/Za+KdOXxPJPwcM79dBd0NpeG+jcNTJBQflWz05ca0507aFbplTxUe2+dcxkzlujfHYxMV
YMGrKIrQqz7w4udz+XScKiUqivj5WiV7QvNR7k95fGokLy9/Zm2wfVKvdZVfbggPUmUUuZicHbz8
MHiaD00dQfQ6d3JZUbuoCYPWriTyF/svc2E0UZdZNwy2/+EXCwMgqux0ElXnuep+LlaQi5gFLvYp
mtIQtMYqSPK9CZr0NrWcpXjYXj1KG/b/C2+girEx6zGztOquVr4sozNSCCb/skEWBuxAGItKCGcO
qyCK+WKkjIhxdM0AaGJA3RI/G3ii7E8kZwdLmv9Ic6xXaVxSDZS5XFssSBNu5IN5UGAO4ucyB5IF
8KjeQ4kH43uVxlnD2KCtty0zpDaYDsnUpwEwHSNJPsG+sqUTZw6ZZGjmokNK44kHNks179Qfncsg
IPqT4FKA4v/is1+14qyiFvJo0TXIS496wLpnAFu9t54X0GYuO3TPPG0b4bVJsTeryMekqZ/A+AcE
5vrT7Ee5zZDt5115o7Y4xyxM5Kd3wMy/EcmFpXCGKyzPoM/pcQ5vzM7d1ul6GHpdQi4MrXpa6MC1
A0LU9GSq3xoKUeeKh7A0ZnmY3cH9VOV+v5VYGlyRCRyi+kHJHwaUUUHQKVYtcRe64iDeyOH0MPIJ
JLEANXAs43nB66T6mIjEUlEiuIiaLnraS6MF9JlsJxi+Abx8CsiZfYI7QJda8BMFOKAa6jvQovfb
/RAUAWOF6AOqS+ra++obOZyrU4w81IsGqixlahvibT+9tOLXsv7ez+5U7a32k1ndJdLztq0RC8ij
vndlhTLQCu2MWXLH3qsxNti0xCGlhHCeruljsynRn+FYamfrWWGHAFZSiWDOrHZrnzhHNxiaKDUV
hJizoxVfNStIhNyZEydXiYL6NR/3ZquYvheRTwgLDBokWLTykxywLnM2jFbuhOfZY01g72gzfyOO
c3HTuswoFrNz1Gh2mh+H4nNfp3ZEYUJQ28T5BV3qpi5l5xUIHYXmGuvnZCAGHMil43xC2oSLmvSQ
Ieyi2wRY79Fz1LsdpuVZCcH40VCNqddSiDerx7kIA7Ajg1DALkC/OTgRQCaTk/WsWrjEZ37pZN+2
DxQlj381EKUojtoF8tRgPJZ+7E+TXQO106lt1iE9WIQLvBItLvXjn111YAUIGUYmnaq+NZd7hWpb
IBXisqIlkq3QzCBgOORAYGNQv8ZpcNkLf+JTVQlSGucrygV9+hLbrobxXw7nrhb9qAS/jxZVvifF
cV6jaqapVJnXWA5h0D1UQVM68dfJZSQ83a59B3zZm83iPIepRKaSqhA34YUUrZBqjckAYbdtgsQ5
1jl/IS5y1LcYUnTG5Dj33tSfyBSFXDfOV5jFCvJtvOOAHHV0NT/z9Hvl9BvAfrhZCNd+ptne8O06
5zUycDnPC7PxZkHDsuyA3+WAzNKLjh26GZzB7faVWwZUrz4R+vmidBuVVtawo1zKP3rtR2L9jJLn
UHY7SbJr7V4gX52JGMYXqdtCtCpFgJ7G9FSoQQZAezXy9NBNwSn9V0bCF6qVsYl7XHaAqljvK+ll
QTc99RBC5Jl8nXouQOuhs6Ms6WhcHu/D9abInpWZsA5il/hO1mix4j5mKUyutJ6oafvcnF1DMj5P
xq9Ml25meXDmXiSkUpHM4DzH2mNUTysgltFSsEhmuvqH0WmObEyg271nLOHSdRic61AWodbCGvLW
CEV40Vv3RWYnwfQdSS8LZaFDFTKpheX8SB2Vmp7n2L/YvBtmVwL3njykPmaSczQrWcp36R2EqW90
ZOfjIrFKAY8a5xN0HKIHLd2FVEMw4RkNzo9IZqmMiQyN8OMXacewcaWcyA4pq+fyjSqOrVQYocOU
/1wL5NXflna/jt728b32JHO5VHyVOet6rYszqKI9ifCHQ5D91PfKaRlQ3ZYc2a4dYW+5zW449J8J
0Szgb3hjvihjJGJaaEzD3MKMpYqm6sJRVnvwZ4+FzYYIZ1Ss4amBFwAR/b6jLIf6yMbqdNc4jd4Z
dT0wnW3tCBPhe7jTpU566Zygao9S+5TUn+t39Dm/2TrOc8RVoRVSh/VLw4OUeEqBmc6FADsnskIe
fW2sxVST2dnNotNYfTRDotGHCskm5xxkqZPiKYaAebBjKPCIWo9TBYZXpfZcO+3L7wHE+EThX1Ga
cT5C7UpBnVng0pX00Ld6kJUkSAJl4ZyfaId5qKKWyTixmUrpBs9G+cI4lWDf8iPVREvZHOcypEaq
xZYdqKx6qUNfTEe8dD5u2zVblj8OLea9TA0tTWwA461rjUEnpgizgEqJUjhhfBJTUCROoHjzDQo9
7FpNDlh1r7LY8l64cRTHFKHrItMJn1G2bffKLvbt0a4qeCZGeUtdkEmB3KWhY+NfEVMO7EOfIlxR
YjcJljvloTnKbo2hvff5wAsVuTPch3W6mguwLPTZY2OczUnw8ptZs7tz/KfuKVct5EIc+//Fiiaq
kUTRCHFF9iKlhzj31PTTtoFcjVsXIrgDnY8TGJATrOFgwusFQHoC/rVbUQViShPu+Ia5FcqTDE2k
2BOtxyRyy2G/rQklgju9uGJZYVhDhACCk2y1pxGvhu/oRn5j49yZHYU4Ewy2I21/iJdHqXDNlvKx
V93Q65bwDQF6IqtzWJ7PUe+ido+xtgxUD7MHtGgSaYQ6ROcC5YWNhcpUj8oAAzCfGc+D5WcH3PQd
4Xlwdb+4A/9x8Ff7dI77FwLLLOsnOWdLGB3N8LsE8nqyr4iw6nMWfyHDssK+qdk2Zasnr6krdgdh
DoRVIdKGq1HpYqs4f9A1jTxIGeTo9XdT+pHK/vZaXS8PXwjgPECsRGEWlyzeJkdDP6ntjdK5ZbUb
wthRor0q3gi/NLIkSKnFOQVTTSJVGSDVkCN7GXazQdk4c80bcencyHGxQbLaq9Faw+pwRwzB9RF5
Ed6fwWiJJBauO3SQo28vJeEeeDKpWWo0oVGwVeUKEgb5VrFuFSo9p2Rw3mFIkZyHObRK1sTXF9Fb
ptjXmtz9K1X4x/64m8ZuYT67KW/0JTD1b/E7cDMu/RwPqSqust5XI0TU5n5AwSMZE2I/iCP6xyO8
ZSxFC1wtRwPgVRM9dNMJNEdgtFQJQdcvEq9niH9/D5t+EecG/rTxWEtQ7icn5dSD5qWFnS2P23tz
vUBwIY1zCZk6pV0UQy/2RlC6w3P5UfnSe+kuPyRoeRprQj3irPLN42oVNpaiwq7zKgnyNdwtg0lE
VmqrOHcwd9O85D0WUF92a+8sUYoK5l2WftheOhagN3zCucflwicsdZMY2gxNqrJ+btBIGUe519Wo
yNamZwF1TVyU522RxIGVuZyhHGdFjAF76wzLlxSoqfoui99zJbuwB84niEmiG5UGrab4NI6AScQk
xrYS7Asb68ajIAhA2FLTHkqskmWnSuPOGp5ds+UYtrrdgzosFD/OJO4NYRQKd7OoQDGR9MzX6Y1i
y9HeVEM7XP1VIIyPOlA8KKyAgbZR7rGAbLCRtcELjryHsqBNbQPLFam3KplYTu5WEebzKpgRFGNM
t8WBzddqD6HN2IFKR6WksZGErc3j3EUpzVIcsjvMeTx0lwXzId6JqOP8ZQausKNwcbqAwle1eDNC
TF+PZRLaQ+/omFPfNkVyszhXgdfYKqlDbBZbvMTDIJXNwAWK4/xVtAWXZAkm8ggeWyA1ceXM2Ga1
ucNYNqtAdxPB7nV3dhhpYx6ECpG/UobP+Yxk1rLWZIYflj+t6LiCaj5pXLUt3O21JBw7j32aT4AL
GliKpHU7rbkxKDABwvfxwzJWPRdmzqqiAnq5U6Tgkvy5yT5tK0EFX54AYupLUbdwZ2IFo3PV0G93
1mz/7uW0XIPwtpRS7HBfWHkhtiDdSRCqsv5RABGRgefXipBBbIzKOYhqNMoxDqFSp/vq7AvR7i/X
jPMJqpCb4LfEIVrQn4ih8Z3gKRiOCZjDG975xPAaoXjsVqmWlsycoA8jdY12XaB+1nVvdlg78bTr
Uofit6S8hMp5CV0AmJPCTu3oj67oMfYo0y1vBldmTNg7qnOLOLF851MB8LLJYCepjVPHaDwQz9tr
d0wz4sRSxsd5hkGIe7A340T15p1Qu8ZU2kX8eds4KBlcOtFiRHW2Qsgosqey30chsIlRkN8WQlg4
3/xkxmmst8w1hJqvgF4jGX9sC6CqDhqXPRRTUQspSNcca2iAP+lJKia/fKuaXHM4SVprD+JpUu+r
1nJRnLDlRXLmv7zj8E1QfSFEALrGMRsELx1esubjtpKE2fFUX6AcKKyV5bMz+scGH/Xq1fy4ysRV
mtor9v8LjyfNurBaAqS0640FGgrq++dy00aGojGLvBAwVYBKbxZsVdwtX8JVD/pGDcx49VOz90QR
fn2V88d6qj19IKIHYewa5ycMowREP3OEVnEHcpK6fDFH4t3uGnzj5U2Xn5Ou+rk1KnZfUwPZARKl
Fx0EJwoMy2EeULZjT/ssUzM/lGKcp2hWsQYOEztg7VEa/bgIrMHdtj7KyWqcp+hqWdAiA4s3glHM
2EWH9JvwMvjdkb1mhF9bCnCQEsi3QOUNWlCsEgKlO/XhNw1cuau9ASBp/2VklVhDvgNqnZIYMzAQ
NyuPqfycSw8i9dxFieCyiRbNEqrJXrtyM5CjQ2LsFoUI9sTx1blkQop0gQG3wBKkD93U2lL1vG0H
hBfSOf8QLgJQVlnwU+QfGjJxzXLzeA8WuL+LGTyZhqHqkdin2I4yedRR5Yg0sqePBYUNT/RHh9Ok
ppbOEq/pwNov591yvzrAUMEsmf64vWpUgNK5B4u4jTqzbaGOcNMBaesAolh0e8ZqwJraZTc+9JMj
+NtCKVvgvMKI6b+4ZNXksFKOmTTfxDVFYUZZA+cUtClS24FFi9IKhOW7mJS2Vfnt8LCtCfvMxk7x
HU1jrE3NWkAMuwbmfha0HuMFpbqn2SZsieGyiGlNkyqWIKbC83M97of8STQaR+ofm3fwZF2GCb6r
qRuT2ApZGUdSjvIcLM2p0wjExOuP66+JON/SZALctJ5E2Hd3ANiENmCqQUY4Qidph8zYLO3pkwwE
O8utiByC8HN8U5OUFoWss0ylFO8j9MhW2j6Wn7ZNgpLB/n+RRvRa0pYxK3Qo1l02H2o8M1EXMyqW
8wwl8STLPYZ38ezzSxjsBc1SAwZRegDyuaszv+AR2sXiER6ceqPhR2r1RMiA+oTVG/32KHusUaXz
jQC0KO+iWn1jhpyLqBRlFSt2c1oehCfWKFsEbWFbp26fe9MN5ZCo2zuPFzvFi7Vmv1X7TZE+lEiL
gPOFrm35kbq8U+L47qYhb0NJA5L7uS0XQx27cAcQzDP6OLrfiIBFuXi+oUnrxDFdO1jL5IAI3Cnd
6hS6Pc7a6K0e8J+Cmco1CQfPtzSBEnFtZpZrms/Jy+9nr/Zmue++W0HlJ35Ez2VdD5m6KUuAldEN
vpcVKfsyzV1somGXOZN1J90W+8hJvZIcvr6u3D+ieJ8PRNkxEsoU7R/5T8y7OiH1PkAJ4Ly9IKO/
xFQS0+lz8TlbER5XhbKJ617qVQn5rZcqQFYwNDlkNCg2s8oEkNxvtMf2I+rctpjYOGU7gxpA/hdL
fJXKJYHLIrZGZp3tnr1QjTHGHdud9kW3k3t11wFRi/Za1Gqy/1/4YzHq5aXUIbP9pB5qv3uOXany
Bl/0WaVbSO3kG9U+cz35eFWTCwFDVmVF1bANLCJHXgy7qIyvytw9rhGRf1DbyH7JhXIg0xi1Ioct
lkkgjjfAI9fF5+14Rm4alyGGhaabOts0jDweuodwj2vqlxIQiL3z6xfezbfFMcf+Z6rzuna84w/7
etV1HGRB/4Y0Xonv4s6NtdxVww9jRiEVUsbBpYmK2MfDkmH9ADKilLdT421rQ+wP7+gVTPApuQht
5mayUX6RMA1UWy9/J4TzFyBsFa1aYEKyY12MnlAd55Tii/qXmPXPxvA+Xc+jejJCSLFk0CqpXupn
jvA1fplcxotGIYOT4jhXkZp1KwOpEm+xJz1QMGgbusrj/DCch14TkbA6wg5Mzkl0Y1ei2gM70NXF
zZr0Y2+MxFG9nsO/rh8zlYujWuhFmVpnj6un4JS4GTTDlY1nJQL4OcWn+y8lildhnF+YrLo38cwM
D+Sf3TugbEY7v9FtxheeB9QEC7V8nIsAGrDZjRj+ccrRidOnevm0beGkPpxX0DPTShcB+oiBeEhQ
uu9vgAh9x7C82dvoO5sbXteP8wvp2I+WfvYLv9ZPDH0YPNX30V4DDVbvFHfU/e5fEvp/5PF4jL1s
VvkcQ7/uAGaf30S7kuWOzuTKrhWgkuXkZAsH4Zx4dMY4rgCSI0GoalmnsRP82Bq/zKJKgHlTYrhU
oxJ6QQDuH5JdoTv2I3pYl8YrFbKrmbm5jcjBc6lUaiqgaZupM7rMQa078b7DqqGKAS44j7BIwuQt
zmMM7SCKJYu8YqA9dS+xA7gof7nXZacA10mNEkBPFR6phWT/v/AghhKNoNWCyNX6OnelXwyRHQ0/
thWj9OI8x5rFaWp0ECIXv9ryXqBeziklOFexhoWppip2aYy+6tPo6Ksf9RRM2TV8JFwfX88T5y9a
AS1q6EgBRhn4Kz4NCB7qvvw1KHbrsbwl9kyc48SNn995SX6VzHmOWBULDU2LiCTNbzTDg3ifSe5v
KyT9BouC/27zQDt4axJAeu/ytYK0VAAnUwZ8auOxj2zty+Jb4EjKD8Z+2zy2tw8wim8FdlUZ6sMA
86j1x3k5FkNj1wk1vEeknGB/eitljpU2rTRIWQ6oDv2mIewBmoc7OaNELZ0ddZ63zR4EdW8lwurD
ZpBhMAoKXvFzoxPARdS68e5CL6dJYgFsmD7k5f0ELM3w+99tDeceKiusQb8DEU2LSpDuDb3mRuPP
bSFEJDZFzj90cr7GGAJHpPKm3GYWl3+LElt9Yih55Ul8DCnsRCIV/ANTVRKjfJVSWIMazG6x6xxz
rx9nRwiquzKgajPs92+dKM5zgDMkNswRq1hbJ/BFzupqy+0pLr5uryNlb5ybaOMhVTodYkoUfMJD
SDbXEwL45npVVPK+HCCg87RPilsF4Ye4csGa7Db3tRO5wlEgeWoII+db7BMApEsdu2qrAYOOmNHU
PwSxX+/EOyzmeVaFuicQ23W2nYuYGBoFYqIFBzgr363MidLOXapdNbxsbxdl9uf/X8iplFFV0xFy
hB0AxJCAxqyC5q8HRiib+NSYHimP8xdRFWdDB0IZzIOzmh2jdlFx8WbULgysiewvo8yFcx6Y2KsY
kjacRwy2nMKLfXBeD54KYAdU0Wzxo3qrfPjLNeVcSRJPiizUMNECiNMHWApqQZNia3hJVX3gQxo2
tayUllzyYUoduEtYZS3VPKE8WBQCHvV9znkgh6+BncR2TZRuxdG4KSYKIp46Y5zjUCxzzqQWKqir
uG9KgN0Na2H3oUU0bBIHi++9X4Vcy0KTyWkl2Z3NEc+Cg1ba46LHN3LcPf6dMfCN+PpgzoXF8qby
OB7VAyvhWs54UBYbj5BeTraJElvFt+WPVhRpGbv86Mpol4CqS2TCxbOd2IgkfDu+1IniurBMevTZ
A0aIx5Jm32N2fnvlKEXY/y88k9olVaizEtNkPfX914F6uCcMju+7l6P/Xb3n2Q+FXax8iemEj8hj
Zc4VWOUopUaE3Wjd/APA3PCalUzOb+/TOtPHxvirgo/J9+CnoikUMTM3DSB48q08EgGDWjXOE0Sz
iu2fsfl1v9Nj0S5rf0FT/PbWU2eU8wXlkkySwpLWVPrV4HHY0FDaDkaAWG/LIZThG+8rLdfiJcVi
qZjlnjAVMWTQiJqrJbThG+1DK5xBQY0lS5r05yQtwVRZR+TkD3I4OdsKEWeGb7U3MN5tGTFEAUqj
GB5G4cf29ylVuNtEP4CFaz1nrABh160nIy0do/jV54STpjaGP/thZQ4LO/tJeY95OU0Ge/H7oFT+
uUubfEO9omnanM+wssoQbWN9lvKntCV4if6lJeB/12ZTYSt64cWSZtEW0YAQwEq5c2LLXhP0O8sz
wLX6NHqhLdt9Y+u3JDUztYRcShDqSzNLJkwhm7+kky1XuJ65f2cNnC/orcwQFJZbZdZHVb9Pq9bp
QV1FVW6IeMP30et1UVZ5hyUUD4rPeqmloEO8oWBEiQXj2+nDJRe7jOVQo/JSLJ9S+WEOf24v2L90
GvxjDXwzvZR2QlT1kNG6swt2Pifc9wcrwM0/eOfT/6ss+a3lrfKQCCtLdAan+cUy+3FXWPbvdwZ6
6obwPHxPfbdUcj8msAW9cJPyOR4+E0vHfu5G1qFyLqHLYgXE7VBHk84AY4AKOJWGnf8SfcUT9klF
GPd1pJZX98B31U+iPmMYAQLZ2FL/Aeg5eGyQvfopO6mudEh3y033MY1smsuDqPKZfHv9OBeCIrAg
Lkn2ctAD+bZ166PM6H538h5DbunXeFcHkSs+bq8ydQY4p5FYyrCuFXSW5y+DFduW4YrUDZ6yFM5r
oC99SGt2gU+G4qhVwkFdiYIRdclUufzBjEBDKUbMGE8iOBbhM9AQrD6tZ47FyKeQbtiqbJgm320/
r70srwITZzzVmMWpwh9j7Kfh4g2mTpklkVHyjfeyAjTyasHy5ejQeLD8CjzXwkvxKT8/gU03lHJU
zZLvsi8XM5FHVhktfi3AYSz9/kYrXeFnabP5rGmXfYxiIo0hPD7feC9kiVJ3rMpdat/X4dSw9+Xv
43qriYvbqgjW75v7/sdXapxzyYBO8/uZtKw+NID3M75mFEonZSTs6F0kAmA1WpOYvcT27akt9xqC
5Vp+FebbmVKGqivyXfdF1Cuyca6x+NEjSzjSym0Aji674q67kagBZirH4Tvws0pLUNTGdqm5lx61
uxWhLfUxELTsggF3w8IvA4Shv0veNc6PSHMZaiM75Gm/AxC5W+f34poTlkg4K74HfynDQo6AGeuM
5ecEHK0yEdYIq+Bb7ns9BnA+c7hLk3nCeMiLH20mBQNc70rddq4m7xq4MQ1wx2sSP2o56k3SiUqG
CNqD/gGMaJPl1NmuTArvHVHkQhC3M62umavATL1Eo8vaz8emw5ONWT5si7nqJS7EcF4eY1Ro9GKP
KZL+rWtvouhXU1R3bRbo/Uum3xTzu574XgXyGeKk11GbVFjApfW79KbWfJ3ibbpqbxciuGcopa3q
PLUgojLuU3mXyBTNACWAywqLDu21Glu0eL5R869J+7S9Kddj74UGLH5d+DklzVQgdUADxR7d/J5x
m/TAmNMOBV6rS4cEnmXf+yP4XsjjXHcFRBBJY8bWHQaP9aqXkhOdEifas6mVZQcOCkJDagk5T14s
WjMMeQ7Hs4/3bPyR5RfabQ4Ev/Y2cv5DPsi+uKUjd4nUtdSomho6qsHiGbvUB9/Fy71qMxLnOjA9
EPF82FaS8BX8xGVXJnFhTJCYLpI7iKO9AFNaXCy7MyhY++vh6mIHOXdR5GG0LjkshtE1sRed6FTv
omO1b0A9ADrKbc1IcZzbKOdEkuYKqjVeldsMWBo4rR+VYPVAWHOiqDAIY+FzQ6vWatTHoNwqOCYm
c6mOnqsB5HXx+HTQqsWirNFG5FiibHfzTtePeYvhedMTyHLZ9VTwQhjnPGoLbYWjDGGsV2nJvOLU
34DNF29vkSOpNi6xtU2Vgan94pPBeorLtWH55+jj2e3EqJK0L8n+d8MXSWRDHDU+E2yVMs5GjR3u
dPTrXLJ7azkUHVWoI84XP5PZmEnRVTHEGHHhyGvsGHlppw1alOsh+DuD59PBZlDUMgohq84dyWcN
jgW4S+zRMQLdF2+oOgoRlvlsUMSQF4peMBIGiFH6407B3Hvhv6th48IWOa8RlUYPylNoNUZBN+7U
dq+/66Z6IYL3FIpeZ50KTcbukwA8q3omvCwVLPn0z5rjocjQZIiUzGFwhCkgWbPJ+V87aORSMPeE
efMzl1GkgnuMCWz63q6Hm1XFW0RN4CuQanF+ohIy2ZhWLFynATOCgYMBZhzoK7v0VvLig5TaKzGZ
QbhZfgqzmkyt1s9da5FfDr5qErkm9X32/4usZk4jZOo983y9b6WNE42ju31MKQlcVtFLsdCOOuwZ
Y56D+at5V8f2qzHzs5fzUoGfkwUiY/aXeDejT4JqMaFUYLHqYpEyswrXhRlXB9gscI9JxkJcx0jL
4k59a5Z5rYDVAO0K5bFH/6rgWaITg+/2PBXd7QoqwaRODO8EinI0LVbcqcS9Gn03ZdsYPmxvPSGC
H7wJ19Ua5BJKDfOdKexa6WB2f7lwPG68WBZK3LKktf++OKzxl8EihTvg+nigVPRIaFd2UdlIWflx
y2geVEOdodPisBS5s9ebcregVBsfqIBDGQU/dtl1SVF1zCj6M2VkFWTBcj87ksOy48GmpmDOL8Nb
urFzcGHnwhpHg25AXhH2d7qY7K1CxLSnskvM1Fn1ym2V6kZMwq+ZKbjFZAVtpO2GSDpJ7QwUscSp
cgYwPtlGg7XJa6doMHwizZ1dGYmbN3MwKqIrRZq3bWfkQnE+Rp/6sJRq/PAJm6L4pduotnB+jVac
9WdJPqkQWQ4/zllZSr3oBYwurfZmfCtltinfpX+ZS/Hjm0K0Wk3IruW6sRz6JHvCDGJjR31yo5Y9
tYTXfRyIjhVG3KmJ3BJK/fR/pF3Xctw8s3wiVjGHW4ZNWmmVLfmG5cicM5/+NGT/Xhqid4793alK
VewdYDAYTOhBNoqRaQx3yuntbrtTbhoU91yn9g/qS5marfiHbTtjcs8/PyllJZ9Rfpa+aCgo+jFP
M/wQ7FnXYbChutnWd+0Mx5lxvG/FVDIgopafBPXoW5jO1m9jg1pK5gW8P0ZnHM6Wj4I/dW2JLEd4
7Dw2iSFzQrzD2FCE/0cj5Xqc4IzG2fE06UCykgCtK3+2+Wg3emjP2xE8dKz07J9Ii7RfgHyh4iRI
qVBkLIjdGq6lhvYwz65iNU5C1WSspxUXUFzUqAj8oZknKMjgiA5LE0UHf8OMbbmlyH8J5Xh7rS1s
XyxnZl6aWMa+s+x6Tuwg/qgU20EleukpHLadCxw1U0O5DyFSoIpOgSeEPIEv98Wnxo9ROJwtT/NK
SlWWaujaeJuVt5bV7CpjV1D184TdeGuUWcgTD6BtmBivmTjuQvlRpYZ+/OFtflY3JugCQDCLOo8Z
SepweGsUvtJuKlD6o9dbONSoiwWZOhWBX0+RLvSOsxSDVMlZxgjj0xf50GFmRb5nbxjB6w8THn7m
sXKNrYisA+leEKeZJwM21DxOKlaRGxY2gnDH7AAGHsCaki1sMxhFanzBH8IQ5/Xl7IeJdGhXVlD8
6Ll3QRyPSi6YfVZ3bG4QgyM73QiF4esUw0JXw4m10s8nXcOchhBMjOEGrLQPqE24EV2ajIO6Z/hS
xa70S81iIuof2WM0OQSe/KhjbnrgjNf0zDB2VV6w/3yloq7PNXjkIGHun6Lues6v+v7xssdDLSJv
RSahG2pGfNvLbhrfpcrDf/s+w18cOnTEjEae4PuCcJCjrW8Q3RXsCry0RJy3IU6S3oWsRVkSQ2cw
vVQ4Gq2XqfdNedIpU0jtB2dBjEhtO7UDmNne59oT2AD2SkmNCqJAOJNRTk0a6xlbsQGv6HJbGr6T
Gs7lbaFAOM8iTK0hAj85yhjKL5n6EGhfjIEICBD3hsyZg1ScMb52BETRzwgMHTsMrcwQLTSe/5Mo
fIliM+RK1DGctnkpgKF8C4SXyxDU1cEXKE5VlFVmjXMvzqOTBoMNLTgMyWiP1uhEbR3ZfhLZ2WQE
KPfU78NB3CkRyimGyIuy8pX4Nesvx1+Glq9hrGUzU60eEouH2W3sygldH2wssotkwJbAIq4RhbMP
stiKWsCuEfkOA4hhYbNry6m99EYGhULgUrEE6hJROHsh6nmSmRNWuvE9RqY645YOJztNcWulXuAW
ny8LSBwEvsSx1qoilRS48nlw75e3Lagg+4iwUes9vmcvgC9xTOu2kKQSixgXdvHMeOP6nfiAiVbS
dnAlj93+zYFMC1CicYZkDDqzHmQspXIqPmHwgJNdJ4782B6Ko7VVUFCnfaVmuRFnXuHMSt8k/aix
d1hVzE6BISjNTig9efx+edMIo8/XO+ZlavQdOwCTWjp6tBP8YzU6Ilj21flKt/6FOuq8e3xSu9Cl
uRQZf52efTeUlynYFlRSm9gqvuoxk2VrLJhASthg5IEXh63bdv/Sjb2Qg4s5YxCBVUaMHruS7hpU
OVrX7T/Rwy4gOGtRgPxKDZkcbbWv/Jt8yu2UwiB0jC9zlDSzCGeJidEcM9FTQXirJG4pf7isY5Sv
x1c3RmlrthF7Mv6vEjV0EQlyU5uV6wQb6vlDqQATe+EoJZUwKuCuQ8hM621DPUFOO+6JNyPh7fFJ
6xyzlmSNlfNP2cMQ3JcmldegADgD4KPguSxZZETYCaf+MXULp97JisdijbUt2tOVlW8ubxS1cJyf
MRp+GvfsWRcrXycMclTuNdO9DEEZcD5HHbbVqPjsVsqlN4IBloFvMIXgAMMD7k/Zjr3qQ0RdhoRk
fOZaimZ9UDFi3JnNYNeqT30uP6mDsSOEI6JMfPliOWr9pLy9i8HahVfNvFPuy50Z2gbYJ8IDVS5J
qAifrQ5ys61iJtXkDyBlj2wl9wiJCKeFT1HnMbpWNHbf1m74KHoYv+SZboBZyywlHmzUewKP3aQX
HiF8rtqPpzkKmNlrPP+OuWSSrRzZFIfWjp97b3KRzvsmYGblZVym2e9hDUm2JNWQTD6qj2J8SdJY
54R4wCSCQ43sgY6XNkU1sK6GZxi2oQvLpPSxMGPaDxptsyelvpKyD4H5eFmSPxjbMwb7DUsMqcln
iZX99xtW4RJvxNf5PkXoIN2hQGk3f72Mt66DZzjO2GamqaoV401q89ckRm5MI+5aUiDO+UojdLXM
bNEmMO+BTzPx2l1cYygASCju68KpPjT/Rh6L2sX/6QNnfDEnpx9m1sAu7OCro6pVumHBpcQVSD+d
WkDO6BqRERUmozTykyttfu0UqkuPWkCePys02mYYfmiEv5VcdpMwAn3dtrYt6voV6lFFSMRTJTaC
peQxqxqfLbt6Zt0g7a5P3QpUoWATLB3jVtur/0ZwcN4ynlorrQxNjljnTja4jC2R5RwTPC/t+Ebx
4jvKYqz7Tr80hJ8Bm3XylPWshbgbP8rqgGzatSx/9auHy8frD+/lMw5b7MVxLrWkA/MPzleNHna2
eWq/12/LKw3TbVl9Q1wcqboNav84C1J2GIg3s8Y+jCZuldNcPl2WiR2eC8b23VhYOdIxvxkiNVXx
eYq/pWPjBNnsJEa+FXPj02jF7mVE8ghwNiT3O7PSWYnhwKqSMNUrb3CjMFcqtvOP4IiizsC6J3De
Ns6AyHM+6jqT0aw+T+PO1O7yzLH6L9Hk+EFi19PH1kKBKmjI/4kkZXEOOHti5mJcycyeBGAEqBo7
rEy3ozIAhIrwVFtN3XSjxopEp6k8KGV+ECaKfJraM55ZS6z9tIEhgean8AbE7yxkwib2FKrH2gv+
HzFpYtMs9v/FWdNa62eTJisOZb0MDYYDISTN+p+6qymwCa2k8Lg3XqVNhhWz9nnGHzq7CRAFT31g
ryLBJV2r9VjXL5XkybYKuQj0gZllP61Ocz7YoYlW50q/kgw9RrK8dYp23uUYzRBH4bbFpAFC3HVf
8vwDOLuSDrIwiayrzsTomB9ZjcgZNqygExyi5MUqrfuSZzzONZErPS8q5jhIOsgdIkxlFuejiMAm
5tJP+0Saa1sfLTfs50PeKqDfmatjJuANbErXZTchOqls/dC/GvvJu7wUTNILFtDizJE5RAhLMH5O
BRWS2rXeeKVEhFrWJ3Gc7YDFWaCxD8q8Y40ynfIwCV5ugI12/KiqN0Oa2ekIB1d0w5xM01E6zZkf
S/J/8u4WIWZsqaBl7mJbfhidaq9eBZuMEvOyVls8eZc/RmrYvsWTt2wM9/84i5mn9k/EJ79W1OJp
uxKz75tmgkGyzH1v3kj97rJWXDaqqKH+3fz4VSqFLaNy6dNN0z8OKZFGICyqxfNzWaMWZT2jOhB/
8juPge1vdJvVkuBtcEXFMNle/1nNLZEJvLCntRA1qsIKJfX0MBpeq3wTs09zMmxCIbArw1XwXvhv
S8iZGCGpfzazVkIP76+0zY6KQF9WcIvn7hq6QElzRktg7SY4Ezp63u36SvOKfeGiu56MPVN4nK2I
E8XE5EnYivlUH4dt8VTuug0qVxzGGJt9vrx+lw2TJXJGI0X7gKazOhKruFMru7IOYe1chiC1kLMQ
0PHYD1knv35dPM/HZtuoCP/Ajb3FWAZUPtoyQfBAnCu+OGZWFV8r2Llqu4NQHwXS1FIAzEYt9dzQ
fjJhMJ4pqbcFO/J8d3ptkdxJXkUbpdVUaxW1inxtjOybQz2yRx3jo5/xLqiu0TG+Z9x+xSasbNKw
E4b27QcthBzbtm4QxmVxhR/s/hWbwNy5jN2/JBtnqCXlTEcxY4pUxwgS6rDcFVF430vSHt07dpX1
N43h3zaD+Fjqgw3eAUfGaMqsewnH7E6IiAcY9UM4izIoRu6nLBIwm5/60k0Uygu8/JC03hpeF+tq
iIkyCIx8zfIVuym+z+VDIUpOm3jEuaM2kDMkRt4UmJeMc8cKMudjh8rV1gbF5UFGo+5lrMuel8VX
zBTRUOcC62TVtdKOrGOk3iYq+EjQBtIScfg/1KP9z8uzJM6cCEPTWjpr8U+POHwwJ+0OU2xbPI7r
bU/q5aqB1EVN1yRZEmU+vaRIfqIVls7my4IfZG+cWHmz75Y7X3YatD3raCNrqAgOBcquiIWKTGXT
toliYFJJcaPrGOZX2HNENDWsquFCMO4tMiWW3GcxBEsb9AbfxPluLEK7pOqZ1+P/CxzuYGeqkRqC
BJz5NKYIkv8YldQptnBjPc241JrQRkqIUMh1c7mA5Y6xNct1lMpYwnYzvvygHkQtvywhMl/A99ED
eyRb1VdNxwKTe38kUx72rQ7M/AV81IMn2MZVv2temy/qCSn4QwqujcvnjhSTO+Nap099lQFSvVMx
FAiM79qNct28YKyai7YoVIG7lxEp1eQchixW9DiqAehP+2Z0BOs2+adhSotl5A64NVij0lcmEmH1
rlT2croRou1lKYid4pNSQhBn2myynTKfhOxmHgmfh/o+5yBkSpR0WY7vT9ZNqXw0jbvLv5/YBT7v
1PZ44WoS+/0pShTHBANLN1VBeb6EiXiXbtLKPNVzbMR80lAHwSiFsm0h2MExOf5glwrvhEdqFPU6
48N5//kUFIq2fppc5njooJxEUJlhj7vhFam1HOSGmHOVXyuERaQWlTMZpRVkhT/CUgXt0ZJPpeAZ
3f7yvlHn9V27ZJ3nUmtg42SWMIQt3Kaf5xvprvWELQJc11RqfPViXqwlZx+qQuwjzIwznEgvHRmP
5EC1x2HahsqjiJFhl6WjtJ6zDWqWY2gMpHPM9LsS3QkVcarWQxwLaTjLUKInc5zRHeOke9aelWzT
N8opeUd1/RCqwLdOJmIVB10OoMq86ZNTMnyQqcc5BcGZiEFrW2kKsFiCcdJk2y8+jqQHuPqUPK+X
zvkR6MfBjE92IY2B+0Pb5FfxZD6wpyvuQO/y9lNXPd8nGcyREcpMpPCoblkzcCthNqudoAmIxfxy
T/8s3Mr3BOqqm7sQkmnlwlka/SzKzB57pZ1GN3RYSR+GMqFKK/QoN5c6vvwYy7jO5D7HFf+TYDhF
s3P54Qtr8pB3KNH8fFm09fOkiqIkWqqpi5y6N12KLoUOo+PK+aHNvsVU0oL4Pv9OTlMRFYM+7HuW
HvLhSyUSv389l6X/EuDNlV9sTahOplqWEMDX3RhsHYEnGbbqWtejp+5MsBOqV1TGfb0KcoHJ6XwX
DbE8skuLMash8+P6r+jhxoTEdjtcUVfG+g15FpBzok0zixJzBJgpboXksTBH25RCu5kywmFZtxZn
IE7J0RimSSrqGBwR/Zv1Ryv71qlUEpzCYP9f7JafGVKhiJh4J4b7wQdRFePGHOzLOk3qBOckN8Y4
61EJSX70U1ZO9OTfGmCvnmAi4rvwifKRKbG4K1AVe78s2LTRrLiKjdcBIQWFKFmg1IC7+GQMwG5G
pueV0ttFYGcqQDRvjgh3nxKFMwjZrOpIqWDt6upaiis7U9zUv7+8QYRR4FtDrLlPlJapdG9tjeiu
proaqAPKN4L4Si0ZtQWAypO+vBULYCqRn+MFzypwBuot/Qeb/evo8J0gWlgZQ8/m5jIOnzeqyivD
KyeXvd4LkIcJ1D1I7BJPYa01JvwgDQJGIHXsnhXdLq1vlzeJguDMgT75SZyUOKoxGAGTOXatYT8k
VKSFmcp34fyzKeVJrKekL5tChCD5W2som0rQZyjLmj1WRkKdU0rxOMOQ6u3YGGyfSozHM0LJHv3n
/7ZqnCWo41SR4jfTo96notuYqZ0Wny5jkOrG2YIh7JpQebsSnjKwNqGhNvAsJ53s+TCCBCjaUC9y
wvjwzSJqU6Bu2MQuGcpR6X1b0K5UzKXULMpys8vsgjrw3SKC1SlNmAHoLeqNCHTwLf+cxg4KYRCC
zrfVP1GknPWPbx0RU2VSpARa3tfXcvYadMSDjzJFfDeIYcSJ1cYAUK8nh70oouv+0LmzV2OfNJfQ
DOLQ8v0gXaQ16ohCGMRqWKnjsJV29VXzGj9PG8bUHN5pt8mHv8VUQcmnGbpoSjJ8ZJ5isGgiX25j
vcYYSnOb7MzvjYNDbKOdfPIQc8ZMJ/2esn/vj8DvoPzrKa4S0exKgGq2GmJdq+1oG968NbblDTsB
1DiTdUDdQCxdVA1N5ylZu6DsKmHSMHhm0+UgBpJ2+r4F88ExuGWDxY3BoQ7dezeGyWhIiiaLsqSK
b7UIC2dpyEHpXGRm7agfhwkTl5Ib8FA4MagVvUY+Mtrggewoemch3zBVwzRAsSgrJme/xm5uZ3/y
a0dsvqblTSERV/87BeW+z5uuoh1DfcD342bv9/uhPUQTUeW+KoIp6Zplqai15C//LI/8qNWwbM28
m9vvg/xEKPy71yCTYQHA7rTFvoijmtaWwvaFEUS54cnwpDvWKTTtSG7SNWF02TJ0BSdMl98VEccq
3m3pWDuGtS/nXT3sLguzth/L7zP8hSxJNpmpJeH7kb6Rpi9+c02yUK0enSUG+w0LjKoQSquLmAwP
vattJLANjqgeZoF5jIHeUlWUlEjcJR+PRWoo/oDpFMWzVj3o+pM6f768aswJ/u2aggYsJeJOiSEH
LehaAKFuWa4m2daIrck78qH57jrkcLjTYhVBI7UZVq596V1m5My95UV7sKy5GbrSKTxq5Tjf36i6
1NICwE1luRmEaqOKrSPJgnd59SiF4IuHs7EfpJwpXW3Z5jbaid9i10TrTqjb4zMKt8AISSASkvHl
w6PYqr2gYsPmL0wFo0P6AT2ZjnhiJBOsrgfjC6i4KIXJmQkJnJApOChrJ6k7DAVyTA1RI7J58Z1r
9ruK8DXDYmRVg8BQguf4VnWUq+AuA1n46JTP8U24Y7IptvKVWM81E7g4APxYXj33pWyy3g5Avxe/
FVvE/xzF6R7q678vVmESKjosoCarisiHqPRU77R2AlZ8jG4YzYq+V131i+Iw0hPSsVjdtTMaH7Dy
69nKpBFo/Sa5YcG+1E221XW761yUxzwlbrChjt3qRb+QkI9h9YMh1IYIzOEQy7ayYTOJ/I3wDZTo
LyzlrO3JErdVy7IQk1NOYWi7rgK3gCM9NB5rec22hifuNfTgpJ5ALiu1qlwQaxy6IjXDvnZ8SXEM
+U7LN6rQ25e1cvWuXMjE3WVREBZFmANEqO664L6jik1Xj9ri+0zIxT2WyGkoWRW+L5fK16E2wZNf
bhhVU9RWhA/zPg3xu9LzFRwViioGQcCcw3ivbDLP30f7ai/v0JLlXF60dWO8kIq7y8aojoRqgCa0
mw5FP2DGz1DAh3rWLehkneHqr2mFOMm4Oy0TWznWmSluJdYgmmF4eL6NBcKvoXSBu8rUMJnGSAaK
XH4T59tyJL7/PhHxuxjvYliyFMR9AmUIj4yySAfBuh1vBCe9Kr+rL7WdeyIItonNIqTiXVsjHc2x
NqEVoXAK+6eeGpNHKQMfyNL7rKizFsumgfx6Pkq70E0cbct0AaxT5Kw3wizwYSxT0Fu5agCXxh/9
zg3VbVQRcdP3D3BuozirMJZJ4vtMv5lBZ9xSLHsz3Wb7dIfp00T0lB2Wd47h+TDx4aw+bH1BrqEV
TVxgwpi0z41s35Wm3VTxVVckVPqcmel3eLqoo7tQRTehyZmkwZL9Ii9UuO/P/t3bo1TBw7tOMY0y
9tJrlRBvdb8WcJxrLReJ1BclmFD9oLbTIbaD4Haw3H+xSAsUziJpdWH6QwIU5WRulWN4SuBcFCBM
llHLmTs+cajWj/ICj7NIujJNgWwCr9/o22i2Qyd29VvjKQIDe32TeuWT78hU4HNVU3RVkhVFwhh3
vvChHIPKN1LEEybHOkmF3T9WgBUcxJDhaKAtcMPufnoq4fp5WABz56GvRqsMIp0d8YmV80g70/V3
wp26adEwQQUx1jXGQFRINk1T4S2WWnSRrFQzrH37krQnUbvX48d/0pczBufL1J2UgqQcGOKdvP0x
r1TdN6hnZoOp2ERxAo+t0PtDd8bjnBmtitpWz4Cn3w1e/hURgIf6CiG3B5aBrkK7a21SR9k3L2Fy
uzaKxqiHGp5M0smyQPqeb5Jv8r71yuxtJKvljq+XpaSE5C2LpAagCgCgqF/F5aGhXunrV41+XkXO
loxZH2BA+oRHIEaJsWJj1O9bOOimXdv9db6lCNAogTirovpmPhstdi3TXSn80CQV4X6uu/ELiTg7
IkqFMNQlJJomBAbMg+JWKCiKP5Tfpe+IEYKP5+9LENnltoDk3Jw2a0ylbEXs0oGNMu13yXEGkwN+
gk0WrKzLZ4gsMKgD1eTA0DSdmaIGsPmLeoBzYMduj1624cW0UfD7/5gjtupwWxoCrqLBQDkdLHs/
75IhQUnYBDrZJnOL1nIbxfXDx8vKvq6MCyROGeNBDH3dB5L+kbEL55vQ1fEEY1OkC5fOp6xaxQUc
p4slXCxU18VoUQ3mjd40uyEcXCVMXwixVt2DBQ6nkXmZ+0liQKxC2rZ7sKF6g2Rrd/FN9siYFiYq
vU+uI6ciUdklrdAwwMwzWcP0tr3yj+20Y22xGEO/NcvtZRmJpeS5p4O6V/t5BKKqZs6ofRMiy5HN
+8sgq7bjvI48+XRWlpI6dADpy1NnnciX5fqlvADgrjBRmCGGAIDcAuH8j/plFVxQFuP48KhkBtv2
d5fJAo27wMq+yf1mAprAhr0N17MIEn3z1c9OfXeqDIqf5c2Nv4THlnfxcPb7oA/9IG3Q3vQywFBh
inlo7+sPlYayLX1fez/azjU33KN/+SC44bX09fIOUpppcLYk6WcwLM2QWZFsFV5Chi7C8DMaVIWP
o5cjk2JFLgFJqSZnVFoxl/q+xSmPA087sTdi/hC6Xey1iOu0n3DzXQcu1VPDTtj7tTZVUxE1RdH5
DGCVCebcl1njROJ+HJ+N8rpX95gkJfWRHYuiXUTEA4sC5DZ3HI0ktzoAgk/QngfEr4TCHtH6amBO
fDh8GkF9gqnuxNquXw1nMbnt7Mvc6HJwt/5sVUo8DAXwum22jRyMQtYOqVc/oRWAgF3f0TMqt6PI
+mS5EgO1bvZ69bEC0xSVXWLLdWn/+KshsBozSNlyFq+msR2DDbFylAzcnZDWY5CpcBzgd/lg40a/
sBt5lueH9vRFOSjPeO+ATYNyYNnPviQWdzHMoa+oYwYT0AbhRvfjfZFLm77qNno/biIxJnozCCF5
UjghbqwcffewONrnrpjtTv0ajc+XV5LCYDHyhVVTCymt1BQYlfWiB1909Wud/nWRP/PvrF8Kp/L3
glkiKm4CQ0c/0l7AAEZ3qHuyfmntNBmihEYnUTZkFIP+Lko+yYMV9FEDNxItR3YCXsfsut/5jywC
rSAMOLEnTUkV6q0pxRKWk87IBnmKBHDqRdJe6j9MzUbvsJzyd+T2iUf+2rFaQnFXnjo0gT6GsMWg
WLFL6bVJCDO4pg1LAM4MWukg5KMFWbTqTpMRgx4/BuNfk+tBHZYg7EcsVE4yR0XW2IIN4r6SjE0m
tKh+RipVmPeXlft9CxwHxZk6sy/HIZWgEoEB6ht2W8YfhI8piivqLeWPUJvD2bwsQhRLjIFVdIqn
Bcq93/rE9qw+XpZLx5k9q/VL1WQYLSji2j3GBgVe4qTPrGAqeMF4dvJxRmkEZ/IkPaybWQFiWN5V
qWfNd/lI7BIBwSeryjQKVDQ+N2iB3M940NbmrUV21xG7w2en2qwS9ZBpNiPnB30aI+cfbCTFkIQT
j7EtuCIVAqTk4gxDg7mYulzhtE4Y+RXA6ClzZ0c9xe9EScYZBd3spTASsUMTag4TDF3JCvvyMaIE
4ayCFjcm8hBAiAQVDD1Ffxv79VVmyVTvNmHB32KcC8uAweKKnIAbwWmaxDNVaRc1mMvWTS+jMG4v
y/S+eep308DnpkpVkbOcWSF1G35F7eGdmjv5VeOayMmKdn6Nfq3HYUcxZawvpYb7jjUrgF75d9vn
K5gvEzEL7jeoFpVuWsXweqqAbv1G+gXCvyaFXMtTDF6B1WsCL1IOggA+fuhgjlEzFN/RH9bxDMbd
ulOYJ7MSQCLGyB/s0k0RX+nuh9fgq2wnrnX7XQ/shnqir+v8GZQ7WqgzK8OOSZik/jFT5E01qx6h
IOzc8M6egefHz63ii5bqsNYzs4NgVoCx7yxY6bvBNtiHn8J7dn9QQeZ15T/jcaesqYZsEBPgVV3e
efpgDScLdXMHPxmGbRD6r5flW9VExTJA66hYKiJev2siOjs1vxrglCWNchSyeDNKwWFMCsJlWX2y
LpeR/Y7FmR60GTUk7AIBrano+GjlG3fSvbiXttFjuKNTA6tyodbaQgOGiowSd8K0di6jQMbLoDRO
aRvaaX7IQsrnW9+rXyC8Z941NebdsueHPs72ECd2JmwRabbbRHb/YZvO4vBt9X7cFJVfAykN0d7Z
ndoGmbHi/jLI+nE6i8Mdp2mOW3kOABIa95n8LKdUnoh94P1ZOgNwd1SY60ravz10D362lR3VGb4J
3ngv1bYfsv5rwqVYzYYZi2XjDlMcWNBJFkBQ70SgYUiqaouxrSMaNW1YXqqCD7Cj4jOE7vF0zqOV
z6KUgkFP1K4s7T4ON6b+5b9tFefRDlU4xYnPBBtAphJ/lfu/n+73djOeN4tzZHsxbrtBhmVQTqwP
hE3m/WJd6zZqldyIzK1Ruse5tKagioqmAq2RpNaZE3+2pw5TKS4vG7UznFWoYl2SRQUoYfSkdm7e
PbXh7jIEIcg7gzp1gYWyK7ix8VEJX3P94fL3CRF4pmZZNgUQ3+P7Gnja0vG5SNBRoEr2ZRRKCs4U
+Eak+caEhco1sJNl95ZPZN/X3zCShjpgS5Y13D6/XwhCZZTaMAOhfTETO99biK+Ltxo6HW3JYSwh
6g1Ft7VqrgGm4EIQZZkvvkO0qPWbJkC0KGSDVnd5eBKtp6IiChkIGP4hM8WYxJXJcCnb6kURDmyG
R5Iczb/u9mDn8ywN/5QJC2VKJR3SDOMnBbO/quLvO1g4CE4L0iE0BNVkEIfqe7lHQxOSZNlL9cIa
WPwbKo266rAuJOJUolQ7sRRaLJzS5V7RftGt+2EqXL+6k4fnf9DvBRR3MZh1VBdlAsny6m42HhSq
DHL1lC6+z/6/cHfMaMjmTMb3MSlGUk9xcataj5dFoCC4K6DVuqxOaqyWPO+a8jjFT/G/RB6XKsZd
AeCYUppmFFB4VtziSSmH91axuSzFqqFZLBRn9zEtFNNJKyxUnxibqGo3QURNfafUijP6eEomUTVg
oTBNa9OX8mZG7hwEQbFdmfNO081Pl0VafwudZeLL6ZIkGbqug0zhXvnib1mVVobCSqc4yi+Tywp/
jH2woZIlhD7w1Sm6lVYYtwBUU/AK8FaOxX2eE6WchGnjS+q6QSma2AdGV6FaNOpuqzS4ViIwVyH6
fXkV18XR4KCBIF3U+EGiUVijMTTAg6Htt5Ws2cmw1YuauObeU6C+WbgzCqd+gjbHMKNAUR7SfTSj
ZnTesyKi3hk92a2mTbGfMQLTuKUiAOv3n3xG5rRSV8y2FQogy76XY6rSNt/EuZ053atw7YPc365e
ow2V82EffeeAn0H5ZgW/ANPOzEC7ot7WuoI/1Ow6Fwso5WjEtqSAQ96s9npJzYUltpNvWqh7fxTN
CocwiOHsV7ldipndUfm7dWvya1F5jvPE8JFAZ9vZVodev1L+uqH8d3XhGxRmpQoDgQUcSu1e0bbm
+EHpvct6/wfrcZaBu5pCVR+K2gdGktrJ5+Y7alfd+hRuusH2d+ZD+xzu8gM9DotaOraBixtLbKpQ
i94uX+Gj1A+OVf419+jb4iHIoJuSYVr8swgzTVJRGyykE+rQnfvA6XyLcL1Waw8M+YzBXYpqJYZZ
YACDcfhl95LbfAuuWbdD9iU8/P3EMk4i7n6Mpz4sW4Y2SzK4xBX0MZWdVwiGN+jjTg7Q+F2Xr4rR
OHOKachz7sql/yEL68fLOrO+d2epOSsW622nxxnu6TrXnDZDpyyqEf4bBGeu1ABnFqa/dqz5gzTv
c6pJYN0+/BKBfzZJ0jwXUonvh4no5MKVbD7FaUyZe+ZBvrd/ZxQ+SilUHYgLsWHaaa4xhBID7VDa
jIKeAROXahuF4VuKlIZSSZ57rEv7esx1YMb7YFdgjGdvD7hWGKd37vw1EdPvGslX4jaTBDYK1pJa
aS+CtTHNk0Um3alF5AzUFFsYz9uytte9gaEL2/Gq3NXeUODdBl5w1N1SrDFvrsulbeNsUx518hCN
TPkE+SVoJrR1SI/oat3McWOjld9rrPk2GKVPodhuFSPcTmUEbvpqDypFF8NiN4quuX6n2U0gX41q
dNVYljNHpXv5jKyHmxTZVGX0VhvKWxB0YUONvE7znjl+lWfejZFdgsMn3uSfm03XoWZMdsHdaO0p
IojV/hpjActtSDDOvdkPOP5F41/7PYYm+q2HVM03Iyhcrao3USFeJ4Xi+OP4D7UJS2huZyYRgShL
BTTYaG0rv07jl568OFZtw0I+zqgLjTxX0QwQyb8O9U+ThtZK4f7y3q2a0AUGZ8rH1M8QHQLGmHyM
h02mBf9kexYInJE29SooBvaYUreVbjMqO8tR7tjdZKKzcSLHMq/6egs8zmKL0zD78QxlTNF1xcZA
Ym43SJ3IlkYCh3/toMfGSjqmAu1LvpefiwMihY8YCfQkOF+UrQZvDyOLOwyJOED1qVUlto1/9Ehz
mgUTA4986eQjudpNPqHi6576eSH5R0+tYXg8Rm7BqXwpPiWY/Ry74gBSx9brP1WbyA1OVPRgPVuy
gOQiIXIQB1GSwFuWTuWRsZRiLeXTD6YNNAH8y92uoCHfNHQN713uVuxiM5SkGimnVrQelahEwK9+
vny81o/wGUL+3buUCl0usxQViyYSPsH3sLwyqQLhdVU4Q3BrFlhjHlg6pDC03AO5xa6xAu9fpPiV
LON5M0SrriPZBEQQj7d1WXttOHtpTTJ6MlPw7r5bJOW4DZnQfCIULWKjAxgy3Dhz9IPqaFfzDvOG
bGtyet2un9motxJ1+FQcYXUdVUXSRNB1gMCZs4TmVMbNrOH9EQvXgX5bjQSLDLPW74RbfJ+zg4Zk
jWls4fsF5nXK4T5UEIidvVgI3cu7tX4dL5A4C1jjFdVZBU5Rd0iP1qm6rw7zFWNXFDtncFkXQ/lv
6dszJm8NpwDDNjoT0knjeJ0JoRMMk5uIuqfLIxGMWd8oXTPRvoCmAr5frg+CPB7ZmSra+9m/mqXd
5fVb/b4JSg5dRYBe5TsW/GrGpLwBaaxM+tggYt6D4+4ywrpvvIDgbnZUMxq5GRUwC9fygbXDpx96
Z0bHWIYLkarMWveTFmicZreZXJidDoHS4+j+H2lX1lU3zmx/kdfybPnV45ngAIEAefFKQuJ5nv3r
7xbdXzDCfdSX7jyy2vuUVCqVatglWOlB3yt+sktcXsTxH5BUhciKiWYxtnA5L2WtqjVsTXEKfA2k
1igNp30lOy4SNZwfThMxiEQUOJwyW+1YKrXURT1kUtEUIf+i3FmaH7/QdufQEe8u79emFV+BMVY8
bQKpF3JsVwEG1roprF6arHrklTJtmr8VDGvJQSC/mANkUnrJWvTbJv5eCUcNY66E6o4ovGq6zSUE
t46mKqpuamwxjiiGshyINV3C2Y1smugUb0ZP9Rrf3Esc67et8m9obFWOJk5CnKNRGAQy+gEvBdu4
M74RZFVlC70595c3bPMIr8CYi2RSZy0wjQrRdQGNRtdi//vy9zd9v9X3GYWgBqhC+P4v7aPcMXTZ
/gV3zOadYVJOLsR2dJBqvncfugUjuNIZigdaLumQfk9uRj9/UPegzgUziPhTEdBdKjipdVm8reUj
IpKUsqwTFYRZ72HTPlbCQYF4enFE54GU88JVHAA2HmukshZkDQCkc7EfdQxOR/k6ym3R97zYikse
qyte0GrrDK9kYp29UO6zcRYAWSr3uvo4q6GVFHeX121ru9YYjFqYgYYq+BgYQd04UnOvoJxzSQZH
zDj6zROGsRSm1CNuRPUvLK9r5TiVLzqPw3h7i9DVTGRVVkS28saUS6mcYhqYyjxdPho8HdgydkR8
+z6zVjOZuiRbEB6qBdGOK92K5rM8jFZrXCXoAYl5xCKbb4s1ILNmWtAulUHDN/HvYi85wuOyo62q
em8roLD6XGB5jUcXeBUU0etc1uQAAqrpL3W5TuJfl5WN3trsDbj+PtWR1febWidF20OehjyQ5res
LE4+HCRj330mHbpGYrwV+EKVkAuQRJQLq5Hu2nqwey4JNLXJl+RhvJQCVV59PAOlQ6EcndeS+gOC
RyMYU7hvd1rddwmL8cVDsV8wTxprl+g/J903812G66hUnEjxMzw6IqetO957euvSWC8jY1UroVKr
un8VcHSDr22K3lvFGWsMr4xtOmxtuo4d4RnDB4V/MfWQc57ZQHNR63qalUBfQnKXFO0es1Y4Em5b
pT9Hmi3R6ZQoKaYBq1pgGFKueAlmCSRcXmCO3rNx5aIopipugaJeZSdJcoJbOgB02QUviz//NDQ0
jilofwJ9pH35wG1bdwJvSZZ01Ngy+xebQlURgSqNcGij3wmYFwoD9foC52Bv79QfHLaOpmgL9FHT
lMBAvqXCFdG+XZZj0xUjSC//LQhbQYPmMdCpSAAYQVzR7ZsvgUO9Z8ktbmP+tE1qVz+etTc0xtDH
lQJXyQAapaOh3C15atGx7b3Tn+iMMG7igQfIGPpwrGSQhwNQAeDktFaJAlUA0vZl6YqfDuPtF2Po
tcKIcYdRAasB5RWPSsMLTWzmRtc7xtj6ZfqfSshgqxDd+tBfSY/EEffm7eR2dnuufIwy5cFun7S3
nWPsfme28RwpEGye0G1sGWKV7QnGROxyM2xNS0Z4PccMj1zkJd02fQOM0lIMoppE05mrYBSGOQ8C
gsA3SLG1TLKb0RvmnWBeC+l1nKecg70ZMCGgGjXow1U3WWrkZsIUQITa8TapHfmABAa1KOmD4Rr+
fBozylsDAgGeR8rTG0bKRTEycPFieVv92pCeyfiTc843DZakKaIuoawCDDXvPYShb4pBFbGMrRsX
7uQoJ+1HhKMunzvMvgWrr/o47j75aiGyRm0k0RBKY3CTcUpyo0FwmrKCNC/jFcqOQjRMt069D56I
F7nmjXjUOC/MTW2VTZTyixoYftn4XVKLSqW3iHoZdVTbFYntlsRgVX9pUNmvzSMH7nV+3Ae7tsJj
fAjM0F3+rkO0oTPtTrWFx9qmpjTez0+iJ32Fq+kEZ9FRH3kF3ps3LUj85dcoC15o73d2jPssQsc2
Vlj6Lct+JQ+WoXEqVTe1Z4XByNekJhivKcaEQ9hoO33u7Hr0l+Geo6b0AviwkCsgRl1iWe1DuQaQ
8YVO6sWsa1vyo2vashp7n6LKw5v2f0vHxiH0aGlGqQNaou/M87BPHDCJJZa411NvcnPnc2mGNSIT
jCj1ai4m6vfJ1bWMh23lcRZw05CsRGJuWH1uFa2n5nI6G5IV6hZlAESHttNljnou72Wn8iNeTwMP
lLllh1JOpJG+37I9uAJC0GyO15SVLbWl23Lftk5y4NXJ8iDp31cvnnqMxRJDHXHR4nkg2pP8fHkh
OaeKpZeoxqkWpxTfFxKvT71icYeWF3TbfHms9oq5U6tpysvor2WTMwsJrmsEmN30+V80gWyfK1MH
iTa4x4nMHOCSNJqZFbhfkpP4mxyk42BFP9K9YvdnccersNt+XqtvaMwpBodtK+eEavltg4E9tgES
29Ru3AVS3jcgFuKFtekHP5qNP4DsmIFZkichR3MQ+t1ppjD1aZ43OXwqJwk35H/LyE4XGNCqD3Im
4Iy23ni0EY7slW+TLZaW4NOKNJ7bta2Gb4DMcTZjU2166hdUxl4THVM8iAnHZPAgmMNbL0RqyIDN
CtIvcXeOzMdA+kzZ23rdmNO6VOociQ09TfGD0dxlvDbPbWvwtkxUxpU1aJVEF4UY6em5+plpZ6l+
uWwNNvULKSYVNbjwM9k0UCcp5pBr8CeSfbyTjjFivNFO5DJy8WAYgyBkuYlxdfA95wOlIYduvZYr
8NR4c7VW0jAeQzqBN+e1OUNHwYAsiFdRFnCUiv7SDweSGCq8TQkpIIPZcG1swqEHC7JdJZXkoREF
RWVxah7CqNVdOa5yjtu+qcQrPEYBzNJomkmFAkT6HWZbWEODiY8dL1e3uT8rFGZ/SGNmQ0qbZ2oV
MclUrr5lQ+eK+bhfcEFo6FXFCM+dFvI6H3m4zIZ1QafXSQNcEXpRoYylceObzud5kpscESgV+7Nr
zC2hLBNJgxA4g1de03KZyq33HZhi+YZt+52F4fGmoREigwj8/ZHVpFSICloMvRDiFlIEHq7SqpL8
d7QUdgfSr1xebDAmO4mBEI5h+Kbe7bJCPivBtKtGLof95g25+j2MxiZDUgylBtnp2aMEzRh6iLId
zFhxA/sz1SZkBcao64QEnBFRexIMD7JxGiWOv76pMKvvM4raLW0s5xW+P3jNXtl1u9Gjs0K5sVOq
EB+O+QqHVUwyxUIbUZwnubbDo2RFTux3hzK2ht/m1ehku+iQ2LIf2LwG0+3IlakqioLcFJ61jAIp
IwavljFMjHxL/GkfH6S78kRQZ5W445EX79ssgEK99h80Rj1KsW2yhMbJ9G/wqykV3mINR9MVz8uB
Uup0PjetTRfv4+K+QTJKMmvLlJMIGolJnINp9b+LwaIDY2pbsMNTtuxGBXUCip0iHsHzOzaz92t5
GQ2qmqrKR9ocluxpWwYa1f16T2koeWJuWu7VwjIqNJldMWp0YUtZtWr9WjdAYqtwotFcZWEs22CQ
kMR0DE7nZPLrzOvu2Fl69lpmETo65/xtC2UYSKUrGkHS9r1xA9NAoEW462wd89FjZbR6A0F94+tl
r4TuAasgpoiCB/AyIF7FDmrqKhSFKjrchbT/WUedlZo70/ydZJzF2yw9XuGws5mkJhsqidbzkIcC
VSPmEx7m9vRIqWNCF3Pt3fbUXKeBRQtWaPaMp4xb1myNz6xmVPS5UtFuENUfMDOl22m+7oncUUnb
MEQ0DLh5CFcxKr+IKQojcsBguK6XHhoMhJVcmT9tdCu5BZv5B4fR+CwwxEiizEX/C4KHtyHmXCH+
feSFFTdFAo+4pKAcS4ZY7/VQR/1SPtOVk2JH7p4n/WwEexLu5+pZWwI75npIm08/c4XIHDRsFP5q
ALF1Z1f/jnzx/nVO4+xodvql/sErx+EC0iVYuf5mZ5STRgFfhzd5wR43wgDS4YAy9u/MF+X+8qGj
hv7DoUP8FP8QXkQXD4MnlmJsmAG0ZM4Oszm4YlTvL0NsXjYmMsIaysrxYmcremk8VdYGgRpf9Tc9
ZokDLtS71hO92usfU/40tC2DhSIt3VQwkEWVWSpgfYkxxpVEHYgOhgbcNZgfYvcj2kIWXz/T4uVq
shB0f+EIuuV0rWBNGiFZbV5mSMUkmoDVetCk6nZ7FX2Zbxa73s8ReKi4tzj1CT5s3puYJmNJMHE1
6rQwBt4X5E6+Zk5pm27tTBlqj/A45QJuKssKj3m+y2qji7EE+ep0hxox20xizsNn82ZDDhA2C+cK
UIyXMJCqFvvMgJdwRrNcd6pwV8dX6IM3fXLEQAT38pZtKgrC+QTzpSVKdv9+x3p1zFCWbeLOKUFN
diO1p2zghBN5EHRRV0qRYHhQnIvQfkzoE20dLXOYQt+XttrUi3VZmi3/1UQtFfIieKSabNlb0AdV
GFWEFvN9X9TIEuOvovxLJD+74kEyOdf1VuYOp8sAISMoIEHyzaydoOld3WKkxGsuRDn1V4poBc/z
c+sIfu5lVyBlLL/0R56XvrGe72CZ9ZzgOKCOHrC9MZ4Usd3PZAHFW8VxE7Y08R0O/R2rfZvyAJT2
GT3MyLW21zQMp1qGv7io6gMD8OWd4wnFXNa6UU1ofABYpv82o/ukOWXj7WWILR/4nUCMqdeypK50
ul/Jnuaq44O8p+PFZq7nwROGuTR1WdKMEB4caCycXngJhmuS7zjCbJg+RZRwM4NeXtY+TFHU9WyI
pznp/qIEBXMxeU791ku+S250ILn1mfcZAFVcXzrKFVXW1oZ9m4SJknWUPZ/yZkyo3C9/TrbszXs+
BfaGLww0IsICogCYsJ7OgEjp2Jiw7FGNvK12g3oHu+tPIbm/vI6bW7XCYbYq1BIyhhNwilk4y71m
awHxm5xnA7fCI4qIdCkSmDrK2k3GVgQRImtJheb04knH+1YCp+/QWei5qR1pxkSFCc95wRl5Ea6N
CwuwKNbWNVUCBy0Dq04x3jOdCm+qODaKYs3ohLm8gJsbtUJgrJFY6VoJijrchVEA7u7UUoPBqYKT
GXGSsps7tQKif1+Zo2iZuyEzAZT3yXMjG7tRb3bzmPqX5eHBMIYINe61urSA6bp9GvxS0p0QKZw1
42EwhogEKI4M6a60+cFoZSuvdwPoAz4hiCLhetIkDal6xpHuTQmjQwMZGyP9FiK/nTyi/r4MsX1F
gOAY4T4FbQEisyedQZJkaYFBnfUUTJPdY1XiATmAaKLyTR5Vx8bzB3f7GxyzN+VATDyPARdO57H8
NTTETbNHSVCtQvgSmoI1NTyPYvMArSCZraqitBXMBJAIpnok6Eo8/4vxM1u1AmGMkJkP+TKXANGL
lzb6pZuSreSte3mzeJIw+qCk+lLmgoSAaAaqsxZjoMEu+d8EYcvb9Fgai8gQUYg9PMT5jzj91qmP
nxAD401MXSaiqLNx5qmdFEFpIIZRPWfkeao/QcCJqhqEBhDFNgyFJWkRDbltxxqH08i9KfK0npcm
3ry5DR0MMJIBq8wGOjtEi40yB4Dqy4fZVV2QU94qPqZXgnoz83kxg+1DusJjLDSmp6fopIZ2kSvJ
o2iDFZ8MP0SgMftMrxgelgqiE3hMoA6R0TIzQNMxkkWdPc2FnaFTfXgszYcs/f8H5NYwbMVrt8RC
luiAUeXnLHqup0d1jDnKvBWKAIgOrk0RTwmZDQ3MspRnS4PXRHRK7ilboGDHyHqPT+jl8hBk5BzQ
LesmSZikY5oS1I51EYwy0aY+xssP4XXf2A273iuu/0Vz85YhkCQU/iNRY9CE3vuLVEuVv2849Wqk
AyW9+HY4Drbi044dZPgeuHkoGV9knunKGpH+fXV1NyRT5qXSKHkU1cBph8k9KFJDFAKZKF4VEDWW
H8EM3ZAIcpUgxnsPlvUCacQCy1iFx2Dea8sPNboBlbQTZoVdtzwPa3vX3uCYK3AsiZoXi05jO+Gx
9RsEMxFl5Ja1089ckoq5+swOQ82VAVKR2VUwuEMW7AEjIS7b1k0QmeogwVB7pPLeL11aLZEp9oiF
taIvqXYrx5becdy4zVeYpCPSgCiHBEPBuKRjIQZBnxf0FfbXXNvhgNnceFLy3smbhm+NxGiCkQdK
hzRgh2yWCoL8E6U5TlEW4c3OeM8fYr15rgy8jgwVEbcPTcbKUoly35YdRsHvxvoq5FE9bu4Okg8Y
Mo8cAYKJ73dnMMWxjeMZL75URfQJu5+IqhNkxSdqyBVpBcS4I8qYF3OgTHgTIe3nyG7mNTvjGwZg
YaJz6HDvp611ozMtoHLI/SmsPTLreZyzcnkNGqqH2LBqcDLGNlgkars9dbZ8xNAh+7Km8zAZi5RK
c6LJBTDLSbCS3kqahoOwqX1rsRg9V0qwSCwJIIKHerYoO3Swn29kpKi8T44sU9ZwjLL3sW6GmQHt
kNXlJLbBqZ+Lqz4POXEa3sIx5m7WF7VI6GYZ5nctfpy4pNo8AMbQSdNMlCUHgPJFkk/1d5UyDfqq
k8/emHl0zC2/j4F+kzWu67VjT5Ya9kgGY+2Gzq/ngyz8DGq3UTie69b5XaMwx4oMWqiGCVC6vt/N
pX4ftWDsGQ3v/63atHUavpdI52lozA61WUYmfYG7l2bZjujhUejK/X+DYPYozGu9GDQEMzTjZzKf
q4HjIm/cqe9EYPaDhKC0lcDTiTJQ8YCktSUlV0bzMxaejSF2FkSeeCR7G07DO0Rmb1qcnnqmEiUh
6o3cZbhNyI6YkVXkIYZmuZfXbysa9A6OLsDKIYrJLJl5CLjRxlWOWGT7azhihL0X9K+zsYS9eRp4
/MdbFmmNyuZ9zTgfFrEAaueJGIB9Q7vCNbfGJLADknnc1MLGqXoHx/iZC0yFhKcC+n/l0srzg5Zg
9GXrDfHXy6u5iYOQKs4W3lQfR9hGcTnKNTywuE4tUEQhsVBYZtfYpHq6jLT1IjDICoq5NpIuErO8
AFRvR7JF3ZfAUe4MdPhph+gocvmOuIDMJRJPqdFIGQBbV/Jaq/cTh+xDDM4tnfQ87j5xLb6Tj71E
BrTyFw3gjCz3Wrk+YtKzc3kNN0/aagkZ81R15ohAHiBE3QulwRaV23B56uJ9nhcWSJf8y3Ab18k7
iRhTFRciiHFpOi1r9lr4rIyc+5CaIubqePd9xlQFC6WApBvUTaZVazeJueuDw9xVlsBrgtk+v6ul
Y4zUKObVlLfA0q90X3a1Y+SpilW50AYvK21eEfZW2vqdbIyVUvLAIGWCtUMG+XpGpZIC1o/gNNjx
PaV2KHyDF0zm6Ttb+K0OZBxEKmL4VTwkNzq4AwRXuyrowPTcQziBZ4k5+8dWgFdNI2LcCgDlK9o5
nrqN5spu4sXoN1V/VjEeqYOfOqHDKxnk7abC2JJOJKM6j0BWztV+vi7RX5Edu68aRhEIex4aPVUX
1JRN88qhKiUpfaVG07FNjmVwlWqck8CDYGyHkeSmltPwRdZcRQjGGIWfD78vn2aufjDWoxjGUY6p
So52+VV06Rzg4rFyFWQlO5+EFm/dtq0VUTB5D+yHoGx+f1HrUx3Jc4jIhS4NpSWLVWtpeXcCZ4xr
9u1VEyue9qkBTjh4b6jMQa+GqVKWGaigxXK6/V/DUGmTK63c0OgoZ9Bscosp6H38UUfeUJnjXptZ
1wsqUM3pC9hKl+ZKUB7N8myqV1p7isYXre8tudhd3tJNX+9NVtYpmTpM3qoLoCb7Yb/saPwE9cGf
ioKu15R9ZUrCoCViDRzlTG5R9I9gXmdJDUJedPQH7yLdKr1+B8ecbrM3piovEOQd7dGlU1rSq2AH
8k439LhDxnlLyDgJ8zBE02BSdTnQiTCIvtvqTXmXuwnCHe2T4aNEYJ86oLpSbkqeAd0+9n+0RmeO
faAPbSg2EHTwzJ/kQK+lxKP9tXTmxTSB9UpwtJfLOsPDZKzA2AlCWwsQOKCNfdlVqb5UOZdHnXMe
dMZ16ExdKOocKOOBRi1Lv9ihMBKTv/gVkVulJO/UhbEzQkZQySXDV45O6dcFnUimlzlxbRFH/SL/
XFxynHfjkUvKR7XwwpHXGUPT5hXpdGreVF/xUjc501764quKasx+13KYgXi7xtiXSsXAJ5EmVqrk
TlZuwtaZ68f/pBhsA2ifqmaZ0C0jwk05+9qyLxcOQ92mFAhV6YqJfx+i9MGUF5hrjBTXlJ/V1DfU
Y5W5l6XYdg1WGMyZ0pU+m7MeGNTrxzH29BcN54nSJ83HiZeN3r5UV3DMcUq7LhkKFXAgNvIW+EBo
JHcrl5Z2dEhIlRyLzxWPOViT0jVjoCwwGT/pXL3WDxzpOt6PiPWB64CzmHStPqj4SjjmZIE1eUjm
DMIZzVMb7ITCv7xZ9P//+H1UWtKsDchDmMUDyVZSjj3N3SYwvQP8ceFpSVJHTb4v3A7TzfOqvIEx
K6e0/RjpLc3hHsavirPshuIwYaxD6Y27+EeScNbuH3bqDY9ZPE2po16dgVeDfRQxzMqjZHxxTyHR
Tc2bE7j94ljJx9gjSTYyocuwmElpmbSEtPJyH6HM58lefoO8DrE/HhcW3Z9L+8dYpdmsF1mdIGKq
PRmVQ5TEGsntZR3Z9gbe5GLtEohJVSQ9IBel4zOOdJ53+UQTRbCzhnUZjCOQwYRd5N5YCimFQCCb
8dNo2tWgLknl2PlvMIyDI09FLLU1RJLl+7i9mdoS8RaO/m2f3T/qx87TUqa+w3/AkGJhXybNPuw7
Tph+a7VMZEEVAspRnbCdHekcq2Vqojh1mr7U41lKZSsZ95eXajPctwZh1ioclShPO2SrOxjYIEMY
Z9iJ597TfNFrLErZGtzxaBJ5gjFOIYrqplZWgClGYAcRw5MkzM6U9hzZtrZoLRr9+yqSOXeIm04t
YKTxujO/FA0nGcX7PhVz9X0tx6DrOMH3Z/NaS2/bhuOUUIvCHv/172csatCGQx1W+H6eq9U5nQLd
VrVRN+0oysvYHktR/hENEkr0SaRzXUzeJjH2NcuycBFCoOvf5EN5bXiwfI7g6k70FbrhKA+gz3Qu
KyMPkjGx1WikhrhQgcV9RW7BWq1MnDWVeIvK2FSMhzaSGRVuyPert81JdLXH5HxX2trd+IRO1/ym
uyrQvMh7CL0SEX/YTILKGpRYEvpif68sZBpkc6JVIcr5r4dQ6PYPgT9+j+zME1ww25UgLCgDHDnx
aCJE511e2007j1LwPz+AOeigvQzMlFYx/1XoUPrkVO4RW/838aPNjUSWFvlglMgicfpe2KIsZjr4
Gz5Tbzen5p5yuKMoYHbiPaiNHJB3TJZ584nOfMNcoTLnnSxTL7VG3MHDPsnyYxJxdIcnFf376ryb
bddkUpF2dtjdzcp1ph9znQOx6e+uZWDO/KAH5oyeBFrYnmHUvLYrr0y7fZ314YpW6MWPHLXY8hFN
POAkDO3ViPGh/2fUxzlZUFdBHez5WrIyDLtF16dqjQ6dmRI7tSdaaWQZLxzkTfO5QmYUsuqTZmpm
IIMufB8fq7MmWqWtO8JDe+oRjZgRLOBJu7mFK0xWMWdMIDPJK2a0133RlTCSphNBDNc+YaIKArlO
4es8guXtNUYXhmqgeRJ96O8VJ6nDOAhabOqgvpDua2hc173q1b1kdfnMsaFUQT7YGfMPFtvmpKpk
xDnH0TOCZVeQ5b4flO9SSA7Zov2+vIPbG/gGxZi0Cq1ASlJCrJA4dXwj8WaEbDWDouLsDYDRkDbV
e4xffTVZo0vJVgZMvkMMCYH36+xRPNOgIzmC7Cq3qNPPv5A2HxnrX8Doi1AUA6gXYbVFf3CyG8VJ
PPNuuk2um0N0K99dXk8uGl3wlYFpJqlPcqonNORROMk5KnfVcfYkt/Hj6sC7kzavwtXyMvYMm4fs
EG3E64V0JxeKpXaqV86ttYjDngSGpUqmzxGRp56MfTM7QVKEBZjJST40Xut2+/I2chBA3mWPKrqv
QGcdYuQ2r2Fo++C/qRI9oqulLbUyyqQYS9s4umb13yWQoEaO+lKOlniuvipoTEklO+XZG6qhl04j
49Eg9atNIV1ioSEnIQM1gSjs6jA8LIm6kyPxVh8Gu0lhdYP2JtceQLzNqWnjHVLG9oCybVFDeoaW
7inpUe3K+f7lDZVE8f3CDgV43hsZ3y8wbAatv4007aeQBuo5V+OGICiqRtUI5tlhNDWb7qinclBz
WvFazdK+DgVLVHmMZhuyAAKTWcC6QzkZmQOhBmWTolkbd2F7G/SDlajPbfWl13iHYEMr3uEwh6Ax
w6arIzQ2wnencYTQxfgjAqbLq+QamvjtM9r/DpDR/ilulmUKAYgofGPRsFbzQ34h98DMMRktd8xn
jCAcni8f9o0zB1ZyRCKxWYR8oLc02rJPMPkLQerwViL3U3VcEo72cSDYnGxe583SJLjPUfNth0Hg
LwYIEGJuecqmZryJwqZiRV0bVIFWn0b7J8MSnnAR4C3UgfvUQSGq4oL1112+XF6+LV9wvX5sFlZf
jKBvUG9kTx7623HrDTtyT+d10Bh4e1w427V5wFYyMnddXBlDidJvBGcy1WpjxZf7YH9ZJN4yMhdc
UPShoDeQqNFjq81+mMmjZJ4UXiyS2jTG6r5bOOYcw33WFYPC0NafFiQOf02X4Bbx8laMOcdjUsSm
SLUv/UoTafROCZwGw0eItXwVUTbMTYrQPfgoGTo/0GqEaeRsFTRG0ZuokoI/UpQWnKHspvcFV2it
prJHzzh0SGt7n3hWYTXfMJk7TBTzEKFl6gPFT4sMH72dnMtqsfU2fQdBN3R1O8ut2UTSa1OqLdqv
XB+H7Ch6hVv4vCXctBgyKDF05EnQoMroRtMmYlUHsPF50zhLgj1rMDSQTNZlkXgwjGrMVRYPQYbD
hK4TSx6eey132qTmoGybiJU0jGE3o75JEgHS0GxMukMkwQ683sN4AS9FPfQnAndoe31bPEYVtEDM
EkNDicPS+knVWPPgFx3hCUV/9Aclx/QHjEFC2ZzIFoQsSqhnpYy1CzHkNbNy1NnSvLHgKnfqF6Jg
lpRsidZocSuvtzftDZgxTyb66XtCr0lJAp2onroVmpAUXt0GD4XRQFDFNSTWgNIOi9UFD0WkW3LD
CetvWtrVGjL6F9Qdgu069ZbAH9Vf5ygXVVE51PMakTZN4AqHUcBc6uIRHWuorOnRLYxiylbgFNzy
tIHRuVyb+2ahRjbWp7OiD/uxinNraaa9XGfO2EU8kbaeYdDyNzVgrBGoH+VOFIG4nDHfE4xUoWu4
GLpOKc//RWKJow8q40G3RtdEi4ytEnbigd4j1bmTEIEpdmpv1eCqT9wCnCj+ZQPFURCVebwrIRw2
EFpDQdTWq9HbgCCTVnZOM3OAOBqiUmd4ZduzvliE4PWSbH6WyZEYd5cF4X2fcVukWEo7dJwgiQri
sqB4mOaHywBUwS6YI5WxClFk1lovAaCdvo2iYKnDs9Sc+u5JXB7LmZPC50nDGIceMY8goJQ/6VJY
Gqos8oHTnshDYCzDZKBGYKRhN0lF+fh8nkz38nrx9JkxCaQKs8mIACCU9zkmrg7HZPp+GeIf7r0/
R1RljEKWaRJ67IBhgFxHdhdUTKlWuieW6PybGhieSIxFyHXol14DTk8OwnAozC/dwjkmW2U2a6vD
to0ayaT2On18Kj06m5r79iq9kvetF/2Ovg4u8cajnFvK/cunVhI9ggS9YTL6ft8fT30eUnFIQJ0x
hW6KObkoBwsQjlFuZzRDvgbVPuVPIjHwP0TGIISBOOHVCETD+F0I7ZVRJw8cobZ1/A2CsQmlDCdZ
LgCRz9Zsh7vcpRThnSX3ln6m1bqmk3MiTDxI+veVmStTDYPfFkCWomuG53b4dVmmbXv9JhJV0dX3
EyEgZi3j+6mO5NDoKeZoSeI+UDmlsjw5GPNQweakIUyqLfcniVyrvFLcbV9/tf2MeQgyNEibGgTB
/ACQn0677mCix/LftNtu1WzgTL0tGmMmxDlHc3kEYfSrxVMzS7czh9yYrho6lCQu+ZZdmfeX9+kf
vIc3TMZW9E0kDDo9UJ2jRrbmSTsxQXlsfC+56pHvPmybpj9wLK1BPIDVJTQARzpvyZ+0eNktasLx
JjlK8bqnK+Uz5CkJ0xbraKiRcsiDWj+kKuEVe22KgmZsSUWWQgSh5XsVL/IiKaI4R4pU1r8oZpNb
qH7xQXHBkWb79ngDYkteqlkV0TyCNRtQzSj8QN+KQ07ql9mTndSr8XB/vKwTHMHYshdNSRe1lICn
x5Oly/TtrtZuj5HDnKfT5j6tBGNMq2j0XWlKWEGTPCzDV4HX/MYThLGrKMTrzaKlgrSZRdTb1Pyu
18//bbGojCtdk6S6SHuKIcSnRnQ66Vbl9flwFYDKucJYVFRjVgMwFAGkxbkbuuEV1I1ISHo2lnxE
QolX28DbGsauaqRvBIOe01x3GoRuwszkbD5XKsayJgm6OIcREMs5vFa83g/28k3tDK7gq7t/kRzb
DEattI2xrkstVsgWQduGp/TaKGFdE0+5Rkx5Nq32pHvzLpXcy8qx7SWtMBkb0YpCEKEJHPRlduCn
hoM8Ga37Mx31HjW7Tgla2JmAzpFbNE+PzodXwBswYV5pxRinUjRhcUdbONMaffN6sDq33NNCOV6t
8OZlvwJjnDKp6JVMp85Ep6VnIsd2XKY3dSDfJIKw56zo5vNmhcXYjFFDrKWlWkPnH2LGl60Rz7SN
K1mx0pMIk4gw5nP7ON0ozxWPXIinsoQxKK2iN9pYAzw7kcb6awiPctVmtno2/cJFF2HnXJaXKsil
fWTMSxyK89SgT8YmpiuYO5K6OpB1CeHNobV08V6Y7P+GyBibvmgGDTNKgDiOqBkVs34/JqPs5GMd
HuO2gT0wzdgSwwSdXGT69hl0FbTNGB9IyVvemzpSZ/OCmTkwp6r6MPSTGzSTJ1ahNXbatRkYzlQX
xyQtvMuw2xr8BsvYhjEsEbXpqOdF4helLG6I3h+MODmlushJDP6DTXjDYmxCR4IhUQWI+FXYlV+x
lLRSjTjpCeXHmKGmevq/sH7bevQHlI3aYBK3IlcmQNtW/VKY6a9GFffj/EsfJnusCl8rJn8yeDZ+
+xZ5Q2UMQ1lFfVoXSGN3wmFQ9knEsQbbF/zb9xljUKu6nsgDtm0Rs5cgm25NsT2ElVZy7iqeHMy5
l2vFwNgArF4d3o7SSxYlHIBt1x+Zx7/1no3aJH0SGt0MScydjnkg6GPPHARvdGeooBX0DUjgkH8m
toLGC4IODM3QWM45VU3VpNchliHgsaH/ECuO9drenzcAxovI6zoBrx2kShXlWumkfRmGfh6MnNP7
D3b5DYexGpJUCnqswi7TqjDFeaVe39XO6NDUYwb+38vWgovHmAtFGP92yNTBIb7hSY/dj7B16XRa
Cd2T5n6+u4y4bZ/eBGRsxpxGaNccsZDiuFiJfg7BcRjpxyHrOdb/H6zTHyT2gZbWA7olcyzlSHNb
A7yk2h+swBNfEG15Cmmz8oNy87knxxsqYyjyCDwoBfVwJbBqJv9H2pU0x40zy1/ECAIEtyvJZi/a
bcmWfGGMN+77zl//EvI8Nw1xGt9o5jAXRXS6wEIVUKjKjFDmJd0hTJLD5WX8h212xhECRsUCBd1C
wOlPy7dfnEmN7YXXOjjcGte+N25lZK+SL/fqSquzOyOBYcy8C7Mi11GCzRx3EJw7mcpeYpoMSDgp
qFbf444A07SPoAzHQ1SKQ3WGDjBzZ9ReUYMljL9Dyc+akk3+2rK/srAah8ruA1ioNc/WuGvwqqLJ
SF+3A/D5u3HjVxgqGXSz0xCp4umL0nw0zefLqyf7fSGAoFA1lBASwsFO+1EnYPVjkpAhAxAixmwZ
SQ0tLmzgvttrs+kpffr032wQYoQ+YSBw4mUCizW+3S5XKjMkVkg+9WvX+OozWIkWWMNrcEDza2L1
uIJ+sjBddNkQiSeLPb5zQou65NcJNd+N4wOjt4F5MlpJL44MRQgFYdl0rDZ5bpq+LHrkRGbhTOQU
LO97oDunWSqcHpoSJJgZR+o8zD2YPhpdrya3ctJ71BGlgn9brHCWuoITAkEys5pkOuCYlbt1FHsh
me/tUnHSxHbnXneUbDmCHB/8zD8ufziZe/C/r9xjDgtlLis4OVuOi+V3y1Eb3nXi+x0IqBAI2JRQ
veHlljb4XEx4JSY/41bWDcF3yttL1xlEiAZzOhAl4ZdnU8HzZns1YvK7vAv7uyJfXDr6JXkPVxdE
70ElyZWV0dgu+EgfkLleNDDeNd4IGUgoZHv0iWCGH5MWma967Uf1IBO7e2XdfGPnClTwlCEyk1Ej
AI2uB784omvrB2Sq/Opz6weQtkDNO8Z8R+zHXy/7yfb5aQUsOEoWkKGP+K1WjY/9jrrDx8i3vGF2
FRMCF8XJPsrmSTbj7wpR8JuyGkhDKphahs/tfKtFkpPFZjRZ/b7gMnk2V01t4PdVK9m3TfkYUHY0
lHDfN7L2o21TmKVbGtemf/MUbi56Mo41TGm+m8mJjpLAyFPRW684/74QGFutVqKwx+8v9JudJ26d
2yDLIObLCI6HoK2cYY4kr1Hbq3eGFLy/yWiiTSkgTYKbPnqr82OyfDE0yUfafsxBtf7/l05w+IYO
aG7mOKNLnumOHNL9WDlcSlI9oKP0spdvRsMVmODkJBuGomz4Oo4flXpvRU9aIlk3GYTg1arRtw1k
vHFrVL2MuWZyY8iKz7JPIzh2YBakDdFpAZau6zTzFBVj2dNNI+uBlDm1cD4ajAzPNFoFmOBOUR91
Wf/IZkhffQzhcFQUYLftKFaqh25iBcmnMbuOmk9J8nWJPszJ42jI2Gy3X9bOkG9eyCHqai42IOne
OrV7+9YuMTc3e7xNkGhOK2Pb3pqNtVR0EkCmwIYGjUi3PRiVZkYKSFrjT/YdiDL5U8FwGF/IAzlN
P6HKihZPWQlh+7SxAhU+XEahnpG1+HAQ9LlhE0qhZPoetslt7aVTeK1VP2ZIbU/64L9jd61whQ+a
J0YOyif4ZThVJ1DXXtlL8GEaZBSQmzvsDCPW0eMwrnHYAoyimvsCF6uQLJ5WS6qe276yghHuv7ER
9a3JM7FWH0bdMVBTiHcQIZnvf43TyMi6NrfbCk+I8Xmag9g55rt6TKbBjcJSAzMsRE6/Xf5K2z4J
xQyTgUOaMV0AGnMkj4xh3kJ3OEN2htqMljupO/Z4ZCYur5nr3/N3DO7zjtnfqEI+iYOp7uMZqGl4
k1J/NJ+qTnIV2lzBFYSQSqYwGdWyB0RehE4x3Rky8WkZgJA+FN2GWHmE2qlmKn5HRn8ZVUmG2nY7
k2qQtdVAn28JGHrP7FDREDHq3eKrO95LY3zvfc4Ahv4dSbVxcyvZNhjtbcosIqpo0DwpCmVEx1Ci
5prbjCPxINFoH2IzlGkebx8wV/4tOIAa9npopIhKg6+90r7oH+aXBRwBnKo/+SGVndj8WCs8wRsi
RpOyXLCf5vzKiE71/PHyPtpcO90yIAcNNS4Ibf95s1JUQ5lsC86gDKMzq2AzsveYsHf+G4pgBRRu
wrzRcX+rqXpsSuL2VX4wolnidtuLdTZG8Lp0XkCiEOKCWoX7BW/LivLjsh2bZ5bVagnHorasNRqD
JsKl8yGuoMfWO2p/IunX/wYjHI16UmW5RbBcRUOcoUfzY5o6Q/l5qmzJisk+v5Bku6qy8SgFg9pu
uVHKEgfkZTck+u6yQbIPI+RUvBP03RjCIH25LumPWnnXO8r5w4j1oyw1uoXwVw61wHn4fhkfLhuw
HdBWAEIendgUpHPPH5y8eHF/PdDSj8OMRstkZ75In9klK0aF9IbXUFAPxzCo8+ufy/OvivIUQhXE
uMNFFsNx78vcvzePWEyymqHBaBe+UU72Rvi9mR4vLyF3pTe3v9UKcotXNRwy970xchUvULhE6ged
HgckuNJ8BO9JL6vB/UOcPlsjhIKlG+a5nLB+ZeMoHzk7I6b5h9DJnFHDU0qz768gtXXZQslmEktI
41iUJVFgYTvMj3Ud3kd9vOv7xftvMEJ0SJHatIA3803VTVedKhCoNfvLENvPGZyyAkzKFN22gruX
qqkNag/Kneg4oxkicqMUcyex29UYNW/Q/Z+5qGpeBt0MritMweW7trRMpgFzqB7G+jYaftCudoaO
SXDI5pVtBSTkvDkMMgP8hH+PxbnZx/JWvwv2GCH7EB7zayXfzR5vxGxVp72SDZvzr/NmG6zAhW2g
KZaiNibATcV28xjs79ej8qAV3yReIltNYQPQpkiW0AJOMxZgdkgccDTtjNRNBklo5P/gtwb9PhKL
akIxregIQXqE3shwcFXDZLfkg23uq9WJWGg5mu2FWCE/dCf6N0auwuU+lDEGSozQBX8vqu5vCoe2
y+96Pfs4hPHusntvWnE+pYojurRW0rlqMWhitMaNXUKmcyJ3BRgQL8NsX4xWOIIpFbgih2IGTpme
8lvyejNqroJDfm0/0B5cyVx0V5qv+J554wUrVGHzxqRp9bQCqnZHytcGJsvrffOhvWY+1yd/B2Ug
FJ9+n/nF2bh8MTG6ngAvYcVPJXD6FpNdkpXcsgmNQgaFJiNkGsSyx5wt2mxF2ELLXb9rji0kT/Rb
/QZTauBctD3ZdPrWjl3DCWexBnPHhMYYrujGGqRWO0LxXFg/arKK1WZwXwMJp7G0U80p4wPOre6U
n4wTpA1e5TvMJ+WLvc8O1V52ttjy/RWiWOygQx5kSoOV7GdyMJXwya4wnjnUkg6orV28hhFcP8it
UK/4oL1aYGISZ+doliDIDBHcPFeHpa0WGFIPHwoNMgbpNZuXdxzK12YI+WkKlyaGeBq+T3BvpBAo
tlOnKv/6b95t8cVcncfGOTVG9OhDIIQ41TUv6U1XzVdUrefnBWSVLTKUdxlStnj87yvELmehFYZA
nObbNL2t2g9a9XQZQuYBwgUtLmzCVE4VYE3UM4vYy2WZYtMI6OuqUMaCfIs4N91aQVTTgKE8aHb6
jVUZYD7oaOCFAfL5O4xZQQnG6CRr9FQFVD94SX5ksu7abVNshmu/gTOeOPKUjWqmxIWGQpCyuHNK
PYv+NHJZq95mWLPPKMKW0cumSRgByhR+aJqdjocEE9fZufp8ebW2TnWQ3EJrJ7gbbAjp/uldCWhJ
7XDBauU5+TKaGJoYQUtRIuMRNBh1zc3SKD+S0Xi8DLu1iCtYcYZCKSooLnN/UOxTibbW1G9lXWhb
R8Y1hBDW5lbJ7SIGhK3AEcbuxlan46Lkx5KZRxwqvv03i4QPpvWDrcWhjuNWmDtlMbmtdp03MlLP
zSeztVVClDPMoCHJBJjgpnhEa91Ju+k+JbhcQLNCEni2osIaiv99FXgoiVitcNcY6cOsHFL9HcOq
69/nPrL6/aULzLFsYQrnF27U3ie9rF1b5mZCLGi7gpgzN2HJnhpjweSbp5aGJOBsXdHXdnBHXNmh
6HGe9xFAhrzYd+h+wNyRZ0MktG8tJ0hBRBDIqIY2j6sUb0qWrlqm/kaeuKXMTIJK4XX8IvLmnYKu
5fxH8dm8WUb0Wb6+aX1XJJt2s5xDIUZkQ2weT1qqECyYluRTHKh4XALzJEMnYkF24RGCl7tsF+1K
y7+8pTZj0xlO7H3sba0rU5VwPUUoVp+6Q4pu7OQkJWLhe0Y8ha/MejOfhmRhJ4RyVrHBg2zoKzuP
es8cez9Autz4cNmsjSoLysbQS4fSPOQODSY4fjJ0SQUFrsnNE3QX86qYOrr56Fh3YI0CZy6kQ2VT
s2999E9IYSNUGaXJhPkxKFbpPovbXdo7WokDknrI7ZsxVyR7YsNV/gQUNkXOQBhlpgDE077P2YdG
jL6D550XkaxbXeKZb0PVn2jCJcCIIc1bkxCMfmAxYTehLnldkn4ywfNte4hbtcYny7jOq8ufj80F
cx9wEa71mtxQdXfZSyQmic/VBFEltiF/4er5ixF/jWvJ72+EEL5mGrovVAsRRNzMY2saU5ImE+av
ggcVHe7EKX+M9yj1edNf1EGxav8+L+SCw+CGeCtAzYq5HFmswCX0YDxpUT34wdD9CFLzk9ni+Jlg
oid3km4eZPJLb0MJN/aMLDhIbyhdXbRwEDO8rYrbdD61/V5vW0ejV0ZxW4+pd/nzvc08fwKKDkNC
KD5ZMFVb7q2g9mfjLslkJZ63h8Q/QMQLYpjPhp3FsIrEg9MvbjVmBxWNYnMo2c5bzgjRRQrlXLwU
4rXwzxRHZ4wXxZE1uov1Mta7Ssa1vemMawDh9BRZWmmlpQlJGcgGDsd631ylxXV34i38vKhoHyMw
FMlevra8Ak1iPJPBsjcy2CSwp6QFPYOrKCjA6fdo35rLY5iXbqHPKBQ/yFue3uYaihaxM6TgiHkb
FRaUSUZQLo2/Wdm6vwOj8ijjq3p7CP4TTnDDAURSYWzoo1skdxq1fGV2WP84pJkTNOPhsstvOsnZ
NPE1abZoEUYTTOtwIqGfjeHT5d/fzCmrtRMbkauxz6NWgTHqvkJTO0ZUI7+46mZUljjxrixayewR
fJJZYDDvIthTKvOuGJufpTk9vMskE9rANpgGdPHFP0Afn7Io9oinXZdPruA8P3vJjB44sGf4xb7S
JTt5K2QwfnKkUEjXbZ375+qwamV9NkIYDv3OSZOBESRM0YlsLHN7UOxmcJVkySSI23ubgq+DWaBF
MkT+4kyhmCeZEQrbXfYI9nLoDQ0O2Y8+n85x+QiE9ETHP82fJzq4/RlSpDFeRuiBdmoAUspX7sPE
70en9aHzvJvR3yJTitqK9UwjFKwDCI9vpNSoGU/KaKc4XJnl04KwoULUYbasf11Fg1ErGCF0MChd
kNYAjF3DmiRzlOVmCCWbeDNgrECEgIGkPdZzmk3uTJR9HULzZXEyaMKRvv6ZLsnHy/6/ucXOaKJE
Whyl2WDG3KSycmJVcdNeVo+WQQipa4RP9mEEg/AWY9zlg0p2hUFS2WlqG8aCVqsJvtI34kmIexPe
anGaKr4lx+CBt1Ylng0WLrACqD56K/b/nggO7gAOQqYiejB8mD93slGTirAUyZ8WO5KBX4w5ofp0
+ftsnnvXIILPQRMehId87/an4OY14nqF5WcWpL7RrLbTXkyZ+gr/xTdbd2WW4ICLrkCxuoNZDZrt
yl1AQU/Z/xyb2gn0fZll/mULN/fuGU4cxG0xuRFaCeCKAb3VOitKzyDGqUvsv/4bkOCHRTInmh1g
JTvroCPIRsupkT6+bHrhyhohZY2tnlc2P3UycmPMtwn9j6slZI9RtaM6KLFa9pI4AQscO/Vqm3mX
l2qjyPWHa7+Zvm2X0AD3Dk/0PCmWexSGwuOw03bKMS9laLJF4y6ySolznyMfNjBqPL3qHt9T5chZ
hboPEajzapB5PEob1DZPnqsPxdP0CjOMaau0IzA5x+xr37uPhuDDv39B+nMhhRhR2+1oNxQwVuh2
Dfp+yeNkyrS0ttZPVzH8YOBmAF4uYf2mEM3P+kAntwtmpygiJ5PKxskghOUaDTaWEP3h1YTJs3Kv
gk/ErrbHtYe4pd/8+B90LvlvioFIJ6qGNg68ZOLd4s9PlCl6UlJKkNVf6XnZHoqPoZ8floPpBh+N
5ob3LoaeVKyU76G3uOCfU8FkpFKRqXxu0fLDghGlhhLsY4W9n641DEbUXkVP0QfVa/aywaOtGKjr
zObnT4Nq4ty5ggfUHCLPk6u2X9X2S2V/HJkk+m0dK3Td4k2tqB0a4jyV2S9qpRCQYxhgvdbMwxx8
i60dtrlT4SBzOXxsm3PG4s602luz3rHFsoIJmji3I9g52ukzRg0kIFsbeG2Q4PQItCzsAhikTVEZ
Obphk8TJoyzR76oySX/myjMxDl35UDddK2uZ2pgUoxRiILr9qgeETfeniU2uL8yYGZKJN6Fiydu4
meYE1ygiTg89Z7Lxs33xrXuhMoGQzRPBGlo4EUwmGD/mGpcwuic+15OGxOEHLMOJeuohkM72b+38
NZxwHDArMDo1FSzNhmdagLxOjfRB8i038w1e80BPAfJ+3RCf9JbYyqfe1PgNJdhzUrkiAcsD4aKU
h6aQ3Ic2LVqBCTlanZJxSjSA5QXIY34o9s/L7i/7fSFHK0WThTTFiul0p+mGZ06yWY8t318vl7DB
qkEz8C4EC9ie938Nh95X9t3ePP43Q4QtNld61qcGYCZMU5kv0SD77rKVErKKPU9JYIAPylXVmxSX
kMWWfevNksV6qYSNWqOrHoxTgPjFhJH41pF84CT8BkbcFllc2Do7r9GEvdlPlRKaKdD6wbhJstpL
6HRP2GM5LaeEKjhGyY7PMlcQtqdByxiNQEBMrrujdjBvOVd+dpJlqM0awsoy8SlIUxq7BmkJrw/+
4spnpW+8mDv7rwwnAArerhhiyf96nA9R9rxTxXchPdXVSeHGGcqHXiEuK1LXmL7+Jy9/9aB1tqp7
m0w1QDJyP+jP0ySpGmwHbKppmqWDolUT74lx22U26VFane7Az3wsfPsWOXi+48fp+QDhie+XDdr2
eWqYuAhzIkbxOFFiyNIoCAIQBu2gq1qCg9GdGrcDISwX3Z0LiYWb23iFJ2zj2G5RBh+Apxip0waR
o3X+ZZO2ThS46v62SNjFbVtFIJ0FQgFxoaE2nCDzbVkNXGaGsHlNRQv0xgIIWLU6tcEAn2wCdqOF
DQ69skPYraVitzpt+EoVrwq04S5+Qnd82nnaA4VeQuxnOMQfLi/ePzjg79UT9y6prbJUR3h4dN3u
woN2iG/ixFsefik0GI1rShoLNhHXhzPBIxbWzGHED2f8NYG6htv/yF0TZF6lhzaQo4wgY+vL6RCE
sDQT/zHxJQ2d0WrXhjg/B8ZtFsahM2u2rM17ywV16Ovp+J+OIriQDNO+wQmTX7KYZjn99FByT8wk
o+Z8Xd5cPUxeicYJXX0jGWsVcRKgpRO1l6G2DgomAbyIad0Rz3bDbixkkjHbNp3hhJMQWG71JQ5h
k4FzHW39iWE4yJbsXZlNwnFopOVihxNsUvHs3Hr5RDwDuhqWrM64GfZ0VBMNVOPw0Ch2dOdLmXe5
zSa3bhztlcxoOAwqP0figcKLTvIB4610jyubBYk5CsLb1479VepYWpXUdmWhtOmUzjMXPkm84bN2
CI7se/JTO/3iUIqSvS45mf2Drb+RxaeeYiZqDYEhXPm9cVe81HuKwVhOf1uc/oeb+Ob+gpFM04mB
YoJwEw9AQTinRcfRyk/gCkXDhOLWnv0FKcxNdtWN9LjBPU/cCAYapXXC0MlMbMFpGr3oqVbhDj6f
+IWg3JNb9SN/sOADsnRxLkfIrX2AoqKF5Gzp9K3S1aBFDSl7XFiz1ikhmDmneMqVfLOtRVyBiI30
WWegAdMCyFRWMWRritSZmn532ZKta/4aRPhSeV3GGnRUcR2EzDlm4iabulURO3V5MwQfLmNtGqRh
tsXGszS6F4WkHIZ4wWrSlte/48Yz2wbErbZsLkAGIiRlrQ9pN9MGRJAResc0zAg4eB//eNmSzXyF
Zvnfpgh5OaVkgcQKTGm8CN3yvcvnD/L9gDLrcdqBQ9V/V5UJouDoIIMcnoWu/z8rCBFENaZpAdtk
dFz8xcMt7qpz2N2CQaUcnK1Eklk2TVzf44X8ZUyFNWUMR49fE8Dlfk4cejQgIsxlwu37UFbW3fpy
a0DhDKAbVaBNGeoUNgSnFCPACzFuRhJ/3wyEnOABr37gR1VN/q9YhWCj6udE52/EvBqiefU+HI4D
JIbADr+riRtLJ0b4DhIj0xpQWMdknkkGBgfcvZNDdWS7CMrIWY7XYjDC3r3rBr6yTljDnMWL2qlY
w3bZVeqjJWs+3srNa2MEJ0yKCmLuvP9i0menN54ZXqRn9s22vMsbbNMXVnYIu7g1ZyRQiJ+7aZx6
ShtgKljiCDJLhB2sDkGgNRgNcIM6Ap2CMn5R6uu2k+yirfC6Wi+x3ycwZqLFC6+9VVXKPLaAdhJt
Oahc4OkdXWiTEX1odJtK8tN2fey8fmL7j1qqaTdzP9Dv0P2GdFhclUdUojESJQtMfKHe+jdUjnGQ
AvGWeJburJ4lnUJRMLHBqB4iSynGz0QBSUWfN4EbFJHbh4ujBSlzLzvJ9uL+RhavKXNgh5WVAtli
04u92J+NZv5hDdG31qR3WkNlA5XbTnnGE3JlRQqU3XNci+JlF7Z3hUzcUvb7/IyzCk1U65Qux5Sh
i3FVtyDQXcglTs9jzYVv9RrzVwhdGihKF8OCvPPH8LsW+kb6fPmjyIzgf19BLCm186WFEXmIb146
li47fG1nJkyq/e1xr6WnFUQWBmk/x4DoQFbL3MzPXeuRd2Qxv9kHruzSI8UTgurCgtjsJ+C1u+Ea
tXs/8qpDccAmRnkk9KCDe3kJpYBClM2jXksbXhXs/OmZK1oquwqM95CZ5CT7eMhVJSczmV8I4XZK
GZQKGCy0Kvs5wfNwQbNjTnVJNJSECvH6Q2qFpu0AGLbvMGYY844idBdLLwPbKfe3g4iXHUwo1NnE
AwM/uqA53F8KVLxVn5fPLHq4/LUkDi++OhpGZzRpAzB13CWRT5PHy7+/7Q04aeqMEV5K4B9v5e66
UtWD0ROciyLH+tJc2yjQFVeV7kSflH0O1cf8swRx0x1WiILDg74RrcYULe7BU4+7VOOwEx9cmV8o
wRUE9HWO5mIQyJPNr2zmZDTG2KrG+bdeV2JlqdlHQ1ko8PsqeqohCJokXjcdWSu7+W/bd8YRYlRb
qhNpeFUNNJvleJyyj3Mh8Yrtc+bKFuGr2Rlkbwz+qKMcFh8E1wdzt+zzo/76BC2bEpYZJHywNqxw
ck4AVlq3ausU/RMjkmQrgxBiUg39wLbqAdHRHwMGc4L6ZpJNNW6XO1eLJsShMOANzdwBomv9rjuS
K8zQ4YFi/j77qBs48Z0lSyabu3eFKBwDaUistldhllZb131eMIe1/ZNkP/Hiw5u0ewYR41HeUNoO
HcxSv+CWXRxNP/HZERkEbdJ7LmEi8weJVWJMSkLkRyXn/tB9VS30BOZfJSbxs8glk/jfV1t1Mq2/
XxQzBcSnnJIXKdjwgo/KvsHMuDQHb1qEuQfKi3UouAh4NBvHYACxiluDB+0UHdmJqwBWB8eedgOu
Uqkv68TZjrsrSP5VVyamOtEjNuIMre6nb8apQNrHPeFTek39bDdeSfE2l3SFJ0SlQm/COZuA187o
LGa75Srdz8Tp/fqY7ex7GZ5sRYUAFTV9OC02fIT1T7OR7TTQ2L3HSVYWCWEpapfMbPkthAua86Jc
d4hd9Q6bGYl4kL2lygwSIlSXzmHT6fx7TcPzBPp7Yg6Sh6vNBLUySIhPJmq3VdgCAo0qbfQz7xO3
BHNBLXu+2s4eKyAhLOlg2tVi9FCBV46/h2ByD4LIwfXsG361f1fzNdQr/t5caPf509MbSxnqooJZ
4wkPSzgxBcfoM0OTfullN/W7MuMKTbhGLflsFSO/EzdeAxmcnQYxz9rrfmou6li+tP6yGXxXcELk
IGNeDCb383n/9+jeC/iRGIamqFftjdvwq8TrL/uhpgpxQ5uhnRfWCFXYVAUKPrWbg4HCNTATvms9
lDIgb6G03mVUGSj/+ypY9aQMdYUHjyIGE2+vPJGSSZx/8wSwWkghYDRtTCoI2+H621pepei4Az/j
9dK5bIgMRYgZpEY9RuOG1EbmUdzv9K+pKrmHyDCESDGxPFamFBis/VDTj2FwN4ySxSI8FLxJkKvV
EkJFSQMb3FXAKFEou4LqNzwhQ+sVnvG/1nyykkttpfe5pxxH6QXycirR3tRkYgPtqhbA292807x4
Fz6l14sbgfIkcGWjnNuriTkR/hpiIjsLrtfUeZ2FuJ8UXWnqkAmknRdUxqQ6wahRyVznJphhoSMR
pJsYxhX83IhY2SUz5trG+HlU1KsqsJ3JklLHbAaNFQz/Z6y2U2JXrKwt3oLhd9d8GBav0Tv9pvf4
fdW4lZGrb+aVFZzg9Lqugy6LD9MV4XyLwTevYcZTNKKloE8kC8h9+41frqAE37dK3SyCBvNL9oQ7
eED9PqpjjCJOOx1D8DGlXy7v5+1j1ApQ2AgQ/jW1ruYDUyd+Ear3s+KoLwwyhYbf3PSHStY0sRkK
V4CCP5baSHvQewCQ3CzRXZw9XrZI8vviu1xFMXoONRVUFyLPVp8q2S1I4gyakB/xssSa0oaLm71y
DUrJH+oc35tjtdODQRII+VK8cQbLMjBLzzlRRUbZJh+aRDeRqnhBhhzivb7nDh7tL6/Y5qY9w4gr
pmhMyeMAMFPjtf0Lo55hPFyG2PwoKJHYaMBGD5NIV9NEGiaGc0Q8rd1F4QuRfRTZ7ws71MAQkYJh
DV77dWZSO4SMksS3vVFWJgg7c47Mgc08K02+ceJlTWWXXZlu/6rBFXr/nnwVyXkFJ+zLsh2sZYoB
V6u4PCnNvYGJOAeMiIdYB2Hl5c+z6QH67xwhzsaPWlKoU/maI0wvIbFXVPepbNx0M7TBXcGWxskc
xWv2og2V1We4Zlv6c14pThG+WMvPqn9pJcldBiTsUCtVWF1bvE4FYUdvGrWfHeuJX+bmVa004U5p
l06ygJv+ZxCwTFPQgKPr4M+EFA56vjQz5iOb5jmIv6qyDuFNk1a/L/h3WLCqKxMM8OgMjza6uTCo
3hCcjWjaH9AhheFqqIbu3+EVq0gtrKM290sPHXW8jkWhoycPDKQTTHag3L5LrVD4YWmVy8fYKNBn
iXhd5nt2YrsYT7Bj4kBujrOFFE+yaLf9qc5HFOH8HxoNySIKvDlKPlUjwzOI+p4+19XeFVJcXBuo
0fJop5rPgTo6hvmlZZKPs71uZxCR8Qmq8DlkAXDe5xXM+AAVu8RlTnDHBXDbg/Z42Re2sh7mdlDe
xhyIYYiiLHiot1iWTjjYYZi/pA9Be0czujOV75dxtr4OLroopZuWjd5avhFW3tDMtZKwaERtO7oh
2c9RFoS2Uur694Ww2mhjlJXcDj4nVvjpvkd/NWh4D5fN2HzhXeMILtAEWchKKMy6OId4ihO55Y2+
M1FNrKTpezMzrbDEV+yp4hIO9vD/14lwRzT0TPQYzm72hdsk3pRIwt1WvlgjCpFh6ZOga/hXUtlz
XF0pVeo0sh6DTQdfgwiBYVqi1kJcwEV98Pj1DIEbQ9QOn1sku0rKzrXp4WfPE7WP7XKOFrUEHI7D
jr186CEmwhLHjt9xqFubxXfAysMZOtNo2APn1ysbam5HPqkobSncuiOtcYSUlFdRaaM/CC8C32ZQ
BnFuB7sFTUANKXB+z5wkdsnWT0hRTd/rqDkDrxzoJ0sLb5Tss8Hiv1inPV3eXJIYYQkxAvwsdBls
ICk0cpKpcBaZ7pB0Swlhol0qlOH49jXRb2c7wUN64HWi5DNag9rr/2VmULZ8QsAIl5qNQwvEuY7d
MDuRcHTSKYUMtiTCyvaVyOVg1stUGtBZgORLs4NuHx5u+vgqi0vPImAU7RO/GUFXWE5OWsx/jYax
s8xWOt/PQ4R4t1m5p9iD2jYsD3NuL2eU4I1ejelgrNYhfERMxuvz2mtyCU2IJYmG2T70/2Os5hgf
tKvuMPrUT5zkJC2fyuwSjhcUE3F9Q4DE79PBiRyq4hAef7XmB5XsECBDE4KJXmm6iZiFysQ8OUs/
7KwhOXUxOCb6mu2ZBSLDKTvkdXFdd5anxTIBZKkzCVEmDeyRYZgD5s5udaz8cJe6aAXXIEUCdRpf
9gS9+QS5dhshythxSBJFh/Mi97jdI3+1sF0yeAYKxpykL1UxAPuubGdbOlqXNWKKFbRUD5M0GBfU
ZIYrRvfm3DlJ+PM9Me03hngDg5KaYfU2MLK4vzZj2x308dNlCB4W3+6BM4SQtLt2sJMsAIQVZrfT
HB6CLjhVEwh2y/hgL6rEN2VwwpablKA3wgFdClNROU3g24bphto1G+6H/uayZdsJ4WyZsOfQTaqb
oGfHhQ+0sSPpcyc0oTJ1GWT75HgGEbaanQwZbReAkOBLxK5zG4p0B0W7Sa3UCRe/LY6X8bYTwhlP
2FnjGGZaamH91MWB/LtjgbgDpHXJLHub+Ic9fEYS9pRqTaGWMSAVoOY/VX7kx+6cuSlapTkniWwP
y74Wd5zVAWjpErMn3DES+6npIPetyWbJZQhC9p6pEv/asFrRelXQY2zzHTc8i56XTMjW0bg0mpbD
hhHZiiBRPqmZxKm3rxAaSMQ4s59KxD46A0MMfY9CFjKk3e509Kiwe+alx8x20Ue3e4e3rcAEHzBL
UjUqbz1Mmd83LiaibtVSciniHvsmAK0whA+vmn1r9iZascoCgwxXLcGUv8SMzS+/ghC+fDgqGlI9
ICxlx4rrSsYvJjNB+O5j2YwN6fD7ITMOWtZ7QzdAHGRqJFpiEjvEWllVGHbYd3yPTOZB1aNjHkp7
NjYvCOe1ErtQ4kbPR9Sz8MkhyIv71XQocSlBJlX4NdXtD1RilGTxRDGhatEy8Hzz7z8+RoGxH8pr
1psSJ9s+IazMEpLB3Cb5jObqXycEChrOxMtrpy3c9u8WQ2Z7Msu2P5eB9j+TqNYbOkf0aaCt30Bu
mLTrqn/KBkks2Myl2vn3hVza5qaV2+bM79s5aoyh5U4xuIrNWj3SMN2bRPIKtf2lznjCGiZQ+rUr
glNdUGXgk+vtbhfauuGoQdW4lwOPDIov7SobNPU0L1UJ00b9SjXcRr+yZEpFm5l0tXr8n7CCQNvJ
AGZ0QPRg7WnDxh1wr+qX7Gs8Kx8uWyNzBCGM1mYGjRgVUHPuLcGzYb5c/v3tXL2yRYihU1svymAA
gE/+6geIWV8pP15JPdGnJiU3lPmdEE4NTIQNDQXaon835ueq0pzB8CNQO7QyrSeZHwiRtV9ijZAZ
W6ioHsIKknODp7UyQUgJiHj1VZt0iboa9pB+H0aJkxofYilBnuwbiVfbOojUiXUwBVTszfVr8Q/N
1AEFxxuv/72nU8w6u4TYe2cUatNUIYzKKWYSMIoYf7vsdLJVE6JBPuRNRKFGC+6kv4Z6wuXngcna
qLknvT0b/I44thAGhogPYiVYs2jBe37dO0XyOUo6xyq/mMU+rHaXTdrkv1gvGrd5FROygdpBpMMm
9YHhyBt/6Q7ajfbA+bQ56459COV3Vx6lL9koBAc2dxRNi8Ac8IKo8b732avQHvnabjc6ssYPSSyy
hVBht7ZGEVwR9ui+Up5jtFVJFlFmkBAebG2a0ZgGhHnfIxxh8sJn37X933MXktC6XcNZ+bkQIVLy
f6RdV5PkNq/9RaqiAhVeFbt7ctqd2ReVvUE5Z/36ezjrz6PhyM3r8XrftqzTIAEQBIED2q89c32a
/FhJs930L3U4OuDkk0KM9chiu3nBZHf3PwlJ+eo7K5OjTmdCppfTaxRueY1Lg9dyOGGJ/b7v0Aja
snVTw19OSGJ2aktZrmEJUKYTlK91/Yw4v0IlkjBHvLuBb2h81qHuhmySTaAVMbI3LMU+2rlhZ5es
c2E4iMiTdx3JBo7LQNSgeqjyGXDj8nUKIZ9xp8JhCTaMuaMPZqYZRFV1VUEvLmfaaOkLpZ4OLAM3
+tFhCPRb88eQoqaLNejUQSOLnMnuMblB5Ax71KmK+YBApPboJrCD8WBdVIF6PTrRrfbApvKmnlbY
cfop5dwgczYerzK4lA0g4z8PNPoOqArc0UFpqB/5ovvbPyjn28ry9l41mZKyle396I/fjU/L4Gn2
b2KvTNRxvJ+F30jHGQOGFMYmHYDXeaovw2EW4H9tXNZJxpw0EdxPBNvIRweNVuS6vgLOrK5retWY
vxYrt/vZBs2ZYON2LYEStGTqBHQIPGt0U+Q9xrq1eF8o1BNpiaNnoZOY1sN5W2AL9MEUNjDsiNic
cqFRp1oR1oh3msewv22WG4oOU2JiIPqjfDWOh/NwIqk4yyN6F8qVDKnmxKXlqZ9dEgtuJuwXn5OI
MzWln2awSzY4t43bub5uEsH393WcoscJfDeEqPytOC70YqV1B3ePwRSqOx/AtKTZmMQJ/9scwp/n
V2xfnDc05qA3G2RNea2HC9DQzPDF1JsnfRW14bIV+bhibxBc9FZONbXA9Ylro3FYpx9aRR1TvjZM
VaDSwpXjlK03plitVADlz9Rmo27Hi+5ldMC7jquJiKxZtHCcqmnrRJeYgVlhbo8StfNSFG/sHo7U
QB0rpar5gWa9U6Mu10JcgmM2ogTtLCrxwIAEKsgyUO41UavTB+PB6BANc8MMlFmAl4VP95VDSmsj
HCYvX1RXUuXnTJK9pBq98xonguEMCGWzeWgs4+TFidurNyYm1SdfzkN8ZNPkROFOpSrUNPTvQ5Te
lWTQaWJ+78Noa4/lF4pwV/YwnOzAet1Foys/KAWHy51PaRz1kTxANi29njRnFlZ1iAC4A8mI11Ep
cAB67LhdXdlO3aRyLE96QkDIyN+uddGV9WM+671QfCowndaEtDKEYg+KypfcrRzjPv5Kvw0u4zwk
qSPKZskfXAYHycVpXTqMSt8DsnxOvuBp4zrxpL9C39qbcp+RcUQPIpP+OBCZg+WcoZ5L8WIwSTHF
BpEvXvbwxIe+cZA8IqYZvRJs1dSd/cSXfoguSx9jDQ6cc5PTaBjToGBrG2/E/K8MsTBIgw6a3RzR
xOuLQmHhtnLeko5GOS0zhF3ueje7r335IvazCVEqZp960kt8EuUJhNvK+cypNla9bQHZofGFoOMr
daO7DM094N+z54CNyUJhiMDf7JqMquiYYwIONI1nfpJaNZmMbJm8Sj5NybUsGhb38ZmEbdwGgFvI
EJ1YHenQ3d157MBOfTZ/A1rD7HEWNbHtes8NGLeERtNpCckBliXgPrnGkAXh6B4RBOegSyRaJOQJ
Jk+u71BZ3pvXqojpaV/5NmJwDloiVZ4VOTaFVcFlXvoAvrj0a483dDhnl4L0OLWFtweRYJx3njI0
KE0LQHH/c3FXgfNEwSwp8eaQoECC7Vcs/fs7J6cenMsu59HADAzsGJ5R+wKT9qqjmn7q7P57PT/k
CIaoBacGnms8pXSnJJANt2sEofzH8OqdIJTnVB7MOLTkdmWH6ujKaBrqv9aIR1j14nQoBO+bH/Nj
HBrni80iGmu1gxbq6ep06dEcr4rFVTWv7y8GyW4G1V1/LYbkZjHOoTlEoq45pIbqnA8ldk+izcJy
XhmxeJQuMX5Gvfoo23TMzm1aX0v/9YsxJy7nREy1rszRwOLWua8n14p2PC+HcD05x2EZmp4WEzQk
TezyMr7V8CxVOffU+xrKuF00fuyJ/P2H6ywnE+dIQIKnYSo5IKX5NgMpaWzYFjk1L2r9r7k0OSTO
nSTqqLURAdIK2inQdYJ3VVwPet59oHXv/VWpAkORqjTMxtDwjZEprb9WvmCXPoT8nCCcs0Bt/zrJ
MjBG3wxURCClYaPywla9+DTYQmLfD9Vb7+F4hqSiTvK6zZl2h7be3qvdhZ4tbolRTtmfWh/Mg4tb
ISk+dQV4M6rXE3Vz6dSSqUwmPFJ5oXqykA8bA20WMMaeP/XpqzPbQGR9lnRqB4h+8dfuWo4ELR4i
b/gazm0A6mpq0lhlO/X9N4eMAvJqFjuVXggFFLihfXEwbBukxJi4wFe/47amyhh3h0OEHIvwUGYi
d7uveG8AnLst2lkdMwsASewwNpfGCd0Zs7ZtVPQhyO9Fc3z/IWqyMF8EN030ZJH31iSNJEtyc/59
mmhO6a4HcjSwemXQCYTbN9w3KO42oWaSZCQoUvTiEU9UD/Fqt4rgcBRBcMtHu6Qp5xjqlsTPcjFf
RtWVGssCnds/i97k4M4ixVTimjZYMqpe9tWpWG5byTOnxRY4oX1le8PhziIpTWgasjiJTTRk3cHZ
Vfr1++iFbJTtVe4IO+LZD3+XIWJuCKkHtBmaJkjNOfetLeM6aDIAjYcw0H8y3SNHjGnRXjv+PzGC
gsPjPHmZTUOSD8AzZ1cleNwTbNTuAm7k4bz4yGi/1xiH+YzGGOOYSAKF3nc+bwB8w0XaWqpB2Q4l
yD254zG9Md3mO2MPUvBu+K8blthyUeSYqYXmbAw5fm+qVRPKRqc0OCXIl35FL/yLQOF2nY+uo8wM
WU/w83OKrWEQb6FLLVM4du8G+Q1GnxzYu2QdkMIWxZa7xrqB4/S76WprrU3AWeOD/gcGatqqLNqh
XZXeYLDfsDke4n5Ih9XEmhGwSki25TP6124CW4vi90GKW/3h/CLu6twGkAu2qDWm41hDqIjkbqxI
15M1/jwPsXtrAym6qYBEWUN/FGencSyRHo7u9z6RJwomEPZgRwZ7Bm9z+S1/qr4KIPfWcQvJmWpF
tVTXx4Iln5S7+shmk4S+ctu5LKsb34lKQ5kEvCfawnGqrtGaVEWaY9umCckfUKo3hWMt6pI4VNWj
p2nFm0KpVcUq2L7d+BwNsGCdV1UifyAwGoxiKVdmZOmR+plXPdHUqf80nAK8DIwT20rt+KkSvXDt
mcIWlbO8FoW3Xa1Aa3TpUo8OlvW1E0VibMk+LOlGMM7aJmstp2wFRCWpB73CeLl+cOMus/Mlc+u5
PFDlqtRUQTPQnjlsBePsz2qo3FR9BxvX7kERmxcPn1HMjVicvU3DWo0W+keQojSvWONB5YCmRn01
8MqXXE3wNijaKc72lk4fw7yFfkSYx1Zap4xkTqeJtHDX3DZSceaWNHFVLQY2y3hgZAwJMnQLBojL
TuToBzE37K65beA4cyNj2S1JDqGGKrWl7JEa15hQUK/HRnk6v1/sh/+zFn6gMAJltGKUMbary75G
0qUyjnYIRxJ7a/20WMF5sN1c7pv2wZ7fe/+pQuFagndIL8xscLOHGJoCIn+7eK4Sm57A8SdkIzu/
kmD2fY9oNOm0pCkQh+iKED+ZDlKKnMhXDCtyBMLtXRq3wnE+I5XJUOqoQ/ZYsQFrS2N0p0agInL/
9/UhCD22WJzziHqSKgoeQz31JrmmfheYbnJZHFHgg74AYf5fJBnvNPpsjEpmYyz/X5yqoCpfp4ax
aUTC0sbdIG4rG+dBmlyu1SbHOiIH6ciXHY626dm0IwxQTlzr8fyunfeHKuHdxzoro8ZiHnW5bKhH
6CdC3q0wnONYlQhTozpsVFVdDMmtPAkKkIWrxbkK/PQ0i0fsTXyZPrJeBMmJLgt0QlZ4jhFpwt5N
ayPNx7wIyBtWwsCMg0avtfk6GpGm+HJ+T3bvwFsYzk3kVOkxLBGbouXyoTMse61Up5pDR1k6v+gf
Ji05mVXsLwu15Wx9Pg8vUInXFd+EqJFOqsWUIOQ8P6TdfS3ssBT4JD5FEo6TpBVsFdnDiI6hPV0Q
u1EQ+oFud3jUYty0liu6HInEYv++ESssZV2Ka6CWUWAWl5kokyo4SV4Duc33lyy2VEzTYb69RUFV
6qHR7Lo3n1uMBshQcQCij0/s01vUzVcFjSiDV0MLMekU3SX01pA/oweb73/QwmHq4hRR/RJd9eDz
E91Mdo1p833uaDKzluQxxfcL0vq9CmLioamdxuxRo47WpfOLtX/0btC402ktIwssmUBjg2x0J3cl
z3Io3iniwyv5tyDO3A3LNnCcts3rmktGjPtJXbyMGrq1j6py9xmRVAW9HRpBukzjjiXQnMdGv9Ts
LqmciNcFlWP+wIUkaI7gF78RDdvaFWkDx/Zzo+BRje6VXMMKJupzY3hj9NgYIpFYdu9DOLbB4I6j
NZKVdCwqONhje4yd9TAe1GC5VEAc8h8Xj5nzRprKkKt46SANhtaMLuMX027V+9ojDzRgA04LYTHm
bgy9kY07qXpiKJiNAtnKZ9aSPGC7GC8s5vTgyoqzyjsv4a55vcHxJbRTnTfZiB5sUMBfSfWx0b7W
1a+m+IyT2KBwToKOaV5IHVDayTdKFNfdn5dCcL6j5/D9PjWTasQmuwqwklnkgJDRIj8YCyd7+ihF
HHAiON6pkjIeaNsiXpEOo0u8Ek96tnzfe/FBucgdIqxU31WKzU2HW7+WZm2vv55KzwOSXCDDAHO1
5qagaM+9/0d1x3k89bUUY6P2YZnKqpRDvnC2ldb+PUqscPTBG53usvRQrC4M1pkMH4z6bxnRqP5+
C4sZQ9fl3ymMFqNDpeuChc8YXYzwORJlLkTBBWfXkzXIS8cyF129OkaPkHb405x7px8Ne6WyIPzc
9Ykb0TjtHOYBNZIN0AiaxHK8oR4L/XjeAgQQfJnVGOdRhfQ+rt7S1WzcZbEXxz//GwSnhETphyrL
oBTR/G35ptDMjhfBPWC39G4T0/I9lqAQSdqufDWsxQlRsxjabJg1vW6+L36/YrLr+FReU0fchrR/
9L9tksId/ZpsFUoSAbr7hZAalMjzRfyVTX3OD5jr7oviGtGGcUe/RttCK1voRGRe15pTkztTNM/4
H9yUTogMnmBL502qi+KmUrMe0YyfYEzeetDcwZ89NmFLPJZvP3J+A+NMKjXjNsFcIPjE6qaq/LE4
nFe/f9igNwDOiqYStHGKARVng1kYa2roroxqmQ1PZoVfi8jtCiTibSrs9ElGGzNSFZ23gpMqFki0
e/aCU1I1FMMwMF3wvceTWzmNJorIDEQWEkYpqas9tY9ZKpo6vS/HGw4XkilDOMtSyE5f7Y+6uZWG
u/M7s6/Kb9/nPPc8a3PYTJDDzIMxtJPulHw/j7Dvrt8QON0qs7iXhghbb5HyqMYvA0H3sBV5mAT/
gCTw03k0kTycolX9kAwNWy+NBCR6yMobtfrjPMTZLUGhPvd+nYxz2Kts69f5YSGNnY3/egrJa+7r
ryUDAuet1zwzOpWF/YYZFNMJQ84ayz0vxD9Y5BsGdzdb4hFjXlpgIEzoXYzVs5tv46F6Vqmt4Z3K
ckVvb7sWgxcWQ0UJoa7yfScROEzWsoPTzPG4111HiZukB1nUB7Iv1waG7d4m/DEHkg7oHIZvRvLa
j3ENnA/ai4FwxLSnG1DkC977dtV7g8c5An3siJSlUO8WkxmyoIsw5UwOTN0dpU+pxQaK8wVVpE3l
wlZQNoJlALXeqRRlbnbNZwPBuYMlWxfFGGA+Swgm29Wvq9ZpReNL/2GPdLCP42qrYRLy+z0CtUw6
TlX8u5ZdczLQbi6T3dtji5JnTNA4VLlI3Zk6f4hQQaFkyrKh4iLNCaY2aanQImLHqRkY/nwYbQND
pNlxKrnCyQK7y4hnc9nAKB/LVDilGFpUczVKAgFPZpAdOpulyvXL12Z5uzyJn1P2w4UNIqcbhVa0
2hhhSTEEBe0BKNV/YkVJzbE85VciUnKReNxi1iAkquIMYDp4tLsLKcVjw6/P+CeDEArGXsL6Ut7r
SFOYUaKtSK8g16Y+MBLG1E8CjH4awI/P3lFED8D7S7hB5DxHVHeRuYCYxDOfwD6Bh5siqC/ku993
dxEa+9gHfQQhsUIJa7Xl+bWjOcNLe5TCxWPsg3JYRQPV9rZIB+k+eEEsg9IPhRVlWRRF3aGGq22d
tKiDbEyChhqOYJv25NA1Vr6D8g2M7+VMuaBKpaN1aIRdrb5k32ReFky3rDb4lCHFKzpEdsXawHGn
lpw28rhSwJHlWC1PGfgyV9GDwy4GZYcU2xfCG2+d5aRXuxFLJ3nL8jyYB6N/Ob9sIgjOWucojAq1
B4Qq35b1Q798M4VNXbteFpPs/5aDs9IYxbZhsgCk9Y0Hdi0P3fICo6VOrA4lDyrBQbhrP1s8LtCT
qmgcGybUdHpt6D6hYQc3FsUGpYYjdLF7Dn2LxgV6WTgvkhYDbfzeLSARqtH5jEf46ZnNppFuP9NL
soHjieqrsBxNOgJuIFfdcmuJUv37GmGppqlpqITSeTtqo1UhYY/v17dldJkZGKksajAVYXDGY8Sh
vJTYIa8Bndvw0ihOJppqu+sO6JsYnNfOCuQ/2xn2mXV+LT912eN5w/kHpX4DYD9gE96hbkBbNAbQ
IsXas1wTejjkYPEXF61Lrug5cB8PxJk6Jqsi3c4zWZhoLMpRVwVncMUmb0Un7UX5IQe/K9Ss2k6+
nhdwd482eJwRZc2YgyceeEr9PYkSO26/J4Pg5WJ3kzYYnOmoxRiai55BJpYPupil43kZdr9v6FQ3
EeFBlTldXnSaNinF98vQChRt9YtJVBPDfiJ/fOobCE6Vx6LpZt0ChBaYpyFgXNodnkT+9dBsXMS2
MJw6x6W+0HpFFXyD2u7hkMaCnJlIDE6bsxSDcyr2/dlHTD+bP03DTeTUJeZNNAXyKNiY3TI+xndP
MCtARWDAXV3reTaSBW+YHjklBzMYj5mnaK5y7FzFHwOC9wPnU0u4geSUoelaqY/WevSS2eviL30i
mn+wb6IbBE4XVD3sUKYHoTpvfu1OCl31+vvgErfw82AVGM+ugW7QOJUwrTCLtAGBVVXerqWdkV+6
qG5ut1tSRyEv2NxARY/hru+dXLmWajJK64iKQFSjQCpcY0FAYTj0Do7HUVAlkj+JItLd89sAm76F
kS+sG5yXrIgLTDLR2Driioni7/HPCO/1rAlVL+zc+fdOYovGqb6SFYtaE6At2UVPjpOoLGVX17cA
bCM3J4XcLniKWwGggKIXV771ED5idMWxx0CJgLWupYElaD0RLiEX1w1NXk9RQrFxl3rABiNITn/6
TdgjnokrROMCvLonWksoW0L08bKRAkWg/Bj81cN0ueAzDe5gGLQUk0AtFX5uPMbIZYWcGSNOjKMS
nsbx7rw+sB/Le3QDoxcs/AH9hcIJE2HM1SKFCoShpp1Uf4CDfJVmkF1eNrnoBWnPhrdY3CFLFjOV
FaYaSz75hTK7owyWoyE8nBdp1zNtcZj736igUZQJOuhVZlFh8GpRIQg9WM67D2DCzlrb/w2RD1MX
quGVx4Jk1CYOY6AsInDHJ8h0VO6M2QKuiIVbsJT8SKoe9G9SrELEeflV97crrufmWgl8hWghVc7F
R1aM2+wClPSyvaQ+m5bXpEjgsAlIbdB8FbXIi6TiXKGWJ/kcs42LqK8PN7V2FZWf6fvcKIfKOcAw
HaVCLoGhWWgLiIvrwsLT7Hl92IvEthicD2xAR7UUBTDW/lmuqoNkzgId310pCpZrtHBgcgpfXYhh
3TRNmwQRUnJswbgSvcyNwKsyp/nBM2wgOGstJzztxRQQyUA9mtgFaGT64ucYCUR5zVWcA+LMNS+X
as7SdPTiiaxPNZ6ZR2eJ6upo5pacO10xyrjQthmlftXlA3VidOzd91Ff3lHcq7pLuS+NUzuWY+ii
9btFDbWpFoOd5tIq20qvGb/6KsmPyP1kPSZEhWBbWa2pFnXYCfaEr2HUs07uFg3BcbteZynqqg9z
JdiTXcXC8EGLGgTBEE90ZmI4XGss0uCtRHZMtHEqheye1939422DwR2mYZGsetFHyCdghghL5Mel
Te8nn82RDg0xSQBzIh+3/00m7gRS9bEfWiQxkMqqj4x+qbxYndpWbDwhC1PEe5E/8nJ/LyCn1CrN
pzWkWMCGHOrw56rfxOHtuNyD/LppvVgReZt9nXjD43S7WuZYVtFZ7ynVL7VCJ0vxMOOycX7LBCB8
ac1QIaBrBoBE2e1Uf6vlo1LrApcmwuBi49iaw7LQgUH6yUJpV5P40Vj80UrG9/8mDHfmNCSU1yjE
DsnWoTB7u9CvyvrbeYz9g41aBGU6Jpp7Ne6gsRa8EhVJjPM6tn+/TFSBdlzvGXMfa4gVZe53m42M
DSAz7E1IMidgfRsypge4OOuLw8LG0E0c5cG60r9rfo7Hic90EW4x2ZZuMGMaqZO0AjO3jvHwY04y
gU7snxBvq8h5inapSyuJATBno51Y3qzfjZjponQi5fsHn/SGxPmIupbiHqfR6FkYvQ3y1vWQXK1B
36L7W3FL4XytfTf7Bsd5CbOIpaKr2W5lgYkXEElw5O3WoW+3hnMLTVk0DQgUWIQq+8oTozsiRyuQ
r6IbSXBk7Bvu37Lw1Ypl301jzpxDRRyr/0Ieh0lgsQI1oLxraPPObHVsztQ/TbNbN4OTfTfkB4HN
7p8Tb4JwjiGU6dT2BgRpcE9WMDSw/dMCwzvj720DVUT7s39QvKFxHiLtCK3CCWgsFzAERRAdpUCc
6RJ5Iso5hjRVSSalWLwOg6F1EF+NB+2R8ZbKjIBCONRPZEmUcwrRtBj6EkKu+YaxzbL2Tvm69fBe
8P+olBXpOeU8hFLJZT0y6bRg8Uo3OWlHcmO8lgF3hcAbiRSd8xF9N3eDStmOYT7mcFWWXi8sBRCp
OucYlLVvUuNVK6agNjOvTU9DdCmLaUlEQJyD6KRVi6USC8felRWwvKZ+9DO60i/HExuzRGzznv4Y
PlO9tXFLOpenjAjeLkcW+mWVN5gBnQOBDbMPfIj1DEvXDIqhwDrvKuRm0rQ++suq2NPReGqO4Dhw
RKWxux58A8Q5C8WchokYiCJUK+jjG3l6FEgiAuD8Q2ihk2yVrAGv1vSBxa3gBXxCzeVz9CgFrKpe
lORiqnVu6ThH0ZDWmhd2JrX9KdWdiNy1vaM2ii2TO0tEUrrvljbrx7kJs+mXsW9DiIf3F9Ut7iRv
vbeuZCRBiwdM07g/v5y7truB4/xEOyRowmL3mk5CoisA4aA1HM9DCEXi/ENq9XGkVxBJ+5Z8YXUG
mJoZoSfa7i4bv3RycdDHlOzclnHeIopD2lgsPppOyol10JEU1TYztdUT4/aWRue8iKJV5JxGqZVW
BvosvM3GAUHoTJ9MReRl9w+Qt63ifUQ7lCXReyxjfAQ5pdcEYObtfPYwtxyMH6LXbYGZ8e+zEY0W
eSiBZhU+FF0WEZfu+tmNNJyfGBX0qswru21QyU+swmuWwjaX+aHqBYlWwebwlSFNObTzVMCjx9YN
bUBZdK+Kqsh2YxYTeVyqaTr4SDijzZq5M3Tm9NKjiumfqIrD65y4w2d3zTCp15LBTaKACOn9vcLA
XVPpZCSGWv17h7KT4RjHz1IiqGvYXS9LNxVwlGigQOGiSjXRiK7XEGZSB7ulA3rYRkePhemOXb+6
weE0oIxUjCifgaM+pMfffBfyN8PRbXT7+zoCsRKKbR0wAl7AL7C/jG8CcsuYKdGcji0UYpYyTI6p
XGMwHSsrMQQ0NZ7Pe4Z9q91IyZ0e+WxhqifLQ1SMjq4+Fl72M3OiY/uFPdeJHh/39g7pKUUHIb9h
mjrniKRh6AtFAVqe5m5Wq47eHUNLoCC7weUGhX9V7buKpAVqUbzKyO9VbXEXTA9RupupDoNKzr1s
Se01AqNaYjhaKuhPEaJz+lmY8ThZOdAZtyVL+a+H+mLxTdTViy7yguU0OBXVraJW2wXLOY/Rj7Qv
m4MWDp1tmDPxz+vJHhJyx6CboSrMS+FOrHGVlGnoLfbK6kXatW4FdBK8ve8uHKiuCGDwHI5Cjvfu
o0zqLCMzMP73bpz8JMceHNFtMAqnwLKP8UfwFozT+7XPFkmOJHZpJCdcQUAaor8ooLp6nZfwEAu0
Ynf9NrKxf9+kXNa5l5thgGykvlSmoErceBGY8h6EKWsETY1s2MWHyr9snLU0wrO7gfVDCXzbXJvz
/b9Xgy0Gp3BNmkWGVHV4v+hOxuoWyqUknGMhkoNTA60d9SmzGgQrPuj8/OjUErv8M3F+s56lSMIp
qUP+o2CcOqgGKCXHGIs3zr9wbjXpfUVFzLB7Ict28Tgd0KKWRJkEwdTwrlC+dEpun98dEQA7WDZK
NhmLPpYJhJhQ4Cwd01RQasECYd5mTFSWGigrJRbRuUB5pZ2s5wXKIHQL109qnmS8wsgyaIMmgSS7
/N+mahJkRtlzBl/mldR9GdMWoQTrHSdBfEv94hS79F76Q3nQ2QwGOz9lD4ZrXKaCu+juKm6gOVdH
B1kDMRqgc+W6Su4VKnAFu/eNrWzcIRh1qEI2NAAsJ9XvH1JXcgrptfdKBR2+VNvintddmTQwbsO3
GphczNmUFBty3zLVw4BaNp6pOIBKMGhrp/dWcKkzum/jx3ll3K33wPxDHPRomGGdZu+1kay5Yo01
KgOn02jZ8W3syHbxtLwMvkVt5mWtW9F5uCsmpYqKIh22hpyCqmraNrIBA8jj6AWjMk9lvbjnxdoL
zswNBKcddWPRWoeP8mh9JdGrWTkoUUBEI9BEgnAqkpSE6JkMlHA+GIYfaX+cl0LwfT73uy5qkicr
vt+NyJpHjaOPq3ceYn+hcIxjJ1QQ5XLerhpLjKxPTeyFameaZY+rm+WPJPnMQ5pJ33B4p9dTJcsm
4HTVrWl4qNQzPkUhuMXg9CqjOE+rip3eweozTrjCUV5C/3e1A32hAh3b3R0dFyg4Pt3S+ECoHqya
rh1ik6S9XfVvTSWk5mDn9AdPvkFgv2BzUqxRVBrWCITOU36xca8j2NLi+9LDhE/h06pIHE4TWnWw
8MAFMKs7EuM4iNjk2f//URjcbXUT9Q6g5XgvTJPIcofUA7svuXky2W0e9LOokkcEwlZ0s2Ik6Yy0
Kw0ECOZTNbx080WhieYNiTA4L22gPhT0LAzDZw8ZmbdeFIF52bmMigpl+0H6UzQkWQTJKUJN5FSS
J6ydlVyW1p0qP36uRBwp3b/3h/2GzdKNBV1MdQaGdsXOni5gfQ/RJYvsC9/CCX7e8TBjPKcOnEMo
CvAOqT1bxQpHq5YfVjQBl3WAZgE3k6XPeNKNcJxr0JskBRU/Uz753iBP49w558V5rQ45Jw934jRU
6QpTAUJomrftOAbFCCqHHFQLaXbUSHvfFreLVbmVJSr02Y9UMO3IVPAUriuEP4bmUaqVPhw96SL6
wp5XI8/yrD+UG1aDKrminN5uMoJNV/oLjy+UGUB0mmUV8NgNkGXOMXG4cQdMoiAHyx1TQZS5e0Qh
mLWIgdZA3JneK+acGqVCJsCV3dWEEKyd7ycV90DRO+iukW1wOCNbVnlU1AoOsFXcCpMqs0BXg/Na
IoLgbKxeozIxFYii43UrrGyiHfL4y3mM/YhuIwdnWfWiF9maQY6exXOdLduRZ9zP9+2CGkq2R/q9
yJh3kwLswvG/PeLsC/O4hnYyIVjv/x7pQmPfcBjH4XJQYv8/SsjZGkkIycJXNFw71kvWCFv2SM3r
CFj7YPlzOIg4g3Y3zgKlhAYVRCEvt3GVWS6SOqAiUI40u0gSr5mRYYka97xkIhhu69qKklXqATM3
d70p2cZ8jEUVw+wbHxzVRhRuq8ayB+OMoSBHlKFiwaiPHc3tOpmCpBUd+buegt1ADcTiyJTy7cNZ
lsZzNiDqazyM6PDkQxSoAWZPOplbOiLK/10/uEXj1KIO86YoZBwp8sPitEeWLAp/5PZ6mlHaHd0I
8VjEwq/kNtvGKUVKuzaOWSaMnZiqrx7S0V/vwNULSqTV8M6rxv5abnJ7nG7QmpqzBo5qLwFZC/GS
k4XpIE7nyg55JAfRA+yeJm5l47SkzmjS0A5o0nShLvdhe5ASQZ5iTxGR0mZNYojarVefsgk4lCYl
vVUQCKQ9pvQG7LKzfJyln+fXbS+s3aJwEWE4D3U5twuz3HW1q3YcnEqB6z2Psq97G2G4Qyqi0xIl
I4ShN4weq/Y73TGPCVxg5arDp7V9g8gdV1ljzHMxI83TYrrQil6X0rTxII9xh6rTZ/Z0ENH3MPP5
oO4bQE7dyxwVvEoHEbPmS6sfU/2kUG8Zrxb10pCjz8RT233j1H1piizGCwEWtCq+55r5q11Uu9fj
m3G+6s3aBYuVO7PwKp9fzu/lrupv5ORUf9EXUDp3WFgF8xSiRruLiR4oeRach9k36A0O567mDu9j
OoWEbDzUcp26xZXlfGdjtbLSFqXLhGhckGjlrUIwNgLvl5cjzmh2m1RUe0SLg34or0RVawKr43mE
0PNilOMEtEX39dmXRBV4bA/O6CKfRTcQ31iZxaTJL0nvtuVFRp5Jf1gxMun8Nu1qg0E1y8R4avqB
UCpR1HUBMQ78h/XU6qd1uE+Ex+Tuam0weE0gltmNOTBmP3+UXfUCAbxDHjRbwngXxsS1imLqfXXY
QHLqkM3tkNc1IIeT+sxarkx3uqWB7OWnxBd1nQvk47WhnmlXLi1bQ/TTa0Eums28G/KCr+F/m8Sr
g5J2DWafAQCJUy1gt/LiLo3xBKzZPZsGZX0pA9HxL1AMnrdNNhqpz9oZDqoP0OxQtIe4FtyR99fN
RDctnotUi28X0MsiJAPzEEVyGtdDJepo3hfh7fucj83ktTPDQobehVcLvTWni2W9/4z5vEFwzlRq
iYzWT4jQFSctqex0cfVeOEB+NxJDz+f/Foo3oLQoqoh1fhbt6+N46rcHdIEjxkVVpKhcf/cc3IBx
pjNRg/ZZjFXD6MAlBD+9hsoTH3yNUWGT5c//tH58b0AYJ0asxFi/FuRS5SEyg1LUwPMPvuDv1eNL
NeqmCVOaY/UYkyi5mhGla/0rjzurpU9FkaxAqy0Fvn0T95lxL6cV890U1lrS57gWxQ4iBC4YYw1X
RcSULr7M2XCQk+SolssmGasYkJQ3dvF1EZ3m7JsfTqQ3rbDYb9pIRSZl7WoCTIKuUrlFR3XuM57/
NMe1dAjtwhcd6QLr5bn0BprVZclUQ0uOXeYa3W0xCkJ0psrnhOIcRJgmWldogMiPLCOYBJOvYbiZ
SBLRfnFO4nUSDwFFjRcqwSifiC6oWRCtFO8ezMGIshBizHpox/rNHE2ORkUasOuETEXVLQudvh+Y
2pQqmXM9QRNp8oU11HdB5JEX+aR6+TfRgu0feLg14eWVUpQSsN+y0bZqVqyWrOiYztExvbqghhzc
JGDsv5EjN2h0TwNRDno3x4Mz6G9Mzm4JyZMWjTCI/xe7v6TgxZGcleKRl42WEDnZXZUwLQUcpKA2
xgvLewFzzcizWkKWwmQU6MfJ8s/71d2OHusNgHeskt6pvdz/H2nXtSQ3jgS/iBH0JF5pu3u8H+mF
IWl36b3n119idKfmYHjEaqRXRXROGRSKhaosAEg3dJwnRw3JQv+R7rT4fqpwXOvO4uVB/8dsv6Ri
I20glbEwEoCCpeSZPMzu8FjdCG53Kgyn+xbadLqeIyc9oh+O8EpOxmo16YopSFBS0iub3NCqCIpl
L01oTbbg5/gwVdCNzueW3TxyK1gmBBcSEeSQAHbM/SZwzMlrA4cjGv3TP4hGZJSXQDdlfCCni4p2
aOQUh6DPnOZSdeu/BTub7cUeL2XsxRYeOXibMq3wmDBSg2RGxj9a5KyOgtV+DSc79Ss3vJ0djR46
UJ343NLq5sWyQmVOQlQ0QjhTn4neWC2WC3Id+sZTfpSd6IRlb7wem82Td8ZjG4SDUJ5nowJeg7Xx
qh9l7r4aOVpk3wF1bQKxG7VaWt4K2V1U3i7l/T7EdjVmJQPj9GOTZ1rdA2PCXhrtInGaC/kxe+NG
r3zyaHA8gycS4+z6oqV501K47pBGP1TtMGUckXgQ1GrrgF8MeTrScBWAlj9Xr7sht3r5277eeCD0
/1cgSwKW9ybEoe0ET4nRsO0jsd2H4HkXk1HMQf/fcCSDIlA9kvBu//d5IjCpRN0kcVPRcGeadiiE
1jC5ksrJirbD+Mq9mEAgoANNryOAFK/FJZ2viEwrfdId7ao8RqGVO+NB+WtfLp7emChQdpksgLUQ
pyZ5SVC+bHnfgttfAWDMlkB/qGsfyTfzHiSspKO1et0HwT8mubOXwQbDhxc+8GqJXDTGD/phqX4S
IP5cdSNhnwVt68SVhB035fd95W07xVk0xim0pRKTkdYfzP4pSHpbGL+N8499jC2JNPRM0wwJjbGg
dXx/eApDmcZeaKn+BhADY8TnFPudRaflKi7DFheNiXBGH5RIzGGt5Ji2Vu+bx5/3kGzJF/+CNpDV
IIr0SGw1Ba1psqbA0d4LZ1ZVX3dhkblZZnevtGGaksFq1/GlATYYOAnlzuFNXfNAmbAay2Wq1QNA
1VC2itqRZ8mueWk7D4QJrEox1tKolZmrdDUe5wWnn4gjcncE82Do/69Cq6LHuWnEkKXTD1nr9PNt
N9n7HsiGCNZGzJFSoqmSSQCIpMkPmZo5WsU5R/ScrBMuFoE5R3IetJEg5Jmbmw9j+0OcrkFEXYNM
tOGNwmzLAupAIhK0sX7geVXHpDKDOKPpf4LNzY2/r6ttSX79Pkv4syzSIsZRkrnDWGAJ5aHsvLSR
LKH/NvLW22xa3pBllPINBYMwjNKGyBRzTCZlbqlfTEpuFYqny8d9cXgYzIUEvo+p06U0c7XgSg1+
hJld6b9Zi3yz/UoM5gJq9NqsKwEQnflUlc+Et2CGeucH3/r1+4ik7w9I0xvt3JhZ5vaNMR6xxna0
4qDFN1iWhb5Ach4nwaaHrfCYcF0VXYjhHZhlxmLQYx9oycVkhrwvPh4KEzdHInVBgWzUVTBFI4KL
oCx1zrHft70mMlGySWQ0N2WAqIPbQDlFc2HFOSer+vC1/N76mkjlXIUvoVHULk4Bgm7/Y+dEjypm
mkM3tYt/QI37r4bPeapjIuZUYB98HMAhFPOGBI46PfzJmQGfNCOSocv1EOP3yTB5UXNRGYkdl6/7
IDwhmMOPWXM5E0OAyAbayJPURnmFY3/ewWHOvlkmZqlRiFZ7lfrb2XiaBUfgVX94XsYc/1zP+rYp
gGKOhZWhg7M2rCnk1Ok+lJgYN2M7y/QqiMIihJuRB6yiwBNlcRHfhm/dIn94Mtnug6atM4wWUYEa
r558wrvBOGZ5S+BWJ6aVzEZKZfy+mjpje69VrmmklphyTibV+07YfPsSXsHgGXQWTHBvg6GhO0oH
WqGlk1i8rXAc8799Ea1gsnCQjDmCYaLESuMLkllRwblgPny0s8ZnDnyQgtuJ6BBFvNNPGHC8i5wh
tMpX9WZ0soNwNEt3/3DydMdEgGVuyxalCOhO7ntL0fVLoalQqiqx7Cu1pLZ7MsmPXBI5gtIDuWcy
Jiao+ayVLQ08Y9vbc/edlHir+lob3zXhhXukeIZjokMmV03WUDfXhsoNAtkdteiYqu1xX5U8b2fC
w5SWrWmKgCFC4Da5l9azPdSpVfOKftvygD5NEtFIjn7l91FbG7o4UXpQd+RpYBlYIJlgMfoU/PUZ
cc4ojGcYwVRPowiUtI0dZRqcxtAPJCkcofhMSm2ckRhniJagzZMO0SdrTmL8XA8PSvlP1Re2XBz2
ZeJpjvEENWlmMQXDgNsvxxl4IGRfnH2Ibc8GBa4hggwXJMzvjSPLEZqfzSB1UV2wm+rQFpcjfePr
PVl2NMHfR9s+vmc0eveuYhJWhpdxhOFrdFxnzphWP0whRN4bXNWqcGVE0VMWTrdJZ3wqbzjDMh5o
xKEWCFRI0bzGqMSMz5/5TxXJ+F8ayYYsirBVEXwTxb8XlGFAcpnIV5nwVec9MVMX+xiPzgIxLkja
RDNB35G6hqZfZNXkNCmoZE3iZWZ5kQ3B077ZeHCMH+pyngU1Zk3cNPTaSbLD1xh3V+PoPecQU/vv
ycXEpFkfhSIVIFdNHvr461B6+4JsH6hfelOZL5Y40QcF6T1+v7qOq696fZUknOjwYTngzzvxjMF8
pYTa0GoKhl5BimQX9M3Bzp+WCzRjPlFqA1pZUmxstvN+d0SPxWW+W5RSRWsh1V2rTU8a6V5yUlj7
6uOYh+XwG5bJnJSIQihglhrNb0Wivu5DbFqIth3LhKiazs42zkOgi0aCMD4WApYbdlVvhUo5Wjop
eVx6m9KsoBiFjeHcKn1owFDacN8u0TO6kZx9aT7U/N6MYmJGE/NmJpYbMg6tCE2dBDGlrQod7IQD
1bhgJ9+Tf2ZP9yKX+3K4rb1fcCw/wyjVpDdHHNQJE97NTeKYDjLYn+9O2Cbkm1gBxV0csRnUzzKy
VdQaL0PV0gBUuhEbCw+keMDpMYqUvdD1OLSRW39AzIDTh076sq/gbRueBWZsmNVaHo1vkUm8MuI7
XTns/z5Pocz1WM2tWiwN7Kd0vhoehvYySTikGtsigPseOxZlXMBMLE+mcM5MAW92WucWuVvInJjH
+30meM9t3YKREL/fdPWV0cwHweAYgV5tH6I2Ze//rwSMkxuYrFuaIkRSPvSWNFgZNvyYzTH7VPQ+
47DRu0y6mgQgrHYTJbamBATFimXW/r7FOepiNxKkeSTTiW4cofqqLJ5G7iwidckdbamMyxZqNC+B
AG1lr2VjmT7lVRTsQHTo6E3KXZ297cG/jMPGbKkxeszYwvxJHcFAT6o+OEL7/c+URpW6yutS8I40
JUqN+FzBEoKjUHF8mJ6BPZ1RIVe/35RZhr2q0NkQtbYgX8/SBVH+EaPsNP32SPLPkH1WGPX2FVYx
tQ1e66AwuhxCp2TMTnAZo0VhcSkZpXTcV93/uSLOeMz5T7NZE5ICeJj9+tnrAZagS/OBBs7Y401A
89yBiQaxnHVoyYUmhdRLYm82jgJvGQAPggkHSz/Ogp5Qj0OH/GgN5DZNOP6weUjRZWSKBAQIBjsC
nzd40Yt6RAIh+xoIX/uEMzBMtfDB31a/z/hAQkJSFwLeGuImv9GVEay3mfHcRH+HQ3eUhcUVeVXH
TaWtEBkvwNp5QesqIBZhYU2RVWV/40lg39V4GIzt9TnTRBmFZxet3ZZB/DBPnFrl+TPPNoz5lTwt
Co2+A+lXyTF6TG5bbKlOffEhj63FNS/43b3UGjvWYkuQtRi1RaFDriALPTG1Fmz01LTBKnh1++1i
59lKbAVSbowyKg3IRuc/RDdzgqN2BbpLP/Q+9ZK6gmKuialY9ArrcalQkdWGdiI9FoXzRw7BViKJ
FkR9J0EcgtgDWvG8R5awfOZCJVhIitoPwbApk0KJ5tAIQoS7QV6C+0go/UY0OXJsx1CCcQKwW2GZ
EHtp54aWNl0CQWrtbUFe6MZ++WOyRWzIi7lX6tZtpOJtUNFRYNRVtmaSykZcT6qYunHXWRIah6Pk
RS6scfneYCfuvok+NK7Q62gNRo/b6jrS5K4qRuyjcce7mQoHbmxk9aXk3FLhKr+3OOXprdO0BqRR
ZAUYyd0UDDEAkyCz1BC9CsSqwUc6/diXbCtOrHGYGBvIwaSVFRWs/lGrP7Ke4xRb0U41NawyxHg9
zMR8h6v1KOV1BCtFs27PfWAvg+ooWHSxL8am761xmIO6JEko5SHkyC7z5/AgHQRXmKwRH3iJCxKn
L38IxxynuW3HKkkAN5/o2PZ0IKWr+BO4hsYDdsvzaGl5WmTcry8aVRXMBaUfzM44eZx9jYsU33hC
2/M8nRZf2DC+ViTjeEJHSBlTycIkP/ZRZ4W9bAvRdK2UxmPVJ3YfZU5OlIMUyxwjbvo87VnGagIF
D9nMnTV2eTGUC6Cj8SKSrDZZ8LZgL7yV7RwY9qJaai0UsMsqddVsuCBkuMGoyJUm5A9zNXG0uXm6
zhKxN1UESjFiFoAqpkW0F11PbC0tOaFi0zmw2Bct35qBL1cmaUl60LiKNZzD1Fu7Ex2zGi1R5yUU
9AB98AuiERSDQHeEpuH3AUkJYiXTRaAM3uzmbuiaTvSiWiBGRvgzW47itmU6ozFhKRKSdJSpTAgb
rhJ9EbL6AOI2jsNtmocQVITA3yR+IHSNxEjMsRcPRDRS4hkjtkVEPIhtQc4QzMntMPdbaDUghhbd
P1jAFYXdISMpRxIeDGOdMI+0zKxUfPqp8pdM+zuNpZel5Fll8xrUYH+M1YmiorFzdYLRZ9KcoOer
ee0cOrgfOPIX1al//CSsKF+m3+0YpRfvGpFxBCJkrUJEIJIDmiufJYvSydWCtWAFK52owbABb9fn
li7XkMx5krR5MJO6RhozVad+Dv2gkF1S/O58LCsZ8x1AckWIUGinfTQPsSBj1HLsn/evqS3/XkvC
BNSULvhtTChvTE+RcpOqh/3f37x1VwDsLEih5qbeZQBYblpQHxUeuZ7uWofOR4Qet/V163twjcbk
Ej32vIoq9QVKnyNjP7tqU3rxGv00aKgE15/QWOMR8wvOwiVs3Ap/a2z6/6t8rM2wxE8sgW0+/Vwf
EXnzbf361nbr8eaat1LbNRiTXRA1LJJ2poIKboug3ueqPdeHUUv5RZ2t23CNxQSoFqsRZwU3gTtX
z7LxPCiD1Xzth/kTAX0NwwSoNMtHo6sqnOMlxdt9icqhbgnyy75Dco4uYaKF2qZTodYQRiJX5QiG
0JeMt4mMB8FEh7hp836KIQi4zKzSdKviOuL1V2x+4a61xcQGoQkmc1AoCAj56CpR8aj5tHYfcx8O
ODGCMDFClvMx7BNA9eVFMFx1AadpY9+/8Ebw/uDkYz4OC9VXQzpLJEgfE3tGDVThFIv25fjwZJXk
ypItJlVZ6GGFtjUbX/Z9iycIGwEGMzULAQBLpD2mYuOp0uKE8mgb4sx5jNj3MawCf6+z0YhMo1Th
xuM04fCfWtRb44UDwlMYc/BrOS1KpYc8qNtc6J1y0vPf5a58f8XpbIFQkkqjn6ntidi4aX9T9oZj
Chw5OJeQzvYjYpFBIBQFtEW5dOlLbwj+yvD47xaa8bTGHP9KQretQnvFTaV11Vp1UQ//RC53Pvzg
+Hlv/Qn5eySK0JqMWl1QfANpYd9zOPg3e8bWIMyxx+KRvNap9fXU0m7oqnlcp19SyfmZVkVPOcdM
mz6N3gtJorTkH+i7TSmNcoG29VXavdFGlhhYBY8YiYfBHFElU8qkpV2QOJ3tcOh7H3tq9qMAD4I5
mqXYTrGuw/6tUdlGcCkqf5Um54NuM9KsVMWcTLmSJD1Ft4cbLldTfB/Ot21wFcscSbZdYAVDRV2l
NHpTzHFDswzxjqZRLZZHY9LfLi9Fh3ZG8F6oN0/OCo65m+sgImVEk9G2ug7V+4nHbLMdB1YAzNEE
b/EwYJMTLv8H2W+w6SF0wyvprjxKLuaInD/zA/aQ6kYsFjP8IFhKTA7UdpS0F6YWc2LBZsq7kok5
pnmGBQhtDJky82aR/5nHKy0OLCTCVvyaVLzOEp4K2emOIAiMIqdwybF9lt3lkNto8DSufn7eJbzR
BZ4LstucZzXUStNAUJD9/PpnX4b+aFzRjdWULCHmpIccF1SY+FDF6kIWE+KZSnWZ6oE/RZ9BwIIW
sJCDBE5jx2+W3BgFlbb7SoY/ErvKHvbd7q04xZZhtDMAayHsmK8D3HVIDWzRHo7YvXH4OSjHa2Si
p2UPiPnYwmtbjQ4CGq/rK61028USxps0dAbuUOhmSF2JxFhFARlZ1KhAkm7iF/rcuzjGS+Lo4FVS
reJbfVSxVYyjxs0Qu8JkwnhQRYuoDnjXyS7x2uvUV3hejiz1GF6Ce9YpMYcafq8vxE/duitYJrIv
M1bOL/QSXG60n5QCXnEBYHwK0flNj3fpbjr8Co8J8cEc62HWAY8Ek6tPqjVoCW/0gIagPUdh4voA
bjuxqYBBl87nGD1Q7jsrgvmkrzrKg1g8bRu3qdX9MO8/8zq3PgxsxKfExGB6xwPxfFMs91J41fw2
x89bDrtSIRPohX4wJlGBp7SnwaFcLoIbeAq6B3Mndni3Cs9eTLhvoljC7jQIJCcHcfbLkJOEbQf4
szRs884S4a5RBgCIfnUkmESlLO8B6Lcpr+hnJkVW5mHffjQ1DedIhuoUHQu5BtVDw6G1f5A5CmPb
eJRYBtlJA3mwE8IX0uQ4mrwXEU54Ylt3IqEZ0CsEiEH3MX0qRpZiPO9Lsf29vzILExdInKho+gdG
hE1cox+ehKefq8AjV+FVVDmhjy3ko+87wc63t9BXHKtH5bK2Szu140tKgdNehrZ6wXdsHigTJMo6
6pIEEoKy9HVoD8WCJX3ldT9xig2bBWrDlLDGiT5VgADnfU5blPJYi12K50x7dCVHsjL0cXw3wU1D
N3KIKKVd8PxjS7QVJFsDrbWg1HUzxhsPHqv6Rn8uRO1GGmo/yhvO8d1yRVNFT66i0uVibKeAjDnP
XgYpjZss1wKosZr8YfzthRM04K1BGF80omCQ9QIgZq1YtXQwxMIZeX36m5Jo2IFlKKYqKuxDQjKm
iRAmUJoxSU45qhaR21MT8J5FtmyDx+dfMIzbJV1nxm2WoI1QEp/NTgLXaxvfkVrRrL6KeH3GW8Fo
jcZcR/qQVJJAQjydyuViSUmKHQepWHI+CTZVh/oWnvo0wzQ0JnUZsk4wMHqAzoBI9nJI0yvHIeWt
gd6UZYXCeAEJy7BYFqCUIvmWdRhLMUGo4+3HvW1RFF3EUkXJkFgyri4JY0lboLAcvUJxdhHV34nE
SfW2BTljMNnl0ElZrA9C4gpt7UXoLdeD3NkXY/MzBi0vv+RgTNKhsK0pCeRovMWbnzMw+6f2cMqP
uidj4chnsoQ1HGMbBVvaawKePneW/HY8EV7OwzML/f9VYaAeI/T14QnW1aTW0uLCUiJiKeiy2Vfb
5uFcaY05nNlUg8uwoFoz77F3y9KLL2FzQjfUpw7M2TrMsSzzVFvEAThCLuWuEYwPYjjARipvUzFP
ICZVDLEpKNNGCpRdKljcKclfhP5q5K6i5dmHueS0CgTPqhalbhWDeBL7qutUxChm7u/bhwPDfmqi
yTcl5QxxulC04zi2x7i121LimIdzQNkagBxIRh/Tw9OSW6V5kH53NeHbfYYlXXSzI5a0sClBV5jm
jI3iuAOwErMOiBVopiuqvLC8LcYvGDYNSEkyVFpEr5qlcNURb9PzZ97QsAjqf5KwJHhdgM2fUoNL
s8PViSy0Ni0pwgmVMs43HU8WJmaqoENRhxkqC7ROsIkyJ0cwzn+m79FEpoH3fawyU9haSab2Slwa
SDQKsOWDVeLUS9eRytsMsRWcsRJYRzaIcoyM9Zvvo1nWaFoUjnqKDoL5ZNIvVLwQXMWXphVY0lN1
tfASbKod5oP4HSCjvSVaQmOsAVi7JlZeo0sC89g2cg9K+MhPrbkCMrdP0wkgGNE1KqByU13SVb4R
7p8cvBkeALk0vltJ9jsBmfunwP3TVREETC4pAyQlRjT/whICu7iWrdTJ/PBlPxJtlBjeATIXkiIl
GbrSAFhcBn7h5f7iC7566DmpwtbXsWLguQ1UVCKanNg5sUEUlBEsxThgryq+hvCxT9zWE1RvwSYn
7Qvvy2HjmK3h2DkxLcgLI1qoWKJuC4qJrTac2LrtG2eJ2KkwkwS9mLWQCAFjjLDbA3SdnnyrPpSX
eFiyZS4j7TaioWJFNtSofmj4jHpVmccBow0JmG9pu059H5/MS7N2RE925kMlcZLIrY9nA2EE6bAK
wqMP9LEkSZcxLQtEXpDAV6hpdOj7rI/F6V9sStkw2TssxvWXtp2SLgMW/b6kVC6C5Jp/6Y8qNgQp
eGZQhiOPVnLLK99hMt5fjlk6VSTDBemap/orLcqbj8Whc8kpOTW88a4tA76DY9KyPgimMeggYvjP
bE/OiD4o2mADsgBbsgfUg7lvKRvH+x0ik6BJKVpbOwECBlfNsfWHi96bLzs+o+tGYH6Hw+RnSjP1
uIeAk4F70DhM6KrA7i1snkPxy/9E8QtfZ7pONIm2MbLt6QHBQ42Wd2j8C31NPCkTJzvbdosVAOOK
9TCbSJ1a2oKMfnQbR82Lr0YvOuio3/Ck2fYKXJ4Ii4qiquwtWsjTEgdpheH9uwLM4OR7hMo1Bljo
3qgwsjK/cvZj/vaxXiEy1yjmZBoSj0BsXdEGK7Qt3A8n7QRSRY+XuG+e6hUUc4MOcZn0fQWoOTuF
GM/seLJset4KgLGVPJQYd6ey/C9s0KfJyhX8wc987iwbPS9MAoLl82dbMQFDCvtwVHSgxc/w89hS
bcGilzSab5z6ESvjTyGoi/mLMLddcgXMhA6wCi9BYpT4ADpM2CMKGlzwiJ46Nzo02CIh815TeFpl
4kYdB/Mii4CrXuXmbWoP/dx2kqPWRx+weXsraHj4qFasMjEkcHQYbHYQdUrbSFUNI3al3RaCRaqD
HtyMpLfGXLQMvOPsH4EttyRYYKHqxNBVVBfeZ67ppCf6FJPEDcrrUb2uxN9P8/FKiXlhdE5Lpmgy
mXFvKLG2BEjzR8kXxKcy4/QxbPoDkbDdTjfBIgCg9wLUhpnkhfZWjZU82W3t4cVwVYtuV8z+5lVF
NgMGQSlRBZyp6+zONLOUYrpPLcEhGxzVjsAjKh/LY4mkg/c4ummZFRRzk0SkappyMRI3x9aX4qbj
UQhsneC1KIziNCNIy6mFKCIZrHxpQB2V2ONNZo9p5+472VY2jyOrSoqK0C5+rCcWml40SZ7gTbJ8
lrwcVR/c9+pR+zq4oW2+yKLVcurYG+p7B8mEw6qNlKwqAVmoBzPzQGOyL9NGIebd7zMBMCNVhzeu
DAWszrwHn/ot7uHrVCgudSJwfHwjdzFFFcTb8AYcJfaaJ4GQYhIniP9LI5aCRoxGO+6DNT2LTPDB
/gAa1cEhS8Ak+/4o9akphrERJuiU+PnKGiDFBaXYv3i227rr32Ex3g0S6CBGa0biKjfhfXygCWed
WK0DRmg3cvuXT1DkmXRbgahidBAyMt5edoJSVUOTuO2IWsBt+oO0X/YdYouGcQ3BVmeCtI/7ugTE
9NocIxtsxkfUZ/Hk1VjyIXQU618sENgymYSyg4rbQqfExu9N1uSiQZYRXjhqVuBXnnlcrrEc3hcd
DH1zPJ56NOseayzGZOC3NuohAFZrXhrmZJvyN3SRce6jLV9fgzB20kFiO+Y9jm1yNE/KIcVKSnL6
F4rbuNfBBC3iWlJQ5hbZF9dkEuUclxZeoNBrL3m9X14NoDPFwgzt35Qztuy0hmOiUVSVlYLrMaEU
nQh/uW+ILmVMqb3xoiTOvidu6XANxoQmGQxyqhAAbD4NoB3Et4FP29M+4w9rGCYTC0oQQqapBBUG
2BIguFoTY8i84TjE26ou1u1wYjGxJ9PSKptBJDOe90g+0StX8oJT6uoo0YDkGgtL1SPdqCg6+Dzw
KREh9frQ+UTmDujzH0BdafVUIVa1PurmiEgvhw+93F/2GS90bF1Wawjm46CelnbqSsjYu/DFr+ap
9VMfnbl0aXljZxPWV/BSGR4k45EyGKnxkABII7xQAizFvtp3Qt7vM05YZH3dVDV+X4q+LZPbd8c/
+33G+5Y06LEOAb8vJy95eyp5075b0W5tEiayliPJSEDdTlBcYb7MlqOZcVS0BYFEUtVEYijqh6d2
jGZN/TjNiHWgbprRaSmmlyWP4XrLDmsQxs6BMOllgOq6K2teJ9/EvNUEW3nQ+vcZO2ez2NexviBN
lU/potjx6BH9IEyv++beyvNRgDsri7H3PJQh6mLAiY7qCVTNfmo3bn6kXUWghecEHWpcNuaswRjj
j40w1f0C4w+BPw8Xan/Vt6c5sqaGRxDMMw9zqcYB6YMhpbGaXC/kto49jt54AMyFKo+YDpVK6G3G
mI+CdWvYgmIv2EbVO6rX+MSRP+XVhDaP0BeXD/HamIxsaHt4dXCz9Lk1/V30nLNP/+aP5jlDMBF5
Bst9ICuAUH36NEATYsH/ZJKAdFuR8aiDUr3G6E4dhww9CnCD1p3R6ZN43YV+SVdIVyip8MZQN6PB
GYxd7SNmYAdLQ1wzSfWYDo+R5qHQu+8Mm76wgqBZyuom68EbGeQahZD/yciL9vef/TxjljDo42Cs
h8SNC0fUD8Nw2P/9zVO5+vPZW1LqJjw04Pf1XPdBDCZ3X7Qm8esv0+jvI20GtRUSEzQXo1AFYYCi
YlzC4fgUV/0hfa1D7sjnVl648jCWMbfq+kmQVIgUzhbd+xu6gzVKFva6oFz8CUYocw3GhNCxaYNJ
aiHVDIZF1OyGLrd4PsDTHBM5Qd4Qqq1MMerv0mNgdJYCWkJehstzZCZqjoFaJFkAlGzy8uTrrH7d
tz/v95mDX0aGNpVYcwE63gWElOKVpuccZ+Ycd/Zhrq7SWWmoovT5qvqL5Nc8S/AAmMMuDeEgiB0A
Kn22gucBjH0Kb6vJVj1s7VLs6hljGrOuWgCCD0H68EebkqLZmlzN5r/hbBYNVEU36Pc7uDveCFlX
8UsMlqnJElyWXeiE3+hadUzqg3DTan9gahk3APe1loaUDzfNCpFxtACNhS18gJZEhAe6iVmwW49W
rURHPBCHO2fIw2McT5jKuhVbinc3uj/npQa7xsDcv+sFpz+3Ix67+zmJk1HOCODEU4oaTAjCA/rC
yCtlbrviL7uxPXhZ3LZzKgDGSEqrjO2ovY7j+/0juxl48GaEyT+UZhV24eqIBS9TnquJS9raMhpf
0U46uRqLz2Q3Kxgmhk5GlIWVqcBAVezOw03Zlo+LNHB6jDcVtkJhoijpsTckNWXEN1m2Mqz7RR6l
8Li0eCCMb/fxUMhpDI2NrReJd8NkqbzVNzyjMO685EIahAPVVvkjRvddhs5vjGXyYLYDwy99gTnk
fWIjd71pzCZEGbxYtzRPOhB3mu30aFq6V+FdSPpr39u2P0cQixTshcGSS53JRaTOqKZKhUuTQ3YM
8L3eHBAY/NnJncjljTVuJj4rMCYdwR4mJR97gC10O5Vw20Tg3zUcUXYIb1Jq22JnuajTrELsWCRC
OZr4XFzkvzBxSEiNXQteyquec/XHnCN8+5Z47AJOg3VbKF0qh+57bGe1rXq5F7i8KZ5tDRoiuuSR
x+Ml4r1Y4JEqp2rBzWHMpdOAv8i4yaPC6tJjnTzuuwYPismCCykH8yK2aLsVaJ+bl6B4imVHHf6J
o99nIzBV9SwT44J4S1YGvLbgNozGm67p6Xuhuy/L9sHSQFwkY40rJgKYAzxNmZGkETh/iGRNePDC
munSxh3ozM74ILki99Vrs4qONkq8deA9UjLZirZQK3NpVOgm0q+E2hFuaANM5Gn3+WvxjxhbKPHh
e1857su5me/hFJtYBIaHD7ZNMC6CKklbMBeGwu2SnEDxt//7m6HWkCQJtWYFO6iZeK7WE+hYNbTP
zaB0MMAmeMq4LUrUrz7c5SsMJpwvtVoPS4NOLzq1uaCXIblJ/QH9eYUbP/Bu9G3HAEOXhjdjrDsw
mDgxRU0moKxFqcB7sPJIYGkKBbTvUN776JTY4fd9DW5aaIXHxIua6HUOQk608Ve3GMPCrpQ/+33G
Qk1dJEtI5SnLf8L2dRj/8PcZ6xSGMamLQX8/OwzaRcyj8+EahDmpmDhWAmKYtJVlBplx7JLcUr/o
zs8yTy3Z0id6UE31bBKTuXRTQgqtVCESHcrEfKvfXSz+ZLdH+dBe8BpOOPZnq0rFgF1dwwgwqTsW
3aXBK41sRu2VMEzURsGqR3c/1DfpR7HAF4VxWdevRe1rIa8kR0394aCiZQEtTsgbPmwKkBohTiYF
MVXMr5f2Vi39GL31BByP9XHJeB3Qm4o7o7HfmeVQjcUyA01fDnLOVxzv95mbtUrTxhwNkM9VimyN
5b0x8OYvN02zkoAxjTz1xqiLkEAiN1ntau31IpsY7buUwGi2HwW2T9EKi7lTZbk2pi6ANCWSkru3
PXpfTUfxo/htrQGfGmlriQhe9n95g0H1u0q4QpLKZhPSRuejEjnJl9YOnCW0MnxDl050p5eWZqfI
iPYF5en0Q/gejKGrodO+tjPswyhcDZ8ZlXgkPLosnn8wgVsSkHiNOjTaRaY9NZWX6LynrM2cdaVC
JnbnWWtG2QKINHkIc0vAWExV+EvLybeoTnbOrcGE8CBHH3VdAgY6E/S7BdOzCqfdjAfBBPFWahsw
qgNCXr4W0rdEuZJ4i5m2ITAOgREPUZZZkuZkVFI5nmia0H0TULIRcqvkzkNsG/0Mwjg1piTSbKBB
R7rB9NCh9zFBGvriTX6Je8iNTtHV8GXfof/POTpDMh5d16U4TArkahzaUhyBzn960V5yG8TNd7NH
5yLyG6JwmRz/T8g4AzMOHqAgXYo9gPuTIYG2mRbBBJsSAzudC1juemmechl3l+alwTs5kslcfBWw
H3H5TKqFluL/eQjj57okjOAFo5rUfpTqj7G1903F+/sZJ88DWR0VAX9/E10r0t2SPO///ma3GVYb
gKVLRX/Ch2wbiyrNoKJ8qLSzY3iUDpnkGvbgVpZsJV/7A6ksXo/A9qk6QzI6K+Z0BtMvIIPiluSv
SvWs8ShDt0P2GYJRWwgudFVuAFGYhwiLkYfmpexqT5qsYLrf1+C+NAZbTpnFpBPjACTJGrkJu8HS
B6v9VIn9l5GwMvD9vTeNTSgOLeWAjkYbcxe2WBz3pdhXGLbevUeoSRRj8yoU1iulldaemF+K5Cbq
PFP9TFFwJQuTNShd0QsqJQY3swdJvZBlCMTJTKh1P14+/7M+juZ7YYyK6KVIhaFPntKhw2gG7QHk
ftdRpezhMGG0x1Bu1RbA6Rxw/zzSx9UQDa50jCe74nU7b0eCs1BM6DQCvTLyUMawhHaI6zvVeNz3
AN7vM5EyipRoqMAO4o76a5T7Seft//52sWJleObYa/LYSHoMbRm9JTy8jal5yn2bWMGhd+hAl9hZ
eCXgwPLEYiKBkIZdnVfURuRYFRfaJ2azkZL+MgtLXp4EWljMAdQWS3ctscXwnsulz4kwb+9Kq6xX
0xYTSwcA0WBXUaOE3n9Iu67duJEl+kUEmMMr84xGWZZkvxCyvZe5mePX39MydkW1uNO2dp8WMDBH
1V1dVaxwSiWxY2CV4vkL4pzUaxZyA1NnhjmmKmCk9YqQm2T58+72dyfFPPxOS8dxVqmhVDN7mm61
/vt/E4AKuBFA7ASx6kYAZIlXEHAwBOd//1+il7e7Zt57XKpdE1v0IlydLim2u8sINTy61GC4jt3/
+OIl5sW3qZApkUHhklOknDreTi+uPMyTj8ps7awaAGuMPIhgl1hUrF0hDfZsPmMb46eaILdvhbEA
o1ANcTvjLYrqAzHQwpWciuHr+Uvi2H6Jee+mhApuRz0/tf0KShutB54j/lgl57Ww1UB8aIsJeE7o
rMvog4hqdiW3cPtwvW0WP7+p/CLgxU2cWM1gS4NqSsBhEgNTu8fWRMQZmAvAIvZLKZhc+TRf/sZo
8Z6Lw6ePSKdHkdVmR16WpDdKqX39OOld2mrZh+L1+jo5zefR2DN0GzDWlupd1JSpCfmS5nJERjb9
0q/Pf64e2FFs6JKJMR5kl9/biF5vQCBGJqoe0ZH4fagEql8ceeMBu5K8wbCJpK5ce7OoR5QCwAwp
R5i6IhftxFH13fe7EYYdJq7kWVCsCiijPyGvjCy2O4YqZttpHnv6/hl7tIWjurKxr0pm1tIc07PL
rxL9NlZ5ySv6/tl4SsOoMlKvmOAw2FNbLVNGu/uCJGl6u6CktjrlcFsox3S+rizBPq8J+1f0BsbE
1EVapbmgifhESO/05GbOkM65/28QzIFhbYsyGiXkyTB9Vz/N0VU+8FZA7Nmh7ZkxXlXsJL2aqhU2
QQ9rcpB5E+u8Y2KcalWRMjYJnGrVXPUmtpW5KuEEBjwI+u8bvRrJsGBN7IzAQ3YrcspWr/5MOmp7
SowrTWq8VdQ0Ya270CIhMgE5d8PbrqncaC/jTTFd3I9ihdueY1c91n51qd31taO+Ukkamc3L5NHf
O/daGG9qWHMsTC1kWsYMHRyXaR80LehvewedA+cVmadkjNVc4jaZ1ARQ7XrVi7cWr1nxXyzZP4+R
LY/Ea5qJnQKA+DEvXodzEh9rCX7OzviIrv5PRSIbfWArJBrS8ATbc3BX6iGXnyosr7D+On9mHK02
mcePCXR57SKoQ9qdBCsgJLOJyWl94dyLyTx+adbyqYgghlIfrfWQ8FKsvN9nHr+VSItKUlxLL/ht
6k+8WUfe7zMvP8ZUZSsJ9BrMgzH4a+GdvwPe7zPPfsrnSmwU/H5JgqIJzIbz+7udGVs9Yt78jA+O
dmgAkB1WDNSmnlLatdcj5GwD46bijGlynwnz5NdeHuaS4D4oK6/mI1ACrSvB5zNtBDGveHOA9Hg+
WhjU3RQTK5hBn/zeMLdZ2pB5hHQNVgovwpNuXLcgHyw1TgfpbmpAM96AmHtadcxxi3SbX+NlD4tH
3MrRBbsNKYtHftP4xDHR03U4rxz0rz8nHXN3ayNjHRi1AcXg6VOQa9603J2H2I3YNVOieVXstEKi
+f0JSlG9JCmNAIRQvY2v6NQh/WJMHoVvdHhuCT/DC4Etr2+IzFEWSZQsnYggTb9cMVrZBYm/BlLQ
nGi3FX8Gf/cQN3DMIZaYFpStDBo5mViDdyEbocYlY6VW7MNFbTAYrcc09BJZVOsVtE/QUbY+JBeg
ngheSckdHin5/qPe4DHebipjLY5HXNovztLGiQ4xmkMoI7TAHZjbf9NvaOwkLPZKjsuyAm257d1f
m45HbJa06RyiGEYOTyc5N8aSlilgJxOzCNHWLFya7XWEcW/j9rza8yAY1zenijj2VCRB9bTxR/4s
1/fnEXZjn82hMY5PrGMM1zbQcrH/YqhePj3kVmxndWYrMe+rhCcN4wSNcVxRn8OBdanTpDfYk1EP
n8iJbx4t248r653Z1Q0OLMrCAgaiDVMtOH9iu65wc2KMXVCzako6CxDytKKtOHPGnlPy3Xk3JgrL
2DUr0W10aIF7b+xASNOtxRTFXkeJrWoQnKQB1j2cZu93WM8+Xst7NOZa5GWIzSEBWt2GinZouudP
9LmYlqyga9AEU52ksfkWYsxVPhoKViuKX3VQwivXSZM6eo+viNI5fz27h7fFYt5MY2QCiWY1RvM8
5RMog0jH0PPkVv4UqlfJn3/9vheNuSspXfIS/UrYCCwIj0mm3ccEK42UP1+X8R6GuSSjUNQyJoBZ
oskl482A4c28cZv8NgK5KC8c+6jj79Goymw+JCs0IFt1hvuq1zsZvbI6x67t2Or3AMwjUkZswcSe
gtjrfVq7jo9oPolPEvbMUlIT5efMeVLU07z3fO/xGO8K3ra0ySrg/Upm5hhOp5Elbzid/tnnYBgH
C3rJ1BhTDWua4Hek5CptajuVHgeeDaK/8wFHlTAejmYujIkz4nRpXCXYXht7CrmuqzCSZU/7SzNj
G/Xfljf3+JotPIfGSLXiA3kUCdDWuXGyLA/W6GD2x268LQc7jo7gkA9n3qa4PatE977+LSITOzR1
IZBSk2JMKuGT8kb7a+RtXfzo+qATaEeR6HivjsUm75VcTJJFHk099gzsqc9np4oVW57uW3Lsdc7n
5c7E0nss5gi7UtUWMzdirBeVfHSJ+ObX+oKuN1GfeNNDu293IxZzcBjuU1akbZHQLoNUdOTmU2/3
DYBlz+1VJMnkEUo+OckDzPgQrODc8pRbOn+VGU7i8RI0u89qg8hkGOdSbw2QoOL1VtgVOXSOJmEf
pib4Q7Ta593Hvtr9oxTsIh2j6fJWAEWMZ84EL9hO5Z/W+ikXtZGH8RlFTOQB04TQBjd5oEsQVXc9
0iUFnyS9oboHnioZjSkqKPYZPcfUw2gJ0D01t9Xb9mBdUBLVKOwTeEXFS31uOX/fPL0hMs4qr0AX
PTZANOmn00n0xBwllvlCytDDvyKIEQ7YOnIjPZY+r16w7/430jKuS1E6UewSE3bjsjikaFqwPOzA
BjVN6wjcFZP7fmyDxvgxVS9TFCaAlhzGwVExTusWfomlE2Z3pJV4FCx4xYN9CTXJpPNmJvr6mfvs
GmXUlhTaM1q2dR0FA1g7lutcBotM/xuPb+fTG/qzwWNucxkKHZPqCAZQ6QlUJ3uGaQnQdD97dfzK
LuR+4glu8JgbHEHCi1E3Kt/qm/0lqS4Irz30tXj5waVtMJh7W7H2PZFyyESZRxU3Qf0Kmmk3jjzZ
cWprR4WuuxedzssxWcVT0l0js0FnPM+gDlNt0WDOEir05ScBik+3qcwj4eBKyXidtpvnOZdepYyC
BN357Q2eIQYuTVDYiL7mKEewC+JdrBmXzGLXDWmYalEV1FeND+TneUwajHEgFIovs/o+5lUJeL/P
hPmRhTa8mXrvtT30Q2JnHSeXxgNgnlkmNFq+FjSWE57q/N7kscPvvytD1pDYAUcdeLzf22UNGciu
Wem7urWuFV99bL5QHsthtIXbGA855psreigf1N6wwM0smfisZPOQRUH6yYzQpEDTnnRcQ41DOqyR
hN194s2Gd/4l75tHE0RhpoRxZpEdgKvrWDGQc0KIlYDQwI1u8zA+ap5iOHlljyBdw5Tkf8VkFCNJ
DRW7yKzYI8+LQ/OEeWPnTq3ZvfeLyXjUnM+IaSkSVkxhLt0wmPecivLQZCIgxx+/NmlRDyBfL2DX
bnGRvMHMXc20dA05VQ2FXHbPER5WUdMRV08d7mT1rpjCT8nzBsBYx7HLwNpA5WkLR75Eh4SLKe3L
GBEfNtO3AXHWrxxEnkjMCVakUeReAaJmg2TL6ewUGRyb9pyYPyi3tnrHI4zZf36bU2SMI2nnWqhX
nGIZ4THEId0ZZj7Mt+VpSO3Vo+R53JwyDVQ/vL8NJvPk1y7V+1iCmDmiIOmvaq7sbB7wiWjP5LhG
N4mJsuNL8Yl+K7jwN1yNGZqKpnLN4g6yarZVOCno33N0qM+tTVUUo9ghj/SDCnJGUI2J2NfFIlZu
ADA7jEidg1bs1B2yI6/ysB8LbQRjHntvgZ8JDPrUoGGa160CBfux8fBMP7+PnOiv82q667c3aIxL
aFut1KURaKLg6cJByY8qLzPCeQga/fdN5qXVsdVppDdlikG/nCRu8+iuC9jIQGXcADRKpgytAgC6
U1rHvML4PQr/mZ/jTevREzmnB4wlyRspW1oCNHo/YOkzQJ1supHo1t7k0iF5M/HP3xFP8xhLAjLM
XiIVEGmmh25USA+0pmcczsPwVIGxHqOVGDNGH3GMaF6Ur0Z8WnX/9fAYa6FIaYSsFUTBaNHoDi+0
LUlwfsSJK3l9wCfn48jEckElpFaL9NWvWE+1cRulJ1X/4w6Vd4ZIZ+xCLqhYThvT20ENbbwdSmdU
OcdGL/iMyumsSWinQbEG3IxiRGAXTh1CvALTe9FTL3XueS3gvFb2Uwwb0fpsoDc0LYOdSF+zP5+j
fH9ejDkYUqmrShPCGPFdQ9y5Su3zEvAs6AcuqBnjZVZPRWjt7OEX+UtvLwo6E39nDyjvdhiD0JgI
XOYGcIkyBONw1QkH1QxjCUUB3vDzfvT5Zup0xhTES5TJPTUFKfIclf06nGULNBSkCx+0wuabBZ5C
MGbBmNLckgnua53vZcVLeFnR/UTiRibGJoyZNWFHMwDobgQal0V+dvV7dIQcWdgmwswoS6WYcXzZ
6BjdjTE+nFc9ehZnHirbdJnoSVtXKUTpm1tJLt2mvplElAFyV+4xvjC45+F46vCBNQrMWpNeUk0/
pleGL10gBjoWaIyIsfF2CbkfIhxPy848xjI+troReA3iS9ErwONH13JQb2S5vH3Ie24PjSXYoAkm
CU1/HVTcuPU4g5kY1TTx1k6y9UF2SemU2XcRSyit4bEAe0t5xznPPfm2kIyuz1Iy6rB+CTxtfyi/
VYGBCqJdgpY+OZbfeVQMu4ZqC8doftSJlWwUgPubaWLGp6tq0w5dEvCGXXa/DjZobFc6CK7NNJmA
Jl/qwfKoek1QOrorXjeyTT9b8WHEmcLd1c8tJOMba0MRiCgliTfm6dPcJb6KZLpc9N4UVbdmp3xT
tMae5ORCj7trrAbypoYcI5lzrXuvfvtX0FvfKNLaNnVcVBC8LfxGuylXTimE9/tMDF13UdYZDX6/
m2L02emhaPJy+P9ykgYWb1rizt6ktC/zKpmQlV2Oy/8ozbvgoBfy3nrdbU0cXnliz5DRLZ9/w1GR
N0dW6WJpNBHg4jK2K/2oNk7aR44GFsclsgWRx99IfSRrOLd4TAhPRixjFWXggc7P7pZvEq2lq3cL
jy5p/6re5GJ8tYKVr2AghIHWrasF0x+8Oam9eHMrB+OfZyx6tAx6bm35tYsPavs8mPZ5I8WDYGxU
q5riijWJEKG6mZceq1idXro/j8FVN8Yy9a2uN2OLcxqO3SOl68udH+q18aptsc9NIuzb3X+uhQ3T
Qdmc59YAmeQgbhwFLPL9E0yv10/4LsiOPU/d/sXyvgEyhsmoO0GvCco5kmXTMVDTNcAOuDrGkbLW
c/0m587YAF6PE7lNZsgn3s6pTc8zwiJlcFOsTmRXqB8VSFhw00G8U2Xs0jqgf2ytgVpjYAspCzRO
utbL8Eyb1Sy3ejqvM/vu+u1IGZNRpMNSD9RCkYl4JbhKBX9Z7VhO7TqV7VJxFQxAn4fkvGY20B+7
wZQXmjDX1DYssthHUw4HgqspjMXAQti2TulLkIPJGw+Fn18qV+NxBb+aGCrEOS8R7+GxAf6iCpVS
izhFrAq+Tx7o9/6Ijkb9Wn3+7Dc/6hlY24CpGuxwYN55iS4foxRxguJwvSaWk/4gQu1xZNo17m8g
bBejmA7yomGuG2GOeSs7sld6JLHpiqv4oBwVp79tneWCR6u0q48bVOaJV0WldOYI0TLQCq5hG2ro
TRBDkyfd7ivb4NB/37jKPq/WeFRpJb/uJrsdjNC0hNOaGq7aKheGlPtzq9t9vbhSsTqrZoaVqHES
BLwTZl66WC51jC3D+O4YFFevOtsspCPWuQfgFfc5t7n76DbyMu9cJ0Iut/TRFSnatUCQNgXFteCU
E7pSjRKNy7UTu9oDB5V3ytTCbk55IUX2qw2p82g2nRLWJuhup/0mS8grZvJEZN58Ilsp9nbjOFvh
0mh8o/6vZ8iECSuJ14nQ3hnyQ7k2A5UynXhLhvGAwSVXrd1/ZieRaW1eusWEDWbc1hnJcG2Uj4Cy
2kUHEmL05De+NHa93UZDGKOSVOU8g1cWCV/rKrXg5P7KM07S7fwNoaf0vTq0ZqEnhgBpBM3Lqhsl
5UxTnBdBYkk19GJesBoavz9N3wbjotNzO+VNUOzaetXA9jPwnkpYucackzYvcrmKeYKvaawrwZVo
kVs6BmbGm0Mf5ILD2669d2obQLZmoi5ibqF3PfFq4dh2N0rG+977CGCJlIwNTIYW3fDK6LXcKUbR
CA219KNb/xQvKcelEiyn9QhWaexTlmOef/54U+8hGb3OMBPcyi0grTB/HF6oYYhc9UBHd6UjuotR
2uOGq9R1vP9aAaaOAjd4KPEfy0I5Du1Sl81IxRSxU1l1UiyvoyMH+TWv/XJn/AVYhiaCp5vuzWVL
6tagJ8TsSoT7lxPGeqRQREvfQX/4u7EUJ1q7bcY71o/29h0smymbzEpZZItQcyH5tKw+Z5hWXEE6
1QbCT16qZ1dvLA27Gi0Z7QNstdloZCFaE7RjTvJXQq6GiWdwqQP8cGMW9ieCYx4gbH1ZNvNmxV49
RHG3tIhC+4umm9HRgl9V0U8MY+H4NniMB2m6MmvWBY0Q5KTg+MpbwUuD/LT4lNSx7G1e/Xz3FWzw
mIdnpZnRlrTxwjSvDP2opU81uTvvgumffO4ImYdW5Z2sNz0g5PXrON93FWb8C1vgTfTwYBijmKcW
5kMiqEJXLna12hZ2K/RrCOrr8+LsBPbvrog1hoOulcmgQx66z+VXRqXzKT887R7imYyPweh7MCYY
zaLMylo6LUBOtIGPBqP0JfECF87hafRVb6IkLOwDfVZD1bz4q/1ZrmiQ+jHymqc5uqYxwSbWFORl
ZkIWNQ+XMezJRdTccy6H817ZmnGUlpYgaMDQv/Su/D8VRV3zILeedNT95Gg98AwQTyb675uDSwio
5+eayiR+NUA6B5p4g2vKeUIxRqGUkwqfWrid4TjgU1JCDk+1Y+TPRRf059zWKJ5MjE3o8trUhAQy
DcVfeRJG6bc+57gJ+hNnbILG2IQ6yywloX2bRYPW27JTroxmOU092k3iqSWORHgDV7v+EDwg6BIC
SQcalBjta5RiGWfa74WSx0t/8AtEzqqbHsoD5QhE8oZnWnfCNIvydv+DSJ3XRjeGpCuqKkHbfoWF
lGDSCLB00Bt881pEOVFwuWHhXnSxxWN0MU1TrRVT4CWH9jAE0aFFY0Fky3btcFVyz81vsRiVjJcY
BNSLSK1tICLxRhfnCI6Y++SRJt4ETqZ8TyW3cIxK5gb28LYZ4OQisXPNLaenrubo5E49kd6XLiI2
U8F9zs7vz2atjG0LEDUYT0qIfYqX6JKDWQc9BSfg3YtbtlCMvR1RUMzNlqpG7xvLpWg+nLeD++f1
Jgqj7GtpxDqaEBHc9padPXd6BKZ93nnt68AbCKPfZrEKi9gBpPHMQHKVcAz1hx77zvvL2F85mQre
iTHKPTZxmw8rwAbpcmwvIo0zFbXr1rdXwmi0LK1Y5TrjSkSMzNLXmrjF98mfvdIVL3jvh3c/jD6D
hryWOx3SxGhBVm+w4yHhNWj9i/l5ux7GxgqxmWQRfaLafSEjWU2Xw/c2KTHvhWq8B/5KHkUi/UXW
qm+PkAnBBlkV0qakiNKptnw5u7RSeyoW18pvhOH2vIrvRUYbMDY52M96nFoRwMy4PMyjLYGBZVVs
kh2I6Uft88RtUqa5gTPisUPOqZHPktgD0Uq/FfVhmW4j4/uUQMTqeppPaffcjTymHJ5aWoylsOQU
C+NiqGX9HBc2OSDl4+uu3Lhg50I7PrfiwHnU7IRMtuR9JErAM8BGTdEwHzPfyfeiX2G3K69cyHnV
FmNC5C5JzRVLr71VO5A1TIS780qy+87AMmGZqC9YH4Zt49FctEhfUK4pH6zhZVlOQ3k4D7Gr9BsI
5oLkhOQ9XV3gNXId2Y1U20ZSByox78CE55tJe6wb3kzqXvikbTAZ8z7OY1UtBRVrvYnjgz6ixVr2
sLT5N6z8XvC5xWKuKJa1xqzg7z0jf51Pxd7PAFzsh8VCvwF05JKnE7w7Yyy91ahgP+0AWCs/Jv2i
MV7WnhNO7Krd5vwYW6+LcjI2+gz3ux5Id6FZznmd4InAmHck07WlbCCCXGL7M/LdUlc/lSXPIvFg
GAvfygs6QQhgBOMl7f0IFE15wTGzOxOviIpkXVeQApGMD3vbsctalRoNIOaA0TztcRkuK/27Itao
5leOot4L5Eom4WcO8B9Q1rhjqlIV+xKPKtWercZL45ey/9QdvUEwX9alVq2kGgChodLYy27ZFK4V
8/Jh+1f0hsJYh6zJuiZNgVLr3430WtKe+YtHdjEUUaSLiDTMfjLathZoJGxVZBVrC72xWBLkkXvB
ka7W28GdQVJMN1nyimQ7TUFQiw0oo3vrokdjYU2Y8+iOf3sl8b5ebBXLGn4tseMZht1XCyJqiKlY
KgR9/z2VgU1AEge8WjCj15pv1sF5pdv3tfh5U0fOVFfZsrCgqUmkTjnM6nXvpmEBWp35bnodCxDc
Px+5xgFuwBgbpC5lrxcNwKruFFkXqXgwh8Wrkpcl4XUt7B7cBopRkLwcDbXC6jfP0n/ozYEYPufg
dn3EBoBRBrGbdHlQANAstuITH1f0M3sCpQVWZ2S30RUvTborkC5alqoqIiogTKCJJvo1FnPkttM8
NMlJ4NYqdwV6A2Cz2LOhWVaWAADRneRLbuphS4N5QG+RLYEJz14ueCLtK98GkrFHM/ZxmYqAM2xd
5Vm8BD1aOAwY1KJTRt2Tyqt/7BqNDRxjmIxIM/XEolcmeHCBAjKl5DNeVqdXpIoKZq0ZtVux+GYd
I5QCBPlxkk6mwLHg/3JktBCGQTPzwwhfgqV8faS3sTf7yQ0lSutDIceR0WEKjPZ8P6/l+yf2hsY8
2LRrx0HrG5zYSsKMjF7TN26cNfZ5GK5UzLFFY6bnqBIhDWE46rHEonXtqsmwYbU50dWgM++rjf7d
Hz5r9De5mMerz0uxmhVOUW18pXRIj0lmC6bCOy/X/pt9g2HerJnJXa/mgMlXp1Ku2pFDd7T/vfsm
x2sgs0m3ld00CWmKczMvsZ/+C63zp079v+pA8LVbXPLsN0cdXrNJG7g0T7Gaj17TXD1gKdKy3Kyf
aNOGj9iIxDzSmOgtEWScWYa9eygYIoXopE5++rXmMuX30/GEonZxI1Q7alMiZxAqOdHahvGsOxmG
lJLH/JDcUeowweUxJHD04jXQ2EAmaV1EK3ZReHqTv5Cku1SyiWMoeFLRf99A9KU6RaYGqXqkPeRw
iGyNp9378dDmqhjrII1rL40NxEgwzftcg6kK7tZZ8YTBbP1rBSpvXz3PUrCN7tOck0kwgSmEemD4
dDfySrM76OH/VK/le2Vk7EQ0deD6ogXz+kd0OT1qoXlQH1ApEgLMh/q8rnNq5c5YJZZyfazm2RxH
yFb2dz1Si8NqK8jG6iGpvpw3TBztYNvbtbpJlUaEXM2Mha73huDlvLIUD4Lx7QIZokwUIYwoNHYk
Xtbt9154Oi8GTxtkxljIfVcXEjVIciAf6fCS6eqJrbwSGqp3n5i+gToYkiLKaGdAMpkxFRHRmyaV
4N0VSTqRXDqVsfJM0L0ml8uz1DfBOmmukC5BM1uHRn88L+2u1dig03/fPGlZLdbKWip8fpihaBy6
P18R+F461mQs9VJgxw+yHuhDGtTLqLDb6KJd0JfS+uLIHT3bzS1u5GHMR5bJionv0demw2BC7Wbw
yVUfxFwuil1VNFRDMRUZnx8sDQEIFCU5pto+tiqc1hcVGehh4cmzG1NsUBhdlCpNz7OuxpdUeoqH
675xautGll7OK8FuCniDwqhgp8P4CRIOba5rHXVX4zYpsC1Zg5NchotcL6+w5PFWjDlsGPuRxgaX
UT4j6zSsuIJ0cqAvmKVrHPPGAv9qdRpOFeVD5fGxcxEZdZTVbhJLDYgN5tRb5OFUsPSaN2jLlo6j
J1NM7/zZ7puTjZCMRuZWYfUtDXeHY38agvJytOejFfweG8f+c37TSibmXRtj7UQZN9lJx6k6xaJ/
Xhre7zO+q1ravF9o8Ik+IVRIbYnXwcZ7Vkx0q0jo1cMOY6hEfJmo3/TVrzRO6+J+BZvWJmVZBnvk
q5JsbF6/mujyrhM44MpePMUtj4howuW6/5/k9KD9LS/EkJdz2ZVrg8moOpKklVSqguDWoIAXeruJ
EseqOR+K++q9QWHUO05LAmoPoBSW3bWocij44jbddfbSk+yDrfLiU1HnBpHR7skyFymagDjUN9jg
FMufCTk3v88o9KiakTS3rxIVdtfZqtnbXe2e1+rdy0FpA61ptMPvQ/wnDGkr1Bm0On2aUkcYB3v6
8x1ucIQbDObl6NW4qmkDpbMUdIe/DNbdgv9R/lqGx/PC7BucDRLzhPoRXC6xkUKnYd/G6xUjjVPs
0oQL7TWeFs7h7SvdGx4b97UTqUs0bNNyP5Ff2Rh6OkU5gAikvpJDy+VuyKRe70NMu0FkwkCzEIfB
mHFfIDHQriktMzpCHKMGfRgKKQGXHY36v3N4jBcuLLPSyYq7q7z88ZUBAlw86r3+yo72G1+PPDzG
Hws6IVYd40TLBLVDLJp19Rv95+g0oLiT3TrgGafdb4TNeTLGSaqsIRMl4I3Gi17YVU1spVbsFlzE
iWWfV8+9t4a6kCzrkqSjnsiYKCNtzGaiby1C/oKMnW0hlLem2/+GwpilrNaSVTWAIlSXde9Y/Ze4
Dc5D7AVNIEtC8zjYlEWF7cJL0qQTVQGuUA2oBo7hgK5xOeSRguw+ry0OczlYMSp34ODHd/1lar6S
T1XQPlD1zsf0gfYw8noqdg3IFpG5IiuKTXTqdvRzuD7RDyDtbnRW+n1q83WPi8ZcVdmlSl8bkC8v
PfU4BRl2i6xXyD8md7+zXIT+HPuWt8IxDmWd8zyZxQG6vt50U9jqtRv3FxWXXJkrF2Pwc9IkYznj
FPvuSCdMsMfe03uneU4faM8z99b2jMZWMMbsJ+mgS4XZ01szg/qmQNoud1pPf/5NCtC9L60NHjsy
uk4g/FkW3Js1WQ9oxDmUiuGbsejUg+5j44KHjwobS9E6mwzD/fm3xzvcD5wvitqPSoNb7OMX0KaL
Q6il30YljCLfEG7iwhWnp6zw0OzGMV/0tX1QH0nWFKTisQOLnddT0llTjQ5S1/O9TnxJ5liVPVOs
v/0+W7C1dFBxTvSzUsuGYzl+L3JQmsxfzXzwsJjL4RwjdZRnpGE7cRLwu9ZZCmk6rBhEj6+/Zs4P
SichhilvWTJPMsaJxmudj/UAyZrY79VLstpldtX12Cslce5o32RuDpHxnxhmFudyApRybdA6Gi07
OcvXzi2uxiD2y6fzx7inE5Q4FcUsaAS8Gk558z1RxI1qrZaFlK58EnPXKj6j7VsA5uhaK5d1pYkE
VxqwfmlAR13uWF9oUfp3+m154jCnRzQtiqsF4izEBeVsPR7OH9deBLCVhnFoJQHxq2pAmknwsKku
r+3qz9cYY5R2cyOMB+vmMtbzARBp+71ENhKsdDVv7RZPDMZvaaAzRJ8cjkmccCty0KuirRHv/Fnt
qvJWEvqqNrpV92auaiokweC6Dzq6cAbx5Hr7d+jJDXWpKrEWYYvHeC25L2rZJPjekm/bU39AKtxb
rq0vi0+LFlwaAJ6qsT5rySaltqh0bXs/N+WJjN85B8iB+FCBHmslE2tcU77Yox/fCTa25SGAqp7n
Y3L1O554LzDcHCHLQTRkWZH2AxB/scXlAR2F44dpHP1jqYdiQQTb/AQYgcxBUar2LJfOmkn++QPc
i5e20jDWwCBRkoktYJpEtjXkr6z/Jb1iZxJn4HPPPWxxGKsQW2mEBk3gJCQKmsE8WrXiDctjjOgi
72fOu+JpBT3czbNqIrnGAlIo3trcGulty1unvHs5sEGqYUl0sJ95tp1Jim5cTQGcC5lrDumhswx7
rnnpuN3L2cAwr1Uoh2lIB8DM5XVsPGeKaaeaJwyc09oNtyg7wd/iMO+UFGk2LeBZgxWKX359bxPK
9U6JLGK/Cs+r3G4N8A0OX1fvb0eJpbUuTF1wKy/69mvrUhtmT+kBLfGYbp9CHuKuOliqbCqgxlNk
tmEpkodYjiWQ0cbNTaP+KHj0ALzfZ3zFiElWDRVhJBCIK3bHROCc2L4evP39jLqZpSSASBh//5wZ
2SEx6u/TrFdIMJr6XUym5DMBlrk5L0bvqrSn/dTAk7+hXQ5dAt4cKleqm3ceJQTgZ9H3D9AAGxKa
VCTsvHuvEVYlFWVHc0xa+iVJD+Kf0wZZoiVhOpXSWGsfluk1Qhot5QCNa+rejvL7aaxc8G9y9Jr+
laxz3aIwaiCWyprphYHIB2PLYCR2mkD9ulynB+2IlcAh+QSZyXuxGL1YjKUzMhGAS1AcaNuDmdkg
9v+5YopPDMXM4ZHn7tm9rYSMYvRijZ6yEYCF8qgixa1m1xqP1IyHwRijWlczYeiBIVpP2Y8cVQiT
y3LPwWB7YGSS5RkYuLBRrgv0IA3RBHPdhtJVdI9S8AC+oBK9oLw09J6Sw12gM9OAMppsSVFKKmkS
iQanpHV2jq0xPKLePTOxBaDB38briXGNvWyrDB+rZna52kJ3QyQE4O55PefJwTxWONd+zIgiuB35
3zy8NDwCrl13tJWD/gEbOYiolvpgQY6K5kfxPeRbrVN7yR3xUrcItMN5efZCky0cVZYNnG61a7Rq
gBvbw9qgVNn5I5JvYEgTRE4UtKt3dFJZkvAx+aEhMymtNo17EfPPSBq9iNLTwGPL3b2cNwQ2HiYx
yEu1aRHckqj382p4msELF3bVbAPBfA8rWt8WQ7LiesSg+LEWratKXgemtPPXsvttZG1wGHVeCrR0
zRZEWTCcjAwbUl+OKjvWJbHBBIFKrsC5nX3F2yAymh2vCdg3VlzPXIDQiw6CjXb5XJ5obxwJeFEJ
RxkMRs3lVVITKcM5NmJAOrfE6qCp5wxQ8jAY3daIOonoY0BqIbHHLrbTH3HPCxd4GIzb69AxbckT
MJrqx/wTe2r7zj+vCjwExs9ZqjIpSUM1jlzpL212L/OyVzwExrFR7rhVTiBDr9zFsZ3ksb3yUri8
d8M4Nq3LxrgZgNHGpp2Zi70KIALXv4+rd/646B/7IQ55U2N2oTfWeRV6ZOK49GHxx9ZwdSmoKmi1
Ifqlda3xGpg5h8cOBFepGqXoS4DfSb7IppMrPxaejvGeJrvRex7SXKmpCpTpwbim6x5eWeHb46/U
Ba9kxhOJsQRNZxpmYQBOlgevqK47fISbPEe363g298QYAN1Y87Sg3qCXf0aP6kGfnmfy07B+nleH
fzGkCqhfJAQfHxrMhSQ2lQm7vt3sNHgKCj6JK37VPN2W/R6bsnn+9F/u6g2PeUwdtocZ6I9FgOBJ
vuJmvgXmAOxu0ZEmSd2Kl9Tav6s3OOZdrSsWIZs9xOvQ2VGBVz+x1dw5f4YcDJX5ZK0iMC8ifoP6
jV/ayJXH+2HhdHfsmwcDy7kk0cAwAP0TNmFIWf2ftCtrbhtXur+IVQTA9ZWkSEmW99jJzAsrySTc
952//jvwfDOWIV7hJvfZVTpusLvR6OU05pbMcYY2mJq7Grs2/ZLBSQyhd10UrlWX3uEdR3DXFkXn
8phAtdvMT0u3WSVXzn/4/O8AgrcurHmoZgX3dre8lbfRae4ZJyyjPZBd5v8GPyAeQfY7nKBt7WIX
WWfh3KLF+bufGDu+Y/fviRDb6yTtRdua8A4naBuNzLxrCsCt5BXbxkj2M6olAansBMXnSRbXZV4N
OEH9mS8H4kQmIfgwOL2+fCGdRB/EBn10B5jdxCCQbQUF6HMqiTQbBwZ+NxPlK1BsaRftWKqWl4uV
jAgPjJtW/aoXeJ48XFdpGQQX8cx06FQbbBwBkbPipcnnQCvAGJYZv+4EPkgiWOhsRqG6xoBJrYBG
+6W8t2RT0lu++gOGYJ1m32CuxRjw6Qm0GewkXn0TKU7nqz7fu2Y/lLKptw2/8wFRMFdS0gIKN/Ew
FARk4UvYp36cf24nGXGIDEgwVLNP235RcXy6lTsJaK/tJ6bf2LIphotblfH+E4LbDl5B00RqQbPP
QyXHSi8vDE914+nzvTHeYBYt1CSe4MJwBCDhfWJG6bJGbWR6fbcf4/t4+GWqDQFACEJaPeTXdmzy
2oYWZHe1XwXp53Cf3mUP8j0UF0YkoAlGVE+jFYJqxfTY4NbL4rQ5tizIWoL5mXy4fAQQwYTqygqX
rIRITK2QPC98yrAztS49HVbbVeQJhC+3k8HcsrNUp1KSx6YeJecq+26CibFQVWdQx5ne2utem4PQ
dYl31x3ShaoLYgo2BbbYzJpH6OCi+XEX2N1dbfhG8j8KIhhU3FJjAeEVRgniWz18yEb/uhQySxKu
umRu2jBd8bG6OHSW0qVm0CjRbdX3O2qrkvDnsirw8czES69dBtLrJtCiVwMUgl1gPmkHHYSt3SFy
VSe/lY2S8uO5oouXF99QmLOuGJ4+hMEa5d/6xf7WZdmhHdJdRPNdFGe/ehcKMgouo2011pcjZNTC
XTL+oWHnRiU5R4kZv10wZ3dhrOjxmMQcovprGT/paL/TzNK5rhnSjyU4i74wrGGIuIIf5xP9ge4u
jFSBX+YV2zy8yFNOsjmny5hIODrBc7RkrifWQdknd0IvS7ZT7gyv85pDgbZnWWpG4iKI4CLUOElK
xt0UKWJk0JSb2i72149QYlxiU3KdtrTBRmzTs+Y/8a6Ii9smzpyRPS4sl8QtEm9EBD+BS6pQkHsw
vbn9oo9BNR8Z05xO5o5k9iS4iyrOutLg1xUG/JDjTpywKpynqWluyjQ9RpEscJFoutiYnDVlHWMr
iOnZLHFasAH0WDhJv17/TBJNoEKys1BA59HXUPRxvYvLm1kWU76p0hUvJI6jtWqnTAVWw3nT0bwv
QHvP9+up2GNZ7vlIZPo0/dW6eSCrssjsiQrBBWOk7DuOy9sYOpd85nzx2j0v+WIDtaxwJHMYVHAY
axJ2tOXevdtFBli2YpfsQy//rB5mrA0b/sK+zl8e3f/oMUQeDGbPlpVyj2G2IH8MrQPTlCC3ZHe9
9CQFZ4GAph8MjjMcpzcG4cLNb/RAByMeNiZ41/VR4jZEBui5rNXctADWL62DgB0dVuHqhfNdpAfX
kSRegwpeI+yqRil4HF2txgGVW49GSpBq1ud6lRFjyIxM8ByoivV1jaEGBOvIvUaPpvLXdVkun1Uf
dYEJ+ZuZ9ArpJqifft9XUL8OjU/jMTvFd8yt8KiWEcVKJBJXWZelNc/k7bayn9P4XpV1p18OOQkC
iZFEuhZWy78ODdoEdDbEI3vDXfcZ1hZFoRPv+TS/LNciUT6xTD+AypJmCr7TtOxLI3HmYfbssnPU
8ecUS4ox27eJjnSYbRJqitwlYUbNUQP9jAc+FZCdHsLGH7EFIekdmo9uPdaSS3L7NvkXTyyczUpX
aloHPAWzigp5MZveKTRJxP4ffMU7inCdsMoY4r4OMZCIJGXQn/R9EWifsPUJqVi3DGQfTCaUoCV4
ny6MpYBrqh/ZUjuh4pehrGdaKpRwlZj6qI1Zg6Mjz+MXvj47xVUy5FgX/1+N6/B/+vLGfD9Dbntn
EW6bknKyZwj19zg/GFnu+PQTczMY8iCLdLfdIIbHwKIDPnqRnWWYyw4jLXglLMGALmrm5c+N4YIC
H9uMQsc0kJRRDnEgIy3Y/nLvsIL3jdq8WgcOW9a3aJ5M1odf71p6cyHvEILXRYtcqJszIKZsr8Wv
q4xUUHJyYs6clUoXZszmFqw8mmOIzoqWabsiod+zvJFWiGRwgmmFphkOdQO1GL9bi4uu4N1wG/vl
t9FNDv1rujoqCH4jT0YLs/mhNKrzDT9YWqAKp5h0ZY6ri2IiLjkYmcfGxZmQPbl+f21eJ+8g4tuY
0J5moEI1MPgZpGxvxvvrv79twhp6EmzM/lBbXBAwJg2lOch+EZ6tlWP7654eksPkRa51Ax567zrc
tjjvaIJyD+OSm1jkYyADs+uXwyqbMpaKI3yUrsWccaYDwMgx0sfX2SRHdsfyXXXi/ObGL5c8uCm9
H59YcSVluazlBLwKneiY6BtBFOUkp9mN920w7GUTCTL5xIrrUjZKmy7AC1+an8YRA5K39c3yPbz/
b0jvtzX8368lll7TxjKVtQbYhIyC9Uq6k9Y+X1cIGYRwgyCqLQoQkBoYsaDOYiOJEB4bS8J8tOkg
NFsjOugZCRN3VNjLXC8tV4o8urH7nyMNMJxLpF2A27K8w/B/4+x6ImrVriMWOL1VP2u/uUOs6WKp
yOiWr/G+v8US7tpRn37nAN9BeeR2BlrkYAYoesg2jvmurMyAKNND0sqmFWWyCYbb54NZhDlceh+V
DjUsZ26xmt2WeCPZhxKsN5zGvAV9o+HN4MteTrbxqcwOJf11BrE3q/330MQNFWiuLzuDf6nRZ76+
r4L8WzM56LTHFO6yz2Wt9tuPkHcF1IUbik0d0+oZeP335E575WW9xG1bLMUod3j/3smmZCXnKG6r
sKaGGMUbHv25jj/H6pWsYBr5fl31Nh8FZ1IJtjvautWYFaSyjW9d9VTHaGppsUsisKgpuQYl6idu
rajtMauwRwCKEd1UyU1t3qTj43VppB+J/w9nlpSmWI3aE2DUX5LX6WeyLz3wJ7qmGthBhW54aWZk
UyidgqgCvcl46wjnpzeMRDmYUt4CTM4KWSG81F3b5YmR5TDcJ55SY2BbcpZv6e2LMPoMVwijbSVv
iboAt15SPy2aGyOf7hRG/DQGWV/GEs9i/U2C3cGJ7VamrElpMwY4gxfO2WZ1zNIW8HM2VO6k0C/2
kMvu5U0LOAMRfPGK0F0tQbLjzd956J7cUcPJ8T2hrLfja7w66b4PFE/WkbJpEmewgjcee7sKs4xf
Z8rj3KQ7Otq7lPVuahon25axcMqEFJwyS8xhqguOFhWu3XnYiO7Ghu5qs4ylV4YkOGYsCASdPFcZ
Yn1FQt7Rq72uqH6dSt7+Et24yOwmmtGpOXDa6RWzAHSS1Ei25TCw4cRkuoWZzo82PvV2Z4I3FzG7
tnh1/hJFoUvsGqT4wXVvsm3b70D0I1Cl0TmOuCKUleUuNcreCztmpvSRyn3EpS2/44g+RI0yZY14
iHbM7pZdsQsPyS25m13qY/MtRh521+Xa9pIgUf7nBAXn0dWtSUENzmtnDrOdv2eG7K/JIf2a34Fw
/yijkdwOec8QBX+xxvkaxT0QW1A3rx54Xz/bmH/HyFBgH2SlQZmC8L+fXQIdYVXaM4Alzfe1Oqjm
66w86IksVtz2E++nKPgJtpjpqs34bEX3tQa3RIlaHWkdPeudfpY6/G2rekcT/MREkhUdoEDrfTvy
6HE81SBW0XfZaZwwa8wZuaQT6Dyvek0xBY8xDsTsEZZiE0P5oBmuwjBkaPm99Tlt76rytNiHOpE0
A8k0RZyxrxmc/gKmds9+Lj9Vx/Dhe5Y41YE6WCD/TVZbe3t6X5FQnLHPKPLxb2/ZrrxZxzvOaxU3
nkk/GcgCgFzO6fqbQkaUKEUVHEsWl8bY8HNVj5jidRGhBPxpi43Jh+uWLlEacc9Fn+RovssQDnXr
n4XyZ57JrmiJ6xJXW2ir2TUpLka4rpRi/J3t+fg7y8FoxBcyRx6R6YdMJMGTqHq4WiBg5GH4yF2X
eRM/Wwe8Ao54NjWo2vwXe6BkmIJDUaKcqLUCzLXxOA08mC0+92BQmt3pwQwqLz3KUr8yRMG3dKNh
aBZ3YeGS7JbW9rE83LuuG5LbTVx5mzULq1Ow0HsUTQZpc1zy0Wlk00ZScxZcyGRHFtUx6Yh0r9r+
u59HMV1Mafn/xXqw677/YvWt0qptN3aQqve1wAqW1/x77oUH/YlvL6xnb74FTfKvs2bzt+i/1xsa
8j7eONWi2qiUQ0Gy6o4l91bmZ70kqtquwZ5hCE6DdHNWdDxrNOhOmHvs++rF7rw3Xf3PMMM2V9Xj
yar/RUeIKkQmlsbGKudqiB73cYwcbDOMBolg1/WQqNwUzm7r2R7LNrEQzvWW8W0CVzsNp5vWkkWN
1y3qYojUXrRUs7m6Z/NLZIKZVnJUst8XfAQzO2SouArM8ddYfSSTJP8lOybBIzRpW9Yaf3FlKNnN
7GuqPMTJz+ufW6pjQpCxKHm3Mv5EaHYFFsM/Knhvzfs1WMNdgWX0PD/5v3k6bJ/9+Pkxa0fiuMK5
oR27CY9DE0hkun5FETH7ngxkJDMPPa2XHp0mGAwLUeBqvozt31eU/8vbMj86A7EzTS+W3NZ7HOJs
fTOWL5RFjjb8uC6VRBve3O6Z0Yy2olFlgFCK/lRFx675lOUShZMotJjZYFaX5w03mDn3KSYqdYnB
yJTt7e9nMmA8sA5VGwDDUTsmN/kbl3h/HLCNbg4yjIrK3gVvXVn/OdrDFOdHXYvWYVqzBYi9N+1s
4lhBjH6dcHLMXeNVCRgDQeB3izyRNKcg+16Cd8DAMgaSuHfQKUrH1I/73Bn/R1MSm9JiTKxWBCsR
PaL8qaU3aAO/rnTbbQvvV5DYimZpSwXqB2h2+Z18z+6QJ9xlO2yefWaP5WsGvjt1L/tm3K1d+2Si
e9CZ1egJ4gcNu3DmBls2dsv4nKuRl5quRDx+g17BEhMXJhusaCnwkVov1MGV2dwq6McIUQr3eHFa
9rySGJjYnNbTOB9bnvkJVcVJKrRF/F4m5p83IxG70xRt0a0CJIle2u4GsIjJaFMliQQitqGp1j9x
T3hL/PqvZBd6axDfIQXvVM+RJ3uuyU6M//3MY0zI+FcGTwg2+eeBviqVf10DxN9nWJ6H0gTiHFRR
DSZ+kbXHgr1IpXhPw2fHy73aeb8BYJgaOhHQjYCS8EcBQlLrWqOwCamr0elAjtDJ8gSbIpwhCI6G
9cma9Zk2eatWeCa4crtFEq9dfHR+SgyMJZyRl6gg2PwohDJ0GlEWe/LYs/78z8yWhfFnf4L/lNOL
XLwhBEDxBh/aTE00rOHy1PKuPJg+X9Yx5h7fqXzSMAQpa/+SAgrh/JgU+ajOAJyOq8/L6Zk7+CZY
wf+b5edbX4xRMN8bNsjqL1Y2pyUKtGxVJjARpT+0yrzvElXi2WQQ/O9ndpMlRcXJ/WavjDF9Tz5X
kXddr8Xr7e0LURvVG8uCRmiCShAlWg3bnidQuoVfmhJOs7WebGWRyLEJAwYgW7N0tGuIF9yS6UpX
dcvkmWV71NTIGYvIiUD68RvSgGkag6fUxKiwYKVNqVXTUE/on+hPqR7k3Yn1slYyMSp9O7EzDMFO
rQjbOPQGGFnsjj5KGyCcwaita7U71ecFTF3yiS5alUVE4QGRhw2ICg0kC5dHRv7eseoVrrk6K951
jg1mIOaifL9fJRmbTeU7k1R4U0zoFuoGLmnIbjT7PmfP17+W7PdF3ZuxfqO0IVevoo0sbJwklDwh
JAhiSnK2VkrNCRLY9nEdg479vC7B9qfR0bStGiCpvNj5l/UmtdC+Nnkj8RZsWnhtnHvihAfjhFWD
KJ7nTnHgz/tfLXC8qQQ2ZOtofqGaKhKhLcs69Dk6a70RtafeDh3Sgk9H5hy23amF+wJka+YlbwrB
eC/6OWC2CjoKkT7DNugAcf4XbNtFCuhXo+A3ofBsVA1IRC9WtrTwEGk7446N18wlaM6sVkmYsOmG
zhC4vpy5U3vNDfQUIkwI69a1GqfB4nEqI73iDuA8GBXFEJ3QNDQGiM9wy9poTFs6HR2SGlpoOWT5
i089EUtwRuWU1zUrcWQdCibDSyLjfJUdmOB6lGysSDYiKMlngn7+QxFXPvtx3YhkGIKb0VvWMoOH
VquxBsZaOpE53ke1ZGp0U5dx9Vi6ioV/BtEEUYy4jm1UfnBUaCfFuibObj+67Nh3Dt3ncnZ78U3C
Pw3CRROc7IhN0fn0UdcY0VYrNqEG6732yIMtnl8fdXS56G4inU/YUjoNezewb9JksFdBEdphaYkO
oitvqR5sepif5tqXPfv5fywq9jmGcIKlsWZTPeBDmaFf4gXJVziZObap8uejzBlsf68ziQS1qKxC
nVUFEk0u8U0/9zi9qPHMB2VsT/ZY3boozkUTriKkM0K7rSBaiyUisR1hH9DrdS3flAfu2oQ2YOE3
FZv447bt+7BOyZv+aeCoC3sP1RccXhvEhiuTaMuqDA3d2mCXBJ5Ia5E1aw0aXUtFHSL7bI2gFlXX
r23y5TekMjhRP4IuhtW0wsFRre4rq2yJp2MYoj/EborQJL8xg3IXPZueBG3rM5km1WxQGujkYl/6
DCMOQf9O0Dzg6vfqEYWP1Su9Chu/hwmgnOhCdtVuYdoUbaYGs1S0LwpaT/U0wXhdp3pzfezLIE8k
r7Ity7VBO4JOZpVgHalwgmqP92a9NKoXdaazjK/r+hxGnTtZ3ySHt2W+Z0Bi213IKtPGY0L13qpv
nGUrcy0CfwRmiJ3sU22pn23hick4VaItjpEofa6zOV9Ur9SIZyfYN9SiO4bJhqUuuqm4lz3DEcdH
rKHRWqUDjnrk7cbdbRb0DifLVD/LRNr4UHhXWGg1V9GtDZr6jw69VBBjhXaveihG4J00Fbt1tmqs
NP9TT1WZpm+BYWcOCExBsYInO3+FnEUq1Kg6NSQD5ArG7z0aLwxXR4+asqt3KSaNPnFOkvpW6nQ3
Hje4I8HBz3BP2hdPWnNudCWrMgonZRxVLFeogtFZ7g3njZLWk1IkbYipcXM2UEvUbDTifRQz1mfw
eszm6q3fiY8ZhX2DEY/embBMNnTuXlDxe5HmCLZkpFjQDUomwp+jXHXPjlYb06jPKnyy4WjdtuD6
UHaN7qr3XGuWvXLqZe1bG7aArNQ7ID+EM8BCL8NCawCI3d2Otu4MFSMZTKIxG25Kg75AYZgNkkPR
309ZT4Y6tlBarJMANefjHGc7iQfZxjBAvswMXaPiTsW2ruNsHYExILuS7JvAejBd5WXctQ66PI6h
O0se29z3CREHhHoH5P/Q2clNq7GEdLFXDMv2h+zY7hc/3tfStNGmXCbYS0wGOitDE7SwNXMyTZm+
eu1wbIugrf3fObgzAB4rnsmhsBgb4zsAGH/OX0aPeyosA0oC9d6wHZ6jzp5l19ZWvIHZGFNTTWxj
0zQx/uzjaIgVirPTn4cdJzPCtvjWVZ+rAwYvD3nvXZdxS8kxF4h1m7iZNUPsx6l10HsYI+AU48Wu
Dnbxg64SiE2RzjGEYwx7qvVFDQye3TOR3UOoAf5v13IYGrmbX217xt2iaXARNhwUXIWY8x3QZrH0
1Fi9aL0FUaRZgSfgVxP9IobgG+y6GTu1hAPU6CfSaR62OLnXP8xFtY5D2Cq1VAYibnhaQbvjtMxT
feKKoPjmd+LxFTZJQJ/no8qw2qvyh8+yxsgtg8IOKmSlDB3LbMQK5JxpNW1CbfXIxI6MljfVrMu4
MDauDh2dNFg3aBnIwYrOaOispK+inmBS717Pb+sEq2vn1xzjbtfPb0Ox+dWEzVqmjr5V8bpY9LkZ
5rQkXmt8y3t3bAc3GX5ex9jSbB382DyHpCPIEPOjio7NIF3fEI81nnJv+/Pe+KS8qvcqRhTSP2VN
nVsioV0f9UDVNEGKKwQXLbbVr3qt421AyD3WqzuzHnrq0Eg0TwbDteTM69F0GOxw0VTP1PLaGQn5
otdkHxm1JAmyVddAnMQ0bA+iWPYrhtBFxDMus6p6dAF/LNtXrsEc/RadbF90F7woz7Ip0S3dMzVL
Ra+5ZvIo96NkfTtmaGTG46pAzJ5SJGG7Ykebo1obEu3buAHRKY0txhZCCAAJQWdlNVEfrhlBou9p
No7GcArLk5a8LNmjXf612hJF3DDcD3DCo5vgiLV8AFxJf7L48yrNZYuNqXBGHwCEk8vSnCZWBAA7
UsM/4jUuvS6z4lM2NdVNZI3fylSp/b4YXzVMlT4XczhLuLC2tNJCihFPrbdMEP/7mVZ2AxaFT0tF
vAjdc8qMsVGKUkQuexjLYLgKncGEGHvTDQVuIz5VWG7YBUUwP31H8Wvw35rD94x5sr7m7a/3Lpqo
LCRMFrrWxKuGp5Z8MqRVYxmAoB5oCUymeQRAetKO1tsOiSIo93bmhM/rDsxNvvZ03TNuWdr51xL0
BaxylpnwY4wa/Qc18puCLwQyE+J3eiLxVxLpxLfkVCtdFhWQTlvvzfJOlfF6SVRC3GBjhnYUdx1+
f9FvGLvXwmNVSbKcMhGECInoMxnWFcqdGv3O7tnLuNqSLyKTQrg8htYoJyMBhGYPHugEU+yyNNmn
65+da6oQ+Ot4YzP+AuYBrBCzdAubSZLxzx6ObjGclPRLuBg78sPqfsfjnSEJJ6Y1RtTXKlJKSlc7
g945jfX4O7IYyFsxzCpfkM8jSUzXpsKBKc0+oTdV2ftpeujtHVtlI0mbcQRWpf2DJarwkC+kI4QH
K+iTWj1emUxuo0NzqPw8UCTjPJuacAYmfKSx0bB6d+IfKVJPi7XcGSo72kzGSCKDEb5QRhtkgUPA
KItfJA/K6hLlcP0TbcXI0Lf3cxOUetLIDDUAxth42pF5635BdvYTiDkxSj7v+BqR5Nt1TJlY3JTP
LoisUVlPuViauidq7mRdkFcv/xsG/x/OMFhhKQMtgdGQ2zZ9TGlAit9xB2cnJ95zg1VqlgYIQ/cb
+0dpeZb69boUmzHQGYRwrSEl9/8mSssejFxdrLtG27z0pfLF6Jh1yCfLr4ac3WIC/NdL4DpaCfi7
FhwTFyVJPczSxs4U1WN4cKaPeSFRgk1/ffb7ghIkCLe0MMfv6+2jWjxV6R/Xj24rP6pb/ElugJoV
nOeCjZqNqui1AYBuB/Jc5B3AMPFQHJZDLd3nse18eOqQWxLeSsJ3anISGrqdw4gw113sYl9/Wh7m
4+TxMetY9q59a+q7uCPO4IRgpC90PS9yeO5uFwbFLvW7ye0dLJv6oXydXQJ+KeQEQndyE2+4UU62
xPtd9FS+hbJn+EJoEsdJHTUc3+6D+lB6n6rAdsmfyUl/NO6HAxqun6SY3NddkfmC8GItSdhYOOK/
Kd6xmcrE4DzvO6nRYyBzUf9Be/79omLqoF2wnAFPG+QMkreFn0rk5CB2oXiVZqXTSCohm8bwfqAi
4UVkkAnJTaBl5Y6Mr8n8et0YNj3u2e8LTr5qx2koE/x+mTwl3X1jB1YmeYrKIAR7pv1iRvoMCD32
FNN0q+GYI7l8XQ7ZOQlevaYpMdUWIEoNcu9TpEqcEjeca0omuPQU0wpNEuL3a+1V0cHKZVJ3NG+W
9kun+qMmcbGbod7ZVxG8BroxcppT/lVGNxpUp51/ZC22B5rY05E410+O/+cXkmkaNdD/qCNVIGhA
bnRDrE14fXZWlTpD32NjmKJ+ZkoStO38/TrYdlCB1y4KKphaudjJntlpTLJhVTGTMe2KztFcLMzd
DX9Y97RCxrJ2bdQUJRJuO2GTmNgpCEy0B3288ht1soYMmxngIaadgSb5fh9i3I3P9NkeOVwXcVPd
Tett4TwqwOKUIrWbcDIUVN/s3M/GQwjT1X/HopBiQdqAmpouVogatcoNO0HVLUF92b7RDTf7LaM9
g+BO9yxKsgdWhmMHCKVyOlTXphpTU5+vn9RmjgpM/JwcHd0gqlj+r1uDVmo2oxnsOx9vo66+V3b0
0C+YXejd3yrA6ud4gidaizKjwzqhyrXG+y7SsMESVFyKvrsu16YvOhNL8EVGiZHfeQQMbLVPv8zh
X9d/f8tikbw2TIQUqnZBR5jEedWvma16Vps7duzNaeNaccBkL4AtTT7DER9Oad9mRaKYyFXS0zym
DmvcppbowNZZoRYOxhFcY9i3yHNjZ3rGyhLM3npMvDU0MMOklraFzmjaYfT8+qFtCoMzw8Jn5MUv
UtYEZERUKSNwUyZPlN4p1c1sSKIf7kZET8p79P6BEO6IaA2VpMkAMfp8XUIRdH5zwFYbiYPZ/Pwo
NRJQUSIGF9tLWL9iwRnDZ+nW0gOxnbNO69c0TZ11kE0zbkChVGGCQV3jhW8qOM6kS2o0aFQM6+iw
EPzBag4J3TWhJMbZ+DToPTPQKWoRNIWJ+VxtwIR8ukTMq8mJxV5lnJrCv/71twTBLk9kp1FVV9EN
9lHNSKNP1A5D6plF5xnTvjZCtw7vuuXpOs6WSzNglkhgGEi/XwxmknCcwDPIgWInPvAWt/TeRoMC
Ojf/jkhlczebkqGWSfnlreJy+yhZlpK4mPqWeWi4cEwKVo8ZbU2HUMaLu3VzG9gU+S8Q/0fOLDWe
VJbrC4AQ95bUURvXwN2NTltHyZzWcosH7bTcyGb+t8LtD7DCl7PBC43ghMOe6kOxj47LPTtSdHpg
+aJ3/eNt6uGZhMLjKZroNGlovPSqsXDi0id15kyyPcobToKHBlAPDaMFF13/1O7HJgwn9jfXdWAd
eLebfOqDH4vgi1DJIgjqUEWHnxDUIoUVFCNbmdfQT5k1OZ1tO339mrYnrax3189tK776ACaoRmZh
jUbYAIwzQGiakyIz7ei7edf81d1P34jk/tu4Mz7ACSqxEnsg0wK4OKfBjOxKKIt+ZAiCJlTruM6a
ukCgadw3ihnA50seLNJDE3wriYlaUmtm3uKO3niYXgr0cqIz/pQ/To7MS0gEEpv+x3lQbIyLoryi
jI5ifWqW2ZMowZb1nGmc2OzQN206M3AKwVBNxzpyAujkpbxRfYZNqZHPGU+l/Rz8bXKp5ehexg4s
C88X4e2im10y5WnDkNodvfqhQadlu8+Q2uVbOrDeTXJRbTojhN3/4vFjPvOBNp2tyq7hIdLDfCr9
cW88m8cWyRTcJpLz3D7OdyjBgOtkSllpQzQS9k453TElcjVD8pDYVot3EMFwlWSeIk2tmVfUkaOT
P6JVEhLJpBBMNU5ZM9k2AHq1eJxNBRN8TQqGh1r2ipUBCRbbjYnGUi7JoKO83cZwdph7XX+j8QFJ
Q7QOIxzi1J2C0WLHw9ouGgIijXxqtGNlZU5p7ySWxN9WF1r9DiIaaxN2qtVSgPTQasXh/cOxF2Jk
DzuHfemGxI3qM0TCYBihBtMuxnUMNCqbS4oLybzH1Cu6LMK9HdTHxEtlHm8jh/IBSdC2xC4jPYmA
FCdO/on4UbEv/bz2eAYA/Y1f0LLkzult7S57mafYVHQMJCK/gam+CyKVtK2sHO8phlFoREkLqAyJ
FvzOZzvDENLK4JbqtFCh/x+p7PhH653kgFk0uD5LxlW0qSQMrcQY8OXsOYLrS0FIX/E3NegEVTfZ
534SsD/HnephX5Any0JuWtcZmOD3+g58wqkG304yy8Ha1jy+r2tJRWP7QjwD4f/EmXPt7TTpGAVI
esAm72PlKogtVxfc/n0Q/TqZOlLV6JF6P0BBG4eCaFlGANdhD6kNwgZL88Z9+tl6Iy4eJ7eGvWFB
3F/X1YT/7IVxn8EKHhHlmAQrIgFbNHct+8qWgzruzErWLL2t8O/SCf6w17MFvOZQxn6Z/XQId/ma
yxR+8/aFx8Csgw4mY7GfXa/LOl0xee4lr8mTtst95cn4lJwwfceLG8qn8vv1o9uUCW1nuID5Qj3x
EWfPcWMvg4n4vDH+1LL0oQo7SZZABiEcWwYypCqabIbKd+Oij9RjnSWB2LQlTEZr8EKEl6E+qvna
Z/WEnihE5sqA5tplp/X6kxrJmGI2JTmDEdR76UiR5hVgzOQ0opsRT8PrX2NTDtwY6AXF4A6mEz/K
Yc1Lr5EeDqhUaO0naf3TCqv0RiNFsbuOtPVk4nfT/yOJOaJetVssEYPzHv3+0AVZwAIN63ulTfCb
pnmGIzjwNGtsTKwDJ0MiCqMT4wGdD9h6mQRdhN1v+RN35OEu/HFdPG7xFx7BRCeqCkIGlYgveIIE
6KiF8AgDeSxYYDafq/hBH56ws0/yyWRIgk5YythNeYZXgDmgXwBry4bUmeN9MtuukvyOsZ5JJfg5
cGRmWq9wqbAAl9ih1xSy9/pmSgL96RjC5c3cF6ULpRtKq4GTBx1bfyq91KO76Agewvu1dTA9vVMO
hSyI2dSRM0hudmeXVFr2a6qXgKwUUJx0ntbfxrrl6KNE52U43PrOcND5h0LjCBzaPSnTzwXzSRZ2
VHWSYQL+M5e6h41J1AKP9MVApk1jcwpnDSqvKi/lRJ05XV7RHC1RPBkM/SjNgAJmlZaAWbPKMWwX
e2Cc2pK8NTY9nvkuixAR1XWH9H4MkAScYiAMcTVZdm8zgD1DED5+3GPXq54DIV7B+lrQ0jHr9HGm
2Cg9Zphiye6XsZWUArdK6gY9AxU0IYnsIUXfJnIRjzQGce+d7qOw9LIGfbZHzWxewXOQeaUrSxls
a+D7cQrOotZbC73k6MhcltKpU80py9sprve1bLfspntHPyMIfMG5gcknQTna1aZKCLdb0vTLZP1V
d0nusGxEVcsYHoawj1yzVEDZ1T9fd7ybWolNKQZqKAZKdYKLMiid0GQO4LyeDrmm7Yu1uWlrWcZv
8yDPYISYAm85ZSETDhKrBF5Go3JnWh7wDtEco5BNPMlEEs5SIUmP6hNEso3cn6ocvD+Ks+AEr5/c
tlK+yySSS4GwLW0bMCh5S+3OPu+hMb+lnuLqO9Auoxltx18hsvSLRDiR0Aj82QprJ4BGyvzaGaG/
suqxNwtJv+hmDh+95f/ohUg0FcZrxBYNh9j7xKdoosFeLK8/9ju+ryV3ZV5l++Fzhic4LtJjGiHm
BsCnkvoD38Wg78pXBoIe7E2TfDrZIQo+LFeVAvNjOMSSFI99SILCjO7tSvkdj38mE/83zu6vVc+n
tuQwemP96OvOXebmbqp1ic+XfivBS9lxZpoNvyd7j/jzJ7ziDuy2OBE4xf5luDFleDwGvLgwz+QS
fAZYS5emoNxnpNoT6TM3WZZAiYxdq9a7cppOEVamZn3hdlH5FTOsu+uGt3nHncELvoRoY1IOCuC7
+q7OnhfLv/77Mu0Q/EceL6UCjlTmsbq5XdXkszGOf3TFLEmkbrv8fy1MXIFIqfJ/pF3Jkp26Evwi
IhgFbIEz9TzZ7vaG8MgMYkZ8/Uv5DodWc9Fze+WFI052SaVSUarKtMI6xa5luMHMQfcjrfDKXvdH
HZTjhCLX8abwuG2bzFcMIb83nM7qMVJi/C3b24Kq2n0Af4KX31T78pB9kuCtbhYvFaKyhLkKsTqd
1AY6nHmxEDTxlafzD2QfDQfzITuh5cHPf0TBLLnS1mPJAlM43iR1jDLhtUPe7Kz7JdiCQTAXYMDx
/9ALWTcQj9AOXu7RECp4S2+reY7mMSTDEZoo0wtqvGwvoQRArITqo4avlQoAhPVe2T4Y+mEbYO1u
5rNleI4D//mbZp2cpZOb1iUKW4MFvpgQyekQxH3ju++KHEsoYWcSas5qV2NnHLALmhgihwjYBSdh
K6U8K2uneAklBF+0HsdTogKqbO/V5DIjD1H6tL1wq99eSwwh8CZFVs7a8MvRenTuX3FyXec0XBRX
bQN303b08A6yAbKEFGJvm8ZWnKWATCrmFf3nyPmSz7esnSR315rXLXGEIEvDzhlmHU6RgUXVVnyb
DBIE/peKt4iB9yrUoy2Us8QGLhSxVDzl13A7qo6naZyuaJR+i4mDPKpx7H04EDOQbBjPIrYwhW+w
0Ir6KEsbXl619kjcao+rLMcfOb1l96PEN5nEyHUXWVgp5DWY8ShHZmC/1Pu4CebEa73Wj/edB50p
6zDtcoyty3zkVzFoy0zhmBELZPOpAtCBKHtHnx9zs/qcmcl9z16s3j3Z2Sc8zPt4sS4k9q5vKi4Q
E7k7emYE98yZnuILJ8WmmqNfdKhdN8UViz17+DRMkixu1UXRjfEPluCio65OzFCB1VvPTfrYy4qU
qy+dxgJACO1tkxpJrgGAN5JjHvEaBAo/uYKgHcj04iRYhir0gE1lquq1DizMgPUf3X0M5sC5vfqL
ukZG57G9cuheep2YVqXZtkqe4UoJTSv1O41FeI2K0jl+Ryp1XkFMq74GIqTohtLk7pCAuSa7mafP
pkw/YtXl8M3sgtUIlHfiI9DkKoR0lO9Su1ftRz3bTd1PJda9OZbVDlfvlAWUcK6gvTHFcZ8gM1Q/
pgbBbWz7diZL0Vbv4wWKcHOBQhj5rRqjotf5k+uV4fVfYwzQdXCvI90zUEv0/3rcf1/kWGALN5qi
lCGdTWD3I4YXuqe2cTy9qm/VMfP1KXzJ2KU9O36cS4yW2SzEjbgvGVVTvrI1VJHTCj3Yu6w4kE4S
n1Y9f2GfEDM0N8uMvgOOUoC4If5kypgfZQBCzEDtrVUSBQDcIcvbQtYnKPF2UcQ3abAjs4PfN8fP
lnrTGYlHoMQItamgIJLCqMQWcUbI0gezdhiwJhNjHsM+xDzv9oUsOVCmEB/oHDIMJwEhNh9i3e/x
7pgF2xASzzKFC7gCxbhlQdsuqPKfM97ZVcVnhT9OMlP4xr65c8+eZfLFXHzs23aO8N0Dh1PSJBfJ
wTqQPT3Eh21zVqtO/IH973AnvpSUYLFVcw1LFn4m2gVX9473NucPJLd1HGh+AwFsOdv96jfVElYI
DEmI8khsRKheu9B8wdQ6GrXa5xmSiNU+2cteGFY/U5dwQjwYwS5J1AhWds/OfXLM0Emg+KZnumiP
KAJItkq8ZD1lQvUVo7g6wTUiXIkDhi6nsMNXllaXkFHt3XqvaS312qj5HiFtQ0TOT1oGfSKCI6dH
o+QkrLvpGV84CcQlfRsauJLDFl8SzPWS+IODBw9rlrI1rXvqGUo4EY2WZxRkeXgBw7fxVXJDfkKa
m3kqmP95v4HeexrbDRfgeubkXuBxlLkwt+XtUTn/AcJRyZu+VyMHtpZ40Dlw9liGyc3Ys8DTpx4z
1ZM10PIffAOIT1s8kakqFNWEoBwOQ6YnJRqj1Lo5REW1t6UcWBIIcU4AlTBHaUdAVMMHQveV+XP7
3K9GSqS6Niext7B2r8OLMddjyuIOdV9XPag5OaZtfuybWVKUWnXDBYywNaSJpymeW0QxtXuI28Yb
etO3Q3WfUKncL/+T3+wKeurB1EMwMiA+nruhWnbqACzOGoYh4UMMHqzvZsDQLUkPTryX0dusRxUL
ncCw0ABnihBVWB0VpMlAsYZO/j2Gnw/xHsXLqz4wodQGUYiH7T3jP/fGQDTYgCRSAxW8GKoVR3G1
Nprxfmnr19HcXIJEz/Y0Wp8GTEnmteyDaNVHFnhCjI6aerBJOKG6Ul1C2cPv26MbSTU1ZCjCIlbm
pPaOy+DpO3ah7YnP5e5yDX1K/X5goI3kQ/FoUNley9XztbBNSNwYHgfnqgCqRZ+M6XY2JfFX9vtC
iCAs03Onw+8X6mx7DbNzD91CkSz0rZXOjbMZItemQ+cyMkrATHt8UuLqblgwgWwrxzt9LKNeWz3M
lgs+JzRrYoEEf8hzZqBTE90pSRPtaj59gZkFRdU/Fpbsu58v/1tXP0MJTlGG0C7CeCsiLB5Kk+pQ
hNTL7JNR7mbMEbBI8iC87oNnOMEbQqPI0fzOT1bYnKIMLx6WHihTLruV173ijCN4Ra+WLatdrKAS
H+LipA0v2169ns2dt0h8Q0wKmzOiwRC72Y0X3ZV9nI/WjXoyPo/7+SevkDNP2u26GngXoEKuY0eV
glkgWFU3XvYxesD3pFccnKsMNfodCN0Psve21UCIsqWLOAi6BHFcPE/oAIIbNL26yVVhfuo1TEaU
N9lznWiSMLHqGAskIY2yUnw8KxFCoB0N6Ldx8jQHJWvftFAILErZY+x61WYBJ9zKTaKB+GiGYVx+
CkO1ezX1En/GVG1zSFRJiFrPwRdo3FsXnxjhaGd6VwCt/pvYADoP453p/UWkoL5DYwQdAedd42u9
gMvtxCySHHBxsbfJUzo/bzs/PzxvYsbi94XwVFNjTOJwwOEy9Mumo8+hVd6Dh7j2Ghs9p2oZuKbm
zfYga3CULqQQrWKjnM2sgmWcLSH2sx22zUZ3W3xUj/G1KWlTlvmkEKwsA4NIjQ2fLMHPAOlM37a7
28HUnv5sOYVYReIkpjk/ZDTE8yHmiOfGrzC0+qOoYuiPZ149vGfgYOEh4tMUGZSSxBMgjdIrQnfP
JXbjdzWLLlGEcFXq+OQKKVBUzKO5cf2h7pzrbNQl1Y71WHz2R1eIHT23pWyxT+S6A2V5e4A2w3Sg
xzooMEuTBeFDG/rJp+1dW71hFqBCBDGUfJxBlsQbtmDfXSqjl5c4nyjnO/Hp8lKFUSHbhdT0+upI
qnfZQEB6qBloQhSbl/C6w5TJgQ2W89U0vjuyNt51G/79fTFpKtmQDooBGwr3EfPy3kDvlEhWv1mT
bEG4O6MIbqbbQ8dIgavYeIxuyiee11qRx+7sa+Pg3KIMGvDg0EhfiLhbvQ2DZ1zB7YasmyoI3vDC
EVeKj3Z247eB45E9O06pJ6NmWHe4M5zgcJRoLJz5leU4j3GLWVnt67ZHy3ZLuKVM6IhB6xW7hcl5
j0zmLXRwwGEv45dazynOdvA/Y3E7GUztjBktZUFsYRp78iKowVfjJep6UaHst01aTaQXriHcVJCz
dTKoVCOCp61foCM+C+cPau56SjMGvwvF+UEx/+1CqsoEX/Jrs9qQaaR2ZxbMvX2bF/Y1ylWXyfBY
a6qkjeftPr1CEisWRtlRzjnLQPD6heijp86PzXTYtkaGIZypbirBdRIDI02yISB1F3pJo16OVedv
A7316tfGCIco7zDdThmAxrD6UBfhQa96yc6sZA2vMYSTk0bGnJWpBoZ95ndX44GL1hn5rtv9qh4c
ZNUD2doJ5yiswplYaGQMrCk9WiENGqPfhWX5npUDw7mOx1obzafCFqWc8zfPCAvq7DF0Ik+r3uNn
CwBxa0a36LTMBABkWRvr2KrEq8Ond+z/AkTYG6slSdEQiwW59eBEH1smMWJ983WC0pvLOdPENp+m
Bh0b+OwY5qw995E/yEW7zDejX19M72FpAcYZTsysaifqk8Hii5bFD+U07CbmfBrutxdt1cMWIMLW
99SZuznB1sejgXlU89IY2LEbZMV8GYzgAHrbNaPFPQwc3D8nM39unH7HbNmw8Nsg/XrJBBcoe1eZ
rBQuEKWYfNVyT9Ge1PmyiXVJIHh78wAInV5gMUdjB4g0XofogtlaVejJHExWM4G+2jqOCQpfXU39
2u2uB1tWKX1bXOGA/F3CciyMAAn7pMfNpLdKBtb06cbuTlZoeoxAjPGQtF+b6Lfvutdgwm4lhjPb
TguwsmF+XtReobi+nfiq9mXb+9aX8WyVsIyOW7WktdIZ7E2uH1Z3lBzyDHTtpm8kx20o2QIKoRQJ
z5jVHWwaOter08uprT2TeFQf0PUw+g39sI23Umh+vYj8SCySkwl8+3pawrb4lD6BLQafEnVAHvlo
aga6rUpiH//7X6eQr+GE/GSEPUqC9g2objUXEaeYy2WTbjIIvpsLi0yImoJDGEtYqyfHeKDDaXvJ
Vr0BPYiokkMvShNL81MJmRKrwaFSKuqBzpm0t3H/RaHfw1hW1Fv1hgUU//+FKegyaBpqAKqI8UHE
dMdjlnVrt1A9ctyf1MFHbMUet81bjYELTCGt01yK+dMRmF1I9n2W+1HMbiA56G/DrK8ixMQwHkre
SthocTVYacpYQFXooCfQku89N710oVCRysoaqx4BEct/sASna7Q6C2ttQsrl5IexNr50oSp5jVpf
tTOE4HQTiJPbfgbEUD876HecIM/XGx+312z9al8YIvhDVaRpqU9YNHbPZQJKtM+z2wkv293/occn
RRM8QW9VxbRzoI3+uAPhIIgNMj+6cg/VfjzKAsN6IDrbJn46FxWryIT2fIyNOgd80uLdfr6pg2HH
iUHlYxySDbOEm4q0qZ7aMeDU6i5G2cmdfSv8/aoTot3CJuGGcpqu6R0KkAyySVWCIk3k5+O74tG/
rif2rWsYyIIIFUBI+b0OP07ZzzH9PBiPavq87X6SI2sJd1OkDWgvmEdkenO9a3TrQ6t1X6kTuijg
gaAxdIN34EG1Bk+gkLhCyUaIfqGCzk13YIGm+MN4IF80vKVp2SGfJIat+oLrYMgb6hsgxREOr1Jo
pR06OjJm9OJ1U+yRjvnq/LBtDo8yb66+BYp4eONcSdQRKBq7aap7M7lDZ6OHW8bbxpFZIxzbJB6b
CN7NgsR5jFAEasYoINP3bZD14HC2RnwOUiqmlJ0FlPQqveNs49rNhOcEPdCP8p4eydKJX3614qRh
4eB7tkVoHZ0rtT+N0YOW/X7PHc7rwijhvLbaBP7EGkbR4r4YDmEjuSVWeqxfAwiZpJKXJsSM8LHU
X5j3KHJjLnU3HN0v6Bf6pu+HQyTtJJB4gy4cWlJmdW9lMMktDb+GdKJBMZjMhoPEH/jvbHi3qDRV
9641VJ2BJqtd0+7A/YavzgEHCeL16jdO3Rr6+p8dKF241vXJihLMqTKI13/o5se2ozs1u7U62WvW
atxbeIUQHmqke3XDYNqIskDWJ/6gF15kpV5dvbTdbz/BvPYQIUqgINR0bg6j1GhP4suxPUqJXNfs
cRHlOJEU9AxEsrmuS7V2yvlWsTKw1U9awa7cHAMGXf9jptle4hn80IiesYQTtkltHF0B1RMOL/jb
+cVO7sY7Bho9iAa8/H79k4D+8mybsFcNiMAVuwFYp6P5briq8MWGRgZvlmmerp2rJZCwTzNzraxJ
AKRU99ns1dON+/viU69tEQJ51PRN5PBraW4vrPJU2CdFkwSktcAKOhiQCRim69hi7qCmdp6UJSAG
90KZPtHqk17fh7Le+rXYsEQRYlBB1R5s36gPhuNXsKD6rvtj28dkZvDNWnwn9ZPb6rSBGVb42XAu
VAX5YosBdcmnkcwOwZPduOgMiJpiz+k11xwjQyS5u2WGCO4bTdQsEwMXXcU+k/TO1GNvVILaksxM
c+d8eyTP2y46b9sXI0thSDfkO8vuvYhe0/ymQ0eMZQWJ/bS9PavX3tIBBE8ekj5FDIVZWu/lpw6X
A0RSqZf+VK6LJ/5gGe1H2VKuZiguZnbBuu3a0NkTQEGxW1B7bBFJIQNb7sMTFAOfJp+3IJSH4T3F
aVdzoE6MbJULpr92wW6Cbk4b1vCN+VPtXpPwRbKGq2F0ASA4X+cieQjjBmmdHfBe6uKgfm+D7DTt
2CneyRjYVsMbBr5B84uOLCjTvTanxrwSY7RDwTVDzm0ddFCzWJPEDVfPk/lL/BgMoZCmfg3SxvZU
5a2Nz6NcO5hF7hUpPW4v26odCwi+qovIUODdUKMDICYt9ke6r43Wi+zDn4EIi8XALVyY3I5+RJ9y
XvpdF+20TEYStnpvgyKWs9SD/U8srk69Q5JoBoyuXGnl4MX6h7jv/am+1HRJFrIahxZQwrLFbtPr
IObGA5J+0UCzz/hWfCtlUXt1+7mGMef5B72WcEBHxVTDWQ1x+ZCvnfpkyYrRq3t//v1fjfSLvVeU
zNDqCr/P0uPQXybmQ91KboT1ILPAEFwYr6uGPqQKfzb0tGdjb4ASv7uoMT++7w7ve2wBRds/S/br
z1mYBLUYBWINMCmyVa/Xrmz9KTFP2968vvdnDMGboRpu6QoBBp/btfUg0i7DCF0z5fM2jnTtuH8s
jAHJUDLUOdZu9K1v1j65yPz5UJzInlO0ysYmVq+8xcoJ8VlVsjLMbYCBZg/XnU/Sr3ESesV3Pfqi
llJ6Xb5Ib27YBZwQrYlD4jEvsIjlVX7nXka7wk98tM+ixc8rAiWQXbH8rLzBA5042hYxgIHG+9dr
OfRQfrIoWOZpji7QwIwtbZfEWbjP9EhxLjWFNk81iPqNu7AItQ4PQrr2Y3s/V/wGw6BokXfBpI5S
ipC7MGqYUwfegaDK1JuSzJ6Bd+GAmB2aakF9vw227jwLg4UIVVpuO5QJ9Ev/mnjFCzf16OV8GHZc
SFmX1aJWY9UCTjgUKplKFCdhnKn2npkUvt1LyH1XC6DuAkI4Dn2eaS20WrlFGrSnqkNz1J9w+YIZ
DdpTB5m85+ptgtBr2QSSqERMjyL0JRfo34C0yxSBN/FlnIKwt/eMz2zKOmBWXEOHasg/WOIbcTE7
jVoxbFZFxnuQMvsYOIg9h1nokc8l4Util0hsbUDEO2unEHIedbyjmM20P1Y2Gm5QLpdpFa5eMAuz
BB+EbFw5pPgcDZo6383N4Hex/pAlslcgGYzgexaG5LtuAowbf8jxWeM8zrJ4JYMQfM9S0C8SJtBY
M/OfXQ4qmRdjkPn3+hE6OwH/GxbhfrAwFhElMGNIswzNG9kxt7tr1PyDwpoCw+n9gWa7rMVwZf2A
TTygLItjFt9M2iD57JX9KUJ0LpqEVE3KN8750CdXk6xtV+bvQihU48EuwfoCyRc8AxVkP0L2I0ke
aCRJoGXbJnzHKYTGZZ/A17UIGoLGh1TJD1P2hweKXz2LfXPdWg9ZBJBEfUmppxSn3vgWu77u/tGu
gFPjNVDh5k4NtQUuSW14uRYfnF7m5+tfov8eWVv85MA8Mh1QY1P/aoPnohjpPvrRHK2dduHsxxr6
v7KRgpXWe9RxFphimCAD+ujgD39fVdWBQhjswHXRywP7/Vb412BCsHCKom4VvlsM9P5eYhc31fiO
eg5uekhVcBY+UOIK7j2YPR7BwTGLIluz66L2Em0zu+37fcWzX0EInk0GNa8MsO5hIC31bXfvaJ3v
aP6fgQie3WCSP59L3Lh6gmwpHDy7t3Zx/Y5osLSFCH7tFE5JajyDB62avqSti+ws2U0mXvQVI5Ec
Vsm6iVQ1Gmbuo5jngQq9N8IXWv1QTUn3uQxCcGdbr+OqK4kajNGETn00CJB2b+SSL1AZiuDHmDVy
7NgCSjafmg413JuS7re3fy3jerUxwq0H9oiqVyZgtDsVrTweqBAwu93hqfZUBfRHKq2qrNw7APw3
RRaLRMbY1G0yIA9SE/dITf26ZZrkq2p93c4QwtVmqSmksyBEFrhajOPv5QZ4+oejZOX4HgufG68M
ESKAkqpK0yncB/wJaii43SAKoJ7UfRWoX2UcMGu5/is0IRj0KdPyscayddl+CHTfvuT7NJEge8LZ
Pcrw+M9tGSeEhVal3dQOWMIaU24NBr9zj4bVDrdePR6GqvS2F3MlYV1aJ7LrmVWoQC0FcGX7nJRf
2/AI3rtAUfEMbUiOrsT/REq9XpvchrSAmvEM7tU5vR0q83HbnLUr9pU9Qnwg0RBFmYPdMg+gX/Cy
e75dk1ce+8Dw0XFYHn5/qgNjKedjJfLq6E5tsjDmG5Z+0shLaEjcXXKmDCFOlF2t4HEB3l5Uu0mt
fKbcFnMluYy4V214ncH/iEWaxTAhYCsplq1tvlL9LldOlRNo6XNeMo8oF6NMIlXmC0KgMJTWyPoI
eKz/YsWfSBhs+4Hs94UQ0aH6kVcVNqVwqK+H+kHpZI/OK2n2q30X4oJeGHVC+BdFXUfIQ6KbpCkf
cD/tNDfebVsjO6RCTAhpPU4qim7BTD6E7g00tEAS1UIVYqfFkWTlJO4mEufY2TCzuYdZWlPdRv1n
kqgf9FaaCvO0Y8Ph3pSTC4xz6R1MCp1HIBD1utE+5NrLPHnE+TG0e0uThAaZYUJkyEkyh78iQ17q
u9mOIEMw7GObSU6SDMZ4fZJGPcoUgmZAsB3vLfsRnG5u+7LtDjII7vyLw2r36thFDQ5PiGeY/jqe
d20pCTqyW0/kZGgtUsWo20BYPdvj+xgloWiXHNDH34BrWJdq7vxHNvRv5mAKAQECNU1EQuC5KM18
5mwn0Q5MNt9RPMk/8sGRRNZuIzm/pnB+czAR6WMHRMW9drSTU12b1jci0yyV7ZVwdPGtT2O3BEqT
fFCzgDm3bNxvu4PEELF30Varvpx5xjBNqGHruccM5CemN3eSIookqIpdi1UCseIRupkBteOPatjc
FqZsunB9uTAyYFkE6i3iyx8ldax0aJDFsNUHklykeeuR9F15yBlDOD5tyfpx0oGRWomH9iSvLZ63
d4S7ztvgdkbgVi4OqOHWkeqCtyUoQLdInom+1/VPWRlUho5oIEvh1vf/jMb/f4GG2bHZDRuUz0DD
0SpHzbrH2NioSGz6jxN6hhGu1NBN5k4fAAOttEN/n+3iwPbn+z5QDvrRDWZZ4XGtcoEL9gwoHFBX
zTEjXUEil11UNwXYj8JjdSp3qqdI5cbWPfsMJZzSOYPe76zAtqy2b2hr3UaaK7kX/iOi/oOBh7LX
25T0ZmNYGZxiiNChxunI8q+gim8895Dv1EsZe8V6znCGE95kxsJNWjPB6plRfj25X6kNccqjbZso
O06nbX9f9UANmiq2hadhcK69Nm1QG8UwMgSGqja8tD2yUPMt98aSvVKsRoczjvixYjWmTjUuMo1z
BdoD1KKNWbJNMghh2RwQO4FVDOmPOzw2LyY5td1ue7HWHWFhhZCIlFFSgO6IQxy1b7yPfjgWlt/9
/Ks3JJWx668GI82xbBBIQfxNpJq1kxTqsjV8ezAw7xV9G/OvvL6dWLd59cRayfqtu8IZTTi0sYNu
ZpfBy6PqI3LTEYO/hnY0QL24vYqrJxbfiaA+RhchnO61y1m1GrG8QVkrLjQI1p7aiEoQ1gPeAkKI
q1kCnqMRTdsBOxB8TGpH886evbzxCMj1qmA8zuX+z4wSQuyI0SG1z2BU3qi3rBhvwXtz2IZY9e+F
UcL+NPYQtpSLlcXOiTpPMYrA9v02xH8snGWicd6AtrX4RVyFUdtoCb5YY3wYfSMHvK4jmzMeCLRx
QV33f5A98qT6zYWrnxGFKz1u0xx9K9yqK/WC0y4qu3ZPd3iOBQui/LpYrzIs8ATvc8vJJhGFhU3A
fLZr/T7jvItBfBN6qkdAOyttIVjfuLOJgje6ijVFIS8D5CH0kKIhGGNPN96T4S3sEhywMLRR71sO
En2l7YM2PW27hswIwfsYiSJwy8HB0WiItAvkvE94hdvGWI8M54USLqOpMdqiz2HDNN+1cDpt90e/
L34g1+DbjEuwbqKn/Z5NnyL35c9+X7iBQsi7lQZfo8k9OvSpnSQj2pI9ELlk9dz9+0GAaAdMGfsh
EgP8s23EavZxdiSRTbarsrhC7zdybEzHKuZHzaKeieyXmeCFkIS09URxASacfrUsS1PvAKar9KHH
eCfp62OKFtnWoEfiZKdSwTjA0PupZfu9ISNvkDic+KlcY2an7qCuHmgjBRkzCNakXKSrt+rCQuHw
d3GiE4XBQndqPAp6YWIqexBr68Xxz/ZNCAChq5YjqrR4O24Sv1GCPvvK1J+R9b1NNMn9KnMRIRao
XaeSmrtIVNBTru4pO+Zu6xvz7Nmp5HF3PedaLKAQFHo7RA/DDLvaXf2RM7gOx/Zl8nmfXPpDNsgv
cQjxgxwsnkkf8giUl3kwqeifcbN3nS8HInwmWlfxHPo6/ZndLkpAZ4ikzvxeO1fUfI5a6BR7I/u6
7RDrtpyB9NdACnjinD7X8UHehIEJKk4zsyVZz7ojnCH45b74foVaJ4ZCOERnQUg37b1p/B7lqe8U
n01ZIzPf57eJwhlLCBVlRUmG2jMGkex8z8JM9/raOdVue1QVZ1dHcUBdjDU3RLJf6zHK0A08WUM9
0RD5alR7LKKOA0+aR0+8ujV4+FiadpavHmXthqvh4gwmUta4bqfHboV0yMqtQ9HiEQna40X/nPUf
3+EdCyDBDft+cgYnxhkO9fuSfsvy99zli98XvA/0c5XR9vj93PoxFz/K6mH77//VhfvGHxYAgu9R
ayIkLrFSGSqM6oeBXSbGLTU8u/0BQdJdQk+V+mUbc9XdF5CCC44hg9ATZEWCGoc28oYm9kPrKo2e
UvfnNpLMDXgmsDhYbYJ5/QYc3kGWfIqdAnyjkU+TY91KXstlOPz/FzhJl5QESvcIrlbr1/R7rehe
W1teHn7cNki6XcL11GRab1ot1q40B7SRKg04EY1D3eo3kH+8Yk7+UumNTxndkUp2hFfzpsW+CfcV
m2uqdyGstKly6hkYHvT0qPfstG3jOoyFaSgDNVCox75ezLjJ9WQqUEsZhkeiKp6OCWdSSs7Vug/+
mhhBw6wm6kpjdNHqmYISRAWdjKGtg0SzPEOrPEwSeIOMwHLVpF8EJoYK9WeRCGZUxsZIUp5UDB+6
dMRny1X2npFgQ12ACMfK6IrO1FOECq4rYFzGe/DpOqWnHThjQH7NZLfWqtMv8ITDRUxaJ2MJPKe4
i02f2VYwmzeqlG2Rh7g3EWqBIxwujETaEwaMeObCX2HivU69+aEGnxLv4ErT3TvcbwEnuF+lMsts
+NeHYY/orNL8aTJOkZTUXOYSwmGKjDSOSl7pmIdP6bcSBAXvYEPEu/zCEiHlM/qC6AYFhK5VN0YH
LfC0xKHKn7YXTOIHjlDWTSuTjQX/+Bhwz1Z26GvdD8yL7x3ZIPB60eFskMhIYADKiHnJa7rtAl43
LA5G4493zW7aRVD/bD85MnUzyTY5wv1rWrNmpLxHacweszD2qLJjsrYQGYZwBTOlrpxQh1mMZfss
aw6a6tzp9Hl7m7hDbRwjRwgPjVvEKuF9Y7SLr2LlJbeNXWJ0fuka+1CtoLcbyXIL/pNbkNzwxbU4
x3UTNvzVPoeIWusn93Qf7Qj0VXwuecKORhdkX7etlEEKwQJcwERlCS+Qg/0VfKyyZ2HZ7wvRQR0c
h0Y8H9PanZ08Gend9t8v8wUhLDhhnUBZCb/fasMRTOlBSaZbdJUF2zCyMyuEhjDvyTSagAlzzyy+
kOSqqfxS2lsl8Tlx8MAMQx26AvA5xbrOiy80+oJZxpQhtlYP5bveRs7RQZw8mDulsKIJNsVFfxHG
ILEPDY8yR7J0qx9QCxghIiRdTWalgYep9VeCFsxwLDGJfEWSrzrGtIYR/j1LINedjqhE49Lmjtgq
UnWRqTQFIKvwWRmVg6NTSc71H6H1DCFY5Rq5im4k7FR/Me3d59hPdk6gPtoDRAcwDo1afy2b6Vmv
kuPx4h+zhLinzYlb5iEw291fnOjuzjwNv0jR/x+RjfWj5eJRXUfCp4vzjlbh4mttALO2ml6o+SVV
Br8fZSS961v1L8iv/H0R8saqdvDsnQGE7OvwQpPN7K4f3PPvC9+bpt10plHj96kS7jBGcT0M+mWW
WVe06nfbMUJmiuASI+Rey3oCFFPumvTYy5hYZaYI24/REscmFn7fVn8W2anrbjqT+pX1eduM1Uzf
PK8YN3OxI8nc1DS3UqxYQ9CRr5GdPoZep+sHM+ueJ7BNbuOtx7wznnDpEZReIfYKN9PQjNK0p1qx
PJZCjM/KkR/3O/L7soY8zTsDCleey0jMwgiAJXX8kdyM4H6kKdgYr1OZ960eIbxuG4aO+WNL5N5z
yKg4fcuhIF1rPM7mfZdIPqVlEMIFmGhpXqt40gwMFHBOmK65pejHC8xON/3tjVoviS6sES7Bzm4j
VmaA6oLQ8rpTfXDQ0BGTv2dEQwneqiOe4cQ8OZyoE1mQPgnSqfR77TDQC4U+2mjPHGTytatHdwEl
RAkI1LhM0/g+2ey+0tR9Stxv26sn2ScxMbajMjdZCoiIZl6D78yweEmax22Q1RCBcVoTA62gXBcT
fldXY20eSy3IhnCfm7lnd7NnUupp8XEbadWcBZIQ7JSpzwYtBFI8PvbxMbK/mpUkMKxCQFIMFX1T
szWR7IUxPczHEf0oIOieoLFjcgoBWVfAWnaiqZqKxQIFLHR1X0c7Zkxaas2IdjF5IOwaLEbTVHoT
KLW7a2v2+/d09y3wxIYUOrWkN3rgDQrEpEovjfZuK/vwW3PnJYjgzkk/JolN+aVqdd8VxbyHxoO3
vf8rmg7E0FSMTeuQNjch+fV64Qyu9zVTvCekV8a34crel5hGcXdO52cnC7rj42V630qcbs29NZUT
uDsgyjLFFo5ogN5ChlwlKMbi1NH6aDqJb6L/ZWbvGUxaQgmXRFJGYdtVqBvqDaSWmba36OzHs+y7
Yn2nzhYJq5hRU2fTCIvcGsM1dwWVTFyuXa4a5341bTz6OGJjRRnOTehUI1JGFXR3yeC182XfFbvS
vq7pdF0RGY3NqkELQP7/i+wh7dOkdAkAjeiLomheU0qK4WtRYWkR//8FgNupmts6AJiUPWRUvSIa
QTcre2qUmSFsf5vRWqU9UMqo8OYi9srssH2AZHYIO4+A5OoOR6BT7acZ3VGXHHtbpknJf0YsKeAy
wO6jPoz4L4QCLauysnBm1ErKBuQGXt61XgWusUoJ6ChrgFq36QwmXAp4FYE+eqmiyaV5VumPgUCQ
PZZccTIM4/X+g1XIbaYYJ4ZigD2anxOt8ZxM1kq6vv9nSwQ3LhpNS5wIluSs9pWMHkpDpnogM4T/
/8KRiZo1oV5hZ8II+RQ435qBnEZLUreXGSI4slLCWfQMyxWyZh9CKLxjsum61St04WKCJxtzSkKN
Ya0UGu97dfgJFno/ISQwXGTV6XRy84F65dhJ2lJWb4MFrpD5Tl0BzT+8dOOBtPOLZLxMImfHVPJt
/h9pV9YcN85rf5GqtEt81drdbu92EudFleuZaN93/fp76PkyLdOKmEmeXekTQAAIgsCBFtr7zrqZ
+q7diEkTQq1Ik2CiMh56Fw9i/jxaErbJ5Wgvng9gJtvH43w19laca4JAhAa2IRXZKQzLs5xU7j4E
R3tvz88r8xNMNZ3VCBAFBibaCQQzEEy77bg1LZ4sTFCo8cynt6BTcrrxqqkcXLP2BXmju90JcW9l
k5UkXZYqsUgdyQAdnCV+V7F0L3G6gyGCn4eOeMa3ml2hwa7n5EAcw3+rEa2Akcz/L9xNcvc1LMNT
Z0wOLs1/LVJ9qPL5eoybO6Xhde/zFMoEDqKCeiUuodAk6Kws0qzF5BRVebbBBg1ZGSJFgUZJ0voY
eZgFNLAOtatj1nj/4/GQmNgRJ2Mg9gOQ8j63GiwIEzt3+bvnUUHzYJhQIVVGLg866qhijlGUpyQs
wasEXhwenScnpktMmJjwSBqinQxPil2d2G023stLv9hgqPL29caxAZbOOO/GrEqoUw3jgG3W2bng
rqvgyMJSNPViXOOCCVniUblJ6uAo1nNptZr8/c9EYeJDOwmh0qYQpanv2+mmrH8r0JlgmjJQDdbY
PhrQC1R1OyOTz4xjNdyldWCr8nMJ/v59Obb19S/OhxaaaeqDirbQdNpRkW8l8xwVnBNvswIsSRcM
JptLsO2nSAfIQtcs66g5C3Z1UJ3xbc2y6bac28O2lV3g2E8jDyN4DSCS0j6awXU6fNpX2U+O1QsA
k8zpmZynA+3CVq97l3ZhB051yM/g8XP4ZHRc7VFxV/F6nvNCGbo37QVg9k089c480/o53YrdH7oX
jnT0a3w8mC7SUYtZ4Q1YepcEFfBUX/Eqbzosg9M6/7wOKLw1ztsh7gJG/74CQy6E7h3alzR2WA6X
WUnyFMx3Lc/KuZ+Midh1OGNyjI4DUBOkGz6Nh8Cje76x/93hberiGSATt4tkHqMaC8cdqSNPWpxf
j5rOsXGe3piQLccjSGxTyJOXr2A/ioPSEXJQi/F2K3BEYauZNRby5BpteepDL1oO6e/d9P/9/mzp
b5jyCg8p+P2weIwzLBZC9S+IsVwRTKilfqx0XiyibQo71s0WNDVdmQf0UeFmeSIWSNgO6pGyZDd+
5O/7EU9zTJAo50zopQBGkE6HcfY6Hqk0J3CzD/39NKOBnvbLpMFnTYntVD8q/XFfBh4GEwrSRgtH
MQSGuFxPxXUbYZd3+rSPsdkxujodTCYEyAsuenoFEM2i0TQ9xT65Vr3UKez6wMGiSt/7+kwYWMIE
vDALsKIzNiI1R+UQOOJRfizPi1udCl939wGpp+/hMZEgVqKhjFo8Vk/lvYiMCk9SQepXSEgFZCW9
UHJO849hAbVgTSJovsUQ3AeuXwFpHIiQhsEJs8gy8nuS33TDc0w43+yjXbyHYU7YqBCLQWv7waEP
X8VZEFwl+O+fimLAgIkJnucPdfREwXCdboyDU7tZbIWHwkv9sj/+OInUm4DHdvnRY98j0r+vzqIh
VxUpiFBET8Pyte3A0tjwXta2v89FKMahYnANDOMICEH4GorPY/1a1okbhpwxgO3vc4FhXKobliiu
AuguERSrkR2Sl3b6um/aG0fqe3UxvjRUBkje8NSOF1DsEpLd8CS+kMkSnumcbxBavIc1nlCMLw2j
mgVNBqH0NLJKwTVRCGz/VHPMudroZo+2+XlwsvZ66J8NlJ9HztFN9fI+JrzTG0tUNlZjIWQq/Ti4
dyv5ozamdlAYVp5rT+rAe/7kaI2lKqvS2EiXDmhqmViqEFuTeJ33nJs31cqeSEw8MMZMlRUqEu1J
xeqJXzxSeZpjjtTeIE2cYPuz02NR3yxgTYiZ27Uc32O0SyIP+/b9MXTTz/S2V4pyQbMXyaGp0cxr
yrCE0A/Lh1r/0k4dpQEfyF+GwIl2m3EBbCnYc0e3I7Fcf2JnSmSeIZnUSaENkhC36bPOMuPiJiOy
uy/Zxo0CoqE9xiQ6kXRCqM2sAl3f6ROWOnaDY34dHLTs+ZFTHOKzbi1u5vZXvCmN7UixwmPCUUDC
QI1L4KHO1VgUMLc77HWxfu3GtBnHV3BMYAqnqDGFFHCViOZ1vOYIk8Dx4U2DX0EwsSgdMk2vZhyA
Qqd8NevsoOemJ8jGS67F92EY2nqVH4LK4ORjmw6wgmWiU1wGChEDSNY3euRmbdVbRaAsh7ZPX3Rl
EuDgvCnKXWWCLZTm0ytbaQaSzKYOyKbsb7QqtedR4/SC7NsHMJiDt+7lxpAGaHO8/6fhNzgWnytX
9qpT7HGt8eMNYGX9QGOsX6gVqUgjoBkYw1oWYitYwajrhh1XkaVM+m2ANQpWPY7Xi9xwRN0MKj8+
ILAZT1CTPtYiA9ianJ61traJPFyrrehLzWxFArkShad9Z9+M/ytExhli8AVgdAnfL8vEqwSPT5hP
uA9N3sM6TzDGIQwzUtVWatFHKHduEdX+knefhPCpyPIDVly4asmbDPyJ1eiIltjEroEk9b1lpuES
Nm2BQ6dxFg8bIRwQXtvzbX3M3PHQeL+jxgsYc8IleiWnSQ0wQ5fv4yzCqo7iakkT3vWU/s6HkxSt
sj+EYo64umijuVpgILUb+IqD4gsmp3JLxQBd6cyHkPeewtUi43vY7iyLkwb7mP0egxeFp462eOzg
fPJBGy3erXg7gl3kY5xvHLDzQBtxQelQNm16mxgnUn7usZ001r7tf7KNiyV19AsW42xVLShlmAJL
S/AcWquqlQyBBRKhJyXoPgtSZaFpw9Hq7jVb8tOi1c7+f4Cq7uO3BG8HqCGIgv/LewNty0Kvwgo+
oS+I0+ghbjV/H2Gjn5eK+C8E25ejp0ox1QsgtMfZptW6WbXCr/Id2C1Pmj1h5c8t4Znox/rge0zG
70xhwSRrC0zzWrRBE/p/IMW2Rqd64LOlbQevi3iM14E9PI7BfoKDIT2AxdcewAyJFHZfidQMdj4T
22wSYJ9s2imQZ85DKwUheitZffplie0/w2E8bSyMttI64KSCtniqUpl+lxiLK/Uhbrdd9fc+3E88
+6I8xtWyIBvEdITyclAvPeon42q4Um4k0ETicbF65u0y4uIx7rb0aizXMdUjTvHurKG0Yrjj6+T+
ytpcjm+x04ODNJXiBP5YR55PUeGCHXtfe5uWZ2JNpaFLCprIGd9tZGNZlhq/n3WR04suNrpbivh1
H2QzGP4Lgnev9wEiDNH6IsyIvV1kYqL9qyG56SzZ0vxV7jg3tH150GX3HmqRhLgFzRguncGpUg9E
fOljDt3cxtAqAsNKHMZbk7KvCAmBMTTEmev7LL7Rq1d1ODT1U5orttD1IHXleNV2lF+hMicmqROj
CjoosVIQAQsvwvpko7Inlz7G8FjmN80Oa/wws2oa4odWPhVX6Sw3UPOQc9XuasVqwdW/bxSb4WgF
wbhRFIbEKDtAGOhUtJD6YMleEloxWUAN2XDAtq+CKzQmPczTLAlNGWjkMNuSh37sQ+gGZwOjW4or
f+YFiW39wakISMXND4195VyjgEP1l9XXZfRamvf7yvuJPBcAJshKtVKB/1uEPJ2t4NQ9Kg4dcaly
K8fU4tE8pB6PyHrbtS6QTJydVaGuSwoJAm07Dx6NcbHHKOd8KZ7mGLOQ9ESA70FzYXZKq+ul9PY1
t5nA03D3vy/DGIISFcZSB3jqKwiIuIdTRAlJE1SLnohqWiZvmmHbyi9wzH3BrMQx6wTAKVgbVo0e
GfWj3rmhymuzoUHnw+lOEMJxRUDXLxv4zKwxAm1B4i5fjye60S90m0P2XfR+5VTaaOpBCFyh0f/N
6rY8yl3V1iO93xn1J8wYH4p5+RoK5XOS9W6aNC02a49fK0m/Ctvu05L3TtOrKAYHloK5YBO7pLwk
iAQ35fXxbzvG6n/GhMkybEuzbaGHUfWCa8o7Ox1kEIJY1XflhAee3+DmeK8KxhOrXk6ant6YZrl6
IjOxEon4cW1eC9w+t00PXMnGeKBaCHk3VYBKWw99gs18q8ZP++7Bg2Dcr6rCZIloRX0YP+uhbSYi
2Gc51R0eBuOCs0iGadFxXynmG6l14vlGjp19MbaTtJWqGL9TzFjJUwEY42nxDA8vunblGn6I1neQ
IP1OzFqBMUkUCdS8qtDqgz7R2DJ1Vw04KcdmAnUBYBsOA6HClhR6mzTK8UnJC1fPiqtuqH1FT86j
1HGqfpsxeAXHJFFiYHZxG1F5MFSoKKJdC5y0c/tCt4JgAohcRkmV0HK99IidCOqJuml1NfxDQEuX
OcuhxXuk5NjdW+hYBa0exDNppkKLVdlianKwxvJlLP9Qd0w4mLpUXQIaf2ZjejYW/YxHA4658Yz7
bfhjJUiqmkVkyMDAupQG629zX479yR7oOsDSCz2N5048zTFRQQ+LPC1zaG6WTUxGOfPYWH3LCQvb
Rq5jE6kmmqBKYbwoCrtKFDMclXGV2X002kojW2qBbRmhHWQcj6I/9vG4/BeMbQej++qamT5QpiOq
yeVdoNt5/iAuoMbwimB0Y8LJ2LZVeAFkfKpXBUx+EQAW1X0bHyIQYSsGp2TBw2CcKixINckhMOog
80HWGvSyD776/dC6HRwugjAHbAaKDiMK6BNO0/pdo/uLypv62kyayAWC8aG8rMnUSoDAXmmv+Sua
znU22CrvcWNDXeCjFkW8RZkyrVy9T2KkknbGByEtUgvXcRpjk7jpk4JHgb4V697hMGdRVCVmUlQR
XjMiW3nKzhKquM1t5BG7F7zoQbORDPn7H4knGuNLwdjLWPEc48AobtXpVGsPMo+lccMO1lKxtJm9
kguloAu9ExDBD1rBmRreimKOFCxRQBuY+qTNUNxgHOQYuYKn8Bh633p+mUDwTgzGZ5qszY2qBQbt
Aiy88F49LU7hhK7hLvflucZ6V1u0YifzsWr+vzckY+HZxQJZVs0yVNATouAz5TqGQKXFnuXI7juZ
47I8PTL+lCwaJauDjFN1b9aWEj0ZM+fY23DZd5LQ/8LqSOrGqJoKBb6E50ILrMeuGYwOnuz8sBi8
fdvmGR5zGEnmEukVgTT6jKvGTVNxoqjEk4WJC0ldYgHiQs3OG0qLfAEHmq09oG+zfaVLh2RLOMqf
tePy30tX71TIhImgTWq02wK20Rc61+gtku50A4/Qe6uQ9A6HjQ1NUHV1ABzRp+0sSCJv6M2oQmLM
I87kGB5LnAnWkg5D4oCShtl0x0JVFVeRseDCHeJBOO7bBQ+MOWGVzJQUvInTZiDdE0PJzeXeTyte
R+rWDXOtP42JGEGnqIqewWkTYpFb2Y7QqoxGbwxINJbq5R5xJI5k9MvvxCh21HoY6nGOYyDW5ZWq
3xHlrq7v4nSy27ywuuD7vh455q8x0YJEpJWXEXqMxFeNXPXz52G6CaRv+yi8r8UEjEyJhSEfEDAa
sTimdW/JbX2tFzyumY1B6HchVmOixdyHmdFSqxhP6U31V2tLV6ZDvqHCSH25sefP5oP4G0WsdybC
RpBZVWe9xweLh+c5vx14KQUnBGpMqOjyNhFk9Fw6STTTyVRnkHmuy4NgooTeqpmSUVrykO6cGHSt
dPQBFOX7VrB1lVlrim0Sa+YMZaYOMJ0zuir61YdDdaA8vvQew3vS41g2+5Iex1NtlBG1ham3YlAq
Bf29gP5YkUejygNiQ0Sc6cuS4vurmXlKs8huQ/k6C6Zjn6nevgY5fqQz6XjUt/KAoTbcK6bP0/Ap
Ce/DghN+fnIgKtgHomrg2GM7ScZimsaFhvH5npL/0w188bP+ND30GJcA5dopdvSH4WVfsJ+YxgWV
8VxtKgdD1SDZcvtj+qTB9tbrf3ayV7y1GtQnPwbZCxzjs7mIyQyRwsmoQmSdHZqf9Pw2qz8lwn9n
4aMx6QLFuO/QK5o+VinyMek8466Zv4Q9pwFn2ywuEIz7krrIjDAAhN511hQ9LeJtwbtu/uQk/BeE
LUvpZdWNSw2VCYflC213Q1/KXXqePXoMBi7vGNwOSRc45oCXJL1RoyhB/Wa6qqTOUribl3g29/b3
VRorpBqOIfRSOJ0nn2RXQtlw8fFEZKN5mbsBYjtKXORhXDcOsqk3sbQOe+wDu6lujTJ0x+Rh4rWY
8/RG/74SKo1USW1MfKYGI77tVcqrq1Fb2vEcthyVzGoepTQEJUc6JNYdRhhA4/PutLww9Pb3lRzF
KEitisSRrpSTMsxvWrNbOPQeHRwWzTI0C8tp7dSJuXnsT6B1sFJhnAnt+MynavRcL1N62a3d3pXd
DJ3mVnfQwSYn+HSyykD6HDvlYT8Ebn+4Cyrz4UwiGRURgt5p609BfZgG589+n8nBlHrKck3F7y8h
ejRM/TBMob8PsR2HLiIwQRx9wEq2ZPReKExHeewPaZvbRs+D4WmKCd7hgJJRRCURwP9v3Fcpp17N
+30mYouYtS2XlhY78qvUdFWTc8TSf//RhS5qYsK1ruRtnSc4YdMisarmXkPffzCfhja6M/WH9De6
JKgZ/zBndtotJoYkIej0Tq8WeDP+gkWxdoN8aP/bb8e3CwoTr+Nq0GJFBopi/J+Ine6CdBrMc9Ll
9j7OT260FyAm3dKWtDUNA0DZMttTPh0kOfDmPAV3OdbrTtKpMce72CzsUGhsYsac2sdm/JNQqsG+
NNQSWSbGvDW1fNIzPJeUSWTa0bA8jQQcUk2u5y+iAdqNulquBEUY3UAvAl4jxfahJeNzgsdOQyxn
fIxkyCe6CIeW9lgciVc/07ikf6FvXagBc5S96dArMMbTxtkkQ1sCLBPyO2UIIysDV6Odh8TjfNVN
n1shMT6nJPNQkQxI8vV86s6F85T780vraKeb8BdKppvWuoJjXLA0p6AxS5zGWBHW4jba3cpimFiR
Wjlq0nAiO0eLbGFET+smKmXI1ktPCyiSBPElqHjsVTwQ1v+UJjUqjeZLpLNU8mhgD4LO5ffgoTDO
p0ekwqJXiBItd1Hkxg/YLHsyntsvsIppdtVXOvwQe7z7KQ+WOZGx2WPRMh3CqUthGYIdJInd8+h5
tkv3F6NgayEYQUiTLIZwOU740KetypmT+hL62L3sW/QgnhufR6O2nVavQKnoqzynQVIoVhP9bq/D
K7ldnNamPQx67YieBl5wXmLFsXy2RCKUImYqWghZ4dE1qIgdF7c63ddS3O+7NO+bMbHDXMoBrxIA
wpaR52QO3FrVXiRBdX8HRpVkgh4VjFQypkEGs06rKUfgSFOnVjwJFqJM3/ZBfvKVLig0fK2+0hSD
5Q4DFvRSTIc5lMNk4RH2QfMXt/PJ7+WCYI78IRRjFAEY/eac3hmL0J+6GyJzMhyuPMwpMoVpVpQ6
tDaf4m80j0/93ltOs6fYHUrD3PGUbau7CMQYQx7K6giqM9xKvkivU4P5rMybLIvYZ7Pzl++Y98Zg
dMmTkofKHCpyK6OXPIBvCVcLXds6HOkNAmRYrZUeA4JJLawbsTOb11D5dhf+kOGtvh9zvORtWJdl
gSRBWyIn6TNHHzW3JbNnSIlXpOlxSkdnkc3Kmrrpd/zukqCw93QyEGnoFGCLM4hNwYANZu8s+x2v
W4Ewp81MQiXGwmqcn+UnMbW6/KoIvX2f24wfKwjmqBEVdLBXMuRIpOFFAoUPFg08tiJvZcamjaxg
mPgxa9h6WzeAmWosUWk6u9NMK29OEY+ajScPE0LiquoVBfRr2Ct2ayxnLIUDi+qnfZ1tZ4craZjA
kYc91qrmAInO9QwqgNwNjpNotw52pdnJV97pxZOJKncVFsWqxlBiQpWHBpsgtqX8r97kZE9cmZjY
MSijGQwdYkeQWhJa+469j8FvO8Tj3Bcafv9UKCZqxHIlinFHP1T1pPR3Y32fjH8qExMg6rZbjF6F
/2iPk6d4lLEh8PRbWmCNPV4WzzFxlqBKzrC2k6RQoKFhwWmyuHkkHCBWyJ3B3cziL+bHjhfXI9YV
pyOQyGOm2rK7HEyn9crSip/Q+OAkz/yOzG1IzAIaqK2B1ZuxDpLowjjGJYp4yVczRbWQ97yzbeMX
AMYcEnGR1WUEgCyJR7PzxPQV5PK8jl4aZj6cGNIFhTEIcYjKHCsFQErkTo6E9u7SN9zOmr0Izd2h
I3Mqxtu57gWPLQpg4XfdaBnwxpN5rb3SKavhYJ4lf/aqb3gq83mzJ5zvxHLiKAvRxSGmXgxKSisd
5q+NMbv74Y9+6x0lsjQ4ZAqbdArxqcwWff7Bozgc9UFzRPXvhcd5wbEKkzk22lgbC1GA/jBm2+RH
WXsYeavmtpO01TdiToxcH5JRKYEhHDBKGB6wP8pJWgyZp0djthSQXfI20PCkon9fxfMgqkHcNkCB
ZXoCa3nXZVbH0xxXLObQKLPJaGaqOu0Rm10Dv/fNu+xKeM4+ma/JIToZT39mFUyEKLAmcMgq4GXL
50k/Fepikflrm93PKW98l2fkTKwotSlJagIj7+vXcfZV9fu+KJu/f7kssstqswScem9vSWrT2Fqo
WyqPoW8b4d9EnT0rSG7UdK8Asq7062je6ianTLhpYZfMmD0hRg2UCaaK32/C3pGj66pDF2vLrZLR
/PNDJFjBMMnj3Bk9GTUqBl4pcgTT6P/iGKMydIo65lUntjOUFRoTDHJjCNGxjYwhuA4fVJx6BBkX
DaP0nYB3ueBpkH7BlY9OspSrOUHqUGfflfSWZH6sfdo3Mx4EEwbKcVTrZoA8A8gExMmK5snWZn8f
ZDMrWSmNCQMCIWq3oNXTIVmiuFPez5beRrGDN5D7Lo14CyB5hs1EgVAM2iBroDZxfJa0Lypv5pyn
M8b1VV3OahUtXQ4mcyZraFJbMtsDWaIv+2rjycEkCrNWKVNKo5k0TD5oEJDI8ebnOKKw89dRAOZ4
BR3g6JxoPCIlN1JQHlNu8/x2Jf9iAQpziQwWiNHlwNHvJSxHBOOHFz+hQcPiF7K3850VFhsQ2lCT
Eppw/9P5GRzD58ArDqb1YnqFPR+awv6j78QOYOeVYOR6BOFi8giawXHg9U1zDEFh44BqTiCtB0C0
DC/lVBwldNrty7CZT62UxsSBQJH7QKaFaxnUs9VELMn8HLZfepQLh9TZx+KJw4QDM+r/d5XMlNCa
Wl/PeEfPdnfYShwmBMhmVBX6Ao3V7uT1Ncb8dRvzp358Fq7Tp+iAyvUtjxqCJxYTFsy+6cRShwqH
gHyaSX0/K7z+MJ67MhGhqudakuiBkJH5TgjofO24VM5QyZxPtJ25XRTIdoEP06TGJr3edV5Tgr2O
ciw18NrZa890jIenPKqcnVOcbQmP82iMFvooFM9YodMdUslTixejziwpuDPJy74FcvSoMiGiMgUZ
oy5UOhx5Y+mrnYRxOI5L8UCYVEEmhdaptGIizF5enHOQvBScF0ruZ6I2ucoQmrlUcBhBkCS2hEda
rTaPmqv4xbfZkS1+fYHnWGxaqohNOk/0KO9PMijQFdt4Ve3Myf3YrhW7zDxKzlD42p/aIxMzZg2L
ICeBphBYOiD56Y3qJp5h6/oBV0zRU1z+XPRPSrvIszUZfV0me48VZ4k0TUyQvPp0i+twFR8FP8HM
wG+VoeQLEGOO2FSWNcViogsFJCthJ2Ix9rNaP+7b/E9s5YLC2CM4ZIYxV4HSeb0rupRpABurz2B+
p5W1q99gHFLElVCMaQpGsJQKhZtJetCVzo+CEryHBm9IkysX9cOVD4yxJHfDhM+kTiBAIbVwJFN9
DkGnQMrBHbCAUBfQ6RrI1z0GdZJe9NuuOwo9+S1/v+iXMdG+G+Mlz/D/MLAgoI4Sa24qq1YOf/gZ
maOtULS2WXro9Qf5nWATu3GjG9r1zH+PpZ/pY2C+SMWcaqWSVK0UUqkwkRo8tAOnPLUdJS+/zxxp
4hiNSkq1Rqk20FIClseYV6zkyMDudyVYBjhEEfpI8va1Ke9G3d//JhwZ2JWu8NguKbG302k72ZZA
5yKYo7uEvByNJwYTJgIxV2G1+PLDgCCYtrYa8LbG/iR5/vdzECZIzPKylA3FMK+jO8HCOBu2i4XH
DOcJLtRXxKmcfd3xhKJ/X3lvCt7ISaCxL5CL3grU8KrENeTPMJgIMU1EKhoJ3ycaJDAbJPaSBd4+
BC8KEcb767BUcwX1TgwXhQ+KE56Kq9bRLcmmL/vGkVca+MlBfPlQTBhItWUyIhpexfvkqPvFU4Rp
pqqzdMf4Wp/LJ/1qPMwPfygkEwx6zLWZwgzQ2q2/03Je4IRomtBvKfGm4PBOfZ5tMLEhBWnBXGOV
p9NMqheR0AVVmf1HIhGWw0hXUjWZU9iGYuUmKq/0fUZ+qp3eIX5yVfm893FqBz+Pp4Tl8ygMEijF
ALyy8Vr1qoxAU5J+lvX+TwVjokW1yKJsJgAihdW6/0ziq5VFnhVf8HPPuOOl8PtRkIhM6FDyciiE
Fl9ryV/KxjabU2Nwnvm3bwk/jJ6wRJtVNGlTMwAiHuMr8HJYZACTIRbFF3nhDCXud/Jv1Xn/TWMI
OyOx6Dk2htHzzxTORnWaRM7AOs8emLghN3mzlDXOplYnB5J8SsbRnrXldg4Tb9/Ued+HiRi9mPeh
RPOkYWmspr41F8kWgk9/BsJEiCYso2VsANIjF9MkO4i/ys0fHbeE7ctc8ES3GBNUBso2l4RnPS0t
FSWLfUk4EZaw3RVhNs56Q0/10S6O7Tcd+60iJ3x+RYG0sXTw+8dg3OOBUq/8EB6wNxJ0i7II7jbm
I5mSGs0aDUfJuTpq5+WgH8VH4evo0DcgteEECRpA99CYrxVXbRsMIfxJFVMPSZi1xLql965ZuKR9
0LD4oTjsa3XTCFfyMSF9ycoyIqoBcy/+CutzQ64WHkctVdGOUOy7BvaeLaDo0XHxyMublDzXtVPi
WdUwrCAIOdnL9nvARR72kaOTmkiPFIC1mkXZmSIvTHySWoYvO9FJU6yOt7p9u5a6gmQCexl3hZlo
gAxnywRk6Zt/aS7lG/iF2QyOPcpMUI9nvW4CArDoGN9Qvp3QX06jg0bdXxnH4KExyaBGJDOWBlhH
PbvDufcjz3BB8UTZXE2cxTzms838YqVJJi+cq0zR+hRwYqJ4Gt52+zFw9+1988RaQTDhfawSIkcC
1Z/YWLiEOOYAeYTDHIxWNn/tubd8ngqZABK3Wo61pgCcKIcMzdAMV/Lzs+jBIH+vxXQlHhNA9HhW
4mWGBotGw5JbJw/vUQG1VV5nECdssFS0YthIk1giUMlo+giR2ap/DSnnlsDBYN9C9HYKSiEFBhk+
12i1z/5WeOMmPAjmGaRRJK1OFKhLUoVrgi6qUWgt7CjiMR1Qr9wJgQoTIpJUqTS8SuDoOqmn5qW2
A0fKrdppG3SHFXgYbf/76kyUyC6GwL6BmGXTVHEB5Umw7yAyrHL5vu9JnLDOPoIYWTHqM9Z4gwj8
jD3RnmFiGuO6xttB3XFadDhxQaGfcXUnDeW6TNsRwkSqcqsl483CnUrlWQITF4zcCNO+A0QcCjfl
MtgtCPczXbP2lbZ1WBiwKl3H5m4JMyTMeTuCUaNO47zDYejrJ9ojqFzLkkNJbX9h1dtG8FmjseMP
iTIsIVmyzim/o7Z+xOCoa9jyq+z9CpfpRvLyDoxxpqIbcKeXAKaiPEvbmhWfzqf+RnH2HQzjS7pJ
VCxJgAbDENwCWG4RXYm/wSb5DoM5ZfU0FZYWCzPAOptacvilC66kpnEaXiFkw+re4TDnq2QOpVGa
9PvIpbWMd4aGnmheHN3Kid6hMO4TYzFm1yYFSJS95Ut4kA6CW7nzF+yuQ48E7z69VXh5h8Z4UpFq
mlZTCx/tEWXt1C3t7orYk0380iN33BVcPBtnDlhs5iC5nACv87RXzZOQEaXnAUX0X5mG2YhE74Rj
ztd0aBpM+AJM7vu/sR79Vp8nbz9E8CCYCIERtxnPbICoxYNaXUu8rmveB2KpIAZ1Gvs+AEDjzLbx
hSaR5Ft6fEsiPeOF16LDkYclgxBUoZgjqjLSRhhNLC29fNnX2FaRFF8FF09dI9rHQZQENaN0phJl
R/owNF1Fn6d7yZ9cerSCPYZPuLMt1AWR/n11IknKDyMf+hS3tB5dLSaPUmUTA6vKMGyok4/PXZWi
hW1cIjgQM7Xy6ikRObfN7cCwQmBCqYpdjGndAmG0TX9xqKvmtvpI/M4PPd6Q9bbdaYjPYLYAoQTL
oCEsSmiAn6NDY5iEntfSB+GldCP5NAPK/DywRU4CSSMNk3WhM/kCyHykSNerplOlzomC06Ddiig2
J+FRq3l63IziKxwmvgY4ZedIEIHTHgbJNUWs2Kh46655IExYNYRcIqMK7em5k2eLNWS+lH3jOBIP
hIml+VylrVoCBAsmsBmYsvqWPgZpVUe8nb7nd784s7Np6SsFMlE1RktqlAn4UOP94KFN1EOP0LWB
3Qwn3JLQlBTc9MTZF5UHyUTZLIn1NpkhqZZ5kXaaEk5llPP7LO9loWb5Ik8QCZWluy4s7arI/H0R
tt33ojaDSbi0GeRYBpVBnlwdn4oSk4fC2/IMWp3C3M4+4KZ16KIigx3/bT7ufdCrzLo2GlBSO52J
LY3fkvRzRXib0Df1dsFgL32LogeYmQBGYh6r8nPUccq7G7cWQ1n9PqOzSEhGI6AWrreaK2ITzqzW
TlM0dpY9FvGnfYVtf6EVGhNgpVQqp6ZTqGG3rnlCu/XRRPUfl778F2iXti8XKzgmbVWzSTcVQ+3w
doLGMRCmLVfy0QDx/nzgcZFsxtYVFP2OqwOwGZohrmZA6cUn6aluEMqzQzd9+UMFMqG165sRqwzx
uVR/ONO4UCXYJjRhGwP2Ex9J7+7jbVu4YuiqrGGelX0yScuxE2pz6Zwpf5n+6uXWaniBYauMDQu8
YDCa64uxK2MDGLIfKJ7uxwe6vxzEwsZ150o2Fqf/yhToZpa8QmUUiQoElrtRVNgi+L9qLE03HXTf
4eUp9HjE41wZmcNqikatj2egaYuMLUWzJRm506jlsyHVtq4pXj8YVhbrbtSDRyRqvpgRueoiHfcg
xQ/xQLb/WbeDykXlzLG2JAKWb4Q4oNUGmVQe2lrw9z7CTzz9AsEcYY0UlplpAiI5o2fukHnGDfmW
WYtNm/OChSPQdi61+pzM8RVkcasEDeBa7NiiTfYz2lvu6OA63eql3wy8fWw8AdnXF4W0GRaEA7E/
RU+Ugyr16xB73CWsjZ8PMu8lhOrrQ+52EfAt1K3iS5JiZJ1QAYVGcfoK779GbElKe5d0qqUImZUP
v5f9rDCZaF2CdygpFeojaMhKAuuNszO0OrSUW/L/k3Zly3HruvaLVCWKGl819OD2bCdx8qLKZM3z
rK+/i9nnbitMn8a9zpurukowQGCRBIGF73jyAUEtLrDv21b/dZ1fa71RNTfWfqgUiFWaQwnmiOZg
RcTOTfnLrxvURkYXx/2oChkr5nqJd5Firw/HETiquaI5sO79ywFBhNwvhNgIXPUZhBUJ1i+1D834
NFgP7/k+5m+oGoYqYWrN7/vPmrQ8Tjm+byefdO1Wp7huzu8Eb9+XEWwGS9A04ftRa7la4ilF62c5
kdc8K8TWua1iKDXY2CUlEn0ytYxPuDjoKBV5NcenmS/E0lMyJEUGM+5q0PVgIaYyYApKiLLpFleh
3eX1OHuu2qgiQWzRKCW3LYgpe/UqAfdUO7XXAxjLh758Nnh+vCzuLDxsxElwa2NyQqtVENd1+neH
T7tm1gOtRaEtw8jomWXHrhyf/06mhLlLPpR2mM3IMoRu1piulrt4iMPk6M6NShTBEpcxwqIy4Jar
mc9lh5CdWtzBXkfzatYntOhcZxQDECVJOhPn4dikwwxJDrZG86uupLv5yxh+j6jX2bOg8LZqv/aY
DSiwPiozZcCq5RF/qRt9PzDjcHmRCHeXwbRo27QEoxFOHtVdrhgumFTN8fvfyRBqbtTQF2XuHQuO
wLnpjsM9rxK3mIiAOg/ZtmUzU7WYY8tUeJriKM60QJP+BeSwyNoW3nf+sHpr8H+hmzpXXG0hQv8V
JymVgD0/NEIo1eqTN2SfnKpHCgBFwvexGnTTp0zz5oFYLIE9f2zyG5kS/tVgWrEy4Xjg51wzLwuZ
N89eyah+HdKWEgj2hjrmZQlbag/8pT/mu2yvg7ur/LoG4t2cyoGfd8I3W0pgqOAiNnNx2C6bwIw+
DrE726+XffD8EXtjOwkBxzCfmrmFDPVhCMSB07ldC5etuF3yKzGeJN+3hjcR2+75Y+BGrASCQFXM
TO8hlj9hbzyUOEgMn5vv/1wyy4k45xIOIrfKG6htxOw8SOtR7F+4fM3dpPOtmEjWUMaUOwvAkaMV
fP2lFdrUxMXZHT8V3vR5BIK8KHtMMT/05EgEcR2/4P5yz/yQOFWTzzhjLKJWRZQG5KHX7Yy9ciVI
4o1j8umy05z1S4dphqbqho1uIgm4zKaaQhQr+6Wdf9Z67Tpq7YOdD8RzNyVGPkfnKcY2pjjWqJrq
J1a4D43X3oz9y8qc3bU2ygjrblB4sCeTRwmUUTGItPzYV62bJCg+TNyIvydptBElYSOvmqUelgF3
nwzTkn6mVuk6duRVmqdFjHB58a0/nGIjS8LEZUyQkepgPIyo5d3rsn67bDYRoJe+L0FhmDbxxFpx
immW63G1PaZ/wzCb3cK1w6pNuKnnX8BVSkQY5RISIq6piTxojsUaBZNMNL8kuM71i/aXDi6BYtln
iZnFMF6rXc/NfuquWES0eFGaSAA4D9EagkIKbtfmbmpcL9VD3P64vEaEDPnZPkZHoToZsFadFF6J
Xir9cTCoTOv5V7M3TzMkNEhYvPA8hZTlQb0avop6deUWpHTX6OByroqd/UjlhSi9JGAI17S2bBsS
c+629SdMRNasz39nOgkVbNOp7F5gTzw1bjwk7oRcgaNRUUpEkcxXiMQucogjxDgYa5nVj0l31TTP
Ruf3YbBkd7x4/Du1hGU3YBfZRq4yJiwHVjrroSyDirqMEsAjsxNiGB23qgEiquzkLEFFQQDpbxIG
YFqvE2ctBKDxKxg+dm7ux34PFl53xqEWT44+WRtwdofduLiEB7VZJMMslkm9+pWyurEC9Uk0gfCg
BHlVR8XU2fPKRp4EDkUytxooT3DZVjDFxnqp2tALsy8LWVUoJjlfQHH5DT+dzLbrTAhSrG+hcjTm
u7Lz42L1+fBtwimp1U6WQ6ASseHKD/l9NA9qOcGYUf1dUTwTj5CGfoqNh4l/uezthCuaEk4gYdJo
ITgs/XqxD1pV3mc51UZAQJH8GJ2yYkmmCSL4dDul33TnIefEZkRpIX7fxGxjFU6k5cL5osJn6mdV
J7by89eaN3eTk2BqkVljX0MJdjfkruAyM49L7UaVWxx5kOw0y33PLAKLb2RK54c+cxpMEIRWTSBq
Bjovjl0bmUQVr/jpl3xPtZMSSGtKqNHlTpQoApb0vX0lCthE0692oKrKKOeWkMLuciVyBDhZ9gfQ
RwSF6U/xfarcag6JSpQsGSUmvtRcuLf2UGOetNG79r1VXfXi6ubZO1G5VHtxFhil1/3d6UV+lrbW
IXVyoabBXxO7BXvkkxJSKHj+kvjmI/LDdOY4cQPWQOyOGAIubjbjQfna+eKxyaH51AQaXMBCS0KL
KB7ypBQnZqc5ioqF6Eo9Vi9ODZfUQIhMVZATyCHnZdhY1U3R4AANDrLvU4OC+Cp9zFbq6ks4iSWh
R8tna9GF32vIYuEO7LGm8Jx12HWd4bd5SjgGAVaWdMBQI24lqLXuwa1+PaDqzPl5GdKJndGSYKNt
rNFGm3TvF6qn5o92uGvT+zb+/49224KTzEjYjtih8hmusCaG14NJzTQAHM7sXVaGWhsJLLJxTSem
QhlmHsf0OXF+FhjVns5uyuPdZVHUukhYobEhL5UI3gZeLXfCS+qqP12WQKyMnGPJqrgsxhoSTPUq
sk+2/o1Zp5BkxiCiVE6xLLjQdJYJm5k39VHB2c++14ZAvB+iPftoUS/5xLYh51Yq1se8b+AJdti4
uLUn87PaqS4r9xXaSqITT/7uhiuzEmZJki2diNd6fjJazR2GK0P5fnmpzkOPbuIhmeHNS260ixcd
Dr5gqZTmBShQVM8a1Zp/vobE+VeG/OwwWtEENBXwtqBfReT3+qs8d0XBRbKjuqZFoPwJ3W/CpCvo
OMeYcVtBmNEcBlVxE/bKUYyl3FfJ9ZQ3RNie94k3adJGwTs1AQkepEXmKVdOmlIHU30zWq2rFj+S
yG+pSYn/5YD2JpH/fgRMe9N0+l4Ys/bqo+hG045x7E271dN89TC40be/8hD5nZenhVVxDoHo9tTy
wq2aoFBeLssgtZL2iqbGuTmdIcS8CR8MDHNNQVzS+GCs/Gd+E0WiS7i9PI9o0vEUC05quL3GvFVX
Xb19GN8xvAlbx9tSCczfnNZb21jLcQVghFMTjBFKjNSOqEc9v228iZC2jbEWY0XEhaDiV6VyStk+
L17N5VtJ6UKukLRr5KO+VoPAdNAQsZ3ppUhYBsYNvA7MPMmd47+DGWBrPbnHs1ObODHES3bYP9bh
vRr6hM+d2z50lRmG42AqFObj/b483WirHWsy7INX5dFG40y8QwdVf+UgN5/YLjWq4dy2uxUnHVeU
bGFWmaRwcTy5Jg8aNRjoV9+wjHxbAZK7JSlbq9yBAIyW7z6OqA68KU7avj7i/BpkHsf8gf5RTPSI
Awp0z7nhVrTkhkvttMgnQfTcOb5ZYcdCmh41Gn10k1lE5vxc6G5lSY5odNES5n2CQ1j9PbY/59nB
qIjXBmKp5GSpzeoiKgeo42D6SmPn7qAQ+wYlQdqlHG5WU1RBQtKNJ5MPbheqz5f9m7CTPOvWqG3D
KCfYqeoew9XL1X3OiRP+uXPeZink4bZWUqzZ3EILU2lcNb/qwsyfNH8cjn+nirDmBkhL1nInE+4V
oxm6DdTpE4sOfydCAgPURVRq0wIMtP6ro8duhM4SzSZO3tSSSBAQ57xI6xR6VPmKCfL2EORjmAaa
kRPuRQmSoWAZ9TY2sPYp1LCLb8aU7nn59bLJfiHwBcCRR9lq02zyhAknXtzFw1yCQ9e6JdIPDXIq
jqfdFc+Vpx9B3TAGmk+ztxGoY0hIEI7GaJiWcAtnDrATuql9ZbM+SIzvCiPqqs4mIHQVlSZoODRU
Vb5sjD3rQobGfPQ9hl9E17VINHcRmsLEuFuFQKBfB5A/bfsmTjpYdn2uNkYGcSzCq22/W9BO0x4F
w6UVWB9A5dCA/Ti/oQhezuPSm1jpdGlNLZJxJsTai+KW7NmIKTsKZLukmBTLdbXEdmPEeHYYfuVx
Yj/zltwTsxLobtXzHvKmjhTVZW8zexkhTOOF11SRW+eJW1c/uHozUMFNmU4K7qrVGWMi5toofC2b
5Wh2K4GDpBNKcV3mdpPaFvQZX0RjYrd3AvVufRWbermnikgphaRNvVmnJq1sCNO1Z30Mqu7hMn6c
PVJuQ0qKXzRSaWqtQ0D7ApbJ/zAZeOlrdZ09g4efHAVCKCRzxNVtWpml8AZrqF7qaTkNev8u4P3X
4WSaOKaOlmVGcILUvqvWYFLwruYTZjt/bn2TIUFDkkTrqDhQA+1Uois69kdX+fDPPGfMT90T4kTI
XwhYmS6urru+7HqxacUe2zk7e3KXz/ni5h8XX+RZ7ECjatGphRK/b/b7sGp5boXQUOu4W7HXIaFs
eH6DfLOhBAzFqMzjmGOdln15zXc3HYbQtAf1h8goZ37sph/ewZVp6Qw1d47NTYPZkkTAXupYDcxo
Dh9Y54XOlZUQznceHjYyJAgqQH0WLeKK0QTxs7VrMHREv1tBT9ei9oc685PSJDDicVzqndgrrHnX
HpNTFoTYElXmay+YO0bOED7rFBvlJDjSbLMJawVOsdSnBjSF1KGf1EeCo2KKeqMVPmHemPvwSlRH
6r76Erqie+Y9CQhdc1TdsgwbLG2SMLUuM7NyIjwWjiAsX71hrPxOJ/aLs9vfmxAZ8KJhjO01gsmy
Id3nqLbUb1iHCenVySJ7kM6i0kaWdKNptMoGKzpk9b+oZ+HhR/sadRLo0C/3ynsO0hthEgQajtam
2a99sH3JtJ1q3yVUsexZhNiIkE5C8YTbTadggTAZ1nVix+M/O+pRWsTjH9C6kSHhHCg9Em3QIaOv
PjvZTQ9JDPw3HfGEcTZyNmIk6OmdoqvtAWLKbHqOzPy0riB2fs82sREiYU846txsxfqrD6qBsV41
OuuM1dWekOm19iWejnOFkEmZTwKgibc1Clgg0qoelvrjYE6nHt0BSJgTulEGlKBnaIuo0wwYsH0p
PooMtmBMtT7UQf/KgvQKjc3PhEQqmiR4iC0DDGAcEjWMP9pbu3Sn4FXcG9G9XPn1u7i3rTc4woDp
33dcZ2x4mDOYcoz85RVHf18kYCNll11XePcHL11HLN5lm3KZJBMzKXqWD5DoWB+4fjJH4vtn45c7
YE0wLcfAH79rlGSYuFn1+H5Rf2TgT0Y7jzVQy3RWiY0Q8fvmoBKDfbPjPZapaEHAWXwVhAci12Z9
KSq8b4i3YqoQ/KzTb0RKwYxH1SzXc+ilFz/W8K5GE1GIrrKC2DoozaRwbvuowPAjodnyJbVvQ2p8
w9nlAe061ke3Le0PMqnUSHVwL6L+1VTdseiDpkRTPqcOemfFmFwHO4RjcseU4kgxsUmMYY3IrX0n
fmam15cfiFglZMgFEIPVhRg33eBg8mA+hHvxvlUpbm24oiqsRS9c+Gg9U1XzZ93gTTG5HqKdUVfX
9LCf0gWKfpPPj90Ps5rfE0QbKQKmNv6dVIkBKkeYrzJOTXyVTU/zSCQEzjraRoQUpyFrYnAdCus1
93PzPSrf48ib70shamrxPEYrvp825alX2lPaUPVElAOI3zdW6kDwa6AMEWA9Y0LCI3ozzPj5spNR
VpLCsS7iMp0iiOBdUCfPvUEcEc4ffk0TNyLdUhGO0l6KTlyAGSan+2WCKkOf4wkOXMz+WAST3z3T
rJPnFXqTJ22pNR+zaK57wNj0pUJ3jqEcLluM1EgK/XAxmBkrkKDu9SIQu3aIVJMWgUZTwxZKlmAJ
R/3jMPdmQXmcCmeYd6WqkJdjSFm+Gz/px+Jl9mxXbNjVt5YkCSVMKLdepKEVak0IgeAlBSOfeOcR
ZDsNKiFem8rFjNj9dCATk5RUCRL6xo5MJqSaORinHTzUgmngx/xgPcxB6oo+Miq8KIkSQkytoiR9
gjKPFgQeoH49VSX1jH/2orRZO/EvbCK4txSdzSG8vw1xZdHvdfVoIbvSYHRMSU1MpNSR0MIynUi1
Lcgy1RtzuWfVjnB8cVa75IgyVihpUtg5BCxDoblr/BVTd7ywSvyBj0Fbd35ToZc/DUNvjagUxPlt
6d+w1iUYUUYAzK+mjCj8tOqvuWl5nZK5qfKDUPJsGnmzYhJ+pGUUrXUEp9D3omVsPOHpRnB45Dir
2u+YymDpG2ESlEQhCxVRdeEn9Z6pNzrFmEy4hPzeWMzoZZkLfL+pbkdj71BJd2JV5LaMMv7fVXH0
77x5nsqdrkWu3fmXF+X8Pvjv4ssvjkMW6qPJsCarkbqpmrkJ/5hXj38nREKDVh+cesR0F1/X9fuK
164Bnng2UWQRlMnEkm0QwWqcJokF6BTspje/VfDj6RPZlSO89EKoGjIWRCzmYwVlmP6zt3bzfF9n
D6Neuely09jvui+/ubHcjjEuWRq2NXRyqocWUTkvj8ZU+zNZrUv5s4QCGFevaH0OtSznc5Zdh9Qs
XcrRpOBv6i40DKHI+CN17rsSr7VEXc35t4mNraSQn7O5ilbhZiY6S36NjDj2BzFJCcOvdnbhUtlU
YgeSuy9AAAkGRVHLGFaY3dxl6IVIcRarPDtqgiGjuJbOds5sIE3uvJjattNTBv3y6/K4jrjwR0GE
2Xkrkgyoy6v3qD6mdCRiSu7BGGbWgbUYG1PHHtrxqkbRQGn7U0+sHWVKCSHW2moTU9TCt8XnBBPL
p9ELl/th3JVUxzThh6YEEs1g98NcQKEs/6TEO9w1XHX+fhnvCIiQGzL6QgcnSQxt2HgKQd2f6gdr
XPZmdG33HxvzPRUdb25viiXcwB4vMzxTiLbUZrw27F3fXrfsbup/XtaJspuED+valFEZwW7q8mVJ
vtvL7RgRIignkCCijhXODV3E0/i1GQpULn6LG/AaFTcOJ+5OBNrJOYYozMtYTRBKmoWRGI8zddUn
rCXnFxoxMzETquj1x7w7OeyzwYmQISJTziYk1pgvpoMFCZdDWO8y7amr7+KQ2LoJQ8ldFXHi9LMa
QhHFMEGzrKIC5vmvHEtupCizJI86ceczbXZqQOsUTRxdz+QIDwEhF/ZtuZMiYX3TKQPshQ5x5UnQ
SwI9b1Zw8LcfuacdyEdYcau6JFD4yCYuM0Pr2lRsD4IBmflJoCsuKoh8Hc/k0V3x7bIZqYWSUKBu
QKoad5BWh2669m6Jvry/kyAhgBoPS1aJTnsHg/R09imhKI+pDc6SAEDHFqCgp0xc/8t8J/ipMCbh
sTwNO/NOWdzIw4BTIpVFYI4lnRnSbqnZZAogCD+xJtC6ChNHO5dXX4uRvP0THiH3WOiVaiyYSf0P
XVvpr4f6k3FbB6LSqt6b7+D+396A5OqnGlna1p7gEUt9W683C8XkS2Cc3FsRWbnSNytMF+VHK3vR
cGjsXy+73FlGjs2RR26nGJtQUdUEFsuvi4+q5yDR5aWonagPjT8GKVpPvfdRy2+FilDbBK4erYY5
aDBc2theZ2rHoTfcZKHmJRERK1cXdENaJ4OA1hA0Vc7X2STq0YgNwpYQoTMtK9IcfF8Ng1Y/lukh
STBZ9x0NL1tjyaiAB/7JEef60jpi6BPHoDuK5YsylAQLs16bvBR5g6YK8uq2mwlDUY4sYYCpVHNV
iqa0EM1Vox5+C/uHKVSfCF8m0h9/vOwzVnagG0bOY7cEplfty8rX3cnPD8oxo2oVqFSqXNVU2eu8
os9T7D6Cy0aETX+qA1EoX96QVxMC2Rzx+yZkimatGBevuDnzSyQ1Ba3o/IiefnVneNmO3FuJfJn8
UphW68AmkfruUcaCNt19txNVC3Qik/ANR8KC2rDnrhDubfUgkE+fBz1xOTV5ndr4HOmo0FaVM4CQ
R2x8C4aii8NCKJK0oxebLg/weIyaKiJwz0YV3g0sB1kX1ZJZBzEM5j/tx7X+w2aJq7WEw5813UaA
hD+Z2ThDYcAn+kh3i/ng5KunjAciqs4e6zZSJPyx+BKuWQgp+n72uY+o6l32GB5EI/pySsDa+fmy
RMpuEhpxpZj1LppwVZ1LvEx+bGqiWeL8prdRScKjvq3nOf11eQArcOPld8U++lAf1odlF3nzjXpq
DmTu7LwLvgmVG/6KBCPRux6OroFIrLzP/cpTvP4KQ7h23Cv86UAiFGFImds1ytAtpIrzibYvj9FJ
SCy8+bEF+zG6dvf5DTteXrnzmLjRUUKpNGnCMcd8H9TasR1DyXvbu9rzsgM570l5zr5dFnf2aLmR
Jjx3g4lDOoSdU8IzB2VyrfJD0tz3KGUe9dE1Q/eyrPO5r40wCadyq7fKUjS68rvoVlQZF17vDi+l
K+qMaWo70pQSYg1VleaxClMmMcYwim57ZXWH2p12ogpYf9SJ2y7lLBKYDOlqjFyBMRfnVrE/6e/h
JBKvqP9Bw1+NWpvFisZ+TmrRlDd0ibdWhxjAu1KD7chVkrAjyZ1JHwVrhnaD0wYYEWLf9MvDjIa8
FtsklbwjEJhJQFKHymz1KozW4q0x14856jYmsiePWBq56c+uJ8wvWiBFOdTH2Mv9+SA4LFYPF9Ff
j4tUkTvlfJpUt6gOqjFb4DyBGdOjKFsr9uyxeflnYAnlGZR6EmiooJIzO0EepFW3C3uyyBpWYpXk
WY5RZ6mJUSKU1rvpagj03BWcSBkSuwvDvGPBHN6cqMsbpZX4fePv2oS8Syc80Ui/DOrrQiUlKaUk
fAh1q1BrwY/GnbuyOg4rWBGiH5dBT0TLHwmWt5jVJExwBquYMJ8LB4zpJ2qfXDX+uAyNuyqPdvyh
bSb/sjgqejXpqFGldeHkJtyO3QHHRQZJNMLwG/vJ2lfo0KQoRqg1ktDCbnhkWgtsWIrGXRt1PIRG
5xeJW8zQmeWocupNYUU2ZDpO0dw0kdZP8GhhH9MhJ+5X57tcrTc5QtGNs3XFZFhmKo63D1OAwrcP
IV5kbotgPoS7EHOGzB3LXAxOwqMWVXpHqSj5YbI4SCk2UDGxn8z6vme4cTXBZcc4v05v6kl+WMST
XcUMhT7Ronxordo3WpvI8f8XyHuTIfleq8bzjGJ3sb9PHx0xq8ubr+zvBka3oU2AUIgymuR4bbxE
caIIhRLd6/WDU4vJU8QxlxIibU42r0untyGEFaPX1I9TXbtp+548/5vnyRm31BxtbVQhpMLgCfZh
WR//aunlHNs82isfOSrVQuMUJffzsv+770ubD+b82pG14P/v48dkuVeT3eXvE4sg59cs1OGitg7h
kTpf0/RuNV8q6nxARIctBf+ojkadiNIWo76q+qB6VyHGZomFihtwiTFjgMfiQc9ZdisGNNYEelEm
kqI7bllntxjf4/cOmD4Tf8ZIiIlah/Nb2b/hbUvhrUR5j9JnKDEk7Z7bjwa/m3PEnvkUmd+z5i+9
SorvBStuhiKrGi4Pg/6z1Imoo0wmhfYU12HTOzAZCGpU435RvmjUg7Gw+p97/78Gk5NpI2uVFJWh
eMbVRjdRAmaDNln/PFI95oT3ymm0McqVdNYhp27V01Q5fs+pdxVKFSnG23AwkqXHaowpmgIHExNx
jmn+yUo/Xo514UOXTCbdRy3EUD8LRzYYuPpAEBkeJrzkxMN1TLHj/pej0tvySEE/D3huq8XyLFfr
TgvWg85drXZHD+NTUO2F0kqqUIbwOTmFFqdTHYYTJGqY5jUqp2L6NEQEFPyXJMmbWhIWODzkJedC
yJ7tdKQds33+qUlx2xH8VeU+QT38z8urRuklIYOWgH+g0iAyZz2I375p2Ca5+XcB60iA0FoFqlJD
CLELJCgaEAJiloFFTc6gVJFgAe7XJY2KzXJID6m5b9ebdKHOSZfjlclNMWkdTTnLIGO6GivXABem
4uUnUGEaDyPmgJb75tR/vrxChLMzuS1m6VOjrxtYTzklHwX14Hzgt/AKca0XOWlOCLxsR6ZKgGHn
s5GprdjxLN1Lk8CcIswdIRIupFYSXPAV0y1yHZZcrkykVtcjpq4dpp3okCl2dEaJWjgJMUAKrRid
QKeZ+7y84uvL5VWijCZ+3xwTuoabs90Jx1iOo7NHDVpMzdi5DORMldDBaorSsAU6FLx05/q7Zfh1
ea/0VJsUJUeChHldVq0SjQVJA/iOBjeJwKIejX5rEbggIvK/bxlMlXBhKZAvXUWNSYlnj6a5b63r
2py8ovkwms+97uBm8OHyMhEQy2RyuyIs22YQx8X0OrkFsazLThlYxfKPoic6DSKfersiHENOfK95
3rYq+nJ82/KZ9awkHnvXG+m/R1RQSvzue7NVL6FqiQUrY3dA72vxmWfEUhHx8+sCufFvNEFn82JD
hs2fumifVsTCUGaS4ICl4JQDvRLWJdxPUepO2bWu9u7l1aeESCCQOXU7laKm3wZT93KdK5XLDYq0
/b+8r/zvLg6CD2k5nP/tw1L3KQhNHsTraATyG37LvzgPyr6+isjeccqvZfa6jDvRysVBkj/V10uA
+iZ+iK5MYCrfx4cSxIB7KvdBQbic1DZzvhQ9EiC+8aTc6QEEQsvs2nqYfPEqW327vHqkjhJc2HPF
ssiEPEUDz6GgMHNuNQyibRI8Q0Re7ZUelQumPEY6U4Ck0hhbcdVIWezxaF9P6Oytib2QECJnuLt4
TqZKnGYd81ts7BdUlU+Hv7OdnNPu7VmPrV7sT2DsEA/A2Qc4RzD4gsugeELjx9NliZRS0imirlgU
F8IhjeW2N/e98TINhN2oSJNT2+ZcrUYiqocHFCHYV2AgRPGYpx3XvfFgXMWn5aRcx6l/WTHK7TUJ
RcrYiE0ujswzashEa6eDgi5MRHqx3dDNA+cYk0yLwlgXNkpNgpRymTL0NGD1yuspsHbsYPvLff71
V+7+UBAv99TKSeeMtVf/s3LmqLioAXWz+GudETkCSoh0yEBll6br4pBpjbHbsMnV0RyyRhTiE9uW
JkEG09OqxcwerFWyPljhuDer2rvsD5QmEkToxcqHUpTN98aPOW2ARo9pRTW8EWcyeWD1HLPe0WLo
gd5rpvhOd1s0tdsn3y/rQpiLSyeJyskVa8Y7va/Zozs3xZ05UdT+wuIXXJlLuNBPBauTRSw8ZpoU
6X3j/Mz4D13R3AmegLlAwWWViNQ2k9vK27zKs9lC7GgP0W106EATbwXR6AoC/Gj3ruOerYt+WfC8
MpkbfLItZzLNEvfpMvKS4srAYM9keU+EboRIXp0Ulm2tBYTEdiYOfDZMqRnvidCNEMmveV+D57EE
cWeEWvlldVFv4DbZe7L0b0LkBLq1hJ0dCiHdcmcwz26ZWw0/CQ8QZ8c/XG4jRPLqxGireqkgRDnZ
N6LsV9SegDpj8ONDhlkBlIufRYSNPMnFx3nkQ6FjeQam+tEU9KrumsozodXZPWEjRWi9OZErYd0Z
qQ2tqsB8EH4NbqJj+PR/K8g4CwwbYeL3jTBw7oYO1yCMT6fcuGmb3WVtKJOJ3zffr9NBs7Cdw9lm
v6swUXDcRTF1MqeUkDa2ObeKqFcL3JMicDAAo0eLOpFQIqRtjTfdHJk19IiPzcf4XkxMxAB0x8Xp
cQzm/XKwfJtiZDi7N2zWRkKDNe5NoCoYGZTBcTELUh2f6vApoZ70qSWS8aBxKs1Khb+tX1g5u456
rNPcvewHhP3kvHuK3HHfov0Rry23E09d23q+LIDQQk64F2Pp2LYDH2D8eqyuYnasqOeP8/eUtwWR
q1WTkhtDmYg9gPkit/XPBRA98WYgqlZQK3+gqi0ptSQwsFYzG/IaPlBnX1Jca3vrpFOmo9ZG/L6J
0dbMTGanMN0y5N6wmEHsKP7l1Tm/WW9MJ+GA3sVNzRWsv4qe7b0YjZ7csNE376Zrza0963hZHqWS
hAhFCxbc2oBKrY4J7PMXRiWMqXWR8ADdTctQ5XCFeq6DXL8equLgUHwplBAJAEBLvdTVAKNZ4ewz
pQmqKcZYn/xdBwJLNxzOBIe8tDbMjsHnzXKxNsdpDQz9Re28d6yHo9qOodmW6vy6em1cbKomHrYD
1kOvYjcUTxFWcFnC+dvbRoTkxdmgNtmsYkXEwGOBz0rQfR5e/nk4Gtz85bK8sx62EScZrV1QOYnR
6EDN1LhS2jBw2p+XJYgv/HG62UiQfHhomzWbEkiwlNVDI0ZmZm4eEk9TZ/eYjRDJj43YztsO2R6/
Z23pW9F4rYTtflZNzENXtMNljShhkj8r04SxDwM0asG5b4Y/FxylHXAmVZ8uyzlTOGRjSq2tcg0u
DdSRfAHFO1XjLMroN7E3O3d664pRY6IyXhBUWODk3vWva6C5iY9nFmKr+3PdIJwz3bQdFYRkco+o
Wpg5Dqb26HM9dY0QI75XV6U27TOA+psUuVO0V/I4ti0TEHqTH/sjO2B4Lfg/xXjvZEdly/509t+F
SQdtZrQY3IYSNr9vnplyvc4EPPzpGL9/XzpYz/WE61SP72dTFahOYLMfOShnFCprQCyNXLg2TEWZ
rhGWJjNOSbVPu8eSIpOgREiulxfW1A0MqqzKlzz80Cytazr/793td3OJ/2GDpnq/8LRVoYYzfgrB
y4tydCKAhMF/x57fJUjYk1tsYrVtjZh8qX4EScGBPTh7dLsiYIYT5V0CYy4JkzAotVBPGjswmZ7/
TM3Cd/IvdRbtePm65sQFWyDMJVESAnFNWxoNYw/9QVOPvPrZT09D/VqEh6ZbPF1jhF+f2ZR+t6N0
tlb7Oa4tFfLsG1HPwA7iTarzbYy6QZySk+OJOJVv3X3uYFgkUjx+zF9rMLpHhD6Ec8tla3zOx1UT
6tTdSzoc0vU4Lx8uux4lQoKCyo7UyuggAoRFr7qynOzWuLWY8uWyGAJx5AK2sUhMzJAWlpo+9fyj
OdZBGblq9/9+Xftt/eUiNnOJFqNcICZvH9TmJUyINAsjHFpuBtUtrcqnHAKmKzx9uTX4a+/E6+d6
4IVrBdpdM3iobwfffrqnUmLUHiR3itoLc4xoFVj3XYl/8cBGQbKPJ1+M+1pO73iX+t2aElA43BrH
KIOyoLTtKwgUjRCji/HMte3p6B+xfCpnTkWUBBiVofFhSSGyZ9G3iHf7nmSEojxewgggRL2OOqwY
h2PmJVrt57VyZWLkIYHqhC7yHXyK0FfUhwgtUHHMKM0lGUUITeQ7uNGWwzh3MJbVNn40oiTDBl0P
0XlPeLx8CR/GpUvDGEJCB11tIxjq59blP2d2HS2ZZ/eHy0BB6cR/32uHZZ2LUYfRWGztpuVqjsud
MhBhfH5ldFCEI41sMJmR0bBNBtIx6LRUr1XyQZmIA8N/2YfeBEhujLofWwP3Joz2ZfQNvDMpns79
FoSPIEdwlft4InYKSiPJqdPqf0j7sua4cZ7rX6QqidpvtfTuLU5iT25UWWYkat+3X/8det4v7tCd
xjNOLnLjKp0GCYAgARx0Tb2WLiRavhT9NqOGl1zelp8CyQyMCb5ttRoEyuu7On0w5iNJYfJSwfE2
WHDAKOuYYJCRO13bXG/aNMUrxbLsymkb609FtXgF3vnGNvfX4uswbs35+bq+XXhkgpMTCQbLYbbg
wP9V4WIQByxzYsKpPi4HVHaqYQ6+JhA074sBM2kFXxPV73XxMDyDFJt5Fk+2qRm5GqZDgsxteOgt
52+r7bYmG/yyq/++Lt5FvTiDEvt6BhVHU2yOE+aTMc68Vh9RHRReR3ipinmzbWcQUuxawlibIcUC
RhZ65cTUxHhbIXbd/C9TZy7q4RmYdCSBrGlomAF58gTNyvEmgw+KW0okatUk83VAyMGZJlbNCubv
YuySIAkfRHlTemuiQIJuYCf1ULJgFuOmDu0cgy6MHqzDdGvueFj43F821jNyeyTb9WUn9bqWcvSK
sWhlvYItNmi/W5gNPt41W3ZvY+yg7g/39CTmC1UGv1iaHM0WVlImdQ61N76oh35fPUT3bjjdj2he
tv9JQeacbzuKTojYSZn8BCMnBrB3ABNDgL9gzPVnXR/f43rPllFyIFaXq04EKwua/pviPpEGdvG6
dvZ9yVukYK8z1hTbpCgPmrOvho2b/VVUySad1fdELGdQkrdoUltzVQtQS9/sUCd5imxGrBZhwHIM
y7luDYpQgrqre89esqesHDfuQFUTCBO94pXkTo1JV1sMPhW7UkTPRhGrh9SKbucaLXqOY+/TAhVk
Vv/9ui+khJP8Rq1mtjp3WD8XzxCJ+lhbGGteE8EFpdKSoxiHaZx7JsxoRpVlX6KtYiQcICGHHLky
xWIVmhFxbU8YmHrDHlNclZUAEb/zyg7J0Wu22k4bC2VbeeEvMbh1bky+0ZebOt/N7qkdH/5oc+RA
1kUXZaurECovhltcFO9KDfcakh2P2J43lCdN5jggyINY9fSd1+pnw6oIG7p8EXy1U5ntxOa8Myxx
PnXh8FnUsZe7EXQMVZChy5B6LqL8ttyy0S5lk8VCIvNuDhK/T3DbTQIDySRM6PCaR74pfSoPR62i
FFRE5poONmoG4bfvsyywGaEML8Vl17RPCiR46QyuukCo1AhBvJQ1KM3fTr7yiDGYIN7OfPWHeVOl
J6xrWHrFsnG/DMH0MkmPauOkZJW8hpXqeTeAQDrI1unk5OpxjGPCsZN7KDkNMEf3ltkDg21Zu1F9
jjqHykfsdFoPTRLGfha8p+jz/MDHhKxfg8+qSCwLSTBcTK088vQ0vsn1qvbWIf3rT0zblTs7HJOb
8WDAtJGT8vi6bZwFJEDb94A4Fu6MtuG8Gec+qXFVlj2GxgxW5GfOEfbnzV1G7dTly8FPGLnOvchV
01EQqaN7vd6bnnIXHfRdv+s27I59z+4x8smPfIpyhQKVEg5ubld9zCBbnc27UX0qzDkoJ+YzqoHy
N0Hnq3jsV50ostlBoQWQ4tzjt/9ya7gYvoNGpiVAapqsrr5sXa+AUnhmjCNeL9B9GAxzvF+dAVM9
flxXDApB/P3sjtVodTZwC/fW1ATzN5IoFTX/ktoecV6fIbhDmq8pB4KRPhmoKFTR4mpkpddSDYGX
D/7XxZLcbtlmGTMbLNYIiuS4jnE8JtucSoBTCyb53rVz5kRdBApGAow5RodSVkQhSC4VZFOKFgst
492HJt9l78tswQv8nzOQKVv6pc60OYOVTihkj/L9gOb4kartJbZdrmdPkL5VowLbbs63WbWdyx36
gT3X/fu6/hKbLpe0T0WudNmMxcJYJy9eUZjPBhyIRMvf5WvMzxVjsuFrjtuMK4QpwUBZMg2Vilao
6uamZcZ9Ov33Mc3i7HmFk8x+tAcrnkcIJeZcZsVhxvsoeKqvr9xvjtVXFMn0Y6MY68gCShViMrx7
Zz5rgXg+ssEtjvo7zKnqkR6mHuapDRN/P3MHOgPdb65gKefe3DUoVUnjzVK/60x9FU1yBevYR43L
oeGOrhxzzVOQImTFu97Iz7ZJcgXIpawgCIIoa8EPaYsqr7kiTlRqtSRfwPrBjqIRghQtD/VWDdu+
fdTd9g9hpAjLaUCP3NpQBUt9WM19qx0alVA3woTk4nUXD6RpJHSat9wvwZffYB7HpsN0bgwcua7Z
FJQUEKhTpxmdC6ipBrO3hfIR8Zg9pBvD3Vjzh+tgVFAg17I32rymlirWDg4o9+IP2a7CgNW59jnH
mMs8xLAdYi1/c4f6qd9yOXu/8JqbLjQPJOwJJoCLoYrqj+W5OaGm4x3zkeGOTIYh5yJ2dOVy9nKJ
hmEecJ9xihikzJ9BpHN9DS+eeGcAkparqV1qmahPYc7tysJS/3j9+xet6Oz7knqvVpe5YKjEJUXt
v8Vt+leacd3PqXT0Rb17hZHfJBXdnrNOwzrFgxZqVTgnszdb96qLphaXUDvhwd5cAc+wJB13lImZ
igORrEb3LKQY9Nw58MErp/ccfWdA7Fd/XSUYK60t2BsrXsMcDAsNBkBoj277feVE4TQlk3Tsza1i
ZiXodFCa3fuZfqzXaptkQax+uq4OQp2urZ108OWZxjOXCXUrtdCKVN/Ryn2PyyXbdfXNOoXX4Qjt
ltPumqNX1dRCLYpoekgqa1sv1HglCkKs7Nmh6s7rkCkOINz0U4SJyyNRCiMM5NqKSSddr1pxnndY
sZV9bpXdqAVK9I2hnt1RN319nKmpwYTBOpJDiLqkKJoY2p2kjjcjc5Z1COyI5DAFInmFLO6GVm8g
1IDogLf+1LHtmhJFHYRPkF8jI62Ym0wVK7f0/tJvyi73VMs3tL9dah7E5SzMq6nKj5K2uhRoRMOq
GVs8WbzMHD2AoDPQ/+n2IkWBIfDESUssofwsybpcYbUoYHPLGtwrxzrtvNoglI8CkdzC5OJNobSh
3GNT3XWds6mz7maw090fman8LpnbelGPmHgRRE730LXadwUTdq5DkDskRD2zU8Xmq2aCZTRwNW8F
Q3eSegNqWvdIXOFFYT9annPMUMxGbBPh8FzJPdS96yS6OMCTWNlV7iMwbfVrNpZhAS7D/F0X8TM9
lLzFaCiao4qVzMb4MPUYmD5qp6KiLjDEcSETymiDXqudcEp6cYceNS8zJl9dN8l/p2f6JfxxJT/R
NGU+uwpWDxRKt9xwD9nyz3W9uOq+bVV+a1zL0rQyUTI7OnulPWlUSoT6vhQsRFPWJZi5iwDOXAKN
3/WlQWjYZRsVQaLNUNAstwWYi6Ep2YgtH6O7aXlOjI8mI6KDy0K8QkhKvBRL0qcLIJr674r9nVN1
NZQIktYWapKgLRXfN7qNbt+iHrKghidTENKxZjNXAaUKIKbodq0f7SJISyIupCAkZY2zCQwxpfDI
+oxRnK03MSe0SDZ5YjPkyYRDUTgZyD7Fs/+yG1bHtzA24z1G8XO/5eGEoz39X6Wv7d45eENSCJW9
fHEzXwGkyLavCzVlOWRIMST12cI0dTDiB91fVY6yBUGIT9UhUYsmHWRKxdZGrwCYuLupuZm08PqK
EXtvCvyz04VbqpHXMb7flX/H7ge2bPp5ex3isghozbEszM22X9b0DIJlhhKDbBEhurpTo51JUVRQ
35dFiBUzTyO8dwzuY5s+cndz/fdfPjNef79YwrPf30WjU9gVfn9m+znGsmVloHaax8t3xZavOJKz
QmqlX9ATgzNj7PSNo9WNX/Lki11TnACXnwLMVyTJbfEhrkdH1GMlpyEElf9W8ddbc7uGGVjByCre
yyr2iiZ5MD3tGkyMxfrlp36fg/aieEg22u2wQfGmX39ZMOGK6jiktkzyaGbLWyfuIGCkD2GbOV4/
VGE7DL7z32e0iIP+p3Dyk3Vh9llhqFC+GE0rSfOX2+HNjcofXH52PUORDuN5bDpeiWxmqvuaGM/8
b8o22uWLNy6Y1SLymTQ5ELGM8hP2krdDFYmcMTdUf9FYoDc8VDLD16hxGRdt2MIFGml823FkRqC2
ztq077sp0BBcdsqXuAmuG/FFJbRRI2AhaME/yY/yypmtMgP39gxqybZ9GssflfH1OsbF5TrDkBxR
Ylh9XNXAWJGuUmffxJzkJvOLhKjmvSyLa9qImlzdlfMXizLEfM2wWEve3SSdvW+jfpPX6nuWzNFV
VKeibZM5khGpTt4bejNNICBbnlQ79ode++4u05/ByLfdljVlX+TzFBiR6YH6/UvF5se6ohKxwqe9
eY7A6yf+oUPUMmWfN4LJyBWbM4IqIgKxUDts2mK9cdddTz1KXcKyVN1CYaaJ/1wJK0nXCgR1Bcyy
XLy+UD0Drx8J+9jO+7Z4R/BmaaqBo1WFLsjPulWXVAoGoU4BG+sPbjfd1HBz7kjd2i+eGec4knJH
1aQxEA5PGAUk+qsxIw7jIaagxSQFugTnkoafg4m/nx25llmascEg1JSj+CYJrSXxjfbxv5srHALo
J5iNami5iGLqMbrLWMoJTZzdMVq+5BiF2hoYX8uJV4LL0tg6Cq5NzXTlhk0wFnEjN+sJVT3gUyvm
HOxxcblxy4i47lxyQBbe3FUDFypDl8v8e0WMNlDXKVDy+bDaO3XJTvocDv99iILDznGkE51Nep4t
NTxBOqW7rL6feXQyZ+IR+eKqnQkjuZ/VnS2jml9AHrVxM2aPKtU+R0DIRf7tgpt5WQFCd1c/XfEs
yUNyHCGxKYZ0dutmavTmCpBytbdaP+3zBa2BRXfsC6r496LfeV0yQ7qdmJG16lUCKNbrT7mVf5um
yJ+V7Caa8h+Z+/26/VwshId7Y6DzcV32ZlJXkaOMX8u0KUAxa3+qDmngBOMCvhIxNvI9OeBzMLHM
Zy5BidALzRQVe5V8MbtgAVe0a7zj+miBLwZnuK1rb+ZOpJqyWsOAEw9PRDdL0+wVnhAQl7foFUJy
o8ua4HU3wWmnmE7osrDHNM+4nTyz3M4t0YN4eYNsBAim7eDIk0szu35kKBTLEfS4niD6iQLnlH5d
UNTHN1RR3yVbchAnoKMEmUtXfs3Js6J05jrHnUL52q4fsjT1U6b7hMqJME0+xc9RJC2wE0y9aRhQ
unAO4t10i4a5Y8w8MZqr2MR37kcCkBJLOsqrpUnzegJgu9wr+mel21qdr7ab2Dn1y13nhKkZ9vOt
4Zwc5cFVS88qiV2kfoHkbHWNQ9cV/ILYOibtYxPd8Yh4LRdK93ZVUZto2LqhgaTjV9vK9dbieVGg
qsOo/aRzj8uYb64v5EUpmKrigUe1XYxMliAUs+eTm+FGht7A6Divd6ZCHLOXHK1zBiF5v6kqE56r
HG+7uvatG/5RlgmFYzOuY+vTdWEuPgOdQ0kL5kZ2rM1aCq14RucmyBEwnqZF1iTZtdvcr4PuPRt0
JprkNaqpMtq8AZ6aPo2AGL4RAom1eaMBZwBi+868a1akS4teNGFX9ncjrLauP22SD/9eK6n3B0oX
JCPu7TlBsJTgwUb0aKmBsczetBLEIxfzJud7JFmuubSjqlkQSX8UY64xxu+G34xe8lUDzQBuyxvj
w/VFpMSSDLVa9IjHBVS8qT4P000zPdXZH+qBFBPVo83itIOKN3hwZMsSGsl/J9Jy2NmyydcxtPb0
xpBh2ewunMZ9VRNWevEicQ4geQJrtFPHil5U7d994Z84lE3ZFmDU04hUKrEncrIxqoeywpEBt9N+
wKjPOn3i1DWZcgbyKZtkCscbp8D4NBRhjeY5YT7KJ9ws/p0ySx21hKOTs45rYreLqgEQLXR+WadB
kZr7aj5m5f66RlM2JHdCOHW7FrWNvaqfUxRdoWZofcJoiaP9RXnQQ+fJJV8LKdkk38C7OHKaHkZU
IOk95WE/nTTtYaQMiZRM8g48cTUlzrCG4ij3m8+YuuknG77Vv0zP2Ucdcz47QvEvHrKvLlZOPRrK
ZBR8wFqOzie9xti55B9ityhll7zDmiTVWLycSgHuy9mtgZmH2Y0bLncwrwctZMdyS70LXJcKechf
Dw6HoRAYBTh4tK7umvKOTH9fl8l+c0nnq9JWC76fR4e+P6r2p9kkfAQlghQ3VFZlTItQ8r7LjrpZ
n0aXen2kIKR4IYnzhusc2tapYdQdZo04Fwh1tmVCqgR5ogijkxAgbNXW4x8Sv/Gde8xi83uYESjw
6HZaamfE389CBlddE4yIxLJhkmJVn/Lme/+exOTrUYFXu18hIt5oEUZAQ6oBHeornGoGgkdehYTh
iJP599EPAtRfcZpZ1WYYp3AGxrY/Wb52XBAypEEScF9/iO5Az73LH2Ly0kTphRQyFJpTFO6MNZz0
j7P7ZORESon6vuQRho7FRpLh7pDmmza/Sdft9ZUjdEDu3ekrW++1UmyQUx01O97Y2gJPUAfXYcT6
X9mfl3vumaqlczXzWOiBldb7qmh83NL9PLI9fWjCvJgJh0BJJTkErVEsvWXYlRiHXqWGDAO1XSpr
SYQNb9Kis24iZnCBMqOoR0cNvRKyH4aHbnSkkasniluYUIUXD3K2hsmoxUhkAQ7FmbfLlN5MbPWv
bxMFIXmEuVB01q2AGDGShz301Isg9X3JHcQYmRibInLUeyPEEAm00riEQlOOVE5EVWpj9pgLiPD3
sdxrHwUjwfyhxkhQ8K+WKMvGWGnrj+4NoOT41fukypAsRYeQp3dv6viUlrfo1b6+M8LOrxmQ5Aci
xelZIXTNqD9PFThNPurxMW2fMuN7Hd2y6vk63MvQkCt4claUaVrHMxHrpBjbhQJQr4QzbY/lMYd+
C2fa7MELs6MG015kVDk7MOTMGF/K1GSVwN1HWzHHVZQyultjRwVzhEeSM6Nj0sdgQYCaGB3zp+bW
zW+M8ahOZTis34jFFO7m2mJKwUNUxLMeiRCoDbQN4rrQKf3vQyD4qPJPjFBGygDkIRXquhq8FM6v
WPzlYHst7jPCCtTaa767D8mR7hUg/K08pGKs65HVLSCXdd81n9r4piLf8cQiXVtEyXf0uYLyIx0Y
zfIyFz4Nxp17i3Fo30W7BS89ShcJZyUPZZ7mlUVMOEPOdm71mTl/XVcLatEkr1EXvDXcBhrIFjXI
1VSMxwOrAJFRolAkx4EcGdcT8RoQq2pQzKofGXMwutSEMuowlDt9xqHT+16oQB80Ocbjof7T773o
cQzVQPXAzUIcVb8B1E1m4S0SCTNJMDUy66hdERklJzv3RVuucosqGAyJ95t9v52+UQ3+QsHeKuBP
QLn6rZj7VJ9HePlaZ7vFTcNezBlE3WBlUU84lzftFUp+YckiNK44gEqRY1iXJCzt+S5ziHfpywr+
iiLc1llAAXbDxShnoNjJcDMpUVgqFD3Lb96KXjEk11cVRd/nCTDUB6ggMhjZjbrP9mICR35D6QS1
Q0LgM4FstoxgqQeYeHoY1Dvd3jhJ4VcKdVm77NBfpRL7dwbEV84tdB6D4Kb3wchR7wsxkcrnzlaQ
L7Rb6r2I0gfJ98VWZdpRKnbKPRj1fZR8SioibqLWTpyXZyIBIBmaAubEi8grpr8a1InPs+/GFPkx
pXWy25uTZhxNyGJqlhePd21HEexSCLJnKM1CHYQaLCBjM+rTYCaE8yH2w5LeTIykzdgUAWF0FOTN
HxUte7CoOxOxI5bkBJZmBjkoE2Kkh0rbl9V31Qyd/864LV6Lf6qyJTkBxzVSzlPhRh1ro7DPU/mp
7viGUfz+1JJJjkDJiz5rxEW2T3EczB/T9WagJotSGJL9G9rsTnYOjHG57Ww0oMe+hclC149tyqVZ
4lecWQomy2tr1ABFPeT3JXowx4O6iTzBfOzu35dped0eyfKzxFhLK4YS5Lriz5mfGo63MsL2qXWT
bL+t3QQDpiBRa6XeouwiG3bTPF5fNwpEsnsMO19NRfiwdNIDVuQeUwqvnL9dRyFsX67UUWsUDo4J
RCn7XerellSKkpBCJlXH4zaSybpYquyLEf3NcsxlRgHAdSEoEMnynSnqDKcEiK1np8aMwaag31aO
RcAQDsZmvyqyptjZ2IlTTLXQDWkEsXOnlIn3jvExv7gYma+yRhKPceEtJyeY57vmL94SBzK1YJLh
W5ihmA4LFkzvnjnmiSl2gF5CYrkoEPH3M7tnyWQuugoxMAHw76XuT3bjfrN6h3jxo2Aki89rnljZ
CFmq3vbGamfUDxonMAgrkXu7k3hmKQdKYLmPmZN7bvNnoaUtGXtkacvcuRBC6Y/VuFWHzZ9ZiHTE
s2ZMMaIaAqC6ObQ4Oy6r/qW2nq6j/OYq/dP7yr3dzeJG8ViirGLCBQO9c4fsZv2QYGCwtbGOPMj9
hsrGELsvV1mgqqzPa+GKjana5u0aNFGyr7I6vC6ZWJ8rdxmZZLKPJqdzhBtTD+geuOHbYv9S8rW/
DiMOjmsw0qG/YMh3bRqAcUzH66pvHBwWSb146/op51RgeXHpDEMzMNjDQKGmdIrxbjBRx7+KFM2D
83VyfyhUi+NFszlDkLQ664sR3aIqboBNGq4YtFvN6uEdK3YGISk2ylzzcq4BoaI2ie9W8NvkZpBb
O2YSKnCxJcF5hZKD2FFJqjnpAJWcxs0Ulvdiov1yH+/17Qqu9P4m37q769Jdjp0MG9VshutYlvxQ
ZCw86/t0ElUqonSgEbVfJ/ESpu5yX/1wHe2yQryCSZ40yZxiKLsRz5fWNyV7WBjz7OjHn2FISleX
64gafmCgx8urNW3fOa5vp5//DEVSvKVXRzXWsWwR+2imdwmY+83UJi41l7X7dbkk1eNJN8Sg40Bo
gw4OI//gUpRt4le+8Qavmy8/EelprfNGB0DOLIzFK/xWKUI0k5zcOvs6uM0JdV7EmU3IJE81TUfb
1FE+CcjqwXVv8+bT9Y25+H1TUzUDcxQMV64cifXR4rqywFzxEJ81OejOyvc84J1BiJ9wFna0mcp5
HQkRTOgvpu8lxU5tqJNOxHpv9uYMRdjSGco8NSpLCjhPZbduzA0/jJ4ZmhjoIpoDqHcaatUkw0zx
vMX7bIbnyTo/Gx7m9j32ciaNZJXTwJrUsLEtbrMvmd+xHwlVc3A5NjjDkGxSq9YiMvAgiOo01GrM
GChWHJx79hF9xBg17JnIjlB5JhJTMtHB1tPGSrBLg8+KrbYxwmg/3etfMIxRDNQo7nJyDPrlY+L/
y2m+aVNvFk1XZgf6l3APvYbrSyYo267b4tSGde51Jz1cdnP9Hss1DcNUDcPSdfn1Q89zZ+oH9FKC
2uJzGoNcPF0IiMun0RmGMIozpV8UR61q5CTBMRGUe3uTbvrd+gHEPebW2tRbk4iGLp5HZ3BSNBSj
CxGPhoBTWOxV+hGE8H7LB8KNX34YP4ORHEauudFcqaCJGg7mo3UoN3E4et2meRb89u+jdnPO4CTP
wXHKqk6NFsNGCZtxZ4B3lhqCTi2c5C+yXpmGRsfC8fIW/IsVv4+pHtfLEGhctAymaujJ/1UV2mV2
7VQwBis6ksWYQPuptYL3nBU/IeTjb2qnoZ/FQs2xdlOnzmFdPl5HEOvw1om/IkjvBpYxGJWOMwnV
Np8Ud88xOQ/ktd1CMXddxEHjFWMYdI2KcMm96mppzckANxTPeJE0N313dNcmROPsdXkunhPI7rgG
itotR+6Mmw2ziiyOgKFCyorfVd3j9e9fnAIoOn8djEZgOoLrX3ddM8vRmhek4KYDKnH96KH7x9x0
WyWMdvZN9OgunhYKmmGqlOOyIz8Dlg4PMPZkrO9jeLe77LO24Tt9F4Gfmu/bHKSyPc7c93TfnIsq
K3hvTlWrC0Qt25sD37Yqv0t4T3ifi3b0Kph8Y84ys0SPMCrDaxdUB7VnGN+noqEcN4UiKXqsqGrS
xkDh6G19aPfTtvErH6NCAvumSjBcSjg6Kmq5fBKeySYdF0oFljK1Amq/iWp/TALmaydktLbsMVFC
TSgLPAdZAX35mDrDlc4NiyW6XouaiD4A91+A5td7O7TAMlht3H2zu24T1NJKpwfr3KaZW5hEoxle
NvaeC0J9TaXetS+a9plM4mecHb29k6Z9o0IdG1Tu4r5OTb+kxJCOjHGIY6UVae8seorXbdl9i6h+
5MsH7ZkMkvfg2lA1ZgR9mO/AUbAvN859fuye/63/QnU/8WhHiST5jNIqxjk3AZcsT1N9Wst/UooN
h9oVyUkMPJoac8Tml/XN0nl9/fm6chHfl1sT4ng0ykk0+DRgPdebbwuVnLl4Mr1uiUyGtupt2/Y4
MpD6w5y75WSi12uc9olChHKUA5fbEjp7LYq8w2aoD4vP/HqT3ylwQJbHP4pUUBYkf7b78k3TBLV1
My4ALMu/LDCe27WnTX8qlWT8VRNrzloCZIhC81nxchR9wat+L04N98Rkqf/Bqwrv9SZoOdsyyRMg
lz6VjY0tM274Z9GgMOMZysywlO7WOioBxcdDqYjkGZpuLjt3AF6vHFJzq4DKvXhce2K7KE2XfEOu
J+1Uiu6EWfnKkk9x8XDdkigpJGeA9IPSOuJM4Hb8MM1By24npOrr3vxDIMkl8GTVjCqFIJPmrl6u
2UHKuK9hjJ/HnfdQYL8GKY7ciwByqZanDk4Fdyn/wfUvnJf6a624RPxw3ZM6ckuCM6KhyKkBA+ZZ
Vn5YzA81RZlEQcixAriuQYwmLGl19wWaTh0FgWRNcQtSMFJoEKHrL6s1SJKXmK7UGx94iUkxNlUk
QBx1qLb69bienGV1tER4n2d18SfHBxm6H4cWWLRuQQbq0xPnKMnE388ChNpdQNDJgahgRnbK/HH4
ZFLzfEixJF9Qzu6SuQ1AdM0zc7/fqzc5ygrNL2q++bfJmgoir/sFR25UqM0uUXQDGzaut9VyG1P8
ZsLuf+9NHVXyC2q/ohhZnEt292ytwTod43ijxH/h+uyt5tN1J0REpo4qOQerUnmmtJDG9KZQDFAv
/hYdK+ah2ij31PMxEX87cq9ClEX4F8PnYd7ctvPu0KQXardtuKId9OuCBEL/13X5iM2SuxZ6FoFA
WjT9DJpzNFtwlxfTn7milxU+U/OyWGvVUgDRVPexE87dSaXiVEoKyUf0RsxSR4SpE5ip1bX3Nf75
+jpRdvQSLZ1J4VrD2lYj9MC6wUQB3KCjwAz1rb1dggLznai7LCWR5BtahXELNSs4ws0fi/u1+EOv
+lIcfyZOPUw6NxxlCEbly1hg/JoNYt3pHRxQZ2ed3KfQdIbO1xk7r+mJZ7BHex483f3n+s5QKyW5
g9TJ4kStsDGrs+f8yAwiYrz8fVfTYI0W02TOiC7FVZGLFu1qrMGU2gcONUhGBEpvHdorguyip0yd
pgaZfvBb3RsW2mv0MUzt1neW4pNVU0QKl4+dVzgpbhsXfaiLEnBNnXpr+qyzg0I9Z/7GXF5BpF1Z
LSMaDFHKPhzsu39pPdJvw6Y6GRv2P+RBf3NZecWT3LTSF3E5iia19FTvO686VFvtw3qbnaq9s1l2
xof1x3vU7ifgm1LpZi5Ve8Uq8vJQs4/xQPR3iU2/ohQySyiit84cRZ8sqAn92HS93npWkkNP7pQo
5LwGJIVxUe1OYyk6w9lWXE0KpD1EMwo9eIySSHLSOZ8xXbLGijnLfrW2pYIUrONVE8GpQMEIez7z
bFoXuaXKhDzFtEnH49Ts4rXBGAEiMqBwJA+dzGtelD02aFyrIIq+D3OwxCZmYxBOlDIlU/yQM4FK
k5VKXmHdypNoASi2tq9vS7yhthhoP3hUmoDwd3KNSV90s1nlgFN0CwNGQN9NzcoUtnhN4yTfkHTr
/9WwC40TAsV7ZUv3shNu1ZRcghk3uAOJJqFx9FwV45xjDyzF24qDkOLjdWdAuFS5zmSwjC7mooQ1
TiwxmjMqT+jy8q+DUIog5wtby6mjl9ZC68aeN+VezJhk+7yFV11DVBwHVAMZJZbkGuIa5GaFMKU0
LjFVbxdFule6ISEWhSL5hWhoyxhB9hgcJ3/dsJCHSfDd9bvNv0UzbtARBUjUYWFJLmKNVvAEisOi
DV5KdHDNW/ASdGR31Ylt8hB5pWRzXUrCW8gV1V3bIWMgNARvDZ8MzAjWCsXXlepYuVR2lIKS/IWR
6wYHS4AIJ8ZDVzubKTLCcaxCRS+IvaO2TgolrLqdEDhCQUx7X5kgj9uPVF8IuVmSt3DsJF5z0b6t
PSqPK6a/hxkUhPt9iyyp15xEMwo1VfIiKZnj/jzd5RrraUqKTjEBGi27+sXQrI8YHladlG27HXbX
deM3d8yfaHLFNU9qDePnsWPtc7kXwRIMoEWuxf9fktmE97WlxJJRjYmaCrYZo1i8lm9WbQ1KHoz2
ZuqbjTl+WqhKTEJL5CJsq2vQ4b8CkbHKm4YADR9eSuoJJZfkRqbESiwso0h0TgVuz/ZR6V/OlwTv
uzH31oOy+CZyoM+6n4ZuYAbELhIHpy15FR3UKY4henIE7ZugNUkCcLWs23AJRBZL31/Ho1ZV/P0s
LOC49FZMUFvMeGZpv2jKbU4RHl88cVwVLfcG+DpVMOz+ipE3Q7MsLu5WKIwBjY/53fCRbDiuD1MX
6gc1oC3v0iKeI0qLaE0jHmJF0ixFhV6KVHGZEN6fQpDWrarBcxIPQMiXJ6X8oVPPotT3Jfebz/2A
9yLc3NPGDZq2D0xlJkLCS1t/vkiS22WFqVsgnYW/YJ81fde6jxZ1J6UgJK+Li7upshSrNLc7zb6J
y7ukJwroSe2SArR+cpWkRPV5MG4c9HF/TnxBztkf8ka0t/rZhnLrhFByx79TdyPPTAB20X1X/9M6
j8ny9bpVXt5908VcZVN3QBL+q8W4g4uVa7E1q3Hizt6ikr4XzwpXfQWQYjJUqtVGLp66eBEaBwNN
mYqfKV7zXO3nbb01iNJMOZgwXJR8Gjooz8U8CUumJI9BNYG7tTv7ij0HUfrZ7K1g0YMSMfV/WzgZ
SDL8oS+tDmLPfmEfi2inM6J/5o22yQCS3UeDYti8jcCR8WXBpG1th3Z0/ZbvqxO49gK8rU5EvC5r
mwwoOYKpmZV1tJzZ5+yQm3eseRgMwhHIZ54MITmC2Jlw4KSQKZ0eMyXxpmn1kFLwGuPDUH5xFN+l
kn5vXqhlSMkxQOeHfrKFVAu41oowvUORs3kYNu62DMttaaKcNg5W4jVENqt/UW0VPQ/MhG1JriKK
TaWcSwja2qnnmKCjpR5E39BySBDy0zufTAxuVQDBtnOgeNmh33HcS9PDf62RlIEkF6EWQ5avnTL7
5fSUaCAbUUKDCg5+o+0/F0x+dGeNow51ChCL75cHZwtH8cUJ6nVvP6xh6tU+dVe8rIqvgFKoUCpz
0f8/0q6rOW6c2f4iVpEA4yvTBI1ysK0XluxdM+fMX38PtPfboSDuYO19tavmqMHGaaDRfVofATgg
ezS+Ro0nW3/U1G37ax3qmb/aaskvIkcX7UgaVNTha0lj7Qyd7gzDvB+rxb/MStt7+GwVRxo0p4UW
jGClZbmTytRpprdZpJ0iwuB4IiZx1EUBTFliA3kqovwgUxdiat8sarr8dJfiV43ji4qOZpBrgHqf
cgIJyMxnp+P41Ma4bVBIB+WGgNeFnsgRRliiCYfEzBMzT6ldciRe7QQu+aObD7OveNm96D4lWlCe
LBR9avGQNzn9cqssD0p1N4jCogCCP0k0Uj+2KtTfnWXyVXqc5G/Tbwasv32P1wmaqd6pEnPx2otz
CEsUPrQfneJn9xMXCrcQKjAIOJaXC5qLIpRSEx9KKq7r+CHUfrFehHM+wjFElFl5YUWwJ1ZV2+pz
OygP/2m38rJAaakvmdHBgqw2nbB8Uq23MXAvY4jiBOEooZyImRIKM5KDecy9fDccmRhL6P9q/SC/
XhwvDDIktc0F1kRT9mNMIY5ZtaLNySf/eQyOEEp5yvLefDemO7A6T7pDyPsXqUT2Q+ucLw/EsUBb
RlalTQDS4tegepGSWxnzZ5L8URfJUIu2Jrf7pSqC5j/bNg3q6PXyQS9CRxVKJAg2C1/pPtWqGs7M
mUNyDIZrORC48qdzPrdgfFuX3CSSlAbs68f25DeHfhdfV/uRdTjsIk/03CyE464VdTYrXRuz73M7
eoa/oECtdpMb2f03I5tEcYivem/HMm2iv/ZQuqAqXbGj29QZHK3x2WE88srONgXHcYEHUu7EEMth
lGsNKBsSng4mbSnTg1U1LqmPw/T1MkeInIOjiNDSRlRv49vR5QaqRsav3mN53+CYQSvSUDFKfKwp
eQiUL4uyT8jjZROEDsExQ9BTTbIULFf3niPPfP1bZtOd6ud+vxeFUyEaRw9WJmGqhYQVGx2UPOQO
e9qQXobMZmmA5lm0gNt4GjJaaNK1DMpf0+tAJVXV4BbTQa5OgXbcsDduapc1BZN9LJKI2qQkjMFC
C5FBNcya/5gUSEac91W2loaJXufuqu1qDNf58/IXYx/9E8OuQDjeayoS510FkAqZs3bcpxJ69L61
oigusIV/96bh1Os5I4pGbjy9uVO6wEZiRbBZ3/UkL1jz6fl7HoZIzwGj3E6Kq+9kjx1VyWF4atEG
wbiCarZ1n1d2cW+IuHdz/56XUuPIUMURWVJULGX9szspT5kfuD/eM8izSzF+MEFmUmSvaFnpRxfJ
FRVJSQuQxSncQ2rr3gqxrHb/TdsFmF41fw+8KbGJCFfgNPxkzSaU2qRmYbnLrMiWxz+7svRnKFvY
uM39VxvZGqwy1kVqjXkWwcb8LwX65NHC8an1g9vezzDGIfHCXx7k/U6Vq0/JUWXZ1aH1buC8XGeW
jzl04ej/p43HP5gX0OmYF3YX0I0cYmKVncoeLRRvCURRWuQkHI+ks06LioC1AuWpkXD0eEmJd9mY
f2DGv7mKfzXv6kTXUYYIrgq9ED1bzfdwt9yzp9juVTw5VuB//MO5qmFGicQiWW66MtmT6VpPZRSj
3V+2SrCh+ZdzM2pyCPYDpi/vKDIg+f7y729nxc5uxkuMTYFaDGMLAPV6sWyCgXPQyxvQaRuXdoPr
7nu/hNi7P2nYcu6tc7QhD7NZVMp7HCPH+Th65A3vTn5wMh/Tg/pV8SA6AZ3my9aySPKZmw1qoW/Z
UJX3xVjt41gqGzW0wtlRd8xD9APrJU59UUZp29vPMNzWVeiClOYQzU6LsU1/mJk6fW0HJajcwmgD
UZHqP/j9GY077+DJKS8Clv4b0ei+YBJLfq15mV0f0O/m/6rO5l+f7QzGbeQ+j1StUbCC05BhVH2G
Iq9919zl05+Xv9T2QVs7A3GHAkMJBh31kVjD46Bi7Eflszm6cQIF0Qiq8U7pVg79JgDdvFSeQfnk
iGXVqlmio/79MMfuEioSPf9m7rToo/EpkgBibplkYh2bH+Z9hTtSvpMPGGfJijhiX9RWs80ify8m
nyDRzEE19QFoiiGduincm1bzcHntBD7P50iaupqjhQJCG7+k5lU1F3amC550RGaw/19t31TPu6IM
mfNhymwmvy2iih6REez/VwCk04saPTuz0xmHqv2ikxcqlKZgxHaBgwhHDvMoFQuUq2YnOc2ZXUGL
l9WE6D10DRR4deTFnShXIoLkGaJD32hQw63beV8c4j0bqj4bnuEo0MbwlGs0jnmXvUFAtISjiZZG
eH1nRJuhKiQ9Wh7GXe1ljKK+DCPcRhxLZEpCLaOCZdJe3b13hzvhrjyxCkOxMorAO/jMSagMYYEW
Y4xgTE+Ddl0qd5awdZEd0C94B5880TNS9LQCRnaiX2dvfs6f5Ufdshev21l3cyhwDZFJ7M9ZOXwZ
mkOPQSOzk3cPWXnQyhdJ5PAiCC7Qt0Ha6SEj8klqnqjcv5C+uOqSX23A5QITnySRW7SA9MwTiE7b
Q5cYxd6qotBrrNFyL3udwLkps3i1aBJV1C5h30h9r9JBd/mO+GIRfNHCcUSBcoy6zhkZGfm3Ptor
8/UyHS5bIoqy/EjbHFo8Sppi1YLJHn6YO8NXvgeuHtn9j9knbv0YuqLksBCT4wYkNmjeSLArfkGx
QWxbV2wSzCI7aNJHgZNd7XLFEaGKFpMjClotudExR7e02M6bVwnvzZI1/c520vHWC6ESBTp3nGmL
aRYSZbQ3GA9pX9pZA31jQfHJpiUrDM4SssTdEBnwvh462op6KMnPQPRUsHm5OWPwreBLrgdFEgGD
QkJVSnQvSUenTB+JIoxNIijuTblZlLgn7+c8T/F1J/E189sgO607uprTXePRPLJsdXYhRiUJ6u23
owc+lQ6pFA1z2Lm4aEBWt0OWDS+/fo9q8SuWO6Y7lPqFKAWIXVEed/vLneE471Az+f+fLMK8tRvq
BvnglJWgSGz7QrcyivOPupEgAcMKDuKXUIKQn2Tnx3wXO6XqGffdC2ZO+uN+fhAQicA2/jpcTIOM
FDVQo0MW20m/i+4qf7iab8PIy96mI1P9qHaihs3tJ9qzsfz12EimySAVYM3X/C2+YnkZ8jQcITzi
ky/jlahUk63dp+i8guPCZbp0QZqwAogB7xp03+1ZWlk8sUNoFhczo0wqyDLArMK6ZtpXGJ7nGotN
XyFIhZkNJ3kvStCI9gJfWY5ihHwoWR7AwDxPNiEidZYdVP/+lcbc9qb/eyfwNeW0natEHwEmEfV5
yTS7V/trtbNcSRoEm1zkmFwUpWRGYY6OPZ7Ovd2mbtaGdi19u+z+IhCOSPJSlgtjhl8szaHprii5
72vBUVe0ZBx5KGbcxRKL1FIOJYv5mKsoPLRaW1ZEUq3bAXrl5RyDTK00TyV74zKv+3dXyB209HVs
ttDXxqmcwIsbQeDcvNmdIfk68jojUlCw9289fdTDQ2/8uPyBttNNKwAuzEidgUYNAgDttn9p7lBW
5BQYCjbeybeLE981D9kx9EX5BJFVHF3I4dh0Mk4ZTqF3r3lY7ZVMpLUsguCYQtP6Ql5YHd2Ijgwp
6O1kWATVD/8QUQzdMqluWoSftaPJRkSlEaea3sGzo6ldhZgNcaUf+13okbtodKPqJkHhuHAM1LZx
Z2DO502SB4vFTopI5tl1k+6XQEQPIgje12ujrogGCEXbYbpCOwl1DJlnfYoZhqJQVHURDG/nvlAm
LZGpVQWEGfBAyNrwk8cOMwkK6DLWokpR5lCXsJi1q5vJmJmZpZkYLdW5wb3ipl6I5xAn+Ym6kgey
XxLv8q7a5KSVaYwWV3DanIcUE0rhGHUCpf0rZbgzm/uUvl2G2SakFQ7H4ZYU5AU6adiFSz9qgd06
8TF+DtGS4S4vzX31XDxPv8PoK0iO0eU8HBS9g2lSr9hzAEnI+K1NBEWwm2FjBcL5d7dEWlLPAKmL
0LbU/Uxe4kgQ/7bPEisQzsPTSp8S0r0vHlIxXvza7YN977YHsof4hC+UQWX+fMEH+WpUqYNon2TB
KKYirTr5cUCrH67luE4i+u5ygc9vbuCzebwMRCpp/Yx3XcAZN1F0HYgKlQXf6P3ctPJx/HKIkXdY
vkj6bkohNPNwfigKR+Digp37/hVXMBWZUi0OYIb+Gj2xirlpb7GHYvZuG3mivNm2UWiM0QmeQijl
fCKyaB4veYZZbUrn9Plix+EbrnyCoL7hepCkJboiWxaB9LvB8cM4DXSpTBWlRi9oRXP6aza5O3op
D7rPXkxF9zm2Jz963kc4jiZS0zDrrNbha+TJT0eMnXuWp1hk1Oe1+4jCMUNnZkMQ9RoezO6DHXSF
PTy4OLrbutNPVojKLjnC1onPe+ojJkcUqRUjvR7DsiVz9PenK+mmuiqg1//G1Nl19AcLaOPztvqI
yHlI39BiKtlaSmrpEhW7ly6Cncv+6Aufi1ejVOSkMTXUrjs6+unj8ZB1Oym8qZQnC1Ioxiy4Fws+
G183Y020nInCPlv6UptvBbmKRIo0n8PhhzXj5zbEoTp2wwKIsnyJZc+cEreP3UYRvvgJ3MFk/78i
C5N0cp7KAJKPGKLFKuwi13Ks5/EHez4qdr8qb6ciOyJTYmGUH+anQknkI55C8mRodArDlue6rZwq
22V56P4yBX5E4diibuuKiU3jrNI7jAEh9XSjurqtHaMreS+6ym84OFRroS6rEdNAaTq3jemUzFI/
BZqjysiQLHczETR+bLGfolvod6JENk1AfFw1aK1GVagzhF0aOwYYvblCGuYUP2kOahMjW3SH3zRp
BchizMot0oKqJVpNoOTQmkc91jxSxQfBR9pwvQ9Gca7XabFEAxUYwfVw6h4TN2XDUuM/2L0w24my
tiKL2P+vLEJZ9xwUEtDG9AtNjoQ4l83ZoKAP1nAuZ5h6m6J2VHMsHcoryU0RvmBasFfl3+X6R2WK
PGKDgz7AcQFqHEZFijvANRjtoh8tv7kNPZMNQcdQD+pMky0Jy4je3Yyj2Q+gnKMPQ7tEE3NDjKrC
8E/qp55BbBkppcBms2e1h8FpG1f9mpS75mV5a9BiEwv/jI0zPEYGrpyTC2FTnlZj0OPPoI852oZM
hzxjaPrVcCQ/WuIWN+k3sY6GEJSLYsWIwohQAahx274FL5krIY2RvWQ3i1f68pV4Ipxo0/NvhIFF
aJ6EQGy97sRue7HXXRX7/JDsYzd8/C0WQ5sjscDLus5Lqo4dVXo1i3QnhPhSrrW2ZgoOAu81D5/9
5wzBsUqGyZNJ0wBi+JG+EY9eNaf6hmmP6u7oTx78CoX3yrG6yd1qJ6K0jSOdgqpmKuP+LLP780cC
mIZGW9DaAQ5Nqnso4Lq1OdwSlYmLTW429t5lPtjaoGs4zkmpFVd1SAAXmqatkNReJh36AiKJy02/
XONwfpnLtTROCXCMx+5EvPwYwTMHJ969zzZ4DX9dHhshfL2QvF8WoZK2hmRoToFb88/pxI4MnR3d
xKduP/qLp1/NV6IigC32NhRdl9H1qyDOclYqQVqpc2shVhSBHSW6nYumcG66xxmBt6qsqhLSTECw
1Mi2yuuuvY8k4qTp6xRaglghsIZ/mV9QoDzrBrCyENJF0t4KRFM1Ns6Pymq9KLfTljylSl0Dgehf
y2lfyHst8pXo8Td8nMgyhncQTUcz/sctFUQpLRdZ0pwkwfD2IPT6rnYzSfRIvrmVVjDcQWEqwkDv
41B3oughmUK7138k0/1/M4U7HjSTsQT6AlO6+prOEN2+ajVBimbrhGAQqqLrzrLwUMDMXJ1ARlpP
bRpj30hdZY9W7TZQIc28LPUn2ttRINLI3vQyvEcgVhoYrMLXFmSQ7JvVGT5Ai8HGkcesf8ugMwB3
BlGrsQpzAwEqXYbruEzvlCjbBVn3tZMMb85QA6xKv1y2Be5Z2cSRuNHP1KJoLUG39R8BvSla0bmK
+RIfotYAHG0PaJ9ryx4ArVe/QIXGUb7nO9XuPFyOI5ypRM+O2759XkOO2Lo5bZQ4AF7SQR4yrKpT
W/XHaaoEhm3i6KqhEFxTcFXhbhCDnC9/HX+TwbL79o9RnzDI5enyJtrkUPw2KgA1DAzhR7WjqxaT
EyJs1KoPdpnU2FIMGZ/UcvOxeej6RUCjGy8x8IYzHt+GEdRWghML8FoveYIYA/EWvDVW3vSz8ehN
csMUDdAmLwuckH2TTz5imobOeA9TCDknVNuyDhSTYvIThirGx3A3+7of/0bpL6zDGwn41dBRWMDx
xWQWQVclCrZXj5wQvSZ97VeZd/mTbZ8fIMsOdQvcmT9NNtOSIu5wYmNXy+SpOeBhBEuIJ5JTfegP
/6b0bfurrRA5qh3yxlKmCMs3OgW6R9MbXB2OOmSl2AlQ9lFVgEkson22eZpGSP3bTm4127CJylQF
qvFo3rNHaclLnfgQ3MqQro2F0rWbPrKC47gRw2Zaok1Y1qWvMQ/Xl+vSqTt/Gp5HcqMptddku8tf
cpPuV4icV0ZWnWG6FxCVRb2uxwy1Xo2gXmhzf68gOHIkOCTlMvtyqMN7tZQcHXdK5uTlPQ7drqEO
gv0tWkOOG6PUiAKjh0VGV8h/YhZn6yZy96OM4shukao/4C0HC2yAWKwW6l2X1/O9zO/TNv+ftcqn
gWhVju64Nnn3U9mRdwta5HqMEbDNY/PE+gGpm/gWZucNaOQfUEtBvcEZ3fGAqgo3P8guEyPEh7f/
xRF88ygBeR3MIkS90aehaaapTU0oazitYH6sy4S2yLH6I8MrtOXoj3i6NX8kD8tbjvKc5fHysmwG
khU0d+YLkzHupFnFObn4pqW3LaaoLfNvufLZPBakVyelYerGcS5gnpmNO2lBi2f747IVG611jFzP
EBwJaUwaoTZgxuArvuy13nttDN4UVNvY4V8degQZ2bEvajb7B8I9I3NENKaqNXcKjGMnDCixeeVu
sNHj6YV30BJDvkR08RUiclxUgeG7BId4vJ3EN8qpPDK5JO16cYYXXEGO4uq09wr9z1vnbCPHRWYz
Z5HRwMbxGN0lUGyN3dGWd/kbk06Tbgzslvwu8VN0l1Qv5tdhJxba3SaP85/AcdUyjV02Y0r8e9k4
a+offdbWKnr+2owrJmhVNlEebnwaKBf2UhJUAU7101ftq+Fn7mSnznRfn8q7HPoUvzq2iV2+V3D8
NVVWlUAPNR0sX0ZXBkmuUpm6iqE9XN4fW0y/huGOi2nejHOWwaquaJ05xyy+MrKJfhfpX4dR8y+D
bVHKGoyjFGVoSIYLmOZUclDsF12r/TxNkcdYZkVA6hu1aR/Xj6OWZlQVOhUsXXIb7CCQ7UgOBBJs
1DT8CzmgrZC8NowjGZMU+pAwsDa8NujeoL/+EPXBGTgqCXSy9GGG3+/zR0N/nfLHYvx2+dtsEuXa
Bo48GjMf5rjExxmPmLb0lnoYCXo1nVjFk+VIz6hwld32NnbVwPmdlP0ammMRzM5TmiWGeVWQ2mS5
C1OB44m+D8cRSq6PrT4CQFluQutUFF8uLx5bG54G1wZwB5i+D6RFZTlAa5x8Mllep3bQJBvtccj2
l6E2SX6FpcofYyaE3TA2ysJ3woiO2a5f4n12C3E3DG5lZaWzizpkoViOaDepHE000tQa0wQDWb9g
f8NodnBQ22fXwBRJhm0+P6xN5Hgia8I4gUbn+6nnGFxPxEbZevekYKRiZ8eDXbEJIS4OYg75umBE
X3QU5cg/SeJy9Kty9ME8hmgs9/mu52/XO/Og2qYtn3Jf1IAvNJdjj6XvAn0OYe7gU1+vnORJgYb3
Dx3vAOTb/CO7Mm+jh+qh25n+4IUO2YsWXMDLKkcvbYo6KYkZqxXfJvMYYpqtMT1d9lvBFlQ5ehmn
Kc7qGUaSorVDaNW2gsSeCIAjESrLeRKw/Hi6vMraTWmKqji2Vwn5DpUi4/ppSOrU91ZlsJOk0RJP
nw6S0XtS8/w7y3QG4ZhKmihKM3OcZmLERvOQTYJIsr1K59/nmGpstTnrUvz+0h7aEGI+gpTJ5d/H
ZeojO9FWXmiBIdBOszzm9fUsEr3aPq/87+/HnPaPv9+0Go3xTI3c6nLXZdd9+yYrp6ncmXrjXP4S
/0C0ZyiOhaw00fJUYzeHH+qRjc4rn8dvOiqaSzf12RQcUepCtHYc57QYcVlV78f37DFMr0pDcNbb
dmCLmngVgzgLL/NtBpimaHZYOyVLnHHOHbmX3Hn4dSVQdvL6G4avywZxt00e4+Rqdu1NlyAozsN1
WWTu5e+zvVpnGM4TLFZfXPaAUevZ1pbCjkW0KELgHEBVoq6rWB5foy+q+qCLOqYE38PgvnfRkqnE
SGRQYmfkXptiHFqi9ZEfIoUnWCwRFDN1ddGelGSSR0z7cUgVfW3zAFULBGr5naA8a+sutv707M9Y
wcxxI0X9yL4JCs5YNU4KTVFxr8v2cev86blY0qBkYIhrwCzaQ4duQGl+VUuPigY6/cOp54zDhZRq
1LMiZ9mXpHGzpwgi55InHzoTDdD/Rqte9JF47teCbpAKmBViVFFUHXT5qhm//7ddw/G/hFnyaZgC
Q4kfLHUnRwIP2NwzCjEVnSoW+TThWx6qeC6rBZu+1L+0Eb1XibA6nu2LT6ftFQbnzIk1pKGFuS3o
hpcezSPdp7twB1GVw1862qKz4GY1g7nC47yaFIs0jAlsyl+ukyfMD3AXOHcCZ6hxCGW5nPIwn4j9
8/F33lnWyJyjT3jyp/HEVlMqHa37OuSYLGY2dk5fZvp82TO2493KTM7ba2vOZEIApl/r98lda7PR
JLGj3oZPbOpb5Il6G0W+wvm7QqAMpocAhBy3l7QUxbei8T7bZ+uVUZy/R80019Mya858lHw0Axyn
g46m/+bEZPjaGikcCueZS7vPnfnQ7LJrUVTfvkooeNYhxKIK4Y8sGPRrNn2L5535aB5b9L8wzBZY
krhPepOAV1hcyMKIWrWWKhnJsNiuTsWB2h36Rwy/gKhXcKLXo29kyHsyhZ5fH6DzfmdagXPxzEjC
MlRR1+H0SvmdDM2hHMrXrBwFL5yb7L+C4bb/Ui6TSmrASDS25+ZtiL/02h9U+vPyfnjXT/1MM+fv
xm37qpEDOcqZe+40Nqf9MPijl92xMBC4qlvdhvedDQG6m8l5n3mxy/Yo5PYu/xXbaZmVtRwFxCpk
ngkaZUF2xaH2eo/6/c66QVHoLji1fnqgR9XPjnpuK4fL0P+wd84LwBFCGUmt1UFWEFXr5AhJulNw
/9dsu3AHHW9HT2zV7l36E1fxaxmDnUX8sO3Mlm6+l6mh7uTjaSLsgqWQa/A82bFh7MGB7mp0oIgy
u+w7fv7Of8N8Oq92jIE1wETKZBcxqhmap6J9vryYIhDutDorMi3VcUTcDZE/G/eK2ToYa/DfQLjd
X9ZFj0odWNLMzclK050hz7vY7EQpqO0AfF4xbqNrtM4li+GA0XbEwWPZg2qzox6TWh/3IgYVrR23
4aclL9UiAofTCRXQGhLGS5O+6LMo0Itw2P+vTq+Tmqo1HWCWSr7J0k/SfrUaYX/LNnud147bz5Fl
ThbKWnGpCF39vn5hPaURBoHIj9q9ETkKxCwaR/xKIrKN28uWUmmlGmMNU0PGfDiUDs+Vq1i1c9kD
t19JlLN5XExf0NOM+kesoXSFOFvaeCjxWQEthlc1b2gMFw6v2j5EnAE5kujS0Yp6A4CJ9T0pInsJ
Bd4uAOBbThbTMkNoVGHnGj/i9qsp/daJ+W8D+IKdOkW+JLaYAXp9CEJ5HwpTGYKPzzeZzAtRK/l9
A2WlrcuVHaF4WxHWoTEf+kSkBEcclaiyYVHOxwzJNCOqImDWoXyastdwOjayT83A6cZY8FW2T6sr
MM7RaNejJsgAmGZjEOE+chZo2iIqHgqvcox/cVrdXMQVIOdoUTv3fcrChEH+tAK3MB9z0ajIzYoZ
84zB5/bLNiVarAADD3G6ZheYuYySGRzd9rriWvcswU+PiyeOgWy1Lnw6Pr8f9h1pFBmr2RW3qXaf
d4qth0d19lvtsEQ/BCQhWEqVi1PBnJTyzK41nVu/sAl3MYqZVTfdKQjw6j557feis4QIkgtZRZJC
yodiF/dNZ9fDtyp7nGtBblWEwcWpaoikpO1wXpqH51i/McBGwvnMgj3Gp+qbIImTBdOYHJkUrhpf
zeUuLlvXCH01P1z+TJuRauWMXKTSaJNTI2bmlJmTRCcih3Yz5bYlHMorMoojDlmvS1Wv8XHQ/vtT
dnSnflW+QP/4TrpGL+uufiJ26lbPnWRftlD0wTgOaTCLRI0ItlshQ8pqhAYNe7X7+t9AeN6ozUaV
Ahg3NEWOcibTbxZMejMTUV3Y9kXz/MH4Ksm20+q+07Gt1PeZPkxrJsMBnXV7it6sNoPiCoo7zppj
EHeKCagiNm0NmmaLSN1jm5F0TZfRO4hkEreZkNmNITOGoiyzW/Dop5jf+1C66wPIpHSYDlCMfj5P
7uVPtZ3wQ8H2/0CZw6xOgPI0hGqT4qoeHdIb1odeXrPLuvGT7Pv9b716r8C4/WWBKtKpg4Vz8KWM
DvNY/5Z7n63htpWWy7OsozrRiUPFn41qr6XJaexEwxu2feEMw+0ia5jmtDOwaIP5I5i+BEJ1KvZm
9Dk4nQG4HZRQJVBaA0QUXLPLb77r4NUSZij/+igdvFycvwgv5Up7WYvoAksqelpaYtP+IZRKwVcR
LNf7rXvlY8kMQRIDXcWOGR/kzg/jt8tOLPp9LrhiYEuT9Xi8dgwUU1iIdr8jR8rWCc0NumKaqs73
EsdZSKWFPSSNjb34ErQ10ntWS1wSqKBBi1aYCdgm6jMgs3m1ZkVRj3IS4vkiRkzVk5s5G2wpf7i8
cNvx7gzCbf42KxIpCABigMw69bk0ML4gepKr3WWc7Wh3xuH2faUFgdWMWL3GMk+plH5NqOoms+GX
jYw2y9K/DLchxfPxa3E0ME/yYIw1eGZQ3ILYxImcubZNlLIqI4JD8UIxeVf8msl25eddezaTo4W2
KQNI4AM2OjQH44plb9K7bieKRP9wETjjcOyg6pAQjlr2igYJRerIznKqMDyhuYLQVevWxC4WWxUG
wO2L7nkP8HKHUahWc0BgHhshg3oN6OZ4MSQIp9phFThi9XPBHuDbNjO5DMtZwb6GPHjbok4K2Wu5
ExxWNsmDQnaIIOVIZb5KgyZoWVoWUG3bJt+HwniRMXj6sj9uuv8KgnPHKlQpJBQB0dSHzHgwp6PU
3AzdQ1WJAuy256+gOBcctKJS05JZAzFwshtc6heulKCAwx4c08Yuv090XBYvG7jp+CtUziFblfSY
1gdUpMHtqTnO0R1NZIgCPRsKXqnGXTUc/hMif/ALzCaOigYhpQ9uqHUV5Ec5/R5Zo5tquykLnagX
NIRtu4luoiUHNenq+zlqxcfBkGbhwGKMIt8U9JZWghi2vbugHPY/AO66Jo1p1tdQ4Xuvvci+9bty
p7vQDFAdBOd/0Wq+aZAqw+OZ8IzBR7SybSdFHi1cq7LINsM/R+3Py59oG8BAF5OsGfqn2dJ0DuvU
IKglMMLMDsjLKBK/39xWumFgShEkegxerh29IAUkm/CwW2FudXaTYzdV1S5rEruURC20G1REMAgB
ZwAZPYefdDAKRaPJMA9IWZX5AhW0rPPwHk89s2tmwWbaCMqAMvW/avg1kwvKida2QakgXZqpD2Ec
23IyYELcwSw6QeZy26YzEBeVQ1MaljTFNc0iP7v8eq4rWxJNGN/4Rh+M4ahvXkJZlQjWTU2JPViv
SvZTMhOHtoVdR4ItKrKH475wSoe5UoGl40kAfemBpw/zq9aIclZbr0QfjOLoTs/knCgNLtEQWouQ
0Ume2AlDxxWUFTAaIeZtDj/j3CGxXbqxb6BwSsS4Alv5WDwX0GMhLb7dkhr3pRkeurZ6qIro12vb
UHkjG6idQqvepz69KCsqKcsjvENAF3em9SHVeoEXboWsDxicGyoJpn0MJjDUHfXHV9DeH/oJ46de
qJccC8e8SU6/LluHAeorszivjJsp0RtmVgLZOuR5cug3T7EgN7YxSPIjCueP8lyG7dIDRT4GO3aJ
C1m5Bt7ARX03G5vsgzmcP9bTOJbZGCI1QairLemxobFv3oTNd9OKBJ9rg9XXWHyTRpuQTB4nYCG/
XSanZLy/HDXeWz+5QzQAMC1NpgYEO3hx8NqQmzKLYrA6a1xipSdoZPBqG5P82GTZXY4GJlYHbTg1
sld7vL7Z5qNxFMuibFt6/kO4VUWbVoTGdeb7U7ubLMj9dr8hpLG2ld/FNU0CtWGub8qLXecPmfk1
x7P25RXdSvF8QOEyVzRJmkhdsKLZSfuqvvcRoyKieZfvtsQFGeygcuEDWtxtvK70UO0MGNW55Rub
8zegAczAMwVrQ5EOv8GEH6xjf87qYKZmbR3kDeAi3Zug9dbm1yR6EiwhW6JLNjFfWYEUmPylo0SN
beXoD8sPj7j9nMoDfUaJkHcZayP8f7CHMf8KaoonWSkzQA3pg6a95sGbsuyKSaSisRFAPsBwrBup
XdlSCcvG0pmlBf36hvqSJogfW7UcH2A4pg2iegg1tnAtdOuzb2zwOqRdkecejqyXokNX6buKvLCO
TGQfR75LHaqZkcDpNbK4Qaeiyaax5fD18sfaRmEt7NC+gHYtxxFRNWZR2zHmHb9QmtqKdJrV7/8J
g7/qGGmoR0MgqU6NK7ACeojwyBzFotnh7E/97OJ/m8IPZJSmoSKJBRj5yFKOTO9G2omf3baSF/CI
Mw5HD9pIVCkzgKNC/J6VAiS3rIFx8RipJ8fsWhQdtxHRH47rPVEsyJR83FGYaBEmVQpXN/R9c+ju
0OdVOuyIoTgNU2RmvCTK0WyG5BUmRxhUzeauqYGJNnJMve2vFCW2tTy4LRMMEsrT3WUf2fx4KziO
NLCeaWsZ8MMppqi3SyeKIYX9jTYoN+XU79sq9ysDImKzJTrkbDLjCpnjkdAiozqwxZ2PDaaP5btl
Z2IMDyuLEa3p5mZbQXFcEkbZPCQNjFTiCoX8bm7OdtsKVnL71LZC4YhD1ToTKt6MGE/Ut1CCVXk5
XuMqRzTHWuQiHHdoGFzZLOyb9fWDnP+c42vIr9tycztWwsmcm2eZs1H8qc1aih71RGBDSNKz/v7u
iSlbDagssqfj7Mqn5CiqMdvcdgba9WUFl3x0EHE+WUMPaCRhw8oV4pvG79yGDSB/xuuShql7bMC9
SI11y0EMnBhlZAQgose/FKczVORpgWAT9uMNehn2smqeMLhzf3mzbUXoNQzn8nETmXPdYDFRdmov
xitFht60fpSY33oZaOurrYE4hy9MU8K41pTpQHyXy3vT8v/b73Ou3hcZJsr0MMQIbkdypY0P/+33
OQ+n0xCP/0fadfbWjSTbX0SAOXxluknSlWRJlvWFcBgzZ7IZfv07Lb+xqFbP7RkvdtdYQICOqlld
XfGUOuD39/NjHl2vIqvHu0EYmlR18B2g++bV+di4Ss40DEvf4XyU3kAX1JOsPNWT4mq2X9YiO0ef
JfZ53GIxsoBjSMo1zEfBqyXgpFDc9trC+khrV/0LJlleVwxmln5LxpblprXs1aGFZNlhCJtD9CSn
6MFNQsuzdsrskydQU7p/lHB/B8tECvEY5Zj0g5C5FJjDOR/2gyLQOcE3Y5N2zSCBYkMBRGWmXaCu
Uew5g9q7s4wkxjTWjW+WjqihjWcYtsfJeABKPZitLeM41fHrsJ468P078eGysnPDrC0I8+QrfRHH
BgWJn6oHBcNz6V90Gcj8dUBpRJjo50VZWzTGuhpzkyBdiXM0MOw/7jKwazeBdqRt7g2aKUXNRDxT
ZMuUXEvBGB3o0N/7UPVcp1LnlGh0yw+Z+piKVsP8g8Y7Cqj9sNrMZKeP1zwro7RqEPY7LpY+PmDG
yQhTVJiaU/az++nAeffVfXQj9A75B/kGzHw2S9br0cgBXD5VBzlAPsjXvwwIWeUr84Q0indZTfgH
+QbHfLdxydY0TgFX5fd9dC71P3ic6AP49zkyj5OhY1TIUWtEqkbzMNfyeTLWXd2B7VoxBDZRJArz
PBVDukhND1FsDb3Q7WGKHi+flVApmAcKAI1tt0Aorkbbo3NPWuzKZ3TgYxjePCue6lKGfBEJmkKN
+Udj/3aIjLE3m9Zo+xW40UtzJXuU2aUGExKIvHa2DwbZA1wLEOY1R7EJ5rpNmw/IhnvTWqP3W8IH
BGf5tK8D2cvvG7BiY3dI9TO9xQURcx0I7gAb+xlqodtjCXnN695Ca2kVxsHgmq2fH9Rw3qWhaAUL
3yD/PmCDCQJHqUSf/ghAJancrnxY7LM6PQu0R6CfBpV64x4MzQSGDRMnOXkW2vm+YAg/0G/RHbLr
ryK3/iLm4eXmsrcfjzEmdmbn/ahDrjZQHLdQX33e+nE4qef8UBV7apz/xWPAC8K2sIxRmS2tmVp6
T7IDXQFd75pgCSMk+MRBGF8/UXQ3NBkszfLrzzenGjUd5cgFOVkbrKGJVcxoZSUoLhud6+x+bQQU
pfiozfpwHTeQjHiTk5dloxV464xvyfhpbB4jQ3Ut7ZNAYbhaucFhbGdaGkNddHjkkitzV/xIkKha
JLeJ0OdjgmqE7JKg7b35TxYVaJi4+X2kjCHtSTQZqQr5BrCbo4bUI8kN1mHaySj7BNdPNF7C91U2
iIxh7dppyDoq6YTuEVq8wsLwkxHIYXaqdqK9HKLPx1jTTqrjNsLhetYcFtbZIZlrzPuU/Lz8+fhf
z3BsRzZNRWML2orZkDJacN1nNXFl07Ptr6YtiMh4Daf4VG8gzAUHE81CsBaGFqumJ2qWmwAeuWdj
FkzomdCP8FHt37AYtZeJvKzrDIG6wqM7grQz3YxV+XgLJnfdDYF0F79uFIgCEbboLJmb0CdDVqwG
oPvxa7VcTf1zL6IC4DU8vDtKRuvrspwtKwKG0qHQo/lgkcy9+rlbXDmk3c/TSaT2ogNltB6PjlRH
OhDX1vEH5ceA6bfRyfF/H0uklCZnd1kjuW7ERlkYxW8JupO7CWZZxzRfebTRDzZimq/fX4bhfixw
W2BmT4Pq2wyMtLaamvQt9ET6Soab1v5mpE+XIXhPqYNZXqRtZWRzPuSPHGOV89HUvaS77rOdoglO
iuvpbQGYyLNOktIkAwAoIVB6So9IheUttrKNX0bfOtI1cGMG+++JRj5FkjGeyGyramNSyeL2ycR8
UNJ+/d+OjvFCmggBtZlaSBn0gYwNabb87TIAT6u3R8eYJGXuk1VZIEE5ami+coJ1kcJ1cE5qEvtO
pp7tShdsO+Bp3BaSsUym1Gu9ogDS0SWvrc2HufoeSfYfxBdbFMYIWcNSdnoLlGY+NdZDZQqmqnnX
09HpfLrswHtyGCk0lbR9PTmoQUTZi6Kp8W5UzeIk9VPrO3Ie+TmK1KdCKY09SB4SgV5wzhA00qYC
WmL8bllj9EJqZ3PNlxl1EPK1AvP7ZH2fckFHDEe5KVU1+NGxvUfWP8zhR+2s9/ifl2jWnZ1imEBI
N8AX4w2CuT+qmVt5VAKiMr+3Q+UOzU2VxoJnl35p5iV8JwdzVq0hpaoRASTrr+30Ni1+tFrnTqMq
wBGdF3OV6nwtdSUFzpo/GvJ3vSMCAJEgjMrNQ6mkRAFAulieSlApoT3QKCav3y8bBdFnYe5OpCaR
qusAapabQbmxZFDZlqI97tzjwoODRJNhIlnJGG211jNFHYnudUZ2jYTU01Kvohw455Lq9FH7G4PR
r6GpCpIrEz5JWmKCKHPb9CrTvszkJZ2vCDl2sUjZeI4JeoPAe0q3qcigPXsfNy62lvVlC0gTq+vg
jV/HR/lWOdquhk5/+ZsqqpFzj/ENj10FifJxJTs18EBvCK4DK+wfS7hCWFbrmyG5FrdM8MLUrYSv
Xu4mhiOWNa9V84pIfPWnGlTnDAN1ruXZZ5pB7BtfHKVyVXIjJvMlq0yTwMJGL1d7V2CDgo0dK8Mf
rO14JxljKdR2MZuM0AvWhWobu5l0yiRZcIt54dM7FMZO6NkoqS21R9a5O6jrDqxyjZt6NFxLW1Bi
lIMAUXR2jN0gWWvNA5izPG19sqYfWZ27xnj3ByZj830Yk5EuaZlaDpQiqpRdXoICRHa+pZOoivua
4f9gzDc4jN8/rtWctCA08fojKL6hfN25vDawb4so3noqve/lAYwUZbh8Ln+AFOooNa4oe04hPv4J
WBihyeA1BjXc+xveUzqVroCo+fIQV6dU3RPrjki33SIKObjmy3pDYg5VtuKkWwmQSks/Tdjs4ygI
680fk2G5KJt7SaWhN7oUuNN8i/KGyhxxURbqLOlAxb+zOzjZzhid58vqwn3KNpIxwVRSaFY1DzD+
8fh9KpZQ0c5oKA+XTBHovgiIMcdN1ThG5oz4WCOGZe3mUMsrCq7ddD9mmSCU+gfb//vk2OxrE7el
MmaQagLtPKx/7td2YD/Q2YnIVXK3HE6iQjnHf4cxeYNkXtHIzsqhWCHfEK8vbdfZ3jr9Vafjdabq
f2VjfjesIkpJgX6w6VckFiwt76EfUox5oYa4i6EJvhoXAhUjA+xHimG9HvTmiTEla9Cx0gYHqR0X
/Ub7gxZe0Cq+/X7GBBtEHTOtw+9vYsmVshXc9n1/uy7O/WU152vEBoixFeO6ZENFAKSdx2AJyiAN
yGn6oiPbWYdVK1xPyTX1GzzGYkSN4cQyNY9ZbJ3WQsOu1zZtA6uJe++yaCIkxkqsfT7rbQzJ1Pqn
WoAH3bjvGtHAOff22hamfzCvBpeTub3FPHcJFivo3tKgfGKgrqxjoaKDnpOy/xOL9AbF3t2EWGua
zIAy2rNF/rKUYzUf9FjUOcnX7N8SscUSMBbG1Uwvj5K/kOnHYH2+/FnosX94nDZiqO8fp7qIqrbB
p/FUqcRW+hJXVJvzBoTQPRYotCmYZcZWDi6D/oOav0nFOE7rmheLtkIq2h6kmq6cv27LNd056H8k
6EsCxbvARPCSqbjDb5jMHXbMqCVKA0kpd6akeOTUPyuYJSSzGwXky/8oIXORpynVxowGdxiNu1K9
5SttqGiwpAHA9+JhUJGaMPd4JnNupwYOVFZfqgU9I7aIF517f5HAkFWHZv9s5v52dqEvqooGssk4
rWAw1O/7P2Dq0eUNBPPIL2uqdL0MiFI+k/Qs64+XPwpfBLhgtqNiysRgfj84AlcHUSR6JrrvsxpM
Y+vKoj47vreOBRZ/gzAmKG7rolRoV8uv1h3afywFyk4OaeuOaImFCM1kOyWKyZlLAjSk+35q4M3U
H3CbkNHG5MdB1E3A66/GB/otm8k6D3nRFQmVja4JoxtXojsrXPfxdevTlVMEW+Tp0ikxx6Pgy5mM
lZrzpTS0CcBwXtxowvxMgiFrW3BpeSgKnnlM3OsqaAoYFV+tgoCfgnZ4pWWY1sqpTNpdT0QxCa+o
iTHINxxGD81cNg2doAKHqCfUj3T9kRG7jeFGZzNc9vXJ+pIKzDxXURS009iUOpZur3pv5w21TIao
RyG1urIwljHT3WSf6gOar3znVhSHCNEYc7RUcVWWFK15tr53D9reCawX8nMN9P0f0ZzqW9GYzwZu
kzmXalTJzPGqV6+K6XDZbHBfji0A871SdIaMUwFpiqvhoIC2ldZWMNiPeTFRKYxnx7dQjPWo+7EC
Fx+g+vl6Go6FcOCJ3hT2vd8AsLWVRDGNsqpwWH1Qf02+JKj1KUZg7+ikjvow/Mxu8NHumhf7rH+n
fSepL/0QHKfoT2CsSNXppgyunl8WUrmi9ML2J2fXobum8hRB2l1woOz+1khdYvSMQ16tQ8M/WvHW
RKAeIgTGl7HbrJEmA7c5WZ5Kez9lD5fPi2uVFJ0+uTbS9w7z+1PVahJnge3LyuVKGdq/rBb+bSWF
l2H+4c5i2yLGJTTLMplrNJeVlJUTrF9ycBw33St77X58Xj26lSYJRF0W/3Cp3uCYS5VhwztyvICr
ruxdCe0bjr86Ov5FbZse0Qelp/zAJvr9EBUwosE+aNZIHQvyTLeTKXvbtwLsKrpRgn+zJ4wXhaDd
4TccI1rdgPIqawFnx9H3zlRv9U76GXXIxSxqKWA35GqHhmYOcDipjikz2lGA70pHjzgaZNTkeU3y
H+WaBXK1iOb6RDj0FmwibJIPbTLXdMREryVPI6hpp2kjBcO6iLYVco9vIxLzVKVyo7X5iuOLy89z
FxjWcbY+jWsvCAi493YDw7xRpJiVrqETEdZoXCVNfw1yAcGd4kPYDtaKgzLAsRhLt1rLaiQzrq4R
fVvl64EIKm6vndkfFFs34K4YGHoARdP7r4JVX5M2NfTrB1NgGfDIZrf2lnMXpIcSjUSj393kz3kY
BcmVuAGNqxMbdOYE1yYZjCJFx30nk8fcis29XCl60I7zGlw2TiIk9gKXktRUC+TEREnVIXl6pere
ZQh6KT8epaNaWIqOzga2oQdNSpncyLQJZbif5KC1ntvoyQGhnDq7aKwQKB99xz+gwcaalMZfllXG
RMyOWWD+HZqh7wY6qPI6k6YLmzW4MGjcRnM/XRbAsjtgWcAg1Q3epuIQHem+CG0HIv3/GYZRBCmv
utws8MjSZU4YCD8ZcI+yo4g+jP9EbcRh1MBpe3tK5VdxhivJXR7pVJHuTn75pROSlQnRmG9ktWsX
dbSTTN/l9+tDRlnJcaOcn+1Z7Phxq2R0B93fn4rx/KxcN2IDm4ngmFmOG+1Agx6WL5Hf+u1V9Exu
9L04a8DNw2xA2UZ7ZRm1bFlwoOoduCVUdB631+mOdO4SwltCQ7rw2efe5DcxWZYlktSmElGNpJkf
FCqCIozvqKlKH+iAbv4pCrQ/cdBs7G2nNOcm+oneG8msKbvOiGA8Svk6re4bIfUC173YADBv4yBn
pRI5ACBhdlsGWWhq0BTFo5QSdAdBaQisB/8Q3ySiP988xhg2jofOoKNOJQYWqhZbnjV1Xy+TJDCK
r2HhBztFk+qUJRITx8wLVneG1WU5fHWQj9ge8SlxLKldOlyX+LmHPG6FtikLiyxsrI4zXWwxVBDk
kUfHF42q8z1GB4kVyp2Fa8Lcx6pOsiVtX/+W6UlDY2IfKj9/9TgLMx3cl3uDxdzGWbP6mKAXB7dR
CTXsPrqP9+WR7DuMZ6JeOOdoyBfdDd5XRXeQrWC2G0Q8rKNfGrW1IE6HsTbtey0xv0r6cp3M8u7y
Q0eNMftJtzCMtiZZWlf9Cpg8/6wU5wyDhKZUuE2mCpSHa11ULHeXsftZVj+0Clpyv2QlbV8FGXZI
yWqkwArGEIxGQbeLwGB+WTBuXsXSUf2Bq2U4CusNGYndY4Vsa3rL3eLhs1Euj9g1wJ2/emsw75qd
9kUAyYtlLaxosDQHYYVuMXpCbNUYTGxZgZ4sAR32bgYXl0IPazBkYz2lKD/A0xHLsmXwNaFHSWdH
9TRJMkrVntFUmlaujt3ktoY9MiQXfDoe6RCEoREYOlLgiTAvbaw4U91jVAlykdTVf9b3OXJG2t78
QqkUsCAnLB4bjLTPRzUcXsSrlum5sUq6xWfuujGBlKqrgF8cyEHZd3tjB/YV4SZM3jXHzCtovQyM
DZmsSTGmBMyq2QK/sqjC1QDnrWXtL6sI74vhbdAthGcGnh/6eGxsdWtEcdtLgEAxZScXaTiVmT9m
s+BW8ybJ9S0Oc61XAn5bpQYOcrO3447sX7m+T//CU6F/MftttkjM64OlM5U+IbJB1Vo6Nw8WCEow
tZ6idgObEsZnkc7zDNYWj/Eu036anTgCXj0W4LzA8s7VnZcvWio4Qp4ybHEYne/mCNxxI3CSXr5P
BtPH+r7gsjJwIXRwF+Jm4V+22aueyoTMzYSkBxawYotIkgdJ3YrmBrgqZyGE0bCIUNZYh0d1ItI2
aH9CHpuUtY97lCh+k5jZ6jaDnNSCljJ6Low+WDpd2onaGvjx2HcLC8q1Kbc605ukz1P0rHdIkZIb
lImS7Pny8fHi3XdQjJJXRKnHRAMUVhIOIx21OlRYit6WPjbPe9FhOMYPami9pMNx8lWwoYnWBXE+
4Ls/gNH9vHBGo2962PvV9rM+DuxGEdhe/nFalOAFXc0fvh7GerWckNX0cueTWdjhGp0KJ0YvFkYP
QaF++UT58ryBMQcKopk4KmuALY3yYjf1uVNKgTzcqhHqrqqJQNeyQb383gKWca5NMZ2Myw6gJVFB
woJ5v5P1LfOdgBxJsFzp+2I33FXXiuB55kin2+i5QleyjaF9dlYB5apYSU2QQoAZzdWsxtVFH4t7
1RzkFG3gYGKZkS0qCgWxL8IZWUk/kSXx6rZ+zqEf//kz0QSwo9EAhvob748wi0twZ8YgGwQfGvjj
zENkGQ+XIbjutWPQJCJaYDEWzWA0pdVOkYb5kT4obxrkClq/uPk13y2y6LxT20IxFr1tCtq+AahY
BlO/Nto39Tg815gkuCwTz4vY4rAWHZmosqUDkrTk37+yDJlY8SGMTGiVlbGA2M2Gt12F6+kYBiOP
3NdOq8g9JVAHLc0nsneuQZ9+nYaig+PmJLZIjES5NRFlaqlGIy5JPG2fhKYfYzMUTQ+Iaic8hxqE
Kq90F5hxA03ee7XrY3toDMmgZTysXcfgXnqHBj93ejbRnVz6f+T2GYjsZMXATjL7w0G2Zoa10olF
mc/SfXps9tZO9ZtdsrusFxz9Q0QLDg/k6HFv2Y60OJ9GdPUBBv7SSbLm21KrTrU93F2GoZ+dUYt3
MNSR2rh+ndw6Vk0X9TrZlVI8gDNY6h+T7OkyCsfIvUNhTbgqm7U6AyUvBnUJGnvswWZAMsw6Xwbi
Daq/Q2IshC7pthmZQNLOyNK41QHTuMjHHvSgxt1CR7cEQnzsCHJ2Jlj4rkXrgkVfjbllsS63VVTj
q6V6fb049leFgBK3WO8vi0lDi0tfjblizWSl0Qrd9DTle7ukhYe4HIYKWx5V+9DlXwZ7FA1qKPR3
XsJkwh1FncBdZ+BkVQvLANP79hjfdZ/nEyX9T2/tMP01Xi1uk+cqD26ahusACmDWVZTGZQHRBjj5
7eSYJ6knRaKsBvcSoKgI7mcFnUPsG2zP5RS14GvyxnXfNqWLV9qP58krVWGHF/cU36DYbGYPpreK
5laQhl4C0yvvtMwzJ6/6hqw3FqwiYrbv43O7R/+ISEruOWo2UuzwfzXZYPIAfdQ2+jpESGsCJetv
YlHum6v8bwBso4++RA4qzQ6Uf7ZDp8GEuFoFraSFl5Wf5wWAPPu3IKxD0wx9360tBDHvlNA6zXuY
+9DZzdfIMQqcGq5IOrp10fOFriI2bkATjDRFsM6ebH+KpJ8GlrKX138izgaDMY6VQgplpjZD2tMe
h3pXncrXHiXxbli+OPAF0R0HekaTgXKmFIM1pQ1uOnRhNfek/V6WgvhHBEF/vnlQGqtSC5ICwmhA
+UPQabV8QaE0uHxo3BtrOpi+tQwwtbNrQZ2pLPQCDqbXRp+s8i7TX/L5pl2+X0bh+GYg0kL1y8Y/
cJ0YM2uAbCzuCCxPdoiRWKIVMOy3PIoCNl4S8h0OY1oNi7RrjC3wrx4T+qr3Cuh29r1PB6xQyGld
UYc99yNtBGNMQVpn2YKRVTADJG2IjTeuaRT7LPpx+fh4gy1budhVdnKjqmCyglwTWnjWh7rDmj4j
RJepP9c+VhHtpkMWjPvoSkc/oOwnRzMTdisJviHrH7Z2pMVgIPnlrrU782DstKARrqAUnCi7zi6f
oywmHU40VQ9TnLlrc1M7otZxXm4BB4qCLK2jw89hLlddOWvfoSsQXEbugr2AM16Jz+RzfpS84rR6
PRYfYjuq7GcB5qpVNwn+THHe/gDGvwH7eTRXKPR7fbYful2THopEMOTMfSFthOG0HQGCMh5pGhVO
n47URjnj127uWrcq9KvZWPw0t85Wg8rfZTXlfjo0+WCoEj6GzRJtySMWMQ2I/j1raf208Im87+NZ
8JBwDZZtOkgxqBj1YrNqUqG3fdFBKicbDsWoPZcaCed8uMUog2iYi+sdUrZw20SpxrAYs7XMdlqV
Gt5hy1SuYj06Kk35Lenab1Fq537vYBWARgQD8DwbhuyFJWMXiIF45VV1N3YfhHK53miqiZlN4qf7
yi+wgMfxjF2yHx7FGV6OluBR1lFmA/0CwllGS3I1aqW4BamJnO6bQg5W6zpVbswhCZpG4GxzLAht
yTJUWj/BGnrmOFOtsM1uQP6pr2pvUpYTAYFyp8cYU8N2oRij+LHprhnxL6slz83BDBQS5uiqg+9h
MiJOVtLFiarTE8UAAure8bHa1+AJXfaiJAT3NDdQrF8wV2UvE0BVCUopqQYi76q8iqr4exRHu8WM
vl2Wjf4+JpZ4Jxpjx2ZTbdTFAN4il+dUN28zIgsuHBdCpx1HKLZhnQuTF7ATuR9ySTM9ZXzuyOOQ
CzLKnAttQSl+/36V8XMqakkSiBDZoOKbR/0Ku8q/LEV8LSeqIEjnXq4tGKMKdZYMTk8gjPVJOud7
erXiXfU0+XDm/8X6hFcC6A/fZyMcow9Gj+ZAa4RwA6qi0idYKr/5Ufixi/88fh/AS0082nWZBc6x
DvNQ9MzwHrp3p8soyISOLiOdILB8LO+rB8l1QspFiD8hSGSs9KJDMbmvErc+V+hfELn9IuVhnrls
iMYZKmqij2DoggHdILuoGERss7ys8zspGctSIp855tiu5NU/LRD4eYgHj3GAfQ6xO3vasX6gre81
soHiSICrvjBp4AU24dqynkSaWkoXobLqrUX3zRjUsLAL002NBds/VP8PbrthYJoFpQJDZl/0eQYp
rYpOVHDCy/MhmYd0l82KaNMlL++IDZNvMIzSkiXK1j56FcmjjH0Juj2Ml9lDmtP7o60E79AYDTXj
uLQdCUJJC7kvnXXxuzn9VNMl4eX6h7KBxZnWulEFZqzZmOXZas4mvZCzr/gpmlma0xTS7SlRYAne
co5DBNHewBjT5ujpBI5Mw/RM0nyucmyQUrFQxFKDy2ohgmGMmpJbc18kkKmQvs4yGL2ix1UVzUr/
g1a8CcNoxdxbOfZ9AKUPeiOkKXay1w/poVmDOhTfK67lMNFKC02nfh4z7JRlmSF1MSxnFn3TlDtD
tD+CPTRD1jA8jNEwE9UHjI8y32Zq8YMpbwePjNGOaPqtlYPpdvj83z4Ni8J8GmfqizyLu8FrnU9y
gWa7HLRg4f+GwXwYLa36NFebwTNgdDpMXa+at8afLoN8KA+wktDz3LilHQYT2mEGCuX1s9EKBkL+
5fxr0wbGmELxntIPjzULyTweTVrl9UIAqe/IlfJQv6DFxxvQkrL4Tus2163gY31oy2QBmWdEXnRn
0EvoRHJoUvS9wWP8Fge59Loht/xSgJS18FbB0IpIEZmcBZaHaEtWAFSSBjdyfpbKbTQKMIRHyeQp
BlIlsSbjKNvOHcEEM70UoXUja27zRFlZyIhmP4HCUEu6dX2Yw2RnpiszHlGUAaSKehxtKJIzcHkq
R9WX950ooP9gnVg0xq73qjPGo4lTnAvQLTcHLDmknH8KZhWzk7gbXqQqbFWJzCCERBw6eMpZvssO
9q4JMz/dKTeu/omA4FnsyrEGkZWQMSWRo3byGOE8x/RzW/lTI5o+FyiiwdgRkiRVPtoAaDT7Hpx5
t3np3Kh28x9DFlYOxpAgpV/acUq/1PqUNGjtSHL3suqxYTuLwNiNqlUKY+whiIlmTgcLz4u4c+vl
aSVBKrVulP5vBpiNa+vJTOemgkTGfJpLxVX6Di0ChXdZKtEdZiea66Wv554enHoX32vEywNqD6fb
ZXQNBA9k2QmHV6nB+3iHbUfHf1HnYJMDdYGSUeXU1AKX92ioBmk6SADRY0kTqs2R+tPtqdgJK998
2/GGy6pimit1vwCX5ovzQPvs3Ct30q4MseDxPyeNf6nLGxijkItWjVVlAgxl9tp1El99XWSmvCxh
dQNKiexORKvJtR5wbXQNuXBwa7IzaiRb4l5y8gE9BPm9g2263aEKdclNseMmuSnuqxfx+DjVevZb
bjGZd2ZdESpEfQkxERApSIWoftteG5GoS4Znp7Y4zFNjtqCdWW3I1hTnfj5F1p3gHlDP7IMg2JaK
4WYEQh9a0Cq5MU2EKPR7LQF14aMfPdbZmgif0TV1fxmNK80GjNHE1ZKtmVQp7PwAzlD4PbWIVp/7
dJkbCEb/csm0ZmkGBE3ug0PCg8tx3YdqSN1q84/kAZGxrIAYEgRVONyNG2cuSr/oejJ4MVZ9FdXi
xoXg+/BP7A2BEad2FBLpKhCqiiC7TdyxCy5/E64lNO03CMbAtwvGuiQCCAy6XdFIxPaVmw5DnmtQ
BI4vuq70L/6ocG9wrFsYpWOSFICT+6u2ute7wzoLcvUiCOZyZmtk6U0NCHPFKJWpBkRz9hNaHS+f
nAiGuZtoprWiBjkwr0hua3JHzE96LqjCCj4/W6oy9ZmQPooHb7AeS3T6zaLhVG4ksvn6bCFqrScr
0jogmHfGd1r7l2uvvs5BLofW/8idzo3h24IkpUjl2HCxmVIjVjpc0sZfPPNY+e0OROOH8WrwOvDu
i15A0Skyzl6z6CRVSshot7dGfTvph8uK8A9G57dO6/QP2NiBpCRxBIomeJML5s+wCfV6tUDSuHp4
1+86YWjFe3zoYCw65ixUtdgys6wlHal7qfcqUvp5b3vTGC7VzhoakZfEex02SBaTN1Dh4aWr4/Se
YZJ68ar1apkWVxobhN754nQPy6qXn7WxXo5a3WmJq2HXlrafMXSNHupmLEU0ox/6fah/sf2LmNAE
lqOq0iXqXyPndP+g664GphgSDm5+ULz6Flt8lqvG6x5FTVRcrd1C08PafOWokpq11wFNJ09x+vFx
+EaHKO1nLIzYx7a7CClOeSZmC8lobjXGlHUUWPbjHFJO+fzexIsmedXe/k6e6NSAKMktFJNRZjCQ
aPVkvJ6wjb7Ffbvr9qDo2mPTjt9hzFDUAyqSkf58c6x1kSdFXUJGrQjHCRx3ZKeTvwQ3lGcCtgfJ
PHLZYBmjWUIo+Zj3ruKjnrrHCjLazKAE6l66Ne9FrZJcv3SLybx0toyd0qpEMe/MI3VFMAhLTo73
ffJXVCiyYyJ4LT7U5tjLwTx89jiMQzYBkXbTLo+vEQ16Q8ZzKqxFCLGY1y/Wk0Ul9Daou2hn7aMD
Aa8q+lCwEUB083gh6OYgbdYKqVHeLCk0xDSjMJpx980zSc6S8dkiX2ttFVk9gbLYjI0ZRlnNBgei
9UfDVUI1UGuvRJUrsM/dV3JThgnIUEQJA+4jspWSMS9jY2vNnFG7ckMblAuMaXb7+goZfJC6CbNz
AsvODu2PEpptpBVo+u4Xq1EUghvUgzMTiAtXIqttMzZlKpdMl0ac6N97TMq7JCzO9rEM6mvdX73h
a3Jqcl8RvRdUC1lvc3uojHEptVad0EZJxbSPyv/3SnXi2F6kMox9qTsbxRYCHDqwaR+xqCWU7k0/
udFDDALsonuRTyO6fyyrHCZ612Ko8QGzw3yFf8NhD5fdmw7dTuSyf5hpZOwKu+u9LFc9shDvos6j
Yusw3IFv67fqh7HPQvsQ0wXbQRFjmx0KsDt4Bste1CT6YUaP/QsYazPV6lTZI6QtQAkI1uhXpgQF
U+L/6/PHtsI2OcaMh+hVVrpAsvIVPPIDFkguByzs2wlZ76jx+qihDshX0cUBjiLmlWhzqc3siEp2
GA7VmTKKJzd2iCv/X4d8f53hGxLzOrQF6Qete73yYMP+S0UDnx8drMDCNAQufjch2psFPCv/YNXe
QJkPR8yysmJqZ7JDurdWPLumnx60AnnyxisVT1QlFAGyIVPW9NqkzwDMfyqhAl4/LH916DrOwPwm
7gLnxk/og/n787HxkyUtCbiYACfvnHN7U2ByOr2me6iye83LYEtFF5/vLr0Bss8EKZrUpl+xRjA4
6YqL+R+0cbkCh4n/PrzBMJ6nqjZNWtMLp+N575FXBjuO5MVXxtE+JXfCaXC+/XyDYx4IBDrNjI2j
CGlqtBUpfvmCrTK0T0sJ7M+xR7f4ibopRAfJPA1YHYCo0MZFL7U7PUNu/kD0T5dPkf/6vEnFvApd
NGS9RiBVrxzl+DBE13F1byk7VfpJrFOeLiLPhXomF4yJzhiTxij0saLKT0MU9S9KNDGF5uucuYjo
gRuEKpjMVkAJCoJ2RrZUqY1JGREaavF9hnSRgrmm5TRIooF6fjyyAWJkWnR7jskKoMlbsHZN8ymb
RIGnTvGSfXYUPXb8G73BY8xkPcp2YRDggbqoQdXS+hwfU2x5UJ7S21/rfEWdkR86bl4tMyZWKU8d
RgjZVhTd6FUpzV5FnAJ0KYbaqUIKxqftTIp3U/ufZpRod86t6CPyvYgNMnPvpphEa9TjEvzq5kNw
eaSOoBakoeil4yuMY6saWAMcmbWUQx6tRRIbyDRHrRt3NTY5yWGXwIB1osZB/iOABvm/sRgjiWYV
UCSPOopIbnNlHwt/dQ3kNPWQTmOILLIQjbGVibEY8jAArbhyzin64Gxfu56edZpDD0WLsP7hPrzJ
xnwyPXXURJ2BJrX+EEaola5g5RsSz7ibA6RV9yKXiGubN4fJGMpmmcd2oeKly15RvrTk6bKV/Icb
9yYRY0rqKZ2aUgFA/jN7kGqXrjmUvGa/OLjlM7IcaC19EGByY8qNUIxV6QptmKaVfrPDnLrFLcjX
sM3R9qlhWQOCmAuOex5KD9NepC/ch2cDzRgYtJgvyAwAWk+u5Xhw5eghFu385WKAtMkxaF0Hg9zv
kyqLRFTa3jbQlfGgrfQS7WQVIrtFf8mH12YDwgiSKusgjZOGGmqXnnSp3K9N7K1S8pA65t2Q/Peu
qVc7uQFknMk6r7Bs3QJgMnq0KyHxq8/R1RiOV5h1vRYVbLkq8obGph2cdJpNO6fiDfe9cy/lD7Gz
i5Kb2izdxBHl+ri3bIPGJB2cSdbSjh7m2l4ryYMxCDxxgUbYjEksIqyIcSR6dvqPmPjORBf6FgK3
UQTCWMJcWXPsgKUg/bMzJu66vJT/lWuaUQI2l2DMhpliaxbekfo2bh8z+ToW1Sn5Fh1DHqCR+D/S
rms5jlxZflFHtDevbcdwSJGif+mQRXvvv/4mqLs7TbB3cCSdh404oYhJFlAoVBeqMimfFDvR3xni
NM+DhCflVzS5e9KuH+3sOGA+V/Kig9nw8rbNdVvhMRFwaIuo6wvgdZkj/lzcGkVeVNDl/XBoZXQH
gGvVT07pV04QpNvx4QCvYJkoUctpUis9YIvnzqXy9ELoaHfifoKhXTAufCYy6mWXEJmQEc46hB8s
bN7b7BXKsMTT95VHNToMfnazeaZW9jHxQhVaPFeMdFn9xUefNhhBINir2wLgUkhn1Ufe7czZSLZ6
QMSu1cQJiJX1TZBifFTfTCTmuMvmZ8XZLJZaro3nORQKegIydFo2wrNJhD1aZnypj71+GncLBCmi
OfrdkaS3k7fCZUIIdKZJNogwbqpP1Sghefs5tTzRLs6esbOt+dIpJM1g3JxLAUQ5r4XWDC77PQ+C
/vvqxaEVxSbNFUAIza4z75WU0yDIcwL676vfV6ZOqNIF6yQvuV23IFGTeltMrD8JtqvtYIJG16pD
b6QwQ4lfo8VyUoxwLc+Xl2r7A2EFwoQIRZmMKaWRsD8sfrzDgG7nls8oFSMOlpJ3GW1z4dCKT3m0
QfPEdkjJhtKWrQaLymQ3Ez/JMM3UcR6feRjs5kdkGboEGOa0U6PHtjjFCueq3X750VQJI8AiBuve
6qkrB2jNYpDlUvwV5SQ3xYNd1NmCVxwL1Nreeq+yoBw5DfJ0vz/E1hUqczz7RY/yeQLqXH6LFFur
EWOb01K9Xt6kzeizgmHu+HoKU8mUF9pO1u1BWbtL99EuOnCfzzavihUOs1G5WJck04HTuMm9jPTc
dNMRj7x0Trb82v5Bz4ixQmPObJfUmpUjoXXalNg5Wl9yfKDOnB3aDDwrEObE9irJU9DdAGR6bcQH
k0c6un1aVwDMaR3HdCTyTF2g9Svjtm0VT8trJxI8RIZU2OOr2M3zF22pdpedYvtUnT2evdfbqJ0h
R43sVU1soXJ78Ivy2M23s7KVdcx13lD2zboHCEa239J/X7vOjvGeNndZrs4JFDJnt1jBByH7xyVk
3aWSYuO1+pN+mpr7ZLbLfQg9QhAo4/+jTkM506pA8OUDn/Cfs7YK82VQWGkpxRnMnpYqaIbJJbju
p4K4f7WFChM+oN4yt1UFGDQqm8SwZcFN57vLGP+xhZjwxYcpmuY+pC5CU2uLSW2Bfnhzg4EUFEvM
Asda96tgMTwO3ubrinbGY4ySBFSdTBV440E/9EF37DDDhtEr7gvg9iadgZioqOF/XT9Qw6ajNjzO
wkEZ7jnGbEfEMwZ12NW10oCrSK3pIRN1l3IHSZgkuzMs1CbpCUDnN09wZOsEmDJki5D5idD2ZcJJ
hJs/amYagqHcEl3H1stli3i/z0SNfhqEsRvx+0bkCcOrxqN64P0+EzBKUkiC2syoXEXqLmynr9XM
UwXeunRXS8QOmKvqLBFJpPfGfKMqPgRn7dK4M0oehdSWf61xmCBgmGM5ChM1pX+wEj8P8YLGExrk
2cIclq6QxzinN3sY78LJFse9kV/P3Bbdra/OtSnMUZmlEoLtC2BmpJSSK+1yp05oH5VNY0AS8L7m
txKWNR5zbHToRCsE4554FKHtrZQvRcX0Kq9MSg8Dm34h4dPBYgPulw+z/2BZiNvEHOEJ4u2Un/L8
R2S8akpuh/WfZP5rKMaieMj6QR4ANU7VXShEri7rxyVq3MvHc9PnVhbRf1/FG72M58YYsHCD0epB
mVfEXTTVPC5zwZtb36xqr01iUiNzStFaN8Mk+hCxIGUOX3RQwY/ofhlO1r7k5CubKfoajwltImac
E3kBXvEtn8HEptAeVDw23sufadsm6sJg9bJ5OcXmCVutKBPwckvtKa0XKt2FuC9zFJSy1tN7cSeV
+v3lzeNBMbHP0ApNr2Jsnjnmdpc+G+l9VGegLuc1kHO8hOXXwh0PMd4MNomp18tPS+p18tNlW3je
oTPRb5SVvJkyGBOeBhDWKrvlaL6QoN4vXxoHydCf3EvnbWJF88oiiZMoBZysqLagv6gR50NgMw9a
uR/LomGMaakq1N0pG2WOSSBUCuKrwZNBNyTfybzGQBoQLsQmlmFLMZNMLiXA6Sf10Np9kJ8sh+yX
A30xiv3opHFCB3fHmNihFGY7VhYQ+0OZe+qBTvSlKFG44o35Tfejw8LZM54bMgEELf9lV6oAnPsr
YcnsLj8s5s/LfshbRiZolHGqiEMIjGI6xtnXdH68/Ps8G5jwoLTZ/59ZSxmddhw9UCo6lvq7Ihi0
jrd2PiY0iFGRV+UEMwaM+qBpvJvALzjZl23ZXCsVTD9oEZDRI8A4gNiX46BlSFgMTXKVPg8mued0
NG0u1wqC2XIT0lNymeOYRtrXYgxM8cdU+5etoD/x4eCsIJgdb9VY1TR6BY4KtDvQ+66b+PbMP0/g
YryMRBf9I5KigatYBnsQy/aoC10BjR4k94r4lCkhGuoaW0YbB7j9kpfGvGkFnsoE/dsvILK1aqvT
or6tgajnULFOVE+Lex+vy65hCEG4jJwKy3ZIQFXv/y1kv/1EPV4KDDPB7XzlWfENvwzQUbTHAwdB
p1TmcCVet13wDMjks0s317NFDYyu1IMW20JsYzYjwAirPWR2uzfpCy8vDdzsdQXJzr9mMultDQ15
XWtQMe1coGKA+osI/l8QPHyl354dqoAQiqQNTbx35e2cZoVM12OVr6XWYESWDGTts5rs4nSnor8W
mjpum7yK3yaPOJUT82G3PkvXBjMnHeI5XT3TT9/uW/mY31F9mxhfXO7sYuW58ofbh/68vMyhF5Qy
SWVaQVgWotjihA8h02glTJ4kvG+uzXLa2jLm9CdVCUJCalkDfpP+jn6pzJ+soPBSEKJ6l8//pl3g
0ICUhgwdFjYjCLMiH6NiwHW8fKnM6dMSYd4j5I3GfeBQeov9KxjGRwY1LZYsA8z49vGF9yIQGBR+
uA+RhoR760G9kX0ZnK+gPdxVTr8rnrlNR5uhbvU3sA4jLUukvf0NlIDRxbiCsAsrm5za53Jv+tGt
idpyhFbb/mnubInzOrMZ9lborAON/aI2YY8ViCW/HtFoO1Quvq/9sJrRyWD8+Lt9ZXzIHCYSgYYN
96CV2YkpO7Vwk6hPfwCCtwZQgtLbVmZu9HxomlKg+V2u+Vr91GUHJeYs23bKesZgy6EyMeZKpRld
tDeec69+sDzxc/08eFBePqoz5zrcPA4rNCbjVzVFy/MQy5a0u7K/sVCVNzqe3Mdm4x3oCP9ZN7bm
2fftQCaFolj22KAXSPOlYwOaQOKF9+Ke3JfP9ZXi6KCI556CTT9cYTP3BBiVOgJZXVo5cubZlk1n
yh1IEnlUuS7MnO5xAZlmsHgmlJ+5DfWbQXuFzsQBw4ybIQXplRM/9ob7i5gqdYzMNYLlkS8JSH/u
Q66hq6DCBxMQRCWYU5AUQpFbSoeojQb38qGXv1w+AJt52ur3mcxZHiejwosr7iDle5kdM1m0zfYp
LTk5zLZXns1gzlmjdLkwC4AhhSdNsz1YXl390Vn+B0NjuZpms1HqpgKGMKVON4a7Oi8PRdbsL6/Y
ZVMgVvA+WSAzZeqMEAYl69DLx0pqnERRnMsg2znfv/sChYL3KEaTVmmawphytsUGLECUAM3yym+o
wjfI+zpuGY4LyZwrLQtRWAmpK7ggrqZzVEf1BXgRhjTHp5LzDcKFYw5SVhVyHFsUzqejYnjPeMlQ
l/c6xMUq6EECzp3Z5m0d/fdVnhe302K01EJKakopOGOv6eyq9ye8QxXeeJRzW29t4ztnM3m4zM0p
Y8xgXga4TKGivknmPUkwo1YPX+u6UmyrMLxhGCq7jpZHS1Xs2Oj8rtA9ISqfon4+YUr6b92LCSt1
r5Z5+WuvRYdOdUIfZ2fgQYTSm2QBL3XYTghX7syEGVUZUiGjm0376zOMeOWOdF1e0Z1uRo5x2yET
ROLoh5BNU2d2uUnxcqHT1Y7q0yLik+XPkoYzALOdTTYWuWwAgJReat0t6PqKeEkDXRAm7oOnGDp4
JuYERJCFvnfVFg9IFUmbX3Uu+hX0KljgiIZaqqO+UD2UUEGHb+YRn9tUt7F+76AZ84axDZeia1EA
baXbQbJ28bTsLp+IjQPxDoJxv1SrUrUzaxCBpU9dfNMLh77i3DhbzdHvMBiXaxdQ940RVlCR0Mve
fokcyQaniTNUjm6T7/iU3PGq1Ftp0TtM5prTxXgSpxiYmi1HEABYnjF34bd27VAesAIihlfF4+z2
93xFIM6SskRnuqBBFM3ArqGc53Y1vj+i9ErNDZ5jcrxDY66/MZHLqO+xdf2h2g836GvaQ2JDtanG
gWgXJ/1ueLnsLFsJ9HpVWZYzwQi1KTUASR5nh4aP4YjJwp/0seH3JVHxnfcOjLkFq6YV817BOoYY
Eytr4oI+2W2gj/wnRul4HVbRtolDzuBoMsnlKkFEpJ/IMmi0hDvLo/2j+q4Ics5lu+kcKzC6qauL
Dx1BdW3KMGowBN+ssmM1LmiWDt3LRm0kk2DwPtvEBC2rGaCkFFGbpiIICy2yIw3a0lV1MPr682Ws
7fO9AmPClGKCAIFkAKMdsZAaR7qifxpwtkMbCg9efMM93Rup/zvzmKglC7pey+ChxpbRCVc6q2y6
oU85vEGUxdmyrfwIaDryWBUSbCY7TB8u1tyaFry+e5Yil8616wm4UbJHExeBi+8PV+QVwrbd5AzJ
JJ1xYkThTC8dS/qZDzdmeeoNXovfto+cMRi/r+pIGWdKIChmNM30pCfBi1U3epT9HPPsoT0ExI1O
y/fL7sIzjTkBSSeXVkFpBYul8NTJulqk+b6Yy/vLMPRnPlzbq01jTsBiTF04C2Bx0/r+1IzRc8IV
U+ZZwvi9EWYt3ijhF5I5J66WGbWLQbDCjpZWc/7OGsbhw67WEpXyxoJLa/aHRGmCZdR5CqUfdEXe
Qi6lUEMsFDWZ7V4lijWZukTd7vPkorPJDV+arzEax1o78/XKHg6jD9mBk/DdeJl+UJJfi/OsSO/l
j9t2/gsY7xDrUR70GX8BZTsoIEQ4HYRA3vEm+f7jTJ9xGPco41LpGplenhjJ7L9QdaAUSbdYYqo7
dQuHVyvZ9pUzHuMrwzLWhUH5SDXxKR1fWuGmBDPkZSfhGsV4SVKUvWUsWLzxUD6ikweUVFrjgGf9
MbEbx3JnXpj6j9B/NotJ7YjZqwJMe5sblN5qMN1RtWe/He3Gi3bLQ3rzB1VmROMzJJPZFaoxQ6AC
sV9aniw5c6qut5ee89y8HT3+BWE7AopOSpKUgijVTrE+TVB94ezV5hWGJ0wTtHvQ9WAbrEd1jDC2
g08X6WZwl6sYSjPKKx0Wp6yF3E/8bTSobeCatj6KobZGnYRShmhIyT3khwF0TK6O1hTi6F+FFx6L
z+bqmf+isc9ybWNAGbUAGh6b/QYPwGaScL5beBBM8ltLZBwqglskrNBGhpH7rOTU4zYRLKgBQSYS
JLSsCwh63oSWDoSxOhbSYeZ1Um9GhNXvMxZ0ZMhMQgm0u3aX9qUttq76B4NmeLg+20DdYpVtNqTI
i4weT0PzUuMq7b0w3192ZJ4ZTBZhjE1YE8qRbWX+ONyq+C83waRL8eFSsBQLuqCaoeA/782YpKUw
FHwJo9VE8aNvlBOgf4b2POhmoRZz2Z7NrGiFxQRqVHgkOdOBpWrP8XRqG8sLqz2xeBn6duhcATHB
upKiZswmCnSiD1h90D6YiJrHcGfMmJdLXcFtK++ycds3xAqUidcpdM6XxnxbSSp3gPqP00Drd3Fo
O6Hl8qhMtp3jvHFMrCYG6WtVAtzSNSiqfZr0a13sODu2/VVqocSkQnYD/k5P8srL5XoY8fkGlM4d
PQPcPsRrjpVX76ku7h8QpgLiDMb4YhZJDTEsalKWfc5rAq6+1r+8S9sueIZgXHAwEktfNEDE5nWn
OkL7NKTPorBw1m0z1VpZwjggyueEIGWgzQzd/p+mUnn3J/c15BrwRiWLEK9mG98KgtnunNBvtSYO
TNR8iFgf06VzLy8a/WvZGCHLEh5nRNWkKg7vnaBqc7MwetrYVN828QsUGe0FL27a8qCOFicb3/Q4
WYYqN3hDIB2iMGCGPBB1mdEZNDq4vPFJiGl/r3rTkKKtaJct2zy0EFDXDIs2sH/oQ5rKKTGWGEzN
vwiBUzpItFfd0VUcqPRgZOMv8Rj/g5SwOmk18Oh5os8Pg+SkQeNJjuZkqU38/OtfIjKuqGfgT8Dk
D1zx2+A2e2kH4hBbugXlDJ7xUVjl7d+ms6xWlAmDgiDi5Tx9W1HRWVwJT5aIvUPpWl90NHG/NfP8
MF60T1XBg6b34Qc/XUEzrqNJSdOPQkbvssldBnsMlp3gidIbhbryY34y7v9ucdlX73BSs6XJ3oyl
dFKxl6NR/epXB7n1qf7KW92toL9yV3bYJ1HnzBjB7OaEDUbBhxNEW+yKx0u0lZ0hL4PoOsIHDiBd
5lXM11EdmUN6Tee9+jnM26sh5jVfbdqxgmCulUyeur6NkKDNjXZAPflOtZo7SS4eL+8PPU0fHGIF
w1woE+ZTRSVFGJanV7H5VAyqWw6fJq7+Bg+HOdVxQ7TYNOit8tgMdniY9pTpS3DCXZIjlhTejA97
DJRzEvXt6LWyjznbzSJgDLqGfSPK1KCMutVfzCvhdca3h/yUijavL35723QD8gQaVfdj8uo2lHuL
0PrSpBA7mohtxipY/Hm0jP9h1xlHfu+BQ2O0hhgDh9KLLa7+g5LaKoFaInnL/Ri8K5f9ZDNhlEE8
9I9hjMtHhSjIogDA0clkG1c2njJyJ3aiR1qsS46xz2ux2D5kZ0TmBGhxWy1NAURjUhyhJ940ZC7H
qs14iHc17BZ0Ej/0/Uy1OqaiAreMSps2+5GDjnfXYHDIp8JDq98Dr/SzdQ4UEamIooKtUFaYZczz
ybAaIcYHyxh5kUycGIpV5pIGZlFzjKPXCHu011DM+pUC6bqqS2Db8pTFpj1mUPya3dB8qOvPHa90
tvW0CxYzvC1piIeWxaZAUwa2HAzo0o98tIE5Kjgmw6vZRx+lz6UY2zbtXyyWVjuRQg3xBKuoBrNX
YIQUJHTXlT8dDTxB7RuPfDf90bSLQNuTJ47L0GX7uKxnbOaEpzmk9fqI7uBOx8nDc+JOcCjlh2mr
PiUs5I0CbIWU1cIazFGvlEjMRguAUuSl0rEz3WTghMlNmyQQc0KVELNXChMleyPS20KEq9S6b5lP
Na8SsBmulBUA3dDVhampMYicO6RY5HFw317+PT2yK4+uWROANOWes0tbB3sNyCQ6Ur70JI4AODqS
D1+E4pOJcajO+9XY8CcPays4VXxvX20tfZoIWMBZPjTKXpu9LuE9BG36gY6UA/eKBg441vGSWCAy
lCuRu4F+9ED7PmuEYAHjKG76qfbnnXnN872PjqHhgwZOgZInhJTZpvqpQQN/nYNYT9O8Urir1S+c
faLO+/40vQNgi3USCpETdJ7AgvhZeqbThXkwJna8tw7tDTq8Aw7cx/D7Ho5Zw1iGlg+EpFCAPGV7
NbOpZ4Qvhjf6IyRb6r1sZwf+TbbRD/AeljnCalcQUsawUn3teqT8Izij6e4Z1/Jn4ba6FvfCKdpR
yVPuvc2zmLlwyhrEWAWlRmw9smvA2B6Qg/iCoij0xM2vM75wECVHm1ub/3gAqcmowsqWruLLmw0p
w5KZUau3eMwZPc2PD6kTg2mMzvlHHmrMnAhGf+6DH6HWCG0oxVRUtkhXNr0QDxrgZuGp0m4K+Xbu
P83WIeQRw23cczBshcRksrXZtdaADgu0WC/uq7LrdvRjJsK7Dc9bNw/fColZQlINAiaa4DXycq+a
Dx35cfk00Bh4ac2YoJy0crJADRe/P91kTSCriz21+zoxbGUpnW6ARIX49TLkxxj2fvGYsNw1Yoah
JixeHd12xQ6viSR+uQyxfdjOy8Z+ccpoS1kijDTgbaP1RCe/i2ic/CFdGyfKKox3AZBdmP8DSzvH
B9lPzxwZKzRHsJ51F7sFSBnmzkvJnmhoSi51h2MmZynZ1utWb4y4mWAmmBlQhcmusk8VFZA+kdIu
8ZCIAjVxebUSjkuy6WtLFmh2JXDJeHbL9GsFuYnLZvHWkP4Bq0TBgKZruVAHaaLeTuYfA4qQ4kFd
jrKyv4zE9RO6wCsoQScp6SNAtVF3ZSjKoZilL024+EUzHinrVGckqLOqrjwX+040/LgUvS6PfF2L
cFianQl+zbIQ/XnRf7874t05UZggI8+S3EgmjZ61clsaigfOsr1sSHaemIe4Du1ew+eD3npVpLhq
Ph3n4SmKxl0khrYopsEUqzwdQ4kTLtgkMRKbflJqrFeyF3+qXnKTG17vW57gGd4S0OmoHBr2WmVb
ENd05LvL28VzdyZYhWGmmXEKz2urR3M6jPKVNHLuEK5HMNGpJHKpygb1CDQdGH6GTJUKy8r75Gfv
dl+oWoy1V6/VE69KvUHP/26/2fxR7mQyonBF13bY10HoftMC2hTL+3Li7CHLIRzV6QRxa+Dot81e
2amflKDd5zd/eXOx+lRTH3ZzEmGzrOlRH4KZe3ZpwnTh6lKZrCYs4saqUQPBR9jiY+ZkR06UQwha
H5TokRNqeYvGxCRthtpWSF0v2dOXsjTooQkjc2mCNzO1873FtvrKhiAoNca+0Zl6/0qyzI6U27jn
9W1urZwm4SleNUx87bERvBSHGk3LGjVmwscrLf9ibAUv/xWaKLl+vXVfrNGYpTMLRcATBtBS9UVp
bpTkIe1zvxGIO5GTlaS2Ee+byauLfSueDHFvkMq9HDc2xkmRfa4MZsK8DpqCWhXwJ8T49NR8ZVeF
rvm9wQMdvSDrXfKD4LmT8OeT6Dcf66NrYCaGFw1kQ82Yplco0VVoJpICygr6P/Bnb+XaayQmURwN
kEqmdJUn0FnLDwskIuZn86qnjzReEaQlb015gEwwjtR80ccQgLU3oG0VnHxP5p4Sg0qOejVz+6Vk
Hh4TmMNKEmIzx1JOLXpwBzeOD4nR2lHZeKLyOe1eyJi5ufxdzXNbIbdFvq9lLyQPeD7P5udQSh01
Ll0j2sfxjRxBh63lKr1teLokGhLaNTQJn8tvt+cqm8gLEPLUJb6z4kf1gNHsE8qxJ+OVMlKIuww9
4NzGUPqtyvjXGpFlTkIH5ViiVYneVuJPqhILJZLXfE9vKZnXl7D11fMOjPlwTutYBKcZwEZICAz3
8UG7pkGj/vw/HJyNEPUOi/77aimNHkQUYgys6Ipck51yDNFdS+7/dBxaewdGXW8F1qiZlCgSwESw
6jfqz3qe8Gz7yglCG7HgHQoTB5tcQSt0ARTZhPZVa6TILPNSOal1Z10nZaL4+VDIzlyYsVu1c+Ti
zeIH52/YOEQgjMMnObqwDPXDU/gs1QIp3vJdvP3Rl7jIVe5Uu3grwfVcJl8aAz645wqO2UVJWsyy
CnFmU8EbjMbt4xnsXpHdTDdTJgTQX+JNemwu8gqR2Up1jjOVUESDXE3dKR2u0OFi17IDvUw7zG+k
whUV4l9eVs65ZwsPIDmcjII6q1r90OXvhfh8+fc3XvvfOyhzjSTx2E81lZAcD2bwi8ZTCvDdDE5r
vqbLRg7yzk+Zm2Quo0YsqTW1gH7b6EWYbpTlVYZ4G8eqje+8d0DMDWKlRQoGMABVV/rBgOSD4Gl3
Bbo3o2vZp/QOsWsg1Y6fLuPydou5SMxF6duJxszeOIrDfVZ8/avfZ2sPEehnFoXeAjOmRobks0k4
HcobHBXUHTAKgHkRiKCzzOqhMmq1QHWFdDRuLVfSzvK0QPCUa7AkO5LXBNGJ94a/kf++g2Q8EK4w
FWkNyAwSVBIGfai+ibjjEdZu783ZMsb3iJHF40AF2crxi4bWAJ4K4sYjxPulY3xOj7tJUDtotQzP
EMZA30XikgfVlg7tvqHia7xUe/swnQ1inE0Z46RaqNTq4E+fMCCfyJjc050yICcNryDkLV8Kj/8D
hcr2DWpKdGZEBaEJk/MOs0nkXsPnEZULpA8F5GA5gyP6BdLBP3hjp+t6RmP8Y8a8Zzrr9NMcXFy6
I+G+1u9jSO/ofnKwvuve5TO2VYh4h8c4Sjwj/RwM4NEOIc0HLsTQg+5Gegr3LS5Su/D6PQhxVLs8
orT9+7pX781l3KidoORXWoC3jNRGD7gtyaWN3kb7spl0jz7cn6tVZbynT0MZiQH2UNC8JL7vVcfg
0cJxINgm40VPlh6js3ATPCo2U3fQKsSQvOVsGA+GyR370lqMNARM0X+eh6NJgnRoOav1lu1eWC6W
ci7VskUjtDIpv9KmOJRcvVSF5kTrTk/zJ/kFXRi3IGah6qovaWP3vOZWnpFM8kGWEbTRI7YLHYBV
09h6eBOFj3/gEtCjwYAM+pA/dO2nWtpYZYSAElWnYfGJhBaTNPgDDEsyadgAD6fMHK5caztLoFLc
cvNVnAMVGALvKXPzQllhMCeoSQmJUirBRxnQf4mKIgRzi130Zz64xAqGOUFFaYom5CHxthiJTtg9
htFJB7t21RM7kUS3EmpOVrN5g50B2dtfn+cl7akUZQFNju5qSDiM2tu54AqAOUlpWRe/VFKzKzMw
oFtFAus0uuLbkxo3zm5+YK7Q6C2z+jTqU6FUJapamgh+sTd8SLI6sQB1M9nl31mbl+UKjDk/dQTB
MzJQv1NLT6xQnWkXW+k1t654yefmUV1B0W1c2bUYodrOFbYpbUnmKnGiO1VR62B51yeOR3B3jP4t
KyxLn9VhjoD1TzfrJNrV7hfhtJ44vLtpOz1c2cbcxYneL7OuAy9HjMPrl/gFuTy6BDobU+daQMXA
qoA7EUs3591JkwwTnDTg/6fjKhBhem+lmuaNCs7P2lWDRrmiCm4hhMAyeKZvZPZ0Le5C73KY+tiP
BkjUvFQLXVvoT2BfI/QuXEpBGys3wlGA3uWb/FhxnG7LK+FAKy58gekPx5uBZMKWIcpF3adT5Y6O
/kvYPUfjzxL0VI48KPH4wWsr4SEyEawfQqEUZCCakXxnNvVLJPMYZjgQ7MtDlSVdZg2AENX2NiqK
QycLnLuZXhmsd6y2in10QOFBM6SGWlF8H5XbNklc3brRc0dreIRUPCgmZOVCZo6RCq/Qk+zarB1l
+NaLza5abpaY04/zIYrAG3Q0DZraG90kO5ddKK2OFDsskDhRnADjuHbXcz73tkFwpODkqoSe//cH
a6qrTq9r1C6JdlSa0zT0dlY/XD5KW2sGfpF/MFjGCOj4TL2YRqVr6qHTiFeYKrZr68tIrruSA/Ux
HL4t2hmLucCqVKqWsoM98+2vsaMQ9Vy7RwNFjsFD6/tly7Z8e20Z4w1Tn5ZypsCydsjtNnxVePw5
nO1hJ5Y1pSiEWAKAuuw76aHGu3AVXLbhY+WVWTJq5OoGiUZ1sawMGNE+DBTQb5pX7ZUGYsjs98eE
GShq7goqrqGtYoXUHC13Ji1INNNueC1lXB9gLotYMnO5HeED6YwrSsecdbg3v0Or6pmWL3hPULwt
ot6/smmK0kWfZtg0N77RHpPq0xLuOFu0df2t/Yy5GGapLRuFwCK8x+/fZhwc8zttNpyvaHOjwnFr
7goyUSEs9NSKG9jUUx0L2YvxBl/le+WWfuCPO5Enr/chkX7vF+x3ojrj4V+jp7Y0j131INQaIp1s
Q+7HlXSf8LjoePaxnY7C2FShVcG+eLaXZxOPZ+G+yUH++D8OCnLiBPvtSGRhyOII9hFpdsUKrbxT
5l32kU03VCSQRckiJqneXilXbph1iZ40cQKTpKDCWDr5EvJUsz5k0HSXVhCMF7ZL0cQxAYQWFfZS
m3j6eojyrz1v5paHw3hfRtJULGrg9LjxQqME1tepgmpRzSNq4yCxL1w1ZsHytgcSqAtsFFUb8V5P
rqbf7lZ4v3AfhuGjBH1wEra/F4hDiOlaOu+i2PSw8968UV+sth89korQNYBY+sDIThqv+57jXm8P
qKvfX5KsSrsBv28kg62I19Vc2FN/91c+/Kb3tAKZshkKKhW2Q62TPWQYnDY29xVELS7DbKb2K0dm
n1TCbE7TOAVOspf8BYNCuB/uDTD6SA7EYSI7C/52+ZgriWhRHA4ot7nL9LnQA6v+1vMaVHkewNxD
eTqofSLhKX6xTm32Sah+XF41eurYJHu9aMzpl0k8570OE8px9ptQvDdKya6bxBsE05P60MPb9WTH
Q8hrVdu8/FauzYSDEo3vbUQPaQUN1PILndgMQUlkx5rzi1CiKf3Lpm6nRGdIts4iyqnZmDQC0YIz
TYnSwas84+0TTCg4aJyjxXZ1NoTIdaLhaM1t4zbVYVqI27Rcqmyai17YP7ads2xHPQrpBaEG+mxb
4HY3HPQX0g6O+cjvl/74GPI+6LF9QFJFiiESgTceIIXltK/actegWir7mdeMp1q0efNcvIWkJ2Qd
PhQTiuEWEAvlqpwPs/WQKzuOZ3BOmUL/hhWGUidTUxrAQKvkL05eckq9PCif9ZseJcZldH5bxJtZ
SCZ21K2YhpCoxc0eEmiuHsLBa7vEsfKnufnMMe9DRY7BYoIIuouHxTSAZZ7obHR6MO4mvF6Bl5Ur
sv6xJZHBYgKKLsRZH81YygTfHRA8CVrMR6g7Atqly1bx9owJIEgt82nKYJS4BEm6GzPOBDvdgAsn
i61wyOHSGlkLQ3IwjIWjrcrHnBR2S367Ovt+xdg6RzfkatYt1JDKqd94JnPQOuWKU7815fDSFp5d
zNdtOkvqlIeAi6SnLrkvi4ei/CxPPLoBzvawrZZa12VwOVxcWivZGBa2DV7jBicwqExgiCTotscC
DInHL3m0G9Inwnv75UEwcWHO9FFWc/jArIBk1zDspgLnb5p7l12ZtyVMLMAsqd7QZzu3LS0nNAge
Ajq77ZWbOi72l6F428KEggLvTcYwYdGqkjhCntiQrr6M8B95GHhnoXYD5ge21aBrFHGJZFS4wtoP
bwWbamEIHoE/l2/kTY1DuGIY2yt4xmRWMC8noVMFAVU1Mxj7G92cbGN6wMApJ+hsp0tnHGb5dH2u
mxgi4K6gxDbek21FipxBcK1GdhayM7rU1vFOxFnR7fh9RmViKuQa2yY2gVrPTgXJtOk4KnavQL2T
ykEvPN4+3mIykTWr5bCUCeDIEn9rEF7DPiF2k0OtZuBpgm+fsH9NYwf5BM0kgzTDWbQ68op4sYVF
3Ndh71xeQh4MU0A0OtKUiQ6TTM2f8n2THYrf19l5i+NnU5jAKlhiVcopMKTGQ8/GL4YViAoUziyB
3h9HjttDsX2az5A0yV7lLaIy4WOXQmaR4GGeztYGhXec6Z/98R5EzdqSNE3/IA6u5AUiEa0lKzfV
fgyE68qTDpQkFaQ43O7nbYPOYExMr+IQasM9jen9A4G2cFX92Vk6I1BPWS1ZlVoZmUwUidrIof3V
oUufwzO73peUw+7pst/9Rzp0hmMCE6RW8zqjaZ4WgkVIUyuvmKtDPWinuS/uIuk1jPM99CI+DwK3
YspbTCZYtagn6foIU4Vdh3brEEK80xN0IK5G90v8DZ1y7mVjeXhMmEKA6jGHDLyhaW/Mtj7Weh5c
hviP74/zejKxKW/+j7QvW44bZ5p9IkZwA0Hecu1urZZkWfYNw8uY+77z6U9Cnt9NQ5zG+eSYS8d0
qoBCAgSqMsvR1OrXbIRzR4S6MsuDaOPtAi06N/fEXRyCoPhLzHlQk1lLI+RLedU3nlYLjn/7ZPs7
IP7SMluSpEJ3GI5jcFQqtKsabw5RDL/pd238ZxyOnczVwq5fYODU+r6arhTRhfn+znj+fY6KGrS7
yHmPOLK2/hR1z0XduDAeO9BEcle1OEXyEEiDJsiHXV6HFZysKJCklPlG8yzpU6hhWOBc1F9TdLVb
k50IKXAXhcA525KZ3Aev2xPJZOz6AZtU8ZPesdox7QCX2U/0y4Dv3tIrYttylffM1waT5eWGpww5
bVoUcpYuak+cWtP9UiaiO5jdc8UGg+NCrSHdOlvAyCbNm+XO72PTUQniiyBiogyHahw/t2v/Xaaw
AQpFBRW7S2sDz3EjjqITMUIM69Rf68v9LLrwEf0+z39rVqBEHuGZBkwCyHLfg4Iv85EoMzjKk7uh
xcU/ILQB7mR5/4SWec9qZf89MJaK4l0LjhQ8SShLos0ROwDGuDod68pPsvmrUomuUHe5iJxhOI4I
k76uKohBu2hndZr81IZXhqTZai/I7f1RO+NwXEEUVZrUCBMvFXdad6DVd0hx/t2IccsnbepRLnpA
GC06J6BPZ3f6CN0mKREAicaMW0NWUoZWPGLMZu0HrQ+Gkdlx5Ovhe8oGNlPDrZWyneMp0RkFVZWj
STeqlbmhIWDT3QUDz2oQHUXRAG9nlppLNRuMTUfrUMQPSyIinDetFuyIfAbgb2BrCfJTUEMs3eXE
zl5FEB6sgCm2CwuaWAq9ObVukPgDf1K1dEGLhTt/X3BMyE7tFbWglT2jsUo6xjfCR6fdnN4AcmtH
yvJWtxITgPBbIvCNqcbGLvtKdH7dzbcNDrd26DCOYVoDRw80iCLXPqTxYA5iKKjjXz2ngY1f9Ul+
eMdqMgy0f1pMfoq3EaMlHCxIy5i0SGx4DslZZSciJXDGlW+n7AzCcyn0G1MjQ2RGWcGZHoLmstur
B2rdmmVtr6voAnF/xs547ESz2WHNsMdrUQ48ddDdVfvWycapskRVTPuvDr/HDspaf8LIhWrVk46x
g8h+f82SXr5Pn5kBdOyJDmH7nxsbMC7toZJh4UYMYPLsVWEeQFeIlofGvFthBJbm0JWT/M70L2cH
20f/e+I03mwsT3qcmaBk6i7mo9S/aOVLuzxIMZQiRd/Y+wTFVNcsVWbuFn+OpZKrrAwkx8tu+BiT
m0QV5Lno9zmWVetYzSeCS8u6uVGMD0R0Zbn7+1SFJrRpwd2Yfz0Zx9TSNL3AnbLx0tCPeeZenon9
u7cNAPsDNjkNbx0KewwAZD+Z1412qJz2ytRc1uUOiQc7uSt1AeZ+TAaEjCHzZ+q8od2SWutSsTfq
rv+6RB+KfhHssPsAOPfIps56ZLl1GnUSaeMRk24VTlR8RRuHgFN3KRUXlf8C8LJwa9V1UUJw/UrM
j6vq6dVNOVx3veBDb//TdQPDrc05qlDj0SO5jC+Lw8xfY9d0lx/MNE0/wDRNcMgSRaX+mQrqnELF
smIvx/RgWT5RIFUoOYQ+X065XRZFZR6T+SXwIeIP2TEpF62s8Xox9MGURw+TodotOqj/DobbHGLL
mEbLBMwAqYv5W/Kd9oL3HlEgXJoR0jUxhdUR1qZlR/SjafpdIzKX26XK82jxj0oDqkyLsQZIQ2BL
W2RQf5psZexmRyH4Rl6sx8vDtp90G0Au6UITwpwFrbA68eYdO+QKNd1XOiTtmKAdFQt4CUaRl/Co
l25V4g7zFGYnvdHtNnGyuhUsWBEIdwbKo07tlBUgaq35Rvp9bFDeWK/vIbbN0DFe2nApKWM1ZXe6
rqwEaVjZ5iLSxtlltg0Ci3ODkCIHpEkBQmNVV4k23s2h6E5uvyhug8FtadHcFmtTIuPk079FDw4k
pphgNCoEDuUkmJpd1tnAcXQQN3D9KQhCKibU1kv/mPrqT+mdMT9cTmzR0HF8UEPvcG0jhLWgfH46
6lbwd7/PscGY1/KqK1g3UHIOyqS7Im3vX4YQDBVfQK12TSorLSMcSL7P6s9hGX2ZfM8MkWa+KAfe
mO6tNC8riklZPvSvfjehBqcb+UdxZCoTo+j9SLA8ecM9WmiTmkuAS3vFhqq2Z+VXWi3QRhCBcBwg
WWqk4jodhUtlUK7fUKCbhj8uT9A+BJpEVAp5QMjB/Lk8qzLtFJUNm2o+9vVBRoGNuX67jLGfx2cM
bnlqKZ5jW4IkCNNnaXIz8+ny7//HBnAG4BakhALcbkJ1C+oxJL93w6D0Iy8Jyp/sC0SsWbm/wZ3h
uHU5VuqcGSypx+qYJUfc7kgrmmqiJxomAqoRDR23RM3Z1PI4RWTT/KUyf5JIIAwhmP7Xb60NO8O/
YAIEQjHaazM64YZSEV3KiyC43bky5KWaRoSAprW6fpy/LLXoAKAiSd98nOFk/m8Sv3LDJgpSxKFu
1IDQKd6OC2++qqmtD6gyN22oHcPlWjAtopi4halEKYomBqwaWfkgR3AcpFdqRAQgorR+/RDahBX3
pJDiApOzQIDqrrNRY3K1pDYMN9dg9NjWline5aUkCoz9+wayjlvYai+A7IorMtpFDI0ywZawf1mw
mS2ODkYr0Yao7JDTzuqr8IhcD/UVs7TO7kQng/3t55wYHDGgSUNJSvoaTmxL8I8wf2b63STaSAWE
8Cqetxm1BBWyycjOarEKpwz9y2wezP5GTwd3odT5uxniGEElMEVt2RG+sm7V9CqLvirjh8sQAtLh
a8ulGfpojQSIopcnd7IK2PaMysfLIIKp4SvL0wrCPws7synatVWeOvRFFgfU5V5GEa0hvrp8ImEh
aQampoe/mgFJY+NouLU3QNK4DnLnfxZRYZe/59zmi80VI4bzfYKo5PVuLn50zSdBPKK5Yf++SbWi
t7Ja79mGAEtX5s9eBeGP+FP3Yti4DQPXrYOAEv7jZPV7EfE153Oy9mqnA3L0ocWEQqf2gJrRfw/X
8GS/HKGAgVSOHea6pimRgVaZt3P6ZMQfQ5Foi2C58n3861itZp6ySVpuDDxsGvJk96h+zIybWnSb
J0pz7qxAsU80C9vAR4ISzvnTNNzoSXtKhQKd6uU9kH/XSHLDLCYLQbHzbwtxzuxGfnz9BGZ+ZYe/
miT+jSOFh7HVsFNjUz8n5k8DXtPv6iE9ryS+ttxYJOiRN4gnDzM3iyO7zCN/hPTj5UgE64mvLe/i
Ih8mC5FU6XNsuqboG05EQPx16EDWtJwZmQ5Okb8WXtfl0XImX3EiZzDxqh6KvoV28xvOHYZJ0fZg
Uu50oqdGk9RdiaFTf9LigTlldpVnFa7VCZ9qdpfrBovjo0FHmdFq4OJSD5heRQxGCuECaNh9Dpfp
1mbmdZGABF/3hjfnvQ0o+6M2JEjZl1efIUD0/7Z3Y1iU6VOsxPNtnKn5VRZm6jdqqMnnejKij1TX
FUgfSsVI8ApSdHVk96URygcaznCgj9KlukmoMn6uU0nO3FaDfOqnWBtNFEXnbXdUtNXw8VhFBBpI
e5lHYQqCK2WYncAq6c8gspH0sK5G0Y0Uy56qSl4+J+7l5N6l7i0GNztkDZs1y1lhjxcGsHDxOtyP
3NCA9cg2si2JAEUxcRNTZ6NiSaxbEHf/cGeVpXccfigTOILrp6HClIMbM7mIi0VGtnVVZOv5gAe6
h0koY7+X01sURrWb9GqLaOpqHbfKTe7qX4wgOaCL1Klh0zvYI7Sb4kON1tVZkA/7k6VAJkJGFY6M
Mog/YYtOH3pq4F1jOll3yQFecq78qJxUl60hUeHcfoy/wfiLGb3sUqpMWEK6KT3lUe/HcJ2GQGjr
C1JQBMRNGTXrXFFTRNW7smNF7pjYsLd0x4P6uBK7uq6OKCp5FDUAiAaTv59RJ2ij0BZ3W+HN4sH+
5hBBmi20VZtVdIoqb3dJHo/6/zd1fLO7JC11H5kIcjlJd0x8pnCYeJr8KkUofvkXjSm3rEdlbPDl
zuCq2zZ9GpLraYwFG+PeJrINif0Nm0UwxhGVrBIYBqFeUz2sae+u8Umv7ormUZAju7ShUBT9QNjQ
REH9n1jEiEij5exx6hF+906JAcyc8TS4rDuEWWK8L/vPgNypbBjMZKxYz8NQ3k+JM6vH3BAk/v4c
nSG41awlc6EYEyCg+mIofm5crZVAAWP3SxpSVzKcJ6G9rvBdCDmoNjIq0CF8pTzVg3XLUb6Tggom
DkKj6r2yli0Wdy4npZWsOCyxjb66/eX/zjTDYo8eBdmwd5LdInHZoK6ZrJCekbxnfa/R7QcR7i94
PHLwfe3RH5fRdlNvM4RcJoR6KpnUAthKHqDoWYpeq3fTYPP7XBrAj1TKc9Z7mkIRb9RcTTVhHfJw
OYjdtXoG4RsMDK0rWznEhjWvvVObB9n6Bz6ojlp8kMqPl6EE8VgcnUdG2EHbD1BDldpheJtmoV11
wWUQUWJb3A5sjqTuJrbPM1f0X9uFdqP6qF73hXr57C/mD5ObdOMLX5Ua4kFDA6xfWuSsmY+cWiQ2
ZC8FnCoaPI63426KVbkDFNW9AkYNxAtl7/LQCfLZYn/ChraHesDGPgFCqu6WrkFX8/NlALYgLg0X
xwP4GiuWFY71LuxxTkrROJU6vpBe9TO4tDZw1bPNQnSNJwqKY4RR03BAn5B0cfalTY7wjrkc035J
yeaDgguqXauyrNghZfSVF3YlCcl0Bw6VzLmuPeH29SgKaS8VjA0iF5LZK8nQJjh/zeMVzrKJcVgN
QbaxP5qfqS0ER23GQPtkZqeE1jiUw4slKXYYe5XoSkoUCcdwsmS23RgDJm9PJIvt2fJ64TuIAMTk
CswWIhVLowDETDu76Gx1hd8M6gEv54EIhSO3EWWdeR9hUqzIS4fbvgwKQ/DgspfKm0kxeWbTSFwp
rFZBL1EmV+hXqCry3hOFBrttSL+hmJ+LwggtLVEzXGnUqIOTPZ18i8wPlyH2U+sMwUVB6SIZaguI
DJ5wUuZE4SHpbqz6Xa+s1hmH+0Yu5qY3YxOjVUj3UvwUl0Evuuze/VIwLCrrsChgZuhc/lYatA0l
1tHTuqMr4xAV++Rh8JlJlOVqoo889he/XZS/0fgHt0RZ5Aru7piczDdedSohwdZDc9Wuf0qvFhjq
ux6rzgG+brabLUGLYKxKWXvWqv2o0tXua394lxQXxVcrhROijuHk+CyClbyhaIjrl9Bx4kX/0Bvd
V6E2KDLa2lulVNbg8W4Qk2i8GUzb6oXWjbjUkOcvQ3+Xs5umWFDFLcLgNoTMok2eLcBI1sM8Pc/Z
QaOC07sIghsxOYrnstLY/Y/iRvVHPXY7US36HtlsR4rbASo5zy0YLeOwBu9S+WtiiaQ5dmPYHDw5
gKKt6SCxs1NS1343T56pN7d5KPpc212j7KYM6r4w0sUX55+nmgSJ1TeTWv6bXSkKouBCj84k3I2k
wSJqRt4NawPHhTWhAZr0JTwRVgO7TXY1yLM9TP9c5lBhUBzxmNlClDVEUOn1gH4rBS6s8pEEspvi
i1dUNb2bCueQ+Ba/BFbzOZEQkpHnN1bV3TZUdPm3W5hNX9WXNXgcy/xDkVmr8JBI0I8QKU+d7NS1
N0aQhvnZz8+9dRWvs5O/iws2kNw6hRkcbVpLL91h+lr2t8V6W7SfLs/T3l63jYrLvRld1VG5ktK1
+tgbCAnMPgwUCHUq8bvuQTbRcHmnVMSSVzaA8E/+kD10UOEPj9/zBYUMKlQgw1vJvxzbfqIzvexf
M8alYNIlKWlbAOb6D7l8MNqXpnj5Kwj+qShUBjRXEwyf1M/+pEJzfog9WRfw9X56/w6Efy1C52SN
zgqgmGp1o9aWJ2eis8jrCxq/dW8SgX8qCst5gLYbMNSgew5/arCJMV10VVdO9jF25J8a5PZ/Gb+T
DyvMy3HZqMP75LZ1H00f5mvCXmTB7PFPS6qERhlDMko30bVAVtTrdonQ3SELNirR2LJ/35wfliib
h1EFTGVKV7GSX03tezrZtkPLIt1AFKM+d/mKZZxUP8LxQMnLErqX83D/jva8uHjfyDQdrNpEJber
3K2+/hNuVGgqol6m2pozBokvbM9ih+BL+cIRRxlO3ayMACxMtCnkKIX/nlQwpGbGwulJdOMtoCmN
4w4ITDSdNLPsjAx7hfVCqD2k2lM5fL48jqKk4yhDW4x1pAumKisie4CAFERChCr4osnia8jztQrj
WGXRfEi+MmdBCaWcSsA8yrE7Por8VQRB8Z9MJfq6Z5w2S7ekh3L0CzOQRD7yIgjukylMNX0tB0BY
CS6yILfba91pXETlE29VzlGBsllKvCZRr7e13NfASZ775NVUpbuJ/kmcsUXzXGijC+OmuBOdLoTz
xXFEWqSzHClAnRyaoxexC8z7GpJp5dfqvnBzmPBezkIBJ/HfAOG6mCjBBSel6xwsenhfFevhMsTu
gtIVKpv4iqYafy/YEDM0Y401Ia7YH0ni6OXTkn6MUIF3GWj/ILhB4gbPKNCOPIYI5lW6DAU2mYPv
QXb3xGr8ZmGK7A7eBo9jW7WEI3jNdv3GmzzZyzww7sN3CLo8vD6P+b2AMhjRvSHCDR4b6Q2751bV
ZqGF+KImswfjNsw/S7S2G7ypqoLD2u4q20BxnLtE0IXPG4Q2QBS8PE7To9jlfJfXNxgc03YU2hwd
23b1m/oautOwCS0P5ANcn93EN53LySGaK45u08aa1SVDQNHwbYi+1qpgIbH//7/nBv16f87NSIpG
AaeD+dbGMbNv+XxFTV+COZxivTTKM/THBBEJ0v1NM53W522Ch252oEa1ro6qhNFuc7dzmdK55aqC
nrTLKaHznZvLIrfyKGMEU4jRJ/qHbEn9QVTUejnFdZld+2xSHBXUmpnIiKlIPxnmy5CiDbGo7Ab1
x/3z5YzY59rf+afLHF0oOSnNdgUxpdfWIzwgDxKOMePJsDu8loqr3YXzxdHFMqDoMCeITToYcNlT
Dtpt54KbnBRG8SJD4cusq8scVyxjq5RFz/KxTAKK7+4kX647dKpKx78cRo4q5pFMqDAB0vJhYUZg
duNIkd28kIAd0BI/E1DT5ZWsyxxtjGbTrR1r/U7nObbTFe5ca/ueo/omNTi2iAY9aqKYMTsOZ+Fw
yGrBd5ZgMfHXlyX09qOmZvxq3ceKraCYSKQHLcgA/rpSSma91GbMS73gybcK4ll2kQBp8v1yAgiW
7Gvab5dspMrwbcF8GMW9XjZ3Y3+KenfMJr/KRPTA5vYtyxIFzlG6TmCB+yc9WFEvkZVqWELmcl+G
0M/oh+IKz1pHyVROUzy5ZDVHwblifyDPoNyJM0rmwWzgw+CuyrO8RJ5MhqBXb8jycnkg/4OQzkAc
+anlWlttj0+C6CfT4CJo+408/agQlCTnnnQUccT+SjrjcQQ4VaWiGy0CWwpXbe+URHBJv5/k59/n
CI9WEJzDUxA+carbQvohWwEVVbcKx4zjOSuxhjZVEYP+gVlv5771oN93vhawTRCS7iInQtGYcWwH
Y69hbHrgZfqjGnv9344Zx25a3hj9UuD3p3m1FVw5z/LB6grR2UE0NRzBZSmtEsPE1Ch3A6t4Cage
5J9yfNpU932QuNKP9bP2JMhvdga6sHr53nkFX9VS2SC/C7ksHShV+gjVHiGTukyrrcaqU+rjIcnG
ey013MvggnmjHHMg1f+9JJ67l7b5ZoleIf5jd/+d7JRjiWzSozxuMHGsRDS7Wg/h4HVud11CW3uU
bNG3gICU+Npk+BDOpIsBV0WT0xvB1H/O29bRKpHyiQiIDeyG3vOwlNOMPRlo82NaHa3kUIR3wyzY
RETTw1FFFneJVMRIjT7qDlpDb3P1PQpf8KT+v72DckwRkSTVkpxN0JjbMdxnTF3QZioaKo4b5EFR
xiQCgkVDW4mvG+2WDtSpDJGOlGD1Uo4k0kGBSp7M7o5SKOuYFqoy5eZzGaWCs50Ih2cJ2hDIUCAg
ClME6TuNTkspeMd/bRy6QAp8RUIol9VoWMivyRldyY4dWPbk19GBHGZbJ853VrDWOyU+qXtv9VSI
g4s660VLl6+G1swcd1YD46XYwV3PirLa+QAzGHx4yD4+Ru9EznKCceWLF7rciCnREPO8trYqHWQV
Rr21YGQFS8rkThOZMunSMmDytKzwB1W7ioioXlcUB8cNSal0tcoSfpTvR+NkrXdTE1zm7d2Sos2y
5Wsz51QmJGY5CC2PESXPiddfdSgpwwYPYV6vdkKvFQkTiOLiqKJRIbSJtx4s5PJzljxX2j/q8CyI
S7AZmhxZNOFcrHEHjFV/iJbT0F+36tcq7G119GPjQLJjJyrRE4XF0YYmJ0vdjhjKPK6dfDT8GDtG
JP9tdnOsIS9KGXYVYKQp9TXclw6jDkkZ0elVwLZ8sWYR01StWfKtkW6n0+3QKfY4XFedQE1vfx2Z
6CVADxAM8rhw4L2dQPaSXThHKgy2l+FBLqmgDmj/tln/DcK/7k0llWv4sUOL60MfnirjCpo/buRZ
TtcHqWFT5cQ+piWh9t1+SpxxuWNRX6qVNLHXjgg9Ge1iOQ1yXakEx839qTqjcGejsWxXZWG7e2yh
uRLSxrJmz911GwuGUTBV/ENe0Q6RCmk9dii6iZJbFFMKFi3jzLeb1TkQjvDyvO37LMRwtS9MKRC2
ci7xOtjVrh4eJoWXlvuVAJu0YNO3OXzpq56QUgPecBohBxfeK8HsaY5+EL16ifKAzeAGKDJRPqe/
XhfJK3LhgA4uf1xEXL7Peefh4zhvzPUYen0s2wx4LFk59bWwdBIlcg3FdGC389B009OYxz7UXg+X
5243BwnRiQrvWNxHcUNZqb2i5xoKN9q2tiWiOmkZKPOHSHlPJyTdAHFDqdZGP5sz3jpQ8tR3uD13
3xEItLFVXYWClsFrqBnYdeOyW9jN3l0HRYYUtu2ZeQM9KMGq3V1NGyBu1WommDyZAUSsw6gErUjg
bjfnNr/PHVAmmlqL0mOgUsml8lcrvUp1wQ3E/tFug8EtWGOhUlhJiGEoAv1koX8p9OvQI4Hq6wfL
FZnp7vP4Bo/LsqKTi64JgVe/vLwkD4oLY+QgAEdUNiNw9F0IskE0iFy21SsaCWSFBZgH9bp6Zfyh
prF/OeVEmcCt2xa6fb2yAqRab6LaNxuBnBr7/9/Q6mbUuIOJpRSxlLb4/Xy5j61jap6y8WlO0PU6
CXaIXRZA3RuWjUkJqqv+5Ll2GaVpgsmy20wGKmmu0vRgoQxaLp7eM2K/cfirjhxmZbVVshN+/XlC
x4r6rpLEcyD8fcZQZJqeWKCzeJme0I77rEei1NrvHtlgcARQJv2qaBMwRulmXjq4pCz2vNxFJQqu
S2eM3VLxo/qpDX9eHrz9M/8GmGMGQ58K1BIDWA5mf3jWvfSONQJSgvsp4mTMe0FwyNtfRuf54nhi
TqfMDBPMF80rO5sOfdvbsyj59pfRGYQjhzAiGMWezdn0aEW1nYaCZwtRFBwZoC5nMmmFKLrG+jAb
mTuOxo2pxZ5gftip8O16PQfC8cFgxoVUzCyQym6hExT7+af4mT3cloHIVuk/KPwMxpHDUijVUrKN
u/fhNo9X9tgPr+fTr7pyUR6IpojjBxiSNePE8mDW3FY9tVQwdILf5287imgk+soyO6Qvq/VoJu9i
6t+DxV9lmATq/y2jhWEYvFydHYNGghD2KdRSmCOIomsaN/lTVGeJxD6OS1N3hmi2czja5t03Q6Sp
uJ/NZyBu4gst1nLa4fxkZodSrpyl/aBmmeCQs59eVIV2gKKh+5MXbhsGudQXXEjDLwkXt0MwHprv
sNVYT9mPyh8O4df3rJ0NHrdGaZbWbUFx6lGD+sg878oDqydiFSOxYFvdTbYNFDdToYLO46ZGaAb0
FRPURbeiBsPdKTJVpk9MIOj7pucj7semq5ig/XRFug8JrrP6TEDNu1GcMfinUsPKcmlgNlq1dUeW
b/0kGKX9J6QNAGO7zbePWQ9tM8V4aul91KsldukbcD2xO5ecIhgXSen7Dm2Qq8AxBFX4Ct/kUeaN
mays8oDionjsmF/GbSeSINvP7A0Kt34gFTcXegOUXxamzFhNedCxhTIP9Ei2BYnNNuU3m8IGjqNO
g8bTGkqAw+Ovq7iKXWbQkx7hTDgHsm2kjqgwdJeIzoA8l5ImDQdTB2AKs/CpluwB/moDvVHeZb4O
WUdTUZmeBL4h/8yQsVbWBpbb+G59Tu9hZOqE90yLmRlbVXfWUdSmsR/YGY6jCNKTsEoVwBFdtZf2
i0E6G/4dRBasLDYjb2bMwockxfu8ar0ujE3iz+iFp4mOhqb02L5S0eDTUx8Mh8uZsUsSGxi2wDcw
40joPFCsL2J9rWu3tD5NIncaUSTcBKHFCTbeFjiCmssHIzss6b1cfB4n6oSW5fT5KezeUw21CYqb
o5qkYRQTBCVPXyRyozdHy3Qvj9v+At5gcPzdaEo/Kjo66roMFhjsmGU5pmJLX9pn+bVh5zLeLtFu
4Di+kK2BNmaKdDCW1R5R+JKI7mBEmcBRxLAWXVjGaG6blO5Urkyqrn5smiy4HIho4HjhPU2iBrZZ
RLKcogfNXQ/m9Qrl9MjJXHgVCU4Q+8OGdj3NIqqi8keuudBCi7YIqmi/t8VPo/YuR8OG/e0qPf8+
9xWWqWNjoTgc71AFHBxzXCnUkx+bg6Ms+qGcC682lc+XIXcJyDpDct9fhTWNo6wjJDn8NGXf0u4h
Q6VaL5JG+Y95OuNwzKCWpE0S1sTJRPgSlMEHxlGHIF73NN+IS+JEE8WRRAlLC6tj5tAkzL+NpQIr
vca/PHD7CX4OiGOFaZwkHLjRYK/3Y2mHxu1QyolttIL5eRVy+SMnVFirWPBXwekYRiu8lVmMKvjI
pJnhUNXJj6zRvr7LDuaJ9b6NUBJw+wVVjAVkHkQe828i/BOZf3UJlyKZKgvIBnkJ0QQrRU4qqoF5
k34cBncgS6ciL1UlNVAOktqy6XXG9Zo9KiLN3rfpx+FwK6srQqMIQ8Qy+tGBCaSsFqpnFUeF+2Z3
pcsConh7n8LhcctKluWiTAjw6uHfxwMAWl9G2AxBWTsV8IYQjltdBRYXkWvAqcEIXRt8cx6neytg
1dWN4CTxZmlxkXFLawiHtVRbQEX9t1L+rIresoVTxS2sfJHhuEBywyE9JHyZXmfqR0EOPa+AnWZH
0QuwEJDbe+PKUEgjscH7sPooMYWI2BrAOhJNpYnQyVS0qLidt0U9GaT3AGZOki2VhVvgZcn6yzni
Nl94vRhlrwOELH4xv2Qi/QrBkKGJ/c9z3owe7HViAGqgtzYTXkuCntiLL7uZn34U9Rq9/W77I+ko
/xDSpRM+DGPgDZA+fvn1MY3KAHKjBVKQe5Nsi25EL88TNCH+jHBNdWVaIAvpDGUwWbEt4+ttfrm8
hSh77IfqeksmikHwvcHNUz8OCx5dSsMpioDeGcHqLjepKzmJZNMbig/sZxXmPJIrKvR6+9iI8dwA
81J2U6NO0wj5AUeKP8rrIRm9ojtJq2stNsU3atSemuHH5WD3BhS16ZquKNArQ8H1nwNahUSPzRID
2hkvw+gtKOgl0V9icIurpkky1jGbNFW2IVXpRkV5JYk2kz0G3EbCzZoRtpC/SICi4iG96Ea7FLVo
766vDQR/qq1hdSXDPxDbR+7M383gV+OsOvuyr4LT35PsWzhuFx67rMvUEHA9Pquj5DAMxA2Xh8sJ
IAyKW1JK1MVD32DcFoKr5C6IffNaviNYwez0IvI5EswSLytdR0U6lqh8dWq62Ar0QkpR1b0Igf37
5mOXhKlkoIvPcKp8hRVr7XT/s3bn6zL9vWZ4dQBrVIoE90eIQTHsvPVaEjryIHo4ZbPLnzC3s89t
uJYmmZXcA0U+9UfcuT9OqQ0jP/ibeGUgVNsS8IDK8UBYpHraLUAjDaq8fLU5UlGFw39kGhRVqALF
E8oXksE6wYoWdqoksc3uXjW3CtrDNKDGjy0fURXU7vakwxzz//C4EYQD1izVC8sEjz6ym2X0LVsf
mbw464oRfYW++Up8zYozGjeCZhGu2SIzNFm38+zLghbptDuqmhcvkl3kgkvT3TRXDYsYuKaCkTOb
0E2aG0OWF20Gcmhj0177Ai+ootMyW/lvMnADwY2fNed1VSaAwMOzU0OQTyttjaSOZvlR+5JDtwpK
mvrqUgXzKbJQ3c+WDTo3nnVjWEY/AV177F3jRA5ZkF8ZjysaMXATd7zMgqLR5LaoKcLzltKx9Iey
YSMVNq2fLyMI4+H2p4UYjRIlgOh9/aR7TAyycasju+AWX4ns5/559PhyNqkaqZHqQFPuRpgIKdBx
VY/y4+IrngwlI9EuIhg/XrUCFiJ46ooAR9V/OjTpiC4qRL/PbVKrHC/poiIZxvhhpI9EOlyeHZbK
F1Kdr1vLpGquhxW/L3fXVbmipGe1LdWXc+Vdi0qDeoMJx16i8Q1UMPkbm1qKkNZ2t7xuuJA6hR8K
7GBzL/0oYqW3L/mMljZ43MgVMPIYpBSRUcW28F/p+5D5cJY75cR4UFwPs5968Bc0YR5MLVnnji2d
oeQUTnYECzf8wkxsmINRcj28TFA5+v+g+V2a2uBxEUaDlc2pBDw9sF5gmQNPB/aeh93SDR9ETx5s
lb5JlA0Yd4NQVEuoFpFBnPTIvkmzADeBhzYQyhDsJvwGh/37ht7pNKWNqiModrnU2TlexPSnGn1o
Dh75/TwYNZv+zxpYLFU2mNyWouej1oawjXRS+m3F7V9UHJtcJEbAaPvNAFLFYFgKxfb8Z2BdrESD
ElnE6dqHPL62+n/wtWXTr9WyCpba7lSdkfhnyzzrM6qhzB9fw8xFogjWoDnCofh4mToEAfFdnlpi
5EbRAybSqjAIV/UbbtnxoGhW2qlXJdnOx+zjZcjdwxolMqTjMR043/w5hpZF+iwvMVFVfizXh7Y4
SePTZYhdQtxAcBtiG6dpLOEdzilU4s/0S5KUASW6DXlewTTt88UGisuIcrR65B2gosWG1SqUmJ3U
jd3eLtrDr/2qE7IiW6Zvs/D3CPIvlwP0GFUTD404XLfHqrCbQHJ62yK2EjBDneXQ/s/Guyzhz1Hy
jxRpo1RmijYLmOJe0ep2EH0v7BLG5vc5FiyLMa2tFDkxkaco+2iJPq93LzO3AXDMly9rvc4w3nNG
GK6i8LoIsslpIWNTQJvTFs7QLqtv4uEIkLQlzYsY8YQ3ye0vTbnBT540p3XERfiiHOQ/TWg0mdXK
glPu8GL1WlZOvYhpHOk+2j/dTtAatL8tb8Ljztbd2qCEOEJ4TWuX13BL10+aG53KAyTwc5vdgC8H
sbXk7jflBpUjjnhB02LHkqTzZpeiwcE86o/N6zOFLnie3T/vbrA4BkmKpRxUCQnfRx4Tx5gPxlOT
+cWRScHIIEhB6d0+D5+XNEcjtNRSJc8QW0Rfyvm5615C0JU0OmOoe5fJUZQu/BtMVcDSdmHjaHyZ
fr6mC4xwsmv9e3WEHur/I+26muNGeu0vYhVzeGWcGWXJsmW/sBzWzDnz19/T428tusUd7NX6zaUq
YtCNRgNo4JxAJ+TtO2NTtQATaqkS3/0QW81YzR2CjnC+U9obycQ7auN2CgGJ8A9H/FUOZ5Rjlk8T
gnj4EBU5CiPIypzEODLi0TowO/tdq/gqjrNGM0uXucwhbsjdFH0WeCCpAkzbJ0cdhMeMK+Rd1Sdw
rvy9kJxNmtWIOccBEuOi1exoLDu7n78Sau17rlchnCEWqdL1PQsRpcYNv2S3DBfGdFX9IPqsdZYK
FfeDgd/i+KJxB0LSuC4gTsS8eiX+7MxnLaTyL0oIF9Pnll6NKouxrfalUiU7nh6lKSAWbv8Ke9WE
u8L0Tk5FeYQmeWLj/eKMNOd3n9OfxbUE+tPMNT5T3aaUXvylVg2LqC4Q2YT3immXXW63FG0ocXo1
7iYrpDHKuwZrB3ZPvwXWSKrEIBDv7pVmIhwFtYJM3U3WIJry/0wvlG6m4nO5vhBbtB83vW4R5yFm
KV2sFtwnuEDSD6wVuHJGu/s8OwzV00jJMGDfqb/K41yE0AxzZLE0qJlnp0lz22i8Xja8Tj0uHeWQ
KGGcdzD0MIyjGcIEMzos8SlNLWctg7U41jORNFB2x/mIsomFZMDrk5NU37PhcRF1u6QAF/7hlvq9
eDr3HBilcp7gSVhzaszKsRSIJf6sALq4jEyYSo0JnfjKhjj3YtmVEGeNV53mTsu9Sc0iUyI4D9EI
abGWbIda5IxjaPdW5FRkQzJh5DrnFNZiDCMV+LiOfjN4v2pnuhsdB3f1GFAU1WxIHFqd8w+LKfUh
Sk/YJu0xHwp7/v8Dw59zj1dD4NxCqfbdMOBOdIze6TsPzETnK6nqTkZQ3csH6mGY2ibOSxhVEdci
MzxZfJBUdP/9rDPvv3kinfMMyO0nq8RkusOg/2Qv8UI39LUzHWrGsNeIcjulEucbZkOVTJDwwYmj
IyYdPHMsHWkkhJAnlnMLc4EQNmLxCXAQpsUpETanaDlM8T/UbPFKUgfUI+Pbgbk/jYMflFLMv+sX
loy1tM6tHQAQA52gi3rT4MYH8aAWNhXT/kN+8Nso+fmpKlMBarJgA6sF4HmGz17Y408KmnFY/k0+
PhGHmkeHEWPDTNsJ4tjSOuZpuonRv2LlbBIRzT/dFUWgS9wmPD7MoMpqkRjYy1WWgUVyJTWGbeqP
XeZ3eMm7fBoI6zQ4F6LOVion7MAVXeah6GxLaXO3AqL6spj9rNVCw5usomlZ4dnhwKKWNcqENDn5
ufrJQftUfkOffnWGCGEZa175lHfcVW0jklNtEdo+jVekkVkRJIjZjaM0uJfVYp94UwzaiGA/YRM1
hXraDD2rdYkAHG7bx74nUtP9xGojgXOITZU2qSJg3cLRZY8/8ZOx2igvMEAV9SBSxRNKIc43piNW
TQVUORi0MjtHTGu9q5q1UYhzh3WC+cClwpKNsWqDxMJOZOfypjBXd2lTOFdY1Ik6SSmWzFzuBL21
m7JyphlDtmBAtZLrWb1tUiq6JdaND5jCdBwEK4RMobTLo+w1N4afnCwnOYaoeaHyJF5R2du+G3xd
ST5qEkK9i7oCe5UqcIOFFx7rFIyB+S0azMHWJBJlGbYxF5ZV5yKoLg3RuVBj40IpKAd/WrvTEh0B
Y3qd9n6mEhcataBcJDXLZaRGPZTrclBQdfd16V22Eupk8cGT0Yh1W4/Qp7yWfMaOOZ6qo4ynn4hs
Myc80Rv8gh4PhBbeZJwmxgRKfZUoo9fGfxEK7WaLG3vgXIWejP8rDEYfR3d1kWfbISDXBZw0ELaC
iNipAT18RSHTUDvFuYwpUrOkYQXQVoKoVnbqmbg8KAmcy1CHQqw7tnzj/KksfozUbC+1PZzDGLOh
M5IFGjQjMEGi+F5dEjs3/t8N5ixcet0fPlyKOqmwtARqrGJ/BbwY9B9a4NgzSEpMdhIvnNQ38ZEV
xb2+nM3tnLzF/pDaa+5ieszJ0QIEAL/LpkdYHh8hJW0/1MDfQZZg3qXLddh9Loevi/r/hqziFpDz
Cc2qRYvMFnBq8QQ+O1ok24N6uKwLYQxvAqKyBBYbu3DV5luJOe/850iBlhH2bLCfsIkaytwc1KmF
HvV6b0YfC6rPfz8Z2Fga5wnKaKqltoLzXIJfDdCWJ912/q/pQXScETcDKY9zAUtsrmLYQ6F8cNL7
zmkc9EspX3ovu0eTSkC2Z1EGzjmEeqlXsWKRHcvg1msGtRoFwjMbKzcjspJExa4G7x/CyuhHZt45
borxCLpHVEPCQ/cd0TKeW4RjSYXLxF3LPzIqaHibmhwbOFQVxsDRGK2jZFEdMIHlg+67Ih/wCZPk
3xiXVpVClcUvZp8G4yrZik6hXlBWwiPnpWD7y4QESgnWqTxmhxT8ktN9fxIBfo4xCsYnfvkoE26J
R9HTEi0toxxKGYbqFKUXmn+VrekaAHT5b4LY6m4OdGJ1Rif0EDSLsTOipGDmNiCKJmqUgtolznFY
daEmBXt7VqVAlRp7HihNqKDS5FxHl+TxpBlQZTjlR1bB6g/sIEuoX9GPKoSv5XH0NNmM9IFd7L18
XSd+pz6mKTE5QZ0kzlWUa1rp6wqjkwEoPKpIaPAEhjkoe9G+KZqPYiphC6SZc96iLENLa5EBO+N3
/YH1jjJvIQImCy9T/wbbn3JP/JNiWVhi0jH3pN1NHoiC/ejBvMeNnxy7I95CnovepsiWiY3jGZCN
KhymUoSOYFFzcyMPqsJXuty9fKwIc3/DgNxqudJ0UGzqvg3mXa5RW0XcIzy9iSS2Znr2er1foqcY
uL/XSEjPjVLudKipMGl/POT1XrY4PzEJllUlNYyx/t7njtjaL+zlEkx+btQeksT+d7go1GZxXkPU
qnruWaIzSA9x41XGsZr8yztFGb3FuY2s1UNlZFslPqi/jT5E0y/AunLPOlI1QEonLuLo6irDNC9W
MipvBeNghl/QenlZJ8r6OM9RZ0ANkFkbiRKepPpJozwTlYBanKMQAV5iRSLWTA0YYmQV6D+iawM1
xeWAEvFlZfbWSxM1y1QB/QaKV07WWCtaHoKt0CngBqUoWPDMUhgPl4XsFoQ3UnhPVGV6JluhCH8O
GIkKDMWNHaM2OzvZh+KaEaF2n4o7sgy9t1FbqdwLc5OkZRUv0K1+GV/C1lYRf6Zu5pih37msGyBM
HQpKftfpboUy17K58lNRb+sSc2COfCOfJHe6adCVrdrWg4VR9RS86RQJzu7NvJXIZT+r3o/TWENN
q/XUgBX4I09Ag/3BwsBc4gtE5ZGwGN5XKVMMXMlcwgkTDz1yOuGUaMFle6FEsL9v1rDNLCtTGoho
eh/k37XoTPLhsghynzjHFMmakkUjVk0NokPuJg+Co3nJ8X/1kBvTo5KhvYBju02cZ1r0tE91DUql
wI4fH7T8QS++aeizVH0p+0hot3eBbYVxPkpVEzgQFcJGHy7EB/bmcGi9xWWIRMb9KhJunv12vrCw
Fcd5EQmgFlWank0wvo7Cl84cZqcV47tOtA6z9XJZu8vmIfEzqZOp96qKDXTUtbL1CSpOOOMphcm5
e3e9aiXxs6iCpGVgIoEc1trGBvOQlnzO7cmVPJaTUK87xEGW+EnUWqi6cUixaYxtYI3tyMuc+KN2
AmSiE4J9h4iAqWXk/EahzIPa52wZ5zvDeJjk6+RdBYftEnKBjQxyJGk1IGO9k3KHvRKzdiwB2Inf
0TEATgrqnYJSinMdcquVaslSu0mq7HK9njATmMneZQMkd4pzHp00xknWQS3WBvELYEz6orMwDU0Q
1NP35WtMEjnHMSm9VSwVhFn1B6sxnDr6f1MPoH623SXOWxiDMkizBMMze8NO9druDQfJweVFo3aG
8xFGHJapuUJIPlwlwrFlEE8EVwN1Yvn+/LgSQAk3YKn0m/Gl+SrYOdpR0/YcufePdKMcsTXnSG5z
UcnJkoZCDGtL1MVVl96Zc8LUiFU7W+JGQh4bdaswzyrlX6wS/JvPxfzj8saQq8Y5glg1msFiV2F+
TDq0yudoxE4c8674AXN2c4d6f2Wn459vC+l8NW90AjuROdQN5Bnyx1B7auanNvPymggiSLXY0m7E
TNqYDxkTk14zEoohiE4FOvIZTWp5egcSzZ+H6JzjbcT1QxmHI2ZdnCI7LvNt+67q/eaU8nP1QOOw
wi5j9QN2pyM7VG7FI2PSYIkBTYTJdv3SLnFOYYhEjMdhWAQBUga8pQQxZQ0IxWD0FE+80m8lygxZ
OH5JIOcgpL4wI42ZenpcPP1jF+SdA7KdxGZgIBOJpEfox0/eR2scrxZodJ0WtFzZAYDBtT8exDsW
AXaD/S/aYnaDMgZULsqyAs4BzpGbGL2ZxAHjvL0/v0SHIVAKW/NK4H6By+MTlRfseo6NNG7/YqOZ
W1OHNLWMbFG+WvXOkYvGeY/z2Ijhdi1VceNKI8QkP6OvlgKyQNAeB+KxZKj25oGGMNj1Hr8FKnz0
Z7AmgTyDwBkNe5bqxGFlY3rezs2WuLH2r/mNKC6BlIV5yuYIoqxDhS5etDsKt5jhGDHuzQB3yIT1
soEofAAopIpkjRHAT1gAyE54+knz/qa61aneVFI9zu/PsykshYUJ2/Kld39h0elu931GY3QdUIHZ
vjveLCa7Szf+sTGSUBJWLCYmU5ZTfawZD15qdz72rrxlKMNUgEsqyN0AdWSJMWC1gN9xM/xsRwYw
5LZgox3csEX0SY3tkfK4sLAakTBgBEF34uvB64/KQT8mAKlT8LhKE9yTC8q5E3nWqhhAa7BOIBGU
fhOErmpPfnEv2wl6FZR3nQZFUQ2Z8T6L/EBzsyqxNYls2tyVfKBCeckzRnAx2lYHuTN+vuxXdr3X
RhhnLaD0SjpRhzChfTHUo259Fcj+vV1PspHBmUe4hroWM4VaxZERVyNhYN2RKEzprvIlzvHU7xZH
dvu8q0VH24jmLGWs18jq2Sy9/iD5shedMkd5MAJMkQCJgKqJUnpyhrLMzTxJDHQhNp874OGi+jYk
tSNnVDGRbcqbG3yjFXfliHkdFz2mV51ROw7hnUzxiu0fsI0A7rJZa/Da5A0EqDcMgqAL1PvWW51f
U+fUBcp+7QVtVK7XPa6yORsMAVUoZEQjnrq6yUnTp9mq7VyxbEyuXjZ5tg1v5emWaILODqBN/G0z
CINmsrrybMXPmTFcpV2C8frculY13V6Xkbi693frVR67jTYOuQylqurY+Khe3/f192kmCoXU97nr
BbzxmEbQ8f2kTOysu5vMw+UFowSwv28VGNIeiAgQYCh/NfpzkVHDa7v3saoAA1u0ELHxqOipPkmm
piFEnE6rb/jroT6gvdJhbXt0/rDr8TRQH6MODywHldt+kLKYeVvA3JIiBjG2r6YpSoXUkChb9DdG
tpHCbXo2rSIQXkJWY1L8ApEaoDPX2xlHqHcACXa/Dt7lTaLU4qwAoGdoalmhllp+LKegBgfDWBGW
vF/M3WjFWUIzlWtUMCHFz/K6PfqMT8C8biq7tr+CZ5BsICAFcldHOihRW6SA3Ai/3BhnWDzTrV7M
O9EF4rsdOtSUIbWK/H0RtYDtqiGvWw5S9iygP9r6jxvF3RKCscaYMmT2V9/n9aGuboXsPf1AQBfQ
ZMUyDSRCnP8Wy6EqM1BjIWTBNB7rIhBQ41QjdKCBbCsQapsEwNs9w68i+ZIQ4MtDrbAgsneXyU0O
wCdGfWtxBrd+7IPIXQz7PQb/W0e+JiQOszEKDI1iqFp3Ml0FCHWGQoRHbKHeHGOsn2aBsQFM3Nxm
5UIP6OIcmxWjF0MBjtHgC4H8vhEHRgKAxEO0JOMcg25cLEg8I6ENex3zDc1HoAZepb6c2v1pcsFu
ENvTQftwefX2fLpuqIgyRYBQSTLnBZcsVhYAL+tOIzS2rtyrPeEB907SVgDnAKWxx7uPhByrTq4N
4UYqfwhUOXU3Mt/K4HxeKSQmmtghA/1Sv2reyPSFDuwD9VeGV50HIZXMUWpxHrAcrLUFKA/AmSxk
qiBDm0tbrt3Lm0MJYX/fWMOiyENoYArLUQGsW99EA3aIaO/e9azbteM8HUrdeaIxAwAzDMpAAOli
bTJx6gDUTQkYMM6akoyJpFTuPEWltqIMCqnltQjg5cybRbv+ll/lH0cvcvJTfOoo/q3dYHarKRct
S2GWTYBjZEjFko8JohsrslXo2Bz74L3wF1t5nPPNzVCMhwhwu/LD4jAe+tmuP+nXM0DUMRj/rnRx
I46HC5NKtehXBiqN0omIbpbsL6TeqGYg1/dNwKMQweBu18RWHuc55qSUzZYdbM1mXe6dEz2EfnXM
vdjTqXts71LZyuKcSIpjYCwJlvLcoeHPV9GNeMwBcs6S4ZVKq3aPHXgq4INVDRiHnHFi4hbZG1gW
nTA7VSOePOOvCjmOv2+OGymcOQp6j26JDLlVd9IfWK0r9tdH5WFFYIgOPGq39uJQ4EL91okzRgFO
ftLxII6AxjGeGHAj6/oEPzMGsouj6rcBle6zVeKvTOAJm4pq4p/Iz1rkit6UQ8RQyyawwoRAObqZ
49luhCDN3uEnt6I4H1YlSjhILFoLB81Tq6dEag9GTaRXe1axFcJZxWQNZb6M0KefS2eKjnKYuV1M
xBl71/FWCGcULaAw6zSGURjW16y8M/R3BEvb7/NmoDbdEFfMtKvcyUHMrS/2mFB3Cjv6F7aeH7Do
R9nUig77UUyoGjDQTvQ65S4ABgBWRxE0EfvCD1nMhbiIbQmV9Dy2jfRZwk3cCVRqund+NgvHT1Yo
VjhPxgApWugnX2c3dvBA4zWzP55+oadTJStKLS6mWfUG5UYFEedQ3loYU1F+LO8Zxd/qxMUwdQIQ
5yaHTuiAc421xwwHeBZ0IgDcdXQoYBoiQmRdRbb9ZxTTafo4pRo0EQ56MB/Xg4G+HwlVWvBmvy+y
MCxTBLGrBjZM3hwiA5zgnboi5dGPbAAwP88kA+S+efm7dkrF0Hv1PqilGqaE5xGDL1tYbTKidQUt
aKr4QUKhojWcSPfSigL323MOWzmcc9BMvZw01tVXSxFAbzJ7pUbyKQmce9DlLFRVE4snmk/CKF9F
SXy8HNISEvgiXz+HUd2xtcrqQGwtO+/f06y8WSW+roPpu2VdcyahCrowsdOKzHEpJbhwZNTHLCot
LJM6uuf+vweLdSuHdnQUfZZwlA75nLMXAm3V4vxBFtdr1kqQyZqjJDwPgwu+Bw9ZfBifQ299urxN
u4d2K44twSb1mMWxqGsd4liwzGCk0Mdee9MZWC8OKOxZUhzzhhtxVmmUao3HeKdZzl1LrKOyi1wW
KxeAyqRItNlJ4S+orXZcwBAZWqnngJ5wxrFxjOZBWx4rObFD1S2L1QHDNXHtUgbDxQ7rIjZSAtpE
B+zqfw1h+9yZFH4A4YRUzjn08bpEFjtY7YzJpBshj0+KgIndhgR7pCyRcxJTrXVDxixRuPr1KGA8
ineDy17VI7/1/5sh8thYQ6/rVsmcXnwMgdZfBVGApwGHzQf/91OmcXeVshaYIJeh268H2sjrQ2fE
0K6CDsT4r+gbodzeJb+xQ40t9cbsmzAf60yBcoszut3tdBMel9ouXqyvrM+k9KbDKNhh5V0WS1gj
DwExo8KUTazvcRROi36drESkvFuP2arFOY9u6DGHGEEt1jmDxoHDMtlINUZH9JlO1od0cv6bSpz/
aFdLHmsN+7ZMDxFy7JZ6LCJ14lzGOiri3EjQqUf7yurm7hmJ6YyemXuYuzlcVog4znwO2pZKqCYL
s4yh8HoMkK9DsJgHs+yJldudFdhuFuc4rGmaGmvB0rW5I/kAtvDrb+K9FCinEoAJKUhSntbPl5Uj
F5NzIb04TM3Kbpfh9AurEyDdmmfcrI7uA18STJeEyVMXDI8LIZntitQHNp+JgR5owIRQIju/QmGa
4dOCWie4rCJxsnlMiLAqgOfSsjOmPy/ZoQf3S5EQShE2wgNBiAtoxSuQygLs+SCFV2rDQP2OMTlV
uVvq2ZgIj6Y1hKaVJayVdKlxO9dnnB+9x2lmSJlU+y1lHDwehGWt4DP55T0YB2rmiYLd27qt+sBf
tIfDTOR2zNguBAN8oWI247SXWMagBv0xOSWBFrCyEqkXcW/qnAcByYMUVUwODhpDU62cwhG+qnZ8
i5pPQFZ8KAvkYg5DbOYhDSGuw2y27uSuOB7xsF4b8MNIy5F9hbcGIMgTolhH3C46509EDAcoIL1H
DgHAkE5p3FaiprL3RaiWpEqiYsHp/nlthq01yQb6cZwle8rS+yQ8Xj68/2CCrwK4rTJrKYu0lQl4
6F3GqFM5SWAAmYy1jNDO4h+806s8bq8UvViNTIC89MjGR8KjVZ5yO/rA5hDxeEE1arHPvbX4V3Hc
Fsn5IkuAo0U4utr1/BIungVeSlCpazPhBknNeE/fFXIdRwvAXSKPpUpVUF81LLAHSYNfBtTQz75L
NBVwfgFTXeURuzpZiTKhYNemMIFW8aOlpXYozW6OJhLCRvaP86soLsiZ11GQ1Ql2vgTRLeuNETzE
ONbzL3afXCDk7XupV3Gczff5HDdacTaRHgbZH36xFlD31v7RehXDWX5tjCU6M6BVYz3VxVVDYUL9
w13yKoAz9UwpsrAUYRC9KzqMdJMhZrM1A6EiEUNRunBmHjaVWGsNjAHt74+yAcobkeKV3X3IMmU0
pZyJRJXz3zcR/FiFZpS3I3pi4OiOeEZFn1591eP0Zh+ME3Jmh+x63D294B7RNUsWDRT1//R+k7KE
AMrGCmpPgCJDkyUO8bf8Rww0DFZoXSSAXPZOGjnRu5hPGO3J36LZmdhom9WRII0jRKu1kz1qB/0+
xqWJKoQOiHUgfvRUXP8P6/sqkSt7rK1StGUGs58cEY9o4BXwo7+GBg5kcUvE3cqHNHUvn2xmFm+8
40ZJ7mAn0jzH0wCRZXgSykNbfJ6B+WE8ydXniSrB7vqrjSzuVCs5OLCnGgta1zfK8qME2KZwbwwj
4Tx2Y4GNGO5Uj7ocF6GAqb1q8VL1aLYHUSU8PSWCO9dDKnZayK4wq0O7o/BDbg6ZTkRquzKAWohX
JdD2vmF1LDqxkhehg4zRHsyfI5rghZfLm38eQ3iz+68y+HpDp/XAjxsho3cnT3VYV3h/Nd6jBI9R
5gAgKb5spye5tE3ZE47ooJEfL/+CXa+1+QHc8c6jJhojLKZjdo+a+SGnmjqJReRrDmXYDSCm6eGx
wGzGILb8RSXmwigR3KEF9WY2tPqAISrpOopPk3VXhMQhpVaJO6SsxSg3DKySmt1O1V1c/MddYCpu
PF3dlOkgr/i+Yc23VlXe1cJCZd5sGS6ZGncqo0UtMKwJGfrsyYCUTLwar+hBdK219gpip/qGujuo
jeEOaVXmiS6U2HvLOHbzKZdPJRXxUSK4S1eaUKyTNSjVmwejuI1rZxbe42o2J4SLKU11rtpShnkZ
0g/UQ+r6qdX9y4eQ0IIvFyjiasRpyLZGvDEGFPfVU6wQidL+3faqB18jmNtJVkQdQtDnPNrrtWRX
Tn/V28bD6InuePMvZhiIY8OXDKR51XQzgQFkub0s9vBVshvHekzQJ2qP3pigrrocSB6RXUNnrcd4
jpPUN0SHuZhGVmQZ7AWQwaAxJjsVJOGmzd4AaS13N8/AeyPIXPFcxQ9OGOgsivFcAiXTg4TP9wlA
975dNpC9hWTtIYBgUjXpDX+TKCZtuUwVsmvBS6rrleo2oL7PH6MyyeWIfX8Yn2XlVg6JM7QLgbNV
gDtEYgn05lKFgN59sewzWlFjV8+GN/mLO97Kh+GAobz3ZO4bqTye2tImbagJkCo2ThJ/TIfPl7dl
b+st4MFYCuugfEOzYuYAPV4wlO4s4kE2ZjvUAlUhbrdzCyvvt7dCOL89qpaSl2GDHMlEA+3govnF
rttPguAJ5idTcMIOyCfLe4rqW6mc75aBvKlPgItxzBu88IAYvHAMjz1qs4GZ0KG4ePYN8HUlOQNU
8Eg7RwUTZ7j1DCY+JSeCUrZMl5aRs0AlNptEZJFWo4gYt/g4qzdaeTUmD5dNYreYs1k4PqKbMZA2
1cBShpuVfEZ4MR8A1xJ04IVi1RWJYP0lTJB/QhLkZpRrEya4Nl4ugwsAzf7oRSWUYlHghcXjo7gx
0+bBYPFJ5yWPjDFRu7EChjZSkpOEu5YgqaauYZpQN/l8U7Tyoh4rmHuq/NTSD0nxTOgi7+myEcD+
vom1xhF8VmkGAcYTKxElDyP6MqcErw815j7e9XqP0uFvfbjo1GrEMBISiANHDZvJiDzLCeEH7Rxz
psj6ZrRZU0axW/bYCmWLvNFRndQ6V7WaGSFLKxDnncorC2UPwaUaonZrbltZzEI3skJA1nemCVnD
ST3VfnyHh3tfwhjNv4FU3j9em+XkvOEU1UMGDCb22NcC/Lq6EZy8Qn7OqEKBiVTbLXWJ7DvgjUjO
FfbmmJZjjh1EcfY6OUhX8j17xSkfqHiZXErOC5Zakww1s/3Ok3zLz/32Sn5i9AZ1MFxRBBXM4b05
0xu1OIdoDMNksSqf04nHDGaYmVdldhKGxF6qD1H4LBsfiJO3e7RlxC8KqF4lTGX8aSlJ3cepUhbM
UgaPBWaxm4r2WNjq3XCuz6K4QvHmUTI5e+mEKMdscgk8q/BJNX9q1dfLSu36341OnHEIY54oVYfv
Z5ZTmR/D6tiQUBeUDM4spHAaEzGGDLSr5C8lo77wrdtJsasU7O71Leo56G0rCACh3YTB2qjGGYjQ
LFM2zdiuMXLra3gRe74CC4Hqxh+HM8Ba5MpUkrLrnF9l8lByehkJtdgymf9DwVCP4g/VRv8eyh9k
lXvfm2zEcdWPpY9FDaitDMBocVjvqIAop/YY1s+/YXzfPXKYCEIMr2gmJq3/PABRt7SF1GdMu1+w
Qv9urofZw5uTvRHD3XCqJE8Ac4WYXjgp4ZUpJc5q2h2mDjT5Q9M+XT4BuydsI4274LRorI1WgLRS
dcbsRtPeE+Fsvs/kb+6XWVraQcuwR/pyI6EKZnlq7/03FTjHlCWxYNQFVAB4YSg9KcvL5e/vHuCN
CpwTijoQ0+sLvi+s99rwQ9a8/l3pvbWRwTkivYt7VK6xTMy2WB3RAnBvhC46xhgv2hG6lY+W4l5W
jDJozjOJfVOEqgXFhjK1VVCSqYlbZz+T0Ffm21h34+r5ssAzDM4l2+acEuDTO0xRQ6IYSOAmB0k9
RvpjFyP9QfxzcBc396ST6qend02FbBaYn3gRw6E2ygkLLKo+a0tAENyiW0vQzs6iDCgkxn3/+7qj
CuctACAyt7mcwmpiWw8EQDclXzLnu3DTXGNoCZgT1Eg8YaYK5zcULUtG0KXgGFS3YY+wWHT16V2J
5UYrzl1IzZCiXR9CflW8c2yegPrM372XVGcTpRPnPTBY27dyjV2TukOj3le9F2UPhE3uppYbldhv
2Hqotkmtidkku7SYYbQYJA/d2ptPs5eDvLb11Qf98bJUwu0qnE8RtVJM0AcOXpZGOEVx5kcTCZRM
yeB8Sl4VihKmWDwWj7IZBDZ4Bb6ZQ+PGj41f/7USvn4/At4sJedQJLOTpzKCdbRnFJLUnyZkZ+zF
Lz79C0xGZmwXvInCeRMRTwet0UHB8Lm9BhpJb8e++BnweNdWUPkY7W2+Xd613f63jRfhO9Klvm1E
NYZEBkyK6VF0ykQeHOWnzkVTmtM+R271iZC5q6Uqg31LRAER78d/2qfWrjM6MFhQ9SI6qgM+UTf8
oATaSTk3j1MUqXubaIgYiUAzmKmrqsqtKpjSs1puLYDkqriLmIrsjOetn9wzYKX3OEoMlgA6Eaiu
qgTQhj/1y2dzKlPNxGz7z/r7Oac/tUh5bbFxk/sxmK7iv3KHWFPmfDnL+UMmd/xAb4vSX4ci8+gn
iaN6DTqFpdBjLadl0FPjljsH0RAVCeUQxcCYNo9YrmZt9ovo1jSfpPKohUTcTX2f/X3jwVLEDmUp
gw4uNY+6cEiLw+Xl2vHChgzQC1G2JJgFP5Qjp2EF0N/VcvIlc5osqLPQnrPgspAdN2zgCcMyADFg
6W8GYwypNyq1nyzHiGVfKT8P+Vdr1Lzi+2Uxu7oANUTVTUzfgOD+z7WKhCnUelm0nGH+UmT3TVQ7
EjB3LgvZy0wMLJhsypjzAYkOd/kbxtoodahYjhX6rIM0983PI7o6B3SQLm7hRj4187Grl6oakmlo
mggFOL0GVRPKEnrhqeN7q8u2WBmnTnkP7Ao0A0o7oKZMjLtyl0oU6c1UNZLlSHcMRosBWxnPWqA4
aOh3qaacXZvYCOPuE7G3hMbsmLDxqrUCE82BuXAfzoRN7J0fpJEaCr+irINf+M+1M+os6WdlsJxx
uTLmL1JJRE1sTXhvs/0+722WYpESE9/vu8nIAnNoikOUCOLPHpYTu2WtgFdqScaVCG125erofzB1
Gf6c9+RjX0QzGpktpxVAaqd+0DO8owGVL+ztSaRISHYN8FUYXznvFUxeCGpvOYqCZAI8T/KhCL9e
Ple79rCRwR0rtRAGq2kgw5Q+oGJer5heH52RgqqlVOEiaaC55LNlQsyS/yyLm7II9IUqz7BvvLGJ
jSrs1t/4bLOrV1XtRjBO3wmDHSIjKW7Acz2cwX5ij2JfolTirghFjpN2jmEK6nIsQKlofI5G4hba
DRwAOvq3uWncMZLnPIs1JmNy2NRDxhAEE/AIsI7l9IaMG9gKXVpB7lTVY90WasuM4UuOTtgBbY7W
1+mFRZtgJnUm4jDt+3SdAcOBkUFUz7ntZsemQjLyFNSrUC9p0F7WnTH9zKfkg+L0/wJzihTIeb8W
ZROxMSDQiu3k43kM388cuUVrsQr6dculCGL23nkNxAm/VeQuEdOqIy00IVHU7P4aKcMJEPi3IfIh
RiG+HKojQ5+kGJ/YV99sJAIMjP0DQkHiR4ySqZFHecFRYHg5hTceJPCP9MFARDH79rmRw50BjERG
iSJBTpk72e/1nDIfHTUIbN/RHWugs/y3WtxxaDq1naIKAU3c4HgvQmAJhEa77nAjgTsBhWisWVdC
oQK8XNmH1LxdUQHrf152uvt2aCGWkRXTNBS+9aRSMDwNuE5cIR/PZLZ3yY3R2euDcqrwaCOBpZDq
l969uDYSOQes9hiGaRBzgnaztwvDtpJnbcTLRp4EmUohAu2u4kYY54nXdDXTpjahHsi/xs+CgOM8
Hwf9HQA9hryRw5mflmVGOrBlVJZ7EQ8201NnEnHnuQT95ihtZHA2185dCaQcyOhfZrT7Jr7ppIPT
Xv/iFU8qtAvFB7B9e38jEVBGTy0mZ5KdXgCwPMcPGIexANqKmbgh6JNsKzZ+dmv97bJp7t5qG3W5
YLQBhOHaWti6WX2MFrdTO5sEPjjTYl1aU84ND7EyR1ILlRoAF8yBWaxV9pgZRREehCwp/QFYX2DH
kyvdzttV/wRg7tmWGkubP+YFulO9Rkvz6F4UhNUdpGh8KTS1QhdXVbeaLYiRIbpGY6w3Sz0NfqG0
SWHXTbU8yZqlHHulBzyVxKYibGtulsYJhVYwbSCZ6Q/m2IZH9NB1pb3qbSM5g6Ua12h2XJ/zVfik
1U1xK3eAU1nBXXEtFgC2tIW8riLAyFXRrRGv3Z0Q6+Jh0LTsczbk7clqTesAypDI/C7L8/LRAKjn
TRU1sjsKs+kvmZl5QtKX6B7Ay8uA+qlohPfDUANFMl2kzs/HeF2dQu9KE70ayf+R9l1Lbis9t0/E
KuZwyyBKGsmTnMY3LNvbZjPn+PRn9Xh/W3JbJv5j+9ZVwqAbWA0iLEjDURltzJyzhTXePHXLO1Ci
NEGmjMoeCn3px6LqvWrK69HTTK3wsi4196sW9UpYMTDppGiouuvbKXo7JZKlBEVlrbu+r9N91tW5
r7A5QUqkU4fpmSVWdRzUqHww5MbZd0ljvgzTrHRePY7r264epLd9NidPTTtX3yeQ4O2zuUlDdejy
56koUqIF+eZ3xZV5Cs9prZYjuGZgnoqZuan5uAzhtv0T3iZyp1hObUqs4O7unKPqjsUTuDx9Z3y7
Leb2ywk2O0fXwMqBb/Sfg1WtXqu1wn+DNiWQj3wQowmNJ20OfsyvGIdtebfP7SJO8Li6nKypRZbA
Sx10Hb+LqDXVt2Hj8vvCvThSn6MD3UIwXNa7ukR7T5niw4giyLhVAgDi/0/OL7tw1NbMzTnlx3bm
ucISu+rMQ2+A/QHdjEg0sXP8YfvkfvNWX0QKX0hZWvXqYuHoXrkRUGoGcdOAvYmDqxyVAJ6+n4mk
7/Zl/bIYJ4+K3kbSEokH9b2NZuRh/EbodPNT6eoYhQcaK91kbWhwXSgaYeYYU2F7vhSZd/zEZMcP
pQ7//6soX8+iKSkXqDOBmXS9UxTqw48SIDzRmI0tO2OGAO2+RdsSZsFsH3wZs3dag+hO3vsUc/22
tSuy8CQrxZg244rjG8oHpQkc0JNSgegNnRy07CIzKDvoldKEQ5NsSbHz1La8sfsIIjvXtP7g4+sn
CcKpNVnUD7MGCWBR6XJXhTNx2o803ZvPk6+hSmNSqwQ5qAnv/k8ihXPD2pWpLOsI5YTyW4/oE/2G
jfWCRYzJH0SGP0kS4LVXo7WeIig3JJ5Rtm7h7JhKIMMNK/hJhoCpbW+NubNARla/LxNMioTtSMA2
dWACrE6y5GhOBRFxgYVYMjrkonMcgQJf1t2BytndePqgjwUCaFBFmb+QrEZKMne5Y1gY7wnH2HD5
HitdupOkdLcNP7cP7iJIOLgI29Ksngsq1tIFC59XgVikJ0D0Fm7/pI5wdkms4PMrhRQzCvgMcREi
OATrwLBbg/ENyK92GlWVuNVmeC1T7K9udHtO2KJbXum4vPePrzQrF09FEQTiCOO4DRH/HaPYGDo1
kTkPjWnhTQ8r9UOmvtu+JlIb4ZuxxYiPJM84wcjBgMzrTpzCzWKEKP0bdqRClFuVwJ8OT3iU+kyz
1LiHPnrmTp50L4M8bN5XaRDtHVBTRFgLl9yD/G9bS8IYbQFo8xT9GqYEJZvyIdHuzLl105o4Seqm
+N9w9QIWRaep2O8IMM/qoDDsICksgvSPEiFCa9uyaeGHVzoHWXosKGMgwEFcUZ2kqiOBDwW/X6B7
RnuUSnyGWnuNesxvXgenq9NQL0X1Ujiqee2dDB/cAFVlv1ifwYo89i/bN34riAS6XGQIZ8VUe7TK
BjLixW39+uDsKi/y1RrbnsC7Bsar6A1VdqHUEt6jQbPQFTZApFw+qJmr22frD1g4oZWOep+smJj0
Ed2nwy64YsHjuhYvMjvGCFcL8gW/rcdFiOAtirmWxoDmMCy8fjQ1zOS+bQYCuG9a2pUeggXos14x
deR6SJXXviwO2LilY64TYm46zJUYwQjmIpMyuYEYPcf82mNDlfX48/JLrHP1+8KNa+jraQoDv98v
O0O+i9jerk13WI8Nq3ZZD1IhKgy+EdT/ZADCs5rZaVsxB3cz84Y3dN1kEzbxcqbHzI+eqj8gfv9J
nPC+Tg5bS6ZAHM/EOEczDnXlHeGphLmJS8t0ppbrnMS2B0q4vvU1bDqIg/jcF27+3XYj196bd8ie
B38pVvjkK7JprLQeqnWGmx54bxuYyPZaFWAvNV6i2uU0WsYfrI64PlBVfG6X+l8HjuTQ0cOm3Vfa
flszbgIbRqkKGFFnZop5HJxn2ubBqjNXjp7a4ntdB8lo+PVIfGPcDF8vPqCKaNEMuaS/+oDRoeHy
vmvemGhp7+vYrSqC55SADbGnx45WC+6GO9OdyZXjc8UwDjG4VZ4RAQMBHKoAHEkByvlYhyCLDT7r
muMakQtX+T1s3ZMAHpE5zkjYAzzKk1a5arDuM2+VgxYMkPzDbO59akiU8jQBPKSunWVHg1Zr9aij
Egc6RjKX/puH97/XQxUgI1b0wcLSUtzRed21b3nfleRVpTcfR9SL6tCoXar3irgtsUm1KixjrjNY
fB59tpYzzH7bo24HyRcbF5tSM1mJFdWETtGIUOIHrzdjnnLsDsWOHIghDEPsSK1qvS+ZA8NIT8ln
TkTT3i0PGB5GuwjswvqH6haljk8ADBs7OWa7gHaYg9XKozX7xPERj5aY55A1NBWZOQSojxNGYPKd
FEwl9tXjk8af9hJJREfYucb//yoUr1u2ZHUBe0AFuMhdA30CfIH86IZytusDjDmARZNaZ0Ngk9ia
inmp1mxHKDnqsx8NlTvaH9L589BRIQBlHiJuyEmjgLXa4hxnXLHKQ5sh2/GGUU6habyQzLHUeQq4
kcQjWn25atgZ9dH6ypNv5gOaYRSfT8amgXVgR2lHGA2lpoAjqVIm+lxyoZwyEesr0Fu8Hz3OUYfV
DvTgDyFP7FFNu2FZlxXyZgcLTiS385QPs6v/YyK6MkuXBVSCkTAYsdmtBOvOMnCg7GIdiz+f9RWE
eDLGVw7bJ0ncnv5LyDFONpMBJ5ZznowHB5QnCRFn36p0XIc1ugAhFciaZ5m/l/9jTo587Y0W8quy
DpSnEXil8/+/cm9TSpsqGiBMr+4azIWzlmIipSQIADKba2NVPDaMYq9Mn6Pp6/aVUFfP//9Kg0kp
sqzgVzK3H7PofWJnrgZbo2hobg1x/nQtAlTkS9mmkwQ90DmXD407myFWlrqytR+d984czOw4/kHX
3k8yBbCw5LGSFwsy6yoKG2fyMwUhaNYeTed+SP7/S4U/CRNAYi7BsRChvulp1XB0dNUbes3bvqvb
tgCiO91x0CAqZuC6ua/zqcVjoqheop7UjEjq/MZ3LgIE/9QKRQfRPLNRpzHDZL/u27tp94O3Q6K5
+2/D3EWa4Kkt63t9WaHOEq67H9vK4rBGbxTnlgaD/3779G5naDlP4L/HJzhroqRJosm4obl5DZ3i
o6Puo/3ACdTCXHejgKJevtWOBaO4iBS8d4hbQ666BB+U962/4u3o3PQ+875xqcYx9lIMhFMxx22Q
vcgUPDrSuhjlcBxr2ZytHqSc83PufN8+y9uocZEheDMDnbrkTFxGe0hAotrdW/J5jWJ3Wwz3mV+/
Sy5iBAeesySrNB1i5GnZMc012yfJCEwz3rfxzrbPi018Qf7mk+EiUfDiJZ/lSlYhkU/cNMd8hwz+
Arpz3vKdYuQr+0I9IZTTiSO3eOutcl1glj8GshJEUfWHYTedOF0FVesljOO1VeYK7vvasdrG5pDI
gpG9DO1jTo4IEjDlCCgCWrikUjhMLY/TAu5bFQXf6K1R+qMXfW1d2UWXFmUplF4Clshq72CDAZAr
Mj929adsviulf7aNkRIhwMfStClaL6FWs55TNYiSk0oyLhKQ6PC/4ep65FFfRqmBGhg5HMEwqd1h
6zRPFK9HvkaMNS41c3i7DHKBKEeAC/RFqVkRQ60fi734R7JjubbvfMZWXE/12THD9GpPeDYBIL/0
o0jFIGcGx2I9aMvDjE/xafVH+9v2nVGY7wgIAn6gUpscaBd96zDsUN8z3/GkzC1B/gHKtZCKpBUC
shwBQGQ1r9BYhhtU7ssDesFTV8Pea+WUBAUnytBdrLj9HrmcKpReaLAt/Jd2lVJWFfRaQfg6FH6j
amdV64JFsUM764IVXfCGmn1AXYUIfYhTVsTxoma22lnnrmG+M9z6gBVQuxabFAysZOS8ndOe9T5x
sdsg80vTiqQ6ha2XUNV8zN7Mfudyiv4UfKg7c5cG5t3/YdcQx63fv0bgov7ZOdXItEw9hcjhyKMj
TAT55mnaIVrBNBC1EIrST0SbEZMmY4UjXZc3WfplMv4u1vuFVXtdZR3MMRAgh5zRgqf8+mNx+LEj
3aCui6ewt85OQBm9nZtB4WfXBXw6XrlbeWWcf7Ojo4mapCLtUQhPwFdgoZoD3axn6ZnnCCLfxk2N
QYf292RHOj2lnYAyQ9m0mplDXnqYMcYKZscP8yPv8W/DkeTIpcxQQJikiNCGz6HTfN3Sruz1wxqO
Aea3uBl62362jdOY8fzZ5lPFlqK85GZoRe46HpPpwxozT6XaJwhzf017Xj18ziyX3cAzSdFUuD3a
TRb187YmlAQhKtHkvFlbA5p0Rb3DuqMwl5a/tPJXu7zSYonVwqx7yKjU+lSUqw/mGLfgO0iZE1TS
vFMN6dRbYLlq5PcTuma3VaQuix/BlfgSo2hOzVWs24Ns+4r1stZ3OvmVuB2kKK8RxZWYwVoUx+G+
bDFXDeuTs0t438n+lVSSz2FQBTLq6gTwaFgZV90M4yiK/dqd4oGYe6J+X4ALaejnNmpwbqV9sI0H
fSDypNTvC/BQaEuMHQP4fVt+KcHgU6hP2xdPfEMor1HJ1ZW0TQ3/xMqJV74xsDv69osVINLAh631
QH1IE2YmVknLeUVdgKsjR+hWbkt3YqUL9kWNnPchLE3k6yms2Vy0/PXV4FvQ+Bx7HAL4kHjt/w+J
VyJ8EiuihWkjeahBMTRK+qzO9stiBDY4XdxBbfddle/0FJN+CZVgpg6UH8PV7WXW8G9ep+s/V9KD
rGGBsPo4UC2Y2x8wilgenRTQf9mvHxftcTJ3ef21HvxtQ+SesvHMi1XRMba6eOAPIfbCB1Gp+pqO
smjyZWrT0MZeo21plNmLtdG8X/SotyGOfzrzdxcbT3QXaXJwZKYhxZ9GmYcAE2PZWgniCstblBcl
DSPLj0C0s5h7q3qW6lNGFjsI3FAF3Mi6yK6wsp2HaHao4SU5YgdpGiA34Of78jHOPMuniEApIxGi
Cycx7TXlBcw0rVzJeZx1MFc1wfbFEWYiVkkny4j1gcNV3GfIBK/Yd3UHZvI16zEW835bFuFcYsEU
BMipHPNC/ZycaozxTRhyB1Vn+mVbDHFuYqVUbdV/+wEGNj8uk/2PtmouhtKJQXQqtP2F7VjH/omV
Q6Ietof6uQqdYGw9Tl7CGdqau6wiXJqwerFiWqllxyre5jNptluxvdx/TnJfKxJ3qk4jyAPXlFpu
SCrJD/sKENvIzpORQckGPNV+f1DusnOLWS0kJMCUvpv2JEULj/42gEssmfbGGjF75GZ/KJ5+7B2U
lX/HPJa9Sm5VvOnanFhCdvCY/ELRohRSlmE4CoXu7iTdc04YtktCuQ/ZZycE/e7/YdvhTUe4iBTH
+/HZP0oIEH+E2Ep9HMpdys59/LztCLdB+UoO/1i6urxFXdZo7SCHKT6KPPiytN/KD2nrcv7T4QP1
8XXT8a7E8Zu9Eqe0uTMPGsRp3VHRD6l5F9m7bZUoEcL7HDV2O0srREz5MRr2tXzQWyJEpERwe7nS
YtXsVol7iLBby11Vb5lNr8of/04Pwa2KWbFk7LuwvMqIvH44psriq9Sautsp9KsL4XZ4pYpWN3Fb
D/y0sMOFE1ZhRY6MYVkvwxBp2MK203NXHLZVuw0ZV1KFx3nJsUMjR3bbK0HQCamP6z7/kufu5GOq
ANkgCjGoCxPe5poPIGbd6zRG5kr6IZoyz2wIX7r5Tl4pJTzGcgZa+zrnxdnk1LI3Jrsbkqey9Cd1
v318N0H+IsgUPvPVLtGrmmPDyMA+pKEJ+mGa72SMixcvS3S2o5dtecTpiQPpuTWuRmVDnmXnrpa+
0/LFtUhmZAJkxfUHa1prVsQnZorW1RQ/euRMzFVY7nVsJ/su70BY9WffqlcnKWDFUs1NtY6QuSyf
HP2jTG1CoU5OAIp0SqOo4FikYnmc+VLGrkOSwN5MZ13pIOBErNWKo/FpJnYaAp4+s7BZ+GnGXEkf
rtSmM0ohAS6GKC4SjStkNYc52c3280D1at5umrtSSAAHZrUGlgtCIRWkb6U/3+kABbc5oWPoqDv+
tm1TACiuROxZMSxRCq+tv1aLuw4AQew9C6QAb2CP5XvhGGZkvvi2B+umYjrgxrJFbhNHdrq16SHU
ND9q1uA2mHXS16M2fTKtr3J0kPo/oAtyDLBw/U+igICztc6F2iEwNNW3CXjHlbdL8XH7KG878EWE
gH/NOq7zzEujs/wGsZHZhtu//5tY5T8BYipjzuW+tXlmiS8DzXfsuU+xK0DeYYLPHz7k1K6x28W2
y5mJCQ0tWpK8LnBLxrP2UfdWyMQI5Icl9wafb0dhmZt7yYdtLW972EVJIUIy7WKKBz4G2crQix37
pvWcpnS3pdwOLy9SBOADrY4T2TwOq4rvycSbelP50ZS/bkshLELMYfSOLdlTigtblDNaVdA0TC0M
oPQQwI/ZedE7vKVr7S2/tz7F1jun/LYs77cVocTw/7+KkqbB1pSIt9yZ2Ny3Hmpnl66fxmq3LeV2
AHG5FAH4DDnr0DWEq9eUh7Qz3b6+U+oQkpZYoWDv9qtxkSXgwTBPJTjJXn1pCUq/CXOs8b3/sReg
o6ZBSM8VoEEq29JsW0jL3o++sWvC5J1+GI/TTsduQoOa2iPMTkxYZH3asplHzoXzppDvZmqYilJH
zFKMsYoRED7oxE4dnlwshdVc7Wzf89UDaZgRiECpIyBCVw5zt3Abd+xwAubY1MQ/ATliliK1dUlX
eDOc2p1K8zhY+4X6KCMc6Je8xLJW9sjnzzRM5XQPWrJTkg8SxWn5m++K/6xabOB2ajnOS94wnp9m
X3LzXfEt1rz8juN1jsq2LAfbLkvdjQAMgzXE1WpCr6752lbv8Vmx/fukqQmYoHR1po4cE9CcMycu
p4dFY8CKWr3iRZXLM6fbEiljEIDBUuulz3hHruSca/ZSVndkBed2o93lYRWJhAclKlubt8kia2n5
TdC979wpdArQ13U+42QTKuZ5Y58sNRNmKPZqZ1OH1UkDTlOWj72PRoSnFE+682lFnuVQ3vHZZVBD
76hX6jdB5n92KbZsK7EqWSsHjOQ93+UxhPOHLOwkFNUjbNKJB9d+o/3zV/codm/HWY0xfW44joW+
OLSiS71vJN+2hfwmVr8oJsQRUWmmXcwV62pPxxT4updf2hZ9HXxih+qyoNxbbOBWJYaNvrxXrVu8
7j3Pw0WHTHKTE/vMq/e5ZxCHSLmfOHGcg6l0GEqcYsG87A14IsDvIpV+fxx8cwdT6Qh/v+19toyd
xWj+wUfOz4EGKKDSdkrB5TQ4b7ATXirfRFTrMyVCcHB5tDVJznKIwMohnJ5V7WZJJeLL3xzcRRHh
xV/1xrYitbC9kQ+b4IPDB5Xis3Oeg95jAWUZhE5iV2bXmHJqTJDWgKh7fmrXe3xFEipRMoRMaSmv
U6xEkFGxQ+F8a7pDGlPceJQM4amP5JUpcg4ZQ5u7EnYjNqD0pOo5t79r+BIq/DPwT3DaWSnskVUw
Mj2MQoxqe6mfvJtSNw6XHW9MSWwwuRdEFHMbA6+k8qf0KoZOl0VpxhpSp9ctW7mf+vHZbTDMherw
4R+qiekm1F+J40d9Jc5UlXRxbIgrPq8K1mCnB2M41+QiEX4jv5QirsQIAUBmFrGlgXfPq75br+xC
zJ9jN13c4lBi6E5tCYDgALAlTwCIGN1LiY0L9CprONiNXLuRPr4oZvs5Gxx3SCk6lpsBzpV+Alpo
ZVbhOxH6oTexzT6W09vtF4T6fQEnNEyZLC3D7yvrTtE+YeEV4baEADFZarO4T2J+QbPzdbTH0GDU
bD0lQQAGuxqrIZVwJZkTlMtTwih6TkqAgAq2U/Sxs/A7V8Ole2mpXmnq9wU8mFYlSzPuKvUQltnZ
iYnpa8r1Tf4HXPki9sBESsPhOVmC+sAfgyX1UYxUkLypdtOH+hNSKn9574L/N4U9aJ3KDZc9gTnR
TbC0cNt0b4L1xTVMwfWZqtWs4ceWa25WPK2raw2PfydC9PYyicZSrWyvBYWlOySJ28rM8FFR/rot
iDIBwc2zfKrWxYAuVfOVL7VTHUITArdMwc9nO4q1vIMm+fRsYjvJ8rGzv8fK11wiNLkdeVyuxRKq
I+M69WkyQ5US3Baf8TkbZuf8y9iihzyN8cFExR7E0VmC+zOwraCoDnlYqq2AEbLuqKlCyn8sAQAS
OUsmtcLhYVbtme9CKzzzABI79t0IJ5+zAid/1EhwdYoCJvTYEhKzEiLLU87CRXlntugge+iLzNOx
EDuTM8KbqGMUMKJTMGC2jjjGRL9L+y9yShjg7Y/OK40EQOgsSZVjHvXkDTuBWtwvWBeMMBImoSGu
ju51HSsrTe1s9K1XR0q4LovPVIZdxV0woL9A16nH/DaC6A4WPIBc1hETzKipDaPZpzAdFibsHwPE
q/E/245NiRBMR53Lom2KDHE4M8K2+uSU+VtQSAbbUn5joRdNBHPJZgfhnQJNltD+JHtyUL7Smxmf
Ol9+/RakGglIiYK9rIxFy8AVaz+WJ76MUH+RH1iEbYSKx7fKgAus/rNWF+eipmBD4ALuFamBUB7D
8r3cKNV40Y7nMZGJOVO1vdsx7EWc8MJ0vZX3GjiAkd3GDG4bVokV2LqXTlQnIGUlwjtj9FVRxToE
ZQ2i2OhZlvsA78y2kdx+Ai7aCG/MsGbOlFoQ4iyzy5TMy8YShMa1l+aBrRETE9TRCe/NgA0gYzHg
K1eNPizmg1x81rXVV5aOUIo4OTHX3Ev6sOYtlEoVd+w6tzU9fFoR2EicnJhvlszKxkZpCInqLJiW
HMtLkH+QY1eKz3FP9FffzrJcjFxsjkMXVFPqJXxZwsqt4Y2yR6qK7xXLDrxT05hcysx/82T/Zxli
AlpP1rbTeUqilI7m+MlE41j30Nf8o6D1huiArI/r1F81O8gMKk78zdfwRbgIJJ0xRZ2Fqd+x8TWM
galBEkhP0WnYVZoHagwsm/ijvd2OcXXGApBUqsxQSecOt/hKsyv+qHno6vcF5JBb7JUqQRHrWfV8
XPLYNxfFk+ORMEwKhTUBONJaqewugZwu+NHTG+m+8TS9Ll2S92x20zO5aZdyOQFHimgeDG3ib82x
WLEYRNmvhWuc1a/xAx9Qyj31LJGpY24Fv353X6xEwJO6tUsttSGUOZ9b8J/208s2Ot5OpV6uTMxN
D0Vam30EJ5Bl8xQryV2C1EyxuHGK2X4FOeJ4RBfpkj9aieIl8xpsyydOVUxR211kahiaBcaod1LS
oVb72MLttoVQ2CJmpR1pks1S4lI+8UKgspc8Ixixj9zcqe7/gbWAQE6RX2QtlWWWahyqnvujvwRF
MAQq8sa5334AT7iNzSeV33p5SA2KE/YipqqbrpUjhUGwZQ0nJ1PcTGuILkRKhIAha1ZXo4r9oCDJ
CrvuPrWJ7mXq9wUMaaV0TAf+hBbqoxW/FBEVkfPYc8OndAE8GMgrhkUFCEp73nqq7K0AUTcQt8V6
H2rrDWUJAmo49jphvhanhd1MmFl7igZPNTI3GYKx+Lxt5dTBCVghywwFaAN6WTH4f8CbwgyCN4eQ
IHYHl1Ms6TK/+rz7OMtHXfe2NSDAwBC+aRtdMspKxe/r9hSo44vVfMk1KqqhEM/g9nGVFhrT3Fpt
fv9r7IOwP0h38VmrPd7qR89680PfMDYx6Y2umsJoOwiTj/EeJBihEfLXgsoGUAhn8Ku7Ugpv7STP
DHKcPXsrB9XxdSUAVrRh+Xzl57NLSXz9StzSTMCBqSpZa3FM7XfGvbYzPfvd+NU8omHcH9EJOHzV
cy9/z/d08V1S+EAjjIVUWQCKMiuj0RnxBwxHTnLHh+fTD+W+OHFCQumgUkzxt63T1kzZ1jRVtQX/
KmcjGoYM6USzXNzMaNAuGvsqlTC47WP/SRFrSrG2NBgK5Wnd8bMpv5/V3baP/ebYLgIEJ5uGNVGU
GgKK75nlc0Zw+5AgBQHe4fct6t/SgSpnEgcncn3MejHVDpdolfdd/FxX//TtJ0Ir6tiETEAXlzFr
B8iIztGx9LNP/QcnwKY9n3Mnp41bfyNTAbffkctBCi63zmY+JiMequ447zibe+QjIuyPM0y+DROZ
CGIoDQV/UyIM43fc/JI1zJsvmUoyxVMKCQ4lj1oUKzIkvM7fI5NS6H65d0KVZ/p6d/izGsnlAIWH
OO2ztFX49+XcspMtT/dqW/jbdkGZnvD8jklXT/WEO6qTT1H6oPTvypmIJygRAizIZaQxjeHUHPPs
zF9M3dMaKhV7O4r430lpspBcNnKNsbyEDHn4PGtvyuY+VUcsDjjbNVE02bYyTWTpKMa6qDobd1JK
vh0dFvtl+0J+89F9UUV4fZNuZG3C86HpqXxrnOJj4oE+7KvqplhHQEVfBNhpIh1HsyAOniXcf/ux
93mXOgPJwzC41pkvgZ72E5VbpW5KAAWrXNic2rip2Hro7dpfo2CZ70zjHCVk9pNj2q8v8OUoBURI
JuSupRzK4brivbaPfOXJxhLJQ3fifTDKCzX3+ZukxUWigBB1mxWONUM79azc14cCsVN04oSeOvKE
Lp8kd/5s2NS5yBRRAruO7MKEllWTezWOlNVvxpFCV/6Xb52lABS2vODdTaDZtJxH1e/z1S/BmjFS
uVzKvwS06NdIyauCyzE+Lio2w2Vftx2MECCScUzKIMddAf9a2/04f62p0T3CwF+j6+tA0xnHbOEd
Nmr+rIzvI/OgqaHU7BeSfIaSJCDFqJpaLVW4+H73yornDQFW62Fniu1ju1YfpE+9l4EDkOwbJmzh
FVSuVHRytvaYW+DJVTMo1OqYZE8sS725ol5ACg1fE11XogYs61t1Df6r/NgOzHbqofGL04LyWuJT
Mfv2U4WFnj9/JAyNtsjVa0V/3SdgqG32BrUjijo7ASF6s2l1nWc+tIUdMs0Iu2wJzE5B4+2y/ztL
F4ChjYy50HlYGZffMYLWz8QHBuVJAiSsY1MCd+BJqnEnYbuMtdv++6nbEKBAqh2AQYy/38k6Lxmm
QNIMTytN4pgIMeL4SoTGu6HSX6159ZPiSwEijnZ82taFOCuxpJgoY6pWGq59ZOAd0M39KEvB34kQ
4CADj3RjN7iORCn9ASsKW71xt0VQRyV8RJhxxGaT19QRarmZzYKmjb2iptyQ8npxQKXE8kxnkeD1
3fHH7NwC/uaX4qD68r74shJZG26nG0+byLdh1H2qSry7T873TfQQGw8FKNekBDQKx9KZ//IMBQCI
lc5qx5Z7pfNGTcNROcoj4Tj8J7YUEhy/6gunT/mXUIf5tWrqvIjdRd3bkpxeo6xaQIChrdXZMbhV
R2FsPNkGEWyThiBAQIcJ6KpKocm403bjfboz3hig5IkfuCXU1BQlFb6JVcOyqP8NpbTnGMur0NHB
fGx5Xl0Q6n5cMARdMdd6+KOdYJcATiwjjlaWyTYvs6nRG2O5j6ieEcK+xcJh2WICsZ3gTW310mIf
XYGxpTnFFrdkutOc53qOw22Y+E0G8b+QVCwcqjZ6N5wGGimKC+qaAEyGe4ZFeK9NxlSegbB2cYbF
GXVZGnir4iwzL5GebfDYa9Ud2kq3tSKMXRxiGZa5UzQe9XTpgWUfp4GAIUoP/v9XoU5r1ViuNeL3
Zc6VscdmKNfs9mX1R1nwy90I4GAv1b+dqo56Kq239UDxWFJ6CKAwIzPIZB7B66EZOPcNKgcgncpC
/W3zMXoeTuyOj/xQvELE0yTOrqRFOUfgYEX1UXkstOcufbdSTOiEAYiVwMWx7NZcYdUsGsJ6NA9l
aey2bYxwVbHaF2Nvkm7wp6iR79VeBttD6eI1X6rj5HyQqFU/vykT/2cLYtlPLvW2iGJopGOkO/fz
Z+tNWgcNeoM0bwzZUY1dS/O3VSTMQyz9FWoWDwWvwqz4Iu6ad4X2dWChTnL88HBn4xEUK30ptqBj
mRd045S8yb57V50lr3fTz2xf04SShPmJAylSBlLCiacalnWvpI86C7Jy/3cHJ+BDHzkL0xJ+WQ52
/lYHw2lcSwnJQRTqggSAqAossc14Lk0vH1j+Eq+KZ3WfFoqshXrbdQEnuiRDjYm94gSuJ+zv4vMa
tkFzKlGcWKi8E+W8QiRRaXKizbyP0dZeUnRrUnlBKpMm1v6M1pjBlorrSU+yhy3Xu/HL+tTX3oyx
OTRTo12RwAp+DxsGLhYDM01RLVOBwBqp9EQ9TOUTuE1SO/Lm/O9KO5pYEjTbmUnRDFkSpmnnsLMO
KhW0EtAnFgLjwuqikn++zHp24iOptZIdGhWE07Pq5v3AXMPOiVI94bViUbDF1Eae8kpnKitftKE+
F+V0KIv5sO25lGr8z7h62RsZPa6aitOL88iN0nsr2snLOytpPAm5mZSq9RCmbghAYcu6kql8tCK1
Uje3atBKEgEeARGGABGqblq1yYtJTRXK9XtDvy/WxpPB0719cNwpt0xcgAjDxIRFFEMTpp8SdXKL
YVfKO3t8m8svs1q7Y2P8XU7DEGCiz6W5rniJx+gCbXlKMyLIIyxOHHuZzCJjkonfX1MJr8R3lqzY
FdMUf4cNIjVQHa35ovLJDmPS0J3IDlIC5pQK5fum/gB2HeI7jbA4kSOoGXqpmibc05Ah/P64xvtt
O6DA1RQSD5JR5KnF36TyY3rioyrzHnMq5ik56CAqT98xwsAphfj/X3lsIfdmu/IPWzM9mMOZaQTw
UF+apgAJSzPa1cAF/G9hQGxgrR77kIOdj3Ovg/JG9+U/ayH9L94TR2MKDc9gzTFWeS5PfN8oL01E
2B3Pv8wwGEw4ExVfmgJONOA9nCIOfI7iOr0H/k1MIpv/jLI3HrvT/Ga5S0Oqnfk1gb8BGiJz0Giz
Zcx4w16pfCujz3r1dWg+a9Ep0b4Z0yEfdnJMpakprxZQY87rEvT9ENmyp37cRdKnliotERYpjs90
bcTWuIcHdPPe6GPXLih6DgLUxYGZrByK1bahhNU8xusXo/YdxXZZRpk+EZiLUzN10ynTwk2/R+sf
XwTHV7XUYJWvdsNeIfD21rGZsmI5WElogdJdsMClNmzLzBtYvLSbpseqJp72m1HstQDhiTJHk5Ul
nwFip/yQYJ9Bv1ex6iYC91Gyo4gSbgUS18IEO1v7BO4kQZtcDZS2crN8P9tJoI93TVG5isUCAneJ
4xOfq6KZRrUvecf3Pb8rp3eZb/rJIX7Qd5mf3Ocete3plitdqSi+XHnnmJPCcJ5NmbhL5ZXDu0oj
1KJkcAu9QnfTMZY67XCMrREkxoOMbUg6kSy65UzXaggP1trkqlTXODi1/mrVe4k3DPd79ic5qWsx
wjuVdJKy1hk0Mcu7WTvokk8YAKUHP8qro5qdNBmVEgLYga+cGN5F6f8j7ct649aVbn+RAA2UKL1q
7G63Zyd28iLEyY7medavv4ve39lWaO3mPT4IkBcDWl1ksVisYZUX3rH5L7NzU9v6V3IwtKNIz0Ub
xH7VBtXEYONOZo0G0nzTwGaXN/Ek2CCRZnOGYTQiuHk19KwliS1Vz/oqcCHYB/hraLs1nGHoNAWp
5hkAeVzehdVrkrW3NdoZpEV6khdZYFVF4nCWQSelloxM39pEfugS+Ypg/tBlXRBAfLiB4mEaKTpr
HV16MtgY6uTpMsBu2HizZPwNFEq5GqYjs6WY341BqEF+VR1VcJ1Grqi9RLA7/CUUZZHU6SvWa0Wn
4UTVGypHboY2UTkidgRH+bJoAoWmnDkwm2wtxwhwzQDml0ryM4q5tbMlcrjYdy4oHWV7uDk4cVLp
hHbAwUiJ43DPSj6ja/K4OtmdeohcRVgSJ7iRKGcfpkzDI9pkgvXxHYYaOMqMaG8lu1EKkul1vGrp
4CTd4iWS6SULhm83ISbp6leqljjKlPhRFd7Du38yTfnx8pqL9JUzInVlEATU8dO08lusXzWjYLFF
KsT+vllrfY2UeWB3Y6qcB/WeWIZDhhOqSjSRlRchcaYk1IxQigd2Jyrfy/m8TM9Ffh2l57kUHQuR
nnJmpM4t1EyxM27Rg5Xchu2xTAUemQDClP9ctixq+rljGqNPz5X0K6tuB1NkSARbz8/4jKtEk4YR
GMZ1ctM+xWBSUQqUesOd7WxUsaOP4TONJRvbZXI+hdyPiqUPWLnVPA5ZbhtgBbusz6KFY2d/o29T
Tape7qEFM+lsRf4xhNdlJegtEWFw9gM3Yqjq7Lqv6/u5v8qW1qbqp86ljogXBXG7zKfbZdqPRQLG
UGSnr63xl0kFwYh9Gd6/z537VZpVQ9XwfT16sPKXUnuSicCc7+vXOwR39AsZ09wJes/Ql3tW2smp
QpGL+kY1+9GSv0NwZz6Ou0YdCkAQA88k2YnBMBeDxR+B8oP8q/UWf/y6PMlX3eGylv3LJfwOzJmA
QYmVvgMPHEj8owMeZ9dyiepFGHZ0ZbTEFaAxpb0gJp9xH1LZlDLasecTawDpQAqh/koclEUd2fja
RdTpJlAOPtc+TXodSzqkm+bbMnmQijtTFhg4tkCXROIsgVnHcay2gNDC06IhJlYH1epV45Nef22z
nwTF9oJFZF+8hMhZBhpKpjolOLUxRvuA9rJwMmf4adjDWUcB4GeYCA0wof3f+eXz7WNErEICj5hT
yNfSktmEvqqfKgPdgrB93Bi7xiDV0udYRGoe1/KuFpXhifSAMxJjrJTxxIzECEbk2te7yK5HEbmz
wEzwXbhjHsdyZwEkNY0r2i9PbGrZ5b0XycGZiXCxrKhmp1Vrw2BsZ3ecq2CYRY1nIkk4o4A3khSi
SR/b0bqYgGSvuOEuC/IvgZR/1IrPrldlgta2HmpFrhl5awcu2ug8O80xB2tEJbByAnn4PHtKYwzP
eTPg9U1YoFnAvywNU58LJ5JPrOdtrIyhjG0pwXdhFM/KrGJu+p0m4jkTbD+fTCe9pJathH1BYsGR
4yWoB9WJluV4WZzdXrbNceST6aA+HJViBE5+jm6SQxOQO9YfvIAsrnDWhxmdwqwJJntVT5NX3Iou
JZGY7O8ba9ADPV8M6IapPq3S1aKn9iBi290NyW9l5ExC2SZx1gzYM/rYUIwNRgb3YJzp4mQVBmBo
HouPDydhraNIFTlfYqyrKKERlrapuus0lX6Wqnw2NRXNsNENeNfOc5T5dYdpJkN4iKr8etTh2lTh
uZYagdaKlpkzJosVyVrKlnlYULbzYrRHKxWkIETScobEKPRwUpmb3EWGXVZHRTcFhkRw9Pg8PFg/
MLl+wTZmWmWPRWqPya3RX4WxoM5JIAmffh9mPW+bBvuWzNHJUCPH1A2BJyuCYPf+Ru2H1JCXKQFE
qiDgP47ICQl6s0TeHp91r5OsVhXmD6mBeSq88aBfg/jRSVyQtrqXjYhoY5i0G2nWIpGmkdnc3pgc
KcHkte9T7GmhwLQLlFjnbIUeYjZ7zTwHE8WaOcaGhrqXRYtzWRjR1nDGAkNKNalKezz3muyqSysf
xdcCRX4rPL9wifC5i9bIepJq7Kx4s6udsxsMxnVZBs38NTrFmfwEH6i/OqjABjdyKCr5EKoGZw2m
ui7UZAL85Ci+6uXufIBZwHUsueTh8mqKXjt82n1Sdd1cmagk0PzuiiljdkKUmfWnOpiacgLdF+JX
q6jAYDdDuTH6fIJDJqUldyGOWMta3VubcV/okd350ndtsTVQhWbPlkBDRa4On+OgE6klyl4Ik2Pg
gf02NjoH9j2bP4fiNFGUTnAk+PR8nltlnRIIOQ4BNU5F/KVFu+rlLRRhcG8QKSswpZJ5iEX4LCc/
8/Cm6z4V4/7HQ+TpKg3Ms4snJkaj+bJ5OzffL4uwW2WwVQbOdFAQvxkri351rc34wFnPfOjGz5Pf
f2UNg7rgpShUBM6KVAvyK1ULwDlyuwk8KBoOWfocGgfGzrYcRDOAhYCcs9Gba7XEIwCXGAw9HQgL
R7te7BKtiTAiruFdXlGBleRT8XPdGq3JHIq0P9XaYRDVkoqUjvMmwKCXJwNbP0pSu5FfZgxUTEUM
QAIQPu+BoS8qnZjvm1kumnicqXhS0v/1+cPnPtBRp8LRYzahRp0E8cDYrtndz/xtSm9+Leo5EF0u
fAIktaZKAj0xIn3uGnnRTRgUXg1eigEkgeh8c6lnPIa3eel1iz97uZe4orp90bpyFqNSRjqpLdY1
WW6r6ksxBOkoeLf8y71iGoZJkfjQLA5jjbtUHxfETIvf7eJXup8liKQxfnr1cRqc9IGmBwtzzRz1
ICYTY9r38f5+B+ccHmNAN2GB7iikGH+maVCRU7XcJPlrZRyW+tYcf10+bOzsXoJj673xryhGnzST
geKeWv019s7A2Hzv0uGLGX+7DPThVBMZ9B4UQVRZJfiPA1rBrNokfd87RAZDZ3E1FwK/96Mh5hA4
u1hEzSJJKxDio7rYLOgpeaiGbxmLJLjuKsURlSp9UEaGSIgpg7ZEIwpfv50tulGHVdY72hhM9ffS
8hZRelMEwQkFebSkDdPeyZfHejlH5m1JJsEt/Daj/A8leJPDVDXTNKiqv63sRgkiKUUf6VL0cC1K
1Qax1mHCoE3EjpsA1Avnzo3u2uwYsjkeiWvd/dcGn8Hrpo4CUBOFNW/ncQPfK6MCutayd+iiHvWk
P6SpsNBa5fWcw+D80iUxaVkqwFjuV8tmTfbzwXRjyhjr/z9mGOwro6FYJlN53TI5dSd5q4SKWves
Xmlw5rPG0J6jc+8Zvvksuf+1m8PkM3SCKROaQTT+AaOV0UJgN3onRftFKd9XosQlU7QPOkItxUCD
uEJNPgGz9gUBiU6EV14Byq0eFZunGY2CszD++fEJwUTZIHEqX47hXIVU6t5yCfTwNxHC6kgn9SCK
Su9v0waLc23mplnyRoVUJICRp37uW95cO7VXHK2TfKCakB9zdx2xfJYJpxEKwl0u2MBJGk0gFqF1
HFqjsrW2xYRn6aWUR0Fi7qPnxpZyA8ZdJvO6dpMZJUy89I491KMzOhRRZbbYOeijLlv4j88iDo3T
+ZxWJEaIFLcI4nnEaTLUfYFdOrEVPDdT9GdYQl9x1zxuBOR0JdeyDnz0gKzRf43JyouW2HUtWkaW
Xf6g+xsUTksWqs+K3AGlVcqHwkpOsZU/apjDM6/do5Ynh6j4KkVoNy56EZ2/SEDObkWqOrVaEfcY
Vne/FmiMVNBnHuWirduFsVQLxY4qVVSLk7BFjVGPvpr+jaSoOVX346v1sNw1bu8xztQaTUOSLWKw
2nMJQB6jwroTE7O4ec6smhp9wi5sOburwkBLAoFC7hl9TZFl09AsWC0+lUJzdYkn2rJ7TXaWH3Cf
jqxUOnwZv1jC4qCPoWCoP0B0VdWorOi8h5OlgxnRGE6UWjsIgl5hCBVri0tvIke2yy/smgkdUQXB
rgXTVFmzyJtZ5pMStRo1Q91hEUcfTxqWAsHwP+LGP/rf+Q1jkxcytu2e8y0kW/bNfT0mmBDfgyXH
Ma/bs+oYTv0YnQZfjzGmVrUThGJED49dTYGHpZmqAjE/OCh6qUpmhdutWCuvK8AwGIt4KfYXcoPB
2UrwwWq5bMJDYCnsaXZi3yidxDHQgJx7KpzHVOg/7ooFdwsszHC+dP75hpscXB4L9HPuX0iCEh1f
cABEANxO5bWaW7kCAPV7qjnlG5+f6ZZ4kv4eXEZzPlyJeBHUDw8Ydgw2QnEXXN91WtUPTe9IbMKS
rU+ZFKRSGad+sapVdNYq0yy/W2OT/U6lZD1JEi11e+qWKLWtYjDul3ZVc0z6kKXXOaLdASNy6FVC
xzw6yokUvYRT1z8l4SIZtjViEJoadeWpbeP0cTGN6CmSwtgbqzi6VeohD8qIYFjpBLfzPlLUUFTf
uGc4dThFsGBwv1TeLbLq3tJKtcaodR1BEc2jPUbmri+CfWRrxl9AWxTumkvnZV3NHijty+JofuHp
pl9eQf5gDmqnJLZoxvquE7ZF5C4EI13MRIVheYvjRldggziu9xZIL5eD8XBZOvapS8JxV5yVLXQk
bdM5dDjJxdUSnSryc9I8axA97PfuA10nMpF1zaTYrz8NV2HgIi+arkOF1/xT82sfTylMv/7OTnj6
Xehc7p2+LRy3azoa2vWlaztHDvLENoLpa3ZgscHEIcSDqUStvyg8smubt5jcvpXtaKntDMzppL2g
3v8wfRtqGzcCnDANOfHmsIpaQBS2QR82cLOs3Aa2VYHMowJM6ZAf6c+69xj/b3tIjqOnumFsI+nw
UiIYlH4R5Xh3dWcDzYzR5ipCpzsC8TmgTQV5OwnjFCzTzXQD9SW3Qq7IPcumG5SahGhEprw7IVlj
vsjt2MEduh6nFwKDlc5gmFp+TtOVtZzWTlQLsr+dG0huaRtZhwpFIGOJz2DrkjzDaQLLkf5a/Aiy
Htogcq2ny8dRiMmt6QSd7QuG2XmLZ35lGothcrdskmdq198tVzTdcvfq3SwsX8WxGmtmKDMWdvRH
VKtlnnlnnkdHCkpPxkNFdEWxc/dBX+HlqjAEePvxjtqUJVo7MYYbhPYU46SVXztcTvXj5XXcvRko
MXRDwwWFOOKfqhmBn1i38hA3Q31jpDeJdNuKZkzvKuQGghmgjfYnZqZ1mPXLXsr9UbvKAi0YjuqV
qNpg145tYDizGS7T0BsKJFlmN05um/b58krt2o/N9zk7Kavwj6YGYqhWVdsSGV26SrmtWOSkpPod
abvHqiqPl0H3lEAzMZhToxbRDZ7DMidmHBoyLIcit3ZfHRvjrBmjXaCz9jLQ7iOcyBZV8Qahuslz
B8qJgXrykbDzZAaxox36Z+oMPqPQnV5FNUq7r5AtGveoisdwnLoGaK0Fsey+BTN/5yDYdS5/T5gd
G0RgZC+Fruyetm9hOU+TTk2cxQVgZ/NHjYHN+V+1KtixXZ+EqIYlW7psUINwhknGfKUkV03mk8iI
1dDX2KVOczYPy6voHt3TDl22NKqaiEkSkzu8i5Gm0YJBJk4m6XbZPA+ma47Pei4SadcjeXcf367W
zQluY6nVxhVuVnxmnGXKoXCop98jtYB3lChcvXuON2Dc+kE742nK4Wi14e2YPiqiOvDdDdo6jVyV
fhyGYa8yN7Wgg9fVuU/U0J97chOvplthLm0UyUdar16XNrdN/uXyQdvds3fxeLY8SYnDPJ+AnoA9
qE9o0BGETRgHfSN0eUQOOafuyMUrEvi+O4S6jKDAK9FhXTO9DQ+g/cESQ0JnUqApKqeR/ThMmOwO
xFZxWS97EcTw6u6Wn3Jls6yv0dmXl3PfrdusJ3e7aK2EIQsJ1MXI7HJAfrEwbBkVHUWgHun34qy+
yD87FAuz4d7CWOKuuJs7gfNjM72nNbhR4BK84Drwm0C9m1EvSHx0yAqTivuibtA4N0tdEIpqS6Bl
vxcnepiPuFJvo+vwaDnh44QmWYeJKblGZIsCOLtay3oaEABAvQpfjDlVaCmccsQWm2VGcGqiD30L
rnNa3CSziLd7/6J9x+J2dOgXVc1zRPm0kHypx0l3SbQ8ZkP3IhmR18gZyN6swhHo0e5Z2UjIuQ8Z
qZqJsuu98dCJnhg2KwsK79Rv6D5uf/SdLT4tokVlf9+Y1UpKZC3vWcCWPQX6r/Pwq5n7o1RP7mXh
9q49bJqFlAsCmTrfl1RQ0qHxBa6RPILIULfr6rdZGYIV3AcxiSyrlMoWP1qlnVBEPWOkIqOJKqZj
qwRJJbiIdq8GXHT/geAOgDkvcVpQLNjQ+YtxtoiggnPXLdE3ANzdU5pqVaNLhGUikgOpHFzdGMs1
O9Ev1UYEA20B9vD6X3cEIxS1AeWrOsus0OtOg1RGdorGEJMSHmVxI8Wufr+Lxtd0RiQymtBgyubO
rvFDOTDiQuueIBbaOu21cPa2CI+7eypSE/iaWErpsPqsrFqL7CQgj39X/1juKhpZvP8i3EjIftHm
OM2mYhkj2zzM2Dw3kR2dWCV3dmSMbxiv6dDJET3sd73m7d5xtsowwnRCHzmSwoo9v7RPb6yajtoH
jA89crX/uqqK0xXOSjXmbErTChn7lxmkBSjoK2zpK8qc/qa0byyB5dg1UZs15UyUNYRNhHBlj35W
6taYz0j00taz1a9LYfJbpDHcZTquo5xECZPNT4+rT/3kXnsY/MkFJdwJEwm8y0ZRuHecNYnBhr1q
TF9MGPqg9qWbzEnOk6+frFPhC1VFYB/5OtCiJekix1AV5ZacDCeHgA0MTHloPRr0Pyo39pLXyyIK
IPkKUHXW9SZkKzrS1yZObBKCqiEXsA2IQLinHEpOarlmyxi2D7X8oFV3q2irdiHAyKKhSAHPnTez
vTnZZdOVSWRi6Ux6pXWYctAfw17Ug7pvPzYonK7ral3nSok6GelAgtFt79ioOGIbg70gCpr5uWOJ
Ura7/qOFZKaqqoTizfinycqXsB2nEE5H77PhruwFrD90PibEoWLxM0lafQPGbdQwhbGkEpzlWKuD
gspe2M6nDsUll5VuP062weEsf5FUlao3UAgdg6MVtNGEbv5cHKWA3aFImQicgv1zbJlUhoFHuQL/
4I6tpZdaHXgxrIbisgq//DkBHiv7FN1r+6r4Dxh/WUeL3hmpBrBhuVaz11R+kpRHwQLuujnvAvFX
tWFUuWYwgVA9GP1YXcNZX5PrCuxgua36sIZ4yoickN0Q9QaT2zTQkvzfdd1rw11eSN4YZY+pFX0f
88oZZdm7LKNoGfm7GjMW4lqGiJjNnmFk03A/CNuMd++ujUjc3UyjRI9pCwzWY5ChdxQU24WdORiT
kn+dPUa+kX5BF67wTboHbKC7B7wOLChucQctGuvMWAjc7ZxGP/oK4x1kVb3WZtPW4uzp8kLuuqxb
MG7jmn6QkwrjZCEl6gkxigqEANKDcexc9K3ZlS+fkT89XAbd270tJrd72hQnGVlhtkryMJeWHXaY
RNyL+ApFKNz+NY0qZwp77pLqKloiR59tjGaxL4uya60MVvIpoxqCGCrndbR5I/Ug0YLp9VmNeuzL
vVtfsfmgmic/Gze9KCqzd7q3gJzbITUrplIVFnKV3Q+dHOZeVG+9q34bibhHTCNFQxMvkKhMzx3Y
7+rnPDsm2o/LCycQg+9uJ3qkYXco3pTaUz/fhoPgLba7++9S8N3sa2SG/RhBikYNrAlTMxP3k3f+
ZjN4/vgkla1U1iFF9LvHu6izq3vJAyl+8bL4jBVgEZdTiATjDg+NTTzDTEDSXj12Q+EkOg3CVBWc
UaZGfPpoKxl3eqwyluMWhDmOEj2s4bcWJLOSDG+GXodl61REALd3f2zhmNQbF20t03VU2THS51+k
xgzS7mFdgky+H3tRqGZf81CUiOpEFIPxtYlx1GRTz1JWJihnrWoIhkj1PqPcrBrrrSKL72KqYLQn
TYcrWJffJhXjXwRWZ/+Ivn+fM9pk7MJ+pTmqeMwfugQaCoyExeRqOYrdy4Kws/5BCzQN95ClGSy5
8+e2ZHmlS02GkqQqz1ypPI7SmWa3RHPLqbC1NXWoiK1rV73fEXm7MIyRodQUiFlMCRz2MXaKQZ/d
dClmgXD7d98Gi7totayBGkjAwuBHzEdAkEFy0GwWng1bip0ShQQHWUS2rezunQa1s/AuNpA5/XNJ
pyJS5WrG3g01OkvLI4VfIadu/oqe8Zf0pkYhXexFWODP6IyOtgQEKXH5GtxWNlajd8vEqsvGcfWW
MLLsrIoKLyRVbuvq+KmNfMfje4PUMEzDVQGettxI3d2s+42Ia2ZXVzYQ3P4lYVGkmKoK7SS+EgdJ
8S0kglbm3VedoWuGqVFqYde4+z1emgHuCTAQFXKbH5aPQbzIa1r3zJOOvelK5EnvHjlUySkWRf3O
hxaSbkwsNCDhsdrS124ZbXk89hYqeKaDWT/m+VEqRRSt+yq5gWQquzG+uTxhkFgPyKa1v0/eEEgP
4YE+mGdU6/ms0XNg/yKBQu4+vAzUh+s6hf9k8LUDC0FJW0EAi/KS/sxGodTPxlOHEQs5XCdREGD3
htmgcRdaHVqpkU5AY061djfXp7nWbI2culZyLltNldnfD2Zzg8Wd8VCT1JEYwOr9v9n6VkyLcFCM
iKGHYNuaahuJfxiY5dBTL7PhMeJJJiSK2fdNNz+D21drtOZ4HPAz4uOQo1eIcVNQz0IxGGpO6iC+
BrXLZcl3T+QGkTstVlvLw7QCsUaJukUKOw6fM+vbZZD9M7lB4Vxgra06Y5qBMjkowfdYLc181ZXO
YtmoBvbLwGgdPRaItus2bEA5+9n11WiVTLQue6yG6y4R3Ea79wJKuC3lra6aT5Et0hRrs4znit4H
0nCHSfZ2ZJ4k86/Li7drXjYw3DGQ5hHEKCzlyCh5MaXyuPiGj5E6An/uX/boXRzuCFjNGsULC02l
YEdtTpFX9rZyQ+zmHNoY2Po9DmrRDbebmTc2snH6ng6EYnATMMNrzID3kDOw3Bp0YJoXn4gotC1E
43S96jUzMSbEwzpvwssv8WKUcb2xgaFgTTRj9F+MJSWwlLgXUITyp40uQRBZr6C5dsj9hMrD9WA5
WlAcIwdcw8Jozr5nZPyDxlfzqMWkZGQB2uRoL0Vup3ex06A6FkkY4ra5HR+WErUbwtjfvuF8x+Vu
9KLR6WCyk804dcGWeYs67oP5SKCh4iLu/RvhHYz9mM21R5vWjFdmpS1rSJyFTtF1VE5D0A/d94yU
T4oS0t+XT9+uSUZRHop7UD6uorjrT8wSjUz9msp4MP4YXdCWlG7kmS55jJ5kd3hMxFOM9877FpA7
h2FLek3SAIi2dkzVGAun8PLH8SoKaIbANEttlX8tbpg7sqsepsN/TZuJjNMWnzuTK8llRCOBP2Jq
EsltMPlIksCm7RqbLQh3FEeaT0RdAYISey+5wtRQBwy5vf3TyuFNsHJuU0Rbu3sgqaLraIYBVSOa
3P7cSbxTwjTSFRSOGG+lKvNBeRgitzozcxpfCwcUsI3ifYotHqetcqPW+DXAQ2658xXfcEA2Bsrx
u9DvBvSk5Adi2tNBGB4X4XLxhhq1EotkAXd8kW7Rb2yXt/Vr55u3FYxPfc88F2Feg63dB1lVS6U6
qldZp8Wfa9u0eRj3mf73fipn5ZAFrC7GOqWnRsCcsSveBoo7kJhZPqpaBSitTAKjA4yanQ119S4f
fPYZXiK4uP8x3292YWNrQgnk00SBrWnXxxhdkGErcE92z4CBJIaBzlj4EJQ7A+uK0gZdwbuSjc0I
f7Paqd62rqsju29rx7r7nLHeIHJuGB6x+josiHI0uAB1HyXUms1aiaSgD8IbERHOW2XbhyXcwHE3
YFOhu0VZIKBMceVSVGmxCqbI+wvT7B8wNMNtPfl2dmo7cppbTGF6uLyDuwd+s8B8FUyfEGPKmLjl
ufsKJohThH5BR89d5k2XQUkFKrOnmVs8zsBERaZWmQx5C7A1FeP1LD2bokHZe7fDFoMzKpNpIdsg
sTU9tUfU7B7mE/JsMF+X1+4jpQYO8RaHO9CGVSdEV7B2ow8WTnd1Y5ZmcMoreo1e8Ud9tQcXLZjo
1Joiu4qd7PXyD9g9fu+6Y3KnPC10vR5XyJnWTyY997IgTCDaK/b3zfFupxHTskBKhST2EuA9HVSW
5Mhm83RZjF2PZSMGd5lWYTpHkgqYqiwST9W07CCvWWh34xzb6pysdjsQUc2ISEc4w6JIQ6MuKtau
81Z6YLMu0FPwl7HYKlyJ6D5zMFGdlsG6ejqIE8BE9euy0KK15cxMnOQt3hKIwBArdbLpGhWi4EgT
FbDvawhBPNgAb8cHlguLdnSkLaSswXKfTj+TRXDRsL35aL7eAbi9C5WiHKQZYtQz8WN98urpiyR/
bakg+LCvI+843HYljdS0CjMbivFa1IM9a5gGheJWPfoLU/4EYPt78w7G7c3Up3o7Md2Iu280xySy
MnUUc72/rAH/cre9w3Cmv6NpEjcN1o7J0bjtGYEU13STyAOrkYxAHKuuEAXi9jWCUlSsYkTOB76Q
pJfmSWpBSkL0q5QcqRp8Sqp3APYDNkYjndsoQRFn70STq/zsvoK63GYtDHVrj63NRnoXj8IKa2Zp
P6rhOyhnqTDtmIxSDdDOU3zWp6G9FtfE7c7otZxttD0dL0u5r/bveJza6w3B0c2xiqty1psaqeyr
FilLKpoiv6+J7zic2kfRIjdtA9PYV7dt4svTYyss7xStHaftw9KHi8k8gEG318fogYBeZZjsNTAe
aRBfgUnDvbx4IqE4vZdBSSbRGYAW+E5qem8mX/RecHXtqrmlEDQIWXiQ8hwucqVUOhqfUORv1s4a
JofMyA+fEAOfZwly9CDxtC1jOhW6CpY9By6AY8ngz5y/RERE5beraRsUTtOsOGnzNQHKgibl1nqq
y8UeLa8dn/43aThNw6y9TBp7Dfnx5jqff4UgIRgFBo994sMhxdhzXSFIE9E3V3hjGWKMNNPq3EDy
tV2cQbqZxsPcgPqdfJt6QZ58N9RDwVkOb4ExgfFUmqpUGVEx4wFkfiEBxioftOfIG236ZfoZ/5g9
Fk6VPnNtbDG5gyRZOeYcyMC0GmQ2zKPeUFsSPbn2Ds8WhDs8fUqytNcAMkmNbSSI9beZXUxfL2vD
bhhwA8MXSbYWuh0kg8GczBNcaLi0jHiUkUhVAhdCIBEfcugLqlU10njo95HtHiWtc+bI6ydszjaW
wozgRvcarU4HRV/RrJWhV3C1V+1exlA9wartmVKkk/954TNRNyh9kWKaCtMANl679ONb8xyilfrv
MmTTGz9V3b0F5KwDO03RmgMQZXCVjayMo1+FKVhmELE18WRER6Q4nrl3jregnKmYrVJvMgLQalb7
OABDjHSjtpH2y8hGUmKavdlrtjJ0uoiDd18r0a6hoI8QiUQ+3tCVXVaojIAp0dmLC3zdUYDuF3BZ
uvG96Jrau0LQV0R0Hf3imBrIqUxqFivSCihJUqzben6wIgHpnej77O8bZZGmcForGd/Pe0+pnufh
22Vt3Ls5tr+fU8YVtrUpY3y/ima76b/V+ss4eY2opGY3grDF4XTQKPOBrCFqaqYclLqo377WkREx
FbiwCuNQ9y6L9XHcJ4u9bvaFUz/S9x0qhVBUEyWKjwTWE5kSjyod4vdqW9hKOSWYTGw4SDlfa00u
elIJ5eXMfNE0DdwLyMtCUiqejSnmtKzB3/ESyb8s7a5x3AjLmXtdGuImY32zVnOw8rM+SnaGfPZl
EPaL+Yt5s6J8DAilT2BsSaEpYf+FWGcjvtFJZ7dUslX5eY1/XUbbNR/vIvGzmsZQmc3QhEhZ83Nu
btsmiKXJ7qQnKmIGF5ywjyOaJvS+sBOQDQ9F+6LNghMs2By+01hn4z4aHZKs0smqHyl11ebx8mLt
PhK3e8NZCbmcWiUagBHOdnxMbhCnsKtgmZxwdGbQLBQ+TcWZMhYhu6QRnO0ol0L6u85wfCvBz30D
URAEQeMDxsv89SnGGkpQuKbIBNFkngiLLGazKkwBqyU5VMN4bEPDRt/BQYuaGZz+002dGp5Cwy99
Kyf2RNZP7eT7D2DrsbHFeLSCqWjCD5jx/mlvyvIvXTQTfl9Z3iG46wTN4lVTGgxC+6WM/mD+KIVk
d7v+x2YdOWUh0rC0WoRUcReznl8PxHrD5IxOatiaI9vSMb7+TAxyu3WcpihdRLIKhOrgLPhRWL86
6TPe4UYk7nbJLQqJZiybhHLqVVcdtFlpy8unTtn75nB3Cvgca81kd330tQbTFqOiD89j7g6gQmYl
8fGXSXb+R0zuHtFagy4WBeboM1qo2F9jZBvAE4NuwNaer5dDVxwFmPs+wbuc3HUiyYaJERZvmKCK
RUWvF2Oey/KrQV08qDQCw0fiNFhEtVgC3ef7Q7KxKBQTFWcOKW/SNjCbFzURPPhFEHxeAUOLi4LA
TkrmUa50R80c3cwEeyYC4czEosUD2rqwfEoUqMmdVga0+x/l4MyE3ChdX1qQY1LuS/NpHX6kItp7
kRSclTBAsJYZI3ZDhs9E4tzJy19kmj6zVqgHUClIYFSDL+1Y8zCtZNYkWSzeQO/a8ioU0R3t3u/v
EHw9RwVaZwmjdJDnGRJ3kqg7KpN3+cTsrtUGglOrOgT3sUbQLlNIN5Te15I3R78vQ4ik4JRqxhTJ
YmVEr9E4o8Br9QalCC5D7IdDNmJwWjUt6dgRxlRAghw0JSj3VMEJx7LPJsZjZu69mIZlVywMyISx
MRjFNlvZzZVay6PaEtaCk+rgpY4Lx5hFjYL7EBRz3sFtbKDT7U+IONO1OtPYy8MZXclGMU+gP5hP
VWozySp/uqoGgT8uguQ2K0zGrkLXJfxxVr09a9f6Kh8ub9auyiGt+B+puL0aSF0bb0GEyirdQh7v
k7RxTYyBvQyzrxMbHCbqZoMGmg/L2GL1Ot1O3q69xjG/oWzHzmKoheYUSHt9ihwExV7/SMepxaKD
ad5MsYAsUs8o0RAxTZzVYcVQqdA72S0CBvECSIdMC0UXfBvk0K7WOLJrgXyXg249/p1kkTz5UfqC
JyrGOoxee4MryfvM6mIAAVFBj6uCRezP1aW47cZ+RJCk/mkEq5u+KHaF4mfbsPWTeovUCPpoVlFz
2O71vgHlXIp+TMo4ZFFPFut6jFIKYr1Jmo6K0rVu3BNRVu5flvddSs6fmBer0dQOgIzWaUWrbuoS
HETjpD4Nbm2zCoJ6PFTwq54vry/78IcHyrukb6n5jfKaYVuFkQrg0WeD24pgDViBhoiaffcsIv0C
IikwwSl8GmGos66PB4SsmzJQMPoSGeE5/nlZlP2DuAFhu7qRZV6GIs+r/0fadS3XrSvLL2IVExhe
mVZWlmzvF5btbTPnBPLrb0M+x6IheuEe+0FPq4qtAQYDYDDTDZCpdZZbCxWCSNgYn/DCWZ4WV3PD
U35MM0fE3bkZylawnIcOBtjajBSwhQHGXLk7WFIsyPi/9hG8myYw5Co6Rs9GTfyvphk2lejQYhMg
g9Kfl9wwe6eI9fhBSrT8i6I1EGBX5Xi8A+FsdtBtfWelC+pCqjA5tjbp760h0x+GJjfPilSRxCFL
aSeHZpStcxRl8mUOC0v2NZJoqmujsjF37AxpO8dOl/kuqgblKZ3qLylegjonb3r9rFSF9IxDjwVv
LUtcqtkFvnLChRTHppVG24lnw0qdUhoy4rTY/5/SRc++XZ/zrbHHiJiaRUCGZvFlTbRO25KMA9Lp
Y3FbZ3jQNjr903WMLd9dY3DBwFqkBa1uwIjHySHIeUOO1lIWwTFvs/ZzDcOFADknEki7AMOuMb2n
4CqzgM4QeW8V2h3yfjKd63ZtpkRWiHy6ys4srZylvoVwKAWJinaKg/JLuR+CeM+E0eJvojdzwUjy
54xJkUcZ3XWtq8rHIdmHpbYns2jbF7gEn6wiUz6AihXj2Fv7WLu1pyfBsG1tDuth484V9RBHY6TA
ih+M6oabBuWHcY/WCYpn+RaEN/OXIXSpwA1FDsJXKaFfsQ+pDcPYjj/sSJB74z7+glbsMyrqkLAV
lPaIBpKLOZ0RT8MwA0/NTkW6OCZqK64PJYuMfFRbjyQXsLO+kMCGPWIk+4cs25Gp95b8lCSN04p0
ZTc3B0uxDFCdIi+G8/SvEbRQQwlxq2OjRz3VcFgNcHSh94tb3pS+dMc41RTBlG37+xsmd8jVSFq2
1QjMprrB1uTQ5bZpBBv4Zhp9bRjnjig4INE4AITqYE8sAzNytJvGqxInf6iC/FkSnHe33eLNKPb7
epeNlqEHATA4j4pgkE9NLtjrRN/n3K6ZiFTLIfu+qTr51B3IkgtM2F7BbyZwfmfqYamiXggRvcZA
aceQgtAjvuSy8F2RzfB7D39D4s4G1tSOqgH+a/RyMsJCCvGRwWMlt9AJ3YlKHETuxm1UE3he59AC
mL20TtKWjlbfKdnL9TW76W8mJIogk4TKJ6g+/Tr/ZjjYrUlx3bEu0U2010ByPX1lx6vCKyH0K0Db
8oYVGs9ho5XTqIAcHffEx/4ANc0f6nsSkuh1emBS99NJ5OCb++IakwsVs0RKWsjABIcrSlHJBykC
e3hxBot3/TKz+/A+iQOBoWyZ8p6yBuVihSHVupQv7BYJxmlwsuypidIh1sIjO9EtiETm3V8icoHD
Nsd6jtnQ6pf8oGFHSZ5nnNf2vR/v5X34UHy5DrjlnmsLucBRW0ZIQzasSXJMQz8nzpwJKom3FvYa
gosdbWkOZT2yQbRviulJ93RLqDst8kgueMS6XY96AQzLim/yMN9NsS1wBraErvkCFzVyJbSboQdE
FOH9wXwpW1+xbuJu12kvqdQ6magMT3S24EUNBzuz2x5x3ZXUVxHFaienTlzulR3TJ4+PJsTYheQo
Ww6x2v75wgBIWFj2ZOGAwao8Fgl0ZZIbntEEiGVdV6D/nVFxKBJT3nz2XqNybphktIduDVCHbvDn
rnZ7ZFRb3BjlQCpc6No4Ejiy+m//u/OvUTnPlFs9tMwMqGV0SpPJKeSgzkTcLMJp5HyzSmgVhcy2
1sufVLQT63fd5IBveAd53AvEAMjTdbM2FpwFDnnQpuFPkV83i9VhQG/QISdPCiMZhe46HtQjhYCd
Q3KkSFQvsLHufoHiwhXqVWa9zwFlEa8qb/Pw4bopou9zfqFFZqGZBb4foUHLxoMf2tH+DoHzAWLk
s12NKiwYMh+aTzeF1gveX7cqe34ZJc4DKBZVl9awgjU/Sw6euw/l3kYLyrSv/OvmsCjERalfoLgo
lQ2NNHUEUGP0eSqOtv3JVg8NyqcGURXdNhI6Ii1oCYJkgUNKU/QK0wxM1n28OEmcOlb8bM2nyTAd
MxbcerY9+g2LO0Qh4krlaGookLePxvAQq5ZjoBuyF1wNto5RGL03HO4YlbVaW6QFnKFHtx545Y72
jXZB/ghXb+tGVBr4G7f4icZf9VO5LZtaBVp5VqD5Uuy6oDv/YJ0VXfIFk8Vf8uc+aVUtBFS6tHdj
Ge3lNj9GbbqTyBx0eutd90K2aN574Ztl3LlpsqfagmgWegz6xumNnZ1HjmT9JQgXeyDXKktlBpua
Ko73pEwr146goWkmcyx4t9w6fa4dg7/mK/McNbEBrPBSH9AqtIuR+97nJ+l5cWvo1k8fMhFTimjK
uMAktdnYouABvkjtm8rIb2O7PstlERgp8eZSxKyzHWkNEEbbTPGEf9Fqa7tP8NwDro36U2EerEVw
vRN9n4uBSZ0sGfJKcInk2epkJxHFo22fezOAi0dSN8oFKr0gKWYsN4Y0+DZsKAsluO7a26HoDYYL
RX0y603dACaxb2iKBG9zn8W3afOXMFwkKmkNSn1mzazRxGnj4b5Qp1s7RKJkElUoCUaOL2CY52RU
wWqDkcv3S3EiENQRMQuxUXkXEDTI2rBDCXo+ubW6tK2Sdgu2JS1DEk7tnbZ+JNneGr9LxWOMLMz1
Sdo6T0K47g2PeePqCIQWFpvUBkwqFvMlnnq/I9OnXq3uB5RO2DMKKeLkWy0bO0sRskUxW67Zyi1c
XZ6MKWxhK0tqMbHiyLdvIL72Ws+Gzut/r9u6OXvQC5ItC+wEKv8Wl9W1FJk14oQ5kb2Rx0E8Jm6b
S4Ih3Vy/KxjO7w2tMKWpQQQ0oYCDVwinE7EKb++HOpRoIH6E2iDCOQlj1qRDH6Ld7ocQcniQOqfz
qJ+exHXe23s9wfEYn9UMjdetGFNJngslHlzp1HvWsduF4K2gx9lD0jEQ7b+bk7QC4/wxGhajIjPA
VKU0vnd2azxp/QSVt6geSmGl/uZcrdA4D0xDsGj2OtDQ8wQGANB47TJoY9AYT9Hs1aL6UnvXnXBz
fa8Quei+dH3eq3ECMY7UdoksBcpMD0s/nlJ1cqsCJ91SxNi0baSug0oZZZV4Af91iXdyioe5Gd5i
9edQOeeiR+7t7+NtlDXzgNOLc/i5zNrFIhLqb5p2R+rikNWivo2tqyHUe98wOBsWe1abkWH03oT8
EkjJPRPKrD8kMLu9MLu07YY/8fjGF7Q753JqAK+b3cz0pFvdRZlAYHmFFNDZmT3GLSIJ6yJEsFzu
Ls11XU2rCHLjBg67lXEbG5MTF53giMFG613gfRtNgzt1LplMNZoBJk/wCgN7ovoeb9o4NqXJOeyP
sagzc9vr34aTC1hVrXa1NgFQK2+j6EmZQLhZzI4k3Q3ywyyJRPdEw8g8drWpxa1WtkxY1M2HCJT8
pCmdcOi/S3kpSpFvnj1XI8kFkJEoia2pQBo0FBtGs5OEe2LVDs33tiboZhNZxYWOppJCS1OAVdJT
Cq4B+U6Sdtej0+ZSNhRN1Q0b/Xk6x7lOAdAYUTa4VU/driCH1vqj89oKgnPxRO30VLPTwc0oRICl
72aDTLH2Kf6DCkroub6Zwvl4ZnYgoe6BEyaHrHrIqk9tIrhsb++MBtPOeC3uMbgZydssmeIGwRzt
cTvdr3ahhlph1uc1780nIQHd1isgbHrD407ulpIUMRmBNwb1K5/7cHl4ylyQHbEzU7uzU0dEIcNM
eBcqVpBccFfnrJvbESt3Ukuvm3dKo/kR2Zut6OLI5v0aEBfhI6NMaD7BNnWHUh6vubQn0y1fjKDe
Rb3giLa5kkxWDUZQDmbxWul5Zct9Vlm4EKcfWtmzqxciTNRuHm5Ni8iQJtS1d0q19pKafTtg12Wa
MoqXe7kF8tXOK56QAfdi3VEF4WHbG1eInDeWnVxKuFbgdnKffWYy4sXO9Avkob3Kk4SKW5uOsULj
fBEEcUpJc6AVhJrIB1qTqxRpfOysEaxt0vB0PTJtJxZWeJwj5uArmJcMeGGGhqsKHTBQCCmd0RnB
pvtKhJUE2h+F9xUo55R6SHN0bDBHSWrk7fIJu0nd2I6cQsisaXazHB6u27m5U2KFvwocK4bG7ZTa
bI/UnLH71ySjBwXsqL5MGhsvCiFU4ppEDca6j9056Sr3OvL2GWsFze2aeZkbas6gW2/5yhhzJFc9
DEFxYI2VYo2Zzb1mBcdtnVpqSfpgm0zJYT7RejlFkuiNZvOcs4LgVkQRFpA5oIBI8UJYo09UeS0P
NAVzth2XVzjcWpgydO4bNXC0RxOM//fNDePwCL0etOK7BeRzwy2cU7D7bC7AFSi3IOxszNE8gumy
UfcOPp66DTS9lZwwNxQnwmvD3/oHtxhAdJvRRAbgf7rBPLrP3GXHHlzbXfhHAjCWirp60yAgFYQE
AXeKU6HeiX5ElmMewHiZQZ6RPJgXhpa7onKh7ei5QuPOCzTHGbWQsNTBJ+szDqflRB50sAhCwfiD
qKl4cwNagXGrvMt7yQCFNuJK+Gin94n+79x/v76ct33/bfS41Tw2qTL2BiAK9VNkv5jhZdRv6xxa
fTh8p9OxS/zrgNv++AbIrWcUleVhnQNwVKAbohzkjrhK/6BREce9CIj9vjrdlz1RzIFgtcVDfhz7
8ozOEw/v8W1SPV83STRN3Louq1aV+wkm2fWTmdwS5ZMl6uzcjoJvo8at4qVl748sdKjJIcxuskZw
rhKZwC1ai4akbpkJs7LLMfO1fDEH0X3rN1vHTyv4FpxIqvpClmAFa8FAbyqY66xD76AMdwe1pkBU
4yIYtNf82MoDZipNOopaQQfY7XvttqRP1+d9i9JtHXpeg8UKQNEGLZkjhJ70PL2g8OnLctAbVz0q
Xm85ZuhaHnXlALQbiu3Tb6jKxlVGEG4FE/c65Kt/QQPZi4yKGtxh270BXcom7FGeLKrbFY0k+32F
AvpLWVkYCo3uCDm1opEUWcF+X30/NCyYkWAgNTxmZF+i5kkdX65PlgiCCweQvRrCQWEmdHtzHj27
RRsJEVG9/maPf3NxLhY0dIr0iWIhMRrW7iYPssaBZFIPbsbRxy3FTYIs9ETMqCLjuPBQ9MpstDHG
T6IfpmhP6q+1LRg/9o+/u3i97UUKFyGmqC5sSOIgrdDc181xjv6l6TEzd20lHEOBt/HtGnLcLUnK
jnzhpT1He/1birZT3TPv0QzjWB/mk6jPSDB8PNdQWPRhpxawrTI+DvWzaT8mooJPEQR3buh1Svq5
AcSy3Azlw9Tch9an6x7++jJxZYr4DHxZlFYks/vqBIbs6mX2Y/ZYchw/jK78NbxVXORewSEtansR
TRcXHKTSXoqR7R1jFB6lpdhpara/bpoIgo3uKj4s1ErjugNES/SbqJR8K5f/96q6dSxXufhA8iQt
UfMJ0ZXqZaBPVncsxoOS/HvdEPaVa1PEhYc6t1UJ7V9AmStUuN0MipMpqMXSBakL0YBxAWEOta5K
2c6UlSG6RWaIiQta7be6uX4ZMC4gzEpWqkbIPPo2wzU78/OvlSv5KMVaUE+nuR38cE8O9t+5Ai+O
M6NPTVsIYKHC7I5ttM+o6KVCdE7RuCtFpwyQOWALyXz8sYgy1OtJyJ7Vn5kCe4schuCWJggPvIiW
HlZ9Wy5ApP1RmUCnot1b9Ot132NzfsX3+JzBWFclTdhtwkpQPTJ+C8vbvjpn0g4KPU7Xh/51uG0X
tCxF1S0C3VHOP/oxzYoFzCBuJfm68qFOBBuS4Pu8uI7egaYL/YoYMiQhxhd7EByJt1NJeK76jwEm
5wWLsfSkSJDTVP8xoGXd3Ec+SjeR6DCC0ScIpaLrnhCR2yRIaqPJjD24xOdmdowj43lo99Gx9i0b
+blXbglB2Nt2ijcjuSumOmrp2MaAbPJ/o+Rl6Sk7+9fRo2x8A6+pd90ntsPfGxqb01UcN1PdGqKO
zdn4OHSOHSleMzjD8keZ29XUcfuFMciVJrF3wGnSPYW+zFbuRPL368aIHJAZuzKmj/s6DNnzOulB
NtKe51DggdtHrrfR4jYLVa3NqmLvU9AQ2RtJcVJZgQwIMW/1Eo1EBt1dN0g0O9ymodh50c8SDMrp
SS6+tOq+0b9JkaiDQzRuXGDAwq0lLQXMqH2Ti09DIwg8AjP4MsCWDHmaRHBpZTrR0CvUxCngZMPL
9dHaDtk/Z4cvAUR2oQ67BLOTVC8NfaqS0mlFMyIYKr7Nr80mSzfZjFix4UoSWHp6Ee2VyAwuAJR2
nxsJhRlpv0vjE9HB8JJ9/Luh4pY9eE4rU04xI1V06atDPi2Oon74OwxuyfcsMdcOsMOwP8zSQ2E9
K5XgPfw3R563KedWvGQMqUlnZgeBYBVxoJjHshh0H39ovNr07B28wXsUPhJtPnq9hTOLCwRGGaJ2
rQGuvkOC+jbyp0/JefStQD79WV3SCosLAlVUpqgExTha3YOef+ql/d/NE7f6zUJG/q+ALZ1RuFA/
c3Dsdq3o03UUwcLhO6rkUgl7wqzIVSlQ5/ZERyE9ElsZ789TP72B1ygGby1UelgVRvHCJLiWveGh
LZHcUDc3HCa4Ms3e31nFnQ8MOa5nS0M4yKbsBqwZrqWKREgF4YBXBp1HggZ8FnGULD8aYIOo59pb
IkNgySaMDcV2S0d/nclzuKH0N1wyDWNnL5U3hKVLZtWzY1EZ1faVGAW4lq5DbAhtsb/u0VTXFrvO
YA7rFGDPq1CL0cCtwRi7svMUgNImkA516ot6RrbvECtkLlZgcyjldsYNjDVQx58Y68TX9vvituiL
lIRFi5t73gqNixC462VFMQFtKMpg0o1P1WQHSlhebDoG152Qfeqd26+guADRwjvkEdsGhF0vXdi4
NEsdZTqqyk4tD9ehtrNpKywuWEhFRksJldR47Tfum88zmj0Up2GyRsPXOaj+BZOrb4tecwVjyWep
5ziKFSWCz/TWYU5vmiV2W8tPchE/2FaM0mSVEOOVLYRfA1KqFrRJKVaz7afJh0QRVu2yeMBP1RqB
ixdamBMjSmY2fIwoZNmPoRu96lmCaRXFaY5gukQWcWeJdO51dYyBV36cZ6f6zrqBI7/+klVos/OJ
W7ulUKJgs8p1bST7p1bH8NjUkraJAKolZ9U6T2HiSA31WvNRUy8EHVpSfVHnr3U/iszd2gDWyFxw
6bKcDgVDHoMQ/Il0b8/efDfUEHIJwWYz7ftEVLyxDUlsG001UH3ledLMDkPcLgurhWY69cMzaqHd
+EUP6C71Q197uj6j2xP6E45fChGeBocU92A3VHYjtLaqKREM4tZGgGLQ/xrEv9GgxdSYbAUIllJA
IFRPzzYKoUv9T95J1jjcUqjGpjXVAgXsESkmFzpRMyh/lQqc8uB2+btB41bBXA32qOcwaemO0XQZ
C1H721aAWtvCeXw+jl05ZgCgt13rsKLTxi2+tXtt9OgR5UPYYepL80H0yLD59r3G5fy9Wcyy63r4
+w82rjRAOfmIEmhWfKU/dH9rJhuG1cLO1FyvswxT9tJ+NNE8doPidXfcQ/gt91Rw4NxSn1XQZSLK
GJFLcnvpTPrCaCLgjrodQg4ijR3KVBu6UY12111lay/VkBpT0MIBwiM+Y0+myCJZ3uPlOE1dSc5R
O3TXW09FdwmFFIubPRxrMM5tCqsq4nJGWtYMm5c4i4OZZIkz1uEu1FOIp+d+HSpHUCB/DaPm/rqh
mwexte9wp4Z61uSpL+CzMl5+77vGXT4uXumlgeGptzT0od/3g15BEvITbw7yKsRwh4jFbI05l+G2
IUQxZpDWjMvBXj6S5rRMor4EQcDkn64avCpq6QCsBLrm9t2UicZx6yq4Gkf+qcrSCz0lNjMmzr7P
Ci6gfXbBATpAq61bKIWnkjIYIt2Nc+NgyH/yjLWG58LoooxEDtk0mvbRrPax8iRsWxEsP35N0DiL
NI2Fz8i+idGrVWXPoS7Iem6eztd2cGshkaux1ti2g1rsSQ9+SNDjud50UbYXPc2evu8EF19R+FS5
8BmqcU3MEVP3KgDH2lMlh1zsHSNTCm9iEaWqyBW58Bl1dkbjBiZKXXPQjPg+Ly1PsKoFxxGVC5Xy
NISzojEMdtN2rBa0mpkf+b0zR15xNi03P4rGUeQfXCSJZInGlIXnPEEBiQLiEDRRKe03gWnsM+/P
zj8PJioXNZrEnFUiw7TpKCPLk3vgUb9UO6j/2s967r7uPac5cpLv817UySyIWPwbV2gp82KyJUCz
oJe+JOOHfvmnjY+RJsgwC3yEf+iKqa1PsgWXJJ2vJqB/Sf7kMrVaaPzDFlVoghosmBLboIbqqDMj
HSsvJ6o+Xp+w7UMRY9CEfjCI8rj5ypdJn6FOiSBIqWsWgR21fpc9p6WInnrzUgq92/8i8fll2pi0
pD2Q0rN+7ByyX/bkpk/dsHzVUWGZny50hz87lrzBsp1hdRxq6qQY5A6wnbxXw8gZ831E/rk+iNtx
UWEspLjYGDbftYxiqVmt2A2u+N7NTrirA7zpun3ttr69C08QEfavI266+gqQi1I0bWzwMQJQKaFZ
WhwJ+Csl4qj6uYg/XYfanrgVFhet5rpu46zAhTu1cZPxygPKbwPJRdBPY7fz+hdo4bj5LvlyHXdz
ka1guYDVLeWIOw5gx/aQ5pd62V3//mZAXH2f8/zaIqlWUwxhOJoQ5SiCOKJ+0VPBTAnM4LuaaSIp
Y8VO//m4K5JTNAqewEXf5/x7kOyk7TJ8f8ofq/YjrYLrw7T5ffWV+dm2IDTMzb7djqOdqWgjLvV/
8/4kE9GOsbkZrgC4eZ7qGs8cBgD6j5rmQuvFGZ4ZQbI2ecMZyY+d6L14c+JXgNzEy+XS6gXBTgh9
80CjL5IGLqP6+a+GjT/Rar2idqYEEBBbKMPL+EffB7GOjhlRoMTDjFyFNWM2w95IBlY8e9HDf6s/
cqvV97kAE6sKuqwzfL9YjoN0VBJRHQw78r47KKwAOL8qITot1+bIEr0/OniKnX6n7fQAYisHof6i
CI1zMiPKe9zjYE77cfRY907ZOyVxCMQY5v2cuq1g1WzvCJqmW0wQlomvc/OjVZUsN2zb8VmSK/IH
yUm/1P7oa750WBj3rXPd4zaf2bQVJDdls4akU4SydLeGjWDedfKg0J3Qm2qnCxZ38ekFGkChW369
DrwZIVa43Ez2mqT1SQhTY+nYDE9JKjhtbW9AKwBu8pqorMHbgZ1AQmNrc7B2jL1KcnXolJwnzVXA
L4imKOEFWGQXFyf0viIlyAawAdmfl+qrOfp/NW58F3QDWSNqsHFTQabfg0uoEOl1CCzgVf+aslUW
ZYJHxN3F7m9I8/m6BcyJ36/hn07OdzpXlQGOLwUWlOSLVt0m6ejovWCUtjHecj1sZa8CHQ0XyVw0
3NITHa12UhzUveUNcilYsCIY9vsKZsw6A3wggDHrS9vc5sM3XUkFK3R7Ot5M4RZoQoyxoQ0ySa30
mSSLiy4/9/qE/GapvEFwa7GMJZoizCHszOBcmF5LWVGFZ7uQTi3OigsdigDdkaLjKFsK7x3hDZZb
ocrSqVbbAjbszt2y04Z9rePc1jp596VNLmYluk2IhpJbmzbUzPSsxVDOytMify5E77nbWYe3FCN/
l2yzKCZI+rF7bI0DL8qBQQES3bHu0sgTlm4LvI+/UKpTM5Rz84qWvYyKU0IfCTJFN1PqSCYyfBBI
8tJjsxd4i2AU+VumbiIjbkML5/WxFaV6u+w5QRG0M3nEZeyppjeLaGmYj1/xFL6aUpXVVoXaPc5F
DRjmvVbuncp8aEUUagKH1Jjlq+UM2nrLICEsG4P+0IF2ZAr0oN2JmBdE88ZFjd4YFchswJqh+doq
z2R8JiLqQREEFzSUyWz7KGGejuZHWfqHYtBSKogbIkfgwgbIBzsrY5GJprGPon7fMELvurOJILgQ
oTaqAek0DFWR3TXdftQF9yDROHERocUdX4eiIoLr9FiZ7oC9qFCfr9vwm1PdzzjHMziMUzKCCBVG
yKBsLvbhIZWdIfIMh0XW9Fju+r/cl/jXbrtNcwhuAnFWL/k0O93gaHEimH5RtNO5TbaJJaXsKqAk
L8Zx2Bmf+uPos8rZ2E8vomi36QmgBzDQdAp6AL5WJu472s4s5QT5FFL9m6cCT9i2ZgXA/oHV4h9G
yBiNCwDmI157dxFaW7Oz5bR44Eu8WJQTl7ci2gqNjwGNkcUZOwRRGc0Jmq35UMgIrGr25LL3+qku
nShH5oRk94YipIZmM/Munq7QufDQVTnRR5be0u9HL0FOzfIUMEMTEOiIhYU219gKjAsTdQlqEzqz
0otqV4IPupfu6j/qwdBWIFygsA07sjO8ekFq5MXML9b8eH0Ri9yPCxS0t+Oi1/D9XrpEzSURFU9d
HSQbndW/ep8e4pU8TvH9yTiZzQ4tS3oleuO9agMwuKTPHI5KmLMb0TSj+37pj1qABu5dAnkzp4Zy
gV+hwkeUN2ED/1tXAygXJKCPUEeRituEWd8X5bFKbiJQyc93XXZOoIApmKXNHfy/bgA07ddhbJCd
y1UDaMhtZecxa417kgy0cHJd6fbFWKUHYk56vy+swXzowUnn9wupUrfJEoITpxT5ZRuV93Qq1Adt
sKPaNRc6xZckl0D0Z4Pr+Utoxarf5lri0ZYWaPuCaO6LqYI3wbGSQcUzfS7jpcse6oKCz3OKj4lh
zE6t0PbUSll4WUa98RqzLqR9C60F22nyrikcmsygH0M9Q+HgnN//M02yASKZSjVBp5FA/rQw0RUK
0Qw6PcpV1z5AHbgBF2VIx8FR+rT6XNrRAO1ZmcaPeVPY1Ls+upstEz8XGUaXCxsF6apoeQ2R9+Q2
3EEjDE3Fpksuy1ENsA0Eol7B7a1zNZ9c7LBiKo1ljWXR+NlnEij7wg335sVyFr/dRZ7obCtahVwU
iSUTdB4h3KfPg0k5hfF5gk77H42iSTRwFIE/jX/sijuty8DHilMmtD2PP15Do8ZZardIGFM5khKD
I1Kr/s3c/UTlryYL0RepQ7kFRtLT0eyy7G2wOpq7/1+h2PZAvqFxoQa9SAa6BoGmKxG0Ue5yqBQX
9Nv1kdy8FZA3EC60yCHejUIVIKjUcrW4dmx9dOL0blQO14E2rYFOpmHamqHLPDdRRaIy0hoTmzW6
n5YHqX/Q/+yRfIXBuV6kp2MUGzBmOuZPZsCujl+LQ3X4/2Wptk87KzhuPytLa6jJCCdU+h86Il8s
L86ddnbym8qrd9LT9SHc3Ht+4in8/gYpSk3pZgzh2D419bM6C3xh8/urQMF+X53eFpS1IfZj5VJV
BV34fZ6IpNg3nWCFwH5fIQx0meMpRigy8+qcMAXiVALbvyLYwjYWKmQWianpSP9qlsFX0xedkdQh
9hwXvOdaUAbSTXMJvcSdv44vqodEQmCJOHk2wuyvmNxyJeqMxgAZmB3ikerXj5GfudLLD+GEQXaE
GSe2D/96KvgVkFu6JpVB99UDcCAO7kQo5xwhsewOHuubjv/RPonYI9/7x6+A3MGgVbtc6mvUeVn2
jaw9LP97p8Wv3+f8L0u0KVUHGKRAp86cGl+jjiJ63NxYtb+icD5YlU1kzREk5tMzK/cdT6MzgdtO
dWSndEWb73uH/xWM2+2pSTtNZ46IutEjqaSP5WziAUJECrhRKgccQzZNE2yoEATl9vgBrX2qxoYu
PyT7+Tn2bFc5GoH+RVTMsukDYAVUcIZRiM7XBKl5k7ZQbcXTUZNFzoBdeJd1sizYLEQo3LBFOB1C
+wRHW8QJJzMPrSl6BNucmJUd3IAZppGVegEE6x9GKlcG0beq93RvgiS6AWdIPHNCqaHg3CJC5TYo
C6O3oNFvQqrkZEQfQxxpZfnh+i6xHYhWpnHbUjfhnTXUMUVj0HxGGSquJ9Md45SVdkWQfot31/EE
c8UfisqaNGQgsEkZ3VzelaIXRNH3ubgaVegq1XOY01a3svKYGKI0gmBS+FxsFGsTpIJhAGt8kf3c
W4LFKzBqy73hgJ2OHSbNp+uDth2F3iaJz8ZSK88jjV3epthlr6KSP90t98pRwZk8dP/WJ/isbB+V
g90ZgJM039qZkDzLP7Q5vB25Eq8IIJd0f91A0ayxQV/t9HattB1aUiZ3gbKO/ZgKWxvZ7vZu91sN
IBci8jJSWPck3A6assle2Sc7AtlAGbv7H4bxFRgXLco0MQYjw85n9KWT5ec8e1QbQxAc2Lq8ZhEX
HMARKhlIKWFjOoAk4pggc868QZQ5F80MFx7sKhmaNoMrzGlNAimMURw/qqJIJ0Dh87WSOSTt0AAl
j5f7JGxvZVkkVi5aQ3yGFpvEPCoKMMZg9jUvDqBUqaOkjVUWLBBYEvWybLucCYEMcNRruMf86tML
QcOeLmGCyCMrZVBAJFnup+DHtV2U83l/MWM7+hsYG+DVAjKhNWa04ItwUx3yD9Yx7xK3NIJcxAW3
fVZeAfErNdOmbiqYb19G6FOxAjr7Ie0dXKy94q4KJI+KCia2nePNNm7tDulCpZAAsqr/tVBeuQij
w+bZeGUUt2BnTZlSBAdsGp4BdrM8oKfkkn6ZIKLbXjpZ6BuqyDe4xavV0kySEYCdrwUzrhvRN+mf
0kNYOkp+fupxqGh3eopustllpwsJrxbu9ZD7m0Pg27ByKzvTyxTC6HCZPsNZNqw8mXzsLOrk5S7S
H3MdO1v3RYpFdZ7bceu/sBZ/Le1GIw7zGaaHtZQ5XWT4KI90hhwkq7bZOrSibpUlu4F2j9cN3t64
34C5k8HSLFRVWFRWrJ2dfUzkk4R71nWMjXf99Tq0+NwrKolGKUwAYtk+KJzPJEiO6JrGAjHOzTl7
7V1Cwl84mdc92OKzsJMZmVLFjj3L4Iwf2wM5hYcudabB0R2mBS990h+um3p9VaLikIs4slWOCQtv
WfqhtyiKY0TXf5GncKFGr1FP11YYy0TBSVSj96afGQeqyHuwSvsjlodWFcF1q35zHH7zEi7Y2DZu
E3PEJvB5dsPdsKvczFX+MRw1yH3JM3wB3uYwmopsEV23VTRK/TqMFK2dKG+F6sVySx7/cy8fguVm
DkJU62axk4tFGzc3ixUmi06rzWJZCj2UZ2CS8IimLafpZ1+FZmQponFmcfPdGWUFxLx2BaT1CyoI
iIbBHCXHTM8N3U+gjozag62XgqW3ubxXWJw/QpVcLQwDRo1gdzFDNFHLbvS/K0Biea9AOJccRru2
kgUGyYp8yJb4NkZbiGpoIq9gM3Bt4DgvVNWszuoWxkDahlWpI+fvZ7k7ozhC3ueuqJt/2wkhjaLo
UEEifH48krV6gA7C5MbWZcyPsSq6PzMvfm/PTwD+1qfPMoXMAmEJh2jf3sZe5rKTkOoUt6KUw/YK
hiDZf4z5P9K+o7lxZOn2FyEC3mxhSYoUZVpStzYItRmg4L379e+U5s4Qqsaw3qde3LuYjuBRFjKz
stKcZHt0wkrUKoXo6I8J4jtkHeondOek+9GNHKzSnuz+hlco375KV5CMQYGJNVfKCecnHuiyYWkX
ndBN7DUnXjRO44Jr58gYFGpQGKnEHiCnMEEvhX3u4thgR5/saLF8N8SCk8jZ/lMe6nKejGEJgl5Z
hgCd7zAG3v2cHhPf8oRfEBDbuRCbYGt9ztGXbVu+QLJmJi3DlNUQUzJTO216exTeRvWJI9i2d7qg
MEbWGXFXygJQOlfyQR4uufObfgB5HEEbcO1Kh8jay1gMY8f3f/odmYAzlmV5BHfI6MjzvCPN+BUZ
rEd0XPlRUz9VWuWoieVeF5dj4woTcqadgWxsBLPApiWQxZRgQb4OsMFUQJ0jFnEZiqWbv+2TKGMt
bTr0saKd42++AHKs94ld/X/EO9s32AWKEUZuRw0pe0BNk+WKqeKPjbCXps5WFE7UuK0kFyQmSu5L
NasFikT0TnMHcRCcIU4njG2KmRcPfWNXgswjYtqM5kwJPSgKaG5+25oxl6aB9YcwOdqUnhRO9Zg7
KPoGCmjeHKnEgX4qLbdCZGxBM9GRjqUmuKmXXZedapPTCfGeFvvNc60AGI1XqmTG+lIAFOh2ldzq
nJ2r84SNRCfJjx3rZaztv28FCaNKtKOpctrvKfobK9RMJQeM7aa/PKELkXdfbKrS6g9jVKkui67t
SvxhZN4TzJ0p2U3fHweRl+LYGBGHeayAGE1KCWnbuQBQvDfOItZ3Je4QYlv2D0qn0TzoN+hLc5KA
O+GwGUtccFkiSbEo9MWkygS6YayzKIMUnaODh9t3F3HbBzY9tyUZ2CIN+iP05X6M+EKyDHNS4qIv
+q9Ksa+mJ1PnqNL2bYvFTAosA0UMhVElU5jbcKQXvHigU0jk0OzyPXZjBzyj2A4lVkiMbmgLyquS
AaTWo/vWMPp7nzvFzd+rGcedyuuW/g9AWouUFQu7uJmLT0vRPqOhqQorfsNg2ScuiKEfFydEVjmG
dvCKgttf6wLHWP2kVF1ZToAb8qVy29xKsfLKMv06NH5dvxw2rcy6IDHfrNW6bAEHOi2xGj+NPnZE
Y7lXpuGG1It/HYonFPPRcllpFtLAY4eJ+t1qiq/EGm9Cy+A46c37dCURo+mkUtI5iSFRbYASZwob
xZ7npeVdqptXwQXm3RhWT6i5TqJKoJ+IMnyB4IEczDsLD4Hqdt5nr3gcetdPb+tDWWDeEfEYVbAp
kYkw20KdFaXC6Y3j2Rh/xv3Dor9Y0fN1lM1YYQ3DBpUyUeUc3ZgI0qPdeKKP7PIY71K/CLi5ka0v
tcaiCrM6QmINCUlnYNEdVPqz4rfO+Ct2we7SYfkekiMmSNK+cATcihvWoPScV6CZYWZROgBUDOrM
xuIwJ6TsAYUreNKDKIHeBXxYlN+l3ZU7DjZVPfauXWMzxqbr+ahWA16PMGy3yp1h7/tybfdoPhJt
9Ng6nYdIYjw3+A+TLb/wotstC1zjMxZoWp1YWDlkz1D8iOX2UDetkySRy5FzyzbWOIwJaiAyi8sM
OJSwByTPlY+v6lQIJ7BvY7yRRW6wsDG7J8srSHY4XqpS7KMk9LMeksVX8T0XrP8xQaFz6BGsFLeR
k3iFavOOdPNmWAMzeaJFBqvs3OGbkr86t77tsX42+67a0kEIhoD4vEEh+omuqBDLzIrOyU4QJ8jZ
96iS5YVbxfeWflTKYEq/Z9kPzpfcyg+spWO8DnYtokGAugMa8FLanPSJ1kpotoNbTpB4sjG+pyuS
rkLF8W+w9EZ2hMFWdvqeFoOsv9De6ReHFk2BWGzKca4cwzQZTyTqdWM2LZDVoNv/U7NLDlxl2Qr5
LBEZRQ0pUs1kS12qUGHYpVj+7fWpT4Kn4UnbYJFg7vMi6M3KmoV90qaE/KX6G2ubOhR6kaeAo2IJ
L7STaf4RImCnPTIyd13xtnv5F469EpWhWlKsh//7Sixvzdk2D3TtpPDWgr08Cu3hNvUJr0uMh8oY
YFSqUp6VQC2s1M6N4wC6wYE3Qbv94S6i0X9f3RrNMGq6bL2fZLQbUjwRdNd6lb+ildPNnurP1GJW
H+7d6azgZq1aLJnqiRpMRzp91fvtPjn0nAtp2+AuUjEGp7QVJgCpfjTZq6o9dvKukQo7G85CeLZ0
3lQJ/bXfXdcFjTEyE+sfh9AAGhaE4sJX6aUXYwnd5DTPf3PHWT857osHyVz2fWLKMA96jq+dK3xt
7doJ3QibJ1H2sXXw2vufNPGLlMwdL2li3Ag0/FTRzjD/opxEWmAdGlvchbe8EGozKJRkBRQGioYG
agasLtomEltcPmnmlXiWLD9m8bHnMa9unuIKharRShvFqFPLOQcK9llJ6nmYv1z/TLzfZ8KFKAzH
fpHw+9F8bzangUc1vlkbty4CsMFB181zp1CAZD+44rPkYhqhVG3DM4LyLg9tDDrdDJ17XartyGCF
yjgmc8iFyTCASqM9zW/t9BXPBDwRFC9HawNP8zb94AqOcVEzuCb6SgFcqxxaq3bN4hTNoc0RivOt
TCYgyNU+wz47oNCYnXZZgSEhs3zTbV3ZN1CN26WgB+Xp+TaqJZlwijLaoxnUqs7SyKA1pLkMOmOx
U503VrtZILakCwT9E1ZKLkTpGEbI/mKvORa4kl1+P92YKNSO6KCYPExF/hqekIXixXM8yRinWJIm
maMCsCTbFcsDmTkPOt7vMx5QiVQxT+mTYzZuU+WYTPfXFWLzObU6NsYDhWNTmy3B71exgtyScSBF
4+ilOblZR85y1488DeQhMt4IwVWpLQkQ6eMi97Iz5kV87PNwooPlwdWCAPiONo8pPJph3lEybqqK
w1hWIvqpyK+mvtG5xO4cAJbyRkzi6W8/SHe4IYOGfguwj4AdbZ/sUClzrTuez+BpPUvrGFr/uHb1
fnZmL90llKn8J1hPzhXcIs18yg/XNYYnJeOnyhRbgnvqQUSQ8EvSLtQ5KvkfjvdfU2aZHIckmrW6
BwL1UYsr2eSenAY8PpNdg91QvITTdph9sQGZSrxyHXo26H2aAk+D55Dx9Cx/gVwFyyWnYLzhjstu
3vk6ZqVkQ8Jid53xGEY2aeaS5ZOT50h+yo687EUHna73eaAfl8ZPRAzKNNgHwWuC3z5X04AP1kCe
r7MpqAGjeFYV1hPqcn1my5ibQhYUL10N0U3j4FXmXNeUrXtbQXs6qlZoU1d0ljpLKNKsTcJsQiyl
Jvv8IUbcHbqDI8wOyUFak+345FYb7uUDJuNesHldn1oLx6tXy0nVnWX6LhKPNLGvNwFHPnptMRHx
ByzGoyhtl2WLCPnCV/1gvtHg1HLy/UxsxcsOnxk/RheBoqMGIKGCZbJd/+3QmyYpBETg2YuKGU4x
eVpGbqvVplSqrsiiRMfT2aaFoVv0uDAtdP0/Sv54ixDBsZx0Pz1HYBnic39s2IMiYhQe02iSKOP/
PlqfIBdJ1WUxcv/kKbeOhf7VXPws8a5/q43o6gMK47UEsOYvcwOUxNwTbKfojkO0uw5BNes3bdB1
8A6iUmshyftREFEWtFFsTWTnuiCvb7XuUR+/Nss5KQ5KzBu93JbnAsaoeZaSMiIWwJr0SRJ/YGLc
7iYeUz0PhNFvMqSDGqkGggP516g+NsmuaDjZfs6hsQ3K2hAPhrFAjn4mfqO+ReRJbZD2h8Ovd2O1
v/6JNu4uaMG/p8bmb7TerJERg0A9ugKiXS/w8gz0RK7oAMsjkVjmnDUDxNFP+bPc2ONzjMni0lHv
mp014aksOY2dgOLfeOa7vi0Hr4iGqBhwD5KhsVWuWDL7Wk1RJESDx9cwaAGtf+t9+auIui9xy5fr
p7l1cX7AY4JTZE5B2hOi2wLBgGMQ5InzoHazt/FIhzV4jZFc8RgDU8cs7lMwzyJHXBo3aAeyp+8y
Yp2iQHwvVjSvyLvBNi1gdaKMmYkt0dopwYminDK57WJ3CspFurjLvfrU7DqvGjJ7QBY34KU0uYfL
GJ8ka7Xa5oBG71OMBfXoH7hpvGTBPozUNe54vVbv0elvqnsRlc3+5ZIWRwLt2sF+KjRHO9Ud3XqT
OvI5eTS87i/JiSgX5Z3qp37kcoe6qZu/Bs9cA/kUZaWQveuujtJV6yw2OU3IF8s78xMTBGu9fT/6
VcC3RGWvWbSYnj4L52lPDrpb4tWIk0287MR7/PK+5Lter+CydKpIQZWoc2kioUA1JfxSoVGg9LUE
fITXrXJTZU0RA97YuiyjkP7xGhqwiy8CucEEj7qbNXeZ99xNedsSXTBYXUmF3tKTCrepBXqK2zFY
bixnuY/fML/pEp83gyFvXhIrOEY30moKSV5DpC6KsXbAiiYpuY3mInkeOjlMbWMyG2xWS8teOkxy
FmGLERoj9w06SkFCbMpZfK/paj44ajfmP2c0dC+2XJEWK152y1yiyNQ8aEWq9MiQDX3+0jRZLjuK
VZBzk4/zW1TPzVNiZtOtJsTxbZOa449FrVrOCNzm7bQSk4lRVLEq4p6Gd0Z5VpZTkrrXNYP3+zTw
W+lhnRtGZ7T4/ba80eWXOH2+/vtbRTxFXAlA/4AVwJzFHcnlEN13Qf48uYJdH5Zds5vPOkguRJ+W
8Ixvf6jv70/kFWg4V4sqUn3Xp9c0/hkJZ4n7zN50TivBmIuOyLMcmjR6rOmMN2oijpXb4qMV0IoI
z/PzPhNzzYHKoLXmDAJJyUMSvijF//0B/+ErMXfaPIijVatQg7l7qDLwdGRfOXpAFfU3X746LsYF
Vakh9WIDhOpH9xXNSn7iVzdW5kkHE30IDY9WkuPx2LyL1cuhIEc4sDQ9DMVebHbpJ1Lo6zNj8yxR
EdbDQk2n1srv8YzmhpA31r/5Droc2vto00qPVWs2UmUGBFY42aOc+pWQe6ms+mbHG9njQTGOoE3i
JOsGHFhhzfejXriYJfASvbzPFx7U+1Xwuy6okqSZsgG+EUabSdWHS9zgNSkU2Nzb1gXi4PI1UsIb
ND9/iUIsp8wwM1oIt6EieRxF3LbbCzij6koZh2pRAjwr7sv8LZK+jBHoVSx7EL+F089Q/2ZJQWfy
NrRtn+8FltH/pFLglEK8AjojxUpuDzRLrtUptloJnMue/tLvp2toqEejs0hheffHfAb18AABuzgu
jrESz8FYmbOXL7OJJu/wR6YUEobBJMMR+5JwLpTtBA8q4f/AM34xLKeu0sd3h0+bNqi7N13DIcf4
gRKwWXsubQRVzWsCM+qUofpeRjIEzkOvOQqPtOmIdl5G4UH0wSR8w/P92974IiKjQqVaS2EVAzCM
D2N96hReMMoDYJSFgBayMBqcoXhvauglcmkDq+mGvhLURxMb8Fpb3Rn765ax7TL/lYol5RcMogpZ
BaliCZ25stcr2Og02X8GwoRtJfg0pzYFSKZ7xXhMaxACcnpWty3tIgcTMolYkRh3EpzmonhoB9O6
r01+s0Sfu9AuMIzDlJaikrQcktRem3sVyGlpL4aReSDjvuE/5Hlfh6rM6irQCw1XaAapQsU3LD9s
DvUn+H2RS7yYLsvPnivKQMA6RdVudswDWCKfyHFxZjd35xtePyy1yitWqzF+QpLSKkqoH54TdAoU
gdQRWxaQmz3PvC16Wx2QHwRjPIS8/GOwquG8MxfjS5VYdwjWjSLgtgRu+SNJRDunpKM3W2I7j5JW
Q1axwGwtmaEXdGobfYAZnAWek8i67LQ7HoPXptNdQzKHKXZzOItigbYLd0bhoLXz19whTvKGbvd3
dmYuS8bvDJ9oUVgJyRzpWIOWT56BOB6opqAjyCF7ISj5M2ZbF7aEbqf3aoGBVllG87MoSkyQDb73
q+Ve7JfoKjiW+8Irgv4TkzvKGoxxHmo9k6TEYhcnnm4k/VvCC7Q3n8lrAMZtJFIX96D+ptJIvgHK
v9jvsAaqd+nmQ259c1Pz13CM27AqPSt1HeUIYbf4dEBau43RN0lrSbwn+VbcsYaiHmzlobLeFMxO
g2STT2cf0oAurpC5u894MIyq1/1i6ZL1XkCi7Czd/1oXeXf81ggJNMEEn4QGbg+d5W0aY21QpwIB
cevlbwsmDckrqdH9hinlk4GOj/JuQLu2077wsm5b99camIkumiTqpjwEsJaUSLuBTLk6zfrPueLc
k1s3yhqHCTKMSs0qQQNOHh7LzpOmhzmRPnHdrzB+W+fQ1OiGSPFIlrsH9GPa02K3M6/usRUtrUEY
BxGGQ9yJC326ZF/KOOhDzoTkVkV9rQrsSod4bNNkSQGArPb/Nn/Ld71vQ73hXO8zR+Ah8kRivMRS
iP3S6UCk/lzGzrg6IL9GwY7fsGsKfk/ObQylXg/NeJiMqxh6q88sE5hp+qPOfYVLZ7J5L14siq1y
Ly1psbOEAqCmTi1q+Z47HRqBsT7aI9yxAI5+64yjIEnbp1IM3RONG218Jh1aqHi2ysNgb0GlEKxJ
hUjY711GBy3ZVzzqve27fXVsjD+oqjYO2wJyFBlGlSoQGGJXoWd5GGwwH7VDiewqt8t4+8791/mx
o2VDM2hy1lLMIxjY3OUF/BZU9+hCukZzrive5iGifI18AKYwscX848URG+bQ5RL4+2XdNZpgIfsk
5vi6TZ+6gmB0IQOpcKVkgOjD2q71W8P4MrVoO1AtjhFtA2kKrg0JPW0sEVHWK+gaMRGmp5NyayYE
O0BNT8CYRCmrnGPbDiUUGWKpIG8H3MdzW6SwmUCzDqEOi083VaBjz9cC0aWNG7yKxaZ3WIExgdEs
x0ZZEly7g7Eb+9PIfXxseocVAP33VfgwzlOLkTwAKI/IGzzjCY/hmcEhgw0aNNCC8nLE73Ej+wCR
VoCMvxOagU5CALD10PpCycKRkfGIM3jqHebSbzJ32A2OjgIA3aTka5qzfLuu+NumvfoTGM1PZyy/
CTV8wexIL5b0gCXROtouJ8/0CQieMBPPJUPdDNxXmIwpKMucGn0Osa30WIKHX1uwVm56rTBSkwy2
gf/Sdg9DvLsuKk99GEdJliqM4hAGqEQBKb+kxv3139/0IYqFEVFVNFXsMfmoPUIJYhCR7gBpmlMe
PnQTFDWS3esgm9VmGPW/KMzZZXIiq1VCEDLhVj4o7nLThU54NBxdshV4YmEvKBxMnmDMwUmzEBWp
AciytSfjWy7Zi/XAEYveIL9bwkUs5oYRhMgwkgmHR7uaEWQgR3lobmq6oBYLd7wlqIlNnydha8fq
I++yoRL8hq6i+0xRNB3PPMaNjak+9qCTAXdy+WVSnuJJdUx9n5Ff5chtdd50MissxosJhHSGmgIr
PvZ/gcoPr0ni6DFoZikDZ3/Dk23zOljhMU5NloZG1CieUe3T5E7WfGt5koTYu/4FN5VkBcO4MnR+
qJKSgF27AGUbuH9mAVuFPxVmr0BYExNrsBpnkKUtia3WT2SuOZfntn2pFsaxFdmysNXioxWnhm4I
hQgIMknSgaQ9MsdyHtvSPKHdIm4f5U5ud2Lc135IOtOZMWfgTJVY25GhVragzzx2oE2/dfmL2IH+
So67esRENVLlYA4frQelnp4/8/H+Fdpg9L/WDSM2JkDkLUaptNC2htk12ta5DsOThFH9LkG2BsuO
sQkxAdMd1mSQnpe23rauiySMtodmvzRYUIvRi/vOVfzKD93ixTziqsHgb3hbc15JPIkYrdeLdsmy
GnCWeGxqPCeilGNX267pIhCj8l2XGokk4MziHu02c7WLsdSgbOOfYjw95ov8mSh1pWzM9QIyXSOM
OwgUW/u0PA4DvP58TDPeeB3PztgCXE6wPSMLIZdV72k+dNqZX1Q32tfgZD/0ez6z6XaksxKNuWKq
aRwXogGx9aYGDS+ZnwZy77VgPnaaoJec+Om6utNP89utomGDt4b2WBPcLh9dSVVVZZjpCs4SBZqo
suMyIM3jdYxNBVxhMEJZU9QZI8UgkmCjudqVLJmjgdufaoXBuMQqxAZtrQaGmZNdQ2aURpVjHBu+
iNDQzMx7XX8zO3HXkWqvlZqfLLUnjryaytYcryJd/gy2JzOSm8IyExULCMB56Hb76kiHGaL7AlUP
wcns5LbLvfCsYMieO8fDOWa2QzMxjbiXTByBOije0uY3Kuk4rkTevKhX8jHeUYsUJdJDihE0+8hN
7RF5c4z5uToomaVdQXx1P597l7bhNycVnq3GhrPZxbPY4wUN2w+71R/D+NGJZHmE9hJ888yjC1Si
Q3VjPBmvM1qpUm4rFdWgK5aiMm5UzNuxjgZ82ro0nhLUZJx2II7RG7tUKF/7bNnNY/JLjXjDozxc
xrlWC/h58h5Hnsmx3SB2SU+C8kDqV1U+hKT042p2r9sr92AZB4tXewh6PBxs48qHGYtA2yD2pwcj
KLzkvuXoFE8+xgMlQmFUmQL5enFfV69G+c1MF3tu90V+1sU7IeINM/2Hr9AxRIJNA6g9MSc6jCIY
Ggi+5IA5gxQLMw2/dmJ3uY0bf/ZRfQ94o26bLweMSf+DyByo2AlEUFOqO5ppC+PiRGgjmwKxx8SR
/qAu3O6Nbbd+AWQO1RrQmtIpANRPKBuii6iwTVdb7MYzz3TgWH0Bjf6JV9Lb9g4XVMbRz5o2Lu2E
TxnniVt1L9ak7Nv8ayX8uK6gPOkYZ9/UctgNA27JkmBopHlT5eygCG3wRyhsp6ZotcXSmzhDrBja
L5X1YxZ6u9Mb3nA4dVO/O5Z/T+29NrXO6MhCRuQJOE1Sd85Sd4JrNhOxweCIR1c+6TjO2gIzcC3f
Zl0a7UxtqDxLGLGLN0aXpj6jJHxd9O2r5PInMW5eaqYYXcWIsPQ0dUPBBBlFLPGeMZyv+G6mK7kn
QSZarVOjQHOT9UvG5lDCSXdsy2FRwjoN4+fs2NbU1Wakqdg3FCX5XsJwUZxpnGD0P7zJBYO5F9JE
Mru6B0bnS/6AjugWfWhfQPpAWVeejJ8LJ5qipvu7ulzwGO8ll0QfBNnECkw5dgypA2mB7IzJWUJ+
juebtz/RBYvxW9hbUdWKANmmdMBgiYb/TbbJPUKqTr+JpOP1jXwbcsJs5GJkfZKlKkRK9uohuxuD
9CQF+g+6inDeCZyxmU2d0FGoxMgzBiVZc5tMYSI5zaPIBI07xSN3c/q2RqwQGOtp89GcohIInUsp
2ogX7rXbHzp4nZog/sVjx9r8Ris0JgoaaqwC6iugTWCqio6KeZsmvNmczQ9kYFekJhkY22MfQmLT
SwvqknCF6HghD3ixYqENaLwpqRGJuZRGmyKt4Jh7BE3mXSsXgMusJ0s9ScmeuzOFB8FcIa0pjW0x
UYmk/aAGs7U3G05gs60HWOGlYRhQB5k2/RtWDi6Xm1jUF4RRk2QjzqiO6Y6gIFXq77V4bEnxePO4
m75hhcjYK6lNa0EHMZIX4fIgksbvImwAWpRqZ1nFUVg+sQYB01IXCZkwgxjzgjoO8Kz6Hunqklfg
3f5KIG5F4CRidTKj29agldjugYAC6x/turod0sUxVPv6Zfcf3+mCwnjwWNHypBmBMv2g/WkaNp25
CVhLzoOnwIljTLT53MFdIBnVqEGGZvb0nSiOu1Z6rgTeDb6tCRcARhOiNpOyPAdAKqp21D1o8zEc
9cOQur3Eo+zZ9KjGBYvRgnbBVAmI5HEjaa2ND+ZEy8z5RpuR5QqC8QghWk9ISj+RWCu2Ht2HQ+NV
+m1DOMEY79gYtzAPqdrEJXCWYjqQLHbCGZULq/AEedhlTc65yzlise33SmkI+UjfPkuErTzLFyG5
J7jVMc7FOb9NQzIVQ7NE3cT2SkYuw1rKUe9gqIuwBImATYKp6EnYnnPdlDgwbG/sqFeGqZbQhJg8
tbVvzKKbKJ9qlrnIojGJ4AShXgamdeTIkPKOxczpiScmnMhxOxO3QqFX4sp5N0QdlsiiKJpdY28v
HAMlGVfRv3rMj6rfBdqIvMf189tUvxUo4++SqpjqLqeWJKq+LvV/FWX8tcFnilLJy9TiE1NTyAj9
oxUa4/haS5rnJIeMkSK7U5Wf5FThhA6bvmEFwTi6pBYSawwBYc7nqHqVNI7BblrQ6vfpv68+04Du
7x7vMyi2Cp4Q3Z/Eb1P1YuZfr38YnhiMi0sGbZ76DGJU9SkNH0ReYo1nOIx/UyIrN6UIv1/PuZfM
apCboS1qw/66GDwYxg1YUl00c0QjEv37FAYqwawoLwbhHBXbyxbqgqAIKUSZy1sJjeVqyvkW282a
l2/O7ifBc9SywgkIaY+V16F8rySC23aDqxeyW6VZ7ZhicZanOSB9vtMrXpqDJyHjGkAa2bbY24Ml
veVdOUeOYPLWzHC+k876gTGvllwEAskje5q+Z7iASPBHuqBTKVeWM1pmp8fYv4phzXOnvEniiShP
fwZBxVxBWHraRjI1Til6kLRAsu5kXoRINfa3p+NKFxj7L8AJkyw9NFoNwNLpD7seJeou4Oaaed+c
cQBTZEXhQl3lcu6wOQ3EhKVjGLbmoVXjILs6Rrx97nTedkclgl8L/l4GqQhrr83UZY2A+EAOlK/h
a7MvXPJadLZ0XzyX++UtQx1h4bHCb7hUPPJEUcNWctXU2KBEaJAPsKJowEKPh0nASJJK7LzP3VR+
u64ePCDmIie6mA+xJvQOKe+U/D4WTuUUYRyLN2u18e0+CMTaq4RVMk0MnFoZgkk38AL7BDvGBwjG
YDNRUhR1BISY7qrkLBqcm5p3VIyxWoXeDemMib9EBbt8/WvsQL/Zgooz/Hb9m2xxGXyQhLHZZtGx
5pzg69ce7T5F53aAXnXjZtkltEzd2cIpBEdPdUgOoennrSPyyFTpXceY9Ie/gDHprhn6ycpwlnO6
S9O7uH7M9FsJg10L1pJ418Wl0lzDYsy6DwWlnzWcay6j7vka9YeO/PgzCOZqN5K+zRULEEpxzosH
bdktES8HSTX4mhiMnxgqEXu0ExwZto/go9EWPXKqPCHAfrB9yclrcHSRXZxU1LGkVQLAKjz3kvGu
EwNpea1STmTHsVq2bdPC2NOo1IBpo/sEw5HckjHn27+vB1ndTlIqgtRmAEDzNX3r9m1QfY87e0bh
lj77QVo6g8Gs401c806P8RRlPZgJxpCAKrzl4SHX73ToRch78G0lNdZWxO7LJXE0TXEP6YYf6gFP
Sjd9SrHGZHim60siN3P+SMsVxm3USzWJkQS4VL1v9IPRH5WB4wO3nmQfRGIcQ6RkpZlYwFCD6ovi
1qdMBJFptBdByo0JgzN2X5CX62JthBcfIBn/MAtpL2UiNd6hdrpCPEed/sUsErduMh9TzHYjqi6m
s5+uw25d/B9wGaehTo2+aCrVTVdEBRb0465BG5cH5FhsShUSH2rDFnnNvjybY/xIoSy1ruuANXXs
aFRKW+dtvOR9RLZDIh2XUcBWP+glRsndIkQbJV1DS5z8mMvYsgP6I27pniMWW18wk7zU5wWYUnk2
rUMYutc/F8emWeoqkmlZOlIXPzZ+0d2YXe5Uy6Hlj6lR53DFz6uM88BovBU21GVl+1lAXV6yhQfl
NoxcdI453VMCYl+OaNzvRc925SXLPhtqTYVsjeRi03fypXz4u5lFylxl2Slo+uZ30XNcM5s5V6Nh
KsQJcipYtqbKkaNZrTMVXCdJI8xr58l4FFFCTUOIEex0fu+BpzgoJGe5pTvMq2D5BI/e2qZVxpfo
FREMU8dJqgI8lpSdMUjuxDHXTfKUhPEdlqA2otHg8NLnal/fR54JItXBy++QPbX534qn/IzPsMQB
KhIBTpMnu+tle2gaPPgaJ+ISYnAkY9OLstGBhZZeAOJ9hYEb2pXSK7ZxGl3JE3fqg/V/LxWuvxib
adRSdcz1HOohYFaz3I/d7o/8hsY8TEZS6k0jUb+k/aWZ4PrUT6b2NZR4LcmcW0xj3EYnaIIU5Tg3
ugxBuiEBiuHQcN4jmeNm2XSighFvHTrdO1MUdO1NpfxZ4MnO3etxt9Q9dUVle5wr3wwLr2p+RnB/
1z8LTw7GKzTIybd5ATnyIqhQYI9C3mJYXnTGTs1Ws9SjdQ0Q5mn0DB80HODl7zzsoUXB6XNkfB80
mfEJpWC2IrJkuDiOi2/qNvjp/OqFOL1fH2fZll0R7B8Tr9OK48Y1xjVEYB+zVJl+sOKXLt+oS2ML
A8eGOB+LTTcuihiVWQ8MjBbO0S9Z+PZHysAmG/uyzvSxwu8vyQPBGl8eEy7HfbJDs21kYF6AnpGh
/ghnTHEJezl9ko3cvi4H7yJnc4pLP5A4pLGDet/F7uypaEzoOttw6mM1uchs41XAI6/g6TmbZOyW
KCGhCelarzsqLvHmxFVuyyN9YFVPxjeJl7ziqBw74JQSMawyesn24V0+eRryp1H1Z/6BnZhdrLyZ
SupOiXRalD1pOM95ngxMoIAGFXMWQ/y+XMS2AEo+9TnnTbVz1YHxCKOJHjqsEQXIvRmopht3Tnin
3mGcvrEVp/5mzAH0wbuuhDzJGIcw1STLEur2ysZp569hE9Qq55XIgWAnUVQ0YCsldd5m/lgmhqOq
Ry3pnety8PSaHUYx276ZxRFqhi014GMB/T9GwED2/LSAm9sCpQn3DbNV9Vi7cIMJFhIy/C+PRKfr
l2PhYkWD+kiZMHvR/sQY6wcwJmKorVkbUxqAq+md0vrpJxrLPvw+9eqrV0UjW0lIaI457B6EUnck
cmoiXtMATxXov69ABpGomAiAENL4os0/mwILWzWOulEzufKCMJhYYekVoa8EKIKufKumWyMfbYmc
8yx32u5EVE41lScR4xmaSQEvCs2yKNmrKGAlByio2obHjLZ9pepg2QfXviazzQISEZpaUKzeiecw
iMfSK4yW40L/w4D+xWBD+T6fO/B9A0MM9HsaymMloB3tl4OIq4j/SNmiKYHCXfCYWoNVREkW01Bb
OffejJCrdXB+6l2xi2R7dGkCKfYi7KzLed0xXFEZw8X+VFXEvCBe0JkT3wl2C0eLcO8g9za13uQX
L4uzrSUXWRnjNdqoLjLQVODF/E0rRFtSZzfqOcE4R0nYYL9SQq3oTYDU4GxSU8Fr6pGjJDw5GPs1
dASQXQOItvpRZU9mr7lp83jdk/MwGPut1SozepqOQrO81zSLa4aWM42dfx3mP67byzdhLDciZlqA
iQC+yMKGExVDQcNL6iiBdT95dDkA1sFy7qjtwPKCyFzwmtjpaRgDsRLue/llXm7l8qWZvlwXjKcG
zI1uykURvttVNL7VyMrqfyYFG96LSag2YQ0pjBjtpvl9EYGgHXN4VXBdjv/IuP57XGycrxfJALZQ
+oHOg0tLyeUTsjPfJwdd4xoSJ/1uvuc9mDnKx8b+UVKZUZYB0yxme1ZvZeVBMzhlFI4asGF/F4X/
j7Tvao6bZ5r9RawiCcZbpk3aXStbumHZfmzmnPnrT0N+Py8N0Qsf+dau2tYAg8FwMNOtauCCwgWF
kTRiNhaRCkwAK1bGe4rnBbp3yb4C6mc5pua8CudoKx3abX6QNp1DqTY+JOm6DOlsqi+UZj/6FC7V
kIKZoRVnh6L4UC5+cQsmPohS0GEcHyCRvE+Tz0R36v72uuvxdogJDXNdobXAxA6JLQYE5dZJqqNp
HASfRyrJOasaExH6vuhD1KnxsJqdqnYf82LBGon1bzvCBIM6H+Okojsy2KZpySAnoVQh4Q//Ptcg
LJxvDDt6gqA8J0bwcNmcf/STtotpqJts3co/qRBydFIMy30dYlQHKWWBqTgV5i83vPI45wSz3wFN
Eqa1HwG57yXLVLaTEtr54F53EM6+sZl/3leQORWwb4l5Ssv7gtfPRLflfQ77y8ffTcnEJA5yes9K
mKpv/HulO2vmFz353LRbPdp+7KnwAkfNXaTlWTW3ma4BLg9LFIoPAcb9Kv3H9TXjbQz9/wVIIkOy
PqFhTwGpaYXmgUay4irkFVVo7nZt6ZjwMHV6CM4p7L95L5zfuHG8PrN6KCAbB/OFp/TAcwQmUgy5
qo5zD6NUollt9h0py/VV4wEwEQLTPUo60QihFYc+QX7c/3cd4A9fsZfNZ0KEnIzRkNByV9hhgpg2
bEHBOXsTdMg3vPXiobHql6Uq9b1SwJ74hrJIFpv5Dt1alOnT4wYhztoZzBcGAQ1Y2BewLN5h5tsC
i1/oiS/NZ7/DmAzFVD/povdvy8lqYgeBUNXzBAP1c39DCQoiu/xBHwNDN3nmYJE1X5d1VSGYpcM0
C+N9RBtiMwSfKR7LCsrYmrl0pn0u7aSwql3q+ideuWhtEFknC0jWH7Ne1eoSkI0bnSAiY0MTAVVr
aJc66StPEnh1AxdgjGvGaq1V4JLAE7sPZd70R/Oh2uQFgM1ltSbXMegGgAkxIkSFVxJu5uIrZ5tW
3zSJbqgYp8NsM5vIRl3dKro29fBDAsGUbNN4g1NbLcp5vPr+etIMbzBVQqA/RqjLLKKs0eRTWYZ1
b3eYlEgsQbIU0D3FjuAqMoZzLVNFLZEKGvHu3fXvqQUy3cwF8iSBDr8mFTbr3NdvSofzVygPPkyS
07uVNx0EYn2ASEWnvv9/1jJ3SkCKvkgrYMYmtGfCu4rXRbh6aS0AmNskaDIRTS5YzmZC77IgOG1R
OwM4fa67yKqjL2CYg2zoyFrUHDC1uq3im+4DJGO/rRNzastJk1ulwu/H8k3eHADRfujVZ2ECc1Yl
YnQ1+OV7hJ9bWXWI/HJ9ida/ZS4AbJtKl8hdFOUACFIrOrW4qXzwytMCVbMD0R0KRf8IyFwfmVSX
FfSze7v3msqeTlT6zPeSCMWpwB5f8w1vbpTjBWzTSqUU4PHoAGjioynrtPsKw2Eco3gYTHxoA00u
uwgY0dPgGnsZkrXtFiXSpgBbYW1PX9Udr2OLFxlYng55TrTSoN7dOpI37UVbBTEJtIz2NVQfHfq6
Wm05ZnLOLduuAu0kcRYHQJbfML31k8sczOmDVcTQrZtTvOrWdrfl94evXskLL2UChlErsT6WAA4b
19iA5uGcHBWnAJcFFMf+ht6SHt13+e4CkAkdYV8aUqzTENjnYFbdxeYpSp1Jf6wxW1opu+sLS//8
a2hMIBlrtOeAdQWd6M1gDeluVGI7ju5TiZNG8faPiSZmHWN+V6QuUwa2pt7EeWClPI3L9bNgKKip
Q3AEHzi/31iNFBrzKJU9yleV1YR3mc+pI3AA2K/gUBdCLaUARXibFS/jyCmF/OG2/2UB+7E7+Xhq
MNQCFtzXxMbQS3KnvtGBthZG6ZV6Rwf2I25mzbOLqZ/HRQDxlwqwdfnSV98kxbnuZbzfZ4KUMYt1
qsXwMiN6BrO3Wvx3/ff/cJdc1o3+AYtcBTXMePINaoBTfAEb5haNuN4MPcvAzjz+W8e6N1/g6P8v
4KARlI+dBDh/PPvhLmxay6g2HJvWj+YFhIk8vRxCP4+CNK6/wdz0TXInWZUtgBh2MK3wlJ6onJ12
x4FdD3gXWCb+qL6qI+vDXmU/OheUy15md6DbQCupS+tLwg15uI7Icw4mBCmp0aWo02Icwj8J+VZI
OSGOt1lMVCiKIeknuo619DSUp3y8AyHQdRM4W8V+BGtFM4RGCxPU6LVtt0Equ2ao2OLEa2fjrBX7
BYwXvf8Bjel4mE3Rk/TBum4LZ7nY790G9AaJOcKWcTqFIIxp9jVvBnf9ivvlYgYTDpTEMOSowY5U
/aM47XXzUUTfUlQ/1P2W2x+z+rGmXsCY0KDWghmFNGb3XhDZsgv++o3qJrsAw6xcdby3cbH39+kF
jYkMYqg04HMBmhQ41Y98N2wKO8cs+Eaxil13xj176BxKD1Xaw3PICxk0Tl9DZ0JGJAWtMHVYWPE2
flA9Ar2r6Eb+PL3xcPNev9ZLB4uVZSKFH2T5nGqwlUpxK3biBvt2T4PufIw+wvqNL57LwjJRos5q
JfVLhKWmPAT5C+E9Efwhqb0AMGFCkOMo8Kk1TusUyCfxYK6epA19XJndeiM46r/FJVP8/RIRtTrX
lBCAcpOdi7Kxkkl5JD2Pe4Nznk3mq6fpodSrTPCJKUi3MuUqGV+n+el60ODEJZM65uJCrPO4JhCS
xYXYTw96ULuqwfse5W0QS2ivV0KpVwMM6T+PhTXKjuzGuJzgEcTOv5CnccPXOaYufOVAmUzwKDJx
EPQEdolzthfQz6fcKfkd6RN3jrb/toRM5DCGXCrGFA5eh3etvO14I5rrldrLCTKZ4FBItTT7KWzR
MVPzVhdOD/rthGaQiEtpz/MHJjSIGRoE6wDGIOnfRaV4kKDPdH29eH7NBATdqMJIo7Eu9b8Y2V3X
7kUuKRMnFzKZmJCoeSkQHUs2QSzdlXo0lkDvgupn6RsQIbz+RQ/adUh8xvx+kgzRFOZKh1nIZJ+y
L29f1q4KFlBPcof7acu7i68vo8FyngtR2c4qjUJC4Fb6TSlue+HfriVDZKKD2QxEjGl6NOxrtKhW
G92Ndj2aMv7m+3k9Tmgol5oyyCff6cyXQ6qDD7dD1SW3JjuNH9Fq4IwH7aEzNjoqtn+FupoBLkCZ
w6WaZTwLHUDjMbfBFufnZ324IRGnF271XC1gmHMV90FQF22L9EL8ZIiD1dUfesFeIDDHSp0bI0pK
GCIOsyWC8UPlHdz1vGEBwZyq2BzrSaEQ5Wf6haFuZcEqvkEYjL4iv/Cq9asOfkFjOSbluBdEgtZs
W2lulGRTmqfB9K6HovXPzwUGc8fWc+vnOt2WcBc/1JCmL2zjRrMkO/sEugwu1ynPJOY8gRMsEtMQ
Jsnyw2Tc6HjriKZv121avfkWJtE4tbjRBVWuwi7qUf4dKisrpc0Q1F/nKrcCzLnK3Mx1Newt4NiL
dtYxYE19oglt4T7Y6tvK7rfF58kEp19/FHbc543VXHmBSBd5YWDbzrow6UAsakvG481Nt8k2Kapf
qZV8ytGoSF6ur+j6BbxAZGJEK89ToIBlwG7SwMq7waqKm6zbmOU+CnUrqx5KP3Zr6bao3OvInKjx
1rm5MHWICHTDKphaZY1lpj8KHl8U1zQmaoxZkHXFANOy2tL2mSucUE5EBAadcbjXeOz+PP9nAkih
GVpigp/WVjtrmLeSbOnb2Mk25hcSomjmiIUVW5iOc3ifPBxglreD6D7eA+kOEgm9L/4uFB9D9eGf
NosVmeyMWJCgQ4I01zhLmHQlT9d/n3OwWSXvUsxVoyT4/cF4zjNPmhSbZNuyfgLhj3Udiu76u+z5
4vAyE0NCeS4hhAOoVDwhBwyzhzzcTZATmp7TYXsdi7c1TAAZ/CgxzQxbE1RPybyXim9NxHtd5t1c
rD6YIDZkMhIY1HoDhlkjt37OtxAsdHFxOfLddYtoOLi2eky4SAIVnYslIrCMmWepGnZSM+xTsXCL
lNPz/of7y0C2BAYc1WDbk6I+b+p2GLB4T/0b9U4GLSEoUe3psLjAf1pejfY69MIkCc0OMjstjrZ0
nXQFNqtSLYfKPhT2aN2BYghsp+Cj5b4erQbABR5zYY5lmJgTDRjlN9p5qtiVPYqW+UVDV0Vg57e5
TTg9oavuuEBkXF+fqilWiwbPctM5mvfqfBw0TlrNg2A8PlAEzCEHMCqpvvn6jeojZ4t4kX0NRJFA
VUS5JzXZeBdqFdOXMhGhVt+RahNPbsHLntY2R5E0QzfeJDLYQ1WFaSGpFbopxjC3ROl7wLNh7SAt
AZiDNE91MQkDbdcIDKupngR8yGnCayt7//8HdonDJOcE9Mqz0gFHHGSnR58fysCa6nZc1tu11GUJ
xNy2mRFPkPsGUDQf8110qCDrLMyWom2LXUXVsdzrhq3uEFFERAZReS9pNkljnit+jgWcJWdUQ3vQ
E84c+NqtpCwgmD0qdMgKNgIgjBQsX8JRReIndse4+t4a4+66OavhDp07CtQKdYPIbE8NtEu6tJXx
PSpJVvbD2Jge+mlQurLbH9WuxpgmN2NZC3iKouPTVzXN9xow0aiFYSGiHhLE2xDTMK72RsnRoFN3
3o4uLcFwE1weJuMlRZonkUx7RPJ2Y2xkN3LD+wqPvIHbYRin3qSYt+Vc+Osrq4LxWwQ96Hua8T6Q
mkYJEPaUTe9ARtAdrWTjb1Mk8e3GdBReJrh6EqDRRanbdGKwDXNpPDe13tJkyZsja35IsY85RqBV
fHvl+8gruKNGPERmVYPUSKW5pikA3mf3ZKvFlmlHIWr69KkxcLhcXatJh6ooomgaeNjW2MsyCMJB
U7IKsmO3GGvB+wUVozRv/7J6svZcskSj9i++FapKTv1EAVpKbB/9DqEXf01/UBeNb7nK1jww5pZE
NVoUOqUcbP9IpeIhEeLl28mrPL6Q7FoMgw6BoqACCvcUmYus0modeor1YNfku4Q+FZX3dr8WwRYA
bJ0hSoMyETsoEzSxuSGZel8Vw9fQjDZt0W3JzLts6N/LZodLOKbkEIhdm0wD7FHQ8wK9wqmcMKFx
F03Pudk5k7YTa413utd8f4nJ+EYnySDhCWEiKsj0ZTh0eisCgxGG7DKH3z61OnSwxGPco0oLFQIW
sDG9GaEGmeyVT83odTFoHGYXDJQH8TTZvk0+0re1xGUyKz9Vw4pQXHX+5Pvfhvnu+gXE8cW3LpDF
GYv1WZO1EL8PxhDw1qvBIdJqDsZqKF4awdyoyRQIICfHQW49eW9axMnPvtOpGIijwT/zuS90NPJd
80gm/cm1SAVXMKzq+skT9C+h+SCPXj6Ln+Jpn2Wt/YFFRKc0pBKQmupsR1jcCUPal7APY/V5fN/6
/13//fUFVPFNRJD4atLb/y92KdPlykgaeDudBm9OjY0RB0fZKSAHoyJNvB6CtUwbfKC/4Binm7tm
bpIacDImuuQvk/w0dd85Jq3G2wUG/RsWJkkqqDbw0ghxVQipZFukHoEVPw0OWMG2XOqnVS9fgDEO
WIZynVYFekd6cydMO4FLychbMcbh1KbyaxN9a3gqkTwJzwpINV4yW4SogI8C0BtbHY96mesVzP0f
y5kxNFJLvWKaLEpoJdjI8dFsZO7B+8cdf1oPgotlZC+uqBox8g5A6WykjogucNzK2SZ+lgMHfY+D
h9d9jD7wZ744y8sWu3Q5nyJiYHkVo7TS8S4oz4HGaXjjYTC3WIHBq6JE94wdNeDMuelaVxg2152e
B8FeWr2P96AYbqjNrxE0AELdHiNeHsrxdbbS1RtkaooYdqD+qZ7p4EZ6Rk6I4Rub9onOkEA7fqRQ
uAgYMhMwkBYqrR/CMLU4x81Nz+uX5tlEF3YRLPRaSgchheMFqWsOiSVCO/7ftoaJEHo2tqNYYdXa
RnxUyGCJerE1EsJxMp4hTJwwzKQScgJDDLLPytvRfLpuxmr1e7kTTEzQq1xCyRYAXerkqGYF+zED
cUh8oo0jvKR51Z9xHRmmDpUJ5V0LWAUBuFwFWN7sdIVYufqQpZ+vW8TDYM8MmN9lENcgl9VtWQB/
ebArA+6n1Oq+LCxh0rtejoTOH/rBnu/9Y/nQoVVK0q2BWKCtsWpL+TqjvXt73bLVtHmByRyaShMN
sLIDs0jw7LgrpG0TVq4xPvfxU24+kaa3rgPylpI5RWpDhNlssJRDtg2nu7g8jGgf+DcM5hwZYy9o
GKBGFA0GDADkiW9JsrovCjwrXUeiv/Qux1ssH3OUBnXMJyXD8qnYrepxjFF6ii1BUNzrOLxVY0/U
qOUp6FEGaOscjfBbLR0NwnlKXz+1C1uYi7VVgoIoEzBaR7QlR7LwKS9tTDxC6y+8Lgv6915ZN7bX
q1DAn4/LDl5QnPL6RRdr2+g3hvwlLk7jxzLXi2Vsy1enmFEP4Qbc3BsqLRqB3BZqYqjC4AV8G3Iz
V845Zpu/tLBUocJF4cRtkN2Z9etHnEHRZFWXRNlgyXKCSZD8IME1oebnZP5cT6+m/HwdYt2vf0Gw
XDlmkrWJ2eNjghhfevOhVPekiWxBzzk33noxR7sAMQlP2lSS0ub4SKJOh5oH+okSjA+aoBGPvA/o
8OnqAowJ4xpJIq3pYJUS4UHsJCe3/7ZqTAAvYnQfTwN+X8RoilC6U5jZeeDlCucxZXUsYmkIE7XV
DLOyaYRVq9zBdyuUbHHJutFR1RxzsgdHxTBu4PAO7XoQuuwVE7rjUpnTAQ9vttFGth9BzuWk8br8
18/OBYMJ3SWUg7SclnGCMrIK6Xs6cvZotR1KRZudhicWRZLZx//Cn0YCPgDc5SBliolFS926+3M6
YniA8NqjeHfdLdbX7YLIBG9VUzut7IA4GltRMa12dLu44txEPBAmes+RIDdyCRClTCxT/tL4+4Y3
LMpbO/YTSEzKshjwMgpJktETQbZR2fmzjth9M3mal3hi6ZLd9cX7Q4T4tXrs+39VFpIBElb6gUm7
qlO0uJK7zjP3qNhv5I9dghc0JkTIcyvNzQQLqZAm0Jxgn2/Ftwosb7aXs2PsN1KWisQQQkAZtSf2
t0rtQDDx+uLxIJg4MUojMXR01thk9ibhmxnsppD3Vs7DoP+/+CxKkgAsr9TxasFT9uMOpVAawivI
sFNuWe1AO754jzk8UCZMmGM6dTM9xHV+rlK3658blWPYeiS6eAKT2k1gPo/LGBAROaTiTvkIa+Qi
DslsVCB1PPQZ9iaFqH10EjQ05PE+w9fTrIsNTFBoM0rUQEtO8U50M/dV+ibaGg5t6Kh3ysNo+9YE
Nnw3feSdWg4wK9hR6EOoVTTj6tSHSGocvA9F8UPUnH1tY4qEl0Vw9ooV7kBZLcYkEPaqcUdHAUc9
0vBjuR1t2XtEdEJRj4dIr/L3CeyvlSVMnEAdPgjziDogam0/o5LmKA4ItSHT57vm9vpB5kVe9ol2
lJPcNGss6E/25vmA5FyfrdSa7fkJTWVudYh4RnIOGavnkUIF1Q9LYKr5q9+a7mTUdiurnIuLnqNr
K8nED1mPDDWl3++d9ErmOyHZxYWX+Ecyf76+hqtOokuKqVMlZtVggHqjMFOxS3HgkpsKXY3dxHvu
XV0wPKMTAmVpQLD536RURjjkuDza0dOSk5LPO6XkpObrZlxA6P8v4q1RG0jBVICI8zEAlbL5eH2Z
eEYwyxRiMmGWJPx+Z5qu5FtaiM4g8JheR1n9wFgsFRPAB4wrlJAGxFJV4U0gotqZSRsiQjW2/sjA
j7qAYgI58j11qCs8qkJe02rLc5+DvcN/um7P23PmOzdeoNCIuNiWqFGkAorHeK6AKlwGWpx5U+1Q
dHd4DH68/WdiughO2QFTCog85CYY93L1keog2kA0UwOVC2HzLaHV1FCJE7xBk5ccLqZ95F5d/D4T
OaNwaMemxu/r5YThq1z96gfdh7zrYgNzEPt4lAUV6r122RevUWOAUGMetq2qeoPGmyNa348LFnMe
kdsXEsat8fwhuGobQLmVF1bWKzOLJWOOZFyOSQWaQ3q9/VR3l1+ym3ALOW+b956zfvov1jDnMklB
PG/SlRPE0JJA2m4GViZy8pLV7MCQDKr3h54jtomOZEYwq3KGE9l8lZsfjV9ZaWkFRuz6jen0Cidi
rr9RQVZQAYkUISLbFTNXiRQqIIsFo6cVPL3xBXmCbX4ZvvWu7PCZVVYXcYHHxIKqE9SyN3BE80mz
+1izi+IsyffXI85qBF2AMHEgkzO5y+h775SBCUGzJnO0ovixjb9dx1m9ny84LIXUFLYk7BoYQ9pt
3W4i5X4qMo+MMSjhJvs61upZWmAx1SBzaOs8F4DVdpNdmv5NXPOaBTl7wxKgmlWTKwNdNpAwOAO0
/hr09TacNeN5HEuBKrdZL+kRUOpvIia57zroxsg7+Sx+y09/w+XD2yQmCOWxNnfGTBduGq1ShWoh
BkFVSrlZRhwW5vUPcgO9V+iORjrF9qeCt0eNfYLyY++N6GnDE48PtZ/RLj61m6SxeVWn9dR3gceE
pKwXg0DS6avY/0qE1ab4LqDni74klrfCJ1534rqLXAxkEgaiodVFiVGD8pu7Rjok06mNeRW8dU+/
YDAhYhjMuK3EN6Pe6gxeciRbH9Sl4z7cZl6YWMnX62eLZxUTL0gSRkM9A1HWevTYmFZNHvyW2xNF
1tL5y26xX35D2yD4yYChn2IS5DeKR/OkOdlO2NQbSeCqha16vonOeaKiiU1np6C7DnTdzVTAO8r4
LixuyTDtyCgc4tQ/BoHxeH0RV4PuAo05Z3EXD1msIMsjyCmkzA4wc9iKW5mrO0WzoHfp5AKI7uYi
nYzHIDPNBmZNqaPsQbOEKqUoWeOe3lj8Cbr1Q7bAYw5ZnYWdNDQwLAkhTkm+/RQAhKhcZuUD+O3o
Nckr4qxHkgUoc9DGBGFqzmAkYgn62cK3ykSNhkcNDY8xr7S36pkLNPbIFZ0iDAQm1g7m5XUvPdfb
WrU6cBVqYO9TH4rn686yeuIWgMyJa/O+N0QDgOJ0VpTnvgC9msijtl2/an6hvBuQLrIMRD90EWlN
ls6xhw6tRMyYVfmbSfb1ZHSBx9zRtZ70UtxSqzazF6Fnipwy8NP9zejyap64gGI+FXRfM2eSwzRf
fCjNndbv9OzQpMfOPCYyJ/VY3yyQjJpoijUklsPSF800DiTcoE1FrNaYFGuWRWLVhcRTQV8N/eYF
ibHK1CMpTjXkBoHm1V1oDZjLvu54PAR6EhbBw6h0pWtHIGg+hirn7nMvxJxnFN5yMYGw8Y22LkVA
NMn3SjkZBE3m7ct1M/7g2peVYoJgKudtQ3zsifbaOsaeUveqjSWe6YEt0UjScwDX/e2CxwRBs9KD
eqYPXLJ2CMUEOieHFqwneer5uWkldeZcN5C3T0z8KwojmuqJ4sUJvoQdX3/4NwAm5OlzE1eThgVU
ypsxPCvo0Ps3ACbEBXVSp6kKABOOHPbO1PASJXH1Ivy1JyzFnKFp/3tTlTe055ls68Pg0W9fXl1l
/VH1ci5Zrrk8VMGoThdLxTzKjLy2jLyk8Bo8Y1ASR0O39NYJNwHnluB5Ocu13gRN3vY0HjSu5BGn
2Bg7obEUsHBKGBYeoe6zu75p1K3e5xaXJWXCQ0hwW4BVFrlFmNhhPU649Pu9WKjHLkkUR2+HgOMm
62nTBZGJFr2ud5NWALEqPyXCiHriqcz2cchlB14zTRNlRcZ3iaygJez3yCeBp60cpYk+eNABCjPy
xMdgn0HGeLRHN92S77NilUc69fMBE5fIzFEr1Vw3ShXIkwLVEOjwKu1oCf6hCTlvemtBYwnEHLms
78S5BGW6DenkJ3Eat7KUba47yGox84JhsqQrLSgisqgBBhnnx7GhDAeTKyeYKJ/Gm14uPoVT+hTi
Yq5NUO9xwK8baL5jYEE7cTRNAP+ZFWp2V9hUrVndh6caY+z5hvDaUNZus6W98u9uoxFR8kOZ2utv
ZOF7FJ6UgHO3rGbYqKhiJouYKKuy2iGhOUpQH3t7oxpcMFZ7MWLMVzQsY1SqtsNXCewlPKdcjS1L
UOZGmyc594vxDZR2PqkH4RQdv6GrGF1dYcGVxVjfuouNzPETQ7U0VPoON4//6YLbkufrvsH7feaQ
RXGsyoS+ziu5I+Y3evHl+u/Ts8NGRg3alzifuihp7CubPvj4PtDBfi3uo2111F198zeqtX/YlgsO
tXORoAWlaA5NAH9rnRkhP3K1TzRn75xwW266A68BZX3ZLnBMHgXWEj2vZ5hV9gdVPEpc/ee1xGm5
boybDUkTqL4JANqjMYG5rfKqTejo7rwZwX/XzlDeVA7KTeJAL9zgZO6rXyRLdMbrtLLpjSDCaqqQ
d4d4yH1mf6tuCC5PHkXd6vDBEopxQFnoFRKFb7EJPZIYsui+J0fpINia0zjtD5qWTsaH6GiXqEzI
D9ACU5McqHr8MsvHnMcTvJr6aJKsw/HpYCUbclVhkqB5BYDGFW3FRib6Qhobxai3Gpv+HUKtnsQL
uuv7tkBlou7YNKVPghnp/a2xxziRFx0pYHzgN4mvnoAFFJPy9NqUNJMJAxGXrYR80rl0iauhY4HA
HOkW79hdiHKQXUdOXzwO7ZOR+J6ubZPewVdrlXmyesoHT9c3pJJsCVKasfky+OceigWozJ0biCJf
j2Y8o5ljr2MEI2l6rK9Sfg312yHg9l3Qk/UuXi6MZs59oVdxLOUwGr1tDiRI7CSwh3ALnYn8oG4m
pz+lriZaqYbHA2474hszyzV05tx3mK0uoxz2iXvZRvEIFCRfUY6okO21Lm2C7Df5ZniuvnbPpd3f
QYLF6QXOGq+H8sUSMBHB7KHGlIZYAhp86BJ0leU7lN1U2ONa38t3/7apTCwgXUfkzIfRapVDafbJ
N3iPpxy3YQd3iSyIYhsDodPR/JZphyzOOUa8zeJc2bq30LC4AGepmEVC83TjcfRAzHoIKR3tttsk
3yN8e/3UeWkcyu5dUnlbyIbv0Ie++6e1fKtPLv+KQs8SmTpQThKrls5SzHno5IW4N+9ZIOigrJlH
GuJ+ekfuVEcEhQ1Bc3PIqW+ufWMtYvhb/rmAUs3BSCsaw3MJo3CRa9ajrSU3Qc+brljPZC8u/3ab
LJD6dBKFUACSeS/tqNNnLnnuv9IHGaiJj8fA4bkkJ7i+XcsLRFMald4A9yg+66jIn+mqyMv+ogSw
7vroDFbRv0MfwX/Py/QmlKHjDJzeI974H8R/Dsan/NA45EdtZU5ZWSMvgHAg2frG5FeBahSAFJrn
LvUqwklpeb/PlGu7sYnTgZqUGZD2znvRMUeD09KxnhahZvq/dWNLGMMEieB+AIgKhkkai6Xn6JUW
8lV38ii7M+pb8abmNkbQa/t9GEGjiiSbkqYT9gaYs6ZKWnhiCZJi+oEjfe2hR0WZBut9eeSy8q1+
J0oXPCbYN7kw90MJPHCWUPJshPvgVSwx8T/bKgg2qgcIq3q8Cbd177+gMl4ZgWQgmmKgZtNLOUEr
j2wF/77CP4iUq6/fpMLuemD8Q0L4C5LVoqkDEvhygYTeT9EHTR95i8rSBkuwR9uwylPhjMHfaCbL
1zeU5fbAXOqYGhNw6QHM3Hmb2fFXAm7Z7Jza5D+Oletn42Il/WsWYWWOSVQLFI2mLyPEzKRDCGry
xqNcrChogi+F83i+iigTkYC4RFXBCvM7YlVOSq8p9D4AT5WpfVbrzOIYtXoPLCCYnKzpRFGORUAo
mzl0o60OOiRYhUNRPYBHaB8fQB/JpTBbPRkLVOYklno6TaZOwww5dsaTKR3lhDfisB5mFiDM8VM6
Q6szGabRylBzCv8T3dHAAEdiUxICSLJOD9J3vrrF20jIuzCzwGUOoC9KZTpWMK5x8W5OO4wrkB/4
uZ3gOOgb5Ux1NcStH9u8iLO+rJoCSTqCbzOWiC4EC1SSBWjBVbrXsHTT+qRHT9cdZt0lLxD0/xeH
ANyHapcUqKkE5UkIn1EFvv7767EEPD3/ZwPj834ZGkpD5+bfOImIJ7uSJR3Uk2IJR3PfnUs7OnOf
lteeDcBS8QuUOQVSa/RBQmec6RzH/DA/pwfRA0V6C1Xl6/atn7cLEuP5gSKDqSsHkiTqkK7HXSTm
ljob7tSFnOixXpddWMUcgKZBd3OkAEvcq153pAL2xjncilvepNwfjtrFKsblawFDWD1t46DrJ1iZ
K22z7xA1VfD4FuCxV/4aOK1gcaW0OA7PKodUothLFe05p7jpiylaxe30GnrKbsR3QJTbuHdAWsBj
dKPmvD/hv8xlh8jHRq+SnPY0KZAITfaCO3jCRt7ybnLOWWO1RFod1Hsh3lfAHriN4qeovb/ui+tf
oxcHYZVE1KnTwjdyB2VDPJF+iWLyPkV+QpuKhq0c27zUnGcSEz6EZkhF3YRJSZDfhLV8N9Umx+15
EEwASTW1CpQEPhHX2zG71RrOWzYvQhlMsIgaKMYRAQ1f5Dy4+JzZJi6J7enTgDlU3zIOtPzV8KYr
uHvFBI4ZqnGG6MPnxE3rUN3Mgh7nm8aRvcILPK4yLW8ZmeDRm3IxVxl2inaoywkOVnVUXiBJAMFM
zbeyEKHR5DxW8c4VE0aKzMxKmcb+TD5TUw2S3xNJOQm+6PWGsoNIRmZNZeNzsiAOLjtfLuRFTlID
tiobKlySbAZvdvnnebWDaXHNsJPlQwT2x5h6P9WkqvapUz/LuwYCKe0mrbhqoJzgyA6Wd30tkZ6i
iSMeNpXw3KialUo1r2pBPe99NDRNvIRIRMKU7O8pQR60YzHLlNUAjYLQxhgeQ9kO9gZq3N1NHOB7
LnMSp/LqR16+w0NmMvISnJeGOQG5VoKqttIub32nNmfxNItZfw6nPPnmZ+PA6/5ZPxsXi5ko1oVh
mM8qcMvic57tVV5b/fp9SghRVAmkoWhX/H1JMyNMdIEgxBhHyaMl4nOyn5/fyBKTXfVA3OCzWG8+
RlqEd6xfuMyCzoMcCoII3DZ4TerXKP4iKhHnAWY1A1pgMMX1PAg1xZSBUaTbMNxXBjqCBQhucvP/
Vf9fADG7BML4Lu8kAIl7Ah98k7tpLXI7IzXIQNnVQ3CYR3G+nnMtQJnbR5ZizA6kiF20pUCyoj0t
4FGCMB7L3qrvL4CYW0gLpBZEjdS6UDJBQJ4NmyhXS9vohNEuCUQ0Bi0LOdnrHxwTvK+g5BHxOM3c
CoIkZbVGp5D9R/k234E27BbEqF55aMHcdGtYmhffBmce7Qz91XcRhlxQmXtBHlszTwOgRtpDIoRU
WMNJqsrqu402/Rfx25JXD/gFkM0rI0ns4rfLtprsCV/7gjUdQ3w4JigrbNJTgQZQ3rc+x0Y2pxSy
KU4iyuWV6qMzaxg4HPeB0lhl9yr594b8yMn96FG+sqZscpmUKkiracruH1GUdVMIAEwv0oY+9QeO
xKu98RaUOfRpN5Awogxfg7TVAqxiWjrXDXp32k3a0i2bhmqgoQdtE7+HzHmUB0EWGvQel2nhJI0Q
eWo+V1u/VCNOurAOpaFtSDehKCQz7ojR0LQqQS3vikq3U6N4+/9Iu7LlunFd+0Wq0kANfNW0B8+O
7U7yovJxYs3zrK+/i845sUyrxdvpl+TBVVobIAiCILBAlPSmnjuBRJ909ibRbxi+Nj7IRhkV9z0k
0o1TElcnq0oFvvhzVMlhcAdN1KtNHaHy2CN3xYN+Wd7lhzxBLz5jrO10V7rNBdH5JzPnALkTxsyz
XhmY7qTUH6vLvr+q9Ws0PLXovxbyLYk0yNlEUveBPFrQ4NKe5fQ/8SKIVwWG8KnlmSrIfA74fihd
Gj/H4YL+3DfqzxEjpy72C1bpFiXTkKFTgMAiU/BBH9PDfDudR7fwqqtOVBAnkoc7U/KAVNGYYHGU
5J5Ip7a5M4anfykRd4/RwQYTmpRZNc4PRgCJviNMg5YOOhuk5u2jiQyAO65aEIHoCuimvWhOvLmr
fav7x8/m3ApxziBWomxuUuhMXc5je9SG05+IALdmmqYCX8Ppyxo6kwTGPHhD5jfaTWIJbHjbxPAc
gk+ztwq+imlpu7ZHscPgaeDiuLbO+Tlw1cqWqd2esjMG+QgE+hT/QWGKpum6ammyDOqhjyYtKaaR
dLOJuR9aaE8jdUpwz2Dk17QInNuWNa+BOGtulmA0egKgfLEHQ7Kz1E0x8mZ/ebakAakWhmsiPMHo
D255wqHNCNr7O4+Qi+4HwiY7yW2d3u+jbNnxGoWzYzlpUYlTq50XyyejeKCa4A73KZjEmqBqkaLj
laDP1uKkqLS2LHO16r0pa6NTZ3XdpSYHE5KSTXLuIg0bpx1FJ/bWUaApqqpqxKDgNuHOnmEOMa0P
W9TrDIyGbH0DzH5jdZVoN/1yq4tKbrZUuEbjDp4ej3FGlTRAiw4zvcozQeJ6+/u4BOtEMdE7zKkw
UbqILD1UqIL9oNUltwoigTfbMmhNVfHarFFFxjp93DltQyNM0IEICKRs8Pn7dU1drWgFHmFTkhUM
t2/CXJFMxQIMZj/7C1XdQBaFg1u7Zi0Jp6wxUstKytrei5fCLjtia/Jdnl6qkS7Ynpsq0+DZFEz7
VsGB91FlVR1qQ5AWvVctt23oDNlrpwgiGhEEp64ER3RKY0CQ9KjnODTduv2XEJy6YqnDM3IIiLTz
0+IR888M89u+h/lcpsFcwEpTnIvRm3mu4xwYrPaEddehJiS0myPaCNkDeelKJ73wBaBs0324hDBQ
kJATE05AxiSKj8sjwch7VQJoe+49ltTMD+DUxmAjlO9ILhF40U2rW6Exw18FU0WB0gYlKHtPAolI
bpvFZJs/i17gCDbd2gqFM7mBpGXQMrc2glU49r73YIBNTVAYZ9dFXf3BGbdWIGd8xChoWjKvY3Zn
iY3uSM9BOP7JJsLlCueDBb54nQtxpHEyrXHIeq+xMn+g2hXmLh+VeBEcQpvL8w7DUwcMAZg9DAPG
kLf3OujINWorxE5NUb/b5oZd4XDnThlaxhiGEEcrv0lGD9rhxw6TGfdNm+nkk2WvQJjlr2wtmUYS
1D1AVDwRoVANk7D/P09EIlm4DTRhdDQyn4B56yWxJi+4KGoi4HgRgXD7ZqJoockb5hpMySlr5M1S
5Jm6WRAYbsIgAAVNAP6xCCdLnhMjUyMcClbmyYsdmDe6aMqICIKTRO/lQDJxpcIh/TPGuF7lrs7u
9hee+eJPC7+Sgv2E1cIzRk857AHRkPspdeoeHAdtanfKz0Z08mze3rUVFrf726ozoyDsei+7XPzx
uj0EJ7jP1mXVrNn38OYfcxAyd73C484hNR4SMLWxyADTnkI992ge4ND+x/TFHAx3FI1D2UhBCBWm
6iGBN+sLjN0UVr6wHbi3UJxXW2atJIkMlF8scJkfPqJuFLOd3qYRCnzbpjt419wnhtyhrAOwzjF3
gOL1Q/ffrkTRi/GmC13BcK6tmSVZGiLADMQLklvdfJC6zLbAl7xv5J8rVT8ukc65txAFnfXI5ElO
3Sn2pv+MyBkhr16649EovX20zYAUiTaigv5Hk/lnaqUjHZ6X2EWh/ToqT7IikmbTFFYAnFsIpxqz
58BA6A31GwM9qnXcPPVZ2ah8zJxJ0KW66YVWcJyLQETUWKoEOLM+yeVlHZx7UcS4aW8rCN4zjKMJ
6izEBZaKzEdl5Q/xQEfbaIPc7kkeH4o6+Bpp4+RWeXP4d8vFeQlcUZIpRu7Ns6T4MqqSi2IWJao+
P7Mw+1vJx7kI2RgsVe2ZJyrSp6WMtC+tHjwmUxDj7tVdJ5LUH8fWWA6kjqWjKluJ4Ezc9r2rX8C5
jzqYJKKW+AWY+6q9MC7q8iDfDiFI0GW/dLtH0UAJESL/So2pgcvQW9CrdMHqTrRj6XT2fDM5s4vo
XFijt5kYWumYf63OzGhASAkJl5fhEsU7XvpI2OyoJ9WuHFFx/bZHedcn/1otx0lWIF/P3PHbxPlj
WTitO7uZVxwKUTPR5iG9AuNCjTay6nkqAZZ3lZs2T6blz3Ny7HNnrr/s7wbhsnHOheoymK90YPXn
5SU4sDkNKSY1OJ3H+r+oK6JL2/YuRDMtinG0ROEMM+ypNcYBXPOiupp5rf9sRoHtCxB4Xue6T7Jw
DHByLih6+d4Vt9rPfZ2JALhjzJALDVU2EKGaFTepwCnznc6izN02CF4y0fiNey+f82rB8jjmGW6D
+nxNwMVK/GX09uX4m7V/x+DcVJsksS5LOda+ctQzexB+G5XZuo0XHROvP4peEUVCcYsfyRpepjQI
FTR+j4outFPVyVeBVNvH5W+peEfUDZOsLSCK9jqw2Ubg2GZlLMiAYjBaf5H+tY+2GdJguu1/l4n3
QrRPenMEK7EnW196vIyixCQrPS2734f5G2/3jsNFNNI0FZqBggGPVXcvbu0Et5hXhgnHbLSAaPLm
dkTzDsb5nyXUMkkfATZhEuZ8TEQttgIzoJzPqdHJrQ9MadR4bL6NWoJOlOO+wkTrwn7C6p4zRV3Y
4lqIExgT190RkxrzMcM0wynr7cRIBTYnEoiLZ0pL0qQSmQ4vyG+t5yj50gqfQkVWzYUteQ0SHAW1
fZ58KE4mOpLn295XHNnFcARfFNJuH0DvBsA5Bh0vLnnSQJ7EnBGQfZELzO7EGG/lCZN09heKferT
PWe1gTiXMLe5PukEck2d6eq503S3w1TYoYkuTzvsX/fR9gX7zC+VTBTkJBBMl9ODYV1OxkM2owvE
OuSawAL/JmT4nxItvg+5A2EyNXJIFp3Aqu0h/jqVJ9WWbXFR/779YRAxZ+1SPCzh/CbWKybY21F3
qYjo9/d3lCVzTqHJKtL2AZzC3D0bi1friUcyX0f6cH+JBK7OkjnvEA5G1kcWgP5HEFvJ9i8y8uag
J7bowU+Ix7mKYmyXNEiwTnHgFScVhViSoz7k1J59zfsDPtW3u8G7WXC+AhOUEzOnzCyqK+tZmq/0
n/sKFC0U5ymsAfy9VYGILklvDBTMVHfLdysRxagik+NcRDuAG9GIYHLaYNfxxfgjFC2MSA7OMzTR
JGWmBReeKJdh6YVL6SfgKUhCd19fgjDI4nuEI81alrGCKJ3L2mEyNwJ1JesxUkF/D66A0z7ellwo
ATIU2cDcFot/9Mk1KlG1Q1I0HnvbpMeolM5jeqdWIvrKrSVaA3GWFtSBUWMYOpydddX9iIw74ZhW
EQJvarXaR2meIIDM3XZ4sFQ0yHv/TlucnZVanRdFDSFM7T6fnB6l63PsT8XjPoxIEs7YZD01EPEA
JuwfjWepfc4lgV/bRNDA46SCt9nC8n/00VJUGGWUQVdT7qj0J17JJOnlD4RYQXDHQGLR2pqTqPfq
xUM1gKuDNKQVvelsBYdkBcKdA5jr2EtDBpDBOI7m5UQFeto6otff59x/Es2SlVsxHiyVsxEeS+16
Kq7xut9JokK5zY2/hmJLtgoSu2k023gGFAj5QHOf4KZg/KjQ6at5mPJS2bMoqyvSHbcj5X5R0P4K
G1BDh0Y3s/r87wyA24+GlrWUDmxt0I2wdDYpT62wpmQrYiMYaoXOHFRCy/xDyFyZZpZYeucVcVZL
fgJagNYOmkCdDgve57wWL36l39XNcGHqaf8nG5UVgcB1mmwSwsc1s5pOC3XSIwxp/QBXyJb6pSzA
2Azd3ipNfoHw+XDkqemYm0ghWGHklO18WhrLieT2fkyNe8xRKRAEqXZkthjQnt3QpBSkYDf3AEpe
qAV6LcvkW/eHjhiztIS9h8nhlDio7nEpkls6WBwDwekngOJb9vslraI+kTpPl3xzvgzpa6Q8qItL
JVEee9P434XiKQkDNbasjkKoNPPU7qyInus3z9XV9znvlypaZygDJDHo7fBDtoJDmj7muSjRuenH
VzCc/6tN2QyXEHuMWs/G8JBkXxRRUd22JBQtxqibQmc155fGKkxAWB4gmVl2p6zpD0bdXNL6tcw7
b99hbLtAA9UNqAKzNKSaPm4nDOKZzUlFkAVO0OrEqJlRRq6jBbk8MScYHSRBsYgQkfPv1qg1mcLe
0RkDOqNnSjAELfCzt1xGdiWKIjeXayUgp8s0qnIjXQBXGv6QPATpZSnKoW4u1wqC8+pFowc9whRA
6BfyfFCqzjYUZ+nv9tdKJAnv3FMUdnfsMd1ajn38ZBU3Cn3dh9jcoitJ+GBrzDHtuIKySHJSzGsr
EC0+C3L42z4eyX6bG+e9C4m2qLR/u9uFxwLz6IbKY/W17CWrFo1f3F+XT8SPS2gE0hRgXfTw0Ex+
VJ1ViieJ4ce+0vbX5RPFo0JLC2SrkKnJfb1WwWHhq70oVtl0078Vh5KGj/uUcd7JWQFZ1PkqeA0m
ZJ3LzGkL2xwHQQC2ffqtsDifEGhKKhvMnhmHKwuLeg1FViOeceZjIareEaJx/mCqw7wN+v+iYbrI
gS6Yv8B6deZjJUITrRXnDfRZKbQgBphROlr7mqteJCJ6Flkd5w2sdKgkswXEVNduRY7VdF+Xla0m
Ap4akSicO+hHuajrBDiq/H0cgnOsZ86sh96+cQvcNZU5l1AXMaqL2Y7NLtFOjM75Bf3rMAbNSV08
2QaOSH8iuTgXQfQyaiMFckWm4VOFOiGV0KcpKu8VbCj+0r+YmFCeMbMzCKrJy+tGO6m3mTy7Ulfa
+zrctIhVyMrtp7qSkGIaEbIatT+GTpSljhXYciDC2dTcCofbSeY4hSXoBhCZzNd6iw7oH00rMDqR
KOwnrG5M0lS0Jd5vYNz0PMVuMIeOTr/M4Z8Uxq4CcMJtogZjuxK5AQ4GxB2kIsZQycrOC3LaX5nN
3N8ah9tEudVrUQgaurdn3RytgmGCQhHWvzIe07/+yLRXC8TtJTMjQwAGe+QyAuUkqbeY+nmrlZPI
fzN7+nTIvsPoXKZBa9oyRIUnE2r2DFBRVn8VF90bBbd8NH+I8lnbLmKFx51NBq3VjI0k94qv6VN1
Ynx3qUNTlBqwPq3IE7XNCAG5DZVNJEgKGQ+wmO8x+BWeQ0IPpX+ZU6O2TEHOVlS4JNhZOrez9Caj
2pJDQus5jJ6m71H0tG+IIgBuX+UB5pQZ0QB77859hYKy4jCJrE9k7Dq3qeLGjCXNhBTLTeci/PID
Nzwod+jvBw21kMiWrfqeFXJbq1XyAeTlrAaL2sWJvPU3x2DWuHxjhHDzv/Y1+DdGQWRVBXcbAZfQ
R9c0T4OFRiRkcTN2k2HU8/Ghjg/TGbyLfnHoelvERLztDN8RObvH43mBlk4cjTHGbiUvZFQcVbWt
7ue/lIwz9wV9tkNUv+Wnf+2u7oI60iNaorz5qF6LKjQ2T0brXSzO2BW0j5YdUyRVfo6pPXSvBUrR
285JaC1wVexTn23kHYoz+zCLlcBUAFXVV1b2bJmCK5NohTiLNxqt1zAegL0Cn/o0s/NWtg3jO+oD
BEf89v59F4Qz9kZL5zJjd4CafK3mSyl9zRJBTuhvtu87Bnd6TPGitDkzN/XAburBKby0bAVcAZUT
OKLtyz62tzJcFIapfzMp2CNcWZt2CpYMdMIWlT1Vky3PF8Hyzyf/4FmMWCbRLUXDcEO+ir9NlCYL
WGFyqPvp8E3uf5LiZfiRL7LX5T+rAf1XZ3V8UpQfUSK4lW5b4W9ovrLfCAY6IUSDYstrrXtsDUFB
kuj7nGda0nzSrQrf79pzOHpVJvj+tpW//37ODy1qkGStge9HiV1PjlzckGMTC0qEty38HYRzQhmt
x7DPUW6XLIVTkuIwyN8XQ3L3fZ1IVezvq/hyyKpIXVjn1VTepPRKHvz974uk4ByONqKTtETngzc0
blg9TuHVlD//OwjO51g0LTKZACIsXo38OddeJfNpH0K04Jy3ya0sNjIKLQ0BYh6watD21YxDdEEK
dsb2UfC+6JzLGakV4l0MssjpecqeQbYSo/uhNV50jIrbl+ktqfnZ47xjcR4Hs9NwxnUwsBatViyG
NJCGPKkPGE3HCAnt4uegC2ud/8ap/kbl09+zHmB+1a+6zhnUoLHXHeXTL0Je0xUR52xaH67QlCgy
/uObMOlE2tkykaGOQi9S7Nw4mkSwgTZNg5qmgUEZhomXxo8bKJJVczDR0+WVaE6gV0mNB82Hpbrf
X6wtu9DBUytjapisU35EvRk1aRA2eDhTlNBe+tslfVXSczc5hcjUN8O6NRTn3NCEO4OdGen27iV9
YhPhQk/+humwk9Oe1KORIwOxL9uWC1oDchpcCmXUtBaA8+Ip8kEVZSVF3+dcHBpkowgFLqwDx7it
auV1KdLjn4iAPCsKnAh6/bitlGZSITdvHXHKlB1LuQyu8rQWdllsS/Ibhi+0NVs9rnWKGMG6atwB
rG/9oTv+Vb/0oAxjXSqiVL4IjztHiyRQRyRCkZ1u/Hl4yHTBEbdt1e/ycKZWIfKNtALfH9PILmNH
McC93z0P9GkIXvZXaGub6vI7FGdkmkWMvNWQfQoWZ5JVW8FFjIweqrwFbnXL5ayBOGsjWl2SNAKQ
tZyy4UnO/FgUZP/NFn0XhjtUdTPNA9MAxuB3pxZ02RjaeKqOv0puJV04mIeZL39SrGViyl0FCVps
yv0gA08KcbObI9ushsOc3vaz+bWiOJ9oecRQZHd/ybY1acmYeGRaIDzmDl3wQlKlHHAW1v3NJF0O
32VZEDlsG8U7Anfa0kLKF21AZZhqupXkpPGj9tiL+CdFYnC+IZzlQCYMZKa3/XTXLVdlLYhH/8Yg
fgvCB9QjUfKs0YCB4hNQyX5l/doJGtiS3JN9C+NQRaNsBJrja2uGXDalXAag1T6T6DQoz3JzKkfB
DUygOn7atq5lYSKnzALmI9xDNL4EoquCCILzC72h1ZJVQRCpKTza3jVFfOxFtcSbIIqio6NdVxWZ
L0DLwj6qWhlVKCbxhvxEWq8LBCfQ5oKsILgt2g2qics93ipbw8+avyiqndL8qyoaqLjpsVcw3J7s
LRUjmrUUHpte5+poy/ps1+NBTY7gInf2979IJG53BsnSLoMOrUW4B4OMfAL1hPmsiTKBm4fcSiRu
f2bZpFWUwSzzX8SwrtJgFBxzAgSeuEsv9FAaVChNa89W6Q/paV9RAvPig0OJEQL1Pb5vBLWdvSgy
wcQEbx9DJAN3VBtxXpMSZF3erLRnUs/fizo87EOIxOC2Yjq3eli2WIg8t43oqZncUvq6D7F5kIHl
GtkOFVE0X3yhqKHeaQvSUyBe0M3HkdzFybVmXSfDt1x9MkOBBW9esXRUh6NRVbVQ7cFEXh+cutLS
Oa07b74zDhS9iCB+Tx351EQOat7woFc8tkfR88DmUq1AOVcQ5mkCvuOi89Qx9sMoOyf6LBBMBMG5
gbyx2jCOIZdaHILuinaCV69NN0PRCAceJZTkWNyebEgUdUqzdF5H7pcG9FPENtPj+CAuPGNGxYc2
qDmDT0ZrHErrOKPDxIi5VYu+wyX418D5vHfN+xjDaFj7kpYc/jlxM/Jua0Sm25VNzG2hFCiPwZ00
xqRY4qTnRrYp2v+In/rVORY3bopk5KyQtAkxYBHQ5svshEftGLhmi8nleBJ1we7oqwJ/t3nHX4vI
WWC2GHIoxW9KTW7ZHT9w+2+9X9yrR+qKXlm2bHENxtlin5A5Co2uQ5rPrwLTiTRRfcaWY1ojcAcR
aWJDL3Wmv8Exybn/0cmCtM9mALeG4AyeaH0ZDgGEmPz4Hj2OGMOOGhD9UN3LNl59nVpUGLspE8Zd
WkgBIzvy9oNWVth0vZFg6mLrScNF0duRciYiypNtM1hhcJZugoxZ6zRgqAdyJoys0Gk8egidCsNf
RO2bWy7DAJk2VXEHp6rKmYFRzFJG1Am5rGK4Kav5Sup/tFN30iXlCi+JgoNkc8FAqQVaEsaMBQau
j7s4n/XG7GJ4qMkPDtpl4uaOFbvSIz0wZqTokCTe/tG1jQg+NgPESOCB5hNNSSUbJW5K8BOgfmy+
lAflGgQ/bEBmgVquwjFjdx9xa2MhofUbkFu+OB/boh0tEPOho1M9mqK5kVsmaOoWysTALIsnCC67
EFZp3rYmqPKa+DJ70ZtLXCz3Jfgbnb1DcFFL0bazrAaMje+KgI2clZzj/FUfJid5Zizrwq519kH+
OFnLxJkFovyqkUcAdl8D5mvZ0HnljqBw7MT4LE3BEm2FyGs4bolSVLnQ3gBckILFWvWwTFP/rBi+
QI+bpoCthTu3RS2D52hs9Tmf4mnGKVlqflKUvt40drdMp17DUDr4j7a37kFOa4dg5ldVvFxmYI2d
iAeGeMGablrN6qdwZwsd5iCeK2y8oLkfyLGTLk1Rm/ZWlIgS8N/Scq4kDRMSlQMgMl1PLkiYFp6a
VfNhLqL0PEp17updi/uVZBWuKpnDYV/bW8pGtx+yyaZqMR60j65lymMlbmTaeWHXHcgYn8z54U8Q
TBmDpJBQxuSzjwhzlahTNiMjGmanxfoSdIJ7+yYdB04WlZFyoL2Lj98IzSp1rhvUuA8XkXXuythd
GmR2j53hh9a3Ub6TRMW6m1ozFGriAABfPZ+RmLM8BxPR2HlW7hXTpVwJcixbdocWiN/f51xJn46U
SiwIMJrLPryLsshO9eP+uogwuHUBF5VitsUAhlLiJ51DyYVZirYy86q8h1rLwfS4OviTCPS3cQUM
cjX5y6V2tNwaPZ6HBRMRy06wWVlkxIPBig3ChpYbn/j8WoKqMiWB0tIms8G7HbeYbm98a8en2jqV
RMC0txlwrOF42UJlsRIZUVTn4708OFTwvhGbLPmqOWJnv7VaePdheUjNxFWFO7+iXM5VOGCgdRmY
GCvHIIHdV6Iujk0fb1Kc+BRhGmh5Py5Yuqi0Mhd4I3k5obp1REU1it07UT/eVvxkvsN8SlKkQ4P6
VhmnPQAwlwdzVSJb0yxba2M3M9x9S98sQjYtPJiYlk6Rl2fKXZlhoM5LOwUTu3expoTWyX+2mJeD
9PKVKFe5KdkKijsxOlWLey0DlJqjhFKx6+gRA1uLpQIJ2499sTbXagXFnRxyLUdolgJU3Plxfq+o
B8046opgDzMz/rSrqIYMBjqfzE/TQKpUHuKI4oCwUsXT0ueCiJzdNoIBGl4TZYY65WwuwkjRuU3x
qGlG5H4OAz8ZcwGr7Obuof+DMGTulIuNusX8RLTcDOFBbm4C0KSKMu/7UmDM50cbk4t5aEIVEJV0
Lqsronj7q70dXq5k4M6ENEPmcAApv1ejbh+zLw4Scju126MkEvP8HFXg3zatawXHHQ8DyeTcmAHX
ltcSOabqF736MYAleV8s0cowta62JkgU+qWXmFTl7aA+K/VLYj3tQ2xuyZUk3O4f1XRp0gIQk5Tb
VXXTx5kdqD9o6CgiciKR0tjfV9KwzsXAYHY2Kg9V7qdJ4iKzONVEoDURDrf1FVlplTDApkzQLVST
9Ou4/MCjsBPnsSC6EiHx6Yh8JFPH1qeCTedf8rF2ekxnEPHWimA4H9As6KrQCWBk5dwmF4HZ2XJk
542IMF+Aw/cFyBiYkeYdcJbunCilk421N/2cK1FaVITDeQMJZ5EWjcDJcWUID538LIVXsy4IE0Uo
nEsgBcmCnJlbIB+U8UkNXnSQBrUipW3SM68uCfyT0qCjed5YYG6Nr980p/bAKBRogRlbg1eAIq29
EDYObfmFNSQTfbWTKK1aGqeAXGrJTVXNqfvCazFdaN83bHrVNQ63kyS1jauqAo5xNTe4tLMoTmtt
3Dh/9Yknh/A//xKS21L1GIRRLiHVMR+Mg+4rx16ytcApLupL1Y3Ocun2psBfiLTJbS9dNwyt6iBl
X1734XlMLs3hT64T7xdJPqSrO1XvEhVSLYPdjmeQkuQChK0TdrVU/MtT0IapHrcQIpl8JbhVRCT9
AiVp3G6yctrPoCRBkAAemjR1u/JFVwW5VxEGd6pGbay2c4Qdq8uvcWiTavR6vM8ILGzz2rVaC+5Q
NeVuiacJkrB8YXNTHib1OLwxNc7HJRaItOWE1svCRF7t1NAKm6LQAKZrHkX9f1PaSnepiurkRZrj
HIIWLsY4Tlj9AMPT4wcE1WXzLyXhfEGRBW2Wh1icamrs5tusKPZUHOpS4LXZZuMj6rXCuP0/BYOq
SLhZgfMG5eoPtEQR/oCSkItGKZDbijBK8G7fIES647d/N+e1GQFxUn8MaCotXkbq70NsWsEqY8FZ
wVgTSY9z3PRTwzchUk7ua0hiinoKtnEsS1dUDXMV+Ik0hpyYVdqyzIgB0lPLxaAXO0OdryhfvHm9
t1DLaaDjn6CaghMoaqzJaBJc7+dzFtimvxwHW7syMLzbfAZ9iLuvvs0VWqFx1m1kDamaooVNKGdd
P8zzdS2igth0nysIzrrVENwxagOIoLgtLW8MBM+om7fstcY4ux5oY1qLhjxcHXjWgeAJRj0ZtcsI
aTFcSeDjNu0AE4lQoUqQJ+azitGMh/WqBxhBB8MQPI/kJZASmyT+/sJsBwhIKGnoygadE+EiuZ4O
6tjIJY5OhAdXrEQ1P7SaPd3Rq9FV3eqAuuV9SLYQn/zDCpE7h1q8ZWqtVWMrLTeW9VcgecZoIJ/g
SGgd24fa1uK7cNxxZCD2KXvUZXt6czaelfEynv3uTzII1koe7jQaSY+La4GlamXihtHgN5LIK2xu
nxUEt1ktcwqHpoPKTHpljd8izL9sHvdVtbl9VhDcDjXluk3bDBCR5lbUrWbBqbCdxgYrCEhvMJDI
kDknreSaumg6AzD72S6CEBMCAj9QVN8KlnuiNA440q6CJX/s9L/2ZdtW329o/lY0m1YRkIVl0MeL
mlwvyreqFKhPBMFto25c0l4PIJ02XNQLOOUOU+HtS7G9Qu9ScPsmq/A63+vM/0RHOrojOex/XyQC
t1nqzKzirsP3o3xw+uUGLDHusvyBENTAcWMRjF0DbcvHaMpS1MBqIg01b8rZyp+jUZDW2VLS+vuc
kopFAntyo4DTbbHV/FlH29y+ljbteI3AqWmx8ibXYkhAhwtLeyDxrY45Sz25nRtXjv2iuqJ/kj1Y
Q3IephvQM6P1EGoJTi2iti46Ztq9JBp5sWUAaxj291WkO49to5poOvTSyc3Ksxq5quhGvxl2rDE4
NxMoJFV6Sf3V3U39zA0q0GMaNpvfImm2qEBo66xZw7G/r0QqrKaahplpbvaN5twMr0ryVVIvZIzG
27eLraNmjcRFB0WrBBgRDMGMcrHH+WtSeMaAGXxCPoZNC8c0QQQGoDHTCCcSjcpRJXip9iL1kih+
kgmuoZsqW32fEySbMYyuKi0UWOLtImpPJErtrAk9BO6JImJKEAnDHQpyFhlj1kEYiT5XwYWaCRLj
gu/zVGihJC21VuP7Okagdpe6dNpf9c2gkOLBysAoWVk2ebIrMg5pHafRAGZr0OQ6+sV0XK4Zr3UY
2aKu1s39ucLi9k4cjDneGkNMRB0fZwxVKtPHaf4qEIi5Lz46WwvEmVfVD6hMHQBSerMDmrj4qBxN
L3vtXenQOfmNiJxgMwBdA3L2FuDhL+gSAA6+5htOcRO5mKBxBEHfPXtmFKWnRErkLA7sjCBaUwFn
xNkxzHV/nOors8sEhrENY6EWEoWxFG0XHx2PkSlRK9c6eg/r1J4GnyDpNuqCw24TxMJLpqwpbDIi
t1ZFOubhZMLnwLvN4XGi17qwmI4dmJ/sYYXBLU8adqE6Luy4O2IXYaTsjEknD9Ndfqp9epI0d9/+
NjfsCo5bHtDr4+22B9xkHrv2Wg8FYahAZfzwcT1Loygf8X1FvlboRVE99ZKIyWZTBopCQNRsoPKF
Z9WfMPJmjjWsfTzqrIzcQRgkOG02xVhBcGFOWmlRZYUGDoF8sMvsP2ZxMYkKWzZPtBUGZ8KYHIk4
CqWanlU1DjF8Nbgvxy/hKPA4IhimzdURjRsBJVVL0H/VomP6alBvyug6A0XYvmFtHmsraZhGVzAd
xtzXNIM0RSfH9pzpHokSZ2gmu++tn10oCxyASCzOWUddYUx1Azwt0GwzeKYJ5n0atm4ITrjtiGol
GOcE0G+uaWYM/WmYLbm46FVyJU/3zAO7vIuaGLfQ8LysWjoGtMumwRMdDAnI8ZYJhhdcIb23nNg0
J5C+uIHdLDZjXNxfNX4roQYVM+fBNY1SIfCi8OmwXqsKDAAdU8/Szn1zasbj/vf5fcR/n/NuSUIr
q57w/Xi4NGUvqB5m5XkfQiQC59HisSUGSmhTEJJcUuNOEjWT7IuAqYgfDVuhKaZw4/qJWq1beXFU
+UlEyb4tAcGlDYV81OJTRAP6jec8lFNPLm8D41ETJVC2JXj/PufMYqoY1UIgQStPJ1Llpz4OXzJL
8NL76ZXv11q/w3D+LNHKoEC5c8p6BcLryVU99tAXOxa4dfzZRagjzOJtSkZRaITx4tgsPKuPVZJ8
kdIBaz9eyMGPqLquRBX7n+KnN7FWGJz2sogwJr0e2vOQvXOzG8kJD7rHhu01B/pNxK+zaQwrOE6L
VVRHeVp1qSe152LwW1HB5icPw8vDfsDKUddTEiR5C3maF+2GMQaVB012yq8opkJVnSaaBLAtDxKf
qKDYqD1Hu6KRLFkDq5gupPyaTn/iwej79zlxCjXpqijF98vlpohP+T/lHPmlrvfvMxNcqYsuqbIY
E76f0EMbP5H0Yd99fbrhMABDtnQdtdEGNj93voRl1RYmCpgwuoVlvcuDetLOvwaBiNoOtrYL2hhM
ouFFQoXD/ygLa5FviFxhLZbGm8LEUwnyz7KoBWVzy6xxuC1TgKVxVgLgSMcWJag2e/KXvOKYWWhU
yt3+QsS6vGVka0Bu0xBT0uVhAmAzXsSpaxqClz2R4jgjM+a26xP2/VK5sgo/6y5D0Qj2t3VeXwSY
Haxl4AxNLuUpNHQmg6uex8Zm9fj5QbnXryanPMUnRugV+5mQUVOkOy6QkjQlilJmFLT9usiHQPcE
Bi4C4A1cqkfQvQNA+QK2+eKNRvr/SLuOJblxJfhFjKA3V3p29/jRyFwYsvTe8+tfoudpm8JQjV1p
I/Y0IVYXUEgUgKrMwspTYE4T9N7iDz7rWooZgVTeUYZiNos6bKYncqoS/MJKwP+HMQQjFlthZxdU
dSi1awZYsgWJrnsNh3YcZCnLnOmgeq+PfaWveLyNrsn/3pX3Gir/WKNrJbqB9ImEsAb+ls+SK/mx
3ZsorQNbBPpE2NQaJIWiQxOdLyr6eFTABp0lQsqlEXqIVZK386E64GnTSbunbHzmVV9WcdRn1uQT
hLhmkZq/rOvkuAlzzB/UkQhbn/6sOPOBvJgt/shq09gNl62DVA7JTVzIKyPMzR9Gm8hn6bbgrWD6
jCwUxbGbHK+7h96GX4G4UsG1WIuwF4M29zU8Fac6/UVwXrzT6NLSEI2GsiHAGudPoUO2/NQ1rEwH
AScKhhwWGNMnMxKdBiiMRKKDDfpUapcZ5JozSqnKHJl/UHQ/inWzNqyUdTW4h8lbM9QmI8RTs8oL
zMx6sGgvPHTKk+fr0LWHXIZIKgVE8BihxffXaTL0jhMLss7k3O+V48LEfLIvvQlzUVZVspZ1kb7F
avmK0+YqJnHwevnT+31hJifeJWVx8u3MemPfDbyNQeLxJptB+a9ehUOElfypP5FAVwPuczgQxmaw
RRYsHN6ZI9IxJyKz4WVyWfOrOS1fhGyBfi3m6HMomzz4oFB2cX2S9s4dWyM0SZeEt/wZbBap0wp2
eK4bwBgqOC0jR1fRpqylpmazNPAYntH9FMuIRr1WgWfJGgzyrVDdV6w6n71NBY5pAki0FAGhToVf
OKDcq1lgYzmMNu9g0mz9GYTHXuFOx/8qvolV+4sxKg1o8kUuuFhLnbwJwBQYCaf5v1Yd0yaoRCAv
DLGRJ/ij67dSZlVRaSrfVTFgxAPBF2pR/eIJtXdU/BB2UwZPynb6omjQj0z72M3k2F978Y5v+cdx
qG2B73E9XR2UhncZP2BnkaHYAw/xqmTIoD+jstGkQYPRLEkp8PY1GeCs1SsCspdELmuJ7aDtL8ao
FT2rel7Ukpo6gvIl5/DwD1Fb4aPG4nTbD8aNU1Qw6sbaqhmJD+luchJ/9VVskSSfymzS880Ywh1g
NPD0hrtdnFJIv9KvwME307iUtZLg2We0Mz91tcjsj4ml3fCQX1p83rAZFsmWS0cN+Bs0ESkcmkjo
xdaPjZHGzZpc+FMDw/tXYtG7vm0sUSsthkp8HUuw1JCC4dKtbsqj9o47lwMtfuP/104MsuwkXVAV
AYmGINIHTBQoK6EkLomT94PfL2iYakqrXTVnnlrGg8leMII4hIcoEYiwFJpCZKmbpVpFNXGSKjXL
5r0hf1B1ky8YS3wPfLdmqBEc5pBbuESDqLc+OeCtdhble1cyjOxs/nhZEgzFUMEZLdEd30PLVa3K
yYnDNc917dUx4/tvCh3IvMiKJoKCD4y2b2BCxusFak5meCE8TNGDWi+WEVpj8y0GU17lcm2gKYw7
ur2B25qkwALE2E046UOCm0DuWW6/RqNSgF2OpZ6wN3RbMxRWFPUcGrEEz4zqbtC8RvWuL1bW9+n5
10VjTmt8v48fIQI386w0iWWAgp8lTyZ5rafEGSw8/tmSPftCaon3qEb8OqNlYfKFhOHT3tLZjhm1
a2VdYzSRPCZOWnyMuYPcjl6HV4ZYZEDrrmsqSDQIAkGfzaCQNesLuRYQAnJ5bOW7hdUWzPg+XRHA
tVqTKwm+P0+urgU6s292D6hB8/DTAVq/oJ67oU7QFuzwhz4oDrE9mpPbBf3N4F+Pst0Z2RiiDhh4
holCZAmJUwo/oji2SmU0tXFA1yzjzXTvChCFwheXyI6xycoboMw0zx3mxCMuqUHvmIIj+haT8oFE
Eb3LbS2R2dtY0jsUhIxk9rvF5D28CQbNbXVIHB29OPkt/yH241vJQuoE0vDro8l0kgIFaS05DtzN
MH3WDUoc7Va6QdUQhHwE1mPk7plg6yeFENmaDCpkl0j+ANqil9qNXe5FOHCZSThPJn/9NrK4NJkO
UqCRxnVbKw1sEnYmlKr467H2IbF4Dz5Axn0ka5FRYFHVWTQ0DVlkRsBD+XLCM+tfTheNE0tjKGUF
E2QE+/vSzSCW0AXq+4jJhsMaOZoRsjXSedDm82zxVncr+Zknm8gbTqLPKodhjBx9Bc7Vaa1oOUwZ
msdnjiQy1jIDNN6wQEZqE8cCQCNC1b8odmaB6VEHL49YPVm7GfkmxlUKNZZ0TeOyhytpAI6duxBA
qD8JFq7brcjmnv8uHlQKObKs00VxgbXyRKhpwmD1DE8BO1LEzP53s5QLHNLt9kqS1a0wIfSGKViM
Q/NtrD8xvNk7om3HjsIHMRs7He2VIPvKUEx47tuL3d6s0HXgECEzVn8Gc7IocBhzTozVFcOnf+Kt
1S4O0QNnDa7+oX4omRS4rCCk4GGuNAhHZhhAbTwO2n283qhGELM69lhLiUIIDimeHC+wEie20TzV
HWuSGG7QFzuFEKV6X2PMih9EqajxUMsaZD4M2po12LytNWb2pD4yYoP87it7JH21U2ggwwb5MsHx
0ItBecd9Va3VjEHGFOcmH6gm7k1N8Ut+MILxI8M4I7vRqKRD0zthUc5pYCC5nSn4apBBa1NkPpkx
Fhl99VgM3DoYIXKOXsOVt2zJ4APpmGO5GyM6NOB4Ay+OIk2LLC8Fpyy4xkKytrwQqrjQ5r7XzmrV
ty2wozsOEWvjIrD3Zvo2Jqng70doDfdqSzYu3hKt2Bq8FO3GkHbEzYH4/o82lI05ahWEix5C3Qoe
Gpwr5R9SjXFkO/OkX/GH3hxLYdFUFDsCDRU8nilu/9SfVnvyKk+1lYcq4G39CXw4L7HfeqnHpEfc
u02TL/7RG2a4QDLASGG+aMYjHr7Mqngu5eEUqppVzhCbGQ1cH+uz3WaVn66M9SDuJqwb89R6iI08
n0JiPg/6QDgqPup/TTwpExaW5UXx9SCEIneEV73UBIE55KNI+hq5lZvcRUyOeYLS1+aC2nInjS+r
psevySov6x7j3Brqye6Gxpy62WFAAXHtmjFqx10bcRSmDMaIUBtnFofeD/2ZvKCDPV9ghNku1m7G
mcrOtVEvKhmiDU6dam6rq+8qMbcKobR16R3DL8YCVam9lx8lYxnCJnEUUIjiNTh2y/eDWyVmY5PN
FyJ0NsPiLqhunKM2X1HOuWmt4JxCSvhOgt8eFY+AKgsMWKNIYY8BxY1sWuCa3q8mL7pg+TLH6CZk
HoJZsUGhTjRNYZ02iI3RLZ9JCU/rg4JTvMtvcweMjv+Zz/F8V3UZQXorblohDaME9np3cshTROHx
IEnVzcjqb3KvYJxv9h5kjQ3q0Hsw2InbNB4wY/INiN98Uj6iORqIblcnRxUE6xJ9dzPcuEehTGEU
ijCTpQZ2x6a0jfZxZTJFMLZCesOtxLIQRmIjbm3SBprdrAdEvGHnZ+3F+LBopvF8PfJZNsnfN8d9
aSGlZASvhurY9Z6gWte/v39y2wwcBRtF0g+JoGGeeltAuvKqO0aYsTibmUswdiKNwg3UcxRlB4Kv
8y3JcENqHrIg9nmf/aiyn65v/KIRI0urwdDhV47TjmTHd8bnKCD0peRw0LPqDxjbikbBhiyg0qGe
4Nksf+PmzkxLwUsnPE/FJh8xdlSCDFd2FY1CDm1RSDnj/0dRwEk7C0jdX+dfjwyGGboPAKTb6MyK
YCYN2kDye1/yYr9w/9YMVWtgqE3IxyQ5ynEGzg6G8++82b9PusSDTgGEVMdrxxXEncTU57NiZWNx
1rzY6mn4wHmEfdtkFVIwUEmnso1ZyPUsERCEXa+CElZ5P/UfJFBsXp+pfSt4HyLlZ7xKk/OoZVOn
UlsBI4TKTOuPavncrqzKwzfk8q8byMUKtXhrlO8aAlcgxF3B5fwRCqOdF9olCGf1J1JJG/13zU/a
JrWIBW2KhEiDzdEN8dT2IDqNN0ym9EAU5ZfSLD3V+YOxRDk1CvhVUUcf9q94WylLLspFjUfEzg3z
woz423xiXW7uTtjGCDWUo1RHQ8JjwnJetfjeBeWMW0pP1z3ZjXiwugpEDOB8fPvVlUbPSr2Ta5Ru
uK8ywa1yE91In2RTsMgLbBn5YuwyjO6lNVuj1DLDIhNxbwuj5NJRsHN7PKIa9kz3md5UDIjaBXlF
Q0MFafNE+Q09W6mSivJapNhQ0Kb2LnJq33hH9J0l5FAyz9ord53bmKPmLVSEJeHSkpgDVjnNO8Ma
D9mJFGFhODnz+ljubf1b56jgH5S8zPgC1gzVr6IDlNKvf5/8Wnof2X6f2rPyUmzmRqpSZ9Ce1NmS
UsFSvqOZjeHGXrBvzVDbVZS3q54bMNOo7jp8m1VQXbE4BPdj/TIzdD1lLAvpGDUYqziQveSx8KNP
UWMm3uDyOFomRADZYLUVMeaHbtTn0jHXhZg41rrqQ/ocW2AL8qNT/qMZrO7E4xzEavbZHUsDj80q
xCOA91S8d3IRSSIEN6Bg9qNbIlvhkYlWzNHcy9NA//qPGSrOh0ZUZD6GmZ8F7fWxCiRS/MK8Kd4d
xI0pKsjDaRF5sG2ljtpIbtPP79M1YuhDsAaNivNh5gWpEeGNkp6WVbe00UHbKSPKd7fH7ZhRYV5k
66CnKhyRPckt8dxcHyH2hhfayARBp1W5ky8NPmu72kdAPD3qoA9Haw4tKKIn3NJGTU4qzPQDeeVe
W2vCC6e92JWbez3rkXv3XKdsDFIHkmkFC7G2YDTbr7JH2PIqK8MdCpQBRBc93Xesg91vBvbiIRXz
kfFz+vR3q8uZnZnbehChkk7yuAcSlLUlMa5S9iPmYpKO/zAuFbXGtjJCCgoykeCBmzjGMxNzIKnI
V9p4VdIOA0kqFESQEjde+0W5BTYauNlY/Gmxr+P9XkK/nTlqHXCtEjeqRFb1AS3rx95/PXvFjAoi
pmPUSjBaPQxVMPLj1ou8ouZ2Zem47pdNIgyfMxsuGZMlk6ujzQm5gzC8EXIwF/FWv9jy4jb/mZOD
5KGboZOpQ0qmd1KVTwiIeThrz4cfDav01Tt4hO6AP0P5f8JPJmnIxqO6neJqEeFRLyYmF9tL/lE0
vOvBsI+7FxvUyWThOlxyjbDR5Ie8+TLoH69/f/deYTtkFE7UUj4aa4UdeaitOpCh98tZKMHQvNLJ
XNY5a3//v6ASrRgh9FDdHXm4Mz2Up/SZRN3oZ5PZufJX0uWbW9Izw0EyQm/Sp41JCiT6SK31cYJJ
6QmdxW4Jwfb8fe1PruiCleFeZexiLKSnWU3yYuHamCD9iDvX5lB5y730SUUuTwrNe1bT3/6q0gVo
VSmCLtMtABG/NAsHOn0njZ0peQklq9Iero/gfgheTNBhXowZGnywY47TMYzv5cS9/v3fjNjFABXj
/Jw2YzHDQC7YJUJwPeonKAsnJ87DHastP/6lPSrk+aFbFoHHmPU2d/faZ15Y86OGepX6Heui+jcw
e/GO2hfR1qCIkQFrwh14FHy8rdpJb8u4iiyxe4SYL1aKw5owKuLTclDwmpOQs53gzgE520Ve65DR
JIlh4rLoXH6zrC8+Unsk5Alwz0VCJA0SP3eD/rhGph4j2ZhsK0cRX8U8wO4v64tJapdMjFgdamKy
h+SxYJ9L9m0F752iS+TEWKcI1phSm2WNMtu4kzGm9XKchJdoYKQyu2ECLnoIK6GJQ8Udza+bidCp
Wi/3ZNf3JlIs5hXI15oPg03uXXWnY6U1ZNXSsIhWEQj34D80PVBT1oVSqI1LlzrVK5nyubpPMLtz
s3XElFwnMXfNHD1dUROD6KdHpX4rmOpnqU09WXeL7gdjbe+FxdYtahjzcY7FPIZbnTOhkoFozJXH
r6pJ3mwNpld76HuxBtqkXyet6tOZiA4hyYZX+eqm0mDpVXDdp73Q2xqhkhpOKrt8jWGk44Mi+SQV
DDxkfZ9EyiaNabIx1jUobDppczPq7+PqTw7gWwcofE/51hjEDgYm9RXffVC+vWQG4AE6IgBB3WHu
+tfDG9W3vzrFTSBqTasWNmvrtdm79RMrSkCQ8G868ViBQIF8XPHGYKxwseEfID+lo6uYZ6VqLBsU
rHND1XMDB5dwTDenzIyLxRRYj2csIxQsVOoqLKPeIEtXcVaEFGTCowzXvh7RLCMUGEA5L45rAaOV
czf9mpuibPWswjPyjd8DjkiTdE6FnI56i1WjhQe0X5gFWlpgqkGPpIRsjFW9QXDlijmamDPlch1F
PjAnqLMT8z3OiQFXtODLuddq6MqXjHfb63j6RuwlFeuo6PIB8yQoloqHTTX0Bs5q6qe/mqpz7rYB
B54Hee9EAntZguXThCt2TXp/3cRvtr6fWxG0335dq8YEWV6oxmLre3h9reAsPEB7pO6MtJCzshUG
3p2TmY1LySxNMyfBXDof5eIuY+WzjOimifTSfMbF3ELcMZ6SFBe23zV+Mq+PGcsGhQW13oPwB6zX
4GhMg3xNn7pCdYvk83Uru3ndBrnphiaJ78JUnDD7yWLKuf3zfKhLjno3nIhiJ7tGmRXZFDh0vZSL
EFTDcUP/rFan1rjnNX8dGYcalhUqT+DTrKtiHgMYQbGtl74bcmot4SFlnXgZE3WuOdsGm27EC9YQ
9qEGrFbfCkB3ITCCgeEL3T+F43TTyDN8UUB3PMvW0OSOLJ56Vh/47kFtEw4ilSkgPc1jI4OhEU+L
pLd9QlnymZ8Ldby1OTHmiAUMIgUM41r0YGxD+P3kluCs6f5crw6BYsP+o2eqrX9U0qAraSSNJBMa
0AtJChobq4LaBylnzNzGv764GDBEv4kpsdzPEKZFZAwgx0/zF16tGQPICj4KJUZljJWYjF/cO2AE
mj/Nk3fdCZYFKl3g13BKBQIQ0vikfh6bL/nAyBXIF65srOeyxc0CmsUokjIBMVdkvpainfJMTGuv
6OFTOp6xknY7BbcRQMHCrE8CBykBjJga/4jk7hgN3wQQqEB8wI4jPfYqLXITIfrEJ4/XR5K1uN48
jRWogmmA6061gJGm80Z/1ixSsSQ5tdf40V/uuvSzWKsaq6aSYI+D1eWdHAXD+nMDAmNS9vgvagSE
6xNJi7b0A583uQF7uXGu6ogOfG3iEFAE5FW2Yd6CEHC4Ejj0iws3SlO2lgicxYte5APKeHG9DbZP
PAP3VuywSh8ZK0GisGOVc3S4EqDPpk/Qixmz2BRZBAwsG+Tvm7UQ5Y0qq+QQvWqeGllQ5xZYzAEs
ExRk1GtcrgWJCl4Fl8i99J3jGcdBlgUKMsBKUEB1EU5MK1h57+ZPA0vgb/dOe7OKJSqFSMJmQqCR
VRy8nv1KvzulJm+y9cWZy5ZCDDnh11UQMWCi90odoQfq6WftMKsbjTF29BtKZLRSWqswVqGCKM9O
KRR04ym4jkQsI2Qhb6Ksn4xEbckuv47vw5dueKhLBqbvW4BGumJokgQa3F8ttMoydqWA+enJu92n
qm3MiMUmx7JBBXLXdWWjQujKEVFEBpnyzzlLTuk3U39xg4rkVW8LIZ1hIikTcxDvxPx2NO6L1OXB
p/85FT530kuoPDQyY4L2872LXSq81V4rSk6D3UK8UQVUxIceFwaCxlio+wnKxQwV2Wm94CqNuDdl
vljc9ayupt8s038M0LkxX43tMvKATLCunGoXb+Jehc2gtdi0YYxooFPkBK2b0qzAFLQeVd4dC1tj
hQNjuOjkONUKpUEtK7khPnG6JQ2MWWd9n0qGuyiUOugu4vqHcxfptmFdM/4m275MB/kBm3VP6gXU
aIADxtNYmegBgQZ0vliTC9Vph/tWe8xG5f0t+mKRwgExn3RxWGCxt0kRGmk3M1B7/qqhkHus/J4V
BBQkRIWYrkqNEcwkNHA2FnhP0Dhq/wl6XnyiQCHiod7XJvApAv8SSQRa0WpYGl4s6KGz4mwYRF3v
4Er08kpnpROpmyiowNdfehqLy3y3uAPUmT8Rm2bdQ81WFQvEK3ISK25JfWdhaQ6q6oIJ1zS4Zbtn
XdOwfKQT4kXuZaWAVAzYDPPKlA8EIYRbLndeM0a9YyT/BDbfJIx4SIU2mqwJb4SqVLEf+kpCSaSq
gjGxMNf0pkZdeITOkin/oKofrwfKLopvzFHLzaiqXu/IFY6h3zT50RhaV8hMrWGtsl3c2NihFllf
FE1YZMgZSnSppv7IeuDcXVWb71OrytBrpWtT+NFGXsm/40uzYcn97UPTxga1qBIDKzeMSFb6UP0g
xUykRXRpQKVACppDh3Wby/KJ2mGTqstHbkQoGKGrfzaaY/9Hx9qNR9Tm2sptWcc5PBLq2Kk/ZvNo
dc1kaqhmHr9eDzTW6NEdAmIV5uiSwp2+frO6ZOn2fu20DmkpgocBqxKMMXg0VXRXTyqexOCavAR8
ZvLVTT45DJcYQU13Caxpu04NeaZQb4ANutdZXyInsxLJ+vhRJCJ2DIMsn6jNV9U5nWsTBPmUHTr+
JfsgszRT9y2AK1gDDyL/Rr0uk0J5CVOgnVh8n6aHWIJbf0L2CZYvQBu4U2UwBVJRV7bCGsrajJtC
dHa6hPeWc4aP3Kf5ZQlaj3X3+ZvA+8cc/SjCiUlh5BPM5R+a5VyQVTQm2BOsFQRMXnpMXI6Rs+72
8G48POecmyRmSLQq6VQM43Qg3f+TJ4M+/HtkRmaGq8okIcVtKAUzTkrtcsGRVV66P4sXj6kb0qKR
tLZYJwKGtSXKJjjNLSVlvP0wx5WKRoNPp3wJMa7zXT6gagv1pEc+KN83xpl0pXzHqhVkuUXtVaMi
cNJQwa1I+RAnni535pBZjDW9e0F0CU76VGiUypqhqRMJ9GC99qw0dr+Yi93jQPBH1zUbY9SuVWtR
qiw9hrCtn8MGDIyuqLwwHCLT8DahuAQDtWvxYlvngzaShDq7JVTFJLltEpAHv5a6saTMhd2UAtUj
RJMOj6h0dR0Sm7XsZQT/6DYvvNNBQKP9Er1rbN0MzeW5tUA25CjP193cjQ1JlKEMAHpEnoZ7Xa8r
dMlgr0zbQJRtYb1h6lKyTFCrKtXiLKsimJDbR/WzBn5TnfW4vr+mNm5Qa2pGm/QojOgSqD8oZ7L+
yGmPpS/fSQdCnPRHt/8bc9SK6vIu1nk83jm68qHXP6oDAyN2N0gINkFoRNJ0nX65Q49jNmsKqhCz
6hinvr7a12f9N+N1MUClSOuq5WpNemxaUMGqVupm7+r3sr24gsP76Q3KBq4b3I+Biz1q68JLA04g
PEp7cxAda04oO2LpXzexf+K4DBp9ITHOuR7mOWwIT7OruMONbq+PELtxRg/P0M5fWqPu2TplXJY8
wgjKo62DyrzywudRs7KA5LTqI7MFYReOEA08jjcqVCIoOEoTVeAWML043JEUwg6kENFb7shdJaEy
/6PT9sYcFSCCWMxSKnHgOYgduc69JTppoHC4Poi7Yb4xQkVFOElKtw7wqYoPXewwVfHIv38D4f98
/40kTRJXcaut+D5/QH2FV4CZS3Rln8UWtwvcGzNUKKyhyiVFj7FSjBR1ZCCzr6qjYNRmV8gfr4/Y
/iaxsUWBqcQNoZb3cOksGME7nzJnPCY3mrXgoidzreGOff22jxYboxS6goxuqLoJDq5PaUCoKFLC
8fNDBsFPb4E4mhEWu2CxMUfCZpMFRoKui3EDHyF5H5lLsQalrphpx2xoux5/b7THeQR4xjfwq0QO
prnxwOLHZHlC5SnzUFRZmsMAGI5JdUxkCmZqF1ZvihFOcAIepsNHzmXEyHWoAH/lr+NXjoWoCktM
YqQ/ke7Q6NB+KY+Djd6hQyMwabRYw0hhRRNGyqoTmZQovYn5oNMY1a6s71MwsTbdpLYEi6rSa8Da
EbN2DoYB+qTT57xUji0cUN/JaO9Ctz8aKWS7/gH9Bh8JIBNdGcBEn3PCeNLGaIZHEOkGxcXoDy5h
K2cB034F0GUlnbfMzUpaFyMb5Qp2tDsBmpbFp8zDIiJ7Bmkkl28T5trdf4PfmKSwIuJ/YoXoqYcC
4vQR+KFbE2IzASPMGbBLV4LVU2V0EY9Zq35wdwnYjkjC/F5Ggi5ZjZt+7oI/pqUGa/P/N+I3z1/l
0nMof8SYFj8Ixd+Al2kcThdrPoznDmXmzSYDRM5bwmYS1TirC3mCn71oK+qz1lhR+sAYy93T28Yp
CjJ6LoJyOFnCpK9S86ODKlqExqNEh3epWAxrpLD6yr4sUIAxC2M7QjaS7MsJbjF6PyfdmyByZdFe
7C9sTZAVyK3xOt3JOy88HilIgqFXnakUxnFYkj/pGFKhq/bTBoXxSjJztUDAg1C7SHbkGLeyvXoT
HIoPLat0kOURNVE4jxpRRFKabLkr5btU8hhzs7t5oB1JFyBEAW0Sav3OeTpC6MMgbFozGOVJXyFn
hb4MZWzSgFJ9uW5vdxFvzBF/N8Gt6eI05aEOvouytIqm83MxCHnEAseqjSYj8yboNpbIMttYEo3J
iKoQjo2J3dfv+zyBqoIgvC8gKH3dp90Fu7FERcQ4cFHKpSF2/cjLZi+LIIjGyCx2w2BjggqDGbI4
RdXCmXWKzTH3kpBxAmX5QC3RcRASpRRgALSsjXxffePVP8KcjQ/Uts7FS1VxPIaJYM7krX4sOBLW
DekpMFgd1Yw4o2sv+DTSe6iIgmBxCZLCHKfeNtC+HbHW5/4p9OIV3cSKOim1D1V4NVnYEyCDmhxC
9OVqHikEY+EbY5boHtZxGZQoSbAXKdUNJmoo30G98now77/zbxyiAKHE07icDHCotUmjMd7xcFsp
HUrQizHJc8np5e0aRR8kVBE0DQ1Vv67Ruh7DJVvJyoEiSHRMDqrNvTsjKaCHlSfvD97FGHWUKmJu
yYsMxvjkPXhoBkEFBx0jdd3PwEhn5/89okYvjLJFqmLMEGHzJhctpXpIrNGBTq21HKF6ZnGsUN/H
hotJGlLrRSk0sq5G5THvHiFHxogI1sCRv2+QVKg6YxVi7EHo0w5vSFl57EY3td/YhpcEq5Mi22NF
OsspClP1JsRzK5msLPlmLHcFUyybOVMUpDYZ1BijCDNF9N9BZ/sw92bvj1YTCDc1xM2a96znDqZJ
CmQjPCLPYwqT+encw+8aqDgwFUeBegtZX2Jkst5G904eUDZDx6CoQlaDvmTuO7TOFjX2W9kbUSMC
hdYzMP1Jc/3WDDVdi4E2VjWGmai1KvTv9JFlcCwm+b043BqhZqwN5yY0RhXol56a5Lbr/Og/60wT
ToKtDWqKmqGMIXFOJFRe2a9RZlubX7OAx0NUdseKcpZH1JY4zK206AM8SrtD+7HLHzXWez/5vTTC
bvyhZScaowrblkjCLBJvT0V7nJPpUUniZ0HTrZiXPDRXf7iOFyyTFKgPQ2eo2H4hdiM8q98VkTcX
yKuvNyECvFYZuRcjvhUK1MW1l9Y4hX/j+YF0BJ8eOeyyhnF3m9+OI4XrsRbqopRipiYFsq14ib01
LLRMczcqrOUW/3h9DHehYmuPAnURbWhQcldwH/t1OaT354M1buFO5S0IomMzvJ1ZLc17R8KtRQrl
S2E2dIWsLhEENDjXHDTw7aAjnHDsRKwyl91rg601CjAkzqjDUESQxKXoFFNvrugb4lThOHSdaZQ4
EKi4hI55S4ZiHWNsGauOJt+ujQFSLwViJj8tPzQ3f8J96rv4BRRalngiFyWqw3+6bpNlkoKVLubH
Ievhbl3fQF5BX+6Txvk7ExSWGGkR4T4a8xcZliIWZogCauPbdRusZUCTbqurMqgLCRKS3sSW5ONa
0x4P+S3R/tGer1vbywE2MUJTbGu5rAw5kbFqCytOHyTx6fr3GZNCa1J0lapA/guTwumflco3mi+F
8gfnNo2H4B0eDwmVFDUp8VgV2lrBhLre1C0qrhjf/w1O/GOAvsosq5CfFRFjFJ+I7k8HtiPx3vhM
9GNqT/soP/5JN/DGI/oqU5/KKOQMHKyq9NB/4wq/ka3r07K/f1xcoiC9LCZtERuMGbomrUl+L0Bh
1HAMY3KKxK2rkgUH5Htvt8iLPQrajTmR1a6FPUJCsNqlHdu6jfpw8CqBL92/7tzu28p2/Chgz8NO
XDoOE5ae2sTUvq4nQuK8PnSVCV6iyOKZl2JMk2QdbPL3HLebokbAR0W5aUBKytDCxkP4eXSiexBV
M4+pzKik0F1Uo2mRCgSJ+DA4zWccisFTBBkRCdXChCEjtP6k/H07rFRuKKSS1iskAY1Bq8sds5Fx
sNvHikuQUABea6kg6eSarO29CvtFDcWkkcHxtY93FxsUWIhzLGcSDx/yyXCzSTryysBYW/smUKuA
sjXQHWrUMKENYTCKEvi9TsdaCsr6L79PDZNkzAMPAUQQvfNepDsiUzR9f7FeHKDGKNYqEarNMEAu
kdo7yA1Y2jsJnQgSKqnFluEOidO30PCPNboWc5zlfM1rDJfav9M/F8Y3XUIfl3sdEvZD62KEype5
Ck038ygDEaYnQhShHAcWpP4GAi42KEyVSpR/DDkcIQ9QeCJEJaHmJCdU2yF9Da3sy3WXfpMnXOxR
mKo2taiASgl3LQ+L9frkBfHhDi+SBSjQq/fXzbFGkMJUJVYU0FLBu2U4Cfy7Mn/Kyz+pFdT4i0cU
iFZyk2s8yXwk3dONx3Bxl4lRDvkb2LzYoGAzgs6wIpNwg6QJSjCTWxnkp6B4c9bHqLVHhzuwRSB2
x46IBoKQTCdvGr9uDoY2hKuRYz8SV0vT3LJ0BFYvzH70bWzQfqljvy4kkes//F+1AN0IzQfSvIr6
FpvVd7cLcjoe7FRVAOE0fSUblWK4VDwK6CvhruXuO5YuIcGYN6iw+T61mPQ11opMxfdFEBYTUTbS
dFO4f3bm3NihFtEcakY1jbBDkm3yTB3bRFyCvBwbgcC6Xdlfsxtz1Cqa007vCgnmXi/EqocC4Dp8
mE6ke39lmWMNIhV3zZrx/EAmSQSQ127hdW4TyOzkZze+N15RsScXczOWE+zIN8tZ9qjxCI8suIVK
U7BQzgI5HFbxFssmtcuqYZ+tkwabw2oVg24Oy8vABAsy+9eikNpqlbUSodsMI6QdS7YyJ7U5x3Bk
swn0Y8mWHtndeTcDSe28Yxkbs0zCQ3kiogId+hL413K0f9GfvfsKAbo4AWInKLJ/I87cNGLNFXGE
fA4FSIWz+qEb3ZOLZrYq3C48bW1RI9mPSdYpIRc7IVr4IctQ4H47s6RPeX4uZ2aLLZL5p6dua5Aa
SrBqr1PLwaBYfRVrV4qtWHwnSt/78PH6xvibYZRRYSzzkO+mhac5LpvlQk0xaXekhhAhgjR8tZZT
z74i23vl1yUIFsiiJmooaf51JxE6TpENEpCEx50oUEleF9QIDhYw7i0vXRElHffaioaz9a+GwrDr
ZFDh4i4u88PkvqvuUtbA7ZswRNxOqpIs0fx+6NMtSLoELByUwFg5r6vQHtAVFmN+9hYxqmR1Gf9r
ukwXLEhy1macgDCfrCY3FVfwOVD6zocJTNP/hvdgN9a3Bik4FNFxoYcyDJI9pUDZk/Yo3tcOBOvx
/kBKGBnnpr29eGuPgsJpgqpuJcFe3zwvyani7b8cQWrxTu0APUviEFH7nG5I9YJ6VvuEHhLoM1mP
iLu9lVuHqLU7cqq06ivsLWgZObwSMSc3mV95aKh7wY7Smf+CiXcPfDdWaZ2pAgf4olZhFZIMH8AO
7q23RRDiuiBGSxjzcpZljTqR6OHMrYZGJg1bi3gWCuSsKCAsw9Edq7J6LxHYukZ+zOZ2ApWfzVCM
ZEAPr7vKX2RTWzsUakzpMMZrHKPy5Cs5kpD9i/veO4S1DBnAnwDv1hqVTBUzmPIyEV5lL7jDPtN1
l+8VT3D6G1Zh3O4SA1ChdkfReImncHeCgIwmTwUG0Di1WaCy3sT2vw8RnP+RdmXdcerM9hexFjPo
FeimJ9txHCeOX1iZDvMMYvj1d8u+52ta5rQSx6+9Ftsl1SCVqnYZmqwjx8Jpg6nouhaU+H4577vp
Y2D41014zdcS4/x9TgHs3BgTOcf3FStE6n/0yhRRIxQSGKzKYSJgWHDrGhpgLhVNSapZlpiiMdpb
dHs/6/sMRbKYi+gwCp3Qo+8545IFIueb7KmktFaDCEUovjLdUMPX5dBJum2focdN3fxGMlMkJOee
UsPq2yrG0SIGieI/L/zMmJlgnubqpVH/ZUTi/vr+CSD5JEk8Km2ZdpDSHL1O93MqeJla1Y/zKvIt
S71sNb2cQyQ9nDcSdYqp3UjVt+tCrN69F3vF96imYTT0OdsrHbX10QsL6biT4MxjRye4KYQvgzpE
3berl64lLOeVDNKlUi4DNmQtl4ylTd/HrnI/bozfqLRfgbNk/Cl45SYy8mScDeSlpJnRMLFD/OSy
54LYB6mPK4PGI9oIOQHYYeLynHuJxul/WqLiRuqABmpN+dCgcCTzui/2J4zSYBTr7BQaeih6MDzB
ZoqAOSuY5bxp5GJGmvOun5w094rIw3BpHHdSV5kx6WrqDtIB5cK+UOa3J7oLmfkXsphYWRLJkDnZ
dyf2jPqjReYGRfi/dXd5axuXaJxv1kqUwUoZ0IZ5N0vH0vgYZoKs9MqJ5xKD88+1NIAWsQaGmnnp
5/SWHT9CdKD0P5JvycfkZay6KNu2ck69BOXsYpbBwi4nAK0jtMz2frgxvZmNuxg8FSOAeqf7el1n
RCvJvNziGNLbtMgjlAtvGgNble2M0HSIcC6kCIX9vkCprEmSOnPE8ftgIh8xeohEPj3izHpKT9K9
vZU+iMK3yOb5ubK4RXWNOkIy0IIyFxMMjvSZjXDSUXQ07ESlC2/DweXOcS6GoBbSmCrAFej1L8rP
rSiZLQLgvEo+0ajBmBe8pfeHLLxRdIH3EO0R5zyk1pDskvnIUa5dA/OgCGa7DX98L7pYJf5AHxlW
S/HOiYeSWHVs6b4MBQW9glXiJ8Ua8dwXqJiCZ+gxPxXPfUEqcAwiBM4vkD6rbN2GCIN60IpbFHG/
xyI1w1SJiQwGn0+oUHSo9K2CcyGYf4zKC0mGOYzudZD/sI4zCnchbvqBdlKr4qBuJKD+ue3GnyMG
merKHmWHqv5BG587smEHtkJ081lXtDM0ZylTWUS1nGrwcfKmjj/08D2iPIZQPM5YsjTQ6zrDIur3
uMrh6bc64s6D6W2/w9u1cohiWn2WiDMdDGDE7bhiW4bpGflH1vzGSGBZfgHDVG8w/FagIyL5eNoh
W27koOqACI4Mv/ukOBjBdGQ3yPjpPTQEEA8z4tCnrajo3OeibTQQe6gaeJ4pOVTzVjO/dqnAbFd1
AlPHMF1S06w3s+iiObWUKofZlsZxGD3TfJzV7XWVF0FwGj9PyPQ3GrStIrsw+jlmvlp/+TsITrO1
PE5raxywUBjY2/2yvilEdMFePWctFopTbM1S2nFuKHth/H8a8k1mOQ1GitiofJFO459X2mDzF4Cc
bqMLpw91ApmKk30oPrVO7dof5tvZDZzyq4yhqSLSgZXk7QUiHyNa1aRKa0AXWG0jvRt3litZoGJh
lCiD6Kl7/cR1lo8PGNkAgl4yAU29b0qHNbqNjuROd2wgHO4Hfr/7Kx2xuPBhRHM5pRXwSEu8FsxD
ZNzoveDuuNI/fbmG3DnSppk5tBJ2rd5oP16oD7zAUz+Yp+S2RgKNzbnL3PD7ddGEO8dC5+KYZ+W0
nYYYqMk+OIDY4872wlN0y8gWQhHVwmoYXuwbM/cFFgo9KoxIBJZpHA0brGR7gTBsI97c4hYAnL8o
A40WSoSNqjfU07aZx5z6dMemmYdb0WmVWdE1MM5zTNNcjYYCaXC4ixLi9NbnIP/a14ze1EZjWiwa
ybUeQRbicY4ENdH5XE9wJNJu3lrbGlfifjvjSiw78fYd9/1LfeS8SD3oujTkQGOPrIWX3cV0E7ts
zMm0kxNXmIISicdnZwy1D0leY/eyE3gijS278tODcuhPYIP3Ra38AmXkczWDEYdNVwKtJA8y3ZSV
wAuLvs85jVTTEimYoR5ttuuDgyWqxREuF+cviljXknxGcMT1DBmLFiQSmN2bnsA4tJM8UXeGSBz2
+8J2hzIAh32H5YojlMefotQT2K4gSvLvf8Uc6qA1AkA64b0H8wJDvI8QV7uvTwN1kkMoHhrIDkFX
LNjm3IVSDVpIBmzR65jb8FDsyn3opkiwirIEouXjnEURN3FksuXrxoeiuFWEnU8C12dzvsGewtim
6otvqE7sdc64DX3rnjFvgCTg745+NucaiGH0hlph4ezMIeUXvXDm7KNAH96+0V64H8J+XygcRrDO
+aRBoGTPehUxHPXIHiXko+huIzIkwp2VlUmdi9KCNPNdnqFlwjhGXuzWGusoAOWfyPEIDrWEcwxx
AnKASQdcVN0YzUOpfk5EJaYrPQuXi8f5hoFWfVE2UDdEdf+V6qDeJ07siY5G6/eoc0winF+gSV7F
TQokpXfGD6wuWXWbh9wvduARkbeMhEWUMxXYEuGOEc2oGdNEAUmtyHTAivtcBrMvUD+BOyKcb5Dk
1qowcQcreGpO6mdW3Ja6JNuYzutosa4TOECRVJyHUMp+pB27JeiDV+k38SQo2VtXOx3NUraM/lW+
FAHzOsyS6A2z2QcSfYqy/ShSBhEEpwthXuYlqVocv/rcyfTIKaPHBBmK61uzjmLhMc8CEwCaSS8d
QxX1UlJViHtdXjoVmgTbDu3FgqOkCIQzUotSKSEUIKGy180TwZ1J1Cj/H37nLAhnpIkSpLMNirsN
/TFhpOCQbho0qrJnvlZxxNnO/7g2nfG47bHixiiiBHha5k6fGYlfjix1AybELXtVmY4iT8ds5G18
PQOyRV648KlpWkUdARg336XhpEe7PPpWtu8KRmcUzlLDPLPzIGZi4Z1EvdV7P9UEZzmRIJxtpqAI
NMwUEFlwI1mfEqQQ9X1RCCx03QOcBeFDeELLLrA7UOKUn9L01uhFIVUEwIVtScOQP4spdYkiK/2g
ow6v+64mDoaigZimfZC//Dm/J4tD/xOJ7/lJLNJhVB4QU3C/135Y3tWBd90drKm1joZhUzFYtsvg
C6DArV3bmYGbuXo/oy0Frflko/h1ifcXnOW21tfMFSCurOMSkc926EqRx4rFcgE4qYK95TiU4FJI
H9stAROJ3Dm15Ir6b9e8xQUo5/ZAfZzlhQLQAW8xs1fDfLujjr72cks+iELsivu7AOPcHyx3jDQm
oTKVni39k3bRBmkCgScXbZ3FecDCGKzOoh3x+oP0wEpqcpeipIzcYNo0BvSJrrQiqdi+LvxRbZY1
pSHgCuWfujjQYXYKS6AcIgzO56l91qpSA4zUfpClj03ypRU5vLUz18XucB4vw2ujnGAcgGd1rn3D
KidYnqNNHPI4PUk+o2MVEQKIVJ7zgJJZxvrEjKxU9oZysO2twKbYVnOx4kImzvmVcWxktIBM2gPK
Cxu8o0obY2PdSDc1RndgtPTmOuCaQDY8k4ViJJwieNJKkg6SHuUG8XJDdozheZzfA2Ch0smyiaKp
fH7BoLWZ0dmEQK3hWBh6qoUCVVsTgchwfWDdJMwBXqozqdK2LYM48KTqkxRtzUbwarZqnkS1NEXT
USar8J41KsdwjCoAVBiTYMHptE77SFzFDw0UozUH0KELRFqzHoITKuq3bFk1+YtlW5mgz5go8Sr7
MSa/ku40q1+ub/wqhG2gsgqBibyp/ZWjIbSiBBBRVzv6L3QbYW7re8RYYHAGamE6Hh5mgaHWnaNQ
18JUJbv1rguylrrFbNOzJJxNqnUwTHoIlBDXrb21xdHekzJfxmlO3Hyz6nSWaJyBZkRrJS0DWg/K
EZRrqRtGH0RNL3gAF+F7S0YMmRBFURU8q76J7HkSKjLIZW3Pbn6EcuJZKeZYlI/Xl3FFHwwg2Izd
GpVGfM0gJjznZlAR2xuMY1JvhuEYSwJ1WIvdhqKx50aiEhmsyZeWOnQFwcg4y/biz9R7TWzWT+zU
nbK+3c11gYRoXPDOu56ohW3ann5DvW7POujKHwP4k3OMLyA7AZr21nGjohN+CI3j4P/nu7IMzY7a
PGvRh8zmuOab0s++hyf9bgZHn76bjsKyZvbvc5HiApAzLlWNcrNIAciy4PFu3jFeGuXwe+/EzIbe
gCkgNSYaSvitFxe5PDI0jD6XqrangC+viMPxizV1LSZYy3F11AsrUZ2Misbxre4g808odlDY2yqn
L6leznHWjxgreMeaSlDGhFwoStEYtYs4FLJj/xsZDc3SZGKjf4WfwTMZyZgSHWbGuiFaP/WbTbRL
t6LsANuXNzCoZbVVWwbDAF/8O+kaqNvKnHh2RtyJfDbNwJGUfRAJLmtrYctAvFXBws+o4/lTJW36
ahqrGkA3w8bYxgfqxJg2NbvGb5USrDkQTSEyO0VAR/gRYGBMTZqoy4g3KqGTRzcmST17FNwNmXfl
F28J8samrT5vYoDkqCzt5lsdxQPqnRI2jkYeitS/btQrJwuw/EPnUcqCngQ+VxSFbdVqUUM8UznI
4SGggu+vLhn8Oko7ddm0de4iag1132MAHPHkpnOo9C3KAkdVRA+qa45CIzrz66DAfNOYRVPaIf2A
NWs300bDW2B8M3z9tyyvfsflwkApBCpkwcWBEnEuGreaDccrIY6M2o/ma2l8n1Pn+q6srdoSgYvA
lFpULaPA9vL2o0S3RbyvRkHsWNv4JQS3MWWLIzhYeeHMqcGKyj6WRSMIGGtSIOCiVw7DaNAvx0FM
pClTq2gDD+nv6blJHopecDBa89mGhsCNSTQWlJjbCSprtawGSDS0+a859sY8wQFfcsIfeJF7x5Ys
obgtqcJ0mE0GVcv39jeLPgfvuBjZCmhRbAXP4xom+HCxoKkNWcvAyIx7v7Jls+zsvb7HpBswJeOJ
3hNN3Xi7eIBDg7WloD9DBt8GHNEi4LVB2GXlWEieYfm6+ZT02z5wiP2lNwVlhW+jziUQU8UF0FiU
Ie4XjeTJUnmspenYBxqAnvSG+tnUO2kS+GkuGgbzVsEvUZl2LlBVbUyScIJ4k0qflHbaRdqfsxtd
QnDnk3Jou7QoANHqeJcf9mZ80iXB1eytEV1icCreqxr8qlpi7GxAHZQ9oOl5cM0xE9iqSBk49a5B
kNHPOkShcX/oqL6x5s/SADKYKBmdVhdRfrw9ITCpbFSUgWLT0vls4SSl7ZDRXPKK2Y7/kc00eZzU
NIqcolD6b52Ux7bAfkWInHFViiI1cw7EMmyPKrW2qlU7KgZKO5IUdAKwlYMJ5MMtAAkH1OQhX3mp
fJ0WGVQeFQkHLVRUbKO71Lc22csYeBCwHkMR4KqWyJYKRJBTISZd4tG4MDEki0pwtffEui/VkzT6
fxqTmEj/g+BfaeUy0wYyMYhpPEhWdmMQzbfNThDLV81WwanRQNeubb4psK2rsddUOAsy3cbyEUU2
18VY1YPF9zmbncJ+zG0D3w+nO1wCMcjCoZMvE8FTxSoMLktIp5iGofHn+nDsoiDIZqxWQNyx3dvy
vC27TaI+XBdndeMXOOrlxodWGZh2AZwgqB0F5UlS7fRk/w4Qi2joh8P7Lxh6LkFG1aaNrqaSp9GH
xPKD2nCyRLDvq0FigcE7IC1umwF9R7j694dBsh1pSN1WKkCIMBQ7ZQRxHEZjRFkqMp11W10gc7ZT
6oHVDegJ8sYte5xLtvFN6OsOqw4GKZRw2NWqgp/h+AlBxTjkVpACbpr3lXkw/3xqNex08X3O0Smj
qbVlhe9Hw5Eom4AcLCqwIZEInNJNmWUaTfYqgh0fs+wvv8+dTLJQZ68F0IVGOoTWXo631/V51TgX
S8R558BMldEo8P/jmre1ldAt5dIjo693gpPPalRdADHrXZ5BUiWrlRSCFNKzXYAk3f6qDM9z/5GK
zGclkXC57ZxfC0d9ak0JUPAB1KEnbdftkFWf3HmTbTL/HTXuwIN/1uAQwBRgcHs0hpUqxzLwWNHO
Tb7B/JDZl3zWPCeqqFr1cQsobrswS1cGHUIiefW8S8mJyP5ABQMURBDcRuVaXCG8xdioaZuqR1J+
0ETDvUUQ3AZlbW1I6PSWvHm61eztDEatP29aZnsChiETByvwXXCmbyQFrWepxp6on7UucuxoU1BB
LFjJDl+C8MYf2I2UginE058xvSD6xOigUAW+sS2fTVVm5Zui0uX1pTvLxemaFNsp6eoWkMo+bYkz
PhMpcq/7BBZfLtMul2JxSsYqQGhcQ6w8jJUtJm3UTisHvRsFde2k7SS5cVem7ihPonvfqjdd7Bqn
e2HSTuZgYNeU0B+HE0kEur3qhBbf5xRPCSVJT0x8vyu/2v39jLBqd442+WMYCxZxVRSiYfgs3pAU
mT+GklwJlMHERlFzE5VHKjqDrns5JF40JLWRUeJbhdVOCc28qRDc9uRO3TBmkihBaQur1Kr8UVSH
vS7PGY47lMToUAR9DZYOQ5+0aNsLiUKYsbzRuoU83NlDK/Gw11uQp3gy0AeJgXr7fHB0NmJ2G9y+
z2mf4d70AVdWVA8mLpPJScXUmxoZYOmb+cCIVqadOTvXTUqwevwZeGqkIYttoCnTdmxv51KQKRV9
n/NEVaoGXWbg+w3mj2jzzuhKgQQrbcbwCoQQCy/WeN7lbyNW1PZykjKPusfDnnLKPHCCYca2a/j5
J9WRnSB3khvhPjGH9lYtzrCcydJ0VMOmASxyf3t5k20DrzgG295DRhjMiPPX6xu16l8XUnLne1Wa
a6OOAVcb90X10EX3HYYAXMdYP2YvQDhbmtPYqFobqp7i0f/EBkcHXue0T+qPGc9V4vFmIqE40xoC
qy4mdtEzC19BC4M0bNrqQSAUU7ErG8V3+pljofV5zvTjZPvxLj5Ym/zEqpF+q5NxDQ31nEiXQBkx
ipepzeI4OUdyWqcqruCW8tILhZkum9lXDmwCIpgSNgLh1lZwCcfsbwFHJwzgNDXANU9V/AIYbevB
fSH7Q80OiMnRjPLnlYS2sgRl/9QCNJSD0pYw3szrcZOd86ckf+jjE1UE9/NVdVzicCbWlzTrMxnC
9YeECcde3ohbPo0vqymeJ7kWhZd4nI0p1KhNVHYhlOiaH2pbMGw4Kbmbw9EZRJ2Oq2FyCcbZ2gTC
nNxgO9dtX8fCSm6VY+QeK3Ov/EI4b2jNEy/xOFurNTMp6h7C0S0jhUygJghitsP4vneJP9z/lWaq
MtcxkCXKMJO0Z5tn3quu4hXb9KYJQCNnInR2/iQ7oSfqAhOsqsrn5+k812o+YFVRAM9iNQpxftYe
COVO5RY8v4JjmxCOeYOFJZChUKS6GVgOcYydF9YOkqKCl/isL6sXOWim8LwrO+8hMomXcGqrjiVh
zqUfnlU8dtdDhczYs55sBZu3FtyWQJxbUcMKI48abF7xNIFGgxGgUCeKtq03bhj3QyYc9Xfdb6pv
3qM1OplBAER12tm+DuJGgsmaerqd0OL2G8Ro1x0n2Pq4paSmEZU1dm46ZJHXneRNRHwMU8dxy3ww
zCdGo1cI29yYkV3bQM7DRCCAm6QYG8hI5xhWj45zMU+kSDjOtyRVOSu2Alsfq3uaoRmyvW90ge5f
d5ZIb14uYBcNeZ1U2LDE/Dgqj+awsbtPZfyxw432ujYKkPiHiExStVlVIc1QxvZNLfW/TD2EYoQW
KszhxcCZKvKWAkN7KfZa2LU9/Wtos+WbmLCk5F78A++oznXJBBEO1R6Xi1jXmtY0CvRBf8Z5gU3I
YrUlYeJljuVPn1IhN/C6ZiAbBIpjPMO/Oe/LhkmbGYBR+FFCtUz2S5jhWA80ZwhOJtmU8EAhAaIC
IU4xFigrEbgnpr5vreiMwLnBgER6YuAR2atT+1D9bBvFsWqfFgcMmXBLWxDJRPJwvnDSwfRRJ0Br
5NFpUEKYDQIFX1cD3MhxeQE/KarSLtWgUkZbrZm9YrCMK28KzNJEmd0nNlMs3/bfRVxTq9p9huNP
xEphksrUYLppE6CAcGsPimcam0bInLfq1BdAXLKL1oFayRJyDdVT572yuUu/WPjPNtBAX2BMIjRO
8erEiLWIZTbs585j7lXaDF81v0foR12f6HC6qhYL2TglLMJkjuUYe8a67EwQNc4Y9OX2HmpnHHWH
0LEXFQOoIkhOE0tLC8e4foEc0VDhkjvGxJbj2ZJuyGG8x2xc0E85HQ4g2ia5z9z8qPvZvYg3cv3U
sxCdOZmFd5zCmUxlhf8j2g8bFjNR/feZcafIO/FEK5HQXKCudTvOclDteIax6dBgrwo2ctUjLoTh
QvJYJXmhhvi+0uwtbadjkpNwuOPqcWqBwcXjxgap3MAwyk37ShHI+hcxoIo8EqTj+++i8ifhFnEe
ZRjr3GY1wp5qeux6ER76xDFjD0yS2KUcRfbe31kfPziVhnSWxxIyyj5aNHF+k9zaq09gydy8i3ob
V9DzivJ1wmg6jLsigHzK3SuLy+iYXr8dXnrnYk904xV5aH6AKp6Pk2ZuIZ12Z/x47Y1J3WwCJTYy
Ix75IAIUuGid8y4SCgsj1YKLjnPwSNJHybjptdgh+cP1bRNYl865FCJpgzSNkCvCNMnKpyLOINH3
OVchhWFuZija9crS1+07qReU3oi+z3mHeZDnPmnwfZSYYnjkfROKhjQLt55zENmkxKGaAKJGf5ni
1eD/NZDS6T1zO+2M/Z8TXzPNtlCPglI2vKdwKxaTvpXbllX5NPdR+zER+bv/kOcMwC1Z0cThFJh4
WaVbii6SAqmA3DU9NOlhjIKYmGUdD7zupoopIbrF962YdUEDHTysXvi5/MbK7SX3x0Dwdi97ySbc
iirSV/35GY5vB6yrQs9pjvULmlMeOr32gYqybqtKt4DgjjW4G9t5YTOJss5D4exRjyzBYWbV/hcQ
3FkmD1H1a6SQIskSr6jvai33MvVerjbX7X89UCyAOEdTqonWYwgrTrfZy0Wf9a5pz+mJ5Stx7XYF
cOxzb47uCzjO3xSV1tpGBTiyk19ou6VNXzm1h5ZXPA7ZG1lwS11py4E5LQA5cyorc5L0EoCv0ylH
9Cc0G+JTvIGLgq5ozzjDyiu1zTAkC8+TbN5xgVFZP3NFcUv6S7CITL+uLSLnkdANn2m0YYsY4O1B
xduD7UU6MiUK1jD4Ww3hDi9jPktaEAIteGYF/MoudaVv4SdG7RV6s6DEaPXperlf3MGlw4RAXW9h
W0M432TFsA/byMGEeVdNk+c+rNzOcmW73iW6uZvqXWVQp6tQRi6L+opXjRw1CxpIDVRU1XGKE+vp
pKTsPBO1T2ONEWGCa+Wqtiy+z2nL1JlRPAz4fqN0LpW9UsUDWQF6b213XV1EQJy21GqUviZ+o8R2
ynSjJDi0aAez/ec6DvvOG63UlZfBF8RW+SNZ3bShqTY4kklW/qUf7GOTZrWr4i17iBVfGt8T+XX0
Q6iaqpkmn3/Sy3KK0imxPDBGWfJhbJ3r4qxr4hmATzvpSa/ptQYA46GH3rN2aAuU/Ehf69vqAPo3
P3u6DrmqcgtELq4UZm1U4ZBaqF/f29ExmwSlTquaoINwxEZJL6r9OU0gsRE2tIdEdPgSVWiNuCnt
vaq/a2POKJy/iCxzyOwqs1Dw79XBrzH6+Y5VQr0uynbRAabpnOHkzTAUbRxbXmKFxueqjBo0djbR
/jrK6lotULi1SmWSZG0VYffrJ6XaDVnu5OG3Jvpz/hTEpwUOt1p6qI+NjEHbXgGa8/ZODg6mqAVr
Va0WEJxLbVoSjQTZUq9LH031ly56dGGe8I3hn7/PjwrP1GqciwTfJ9OHvHlWy7v4zwlgLlbJ4CxD
HizJGilWCRS7z1Qln0MaBW42iCrQ141+IQt37hpVs2/rAUAyHjrQxVu7uYtigr53FKRX+j3iq6t9
uq5qgv3hy/Qia45MPL1bnpWc5vFuLrfXv79+xlsIxf6BRb4mTHL0hBYASKx9dXptTW5rL44dlg4Q
Dz0XCcSFTqLYKERmOm1p0k2u0bscA7KuyyTSOc4JYCjLOCYNdM5I3bk49CBcUN8TNxerxnkAW8GD
VGPAA+TKpxoFEYZKWUUW3hffFWkWSJwPiOncYZSwZCK5MHqK1z4Ge2SHfLzMYnpE5eIS8Jerx3kE
NRy0mMoQzUTjLp3TbU3dXDhojtnKFb/AVzJlxJJKO4EaRHv2olf61Kk2jNIPLet/KxL/sJGPYyCH
JcDC2QmCnzMmfI2ilr9174CaTdZ9jHpa3lLH2EqC0A7Ml5xvhNF59AuaRpD0HVGdhaqfzZ8PF4Df
WwBylpubBqGjDs2QyjuC5i/pIOwZWb+fLzA4a60qKvXVTEzU1qPHazMf4+RD6EuPls8qzjrlmCTe
deMVQnLW2w11kCQlxGLl/JoXbWMJXFuDJ3vFfeVrH8I/Z7K4XEfOlpO4TlMSMUD4PbUZNk2LwSUz
FdjVuqddrCVnyYlmTroUwy0lp+I0YkI3RHMxoXvycg8XKAEc+6/fGNgCjTNjDMqNEpM5wUj7kbbb
RtvV+R36igzRQ86qtz0D8ZasDxnmMgxQkaZFkLoJW0/SRBc/7bowvAFrGQmynMC27JvR093Wx1Cn
5DsCb45cBFiV9nEhcPAicza5YB8gsxfhodJ87QADpy6aOQ0UqKDW0jXRc5/Kjixy9qvnysVSsmVY
xGISmnGkZixw1XtKtxXeR0fdyeXHvzMxk/McVtIbiV5gOaPT6+1FcpXbYtcxPn1f/EojUEU+a9lN
WTFJBpYyNgev+1mbJ0oeEv1JFd1mV88Wi/XjXEdsaWVTs1ipG1s1vyuERWfrAIRRtpuYjcbXRw9k
UORZY7r+w/RRtwSSnRwj+oLISfcYO3ywP4qqiNat63+IfNde3IfDUBcW5tSo5vcxnVE31N7NstA5
CSTjmVV1muhKXdpM3UPU2LCZUZXlSL8wpQTZt2mnoJhIVEghko0zsULFbJx6BmZn7abhUMANSv51
VV+3qPPycRZVFPJgahM2bKjB458/TUbqpOlpmj5exxEtH/t9YbmSaoSqlgOn1sbQARnuh35WBbL8
h0s6C8PWcwEyqzkCQIr1Kie33bAncwPE6VDAU9u72oEl3UTZ7P8IWmdMzqTmuQlpLwFTvs//eS32
QieF5oKG+zcqr0QawTzJUsJUMacgB9oY48kVbTy35fDj73aKi8JtMprw6jAoxU59UnaPhjUL0gPC
ReNi72QiBWHUEIPRWVhbxnvThE4GU1JgSqMoTcA+9ybU48UWBEw2Grn4smIZqgd+FaSG6Bx86KzR
q7sR7TxkM6V4QbZDzJlri6PVU+f6Uq769QUup/StjAhpzkgZFXY1udJQb00NrditrYHfLuhQhNUI
CGNWzQw8Z7pBDOst205vNjgYRribBCN9imWMt8MFWbR7qxn0BQjvlvqEvl7zDXIo9poXH5TbsNmx
flJxrSFTtzd7twDjHBSqh8DcPzGJkHmVjW1lFngeuGt1z+58PRDUM6zu2AKN27E8MxIQtwHNsGe3
nnEvVpxMy90SsxdawaFNtFect1IzkiYGy5ak5jGyb1XR69SqrwCVHug2NFD58HVRcpTEYWjj+01Y
OLp5zCPbqYh7XcUFIHw1VFbYGbqLAaLS8iZTTNfQgtvcEDWvrYapsywal8KCG7KmhGlBpplOlYZO
2+zn8SDYfZEwnGLXBJS1RcKS1lrrVNor1eF7WsgYw+H/bwtPSNTMetlUIK/1+mRXRrta1Mu+rsLn
73MqbFljNMts21GpFm+bTk3hcEzWBlzfoq/aQ2+cIGctWjb2+yIo2YNZ5YoKiST6YNn3tPocN/7f
qRkXZetBzdBVDqG0ZN4PhY93+KMmmka6bpDnlWMru5CjSuT/X7kuQzxqM0f79XdScKF1LIreDFlO
R1GayJHAe+IMfb/TuvT5OpBIEi6+huj9VsMIAU+Xd8a0t0WEN4Lv8+VKc0SaqmZWH3enOHrMRDVf
Ao3iX8MqmfajVEOjhvY7iTEwaHT05F1aC0MEr5ohv2FNzZKsyWO5Zq7eL6QnS3fmXhAp15fpDMHt
d5Or0VTpLbahnG/6Do/MXSU4Yqyv1BmC22kZjcpVGgECRujkqKMsSlc4z+m6HKB9uTSMuWmyKs8B
Erb5nV7jHc8UFZ6sh/l/5QBX4CVEG2ShSeUGSVWj2zY/MzBPj+Od0qlu+GQmT9fNYy2avMzsxrHP
tm3+vl3HrUppDHmSAU8UHV4lI+Wg1R9QVSTQgLXtsWRTt0E3in513tlXEKoKpAqPkmlwmsrOsav4
i0Hzd0ThJQzbwIXniuJmqEsDMBpC/TQ8goTUKXLBA+hqr+gShQm7QGm6uIy7ESi4XmWn8rPqotba
Dz6Zp4k4rFixcd81u8lWLJzcUd0NphmT14ypnlRMi4Kdyqb3wg+9bY7Kcw/O0dde/OuqsS4kXkYR
BmRwQvEFV1Y9qmOkUwSzXQEKdnRxUtlJ3foHPbAnrMbH2d3aC0t72NGCP+aipdx6YYtiTMuXa6vA
UagdHS2vyl6mYGPYrz/fjgcZUop7EFfVcoHGOaZ4UDDOVQGagZYQ6kXFT2FmXATBOSZUd6PQxgKE
SXsnmx4UJXZTQ9AgvZoLXywbH4gG0FCZZACKfP/K+BmhjJweNH/eMGUU5YyFeJybShrD7sCtAjzj
RTci70f5I9zPrrlNNsFGNPxGsIh84awUTnqig1nek5qnyf6sRKpDO9EtVQTC3bDiXm7AUgWZ5tB2
WhNpW6XDXA2B9xChcC4qGMPQMIsJKhc/q7+Q3KSiImoRAvt94Z46OwVDTAI51Bk0LdGzOZkH2xRN
bBShcCfRVE2KULWwJbZaBU7RfqpIgGZlW31HYF9qNucQtKToqpZpWqH+6pqbWTNcVcS+vyoLq/8B
dyVYX3mCxHSc57EDF6eHWOhWoY9Y5VERtbsIhNt4+JlwLKaeBdvyLlL7fZAa+/F9kXYhC7f71pyj
FiSBLHREP/VtTHz7PaUaiOH/Wy5u6+u4b2xNYcv1wij6MxqQ9jW+CALQ2mFricJtvI3Cub6YoGBt
5Q6H+Ul1W5fRoeNKKqWOdmBJlsS/Drp6IFpIxsWDGoxaGbrOWNXRsa8+DD3YomonIv9chxGpAhcT
mnLuGzoCppNDpwHxvqm7VixIqwhA+NGLZgv2nrYHiJROp3wYHon0QCyRsxHsEk+DrmR63fYpdgm8
cTvNzvwkmgQeQLApNjsyLPxZ1ucoL2abUimRY8VOXaOG7ltpCBzzekw7b77N+f/QbvOxHiBKuZka
jKsAmyOCqPGc7kHSgodXUcpctHScQ9BzvZ+xLzisggXa0eO8cFCgKDgRC6Xi/EFbmIVMQD3z8oTH
ek6Cn9UxPLHmrso3Psgfr6u2aLPY74vNkhKt6WiNzUqaZJNbt8oYHrrQjWRBimodB4y2ONcYls7f
jIe6UeO0K2FC5nCkCn0cuqxyqtze5pmIYJaZ45szKcoE/8XiFJCoU2kPcY7rq9/tlSPZpHv2/im6
I63rwxmG0z9FB/dUGOFaIc0fWvsufg8hJpv58a8YnL4lRakkSVVgyZL/I+3KduvGkegXCdBCSeSr
lrt4jx07y4vgpBPt+66vn8P0TFumNWInxmCABgL43CpWFSmy6hw7T52IFJdNmCIQMlpf0bKSfFxu
158XOCHwlC7Ai38GOHW6bSqn165w8t0PNhmEEGzqCCnxwUYQ1Cq9m82PY9PHzmQrko/Xzfb/teeE
rWiaExDnBMAxQo8TiEQYb2C2+zcby58Mba3BhD2I5R2iTYffiiBzMvq1J2CJZi7VMkldlXlP2IUM
O5vbcUFYm9F9qIDnHu/T8/f9FdpMHUM1iYbTgknF/mqLYgopZnyFmtCn7DBC8YBkp6x+qIfC7erM
jStvH3IzjQwDH5BguYc2orBYQZTTPozhv5Z9LpPmAlfzklPCpuNWCMIKLUbVJ4vGHaeHTly5xXxL
ZbfXvxrD3xSdFYiwOmkzqpHK3+oyOtwz0BiHeXWX62Dd0+7GsHW1SvOp8iMKqw/v8p94bijtJlRS
C8Bl8GAmF1IqNIn3xBODzeYixU0GvzMNvGlJHJUsntVJ9ofNN3Bol/wvDN6cGkgwxcoEM7TQS5+h
cwRxtdS1H7VjiRrho3/wKMtcHlk7SyYeIDK77tVsQs+61WT3bZY6uGBzFfptaYfLARV3f52kFgr1
vIN6XjhlcGSFBjjXdjjNG+pS6xQNBNf0Azl5svOxzEK+tqvdHWwx1ThGgAwxMUOgrzPfdORskftx
kRSOzf19tXxCaVeqDEy9AXwZBalnVTdlER3Czs8zye23pFpQoVrQ2ZjzfIZFRXyPR/FokmxR23sH
gQADxI4Ie6MZ1oD8moDqnB8e+mfOmGT7XYSuCN4rQ2VEfJteW4EJJ5UaM5Jhm3Tw2pyguySqbuZp
nvByG541XSZWtRkMKzDjdTAYhR4YWQrLWkxIWvPiRJgytmnrqp3fFY/70S4DE4I90RUDlKoA64aH
uonxpV46CzYTu7uijaR2bMbEyjAhyiOM+5V6DqxqSg6IkLsgX0775mxfr64whPjOSZYUJsdIfxZX
5bPipD7/2ui/mNeTG9/R03ySkU3IXCiEehDRYVFSHM2bZTYhXVdjSrNVDScpF4q7LlY6NjZOSZWS
+VLYK+2g1vKZIiINPTkFDfF7KmuG3NxQQJtj2qam415csCvXotZKJjyZzNPtTH0D3XWyL4BNK1YQ
ghXVEmkkawERR9Cxj/Qzy0JPEhH8yvTN7rHCEDb80VKmPDeA0Xgq5EBbd7lUzyo+00DY6e9jSTwm
MpOXQ9+1SQQoQ/urbA+zWjtzJyt8vNbs2CNyFM9kCLPBwHsFV1S1cHUTVBD1GvxfBB/XMlqTzcr3
4j1dqHxTMFBCTKAtlLg0PbUB+ujTszl93nedJBJ0oeiZetegpwCuAyHpmejBJz1qD/sQstXhP2G1
ySr2QhqbB5vaXinWB7u86WRfz5ulYOUt/hPWEFrdjVOMrGz68VNS03M4V6eyJz9ThEKHO/19i2SL
IxS7IEEh7fnjbDFrV2HdneoSXOxJknudsUiOrzIsoRoUtNWqpQfWVHypzRvwIFPjqZ2+v88ioSAU
c23HSoU1SvMZfBrXc6w6WXlksk9PWbgJRSGvKKGhDpyqfWjpicim+iSxJrYt1aNaTFYNb7FGvTDp
96WNIWtpKZIBehmM8FyESwlFyU2YoRc3OW6DlCtLphm9CYETFjTbVGiAih3XFV6yx4C3a1pl4yYD
HgkiD91q+8suARGbrPXWmJuxtdD8nHePnVJFThs/W7nsZlAGI7jLriGJEC+AAT+sU0V+aSIAjId9
W7ZvBl88xoSSSVqcWTFfh9fkqfmhjbhY1ccPJLWcNEPzRNEWIL/UKATJFCdZ7M/EjN1uMjKouqmS
50uZvUJR1apsCFrezdvNd3Z+bcafiCI5021WvJWxQlFtbEUp0wYujfvcGS0nsVM/VEo3oz4OzP6+
a7ftoXi9NvBmT00ha0c8HNaYW8MUiv2QfdfopyL13oUgztKocZiZdYPBDKW8ps9a8RSl77NBnKSB
1LFRGSlsaOIrI/LB1usy9mPfis3qZv3jJ3F0Rmmz3rYGWFGRuXAYxNC9QaXPvwdi8A5gZkM8DmMY
BJqwr/e62GJ1GKS54bGuR+MfiHIL8pv7mwgh7DlmHfYJyzJ83RXFpQVWSRJGx7E2T6z5uW/Mm45x
EUrYeBSjm3OlBlR7YT8EfPwCXw1ozuV3kfL+iDdfryKcEMlNGWcjoYAD/ye54GiKm3LanX/TcyKm
jQAmBnVcRERLWqxU0eqgemCHtpwOeR6d9n0onhBEGKG6kkEjga4ApldPC7oIwvxB661zHzNJWIjh
LQIJBdZCT0ZeRwAag+6jmT9qcSCJbZnHhMI5WrpVLWlheMNwqWHGXDm3y2HfWzIIoXB2haoWWosI
iLQFfWiam9dG5CxKKaloMmfx37E6khITNxa4WjI8styyDHNS3W+eQcTVEOpAwUI0rQyp4ak6pnuH
JHdmMD06mm2+02NCNYiDKKqXCZYwK3HGIHRs9asdvDOIhTqQKka56DGPLStx4+YxA1uQlV71skk5
jWf4+jNOdJtQAeIlrm3Dwvp3nnZIwCwKmTsvuOMs1WAab/z6SjkmznAdXQS+8dd+7EkyVWThSiYl
mU0DS2a1uhuHD2ET+bnu9rIhcxmOUBE6JQ3SmMHG2qiuqplhDCb27aI+Ba3s0kwS5rZQE6IZUpIj
D46prB7agVxbs4zfW5KxYjeLrs52W0DEz4sbw0m1U4Onl1zW+SxzGbdzla4xi7o5Nbkdbe0E7aOZ
Hc3YctREMsgjM0YoC7o19UlnAaeGBpFlHpTqgbXf9sNMhsFtXdlSKoapLDzEm3z8q0/JaWnt0zgX
P98HI9QFyFDOQTQDJiuSG2Os0Q0dfDHAwboPI1sZoTLk0VxOdoE9IQ+xHqFbgIgt/ZrKyFRkgSzU
hXqwFjPJsDBlcq7jm2o+7pvBf6ZYd4gKdUjsYZChF2/1bJbOeTFWWPjpK5kKj2TObIJs2MgODaZr
pLJQmycrfDpa4E/W0GYr0jKMZjX2OoVB0ZnToXHqUYz5T5C856T/EHfct28r6AjIs1WVq6tB5Oh1
0AVxXadLEqGAj/ltgsYZI7oM1dp7F4r4wVq0S5IuPVDK5DR1flB+CGXSRhJDxIFgvMAXxgRKI08b
HgblOp4mx7R+s5eJb0IrZ4mfqsWoDXOqAiNJH1Olc/Xhzk4kVWAroNcYwllqmhorLEmMjU3RbsGc
+qFoZslqaFu5ucbgv2FVaaq0SzExkiCoayg9FLb2Vzs0GKr7MKNGt83smODBr0Lt0DHF0ZP4UxZ+
Thr7Anz/dwGx/E6TsWjIfpFQX1NNxfOrAavx9eRAwNlBY98pY34U3O9HogyI//vKdK3U4E8VQIrN
Qh+fMWAMatXFMSpCnDivf+zDyaJSKLZoCzCWmfL0wpAc1S+iBl/jRDJexP/Imxr1ksNMKLVmTezQ
JgAhQ34x9+lzr8d+aljfLSVEZZcR7shcKJSMBu3qi9EjenKtrJygsb5G41A4UVZ+NzG8se/AfTBb
nHWptbjUZx22KSzw8X+H2MtjOf9Q51JSCfcTD6rGryMjapMQ02BAGub8MWTBqSnIOyH01xDphCdK
tQJEsqAj9nqWXT6+ec57XaAwU/MaoOvSYNR48SBf89Grzu1PMJpDYdbyTPAUZQf1wIlQZQ0H+0EO
rZ/XqHYYFTNtgBrpf4WhUyut05an/TiQYfB/X+VtS/mBlce4og5P0ZKfFGIG2IpjSW2U4Qj1YYpU
vTFi2FIv10YBxt17fTjsm/KmY0JcJaEoFCzu0jYERhm5+rE626fplH3TbqKn8goKKpfJtezNVZZF
QoUo4hF3XBkQWZn/mIj12DbUxVilm8kewGRZJBQHovQFRJVDbMPhcMAcwxltUJIs2i936Ox7HQqD
OYXaoAOiStGKXfp1f63rPzX1Vjr3KHHbr2upVdBlaZTjsgRILYZm0OuJ0tBe5J3fyug4ZEBCYYiS
aqZZgeie9O6y0Yv7bIhCdyRPeWJJvMcX4P9vFiCdFLwXL4keBoruhXT0+zl2w7R2TBMDsG3xfV7i
D+DWiHBfIHsel9WmX1mxcqZWMyUuQ9iIh+ULehzvOR1hdmlpTpI50JiCuGF/Wcnes2WeFepGhkM9
ixpsVqz8GFRXZTo4CfNrGb/edkxCednSDB38ukJKq0PVzbYJGK0zLov2NLD2hMZTF11XMk4JGZSQ
yxWYvubKANSA4cK8Tx2FT+QOp7wK3SGXHJf+z6q9GCbkM62mMej53Yd6pDZG4aoDv3utZs++tj+A
yBjKYNRtZXcH26v2D6p4BVtphdpgfAQp3hZ+EjjqqJ9AndwMkueY7a8tjBz/d93E54VmjmOi83VT
jyBI8uOLAc0BOWj9/o2e4vbe8gImZDlRQf9bjwCLusKPMD0yjtXJyGXtyDLnCRkO+jvdnhosmZ52
nqK5Js0PQXMkreRr6M3L3d/72Is9wr7fZUU71xPsIV+Xg/pknALPuuL059WN7jTHXnIEkNklpHJo
RaoVcDiatE6XuwXtPQpFVEPSiye1i/+QVaWigZ1leQgHRlfa57+FQwn0OJRrqKH+m9cNviBvS/KL
H4XiMRa5YpY8LghmP8/pDfFrCGc1oLNKnfAjJzU1JUsnqSGWUEPKiCU9K4EIIVbHZsemax0NbWxl
fRHokquz7RPBi3VCBRktq1BCfnOvlze0uVh6yYlNEhbi7WzfdQWdMqyWgnlJCnX4pXHn6bKRCZFL
fGYL3wdGlEHVleIMBYrjjynEQvXKvE7p5E/NoRv8Pzoj/uM18YKW4FEYD/pYodoqf3QlWluzocMM
Wn6I2tmN8SiuB/Vfth35aZAddYOBmDw/99Yn8Bqc93+LzHChntQK+qR1/tZXt6PuT+FgOZDBWJwG
0744Jpeflzr6vg8piRlbqCxT2f73EmQqte+9Mv6oWeHsQ0iKsS1Uk0jJWYfWMMObDTU8BEwhvh1j
1CFG7ZRAySJUqCdxo4Rp3iJCG0yONYEzkMBLKjft//oDk0DoiulRCPZi33pdtxqcQjQr5Ue7Etpx
JBpmJ20gWt7KmKU3l2cFJBg00rpiLT/KMWO5Tc3onP3RvckKQSiJyzSMdBpgimI/jiqGNULVbVRJ
ksnMEKqg1ppzVao43nfjp3a6yWSnmO3TxcoKofQxbdaCOeUfracQItSQHuXP5EuFkR3zXzT+S+wR
u6jMoc00CBegquMxJLfuNCK71JchCDXQDBLc/WRASPQf4+iDCkySKptZ+eIxQzgiDaO1VHQEgDHd
DJFjKR8iWc/K9uf3CkOoZ5WRLRAsRmx1B1sBTTAfpPpb/+qCfOdqvqHXS8zarAArSO7X1Ymir6vW
ikpA5skFCW6i/imabwv29K78N4T813R0VCv8ejqvMnzs0KtZhZYftop9mM39YGWMkP0DI0kb11ij
UWWnvPSh7uUaoWtPKDwyZWmZ44Q6QJa0g+IAHEfRu1CoOPvZxTPqtF+FMhZ2GZRQDZJqDLOWV4O5
jv2k+TSrP9IYotLJh/e5TygK0OEOIqsATl4Z/gIE8MuqdeQTbD6q7N1ckrAiIUe3LMFsWYGOp2t2
W4foFS4kl8/85745vL5EgzgBGy5KMLUxgi7KRhs9e91BnXA2wpiHkS5/ZUN6OybZRW8rkiiUFVeR
jKOqy2wZc/ix+h7nv/QN8GXqL8nFfDBdObOoJDxEETs09iexRhCJc0Irp9QNNyTZt5zgY7iV8ZrI
Vk0oF2ZeQxd7gE/t4nYej8yS+E5SZYlQKJQoMIqRX3VTXB2YwTVCH98e7n6cy0CEMkGjqG2aBOuT
TKmbsNkJJ7TfmzJJOxmMUCFmZs8R2NVwmQoFwyI+JmHqLcnT+2wRagM0bdsl5bbM6sdRvZ41fN/K
Bulkhgh1YdQ1bU74xRyElJ2gdqzKdMw/euR4yVZR3mSiszUbEKH27Fa97KzpfujD476vJIkiyptU
dVNaQQxfmcOCzhzIWVs1/sMumBvHkbcPJskUU3+9saKTaglNBjA9Nj+MevRUtDI1d5k9wnGhxmzC
YPHtjqk/l+C6hkh3Wbrq7w7D/LpMWa2MkPMVRNCgbgUYRXvSLTfAEU6V0anKaqYpJH5VgFnGUPl2
MHgNxFOWU3NSHxo8Q+DYw7z6tL86kpAWe16tCWq3uQabUgPt/FrrhPRkRJK7DFkICAWA5lmGr3CE
tKUH90wdri1dRv0hs0NI/2zpjCIYAVHQ6BFPUZ6WF6bTLLJXcP53dvZSsWEbKh1KkOvAGfXpFmT6
Ywyl6cAp8YVVzMYZlzT76yNxnXjNSgscQ0L+HmllVuSA0PXaBg3y+zCET4ZAMec+qmET7e2P+ojZ
1lLGKLF9YfeSO2IDd1L2dNFCYIBg2fpKLnhXIPlYqUcCsYoSV9RVIdnc/g8k9Mf4//gF8uvCY0cl
LboRt0Haw+xykpbAs33j+m898PAg47fZjsAXOKE6pAkrtKQGnDJwqlLceY6hiU0Itxb7y6Vtx+AL
Ev8lq0+Vwtb7sTeQs6Fd3oUtxrhj1Z+r6ZQ3ukv0+Lau76Mw8Mgc+nGPDzWlPNld+DR1i+oMS3XE
QNeVHj0nyR80zhL95YfxOr36YTSOqdqVcAHmgj4ms+5A5uVxyWWvizJPC+UkmgYwrufc0/Q6+ZwW
j0wmYbW9obwYIlQT1utNQQNuyPIliBMsonEaFXeihre/lvynvi0nL0DCiaJMI4jWtwAK2mc6+ENB
3WVwQKxwrmfJ6IwkH8DV+Hp1RrOd2NLhvpI+tr7q6n5/LN3UnUxHP+SgTJTNJu07ESn4Gg9U7l1N
UuCZfeUHyt20KJfll07WjfV/Lgv+50OqCgcMvSdKbRgokf3sTofsI4GIRnQ7OPnoQEWDHTM/mRwZ
v8F2XX4BFYqLMYyREWhYuGU2vproR3DYKGOq3ZypeMknKnZtDNkUWWwASE4O5AJvXyA1y8iB08bL
v542swr9hWAfUBnkNIWsSsZqwKznwFtENLdH1+TSG//GKO6ZNyG/whFyy8qaKspT4GBQRPvO6TbK
Y3W53OCVuT5n/niSEeXKDBNyLGeGTcZiwrDIEHkxjQ5tCqGzTLbfbIb7i13iqHRX/89/Nq6QLfJl
oF9GNEMtveSxZjuPV0BCXpmBWYaTibquH2dX9SOXv9JTbznyEfD4EEne2iTuE+eloyEwcBGP9VK6
Y1leReqpmo77VXATAk0LDA2uBuRC+b+v9o166MCPM7eIc11Hw0H2JQ97cJ+Ok+QwJcMR9qfaAJ9V
GQJHUxU3jC/Qx+uk88P7jBHyaDZnBQr0AGHDZZo7gXXGQ8w+xGbxWflLSKGojmiSa4BocUudXpSy
KymZn4SMqdMk7woLfz9a7sLRn+ntbL5vycV24xStLYtOAVGOX2l5M2HycZEkisQKsd14maPAHPlC
hGSA6JWbg98kDg77S8FX8001e1kKsd+YmmpUT0OHawfc0wTBpyLCx7T6k3VXULLbh5LZI2w5rBrL
3ObR27IMz8EQD0uV27aVScFLgovxf18lI/RySq0pAZMYV0Hw1fpdvd5fX9Erj3EzV3+/mIqWZAX3
WPZgTTcQx9t303Z9XAEIWb6E+PtjAgMa6IVDjASyqtmhu1QxgQQK7H+zdcpcJqR8YlZKGvKVqVp8
c2JANf5dXSvRaULGp23VtqkNhKLpvqpG5dAZHxm9LWtMkVkiZL7WKdkwMywOJhEujdy6H1RFsj77
YfzmGFrasZaxqeHNUb2X26XfkOmcUdmH+jaMAQ55HGiwsQjZMhRB3ZktLGE0c5bI74LRwSTffqxt
u+sFRMgVHC20sq0AkrTmqVXNY9Y97SPIzOD/vsoWJTWSKSd8QYbSs+m9MqnnAMVsH2W7ir3YIaRM
0GU0JwbCK66Cz7kJ2rOCHermp2HULS5RMm8fTmaUkC9VUbB8MWBUPd8q/ZMyo9XqtA/BA/VtXX6x
SEgYzJnQSW9wSErt4WuUFHcJqR5VOzqz6t7UMyfXFo+WsnF+mR+F9BnbSA0bXEV5UTR/tmKw1png
kGMY3kIvMW7Ys/O+lVvxZ2qqrdoEfEZMvOJIu6YazC4hnjqGZyWsb/O0Ou5DbK3VGkII8aEpe3zS
A6IzaleLNCddKj8ZVQmMzBIhzvUSuk7QX0ITV1cmsRPo4/QRIugyam0eyGJYrK0RAj1TC32qoVTp
LWghySHda5lepPqM/nif14QIt0EjULQpcNomcyri1tGTVv3BreraFiHE2TKBDSMBxsweKvYplzXB
b688hpDQf4vQEhsvlVgfmdbkxCvTU959jfOvhUy1ZitLTe0FQvh0N2jbleaSEq8KK8vj32RKYXwO
w8FwrKL5xoaBs0TftKYim5CRGSdsD2C9x1Mr+O+9IlEd+jyCtEInf3AAXVsnpA6XN7EtBRgYfIyz
p9R4MpT7/TjbfC5YYwh5QxY9aEaTe7B09AvrZwT6LP0L14gOIog3yho8pXhCAtlTkocFlD29gjm8
1Tj0IfQ6eCbEmyvovFqP+/Zt5+tLgAh5FGddqVRDBhdmn0LqZ9qHtP1Mlu4P9vG1F4VUotQISWLB
i1PyaEafzESSqjIzhH2hTKD1hbZi4mn17M4FBqA/THrpTLLXAgmO2GiZT9ZCtZhHQ2J81ifVjZPQ
q5Posm5l3GPcJW8r6T8rI/ZaJkbX1sGvlbGgv1vYp1bXIdZDv5NJ9aooOtatjFNp8z5stUxix6Vl
2JWGG0zsRQd6tA/lsTbdyR1/vR+UsgqxvSO9GChUiIH0jNUtfLmY4e1cMn9gquTYJSlCYg9lRyle
qSoeFuw5T78R5Xomkn1VBiHUB5saljnWsAJlNFE8u3xqF28/R2UQQklY8gxsCzr2ia7KuoucRZo7
hWN109t5IsnTzVmHdQQI9cAKsirSCr4n+Zjy1w5cSpPdj4lT+fOhe2oc3VHOi0wNdfOTcg0r1Adz
KDqtZLwM+dkV59IJfQLMS3QGnell9ih7lZXlsVAv9KEt54LvTkFcTPfpoOFNE/qkj2pVVYc6pM37
llBkcp51ZsR1CTxGb/vpg4Y+y6R83g8TiU0imzPNLC2g/OhlKx+W5LHTc2eo7hLZ0w2PgLd1yTbx
3gc5V1vU8ByNHHt5EsF1UAYP9esuP3dDchwWv5c1875h3uZf5SZoX/6LJXZzwmF9zcdTPCuNjkP4
g3TVc6fmx8wsH1nSOUrZuTmUEUmS+fvO3M65F2ThDrgKqrSydI6MqVGtv1myxWWNpG9sswKiURkf
z8TG54WQbKVOLFMrsGK5djGHF3kkqU3bh4kVgJBWiRGqZkABMF5UZzylnKyrxv+bKx9HiT9x2QpM
yKnUaheQOQGsiEw3HD9EieUM4c/9ddncFf8BwUg8onP9uW7bZR73AJkUA6+ft2nxSYlPubkc4tZL
J8mT3mYUrNCEKFiI0tVgcSaeTtUPFog1uib4PMeRxHP7caCJD2yVtejYeRFseAGI829q97DvtM2U
XZkh7LQsng3UBZhho59Kzc6GMThZcz1CjDz6vA8l8xg3dbU+bKoGjdYwpe3vF+NbXn/EY9AfbVIr
e/iPWIFkJRp7+xEgmFTuQIBlQHbEvsRABvQmlTlAQ25aecysUn8Yyo/tQnwrIz/KQQEzO5ftg8w3
OO7KXtYmtb2NrX6YsFNb8ayC+BKOJtedx6em8iMYjM4WWjAyP/ZkQ+eyuBHqR2bVRZ/OKMWGAYpd
Q/UGhR3et55CBZmqBp1FCiDyAj0X0MXB4CxYxWUPRzJLhNrRzRrEFnM4rjUu+/6jGduSmJEAvBmY
Lmo2Mw7Qh5OnBfUxqHNv31WS0iROSuNDVDUzHXv8BDl3S+1wN4Vr8Tq/qQb2PTM+k3F5X934Vf5X
edCHhQpGbx5uqnU29R5KFIHEb5J8/hXxKwh77Mqw5PU2L45o23bQ16x0H/cdJylP4lR0W1ZxEk98
8THvF+eLi0swYk9+NX/tUkkHjWRLBFX569oRVblhTwVWaTQd5bYbIGVWHqlnu0ntQopcLmQmRRSK
Au1jFZqvME858flaDWxGyxFaPy56QjyZaqdsvYSS0C9ZZWJCDxeW+WWu+gVIfhtJ1MniXCgJRo6S
kE+AGFiDobT4qc/SS00tDzMdPAbNMaLJGClkESKUh7CpVUtPsGhprlz0U3LO9eABMmd+b8THvPuw
H4+bPgRdLDMhSsuPnq9DJOmWCgfTEF+NJtgPqc58YumjE0o7kTeBoMdjaJA6tKDN8xpoomljQ3wb
+7KKzyv1UEWNU8pulDYr3wpECL8g0cwhsWENjau7qmgeQqZLPrM3l2cFITgsM1KTTQwQ0Px1I8MJ
rdqr8h8pzpwyvb7N4FtBCcFHcYtUKib2o1YZ/bAdPzfZNDhRf5sbkKJroUmIlfqDcFhBCsEXpT2d
6xqQkTV5SZgcyi6CGKktSStJMIg71FwW1dhocOLArpP8M0s+EUNyXyoJBXGH0q2E5SMBBAmggVOX
8VVPhsd9b22Xuxd3iZvSkvYgrYZGiFcX2f3Qqhd1ljltqN8PND8rbXxow/mgksZJ+eVSkV2bk4ww
ia/Im0/U1U8QzrvtkKQDmuKJl53NQ3vsTuaRv0q3p31TZe7k/77aG4dmsnqmAKZgp6b+VvSyUUNJ
Xol7FXq4LCj4IfI667RU8xUrQJVj0Ttz1I6qIkPbpETj8mD/LUe//n1lT8eyCTeAsGd0R5+4qV8e
LXzJXdtufE5uTOyNUAuHVlgjOWNuXzqtgMX6MRSWovO4bGcHnKaHrDxBmMDT3O65cfVL5RwerBuZ
PKIs34RK0s2KRqwMoLb5IzdGJ21PvSp795WBCLVjmSHy0vDLEtDbsv4pKB0ma8/chkAfjKEZaO4S
h8+sFu0xQ4B8W6pbhV227bkwJbfr2981IOz+H4b+OtL1HH1jDQWG6Yy+fUgO3bcscPvD6BXQRLEN
p5PdCMqsElI4HZN4HBkQWzR30TrD8KPDoqf9BOZb39s68WKWkMDz0hhUUQBS9s9WUHvWcpdH35jy
fR9G6j5u7Cqxlmap6rEDTg+J7md+E1Mem1MT+L0HOg0MneSSTqbtXfLFMGHP13BHp9r4LvYGe3b0
FsM6jyk52sTV+8LPDdlibcKZGjOYpukQfRCi3Bomas19iUJY420RkmfQVrcu8uIqw4RY3Mq+/zfr
7gucuFOmnZHGRoI76jo9Z8Vfef3wJ+u1AhCufRgLi3lKCuyTUBnNDvQOLYa5Q5zR4xJAaefI2JVl
Fgn5hQGROAT5KM63wBmMr0Ph7Zu0mU4ri4R0SjAcgg4UWBQk5zb80ZRHdbl/H4SQTCRg/dKZuMIP
e8z4J06nz94s42zePl2sDBFSiSZQAyttGDIoeKIieCf4oakucRZ3HJxOusVvv4it8IRMqovSxFAy
Voal1gIRjug5peFFlIK7oi5GBxXEaeIvCTHOfU8OZBjeuXDC1qjmI+TVauD3NLiJbSitadbVpMsm
iTcr4cpMYTOszHIICoWbSZ9N/dli97OJRfyT+U5zBSMUiiEYzLoOsHpledkZt7S+VlvJB74k0sUu
cegiWuMSA6IdwV2J56wz1EkLkDWU/rviXRTVSkgxxYUFl9Wd7iqpWzc1xtklyy9ZF7E3vAqsfDFH
VFaoxbmUPFgQBwuUi+B3xYd+PbS8LIyopRUWtOls/tjcg7w+CAxMPLljfn6fx4QKkStDGWYqQILQ
vJy1BZTYzZMmm1Pmf+XNpr4yRagQYZR1eWZgXRbdfrbLIYEwoSr5JJRhCFUBWn1TOUfAoEl2h6s+
MPi9M4yFvI8qZqLxEQj6rHpN0eMFW7uYkh/7KyKzQ0j7uVeHZIwQXlQ76eHzRGQHR75x7S2GkPBF
OWh6VSEb1SNeaKCK2lxidnhyqaP50cUkGxF5m/w27tKgL8Msm7NUC16rVFpONfg3vXKAOJKZf2ks
w12sUvIs9DYrX8MIbksUTSM9BYyqTW6mGZhOxSje+EGV0bDJ7BHcF5rtgjZ+AGXFl4Z+IfSYzBe/
GwKvbBGn4cEw1KhBziGCxR/NxRs72ZyaxApxGj6KtVqxo3AAv7riDH+1+qdhfP4TKyyLmHgx1U3x
mprNdqlD/7T38EB3NOb0oEU/9xE2Th7cUS8QQvXqhyUKqhgQpHIH4ldn3psFjbPqWgXZhlzCeNtr
L3j831cfDXkTd3pqAy/J9LOuXRdmecN+ny4HRqFFnGrgocV/CSfdkeGzpGmC3uvL72ML+cnQkeps
bGbLCkM43JZzUPalxnqP6ZETjB+VJHW79mCFMiKEjUHF19aIp9xUN9msAKn4jG69ClxToZ8eCXpY
zouPGWgn9HJZZxsvKa8r3GtMISxaNUsJieDBPLJvatv2tSzzghGqd/N0bRJ22g/DzahYOVOIinoK
IGhWw8RuKc4YzHTSoL4LpP0qbzeG11YJG1w26Ska47lVxocYwT75+2bI/r5QqHM0Iyto/8Lfh+48
se5GOrr7CDJHCTUao0+ROieoa0tZHCvCHhK0V1DVlmwF/M/sLb9QoWvo3A3ZAkelrLrS1OzR0Kqr
Gp8BJhtAk5zfFqqMXIT/yTeQzKC6aeoq+BCEKKc9boEWS+09M6IZ2u3z0MNxJHO6NPGrEa2bLBhu
NDXFl3/zB+wZCIwVuBDuiqVO+phqqIKmEz835/bIicNyA9oc9Z16kr1wb3x/2SpGjSxmE4tqgH5d
Bdt0HO2IgOW06t3w1B7TY5S4NTo7/QKTrJHsO2gralZw4tTckrEhrRfAWeHoKuwLs3J3kA2YbgX/
GkQoumlfZ2XRA0RVG/CDU39Jf/9F5pXbxKk5BE0cQYOz95qJ+Oo4eFXH8Jyl3OITMnbapD7uZ5vM
JCEmk9rIwpACzyT34XhqVMnLxcYVGjcIEjSMQF0asf86DtJkWbIuMnsvflIeeCBoiWtfl1eBo6O1
Irkmv33+fo0nFMBcnQrLtIzeawl14sxr6ti1lu/7XtuMNoL9V0MPGMVI+GujEjtocXOrDh4JwW8L
AtV4rA8z+306B9iC/Z0QxmztDd25rWaVHXbm4On/Ie3KmuvUle4vogoQIHhl3NvenuM48QuVk5Mw
zzO//lvKvfcYKxz0JXl21V5uqbvVSN1rdYOzWB/X5i+T/vIQ83sMLi8oiYHHyxgY5rAEZhLbukSc
WeoEWX3XzzamcG5Qmo3U41sW6XXxx/plFn087lZ527Xi9r0v+wa34D9IiP/TMZc5rVeBDDtzS0fU
Ab2PxnSOTBP9LQo/lz3qFfJ7HU3u6JejzZSOcC3sqZ9klzEwipLpXiFmbdA428JIgVKyKY1uUvWZ
HWoQAMfkDG2lb5EsogvaeUyCQ5iGbiFta0zv871vR6vV02FKJzwmtRfMg2lO98Bo07vPysPqEKd5
qkC38yxa0r3zeAPLJ3AZhGu1PANW7h71+pNmLkwe3DXKOymb7WEWdenvlX+Y3cHhRA2FynxeMkd1
SlF1jq4MwaLFbpb5Y6NT6VSYU3JbyXqcYAqqiwRV4L7jbGC5rZSXBDqZPWAXaOmgU389kUdcvy+Q
A1W8TMg0sht2GziuXDPCtsHULeD08M5KTnos+AjdK2ksy7BkjRJdJ/yYHY3MsR+7EBmqLaJra2rv
s0zp7KU3QKs5yPRVTYvvGmj/bY3Eogp+JwuDKxgNGMjBBh4wuO+TqFv7xMQklKtMPQSJzTRYzepj
UbQPx9l+ZxHf4XBnZBUNzVgYwIG4hdOCQLE1Xo4RdgL8HQKXhOXWspJowWkvJTqebluQrNbgMFpB
xVB6x1D7fv+2YxyU3qb6ADbAyZXq2p77hzZ9krXInoinJ8Ex1M66YfLyDYrL+ZE2qcUcAapNQkda
Zqf/dRla5KoNAh9N9YKr3Die3JV8j6XBMcu7gYKmOhaNV+xs0DsgLo6IthRTpMDPVzxnJtltlTzr
5EM8Cg5j0Ypx3z5KZcy9KbFwmr8Y5G8y/bonvzODy+2zZGhrWWBHpupWjk7mIEgH+9XePxsC7cH3
h8c8QIRq1gGQfay+sOwmeaGv6P8VO4afiUokISJXikk65N7WEIjWU/KYFHbuxq7uSTcmcXQn9vTP
IjazvRSO9nXUEpguRo8ZP/1Jp6hDv5IxuuAeZWd/cpUE1rP8CQTJd/mNqC9QCMdlOSVq8bbYokNP
t1efkQJFV9TTbBqgb+8kGq8RonG5TiZ9MYQDRanxUb1ib6j9CVRR+OJxC3e6Fl0wCuG4bBQPfTkt
eMBwO0/xDafBZ2IUSDeaL5/S4Ncf16G3JGP0BVKRUMPkB2BoCxanXEN0FUT3zTyDGELv5Cm6oyun
luvHvH48ToA7/TEMEZT2qqFDWoyfEylCdK7PBPmp8QZvxAfP586J3YI9ey4eE6BZGzvxRaXU7rmo
agSVqWqohG+DlOMslrVwRY0x4DJ9fKgWf26fj00TYXCZCrLP2pBW+AKCePZN2MWRLdFasqNKFG77
QPhwRFMElpJvtRy0vuh1HYevJV3p0yXv/IYKsuJO6amgQUY1NFQx+FblfJ5KgxFH7Ty6UaiT3JbA
LjY6ddLOobPmFHRfRpleh2NcPI9hLv36Ifnu6Gf2b26Lab6OJM1hXxneScZrG78cb9QOJyJ8cFMl
cWdkGOPBs65gXeOZQXfb3qWudQtdPVc7M7kb9GpBDQPKMMZtIoLeOc7eQXOnZtQbZScbKGv0Jzz5
OxNaF4OosalDAzxTGn7sDdeRqCrcOarfgXKemZE2zeMFC9rNM553dbuLIY6Z4l381w/rd0DcYVpV
WariLWl0oUETJc9qJvj9Xc9/2zh+hi6TzRgSpjBkjArodd/JRedWq+AadD8Db1C483Nupc6MM7hH
78Yfxkvtj9fQJMfKBX1Q3pDPx94o2BxeIgGtsjSXa6Ct09Nc3yV4WFClq1o06rgb0RujuIiGqoxU
SaynI7e+pLNql93jMl5l1k0XXVJV4OaifeLOMA1yH4ocwSYV7Qq0PHdrC6Ir0TzH/lmysYlLFLI1
WOPAbgTVBy126osJptjEM85n9S7LfSnIr/Jn0WTgbgBTVbMMRbcsjb8LSIceFwWEBXDyZag/RJHA
+1gC4G7EwdHyz+/zH/3tCqHtScLvx2hnDkPT0SExm0ArpY7BSqaLxip33QLMQ4oqyyqqVD4fQQoI
TNW4R2kkHfKbJLBUKAjrFwPiS3Noef1our/h7xtELhmpSlkWK7snUofC7kbDzZLUmcfalcvTMdJe
IfzuFOPcME6KDjzCcEMtaAy7BgdAb4PN5wzt7XsVVYboUmr/YMH8K9SNNTza8xoGa5b0g96qo0ue
1k8TU7pD3w6j4tTu5wftTv4KXp8CYgrQRkzc5pcbJXGqbcC5CO+kuSl7GfwaSXW/Gjd6CLkgNXYq
fGL0IK4hglvl/TS5weNWt8ynYupHxudhI3ldSj8LkrPst+zodPXz8V6yk+OnsNiAcaGuWsmwNBLA
0uklNh7NpfYH60tpgaNYAWtFFwyis2Y3EDeIXJFgRWMKUJRzZv3VxKt1ft3Oj93S2or0/di23RNg
g8TF4EzlygyhRuaC/2k8K7QNb6CaY3lVVMSXxopz+xhvNztjJogYmgoSTb7FtVZLU1dDeGkof1bI
KbLuTKFyMXO2n/aLydCDMwJFNy9JAcZRSZcr2ETujKvSn19MF734vvyJdZ12J9FX/K5Jukl1FSUr
Lr+4JSRjPYxyisKjGJ/rxKuW+0ZEdbgLYaiKaarE1Ah/v51L9VymzYLyXp3PWpE7FPSj4yhqLNt1
hg0M53aljgJgsJCzlglNZWXmmhmxTQJZkknUSLufHzdY3KphxjMD5Tk7a86Kb103mB1c7iD0cqW6
8ikORFMKez0NKA/flpBL/QYpEbcKbJt942q5bQLpMbtpXCuoXPkv9UX8KLF7WONtS4WjqyD341Ji
0s1yqxgA7Lsss41mPK0QBRKE0w/n+snXNyhcItTB5FC3IzzDQum2nvuLZCs2G8SUvvWLl36RfQi6
IieGnugmZN8n3+xjf3/3paR1izQBOdYNGy2u59nSHfAX+7+RMDYGcj6Ju9F6phKWkZDHOP2S0tru
FcFhzfb+p0W0DF2jeNYxZYMzpU+g4N4UFOHV4D1HD8r6ZuiwapZXrst1RQXXcrsrt4HjTJoTcyED
5EZcmneOrLxI6EiE1vnxuu07/AaFCzCaKwUIH4EyOTfo7GbzuY71WHvweF/CGZk7AsDdtLsB5CJM
6QdzTFs8bvS5A4JzF1XxU+z2dmo6C+ZbxCXPboRtALkvvq6uJ2Vk6yhpK0bxNGeQ3WObBDvF01Qt
ZheCWgkI/TrbIG5f8IFUiW5pBd7HE1TJeWUMrQbvK/X1rtMgCztABHkwo9M43beoTONIEVQ0IrvU
97GrxUU7T6WBcm0Z7Ma8RMjxlmjElDnYQVTx9zij2aZhFgKkKe/7NojKb2HmKV1uZ/rH420SIXFJ
EP2KCbppsILIhi6BPGIz+7WGEXTDTxTvGGv/w+/N63ixT1NXxnFib3jsSnbxDFwAox2z9nCJAh/H
NxOuuUUTknvtOwp6D/6XoSifMoaQmgmzsEGJC4UQpodgZejeqaCHIPyU2I9kyzLRAiAboFV87x5x
2IZhRuH27I5b9+u7AnDr1exFjnzKg986ScDc+D84bvsWuadh2bEV7b4XxoVGN+EiGiDcrzc2ICwk
NscVWSN0VMgAUe7qC5tmne3MiT/inZfxB2DfBG7CQoj3fvZJpFjQKID8AneRE0IMNFVzggdtzKqh
z6Zyeju6kAcNEhaSUB1pL4ds0biAnk3dbKUUJe9gDV6mK9eFVeBLr1a+pkZnG6PkWdkkmh/byyJb
UM5NJm225nUGaJErp3E1/NXUvpRNJUhWe2kepZup6yZcRDH4NF9YXauPWMmaruhUG+xIIYITeTeo
Nxh8oidNNkTTCgxp9rMvspe7lSN51Jtypxoc1gwgn0JnFrX17wXaFpZzkmap6ABOK3YZ3LO+vCFg
kQaNWutGCgrfuheF9v6W/bOWPDGhWXbpgAErREGvgLnUk9W/iajHTLBffN4v5LJsFwVrWaifw/El
FfGms1z3c2S92cClixy5cJB0fEIWEJgylisK1jSl8+vw+3EI78fUGw6XMQqt0Tuo8yGmtOxhbL5L
bbaihQ1gVt84QxJfJ5PoWlG0dlyeb0oJT0gN9qdbXhf9r3g6Hdsk+n2uKFzKqFDx4oLeibx+moka
VAQBdYwhWjf2902m7ZI2WsiIddPWcz58m5PXtD9pIDdXIPFbm6JZlb3DX2FC1dTUcCvKv0illtHV
ZQy4PC7tqL1Vlhujh2ro6CjJb8XrBovbHglnsNnEWL7Rb88/5vo/h5fkwi6eCnd4aX6dbYkqW9u4
7aLWDF6TDhk2CYfzulqnTsjEup/6NjZx21V3ramvK9uugH4aYdV8bZ4NV3mYXGDeRL70QfSsvRvB
G0guo8tmG4KuEJASDXLzatRf5+guTwV3kru+/obCjzfTvujQLwgUi57WnimdCRKEwPN+FG0bR5eb
ee0VDQAROFOgrbeWs60q1/16CtXn45jaLV82nvDjQnSD1ZIashoLsGRwJ0P7FLtkeXgZys6a3wZW
74pKzt2TYrN63OFuxI3WQQcHYbXc9q1X48u40AQnu8APfnzCboxaa7lsS9TTrpW8Tp2dyd8H3TNU
Qc4TbROXx/V8xjwbq8SU/LMeBvn8BAYVX1+dJPp8vEv7a0bB/AHSI1PlTz4LzQw4/JC9TfM2ygM5
q3AxIspBIhDu+KNa1tcTOyLWwc4Hp17vmUhhijaG6ILWnmF6YeXKb81RIRe9GcctoxzXEdS68Tmn
9l+o8WB2V5WIoHc/Yt8guPQ6YGhWzTp85cRags/SL5NI4Hf33WBrBJdQl04qEmuBEem5PeNOxE7d
9poEUlA+iJXahWhcau1raUnqmVVbd0X+47st8nq7IrgPwVe+L5J6FuLxeTVD60uK1kg3v8wuuwjs
bkIX+nKX+NQ/U0Hw/ktK+me3eC5evWsSkLKgh7x3J0/5UH3rrxNH9rsP5rXkpoGoWBb4PT9i10EU
DXQcgCuUU11A+eNVSz8dx69oAU3uM2oxhzQPKTYMzRkPuq+c5PsOV8SR0zqSkGJu96N+44wml2Jl
Yx6ScsJ26YodBiXGIEEnuuCjnjmHqPLfzYKqjAoJTGyYhuQ+NXJVTotuANhQ5o5Cvo3ZTarh2Epf
aChIuLs7tYHiVjEeNbNQ2O1SZN4mys1CIM0iYkDY9z5Vk4lODYq3Hs7XrYIMCwbtAaJfG+jcVk7t
C/XWwJIDFl2xJ1rA3eT0BsiXE7WSoL2EfYZOmPzJlG/5JGgw2fe+DQK3ReGYWF0244yvv85+fx6e
C3ZnoIL0lDEc/qk93C6pY9W0GR76XSV5luhTbTi/E0wbczj3niM1Si32Td3FULVlM6Q95FIg+BCf
anD1SIJyb9/r/nEIvpggjaVKjQ57Emt6WCa8cuPsZQSVx2btxxHVMACkKWjm404QqdZwhqxIQ1Hn
lxKmEur7tWzRtPiNKP4x1K5FTLmT6nj00/lXP+RW0hjDOEE3JXpNwLcq1/FlUuff8rsNDnfs5oll
hEsPHNb1iVLCnz7XHuPoYUIZ69OxUbthtAHj1y8e0jC2AKZML3XoV63oVkoEwB26CqYDQrIAwCxq
Xy6ftLz6rduijQ1c7smgLGzRbpjcBMztX7IvrA049S2HUtySNjiavDEQPyju5weMOuuWDmoGwpOL
rLUS5STt/7NPrDu3aBYQri4+ezI12sLVPxzv1a4DbgDZUm/qcwigTU2fwE5FmhWvkL4XFuTPxinx
/gyH/R8bnGFVIT6twTBZ0ewBdOdDmQR6JkgQbON/ujfaWMO5+Zi1FUkrtnxRPQRdHCdua3TXUPJ8
ziB8oxhJAP5Q99i0XW+0mLYbboHxeM914FtrAqrVdEKL/xp05rmdBb64u0Wb3+fODLOQCnkq8fsN
DcGFK6FwKToNPU2RYI92D1zoohM0+phURb/D+00ia9OXyQhnqL5XuVtCrHA96Y8VaGFewydGvyYs
MPfWbovIRXIVZ9kaY/jNXR6y78mt5rGPnKJ0QI07o1FWhRh7Ibpx2VtPFQyyumzpaED+8d6+cUWT
hEPaWQviGp03yWybfe6NIk8UgXCGaaveKGMsT27e63aDhv6++8tKRCXS3km1NYXLUnWOXm2lWjFa
lM2nRMY3oZnYWpY9RjQL1En0wrJvFPTdVIyfgQ+aO+6jDvdvbTYjWVhfouY1rO60VhDB+z6IhwD0
7xMowvB3fRBiNeO5xlRiiLTX/iAuC89rQDT/xyg7ewwTfVTtZQ0iqxTvYGh3V/hmIrWvumWRysmN
k3T2lxLEckWfyzdynl+inE2fRfGDHlaZIHHsLSeBE8JMHVOR/OdOgnJdaliyL+rUltdPbds6Yf/t
ODuxlMenxC0IVwPOcTnFdYEIM6vIjmh+Ey2F01DtkliVqBxkmegnLIw/qCoYUlC2c/6x1rg9APM5
kvzsaVfrOfXB340HzPMc/N5lBQ7If8BYatmEcZ5ZbdOMOVYPCSrUbDX/vK7B8eLt7tAGg/19gxEr
0RKtFTDG2R/WgDZ+L4LYdb4NBHdkGbEUJmsPiFn5e8T1djt/Uzr0wPjJ+GIYr39mD5fg5zmvhrLF
Bpnxy4B52zw9mYaAf2AvpRMVH2ymisMQ1xHv10wiVTYPFNGUZ12mQ4a2yxZngrKEIHp2a6UtEOfZ
S5EUiT4AaG29xVGd7PqX/G03kDZ2cc5tTGEXTkqFxAT1VnP5kMnXrRQ5USyqbved7m0BOcdGLspN
yE2i9JSvMqn2NO07Xkz93/GENxDOs0nS9zWZAVL09aPZZfjcHR8WInq5ETkD590KaCikQgcMGig9
aRgcSy9/K0bfLOF8OjNGiLOncAN1DP0o/g4uGzfMPh8v149P/59SG5EVcGpYlPG6vPfqOBtXdD5l
OPqU6HNefbKWLLBy6ndpewP63b9b2gVyMp+I3tjH0LtL+IbMd+xjFCqsohUH4lqU5BLNRnQVRYao
aZet0oF9vEB5A4E+pdaAonbP0vhKen9EQabYYBgRxO2ue2/s4cJ2sLTeQtk3uX34Wk13WvyaUEEK
2i0iCCHQCcBtNrqDOZ+QRiVByCCp4iBiqcG6TqANqRLPsEO7vhJP/e8v3xsgV+4pWihnIBaCe9Bg
Jp6ZKU6tx/YSqWci7PvbX8E3MM4XQymOIeoDMNpatiJf8G3vgHrl2O320+vbGhrcZ03aSVrbMRR+
Da1gDsT0Rftu/o9R/IxvakK1XMfMt4uvrJs1xLRIbHnHJgnWzeA8D42e0ENQYZFOv/Yphv9GPN6o
ueBzbdcQaGGYeKi2LDyvvc8UpO8TEI/NeCGyliu5ru5KyDwcGyKC4LxNHdQ5wwGBdkKruBmKwlOK
5fkYYtehN1ZwPpZlkbpIbJBwqb4uee9WzXOujyfZCoxfJ1QFz84blMY5WrzilVXJABV1X/uO2lBM
6izBZ4VgxfircSkqK1pTYDQTuZDZOlfhKtgUwYrxwzmdJK80ZDOtSu/oysey8DPMOmUVdNfOx3uz
n942K8aVIsM0Q76QTRCa6Dp/yB6pjxl8P3HGxVsgQCqebxbZxpZ3UwdPVjenkY7lCyEhnWfPq5FC
SIQ6xeKXs8DzdreKauAXMaFoCIrS91jRnKBtYMasRZKt5W0+y9Vpxpf68RKKQDiDOr2hndoDBOLy
t7qVnUx8OB9D7HZnk40hLB1tFm2uDN00QVvldrptvpoBcZWTcY8rxFftLrqXcaEnetDf3aYNIldt
zWPYFgvp8dpkYRKtOkV4Pya4ucQAftcK0pwIi/19Y93QxFkXV1jBsU8MtB8a5yiPnnNaeGUcDRA4
EvFO7NbfG+O4pIcUUofqguWMI9UPddNw0kj1QN3ReLH6W8G8AePSn54TDIlnWEkt+z6oD7Va+0X8
aPS2TjNH4Ce7xxJ6ijEdSXFk/PTcQJrOqKIEK5k7JHeaj6ub44Y+CrJz89XK8TiZe9GTqAzbP983
sNx6JuBLj8YYsK07fGd8w4WTOGVug0MZb5OiZln2az/Vlxs0bkFLhdaTJMUwcpSvxhqtzbHqqiGS
JChOF4k8TnQQTRCyTPEzpmnIyCNQjeXvdWQ0cSSdkjELJ291My92TTCVaDZGd708qARnzP4+vsFx
0afKcdLHbY6ckjyPy6Nc3tHxQeArIpO4qLMGo7RSyLjiHScMMoxUjaf0ZbwC8+0pu9M/i/gEdtOk
+WYS5yN9FNJ+ybCCdQHKCXyJCt6lRL/PeUW9ZKTpZfy+qn6I1k90Ea0XK+kOXICnbB6rkcRtifUa
/eiknyoHArh3igNFJVDcihxgN0O9rRZP3rxouBzNmQOsNLPL4gZakE6inUgs6A/axbFAaKpQ3Ef8
RFI4LIWhVnmDd/5R9wbLM2aoXDdfZRFT5T4OBhLwwQvKL/5+cgrjTp1mZFyqrndGfY27lnM1NHYl
ksnbixwQ3xFMvWugHVE4N7AifHCj/Q1evZS2kjld9aHPT4LQ2fO1DQivdjAVVJZCCSA4FOvzEERe
ez19Xu6MJzDGO5VfBoNIU53937z3bSG5q7CmG0mv1QxSxhuR20LY+kUiSmXakixh7jIzaRqjj19Z
K7sNyXqXpYYiItLaXVwFksm4ZGafVyxENgd1RCHGqywoFo3WJ8M3pQxK8+Px2u4uLdMAtKBADSFm
LivRUo7nKMYs84AWQjTnWrp/DLBvwxsAl4f0xpxDPG/86CI0Vs/s0PeUCDBERnBOOKMLZVVa9DKo
9dcsPA1WcGzDXjTh8uh/i8R/T9edHqsxa2KeGmIP/eCFk3FlKpO/zKqg9BSYwn9LG6OJSqPHco3k
oza+DL/Th7E1hXMpa+wXImMwz22KoKovMy7gjeHPfMpgJ+HGbTtSpyDgAMaM3iKpSG3y7Xg/BD5l
sEXcAOgLjUONdSgryeiPquJhhveaxIYg7zDf/ykHbLad/RsbmMTQyolIDKbDbIGaSH6blV7eDbEt
A5CxUR/bJdp85ocbQAxmJHU2IRgLXbaH8aUScXrsVo7b7efCPYnWkKgUW6MF0SnzUsyO9TZ6Iv4z
QbM8Htuzs09ExV0KWEsw3I2i7b09s0zLeM0HRgH9YFbOIL3S1D2G2PugfofBWRRPOUrTFRiTIzvJ
ifxlntX74St9YGLU0pkMngCQRQjnFe8AuYSmRGEapm0/uNCQYeS5kVc48YvyIPvsIJL8YzjREnKp
rWkaJadKB6rudvJrlQQm3svC9Msxyp5fEJwvmkYU0O6D7+39TtEa/TJZlg+uSh0mODWfzA969mPQ
Cf3rriIog3YcHXC4IbDwEm0a/JW8mYCqCYUQiLv1xyn5GE2/8f2wBeBv3rM+b9S+BsAye9ad6sQO
JFvBDWXHBUasc0+8UcyXebfYmMTfwrer1MTTDAkbXV/sUAmkVb4dq9Il9OPxXomAuAyedFSX8gWm
herDOl8S/ZEajiG6dWNefGQOl8OtdVLbNC2YDsgl1HFXrQ1OaK42OEjsZXolIhIqgUdY7O+b1FdD
7iHrM1g1GqdxdJr56XjVRL/P5fIIDbFo9oY9a+xOKtSBP/zZ77Nd2/z/8GgtTCX8/7nqmsZlEp3b
u3lu619cnmshD5CWeAN21Ru8/tZnJgqXOdM9fWXCLOJnEdGCcWluMtYUvXrwZ8u6o/QzqX7jbNja
wyU2tcfnaUPw+1n3VzHdoA/QbkUzRnvJ8w0DX0LvN0WNV2yLDIw6RqNzrHtUXq6lTHWP914EwyVP
FTraoYwLNbcY1GdQA/mVNVxUWtrHMMc7Ahbu99akBsVgewRr+sQb50ddNDB1nFiozIc8yHPS3MLv
d5Fh59pp7DCAET0siSBU9mbakJxB9IUpMnyf8t8ckj6DimLI0Gp8MQLZm4LGCc9p54T+7EwX41Q7
cWOvn49Xbz+hvYFy/pyvZQaR8BR1QnHd/w0Sac+cL516y9hNy1ngEf8SrW9onHe35hAuVAVatdjm
A+MEKILwBL4m0AJUZ9WVzpBVPDZw1wuxoDqTWdA1nqO9VGI57BYc4aOCFk0wR5RN5DUiOoz9SmED
wyW6rJagaK1g8+TAegqDAddYbWHHXwy/DtJAJDyzU4ITkI3+YxSX9aZ5SLMQJaQ7g9tjqK9z8qWu
X8C4ZNfStz9bP85B+lafu7CDYeoCUQJq+k1C8YFnOccwu1G2sYjzDMjTh3k8AyYt0odEXgJrtZyI
4DmojhKBGwpc4idSzCLMS6XA6lWp9dA2yT1a1e8qtQ2OTdr39jebCJcA57kdFovgcCVP5YU5O9iU
Hq3nxWfUxKDDEiQQkVlcIpT13sxqVqxa2cXQ7nsMLgNcEE4asulPBdDGJi4bxlUCGQkCEBDAX9R0
tbNV8wTrxtblCIP9D5uioV/DKlVXrFva/VBaKwLz0hAHnRz/D94Q0aqxv2/ANF2ruliBQUt1m2cP
k/5Y/Mad8DZaCZcb+rLpaUUBMUVOUl5m8iJYMLazRwvGpYOhbhd0GjAbAjZVlPvQGIgCckOuCEr6
xfrD+OFSQh3LygCqDhSN9cMQnY3Wi2tB7Ih2hUsHUTjE4cp2pV58w7BwN/bY1LPAlwUg/DM9KJMV
DJIj5xBk0Xq4LejzPD8c740gXn56pqfrmoYzDOlU6lMTpzkVEeCJzODivokS3I/IMGOVWzscb7Ks
c4bh+5/ZwcV9htmUadIAIkc30D216+TvYwDBAaBxQS+34DkPayxUXtY2xobqMjrl0u2Qi14nWTAc
BAv/hobRdyJjHnlA+3D7OlgZKAkRLUV2gst9GPD8e2yXaHe44Nf0bjb0CHaZtHMwbeF11rPS14Lj
c7eMe0vLvPYpiEWUee6AUlkvY3+ljqcxfs6sjyYk36VF1M8pQuMSQBsXppmtWMJUCm3wVtpzdCNX
V3L6VHWf+kRwayEKIS4XpJ1pxdoA22gyXyeaddUlIoMEEPyjGlS3KnB8IaNVvXlVQKTWsERj4gI/
4J/SoPtGoV4KCEn7WjZXjXIpC8FCCUJI5xKBnEboOjKYE+jXmXadLLczva5M/9ihRShcJkATWykZ
IVCa5KWYQ1z+N+6gf20bUakhWjEuI0D9mlglOzb19DL0ph3n9781nLE9m3X2T2yO/67uZNwcAaR1
mXhE4kHO+cd4GlNSsoTDaXstNMBDJxCFnh3BVPN7PKkstCSm+CjWbfaC3zmmZJtn6hlPzaU5M1lD
S0TAvb+Ob5DcOkYkrdOib3AEmdWz3oCwaUpPSZOdf8cv3mC4lSRRbcahWuNDi57r2ivyq075mNa/
zvb9bv24dGqN5SqPClAs+dsPDs/+u9XhcnYISF8J6oP9rPBmEVdWlfVQTGnSwqJ48SC6iZbU0/Ga
iRC4RCp301qNNbYmlG+s5ZSIlCBFW8+lzihJtNWI8PvU+AvdU0v0xUq9YxOOIXBL/t6hh3ktYjMG
xBKbnyW5ueooRF316eXPYLhvqSSrjTTTsO+gYG6mcxJhruQ39JA3vmXyN0mLLmmDlAHDyCN7Ua6N
6SUXqdWIlouLf0ODOtc8AKNUPmb5PdpenWT8drxWgiRjylzE00Ib9DXHnhDFHliWsclf7EVrsWw9
0PzMj/xK4Mkiu9jfN3k07uPVWnLEymz8lVBnUr9lvaDG2T94/heOpsyFvoF571qTmDOTyE60p6ia
Ayr9XVmzAEhkCxf3KzWyTCfI0V2Na6nJS+TvRP311qp3vsZFfrPOSxOyyKzTyzSeK/VSGIJ+xuPk
8hNreWMOtTHocLUJouUDblGyQtQOItiSHzMmm12fJVB6JyznQ5DDy8bPdTg6g3mqZ5H0p2BLeNYq
NNmsqAJZlpkgeETxYNVq57xeguPIEcFwFVQNNsp4rWHP2HpTEgyY1m2e/gyCSwC62XRaMSFQmkR5
GOvoWpnG2a6n7vEYR7D7PLOE1iiRJalYMXN6bpsgTwWNbqKt5wM+60NdNfH7ujl7xuqo9StNNEcR
MXKwQPj5c+2fqOcfyyOI8a4y2/lifs0sb7TuutkZV6htld+SVKQiL0LjQr9vSVdkzAFM86kjN1F0
mqfXMX9qxvuiFhxp/3Jn/GYalwPkiaid0gBMaT12b5NCdk6ubU35fwp5irybqwZSfakaKUReG9W/
2/RuzZ6EzAECCL4lTY0zS+9aQND1XqKftfa8jh+OHVsEwVUChtxUpGSHW153UJ9E91dUtIOthNQ/
BvqX+9t/9ofXBq1rq5VmFkLp2VjABjNA7ry3QXRKAtVHlgtEHczMuw58nefKqKMx6VN2KPTa10W/
p0WQ1BeruKrI6dg0QXJQ2d83ebutolQvSwCVy0uRvjZ/WA389OgyhivJOni2PpWg17/R2sluRISM
IiO4egDKuxNNWSmVG6E9tmAeT37vpeDNA7h0MHZFNSss+eQ0tCvlk4nZg0gTzPaJHJpLA02kYFqV
haVq3tLQTdVTLhrJFqUaXrZQhT7XmqxYKy0g/npOroxz/NJ9tUD/je5J6h27l8Ai/oGlB5UXWtBY
olnuW+W2g6gO/VMMLg10epTImMxGRUDB7qF0jpWCHDGT3GNTREmAVxtT6rKZpOK/K9c52YNxxgQk
eEYJiNON20kkgSA4V3ka81BbxrKhwMvmu1rtHXjEOGjuIBpqF+0RlwJIpKVawqpDSQttZYV7a6qt
zIJLAREK+/sm0UxxKhct26WqjG2qYNQqam2r1QRf6iIYLhUUet23qgVj+vDGknNHle/jXhaACPIN
PwbZJBoY/Nhx0EB8y+6L5i42f0PJcftZQLhcoNddWTfMkKpZbBmMwO2fXaCAvZ7bkbb674c0JB0/
dMpXSFraUkQcqSnuwl6kAcR+7eBE459YopWm2sA+qUNaPfSSfGvUaHxtRu1cd9N5WK8ryJYrpBUc
3QJ/4F9d+ogs2kAAu6oXVb/Xl9dSqObFEsyRady3Qj4U6twwd1D/w5VvfJbPAPS6OzGfiygLadxX
Q2UOA8hVEEfSiYkbKCf1PrqMzgoBzDoInd/pUH27pTT5x5hk1aQ8YudeJd901kcp/64OIhUg0R5x
qSFMMQdirTAJ6mu1cRWhvvrDMkTj0kKu0agrWe6Wl7uleiaFl4hGsgQlG//wMkjtoJoVVorgJqdu
riL1Reke++JKkQU3BqIzXONygxnqhp6wk0EL+nP1wGpRPaBXTBuvdESTP/vJzoL0LySHVVxYv08T
Y4N2mZ7ArpH+FZHEhqb88cG6v/1vAFz4yEuagQoE38FZ+5ck23X+PRWxEf3Lir1hcFEzD2VjlQxj
jdz6DDlDR3Iy6D3ZzTn3oCf4cmySEI87U81cNv6PtOtYjhtZtl+ECHizhWt0s5sUndwGMaJG8N7j
698pKt4QU+xB3qAWXDEC2VmVeaoqzUmU0TF7q53wUID6K3PM2O5cVotIPxeoJeQ8qI1zKylDZnut
5etpeZhirxk/7yvFfOQ9zL2tIedDadeITQQrd5sYVBPV2QCLrS6cQiqLTS4ed9duu3JOWw3axOCH
xmbFbnZYH4xLc9QDmlmWFMd5k5DPeWHFqCBX5ldKrjWQj3qMp515p/r9gWpkpvyJO3YzMPAvGcMJ
DL22ZfFzZgX7+0QYAz8MpFHmucblCtG+3LidstItSjMwYoqfjdCDn/vUCsM0ig3E5NqLNn3Pqdgr
W/Ydc+NnfSxdX8haj+/3tZzZkSl8yuLvKwiGk2y6GXr5toyo4UiUShxKZK26ClUJSxDXQEF5qjj+
2t8aytYMDhd0I1OEpWRKMdJpTNw1DDtxAOR+4UduQV1U/+O28I/P8tOe9Fyf53GEvM7rPsseG1NY
3gjPCDR57aH68YHBXLi0vonjIKKa4r6SIiygNN9qaHfUnzCObn8JKbPgwEFqzKbI0WLkFkbodMpj
j8pRNGvNlRsOp1oijlrKlzhsQFMbkrQTnNWKn63mSe0sFKgSyXrK6jhAUIHcackMXSx/ZspDRZU0
EDrwHJ5JB/6mSMT3m/jS1d8nzRNk4ryjRHB3BLVPSrljKpThycTWyJ+X2tvfd8qUeXLzseqHeLLY
Mt33bn+Ugv5GesgxHNs27RKTUUUqpUEpxaFB3ZqVWrF1i9OznrkKUoEtZV+ENZscHgxqIhTR8nrU
5V4qO3JjuvV4WE39WTDBX0aYGrmITOfNK1wLFbHp2Rk+nabFVvzhgFSts4AmPg6SFzxXiF1j3rgD
4iYHCJ2UxChJg7eCCgF54cyO66BITbuunUT+a99CqP3ikKHoMwW0b5BlRaptGp9ipXStD5BabxHO
5ACBsUp06YgNm827HuVp6oNCkaKxNdlbMw4PDLMfY62BCEXIHRP9p7mg2ksVOQLVG0jsDt8Epitj
OM/sKqKh6XgF99V0nvLRqRS70u//aHP47q94ksGoosPwrPAkaYcQBBIUlzClDfeOyEer71sR2qSy
bKvtS1k/SsXfo/5VIV/8hKnxtTsG2mlLa4Cp/WbfAKWJG2rOqh7YMCXRxQRFyZlCh6T3pfyX7wIr
pWSVS6ZjjxnpCebyWZ7hJMfmLLqpZ7kfKxj65zy3OLgANd8g9Bn07MVPlvltAEGCIFH2Ti0mhxGm
JExzxi4NaHmyS722ly4IRe8D9sfohC1wMYhoVP838KXgK9DiGTGGFq/zpRaP1TyfMFDR2Rdz9Sx/
E8PHu+XIart8YU1by3cx+U567NW12nyfO2hXpYtMlWXV1M68KczGzibdQdTG/zM1OFcCqaUZ9xHE
yP2DohxEKpZOqcEdrV0KOhnFwve16DlbPXEanYV6g1MyuKPVnEU97kxsxTxJmHy7+FneHQw5cveX
6vqVfrMl7HdsjtS11qtCZWvVCubtaEm3fazZmOJ6UhPF7Wf0Bk/ZfWPlsT3Xqz1W3Y00UEUR13Fh
8yM4H8Jc6KIVDdSUlpZtHmp/DrrJLiaEhUIbEzhulE8fINcHP/E/DvUuBt6sKTKir1u4eFapO2IC
cJ9yankpj+IOXCke87QvsY3yAVNxZQwjlYLyh3w0Lv0vNjtMUGwq+UqJ5LHCiMQqHqBaZEi2lh0r
rbD3jYZ94d0R/7Z4fDDcNNMpn1mn4pDKdin9EmekdXIvS9xF+Z7koj1SfWKEN/Bx8LVAY0BRQ6LZ
nlvZKbUbWOm+UpQIDjQmCVR2lgARRmP5U7uerbm71dLxI8VMm7XjsEMoBmMKWUox6o3bWRlRrT8S
mhAGwAe9pVUtdF2DN9XKWZvvpPSwv1LXy/I2OnCYYRQV8scTBOiXyQtPgoTpWt0hO8z3/WKvua1h
UHFDPGWvXis3MjmIAJl+v2qsCRf2Jql/i0qBPtaDReWtKDHcLVyWBqWbWQ5bQTVQgXDrvGT+mHe2
1fnEKrKd3vMiDhoiI8xVtEXDi07CXRJkJ9MV75QDWF1dFDa6yvEP5XG4UK5hLrcq5JnP6bE/FveC
px5xOrojJku3B+rtRPgT34owF5gpnU7wp0lV7Xj0iyVzBvkDlCpbHOe7EYx6SZNXtgRF7zAetrLV
mnBYSg8OF9ZVkQXUNgPB10BYfixmYMpE4QThsDw5f1+uVTub2Jkk0k7orzhJ7Ucel2/eo7FfsDnl
ZUGJi0TCZoxCbpvRz05q7eZD7YEbITwsJOrSSjGEdNmXpb6QCH31hbT5PgcBlhIpav567erVC+JC
eIxljrrer6NwUM2F4DChLiV8G3u1SEavMIYETH0ffplohZ6D/GZ6iZ7Y4PfyoLmEgzJLeg8Iumqp
loWZExaHPVaKl7nBSsPj83Jibbaxqx4xxVJGGD/yqdTydaN7k8bBT5gna57mkJaheThJQHqqrwTE
XQfTNxEc4hSZqPQps+t1Qh9Fc2ase3X9aaGCqvuqgI/o39aN0oxCnVj9oVkmtjVl9mQS7///OPL+
XxWLHyhfJkOyxAwFQLd3SILyMTskk5Pbq8OoldJn/ZZ6vP6H/b2J5IAnG0Zk5VkJZ5jZqNp7GnDC
grNHvJNOacAGoo/f/sgALZ4hQpuUci417BcoqnTDkU+/Q+5hdVl81kZEXiT2LR6Ta/69ccmspmM6
Q8XeX33Zy33jVj/3no7K/iEoiBsEZSUcPEWjlIZZB+3QhqVXF5PqJ6O+z8GTXipzjrl+eNzmwRRe
aopC5z8MwrLArYGmK0zh+fdqjXHdooJKR6UYQsi/8SG69HYLxiPZrQ8f6vAAvdf/i+P0WZdeX8sS
4or2xwKbkM6q5hEWd/0O9CaDg7xlKXW1XiFjOrVnZgCFE57lR5ZRYrxUM2XhlDwO9MRCNtZYVZnB
FZ/7Y+4L3vwgP44wufrQ3FAmx3bkPaK/qccBoJiKw4yBSljC/q9R9srqpcwO+0tIiODTpciUKoOW
sRVcVrtonjUdPRIpRT5yndPlzRj4dOlgSqOSY2QIBjHZXXkjmYfFU9zKKZz1oLZfNQ2l3swIqccs
KZhDwbxdRtEsIbjLUfogoxQhBOHgw+Brh/az4sh27Vj0cFhqVblXWpjMopjVkNp4CgtJxE7ujqL9
MjtdDEpSNuG0uyER/zqC/GMufHo1lVpNW3VI7f0BHfAIhOjfdHSJOL0n+owBQX3oCY+gRLKF2FwM
tVofhXqAQxjt7E+a4hjkc5FaSw5H8nEy5J75nIWgjqEeDRzSSX3cd4P/iGO9rR2HJP0sa1qCgZ2u
eWFHiRRID4LljCdWGTwF2eD/oTwOScbBmntFgzz1spz0Ey6HN6arDvb6ejekqi7YGu0AicEBCU6t
KBEqWIYZNnjnjAWm20ynUteD3EQN575ubKl2hPEZ12GuqnatoFqIHHWxuJPoHfJidWr9aV8QdaLx
NMa60hZhKcM0Rp81LTeH6Nl8rQZUMP1ULuzKIwRev3D8YyV8FnY2QqufmS0uzuiKHpvNIDhhIIPb
UXBVIl1JbBo/YTrG/KPfvpWOwoBRtcVXVcFLO45XuyrNr/uqEV7Gp2JBXiCBiRebVknIv/otLokV
0bJMiWD/32CFODdJWJZYvBZs02Kv2mI5n4p4cfY1ISCJT7o2nSZHggxN8ODG9NiFmq9FmTeHFI0p
5o2qQI06qp1O9otutBv092BIR/GwrwqFSny+dRaiXG0i+G18zFnwtzv0QQmfdVZPxg1+Jd6slMVx
MFEMmhKCaBpQOz/q4lep7e0kAuUQEa9g2LYDEO8Sr20UVSIGvLmoffzc1qMdJZkv5NnnKPlhoi5+
TKlqLWLP+PzrGJqCYnQGzmPNH5B8Xw7Lp2F+jMkXCXFBtLjrRtJ1SYiCYlZxxBCpBIFu2ts9yjTi
4DVaT8U1Cafic7GmWWuoqMNaRuHtrH0v5XtJ+LlvhYRD8VlXVKqrSc22a1AEDMBp65/lR4jv2VQv
9JpbkqmK/Ps4kq0e/PNwqkT41KqWLYYGWIFbe6V26Op6bQRxG5Sv4B0aDZh42h6b9NOaBX0UfGC9
NiK4y5/ZovMv6aBLsSLNfzd9iEFl8322XxscHcGpXxg5VBgBQMV8KQbLlrvDnynBgbXUZkUJznSg
qFLZuvJg9t6fCWBYtNFiRn+PoccQIHbnZT6FVPCI2mgOpg3UAk85+HJcrbkIAsaB1bdNRiXvr7rG
Ziu4W5zYRpmVhhLaEaIf+TrYsUYgMiWAQ+R5Nuro9cysW7Bi+KXu7+/C9RPmTQO+c91Y1MisEixT
L7mM2Tk8ikfxTr8T/R6V2tQ83qsHzEYal8DPgI/dyKQJsWmbGJoc1U9zfBEoqqTrN8ONIM7Ny2ZZ
tLliaqHSlNHZjDcguMJDiMGwdqQaLCi9OJePGxxoQg9jXlF8VS3fwlV3qvEwzcQV6noccaMX7/t9
3eahAYOTQdAeO8oX9pq9bT3JiYPKrx3jU0JV0RKO9PrC3jiqoIutGSkyljI+xLWnSadJet63QkoE
hwV1txRzxrAA3f/W8mVBv9fYE5Z+9dKxWTkOD8ooaZSwhxomyPO16EdaVo6+vKTqJczO6/BtX6Pr
cYeNOA4ZhD4x2yaESuqhupUw9GmKAr136xsNwbb8FM9Ob3jp3ylx+SXlcoAhKqDwT9nhkDf3q6/4
KmM299ugXuzsOGeB4mRu6VB+TWwg3+4e9qBUEgYsrpzml6mUHTPv7oSEGrzGfvy7i+PbosocfMRJ
OGvxBK9Oj1GgBNlh8uOgIOPKlDYceBR1VHSiCW0G5T4tLimAvQ7/3jcQShUOMaIVB2BUY59iUXc6
8UkVvixmZBfjIa8T11oDlXIyCur5ZndjbRcjFCEyPQ65nQS5b7ptZEv3LFwqBpFE2CLhcTJb5g1w
qFJdLboKeZ34LU7QOv55matDLWt+N5UeOeqBWlEORGIjMQ11hXEomEFWJK1Xycoxl4pDp98Z4nRo
peqgmdSMYuqkkTlcwTWmXooUWqoXY7CzW1Z9hLKnwRe/siB0hZYud990KPPkoGXRwnFpZEgsosJd
1WOn9s7QEGlr4kR7VzFYC2Ysss2rY9VWQDqnQE5iVwYhh9g1vmRwqAxzjGbsGiYf26Z0MOpDpL1g
mwzrxlKeEirLQiwez0UsyVlfCOwG0oIdMvw5934/HPf355WEZwem+FZ5OdLGolGwdkqv3IxDdVaQ
XR5a65NYq7+q1HgBBaKTzeYnjCK8NAOV6CG2ju+c75Bq1Dr2ileq0RHUO3O8SZTZNgaC+Ya6jCjc
ZcRMwXSlp8DJ1hVPFrJvfv5oYQifLrmroznDY3r/h883hcOUECT0SxNBpNUtThgHJeYOgkZ9fwMp
G+GQpFt7I5FUXLLEJTBnTIX3E2pMDCWCQ41JtIqqf33DzfMl7eIbuMDflaoSEEyZAgcVlm6seVdh
ubQZ9XUx2vpqyZvMU9h+JDn6djLz3fTGgiZmgaFgNzyg4gnS9reEmdKOS/Elgytm+KzCgu9X2XGa
DyPFz0AsFF8gKIJD3shGLNSMh4mwPkiSahumo1E+Q+nBXS3SXB/KkdnvKjxb1q1mUg8Edm/YWyj+
XmFGpdCbzHZBgc3y732gPoGMDC1vYqA+UFUghB3ztYKTIo7JoEEfo0qflCy/FYTOVjWBsOPrpyyG
3BmYHqyLBl9vO2WqrqDuBYY8gMmPURCFYCctf2EhvR5DTam84dV92sjjHAejtvpalEPYMzpQJO2i
tS/7Bn3V4DYC2Lm4uRz1kdxMlgyF5mL0hRkna6Q5Vvh3F1PVttePozdRvO800pqBpxa6mDnYTfTO
SYdjY95N0Y1cT/Zc3cQ9qG9qW6GMndCRdyppEKaySiG4QPPYqDoTRh/Nmt9Scijr4Ad0F+ADmOIa
goRgaVFMykqfRjs30HHeHCs/e6Q6PRk8v/OyzZJyXtZOOMHzXEAEu3/os6cWRmKKz7IRVGWwbydX
HWwjiRnqxk7SJSz7EjTw7oJ+c9B1O7EmOr1I1fxeP8s3ctjv2MjJJ7UJSxFy6q/yCdWkeF5FJ8zr
dLPQ1n3ZFlzqzUhZB/v/RqLQ1miK6iAxx0zVAbAuR+A7/xq1j3+2gtxRK9R9ViYj5CRFZ2cWmPQF
e6BmXBB4wXNSdGKYDiFzZ1k8jsnxYyVqqoHZLWCqsSSR2x5ZSixzSGFwmXzfmrfVh94Um+9zm1Fa
1lrLBhbJGhtH/qvQMQKQDF4xr3jnNZpimbJhYv47jwdFqIbhitGPbtXiNoqyCAypui8cNGpkZ/UF
kbmL8PSBvdcMFTTTuqTKIoeygy5J2iDhNJySo6Zd5PRsxv6+iKs7/yaCD6DKAFQjk0QUs8enzDpK
yWH/+1cBYPN9LuYhyUO1VjW+L6I3LBS8sfypUCQnlAzuVjJKQJlZg4wCgxnwVg7KRvLmZfH2VaGW
ikNNvRPHdM2xG2jy9No8c+uZeJJQEtj/N5iiy6k1we6wGdXnajqa1vO+BtdjKJvdYCu5EQCeasOY
jBVn6TNmxx9BbeKDf3VB9RIjNvlQDfxGGueV8TgVcaoxdWYBJ/ftlGD21UoY2PXTcyOFA8h0EiIB
hK9wEhQ1sFmIuVtckoNxQJLZrg8KkdIg15C7W6XtGAnrAmsz0f5h+GsA6uejcWCRycglA6LXQecf
COAnUDdh14OPBto1HivsSbzYt5za6z3h8Dq6knr8E/L4UKhch6myFJCn5p58Go/RSWid5a791RwL
F5E9stiMGcF7VP1HwXdB0dBY+2WAwHH+MlXYv7635xJjyoWPXEXe7ISnAc2FURa6GHd9dNE7qfiD
zT6Qhqd9D2Obv6cNjxF1U6tJBm0SrBl4aOJ2tKfxKawx0muunCQnKrMJ6OODolqbLJGpwxibtbQb
8xzFD3NM2AQ7ZfZ04kAjksArFS7QSVBeLLRGF3+F4Xfp7yn7ZaES+2NUEZt94lCjwZ1xxERDbM7j
6q+4wXmxK4OozyuestpunSS2NUJDyqf5KGgvx5pRKFjG3ELhoYJ8h2TY6pExTK0XMaDq2ahd4yAk
HiUzyRumYnkXCoFVv2gl8ZK+KkJXZUs0REu0+PE45dxUaBcD0ovaaMvZjWHUTjQSl4frQgwUY+um
jHGAnLVLlWBmDbufIBXgoRXFrFVPWqnLPSWFOxWtZFrVGq1p6NK/MZS7XjqU1CjN6wagv2nCfsPm
YJSiVPyNQq0rnyTYXHgEsw9C4AVYNajn1/UjayONM3FZy/XEYF47340+K3QNj+1NGah3wgFMQr5F
2MLVa8VGHHdCmjIaqTEVHcma4WRq54Yiz6O+z5mzii60aGRnBigpXbGx3LZ+3odVygQYRG22J+2m
VChnSMB8YDuVUJBk/KgWYpmuRxre1ok/+5pMUZDexwkxTO7vYrUJscDXGlqwU1MPSGLV+INPmIdV
HtjBF8u/UuGpKEx7f9EoAdy1WM/QQ98wAXL+o4u9Mvux/33KjHme6wRTHJK0goAsB2WHbZ66Q+HU
Qf5rPcVBffofyuHZT353FBmqZpm6IuqgNPy3HUxrHEaqhkI4NuZHdTJvDFS3xV2IuQ1VFcHcYkcY
38JZyk0Z1wXee6ExeYP5NZEiu6x/NpU/Fl8+spRvivGNnMKiiZbUgX1JLj9JlvE1LA+tepegQkpa
vQxPvylzyt4XEEXprdo2CflXL2Eb8ZypKIIVIsgA8S1G5KSzLw06utvvkoWIs1/H2Y0g7sTIDWXq
jRKCrEcJCZc1sBzl0J1RF+xEZIjmqgNshLH/b1AjXkelEUxYC0Y0zIVfitTM4quwtBHAnRqYZVNn
cQIL0bvBaSJbRPRdjb1927h6/doI4Q4L0coNYzSgRW2urZ3KjWOi+1u15rssVNHxO0s2LgF2W7T2
vmBKO+7YGJTFGBodezW0BQbppMi1g9lKG0P3z+Rwx8coprmpzJAzSU/V/NyNlp2lhC5XfdmUVDaP
mcVvuJ3SC8yw1kUUga7F6EjhU9EGU3M3gACKomW6anQbSdx2JY3RdwaraB2a2yl+MMZgf7Wuu9BG
ALct4bCgZK9Aja5yJ9xp4BBODm2MqaqMFDB0ZqLY+XpkdSOO252iQznJZEDcKPhSjif2fAYD60EF
QaWT5b5yEt0Wo5H3lbxqehuhHM4LY9YuDWvrEjPxb3MGs0YFRkLMFCbMgpDDl3ILyyrVbcKUS0RP
b26TfgiqxttX5vo5+aYNX74txV1UGojkgffJvE8C5UZwDEd/1G3RnQ+xRyV/KKU4MO/DDNPIeoiL
tRehOxbSWV6/ECpRMjgc76QIhPqsQ2yVbP1eyF8P4zkY7RiHf2IGqL4EoJsOIZb99HdH8mYlOUQf
CkUWkx77JQTxEyOTQfuKXyX26zAsl+qXYab9XppqibqmyQi1ckqGkq6XwpCMrqWC/0fyKhV1xDa4
4wrlZ90TjnZtRVVJRhpQUWVMeeLcGgOZW6uqcZaYiggCvK8mqK7EmhBy1Zu3UjhvjnQB9VkmpEyn
JD2GCGHHvvxtvkfN+pDAHlmMh7JH9sv5ZdzK5JzZmEwJNU2QWfTjTZFcSiUYhhy8UZatV8cPWMib
MIlvhh+UpNRydiRbpa2eaj/yksP0KbdFtHDTF9JrYL+Vxke352kEEwyOrjR9rqvPaUZAx3Wj0LDl
6LrQVb7nuUnbwdRq5E264SwOFzk7Gx1hEtdVsPCER6xANflymzJMsnmw4FKT/rVfLyH1Crmuwtv3
OZdF8k9qOwvXl1hL7SLyExmFUlQg4tr9VZXehLAfsbnp5VU9dGWLfVjqyde1c5GPdhveDtQsNkoO
d7hbWhGv6FGFKaOL0+iOtRwkWmcbI2XGDFre+8ybQhwaYJESRcC4ANRBhIf2ExsplTjaPVrd0fEb
+R8JSKmybIiyjJJGme9f6Ys1C+cF4krlpwm2VAzM6yNCp6uGsJHBHUvjUCrJqDPokVArpOTINSnf
5Col7keUGA60y0xuJXD5Y+VAiKmXpS/mSDfXKXkPu7pFsi4ppqyYkqZzsIaB0ONcidEIvpIe4YLM
i7zwZx3MDmunnH4I/j6yXUXRN3F8p/ssJd2alkycKtuZhmHnx6ZAcDlz5IJYwqsXFoQOEYTFsYd2
Uc76WqFpFSHDwSfcyCfV6Zz4zkRJaAeiyv8lyXFVNUURJVEyGdZx3ruGIkbpslT6mn4f0ztZ8cb+
LBhnKk94Feo2cjjvBbVVNSoW5EjmX43+pU4/Mole3Qjg1q2uugG9YRAQt6hHMe7V5ctMTZy8WiK/
FcId4bDEep1XCFlONQqJqmcwzi2pjWGdbmin9trYCV7S00cIlbdiOXPHVPIeU7pgf1L6PULAx9Bv
rPED2YyNDD4ZHStxZ5kqVEMZ3jqldplcSLZrwgj4EZRZHs6JZeBITdunrD/o+mHfT69fsd6M4PX9
tjmLqqVdrHKBgNXCbGgZ3pM+hk/JeT0hd3JkRK/KN0LkVSjaiOQwb+lbvV9brJt5yWWXMcuabhi0
HiJzqgP2JFch3k3UInKHej+NUarO0FEwjtV60oTHfY2ugvhGIQ4RhjYplnqBQkP4dRXva/VbKVDd
GJQMDg3SMpFmaYUO4RrHTiQomT12688pzCk4vfZq2Zo1BwtK1hpZgSZ4vNh/Z4xFXEgnVwPtXEJn
jKm94fCh7dNcq2MUFuNpVh9/dA6jKem+SRh2eGptutbwath8qx6HDJqSTRJKMFhjBuMkzw5owfc8
NLZQtxS2I9ylCG8/9NiyJ5Ks8kMlorXMTatSetcAD7lpuOsSGImBQtfM2Tc/ShDnT1Eq1Y26Sr0b
trldNncYYG9ns2XHCwF418DiXypxjqT3uaTIMiSN/oJGv+pg3VotOv1eSQmd6G6cbKpL/ord/0sk
51vabGSW3sk9MjXg8sonZwjBSkIS8FNryLlXNo+NFGkQM6ovai3YTXLucFUeSqpP57o+ivH6RkJ9
GbdZgjzJiqBCUCNesuWUpd81sh3uujJvMrht6k2jwlsMlifcLKfus4oak+xZe8hvlIPksOB1e0n8
DwzGxEa9CeU2apaybOosCFWlw1i2too24H07Z5753qHeJHB7JLeNkFQak4B2zNLvg99lJVQ07zWV
tSeHA8DKKIsmYZroz+FldnXHaF3jbnZlL/NM99i4bCGnxDaHw/8WOKL2j8PEdNWL2WCKdsn8KZpD
O1RnRxemwFIFoiPoCvz+a9c4NBSFokEzodq7yhh3dmOIgPqO6j7/D9z4Z+f4oujB0BjiQgrIp+5+
j1ky3fTLipZCJMPc6QsVxHkd0Lyzh3z1Y9JIlpSjV8u1guRzexbszlF+sNbMEk8eyUm+yXbySFWQ
EYvJV0YrhSZK6wqhRRFE4V1LPeKo73PYgexNPZSR1rulGf1tpf1NFeYv+z7GbHtv3TjomFcB8+5n
qJCOpdcumasvj8J0KPvc7igmSEoWhxilpQuD3kOW1gSYodAIkd1Zl1T5tpZkWT61dBx2rHoeT5X+
ih2KX3iYuQTCopfclpw0aJ3cESN7oIaqUjI5HAGHrlWkKvRTBuEO9n/Sx/qwv13X3r5b/+VLoTE0
IV4qZnLLoQPmngpv/oJhLhbY2NnD3nyICYnE+cXntPMlXJRlxvlV1S9thovo90H29pUiRLzLZK8r
aIJH6NTKbqR9Gks3pjyJMD0+gZ3ryG/MCswBphdPdqR/ysLA0Pxw/jN/0rgwEvpaJsxyZrqUd2O4
2MtyaqrnHr2kYfO4v2yEufHxf6nU9Flmrlv3k22F+Iv+7LDgiYlbddDqwmASjFMiux1Vs05tPPv/
5i06CGOkLsyY9fZWFn6Ozc1EclBTHqNxSNCHWqKgWRkXMJSoGn7q11+ig+Yt4OyrD9I3snqKUopD
AaMuUZBYQ6nGE8G2dFaCULAFJ3GKs/x19dpT5ufO8ofYo3FXCDDKjMtiQsvYOK6hr8Z/7RsbpRV3
bwiTBPfyAlrl7TFdz73wpWgIpKFuDTrHFBwJRg8gwHFnNqHdxQgigpU8GjBksOo9U8RlTB0fRgy6
6E3ZUbVfqvFpqTBT2JqpJzE7WHdORX4uqbCOeSayCxmYMxGwkG6sW8MDf6CO84MxFg4fCF9tYV3n
YENKxaHFGx+wET/048+yuonSp/0dJOBCZzpvnK1PhV6oJ4gopDvTfJaoEUnU99n/N99X28mc0aqP
y0oF0tukRXhMdvdVIC2EAwy1tLIWkxRhIc/TLxZeHIP8i3hcXliJ1RIgdnXcl0gpxYHHlK95k7Ir
S6ec0uy+Mr7vf59wK50DiziTNWQD8P1MferXxQ4nJKz1gXhIUVrw4DAVhbSkTAtMQVLHRzOjahOZ
fe45DAcPU5fnVcRcd3Jmd3Vzdw5aXLytA3INAVX5RqjzLtfQybWxsIMvl89iiyroKSYWjNgWnlBX
wKzOQmDRgbw7jvM5aS89VQFN2TIfLsq0CckGdk6M/sxm0cZOiiHVDqryVwdlESAPcQSyRIF4aRoc
CESlskTVAifFoPSxP4bL6BQSyrYkipOYWkG2hxs06FRhLRR2HunjX3P0LY0vhkLcf5jV7tgcP39U
wvWqnRZsUll8K3Q/xVBVVThr089O/TktIWES1D3C4KAA5RYW47ZA1O376LLCJvR+u51r3bPxaKFH
JdSuFVJtjwSDgwahCbURcT6c6OfB+11MIj1oiF0WaOQhWwwon+IgQjXiCVNxIU0I1EP2UGLqHMa5
Ikhv2orT+P9DXJad5nvbx0FGV1UW5rnAQqQK75Zs8hNTcEsDLaSp6QxdertoOOWV1de70tlHXcIL
eA7dNhLNcGGXmTbExfm7ofw1gsEplv19MYQP8AS6fbdowHeIsaYbNX4xSk+jxrVfF2Gg+kI2Letd
ZtyyzHU0GxG4O37Ty6dVc4V0JSz/umm8yWDYv3Hleky0QpLW3k3WYxOfkpw6PK5bwpsADpTUNWsl
8OEwPP97Ms6j+iCEs5Mkf8nzeR5v1vWiUKM2KZ04eDLTwlKEBjoJkbcknyeq8YkZ73vjflOJ7dtm
zZYir8B6ge+DCMfqbiLVr83SVlAl2AqfReQOzQ8MIQRcvEnk4KlSEcMcWixigi6HxDz302AvE0Ga
TC0bh0llqpmg7lqASYnlzVJxkjrqJvwfuPemCIdErVJW8xBi6cR782D51aWKgtqLHxRQbFi9uxKn
yH/g+ps8DofGMo2GXMbCSY8Y5PHKbmB5ImYvzV7uCS6VJSI8lk8iC5WO4TghllBr7i31ksqniGp4
uQ5v/2jE55ANpZfkUMUKxlrv5Ovq5GhQi/PeA8Af9yGOEsVhg9Dkc7iOSBANmE/YHeVIsTMlsoFI
BAhRy8ZhRGouShEzh23Li1V+7peDFn/e14Uw7tcL28ZnpU6NxXqEiAoEeNVfwkxk06i14jAhrIdZ
kyIYmmD1dljf5m3i4ZoyUvSczAl3sOc1VL7RA0dbZXYMr1frUiY/SsQJ++xxUD+PGUVsQIni8KBp
10kQeiaqOUaiM0ROVJ679DlMnvb3htp+DhTUqitLqcLaiaUXLw9z48wmsf1XddFQZo8iM8V4VzBV
VDJYR2JcJ7MlQkjtMkmP03K7LF/knmgzuarMmyT+/dIV84h6AUiae8uWlkcV0x3a9CNQvREi/fsE
MkWQLFUDszY5DaxoOAg5VYB8HTo3MjjvL8JVVSoB3p+eJdaZWrJ6Vox1kDSMxcq9yKeC0deqi1DM
9s8m8e+XTlvm0VKwdACCs/BSFXbuhq71F6tfaY7TXeppk0OxgJNSudtC3iAPXXS4qmqxjWDoE/jl
PPMoH63ZZsmlyKkeLVd+2Dd5UiqHF8kahuqiY3XnO2gLNoRetJNTdhgUBPslHE61I2MExBdCLDOM
d/CxWWIGYxv4MGJJFhp2HsYowEZ6IVgP1fF33pMijr+KuBtRPHwUCcZ6MkeolZ9Z8c2kyHWp73Oo
0adTbykl9q3JAmM+F1qwv1aUI3NXBx2t9IlZ4fd3y91YB9YSrAkhglCBf6ooclEtIKnAta65zddj
VBPfvx6GeNsD/pFiRZa86AYErI/qQfnKagcqB0NpDUe9U34pHqJq1H2fndU7FsbP+VCWaQ7NEBY2
3xULioAUN/EsByxP04voV25CwgaxT/ysj6ixonFmJm1hEKoUTNNjIX3kfrJZxv8j7cp240aW5RcR
4L68cml2t1qyVkv2C+GV+77z62+UfM6IU+Iwz9UMMIMBDHQ6q7KiklmZERxE1FaZ9Qlbxg7CNnhs
ckRwZQkmNfRGhQOHCYrUTWIUIqKN7jzGVzJFGLqdfa/84E6/YMmmUXQMYA/lb5YN57546l+gcvg/
8MBtZkQrY9z5z3WjGCT2zVKWV0Hwc7Bu69hNG5nYG2rROBjopzzSwpSF+HITmJ9aakKQPEMcDmiW
asxCAQM53gt+qGfG0NBcBWh0PS5OYKsXgeREp+5efjZMVtJOnVvYHO9QZMMoSXTInhMDF5JpF3jZ
QufUPtgR+RE/JtZXSGBr1sjULLgN6i/W8kOpZzsuPokyRWJD7Bgv9CEpPXiGUoR5itrkpTjh2c4N
Tro71y6jU84PuG7/Xb7ES30UQf6fLxm8bkFKL6RetwgM4nU+EIRprbL9MlLHnF6G+Zx/gCZ0nRxZ
HDgsYdcGIUtTZvGlgX5w+GU/AigXOGwo+w4irwxGC+ubPlf2gICTiNyYjGsOE+a0tUaZ3anQWXVY
SglamuvsqnXlg3oMSRkoCvAsDhzQc59ZYfV6jsrIYaFW+rrmLDeDNw525xvEFzNpkAMLvQmnsmAp
LCaj/0CF+mXK7en8qnP1hUqZ94+tzk+cBaHRjBVrFtWipyE+WPllXM74QnQm9Xk/PIitA1nw3zNH
MQ8hUdoiPpYH/ZW+K3rQ7gt07cWPihfdUfMSpD3u80MOYjNcSrimXqt+c1KOgmd50W/dZq+B1onS
iyR2Thf5GoQVBqHYYOf0697TDkwuajijbRqKgwI5lrh/2EAm8ffFVLskqCMJi6nNt6XoFNaz8qH6
9F/XL+bL/26iqrOxEUL401c3hXrStXs1II4z5QUPGeFgZEEKE0Z4L6a3XfHLoD50qQDnACPU0hr/
APXM5Fwufmf6U/SlUSCAllGCNMRFr4scWGR1XYmGhU1hAlTWIcP3ruXpLuQmPjc2pB985ef+maLW
jwOLeWiMpq6xfpVwqCCcKPop1X21f9fqfEEyFfpcilkUVNF9ll4LlHI24QJfjQz6QAoCFshxMdvg
Y7dz89MU/fpX6/R6dFcfrXUUqCFkUDtIZJylrLBb43vTEFkJ5Qh3/JvRsBaDfU2GeCySar8qbrXo
4d/5wZ36Btp3Ex6N8CisoWMsUP1ZdWJBJRJiCsleSw/r5SrlwlhY4QZV74Pihp52E17+dEQFjv60
7xNpjQOBPlcTU2Q4LfqmP97U/oA09X4+6IforHzRKIXM14j65+9LXeIQAXP/hYSReYDOA8Np6ajc
pyf2BZMeKBnm/S8YXeIAARBtWRbLVgrpc7nYg/k8Ff44u8QK7tdkdJ5mEcqR0K/WcIasY3FibyJI
GNRPo8ta2MyWiA4CEHieKan/bwyaIDyRLhJV9aHubZ5aCrqiC+rTLMghLDreg83MDf0QFTymuzh+
X/5V2qrzzIqhULVy+1rhCK4T4SUFwwpVcqeWjIMGQQwVqWdVmmyKO9vMtS89nqr2g4Cywf58dWat
yWwwJgwbZY4WEfnUiFRmSllgALiyYHTmAh427Et2Ce7yb91JOlre7XQfRh7jt8+cjiI4IUOBg4Yl
SZY5Z6GAfrHhEN+r3nSlPsZOxigRSnc+UjLOlI8cNqiqporjiFUc8cRngRuZnFohrgmZg4RhFpNE
Zl9J3fgQTo9pcpF1goiXQB1ePkbV67gM2aSZEnuF8bRkd2Fq2rJxtx9xhCe8ekwF9cspabBWgnYP
Wix7kfxxoNCGMsJ9NBRlAe0JdnM3y20YnU3rPOfEchF7zivGzDPGkzLWJNF14lWyhOcioQKZMsEB
QCpFwp9afT6fTSSHH+rzeEvVeTGYYU6MPrKwSlEsHDPQjYqtN43f/t1+c+e/CTsRHwQwMtXHTL/X
mksXEVtBHXiFO/CjMImzylAsOrHCb32t3raCrdqYegfEqKGtUcPAVIBxJ17vFaOL2VdpEl9iUORh
mOwDapirwouucEe+NuJwTFiAtcs1pnSa8laY/P292Q4wVWR0Dob2jvNAthal1ljPY2xddcFtqHxo
799+n3NBidNYjAY0cA7tGco/avzUx4d9F7Y34s0E9y0jS/lgCWzMI8x/C/VZKBK7GQi6mH/INf8y
wk+e1VZiCjprdR2d0QM3hB+5lvOntpL5M7EppDUOvFJVSSclhPIgy2xVTBkxgo0/I5c0X+A/fH2+
+cbVOxKjbMY2wB6B3/gw+tEn5X5oICIxuux5LnlaFPtj0wy4E/8TdyoHbGGVzrNusfWcHQPfCT8W
F+M5oGVXGntqDu1h8GSXZi4iV5adh1Uu0pSqYgmsRS8JPVaUW8Ajp7pm58wH2f1oHv/mJgd9ViGN
8sL6l4MRdATVycqPQZI4DaW0RO4hh3+iPjWSlcGv4qX/PZV2d2ptxppeu6kBpfvcje4+lvK8+cYB
YBeJgq7J8C0PRrfulGOki8RBII42P5UWFMhNpwznoNBkG1/8TlT97qTQ2QeQf7g83jzhEKSDMp/S
M0+EK/OavYijWT6x+x6PHqzfoO9sasiZcIwfTcvrsEkmhlk5NALC1LBN89OCW2TfMQLc+ek0vPHH
scL8wuhvGN9A7Gn/9ykvOOCYx1oVOzbO0oxXWuAWy/VI9eSz++H9N/dfW8MPo6Wa2RayCBeKNL1K
c8w+6b+EuLInK3PDcbZb4Me+UxRE8NNpil5EaR3DpOhXFwzpHA0vvuCb2EGD9OEjSge4498c5BAi
Qae+WKOhDhcL4/Zlr+Td0XAyFJtLFJup9aS2jMOJaKgUXMcw12pXSMrsUf1lhFTcUUY4ZNAnTe9M
Bu51cWWmXit8LVTiWY0yweUVFvTxxjiHH0G+XLeFgX6n7Co2Fm8/GNhy7IUfhwyTtaRQPIcnUpDZ
WuW11d0YOlJGlAAJM/yEmiS3cRu9BkHua/EXXX6OzeuB6kQj1oyfPqslYZGgc49EqfTGILTlyLei
H/sL9lrW3VkxfuJsXthLG9uYNv9t6b9z/TYfrxYJTBiCk5WPUvqQUwkgC6c9k1wugRnfQTUtmCzy
g9g/TWN/CMpPetXYdUYg3j/UAP86rjqXP5RFLaRDiYDoO9UNxJfKVL2q069CCXrUpuyFhnxSVN3V
5QFcUc/7i0vgOc+LGBjVMC0zHBXzM0QoSFlXKovQOXRodUg2FhUMNC/p58Dv/eiQfI+el7Nwp2MO
Tr+RP/bd9raeHFSkadhjrBkWo4vqa4fiIHiG0x5A8wVSzsIn4ZZdSXuxwuFGnHcWeO1g71XoBS8f
mCczQf75FXVcn4Zb6mBz+FEFkTAYbLCwHZ4G69AJtd0sdqz8y88TvvVTk4wqx+AXGw6WDiIEJAVn
vh0P6kE+Bo5BNFoRYchPsZmhoRpmAWNGcArki6z9y6DgR9jaOB5i3YCB1mOtgjkr7HfnP53z7C1s
+bl/rqgEkG//jCQrkS2GICOY5w+qF9+lflS6qjt4TA7agCwukZpRWYbBAcnUytY0CTApTp70wgSc
2Fdeo75++NAfIgT280NtVhnHncI+RMT5WhW8GTwVBfVoQdng0CM26qxaQgR7V5/mwhOnm5ZaNir0
OLjQmkyqTUYz02a3WnYuP8B0us7GDA4ehrBQ0QWHZcon14TSj2mHYuS0VKGVuLEMDhZiXYEeOMvC
8hzfM/aSpk5gHCfhvhD8/dAmAIjv87R6bcqnAl9QKjQUUv3Ban/p6VNufdk3QzjEd3t2IC7T5QkO
LfWLrDzOc+4sYuKLtddS3Uj/cHKAMYymU33Hm9kFYSxVrcHaM6oLU98IXP1S/VYPCcZqqELFdky/
GeNiumpba2liE/Wx8hYKEVMf2UOZEWCwHdVvRriozoIFqrKgsEG/4m0lvIRk9+V2FLwZ4MK6AjFw
u9QwIN7pfnqsz5kreC2mxS6dJzmynXndk3UKn/eDglo7LsqLxDSiysRGhc2PoTzLzbEMiauIMME3
GYzVVAdDCsd061ZKvnT9NyX9vO8FsTl8n0E0mnKaSfCiEa4HdB3FBBkK5QL3EQ01eSUZNfy+pt7n
OiZE8KFBUZFt7r8OLRVGNSvr/P1m9blVzuxDXZQMT4zv8nA6Fn3ilCPZysJKk+8SrJUp7l5bVKHK
JhGmMgVtdhX6fIMD+hpYLTElBZ83125ljP35qpqnaNOUpowZScRQX21H8XNOtbFsItvKBAcASTro
0TjAn1I7gILWDhOvG56q5VwmVK83tUscDBhj21sl6wMbGs0Nwuu5MW0RM12jTJU4NmN65RSHB0mD
MVVtxrppD7rPKq9MUqCpnAJZCBqLy0Pmx/3hA+doZZNDg9GolTlic+6NdRr1o/ihkcG33+dvOinp
smlZsFFWdB83mPb1GdV+FVNtBkRA8FfdZFgDmqSxS4L+pD6VxucfOvSdiRSYCGx+lKEd02hMRjiT
F52t1ZkTBo9RRZCEbE8CrZaM+3DOG8Xq2w5Wgqfi8trr7SaL21yFp9GVbf2q8qOvVD/09vW9MsoB
xGw1RTBMMCr7oiN7oJT0s6vuNc+20IeyH3TUOnIAMYqxkGuMZUw1b8TpZYxcoSdMkKvIIcQkymMV
syeF+c560EqbSbEa9/LPxls8/ThBYzYlOWEpvziogFxu0XeskT2xPomLiOlv8C0L9/9u8TiUUI20
DDHigOJX1DrQU4yFzInqfwcLJgcLcdYXaSZihwr08w6n+kNDkW/hxs8zKGMC9dNXqNOPYeqN7Tmm
6k/EZvATDLmmmZiCxmZMg18a32LR1Yqn/a3Yrjut3OCyhLCsLUllBCujIzqLC3pjv7gSDwXmqKh3
HbatOzc4P7FgouGgHRlQj0EFBpcnDSrc9a2on3vxmFREAse2d88YhwadKIpazGYLkhP068/NUfMV
jz4vxIXHjzCUU17pLWuOj+VTkT3E2b/Da4vDgKZohTRijHOLfFGiRzF3lNEnQoD9xt5ScWdez9AE
XzLqm1qze085FK6sM24fwGdmyy/dN5ZhoaxLThawa2DPMIcDQVtHcZZj8abaLVhzhRO59WjPP5ng
IVSwrkmOGupEcaCA9qAgbiS4Kvpx7k5ue5+eg5N2I55KKCS4f/QY4u/7C7xvFNTPWIZVMilW4lKb
7GJvlfE2SH526eJqGnUjbdea/jrJBj/NIPWpMvWsi1T82r9yjaHX25EVdzmzal1/RGVm36/tkvzK
Iocdo9B2gqliNVW1fJI63bGK6lDUuQ0hMCepktOodgdVbg9GZFC29w+ewc82tGkFHnj2Lm1Edon2
5hfUeDFyJT92s6N/svzBL8jw2T8oBj/iYI2psWiMwKmTf7bRQy9ITjNfxxPVnLVdLl8tLIuoVcTM
CvJZjVFt6dpi2Fks+UGJFqfMcusQtJYSvhjm5nmuoOwQx7asjE4Uo0sMg4hmcbe/ydQ6cwAUFKEB
zSTssQQF8UFHTGWxt2+CuIMMkQOgbhH+QweO2HXGGzanAiJwb3oa7Q+oxJrSamU5yBFLI4HgJ7YQ
nwy2Ut+EHfHiRh12DmEqIW4ynRHkQWTXzrXZFserWPpI89ObF3x1Ar3IS1eyTxIwcZ/NQXSsABSh
OXXIiL3nKxQ1KmVRws53vIC4PzQRaxXZiUgs2Gtav4r1pE3BWChjwSY8mAzHRL/KwuN+gO0nHsYr
cq5MSGPfzQvj2q7V+FMxlm6OnU/V9m4RY7ut29pWwpkAKBaz/3y3Ga9HfGWzHMCFhj5uYCNE3Y3n
1HjK00s3HaWeOKDEZwKED/8OFtlStIpaYZdqb/Rq0LYelyvtZrnJL4PXQ29dAJO/TUkHElAocbAw
m50myGy2xDL8qH+oip+V4ieUgA3xTWfwkxH5MoRKzk6TcAy+sunu0INYtWTPqPrQSo9UvHPgECeJ
EIN1GeAQghTSBKtSorj7oUhBOz8Z0fVgXBYSxIXxoP1gqtiCN93jYGWfZ5f1j2tu8WPfJOEVPx6R
hEalQIAKhbP6WstvJep0EQeYn47Qy3oONAV7FC6gvrIn1XDyRieOExFv/ExEIDbNoKcwooKBIc1/
JMPTlNwZ80DYofaHF+Ge0FJTTAZWS/XLG8zXfgpcMbEl37SFc31A1+L1SOVR1AKyDVxBhTn1damx
QXW5O9SCr+kHtfhILfjtwpA5jFC0qjFLtnxsFGyCymdZ2f1CfHJRfnCYYEqLWZms51toDLcdP02y
5oTh5/1oJnBV5nKFpglNE+1hbMBQsbveD83JrsP7rPDNhEDW7YMDcRyQraPCzUs0TLnZTFOIAvqE
pj2xvI6Mw74vmwtmQJwU36IY5ODvpaxCbbFNkMVN0u8xO1bSY0oplFImuNjCG53a6moN5afqp6Ie
AzCvzwpxvW6j9MoPLrrSIVebwYQfwtGChDJ7OKvd8eVfzBmvjHFRVjRFmFQLjHXpQV48qX9Kend/
XzY3fmWCizFTzjDznmHRhvalyk9mTuw79fvcPTMt4px2PVyYzZtIcJPgYf/vv3lGLBPi3KaFtzke
kWsZpHCaUvRuKN9V5Ukyel8uIMdlxZ96qsVhM8BWtuS/g1cghcUcTCU0+mqkU+ibTJ+6gDjzm+u1
ssGVk2chGPWshg1ROoWGFxkfydlXv8/srwC4q7sizA2sl6gPdmh9Bh+vAK2P/U2hFoo7JI1hLH0Z
wwnLfMr6W8G8kaMv+yaodeKORja2c6MO8KOcvCU9iyVxi2zW1FbrxJ+LJlkUzKpindAjprt9EjvF
/DVKzjiBTfnJqp72/aGWjDsnaTdLqqVgyTK1tVvFn+NLUlO6ddSi8R9stZhLUwCnoki+aSzhSrEs
YuuJdePn0lIMeMch88MsbprwEgnfojkF2RK6jYdHFYNRGhHQm98EMu4VqKlKpmXy9705VkaaFkCY
8QzVUVu7JO5wpdwkjc0UtmTkmXPiUHUuth38J8/aKBd+UxuoRpXATWCCLcj3SQ/tzFG1w+aU6dZJ
op4RNnO1tUEuHqtwLvOpYlfBgSllxJjFDH9J9+NBQetB8yT8JN+YtiqWa4tcRI5qY0rWAhfHswmt
S0xCWBi6OEpnxZN+6R2kQqnGwi0sX1vkwjNMR6GcTVg0hK/ClLtab9hhdY7GzFapDpito7Cyxcdp
FA5xH8mwJWNc22hlWy6op+itI702If0dahMoCGdSAxOFdVKHEqPHX2uJgI3NfESWNNPUDF3XNb4f
OZJTSapDHOk8wfi57CUHwel0V7pjbwCVT81cbC7byhx3BWbmkquSmeN4t6mdypeSrNBvht3KAncB
6hC2zpuMYRSo1f/okS6No9qSw/xRbscPZL7rBWQery7EuAykqMhhb87Rzic9kkO0m8XqtQUWJysL
6aRaGL+BhQaEDoyeMne0m9jR7fbU+BlJEsmg5x00QSxbM1CJUWSLQwoB92I9izMu32Z25PiuxayU
rP2MK+KG3AyFlR0OH0CuEPbowQM+aLkj41mzGE///ztRXlng8KDq+kAOqwW5dmEep950NPFOEXOi
73ffD4V/sghjrZQkE35IVeiALA5h7ez7sfl4gOY9yVJ0EyVZvuccE+GDUQQw0eeB3TSe3N4HqT9r
3yc0KoXFKat/Rjp1L7Kj+D4O3oxyVxQq+EHXTlg9UPWbd6w5NoZiYhp6Iqb06KnArYt/7SMXdnKk
mWk/wJwMuqfiMBz7Q32Sj1QX1iaorpaSizpDTaYka5lX+ui0IZiE2mMqefsbRhnhAk8Yg76JBBgp
F8g51Oc5UJ0wPewb2TynECoGaCuaqfJvWIs0D7OeIijA2FZX90bzfVKgR/aRU7qywgF2uqRQ/a4n
SBUDsEfju5ISa/VKo/IuzlYWOMAO0zAWdPUVB+zWq0p76NG0Fl6B/Pc0nLvf6cX6Kv6QfitOcial
MTaDfGWcQ2+8Mtam3mCnukN0i/e/Y3f+M+SbuvjYpM7xZoKi6FCORH1JN3QuLjQ969K5kPEUhfKz
Boqp3Fdvlxu85R46TMmrJbq+xqPcONSIxyZGvRnmRxNCtZ9jLYLhZHquhls1/7ofi5sBv/p9LlUR
BTFGo5eIZVxqR539Cc+MGqXcRRnhQnFeAqsRUjhhtp2fiT/MOvIs5XHfk83EfOUJF416pxQg1JOA
5sk33bzJM5Sz0uEghD+b9tCURBlw++NjZY6PP0uvhUqHT1HvDC4D2doJJ7ztQypIR+m+cZQSBHRk
JFIBwdZ6nVPUUlkELBLF83RpBhsUo58s6NhZd8iTPst2+kABL7Ww3HWSx10WywNCBC+0cXyWxwso
R21deBiF8apRNXt/H7ezptXKcvfJUOp1NGVsZU/LQXLZ44Hl6Oi1ZsMk9TPFlk8FJ3evJHJgDIqG
uBEr/TodS6fvp+tYqQkIoczwCDIJFSNYwvUVdHaiXw/tfRsRQUnY4Js4q6yeyqWAjXA0Hht5fmm0
4WwWIqXjStnhQCMK80rRSkSEJEdOmna2in6EPqIow7bvyb9A910bZw/x9naGOy36Ag3zLu/8pL9M
FeXOdpb2FnE8E7XVTshiDRiSfTa2l/shiMlku3IomRHi8Jo8aIgdpImZR7oAFhffKKk6DwVLJtu6
FTzoeARWe4bnObpjoi+jD2KBQ+irttbYaOSwwx+FT8k8byaAq+XjAGICB98c9jiwszLYrXotRZes
P2jSl7RX7KpqnLp43McIKjJ4iLBitAY0WMdUuIz5Z1H+1aqXKTjuW6F2i0OGWS8ErcpgJTdEewhu
jYrg4dz+hl+tHAcK/VhogDvslla73YWxRRfPmpdeTHv6Jh6pfSKOLd/MKTWYmqo0WDNC4bSUoy0N
87HIJwLAN5dNVaAzrmn4lycwnVNz1OsemVlmHZvgWaNo3bZXbWWAi7d0KrRlGGFArZzhpQLjROhh
PDr3+ovmND41mEf5wwWbURvhAqYffIxqPyYld6Lg136cbe7Lyh8uzhJVz/REhIEq9KX0urT8LqYi
jbLBRZqcJe2iF7DRZI7yqYCIhOpIdukDGiRbuQtvRRf9qf6+Y+wv/u4D4c0xvoOnE0OjlRJ8IITS
SUzu1O5bbgFUwVRuDpbdKIQ5wke+k6esR9MY8QDBFCj76lAFt4JAQMJ2NXblEpfKxrNaBnkGG9EF
TFkWmGIyfPHKjZfZCloQG79/JrU/2G/uLSOX2cpoh2swGwpO49plhEahp9+qD8LXwSs/+jmvoV4B
3TLTxOfO32+QYc7KfkgHfDcqop2BsHn6NEqnQvwioZRviGedeijc3LY3g3yUoLQ9TNI4AszBgCL7
S/NdLAhIokxwCYtkdaUipzARjQ+ZgkeJ57n29mN9G5VA14wuEFnHf9jfYXXzVlEiL+HcI/ou3WDL
XnxWXWgmsi5z4USPkW9H4soeh4K9NDVWMXWsimAjEOP7+hzfAQav8suiHUJHtOmvDwZ17yJxZZOD
Qq3QhEgs4OMQmF7ZNnYOtql0NhyxCL7gUYTImTeRd2WOA8YuXLICPHHIy6r22sAL9RBQrTCUCS7a
zUwNFNRjUDOtzrnm1ZRU8WamoisWCFtEUXnXlddLZVemDSDQAgXKOB1VHWVG/WRRk8r/EA5vhpij
q/CTpLSXOmj0gVDP7kq7ObX+dNRuogQK52xIdXhSEpuisd/+Vlu5xwU9LhRt6VnJWflkfWJyqLmD
r4FPeIIA3w+IIVzikDGoex+Ab15yQd8qSRzFDCviz0zutfVNN3ZAUeswe3S8k/5xAa8v2pDPM/yT
77LciY+1b54aPBtdL456CH9YJ/l+38NNpFotKBfyJXud6jtsY5OZx0Vua1sqI8kxdeqjhzLEBf5Y
NUE6xfDMCCtnqs5TqNspVaUjjPBdeWFhRdNSw0gpl/a8+PM82dr4gekRiMP994jxjSBFMCmiPGPJ
sk67SefYnVK0s6jyR7KLlRnu5m/w6aYqOcz0y3VcfZO6i/yhh5WVCe6ihzpzrBo6wChK22/BWH/R
gw/dhCsTHEzokRjPeY8D1A7uUD/E6SX/ENfuekM4UGisUVsaKJ26dRJ8M/QS9KgyZFbzmLgeKMyT
OTSIckVPcDyBPraSOdmjBH3k3F9uwtP80l4Ur/BV4nhuXxdvscbhQdJb4Lhgy5c3wjkyF7sDtf0+
AhA3Bs9UHJdJqk494qya6y/jiGfDuXLb3rzXq5d9S9t1D0M0dUlRTVFVOQxQZSWwjATxxuoebNic
1T1CsFZSdY9NnwzDUPAqqRmYov/75ZRX+Zh3bYRla+8z8SatIi9U7FinCE62k7CVIS4iZiHvJEsL
e4idYC4XPrHiR/4yIVOOyTFS0hoXDWI1yhKmu1D48HXfONR4ExjQG4ycj71YDxRn7mbwrZzj7gZh
EGUlLmGuS7/msmSP1ofQYWWBC4hRCQUwqcFCLV435Tltj6152A+6zSvhzQRfhFCartYlAaFg4W6r
DDCbZQcp/rxvhFgpfqa0EicUXWT4oY9HycAY+Gn/97fzgpUX/GUgDlI/ZfCi9WZPglKe4DEmVCaD
hQLEDcU7yALpXdpjShCzl3VLwyfG389PBM6WoqsSLJoc24K12FoagkvhqYnPYxfZ+85t7tDKGHdF
SBE+NlsDxqTyOjDcTHjJBnffxPbJWdngACHVqrjVJGwQWz/1KXG7KxFj8wHG5sfvVBayiT4rYxwo
KEIu1ULOVq+6ntRTqn9vUYGg9Eg3Y25lhQODPJ31KjTY2ck8azmKFAMEtS3c6ddifZBBaI3v8uy3
Jn03JXC6plTnEuUEBwC5VkezFKVwQjpBZ1eaiMuNcIKnaixnSLYWLdsK/ThXh7l67CmA2c4K3jaC
b4wSliWZY2aDMZCOnyNM+UL27xCfFEhZZOfwQJ1OyikODLShqacqg8ECKhZd7IqN6Kjt4/6RIXZG
5yAgTGQTby7YmSG/SwM/Jvvb2Q/sYAzPzShNdZaLNbyITuDofm0nK39k9oJGSvHY2xS9EXEo+c4Y
XR+yOVFxXCLhUJa+VDZ2E1+nFLcfZYY7+7FgGq2KgSc3wIR3ey2En8TqsaFExMmY4w5/v8hhkOHT
zc1e6t/hsXvIr81LBD6YM/v2Tu50qK8f9wOC8ozDg0rsVEFOsV+Lfswh66zeBsql/FC35OowcYAg
lRUq+TKs9Nl56p8C6ve3H6zeDPANDvqSm3WuY+XQIeyqjnFl+rJXO4Hbfwkfs3twqF+L5CP6dqyr
KC3JqOVa/CdjbFpJVzdIE9PIGQ5/aqqmK/yS7v434vRthHizxyHEUgfFopiwB1rXSL9ulciuqY/H
bRtI4yVZMmSZpwIxi2w2lg4LOVSPmXaNMI/IpoftdfvLBp+8JdioucqR9kAaHYXv/Dq4mAO47mc3
88aj2jjUWB8L4veg9GaQK9xWSh60PcsWA0zEKUPtDphTQ6nNnuJzpBauMBCZHbGKvMbpMPSaNsow
mEPPR7F8XbktzJf9k7sN5W9OcVCugA9rThLYSAtfS65Distp0wcL5XtDwkSXrnFglOSTnA4Wrgod
2m66gFbq0J0rf98JyggHP8qiZUEtw8ginLXxUueHaDjum9jOsleOcOAzxUGVSB16jofelu/UM3v6
EPB2BIpby69BqUth6nZe+maRz08MvH4MKdoZMWbce6LHBOXFU4usHvS2+Mrb928zDlbGuOBulsyK
ZR3GzMIfxMfUJFIG0hsOdhRFtVJjgIHWyx4h4nSMnRErhyYh1Eqpb28iIPgEpYZGQ1VI2KxifNCg
BqF9X0LicJIOsRVdFbkzceijps4Q2dfymZHLm66oQOjxz1SxELv7G0S5xP58ZU4S2roWmblgKkA6
8TCXd2NLdblQUcBlKNXSAg9UbBK60e2kOuvqr30vXufH34GoZWK3MSljKDwlkSW2qREMuMPnO+Eh
urVs6TJcJDbW4RlfhWtlRHxjvMmnJOW3PFNQXdIMURdlle9HL8opQ7eLgJns3rfUa4PqEt/KgNa/
z0FQorRyn0z4fd18zpVHQ6vcovSi8ml//baiAIUr1MlMIKrI0z/WraErZVahJF98kbRLjDlZYyIi
myHZeotUC8opkigaOv5PV3mtorExuilrW1C6RbpdW5/1/DZoVHCgo8NhPsni91khGj/fJV68SQ5c
oTJrzNECk6rfneZfE/iTo8wuQIZ0KA/9MXFEzR6vqPewd5jOmeWlgDCEnIlxA7Pp594z0EkrOOgS
GqCPrh7wnXHUfu7vHh+EvD0OZAslqFJ9hL0gdkIdo2GZQNRL3iX/vAkOZtupLcK0xkffcBg9pjIv
mYf4uviu2qatOJMvHk2VePMgbXI5hJrOaVInHZhkHD2DFg+jAoQW+0lHZSOyNV8/VH7YEZ5Sa8n+
fIWHc5EHxVxiLRPZWYrPg0WNj1JByT+it6ksJhpbyv8QtQGkBrStPSeVV7sTRI3QsJTcSF8+EiMQ
TDJV1Lyld5TsQ9XFwVyLTtQ+GMkp+/8iyGuAgBhfhmATlEf5lopInCJxLhesm54+LLN10HQwHpkJ
lZPxgMjZ4TspzHSeArA3iU41N7bc2lr8KA3fZqrewXD1HVi9ucP32UhAjUyUZtExF+zO1Zg8p9lN
Mn0KzO+jRuRI76583ifucBlzXOpxC5/04bX5JTmkjtxBPMzyMzBWk/LlDA/2nOMOVsPqBeIC5xh7
fuGWvtI4kzO+0pagv38/8FgmvmeMO1BDFBujFYoIPPVHL9wIjWKLPxf5rFOtUeQycqlMm1lhaMpw
q/YG949aWPVceWg187GIz/tu8Tcmv2dcStMbc5doMvasn5KzsSR4JTNvDTNy981s3yWrQGTLu8Kj
yDDVulbh1BC6DRP/VrBfoIOT7Fz1DP9/GXbahECM7kDnQsHcJU+XYU0jlHOqCSbTJ8O6rTRCmWd7
oyAmqKsyGMeAGX/3KbYiU8lKlcXf5KbHFhMFg41uL0R7eKB0gEhrXLQHmE5Sl1IWHc1G7sFkFOzo
oGHt2OMp+XW1ebZWvvHhrirDFBmwNkFiOPdKX61s68nyCxirNOJsbe/U20JyES/0yzRDGBwXf1E6
2nQ/td/3w28zylfecFEeiHkizgG8MRvxRUs1NzLNxEkysSSu3U1YXxniwrwpDdkcgUqOpsx3CUqJ
6jA9g/LEy5PG2/eJDAgup47lZunkDKuWXYoLa+ixPOUapXToydBUVJtZ78oxLgW1SqswmhLGWAoq
HVN/PDBKTOr1+fVCegezKtJrUQbHjaFxoRC2oPCvTY2dKQkEirEXlo7+qIF9r/Gr8rC/hJtxtzL2
f6RdZ2/dSLL9RQSYw1emm3SVZcn+QjiMmXPmr3+n5TcjqsW5tfZgsVhgDejcblZXV1c4hzMLsWvq
skoAVgZXoXCWEspDbNrdCoAzh6qrikVcAFCAqe4wHKRTeW5OmIpAHk622dgCRhcrW3u8vK5tb7vC
5UwD6smw9x64mPSLr9P7FhNPpms44WAX16x9mOr22t5JVVV0OFtRev1BK/c+9SII+UUcMCnOvEWc
n6tap87W9ma+YbDfsMKQ5KFvwTCBzTRvegtMH1DwFFTqVDE3+tEA31A4A+zEtFyEASi97sbX8R6v
Hq+KfOWs47XV7cIHqk+FWhZnhOgEnGUpwtbNy2ejdVMzswMqDKQwODtconEewhEYQzXa4+KFHcbN
Bfey1VEgnNGNRl7guYidM+d9I14pSANb9e+2PbzGK+rb5+H8UJ0lgqWmAAnSn5l6mLXES9XfTSZx
IHwvnBwq4dBLAIkWefqpQzv6a2j2oxuqZH2DODh8ecOMFXMoZbZpY+8YUns3Gxo1ULBt0oaJUoMI
qk9+lClIzbwsRvhuRhIiufMTE0VBL+bOwHU+1Hb7XwG5MyR3c66GCwDDHO9dqEx58VMuoCjg5gf2
LtTvp4IIIbaN722N3ClSh78h8+I6j46J6sfkhbv5rTSQjKog3dNQunnvgIwkEgMhRwyrnzEB9AND
pN58mzV2/zK64L53zdz+7UaiV1NcYXKHCupgdVgzTCPVdk1ROHVOsb5t3xYrDO5Mjbm+9FEMjMpd
vuefmgOTwzPdYvZYKGsdyFZkFhh/8LFvgPz5mg0hQp4TkfnU2/oxR7a7T+z5tvOiPYihT5S00XZQ
oUvsP6KMpjJ2QFY3hzIaUwzOLjzqoZle+cifecOrHFDlGIfLTnA7LbLC4m4pMRzDHmUd0YGQCnRU
TyhkO7VbBkc2aYz0z850gqeRahH+lyVigktGYlJUeD+i5kIk1R3ecSi8qUfLD4/dPrbs9opxbVPD
QpuHDcOef4NxD5+iXtJqHAHWQLRFEa8HUbVnndhJCoT7aGHZRDpmZBEJQue8yv0UPBIjdZ288sJ+
MMXVUrjPNSTC0FYVUJbvyHEyTYsY1C/LffRJ+LI4kifu65NwoFKr1NrYv68MshHkPlRZ5mLWTll3
Etr7LiTad5jDu7QwziE2eqc0oY6FqclREd1pQX9I56cUJ+W281htIOcUNfDHRnPNbMHVcbmkXumk
u2XHBKW7XU+X/Tad8AqPc4iZqGjF0ANv8oPdACfMHt3BXstc5Vi6wgFiTxRdwfZW4uJEHdgydb5c
LxhNWs5sK1utdeTC1RpE7tWPKt39ie9AJVhW0R4KtkRuL6NJR9jM/CJkdw7qhEngOYmc0Uh9q049
KVGcSs0PRZ6iI9PwWlM71RI6GiPLHWTBl4OKeDZvPzFXP4jb7KiqcnWU8IPYa6y/S+8s5HbZBEfw
DNoqImzYPBQrMO4aKpepbqYGYPUU+7Wq3sSj5U8DxUDKfvOHg/EGw9eNx6ooRLMHTNbslyW2peU+
7w9Ge5VMZyufiLhk01xXaFxNQwgEKLEyNDFL0Vw/RnYcND8Ju9m8T1cgnD+uKzRozeCTwv3WHObr
xBUc48xa6BondpXPl9E2T4OhKRrS4wZogDnfBUnCMogNgNWoeI3d59k8ZOJTbFJF6m3PsgLiPJjU
5kpSR8yzdDsTPduJm56LxBFqPz8okIMxfpDMx9vX6AqTO4G1XCI4Yd4sw9itgjRHeGCFIRFEepS5
b9eFVljc4RokIVdy5AeQ0Bs9ATeP9AzVJgxlmYgUhvP4TD3SSUTuhKX9nMuCjk+nnpPH4kfqJa4C
krPRNV8ae9pViE0u28q/OJB/jIVn8KuSoazFDGuE6vFRd5QTa2zQb7QjBty86OmP0EzD0iyM7xl8
9bwVsrjvulhyogMLK8Mv1Ul/+HWLG4f0+TLa9jl4A+Mih6rvk7pIMfCVwPW23wdrcmrz25JRHuRf
bPINiDtwizW2Y95gVY3L6gGtM526Y3lgsSSliMQM4KNvfIPijhxGBK1INkPpNcvX7tIdk72g48d/
McQ3HO6YxfOyoLkYS7Jkp7li4+2JHzwGfrCXX0Q3wWkjE4vbjvgNkjttol5GkCoH5HhsruKvbOhS
8PAErhz0EWISAJJsBMXLvziwN0juuAV5HYuChd0U7xZ/9pqHxDcPA4QHyx+IaB1Kn237/vwbzuQ5
8jAQogdWihVq5pNpeGlw1qkS3+VNNHk6tDw3rGCJ2ZBjGRiSJ2j9lDoClBeowYZNIFNGhddiL+0P
jeFFowlznUgOJty7Uzkr0yE2J6qvgj0hPpj7CoW7N8tCVoq6A0p/FB5YCTH0qhb0qYEf3df+iKwp
EeJsn+UVIveomeIB9EXJ61mewERV+fEx8GcfSmA3gXfZP33oJXpNHaywOAclNOMiKwNW13rmDmHk
jlFI6A7mYt3Mbj4FyD9D0WZPXqKbTmSFy/mruRrnUGZrHPwOJIPMiah+To50USbC+SplAvFBnKYw
9+BcQktqND8TG7gZVq0Wwnkpqc5Cc5GxgcN3QUL+HuT+Xup0yX72Wc9GM9qXATcP8AqPc1FRaMjJ
gDZKp5cflfSxgfpqS5g8BcG5pH4qwybSAGHM4ymtzN2Y1ru2Lgi6zm0YTdcNS7JE1EZx8FbvW03D
Aycf4fnKDGrcoBlHcA2K56Yn+DO3beANhzPxZJzRdNoDJwgehu427Ig7fjt+Md8AOFs246QUY7aQ
wWeNO/VuHEEZl1yz7x+QD83tG2MFx9l0nbS6ILL1oKFr8YuBRb2+cm+dzczP7hWvvCHvRepTcUae
jWYFPkFANi/6Tl28Vye416FjHP00du1hvJG/6fd/Yuhvu8oZejmEQxYtwEzqc2X5vXGYIiL9QW4l
Z+mTlZjyILx+OfHncIUpmRsIzJ6T6/q2c+YTxTz0L579nzXxzXKlJXZ6LAmoTl1JPmvgHY7a8VeF
j3wZbYaeb2bCdzaIuVHmEcOaoXJePZb3OlLRgiM+SEdUf318un3q/1HSbwXKXZajomZSpWFDJ3OP
LvIQ5KE6FTER51nl/EZiVJmZMPsfndmZZFe5qp3SkQ9Yl+yGUFiyDuRmiltBgCVrmBSHv4Jm+Htf
VRTJkGUN7pEOgxIsF9362rFxKofawM3FrYA4q7dEPY6EEkBR9Tltj3W7u3yqtlPPKwDO5KF9GMEd
AoBlaxo3O/xi+Sj2A1O7ZrnMZCdQEc3mJfkGyg8FNRLIa4sBoBns/pXcFeJE1o6Npoc0peZGWwrI
WXQM0Bk6Mt0K97H0atYDLbPYm3nxw31+Zx60XbTXT/8D1kZ0+A6L+16pFrWaKgBLxcibPd5L+w6F
g2pEAozN2QmVTT0pt77gO0juC6bCjLRLHKC6eW4OUY+hhsCFLLqvpegTXTzZXlI3+Ytq9tkwzDUq
77qGrEyitgUq5Ivy5LoMiWNN/X0uBzZYhSJPGf7+sER2U/2I1JqInLa8/bslcM6pQcmlsSJmFw+L
LzsW4mrQaDvVp8Vj8/1kJmXD6t/hcY5KXKw46RO2ZS+zh5rBMfwLxKc2Hs5XGBQiohxydWyDV+GU
MULjpDKAFl2FaElAqyO6OcJD+Dij10dwyazNpuVLigRSQJEJ9nCr6zAVK0gydpM5Eh0VEeu+2tco
3vaH6NjbDaUvumkgKzxuffEiN1GEQNIZxUOHak9bPf++awR599uKuDhuHKNIUyMTuUS/jZzo9jXl
gEn25qQ33uT0B/U5Q2RPmCW1Li6cG6uqkNXAACo0NxVfo3SVtqpX75bFucNJkqIyNQAwH0eM5CNj
OeyDq/lmcuCBwRPY7MbT/s/MAxMWKpJsKIXzDNttUlZ6Gulo9rnprprYDo6FH7jSvdw74xUmlnwy
uNrcyDdE/pIR0qLQ4g7rhMxa48o/23vEBTvLm47ii+6nqsP0hC+bDAXJOa1SSYxS0NBCNfeh1w8n
sQmd/4bA+awMGj9RzhbVm6euu+qppp9tt7HaNe4Yt1lfBWILABPp3ni/7AVH+AsDoR5kpf3Qle8v
r2fjJaGywZv/NwuDO8XNYjWWNANuGB/mcR+rrS1SM+LkmriDXOpZv4TgYXX0uwFKwx5aETFiiMvR
sY6aQ3v6jVBbFS1ItlgilIvgQN67Xmsq4rbEFKtj6Km9AE/V7dwcvEH3L+/e1gPiHRLnLPq+nhGI
wuBkyBRmMQqc5tdC+Cpks101n7TuukWWTYX8hWZ5l6G3TF1C9AtdJku3PtAhlkstqpGeYU+RCBVe
2uR3qSqQiVLXANzSzHSU63HMYRnWV7E7L4V7eQGbcdMagPODrZGbcRsWzD+wx1eGRJ56MJwMhZRr
9Oy5KjX9Qm0ZFxtqOuhL8x4riiCaOr3E+o5Y0dYVvF4RFwlOVZovZQoAdaeg/zo+Ns+YbUXo+Tp6
dSK107cO7wpPY6+kVYghtdlQNgJsYBIHr42lkzDAj8sy8Swn9k3jvGqTTaq+RPhQVe3G+WLP/Uh4
1a3awtrYNM6t1kIsT1XJPg3IMUQPo++1bV1XUPBm0VKFJpJ9/gePoHeYnKfNw6HrJgm7Z54tW4V6
EMpcaIEYPB2DcmQSmdpE9u+rb4Wkrp7WKlZoPs2ZWxxYkkhOXMlwqgzFww6taP03EpWwSL4zewl6
sFgYQB0dyS/ve4hqhn+ptn7THkD2rtrk9cXOEJedf7epnNcoRF3JK+EVUASfY+ylZ9YSLkHV7Ckd
0MA4ePMV+P9dbTjUlC77Vvb8HTrnUgaU9mbQ8f96UTDiKNSoQE4DtWdE+WwGEtGVU5yp4Io6h5xj
UaZ5EhpmvYEwxbZmGFfBYkXQxlUpD7P1lF6feM7DCIZUBcsApAEP6SGyI7yX+hfWtYNR0s+EO2OH
7sK35JsuEsEQi8XAAWHDgq/DK3vBG/AF2euMIpGiXABfPer7pQYNLZbGdPhED9Sjgm2g0J0fmmtU
+g7KZ6qhiziSOud0YqPUinQGYgtuLGE/RQdiAzeyVGtz5Ef2u1CZo74CgJakL9McgaYm2o9x7LRl
7jTRdFgEwce0sjvXAYVNnHyebqiolsZKNWDPIHZQ3Dy1w9qeQnRdpY8sq7SMzkQ9nYhzwHMOja2V
Ws0EzD49TqBIma/H9I7YU+qjcQ5mLFqMek8wyg6FddVpnSR1jNBG22R9NbsymsmsH1bhE6jMcVw6
CpxjsbpkAJE/VoaGueMvMZrpGaPIbuCqNibXvype5AW5Hf3BHPI7E+Jci2jIgy6DOOo1SAobh6ln
dPbQ4MoI7PamOYcPZJ6EcDL8U7EP4hglFGCODpiqHPRkHBGYYdyveSIfiQQW/0gEhcGg1MXr+kZv
eVRwBes3+W2KhnOTGuwhjiM/hjxNU9qqySsWutxP0r45lVd4ifpUTwtxDgzOsXRWKSx5BxuNw3OY
7VQVE5rLC2GSxEHg8z0aKP7DVMFqlgd9N7nQtn0CcwJ6sqUd48TqniBtTubdKVD276soBiwNVVQx
c2ygp6E6mV9JzoLC5PXog9bALSu3F22yOE09FQy24StYCEQkgqJgQ7OrCUq0PcQVMLjpxzvhzCri
zReamppaKednBF0JWmUGZNs8teLtNFPfj7J8zqWkZdJg3B9byXLwKoY1s5OBDHziFQ51oqm1cE5k
CJRRDQu2ffG9LD2YGeWUty4bGV36oOY3RKaO+f77NFUPBs0GL4ToSj6G+3aH620vPC3O4uW+5VIX
96Y9rPE4eyjKoSyrGnh5Y0elLaN3nunFy5+X+xZScY9IKqCQQYWXW9u4RuVMAqIr+hzlJaqF4ddE
x6Soe/lIs+CNv2TWf5+ziGKYYiPDPBaej+H+7x6MZkeVtLa80xqGs4Zs0GSoWAGmNk5jeReZ7qwT
BkFBsJWuzmuiqkOfWLBtfXgaZV+qUjsXv13eLQKDn0dRpVGBbhWWUap+Wnrj2Nhd8PO/YbAzvFpH
KWqVpFX44pp5M1XQCLwJqbh3K7JYfQ2ZuytmKU4nc8AyhPolaya7FE+KOthZeAiE3xVjYCmdNRb3
4q2sCAkxdkzH8DECyVsfafblDWNH4IIJy5wjKANFlicDCFl7p0O4rG1qO51+IqnpXAaivj7799WX
aeIqleYYQBVKA930bRJfCoOaT9t8T643jDvx4di1es78zCuNrlPdpOflOkZ9L971flY7k4eH1z4O
HDUlNpIyC84XjFGcLFIP5Fg/IY1Y6BBDR2W4vJub3eWdJLwaz4cuBooyySJsfOpP1nKjBPv/9vc5
X4AZ41ALRKxkLE+hipUQYR1hCXy3cjRU5VLh1e8E7TdhsJBOOUTdfzw5CucIWiPUx5mBiNatYRyb
5fdbvNYnU+G8QF0u+tygbcnRl/Oc7qr+a68RTwlqn7jDXxtVF6jM7ceFi9qdI0HMof+DFtB36+DO
fzgOrWkqAJGRQgMNGkmoQVirwp37QhZCRVpwszD6jv46Q1U13TWnxjNtzVGfQ58yL+IgKpwLWIpx
lMsRK0ol/UoyD5I8+mP5eZSvs5l4s1Nr4868HEhyPbCEeB2f0VVjmwIVczIzuuCeeRq0bKmEaOmw
e6LhsBlftM52drEPQP8IPcbIU4giOGVz3Nlv8iRX1RYr6pfCRiLS1mV3su4vO5jN8tLKS/OtEDoc
v2mxw/mL4jZz48mpnhsMi4ZO8QUDvsLjZcTX2OLCPvK9XJGiCrmRAFF7CL+xjSwehlO8K69ip/lW
PuHec4XdcEZXvGeCSP7bZXhiV1XOWUx9D2KS1zSLtA+Va3k+LT0RwBGmyPd0GbLVTXPFTDE8z8p1
sRCXzlaP5tpRqOwHrO5vSKQkoiEAoHFZjqF1hm+Wo8IMmZoXdYY3y3RrC+G8RhykyLKxWJHlFln9
UViQCBs8ExynEyUjQX0ezmN08yDAIHHIxkHxwtrcFXPujRWZaicOs8q7i3lK4opFjr1TxTZrG0t3
ujtiFqP0Y5/kdKbguGeDXgVdPE+Ak3cjMuuFC36N+wrT5qBuvSWnzSkD5DyHMSZtuPS4ELvvo1fe
F272kJ5rV9uN0H5jFCw35AIJSL6aps29ivGF1/1sG/uV/EX18l21F1I7Plh3ovs/DNUQATNfWzNT
IUsr9lIa/PiedeLNmrPszUc0j+nI8YWvZaEo2VFda9RiOR8y5rlQWay6i+6don5QrcfLPmoznS9D
rc8AMymIuU0uYpIbIwaDBXIOig3Vcz/et2ftfgDtAquGpn7gkfW87STEGyK3pGwQsqgzE1bPY23/
bCQ8djqIlv5q6KXsZXsH3+C4eCqW+qXTrRSBQdG2YDyyll2S56TawlbScr2P7GesHKVcBlldz4AR
jx3Gn4Z97yP+BKkcld3Ydltv6+F95NQNgzkAKBJvmym1hXlXUSp6FAbnGptUa7IGnh/Mhk6ef9UW
Tw+IGIf6LJxXHI2wgFAkliFnu2W+L6fWJiyb/YWPl//bRnGOMBiHWM4HLKLD1aU7GWRPPFWwtfti
n16NLhs8BbWseS2qO8rGqcVxXrEbm3YyVEDH+V4wr9WOeEtte6N/lsbzz8dl2wl9jc3T2r3RTvYE
ArQ0+hZaORHqfpDG+pWKeEPi3IMqz0ZpZnAPLNdVHlkdc4G+a3JHZbvYlnz8WhbrP5ZAP8prcFl9
VCYqOz+MAy27sTxGS5YcqZGM7Z37B4a/PIw6HQwoFqHlyDyoyV2T3ciKp1TU+2r7AL3BcNuGacgZ
2m9w26nxUkCdpp1qezQ+Exa+6UllXYI6rYmWbZ47ARki8ChV6GZKDsUjyCxvjHvWyZx4KBza/0No
QeDxZqctuVGPTYQUBPRpE23aT0Zug2vOGXtllxXBzdwgohdzuw9lPzW1o2Iqz4lV/kGfi/y2bF7V
apaM0VQlLBuPVwjR2QnZ8ixTK+XuKHMcJ6ktsdLWU/zlwGZLw4PhPcpe61i5rXzpsMfZ0brVDvI+
9KfP/Z4k1tm0odUyuYvLCgQxEAP8hkWy52Ou2+114bMD2B3NBwsjr6CvL5w/ul5WqNw9JpVp2Roa
NtdKfF167lp7qv6EGEZdf0HuDhvGINPFFv6x9fzX9IB/j++oXQ9OcMN6sELfUkihmO0s4Wpp3K02
BiaGUhMsjfmy1KufBAQ6CmJxCCeiEic/J7vkEFxTAcj2G2qFy111Wg8RsbABLpvZLI+hN9jJp18x
Y+FQjHebDm4Fxt16ettMS8I6HIN2cSbtZW7vgu4Qk3o11AnhrrgkaYW46WGd7Ha1Bls6xefvk4Ma
4yf1W7ajKpqXD4PCz1+38zwWRgq4TO48VeydXBi/zmlOJEI2L+5/dg9ki++jOFBmllCiwO6Z2e0c
3DQdMbtJ2AIEWd8DFGClmEzQYDviK+3GspcPuj157P0Q/rYUxevlvVoN50Ei6H8tUc5sIX1ANnRo
kUSilMyoHeP8RR/1cS8xe6vll1S8lpQH4pJjW/4hMFgtgvMVlZRXqH8AgJ0e5Iy+QPlGffjFdZcN
3mW0y6cH/MbvP48gDW0c9gCLsvo7iIKgApBaqVP3ZeWnhVwQcJszBm+OUBE51yBEZY/iAfCsfecq
aMDr/wo98bZ2GRkwiuXQKPmjWbmV94VyxPtFqlo6hkoEUNHEQkdcZ9TdRZ1WzjmAfX2OMhkI9Xyj
WH5hPWfl/eUvRUDwHO+JMOV5z2KfMT2Y5qewuQMbBPGEIGz7NV21etPNo1hIM3gmnKmBsIabTsTs
FrUGzhnok6BFZg5nIIQg+cnAGplW3xWhJyoKm6H12wl6zcuulzFNoBdmMCy0bnfd/hfjLxXBU8bM
dxdUcQ6C/xjbBSmxYwH9B9Z0NTxXGOlncqDJuT5ZB/J2pVbHNnm1uk4wTMTHzBCcAawPkdOe47/C
c/6iXRtfrB2LksKH5fPwefJJIYjNJyY4eTUTzGiKyI/ih0OVqfoQYsVW42VZsR/BWG+G8WcMI3zK
reHrH9j8Co7ztVJQ6OADAdwcn0vt1pqeyvlPjtUKgttNEVF7FbF7Vsa0uvQEOauZmhfb/GArCM7H
Rr0ZKJAIRcZJ7ew82ZnmoVBvzPzR0q+M5pBYny7v2vaduwLknKxcRsnQMftXIN+Iho3Ih5YVxlpk
HxySPpkS3bywVnCce43zMsnSAnCMEdbwl5N+VR5YwxDd/ETZH+dnpbKYw0HEVubGS9Of0vGsKC9a
ptth0TnELm4GfG/L4qs3zTgUfcw+G5MTZVlswTM89WZx2FS85Qr+f8TjQrG0jmM8I4H3q7ux32UP
LFGIoNYzT9Xuj0pgq+VxvngslDlZQny1KQg9XI7fcj1zahW928S6CPPnSzZ6r4wLGAZgjXjWObOn
3FSYjI8emm+Wp9rCrvQxaAAW6dfWKCqM3rzRVqvkPIii9504MoMp9fpLNqWJXUYkyzcFwvmQcDCQ
PmQr1G5GSBuVuxozVxBQ1aGupR0GlDyorM7mRaowzShRhLgXz02mCGqszR0Qc80Pppe0U30Fr57L
X257WW8g3N7JiwiyYBUggnFoyyd1JqKB7W651Sq4fdPlWA8k8CC/vk/RJ3eQrsOnEhO7mCos3XHf
h3a/H6gy2LZ7hBq9aJmMDYp/8/RFljeh1LPHePtJBJ80ZCKui5/WkWn9UfUMEo07Z62aRoVVAA3x
7ncZs1fM6ptPitM4dK580z+ulsY9gIq6jDUolMMuoGLZqE+Nsu9C2db053T4cdk6Nk1QB8+FZFjQ
mFO4S2aqpQVk8x0alvOfpnKbG/vpjx4nuqFKTHBdB4Xp+0jHCixIZsYj3sBGaveFq+e9pymfJ6sm
fP2mpa+AuBtaixNF1gUASdVLVCynKjbvLu/Wpq3j5cFO0yufIPdlMtNC2XkWFqcA7yqIrELPfDQP
OjQMBy+7h2KNUzgL8bjfsoY1JneAwzpNQQAFTHys58ksj9AMhRbacBuJ0VlOR/fyGrcsQpFk0dSg
raupfHY2LsPCiFP4WrNuXLQOOlH+oMuEU9psqlih8DnZvLNqoY2AklyNngZqBgstyhBwyEAyxOZ/
JkqncfMErxG5i7lCvD2WIxB/KUMhTfgjxDwemGvBG1pRqnLbu6jBM6mgJDH5YQAomEfdKKAOpcy3
jfk50U8l9QzbMnfGXvA3BOeS9KSpQEIMCFHGkMpsqd7YRlQ5igLhDB4TukvdNBbWoRhxBWGmUsiu
SmkCw+tls2OHk8+XrFfDWXlaSEEJTaXF6ZTWzhsnmfOdOD0IQeZdBtrs1lAk09LwXSQZk9Pv/REa
1aIpX3Ce2BgtkwjLAie9YpmL0G8t4jRtL+sNjPNJSVSNtdgBLC4CWw0+DctOyjEE/7vy0Sxntl4U
58fNtMlAsAecUroTo4NpfGrSH5c3btOkFR0kqrImqnAy7/dtCYKpkWt9cYbuLpvgjsyTqFAyG5uV
O2WFwm3YmA9gWEiB0oHLu/LznebVhwSvYerdTy2H2zFxNgbVbAEU5uremFTHFEwZJGt6RZiAxF5O
H0xbYfYmyypTLH+/cfi/kq6aYNqG7BgP7ad0n9wwNuZmnzwLTyIGW9h/2dVhELEZOzSXkNm/r5IM
ddN2eLbi9MbxZKO9xrbCv/7AKFQktkHqZyLxxhmFEkWl3oFT3pHjQ5KfTfOm7on7b/NDrSA4i5jR
5WcmhQaLSEtblGo7qm4rKtm0fbOvUDhzMPI4ULOaobgoXbkZhu9kwR7wsEJxADNAjoGiWZZ4l7dv
+x5cwXKv7qzURrkPADuADTb3MLT9eUygpzpi1rDald8k8h5k1vbBJlaI7KG3sok8DKQ4MYDY+MUV
o7zNoZJuq4fRX9Buboy2QBjhpvm/AfIpz0yqR1ViJ1rOjkt3jTqCU5eHWjwP6oMofr28oRvGYmgW
qBYgwCdpMi9aHOZxFNQ5IPr8J5IJY3WuqCzxxqF6B8F9siYujWFsAVF151j5JJMzqOzi5r7QOwDu
CxWzZSlJBgB0eFxDPuEoeOHV+MKSkYGXfru8YVudVCu0DyUqOV4CSeiA1rmtAXkrlmoa9uNt9NXY
acf2UdxTz14SkgvFwjLoErkGpPLAUgn9LinsDlneI1hv8aDqSpSHDYVww1uWAS4/VYespGZ9eGyr
XVCbTTFjneNJFR6UcLIXat50yzR07CaEYiXLMPghcxRdVMzCyZOjY/ylhr9NUmIVW9VgYw3BRX3F
FC2jHgGirtAqOYH8u/4Ccn9PuoeEnPAUHsD5BG9VneuSgN4IZd4hc9dYUstqDjmpyUH7RGILeXdV
j6KtDWDiD6ofl61yeyMtRbHA2K6DV+y9k5IDIzaiTAFnlRzac/TUknnBrUMGKtq/Efi5jkI1ISWw
AKE/Lr7h1zvBmW9YhQHCGm5JuPmNJxy27g2MM/gxFtMwywE2zY3XT17UZHY4ecsg2LoRO5f3bvN4
rdE4E2nDpMG4moqL6yG7UkqQj2Ruuptv4t6BTD1EEzMnf76MSS2Qs4207xEJTLCNrEPKGA3/Wh6g
A+OqglRo9v0y1tad+W43mfGsbjClCIqwbbCb1cv0nWUhoQKBljJ7cpL70Gl21KkmN5S5lhVgI6TJ
qJcANAc3QPcnxmkdmMuPqXLUB+XI5MvUxf6Pq+TCHj0AIX5sMpu5ER7CfXUTuNlzd0wP1jH3C6f8
dhmPOHF8ImjUoUgSB4DLo7Mg3sUUTTz51bhrU28TORnZJoo77YYN8VrXECf9wrTOWb8umbHb9vdv
Z45zIaJYSV01Ak96MICHQM7VHcaoIF03s918xVc7tUSL11YUuTZNvtowd1kUYEpxQpIhvld3yCX7
0l4/ZCfYDjRDwhdahZWyTn5aJNXKPKyYoYi75Tvj+4M6qjv/aNCKyJqShEfyQUP4Tn5CZOzDvpvQ
SAeyPxYrK/scgmbxQdhN5/+Bc5U5Rz4cWrkzvvJQS6HRLynWN/jDVYEXYbBfHHbHRR41LbuVG3j3
/TjXkshWjrHPVyzhBkWwfXZqrxR0ucQuNTVP2KfKOZWiltsgz7GJfbZPg09p87gURDBMnGmVcyGg
3lPn1oRXlrqXpX/qZILjivr73JupirM6gII3wh29smfxhG6Gy05pO+T45wyrnM+A0mEezBB6cIJO
sZfmORkXW8sO+fDpMg5xffFdvJmYYlxIAg4YR92yT0IbLQFuKlr7YSrtsKEarbeyHIZuyoahwdzQ
NcztXBmOYjqrIuKb+AviAaW8E81TNIKSSPBEcHdlgW2pxDt62wOvQLndnCzZiPRKQs7zprgav7ZQ
C0cxtPTYsxoJiHkfkuMFmxayguScMEaTpilEutCJf6o7NjaR+INtFG4gIxQJ7NLPdiOlXXkZU+N7
7ips62ylsPpFS28sK91PAUVeuHl2/1mWxteeAq0T2njBshJTP5apcpCN4jAb1Ow08cU0vu1uCsrY
HCOGU4LbulxsyYb69Vn4kgavXGPZmexL2fS2q6VxkZxQRhHeNrDMwf/lAYt98ymBt6XbADZP9wqK
fchVWLUYtYCBUXyoankY2uvQcrvhmyg9XT7bW/09q7MGhUoOppcEJUyxiWByUF6YqBYTQysMTKbO
36c79GHZrARAVygpK+Hcr9rKY14rAG5nR/4SXrMuH7Rku3Xqqw+6zd7zlktlJ/7FZjCOIKHkJpt8
mnYUp8aq2cMGbSP6Xbiv7wRPmd0YB06O7doXbqEufnmLtz/kGyS30ERZDH2sARkKg9Mbt6rwoxoN
DChSnW3b97P5hsT5zTBB0WiQsaWppoS2Ean3rTpiknl5GBs4GaH31Ur0qrjyNKM8NU1Csopve5e3
X8A5UcjtDnpssI/qzT+nqxxPgdxRfwxHVkDov8l7SrOH2lzOhcZKKDF1Vzz4pdDNFAUXw0vYQSOj
Ib4isTKeKyuu9EYrJgD11lUnHkSqXkVZJl8TK4LSEgrmNTEZ0EdOMeBlCuWyff85wgSrq4O7l8w1
bZ/Bfz4Xz5W1QOR3zgdgCsNzMLlJ3dnJTEX9zCd+iFDfrJLnyhoiRSrnDCBi5WSPgs3IowRHD/zR
T+5ZC0RIjTtQ34pznZM5B0GsAjGUPyeyaY/9X5eP9Na+GegMtJg+svqhaD/1ENqSNWTL5vAu0r9o
0YsRE9HjlmGvITivoeo92B+XBaqwXV+5gdiMfhaUkat2smb3s0ikDbZWZJkm6DFVxbRkXXx/DRSd
0QRjkk5Oo8R2KZ114c7qiEc0O4u8IViWhoBOgeNFY8p7DKMVta5OO9xoCUY0gq+BehKke2ta7DrL
bdUCXXTpX/5QW5awhuR2MZziMqpqQEYoJ1n7UPtx+e9vPi/XAJzLNZUmR5YOAMFT75VfIySTIghQ
ZD9LECJmXuxTDyMSkXOx0WJMhhX3+FIITJ3mEcfJNV3jSQGjd7LP7v6H5kdqFzknK6WLISUVIBEY
gy+AKRYruW047NkeOuVD6BuPl/dV/mj+qNxjBo413ojIGbNAbBX9iMaQVUOEeezRia+D3WPqdaeb
6LEr7e6KcQjIt60bFYyX3WVcE+x/3X6f3lDb/XHp738He+yvfsf/kXZlTW7jvPYXqUobtbxqsWy3
3fuWvKg6nUT7vuvX38Oe78YKWyPOZJ76oasEAwQPQRA4SBQ96JQIvyPwH8zi0FYcJPl8t/r9+0xA
GceyPvviSGzdPGNkJaL/2ym6bYsHP+J0qfAsSjVdaFIUEkji5p7YQnMUmnMrPWrdsVL22wv3GUd+
14fZ41ptFuhvgz5msy/6g2Z6UX7YFiF9xhHIkNGXrZgaHisIs6kVpUF5jNIRjLQZndFRnAaUhNh3
u8SWjq2FCz24R3ovArUkb/DLqnoL0cx21/3OwJUNRpzmfSS+Rt2R8LqJeCKY/S34YpJKbUtsuXsj
9UOrvXKP5FWnW2jB7GexmqQYI1KIXetPaLc0BeQo/NYK1LdivN9eLPnzjem3xWIPll6vq9yQIUv8
oG5tnvqrxMMjLs3Xqk6DGeS5O+xDr3E1l8RW7tX/vtjo91/AQEkhBEMZNlRb9ceYnc0CB1zPyR5w
Fo1lMy4Too4+lSEN0oskSB7x22/ZWPFiqXU5tO4MZ6iqfFh7sYlVvQdRYUI38b75SV7pcSO4pWvc
RIfW/ThwuJm4VdyQLyIZBBzHWVEbAaqV5SGMT4XyELSvcczjXFsF2oUYBggLAXXhfTRATFZYUvQS
j+62J/JMx+JfLrR1IcN0oVKdVTHbtZXwozeGp20xPHPRn7FYIXEmWpL7MJcuxjs9LC3c/awk/2IG
vKLzD3bC3+Mp6tiXlWFwMGt7vOWH0Giw60P3s3umsXXgao5x+z4fk490Pib4IS4IbOUHXiOlL9u6
fjAKbv0CBg4juVbCjp4pgy08oFcd3eqho9vJwT8Wd5mno37Qt4LXCHwZitU78V7b/4MOduqBW7+C
QcwmKFHaGtNfcVTe/yJA1Zx+Qr39Pyk/Xrmo/W52Bj2HOlH6coQ45WHc9aA1iLzWrRwws+N1/h8E
fDT03lCPfYudi7bJhQzy0gPZ6S+C/Z4ctJ38wi08oHbaEsQAJZH6eiYDBLVOfaJjszG81cvc6hx5
vS3cBXYGaiPh1J55kjlbkyXgCyQlV3rqRkZA3vpuvOrBfWHVNXG3/ZWDMWypGUKGbsxM7E3Nv53C
7zGv0ZinBwMxpYg6w7GkBhS0Hcpg7Door0Scrv9NDQZiGiXDeDMNYlTy2gn3RnO3/f2V/PtvHs7S
7rWRjvmEf3kcJgYeW0wCCfcfOU6PI4nncgyAaGpRdXUG1E9P8w68VqAqym+Kc/6SnZD3x/yRAryv
lnSbe/9+bMTvOjKgESDEiicNvmCI+1F+yuqzP3Lu1Cvvnb/LYJBCHkBpNVB/GOzyVMuW9hwdNad1
mwPuwG/UpP/gwZODhuwja611Ia3Bors4e6PU1kgkWfkbbT2KuOMl/ya8+3UGsc+rY5XOoU7BECmr
8FZyyoPkVMjjJi4ltUhrvJ3Ee0qtXeOORl2oeuG4EE9fJj6Rk7QpRqpvfNBfB2/c0xtA/RZbsctv
vl+5ff+2pOxzqxH3fVhQjEwjK33s0J1qHDsv8eSbKnQmp8UBwH10oG6ygcssXd8wCk2a1JBp7ifb
x0ByBBYY7uI7OlZXR+a6O+UozEFXuSdn1rZ5OZDJvsOKGFrfZQpkt+J1UO/l4rD9fQ5kso+wcxsr
aj3h+x15LburoHktyH5bxN/cF5HVQhoBffkm6yFVWAkSzSUoN8F1fCgPmhftBy92kJo+RLYQgil9
2k2Ouv+Td2zqLxfZTFhr5loiR+GMsFYKQWvnmdFsNyaPe2U16FRk1IKhLVoS2cq6MU27RhggRfLP
VXJVmPd5cCP9+25K6LKQwtix6JK4lQxI0TEdrFDujeTJiDlt7etnz0IIYzCcCG3cCRCieuOp84yD
8FXwPuIqTuHt6q5aCGIOaxCdRFOaiBQ32oOyN93k8NHQzjni1peG6KZuEBP9T+wZ0IW1KM1IiMjJ
i0Ymu6vuemWHXg/ORqUn5SeQUH7JYaNE3TQGKcshpzIwBVeVrN68Ds3bTvo+yDUnAOHJYgLFMcLs
Oz2FrAiD6QJTtEK5t0YQpycxaN949M+rELHQjHE7TIFGmaOBGEHBTUpC726dPshtyNFpHdkXYhjH
kw0x0EFChUzfc4+sUvxaoWyHniXhPr03rv6ElIlup8uKMQ5IOrq+Bayo1GjJ7J26NhDscPB1Fb8V
U1bAyqXoSKbCbRbX0QndFRHyPdiz04tfPqq+sw2u64vz/9832HKCMW47WQ3wfS0gt+BTUaoaiemM
s4n+ZnEuYhiPU/xAV2qaVhQJ2uDd2WlvG9SkgmqgdnwTQwulM3+S5fpN75fxDLbAwPSnuhJNSG0d
9I9F+4T24WHqrZvOmBkXgahr5OSRVtFCBYQT3ZBUVOj/vlzoW5zMpkTyLyGl3Ve5ncfHrB+sOfy5
vW6rfnERxMLFXA+h0qUQVEj6NVjovxK0Tm6LoL/1EyItRDBrNhSlKaQjRITdQZevhU6yciO3JH+w
Orm2+sEtw+dtkesrtpDJYIU8ar0fiQ2O29d5NzuDV3mG0x7D63Df2phqxAGN9fBXxZuWBBYpHPMU
KRfbSxdBj5KRgqaiJ9T60QoG38lzC3RykRecwBtiaShkQOD9RBz/fv7Cuzqvr+PlBzDXmHQwQtJg
lprdB1dDfDK4NUqrN7SFhoxH9mXYkpEK+GsuSnwj3gpnDMZ1U6t3wyvxynDFo3DI8Hd7LVc1oz0q
OgivJZmt1OhzoUeuHUs5SDBpJ+0NjBnbFrFSMAEIXsig23GxfCrGtFUBlTEdS5C4+Yf37FQdZCty
eCzYq0fmQhLjKElLBiGfahyZWv8zEsPKUof4a2UiBR4i7B17Di7zrMf4henPopjJ0Kwan9J5rw47
junoTvq0uxcKMX6RKUKSSB0E1K/5I+a5W8FX5TzjQZA8hS5vn9F12BDGFl+AvFDFsFUIS/OvgvYs
xJnlF7kXjwbHI1Yxi2gq2jhFjPZlMx8YLy20cYWsgJzN3zvB2I/l8Bhp5K6qTCdqh/dEG0+yofKi
3nVrXuQy7tHJjYFzGtcg1ZPJB0m66co3uJmgku2Rn1Nct6dpqKaG4i+Mef/d7wsf/yhjnNpRdB6K
Herl3NjkxNc8GdRDF3uLEnoL2MMEZAC5XU6nNAPTRXkz1AIHhFdDEJQT/L8y9P8LQa0/FhqIDXA9
RtFTSPa6f5vxzmWeDKrsQkblB6AMExAJDOmx89+V0SL50/aO4olgXEBvSDcBIuB65qvRFZYCxhgS
ceKL9QNyYSwGF8AjqXatDEVUz5z+19kz3KpWRcB9Spt7uMW868h3WR4GKOZmjtW5wvI0rmla880w
WT6yyoEr6VbS0VZOK/JR/Y87nsObFbGOgr9kfxpTheEhUkl9EDweboiJsH7470eB0yPkIoKJcuaQ
zPlIH/CN6kcQ3ZsDBxp4KlDkWHhe1IlJFYvUu82DKj+IM29u6HpsraH5T9LAFq+zKZhW61F+Y8BI
jVuf1GP/mIKQlrjp2+D0d0eB+6C4UnIKky0EMp6u9Tjs0QWFswlvNBiWWFh1Zmt25BqH0s1CV5Qt
6v925gxXvNKwFaKL34UzGyBVjS43Rthz3NUn1Fl7/dU7yDpRxFva+mF7S6+6/kJRxvURL0pi38Cy
PtqgpCvZf6mS5ywCIVTM6zpZdZOLKJYCO6jqbiaYLmcXRmOXA3gU5j878hcyGFcXQWqpifTdAcWd
hk27AhFbEzwwZl9ivOFz24V4OjGun/pgq5l6LJXq9bJFnxfDHQmQzZZqi/aygejtBvRJ22u2jpAL
LZmzUakx5CifIZVy4EpO5PbftMM7CkwP6TF94hY6rZ78JhqyCeruRJFdOFChiGJKYR+vRbvOVX/O
O7JLrj+6Er8WtvpIy1mK2+6Gjg0H8QeXPH0twJdFlUg6iCUQDDBWbojUKRoFmDjp7SmVjwJ6Z/VA
uC3C+TD26X1aNZx9sbawS5GMidG4FyBdBkeSh29F8UYzSZxF5Emg/1+gZkrqOc9KfLffJdqH6+Sh
5ceO5qQ/Bc98bkJLcPrY2RbLk8pEIjl9zZIGSC3U+BiN6k6SecXka1HC0nRMIJIE5QC2SKyWQFq3
lvBSSyavi/59CwdBfdDFKRiIDpIwDGaam+oi2YpJhvjgvjDvts21isVLKQwWK1Wr5LIJZTK0ZYPO
pN+DVK5xokc8/uIhxeQZj7c+DB5LJpLxcwitpCk8Cc28aypeTxb9BHtTWajE0jnEUSNrOn1r0Lv8
BQnZUyFEYDnqD8oA+pQa49J83MYMHj8lR7OPi+7C34Nc0Ru/hiWl6UWNrw35nrNUa0UIS70YlAg7
fRjrAKZTvfi23I17WtJvXP1J28tvnsdeTZq8rdVApXAU0rDtlE21NRnfU2G/rdHa2bxUiFp0YTHZ
9+u4LCGnD9+iDm3RCXoHiu5+ys647m3LWrsKgUlJUhSUs2oo3fpd1ihp1ZRXOfBuvCn6+7B+QXJe
Cl62pawC+UIKo1Ff9SqJCmRq5ER6DcrksWhNR+wx1MAodqAUu2mLmZPiW+FbwGotZDKIF8RDXzUd
NGvf5aP6kzYPlS1OaM2aTqiO39EjK8c0YOJs67oKgwu5DAwKej8qYQNdlaG7VosEPN7BuTJ5fEur
TrIQw8Dg6BukGRWop41fU8W0Y/NdlR5E/V0XA+9PNDKIZkoEtMPsE17Yz1NexkgQVWNn5fm5Jpmd
d5wa4FWYkC9CmF3s9+0QmAFAVh5UJygDB6377rYeqwC4EMH6uk/CuNbLv57V6FS05EBJFXj8VDxN
GGc3h6prggRiwl44Vf5gJxOvV2x9116Mxfp2jfbaWoKxpPGqETxJeSq6fRk/b9uLJ4Xx5JBMaThp
UKSO72X/pCJf3iqC1facmGt1xygyIkxJ1hVdYQwGilhZVkq4si42Kqgz68TWK7G5Il0VWdsq8UQx
hvPnmUR4u0BSXNbcQCzRLpyj+4zLAUG99dNZCxJGFQNxQMnIJt/zHoVQMwW8+BB+V91xT5kmjdfY
Qp0at9JlXamLMCZWkbFMjeBDqVx9x+QAy4ieuvjxTwx3kcHEJ32cdRGqWTCEzvwWBJMlKI8j4T0U
r16/5V9mk9gnu0Q0omYUoYn0QD5SMbETVBaKdhz9unRNL3XTyuq5RX6reYalXOb6mI+NFGgy5MYH
kE14k6u9zVftHmzybvO9O7RexzniuRIZuOuKLpwFCt+V27mimyDphPtji9NJPxZgCWmu/qQ/YKkj
g359PBZlqEPirLbFIRWE0KnNpNxHYJrj7LJV4FgsI7Oh80IVi6iCs7Qi+ZIlmpN0+X3vN1DxT+om
ZcUwdB2tOKKqMX4pSGYKchIgYZIex/gxke63/X71mL18n03v17pQBHKO9P6YjFfzHDj1XFlzXNmd
L+zCpOf4xfpW/qUO22mZjr0mRAaOWmNCI2dd72atPlTZuNvWii7AJ3hSZUVSRNUwUK3/e9QXCiAc
1w3guRpk3tAEt22e8eKvVVUWMhgnMEMRk01kyBBCC8OkPgrAvwZn1RoiMEzT7qzaTh54TberORKQ
Nf5SjUH4iYxCOaTI4KmegZczeh+YbjTLRwN1eoycP3n+WYpjzsi+Ssq0oD0k2twBp3QMqy0MT9Hn
6zyKf2yv2qovLlRjQj6x7oS4oi9A4Kq3quZp7n/40ddkDG3CH5lFXWDLRZhDJWrNYNAJlq92pF1y
RYsmpxiNdZqFrXxObZ93ZvJ8ktnJQVnOUYQ6aLsgOCRz4oXRxHH7dQMSXTURUSCpzIBur0+RkjUA
i4rWcIudB/ads17fpomE8fCFt71c9Ad/tuBFGrPJpKiYotKENFrFRan5KNGOvOdlcj9Kw7fkMBsN
U7GyXKdhGrmRdiroVzvUg0j7DE04+W3iyse/Hv/xAqU54oPuFY8o0UdKedoltzKaE3u3f8vAk8Ob
yb4OABf9mZ2YpWYliS30J0poieGxJKI1Do/bRuYJYfbf3AxI0fkQIhcPynSvpAdd4Gy71ad4Wb0o
wuy7Qp+aIJzoQp4MD8U2x+k2eqQDNkxHc7fVWS0IXcpitp2vzLGWBjgAGmLpD8ZxOld2eJPvwVfu
DJjwSptLJdpM6wYP/55JDDfmhZ7MDuznPK2VBo6E4ptHQQ7dIJl5eS7OerHPXgg2hCoIIcOo+qt8
GK1S1k5I3zjbduSJYQK6ivQ+DlK6ZJPiqPqtYrxEFbf6eTXzdDHYRxfUIlFTyIPeZCbdechPj+k5
6p6m7CEcf8RTbgnRmcSy1fOKT3iqMbCSGboi5NTj5xE72vxeV2/B9CctbwtX+OiuWmiWGBmp2hJC
zHGyybQvUDj0JytkYvaqaWqEGAwWR1GgABshAa3WwVEpisnGiRNdVyC+4sD++slyEcVYTOmzfixD
iGq7qzI46z0Hg/4GIC4C6A9YWEuZxlStGgSJdOBV9jG0lk77CezwyIvi1w+ViyjqHQtRMSahmo0O
XeKDsqPV/dE/Kg3+mzDqIofBVVHslA4DrOlbpHoc0XCVgr+txVCV+bn1cpu3lejnPp9hF3EMxOoB
aVWpgDj0sifjDWlqS5IeA/992+lW+xJlooEMHLTrssLOv8tloud6niHV8CDtRpThoU0VZ2ZJ50Gg
3n5w6HChAn0wE2ic/8m401VfXPwABt/TbvYRKeIWlum7yLgx/Z/bGq6iw+L7DIbXUdn3swkFg+o9
bB9q0K9Jf9IGvjAi+5AwxVle5IjQbBKcUuMx707dOHHgYX1PabIpG3iKNkW2eyeT1BFjdxPafqUd
lX2CiwN4kBC4hC6vUHHVZgtRDBSJnSlJPvqk7SH/CZXa8vvIy0avbtuFCAaCiDKqtZ/GFCFqVPSj
zRz552z3XzVhgKgvpkbVZWgSo2c+RupZ/jGlf1A8JWuoP1MNDTHRR959gUDjlI+VXGP1y6S3hPEq
7J7FRLSCjlMPtG6yixxmp2CcQdE3tH4VM3KP0j6CyTAH/MjL1vLEMBsGE7gabaJpERnYnVICbYjJ
djwxq/v+YjU27lGlqo8iCWIU5ZSo1xMvT8H7PhPwTEqr1EGP72vSzWQ+C9zyw1WEXijAbBJdIqUw
ilgOJS4Hty6U3kZ/ZLhHzUq/U5V55ADA6l1tIY/ZMWJXNb7YQqEhDawaFFOBfxbKl9A8GfHTNmau
H3YLWcy20U01jnua3ESnoH9XXId2ZSMvcktCW/DoUBsedcvHcn867xYSmWMc41JzUuSIHHPTUiHu
zT829qPv+KCLd4sDcdE5F6F3QLYSJAN5U9l4tmUO936S5wTRPmIv5XscgLxvdLtqVzbfido4HNtS
v9jSlDnZMYxpMDKBOiZJ73W9ss1Ubew2i55nSduVUfw+JfFtkQ33BItgiYZsGXGz2/4VvN3BYEka
G2TuU/yIUMOwMTAxx7ypZutnyC+0YrsjoqwLU4OmPKfpZjaOlUifhjlacLYg2xiRl72SKAU1Zf29
Vt/yMbYC8cEUeKNvVpuDFxCvMGAS5F0nfAhSveZNcrKjMVjhCziWroudedvsE1CO8gCStwnZTnu1
IVVS0HOldfKDbKtuckeuQV6FarvpgECaQ2K2MtwFt93LFmQ77vV+UiIcZjTBlVX2vMsfVWx7dIAk
II8yPcU2z/Vb4cgv/Fbd1d6MpWwGcMQ2jtqCPkNNR7W2ZDvJrOYsWME15hqhwlFzosOYWrlb3kvn
7BDu5T2PMJmzIxQGgPo+L6KZvj+ALShur3Rpv73juD7EYEwVp91U0lfQ+FDvMHHgGO5ScHhT0o/y
rUWx2GD9UQHl0qwM1mj9LBetjE1ILMyIR8o5OUYeEon7n/wpRDwDMpCSESVPGnoe9tJtiZEovGs+
b7MzcclIjLGtc3w/yYfaqgLzEOXha9pm57qVAg6ycNCLbcw3cM6GDY0exPTBN08aedfHu22H4Jw5
bDxfolWsTgyIAHPsAbf9x2FI3DpKDQtc1Oco5jbQ0ADh88GD2UaiQUc4faJpIz4qGgkcUPUqDXus
wSui9qW3g8fmMXPCr7zYe13BizwmQKpTKQximoYN+sI1qttBrRyCxlOh2ZnVH2VPtIswJjrqUQZa
I6mBNKHvSvMPsRmsoubxiv4NJF+kMDCFK0A2B/RQCw84mslO2Qs2cROMFw73MKHLC4vW99RFHgNK
fjgqPpmgVZSVu2EG4W6UPmy74XqCdWE5BpdATJSrNY31aie4zx/n0/DDOMQ3Bt7nEXFRdno6NSo/
yt9Sb/I4wnk+yQCUX0pdgCHeSD/QWbzgCldRWp54wUHPkHGgDA08k67v7ItJGZhSNaMIkwwSS33e
Db1oyT2IN6o/mMpCT9OLHAauzFLL6nyAWWWwhdOCh/SKEizR+W8Bn3Zi21E+tfaieqzNBer+SWrh
sd7OEosO9kAPwq6+pmQT5AsvZuZsBnQm/Z55I/okmmkEmZgzNjgBOm4z+x17bobDtPcJ98bIFcgA
StBXdVVOMCkBP5Xxk47US+jUy58YavYPUnA8mzKQEnTq/+7bUftNH28CXkqeetonPMYkPUUzJEWV
VMb3G32uRm3EARBpj3X6U46vpOynn4O3crBi/3l7p60qsxDGuL3WlrOWZxCmlfO5i1NbU/P7bRGr
O2shgvV4uTDAI4tMG44Za1C/JCn+VF+2hXD0YEvwczMrFKWBHnJw17WeEBy2v79+Eb1oQRiv7rNk
GFQM6aMNL5MbXTV2YZt47fUd8TYFQ45qGQDF+Gp86vbxkYdO62XWC/GMj/vGaKiRkX5s5BmMZRE2
VWQn8gdJ/j/o71l9sVnIY5y8UFB3E4dYtPigHSUrdXoQSA2n1vujaGAhiC7sIkvWY5ikqA+wq6nO
e1MLUrs0hl2RD17gy4OVKzPvyYZrS+b01PqwakwCkbNCKqtLrkdFRXd+cB35GEY44Q7XRhVqBRL5
KtCy/dCF7lQkHIfiOSxzvAqy1GtVAwP7ZWTV+c+scrc9lieAgZFYlPoS/cPwmEk7Bxn6QDLeHC6e
CAY8VEVNMSoaTknE/EpQxUOOfpBtLdbBfeEfDHo0A4mnFK9sdnhqcZjQyEq57gHvsxu7gsMrwqef
2wBfluoUQ2gr4SPjQ/PPDZ6Nul24F7mU9+tlbRe1NAZOpCrKW22AWo0r7YZrTCq5ymzjlAJFFJv8
GPbi9bYheYoxADKEeE0hNK8aH+j8wwzvYfIO0zA5br2eLVgoxgBHp7QzeBwhR72Tj3i6OQbnj46v
7JW2hKBP9Ma3uyvzVDsNJ1HB8UaN/n+JJDPGGpUyTJqjWA8MOreYd+psG5G7bAx0kKbrFS2k0HGT
vNH85wwSXNWJTuRuditQK/JutzylGJhIRLUcGyrQH3RLxyNVlnGaU+kXtjyewQkMpZ6MPqELhtFD
mXnSxWPVvhoxp2x9lRQKVcv/H9ZoDFgMdZ6ERMXyxAfKwtLu6SB0Or6Ll7Hh4Ttb6qhIkaCnVCNT
fxujHQEpfWh0lq7uw+he9O8TzJjTj5EeWaroWxwPoeb6bE7ae6gbGCPN1mhPMpj7SnptisGGSOtV
6VA2lKY4E46WnQI2eR+M59mOt/HWo8aLXMYz6WDx/+3vbrB0MbHKHOcKcRrhVAevaczZbOtecxHH
+GVqkKCUKJx0hZfF+wHciFNnVcMzx5zrsHWRw3hnJMSaPyjwGhrbR3sFxNOqO+/LK5zYdumOtWWC
mDB0wWaWY2gIZzV50hmfFWVUkKQRFpMSp1B+sdoF4yO3EYInhv5/gVxgl5PDIoGYqDJ2cTifZKVy
RREjx1Khek2G0W2rcadPOke9vzlcf1mXTWcNpTE2hk8h86ROloyKrfhb7fZuYOfHAnkLHpqtJxX0
i0Dm2GvqQsxNCmcD3o/G9wG8M/SCKLizpx6yk4mMsrordvIp4SIpZ4OwI/0aSQ+DngZcXfZC8sD2
tYdYrECz9lyOj+b3bb9dh+2LnswpGAatmAgjhJnFjd94hrnb/j5n+7F0kvncdWpHk55BpFla9u4b
Z1yxHGloePEXjQs28Iwlj9TmpOjjvyr+S7w20AID4wHldeDXMf+sJWzhHgyqJKKmdjONWUsMxSXZ
Y22UltxxoIvnCAykoHciaVAHDB8U8PXhTu1f4nY39yjaRRUfiCx5Jly/S12cgUGRWCjKqqQmTORH
KTypUWIN80OG2gbJ6abnGehlftn2j78JVC4yWUhJ8ilO+w/kwlOJA47RPWbIPqng6o++tHbuBTxP
4bgkewNX0qIXS1of4IueIp5MUCcPYPpJeKDFk8NAiBEGRZNRsEykO1H4GUSnWdv50tu2ATkbmNBt
sYBkCaRc5iTAEyuMGmj6m0KXOeDLcUPCQASJ6zjwA+iBqcKeOpxNKbUTEICld3H5bM6P2/r8Tfj1
yyEIVXihEFj5/3eU+WJw7M1hl2mNpTpTYostarorS5hNV+CUpvDWiglKsijLgpY2XIEG4k7x270g
TC99Idt1+0eFcRfoYAeK6IVCiWIgaqxeTbCPD5pViIWD4YKcdeNtLcLghzj3g9HSq1uFkvHKLQ/9
bfGkw1HA0NzaLUr+eV2M1EwbGEwYAOnJUJcFdRUVzmgmNxV68QKTl7hddXmka0UDY91F5OR+9xAM
CMKzoIS+glk76O1p5nVrr0cbCwEMJvVZQYIwQbt20fVXRmBcYWB9bilkiu0562xMGdkV4mTpnfQt
Hwe3A0WXpCcPc8qDkFV7/vohYOz4XdM+iWcjb5GrkLL61m/Vq1qpd2Mc8zp76Bb+tG4LOQxUSWOm
qn4BOemhQnmAso+e3tHR807rpiIn+ba9xbfXD50bv2s1agloGErKyIECgWNn+qo9+xMP5jmraIoM
bqlTAQ48H2Kmu/nV90C+s0/s4DC9UqJ3PnP2KoQsbMjgVp2ROYwiiNPl1q6Fq1x91fOHPuYg1XoX
/EIOA1Xg8ayNgpLvqN6UWiAc6Q/zVWL3R/lRs8iRNmE1J0y6+yZwygR5y0YNsADmyhSbrjAhuO09
SfV0wkn8rF+HF5oxeCVJpSxIAbYd5dMEN/+D7kYnlE1RjsQ/e0ZbCGNApFFj3xzpcuUlRoKGmdOA
dE8qedds3g5moCTXNF9Akz3eFLTBEnIMyhwOhXa3vaF4rs7W7/pzF+lpBynSDYhOMaWtsA3H3xMk
wmm9Ge92tBoRXGz3Uem78ATQWqnp2ECcSh4NxYuzXSo4nXkfV9+JxmOH4bjdh9cshNWBNkpiiIUK
p8YravFq8hN3237rW5e2t6JVHcztDFLoRSnmE+UbMZvKSjFmS07tEVw0QvxngH6RxIBE3xngyqC8
z53xENdeN10Hsr2tzOo2UiQVD8FoxEAvC+NydWLqZerjWVO9Kw/iE51RAIYMTPREhxhoLDni1my3
kGYwR5Q8yI2gUcpW1LKFoE6VdXSGzXiCUXu0FmoyJ9xd209LccxJJZtzNIy0o0kLXgtMYcbutYyK
x/K4GjotxTBHVBRPQZXQl9rhrnNr9PoVdm/5e93FiMwdba3jvS7x9GJcEIy/yRCn6ALxRdHRs9IW
TOCeud/2DZ4Uxv0qUY7Upob10pQ8J1Oz76b4uqoUZ1sMu2UxHVuRwPwgmqqI/CJbGh3kkxGkTQeS
MRFNszd5+rz9/U8uzgpgvAB8UXFHknbAo8ToSE6K4Qr11Xyk4Qp/jDPdL8vgiBXG+ELXBrWRTNCG
Pkg0XoaXFtr1ySMQYDcSK4bxgHDUckxMhBhF/q5EbhW8z8WtFnzhmI7uxy1tGBfIDTFFfTxMRzub
unO7B2OZ3R1ibl8TzwmoLy5wO0BpRZhmVFD5PI73qv5vg1bWYNSgCwE+uMkwfYY6QeqQV3Rxfh1j
W7pOwfOIIu/WM1suL8eng5aVyYQoka9F6MaBTF22peJjaLL/RbCbd+KhvBPV3fwqWp4dmUAlIIOe
DlkDv3jQMYKywRN3fOM7zS5++ygwcrIXjovwJDIHSDNp6aRLULJAL9Xpr+IfI3bVj77iDsyE5oFX
6MkCE2NXthB6EsVIqgMoGcy4NB6leieW/9Ff2BroAWP4aol6Ph6NMle2ZRdvtEiU5xh0dmxtfpjE
U4oBjkLQxbpRodRcv5aQNn6deBMRPh1UrOEY1DBmlAiIJmSkpmWcizfVlqzCM0W7cuYQRc9gHjkT
3hWEfnQDQ9ino2AUSymTYUnVU3bZHZ1uYzjzffqm7ZJd+EMMrG2P5BmSgRJBDDoMeoc8op/rcBcH
uy59/W8iGDDp8IbRKx1F3+FhnkE/+DSO3rYI3qmlMOBhhLMYCgnWitIHqD8C18Q5bEk2tVr3UnCy
x1xxDHCU5VSJxIc45UY8kl3jYYwyfYxSbOOKX+nJFceghlEOjRLXsGDl0gewj44bW7ovDhgXdcOr
fuABMfsgVE5TGdUClBOuyhO93IfOO3LGdzQ6EzABkrN0HI9na50VRRbMHjW5H9wZihNj7jYt7tCs
cF96gSPeb8vjODz7BDRhTIgeyhCn608p+arWB0HiuMdqVCNTJlhFlBGlMcAhmkEt+30+oLzTOCZH
9Mqi7Vje82odVjVZiGHCjVlIsqoiGZwwih/7DL0YhLygzp4D7jwxDELkEthQExViShERQG08ahWm
voPpeXtdVmO0hTYMSoRyEmjgVsQx1Z8CbQAf6k1QmrtOnjmC1v17IYnBinAqGjMSIal1hJuRtjHq
FnGLU7ynczFjj0tFTNHgE6YvBDJoQapIDYoWFszku16LbEOKrEi8HkFKMSaWlO+2LbkaYyzEMWih
GY2klUYK/UC5qanffN4VjuMRn+6lJG+qDNMe7VG29dC0ZLwf6Lxpz596mj+O34saBnMRacoglYUe
akSG/Ve1Ur4fQDzvZk565tZWcozGMizUwWCUTQanwEmouvQyMlIGmINfu7onueJeQXU2JxrkyWRw
YiC9OkcytWN9COQHLeVU9XBwyGAAYgyI3pgqLFgV7022T8MEI7ckaxBmezCe0vIp+rbteesH1WLN
GKyYKzNulYC6ntPj8ihZOIjxrG/iyhDslMO2NJ4bMohRhYlfzx2EdcKt0D7HtT0LHBFchRisEIp8
jEaqkHbuXPB5HzGr6pgcRNAdgB7L3VaIA4EGgxOiIqdaLlJhomo18l1Ul7Yk3MrE+29yGIDwS6Wt
BQ1+16IpvSR70d9nUW718n87B00mf6VL2WxkqOJFLEub0lskTSUX5+B+Wx0eoLPNS0WY+9kkJDRl
Ie3oKHX/NjpT8q1wH7vpmcf8Q9d8A87ZMZRaoIZFVMJ8zRQ4ivxWl4mVioewPGUiJzrnqsZABBka
v1SpCSt3sicXyj2Me8N51z3ZaX/w6sfWrzyX/WsyiDGoQtb0I1XN9T1Rwxjy2BHsCLHZTx2dgeI+
wzBprpIcvzcZ1OiTWUVOC36fnoyjXFnxTo2tev8jMTG1D+OD0VNexp7yhUc+zNvd5v+Rdl27cSTJ
9osKKG9ey7WlJ0WKLwWJMyrvfX39Pdm6O91Kljpmtdh5WEBAH0ZW5MnIyIgTHIMo5aKbATtitB7t
pCwXmW7w0Gje1bvSD13p63VHZfvqmuNwZBLkRtxKM1YXXZ6oKzZ3DSYI09X0pFkcjyjRkmbzxJwm
cnq8TbMhLYJjYBqiV7rCPUVbpJNyfDIb5aRGMfAGv9tp35ftgAo97SbdjUfkvtDoQQ2z/Q2iBbUT
2dA+653MplUbdViPTlTa7Q91P24iX3kcMBzREf3CC/0/uxTJZ0QZ3/YiI9apQVGrGCKF2b3lD+ut
3wTuZNjLLZNZ0Q/NCzVn7Dcf8QzI7fyqLERRTWHivE9vJWgKRW7wPENuo3qge6yZR3z2zDMYt++X
SqyGkq2nvNyo2W2fYfKyDCmrXdrdLGFJnHPrB/cZjdvvaSiFoaUArZ09oX4aWl8YiUvLOqWcIbid
HbdVmuQyPlfReYUc23qFrNfsFOGP61uaMoXb0pi5I+aFBBwlemx70dYMN2mo/lXKGG4/m+VQtZ0K
EAPP+Yll+mOm3/aV7umLQTxEk27H7WVrXoYKwpk/80/lftn2gq09oMvTFbfLaFMdCb+J8v/5UJ8q
xrS2MowIto2O6EhH1m2hbeodBsOQWXNiGfnurWlpLb2wACXn923c2Zn8XEzbflT/7IJ5tonjirib
za41ADQ/1I3NVBCXbfY9OyRftL2M8oiIiPMpwziqyEoh7VOjRCA8FXaUPcjlIY0QQepE3Eg4O18+
FqVKvrQxfCNRHyt9sct+kzTv1zcU6RAcOUCOdhhF9pUal+XkMZFwL+9Y0TzSn4Q9vwl3zh+KLewF
qcdt0jRDgIUzb5j4LVNtMxVc+9IYWtbzM3Sa3Cjxrhu4uogKslqarFqGKnIbLJISNZkY+XXKsSgn
O+8w6I5Sbl/fxmcUvmqhyuexGhNkufrq77LPnVS5w2DRZRbdWHGb9Flqjlq6EfvAlqrZ/Z8s5EsY
8nIqDbNtQO/1R6hCkTx6jCAefx3kUy3jKT1wYSG3ycq6UTNkphhxjCcJ1+Z0vaA1r9jZ9+lsvADi
dpcgNqElJzBHH28q3RdVygvZX3oNgDt808RUcmsEQPM2I9PRbuKbYtu7eGf7Fy3upGdw+wt1z5bW
KkCLjk3vnNK7fnHAGPP4PnQwPoVw9/VQ7WL5uD1WRFY6CQ3zBm/20m29WTDz0++8AEUT88G8pZIq
xP7iFdeazBCsmZGU2aK5KExssX6wyGcaCoU7ki2zKkulgFXQJtA+wm2Pt+vmIO7k0Fsw5Uu02Zjx
gXL61TDtYi057ujMIcimCKj99J6nh3oQMAsrdnpd8GsU8JhfiT3GUmxXPJMvNsBwk1AO2AsY69Cw
DqGXOhleOarHhuwZJBb0JAJ0QcWBqgthpcG0YSq8WXcMLXMXdOISFrHNes0ijjWCIGj7vIVFTPRG
LDyILxyWB+OmQBnPLvWNr1RlH2UXxx7QJJCsroJdWrfv5mMnbfKBeDP81JbOUSGvP1sb8lAtzBnl
B+Ep+os9D2Hw4yPmMLo1Eqb/X7sh39Z+in4NKpr/JF7Ew7MluPh0WVJOS3E60Xxzkz72m/DdeFw2
5hN7Q0dK/Sn0tWfiOxKkLHOsYgRNGY8VvmP1FrwvGLSbP4Tv3WG+FzDHMLNLf9wG365jUl+SC/XL
JUnM1gKxaI2oem3YdHYvpCWyI0bhXIeirOPYJU7DPArYkYM7ix3Gpj1QcuPUMcBLsEE5RowHA9aw
TE+B6YjQq5c2wynZ0oM3qY1HHHJ8FYLVldXcskOucvMvTHFdcAKoR7JDjlYuIHiSL0fQOxyoSwYw
IcunjaRljR3kCOoUJcdVUDGeBC2rnSnqXq9/N+YCV9iFV2WrqmaQNEZiUTgdtKDcmHriKFrjNLG2
T4KQiPsJN+FF2UpBEIswBlxX3pnlS60T7bqEx/O1CMmizzLkkzGTqfnIa9EZdL+UKC1AyhN5cTWr
sqqsZew1OkyRn0m6DbZ8J/uZV2yoLopPQ3M4slJ44pAFVe/ZkYYB3T/SrYZDLXwpto03usuXCipy
1lc6XcV+9JpfcNQxxIkm1RPzx8BHwFB+SR/x0O2jjriwjXin4WkdIh6IGagK0vXb1DliUDgmQQ3h
iDJpfELWcK0dAvcjPwaYJgLRH+IUogI9hQtONExcrzO2siwLz1KOxuxifomLqNIpXqIb/eX6Zlu/
vZ1t4+sUQiXFqMQQqypuBnf2CrdGUs5wkE16CB3RFnYC8Z5BmciXKiShkXV6BBOzHoE6ywFW8Jw6
sUefzUbTITHvXTeS2OJ8tUKaqoY+DrAxamYngXB03L9dRyCN4iKUaqolXWHLqG7+f04uepyhxnbK
92fOQvgJQSp816oYoN5uYAGRaFS2aXqYdmkX6f/6pdhfcRGTdEmUVrVyckbFx0jqfSE5hsNuHWhp
3uPApu45lFk8r1S9JKkssIxaeWeO2TFuy30YmERek3R6jkqqpm4HtD2wczS8LdDvYMfbeD8cDGfG
bQ4TuG1aTIHt3Cv0pXIkEsRNLE4mPpmVD46Y53bXlnZY37bjHt1GXi36Uv983Sup5eTIpAwqobbY
0dPEL0niL+JXUvOCgOAzj6HRi5E0A8JU/CA6hEg9ltTXIqIePuVoJJYaIAXyH05MfO02O2C2nX16
0xqpIIu43fANq1GjikNeM7aY/WCTe+VGua1DiPUxFpZfwYhUupjgJ769o5SMPEoFIBaZU0DKLvSa
712xlR7ZU6+4lQOn/E69+1N7gM9DKvM89taCVV16W90Id6KH15HUSQ0P7ul3eKF0i01OUQr1LXlK
kcRJ1VKY2vkSbvwt2F96VCB9O++qDVkVR6FxfKKGltmVJmwc/MFlEiKRKyc21DH3KKVw0Rn/P+03
vp81EQUDSpwwrpFrxzQa2zDRvpVRY6uow4bvYkW/ZV1EMnCErbmJIDM6bQ0HvuKwEzski8qJgFzj
aEQS+kEvGSsPuES1OD6FKkTptWIXkrUVqNGcv7kJ62idxQxOzTA4cjYsJR+MEPlk9E74FSSSMYzB
haIZRo7h1mizN5T6VaZ6+9Z3/RmVo+dOGeamZen/8QFjxHfjpg2dsHQMD09ft2KE0Qa28Nd1d1nf
9mdIbl11SBm0UYwk/STLdqsGdjoTzLJ+5vyDwNeYmcI8FI2ON+Vs7BCudtE2kFCJICw7PbCe1brb
VbLslLXuX7ds/VQ443JVZ1JjZWMtAVdrR3sKMPF42Ufly3WQ39xCzihs91+EJ/oyJRBCwieD9sgt
RkJ41R0kOT3xXntIHqEHdlc5mWMQZyrx0Uwu0LNUvN0o0B11mqF6knrpTjAoX6RWj/0JF3ZFgi5F
s8U2gHRjQW5JjXJ7nL8Tq0cZwjFxbPR5YyYwJHhnzzbLAdmuFj3xtvE+IMLLPGu3jJvroOtMcv5i
HB9rOp4aRhmYcflF7+/a4aDJfhQcApP4Sr952DgjcSQSFeJotR321jj0zmCJxykd/blobUFPvRpz
uQRd9nqj89OqJ4z8zV38jM1RCaZiVEIfoEIFz0VHNgQ8ven9wfs5SYbS6KKchSORuBXHUWFsGfWm
dRQmrdkbImYz6nVQ/9Hx9o9dfCWaGU9Jr7CKt6qCAhcUXiyrsoeJCPcIv+Tr0FL0L7VZAYMEub4N
lchfmv+25/ln+uJsCEccea102sJKiFqUSOet4UWjfpMq1Lx04tPwg+4t3Rgw5hHeXpgvSo+9le3V
jrgI/iaMO9vCkUUC2dseSVwE4O+Dq0AvO35RHsMBKQNcYnB9D5zl6fom/k065AzJMUedyk2yNIDU
7pqddiihEczaNuRj7v9Rz6FyhuIIY5ayJlIWLGE2HeY8sxPlTloeMkrwgfpSHFsooTC3VgEYqLdD
yu7OsEZoxBOxL+XYPC1gJpyeqHDseTgG0WNHCclRv88xwVS2GC0R4/fj3HL63rJbyqEJZvskgp0P
+aSKrEYNj2fegnIq9kZSbI3TxBpq7tz1j4Ju/l+PQb1K+moM4WZKlnhNkbuyKeGyYhCxyvVlM3mx
j0ge61lhfSZzd5ynN4kaaU8uGhcxSIalt0oGOzp3cjF4wxMeY2wYNlq82CgUH4iraYb/7BhT5Phg
nioICKRAy3aY84OcTbzJd+wWSdV9sK33OZ9xBuJYQFa61lJMuJsWY7iOvsnq1J61R1XyCLqhLOI4
IJmMLgx1AInNsRU9s/+7sL7F6Nq2tpD9dqoi9GdKFY6gVZOf2jcGGDkXKgDtnck6zYWPXMGbHqWN
tGdNi6FPtcOtursqSpaB/8Da3Hr24zAuFiujKcW3Or/LezuPKamKdV+8AOHWUjHMJlIxTQvZ3mLH
NGXNI95sT9llgbw3rnrIBRjHquIoDRLaFlHzkW1Br1AO+LKoT2w+BuEh7Lz+5IoXQByz6noeTRr7
WNFx8llSwbgNd6yPkD2LkUmFVcK4QON41sxUDMKQTumo0WNPLYk/fGdHIBMcrh4E94/uiWdAPscG
vaokCdl5m8jQkjr0KnFLJDyPz6+lQyiXFavK7eXnbHnU59s0fb7+iYg143NqYpinasRSeBLS+/X8
KlPau5QNHMmmgtJNaQEbqvEwBDsrfWob77oN1ObhM2aZqk6lOcHNmIZp6sUPlWgz6RJhk+1bJM+o
e8Rq4cjFd+cYoUugVNyz/IAg2R0rdXc1T8eTHqRMyPFw1PpxxJBHUopJG8DS06dZvx+6x7Yj4h9y
/Tg+iJHZmSsBGNKd6LDooXSaV7ZtRsylpIZ7yeyLXyEFPkmGJ59ZLBFBoAQyQJIsc/tb/Qe7jaGI
3+lTf3LYNRfDPfflqxbZ8rbY06kzalk5rkBCsNf1BS6jGZvOwB3jsfuj4umzl+js+LzIFghTEqIm
F3Ym/X62HuXYHfMd4fnE9uU11stAF7OAMXlW2gtG2I6beiPcyn9hUvPgQWj3vRttqmN2Pct5YRh3
S4vLYVF7SBFCV2Ly2c0mcuNh97NBPHfHzq7/V2rXORbJhimp2gF2QnHrJKcb+ZbToBhtdtFL48y2
/nh9ZamFZf9+8fHypDO6nFH7Yn7P5G9V/nH99wn/0zkK6eNUsCa2hlYTHKxIvJmG5cbUqVsoBcOx
R2kiz5idehGKyNaTe8t6DQ2qppk45XWOPtQu6iaUDMIJLbvasR53VL/EGJwsbCAkfUNdP0j/46IK
QyjLsGENAzWe4pXTu7i6C4+Dh2j6kDnh9//tU3FUIZfzMKiMrzTrZjAeMjy+lNvrEBQDGxxXYOxl
GFTsKqLddcefsnytK/0IUVxAcx8R/hnc/U0Z+lya2Peq9G2h2BD8twXTNSnfY5/hCs8bHE2EvZQU
QY/QQmgqu07vJ/MFlY9J/1ewQHEE6dPra0i4Oi9LMC+NFS/sEAtRsaC0Pyrl6yQ9XcegXM/gaKG0
ar2STpy+W1g1j8teBI3TpREPV4X9R+/uqiHqFu4dosl3ifdWXUVpp7Fy32PS4rDMdktG+Dfbnp+/
0xmD+05lLradOAMjbqRtG0R3xTI5YRG6aaptM6Ogoif2e5/wMG5P1CQJHW4qt5/SojRKnB/spbH3
zNnWjvHeckZ/+oFy5j8MoDTFUiUR7XQ6XzE9yxjxZowKyryWDMMf4i9NPNuJ0D4TrrHqf5qhGFhJ
XcO4p19PjDJVrE6adQShD+UXiNt45U26aRKcUvobmusxuhc3LbICikLlCH7Ue8XUZHy8KLaj5+Yv
ZZvDG6cf+rNqIynjDTfBI9VYuno2XljK8X0ztqlhxrA0qovDGAe+ZFFyc5+0Sk+Z4AsMjuNRu1kF
Wm7gCQ4v7x/mxvATt1vQI9jts2/FY+qO29DJXZocV1nrApjzziFRtUmVYdxciket098koXV0C2L6
IoZpNIYjt5lPuA6xoJ/y91I7ByZq2ZC9mxDHucXpCO1CiO6wiVvdw7ilnrLW3+jOdvLZfEUshnKZ
gMmmTtSPEN55ZKP61F2xPfUHLV/YbaZK3Ou2Ev7Kd5cXo1yHGfMdAZHpJL202ocmUM/9qwfchW1c
tJjHkYV6WLaebem0mLBr19UPRPxeqrQtceyQC8k+7kWkKCetIpo9wJY7KDvr+/mHgVar5hXz+R5C
iP0g19HgxdqlzjvCUfm28gX9BLNkYIeMEvq4OtOLdcWz+vG5C/Mbqco6SGnXlDI49fk4uglmWZvq
AaBR+bU1vwjWraVQD/6rt+uLr8fRi6pZQdXqoLRMHl+jRnLqKfUt890MMqdMdLdTlE0318feko5y
V/xZmdEFPkc99SJE09DDxmSX3mJAJl5RoLW1x2THf1XEQW1+jnBSdGxEEXPWQv27kPapSLDL1d/X
RV4J3EqFMZQX/L6c7ob0BuUF13f0euyqi0jpiqqoKnyRFBR956iOAnbPnfxMdabOTszbLH/QIJ6T
BLdoT4LGRzS8SpgreB171R0voLm9Z0SzYI61hTO3lh10wHotCkIGVfauw7BP8CliuYBhf8bFFm/z
dipDHTBCcbco26F9QDxhd8Fr1dzWyksxv13HW6+0uQDktpnSoeosRdeco87O5E+u4vYv+Yv6l3Kz
7JNbYV/eJX8bf10HXeWTC0xu2w3RYKoJ9NXRU/kR15mdtYcWreW15hXNUVYN4tOth9IXeNw2UwzB
0MLFZG09s4Gxd4UveJ0tvOuZA30KlLiR98ZVYrlA5HZaOcfmMIawsNRObcuDBK3r1hX99C9afZNw
TT77IxtNvCQTzDOljV4cK8GLKQGk9ffes0F89qeogm6cBmCIG+uOFcqWiRseWTcxTm5yMNz68qkI
2EVJlQ2+h22OzLKTJpVFDDomB2oHqOIf613x8KdhrX7GYneIix3XhWlc6wawmIgZxOplr3pKXPVe
vkdF8LP2RZUci3wWWf9kZ1AubBgGJehjEaBFt+1DjB4N/AJ34+vb7Dcf7YzCcVYfmXNVJ0CZ/BHj
imMvYcnq3mUl9uh4vI62zlxnMI65MN66LpHfRzS7V/zKH7bTngncUhpFFAzHV5GVoTUiBsxPoWPc
e5D7ofcUuXY8R6UmNLhqhAZV1rtMxmGKphutkvZB2GEmRDg4lQQZMCnXt2WS3Qpx/PX6erKP8/kk
OK8nR1pxN0C/NIOhS7BfuttBIQ5r0kKOo8JJkLRUhYWnVKfD9AGqQ76T3dSnyh4Id+d71loBzKFK
gApm7S5Jda+X02M8kz1JbK9eWTO+XU3KwzSaWX4BaR/2Bphv5N3klKCODKMCSZan4Ni/X1BHL4zT
UnXM5at7CG/uivSlKO6F8JAMKgawfMu12IlTaO1Vvhw9X3cPYh/wLWtp32dVwGjr52snxl9htGrq
U9vtN2fnP27It65JZYrSfgVLqj6ktzG6znG6OObdhKl2/0rElFpTjkaESVLFsIBdbOIpE4RF662b
fBPdBu+4ZE6D8ew1h+HYpFWsUc4VZGySnQKZDH9BN2W4a0xMJ2E1xpkzP17/bOwHrwFytNIJdZ4p
Mdt06d5ApNPoBsrtGzftKeUKConjDwsVU3qnYyGzEX2helM6GHy0k1TLFZqBukhR68hxSa3qKjY5
wFgTbOukezlxY4wVlpzCg8i5O4zO9XX8NBn3lLU5H9t8z5pRtqJcl1jIeT+4LI+RvzQH8+uQ43xL
nzHPzA28GY8ChdNQTcUEm/HNa+PYSpO8wFhD2Lcy2hasXag0lIHEkvINa2o/1bLJNngGIWZUWdW2
Fvkf6Ct2kOIr7El1LaIG4DfXq3/2usr+pAs+s/C6ApFLrOngy4ar+RL61/q3eMBY9OGGnspB4nHx
SbIsWliYMBEDA33JRWtG4DK94n4H+QxMoSEok+IyvrymKkpdzUvgSXdyBMWOCh2yppujRspud+aB
DZO97qXEHlQ5epkQWQYVi4mg8mpnJRhGRDmWgG86BUTJLGkcxyyT2ulxw2Lmij2NVRgGkjvyrvg+
4I6jH0RSLJLaBRy/5E2sSj3bgEHgLfpe7/Y9JeiyunwGhnSIli6xKTGcP/ad0iiiCLlfNNymu85c
7ASDJfGEQHyn9cW7QOKMmRc0YkCjnnlic+wG2/DrjeaZoTsiWI7QykwWdqyecxeIHGNaoSYEwQDE
fs+GFywHHVVYktPY0EP9r+dIncjyDMbfEK0FOpuGsICeS8tpldcyL21Jo2rD1/fzBQz32tcWfRkZ
JmCUO/Ohgx60/lVFbUzzDbECGZms+t8FGBd8BW00jlqMBcxmP0wPJS6IVNnhagh+AcHx4VxpQ192
gJDkyEYVspM1364TxHqN4QUER4FRW0C3ODgt2Th72fMw2Oyilm6GvSn4QmPn9/KW6jAn9hVfEZCX
VpMKLUAtM7XRfVGEuT2Yr0nS2NfNWxdUMVRN0y20cZm8OIY4t22sqXiAE7aTj1kkS2CLN9Fd7ORH
ESPuQsyalr6WMirVT4OfyEerdUv/wecvHpMyx0JeA7+AbPNoyrswCTyhQpa8UOfOvW7tukeewTj3
N5ZF6SVTQlwwK+9ji+LbTr/JCuqivd7Xcl5UXhyjwcDHIllglIpRbWPs9+V9pN4EII58sCNtJxrf
54nKf67vhbNx3F4Qe0ObOgYaZGiEwwsj5ttfX77fkPAZgtsLeiWUWiIConNHb9hJ9nRgjajyW4C6
G2tHSt+sU/AZj33Pi3BHnBq91VV8r2F+KqyHrLqR+r3QGo6QvgrJZk63lXqvBjdklf560vXiC3Jx
gdDU6lyxxZTfo97Jv8zou03umq1au8I7G8Geuv8i00VtBu44TdnIM30CqvRU7DBsUtlOdmhjKlVo
txBfZd1e9MgN9qOfLjwXpnIna6jHpSQozFTzacy20RDZ5rKJ51eofVIORH1Q7kwdrFoUeoaFTwrR
9NYO8do/OOW/yvESq8lfQJI4hjhwA7C5a9wy/y5UGXqn/26HL9e3BbHx+NuGVi1NHHTA6dUnPdx0
8f313ydYi79niNOU6RKzw1o+NCQ8jTcx75zrGNTW5m8WSCEIWWfhJE12rF76pA957FjDEMZ59Acq
EUTZxDFJG0lhHciwaeprNxg3glLaXbYhjCLcjb9OTGMpa115QjkVo5WbqD1AOvkBhxxKSnUqHF63
yrAs2ToFxBxfaUY6dEMwISuu/N2oOQTnD2anE5uIAuGoKcrNrBvSGYeL6Yj91zj3O5Pw6PXMo3E2
hCMiS8fw6rCCIUjU+cOudiAddMOGQyQPVAnw+u45Q3H000pZmWvQ8HS06JsYvI/kkyQFwHFOaE7m
IMUAUO7qLyznGLk1GsYR9rJBf1GJygbq7nAdUuafWZMkMiYxw/JVSWFb6iHsd9c9+7oPyHzXVVyJ
EJaeACBIP6rarfWtnr5ch/gNI/znw8h8y5UoN6hC1EfUSmW28BE5xitmDUCxOGfCMpkX3lGDSSij
uABG0pRC0Rngoi6+GKdOpU07LaKKNCgYjnrScKnS2sLaBWbrmGK8y0TVrYPYJ9ZvnXzO68f+jovg
xepMow0H4Aw+5Dnj7bLFnQFJZ0hS/atMKYXH8cJUYM53WQMPUjV3uB7fWI7qBneY3+ELbkacF5SH
cwQxZxjYWTPjkvYtjPfo0yVY7jcR2Hn5OF7ADOW2j5iLJ7v6NogwZ2/ZBsdpb2ya29w12SpuKC76
TeB+BuW4YlDULBgYV+B/Xne/HMxjucML6guZtWdf43PU9Q/S6S+58A54RtyaUHdhyaAJxfqRE+5Z
30PS2ZCojSBjo/sVBkH8URPtP8wun5j/AleMVAuPt9hkE64idXaPZ1x7bKlr5XpMebaO+eoFipyZ
7WxUsE7qLNcqJlsS7yvMTaqDxBagHX99qxE7+sRkF2j6rEdDo8JV9CXwx0pAy7v6Dc9zBOkSPn/K
FFzAYGBNiqdFwKjFDwVX5cB4uG4HtWocY8SLKnbLDAD00OpPYRxkr0EZVq9W1Zu4BCiLvI8DQyaI
ilo9jjf0WZIVswBqOQn2LKCxaLbHhEijUGvH8YVpCM3SlgCZxvF5sMKNrFKVqJQdHGFoSxKVowCf
Q83WbujqfTXpG5SOEcu1aompmrpqaoZs8c968ohxtGOLLG6Zvxrl/VwSXraecLoAYH/AhZsNkVwG
wYigNZ1Ps6Vkp7lD+TBiPTs//hzQ9Ucn7wUk53iC3muj3OGRbcC0UXS+16KdoJ33vmgLk3qIWjum
MBtdM1VFUUWFJz4xFrXSUvDchO26YbxXIw0eHNmzdoUGkes7anUxL9G4jI8ioQhSVhndvSlvLGds
utO+R1pL22infgqqO2nNCy8BOeYL8yXtNRmAnaLbneXLqWgb84Ywi4VC/OlxicKFSsYEGdG+BArK
fRwZrQdd7bGXGRFDUxrUDUOK7Dri2nF1Ccg5ZR2OihoKAFxEHdXPW0u507vMm6SQCCzW1k+6cEWO
jSwBk6W7FN6vF5swxBT4yg10asoIBcKxERJlWdaX8Pd+ODbdraweVeoZ+VQBxX+iS0M4OgrrWUji
GTwxoNk53Vu3xTPak6DEEL60Hwt08WS7eFC8xAu8yu1fKQFPykQ+kjGm1sRbFpLv+vR33hYHpVHt
KKTu8esVz+fvxSdZ5AzTxhP21Cru64N2xyYwDd+NR1abjw58N3kPcL+iNhnBwXzGpVuMILBkxled
ZpcY/ZhT8z/WX0ou7OL2cVFKVpJOgOjcYid7mdttmZwhuzJaO6rli7KH287lYjVCxh7n62xfG8ds
ImiQcAaV370QZ0ln5u9IhOXBD9RNmyPxNL1ugonHPlORJIWPwdSki8eevUyP1ZfMeG5r4vV01QRL
MhQdahkQ5eF4ITCLMNBCpILLPLSDcTdBZy6lBKkoEI4X+t6MlTgFSJ/fombMFpTnWaLqBlZX6sIS
jhgMSxLwEAMQua+3gxAcyzakmrjX6FqyTJSDGhpm3PH5gVQws3wOUYZdvRU74WO8RRv3DWJvg7VW
mWgF6rArhcSmxvOsL+AZl9s1c6cvemFacLT0vZ03BRpNJ0pBZw3jfBTJJsdslShLi5XiKBKn9wUP
zm3wrZ/+un7cEXED0nm/BmFFLZqWICNK0W903MvyhwRK3Y03eelOQVlV5aiPBCLzLf68uDCL78Gp
W0OR8WDKCGdwVchFKm8ChhJGfvVdvGejKBSnf+pqW3i+Drzmjpe43CdrhlRIMBQdXNq/meZLToq0
sB+4ZhhHbmZmSSGGooAZ9vEtC8HU3egr+3+ZBaHMYf9+ET13/YKPyQI+Aa7np48/J0SkTvvRu/1R
c8QtFTyvJsouV5A57AWkJPdWB8U8Vlol+fUXVqOm3Arvo8tqnMInCo/wf36SY4pqMVOS4JpV99Ab
SIvIN2ji9a97BQXCMeFUlnk6sDBWk44p5ky090JEMDq5bjwRhkuQ5RYMmSHmabyx7EfkhzezBa2b
3C9uqKwsZRNPHI3aB5i4BU9Pm9QuKgsZ4KAaDkk3ULv5uhfiUPzVJapRyiWBJYAbPbFzWbN7MbGv
fyFi+RSe45MKNQKNBnOWj+r4c16v9PhT30a6oZ8Jr68epr3/alIYzFMpsieBpt1LuicLKIVJ5D+I
/s9bSRE5ruhn3YjRDAgSjHNnSZ1+bGxl+vo/rhzHEcaSZJiqApTJn1F1v2z1xJvvmTQvRq89jYnz
ZzNBLg1jq3vBEZY5CMbMfD2d8RLVb5rWkXJbvIPi6ra5iReycJbyQC5ekpZGkI0Yn0tYfF16Ukeq
enU1Qr40iaOI2mihTL1gFbOj9mH55Y3hjW+M9JJ9TJojXz8e0UXJLWBhVCaGT7JTRN6LXvcUa644
2os9bqCPtet9yYHigx1j8CubWF1s5EN8B/2sv3tUDVIUTC0uxySLkApFlGNxc8Wvh4cBKpv/tYvq
iiWjZRP94/h/vLaAUgSFvsxBgzNFsyV0a5SbYlvu2KEZumQRzkq48ysc555aLEAjfjrBtV9kr97s
BnsR0Ty+OAlGIauzS9j3OUD9FZBzT0UxFjMdADj45bfFRc0BBFidjylCSbICI2O3fE1JuaEVn2Ww
moxVVUVZ4ScSmg3EBgwRsOLeNB02rDJ2JkeDaiEehNkcM8JM5pW/xj6/4PHJrlYIYykqgVe5eNLC
LRJtWRA5UqraGbYiZi9DUkkZUDdfwmfJN4bPlP0rOpf8qqNxMFT2VSdI5FuQlN5Lt8YGwgr6KZyU
sVtCt6Sa+VZQVVGT8QnxBiTBiX/dqUYqF90gRq0zTm6h3GUGdIT/+9AB3+8CgzuMplnIKlkHBtTH
XcEu3KiwVTSSgMEdaG88SUQJxoq7Yn4MmxauWYohytz+ENUsNVK9QDhuDJ6g1r7WdbeL0e8GnT4r
PrMLjLsA4/ZGWshWkAYA+89NIN4LtxaqrhdIxxeQrvuDCVm/InJUPnbo2i2SEgPPR5fVupbQ5jNe
4qPoy8fI+4MU8K9wHJenlqZllXUycPQEO4fUQLdV7XI3bMI7SjXl88HxKxjH1WNr6lMI2VVHHA1b
iatNrUNSIS8dRbBsQRuIPMhKWMbwLE0yNFWCAAiH10vp3KRdhrX8MjvZvYThR0ZuL49MflX/V4OP
mLNzJHOJyOvHq5UsiXMPxMZlEkiph0RSuGldRBYbBS+KFKlReNwGz/WiLNQhB95b7/2U/AqONUpH
vRyKm41/nUNXdwMeWvBkIGmyxNdSaj2arXMtxFbP7tX8q2FN1Fm7SlgXCFzQWaEqNERdNDo4vBLT
IO7UfeVP2+h1aDAmTvRLlHsHDqXYQIEysy8Cwj7C+GkjAmiZNZuxznZJWNtlQPYQrn4sQ1dMSzUt
6OxwxplWugh40m4d60nC7MAQSrPDDC6RnNIVdsMfVPjB/S/wOLuSSIzjvgJekznp7bhh/VqxYLPm
YJx1tU154/o6nu3jmFlWsnQRW+BFdYVX5tJuI6SdqE1NrSJHyfoY60PY4GspT8YTy3GH+9ypP4QH
PLeQVQjrHn82iWPjoTSivBNg0qJ8mYMPcf64vqNWqrt+/UYc/2pDalhiDWumN9mR3HCv3nfopNb9
aC8/EliM7j6R04U/cHRY68mCRl1gjQ8abj65Z5ql374j+nkSmUbm5EyamzUvsroNIU/s0S2Eq2f3
+S/gY7AgCxJIRzNr87tGOSad5IuWrwhUXd4q80uiqIL2Rc0SedGxSAyXQlBqFAqzWVXgkIP6zJRA
WQ196MZPVHS5drJd4nFbLRZnc8AMm9bRijsle5jaB7n/apmzq5gkRzKa4D/jJRa3zYymyrK6Btao
n95DahVlyZ3dYJQgQq4cxdDUHWulAAil3RfLye05sUDzyIIZYEjGe0Jvs3fO/qZ0UkcxHKtyhh9s
tNS8zSjNl7Xtd4nLbb8o6eu504CLSdhQKgl2sR5sr++KNdK6hOA2oCRbcyl3gMBo5crTExlFYcOQ
uaJsUtUda1ceLKNi/h9pV9obN65sf5EAiZRE6auW3mzHju3ESb4Ik2RG+77r179DD960mq1pTnIv
MLgDDNDHRRWLRVbVOYwRhnukWCtL9NhWVOgAu9HR2tu78NShl9zA82vlyjvYt9fuDMbj6OpUM5tY
SZYCYJXSOaX9M2aSStZm7FqbI5xnal0lbdfi+SQ5BqcCJAa6M0NaFTcsVyq+tf2ZztYIGywtloAa
0FSCaoeLh6joibiIXHexG4JX7cX8gTIKBKpkmcG/OP4ZVthrddFDyBI6R247owsNglinkIDhlEKl
MPHHN3oq/NiTbbetKLleV2G3dYlVWTEH7fIYd0Xst07/FEeRD2pc77b3y5xE2GB9Y+Wa2gAqm16U
5qVPJWeO7PeF3ZXnXZeFCV8/VTkxyzwEhqz9caPszYPT+RsJx5oBDqBJ547eUDf+QFzTVX2oeuz1
x+KzvVe/6Lt0F3rK7vbKSRxS5BiP47xPlhCoefJmZA8t+awXx9sQfHGuAz1DAff9be89nKx28LSk
sUEXXJfG4o4Vx2lqnMV4mKbnYHyrxtK5jbb9qc5owm5mZmbkugK0CXNuQWs7ZfJ6G0FmD/8LVvaM
et12UQmElCh48yn9ygK1dN6+DEF6KDWyT+bk7Tbk9lc6GyXsX4bqeNAhbrg9xBZ664uddp6pS77T
v2QbZxRhw2bokrF1GyhhY+0UWh3Nhu6GoH7IaxD/LInHMgzVaWBIHjsM1dUflmg5TiAVu23sv0Sr
898h7GZ9MZN5KipcZPQde7H2/PUw/Iikv/UhcMPV7lAEkwZJ2RoLezyjg9kxna9x2OzD1DwQsBMq
MfFuW7cZFTWVQY2DQO5BVLlrE53QQoFxHftU52/NAA4sXpkwbclG2LRnBSTYo5lRutj8WEvrxR1I
tIcgHHqBZWW97bi1whHiVm5oZmwUPDa+0yVnXnhXPHYH9jE6ZCcFfXHICvbSE40f+1dB5YwqvlAE
oxJS1gEV70vBnktn2iBEBLUkpkq93ylVITiv4IQHCjUKGelLwBU2yA8PafFop/vbjiH5Xha3eBVW
an2Y8y6FY7QQ8NK5WPi9qv+8jcF3zq1VE4LjTLPItBaYERQ5HlFt+26OO9cY8hMmg3+WceXfxpPZ
JITKJigaymzYNFSvQxQSX19sw0v6PP8fF4//IavFQz7dTpQ7YdUc6/BI0HBs4mngtjXbmeLKC4QA
GRhqXHULkuyktu5bWv8Vp/VjSEGYwezPVVR8U3KrdCiuEovRvDWGrIVMtpxXgVGHAmeN5RyV+zY/
dWHj9IskPm27iK6B1lfViCEOuOkphA5bqJa5aW5+M9sZVNq6H0TGZ6XtHL1YJB9ug9OF76wznrCm
g6IYpqEBb3kcfkDC3udSjtFO94rOwUXmlatOE6f7ZD+FsiZ/manCchZzoNlxj9xnao1DRKN9Whhf
9fnPxegejEA2wLBVEbuwVAjIeMOdCrbA0iR22s9W5uDfQEUSHvEqSE/Vh8yf72SyUHyDXW14PNYa
TMNjHRFVK8FjkKhthn2h6A00WD7o7Ovv7IkVgrDF7SmYBmjf8ssgv1mA/yFxwvve489YjEp24Obh
uQITtrm1BHOdZvhixVS4CyscDF458bSzs+fbZm3utBWQ4JVGw4Iu5/c00qJheDy22merlV08N19A
ViCC/1lZNtC2Bojx0vuc9gpppK/tuepE/h8IQbZP6hWe4IC9Foes4Ublf6WfTVx1Q599IE/VW/9D
2ec742uOk1Mmci1bSSE9qFp1Yu/pwVj/oM0biXRHXVKJX2ynrmfTxOY6NA0UfTzBC7N7ZTdhzr08
pQ/daZidCY2J8nK9xCqxta61k4z2DXfE5FtFnar5XqqSQLwNwf4e/DVVkcaip4Ya6B1qIm30UOXH
ytzZxe53vPwMIWQ1TMd11hhQ5tF4F+AIquwnUksCvMwMcnkyR6QyrbaEGVHT4LY0HvvWOkASQHZp
2A4NZ1uE1CZKhshOddhSjvPOjEN/MJhX6OapszFnDG5AiqHCIuzvm5x8miMkp8PsR9Pi00T7Vo/k
rrVlgrCb5wueyN5Ht/EFhdAIFfK8SEbcKEy7PLZxeQjyEtPbD2PYfFwq/ePtjylD4x9ilQJput4l
JuUf0wRbR6HVD4mZH2ctfMmX+iFWF/c23r/subN5QoysyTySUgUgLyqntsuLrgy6QK3uckaj3+HO
R6qwWk8hXo5GkU5tgyKvgiCyDC/ohXCm8m02Esx0PIaYjr9tocx1hXip1m08RdAOdoOK3s9V+FQv
3V3VlG+3Yd7LBVeHNJ5HTEPF/AS6SS6/nKmCaFex4CdoRfLjgwaWfHSO+c2DrHC9aRDVIamJkgLE
KgSHHJil5CUvJNf9/ZR8Caddosr6xDcPtRWG4IYM3NJlYXI31J85JVlwNF8UH2z1YFfclTuWSOt1
2464ghQcUekM2tglIPV98QQyaT/Z1dO+wswhJl7nQxzv6M/bn0y2kIIndj1bioKl/EH/JTPwnP/d
MmUBjX/1a684fyzB+9osYfXyt1XWCcI2O8XtTsELn+EN3EnSjSIzSDilIdKXjgvfy5kdzW9NPdun
mBHMRVR6Yv/G4hFM6b2PdTBVFGgzah1z2DkWb56C5yz6Zln1J9Bm73/9E61RBIuyfrTaJcO5Q5ZP
Wj05+gDKP/PXRzdBR3m2RSRZa6d6GcMcKHNr7IxEg9S4bNPyTSn6wRpCOKTLZdYV6MhyYoHDtHzt
J1nb7zaAjv8RywAxl7hS6aJXhgaAguo7hak7zAz4tz8G99VrG/6BEHMZag7QWuE2ZD37biGmujr6
ZrwaY42h0zP9CIVA46OqRpLQupkUUIugwQokXJp4Attjy4xWQwSPbU8v7jOIKYGcriaSg2K7IrbC
EYJepReETvyk0Pf2F34Oxu68g6L0jjOcsePtxfyXeHe2Soh38zAmJoTXOFr6rEGgLB38AZCLa+7I
nWK44Eu8DbnlIrijo/vOtkHKKA7IFGlBQ+glo1mhsZ5LwzpGREaUsBmBzhBiBt+Muc50/rai6wbm
mCo3J58NU/aEs6EOiRxiBSPsJnSu6C0rAFP/FT6rfvmtwhOlz3ze5c75huNX1SMH5RW1P1zEFh+s
JLtc4pXSP0I48CutS3Jdwx/RlA6SUHD/VfFufPhbotLU0JXH2drHu94BUQqUIPbzMfVA6CvrCZZ8
VlGofjRtFpoMf8fUgLkR2aIGvbbbnrO5A3VDw3CTiRk0kc4zHoyEGiYuZj1UVoYSksqa9tUOhlMV
WpIEePt5DjP0um5T2yRiS2U1DlWiFO95lOq2HzJeyn1sj+phPMh6hDZXzjIxbo7HKYtcNWbUS7Cw
wWxc8JpZ7Ei7x99YttXvc/xVMo+DqrWViTWu3uxqrXKUAuow9DktZXN9MkOEyBUNdayAMhqPQxR0
gkFyF6f67jdssSnBa6JtG6rYIa2GtqGjuAJbsj918w4CPE42LU5K/vifcMSunCjScIoZeOci9JWA
Lnac3rK5dJRI5tOba3Y26N0PVx8nK81xjisYNIKmeXkIZaLJm6Fw9ftCeJiMKEmsAr9PmvGDYbL7
sanA2ZfJGXH40JB4LmsrJOHSPKsJZvWY0bidmnyIg2mv1Oabrqd3U8a8ucj2WZ8cSaX+UBP7r9tf
a2sRCUFjk0nROkbfY+RqEct80vIGjR2ukoF4unDrUkZAt7WMawRhD7UNgeAhPyaJjv4HHy3CcwVS
ciP4PvXE+H7bnI3XXRuy95rKBwGIhsh5uWPHKs2KgFmYM+qdHm2ePzgRRbKznqo7qz5CKhoNW/Sr
BPTaRA6KExETHdBeEkldTVJ2S9CCW7r2lRB1sBwv5+RooakE8qj5E1euDfzix23Ua1DkvISBqgQN
+ZYpJgPptJSQYkIVQkk+Jf2HJDnmMs3XrVNjBSEmA6rep1NoAMIOG6h6hqe5RFt+NEBMrshfbpuz
mU6twYSUgFl9QgJebh6+TBiTxbGB4ocb/YVi4uRTv9i3MlI/nlGL226NKGxwtGj1Wcw7IiC0EB6D
OZrjPTok3Fah6cccyiKILoblTDmt7qeOlH/etngT/nxpEc/kMRwCEP4hG4c0mGtU9TFmGLFKksXp
6voQ0O9jwf6wtWnwbuNubnl6vgUICz0SEL8rHc9b2+9t86WY3Nu/v+mYq98XllXV24lUMX8xTR5S
ojll9ppqmXMbZEM6kl/5zlaIMTPR7aqsgcKJUhQHBNGVp7xlu+yNq7TbH80dpptwQx98WdIhs08I
aMXE8r7nT6kKuIzVwPBYNDkVLSXn9bZ7nA3kf8YqMldZY1OF35yTI3ga9+b7Y5R6J7vXbl6a1gvJ
g8AKJ9VKq15UuAOUMBaXj3Er7rIPA/CwYY5oJ1s9KZ4QofEA2xqUX0J52yL1lkN114LrvXsn3pVa
t/mxcLxpJsIkxu4ENylmwnoIBP3dFqG7+Wn5buA5BcJF3X783qBTMtyZ/m3f3PxyK0zBQbKgmKY4
AaZ64iLP4Z5zO81SFYDtiKlbGs5PC4m9OItsE6WY2hT9z62/7IhLvelgeumRkxjzvuRKEjc2G4LI
Ck8IHAyPUHX+9zhF+Ef9h+bFPm8VxoDIgEsvr5bNvzODj32+AhWiCeRLx4BxI9nLrO8KzDAlXBTe
cNrMtfcWdHdkDZPbn++8rILLxGYGYaEKiMkxBqlodzD2+i45yVxz0zPRlYPky9AZEZOGFix6rR4k
8JLgJUUQjvr7updqtWwG+xWKsLvrjIUJCE9QHdixRz4TjWnMP+0PsUtP9ROIivayZ8XN1TMM1UTb
gmWYIovaGIxNOfNnRQL1uH4/HOjehkhYf7i9x7bDCLjGIE+hEl0Vh+Sbgs2FUWOT6R8xzorRy9IN
P3V+dAApq7QpbfPhbAUmOCHqWaHazQDrrar3bGpWTmhM9C7LSQQBmrx8jqmK5E9fmuNtOzdTsBWy
4IxF1yhq2fD4hYq0+jwZp6zDSMco45jf9EYofVCCGR9CTf5ZV6eA2RFIxWvAscvXfPT72nAC5ctt
WwhfpsuEC8xUFsZzdYqJSyJmPEGkF01BRw1nNnN4ay1YsyynesKU5465EA+CR8JVIJCBwQPePcYi
RyqJvPVHmPBNuA0XfxBvCPUQZZHV5YtrI6k8Ui/zFGR8jv7K9ulXuVbG9QbEkwsiNO4HJt51xYW1
l8quurQkrlI/KMWxzH99gslG446OF0HKDFw/hB2eQ18knGmkueiFBsG3n34DPaxD0HEL7vXIJ6Fz
+yteG3SJJ57fRKsxeQO8OE5+JmZ5l6hUcoBeO+MlBN+OK2dsSqWf+xEQeftMbL/L/wpk/VUb8QMY
hoGXVILvg/rHJUaYBcGUqZnmmsyNXlWoAIQoj9EBNAPE6x5k8WrTJGbYePygtoX/u4Qz1ZAppAcc
Wb4t9T6hr7aMPmnTJLyxY/+auA4aVPgyKgZXobqhqqgEZwPENHkmN7j6D84cyCcdb/vBlkVrNOEj
YZR6aKIRaGX8tnR+N/4YA0nw2+hKs8FRerZIiEohhrtQ/gUGGD16tyHepEMsMfTjvfVSHrNna2fP
Tk+Qqlb/QaKO//pluLKxX3HJxsSXgaYtIfaC/AcSfFPQI4/jglwxdP7ARHGQPblv5HE2Z+zTKB4u
TARgIa+aURcroyaGWiLyOC6RG3nka7ifXGU/PPR3Mq2xjQ9nwesZgpFmmSjHXLqi1egYiw26yV0g
rTPqT3bqztmn286x5Ys4BrlUtKXZvOntEqRGlatoKXjKOg/+eERf4YGrCbI9yEA/yVZwIyRheJ/h
mESkRZovgFltqibgrQYHS9wnXtZXh8wow53EJL4ugjvglYehf89UbU5yemnS0ltmkWV4WgLOH5Dz
c4y3yOOxdvCjHNUBKcvD9UnFn5XOgNzsdRisQijbdwAsZ0fNfT69HO1Mj4x3CPZuupNlpDw+3DJQ
iFGkLa184VrzTFNc06pADnVHq5eaBU61yByEO/UtMOHYqqZuVHT+zVofowXuiEyx3dn7BhQzliv5
cltYcHROC6KCPVLULqctJrLrcOncAnRKj/Ep3M871TuBlXZ/G2nLEddAwherCWZODHvu3CS1nBwE
3HUjQdiorthIec+2CB8pmiCAaAeAUJPD3/PsJUjuvcHPByh9SYucmxaBGoPqvCSNzphLHwSZS5Dk
KE3A6Qcvf87952iXOZPrlq+8qCrz+U04sItjnN0ybAzUXMLRRivQL1P0bmIdy/R72r7c/kCbcYmB
ZZJR3BwQ2oXlYxkig2lnvZvF0LfmYT3ds4fq8+wlmFCWet6WPRbRCU84kW2K2d8IpmoNcjW9G8VO
FUOPvHnVORsaFDrz7vQ3r4KMQ3gTE9/LtIlqmVdFsaScSd8Mee/SmGIOtdplyXD4jWW0Vhj8b1iF
pjTR2aJxjOhYIYfms6eNzx8efm/21LbXYMI3G5I6qoMJYHECVWEFpyOTFcc23jYuMYRwNOGKnhIT
GOXoTbvmqOASgpJ+c0ceM8tF/So65I+hV7/dXkj+s2IUtFAJR0c67spXRbkhiK0pC+GOSVs7kXUI
Se30ybeilxQy+RLdwBGLchg4oWmcJz3GCf6q+x8xm50l+fO2LZu1F8uAy+FqZei4ml86hdEms6lV
NUZqDadDGYRrfOrTHowl0JtTPfSIm4kr4yne9HaTqHB3nJZ44bsErSHUrS4zdhjUByBiOvrVPEhi
7tbi2VRH5RTXLNBtCP5nMVAdBGPbubT8GEwPmfFlmmQbigc28QPZGDxFXmEzw7SEHBDtnai1qDWa
pFELcMzTjDaE1E0YQi3ZoYtuL3vl2jRqBciTj9UO1uwJrZR1A7rYYqcM7JCWD322SFZu6+OsrRLD
eam3mVLCKjsb8I9+j8YACcTWDlpDCJHIHKvGHBnswOnvmvDwQG181XLa/vNt95YtmOAFSlzaZR/A
FnAkWgHupr0zKKV3G2TrLgANi7MfCHFoCFM69yrMSWwHHLXwA7RQO7/gBxuXnAtAYf9Y7YApi4z7
wWzu4uI+zMGOrH5l0KeDkGGtFA6zFYmVsqUUro5pUo8DWYCpsw9j65TRkybjtZC5hRCLoLkKESCN
mzWlj1P/Bhqg+2b6M8Qs6+0vtmmLqTGVv0IalnjRSdDfWDBwPrjR9KaPX6Nm181fb0Pw5biKDWcI
sQxbNhBYaU1AaFoIYtOXscydsDWcJT+xYGcS/zbctkVcAwOVBWKKKVIaa40+UO093EXlQ1h8/c1w
h9Y5DUTWuCbawudZqJVYNO15Wtlr+xDP7MMBbHkPIfFmSFD9h0zsuscC58M/iGh7vYx3RZZDKV3p
4HP7YB+5vLubU3RGJxlTNt8wV18Ld0T+KG1AP1mI5MM0j7GdjJ3bTZPTT14f/4jnpxFqSr9Oag6T
VkhCCI9pktUQGurABLp4S1feD6z9WtJYJuyx6RArHCGKzymtKXpH4X8QKmHgkaNeuTdx6WiQRezt
B+PEpahkd6krVHwjtHFomsZsw9LEUxfF8CYOe+ghjjaGfUcci3F7V1W/TGoowAgBd+zQ/pK3gGn6
wp3773Y2O+kga3i8zi/fYSjSSGaiBU+82ICJWLPQkt/hujv65ITWEKd7qd3AM19nvCot4X94v9pe
wTOmeDSGzTBMBjCt7j5riRN0x142eLiJgfQVjS8a4bSQl9tKqYY+bAmWLyXofR1LF1amkApXJce8
dnVO8QVcAQnOPhG9YtXIgSLX+ggO8NEHC/gHFZSx9k5zyn3q6ppjBqfwdfa6vewiLLNT3AMj7qoE
k+GuFS6+kX/r7Kd0qn/1LBFsFD4YS1NVGbkEaJ7HtlP3eNmETnnoa1bw7RdjPEey8FiGQR6Cah03
d5X9QSi8bqsW3YwZNDbUxQnizClLyWTlVSQUQISt1VWN1S8xQHRzeYnG/CGoxrdM7w52Oz0mVSqB
46tzEXg5HFpcKR42MeUlVpcKaBqVuEthkH4KyX1GTPrY0U6WWGyimGjDxKQLprNNweHTFIHJ5Jsq
0yOkR+CRkhR0NlfNtAiqwnhwuapPQbY7YlaOaFuH5VdlDkuvwN2XX2ucLh98k8pKf/wzXK0beoLR
IIHVQxPgpS/onZZawYCT0W58Nu5mC6or9LkKIv93fE6z8ZqEgj7C4CVOMscxJoexcga617uaHU2j
eU3sQDL6tLlTLYPytcObi1gFGaI6nWOU8F2bBS+0zb1AzX7atSUJSJvxaAUj5LAWKoupWuE6UBRN
NWAPxY+Fpn+bR9uKPNpnlXFYULPbW6Dbd8o+USXeLjNTWE27Z9OspjBTq+a/kKKPxyYbarc17Eyy
oNd3Es3UcQbj8RRdrtrV3dTqrJxANyP0uDg4XkXc0k0Wz6Ie79sp/PGgtZLniutnOkCipwWvPjoS
UAiEXvoK2ELNwU700IuOxiMviQRecE/37IQ8G7pKtx1z43C+RBPi7tQU+sJsGnpz5fZ4Z8/9+CPN
HfsPqHs+6TsVY5TZp19+bRdM5B94FYJZr4e0bgCaY6BAUz0js3wWPjR25CCDdG6beHWF4GAamh0x
2GiimCWsp2EhV2wg9OUZTaS6FWhoxk671+rmZVJ6H8RaH7qu825jXseVS0xhVdMk65uGGcCMmH2o
uAS1HWvg4A8q+3VkE5HsyOsdcYknLCjpzMTIDOCFwVOjoSz4szQkEJtbwcKrMbMo/rm6G5E20I1q
QpOvurdAd1NCdQ7sGBhaeVcE8WTKh9eHDUxawQkn6GCRVokzwBUzyDVz0Czs+2qMJM5x/XDHvQNV
LQ1FLbxRiwMogaWVZl+FkVdgPhtKX1zOTHFTaIRUkBVCzRqNXVI2xs3PtQIV3KMvoHSn9gCNo+CP
ljbYBErlBKWsy3fTDVc4glvUZZp01MIaxtp+ind6k8OyHdhzJasos0f4VvEcdqzgixgvhWfO3+gA
/vle2vfK89zL0/ryW/H0YRU2ornshlGHOXP0zkw3HGx/eO+d4SVB2SVs0wF1iCnq0LrmtdVLtD7t
qrlrg9CDbsxpnPKPsxpLDjIZhOAHjY6bg9JaoWcFMViE9QoJadZLkqptELTnowkCzXbipbwDN9xg
LVi1AS/fVWQ7xfTxN6IdxmpME9Xu6z6fMYgN0HowUAPWo2MHj7VCnUR5CmX0cJtudsZhwjtGWOm9
PhHg1PV3UGANuK7S8fW2LdvHL3iKkVHjPRqtCZefvU2swGIRPrv+bfkRPXHWbOYqE7pmORG4jKV+
8+Os0LjLr1wa65Z3tAJaWdouOsePrVntblu0CQHJDTQjoPeGiXRvDVgJVH2aEASKu5ruLPr59u9v
fhWU6nlHBRroxCoEmcxAaSsc5l34nFTHIH8souP/BiEknLWazkPUAUI1UKICBbEe+eYoeevZDJYr
O4Ss0rCKuOsIQFIr/EZGPAVX/Ser6U99+cuUl/zQOUMRwZFpk86UKHzJWPqCSQsHbz1f5mx2by/b
1pfn9Ojg+EOv19WtUNWjIsxoG3rNdJf3X0f66fbvb63Y+veFz1KpuEGDLg40G3bgqONrM6KX0Dq1
IBS8DXR94TD1NZDwaeZhjkrEY+xJNNa2e2QCkIQlv9GNhO8CUkSCCyj2ytX9syKj1s8YCPf4YAVv
t5oO5OgPfoERnPpw26bNj7PCEhZvsHOzzsoF23KuDwltT3ElbfTjR5R4YK7tEdatq4gdG+qMAxNi
ZOGh30NOF7INe94rrB7ok8yvN7MpSNFgzpbLSJtiY7cBMSOrgaSl14CQhWABY99+7h+aQ5E5Jui4
0Bstu0tsr+MZkjvpKoLO2VD0rDUBSRXMd9J9rjTe7U+1FeHWVgl5B3RGSVRkgAjrxGn0xyF4i4y3
2xj8N64/FXp08GYJNVAx20D9uCmMHGdbAG7rD1pnYAY7IR9MTDncJSyJnFwZZWnb5tJRA2+yuq3r
V68ScaXTBCPEyAyq17r72jMZgcim/50BxAN7UhLViANcvdq/Bo+CXizwtOfuNJ04NVv7XcptvY1n
QxoUawg6G+FDkWwq66JDPsVfmk04n/Vkegum6Lm7twf1+fY32/QLeoYTtnAIxodpyAFX2+2hmetj
k5vPeWZJot/2ZzrDCLuY9XMXaAlgmrm5N43B08JCclJct1bxyHc2RVQ8TqpiNgeeiaqn9JkLc4X7
LnK5vMt8yGV1h02D8LiBRiQEWkscTKpKo+mHDn5H8r+0hqF8LeNNkiHw/74OCnauJFAoxJKxk0W8
Ptrd/vKbl2F7ZQJ3jRUA1LsDsOjDhNYP3ie5KIignimvBnnRn5lrSo7azXeaNaAQ5lin0HY0YRHt
Qd2oeSAUSR3bN97l6YjXPJQ7xfvlPmfuFSsrhf00hsyopwpWRtUDVJz1oXLURPbexRPqq8i3AhF2
UcHqKA0IQNSPvR+Ceyr4aXxc/MaNfn3uiNtjUBTU+Mw3aq+XXw3EXiMDyRCCrMJ6J8hSv4CfOGqp
+xL/2AznOJQw/EBBtCwm3UzNIVVoIvKRb2Qff1g8eo9xqjvm7hsI795zxe3wxZTEo22vXKEKSxmV
aqrnOvl7KbmIUeBF37Vv6qO952+VLPZum7m5zTD1jdlC9FKj7nC5nkOTWcRusZ5m8GaZn5pf13ng
H2wFIHj9EFmjZcxIkqwHLonGJ53Yh+X9+MikjM78r71yRBBqGBTTWxpeey+tSeugSJNGQ0ZmfAHt
S258H8bj7QXjP3ELQthQeUdmG4TesKe5V+kph6YJVR90KW/ctiesbBE8wS6DCrzKsEU5TDu6SzGV
jwgF+lxH2euHYi9jeX0vdt6yTNhand2iTb2HZdWX2X1v5N+RyvmxgJOv3Nt+CzZWcmBHcDmgdTaU
ysZsZ55ng8UrFYnBqDBb766PNrLkFX8CKvXq1/yL/qh8HO/lPerbzv+Pu4jl35YuSpSVQNTC/oFk
yTP+hN1td7nm5eP+z5iGdmAL9T1L2GB2rUSoPCM2gl3KNStERSX26ihBQ1nlREmBPlf7CXew+5pK
e/7Jta+iOEqYhWs9bkViW17RT0pAxhJH3Ii7A8/d5srpd/ErhEn27ZvsvXfr4eUCj/89qyO16Ztc
G6oq9FAFMPdsR98U9wcz3jmRfutou0DjqeQKLca0kDEYBe6uWnJo2Qwa1eRei2vZQbCRkl7giJlI
MS5QjgSOpqEttN9bR7U+8C5ydjIPyhEMZJUsl9twTEDi9qVixgsv20KQWTJaF1MISK4jiTFe3GL1
p8G1nMAx72Iv8GUa1FvR5gJRiDaVNVZRYuXIE+4hkIB7Jm5ix3bH2atysEbJrnzbeBimhAAWxpSu
OtlJMhXlPKT8nl4crY+8lV1xg4N2sk/EkU9FbxwM6GayqIWmHIwDiId52OTDkOiTgtHr+Ymk5Z2q
hHdzKpud3zgc0BxjoOaHLY/mH8ElaTO2xWASxVUj/WWKF6cM69jR8hRKsoPsara1u9dggl8m2aDH
QQIwFqMstTzOReOAq87p0cpi4jUn/BFrbN8WoF98zmRPkpsLilq4Cup9usHfEikWejCiEPNKCYjH
Kr8aYr+0mGwnbBqJV2m8RvBJc7GdLyYZBL4ziMSqmWeitMnHHGFnfFR3aKaRTs9vbTzUkDCiwlC2
hWmXMcWggUKgoYOY0jbDyRxSE7TGc+DcPhQ23YRRFRd2zGNpYhdGVVRKFit47ABp1kNrlH6q9Xgs
MPXWwcu1TDhsGw2vYTYyZrR4CsGkNVg/9pCZcRMM2Rj1K866ThmdQdb6sbl2mH75fxwhhCiqNnSs
BU5nPxrWLtQlVZDNmIF2un8AhATFTM16UWosG1pjdF+vXAtnTHDUf4bBg7qDRrp0pmzTJFvlNDsY
z7sa04fKFuhgAijzqHMweHW6zBANziU+vvl9bIY2Us47wMQnj7jNkIh0THHD3s5cZTY8e0wMtxt6
l1SKBGxz367AhI+kzSw1RsPEGpYPDf1TG/DeK6PakGEI3ykJ83JoEuxZFpa7kGbPCUFtjOqqf3sb
SXDEF4/ZaPKaxVi4AIy99SmmP0n/9L9BCKUkvSTQtuLLBbILcHFV0Oe1iNV9hACK5f06FMqU0JNF
u4oNtYXL0BOZRhLQtMHNLz3E7D4AVcjw68VKSNXyKQ3+vkbEy/OSm8HQZ4BYrCOxPsfB620TNnco
wS8jcDKcguIxO2pVavakx6lA3fCZ81pEmAOZDKfH7Kzm/8YciGbCIqTXBibi1KvhltSsxiWJ8Nxf
VMaRzR1uZeP3JPllMj0Bhm/hVapZlTFmqTvAGNqfev9Y2G+KIaldbTkzyFQgTg4sdH+JnjZRrZhM
5M55mTgj8vSufw6lHSC8LCXc8Qy0ryHpQnKCBhDhLBhm0nRNDZTkiHZalGFwtYJIYezJHnK3Iida
Mw3oHaG19qopA0pHqoVcCw/uXTejNciyJsWv0eQje3viJ7JoETr/cLvCnZ8XyS4/TbNMeZiOMQpx
mfuugOtDsHh6Nh5I6XAG+fFQ/8bTJHbp/0Ni7k2AtNVKGyggUxNzmOpiQk8sXSSn3ZY/oBcUOQ/F
PNp1HcaYFMsakJDrLSbPwPGaax809vn2hpWBiH5dGzYnO4PT6aozxNV773hvHG+jbIaFtS2C10Vx
Tmx0SuAboaakg+opPtl+DLVnjGafMMOwl+BtOd8aTzjkWG1UeTXDrNn0otcFL63JrjsoLUbCHWjH
e9Z3XMcl4VtqpOCI0HiZSjXnRn5pP3M+Kw2cAcOpHhzqJj5C4m+c5CsjxcpMbJUD0hPuIHH+pU7V
Y6iaT0srU4TYvNQTA4ODDL3JCBpCYELLsEpqiAjjHTT+zMn4+WhfU7l8IZOTrGVnq4yBk+MMJ7wh
FOXQW6QAHKjW+SOUdaTf6H4Ch3LxIBtw3nJ/jLpQC3sYebHIvGCM4VKB0QdHbhw6Q6ZB3uNVM2Qo
Ww9buMXjIdnCCI+ligl4PI+jrvWAmR7Nve3Ed7z+nd6jwepE31nqZIhb/r8GFPxfp02xtBMAs+RT
SV9IJIlNm76+BhB8HcyFSjf2iO5cro/LCoSf1KfGHz2KM974KZuS3XpEA4UJ5xlBamSaYrmpLq25
r3S0KVRgJSBkN5gfMz13B7o4y3JMlMOhjKWV8K2r5xqUr/Lq0Kc9GJFAoYx6zUv+uTlyYpPBwagu
98XY+2XuAJ5irEzkvrpCyyuMpFc10OK+9EnRO2UVSiLGVgXqAkMI95gJ6EuSA0M5ZPcQdERkdOJv
3SG9X2an+QOC2Tscl4fb0Xhzk60ME4J/0Rh4JogAijYXB/J63oIhcWkasJXY4DEC7WsmrlFX81YY
nTB7s+YZmjN44C3EgNyMAJXuWkk/+ZY5ayBhDYeuT2ieAYiCfNQmbtk8GLZU5m2jomasUYRF6xc1
qtsSKJyhgDewDSfEW0d15OfI5mamqP8Y4KzgKyhgFaPSY7orBO+cvmsbp7lnu2SXu8Xs1q3/9yLK
nv82FxHEEhCkx5PcFaVJY2dqmhG8b+qDsqeV9qbaww8Mivi3XW/zMMG4xj84whYOEwO7uADOfOJs
I8sB1KBP/035lcfUqzwUz5nI1DQNiahwTFK0fihxgsy6z05p8DQsP1ET8vLusCyOEf64bRh3sisw
XrewQHQOeUXhk1njVKFJB3b1kWF4IJpKvSCEri7FoNl93qiy4LT5vVZ4woFioS5COw14dfscTuB5
uC8mybfahOCqCpjhwerZ/L+v4p9ehV1jQyIVzYGNE0CFQoUYpuT+u+3qOsgd3vs1r8af8om2fYn6
Heg4l9KJD/Xefrb+j7Ur2Y5byZVfxHM4D1uSxRpUmmVL9obHsmzO88yvf5FyXxeVogv3ym/R3Qv3
KQiZyEgQCUQcRetVLAFY8Uw1h65u1MIgl83IuSpEuQ+DrfoDTzS2Vt+F9bFXLKKiuHbjY9rkt2Ps
K2mxelMzdHqc+ILTDc8iIwGZqBHG1fhGnz2GkMGOAdq5txZYxxiUZYESgYp5AeFiChJb02JHM45T
87P5SA3p9I31vo8vjXKQT8cAwFlu7VwZPyupuqPlWFfD7ve3HGau3rolGFJl+QHsBEoQ2Mk8GrYU
3XZzSVwbryj67siC6YONpLNhew4fMMA2DqMMQ9nP8hiYrmm4kpt6v76DROWoXutgafnogBC6JU6m
uSAMo6qN9Ii9tdQ2pCB0E9yVzda8qVxrW3iKdYWRU5QAqC+i1ZhcmOVishOqspokeKxHe7W/1MnP
vNW9Q+cbno+woO+a30SIzkc5K2bM39UaHwtM+zK4HG+jvfyd6b2Gt8ID9ca5eqBPNvmvLl9GNhPq
KKHFEIzLq4c+gxZ9jmI6VddYyz4h5vaPcwYXLzN6jztLhSE2tqajkiZsxP2Aptl662+aj7wlLa1x
ITIA2yuw38Cap2ImOWXcN/vypwDuW8uVPwTDC9+4yIihD9YY4DTDY+PoMZZi40p1683rY6OHzOpD
9YeFPS4NkMtc9lsT3uUp3gww+PTJd8udBuIsRi6JW4047FSQcHeZojYTeCGxd8PQ2dKDEgy2Uj3r
JTXNu/ptvtw29ocsYF9OqkLMBzjWbPTtyLQiUHBFnejAvsP0D1Qol8a4pKOCOmpVs9d9aEWwG6At
C6ce/zYSOUBuQkmQhACxoV0zPthiq6BbaABAMVJw6htvHaJOh4y71MYaCdPMCuLldJEmh/g/y7Hj
o26xZLzAvACRBMWQ4UzWd7kHOqFboW5Gr9BRHz+fERKe8K0egq5kUwphb1eIi4OQVbaukWKC7Fi+
v8J+rxYvLi/MlhCI7BgJuxa9wLlX914CjlY2VyM/W18+lHWyF0vMvRiMIPhtdGuTqvpRgi/Hud3H
yk4srufk+fyyvedofd2hkw0u3Go/zfvOf4VZ0ZEddBzZyefe/SUkUGGmB/qP/lOBEcIPpYYL77jY
m/0gUHv2wW8yPu4eXR2qudGNZ6ujuo/fazYzJ5nSCt4X8JLOPy0ZmRjEMwiz3OEg3Jd7wYZy2TbE
3ql2dUwe0HsK/g7q+l9PthdWOXBK60mDwhusAnWDq2g3fI3B8Y81BYEl2Pb/HyxyAZPP+NoTeljU
vzL55m6bbXtbu0w/W1vNoR+f1j8vFx5ywRM3QRVaGfqrwv0M0fl5l++yPfu8zB2qj3e1iLjcQy5c
krydxliGLauC8oSKRoh2h1ci+VqqbQM9M2jJ86hkZz1pResFellUvIDzdbdOqf93cTYbwbKNBygg
sybO4hYkxqB3c+va1g6y23/CW4h9/mSuJncL09ydzTgy/KkBdM7RoHlDGM+Xoz89SopIXQLrt+jC
FHddWxm+rKoRpnpP8liz4zDYjJNUdsWd9IUqZrKNeoeiaMVAtYX15fFIrcxVYmjszp4O5kHatRcs
qaMlBlisnzPDZXRBoLVxqSNeBKnJ3VisSjvO8nofSmNrJ5kJtvCEGlZeD9KFb1xihyfsKTXZgcif
xMlRD3jpQb+OKnrV93bDNG203KGCdPXmW9jkAmUUJogMxLApzdWXDNrgsaB552NxNZ9bmOACpC6S
XNIwYu5OkXxXQ0NBG8KtEo+3mfqfZeEYVC9McaA5CFJkpCIqLbNQ7PJEcsye6gdaPVkLExxKBuok
lDnD5dlQHTH/DoJcL6k+lMctrHDYqEG1I9cYXnWHGTl+CuVhESJAisPY3Km7hooBDhxFK+6NbIRL
IEF1iv5RDojcl4psnsXO0HxdadjVwuYKh29AiUsmNCQk4M9mtOo96Abc81FH7JPFfQGOphgZPUT7
3FT7HiVXunVtUnzMlAkOJMJObGKxxSaJzV2tbBTh6H/sK/0UCHxLHVL5us4iuKEgodfQeCAeSrQe
hNDB0UAH7pm7ckvVl9chnTHmoRkNvKc8matVzaGkTCh5yFv/FoQQGIYSLiXn191MiUK91nbfY+1v
axrXEJAIVRzNBqyB6jx3LOTHTOlntkO3Bi9g6M2BPddOchzwPoZhLB//F+pvWL+qTx5rXLQYox9J
U5cyj7PPr4N6e/+mvYiO09OVj06I0pl2cmZTl+daBDHlRQ0tPzo6zDkwadPBx3QHXqHN7EIGDVx9
F1CMjqtnb2mDg5KkrH2wy7KX7i0cc5THzPGP5abDQIK+i0GoQ4kTrobP0iKHJ5ZYRUqNxhIkzMpT
cDGjNzm1pQlKDUxzi8rtiDXkBx+gxxoJggRr43gVZfaQ3olUOXUNIBcO8a8TENuqFEh/Yps0Txiu
B+P2PFb9YY90HROIEhqf+TGHVAVXn4AiPko6+VFBFmVVW0iV1XhAggxx4ES57TsZUWchrXK3pZ+J
eSezpqneGwubNZGHXlttWzTnz5vCq81Nt6OwZS1/wysFmprAKAK9Ty7HaQItDScB323yrOyHysl0
kEpKkjOV6ZY1iI7FVupEIhte9xTd3mgjQDqOpuG338J61SeiHAGp2bSiAG5lN1Ht1nc6Dwh6Ie8q
lP53vkhUFVa/4SDt8dssd0HojSDj6fb1Fi+hPiDtMkd1x8Ps4K2YjQVQ9tjv8Ui6tMctbjFK4FNh
bupoekK794z8uLWHp3HD1ICorVzL65bWuNRRAqrgkR/JluYfesuTJ68wjlbx7fzZWD3eizVk/74o
0uVSXOShASu4abfBaOEjH6PUhUykC+vOgMkXnXDQZeOpfDXNj1HGRVyKxhW4JcdNNnZuAN7v894Q
Zt4lQjWkRTMFH0ul8jLInqiBkcZwgur+vJlVwJLB32JgakoFG8HbRcNzVi0rao720V65mqrirg6p
htt1lMcIMzpyMFGq8JlJNqvGELdZiIlpRqqbeuifSt3Z8W20LXtowT7v0ro9hfGr6IbKpsLe+oSP
lKEPsj58bYNj87/JD9XV7Wrfby2X0odfhamFMe7SjNshla22Rc+K96sS0kGfRCVlHFf3aWGGuynF
IBcKvFQg0zF3kfIYSc/nF2318Pz+fTAHvV2zsVGgUlfADR+PSLLXZN+M+COlBgTa//YF3SNvbVil
ACq5CT4MBVREQ0hyK6NrqA1xQIn9xyvgWzvg2DLb2IAdddvuk41/I0DO3J688KLcFo8t9Z232u6z
9IsD07CeyrhCcwBSwqen2dWd4GBAO3EGJz+jQ6EKmtRWsVBZ4JwQBKOOOavQrfroom5nPKnOXhtS
RAeUGQ5Otak2wsxqEBFd7RmRnRb9pkGq8YG4w4cD5O9kGcLi3NqNmjEFQQ4rkn+tW0hkhI2Ecf3z
RlYPz8IIt2K+bnWVPtYhXlRumnR0wP9KYA5lgVssQxkaaw6YG/NVajy06v3fecAlYJJqVaUl4PeD
8qYpv8bU769u9mKFOMjswMA+qWyFov6YqltJ2hvC9rwLlAkOKNO2kPtOqkJ31PZBYDiJmtp1U/zl
VnM4aURp0U4iHOnkA4LXjvof590gdpofhhE0fIpBlSB0i/7bPF2KlOrB6gcmduKfE8Gzqg2tMoIS
FlvdQHhS/Slvkk3m1DvhWw6RVKZ9GbnBtR7YVJJPOcahZpUOddCiA9kdputEu9EU7/zCrSY0C7+4
k16MWtBnEvxKp9GuZnuqwM1dRHbfUINeRKSp3HGXBbPRuhl3WSbtlE51RrWyo+jhvDvsRLzLoDFB
hOELjDFidvgtCoudiVcCiIS6UtzJu6EfLDeVA38/z2NlS2ERXtZ5EX/srgFDGZpYMRIKJom3ZpMi
1wqznHGKJDygTZvQqS4bu3L6HaY1wbQvbNONEdtU2WN1SRdmuSXVpLFIgg5my6pyBXNf4X+qZn9+
SVffeSBR+ts59lcsbjZ9iuswFURcpEjcnwz0EZoPauWymUMoU27OW1uN94UxDlLBiowB4gwuyelB
yndqQDRvU0vGQaoSV3jGNfH7XRreCMZuVKJ7kmecMsKBKqOXNosKK9ZJhx5dOXixokoa6+nUYqE4
SB3NIBCEBI4Iu9lj36b1rmQt6KjR0GQDxK7w8Fr6ZTb6qQTJROWuyt26jIkLYhWG2OifgYkfUJVy
26ImVh3nVYSPkUh1IhMCxmJY22GLbE0sqMRjdXuADtAHBaEkZk7fBnStVQNI8vB1hb1J1BvI5fg6
gUPrJkDJzr7e8IDG4VAJxndB9gHbkn8wowsl2bXx5gMnBe22/5jgboZEsgq1THDlteFG6yIbYuHE
pqyXXdDnj8ZUFLYwu/F2ofwGZPaqDjTVLzGCxXQvlAvrCgx82VF+YnR48aVGLNx62n6y+ToMsUAb
I4jKKkSRidVAWnd06xs2eoBntOv5lqmqohnhgqrSr+/Wbz9fEXBh09QFXZ5l9rmtPU3Dzoyh2mR9
/sh2nWxw2yW3gVXMKj63U3+fScdM/3r+96nNei1mLZ0YYqW1dDiR/Yy++T+VHb5KL1Q7tzsISaMA
HtFVd/Y3v7ttF3vFYGNhUokVLa10+NR7vxi18SGS+/iqE/GuER60iEhWV1ECCIELFqQL6Px+ay/W
cWgzH5+Q05DZSFSq+klu9u1ImFl90VAXdrhLKDF1TYsKfMt1B7yfoLchiQ6x5+P1FmV30QUNse5h
CsarWruTnHjHIJe629eLj4s/goPE1NCitEvxRzQbjN+AC6h8NMUL1WXS4OjHuSO1glZBfmGQu7WK
UZmlkK1uoj/F03Hs74gIXQ2XhQEOTsoADcZQSGNf5Exg0N+nj9nT6Axu4YJIhiw4MRh/F52vUlgK
E6riX8E0vWt6fxwQLShwsW4Y6Q4Mtf2BJWPDrtg1unvewVUYQeoJjQymYsK/AmhxEFqBgVsSLb/h
6JnC10Ygav6re7QwwUWmAhmQ0KhlfHEK96b6PS8+lB6dXOCCLhjUJgxluFCWl3W9yerKrlOKB331
GC+c4AINZM51h84QpC4l4gAtUX11YTSoPn85vx9/yJFO3vABVwlJLbQwFP1E746/rQ5AR6cINuEd
m96khqPY3/0u4E5+8cXhcJZSdOxhcyDcapudYRvZTZveG/0mDa8nn0Apyjv+hRyNDGrT5TAnbyvT
6Y/KTtjM2zyDChsa2j/UZQAarX+i2+IusCioW2h6wZzS5xC7UA7yRClpEtHNl6Rj36rnVoeJqqod
v8HQkkAy8hHBZ7G/YXFnzZqa94YCG8JFB5JVJNBsECFzLGeGKp+jpLbshpicp15bKN+4u6usxCyV
WXAI1vU4HdWKaJknwMfikMEX4qnMR8S6Fd616qUebDSqxEm5wIEDYygaWwEmqknx6qnd+kXi/N2R
5SdStKCe41iBDekaZJqYFcaT20v8GRNRXrkNWvu8OWrROIBQhdYfZQnWtGI85GVhT2l30PG/f2MG
TDpvYy6cUkxwWDCTz5I7WwOGeI89FWDnfXk3YgO9EbE0OhgJIW7VSldDXDoGZeR8CKh8ET+rAyXR
VWYE5Qyh+5RTlFfrXvwuNvAvvVnbdolmTrhD8UBgfsmNizogmrPWfTiZ4IAsM/XGKEUcfLm4GPUv
6vx8frfXr4HT73Ofl6MJjSxccDjp+I6ozdAuhF2Tfen9I5iaDOp9lfKG/fsCz+RGGTIBDT+siclX
bozOPe/Neh56KjTwHGS5OYlSasGA/nX2UCFsHHaJ9s70HR1FsR0eqHY2BiPvr9HT+nFIhgJdq6oK
DDY95kf8bZr+FFKv63ZpTI3isK0+Z4pDtDyM4qBtsFVh+Kk0nlOMgZXbtnlK48ae5MCWfkjFJSgy
wSxHJHJUVU3mkqBobIskauBlhu6kfbaJXdM1EnvcMCkYakmpIOFwLjLjJok15qcSOq2e2RGmPs/H
CWFC4TAOXC66kCUwoVv4+otzMLc8nLdARaLCFVXaLOigzAIT2v2vBncEfWyr96I3HNEgcTCIZHi9
6H8KfYVDirbXrEFTYdDaJSA1UTE3KFxJd2zMKH7sYFXfJW7gmR9rPDkZ5stHOgrX9VQgOIRduTe8
4NDbjcu+lGSbTWx1xN4RoKtyfsY+ZCOUAeZ88YCuBmnaDRSPKBEeKgeKkhnJgSzARDB/lYM7EqYo
F5j9BQwamNFO/RC/D51Jt28wZlE6QnB7PgIpJ9gfsTAyRZY6DjriQRZuQulBzvfnf59ygkO+sEj6
CLKbqKeMkhPilbwS0BVHpFiUExzmRUVV9ZXMjESffKjT/+0iccAmq7NfxyyYIKs4bCYxzhxQWD6f
XynKCQ7Qwmmegj6AkU54VMwrlSIKpLCGb2rNAn+qsvYVa7qN/DoyDJL/6om1Xdbb7rGg7gPCI76D
NZmGvJJQ9YbySIj/gkoM/ns3Gw6UR1iFZNpVF/PL+VX8wyfk76tW4w5+P8xJjNkSXLWpq3yfXdBw
XugvaONrjqJbk43JlI8cCOhF2tcdu/PC5FNTXsofaehevFRpzP7ifOYBCMUk9kyhh+lNgobcvEo2
kkS9vax/Qp5WjYMBKExXZs2eXhSwboqXae91xjOVmxBYoHFYMPmxNhYtjExVsLHM/ZiVXkQ9XFJG
OCxQ9FIViwhGAv2pkC5EaC9PRLa9XtA/3WUahwdCkE3iMCGwGZN7tAOrvwsa2238WL02m6nH8NZ6
OB/XVJxx6FBBhsYaQ/aVEh87aCRIRN5ILJvO5TqTnGZqxR4ps/G6gria+qSTLa/s6PGpKV6TUQcT
VVA+8YwTGPRqx3LEh5D1umys9zTfDZ6IFIB+31tzaGGMT94GxqGiVDCWKz+gQGPnzXNrUrQ+a99F
SyNc+hab4EKMMxippC+ycdEMR8hLa37vtP7VTDGpUR5xyFZ1tZnIyYgtEjTbimwZr3x1sT0fZyyO
zuwR/+yf162QTx0qzGoXbQJQp0WSAjbEqb0bUUi10+FOmKtbiL3Z5+1SznE4l4l1loY+7FZlawvh
hokizlQxbvUKXO4X+ysWaJrGaQRWGliZK5fpikab3k4NW7+WwcVUYhLgQ08eS4sc5nWZEZbljAhR
L5lQGlMOVq7kh3bD7lwMWT7+3TJy6NdEijRBnQMvqMHdXB0SCEzEOpFtUVvFoZ+qtUMvyVhE6GPZ
2tjYxfiYV3fnHVm7kJbrxuHdVDU99DGBRxIaQOrGVULJ1ZQvKVUAZAvyPt4ZMY0oQ0+ab+EdI9mM
TfYkJQl4mE+fFaGy09RV40PQEdfGGoRD6vi3KW7dgiGbrDTCW1Go6HZmYmiT4uVcP7zgS2PSgiq0
P9+GdxtMVjZF2Jl0/6t9gs1qiDvqbXndkZMZLsgiRYR6sgRHDPlzYXyiBRooA9xKZVUhC20DA4IM
CtjSw+sGpDZeNEgbC1vtU+mkWzJvZFD9PhBOTnEBZ1ZTOcsMGuTtL4K2Ft+nrMH6Y9+m4I/8Z5t4
yhmxkwbwTiPmggl0h/q1KtYbNafqzsQi8nwzZTfLUdzDill74IYuC+KErsPAyQvuOhrFodAmA7/f
N0+a2dmpuMvGH+dRYDXTWi4Vl153RRGPiQgj+fdq8wuxhY0xucUA2RwTb9bhYSpci6iSUK6xpV1c
E23m9+GI/0A7ee8bG1M6lh+7zE+rx/6EpQlp1KWRtdnrdbxvTBmqV9ZGTMsNsYBsF86EtcFBQpTE
TTZUCOvWlZCmoknd1V3tloldpVuqs5NaNw4YWhlSHR07Q1k322W/TerJ6T6WKZxWjgOH2hRjvW7Y
5kSHXjykpeOLn4hVe+8Ik8rECwZaHw3QDbJ/X+xONCSyX86p4PQVehVkR3Jl1fZdANB9eDUcJw80
r6TUKWWU26q+E4NENzKISMS+PeJzsra8gOJ8eX9FvPWM26JGNssSH5SCI79mI+gg2MqeSvryHnze
muE2CcTehl/o8GXQ+8M0JduZVCxcSebe2uAQW0mlsR7NBLo2l1FqMzrIYKPvhdFOjrLHpPfU/4x4
bwzynxTNUE6zAFIeJ9TFyK7kbna6alfO88358Huf+7y1w31V9Dl02nUfdtLCeNGS6A48c9s5H7eh
2mzOm1oh4n1ri0PxWsnAvsoWMdybWMFsO2+7Y4zHYmN/3hIR3fyHxRBXSt2VcGqcbrppK4gPmrA7
b2Kl9vPWGQ63jSJtobGEqKuf2gj8cYwPf95aSOc8vOw6MsEhQAS5wqGEmM1+afkwF/eVXWahrSTE
9lCLxkECOj2h55znEPfQssuwi93Bsn7WAvWWQpnhQKGVLbBLl3AkSkHmXgV7Wd3HzX+fin67Oxwm
iBL6oFV2fHJf92J9tHtf9GqZUtBdd0ZDexRSbdHgW5bG3hwauYDOSt9qOznBRJbaHfWQ6lX9A/yc
7HB7kxRhhs4ljOmW30cPUiIYY2dD5ZFs/zsypHVUONnjNinJBdCiGPDLDB9b306S2U7zjaUTuc96
UJ/McLtU6IapdhnM1PJPQT3o1vb8IaW2h0NtKUm7ogqwbGHxxZifDelL8d8nZ1ig/XaBb1oSMLw9
pDpckHSwHF3FVDMlW+m3OdXb3+fweagFKzA1/P4gPlSBbQ0v+ng1zZ5JzcxSMcY3KNVVWNSjUcAS
RNVGxBj0V+6jrbaV3fIrXa0g9oZvVhLCUQ4ltnCNdFsGX7rJ6zSizrjySPx28TiMrk0NuismXFK3
1RUD6OiY7RWnRb8ppQW90j/81hbzd5HGJVmX9X7OYg2k29FFdEicSHN09EQJB8bpNb9Ez+ejmzg9
fMuS3uZzoM1YQXkGL4jeXysGpXNM4ABfsegLSxl0piNVBtpnVUzsWBQvSzGTIXZQEiWLP9yop6PE
oYE+J3MzsRWcxuCQqv7OCqKNXMufhlD5bhbSZV7q3jTne6vvr8Jec2eRakFlJs6dNg4w5CkfRuh2
QRRKusQAlB+ieBL+KFrUaQbDHilJpfPLC3nBtzGTKpKWdOwMWPLLZBwx2dWiJNSCS/h8pLA/+89u
mfxYVzSk/1vZEi0SBdgwjU+1eWfkP8bx6FsgJ6F0bs8fbig1vnWs982mrCysI4gncG2kTm+M+wJc
zOf9otaP+2IXpwB8WnjldSrr0ZyvDXTVWD8EJSfMUN5wMGLlutmqLDBLAxKaoyNKgR2axAsmZYTD
D7UCRXHEYqFOj4l+bJpdZX75u+Viy7mAqDlW53HsYcKvTTdI9rEfbA0TZGEfunYtGeSGMhsR4ral
lAu100asV5IHdgWVPf1Tazye92U9pE82uD3Bu0eAtirYGFQMkBrGfZmoziDNToA6QDPdBspol1ZA
3CjrkHuyym2SVI6d6DPPyua2BJGt4b+cd2s9Ck4GuC3qszEoZqNGmj9cZNO2jncj1cJLmWAZxyIK
wqHSxkGCD1K1F0cUh6990zvvxR+g/OQGB+VGkA9GNbDdmV51tWIXcQ2GdAhv5v9CyG3dniEbIvTG
TYjHcVlSpSiYejTw7aJfjq/zHl7o+V6oeayXm6Z+Ie1x+GYpmtDrAuwNB30b7TDS6TZethfdBLw2
5LvOag648I47T0pYab2qwloTOuVx2pSeENjT5bhroK/t260Tf41uGMUN9a22wv2KpGZhmTtl0LZs
DdWHZekeopnJlepIduh5Eb49TIywfu83/0ZHdTVCF1a5U6bLhtqqIz4R83oXo1wNBVqqEZfcQe6g
1VWRFsOMGyr4PHpMKkrYhI/zYYY8j+BSbyWUQ9yRU6p+7PMKxiI/wETmblQzBxMbxKFj2cK7W36x
bNyhM5uoDgcVyyZosg1Okr0oKNtalD2/HK4a8ELaiZpv2lj9rov9/rxxKkQZXC9ABYlom8slPKyH
xElCjISaFsTJr6UCkToSn42EMb42psZgLfcHGCtm0Y3SC03LbbziOBaISfClet6zVcg/rSrfNWkE
YqWOMo5Aa9xV+veMwkoiNvgmyT6dwbAcwZm2HPZKLt+M6vSQRFRvHOUGhyF1mydxx+p8YRtfSX3q
FWb+cH6lKE84sDDRNZTMA1ZKH2Q3i1+m2djW+uT8nRUOHKBsEORFyDa//zRLTiodhMT9OxMcNvR4
opXjHo74xfeozOzZui96op63/rm9iCsOEzJljpgAPbtChOviCiqDuCNVG1paTPGP5gmkAoBDh6j1
Cy1mVXKz/Dy2F2X/fH7RqN/nEECVWmESAuxL6V/jqUQZdud/nzj0/Ay9ritGZhX4fasROluOpJ0W
FF+kSb/s/GoXqTVhb714cNoglcsp2tiUp4YdfHU7bcaH6CBsIK4af1M24kVVECFHrB7fQqwOAhgy
TXZ21CdDO4wy9XHN/tozlwPfQNwVGKnQ59dw+zVrbB6VA2M0pfMVaqeYr4u7IEwNA7yt2KmoSm0x
O5oTmLc6TPRtQ98kdonAHH6kWZ4HYSwtFtXNXVnulDa1R6oEx477+6WDOBykiSEuyXPjKeOgDEkC
f3olBKfCRdA9aJrX9D/PB/gfUpLfdvhSYoLn06nPYKc5YHYLwia+K+6V7bz5N2SJ6wt3MsZFdxlI
veGzC7uLHpvWK+Xenqg+wpUXdZY+noxwaXJpZnolsA9nTXbkrywaNtAMxLOwNdpKY9c/qz1rhTIJ
bF0/TCez3F1nCkoQDjV8q4XrTPAGip6aWjsuwHMhySaDVf2LqEZd/AWRHaTElyYZDdw9Z4ntAMIf
GGnRXfzKTpo4eCCOcD0kLq23tF6/XOwVd+kFySgXkYm9aj3hXvOizUOGeX0k+Bv2hUH3TLL75syp
4kuLmqEUncVq/42vHqYqsvUK1Maz5rZ1eGeZlYNBViJ1+MPnjKWhIAUKxfcC1rofCdMcIQk6hg99
b18/xx7KjS/jwbQlsJIWbnyrEQ+s68FyssnWYYGGRpzVbZvDZiapdilcy3Xlqv+9/4YdtJMR7vK1
lBjSKnkMlvRIve/V8koIjA8h7W8TfNPuWMXW0JshUL28CeIbITkkHXFu14H2ZILDJHSUBUGnYama
QYDW2FdRDGy/vk074mytX1AnOxwsjV3VT2EKO352yJPn2U/ApBU7SCvxqvqhtOhki8MixTTLcEgD
7ExwKWbXCtXb8wecOBngwMhIJQOZPZxRrtMHeRMdjE39U3JYKQKEzZvzdxS1chwodYOhh3qJOFN9
6LBmiWvlaEgXbsrgpVCp07qespw84xCpCutuHkZ4Zt3/0tQRb6Tt4GpIj6vH836t3xgnU8zv5SFV
5yCZWgT3YIJYta+ccPhy3sIf8v2TCQ4HEj1IdbOCibrdMm0Llu6LL/HP/LOMhgG68e8PgH4yyGFC
bQ6xrAXMp0OVuSyfSLb5hXwvYa55yyS+qkfQwJz3klhHvtvQ9JM+yyfYlCWl2VczqOKqMJOIKKTW
km83FAK10gYRh+pXoxkTnPW9yu1cNuXuOyKBSwSEGxxexKk+91DuA4SD2DfaJ5Gry/vzC0eZ4GAi
A5mx4cswoUxXerIp5Mb2S2qCgNodDio0PLdLQ4DT64MlTDOHe9OMCGilTPAAUUf9kA44sxPIffIc
dSCqkEEBHt9lCKKtVg1LtvlPvYs8fAtObEzsQ0ijBhMy1Z5JHSODg4Z+UswsV+GR+Snd5w/tPnSi
TXshPxglyHDDXeJFEoF8q/cgZOVBxP1Ld/MtGmXgFdfkCLWaMoUARLRVNfTotXddtf1A0C3scADb
Zk3fzxniYQJZwHxfgXZFbwhkXQ3shQ1u+Top8ENFgo0BnCRpZ2f689jdnfdjHQ8WRjhs1c1GAeEu
Fky6zhXHPEyfMPfjdN+N2/rzjLDoiFyINMhhqxlqilKG6GSDUJG/zdEMiCvRHVKnc3+FIUVcRCwj
X/KEGpOQNRWiMC0vk9SdtOcPcCMhhzwtIl/o1MsBQ8wjfAIVpy1Ln6vIPb9NRFjzlU6r7HOIriIU
5BxiGMNtDS7M9L5vCSaX9RO7cITD0nQSFCjFMzus7dStfoCBubzonfybtAkP5mxH16T0APvNd18z
C5sctGZiX/tGgMWrNl22kQpbdZBEQKVmMLfKQcJtSzF9shA7Z5FD2iRr5npiIahqIKcbLrU6tdPZ
neabYT4WdWvPBvFCvYrtCx85uNDmOo8qdsoaTbQN81HSvfMBsl5yW1jgwCI0IEJtCIhyJvskb14r
ICXYEhlXYkCNCDJQOLeAHGiUg5wGY4ow8RvzURcaJ+g1B6zaD/oUXqn+J9xgT+f9ow4AhxoQEA9S
1YBFE03XCS6v8FGGELCp/OUJ4GulkpVDbXuCIb131YMKcgz0/j/4u+HJ2savFAgUVTh16PhqqSoN
Yfj6BdpsYtmeXcVlI5etnYJ7KL/SHHFHPU4S4ciXTDOlR6zEcBLtT9syDryqJJIy0ikOSazCHCeF
JUz65RxsIPo+Q3dh3Klu72/0a+XAROkq4m5hMX4mLHmeZxAqtanf4FyPkm5rsQmdaHcs77W0dWdK
TZAISL56KsqhBTol+DfOyNS61p50SF8Hna1TKsrE/aVy2AFtn3EuDJxsCxbywZNYTSsllo66llUO
P8wim+eZJRvJT0sCLUyJNgD1RUrdZM9GIIvnjsjUKLc4DNFnPTF7Bvvh+CiVeyv9GbT350FjPd89
gSLPw2jqkZZaCZyqnxTGwocyOktuMCYCASuonxEuEceKZ27Q1GyOTQFfInkg2FCy2nYmJWdPhB3P
1dCV8NassGo5Ettc+Ia8w2mqW6HfnF86yhXuu21qhagzZNiRlMgWjW94mj5vgNh+vtGpH7JYFDJE
taTt22mvVdiWb+dNUHfiO1KGEN+Fs4jtT4/lvjj0F+PB2jIeG/rhhjo/GvN3UQbJLHHusx7+DA4o
ETUIcbEqhbYZCju6gXzZ9mPVq1Nw8zQNUpF1ghDBu+Hwqkt78L1+Y75KpQVkIw21XRw85AN6q8IG
xsrsCzqfQutRGj9SAFn4wwGCqBcgEQ5hIpK2U/gShwQaUC5wKUSpV5HWsJA2BcmepH2oaM5EhTV1
7/G13lA2wL9mwosOLEDXIK52im3Y2uVuvrW2uPRsYS8QPR2EYzpX+40w5W/4FkwKoWqP4nFMLAcj
+sT2UFY4RLCgkWzNLDGay1ujcbrppiy98weWAB1deXuGUjBngFUUJlBTdDOrtXWLSEsoC+zfF6c0
rWoxDdmtDR55d8Jw4tQTPhA5iM6WcWEhrJS+918tDBem/DUsbib1Ji0jWzVkAkKJu4AfI1flrI1j
VoMQ62AzqPeN3HiivDEHIr7ImOYOvw596rBO2WWA7oHyVV44dv0b040K2/qqP/2bKUtqpzg0aKXJ
lxT2LFMKydaa44MmU7pQVERzgGBOoKyMBZjIjX3bbbTyexUR0UCY4Iu64tQO8eurWdd9K9HLPYeh
MwfR3x1NvqYbqm2DtwXcPVr1pEyfM7BJCNTZpHIpvpKr5YYiqexwgh2fpYeFg3P6otpM4j0+UK8l
xPbzQgmFKdZDwa7uzHpMijvT+nQeaqj72uCQIJtTJTdUxPQUH6Irw2M6yWbvqPe69KqZwmi6z5uk
YoH9+wIZFKXthTmCxaC4Uborqz4q1Kw/uUkMMhY2IiMyc7HHssVH5Xu0ky5MV7mcD9OxdXKSU4uA
Or68G1ujOOtsjwxZt5v5U1q8zIPXyZ8HjZpWoCDI4OCgL7RxNNntk1u2dm2AMAxkoJ52Jb5kTN0X
1MnkbDS5mBw+TDHIwjWW0v0faVfWHDfOa3+RqkTtetXW3d4d24mTF1UmibXvu379PXTul24zSmPG
eZh5cUVogOAhCAIHywUDE3+1Q5oSVdEtum7/OsCyhH4Wa7W7QePnRm5/TWS/SL+w6O/AyBLihJxh
pFOuQYSlIMmmfxqRbVgW4rDY9nJDQyG5DWZhsTetTSx5sQc8MehSjiQ8hgOp1U3SZURR1jY+HMUI
2xc15HFZJbhqRZ0J/wv9nlHYve3eRxHCfm0ThLvZAk2UGG9l0rTT19GJ5DFgbeWmIdUv9gdEwnBb
ixl8qLOwPD36QfTJhLxWdUdv9Yp9hrq53okLjNZh10nw3/lheNb6KFCI6CJJkUuJ1wxYqHjoWX0R
6SZxMm3b8ChCiOjsWVktTeYnU7+T8vvFfLJY0Je+HOmEpG2HOEoSHCJJTbWfVFgvtZ4s6Vu3En5N
aSJ4QzktY9dzh2vRyDQbX5L6S9J8Xu2vvUq8A/7h2npURQDxXOoYwA6qaNeY43hQL6PGKfc6yED6
Xda9K4g8CuN6n5wYmaTac51yJ0gObXTXxKnT95kzSi/nT78/oOlRkIDgPeqndGmGVvIuP/QHtsdN
4kbfqW7uD5dU3wflDQJ0F2nImpqXqZhm9hCV5m22UPchar+KsV3e9kM383cl5Uvv8ZnJPCJCkyDO
ooBPQXhfSPTLgGKUJ69SFvUhDFgl1/J6t1Lk5JvIbaPdBzOXGOhUBJuFqP1LwbeNHQQl7KZ11PCT
RtY1bq7MUYr4GpdMlt3VIaKgTne6yeOZizRIdqrhzQsoqBUcrpNDmY5QTXyfi7JatRsTqg3Vnd7v
J/axK4ldu4kPJ3oJYFolc7n2FURoQ+VP5rOq4rHxi1agTpgiAeUL8Vua+0SUAKr5ohmhnkOUad8O
6X2TXzTZjSnvzPmK2Rj/QRGGK5vdMScCBWxNNbD8aFw3u0uvTQON2bL0TWurwygtvqp0N/Vyn1pI
f48vqRld9qt+W0Wqw9DrbKGOAbm+w1AVB/CK+FVuOw1q3M+DC0fEcxYRwNms1dpkNZwKI4s/llG3
j8tOdgYU5ioTIw6abSA7sYYAz/KAScKKBWustz1qg0qQsSx3PDAsvHr3rpeaE2ECPEcjkkktN33S
fO9Q91tTw8G2YexEgoDLWt1muj2iDLx4QanYMy/RKFzlTt1pFXKJRdAR1yBqrQSYWVTDMJnB18qa
7npDdcpZceVq8cKKYjLZvjUcdRMf88Klisp1gSykFPurCdn/zGVfQEKEgMrl7Dk0NwPlHuJrnqzK
UdrFsGf4lD5y9+jRC+/MmP3M58dR/kEgm/iSZ1v6PK45pNXmPmmfxvomr4nIh0Bssf1hYW2ba1wh
0K2B7+qiAqnS+e27Xex+sk4CwOhlpUatAS9HcB0wPH9GmtNfYsSZFzoMNfy1a6AD9tN5qZReAmjE
Y5xoSgm9uuGrbF2jr/D896mlEXDCzPt0mBp8324PmfTBlNCeRhRIM+IoEF/tqr5rGjDH4Rr0srgz
Xo7XPcZxPuiFE3/qnhcUfNbudNnd1m4UDFTFIunqAnTUeLnuxxLLpuzQ34oLMt7Wgurw71pjKFUF
3BiqUapLHXt5LLJLbXrUtO/ydMHWxrdkZ2ZXLCNqNv6AjIaJWb4MU9XEMnujK+Rc4xQolW/9zHnF
t/Jd/YJZCF4W5O7H8/7yB3Me5QnmLNLRltFmisvS7U9qS3ZjOMyFMHQavS8kOgoTzCmxTpVL3hOW
hb40BWUROflMHMvbNxn7f0KYSNKB8LhbLU5YNSovpoKXyvxBwgTf/trMP7HwMg8/1dLdRKXgCUMy
kbMjBIVZaPbQjQ/a4nz22c64GjCcrECjN/Xou32eHXUUAr861PUsKrBqoJjeJ+pl2DeHVQ965YFw
Dx7W/R7kHAUJYZ8VZUmz8i7EChh8Y33NA3ArulbuGkuASj3eq08g2DZCHiUKsLwY0oSUEVSzlMc1
B1Pb9Hcuj4Gyb2+fVlSVoza8ttaVB8Vf99Gu/TVKmLoU8v1zzoACIBdFMw91CbdQ1wrMHbnbFRdz
fyO1Jmb+pgGj3tC3D4Cj+YTYrWmSxZZ4Y2JdWe5SIoeUejl7JtyCp4XOaSWgRpWorZS/8sUEfLTl
vF8jR/9i7kpMmpSp8TCURwioMeVyPYIkBrV6cnSRLvZeA6/0eYUIq4lTeBMGssgyxyotXebI432/
7gft63kZhBqvuHWS9KhSOQlDDn6qtnpKae2aeg3OiyBOD/YKUicymj7UjY53jaq3fEp2s0MU6qIl
Eb1S/2ZONgV6r7/nRN7E4nmSkdBDg5Z5iwEuF6HXfY4Ae6911lQFIGVBARpSdekLfYQFs+IhQr6A
JURoQwkQkIG1utSEHHu66FmJSydnxPFO+ZmABuYwqHXLeU8KUPmEdnIRszCoVpvA0O28wC8QeB30
dLIs6MTRiiGFGHsq3TZ5rNebPgny+mOp3/+lxwlIEC9LEmo2FwX+FsWZPcNNA8tTWh9Fw5xiPCNz
UhuQqmKsEbMN2QKVufjavaRGqie8HClf1UtrfUFMcSjM23zRnXYen7WGmme4RYT6RqKwbJVpK5LM
r/q417nTvI+za8N6iFHkKn0xlQtFuWPkMK4NX3wjUwRyHQSSdgGZePzmswGKXYviOJiUFzEOjv74
npGn5huRwlomq6JFGNqJyKkLd1pfuz2qKAl/4ZGJcHK8kSGAedqkuVXxMmiOUPNh3WeYrac8tw5a
nsgCoo19cCpMzJamuKkqqorHp6gxrtM53GMshl+MaB/U5uvOZLvzym3s7jfihMeUvOoqa9D5W5de
OzPorRZwWlHccIRfiE/ioIUwu44/qOms9XW59FKKVG/rFHmjhxD0NWrElILX9rTfULVUvpLsW56M
Aqbn2R/R+0ZVI1OGE4DdkpHEnHgd6Jperd1lud4WZBsSZTf+G04wUeoKK6146admusqLBrbMys0Q
1gYgLEKtafdp2lOx31Yq6I0hBdyQm7mJrQky7dgxb6MPP6XarvmlQIHja8Keys1sHcmQCYJbRcZ/
lsilXA3rmrctv/4E6rOG6NZ05ws+ZpFvMCrZtb3BjsKEhVvZADb3BpfxUgft7JTj8p9FqDoCTRkG
muoVRe5DyRMWMULbZyLxtJAkg4ig36/adTV6vTl5bfz9/Gbeyg+9MaS4eJNsYJQGdAtnZ9AdY2cG
ONkOyl31rf/5aoC6OhKytrfC0aLcAiduag/51LIZUpfyew+msBIEAhoR7f5hgx+FCECfI3gfc04u
lF6VB+ZV9w1ekUCnBXIya5/AV73ztqSUEkCf4aYQa/z9RSlzEO9+w8BbFMP9OC+E0kpMvBb20CoG
9/wOG/qqRyvRvB8mJ86RlOcpDTBXUHnlP+zwX5YUE6+4hi+pxmUadrdX2OwOluprobrPI/V+kGS8
qyuPi2G4K2N+0iT7gRVeZRjfOpWipHl9UPr9aD3+FjEpUCZLO3OG82HQ/a5UPGXW/XyVg9xUnqeU
BTLYzrvm8zJprjFLu2yxD02aOPmg35Zm4sVL8k3tP9ZKvcu0f1jxw5SRtb4dU9B+D+78j6V/D9UR
JF6GG1v5ZdMjBZZQTWdb6ZvTbSdmfsNIS4aFZ0iN1T7UnLUuTz9POORWjDxYo/gusouvrGm9MO4C
a8z9815EuKrYzqHbs2U1A8TLxY8RAjEZd6ZmGHPkOLdQ/Dec7HEZLBp1V0GGXd3m7GMoHzSmOF1E
3GYoVQQAwwGRGjrDrpPl+xH2jJ9kqvOVOm3EXHDMLGNoLL6z7yefzxXKXNO1blGc+S/GtlF2E2CL
letamwtgC8MdHAvvRJiTVEt++45b2hsXFOBqCCebTRwec/QhZHWQFi8zhcHE4ohtG0tXaKzkkFg1
a+e2Y433TTwSR0VIgP123PMLFcTmjS63WRjxh1u7uFXSG0k+nN8wxKKIMzXrydYx7gnOLI22kyaf
owQjmBZPMR/Py6HgXWzeMNemGjUODBMqlaavKtA9cXUUuOcg+PoXfAzbN5Wj4bhhT3ZpaZZls/L+
2viKJ3TVfX9pXq8uavGQ9aROyG0rmrJhYaoMU8TssYrZXIYsySFc7luv+mnWoRvftwf/vBG3ve4o
RjgismpS60pVQjdabgvdC/GC8d8nwPFL5FGEcHkA28goRwUL0ebQOVkfFA0GEsb783psO/VRiLA2
YyebWtFBj6nJ0JeGXfrfBzi/VYNb8mT1rUXpE7ODGiy2nCJChU0f/J0O3CVOJDT1onfWCgmqfJfE
H7rQO//9P2Dz0UhCKImHkLI0LRhpZg4veVn34eP6Ad0auAz011QoRC2JAM5IbYdr10NaG/tT/DFk
T+fVob4vgHI0m3HCanx/xJBT5abRd+e/T2wNMQVcx7HURAqWI2EXloGg+7l4R3Hn6dYQM8B1ivEp
2QIVJBYjNQeiuGa9TOLFmSZ2ZZS9f16jPyDmLwd4dZATD4swwyrXR26yYA4Wn0+IABFxsstGB3Uz
zrJfyNdZvrt/D22OIoXdv85SyNIGIjloRngXxnBLr8Vsvp9THKj7J+EUr+H5iYZl05WS1WLRJPsr
q76lFIkl5RT87yffz6cptIsB3+/U0QEZb4fAYyoIIPhDyHs0moAEc9WydC5hNN2Z+EAxZ90rB3NX
obSH6lbeBgW8ecmazGQbQy3faqROqtpkthaiztOqXwcoxkG9N3Nv9Lk8aoE2L+xHcWIGLq5KQx9x
9wPX722R3BbVTg01J7N3CTU8ZHOpTiQJybc0y/skl9XQbbRAqr1Q9qrmXYh6IkM4PvVRZnG4Qpti
cauPs8dvmE3qNQh3g/Ii31FDpPjC/7abTuQJu6mI676NQOjt9qB6KZdvGvuBi5ApE68S20BxIodv
sxM3n/LalmxdR/RROcqOv+ihZdnXGI4K1Ucan0wIbO7bE4HCvhqboZFaHYuVto/N+El7zxsv+Hh+
ublIOqSsudznMyyH4TgJ2BhVXvn7QQc5p7Z/Z/R2Ik04aZtWkbK6gbRurL/qMruLQ3UXYWhDQlYC
Um4uHLNybCyzZsJyvfI9HD/P7HGlaq+2kxon6ggYkVtNmK4q3CF8Um/DXeE/ohDKtVGg7fLYgS44
3EbAo0SxESUOG0vWCmg1GF6J+bR4FthFka/z5tV9Rbg74XxiS8o8F2Fuc+eT5dvJurWlD+fPXWLX
WgJKYJDKNDcVvl+iVHZ2VWY5soymz2/nxVBqCOCAV/F5NTgYZfJBN28Gahok4WmWAApFXNRjMkIN
RXm07B9D/CHOcue8DpQMAQeSaowwOgA6hNp0HynPsRHeJOvLeSF/8GfVVm3b0tDlImzPehgzSzJx
uVruR49Pykq97Mdya2EYW+sC3sgCye2lOQoUNum8yCmTeWgfzV6R3JCUSdtmM1VTB12goYoVLGmH
4gvUUuFU7XxVPVjmfpWIa/22CkcRQkwigRiwilceyKVPa3GZ1i6xKHwX/H62HQUIi1KCK7LrDR5a
gVxqn/mx103g5Or96DPmMfohVeJBKSSsyVhGZilLkDdnX5rqMaTuD384RI8KCahp63VhSwUs1vlr
642H5EK+0zPHwEOPkTj9Lt+RxZCEH4h3lrExu3nmdxYjvagHf2WP/eSfX6ftAO6XVuKdBZWBI1o7
oVVafMZoRjn8buJxU6sO0/QuPDtKEmCzUZdOLvmdXur33fxpyYhmCW7/Mw73un4nQY6SJLXRhjBW
0n9QkusE6Wu1Xpx8/CQbz13/LFFpRMojxNvJ2iVL3ZfYpphyU71SQlveMDjq/eq+jl5/omYs/yG6
P9pQwNNByau+5Tc+6xo8Zl6D4li2K/5lcSypn4ARa29kaalDWtNdWXge46x6RYn3fLxu9h//TYM+
36Tn1lAAjd6aIlvOIZGBajiPQZt8K81fWOkXqD2JS6rdihInYEYqDa2kcpdMMOrNGJ/UIXSW+trS
3F6qnEWn3vb/cFId10/AEKOO7VYaIHDg9Cq4CSYXPaIukGW6vMCZznISCPLahXO6KabSNIYQAnMl
dqbSH6fBsamUIOUo4rinWGvypeFZgc5nQbFv3Mq1/XJv8Ka1XelqlB0prQQoCXNMGegYtropf5yi
H+gpa6nGNWqrKUL4VVZzJTcmZHCdNJ/tl9Qxr0cf0zd3cuEYBA6TNhTCMbnJY6XQubwLPgCJc+2p
N3zeAK9esOn5mPz3/7bVFNlizEZ3niGSIfRaPYdlh0uAfI/8Kq9AigP5UD2nYOgsgiigiFs31+xE
nqDfmNtqPTYG9Cur7worr6sl1Z1YqYhocDMOwNh2BIIokJDFF9tsmnB/YiYgss37Sz7ZeDdG9nuu
GJqG2MzUYD7xdScyoqJapxWJAoz8LfR/qoRwh01rnQgQsh39gjLFaV0QAaIQoioe+qp15Y6IATeF
nJhK2EbLsDR6uMBU82h6dhc7rLsy0s/nAwxqPYR9lMl5VKuDhQBjvtSSG6P6SyUEvzJb0w5Lvt5T
Fx3abHLarvCTgaqD3AxnT2zFbXkCpLoaz3PJbTW5k6+5nQOyGk/3qwMasPZUEz21MMLBm0SJPRgg
oHbz6AMrUW/zNaamDm4efSf6iCctSogW9NEDQrXUyVPM5fCb8grjHubuH6vcn/eBbTA9kSYctKal
pjULoRBy+z4oRPboBcTDuzt53Hx96RLytsHtCALCOYsHfl2uS2jXXcha8ErvjqLVqcEwC4TrJUbK
UTNOtsuJFNOwMEJAZmCpeOsgkqrUxaq+BoMgpkwA4OjecKZvOSYOqyjOym6/fz+v5aaXqAwAbumq
bYpUKdrQZk2+AlEtcHun7ClEzKTN384L2dy+J0KElRvVPom6EMeEkR5W65O8fPi77wtmG40+mWN+
LET2QyMVjtkR5KuEAmLqyWzq1AArDy660ddO/WZQ5PfU9wWknpfJiAswgrsjQzkoqDwwP0ejiJKI
pRZTTmzg4y1BEuHO8ZOOuTPGXn7HbHZVPi60JeB0C5oQs+khQk/RkSl5/A0hpLxpGwhOpHBrnsBo
l6x1s2DSkct+8oFGvu1KPxrP3lWIOd6FoyfSBNAGA0XfYVgnYKdhze2glOC+rWR2wfTl4a/c2BIQ
e2yLLnvNsGu9emMpyiEZn89L2AYY1bRBqA8mev01gDwxXWarCbIByHJ1GGzvhBcoOjM+h4F5LQfS
BYZJ1veJF/pUnfq25x2lCgtmRno5ThbC0hATRvL+ZcH8JurdlO/x30LRE82EZerjqgMFBaIpbfdz
LMYU8KCXJLfcPBVO5AiLJKN2NtEz6FK1eAZ5paPlQz8ezC/8TCh3VEy/DQ1H2wlnbDeqy9DbWLEx
RM9lNu36NfXOewW1PAI8L1Ezrm0LESWG26sLqo6n2NNn6pmP0kRAaYWhGiOtIaY2FMeANkbTu+c1
2b4bH1dHvKrKNbpzZhUyotDPXjhNNp9MBrXK2DXvQTnuRh71VPAHPPq1ROLNNesxBH5U4RJzoAal
h+f6V0KuFQ2y8p7Vzl/qKETcGPBm50sFHdUHdLPUB07oWqBAxO+ezR1nw1cih0waEYsn3mSjSLV7
q4fQ9hkj3/Rguk58y2O7+qW7+hmZUH3A5Fryn3SCVclolVbC+FpKV/UViPA8yZ8+Z7k76xg6zYW+
q/kYB9hxKQUUyS3JQismZCq8phNjoKPaldU9sYKb94ATKQKGLJk+JQU3Jqf/NS/DQ49RJ0qgv/bf
UQ0G/GNngFERAEQb+hCd8ADGtRv2S9/tOysPOrSWltRjE4EjioAjRj4qaPWCWh3qYgrHQijZUmki
ShsBROq5msKpgYw0A09qWLgShqPNsrTHkDRio3HDnDGcSAjUGGCYXvm2NlWUIqCoI22/zOWtVKGd
JiFyAZQsIQCMkQkoF34uVxjfpGLaV3aFofFeER50kpqBf+ucXgJ+SGmeFW3Gva/d1wfOzKB5degX
Bz7lhDovN33imIMQic4V3bbmaoH3lXF4OVtoOa5Bfy+vNTHOaet12LJtMPsZmmzpCELfosWQVzWI
M/vKy1HVz3Czjj3cnILhoOxJZNpQ6o0swYLqKsWIALvK658nX3IAwJaTXaf/cLYdXtXc/hg+RWQZ
NSVVCK6XRpP6MoaG1jWznT5xqhtOG49mwzuU5mhBfpFjcNE7ik7f6Cqg8LJELQZPQNel9EPlISmf
lPhzIz+dh8SN4+WNFK77CdZ3va7rST1Unh1+Nep7g6rU3Nhfb74vIK7S9fNsGrBdKdnujHLg7mVc
Ske2Dnn44bwqG4HoG1EC3hZqMnUhd8Si/1q1eNtrB6cfv8pAxF6bnCK8VuzgvEjKM0Tg7W20WC18
jdbbajpM2ZdUI/YXtUAC7o52oqirDBERJ1e+6nXi+4QKYl/Ouoxl1tiwmtJmvjH5o46OkpC4YFFC
BIxQ7apIJxNK6NY+HSNHiS9VlVCEMJTIe9RIQ1RYTQtDVTeTdTmVI3EsbSX5Tx1MbH5Z+qYZa1C6
eRMeZJykczgzluWF+6VyZryoyXtqLNHGoWvLsmJpimqhF9YQ7MaQsdIY35293Lvz9LED03JY37KS
IHSi5Ai4yuIqxzSpCVtnXJ1q2eWqjFG8njkc/vN+eaOPgKR6b3bDWkEftTmEg9fPt9J7nn7eyBBw
c1iKrLUKyNDr6XFEo6+hzE+hLePWE+7idnYaowFuTzsjRgkdpqes7eSdV5MypwCqTJ6LVkfbrGdj
ZJAk31ix7KTz6lhUV9mGz7/Rlf+QE/QGTWdddMMI7hK7CxTW+13FCF0oEQKqtkll13MC18hZu6/U
5QHF/e8Iy9+oIcDorFmLmeZQo/MXn1MUoNhkRHqZ+cue4eGO8PYNNHojToBUuUJ1o1xBXCkH2XDd
m5fM/HjeA7aw4lTGb6W1Uz/Nkg4XUFs/PUzQqwNY2P6YHH6mK6TgvERinUQuUGaZfRRxpaL8pon9
+h3n0BuFBIhQqtaMpYivEeeFim97iouaUkDEBswA7FMVFlvn6CFv2QE954SNiIUXGd7jPrXVBWyc
XmHdTKsTYliB9A6Wkjd2EvZ+G85jVKSQ0RUvK9qtB4rLirKTsOenog+b2ISAebnMmvuB6sXn/164
pbxRQNjwE95NO6nFQhfDk9TulEjF/esbrufEcUrJETa9koDFMlqgRyhddfXXln02FF9NiKiAWnJh
rzNbMjszA3y1SCg05mVRdJ5pEKpsZXdPbSY+UyxaNhfVyG22OMXHyWdX6h7ZL7fSMNmMd3Pw+538
4fyOfy0gO7NSYqms0oB0dKwhVY+6RyXvriYtwUOGujP1p6YebsopczpTeswSzT8vmvBB8UXDGvum
H3vs1bjP/bWrPbICcePe8MaiAhowSfl/NGgkZK7jXapfW3ihGSs/LIighFKG//3kEG0n1kashouo
651q3qTU889WmvKNLgIkmIU61YxhnUD6EBhucgFy43vL0VA9jXo6IqFBaSPAgxSvaz/zbYUW97K6
yxRi6YkNZQnwgOtIGSkSln4Iq0MSgRq836kpsSSUEAEboj6OjbzkFuODD6IgrO0g1P5SiAANwzhE
Yc6XBVPR7/Vi8Mq22q1tSEQbVChgcy7lE/+S8XoeSRrk1F5doVZn2BXgNgED7Hqx+rkfBVQoQFjP
Fm4NUTgvpbZAYDs0n4vFuhx0DR0qM8kGwM/8MwBk87+faNZhrnJaFhA0XMSP/NHc8srFzR1Oh7ns
V5WAWUovARPAN9WhwQLimhZU0kkwg6C1lYhglLvWOZ0ENACp9RivHMoVPGtzroa8ityaOdqoBaZq
7BVjdx5LCaSzudYnRgxNpR/B3IAAO/mnkUrHrOLAYqNbpyg9UKik9FZy/xSMbAEftBnV77grV0il
OtIDH4AYevmn6Gq+UILCm/Z0JpIUKUBGODbprCnQsCrwbqd6CSpRJRBX+9Ho/FtuWAp0bQFCinFm
Us/DJLDDjJg7Ai5JTn2mL3sZ+f4soPKt5DYX4KRcs6buZwgsnzWoWQboY3DjFw1llCA3IWnAz28G
TSRSBQEU3tsSiJvZj7Z3lfxrmxBbgRIh4EhtgJ4iHnAw6spVEV1U4UU3/HcWDHijoaCGSDfYbxMG
lILN0Vw3ladlD7V0aVd3OVUrta3FLxHia0IxlmWrmMgLddWNXn+qhl2kEVUq25hxFCEYyq6aCbSR
0AKPPLpiO1X6KVP1nbk8tdVNRZ1b2yf8UZqAunnbWXPIbZYmqDAsVnet3POQtB2aHyUIQKtkaqaF
CiQURexEqGFTe8OLimAhJ9xsg99RkoC2bS6neQROQC899Ffg33nhLCWG1z03iWM5oy+DVnm6JMcC
UyYUMHeS62UqeK5wGD4YyZOqeecN+Af0OeolomwzKwPexHnIZ2I8FZSyvOgQN67sFYHtUaOHKR8X
ELYyWL/kI8y4oHGq/1yXuyYhfJxUSQDUukoG0NhDJWnPn/fnS93/X+U7zZlPeaAApmZupnYbQ1iq
f1imQ5+/NGjS04imE8L7xNz30iuz1XA/jzvTU1Lj48zaoGxsP0Sn42y+6yr6yyfE2uZmzbO64r6e
dJUrWYNrZYtvpQ0RJf3huD3KEfCh1q1Qag3I4cQCM8ZGoZjxw+iou9lvUWdEEzkS3ifmxRu9bZOs
g8CquinUB7O81HrCdoQ/iMRPrEmrsuYb1pbTfazkbpXqB7bG7lQ8nt+6lDICNFSd2SSpBWWkBEPs
59EpazQERcTRSi6SABBJOY1R2eJFJL5K1kN54PR1tj8v+xolp37qxH7u6gQqUaoJKIGO7BnTgWHE
qvweKYesZ6hr2v2d+QSU4H2VeZrCfP38ydA8Lf2SvWNq4mnMIL5s96vWjDr3Bak9FCNCSPlGnlJi
FxFHutgjUBtZGw0h9FAtFSWbYVU4cqW62Yrq8bjx60gFl1JLeQWxQiIdVBhqcxU3kBofFre4UfwS
aYLPiWvu6g/qheonIPcMKdpG4jAUOaLYompLUUHo2O5L63EmpyZwwPn9SvULkERuqFQx1qXggMQi
T9Ff2W5QOQryO6TCeShOlglQArnGJ1eqWp5XlqPL2wO1mqeCXqD9NDpt7P6s988nwleIY0Qc9L1M
86BaGfZyjTfuWt/3AxJiPZ4HkwtJbwlhBBKKM76tTC+tcoJuEp4ExzCwcc1ekFSQF0LQH5Kax2UT
4GKSl7ap+D5DNibx5gkc5UUuOf2Q3OggucW857YPVrXdYQb06iVD3fiIFVVnxt/yQtknU38Ijayk
fhePPs+4k3izU6dZX0qO0PptegcO/X144MzLyV3px37kUSMPCIPbQigSJdGwpDZ3prr1OuCNZuzk
ElVCxMHDzgtC6eJbr50mK1VzHmCx22ZxQnZRJC7Qxo09yHwYEkx6eqgOvNT1L8NHXQBtRZ3Q7p1B
cjeiN670NeV70f8ttgl2tMch1pMMdlQf6gOyoODSwVOfNztdUGDqtteDuoJ9P38aUUGrOHu9G/pp
VHgRjbabMIXPb3bRLktwscCEYj+8oXyFwG/xvR49crLd5zBkrmUHuVydCSUbXUHV4lFilLeeUiqs
UhoTptSsBxvUKfNt3gR/aTnhDhhZXW0sXEZ6Zez4BUZyZ1C0gDIe1Z/q4bw0SiEBsMcJzLopjyAx
stPvlOs5qQ/rezq+TwMHkZpea7pcMyK+OlfxowmVRuebfi+jcqx1E4+q39oqjHsjju/3k1OoLfJU
s7gF+8Da2RjDEe7tHXKJqIQeCEw8Dx2mIUB1bNpLbWs1DoX0qpqu7MaP51tLoq6AfBnOIK8h4ASm
W9rrzIMibQfyWfU526cBCG2DokLKl/nWP+WOql2nAmWREstuVaPRe+6HiWNwCi7eeI0LVLYb3RFD
VDDHunl4B13e6dKJr/dpDPrCjgsdJ32PSTBIspE87nyTnjGm+GCf9umEsarwxjGwLhiSouaN8jCg
nFDe5zudOFz4ypwTJiBG1MSxaeh85YreU5BmWV9aub7s1NoHwbDHWonwSAp5xQ5lzVb0Rud3a+v6
NQPS7fp/lMOgunPuIE+xRwr/rzBEfNyPhpKVGk+LLXoQ5l/NwuuoYknKihzGTnY0mJqXtOUXKM3g
j8noRoxk9EIFY107xfKgUC+TBCyKPFnD1A5444BK4fQFL2BsOVjUUBpKhIAcTd+lSrNAhJSlLi6F
3Zj61er93dKIuDF1GKaG+QteqnRBjblHUndF8jcSGGgK8UXbRmqKEj2EhfPl3I3+VH9u094xlU9/
pYz41t8uSo4xMVBGar1ZvzCGnV0QT4YEzooP+02u1yyRoUocfl31wWHU6GVKgAAHnRXpVpnAkeVB
Lj8UlpJ+zLv05e8MJUQQRY62a4lnxaPJ8PTm06IwEJzvzgshomZTJMIaBzZbFd/2bQB+PAvseNVu
mcCjqeKwwKEUX6RAU8KhSakCElTLBPqYEQacXNldvWm3vMz4f3GduLnplTm4+XigntT+eXUJJxc7
FS0JrA8RDzD1EX3QCCq06zhqnSz/cF4OdeyKz/zZWsntwi8jtWczJ3yqD5qPCTfgpnWM2/bjeNPv
qEOXNKoAE03Wy6PNk+bSfg1uFbfBSV9dS775NGM4K3rIwKSxUGwkBKZbAmxIoJQPQYHCC+DRzJo+
Gf2PPPtgoZm5a8PdSlU9/eGZ8NetWqwGsEY7zkb+HMWjQs2PLrTvw+fkSg6qoNwpHxQqu0MdxGI1
QJylc1Lwo38Caw1vOol2U/CTsYbO2xPAIlYEJOtqrmXItauRLNNDJxqI+hbiwLIFVJmssFRnHsSb
4Jcf54ehaTzMDDrv/pQQrubJQW9FZc/6GUIa5THJdjEyVQ01CZNKYwgQ0s16udY51iXvdwhsF79E
DGh4UhOMLdIZfKAolRijVoejy4laJRv0RkNSxyswmsve1Sw4bzYCncTxqH2SFO1k4hpSVLmbmelO
stYbLWcuIsG/WiH0VL9VJZpbqxxarJAkv0zKvdmvjkY1oG+byzaZpoIZ+rdpr12WZCybcdInRl64
oNvrnLXQ3PM2o4QIoNdXa2IpHY+NhqX+XGnF6OVFVFNXt21vO+oiwJw1LR0rXqvinTVIwOhnfQbL
mpsdkkeQyO5bnVBrewf9T95vc14x5dBqZ94zJY1O1DzPs2OtT39jud9muvZ6kaxljwqIpPI1w7dH
4nXw/MowWQiSqq5Lkq6BCvnQoMztB1PfBWVHG/E1O9mORa3ZQ1Zg6UESEl1r+giqqnaueydJVGpK
HrUeXNkTWWtpa6uFh0evmKOLVTH2tnHJqr9cEf4jToR0SYX5yHzRs2yvL/9k2eP5Ff/DWXa0mABg
mdzHVrpCizXytIvXUO8uVDgDGzoo8WBGyTu/a5gs3I7KaS6K1uLyQNIP0j4NNUTtXvqh3coAaLqo
5w9h11FBAQ3yaPg/0r5ryY2d5/aJuqpzuO2gVhhN8ozTTZftz252zvHp/8XZ+1gyRxbOnrlWVUMA
wUUQBBZQEq1DoP4w+5LLiYqKIxoNN3MQe/menhFGmlQAhqkCW9UY83pOMJcZG058ozyiKYbTiPlU
iEdsKZES04q1tmt4N2A1fauLn3pObFnKfiIhpj2DqdgcIIDzvvEDdTyYfrRR9rw7lJfbyl8Jl6RU
ElCiq5VF0rn92g3n1O9C5zb/noNYlL+2p3uwIbzp/vnbRV4CzLNNJq9Lu5i8B9bGIes0exNTRKs2
uK7W5ZP8JIRrfSakMUE6vnBoWsr7AVTq2jcjVd1xJDYYgUovT1BnYhKjZXLPi9jMfJv0vuN8yNKH
65r8JeA+qSJihrl0ZspB6YWfxCu+8vcU7UFOUJaPYTjh+r93ChRAI3KksmT83GA31a/slt+bRjeJ
g2nDrzDsSPHQU0YUMGNJ6yZpWxixxQQpJ2vcdjT9BQnad+olIIVU10M7V9BLDc0HTgo8401A+qa7
za7YTN8prKCQSaQUUdK4ZloOeSjg9FWPednXCK3lyZO9wUvRl+vaEdtYpBIx2ahMDW8ezpSwSu5Z
vLv+fVIbASe0CcPGqxECouO60XztIAU1GAdAEClvrS9Ub8jlW+1vpxdZQyR5SdMaA+99jM0u3bY5
YrJJgVK+ndpkmFuReQUjIkzCC1UBMXIpchaHp8UW+3YxvaIP1ZGIKbmDvU5in5Tif+EMLZZxAtvr
AEfX8SCFfPKWP0fJJMsAgX2qABiGNWW1NsF2a8E2rfpx4LUyqs+qzXWXuKiOivZeVTUU49VUqdE0
LRtP6FijXQ8+6nbLpwfXdFrlYhCjmpjGrIB+6hXB+iQh68qmCnm4xW1vJDf3i2f0YMsf2sB2eeDU
k8l/SqQASSXIgIY+xUWwYai8HsLK6w9O0PnyZ7zzhhL5/nU5dXSmI7f1mWtM7SgPSDDzc1/fYzoX
Bl3/M1In8uX7YqciYPz/eOK76PMnqWL9oDUmcBRe7LQoX6Jln8aTZ1tfrnvJRW88kyFcdMt2GVql
gilnzNOuS81XauXrxDI/q4jgidJGQCiWpEWF0d1YNFQ/Lm3p9qvqRylx5F8E2jN9uOucrVQ0tHak
qiUSi922HD/WzfN1e1HfF3EomfNa1+EJuvrgOEFDRUaXgfxMAQGFhmrol1HGgnQBGv38HC+g5WHd
c84zMNYQLwGUY+sCGCWFlCu6BGkotdlg4GG9KY7Rk3I7bFRkDMHDBK6rOqzeEmOe6SiGMLL6bxWf
oYL7rNiUOUbrWUQGjPI3AST03Kq00oRqcoajcAduMrX+8D5nEGBhnWu9MkY4wzA9N+rPkirjJFQQ
qwTXuau7cuWwY3l1cchbdOy8pfL1tBRiSeC6rGAn5KUR3RrMVenFaWC0H/te9t5lKrEK0JGYxdaS
u3XRfGjb5zGjKP6JnSmWAca4JPWKDGNJ0V4enrqBsBT1fWHnNznKdueaa9ApQVnXmyF3iBiYWm9x
7ytjbBjcZZNyD+YABxRiw8f3rYOw4ec+X1V1gYjauTPn/VgTSSfiPDGErW1UOpMSXozZJ92dKR9k
1dk3iA+pfgHKVMLuzpk2z06N1W67IEpvMaBGJ6921IoL27sY2gYznGAr/bjs8yeGF6M46F31zv7A
68kSkpOJgmOxngy9c4aUMlhP+5DvGnR6614WOI/zY1sEVqi635Zt8Yli2eVqvIp7TxAgVpUZ6oop
7gqOTDTJ7JRtEvYBA+EU2cHGQ4lrcoQAYELXgJOqMGfvjz5qOP1oJ+84t2sZvqmG+0wlIQqwzcbJ
M/74YRhoBGyCAdUHbfl4fSsRLmgKgGBISdPP3NVrc0X5H+oN6zGU2by5LobwQrGsbNIquUL0iRep
FsXNoNeMu/cdY6aACYUJ1sCx4AtTH9dq27Tvi/zE8rGpq+dp7vH9JP00W/upvMu68LqRqLUQ4AAB
U2ZUE9Yi1zH0TWH7gdm7eTKJM4CKzsRyMXtdmCUt2Ctsh9Fy/0xisDzFQBcmn4vwppaKkx+LhWJa
XE1Vxs+0Spddqfmko6eiI7OafDdc2ZhiqVg9sHlNTUjp/Xj1km0TSsG47/cL0rTLbtkau+uLRQCO
JQBBNHZ4xkshb0QPTN8GirrT43AZ/AlEq9InRnHLEGeSWCuWpHKmVTbH8ex2bedAqjzL+QWmKCLG
IZxQLBEDd+C4YN4A9Kqm7/WofHbayivk94rhf+PsiuPo1qA6/AqSs28Z6zxDpx+/+H655hICJKhl
3mKAMEw2Lccod50W2dna9qvxpxkfo+It/L4YVvE7iSDS1dt2lqzNy3HuLy9Xaz48FtMu0ZqCsvsH
y39fmGIJeOEgaVFaPLJu4jbM9KcCg4vH6mdVE66uUL7Ofz9brFGBKWMuiGcZVx+UYKsPrlHwTykh
u+XcLWi6CXmbSu6lFAG0wqOtK8soFpPNubGqC8cPnpxGPQ8aAwMjaIPBj9zxtsXYjX/+gJd9v77F
iUNLLDFDIYBZKzP8R25uiuXTaFIXV2KviRQxq6O3g87L/TGh5sZxHX5zDXvLHWrXCDWUZXnF94RQ
itgUIgt+MUSZ7DAo1TNk9jULXAq3xhxq5hNGpFSM6vuhbCjEF3WvFGbOUxlRecjnu4QKki4/XZw2
nS0ACUrwx1njNmyQauDNC6hCuG188EIEfBiw+r4wQCwui5JoiUCvgZcleW8hcZbcZLV/3e0u+juI
njH+FRPcX81G7JZKT5sGWeKh/igpiRut3lRL/tQHiU2EZRcd8EyUgJBDZ0iYkAPj2bXu6fa8ceYs
mOaVyGJcjjjO5AgXKmk157k34HRgh8WoKZBM3PTB5AMxMBGMijcueviZMAEWI8nQGsVA2cswthsl
GTfTtOuKb12e75v0u0oFApQNBXDM7alHrSvERcPdkH9bv2pL/JYz+aSR+CQ8106e27zTO7E/JNkB
A9wwxua6011+FT6TIeRQ5aS3B4vf2jjtd/sle2Ab7RFj8Gw39vqvmT8cKCQiRQohlJMhU5Dy0u3a
rxZ39pOtth23zjeboX5SC9pjd0g+XVfzYhR1piWPIs9Ostxe0YYow5KmMd2b7fMk6d5ogmzFoopJ
SO0E5EMfu6w7PFW8PJghL3/lnFb9ft5z5p/2GPsUpdFlKDxTToBCR22izJIgkVcx6gHeMDwHZ3R+
i+JX7DOq7YTAqZc8wJktbXOwl06FLUtlhYRu2hiD8kvWnjtbQ4ke2WvJ3eFVHHCmngAihpHabcbL
8FufJ5WzQAJJ7r0WSmH5gKLXwr3uKnx9rokTYITFmBxsc2vGzQ+p+b5QlNnU9wXcAHFMIzccN7IJ
t5WxDuasCK6rQECT+Dqc5VLHlJdeDPBRJvnqmnHIxi/XhVzO95zWRXwW7qeJrQyDH7AufDgxXl+2
9n17WB/ZxxEVOQjQUJOT9gRgUboJ4NHGnZKOJZZnHhu3iz90VoehrltCN8LnxDfi3HGWddawSAqf
5sOHWWRhtDU/yJveYwFVe0phhvhArBajpc4DlEJDg77nuTrUWLfbNhiBjwE29sF5osINypD897Nt
bJZmb9e8kWKIPvX2p4XhVYgy48XL+ZmLCHGGVGSxk4M6Dm277U22VQ7jdvrCvikoOMofhi0VpBFb
S5wq0fXdv4X5tny0sqMZE4H75e9rlmkqumm/mixZgUhWSy0EtU26bfKgSx4Jt7tsr5MA/gfO1qRZ
2z7RckSZ7Wc0FaC/efyOngLX+JWiHKf0qNZISh/BBZS0t6z0JSHUlQfMGd9E0jOh0eWNdNJI8ACz
HyZrBAGoP/9gT+2OD//sXWZ7/7D7NZTDUeKEs0K1ZhS9llih5QFEPNhH4/fMw1Cfz7yeydpdV+7y
DjrpJpwUMeoDi6zEamFSUbDksTdF+4HilLxMNaCdpAjnBap4o4jJsCCaPItbBlo/nrvTtlmYIrdx
ZKuH9ndzw/Y65Y2XD/rfksUL+Nqm6li3MKYaDoH1mTeXpn7/fcRcX4VP/kPhZYQyPkZctf5yazjJ
FULSqY00nCvQWGoDGW3+Bh9GE4Oj3B8DXgVCkidejg5PArlXnW27Lm81yXGgaNY9RoXjxex5VHVX
p/CDcBjxDh6lo10vOeT00wGD6JT00xD5132SNJ4AIaUjZV1rQoa8r5+KoArlu9WLXBxb+9LLiQsK
ASDiJbzVo9pqMuwAycw+sJbdGg3hhNTSCPih1BlIJiT4ghybXxO5851B37C8+TUnH95pOQE7yjKN
LLSO4Y7wgLerYN0agRHyaxDIPcggmlwnATxYr/2bIIkVZ5dIpo8SHc9Jm0A249hNQexqSGWQqcpd
JNWyi7xAjla2nHKXyy5pqbKqqLL1aqhwvtpZZA0I4pC6/OdhK0UJqGv6pouBJGjTo0Krywt6Eijs
NRaBFrnj+fPZHAO76VxjKgITfdZtTbGhXPbOkyh+2p5tazsGBSvYifDojfnqSvFZAXISPnP5wD6J
EHZbvHRzXk0wnx6ON/y9M002mcdb8nqvfY5Lt/p+XSK1Xvz3M53AFhTbCddJlY9LvJfqH2b96boI
ymzClgN9U6OBtxoXIPlYa3f6GwbDOBhn9tvlhH0WMRUU2RZfFrRz6Oo+7W81JD+vK0HZSdheOTrg
HLOFkMQBWUw7hZg6nWHkDXUZvpwjP9NGOJ5TU6+7iNegaYMrSZvhI6/GVQ7Md4JJwUg4KUQBMEPK
GjX2Ls1u8ZfL/29rimU2WqJ3sRJDfq555gNYvwLkyb2s95WHlw2su28avHLSWKy6yfAQwnqkOXxD
2qz5Q6H87KdglX68YQHRsqwhL2NauliL0TLDijF9rPTl8Rl87eZ6Ly9EOH/RRxxVwYBhWZUdVVi6
oVakddIxOS2W76TpppQCjXpmv4h2JxGvCFatOR/kCCIqbTNFX5tNpu80RjzsEnqIU8ZMFpdxbEOI
Lh+L4rGaP9UpATuX9XCQuTJ1B/cfAXacYZSrpZ9KPzI7L8v9HEVv04Bnz831Vafk8N/P4G1UbD1a
Eqx6rd00huIOFqq6yoceR+H7BAkgBPYIa9QrKBTXBy2aPQPjKKqkdB1MYbou6SKcOifTCUiU1UON
GWncdPHRmL8Xzpfr37+8+qfvC14cF1ZvmOqI+X+YBtihfRE9Lwk1hoYQIr7lz3pXrNUKIQxJ4v6X
aYYTbh3XFSEMJb7kq6aGyyhGbqG+VnPV3NwqWUWsOl/VV7m901q8erzPe1mKI4hQ9ButM9xVzr0W
JGnKTRtTsfFFjiN0Ruo2zK+ZeNf505fNKk+UnLVwsdh0R/1bpz/Gi2cPT73ykBvgnMfEhofIJG5P
l6yoyAYwx3AsXRebfwcJr0jZ0Jf+pO41PewiYode8gRFdjTDMiw+Y0twN7ZobdJHChBNjv1Esz0m
o0QpoliCL63UmRjR4RoN1Wss0TBnS+bXpXB6HHDA2WodGNVb+nHPZQn3zSidnAWsYXyC5nM6uX31
Q6+Jl7CLVoO5YDfdUBRNgBsmr5kU1TrUsbZ59rkavZ4arnMxElDOZAhAA4a8MrUZTDbtmRHw5/rm
2QnWfVuGss8LsMn5u5ei33OJgi8ouT4WGV8kXoCtBij3DkA2iooOzO9ow+YTdXcgrCj2FGAidGEo
CayIeMvrJSN35VFd3I61yhuw6EwzkY84Ax2xpDNIAjHxAfRh+958Cx/euQj1T3hAVYopNSZEzBqI
Urqfdsk2lUkxP12Eg5NTiPzDg8mY7WhYomypgm4tn9esInjqL53Z54rwv3B2ZjuJMmWFDBFKhK5L
zDzB2GfbRLUfkmILRaNAuQD//UxYwWLUKOnYq1OuhEZrByV4gUdGHRR8r4gHxblOQhySYhBWmxgQ
Y9k7TEdyNXNw5/YxxTVdBUdXM3nXz76L1whFMVXVMRTbMWRBL9zqFjO3ZYS7D3Z3o3yW7J0cZBgT
3rvN50R1bcedVFdZXIMh9aa6dEbismUdxHbgH7OQyf7TsnM7W2o5QeUZPNgZ7kp16q7Jj+t6Xrbr
SYjgK3E71Ytt4vSY7E8WHgFMvOnFj1X/eTGOMXJ816Vd9syTNMGoQxkpMZr7YNTy1jTdYnxSMFfY
IE7cywe9chIjOIucS1Vfgt4VewyPRfWGv6AnycvDTRm+pewAnAe/l0k4Saa+lNqVn791v1eUoOv3
RhpcN9tlzDiJEA6SPFUci8lcHzTkWjcpOfWHQ9vr3XUSIJwbsrrara1AQNO6fMoK20xf1tBEHSpG
/vjm43V1CC8Q09ip7NSj3gGf8vo4VaFW9EGWl24+UPNjiB0k1o3JVdYvbIZa03o3rIM/pphjlHy8
rg0lRDg2bFWNlVUFUKztNoq3eh+SwT43/5XlEdPUoyaXKmv4ttkn22SP6tYN7yWlKGQoTQQs0IYU
h3kPc1kdCE2/zQUYhajGbMKVXyWoFUXOYoPDatE/18l00FbqqKDUEHZ/3comxkTDvUw927TDiFFZ
oFZQ5O31dac0Efa9AdaBVO+wKGmEsc1f1GRz/fuUGsKmN+K6t/MS38/UvVLshmWTaYQK1EYUtn3c
L9NSYEaaH4/Pw7yrqjG0C1xWS4oHnNBF5BErVTtL2xaCWNp5afQ0jUjHGUTYc3FBVA3cOrppmqoY
IjpFqxnRS/zGQKp3iCjeX+r7wkbvW3PKHX5lsB3bdVC1bPf5W9b8TAXhyLd0tR/YBBHo798p+nTU
q3lrleNb1v1MDNf0LGZzym4d5dWEmA4zH1XJrbrsuJrOtk6l8LoX813wCrrORHHPOBM1stzMdbCH
+YU8e3KyTeWHyihAghZGw//eJ0rc901c9ZYDUZrSrq7Dov0oL4dZjZEUtW6bNiWseNGpz1QTAGDN
WdalBeQ1jjeouKYqO5MekMKX/JoBBRhAkq+OLRtrpYfO5yxojsxHrdXXaVM8gVRxNzn+dStSWgmY
YJijOWg15E1zFUZSdKhmFliFQXg6sZnELLmtJ/kcRTCepPSFywqtdedmCK7rcvGpXjktkZgZj41K
UhmXot1Vbnbb3Sb7DIV4qJJTPLBtBmC3NgmZhP3E1tRYswcp17jIxQx0m23yQgnSsiSWidhXYn9q
EseZlDVYpqIwmRfXg9tGVdik1kNRK0dz1YiYmlKLr+fZPrZYFU1jCnnM/qY4mzr9oL9l4PH5YvG/
cCZCMoxZrRMuorePkW35uhRvizYmmjUuBlNnPiHARKdFRaVpwFgpA11Q3Hn15OzXGQ1KtrRZlPKu
S+St5rREwuliSZmimobGk4C6KQsba1aBuSyxALp3dqh6gI3QQi9mtB1BCCZvu8NMjYW5vMd+SxSr
lYvKKZtm4hKz9R49Mc/2St3+ubFeo9NJhJCpa2JZzsoZIjTr0VK/ZdJO61JXbaihxZQqwtk71OvS
LGBR9Ce5dOt5cGUqFrrs4CdNhKN3zCUrX0poUqVIlcx7WQFEvIVz7swHXnzkzMWVVLdGDWzGfr7I
2dYC782u7rrn66hHaSLsI1C1p1PMIAQJb09NWjfXh2DMd++TImyjJW+ctGWw15zGR6tHH5xT3xQ2
VT5DKSMcsqZRtlPUQJk6BTVQdFCmb4kRvk8V4YgdWz1epAQy5Cj2mKF4UZbsVWoS4uV08AkAXjJO
Z4s/lXVpxLkDoreP60ZyiyDZj27utvlLRQs90+HyEfHbo8Wi46iQ1rTWoNY8yl90XCXcycpxVhg/
0QJyG9UT1WL0uoRG1S3DUSxDRaoOQCcYUtNYk8eYm+k523/GcBQe2Ih2i1/4ZUhd7l9BjyBMwNOm
XVnB0LvoLYnyVVL1jSlLQdPIHxvN3Fx3kNdL96csMWOBNq24k2zZ8dhuCpJD50W+9ogh31i58Tne
UEQqr9BOECegqjoXedPVUC2ZMns7V02+HSyDemV55R+CFAFT1zrTjdRUHM+UbhTnoR2iQJq+LVHj
mkXjXbcgJUtA11JNVmuWIatAElNqRs827vsqchMrsM2P12VRbiiyrKeO0qPYBMKMD+hB3uI50bcC
42HxURZHT07hk47+OAIFMwpwm49OL7cFFiu/mf3Ozfb1obpByLen2koorxAQ1x6tGrPk4ISFuq+T
pyElSNGIDSWyqLdSNjjo74STo3pWbu9TDS0d2bZpPr1zfQSYWGQza/IEFottL96WeKTCJKdxP/jd
rtzHm4oI+Eh/EJBiVeNSMRrI+3/cfBVa0jFsIeRsRFQ6mLCimOrIh0Jpcu58czXsK0vdmM3803jO
IjJpSzieyJUuldFQz8nLngoH5SFTNn2zNYpD0WwX584ebmuJOPMJDxQJ07XBWaQpgodIXTjU/6vz
yH2fa4iE6XZma6ODbLuXMM8OrU0cJM9t7HZ+d1OC+Zl6v6Rcw+Ean53Ja2wXRZnxzauAo5cTzqv3
662Vufnty+wyIkVFyhPAol4KlmoG5Jm1cZBZprlGU6AR3jyuseP3eb3p1wi1SbWnJMWusdc7bXYe
CCNTyygACSZe9oNewMj5DiRdkjuFcaB/sfhspAJvWbJbhjN12Ly+/vwJkyLd+rhILG8tCF32SeOl
95wtOPJR0ft12YD/5jEj+W8u70S83tl43cStS7B1U6bOWhe643Vt4g/V4wR+iGY9KNH2uj1fhagv
mp3kCObsioWxrDYAL0X8Q0YGbWbaFyui+g4odfgRe+aqS4bWkL6BmFZjybM1tk9mIyPAstPs+zyq
VOHXX2Kek1oCSkuRUvS5A/OpX7uAt1zFQXxUbuc9nxYybSkG1ctOeRIngLTVd8OkaxDnrPdmdWya
4Poqvc4F/blMYsZpzbupK2zYz/664NjpQubbNxKmdeibNPjg+G8L4n4rJOaesnLsDGZBIUNLZxRX
N5pvJDKByITvidmmpm1Y7uQmfNw4qIZfr8eYSssQCyNmmgrQ7eRrArsNNcbDP4KigFgYHme+DqBO
hhIweB4BwmoMHXrHNfd4fARVR/Nj3fPHx2lLRVGUxfjvZ9uoTyu5WUaoUxcPHevd2N6nmPN6XSfK
ZgIkRAUb01mHkE7q7ot68YaZmnlIwIFYjrtaZjtlC0SU8bd5/KVbaVBoOEH+c6JW2DYCDJRxl7RK
BDe2mHKclP7Q6M/XjfW6b1UQIWz92RqyzuFIo1sehxrNR7ulhzxS92PChFaPX7NkN/mQU0UehA1F
gjTkGM3W4JgzT0gJG0Prlln/3FTTzmY14RJ/Ofp/u7lIjCY1k6kuBRZMywE/ytZC2hvl9m6TgNdW
3poguaU6p/9y6J5k8q135uz2mFW2jskN3uStmxaccyAiPuh+daN/fpkjuempnOPli95JonDRG1I1
6Vt+So2Y9lQlgzdZ804q2GPUy+Gay2+LZU7yBPAYUTbTGzY0ZDe8v3A6rof4CMLguHIxaMFrNsu2
0QnEotxGgBANz9Zay2VK7edq2cdL6lfWMW90ymUoQfz3s+XLZ61Q5QbIqH1AyrPeqWh7RgFS4e4c
bBb0Pmt4AbKe7I4QTGCkSLFWGKpmIEREqCHtq/o5jsKuIy5llAgBViJtxGQkbsMaRNJzWIEKmcro
UhGMWBmLQsh/1TC/jsgDdJh4Jnm6i7h6Z2B+L9WGQckTS2SNqLXMPobvN8Ho82Ix3nOi+7P3UkZD
3muJQ0Ysz056beHtEvCO9qFZ75OWcPPL37fxki6b6EZ7UffM+zJJr+0ot3Aus0CbH5n0SOA+R5/X
B/9JgLB3lclQ6iGCvYy7CHe9Cu8h0RY9tP+MoyuohOFfIsCTPGHf1jKmgSM/Cbj/AVoOz9omfIW8
TvNW9IehMwlXEGoqy2U8PMkUtnC31GXUoAzZS5X7GdU0sXwwqp9ZvS9lKv16eUudRPG/crZekdQ5
Iwh+cLc0Dkazl+dPBdUpRppQ2LZDXjbTwGO19Ebd80HLSCIrt2uooSRJ83h7IgsTauEuw+BJMSE+
WFSpM40FQmUEucOPtv8u6Z+tkjot+X+/4o5ivnxJVKYnDZaq1IMBdNUymgTQ6D/isUlF3ZhEFcUQ
+0uk65hHFsWg+sE1fLpHdVKavglif5tN5dvvzB90dAw6rQ6zVXrlOtHgNg1GELOFSO0Sbicyc1io
u8nZCDW0pcVjxoMCcslm+vg+rHhFyDEvVTZGUGZ5yH6VmO+4glo2RrJiA9aikOT/IKBJFaCiSPtC
U40XcUNQ3md7/b4Gz119C9qCkBy+TZlQAIlKzuwi0iDNcJPbpHM5UXvkd18wc6MPMNwIA1JcBw9t
7nWjUmIFwJBqk6lFipWL7NtI2srqTZsF10UQ8KcKeKF3uTyPfOuCiTp3i9i8kaP+qEtfGlATlRFF
3PqXq8TJ5wWo6I0+Qvc05FnMzUfX+Fw/cdKJ5mcStijVLjg/gmv2qNb+z90DL5eY35LFxkJzNtUh
c/huVu7jHNcY9uC0k3/dnARkiI2FdhSVFgZ/Oej4Ayu57GoSNfKTwFpNAA3MKZycyoYB4z5z6x4t
UTO6wet9bFHN4H+5EJ0sJlwVWKywSJIgiu14qrf8wAf0rPs1ULf5s/X0Pstxy56BYZs1kbzww9FO
0d98yAuivINaGQEwMrYuyAHy5R+1PYsifyr/8zO14GECShhKZukLD19S5yhFbmQfnZnA8oshLII9
BHyyhioVkQgzxoZdmxX5aT5gLUHIDG5RjOLZIUDCixYurt+vLwspUHACc7QXeeo0LhA3qZfHIO1W
CWfw0RSYGEHx0VxapnP9BDcoisVI5hkxc1N3bidNO0PNiSZmSoTgCcnQKGYzQKNlzPuNnHVDkEoW
cbZfvNmfKyI4Q1tGcwtXwx10u+xl0Cznd+oXdWcyEJbGXuEP37v/3MEP/zsXKRwXOBIjTeb5dL3Y
RypODF/ViCdI0h2E80JyFr1E6xLuHLH/zylvPIKKYH3objjtRxmu1CFILZdwYnS5MdsYlIooSQOX
rZxt1ISkdLwUTZxZTnwTTFotmVN+ny4rt2Q+ODaKh/aQ3VTdDqw9Pl36cfEcPJcoVBDkKvorog4S
Mfa9covWG47pBz5esA8WX/um/ezB1xv7VIn0pdPjXKxwejismNVGxfKV1lafbuzCl9Zvq+1fBw1i
ycRHwt6Mrb5soJyWPCv9c76E179/8WQ6V4P/gbPDQo0zOc0Y1ChyN1n/faOuA1Pxy1ueOaDCTUoh
ATJQMmNLKrrAvFjbdN0dfbXhHxCvNucKCWgxsyzK5wUKLd33WPtUNMd8erpuNGrpBXRAyyezEp7E
zbXOjct9I/3Qys7NY+KgpSDCESACxBuJXoM7gl/TOLtm8ZyE9VZX3PKbuVkOxo7cvpT1BIhYrVIy
8whPl2nlDoFTuQrGkmXh9CX9Nf7ixU3L9yiQCQ6J6/Y0ZP76f+aDVTzXud5gyYZ855iqJ4+fsjZI
ZWqw23XfM8T2dGXttEFyIEeytDvVZh/jottcdw1iyQxxOLHBy3Gklm/YD4vX7kpcbkx/ffi3v2xD
lWC/Jir/46QyZCGoWI1+6qoE8koHCyZ7clDd8lFyzI+P+eJ1vroxnhPf2VHFH6SmAnJUBVNjTYE1
OUX6ckzvYitQHjj9UOq2YJMCuRIBVted81WfajNLa6vys0VejoVTuwwEnwXVLU85iYAfddWUCcyM
UN0MVnN1Z6mkIk9KhIAfmtpHLOGVGOmN3Lqcs6c5gkE8dicQU4ODfdmyny2VMiOQ3pAFMNG6Jl6H
HoqNGz4kdN1at0ivI/oEa/myTf8ziYLgmAKSxFWlR00KJWsV/ahJ3X7N2/UwqfHdoGDGa2knBFoS
3iGWgEejJvUNg3fU8m1SPY7aw5gSNS2UCCHUSHVl6tMIOqlKWEg/ZpA7ys8EgFwPoIyXZTwDw9as
5yjWsEzpLt4ah+IZTdgOlolnbaWdlPjX5RG++LLLz8RpxWQhPwFxizMF9ZDc6t26fZ8I/hfORMzo
a4gs/vSoteoHS0KN0xgpT9dlUGj0ks09E5L24zQWC4Qs3rS8cFTq98td50sPnA4i99Yv1wXyPfr3
MMN4iUrP5JVyUUi9AbtF4xL2ebLP9fxT187+oKrbSKN6SUn9BMxQbKmsUh6ntT+ml3Oleu639dY6
JveYA3WkJr9QaKEIaLHajZ6V/MVFOuhhFPIhEUv5cpxUGzt2qbwgEQKIBePaWNVxuUJcmZXuMj1Z
SEQOn+SWuksSu0tMfMsYBwSmRezg1l+81WdeEtg73V829ibZkGSixOYS097ZpAwdZ2T34o/yXtuY
3nroP7WH5MZ0QZh2SDOX6mu+LBHxM7Ialo1HxT/3GhIauSLxaoxR/Vhpi9doFKnH5ZX6LUGsLQIv
T40jETq1lf3TKZ3VTYq7ONW9uJGog/Lyap1kCXjb9OqwgqGNv3ibobbRtlKw3Bc3a5AGyJcQvkEp
Jlzo0t7uTJk/5yf5r9Lel4njKbNrOD/fAhwnnYSALTenAn2HsF+txm5m+qkKwinlZqq/lDYVaVw+
r06yBOR1zALNYbyeaQG37Fy7eX+j61+v6/OX9MxJCP8TZ0g4JFk/xh2EqKH08ri5brXHqEPQO4P7
ldfPZdTdm9JLiNGS2NbVhL8+o9E6XGMW6Lq0YYxi/6fECJhbs6JUnBliyupuGr+M69eZIk4i9qsh
wKw6j6D/5VUrdpe7dbovcyIq+guQn5ZHQIRWc8bemqDEuFEw3zwO5BJtoXweRB1K/+sIcZdNBlYf
xbEVC/SGfzpDljGMjx3jyHPkX3HhFt1dGxG3xb9odJIh2Gyo9IwlE2SwnbKpN/M22pju4qcvAyeo
B9m/HLwnaYL9ulgz8pFrpNwNAS9mkoIBfDyo1OIWzD3t6fp+uuwRv+WJJ5Qta40TI2JCKYLtpuDg
16iHKmKNxFNpTEAZszIGCfVTOnwEQWhKdd1TSghYulhaXaQdN9p6jzb4VN28z0gCiJapOkuLJOH9
v2Juqdvuojxfl0B5mfgK24xOm7XOi5eVu2S7bnHSdT+qHUaPhMp99O2d4viinaHotGZZz3osimn6
nMcnDrJwfRz35g/ZV8kK5Ne0QS+3s5OXCQjaMn3K5xnaxai2SmwQuN7V8q+1w0hOUCSUx1kdXZTX
qtT1hnIMAR/yPEqWilt1nA/S+kUbHwg78pDgdVx+UkwABwVNp1XCndvqPZ5Vr0KUbRhHeSPt25Ca
zEppI2CDFidlnOnQJmtuazws68QbweWQ5Lcy4kNrq3eOuaR8p6J3u5sKV2P2Ji/DhWJCIBQRH1tb
5tigPoUiVbbTlZv5P8/j/tPdxKfWobLmoV/w/aj/Zk0bluyWjlr5Sz1Cpnwy1v+R9l1LcuNMs0/E
CHpzS9vdYyXNjMwNQ5beez79SbTOr6YwVNe30upmIyaC2QUUEgWgKovjBChiNGmTAkMOmBLxeOj8
5ijbi/2fWy9wxrDB3CzVrIpWuQ0BVEu35uelelNQgS81HRwZjH3UQPQWCIv8lCyPdXwgVgkbiyur
ROGWf90pgqDoABCRgIZcSzSj8gTcZSN55k6A9HpOSq9TfMqrUKpt0UMtAL4std6K91aIoUGuUXaU
IH1b+dOBulSmNm6FY4KpFw2hN2Fjqx+YjchcdfQna7alN6xokWYDEpGjA6xWISoYqZpIwtR8vCh7
8xsJXaEZGkIi4vWVGXBlEnlFytjSmk6asQl2WupIaeWL/cesVnD/9WxUqT3NBB7hlbzokGFKUQjC
wwxavd2m6A89uIRf7h/4fq1hlYsbojbrBauAkwiQHPrE9sH5gEQJzW5uRbfwqUIcgl95gUp5yY1O
GDGCqDbyddNN+tIzWESh/GPMqnKcUa5rDCVejB2argdTkLrJXW+vwcoqck7jX971XsaRI5BUNEpZ
qzGOKLbzWe6igCQXZOcuLs5jNzV1zvzDGfCCx/GJMMeQgjkHye9G93yh7YSpHX8ZT0hFYlLw00FR
KGeh/JGPJXR1ikaDzd5R80t/dXM3dU13PbEiivl74pJnAQqRo5R+koosjzCsWnuK7pGIgGcW5a1k
OPlNdMuE6ujm75SLcpwiQTMj7gY4jtoljhyniHQFR5y+yxZx/UGxF3+xo1TdKPfMOBVXLZJdnVLf
8NrWFn3NQQOXhhpNYjD5ojEl741xrWFZqb1VoIBuDYSOD7Xl8BVjNZ6Bqwkvfji6lbftEW2L7qbH
ZbCVk4laiVSwr7MXW1RX+JivHhsUCff2LBochmdc7Ej5D3P0r0MQ3qCxMd2EHl2Y/n9+VJIitdMm
+TBM43OPPi15ePw3KI5C2mItxFTG4OX1k5l5kiLaSA0OZSLE3Z8kaCHp0CvDf7xKomlo7RJqcLv1
ofMUn9XEJUH8gjpZJ/HJjhm7gc8GjSOqbKhm1P0nP3mYiX82GnQ7kqN26oM8GD/GlFPsevkGkCMp
qAYZkLZNEVmPz4mFrYV6k2IfeOV1GwCOk9Y2nnJVg0XG+G4RUIGn2gvKqqcbqSOmijKFo6IhiiJ1
0YEUVveL9M4g3xwIAD53qGykcLFwP8+SD/Ljp8Ur/SP6YqCF5GCPHnulVFdize6z3mX4eGWBvAxj
XJPCqPQ2lfFuVPrjAbnIMTJBbTy5+RDRpaTa2DhdmTFeWqDG5UsjxwwSL3wsSBx8IZAP1OF0l442
lnHnIWmsky6OMZrlfLMOLzq2YZHYM6gJY3/f0lHBxL9XQETKycqDger8QJGDxZEQnqBMXRxADjjN
qycWDZaIaUBDD6ymL3oYqdcNYjVZHD+o8rSWxoC5kfr51MuqXYmfjFi9xWWTvxj930TUmyniyKHV
+rxXmHmZ+U7WHpeW2AGp+eG4oTSg8gVXC5288HXFsoucivx2N6SNBRwnWLO4WqsKD2inm8xCMJQp
33qK4gg3wNPW736WzlikPVpPOUXrs5pZFubBC0YNsSWUIV2dCNevW6XziULauERJVQNPQJ32GtqN
tti6cluS9eC7t1W/hg9pa78bpquylJcpAzqYwXhMTvo3vGIwtRbh2FK6FNd5B01BfgeLjUZF43eA
iY10mK3Y77PobjWE2J5647SuCzb5AqXvJfEmsH/ZuLGSowlZLnW9Y6cR9BpAS0UIOd71J3YqiHyB
WFEEn+u8lr0ailNfn69tbwePNffuU8fqfZYHxXb4wbDbxv2LSGljHscZaamrkRhhXPvyQcocUdLs
PL+xqO2XNI1jiw4t5Brz574BaWwvjm3lHtnCLjrauvFpLSFFdt2w6/SBu7XfHcaS27SC7A4cJp0+
raH1TW8LYuwoCI4/MisWrTEEhLU093k0PvW14V23gho3PjEoE9ssHtgiE0OP3QyyjDyr8WfHOuda
WU/UIxjFV+cFsdkX665Na+iLsxeqyRuPmWfdq08/XXD48lePoRf3O/+YDViWGe0iFoyCzdFd4s5b
stsi+0AMImOiPwct+nmQNyhiZ6WyvMAkNVi86S516y/toT+NXvcIdfaUcIt9qtLw2IXsVsXij1JV
WNb50ITneplTdtKPkOdCiETlMO573wWG/X1jVNiXg6SxG7RQG+0UxXyVQERIf3CFCwQXwSyRVhfG
hBr2ZnHOzbx9dCk3nB7NZNmdIKXEsn8TI13wODKq0dsTWs04hOKsUX9gLyDnzfI2cbRP7CSf+VQt
ODWIHC21VdSMAkPs1sgda/NHl1LJVn9YwherOCYqBaSoRTom6qegDRJBHM1TPq3n0hlalJCcNY6W
pEmYFDmE/5WJDRXEQ3JKApzoTy2KImOPitTZr3+9tn5Zx2tzlEtRZVMHtKG8WbVAhyyhOD3J1ZNW
RrhoJZIYdwub9YuL8OocGu4O1gl0jv3CDLJDdGoP5XSLhA1PthMXYoUf2w+L6FwnEMJLdC7SMRZN
rwoZoCE6zMRPEyWyQLmIzkU35SyqYjYBoNJsZfZ/vmpYXiS5coT8LtkVD1S2/H6YeJk3jj6iPJfT
eIJXRnX+lKvZjTH0R3TzwoOjJVFEwn7/NSfhiKTX0ApgjrDMkG79dnWZ4sJo67cJFB76IHKlj/82
XxyPpPESa5kE29owt7X2rSy7/wbA0Ua6TtBCEjFf/WDZcWvYMTU91CrWOdbQ0lk25QUQYvouau+z
JENDT69UYrvoNRctJNPlsWobvzVfZOt43Tw2Hdemi2OQ3ESvnC7B+FX5DzXzTPRHFKjIhsDgRTjS
zqjGyYR9DdSPuzKwpMGTE+LWhxpFXntjajupwnMhMkHxJoMilMgTHOWu+8B2k/+hQHw/0Pi1qPg2
iUu4RkLIBk44sLLMJigcZF6EPkQXvDqYqQMsNYYcbSxm1nfTgDE0i8dqtaPuQac8nYLgaaIzIYO4
wKK+1mwh+5SaeRA27/7J3wz2IzahTJ1Xg1WVAFHUzjbTRzUx7Ux+vg5CRRcGxwpVXUPFhO2L8IU0
sZk7pA+CAxFJC+m0TuSk6KFEPRSQHshRhYQ47edail6YyG0XZIHx3LlMzK50qJiQmi2ONIpEjduF
DaQ+LAfWD8LIDuLqEwNJeTlHD0k+dNkQAoUVY5R+hEZHYfwryz+j6lmJ3ZcXdRb1Zcp6PB2gLUn4
ueiUm0FbCT7/wyn/18J91YGqLFeUYCDShfiVb/jrobwpjj8b2JMeQWyGfO12t6yG3EVsku7MT2GA
vtNBFAjPvcc0Mpi2zb9NF9+VKjLDsRAN+H1r2ayoC/qQwRpYd7hUcPDOGPwjHMcYQ9lXs64wOGSp
L17ssNwF89bAebUO/qpOXLJQqorO6LLCpwMuiR4JEcv9yar7eX6bkEI6+853AeBCP0uQBWlC70TH
fF7OpQtFUA6+ak8u8w7ro3LMP1wfwP3A7ILIkXrSGXI4sVQgdRaQQ5naUo6She+C9P46DmUZN0+r
YUAlmB1LZOvdlHxSqDTKfS662MGRuqIq67yymK+PSztaP8jKt6YlNo4/rNsLCMfp06DE4brCiNkP
gxINBJGQLmR2dWSp2w2VaUaZxHF53hgLiuuBVoAmBCc17y2qUcfurMiybmgmmqujI/zvW6EaRhIE
VnEh0kc3Zv2UNcTyJL7PP1N1elcoQ5XhjUAfgqTDu97SUNeYu/vDxQb+Waro1bBdBthQTUKAzd1O
5pPRZLZR3Be9m0FZXq4NN+sPUfUoFYRLUAZyC7ZTJCPU1BzPOuWPrH6TUTHX/lltYx23Puu20+bI
gnXpsbgv/fQBksydbTijJ7qZG6ZOST3D7nv5BpJbqmY5ZdEQAnKpcQ+jeuMX8WPtTW72jb5W2qWf
DRa3bKdarwaTOYii6HY0vOTNGwiyuO38+Tr9sLXy6oyxweFWLvpcSGu0AicrcBecSLZqHFpcVEzv
dPKZfje7coPFrVupjgVJCoHVy51vmHYSv1jVp7hxzca069G1MuxWwrfrBu6SxQaUi8X0NizjVmYr
WXqZda+CqrWhEtch1GRxbLHGY9m1zNlTRLFV9TJ9itM3cmra/2KKwT9hVeU6iHqC8Zuroyy8kSLH
nL9ch7huicG/WiW6Xq9aDYixP0XpyxhVbpc3tipR0eT+DdKveTH4Z6t2atZ2SIGk340ua++Szbbg
FJrDqok1Z70TD+ZqU5URbLb/7O4G/36Vj8XYjiZQu85wZPFzrn4Wp2BuDDsvIjumVB4IyjBEjjLG
qeuUcQaeMSAxIENGsQYhHVcICt94pKrPrnOuwb9bZbGuQJ0AYGiBqWhvTCp5k7SGIwuhj2dTj+Hn
8ZFlIIbHwR8hEcbujgbC10ksjiyavot0U8e6LZZzuMxeXFAEzqJluivJdZIw+Fcqs1XXJG5h2Jx/
RK7SNGYOVbNHQXAc0c150SgVIITouapudLO3s6/XFy8BwT9Saaa8TtYMiKj/LGeHSblvlB/XIdiv
vLJ+zrO2uSKA4hG6Xytwsanu7V7AG9jioMvyWit2NlrYPKDkSifYsGDhGir7+wZVnOdCnmb4ghzo
QfyNHQxxE4KuhAsKqJbDEFHOR40kF1y086qrePJDmtL3Knb0AHdITuwaLcy2hefiialTRD4OBddH
l1jA56uTjZ1RpJRJ3gFWaiL0/RFQ5tsXh3/DYKZvMCzdjPuhYDNo3abC40AVPREMyxe1RxpkalUZ
31/7xu7DGxlZZF8U42MffYj+e6NcVkZx2UT4UkE1LNtZYGB1+KBL73rjhsxP2r852mBwAUQ79r2m
skkRP6lv6qPlx67g9MtZShNXO+6/TQ9HE0qKw3XBDh4VdJDFl9yifJtwbb42UBNKozU0AEzd7aK5
Q/0UU8WBhBvztwHFLKS13p956IuofbH+Rql1M+u8UquslnhXUPB95KfbBu43wsppyP5zBOnwQq1y
2RrGyiJw7WH1ZWidQF7lvoACGbufJMv8CWLlSwWLYcH9GgsUstZHlbo7vDAFniIYPg6u4kBG1dHt
Av/DOsyTCkCUT3CcYCix3KPYErHYAAlVAV0elNErlm/XXZtC4aKHNhQ0sWee13V4XXuL5j26Qhyr
KQguaFjmFaq6LPuzlV+Qe2VDlHOUiJMtcfKE2NjvDArtsUkxGQi7d21O86Gb7DpG1FqfK9URtTaU
1jJlF8cKodlP+cKCh1nP7DX2wnm2Ld35p/nhKwXrTOulYYRds/68LJ/mFHnbz9chqLHjiwRTNYJY
PqMGSPsZiIhZW5nenk/C3eq1SNambnmJgeOLBhMBPUS1Bctqwss0hLSQ5ZR6120i2E7hYoW6q0Zh
HgEBuQxTel8YROobZQLD32zYSptpRsrcLRdO1vBtXZ3QeLpuAgXB/r6BmCOxiKMEszJ0stN3bqRM
mCBinCgQbvkr1opEnRQgiVo48/K2m97Ns/s3hliaapiIDFReh7rUukVBr2xQTBn0iDYg8j/HxGH/
Dz58AeEMUVFUrzXnpOivMxhAvEPlo7O+VS00JmGiImRDPuZBr8PfCyDHalpThdmkwKr1oXfDYAhC
dy1s8bH3VF8+SKlNCSzuT9UFkGO4rJJXaG/B5Sqhgf5CZXdDICQEV++LbsoXFI7UhMHSZmOFWWLQ
3+rfE29I3SiY3/ysdSze598LqCNQNwCEbTzLyaMCSTELqIbytV5u0iKxtfxw3Q33KeGXZTzLVYbS
duoIjD551uSjSb0Gn5WTrngET2srosQqyjFBatAfEw86To+sOYPuLrU9+UytKpEcqK+j6J+siaWM
4/iulNUkEVliczh7rAcg3vI97IA5norRiqJ36v+hS/wfgvDLiLIftWEolDpYSsHqRlhhGXtgyNub
3puxZ8Re8WWoCd+kbGROtIFbtakt5x5wqHso54dZIBzkD7cbF3s4DilzXQ37BBN4Tulj2eiFU0BU
xUsPdP0f5fIcfyA1VmhNZk1ev7FC1ww/aTOxSe2Hrxd7OMaIW00bpBr2zA1coXMb9VPdn+TwW69N
bijf6hPxukHZxJHHKoplmUUA1HJ/MDOnS1wdQifX1/H5wP1qnSm6KlmosFIlPs0NzaKbVmUJYcLN
ggJiVBPh2p8lr8zoOFkEo8f0W6gj4K5pG1B2MNk4n7w0UGwYTNxwSN/X3jPCW0mmhA52HXyDwS3i
wYr0vl9ZW6Q3wrtzrx/0XrM7JuvDtBzrQE2dkCqUYk59bTS5RSwNU2vlMwxrVzx5zwdrKu1hfRTq
Z2LadjfMjXVshDcjWGfpKncsGVJE0xUF+j5FUMd+djS/sqYrE3vguI5ITRm3nOc8blUIB8Ky5V6R
vM44ppN3HWI/7NgYxa3iLjPTFhlAyGdWPeGdGawu3vLGg/ywrofZYykLVPIb++K1+eIWtVoINZp3
YRjV8luiHJNltWVD94cw0KngkPJHbjkP9bLMsgjj8rJUbqIp0h/Fpf1xfQgJe/hcN8tAT9B4hf8V
ieTl7UPfq3apoZNtE0JFpqLIg/BCPuktr5dBgzAmy89ZvMJL/fYgf/s/rVT9Xie8nhhCPumtrzOU
ZvWA0+uvqpbZEsXx+5vWxQMNjjSaxFpCcWBenp/fPyPPQt8ObFqVSyc072/5GzSOLaqqTIpRgT3x
4JRQpDgzr4nWcUcrmIPMp4JeEpBjDVlaxS6MYF55iwYbhyrQ0Kmp/TG5DSo4W6pKkKAMPg1OGGSz
0VlS/woyLMTDjIxts/p43eMpEI4zRgslF02NMTSsUy/ctdaEu4kP1zHIceNoYuw7nLki0IT2rsgO
P1ObDEfSbsBK/vSe2h4pP+eoQtZxaGgt2NTlp0Y/tKScPQHAJ7p1gwK5/AL2TLEjn9h5azxkkz19
1e0QqhBtYDzKRLEgNYZ84luja52qV8A8FwtkULbBkfJNgcZ7+Ynud0C4BZ/6lhroI2I18D21fDTR
Gicq7b72r7sFhcGTxah1itwCAwIKN5mxuOIqPyYVxbLUZHEsUdZiHmUSBs6UT0P5oFCJQETMwksL
LFE9tMoEb1us973sZRUUMAt7FYnRosxgP2MTsShFEQ+okgOM/HEsv8lUc0dqNjgiyLK2zJFegRlH
9WI6hZ6i11CsGYPrk06ZwVGBlCSylMRs0rP4scTznCHWb/8Nglv+ZplCaYwFkUn/trYeM6pvOBVn
8alZ5iqlBnoDQhJGcq2H1ZXQeb1wkFskvVEfVFSAkmUnu6OG2ypJU01VR5jz++QXyjxVsYDr1uH0
834H8hV3y8fZwfnWLt5FfkEUgux6wwWQfyiO1knXzBGASpbdlKP5I0X3YFkkE352I6ANDitd3nh1
q0RmvYYJTjIu0w1N/UZCFS3L8cZL6hfp4/rtum/sn9c2gNzRSUyqdmgKAKa3hoBUxBpKDBbSvPPP
yIxujjlu56hqYWosOZ6Lu7HORxWQhvwSGi9rdoqp88y+fxg6Hk7Rm1czuMW7LIJWS0KJOpA+RZs2
ydcHqr5634oLBLdwm6wzhykCxFRIh8iS/bno7lRIkV+fIPZLX50ojAsM5+lNJKhZVVWIwBV0m9Pv
pqjxRC21w9AWrcK7DkYMG7+Pp3UmhukEsLnRStuy9NQGCR6ugxADx2/cpRjLaiUW0AeqHuJOtuXC
L0PqzXY/PDAl0TRURZYtlf2KzUJaZJz84gbT08XOOVX9WRCdAfps57u+obclKtlx164NIrchLWOq
ysUMxL4P1uZktpOdLh+ujx1zqlfesMHg/DpGXXgUzpggxVA6Rxs6Xx9TdK3qVFvEvdhsNXYcG851
0P1TzAaVc/WhGQa9l4C6nH5K/64B0ulsEU0O/+r1CStWRnM4pMWct5rNtMWyZaXTnAOqDEzlXRHd
x+ORMGeXYzcYbBVsMOREDps5BEbtIlPKBOWFj+2N3DsLfEM8hPfZewJxd11tEDlnzM057fIMLt+6
UuQVL5LPJFLlR6uzW68pnPigkmKzFCbnjpEmjWMywsqihe5WI72M1vCJsIttDq/d8TJbnDtWVQaR
kB52LSfzpHrzQf0W3aoP2okp+IQW4Ye7VLgZRc4N6zzMZF0GmmHltlrfV9UtOjxCtsizKEFbCopj
XVWrwqRQkFxbG8+T5QlmaafI9DVKr0+oixwCi08v6ZM+muMSZkGORm9eoqF25nFwEv1OiIlDE+ET
fJqJJqdFXUbwiWoqrMfG0JPnuFS+XfcKCoSLKEY9UXMzBshU5Kitrh8sg8q53YeAdJmlGNiF+C0k
m6x17UYMWVJ6tVJAyZ/q/EEhcEbE4yBWFlux0YJOXPLkrGFIhJT7oZelmmA5XAIiIfh3HrJkuViU
OsYN3m34RvakQ3hr3H38yJLxf0SkCNve9oTsZCTwyoamSLy4Q6ZK61q1gunI0bFWgyl7Qmh0feb3
ITR0n5JVS9J497KiDIJNGYJkXXwaVnuC1t9IJafvTQzydH9hcBMzjBG0WEaszKpT7FI27EF9/jcr
uPB0CQ1rWmtYkaSKJ5SFa+LNpBOGv6nw3VrCLN1sQ/O4moOVAIfp8yxeh3KzAqp4BrSVEv9vEp23
YNwOJOlZoukrYu7RUMXbKo5PRlnPxDs/NTfcljMJiyKFEeZmgpZxdRNRJUCUf3ELZtT7KlMHjNja
G5ozSLEWTJ2GJpBrRGw1+5aYmqHJCB5NvphJXgfc3EqwZDDkuybTEFZlFVFHspvPj8Tp/wPhj819
qSpZKYIoNfSQG4+NM4u2eTQ88x0SVuzCnb4scG/Csv0xvIByB8xeWzqjZ+tnqB4XdIIMvYjq5fZq
Q0NfX3AyVGQszcA7ICtq2Ti2KquCEa3QTu+1r5pyN8inTvimNV+bNiaMeTVNHBJnzNwva5hpcecU
hh+t9zUp/0CZwrGN2gurGuoAUPOzYncTqEgbKALpbegrAbRnHRP5JMMNFQa/Pr5wlnEkFAtmZymQ
FUJkFT8yBb7MmdAGgalz5o5ERMTUMLK/byasVONaWEKU+Qzd20x91Kimz2zd/xYmcsZw5JPpkHvs
VTaKUutHZhkIk+ALtfQ4//cWGBwUR0FlhRkrTUCZw1t5fWz/cwsM7vscBRW4FhwnC9+f18e1PC4L
FRSwib02VlyQa9bLDG04zEX9QY/PjWHHw/KAisBjfs+iakrOnPS0V6FuO4Yp1I6hkT27kpv7VmG3
71X08WX66VHiX99dCV/jrxiKsoXMD5sgS3+bNHeRHlz//uuo6vcZehUbGkbdGhIA1E/lbbjYaDZ2
Ct2vYeYbgepnfh5QuYCviZyD5FgiM/pwXRpAZrk9/EA5r1s9W2/TFN1qJGf6lvmRb7nUon1F5Bwo
xxDdYK5ToQBU1D8M+vs5me0wJ5QsKecwOWZgmn6ZwNxdgyDT+NQF/cG6Y0LfrZM9ULrwJBrHE4Pe
IU+Kkd7kTJ7kdiggUR9rT/YrjKD69rqjUOPHMcWIbuOdwhbaVN6ngy30kO8nfJ3YPUyOLEIrb8ae
uaKMFvdGNNhpdV9Ut8JyGIev161hq/QKbZgcbSxtrXdmBGvSY3+UDknA7rlEUt2WdHWOLapiCfuU
eR1T0cXJ6FN4rEXb8BYf0tH3FY4u6bPYOteNI6aKD5Qi1LWp6PqCzRCduFst8sZ18iDzQ0zXPjWp
qoFjJaIXvldGhbZ6lbSknVNGb5faX/UP182gvs/Nkdw2izmq+L4YPmrKwyh617//h/VzMYCbnCxR
OyNnBuS38WOLQAUp787yVf/Qs5y/99fR9j3uFxjfB2NF3rsZCQBjjV9K5AtJARq/0B7HyPO1Z19w
uBhvRfRQLiomP3sZPMNvAsNT302o8ChAqlT+DjFFfCeMSsgmlNHAKClxq/BTVrf29VE7t9S8Zg5H
24kJ8SitB4LQuFnhxk8LEkJcEaLbocs63Lpq7mSjrfrJiG6VmSvQdaIM4tpP4Eg9StJcqZkfqndI
znMku7rLcUVYn4VwWHWgUhKph3/YlC+TyDF7MqhplIiAhFghS0upnNCtDyNuuk4/e+LlTkT45/5q
sCQFme34J/K5N4beLZk4VIhqayhoGX7qJ4HqmhAwRg7iX6SMsv14A8eNqjRKja7UNQK34SAuSF8a
lZMemc+E/zCSeDV5GxhuJLUuMuZMglVowg33wTkxcSSXdRJC8xk0N3G6whe/YstEdttgV4fr8Lvr
Y4PObZqqkaxNvzD0qH1RVfNQa6V7HeL1a/J5IDFriqnJmso3vFHkTAuRjYXd/6h8bV76YxeYLm7n
c8Nl6sXC0aQg2Zi9HtMLIhe/WVM0d2OU4xhZPfbVoQ4fBTITbJfGrAsGt+711cincgbGlKIvEkuJ
NV1x8Dqf9bbLP1HdsshR5NwRl/0jTlnAQy62jzFEq3PDMRC7SU7h/kV+DDdpnFtOmqhOuoFJSyTN
H6LernXUoZdHwjeoUeT8ryvjMJJLWNW1X/LxtJovSnhajdOsDY6sH5bEHcwnq8HNYJRQzL1Lm5sZ
5KK5em3atmMjqhvIkmXPRugW6Ai4sHdY867IFZ6uW7u/2C4uw8ULeqpmZiYDcIFGbjZluLsjeJlC
4AIGPBkycXLMGiRnWtzYdsab6yZQbsi3t8GlY6Z0IWxQ0MeTtUQy3cZtPRN7G4rXXCrTjc3/lZXM
d7eZocbRWhXgtPpumbzSEGwjPsXRN8Iswg/5HjdWYQjpkjJfuJvReal+qAK8+4J9xVv1QK1lYpb4
m/sqqiV06AJYkr0fpcWtSLmAfQI0ZbSPlXXFPD8Aby6AYlEV9G4ErUuhLUeKHVaH0vpxfcz2rMD7
g45mM6KIFrXc8gkFQ6oghtc6Yelpsmg3EpUfSiFw66UzkkxEBnbLUspTExJk6PR93YbdmGJrBLdg
lN40cd8IiGX2mLI0i0ejuzzE+Ud22+C/J9iCVjd4/G0JqqLaKkWfZ2eVzg/VkacflwcFZRQVyihM
hzBvb/ls4fhY21i1bmJdLyXJZo9SqsNeJay3eeXO6CvNDv75myS2/4bptrhsuW38T4kgKKY3GFax
emy7H0v6dN0w5ls8LWy/z22+adwMU1zArtQ6Fui1GAX54OvWsaqpoHNvk8A7i2jBwVVR49NOjCI2
KiNkd98+3thecJ/mzjZ6obLUAul75FKtlfZWLntDkAFnmIjMfh85MUl6uCNGTl7v1Ok46c9K+vX6
4O0vqwsE+/tmcpJIWAyrA8Qsu1P41pxern9/f3Iu3+dCB1XMJUld8X0DqcnxTR2iWbZyG2mflYqS
yNn37wsU+/vGlEpcclNlo1XIp754A3EyVyldIfzPBc7nZXvB4bhOTqt0shjOCMFWqbctIXOuD9rr
UlAGgVdcPH+jgxc61/9uijkr85rP2LpHH1oLLwrKqvwqSL9M/vhSn+K3KTTMnelApV3vOsMFlt/P
+1BohE5msKN5K67GY1HpHmHa3ua6MY3fxMNuQjeRHPvddMIDEmKGJAj9WTs3aIlPekeR+u6alUzo
Aeu6peKJ/PehVKMh1bUYeBD8mz+w7PUE733IEMMTth8f8jcyNOWIp9L9nWQDym1Ww2ilc5oUOISj
s0OB48CQ4jAg+q1d4QQeUkkmr+tfmb/IlqQqmgV24rU5ShOPnH3VYFBz9ywg7GaN3bjNbRToNfS1
0M7EVgL0pUWxV7ZQ3ro7xBt0jkPafJWrTgb6iOKywot9YJq38xvlnCmkijilEE60yyobRI5V+rLL
FR0q2lDp85SHDIqAh9KNUVCEpycWfeoPsp9CI4S+X9ldIhtkjmRyqS3QL5CNdIpuSUMsvuDQTPgs
hcG5rGB10NfRcNkwy98j5WvWBteHj/o+552CmVuxZMKGyBiOUBX7sI7a37wtGAraPGkaTvp4kf59
2dVdExdLChs6dCZW2BWGoz6hDwPeaFAUS6y3XYM2YJxBc5wLhr4iwp1Ff0hSVMJQjLy7t2wQOEKO
BGQ/LDPMGeXErmt7QM/jGJ5tJpV7fXJ29/wLEt+4Ap3stKIzys6pwslWottaqLw6o7I+CXv4Ql7o
jWvRVMKe1XyTLY9i7+jd7ai8v24Lm+RXkdnGFi7yq+a41lFpgfOh+NL1t3JqIK+jd+T5pU+op9Xd
fWWDxUhqs/tHalw1vc5myDcDxa0CFO/q0ENmV54aqYa8e/Td+LfOXHIDp9da3EwpXE44rF/ZrhK7
4dPgmw+zh2SCOzJlYJdjN+ZxjIeOGLOZaBhK8049sYOJ6XYfB391JE886PeUxgaxonSO5tIcjSrK
Bual4uOa3c3z4bpnUF7O0YNmhGtt5pitKb5T4ofCCirqWLB7Lb2dIo4V1KxO4joBzVW5Kz3Ut0wm
L3oOkYPT9YF0YlXd0Ca6btfrbGq2E2/miSMKqUKlNcQSEG7kTom2eusB0iTyO+UkAY56UyVWMZ+L
E9XpkqQLA5utl96A2L2kf286lGXVGSFoQDk8X707ZUuWJQU84ufzLdo048bd8GZ028ZbzZHKXCAc
hK/elRt0QApDOIggvgyd3YS42USeLjFbxKriXxEqpMak1YoBnN5MOPDX0LJDlt4TqzSCcAd5BKeM
4kgjj2YryzOMobL4xfg0m640EfNEUC7fs0JuZi2fWoybPjfInLaNvAfnYvMV3abRqfEjaIIv2u0l
QRVjxoIxGle8YZUYq2jrj1mKW0Ar6ANjwjUxKcdD+iLHHkNrzkitA6x8p6Puvz43Y5c+SVhk7N3w
P5c0ndc0qkwkTZJVmVdRUst0hRwcxjSVXnr4RfG9+rv44gLB8e0EMXp1VRhEHyS1kxSfI+uY6NSF
7f4meYHhBi4q/s8SJtWGdkd+fRMJ9uDi2tEfDjr19LKbUGAoFzyOgousDeeOhU3mnRyf+xSEpSO+
020hgFLNaXH/l9ZffyD+CyrHwblWjrk8ARVtnc7ngglNqTOn9dbFRv9hBAQ5VR60vxB+QfIqStJc
tOXYsiNQfTcnbhd+JpiKAuAu74rIFJDhywD8BU0e0N9E8NDgqajs4ig5vdN+726oJKR9LrkYxbxp
E+PkomBKuYlx1Nc0yBLR1sL7OLlZ69ZJ8aBMWLjrm6psoqbL1GVkafyOVolr2LZFf17Ud+0Rc4Zm
XJUFDaX/Rctj/4i+geO4uLaq2SytgQVwg8cO6fOhPYg4N5b/SwtVyjgufNPMaakVrcOR62U8t9vR
j7XHRP4K5ACQN70UGscmdaThtLLCtqG1V7/FG6vg9ZEtfFoRnKbPcXB96nbDkM1QcqwS92HZyBVm
TlFzPxZu8iZB72JUhcvvrgPtLoINEEcndZ6HkSYASM8nVIfMJ0vPif1zP4BTLaQJqYpiKTJHHkZh
VEK+4GphtWzNZ6/TnZ9+Zu+qsfeXE/ULjKcNsw+7xhjhFvHR+sri08wJD8Vxuq3cMqCu3vZH7wLG
UYimK4XY5bBsmj8vKrobUBej+/vyZex4GbZoWZU2aWGOqLvR/ep2dgqaEt9BFIV1Nvt/pF1Zk5w4
s/1FRAACAa8sRVX1vtt+ITxtm33f+fX3qD3XhdVMyV/7ZSImHFGnU6RSqVTmOX/whCKyiQsaEVHj
Ii9hk+zTY3DF6onWNbnud9Zdf2h8/bPwk23mcCsbubiBG2ZANQ2I/dF4QG8U+N4sL3sZnOrH4LE7
RW+LxrhFRnLBY2qXPMsWLOtQ31HjRhb1fYhM4sJFQbpxHhP8/qJc9tFVomg2ETXbb54lq2XjYoQc
0XmQCmDU0vQ5mSc/zwgebORDSsMLK9bcj0SKk69zkWLAg0qTQWzACebEz+P0IulE6pvsJ94VN1YW
cYFiJKUa5wYcoTMzm0BMqLCeUK9pcsUvxqdp8D5gEWrYmCczFSpTzgmkOZqiBoVPR+0ulfmfkYgy
jM1DYwXAeQFtu6i3NNSs42dTh8QAOzSmu6h+638A4c/u7+zhHEI15mGc2d11rG9pnNkTyKfOI2y6
3Mogzgdoj8gqoZgGBtc+s+MuO8zVeAhkNFMRJIHB3+JxDtH1U22NESxKtG8S8Sn6/CTVTtQLIeXy
pmWU6GhjVS3V5FVJMLxoLiHr7DCq+bpr6+9xCjatbDyWfbxTQlGH7mb8MaH6RNBCoGGW8ffMrDPx
V2gtcs9EX3ZKHbjEEjj3djaGpwtLURTLMviX1bQpp5x2tHFKz/R1lLfUxAt27EIn74fEFTUDb0Y8
yzApkSmGM/kxgqhMFzy74SFXTh9y2VO0yunNz+fdbwsDzRbYqhbFYDvf2DFEWhOnk944bf8km248
36ofSbzWENxZ1NVBNFU1ICZVtbv2wdReS+mqE3H+bJ7raxwu9hiK0tbVpDVOjXc6UO2pHpHtKbTT
y5GA7ox9JPAh/N3yceEopOOoLwFsU0JfHg5leRMkd38HwYWgslGkbgkBEQcvtbLHK5ZdV/u/w+CC
UK5LfWqGcOzGutGHb625z0RH69b2XH8dLu4MtVJ1kw4zsIdsK/sehh9oJFsBvHuSSMDFU40AKIKv
xXKViB4QBQbwjxFZYpaE5vj9es7uzYFCV7Dr3fPfYStkrm1gp9/qLhtMiR5hbhpVh6C/lWl3GRXQ
FoisfajUr1kkCjCbAW2NxyWmBiVot2G7v8z1C12OdqAYLe2CBHh4HvbV1N0p1LK7Qj9IXYJ6YOAq
aiR4ExGtK/v3lc1JV/SaqeJv0MrZlvLGDkRcd4IYxyclk26MbW4BQSWPy3SpQDOqgVLL+U8nAuEi
QUCIHJsJQNDWbnfZpbbo9iQ9/x0IFwvCWVHkkW2iBnIPoznZXZPaRSHqURF9Ei4chG0U1BqDUdWj
Lj/GH3p3NRXzrV0IbVX8bHMp9crY1gjVbW/dGEO4H8z5oczIoS3DvZpI14aUfpfNxcmX6FgXzZWm
Gq/nl5LFGz4xXv0J/EBPqxltCwJk9HsdGZNut0cuBAZuoaLr9lr+MpXXc2y0JF0oganTbnKp81g6
GFaSb9kj82zPtl44IlnX/zgIT5BcFJnAVxEPM4HY0XN1aR7JPnDVg4JRYQ1loz/QyBWZyEWRLAbX
RlJhKa+sh8WFpsbeuB7AZEO86A3uQ4fVyTwuYERzUipagRVN68zJ2ofKqOxmErQGsO16zj24ZGLO
JxB7yQBJiOIYRmHX6ndSX9eJIogbosXj4kZo0iVLA3wsDel/O6MUVn7oYDytFxc0liAH72YFU+Yp
PFBM0/a9sB7FXOrccnERQ4GuZ15GcAH27oaSCsYmU+gkQ5QZ88LkcH7rCh2cyyWkuqsl1Nhw1F+W
XyEH6GJI05Uzx/BDB1M1tS1qcTwfLN5pOIZaiblQllpqb4Nmwz4+sAdFUZf19hny/18K3aK/H4XT
IC+lngKGarus2ufljSzirxBZwsWGSC2mOmTuNvZtaKvZfGjocgS7oWR3eNUBiblP1d6vYlE31Kaf
o7tb0UzwJ8l8qw0aRlKasNSmyXcKucpEoo2ba7f6fc4DtX4ZkybA2qXd12Z6HpUffSJo6BJBcG63
FBV2TsycXPE19WEpPFMXFHYFq8QnsaANoFaNqpCTWTfa/EnTD+e3juj3OQ8DQ30yKxZ+P+zAw0ID
V7NUQT632RbK+vj//dKUc7G8nUimzMAYdsrOGOy3Fzz0ikP4gWmmF9/DNzEu9X+WW8IDqElwPcf0
LEFOwcW5uKvAkgEeASekF5bxpauel/jb+eXbjjwrDM7LcqmgXWsAo3otVDs4lnfp03Kf2fKnxbOe
091HeifWNnEuRwN9TOsINZSMdNBa9cYCU9yYLZJGUV1o80nhBGW906nFLP9iKjBtdAZ3uWx9epC+
RHvGsPeRDt41FOeF6qDKFWSSMeWs3xvkRvpI3w6CjEUpYiihvLhTDR6EQlowIR4PrQcoHyMMSP4/
Mky9hmGbbXVzGSw9GHJG/WKFX5fmIWgfBd7GWGrenaorO7gkBOWaAOQvANBtvMddFLvUJ751VIXj
PZungobGY6adrsr8wZMNU9z0bOZ4xoOY2kDgYXjWm0OFvnG0kdpKfmyFzQSb0XSFyYUJjH3JUseG
t8vwKlx8Pb/oU0HAZrvx/fqdzOISU7ooEdg9AdE3u2R5TSVPouAUTQ5j+imJvp//WpuhdWUP7w0U
Knk1Cw1adjCTyyUUHA3bsWcFwHlDlwwdWVoAqBC0lGywA1x0EPCRS4zEpG4o5MHcrg6sALnUVAsV
AullbNOfSV3hgt8DPTp2eTD38R80zIhWkAvgSZ4OS5kAr/VGr/oGCucdTUDsgBcrZ3qCXMGdiJJM
5INcOI9VarWxhcF+fXpIyUM9X8gfmhc1V6vIhfAqljK1YVbNx/Lr27CWnz2bmK5nynnCaS3m0u9c
XqeqAUpq1TQIt4YQnavmSEU3BMSeQTuzr/3cCXYpK4B2141vuYXgHv3GqHcOkVvDeakiYwzQ5oRC
pTa4xtwFdtZUl0Mu1bu0aJbGjqxkAMPcHDZQ65YskEHkpYLsPdYnxZkbCQ8d8qJUd4mhyxmm/9gh
Huf5fG8o2aK7stoYEJ9Lm+U1k8foJpSm+vP5zbvpCHi10qiO0SmNp0lpwlqRdPYKo1mVMwcZqFLu
WtG9ZdO/VyDcShn1MI5aDRApKA7jkHm0brzzdoggOGfT54UOKnseK7ICtQX0WpqC26SyeSidrOAL
J2ZfoOufLZVRas1FUi/QEAsxGTyqwWBTAspuMwAlKqjrY1tDIcLu+yV3zpu5HQtXbs7ZuaRxEWsG
nC58ZpMk2U3uDJggya5llymNi+5/m9WAExxPNCINpoJCDnYViZ5CXDeV0pZbd+oPArM2r9G6ZSgy
khf2Xy6jyIsMr0+IFepVhwYcNpOj3vY7/djhXiuKFZu+sgLjwnuN9no56AGW5QkaWO/mVvBysZ1S
rhC4YDQWoRE2CzPHrw76HnpOiOWBDSol8WHFcsb3Yei0dNzmAgmjZkgKsN7SVzR1LBfqYd6hyobG
+r/8TJz3lUk/GNBTx5utK4P5QrHDL9V+whN0vgsfPhQ1Tov4th9XWSbJFUsuG4BVSmjX9fUwqILd
xD7DmaV7+4wrBOxUqa/e5viMfVI+1dlhGCdHX/DiJLgbbobZlS1czkdkncgaY7lAH6Ldx88R+SxZ
z4KvI/CEt9ixMmep59KyZixYOrr0mHvBIbsofrDQUPmBIN5u50gri9gmW4EFY6hYEZvCX5Q3kU/W
DoiyJFM5zLzoKLoPCvbsWyvrCg6kLm0xMc+jGBqFa7imIaK4Fu3at/v9CkPX6yTt2U5S/cAfIaNT
u3+8azcPk9XycRHCLNpa1X9i0WPvT/t+x7DQky3as6KV4+JDsUDINo/xocwvvVd8m69bf8D/oAV8
dAcMfLmFg97R864owuTiRFqRmpTMusWEVEL+eRH1vm673+kw5hvp27Qvl35EN0d7hO4ROFa+SJ7u
DQZ6pRlPp6ivbPMcXMFxR0Yjl8WkWTj747r6PuTUM6LioTcU11BFT9LbR/wKi3ON3ESP3sSmHvqj
fAzYK8Y3w8EIbu8GUOwu/FQ0vbT5tVaAnIcsRg/iMgLjejV0rWBwZEVI3rAZAFcYnEdkmWTmhgkM
JEfFoTosro4UvduDyrWx0XvomBdiRpLNVnN0kfzKbtkuXO3oRSGjmoVYyqm306+LS9z6S+kY1+Ru
usf7LutB7BL3vO8LLOWbV/JojKQ0AKZR5N8Tgr59y8S92NAFe0zkJ7wslkri0FIGAA2fRkbOdpU6
lddjmBjcoX+QCjIveHdYrtaSXcBWa9ktIFd4m2YaI82x1NAOyScp3BWZizfLfSviKhUtI3PaFdw4
DvIYElgnT5WrBaonJ9OF1P7PElCsdrqyiv0ZKxizmQI6sM1GppchC+1KqJ27mdquELjQQeIlhJAo
EKT9cIm5gHsJEi+g8yi8eV/vC9Gow39cU6CIxPi7IGXH1Rh7ZZ76qUHtjI1XGBeMJ2k5stqZfnve
0TfHR0x6QuKSmrSQJtr+RFJecX8lroW+o33o32rQ7XOg0WTa4lC8vanxFKWYumKq7/SnrKa14Pmo
XQyhOx9lzK38ZPQKUT3ZsYlS8Y2BRad3vn+C5FPROdMM9E5jTfuo+VFKI7RzAjcpZbfoy8+zWjpS
jI1XWoK32M09YBANH9JS8XLEnQRqPPa4qTB2jhh6y60ORYxPTSiSDd4M/ysULvxnBASmOiOAmSyc
LRehIbBiO69aAXCxX1XBhVaOAGD8qONV4qaOdsP4bMobIbUDi0Lvv9SvJeNJe3KcBSQKgsbRbwZX
9bJd7lQXFKTujFAZ2u0CUY/tPORkGx/to0lr9ZjZhnMNvKj38RE6R+oNozksH9qXDx3VKzhuyw3z
0HVWCLi0rS5yioSx+tC1y8AzEigVdRPjRb9HRFIPxmimaL6MywtLP6atfz5sbLqbCSUM8MZaxjuV
obKXhylhdJSa+ti2R0skH7B9Lq4AuJOj0TRMKrHrvXykR8aiVDr6Nb1hJBtgoBbOfovs4darTQJz
RhkIjyFS5UME1q9UkUmbcWBlEXeE9CCuTTJGGtovN91yH1g3tH45/1W2HdkkBoVwOMhYeEdOC5BE
JIxhL7nUIme6JHuMhtwEvT1fhs68F9Vgtk06wXGOTJI2nuU3XrXE2CsW3avhZUQezhvF4uO7YLCy
iU9Z6rmIBkaAN5iDm1btbPfFdLAU+TA0NEQuH+zPA4qs4lxvGQZaYQwbZJbxA1E/TxhknwWvISII
9u/rhCWimCSnsIlGua/3E3piwQhOQ/fvLOFcrm4zJaSMMhM9mEmo22rkVV3l/B0Id751aWeBOhYg
IWQ+VXqdytRpRM9Tm2f3ygm4402Fmk1qMidgp096TP30EO0b4bD/dja0wuFOuSTpDMweAUfzwXij
+poO2pvWjx6KC+2mjG3FkTG8LuRoFvgDX5WeelPupop9qGafNX60HAJR6wz71me2Ed/JV5b5FLds
r1pMTna+mI3Mm+VrIlR+EQUhi4sKKg63Pnn7VrGdPMpf8dHc2FfuBm/MMZ/2oaLS6ZPxM62kyWis
ptiulRz4UrQcG1XUJy80iQsJ7WwEjcnePsZjcYihlEzQNcE0RQdfXK4XOQMXHHKjQNHFAFjQ7NTx
c6jekklwfG/fL1aLxkWGoGnLQGeLVlsyJg5c2fJr/VqeD5LxCnoyBzMqtjp8/6tIwbe4YJhm/Dks
1DcgsTQ9BVzWJhWEVpGfc5ECjQBtFeWwTM21fS5/7y0w65ug34ksQXRlH/3cjuJixaiaLOHGjppp
sIMmp5tUxV8dRe8698hYBxZYGFCqr+8aLbcD6dgMj3/zVd617Zn6pKnoRcUrcrNvh8PS7BrR4//5
lTJkLiLQwmz6OEN2NWfXabtfhJfY88cDFNp+P08ny7CmBXIUjnw3uJqjeZUKQTDqxJ4Jtk+Ke0pg
Y6K+3Em3lrt8Pr+AIuvYv68O8wmkWEauMz8I8l2bl95sip7hN3MgS0anNaGgx+AJ9vTYqseFPUVZ
1VVcPAeY5at1PI/O11YgItjf3EArLG4D1bhM9CCiwQOEEThS9mRqtasUvtGIihybcQ7jozBLBvEm
P7yV0YQOVTuhakO+5fntojwai+ANb+vToBfMAqGICdE+Xk8P0is9zfsR+8cIb/JMdQ0rElyMt6xY
Q3C+nYbBkBkxeABSaMNJxRV0kp1JEbQCbR5AaxTOwfEsLo9GhJI//RJfd5CRCdzBiRaH4D4kPoE2
b19rOM6lCfTIZTpg3Waogz7+ZMKoXfRCWHcERBh/UA9iy8QH0zUid+jpk9qaRQEDJwXDLYWhPUMK
oLOHtDiEkX5RjJ0zxrIbVMFFqmq9HaRLgUGV+vH8Xt5MANd/B3cwVgP2lVnhc9YelCWep0Pq4Sn2
c4zCgKt4FFyW4z56EoCK3JRLoYuhgAZcBuNbr7vUnkHv6DYXbN4dLCQOqe1xL4pZm/W3tZ3cLjfG
UG0lnMcQ1O3Uy+qQewne/sjVMjvR1+Z58ZKj6OF5K4ihHkEMFDVRlODHZiopbVqFwspI93BS9tW3
qHkwIjYzIBoB2t6Uv6D4fDpPqzALZoSWsvD7EfVM+Ys8/3P+q21/tBMGV6I16BwXBcEKjkPq4c7T
B6Jx9P9wxhMEF1vAZBXiyQpm1B7VQV8t2SbGBfD24S3HWveYzimYTbzzdonWjgs1Uzf1WaUAtGj2
NbmwkhdxM+DWGbNyBYuLL2lI0UEVwBWK186VLFtzQC3qqp8Nr38tL83XANS70mEQHNTbYU1RVF1W
ZQ1Kx9w+C6y2WKZcQawGQ8zP7rLOpjcskf8TLv3NlVzBcXusIFUqxSHg6qazDdUbxt5WUlEBfzNy
rlC4NFQr0s6kzKjWo77swT/wIqfcqbvBx0Pgh+LjCY1nU5HagrJJCIYW3kefq13mSk5xEeyj6/Ab
o33COJNIcXM7WK1Aua3WF1YkxwVA5zkn+3gYM7vJksaGotWMVqb6czYgQCtRmV30k4S3SX0YPPCW
aG62xJpt9nXrQS/9Iy37II+mVGFMNkhhfk/8Itq3RrpoyJyDp8n4nKeX1TDY53fjZtBcYXAhYMxS
s6R4oXGqbrRV8qIEV/F87OLBHQchj/OmK63AuK1fLuhSjDsdGdnD8JpfM3qo1KG1y+ihwMwjCDTb
23EFx0UBUuAGpYAw/61fzDy2fulot5AXYqN+8j5zPrb/V4Bsw64y9XCB3jomW1l5tJ5tRqUX7YoX
cmV9qQ/5Lr4RMXwKLeSyiUlX0SCSALBzG5CXwkTz0O7SQ/AKVuw/GWbcDKwrC7kIl+txEA0SXFK+
Wz5FoKVG7cV059v5ZvxUHqBNYasv4Bl7Oe+km4HOILJlGAR0GbyYx5hUEBlr4KSNiqGFl960JUUA
sX0WrjA439TAL4K0DBjmU2XZAYS3VI8xHk/GzkpRi0FHsp9cWd/OW7adeK9gOR/FOFCRBlDCgstI
D6wUmDsppFHtn2mw6GVICMd5aASa7yaggBuPFIpby94CRUd+YL0VoSuqnG2758o4zj2jqJNyUgCN
3JhHKNB9z6ERZSNg2oxuQjNs0Q4UOQrnnqA4COSoY+ZJI1J4r2tjpxVRLW0VA/Am9csb+WN3hhgV
SY2fb+c/p04k/w+UHNmnf3dlWeFwBy8IzIoky2CM5sf3aErxk84ufvQuI6gKwHY674XuIYDkB+zG
IE6oyUxrG5tNZL89jH1n6SAtUeJIoUslwtz8ZJYMeQwqI3His/YuD8EZUyCi9ESzR+26QH8FHX+c
32abbfiWRdB3qoO2QePnK2MiVTJmR5GZqRXx4pC4hTw/RqEKoQlkFUkV2VCHO2Kg7C6uEq+jEAoa
Gy+kzykKb/Vk3LS1ea12yVUYp5/GSfaawXSjpjmc/0M3P4BiKqoKnlILxZjfTxBjnpV6ymSEg/SJ
Wley6p3//c3xQ2sFwJ33uPxCEE4GABuaWjByz+jP4qPl1Z9ydgeFSgUY1zoR/8PmnlnBctHViqMm
yArAsq7J3s/98KDutL0w4mxmGCscLpxOPVlUxAAWTvUbFk6ZLndb2j8b/kS+y8LJux26QuOiKcYs
QyNtgBbrAR5yLNPRxnnBiNj4pBjlXl4WwefbXEa4hg4PQacH4QDH3jK6WunYMrKiCZP0lHzxc9Gm
F6qahdkwqJcg0P3uhXU9FETuBtyku6OkH9r8i8ALNz+TakK6DE93mkY5gBTnrNyhg/Hfz8SkNUN/
fl0wAisJJce2j6EVGhewzbKri4DWbNUoiKkyV8/t8Ao3M0Zh67edLeJ02l6/k3lc5F7MyawnAsC6
i52CYJzpI41vFkE/uAqlLkXlRxI7OvZ1WOESHSp3EojkDb+X3PMfaTPVI2xICn5g6ZQzAoJMBvre
AGFYYHZTnzpoQAxf9Xh/Hmb765xweAL0oCOalbIiRPBUXY61w4Qmcsd8zC8Hb1nwGPqxILFC5IJs
O0jLnLUzDtY7ZTcdwmPqZLbyI3QqJEGiUtGmL6zAuIAbhXMwjBHA+uYfaZ7ttLwTLCD7c99FoRUC
F1uDdEhBWA+E2mMhvXCDW1w5IHgY7z7Com2toJixqwuOnsYtnr/wrbKgs0PwvMmqHXYPAoM2o8MK
hYtyYL+Z5UWHQUhSj0ge98P+ld7UB1jkah/pzVqbxOWoSmSQtl/eVk9/lT3GmJiOkBVi+b7+WdQ3
tV1qWNnGRb6yzIJMJlhBs4o+kYTYSVzu0tx0DDO4jdQZvEWWtzSynfXKbkY3rV3GzcEKNV83M8Fp
wtbxneNoUPojFsUkBD8NGS9JHksUFUYDhNfUi8pvqnY4/y1FEFzohRLKOMwRICT1B15kC5o4USRK
Lja3mIZ6n24pFIcJtwEIqTBcBxVLzKla9tAWR6UW3bS37ThBcI7fVFlU1Rkg6qg49j29LurlmC+x
wBtFMOzfV/srgmRQODMYrd2ZGDQnxUOpPJ3/JJs5xGq1eIeHLENn6sAwatU6FlJrgXTOssAEEMo7
mk+tW3Yx+o7rpXdII+qF3PhWFlgHEBgsqmsgv/zdQjSxNn1Hps7pyptFKu0ujOzz9m3d5H+D4L5V
209IvlRANK/aUcUrbf89cot9NUM+q72sQblj3n9Ey/o3UO7LVU0SL1QDqPlk3FQHNqzTXehX1Vfy
sXae38C4TxguajTP4J9zpOWWVOgjwkyxFQrWkW1NLjr8BsJFqrQNVTOR8C424+Jj3FK9sjvzsY4S
cLhdyPI/f/nVuEhhmGNhgbOtQxqA6TdGlJXdRK6S200EsiwU7O3mStKdD6Twv1nJZTlWXYeJlS9w
llly23xyihpXweJLUyu+Ume+wEqB+/Ojsgi3ESQGYGULvnqmcBQpzrRXb40rGexjxVU3OotIdXXr
zFnbyDf7BzEeJVIJoOGIXvj0K045gMrEJtQdXdltvvwBC5XIUnbIr0KZKVl1KkdYWEaPoDnQtLvN
nZ85d+eHuw9ozfxmIxdXhmqEbq7FbGyus6XDqQm5dUuwJbaa1H9D4UKLUaTWSOoZu3xJd6WUeHou
HQgKBnNs/mO0qTuG6L+XKje3chfTTIJeANGackFG6s1Jpgx+MPa0f6z7//34+c08Lq4sXYsuyAGL
ONC9EriyPNqK8O10K+H/DYULLKqGHtGaWaHeYTrdKVCFHG+TZyazXvkZClvn9xxblDNxTOMCS6Xl
NJnZiWPETzS5pfUhaAUZq+i7cEGkJ2QykedgVy83gXnVjPu/MoHX9JQ7tC+oAX7fMO9rottleF0u
qfsBEPT+KLJpUuhPcrciEHlHaS2TDsT/D2X4SqbHJBUEeeY/7z7FCoKLCVKuKGUoqVAz6vJDpuEZ
UTHsuendrNEEbXqbn2QFxcWDKk/ymYywxgiOlnoD0vDzqyX6ffbvq/CWgQt/MTr8fqF1tjlCiiEO
QADzdyDcfm/7oTOrCiBEukmXa1kXHEcbqSAqr6dPzu13tYqL3og0SOC+dT03+84DpZWw+3jr1eE3
HG7Hy/XUlyMWChe66jLeK3sJRxHu3Ljdu4x22jm/bJs7Hu1YGjWpbKB28fu3aTJwpow9RZTuWB+b
qy2TvQgvjsyD3jkzXgFM1URB2dS5TR/qZWFOFlBK0xmfUcpyu731lWlm0V3xJd6JMpXtuHkCfFec
T+o47ikAW489LZZ++ASyaBTN34q2qmGLJDmFiFxIUJsm64fE7ECXUz8bu/iIkveLjLkl9nyjJLaI
cXlzU60s5OLDAFqWlGRG52A455CPsxeApOC8b4gguLgAdemOZg0g6miyi+wqQrp3HmHT+1ZGcJEh
NqdSBzF95yDAeYn1mKmFWy4CnhkRCOfifdtHRsKcryM/mni0++Aqk0ThZzNcryzhwgNRFhL2JtZq
rF8Tba+Uk1vE+0QlH9mvKANDbFk232uzSdOYTm1hdc6ig8OjRzl9vNbzRfBdttPgFQxnjt4WQVlo
8OYgxfuu8qZou5A9Y9DSdtUd3cmdLaz3bFA4WDJa0sCvgjHUd4pYGeTB0wRPXEiDZWc4JA+Gx6h/
K7wlf8DtNEXFMIyOkj3PK1nLeZS3OT7WoKZoq6VOa/yQhApfmy6xQuG2jy4bdRaNWMNQCsDqT9nT
mFOW5FunNAKDRFDcPhrKMKWDAShVeRzL3NbDhtXRpUbU+7p50V3ZxO2lBl0bVclWbnqtDpFTg53X
csJ9toN4b/VC7vtPjBm6cnLpQtiishmOVticT7atgia/Gdith3Jfi36K8iq90ioIf0uo4MoDGlWE
pNubJ9cKlDuOpbTV+6QFKB6W9+3kNC/FS4fDmEn5FdBEru0PJX4rRC4HjzIwoCHvxA5vrqCzYddR
j+U8hmPyv1PooEh32gXcoTzE6TJWEoB0sI9Gx0I5DlTQELeZNJ0g+PcKQ86HZKmxemkIZylekzGy
oU5vh/ldBn4W7U5IUb01TbO2itdtLTOzD7Hv2Qcrr3Nv2IeH+qBdFMJqiMg27gA29IbIE9sKWfRl
6n6U1qdIUzytvqty2ZVmGTzfpSD4b4fl1XpyIaWWOiO1emBi6ADdyR6o2eJwP913yDIaX85tPNCB
T9Fwz8fL7TKhphkg9YTLvROJozIIKecCUtby4HbuhJeTqbChP584tTtC2pVxEPrZkxB3e/f9wuU7
HMdC1QYpg1q3fFSdyCEXkMYBJIbPnekq3olIHP9jfU94XBKHN7w8SHPgsecheoScsT3INniY3iDJ
d+nwgWI53PWEyHlR2kOQJQ+wskpxY9UvIP4Qyp1tx80TBOc0oVkHZb3AqKlOXMZhm1ud4NItgmD/
vrrhKUEUdqoGiEi/JwP0TOjDeQ/czOFWy8SdO+Ws4Y3YwjJV5ezplfZZgsQQOov+OQ+zncWvcLgz
pgMTdbD0bw6gHRe3Rxtk/KQeWlfdQaj2QXo8jycyiztd+niIQjmDWY15r3bWfVneWZEpKOpsXylX
RnEnytyhWtGhSeFfMU6yby6MK/rGGxp5oj0rMok7VbS2GxYa4x6udYbdGbndV5Wt4bj+q5Xji8Ml
iNkUY2A2VbeBUtt0ulis7+cxtrOqXxuHrwW3TVYlSgJTglC1FfBrhKlNTT8ggt2zfZKccLgYoA2h
ldAepR65651Bye/rILvvi/gSmlD/JHL7FDTpcaEf4LZehx6NiwvoWTDbycISdj2etjQ7GHe4wf7l
d+IigxFHNaSOYFssPUwJxrbv0/jz+c+0HXwgEqhi2NCgfAeOFstmsbAQKiuFOw/VDclzQYXsP7bQ
CYPbQsNoBJLGXIE8ZIe3KXQIoUCMGF04YMIV3e2399AJjdtDg95G2hAxNIUcg7l8Gcz2mmjx4fzC
nYd5N9GajN2I2h9gxvYyUa4D0tqaSOng/Md5N9E6lciGgomVMTHBSGvDlUQzs9u79P8X691Aa0zl
epxLZsWMxsNdNQY2bfet9IERSWyXEw63XSpZJVLGCoxsjCEaIltdbq1Q9JIosobfL/qcznqN9QL1
LkalfuTaIxnAtWZIzgc+PhTeLZOydlJeyqqPVTnVwRiCHoMCTaSDLauqPXZUsP837VnBsH9fZQag
AkPwZDB6nB2bokrtKVguCyu9Hpt+d96k7dN7BcYdp1DnGk0D3XIg+pt2TMw4vqoL0Iyzqt+8tx7j
l78E5MJCqml6PKlvgOaX6lDtIuSn8412wwQqIk/EEcr+/ndl1JV9XFxQ8mGRRmZfN1JvTIIdjTq3
D4ILRUvBGyf5581jP3cGjr+9WXKOR7Qaz5ITWJhr1S/yu47cjElhg2XfWg4SFUkYCbyFv7yFGKuu
rQSIibTTzX2eLXaoX3aa4Fq6/TZ5WkiDO3HR+q4Wco2FVCuHNSBEO+XefDB8xYPoj2AVNyPgCouL
Gw1JFEkKYFNQRn5p9EedaIKyjAiCCxqaji7KkpljWZBZgNCruILPbj7nfIGdJat9PEdx18QKIKab
5dX0q136vfyUfV080OAJjiXh1+FiRpHMGE7ogCUfoaz+9vKPswOvnWjnL/zQFISNzWNw9YHYrluZ
Vua53iasrUEtbkvzIh0Lp1o+nd9KIsfmAsVMSxoPE1s+ctmomaMhlbSWY2EKNcmZ677/UJDKBdmY
Ar5Czt3Q/SbnU4hsaHT+nUnwU7/dqTtGIiy6vW4XBvQTGud5ahFSSKW+ockOE0CPdXe4aPaGw+7o
ql2iTFDbxrfzq7l9T1/Bct6YRIs1Gm+pq/uzYWJ6AXW2F1y2bnvIjtDtEtJabO+xk6WcU06VleFI
xsHM6h/GbvZYn0bk0st5p3jTd0k47LE1fmDJKyM5v4zaeTIK9iW73h5eC5AyKi+5o3vET16kewMS
8+YOItL9XrC4Ig/ifLUpaqnsE5aC+N0B74/XVWf3o6MeDJ9NPJhEEL22999pZblTrdOkpFjYJVgD
0VJr4UMa5r4LRDTAAhj+xqildDTQkoukOvtiUtXrhsIeqaiFWYTCVZCU2TJlmVXKIBGTo1+vguBN
Lzq+BF9I446vrI6juGS7roP7U/hhcDCuQ7/D20zjQx9D4BAsZJwJKfxFUY4aSAdhlAIOoe/mq/hL
4I4j+pN6l+HVJVhXBYjbp80vl9C4sBLGFuRjM3wr9hLEKn/ZQ+y/Hc8PopzqP06bExYXS0w0Bf4M
zSNTgWd8D6Y7gJ9tV7qFr7vnLWN79txSclFkCcwwNwgMk8vbZYztZajtEo+RCaaIglBEcyi0jQsh
VB8lUw9w7HSusmMUPHg01EFpzDoXiKh3ThAh+eahmIaRjBwBH23Zl+NdlgneK1jcObd2XJywqiYI
QsK8Xo1sC42PSvvSyhd5+6mbe6eLn89/qv+4TfxyDL6TqNQ7yMV0wBsQ7Qs32cVPEm7IuE0QMA2D
EZV65xG3k4QTIBc7UiWL1IkVMpqcQgClnh5zfXlWgiA91qGs3p9HEywnPygsZVOadwbQ0sKTouIQ
dIFTkktDTdyEumla+efxRM7IcwxJUHYdwU/4c1O/5QrH0NdxpkDsTuAq//HtoH8pU4xAg+kTvrTK
6SSUBg2t03HttA27uC1c5aUCw8XeuHubVRg84/G8ddtx/wTIRaxqrP6PtOtYklsHkl/ECBrQXUk2
2d3jjcbowtDI0IDek1+/iXm7ag6Gr7HSu+iiiMkGUKgqFqoyI7ONAYg+AKdCdSCtftWdoOdw+4ad
QDhXJY9ZP+roynCretpP4/S1I+W38+sQQXAOCkpqxA5tQMhp6cba+CAnuG3nMUR7xXmlRcGIQNkD
Q4ohTZrou4jknqHnAoPbvk6n3eLymCIc7YZEgCn7zrdnAxF/PDadFgxE1OzKfvFn13SC4lxT1umV
NaQ4/Ui6TopvBQjklxcqP0epKIAI9o4nzlbIXGmZDqSwJZNvgqcyiEYLE8/SnIgu0WaaYUAUxtBR
TVdMzqaJqRlFsaAfg1yBYQQzlM3bEkx4+s5YT4bgtLbT3RUaZ9xxqGaKLuFt07h6H83ya+LM3U11
UV4ZXu8Z/vAlpp5W+pMuSHA2bX6FzNm8AlJbWTOwp9SywP/ayTHJMLEVxokAaLuMbOADHxOpqq3r
nIc31LIhRYnwv0Bv+pbJaSdu7zeYqHNzsHqI3mI2zXIFx+WJWjNHCSYi0dhJEryQBBO9HMrj0r4V
mVCPYttYTkvjPO5QJ0SPGNaEaGm4NfhKVAhOsanR/lnUKrR5CzCHxXqFDHzocbZiQFhmCFNc7Vr+
io8kx2rv8un7eS8lsgq2uasQ0pHUHnTK3trn6H6SMOcPYrzzEMr2AZ1uGOei+qGc5JnZ/PuE+WV6
27pv0z5x4+v3F0dXfRb3LWzHxpNVaByorWdxO1IUsue77l1pKPT06xD9rKxGEPmis2K+75NvXMFx
vnGZFgIBP8Cxz8k2sPH9ypoVhP5j+7x+GyD/fafqk2TVGotcQfi1ARLqAZpjouAMPpLc11NHTFW+
fX4nTO4+54tqlNMCo48bzLN35eMo051BkiCx7aDTx6fz9rIZ0U5byX/3dRPJtbkAnJVFXjTcmZpv
JI9kEAkYbKdqKyDuMi9UQeWX+al/BlIwb3zojmzqZtyL3rpE5sh/62lDbUmdCqzOGzzFY+zy0s7w
JtcOIO8mHMsV7SHnOoZWL2wMhcFP1RrGtUOvNfd9/zBqmSDLEdkGF1VKM0uGBX2tbt/O+57IQZlm
+2KIE6emvQf+PREFlnAnOY81YS5sqdhNq9EgV/mpX3ROCsK947CzfOnAup4rwSK3261WlsI5Ex0y
HkXI3qvqvPNKVQ7MsvH6BrTW1ReYT32I7McYtCDnL4IokBLOqehWSzC8yowmvi/ptWHezdlzEb/S
IajM45zsCvpQGM+G6CNmO/D8vvD8N2FFu9hQWU5p6Rdxd5GnmUOmULCp257sFN04y4ECBQlzBedo
xvfSlDpx+SbYPnnTJ58QOEsxrYHq8oyMJ7tsDvWddaCXUlDf/D+KmNsbdkLi7EOu48qQJyCxSo7t
xBAD9KIv8sFwUsjoNa6dOmPoikoR23fvhMqZR9mHRJJUHBO1n5XJcAz1Rx/lTq3gdeSvvmZOuQif
kTelXEYFiztzajj1HHSm5NRJLbB4wT6+e+xVNjLWZVNrOVAKcM8pVuPNeIVWaPUfYdSPSc8yqUWS
ErYY6Jz34DOW49AFgacoEWYB5HNS8PuA3l3ZajnaMrZ1yT4zS8hOu+ExOQ4OuEW+mUHkpjtQke/O
W7zgSr0/KKzxOkrRUQE8uuzV+GiJRrW3H0JWVsDObwXQpToZUhV2PvhhUPzQ9iPI3h4H17phRG/p
UfJI6YmKDtvvICtUzlM0SU0TXGXc41m7WJrJAxPjHgLsbh4hsEFfVoIEEfKifVw03khKV26O2oBL
P96f31/h+jmPEtbSEpfsl+SNE7JHVc3DrO4h3Fs38w96YIKm5kFUJxadKudc6komC2WXYp4lyPYm
S40u8Ew07LeFoikqyrLQ8FE/jeF3uTKUpAtrV9K+a/IlpUINYnar+NuwRmC/YGU8TSVPsdkAYb5b
fHChXiUBvtR2Gj4KxS55y5OswThL7TMr6WLbrl3oLcMZ5n2fvWL8tvyeR6VWOuftYivbWoNxBjpW
1FwUGWAkn50pqZy4U92sgr3+VSayhuIssFNCbVAoNtFoEl+XrmideGrnR7LmtmFgd3ivyyNHNkVN
2erm6aEtGjRTusXoSj6eXlRQoiahXrsg7nLQIKGmsdNWyJxD3xqp0yr7XPlmlQ/RZLhD6A9K4tbS
q6bgqz+bnXkJtMXeK5Oj6nddEu06TUhktvkLwQZJwFWhqhhi/PgLZ1Jisre0ate6WvwBb3rh5egz
Hv4hEGtEbl6XFRj7MStjNsusGEgFsL6lTjd+ze278za1WSkCwO/lcBu+UPBkFTUQ4svuMnZbkDMy
GiTiaXgjIpgYol7kGYLaqxCVu6SjbU4JUx5Bdj3uIgiG3TX71GelKfNIvoeJEyNuKbeikewNzwoi
Ps3CuyEY/z4ztpC+tMyElP9EFiPoLqFMyXQ+9xpUpaCKhrLRYREUJj6f4UdMbq0xJdPUycCc8wd1
8isht8Nni/wIwDmh2EqsWFcAwDQVq5sJU+2oM7LaYulngS77503ms8/7CMe5oVhtI2jMAq6Xbmvl
IpMPtYi9R3hOnP9Rq0wHHWGF8aTj8CK78q4P7PtZc+K30Td/NWgHsx/F31+ijeRCYFVJZTqwk9Kd
2ZWQXydHyU1cMyh28U40H/G5lPNxG7m0Wk2kMEUrC8odUUDHg1r3aFFs3GbKvGY86rlXTvd/fnAG
GBAMDWSUqsV3KS5Db3Vq1OLFA9J8cebOeuOYoofFLetYg3DWYWtpN0hph4+65pKpmJmHUBTit3Zu
DcEZx6hGud0qDXqMApBIgoywRWW0REp0frs2EkJFW+Nw5kBpH2VKBpx6dlnPCCZY9jU+vR7Mqw7T
1pYfH0XviKLd44xCakiaQx8Vdfv8p5XehuVVMYs8vgCD70Q07CJTc7Z9FeRkmD4C/G4doUZkOe0l
I6gf98nb+a3ccoEGaAMx7qShRs73UVlZP2FyDZD4vHPs/CfNBTOb2yZxAuB8LG21Fuy7MO2um5Dp
5XrqWgUxXMtC3JyaoXLSVkLSZM+lo5qx6pxf30a1iJnKCZ/t+SpOh1C6oGYBq68014JiOqsCt/4A
CQgwjFfueDEHAkR2jz6muR8RuXumzRXGVCsgLtFu8uRd7CqOAXHP1Gn95NBeGomDlyU38oV9utv2
g/EAXZMJWDq5BEgtYz0jZc3elqL7guz6J3yjg4UAAs/wJ8SfdvNBLHK7UUZlCz7BMue92uJILqEm
PQJWDsDeAhaC4iI/RC5TivgLxoOPWFxSVNmdNlYdsPTegd5kg67W0Msu5Jssc2xEg+5KyA3JnBZ/
npgaICY+jsCJx7NeZmlBYp0yC/YmjEK801C1rrJv6S4P8LDlLZAVCxhRJIpY521p60BX0LxDyDKS
0KrH7aT9PbpCnHC5lqQf/w2DMxrIJXdxZgHDxiOC3j4sEFQoH85jbGYN64VwJqLoORvPwh4Wl9oL
SmMm7DK+kdxm117SH/1tezNfiN6QWRA4c278B0s6q2ADmbGwNrOhNIZX6/guk+iu6TOn1cOdptX/
8bg4XyctoYyOQiBN00OqgJpbeQyRRpzfS5FNcA4tbTutVJnHHuTbJDom+FcX+GzRznEeLDIiVPUN
QFg59J6m0YmVwi8wqSHhfTCbX0GeKVjUppuGB8HIMhpZkAZxmUNYyl2zSAObesfxMMrSaDc4ZYpG
JLSo+Rm6a73z+/gvNnmC5JKIrGyGsi1H3GtfeUn2ye4gueFeCXYg+vZSvAGJDHIrMKzXyKUQU9IX
cmVijUY5O3r6mBa3cXhtRMIaAXOCny3/98r4N0KzKuqhibCyogSlt+ZDk9eFeHzldjvDrwL7UfS6
JVgZ/+WdyKnVlAQro2N1DJEn230X5Np3kBKKDGUbCp+++MQ30PjEmb9V0EarR6ytehk0lxzLa7RN
okMZ/G5onc+QKkEi80shHNIW4bL/XwU5mtpRl2KWzM1o6hnGRdT3XtFQVHoEfcLMSXw+vNMCuZsw
aPOIPlQAKZnsWFHnjPo3geUzb3sOgrN8kHOYuVlOeK2A5AMTO6dXtlvgjQd9rqFrCohpRDvHmf0y
WVD9nLCgTpZcqbGdGRI6lQ4jUUS51yaUIpsmCpiyBiLxj4cUmnQkTYMwo0PWrH/UCXhsQUc8/EXd
wFzBcH5+tky0ZiyAsccLI8sxUyY6oU0jWCFwVp6kmaIkFVvIQwECEkbgbBwkGwRZo6e7shOC5akR
XK3NwLLC5Cw8twZzMhlmNE9QYrzWpdTrTVMQI7c9PdFB+IowYZh8f2SJQUbdZMx4eQbnxMbXcjd9
Y8xfssfYDkR+ftMmVnjcYY2YNJ+nEXhpmT4WeIeL2zvIThziUhala5untoLiTm02hwxys4Ai6lHC
gKbcxYIzEi2GOyOIaytlRoCAgoRTF/f5dE3xJSryQcJD4pwQBeeWobFNUxQHSi3I6qOjegv9K/Rh
+LlXuCIacdHCOJc0Zp1sGiFcUhp9m8yrcITgFJ7lzDuB62Me4JPrWx0R54xQqbYqU8HC2mOHyGi4
04X1o/bQhMFGJw+ifrHNb4cTHE/Q1g9TXs0TgytubeMtr9kwBvRiJc/uRN9GAuvjhULaepjUymRY
Uu3MUu1mxdP53RMcEk8oFS8o4S/MKjIIsY3+Mnxv8MUV3p9HUTbD02rTOC8uL2ldx8xD1LvmksnL
RbvirUJdJ9sVP0VPpiJTNzj/MEhGNSk60KS9FbBCkhI52YUSyJiMmKGCqQqSayEg5yXCiFZVYQGw
+Z4eQswY5gH5gcIwvl+7oAhE5BubxTJztZ2czxh1LY5Hdmp4TUdz8Hu2ZD1WFptcw6BTi2jilrvz
Z7htKZYOqkW8F31mDm1ms1kaDBsO1WsOvthBftSKNw2x8jzOts2fcJgprbKyVk7qQYYOM4qzD1ly
swilKEQAnC32PRnQJgYAA688LxWm06KdDFHMy8FNQucfkSz1z99gFM3EK9b/7R5nknZTDeGSYoQg
/ELuqksDQlkgINsZl/rX+TsbT5shVSfiK98M/ytQzizztGz1pMdKe6gi61/r+m4mgtT2X0zxtDDO
FBNKk15lk91TR3ZdE7lqS/dpTA+LmjtJKjmNkbt1+hL1qK1Y+2rMwSh3V9YiGsN/uYOnH8LFt7io
+0Sf2WJR1Vk8ycm89Kbasw5lC0NDf67+8vFAuehmtqADnnTAqfXTnN9P8+P5a6Buh7XTeriwpjex
VsTsjmvkvhoeFdKCyTt1KukiSh+U5DVPakcjexJ/V5fXuD7o2ldbPWaW5UnUw2SJm9T2btB9dRkd
GbWRdvpx/hduvCt+2AKe46qgo9QnJdvxJnSSJEPc+FqEd212VaGIl0P1woBMknlIVN8mF2McFP2T
nlyRRJQPis5e4wpeS5m16Fp/H9AJ75qD4qSeeT/gLQlN3G58FNUPBfdK41yUXehW3Rg4GghodvIX
fXIsWfS5wH7y56zm9/HzVfyFShKm47G5JJh3TGKSprtmN3usk7W1vfNHKVoQ552Q4cpxylwiKX4m
yXeF7udMkKaJIDhf1OCEKpsAQs/8aDi0USDrAq6b7czstGWcK5rBwmmWIyCacnDa6GEwX3u0yhr5
C4lFczMiv8dXt8aIymFswuRaeV8NJJCnGzstdtEcgZck9jLlNSWlI4U/6+lFz57aVLrU0kEQVkQr
5pxQl8VSUjAjSZMczHrXthJEmu0k9pESkZoX+1vnDJLzR3NfqXNms931ZzcEWTA55oic0M7Euy2V
oLOFwiLGC61d9/qfrJOvfVXjkskp49Ywhi9tdgv9CKeqIsEVeL9QZ9bHF7xm3VZRtwNKNl8b1suk
dQ5Ip50oDv06KpkWQNBVXtWS3Rj/nIxkN9SZk5Xf7eoplr8uaZBmP1PptjWOqf4yS4/K0nt19aDj
kUquv6TmPpepM0ZgxNFv8mE4SPEXRar9/7ZVnGcqY0TgkWIRU3mTm1DTwFyE8IOLeYNzO8UlUEmc
pWrJiOrTw3TJKKqzN61xl+vFrZz5MF5MhZv9OYfRh1jD99ovtMnMZWDWZ+/TRPE63YszWWADgutE
OB9VdU1f2+y7oZtip1yuh9abWS0IHfYRetDPH9XmG9sqJSScu0JJJstU9nFHlUeVon6mNpBkgKJw
VKH962j1t1by1nY7mlJB+U50gFyq1LWh1RCWYqvjHdV36SDw9aLMgB+oXqJBmaoCAMqDGgzIxdA9
/UZBPtVhiJtxGhVHC1XQvXx/fk/Zlp2zTM5HDTZiTGkA1woHDMGn0aM0kdrp5nDydK37eR5tM6RZ
hsZGdfGUaLFe9dWXSm2CoSpsUOAI5a9WTB1V+gZxEoGZiEBYnrACqZQpMSSmsGLKty3IU020GtGX
8wvZdO2rhXBeI1Rzy5TQN+Wq3dvQXbTtTdXvUjTeyqEP9bLgPJrA+vhJhKSqyk5/zwT6xPaqqRqc
DCRAgn37l5LD72yAn1gkpllB2wgbl6aDM2DKqbdfOuuVkp9RooFnyB9G2THB/rzIBzGrumiR3JbK
cTmrGuN/LcpX2Y4duXk+v4uinJcvutqlLqsDi8fV9zRxWD1vep5fh6N5t+wadG2LalGijEdnS15Z
ompPJTEY29Dozu4MdaH65/BWvFmFkx8YvdGi+KJWFiEm55HbwcqtkIV+EjAyjf6ndA2qHA2TQe9K
SkFBPGv5r5bDOeal0fSlZgZqXRngzq4D+7pmr5YQTgNRd/NXoU3XIZAKIQsFBvtxXzvNqGKdhVPN
aJn4FkktJxY+ZG+HmxUMlyvq82hmDatRqWjpYEWx7MIMoGOEJgfR99imP1lBcW5YaSY5lSJs4Jx1
+3m40hRQGUi3oXFloyWpCn+dvwqbd+0Ex1dkiyTTINyBlVnmC3u/y4vDfwPgfPAYqXIzsXg5F7+m
/gsRtTmLFsA5i8Wc/leerG6+N3ggT4QtnpvFhNUWcSnbpBdUkdg9ksobubvR1Et8LUTWU1g9gst8
Nh9I788J+JUDrSoE94md9qegvMLm/EaSWLNis48UC036xvQ9SZ6j+loz/Xw69HRwKQLA+fPaRrSs
d9EWsD9yXsPIhrDOLBCEgFsAjIOts6AGpZd+S5+bKdBmUPtKxDuPuX2GJ0zOaZSLGRkNASbpLg14
QhG51WZqo5/+PuclErsotYwxJzVVHjtLheWkvUacNOu+WOUkepTfvsInOM5bFDnEJUApCoNBC5Fq
eTUmquL5rUUVyjYv5ETEILPt6Vfr43yGZJtaThMV9QE8IQ6H8Z5Sx0xd7Vq6Mo8g2Rh8+yAKL4JF
8gWsdBgNAqoD5FYlygTzYwNTGZavdg0u+vDOgHDleRvZzOVOa+TLVGaUxMPANhXeyjEq4pS5H9l/
d99+Hx1fnbIGI1qSFDsZV0vq6OFgOkmPGS4r6c2d1KIcmJOl8EiNbDKbpET0GMK84af7vsomOV+z
gOictEyIsLhkKvDSDh/QB9WpIPot4izbDmorLM63jCqNMzxL4NaBn1f7asqzk/Y+jb9l02OFPuXs
MMFw1T+XYcHX6AqWczCNFc3z0CLikPIpive2fJwNQZa8aStsdgIUJpau8/Wl1F5sMJdhZaYZjHgo
0N8sKvpME2Fwl9zoKa0pq2EvNyO6rkGpQHbpA/lR244eMG2S0u/fRK9zm6BQYnhnEkFDE7d3cZ9l
46Iz81CeQLBeRxDVin6cv2gbzthQZQw0QfbYNiCU8zGlShVlCQ1CBjTf2+O3Et3JqrNIuSkKNBsf
GSqaHhTophtoJCV86oHBySoZqYSiEZ50hgcm8gBQ1rfKBuBE7JGft+4jGpeHdGk5S91kAw2yNeRZ
mW/05Pv5nRNBcKlIXhhgUlYBYemVC18VFDWayIs/z3k/roTzEaVtWQ1mFlEgUJ/65WWpnjIi+kD6
bAQMw4LilIG2MsXmMFIl6scW3cVoiVrAqXyog2rfoBPwiLIYkt7QPb9zGx9kH/E4X2Tms1rmDC8+
9Dvdz3yI9RoHchj9+bILwOLx57NOKu6PgllkQ0Z7C98dUOAjoRoyGF/V2r481iB/FRR9WVLx0ZV/
ROCsYUykYZhDICTGS95hBhGid2nh9vp9Y/1xTeojFHdaBOOJPeSmWLfIW6y/dOHT+ePZsob1ZnGn
U+hy2Osz/r5eHogVWEQU9kQAnF/LaE/r0sBexYdxdhjTfvNmNmg/pYcZdAHgO02v5vvzi/qcwHzc
NC7pnIg+6eYEzJnGbmy9JtLTSAtnMi9pewdSN0H+IoLjctCxpkPbxICLhm+kuW5AmWtF94OpYAL0
V22+nl+caEO56NSTJR4iEydm0Ieqfi4bwXORaDVckGh7reltGvVgNr7XKy8DPUE+RMHc1c5U9LD1
TrB9mx5iZYN8739PE41mzMZHF2Icx8wr3epCupq9CJ/hiSdSS94ow34wD56UvFPopNQ2Mw93Mvea
zwYrqhAtwwrU8GqvvFx2uT92jojEcCuIrNfJuQ0Z2ojpqAM362s8gT0mEsH8k8C/f/4g+rg4zmFI
GljrFhnHl8jDVUXeTCW7G5di12jx/j8ZIs8mF0dZqvQ1kHTbt7un6S9qvB+XwrkOs5qNatBgF6ka
OWqUOrbxIhUCByvw5SbnK9ARRYqYRQs7ikEo0tBbKFK4XZuD9glk9XEouF4iI+Cchd2VsL4UeK1R
XqjRdCtn+c9cV0RhV+AmTM5NSGo7ahLzu8mv8CtFyykYT/NAuZ6OeePF16xkJ2JvEF5kznUoVmsU
xoID63xZd5hOK5vIomBHR5Gw9JMHUbfJZqK5ulL8W8MQlr1dJbDB+GDfsDlqy1OC+vL/R7Qg2FKL
yzN7DZrgWQz1vml+HvSLQvPPXyjR/lmcg1AStW1VlldYX8cdXSCIGO0sjybO9Ev2qFcJW/1FK+Kc
BSZ00X014sDwgu2EGnT8FBEzjMDeLfYTVuXxIm6pMsnM3nvNaVPV66wLTL8LzF2EwrmKGmTgdmZh
IdRSLnLIWER5vh/U3jt/QoLYaHHOIrdDDC1YMDcb72hdc+w61bHlqzx/VcmlrQlcuQiNcxWmVlaR
tQAtjVt36vENZSh7bemd2pAecqLeyDQU9a19rlJ88LkW5zboNJBIyoFZZG4DQUJc4KCa38fPE190
fUWnxvmLOTfxGjXg1BLrOqtuWuumUAT5p8DCbe4xMjTGpB9YkMpT6acWapPT95ag3WRjvurDptmc
Y7DsYpTaCeuIMgztq666a4MOzaaP/at0FWJMR37WR6cUmIcQlnMXbaIPiU7hj+iv5WY+Mv3I2C/e
kkuom7Ge3ngn6vAS+Vv+4xFiNaMGJi7GXdHvGIn2tCe3SJkOYPZ7EJVERP7Q5nzHOC96GbOPE/CC
eB3G7KXddN+C6ITxP5peLuLHFeROvHa6tuihRjLgSXsSMB2KNlDehj3FMEp8rfrogQ36N+EHsshE
OaeShPnQomvqHz4QRksOlj/t3rhEgetQuYWLl7VB8A2hMrM/8wXLS6wZ6UiGgvnL0U0fbc9C95L+
YARMYKTwox25pZ3X7GQ//6G79Ea00YJ7b3NORippPeoszvVNvc8K+Wqw7L1pi6YQtzdWh6Ya+otl
W+Xci63NbWczYyX28yBrjjE8nQ8H2+v4DcAXyjFyG/VlB+diUMYRjsH7r/MQnMcQLIIvjsN7dW0V
AmMCOw3ZjyKlT9EaOCdi1unUNSo2KVVCSHm1kJrOg7oaRXeLpRKfLe60V1yqMdXhREd25lrkVYfy
OOylwksuJ1eDqgx9sL1JYOOihXHOI2k0qYvRWOYquauCzUfWg6a/O3842xiocNqQOIeBcRE6tQp1
shXUtob0skGHiPZUiWhwt8//BMHdFTKXg1wzH2gOt3p5MfSCAPkvX8MnAO6WmNrSSu0/AFXkxK3l
JzUoBupE81GAPxQL3ZFUuVH6xisl1YlTcFxP0IwfRi9vQStRSru4ETF4s437bC3/96OQWH/MGtsh
JJnM6q0dwYR0Q11SR1As2zWxF1ai96dtt38C48J3oRtGDZVuZMHml8L4oVqgH4AE8iIc99lO6E5A
3F2r7YpMegyg9GCGNxKkwO+j1mGtgklgPNijF4HXLFBqlxU+IuGzkGid3BU0FxlsVwM21bCfpfmi
kkxQxtlOJdQ8PG+zYOj4eHqZXCpmJwHIzC7b5TYRNU1vvIqyhOu0kexerj4qJqKAt9UEgH7THPRL
/RnZlnkd+up34itX8S7uvT/vtv0IyUXpPAlpYlY4O9X0MB0NOtygKb+cdyfsqp2zes6dWFlKbY3l
kUyXR9vTgB6YsMvfpd2n3eNcimTOjaKw42nnxJcISmBKetQT4fjXee+o8c9NxIqVVA6ZvV01lxMy
Cy8GzQ+IMA7Vt+rJckoIhYjergWYPHlrLnV1WrXYwjF/GDFUM1evmpDtVHBO78+vK/PLMkkL370T
DW+J7aYFPSj0RZ0eJlV3MnInR6LWIcHVfc/LV4iEtIlGaixLa2p0adyqs7QrkqtGVD0UbR/nIqoq
6aTlvbg8fMn662z+mkn3541cBME5B7ueyjJkVlEki+4sZXNTjFaF0XXDPw/0L99Hv+38/f9Xm6bM
TWykMpAab/LBtaH7FN+zzbN8y4bLm5a9vR9EtIIC3/cebleg6lRjdT1OKgX7UTfvjeGvCoinVXFO
YpHBiS+rAJirFGRSfhJmjiHysKJD4lwElHEHLWeVPFVtdxKFJ5eeU+3h/AGJtorLPPokz0gx4nxS
456OezsWZGfb348YyUSeghdvgyebq81CjqsQq/gtqwYpMPXwj8xZ5NHn8+vZ3LQVHBcibPh6BWI7
sOzp2ZiPQ/ErE9E+bNCzIwytMLjT1/SYhiEyW1ftv5H8tux2UcsKkpI3Ntb3osn2yiy7hLjnlybc
Ss4g6qqcJOiZ9WC+WnzTX/Z4Nd7NfuT+9ZvxepWcZdQUrWotexEiAbHc4RAd5Vv5oXhSMEpDH8zU
EbHybJriaVv5Jyh7GqKlSAFYgVOvuB+Vv3F6q7/PpZhjWP7vEyGN7prqqNgPw/h4/og2Q8QKgksu
y6RM0oQlKK18BSb7SX9RK69V9+dRtitAKxguQsxyCYdDABM20W5pr0z1yxA1jiW9DuNTbHkFWpL1
3VLvtXF3Hlq0QHaGK89KpETTE9ZU0vcdpkF+jONFv1zEkkixe6N76sMdM9k9XwGFoBZXUvY9wAQs
JEfzomN1gUcFTHGJosXmmtCpAJV7YsBFcXYRjWlkg2obDR9kZ9Uh0/oFczB8xxT8xeatgDjryDD/
NikLA7qxl3xvGfSg9bpbjM55nI2LhOij4+XAYNzJfM5nqWPYa+PSI7e8irpjpv+5j13/fT6/6/pI
s8Ie8oBTloLTnoXx8VLSpD8PTR9guHOZlpzMSYhlGPKVGT+rwh4z9ge4VP8DAHce6AK3Ol0HQBWh
0m5iOg3duJkSdFIcOn2kpjtC1PgiTav7GvptbqdLX8a0mwTXWXBc725/ZeqZZMQL1bCdMZujTmrX
LL6dN4iNoPhhodytDTPUTaxIhkEsLqVvFTosK8FhiSC4+zqBQUtSZiwij650LXes4dnIqCACinaK
C+4YOCJKKAEkKRJHzStnSgUlMhECF9oTmst9acIktPBqln/S7OX8SYj+PhfCzTanQxnjJGrbjZOb
XDh6w2z2s03bsowWUBVZF3dplhkPEk2p9G7/3lkGpWFXuxp9RjEneaLO6I1vMCKjXRLzIbIh6/xQ
ooSx1GJMph5zG6ypaNiP79JkovLbpm2tYLhjb0lX91mNQ9HNL6ArLkdjt4jVb1jQ/LRzKxTu6NVB
TtqKAqUFFTmTdc2/RFcmCDfjffkANZUf5y2B/blzcJwltNMSjpaMvYsTurd78LXmGqjslfbeQH+0
Zmt35/FEm8ilc52cN1lX4+60SumYrZdlsaMu/nkQwaJ0rmRI+ziUi4oZhOVN+SuxL5XWdNv0tWwE
F1WwHH6Erp2MCckiljOisqCAata4UsxGEEhFIFyAKOgUZT1zaot5kCpUtH5EkBc+v2VbWf36EvHD
csQuIcLLoqmC+etv0b48gn3F1UB/aXgyePfBwlx65zGZbZ2xPX5crurCOa8JIJPkajIuR/ogq0Em
RYFqgghLcFJbhcIPC2S7vIpvNiXNAglIPKEfwEWFt638CzloVxhgxurm/TA6IoJI0blxDmPocjNd
YqyvxbiEoh9yjC7XQsWETV9+chj8cNwcD7b1jjL45MiIiNXCn1wUkFnh+Ka8GO9EXXMiRM5n2GGE
wYgCOzlIxwwCddXftHt9OCvOS0hKoqCzHzuHup2jyZnTg9fF6EVGzw7gjAHyvem2VnRoigZMqRI8
2t3qreqGlZdEr+cNfeszAuvBXIusY+TZ5nOrMNEtaBbDqf+jed66y77aM06j+CgKhv9ykU9Y7PRW
dq41S1oRHbHdumoOE17KUw/0Ql5bOvqRKRXIf05HpX5YHHexJoPWEUUvCuug7KqHKRX0VGyfkq0p
BhvyUPlcgi6ZUqaR1rthflGXu5DU3lAGMi0Ead2/eIgTEOdnCejFLZIyIIreDdnV0Q4aeyhTZx6e
ZEDENu9HWQC66SOIaupgADZ1gxe7K8rGNuJBhw9Ej1f+DXPXVfwksL7NlOKEwYfDroxkSUuA0R+t
YP7GOEksT8t2bCgZelmRIx4Q3nQRK0gu/8savaR2D8gh7b2BPPXJz6apgqFvBiddhvvMvFET1W3L
+as+mbs2s75MpnmUEyLo6RTsL6+Eng5pMssZfkgq+4Md7UyMR6eKJ9hhZhmfHMlquewEVneOqgsE
jmegSHsm8rTsWYvBpRaMICMqgkr0JLpVeYE1/rYaPnJqEalrvQbe5Ef3TI3LkH3iTDtGfdSbjvJD
sL5NCwK/viETArZqPjmYLKVM4o7FzsvqIDkFin6tH18reJ2kni0epN/czxUe58PCEcLkWjPCMe/+
4ert0GMH9hwmLmsfMJ0qWN+mua7wOBeGCrdWZSxh7Dz6TfHobrqYTMd0DUdxdTf3SwV8PgLMTbe2
wmT/v7IZA6SSVO6wxgalJdWFztFRvy8ujNBHSuKxacD2DRw+g0g/UbRW7gPDsPXGUEfgxs3BglSX
moii3UZHEZFXK+Pyg4osmTTkAy5/fZjnR737ZcU/9W7w5HinzC9WFIFDWNSPuX0nVqhcztDZKGnp
Ut+7Ub4rGGXhsSi9Go2mL2hJA3mg1O/On+DmV8YJkM8ektjsainFMqUuWBKkj5YjtT/75bL8H9Ku
rDlSnNn+IiJALIJXoKgqu7y23e7uF6Ld7mHfd379PbJnurDMoPt5ImZ5qAiOU0qlpFTmOakhcpbV
MLbA4uIpXurzSMswad3FsGMLULpmvREztaebHs0K8kFH56q3beC6h2JPMjRCWA7+vYdCVElOC3Yl
SPLLJnqJ1cjRugtNrd1tnHWPhBgLcq0G+H64mZMnLctMNpApmoyDsDyZpuide/1UxARf3jD44s/I
x0Y0TMCQL6JDepPsg30JZaMdBFEgSlVQOxWlP1enzFBVwwT9jf6BtCIxWwrlQsQUvCOQ7m7KnCER
FOysDtwCgltoY+qjs5d5BXgLQsgO9/TQgGha4OfrKIYpaypSLB+4AlARlGpqgPMdWGPdCVoZaP35
hAMYZwQuFCr+nLYaS6iFlTsNeyN++G/f50Ke5BuZHLwmHbTJjaPqVm4D0fVydYtc2MDNBYlHgtIw
HLunu27HxNBpYAd77cZAhWq7R173Zdum9dPqApBbNePQR30UA7Ctr3Q0kCduO91K4V4dT0XxkA/f
s3G0ab7r6hMFP6JILkPgFXzBY29pijpUgFdBV9pGdgzmKoGFgiHl6x1T6IPNXQTHa13Fw9PLLnok
xxL9qUzPQS9t4dVp9dhxHlKeF0Dux8isWtjU7CD0ivLb+kAeWIEAI58FU+e2favhdYHGzF8cAGQ8
W6ijDPPwyuSiUXWftNqVjAycXuj321CiyWK/L6CwS6nxxK5ocnE/pl/M+Nv299dj3Z8FrLLfF983
ez1SwhrfDzv/WA3jc9irBxBHCHxeBMPFiSFS/apjTzEjSl/i2QuN0i2Gr9u2KKv7+mJeuGhhdigR
lZnbTc6wm93KSSo7zO3oAhyH4GZFvmjeoU8hh6TDZfIsABf5PBdG2on6SlbDBeXXMMIS5/3kmuAz
AXN1iuN91nnbkCLf4OLILM2mVfdAxD6lSqrTSsIGtNUD4XlEeXrKoU+0oWTxPW5JeW2AFG6fGjR1
yohgaNHZd1kF7W9wEx+jQCFu1CiyYK2teg6yL5qJ/R8vrJyRZmMV8VgYyAjP363MSeTAHqrdJwby
DwaEn94vAqPQEkwduwTW33KQIeri52jBXGnciUzzLfCLN5irFj0XzU/G4Fw4mVNm9uiwBIU1CBWD
RJDkvVVhOtK5ttjcNS6OG/aQKIK5WUVAJyWSSIpJdL6RRMOG3I4Eb0V1c+jkr4n5sD0va4UymrwA
YH/AIjrpKGLOcwag3zBSNpDd39N9esCVQLCU1vN8CyQuDqJD1SqlBEgQhbtjdZvqvfbrrQNRVKYi
tIoLhm3exei6BdZZdpLJ/moHUafPWocIxk81KGgtiGzxlQmNZf79JOX/jo+ZPXuziya0A04X1+ll
gxSZ6foH/aK9RwHQDfpzBdO3GhIX8JwHDrLaBsVrMvjijTUidLVb/9TuiEcO3bNwElej1QKP25eJ
P+kz2EbxEmJeGOM3zf+ao09WSWy/wZGu+GqkD0rwqVv5ApTz0QIKmKbJQMkEjrF7Kjxjr5VAvptF
zjflvomNmCGEha1dSHayMwecUOkd/TFfs0RH4eX7SsSbvdZT8A6Wc9PAr8YOYhM4J96wlqJmr8Xw
m2hwjJceGse1jQTSsac7obLPekJgMaTcPq6ZbZfVGfZxxpc1u4rNWoJbm+4ZFaNokaxuMAswbt8u
UDtBcMHE/CUXuIzZUud2IvZuEQa3iRVzjZbTERhU8rr+UGrgAAn/42rjy9+IrCcB+Kk61NvhFvPo
H+tDGEO9maUyhwOoiFBqur3A2dB8SJ6eh47nYIDyMMnSEohyfmn6X4voFskUM/zq02NeiJI265vN
n1hGuWCSpya4ECOAxSDfV362uTCXyPbgLXO48BG2wTjQBgis0lRxo53/0nnNEYlLKIhvjxxbO1tQ
XNDQm0g2JQIoQ36Ihp8gj7fH8nYUEc+sJ08WM8SFjjIdLWlkNQnxUfXwcHqVP8UFFHpHqMlClUNz
g+dtw4SIXNTI08TXBlaWwLj9Q6fa41rE7n79jpWZWrcNFTihKFpQLlqgyOvvqN9+M9By0aAPJ4CQ
4E52Mw8zdxQYyPxsa+q4eFGrSj/p7JKh7VUvg6ZqixRUDGlQlsS3oA0hABT5PRc79LmndZQyr0y9
sPqii8SzBLGJZ18om2rK8Q6MBKXR221hXarpaPd5622Pm8Dj+bfANjM1RTFhhhbWTjmCNc8kz3mV
HXNdFclYibYunoMhDBWi1WzM5H1+eu0BhmoGKKt6MN0GvW3atc04zHpRQBSNJRdB4tiPO8pwm/gg
VTu1exylw/Y4iiC4yJGYYyonbCsZsv0AlnHzSpm/bUOIpooLGlNv6YEqA8I0HAvJ/yku7NCirt+J
xkuExH5fnO8NXCCInwGpDXe0vtR7y/Fx9E5yd9si0aBxIYJIpEpHNmip5iRG5ZbmaYhEtyFRIOJp
F6QhJaSYsJLiIzLV7vycOENnv70lTodOdEATBAY++Z5GY100bPcdTXCIWiOoFD/RV7w8AvK5dyNu
pjFh6ddhdGf/W1Ht5k+oR+H+eN6ieN4FdHyQJFUwamRfHlPF9tEQk9m9IzH9NKd6Du9YPQz4NZ1t
nxAMn8WdJ7oyK/2MlZCY+aVl5LY8vGwDiPyBvx5HxZDh7YJNkKdgpyj2/in7NiIbxJ6WoR61Dbdu
D1UUCM3iKs43ymdSVxmUAk1NTkH8LH+y0Iz+QeATxxEx0WVaIIdR7bKvEeo1JUdzNdBpah6xxUqY
/3JPPuNxOZO41IcAxUQ4JNWnrD910Agsrctqrpy+vxqU71V57MnT9iiuR4ozJucVJJGzvGMJL2u6
1dQvIeq/VPGNbv0McUbh9omJajSYJ1g2/nrTFGUjGf6UwaUXCRnLRSYxx1kE2cLUCpIpMKnyd9F4
LOhjHH/dHrX1i8DZHm7HUBQoVMXMM6ThKaWRDUKYXaTvsjxxJvJVTX5tw7Fw/eEIZqqo6SGKisph
Hk6SAl0LTGwbQ9Y4XV495UVieEaB9vasBokjmcvv25DrixkNe4SRUmoar1llKIkq9xQ5QuOOiSD6
R/Jldnw73bEmb9F7xuqULcC4KeuiJB1TouGBocwoBJD6r0ljlRcEOpM7gV0iKG4sJ00dNUsCFC3r
e6hYewV4xhgZ1zS3e5LO4A2kP2OlR3a5uDQU01NBZQWh+t2UgVioEB0T16f2PMzciaDrsyLNCIbZ
LF4M67clX6saKM2Rs7fCyRPYvroMF8PMHQsaSQNvXIvcslY6jM65cBJHGpGRHXfQFroR9f+uDjU6
3sFmaijElLl45odgaWhYKltqJ8eI5KNq6E4fWYIT4upiXMDwISxMYpMmWB1NhgOB0VHDmXot3BvQ
c7d9jTyWJLDsnpSDuz2eqzvQApiLatmodlrKKuLiIXfaJETJ7P6/IXDrYojHtFHZCILtfgwV26g+
VbG9sIFbDhXeO9okhw2TP+3q6mrQg0PXC27/q06+AOGc3EBSHvKHMKPtFVub5H0a+pdandtmOjxY
Sfu0PWrrfqchBQwSHUUxuBukHPYR+vot3PCSL0nvmtlNmgomZt2iPxB87imko6Xluc9Kk3R7GO25
bewkyG299YxGlOkSgXHrKFbDSi/QoubEif5YtUm1n3z/uUml3M7b9BKNCXT3n0aQzz0RbZZ8U8II
Rs29Ft4akmepgsUjmCReCx50SrjpM4g5D0BBBjk1EtqT/vjfDOEWkI7404wmUNL60EvuRI+KiLBJ
NDvM0MVxw9TVnIQFc4XyaqKXLVgBggszL21pEFKUr0ecs9txC2lUEn0sYuYJp6vZI7tq/9tyktOM
6kZ2vxe+3KxmCK0zHrN9YZuECuS414Cn7ftT6CgH3Fn3IJy9yh2RJJHIH1iUX0ARuax8S8NMVcpF
RJ1kuq5FvbjrEJQVZsum9YGGP9Emn3Y9rCHjT3ko7Yze58Kz7ro7nEE4O4pZbwewUiEVo+OqEKAJ
Jm6u5jh0i3h4MEwqak1hU/7hbGid8bhg1xua2g418Ky892gieTM65dRcZfyL9vZiWj8TnrH41/ER
xGGh1UnYLC7yI+unTxxlXxxBFWhLQg72dV//Yxj/gpw22lipEwwbpsjt2tHTIWS2bZAIgjs5jGiz
6a046HGFdHTjIQZb7zaAwOM0/oQQ53KFElPcUaf4OgwqPB+ZT5UeudswIjvY74u1MyRVGCY5mxdL
93wDZ/RJFpwdRZaw3xcQ1tDHVvQ6Gyk6aUJbqX+lkqjLRehgXHyLfMnKtAiGSAfpS3RQLv2H3oEU
5TWKjPcipkbRqHHBTW5lOTZBe+J0ZO+bN2Eg4DwRRAJeODFQBzXRKb5vysdyPoTEMdGBqxfovguc
bQdYTwAvViYXBSJZL30CVvzXp5wwttVDe+id4CF7wJ0t3kVu9vSpfNIZku/V6MjsUzUFpFZ6k3/V
DoLhWy1RUGSc3zTZJPSDuEg29WpkqTjXh8c3kbP8sjjqr7FGtPkIsTjHm2FHn88UKwhMIbqnHPTr
8FpFy0AkbBlYu64szeLcTqItmOlHmKVYP0lySWNl50PQp0zA472TuqPAM1gM4/eHJRy3H9VBbrVJ
C7j4iKTcodhDTvl7dmKPpNNByKQgHEjOEaccpy2kP0HFq+RPcxVcpnp06AoIXE39iRSyNxGUMrfJ
Aw30vUp7wUJY2w0X1r6m2BZhSjISo6A+rNVJ4XaoiWjI85DFRz0sBTFXhMQdymtF04eWwNBEuTLH
vUJKXOEPihQKLFqthliaxG1SKIToadwASPsxe9a3bs/YjTXXeuy82QGl4Y/AawRLby0yLiG5bWvq
pnKeSoxiZVY2Kb+HwV/bXrkWGpcA3IY1gmvKmilsMqL0UJCCuIOcuaQ0D2C0OfVVKFIQFVnEbV+U
KFZWUVik1gcLF7R++rZt0eo78NIkLoJIMzFRGgOTwtPbq2zyO9rnl8ED6wSKH+nDNp5oBLko0ne6
Xlkd4NLpJcoy24hPeEkaTHAkCiwTOToXQCBmYCQRW1J5geaKIHOzHg+YU6TZRlg9blu1dspQZJAj
yDL4Kwl/KTSCGEpQ7PAczbk9GFDslqE/7X/dRlkfuzMK530z2nNnswRKV6d23T4p4dNoXLYZ2H/2
20giezi3C2fczZMASDNxteEin3ejLCrnXw/wZ2s4x5slMyw1dgHoPVbFUaHKLXwGtx9rQHv4TKJ2
OUGc2wVZHpJwwC2tjE64OtXp70QkOPIvK+lsEOdwtVEGpG1hUJO62dfZDZ3Y9Y/WjhouxeUz8UR0
Gesefgbk9qzZinOj1AFYVt/M+RBLmg1VIUlEWrseg/7A8IUH6kx66IGwiQp3A/IpnWm42+7GRubj
Xn9G4PakKkfde6tjdsxOPbbVHduULDVyq+k2mL9EvsD1RAZxO1PtDymuhDAorqrOHtVs3IXoHRZs
gCIUbjOiRJuaTIZRtDm2xgOVXrYHTRGNGvsDFmcG04K8eR8yf0MLZ3IoHzRHvYzuystyNzrFUXbN
Q+Yl3iBUzxP4nclFB1kuoTSaADi0roLc7SAiqYwuTe8FBrIR2nILLkLUZlIGA3OL7gJKGew1p31u
UKX0Jf7ZHMnBvP4Ei7W2iBImFyVaP9OrJgJgPF/Xxl2m78JRcERha3LLJi5IxK1cVO2MsSvJ7zx/
KPqjhhaY9FJila+0QAfY7+1RFLkhFyTktE+CMQNgS0YXPVS2JCkCmwS7BV99UCpZkacdhg3PGGSQ
dzF0Cmi2+0928OUHXRuHFNX5yE/BBcKZXPm5UI9D4HB8qUEQRSRGsg2Hk5OCLGVwYTmNxwp3A7A6
BO5nLvILd+PrDoYmn9HhBZNC8ziWX3RFEOcE65RXdOjrCk8NLP+e6n/NzWUw3RbS3SA60a22yS3N
4MJBmaVTmbDDj/84fqtBh9Ffxk8Yty8mxDjSC+tYCOwSrCGLiwtznNMoZO8kGZmf4no8mUaIe5th
m37/qDfJFfjeoBKQCjxQcPzi+ecLOZalkb2dZJWnt1e4YvjWixn9mNtSsHUIh5SLEv6Qg+GE5ean
CzDazK56mJ9RemAP36x99cJS5qLQt5rCWs4iFyeGNJrimjkjmh16W96lXnuIQ+i0aV69l1Rb5PwC
wA+s80VTg3bUwvkczVHHKqVXYMq60tIJuz5abZTaqarILaXouaprNAaEpzzLBIFrOzaq/EPvlEuV
WiqwWRuMox6Aa05uDIHIz3pwNGXUP4CbHRqg73fpuY0SuUrxbt8p6tEaBkcym8gOx1xErL++Ks5A
3KlmAgWHFZngVpF1rxrVwzReSOTHHFyZ04kMKHptRMwq/zKFZ0juiFNLcRYmKYO8a93gwCRjWEPu
5GaQwxG9yovs4447CcTO4pqR1Jg5uFC1PHNMnAoaqjmdCVELP/Oyboht2Sy9z+w8Zyu5+CZBG96X
QswgtFVRfYYmQV/YgbMeqs8YXEiTEppAHI+wR4NDeYoOMYKolnv5QdkzEiPoMoKvItyJbhDrC+AM
yx148rgP6yTHmFLQkH8p2mb4ERgjanW2R/Cjo+hUMUG5ahIL9IGQrX6/CIJhLtRgtGbc9aJrgtiS
7ItfTAKy3ouZoT9exDg0LpRRNFi1k0lnhDLlV3zL7mGSUw324EGw4BEs/AIHEQHyN6QkDQpDpjAv
RfV++aXYm6c6sKOj7LEKwjG2hfnKDxP33kS+SruSpwwqIubsqPSxlH9awWF7xkTf54KJVhd6hAzs
7OhTbSONZ6dEMGgiBC52qG2flNTHJJVJb/elauv9cduGD5GXGyP2FyzvR1Gl0rgFQtA9mtYXqBW4
4f/Mqs5hcLEhpqpvmj3mAYl4u0/Te/T6/tw2Q7R4eB08mpZxmUjAGNAtjbronXFroDWEgPQAZyvB
xH8IRJxBXEQIMjzH1KOPlZrfdNqFbj759cMofCNhs/vuGsTBcAFhhhZVoZvwr8EhOLvdJhfpM9Ot
NDy6Z8pf/3Og4/C4kCCPfQiNduBV2UUfXBFT4M0fOzjfA/B3oCFvcJaAwCMu47Sz897Oj4zlCPkf
Z/hVHTMHrMKspUFxfuLmGtiqwNlFMYi/H/Wgx5r9Gl7yD7OCApaqwNYgF8e4FdTvlYhfSbC++NtS
1RVykGhANOf+ICu5PTfTUQ0k0eYh8BX+miTTFkQc8qtljK81daXrxKG7t5Np6lgv2+tNZBYXNtRM
z9OBmQW1bruvr/Oe3Bha+rSN8i/zZRo66L5Morz+vohOWpRmYHsJIR+ALkDlYBx9bPI/s28I6Q7Y
TPZEFVDZfCzTfnXRMyJnmBlWoRr4r4jmBW5ph/6CpVFwrxXN2PoQnpG4qAiCxCZoq0jGdq94w/Wz
B4nQXeLEfzHOTO0pcKWH7dFkf/rHcHIGZFFtMZhd2uVtFgBQ159j845Yj9vfFxnERcV8zqciT/B9
xdr75FodXUUYEkU2cCGxo0OGYlBMDxhaj0w9pb/MD9Y9nitsad/upe+6YND+ZWM5jxoXFDWFNkVc
wKr0OL5mq9GunDjqnfmLNSqXIvZHwSC+htDFJPVzqaY1gYF+87OLHF+Gxnmy354owSDyhFp603VR
qANjyCLbp6fK+LUNIFq3hDsZxdZAfIu5Ag6XLCnJ9MwNVy2d5EgglBl4wkbG9fj3Z5oI+30xbsh0
SD7NgZh8nSab8W+DXgOcRCAsKa91J/L83baNbN43VhNhg7wATJQqHKuM+YV1A97/Fgxv/r0PcqD8
1HVMoP7rNp4oMhHmOQvAWA+UXlaY64OrOlUqe45/lNO9pDWOFn+1gquh+kKJ4PK/PpMUdAuyaRJZ
48/Q3TBXuQXNIofcaXc1+KRYWXk8Yb3NKCuXXJFi96pvUqjjGJDIMU2eiHQ0ip6OeSA7heUo9clQ
BZmGfzHoDwBf2RKGpipBOQav61dGDCJS6sWetRuqo3bDWvKlozCHs+qaZ5N4cu6uIKhTh4iVo3+J
e1sFm2uyj07J0bqbXAjJCnMA60NoWgaaTi08fnNx2Deibi4KTNmcQmMqsyPcrQS+yD7xwfnpGYIL
w1oc/w2h/VBv5Atqjy6jc8UB7mdZ29Kdb6OSJ9/PglLzj+USbHdm3DmgMFbhH9waUGbdHKLp9ZRj
XgTXTMCNEc9EJ/X6rcfOp7boBLd62F9gctsm7cpe6zrckDQT9GXf0Fhvq+TCqn5sj+kqDEhNNALi
IdRDcbOWF1UFakAcvmuL7Dtq2bpf27USHcr+bhtpNZJYSLQpyLQZYILmYqUKerGuzQAFqUUWKdHU
bn6Zd1BBh4SxAGvNGZdY7PdF1MqrPoZGIbDaX/JF/qIepN2k2FFhM6WmzEWSKN4LZf5YupB3zyUo
5yZRl9MKbeBYcSD7AMXIBb1nfX35RSAs+Fq1T1GhLqHj/dXk8921kUJgQp5mR6JHi9610WcCsKUY
FM6uKZCQ4Gyps4ESPBzB/UBB0N9We+3Wbm3NstVduQ9accp5LVxZhMoGnAM6JXyDRZ/4dUMGMqPd
XA6d6B60B44PwpIyA0slcpYXIs6S1VVtqbIO7iUQa1OVc/0mTLtg6GZ2Kxt28r7bMacMXYp1LV2x
PGkpvOqubgOWCixNxSaj8cUoY5vNWB8t7ro79opVIAHlyLf9K79Iuaeo83/eXglsnj745AKQWwgj
VTJU6gFQaQ8S9dL25GuCEPLxRQThcWkU5ytNN2hRN0DWRkvdt6pK/T66k3bST0bblsV2+Ujut80S
DiQXHju5xglZBWbrseLK1LNCr7U717dR1nuFLOn/3JLBGcl5i4meukTRMZCGspdybKDNcUzx/qOC
raXzBTsd28i2Zo3b6KxsUEaVgc3TaJf+Pao7Jj/f6elVDF27QNQMtHrbWM4gd9sYg7gN1BB48r4H
MR34gwunRtfulfytvG/33UEwe2TbPj4pm5px3A4VZm/CskOfv6dABxsqL4zaUgbHpWgDXw0u51XA
HycjbSyHPIN94eltmZtHFIF1udM7PRhHwPxUCALo621mYwp5+owoTqXaDADZe9NOdefL6Ypd5Zj0
RuwasUt3hj25HejLQSMjHa0X4duvyGhuv61zv6ZM9uO1fptp6Ziv3FNgM0Kv+SGFQpTAa1c3pcUo
c7FGMvwhJAb2jLn/nUSu0X3ddhvR97k4M0RNX44Wvh9qTjWWNqQE/6MFXFQJdClUc41ZAEVlXCFz
P3S3bVg7wi5WGl/GYklE0usJbhFneeNDctpEq7dqBMYdifM89apGb78XnT+Fu21gwUbwgVgjM2hF
ZSw5Kl1aoOjC9b4UavWsnSaX1nFxRPJDxZjZ+GmmU2J25BpNwerPGsXo29YIXIFP6ZrynGvQh57x
GJ3v8Jx0IJry3waMT9paY0LTQMGAZa1XgWlMSnbp/6wJxzYVtCIoTB6Fgr0HcXJxTNWHvjdGAjPG
wevl1u4DHEwNgQjEenRfoLBovEDpGuLLUc5mBQph7U2IFzfpx9+FM54qirWre9cCjQs7OkVqIGiB
Fh+Ln1GxZxyNaCpkJRJl5rYXEBxy4h1OyeFB/Jaw6uWg6cYZUiUG8gfvTR3bpk66CJNmhBdd29uW
7papiCVk/cBzRuE7AnQadHFtIbIykppkJ11Da6/H4cP4RWzZTq/owyC6PK3umAtIzlM61aiVKoFh
4GL0WDDHEwJj89M8+YBjo6gR51985s9Avv6+8Jmq7KegMmFis2ObVoqTox1BEYJtHcWzqAR4dTkv
rON8JjJKFVQyQJsyV+lfzP73drhYPy4uANgfsDAHnLqppcVs+DymjjAfpv6O7f0ogkLLSlPuNFEB
xmqgXyAyT10gjqM5aHigxZOBPNmqflnk94kK+Z57TRZFKuFkcduWMYGCX1deJ8vf6yhQMF/U63qX
XrPXpbIVxN6PFNGvUevsG9xROEUSF+IPgOs93F72emeXRwJqWUaFShS3PrDXwnQXeUIdA9Eq4M7F
TReSjBqvhiLND3ZBMsArEdiQ3dVvRaFMEEwULphApNZKBnaASozLjp4ycHfmQrGv1S3z7Cd85l1q
Ovh9Cc8sFahp5q6UXWc62DqSytleAwJr+PR7YtTTjP8gO0Hc0XxAf0yaPm9DrL60WgtjuJ0GObJ8
DPDEBNJRY6+AJ5epu6BeDRo9au00LoFbsD4xJpwzHKZaYOLHTrH3nsmn4yvU0dKkwH6aQwjlteZJ
PhYRztlgLP9kkmlhLRdUSKdKQ85uMQSd7Cr6CWTVTinIO22wo7tMWaPXIWsrWn6raaYFLBdZKoJi
x17HIDNVZnDKOv5332PlLN2zKAn5LzsdNZCIlA1N53khu0me5CbHgM6KTRWQH7O8dbKHtkyODjy7
vpZtPI2+bLvR+pI4g3KrPOziYpBKdl4pfhWqFxnUDXJHajKRu6yHkzMQt8CzJOz7fIR1DbIxITa5
QXOj12towkSPPlO/gZzPP4PJ33pzJVBojgpzx6oPpXFVNDejfCBKam8P379sB2cc7qwQGo1vVT1w
0E999PcDklp4kwqdz+f9LVCigL3clInF68/KUYYbjTIgSpa/rP4HERWorcatxfe5zS3vrAZa5/h+
1Zyi5FKqT1Mn0Nhb3asNzTTwagEVOv7potezuDM6DcfwcA7qXS7R8lFOm/6ZqDrxRguyBE7RWJKo
DWX9WGJZ0Ai2FE2WLc7TS6oOAxrHWKnYPn2ACNZOcsKnLHUg9ohTMtihhVlPdpTi8hKg37Igy0N1
imw8Fz0SDWW1VE9llC/jXc0ZfpvH4tub5lb9GwV/gi1hzUQiEwOFfVTW8A/njEY8JaoR4llo/BWT
12eoEGssQ7XmtxF5XbyQfmJVk9dnBt2gyF7zdwB9loxh7jKZybWdWP2GD4L26EF1GMGesJ5iJYYs
0fi7gBS2hkVroKHT54JldBOn+MW0BcFWaQdP//vSfofGj2ZIpiorgEZ+lKAQQ6kIK94YFGSRPrvF
vcNj1i9OsUGDftA2Bp6KUpS74WvpgavXLtBvtnurfkXSWrS/saj7wUPZM9Hb/L161AJTK4ogNtI3
TO1CualelR5Cr7zE+42JdVGcGux38w5Ef0LvYXv2Fjj7fQEeya01QpwDAxyVxwKvp50yCuLzmn1M
hwMLHoIPH6SxajLOUuKX7DrOXrb7g4pbXCvkZF/bBsgShwsuSl1OqHoDDqtNlOzQQc/MTsOdkSU8
9eO2Z66EUIJ3FIWihpgJpnFhxZ/LPK7Yxdvv7gvtdkBVapp6Dfk6KaUgWq9sCIAyQP+GVf5RMaNR
DQPvywWidbA3KtMeQiQWRKJc66O3QOEcAe9Uf6MYjyxlnF34LjmSG5T74O1c9Fi/cuJ5ZxI3ekTr
sbvWMKloT0HrO6b5M0geCpwnt2dp3SpdRkUF/v0oZoF6C1JGNXwCOtflsWNq8aWNHpnOZQoIw8EQ
sQYLEbkIUpWKOuo9TAvQFw1EaZc+TbeN+3plg9qTIHqsOsfCQLb9Ldbv4LfgXwwrnEayvzrdcpv2
spJ//sdR5HxjztJ2lnqM4j/nxvyp3L29XsT7TNBRxT7GRySysIjzjQAUrlakYACT/jHJQTzobVsj
GjHufKVajV7HGowJx8KlxVPaz7YvLIFlG9OWFVzOoFSDAQSnmJdmZzKCeae/tB7x9OFBh0aQ7xQZ
xMW9pGpN0GEDqp68Wr0Z5L/SSUSOI5oU7uYwN2Zb+CYGrYQqW5HbSXq3PStrV1lEUVUDRStFrQRP
RVwPRTKpCS5BENNBtdB4YEw1b6xYQqaatTPhAosnJS5RZ0hM9tgf4q7s/FNuNd8pF4gKLniWP3NE
e33rxys4GG/5x/4pMCOzzV4XEDSJriHGciQPb5I28W+h762axyoL3tB4YkVzCsdhLoH2VqSfuiwD
rrmpjdrv/09RIAtpH3x9gccd0oYQD2EpC7Lh8VUtCFWI2gsozE/k4O9GUb593ToEcwuVch8Z6Hq8
a0qNH7MshL83nOzOuO0kcH8jO40E+xy7mmD/XXNNxaIKVTWFqKqis79oEWObTu7jmirYgBWXdX73
h3kvpyB8RauXJ9oaV1baOzAu1g5DpHVNAzAQHdiK9k0X0bh85LliSSOqK9Asg1U6nxirwO8zWjqB
e1z07ugaTuzJsYsmx+gke0ziY4qd+cU6Ci8qKzERFzFdo6CxNUFNwkX2tGg7vJfh2jlAbp047IBW
HtjxTJw5XYmJCu6ZqmahlQKqrLxLjg1ytioumuDzcmP/0SQQXJTd7Zi1cop5B8Jt9VKR932dypgq
60YNb5XuQq0jMJMJYFY9YmEL534VjfsiDAHTjJ09kesmEWwga2eWd4ZwPjcWal+RAaOl3Khv5AY+
MigZnkJQfIo75G573FYuBO/gOD8I65b4vQS4vmnbFzAPg9onJuWNxnT00gCsOGEw/oYnUbA6SMTZ
Rl/P8S3GkzsAtEozQYAQ8GRfDW50j6O7G3rkBXf07EF3qhsxMed67dUCkzsOaFWhmAEFZkpO5l15
ZJpqwc50w8G1riwUdULnJhDSP4pWAXcyQKX20DXM0lR9GZJjGhh2GwguQiIM7mQQ1sWQGgUwZvU0
T89Ge6FafwlmbGWDWToMv6FVqiJ1sQ6MGMIsZKccGBdChtNBDY0HUYZj3aBzjoqbqoooxWRWKDU0
NK8Z7uLwKhHu0CsGEYIL8T97GDcxtdKoIJwEaTo77DDxcnJE6xJKuWJQO4iudivx4x0YN0ODZI1d
EAOMaveznNj9/LA9PyvreQnAU5rWetND0BYA8ZFJIbcH1txKDqK+uZWJeQfDxfQW7bxmOMZgmvfJ
96we1GMYDvmFIaeibpSVwP4OiQvskR/XSp/BoDkEU382gw1l38ZPg6hoajVZaJiIZCg41ckHUYJE
10etngJIz6JpnSlD4bHB0RM8rUt7JiEmonlfG0IKcUyV6EhefKCDTKic5jpkX5xQd3T8LzB++I1g
ta4N3hKD/b44LdUBjdqix8flyLexaxnlsBurrxpqcLbdTmQMt1DjRNZJ3JqjU5HLRi5QEXnII93b
BlnbLQhlZBSoXzXhFeyvWJgTTKFfUU2CJJ4DXiEvdf3BthzSoqyMlZSgOeNIRZRnaxsyQDFBmoam
kA9EDUlbQB4yowwUidbrBq0MyWl83SVyxxCcb1fHcQHGefvYD2ZjtACrxptp2luzZhOaf2ayFiDc
IQY9KF0hFQBJVVcd78NiN43321O1FueWg8adYjSl6MwkB4TZuQnV3b7KBM7APIq/6OAWgJWKW4D8
oWtGLX06NnMxOUoZVLasx3g283PN0WMCv/DVvzoa9IJ0yFpwXWDyjTTQQIuTLMgnNMYFIPNN9vo+
PMhC2ddVJzibxnfPSLh26H0ImLzZx1BkDNVLCkrE7Rli29rH8aOWjp4ZE8oC3E5UtYE5DAZA/AIx
brabsvXa4VFtfyr5vWW1gpPeqkOof+D4UoM5QBNJIAFu1I8DbmrV07Y568t0AcDtSBKoVDIslelv
zdEQMrmgFUUxCNMcFWWchWjcOs39UmlVBWi9p3rW5XzAq+pO/sVYaCOvEEkkrg6eBgVtPIVDG4q/
9JpaRUlUAa1sL6w8c9VAeBBfuQ/iEHSG4BYsnqK1eWIG+fSVUS309GuLQsQrQynBZ7JkSzAujlut
MSFdz+aK7HLrUsclIxMEoNU1tLCH2/msSm16PQKEYXhBc5OabhR833a51Qi0gOD2PK3W5Rwsy0ha
TaHbVfGuV6Zj9X+kXdeS3Tqu/SJVUaLiq8JOndzJbveLylFZonL4+rvYnjlWc2s2j31rZl7GVY0N
CgBBYGHBLG70SnVnU5eRwcisQEhUWZNOkWEWUIkQd0qdK5NGHy+rtH3DwgrQRsE9S8V6hE7iOjKM
GjLSk36ifop6VYYyjgsyDv3l18tIWpHb/FZvNRAVG6GQg72/1udKDTM7bBDvXnLQ+CAJB1OKT7FS
FTszsVgbUxWe/B24eZyApqEgYQAEawifLyrTnkYJVFWxY2C+TpL95bPc1Mq0MbYHZhvcU4JWXVVj
854Vz16aGvtWs49l2rhpbUgCK/8zZ3H8txixfmoldGHGkEDMcTgmpwR3Ep9kkPbuN49rJUeIry0b
Fa3BJCLiK1AQaMZWe9RX9j1wVRrWns1XssqE5PyoEGJT3Pl1W0PgpAf2cEOaQ5RKJmM370BLo6pJ
NGzRECEQNgOWO2vS2cvCT9iA44bZR9PBto59ahteK+MC2VQIwAekLGCBPxtri8FAFY854kUe7Q32
SdO8WpfY3OYjBmxKJnqvOrc84SuRTp/MekSMIPtplxxqlH+NAATlHvGBe/ZlHa/te3AlT/hIQzdr
KVNy6HT9C5/VXLXfZlgEAQJhlsR0qTQhce31jDgj9sK+TZVoQJ+1P3gx3QETVlZiqvKyA/Mr4syz
VroJVyIdGtYAiT97cVTkH9LFjvdqk9terDapZ4HIIrgsbzv4rgRyA1o9byzFcEqVfzzrccALtPSB
r9jPn5ug+8gjb76n3y9L3PTplUDhkjQUayCmg/NM8mAYryvZBs3N2LT6+0KI7UO7my0FJzjsogNF
PsaLEcVOGps2PWslR7gZM9aPthFCj/FU2G/VbPUrRqQ9/WiXbhcoOWo55f7PtwUbGN1ciRUiPEkt
lVUh1JvU2Y27+ao1nrOJ/M2T8LcUEeRTglaXRIS7dE9vSaZ5i0lStzbUl8vGIDnEt87LyvoWGtMB
gDqkM/RjqBzD9LplksE0mQO//ftKRlZ0McuxDBuj0fr9cM0RPQa4o11wVv0LPM22+WHJEhijTMy7
CubH+goOXBiYOQPCwS1jJ5jNGevN9KulKHxwTPplsQROmEmu5G01HQ3bpGzUd5BbvHdk0qso9zC8
fjsMTOiJh02rAZ+zTSO3u5cvCN0OHCt5gh/PZdV3sQJ5y90AvsV2r7IgTb2cI5ZApUdTdz5IHyWb
9rISKpxuly1tN7cQas53xrAEy3xKpMOomxFqJUTw7LJR08TmpQpHTQ+llt+zSZc86mV6CF5Mab2g
9gMryWni9ja4VCa37WTJ++Zl4pgUsEAdWynF4WszatlQ4Xb2ZtZ/L5S5u1pirfmUAID/xSgzElx2
5v9hgg44I2zVwqJV4aoEGH0C1BJazSd1x0dA6e103wXcIObDIMP2bGv3W5pwVS6ZTaMSu9y81sDz
144qt8fYcDNgDV7cy1aMbtmEjb69TbFeTDXFgdrZSqkzEg01sgqG3fsRmkWXT08mQchqMgxyRV0E
CWBO8zS7/FKprWzcc/MLrdUQvlAVjxHaNXTC5ch759Ve+9B/rgGm5IMzRDYStPWF1tKEL0S6KulU
qqIg12DFS4Z+trHQ2s2N6TONBna4fIBbPrWWxv99Fed7LEc1aYUDDONPbXdtNrWryxD0W9F9LUMM
elipES9chlkmSxA6JQgp23qXLfOH0rB3SsgSb+zKUzdZEtiD7CyFyBdRpVVZjS9nMAMRw1eZ6Zbl
j142RS07RSH4JRV2HwwFNGyKu0U5peBj7WUp2uaLgdMcqWjOqwDmCeEvJ5hPAzidmyEPFCCYdeOv
0MdVA3Kor2SsVZs6aRRMR2DawNCpcHYpFpwmLVtAU7nsbeV+Ave8FCK36b4rGcK5TUNpL8ZC0BR4
RD0LTFzDIU7vm0DbgSE+iG/s1tWq4C8sfiVTOMYU7yDSUsjMG739EJVNSa4Gh6F/Pi9OPEoyjE0L
xJMVLCnE5kjz9/6lMyMykQpCQ6cD/ov4jL6GxkEHGfFltTZTC2wr+0eS4GUtSzVwbHPzUN02WHbZ
AQg9P9L94QSEFpKL+MaRQCC2TeS3SMFEItLWC9C+k9fHGbjbqwRsPdmx5/TYEuV4HBdfeDYlyOIN
oKFVQzhGqzbrUitMOBiwNxoYVMFltseWDNAyRLtakmdsB/yVNOEos1LF5FQFaaOn7tSn1B+uQn/w
eIV6qN1YRusoU044Rgtj/E3ccOV2JkB89Z5qWKHHGR/A+ll65TfJYW5+tpV6gteN9aBHCj/MInej
2X2rHu6sW73EQ6yO/fZYQHAYyHZ7bcE5tPVHFDwvzMfa/JV7BOEexeQdsm0vJa521/u4Ajg9Ngof
f7zuF2+/lVSTvPfAIY9ydbKQ8bDwTu1uU3U/Ok+SE5V8wTPgVN4qyRJDRudrJ45SWa6M2wQGUwbx
q6za8T/MU1dNsIzhf+L8Ym7XLFxmns+/Rrd8XQOmHg6qgWnCfzNOu20tluGgmwEEmkgi5aQk7EiP
fNjRsrt6qfcFKX9WlS15PG/NC2vAeTrE0g3kjCLxV6FprUUiVBG50+n/vQ7Aws2uWt7Y9xJ/9g0P
LCySFGgzPVkJFhKuvCTKWGDFqFdSOwjzr0pYuRN5qPPB7YzbCR80kei6eaQIZABFWhRwTMHhazOP
4krn1ZYmsKqgK4MqkRRMN++dlQjBxw2ssZpNCyJsYxelHhndAYZvykIXT33P4vJKjODSWVE3teOg
LtsGc5BccQKH+FPtY1AAOQn6KrLFIVuoUg1EmsTmB2fblP+gVb5a2JZZ1hqwH8bdGPBFwMsDhzQV
/r9AXm56NfByKAyYHFUglGhZm1p1aHJZLqftbsFC3x1q0DEP+3IvG/vctEIbS0HwX4uDnN4rpjWD
GhklmhDmdBeGtxVI9lL7qlGO4DA2sKJzqp7/Jmj9liiWq8asbE2HS0xmd3yjc+KXauW4/GEjh+hu
568recJxTvli4iUFeePbTKF6GA79i42uEXft/iBbk7kdUBwNZXyMnWIoWfCyRB30OEzDyUupxyo3
3CcHzj7AQFNeX1s3aFgZJz48KceO8b985hUryYLzJU0823MDyeqEJYLZgzN/S6rKNefrTP8h+Yoy
WYLdxKZqjyYF0gaTfgvWknjZCYAov/BqHxpG13SPojsQ1ySULk7fdsbfeoqjykWfkQxsSLj2dvVH
Tt+CsucL3107oqdwWc/NkLkSJRgPkna1JxmONGE5yvz+YIZYQLm/LGTbRFdSeERYRZdwiGcwjsHj
sb6OY9b5CMCAuSfsO+UBLfSkuHyZXkI8y+a5TZOBxxjVBT3Mbrge9+njD1w9IXpBfHNP/iybFdp8
KgDLjooTBkdMU4w1GDGfG2DZZ2xud507+xSDfsSdcNM2wND115y+H9yXUn61rdfeSqwYcMC6U3Wx
CrGgCejof9rH6kM8u4XmcljYv/HFzW/qoJYHGINh6RiTef9N4yY1syGnaA4dzVN94ptEoiNIwN+a
1RG4SSQ2xC1RdH7kSqCFB7cQal6CPKdp4RMltBy9wX9DLJ/I8dc4pSxz2XJArF0CLBEbS3Vkg4L1
DBbwR128zBgSdV54jX7Zl6Bz4XQLsoHbDUOFKAPEvRqIlgFDen+MNImrpuvI7FGauxY6/uyhkW4U
3Ti7d0IE/8MwUG6EE4SYN7xJWe+jG+ee4nZXpPjeLSd4J0s4u3jBhpmpgazuG59mQhbt4y3yDe9Y
FFQqjJwbkmLU1ggJJxI1NQeE1cCT8iNeRRfViJrYaXnfxu8D5zB6IANfwE3MWaurF4XhyQcmEOmo
9EZmAbFwdxW1HHiB8OX0TLUXnYPUNOwp4KBILPvey4HGG979Toz47boyngyKjhFNr/vhah52lx1r
0wARq7B7SEOfSAxao6mYdObQqm5e/Ii8xnjJ4cV1WchbDBK8Fy9jVUOsMFSCXOz9N6L90pIuBsKF
Ly3/1fX6tc/BOl6WtKnOSpDw6sBOiTAcWwjq2S1RgZm/WpSHyyI23gDQxVYxbu0gLxYLhhMy5Q7A
KujSHPrMJ91NZ/uGFHa76bS/xYhYS7vTOruKIUbHfJdL/ehkXvOVi8azIo1Cm0a2kiXY8sy6Po2s
CS3W6UibXSXj+NiOCjYKTOj/aCYRo3cZzdPURIgKnO43fZkOqIu4IFB+m7dqD+Velths3U8Uhobl
WoajA20iqERGNE/6BegmvvaFlm5yUoLONYCUML+aB0VKCr1peLAHSsHZjIKkcD/NQ1dMastwhOW+
LA+Vfax1ybNwM+KsRAj571IS9I4VIH7JKTmoBysYsRYok6MJuDOKzqoSDdUClARxMQkBFSxOuTMw
+FDxs/3JB9UjnFz1ovdvM5uKdKZx6+jQIwZ5gW6DwsYR5LWsjUpF6SEP/awYjAI5Umymf7rstpu3
+lqMUH4cIr0nyzwg0u34UG+FZe78jZv5pSe71bdqSRRGp+PJSQEDF7FvU1IPSzPgCKdvg89hSKD/
9/Ivv2hQpLnRlvuqYIHWHZ56nk1uYIqxbUYFPYXO5xvDnxY3e2YHvgcIZI+Rb32XnCS35TMDWckT
TtKolxxcPZDHa0p90IMiCj13xcMA5U08g1uXJ9gqRhOOUreWqSq4mVoYM4hBuaq1X4L4Lgliv4l3
4Jc3XQ4+ng+1vLsrEyo4njLkNYegoB3aPqpl4zWLrF0tO1HhuVmCJHwwlHnyrOLzVL441u0YXtHu
oZVd9xJVxOk1pUAkNnScX7FgL5VBA3DgSi77TXf+bR2WEHnVbIm0PMNplfRBrz07/zzLpm0275OV
xVtCVlQlM/jjQ6gx78394n9VD4pHb4w98d9eO39BkUlVzNvYBqhiTV0sjyF5VquBqxSyb+n0UCu+
xKP47z3zKIoLi4LHi9cv3+dHqlIVXckb7hOW/7UBKSIQQZQg08Mar8gsG78Z01Q7KoPZfCGLWrD9
HNP+Ve1V8kJyGzCDJY/qSpIbnlmlg0GwtxgGCim8uUSrDC1nTIa8DbQiKJLOzemuy27sxq9AO3n5
BM6MBk87VMGBDEVCDbCSIKoAPlWJhrYJMooNB3eTsbN7GQTlPCd4L0RMqdo4G6y8gZD5nnIKliKo
n80P3Yk4rrPnq51k00xnN7YgUHCFOpnmmuZdE3D8H98sxtmG5Pi/zcPDnggKkBdSeDG7iqx5zLS8
bwLSfdHJsTDBbd1LTPQs6+WqrGQIMRBcfSZI2KBK3GFNA/MTrKOwqtiNQomgbWWwFlTTdeCFxNZu
rumhlthNEzhYZJB8HNi3gaoSazu/n9+0+S1EuMHQ6cEaDKtqAr5hAwtl9gRPRBSheWtpPoyxxJHO
45UgT/DvpibNiK0hTUAf+WxlvwfLqP2dFUhIDazNiR4z5KZPl11q+4v91lH4YmUZZ8TO6yZIFhdg
tV1qP4Z97OqG7IvxP/QueAnKib6LFhOpZihXsas5/FaaN2X1sWiCcT7iHyS3i0QrkXzcDLvJDg0I
Y9POcPZ2krvEDCbZ8ILMQkQG8rzQWqXSIEf9D6TQ9gtg4kHVBHjSlZzWevsQHT7JB6YIS6w5lWVW
J6yAf5Uv067T/MpVrUPxUO7s42DwKa6P8U+kxdkHZXa7vezZvGmgGO6kwMuBEwZ5+PsLKDHUMrdR
vwz+uyXTLj0wfF2DMDwodoo/jK76/bJ9bjk6HhkYqdD4jhuxM0njLBnCBT7Yhp8oO0XpdcGOl0Vs
Rvy1DP29WsUY5U2tlU0w7fjAbL1fQi+6scCgNx7JYRm95OtliRtXJogsfyvFlV4VoyxjVHNdg1Is
Ltxyvp3SO7LcKlnrGnT8myi2FiZEMbuIQT9jQ1j38gv2Gj59A/3vyfCynbQ9fvYqhJevhQkhrE0X
bTF0HGW3448MvmxPY6C6sV0+bmM/yHANW3enBrZMDRNRyAfE5n/fAzwVV7isoxDPJ+1Kj1MvG4O6
wizbbV5fV+2fto+5gqjjgUUPDdCzHExhGtYJOguou5nr0NfkG1FeLhvHlpeBphUk45iIwuKBM50A
VLaqsauC5tuAhmBznIMCq3DDw1AEDtjkwXgj3w13/vBFXQ97VDGDZRuoWIqPUVDDVEO+YMpZ39sn
vonOuuGNf6xMlM7DcH8SrgKIAiALgHId3VbBSPLFMgpnzKsgctDtn6LTGJr7y4e4ETZwcjZG84CB
glkIIjJlaUhRz1VQTK+mhbG153yUhI0tEYhJBPw/Dngixf1bJNIG00mGKqibh6W47poHe5GAobZF
GBiLw7YEcLFwb1vFiSKq48iyIEKnL0u4K5uH6o/5FfDZUdL9R4QQ+xQ6GnRIxypw5vx7quevCUVH
qpUxKck04f++0qTLo2budWgS1r1HlA+RwgJjkpS++EcV7WqtixDpmF43OYshxC7TY1GGR4ViNxOz
Xo2x2qdUxjC3LQ6ji8CNW4gHQt5OI1MDl2FbBUuku06BVRY6UjXrpcxbtx4kDYztA/wtTHt/gLNN
9NYcEBRU+6bWbrLhUVEPl31mI7mAKfwWIVhblzqhw8CaF3R9+TQait8lzq5PBlfTQndSneOSW8Fl
kVtagSGU8oiKEqyYUGDNTlKpC0QOk+mNzWsdFZ6UO1oiREwGM3vRMDAGIYs5BD3ewVg1Dw5x9sfI
IrjSShkxGSSwtKq3erjS9EEZd2F8bQ+SsLZlcmsRghWUcFLaZ/DWkBH9yxD1p6bKkh+5zZ6Mrs69
roglt9FWrMYOQ6zA0QwdcZT/opXjDtRotJzAyFGs8VCe7TxtJLYkR9m4xRGqTWqhjmzrCEbvhSDI
RQ7YfKtgVOZyn43K3bSkmofd4XWAzezTYcC+mrtYbx5BDjVLbPC87cS/GwwftRsCTcW2k6aQqlRJ
UwUp+Cpa1LEHNzvy1TeyCbxNQ0TPHzkJZ3kTyxdWSDglqVoFrfU4N9+ws9dNmAR7JpEhVi+iKTQX
R1kgA6wvFXCsiE1AK152243nFZKffxQRqTfA7zsMsQYhRH2KtBtAkV2t33eWBOK8mQmt5QjmHie5
2i0ZgTKB8YLxnIP2tHjB585jnjdeyerxm6a+0kqIf5oyNhOWXyPE6teq88gUSXzdemfYqBgAOIqc
57xoUYCtxBonHJsS+TeYXN25kRs9J46r3MQHtjdkQ++btoCnPQVyACsNxBYNpSUSiBzRogo/9ZjD
yPCu154vm8Km94BlEuBw9LexNZP/iFWAMErHwFJh7PhSp0rLsHsxtZD5dx1gNZNtjaGr2oTBPpqp
bp4tZ86ig6XX+s9SXYD1vPxjthRG8RU89iaulDMYa5aBc5DhlIPafhyqw5A9Orr/FyJsHUBZPDiQ
XQrqmlFCWKS0ZdDYz337qhXErTNJHrOphs174HgFEHAvvD/Sfpq0HjQIgNdbzDXzA0sPuSE7q62r
xHCIo0MLiktfyF5Q97HzZYEi+fiYxTcUhdTMvE70H6ySlW23HGstSnBjowiHnlDoYzAFBMYj+Z7o
sSX59ttC+JsCLyZUIYWLalJiIx2iCd9+II6XJm3mAZQhe01vfRpkergLVTz+QIP2/tNE4cDqjnDQ
8LigA3llK6+ztB6xpcpaiJDHGmY7MVuHkMZPn5TKRTrp2Rhw17/Nvua2WHQnbUxvVbIcVO9xxwOt
CbYowea0Jqu0sjPYW2mn9axPWMf8+Vch2lJcGZ3ghvFxqC1cCG9cB/95f4xTZ6VZXkMaG4H2iY6h
PeE1Pbi24kfq82WP3ThNNEz4ox07tFErFmQ5YLlXjcHBI6q6ouWHsfzzd+C7v8/lrwKgbo1mjV5/
FTA9cQuMAqTsiskAwzIlBLsDumcqrRJKaEocaEPtsVo24SsTIVhdneRhH+rQg45XM9ZA1ZLKyUbS
8O6cBAdtuqkdK4K/7zQnS/HQ/XadBEs2Hy5/7k1LXn9v/sxZfQ/DKIle1jiq8kW/t99269g+izEQ
8m/qJjKteGq7klYSbPzLGKS1012l3UTJxzp7tejj3yhl6tgIQEGzdz7Ni0H5Gbh8PG1vMDJ0rbox
GEvKL2ihA78tS4Q2gpyDLtE/woR4PVatOZYpvlTfeLX62H7vii8SfTaPDRtneOKwMeDozCEZwwT6
YIVrc617GJvbx3fZG0VhfDC/cSaP0pNVIbZMHP0iBBzTQmlNvPM0mqhmkxgVOgGBkd4vys/Lam28
oAFNoZSvKDIBZRaMIdNH7EEiFM+zBCRGS3QXKX3v5QgRbqZjz+UcfiBaqktuvq3PtZJ6NmTVQIDZ
YFbT0QPNjn1afK2Sp8uabcoATgVfC880jAG+N3M6l3XsDMiNl5K5SuJ23YLpUEmCvPl50NlwOBbr
HOKTt3aYZx2EsHCvO3dZvb+sxGZogLX9I4Bb5cpZs6aqEIQgIEJGBVwI55k3Gq8z3OSItSHShsmW
la/lCSEvLLkHLJBn54kbWuB4nHYa8XVl+BsTWCkmxLzOasbGRB4eMOxVB5W+p2mTa3V/vOjLAUxu
JUaw7zhpnFqZIcbBVAM2NqnuUO4uf6NNQ/tHBDja3n+iJJ2ZHtMZLpS7WvyNlsFIXy+L2PTSlQgh
863qPowKByIUTJmNYbjP6ORjrsnTrf7UqsVe6bBM+LJMmVpCSDUaMwI7IU6u0HeZtifTbWpIRGxV
8FdfxyRCooP8LR2UFno14PznHPnt6OquiumJ+LQwiTTZIXJfXrlSrFqDrpZQKAkHL59Oi/ncKoFl
6PfIT5HtS8TJzk+IP2rOkjSqIK5p7evUzm9AeoY5FNnu78sOaxIhQBhDT6eSv9DBDuaycXaT4rMz
HntTRi67GYoAYsHoI7A8uGsFIxxpzMGnJZbSxB7DjNSRYU+Y4xHrOPqaLweiSwUKFjjnFdMZhcD5
ZGO6psK4ApBK7t/uK0GkwDvcRFsEWMMzuP2oZ2NYFLjfOfivPrWtSw/dgRPhMedtpGD5fNnBtoor
oNPWDQMktxtI+3we46xITF4rao5ZUN0UXvs5B9zv7TS/yxgatu4q7INQUfOgG/juJYkLvogetZXS
z0Hn1sgyPm4AQjMDjxVQToB51kSXTLB4NIOLHk9Z3FUqtobwBiAWl4IEStnnAQaEZKnR1otsLU6w
/CksyFRqEGe2WVDY8SNh9kM12ujR5T6ISiQlju3PRTGRCLLWDeR1O0Wjrg/IMdsACe2ObzQoPPuJ
m+R0y/GZf2Ee4PhG8gJqbOBfBX9TRycczEUpgNTgtMS8Me149QuHv3LachnRxZZ5WMhhsMAL/dQz
3mC1BN2OMthFwJYPzrBLmieJPvyqFc1jJUBkCg6T2GqA/S/gYAv+vNddqy+c6y8JkmfzaezdIYiv
MEoWJJGvHGVTbFvhGGUCTCKheGSd8TRZKSuzXCl40a9xm/SunF7bVJIJbN0waKtR7H5BLQw18/c3
TN05dHZmFKgMPUbRA/TLsY28cxcuYDtdbnrZzOq2Tg42OaGApJ8tpjdi21L6YigDpw3S7ImFn4iU
U3zTLKx/ZLwVU1e3ZjjUjLZqj3NLq52hd4dlkRV9t4/ttwjh2BJnqHow7pYBmAp014jZHv+XC5IV
fzQGzPuBs7+VkZBuXZugx8Z8E8qufGHO+0810cJy0iJHwdK4KhbFxRLYaIz9cvBlVs9vKdHsUady
uBgEXvEdEmd9E7WVXgTtOEb144C21efJyLT7riCDp+Zp8cIUS6290VLmb3MzYZi0K8uWnDQ2NLt8
bJUoII3RFEeG4Ju5Wduy0h1GE7tqZiWI474H8MfObQwZtGZ9yrD99SvpWHmaQ93KsZWvyEp/TFRy
p+upnVynpDTCA17Lqfq4jHX2NCZW8Ury/iXOsuke0Sg82VOV3c6j1WsBOOX1r6kFgsLOdgqQqRq6
PrmEdCGqX3VNJtcoVSy0rEAx3PlNoS+9m5Z99IJfbpsfcm0ERUhVOD9Mu1k+NXVZPi3xYvoxCqxA
9EfjHLpWrmPkMo0K85j0pLa8ltaK4WGqn32O+7k8xIvNrkOs8LwjddJMoGFOs+owo9z9FSwhk+1h
pgjcf3qMaZIAk3oGeLD0AjjOLKxIvTNSfXjE7T9lvj6YxddEH6xnzYo74hbOYORg8HMo+TA1lNzn
bB56t6L6sJwimoLCpchGtOLDEBm6m9hOanloPCuYjytSxTz0hRpdO3U0Zm4S15R4BcPoGVDoFhna
fY+5cgwN0BkJRamV7Q+KJK39lGDLxnirq2Ey+MVC1Je6tMvkXjW1+alKsEnEq2LG6p1qly12KGYh
HfyRGgDpq/Zsth4WTJhoMupahA5JruM6V7Av1+tAK4XBgTHqfiLLqYpD0rHh66hXZnZlMYOgR8i0
tPI7s7LuWB1rrduENqldJY6RMVIlaj4sddY92pi7iOCDSfmDjYwxt9aNn73Zjr6lTsmubefI2NMc
oCOU+wcleVSNuu3ua9Jrh6UxCozslt2g7ay6WDo/zbKFeBYz1VtCjZEelii12U3GKuOrPSTjsM+B
WUmCiNU2hvX6aPDYnI+YSJg5m3ib52AponPa5H6EKTjkSx0OY68vqnVDGa07d9LmtnaZUyZgJXNi
W92ndRn96DtrHvyhtXPmkSXEPqBQsz/qTTvmj0BmL/YN0/K4f1wcVUHFI+qN1qvHHJPNRq/pD3E+
6cTPK6v4BtIYWqPaaymlR8Mms7x86JOPdjqXH1nu4PCaGCtTFrzVkUBGyqheqYuDgzNCdWxdZmCx
1CGftaZ3dXPs2cFZCntnthEsxXQUTAdVTT5MQZs58ys0qJ/1sVYlBc2tSMur2IAX6XxkSIi0oWWN
akSxCik35/swUrzasfwk74FxSR8cq3ZxZpI05vz+AAezyjNrdKsNrHR4H2gdLUxxg7ylFbcm2RWR
JMCeZxX4+6jIYwATGNOzBlqS5hFbIrUIyOnXuOq4s06adHXD+X2B16kGF7KA2McNL7xU6zrsQSrd
FEGj5F4BW7G/qFp/NFIJfkomhx/n6rq1CtUaddJBnRyO3e4UxKaxdONEIuc8eYY+uPvwlkPr8cwS
4mqsjYGxIjDywUtrEEedBp2BveAq+2O2Ozxy1qKEZ9wyqmpeLhBl98/JcGPGz0w2K71lBGsRwtdB
LJhailmTILzhfMTRDU+StUMvseXzfOu9JsLHQc4AbnkCTVgKMr3iKcbFm8hmSmVCBIexwinMhq4u
ArBTe52zRwvCp39egIUmeMxjP73KkSRCma9qTL1TExxYbH7VEq/MfxjZ/nLms6nHSgSPRStL1nI7
ThxSFoHZPRT0tuj3LP1jhNl7LbhZrEQsLRaqpApEVOVepx9wa0g5BrbC1++DAgPAexG4z+dyTCCC
ZdfUuCpN7/9zSlQsqoAQZXRohb9fxuBgqa/msfSaUkLPLFNC8EBzHFliZfxrd+ZjbTRPUkyFTILg
gLq1hHS0C3yJ+Y4Ouzy6v3xM5xfX+ktTInheNoBHG93EItBqTb+OY6o+TqWT7iI21k+hgSed1egs
KAvneFnwBqAHNTWsSkYfAcQZZ1zThZ47SH1sNOkx4c3nMkN//NyB9QFERC65knO8bN0AmBrAMwB9
C5RRBNdkADUazQQITKw5p7mZXYCuPipl7KZSiOtW2FyLElwUbJoRlt2g/EpOxk5FtYuvmADzoyQS
yDQS3JQiorWGDY165NW140W64k+v0g6dRIyII8uMwY6ZCW3s8iPovy3Kdun0FEpZSM8fdLCI3x9I
hJJZagsbHCYOO+cw9yigwNAST0f9gg9ZpcNf3DpreYL3Dma+zMoEvSow/qDAa01+/Ber6XFLr6Wc
eXDGzB4LooMK1V2UditP8XLH/y9vcam4lx1r63pYyxM8mo1kbugCrbC2GRm7XXtN/bEtle+XxWwF
prUY4TYdp4I5Ywe1QCH4as3EdbTxj/GLODkgqzhXCpiWRQZwNc/0MCcA0S723WA/1fqDJUMIbB7W
SoRwWM2QEBSKORa92WVmGvTpk4335F8c1UqIcFSoCjg1sNNoNcf+0t6WshXPMiW4/65uazUugEPi
54QnGnbO24PbKJJIs/m1VyoIsbOJFS3NwcceNFV6iw0wg6vkxsPlY9q+EVZChKg5VrPjlCX0sJ/5
UBmvcw+RO3nB6HMeoEdZqUp2bkL47EdmDnoHeWp6bUWqPypXmvTjS4SI3Gxagjm5MIKfNMmr/RGX
rWcuXyUHp+EDv6+EvXMUsaDtJBbgnQlkxNgpQwKK2Xb7ms+2F37i/z9PzeY/ZmVtM5ZwTlMLU6jY
dVF0O7Nze+cvavTvVRKjpqrnWveGbn+ePT4Kja1anvMMRgUsdVZ82bz+RksM8mxs0uLYdt6FeK+V
WVaLllvAtseJywXyBRTLg3XPuVwVX3ZxbxrFSppwhjFTYr1IMYZQA9EJBt7EmxRJfiUTIRwgiJrD
ko5QqCc3OiNej9Uu3d/cASs1hOgZZn0atqjBBlmmBpOqXeFt7V+27c1MaiWCq7m2tqbO9DQFIH9s
H2Ib1N0jSH2zn3l229FXm/hd+XxZ4Ebr/L0lCNHURJGuWsKatyuJx3njpoMGnjq+Y0DZSWTxR86Z
4660E8LqGC957/CJivTIN8onp2hfHLmkv3LalSAhtPajki7oEgGtUTR3Yd88tKHixiD8dyUa8V98
SSMhphINQbXQYdn6AHK18GYOYq/eNwflY+6qnvIlOfKJ+WgnI06QObDYBKvGVHHaEEep8aXUXr4L
/fkDh/Lwlt4ieR9vZsS/j1PkigKXSGFWsJPAHl+xJNhox5Pm7JNUZiAyOUKcKJehakbsngWfRuIO
eCQNx0m5tgxJ9VLln//CVxOZrEtlsnuLQp826K5Tr7gie3bUg3jnBPQG24COQ4NmM05S2j2USRZC
iNUSPR2whj1oov3s4HKsQFZmfyTp4ps9OiySqCg1EyGeoBjtOK0DM5nvR7AN8uFW5BhdwK8VMNgf
LruDJAhrQixxypQ47QBpA82OTZtcadXnbpINH2400BGyHJRR+cyUejavm3cs6pW+AopJdfNjA3JB
TmWIGTB8up15Fe1kmO3tIAkKQAgkfOxVCFy0URqCNVtIacFTUpyioDSQqIHLkzeYZXRVmzFlJUwI
XnNPWUUTnKIRdn74k80P/VShFHJkoeRC2zaPlSghfFVdozGNwRyVQx9gY/GhuYquuwCZ1C4MZN7N
bfvM634LE6mV0ghAvTyBMHXSDsxWD0STxKlN+1tJELKaeC5Kh9WQUKWnClyh1mO/SC5omQghRBUa
JtRRyakCCyNspNobfPF8KgtQ/IdeOioxmxlMxloH9hYff207BWnNGxVb5MvQLzKFhIjUVVaoZQvO
zNYwjJ57VeeBA05yT24G9tWH4T9ildaEMUFXkAvRgAadEj+zZ3Q6X9FwlXweie9YQgQCQ1jJxhaf
R7M9pbdAM4hK34vS3/Uzk3Q+NlO1lU5CTEg10sZKi2+ECeus+xFZLkHxoVTv5/5pGgMD8z5/EV1X
AoW4oBkVJj0MCGTUzSCqN/aNJmX+kZmeEBKGrCwde4aU/v9Iu67lunFl+0WoYg6vDDtqS7Iky+GF
ZVs2cwbj198FzTkjCuIhruSaeZlRFdduoNEAGt1rnf7hwlVu06PqMokHUaBb3QxfDOLvilVUyFqR
I9Cl6anOrpP8SaEYN9lBo4oiNYLhE6FxwSEcSVoplIUfyKrkXllRpw+cQMG5F5mW9zfLsT3q3x2D
vzbGqJigOgt2RU4+TZNWOqWcOnIu7badQhTCLS5UEKmeo9aCx//DbZh56b44GDi+5DvbE5X+/Y+t
98UsLlrIBRlIqQJthCYZUwAxHpLWpX7zI/OHQ5/gqVEQOgTxiS+wUWmVJKOMgWzHwgH1W4h301Ck
rCoIGxYXNtRcyUOrgNMniWMQig6dYwZhk9yZNJGQ+looBDEuXn6NZxFtbr7CzprMqsThpbRvTegJ
yrWTEL9RBVvI2rAtYbiJGmV081roTvXtGKnKm/RrKGJbZV/g9yjUt6KxDNVIsIVbT5aG3BVO0jAk
TZ3KPHf907ZriwC4rZZAWgECtMjsFnH/U03RRkCUu22ItVFa2sBNRqrLwQCiTuRDwRC/wwlF+9KT
aa8nwbt5JZEWZyLiYEgEYw+6oF/vgJT2Rl1ShfVfQB/YD0WSKKuWvHxf5t4XZaOQbfBx4cRgg+sw
OIPu0DEG4X13dU5kvCnJKM0FHQO36RGrH6SG9VVPeBf/QxyWLpjvrM6RG+h3NJC1+EjrEhu6F0xu
3ysoSAwaFZi1saurS1YKeu3XNobl97mpMasOBUE5HDkwr+PqCuK5nqruaXWW296Rq8/bLre2/hdo
vBx7jrIxUhNYU6JEaJ6vq7rbtdKtbQnZHNn6eLNAX8ZN5RZolORVTlgqlmnWqF58yjTUvQ9ecyJH
9bYo3G3DBMPIy7Gj3iBU+whwcaS5aXVd4Dqd3lvW76E5zuN+G2zt8LUcRW7h0pz2rQFuG1zE/Mh6
iOIvcXGXUM3Vf8Tg8It66bANuL6+/nVClS2MxQmWRHaVKzIACepLDcOVJdO3w99/B8J+xAIkjKJR
HhlV0GB6yLFovWPG/jaEaJa4nQ6687VUF7Ajy0O3LE5D8VkrnNwA2ZXuRp2g1l00aly4iBVrUnI2
amZ/br4F5QUVl9v2rL6igEuLVSCBdB6B4vWYEYUYBSQ42FVJ/cWusPQASZEOMqkt+MJYctGYBZir
QVBl3YAyJJwVlZumOW6abKYsnV13ziB1V6pC7rfNWo0SCwhumpTGmlppRCYsU3IPtYzE7LxpPBNR
gkiEw01QYE+FmQcwpRuguJl7VMs8qu+IqOJJhMPccuHZ01BPVJJhTwQN5YT6fUz9mHgkTP9ybrhg
3su6FDYZGzjksK2LEQhufase/TIxGrfP2sFoNVKH79tp681KuKO94ho0EJghGC++AyCmJbUiRqjU
t6dMv1GH723tV6LlKXBkTXk9K7aG+u2AvW31wUWqDykVbAmrlxPwvvx3pfAi02AjV+nIaMmYrIHs
oUPjEuxYlo5dThTBkVdkDRei2yBvi9bGmFVd9qSG0V0QiPIYotnnVn5AZiPvZkCA0r3Urql0kYxP
2yt/1QoNbgpFQtQS8OzgppIMcqrjUqzGKNfsPtNRsJOtutYCgJt0s2uHsGOcYJLS+fSpNlM3KZBu
749/Zwi3Rfcosk0GAzh0kt0ACZ+wD/xtiNXpWJjCz3g5qXbLaOhCy4sTyOneW8nXbQjRaHEznlUQ
ZkkUQGToLmgLxPv5rPWPMlEEK15kC/shiwgZjVo+kBFAhdb7rf5l0tGARj8SvRYDxoX7SZ8iqhHM
SdxATSkGAWvpUmH2knnQm4PnAoUL9mFC2z7IYMpkeExJIsG7Sjo45qX3VV/c3ykaOS7kZ9B9iMYZ
cHptesEEeqLOG2zBgZONzIZNfK4qrOuyDyqApG3lNU8h1Buq0HDixFE/tFe+DB9/ogmjDL2c2AH8
UDGuuuBKB3uLFLU7MLMKjBI4N5+kMoNyKpUOSC2lT2UVH8xZuRQKGKOl5m57Ha1vBQuruHCgg40r
GRmLY904xokVOPSOeomPk0ddMaeraLq4yKDiKp9LzDILnS7Z+CXOf1gS2hTqi1R+2bZM4H58girq
5P88Jo7Sb8n0lDR3RkMQHEQTxQUHqHnHtS7D+0K0Nw7kVk+G3fg9F1FdrE6SLaMxi6kMoPGWDesi
CJWhOkwRW7msCSLb9V+kygEhQHyc/XJnHydz9/6xW+JxkaIL5DGNauTdiPrLKPZq0jqR7W9jrLnC
EoMLD2kX9NRkHIdFA1pKmxxDYnzKYlzALVx6DFVg0uqFZIHHc5I0Ofi8M1YlEnxOjkxcnlVATre/
Oq9GrQNanj6wny/xuAuQWvdpr5tIyYbNLowOJro8jN4x0Cq6PY5rB5MlDov6C99oUuR+B/YwMAVz
ep8mic74xjLB8DFP5uPsEoULE5KM7CgqsHFqGM6p9BWaADtNPSh4H9+2Zm3VLnG4AIE2tXIgDWZp
Gr+XvQWuaXTdITT9HQr7FYsxIxm6wFMC3+uaHUTAR3lvfqTwaWkIG9AFxDyNQ9izUpd0vpTDwZyO
QfyXc8JFBSsycHlr4GFSal6j4fRZ0S247j6ShV+awkWDibaGVbEXGrOJvKxX3WYAU1ZEULWeXPf9
B8ptl2hcXECfZWvm7IWGvUlq5dUgPeqDYG2yb7zxZgVEb0x4BIyG3PxX6Ko0MnDv+JpuHLJfxvA1
SK4s7BC69A0Er3kksGl19SzwOGfISK8PwQS8QvtFhkcFnT/ZcNBFN63VxbOA4RyiKcNYDlmVmlI8
Sqmnp6HzfiEmJMyR0vl36DhnaFU5a9QcGFAR1Ep3pIKsr2iouOmfjTYAXRq+L+XZZY6U29Kun6I6
hWy5SGNeMFx8bn40kqQFIxG8QP42YEeNpdLrQ/qRWKOo9rMuDFJhXORMYyJHXYoXnyk9jCB9y0w3
gDDidkBb3UwXIFzY1LM0tRs8X/n1GPY3UBobfjTd9CCzPtZcijqvR1WzIFSvn0oWoNwqKmpjaIMe
oPMNhZIaK2LKzq2n7Kgb70wB2vpkvQwjt4TkWEFPfw2wvvmaoCw2T5wy+LY9iuu+94LBrR90zupo
zwWGGXzvqZtZ0DWzXDPL/3K2uDXUQ6UXREHA6ULFGfU7OQA7+0OATs3G/EDpDWj6//U+bjl1Rm1b
wVDgnqzfJfo+DU5FJVixq4/PCwyezVzCrXIMmfPRXfjDOrG67z53MmfasdLv4rPIFUSOx9OaK0lu
djmbp//qHEv3UOQGiU96E3qWu+0UAsezldcbeZ3G8z8Pwxa5yg0Ijn/qQ0H/ngiCCxFyOUe9amGS
ivYEHrOAoE4gFYUIEQgXIoohMYKcgUwD/O5XizcZ8pGiABtZ/WdpHBDNcGdeKcvbaibAGMabFATS
7V0rOvSsmIHnVFlGyzHebdHq/no6MltuqqGRULybd4bXF3N8bRMp9CLQQQiyMmwZcqcEGURY0ApH
YQUUKjlr7DFuq3QC6a02f+9BwmbSxxrk0eRTGic7/QP3ITxO4ZKHpwucSCwu+IAJAxQLMWMLJldo
R4xBaZhI34LiWNh/tj2azfQbuxZIXPjJQZiHPrO5AGX/TtJQ8ipw55Uw+soSboriMUxR8DcUfqtB
O4FYh74I8JRVuFJafCD2QLcFHqEZmoqXR+Yui2M2RZdZlg+g5DEuZDe5UInYB8hgxB3Us5HAOH0g
GrzC47ahLtXBv1AAr05PcnmM2jsieole8/ClSZwj5HVSGE3CWIbMQ9YYDvI/vfm47QJrIfSVHZwP
kKxSJKKBALvfgX4HTY7NwURbi+yWeJnrRdR8ax63NInziHnOtD6jMGlsT2pxrEUiFILv862hpNCi
idqwpjIPenRDRfeFtSlBaQWaQsGvBj5+zsuCsgWfS4UVE2o7FKcR7VyJHsje7KIoEmREYBBhYEJm
YBN67cmJYRXKGFsxGj7y2mX9urYvf0LK1OuO1BVrZ/M2MTwbL7TobUTEVp9/z2Ll2EkUq8ZoR35a
XTXxw6Siv/H3tpfxgQAQEIHB2y8kOG0w0HLTHgS2VJX2HPszpqZLjlSnV1ELoohW9KixYowNRRCQ
TRrIkIH46fXg5fE0tjZtIz+vdk1tOP33MBBJTKzNEEiCQA8nMbYTNI2/BolD1eyVEiCtP3ro7QBV
a7w3vBFy4M0+9GTB0Y13aoweChUR2SRQ+0OJhoPTJlWW0yGM/ayrHSO5Lmph2RA7WCx3Ah6Ci2Z6
rTWJSQGhgZYa1SF+eAqvZrc96uBwLlxR8FwdQbw64odDxRyqnJyPN4mENqp0itBsP39V/HZvedRR
9+YeOQW4uKiGesX/bCwqCWqwjNKF53QnVV1RkMhHPlRODu3cXWZ0pzM5IdCqvvOUyEYS/6DoAKrZ
5htdLEklbaKOUeyT6K7QTadLr+ThvZy6PAjzmMWStaQ0VpIWIHhQdRQDzIvR1zJ92F60b7YGhqIj
zuEUh2vDG+mbMSqgttQzp9iHh9Qn171T/2JbA+t+V0RFG/zN9RkNvGYgvwYPNvpGXtsUFXkJFjdQ
yEdK6GTg7zVA9lCX2T6LUyfSlOO2dSwQ8B4PciQ2VbKJqhruqA1pIi2P9CoC5yi7sfaHxu+uxEwy
b9cuqiA1RFfTtkEqwXcyNbNuK3VnWZ6UmJ8NOcWWJ1pMb0PeawjOGWLIKQ854pQ3qpFjJV6V/46G
d9YJoen9lRlcCMrTuDVrCoxB/TYkezp975TP2xMiMoMLQXEGDjpKbcuDY+8splUQ0B1kpN69Pl9b
wh2qmmLs8F6MCUmn0JOmz3Z+hsCXt22LaNa5Q5WK8rcSVIuWZ9NTlO+bwd/+/jOZ1mvvfW0Ft82R
oae2VsIK+4BT1HXhJV76Od5bBVrHUKXvxF6yz0UyJm+j6CtQvjKyUfEU2ccATcxDEj7aGcR7QH3Z
Cm5bAkfgyyK7UhvHpIQjZJn5VKB7K9CiwUm0++0xFFnDXedJ3edZmAImTu/b4D7Jvs5z6M2iO5bI
Gi7OpDGV+xC8lF6VSFCrO1lJ6RSV4IQgsoULAVXcN204wt9oeFfpV2B/dGTpIJWC+5zIFvb3xbZD
wjayKQ5dXqA51XSYv0siAiMRAhcEtDBW5zbDaDUS9euw9+Yuug4UwfJ8u9W8dmQuBtjZaE0FiwHo
UvQgBpWh0h831L7dhfLnbS8TRAKViwS5VUl9DQUsL9Fk4lBCbwy7udvGeLuVwRydSYpCS0t/cykx
onQcKQSBPDTx/wjVQ/U0tue6kk7zZB/iX7MsWDmrNkH1GKkQMOBCkfW1G6ixTsdx0CxPT8gxGqsT
hFsFidFVP1hAcH6AwisjrcElhPVo/9H0B73OQ6ewRc1UIhjOEdSqiCuJAAbl0Kn12CleNHzanhzR
YHEOELRt2KO5zvJQ/rYrO5yp6XvZ0Z4358VgcZuBZBQJaqxghSV9GqO9Ye4LSfBuJbCCfyGJjKSo
Ww1TrtXJ0cgU8EgKEARTwRNezEkFAtceRoCI4ltCTKdtksLtklLgvG+e/7nRej71LoKY1EWjIoOq
3Rtc/ZftaG7tlm7zM3XTo7GDQEDhvreNjkfktoA+ChKZgKXVyySzdWzyIwMBYzobe6trXdIHuzLO
n7a9buWChZjw4hPPo7CwUkGjpdEwKymOhf/hD6k9dT+UzoRcvPiKJZo/9vcFYD7Nc0NnGEkr60Ct
L6UJQrNQsM+J3JALC31jgB6rgVVxknqt9RVNfPvtgRMhcBEhLslYpehn8aZqciZ00Iia40XjxMUD
EmcmrVIAtHhrtL4aaenUuiAZKjKCCwjaVEx1EgMjsQ5ztCtEJTSC7/PcFqE6Ba3FNoA+vuunmyz1
PjAJpm5id0Fx8psMmNwEepmXKpaofGi1OzsQbJirc7D4Pnf0g5KwAQpefF8fkxBaGpbbh3PqlJ2I
9PFZ2e/NOX2BxC39Jh2MQgETsZddocgtAIdU4tHzeBfGjrmnP+ijZjuSVyHJIkp5rB4KFshsDhfr
ERzKYaEx5C5CDWkZ48EiSspvTQd26oCcI+muHiofdDlP23MnGlsuDiRy3jM5bcSBwroMKji1R9A1
Qkx9G2b1xLswj4sEYWGUkZwBhlBKHDJHDu3r2oGQ82HMxuM22EomBNF0gcZFBasddTujQJsqcOaB
/HJP3IopM+GJex/uRF28ojHkYsSUmzoeUrF+1em2G504vKtFigKrSxgiHjg2ossVaZDX7hFoTaqQ
rMNRvr5ugvtQ9Dq3PmQvAHwmPi3rZDZVAMSPnc+S2PHevHSe+qywInL29U19gcYlj0BJCvLMEWjD
yarANPJcwToe6KnKHFI9PwFVe9G+zmb9zeJegHJhZI5KqLrkPUDpDzP8YTS2030zWzxGqvVHIiJS
55BzkSTGqfJ6usbM6HpSj5iuzK+yq6b5JfBwFoje2vICwLmcrXaFaQSD5SkXUKXDxceD9VBCg+Qf
wiL7IzvUwh7O/WY5pIkRYeiiwBxHxyqSP30RhqLnprWFZDE6b+wk4FDjM+eWHIPzfmjghJHi2JbT
jCjkELU6rp61lihcLJqszq60ECjqffwDyZhnbrj+RP/Ye8hB70VVD2tLdwnH+UJiKhO6BACnyac2
uxtFTyhroXX5fc4VqrROhzxAT5sUW7uYxm7dKnu0mTua7G97ncgSzgt6vKAmzQRLetUAkxqO++ph
G2FtiULDCsSgOjKwOs/mTkFC2NKIQmtA/hYmvSd1Rzm4RWWcKw+CTWLdmBco9vfFhmtpXRpFCYuo
0qGbrivRY/q6L798n/198f3SirJOGrBksqTz7Pyrrra+ZT383Xhxrkwgw9CkMsZrjitXrbzSeiyK
3120n5Qf20irRyMUbkiYFWTg3zwBTaUGEYhmgpvtCQQpbiY32Gt4fyZuXrixO38Cbw94douLKPas
+sQCmAvbhVlbwRwC2Kzyx9GwJneYJD/BqnLQCfuU9aLXmvUAsUDkToHlEGWFlQMRr13gw0z9+Qtx
dX8+seBKbt//XmhCg+FlZDlP7Kyky6BTyFLc1MkmupeIKIO26owLCM4ZB7UjkmZhPzLL+QjhUo9O
iif1xN12EhEM5445jeaUYnP3jKn6UQTJISkKcFnMnb+Ns7p2F+ZwITWOu0qfMoyYVt7q06UUFU6v
htTF97mQmgTjIMUgtfPGGJnT9G6Sz2H4A7IxglOxyA4uoM7o9ESCBnbkkwQe8UAuICIp6lAXgPDP
AIUcjlkxwJiy/iXJj1RYAMEOa/xZxGIa5qAu0SExx1kBGWnapomMs31VnGtN+j6BlBp0Tg8ovDgb
Svwpsck5UHCUDKPcAaGtwOvWA8S/+HwZo1kpXW1B0tiL1F8gIppa0+nTyFGhxqNogl3jf8SGFzDu
5Bpmg5YbA8Dmm/oPO3iFPtTh76370df/H4eH1ZPyYnD5Ksa+r6A80GJw+13vKf4D9HsO4RXjyqsc
Rk0pqp17Tg1uzCb/9j7a+hjECgyUTvGh3kd46Kd+dJCEyi3rfvkykuzviw0yjPq+hfYVjuP5PqtO
0eRtBwnhVHFBz2wCKSVsqoxL5zNbiDt8i4+Wo+2kQ+BKgnbp/4GHVDeEjW3N4Ju9bEtui8jAjp9c
yb/UHSunDXbks31huoDJXiRxzJbV24l6geOC1EyoPgUJC1I7etXt8/14UnbawRR4/Po0vcBwq3uu
2StGi5g+WjdReQxKQSJ5Pdb++32+vUstcLCYbJzDymk6K/msOgVJ9zaFrFZXzYKNQwTGr96ywHWt
BRgTG0ymL1Q/TSBQoLng5U3kCwZ3aIn7WK0jC74ARlTFUfz5gIhx3aIoTPXp53j3kaICS34ZRf7I
kmoTIQoMy0MQB80Q5kOVo0h5eDVJsEThlqyC61kNGg12P3P/aURGDfzstB5jRwt3ImJ6gevx1Xv2
ZM2zBelLr5zVL4lhOpAa+rIdJFYhoIyKqmSor4K8+3UQisG0ELUJvNvURo/ojElR1Gu6uk6h4w4d
MjBVoc7tNcRQVtU4FLCC4JmX6grE0C65fTUTtGL1qiNb16Oy27aKffJNaFhAsmWwCK16jKKdvMG1
wBq/d6GbdT8sYcJodSktMLgzWICC8XgMgFFOqHR1yM0AlW23hjfghQa3nnNg7dEz2aDg6ZDst+2T
ReBc7BsCSckYpYcXPlZXYeyqqkvuGc174MXuAHbF8owO2w8+m1gLq7loCDYMYkSEXbgMDZopWdo5
rTm4hvVevkP2CLUA4sldyy6bJVwM2JvADYQj3Vhq/JR42+O4enJ6sYbnxlDkRBrmmYHg9SeBznst
/zZ0n4XE6r2yU7xBXETsrbkHC0+L2NH+NErbDcLCCaD+t22RwPN5zQ+aNUqRm0CxitsOL4QJKJ9E
UnCiUeOioF0VZaV2zAewiUQkdbTIcOTpnE+NM2uGYP8VoXHhg8R63PYp5mhqCtsL7clDB8CRTKCG
NAIccq1WMISCtcVTvhpKGcSkhXktlO6m6tpML0mFyGUKcESGsb8vgpSsdQPOf8BRcupZuJZktHMl
5S4vvxW9v+0Wq2F+4ehcvGirRu4yZtNMS7Q4GSAH+WTHtfoRGAg4okIW1RZviklrY0rTXmLraYog
EEucMcs/BIHCb5TGgjib1yWrq2LWaY0cnJ5eZcU5ig7bI7V+csELw38BuHVagFZqTFi6ku7kX4y0
gPjjXe8aDnsKqC4iypnVmVnAcQcXMPZ0OkmQvayl8mKq9Vkvhd1NIgxuwaLTvs0lDSYp1W1QfTJF
3rW6YjQTveeYctvmy+WlrDaLekDQgSKz0/UeuB6dZvbbd9OmP8fQFyB+U2iRtZkDtinoDjTPINFd
gv5J2qmo730v9TwPxZ2Uk2juzEjGmM1KTQ5Vk5dgETazS9FNT9sexwLYm8PKwijO4aDtOgaditGT
J9mbOk/uNO/djSDP5vxT4s1aeVUu2ORqWhuVimt0VKiuqV3VYefp8/7dlkBLFTKkNrg+IBTHHQ70
wc7les5tL5BPfXCOk6sy/bQNseLKSwi+sGcMEuj5haXtoWGmGa/IB06OyDbYKImXEMZQUP46KOP9
O1PVvodCjgah4JP6uxsET0lrAWYJwb80KiG6+FUDEHRXHCW/8KLUbc7dzt6XO0lyQuHdiP1mzsFe
AXKuTNF2GtIGgB1JD6Q4NvnvxnzIpENunGJYmAmKr1fnSDPQbgLxW7TqMIdfbGyTXdZRTDsCweRD
OJ7sD7xcoJ4adxWwHstvJW/LdO4lLYI9oRW4lVE5Ziko6V3Zml8hcAGzVoooCtmIzfPo9O1xSn19
+gkZBZeoHygdfIXFjVaZ6IjMUKr2Juu6KY+W+UOrv2wvmpUIgydYyTJxpkZehu9upQPNp1qlBIfC
CMdBkJRTVJEIrvwiEC6MaVEX622MWa+TL6N1Kozcjd7NBIYw9soSbrecDHkc8hwg1JNctgEk6GWa
WR+OT47v1ZfgwTgvSGxjKPBMBvmq9KrSz+QDV5xXxnAzj8Y/A/OC72eWcZaU9ICb+E/bEJFrrC7/
xeyz3XuxHJs4ImWPqhNkUNkNsT+oe8aXKKINWl31Cxhuh6mGWKJ9Axij3DfGOdA+srksvs8dYaNg
gsq1ge834R2lYOj7IYvquEQuzAd/kxBDCTAhsWrdalXtd/lwzC3V216O6zvAiyn8MaYEe4dsJMAx
70FvXxzN3fwTCW5Xr9wJDLPpTpQvEMwNf8/t4rhSExljNxfjvpZif0zNz9tGrZwBl85scsu/meXY
sGZA1IgvtXWewD+tRqOjifxgNTYvBo8LAWEQj/ZgY/CS2HJkzY3Nq2a8sxDSglFEzykyiosAUxy2
msJi2qj7mvbVsh/NNnMKXRCf1x45Xg0eFwmGoMtKgy3R+abDuTZy233uSrfdroewUuITT3SSXvd0
7AaaiWKTNzLbVhNlEDZpsJi04F5PbMeI9GOf/Nn2ifWpekHhlmzZNpKJUm/ipcb4WclKbAjzpQEv
W2X3+0IV1Tete/kLHLd8RztvzUyvCSptPVCRRtFHdjgLZTkQ4jBkVDa8DqRxjx76eJCIp4d3s/J5
qC+2qGhi1YQFBBerh1ipIpkColc8Mz/Mf/t9NmOLvSDNh7SqSnw/ynZ1edUNuw/M+OL3czNOmsTW
+hnfV5RP/W26V5u7UflkvZci8XlntjQ2CSZ0slQuBpBQlvrIAAzVID5WfwnUP0n2c9uUtWQ/GsAt
CYkGMDRofKahMauopsVI0LM27/Rdu1cSJ9jJJ/aaFXqpIAasrsgFGhc/J0Tlcmgn7AnjTg/2Yx45
gYhrWmgSN27NWDV21w4EvQRx7cZMpdOd7+QIlSt0H30W9S6urv+FTVz4jKrCDGmLEWzKyrHH+2i+
q7oni/1HJ0p8Ms96c8lZYHGLc+omYsw9sLQMhfypV+ffNM0ZumOlfBrMh23fEIFxy5Qos0ygLIgb
SPEk5y5K192c7Fq8S5PBSaXS3YYT+Qa3amu0pRdKCduohTcGGVUlidPS49+BcEu3tkgj1xGbrHRH
wXnf3E2mIICuH3wWk8RF6FpWh0phS4ppCxkgIqA/tSP1ZTdxlLN9FMlMCqaJTxaEKR0CmQKuxbQU
3UGSdlJ5Y6hI5nY3af53A8h3BPVKqEy5BDQj/5OmqIUunJQILqYCT3he4Iv4HU3RbPU2czzNckot
OAV2uwP9jrftC4KF+zyPCxjIF1WRlcxYTP3nqZI8qweRA/laGWcS/9qGWqurW4ZZvvNnaou8l1IM
m+70IKdo8Xrracd8gB6i5YSMXuEWDfYtCmeEUsxsmW7EjOeu5YWZVT6bsVxhNGUb2l3SXYUEfNuj
flRUGcGC9xYQFy/AiR+2mYw7PvXmnexlu/A7caVj57G9JJcF4WL9EPHvxsUXX1OtwhVZg1mSPd5N
Y+LVZrXfnjWRH3LBAoQOdV0pgFDbh6a+T8yv4sO3yAwuWMRdV5Ut2xGb6ltRPmYi1VaBDXxXkFrH
pWJCxQ21tuCWO2nhXSdqQF41AclQ9J7KpoG86OvjVjyXEqixYIJMTll7HkWloYLv8xfJXNc6VQ6w
TiPrqLfXlegxRPR9LnMIGaMOZOH4fpwfqLYvg4dtN1pdgMi1QmbQlpGd5jY2szShkqaruCCYX1Xr
YZwvFLJ9ogLx5zj/ZvktYHhv7ZN2DksFIWYOf2YptIra6Wj38XlQKh+8b746NYdaMW7nSaTOtn61
W2BzLmDIQdyQGiair+RxiF3zS7m3XXk/7GpoE6JiLrwXERKssS2ApObfYeU1RdByWNdxoyEA7Odd
ctvtk5v4YjyERzlzEkhqhV57GETckGvLCVK2pm2AsEa2TOZLi2AaVe1sSqUMX68ucecZ9bEUNQGt
TuQSg/2GJUZrVOiewLk/O45QFq8v4b6+Yq8/H7kfL4G4gN1EeKiPRgCZQ/1zHPH8q9rKrohi0WPA
2k6LYkJ01KMyxnoj4zaRIdWC4HlnGHxGZGT8YaVs6gUpx0fVVZzI734mlw/0ZCA9/y8sfzLKSRRq
uoSEA9F+VagBsw7bC3vdGV6+zwWOMqdWWRYwKzYrVxorJ9T+0ORxG2QteiyN4K5MyNIDh+1zVXRn
Tpe2+qxYxzkR8U+KYLhLk6G1rWIQ2FKNEIWODlCedaTi2yw6Ca0F26U53AKy7dgaoWePLH14HLp9
JLr7i+zgFk+DIni9Yq5WDpqXzfcDzfxm+JGJwq1o7tnvWCxSyVSGNixZgq6JfI1IjpYqu1R+2p58
0WhxW8c85aUUzkAZ2vIp1yzfqFLBYVsEwW0bQ9BCWJpNSFjchtm5tAQZBtGEcFtD304obGYvPyPJ
LxluJUMF0nhFDfzOJB85gi68iz/tGHZu0kLHio+uxp2J/kbSuJqTXMu+dIgupiCuCYaO50sz5SBR
NfaMSuM583Mjz8Dyb/3ZdgGBoync+tcDWVM7BlLov5TplNaVo9SCg+5apd0yUvKEWHLZTpIaIsi0
0BhDIWv6KdopELHY/SOJW7jkgdXZ1QLfE9nGBnixiEhdmxauejj8Jle9fmmkSyk6Jogg2N8XEClS
sxU6XkGtQKmjqfcd04dqC2d7kgROrnDRoFKaGIRCGD8w8UPvCAL0ZXGOY9+077aBROZwAaENRkkf
0XXqyfUl174k1VMk6hUXeTUXEIykBeUhs0VvDk2/C+bd35nABYSy00qYgO/P5hGvT1F4aQNvG0Jw
3uCbYcoxo83AgrNeWG6jTs4o925BYi9Myp1GYsFVVDD7b7ix2hoC48yiOPszQ3BO/V4GNzT+u8XC
K4XWkKzIGg1TX2XfI/UQWsdmFNSdCLyLzzgbahGO6gSIzJ73Q2U6WTpcR/QDjV3LaMOrgoa9RWOL
ZSTKYm8qh8kWeNhqBm6xDfBSkzQdNKhAwQ6IUj8zA1wous47xrKS4KyJllaBB4gcjlv/ISmtQGap
0ki61crJG5pPgfFQ4wlS9M4t8jUuAPRJRmiUAmmEkmJd5s6sQ4g0/26KNC4FYYDnyBozCdtOijFs
m1928dTp++01umqIrMiSBl1nwzY5QzSphuRkgMSEVl1Jee6URelUFnRof/8dDhfOaj2a6vQ5G2tn
zthf0/RiaIZTUgELzuraWdjDhTV7knspn2EP8tgeCjg9SgMPrFz+X5nDK6pFfaJnasUSiea+qo6d
XbvN/D1IRSQpAnN44s8Rwn1mzF4aTMM4t2j1C1PpPKiZ4Aq1vlRfho0XU5OkuWgrGf7cePIO8hte
cAwv1GHnDrq3rkU1T6uPQ+CK/q/b8Xof8ZgmZVgAjxzsG/belbvJTxUMt0yeQFSRIBpE7nxT9Gae
6niz8ZpsFyS37XjWqOjIu7pOFwax37A44KDXqSmJjonKjtDxdQpEAxdHt9ilPjMqTt3AVZ+2nVBk
FxfugnxKQAjG7ELXrP2nqx9aQxRS2brk01nLieLigzGhIfw5pA5mcqKKvAMf9rkikjslhk/xmpeE
jbdtFluiW5BcqFCqybItgqHUcnSLFRdJuabJLg73WXIvqVdaUgoARePIxYwc53qF9HDGdroZ45vB
Osb9btsmAQTfNtsa6dhpCSD0+pJln3T5ZEXf/g6CS4P0cVh0pQSIrjpL8X7CrV5Epidwcr4/Nksh
cTWwTLwRy75iQI+dhIIORdFAcQmQcdLiptMw+aNypYWJY1hHo3/cHilRtLOZnYvF2jSBEVQW7IB4
VnjNCtVY5y14p4yb2c/8cPehFN9LdLCZ1QtAZejLTlZgVV3cZoljRde0EZx9RAPHBQPQKEp6zjIu
ORKI2lQ5E8jBZhFpjCAc2Fw4yMYm0zIWcob6WrYfWujvDsGpq05pWruGKTgIs9/8NhLoIHfXQJOJ
f18PWxVJfUY65BGs6VjJjloZTqN7+vhV4A/s8r6Fw41dl8uzooUYO+Ni7FmlQngZT/mRBW78P38b
bX0RvRjFDSEFF3apTihUAk2+12ndfiKjwBf+h4O/YHAhNJDasJkblFxpl+DS/B9pV7YkNw4jv0gR
kijqeNVRZ9/dttv9ovDYY0nUfR9fv0nPrkumNcWdtv3YEcoCAYIgCCSOLTrLTT9/nbzZR3LkTCUO
dPPhgRND/p+iBA9qZFWGaehQFAh8p6/VsdpFQbLPidfv9F3po8w8kEBKVlEsbK86C2MgekiozHdK
fqeUu+takpgeFbxpviTzkicwCbW5acK9NjneSA/t+O06zPau/blwVEgrkSzGdUWDGOg8jPDsTL7m
sqNHphyR5ydL7Rzj4qCckbr03jxVO+ajN+Mv9VlBF4AWyEtAt99OLvZAufZW/m6wUjsxuHZ61n8y
QfHdRN1Oj8k+Z/aRZJM7JsS3jQz8m/MfKk7wGSkGoIFFEtC1dirTfV/gPUBze/XDdcX9qLC44jOo
4DPw1joThb9qlGGAsRAB25l+2AQqzF0+EVhm7YLPwPSQnCCfhfABzDjsIKXpkn1f8Bcode6GycD3
zfTMslM+SVK0MjMX/IMZtUVEByilqh7H8dC0T0zW8sqX4Io+RGqDAvMDe6IDgqiRm9vn3LzRnMiL
+SyLv6/rXiKN2OJAjXHpJ34nL4sH+2/GHkPZ46MMQXALbVVFRjUhc6aMxo40/X4EUWS3qJK9IlG7
KQRbi1rG6G/hNjwpro0EU2i+L7bGjAwTRkqsHyfVyhMYZpc2Ks8BOslT0rxp6adFOrRtW/UXDMHb
0Gasio5fJolSwku/tDGeAhtQYoO1xZTkF/7laL2AcdWtBBpnog9Mg0DTrsE5lz7mt7nXudopfQAf
yGfn5bqtbavoAie4mWaY66zn6UYUvN/MKpqcomx/HWLb2C4QgnNJjG7unQUQcXVL6oA5D3UnSZr+
y33/giE4GAzmzpseTbo+H5dS+OUH83PtW+gNAa0OcWUvztsPKdoFTvA3ibHglsKbkHgbSgIy0kAJ
licMA//nNt6YXnwLajVfVhUuWUrx4SvvaOMkvGSucr444XmsXizl8EfaEl+7zAhT+KIflUThJ835
TNkhziQ2zm3qd1f6c/XEty60n6pKYcEgoppgzuJzzZg/1edR1l0hsW3xuSvttKjK+cN9NAWk2bXF
8c+WSvALYZflSVRDGykKnC26h0d1ySSpM+WWe22xBH8QY08WFhdiKu8bzNczTkp3o9T7OtzFsZT+
i3vka2iCO7BHJJqyCWjzSdsNL7UX+1VgPU4BmE68+SDdSNs3o4spCL4hC20kh/lNediNGDh/0ECt
UwVa84MoPfH/GE/wE2QhGLfFixe1e/LaHbVDuld7t/d5Z0r2QUqNKxNP8BPKQCZWU8C1pz7ojsUO
ASNzm4D3rDkPsh4/iXcQ38NULU8WwpW3mIEdfTNiPwSv4nWbl+xd8REsNw2MMK2AEWL4Xlvd8BFb
ZdB2khvmpig62Md1Yut44xGuR4uhhlkUo1gPczoxucNjDZLFpWT/bp8aKxQhDKKRiTyxDpTsxowx
7Y/fY8HaaGP2GlKquFReXzuZUEI4RAqzYs4PuIEF5lI/DwY5VkT2eLypopVUgluakWcfFMb7VvIR
3FsfnfIhSr5Y+V/XpZHBcGlXgYq16EvWaVi8BnFK/hI5kduoh8SQJZ74HvnNJa3EEVxSy3IWqyNS
QlF1N2X3WlV7y/w2Oy/99GwuX3VTkhSSaUlwSaRIjSz9YXqZ7baZit2kusip7K4vnwxG8ESVraqN
Y/O2n/gLZS+R9VfMpO588wRcrZ3gfyo2YuJWCpA6mEA4iIfKQ3cObzo4oHrH51QNn/9IKjEPrbQW
hlHkUJa9OEeF4dTqyE2TvmPGF9zCT/cgzp5WOyuumAKYZdy19e3cSOJJiXLERHTUp8xeLNi23ide
NUVInHxTJxmZmEQ7IjtjWY9DXYSQIk8nn8RhoFZ/6EfFTLQxGmrrZDCA0nFurSH3TZXcm5OMTE62
XvzvK19QJlWr1Q3WCxni09ikL61eo/PLljhsGYzgCrIqmg3CO/IGZeeM6H95cWRPENvZLJ2ihJVQ
E6/WwpaZ50GvnAIY4yn6opUuf6xUAtyOZze85+Nbkp0svbltB6AZMtC9aqN59tfVC5M+sgoVdjA7
rYfn5X2Ksrn37MsLhOBtChu8TCXBA4EGpiHrran+nrPX6xDb58EFQli4MR2HuedbP196V9V3dnNv
s7eBjJII5F9O7Z9A4iWodaC5kjciWAi3d4UfBdad+a0J+DyIEfXF18XatrkLmhCJ1FoYM8XGylWZ
8ZSw5Y415hsdZomCJDYg3omcpVATMkCocA7s5GHpJe9eGtfw78foRQ4h+Jhye2qGGgBV6fIn+OQU
31eKp9fucG4/N4fJq4/072kMonsNfX+frq+iTDz+95WDKAjpMdIU6LrxSoZ9xXSJVcjUxP++Asgi
53/f9fom8Wg/eiAXd6XTvrazM/plFQUPlJbNUDX8GT76aOz5wweMT/XsmxbdT+wUg1NFEiZIEQXn
oKtoeac6Vo5nNvrH5G3AMLbv6VHzdD4knAWyASjbyY2VjIKvSGPLyRoLMuI6a90reNr5wUxCA/JY
Jm6buKHLDllQ7Of9dSPholwzUcGDTA0x+pa/Yg4mOPicxqWT5o36fMhLdteOsWxpJR5LvC9pRU7j
gkeW1jN9be+mFz5MGkUVeHf2I6/b66ULYvUD8r3X5ZRsBvEOVWaTRUHijUJCFh7CRA0WK3tPQvyi
Q7GKsOumcHD4fqvmu770cu2mbSTakuw4sYowsYdlANUk4n/1BrSCbXSuwu/XF2rTICghBMOCTeu3
0dEk64aCTBWSk1XjtdFRTT6oBCNz7kxZN/mmMCskwT+N+mIxUgDJzr/FX5flMzK912WRIQgOKpkU
p6psIEzKrnN2S3uTy0ikZRDc3lc+0MmyuutBauqbdDfFu346t/rhuhR8C/62RVfrxDW2gjAL28Fb
To2HoiQ+WAlMuGjOtd4E04wcXg8G9RJMuJYmOYQ3d+oKVnBJZRypZlhj8cJp+eIU1j6nphvV1j0m
Ckr0tB1erLAEL1RPSW3FOrCijzwF3+5D3/CdtyVA6CdNSF1XGSquf11PRtQeVzSA1fbdMD9baFSv
ZCc/j1D+XWe/cT8kuWmObQadReaOOZ+L/tGG754PTh0odRT00UNkHJXlPVeon8toqPqvkjXxPHSR
BcmK7K1BHN1rrsokV3WJrkD8/CuI3Rh93WUAGT1tpwf1Xh296GYIeCPINMoPY/6jry2l4CbIaDot
HYBn7MmOz2kqR9dw+VFc7dtz9/n6Zts0DlNF+gsEhEiFCZaohh2IEqYcETVG1xkHBUSE2u46xPYz
8wVDPAPtmvK3jAxvW/XjBBLFUX/MyZ0x3y2xvdPD2674MGgnJqs73fQjK1ghqqazMTTEhGgqavDy
+iPtI9duTory1IAOMf1kyyqktuOoFaJgjzXr7LYYgRh9b4Mpwb2u9eyj/uJUHq9BDQOZN9485VeA
gm2SUC1pjPoiP853oKZ3BolPlH1fsMXIpCFoxCCQ7jCvq4cgL6rgunVIDFAssHdUhpLTuoCWet2z
DbcH0SYZX66DyOQQTq0erb/ZMEOOenkrlZ05SOKUzYvPSg/CkTVOmLoxG/z7FGyhfRmEykcGXi8r
xXSCjpxKp5fEdxsRNBofcJnXKAZZW0Qc0tyBAavRW8PyS+p2PmeCoF/BBuHlexqUr7bm6jsUnEmH
k/2url9hhZUkamP3FQMsNT90yklVCN6nJcejDENYzayY5sFqqOW3S/fUYenA+HuTO7IG7I22719l
EU58OvdZNKDJ3jc/YM59cTQwdWG5Sz/kr/rX0NVdcIv6i8Tf/m6Jv2IK/taYGFmsHpjOWLtTE98x
c5bUcUuWT+xVbjKlSBMw2vpRZ5/bfvT7ge1AUfIeLVGVs2QSFEaIsXloG3U+zDpg6Nn+gmGjKFb4
eH3bcmP69SjEYq0gBPcz5+BD4iSdfqW3eDI5qDTG0LqAyU6obRxCcc3VVP236GXUk2WxUhh1A0bh
sYhcJa925nhu0uA9Al2AhAOCTV3bRBUHospunsD+rnoliV1NxjC9aWb0AiQcDGXRtrk2Aqgy/5oq
PzQSif/ZNDIkch2qUQtz/IQ9ihHx/ewks+VrFnNZdx4wiqqWDU/alGIFImzQrBpTxWgB0oGvDESC
luzhm//K3wxsBSDsRkevKcvnyfLz8W2mpUvxQEyKO1Y858vTddVLFkzkmGhmDILISkDZ+bOBvEOa
gjA5W/5MLYYQ8zhGvRgzV0uo3OhhdaqX8p5okrB7I87BvrwsmyGYsdY5bWs1i4WQuKw9zee0aIkH
xu/8qPosYB9kNSmbG3QFKJhzw6Z+YTHEyprXmGAoynno5PlLGYrobtpwKMoQKirMv+b+lsT7HsUv
qaQy5few9NfF44ayut4WWWFpuQEUduRl2t1hRP2qfOSJzN64sCuYqp+Iuiyj5SsDux0XJxhBYunW
s6ztSoYjOIIFHB9OPPAtNOXuGB2y6nk0ZJQSMhDBEVBrrJLYAki4HDv9qcLs9kbGjiFxNuKjzKir
Ki1jYFgoADfQdTBV3//IBYj13j2vmQeztOXPxbch2YFWPP7vdOy/GJdY8h0mZo/HKwjRoFDaAT1X
SQ+2LrntS7ymWPBtV3FSMo3LASKorLjVE92jGJ4XkmnnyPJzEtWLld+2Ui11vgBMXY5DvTfSnf3f
a6z4ohEb7ZREs6gYSocajdWi7yzf0NHwluvuDL1MmeylfNu9XGCEHTnGTkN7HTAK+TpaZ8vAuEFk
exJJ+LdtxxcYYUO2dWT1kwKYCE00ypSC3FGi/22VWLppaSqluHz86lpCNaonRYFrwWvfsRgXsCQ7
j1Yqm/eyLcgFRnDHbQozQ68WQgx2U5CjMgbv2Y6X73MxVx5Sn5O8Szp838LUvdB18nOovus4vkAI
Kk/DbEANDhdByTHZar80mWur/p/JISgc1ZTtaHSD5U/Nqxo9L1blaoUketm+K5kXSQQPXIORq6Fj
D5B71Zv8GMxL0RsmYt+yL60/8Tm++4ZIVo9/8/fo7IIpRGdxlOpGl0OwOXrlQ14I8kb0lGQnmIIj
qyPf3p0/wcRu6HnM2nzMoarc+ZQPfpd1npE8lUktEWojn8i9zQVICNFUPP2nWgupbCcw93SXnOhd
/9lJXR4H5O+gmf8VTv/VytNeATE7l8thNwt7lk4Tl8ojeAOYX1ajnhxRkxHwCc/xzgrCAxIQo88O
8gSEFE9wC5T1UxUNEMhmJ+NkoRFI8frKZaOvggtePf/3soZfF1BwE3mG5iNEhjhS7WWvZfcMfQaZ
Tb3rm1hmfoKniFnsUJV7imQ5opRpjANinENZhnJzR1kGBraolGAelLCjqlgPrW7AhRqvnj6dn4f4
PmpGNzLRz5niSft4XajNg+ICJ2YiyoHFNkkAl7SJNyD6xACyWVYXtLlyKxBhP6FlFLUtE9Id4Xys
6zt0mniYjzjLOEk3T6MVjLCPaJ2CtjLCjXpUb6PkYZCRZ8nEELZRYaTDjIu25fdF6aEz0I/KwmUY
1mbOz9e1IjGCH9VJq3NvyEGIG2WQJHLyXbq4Naoqk/TGYq1rZjtb/0MjEPZPrRjELC3oZ873mrPr
QRtqSAKSjYIq7NGVcoTdk2Ec9kIyYKT53t7raGTrzvoRU5Z7eCHOiRv5srrrTdvGFHYNY79V57e+
XpaXNVgdcQde5s6LIpcZuqf998k9kGsFIshV4tEkUhGz+rBwl5nMU2UeQSaGEDygSUvP6aDCrPNg
IYekOfayxrnNnbMSQggdkBlHSfKAlWoJ2XM6E2RcdtdNeuOJ6deFEh0bq+YE45st8PQjndZnX62i
OE9q5jFVwxxz9aQnudtVOZo1ly/aJBuBuH0oXWQUr3ZNauuZOgG/zMDKjPkkByuIjgMvwv9/tFJy
aX4LjFZogsub+KiloYBZDMiLFs4+nfbR+IlmrzQc3c6+aRLZBXw75bOCFNwfzr5Fqy0occYGo7t6
b92lHrooTjHOeMf/77zdv+jzt1uf0Q4D7SBhkd+bH2N6sonkwJUYvtjeO09JPmAIPFJKxT3Jbln4
SWr4UqsQXB/TrGRiC6RIPo4BBYeg48Xf6Z63K8sHscsEEnzFnNhhMZcQqNC/tcltrUWuRiSNQtuv
TiszENxF3JVjPoWQSE2O9HkBMSIfKJWdTUywRO2WvkNi0y88Wf5PJpvgQuyeGlOfQrYWHSFK6oE/
xZU+aEj8FBV8yMwqO+5Byuu3wz263orw7+tOiivgyq4Vu3sjrWELBSEw6qSz19JZbvqCfcLVLaiR
Cr4OJVkvsbtXs0OFdhHWK9EMd1meiuprlQV/hiF4hEqdQUTND0BCbujw1Yx9JuMPlIkhxER6bf2v
SXdq+ClNE89c0puhyySuYPtye7FqU7hSpCyN6jrGclWvxl7boRHeV+6Y6rY7ui9fePwwnnvZ8yPf
KtfMgQu/CsMQElVOpMMcrFq3/Z7c2ljC3urOc6p9cpZyf11dMg9uCv7BSpvUmiLgRfm+OPJCFkzs
jfz4+4TiBLSw+rIiz80407ZsW3fA1fxbf1XIlBEMgKrpzyhyVNUj1fGgSoN4+qoogdGHEpvf3r4X
OMEemZUNtCwBp4wQEiFhgYKW+Ov1VZTJJFhkmoWZFWLMDqjsLE9HUIbXu11nnpGXCJvapf+9PIef
gxehBMsEX2u4mBXwjPm+HgO7rd2m/3xdJtnCCYZYWKOxRBgd7PdLEKuPqf1y/fvbu/gig2B4yWJp
jW5BMZHykLIHQ//u9BKIbdd6gRCOpVajmVMoECGp7LOFwptp3Ff9l9KW2JgMRziHzGIElWXJ1VF+
xWzb3Dwk6dsou2r+iz+6iCOcREqca9ZIsWLdjh17zMq546Mb05N5HB+0EY2k2odk9648x8XUfmur
MpOMdSNky1ojSCPXaQ2vViQ3NYktiE1Vi9PMicr3D/zCqRzj505RdwNL/3Pd0i/bRuytqroOr63L
Yvp19hCBykRWT/QvzvSnhsS2qh481wUuhqZfOC47GicUz4E7RT+2X2MwRDd72bBIKaDgCEJmKhhF
riPOullQhch7mDHyJXNHnwTVnh7np+ubdvt0uggoOIVYiZNJT6AoLcY7NUYHFPf6vB8zFUMKJT51
+zZzgRL8Q8yMOZwGKKuLdQx1r7pgZuNuKqLbZTIedNT/JFnouOjLkp37Es8nMoG1KC0dKhPI5tvs
/VOGOxdeFv8gPCzAoZb+lclai2Q7QHAhUahpoFLDwiYKAouwdG0LXV8Dk3gqGYzgQqpQUcM0g4Fq
KDPB04yS/h31h+s2sukNHcOiBiqy9d96yqzB6IeKzqbvgAbMwy3/tlXLXRlpL8nS+dexNo1khSUs
W2qgwKjUoSrFPFqt1013DSYDZY3PMJijSF1LdyQruJ1TcDAYBAcw0jziWOZsoVGmLQTJWE/Ff97O
VB1mJOlRhytZyU1traCELdDWeWzHfHcbaYw+0FOFaw7mTV9fwk1rX4EIh6RRmVk2YZK2v9DpWV2Q
mlcyiZY2vcYKQtDSoOL1cY4gR5MwL1Tu9PiOtk+8+kj77xzWcPErKMHAMSfGnKoJUJn2EcMfM2Q+
dHv3RysmHomdXo22w1fMrj5O/YekDq5/X6J28TSkrKyZYXIZ9BtMQJutY69IfNz2vvlpxOJJWFOn
swYKd9Mvqj9Wfq8+ZmoDcqnIHTQrSML7RDYCQCaVECOTziGY0gyp0Lnj1jVzex61gsjo+uJJzFls
Oy7CYYlzTBrxFe1jNd3Tv//s81zK1fWsyRuw5xn4PMXI4Qg8lFRiXFvLhPdz9YfntByRBGdqZ3DE
mvDQDDfNYjhNmMJqF5I9v5kZ1zD53cJsGVzBxPp+K9JjJTLhoxUQB5VgP8mDfJ+dCzzg3tgukne3
5KGRSLaZ99IoZs2bBsoDVbFAoEW5dd4TBWfcx8FPDsvBCZzbxePjedBeI7HwLZ+zBuN2slJUiKEm
YMqKUE+13FXZrUpndxlfVO00vadacI0kmERUG87YLSE0Ns1vdvaxHjjTFHOTRIVvkBGHbtrHahGF
M6GxMstudCziqL2ovd9r3wfZhJutLbQWSDgRptyJKejmESbn9ByWi2votqRJcPMus8YQjoTMAmle
x7h6jsMxCfIPquLqnxNv9HmJdQ1O6UB/Ut+ub16pBQqng1qFZoax9/zsRt0oj5etoPg+BCqGhUfS
6dASExRrBzDaTxn0DmiD/YWh+G2Yj5byScXwEypLwOobWaPVcoqkNaRkcY02fi7YsuM8mPm+3YEZ
xavwxiVrMpDJxX/MamsVZVlZKIdGYVQWuyZicH1+WMLnWr1x3nOcr+USDg0MkM7NdoFckTJ8r2rn
3OTzxziSEb3IDMMWvMWYNBPJDOC0KFZA0/Gus9BdNfq8Cbc9yKhKZNYvxpA5Y2xx+AqOyA/thpt+
rwTFAUR7JXjpDRQce3y6XC4p0JW4DltwHWE1dsbMXQcJU98u9/pQeFP8eH2PyUAE5xFZel0YMUAW
7W9l+csJH0ZZe5MMQvAdDl1IEXJlGQVOSS9Tj1kvyRRINSR4Ct3UmiiJuYY8PlAOVYyKa37uXPZx
+q555W48xMzXJahcAWLud2XtYmDZNHRZMPoPUZnzUCoBS+8XUrrgmL2uom3/joNfN3RQT4vV4PVC
4mYC8QcvKqmMYyXLKW99H01IyN2pFBUlYhaEv7kzOpYILvRll5bGOdVS/7oIWyawhhD269RmS4LZ
0fALdDqG+vIQ55hVTarjdZitMHkNw3/GytO1VpmbrAOMmrYuRty6XfKhzo6M1a5T/B0OxJeOlt+y
Ad5w4mBWumNRsYMCDZEDY1YOyYzc0+jeAsVv2BwH8nxdtE0cE7WtFjrcwf8iGPjcKXWjJAhkm6n2
GH2zw699vCcymE1bMB3HdqipOVT0dKZhNEYUIpy1xvktM9sHE1NYrkuyaQsrCMGtzepc5SFPJFu4
XSbmrgoN1x4kJ+wmiMMtGkTgjiXaNBg3l3+yUVXW7tGo7VUJXodTWX5ma7mIalk21VG3YordU/aC
Ty9RjtfaaB8u515W08xdo+hh1t8X9g1JBqbgwg+35jzHmKRbHWmGK192qPTdEH+8rpitOIGAPoFa
uq7ZRBzbG1WJqaCkCNUXyXznNJNfKMvenKI7Go2vRdVIvKcETpziWyeFompJiiq2+cFIPlJMmmOa
b5DU7dCFdl20TT1paI4mMGrwQwinnFPZg2IjFPfniQZqPexZJhtPsmVxZAUhnHJNOle2aQBCnQ+s
dyv0H8n6zmQQgg9ojEKZ9RbWpkcacymJ/TqxBneiL9dXazNNvZJF7HLCRIopR2ocj4zftcjnLZVJ
YPsWKl3vlT07RTvZ7U8imXjEWVE+aVoMQJqg+MDqPVLVhzGrJZdMGYwQCU9zXvMQFdXBZnsCd99d
TJV9T6XhvQxHCIPRIZJjAgpwlIO9J36Kl2jUcSiLO3iLF+H+PP/lfEs+XdeaxMYNwVc4mUYYGwDa
zfZTmOjP6thKttH2lv25jcQpGBNoT6K0h5rKmgR67qu6HpTjWSMvNqbDXhdn68Bb26BwTDh2VSaa
BnFo9GRly94iuzb/ZsmeZmWrJngGRuspolxVbfGUoXQyljyVyb4vuAXW0wKjt/F9lVhBjbqy2moO
f7ZSgltQzJwkTgMIE7mnob/DeHTXrisEP1+vA0nUL5bHkZFWZpHytaq9yUi8xj5EYDfXotallmyv
bua8VgYgNkEtqKQ1swlo9ofBD/eYjLNLDX954tNQVDcBj/KL7LlsU1m8F9/RTLTEii1E09hFHQsr
VNnXj03yScrQvLmAq+8LNh0tdMztDt/HNE1XWyZXS71OS7wwyb1UOm2De7PfgocVmmDag+qUw9CW
sIvHH4OFnm1fvc9v2psSdGCZItmvmz5vhSYY+mi2fQRCRLgfR3OCdhrvFmYmHpqwovd48RWSYO+1
Hip6aQKJlLdL+9qw1yWUdF9JFCWWvHcYD2oprEbFbomD1jzR+myP59jyBmV/fU9tn7UXaX68X63u
LJPd0EiJIM3oxYPLiaZz7yufV+Nzahr4DYlom7mTH4QT/xj5j7+vAOOlBddnDbNwDvOpAdN0vLNv
nNvZ77xkJ6PRlljFD+lXYNGQxDWI8GCDsPi+jNxUs/ZslCQxZOoSjr4k7x2wcUKkwvkrcXD96zNv
HqPnovloNoN/XWMykfjfVyIVIABTUgMi6dO9OeBGvpvf86K0VpHgJ8xYL2aLQ4BIco6eI/uDySTn
0ubxqhuOSTEumhhich+ZpShBGytCIWXw5jA+myHyquPkJc17LnxkBSVoB08LdacQRMbgZggUbdpb
TvKti1vJlU8mkaCXeCyJQTrAhONbmpycsHaJuZve81y+lkbQTUfjvK91wAxjvXMG06uM0i86tsdo
o3ckANdQggNvi8ywM8pPwAi1KFEatLO+jwdV4k+3d8/FFATPnQ7abJc1LmL2CCbDmoINAJWMY++D
neYp0cb3ebwLnuC/8y5s1IYhilQf0aF3rEGlXhzaXReAOO3/kdbfPtR/wolp/XGp+7HJsYqd84HQ
V0VW07BZYbBSk5jMn7M0HMGdjfz6Ptz3t/HOTPzJ07wiGA8OkXgfmTT80F95H8tpBzOpIE2VDx4c
n0epzPv8ywlxWTHh+oI5PKhtSSFQXLrhnh7A60ncJXLJ7RDwDLsp49eUCcX/vhIqZbGCsnDsKQej
K9I++WRasvBE4h3ExBYAWGQugIjtk77c9uQuAeWJ3n2/fjj8y3F+WTvBPSxD5JDYgn56DxyH0+s/
E+gcz0mO5KT7zT6WbKfttbNBd4PcoGaLV+fZbPQ0S7GbSH7PwL2VfLgu0fbCXb4vGFwcYu4va/j3
k+nLFKn7fMFtlgynSqlkr4zbEesFSzC83Cn7SouAZaYur8Yr98k+3E0n/rATB/99yIKto+OL4j5r
m8QU9+0y5n3RQll+Xn/NFBQ328ey/nR99Ta1g5S6bnC2bjwW/GrZi06GJUkblIfry30dFqcsfrmO
sKmfFYK4d6xhVlvUMfvoSQjK1k1Yu1dbvzMkhCebYc8KRzherRZjPZOl/cFFRECIp39TmH9dlM2D
aAUh7B3TaRxVnRB106XzhnZP9XteFzaUZ11WWipbNf5TVh6HFuHSORakWUz970phR7NYPE0vbzVd
NkFt252uxBLOV72r1JA2wJo9I/aiQ70Pv03eEISveO/dy0ZMyyxOOF0NErGopEBT9fSxacfToMse
lLed3EUisQcGoyJbRkzYXPY6ekPi8ge36aB8SW/yF7yF7mQySQxDbITB5AOMNa9BhmGop8m5hTN3
Cdh369JrZA8g26f5SjbB36lTl1rhDCyWfACjmDd8G/T7pPw4ziDtbjyl/FqTmzqRhOMSrYnz72wt
UwfwWMEXLfd2fXgHpzB83UoqwUtYimZXwwip6vRQYiRvGp2Xd6XSVhiChzDrISVpAcujsRJo1vda
r98TEJu6hRooin9isZVD2kGNNEiRzQ/t4BcqPN3xug/afEkmKwxB/4Y25SGLgKE/pk/5lwG0vsl+
mlFMnL6EbuepZ7BnSHzrpvZXmMIpodn5mJgmVk5DC/+Y7if4cYlYm0frCkIwgIlROusTxELfVbiv
MGZaAf+t+TwFnRcH7+lCWC+iYApDruEY504oTt4K9qEF7UfaSTS1eSCtJBJOC4puFyflirLVF6bc
tvMDUf5QL8IpkSSdExoxINLsWbPuWmcn0YpM8cLRMPZaP0cUfCwGqo7mHZ9REaI7hFQeq73wnqJn
TT4acNt9r1ZOOCLCNK8i1YZ2ltq334oj2j93tm+CmvvECZErUNxel1OiKpE6uDFzVs9833Yzeasr
wwMV6K4riufrMPx3/5bwvMglsuWr4MTo1QQwmIjrxfFnqw309iEtz1H9VGiFH4e5dx1RJpjgLMhQ
OLOlQH9aXHm18zTRV0tW3ifDEJyD2Wg1HQtg5OUDpv6UUeHOliSBJsMQvENn2HVIuaGT8kXRgwWP
zNIyoM2Qa6Ud/htWIReJx6a0GsihEhX0SUetPIEXwcMckes6kZk3ERwDqFEwx1oF1Utbefbj4mNc
+1kJxt7Vv07BsI/eMWsTh6uJegkTTZLEtoX9lNFMmZORZ4uXCgHe4DzWZjGDscuRFERuL+FPILHg
yAkxT0/jme8mLU+NGbvVwPZODPpyGWX0vxyDFyiBnEDJ2iWOCi7TSbvPcRvDkbFrDsWBPg4BHywt
i/H+RW2OSXRbJbpOBWdbLnRu2hReSYntY2X2nm5MR3u2dXfsGlSN1YFRPo5DMPDHb+IMhTsybd9Y
lWRPb/vky+8QfHLWJiMrKCSPoy99/ZrLavm399rl+4K1lMqk9DMPk5QqxoQlTXFDo5ncpMgk7lAC
JEbpYLuf86SGICm2c4ySBJR/Lv99WAW3/Z/SiKH5wmySljOuAlWOe7rpZn24M8rPki0t0Ykp+tkw
KUabh8eTBlMkPvOHg/FQHfoeI1gWkOrHJ1OWFpVhCn53qubJwfMmJItULzeJl72L8229eILbZVpF
ojaEWB1xZpdVzn2bz3eTOUtMens3WyZFlR9VbUcsh8qdtjRoCPpF7Z6XR4LCIndTj1koX12Qp2Ro
kqvPpSUJOjdXcIUqiJfGKMvErDcULkI5Wpl5qYy9WoYgnCmLlpVRQiGXHT7rxlMlmzO06XBXEghH
CYrP4yylEx7ncm1fNZEXlcl+Tm1XlYWCMiTB+5mONdVNBKRkekuXUz180qMzLXbXN5JsvQTfpg6L
RqYRGtGso536Vf90/fubLme1XoJvy+e874Yc349Y5zeVO3SVb8nefzezAf8HgoyQ+msgUbAevTAT
p6zQvrGB3E/9PkviB4bJP7UpeVS6umDAEo5Bw2radgall2/Et2N7KqLj9QXblMUGjbtpOjYK74QF
68fWrC17xGtSUaFX8K6POjfFLLzskHbvucxcoMQgPNXGbEoMhEXToLk2GP/b/PW6MJuLtUIQFius
5zZtSgjTt849GcJdg8PtOsSmga0ghIOgNJZErSZsk8k8hMOxt46JrFyd74HfbhErCMHvo2FeHTuG
dcoYGpkX1TqMS7on2eTNRLkFie1Xtcz/vi6WbOX431ex8TyHoAzhXKx91n1GzVAAZqjDdQjZyvG/
/w9pV7YdN65rv0hrSSI1vWqsKpfnxBletNxJR/M86+vvpnNOW6Z1i6edhzx5RbtAAiAIAhsbCAuv
BxVKTnCNAKEswitb0r8qtSBAFYFw/nJE2wweDCBHbvylgLR2Ca/Jh9JMm/3hPKUMBZD7ARglyf0+
ATecJAkeIkRicG6yVcJojFaoAPKNkeGsyZcs+YgnNvHoAP5dzCrgm9alZFD0kuKpY45GXzF/LpYu
SJbt69QrAifEmK8EagyENHqWc8+K5w/Z4isA57vmkBBQ2+E2koV3TeQTRJmd6C1yTwhMpbAsVaMK
covcZisNjedywaWxpPRzjVIpc5YFLn7v5N1CcOtkoMwHyRBAzDkGk5Gnudc8Ezmr8emyAe7iKIaB
MRuI+bDlbw2wDdfCamW06Sl6Ys/D3234BTWNMhExEu0pL33F4WuXBiktO7MCTqOc9OixaK7HSVC6
vQuBaxqlBONvtZer3MaXVMPYoNAUEFZ/itK7IroaRIyGu6u1geA8YtnKuPpFgGijh0it7VD/jD5h
20J5wuVt2dWwDRCTdSOL1K9RX9LfyxUv57b3P/B9kCJZOkjJCYLvt98vumHUaIrW7dia3UErXFPE
sre7VDo2QpbRNoG+jbcIHZ7q017W0cIVxaAXmq8TrbND8n0NP3CEUN1i+XeKccd8sJJWuYGcQIpo
OFeCZK1sMrd+3YmoYHczAZT1uRiwe7Qfc1sydmNppnmMcgB0O7uYGe83jnlXX+XoCXao3wbyR24q
W0S2xBsl6KqukOUKiHV4mjS8Pwqed3aLWbcAvB+bk3gsMC/VDT/3btja5IfsZd54qAtb0+zV0z5I
BbTF5BxbPTSlqrTAnKRzaFwVqDclqeCQ2YtftxicdhOQ4UtFl/xO6llSb3dZIJvX5pB7iXl/2ZJ2
9fxVLfiGEVWdkGhTgaXNqa9ZvoIKrwWQTXW8DLTr3jZAnEFJs2Iu6YKF0+X7sHgM486xRFTsu25n
g8EFskVRx9FUMIUYHlTzuZQe/kwGLool3YzEsRQhEqtvw3IAlxbiJRELjmhHOCdd9XI7kRANkFZz
IG1grLmdrnaeiXhLRYvFOQT0t0uSxaynmj4p8G2WQItF5mlw9m+A0xanDQDk+8Fb3exKOfS9bTkY
5c5GNqLkKRWyYe6ycKJQyGAzKzTl3QAG3JaifoiwRaj8rezsqT0Wh8ZB+djP6Wv+1J1Lr3aso6gi
d3ctN6jcnkVZNZvpzIpkl9txeci0DxwSmkx0ohmmCsJAziOkaOVJMbcCrdnSeWy9ynpWV/ff6zb4
KGQDJyruzQbnTPukkkZG4Oea8ZfUPGTWg9ELbgC7Z9AWg3OeqjUtK9wNoqjWjiSP1UlXDrhyMWo6
9GYv96JHET3qni/dQnIrV8g0QtIRkB1mP0jjqUXDHzgXjeRaGj9dXsF98XCQm4ZmWSgb4y1qjPJQ
xjELhad4JQHhf+oWjvR3u9hWoP0PheB7rgJNkv8AchaWN2XdTRUA46XFJECwF6WOpdtNIfDdbJH4
2/sWh9ONMO6bOleAg8YeX+8ir07nQxHZS01tsuBijcq1xPp8eTn3DowtKKcsXWaNUpqy1QRDfp64
SmvY1eBdBtkz3C0Ipx6ytQ7jOgFEkYt7mmV2nKmCQ0OwSfz7kmyG3TQzCMLSQ4mjTedBS+1RRGy7
m4/eyMJTJmFMfVFFVYVH58zuWtv4Idmsgoge8ysJwYPN6kwxIkiwgmwb3ukGQVDJSkdU9V0oHhqZ
XmQ1Ohnj8FeYHKwQg65m1B4Xgx2a/bUlf6QpFBdXirZaDH5AZ+3buFJHn4pqSiinrtZbQztR8LKL
MpS7Cq8pmHmOBmQNEcVbCJAP5eO6RKaroidPR6P7cpil5xrDci35VsXuaaIyvd2CNm0DycUuRlvg
xgSuMzc+Dp7q5T5ivscelQNtEDoiFoxdnWRoGsZdvB9tTGKr1+oyMd11ICDcQG1M4q5N4qoi9vdd
+3oF4vOjpVUiytAhlToZTjde6ZmopXHXTWwQuK0i4O0tuwGiSOazRo8xyCLMSpDNEGFwe5MMRTnm
A6QAHUaAkclOl2qBlAjJltl33tnSRhYuvpRVS5pVCbIsJ9bi2gT1F+tZC3R/OVR/rYLUtUgotnWb
69nazZoVpwAbcDK25ZMZnhYafMC9aqaO6WE6RbcKZ6qVhqvoYoXINHXmg2WiOgpFjvZljH05XjG4
cwJ1yEOmGRKumUvmzOlzhoPQkJ7+DIQ7J1qppRnoF5D3K5dzV/0yjOm+zAUR82VJMNz17Y4YszRm
+YjV0uvEHWZ3tO5AUSdYrn3T/+9ygVT9LUiyKnEqESzXnJo26e5KzKaSe4d03/5kxTR+AD3uK3SZ
Kgiz1JUzKMdyeO4XUVpuP+TSGT0JIaZs8lmNdlDqdlkhDSo8r3EQBP2XSLIxbnN1Qrvyy4B85HVU
2yCy9d2YjZyWs5lbzKPVP7XlGBv+5XVjJvHOB2y+z5lMqUpdo/WQiKKiJ8v7g1bcRdqPRcuCScSE
satwGyzOdJDHqHFbAlZo3mjwzHmPWUSWIOrfPQI2IJzpGGY3SWEEP9PoVzXu/iIeP4EQfAZDLrOy
miwIUUfPofoljB8yUc+YSM0MzmisIU+VtkM8EH5OE5u1n4Ao/grsYhUi+xwD3nTvshYIFs3gTpxJ
WmXJigG4WtK5S7tjmtWiFsLdquyNKvPtimFaYm5siJVTNbAfsnmr8u3gqr6GCvqP3JC3WNxpM4J0
WipUpmqkf0Au9N4kooSGSBHY3zeWmdXNWLUp1qyVTov6OMuHWUSJJYLgjH+NdHDOzzD+BJPOuuSQ
xKY96oJmYhEI5wHCtSro2gOk6M8t+U5rt0+CP1MvzvCHQtH7Hj/eBYfUX2EPagsjEpwze1LohKqy
CvpqHa9Mb3ejN3PagCIGubKhOdLqr0qmn3UjdC8LIkLh1Eqy8ITVtjiXW/pD0h9a9N0Oxgeiv60k
7Dds9Gque0x1QcYEpa4nRfXG4TMI2i+LsWfuWwhOr+IoDedpBkTV/aVln8bm78vfFy0Tp1J6sSaw
PQPhS9u4lmk4cTI5TfrpMgr7lfzRtZWC06p0VKReWSGFsrZeVHma3vuT5hmiJ5Pdm+4WiDtSLDBr
F2OK2KJLjmxeR3LKAnTw5jbRcMtlzTK58xGP/IqpvwvOtLrK0gH6LMejmyedv6SaQJkvr5/Oh2ZK
3yaDHAIiJPU5Tn5aEsbcDeZjPIrIqC/rG0jw3qq0Ga5xndZYwDXRzkNPTpQ+X9aF3fvsdr04+886
WhODrRdj5WdTvzIHfDPB/zZxbjftu0VjAm9sVE+boewJ0CrNzuzxhxm8TL/01E+5YedPph2B3qR0
qi+XpRStI+caVrVv5F6FXVWjVDhkmhQ7V0RB7mXjBe0xJ5s5m2NHYFZyeLMYXp4dEv0Db8/b5eP8
Q9+DiWycsXyz+Zz/WOV7EJVdXqndEGoLwTkHtZmGsMcNEXSf9NQfs1PhhH71g438kg9qZP+pvXI+
Il5I1Vcr0z/jkEg/E/nhskACY+UrAuYyGWqtZxo3pYGBQDAK0fazonJWE1zU2S/9/90q7tJv938d
EzWOQqycGjDKmfEw+Jid54s4GAS6/GLQGxMiY2GWKc4GN8uwJZJlD6V0/LM143zCikSQErM1ywYE
NXMwyV9Jm6AE/fBnOJw3WIsobdMCOIP1pe4Pi6La6+xaQtIF0ZJx5i+PJIqUCjjK7eCZJ7C+POrf
yE1xZvuTPIYPomEICrOSS7rA+YKpbVNpZZvUupN+ld6RM5qTPcnRvO7r6qSJQ5501gHriAfNvVN4
PD+BwRA8f6hTMJBifauGtdqG3RJhzESajXY2Hxpws7cYixQJNu+9p+CAOMsd6oToUwhedvm+POJF
GlQJ8k/dBuOsW9xarulcVpb316C3eHyOshtDCTUXEAwNTi918Lf1Fe0dNrk7/yzsyHinMxwaZ81S
OIDxu4J0jTd49achmL/Qb/VhbW2kY7wys1OHroJYXITJHfd9HY55Q4FJ4Q6Xh2EV+ELhEnKGrTdh
q5glAHp/dFVHd6LT+lAdcw8tBN7l7Xp3GnLrx9n2EGsymiABVRR/YxZOjSl+dS+oLBGtF2fXuVbj
2l1AIxTrhPEtoyW44b1/GueE4Mw4jafOaAiEkA40MDCUy2lw+1Z/Du6CKm+bEZaLziuRTNwRn4wU
wcoEmXSMm9OuqPKH+8K5h3yqMVdugUgrOl+lQO88sxXkR4XLxnmGjDRD36dMhuvVX8+5WzmStwaz
050jJ/Wso+j1WLBoPGfnVJZ62DBXZKZfUMtgG8LOeGZ6bxz6W03gmUYysAbHiBpAWt8irxQdlEN7
VR4GN/rW2oyp7LLxvAslODTOEaAqXjGrHvLkRLW1AtNCx7txiNH7eJCKM0kctMBdRhScGpTzDCXq
FpqEuZ4+xBwkct9jnFNYfTItQWghOjV4ps4Mk3/7VAGQft08YUZb58Su5VG71XzVrQPTExGVv7/h
cIvJeYkMI2XXpoE2kscGjSxIPsc+daXkOHvLkSFeXkmhhJzTiJpFKhWm/R0qJzTGeOEanvkY4m6T
3WJUhMBJvQs1OPE4hyHTqliLnsEt2S8zU1011s5WO10loYnhONRNu3990wGkipHheHhV8PTKv+zG
RhT3cdXr7ozwaQ6ywteFNLJ7BrfF4PyUOWn90NQDootg9lnWM7lebjtXCtTDBwYPcwJxDgvjAtNE
XgFm9NMX02j8ppqOqiq4azNF433IRiS+JxG5nDyVOyyb0rL+DXm5iXLBBXFX2bcYXNhiyJY8d0aH
jno01BO3CqLR6/zqWLnTYUgd4XQI5hcuycR5KiqliUErrBy9/r1NmIv6SX1cYMzxabCjf3uRf7tR
PFVIpmqKFc2Ay9PvMTLTeK4UWC9boEsCsaNmc70a1jBspBSb9Hs29Hol32lBelDtxBedWns+d7tX
nGOy4mpqlQLCqMViSy2s6edY3RWi3Oueg9jCcP4oWdd8KghgiPZQWE9ddo7T+6z81sQ2zUUNvkIF
5NxRpchZnY1Aa10FCpj6xoPhjeBWIB6KM4j9h9vFuYloaNK1MJgrUn5lyW2K0yvNznr+vEonQ8fQ
xxBD78LbtBS8lu16+e2qci5jXeqhpw3ktA7GLbvvF4H6KTr+nkQc+YYIby/E2eDxz2dKY5F5TYE3
nEZ/dJuHDnNY0AKsBIwstQ3Sz6KDReCu+Me0PtGNZZTgSmbzKFefFfm4doIA/n0+8K098+9nYT8t
SKpj+9iAwuW59EMcz6EbBdJT77GZzqHiocH1I1fJ7WJy0U6VEmkC07ruVmX9JWuqn5gn+GDquWus
qd0k2U1ddnZJq3NeK78UoxOEd6KV5XyMpdZxWTIb6abvYxtQ81mXBYYhguB8S9op8WANgJDp/Lkr
q+NKSJCtiwBGZAZ88bCkFeNYMucy3cdH9uCKEl4wGaIzne1e5IuITkVyce6FyEOvU7Z0oC53U9nN
S5AGiUoahVJxXoUUa2taOVCk3hm8/ihfp26MKK76CqJO3W7FQaO6e+ygpQgMEBipoXL7tao1TTG7
GJ0y58Fj4U50LR8HFwJ6kSuiTdxfxFcw7kSw5oGUaQOwDM+jchVk8VNVCZ+t90ODVxRuq4y4qhua
A0W9lk9g93mpIcYzE9iWGYeGyKj3j7lXOG7PishYOrNmQpV3JPFIn9iVel5A+5CcFWHyS7SEnPsf
zF4aEnX8nR6SPdxifFo69LjcWvcLNm06KLVNRUxW+xHDPzLyKbAiycraWiHj0H8vM8tpMT0mT2xT
v798rO4fNq84XBSpEKOJMgrprNxfp7ORCu4s/4+BvQIwc9hEWUkVKjQJAdB5s6u4iYc7kkPdwWUd
TqEn8hpCPM7hqz3BECEJeOr30Vd86kXeaDcEc9Mk1IVEfiVKgQiUn3AufmnyWVYY4HCafc3vwPMr
yY4FZnOWcy4UR8RLKFBIwjmQwprAWkMAKIWuHl+RZ638fFkpdtM6Khv4Y4G7Auw43CJWGVm6oW0x
7ulpAZVjh4Nak53+pYaLsbum16KxHkJIbhkx3GGUteglPmjd4kbD+yRqwO+L4/+WRxLicatIqkTK
4hoiNl72rPk5qOKWu/ovtEGj967w88ZWHwSruu/5X1eVc8ajmtZgWQDkEgwe8QuPjQH+1qC+B3Vx
lSNKLe2aNgZ0o8ycaPRdw2Rp0f8cbX30TPpf5b+uimER3eb7nGXPZqRKqs6OTgRyw4EuN+bwdHnJ
dj39BoLTw05Pokpn9yYEZ6N50vXU63XfAmluas9p511G27/RbOA4HbQkq23qDnBIlQa/fZV8JAHT
B+MoGjzLFOzd9XMDxilgFpl0wVByxAEysvPTMQsxNCcUFWOLlIDTuaqt2KUJKCHKsNflelQOgkXb
9X8bObjDvyWTisIPIEiKDX/rKHbxd+bIj+BeGD3Tr4Ne1Mu8+7ix1TwuANCLuK8JE2qIHdayFLrq
XfxLuqa+fEh6+w8F5AKASJaSZerhb1sXQwOQa4Fjiv9KELNRP/Uklwr8hEAx+PsfOvW1xWohnQ5m
7fKwKsH878dxvLVd/sa3xJ0yyiy7MtVOm9gLwprUt0CVmQ3O5LJ6HRE54v7B/Kon/AVQWWNr7GVA
0uvejQ5DUOCQDA+6/Xskh2jWFlO7C+bFl1LOktKoU4pdm6ybVDqD0zZOjrJ2zEStWKLt4pxGvhZk
HJmPorieW1fj7GRUkOvbcYMIoEy0vqOR0no3xSIzR/DNtJLmzv1VnVWurHlr8oQa8UI6m0R0U985
pt6gcQKFaqeWKN/VWFb7jFIuRGyhbz7+jteU42Xr2lk9ClogWUUvpa4gyfw2PKxBbFVg4JvmVvTr
HNpmfFNmAoj3xWmMi2KDwQmUZXGVFPWLQIpfI0bLXRYU5r/QyMte5qeDfC+6eO2pOyVoDbVUCAUO
Cc5rWEVlxhYLoTov/WT4VYBIw+1cxvEOHjL3A4+wWzh+aJWFC0ppVYAblb/bb2kNZnlR59De8QgM
xlyIm6sO8o23e5XLbanUNdJEtbv6rLE/dOVvJFD9PtAfRKV3u4qxAeN8fEd7M1SlBiFo6+vmuQCT
qojfQygQt0dZW9emNgGjdbsnVECBEMU2Ps+OygLAyhG5pJ2zeLt+KtdNMtOsbRQFcCt1ivhHZ4oO
+72gFggWNgdxO8W8zrc7JKdGvuh1jaPjfvF8xcWjf7A6sv/5lLni+pN9OLD+yzIiTPKO9j+TFQwU
YHDR4lmPbIBiCr7l5Vt5ADV2axeumNV3Vy02kJwtm2bSt+sKSDm6XmmgrQei+B9wSRsIbhFJktWl
QQChNYe49Nf0MdJELmnXx24wuLAM/dFm1CvAGE7NL9YlE7u9PeUOZsP8DwmTfWe0geMsV4qK/4jU
nZbTlNuyl7vmUbuOxv/x9BWqBme+MWi4jUypkKOZ3BmRJ6ZDJtSGjD7tPMXRwMYtznbtBYaUbOTk
DBqsZZUeGkCtc6c+4k3iNnNCkAnjUawMmsNlPdl3H69o/CtfMi8VUXqmKI/mPbsls01UNCxpjrDw
A9e5rWzvOmDlSqeRCdnUKv661Ihza1NEz7jnoSiOK0WHAhLCY6RxVJlyCYycnofpsRM9WrL154Iy
DPY2cCOV0Zv8jgdQrpcKfC0pYiUUTnYBGqheCidFRXm7YkAOGaeVBZ5lzoJBqxOWfW9qbjScU/Xz
kH67vPN7Tghy/PN93norYo6FbmhuPl/pGA05l94a/byMsatdWxDOZge1iPKyhBBqoIOWuAiY8VhB
amdu5Ipe13aiZdQQvkrEmauWgg9YjiERqe9T61vYFiDr+DFF5zjOPuBet1CcjSrVTEYJM8bdlHhW
75PSGzpB0lGwP3wlcLb2mWm2gBiT84A6E0xeNv9MihdPtElrWkZUk44AQiHL3diD86pQvmAkiSfQ
gp3b9XZjXrRkg5Nb4OebE2hBfF5O7PFReqDH4ut60v3M10H4EPwhIBeQN3pVodVe114K4V4GarpJ
kF8lx5dXHlcRlFIzU3nnESiGBmlwOgY6399GLHqNopOk1XC1MdovYAf9IQ/Z7bI+VWki6n/aPQXp
Bosdypu1LIumjq0BolmPo/u7AYKl+2SfhSqRKwr39i0YVCCYQKlZoD/kNF3PCjrLiwoWkNvsmfhD
kDSgI7ZA2n/IT6EnohBgNvpuKV/h+CtAEi40zzWCnSt8WfoRl99G41MeXdPUL8bQ/oiebNC4jQOd
82IlC9BowOY5zIe8t9Wf093qmDYbCSekZdvfPkaFQ3A6EfDIvt0+c5xIiWHJmqt/l09suEeBqVmN
a9xPmOkp7o/cdSIbOM7JL4maNiD+gZ9S/7Y6pzM+h8JFZIv0bss2GJyPbwxlVuMQGOt/CL998C4P
tvyxhk9cg9H5BxZeVdW1d1mEOipNyVwWzW1VV8qux0zgdXc3yMRN3kSWRzFhuG83qB3kXjfiVkNK
PbqZPN1Zr8KfvY20iNPeLwfRFXvvlN/CcRtUKYOqrqTBBmmRTendovy4rON7vmkLwO3OjMG+FUZG
aG6dVGd9NE4JbR21Q3fx8pEnVLrF4g7griKrRiKsXfRcHjU/82JXu1F/tt5L8lmyRdHkboCO92fQ
smpUJ+8c7zq2aAaraxxgWni36padF0lgqI1jhGkgtbkjDZFTLqVrro86RgKrhe41bewqQ+leXuaX
vAFvBdufwvllqSmVqe7xU9Tv6n35iT3ZraFTH1oPBfiOfEi99PCBmb0why0qf9DVem40FVAX6Uyp
nUQPpeoLJNs7vbcYTIU3J041rOtCImhQ+bXzmsZhSROjsOcHzCBZvT5Ab6loMXeVdrOvnBHGY62V
kgSx4qOyvJRT9lf6pzayBzfGSuIB1Df9P19NzhjBj9uYeLKGMUZBQt1xPQhZ3XfzeJgvqGAslior
76hlJTBx6HEBDOmAFrLogbEpRV7m5KGXFZhEqr6U6YueW3eP8Q0sH01SSS1RIIVNlK7SI0afBujM
Bv/Vk+qz92TRrXLvFN+icedqNs1jo7GF1NcjwSyuLnXU0dYnMJahPEoVJXtFcJzt9YoaT9Fa4Spz
xFBuuy5tVsOMKagUj72ym7JyPkc9hF5T2MJKN/bxd4b/uqEvB8rGPOTemtsQ4rqK4rL4CK0DsrPe
M00d0edDfl42x70Tfbu0nDXKS5WZ2gI4ouh2Ef0ttT1oowQBNPvIJZk4+2vA3ygVTKa4O1rWVZuJ
6g1Ei8ZZmoFjxJRyKIga0BP1Zgyr0W1Wcs7SykLl3/Vgmy3izkAlWsggM3XMK1t6/D1HnR7DA7lf
vfRKHHXtuq8NHncOhiApMyUL+rhaJ3m6LuXP83xQRO9f+yiGhby8jg4LPlJpulZLkgkoEfnUzRjQ
BAK4B10X5WN3dMFADgIDFUCIjBHk3BEzTng3bKqRYiDY4xje9aLzZUeh33yfU+gOk6Z0Lcb3dTnQ
K3/JfEmkznve7w0Gp89ztUbpFA4UbMhujQxvhN5GNMewqj+MsfZFlxjRknHaHYVmHrY14MLJpe2p
nQXdLzsZqDficPpsZGm1JGi9QtV8eySHLBj8+ICCln/vBd7AcGqshMlgpSgbdpN4ClCQabcj8S57
s73j8A0Gd73sUzoN0oKlQn3kS7IT1JbtYb0xVfAuKA6rwlbupnsBKnuk4PzbFpV/xFhKCYMpVkim
Ygw4HqgPa2AFHxo3RpAPeDUefgpmZS4ZZpRCvKg7g6textBa070sjMB+VO7wU0Fn2RUWIAb5kzkd
Wu2qF0EI9FnlXIA2WWvTFdC3pX5ql0MrCp5FInAuwOhpXvc5+375c6ZHE2Pzuk5w5DCbeLfl6P0x
8EhrsBHw+PvmmLaGbNaisqPgJgwk5eeaORrqb4bwNq/8yxuyl8BHEugfKD6HEeVRZEVJg1YmdN4N
wXiYfBSH98G96P6zu24bIC7MsvRlkDSthZ8B21q0nqzcMzTRrU4EwusX1So5lyDNgPRZ7EbVJ3kU
rZgIg1OwxIyb2MyA0booq1ht4q4HwzEf6+dvbJq45UoixJ2QAAT8qoUGHHB9vqP6jxS0FrdVyRBZ
RSd7TAdzxGF+qZuz3H/NVsb8wCscz9aad4rWri3gRus5Sq7Sfz254OX7YKdGbkTGoHTuRBhWs18G
uaYupTf56lWiGdy7G4Sk1X+/zx0FVCmboTLw++fmkK02LT+pok7fXSeDyUoqMUHD+q6kvDDTccjb
grq52jvtPNgDEXjKvXSBgTiJKuCzNRlJ5FsfoMpJroxzytz+5CXIQ5t37ZXhZGeCtzz1oH37yOXg
DSJnPINZl7M8ZtQFg5ArP7G2m85XfzTHFrzNwu62nagac+vBlsuSY0iPcVqgD5amx1FEUa4Rax4r
47U8cr/ELnkZTivKDe8pxRaOUwojKsdIWgBHqztQyrfW4zwdBb5UJBLntud2rOVolghGPI+uBtaG
9mBcs0sdm7YrzDswBeAPiY1E/GMoli7pU4tJFMi5PQTWjXKvOIqXn6aDaPX2tVHDIDFWe6DIfA/F
LJM4VzLkGapfYTCtINyI3cQZXGmx4wM4lZHNF96E9gIfBdVX8EaWhrkgnIYYtdyVTaYTF8OSDiiX
c/tDj+wcPRiijdtzsOxxFC+XGEPyjkITJfMYk1djKcPvYfHSIoLA7qrO7fI3h+bHnipAM/8KyYXd
3WpoaotpadAVOX6ZnD0erM+GZs8vBQmi03d/Azd43GIWphlaIxORBmZ6hMLoToJTBFPhErt86la/
RV2WKCh/mYz8Tkc3qJzVaSB0i4s1JK4UtXf6EpHJU7MV9FCI1hdUFM84LxP52Eg0tY75LKU3w1xZ
j0kZxw+5LBnfzTnEzPpMSetrqpcKCM7qNP5SDFmygjBfLzDjxFrn5WD1a06cZcEcYJviuXO2DSNd
Q3tJZ5XaGSK2c7qak+yumKz8BKrW5ovZpAQEA4NSIE2YSvkHCsSwwzph9NJEwUnx1oEXiRz2K4XJ
tNL3MD+ZqmpHiv0Rl7MB4VzOkOdUqUHegmmIGGhTwCoRK+YeI0yuccdaRE96u27UwGgEsOZiOivP
z5bUkzJrkoXuZ+VAZV9Fz1EiCH73XjWwcK8Y/DlUU3OiEZSGBqicwdTog+X1Jx3kMJrT3ErCZ8O9
w3yLxwV0Y5RMbd2YxC26/L6U9Qc1VIIP7dOruXP71A8Y8tzo2Kf1x++jIfrM8n3tDVKoIDe/jMY0
64LV8fXM0iq1qGQAGI3l0E3XDIRwBtKJYWiltjrS5wr67o8qyuAvA4u8DF/l3Bc0naMVyG3md96C
WnE2A95yjNlTb9kjW+aLPNu+Rv6zsnyV8ywV1TIbgCyTh1gPTPqTjILzQQTBKQhe0nXaF4CI8kPV
3Xadq02CLMlu1mdzHhjctRLJsWUlYKV2tVvFZzrfoVUFS6a6y6G5Ejb/sJ98SUWYyJsbppmrS7O2
gEvP6qn+xE5XyaF2oeL9B+HeR2qptscd38vaq6G6SiFsuipOdLrShE2DIoG4822dYqVHmpa4BJOI
NT85jfbokIC9Z7HoS8QvsO8zXp07B8ce45NcYyoRXY8hxlIKnOD+9199IKcOyxQ3LcEMbJREfiLh
VdkKet5F3+f2v1QiuRxa7EeI8Y39gpnnIj5FEQIX4ESoChzDEQitdhutftZ/4PH7zTHBbUFsdJmG
bBZxFyTFGH9Ujj7i3l5+qAgEXNWO0d1+2b3t+9XXTeFO9LySq1opIFJNH1L9KPc5uDKOUXOq6+c5
EcgnWj/uxIi6uU1GJt5cH0I8vpHDZWHY8rz3AP8Iwz+yySAQ69F/RVy9N5zeqo9LV/qqWh8qLffb
JBG8e7GfewmOu87GxmjNhB3qjTzg6Rd+ZvmE8ZiOsoZeiVmVhFFJL8J6j3238ColF0t0XbOgWR9S
ajbF8x46pSMvceLcRqSdPkRO4YtKIf8fT/4KyZ0WnSHlVsck1W7n/xQ9DX53Vu0WlGYiP7QfLJlo
C5QtSzbQrPLWkVvaigHsBtCY32MlVuHgUZs1Pch4QxwnuxYYwf4Z/4rIRxdNnFujjiGtuLiHQYn+
Yp3YoCFBXRfByHfGTDOKiiV3bWEDySuPaaGSpgQkKFRvrCI+JY0qMIfdRCi4Hf+7kHwcEXWRttYM
g4yBgsF2nXKP3IzdVc8I3JvhPs8Ps3Yzzl8vm6FINE5btEHOOnMB7AjykeSYxh8KLDZysR+wOelp
LRdDWwPgv8nD2K2vGpf1ZltHEevobqS0AeOOlVApJFPuAWZG11L0rQivmykR3HlEK8YdLBkmaupL
CJOuyS+pv2v6+8s7si+DrmMiKf7h+vZ2wcBgbMi9gQQ/BtF5bbcG9YIkVRR7fwTD8+r1WQQ2swkw
UWFHxcOYONP8cBlib6WQrsEFFAlEPL1ykuC622dyil/fvxwhpshm9nw6mtaRvjNlvHvyj7q1olfG
rM7ULc/RITslL8Xl6kGURdj1cSqyoAYyMzKqvDkbGXpzKSuCVyN6vcROdkOdzgldy2nwGO/1aGwQ
IrJjgT+ttoi80WDA1qK3E94RMIVIfWpQ9bLesDc++ZP4/rm7jBvxOKMhBYmmmL27/a7RlzzWAC1+
Id09mFhvnEJ1FcOV+YxyVMTKEOvYrki7GttrMHDasfVZlq/wP2xD8koJJFIYUeTqkyDa3D0zkOPV
DYyoVpH15xy40rWWVE0GHs3up5P2lSJWC13zZxjb9VN3RLWLI7rh7Oo+SgAsTEI3KIYvvbViiU5W
B39OEW98zRLPENEr7XkJli2UMbMYLYd8a17cdXnWrHgByAqvbk5jd5ZECXkRBBduhpXRriGu1O5q
BqF6NRiHRTTXYXdjtmJwLmLV5QgKA4ziV3KzugbIN1m1++IrXnrCrF1flJvYfUTfIPLP2XNpZXPa
ADEESb0vO9OT4k5/xy5mlngjI6pkueRGcJ3aC3aRudapZVF06vET+qwhqozQxJvdhOahsIj9VCOu
lWTBImVH5P5Eues97SOEdQ+ZBAO6+baeMM7RfK0j95eoQTaflFpgUKLvc2FttrSzUhn4PpVQSl+O
NoaNf+CY3YrAGZCVpGM8tQxCtsDXKPktpqVfPp92d2WzSpyXlVI0Ysg1nrjA6HlS5sbutPo7nhq+
KN14M/Wl4B11Hw4EUPAJeHbkx4x39VQvVl3hRU0+quFDNZ5zBQy932j07bJcu54WVd//ReK5hJJx
XIpiBtLkdL8S2FT+F9iEUDOWXn2oEBSTv17BON86EJJIqglPV7fXaHIl/Xm0RGlfwdIRTt+SSCIK
GzTjanlX22bYnvpstos4Oo7Z8o2GlqBJZTca3wrFaZ+ezrTKB6wgu2RQpMPq1MmOk1uixkZtncv7
tW9NryvI6WE3kVnuC0g34SVf/1RpAjYBFpHy0QTBiEk8cuK18/9Iu7LlunFd+0Wqoqj5VcOePDuO
HedFlXanNc+zvv4uOrdjmebZ7HaXH12ltUGCAAgCC+gWfu+Lqqa01HxhO0Qvi+ghVH/25MaQ0iay
TTgHw/mLjiwRLtlYs3Gn3LCqhMxLLqsjkq5+KKUEEzqnjUyc4xjtvFJqE2D6elhQJNDtbBnPgzDu
e1s3FPW9X7dEmRaiasDowXeZ4e0HCR77Ur9RvchLyCcbiKwtIneWIs1JZjVGaYJxMyZuAoJhlhW1
YlxtWRZR5gzFiqFbBO9EaOHgR/fRehzt1oYvdMKrTH8q0q8TxYnan1dv8Va9oXAXJjSg6F2j4F1/
wdTnbqxcmhNXk41+Fh4iTEX4WxZOyWejxzC1BigFOdb9rTlI8mH/QxveADj1BnWsXYFmge0NG1HA
mM8dr/tmYax0hkkg0vd1ZmI+Hqc3vA8aboJ8cc0RQQbqC2MlR6LUdb7b6Db+J7og2SU+rVI1Id7B
C8CV6f1qPqDDNTK+/ydF4F9n2iKqw2LCCjbLTWSCNgglxjmJJNZU7P3eNIHPpJA2UYjKNKFMXFax
GAXmbbRXUbWIitk/PpVv0zZwnKtYcrQKJBVTPETieAJl9bL0S/5XdUThxafYJGEifqsF/1Azm2lc
xR3gwu/ZNVML+4iOq8ol8E3JTsa8KNMK9v9N9mYZFn1IMqCNHSbGPIfWaZRNpBH69o1AnHnIGkOp
Vx0Q6VD8idbQyV1mWoD4sLQDY82aQMkraV5WYi0szlrkY4SbYgLQ5HH04z/1ILfdGNUrexMPNmmB
9tDkyyJNloo95NvecSakXLI0pDHO2HAaXkuOlCB++nXblpfRSYy7xdkPvE6YYUYZmBaCAHc4Ofrq
5VGIqlfjv1l4m3OUIRZySNNXLUl9TFa/m3KyD5VcYoIlymhz3rGNB9AYMRh9ORiKN65X0vlvbFHO
GF2bCzSVFoVGSwwIcmKPeMne2GvB5wYJbE+xzRkNpEIcSpgzmU7xwy8/T/7M8SI/XVa74UJGkilb
OS7CVJJ+GDKMA0ZfQuu2oKhsotv8U4UTGtqtNQuyOUhdvjcWytJOk2EgnNDvmHqrhwK8n3XAGopa
b5FO0hAH6Rs8TqowjKy8ZMkDcsLjTRCjl5aRi7FZE7IL/P9wKm+ycYYwL6elASMyuxAsaHRNApK6
yXH1WJ1Ld5gl9w/xfr2hcTYRVS5orZuAVi2tXw3WhdKMhzkm/nmHLDa9bzCcFWzs0exCDTBJi0wY
Jl5X9SFXL8r+tMjuIDKJONNXF0qqKjWg8vV6HDowaPiVbPilOJu0UQjO5MVIh0QdU4hxNwSrXyJe
N0Gfge6ICR1mjBIm++P8Cr4+U340GL+XkE+j13GNkW06IFHXdjIOKKK7sk7ETfxYcomTaSBPnNCj
BSO04lekFsxV0Z3iDaWHYXdo/Kj3JN6dl0zsPt4E4yyhbg9F3rPs39RdttFlaxCXtJft7J6H+R9h
9RsOZzSMMNXzxAFOWrn9ZYFybHc+INC9GoM1ML4mO1kXuUQT+Sk1k6Y46PIGoFFflcWV4VxHMlYd
GQT7/yZqskMDzxLsXhVVt/Z4sNXHWtbWJILQDXT+2bjPswTze4gqrjS97Xs8F2ap19VfDRTFGtLe
H7b4vHZvUTglWEDGWqlgWPa7U3lZ/WA1DuOhRJEomsHKk+LLGGZVkf/dAnLaYI3RopfDiGf6CTPr
c+V5SUdXN6vHIopdR0l9dVLdyigPc5EdekwZz3pQUSTGxWShRX8q5/3YorqT5LU7N/0hr6fgvL7K
1p3zOYpedNqEqYO+Nhm+Mete39k+aXLJ6WOfObfwnAZFICueVQZjdslu7cCnUNXH85LIIDgfAya3
dqAZGgdavble5+huDufDeQjZYnH+Jep1DXcVqI+y3JbmvjFe1lGyH0KzuNUYzrFQPQMfd8U2hDXF
/bp+zXfLCytBkHeriuFMllW3EaJ96PC00yzNSERY3fS6c3bRqT5oe/TeIcklnyIjXL8NGKdsc1lV
doGEtF+kJ/NHOd+HtWz5WGj+QdE2EOwnbEzVEoO6K9JWvP+jznmYgmIt3Qz89h2Z3XE6xNY3M9lX
4ScuDPoGldO9omuauBohmFleR9Z1ZOItJmxlroVZpw+yoY4dpDUm6ur5d1sjbgnjfMBLfaZezbMZ
mEWNwTjV5bho1y18S/iohdHespBhiRJPH8jX8/ov8qH65gdw+0cxvgsGHD+g1S5X7aA/T+lXrbg/
DyJUkg0Iv4OqEhv6bGp+PDautvoL2vVSVfKAJdb7DQq3Y2HmNOVYoyBQmXd/zwIhqqvdzUEF0oB/
PQkXPVrbleMsR9tVnb4WECrKi+/T1H+3lNL7zLrZ6D60dJQP8C+orT2X+jyijmON7qneuHHxNMqY
JYWvjeDg+Q3CWSdjjZpqATMP2hvNxe2P85fsO8Zo4aJnnKrb5EX7J0+cQq+9AeXCYLMvRgNzl1Fc
eYVGi19UtLbqGqhGNcCuYl7Lym6YFB8OGrrekUI2UbbAv+zbUYpM8jqjVrA7qeTebh1XqV/UdF8u
qt/GEscl1sUNHBeVpGkRLU7O4CK8zhTgIB3dTnNz0I8PD/8g5cZiqXPicUFJWIKdWxmBNxhIKNYY
dqJ47QLSWBAD7WVrKTzOG+E4m6GCriLqC4BF9heYLMOoXUWXJFKErn+DwZmMEDMJ2pAsmq8qJ03/
pshqR4UyOIy/2kRZ4IcOy6Ruw7ptJg0UAl/WOiCYVlzokmSyUIYNBneyonzVKVnh9wtVi1wtim/X
ufXPmwgxBiP8NDB1+UObZdeW1CJM0ZLmRQU7omx8m9A8GBqhuo68CUpjODNnjJR2SHliI25GUKR3
+/t4l190uz64ZIO/cs96OC+R8Iq8ReSWrbeyZUn1BiI9mnfFveo2XuEhxG4woGUFZLRbnyWQIje8
heTMUaEUtIwxaxeMiXsbxycKbL/5ZtTg4evxdCId0inSPgNcpmjupVQ1eDLQuVzVdIkRddqoMQrQ
leE13ojHyHxx00eQMHnjdbaTEfyKVGULyvlH4rS97dQdqy8+hNFjun47v4oyoThN0Y0hrQqC7zvd
t2Z4zpSbaZYUdbBP8GZuKwKnGlpT5+2YAMIgjZca+2K5beITrYmr9BKdkEnDqcSCuSjKaAGKDlS5
nkxH8ZPRMIIx0e/Or5vQWWyk4uvMrWEqi8IGVHpZ/fU6IRbegkS+gwLU6SDrlRcKhoCC6ijJQsso
t03mNGiDEWU4XitY/ea9Ez415l4iksi/g87vNwi3USpdS2vJAWK49FRdw1WcMs90QW7PCLHktN8y
objdgm+P1qkEHhryy/BYdiCmlaUixYbpTSj+DcFo265vLYA0RVD8YBV66Lv0rNzProbdHOSH8qus
n0I0otDaLCT/oDBm6USVGpjTaf7WYTYA2twxstgLd9kxdFzVS10ov7xoXmgRN7JyAYyRtrFdsQWd
vClQ3CxwCndEUqU5zlf5XlbHJ0yxGYZOWSWYoVqv/9/c8YamjA38IR78rjgQUjsoXn4RPzqgdEIW
51ZWViC0hRs89v8N3rquiqOrCSJrTAiKDpYsFSr7PtPXzfdrtCaFtg55iu5+MXf60LjnT5gMgDPm
VT3ay+AAYAqv5/SgN8F/+z5nJdLB0Lq1xPcJql7Lg15Liu6FB3azAZyBAAUhGesB33eyyq2SF0e9
M8bP5KO3WsVZhW4aTKXSscv9jjXIq4dkP55YE8YnpwBYaP8HGQ2mUoNci0t3YhyrQzMjR//e8n1K
ToMduqr0jiuK87cg3LG0BhJPVgoQENbvTMzHWSa38cdADcgBfd2f0AFU3SCPpFIb9ALvlbjJKqMp
+xKHpPeS4Yp8ptgCI8D+/j5PrFOYLclTzO/0u7BxQ3KI88h1iEQJRAcFjLi2hq3BvY9/8XMUy3Hq
ukJWgF6a8YvePp1fJFECZft9zpLEKl1GG6lun9Yv03SMklu1vKjmP8+jCA0kbioU/Xw6qsT58vA4
jiw6EkSo+n72Y8/BFF7Ei8sLixFyMFxezZJuNOG6URNV8KZqWCBHf7/5Wkn/vxtND2+z8N6JDxKJ
mKrysRxYTX4DcKo8TWlqTKwJTCld88Tmc9LJLVPPQGk/MgCRa8nWUIbIXZLVIUcUpwNx8mZ/9dEh
cWv7o8eWMA6Uh/PyidfPQe7MsHEH5DtLLNNZhyZhhBkWevOjr4oxH88jCB/2QEL0NwQfN5YOic1h
Qf3x2B/i2K+0Qwp7nV2344uOR3TYV3eS3c6EYulEdQwDpKcO76izAZdB3URBcmysfqQ0O0JmiesR
XjnNDQb7DRvnSeyUWBPibPbeNtmevYCJg73q9AfdNe39cEn98u5zMSSGMpno5bB1cJxwGt8t1TqM
DioQ8u6gVqeansz2MznKLQan9EWrLPCqeHYjuGeytFfmdTtrHyE3L+98FJqmjUCcvqPkmWaUgfUW
CGJtNFeW6e0Sfe0G3TuviiJvvhWL2zHFyQYw2WPp6BqAYDQZ94tsfoLYAm6kYb9hoxXtnGur3gIj
PnYL7sydi2LX3fRsYoTVMXyStzjJlo8LsZoMjANKCcA5vIqGGys9WbZfya60sqXjAi2rm8aqYXUv
af2gtl8Ijdx1vPtv28MFW2Y7m1HbAcOmD8181zaPNJW4C7Ex2mwPFyyka2vGDcNYTukt42Csg/6R
cTB+pnFko2s891qp0GpdWNHpEI6eVWn3mb1KglPhjXyLwZmCOpksYy1R+0T3v+rE0WF0YjXV/6RB
WaJnDmcTJsxQ1tYeAjn2TZ0EzWTjlZi4syJrUZAdIX6ErhEZVVnWQMovwd1MAuui2fdg5rOKgPgY
r3j/GYKf7TpydmFynG5QGKCy5EE22PuI1EHUOzKzKvRKSKOBK0+jCI64Q1QvpqOtrFbt2wKiKFSe
BPeq4xtB489BGShHvd6fP1HsxHwIXjaA3InqU0XJLQI3WJVd5DYd2U3L/GUsv6Vzu+vz2NOz8tt5
SPHubTC5E0ao6gyYa8pKM/MjCdgV2VndNjBdE72Q2q10irQwXjIsTIzBsED6oalULx27CdnzE/ke
gwKLEe3e5U9T47Pet2y3yO4bQlO4weO0JapRmTcZwFvXWzLehdNFJqvxEscWGwzOi2jNHCeIqcCF
8w0CYTBs87N/SvZ16zKhyMG61SNXWigvW0nOlaiOZc9ZDVS6J38x6pr2YN5MfuTph0SeuxEl39BI
83vfuNMQhtaMp4dXGWuKMWedO/wsvPJAdRzzYmffy+qVxMfvDZA7DTFm2PSxY4Niy7mqtF2vPZ9X
ffaDP5w2k83wwNBoNsjjvevPcyvVMZEEPCaq4tJ+OSx0eqazdbOm1GuLXHK4hXpoqSqqJzAHBbOq
38M5bT0aJETo3uSxO+SnqvmmhzJ/KbQgGxBOJbp01NqYBblNMAVhEFfuK3P6hXY9e9GD4tmXv6qu
h4NsnJJMPE49bE3PhrgHcjV/X/qbXD3RSnI1EUKAwxzXVQfJPL6PsMoiEuYq7P5oLeib9jIrA59d
cF4rRH7TwmgXHZNCCAY9cnLoa1oY6KeBa66u6uZuVS60CcwaMnoIGQyn3F2sdohvAVPjjdDAiGBt
8spuR2R3AxkOZ96tOdXslKKxqtFHN62P/VAFxL5bOknhrtCPbNaNrwcNLaUrtBQCOVgt38zBC8Te
uyI9WHasH+QfjJkX6YMFVl5Vd0BRQPnBx1rVwLRXMQKPCv00inXtmF9aMsvCAGYHtnYCJU/I9Dgg
pICxYayp7w/uhCwQ7iEjQTccZjawC/6RHNn1Xj5okTdJr1CwD5bhILH0gXC4r5Iwmmq8MVCUCSd4
Y48OLS28dD220tdC3p7/wgLVhuXAyH144zXmcFAnA2K1aPIz8VQYYvyZBWpRNofH8WXJeH6zGJwJ
nk+2hGjb56PEbFEcPHQVxNezQ9jetImXhJKdkkFwnr4LK/BxmIBYdOXCrDEC3qJXyxhJngt5G8tL
wn7G5sq4KEM4sTdJfwWBZV5Wl2FUYwZG4tptHEzg/MOoWP+8UWKnlFfB7eJxZl3PiVpVhC3eHrNL
wOXP0lkt6u/Pw/DGgpeMs31kBIMzCKiJ7yiF262nzBz91AmKXnZn4F37LyAH6R6bkQLwlhyks11H
IsgTK+1TQZu7qmmD87KIleE3BN8K3qRtOc9GhiUjzmFdtX1ILvtQsmDifXkD4UKIZKwQJ5D81778
6pphfRGySOjDzZFbL74NnCT6qlElJb5da5dRUbgTMiFzNDzP9hBoWfXF6O0LWowPhkYD8Em7JJc1
swp1A0l1GCdLx2g6Tutzdc3LkbTEr1USuXlon+ys26saJqDVsSTxIzKDJry8ZjCqUyQ1358wdYoy
3PyB5bTzoSnNwW1rK3CWahcNjp8YRHKiP8Tvr+v7Bsj3gCa46VkDHg6QQEuuabBr9oVnXpKbZXeK
UDiWe9rDJ7RTJzCFBtwX5fPgepPXGJtBiG8hG9l0boxqJ7XefQYEzgRhjENwG3i/jLiYJ2VumsRP
kqfU2ofoMJTW0Qq3CgWtpgUXoqr8qMLearNJa+BFyEQa9boM+1jxFaeOYJ2a1P6z0ZNqPMbaQI/n
hRMBM35qsK/hJQke+r1wWZuNalZXGNw0funup852rQxJrp9WrbvnkT4koZh2bKE46xst2VzaK8xi
eqQeimr27WHZsamksnMuOmNbIM7+RmjtN9YZQE390s0PkWn51XQ9FL3kfIls4xaHUwyIo7aFApxk
+DFOqRtXF9ogeSH7EBDyq8YdYkKqllK4ZIRNU6CCrg7U0Ne6y+KLfi+fCSrUBzbW18CEP+cDH5+x
2F2p6+Hq03D9CSLeB20Ejas14MWnKy66vMxlaiEKoNjTH6svACoffur5MKerBkRWzLCiLz47FaAt
GDC6uNqVP2UBm1A5qGlZCEVZCyXna0o6t6Bggw9Q+tifjUMMdSdm59Jmf17fhdqxAeLi3dHKByXr
mLPpsq+LWQX6QDGTTU0lQY0QBzWACN9xK/7wltXRsNcnC0FAlRu7EkU8VnZCfYNED0WhBmhaQGBm
2+DO5guTqNLirVZRVjz7PFfLLZWVNHyopXnV8w0Ad5icidYm6dCimLRu749+f5z28yG6ivb0oftm
gqafHNRJmv0Rrx7uCKaNetMPHHBrM7Sds4CNg1h+Gz0PhUeaL+cVQXiktDcIzu6p7WS0GL+OKG3p
vV4LJvrF6mp/7NCQJCMXFIljbvwIh2WX6jCpjCfeTp5U1PI7V92/5mx/9fIWNE3TDFyw+LaIudLM
rmZOt/1mYoo9I213vJUx/1foYZEVAwkl2qAxxdxcE/RMI7ltrwQNUxddfCqSr5F9d36DZBDs/xuI
PlyqxhwhUGNdTGi3I7eajKRAdHygYSgWYz0/H+ZPpNagwAdDB7rE64r71nk8L4I4tHUQATmqg44+
nrEL5XUlbWkEFofK1XYogduPFhikmyMjJJsOzsN5POGSbeA445YU4VDaA05rmVymtevoJ8OUOAaR
oUbXzW+JmN/Y7MqQxYmRGoDAAXWT+r4PDVcZfzTTy3lRhJbHdHB7UsEsCIo1LlwIJyVchwxuvPez
68Wb7paTeRr24REPig5KfuluviqvZMWDIo1AogdlLyqyZB9mdthG3oCLALFyC1ot7bvm/DwvlmiH
tt/nLIGDYRODXeD7EaVXNogufSt8LI2ESLZJJge3ehjHmY06OqX8KTPdqSkf4Saezosig+BcA+1M
Jy2GhvhDFbnm2t7NQ3V/HkKoBJgapWKysYNnKr4SiSICX6waV1AMQ2L7bx1yMFA5wXIz7cofxGcs
VJEvo0cRS/aGyv6/0fHMLBKUa+B2TRHoZyTbo+NMsj9iPXiDYP/fQJg1yinSEoLZyJerzux11KsT
SdpSJgenbOO0mjNe4wmGo6GImO4qo5OIIbIG2/3h1KxZHYwuNIHQTT9KPMPbY0CnxhuIzBpQrAef
I9oCccqGd2sUzhgAYuHo67Cy2QVPk98cQazRu7JwVKp4XHwfVbayUGQ//F7ZzX4IwxP71nVxZXnT
jsQ+3f2zIcVitXi793FhsNO0eO2NcK3o7CcluoyU/tjUsqkGbFM+ruUbCFvrje6hz3lYY4y081Pz
PgwPdElRgzK7auMOZnI4f4LFCvKGxbmLLO9I6NSw4nr1w0lUzKr5WeQPWpTtzuPIFo47ssk6UTtb
IVMOzjPnJ54DFtkAOKEoOmHDxfBg/qGMK6p0I5t72Duz8ZpxdFGn5+X602imwSdk2QBxsqxRV5Nm
AdDYfwM9hLcM1+HwmZAUvZiagz5GghHqnIIrdE3VIQIIxnIddEO7m/q7yIg+JcpvFL5cFRsyDe2A
baHrctHqsD9KGruJY0hiRfF9/E0cgzs4qNFAT24JoCZYMeik2dvHZE+OC6bC1nvjVpbvF+bUNstn
cGeoqZouUizgrTfh1es4ZZ8+q/d27Gp71qOuHLtDJWOaEmvg22pyh8lQdEsJkxq3ojT8Vo800GET
3WFsfFKmkucGoe/YLCinhEWfmGtqAmtRIm/Qk5PllPvzei6DYGd6a4d6o+3Bvoc7f+YNyb4bJO5P
tlzs/5vvL5jJFa4NE6H/w6Zf6vRbrR4d5NLOi6Ey3/PBnuIGrhG0nWCiPecEu7FXW3XokO5Uiuu0
/642876peq8mve4Smnpp6ATUAA9UmaBbrts19bxvDcslTfuoqJU7x9fdNF9hHoHkpwmtIn6TaYIg
FEN4uRXux0HLh2nACpC7CbjqX2P2HyG4Re7zmaVoAaFNlc+KeYbBc6hEU4Q7uZGDW2HbUboxjpGH
DcvH1T5O8+jZ85dk/PP8TgoVEsX1mg06eFwAOCMSx6WCyjLIEpPrRH9pMpmVEu7HBoCzGlpp4tZR
A2B8Wb9NgbOrSxc8hj65qS7BZcQI6sq9bPCqGBTtujqsvAFa8ffHIB7GtiMTFi9all00J7vMbh+M
6fn82olRwMGOGa8aNI3boniYm8TQmKNvdxj56dLYV+JPRYHoAP0bhIsCR2dQkfICCJslyrLVbGCk
hTd4c5fcyK6C7Bd/ONYbMG7dcixnVKsAQ21zkl4Q0MqX6ilMdlEmIy0Q6vcblMnoPDaWCrfgvuwc
QCn1Q6xcjHqOp5Nrkybef9okPh2h2904gZIY1yl6qfaxu1C/lRFXiA/R7z0yOR03kiEjTgyMEc43
+5Yq9+dlELvezWJxXrCfbQTnOXsutrz8qH5LEo8EWTBerHvlqutPv4Y3yLRBmMqxNrBM7s0etZaW
jOoAuVgalM2KwME9otp1B0rVnYwxSehSNmCc4UZWV+3nEjKOXfSn2dn7KslPdZTue3Rq1gTdH+Yi
qa6SqLvJG/Iwy+OGyZcb9+OUYdD5d4WAX/wPLSSS2OIDxd9rVtnSbdRlWCpBeSK3lnqUFkgeoIAW
fQon1jv+2sf9a+fC4LzCCA+XzaZco0MBb66cZbLKGHMSyx5XbVJD660/4xqtrrMa7paeSryhUPk3
WJyBsu0pBpc5DHzbHayqd1Mqa2IU2tkNAmeV1qyNTIMhKHlfYAAjHhcK52ayZD1a53EsniU7Rd9U
aChYNUfTw1McE8Ov1rC13LZch4fzOyRaNRQ6WcTAYyd6ZDi/S1D7kU3hsmJo2I6WN85n8iDb73Mm
qY+nblSLdfXr3DH2Kia27oyikTBXyBaMEyIBXWoOUjVEgdpLWh0H+mcuGwUtWidMN2cdYMiIYmj7
+2OzpArKpAsEtPlYHEi1HqNYlpeSQXBWYCnXLg9VQGDo0g3aTYPElo3zFC/UmxTceTRXuqCzAjdP
8Kt5ZAaRLZKguewBU4bCncRlnpJmrYFCK+MmWRVXNdennEo2XWg0wemK0Tc6+D74/GRlqStdWZp1
rBV/jp9DFU5VOY7htT7szh8S8RV3g8W2buOAsrbVzXBgWC/012znAjfc7qVe3O6IwT5fZZ0IYjO9
QeT0rdHMdZwZYn657qKL9WCsrvLV2pcoDkwnSWwiNNMbME7zMGLo/5dyrh5S44pgZtBPaUmTDITT
vWVpwngEHbAf1w66OWxchxylDtBJfzEOo8QZiEsrNiJxOmjFTUSjiq3fCqK8YETdGfhLMnCW0sIn
t8NwoY8SDiCh2m8gOfdQF80CxgXcRTNQJyn2Q+hgJnf2cF4VJSB8NWyPvWpD9oih6S+0ujeyEFfb
H+cxhIboTRC+IAAvw6h4sSBITbUbog+XJh60zkNIlEHn3AKtGgz6DCFGCYYGiNB8CZurxN6dRxHG
qza6vFjZtYWSKD7YQXVA3cflCvpajfWf+wUeMWbw11Z4Py+vy1PRebIXDNEO2a91UagV0Qh/G3No
ao76SFdwKZSuZj7EzWXSfibYsRG/2axyGPdK7jDZa+eMnUpWX82/19Wt9pmivO33ueNDlziMaY/3
coeiEEQ9Gsnq6csX6bBE4WJt5ODOjN2w64SF8CCdn4b+plUfVhnPj0ib30T5MHMEs+kxCMbAUlmg
DNRRWPiZiHoLwEUfVumscUOwVuBIfmQlGhjYvq+v/0kz4fnlcgh3bMJ6Wi0Cx+fnw3rE9PHncM4u
mkxGQiA6nTaKMamBWWtIuLOfsXF3GJHYzbSGCivJpb0ULlEarw4Nz7IfJQeU/WD+or9FYr9kg0Qt
0KejSwylTqf8geWOFa93UfGMkQHBP6CJYef9HBx3bJRq1jAlG3DzTe+Hezxp+/qRfGHku4yoyzlI
xBPrHoa4qph0iJdUzv5EQzzVqHRY0QMXj+4Em+OnmIumo3trbXerxyjJ1H87W5Xd8GxYu79B2Y/a
rGnR1MmIGnycXfXSCDH74em8VEKhYHQwzQnZJo0vol36aR76pIe+jxi31Ye1HcSzLN8uAeELZ2e8
lLVh2K3+ml7Ozq0m45FkhuWDJrzde/gqz5l1LhQVDA8Fy3i3VwJQzwf9Xjp3khnKczi8gpcdSdMc
OJM3+mA5eGVyuKMnbYcJ7bvw0rjqc7e6LQu33cvyJsI13MjIafs0FysmpMHypfplr576SabeLDd2
TjjOS1QTo0QpmfU+MhbHYs9GE6BYbf9vyUtfVXojCe8mCpThrTaAMuXJLp4tGeex0K6+ff81mtwc
GWVFOLJM+L5D191iN/4UKUcUlQXnT47QrjpI0Fro2VRtPrBax7UzrXla/TDJtT+mttf+LDRwwruZ
PdLLBQ+ckmcYsQa8AXL+osWMt4g0AFTT0Oun9eQU0rZb5t4+KsEbBmfjyqEyI1sHBlk89hpnHweQ
HfuLX/ntlayRRHgTQ9DzewmZxJud6tIkrisFaPpVy4YRaQcQsTy3QfkY3bK7kSyD/4FF7ZfqvQFy
vhDNJJj4YgFQ04L20tmlOxRBpSiCQqoOxWTlKdqpx/NqIhQSzh2j0FhvDuXJWJa4xRAnB0mZ+cXc
MxJLJcifEvTGemwIeO6tX84DitTEAW0O3ikQTyIR9H5Rlb5Ba+eSYL6D1jznqfl9tRbvPIRwHbcY
nCquqTP0phavyOGuuxbzS6AqxX7dF2hTSFyK1rBoJ+MOFBnfLSanmm25KLSMUmBq6SHTqoumzX4k
HQx9ogZWY4OEJpIVHwuT1Sg5RCMaShtx7+BsVYYCa8ueitfq7cU1dtg9zwimCnNU/gmPl1BGjc2C
1lTUR/DXDauLwLZdOIu/0vA2H8271TR2aT21rp60t+O84JmrWCWWn3kO/sw7G1DO8GvgDaOoql18
DQMt/DRqbtfQviOIdzw8kwexUUqKrUWWk1WhISYFy67J9zi3elLTMYGUNdrVXC1BV8scUowFS7Q7
PVRcibKKwlIHiT6Ev5hu7PBJcrsdBjKHr8pKvP4Ye+sFuNhAr4rBIF9lMYLw9G3AOJOmdoMzrwvA
7OyQlDf9KNksoYYYqEwG1Ruuo3xP3Ni3GBmQMGGK5zbKUV65b63U0zodSd/ATGVpcqE8b3h8g1xr
gKgwaSJWGH9jWF+MeS/ZHRkAZ66stbP01YJA5tfplKLcCE9Q1b4GhYuR41GITaVpJGsoChCQPvh7
Dfk+ORSCZWVkQyZnuR6mY7ZeU9nIL7HV32Bw1grWpDDaHGJ1aLHHVPSgmI71RYuhLcUujQ+OX0hu
rsJTjPIE9LzjIQju5r3Zt0FToM0OsiPOooO6/4/WLK7tLnXXShtdxZAVawjXcAPHeYBCGeYoT2uE
9LnmWQOaj6NdZd2dVw6hTJjegjneWEo0tLyXiSLpNlYr3HW9gjCDartq6XeRWR5Tku5XW0YLJ5QJ
4Ry4XDCUHNme93BNhAK7IoOnJlXuVZiFECZ0t8pqcWUo3CVC6fSsi+cZN675qVJ+tvpDP0piDuGZ
2gjCrVuRpyuBzVt9g83SVixv6WXzj4Q5WRD4/l4szmuUU99oi4bF6vL02XSeo7A7dHWIDqDsWGn0
JwU9Rjc23rL829nxLIjbInM+uaxqu5omSKcNXmRddoukz1Ponlg5H1JxpqnqnBooVjha/ZizURFz
m3t5ahexm6tZ3nsVjdJTGarVv882q4SAftYE1SW1+ZgtN/VRM7QGh9f62jiPLb1rIwmvlOAsvYPg
DqzdI2OPdxxI1V7a2p2m3UQqBbF57WaZKosPBS73HRhn/dokNsw4hHWIFpeNw6jAoq61mNXr4M0j
uZFeW9j3uBDmHR7ndct60MOuhXDDad6xid4tJh/5ylfbVb08cI6ZTP0Fh/gdIKcjtROVUIMW5i/u
PFr/WBrbW2T89wJf/w6EsxSVEs/6YEMqLTdbt57Se0z6OSoWuaUkutJtuJXh6bzFlcnFWQ68zCWF
U0KuQsm/O0sKbnPnZQ3j4L/BcMbDmfCMnM6QLFNuDXCnZE+YhnEeQmAD3y0eZyVMJc+6roIklaJc
dFN2k4MC7DwEW4yPWmeAGdVWEVzylwOV9EO5dICAezJaL05zLFiVaCNuQeBLfUxQdBy7ijXiXec8
snibbMTPFu4myA2+91QUXxxVB+drVpyLObT2+UwfF11GrShewzcYbpvQpN2bfYqYwtBfoulYyriV
ZGJwe4QeIdxje3w/o3dUib2RHCeQw51fK9EdDprwWwrKFYWpTq71VVghO2h5xTUrkiGTq9+0f7EO
3OlCNqFEfGrf4LhAjIAZAWxiLDKaOpQZWd8xX+e2zl9qwz6gzce14+H5vIQCh/VOQM60T3OpVHaF
09TO6nWuImuXVejqGP6oqSXJQUl2jHKGPYqUodVR3OBrcegZIfWX7rCGnyjjeycQZ87HzOz0mgWX
mL81gsAWzRurWblmmvenUM9kvRWiYF0loNwCyw24y5CQen+c0mZWIRVbQKQzVlAc423RM/3GZ0/0
ylHWwC88Vhs4zq7TNlvm3AFc2Fw662GSzmKXAXDmoYmjJKEEAPGxpGC0hx5e6D16ztkjxXhVe6G3
/nleB4WKodqM4kFluRJO6xunNkprcBAOGqlXQtPtv6zyr/MYYrHeMDg9L0rU/fYpMHJyW9R3Q7I7
/31RWgt68AbAaXeVjJZVmOjVj4/aC/WKQAXP4Xrd+dXROuUoT5RNGhIjIn2s6yZmAn+gVwoXwKkG
+s7xgnU3+6Zn/B9r17VcOY4sv4gRJED7SvLwGNmWWqb7hdGWBL13X38T2p0RBXEPpjV3nzZmYk6q
gEKhWKjKbL3pYEJthnp0cqv9eJA9xmy9o2MW5RVTcD9TnxWqT8Ake7xjlXegpr+CTN/VdKoe0ZXp
xadwB0KE82vLf/TdXbkCFVxyGRlTxw6gUfUzjPFZSo6lcwyT8V/iCFfWnJfo6MyBow7f8giJX+tZ
2r7WGu+8PdsxY2WQcHepGR0z0FUBaN/5XPN47v3hojjwstLS+//gvZMfoXdLyL8O0JAA7R6xTSCO
lGXpS4J9a+lnR69+mmN75VT1ocysQ1vm353EcimGWPBYcW8l9gcmnTR1hS8sbaxAQBjzzMioTNWL
GsNrmsdR1hKz7Z2YUjbR5GGrGMJ/G4tZNWNVebNC9WzdJLdcnYgP4JPPdF89ctKxcCct0W8GrxUm
DzyrdwhGumYyWmCaXzufBgVSBP2WJS/i3Jx3lxVufQi/STxoM5ytUIVbhzntUE01UIfAeW6vofh8
lahuHww7K3OL3fzduZS9YW9CchoSnT/3gs/1raFpPDqs7nW0T7RHk30dZVwQm7nP6vfF0GJUk1qj
nufHGUrk/eVUnmiOj4jlimjfe0PySbt9BqFdqYN7FxwKIreKamSjMcUmWhsO1dFBX519NK4aPFv2
6OPTvjSS+2F79V7hBDfRraKy1B7c83H9ZTIuklpSeJD9vrA7mPiZwDCE34/C+9w6ZpYsZvEL8l0E
Wa2XsD1lSUvHmgHQ+PFnK1gOxYVzNfLhb1D5lTuJf2/GqxWaEPJThbQssrA7sWVpLtOKX3MdXRld
6zKSBAP+WcIyv4Ji5hzlHrNl5vLlOmetEK/QVEHzXAG+ydT71Myg5Wce0cEssVMGI1wEWYN+/8Ww
8N6Wqy4pC3CO3mumxDUkIKL806AWU0ET2KJrtPEJTTJ37lTom4+Zvj+/b5s39eu2ibWozsoGZ6kB
RUlzWVDdYzrZaUPl56r+kQ8XUIJphDjgiBCfRouKaLMxY3wB1GMZZArBtOslUdCWkkCxebBeccSO
gKWz6tbMwUPgZOmFWhkHFkeSs7UJYYNkjMuOGVQsGsb4Z1XJ59zLZHJtUlwbTiP59pJBCKc3LYyS
5iNIVoos+tl29XURKxIrNt1sZYVwZKvO1FgygdQpL8dgnod9z9hxMmXvx+9hLA3PfhAeRpkVSrbC
xwJaaKa2gMKB302xBWHh6kjAHLibwYp53pc3vv3fIvGIuLrZS6dzjLCIRh9KIZAk9eoT2yGln3bW
3j7IZRtkhgnJi65OVZwOMIyNXxPN7dVH889HUWERJaAmgrQLrj0BAjruDhsWZfAd/XtdPzr4YFBk
XHbvPe0tBv/3q1UD5zXaC2asGlVOrX0TKZK3qu1tWRnB13EFkOcGMmcWA4CutmUCxdLRxpy5rHdK
iicenbaLe7vDogHPcomnXiX+ixv8MzzZ+gnHSMuLJNOhievjicQnnbMbepkSxcaX49s9Em632EnG
MSXYo/iIkveLimf6sOy73zP/hNvZ170kNry/F94CCvccyRVCxxaAs666dbkzauY11cVQ/PFV9wZH
vOoaazHacsDiJfWzNbgx/VrKOL74+r/NDN5CCPEHlN7tVPIzpFbU1cP7FuX1BW9+ThskyffzIUji
C7YQgSp80CxDh2VLzWcDGqu99nAeYDPmvJ4lWwgIeq4lvabCmNzqApo7yLsLL3L+vBGVrxmINA0b
nB3v2t1oNUMpzcCR1TL0TkyoL+b+eUM2Pv3eQghLNRVpqCQDlgoCY/78WEFsMvST730AKekDV5ps
n2TqCNuL92qVsHgRA9WAgc8i32ie09Sn9r3WS8zahDCohpjJG2zFfGpcqB22ujP4FonduDtk1Q9K
JQmODENYuTS1FTD/AiPP91FxH6mTq8iabGUYwlLRtLCqxLQxL95abtK7hlm5kJ6T+MDmcVmtFv/3
q5uBtJUzWCUsqaJddkl/4OsBrbWOFylugkGjoLmTK5jLMLnlK0y6tGOtNsAcezuoaHxVo2QksYvv
wLuQs7JLuIGUoZ7CNAUGvXduaEAPsd+5ofbSR8YCWY2Px+JzaMIF1LfhuLARe5Ucm2O7Hw5cz4Ec
/nwiGAd2ZZRwB0Vd2WlJA5i+z92qcruGeBFu10Li3tuRYQUk3D1hoTdxzXeIfKo+549cTtPZYeqR
3GCSJWj2zpd/8P0q2TJR7MmZLXNGQxluiU9G9tLiOByUR+wZZ4JsrmRdSZv366uNjnAplczCW68B
G0vWPyVt5C2atmeVfWhSWSVvOx9aYQnxIqL2EMY2TAu/Rm3AXSTfzzcs9jUvjtw0kD3GymwTYodl
DKk1cbykurJzv2cXS3tJZXxcmxHKVFE4NPExic7Mt+fYqkmWqb0Fq4judhEBVZtfyj6PN4PFCkTw
+UnTZhNEAoPf0uU6X8og1DRfEiz4crw7visMwd3BVZDP8wJa/ea5/c2b8WPMmSRPKfXmgDcNt7J4
se0Qr4jiG2lW6h0NJ750V9YPC8zm/N0jP8IJrz7CeYqwsQITPL3KIj3RO4AV6Pdr6C87afdW9PP8
Im6GwBWI4OJZpVmRo2ANBy3+FirkStObwjNVULewqQ3KnBwYS3s3LLPgPLLEDd+9kRY96Mw1mFfl
1IvoBZk1z6xkPiJD4X66urTQmesoHYMf9oar51B0hEIWPm1nlP/3c+9xwTjVjXwZX+1m6myBPxs6
sJAcFo3LU/DuGHUy+jkoDJY8aPrHIcXgUOqW9Z/PRcJPVliCiQuEHRU0eSPlpD9r7XGO3fMbxf/7
d8ds9fvCvd+3mRU2MWzptS9Wcyf9/Y369FsDhEu/M0uwslcwIP2t75tjvrOPWrlrfchA7+aD8jl6
Om/QZphdGSQEwDiMOpbPMAi6CLvsR9pmO2M51LLmp415dm4XGuLhARtt6pipybOpQNbc6uW1mmHC
bxif2pq6tWGiZKh6TmakbuWMO3OkN0Q6N7J5M6/whRhsqKZVhC3wO9q6dQFhRMMIpvITqT17iE4R
M13qDF6ndDdLOD0qyu4j6/xqvxCfi7HXFs0GftIkO10d7qfMuk4xt6t9qBKDghy+vMhGq7ydT/OQ
DyNum1i9bOkQjL2Mu3nzREMpGPJmqMVRkctoVrtYn8mAQLLckPAyxNUZ30T6LzTMnF+1zYjlgN/B
Qo0UeiqCd459ibqVo+FDKMsPizqXbhMpX61k+uM6KbxzhSN4R4Fun76KgTMojqcrjYvOSokDbEYO
SGWAqAKP9hDFfht8naJoaG/og8+ye+Kc8FJ/fqlkvy8EjjLOHRVE5MgFq1un/DH+uQYSX6LXv1/Y
ihjCLbSd8Pt1/y0svVH51MTH8yZs7/YrhLALaI4Ll1knqFOaiduRHRsdV5Ep68hAhIM45ayhnQaQ
ary32W1d3JSZZFhFshXi7CrJwNI98K3o0IPOsnAfhrKS7mbYft0NS8iHiJ5PSUxhxWw7O7XFJ82o
oWAdulY4/jvHtYSsKOlrAy+YgDKN+YkoyienlBHGbMUTS9UIntcsAjJHIdcvMJbdpsYy+Bqp9uo0
Yz6rwxhpTplb9exAp9Y772lby7cG5Du4yoTMXIcOUATAReu8pPOcZPEGeqpkxESbX6FrIOHUlzFG
f0MNQIyYl122fIoH+5I0TZCZZGe3IagbiwDDjnu9IpMb9tk+csJjE813dWuRI553/fOWb7n/+g8S
wkSF3WzxcALLm2ewr9jGd0OTlOq3IfC6zt+03o+VtEldGF2NYMqUwdOYX0+pN3XBeTu2zpiFz7a/
QASvrPo+tsZEHXyl0Zhrsoz4LCKyrnQZiuCYTWrkjmJhtUh0LJVTx/7lUgl+WKGPy2kZlqqzQrdx
vihQhJxHWdIq2xDBCVumKmROcYLxRHvZLqqnqfGV2jeSG0gGI7gWi4fOqhhgpu6ZRQereuw6CVHe
9rl93XXhEqrVpW3CDLseKqM7RNc9ckazeS5TWU/YdkR6BRKuImx5pyoGNsaZMEhp4PVC9YhtBqiv
NDJWxa3PzrUrCzfSWDA7USYYRVASSyLDY/nvJd5X7KmsyA4zs15PJTetxK/F1+0+TooiamHeNF+0
KI+1Er/e/IxZ2fTyObAKsEnULXWqwCadzy977FOOSQ77HsMVEC0OvfnufDSQuN5LrWIFV89Olhh8
uwpj8mP9MWXTwShziYPLVk2IBnMNZbV4BErs3OSWB+mN81Zs/r6mGZACdTZm1/CW0YRNi8zdSTHI
aNc092upZ28eoRWI4NkRKTNT4bk7tY4kOinpL7XZm/Hn86ZsVocQnFVOH7MxGDeSvNbUpEWB/IRh
73APTZzA/tnFnrOvTuqFTDRg0wFWcELsKVjqtEXB4ZrS07oKT91goX8+b5QMRIg+jEASPs0BEk1f
m/miJqYbygZ4trfndd2E7ekTJ+v1oebPzsw12LdCKyBIgLngw3lbtnFsfkHrGHIWewLsKlatJocb
pP23xrgh9ew50YlZEj/YXDKioe+AgF0SBda3idYYMlpXy4xrur6Z6LHQrtLh93lLZBBCJjA4lhG2
5oQ7FO1Ay3RZpU+6LJ5tXgcrM4STH9bW7DgOMPT2chiuTaeAlv2VHV/qjYyLbzt0rrB4lFjFMnvp
i8wasGT1zt6bHr2I/eIClYkd72SN/PT7v1s+vrwruGWqkkwDq7c/qvC08TOCnFss+/MgUqOE85kP
aWONLwuIopYJ7uh8nz0NJ/4Uox6ML6rkPtj07tUaCidVrbQoa1MYtaidp9e3eOf0MIqUNvfn7ZLh
CKd1zqfIVhMesfFQy+JfaTt7ZnnoyNN5HJn/CSnCErZ1galmRIXyszmhZ9BM3bG8iYZbJ5NcQpLj
JMpG5DOz9cLG0lmNX1VPZu45/afz1khWTRSMsE00dkKWHJ/gGOdyh0J19TZ5zuvppFWyppfNO/XV
E0SxiJkkQ1cbMKcmn0qQK8gYVWW2CJGhHaOiavnv9z1EBdhp6oM27f10kCXxMiAhLFTUtvV+AVAb
E5eCmzG8yOmvpA7+3d4I4SABQ6c58pOTxUOgjIGWRkFRP1IpDzVfGLGSjpmfv24Gg9u7jjvU7pI5
QZhrfHs/Xmc+J6KufedKQYJgX8tG7GRuLUSEMqygKtMDLk56iKAjBDlHJmsa5cf9nE1COEhMJY71
CiBsKR/hebsmA1FJ3s3uNI6hp4XLNzL++WCnpa0XUogNJO2shSbYMQ0N9G3vh+VVJ9PElZwikSS/
mWyajTwoGOFVNf5Q/pyj8Y0NYkF5aps8TApEhDy9z5EdfuRZaLVGIjF+y1JjzFpszNwEVXvRJpJT
s+1dBqUgFLUxWyDswZIqS1gm+DJg7R2rv2Xkc5t+5NMXLcH/hRA/2WiNli2w52ILnNQn412EBvjS
ZK50pE1ii/jpFjcQP+7RyOuT5GTaeK/5IR20lkEIKVtIoeM8DCirgJEmz65ZDI6iTvIJuh0vX9dL
CMzTqNsQN8d6WdaR0UPHkOBcNNoHSr0QsPx7V4SonJRt04C+ErvSHhrjwpBx92wfPBuvLOh+xhiw
ELZA8xolldLjYDjXyG0XWRntfyRmrwBCyEoTTOxnJQDiy6X3yuvWzdBBN3hRvCMB7wqVNdZu7/0r
oHBUKowITGirxVNL+xybNy39vdiSdlDJor1rBx1rOugMNuHb1G108JdmDx+5Jf82QmzQg7QtKAMn
xCucFa9Q/NC5m8pbY5J41/ZXNCb2/7v9YieoFXdK6dTAaXfzDpJnvnlr7TApyNlKfU3yCCbZGbEr
dCraxGknLFtj36RdkFHbjRMJa8lmDzIEkf62SDgwZWqGSVRi+yHddcm7RqIHa3Frn/NGEreBuDWK
YOc3a9vHKbjYKAj13rOzxKRRlI7w1GlnPONZaZd7rYF6lOmaQbW3c3f58iFEw6RQUFV16Nu+TW40
swA3y4zHvvgYXesQy9EO5FZ5KC9NfO5k3p/T2+D6pK9w4qKSaVFm28CiZv3TEmfXiipbxE3nWEHw
f79K18putrRZAwRuuDo9VnXn5rIn0s2QvcIQUsKCYeJ3bLBqRWO4bXZQKtu3HTTfSK5SmS1CUI2X
xoAyON7n6Hy76CAjqF2yfOSzemWLGFdVY2KxAgx7moOZXpRVfiiI5I7bDHSYHYKTcaZmkU2kzFJD
bzMsWJ63IMV7WmSvRTwYv0toXwHEj0HTCdsynGEFL+P2+3TfB8qeHKzj+fMisUP8IGRtnRkZ33iD
PIbmA3M+kp6B+QRfG6BFxtF767yJnVArqkMcR3QFOR5LS5cp/nkbtqPMCkQ4hKZSsk51AFL55p5T
0nFGCPU4eFymKJMy0m2u2QpOOJBmNDmGCt4pXxsLj5GfhSrZlO3LZ4UgHMcZ6tnI0YBQ6kFxtMB8
al3PN1r1345CWWIgM0g4lazGa9igAy4ylH1I0mMzVN75PdqGAC0/+HcsCvL8t37QjJHp9LEDiNH4
hRbuo5Ji8f4VhtgC3KlD0jfg2vET1vsgPHNnR7IxEivErl+M2zXtkABBSTvw9NkJtIioJBf4H5v/
91I5QoqOmkmTE94+HR8tJTBPL2St11b4khVWe1mPoMwm4YQOqmXGTg+4JAYVtmGkl2Xfy2o120aZ
FPVuB9wtkOV7u/81rXtF4c9e0L7i/LOlBwbRe7rn80/ynlW6ec9AR91BaQYEbSKLKJvsnia8+N2n
SoM0g5qgfgqKvjecAPwx5UOFwlHoTRYj4BTW9PyXFnborQE/ov2rjRNFCdpFidCs2WF+00P/U965
WpbNX510sCcvmin7kbM6vaJ6/LlYMECGh+QyJO5cxJZ2DKO5by9MUlmHNFWNyIO8KbGuo1AlILHM
oOJIi2m8mqup/Tng8Va/NcvcIT+Uqp4uKS2GZyVTQklj/uZOQxATDXdoOySOcDHW7dxGiWkiblVx
UDZ1UMpKPZu9hlxZ9y8I4ZiHaRFrY2ThdTOIDojDNykYgU7WvvTnQyIjTtzc5L/BqCjWVZaJYdmM
26ONT6WqP0yscWONSsKKDEZ4SOEiCbRVAWNU4Nk9dMXPZZCUZSXrBuLpt8cjiuwywigXz5ObY7qr
r0J/uU6PXKRglLWPn3cDkJO8xVLGugCTBfYIZZPerUfnBrrvs/+BWLzaG/5HrJLWqDGNNCIwyA7n
E4tRnWWJ5OOCh4x3GdIKQriGSTpN+TgBgiSdH6meSW9La3aT+IpNks/a7fC1whIu5KkdMj0agDXm
ezCf+9NBvbU1F7qsUC4oPNkWyUwToqWGPq2mGmwkfxaqsuO9GgVW/Fmh/c6adMlO8T/93DIKUSEF
2U9hxTDNWQYNnTyDjQZA5WGoyV6rZHsmXUghQNgNlLAbE86nFC7LQDfJG+HZPsvBA0L8j814vwYk
KtbuWN20CliicBF0d9YYhCRySSWJq5LdEst2i5FF2cRgUw75yn0yjT+VvHVOqdEGbBjuW6uWhIvt
LcOHJ7RvNlh36kaJIm3BF2Gi/xjZp1CLXHu61JOHj5zhVxjhDFemPs0Td3pFvZ2Wq2Hen//97YoE
bPjLDuEEa2hIh64iAIx7ew+tOre8Ujz61XRtt4Qv9BcybTf+F7/39VdA4RjrdmiTqsHCzeN4abfU
7wvZ0f0fHv6KIZxdI7adXCtglPqp33VHduoO9FPxn9FB/0OZ+2oFhcOLXCOawxcwlvqTrnrSsQh+
IN8tmUV1qtsEckTi+0DjaOGYt2gte2knwnfoGPDhRFkXyaZLr2CEC9Ah5mQkEWDyfnEHaiJ3j90I
qi2GJfly324MXUEJ91+o5kmjg3jRp5GvaK45u7y8xxNS9YYds/RAAgIutw9t1QpWOE2M2SrLKlTF
xyW8A8fOCbrRkhtx070xTgchKrAjOiLdfKguOUgTeTEqvCXTczFKiqKbv//3LfiO0yzL4jScGwS6
saeXhUGuwvFDw448HvwVE4QLIrImJZsNHB/7yjRcGvDSh3qjNThA/+RLYdukv+FEUb+CtjWm91D/
0KtlBBVM9r1dYv98nJNhCAlkNoaxUynYlqLunq1peHai7EM56qsZwvGxwkLTYhMQ4Lh12y6ozMSr
6w/dc68gwsFpKpNiUgNbkzSzN/xsusgdysdJvWLpv7vgdL6iq+wxs6AdEjswZ1zKq5KcTChbjKz1
KllZQhatRSYghyEj0VrY1AXWDVcMYXt2yfkcuWCI7FNb4+H4XTB1IAGNESEHtWnhblCZMlYOo6Ct
cyBHpfn2p/Y6PY2J239Bj6abHMgTceMDDz8yGtOXeVoR2wafraMjiEO1VfDCiUGp3sCQFZqbILQ0
vzQGJn6kuzpX1LniY9LVXj8wX3ojbsX2NbLgnEXCnLJIox5TiO7wbF7pJ+ovhyVys4v4UX12TsQF
B4Yv48DY+m5bwwruWjlGHJs6DK6KL7N2ZZaV69iSo711O64xBEeN5iHSjJ6bZlaept8n4HKow19z
/qSWnzNb9dgiub62gskaUciZOlYr8YxhUr8c77TxodSPfx6s1r8vpEhsAkWfzVctYd9i1JxkpIab
u6JB2xAiERssYprZmJGuW52v67Y7xocYYhfRR5oC7FcQMeu3wBgWhiCr9jEOtHcUL0VBcLR+nF+p
TbdegQgHKjT6ZnRMgPSL/tNh+rTDOHvigevLPFG1+nPOMiT7KzjhFFXK2Ch6w+EsdhNH1kOpfeQW
sTXo4ZgGlGah2vA27HZlFqo0tOFbfbKP8vtkzk+VjFt204FXIELKGiZNWDMO0uPrUrVvGNud3xcZ
gJBBMKcac8MAANM+l5WnUlk/mARAfORGNSNjQ+504MPXKj5BW18oelrIhjo2YSjIe0xqQf9cJEjQ
u3AYYtsAX62CId1ZmT2bTal/frE2307sFYqwHUuC2du04ygeejb91ot2sW/6GdhbIP4QmJJX6M2A
ifFYm1BDg0MLmxMqdFT6mR9/PGuhNwRcJyYoQaRDx/zwvbvtXnHEt4C0i+rebuAEMfQRx314hNz1
deJWXuHJ+hw3I9oKSogDTqaYkQE5Vd/OfqspdZ0Rz1BSaScZinD8sw4N8J1pdn7m3KiOZ0xfK5kv
yCCEC7MDoakahTCEsKeG7kr6i347720yBO7yq7yOZkuGHnsY0dXJlRlaOyQlmWs3UnIqvhrvt5+X
RzjXFrSj3gIREhZ1HukQvKuueI2p3BcXxlcL2/9SsZOJZPLAeA5OsGvBohmpibwuqftry/kegnHL
dpb9rP+uZBpcm2FBR0+/TqCO5oicDl2uzv2gwrSpoReJ2XiklGnqbG7TCkIwpyPmMqMYAIg2uYuK
CBlUgy5exz/vDZurtoLhf8bKG9TUagq7AkxlPdiz4pr1r5J9rXLHm+q7fwclZDWtFbaEKli0LlPd
fHk27chtLPzfyHSNj3wmg1n07x0SrlEznkt0iSOk2stRN59GR5J4bMbQ1e8LIVtdjN6IYqxbcfmi
nnPI8VBQSQV0N/ObFYwQqmsttx2GeVK/mPIHZTlRJIXdwE5O2g7e+e3ZrMmslkwUrhvp3OqEcKfu
3SbofpATHr3RDWczP+NXEUiPfXmZffvyezWRCqG7VZ3aqCeY2J/IJ/PU78ur9MrYkRs8g1/MB9ns
3+a5wus3CtL4/sMN+NbhmaLZedbhUqr0HwV6ocLOXWQcFC/kP+9i0QpEcHWrrMO8mgGSPpaP4V49
WaUb8/61o85VTIP4ug96v7ke/QhK3x/pJwG1998mCr6P+WcDOSpyo97Z0XCnmpIahGwJBd+vujYp
ohrWmSq0iL1eT9xWP0i8cTPErowQPN/Cq0GDel3nj5+SY78bH8FrD73y4sK8bx7bY3IyjucRZZsm
lqGGCoLYDt80LdpNvu5NvnoiHq9L5g/m0QYV4XV8B1rFZ/CneVEwfDmPv3nUoaaigZudq8QJ52Bo
UazIQeTvW1qxG8PSD9UYJIu2R1VpNYD/1nv/BDMlJNQ0wxFJDaxqLOdsQfQKv6LwH2gHeldeKnte
3PtIyRWsxX9DCVmA1raTXvF9dHrbc4aHtPx6ft02b7AVgHBRDsoYaXaEjCnKRlDrOLdVx55SyKhp
2E+3HfLv5/G2HfPVICGAgPklBTchDCJD4y166abFp3+HIEQPtWehlfWwSDORmPVPVCrwun2CX20Q
IoQ9pDXa83iWuTf3ynPrGt+54Nzg4fvZL3bqpVwKXgYpBA02QAap59s02d8G864kaHc1JcmMbGuE
mKGUM0MbDTCgtfTQZkMQptH9+b3ZLFau/Fn88MzU3GxiBUcHkWlnBZkf+4PbP+O9AhKlUp0NiXOL
ndYYHCwW8AIhqS1dX21cctICHpH452HOXPAcxtfT7v/h3Iq913humoyx4PtlQHsm+4WZofMrKXEI
sd+6Jei3hggx7sj6Me6vzfa57mVtXJsYeKi3wf1tgHpI8PNcy0J4HWJqDdLs8Ld+coJyT69asDb2
n2dcvvNBWuPd/OyxTZtoDqaLoT7xNsEYWU3jYkY5Mr4c0bQOJanv+SXqa1wVJZB9Y29fWis0IVaQ
0dJBgxn3sBBPNfGt6ZWf+jv1d7ME+W66GFxEkJvq0bCeVR/MGlGgSooJ20v8aq6wxJOt0dwY8QeM
Wei2y+JaUb7PF1nzB78m3t1YKzuF8BFnhaY6OUqIyw1urReCRweEi5OH5g8P0kH788652Qxkr/CE
UFJCrScn4BVFM1DyWd9Nh+JQHiHg4zH5i4TEY8RKaarkqRNr8BjDHXfQgIWYmrIzdlwXCVLOH6ld
vxomNkqwctF7p8J+DenXklxoMoWK7Xx+BcCtXX1Rxp0dQp4aK0f2+onslkOKe2UONK9x+feDLQkj
mzF/BccdZwUXabPdxjHg6r5zu+oxkrHMboZgRyWQucOckypSBaiZ3VhThqFWBeQaJOyPWuwW803N
Kg8NopK0l7vVOzdfgXFrV9bMS9/Ucwkw8t+Oc7rnN4vUvTeP0wpHCFJVY861kmMWlKL7LHP5Z1e+
X/Zm7y4nLiGOdtCd5ERtevkKUohUWpvqEQkBmWcuu+PPfJiuCxIQD+JU/YN3vm08aqI+o3JyOyGf
ViJa26aBU5Uc49uX6tMhv5x2Boa60HMQSKzb9pJXNMHry8YK0zEE2ogS7vhN9ezZhfNfpJ7pxhDk
uqM7NBLCTuXzeeRN/3degQX/LxK7G2cLwLkzd8+kS9lFxKBBcx5lM8qvUAS/bPBioGf8msmMH4p1
ypfGLWRza7IlFHzS1ueIFPyy7ozWjepAiZ8Wba+Ve4VJ7qztJA667+i/xTubLQ6sDmNRNs7Cb81u
WFwaWR7tY7DNOM7OXugNrZ4Z0b6HkbpfwFfZG83idrUjGyraOuwOpBMgoEhARSK+e4NvuaHjsuA+
w+CZ4yZJfojbYvwd5yBITiZnCiqQ4OxrGi2ukley6RZ+4MRYs4YXDuRsLbrWOBPgUVls6wa9S3ul
YcHcVO6fe88aie/8KqrRvB6aRYOhTl7sEz1yIU4KekOZSMXWUXDAlUmxo9BHermZVjDG0iv60MEg
h10u0BWan86bsblgmorSCr7PNczTvDVjzNVmDA38fp4V98p8n6omSOziwKgkd/SmY2g6RWavOw5K
AgJQFedL1qnI+o/RAV2Zhx5zR91eVjHXtg2yLIwCEIo1E3B0faFm36Jk3jwvPxzqkdPwHB0KfziM
X6CXNZQX0UvNT9aDsblR2iuuECzVngzK0qHSGJnJqe+6ozbmkoC1vYSvEEJYHGhtVFbMn9RyuFty
a/eXVvcQl60LNbXIeaqJ7H7ji/XuOK2MEkJkkUKfqWQwKrusUBOu0cXS/FZ9njHKaiqb8cshmLbn
nKQmPm/eOkiX21U/l3AQ0oCLvt9PbuoxyP26M3NDlxyknrK5YytAIVZQK65HI9Y6f3ieZzf/Zp+4
5G/oMz4pbf+A60gxZZBC0EgUCz1oLWxs0dYROhi4ZP7587xZ8V4vo/BRMSZxO3QEVs3eFCxBfLsc
oxOn4RgDMDX/nN3YlfVYyqzifruKUVOsoqqZwqqxyI09DctjVzWtxBclIOLDq5UOaa63iLepemMV
t72s2ZqvyztXf/UGcQSryEOtCNmMAjMaR5xGcytVD3TtqSNpoM2633ykVrDaKHEcqxxCp8krGMRb
62qlcm1l2imGJC3YSkDWKELMKJgRo40Ie7OMxQ60B4cWUcKggaKFAXq7Jc63lZ+u0fgmrjxB7bo5
0QcsInukiLotBAQ6N6m9/7S9yUq+MpcQIsaYkQh6KlhBmg4uzb16SSURV4YghAhLzXpNn4HQxfGh
0JR9Ie1V5xtwzu+EkFDpkYrePUCgZZhddz/7PWfN0UHY5WmPaNrbfeijZb1JQoSwo4qyYeaeDkJe
xNY9PUAv6FjZ3n9aYaWRXZWYKMQHRYOa18hgosrKZJdptd9k1ANJPdRhkYXSup4OoxG5asRPdy1j
itk42UiLLR1vY/x/YoqjgkXGKIjZ+krytauwjQ99eNMk+668XWSsXlu32BswIQ1YZrrYtAZYhzHU
vE1dkJZ5fTJ4tL0ckxsyd2hLsFBnR4CJT2okyxe5zwvu9AZfOO8geK9HBdppIHsqXK1qXDLfdzKJ
FamV4jkfJztzTG6lrwXmyyOWdsfVhZD6HGTMbxtpzxuThGM+FBgUUEKA5fmvTL+cm4eU3FfN91p5
cNJdLCN4lsEJZ35WTJJh+q/1C8yU923p1ewi6w49UYJoeiqSn3SWPVNvbhpYsnV0L3JPFSyctDAG
CWkISQhq7ePiwXDmJ9X8AA8lXsVeUQTDMI1d2/UIlLiNd535CQyrbjrdd72km5//zjsXXOEIEa1f
qr5UocyA7o7Iy8huioibO/v8z1+9bdXA1K8OOTX0sYlUCSyNZ4xpWtA+TC5ry1uqH4vU0d9H5zcY
IltC2YEfVsuAYc4He897BxSvyvy+dEcfjz3oLpZdau99AY/4mo5CO/S5oZEg+EIylU2OyvToV+gr
Zo43cIE1mcO93yIOgixbg7w6LwJiC1f3dFlWdZXUBhRKsxi6MU91V+zKZhf2j+cTgvehFzgEZMpU
J5B6FQdHBnWxY1SxsHxaA32QOLuEIo9XtnPp2qPhljO5KKJZwgWyUefmqLAKtF0qKAEEB6R9H1Iz
NkdOVHvMT9FucFO8BJNDFMh69DYi4Vss4TItOhsJz6QD61OLqSzjIvdSj19sL1MlssLwpnOsLBNu
UtL9H2vX1dw2r0R/EWdAgvWVRZRk2U7iVL9wUtl756+/B06+iIEZIVHukx88o+UCu4utZzM1lStQ
w4AbFr46OpYKCfdiboQQ4Ek12VYXFdhkfLWn7cdZTUwJi1UQQGi71FveVYuL7ilHOxZ38yF1M79K
vMui8tzVAlFDwT4hKLWl8+Gf1arZpPTh5OqD7o5Bd5g0ZXeZxObprUgwrVhJvTlXfdFEEUigFUw2
AjcNTG/WQgEnz11u5N8geFhmjR00EPtfySyDAeh3nWBF6mzFthJjkFcpX2ZdclAW45CSxvl7tgxg
EhGgiSnADeSEos8DtUHaa3QnK7Ruikj5NM5FcddNy8M1hLC+0jRU7NTi9arsJCvLFJgm2Sr3CXXr
UNpjc/NlIltyYMhnIpxC6ZUS0Ro5RAzsfSySByJqst68HZySASR4Cz3Q3O2wdr1qhD/qBsMjNlDb
g+7VKiZsF5QS/WtYOZPi5A24WIGk9bgYSToGw4Py96BHELQVK5yd63IsvKhrCNrUZJ+bVvHUAB09
oyZambAxTwtCCmih6IDHll/mkRmlJo8zCEmSy2BjkPuPbMmLT63soiaMXc2hK8J/35QD1KZkUwfM
NLaI/KpFBpqSMxo1WMslvTDQ82UJ5GwjUQimqMpy1KYFZAlOEBDrz2EcdqPbqEgOs5WLszbaVBqw
hkBJ7FBuIjsjqlNbzcdoeCRS9t6UFwfYTO9pojhKO3yYr1EwVQaGnUZ1YO1zucsIB02ykZ1zvY81
u0On4N/3YoNrzMHALMGwP4O1RGE9ieaxx9IqMNzMJ+YE9u3Ly4LPju5XD/AXInzxtzXViQTTAB3G
8gurfVm1oV0aXy4T2fItVpzwRd+hSYa5XUDEHIkLbCG9eIsR36wrvRL9j4ooFbD50mPCjhkNbHx6
httoVmoqWekE69d46nE5JDvs2Ws8AMbb1fEagAGcIXxAiAFVyDO8uTwfplzt4XnWk2voH6bHuHp3
+QA3b2lFgWng6jm0SBw1NLbgPxO1P2GyMPoQIKbbqX0peHiZoXsmDytKnKpZWZdVhQFeCuBoRMqb
YQzdnNok+vvo99dD4yxukmtNXWcmWlCLt5HeOkh0qcL3dtMyrbjhLFOCnEUtGSCyIMRW5S+zCNtM
dFzcE2hNJcDTZPivQRK9KpN4J6nzO9nIvGoRLZAUyQDnOzQdakv5AlJy9XpCbsLQHasTxIMCGk/t
Pis5o1lB5Irg9kd0n/avEWqM0vvLorytnOc74as+7Ry3C5o/4XNNHoBbHO2UYFkqSp+WP/niTbab
LOmyhYDdQEzNh54dQQZNSxA/hWH0ItLfRES5nYHce5mr55kISPOZCh98qvlA46xhVKT5C+1GQLgW
ANanIZJJ876ixV5XlgeqNaLp5U0JXxHm3qGmU3GclJ1mGe6yRdvVnahQu32CGsqawO7D4DCnRGM3
lqZRQYnG6X5QOqchrTekgpqjiAinSAWpidK0IIJC967rj2bT7zNNcEub2mpYsoI5AjgS/OTZLLeh
EQ9wWMOpOi5Ab5NKu1KBQCbyXAWE+AoINgYoSwqQfbeio4PX6KCT9ESrz6kicI02j83EfBOQOeAn
P8NUC5XOigCv7SrmO2mK7SzZJ6MoSKdbbwJ6GC2kOnRQYh+xsgpV3BpmSuHrAA7oPWvXBl7a+3GH
rLeXYieGIqiDbIk0ECae0sCagUHUX8nBU5bkLoRIl0rvRWp3zOTkcFldt45tTYJ7fKZUjpSF2aCR
eBTlj9FWepFJ2GRDxoAz3BAEFjpnr5dET/UhLCfADsnfFDSE15irFgg0Uz3+tUaH4380nu061Ex1
HDvQiOtPVlvbBfDurS8sD6WYAlKbR4Z6rwxcEVl+hlswZIvVZC08HDPzldZOo9S2RED0IhqcEVgS
KTRaQDu7RttndicPgCM2MbKSxQK12XyEWPX6P264y4mbNmpHBQfXZqi+Lm6N1FOK/AyQkLHK7pru
M5Os6PHDHaTsJnUy0EPz49H77pMqmLA8TP41QDO/kuNehbFF0bqWQQ6j9V63WHZdmle4CmuOlF+1
lEElttoCEkMdyF6OxYZ2rXfDrkwXUaPStpT/vCyV2aeV/VEiCbO1Cy5LlvXPJZJCJYbS5cRy61b+
3FLheLpADHnokXQwMkwKQAytbvyMvQUfihxI5qHxbxrFlxKwBS6QjOJJ2qOTiT2YZVqelqEUyPrW
W7S+KM7WyU2BXgbU7VyyfNDTo5a97KTazuL9ZZO6be7Ol8R5CXgjCrMkuKSeeNbw2MeipYDbOgsY
cY1aVMVAD7u2lRgEkdpqIemfdGh2FMe6ibE/fQJqycFEXkNUC908txU57tz0NlmSVgE5rdQKTHQD
5iZDvzdJjkTI26bErWhxh1ejZQJaCs9Np+81zHNkH0tR+ltEgrOts1lUyzKDnX+13ys2OKsqmRqM
qg4ay1CjGnJo6tAbe4F7IGCEz1jMBWI6TNZOLmDjvKK8DcLEGStyjXKeWeFTFomCJWDJCFawk92W
0DPYBIMjiaAQ2KE/e79XVDgjisXXk1VYw4QJV6cuvKXe1/VOLl5MuZ+IFFR0bpwVNciUpCYFR/83
GXtKTq40dJmMvKqYyjTBY4tZLkxmAuHlsp0RscH+v6IhlwQrvlVcv4Vfn1skqz62we4yDZGpeUpI
rohExqSEYYJ7KT6PjnksjyVKRYNms1kn7CwQWOjfkEOAZSEoAeoZdzWdWmixZCLm/uEdfLdsP0Ji
shdZtu0jPJNjpvwX7nSAphYgF/ZYc5hlFKuy6TttFs0hbz4JCLv/Y4u7qi7MZQk7pvBuR8sL7MH1
5OQKlAd4OisanJXOKyuahmkCDfqUTfjuWD09CvNB/CgwC/ZcYc8scYaaFPVg6DPISah2dM2xIAAT
Td+hGc3pMLce1wdRS4zosji7bWIMbtELUMxVLE/yM3XXCfcDii6Ks9uqVDcFiSAQQGC812iZ7Mqs
vU+z+BCHGAeqIztAp11jYCG8MXpYuvamzNMbPY5ewKcVTHdvVjBWN8pPOCpKEk8hAcPqbT47hq04
5JbV8mPLJg9/9tQLzphvO4KcVmaMLK5rheWpnok9T41X5KLlktvHbCiKZpqosfM1gx6LK02ka+CV
z/qDoco3g1Dltjk5k+AeFKnM4kCT4OxpfXoPUPcXbaakWGss6ojcLNybypkQb7JypRhGRDWAcHL0
o7EP4YrF1BmeIOSuM1hnYpzBKpp+SYoZxJIImIbjcIOC7iFrRXUm0eGx/6/sYq8p2Isl436gav3i
95NY1UQkOHMVVGHbhUEzYVNu7mEw3e7T/likV7lI5/PirFSrYiSNzqCSSGxp9gzHZfnY56KpIxEz
nGlaaK+oBpOBwfiYlLcRPCWz2l9+ikU0ONNkVFZG2wY0NHIa0sXRVDsza8EDLCDCZ28NqS9RRcLF
p23uyRGm0IJ2XwnzaEz5nj0ewMXXZVPTUZbneBkx+hg0GdwjSjEP/F8A88eZ741RSLyNZ3q8p9yY
Uor9wzBrdWl1J4rFGLvJUu7SZkptOWofGq0FJJZsTHYwI4jupXm0Dcw8dXR8Jwe5wLBvHvLqa7ic
RDjESlxSZjE0MjhtbGKyRJrLI5olrqhprvnmjGCfyhhirMA3sntJ/SkHnowkyu4xRb1wl/ywT7k0
5UBN3OVAvt4uSordhtNuMiOBJyo6NM7yjV2GElMJVohlKrYxtvdRbxa2PtD3l/Vs821a3Q77kJXt
Swl2qY4xCOV0OKaAJdbN4dVlEttvBkVfK4Z9UDrnEx59n6BZM0WKYAmVndZ035KpOACLGyNm80uo
oBsNyn3LpvwScuhLS2AVt6/sTJ6zvZaJmlyeg7wZApljMuj9UHY3IemI11jSNXZrxStngktpHjS1
KJBgbOMdlsTcSGN+37V/PxjJVPzME2eC00Eu02EBmWKovD44SUbo5GZrX7459ivPhf1MhTNcNJDS
ZZFAhcX1HdmlcHUL6vVKbBeZudMkgaRsS/1Perw9BgyNVOVajkQfzU+ACvS7ljgBma8x++fD4+fc
5gj+VyiDTIL90V30Ue4lex4FUrfJi6qqRDM0IPXzvmUxttGEhWfMqUiJbenJvhjnm5Lof48ViV9H
j6iKNiM8L3yhM7HwFisjXL+8tvZLh9UzSeddloNtXn6S4O8lTeSADlhPwwxra3yUJzsJRCWNTUN0
ZoO/lBQ7r/LIgpbm5nyUl/FoYZPvv7HBvQ9LFgXj3IONSGIhVShd6eetuODcYzmIM0MKkB2v0PbZ
aZE9y73fRaJXSHQh3PMQAsYmtVgSPh1ntC5Gbhwh+1osggPbtJwrbthnrB6HKTUBNMj0X2l1OHv1
kc6pN2NXkjTTa+zmihRnpGNTChMjwd2kaJsNY3I3y/oLuIAC1d/2jVZ0OPucTAjlseIMIW9svbTI
iWbJXQt0NpvSSXUzObalzlrsqsluy6Z8LCrFVtQgdvNW1LLHKD0zrqsv4Uw4pRLFshV8CRboIZvF
ptn8LjhlxDdECZntRNOKFmfIJ5RsgjbD6QbWygMt0931vRcrk8QvrkZP+1S1LViTWl+f7Awo58Ka
oUA2+eUUtIij7zXDMB7v5IJ4Uhy5KbYNhVPr/5Pd4PdYh0HbFobCZIa+p4M9TZ/oJHhpBQqtc3ZD
Utqmn4FH6FJymtE7sISOgqG8y3xsi4EmowkZ+9FQPOaEX8fi5Kgc4Yr/DERYguUpaTb5V+YbV+Q4
CQ8DJJ6rHOTC8XFCyRMZW9HVbL4aKxKcYMtjTEapQ8Qrt+V7pFdOYyFKPG/q6ZkE3xtlagXaDbE+
melORG1z+ZCWrxqU0rrpGhu4osRFSlWq54nKKhz5kNuReSthKa+VCcCpNiVNQ2c12lcBLMM38ReL
ieUjEYQZl0IWX40eF2FekT2kz0zbigZnzPNgkIN5xLuBIyMANOzumZw9BbzmXtzq9Ru5PvPEyXWg
YrJ/HOA7/JRrViH84wBbdIScXNeTGYZLD/ZQWQ2Xx1wNbPmfz5CT7HJakJVqQGSLp2t19ecR8p1L
s4LENgDEEKUnwcnsZR+1Y1+ySkH3APvqC5LBj3BHABc2AfSBiAIxRDvf6mgqmWwIIe120pBgFEME
ArL5TpxlkZ/hnhMCAI2ZyYZk2AV5oWm39VS6qqj5mF36Jc54C85W3k0aDnAepDfBaByVUfIJ7T+S
DitfZjl1B000Xrdt/QDbj5U/hvwM6toMkyXva5wmti3sa6l+00ySd/nNEJHgPE1LatCbX+P4OqWT
7L4vHxNrOlymsa1PZzbY/1duppmXCRBnwAaNHgfqacUflA+3rfiZBmeS5mXpa00FjRQ9x3KAsQG0
dsxfwkg6CB+lbZE70+LMUaW3fa2wzoslfKWSj6jx22o9O7r67fK5iehwdmiclEUPWXNRXDQPCaJ/
gxS2oSSnKhMFmZtXhCkPJDAVYmE0/dcrSs1Ew8QjijNYahfph8m8i6h/mZtNSVuR4KIzmiktIH1n
BJlYztVE1FWHbHeZhIgLTkcxdNDFSJrAkatSG2EMm6zQRH0326/RihFOZdRlqLSqA5U5kb2g7d9V
xexheM6nreFo+l0yVl6wYH10ZrwM0s7TJOmKplo2k/PfbXEKNdNyicYcR6kgtKiij8VYe0KXVXRf
TDpXWhsVkhJSAiJWlwDsOdp3k/mP98UrUpXXYybhJA05dbBMdAy+zEKMsU0tWh0Wp0UdDdOpqsBH
o3zNDacPXin651C0W2fz4VtR4Z5zTYmB8YydiqzUnxK/GCKHhm/11JY0v23vx1r9t7PjYdX1Iguk
IQXBOj4Y5qG13jbzm8vq9BtJB4aYAe1Hwy7HVEUw4yulSIaDKVbYSG9YOfBHPJHuRCA2Inp8XJlH
SjbkrJXlB73hntFbvneC/R/ocVZPn6KlyirUx1EWxl5jdIueO892Yh9sW6N+HicfZ0rNLJEgA7lx
ipJdSGnk1TQRTfFuG8EzFc4IFlKD0U0s/HAxQmBrrdOUcLtE26A3vSEsi/ohGTpnA2NVJhVtQKSe
JLs2PoT0PSoypXwXSo9JJng5hHLB2btmnlNs38DB/eijWTWDXB3XrpjjLF8QLSreKNRMGjgR0/gt
BwxAJWrbEgkDZ/vissorYEnjxQ2S3SKZ/hDrAiygTRKYh8CIJTposfXpVwsO9+FHHbcu76TxHgWL
y/Zh07Kef/9Zl/qidFW6IJ4dRqx6ATaxkxq5g0WsdzQSLR/YlgFAH6uYVcEELI9jn6dFvQBRkIuX
YIu049UygCUs6MJHFG3xZ0enpFgsitJxWKd2BfyHP0hubGmqRTBobykIYHBNv95Ppah1HBYQARl+
yozGBOPjmImGPLZi9TURTlP1vMnNMgCRHzb1l+7a62Ym1+Q4VTXzfI4sGYYBqcFktOPoD8YJNmVh
TYRT0LFX68Wg4Glhdpu9S2wSFF3316c71+Q4VU3HZcosZg8G7VuiVk4Z7BSM015Wpk1hULCMl8pY
n/AMtdMCnEEbpyHSxfBdybSP1J1cff03Gty5pZ01TaoOVAlMFbUoWqj1PhJ1Q7DD4ONkrPSFtcEi
QPMZWmZWq2g6qMHHWFEb3Za2oX6SY7caNC81rhLuFTFOuJcIIzS1DGLVZ6BNAmiE9XNm8xP0R+SJ
2pW27OmaNU62kxoLPpM4htilg3Yopqr0RmIJ9k5sC/eKJ+6SRj2pupxGT4bu3CX3b8K9IscJd2Sa
xjBkOMIuQ05at+O49ZTow2XBEzLFOeFZk7cN1j5z1vufOmHXN8W9fNrQaUlZgFyELQPfrfckyuBt
K+xPQefzxqiXxl2ag0YWvQmi0A41bPHLqSs4OfYIXNAnPjLvh6KfpQT3o3W/NuSxeaaXf78mEqjF
Z2lQuCBdGZNOGRZQ0zHk2HbxPqrzU1WJGg8EmsQvOovLUOtzBWeHDoR92y52GMhX1OfXnPCmAat/
myxL8BDpzYSW3tQprPnTUoiw/ESscEYhb5SwsFqcmFEBsjRS/aVJ316WAYFJVTiLMLdhPqDGDLtT
Y2128ViW0S4FVCHxU21/mdQmN5RBcQBbxniGRdzIiTZIMbKcShkC9TVxsri75qFbkeBErGjV0gzR
+ey2lTOObwh9VWTuZS42VXNFgnOsakvTi2pGbwYS+MH8yPo/elFlatukrYhwAtZ0FhplGxD5GRwz
J+RHcNz4ouB4UwhW5Dg509oEYPA1yBXqZx2IvP2XvvpoKp97KRVckJAzTt5okklmNKRPxpq5V9xQ
41UatOKMe4HgkmSaJIMcwNNfhhp5LReizUQigeCen2pRRmRL0BH05x3A7FCe2ekVF9yTE800aBQF
JOTyFjMyS/HCSPa5qI1CoJ98GacfLKM0elAJm+hVVRpv60g0TC8iwSVF2lCOC2PCdUxm+pCU2StZ
tOpKcBt8yWbAWWUjq69lGRpGJ6+JUwzjOZdtADvvC/fB4+tZM2lmPcNJlW3vGBY2HEWqTYLllWbq
fpQwcAA0Y+SiQr9IeSzOLBC00tVmBT1FXe//pjwUUwXAhkJ7GCd2xdyE48DKX1LVH2Ui3RSTqKdm
+7p+kuC7w2g2FUQ3QULOPuCplpTHq3LNWIPyHxd8c5g81VlsxKyIV01HrbMOS/zlsjj85l7OJLhn
R89Jms8x5OFHvZXl+kz3Kbc4+VfGwSuOuCcI2BqZPDGOimBxBvo2Q/ZFCBMouhlO1hKlNmo8dWx+
4k2pvyjiQyPycn9zbsA4AwoSwKr4npIubVEUVOBHodb/SzjyZyM728/cmRxnqQc9pJJugVyV5F9b
OTnCrTqF5rvUmjTYCiJoXheR49QnSOJFXdhTF0qjl2bLDoWpF6mGtfLRfGoHIZr/pjdPf7LHBw0y
nF5jnEEvKZPIHXrNHahhJ4ruRLryWlYLl5rJjqSDA5hBn8TY022E+1itPIE6bFv584dwVn4a5kCL
2bVOpf4w1imA483UIdrUO0VcfuiV6NTIwa02xY4hzandYH59CWQ37+qDPoomJbcF+fw1nHLKudWQ
KMXXDFOy1wPNMc3Ck+vRv8z19ht9JsMp5bDMS10zpjHi0tc7E+AgrzHUAcCttEHZ25N7vW0Ol2mK
WON0FHhlgankuPG+ORmDbRh32tfLFAQyzMO4GOMw6QvzDGklIZX4Qa73Eib9CsXLckFz0WarP4AA
/7MGfCgSSbTs64WdIMoxPnVZvUTLMKlf7ypf5BgKqTHOVyVIgMtJg6yBmmE8Lf1iFluiO2Z5xF1G
ooviLI+cLFYdsovqJjYlhoFMoTEVkeCsTTtPbVjpuCm8pJAFvKRCOAD2lc/dnp8XxJcFo6JtVQMY
eW5GvvUqMPnJyYQ16bH1rXtTiwrRm0OdK3ngtyx3EaZ8LAPkflRm8v3uZxTk1H9QQxMcIeUshali
y7emIhZm8LuI7TSADQpjO4Fx5ME201qeu2ZmUp53Bz3OnKHPBbUZgSminFnAerlInyhIRIr6ptIm
GzPVO6MtbbWTXl62D5tHBuh9mRIZm6n5jsCUJiVJgHHhauZwT5TOb9XgoZtN99/IcFGjZVQB1ofD
Gfk+nYUhAmycvSo0XfHCWYRijBOTFPDirvNGmEI+06YVOc4mRBjglwc4wG6swqC29jg+Guq3Hr3/
YYAVYok9iHpEtzVqRZKzEdWkNESmOEb4qf/5W19f6ZGtpbbh/4nh23bxziT5oLIx6zoy2bzMViui
2NAK6XG+R9TX0aLlONWtkpR4tv9pHvLCLfLxJtF7DS8/6PXTo6mzDl9peVWSb7V8V+Zs2qVVBUn8
Te1enSjnaEi5FEVJh0usw1uJ5G6r3ZHKcNNrwJqAsP6favPBJjAB1SipYH6tgd4XY7RLegUTtdmr
y6q96WGsyDALs3qHA2yzD6YGAoJ8GomdyfCz8jYDcIqwoiNQOIszIgnR6mgucFVP1Yj0UOQf4Ms0
06clPZBKuzaNhzEuAAdaWP2gcVeFNYc0y1UAFKJ/C463ne1SP2nsyZH8Bk2ynmhJ2bY1PtPjDH+V
N/pCtWB0qfpJUg5REDh5Jpo9ERHhLkzK42SZJ+DKlk1i6+huwciJeLx609dYHR13WW0yaVaZgpVY
l27MxrxPsUKJtNNOnwO/NOOTIgkKftt6dT48zvxXmhQHfYcCZlHfWtmHYHzJMPH0a4bTsdrzp0xw
Zh/gw/PcZiADvBu5HOwRExuRyJcW3RFn6PPIbK05gOCZmUeqrwWmg8z31+jtTz74fqqirGhgBrgg
gKhgtMGaIyxosvN5cXsRtM62iTiT4my6nummXOiQuLl7M2N9G/AqjftA/WSNmcAHEJwb30UFbCWj
JwNjKvuAaZ0+/CxMR/3mhTpzwxmFrMT+X9li+hMor4Mx9AK9sCtpdGaJJra0DDuFmfO8dAt52Fv0
gz6L8pciNjk7Mc4zmbKAQUNLP8IRIT7M9p0BUBv95axcz91Zo49LNxKIOUZF1G43GKmtjy8bI3OT
64T9TIpz24O0mAqZFeprgEnU8V4aHmNhNwD73ufv/JkId2t61Ou1zIqXKJV2p/LI8Ic1w0G7gyv2
Krbv50yMux+09fzYZDFZ6cNQGDfpZL5Su0DQ6rttY89k2Gesnt5pKZoGq5dGAAWUL+LKx0AF6tkF
6+sj840QDfQ3kn+mx9l0M5KDDPWfnyjOXO1H1FIhYo8z6EomD9Kog72sNU9Jpb6iU+SUGHCWcrLP
elW1wxxoKpfN4uaQKMamfwo+Z9+7IBgMC4SfObzfkeTFnaZMGC5JJm/r0ZOZqREk06gOffO+7b9d
5kggjHzUr5lZMhZsc0uFbDNwq5Kl9Zqr2jBXx8YH+5aUNHLL7MWPYP8vZUPEFGczMPywTEkIpqKl
+Kb0zSHEug171kU7QkR0OLNRt4Wqxezw8NoD3DDJYxslon+7IM5aIAUDWJGn1Tr49aZ5h1S9GM+Z
HcgzKUPhHhMcKjZM8DDYiilFQ92yN/g7Avtf3s+2rTjT4+PGIkhDK6tB76kND8K9Z+nABdsfDtle
3D69eU8rctxzNae0CbsOIPYpAm8gBMqteN5080lc0eBkTteGhNQ9nLIldyp9jzxgrH0KtP2cHy4L
xKZFWBHihG5EDnWcFSBVL+a9HH6YLO/y728HvSsCnMRFZSSHicXimuhdOL8OmhBLdl42yn6x3qBl
xZbo7IeTKD8sEEGL3eHqucqLkkpjjTsyJ5strpL3RuXhFfZlTwFN96poasUl91xFZqcj7AWXwArE
YNHo1JNuF82/kuGeqdyqlzhmh8mGDM3vWUdJNMUvkm/uVVqWDHVjyngxPhbVezYdHIyCC9qmoQLu
35Ix2MfjypfY71UPKlQWq0YAwE3K90Mzhc6cZg8C+duWhDMljhuaB1JhsfBG9WcPuEMsrgbCUect
XuerGJxyLhMUccY9seiQG5M0hycxSz3AjnbVgl5QwD38ExU+oppJqBDUxSDfhfFWxp4iQxu+NY0I
1HfbOvw8PB78YJpls0pkXFM4Ba6VhTusyxJwIiLB7m+lqSbSPZo54TGPrfbDGJzCMv96+ax+8z6c
ueBsnFkhA1GXG27Wn7Vpb9vuMznO4sVGAYRE1HFdudWwvMkobztz8tTlTdPpw6HKlk+X+RNIHL/P
YFHbFtvecEnwG8rxHiFNIWqmFpHgzFuqEGzrY1H1d4QFa/koHOYXkeBMG1bVSu2ygMT3tD3WsYlX
JrDPfO6YnG+GswWl0ZqTynJeCoBYpuSkRF+RlMKKjg+Xb0QocZwRyOR0NFMVhMgjHODDeMv6wScN
/eDan+D7MgFe86UyI2oYsg7oJAvrT7nrKXrSRJqRa47qh/vUCw69H7mfk7fKrvODO4BLX2bvqfv2
Ej3urvI+bbVxLDSn9pbd8Nm6J5ETvV7cwh320SfqT8f49eJN2Ao37wi2X0quKF57dsJPLGNNJKEM
y/UZvESTGAQbi1rNabBHapQPFEmDuDh0gL6qCrvRc6eJ7mPrU1wdlNK7zD9vsnja3HHXRYl1HGOj
OWPU2IH6Tu1EYAJPKY9nJ7xijzthS1N6WmLhjzPs2iPW0XnlEeBLfuuwDaaVlx6ib4ZPncaZPyVO
8KYWRPsiDjlFUYtl0hMT5OPiIUnf5Zp/+QSfRb78EXIKIqG9pupnXB9ADWN7ORW70FMP8735YBzV
fd06os4OmX3yhRPlg4RsGhq0sICi/DDtqD0fMar8eXFxokfT7XfkSzXbwX2yx6K9v/R1OF55LIq5
qY0BG8g0J5keBv22yB76TnBfz7xsngb3ihoJTawgwIVlxqFUdg3FwsL6GLSvyIReDzI5TQewA1WQ
BheICd/bGJOaNhIBZzNyI9R8iEVt4LzB5tnintIWi7U6MjA1qF4nQWI3xVtEX3arC9qvRHTY47Ry
QrRi1mlFwYiat3Zk+DKmSdXBt0STkCI6nOVoR5J1qsnokFs049hyT+2i3imagB9mHi4JO2c++h5Y
MXALNIdYLxT9vdXdLNLgVKU/iqBBmKJeosRZiqWNSK0yRU4Oy6n1U5+tfi+O7f6ywRAdHGcvusGc
lYUZJLWmuyZ/I7UAiLNSe5gFJ8e7Ib9KnELIr5JA6oYU8wJ+GmwChW3X8ac3X17m5tnCUZ4Kl0KY
KG0A2QIq3Xs3v1tc2V5ufN2NT5pPj9Sr/MyRD5dpbuuqSqiFNXXY58w7wSoKmunYaU6hpacx6z2N
/O2ysO9cnUlw2hp09VIoC0ggMLnp+sTNAGBkt1rsXmZl+47OdDhttQANHvQN6CTmbKOXRNVyd+wF
VvvZ6mueG05Xiypf6piZ7fG4fA58wCveyDepr91Gb9F24ZQP1gfRNLvojji1rcpSjawIjKGzyJ7p
TTOKdgKJKHDqauU0hPsCCp35Ka9ek9r7t6vh9LRHKSqp2NVE1es6OmblnVbtriGBnc3M48WqHk5D
e1WyGrOq8ejUGQYFd0b/ZhpExb3tczoT4RTUyBqq9WGlOXn1ZRzfyaKq2rP2mu/SdSbAPdh5Vg96
moBA8z4b7OZ15CRu7hieydbImp8Vd96XotTEb0T6TJSzAW2uabnJiLJ41DeP8x3WN4NsjJZm12hs
4urvQleU195+Is5U2VmvHlfa03QBFtf36ITuvz8Ryl70RDzr0uSPlDMLuoGdr/34RCfeGzdAaXSs
W9lp7Pxe5NJtioelUhUiaCFBwSlqP2ktwvxMc5CiPZVa6htZLtAkEQlOU0cT/eCWCRJdXNh1hvH1
NHIua9JTz/yzx3vFBqetVZ8MWZeDRnLAhvUD84ajh85uvNwrff3UvaVejL0cb3rBa74d3mCwz6S6
pViEbxUedDXuxxgBZIN5afNbcRo92U2P043hzDvZO+nucsTc+VH2GifeJb6A7814eUWeM+2jmikk
yhEvj456lGzo3q670bzFYfuboXgCduVNDVjR48TFSvRpyqIneqOn3yJmHuwCPcumSx+h7fbgLI6O
dmKU8X31lYBZZkmeX/L5rDlBKs20kYceZx3m2HJh52OpHdABPJ6CmKQfw6mpZzsGijiaCoJFfa/r
cVU4naFiK/Okk/K+nHpNFK5sunPnA9E46zfFZh8SqKtTAs8n8EdPcQp32XfvZN96uXiJN/5BY/Vv
xP3nSfAuEJkitDIooJodplPsAi3vGO7xru+pH3qW031Td9kx3Ins37atX3HLGUDSk6JSO9yAiquP
9/KN5QxODJOLdRNO4lmu5grunL2BF+5c40xhmRLs5AtSZnLLu/Q47POTulP2FngWUBKoksapUtub
vSLNONPp/egZu2U/QJobD/WkJ9UV5X2YpvCMAXNFARKKrht4/X99S2RaFXXWgbEKI3skxVA9a72J
Pkbhbp5FmrMlpTpRdQ3zbIBX57PfQ9FmqcJOsXfCj9VBdWon/9rZmd2fete0O9xd6CaCE92y+2ui
nGosQwsPOoVNpm3kYd/OTtZDAYnt5NlZIBXO7iNVIDfBCBqjg3VLd8tNtddtGSaouc2EmZcthrQz
Md5fU3K9zXsKYlNPHZmQE7YUCeIpJs68VKxJcN6argY0NycoGCm+dJ1jZN/kSXBmIhLctcil3uuG
Bi40+aTOrwcE1aLQU3QtfLt/WC8tsJmhSwqmTKpd6afOiFchsVM3dEWlHdEbzHf+J8B5CYwIHCUl
SqT1XXUfvyVOd6h9/UXtpq+RbXH6z5ZfvcUECgLSRRRgsSO7dGuckQKUPG0Jc6Laub83I9OWQ20f
V91OHYz7UiY3Sa/dKun81owSN+gj16qE1WnRN3DmK5MygrESfMN8bA6tE8NUmg8ocyCzWjjWa4Gx
FJhlyvkBTTsBdQ1euGMN2D4eB2+pPB8KGr5M0mGfBMM+JIMbwuXKlEEgv9sZ15Uacm5AI+UTNtRD
R8bGHlxt1/ul0+yTt4tDTokd70SWejvhuiLIGZkMk7SYp4f1bL38LvGJP+3QdOTnvuVoeONRpNgh
hY1chzAQELhb/DJkq4lrgN7jUpd7NvlcuPVtgBkxlp1KTywgmHez298T23ghst4i0pwlstpOj4DG
Aq+9pi87Pb6tlMpdutwtJ91Je2kfhxTRV3sQSBa9rEsqb566AdZJZXR3y87Yof/lznL0B+iU1/iB
Q179Iz32PauYTpZ0QCUo/yPtO7Ylt3lun0hrUVmaKlbVybm7J1qdrJyp+PR38/i7fVRsufjb7YkH
x64tkCAAgsAGlrh8RQsUbgs5whnqy67iMKcoMlb7d7sPZeJHJreY2GfkzMIjSnWre5Rz3LJaDu2q
ckVbKLD0/BShWG6HzmKH1KKmo0ZBHJ8waUN0HEUonOHB2I6i6legsNMxBigaeb+LGx5mnN0pQf0Z
U31EmHvB08ZNapz50RstRTUETiQ5ZaEWoqUMSYfEow5z/rZP/cUrPTFd1V4YtYXlLI9tkAhpfOxd
tXZOmt/T8konN0P56bJOvvcsX/AnPAWBOUeFnTKHRr01UG4Ixq7rd/GhCsZD/zm/NkMjGBCWEoeF
/n+oNTw5QZMYecUMntsSxYtJfrOYa1AsnYDXnK3VBRl5ggI2mjZJF6xlpk9unZz68q4nnp4EqnFl
x4fLK7oXuW1DUe6QY6h3A+cEmfR4urOV+Rh3ny8j7IY8BgHXk2zImibzkehY5pPZRjgGJGyO+mE+
fO89O4zdxhUbkb0jBxTbQNWRQiy+TgJj/uq1HpiNbB+o+rIqz2n/dFme3RWTLdW2GTskehzPzaIU
z9Q06xo3BqL7cmp7qtIKNmX38R3N4L8wmAvamF41t8BtNwIDCvAahcWRqXgZ6kERsLPM2l7H0+gb
ilf4ktceqhthHnEvatp8Au9gl0LW6nZmJvJl8I3TEEb3CFVtZ/XroAhFYyB37+1bOM6p1lWBsVcW
lH45SXc0wPH2QPZ6I/kxXoyHoHg1AvAzHEVO7v1mwh+2LS7nVLs4j8eEYqV1J3mer+Pb5ig5VTBf
Ge9Jo9hP3PyLdaRY7f6on7AcioOXiEN/zPwK8+Il4eVw7/hvv4g7kXWsDWad4IuqWvKjRHZ7Oz8q
KnUS7Wbqj9okqjPbzV1sEZnGb7Qt7Vqtpex+r4XZPUsRVl72pN9OQXrPknPZF1FucM9bbAG5W4Gd
jpG92BAxSeZT3hBvWXSPPNeS8enyWd03B7/OEV80QyotT6wIWhVHI3q3rBxxoqUXHqXW6l2G2jUL
qk1knU12hp07X0SM2FDIakiaK6H0YL3OFcFVSvT7nKL265BUUYffT+evjf2UivrQRL/PqV2CJLE5
rfj9uP9m5f6Ah9fLC7Qb3xmbFWJfsFEzRaMIjBcgUNBf51dItLj0ZON6kAai3P3uvm+gOAVDZIfZ
oxOgDFDLrc0hTb5GlUC39q4BholWMxmeTf6tAr5DvFrqbMG0ENdK3HnksD/+H5482ML/ZqE+cPii
FmWYuzqeYlieL4niRGHpJ0F3FR1Q3G+e2iDxRVQYu4u3AeQ0WY2lpgPnLFIU8fKSjdbzXBYHjNAN
L+vDrhHYwHAKrbZZoo8JYNYRw2PxBB8TEmpT4kqW5l+G2i2dMfAQgYmuKuZm828R81DFsyxF0Icb
es1cmRxmj4rTuKJnh9212wBxIT8BUV852VCKUnmW5Jd6CfpRYAj2zfUGgwvxG0WSSGoCw0IA6rFc
cxqiiemlKpzuVfEYHaCo1n7vVrFdP+azNke3L215AVmE5urdJ51clfNx0Renh77nguB3N4exheJC
Hz011oXU2Cr1Lr/FLfek3ffBemK33Oxke5KAG0OwYXzmMiXpkGYMLqO6o8ynLNfAYv8i0L/dM/yx
ZXw3U1sYGMRWASW5nj+NKV6jCq8MBzTX4T1iuJsOokqQ3cO1AeQOFzUazXi3tRn45O3pO2iHkgq9
RrYguBctH+c1KlqOsjZBsFH/VtEnvUicdhSwq4pOL5/FbGO51qeegfwvu9QH7ZGG4rTArg/crBqT
dqPmebdEUWICaFJCQmJkBkSTSfcvQxsIzkD0FCOc5gQQy2nxWf53+jw/rqfFq/AeZgszgiI94GyF
nePlY2YSaYU3+PQ7ZiWDnMex3SFoO08O9TA5dK44HyDSC85gUHgQXJeZwVhuZZ06Joq+MfVQEFLs
uuDNYnK2QlHMpR9LSKe0uBx/L6JD1MZBTQvfHh5Hpu+i+8JuAmJjnvhrUZtokakwA0+90UuOfeva
AZRecjUnCfDGm7iosaj8MqiQkhvw0ii6mAlMMR9nyrZEJzSVam49aIUjK1PjtUnzKTLU700W646O
EOzPlplPPGaWNCcjAeS82I7Zlm41l+CAzH25G3zbtsCfN92SZX2+bDUFp1HjbMuU1SNJZiy1ojwU
8tfYFBCn7N85P9SHTzhWVT9QeUQEklwrixMf+jDylrvxoNxLP8mnzlGc5U39IT0Ln24Fp5JPP/Z4
Ue0pcwfp61o7cus1R9Wbr6bP0736ADee3aJS4E787ig4lfx1SDUrBRN2sKKD/WZGTopRELEd/Nmu
cRanqkyCgQnsgGCImFyOflOKIkeREdU461JV5YqWAKxf5xFXDQy3RolTjOyfhWMnqn4VbRZnZPSY
WoXELLZm9q7UPbcLRlajFroTvg0KkPj8YoYGZPk9sOvB5tp+lY+s1aNC2Ur/GUqx+mbISsZExSMC
g8KnG3UJhOIdwYbF7fdeDccp9jD2LaZ4nCYCQ7J/BbSJrqOFBfyxv722N0m1xiOyjb0fPzbBfGh8
6YEiEyj25bu+YQPFRUAEtMJRriIR/vf1jB6mgL1xigL+3TJfY4PDWalcyWLVaoGDefb2UwP/Gp+m
z+sBM0O/Jq/mA3tmlD4bxP0Px2wDy12mU2nIW6XHShZpqEQ3ikjrd7Vi8/tcKLRoY6uCHEl3JRiJ
yHBV9SbTr4vxK0WZ2p+Jwo7FJuqiyZzqLdspw2xO3dqFsRYdLkPsm/qNOJxVKpsSQ30HiKOFeMtC
kYccgKcdHVTUURs3OSiH2KuvxNS8+8uIPC44Ooiq8rnvTJcxTooVZmkxmsPWEcPVw0a7sUsvXkVj
i3atu/0Li7/KGMYMdtESWG26ho2lBlKKp56sF9w/d93yBoZLD0gR0iEda0RTze56nKIDmARfLm/X
/tn9kIQ7u5gMr2sTe02igYEiiTKMj3aoHYRnVyQKd3bbqpLoKAOn99vX5j731yvjqD2poQQ06Wh+
FgVvIkDu1EKu0mzZ2jXRy5CC9Fd0VWKL/1uyaLM53LHtos6Kqx4SsVqH8hQdNUdGlSV6yBxR/9h7
0uQSFnduo87sSmLh3GIcznX+apxYfbOJadOjWz5Kb2XptKHtf1/d9bX+MT7W92XkDMfCz3NXpPr/
4Fg+NIY736vdW6vGdnLCyVbc9xrXUwswyTMEayw6ZlzwAVZIu4nYw8hCvyUYOxWl4PcT2cR9EFNT
DBsD1Qybk2cYxkhOc9Rs12SmD43aElQyYEgYGoALu/+3NPysqhoYv9A4kdoOgxBpBTSyniR6HYsm
CewHbBsALobqu6QymxKqEr9KTyrqUiS//GQ+KEGJwTKiWsy9Q4YJVpaBqmMLYyN5acayo6UMWx/R
4kYt+6ulFQ1oVvbs+haDE2ipcm1GpQ+Km3GtJn4VZN7syLeJm35dPXYOrMkpcSecakdFvcRyMA6N
W9yAgjuU4Ggum8vdGASU6Qr6gvFIpvFFZWqtNWWfIUS1FUxIt04aUsTVgc2zjK8xtA711viIg+gV
Z09Ht6icMdMXaklTYWtuPw0gSyzd1bhSVEH74a7qbFE4iyYldkEoeqJd5YYVaA4o47V+ZIWDQZ1e
8iCqaNoLwbdonE2j7D49MjSV5GE0kHBKqmAh8m2kxcF/2TXZwr6Z7y0GnGTqTMw0SXDqKO5/GZ4d
b3oXIXFBUV1rhi0KNeOn/+KA0En9C5OTr8wXqTCihL28pakTrXOQrtLXy4Ltnj9F1kzL1GWimJxc
iQ3+kjqGXNa0OmmM5+ri9c8QOClyM+/nWYIUS/2z1h4zUckg+/95z2ZuJOCsr5blcitr+H1tXUDK
c0ur06Kj3iT+fFmOfeXeAHGmatVRWt0pWKreB+/voUBvPTkyOtAysG5FU312Hw62YnFGS5FSPFIy
p6KE2egUn2WndkFy/kLgo4mX+elTIsrm7+sC8y+mgsHxfLYqXsdJJjEsU/wKSD1AB4DDgu5VR0HS
6jcncepxN9YH2i9MLnqsxsoaFwl2Sb1rX+0nU3Y6lJ0kQepGeUAC02XFVzRENXl4eTv3hbVUHTQZ
FrwDt77mEGOQZ8letKS7obpLDcFq7hpc5dfvv+fJNxclJOG0rq2hlrZybdqwuQY6suMfl4XY9Wwb
EC68p7RDi2IOENincnX6zCYvxdCahh/b03xcTVJe1UizCnpyd9YOFEGoqCGyDEb592ehjWwEHLKZ
0ika0qefOuM4TLLglrnnJM8Q2BdsEKzG7PSaIfSlHBgphkXqX7roei5ksG3ejMujNb3FoPOpRzfD
4FL9pmvva6vzZlPyLi/xXnnP2adwFnKqMPJ30PAp0ctYO4uf6uxdF220mhN5GjuRAblWHHqjKUhC
1uDjZkkEYaXJzlbrsNE2hm2j38J+rx7frEipW2UEHnek0fAl5f2S31qS6tDZnxSBF98xqLpNCCa6
4B+i8eGsJs0yQkwcybVbXCMf3Fm+M/rJmUVqtGdRz5A4i9pMdEpalqumHus3S/2GOhQMy6w1priR
BXfhvRXcysWd+HGWYG1syIUDUoSlJOORcmhBgVzR8RCBNsGr4l7Uj8NE4LwTRFQxnNjUifVbjRu4
UtauYgk7DPV21L5xktYj1itGdfnyAuaQSMQFs2dRzxA5f5vVeKJPCizqcCK6o53078QvcC1vDtJj
jkq0oXai78sxefgPd60zYLb+Gw2t9DabOuY+Svko97eqEs7pv7/OnUFwCoN7hFQOE7Ywm95sCeeg
cdbs9fKBZ2pwacc4NUEAkCx0AcayLgHN7uL0xsIVuU6doXzR5c+xkHtl/8AZlmXDE5oKfyOYo2mS
+hSIOvo+cCU/Dj6jbpD8+UEpcBi6EO0m5vN/EfMDlLOwdZfa48ouBHF9X0QBSJq9ObtDhiiWvGKI
/ar4L3snE1UBxZyl/zanmy4rkcYMgMP0pUUdvnHKCkXgN96t4G+btwHhwom5743IwgR3d11KT+vR
hjY4Y3Usspeq+tSkhjO0t13cOOYCb6nErj3nTo9BidVourR4VbPBNYzPcqa4k944SyRwJnupD93e
fB+XxMrr1R4qEEa5Q+Q3R9bVq96ujaueioO472JXrzZg3Ba3c8Fq9wDWqX8Z1alCG+mUDh6IjAT5
7b1g9Uwszkd2pBtNPcXRhwdGMWjvrs74Njrf66PqZ464h3YnuDrD42wcbSctt5kpr+0noj6t5V+T
KNzfhVCIoaqoTSYm4URqZKvuweOF8oImctRpdpv1lLeiR/Fdn7RB4QRRLCK3zQqvrmqgLs1+Nv09
arck20dvkOBs7EAZBANcMbIe0QP80bl5ltdojZVkYa/8aLlZoAvFCr6b2gfgWguulTurZ2igy7JN
Fe9HGGR/Dib1SZMoU6khd3qMSFDbKIoVhClMe8+PuoLo00TTKXMJJv8uS5OaynSMYaeRPF+PmuhR
ZYec4RyA2xujIBNGU0sqKlkWd/F7l0p4ucTYs9A+oa64Qo+WKMn9+4k9h+T2qE8KYg4GIM1scBrr
pDahMj/ljSywQ7tr914MiU5aQHJmCOMFUh25UQRe0p2cwxa/XXYuO5EdfnUDwJmebkaJMoaiIxEU
srfD6Gi6IA9Acq1BaCxqRvpd2c7BuKOakEIzxg7SyPnjED1mMfRBRAC3uzMbgThlaIna1Kg+QxVA
Yjj6pDhESZyp+DIIs8miveF0AAxUk5JbQKqS+2m6iuYff7g3XBC1oAgM3e8A6LPmxRq8fEX+kWIg
TRH1ddDhNu7139rX6aHP86fL2CLZOLMwDnWJui1Am+34QOvyKJE2vAzxe/h2pgz8IMUVnN1kyKAM
jEtAPVhH9kBUCPmv9q3Dh0Lw97G2zOxaIxCl89RP5FW/7t3iiUXYvUcCGUxir8pVKzhW+8uHaZu4
eyMtaHHX/UJZhrgdYB5yFPmmxL5WF/Jwefl+v6+w5fuA4AKoVjftWWqYBUISwSiWMLYkV0GxILq2
+kNett5lvJ2uVAZo2pas49+gyzz3FBalIwFdKvysiwax6+KOuBhGkqNtJnV1dIj1qNfyYINDWFtB
2LJvN35B8yUc8tQnxjoBuu1s9Kg/E00LYkXgCXfyB2cC8iUbxlA0bWECpfeRPDgUGV7a8p/yQfJT
sIws4JyInMwpA/QYBmlgPBY/RbnEfdv1ISe3p1VUlMPAviCRk9KxzBSVMelDrpWjU+uiSvt9Hf0A
41xLLik44VMC19J9HrU7cxXWpbDP/c3xf2iMzr5gc8/EbLxSkwYgTLrD3hiie3DLh/YXJRhDcUWR
SEk454InvapAYwpuFLLhyivq+EEkbKz/urL5XEk497Kk1mRmEbbIJPF3uez82KoezS4PBKdNtDuc
c7E12VKqGTgZGFeK5/WZ8U3Z8M3pNbiXv+R3veC5a2/5EG3ixVIFq5DJ84NU6yrTbrRUdNhPzpg/
p9pPdEoKQts9Bd+CcBpB4qpahs5W3b7w1RXj8FaQLt8k9qNg9UTCcLoQSVNk5i2EWdzRK+7RbeZH
XuxTkHVYznK0wNUleuPa27CtaJxiJFO5qoQCcjaOyvig9KIbiGjtOI1o46ZRSAEAQourRVc9tMy7
S/GCibiCrDH7Jf7cbkXh4o64a8Y1khjS8M3Q71M50Fe3tHyrFU052+lLUEBJ86F1nFOxs9Fo4wFQ
eLkI80e2UYlHPpdHxbO+iXOzlzcJz9jnFilLa9KWJfQvWW/18WfSvwgU7/Im4VJ4DjD0ZDHzHAAd
EqWIDL3omJ5QaeOnIZ6twY6hvQ3EEb3N7/pmxTINZKV0Vdb5GKeYE0VqWx3nCi9emq8HvRsdWVfr
dF8AtnPaJ9QChvmTEHlXV5AoMYiJqgpkxs4Fzgujl/rKBPLix72j+bOFiEC+bV5N3L9iN7lqbqOr
4uFK1E+18/IA1flA5ju47LolDdWArDuTD/JZOXHqCY/zytFAdcAcsgoBOT6KlUiIzG1y0XeoSiNA
xn3T737UKMmx/OFL6+bh/IDBAmCFyZ0ou7OPwhrnvahvKzQXIQxZMi5jCmirca0wPyQ/Eld28tzR
77qjeVWH8mP2da18o/fEYz93repmxbmIwVSpTUEFrYKD93lawwX72//rx7jzTeUcxFpbY5NYgMCM
ZSfTOzwrvRh4LhIc0727x3YZOf8QG3NlolCAnRd6TVNP+VnnXvJkeIzPYXzon4frpHHnF0YlYdyI
kge7l+4tPOcrGq3M62YFPA0mHNY27N7W28FLDu/N2IJ07s47w/ma8o7DUjEwhAlLPTmQwTJ2N7Vo
rRjd9gW9og4La8lzL2HCWvlNsM675nCjMZwnqQa5lfoR0J0Xhf1jEUj+emvcp0cjUK5iTwU/U+Wu
nwWo7BD85r82qJxNQoMDOGwWOJW6vp2alJxWohpBMhStV2RKfzXFeEJKaqt3syGWryNZSY9qd5pF
Hvt3bwOWS9SnMooGopmEW/ilNIoptZbZtTEKre8zf9CqQCCrCINbYSp3lVZqwNDBTRSd+tC6j57j
1CFB7BInvtMeI8E9acdnn4vFLe+MxzF7qtfZnRYX7+Wgd0NhFHqfZE99mH0FPCjCA8Ms6vmOMkjD
QtkLCrGIyR0YM1ULiRBAavVt3L3Y+urZsptKiBfah7h8XvInzXiMrX9P+nuOy+2gVi1jYbbAldqT
tB5k+V8H3ee/z+2eqkoWHSOQzEvkZ5s8VaDka+ZngYr8fhzOQbj9MqeZdnIDECVEFaffhmvsaJ4a
Wg7jkJpVR4DH3MCFzbK4IEvuMFJ+7YCXts1bpTf+2GCYy9SBvan+NprLt0KfkbKqg0ZBd44d36F+
wJXb8SD4jt/d1ZncfBImNqaqrktsXoFyQfBQJ67+TQNBJyweAV1P/4xiMHHnggiV7cbm0rtqmSXX
PVCplzwvr6rXupJr/NCQPpiu+ztQwjqGf1nS363suaCcX06o1mtLDshpLp2l/qpkXxR6oIPAru7C
oPQMLDC6xThnziWz4qKgho4HloLc2qnuTRhpXihvnf50WZzdFdzgcCtYx12+rBJwWultoIU3p4ex
FqWid9KCWLQNCrdovZyOBk1hOFvfjMEkBVY39pDbue0n2c0OzUPlmvf/gYLmHJWZ8412pOpQ1QZO
5N/UgciMHJr3NrUMBpQN1opPFXGaK80ZvOhT5Se+ftQF9mDXY2wEZ8u//YRoApm1Ps6YrfXQ0WNn
jCIDIFIUzlqP6jJM6MqY3fgWc80D8t4eovjrobmaAtNyZR+0jIHoFIjUhrPVFmb6plSZZ3cknb9q
nTtPppv3b3+mnJzF1lPc8LIEG7hgRlGcvMIpOaouKqsS7RFvstUiUWMbK7hMlofCTGeoRG2auy71
Qw34nKqtjUOrlOw0X0chrm0HE1lcuG88/Ij6CAT6wCdWE3lY107FUVt12a3izrfpW2LVL+O0/Ly8
O4J149mRFb0uoziHUDq5r+WgNcPLv78TuZ+dX54IWUFPQlqb2JiyeOeCbMGBnKCL8N2jxIHIXuxc
Nc/xmMCbw2prSGtqFZS69/NbtC167c/SHZ3lbkV7FQVq505X8bfLUopWkbMQJFU1WlhYxbH+PEzh
TIM/+33OPszSalcRM4Jx96qrh3V6vPz7O8Ub56vGmYLJ0NYKiVocn8T9uwFZ87JXO9Rd8aX4HxwJ
6NjBXCbbIGQ73yK9QCtr02GLWG2cVTjqgfHnkwHlcWzahXKVoF9dxLC8v0W/QPmi1ZgQicYdjlQP
qkWKarwyFiS69xBQ/iNraGJhBXGct48TPZUxS3V2q3TxK2lycpEJ2jPYyBhhGIWmWjZKi88XbqiV
FE6iwISl+k6qT9340psPlzVhX4hfELyRy+xsIvqa497Qfm+xN2vzchlAIANv2uQhqm2rBkDfUacu
D4aaOoYm2AoRCBcQFW2vj12FhbKk1knrsMzxHjT4lyXZNTWb7eBN2yIpqtFQiDJ+L18VvMk2AUJX
fwJRzBJYn2LXwI1dFIaJNoj9fWPfokwG6xdbP7l/0NejGh8FUokA2NpuAJJm7damwdqNAUWfd+8U
4O1M3cT0Rj+/V1+6m/rbf4lEtivJ2bcis+iQyBAqMb9LA/gyuoc5+nlZsD2fusXgTByaX/KIVsCY
qvthVB1bfxh71UkSAQ77Hf4yt8Xh4p1IkjRtkmAGLHLS1Wt0Hhya7rWtMfsxzQSBowiLMwigeKpp
lkGmaETiTc98o0Qq1T6lZpgM/zrRqJmw2Jpmq6j1RSfxuV6gjrMFy+SAS7Hk19V11HljJTi2u+Js
IDgLmnWalJgjIGZYngwzC5bv6vxotj9iXSDMrpJvkDgD0aZSWasUSE36EtHnXBHZBrbLv2nBBoC7
LE1LlBhDjrAHQ/iOstfctY7+HW7Bw7ATrx3Q+5Hdqq+oBQ/lH5f1fDfi2m4UZyEaPU+KtoZsWji9
stLzyNP9PHU0NJsUrimCY/t+SVLOXkR9Y2WYUTO7pMFUMdU41tZwyrT0ocuqT+1Yu9KAGsC1y9xu
qCTBAdgpzzzXSs5yDGtl9koBYdWnxbWQzZsd45h8S68xEtdHDvEwf768vCIdZX/fmEdJpgtROra6
xX06fJbo13k5rdbPeBEcBrZul9aVsyMlWfQ0JhTrKofLeFPGoZkJEt27JnGjpJz5aMtZmjv0j7oK
JlHG1+lInGiEwyxFfaoXjxtKNTnbEc8x5kbHWDR7eYqmp1g7XN6Ui2uF3+cMR7loGII8QBA6J15b
2td0yB2JSH8Iw1kN1H9YBl2wJdE8uLpUIw9SerqRCYzHxW1hha3nKkbois6VGLajjiK36NBr8Eai
HKODBdsvWjXOUBhSgobrHuJY2uho6aFWwRqVe5e3RrT17CM252WRq1meEgiTld29NmWHKe7/EIKz
Ab0xL1JtQg7MPg2mtPcnewovS7F7Z/llVLEn3LFXEssatHcNrjDPVTM940R89vSeu8XkSZHPeiXB
+SVId190I4DljMBUNmqTMsWeirBq5aM1xU6MMTvg7pOs0My/XRZTpBGcQQAP1aIXPc7pMKJmrBhc
xWwf7FXU13rZaqNfgrMH6biuM3hQINZJ/0R6B+NJ6cH0y+s0cspnlWW7vJEK1EQg3PsdeKOJdOqb
YnpXE/urXLROpdWOJoum+e0+9mw05d09b2BaTe6zxIA2auGY+IovH8bYiQI1LPGGl3uwrcLHHmYQ
/tFVYDk5gyGnTb3M9jtkd8z99ia/Yc8V+T3LTdneVIq8LrOnvwOiy19XQdqu8jcfQ52SWlNbhE/X
clAiFRYd7FB5nx0j6hT/B135wGIGZrueSUsNbQEWRpq79SMoDu5sHxPERvfdxV8ZSSAqGtixWah0
UVRFVlV0xfPFISkiGPQpdixl+arjUFcCPyL6fc6PTCo8LcYU4hErkm8z2/bNIvYvn+S9ZTuTgdOJ
nCQr0ubA0B6iUHlJUcpVXPXfBxScKk7yoGaOKQhY9gLPM0hup6JGz4YZiR1oPpt11r6Yj+B9eO/y
SjTn33Mrowtjs0mcYynAnU0LDWiMukC2nzOlcgz6dnkZRTvFuZZZjgpJYSCEfLHUW5r9vPz7zG1w
B+lMCM6tqJlaq1qN31/k06qBSzn2aHbfGC80EegcM92XkDhPUvX2uhgZPEl2pEdG4q+GSqAJyTh2
YpczgTgPohuGnuegRXBJ+Vfc3Spj5pZo+Mg0wcbsOeQtEM8ylZRtbM89Vm4C1Uj0VxUUuZvfmG5f
O2jNgo6nd6bkLKJWI9G5UrlQk0z2MmK8w9+45NVwY3+80u41oK43TTi9iUqcBSqocsYiVTCCw0wB
KNthOx6jUnAV3ktjna0kZynAKmLQ7l0zUmdanPcZC0fzkWZuHxSOEhQ+GoIw8kNYACpQfp5Pd1gt
sCNIsOxtdlhkyZnKylOkyKn0W5MKpHzXhwv6r3LmAkWTyJZEWMYxkAPUxeMFhwajR/zuWmldDEw6
1aHlmX7jY/qX7GKK0tNyOOE/B7kptIn5UUWoTGzvLn0UZ17GFSypBTstC5qYQdk3H+hVhc5mJ/4B
yqUn0bQqkSpx1gatq7Hd6mwNlPtFfY2Fw0d3ApEzVeKNTJREGWWHQ3tACROKKsPmbTa85JZ1+tr3
NYZHhJcNKNu2SyvI2ZtpidtskaFDanTqmoMpn1rRRAIBBE+1O8/joC85hFLyU7R+qsm9lL5elmKH
WvrMmfGVAnYhzVqaQhHkMhibm056mPUjMhtOYT/R8RoVEshf/yUAFewWz6dbVGq9luz8sZlQQw8e
wjxkE3mnAT6bDRdZRZUubP8v7BZPpRuVtBlrFvhEZThqYG3vnZZ8SpOXplkcaogIg/di8a0+8sy6
dC6WhjKFT1+NxUkyh9ykPpsKlx7H1cVIz/pO9HQrMGp872bddlqb1NhJA1TTNu2DJvtLIZm3JIWX
66ug8FzkjngqXcVc+1zTsIeMB5pirGAbli+2rzl2WHvTmyImKxRpDWdERkVt5azDmrKmH5QQy4fk
jk1xbEcUEXdu/LTU3mVFFR1AzqrQNTPrUgLiQO7q9D5TQxIJ7tmicIJ/WqsLwywyA+v4XhX4lxmo
h/hk37aTg+ybhyE4X5LBMx4vC7b37LrVT/61LepUtcEOwv6fDLCl1SFdvN6bvDlcDlIqWEbRaeCf
3qg2rYrGZMw6L0XnQOuCZ1p1Ujd+VgJk5e5E05QEG8cXF9Cy79rBhniz9HWZ8AiPxGzxcHkNBT6N
v4r2KklR3AjlQHWGQ9pPaDC6DCCIaPmerLYAPU1PAbBI5BMmjGPw69o6RZr7U1QLsEQLxv6+ues2
qV4tqQysGd1sSXOajMekESmdCIQLOpqoVTMlZkqXuM1xCtMcVFiapzndV/T+4hAXmIQjHAi4kzI4
U3XObNQUpN8xO8TZsb5lXKrRAZk0b7xJhXxCIgE5e6HpIHFKZAg45o8Ruarle2P+flkp9iF0UzdV
zAMjfBNHNDdVXFDUS4AeU7uq03h2Cgy49XAjWd3LUP9wrf6FxT+86UYFVrMOGVTdoYObgh4+DS3q
svmCXSjdi1KO/2CUPvC4G46RVJadGuyFIwTfhZOeclSAMs7vJhRV6+wf3g8o7m4Tt/2M7h+IFifk
idaJu1JL5CH3Fe8Dg/mzzZmK89y0V1a2NQftV5arWu7qI0WVSeGKclX7puIDiom7gcqmFC/MrFCw
NK7m+b5WZLCxYGb4LMi0iJaNMxPJ2FQgvQROWt726TUq2p3LOidQb5szEXG2WEUyACDR/uqm71Vy
Y6zf/gyCswcGqLbNNMa2NOp1VxiuNN3I4jEn+8HKx45wpsAw1NnKKqBMrtE5rKJydKijh+qJTZT7
P3Q6MY39PcL9AOTuI+1qk9nS3zPbf8+or65Yh0zs5p7Y0P1D9Pf/0TDQ/FzhOtSMrwp7kze+TH73
3L8PIEhdbXDUE0E/03AQnViBNZL5pzZLp1lRrIAkJxNu430cb3TAFCZ6iyvDlejKKsTjTESi5hgM
yuoHl9DA4EkYv59l5rUIkhSPHKgcXFZLgfUDxdD5kmLCz6Q1FfC0sLwtMTpav6neuXMbV78XYLHt
+WdlQcfLORYdlP9tHxuQq4Mod3TyI7nuxGOqLx9omaf8wTR5ldYmdk2vLYdqSWCQ6Xqqu0DTV0dJ
8XzVSG43JnBgpa/OimNU8U3eY5HntMD/gPKBy7KLPoizMPk8YNAjxTKP7dEccVnCY6eIvPqyOZb5
Nzs17qktsXdUrUdts/lUdE9p/9kk/+3u8HEKOSMz1I0umZi2jhGl1vvs79o1HyP0noM99xnJ9hNe
C/3Ly7d/y/yA5MzMMOjGMCkQrW4Ux9YiT7W+Z5Z+qtIhGFdDRBHzD1eHX3j8gx1I97q0Y3Y0O6aH
4SZ5sv0KreHqaTqSAyZUlYI1FWzd+yndeFJ9Gv5XNJ7PN1PxF6W3E8L7lgicEFumCwfw3fhsYawq
0hP23tlLmVeQ+abVC7fCmCFnUYgvZ6CwVgwwdK754fL+KSIBOTNDmyGdDIPpf9AwQlrMHRxeNdbM
HXSJEz+mVyDkyjz0HuJ2Rr+290rq1Xf0S/yDusmpfLv8OSJH8v73zUJoibRaRcq8sbe49FoNxgqX
Astjj2zjI6scEhn2yzGM/H4h3yB2ZfW/gv2y6o90iE/pIConE9iY98T3BkJfVTlrNHb+/x9p19Vc
N84sfxGrmMMr0wk6ypYs+4XlyAQmMPPX34b2uxYNcYldb9X6ZV112gMMBsPBTHfxSMl9Vt8QUbOf
8GBwaYyTkXiwayycfogs38JkqgOanPYCGiUNReTyIGJ2EV1Qr5PtK6scrY1MyN2xlIYNzCtudV3i
9bUCg71IWkF0PLgoY1KbRFEF45jwMwnzAw0g0yacABO4As9rVMkYBo1HnEIHhMXgKQ2aXhQvBceN
f9HtmtRWUMhl180HhxzU72l7cvrT/ikS+NsrXc5qZ+pIk0yDHaKo+mmV33s0hFSir5lNQxQVmgKq
YVg2r/pdRUQr5gjftsmpo35SuxjJDemx+WZd4zL4gAleH3PCwpeD7frYCpdzhSnVEtWgaDEwbhmf
bXtvyZiIhvD4eVo8fBrieSTv3N7bX9FtZ3+D5WvvQ9cuUW6xWsUZrzb4eFsO1Ykl02Khpg1KCNTg
V1jcd69imLQiOrCor56lxM/u+gYtRW6XuNGd7s9hicHvb8Wd1Hiy5IlP9qb7rPC5THdJqWPnNpZ4
iAt36FW3l24lCDfsL+lm5rBC4S4ec7F6xsnKWuNH18LLnqyDz7b0W3qbiPhmt6PjCoxLcJ1UGqL8
1Wsw+1PdMMGjyqNXGtQem0dxb7xoBdnfrw4gasSGnBdYQZrYbjKD1haa4YXg43v7rlwZxY7oCiWb
u/9VNW3C6AH8BtUYPz+kXg1x+Oo2O0t3Iqoc0fHTuWtmqhSDlqxQLJ/bL93J+YjRS08+2beKF6XQ
eawhAS8S290Myys7ubR26GLJKmqEZfCfur0zuWhGFTjjNoQDsnWVEUnzOmzdgtKtOlR4WmviV9rB
rBHNS/yND75hcMdKa+x6JlKJp7XHNqB4ZAXv/1E/gRL7BnTmECneP1/bPvgGx50v1AqN1LAB19EP
VfasG7HbUEF2LLSJO1cZ1PkmPca61XZ1BG30z4k2BynuwmTGZ/JSPjV2ciqW6tiZtm82g1cS09cX
57Bv62Z+oLzZyp232ZytojFhK2v4afF6+A+17TbdRFUdDYz8UDXl1cu0Xh6I2tbsySk6jAeQYnjK
TRviQQaJaeqjSfZl37DtM/6GyHeXgK9Mo7qDpxL2yLWcCFiJioN8Ws6YITzkvnVKv+4jbrrNCpC7
fGRzNmqphokEExzFfLD11K3+oE3allcg3FGIpSrXawcgY3tJYr91rk2R7Ob2jb3C4Pxfpy1of22s
HOonaNYbjiBmN9ziVAbzMRO1/2864AqMOwcg6R1SKcI56Kj6Je+HQ2XbbkxQGq/tIF70EP/Pc6Ip
3N+s7aIUxvotUEcp4FTiQqNezUYrVQWysIvzGB36A9o2KJREnEMZkMOftVWs4LjkyyrMuig0wJUS
lKfzI+p8B/XO+qwZr4hJIKSKYp7w7sP4F6LGFxaLplNJSbCw5ueyAmEJK4RZQQUCJ9CV5OEfBc0V
HOf9fZkYVGGBJG8e5PTKhIx8KWxa3Y4i/79p4Oz7/d6WtKFTSxWDbaMn3arEtcLlmHppjzKNDAqW
9mN9EL16bZ/qN0juMDT2pNljBEhHb90Sg8EGVBH103/yRo0vI6ZLlkgxQ9GQmzO6Eqa3VZxYATj2
Rb2x23fPaq+4oB8Xg6F2DK17ie67E7IfMCCDP8c4QHQisG8MgXmbCesKj0u3KJ7aah3MjpBxSr0M
+zZZtQtxkCXHQIyoe1u0YVyeVc1tMtcjTlqVnhr05U63dioKHiI/5IIHjqEzyxUMYp2L0GzDSFj8
w7hR7rvAfCGQX1eEk6oiSC6AZMSJ0MQNSGiR5zft5Jd+FmJywa2JK91HL/olOwu70gUbx9cMSeaU
DakBym7tGsRvYJhmXIUahvGT5+5LDL3d/kpGx4PgI1mwiXzxkJFLFe0E4Fj+1OSmW+dKUEWfBKdO
hMKFEzlR9UhlMWsIqxs19XDXXaG9uj9lD9ZhCfCI/g8aBjcfM98Ow+vhXH170NxGWkIYKPEo2ngd
C+0byY35As3Eo6j8I7KQu10TSjpZiQBWGmgMy17kRfFI/m1/HUUg7O9XFsVZvjh2hhPXVZ/G6IdG
HpXyyz7EdnfdatW4EJKbY15k7FQbqe1G8VnJC1ftNVcqKWQyFrdIL719tLMP+7jsZ99foozgQMGs
Pjqffzct06dmIRSXaEbtowLiqN72G+msinjB/yYdeQPi7FvmOm1jC0Da7aD/Jb7xNN9BYGWBsLpX
4Blw37DtJA8ElpoK/koMo/FhcsTYcZphxhljGJA+N73lGF2g7ojvUFGdeNM/VlBctEQ3aWVoesrC
f+EqY1iCpL6OnvcN2typFQgXH5O+L+u+B8ho5vdpLfuQNXpOI1QowPy1D7UZFd+geK4v0O1EEaVY
OhKdI9lThixo8yvagEapEvFJC8ziGSkmGhdFZCVofRiS5ippwCjW5c6z0drqwWipHu6btu2HK9u4
kIjmDS0aEtiG6MSyYnwyfVIfiwubjWs/irrLNi+1FRqXXJGm7xp5xKYN9HqCOJyIi1H0+1z4M/SJ
6kaL34+xWuZ92j7uL5fAs20uPDilpecqwe/P2eOQX5bEcFvl4z6GcEuYi6zCa+lMxtjVAGF9jRAk
dpvr9ID+B3QkJGfRjgjRuLgwTng4z2Wg6Z971FrKEDSHQQVpOb/z0lDUbrP9lb7yAC42LBKqLfHM
duhndN2dxs/Z7ZR55VH6bEOqrvycg+BWsKCiTeMihT5ETZNEgDQxPRin3yj5qIruDYHj8Q1f1NBb
lEFwbO1ZcjsMZo+yqEtZtFMO98WFCUUtg+4rdur+r8L6X89WLCcTq5gI0bjAYCTdgPdbBAbG+MMo
q6WgRhUYXeah4y+itorNJOnNLXhi9kJP7DZjts1n+2xcMZ0MRqycuUkgSpFEW8XFCAwFd8XCPNBS
nxMc41mQyop+n4sRFdU722zw+7L9kg1PlSgGbf8+lL2h36dh2JF351TGd7fC3KC+q+JvUvRzP/5s
33a/fp9vcLa6ciziGBuvVxXaknzdvBS57HaDr6SHfajty+4NivPohCyNU0swJSHGQaeOO0gxenb9
/I96PyEh+78147uaC9XqlraETVGUPhakeykM0+2aQWDP30S3NxzufqNaRCpLBg5Lsloaso+oOKBf
27DtEcD/vKFsZRvnzxrEwkqdLaJ01Sae8gJpD7wvOtBWzNCVDglv9tCwv28CFzQ4F5dJmma2CshR
mT9YXXo15rG3D/E3+aqFWWWb1ZD5zya50hozGWM8DL0sITpor22fWOi1YhQhs+iFnt0679J+8w2M
W8PO0OQi0QGmJvpR0S5mdbHqR0wUg9W4dW1H9CHKguceHreAdmyZhAzAG8LkA5s3t9CbU5zY44Yk
nNn7m1D+Zh2XUMhaquRRjstJv+4DVvXvjrigwiUowFApKjZt+8YbGAsvq+yloEbUGDVMwwBBJ3/K
8ud9x9gOT2+/zycQNDElg8AYanZXCr6WTPOr3F31YDcfw32o7cThDYqLtGo5m72Sw5SGam7WeZZm
uyDH2QfZLs69+d67VgrNWKY0Awr1pdsFZZ44sG5SjwYVCvDlk0hIjv2jd1yPb6t4nfeWmesZlRoM
0pOOF3Mn9qTpLu28iJ6bSkSVuh3lfy0j32ORSWMhod6Jb2qMHlnRFxus1pN6LpYHwUoK9kvloi+E
L6zIpjANPJLk3NwoRydQb/XbJoVe+HI9+6A7ENbBRadL5WKHJmlS2cRAzS5Q9zgqx/iQnhhXJvVS
8VneTpTeFpOLHBYm9qWqBJpZRJiOy0+R07zYVhnYbRwkk+5NmEmve3LXOsZVNYreNURLzIWSTEuL
RWVL7Gixm1eX3oFiqWiySxBCVC6E1CTvC915BfkxSoUbFy8CTxEhcEEkq8Zaeo2/xq320t8wQeLc
m2ooYFXo/mSdMVT07iX0Ey6aZFTNp9lgfhJbITWmGwMCsHXUoYu2eu4KcqOnNGyL6Cqa86CIUwwY
i2ZWBWbzT6RWSdoKVJ7I6evWb/A0VA3/np8IOpu/3JMftbeg8VqlMxCKXvUsHdpeUewtqWgoVXAJ
vBuwz3tqtBVgqtY8YMgeUr5uh0J5J5euoQqe7gU+zwsi1/2SEE2SMI7g3I0EVOC1N4teGDZjJJi6
dYwmYSaAL/vUjtT0qQmDBigoNM1NvHRegSNm/9nL0wqJ+65L+riTmhrRODnZr5TI6okNddFXlQrh
5/5morNC40JyFJdKl0VAY52P9XfjmITTfT361akKx2M7+/sHe9MvVnDsAKySj0TKlKFiyUGp5QdF
fzIbxR2aB1JlbpsJFF833WKFxUVirSpl8Flgy0r02kABzs3nR20RRSq2QO+u6xUKF3DrUs41s4FF
1U90+Z7yc+LXR/Qb9ODKy0MM+QT7Kyiyiou9eaaVM02ARyUSQsUsUGh2ovIg6sgS2cVFYEKcpmws
rF7nWy6bWcsNP/k6f9POrFWw/5rWAsO2PyhWK8nF33hRjTJjR4wqYAIrAnwjQewLDKlsSk70hbS9
jBZeESDmYdqvcjUrR9SKCnqOsTOC8vVcNudZfzAq0RJuYti2CsFmNEFCRfl3Z+8iuF+WRyMSx8Gf
G3A3lLeY6/4UHyr0MmMAOgvIk5APQITKxY9IKSLT7IAaGZlHptY1erzxjoLd2rypVrZxcaNswHJY
9UDJsgsSmrS933fz7dt4BcBFCjIoU2xTAMSS9IPU+o8Et22rTU7mTrIWjvnsSYbuuFPfjZ4zzo+L
lr9oUdIIDN0M/GjHctAfbNmQj/59E2MjKYpssUcvNwvPQUY+P2Di27XVzv0Ti1dInMVGYkUktYEU
P0uPFEqVKgbl78tnHUKVzskReOemm4BaW7VBbmZBbPF3u+R8JqmS4ACU9NouvzjRjVM9CSzaXrs3
DC42TsWQWz3BHnbf+mDxFRcyoqhTeqmnJJ7m9XfqMfIg9KgKiGlEuFyMlJW4cvoKtuGb2rXjowzt
groLW/0gMHAzSK4WkQuSZpQZqgFSCjRmzbM7XUrfRnXZchvfOZCgbwLH/6P2lxUkFyVHxZxjh+1b
ZPVBY/TXXfc0JVH43yzjM9F6QBpaL9i6NlBCzSdh/AP0RZAYYKwzFhxTUGAWuCOfly6141i2CrOk
ZQpGwz5lc/5gdj/2zdpMP94Wj09L+7HV8XiHI0bUPrQl6raFco5GySdx+knViLcPJwxi3CFr8mIx
Ko054jOjRWoPlVd2rnxrVu5w6I+t6CFUCMiduCRdQKc6YdvMKSghiRWfoXC03COb88vcjf9AExn9
/asozZ20YslRM5CZm7TpUSGKH5nqMR8jUWzcPmiKybjOdFl9xw0wVx0tTaT49GV+FVMA4QwIWbIb
VjMQv4Jt+8kvOP61KDXUDBqxgCPN/bj4Q/MyFs9krnDb/fwTF0H7zP8s4x+N4qSNSc0uUvUwe3PA
mgLtD4MHEfIgvhVOGgvW0eGSg3wwkwl9DezjgpFMpmfjITqCnQjJan1t+fHHfeu2T/Wbceyfs8qy
qER7OrBiSJVFLsEI7Ehtz7YEDzoiFO7ijHutri2GwmQomrJ2l+4yGgKQ7TLgaqO4syxJZUnoiI3K
Lj2Y1D8pGCWMD5ECZVPNq+/TUJSibqZYK0DuLFuFPGCWBE4IJoz7piMXw5aC/f3ZnoFYYXDnN85G
2hPIXEF/yrxfoMsGKlDUWtRT/82+ZaHeRIPIaR9UZBd3aQ7RIpe9gYXsyaluHqtIxLTAFubdJ9nK
KO6KNIY8pXkLo6K886fq1BiTTyeoLgpqKQKXeNfRaw9pJscpgCDrcMFUU+uBmPZYB4WKiwU9QnE4
iAor+76u8VQBSju3WakB0ig/WZCZJQ+OiMxmf3/e9fRSlcyKWeA4KfZT6YT5IggK261jv/ZH4+kA
SqcaqqqCDeqBvb8NxzZsTt1BPH4mWiwuMDht3Ki9ASDN/jLIIb7FXF0XVBm2r9yVNVxcAH/5rBQK
QCgml+o7FHWf6ivJ8uawCctrtEnunx6RTVxUiNN+6AtW7DKU2G3Ho5pitmH8sQ8i9GwuLoxxZc/5
AJQhJLhgj811dzQC7X4ITLDYkSdRHWrb5359ZRkcnhRpTZtmSJQS6tzYuXMzQnV33yYRBBd2rCiq
I8ewRm+RPhtG6U4iGc3tsPNmAx92lNxSZpaZY6wmlNuHDrwazXLSR0Gq/Deb8wvIZBQYq1u1SJxi
AiE/XACKkowxPfKTzgXJJtiLOlBCiibZt13uDY+rY8jIvLRKQta8aP1F7e1PUVnNrlwZgixPhMMl
JwZtUmvQsUMSpvJJ6mp4MhcxHDNHen83vNnCZSStDV1HlGVGVNa/ZNJRyy/DmLoUxXC1oQJ7/iY0
vIHx8WccFimjbKMwRMCSccYE2V4Yqffoip7It3sb3uoHfGvsbEtDm2I2Ai06SRJI3xIP7IiH7sye
oBgDPN6uRf3ooh3jgtGSgXU+6wCp2dGdVpvXDhTBU0kXLaTg7JpceFjyBD1iI3BGcPp1t4zDoTtD
qRKi0RTtE1EgGp4RAXLBQk6INSwTW0vjKlLDVshSyH5gzw+5YNHHVhNFzNdjJuGnev0hCfMJ49/K
TXpB893deIIMt28/1deiQST20zvQFhc+slwfjcaAV8rn6FyCgaAP50sRitrhBCfN4qJGOVYoQLZY
QiOCMNx4HKyvqnFnUsw7LYf90C5wQ4sLHEPlSHRgZRiSPWTjc13/SO1P+xBb+wViJsfUQdhiaA63
X2buLHnXYkLHoC9qdT1WV07+IqdPkCUsMMy+D7ZlD/iEdBl/MKDJj/AmkrKYZY8hgTahrlqFGs3d
VCintPUtuEbhVi2b01KtW6CwBkKQNQfZ43DFWhZVTIA6kiv6nnmtqfOOp+EDnk0lyw6GTn+/tyw7
JY69ODNqStDaGEHlmmP0rg7tU3fGW6dUe8NP+gWN4q6E+dP9Jd2Mjpgt1GWmI2jqfAip1KmOG0zX
Ary4US6gFfxKj72fPUCTPZBO/ZUwHjMHf2fuCpGLIVJaQETYsOfXpzW8oGDAsLyyQCpSH0TzXFsO
szaOW1kFkV+XOgvGydfQAHEt+TaaHgQruHWgVyB83OjG3ibdBJC/SFKIX3kqxq1Q4nysTgpoavOw
+mid7EAlwT60wDw+lMQlODtQFJq9On8qJIxbdYFsi74aRSDccaikzI4SHSCZOrkDtbxiuczz131L
Nh+51ovI5R9GquqQhn11w8mfToobnZab9lKFaagIQpbIIC77IAZG+YaFOcXwQCg4s8ybcfgusGcr
iKztYf+IVS6qmLpk5QlWrQ3qv5RZ7O/lMbkBV092zMP2ShI89m/dzGtALuWYtHaeWglWaQp1Z4yA
Rr0gvxb5Ofv7lUmO3KtloQEBmgQukbwsf5TVa1J/V2zBG8x2UHJQ0FShzmy+e1zKMGIaFVW/vIZg
xlS1XKGnwPKy5+oy+2XgnBrRC/xmUqqtMHm3gAZLgttl8frzhL7NBnTyugtmqiPaocTjBJv+sULj
/CMeIzQQqyAGb4Os8NjHSvcVrzHFRfHaD9DOOywiXrVNB1khcg5i1GauDzEQ9eG2iq+G4bjv8qLf
59yjaUEsX9b4fasd3bhzXLsT1JU2D+7KAu7iKFU1K+ScISymhxE012o6F3zk7r4hm8W/tSdwt0Y1
ZbYZ28BhzdDoSgZlGhu4dEq/C4yf7CulvTI0fx9VsHz8rJY2G/psaXA/XUleMHb8QXbi8L9BcJln
Ypqy2Q2wq1OeNfuzbpqClRNskM1dFb2Raviygw1j9rFPryAZq4q6IUQQ3D2hx1TLSTMungNqFetD
ooWldPhvy8R2ahXnZDXS1XjCMqmoZxOtcptBsBGblQrNsXTD1kCtJevcTtA0SuK5afGd9tT5bHYp
P7Qa2N9ZT4d8tIPlcd+kTd0VpM0YoFQdB8ke59LaCLYnbcTOND/HQA6GxzSQYte8wxfIqXxg7dtV
iWewP2nKWcG+VjxXS5n1Y5pnGGHAdPSpbq+W6E4RPqZvRdI1BreWca/XSexgLZtgDDRIkGoWboou
+Et7Svog4k1ncZJPX9d4nJObi97WkBmCB4JuJzGuFf0lbY/5LBIz3LyQ1kCcq2eVhKk9HYsHruoa
LYKX8YAOa0/Tw382HLHplWtAzvHNRJpmNQKgSnz2/RF9kkvPQOLs2i7zSyVzRfNTW1FvDcldgxKV
U5oaWEy1pr5Diet0D/uuL0Lgrj2qkRqqhgwBH4t0+qxK3j7A5nWxtoG7+AylUaZBhwMWy0lSXJ21
aPmS1xKvuCzUtT7LIZO2F5VitiLhGpa7DVscq4xI2C2z/aqYH/T2aKuCK13oEVzY0JemiHqTYczH
lrhzgAkdmKZ9buzXWPWfrXo3VFB1dq8l2C4DzYlNQVwbcm5RUQo2je3JziHmW9D6hlSkZIHJrJGt
qMZjI+eHvDdekqr5qdTG/X/zEX6UwIomkhszfGSM7tjRyqDlSR0/PYEUA5JPofaU+kdRS8xmGr1y
EX6uoJlbndYOrMzoUT07TDEeo+3Q3RkCTDI84W37jyjJ1pBcDCnlJG/0GJCKZaq+TmbJG0rlQEdZ
cEsL3J/v01J1deiGFo7SSWer/z6PYSyaOBGd7Fdi3dX1RXp7GmwTGNptfCPPHk1dNKt40zH7WvRe
3wZsqLS/EokbCkIWP0awlFI56DM7A3Pp5WnrmSJJcqFncMEjNlvI8VJAsMeLV/GswjN9+XYM51D2
Cx+9b8H+ERDtFxdKotYexohdmzKN/LG+6dDpSZs/+ERdeR/fnUXaKDLMASC5kf8ch8ZLNcnDtKRU
ES8VNY0ILOJbs/pucOQygasjzStcR9Y/Yl77WqeigrEIh0s40ko3tZ7dL53VH8gwH3PN17pP+9vz
LtswZFW3dctGVdXRNdnkDq5U2W1djsPgYbIDrXqeRhu3KoOGlZXIuYoeVKoHyuJR+6dZnfbBeYfn
sdkKrM5ZAoZxCSnV4BF0A9flM1RU9gGE1nFZQIQ2unl2ugHvtvERk2r39ifJm+7nkE1lTlYggONz
Ut4gLiUw244kgwWDWAm5v8kDPN5eBg/FQLd5dE5/Zp6haIqKSWHlXXrvaFmnUzoOqCawrkSQPDVu
fpFfrXM+iFpkWXBYX56v1r2h8Vk9kSMqSRZcBfyu93k5h6NlQEoUPEST7PWF7WnW9G8zER6Ty/KV
GA1hSg8LGZEV+cTykO5Y/wQDn6ce+6//NlrxcNyZM+olnZ0aJg4k7MYfRXdaRF0ym06/WkUuvTdG
OdKpBIvs7oEsX9NMdKL5DxXeBu5Ed1Mh5VX6umSMRhkEsuWpc8FpFtjhcpBDNq9g36hWKHB+thV7
7sGdZmuph7KVgZuByZsVThSUwOGMBKyMreML0PjoyKx02KuJhv/YK8rvsaOZFzmRiPmX6+tPjRfH
nhP0L/GBTZrQg6H7eF0THHA+feRBuXAylOasEApQ0zSP7VilXmU0n5Kou2tyx5fMxhDkq+8ubB6R
iyglZvCUFCT+OOGTP0B9ZXGZ6kN80l/Yw9B4tYjch7k4v43rheVShGQZ9K7ogJhcoP4eLlf1EUPs
eFnOfbGWzZavrsGc33dRl4hGNBtgMf3WJbeZeZCaZ1v0WCnwFf6lJlZJM6iSMaBEqXnmOAfZVPuZ
LIuC1dbRXlnDv8s4WlIogwNrpGN0X9+xjsgc/OXa/YjhFnJOhbPrm8uH8G84Jk6CzE/6ObWT1M1s
DR7VvtvjByI/JcW5UL/sn7XN5VuhcAHFUJPMzFug4F3DTZ3nfL5L1a/7GJtLt8LgjrMyNkPaDcBQ
RjQW+2X0R3uzAuCObt07nZpUABh1PLJqGFp3kLwFqL3Z3v/ryouo5TcXDv18moNuZg1t4b97d62l
iVbZ8DstCXT1kZa+lQpq4+8qfK8BQtMsvMKzdxNe7pQYchk5NuzqQN6hfGgOw9EBz1eGAh91Vbd7
ikPosC+fJlGf30auY4C5W3Fk2cITMk/rUkDQearTjN3MMjhwdMypRT6IAsH2eBjuTUQpXxG9ZWws
6BqTp3qBeKZp1TEw8+puRDtAfU/rcN8RRRBcwlFH5oh0Kx28CWx91Rddf56bx32IrawUCQCSbRU7
hnk7ztkp2hiWEapB6EyCOOIDarJeH+KFEG+SAfFEl9a7ag5c5Dc4zvXLCtQdJVqGvPRnloJol5Uh
HC8Hdd+ZaXpIfiKYN/obRBOsfY5jGg4vmNlLbRFnDUGmePsXgUcE1evBK/4STf/XUxd/GfgGxwWo
gfWcmkWOc+ZcN9WljO4kTXDO2EXE3YpYwzcIbsvQUa81eQ2LSNu4fXptqrdGF0wVqpfo147Retx0
P/fdZCMk/gbJbdu4OI5OUkCm00Nn2WeTpKLPo42U7TcILruQoTvaDQsgOrQbYzxmuho/UQN0rWb4
D1R9NzKL39C4zMJo5CYzdaDNhvuaIR67c1uCIRbluFC+KkdR8iQC5LKLeRgmyZwBWF4G3wjTwNbc
8tj69Y16tE4Ywd/fsI3scG0f34c6WESpxhFwVX+Z5HMzf560W4zwuubyr4cjOZfnW6I08CO3tQws
Urn6QQsZEaJ2nXxZgn8y//OuTYOH426yPGobVUpwwmzwXZWZq6EyCw4n11IO1XiWppOm/KDkpv+z
UKkjwYezQweLH3Qq54o4xEA4Vg/sAYuEkb880EA60EPsqw/7G7gdmN/Q+Dmnso5opve4Xzr0rpug
Es60I17nybMaQiPsaIh0PtgRfhdVVnjcZdPNc54YM/AMyR+zPFTybx0JKVhkBYZtHvQVELd/U63p
et4yIPLXuJhHvhaX4o5RJtqCULkZt1ZYLHFYVXUKjVRoa8OWzfJ1Uz5NmSBqbd7Qq9/nor2k5/XY
dLDFco66893JIb0rcAQWifb2hYv2dVrXMTFwY6p9DSrByYBsVP9g1eBMUMsbtW+u0b/yYX+PRMvG
hfuhnpwq0WGWrj9a6tnM7v/b73OxnnSSKecZjnAx+U3+lUqC62r70l/tCxfeZbm0c2nAvmO88wve
5/0kTK+rl+ShweBPcxSR9r7TUnqNSSs8LroPxjTmjgw86dgHqqf5ma+jjTxxGSOV6WMSrU3xyMJE
IZrMq3V/fz1fy13vnQRUBoajQJ+Zn9GI8tau2hQLatzKHpqVzupdB+0y9UrUVf43YekNiVtZy4q6
dhyB1AbkQ358feoev+GtBXUOG8KIH/ct2/bENzhuYTOtQb1Ygicq7Ytc3af1cf/3t28T/RcAf1EW
TpTRToM9+HTwGJdG9mgE1oEcS6H68+adbGimBa4Cw7J4nk57KRJbKaQeshboWx+7EYmvQ15Snd5M
k127kKX6vm+dCJGt7ir8jVUcm1GH5F42M0/qMXps/xzaS9rdS7EqiOubO2VYiqLZmmOCRfN3LFvP
6WJXdu9Vpa9ZH6Lhx74tm3HQZF3XtoIuZb5DOY8kq6vMqIf2SXIBfcHtIJcfJFlBJxSN7o1OPdBa
9fcxt75o0fz3C5R/zFE09ODYLduyi5x45mHyoQXnTZ3reOkpcrPJj9FcK65Fbd4rK1xuMas5i/uM
wFhV7b+YTnldq9XXcRSNe4pguKu40udK1UbAaNYxI/cgljNT0bc5+413oWllCncFO7Rph5RiCePn
HllTfzBP8qlHI3sFERJRzXzTCVdgnMO3TZOVRgyD5O4i9x8kSXAZb18sK4B3t7Eqx+UCAP1AIrdA
i2biq9+jo634rCkUtExJuO+D2yZpYEbAwxim67m7Usmc1ql6XC2Qs1r0q0H/kxTJfPt9PqBHU+P0
CWKEuZyK4XoQPptsO8AbABfCURactUYFwCtb0YVpJCGcn5E2g+Pvv1mDetDvUWiiypylC7IlQ/1R
152biQC2j8z/W+PwQ76gD6apRQGg2F9kcmrTzzIVjLOLILhT2ZWGpMsSTsxEE8wrvzit7neF5e77
1fZN/mvjHX7UN5IWpYXsNbv5xsAI84DKruljru+A3t8fkqCfet+N8RL9+8Z0cjQbcwo3LsiQHApL
k07aMi2+wKjNr5iVUdz5TBRbKkaW+NnX3aUO8xxN/JaXniM/Ck08Ow0307UaeX8WSN+8gkuY8TY+
2bRmPj6bd7o9unLuPOWzIK0VOQYXCtIGlDYpcwxH/+YUYVZRTyeNwC9EK8jFgwW0BnVhwRTDMkO6
XAq1P7TTlZM8C7ZqPy7greJ3j0ijLK4ytmZMbdf5GOF9gilso/xyjG5EsoiCpePfi2lvlQ1OLqwy
grE/FciRJ4GHiyC4O7skkjSXLM6V9CWuLzQ7Dk24v2aCvXk90qt8bpBzPU4mQAzqV1UiLlqbyRLO
IkL+v0l7frnz6y24wjEKszDNCUEOVCTf0ofSh0a3dGNe0IWEhxcPjADQg52gp/rhv9nHBYmqQHeO
1AFXl571qL1Qs/GWOlNcSmVR/Z651/u85M1GLlIYaOPPlJFhQcxRO6L17sRINYSfhiK3YHu6Wss4
iY1oZgV2wyXgH8SzaePlB00+sxxIC8qD/AB3F6m/iVC5UGHivadKK+aMyV0hoXnXCjtV1NwnAuFC
RdLMNvSuAKKMj5Fhe/NykxeOIB5tp1wWdEQtDOw5psZt1KCZeSNHQCGXmYDvYDnaPsZiw+rDP8u9
37XcvX7MrwC5HaOFNRClBWD+E8eYqXr4kEZb3PjS++2HDBS37VX0Zd/zN79uVpjcftWGqsUaW0p7
Un0ivyT0ZZK/0uS2ljHyYQm+1URo/MblqQ2SVKC1zd2gXJVs0j52R/2b3J+H+Oe+aZtesjKNi/O0
b+UFKkD4cJsfy/6OjE+xkBOexdZ3h/kNg9fNrrUuwbcMMwj6pcPdgmHtGO0eZSB9Eo1oC8zh5yY6
Oybp+Jqdpc4NNTo/NY3C1QzR3Oh2frayid2fq8BBqlKVKEZZPHCfGWF7GK7iQx1gNuyi+sm5Fczu
CeG477QszpdmIlhC+V4/Q3nhXj+N4QjJWfZ9K/pOEy0iF+jjkSpRF8EnDCjoeJE8Wy6NTPDzoCPp
sO9+27Wx1Tpy8WOM42hs2XHufPYAqB3Ta+1Ab2RhFVBkFBc3cmLWisTOcN0pbt88FQaYWYUFK7YP
e67ORQoKRi2iaEABdWOFcNgebH96QOAAEXHhp48if2dbsYfHxQpnjurFboBnGJeaPNJRcOdvJxur
/eHigwQh1MVwAACmphNIocC4kHhxUHh9hk6x7AbddW5su6LLS2AX/35fWckwWhIrFcinefjoFA8C
vxMBcPkg7vzGNFhM6kAxy3q2O9uVWJNHYIGnlx7mKwyz/EdMLmYMShYXYIfEe8c9eP+eWcdd9lh4
XexKT+y7rn5yvgsgBf7Iv6/j08fWQObM8iiq+sMpPTue/chUNplmi3QSzu4zG3Yc0mDrvoqLhqKr
LcmwcSzWvz6MMYKdxUuO8pGg91O0poJj/X+kXddy5Diy/SJGgATtK21VSSqZlut+YbSZofeeX38P
NHFHbIhTmNXExsY+dGwdJZhIJBKZ5/CCLWNeR0RK3gw0XsMTQ4zd6Kn2eq85jveIIy9CG1mZ4pKN
XCgh0pJ3AwslajBf06ssYA/T01HMEiMK+/zLQQO5vHzKccq8DVxRPJRITvEqYWCocvEe5/1Hb+Gi
SQiOAmOwACcdVj88ddDu1X8l17qt4pXfcmfhjhB9PS661ESCmlgIwM6Tblkyh0eZ8crwMOuoQQd5
DMiP6ke4CpxGsPf5VwUq40hrJqAOSn1KJbmxkyZ/uryWAsv4gjuRKm3SMU3tjKPirUbolqTyhrg9
XIYRmcKFlDJKIZ7GrumSdQyHQxM+Xv79vbZSZLcKpJYUHW1jvAdazUqGZtQHHJul1+Gep1XVkU6a
q8Tyg5EZj2CffUxi6ZDndZBaljcTA2MBekBKVVjw34tm2z+G808tUSWl6fDHDCc5uS7RnNcEhlcn
Ryg+swalMhDSDe0t8BaS81Aa1TRqKkA2Xnqkr1BI9sOjdbZWm94zupcoc6of/23Nef8cs7VbI4a5
DrYZRFfrQdccw2MqSgueNND69SR6OWRm8CFtYybvrlI0h30banhKUdCsNECvvqXo2ZhOY2s+Dpnh
6rIRDEU0fWIrbnE5/50t2rWjBlMzclMpvt6KGszYD3w0TJdVGf3fps5PgaGBvqonHQ9fbPCBnQ4k
Bcn0X2zMoZMJPh2L/JfQuJMhL5Y0NqgBtAwMGPpqL/M5zgPSCu4De9FFoe9WcWlmpa0xur4YDlkC
gwxPpCZXk1Q/X/ZEEQy33yJN6xSQycMrlrOp+3Wx2KNIB4L9qZeWjNtglWxUcl9bgxPH1jkzTIcs
0lU4hpgIb0sHo/Yvl23avXFs1o5/NbSideqWHIBW3CZuHY8/8kYCX2frTGvzVc5Bedo2N1Oo2NaY
HwXg+xHs7w/Hj4QReamIUb65I3Bq9H2bd0mgYt4ytKHwUt6oD5cRBcvLE3dDkyXNowjWSlBETm4x
5u8U1j08RxpEeZHA+fke8yFSZDUDuboT9d9HjD1SqLzmnW2FIv4NgVtSFrM3OebUtVYrFVhEiiqr
RthMeG5XRNQ6tx/6378V+zO2MHqZJSiiwZ7WtnTDyUrRg4gIgQsXMgu5RANCP3h1cbREe2u3Orf1
dS5O1G1bpEkNgL+YpzJPl2zIQWHODIwOT9NBNPglMogLGMQYddJ3wJORIYRm/iWaS8GTtejjc/Gi
HYvElEx4WW4+VeX3VvMl0eAV+ys/hiRQmhqKLKOfkG3izYcvTb1skFbhUIJEIu1vlArjyYvdTF+m
9lEfBUF2f83e0di/b9DMQps7ZcLRq5XmUdXLoMhn/3IQ+Ac/eMfgXXksJNPKYdGEPnK4gLceVkh1
eeC6R407T91Z0HonMorz7ALkwUVSsXyieymz4zo+XraI/f8vfSLOsa0yr6u5hkGGjOqonyS5bUT+
ImrvE8Hw/hzPGi11FefsTM9DV6BRLLk2DdWXMtGlZN+v3z8R59cWhuDNqAJUlR/S9FE3j41oumn3
OqlgxuTNsQ3Cv79HK6TzpAYYrBE4drQfrP1NuWWU+WHqiGo4QjiuxpKCL6SqQN6BOb/yaPiQVHCY
+LEC6tFIzFO4n+m9G8f+fbOPkhyFPZPto84DObZsr4fwGmceOt/ab2UgokW8+LmwlFyMUNMlHqUB
aL0VjMNdJt0Ia1QXwxAg+MCAE22ZC0DEtHBlOh3WJvtqKYaTh+QBvB42ONDcy9tq93Vl6yFcoGii
igymCkywCOPqgUnoDv3iP1Xb0mzQUKC0HbmisRPRUnKxoq66sixKeGUin+IuyPPIbumXy4btp0Hv
zsHFi6zN6qJh8YJWj2GYOUr/Vcpje9FvsrgSLeKuJ2JEHkNkJihP+cvUIFdkNmMcUeq33k3vBjZp
9b0Dx/QcfK6pCsNcf4Nxbm8MUrUOCcCGJXEiWTpKSShoQtqNghsIzteTOJwpZi9RjAUPfCr3tk4w
PV5cJ8KUa9cVNkicy3dJSySrAdLCcq4utpP+GIr4mfbj0gaFc3J5kqu40YGSX6ePGFw90LMKMQoV
L1JiMYr9+8YGjXNvyZL0dGCu15XnrIqgu/UHNZ7o6qpRaSfZk7YG6v+sucFeSbdewfm71BrWaloM
1FsTu7wrwTlqEWd5le5VtHDokU1EpVjRt+POyqWdJa1jlaIRwqaZ/tKMX/pUcJ0XYXCHJK1jVLNZ
uaCeIH9ofk3jV2UQeDvzsQ+pxfv3+jADnEe0aQkwsrbH2EB1iDPrcDka7VfVNhjcyagyLYplBYb5
DfzmDrmhh9BFbxLqyMr1/C32hBTCIqu4MGGlCqYhWOls/Sn7qlO668HCWN+ENgfNYbzBotvg7svR
xgV5/TdUY6wRbBQ4vo7tMTtINZjXJKf6CWohDwwis9c7cWangUimW+AjBhdDNBX8AhOrni3ln+Ce
tmvpi6UJ0lsRBvv3Ta4x6t2UDQYwwinx8OR8vZqGB5ILQZmHufMlV+RCBx2qYSHMTfB6c0Q13ht8
KRDP24ms4YLF2udtNqc4Qsp+sitZs2v1JNR8EYFw4YG0QyoTFh60+jEluVNTfxZ1rYmcnAsPq1yk
NDJY9kLuhvFqsnzBvt0/2XVVtTBJDz4JDsAcpKhKJFRTFBKw2XBcDA9F7qi3xNf97PaTu/ZvPL5W
RdN4SpUOr2nybXkkHkRyrhrod+l2fGa0s9KdqNFg/yu9A3KBaSZyTM0ZF/iW/piH5wHTOKhi/rdV
5GtS1VJrZsusyq+ZctJ6qA+Tz4ha/k2z/v7dV303ictexqoGd3S2eZGMdEd91AId1XvImFObPgrs
23fDd0QuAq1oZzTUBojmN+NVhbQRu/tYjnY/KJjchs7Dp9oAlI2NXDzKciTQlH02qvw59t9rkWjp
PxxY7yZxkWiQDM1oTTj+bNnS7XitOuOX9ZA5qh1ZgeYUbnwveo3cD37vkFxUSpui1ihhNpk3yaQ4
Zgwl7Np0s362iwVq2N1DnruXP53oy3FBKouKxkgGmNmTc13+oiKZctH24uLHsBQxZBrhGdNwvXSl
PZHWLnVRU57ACr7fqk0ldYoKWNH2r6Z5I5SNY6vw8Vj6+8vwTVb52LRmNOH3Q/WqHq5062x0f8jy
vRHf1Bj1vfxJ/iFbf0fjMpc0y7vVgCwpOlCKs+VXQf2DHI0bemK30UJ0eROtHRcturDJVBMUk45q
uEtyZ31mJnWzU1WGv8kc4spadFOBB5R6aI+pX3WyPVPBOcW2xqUPxIWDtARJa0EA0keSpyTURs3U
Bm20PehBLDp0BT6tcqGhKMEsr4f4Pl14btEiQMZT1QtychEGFwu6Zox0mXWkyZV0S4pDrZ/MIX24
7GmCgKNymz/K8M6tMkNAUe2GteZIYW2Xy/1q3irdQcv8fBJcZ3a/k0YpyszEIB+kNUiLitzSIPHK
1O4+beJDQmI3SxWHaNHVFPXHywbu7tsNHGfgLA0yhIcAR4fkmSqRb1rtISlWPx0xpydBApL+r4zi
b/fQDSQX8Cral1RmDxDdeluu13H5ctmk3QlR5R2Av61lVWzGY4aPNvvt9eqWfnGTOKPXnvtARLMo
+Fo8aVPbY+gvpbClhxZna9p5eddaQaP/wCuLIOjtuuLGKi7mDbRP5zaBVZn+qkVQlGl0Zwi/M23B
Mj/T+KGOBM8q+2nSBpILfMpcYo/pcA7zZvXNDhqnSG5TiNpA4vQ5RP/iQf/Mpt4gcqEQe7qt2omF
2v5J7ty0eh5U57J77MaNDQQXCKOxbcy39y9ZCj1l+jG1Be4GunsZZffM2KBwEdBSppFNQqNHhAx2
of6yROmXyAwu/DU0lpRqxEqty1lar8fsSyTSxmN/44cjY2MDFxuaXJK10AQEzdM7i9ZOUeiBMbc+
nqs/MUG33bJcTIiqIoqVFVCWipnn5GYhvVOLlMwFS8arJbSFRdmLCnZQo72uuWaHsn5XNyJ9ZcGn
N7n70piERT2w93zVuEuiqzIVVABEv88Fggi85EbNCl4YLwbLlHnQUtG4wX7N//3Tm9zO79OqybQE
NhStPXjUz0sMwUQnw5vv4+/VcToOXyRMEwk2jegDMcs3iVCJxoSkyIGqq1dZ9KqkV/og0kUUrR63
/btwStsQA7SO1b/G9Sns7//Txje5ja9D1qkMC2x8FdTxSnRStT8uAwi/Dbfzp6wMdcqeEmZf9qeH
3McpbR4tL/RT6H31oHZ30ptKOH0qiAYmFw2IBV6Tt66p2ToNXnzHqBcSDxMAh5EExfX4zOZsSkc0
Byj6XlxkAF1KkfXMJ8rcT5qnMBMdcoIMyOIGkFNj7cHLAgATshozpFvIafJ0yD1iTry2w+vJZ4Lv
qE6KJXVFByyvV74iU8nLFtjhTf2oekUw2toNqDmc/JC5kS965RCsJS9YjtIrscCsgXcheXHTPgta
MxUEckGWwvdJpIXah+gVxGrCDbP4y1r8YZoema5QcpX0AxGxQIuSPYuLGb0VK7HWANCS33jBVFQE
7MEdrk0/80UtkaIF5ILHKA+jqrLmtzZ9yMHAOx0Ee1uwySwueqilOveDjOhURp55M7uSvcb2fFgL
NMznz6gKrB7jWY9c0cO8yDIuqJRGZGSLCuCp/161T8UkmlIWhS2Lix/9vEJWXkLYQgsYCLLWa+rW
XyqIC9AgeyTuirKRKwoewg3GRY/BWGJqMNDM1vF0rb3M6HVSIU0iP6Pm5kr+5e93+QDT+GaKgmgQ
MWe3qR6TRJr+pznlHh0EEevyFtN4QoOpNUuwjcAJGVXyEJhHGgz/YtDgskfg0vb7YaymVkxGDbYM
fe3SsffSfBUEi10Wpve0T+M7JpY8hPpXDFOWE32dryW7/dI4hVMfjG/dNQYM3NSzXM0VT1GIPhQX
NVqM6k0a67IjaBQ3rxPjQCXRXt69G+qQOaWgowHBLpcHtuC+iYeMsu/UnDXVYSPLYYxO43B4G57A
kOAv9Sr2olvRO9uudRtk7tONqTRJJFTQPdHdaenr1Nzq6Ij8hKtvMLgMsYjyQZqZdWseXq2NZXdF
F6wIW5dh9nfwBof7UqWc9JpZAad9NV6ZCvP4EvrSN9M2TrgiBMmPy3j7S0d1xYIGpqbpXMCISyNR
uwbPRWvnRuO9CtqB5eE/QfDliSZvcPfQYJHS/JQnv2tqW08EgUjZm0dS9L/t4AsT3dpqXW+8tXWB
q8G0NTyzwv1cnI3gfPQVaBRCEFE9WFjFxA0juwFLt+Cmvf/cu/kjOD/UxiHrG9Y5tP7U/xzO1guj
OmMsjDjMzjpqTG+04JnAM3cD1waV88wxm3JckWD6JAeGdNUqx8vfT/T7nEcaxhyBzQpW0Sn1Ms08
oH1bFDvYyny4em9sYG66uQmNTd6uQwkMaENFD5pvXSUn7Tw70POYXRCJBJdNEni9waUduaHqQzWx
diuptlf5aazOdBFFpX/Yyu8+yeUYOa3HvGTtjMlz88wGpM1j+SIHq5M/MCJh6dd/M4pLOGpN7cvB
xBqWq3IYa90rFc3JVdFdWbR2XMTQp9QYK9bWKtE/FMT3qrtXqeDIF7gcX7mY9Q7csDUzBfcQumR2
pQm4UEQfh69aWAlK9oS1JMm3akAwEOAwuYz8ZXZm0I+74g4DkU1ccIDsjVwlK8KgqtanXmoOSSJi
4hJ8Gr6KsXQRMcEzgBN4UP0syRxDm7yoFMW53YTsfbOaXEBQCqWSOtZlqiDFhAIeXqK6o3JoBHUf
tgkvxASe+HtOlHypJFjTgciMhrqrxTOUTE8wUxBBRYGbL2IUQ6KhxRlQVonyz+Kp6KN+Km4gnGor
r2ZlQ6WLkb8ad6JriMhGLkTETUJmucVS1qpiL/XDLEWOlB+GTz0ebT4ZFxuGQS4jawHOmC6eYnwf
pRc5FcSf/fzv73DHsw/L2QJppBQYRXpcki/EfC5I47TqQ6OL3gYEjs7XMAoZtPMli9+FrGGajRzb
MTlUliw4JvbvcO/Lxtcrlima+2KFSfPr6k/fk0PmRV7mjKf8++yhV+Pbv9CaF9nGxYkCr3zNwJII
La9Oddf7mt6cl/TPZmyu1KV15ba5mor0lKzKH1A5CKQROYZsnNtas43+c/OmmyXgsgtrkcbUZOGe
BGageE2gl84ahLfDkV0o16+iorUgTPL1jTzUoD+Ss60YPwwjtCIF2cw/BH6D6Liuos2bclsuLTto
SmNe0GkhOyWjIa9yoqfhrfdGvYr8TnDn2/+c73DczpvGagghfonPKX1rtPMaRk7/qZFL/R2DO5Jb
s7GqtAXGUMOY8kcVh44keY0qeKsV2MI3VUh5l64JW7qMeJN0nAq/HT4DgUlrArUiXcFN8vdEMFK7
pG5aXOXy9qaSDl3nVaOgcXG/hLbB4LK/LjNHQ11wEi+n6NDfRt6IOI9M81+8l+6u2AaKczYIww1g
EwRUaEjP5qTXtrQqTqKZ/uXcb9+rN0Ccm1VS0UnFACASzD5jnagqR4eS1eBSx3xZXkSdSSLDOJfr
illrjbdsBnqn82noDrJIYloAwTPiDWsB9nICk/rwpmpLe5TuZCkWHP0iEK5o0SVTaawSQGbpWzg8
jOYL6R4vfxsRBBfQy2GQ4tQCxGLgYoNRiyEd3KQdvcsw7At/SJfePeDNQzZXqDaOM9rPgIn71Kun
cwiy67X9pdIXtb5V1x+X0XbD9AaN/fsGLZRndUkmoCVlIJtfzUywaPsp2QaAreoGIKXyGmnMoRlh
+QJ9wA5McXbs6+56ys9492ns3IuELdu7ScwGlosN2bxoVfK2j0iQm7+y5nUwfhTRtVZ8v7yAoh0r
c6GB5njWakcYqATkNKLyHeP+YUUQOIck0IPkfuqxcWMZFyHiRF71ucDBOimPVeaFyjNU3y7bJPJ0
LihAeXAshgYmte39PNxJ7Q8SiVgR93vh3u14qwRtHCM2aZh3CUBy6JQQL/Ni8EvarCu8D7TUFt3i
BY6ucAFiJFFRFCrgCkvzwoQEfTmL6kYsh7qwdXnh40WzMpqzzaTfd8/kO16eMQrNhF5eSw99Du6n
mNsUA8mPbuGkBd/775tr0CCY27H5AHZWQAvAT56UO3pjBBT8/4pIfnDfLd7ROM+b83qlKnsiLmNc
r+iXvn9YRUpU+925G5M430umRDdrGXkqvR3+ZAIH+a2SYjLegegKXhnB9NRBsvUzkoPaZiX5SsUS
LXOSSljJ8Wd0tiADi5ah/kq/nh0KDi0F01tiiqLdWue7qXzpolSSsK1SYBrKH4pxrZc/l/5HlhBX
zo4RPfT0aysqmO3vgr8/IS/ONrWdFOcJIEtssWp51aggTd4fEdsYxd0z5pkuMUZzUY+R4+fSMoJ6
qQ6RTDobXNZ/aKXlU4qnLFBULJn8uQ34bh4zfxNTIPhiRDKbhlMD9bS6Cl76T5LH3s00DFWDG0kY
jfevlht7ufON6oRGOYG9alA/yuDJOyuYbZDQbIbOujm3iZtBNTsOLkfof8h93y3lzrc6zJtIoYCd
TqvP5v7WB8apg9f3T1EobrcGH2S6tYwbCVCMR6eVM7vRD6P29bJB+1nPuz1cbFmboRygd4pTdPhe
zAfJuu3Vo4S3eN06hPPP/wbGxRi69tU4LXCTqYxso2vsZToQK7brGe/WJebH5U9lp39bx9c5pjG2
ingCYDN/6yCpRG/CVVAIFQRnvsQxWaUZUZTDnVF9UOCANJi058vL9g9H9rsZXAZMQlmaNFYwHP2/
CKsg9DGe/upeV0Hrei/AE9nExZJEmmuzmGFT77bXyzOT8DOPb0lC+8yE2yW36oSj/gJP5AsXBpRM
OsOAkbpyP+onkn7RISAs49GOBtIkCpciE7nwERaaURQMbRxs7Wf6KEHIRyI2q079JD+TxyT5F6/I
oujBt2vkipXTimJhGSX1iJszay4A4etjehLlKIITh1eVUCwlSRY2XthXt7P8ADZMwd4SAXCRY7Qk
OU1ZSZTIgYwnhmEUlZVZLP2Y1r27PR8ullqaIYiE1DHsnHB5NOoXaTEczGYKTLnsDKBJ+P34SqOo
+ousRUeTYiKP9koid1lEKyaC4VJhY63qSGZZY6w8F9KDOn8ZGtH5xLbmP6+ZwXdhgMlI7dICGBoe
As8gscDrqeENeDLGtGx+qG9E7LEio7hYkZvpJM1sI0kdGmT1c29ojva5asn/ewLGHH7/QHRBL27c
wqomvgFFIV28bBHEceZMlxaOCwjg8UpizNWwrRme/mKLh7yWkEJYkGej5vi7KUoXpVVnIplv/dFV
cnt6SF3JS/BSK69O5NSgNRF1NbFE4ZJpXCIBWW/jL/aAUNJsvfwSFQ9RXdtTdDWPR8HRwY6iS1hc
VDDrflJb9iz4F1sUJgAc60F1o7sxmK5kQSXycggyeIGJcR5pprINJTc3bXZfzoJi6u7vmwT/gSqP
ofK/n9VztagZrvxNHjvGiIyoNgQQuzHuHYIv0plJbOpZD4geMyDWIV1WyA3fp8IjncWWD99lg8PF
nloalo7MwFEDvKQ764vpRtcUA6yZ34ukUEU2cenKkEhKV2cICbP5BE7Buv66KIx9RvC+uRt5NiZx
kUfpxrDIBpgUZaqTKp7Zaa65LIKzYX/DbmC42DNMMyEdhDodtfzVQQ0KrLaQtppeGoqSav7HMgap
epjl+7J9aiieOkU0WPs3u80fwEWm0AjjfGReSHvtMEVfzObYtrodSidoHw30Oh+ezEyQAorWlotS
hr6QNKPADKM4MBPFaYc+aKbZuxwuRDBcZNIx6tlTBZ6ikFOauAO5akXTY/t1ws3ycREpW2iiGC2K
Q8uJPcB1QX+wOhuChvEBDb9PorckkUlc0oJRd6taGFw5X/XSlZGdJkng+Lvx/N0ivoKXaVIZ96xU
Uzc3vVy4RfRiWg8kG22zE6VGghDIl++aBGNkMWuOKpPwKhvah2UY3f/kBHz1zlqsbp1YCCTD966+
pvJ91gWXIUSbWOFiRW+OY2W0wGhf9UBFq0p+2x46CEbl578u7yJVGIEbKFzUsCor1EL2Ch1LaOJE
dhw+JZqQBWE329t4AvsrNnWXVZ8UOetgFlh+Zx8PY1cZhLD6U5XY07WGdkdREXz/KrpB5AJDsmZa
S1nnQPuzd5kAl3SWnFUDdXIO4qPmcPm7iVaRiw8mndsGtAHsdSm9UqlkW1WLgpKVCXbU/sVsYxYX
JOpxIHXO/CM/Jgd6FaPvkZGHtzYRtuUIl5CLEC00pJKugFHqTQXp2uxkuuEhelwZmY2QtEewgjz7
hzyhfSlaYFgtX0uKpyUvkeJd/kiiCMsT0tY5lQrDRMgLv6H1x0l9K3SwfoYTn2UHnXoQ4xLs591k
/f1z8ewfvZwWY84yjBSfK7vvDzJUxdKTqIOKffULSRPPRqvX3aDq7Og3G2p3qI6lMRQUA0MGvU3j
N1SQPAtiLc9Ja8UxhY4J4GiEV4U1vc21UFD3EEFwAUOx0jQn7FNV01OW5XYd/3nZGT4AyEQhJhhP
dTQgmJbKOTfJqlGVTQOzPOVLoT/Mk2CNPuSWv/8+L+qhtL2eWqPZOVr3ak6PWgFZ+OhYhg//yQyN
S5c1Ux4LTILAjG71svFGblv/MsIHF+YM4ZLkDirp8ajDEFYKgvbPITsyhWXRw8PHOjmHw518wxgr
UkSB07/iHRi1pqDTHdTmXRAAJeCCB4+m4kxXojvnx/dnDpc7AIduzVUpRCFZ+9K71Xk+RppbOMbT
6th6ZTOd7DzQI1tUoP8Q7zhYzsHzSq9mhflfqJzW9aFVbvrxfz2UOAjuCAwrmdAutvCeXvh1Mtlz
cqIiQoyPCQsHwp18nVwNECnDZ5tw+bQ1P/ethyhYfi1+CP6f9qm7Iv/R5bkjcCpnbUpU5vL61za8
K7pWcJP6EE05k7jQoJSjvlQxAKhMUV0LZnAzangs0mPHGr8uvaA4IPAEXgEh7UNl0WusYCrdGhqa
oW4skVjwfrDTZKoQQzbwZ/+efi3SYGR9iuLkkB1o82XRBG3c+ya8/z63h1pD01v6VvyUT13+w9J8
ov5HCG6/qF0Xp2YCE4rwJYEEhhl+lxIBSYNombgNE0GDiVILG6ZdvpjyNRFSqn0obrx51vs6cZtl
6rJ20GQAQLP5TgdZVvljPWsBU3uMRHzrH1NFBmYp4NLFqJZK+BNuMIZ+Mla9d3p/9TW/CULNCQ+L
T66hLSlqFd+PA+9o/HlXlzrp4gJo5JQcoEvkD0+Vk0Sn2pPuiZuejDkQ9huw5fot7YGFMgVRh6wb
lmLyaQ9UiYbYJLR3LMlyRpqj1HBfDFfj8q0W1gs/3GA4LM7F50QOl1IFVpzYTCa29A3Mrh46t0kw
dlT4FlpkLx+8e5tKkRUMOyFO6xbPv1eW8ZqnKRBn4ltKYffNnRqJHh730hRFxjiYRQwDUvZcrFvL
NumHjpllPunpT9280ZTT2JSCkLrrHrDEJIohy4rK5yndOtO6TDWotULHsgvCu7XE2kV3ilvel0GS
Ota1MKPYi+NUQ7SDD8iE8I1XU0jXOcpq1vxCfUYCuvqzqyPtl5wGhLQuI+eMT/Jd09ui++DHuxPc
ZYvNHVJm1/c1zYHd+maggvaPnnVbdloMhqFRxLnsKR8rbxwa9xVbKzPqpAQaOSkO62mosc9Zi4/o
fePjFeoNSddQZCaQU+NnNayqnMmgZoxr10SZSnYbJ3RHW8rs2cH03SEjAs/Zc1CqvQNyMVkywO1V
xwywuyb9t878rvbHUvkiWMG9yAw/gWaOCZ5Wi6ex7qWlMyVjYr4i+8of0Sm/soL0gFmNg1DySNkJ
W1ss9u+bYkjZdoY0asBiTw/zY+r3UAGrjukV5hXPwsAsQuPO/oakvVUuM0ovt6s/nEHQ6C0oKqLt
BEQMQk/cC1rUVAkkkizMevJXbMguDJRIA9D0g/SzgzA06HfZ83FS2cPronoGq1aIbw/7Vr7jcmva
V6WB1gPgqkF/JLpTkjftDza8oV/lEDh+uOwwe6kCzlR01CGoaRpPC9iBnl6D1itas6aXNr2NRL3E
e26//X3OHqlcxloy8PsrjQ5pbhxXs/KyqfIWSI9dNmV3T2+xOA/JaskqhhRYkPhzWZOgnDpQUkZb
W2ont+qDSDhlz0dUWdZUS4NIFTqHfvf/ITQUdMq3aGmAj+TXpnUTfuZ2tYXgTut2BOtSTQGxal6p
n8Lcj0fBg9iuFWCz0zUVPQoq35y3ZDGIIecUEX4F90Lkr2XurNnz5W+zC4K+Q1NWDGQCfNNOE46t
0s1G72TyaZi8XrtqGu8yxK6naZauwRbLUhUuJy2SyaggLMlKl99C3O1xGtLsMIhGFnfTUXWDw52I
aTyT1CiAU16bAXWjU3jorqO3hjRRK+++R2+w+PMwwXT2XAErfBpdVrUonMyxcKVf3NyThKIOu8EA
zWeKhkRUl/nDQ9fpOlhR2DsFOZj6k9UJ7j77a2dS1gxNdROpzO87JuyniBIjZ6cuy2SqYCqd5NoI
Sm865L172SF2KyI42/9G42KPDp4PPdeBFt6oJ4q8iS7ueFBre7nT0SnJlOKb0NENPMzbAmi29fmM
XsVlRVYQG5C0sf2wORqLxsogJlFg3w72sNgWxVx9CXDpuZaD2VOuxdQ3u/6/gWT/voEMY52Scgak
NfvJ9MOoWlfF+Fv/52XTdnfyBobfZjNyjkkHjEr9AmphWnhOSlF/664jWoaqmhZ2s8pHVtBYlaiZ
Ig9EL5WmFXaaCKzYzePVDQIXWEEt3TQSAcJ00oPuu2SjgHWnu/LJfEVVEIOC//tDDjLOLSLnErpu
5ZPUApGiT2jxCm8ekcCPjgXvryBUKToNRWvI+UOa98QqZeBlfy6OjIuzBrmCbrLXoPdAUuTjjUz0
BrcHqREV1RnTsExc2n93wWluS6Kv2HBJUhd+ImvEo1BwcS57oADl7RKxcXRkSLK6ZPBAJTwb8n0l
KjiwheH3riYjh1Zxk5R1/kAslFrH2GAFK9ZDrh8lDfqp00E4OCiC4aJThE6+uu4BE4c3MUgjtAas
AeOVZGSC9WI78pI9XJqiWVNtGVaJrj5Q3bVmf+jzyE9Vcm6a9G7K9e4zwU+jkDJh5Ob4Xy7KF1JR
4xrS9LgXEAcE+HZ8a6E3nfiyR+zpIBqQ3YtIGqRs8MVkU0bn0O9eV/T5umA3o3rSvcrZo1Eu9iSL
dAX37uCoLujwbhMpDE+EpHVt3VQmQLLmXM+Q1EQb8KjdJIS6WfdlbT/l5Bs8Lj6VTRXmStqiaCLd
yINvzMfLm2j3Yr81iAtHdB60Ri8BMBVen9jjdembd5mjFQEkj86ZeAhkd9tuLOLiEZ3mZNVqrOAs
23/x+DXfYvdndF1VIE0bA7GKzx6iblqmjnZw9Jjy7BJJGzXtMGZwDDUBfc5zR1zBIu65HqZ+iWxa
sqGZfMBb9bVPwt7sITS8OIojQX6LjSjkVwY5USxk7g0gW//MpzOQrms4HqGRyw9DyW00k2W1UBB1
R9Ahor5PbKZHSqCFpPwQDSzshQ9oz1FFN6lFrLccdRNupzYO26VC6j5YhW+q+WmVQw81qcQph/Yq
meVOEK92F3UDyLl+ODbSlNYAtOI0sSWkV24Pm92oWqPPQKEiqcI48HnzkUpSjXzVchR7S/UnpYa9
9teJ8nTZSXbN2WBwcb7stFkmPStfd4esfAjD0yLSCNw7SlA4/tsMLsIv4NHRVWZGqnqgp5ei1ovJ
K7qwBJH97Q7FHyVbIO7TEDMmy8KA5jy7inGnxMu5/mw04528Fr/GNrvSqvFcaOPBXOgPZc1vO2P6
ZYU9saFFca5X62XKa4euxqGQ+ic9w8hQWn5f6HBH1nx0amk9yEXV2HMxndViceI5+p+FFpCHGZZl
yio4xAxT446LvlwX2odq74yJ2ygvIG0RrNJe2NkA8O9gJAkxdWkAQEbmSlBYz14ve9Ru7DYVHHk4
X/Ff/r1gnFZZSrOYjYvorc0ijuoS1MI0iLFMB2HmumeQiXsZRQBQKaqKvx+wakJILU/YkPXP+np2
Y6f4Zj20h/GEWf0/mRap8euygXtbZgPIE7Bl07SW6HbAPdS4GwzJpdVqG1Is2Px7u2aLwqUp5lA0
EV4TekdNVEw7gJKUTHbzf6R9yXLcONPtEzGCBMFpS7LIqtIsWW67NwxbtjmC8/z090B9u0VB7MLf
/lZaKIKnEkgkEjmctB71ZvF/Qx6qIcyma4jLis+Znk4GcxZcEy2B2o2/shb71M4SvduVZ4PCt3Fj
qNUxalr8BPAL12P3h13il3gqY+3n0o4q0PF1piOp4tpVjA0i38cN4gJu/WJi/PrTP431iy2rz9l9
wdsbAMFnsCZqasuIm26oYXI889wmflm5UVj68xXGILQnq7xafIKmVVm8eVcHN9DCO7cAJ5mhcWh1
eo6cX6rzbEUSNd9fPjxyCcFYP1OMvU5KMqdpi3CL0maBvtJjHY9/Xta819JU0WLb9A1DuH2yhUVL
RoGhzp35I2MDLdylWzXdbZZZUbxaTScMAkrM/ituwvKhyMrmFCUsP+sDsx4wNms+ZwarbofYXG5o
bleJW6gY4+uNrEmflziu71Jk/773jTZSiUbvLZCDNlad9wIQBHLe61c8JLTIZ2i0YZ3i4W7VJW/k
vT3efl+wAF1PLUdJ8f0u0w6sacLUyd0yfbm8B7uxBgdZNNUx8S7+EAyaNHMZWY6codP4lsv7163e
je4db/DXLjBQhIgWFIlxk4IKR0ddKcsrHaD9S4EpZAYSvaDaCaOn1WtvCcglZX1Ju4VPWzGFE7N2
6VJWKhBJWBPX+dJ56cH2yyPvSjaDEY2M6lEGuqshm6UVgrGpRifMGuJLy24UEFGUkiYl2feFq29N
9LqwI3zfLH9mxU1NHy7rxq4Gvv1+MZZR2CRXVu6MFP05zuFF3fVSmlsZhqDl87Iuq2YDg/w5Ge5g
e90jQq83tg9S3bpBAg3m0wfXrX9ZtN3gNah1dRQn6qDqFc3b3OZMLR1uQf+cgwHVb+CGRY4V8zAO
usfZ6aRJu72nyhZRMHZFr0yUNTB25bX6y8A0lMYzM1fxhgDFDdWJz6orPfMWHR2Hy7LumtktsuCB
55VtUyUDcnbKb1EYAGYU40q7dq6GP0EEwEJe3Tx+M2a3PGfz0blXfkNPt2ZewC9oX7GiA37aPffK
H4PshbGnQzbqfZAj0i28hISzbdl51CUW9nJu4SOhjrFLHs3x5+VV3DtsWxDhMINBpzZIBHcir6lH
jPlYJ4kk2SWDEM5zZWdjbC+QI++CPLvXDUnllWSdRHYNk8U9mk65zi+9dp8ldRqokRHPrml0A5Od
sH1pcEmhfEjTLMp/zdb/qsHXDtIpFL2cus/8GUC+FvVhDZNH3mMRPUaqN369vEe7TibYsv+GFK6V
lK4oj8sAuayrq2gvcf7n3L9Y8X9u3cUrzd7gCAoH5oJeWUeOY35pna9V9pyaEt9ItnqCuhV0pYqZ
AiIzHml1nWmybBc/dB98r40MgrKNyUwNSwNA/Hnx+hNyt+hy0B5MUGXA55NOCNizfrYFBkUTdOaa
Ywg2QBtAq6wueGGw/I9E+65b6WFwbhykW4tM9sbd03NOwO2gRoLyZs33mpdUSB/OGCXuqfHNYH+2
LL/6nULJLYSwPcvatpiMvsKkjc/VdDLIXaQ/X1ZmvgHiBm0hhA2ypskZGYMUvNiiCPJwCngJoywV
s7tYb26s+H4e7HJiZICbmY/o61vGU2+jMKGTZV92YTb3Ldf3jTVgmmI2SY47YEiJS8zbyVrcxHy6
vGTSW53/ig0KocpSrWA59pwnc3Hn64IPKfesm6zxMLThkAdrJnkF/Ask/AgLPQ70Q1pJN5Shojoe
6i3Gv6gHPviF3nP+LE5P7viysg4ZnuiUZYbaLH0PvL9aqjsP8/1CThzhhFUQB7K7+7V+74Ma6v/I
95o13yxp1yTor+ABzwLRFc6L0TRudCpWP8ULgVefT3+RwaN2cpXUbP+LrBZmPCBPTQzxYk9pkQzg
S8UTCJx15ucc84KsZ9Ntv/EbZLjSflxWnz2bCwYvB5lXy0YyRThxrG2baDJgo7ToW0qwm7PjXUbY
s4IbBLF+d81Zqy0ECGqCK5AEoxXozV1eYiqkWsk0kzuUH3bO1MD6iTJCVAIJJhdUWnYUT6g67UHN
+tdIIv1Rf62DxtqdLku2u3YbMOF8U7zUl4iDzfk1GY6mJWlV2rUfm+8LJ1tNUjpY/Pvd+NiAvlKx
78tJ8t7ZkUFHDsG2CFUN5BKE/Y/jHFRufTt6TfNj0X84sUSGvdAoHFSK6nZ4q/qHSxBZugx1TNqI
ITbTgfAhUXfOXyfXL0PpyeX7K+z/OzRhSwy9AlsBBVqzFFewvu5c9Ieo7T9PrHroUJLktmXiVXGg
j6ubTpg1NgRr5Eiczr2X97ufIexcbdO5i7jQYCnyMfbLm6/qxI38xlceIhePnmfMj5AVJ+2oyztQ
wRM0ejAWrT1ArehMq29tdaVNny5r/P5uImhiOAi2oUJROF/l4mRtVjEu2ARGTe3YHw2k1VrIlEpn
LOxVJ+loodMtGCiYJyo8H1PwWGvJXI2whRoej/FhjV3qWyHxlyOePZdl2zsJSBiiXh2A9gdLmClD
RrUKy6eCLB4N7K4liwfvRU/54xu1iTZ3pcUa5zUjqHHO5hHPgyg0vfUqdcHc5vJKZxDFxwfu6+iZ
L2vifL0fxVOxxRU0YzBVa44S4I5BfzKO9om7VfT4O+PZ0FGwRRLcUCNaE/QEASk7za3PJ1YwNMLS
pyXI73sksWWeHDdPlyQTfNK0UKMuj4CnntvTEEaY7DRdy4fW7t3K7+QSzGQHqr1G5zunPuTfknse
OeGVf43udadXXn//sjLuneXNOoq0bRUzOxMV8aM3D8v1tKohHZKDGUs5E3fuy61cYhlosoI5pAeL
DNZPC3TU/5kn8IZOgeahyP+qLiW+wP46oowHmTLQhuK0vXdW69FBRYdeT3DwtdTlxZov2kNzrSH8
VIfdlTQAtSefg+YhxzIMuAOiP0DWSYvW1eH6ODWg9FyPph9prvrFdiu/DjUZWcRelBeRcRPvSLzF
DCIaSMtmGmb4gJ0uLjAHwgjap/jQZX503R5ALwsXrqi85vtlZdmzK+9AhVsvQ7oZXc0Aza6rX3+m
j4mHEh+/Pw5f+8P8OTtymo9Qgrlz077DFK64Jm/NqeGCZrBlmqu5LHyZUTvn9aHcruzYZhRdIyyL
1IOBEibh2hn6JbNzC4NuaTIonuNUw2HgdKWXZZKhCMtYx4VZlgwoWtx+1mnyKVsKCcTOuaaostOg
GdQyP9R29+iiVEhhTZ7u3AzJicQlGCA/XxZj79pEhzmGoZu8gsISJ0paNWNa0ywo9uJNO7hmlEPv
WmHlJw+yOOvukqGy0DCQv9c/+AOFni9pPQGqQ2GZ86hL2dX51SQYeIRO3gCEPYlRoTlONQCi6nM6
jG6sXw32qRiZxDLtbswGR1DnqU7J1C3ASbVzpj5pde46v1Fz/04W4RpO6dgWlAAjHi1Mj7/vR+Yq
/3keOLLaRDVQ1o/6E97e997CJgNx6p628M/Gb6bdug5qEeZU4ivtrdYGRMwDluBjzVoTIIl+P+Tf
SXJYzFSyI3uqhSgqHDLbQiOmWMoVJzEbJq2bED2BDx237thI3toSBDGssOTppI09ECiGu0XJoy6t
6dtFIBhCYfHy2w+BkjSJq6GKZ3SwH9DSdq1fjaqLGpTo019PUtUII4/99xoASgjK3/CkN8A/Ibhg
EzGHeDEn7E15M/TnxpK8GPe8yXcAgs9Fun5tEgcAvNrNCtIH9H0FdqBKmQJ3IgfvgERVxmhQlsYA
qsrbGW1s/egX4O+zy1NSF5L7bG+neJ+KAQfWQQBVyMk5K80nMyF4OCr3NnoS6H/PB+ENDKJ0HE20
Jom5t1yzoxaNI9gVbTg2HYJ0s2yU6t7jjJf3/hW4QrhesGGU0CF1ogXPixSzW9fRta6ywPbbg9a6
K4LcR5kTsGecKTVMyqlOTLRWvLc1SAn04K5aUTIPvmudeXPVupFzF8sCIbteFarDcA2gLMNyRKOm
6nTUbFBYedT001sK92Y+NhlKmEu8nVze++r4scSr2rNxG8wPNi5aYiMbgFnTx05B7rz+pHeVxMjt
rqBpEpM30uP6FFYQCXoaFxnUQkHjDU0QUe3zg+ksblHIMgT8WIo3KYrT/oYSR+9EdpZGVQKo0rIP
iYEhcr5SfzcGvKrZ10w2OHtfGTdwwoFSojlHsQjg0M8bUg9DFnzTt25I0IcY03287PLs7pWtI7KD
FzzC0sIy1lqhjWtnjmCOvGqnHzELBlnV6J6BQO/S3xBiIlFdrHTOCCBsDFpws0q/dpJakgyViCEa
IXRrxKCdBkaNoYVVgiZJ/Zc5SG69/Z1Bdb6FZ5jOq5bfn1q24mpFfTFO7VMOVpr0nIMy3mldno2X
j0PZ1fANmuD0kBos/IYCNGoUvm1f9QWeesvqOlQm194OWTqqyjWHmLC0wiOhKgfDNgYVLV53JBw+
dy7PSzje/DB7wysVnKzWZU80dLPBk8fTEuXsgorPpo5pKGMHyjTzUU2bQ8FCul7bi6xvbg8HVVE6
7nMQrXzYsCYvGTMaUFalmeMtcelVdX6Tr4ZfMO03nAe4DATeClcPQ3AedErmSEvT0VuS1q+r1eui
/HD5rO5tk2MgcwSbBxdV7GnMzQKrSQBBVQWdx4ODx5BqVpL7fGfNsCUGGHHB3oFMgKAMdDasrDKb
ESSURWnemLWhHWOyomYVBRPNjJYblPlIrNAupo3mONTKax9TN3VFU4vxwcvx+BzNDxplYEx1Nefn
5QXcuw3hpiBBBL8SbbViGDFCJYPZJeB+A6N570dIKnqNlwQwGY6bfHMwxSb2ta+XQXd2Dc9WTJVG
CxZFB5FgYVFRaLXDijzBpCIhRoO+kUj1Wtov3E9bBJHT00ZK0epVIHQHtnp8lMUcIGZTom2cpzMN
3qXp98+dnzN02/ISKRlh/F506t1PEA50gelq1aJCaYwndfLL+8JH5MZXTwu29AfMozQRLVlVkfhz
tOeoNizInCM9QJpTqUrSL9yWX1pU4Rhk3TSSXOPbps1eM9zp9epNhuSsSdeNi7nJl44pIicmBUr6
ucVIegZWEufQn807DRXwcNNk3bwyqfj/N3hKp8TEJNgn0uvwbG/AQgUeP8lp3t8bhxo4zjaSsQII
aDR6bZog1Fx9dfpvRiz5/t47ylDR8YC+boqeKLFNLklGPYr6jCv8eD2EPEhjuggShtbp8tndiw9u
kcRoMurqYYpBoYz9WYP2Xj3/xcaQe9qt8Wd2q5z7B3QBSu7j3U16E08MLatrOuLtC1AlfU6nm0ZP
3Lx9kkjG9feDfoMMBKvIy5HF3hFNwcOEMp6PMlwuVuKVTxjaxMnk4UQjVX+ULeauWG+IYjNJtkQL
GQwgjspNWj2W+VFLf0ikUi9LJV6Ril0QbaJYuvJaC4aQhdHROHOL10mu+/2Tu5GGx883J6kw0thM
CkhDQuMLPcRn1EOF+WlCPRR/U8nYM3avLnRsGiqYTXCLiJK1pZOlRY2MHg2dIhgeOPN/fdVUbvat
/lYekoM2ebJ2md2DjHg82v+R4/4Qo1xzUkSMU2yz/rHTHwsSXN6uXY1AswAYw2w0AVnCGsYVpSSK
8X2yWCt6b8x+uTbGiV0Nql6skrO8B6ahm9t2wJIER0lw0FhirvVoACxTNV9ngYZ5rcX8fFmi3W3a
otjv1UIHBQ3N+Yyn1ifn6uA8tSd2YDe5h9xJdIdquVBWK/V61YkneQspOBj6Wnb2mGCSgV17RRyi
CYycs1N5MgJMGvRf9DAK8lP2SHxrPZkvfAYPkviSsOaeA4eaEUQ0LBUNY7qwuIpZZzldk9HTLSVo
rTtt/jNt4AJkv6ExWxxheUtCqia1gDN0lqvUvm19sxRJDcKuLMilEds0kDYRX0N1Vc9jV0bgU0Ao
ezQUz7JvW/2bpsle+rsauQESLv9ez0lbYboCNLI9jOaPWl3ChMkuSxkK///GUNGuKGJnhDgIMY3B
a/k6RTsDT5xPjqu37uI3mOTwO7YDXu8/q8hXeQOrLUM1RxlgW0rcinZu3HuSs7Z3hW0hBKXT0maM
HNBfeOMLY/5rFtuvr0h8UL+AEDsE/Z/kYuba9eGkbWQStE9N6rpTVwCazfeqXD1UdEaodRgb3dVJ
OLFGcqr27K+GMS+INVggCRUr2qKKkSzlbHkaq48k7/yolzFE7Iq0gRBE0tp0yMhSYZv6G9W5NctH
cA0pLJgQNZ5HyY7tquIGTLBU0UrNubMBlmKGG+Yw69pZ1yUWYvdi5sEsdIpx31CMLYABrC9GikXj
hWw6yPCQluT9STwx32KQzCgr6tzdpQ2gcIvBFa3niPOvqOqN1t2rsulCUon4OdgcpbrEbJBoAkB3
UL3VL3ztyMI4pG5zqoL0qZK4Nru7tJFHMEssS6xS4cyFaBs8ZiqGTanZUTd72brt44BHi7f+6mCn
ey+W7aQ9tSeQeUxVWKifrAZ9eN8kJoKv/YcTizv/bwxBvdFwZ1vzDAxeQ8frUeMD9wnxXjzHgayq
cfcsIYhKqG5avC5QEMhITCPJwRnDqO22431TdK4SubHWuJk5uun683ek2wDyFd4oRptkyhTVIGJM
6OyjYNpL6sVfHDsEvcehX4sjxkVdMQJ6j17x2pn6mN0rUZZd5d/8BMHM62VnZd2Kn5AOzzMCeaNk
B2XfF5Rkroe1bkus6ZweTOM7G39cXsO9yx6kFwasOugnVPEpqWVREw8GaMkMigDXUGL4Z49JCmoR
KvH6dBlrTxbwCYFU6LXbQMwyscIap1aBLE3Xu0v1iTKJ7dsX5g1A2AyDTXaEOgzcFxWdvS5Or+LJ
6twyS28VW1aRtHd8t9IIO1PbLSL7OqShS3NUlyqYi5bPXDxeXrRdGLh8yM3zZ6r47oktE/NXTChY
SUmYzsMXfZwCBX//NxjBiBepng+LBpg2WjGsqAnV1D6hUVgSVdp9H4Dc9x9xBFte5UVU61yc1lc9
/upGr8ZP65B8HhGjU48qc38jw4P34hsi18qNkZiSluTJAkQ9G91cB+e8+rVIZKZoV7cxZA8HydBB
5cIf5hsUu6oTQ+9BadodoldyXdM3UUPszYcKJac2+gHo4+Ud2yvWQTHQG6QQc6zHHNeUgQhjnzfd
1TR3zp/dguLWVmMvyRq1XpGR1k/74ruBXub7BbxHL5FRP1/+GR/1E2QyIK9B6gT0uyiyei+4YhiN
A5cjBXcSOzjJ6urqdK85qUxxuGK8v8ne4whne4SPFq/akPrJiXM1rsf4Z5cdyMkKeXtDgoSudbgs
2Y6uvocUTniHlmTqpIBEtHx8oecpRNABWTy8HJSb7kSOse9IzPFHNXoPKdzXbdwPw9IAsi0GN07y
YKGWpJ5AKpbgha5DahEzA8YYTAeeX6WZGz/0budnj5lbe5oi5Z6WKIl4OliuWmNXQ0nGpApANu9O
NRiTU9m8uY/2/93qiaUSzB57dcohWdk1vhqbPtUTb1S/15Mj0Q3JPon15YT1ucK4ajDMBZ2vc/Zw
WfdkkghmsrSSNgf9Lca6rSe4FaqR+OOMOQOzdxlHpgyUC7qxW9O8kDIqAJR/1oI6qG7ysI7QZbGi
OgLUAg/27ai4lzFlsgkWg00st+2Y71IcMqq5w3xbGacaxEKXcWR7JFiMBIWtNvQMxze/q+wTsT9d
/v5OOvy9ugn2YcFsPy0jEITbfO5aR7XboG/Dm3xOdF7IhqfsLpxjODC2iOAh2PR+r0wC4okohkBk
vWnHQEcvmT67iYzLRAYjrJtd2bmS8HVbzKvaOicxmq8UbyGpf3n9do3CRhxh+YxqRtuY3qU+5XSJ
bX6jYZTG0pSSm0MGI5jUckG2ukshDtbLQ/7HbRC0bkZZl/O+NmzEEc1qPEd2wYDTHKZDeix8zLzy
zKfmxNBoSCUxOolQYmtc1MJpTy2s3ari8NznIDsxB1mt5q5IKNUG654K7tsPZQr6NDpFvs6pr4Ym
xj9qR+2RupPPyz0UaYR/TySQt8F3cjSCIn9BHfKm11Ji1zhNq1vMudvah67647LK8T0QnQi0z2De
DLoF0FEmYJQ5m0AsriV+BJUjMYIw7KjH173zNCJHXNzN/dfLgHs2yDDQxo02SQSGRfJgZUaNM9NJ
4s9598lUkNTvWCS5K/YWboshnFera+chW4Exxo80PhswDrLKi522NBOU8m9yCAsXOZ3dJoqe+EiW
eVDuwM7cIXO12C3cEYT2UAiUqh5bWVxdCiycXjIQEtWEJr5yHP3+lB90jNv5mT6DGwETn5snFL0N
V7J+ONmuCUfZjLvWAHLir0ntZqiDjGWxH5lcYgUxGlmmATTPCe6O4VClqFpo0MDlmafCte9ex1Qh
XuPLmLD2TPtmG1+fFJvbPjHrPI46CFapR6cO2+460u9iySGT6OOrVdmAjIaeaH2JLVtHGyHi/tZh
cdBp+ffLR0sGI7hIzdwq41hAlrg45ASFdc61IiuYkSjCq/e0EWWifVKCUg5N6uUtOAat5uWyDLsW
drshXMgNAGjqFNJrEIKEvN0TCatTeUVdDEkOylDKwUb2zN/bKX7N9m/Q9LY2qhY+sc+77/lhAgVb
7w6Bce5DDAiVHSN+Nj9Y2w2cYDTaiI4OsqqJX4MlGztULz8S5clKc7dJD2SQ3cAyhRBMhYkK4LqI
sJZDa/uGRr21ss9g0pO5zLJVFKxDVA0arSxcIj3m6JADiowWtPevHp8HrmcukxwnTbKMYnkTco5o
ne1fTUX2qWhv0mNzk4YFiItBvtSeQQH2hdOA1SBEku0g36ELO/iRVHWwGpRPQFQeRHUCTT8oYL+f
/zSo5KKUWCaxnollKknLAUhgJ/KG4S4mhruQF3uRnThuFi6JxP+/OQP1GGsTKwE0Bmrh0kMVOp5+
U4Jxl6AYvH6W5QF3inXeXZ1iVFwvs65DSh6ngH1SyC1DSw3prmn9mCUByU8sJ8HQm5K3j+x+EWOt
zZwsIACFmEXqRq2L68VDGfWnGWN9EOO1UBMyUrfwVIlfKttGwReJm2JKO4ozqGs9Rl4PICgcPIWS
K7IsXyS2U2KcxSkhKga555hQAhGv82/xkaKUcfzODyJWM/ZqVCRLB3NKTAwRTEw12uOidthLToee
HtXBb27W+jDdT4HuEbitmFXt24+pjLJcJqpgctSWReo8Q9SW/iD6S1qdJGspORXiqOOGJam19gBY
vOKU/OD1PAqYruDsm8f6Ofalw8gkEolDmYymY3nLb2/O16O53U/mkdr9K+7A/LKBbs4yp0tizXRu
2DdHv1GXojMjnAlruY+mrwxl8k73rY3xikolaSGJonxoO9Vraqwm7ghtyoLJno92YoR5uR4l+ya5
i8Sxx1FfO2pXYhn5o1OFD1mrLkZiB/0hOdZhJGO/lRxvMdg7jnXnRCpW0Ohhz8ZzZStu28/Iy0//
q0YKlqQak8hM+IXAZ/w635PAeByRMfA0uP2536hunR0uL6ZMJQV3xRpssCFxXyyK6+dEsb6mRNa0
s68WGGxlID1vfmAP7kAclw+dAnePfBqLL6bzzR5+XpZi31t4g+BSbpR86ZJcZT0gTBYWw01rH21Q
eWOfxiZ280Fi7/fXzEI4CkwwmBEh5CAcY5100uAEkfpeSf+IftNlfQMQzqzVoQlkthOwWmJaeePF
8B0hyqu3VYeW4amPl5dPJpDgHjhaHcWKAYEG8pDkX+z80+Xv/4vH/yaQsD+9vowNzSCQ8cTnQGlH
28c1mZ949qvwdBkc34CP7s4bHNfIjTrMBYYBRDng9MKLj/oxDZ1ncH17c4gsr39Ztn3r8IYlHFkM
9WvNLE0RFF/8KkrcpH7pkYY1LO8yjnQNhZMaZ1E7NtXrGk5gSuhC21800HJiKMkxkq+hTC7h1h+G
uexTGzqxPHS/zM5dn9prdkzP8Y1m+oPjYn6tr4KGV8ZBIcMVbv2iIk1NOW5f3rF6cOv1rlVCfQkl
y/mxaJh7qP/smxhMXKsIc/EoP8RhjWrN+biG1YkiuyXzn/bN3xuQYC2GAcyXdQ+gmh5aesqza0fG
8ivTDUMwGOuQd3OUwv7xxmn6uQtBZhFM94OfgMsil0232qlNer92gr3I9Tilc8tV0U1GV4cuou3j
63o7gCcHc90QIpPU4HH7cOFAG4L9sPLCrkZuoKaYvliN81Up+98JKCJkqaFWGB3oYv88LsEmTwsH
AZz2FGWhXd/EisQ/2kleY93eMMT4F6mWCkWmwMhOxEu89MzrMTk/Ux7IStV3V2wDJWgdwZCLpFxt
hBCXF4xLqqPfuTI23xc0LqunEUYd31+U9AQq9qA1fqNP5v1yCWqWpSQpqxnLRR/WQPOHsAJV4yH7
pZ3nwuUj9yL1ILEKu9ZnI5agaIvV1I7VArL6xUNTy20WGJFnHfjtYV7xDh0wn540WVnN/gHe4Ao3
VhJFyTrVWE5O3YUBFefGAxPUuTpBzO+yK0umG8KVhfHTIPbtIKRqBFZ6N+Uy4tjd+3cjjXBV1U0+
NkUNgMFweYI1PiieqiHaUGHosqwUXrp2wk1VrOUwT3zPukN7wnjpq/xGR8oGY55R+rlU/mUV2TXn
G9mE+wmTzgeHpByN3KjlY67e17il/ieMD8GvoWtYGll4s1HzTCb7zpyz27ixJP3T+3rAKRDAL6V9
IMXurK6IuOb5c3uMlGMiG0+wf09gvsvfAMLOzNGMqHiMa2k4p7d6kJ9f2c3uTPcv/nRZ4G43rw96
hX/whL1hdb4uVQOBaMjHc2ZP/VEFxZntYsB46v+yW4lPJllAscm9LrJWZwbkm/rrqQJTtsxJ4Vb0
w733JpBY1jwvWjHVK+698Qtv7dDgyaaYdXZQ/ewAItfgd9Tun+WzBZvuxE4ZJ/yhlqDSx7y2o/Ow
PP5vEIJJb5o87pYBEEt8Guc7M/LnROIr7LTv8WvjTQy+axvvv5yNxKoMaIEaGnfxrfOiBxg277Of
5n1xxUs8pu7/MPlapguCBV9IpVkpd/MymriTkbmdrGpfpt62YLcHquqtNWPxlKv4c4R6sOYnPD7F
XXCiulMbmpUvO1IyqQRLjg6fxrIKSKU2V/N6YrKX578Y77fNEkxEPGMUZlRBJoJsO9dw6zEO+/OI
E9uGvawKZ994v6EJBmLMaK0PXJype4zN25bFSOhKbr99DNRXoJWe8wQLihCh4Fev9Awz5DHRrqvg
IfujI0v77Ie6MfX8bxRBF3QlctKqAorhlqfl8/TIWTGJhltP94rD8p1cITn4W+buDVNQhnFIu7Ge
gGmzX0OJ23aV8b3xX/3R3r0hCNqgO4vWUFQu+zQ7q+x4n6ali7Lc37FBbyCCEiTjNJbWiBd7mtKQ
tfmtqZgvyYRny2Wc/bPzD474wlS6MtfqDsI05WMGrhBDUuMj+77g4ltrPo0LRgzCE4kCYzUC1Wr9
yyL8i8l5k0G4EmqlXxFa4xuCgGR11q6Qri+Ps0cD+8ieELq5Nz5dhpRJJdwQUzGiDIGvGi/Ld+zB
p6sjUYAdwnJ+Q7xJxX/D5obIMKcqBzEv3v4PnLAc9dhP02eGpGZ91flqsHZucuQzlP97k817XME0
aMs0pnAeEdvIu7spW67yVDmA10Nyj//LO/NNPsE4YP4k0VcDOMU18ahnfEcuE5Gi9Kt6lFFIS6yd
WMCEJB/KXFMspT7+AVarOo3cWf/jskr8ix/5Jo9gFthgFMpAIQ/sKB+9Wt8jpnfTMtcsPH5PmLeW
RAv/5V56gxSMhEOyoU34EqLk8HXSe/zstJ56Yidkg08mOV4WUaL1Yps8Oq7/v63Iqi9FPbto7z1c
RpAtothTURRaO6E0C+bizD5DpmA8rqM/o26Tj0C0D+uPy4AykQTTYayIgRp8BeeMecmK5j9rsiUY
Eu0zBWOxTplpZAzaN6+32vydz/OYJJXju2JYGiEGqk/RQi5AaHE2r2aW4yypjxivqg2fLi/T/r5s
APgP2BijFgTQxYgQ8uvT30Q+N/Lr4+iZLg0IArsyvkN+Vj5csRs4wQbl9ag3UwV56vmpa4IFkyHG
BwL2Bzv5WsgCk7LFEwzR6EzqrMQAi9fan1N6zFvyO7fsRh7RKYkGg6grIHrnU9sFPXmS7M+ujm0A
RONj0LysuAL8PU3DMc95WF4NAX+HsYBqnnVaHP8yrGzlBPuTJW2hlQyorR2O5UmV1SFL1EAMMVh9
FJV9BK3T2B2JkS77Y2WJ2yUvhoHKvx+XhZEs4YeKGkuviQL+UJQWFmhRSIO21sKWjLJ7j5uUj7oN
1j4EcXfogufKAdNNgccEf/93D1WYVf561jziJ+d+cuWTXfZ36Q1QsHEYSanOLOEvsuOsI9VUYkRS
7i3IOt3/X6YF7rtjCPr8LaBgjFipZCsy0ThPYKZBpzZ8Fl/NQECuBjGYpOG4ID8o0cT9zXvD5Guw
sU+ZlRbJZOHNFJWZ2+d3q1njj+TRLltIwSoZrRGxlAumsJtZC2tD8n1uaC5phmCIzNxE888IIaz5
vkvRtzr4+eCWirR6nO/AJSDBHKVD7Ngt4yr4oCFmjV5qP76pWxet6HBUjK+yzAi3Ax/x0LhtgRiJ
2uJAmsRkTa2uOMd98lxYGEiDOcBFHTbkqBdnpf9Mou+XzzIX4AKg+KrRaGmU8QxAZW7duTk36teW
HqeaHYlsaN++uttoYwRroAG6WWExtdlQNJYhDgqebPshPSqrb96rXxHZ9eygutN/JmeZtu/axQ2k
YO2zcjWUKAakEd9XloV5hOD37/Q/YgUz6osW8WxDRpCwq5sbSMHUJ1VjOGmB2H/EIreuE6+Hr+SM
V5jOI7krd4/yG5Jo9EelmXAQIJzj3OTse9p8MmX9Qbv6uIEQHqWD0fRTxCGyU3zswvHIZ2f0Uia4
/fjHBkewvM1oLqUxAUe7q36ZSOGijevZPM3n8bPy3Jz6UPFlnf77b4INpmB94xVeQt68Jmk4JQMf
khn50VE/N6hblqLJNkuwu7PeT5MZA0274/l+0D94xfcViY3VQwWsh4mFkTdLYle7ZngjoWCG46Uq
DYWrYlEjr6sghMRkvLoysQRLTFezbC2CjcN4IXdovSavXE02OkYmh2A40PAyjZXNtdA5T8mjmn26
bASlqiCYCZatsZVnr6oQhc05CxRvvWXXvBraOc1fJWi7l8pmWwQLMa61WU8VxKE35UnzSeNS3Pv3
85nTAxPo4KOsCkN2vsTaSGVBldPIz5d1N55A7Gi7zgH8+2vInV6UDP8cvkcgG/jfDJRYIDlTlRUs
B2pMHlrzhqAAOyfPl1dTYm7FgshhGhS1U4FhK0VY9MZTn4BHYxpcY5aFMyVqKBZEEoaHo94AarGn
A8LoV2ZRHi5LI4Pg/994Z4tTZnPDV6wrzk1/11sSx0mqCIJJiFgJEnl+lDizDsUgH/XAQweNPwXR
nRIyX/F12ViYXR/jTd91wUasFSvBLwHMjObhrPukvbMT5lXLkzOeLq/fPhRFYxy4b7UPtJVNrNQJ
G5EssrRrLYrQW5q6rCaHljzZy+/dv29gglzpYNqss5E7ztJHWl5n/aM2SizTvjw2Z+6zCYbICXdU
abIC5E4o1l6VGxY/Wa3pNmR2lf9H2nU1ya3zyl+kKuXwqjhhc/T6RWUf28o569ff5voc7yx3LNzP
Lj+6arCgwAZIAt1t7pbUgNx5KH+zxcVeXNZru1SwVehKoE/5dV9bDhoxg+1PdP5BDwLU//nEhWBr
zrOuj7DDmiMMGYk3vy5uzX3rhf80nfvfc+hIheFvUP7NMPe92riO0UcDw70rsTdEP3kECuJxSoYY
0ko1gZwHpjdr7NOebOVuqKzcqmFN6pVjmmKHhSHIJQbfnBYCZ0nPuPzV6Etd4jzBlrR5UkFAqz6w
qpp1GZeX1AAeFSdc+ppzcGgMbALLiFQ7Xopjnq8ehF2IODkPhb/Wj79DlUS9VnIw+rhj+iJ2l4P6
l7/PlbZahDanCjpH7jBfr+bDqvvbcU4sk86VtHnfhCtIsTGeFh7iyS/XvSh7f2eCQwdLQDtBw1xQ
130u5Rg2coyE6I4+//rwtl11HhZaNqTNtmuyeKwuB0XAN3QtrD/Q9UGS9Z5dNNaGLelAPJwR32+a
RB/bKI51xJZwmBYoRxqfBIGafmM778OZ98QI92XCtWihtggjixwYVW23ceRAIMKWrS89xWZLOcR9
ItblaxUVbMWgT5Qxg2u2XlHebscB23EfHdJAWo8pd/0Dl3Ivj2WpT0hEeb+Xw4sSc0PlVTujNSI2
7UF0Q50weN6rXwZ5SuU8kSpzUmFQnkt7hviRNLPW3j9DbAjJ/esYz6KsjMlkJArS+di4ZmD4VWBc
xT+MSwbZmU/JeVFecXGBNrqunUrcKuWZaZdV5lhaZWcT+djPgnjjc/EKZWqsiK0KZq/XXmUVvcp4
7z38//QnzmeGkxXkdi9EadUsV/ClBOUuW1xlfbG6fTEHaRm0orvK+z68WpCQ5vSf7Zg8t8l0VGAW
BCIUhCT7/5P0F3VFUVdhz85suS0pO1m5KrPO1sGht2RE/qNscemvE6rZWPMBo2Wa15myt5ZXujnb
aKkAmd3gbjt2Lq+fOsalvzwT1SzVYcyUDup0uUBUYVifW5Joc9uOJYrvF3BoYsECsyIWcDla1lHr
fhTCpZ7qzrY722tniRziCp0YzWsDM4bsTKlsK1borlJ/F6vSpRoTOfHs69jb4kHs/r1TeahWPdTa
cSJ8Yi0IpV8E/eKOh2yPcQt/Oob/u/42BGd/hSEk4d4bxA1Ira4i3BtTbS+LsiOJwgP8dKsWp+1Q
eN5ezXMQAmUPRcZsFBpvdfb/J1FvlKFUy8WIZFm6dV24Vf6ATnQi3CkjLHJOjKyNqM9GP+FtQrxW
G83RlFtdopohKSPc/i2SUlO6FUYqUFJXVQGY/9QJVGvs2eridMG4rTtV8hCNEcyAAdhdvNiJDuKN
EZQeLr1329/mN8H39nG4ndsblbAIFj5OfpHvZ1dyc38+mg9s5sb8WjpUnXwWe0984zW0ZCNqZrNF
7OUXPSQO5uM/g9/sZRvNnuRYCmmM28djomuJIGMhNVCHs3GE1I196YotZXL/J5ny1DNuG8eTind6
9E67Sdq7DWA2EyE3T8pSnqtrTs1wm7c0pqWQVPiU7vt9B40IKWCNkZSoAYsxPh+fmuFypIK55HLJ
EBdiKzsmXurDysVAqDH8CDUvHUdi+1Je8Rgx1VoTLzC3tL4cfg/XnRA/TUsgt4tnZE9xGhEZ6+z4
/qmDHGAIWqqalQKLEd781uWiHu+l4bsRPlZxZhfGZ0HDZbTwY3u7sR/dWlUOQCar+BdA5m6yS+1J
Va/kGXthJC65CaAyOASJuqgGIxNiMcpau86knZBDK3X1tr1hMbDlDYcdUpfGU11iCfvlOWtup5r6
RmzLbBjgm88TsY7MhMX6TyK25JB+Za3ubBwQ789f/8obvhG9Eup0GhhYrNY+N/0+Jw6N54uKX0jL
t55Lg1kmTYzfb4fJlvHcNr/k1lFcbyBeR+wmyhSHEWY9mjlYUVHgNgezFp0Cor9ZjIs/xyqI3qGz
kSbLBlTjoHbxQUrDGEokDygkuI0u2lX61Gh3bXy//WXOPpJCIvOXEQ6M4g569asFIyA1gpQ1VNyu
M2fw46vlVZVkshtqjI2t0IfIO7HI4VG0xGYnxZjzn0BmK0NyKkztETQGpr16rJfMeth2kVpGDo3i
vl6NOhFRvuSHcfi+xpea8bRt4mxQnLjEYY/eF/kiSDChNJdT1Nt98WLFkp1G1y2aqrdtnb3PPP1i
HABN5dj0nYAvpmZoZ9QXm12rj7uhtrMLI0j2pc3ekUJyzPt8yj/xksOk0jBSSU3x4dbrHmPYpQ81
mdTp8eEYcUJCcVGer9Xe7PEMqF2ThsUSMkfBd5G7zWMSSLeMM0jcTQaxqmezx4ktrpzRylIWmBqJ
aySj34CaLfKjQXA1ijz0LK6f2JGxOU5qacsqlKEPESmJdFmlR4HiVqf84OCpqIUYnVjwA/eBdm0N
9oj53WH6hNFvZzsOKU844JgtGUpkJTwxV8fobob80/bvU8jET0IsDUivjQThttxO6e4nbVT/nD5X
eGnxVo89HVHtG+dL9pPPw2FFUsYlyP8XxnS0eIynKkPTbg92sQkNOPFhJbn6qFXkkMOIVR3THljF
Htzegq07FbqL3EwAR6B20P1lNxpe8nV7ZQlAVDkAafIhhYArYkQeHrMosbXuYvgz0NVBk6/gNkjk
j/ltDsVEpQIxSFEudjl+X8tvmvq87cdvAOnNCLeZ4kmv1FzD4mVPjBZdsiHjcrMeGBpZe+roeP5L
vRnjdlY3S6ZRtQhHWa7dQVh3eU+d4M5/mDcT3JbKLfSpm8yfSLiI6gsp2YeJT6zZ+ez7ZoPLvrk6
KKLAQHxy0gd2JGUtUSra+0VX3ll7kMn/pUFuSw3zionoEQaHw2vWcCMdlI2Dz56L2s+RT7U7nM/F
bw5yOyppklYxe9gzmodZXOxovVqHly65a6s/qs/eLHH7SIZ8ZZQ1jPwG+ou1nQj7ofG2V+88nL+Z
4FJuWgvtCDVctFzNki1Ox65YbVHH2NkYEt+J/bEfq7JflnhygSpPIUskYtn6tHPUzJvzBme0m6Y5
CNKFMBJLR2ym19R/kgaNULGGqoS1Rj6EuLBqSQFuYi+9YseJBZydalOWYUGGvmmp2FF3mA2qRKGM
cJiAeUprzEIWa6VqG+M3afpqrtRrK7VWPCr0k7SmEYwsuLmPb0aIR28HGWWAg4SmFPokZpCwmFfZ
+CKswfbvU6vEIUA9WEobK+xTLJfL7FZJUHX7bRNUKuB7PfU57ApwpbweZ29Xt3RNdM5C7sgK1J3a
2w2Reoh9+co/eRJdZl1pecTI5Ur5olbsAlJ9sZ2mRPcMtXD87lczeaglOCUZYAaMCq8ttAOauL3t
xSPM8H2dRgPqq0oFyOTQ8JLvp8KvFOLS5DeF1S944R9apbgu44xlgclhjc2JZ1Wudjf5i5va2f2q
/uEFJYRp/61AeHbMqM/jMsxg0biWHd2Zdy3KOANpDsX9nuIDopaQAwIpLHNTF7CEyZRDvynxdS2y
i37+yy/FQcFcm7k6My7uPLwODU9Ln+v/XZMcDxgny8Y8PYnsKK9ia21gQknusumY6QQYEGAjc2Aw
l43ViTN+Py4+6+Z3EUeUv4tmLv/ri6StFTs2dID7MNTQR3Acx8ndtkIBDk9rmYLjOBZVmGEsgqij
XKsJMqdzWU/lMJLSiFSAcVAAwc6obyuY0zoP/fOOJNdQSRR2hFfE1+H7NvtuHpbVZGbsEXczndME
6ks0YmR3cjUn9hSouSREUFNLybdtxuJSL0sMMI2eFgcnfdwrNKmtBKrfQltdviN8lLcrHb6DU1jy
uWsZFzEjJLU+xVBzWb8mQfpF98fKSYl4J73joCEdhn8Lkf8GwMK94UECGHTV1l7/27XkEEKLyzEt
WbHQebOLiyHfkLwo6Nzlog2yxP+Tmf4TtODJLcVpHQSNUZLKxf3a3SUGMaT+m0uAXyjO93JmdSEW
wgJ/hsPqaz5i40qG4A7G5xgJTNvYlkuNkJM2OQRZ0G3SD+yCUrNXH436kCK1rbu4ckcwaSpecr0K
dkURA1EZUuFOE2k1JZKlI4WoILKwjtVjm1/+1KAEyfK9ZVyQJNnEUVDhMCWzyrloTFg0HwdPP5S+
rLpijXEwyUnt9nJ6Lqh6+XzZZOkYyNHxNq7zFjtTh5YD7ukFPWjE0THESyV86tE7Qezx8679MsQ/
hS5do0hthuefJVhQcLB7beEuvNBxVzkH2TX1Pvmbq8o3e9z1YdPM8yCCQBrbrmUc8f6o7Ce/egAl
/eUoEJByHqTfjDGAO0nRUiuEwpzh/qbVvax3B50gdvoNZL0Z4CAryfM6VJg3LAtkkGVhGl4qOBsV
r778Q4B8s8ZBlmIsqh6GsMYY9lkmRWscBGUD2YcKjCtRvBosxj4edN/McQVOJVexNIqIQfFg+NIx
CQrwiNaX5FUi++RbdrhCxxSjPuxmuCXcS/54vdrocwma/XhHk4ieLw7eXOIAqy91M81FmOqjZQnW
ppEcQVALZxIqal76bEO/Lr/Z4mAqVMxUblTYUoPhaQWrnnTEbakd7XU7eakPmC11SUIKajdzsKGH
qz5XoBKBjh1r2lC95FA+s73cX0GTg1T8IJaTfxqFPqUCAl24mFS1X8qlXwvdLhdIeT4iQvhX0diy
hjazEInRkxlMQXytP2T7n3WW8I0ARMoWhxlVPqityJCXidqisLOryyhgGxqMetQDH+sU24h8k4OP
YjF04TUcGU+l6kg7db/4kge98D3hFREYJgcdWVEsdVfjS3WHzltQhg+6Y0GNWgsUb8oguETVO7/J
0r/C3+TQozEkYdViWJxu2cM5xgad9lm1qwvR7x26RfQ3tcibPQ5FGrHHNDeeTMEoqR5kb3iEYDiO
luL95LOTBprKcqf1t5eVyC8mBydDK0b1ZCJWGhB8GP7S3m///m9eMN+c4jCk7S1lWEYs4uzjGZG9
OH+RwCgy76zHZMQr8BhkmN0hFRXP96W8YRcv3IvplsYaOziW7kV0LEm7FvOl8U7cxX+Xofl+5Siu
odFWwcF2dMr0VqB0HNgX2NhhfJ9yrA6yYEYARKG6luVjll7F1ROuakOZeqAisNDicKOc2z4LV/ap
OsNtsiczKm1p+LodEETA8Q3KYzTqccjqjTp8iKYgrInPQTnBwcTYa4WZN1iuZXqs9cMiP5FjgVRs
WTwwJFoxyAk26tBiMjVtGmjZRg+NFiJLoahel/ZOXdC8lrePsjwRx6SzDiqKaKC9WjYNXqMtjatK
aNnr9RwFUnIVVV/WmkL1s1h7YoPbtNHQKbGYw8Z/k3zrEbLo/oyTbB8k1392TD+xxyV9Wa3jTmR3
XfF+gEzDEMS4YX1m5lBUN3RbytmzyZs9vtsgg4xsKlbwb3L01lfBTuCOe2U325mjX4e5M7Xu4hZg
oKVyClu4D5v5xDB3djDDMatCCYZb+YfefoO4lR1Pj3Py1Ne5I6SJs73ZiFjhZVgFM0WDQA1zmnKh
xjdF53Y90Y51/gBx4hKLpZMTytTlVqixDZdejK8Tn/1RfuhcFRW9RV7onC3oT4xxu1vL5LTIWHWY
7hlJrOCxmyN5R57xiA3A9yOopTmnr0KIKWQV0I7yHecU/UV/qDC3DQ79u5nSLj1fbJx4xiX/LKw1
Y2AhOX5aB/DDsJbU4lP9w2jR4iPuDFemTn5ny8QTi1zqX+NKr/SWBQe6eluEf3KZ7FVfP9IdxGdB
/8QUhycCtF4ikXUhRPF9LdzI6uftOCeDkAOQXIGGFLphWIPKi5TUTmNdTGFiJ9NuUu806wKvXcUY
2XL4WaVIpYk9xrOcmFOdtFIH00b1IlW7aX7OJ+pTEeuncbAh5NAkzA3Y6N0waG+kY3GZOfNddrG+
ktppGtgViRWlTHLFgFCmGDJlF2NMsl3G0zqkOJKg+7TegmcRPWfxd+oy/zwo65poKZJuSLwW6DJ1
YhgrmN8Yw8cuFvxMjsF8KDrKEhGweN63N0vcXqvrrupapcNy5v7Y35Qm8eJ9HqXefp/bWeEg5EOZ
wJNmSSp7Wle7syy/618afYdZ1sGY73ONorQ6n1rejHJ7LJ6ydE1LGJVMaLcqq10UJrRAZ6iJi5H6
IzGF69gSXCJMzoPIm1Vu41lyI5eS2rILHZw1vdwNFVzoDK4QtAGuTglr52H5lzW+ccGQii6zWvj4
38tiFmDK2tECHc8HoUNB5Pmt/WaO23bxKKH3W0OcjONRyP06eU7+2faIiJRXXDtJnq1uFaYpYvmU
csic2Ej0PWo7/SYprOm4LN8QOzeSPGneVITU9c75XWBZqiZDeBeTdO8Tt6xMaH/LsZi403d6jPhm
JQHLlAX2/yfeWVCSNlsF7fNp92LViy1Vj9vLd/7IDO7k/3xgX/DEwmrOcq9FsKB+xuMiU2eJDqZi
6w+qLS22fIHe2CuZqHgorzj06Ns8hLAqbGaG32aHZCHQg3SKgw9jGYzKqtF2XvxYcWgeguyyfF6+
YcofjYmZv04OdYYlTXLg0RarpY0MPIbWFvz8YvLqm9LXJ6fe4S44sdvOxlPnbvvrnd9ebx+Pw45p
WiYtYwN7Wof+WE8XDqpx+1cm+Ou9QmziAqcZJGflW2dc5PW3lLzTZp/jY03/yw3+ak8w9bhVarjB
rsAkt7+wLDvZrbsRffxo7VydBnrFF0x+VHjY9u78U8Rb+POzEPpQ5ZXYIlJwXnEWr4NOzL9jWb62
J2yxhL/lJgcXBUK+qiCfBlnXn69zimFDTRIdmC2UmW3qdZPYZfx1n4SWLr3rsKpi9a2Kb2KqvYJc
Ow469BrwbjADbDRBZJnrRr7++VJb/V2g82z8aaaP4AIDYozZZ3l+SLRvJkUlT+1g/iKvxgwWKEjg
jnTN2qe1HdpuwI8/H6ZP7NZLqG2Lwqnz2fgt8DnQwAGpBi0i3Jp9sN2yPp+76LLzWTauAzQuUgTS
5wvEN3scXoAr3zCrGdEOhbjOWZRWcLK0rD2c1vBsaonP2xF/NgKhAWtKMiQiQBvxPrdUywSx5KzG
mSIbk4sUqueOUueFu23l/CPLiRmu0J7DPlO0oUFnaWYPeMjPjl2QBcbloDmsZapw68aeMENP1VKU
e9x+1jJRFIQQ7k2HxQEHqlNW+xDP3uqn4qbCIxl0KQyKdOEs4p/4yv6mk3SN4eIpGxCnbt3v8Rxi
x0lrF5XgbC8p5Rm3s8O8lDNxworWOVQOsgszpaakKQtcCSClWjlOHSxYzW0NBWGp/LLtArVQXAkA
CgyjTwwsVKvvxR7fZrVHtDf9nRFu/45ga9UtDUZWEKKEnzMQiMhELyD7iQ9J4+SDc1vWsibVGHsW
3K2fVHfD+BSHQQTehNS8UWJKBvgsQLxZ44/iMe4sc1OGQ31Z3Nx1S+ZMkeFGc07g+fnrhhNDHDSU
nRTmKNFYC0AYQD3ID13LWW+ZPlsdmB2xVc8WGCfWOISI5c6smhyLCNYaTxaiy9kyHtsF17/s3JVo
3nZYEMHN84IZ0B1oClDau2nxucf99hp/2zZAfSb2B5ygwNTJmhLmWL05j5xFGuw8qtDAW2fft+1Q
jnA40CnZojcVHMG1TC18qmWN+DBkHHA4YKjRIrUsDrRryVfcdQdBGs+0wfXtQvqEgDUCEz7oJ5iK
WaQMsJPZ1ZObTvO0jtiulAkOEWS5TNaWbaBSdeIhssPYs4R/tr8KuWg8JjS1IUwov9xhKd1W+Zpo
SeV2ynSo0v56GIdgaZrdhD4sPRmCIszRcK/5238DERk8/5cqzaO8KvgT5sQby8NsPW3/PpXUeQWF
RUFDSGTCACRewS60uggOO/Z114zt5ab3WLtj0hEBcv4O+Q0oeFow3IAKWb0g4OM9S+mlWzX2eLTQ
qWoFlV+rNnX3Sa2j8n4nV7Laa5lQsWvXXVzuwzYg1pFB20b+4AnCkirX2rHHOv5sqMzd/tmA3gF7
hkK7EHHnSeAST7AiJ0ra6qw6yaSDYd7iCXkvS3dTnBFeUXbY/5/gX58q4NNgduQldUSUlZNwVIrr
PJaJgKAMcVUExvH0tkuRODBb4EnidLAi5S7NhKMwCd72lyJylM4hR2RGWtSxgkUA6aw2XpRm7Uod
xESTg6pTXcRU2HEIghbRJo5Z4RLLSBwdmv2nP5GjQNX/X/HPNxWufasqwgoTy2h5hnafj9RTILFi
BldDZGlqadkEC5GFlqqmCYxQ2umL4Wr5eBWV5DmD2EoGV0Vk0SiKScPS+oV52++lHVOUhejY6kG/
iHzoJDIJf7k4R7hjz1t415ReKnwCbbPeEduVMsGi5GQbNaDAlNUWDiWd3yX/lJ1vku9KDMDe44+h
yJqqQtGFUcuLXFgXZS8J5ZwITneIvuCNDM/gRuUxYm1GnlH1tkpcLp7JjswixNpUSTZkkQehagor
eZ4ywZGucfl3TCCEqXnlF5yTMANNxeDHjfTeGIdEa1iuzdykgjPUd4Z8q6e326hwJg++N8AhkNKX
bb0kWD85UP5h/A/SzvISZ0rsF0ZK9+MH5dHHoHhvkPtghqFIatXAYGIk+6TIdkWc23PePW07Ri0c
h0CapkDowsTCgYTVLqVHnDe2DVBxwAOQZOWrqlpwJN5XSHjgXVXuRse6TB5EnDFkihOBWDcejUIl
1WKRBbq06k6tB3Gx1zL9f6+X330dHoOmwijLEAnIyS8kn3HJ9nbrVfvIqSGhRoUC8Y14CBprTanC
hX2jqY92+Ryu+14nr38/wvh7lzgU6utZW9QRC5fr5l235nvNTK6NMPVKqXa7gRrdPVPjvbfHPuQJ
6kVpYUBcEV5J971bXIE8wC2Ccrf8wzhcEnIWibTHQUSdyvVsSPhk9T8DmknRXX+N16orJaivWBPk
H7RSv/ePQ4xF6/tBneDf6IdBge76BEwJoGSo3GXXUh1vZzq53lvj4UJojaFQ8PXkyXCUMMizyZ6y
zw2ek6CS092EwheNPBycTyq/IN7gwAMJqIKwAVxU7ld/3DeXJk6/rcdyiryjU/GZq+F3TvKPIOGs
F1ohwh4ropmGYWnaposk9qO1mXZhHhjfttGLQBP+ScRQlaqRGHipyT7KnhpjVw7EUfV17PZjav61
ivzbR6vHSWNEuQC1TMgLVIljZl+t1WnD7rKMp0AuHpDe7Db7Voezncijjfs6e82uMugOGspo57NX
6hQxN7VdPvRDD3IRNyO2ixqM+xYGn/EHTo4K6vHIQQoHXdkc/N1icwgUJnGmqRI+7yKjOVmoHKmz
B6qtkspHfDO0GI7yEgr4pMNhxnBWFxSOeKMECnNqT5FjkCHLoY6mGZUx1K8ha12z1ut1Vzjstck4
QLgPrGU5cVQ68xz0fpNwuGPU5TCU7MOxSUE2RJwcoiDDuIi4I5vmCQAwOdRJoqWZrAyh2/ujiz42
RqqO0WgcbJv9eplfUgdbIhPyvdBKGJV6yCJErlM7Mp6smngKIgzwPdBKNKFzjSWlMal3DRh8xGQh
PhABKXwbdLpoaV0NMKEO0V3VTHY4Nr6WqN+3NxO1gfkm6KpPxyhmBSRe2UfbwBQiRMyyFFz+IiYo
ykADDRd1wcuieQPK+J7oZugVQawRe5HmJ8P1BJKMHA+rfUXUXyyxbNnhkCLS1DHOM6wh62rsgnbX
e+xtkOqeJEoivj1aMXNMarBacmm/yKoClvD4KgTr0BIPtixT8oQUMlkcVixh0SeVjtXLoSOV++F+
NezO1Q4YYIPca089nFGByAHFkjSLajJzsnlf6/vYuurC/V8GIQcQemU0UETFClY/MJQHZmsn8vT9
WDvip/hORiWUT8T2ohDX4ooSpc1idZFg0pBs9aBCXBQ92GhJWtDCIDlsHnzoISO17ej2Wkqi+L6Y
7QRRsrqVAVMBBke7tW50igSJMsFds5TKnBorK7ayMfIkOfLz4aIvZHfbEaKQlHjy6XWpB1GJEBWW
dAHlNDtcDrGGwZP+6yA4png74nQtPhJGP17pnOYsiSegTnszHGR2nFqv10/ljbIrHMtRc9al//84
ClAryaHHGirz0rMIkebayxZocRW1n88iERNEJH7oA1X1dM4hui445Sejccu96lWB/FJpYKpMHvJd
BS1xqtmE7affA6MkchAyRsqoQa5ecFrlyYyvNERL4c/VTu6COnkivhq1jhyAGFWuKhMLlfRi9Yu7
6jDvlu+Rh8fKwZ49zVkrZ/kaU7GiEC5ykFIt8yxZzGqL+PjBhqTHr/UxWnz2aCnu5DtytJ6KTg5R
EkXV6qxjFkF3p/iSnRyUq/iqtWV72ZHNKNsliMS3hoIvQxY1VuMwFW52bizDY+POqLozzHEYNyFe
0KnjI/ElX2vKk7P4kklRVrDrM2HAQ4sKkRTjqzJTWZuywtb5xIouiauQ9dgPcvpsybldYOp8poQj
tnP2B+3qdJ77UpLhytT3j+Bi9w29Py7l4BVidrGUEXV6Y7C7seNeQeDEKdUCmsxsx+UXM+j8Mm9E
dznrHMquyQY9agHZ/5/YWlKzRQPsv6Ex37Oabj4mHlJd7aj+skfroQH9FKLYOjP5+A6dX///xKwU
aqVQGoj/f8dwnTy2776rtuiDfs9mMfm/d9C/t8ghy9K0rJMIkZKJTliVtljaS/XcU7IORI0s8YxY
utZNzcqwZLplAwlDEL4UTvqcXAwu6snjSPV9U3ubQ5JJqbNKXeCXJX5VxMva+rENycTvy1wZgmZr
UVZDBMgwfemiLyVVEFO/z9UgrZTn8swy2rqClX3XadRuIsCd578ywsoSyx4fJL0YXgVAcf8dRHt2
o8QEASi1A8of9uecRHaVyXWdDPBnAqyXx0ij5l2I1CGzP+DEgIrHUSNK8UEWDCZhWPjY7xTMnTBd
5NDJnre/vsTCZwOLZA4fVCUZFY0di6IF7TwSCOWq77o7In3gOgnZCmI615LDNm3tUD3QVLXDc2Sl
xigN6Yq1zBmLT3iYcLGSOersq65uRzes2K+oy37q+3E4gZasNFLY1ZlsCt4k5t64UErFBObylFl9
sRTgIIBb2pp+ksCgA7nYK0sSfeLbUZHCQUNddqkesxTM0r5xZOqqOs4tr/c2oYOkT9gj8hZPmjUW
TaaZE/xa9NfSNHWzYGrcn5wHVOYiFpEny2ozTTKmEsb08H7SrpL6oc+onjni+CzxFFmT8t+lgBos
T4WHB070nTb7Ftds9CAgaY2DDiUpU3014NLoS77sRR7eo5+z/evO9ta/e0STFA5HjKyTDIlVGWxe
6CcxEFqiX6eYo2tShpmIRZ4gS8dDEGbPYU27bhoQPMfOepwjW2ltxVkvl90fUGK8y/c8YZaurWUP
2Q3mXi7jjTD3oYF6a3yeWBrehU5CISU7B20gJT973hd9GMfsWla8FSI3xwxu/dKAN07AEJZq2bri
1FeyHXvURiAAi+fLWk3RrAcV+a01dll/bVZ7YlsTCZSnxzKSeR3lFGHJqLlFD3T+vnCXOTk4RTGB
/p0qCIiMw8+f51PaLbOKdZyxpQfXTJ5D1VaF1TPR1DfeC7277R8D9I3vxreyK81/qKVVplNAeW4W
JBuVTph/NsLdti2qOuSHzns9U4Z2wccKHzW73aM6dNnT9YCR+t6JD9SLIREbKocoKWq3Upixlumg
e2ZTBktONWwR1wMqByOzYTAaeZgo+juzCar6qa/2Y1e7guBp/cv2+slELPKz56FeyKbJqkXwi0Er
A00TkVeKdhbZnRPNzvA4HvUL9fWqIL9NSlvQ8YonCLYElm9n+2+h4FplgHBSiKXVfwAaXkKWGqwt
EPXz2HUgZCBJRn4qSrmyJDOTRRoTBE4NNQbTMu0FupZ4ppvyyl7Kh23XqG/K3Ye0qhgJJitQ1Dm3
S71FD39oiyJad2toB0vgEYWw4bZJAj1VvlYxZSUu2FUkLiqOZSc40K3ea6LijJpJ1ClE5cB3wq+Y
t48GtikkzOaIboQWVGp6gNh3/Ex6l0C3Ff0UuPyYjmaMmX4CkwmM1Fi2PQk9CXIQU8buwLWivFLV
ycHU+EHUh/tWXo6yol5heDAA8SAR8pRZDk7UJvv39nEW/SnZr+OludhrfxSHB7m8bmuKM5/6Uhy2
LEkoaBXrkOrNYNSCDJOCKUXnQn0q9jecLGUxzzW6M2EjfFx9AYVCF+BA9Tn02ftPDzo86u6P2Mka
BxtLOGdjJWMnZxUeOLMadKS93ymdl9c4k1qU6C6VcvjW+KzUq05nm3n2kzvxwG6UEq9/jvbaIY/s
OvjLnKN9AA8V1ywF+2iCWwx7PXrZRgoKdzUWpSdfbG6rfxvzxEA9KOiaKzRnBiMpOw6GqBoIuDhv
T4diqyjhH/pe39urlHI0RDnCU8X6IoR2P1+Nlp8Xi70U33PjUhtUtHjfGeveSr9uu3o2/k8sc/E/
h0oCJT5YlsfHWZY8AVe10UT4RxnhNoCyWnkiGELo9HhnFxOnb2R7zojTBmWEC/oCrMar2MATMYt8
SUztqtWu5Iy6faPMcFlymTOo4lowk9e3q3oBCWs7o2gdKBtcfCdyOK9rCxuqMXma+LWsW7wEErc8
lBEuxmvQBkZVjo8ShhOELqBzARa/6WE7vM7m3Lfw4ivtbFbjXGpgBErpXf8ZnaB2ogeZSvhyvtH1
xA53xde3aREXJewIu1Hwldz5ORemuxB20TQbXMJ4h6AbeM8j34ldLktG5RC1EHWAAlhQDxhkjp3u
MnTDC+UWhA6h3ZJD++dfOk8sclCh5t2IrnnERmI8D+l+GndRdWyHxK5CdNrqll3rV51GkJ6dzWAn
RjmUSPIst5IFbtaj6qu1eZ0Zkb8dKRQG8nV3ordG2NVwbEbnYYZHR/EFqMtY3iuwSGQDYe+8S6qh
66KhguSDW0chXdRoDmMc3uWDpOwbbbftz9kcrL/9PrdkZQ7+HFPF76vKoRf2jfJQiJ+E6mlZqZcO
yhLb6KfJagnjpdVgSQbji65dDYPhmoKbq3d5TSzabz7Sm1dsv5/YMkRj6HTMOeFwpOBGh00xmA+M
tkrcoTfn2/YSnkeoN2Mc1IK6pJ5A7IAqevFn8GNZwUjyflFhwEGtEo1hZCmwMTkghv1SXhfflxvr
MtVtxVt26mpbe+pUR30vDnhjsW2GOkP1sqzXg/ipXy/r9KYwvjYGUcYQvvFvsgo0R2W9gG95ewlN
noa6tqF+nwNdI+1SxQBVlAPdeR20sFrwV9//NRhPgm3oJ6vMRfx+LBz66Unv9mNEANv5+/+3bfoK
8Cc24kIARTXzwfysfGquIHXsRrdjgZ7n7iJ66R35maT2Ynvkw23QiUm2rCcmrSWshbqGyaoFQbAG
NtbIU3pb8NDgcy8EhRt77a1AUi2TrnI4UURFA8OIuy5Go+CrlGXkRZfp/5F2Xct148r2i1jFHF6Z
dlSWbNkvLFv2MOfMr78L8twRB9pmn5EfVapibwCN7kaHtb63bvhjPIioiVIDiqRMzl7Mct7IAbMX
2Tlg7Jmgyt4bTvXX6OJVDJc8f6beBtTuckYjU8dqKCJIjKdDUxROll+PIdA3PtR8sDpFznDoSj4p
YQE5YvIwTCdQbGGKjPAhhAF8rZytNKWerT6JdMiQNX/GU1vpbxTzr+1L9tolsaGOfPVVsOR57JgF
DK6SH4obHpe78jyi2ibva+KxQakDT02ki6YZLwY7HMBwN8A1AvV34L4IqT0+q35xF5NJrd9EaP84
Eb42qxmhMqkTRLZ/iU68R7LcQev90UDrNBu8o6bECfV7zS6ujgwgcGYFDGmkTQQ8tfOrOL4dtZdq
ftw+NUoMZ0MCHSh+nYBgCeQqtqWjBpYBkPZhkR+25ZAnxhkNc1RbRiHMMvOj1/1ACtRLMSyRH4A7
dIxQ3C6JbAnhVPiC7GJVGlCjYKWqYbeoN5X+eXtF1Pc5+zBFxRiKLOETqaE99DlQVp7+TAJnGZIU
bO/5iC2blE8JGlyobjnCKshc/JB0QIYc2fdjufUG665XWrsyqLYnQsP4SmsipmmpNZCi67nTTv4U
u3OCAnxNOHnqgvJV1qkzAnh6CKqey0/Wc2snLmZKnW50GfEsbRHYAW/YO77gWkutZgBZCFGldDay
m0Ae7b65y4VHk3qVEgfFZ3WaPo3ThK2sxvBW+Fet/JVRUJeUCN4OTCWI61gmTKwbtwRI/eBXH+uz
e3N1fGE1VA1NBcgfFBrQllPlJkth1xT9ENParWNh+rgynEGlBEYWQghrjo+Pv7rRqh0FtUdcf76E
OhTBrALJFTFrfSzSAwkkTB0Id/kx7g9U3xAHUoNBSY0dy3SXJCPyab9JAvzj1Ph6aaQtZg5acjad
GuxUD2SVe7RVA5OBammjHnx8AkcRI6lKkL2D/cfIqANsrK9sdq08lH5e2FShmdg9vlC6pIXVCiWk
5cUpAhf0fC0qREx1uS/wTZv5+mgRjnM3MG1WdyxfM2Moj0HHpI6EEcQdAh/keMfE+e+0hWgWWInl
8g1t2qQDCk44sulzEO7L4EqVvW3HQ5lSvlDaGmacVczgMAYv47l1EjfH2FY8oANCtuknBXGZ+JRN
uUxyojMfkQAyQbzuLSIWIM+KMwp9lZlA8oc+aHbcnRPgWGEmNb8SD6K5kxxLs9NHNpkf0o8llrjb
MEcqFyZYtbAMBtOS2tPv2Lxd8Kjb+YExoYU+NYdB2D6eJTxX0TSas4ducgiOErrtWGFIPv3p7eIC
B6FGjnxmkf5Y3nba16H6VFHAaZS94CufmgDjmjKHxNrpMMXnGYZdYD3oLPaj2qbAYCmV58ugg/D/
wZa8ExugZCv7bq+66UG4Y0dFx/ev7LYbisHXRa1YTOuJtaqMzgDWP3bHrPt6Z12rlZ0ALB5USa+T
podOIbApiNvGA4MlS6laWoCYXyoGZ7AUP6tFd9uCUCLY/1dOuOuW3pxZpXIyv4dKZItktEdEXxrz
ACsJca4MExhD0YuL+XnjJfoiubWT/6ydwMWxPUYWqMrlPfoPnO2VkefGmRJVbvPGZBe69dpP5bXk
Nh1kKjkIjF7p0Z3qJ1B2G4emJyOcGl8dRUOOVcclJHcRumezyMmH4lSmj9sLpI6OCzyKplV1lYW1
TXGjy59DikyWWgVnPJa8HfKCvcsGxZKdMtEAND6ohWNYwAHdXgplRHh8sNzKWitibzRmREBT5xv5
K9Yta1Osv/9hloUHCxviMZFqE/fKbM6N7HTirm1dYkXE7vHQYGlUilbKdGB40Zp9dMtwI0JvsPNn
abcse9bmJpCAWoRK6FzIsUhZPeoDhIbpURwPekNU3ahFMfmruzyAs60GEw7CjeA21m6n+SZICRG/
Kez9E+nyeDzdYqVTyBKIY2PH18ktS9Emvuk2nhExHBvRZR32VIMgqYGctUCHkJpJLEfbeiJApWsn
K2z9UL8Wo6LJplSQsIo6F22k4CcIFpaFHuvYU5VTNd8XIdxZ9JTl5OOBHfuGB+OxwtTGWAA2w4TB
gxW32ik4VF7rMr5VmL9dRBwhtTbOcEjzPEY1m1awzMzutNYW2p9jM9qCeCXkxCA8dW48bE80VHoJ
6HZkTHdscjE8phhbLA/AJ0aQSBVymEnd2EgetEe2lNmSaghTmkM3/phlFGGr/SR9AuOEmVPvFuLY
3oH3GL3UApWWmZAMrz4FpTf5oNrhIwMppokuiWPj4XuaNrL0SsPihvm2UlDqw0Bo+WKggJ9ad9vW
kbBTBmdHAhAplyF7RgS5p6u3AgXqRdgpg/1/ZafQgvD3KyLqjnGHjs35ayP8tb0GUvM4ixFGaS+p
7O2FFubGZi+G8KkDUJn5DKSt3R+G8gZnMGKlqvKWvSaLHGUUFU1Dta3mVA6Qiq4NLqgwcjEMTZY8
H56l54V1N6R26OWOdqX9paQoGFEvIVIiZy3CaR7k+lXtfEZFlnpoTmHWHhMRRzS9+vL99rkRusGD
81SGNvZajBUumEmUTnJ/DEpvWwSh3jwaT6z1iqgwM1HNn3V9n8zu9vepPeOheJbC6NXQgoAW1NLs
zSU0DiOBCWwTdflkByTZbYnUirjAQs3UorJYYVlp7pbyNvpQb+tbroQnH2ilSQ8Lpt3oObGtJbAn
LaQ2jVoDZxRkc/xb0UZHeICvQGkScK2mW7u9i3rh8JTRNB9EUoEnIsiBYZ+Z7AGeHIZzhXZuCbyw
Et6prJ2bevGwm7LhnXhGAnWEOUqYm2dDfMjbXY2+daQtEWX4eDSdqlUsdZLhl4Kn4qwf2bxBdVrA
6ee9TtkS50bdV84+oOHA0kCqhzSa9V2MEzsIe/S8UF3BhHLwgDqmmiRyzsKICWm6wesohkdiFTya
TryYRdawV3BVmFdJKF33WuRGi0QYN+pseDSdolzMdmQdNAxVqTukd5HfIUUhORkGlCiKEubhNhSO
h9FJraiJM2aGUPN/0pvcrofmPtQaNyos548MkMXOb+XRS2XSioSdj1IfwsRZsoft71PnwxmHZJBa
zCBAp8PoKugPE+CvqCFbSgQXLzRDkjYlswU5Pp6e1OaYic/bq3gtp2+dCBclRMAcnkumZuquO2Tu
8j15LPfsTa1i4r/EyCtGXTtvPAs1bFBd2JnzsRHAN1NucRFEmo5j3bLY7tdTPvb0L5rHKOzkk3Gg
RgApDeSMQ5RELbjYISzT7sf2aVB3S9fZ5kChNRBVcYsHztHqcAbiFrN5IA2JnOoVJKUf7fisvsS3
DE+zcKjQaHtxlsh1W416qIk5SyFo0jkwTobe24V6J6Z/FIxjeuvfVysygzKumV72y6FOT3NGPdHY
7/y9UmJC5N8CZvDapphdgV/Kd5IPVu8dnjGpb+0yL7yhyn1EbGSJnKXoiyjpK3YFak/yWSpp2M+3
wLa3GQS85U5ftq8cqRmc5YjxkJ8kE/LG49CDE4ohOeWlY4AkL7Mwzs7eoVSRbtuUWDx8jl7GhaKw
ibUYdGjDjZH9Fc4vxLoYBsPWqXGmRIpBNKRYkAGMe1sKfwztoQBm3vyMErcj5ld6cpbI5D61MM54
yIZQtHUDoVVpWy/K8ystq/PSqh7aM2GyBFf94FTvPxbLEjkjEsc5OqlZorjzk0Ml28tZ2WPO0Atz
J7vWgLlKveUoHeX7NEc9iUVQMDMvrUbgnsW4iQPww7MJPqzcnU9kdotdsY3DfG0JW7nPQBBjWWoh
sPVmNCBmfuTqP14Wh7FGJk/U85voMLNeo5SVuGERMMDJrKW4W14YoET4M/vUnkXgHlFL2w7crNet
Xomqs95SO+YBKuuuxA7qhHUkKpLW6/1fCZC7qgxAGIm2mNQOrnQMB7XOcOp94LUhtAKJY4DyT7ej
Gim3szHWa5p0JTYORF0UWc/wEKu2IjlL/62vfiaZCuwjyoRtv1IsHjhnBLFXNbGHg7ozj/MVIBac
XyjRDJOAWhgRolqvdZvVyqRkAX8pSw+23ogHfwYECek6RUc5wxoxCOdDGBQeOafpQjDqMN8jYBBJ
aR/NQvYMBD6Esby8g6YsyqJqGpLOmRChAn11ZTKAj132OF8vNsP6nxyztGEy3Q9u4T/i+KRnKM99
34oQBxLYv2KYD9bi2JcwkYDBdqgG28t7+CaNi0OiRmvagi1OktE/dReDmNUgRrl+YxHfZHBBSJVU
fTUxZD0GKxI917vUWRpo4eiyOR7ri0rmUIgj49Od0lLMUbFAIlqcSgzSBCjQJDcmarqfFscqUHii
nku/0fy3RXKhSZAHhigoTOST9aAz5Jmdfi4BDuBhTp/EcCDFsXNdXbRlmpd+iXBuwknfhfvC7/bL
nW4zVACBbru9HK2+LY5/3nSJ2UltzvqgbDZaMQEZSXQWF7h3p+W6BpGWb+7p9i5Sc7g4xWqzIZUN
tsp9742fIgak6RaS1/vtAQ3NAVkEoBbKxShtOlqDOEHg0IjHCmQ1qYE5x0W8lTUqa3DZub3tKWdW
giioZiWBqFHaKfpj2BPXjlgKnwuNDKNstQbfl9vzoN1M6UOTeQaFGUTYDz4d2inFaGgMl1DSYDpA
eCua0UHSJcIIX/aY/2wWnxStI3HOjQWLydEZqRWKPwJAVVAzF6Q8Tj2XzrbNJ86GBx4f8lgplwDi
6vwYSGdpIKpo1PXlc6JB0qh6W0CAeFccDH85xYM3aIwJxSn9bCdTiOOUMnDmItRDPHKZPE37nkYj
wBJuZ03w9YJIUvzmxfR2UJylqJtRq2J2Y/OGvaWV5+4AyI3j+EWWXPVl8f6XtkbqtDgrEeRqFMQT
dLDLnkT1pbWIGIrScc4oSOLUtBrzyIYW2qr6eYwDp89TQud+Uxx/2zreIOh6B5IkGFnzqffaGJOT
v3quIkCEfK0y9ka6EyXnY0H2P2L57Kia6UFlDVidWiWHVgS0fzZ/qNfpTQQXZAyo+Y8KA7Gp67/a
5Ekg6QsIDeAzozLajWOzgIDlZvK7FPy57BUUO1lmR4WnZDa4GT5YtXtbFXuXrVxwZwHeopFwXkFz
NnJn6p/AwPhHdojPjMZLkirNK1RTcByahyXeb3+f0GweXBwsBFoes+ivEG7q4TFoD2HzsC3isg9H
2KyYoiyDy4e7nbOCRFcoMIsQOcGd6gAOyu1OgMKejixLFPs11Wd6MfpbSeTu6yLqjRwm7CJdxd9Y
lgGklaEt35g37B1ifGh2bCWOu7dK1gxBsBTQA1lBitIbANnZpxQfIfvKu1f+mxS+dXuxpnAQFND7
ikf2KFAPs6+jHkil2C5qxEoMf1WVSM37Dosxp5s5OY1475AZksvno4kGyNZ1BWix/744UdiDEY5h
uf56UCVuibZmZJFje/gfmt4vr+hNGueRRFQGxYTBrNVVvB+VkwZCzLggHDolhFPyITJiDe3TwGhJ
H1LM1ejfk9QlLhLb+vca8LYQTq3nMc6GjBEbAFLJFz6XDrz5VX0ovPjhQ2NbxpsoTqWXJpkqKYco
Q30x5vs6/IhDePs+nyOzmqyShA7bNc3ROTOtK6MfPWK7LvqElQxOkwEJN9UKe3UakR1/Q3/tS3pM
d+ojfMICAInxR+zr94RMZvI3jug17Fu5BClrZ0ll1dPlJY4dho1suubg5OfCxoTdbvyuUAQK1Co5
J2RkFvqIWbY4l+PTYICtPk6onSTuK58lE2Ww4qgMELc/9gAKSAE0CXsaHmQf99VXiU28eJVMyVI1
S1VFnZ8amXUx0fMBgF5A27KWz6OKfqjwx/ZBXdy1lQy24tU5iYE6LEnVoXQvYlJEz5xUstxtERdb
lBVFt2RJA+mh9m6wr9THbJpB5zqjMY9xfSWuDs6o6wSRCcpYD8IV66IXiwPJiHNpdSvJ/LBfXlVy
PYDV050B3nSFoZin0hn2y3V0j7fFz4IEcLro4tcCuasWasIcqGUB9NGDxtTja9gDyTX5zCYscjcr
nZLqPGe2jr9oa4ncAVqTqTedCYlVoDqZpF6badI5faSdQwv4fR1DdhfBwU6cKfvslljutkVx37RV
C7H6lYlJLdaQGJ+NXYjUXOhSfTOXPP56jeyYV0qqAWesCgsI6+OjsYyATvNzkHABIzEUrxrjpE5U
IZ48SHY3VyITCTkzNYLIFgEzUvuROwSOfu68GRPkVW2HLomCesmrrVfJuWctN8YE6I+Rq+6qR3Tt
XKU70DozUmdA5i7UpaQOkPPTsdFmVYb2/b8pkFOvw+ARwMBeayUo7BHyqJvIueymUS1hSCBOyyRb
0v1BIIvX1Io4V61WY1vrAo5MFErfkvurUavteiwP1dTsJC09NcXw3WisO2NM95b+pYrMmLoWl9ze
6gz52LSQojmtQiyz9aoDM3XLPjgEIMNAY4Ad3wgfyPuvxXHmptAHq9ZRPHfl6ZAq1wFSn/3jn910
fq5QC/u2EAPIYBi2i5t6GFpgnGKMLFs4UD6Pung87qrQaN0SLxCn7hS/dYrIBvMcG5NggUNxJwck
GuklN6uooqIZqmXJpsXdBPRdSXNVwUnIgocMvTfGblxR940Swul/XSfVJBe43FYn2WV9tvTEmbTP
22dFCeFugASD3CyMwDpcKlcZkpM2mMdpqfbbYi6a43827F2XiFIIjdXPr4bqtQMPuAntgc4qXDQZ
KzGcck94GgXAdoncRvg2lYktJR+Ivd8O/l1LiFYnbZ6zdUyZ37WnbDps79NlXV6tgHOS5SgaaG6B
AIYqNV+zGmAX2tknBtERfc2chnTLl7Kb6yWxPV27rRhkPL0JiaODqZIA/dqZn9e2da959TnZl5E9
n1mmgSz6XDR8q6Vy/rKT0jkaFwg2dbdDD2jiVqJtfVNtK3J0n/WBxh+CmF8vlnOYXSUvXYAGAyxW
8lnBuq7t4tS6wq44aoJNjUVQe8vZiQmaEmMQI3LLqbdLEZXy0EXLfdBEzh/qDWcswjQSwFYFzUcP
743oFS6DutbQHMJsbrGTvhDyLt80tJgC4lGRZH4YSTXLpM7NHM7ZZgF6i8avwk38wXKl3eAxwruc
ClsvpscV9U0md3hF3+XBMkKmvOs9CW4Fq5XQamBKGMJnFMCTYGuxS6z0YoywksqdYZNa3ZRiXtgd
gOiqO8revFUfGRYfCkI0zjW1r9w59oDD0uoC0oIFcHm3C9nSQAngDH4rJvFU6hkMDNh3D80jBj0j
DDLgfepnnwDrmjvJkUxaXb7q/5wcX5YHR2HdyehVds2r6pAkKCgHLmOKDm4CW98DO0ckoipilfw8
kjSWqZgPEBhmxzi5zhQiTUp9nynNymhGVZqktYzAMc73s/UzS6i86G8cwduW8Y5Aa5Q0U9hrAgmr
+DRexV/NM3QCvQxe5Vi3MzXJcLGstrpe/OzRrIKgcGwgEbxsrJsHrIumWz4LVyzTPJLoZNQWcuZ/
CKomi9grNNc+j4ByH+62L+7lyOZtAzlrUelqYYUivr/Ing5UcOQqok/bIthlfPeifTMN/OiRZbZy
b7IX31hjpK5B/Xa4XtLnsnUVzc3Rc7stjloRZxsiBexnQwJx/fCtygtwaz3U5uO2jIuFtLUWcPZB
6/pUQhdl5KYw7GzOqXbMQ/lkLKCyMV+RIAGtKf0gpBJGlq+398WyYHYC91W+U541n/Xt1Arm0cez
DO4XUtcJ3eML7yEyEQAuwIthQalhiaudlGre9pIoEZyFkANRLNEbhNvUezGKJ9PL9vcpA8GX2aH4
MmaPcFCtt6gemPjANKhcQwnNHh29uV84EhkrUsfEFr0ye1JkRlPSQSZj92IIcqYb7LVf1NtkCuci
tM9KFXmibz20kllg+q7ugAWCIc8X6Sh5H5vWWMvhLEUHTB8MILAnsQq8G9nYJYXkhjWIZIaYeD9Q
RpYfRQp6FRSKzBOyShQbXO3s/Dy7wAK3C4dqNyXsEz+PNOdRF6uAgHTH5THvut0sCF/6oL9Nyg7s
zoNTSNR0P6X1nPUosiWXK3aPi+QMWi/bTGt7W+/ZFzZsLl9xnwI9xRQh7hUDx8IjDOrHsBA+Uthf
6cS7saROLsI8gJiyus7Um3wkFIHp1NYyOPNgdkOj9szMAvHG61SrsIesAbiD4gilRCC7EofCTyOh
fcXC+Btkpe3XQjnK0/32kVA+g6+0N4UsddYCAXFmZ4fRk73y2F9FfrgLH6UaMCZoVPwQdvD6hLj4
QTOXekklqFovz+BoORdjfD0KktfNHaagAkLtLnZur8VxRiLHoEtUAPYDpk8/Vr5w3frxrYxr+7Fh
+rUo7sUhV+0YRTUT1UdebqEiGi/ncJkPKsCltCG16yYlVIQILd7NJgFCcxImiBQS6SyHna2loDmp
Q0pTLias3yImntt7qaQ6V5mmBKgB5N6CwopyxCQBRkE+Uox/20WFH0wCvIJsZjoTtRwK4TTJx0HY
byv+9sUCY8W/3WGkmEsWsoMSRPOTEJtuL1BwGITDUPghpL5OATTOXC7LWKBc44Y/LaRSWQsn3tpE
2yO1IO7RMStWNLXs9WlW5TdBkP0moGgmt+23wk8hxVI1p4sBEUtT2eWIzgW1d5T2c47Gpt7MX5RK
2mG9hH6zK/N7c6vwXRNqVgGMkPmltrgtF1vvTHusXMv6rFVUyzu1h5yh0EHeBluBAwNUeyr8qJVv
20pHBH6KyJkHIS/GUZiwFoZDqzoawrD4CTOmuWxLTuFZB4uCWaXOjHt4zFIxV2jSYTXRcN/v9EPv
CztMdhCPasKPKPy80dA2zWxVWFm9tNeRKZ5no/XbIdslTX6PbJMnlvd9uMg2cBHtJQpvZzm10Rsn
2waqw4G0ONtbTRwl32kBNk9tijKsu5XvAvg2Tfi5LWDb7Cr89JFVWnU6B1hwLn2Jx8fYeKoS4p1A
ieACjX6Mci1tIGIGOCDmO+bEH8lRIPaRjev1qrKrd8GgJ2CXESFkwSBtLwC+bFDduERVWdQ7gHwl
oCeyvLk0PVVQ7NyKXVPqCd9yeaEYn0Lng47WKM52BUBInDUJhzUFB2363oanSaKCT0oGU5jVOk1R
NC1VQT5XUTPHmr6L1SHIqLrPb67B20rYr1hJAdB5t4wGVsJyq4vb2svn9Kral88ZLjjjYkC6jOLJ
+o1VeRPKma1cTmYTjPG//IzkJi4Y9r6wUR3W9lciyUrcrd84tjeBnBnT9KoqJFbe/TWFnblxbbOx
MQHZpmJXfv/ITXuTxpmwpDYGAyQ/0A69ALNT8dJXX7qw/5jxfxPDvX80swZoS8hqGuFVPDwOE5HU
oo6JrxZ31awNLdPy1hMs8KcxEPe+t/uX2WeaYf340Bgvkvz/f6/4lqKoLBspZHGUtZeewSXko9If
2sFZQ16w9NMb4wtVNSEXydmsMLM0Jciwi6ygW7jLSf6iPgKqHmWheS+H9kfYVdZL5EyHGOla2ddM
FfN9r3yujV1M5dUuP8XfdpGzHEA1rfF0hYiqOwxx5ZWwg130UzZ6ewaTX5ov/h8pPA9IG0lpLNYq
jm1oj6N2Ky636US0EpDnxNmM2eyFuQV/h9s9ixjWbUEYrrsRpsQWRvbuU2HIZXf8toecxSjzpDKs
DntoRvspRTvqYXvLqO9zNkIUtHzqE7ac5VrKwJdRCfa2BHLHOPsQG0OsJ0zT5LvqsDwyrM/oM6PT
6x9zt9hZf3hCPAZtu9SzFDAtYOPNCgp02r3qDpDH8mj1iRoqpVyXxr2IxCQLqzbCFo4oLrHOD7yN
nOo0OYMXYOIz8sZ9S4T2xKnxKLR9X6i1pGGJpeZHyV2eEd3J1JnxYLMLOEFmnbkOFbOCraN8H/aA
tnNMW3PyGzO3KXQLwlRonKko5CZdAGCGBS27pP4+AMssLB/lwcuKl6ZSCZWkto8LNuZpVLOQ9epk
mtfFNws1XkKETDwBZ11IkgY+OsSfKIEP82kO75fqY01Ub06KB5YNQWaLKi27ungTSS4oN0/yAWP8
rMs/c8T77WtM7RlnKKY+FHItw56J1rVc+uJMPISo73NWopp0TdeAkeoa/S60fsYA9/yjBfCosmA0
npR+xKFE87U+HJaMuJO/KdX/Y6p5IFlxKcWiZ42JAxjscvQ8T5UnVrYKSGgGUxqp9mzYM3Es1E19
By0LwqMwUrBv4ScwK+7rq/Bnn2B2ZfCYuTNDW6LoSgnt5nFlS8WarIjdnglQPu2NmIOYm8gUUyI4
c9BmY19O7I24qHtROk+pPVMJ3MvZkbfT4mzAkAJ1fQjRPKIWD2gD9vVmcnvFX3Tk8B+3NY/UDC5m
ENtRz8QSmlFJgLCHS0IrALCTpfvu2J81dDk1P5cvfyiTCxwKa5iCpMcpCb1tHvHS+AoIVic9vzql
U+XEbvmZEMmW8f5F/LalnIkYNaEvGGzu3yHstB9sTNBPoW086WDDfJLtYhcYvviHysJZjsxAO33F
QiTDWPZlof4UFXkfhCK1PMJC8Q0dcl0AOJcVUFtPe2atOFPrRLEPiFngWTW7NHVMyaMaggnHyDd1
lNNidmkFoUn/PBdPdRXapny9dPfT8m0EP+H2EV5coibquqbKIl72XCgDFCGlzvsG966O/CAEf6pJ
YcxfvNorEfK/H/phoZjGlHWwHlNsKwLiQAyt5gLxErh85VZiuOeNUSVpIqVYiVYUOz1P7STUvGrB
3+C/lkx0Gde6PRnCvTHW+zZtd4Zce/I8+WVQudub+t5Ey6opy4YqGrIBanTeMcSpmgR63qIx/qo4
MIjE5nuzj8/ajiUUMeDzn+t4nDxui0tdTlszgLxqae4FIz5PEXEX3h0iJ4Hb3U7S1Ri+LnCsufKa
UnKt2QT1QRXIhEJSgpjCrtJC09KqAJivQbCblD9CdToVUvyQzgWhLpQY9v+VGLnMyuB1PZNxhW4g
B7zzSRj/5+wP2zVFldGlIONu8TXJFJC9hhFiMcrN4rOZzOJzB+a73mWtgx3VuHBxTStp3NaVUxQV
s16Cr1wbbrIBBclaYMMg4W5bvd9ZfW5V3N4NzaAi6VkFzlw0KDXsaoGxez9kM3GN2O/9l3fh5LDf
sTqjElRaZiNCjrnsQ+lkjYftdTA3sfV949/fj+V6miIV+zUfOwCmmgdl1/8P7dqXrcHqXDgvqRRa
0UQ9tEC9Mh6CXYWZmdRJDFvZRfvES64oVMR3HoTbN849lpYgRmWDfavzTLsJu2w3q4AELjDsFIWG
KypNiOITYSC2Dwva/u/NTMtSDwy2SENLHxYTI15pTMTblAjOVzWzoed5CRGmMtgoe9rKz22FoARw
ZnQaDXkumMIF6UPVfTOL/fb3L15QVdUAEaVK2rtirVIGgdK3eeBExj4zrqRytuf/XqVgp78Swu0S
ehS6vpggRN5FtwxtMXbkG2ungRsHGPyEGWVX5N0VWgnjdqzoAyU3FQiLjREd7rMjm8I5L/GKrxUE
Rw3hHN47eW5xnBuaZaVLEz0DvfyzAHQorzvUx/wKve3PaCAoz6xeTLb1sjVsrZFpzcoMFUkszSqT
yQDLGAEQ6BP2KlrOGYUHNbh00bauNvSdbZXQyRRAWJUkj5pm+pLQ2F2WOlO+eNvaeNkurWRx9jVP
x6DpenZ4rEla9RJ32Den8Fy7op9gFpmKUt5j6XGnxxlcUzK7SSqKALiHwo3sxWD2wigmA81no3wj
BhNSH0OSP7bXefFWr5bJmd8gCTColWKZGiaMjOY+7gm7RF1rzt7OsVEzGFogvlih01e3mmqi4enb
H62Cr9IanVrLSQYheRHbU3PWNOIqE5rHV2k7FQPceQHNS6L5oe+7r+PY2m0Vu3pL5ROIE3ktmq1u
VBSkgyYrENVJ121W2unwaXuzqLVwZqJQNEVvanYi1cvU36WGo8sPsUW1SxEH/2qtVuuQp6rIa2b9
kuqqtJygvNNJyB/C+rzmolcyAi0xl9SEjHi29WMBONuo2CuoShWoHxo/AMa6vXXU2bCtXctTmr5a
mBoo5jdl+ZJMxPffD73/2wi8/n8lIJTBipgyczrfyTs2VaM75hEjSg7rspV2wpX5zBgZqbLHxaDo
zQrwSJDFEqO8N0NsPd/U6nVjhfai/FTU0NMmsLeQD2tKNzij0E2FqQG4Hm64uO5TVErvKwqCjNBy
nsh7qGMTeFBYUphYO2NRnXzUvSo09oJeEiUWShQXVAigy4oVpumhpNpN+WUcH5c89KuQMKVEPMGT
d6cYpEPDKOQ0eMmAGyaKnUgH9ZMWmOdWV59UPSa8IKHvPH83g49dpggSaxVZHT13k2n+QxHsJ6w0
fggzULWFcHuxdS2Onm49bV9ZypHLTBdXAgylyxjTBOxps2fvi2Hfza5q12fZLTz5REOTkxI5K6EF
gZBMGiSORxkt3kC0dwbAdc6+6KauQGIusgVshGAyFzjIQTUalQhxqi46Q+XqUeuUZNKWKfGWFC5Q
QHoqVqZfgV79rfLznfH0N5PUDdUXQi2Isw59qtVjzkKvMLWA7XtUpcVVJndbL9hHNtbDg3xUea6N
BjNBXRFi5zBMBQzcrHOUwjXFp6nzW7wKt0W+L43+27rz5N5lYIwKhpPBezjbkWUXh9cwD8BxNsji
JJvlogG+QdK3ErdYYV50dQNKQVK6QYdYpZE9q5v9Toi87aVdNIGggdMstD/JIt95NcTBaJViGjhl
WQAeuQberhQq6PWawsXpyjkiTu+iiqzkcVZD1oCrDbJvWI1yuVLn2Rtl6SwUpD++GGCs5LDfsdo6
UeqGQusTlqv8Ne1iecMRw60oUnzwIq+EcXYD0EdaM0+4yPkAFy/P9qKNt0ZA4RFdVIeVGM5eGNk0
BFKHvWuF+CxJgW1k2t22OlAiOGMxBOM45kyEOYIgqxwci5q+pBSAsxEgTm0CMWV7VXhLexvLjkRB
s160EG/7xPdZJUJTVx0L9oywAMr4g1Hf6YFmW7EdIM0ipSbwWgm1vvyEX8nkQonUSqNEZ8tiUM/N
l9QTPP1RfujdaN8/xL7lkqHY5XfnSiRnHVpxzFCmwlmFEdBUh2dATANqKXAby2395JOxC8ApHbvy
/baKEAfII3ZYi9TkswGxetU4LUrBsmbsopkIqAlF5DnAUy1OlVCDFAmwmQ3QLLub7WW872FkNn21
fZyF0DX0gQoRToy111h+4qu34oGVwJKjfv+fceU4YZyFaDur7TMmLK1Lx4qBrUIW0C8+BVbr4axD
2sdyqSnYMUFSn9K6c+fR2Ou1cINh5HOhSXaoKLsqElzFah0peGqDFMOZ4qFJZU81EteQ0J8SVPWV
YBY7Yq9ZmvSdz179Ns6sWImeqGGF5Yf54gzifRnca/mPprmW8nMu3mjTDpV/e1sopaecoekR/6bT
gP2Q0+rnktY3NToycikjFJXSI75NS1jKNJ9irK1xX1l+WU38EAP5P8etz4nuEmJRfI9Wk/aWnIUQ
pkzmuQ5l10zMQ2CSpT7CffKNWUIl9bU5Y/NUcVcdcm/aowPEeLK+snny+TtVHSaiEL5Ny5TkrJRG
eOsgRF4wvZtj0TYmV8Aw07ZSkKfF7M4qLgA0XRLp7CJWigMw992wH47Rt97939hHiTupcTamFyQ5
BHIldFAQPsWyFwmqYyV+oeMmiPnT/H+kXdeSpbiy/SIiEMKIV9iwTbmuLtPmhWiL956vv0s190zR
KgbNdE9HzEtFkDul1FIqzcpBctBk6yjAjBJqSWNp0K5gX+rxySaeEununEm8hO2H0ut5flOyFdtz
vdTQq/w5HPpbZJkO812LDCDxUt/4JCselVm9AB8hwegty4S4rKgwd9cz2h9oCftDyxDwotGy2rAT
rB0nvuKsKGBkQxRXRW127MumCUs2SiziSgNWsObFMAzVzYLAKZvJD5vHeZHc1rKtEpP2WkKSvFqw
dv+rrgtL9xvnfav99BDcyq4hfsvsIL1YxtVHldIpI8Ql7AmEB85S31T9fByCB9bKEF7iI4gFXCxB
cczAPRE7/FIkp/k/l2G/XNo6s1F/gWY3sYokL+3OIAMyqYgXe6B5PCjoVh0zWWPKthqvYjgWryCJ
GFNm6gyBlAVzsjHAzvq6b9my79Nfv182NhtrFd83piuqflJMSRRt291+/f0CpDKq5rFh4fthVx0a
6z5v36vB94Gqbl9+MunJDD7uK7Qp0CSWaalEtYhIrD22JEQ5Pp7FSah4I56plp/0TmN/qIKrfEYr
fvy4L3DztK4ECvjTz3Qggw5oiEvq58rtZHS+MTxZkwS+N3HOQhuSySwbzHT8cK0sYWBdnTUdmCfL
il5XlYlp8fUNS37rDb4SI6jThAkCjjrEqOmDXnxBOT6TFV5vrthKhACmRT/w/l2I0GrFoQzEFsXo
s8l8Z5XNeX9ztq90FKQwjYFknYrdEoVVah3GZMDxveo93skAfqKr9Mxv9Fg6EWZzi1bChBs2Cocg
VRIV77ywvNQt+RyR8plpiaRwfRNGV2IESyCtGfSULLjxks+wgTC8GEbhNMvnxP65v3wyhQRjUIM5
RscrFCLKYUg/muiP66QDuDmEvbkVVuoI5tAhUBHpFtQJZ+eFP/a++PqN3tNLgb4nKmmE3r7yXqWJ
HnnWaBi6MMAgeAVM7C1f4xtym4OAidcnGY+5jLBKsoSiU97bIwUkYQmr4q6iT338ZNOHP9ol0R8n
XdwTokGlgH2g3aUOPhfZ6c9ECNeE2halZddcCxI5feMu9HM8/JaTtdoa4a6guYm8awUh82X0gAyn
HD1wox+ddFAFSZ9m/CfvmJ3ofieMKFk3cUO47w4Z8m8ezzSa1yN1y8d/M89ehkVix0TF6q6OMOob
c5sWX/PIqQJB4QIWDY5FsnD75sWOqC0y7yrRVZEJKWiXeMQbF5Vx1qkmV7MpuY62g1orAYJnwqyh
VHRtRKzuJ0FwSTMOym1xRY8MVdC1b4GI/yA7vDKdBCvsWdctygKRLfmkKqaTRN/3zfwf0OF11QQT
tK286YceEshDd+CEpqU7g578Hc/yaCf2XpdmD7bR71Uix4/Vtc4alqStyXUCHVx4Ra464nF5IMo8
piDnfPxDDYU7ihZ6YDZ8DTGQCkSZy4moLgmd9jAeOJ1L9GOU1TT+g92/qijcV7ZVTqMRwhSj8+Lz
8YfBgT3aN7yePJRGIKXShDvLbPWxbCIoiCl3vBlPR3wi+4BEzHhQD9Ux8PYXVGaTwu1lkr5jChcX
m1dp+ZRVEgd601l6PWYiLVIwJ/FgMHzfRHNVBiaE0X6iUeeUgyR6JBMkBKkRYInL4QUw0uRQVGcr
6g565muBRM5bwh3+clppJAAH6ZgeDBXMgcOg5dfH4LrEoNTGDX1ZZYfMGMRq5Kq3l1zNIMswz7p2
TKbUtTSvL67HuXEs5o/o1h0+m8PsNLHES9u8+G3bMFEPr9lEJDmzwniouqaHv66e0VXh1OGVJSc6
3zS/lRThOOu0VZu+h5TkWsVcA04QWz5h2PTdeEiueDpLxu4rU0s4zE0Q5Uq8QCAt7yLjzqxukvTb
/pHaRuGVUsIRbvsy0Vjb4dF7p154Zzp71yBGgaI5TnrLEldW08kP6RtfYCVQOMTW0GRaypXiPCh4
lKIsmk8mkU0xlaydeJbnnFpJraCjoGvOFj1PjZ/rZ8nabd4nr6qI/GbMrK0qjaBKBCY//uDBqBfP
vvlrlLSso1W2U+KIMb2rA5aakGY8LP7wyKdYWV4Dvkzcl7mfuYrk+pJslHie1TDqrDbC03Hw+XjP
4cQJazT5xN7NnMRqFfmxW93KUZ/nXTHAAhMaO2P/fahOrXbKVL+cQrRp3DFiIgbt7u+dzDz431dC
87iu0nLAYk7Ge5IQJ5vPiYw5cBsRV5oJgNGz2lxCDhjcPgwfPUG35Li4/EEsH5Eq00gAi9ZudFon
EKblxz69jZNro3i/v2gSABQJzhS7JPPEF62Pbrrmqh4kjXey7wvQkI4liyoLlhCSYzrc2JW///sl
G/Kmi8BsrHAIuQB+HfINSTCCCcNF1EN5iFJnMiRWJhUoXPQkNWOjbLFi7GnyMYjSjz01cTBKEVkp
2IApWcAtG6CYWISeMEs1MPjnV6umcY6WJhWgl6MGB7VTkUek5JtbvgtYpZgFOboO5+JXGalJI6tX
eWwMHGBIoDiEgfAjbQ5aSdwg6Q7xVPlkVv0+zK9AWn0XF8axZNNtkJluOLBrNJNJ9lXyk0SsxxSx
ZTQa+G1zMCDenTgx+2lopRPNEj9j059aKS8ifpcFBJyJUL4DyGM7g0PggzmLDz2OfVkybhPx19IE
740tha4rFaQVJUiMgI68rkDx5jvdRgc4uwp92eW8dQLXEoVXnzq0eZplkDgHt6w+G7Iafdn3+d9X
sBuqpGZo8IKHPb43k+tpetw/4ZsHQKMmCn0owrZikiUaEqM1xgArhiEpzK+7o1VKjG1ThZUIYVOm
YlG7uoUIQxueTCu/QWurs6+FTISwC1auzTObuQjwSI6nIpSlDWXLJGzDqHdGagYQ8BcbR3Jn3baG
yxn5R5R0pnfokqj+xRSAzXO6Wjr+s1a7n6hVHhidgjwRSvWQpFec1g09FMrkjv20XHh4Bm70u0nG
A7/lydCVXP67VnINkgeTghGZLokT16hvigD0RwMIuQanA2L0wZehlVS1yFQVbuMsV1U9IBDJ2G3f
n2lyR7vriX7YNxSZFMF5j/Q+irMCUlL1pjYubLpv7S+RfdiXso1Dq/UTIJ8k85jTwoZr8bnFfCV0
fWHyo/Ksw/XkeWZZSxRfG/GFsNousS/eHpURFxnMJJ17x5hT551eVujiOEatLCAuOQhiN7zRtimm
VmEBA/WxDu8LTAdKm+P+8m3LwH2sGgTIJI7ho/NiDdkMdWhxV2R3Xf6zpU/7Ijb9DKr9LUOsxV2G
tjZCBhnB5PAwTOhVYJu7Nu4xnfMS+jKK082St7U8wdFok7QCGXLIBzJ2h+jdeEwO8VN7A8qE99NF
88dz49q6NOezfY5ftRSgV7MrtQ8MaFml48HWkdQOOzdUlMcq0jyFxg/g37g2VFWygdv2+CpWgOO6
W0BpxU9ZtBBX7TOH0Xdlc4NBAm6tefs7uQ39r7IEZE670YgJjN+trHOQHKv0vP996c5xa11hYUit
HO2bEQZPnk1MQH786i+YXMI5A0NMkPZANHkHUg2JH7yNU69aCQA8d3UYDDo2ru7Mg6Lf1UrmmOWN
tFxKctTEhLTalQvNGHYq7r6U3dcGc5CXzt9fQZkMAXMDrWttpcIOmTmChOZdi9hnIDMD/pG3EPi6
YALiDlGZtxghrbgUTH2sQHf1+Gz2J9p/ScjnQTrPRiJOLNTtK1SKJBT7Qx5mdzp0j/U9HwD3vvCn
U/JV+Yyp3O7wI8CsSd9+3F9OGXSJ1IizycAoATIolO3VMEKwGKRHcsy+/BVFkaVqJJaoCxAStnYy
mg2kKQa6FQI/tM59/N6IThKtOADubKBYnKvRmMTaAjmTjTmWiAx52ZX68a/iNplOEswQS3TVNmZ5
z09XFV0P9XNXSMLisu8LkEHbcCjTDqeqotMDq2wvSmR35NsxFQhUry4UXUAImpN5Dkfo0GnXxqA5
ndo5pPjZhadh+rCMpyZ7KAxb4mdv5tXWUjnyr8DQUDQzaVC8AuoELXL5vNESfYJ14U4olMDcw+SS
uVK6q80mlrVUAUHGPu/aeOY2eMqtQ/Goozsx8vVDMTslp58G4S8I8XuZsvya2jNJAVMi1Sax2gD5
+wu1neGl5rK4Kq+Hn4vHs6IyN062umL6f1yoFgwT9pRPbQ6OqUc6J3rorgbXQntpXR0K6UxJyVX9
pgIg0pU21iDSXM4Re6b2iLbsJ1AWuGn3IDniHCp21lMsBYiTiakR97kMZ/QC9M7m4EIwnfRddrGl
LWrbkYdXD0+szB3DpI7wpMDLtgdLaOF3V214mNBJw7tZs1FyYUsuOZE+sWHqSBd+MNDyl1TnMhuc
SpMtoEyIgCtJ0oO5tYFK88XSXID/dCjAmGx+x5wkEJmhFNh4aqSzomVSBaRR6jkwghSqtYoXDzcN
/m9IwkQSwBSrckmVUjPsYRmZ/ZQ18MgtWamixBM2BAixjTob547vD1qD2iYFI/N8UFDj0L2rssuY
3OqBJGYgO1kCepihNUfhy6NMx5Qd+6QxDGDHlG2LU7HUf2Z+YlWuFVdBT16eM/YD6P+j4CGVjX6S
mIEYKVItYyiYjT0ags6x2odW4zUOP/4MI8Qq3DHIlKzWXjC3ug5P6SU+knvUP7ngC5PGCyVenFiG
m0fg42kiCMu066iPXH36kE/XDULBthfmEjdYdouZ/BCs7k6bLmWL1g5UDf11dCM38+3EjY+oMHaM
5xSzs6ic1Vq2bfzvK6ko2GRJgTmdbvNtdkdvvCVOgSqYA73lZLJ1y1PbBxl9t0yoABlpEqgTar54
r8DZbO5K3SWyiR6S42UKnkiWp2ZrKDBH8A26Sfa9socDZky7pTLdTrOsS04CUKYAHwHIAxJiAT5C
1VWWzIlNGfHfP8SM/n7BmCJeKGNPlx4bpV6Ga3qoEbkenBFssrxDNz4o3/dPmmT93sSMwFqasAwa
Gf3ohLHlMPNbXGNm9l1onvdFSRZPjBnZaRJNWs7RnaG+8KjKht5JrM0SnijZUjPd1mBtdj06U3QM
0I3ejd6+Etxkd5wXi/56juqW1aOlY70WDWyoH0FUqvYfG+kVL1sr/vfVcaUJVZuJrxU1csyHN53e
5sRN2k2ItPzcTb66BM6ixKexVO4zRG60iZ5Rr+zOKpEBFldpT2UBOuyoSdNFwbqWjRN8zm8pfA0U
94DuxMC8BM62lH/dX2TZIbAE4JhTy1RMHibLMje4MS8z5nlp4Eu4js81OMYOKifi35cpW3EBSIZq
jGjKPQMjfh/EV20mCWzLvHpLwI6ynWo7tLCl8/3kLwcdtZW5+0JLvLiclri6MWR1xDKdBCwJk6K3
lRg6qe23aiyRmWBOM45XKJs60Wpy6mpwUFHlNeBAsTQVhN+5T+lyMEyZ3yW79cQZm4BjIxta/JQk
/VwX16ZSH83wSQ1uovrBYAct/jrnH7IUbuVDXXzM1J+aftrfYAk8iMWmZVMEhqHgFzAD1NmTQ1qf
pYXEAZPtMhNAaGlDEJXwG2IizhxhMDUg/MasnPA6ekZnybvuOF7JKsgk/os4jFOLWWnWNSyr0n4G
9jWpP+QI+BvFcdFGXO0f9tdRYlRMgCbbLuq84MHkzPhByaOiSWrvZN8X4KYIm65QeSpyyFHjB8xh
ypd9DWSWIKALMcYoTLjP0IaT04axQ+rM7ZlsHIvU5gVIMZipKuNLLuup9VJQ5sDTmxwEA3WvRAcb
n5dVHMPK29dOaoIC0CSNmhgxANtVj+we7T5edhdPDvtOjigN8ucrk7iW5GqXAbZY3NAlQYboDMye
B0KDY3+MMA6WDyrgk8rjgxTZJHeSWLkQKQYd7AVeUnKeDsM7jHn8nKP4zvzG/O5Hf5L1b27aJDro
GPrYLF23hZ0MyjBrlIAhZJEqpz4PjmUtYxSTiRB2LQvtImgqiGBBfUTTLQgsbMlNvmn3Ky2E66CL
0LweNBChq7pD00/o43LNUBL03DaFv6Uga/Sr61KBs0BjE5KeRvf/9IUoLJkp6PeLDGX3hqueuv8+
2oSHQVdChbyaGuOVTWwu9KE6j++zQ+7aX+z7GfVJ6lUmnW27v5KGOBexoTNLkwHilvDYde9ofqhj
ib8gEyE4mkYCzp45gogx0dGrhXGFeuvUo8zt4Vj3xrlbLZyA5qk2ZunIYBOtGh7sCtVPJcjxz138
vI9KMnX431cObWWCNDgZoU6Rlk47HcpEdTRFcvvKlOF/XwnptSYuOwohFK5/1l+sGXGx7CH6rcD+
atEEOJi1joYY6QSPOHey4t0oa9eULZaABVHR173O9ciqG3BdlNW9nRz292Mfbgxx2iHtEqPSLahQ
lJ/a6bZN/P3vS1QQeTFVvdTiFzgjdPH16GL3uYMZSpINl0kRjn2WhdMSKNCinyY3wgt2qs1jNJ3+
TBfBp5sMw0qWAmck1o5zcT0bnqHILlD+S9+eQwpCctDSa8wUzsfYt6XCeKlN6yW529/Gl9RVz/kZ
RO5yxtftc/IqTDgnidZ2Uc3TvZXxPmF3ceX37EvcSXTaNrFXKcIpWTKrGmIVUvT4nNueFr/f3xbZ
94VTkrOmU/B5lBcMR0M/KqnEEd1O+dNXBYT7UrfSxaxqCLAjJ9Oc6HuEhFPTurE7uVnr0Bvjwncn
vJOl/f/hDv1bshiVMcKcjiMPnHFuY/O5hTuF6Ra+6ZTfG7dwZQNDJPYgRmaWtp96s4LHaBbPefF1
mjGz+BYpxP392k7FvK6nGKCpiTIiNQJYS66ba92rb7TEKcG5EZ20q06WiZFYhxio0fTWGJCyQMmy
+q6sn8zws0QbmQD+99Vlo84qiOq5NtXH+SUF+jJKpsudxmMO74xLnloZ3m0n/VdLKMCEqqQGTVJo
pU7eX41JzdVSevTI2XpCX5PURfMjtINKYhxmaZqyS1Dw6LLkpMR+3/2wKXXsYXGS6tjKJgFtP5hW
2omI0aZ2YvGnX944keZoPyOXD3GLb/CW+DmX8B6n29j/49MmAEkc6CGbLOyk/nl6mRilvOfu4/hR
9zV09cZf9y1HZjgCrIzoD9HUnFtmf5kCzxgl52z7UvwbPMRQS1iSKqkqfD/JfVU5z9qhLSVt0DIR
wr1rF0D2jh8uMtJDGfe4GTGVE1Mt9ldKJka4eAfWoLSBR3T1xMTc+dwx7QshlcSJkKCfGD4hQa7M
asQDGsrnLvD19lJH35Czkyiz/S5/tW4xcFKDAGIZG5hZGrn23XJAI5I/IsQRuZ2n45lcIQMTylr7
ZYghtvipwTK3jB9hPixJ8xIfQVXLyc8EVAL1B+txf8ekSgquBTpRmlFroWT3rThniQPWNi91h4tx
Px4Md3mSZ+84KOxgFBNAI65VMyAJFGToDOkRJG59UmG+afm9VCQegcweBaAYKgU8yLzqtRqQIfTg
4mLUjuRovdBD7+kjwAPtQhYWPPQ/Xppz5LY300m/dN+zQ3RHbs27wNGc9IBIi33Ur+WtwjJ7ESMr
TZlWIeW+gHrBrPPKD87f9If8sYHQ6kla6sJfsTvKin0hBLW3MY2woo3fe3zcLmawHNm16XCaNrRp
/F5w4m9sFHsB88L+/2x87angA3B1l56Cg+ElNbrL/lUvisSxF7sBs+F/NhPR67F7KijqiHLmIjVp
oLpmUn0b13f6gTdX7R9FibHagn9SjiUpe34NtNjMZoqcoP2oV0SCapLLzOa/YuUFjZrVxDqvcYum
q3i6qLJ3pMwnsAVAWdIisNKYC0DvzoUPJLfRWI7RtehY+mI1Dv1XzBQyHBMjfok5dKbC9Wow05P6
LahRHOUWpdmowMoLJ/HkNViypRTQBYy/6KLnt92y1E4/XdWz9AriF+becROwxVzGCnXgQOcF6f+X
0SKKW1wZKRoSeB5P1lYn2TxbjAUudks6wp+A8z0aOT8iAI4DXpUH8n70dZ/cpHDm5HOO9xfSFmnP
Iq3WVTuFlvkM0jh20Z74qGN6m173PQLSOTStJTeD5MVmixHBcuzT0uLv9+blNdAe0UfQWY4J2gDm
YDj6VSbNy+4fcFvl2Lo6eotu5HH60oPxI7tOUA3JHQpVcQa8QPLB6c+qU7myLZUJFVBlJFVVLvzR
Dbq/hDqhCZovfx+4ZNsnQEput3qPtmZs33K29LNhSfZKpoKAKNVQ5FNYwTwC3S/I+3YC8YykkE0m
QvBJ6sga0bHFReRwgYb6HCu9b4eyNy7/pW+Ps0UNplODaCL3eTYwI2N5jJy1fbNoX0Hy4bDgKZ/0
37pKXuUIm15MJh0DA9mWesidKfcnajkk+76/7dtr9ipE2HYri0HkSyGE0sg1giv0o7pq/eHPhAh7
r4bNQCdwCLtWQd2wet/WH436x5/JEDY/aFJDsVSeC0PX3JCCr5BPN3neF7Jd+A22uP/tvXBbhF0X
zcoITZJzcHnxso/LhRNCyJg+Zfsi3BmMFZgyXCVwOJG5by8B6jFUT6LMthv4tzJiHwXp8naqI8jQ
PxtOd51fokPwaHjLpT7/m2le/xCJepUnvF8VDAGvygAHZ3S72AEhiW+/j75Gz/ZFO40yR2x7q9Dy
TVVQ/Fm2WNJFQ3POmwJeWGl9rI0j2pRcU3+M1Svb/DjVlyE/Dnb+O0f2VaYYQYwLpS7aCEYYU+bo
plMVzxl93N+2TaBeyRBWcTbVOWK87qDovDq+MmUcjJuWt/q+8Pwn4KXWauRd3Yb+LKbnenqoyMd9
FWQihDs0ZYlCa942lmKScHiLCKWjhOc/kyGgpxnYkRbw0hdCvxPjFKefteC4L2L71WYQouISUHVU
D/7qC1A2LnNvcqABQxc51MeBj3vGUFMQGkcXeSsGx7A3N89KnoijQWwroJzgI+OGgwV2BnS2vkcJ
mvZILyAfcexPs2N/R77HkPUkb+7YSrKArsvYz7USQVNGkcRG0cZMf8Qk/Z1nzUqKgK7lmLGQ17u7
U3sJk2etOu1vmEwLAVR1W0+nmH8/IT9q243QEhf+4UqJKbjOmKqcLpDRTA+kuw3IsyFtgNt8ULyu
0wvQrnzQ2a7yisa8pOBGBS0RJ3aoroKHv97SMiDddHdWwgQ8UI1hMMoIwlIEh9P5ZA7lIVG9un7Y
35xtZ34lSECFIR4UagWwsQzO/F+TYc1zgUnRPCqBwboSY9jEUQPMC2Aa1qkqpip63Wa12uEw1UPs
ZgsKsidZ3GN7n15FCBhkmyy2Og0i6AO7R9jDa4+Is3TuciGeepIe0m14eBUnwNFQZ1qkTxBXmF/1
tnRt81PXvTdaUMVYEtW2T9KrKAGJJrVRNQ1TtlH5+ilXXSu5ob1ExD/Yw6sMAXMi26oiI4Q7r9+U
z+ozPaF/xMmeq2feaxn7v9WXuLIHAXwUWiimyvPNheENwzc7+C6x7y3mKLoSIKCPFWqjNprYnnY+
RdVdEAyOaqZOQT/p9cNCHov8ola/d6j+XkQxLZEnpKBmD61aDyVb59YdvtqYTmYfy0N6l91IU2V8
ld5eUa/yBO9ErUlYhARKBk9G6SzNOTxV6NlWPOWLfhd+Cr8j5kfAnIFgqrThXnKixSrQQG/yWsmh
azJeadmVVf6U7CBHoD3lBISKB60JJ0zORHwjOLZOc4co+zFFqAFE/D6mXn7YlyfTR4CPbunnoeP1
Tiw+p+Zt2T7uf3871f5qkWKWArQIzRAnWLDpW3Puj+ydMTgEVdKFnx57v1oQE0OvZXE0W8lFLzvb
TMCPWRtaO+N1d6PlsiOI2A/Becod5Ut6rQDtlbO0uF2CxWLCom7GVhkDGGb6HLZOfKoBxYATCzS7
FKwgoyVRUYKQTICTVF3yseRrq2Bc8fyV6ae5lVWab17NYA+CA2oQm4nlRFlsRrTScWMGT+b9AIrH
CgsZYybliRgILlI3u8QHOjqy5txN3V7lij5OY+SBbXK56XynppgZ6mXSx+nmfq1kCEDSp1E0Jj1k
NB9Hhh7S9pgf5+/KZxQXfkp9Gf/itkGuxPGfs3Kp2mJmQ8JjBvpndiSHPHWM3OENssTl8hI5UnIF
3oDJSqIAJmPbF40CwnZ3+Ji8s/zwEjxyafX3StpEuh1XX8kSkKRuM5qQCbKqb/F44JQriW+e0bSl
fNb80K1cW9rAvQleK5GCM9JWhtq3Ifxg0vWnBDUnbJGx3W+L0JluaprBiDj3oNDnhGk2jhjJfJY8
hzJKyU2j0Ck1TMPCCcOUgF+NYsnZpIKoEPWtmqshqvsCVNEhHx3DcuMzcoFyfsmtO2YtU8CNMm2Y
SRMNbsjHOfA46z1I1FzL9oBTIOJ7GQy+fw1snea1RMEvUXJjAq8AtDRV9m6a23NHWm/Qpc0oWyda
p5aqEtMyqS2+lkkbjlUb8dcdeWH9WT7kLrlFS5qvXstpmTYf52txwhWT1vrAbPSg81nRfBZVeEEs
AKlcJF0OsRRA+CKJp9nQTRtV1tQmptjnYlmZYqI6mRdNGPdRgnrCJLxry7ly1CE5EGt2kvKD1g3n
/b3bvMLXcgXcym3ECcHPjKGFGufdQ2/z7KEP82h51HLRwMgJV7m39XuJs7VkAb9gqAupYmic04vW
eERGSrJ1um2Ul2vEIOBuJMLhm/VFn+1JZS5pL012o8pmHW+C4lqAcNKWYgSBtgYBdePwYZ/F4WUM
4mkk4DyPTrhkVMc47O/X1llbyxTOWp/WyRzEGgMdTzTcgZ5/PmtGWuAREMmq8yXrJw7E1qawjjAh
GOrNd2b2vpAljLacD5uZlmHpSLxZb5zHBKHXcYEqTC0cluHW5GE8+4cayFpMtzV5lSScZIpzuCzo
sHen4o4Mtktb5vzOtrxKEGytSUGwW5eUuRaNnttc0x0NbVC5FnzdlyNbM8HkjFxncZhhzdTuC60u
Fq38YvIqpZSY2Waofb05gp11cTqFAbjWQVYRHPkcvuVoXBJUk8hxQKKTWLpimOgBHwusXTQ+KMtX
s23dNPeTQdYFvn10/t4jsWhlNrS4jQmsgKR+Vh3GCtaWyhrBJaYmVqokSlLrETDeJfVNaoHqpjb/
zNTEyhStLgY28GOzpKpTKsYhDdlZ62Uc85u+y8oCxEIUfZjmsU0hJwu9v4oOosPSgPwAdDYaph3U
p/n9vnHLNoj/feVCl4pVVwsoeN2UfDKzHhSIbibl89U27tm1WgIWhIuZBGASZnCPpm+c3HE6xYpT
NA6fizGfWtkzTnaS3pSkpF1nFgpgNFJNR1e8OvuRGk41Xev0W9nfVioverudZf2EW/7EWk8BKWiY
gh124Nt3Hs7LKTzOGChYHaPj/p7J7F3AiTDLoiaiWM6mu1SB7qB3WWLvm9Uor5owsRolnVX0XRgQ
QR8wq/AlWJ19TSK/8eYDL6qLnoIW/aASsfuKYdDNr8ZIq3qYQf6MbbMpmo6j28Egj3+ydkwsPpm7
psVANmwRQ5eNplReBCKHfRGSU8zeVJuoTWIMjJv7jBrpHsRs7Nq6ITM4nFEmiNJVWQBPtm7876tD
nJkxNRZ+cWTsHJLaSXvZzuzDBBOfAehBD4qBu0CJfTfaPyf1fpIanUyGgBJt3pRZZ0KGWl7lZuPk
nTvPX/f3Zv/eY6rgMwSWNuipDQsr58KpUsUf46cCr2m8FfcF8Q+JT4v1ARKgYCzbWq+4MixpHbBq
uUWre1Fo6g7rJwekFd/35clMQMAE2hadljewOZ3cm9qEWJJssLNEghg/Uq1xCGZuZHkWOO1YPpJZ
/41GztWiiSmyME7bIW05sIVfrOl6oGjvQqHO/kpJTODlCbo6LLlZTyYLYQINGrmme33R/EA/TaaM
0lhizi8osZIz5wZKCPml1wwXNpjwtG5YF0iUeXlQ7djZy3tpJSVTmb2AERiH5siOmrecDPDSYEDv
5N6afuSdOOuefpt93F9DmS0IXsPS5C2CO1hDol2XSF6zx/3vyyD05QW9UosojU3HHsbWeuxi++Vx
/oQAju5M4KJTzoj7hhJg2Iw8rG1PQAbLSlsUlL5IbM7lpTzCRxjsQ31Q/cIbT6yV9Avt+wq4DX7F
bGu2aDtSyEOd8UjP43zX67d6Uhy05R0gPEnUg2RNZYYvQASZmrbrMdnI7TF3+xs7Vn7ome8IuMOx
sDyAj+TOObnIUnQSseKTdu6CMjW5T6vQ5Y5UE/o3+hm9wORZ0xBhlCip7eOuOJ4iCEwM67Th+SVn
DSwSy6k5fUBVjx9dDr8zaGBlMRr/KSsbrQ1VsSfu7YHWrQK7ZyI5BBIA0YRYTWu0dOgZVMm6U4XY
5Tj80NQv/3m9TNO2iWaq1EYaX8SPcNGbeWkXZGcPCCyDLB+kvDzXaFz0U3EjC/5unOtfxQnA0cUs
HpOSUHfBQL6/ygUGBxNcrzkttLzhhR+iX9HxV3HcNldbpAVh0lWFivHv7G7OvBZcTGHjWvVVlp8w
Z1xy57+19F+lCRDSh+BUjjNIM3PUEX3oincgzWmYjDjnLfj+KkZAjmSOR5COYsvs8lwqR3X48Yc2
IQCFVSdJkY3Qg9sEOfBCdPOcX/O+ycArT/vS3lr5L9qI8NDXSzOYLYQp3VWGLmGQjhqSPqHtBUOc
16QmiDrEopGSlni2ZzN1LfaULDcklSDrtgqv3+fyV1amsF4zCZnAOmbCMUI9wCHs/f1V2niQYdyO
BndBJwbSdGJgVa1TzHEGYKKFdkCdfuXTD5G/vK+QYRivmV/e2QdZR+vGsv0iUrCzoLdAQqFQZFHK
41JchbLZZhvtW7/qJNjZHBYELRbQiZc56F58nz9jeCUS2cMpKJwaw3VO2cU4okLq2J/YU/xhf003
tm2tn2h5rGOstcAy4GaoljQ+M/M9jY/7IviJF/DHUhE9UfGfZpriXIbBCqJsybCEUWicbbyfQXrl
BP10YzbFJV6oxBC34BXyTI0atmXqthinimCHJe0gr0Mrjo4WktDj8+Im9+V692XTxzZXcCVOMPy8
pVYRU11z05b3NxzSwXZI+N9R9Red+I9Yna4hKXOi9RCScK5C+3OKpiaj/K7LYG/T3FfKCHdFFtQz
WWas3aT96PS7Nnjat4WNoBTMfSVAuB4wb1nJLBBWY9jd7CG15WWdoyKzRVEnpzeSVZOagnB6x6oj
5YzInotW4wkCW7f9Ad7xb523eMNRvfrv3tCv2gmHeRmqtiwiyBuMb0sa4on7n3tRIMCgRMWZBP5R
ITjEsmqOZiSVXXt+Z45eanwzpRH4t94jZNj4R3FVUEtMTtvIv4BPKqHg2x4Of/mPiqcjTEk9ZB8l
Cm2BAzwuFIHolk1tsdgkKklOVRJRlxSLUriptSQFxsIaBHO3rCpOnSUN9G+avkyTzEt+W8ZgWgR+
H1YTc9z+j7QrW44byYFfxAjexyuvPqSWZMmSLb8wfPK+b379ZrV3p+kSpzGrCT86olOoQqFAFJCJ
5fzzTDWdaEVqtvx2Rd1J/FjYD87osmqlEBA3/MZzJ9AMHcU2y4R2Kr+qozXkfROKuEh2+LTCCyu4
QQbgsRbRrnDZQHe32HQHxdaJXuNyR2AeAiEtpQlWirdFehSWz8SJ3nKXNQDn81OiJZW2AKCFZJHq
tCCg7fbFnn0xijfUOBm1jHxXYBJbYq+rQOtc0WEz8aGnjo5xpx7a78auQTfbvF8SO0s8wkz2ocHf
Yisz+WfyaYZ6ZmfMuCgP8T72hk/NXvgq3luY7yx2kepalMNsAsJdFBN6u5KiciEfZF5dpBZ4HB98
RC4RM4ndvv6sIx9odlJiU6PVm36yguMiv2h0Y9JIuox5eBlCa2FXGeNeEtRKI9KBzS2UkRBYomHI
OH7M8NVdFoTdPILnR4ZcwYwthLjvrnBjTP1rXvGrd01QDiqv0uH6/m2ZtwZl/78CtWY81ecGQHMD
Gldib37Rc/U9EUVGNGPyyKKO3ps/QZaynvV2QRlVuWfOCRbyZ5Q6bQFTQtR2sVPFu6MM9T18e1sq
COU4qN60hlQHpQy8g8lp/BaN7Uh1342KkG6scbjwEapVls8xcNhcM/sMMh/kw+So0Cymdc43N0nC
W4Gq6+ifeJO5lUbUyC2Sg9Ryo/JOV4jSKvX7nBNMPUQ7JZbsqq0fiD8t6+d1J9u6zEDIZWHvJV18
o0CW1gYG+UocWd1YbgP9pjRe9GxwqiZ2ReqZjR3/Nw5wweKVyLoxWLJmBFakPZqm4A4qxlt66ul6
M19b389cdDcKqZpZsyaiu+IPB2lvusJPDe+wza6nXnC2fBrP4OhCUiHAAbf78/i0YlzHCRIfR9b8
oPyktG4bpnaSn5Jiskc8hOTdu6L6CpJdbquwMGn1VDVwCQcPfI+gptnVo6P+aN3zDPbeOHTUPcLO
C79taxu54CcUvSQYJeJQZZ0K/dHSTpHxsTEqW2j9SdKoiLR5OeODWTZUERkdz7Paxl2oKkOogEJr
9Fh7NHrJvOyXjPF945VqEdpMt6UL2tuGCilNsglo4VcW1xM3fQ5Pg8P0Js1vxe49MX0Nx/lLkMVh
3o3MuOUTWiofB4vqM98KGGsEzj30tu9KE+8kTtj6SvqBFGLeDK9rAM4dlLwa007E8WpcydfB92se
oFusQhVe9ZMjSXK20TmGLHS1Q1wEVIYxCrIceCNEHRgDQPCw7FNHtauvjLEF9MLf/v+QuAbkspig
MSahx0O9A32FYr5JursePRwq5iqWwbkOtRUR11BcBmPMQTlCbAElQeNgWTcQnDHf0dvN1g93rqWo
pgZq2j/jRaVPQldggshJTegSo7Mbgz196A0eo0eCbsWn6yZt+h8aThEM0X1q8aWTXhamIStYdabz
guUmpyZmid/nL5FKF7sM3yTI3SEXIGvhXlDax39lAv/FaugTpLIVQIDPJpafSo2407dvqMsaKdwZ
NRNtEfIeAGy0FJbY8bHaa7t/0nOyfVxXWNxxrUR1tBa2XuLOuGf7b3nTh/xW8hIv2/3/JNLs+1SB
vjj6TCyomv7pa6lWWOPU9/jUCcEG8qEaCNKJzXKqpKNEpom6aJh8SXjIDBFPmPikYSx2kBc6CqKj
WO5yVx46NN5mz2pup98Cizin50fyN3fgCpcLQpWZRKIRADdJBz+JmkfDkHaBgSQpHQ+BKHl60p/S
pLtBA7573Ru3dxAd3BCwgWw1qLn/XFQ1sDIzC5CiR7dMKB6CgSgNaiB+ZjLx1ADq9oV4QdM4bmtt
ttoq04Cm3TdMTqxHwLAc6UPza/KSPc3GtXmeV3jcjZhOAj670AXotMmnErnTlFCDO+w0vdm7FQJ3
2qYWyvMFeskdzDnfsdmW0lEPIwQXy3+wftvmGKpkItKil4s/AU2bBxUY/UDVuyvM16wkYtN27LAu
ANyVEUlhlRYtsrEWjXGs095TX8PSRnrkCg+UzDz7sbdLdwHjPtlEMxda3Ib4ZFN0exlemvyHqj2K
MUWxtfUVIq2M4j7ZAqi9GYEFHKOcfEPBi1VjgAUrynelMj23BVUw3MJbfVrzabseqrUFKXt8Wkeg
R7P8Of5mDftceknJjrytJVxDcd6XBmKptBmghH0Kcvjz6334rB5ixF9wFyATBDOb3d6EnU3Eja3k
Yo3MRf48L1MJ2sT4tEdRlBWSi4PsoWix0/Fd4i8Yiq4hpEmcti3/X4Oy/199nchBrSxtzdwz+aQ3
pp0Iv66bRVnFHTA9nOW2zgEQVfsAj6mq7El65F4HoazgDpmsWUmMgQh88ujq/CxkbfmELSQyJcoz
uMM1DVOgViNAirHy1B6NQHH/MU+lT221+Nft2bxD1tvCHTCTSTbKHVu12DbghYwS0PDAOPvPGAGp
TeKvLOgMCUEIuOpzjFY6zFWBPMPRwKn7bdkxjbvgGwrWxAw7sWl8ZiiBNUOJEoCaWuWoQudo2fd/
t4x8ZthXZVrEFbZM1+zm1vCzJ4z+fJj9/iMaRMlJQmIV+TSxDeVYLxmaWDua/iFv3ZHqZtr6tl+V
f3iDVMPEmC66A5FNQ8AnTGwhi2zRboabJWxsoaPqJZsmrUpAXDQs1UAvsgImzXrny3KIWTtzV1YS
la9t+sIKh499maJ0M8MpPotfioPhoz0GPbaHXnJ78MU0+PDRPhLOQWGy/1+FPrzbCIaQYi0n68RE
kZb9ktu1G8dYVDc/aIj0gSdQJ5taUfb/K9SqMMp5EFBUk79koI/+cObIwxCjgq8KBXGeNeobLmUs
hcoFyE5Pg7bMsb65bo/DqRIPZkR8JW3e0ast5MJjFrWtNZaACJOnrKpQTRNtvencqjaPkVW713eP
MogLkLUpZEnHlrGuHmLjRTUPXU84COUfXFAMQyusUVyAQdkxHT4UGtGZuJm6rw4zTzGmJnNiVQsA
+txjFAPgFahsJTsTes57zVWeqKdQwiT+PbIdc3lhHexo/W7cFDMb5Tton1DNv7gBr8oejGEnTAEe
eXqW71Z4NpB/LB96vD7mPt07Q64hHziKARo7JSwaj/Ix3i97iLioH8NbRoo679HAKhIJ/WYWsLKP
LfHq/GZChBlevDo5gSHOt3Oi7wJdTw+KDuG6fNaIG4xwc/6FTu7iJJFGmGdN6nPep3shAb+UEZVE
GkjhcPFhLMGdnuITCSNQO6n9WdenHmXq60eWcj4uQHQdRsnFHisnzbVTqJmbKSORQ1NmcFEh18S2
zWLEIEX9lc/HCvd99fW6FdsQYPJC47UF9U7OCrWtzBn9YVip7ladj2WHFkQiMaIgOCuiAoHBTPFG
NQ6p3QiJuwhPVWp41w3Z3o6LIVx4s7JMVqMzSgLZX1l/WNJ0fx1isxYsY+j792K9Ed6SpqT/XfwT
d52bfKwf2eNOC61DPFkygUn0fRPNHn8TEC6QXH0Cko75sIRs8VBzUn+xaz11wt7JDyD18eXc7gm3
3s7VV0ZyOZKwGCO+leER81E/qhgn7ez0tj6w8S2w0/xbNOXP+DMUljmjZ1R2Ss1uPf047qY9yGH0
3i4PjBuGGoLbdEYFEc3UWFsnrwIEIpMltNBy5zQNdqv1o67cDcK7HGWFwsUfwWgGdYqAkpR2Itvh
vj5m6PGQP8r30hHCNpoz7y3imG0egBUmd5K1NCi1wAAmiJjG8BinPuH9bCv4aoy8AuDOsZjPmYAQ
wvpxUMZytG+Cp2PQYfTBIrHrP+WfruOxn7sGxx1ocAiXDbTQkc+Wp7wI7Un6mllPxmRrz1SVhHAK
nspzmtFPYoIZ3AnSY1Tu035XU12rFAR3jtsiEmJhxO6M5YM+7NvlQZmIfuXNKvFqg3j1H3RZpJ0h
wAx593sQPARtCRsdJBl02F97ZW/4OngEtTMz6YCUHVITPbjlLtzhQyNWHQ3t+PM7RiORhSk4rSKG
DRQ0CvwZJTIUQwQtrfEmdtN6bK409AyvO+qoO2JSyaeeZbc36wLHhcAwhKSvOVfoZDeeS8up8h9T
RGzW9mm9QHBxr06NKMsKWFRMN5lySBTqtLK/8e0WXQDYH7BK7PDQO6htCIDsUDywdpfoBU/0IA6N
XetALRhlDVvQFZjY9cESxQCrix/gwY2/Xw8FLHRds4ULp72eowGabb/YlJjAKBfLjqE9ftKE5GTO
4WspQe/wOuT2Xb9yOS6cduliBkoNzM6dMOFS+ZEb2uGusytc9qBMfqBups3S+trJufhqFFoVZAK8
TsZMHrt4A788MMImKK44162j9ouLrYUQzbNuAEodnsvoWaB6rbZXTwWhCuRc0anKEzLHuajLRZsD
YAfNEQzuT4EjP7SDp3kGHhpRE+hPEjXhsnlsVTwOyejyEtEN9acXqnIyyboA2vE2PeTlYo/NIRkp
LSMChP/K7QWxaAu5VJwBXGHqXdR8jxLqS3rz7F4M4b9r00jJpkWFIdntfzVb/PCkPlm7bmc9UI+m
2ynmCo2LdqXezV1dAG3y+5fugGdNr9lbX1n3f+5XtS0/Xne+7XbGFSAX+7omCqJaPgMyQZpyZ+Fk
PZd46ROeB0xqVjurc62PVPPL9gFb4XIhsctDMMpM2DoVCUzzxIiTgp49gqAfVafYRUg0LiYWRRro
QgMrBz+9Y8e58rRdYA87mpaF3EIuQBaGVZZ6C6zRkRs7fPxNeQjdbah6iS7mr5yS+DChjgEXHgVl
kqDqhrXsjEPfOKN531NiyptBarVdXDyMtVRLNAVGVePNgE8R8lWCvSW/uVZWAFy8iMDjFRodbGjM
51b9IsrHQTw24c0yvgid6QbGUZcPhO8T68a/b9dVp+ayBqPUXVmgPTT2gl10Fm1hmpdtets51Y6W
pdlM2C6malwCVS9x2Q/i2UF6D88wznIjH1gkptnRNpskIBZtMd0E2XzDlC5M5lybGO3BzVkbbnNQ
9uGz8GJ8yV7ij5A+3iVo3RreVSpZgXInYELhESxIDZxlamwNHLshOrVSkteOhaa3LnOxjXP7BsKC
FriJ2KEOdmZjG/6yt7Bx4E/V/hHz2t+EkQsidwoaa2zKeIFhKhvVrzDTXt1IumvtmmPkkfc2ZR93
JFIrDcK5BFoLv5wONWKysaC7jtHeynZ8T97Z2+WGy8adP2pWqePQFYOSjUBskGehSwxNNb9JiwuP
FhHaDil/LeZ5sVdgIGVedFnE9snVizk8dal3/Xhvn+7L73NX6ahJdSwlMKaXdlN+kGdfrHb/DoK7
PCFtrAn6wHaoekjyH4ZuZzl1QRNecM7uVstkxLnZCxUwzOfhs37MQUs52G1i60/l4Tzr857SxcoH
2LKu8Ky80JOuBV6Z7of+pe7fUw5e/T4XHNJaamSoUGA+y/zaBR9L+adWP1/flr+5gi9bz0UGtSv0
NJngWrXH0ovUK587MLGlBxkSp8YrxWhPeRoXFiZVC/UlYp5W/BSn0JkWrxx+XLeJOi1cMFBbPOjU
EzDk9G7R/LKj8lzCz/hR2qATskxqANB9jh/xmOfFR+3OSm3GWtadrAeFun3Z+bsSvvnGG3QOWVki
wRHGI0aHce2WTnhCNyLaraPj+1KkvzyCJ3pok2zshwhgkoDcwi/0ym6o7jLCDXiyh1w38rpUsYJV
c5ijY6KKtgQdvet+QMVomTnK6nyCmjxXZBbWMBSKZwi0feUncCJg2hqa8BiuEql3enYgr+0TFxDS
QV/0XAJgP36p9c+NpNjV8kUq/euGMQe+BsPFhUWVFnGwsEOJmtjL9EkK0Fzp55g/iS2o1Hxuxo/X
Aant4oLEUJtoNkhhV2p9EqN9rGAQj9wu4tjKfGjAl3eRSIhEYvbJKH6MVDQl3YGLC0ZllU3PwulZ
Ox0t+PDs3jdtJnQhvVbu9TUjfIHvqzHzXrLA2YnAGp0W5aAEn9L2bowIH6dQuAQ5MMZE0pnHmWXj
SOKjEqrg4/Al+em6NdQ9wXfVJLlkoK8A5qS/ZmcCT0a/6/ZoievQEA+le3d6JQAJd+CHB+t2GPOc
HV711KN2CqV71/w4/5B2g8felNVHiuWJcHKF/UGraGFO+MTWTAAmkvxQm9ENymj3Qk5+YBPBXOGC
RNdP+dyG51x8gkISdJe9+R7iX/DCzJmIFILcNy5WTLLQg5IIVg2fpd5mmXjiaqHd+qzBBsk43X/F
zumb6KSBDwuiZmi/5qtAnVXqehXg87RCdFLSZzl6hv9by2lOP3Stf91NNr1kBcYWe7Vpam1qspCi
IphkX8T2vs/e006z+n0ubR1zHVkrqzjGgeU10nOQepmAQSf5WIvfrpuyXV9aYXEOuHSmXMg6sIbv
BqipoNvZOuhTfhhf++/WhzHyQqdxhHfQKeKRAnOMTGRIxoZx/rho8VwJVoYvGf17Ct6RznmPXSsA
zgXZQ31dKCiqijvps57ZOniqKkxVB/vqJf2Brtq9emcdqCdadie9ccMVKndnte3clpicRPIMDQGQ
DFjGk966hemr6st1Azd9cIXEXVytHhszyPuQnTV3QfylyDIiyG9GphUAd3Fl1TLLdc4WEDdWMLlT
X3riTCmbbYeKCwxf44lwrccNWBpQACkO6EpqwZSgQ6X0cYEEdqnYmLd/V/ljBcldX/HYCGZdYpNy
FLHiV3W+C8eQWD3CETQuRCRiXIzQgVOcqDvmyj3jx5VBn57cFuOH646wXfRYmcNFC6VM09Qoz+Wq
xQ9v2h1InjDhF93QY+GUVVywKCW1TPIcUFn8tYT+OvRNBr9EKbr8ShhFuLfGxYd5LPJECYG0fJ8d
poiZn4pv2SfQ6Tt4BvwQhDbVJkkhcgEjDPqqD9iBauWdGt92ZJ8D2/IrsYEf32/NUh61c8g7D2PG
XvfJOIE62Rf3Idn0uf2otPIKLj4UOZqRF2bOEOJgsWECyIviOS7CZ4hu6wDFIxM18sVOzjUTuZih
GFZSz+L5MA8uBvKOgRs7yrH203uy+sb24wqWzgrWq0s4qqZqzGtgVW53XtD8yLRbBgdz3besAMdY
gKk+i+10HuNyBmbI0QR2Dmcr1DIM28zS0K0r7pbvbOKq248Pk5PdaY64J1852dF9a+MFjTtvai3X
5iJgvFXpben77z6F+SF66X6x563Qp4ji/sZrLoD8sZsxqRmxeXzGf5LusaCvxU3AEu7Fy7x+331P
qefV7XvmAsmdO7WrjajHYXeUZXGt+QbjRG79LroTebVv3MVcShicKhUYNoBqu3lKXMxBa3hjQr3G
TlJbfZx3RASj9o47gLIRSnH8G1H4ruDtIjyhxZdVh9mJNx/nnLhyznSmb7zFAJ+RiB5V8Gtz91pZ
x1maRlhJ9YNyAKkr0u7lW/BDeSz2rc/aPxqcCXGvjOQk0eYerpC5267NlbxeEiAbqN4Ij4tc2hIl
7klhcNfcgDEB2Spwo4rLQS/Qyxd5UvPl+qZRGNx5wyt8UkY9MCThWKGtbs5PvUoEyc07dLVW7G9Y
RZBQGutSZ/xXtWV5uukq011l+dByuklk4t1xO1qtsLizFQZDKfQJ7GFcW4wzQbjTXdVmpFDxu5jq
5BUYd8QKbaqreQLYEJt2gfQjEjxF+HF9h6jV404VBnqyQK8Bkig/w+xn2PkYxAoD1B9M/zoS5Qvc
XSa1c2cqI5DAaNkHv+r2kFofr0Nsh9vLkvGMFtUkd9WY4Q6LM3tyg2PrlCAzty1v9NlphZSwT1UL
t9PFFSYXJdSqKvVFg/9ltxUGD4JDd1ygPCnbkUdptVP+x6uGyEMXN0oC+5Lb+E70FDAFT8f8gMwb
eivUACzbkLfhD0PXIKiDNBk/ez1LclXLOUoAyaHDO6rghQdQMh7fNUfBZrt/w/AfLIUWTWDVQmYa
pX7fHeviQDjFZp64AuA2qImGAuVv2KE8NbfxTX0SH7IZZf4zB4RHkdr/zR5d7OFid2OoJRj5WM4W
MoY1LziUo9140VdIofr/IMXYvBdX5nFxXIoKLZ17mAeJpwpzebUTuUNuB8bu96BI4FG9LCwmXHEM
jYvqTRQLqbZgx4zwsVSfyvGTDJ4QsbZnqAqiK5zYv+3AcVlQLsCbUWOJjYoFhQh1dNZrTk+ZO9kC
61mIPBkze6GbOddRt+PiBZSL9BCBkssGAtuQOwOXRzXbgmjY1bxT0tYW1NfrYKTPcKG+Zol3oAMt
OrBvC2lvePGBveo36L+jzvXmeoKvS4KSoYSeP24929SYNLEAWC0fw/RbHXuKTrypbhu0wuCWrzKb
VI5MYGCuPfiwuKiBHcOf0uTNPsvWlM4lVpAyilvBCjfLUCfwyRClqV28jxxpP92kDkSwmdil5kSg
qXDI4L8Ja4GFTARLFCjJudiSDOaSRXGP2NKx5idmaOJLkNq0ByjYgxXo92cTibt56Fe4XJDpp7iw
jHlEInIv+ek+/aAWjvgET2XfaSfdsN/3oWYpOljXLdBT8dRUSdnltZJOsFSy/1fVbG6KyJk8yLR/
ID9HN6P2BY+/ykuh1KQ5Bp50//vlgIkqKjvRlVHCeteRWIFx22hpYTBrOsAMKbR705WHD1JFvfJs
ZgpQGUQTuYmZGihh/pmp5lGMh/oUzhJJLpugTvzmZmAjiuwmokzaLASChlJimqKiAjqiP9H0bhHN
wAK/kvihc7tD5g83zY3w0nnsAKqhTZHpbiZfK0C+maZdQPDVJgBsK7wvMQ1TViOpIr/1W3y/4IFJ
O1BXEbtq+KtojcltXGWOYxgz8oxwUl1dbD42c0g1CrBYdQ2DO2sN6FOMDm2xyIPCvXJgD2c6muXs
8Nih9mON8MjUje+pDaRM47yllqoQJLhYTh0DNdZY3ZgBJSuzFb3Wq8dd5KFVqmjkAESat3apPQy1
YgcRyWq3FazWMPyFIyazruaAgUCqfmTzE9Uns/Azm7GHggtBsUcyadgKH2tM7gJqQ9ESUsZF0/kR
aNrOvWviQxC6wb0IbnZqKGUrV17DcddPGC3mEAmASw6Kf54+9oUdXS+mNoz7WsP8WDFrGVxRGW/C
3k3aW4MUeqV2i4sbIHCWtbJiu/VL3RUfx13gWk58m8a/eXZcaukIm/g+nDFSpamcgWe0x2oAq+JR
pj49iRPM39JSYA2CWgCi6yS7Dn505YuluYVwuJ6EUJZwgSLX5XK0KrY74dcsvZ9B+r5YjX0dhPA0
vummHkGBWZewZZFj2+z83BCgD3InaoZbZA9qW9uSQWRzlF1cmICedhQlzCO69nNQo7VVds3u5bpZ
RLR7w9Q3Z6aYxFi7MhrcACyszbK7jkDdTzIXEsJYMHKLQegn+Rgc4QmO6WrgMBk8fED7ITk/u/Wd
tAoKPOmvksxptkQAXBIoby7NnQn2ckvG/KWe7Sdx3hmjSBhJLSMXIIQi6SSrBmSR+1l0n1E9RJRJ
XHBIjVjqOwWuECm/pnKfjU+gtY/b2i8VV46oh8XNx/TVCvLtN1NZG6bQsyj+X1WXTNupD6ob30Jt
GtcWvqeN177YE55ChECeGUY0IYq5MGrK1pu99KaAmEzuZDcQ6wURqzXa//Kq59ty9ElK9YERsUrx
1yr4lFFD8ET84xNPvLvUQTjCK0Yd4uuTu8i9p+ZOTvVUEt7HN98IYREItYLtMtLb1DrVPZWKEbc6
33WDIZMhrtj9p56YxGe7Mx4hfM74V3UkEmCouO4IlD1cxMB0eG+mGfbFSCQIqzlVQjUFbH8TXLJ0
hUscqixejIHFCIwl/FZvuBEPTLthJl+/tsO4iQFWHY8zUIr484Mg7jJREzpAZbnf5YcUTV8iUSDf
XrALBBd+mqIxonRALVQw70cwGI/P1zfk/A3xNhe/AHDxJ2nztIt6ACQHRic37H9PGaeuRtzl20fm
LyBeuEBKEuTE7C5XUSu02s94XHDK6UaN/OsWESvGvzGBzrqYUbjAV1r9olvHgrr1KDu4nKSUIkM3
etgRdDnS7F+JNTkpGIVqSpSZec+VnTG5z5WmmBY0twAobTO7CfwpOU6ppxlPM6lIsOnImiwqqHoa
YE5k/7968YmW2TTFCGEm+FIdCjfEjABeA0HuB5K1Bp+3ud/HPll739ypFSoXDFJIM89hAlRQTZXz
ubQLJmF7vk9LO49t5ciAqeR4QytTN5QVKndooypsNYlRKJZe74keOvtBluP1p9CDRptyEk6Klxyl
7h5z6B+veya1ytxZHoVOLAQd9kbt51xDM28EfRwqoG9Nwa3N486zLJZ9PLFFTQ7pvga7K/g+MOUh
7qmXeMIa/pUBvNb/9ZlWfJ3GH0H+Go4v1xdss+i5Moafc+vxVBx0GvZqdBg7OBpSEMt/t9ZaLtUT
upmJXRyDb4haRrUVypStnLi4dbHDcLorpU+QA0u6x2WgUqLNm3cFxx1vQ2vCJIlgW3LbleAUKUB9
rhiorTKvtw6UShdx2PgnhqwXlykaYJ1kpIdBik5QDyMud8ojuChShGIpLJB4B63x7WjcGtJxUZ6u
ewQFwYUMYRFUaWQQ8fSsRffzcqcPlNNRGFyAAGdxFZciVqr7DDpojLsH7hTaMTh6zjvjVngZpMrP
FCYXGqYqiKMoB+bcgxm+SB0rD+2O+tbYrmCufI4LDlJpTLMUAuZ/rf7psxLa4N7wdL/Z4Q2Bsos6
wXwPVBV0Zbfo2LDstjhoGK+EDt1xdFnLLipHznXv2LwxNQ3ajjoo/lEV/vMaU5ZB71tWFhPyxNWF
R7H+EM+fi2Uf1RTHzN8YdsFi5211ZVZlFVVliNtZ2JuVw4pww148TKx6L4PDhPqg2Q5OFzjubAWo
BZvW+csXVSoZnacK5jSmowxRt+5GMH9eX0h2jN6kHquF5I7ZFJlynhkwLgP5eb/cV/BKUUZjHqUY
tO33F7O4s1Za7ShlLCqN8z4vPUP9HFClqu3Ad4Hgjtay1NoYs7plrRwV6TjG/vW1+ptDdQHgDlUj
do3ZBgBQnuYj0yJiSYz8lB7YIxn9DEEsGV/dE0xRbxoWnkDdbVvKSyUWbjX9u5PE1/e6yEwh8sRy
T1nZmfWPCCLsUeOIs+RKZH2UPSlc8TZ+si5a0npUVBxbPDYGO9ZIq7tjdhaGE1xSQG373v1ru/hy
3ygJUp6wLEzBM5jmMwkLwxs/s44Pmnpoc3peuZykN7N2U9iaagTbRrgGU6IGQYbTSJ5q6/bsDo/N
LqrtoSJuYio68cW/uMkkQ4sB2/lVjOSC9bUop94t7vC4D/LO60eAckkuXJSKkrL9Rlmu1mwBLLFo
W+ioPvztc2xCl1EDf5fKf9eJzWDETcW6ncJvJvrvA6rWcj45b/3wgsA8ZxXSg0WN8zZH132QnjnO
x13tCNA0QX8CCIOGPcTZ3dlVvs74NnGmU+TF72IaxjTVX0ZyN1gX1ZleKDCy/gXSIEcDZSgTp0kH
NGXKLqPsozp4qWVl/78y2sytsQ0Z4lS96vKLvBC+waLftUVlvrP6fcFsS1XJ8fsD1CYKHyyyPpsx
pV63t13wsnCcC0b5pI5SC5gGSgZy/JKrqOU3T9f9/G9C/QWFu64ydZqjdgHK6DB9O7QmuCH6ZSO7
ylDJzLxxP07edcztnOYCyV1fetjH8sTcnk0yBl3mCMtrXbtFa7o6pTX/N2HjAsZdZUoIFZ5uRu1k
Ct30LGGFr2I3UDxrV/vo9Ntdt41aT74lIbBaNEqyGZRgsq17RjYdH6FH4hSzzZiDUp98UmcH6Io7
Wtzz9rLoRmQwd5QrZ/xVyWgwSb0Bk/1LehTBPhd5VOZGeCbfYagVvWxqM0Psntv6hw5Ck3ImqoTU
xvHCgXOUZLHKOlv10+JrvrTHd/8xPYgIGQUYWoht275C/3ITi4sZQhoNlWbCTZhol+hlrv6qgzhV
hiZi8EgFKNJJuAhSqDX0wWK2gGBMOctlOrkT3DZwSlCK0sRtlItwoUTvBwPnHNahqxYTtqwUNgp2
/V34wMgyAi9oqdt6OwG6rCcfVupGage2nsmt5MteeuxR74CygYqPsiEhAvK2r6CHxZQ0dMzI5wLZ
KiL3VtM3ExtnYILrTNGyxHoaJxa/ih3JKL/pKys0Ln7lrZApTQy05Wk+fyaZD/P95MBXQC35rrO2
AuPily6B6iQbGViTeFrkCZoAAoWf191/80BfQPgEvA7NMDMXDNiE3W2eP6qzb1BVf2qP+Pw7Lcb/
tkBXlt2+sMCIaqzTzUiKWSCm1m3zkl6ZxGU+mjpNWW/BJBVUo/1u2Es7AeM7VGPy9lFe4bCjt3K9
aRil3jo/NtwyFkYFCokReiHSW8Y5W+yoWVcSjwtUcqRWYWfALubq8gssuxGcKLMLNuO9g9w2GRo3
y6+YG9YUqKBalsZZqA1NnatMKqKDLG0Omrh/TNq6GaZWSJxtJVRrKrEGKXr3ffSSHywXYWJ8be8s
Xrf7B235LO69uTpXgFwc1nPLLDQGyN5whf3/eggzTOijJju70gmSqHuZ1LDfjCArXC4eZ2hClZMK
uL9fqFiTWHpmwo28jGawZst2zUouFgdSkUYFI2mXdyM+D+td1ToFaEL3o884wcPU0enJzs2QsjKR
C5KKoc5C2AJUkmW7RxapfBdNgqJ2+2F0BcIFx0qD0lfGJDCM+8WNzu6S3TAlgtineM4Je95U/ZRK
VeoJUFPxKqt3unUSc2JIaTNkXazRuUROyzJM2rB9SlBWbKFOMUKEiu4PI9xB5yKjLM39VGGUzRmj
Y20elph6r6EAuIBh5GZaSQGeARq3B3clWt0CN/mmSmdJiuREciZRW8OFjUSvon5QcJp+D1y1duKr
r6Kwa12MGvjRl9CVHizRvX5lMv+9cqh4mvZlTMwoYEdYKtBc0DyY8WCD5UrLHgPle1jtr6Nth/2V
b3ARQyzmWJvYpsk7TOzjiS/fhSem2s0oUJOf78tQDR3qwioKE0ip/rzW8rIIg6pB/UO7Pw+xgUtE
P8hPyR0rc2c74yNh32a+uMLjnDKptVqU8NXumJnL7mvzUEDOBNLxLEE1KWaWbQ9FTy7SRRO65Fzc
MMdoacsCq6miqbTpv5aUXt+mS5qypUsq6O7QV/fn8kFXTtACDUc5DD5V/QPY4fGhSybZm9fICoWL
sVmSJaMIukcEjAVJNjqpvfGh8VhTKebMH69v0eaarcC4NYO4u27lAguA0oumnXqd+P2NJTNRVdRl
aHyI5htykqhDk0MRo/40dIdYuZumvZ4f/m8T/oDgD5EC2s84AoQqfRTKBhTdhBtvrJGJXVXxD930
Gv/NKtRlV6f4KHJQvNlrVXfXDaTEx8amWyLooyEfDJVXiGb96Vpq04+91Isiqk+zM4OgNTw2N53N
2oEScu6O/RgX5SwRowHgq9Z1xeBfxOfCbCGlborwsHgv7WNcSaxHn+xg2Mj8LMjviZjvV3WMIXDn
pQhxiIRWEp28ASm2X2AkDnXlGzl0DUxP+wU+48gQt7WQUBEBD46lQi+Fv27FyZqttNLhcL7i51AI
MBpn2WnH0p336bfu9brvbXWWWqoimiKe8SzGov7nvkVG1056OEpOFHXSx9Q0CuWoTQnGY0IxfW3U
oUvseJr6xO/rJPzUW7kp2AtaXl8CIZ3QX5RKI94Zi6Y0/QJzTKJ9/Q9kS/zHVqsi+HAxtiOJumRA
HuHPvy+v4zpUx653kgiJtwyyHqtGofhkjrUz6QRZ1ZvDzoFxThyI4VKNc987jXEQOk80f3UtMVb+
dsH/wJBEjqsiN+NOXBoYpH9JhnM3QuS2gq26+S1TddQ7TASSb6hvIgAHyt2bSirXdVAC1NqnL/lL
8bFFB3Hkpg5ef7Kv/ySde/sewyDhvnAu0UKaw9Z69QUq4K1OLeWqhxyOuZNc0KdFtn6Ikf78h7Tr
2o0cV6JfJECBSq+SWupu5zAz9rwIk6ycs77+Hnp2p2Wa27zrXWCBe7GATxdVVSxWOEU7USNf8quH
4V/HI6+gIJDATiZEB+88XRjNfRg2g6tith3FYqwDSH3LWxRnwuaLAFTDH0itMpj07DeCGrKRWeGA
pcu6GZgPVqDCR5i7IncxQkhzqzHWB563Ca6aojbzt5TM0TZru9apBES7VKSbyOhLV7Hi+aZus3+9
rIsRjnEPRimBjN0AFFEfLVl1zFA4WvbOyTIQjJPNCmOtQJoLCMPLPv/e4LAgdWU0Hma2QWasCKyc
b4Kb82N8CkECUJNGICoPdLysCwjs7/F3+530jBWTh//2vRi3MrWYeugm4EVN5mjETewcSx4FSkH/
yDtHiR3uCq5fcIez9wbRsgxsoyUcJR312vdYTI8Rzr0or8/1JBsYen1ttH0a06pTCGBq6bhGz1r2
+fxZvX88U3XYADDPtLFMsbcrBMCYvw5MY33IlaH8NcAj+jIiaRjbjWcyTroFsAEtgr2GboJZMIDy
PsH4Ko9BsNoH16ytMh9/yAdJGa0KEMdTwUAPIlTBJU+Uh+N6Buy7/wuMHTqYVg0kfivAKuk2r/eF
9hIK37XvApS3ArETBmVUDNo4AaP3ph2l4M+u9B3I2g4pSIFEvY/8a2QjEaNvmWyttZ3Bo9PEota9
9hFkATanRxhseKTjiyDMOog6FLlRxwaVUcJ+iKcMs0qw2KyaHTNZdkk1q04+VC76xL2UiLbwidSE
nT9ILRPxVwrE8lLC/BrK0VFQtk5xQAfDvv4lKghSv/3eW5wUhblCImPR1dTC7bzKIHE2b4mFOYTx
mOUi5n++hZ2AmAvEltWlKGTIZZdG64xWd4ENRCKfIVJJ5gqpi3JG/ggg+lyZFxkxSx88UpMrzVLl
YE3e41LEvTuP3S+CrZ27LMkqV5ZjrOVbQgFfp0he5m7BSL2NKBU/pY2J0zST07WBwENyL8yNcjIe
JU3VtgS52uAmKHC2GEsd7kEWEyT4/8jWUjpLUdsJ/2758xHZ3T1LLneg2oG20CHEVr+d59QbVTOY
h3VX2Kh8dqbTSIK8o+AkCROzzoZh2I0JP1PERSCPo69biys4Sr6/tC3LwOPVVNkHXtIMcbfINJOP
8nvs6sgJ3zWBvbOvosJNfs4FBqT/H4oOfghinIAZNQFnTKZiKQY0NnaUyJMUcP6gSONL95k76xcr
OvI/kGKlnhszE7oFUlqCRU9v7+6sHzV5bKA4FcgIQOAWiuyQ61U2AMx1mvf2mEglALQHEFkUTukV
jZOAtKbB3o0wcXoXC4Pu80+iYhBXPze4jDebrXmZloKGkHTDIlLU4KzZ/x8TDVyV3OAwzmzQtMmO
FOAsxP+93gE7RVOv3Q0gCQAXPqUZNH8KdJQHiuSNZdB/QdXBgBakiebSkHo3jXbqEQm1dR8+Ljeg
T1582rkhKlG+546DmmwBGW86EUtVJAlMf5Q3rtspPghJHOm+xjqGq+p1n+lwgf1xuyh2hcEFV1js
ynzlmDBtNsHbl4M9Rxmwk5f2UvHSp+RoHNZAwaBreZ/v0q//ulufCrsBZOKLNU7nNo4BWHd30XjX
zb/Ofz5eJLH9+4zNJc2IRMqEv6+CvRbd9H22N5evmXqPR6N3HornzGxNR5aEyNhXyqaPlXAJI1OF
ohQxSq4V2dlJeDV33e48DNd3bXDYXiKtTzu9SLBLl1ylB9qGG/vaPeaXtCvtNUslPZaiaVq+WmCk
zdAshaCu/dZzGXIeKSEpBneeH0rrehXtn3k/nEfVAOlRArowHTTUjAexO1VWwJyLi2D6IncvluWS
8Mekf5kUy22n/UwqJ6kLwQfjn+QGlTHtaUWLiNYDtTuWl+tldyW5mNWjjL0aKmx0fWEnIiPmKskG
kjnJrI3aeOrw4omX62nwJPlRiQRZGBEEc7etbSUXPZVqKvtnpVY/EXv2prgV6CHXsjaSMGFQgo1g
ZmVAJ6Tkvqo+2ZaXxf6YHaUpOK/wAnnYR1Udd6WSmAAqtR+01WUEjb0ozcmN/zcKyL6qxl7TannA
oaWXE4blSr/fF0+U8KYNbE/EisA1p9PRsUPbi2qF4WADLB8CW71Z03/dJfdqTmCVQvYPURWbjBik
FBnHMMcj3m++Ubr1zB2wogHcgjSNXeuCOI4Xd9jgdfobjnHiRhLS9VH4QqOJJTj5o9ne1/JNmglK
yNxj0+EhUBAwLIV9yifG3OVyjjC4aXt0O/XONPofULUTAqtqIG7rjI4AoQqri85UHuU+9VJVFpgO
V6M3MExoHfZra8kZYNpcf8zS1kukBRR483I4Lw7fwW2AmA+TaPNfEaf50Jr733dF75iGVyVO+Q2D
7+CIWwXpPb5wtkr/IQiZ6H/fZKjaxu5DPNuRYFfnQ4aXHomlu7lVBF0eXJ2zDNQlZEVXLJajypzH
cADfOs6wGEFh1u1kOTusY+vl0fogOEbe+9Y+YbH0VGYZGfHQpwMerUrqWHmxr6xyrxTkciCzb/Xq
JemH46BEWMuOrXqLus9HIrBpzrEasooqjG3qGopTzMWB+uhC5qpEdIGd4tJKHJSEtF7w5nvfUEDk
NyjM3aFJfVotI0V5WZD+Q9XAr0CA9xk8J1hqr95HX84fLV8q0yaImtDyw5r0Gna1YYc5WK37xunb
yV3iXRn//E8grFVHmV1bSVv04L35ZUyHtf0uieh9OdqIc/sjB3t9KBPa5fMFcthp6djm17T5scRf
+1BwtfPipDc4jEHPwzTKMxVlxAOITuLVu4Z2FAr7+zi+9g0QEzebmtWZtg6BlM5rmgPJ7s5/E96F
+waA/oCNm1BGmeTWAklAqXP3e5isvqhf5l0PvkVRxYbnCBG86iYazBQNfPGMONpcWpK1EvqmUnz6
0JfnoLwA5zjivMRDo9ucOqrguuIakyJrOvgyUUh+1y0TDVmzmCRDRuiuolMuu/C2wqLbB+WIwZCr
+JMtyHVzIjJji8coh9r309Jm+GZR8avKgyW8n0CQppS7YQyd85+Pp+9bKOY8q6VsNaUHVJx+tSQw
AoaaY2NeszUEQDw9pE4PCSIbTUfso2rQVlPNCNREKhp/atJ7a7Iez8vC80EbCPY9NRAZtcwWPg8J
YEdKOuwswh1pCwttAlHYiYwxrsIyy4EzomO29NYL6R7Um9gl5IZO6uRfp8oTJQ5FkIxGjOlg5RYV
bVjuOvlaTwSX0nuOCdwXioIHry6bGpommFtpGsewrzuoeHpQfOK2D8ldEcRffo9IRJhpVGBgodsK
4jReWeINLnNPzW2P3as1cI1PyzEM0EWK5jdaUMdmF/1u3smX4nlUTpYLmJpFIK+poDeE8VhkXnvD
hM7TLJe2z7Ajk3a9iEoD3G+moI/HxDYm22Rr6Bj5TsJ2rKDxQ+yS5tFoY/e8wvMd0waC/oSN762b
KDONgUJcUC4kbY97ZJ9AERev8GQhRSrXL23gmIMz1mRczKzu3RZ8J81cOJJ+QEXOISmosUbR1kf6
6ZnSCj7T6fyo69oINy2KHuXUzHTlJyWDm1+IcZjr44ocwqKLeJ6499gWjrGAxTSLLilwlnKw/KaY
LgLjMlGd3zeZMDtITfadeGDvxHPLQHDNRkxRqvepJUEL6abjAnWqQgeZteWM1zT7aY8iXeF+PKQD
dfhe0D+xSetE7SOMAKQ9nRWlL2N0dsSPqwcmX3ThT8/hXie+dowvWgwMnVdTETKjpbGEZbGKCmQj
Xt1RUY9dgoXtunFsYjABEF1we3KvgY2gjJZWaBHAxhXAKXLitNnDiB1blkg5+eqCGEQFj69JmyPf
audM4qHWI1TDJjABOLR7DiNevo4FA68FaVFmnutMCAHbEVgiQAfEaGc1Kj2qDhBqLKbdZKS7qSsE
7z0+hKXKsok2SkVmzi1p5y4eVtzQCx5j6XgPRv6PxADIev+NwFj0moIX7DV+txEDSJnhSqklEILv
EjcYzEFJWBRnZhak6P31qbqmQyaj6UQH2c9uR0x7JF8+oNwbPOYC05UItLYFvFSIEVCjyJy6vZfK
lyG+nEShNjdW20AxKpePihIpNkSro+/NCO6+6nnpMYZafjovkkAR2FfyinXOYUpDNRL5mXnopfvz
f59roGht1VBBszVwn7w1HTIuVl3n0GU9tndgoseZ2VVgm9LDeRy+jW6AGMcTxTnaUWPsQVx/rH4C
bqm8CUoLE2mVP+3tx0kW+FiRYIwFZVrVRH0BwaRucoq8cBIkH0UjaVxvuhGKMaI6VPNM7wCS13cm
1lRrGCrVH8cIrDjD4/kD5CrCBoqxpbBDk7vS4vyqzg/bm7kX1PiFH4gxntSusrrNAdBRLjVsyURb
9fX4+oGSB9HGcpE0jPkkfYPN2wrA5DXVg2XVn3tTEi7F4l7rpzN7RxooYauobgOF0pVSkbLGyVCK
aA509FfEDcLXOMTseAljmQNb249jI2qllr5M7Wsljj3SeUP2r6cd6NtAP4FQkTeBWNU0TV0M8Adp
c7jJpkfd/pDdnAAYh7BMRGpCGiCkGiikFkfJdzG295xXZtFRMc5gzqJiSukjnixBM18n+tfyx3kE
roJhokZT8azQdZZcuGxsLdIthMeLVjka0tqVJHqmcSFs1TIsBHJYIcDocN70WdXTK6DbJdd0sjz1
sk/1RY/1UyUmacpPokcMNwg/AbJvaiNWkwmMmwAsJr822xurSbxuSF29L1SnK2MvHFZRbY170W1A
mbR61JCWzCnu1Dq6n9Xvth25Eaa8hC2zXFe6wWEUey4VTe5o6iqSryw8cXU05lS3nb3Pc9E82Xsa
Y2pENvoxsUcZOXWdcXXK3JtTHVOZfsx+RdcHJDtKQjB41WNxKQ+gj6CLo7vKO6+U/A94wmU0Bqk7
dWkX4K6gIh90xcmw3qIowFeJudDlxhYeKj8CO0nKjlLO/aDmXQozMGOnxD6s2o89yY0u8Wake0LK
QJQc4Vr2BpBRlymvhrGhz9JIe1ykxMkG7OMTVCn4V9UGhNEV1A0qWS3o2xd+XfM7NzzU+x8VvPoH
hlHf6orB+MOkNep0RF3MXarbQcb84fRlnkSVUr4rAXWqrKGh1mDfn+bcg5ncbAESH+X+2JaCZxj3
xDAnpZgI9PDmZPMfWBq+DGnTv76QdgT9rTOSE+jlOxSIvoT9rfRM2Of0Fo2Ku7mkoinViSVBHOWG
DuqXfv3KQPA6JiEl7sfSO1tAJthbmmUkYzSgwlJdVOV9KbrauXa0BWACPQRfazxOHdW4yHAoRcro
aNf1bvDsY3Ujpn3hKcQWj4n2ULSJeisBnp2aWuMNupRcRlZXi1LOPHPd4jCe0EROpGlKHJwp3y/G
Xk59W/vIK3CLwXi9uk2LBt1PvWtdUdqj0l9lbABsflDayPkX8piixhquf/+DaMvsOJIuj3ESDjg9
3YlHp/hGPbyyt03HuDTvFDes0LSX+XrqiDID3JKIKmMtsaqhXwm29lbzB7ARVl3W0JggvtW8Kijh
nPz08+SFTgs6P+15/shDfgvJqMoY2rGqq8iVDWm/+isIM6+y2epEHoRv0yfJGE0ZxmIxlhWSyXe/
uRsKF8OXyAxXhxaihfeRiI+TNzVhbCVjFKdQoiqlDKBQTuluUKR92e40RQs6Pd5LpA7qeTo2ynyV
2Cn6MCJDcFv/gxr9EdmU337MFaXJRp6AT/mDW6/1R5/OS1du/T3cD08qCJ9aYZDHi4M2QpvMBQoC
kHKOCECL5keWfF7652G81smtQDiu4aPMj4FzhejoEn4rmy5XzdQTfM6wvh2rox1f9XNwPtrhXzon
DLZEPJRlYeg5roHJTR/pei3zXq2dck8NHyuvRNTtApHYcvGa2slSqIDLhm9gK3ZK5dibX/6jTEzo
UYdzO7byq0yzRz7nyNdSagAUmy7qQMhxTv/au4t0c4JM8BFOkjyMCr5SjJ7E6hgeQI0MEkHVScDl
J5qz4dvbBo25tmdlDMeJmri07xFWlV6YOvMdfc1ED/9+DBlxFTov/lZAdnVEZI8pMSb6tWLKh5c7
lKYoxoLzMMNu2ApsmqIpZF70vUVkfHNpxMhGDxCvXR7K8CUavif56lhR7ZploMz/nkWTkZBxzHMT
EmsaIOHi0lUSr9lPDFFW4FNHx7igLi5SfsY9j5WO+45+u6LGR1O/peH1KFpbwg1KNp+M8RmTPZlj
hTFft4KqI4tP3cd58xIgsDMZRZyB7nHGn8VO4gp7zJOPtOJsdIDN0WRynnYa1YHsc/pIwzhKerTq
oASiD7746kM1VRWxiG6oGig+2EpPIfVNN5Uq0imJg9Q3eNpDL+4d69n+pge0RK1+b1NPlF7ju17V
VLEkHSURna2IrHqn0OYMuN4jHfCfL8bIWa8pS0uJTSZtKfhu/Pj4hMdeldM4EUVJgdd7IIanlDqW
twY9uLqzW0oMJxSQ3r3vPOMGkLkmOzmbkC8AoArOMcqUtQZ2QNBeLArpuIa1AWIcfmR2+lIbAKq0
Z3XF6FN9yESULNw7f4PBuHndSiwL3HNQ+wkCJN+i6UsWJa6K6qAkzAlwbWwDxnj5ZEwQxrUAs9un
bH5UyPN5G+a2EagbAHqim9ffVFRKFOsAKPH8v1bd4br2MYmaXak34QMIQXxiOeazaIZXqIKMe6+i
epRLqoIYkXtY0dpOawzfa93pd9ltHxSdcHGv6LMxDp6QtCEgkcKFAhr8lk4FoTlouW7TqwYJHcGp
ckOBzakyDl5SG71KqUX3fvYt2WOHohd/0b/STFWMTQnOeTiR1jOuvjeWMRtloCnyix46ygLWE1OQ
xhEoIpudN7O2JOOrj7Lj62pKvmA9w+68GCKlYGmfR7uRrMWGHDH2E9kXtLxeYxCOdgfRUWXRVl6B
RliMs0AnhBE2uons1/zVrkZXC71xWfyx881E9Kym+nzGA7ILfuRVWoayh2gy+M51x7pDg7237qEW
4S67BKUwjRPRvuD/R49oMQ4EKSYS9SWAiVJfWhlaF6J1Zxejd/7bic6ScSPl3MqIBQADMpdjDOta
sMOqDdq12s3T4TwWX0+QeTOIotNCKGPKqtUMjYptMXi355g/26OPzB2Pmu7o6MIo/HAnfyRe2wAy
5qxPWP9WIg3sakrsDNItPIlTTvf/USzGjDOlC+t6AsrceFZg4wkGJrOf7eLSSIDuNCtEysHPgJwE
Y0O4HKvZQAT0epJhjJlvSsmcO9Ht6E7ecGjdxBN273AtQUMHmazgMYuGubcXjt4QcyE1tbqX8lJ7
og8JK3WiYL7vfBQXnyaPBj2laFsvV0E3sMyFY82rZdY5YMOReKn9WCChJJOboX2SRIwl/3CqJxFZ
/YytSjZHAxECiHR2q7c+dmD6g3ixa/zAYhkPXfKBQHm4N85GPlZFlSnOzQjy9UPx2dZs1xxVp00N
bCbOHdkC0YPRHosqOVZF5UlGcTVGokF77jW0+QmM/s4y5rqWlB6xfTtg50tVO7VwroeGiu8c6QmE
bbHQS6PvooaqTzYFY97viqncV0UcZNhZUUjgN07tXSXXgdJ0Tl0IWRJodHcOnwllJzMaiTbg29I9
qL/Zt41LOhxKnyQglxO9gbj37kZe5pKaTFPPMYhOGxV1cKQHmkf3gg+lPx+XJ9paiuqbyL8KdOnV
/25iwhlF2jadcMa4rIYX5bVY+koNn17TaTBRpVRgmq/mtIFDX2RUWNgSjgUMtmuEnyOjdXJddpIk
KCPRagmB+3mNhzdgmqQXS9PhPPsx3UuD7pRDclXG865VRJltgT28Ziw3UMa0zPFC5UqiFoueEHFK
xO2W1Dlv+qLjY7xNr+tTbveAmc1PuXyNJa8jtqymtrfoAuYwERLjYwZNL01M9yN5Peu7or2wtW92
avlz/sUsRBls7pMRj2EN/fxoCGBbnYw8k6QkRkARLldRvTilLTmZ9EWaL82pcOrpuZBvB1GQy/fc
Om1CQHkPvZXM204jHYalDR0tQpgoOZg+tTUr8UCR/bXB3HniD46xO//5uAa+gWQCtLk0FbWyATmY
i1cv/b6Zp/15CK4ibiDof98o4qKFC3Ip+G5pK+0Ns9i3pr6rU9FYtkgS5oqVSnOQpIxOmGipW2fY
mdGLSqMiSRhdn1VrHNQKEFGuXqhkvNQikDsMjeCxw38Vb06M0XTsTSt6I8OJdYtbHzQUYBcdgVFx
kL4Vh8gFIceNtWtFliySjrlAi/J1JhbS2XrioEPdKatdWX86rwz86PkkG8tpX/aNkU41ZJtv6BhG
Acbc9Et+8ZsxN/JFM0ACoVg+hbyK4wIc0VA+6apJv1fEHYRr/LgX1kYk5pLMIjXUOw029HvxwICZ
PfnWuKH952ICfb6aY6OCgoFfNDEzEQAh8xAXCENc5MQdSZOddH48/4n4R3ZCYMTJx9yWlhkICyYF
GumQybepJXKw/DM7gbCurl97LUyoq5NeaUWTo+U1ma/ddYc2AHXgl/My8etz+gmP8XNDpkVpX0Ao
NVCewoDWeFOsm8GyRcNBmKq4qgOS92AUBf7/oO8nYHraG++nrVanltSWwyv7yQQoeHVcupnltQMl
vRI5dCEg4wczElfzZOFku914mXwzQSxv76YfIEb3Kf0jRqzOH61IXRinmM1qk8whFVD3265zVlBL
dS/nMfhCoZnRAiWKqqiE8U24FctxSjTaU2HmWJWp7WPPdNUBCTswMHnlJ2GBixsBnBBZil3JbPNS
HZCMj0a9P5AiNw6EyPPqlPpKQKeppciMhxaWGLmtXM7NrgnXmji2molImrgx4+aXMBafWOGSz/Ri
S/SnqP6+YmFxJ11NyNILDpkPhOF+zcLmM7DNvlXVKlYro2ygObU33al35EjJQ7MgLB2wCnTe5KmY
TUox8SXA5R/1CZe57pbUIE1RAVcN6ExtEYT75pDCHkWFRK7vNE5AjBZRapWkwvyOK7WHttzrWSCQ
hGsLJwD2ctOkzl6SDABG5lhfk2vJwfYDPw8963I1wbPfgv+puxC9mPioFtExIo95NZYgaW6b0p5s
CQ+mPvTIWjsFAWNRI3DZ/MM7oTDakWHalMwlWG/KfHDAkryL80UQ+IgEYRRBietVlwpAoJ/PWZLA
nHIHkZxAz0UorBbUZW5pHY5LWq/T8DGbL/T4l0ARuKZkKrAji2gG6ALempKqD9qYS5CknY2jMne+
3BQXRjJbDjqNFy9OydMU2xe2IvuYl3vK6hX0m4vWeyEaw51hXEN3JjKyfash2srEE1/TMIeNf1Uw
sNGfvr2QYjIbKiJ9t1GfJTS5F1FQrKJLgfuU2aIw2tLirSbFBlAmt8kxt0b7CLNPttvvtByVTORn
hCTPIsEY7ZEVE3sfpBm1pO4pa6+N1AJnucjCeQmYrVyM8rRNJQ2LBZDWMwLr2McO3Wllf41+gqsS
PbKiMSWe1W3w2D7uJsTynUzCOeo6ViJkh94Wun2uSCBMVdH/riCgZD7VtKarXcwD3Eew+mTXBNhO
316Qx+KQ7pd9o+xEIQo9IzaJBQ6ZP4DMh8KS5qKWVAo4X42m5BRV5I3yN9X6apqfpZh4GY5VYJBc
5cBaCRC7IWuvWPS/b7R+JuoSShO+GzHdEV3+fo4WfMktol1jO5NP075lYGLfsQCYhwvu9j+OgMGN
6iLP0ygGI2A5OkpzlGTJMURNtCIQxqTJkP0F0iKtbGWBlL2kuaCGxMeg7Immjfb6dxMMazem0gyP
tixfVaTqQReyZj8EX4mniipN4vwGYbW9k7ICLEYAkYPuRbXc1+UZ18tNBYr4Q3vEa+pwHpFnXqpF
my5MQ6fNbW/VYijonEQMYhmpAhdFo+xrjLKch+Ae3AaC0fYC6R5blxPwH/eW188T3FP+zSynRIBD
/w5rVVtRGM9U50mu5DLlyFkPava96C/H6mCoEzzHo4S+4PNSCQ6OHRbQBxKGmQa0pP4pyy/xB6im
KIOfbMJY0ZjCNqGjUxVdVi3shiT1RbkOmH02MpFX4H+aEwgVcuMUUG5tR0sDSC8dp3BvmXsi2m3C
767ZCEJ/wwZjJcZgNTpUmjaE0nUWUvnKA1ZihWsckA/5mw0c4wr0MI5CJYVIq+pZaB5aOgxofv7I
tz8dG2M0ZtOSklCf1sh72zAxHh5/SLtOCIzNWLU5qWMGhNG+MvTbWRQx01N4byunv8/YiqQVhTTR
WNbQRmexwWdWY0jutouez58UP5P353NggJr5+mpsToYJoNZb/fxndSyCBHtu0Sl5pRwpeUVYOLqo
m5Bvm39LB+LGt6DFosRtR71o1KXOON9Mkkgsrp/eiKW+RZDX8i8/TZfz0Q6uWdnVF2he+IaxGs+6
LkyBc+NZqiaDhAbzeQipWZF60JQqaQSRVA1rzcvsfo07J5ZE+zN4J6cpBriCdLThKWxpH1zdIOaQ
UAMvVEQH7fiATbei0JgrimpYrwwm2ODDfJ2mbGUbM0m0VLpDy4lb95dDJgqxuG5H26AwXyhayiHr
2xVRfuwu2GZLdtEx/t6Dgfx12/FHimhbOKowGy/XmUkeqSWEUrvEl+TMiRfpIi2wx5DIbqSLdj0I
xWM9t53M4COCeHSpAE1x1RftbnXpFmLJ+1CfwlY6xodLWIFd2wOkI8FrN9VzFtQhiIOwRQ8ZtdjA
qvSmEGi8UETGk5d1nUZhBlDKMwKlD7CG6XdTpnQwH0UUeyKtZHx6oyn6IudAK+dqb6rxXW43jlSQ
X+cdItfANmrJOnZlSdsuxnfLtUutj5w6+XkegOfZt5+K8ezW2i9QfMhR93s1+byWOzm5kPrCPQ8j
OC42O9i0Yy5HHT2u/i6fbVfFC7rBY/o8Cve0Nk915vaoa2mUChWPv6ygs5+Dk1f35xFUniffvC/Z
ckKIp58+0Xf66CfX6g77WYyjcaf72dG+j75annSlH62L0rW95hEdFaC6x/8UvV+46d3tr2C91apa
s2bjV1hXmJRwmyD61KYg50RfWuXnQfnUCc1LJDjjsRorN7EHB5Az4rLxJjrKz0jrmthLgtK/b3uZ
aKCXGwtshWR8VjoaTWSOQMSCGsOZLylvNHZ6KeDBm3wpIJeZL9WOKnrfU8tlY50tLOO8IrnIxykE
LFl2oX7b2JWXtTM6Am7qUGDdXKvYPLIZl6VavW5KMx7ZZoik132IkVsRASMfAs9DUI7aiAWYz2b1
djaFIcb1Bjt147n0y15zJAxlnLcLrhuhk3kg7dG0dzTsqT3qSzUhRdGn0m5NJ1he62nLnTX/OA/E
lQdcupi3BY3bO2Lv3AgLuYzhSEbsISk7sElp1sFMRb0TXE+ygWH8bhuFM1o/AIOKohOOw0WutoIu
RREE43lTVQehBYXAkLwV/cwTUeDEreFpJyHYNye4bhE52bg8ej89UD9RPqJC8RA+jtgz1jzKl4WX
PIgKQYIPxDI59xE6jzHRi5AQHXSW5bX2joBv4LwW0LN5Z6MbyRj/h7pXp/UEIPKRBhjGQQ9oQ5co
SuPKgvWUWBiJShrGx99GaVFiV1NZwBX09dXY7DL7RYp+nZdEBME4OWxqIHkyACKeLzLsKYrvJ13U
lEZ/5rvT2ohBf8Mm2IxzzCXECzBAVNBYbn+o7qJd76AEObvgv4zc9FiJCDxEmIxrW6RJIbEG15Ze
9p68o7uTlfvQX7Hot8Usn3BmhZfNQY7+z6di4jHk6K02s4FHt2Aa92og3ahu7HbBuB+Phqc+odT4
/63zo7p27nQZV0EwT64kFU7XuCLB74XX8g1lJqQNSMJ+XN7tBPJKrCu0kH/G3ra331JeyViTFV6D
rnonbnFEzbp1tb10j2TZTgXdRe30QYc1I+JeYJ6kBFvJQGVlg8aabfJqrGiISImisvKw+t11dtde
ND8GcENQjnbhdnmef9yisZYx6VEPjlq011gHSzpEw0dUdAvAHOU8VNMIrrnfDwYwZAdz6jYY8AM3
Ie1ptq5T4p03du4bhag0c4plRCrywm+/nq62TRfBdbmx+SJJhlPE9n4B8YCm1Ae9cxT9wTTQVkGG
XZb5FTIsAnyet9niM2ea2nLdoPWGPswwg4p4qo+ejZ9GggzbvKOpiDQ6Tu1FKuqx5lnnFpc5amLK
7UwobrHu1uxpSu+G1ZnQlh/hR8SJe15MruZsTpnxPRUpk156/bCjN8xPddI75wG4RrgBYJ1Nn7Sd
FFHNmQZHU73KvEzHwhnV46ILSrzcweHt0THupUrKZQknYFX9/bAEqX60pedheC6UX3Xv53bsyeNt
nQiCE+4LYwvLRCemkkp2XQHWypzWy66nYN5L37BgTjnSHUKhKyrcCVSTbQWwVjTxkRSApuLpY+y0
nT+IojouG/lGKra7LQFTJmh7AEL3QHdYaGvv/r/IQaAhKhOgDFat5mUMIE3P0AAgX7XddQnlN9XK
ny1rf14f+WdnoyxiINWH9P9bt5LbHcrzBB0vBjpCwl9JsstjUTTJC7mIesJgJMqqKR3AK4ajWyCR
FO1iUHVbxuDl8XLXVMNulrqfWloKROPb8gmW8ZgT1sl2kwrY1r6R1BtTNNrI90ynv894xCorkhAN
PhAr1zzVfukIKLVnp44Ouu5iV7XAnPl6cYJjHGGnzlli2IBbKvAYYnniWlxo0q1qP5ah6CH7D7fN
CYzxg9hyWCpGjLNrdiNiMHAOeNp94/1FTCS6TrlKiOYNG4RtaO7UGdE07BNoJntBjQCdsJf9Ze2n
nnXA9OYwOQ2aoSK3ix3p9kMUOGSDy0gZp021Gs1KSwZ0jTx6wO/zix4DHnRCzzyIhsu4CrmBY3x/
OHbNuGoQs7BDd9CyizkzBDrP9/k6VkvSffW2xVZZDa1QjUqRsW7ncgX5fxMoi0ezp9gNfWyEVDC8
UJ1s0KiJbJ4HlRFZRofePcyXyxgoLtHCRpD2nrzWUfcTGtjOOyv+1bLBY66WdcEWlq5QoChXVmD6
+Q3mD63LFoDYf30lpY4iCHu4rktHAw96i2RUlhkNWUkmjbOi0ZJii4H98KAE5pHsP9Ith4r4HxhG
M/SxVKZiAsxgP4yrNw/3Hzq4EwDzoTBEmdmLDID2hxHQ143yJQLP2JMeSEF1M3wXrbrjJhC2EjFf
aurAWdpSwOIlrxwM5+8z2n7+3fAw/ufJfuT24LQNJF8gKNfGTifJktu0a2LN0QLcyY0f1TvK7DDv
rZ8UlHavEtkRfbt/UMo/Z8sS3BgLdtQZESApocjwQgfcLS9tX8krsAP+l/Ahx3WXGxmZ+1Qf53VS
qYzYYk7LTVVAx87LffuSPK4YFBNJyMUziIbMmWkRdKu+tfJkbSwyUL9VEXtv6+tRJwWW+Yq4rLif
ziQGHUTFP+wyJd3MFDLm8MapgcR4u+yyZfbOq8d7CMVCltFCpANOS7DcvJVktM0u0cZ6xMjibohv
zfLb+b///qTe/n3mIkvMJUqxRHp05eVQ5de0fzgUFbpFMjAuCXntPF80YHTVztARYoMt579JwXgj
ozfUMi6BAGY99D9rWKXsJeTfp5benhXjkqR+Gq3JBAoJum/hsUPXouS24EOhJAA/sMFS4Mr552aq
tBXTAN8i45HUzFZAbNTi3JS7Lr4tRRSbHD9ABfoDwJKtDPKSW0UHADnIwaqPeZvYJ956p92BOAml
lQ/4ureAjF2akpnEdvYK+Lsya8qudYlVcZ4GolvrXjtoj+c1g/MKegvJuJ6urLB2rABkelDd/5H2
Zc1x40i3v4gR3JdXrlWlXbIsyy+M9tIkuO/br/8Oyt0tCsIU7rUnJubFMXWUQCKRSGaeo3vkgURG
pPrqlSjmcD7hvEdisne1iYt1KIBk33TXy7E6UirfJLCCbfUsQJZPlbAUSI/O+3rce0wmPOQxiUGM
BkzF/mtuR1fpvpl9NA6/44mWjFFHKCOD253xRKdVzV7RodfRbzl4FlFzCOLJdgTvcK6/v6GwE//L
KqtZXABF3YJp+BkLP5nyt2iHwPhf29W9ZjdAUO4og2R+Sp7NH6PmUuneAj1X+Tdoroh6/DhPE2wS
pK3Q1ApWgQ8aDNpEymnKgFpck1sr3A6SZwXWzRRg5IaqWwk8nhvS8bWDakoozgf68HjLEAHbDJt1
ojMTmDjz9eNQuiuEpn8pxSmNK4pVXEfcgbLHzCzafloAWjmvlVVB/PHeSG/NVEAuz4cB27KlaAY0
JxhHtCVijXONEKzmf3fFtZUarl4BdJpEq0j/4A8nC4Tc/yCxw/yW0VQlxr8nNMgsoYGZou4KQyGR
7Jf4/vsbHTlwkR0a45iGQoymWWEJhEfAygCW21MHWl2IGqBtvBW8XrnnbAfG7FXsbLE1Z2CVGaqb
cm7c1iD+ZR/8+PJ/bw4TCrc170FhAwSwwMPDlzt8UQyqBM0B0xJmlfz1Mhz/hO0sYsKgpCaLkzbA
UzEaTTXA2yxAHHbtMH3QH6fXy3Ci9WNypnIpqqSmrDzDECTDnZ5/uvz7nPmI98vHJExgulTlsgcA
/b5T+VD5nt35XkeiYYZlWHmr5YrU6fhB483dmQxqLse0Hgm1aZvWANyUYOIAa6mrr5ITXDZPtHxM
GlWgy71YO0Cho9uT7Gtr+XIZgJ/X7NyBiRJbXPYThrmAECy+ijk129dudRdEg6ALLSJRlYS/dtDX
QWx38JWeWTutSCCZPSNUdFVbeksjNfjA2STeqGN+4bJp3LVzdEvFR1oqDsEcLGJVuixlgJql+6L4
Mg5Pl3+fG193v0/xd+URqMP2yWZi5aSiCvQyP8jjGDa0+FNsh8tQ/F3aYTHHCGoAuRW355g3BvSF
vx2GK91dQw3ztutBO17G4+7SDo45VJBxiR3QTU0g6WzceQj7rPJNoawGP8XYwTDOUEt2ujWgkPPs
r7QLofcQyb+pn7Sv5Ih+JURzBXIYonq1aNuYI4V6eGbKE7YNGiZuX0tAeNKUozp//rM1ZA6WPSgd
uDuB03Q3ZvkoZUeJCCAEprCfRnRox2SJDAh1CVRImvV31nbXi/IIgTOw30Y6vagHPA2QCGr4n9kq
F79aNuIVrdz5f7Rm7NeRlVQNyFWAgt6dNjkl7c2YfboMIVozJipMRlaZ8QzXdjLDCmJNmdx6AE+h
Y6+gg1hTRWASjQIfcqM3H1fpv++ihBzbmBCugDdpP0a1d3ORHBL/Qt8hMLGh7e2pMejWFI5LC0Z0
HEv9YWBMXQWhrwiO5w3ohAexigypTJkdIFcSyKGoiYV5ldVPbMfH7G8FZd3Lm8TLiXYgbFdot+qD
ZYOHBMMXnmlND/V23eXfui2YexGpCm9/9lBMNimPujlgTAIl9cwip7xZazfXpFzwKORu0h6GySOr
tVWrisL8SlMwDj6fxQ41D2yBd8LpFU6FVkHKb1OdWUq7w47pjbMRL3Vu0kopnRlFaA1sze0NT7vR
oUKiogHVfpQTN8uCy1vH9483YHr+dv5e5ak9xwOAi+17WkuehukcIcUkf9PeQJiLQ6vxUUybqHUz
xg4T1wD/7WUzRAjMLaGpBXRTVyB0aiC1V0Py4/Lv88LQfn+Y22FzdGJ09PfnLhw2COZ9Hhu/lQTZ
ncAKdgywIbJVYXAZA0ZOMPZ3VSai4eIf1P82glUCNusxVlTqZu1SFO7QpZPv2NPLVBEI7tSk026n
tnNUweZw0yEVI6iGicK89kEMcmxLuZxsfJmi3p3g40PyNatP5pMcTlGFeBS2oo9TXLfeITL+YKT1
tioLqvJ9Hc1WGozNIddFT0GhXYxXTOV55Ah2GdZSerbapYEjgQDPWa2H1kQKkfdbBSrr5EdbGmja
K4vxgczmqzZW47OR9SAUuOym/L9IURwEetrXwrYJd3jsQNzC+RW38GHpqozAfEa80TfDs5qHkGCG
61I7ROrTuwDSEyvpiBbTz7ZK6GC8uI6y+qBUB+WRdmAlHkbeK7fTfW06rKKCEHebd+D033fgQ9tV
i64DPK/vzbj2NfWqaQQvcBEGEyHzdN1yecSStpLjd/qNZvtOJ4eXN04EwkTINB6rqQYPlZdPj3Yh
YQLlikh5cBmE+/hWd8vFnIqC9MRRJphCmw6H+yJMTA98lErp6q7tbkF2IsWDqJGYGzrhiWjRkzFc
dp7E2O2RnSyN3gwwbZSuW/DSdtaN3GJW2/l52ToRDuOIqqkXqtYkk7cQ20Xnejr+tLvWVfXOuwzE
fQdhmv4/i+hm7ixKstZJ01yiyxhH2zELzeUETbn5/LqTB9fIAttbr4RKFzTXZXPTPS7ribbeVHOL
laRvf0osMcluhxYJesrUK+dV9L2d75RvdjJOWbVLU5kF8AodcxtzngQgGw6VRtdFK8rfO9uyMB5I
uRiYQFrAaZt4QrpF+xkhAhGqQQERgCVxdQjO6fhiQ3xjdi3Brc69b1VKrGSjh15l+zNitS23Gb31
ngJd0vHngDvxsqtwV3AHwBy42TEHfc3oCvanpLmu0dFbHy9DiGxglm7WtLRtbdiwpJGl1J6miYhT
+MnwmxXs/IGsqfHUrYDovhtuHEEfL5wz17hxIhN9Jb9TzADYv5vCfuDWB8OW9YWilQ9mWbqOfAdB
R5HH0ZX/cJZ2KOr7M2ytU9o1NBQir/c3HyQt87F9xiOWgKoF45Th2HvtSxF0N9t0/J0q9d5EetB3
AWRB7zWY7Ch4Eehb5mv9HFz2ijN5ySX72GhYYhZCx7WCNkw3eaQvigz5R4TpMnSaEFQLwTYXSdeJ
nz6IWiIETs+2Dmhz3dqdDuuk7BqrKkP/Siapf9lA6taX7GNiYW3HVmHTRGfoAyX/VJDZtefJzYrb
RL6K1Wd84RAsqeCgmUw0tCp12qBkgOnyyS+KyrPjRmCTCIGJFo0Zy+2s2r8yjXT1ddsSuD03zu68
ngkWBV57EK6ljpd8apPRa5RvraJ7KbEEgY/7bXrn4uz3d6MurZEk8D/6bRoc5yf9uIZmuF6JGj/5
T2fVweMZw3HmB9lGzcnRNwhyaJxkaK0BK/9q3xudl72oT1SXqYr0W3DXZpPAH/jZ1A6YbufuFGPo
awEDsP4LeDpmfrK4Bp7oL8l1Damc9KRYwSic36SB6aPjv5lLT98OVSPmZiPRASNAlNwOR+WQ3Eig
3IbKohkC0hB4DPcwaxDHky3TobTA7+EkDJwvloUmvzb5YhVfMBWYFqJXKf/VsgNhgnGt9tvQ0k7C
7W4+/SvAWlkY4aDNGvGtcMqIe9J2gEwAXs3JcWoNgB2Y4im7d/E0HLQNafDm0Z3LbmbRiRAtJOMt
zWLLiwapMkp/MMSLNxp3oyFqFuI+xnZ2Mc5hJRVk/kyAxHOgOKhQGFU01gpq54a79cKOU7r5H3xx
B8cE4VGzxnql+yafzm2MV7FP0A8CijzhpSLaMSb61gbYg6QMUHkdtQQ8C4voszh/g/4rUrBqf7Im
QYkMwleepl5PeuluxSE2Hy7fWvynw64uITPHqTRNeVZRMfgVFiG4+eikYTIFlGbyHKu0o/Pjd3TW
UF/c4TLHOJ8NzSE1jOu+rBgc7CMEKgj1ziF0EcLs2fkhsJMbpXZ4zIleezUz0uWfXmRQUqOeiW5k
/6yTF4oeRnzf+G/nNOY0m+WSrY0FsEb2N/VuEnbgc5PFnTXM2S3tosQDAqtXzE+aEWXj5Jf5VSc/
NORnYYtKsvx8ewfHnGJ01OS69atcZp/7g+nXQ3AC4P5MH0SzsdyUYAfGnOFhlZtYop5Rlj8H+MWc
+6ry3fytDsOdB7IdUFDQJWVeAofWHjQfFfWb6pvu/ipMjQcikosWHGeWbiZFX2t+9vjJPmK23CvK
QzaKQPg5wNvq6Yyf51Xj2E5Lz5VpfyIrxu/a9GVb7L/z9nUyy6jok7+luA+kaivADjB+tRfZrzVy
Q7LNv3zmRAYzp6DvZTvRUvwptX29Vs/5F31e3T+DYM5Ba89Q9VRw0LTtmzZ+JuByazNBiOQfZkil
gD3QQhcUE+glTc2yNEUpoM/vNSMsiaDN6n+crjcAJsuW0gQHLEYNHKWMEKr2pwxt6Ogeo4PnOVQH
fyuBeoNjUu6yk8w5p9/GnDZoitYDD0FtqQIQgVFQ+Xl/r+SkaYYcDWRno+YoCVZUS7wxpE1xkPUR
lgT4zvavVQrLS6VmbW7adBHnE1Uv756kW/2ezB4IX8PYld31m7n66+NvuJ8Orj/Q/Sqyzj4styQG
+UyK95FRejlBJ3Qyu43SHC6j8O/oHQwTEePWKVeUqugdTQ7N3XbV0umWMHn+3thed6seFCUUldq4
z9kdJuP14xJnRf0LMzn00XCgNzOUbQKBbdzTtcNhnL/XwF/WG1hCalv7tX4eDlkT0DCceKBxNT1H
g3yRIGxwr5gdKHMEMO0/rbWBBS3IcxqHYwZi3P44ST8FxtEI9yEdfcNh35yxXFXSQP0j+TwGE55G
4GG4nqCvCTquIPFFe8Y/dDs8JqnK4iZRIc7362MLml+vnAAVS3JtRW04X5WidJt75nZwzF2jKZhU
W03ql/Hil43xWE4JRG5GAd81N9nZwTD3SGwqvaPHsKrRUNReVeO4Tcvf3SD7sjHdY8gN1L9LPwpu
L/5Nqpso00Ngzv4gAlvnfRePKl7TepQcjEP5dXopkDZe0/KvflBlzG64Qnkyvme+gTIXWtlLhdbl
uDMzNC4MhW/YfjHEnqikyX/ggtQCgzSajVuN8ZQ6n0i+OaBP6QMtLAMkw1lEQN5y/jr2BOqjYRac
uf/hnG+QjLeoldVjIAURWo/WgPJvkshMXar4QJ8ZQqJCzqwjXhg7E1m3yVeD2DXwphBzXn5211dg
ivtHQU/EKcV95+7AmH1DKb9J+hVHYciv0/FWKW/K6dOaXi+xSLVXhEQP5a7c0k56VlQjzNr6wJb+
XlMfAqatjsptK7rD+eHrbceYewfUCipUM85OQoU66kh/BZEpWrgwQUJCDfOUIsJMfpV4t47MtQPq
irLJZVgXP0+4xsdo+iYHmA08p+b20/CZNp4YS/RbSdEOl7mGEqIRJ6GmamtI5tdi3YIF9CCX7wP+
Xfe2nsy1g7n2bSQFjNNG1Z16FMm6IroMITplbCu91MxLXBhnr9fC4Q7p3dH0jQcpKkMNamAiF+HH
q/9MOh/CnTd2lbxKGwEc/fJI4whCZPlMbkx/Olm/aHFqL5fd7YfATsFantdhB5yr9QAp+rNv0qQ5
CzPFswdIkUxBdwt1B89GFUP4uqJh8eOF/mYuE1NyDDqaGg2b9WaQANzRx6pOj1CzceO+8NPiPo8x
iwEitDo2/G6Wld+YJtjFtPOdtbN6GY15g8ARaq3pacm/YGpNEKVFy8pEF6VStMHssZ9Ost0Nekxc
R9dEeQO/Qv522s7/vjNDUaemHdOzkyoYQ89CC2ImP6xbgtcPNrD/lPvE19sn0Ycgfibxtn1MdCmN
hWQlffqAWmWUC5cUxxrqzxCPnB62QjBhJQJjQoqajFByS2Ck0kJRuJa01wpa136Z2kagm5V0WOS+
O83I2L5fPhv8tOzNSibMQIFka1QZTpJ1gY3vlbpxVFIBhsBP2M7hIu1VY2th3GLcmcXjClW+y0Yo
9K+8cNTYruFZNeM1XmGF0Uf1IHupHrXQ9kHdeJ0fMnJP8JqcwLQybVdV9sXCcbcX4jYgGE2m+2ws
/L66im3Tv/xnCdaWbTAmy/RPAJjAXYNuh7g+auXjn2EwQaaQQeRRzLB87g3PTFRPWUZ/m4SxmxvM
DMxQqIaNqMVyLGs25pHAW0PnoGSPCuRsh+pKDjVkY6LvG9xrYgfFnIVqBYlHn2NizcyfKvI6NQN4
if2VKAKv4TrNDodxfVIMEOBZYVK3dS5BkW1sbkbn2Bo3ZZG6iXWwRLVR7kF4Q2SriFXaDbPcw7Il
9U18WDZ7UbMi1+V2CEyqjhbJVVHotF/cVX6LQQoD5KRlGR8ve51gi9jC4Tq1qz6XgLHL+8GJZun7
VN9WQt1e6rwfjvXOGsa5Bz3Pa6UAjHOYQKtSBoj5znl+DIL1z5Iv6qgRrR7dv91Vo9eV2aYOPKLp
DkN9INu9IxKj5L80djbRv2GHoQx1lcYNbPpFfrYcNOOku3JI3zWbCE3kcExSvo21iXkrgJXN906z
3DX+dNkR+CnkzhzmlrS3CgypCRBoToemk0jVzt8hMTZ+A8m3H5fhRH7HhIZWs7sl67BBkxqUVXLf
Ko95D7lqWQkuA/Gzjp1dTHCIbWXbmgVIEPs9xtEcZXdW0H9ZkHHE0EEid4WXvAgwVZ67m5oOEVl0
532Qr+3sOi5HKaVrea7tBs1Lc1jDs+CAl3+7jMb19R0Y4+vJosRamsFADY9CXIRlc7QckVQHv3Sw
Q2G8fWi0bnLohg0+vule5wEC3zEOTQzQgvpmEL4xuA6/w2McvjGhC21VwHN6tJ/HsbbcEiObRTvF
DUw7GMbrjTxVjXICjHxCS3ji5qfSmytPvqP1ni7KSShsFBE5B+P6Q7nI+FAIyBnUMO3tGNlHHOuj
FIHg0zcF6Si/imyB3hjVLEzIs+Pc0ghRjKYu4f6LOb2WDim8cTWhtaRNYIEfbbB4aRUoVBeQQ+Tt
bVNNINiNB+IWsr0iB0nBKTak3zKDiNJybgh4+8vYN2tSxUWZot/Y07NTKwex+tKppz59/Y3TsUNh
7lHbcaoJxGVgdxkf9eQziW86SST9Q0PIh9tth0F3fHcTzHJRGwUYCLwFoi/ja9rrkdR+tqRD4+Te
Wl0lqbCsxj0eO0jmQnXKJC7RFjt5tYHpLcVXDgV407+SaPHi7/g+G8wvIlfixpkdJBNnRuKgIKvm
8NXuWl0yX9m8OSbhn20XE2ZK21l0jU6sEvkmWY72crslT5ch+KFsZwgTWmKpSx25wXaZN8UnK0zv
cjQjVp/RngKyiMQXcsCI9oqJMVPc6XOrA4/eBg1UxYfDhI5itLr/qlmA/LJzBTZyg8zORibIOM2i
ynmJdRwwDjHe9pEUgBZo/nUF3S6iTysiE5lL1nEasBZbMNHejkb5xYwfLtvD9z3ouNngjNQhFPb+
hBlV1phJit/X+28SWb3Z7N0eg4t/hsI4RkPmJoGMFy6D7N5UFMy9RXYmqq+KTGG8IU/qCp0hADGs
Y59fFc13RcQ4RX/iYzx6Wy1m8yu0J0q6A4h+K90+C+vmJV9q15bQVVaKesu5W2/LJlj20IEN0Z73
W5PbGLyJz13Zw1C4cjq5RU4EQZwbYCE7ZIJszJI/iG4Xcp9O5oouTvmUHMhpAEuIGTaRqAeFb8ob
DBPHKwkN3z2dIZKHr6Z6Oyy9d9nB+KFnZwizWPowToq5AUGHvC/lqaEb5Et/5Uf6fRydcaIKt0L3
+oMv7BCpzbu7qTdbECWbGEcx7pqjCQJz6dEp3fiT1p+zewNyG08mpC1RO01rQTDnrye+q1I9JwcV
zPfYqbHh0yRtoZdgsb0+2cLCJdfTMavxDwI78avi+51U1UAg8YutNe4KvgtiPFrx4jpQqPqd3XPA
WE6lOq0PAs16PqKZB58HEVQnH3euOwxuDgFzcl+Hkm8HQtZ77ubtAJmD3A7GpsUVJnyUu/UEQmhM
2+Bl9pNEbeGhyudCrsQF97X78HsTbTtkZuvKLGugQo+FjfODSfCejUY9urycAuPYYmJJ8tYyZ6zm
WIFl+Edi35o/23n0ezmDvLeo75X/YffNIrayWPRp3lMBC3yVnzBpYUKBXp699TVFF4BPm22bOvwt
0iFcWFDNUMG7iv8yJwB2bLOE0/frIdhG3Ut8+PW0sG9VUa7PPW87NOb+2manl9UCz87xNJ7nWzfZ
na5GLGeogPBj0d3sZhGEZn7dwLEwDKNaKgRemZDmpPKaThXSQjWKH8hhO+TedquczrnUnbB6yc1r
dmhMOCudrsenJ1QpqJwjpNWelyuI+UVFUKLQF4qiJ39B32xjtm/o7D7vY6DNWUkCp841bzbUTXQr
iGCYfVPbOLFyalR6NE+pN0Ei5qjdyscF360TT2tdx1dEH5Tpb364F3YLyaQha7IRraYVzGJ7IkmB
SezcM9oKctSryDzRnjFRrMwzsAUV8JCxc1cPrI43eZRmmG/qj+ZLHAj5CHl4Gtg8dfAdm3BK9smn
NZCAlxE1HciQHTVMAoPDwLzWIidSbiRff7wcx7iRZY9H/57dFSvFgwHab+B1vjS6tKsZ0wnftibo
AjXUwG/fRN10vAzKC557TObUVc0Yzw29Gebs1Fe+YhAv0W4cO/G2LagbEZMQz0P3cMyxq/Hys4YG
cE17MKxwaP66bA43MdoDMCdNWptMbQsAZMQdg+peOyzuAC5ivDGv8fE/FKV6/wMQBH4qxG3BMc74
/1A3ZVKrBf2EPQc0L0r93Gsx5amGQwQWtd/4hAuy6P/gmDMQWygQdFqJ28ehzDGGO2WfLy8hf4ve
EJgbW80WNU1NIKjTdWa9joboBuU9XHYmsOOXtpQYuiEDoF/vxuTY6GFsCLyaW1PfYzBHt16nuF0U
7ArtvuqjPCpAKUYlflC1cv9ovUzm1II9T7c3E1AkO87O56oV9K/xAuzeFOaEzoa09TNdrtr6UumQ
R7JTvynKoN++XTaEm+LvkZjDWUIYYrRkasln7TtNTItw+ma/grsjjJ+mAB3FxamLKm8RVqGoDewl
AuE0rBQ4bi20sr+PfNVqq63TV7BxdekpKvzlZX3Vov5YAVEsGcT18R0e4x5TbGPgnZ6iMgGt4oO1
HC4vpej3GZ/IQcaf4Vsb3E85kemmasPLv8/1CUWnjKE6ZQ5lfKKVUMImSY6bApSJkuQ29X05R6Yi
iKbck7qDYRxiA7+X2ciAQVMVXuS1V0zEV+rfcfAdChOy5XqzNGJBgnxJpojkcrDammeSGRTd1R+u
G13X/Q2LbtMkawCl5BgcLo4lEpXNsN2iETYg8F36bYuYe2FcOmOYUqwdzdjLA9p7/CTaog0jgOrB
Ov6G3ASozXeryFwMcqwaS0eAN55QVg36qPSUxz6Ubkw6Gi2UxeF7+Jt5zC2hGdKkpAtWcugeehTC
Z01UD+KnQ/9Z9EFzu4zVRq83QPSB8UW5Xm8ohYLyFQ+74/RIUjcGK8XlY8W/zHeQTFxQB+hGTxog
tRFnyl386RNViKsO/Xc09uFpIpTyu7yOqsxECkcj+rKNQGwdT3Ku5O7pskmXj7Aqs5EiQZdGRhDT
xzjomlNsHetKdNlednWVJb5PzNlIJerqxlN6392DMgfP4d5fgukvUJMeRSqzIpOYeKG0ZbbEDeBM
hehhqhCQXZQruENtexDEC+6jFLqh4HlxIFdusdJykyY3GP/H9sweuaXyzZBxAT0p6p+fh8gSLCQ3
qu/AmHBbNrOxrHQd5+w4TPej+jLFTw7UyC67BP9g7XCYBZzNZVW1ieKc7FMe1M915teZ2wULpmuG
aL4yjssYXAblbtoOk4m8JWbI2nWlPuJE1gIlHg21mi+XMYTHlwGR5URtdZrAaH19cja0+jbDyYzx
XJwg02Rssqd17VXqzG6Jzvh8xVd7pfPrDsOjl/8SrrW7OMIE/3KZC9JasHZd74r1elIeOpEIiihw
MPEeM/N5X1AIMj06/ePcCBSh+K6/s4GJ8JLWYG5NheunqV/+RbNoKVCfZqgZ+dBnFao4Cuxhv+KW
85JBRIGG3hwSB2bvNfPqX94VkX+w7cbo3+hLg77V8r/XFQLZVWi/Ko/qU12DQKQMk9QVXss0fn/M
bP+9J0EC8z7jMJLCiocc29T5lOOItjvo9yNkosuwuPnDyHi2f5fe1EacZ22HNTS066T7upRP3So6
Y9R1LxnEBCmoeqUt6YHRQZUJXO5lkH/NIwcT7N+MKEYdmTxpQR62V9NvkfO/pThgjnq/lmalY2J+
xfatUblC9ocqeTkoV0Aj0vCaSNRXQE/QJUuZaKIQpU6hB497pv0szWB5VCrXye66+jPq2egwEiTb
ogPAxIxlXpqso3CtGo3LbZEJOEBFv88EjHTD8wtMAzBnfiXgKdR+K9PAd1WZPqwMllnDnBq7aOnu
DM3kTtZrUxNXXoTUWjQF+7ArqmIbpmw7ENphwtKitkQ32wYfFL6m90aoHLTVj8ezLMl6VQgHQ7m5
zRsc+zLNKk3t9aWm1f7h2grzh/iYRMrXxaMBI4Z0eSSIUdxt2gEyKehYtGNv6gBMr62n81BEjk+v
vu4rkK5RbnA9H37rq7u2w2SClLSUlr0MFHOMFuW5MkQfFLhRcAfAZKHK7BTGQo2iH7xoFHQeTR/f
KxEFE9/59IdLSJd4FwYtqV1zyQCa/DWGlBvCREgi0t/RlJQmpI0VKD8uY4p2jQlNm9Jn9iQB0tgg
n5AtThFKUkFElnEzRJDXOCoG7yAzxcQI4lSmslgt1hFfLToEoUh9rQ6VexZ1xruISuXat8LBUBEs
Ezo6bSRGYwKWdpqB/cJtI/M1vl5/DIF1Gjxw2d3XV8LeE/6avhnLnPTEKft56Dt88Y1vk+qvLRfy
9PDd8l8ECIO9d5R80Qo0i8Iu2qoKUe4bKdB/5OA66iLnuAqpjvixBPOStgyFKJOd91bjzmxsGkv0
aLimcyuxP2JFPcquJB/Kl1qkB8zP4TTQDzsoFVEN1vcG2mrdzoTeKfJDgZ5VvGWP26N+N15TyShR
aZrbIavt0JgwMk01+swNAjdpYKLc4f28+c1TGoKRIDlCkXWj97Qn+aISLDfd3gEz4WXsm8w8p6oO
Qdtq+5zWP6pRQJvKzQZ2GNRbd0EF5Ep1YdClnGP9+yIlsq9P5HVWh861UDQIa2f9TmQRwQ73DOxQ
mbiiZAWICmnBipAbTT3K/dPluPU/3oJvHsIkOXaB8YOcACA7TselBavNBjVDcKujhW0+6FfSURbV
/7nRZGcTE8So3obU1khE4i60059G/9NaHnqxghT3dO+enIzzZ8XcOd0AnF/fzLPQQbv7/RpKKCnD
KJH787fqrVTAeL+UgXm8LgCnGUd7/EQwpCnYqw8G2Yas6FTTywGx6AcNQw0qy806F0rw67O8AnEq
9YiOHzAdYPLBv4z2wd8BpiuqpRuOZsrolnrv771st2oeW1ug50/N9s2xommKSvsutRt3KoXlUp5t
ezh2s7RVMdbWgZrYedy6jDCwlH6znyhh2nhliPiJP2wWYx2zWUmBtvopA5ysnipMeokGuj/4OPP7
TEQqyGKnoPbYgqS+leLImFY3a+97WRThP0Q+iqNqsqGBqMAAzcD7XVoLK22tapCDTJ7Jqw3tzJMy
Dqo34v/nXXYI7pLtoOi/7wJgo9nVrMW9HCSZ6acZHnrmHF6G+BiNGHOYcAedoHLWN5jzS6YgCUL5
NQ4bSPC6tK9tEDUv8JcPHe0OrZ2r7JtFTqohIf0oB/bQHnIluZVUEqr9JDhLHwsPsAsPFpCY47sq
ug+ZtYvjXFXlLpWDwV89+fN4U0bbw+Z1eC5Pz/8PncJ02989koBnaRjNs9BeZn1gOVSMvFXMfF2x
jnGUo9Mx95QH+VieuwPtIP7r8r7xXMPSVaQZOu3eZNPStNBQONeHNTBNNxnxOUXY8ChCYDLQ0tIs
olO5q7Q/Tfi+HgsEQ3mOYCtQBwcHKYo1KuN4Vl4sWoeWoMBQP5vN14aorpWJ2Aw/0hNgW+wz2Q8a
XPEf5rRamPNKnUldA/urboT4gE955CDsji6kM0dvjcbD1EclFk2Uoo4nroW4ndDJAk5RyBu+P77Z
UqJ/jLpEbd/mjVcZV+jivewGH9NN2IcfhycYuKc+aPlCvWQrN6WFH6Ah3gjJSfIKV+tcaK7ihhJZ
xINTNMe2rXPLGCLge5OcDDel3WPTpnC6bsaADpvZxyFY0fqHj17CVg/OHaVAMsyAPKRpWga7hO2o
r0UjL1uQ/63DKJpO+xhYspAuFUEaiG5gXjR8h8dcUmMp2V1vAA+jUrNP+4HAE+UZD+0XEy++0i/v
xsP//w6+g2Q8tEtnzNLYgAT1VeGqATiHvO8d2rH9Dnm7aAc5t6Ri2JB9Rvy1VZM9dbXSpbXdI8fY
ltvpR97f1Ws4iLaN4/jvQOgfsbu3jJQMeBkBpFSjYvo5o314/HF52WjGyoRbKBJB6g0tvTRdYs7W
lkNUugLZSRBL16X0sx8/rSWeBs+tWFiHE9nxwd/QNNongW9SDNSgFxj7QutggDckHMI+Ko/r3eJR
vbL1kL+Yz5ct4y2eCd5jGa9W6BrLzBGbjcZqcknegnY72vr9kB3LWNDRxD3Gewxmg+pMa2O5AYYc
0bZ8mtYa/ZnKUz4kPnm5bBHP5/ZozOujUOcszzqgxeaVXoIiV70u9WOtCq5EnkugW52qH6ExzLIZ
mK5dygKEjeCBKYizuHa3LUGqqAYJu5k0lQtlmbb1CmOVBTt2nrtnnRHOAYlS9PLIH774TujXMJI+
2wInX+fu1LSLdavg0mnCJier4i6dqVfhJq1bHE41OJLdcsuGT44qJZ/mrF1e5TRv70FPq6qhnmS1
SVkRFEiFVHPzJekTbXHXZCygntirM/FnayCTm5RmN7tDsRU3lQ3ehGiYIMYDlhp01nulZmGws5Qc
i/jtnBs/LaIVL/rUK2Y4ykY3RXYlL4/IWEBIl6yKnrjaVKHiPitF1/tkjavs6bIX8LYHtwPGGW0N
gyAqsz1O7VSN5EhboCh5NKT4eCxvXj1aV7lSBWvjvF6G4zkdEiQdSljQnUTx+n0MasZtmfEixusG
t70FQvflq5RvflwIihScNAmzmW84zFHacrXD0Iy5BZr2A+VWt98+XzaE8ypUQJztGMhmEYdYdekk
byXT3hB+6vGvRLuLa4yDbhj4QFtd/mmqK/cyHC/87OBYegSjSIxRMXFYyywJwSHrWWlzjPHt7jIM
d3verGK5VaWm69HFCas2cg3l2xVyXlZ/bY2NIEES4TAXelwNS13nwJnaY78FdmK5WxuuIm5arhfs
zGEu8U1Z2iRdFWxSXbqp4/eiOrQIgP777kq1TaWV4xHbQpK/K/lYj6IpcREAc14SJVk3VCdgwXa3
xo+VaASV9/u2bhi6JaumrLKJR9aABa010eHcDUGbfm8nkQHcS22PwJxEJ0tray6wRGdSB79/Bpfi
Ax3YOKvaCkvLXIMMAw98pCGGxn4V67dFafsMtGNr4+V/yQHtwYH4Xe9OpwFtHVUg3QvTU+qt7EVj
WybW0HJkPGaYGIr5pWTWS+SKmDZ4oP0Bi+WCc36LfpHAzGN4+ZRyggFUVDTFwfVt0vjz3uuSOOvm
viyRJ4CMRcueoazij5ogA+aCICO1HAvzNkjm3oMUVaf0VCIrmIn8o4qhig4iwAFKwXoharCgfy+z
frSc4tCnBBQt2fUbSKpkmoSiuBxR3cztUFxRzjPUykNRos2zSpMdDFb+H2nf1SM3zGT7iwQoi3pV
6DDTk8f22C+Co6icJUq//h7O3v2sZmub61nA8MsAqiZZLFY8x0Ts54qV89x1aaxH2DrqZlPs96Oj
/4pUp13ggUzVRxKVumE6msvrVBpciPNNjByjgyMBceY+R0tAGCP/MO2in8MRHTfSxW3dtTNxgjlK
M1pUyQhxzkP6q94BGtJffLNCckX15EHLeyfKxblZCBlQ5zYIGC7PVzewuGGKPcKK0/qlms2AZPHB
tthRLchPPQUkQgXDNRoPHUjHr1+BrUQSQMfBdeMgNeuAWPpcNhIr+kKj95AwHz0eYhOA1mn7+BUR
2t59lHVEbtgV3YDToqPWqCIE4Iq1svSt0VAV2HRLmJunvPw9/jMcDQGB2ur7gpkkblQxAKnj+6N2
wljnd6rLgNS21WMlQ9gzRJlOVcE1DTndE2/6iY7TV+aruwYUgjKruHnTVsKERJVbdr2K+WXoon6a
ksfZCGXYhbIjEdRPYRpTBg0SZlfd2bT7SSNp1xJP7l+o+N9ViMl/bXLGtlm4DFt96uifpZsPlW7t
zXEKaDIek0LZmfoTmfvguoJLFucINp7lOq3SEYLNeT/NO8okRnfreJDnxQOCJKxpvmfoVvpMm76w
Gn0hYVp+rabDYr2VMlwWmQhBAxgis3wA8GnoaNRTkgdd+205kpb5rW1aL0PQAbWa5yZxIIMCz9t8
63sJqPzm9w28GMRCmgtm7vzaV6rusjTG920A69pFGoxSDl1+60QVwzwrcI0sJI4vkmnmFMWpQTUS
WnTwjPxOB9W7vbxE7DSw539XqrUowe1u+ihbcqQ4wml2fL2kO8VpPqC3axHChqlKgjeoh4gs+rxo
+9mUBHaXA00wlGsB/MRWijswN6PJwgUgGYfZR+2AU+nexpDjF7CPXEPT5JBTqDYiLyeYzNiwZ1JV
kBZVj+b4ZRklXtYlmhBfzkqAcEnyckZvB3qCYZMRRcL7YQAPRBOh+vDOqnXIfeVW1j+4qdQrmcKl
seKxsxYTSl1XD3F9p0cSHdi6+MjvwyFAeRbLE76vljnQdFKsqcmOGQB7nCkcHRkgy0YIqa+EiEAF
ZWNUzWxNMGD2QUEfEGBIgennDMfrV4bvv3g7LY2vBKlZdL8L+myBEXZRG6wFcX6t/04VIFPfWGhT
wbxtPVbedWmbbs1anKDdnWOr4OyGuOh3H3BnGHThQQ26B4BF87HXRlafla2Pn+XqOo0TGTulgECQ
7Qaw03P/VU9OjHlDcrIVSYZzUzFWmyk4OXHWTfri4szYdGuPT2l2rLUPxEaczcwB5SgGlcWwpcna
grGpgYgudIbdpJ+YTCW4+l6oxEqEcEZuXTKnVyCCd4osh2TPsVPojRTlaCssWi9FOJpGH5SIDu9y
kgPa6J6ZCjYpJLjRshTLsCM2r5OBSpUBnlaUaAV/Q5kYEpcFfABqJl6cG56ifk3Ll0yXTjPxG3O5
fX8lCY8QT5mifglJClDr9+MJxZx9dGhD5U7ftf7/onokEyhcYdZ2dEbMh1fP13bdPc8I6EftpjnG
7z1YhUTJt6wrSLf+s5OiejQV3icL4qziyVAe20jyiG9Vw/S1AEEv4szKhnHABmovfQB3xAKHSbYv
3shLh1APaJnqrWwgZ/PiIo0OrGkNNSoxq5LXwFx3+oqEeovWoeq20NDPZvvXjd+WEFR0AKms2RYw
x4W31oxYWi9K44Y5OZbGN+e7Okm8RZkE4bFVkTdJmQkJZvrFIK90+ebI4rgte7pehPD2pUthAwii
dsOkbn2eqE1JcaAuWn174wX8YqmXD4XE5klkinPkPYg3dL2DTCd+rmqKSfhXA6Cm9e8UjL7R4fop
bbmrtkZsU0PS2wAhw/mDAUQnrbbAjoVAuIc65LHXTaDmjA1vqr+mbff5urgtu4Rfj74ryNOQtzkX
VxdR0VpzgdFrdd+w0CaNH4HGTzMkyre5hys5wq2Nhq7RqZEDQre6m2sGZyLLj0O8POUsSz1MP4Tx
OEt8C9nahK0c0BgxlhRr0+xPJP5VWTSYUdZO4uD6Hm6q/Wpt/Hes3vg4KjUTaSE3nLQni+zK8VMb
S7RCJkK4u7NaOg5T+VJUumNGElAE/GYnU74t27rWBn6Kq5W0RKWNknMxShZ00XAwI1uyWZv6zfs2
UDS04b8KD+HUjzUom6Dfep4AjuqmcltMfD+qBhR9/H39YDZlIXyFQcWLe5HINZjRjaSC0qkR+Oy1
w+ycFv0GcXKVvV6XtLVxwCfXLNsAzRYCDmHjWi0e0YjnhsQZfoNU8cbtZQMb2yKAyYRcLmJIMSs9
sj7TgYvmouSGjUseJlvy8G3pGFrG/yNAcBymZKyRQ6NuGAGayBkTr2Sf0liSF9lcBWrVSInAUQWn
z/lGObQjPWkcAgefMq+ou8aPSfzz+mlsrQSgizz74rjwFAQhqorcVTL0CJC6U1odTO0UmxLbsrEO
PNcoSWAVFjpkBRFLbOmgn4AX4roPaFaN3d31JWx+H/rkGBh0QgFZUChq0jRf1BSBinJKstBUJOew
4WSjJPD3+1z+6qbPemGXDcP39X17LMLxgAn+fb+X9flsmGB0CwMFE8VcdGupwjbhKXNJCtQN6BRG
mds8iMj0eRiUQNNl9HObot6ZlNBFDA5ErhSrFbFWnxXaQlRhvxko5o9HS31yEhlw6IZuwXJxcpP/
EiMY+5aVNdUmBHSu3j7nQChJXCcYmu71+vnzjRG8+DMxwsYllZ2Wdf4eyn0p81cGeI/Js4xAUz+i
yLj0mKfgLaPi4LlbpD1NM2Rghvgp7Z67QTKStb0Q9CqhlI+aoSXYeyMh+jgoAzJ8VTah47DVM79V
luyYKsVPYymGsKjiH9c3b+vywJ0xUcRDElQV7z9IiMGxMcFUThrzE0PZWfYH8nDAkbHRDI28IrjJ
BG0DLspMY9CxhTMmbMpHwG5fX8LWtq2/L6rZVE0Vb2YLJ8c+WP2xb0/teDI6AFP8vi5pyxKsJQma
1gwxYLm6iIS58Wth+1m76anXDQcF5bSkA5uoRLO37imaNrFtGjhILirIeaFOUWcaWBkh+7Kp90bq
3C/MDoalloSKW+keNN7o8GvR+ofCp7A2tZ3suUeWK4y+YZ7shFymT07Lffk5PdR7erdIJl/xDF9e
W5Pn/DE2AbwE5JvPjVCVm8jzODHSjbQwv2ux65zGZUrorqgi8CDBVzGCiWJ7PJabceZZPYum26HO
B9UjYPxpfAxeVJEX5f0ye0YMSlqHLcv90qB53BuruNe8wR2TxUNtDlTrfUoAB1mVqhFWijJRD8Qi
vevhBe9SH93HxPZ4dxJQOSzmvHZJsjyMrAMITTWOQMQecozCe6mRWZo/mp3z6OZ2/ye2s/yUxXZv
gH43isIEnoHrg5EIablIb34O9gjkcMwIIgrTB8y0L7RHp5lp0Xzy5sKubU+vkwVoSmm3cNLDIdeC
eTKUfp+VWhr5UdyCBgu2OjM8SxmWP8lcKn+SQRvKgE/n3xjTaD4nMVnuscpu8jJG5t9qMzl3Vk+r
78poVS9xM5WuV88Dc3zaux22BBWxl3x0isbP5qqKQQjhqIlH0d1F9/A0zFu7tQsjUFKV/CndjMwe
MSP12ZhafQhQIzDvpmbQ0KOVavmPJWqjezxVYOdSopZ+xfTD8qvOFvIwFSx+q1s1fuus2UXnO1EH
fDV3jJ+L2ul7Vuls8WKWD/TAuqm8yZZGrwJDjZIfGk3yOxWM7LXXKbGrh6oFECePgTng66xGrNgR
7HEXNB0Z3sy+1hVvIn2bHxIgF3Ve3s39D8YsNQ8yuKK9307W9JgbBcDT5igbvypRFo/eMjeL62dW
tJyUGsrqzwqLgqxp+t+dxmbm1UOjpn7UGRl4N3ure8HsYgNQ3a6p2B1tVWTI0ygbFmBWt8UXraHV
PVJyzqs9cKDTWtHHh4RF7Aaddulv9FBM401rzlnnj53dF15Bk4FiPklnr+ZcJLdKvyw/2rTsWpRe
HLf3WNPMhd8mYHP2rKydFDBIMv2bMlbNcJv1k/uYNjXdW2ywv5tGqtzkU9L8yAuED76qNvRGp67z
khI7/ubURF085LwOUc3Ya6uWAL1U6ZIeDTJPP3EH2ZfIstJPJSpZTyRX6GsEiMzBy9Osr31iJPrd
Mve24SHn3ZDYGxpwl/ll1Oapn6auDgAgZo6fFgfFnMlKEuWG9Un1yo8FdMFFnZu+ySjIgq0BnvmQ
p3rlFcwdw6lX4spHq0QfGMNo7ly7KL/WmqtGHuuLwfLUDjN+XtpjxjUzF+bhohX1/WAQGt2gVXL0
F6KDGzhqkmGfGWnMdiyzF8UvFKu8bfsKfrqdOPbbrC7mPR2jOQ5G8KLJ3roNlwejPwZGFuCLXmLC
JsAXKxwtckIlLrxpTgNdfbRjI7j+Dm1KwYsGrGITnoJoq5NmnpqsUOywr+9m2x9ceDySR3XDLwAa
+18RQnibOUo5KTpENOBtSE70AxVZE/ldbBbvJbzwpWyA5xVsThDcZKCOfotT0CxJnpiN1/NMBF/i
ysuFr5TorIDfbmifI+B9dZqn45Fu/z2TdyZGcG/0bhoBKo2VpOgjJd97C7N4snykbCn876ulVMjj
xbGGQ6gSv+q/ZjHxinGXuR9Iz8CdwBC7BWJ0C4jJ53K0zIj1rMSbPPaN5wDbADnWrJK40VvauxIi
oso0de8AClJxQt2ovHL6lnSHqZLEbDIZgiudJxVmrxMcSqPiYTSWoEHPvFfplSRXJ5MjJAKSMjWw
FGwYQ62iy8J0uTOoZL82D//vobx7buvDT9JuBHsTDwzvSfdjMfodbb1Mk9Vit5pycPqoLmvgPkcf
huACOkqP3BAPdCcLr97/h9d1wknZdSdAPktxWrc2D0YGzW+GxYEThENqrDIyurojYewApTtbdpnR
Y8Qlk5zRVmEbTjTQgiGEuMiknWu1o4G/xTJqKEOxV9Nj/QqqYnRiWndtdU9cj8NnY/hKOt21dW4m
Lx64SHiaF1motBjsoifvUfatOu91xwpmum8dWXvTlqlGYIWZKxzaZSMhNdqhbhHHhaCUOyhgB48M
W3KdtpaC8M3RkGRHyk6MEhN3SbWhcJ0Q6/RwYPnEfMt+1HVJ7lYmR3h14hFoDF1BnNAlz2PvPKdG
tXey8tbRZfCm25KwYzzzpTtiUJoBmaEgHR5qdTnE8YFFltfUwVib3vWnelP5AFOH5JeG8OGip2au
q4jEbY5q5nEMUDVFFQYjhmmg+OVhSLz2WfWmH0Q21shVWsiJmGupgl3K7TFrsxFSq/JPzh77+UiS
T/bwxtjb9fXxF+FSECbSgXqK6Sex8TLtcoWwHMZpvmnutUN7W5zoQT1QySzolo4Tx7U0DTldF/bp
/Ao3U23W7WLhzXCCsr2dP6Lgq++LzXVtZCddZ+H7FOVE1d5VeXHAEEVLZUZ2y+Zhrg4d4QR+20WD
MbgS9QoDG05olbHfZKGufRlHiUeyuVkrGcItqjVCbcqdUFc/qd23pny9fuZbd2e9BuEwEr12Zo3f
ncwEn3dFH7Wi+cPaApGzbHxVsl3isEmfpxq6yyGqp2E/7Ao9cJL99dXIRAiv0Gy1iZ20EDGjgNjE
foTWk1zWQSHZMpGKk0WFq/fQiFBzsyBrf5pzt6vml2n8/JHFuEQDtozFs+Hn98SNerx2OQxoUf7S
f+flL+kYyPZ2/ZXAlW/ljaRLmWfx7DjhGIEgxQ5aq/YtGaeoTAj/+0oIrTNSKPy9yd077ZVUd9bv
/9s+8fNaCUgqiwAyD6sg7KEFMUJ9F8sAcLbaAxEG/t0pwe3ICVHyuMNZsIF8M9LysVwijxTLGxuL
m07pvdlOT2myAHjTtE5FLAl/tq3AX/GCFTCqGe9ejyUaSA14ZtveG9jI/9s2CpagSgtlGZE1Cama
HprIPLIyRgpIk3hwW+rgaioISODlmAAkF0+LsHHAfGVoF4GrftIUtPlLLs7Wbq1FCA9mpuQ9RGAl
VVeEdpSHDekkrsD2KlDH03gTBBF7EVliIpk7YRU5Gh3Vo67G/oSc2/UT2TA0loZZGZT08B5fTDWW
HVKHaoyHHwk+n9DeA0u51xgI6GQNghsvP2oUuuMamqrCqRbU20Zeotamzsakf3/MbrK9dsMnqWS1
3EsEfFRcEJMgL+0izr5YUdK3RpqnrR2aT83nEUw3hV8GaQB3BlMWU2Dvigdzp0xB68nRf7fusAvg
RMs2wSOhu2LsRUlGzSpJ7TC6M3YFOmKTk3UDzgpQCQ4SJd8KvxBfAR6Ep7b5xNi5lld1vdhwtG24
UhyWFE7ibjyY3ggqFf1AJLWmDX1HLOSawDzD/xfDtno8UnRvLVbYDrN1qxq0ucUTJWlZ3zg7W1Ux
aq0DUIAnegQdiYpe1wdaWyGHe5r8KdTDZo++1TngDImGz0E14gDjd34tKz5uFDTOZQv2T1enQYuy
xgJSg5L7HJUSgr3s6D51R+DjfWDK5FyeYAvdKp6MUcdasyUc9AYViDDOJN42/83n3jaoCQGFgpll
ILrg5p2rSDwCw6jqEiuMtGVQ/Fmb+hcK4K4O7OF2AahoxXZyDwdRvFhp5Eis/cZtsEGpQpAVRC81
z0ici6fNZOqAHjBx5fNHXgmPj+U9Z7aNA5mfvHEbIEvX30cLbW5MzmXpDQXzu4al1gEIKCIgRgLy
GNkBn4W8+1gWRG/EaZBn8FjwnfFC7BlJLC2fsiSzQorMB+IyVPorH9germcHuZe89vdZUPrW8bq5
vnwTCMi1cAkRXKsYfRXu/Fhg7K8tiRqCu6xsFH+kT5EmA3fbOLdzKYLP1mtksUwuZeluBuPWMp5b
0y8L27cVMAXWNapSB4CcesSRYYjxUzpX2HPJfP0rP6uqCGoDDSSP5HvieB09KDX1leG7qcrmIzYu
/Lkswaer3aWzkxmylNv8hHxvWO1nxYt2yx88Db57TH5cP7uLpxahqIPsASwbKufmu/FbrQ3A1Y1S
2M0UEqs9LlFyGNknBK8o00kzWBfWWhAlXDzAVs5NzSAq/p59N3MkEBI044NIFyQPIDVyPsv5MkXN
BOcn4DD5A+EgloAVPz85c+lMSzGMOCwn14tpHZiN4Q9GG1zfxItT43I4Sho6bJAiAXvpuRxriPMl
q0catoGxs/HmKT57zvE6cPxNJ5ieJPLEMTpBnhjpaySJGVD9aWh/6skx1m7HOfVM+mzHn0t2Z2DU
QH7/tvbSgc+HdnYXGTpxqjhFMXtAIwdF2/cYjEez8dDYHmY+/e6T94nYgniydiLx5r2vcyVTeP4U
vZyTljIapvopV10vWw56+dzYnRePtcTpfM//ra+5KEw4xNJFcRTIfTSs/tDXpPNgNJHiyu7Ur6bX
VJ4Bz5B8od+aw/XDlOyrmB2Y7LZzlQZr7Eviqf3Xhi5eYkicmG0hFsIL9K6BBkl4iAZaFXXSIP9Q
q9SNfXe2JnC/DUBRAWhxH0cSx+yip/6/9tJFU46K1n08DOcXQk8yVhgECgq/5SE+FE8FIKY4vUUF
JtIEmF2yQFU0LqJA4XUAT/xQDTMEVqigxwRdE6yT3PItZcTWuTbGOYBaJD7miklo3bGIhnSuB2ig
HbGwNaYJ1cWmf8nGUbtNLSp1AXVslaiWCIWARcaBduH2nG/laBkpejk0imn+8qhjmr++7YIFVOAt
vE6pB7G1j4T3CfKGdIyDc0VavQdNhWaXysAl6FrQ3A0J9+ADR/X1l/ReDcgBIALEk4VHW0I5ZA5v
2d3ogU+auM4VLaah2Qz5zk108xcaSrsv1y+a+NRxFQGGHBQSfjx4d4U7AFCEGG1PA4xmhDzJGFce
OGRTD5lGtD4TibJsLmklTLBcCUN523AhrOxDmjy4sidg60KvFyNoRd100JUBLw4IFWvrhuS7+F/B
WIT9Eg2Tptt17XYQ4bh3dD5lrsTwbRgJS1VNwAqhYRvaLWZEHGdU9MGmWTg/2XtrV4J1gfsDxt7Z
86hKCSJZdHq5a+cS+V1baTcaZEiMjiRkrJ9moND5nY6Bs/hO2wMw/mczAA409v8X+H7c2p1fYYhF
JhOtCDYiDtHJaoqkRgFISVE+mf055JH/+GX0msDdVwH9FoXXFf1S9wDn6xIb0RV29sL4LnZTLQA8
BRh+nHujNh6YRY7/LgKDRTgzJIIA/yGoH1lGlZRznoWtChSgW936dv37WwcFrxQr4AjSgPo4P6gU
qBcai3FQZAY3RvmzG/Yd3V2XsbVNgJ8A5B3+wT/kv2GlDE6hMGMqsgzQnKesORLZ2O7m9w3YbL5N
wPAT3kAAMtktAXNaWHY30+Kl+cv1338RXWJ+mhtN7A9gcnjL9fkCMEGmT1aK+9MavrEb8MKOnv7C
/O7EMTv+Fe6QS0OfDjB5eKpMF498KHOA9rUkCVPMJxXDON2rRceCNKeFRH8vQr13UZje19BAboL5
VFiY0vduXtsRKLG6EB1KHkKX3bIsr/NCfafctyUG+222h/jTZBsS6fzj4mXl865QCNByXfjyuVIY
YzJhnW4bFgtoKwzPcb9gaMl06uD6CW5pOd5ZgJvyxJxmChqY6aORZZqeYn73T4rOvKK9sUsqMXpb
agggYgR5BkRBTc61xJlTm5iploaz86hZO3WQpOg3zfhagGhUlVFZBqKmmLHW991n09cQF5Cg+Vn+
4bzX4E6XnNCm4q8lCjcrKyOgxyiQmJ7yY3zIbjDABNRjDl0qxyvf1EYbs2M4Isx+XEyXNAp49JaK
YGItBdVBvYtD1y+XAwtB3ryXASptrw1PL9LrCMwvBuTryq5ze7ZSnm3E+GnIY8nlGTDfnDzC+SWr
6UnlcfVZW8F5IHY0Ql79NoTNvYGW6d5r53ccWDkZ1/Zm2pg+IMCRdJEOPxdnd6w0qYPxvxYp05vs
kO7aL03uLzdaWOz+NTHF7QjC//8W5vIwerW2haGRdpyhJ6y2PJZ9i+vZH0xJofp/2MG/UoQLVqAK
pvcMUsx9rQfcQ8/2TaC2AU4MTkwnc5u4dl8YqNWqhPuG3qdcAzhiCrR+TuQDu7+PTtNjUXnOvtqV
e13Wh7GR3sA+IvbXVA340hcg1pnS1NNoT2lYFKF5gyTmLnotNPDsjOD1Q0P/o/YB9wIpKczdcKTR
i+l5fWD6gL5RXPB8Z9Q3saxcvr2ilQBxD4tsoWZsQg2D2Abc1Ts2bLi0IHNWA9z0QNb7sWnqUasA
vBeqTRfB49SSechQYAxpq3kWOWSsRZQvUcXLCOf9wcTn4TlhEEJ4T6o2HTOqu2loNz7cpW74qbU9
hi4/4JzhXf6PGP4zVtdqMIes7VSIqdw3q7t3lsGzYhkBweazspYiOAF2Hrt1lEX8iEZQ3FHEoSnQ
3r6mfwADCKSB+AWjsf/+Hq9FCkEbILgTWgIOMMxxmbLpkJe3dSQ5oy1FQKoQXjkIFpDzFJaFm4SO
caPH7S20cAL1sYFxL3WWkXtvZLOgC3i20EGBKc6LgULwffYaoOvSsHybkbDrX23f+aHcJ/4Q1IvH
gZ05XEMshd7ecp/WcoX3BHQRjQYgLMilxHP12NOZX2YvrIEblchMIb+moil0HKQkHSR31YtaTmxl
9ZCmMEz0ZO/V0OAIz2Fx+i9HQBY9bp7cX2EiYxtHVYQXPsLPaX7U9UPaJT5jEmdt8wavZAhvyYgJ
DfRSYEGNFfkd0mXspoVjqA3P1zV9Sw76o10EV/AMLxLjCO2mwoySPGQRGpISwP1o6GT+PbL9P8tB
ywNnEgFkNSCZBU+tGAumdHqUwbRi7ihyPGtxH0e1CN1Z/ecUp3UmSlC8YY77KbYVtC+7O2s+ar9H
XZLV3PCkzyQI5jWpo3J2GCTk5BBFiVdIwVy2JGgA60YPIodIE4flSzuuEdanOVATvpbdKZPRklwU
COERaWsBwru3WBZe8gQCzDvQG3AWQGT3npe9/tbP728f91hkWI8bF+dMqKAENbXzFk3mOThrch91
NJ9gOCaKPnD+66WJ56+M6mCC1yrUy0e726UYlmlkNawN4wYjoyGRiOcPI66C8SYDpsxNRMKhWRkg
drPJaWS1hhk2JJwNmqiPit3LMoncIxZsHPe68KJrBAGpI3jMaTIQFzVz6DVCnW7fH6ad+RESCq4a
GM9ErkLD6A/+O3/Ve8yakrZFkmryOb0aeOVfMLkbIkW1UwLz3+2PZqBcBmcVbfoX8J8YWtPKpW6x
KGXYtb8irfOInXlAPbluf7YcPQhCa6+NRBW5MHTRmGd10tYQdGr+tMcS0Vvv1QCw9sB+AV2XJdA3
DOuZPOGCIbXcuY0CeWbTe4N6SCcdLKJ+J+Nv27pTGOQEdhCSPzZU8fy0lMSkUWRhA0mb7tUZMyhL
/2w7cXh9/yRixEJjrQ0tbUuIaRvrUIxJ2Jj0mGJ497qYzV37uxpxiII5FtqGRnQS96BMsupR9QAy
MPtGTjo/K1oqEbd1jVEFQI0Dk9zo/OKrXjmwrdoqozPOWaiBVvBen8b5rlTp/DmmRg0KoPmH7rTV
7voSt3fyr0y+BSuZ3dzQshmmDJMoGLzMyvpFr6udFquSdMzWE7Jem2Cimg55aKZATpUdtOyhniQ3
d8svB1LR34UITnKzpNOcNywLkz/2HpydPvrJbhQ/PhpoUQAMs/RKbQXYmOjW4Kbwzp2L/pIBlthM
uj4Liz/Lrn7s9vaxbj1rr57AlBvKYs8te7uWJrwjlaLqUzNCGiluK/ZpxARZrt877CFpHojNAt2U
eLFbmrEWKGjjrNG+t5MxCzNkiTPluV/uCiqJOrbCAewh9B3lX4x0moJjCY5cYPtaUItxp+36RxDw
eJy81j4x37jh51b+jpDO+kAp4kysYA6jUcsUe8Da9Jg9dkv24MZ/rt+r/0E7CDBAkKJDwkCwhMXs
DNSdEbSNuznUgiR0nvsbYC8iXRb5zqtE2vZh/UeaOPdH1bY29BivZPRpRK/HsHdiTwXTyZsFhPXW
d792t80tk7g2m68Ykrd4MfE8GxhtOzceZp9grHtGCtLczyHvCcrG0Hwddiwkh9rP/V4GDLXpKJqg
bgY2rIP6vZhKGMvFrBcDtYUUvUDgW+VZXUcDqxiCHp8ga/JefpaFWFuGeS1VWCfYjTFMPUBqPH9z
qpt8bLyq+8YqJN87mS+3eZKrFYqGUs9nQNRCVlXO6DzMPQ48UKpv1xVGJkWwlnHUOks/oJBV9afc
PEzpKXMkc23bN2C1EuEGpFlWE4wCwOdIMO3j5F/VBlP2hurVUf4LGTY/St17BNC3C2bJuy59xiyh
JG7denXQ2Q4vFWkN1G0E53EeK3BsUmSRSaL8nob4d51V4Ud28q8IwS6Xaa1qaoWUXTfUzyMoVxdF
/WaM/8pGyd3g9Ur4ga7e6ZFMYLyIIKaMb+3km968fGAZJq4VSo/IgYsJcAA/LnW1oOZjazeufWcb
f+ZS8qBsHsZfEWLa23TiWq9biNDi51zxJ0viAmze0tX3hbekRj0bgTa+vySmV44Hh90r1gMxf6A/
X6JX/MKLwQ8eLW72QOJ6QQBJlqYFqVWJZ0spT27iJQVyjaTY2e3++rHIBAn3VCU9m7K8gks47Juk
C3tAI5Ve08q4Rt4fiMsVoXqFEItnAAWz08161WcjAgQrBjCKavgKVZ7q1tlpFVBi1LG50a3o0R7i
m+Kf6YjedRt9yP8tW1hkBlTadswhu0BVvZz2CpkBKvik6K53fTc3rd5KkGCRdBNte8yEoN5+noFM
gwT+3P3rKIqwGjE2sQvw0rAFQcOYqLe18uSoxp5astnXzaUA+xgtKvCdLsrBtd5WRj5gKr7FqJim
tx6Nx2CaJKklvvMXWvFXirgWip73GJkyONXzg5lFXmv2fuPeMBL5E3LRAOm7fkCbTi5KK2CM11B8
FnuhCNUUI2/g5KZHzvaX7bF1mHiVuX+bwQKmxv8jR9A4w6q0as4hJ/7c/XHeTL/xiz39ATJr7T1a
mA5DLNG9rRIjQHX/yhSULx6iSM1wyVBBZUHzzFMmbesp+3Zf+o6sa3TTboAo1EVpB8zZYqPjpLBc
cxkC5Lx6VdWjM35zs5tBkxzXlkVHOh8gd/y8iOiNUTMb2saAGezR526Yb3YhsbMyAYLjpTZuC3Ae
3KVhebDIffKBTgcN7yo4OR20IlzU0NFYi+CXYQGL8yNVwJaCXhXtAy/rWoagayi5pFXDZZTkgWSH
0b0tWsnwyJYxAHYAbwMAwRfw0M+dA9tOFc1VNBhQZP47ZF3GdvCngUlUWCZGPxfTJhMt4sRARIgk
JjDvPLN+skeZ/dyyAevFGOdSVKMd6TzoWaha3WNUjJaXVHGoZNnRZoAqAIPUflyM+4L0h+vGZ1PZ
eDEA433oJhddIBVAOvmkYHl5tMuqhyGTnJLk+6L/Q2YlVdCXnGHA6E5b7uJeAjO3eTyYp8MDjsws
yqDnG2e08QQ8UKSPnPpV6b5H4EuS0chvikDdjoBWGR3HIj3SwgpU0XiSZcyUY1X2XlTCSrsy92pb
DIAgMZUIkymWZzD7QZHzXXAtM4N4kz5Efs/MNHCBovcRnbaRwOE9VQaU9nzTAMsyMsD/IP+l3pXV
EagldSZ5RDfPfSVCMABWWyVFzCCinMr7tpp2qWbKYi1+KcSH2lrJEM6+NobMBv4bYq0nsnd2ywEt
d69DwOe5aOgGsmTUe2R/RZ7YhFstSGIaA+SBqjkcjxg+9OuH7C47KXfp/fxOnmwBdiq8fkM3TcPf
VYrZoq4fFDq12EkK8lVbPebpK4cespZbe7oBnq/nJpKz2/SLVxsrgguMqJUviYWFjjt2KnfF3rnr
jghh/eYjt3e1NsHsmWppmtWEtbHkBF6GQTtZsX99+6SnxjV1FUR2sVYonYrFzDfGzvRRSwnYsfMp
AFO6IL9XciTcUHt4vS528zavVsb/vpJqKtoyTR2kKvUdgYZqJ10Ge7WZa4ATjCsMFicEMIKMyAYO
Ijp3YDFyv4XnSEFUbt05T3OAEUrpOOr2jf4rTXRLenVyETFnYVP+Ltq3PvuQUfr7fcEouaOulVVl
wpIr33o9nMYvrJZkXrcP5a8IwSgNbCp75Awhwu5vQYV3iBk7uL+un/zmPnFLgFF2B2DFgl+SRPFc
aDrK+WRRTMXXtKUdvLZqZbwVm4rN2xOAsYrhWcwSnauY281uqqZWFtaxSiewIYx08hpbBVMzaUn1
ZJBExUB7NgFJTEtn40jQx2MHbLFKy5+BpdcAJ0vVzVDXwZQc6qBN6vdW0xbpXVJXjvURTwCOn4kJ
XDTomcL5JtFU5UlS5BhkqawGbY01+dUAV+gjrwIGp+HaggsTLf6CnBRYrCXgWXHnQJ4O0Ouv/UF7
1jDHUGHKd0nBa/0BxQUeNZoqeG8FOFLPz6Eoov9H2nftyK0z3T6RAOVwq9jdk4PH4UZwlKic09Of
Re9vezRs/s3j2fCNgQZUQ7KqWKywVrWoAwRq7dGR/FK5LjbBoniKuxdBdW7nTVCmMgq1MvHwtYjb
dJrbFYEmQqzgPZ/2Qhh9kovalDIH+jTrk2tpYBWu7mXj0KaCDDrPQPZyGEdSZWpsOTPkqEmWHON0
1nxwtH/5eyvE6LWDJw4FH2a7N/KkAFFSPSLXu91VymkWZay5m7X7PvMscOq11mkbYbBIAFe3Z29M
RwCsr+4yHy+vhHv2O0mMelVbWw9pQ1dixV6yRSvASmdZdOWLpDAaNiiYB9YcmoS4rg23OHbXG23z
Cx0PBZwkmAIFzaWiMQauJiDYhZniBjsbydcaZ25Gs8eVst3ZfYR+kctbJ/o+4++7bFa6rcKiCrv8
mg3jz60VkZdzsypA1/izBiYIXXKVIMJG0kFp/fUXRdlARcjLXrQv1S81pC33ojiUe1SaDa4LOH1M
MTEOzsh1oq8a6niF/mNrgok21/TvCMxQj/8jg9k5e4uHhOiQYcunbgqnCijh0eXDES2D2bh4Mgur
XiEiW54WcAfFapALM7xcDUBLItp1aJ2QfVSpejrmEkEYVnyKbxYf6GI3y1UJjiwjkh6UoDi9pyMc
FE/geMKwF7zc74zYzlWbWpm3oOWiGa85SKEO5Y15HNwCSa8yLG5EJOfcKAAN6GgF1wChdgbyQqyl
SReMS6NVKI7aQPaSg3KI71FOxtwtwGzyUH+Mb4WjEbyNRRIXrwRM4aIkySihDoQpoGTjRtKjnHjN
fYuA2gkGMA2g893w1IO4m5Ur8ndDD0A80FbNBFZj2VqV0iBHgphI8odRuRuSTdSkxNNKayeE8esZ
spVj0kLIRL6AetFMr0pRZzg3KbqXwXj0FfN0BLB9OLIVmKh0iAW91AlgF2q/it7zxNoLo7u608dM
zea8WumCrIT4ixlbHviep+t2UkStPFxfCJxfdPGgaRW1cWbGQ65MbeximLT6QCmYl2/Am19D2Tci
9G0E88H+0JeC4IvqGfsm34tklGLV1TXpJYgsgSys9L5mL95S/RjmQz/8vOywqM9jRTlQdhVdL0gx
a4xPJFVSj3G3oKmhPYzyHdkAda5+LVEFA9i0GKOMF2GgGICyP8rD8PPMyoatmZFF6Ulg9o8z7i2p
MMMOfCe6NAn2kKfzGO6UKbUKxqrYHFozrmhqWGsUjDHAPBZRA2D0Xtj1Qi3nbPtepbDKsZjNlDVF
izkSlDnmD/SxSmFw4KEAgyNig+CmMH7XdDF9C4wA9nEU95Os1iXWtJ7oWE58HEPjNESJXwjyC7z0
DLRBxpPDoJtIN3dvX3bXgBIiz0Dm06ClcQGZDxUkeu1xnJ8qw+8B0wQ9IDKrDXoLg9vSDqXqXkeH
ROgMIi3gqDctq4EMGrUNEMYwHn1t5rkoshXdNInqps3m5+S2j4+qfrMVJ1kEzMux2zfSGGNaezVv
8wLN9ZUCmrNZyg/paLp2o6XuuJpJqNmAmbtsv7yr8o1MJuIwZtMayD8TCtsn2r+b+vpRfW41F5Qg
QYVQjcguGs2Cy3K5R/e6sSyFYQkWntGosNQ8vxoW37TCy9/ndSRhZh+ugh6ciZ7otyqoz+DrNEtq
WddjQA4bxgYJuoVnX/NynwinSnh5pzfyqKXvVH5r8U+KIW88Db4R4mo5pB973F8DetZqQSTK3b3d
4pjLEhhoiVY1ENYBcMmOalGzAcf54bKydLQkK3iBsFGFXqDHqZAxSeJoj+uXtfhMRD2F3BXsJDDb
NZIBQ+MbpozqGk0TQ/WzWJZvAhWg32Cc65tVMLtUzvm26Qpk0DorbbzLI/m4eLQ53fFFLLCiLaML
3p0/WtadrCkhbKyT+7pOvxfE+TSlou4cvr0ikUZhOsFax3b4LzUGcPXk96Icd/O172pQoE/SwQTV
b0b0wiuv5itRaMv1TDupjGcCE42aDHkPc+2vh+FYlbnXyJ/S5r7WBRkx7j7uJDH+SM4NM8doGPaR
HInl5dVXJ38RKAY9+DPF+CMDd/zbs9JJnGEUB6tBXsxv8/oqtur7sTQPW54cOoKKaTl5qd4qmIDM
3SYF/1SKTEYdi0b5Ly8WoBhv/5BVHUvJGfCHSM1DRpBiQDt5WYiAXbm+CeEnuqKBe2lj3u6tGFUB
zci0ySTQyysTRSH6LlF/tFK4hjSDIWqq4Nk2etYNixZvMT3B2N3Yott1TTQSGAOGd5bkVA1JJDhC
ujPsEe5lMOYWE3UbM5DRBDIQ0Wk1JjlKSGYC/UcMykLV4UwW5U/QMYuGgIZZzzJqymJR115Iz6MF
3EJknYYbcO0S596OP4LMtQe6mWCBPB3Fgf0RyiwwnbQ5UwhiG9o1TBHbUv2OeACeCZDaiEvXOBJR
cytPG8HYCVtWDaDdsK6lHapyMS0E17MUyOYH8r113nFv7SUwbmSYyrWMCSSUMcr2Xx1NlLHjqcVe
AOM98i5J9ZK+D8Bw9KkJ68gI9E8g+cMcqWi3OE8RYM2hxqQjBlVQbnprVBjEK7Y47Qho6siD2v1Y
Wv1HraHUaYhwWjiSwFYJgFfLNuEjWHuyNHmVZgX2BF4aZc5B4oFhpDZaQY98Wek4hgtUYzAqASYT
xXa2e6RS2qpsShjVUpIY2CZFfVMYwhFSzl2i0AlzGXyoGDc/I5TWjTzLVZMEmnUc4tSz85OMvt9y
vdWFno9jRW9k0a3d3crA7WoztPMQDBkb/4M3tf35vkc9vPZJKOJb4p7Ubml06TtxVmzOKpC6od/q
55pobmP1ntw9OQAAvXxSPJf+ZmGMJZW9XW2yg4XRYTiaYAVMbLR4NLk6H1aBt+U4BgiD/ml4BkHX
mWuq6s0GBPA6AqjUBj5soo43aYtm9DhfB0FRhzsHgivK0h30kpnIf7/dwgJ4RwjbK7owgLphYcnJ
9IrQ9sdwCgyvvU48cHlcVd/fsaH7RAZ7dP1o9UOBRMYUUgzqOtpALdZgDn326SPIqMLLAjm29sZ9
MP4deVmrKbWaBADk21BXkhQR+Qrn1N5IoL/vlNEZpGmJi5agy+gkOz8TACOJ/K1IBGNepaP3dmbg
QtTUoBqBdrt4zZb5/22nmJMppKkAfAl2yomToFjN67Rd3nH6uPQwXYrMkoYmSUZGsySTMmxw5s5h
CynaRnKzeEMgI6AgoSiY5u4aBp00FGQNoMww5jQvRpvICRZUF+YLqa27LVnDYTJ+Xd43kRj6PNqd
fz7N8WYSiCm7L9Zae8n3aZGCd8iwcVmAEQnkT2wGxgThggSgQkSWxVMifTfXMK2+/jcRzDL6tgEJ
ywARfdchi7kdCkB/S6km8HG8BDTlC1DRA4qawZnjGdu8JY0DXe4xdj5HWTjPrnMD4F9UyJvZu7wo
rvW/CjOYF4iZLsBMN+nZVEEPSLT5+b99n1GxDsiZ9bzh+4Z1sFB10z9e/j5Xt3Z/P3MoKhDIlt6i
kfB2Z5KrebkqpMNlEf/HgYC4VrGB5nZGh7XoudRLuQ5IWADXH/XfbGKOHNDpcrRkiJAHeCsCBgSq
NjpwJ87a6PUtMWdbVYErmhR5WMRp4dvxWgZdJsTd45UEgHVGIXCwqnP8w9GQmqoDcSfqRNN1c6+4
qU8ict38QnYK7zHrh6g6St0X+4LZC2Qum2mdwLhUZtDtFompXP2hKNMpGdVbp++iGhRMl4+Ou5e7
9dHfd55HJW2tm1mBa8GQMg95LKRg0CkV9L1eC7SEKwpcsKaBGdtznMdEUVt5rLCVRnuok5O6hLMt
uKkFIn5n1XersQoi2XGfItDHjGF/337OxnfkPNAZ9e8i2PJoNg+91uaQsKLJpC9KNxlPzXS8fCg8
l7MXwphs4iBbvtYQEme3hewRYVmZfuBMyXar0N6eut1IxWZKCDMG/9/IzfEwMRSq/noQgVLzVwPs
SlTU0LPPIjCSVQHp3AoVa2XVr5TiSz7Y7/ChSLL9EcGE2PUw1VtJRcTx/UgwdOVfPhC+Xr1+n4l0
AXetrkqL76da4JBnSwrqSURUw02D7xZhMxeNZNbr1jsQogPAtgzIF4Sa82d00IdNZKC59JvoYLhu
ey+RuXrQXNJ1mv5bohaCPvvQIS1zVx8rPExGESCWQA1sRqmVqcCLP4Uwop366k6bBO6FBrDnOv3n
jGxGp2OQSiVEKXHPyXdz/bW3XlbrxlxW9x2qAHpsS1Ntk/LQvzWdXtZLDcBKMB3pq+pMhes0ixdv
2stlMdzV7MTQ3dx7sq7LQdGMa2DNrxbcPdXtnEaFJZoO4T1OEUW/Lofx/40pdxXGD2jI5iaHMSI3
xuZ2YNgpAuL3V9bfd7C+EUeXvVtWYVpA29Sxe6p0vZIXOT5JvaA9j7tzeP4CHBn4smfjQVmsbZu9
wbeVyikdb2XkeXKkv0WNUyIxjMsxu4qsqgYxtfyQJG4d1972sxPNIfHPZ7caxvOkqgQu+EkC9ncC
uETNz/C8Xq2I8kHQ+EPIycW10ld5KuOE1qxUMhu9U4FS3bXl3bwJPClnQSB6BCo8hcSl0B/MgqZJ
lrZaziWfUj9oYYqGdtrPtIZmmJ3+HrTzjTDWpeaSlaxjlUk+kY+zdDT1QJL++q5+K4LxobNWoSUl
KyS/rvy0C2VN4NbOD+Tt9xm3aVhkJgbB96f+YILZ62+JodFkuj8P1m1aTtzXcMuSv8ZontCe8q71
FyE3mujYbcafkXVWpniBmPZXczS9HCQO8cE4tff01S4CThJKY7yaXuRaHSeQRjNTFFcG9LJBH8ph
FZBQE2gAB9/i7RYyTk2zjXUrK0jrg+L4m9H2TgqcYAw3Lz0gox0VkfPXfvStSCYJgrnrUdsmiFwk
TIhetfEd+hwu30CceOStDNbDjb01qkUJzQsp+VN8tP3O8dGeFNThfEhkVxeNUHB0Halm9G4ASAmv
LraFw4l1A2CtcxKAtIu4YG14HutC4IC4MgxQ5gIxDO2NbPpoGy2iylubBEteBXoiIT2vCkIETvOO
RRtqsH2ARETMy8YIZYecRavCY6/yvZqljdtaId74UTrB5zVRWSmSWxD7SellIcAudQhv4yAqnBaG
0OqFrCLjkFLgpGk15SnKrreQoJnS8fpQOf3D8SGqrJwHxhAGJ26CIsAysJ1v73NtsJZy022QIsVg
ByhcOfUt4VXLM2cAelGoARAigW6buTNmc1UltQYg2Wj61TFHh0gOtKHWARWgEuTC0gBP85FfRtct
Gu/RjmIz1pVQ/OIpldHX+AKMJoAwT4B5o+lluonSexpSKBA+ir0AOwWXncGsr7a6PistHBl1V/Xj
ugAbx/GMCLTLqgdaDu+yZfNMAA2oBuZLLPDMs+Uwo5RXTF4hoIidIK98U9S8Jvo+/X0X5Ek1kPLA
Y58ESl8farVIXYL+CJGR8fR8vwrGxzsNJqhndHAE88OK1uEmtI/SCy2rlKgWiYYYRUtiXLze4QZO
WggDe3kkm+utmjr+5VPhajkanYBmDuOlJvV224YGGApyU2Js+n+Jbfm+Cyg5DzhefRFWO89wAa0D
WFAouIOk8FthZjE4etunANdHl0jy2dYf9fWbYEHU07CeiDbSojETiAYY0X4rQ67SZNTbIgnUyaex
K8pDPxbDXUOYUSSq5/FuYeBqvEqj+rLTunmIkWDSII1Ot9I5SRstvGUkfbDd2B3vwVAainJ1XEe/
l8m4v7zZcmt0IFPRfynqD2P5oW4hGKFdyiOIDHvuPI+bEM2ap/lw7+j4At8N5rUY9wS83Wk1cgcr
Hd3f2dZIPyaYcZWxsWIiSJ6mAF8IjhcCARPJ2JmCHKvVNgQTyapyLRv5Va6ZwVxt0WVt4VkY6CaR
0QcIJfSf2UrHxoR6Sm+ScvVX9TaTfl7+PncZu++zTqkr59Go8X11/rIBbFdrv6ei1y1/DZjaA4om
7kXWqNpyXLU4wVZtCTo/qnSIIyUV4q1wctKoyaO6i8FZ9Big+e+tpufpmmRdhgpbSllk+9veRSn0
sDwsXkqJKwp6JQquDPrJM1MGUK0G4H5gL7P9JrHaz0vtdGlAnNuqDbRk8Ml4a1pPo+g9wnWD6BM2
QeAFbuuz+l41p7oz5jnlP1Qw74x02OwOKO72x+ohDkSDYzy12EtjgtzMIRsQXiAtkRLwwdwYTe0p
y/HvdW8vhHG2iTa0ePVmoF1TblQltNRnUxNkPTi5PEp/i/5tFYQ65zik4MvUp2KE7tVqgxjT8o16
crey/CUNub9YoADVsgdVxiOFzqsREXYNT/XBEoBpRfRgn+NqknIgo2xDfKIc1f6UifoauO59L4Cx
X1teNbXSIGA8Tb7qlUFVuflP20+/YXT4MD7lfvstFgbTomUxzi8f4xJseji5BVCXtNWgBgP1s+kq
3oDATAdw3OdKRBHLte/9Uplgw7TnLllbLNV6ao5GaFwXYMnYbqlUw9vyd5W5qfK8nh7rUawUtj9g
mWBh6IybgnxqMkE/2f9h168yGEur0y2VweYN5zi66kOFKuFyiK+Vwqev8iqSwss2Jzo5xuZIq9cL
GhzSIO7DWbvt4pf/9H02tbT1TZ/3M74P8iriRGS6v/x97iNkdyZsvR7vSrVvqUXRQTxkTAIEEhM6
/U3QhBsf5oMoaqdaxbp4VFUB0Ik7HsEacwHLGYr2pKaPECm/IYBD1OxQm/pbkM27l5fGu0zwuqcs
tyALPqsWG04h5WaG5zFpXmoHPS+p27cY/PtOUlHczl0UpmccBdw9qE0z9gt8JbVLnA2iMv2p06YP
STV7vW32fiKLKgN8DbdQvIUHxCAj23s19GADj7sV08YhRcNfDsaj7qt3tKomHUtRa4pQHBPw2mUD
qOsB4ownvf9GX0DToQliFaVp2jAnTKrR1O+ZgoDbGchhCAPP0AZjPQeo4YC9pANQlOQGWEV4onaR
iMKTd2iAEHUAwIWRLo2NOKsiK23AiyKqLiY3KV6WrkCZ9WEjApfEcxF7OfTv2L0YnNkpp1GHHEzw
NjF6CAR3Mi+2AE4yTQChS+Ucz422qWUlLFhXni3t0MUfp0SQHeaKQPkUzysMs57VVsd4NiTAEIBI
efwgtZGjfdrmh8vWKhLB+O2qn6QVfe9YhX41SeBbuAJ44WURXFXWd8tgnHVXO6S3WshI1hoNQ10w
TLO7ZC0Gw8uriTSBtMq+2qWhIyUAD9BcexIm7ah/Y9V79zewDt1SuzFrOpyW4U7gLFBcafNjn3ib
V90qH9Iv5bf/tmjWwfcI5qacRmwyzV+M0XRQf2zRdqpuMecXyo+XxXGV/XWL2fLrsKxF0QwpInjb
PGpFdr3Kf99LYjn7HWRvkApgLEOJUzTnL+uXcvqoiShtRIugv+8sNlN65Nl7bFkRn7TqGDvR5U0S
6DqLjZgZydzEBCto0d0xbp9IC4hEUXcH173tToJxO+U4JomMrDAoTG4XeFHM720/t+rD5aWItooJ
6RR9HUk8QUqvPsTNF6MVfJ+a5Jm5ALnHxDsUI75suBCXddG0Bt7TekSVN4/GkCIE/P3cKHQKvX5I
2DsY7WVTv8ripKsOLpsAd7sHckhXmbTw8k5x422g+thIhqKV94wgFmnEMt0W5FOkQ1G7yyeaU0lD
zLSb4EcxQ/mQ3ogyBZzeaazrVSZbZzWrrqVj2ri84W3QO40nvBTkJ2B7PepPGCRFdVc6zpZLPgoW
y3VzO8FMUi4hVl1KKwTLUXJLDi0IEJKowbAlHWSWfFFxjGtRYJ7E4K+OMIy1KCsu1a1J4XYwzxQP
1wm5rQtBLYx/e+CWxQwknetkAYwwemNXk4zyAE2HaNctWCTk++l3g30ObBFB1MAXB4pVyt+unwN3
2iZZOztG+kW/QRMQxe3PWzC8IUXhRENUgRvNF5wZjeTObG0nkf6+c3ulDWDYhIDTvJ3VD11qaf7W
dD/mskkApJREdTPVbt/E07WTLw/G2k9BtrZ3WZvMopZ/0V/CuPh8Gtt1qLD28peKwXSQpAXLQ45a
XViGiS+aneW+gfTdwhl/r2WSNCNTDeu/GQMtpBPP6r3yADABIPA6viqYSeL6TIzUoOgDSBzkxt/u
s92MgwLET7BWyYsHchJf2Xrv8lnSaOnsKCmwk02xEc6wCiSiNY1eZIg5m0Pc5q6kEc8sPtl4A+mp
vyZ/D5UJP4OEKspzVCibVp3tFLXCNpZ8pQXnjr9qj3Z1vLwk3nNuL4I5JKkrR2eLgRy2JZVbF980
5SHXvmutWyite1kUVyEo/zlyrGghRfvI2xNa5VEbuhnb929hv/akWyuwkRqhSQRN9AjnvXlQlUNb
MwDSUOlk9L2sU6m2Y2TNpn48gH0hsNvBVaVAyT8Z43rol4+g7gvNSXAl8bzmXiyzpSsoSIwuVtG3
Ik1eW5xMFN6xoe/YTJAs4GGCTjZTZpHmuhS4e6azoEviZEc62IFzL7k23Q25LYyT+yIcAe49a5oA
PAYXBgXSYKP8rDLBSDyhrJp6LdrNbsGxgnsP9M4Aj7mL7zbQrIggung7uZP5u4Kzc51oCJzVMkVL
gSrfKEpA4ptVhDUlWtfv1OxORjKSralarCsjLuCmgKJRRmUGdhOasVPd8i4Gc+U7XBXwoACc5CDn
epaQl8A2Yim9gVzDmN0u2nTqbIHu83ZuL4F5902dFJsjoRKsQ7Zdb4bs9tbnyyrIc7h7GYxGDHCd
xqLpeOmTKiptx5Xm9yjAqwgUZd56DHQFL+1qYRl1dT8MnuJ8HESw/pdXgQ6WtyI61czRTYBVEDl+
HJzte2upglQCXwTsBjEwQg4WDmaxsrLC2wumo5wAxzkNj5cPgn/Yr99n3ySN7iRKi+9r2mP3uV7v
S9GUNFeChpkdGYPZyLowmzRMq706OQ3S6qtiDfI1xLP+8iK4m4SWDcyhIGg447Hr1cHsJhnRAng3
HPWYpaLoh3d5oyD1rwCWWUHCiLFpTBAwnwDOKZ0UP/3e4t2u+13q0V6U7MF5meEE/DIUArPxQi/K
5InBN5j8GX1J0zc15gRxzdJYiKK/2Ef53kwBV6YF60HvBIEKB70C8cJOHmP/eeuAz9WEPLhqQwrN
qP0KTB0UGodT+8ke3bUI//+Im3iashfMOIVy7SSVpIjC8sZznKBsACZ+uKwp9BNsFPYqAg0Kby3W
SdE6Ba4UcFFGdCf/pawQ9iTwNHIvh1H63JhRriOQE+dufJM9U86K5TDfOxYmFunLsvDeU9Dci6Rq
tLuM5LiSndjBsVXqD9N0uxhQtaJ18SI+ZDSRnsWEsYb/vJVhVNU2LSZtIII3GlS36hN3yp8M/RYG
6F8+Kq42gF34N+cvmr8YbTBq9JAMGTpvViXKlXDbjvm7Ss5oR/5XBjvit8TzbEw5ZCh3ye1wBAVh
ID/lR5ixv16JSunc96MNSCOAHQER67xBvXOaaRzRgZge8Vz1twMNumiggBYVfxSYMXXcZ5oOlh40
I9LMBvv+NteuMJcMR7UumO0Z74hG3JxU7jYIbihugRaRCBgBAecIyDJGKUbStkU/dbGv36C00h0d
YJeQk+1vkTkipjTDpXWJkA+YG3ztxTL67sh1paxxi/T9DfI2KJMtH6dDlnlIRz0kwI8aP87CTi2u
Tu6WyrwK5sSeJ2XFUofv1BXfFWHpoTOxc+trD3PIB8uXBEkHkUTqaHZW3YADqZ4TSMTw5VWeIJzV
pXAr3nNJ/47PwaaBsXa2zUNx0IKjF6iFTOvt5jxY/bdxFWVruD6RvgH+J4O5V2ppifXZrrCUSHqK
IwDPfpOwe8UvvXYpjXwRdaJl8U1uJ5NxIqkspXmS11Q3/7k7Y98IzLvYHTzxzDj3kfq6ixgdf3tY
hCJVSjlUsvOpSlKs/uHKCXSX8h8XP0UO5fKGAuXkrbhVKhbTGLGhitU+1JpzaozPl30w38j+7J8m
M0Ymp2O1ZDNEGFZEUYmQrPTmz9oXQlyK0lbCcYk6i7m9dftdZIxMbS1JlmycWRt/dLbHbKONRxgY
0sfDqKfukvvrLFIU7sW2WydjZqOWp+AzxMkVZuYq8pOkX43gjZzjMFUET3zRqVGL31n01qJWrDXY
0qL8ggEP19YjwaHRDTpz/Rj2R7gKtqQzCMm2zeVSXccYYwnOd4WScPuT6+RoIPiHv0oVAcnzl/Qq
kHlEmCC/LJYMAqV26Fx9bD8jYSu4z7h9Tmgn/bMqJgNUIO0iVyWEzN6K0Y4UoCPq8Z8YWNQ8wE3S
72UxrsqsyikvkYjx5Ye6cC23fEy9zd0UT/IMYAUPvat+WhEkIFT9ePnw+Ir4ukrGYfVGi0Y8dYh9
ECS+VNK3uom0x3xuDpNaihwydUcX9IR91WQ1Cv5zix3VE+XBUr/ZU3nSO4R0JBtvczSbIfxH1J/o
4C4WBA2CZbJc3fWE8nUnYZkrGk36OprVHkTnilfKnbuJolZ6WpfWyTixZNHTtV8hrC2e5uVzOR3A
ydk0t9t8U9ade/kABbbAJg7VOB3j3MCmZo3tJabtNYkIMYkb2r1agsU4KxkN8NpYYT1pL/mpWj4A
CDJUWv1bpieily+9Qy7tHeOt4hx8SLYMWcYdmqvRB1cdKLwPqJ7fV+3YWZ3FuJG8nbWu3yBrPjXH
lEZ0aGsZXjDGSePjd5wTwnDKNYtu0zPWKgUd92rSTvBZYBmRy89qG1xWBO7duZfAHBNIscrcAvIy
HNYWYpwDnenSrY45KhryF3i6izrfeHqxF8icVS/Vi6GOWFI6RPZPOy9d5aslGkwVCWEOqbamuCg0
CJHzJ32LdEwNKj+14qtg86hNsnq3Xwvj7Zc1I4tBvb1211xTsJ/uoD1s3hYAGPYdYD9AztrpAuPu
7ZFI/VhBmLHemnNgV59HUWKf5/D2Ihi/nvRjrRgSRDj55A1DMBdfbfihtHIV416wd/Scz/cOmg3C
IMyBsXHhqHWKkRsIZuQIA+T+pvp4kkVOkL5kL8ZJo52k4tkpvl68CmWcbJxihEvR8YJwzORnm0MD
kQ101WENM6N+l+2+ymIixD7FCwNUPPCxUxEMheEniR1d3kSeG6ejfP/uIWO8Cdns2I4RAZDmfm2P
iqihRbRdjK1OVkenivB9B6woxL4ujNIzRr8ScbCL5DDmmhvonDZt+iSJt8hxjgaqVlqduE0tiCZE
G8YYLO48A1cfzr8HXW+rm1ck/Xb5SERLYaxUzgezH7seHruPitGVenSP/sgHgfWIjIcx1CVLCXIZ
WAeRb7b6SLIPmGW7vBCBCLY0NZR2oUg9zj7NP1hLhl63Y0ZELxruY3SnwWxxKu6UcrQrevIhrp9A
OUxX35Nr5URRRSz/PdnHvTTG/FMnadbYwppyMyRLJHdHRRecjEDDfi9493Ba7ZkANRTnn+qbXzh4
9taipJnoZBirV9rZUEiNVeh94bbS4wZgbdFNIFDj3+m0/TIAhKDKJc4ln03fAegGgIVAihg1IlA2
0X4xpq8hBb3O9E1bS+ZBn9rjJv26rMgiCYzNS1vTrokECWkpHddkCmVNYPPcV99erxijL0stleQa
h94H7YsBqszkwwj2drQfN1Fb+5fX83/YDJ2ORRe3bLGTmJO2ja2iQJpu/jO4GNj32u34naiuEtCk
/SLQab4y/BHIPsFSMxnQrweBlAt43AJ0P3gAarNEYBV8xX6Vw6SKWsWWlE5B+NHKUdb78QJUGcGl
LNo8i3EBmjX2fasjfO++k6+0D96+Hw7yk/1UPlNcIVFfq2hJTBBQjEomFzI9q/p7AyhwCX0nIg5O
kQzGHxCzqldzxrbZ1UufHqzqvlcE28YVQWdx0fWLNx070xnnSwwC3QIakH9c2qd5u1UHQcsAV8lQ
rwFgK7r4z5g+wF0i12OPhNrcfyum02oPbmkfY0XUzc2NcXdyGIfjWFu9DQSZrSkNJDkB5+tBJosn
DyeDiBAj+Nv2uibG9eSrPha1CllD+0D0J6f85ayfLnsDvghwRFFACpCOMwqWDUrSaiRDJDB8a51f
aoeuP4H589+IQI3+VwajYGVXIlSOUzxziPkxAf1iNU3u4uge+q7caokDIpnu1OCSMACM0Tvlw5QO
8BDOoe5FmQvuejGJS3mcMYnO4kesxNikbMzhzdsHrbixpS/W9Hx5S7kashPBuIi6W+x86KDsuvNx
TkInuWuXJ2VxVxG1CFflVaQ+DR2DkUBxxBNpd8kuSLHKcoebaRy+DiPYRZXrcq08WdTVx1/QHzls
KOcMti4tFtSQLPESxEZ33Jxna+oab5MxvKI6m8BdUIU4e9u9LoyN6pLMkFpzwcKmJL0qnNEfF5FH
Euzd75rKbu8UnWhVXiMCrswirLsXB/GQUSLlKbxu6eV9aTGMhTmJMRomfTPEH6Q71aNF8ukbpZ5D
t2fmVgf7afbRuYNWvyMROSvRRjKWZy7VBMQrOEXZbK6VxrzJZxEAON+gXpWD/r7byHVwQJhWYnkZ
mELXyfarzPHWRQ8uG5VoJYzbrVFMSG0JOtgV9XVSoBmSCDyhSMsZZzsREw9sCwup5TVK1xdj+Gq1
tafm16UpSDiKFsPEe+gJW0GwgWOJtWJwe8M+xNL4cHnDRGrHOAdME5d9G2PD6nWIiuFH3AC5xlA6
y5Oy3Jsq03FJDdD7y1L58dGr6bKd/yUpiROv2EXaQt0896gowG+A0Bij+4Au8YXd44K9ZKkCinYp
DCmBQLPx0Ci++c0P2rfdBfHo6p8A2tO5g7DvUuA9VMbFK0XSICcIoZv6szJSt7AKf1NuFlFHumhx
jO9o+n91Mk3JqSW1ZyymAAiLa7+4J2hURmHnGbVPQRWUKrQKlGaTO7SnfnDcTg0vq4VICKPw6BXJ
pmRGGNuh3tjYz0p9T6wv/00Go/CZlpWbkmEhQ/K1K3JvHAKgSAhuJsFC2DG63swTU5YgxBoNv4GK
mUQGJboIA5p77q+Hwg7P5TGSZpkJMQ75so6TK+eC0hQ/JsNANKBIgJSL4O+t27bbzOmlFUHKEJaA
gaJ1fHTRzG7vj9fDLSX9eweoG2UW/yOR8eBg/tF6Oy5RDTOu+v4lsXJ36j5c1gGuXe5kMMoMLHC5
lVusCsL8SX5UlZ+O3bi5EV2Wwz+f17Uw+jzq6tRrFg3xjMWTrNnH2Ix/WQRf015FMOpsr3VrjxO2
q0ge19w1sqdB9LwQKQHbGTaWST3UGe6IPrAjxX9uPfQK3ox+A6dJe+RFbd2CNRnMA10tzXFYR2zb
4nyVwBQS3xuO4AISiWA885i3vaa3NE7Qf07VcSt6Vx5FXkCgZuxIVoFxe6tKIUQq5CsLnK2zukat
LGNeKrMEHkcki6riLr5KtcnWEx2ycpCnHkmx3lSL9GFGU4SXCGnAqH2cxaqv9mPQ3d0JkyeC9igT
SldhJKPUPtM+Y6J76fR1mAT3Dj/ptZPF+INpRl+f5VBbHb3fY2aAzOx+rZjul4RRgkgrGL+g9JOB
MXvIakj10TA7D9WC71r86z+ZrMF4BfR99UhtYfeW6nNt+mkNsB3px2UZInVg3II8ZmMzJ5BhJaO/
pE3QJaOL9vPnYlDfU+x4PSCWGbNrsqTaGoja8i+q+aEdBF1/AifKtlRmWT1N1YLvg7n32cyz5y4R
HAh3s1D2xr0jo8zFXqNxttV9j1ouIF8jyzm046FRH0YRPDtXuXZSGJfT6bmeNM6Mfao+a0a02bez
COmXu1U7EUwcODpDljV4fSNIu86yZys9XNYq0ffp7zu7nxdFnx0JGzUOj0N90FpBCoi/RZjRU0DE
p9rsLJZaLQsQIJFiNMsmBKOkm9TlIS/fFTbpr2IYA+xybchUgmUodjQuD+0k0FjRMhjjU9d2UjYZ
36exMuk8q//VNoLIjHsUpmWjcoyQXGYxXUYwZfdLiVB5061PtiE/lkIgWv4jbSeD2s3uuIe4GeKh
RBJbwoDFHZg/gK2Cqllk3y0BRX4S8TAKBTL+V5NbSW8WmjX/ZCUAOaWEePG1JkcDxkq6KBYyTHMt
f7dCRhMyaakzdYJA9f+Rdm3NkeJc8hcRIe7wyqXuVb67bb8QbbtbSCBAQoDQr9+s3YeZz9Mx3th9
m5iZsAqQjs7JkydzsVlqj+0cFWTObfRNjPzjjvjbOl92BJO+bzTHOrDchR8QyUPr3jjzN6t89/6+
unOLyhumqscySQwxjatSF86QfJlersxzshPv35nIfrML/S+ZWq9goiET7EIWdAWMQHbuspb/HnMw
THGNjP9INzDYHqbEx5Df1xvAMAUQsb8CmKrVR/86eW0ohDtWcBM34WqSgrp9k01NDBZJv96FYw97
vqq+A+o5Z15i3jA7HmVcj+tJYu64TAhl22AdxMab6iDrqqh0JYmeSaco9NFZtVH9WhcRa16CgDz4
HvM/h0o1Rzea0iyq+HlM3XsBOpXOOiro3eTQO0XddDNAYSwLYqfZOzP/GcVTVeq4W7JaBia/ehD9
xKB3n6Ui7J46bkW+rs2vtScK0vYYFF4MZq7F0qc3gZrnYwD7umwNhh7P2405nH6WQqazLLUO+Esw
9jKLIwmDDLbcQjE6ytdp+t0xipntwMB4c53TvO9B1YzT+gIxxQVYTpPerzHZde4YtphZSdOTdCEi
XHXRfc+Dreu4hRbkbqmgURrYn2MgZyhR07eB9o++E94xd8gX2HzCxuYIBWu5H5A2bScZ1WXtYBY/
4tMjq9vfjZu2IPewfSDhasnX3I3Y3drpjPIR8pNiH3dityqTRfO6TfphU0U2cwZesEXfjIHzWgHV
3/laX+pU/HB6zDZz/g5y0oLDE73oVb90lbFb2k5xFtfNxWlsi/80Rwe3co4eS7OmmnUmO+8STwrT
vHV70P5YEGtuHFYPGOmyz3WF0TWZbCMPXMvY7vnqbD3lBVmvh7c0tUMeL0P8wuD9fXAdL9ksUZ2n
YUMyf6iDomNaZ3EqMuFMm3iF8Xi3Zm6afqxIIpKaqdKz44NU4XZ2ZyCr4YGl5jJU/rYSkdrqqLpX
nbgJOws1n7GxL7PTuU0WjMjbs2a8Tqvw5bZzqqlcrgph0crVRlBJDwar4sT1a2H9yR7jZNrB9VDm
iYw+RFDdS0ffLUvf5KtVTdHMzQscibyCclPMXKF5WzsPYr2+x4nmTCxRRoIaZ2gSP53Q6c/4qDg6
qafzKVQ3RMRBHjJxGnpwgD3jQtjVFfMmSITM1mZdcn92qnyKuqlAe6cDkBeIrCHeM3Raxbb3zO8B
4k0Zj6blIkMfeMj0GOv4rknTt4DMD5Ucagg1IuuuaTF2Im8rNzdRdTtLgAyVfHYHv0hMunXIUIZT
XyxBmuH366yt3R9SkB26HHHmYcTVi8OdZGDuQr8aMnvRWzd1RR/RnRsAh5mjB8mjz0VFECBHX45H
2mRThb+oG/XprUmWYEskjZt1rXiHKuax4fTDDcOSNtOBj0+OXy855Dk/OMj3i8ce/BCtVmEbTKVM
J5yA7Rj2JCOsK3ni/+oVfBnD5bFDYMh9X2WRT986wQ4BGS7Kf9H1dDOL5TMaPLi1DJdJ9K+1S/Hy
4mnfxMsLcNlSk+TBG4L92AxZtKxHmC0UQYC9KaaXhr8qSo9uW2Uxi541vGR9Xv8QdtgqJ/odQjCs
ga4c78fcG9otT+c3xYctkd2tGascEmfHzg+znupTnPJDBNeKwtUxh6+T/O2x9WmK+SWW+kHZacws
D4uqNwWrbRk1rIIkGXpwhjrbWoxHOLB+tlAPymHXQfN+ggqmjH8mlJ4FHRADl/0Q/rC+ezPUkULw
IYcKWHqWUJt1Xbu1bbfRbHioa72JlXtvvQEqqwleN6lKv0IW0nROrtf0fRnRTBqkvJFpJXMP7sYu
5gvF4mNzqjTngcdz5Tdbmnp5SyBhNUNeSEaFaJtbZzBLNtha5DpoP8G8xrSyt6s96GgOU+kkMskc
1eRkIReZLHd8GEFfdvLU9Wjh1voVttV55Jm9CWRO1ukNHlW3Mh1ZppVbwPhv38Vm661BAc/7bWh4
uSi5hyHuneZXiRTOcjl1+570WVQvR0JN1vLxjc7px9I0mVrGXIXTtg7DzVWcypmWV5L2xzByysSY
9pRU3T5dTZw5eLU1+oUxvubUQdhCiUwyl6Jd6qLFMurNKtxnujg61557G9ZrOcb2LXDsqY3d8zRE
d4k7/GQzyVWc7LzIP0wEtyHlv5e1Pa54wzNGXgcalcqfthiUyqd+PVXDeO48m4sR+ncrdEgnWDzg
TsWhvKlJD0Jd/SxI/Bz5y23ChnM/Gg0VKXlEC/l5Tk0NsHLJcGiuAR+KLU1fDlS3GC8Z8soNzl0A
DxHu+j+qMSAIeBaCvsx7q1xeKEt/2YEje4p1oeFkzZmX29nbtjgPsEL3s74hcACG2U2g3X1b9wZj
fvByc6BO2YtT2PSnqovvrXC6TK1uVk3+WxB1t5hSRFTvnV20tKfI6p0nqwxdYZpN6/rIMfg/qvYn
vuPveBl3JiRnpsYNqCrlELgQzVX7KBUfqxe08MYa904i7lTDj5OFM3GcFKaXu8n4cA6efJoJP32L
VuQAjv5B7aMfNQ9LH943rr8H/r2Po/W2V8HRdOGzY4McirZZ19stdNGDnTvFZ9dGHz6GWqn2C+lF
b7afTd713WH16jccjjqb4uDntFbvnhKXtApfaBNsaur1mYyC3UpC8HqTy6zhFTgmcx5o/ykCBF4o
OWV+arGz4BOdeVX81A78DHHCLpe9vlDfPLn9egRHp819qHwvpPU3KDmLSqUvY5B+0NW9MKFGnOxk
H3vsho3tdlDJoRcACmn0Odq3+ZosBGTfmuAQuOFmgnGU6uqNQQCtSLcbsMczHT0vNsnblriZdpuC
p/JWjMGhUuHOdyQ0SNL3fhQbNvH/FslDIrSpAKlVY7VpG+xVmarMi5w081t5C338e26Auk28upjG
3bamzhER3joOBwXW3IXhfAPDn8uk0Kae6uTV8cmJk2Db1+RYVQy3pUl/GBZvxMx3CPEbqxFl6mU5
tzQtaeR/YNYnwClMSOZq2O25Dn6N27nHVqRyhwRrBzGQPFH2UY/mlVhY5jVpX6y4PWNGCyddMyFq
VAf2aV3NpvVoXqGfreicYTKkwBxMOfpT2Vr3tnYH+OI6t9Xcb8VomqwOkd0b9gDJ4yPx18fZSTYj
845rjbA+jYJmY90gnpl2bylEgutm4yzODdx8f0IruSDj4GSpr8owdLfUCR49koTZ4M8/wnaEyMLc
v7iDeLWkZTtO/OPE+wuPbJjVvn80kFimAzthXPJHxYKjz9A4DiYz5400v+MmOsU9LvehuyVU/KwF
w/jMpPYkxp0WmiSj8bBRhm9FpV6iLtlUkz3A7vFoGv4sl/RtDeKf1qVbib6n2/RHx0mymGq+DUcH
Tun+eiFdg3wEXtkMihDwVAHPv6rvycp+VO58pitDEgPzQDyOqcjRS1hm+vmS4Pdj6sHkfp8OmaXT
p9LJ1vP4rk77U48stHL8jV9xkXkCiaQg977pnpN5fm0T+uRrf9u1yFgWimytCfiZJcHJV2tGPXmv
If1sHLaFDe2GJuv7IvubyavKkVk4ok8KB40cI68fMtGoMp4mltU03fkDA3jm/kaKFedsri8iWnPo
Lj9E6VROBP976ld9QWoV5pVQfmZGukVGnnPivlqjypbLol75DhL1j8vSZpUOSwN1fMcS5K7BTtTJ
JrR4XMkvU5o+ar/dN0J/ELHcSm1tPvjJ3vjNvllFBu2avUz7S5X0PPOsPYy1GstBtZuG2vKapC5O
+KYce4A17J0kb0GyZtKHnhNvzs5IngO17mcGwyETRRB36s19yNLDLGCEQUP74Ezs1u3rjRT9MQ7V
roILAwQ27wOdYJR+gOQgLp+ltK6bz6suRr9+d1pvReWEzGxO3kxtb9DGeQna6FyPTRaPHMrl3kPH
IYFU0Z0YcHH0q3owkuFyibzr7NEdZvb33G3fYZyax7Tz88ZdLq6cmk2oh10AKeMyXSiOLkKHNcET
VXGJHOi+ntmbqSJ0QFyEJ6GGYyL0edYhvLAnZPwcvwxy1SDe1Yfaq0hWSbmF5IGXzTVHccTPMDYu
l1lvJ7c++mmVj7p/jKf22Q4rtgCcBonjbivqX9qE3QWWvPWtuYX6Vj77os3r0dpjkvI7DFEVa73u
18DsHaUidEqh1jfpvtvSMMGf7QkSrw4TZCoiNwQibUi+B7cg3GAwe7TRYRr89i5mw1DMQ0gLJuZl
oz2IVBJbdRs+SwLU7fpPAaWvMCPK58A7sAQefyRoNjLVjyRoT9pNVeHjusyhsXgBoW7aOtJfthAG
YY9KrIeg8neMq51N6C4epiyWIbJxz8zFMM7tfpqqdRMsA81X5YmsS5CRGlyOKhEtGqb2vq5ajPnJ
z8Z/Sebp2Gl1R8L2N66OQjnxeTKvGmqo2ribvrInxgaoj3hdJnp4Cc2y0zkMAnaGhy6Ox7wnBsV1
Gs5Pzox7AGMnnzzoNkhzMUJbe7coB9mm0+vZTdnen9JfmjxoY2keiWQTe0gVXXjrQoWXsM3AMeKe
jogKrb/KohrBJojUJXaT285FrbPULO9WlmxsJXaeTgq3hXY0l/TTLs4m9ZouQwZ52ypE7i4as35q
Sl8MIH8tKPkYZXnDdRHVFlcRKDLK83ZMBC9+oH5Wg7uVQbLnfn9RDqanOmTRbdv/WF1nG4TqFs6Z
Bzl0+PgIw5yRYzP4sCQifGNJsGvGNSNkuOdp+GPSxGShAcv2migusXtIxYTZx3BDrKoz3wmaY0XD
rQqT324E5SZGWO62KfAOxztA9PuzDr1HEqK2lOkr9URZN3DgSqYQV67YNBOnGRx800yb6Nbz+t2U
9r/GRkAIiroZr8UtjEQRztO2FNI9SIUyYKral9W0RafTh8ZZRMZkuw98p1wFxDtSh+GtsKdJpqU7
IJ+H92wOuGQfaAHGCq4nXN1Oxlz3ljYCqv+d9zvUzaXpvT0dZNEh51s6/SCWa5Vs7BvohohhDm7i
Ofm0SQjwIKyXLGC/Yc0K/mGT+Ug3AioKo0xJQ8bzlcU812kFNqK3ZElvcpw5mQ9V/BI0Hy7xt+uy
Pva4++0iDkOjtk6cHMjo4rHH5yax+6539rpPfox1984ZYAGAEauO82leQOFPwp3R3S1mBw4yiTfG
8BsHaTaj60Et0R6xY4cB9AviG8bcl8PoBmNmpJvJ1MlsjXLcyF+srk59r8uuN5sq1s8i5c8GZXla
xecWuR8s3uHA5Z7i6JlPwQVm1vtIt2WKE2wGc06ku5MAWzCitZ34WRJzdHq8zmis3iwfeWbouKuw
tXnEc+SRTdZxD2crjbdzgjS3Q/ZGgnNCyKOPy0I3TVjYpSk7Ah5TsoK61hCNyLyEMnO9+FQFV5MG
+yqo/xzW/WHuk0fl+2+kN7eYP38gbbrF+G/BLKwlZ/HLwnKo0d6WxDIL4xX2By7L57C/rHWcpXV9
FKF/l2jYoM9AtUYx3Q9d6hxUu5iN0f6NWtsT5rNDPIf7qcMaVL7AfDoRCy+C1je26Xc1zoi09dGD
KJyfJlvuNffamiNHCbba6RCq+TjyLte1KaYqPaqx2Qo6AucX6z1pa1bo0APT1xzWuNp0tgFjNR2P
1SJf6RSeyezfiCRW2ehF5dQ2O4m8YXJDxE7aYvjBguWFOtYy9ZNQy3IPGCuOKkQ8IQ5dcEGmfEGh
PgaDPQQ9UADLHHFwwvWdcpfdiWn02MaQcNgvvHpDasw3Op3u5dpxVNqR8woh2ekWxEl1CMziIyXx
Dypyj6GeAAe44WUx4jYIaZMNkXELhobMR6AWmbcaIKeeIAoAvhgOQxtu5VLtILvyAGWOny36zgMP
Sx740MS8TqOtpkO+F+O84jo8LPX84vrTM5HDxZv0r2Qapt08SIXyErDcLGqaI7nn8MTGoFwLUT7o
s0B+n8L04lAjzO2ieTGFY/xLkrgPgAg56JDjIW4MHAG89jPq2M81xIFuZ1hE2vjI+/bQI6eoUqQL
SNrVcEvSRQHXwmWbux1IiCoGHV/3+haYV4vevDiCF3IwdI0vXeTPYKUJ4eSBE+Fzx8OBWGBIvRk3
rZqqmz6A9gIg4XJGZnLPKXvV/pTsUMarQvKhlLhwlnRZSq/mBngK1N1kc1AzKNoV7gQR/3Ki9SIV
g5uBqe9E+GlSsfdrt4xhMhOu9Hesuos3R49D2vu7mJhTM0HknncfNV1+JS7bpHEdZqPP2XENRuS0
c/NOIjoCO0TeZyC+1y1z7szDcOREg/HbaGd6UpoAaOghXzV1QGxDVFMsSR+gkgOhZxM/Ngs/AsiH
woT7w1XJh1ebrQihGOdG88mJagBm67INrnE0rFiuW44NnCLY00EPJ7+tYCyUJGrn9pqVTaT9nCYd
JA4NA9eunwhqmghQaTzvgyXYNKF7yzVqkIg9sAUGi8P0FLkTJBpc8xZXvdjUFXD2XkQPXU3OIhJn
JS1Eiv2yoXCIhpsYand75y3pnNO4/5hnI/OgW7Zz3/6ivKWZWexrpSH6I69WgxAMtCDwjmsO0KWw
/fBRQVYXF3GA2y0e7SmaPRTuE0RlRySAAECnFvcKLDRUymrU7w76HNATuiPuCvkxvLS4GpAETv4x
0arPZz7loWQ7FEd7DVWBEm8k3kh4c2HSEFeBxS5HQsGf3Sm9S0Ur8YGMk0lkbrO0Z+a3DKDVclpT
GN/huPnHpev3kSceYRh0mvqXii97YF4lwFdA5k4NVMlvP2AeeDMrdepJt7E+20YDtJQBkNCEv1Dd
5D1tbxlzzwrFuALvCRqvxUjNw+qgdEnoYREwdbPxJzdJdP0xba54O+Qdq06BRT7TsBk0zYgIsEug
10rc6nZp4LJwhd2jdIAORadgVem/zmytzwQQkMAtiOLTyZGKwNZCFVZWKUrL+Dak6dMYeTOes7Wo
89NkMyjvp9OsJbPtTdqSDVrND46qj7Y3F8eDGk6T1JuVNjhj7q94id8960CFtIfuLmQablqLdoZx
8CcjHufoAk2wPvY/DfEPKG2OYQM/sqBTY+Gt+qkO8DGlWw13fqDlPhzwsyyTSd4QoFDwysDV6TW/
jfZKSaOd4MPJwC0+w+HJ9IoBVb/bQlPzpo464PZ2jvO2YbkzymKcvRvfkKOjhiZrKxQA4dqVSdvc
Y0hv73TDLm2XsQDIQfMW9k+F6Ol69plakUp0CcaRATWCwXOGQedudtR9MDeXZfTXMhrb8dRpqMtK
FCFZZyNaRDH3c9m5Yab85U4N8S2j9C70qnccUtSCOigxd19vmxC+TjyZAhhj4A84UJg4pbNGoyCt
gW1wr0ylRd3XiOkEEBl9d8DVO4fy9xpZeTYP3UMQz16hJjSCFDW/vVic26HDhMYHd1SayeC3pOOh
renR+nAtCEd4wCr8oaat816FyHXHOD4uhMyHrpHvGggnYP88iQboGjThVPb1jElW6kBtJpVb2RGy
RQu9hdoGco5maXa6T4MicAJcP8OKPDvVlGek9foysfqXCrAFVHsAd2xrfIJiZb414dJkqUF2yMa0
TILGK6OWXUv1kozOBaVG1i9uEar+ECTjTRz9bgLnQc7I3jrnEKL1NgLBdflaEk8DOGnS+CkK2/ZH
Kke7jf3Bv3hhM1zg6RO7Ba4IZIuM3+ggFre69+ihTcHcbxs9lWZY6TadJHqNPvtMU/rckeY8khXt
qJXG+7RnLcSJVyTaTaJx1CTCqhidDQUz7Tg4A0Rw02Qs656i1wpvsoyMGFoDaF7tqTEjeKbI6BG8
o/XAcWfaiW2oa0sKmN4N+1JOK0wr4PNqOaAkDhkjfKIAxvAQrb4W+I7TPoQ8vOuA0uGl3NhpPkII
GG3BgTy36LMWwlmephkZb4qAiX8dPnbjsmySpfO2Xo+626u3IRkvDbfI9f0zJ+PZWFchXI7hkbEQ
dJEpnvOw1ZClrH+qbnwiPYvKWUBgHoPYiannMln9TRJ4m94Bnq7U/Eqa5FI3UWEtxmOwabwhzGtC
spl2e1KDx02Rts6q6AbvtHQDZgYjfHuUNXBPO/u8/7G49K1J2IFxyzKG72pkyrKVO5/YJlu3dW6k
rG/RJckTi8A4OvGerUgsrox7achjZNdSimS3eukbWcZ7isu6CsctVN5hNNJRFMtpTju2DfGLECQO
6Ww20eR94DItp0GDLB3+Uiz+3Sb4QPYaX5rKIkvzs0mMWyeNlryCrHKiYQFu+E4AOFJDgpneAQiY
eBq78QddyHbuKptXrd2JzntyBakz18XdE5110haeK19Q0S9bNOUeVZRexplfqrQ6t/14bIP6SLoV
ac57qtJzoj2UTRj10OtbyOymmWsM20c3dazKRMcHDwoF1QR8BDdkybQ9z0EDTZo0+mADnXNIep8n
HWFAE9Z3UGrdjFNyQMgtXRPdi3QoHMffrawrhthtcr9Z+uMQNmu2DM5TQO5H1l3QYQoy5dLDapeH
MSUXEvp9ufJw31MwTImBNtMAINed6gzdhyNZ5XGQ83ZeKlw3AGvRYfNekbGH6AUh2HvpqIsm7F7W
2eMlRS3L9Lp1mGsBquqXkUdHJ9DnOEjR21fbqO43SkIIyg/Py2izBcCmir2dXIZHVBmf6dJfLcCS
NG+GpM/7sJcn5xr5ee3/quZx3S8TFfjxyAkrXqHSHH+mA/qyvWxPHIh8iQpnLmPsmG01x/Chkw7d
V7obT1HTnkBSqLPeVz/GSuTUZ8/LCug9Co/OCmTM8yVwnhU+V6kh72s71bulxnj3CCQGC4lHb42B
kkCfK5tHd7owHMSmQq2GQYPkPnYckMBFfIfj8SKUOUxspUc5IitvwRAFE7T+GdRm55B43MwuXZ6M
I9H49tDAyyIzI8COchPU0Z3jrT3+93g/QMIuU3yGfEU83aSd2Icgt2erqQR+7bQZIu+jc/oLIOpX
NfMfIcMLYBa96g6Du+gtwEJGYjdR1K+u13hZhDNY4baMquCuj5xkSxqoc6Lce4v9bi4BWf2uxgiQ
bYSTAWAKmJJq996K670f1HqaA4SlOsbLd5YAbQUibupRmEyC4GipvklQXk12PkEx5aahIc8Huxw9
adYsifnBLOyxC6Hru6z1EWI+JexSHyWzBLX9dOZNt4Pu7PMQaTgnBApY6YIHQHaP8+mnr55AtpFe
SzFi0iXjk494QMC/8KZmP4447EncQOmjZvGAnCgAZDs14zZoQltYgaKzWWW3Ga20uReBCUgdI4tw
siesUm8rx/wmhqqDy/mN38MvVlYG6hRhhafD1ZzRZlgyl5pTNy2jzpyaUiimOfUbtah6XDIoJJi2
y6daouHg6auEf5rci4ngi9kleHQrwrewQ4EOCiJT3o1jXa6hXs6TK3TRJoCRUsFu5DxHHQAX3rbZ
4MXXtMufslQ5CEfSVmexjj0IpclazpDA2VNcwLcLbsbc1swtAU2OeRD6CqFq0eelJdW2TgFKVY1E
Weuz+dSBM5KjXaayZF3eDYepAxwGPyE2gFPOkTCJ3nd2PtN3IOPMeQxLzg82BeaH4t14Zm5yjGGJ
wrK408uQuYFgW17Xw5B5NaAL1YMQUUWryOehZu8Att5H1/JNpITICTH9Jh3QYvCr9163fY6P42UB
xTgpxp7E774J6i0aMf7d4A4mcxBCcse7gnqexogAkUiWaodlfRoPYRZE0Oe1aUM3cAbtb6107wdG
0K4FEJlmwSjOyCtXKPg6Kp8Xp79BWV+DRtSKW98mcE00LYA+q3DdTSqcr3/1tZ3jV+8KZq6NH+8G
AnjASYfq4d95VX8mVv+NVfWFj+oDBIGdOIZH5s3yfDVqa3nuvI2nFvPpSVd8s9qVevoPDleCgWjs
uCiCacF/cgnrOGFeIleMdWw1vGXQ4C7mzD/H5yuV8H/h03Zlnv3bel+YffEkqgRMn+vMAr1HGr9d
+g3toRPtQZq0/k4a7I88uCQk8NeLSJBEV/7f35iSLHU8go4ESOpoMIwduHfdNzz4PzIV/7bCFy7m
VIH+MyxYoeYEFfupk37GhptRf0PB/eM6MFLDeHwCotJX1QcS2qpNBmSZvB2RVd0srYfm0+23095/
ZET+tc5XsYeqH0TcWqxj9R60M9shd3n69z3350fBY6BhGSb+VzWBVboWHB6GhFn80tGehbcueAaa
vPz7Mn9+kr+W+bLTnKrthbtimUm9+8GOAv2g/f7f1/jj/kr/WuMLfzSQMICpNUbjQ3yKDoyRmXwz
P/LNUwTkP3ew1gIAKsNTDC0oAWw3ocjuv5PF+OYxvk7VU5mIPk3xGC7yU8gb3kugV/+vNxV8iWpO
OElUiljCC9eDP9Kd6b7zR/ujyHP619cIvtDsTbsGyDCxBphJ5VVTNI2zJgc8Bt1jgFIYiqvy9f7/
91zXV/u3CLNCfmGKQnyfENMD/Ebwn//+9//5/QHJEyikRQl8f+KvdpPBADiI+FVa4OaPrvSPcN98
a8/8z0vgukiIJRJwY/9hJBP2XTqMLV6c2QDQyHkBTtN/e638D7v7O0GZf263/1zuyzsD0BVjK+Cd
OapYp/PY3v1f3tlfj3N9p3/7JrXvVI2+npkrB6npCgZdIfbd0f8Dqfs/n+JL5Kd6Raos8NIkkN7S
77P/EVNu8ngu1PNViqf+5q75817467m+3NXj2HECoy0IcejSBGcASK3/jQzLd5/mS9CEo2XA2+tD
mQmp243h3/z97x7hS8BMw8Fv2usRbdUOTAbVoNwq/v3r//kRoFWTwHHUD74Gs8YLQf/2IRFizA/j
/hdp17VcN7Jrv4hVzOGVaQflYNnyC8thzJwzv/6u1tw5ols0YcvPqtoQmgAajbDW4zvwdth3f/19
LpIZWLiMpgh7T3HwceqOUfJR7o77Kmyf0qsILpDFfcRKGNh3G4BXVeapXcusLvptX8oG8PjPmnB+
OOhLg3FqaDL5KMKwtQTDQc2yPJUvDL3ju9zyVSvOLTUhClr05CDO1H2tQBGriy4jjDMTalEGwDtm
oCQjCEUBnQDGveqxPodn61o+SQcMn6Hcao/HbnT2ZVIfjPPMcdTKdrSgmqSrYXmsazxCQLwVxD/i
tMV87DukSRrgQEFvCWYsThqGy+OcEWi6WZC6GlaXO7O7SWsKkmlTqZUYLhZYRYqZlwS+WqTWBxPT
/HGrfA6Wf/aVeZsNwghXUriIsGDrUsY0LhJo8xiWX0TFU8MvtUQxxhDK8Jv/o1Kh29axe7pxR/RQ
dZTbKUBYSgZ7+6zunVRLUCfNoIqGsVWtb+0RWykGuvD7J7Zp368nxpPlhlZlLpUFVZpZfMa+/F2u
qIQ9UyK4ALSUWPkxRYgwQulKMKenRaCgRigR7O+rwxpSA7PqIg6r75ITHmqXQ5ASWmxf0YCKkhm/
uqnxKAlGnXdGLTHbOi2+AWA+ZXbDS+PwQr3xVbrVP+x/me2IKoOhkXHWadiU/FkpQGbqYDoxLXdA
dDsUfuQXF91ZvZF9VNdd9T2X6UoadxNhkykzy9yy3DBt0c+4lGcJGxCEtW0ataJISD1xkG94+ITI
AAFNBZWC5Iymsml8MBJ3/9g2RYB1S5U1Fbc2v48fGnOGCQJYm2k8SJislW9GyqA33gYIMysZnLnN
VVsVHYuZjRvcpff5cfmIuj8QFN3Bw7hhYutH61b5/neKMcVXNo4xsLoTWdAxjevgh9w+F6m3L4GF
+p/LKVBLY0m7qisKaIJ+lpAqCaBsJMALJOizhGctshw0OIuiQjeS2J5lJ7QnirsOagzONJmEaaG6
um2rq4FSZdMKVqpwFwH65VFV6lClLzEBZTdahRYNUUUhdNC517SVNZWIWiSsoJD9WAk+YvaXyN22
Y4BmyHizSRKchvvoiqxnzYBakxt8HlxsNx0Fp/KyJwWA6nQ9bfP2XAnjcp0CxH5TyrhPdGP00NVO
elS9uxrTr+6+oZFqcZZmNPVsJQwdYQDizL+8ZAYIrw+Lh+X8Z4X4UNuhe6UYZ22msYyzkEOx7lv6
VGHjOHJTJ/9U/EAT0g/9mvhq24bx+tE44+uVQkwqBdo1mnBliT1mG3PiNmL/8Vv/+U+ELnK2h1F5
Oe9niDCKZ8N4lNNzll1N2Q85xLThQAjbjguvwriLaAA/7SwUEKbq06mtSzao5mBKwzOS8TrBLtO+
dWz77qs47ibC4GxVRhnEYTXErlGmyKRzhi7IvpT9jwTc85+DHUYTdbHW2Ecy0E1etABTkqq/L4Mw
PFSNfxaS4JIoLea+0WV3mcJ9Tbf1gUZ7I7opY5H+K8PT+frO0I5NgLk4iNNbH1VqDHhlp79UiQ8S
dT9m6gSV0DMrf0ifFrd12FtPSY6Yx3SrA0X6xLxlz9S5WCGnsTAJOl5gef9lkD6ERudP2kFQPql6
gIWyDyF1N0n7cRBYIT9/NS2ZWg3j5XiA3WSKY4IFqjw0x/m5O/d+59WX1jnxAK15v3+ylNlzUSMM
/jPIJfrQibcZhj5NkzBIwpN59M6yNUfksDhLXfk0YVSuk64LLNp0oHnun/fVIQ7xpTO1SlcwgCEX
I6sHhPU3cz7METYuMRGgErGdOLWXm2YlplO0eJAlJgarbyUatEPhDBQkyvZ9pYs6Ogymalo8OIE0
9QDcY6xqRg2iM3Z/WOg7Otqd6jN2dgpxYTturORxIbAqtSYUO8irvmkPOdhIGSIbltEwpeRrDoOz
3/9Ym8FwJY8Phm2QphLjcesi7HqVBbgMAqJg84szVEWA7TJsYZmzbywF5dpUMRiJp3/h+XNU06Mv
s9s4YA19zx0CZr//F8aDZBT6ImLzC8IqNXctTFrXcuQIFeGy28f2KoW7GIGVaIkRQ+ReIvFopiaa
5n+OYYacfKUIZwlYy8AmP4NkVLraL+LI6+vlZEjUFb/pRisxvAEImNEbsVmJrXDNnT9HA/a81Kd9
I9toRv+sC3cbNhlqUDHDfo9OjIV9OhZH46CBWil0E+L7U9amMIVXcUEtp0TtLcgaMTf50olOnfob
FqB8Vo+kKIspQ2DBcCWtncTZrERgGuWzixqK1BMX+y8CAl6zoqLIms531usu0rKxANrQfB49dh+Z
j8XFcjZt3Z+P2omsPTDLfXPpAnUIxFrM+vhedykLgE/COgg+VXAwjsEJJeMTq3Swtte+WWya3koU
d3ZsTrFPE8SeYOgxGXkoh4+zddqXsfl9VjK4HCK28lRUGDr2rLfpJYhb0kssZVA40ttGtxLDJQ5Z
3ZnAJoGYFvizICH5lz5yQIC7Yi8byupIeVxIlbIy1uYI8jAkqd+xgYvSMV0xdEG/+RtWTsnj+/lN
N49N2EHe4DNhOVD6TDuw8RYFX5li738zdlg7Jsgz5gXaXA0ZA7/Cfm/n9b34fRiUBiP2cnkSAeJ3
VBY1OQvp2Hn7greMRUZBXMWMh8GIzn92ZtOoYSlYj8e2iqNjvS4hUL22DB5FRMzJmJImiXxPqTfQ
sxqwuu9KE0B7MEypyE65/DFMFFCUAOFrarIEgPs3bdhQwp7rUE1IHTxGZ84SCP0UXo4+Kx+OX6PD
/qG9UYoTx8X2FpSYOULU4pY5dgjLf9LgUWj+9OA4Gex/WEXZMAduTFwPi6tmg5sl3UWloh8flUSm
wr7vT4bHieG+P2CLwgpbSAtAbp4DyQextF1o2McjYjp1YlxM0hNBxmY/PlDXuCX2SyPlWUAvYf+z
vLFlThc+IgFtByjF0AXbFhdtLByWSiX0eIscy8ngolAf1tI8GpDRn1Hq8Ixj5Jon85GRAPenxhmP
xuO+UpREvv8iVFqjhTIMYfAlNEVwdhgzgL9ii9zOvixe5tHFMeJz8dX4Qh9UYczmxa3zH1gjzyIs
2Oh/ehX+fJJ8M6ZtlgTsK9ArLa6770J+K1Htnrela04El+jVRrQAkB8fqwNCxA0yCYBTXAO7xa2u
kx+sev072fjbi4OTykUHuRV1qWRm2J8Xn5Eb5k6PFQ+vdxmtEXZJCAN5887l5HGRQkNXU04WHCQ2
w44Y1nf1Gmuq4nA/T42LMeMrCdteSzsepRRNz3Lwqrb7BkDic28Y3ixmxwAgAVopEVXvt2kc939x
oQVLqkE4AobQrT4VJwP7jy8jRViEvGYMozQiPmW0XIxRzQRrxTlijFhjk7+9kCLdnuI/ZTCAUpIo
ySYGjTWM6XKvIBEDtfEydIurmx7WV6o/5o/mfp97AgWLJkyh3MIr9MEOUA/U5ud9e9k6prUGnFPE
RS2VA5YCAUduArtksSOsUsbv+fhrKZwT4EYWshTb+K70IJ8RkS/is+UYn+tL0ZWPgpsQN/JW6F+L
43wgW/BNWvZZ0PW/looJBBONt39ub1I07stw5qyNKIzkAzQaDQblcUqWq1QAuNOhreySmvSkPhJn
y3k8yaGUQNgwX5th59TAyBkrd1+jrbt/fWjcfdlEWH9aFhxaqAGoogTwCmDjfAtYe+ogENH+7XuY
Oz7u4uyqKJwDFWYnH4DjC8ZS5Tp+BLKHD2MgZG0FxJVeGtcvkEdFNDIs+rhYFHWwIWUbzWVrfBur
sxQRFTniCN8Auy+i1UYdRGF/FwgegN2Ule/dSGlEmIPGRYUlxurrPEOMEn2usJAOmLqxOO1bA/sA
fCa4PjUuLpRaF8tjCBm9mrlKJX4QB+wZ9wa284KDFILsTQ1uJbIYs3ldruVykWIpytSwAOTiTt+S
wAZ4wBXWz04KQBScxOuPFAnk5rW0lseFimbMtLrsoSeImz8pfuGnV6Ngo1qi+tVd+JB/3D9WIjJp
XNjA/jS2PhOIK/vkn9yUsFY99US0JUIT38ueIlEoNBEyGuxuBDNWqS/ECZSTC2ZpvqYqYSiUMXJh
Qzeb1JqbBp5cf5PyTyoQ9mazILKabccCpDXqMZaGt+PPzx+jDWSskyAAxlUM6iMsuIafBzVw9OaP
+dZfAtOrJO4D4UI3JCmGpLZ8AlqrE6fXgHhxBUAX7lvCLyz9VRIX1MvAMhtthiQ0WppT7oUeOos3
1hWe+Fjh+OMyN6cX95nqqmxTo4E0gF4f22TwlakiAu22JbwqxMV0VcjGDhiksLv2lA+Ple4G8nH/
0ORt//mfDJ5XKe7EAMgAkGE9xPeqV7mopoI8Xj9ofooTtJzOU335qJwLr/cBPIaRFLAtUQGY+i+4
tM9SwqUxsdfmyiq2qADo8bSv5uYrD+WR/+ydJ1YaWgGAewsEpHiA9+jDqV541h8BTRw+yj6eD6gb
94RBEj4mcxEf70pDCGI8HFrAgsz9vZRjq3V6QGWXUI790Nur5VU5drqrWkZqVdWQMsOfAMxlAzUL
kx0zsDq+4Q3mVYfRsP+4Ofyz8fNg8i14N0MFMMJu1h6l7lZJ/3SAjPt9LmhoYQlStow9yseLQvaG
9pJkEiacS+aixaAA6qcdoUJu4CbMr8xecAEltP9pKLvmg0SXBcooQYg432TGnV4R7kvFPL4RlqVh
CZIIHFR0SsCBjtcwsM0BklqCcrc5ZAfquqUE8s2wSVZkRWiYUZ/Fc3Nik4TmpXAl+79FwrZl2Qq2
SwAqBRpR0eJcSG/ieSiDCuWzK8NGMuGywuNy116GjohxaYMqdG59r7U8zpM0xPNuEGt8LyAqPrFu
feLHH4BGAWTMyXtpL/nUTMJWmFjL5K7iNm8GsTOhoyH+UBn8YQKwq4c0pwoZWwnoWg7nU3XX1xPY
EqDbmU1Jmaf8UvWTM0UpQqnD+VWZykOTSDjCecDC9/IIVPdDyuAjuj9dOkGMWOvD+RbqH9Moh8iT
RHQ0JYAPB0AlA4AwEcU3q1xrOdwt3IBAOxlnlo8dOoCDesAhdpd78UE7SN7L4M1FcaDuw80s+lWo
xM9kjbmqAtICp6geFL8+o715sejuBLLD0s8OCtAKv+5Hqq1wuBbI3cCpNIQDUImQBwSDq8rTRTgC
q3AkV+H2PUwS5Z/vqrAANJYGGCLWfPwxuZqf3ZiJ3RwbLzo2h+Vz5FGJGqUZF0OmWQbULgCg3LEx
7A6kUwoaainxRKCEcIEjkhspDgcYSYVtO+NKBm6tRhVhSKPgIkUIRHexVyBEkmw2ORJ61ddAcYHz
ALaO6gAIc4l4f1Nfi4sZkzhi7z9iEsGb0d4DGn7f6qjf54KFmM2oIcT4NnEe2WZy0JV/9gVQ34UL
EroElLaImZs2XWuiGxSP1kyULMnPwgUIfZKBRTDBdWpvdsYvbBihs3Uba/qsyU3nlZt3MEibwL9g
gPjQ5FMXbSi1fkggEIwbTnHbH9JD65tIzeubwiFDEfNIPrtcS+OOMJ5zQLFaBSID0FWal2mL8hA7
hnnN5h/e569redxxzumiRV0DeWN4ZVpPAVpmDbmqwv7pHaX4NAawakGmAkbSnSRAOGuhLcSpa/0T
dL45aK6kuX9uhiudeNqbHLgSWgtQdneKW2cC04VWJXb/nqx8LYWLrVOT6i1wTlALUZEC6h+KmsiP
trxpLYALpYtWhljAgRqocDt5CGiTNnYDanN5s5a5FsMF06QKWiGQIcbCJIDPzNv4MDls0FU+UnMP
WxFoLYuLqYALjKKshqxselDrY0Std0mUpXEhtAebxNDXcNbmk/Awe4ymmyFZFC4S58fKGzzhUHjA
jhXe9f5cq8YF10FMhTKeYA45xhnz6h5sb4CZvlPyL/vG/XbGFZnYWhAXIUIBsKoKc6bmk6zZ8T27
mfSTdgfAdRtT8ZezK+OBTY7WEoFJ4QOFNCtlnEO//pz1juSzwNtcFLlXnzIv9AXC+DcTwZWaPOKB
HkyxZAksMAGZ/wqQOK74IcHw/3KXlnbxxCaW6Vbx5u2ylsolZgCN63pDweFGwZVxA/y1yAEPxUm8
mZfbyZtPqW96xPckDpaHRKj1Tsz6EooC1fDADLU76pHN4AoKbz4mgr0vj4gqPDpCjy3MMpUgziwP
ofxd1w5iS+Qx5ClyISVr4iSdlBdbmfz4mPkYxznNN6y4xYZu/5iQ9meP4Pf7GlTAMfiLjxaA3klr
L2T1W18TeQd1bFxgaYO6X4BNjbRDUnLdnqWseiGZar4AFLX98HffiIslWgXmrjZhLl4kbg6Aonbx
++K4L4T8SlwgSSO8UEbwj+G5v7ysRaZOeNl4kqM5qW+5jb8vjzpBLoAkhSV2QgajUJZrMfsC4Ng0
ftwXQVwvfK8sXfDmtsDW5Q4gKFeAPp1EhBlQ2SDfIwtzMTOmBYc2fGLvqfgcXIr1v09FdzwmmrOv
EfWR+GYZWBDSoZ8gT75SDy8VIFxnIJ1AgeR9wEw/+xK/hCnrrZxITN4EcNJTCxwolPXBcHAPYP8D
9cYiTELj4oRcmDHQkCEsCC5rUDyXdyCcIw6Q+cpO7qmx/2FVrm1VzVqKFjZRAs7sTvTSi8mXnciJ
PcGzvmAdxXADu3Eqh9pdo5TjIoashII0zFAuNx8AQT6PH6PU3VeOsncuTkwdgAm7BkGpNcBucAQb
wv7vk9bOhYgwKtUIy8UQAAwFHWcWfmg8MEOArTJwyHogS2jffipDZCSSBkYfuYQXXGXg0bCgDgPu
YX2RpLBNIE87rcuGcAOQPRAHuP2NXiVyBijG2TRmCySaQFFmDICZ06d3xCFSanEWqBiLmqvoh6AU
mN+Ph/oQHmTJnn3MC6BTBtK7hbJ5lqXsHSRnegMoahZjxDu89SYXGPFeWCOhSE/s+lWoad9fPCBe
D5GzQjEUwtZi1bMBSNPnArwhTupMjv5JdIcP1AuC3RJ7qnEWGeSloGLNEK/xNHEnMOgAnXIRgK8P
xHvABxZPS0hUPtlh7Unk7q10mFKrY1YJ7OxqugHf3WJdA3eQ+GjbvvzfKcp8DXLpgFK2gPPSjcvv
uh65hkoNuVMSuNxWLFTA49X4Tov0Daho9mxQPbjteCEDaMHSFSwfKJwHz32uZMqYI6DHp/yaPREC
fzpPOZaffoeReFOjlTjOfQdJEsSSpRTBclMEHuiaCNfdjA8rAZzrdhXotPMUAnAbSsB3BtMM8MTY
qL7wIesuwVoLUEu8towTIZjSjPfgHiSkqZrhoYwpWcDyn1XA8lSAOXVe9q4g8n1tYXWlLOfHGC/t
GkHGx9Oa8ava9RfGoh8IvTYj00oG575in2eAZsWBJieA8vj5Acx5J9me7feW0layOMeVzVZqQd+K
gVkXHA9e7Gn3rb84L2BmHrX4R3ww/rmqSfkCPlQoZqLWlMcfgoCID5tN9dXn4Yc147lN6o4lMsHV
5Kq4i8vSAU40OCEO7D7WDI9exqO0khEbV8lTKGRRFUc4wrS/B8JVqhH2QP0+Fy+KZRGXroeZT8KX
NgONjUoEb0oA+/tKAWOpRpB0QAAOzjMk4L5gpHjfpjfvh1cz41+fodAaaYDP73aJr8QSVHmShgdV
+LQvRtq8+VZyuJCwDIkxNxiDcrNT8QiQuUMw2qIHoGxfu5YfUIU5ovztG48tnnHkyAilJBcbihbY
zoDOXFxBTE+gFLpMTf0cx62nJQ1xnttPnpWiXIyIwPMnVCIO1JBs9jDVLkJPcJbDcl6c+vs7VmjZ
k2clj4sTVdyOdQOiC7eIDqb5JaZwFYlLhH+V9l0TSyDBQk1puW1kJ5Ge45q4qNiRvMlRXlXgX6XL
KLZxyY4sBOyLOnwQxR+L9KUN74URJGxUk5YwBv5NGqXFJIYmpNWd7nbVec4VpxwOakk8tqmD46LD
ZCmtXs/4MJhLMeWHWLvvEyo5ZxFs7+S4AAFqrgg9MbxwxHMMbsyXbtLoS6ybVP3GdjNl3PxzNDGi
WlHYpZRijQFF1PaQYCO997MvbHyY3iNg//+eflzUGOKkThINZ1iGd1F5XVo+EZY2Xzcr0+MiA/if
g8xiDSRk/yUgWhh0NBuOD/qXEgXdsaKsjwsP2ZIIg4ZXm2sY03WbBF5hNKHdGdiobanp0JdJtb3j
42JDXRhBprO4p4cLyMwz8woUT06GhrPcxo7VqvakppeCMttdXPpiPIGjpv8IwmWQCFTBaZA0x1KE
AzCvrjDWb4+xqjtyUGCDpboKE+qpQjgMj2skjmpaAW0f36Kx/AHkjOmB3EOiZHCviKlRpLQb8L1B
r3hRtJM9itZjI5WEXVFiuMwjC/5LRmOwhzLiPzn73Pf/EMZLeL/ORRizMjRjYbV342b2WDra2fHJ
Osg26yS/Z0Nhdc/oXKiRpQaTVw2+jjGBXU9epO9JnPqLvFyD/tXb10wmEm1+DdyK81bXAggT78Dz
Fx5B3ecLoANFMcA8VT8kpwW8JwiRZLDCOouXu0D4Jv4H5vlvfccAYpyOyRNV5CwlLBVZGlM8nPVI
PcVgXE1K/QpkAo4GmA8hLJ73Vf5FaH2Vx5mMpDSWHLA2gHqlgNbiRkbrJsFyYYCBZL++rQ7U5uwv
nruvEjnzmeqIEW1AIpgBJ//f+TyMDUt/VZyVX+VxFgQOuf/PJDTcHfV1AYMVb5D5nYUTtdu/nW2+
imL+uUqckzwN04F5hvxSdQ5O8Uk4yMd3VYBXGnHXE6ZdROCX4ATBTp0NAlgWPKGmILdewHH2LJG7
o/Q5rrs8hDL1othajm2CoT2mtXbO0S0azcFuG7CyNbV0UJeAgqvadANFklRJM1XR4CH7WxDnZWh8
4AmSPRTom1b/dNXTWN6pBvHWYZ/kjZavgvgdfzGV+6HCQAcM/jlGczb+OJK76ZsBcyWD8+m8DkY9
tCBjuYlO/479o7vewOD/BQsmXJpSiXNp8GgLEmjg8ea5HD08dvwQxWA79ILK1h+wfbI89aAPc99Z
01zpyXl2OICa17LYvX+VvSx4ibf5yThjEJZcbdjMZ1aieKduQbtaitAR5MlgbPTlbgAf8bdUOxKH
SX07zqWVMq2KWk/w2P6Gt9sxPiedPTlYYrzM3eCeiv6UWpxnF0qfCqkIaRno8AxMyotAww2n1o6p
N/52GF6dIOfeppk0hjXiBFsvOMzXWM70Gq//pJzZPD425vbPcTOjXknj8k990MtmzGEaYa1/1rX+
VsMo4L6I7atsJYNLO8dKjYKug0ZoWnWXgp2501FUbPWhPRVe5VgnsvdCaMUv5oMLSOriBloJxxH4
2EfFTdzIFZ/1yw6zouZX+mVC+Da/lg8uzXroUvYSKm/H7qas7xpqa5sSwYWPtBwHqdBxjHlxEWAn
TnpKZP/vPpXJRYoFz+4xYZ9Kvuq9/gkIvG53VD6Die/3kFyoD8WFi6lRh66RIQ8ES4sPri0nvQse
y2/p5eL0J4BZXYdf91WkTpGLG3MWGUrw8gxH00AafTEUnWggLi/K5E0uXixLGatiDr3Eu8VfLsG9
5yjXGHrr3ZfdCqBWEn5MqcVHDQugWSIzDit/zvrzoH5KcqKAsd0ae/Vjk4sV3YLXccjK+OohOLcY
rZvOIMCyRdxZNTHcu5mwrURxIUNTkmzOI4gCvZadgw040v04uegmVE96u0jtPqQaStszWq8yLW43
GcR1gzGzpziGVZdvk/tZcU+lIwCgtf9kYGC/et/EwEoil39UYpyPOqvVNVF96uVbwzCd1rjbN3jC
xSwubERm3wXYN0S6WN1a4rP6vsmblRZczAjzzspS5lGtt/isozR8ta4HLP+xFFsAZy1xnxCmbnEx
IwUQjiqzzHDEUly2+KMJwjmFODXKg3nEYy0TZaurceMnJzZgAWJtwSsujDvJKb93h/6jSk57sg+x
k/FaXMwQoyU0TNaeaFxVY5fWETiPztQAv+Z3sBZJe+dCxizUqWGy79bPTvoUfwnBbX/K3PAcHsAp
rgFY/gWE5W/TAYsLI2mbdWqv4vsJha3rbnHC1uHF+AyGmeBB9n9n3JN4tFhcNInUJCxFAxJnxbSH
Bliq0oWuJOBcjdxRvN/3NyJMAmrw58emlvR9Y8SQxjDrgNHpZxclMOsiL3QpV9j3bZMvSoiGEQOf
k4Ws9rGT7rLxeV8X6ve52BFLfR2By5ih9MQfjLm9sxLd3Rex782gavr5tHKgi0ZNCBUk9V42L0CD
6oz9j30ZzHN+7VkmD39cVXJe9CxiSBN4c81j26sAHLrLLG9fDpG7mzzwsd40BfJ3KKOELnj5UH8H
UIPwIbhRvNi1XOX0l/K4kAEuyCLsS8gLMg9AxOgKmy4rH89OjdQ69KkpMFJBLmZgZFrKFHaZiHej
x3Dg44Nx1bsYp0N74S8jhckDIMeBbMWCxKQdek/BUvl01O4xJeMYZxWpoUQc536YAIrQz6YYAZss
mjKcpmk2pyZXASWTuGXZO80UXfcTxR5HHSaPgqwtWqPOTL30x4SiZuGDbVc9tW73RXbnI4UGT9xo
5kvcWhXB6ioS847lVCHEdafyDqS7/xifR6A0Zl7xDzWNRsSOF+1X4rSmTTIg3qIYFtWPuh7eTAvp
b0TweFF5JaMKsjZWQpyg+lk8s2ALhtXDlNvzbY4HBKMrk0ZygX17duF/CQ/g2H+2k0TFG0JXXr5b
cdJ8QBp+tjzxJsnA+Mke6clB+k44OqUo+/tKUUtLLHOskRuMZ5BDp9cy4O0yX75dDppmJ9fZPQYK
rylKO9JiuPDSa/kcFgIUNWSnOCnucsxax3CWs3DHcgPQDlN3J4v2O5Fa4uJLIoZymLJyxHzOc5eN
7ArecgB5OuNSnY/CI4UwSx0sl4wI0tQNQQEV5eVQ5s9sgav4QHw8lsbvKcXFFbVqhWJmSnWyK7UD
0g4vVK9l66rQ76bydkL7bbrJqekk9p/vSOXROQoZ+7IdGxaJm/apHE0b9F1unXixdVdK/dNYU0CS
REJpvnRxVkaq6IMYTuw5AzhEH8T3AOR3hovgUrozH0w7Ocpf9esusfdPd/sDYsPf0DTDknji1UqV
wzAZ4BkGnho1AijYqafF2xfyC9VepXBmIsbtnPfsaugbe3BjxOoaY3PRxw40ie4IIs75WI0OCYi0
HUNfxXKWk+jVWMSsBSpcLL7wiXWAcid2GDqH6HbAaKCWDQmB/OBXpmvRIrM4AyYPxfSl8vB3B8nP
fRmamk1gy8YdCyIZE1UEkKc+6qfJmbzWlRzm5Hr7dybC7ySFZpFFMbivwdF3TIdjJZ+NP4b/x9QN
GJkNRRFFIPPzDcplnkE6WESoVyxeK6K/W9ijQg3Vsq/Ne/RaCBeOW3DXabUWsycpi4zmSTmwJzY1
lLzZYFrL4YKwYo3j0lWQM83XQnuXz0erfGZ1F73FznBqB8lDuRAFny03XsvkHCwMsWxd1TjARMCm
YfC9q79lyyfC+LZul7UQzp0Ms9OUoYZi3bemtEUHzOotVmvulbsud9E4AOBd+XVf5pZDrUTybSy1
VbIgLiFybv1uuRKp6svW02b9+1wJacg6HQjE+P2qHe06PiZFbI/NXUeBX27dJms5MmxzFdu1Vo0W
I4WcwJxulto6h2nxcWzObYFx9QELomp12j85wiIM7mGI3QlZkhZIVOQcfBCXY225lfawL2QzB1/r
xb7fSq9QmdOs7CFl8NPaYeAmgqO6Y/8yRfAbTxp2Tjs+bDCtV/JkdaoHTYE88TMGApVPlo99zFMy
e5MnYyH+XfuYa/24mKHKgjmjzgj7c2YHD2B7QVUJqHA+o6an8Fs2E8a1NC5yBOIi6zOgfVHCiq1r
9gJmF1b2I0lO2vl3iliUe3FhQ4qSUWlYSDSsQzucxpSA+qbci4sYS5Rm6qBDoWq6tnqn7K+y9KyX
7r4VEs7Ft6uaMms1EzevazWZh8Qp1htbKBS/Bcas8aWnRjg3s5nVZ+KbVSg0gnbKwqnFPzQLtBS5
N1xUF8pns7dNgD+VPubXDxTCAOVqPKq0kulpnkiQOjoiTBHPprvUGcCEUYP77I9ppX++kPlGlo6B
obDRISwoY3suvzQFmEu1z/vfjbA+kwseWWIEkSqxS0uc7CGPQUj2jtQF2PyA6LdMBo/FBcER+5JB
wb7UnJyE8dJEEbGicttNLVYyOC1MM82KJGK9bTTEfJGtFmATVD1NZ7HE4Kh+EfpUmrkdKFYyuTBY
lH3aR2xMQLOrS7Z+Xx5kgEqNQBYFlsaJqpNuPtnX58iFwSxagqRkhczRKWQAMaXn/BCWfgf4G7ZG
Jgm2/FXw961j281WSnLRsNZmfdYr5J21J85INzRA654sj62O659U/3eY17adbCWTC4jYY4q1UGPv
2cPiA3AKbW8MmXwSDjmwn2Yim6csh4+OWijmUwjL6axT0fjSu9rRmqSAsM7C2J3O17dR8EakGuBg
47n+0ZxYRyS7mM7mzewymAZqymMz5ViJ45KcvsktuWlD+LP8Qx6u8vGj/sekGywurURwDr3ERVA1
7KFggfbM6CLbEK+Chkim2bm/STJWQjiPtnJ1zMtRmPFQYGXF4cgeCrlP7XUx+90Twznx0KsGcC1w
XJZQokZ624iPiyqyqbc0Ju7hzabK+tw4BxaqIBRkASrJM7I0QAdik1vtbZZV/AaKBWUInOcaVSI3
kwJpys3ywhMgOGXnxiAKY0gdeKJet0eKV3fbmV5tnfPcsc3EZFpwmnke2ln3paUmdn8RBF8lcO6q
FU0dJyYkjOfcdKLbCHgyw3E4W1fT/DLkWRyowUtCKb7EnZRG0QUDRMZ16YwAMIooht1fXCX/04ov
a4eNEQHvDt/qv7SiPCj3YeJmTwCW9MdjWxFRjzCOlxC8SuGTvMByaw4XFueT2HyPFd2WZMKDKRlc
mJCspukQ/JB3GrMd1tdN9qOOv+zfT9S34aLEEPYzpkUhQwTk06i2tkKNvW9mz69x6OWCXJ2ULuUx
lsVxUotYX1gWaK/A6tYCIStKRXdfGerAuPigqejvySx0R4irIS6/DLMBCnGjU0K4sDANgtonPbuO
zAc1U50gGew5ovaOqe/CBQJN6QEdAB55txsvou5aIZOvrXr0Kpa+7OatPkuyFHWWljirwnrBAoz8
4DL7wSJb5AXeX30Xvgqd9vqyzBVkafJwH+VgF6hmtN+1530xVBTga89TmJe9keDQUsyRsYdncAqO
+gspWOXQIJuEZb/BhE5VQypbiMtRcxmFDKRxilst3cFUiZtv2xoM0LxbsmVZ/MB1JwtjJzObE7v7
vLgZ3sP1o0n/+32+QJUN5pJXPXK4RfleYTMlmTCmSVRZCB14CrVIG5Z+ZEWqQfFy6yanQCm2/fJV
By5va7vCzJMJZ6T246XcRbflNIMIRPn0LiN7lcNF5XgSO31OoIcUuukX0QMe37EUbJ09mxVnugIF
4rvC2qtEdrIrVzVDcG6CjQlFsOI560Kg+Z+k/H5frc3TU1RZFg3Lkt60vdPGkHKRJTta/lwNjoZ3
LObQ92Vsv0tehfCJQBBIc5E2EFKVaKAAutVXb4PWjU8MCBILHyURd7YTxpVArjAa16qYiTkENnno
zIA7UOtbPbm0ug+z7FXjNzkR7UT+jXG4TWNfCeaMUZlg6lNtzcjwvfhJxjaBC+zps3TdZ05QY3mH
Zazv2TzRVkI5yxzioaqBfTiDUSC15fDcAKUnIW6/zVfFSgZni4Na9VPT40Rz6dmavwbyczt4raA6
FjRKH8yGyLO289WVQGa4K+MvzbkHySMEWmh8Zb7xTbBTjyX+0+z0s88wo1ISRIf6fFwi0VeyXBQC
TnLQ0kNj5r5CUr5vOpwqIaAbqm5q/I59jBqYNSvG7MZKaVdY7rJqe0qfCI/bVGQlhVPEFKZZmCbY
oXA0HtJ7luxHeMI0XpHZ+IbAG6TmdSiJXHqUyMowNCEktvonObxXVCKIUL/PJUYhQFctK2YaYVq2
v8lUYsCZ+n3ufdTpctYPg4mQoVwKxbWmusQnYV745sH8+kn43fmxB3RXFuDDSzc6MLuO7RWK41+H
yGFVqOIudPP/I+3KluPGleUXMYIACRJ8JdmrNsur7BeGlxnu+86vvwnNOW4K4mlcaybGT4pgdgGF
RAGoyvpxHVHhaXIlfb8kyWKGsAiiTX7K3JFqXmqoqFYw2jWzJMbjvByrmgJFO6Ji+l74melbH+wD
1ufbHtRWYygxHdNq9N4SY+gI0Z+2dpVl0go3kHXc7KxFtw0Oc9BaxCX990a1qb8KViFFSPF4RQiE
hUxuypK+2lgaycwRr3R+XcMPRNMN/WHci1f9+kEtBCpbJONJE9SQCF2qIsQtDtuF07lWpbwKKlk7
gPx9aU6gFttY6KSEB2OdeFA6RQLiMe6fdFNx3y678z84JmPM0tETl4u/rzaEsZ7imQkcpn2zhmPb
HZJZsUZVEBJrssVM+7kDRGT9dPjHujlF1pfri1LQ4OvRulgh02RssICOgKgz+Fe8MyjSRb8i89sb
l9m9jqUyR6bM1CqIXQIrs1M3Gj939Gup7CGz7V4XgyTeTDWzZLpILGRuvyvfOzfkiKyte8SR4m69
/8G+qnYaxRDKpRrGUjHHEolpDb2tzZto/mmGphtnxNU7lfzr9hCK0JhxyoisITnzgKJvNxYrejjc
NhUqosKzEXjmu9pnZwqxxSY6Zneq1N7NJUWJSZHWZBlonvzS1fvAcSZHTNxQQ5QrTPDvvUPuUBfz
Fg9ZAcnc0FVhNtoCKNpF3TsT8pHa6boTbvrHCkKiBxJUTpakmK0Iikiw6/3gaIplq4IQf18xQ8SK
gRstrEjqOza970aFCWKdvFqzKxMk5oFGXIGyEzBo3rNdSSdvMWdPG4ubyYm+zdP4A4cbBaTKAyQm
yqa+Q2cmmMTnU9Gdsq51q+xYTz+vT44KRmIjB9llJYsB06J3Jp3PS5G4fNmnliK4epVV9EzeqyGU
qGhqJq0tAgGEbn7tnd22bsvuddNrdGTiezP/OGqqiPHVsVMGlajJ0pGMX2oA1W7+aTkU+OyeoKTs
JBJ1K1U1rfjcFTeRWwPkAS9QNQ84euDn9Nwdx71oTfKnpz3JKjl+yHgWOUQUkmv1kZa3qf2JV1+u
u4Vq5AyJF8rG0KJFYKA7HZonZQ/poTtbbnTM9+0X1VPpJsdefEN+5k7GHqV34p3PYVPvtnrw2Vn0
k20GCifc3Dco8vMMZuiEc8kdklTracJmCKdZ+Rl67Oc+/DuMmh/OUoFo/1ju+J95+g0nb1Oz1Yxp
SgFX74Jv3UkcXuNDsLceJrQG106qZJ9t6ziuCRmuCymTlrKFJljN7Oi4Y6GWG4siSaj265Cd1ZN9
0itKXLcZ9wImLWe8j/EwjwHGpsLLl84rVXJFKgRpsiwymQFtoXLXU/1Q65GfsbdtG7+NkCWGJkub
+pYus18MxY70UOwIFd3oFEZY0j5ekXTUmpLiBJYtp6grzmlU+NeX6vbiuRghrdSqraYkxJOUH9nH
dDw2yLVSPeRsn1gM3BMTkxHLkcWMiWYEGh3hyenfFHfrh390sYLOy8tntYzsUZVLtrnjrhDFwK52
dKODzN1oAnHog+E2riFGZSQ1mNvkODRDpPB75Tj9wdSYYsY2h3MFLG310AwPTbOBT6QR5Z4ThoeG
1e0uaf70neeZHVZA0gafNLllzcYECzX2pebReerjt7iGwS3dNiljhux9VovnlxaNbf2yeheY75Lg
3lImk20GECsMyf2QTDbbCxEYO5H3b3oFxBaCk3Uy3ew7RwJRAwXH5et1n99cVitQKaQs7TStSgbQ
Mb1J+wOJFVH/5vdNZqJJkm1Q3ZGoNMs1O7UrfD+EJFH0Xkt213//q7vN58lfAUj0qRe8HkcHXpbj
IuhzfG8Keae9402PcY+UuLfcEcuQEp+mkaZTOwcVDfYxTG6cYLdMiv11c+38tupV67k2olpUdrBq
MpxzU2XnuYY+fToq3sS26WiFI7HqaPEaRecwJbrtd/GxPuTDTrQyC9wSwv6Oz1Ui5CrDJCcnrGz1
boY/RHV/33I8/aAgFu8Z++tusbmDr+yS3FqvoVA/EGyqTfwp57ez/Z0lX2bizegeeB1JTParSHWF
JNGr1pWjlU0iVkBDDqRPHIxKuzXZkrtFqx+MoEcOT+fTQUGuKgMlci20kWSQbkBEZPS7OfRypODz
4QMPzouqrd71JUx0iV4nHblIOD7hVtKgbp4kXqDKvX/1xvRyRRFdYgm7qcqUiz2qJHHtRz36ShAd
lXFzcpew4L4rvpBU28d6mfiFiXi2etMWsppFiUX6MNESdIkSIRIS8NA5TlddD7xq0CTbKLFGECTj
GAWAGJ6qW9G4qPCNLxBQu0NPn7Me44W98ZJHVdnE5qZicty5GCZeP+V6GjRcDhJrgZ+0OA9E2UOZ
/ejD3h1HlW7KtkNegCQvqSzk19oazDNiaO5HsxsNBu6Tqo+1hvqkrFPw/jaPXOBkjyGRPc+d4ODx
Szb+Cps7Mpyur+xtv79ASD4xTUy0hcXQGf1Ts9zZ4Yd/933JIajNjWlK8H0bJQTaIcwVB4vtiwJG
ERlh5+VcPgy2RtyEtOtniNgK5Y3l2BzzkyhXUCkebjrZCkjiwN5mJAsmALXaLklRKLwUHh2/UVVT
uk2uRXUit6lj2lTOYm3nIs9SNuColOiDm6L+45Aklqf35g+O9euORZncaJT6qa4SFdl0hhW0tG/N
ZRQScxhFnJR+RyfTozkGXLGV/I8Ju9gn7VrJNHHkFQKEHsTJIEdHyfrUHf4fIvjiS692rZU50oyl
dQZ1NAakxheq8a2X/pWinwq80EPe6U2pyMLbdpCLYdJuFRhD2w7CMLSCQGOTHaTt3Fo7J4kCRzVL
EgnpMwmKaQQO1yEp19cBJAcMruAFlTES9XStuWRjAy8sS2NHnGFn2+Sc9rVbKbuaCq+6Nk0SBfWL
XdRRI8btXFG3f1+jEJjtcIgSTeXj/ah6DlCZJlESCRJ0GJuAZ5XGfggOWRK4eZp4Re+/gfsu/ve8
ElaHUscq66jKAYTEgO9WUT5kTHVlublDrCCk0BaFK9M0OIAIy+5zZKEazQ5z11x+XrdEMWTP138r
S/Ky65uyweGzmVJPI8SLTeccZPvGUrU+VKzZ51h+hZQWY2bPFgwy0ZjN2Bt463Tw2tnt0ALb13xV
CK1YS88HrxUcT+eiC8X4lWFVu0WW7ZeFfr4+eCoMiRdITrJoNrCUEKr/HYb1buHt43UIlRuI+VuZ
YfPBYXUHCB2t0LsYl+Y/J2UxtsoJJEpIjI6gwQecgH2oUAr7nbioan/X5W77Ey8cu3wP+djUrzzV
RaXKOIkfZseomrbCHDn65+4X6mPdLjxeH7/t++vVOpI4IdQjZ0A6IE5sp+CR7mrUddaoIoHYSYmk
cF4oTr7bZ4ELnpzoWqckhdIa8EZv8kXcEp6DvY3+rPFeFbdsup9FLeZAqd7ADcVL3whmLRtbZG/7
YUBuaKrfoDuwYk/fnKEVhDxDohqbi9BoNrLOLVmBO2VeuwSN5K/Pk8oWaZpoP1Wt3QCoauLRc4oZ
RRbdx3+FIYsapOh1yXMRUBpJzDo3SZ3ko5loqmql7TGzdAevtRY1ZPGnMu2Y3Rc4Dc4LJMYqSJtp
CSoqHfp03RwVjkQNS49Mv3rCqp3CAwLwINrBtOsQm8RgXUyRPIz1I+doBo3I2E4807ihU+1lxnkM
FIHP9ulyBST5WV6ZFklKjFlm7vijiWUjFBen99VRSI5GmSvqlhxfpfSksk/yusS2AwjqYAgNGKbV
56yOfS09TqprRPHzXwVCF/PkeCHKWr60LcbRHsqnxmRHK1g+OMHXZAwNf0A1Z1vqu+tTt72gfk+d
XA6Ta61hZBVGNNYfmjZzW9VpRuF+cuQwDuZ/7vgy3O1FhXbsR9waMTtS+KBq7KRTRZARLeQp5ijv
u4MFWQNiHpfqS+CcywSJZonixle49Oupchh0nRxdKHm8JNXSxvo1dUxVNH2g9SfDeaeFd2Plk17B
Rtt2XYDEBK529jkbyzziAOqGmwVZ3cUdiZFGgiKMaDeah+vesD1ZFzDx9xVYkTnl0Ebi9iZqPcru
52K/JJZis9jea60LisRIRVlGPWUwSYvc+LvomoKSw8Vt0E27fVD3TFEZJbFTGOsxR+dnuHj5zkp3
3D6Y8e76uG0TxMUiiZeKaqr6yIRFy5h6cXYfhr2fcZ/1ijBv0+twLWDZxDIcXZbDCfre4VwcKMyI
UNSC2qlfsA5xV5F4tGs9roeRYrY2R88W/QwhlmSjrOSlS+SZk6KEAeuqLO4b/X7m351CMXoKCJn2
AjNqjCLE6Jn8QxUcEjSyTv60Qu75XpIbyI/SkUKNZ8mXZkQhbZIwQZ52Pg4faG+4mRb/0IdBYcom
na5gJNcO+7hzEItjJ3TudXpfpIoFqvq+5MuagzfAssP3SezQyW2LKfpBCxIpTmGb/rwyQ/Jnu4jq
fLAA05SD5+C9pD9xemur5FQ2J34FI/nWhBSsIW4AkzinoH9MDT9XhQwKCDmH2horbUhHQDB+6rXT
YPuNSj5eMSdy1jTvWj0dxWA5/MHQvyeqZLJNExyDcYhFWYjhpVFKZmrZGuG4rhgWlNpMXl6FHutU
93IKGHmkgoLUqSNGauw/9csucr5MqtSDzZFybKTSOBzNQGS5PqbbURSI3Mic3FX1AQHOdRp+/oC8
K2OU8MThoE7CeZXxi9fEqjcwVFnvVb1no6MxOo356S4/QMsfl8ORV+V+ds8gr+soexxtbmyGjhdg
y9EpRRfnlyTDQ2dAvjGu6xmKllq0qBmO6I+FE2SFN22lSMXWIl2jiWu11WatcW2sBwtoCR5amhOk
gx/iu+Dj4KE0E1VSuovbkl+qw+SWl6xBpbhHh4RsOfYGXuTSxRsDzWf2uAvytzx8rGGEJ61scwbo
ReU5YBi9zbUjtU9jpno42PLGNYYwdYWBZ/xGHwVGf+YHExof6QH7gngXFkqgyaf6qBLA2HyINtAM
B7u06TgQ6nsJmTZV0+DPApI8QQoUcpXGHTlE92SXoJZWdW7ZtHAFJ9F40jtBZpSAK+v7ZPmRFrUi
ONgGgHqpCbkZG/nOL+2ZRpprQw2AhX9nHEJsqvfETXcjFwBpP43Cwp4WkQ9V63e6cc+Wu5R/VJCG
WJWvSGOFIU0Ky7XU5AP8YDwTdNzERczROCd4pyy8P9U3EFGIsYKSJqTonZnkNcwZi2rfW+1hiVUp
/JupImsMabtwRiPUQzFk0xP1RKvc4Qe6496BJtwKgg3zH/fwkYySs1gjs13GWADa6eA6wc00JG5S
HpLm2/WJUjibnMaadxoxkwA4KdH9ZapukLm5vw6xSamX+ZGzWKO+XRxTJEAhYdJN7Xuzfsq1zCXZ
j3+HI7FovZSDiX54OJIE4cf5G2QivaizDsq+yWKur7i2IYZ0RXHWUHeV3Qt/y4zbKs/OCRhb6wqv
ShzPEe+XS4FQOFLWeAkDrgFLxBBGFpl7kQBjPNAzUlnP3Dc/TuhhS3b0aJ9U5Q+bNEGRUYGaZMQV
cr5h31e6PiLlHqrw+WPaZIclaW+iIFK4xzaMjYa5tskoCuxfDicxa5oGtYkrO+um6e7z9LZUxaub
Hkh/Q8iLiVaD0cdoqem3CPZMeiNSZQkeQFpFZo1gmlcTtMKRQhXWTVrZlmKDRWMDVj+y6VA2+8l5
nHF01QIFmsoqKVSBkBsSFjnQsnbXkPeUfumH8xD8dX1VbVPfyihpWfUQMhqQIwl3h2ScuFRPfD66
g+2KmEhs6kbnE8VFkMIn5CVWFvVCjEj4xARVKyIO5DiL23+qu/BMsivTxM9YreRhsscWpAFWT/Wd
Nc+7zGx3Wh76iiHUFX4hZnKF0/VtM5U5cCCQfhaFWfmtqMoK96pcJNW4ybsuYVpspwCqu1sDwlZV
sYv6r9etEd+45uTSdjvSvm4TQQssKV3DuA2jnwN5tPipfRsBXZatxAwGHzJrymBNEtxVxve8e4qY
wtG2g8eLC8jvEr3d6E0vQm+98oR4/fAj/JRBL8AjXudlqRvuW8Ur1eayFfc+3CYOoXJaK1KoGGUZ
xi8c5oMNvcK0PFr8EKlykFQ40jwN/dTFcwickTs7Dj2rPqT7Lv+7bT5cd4hNp1sZJE0TC+dljBjD
KprMT+Fke9XI37XDm/aJ3zA4kL5cROgemqZoAIFrVGtXsh85hdzZ03VLts+aKwyJwAurzIqFwuMq
H5fdHQSeA385jE903+Bw+6fdGZ7pZ4UmEbjRBxmnmqCFJLsLUPZgj8pGpZsxA04SxMQtBy6yJIpL
w0Ef+7jBcb2BKJxLz+Yu2adomOv3e0HfiF531wdx2x0uiBLZlXwc9aVEk16H/EXI/RSOXv7HshT/
DN0FRCI6J4/zUI9rIaMmJBbJcXDpR+x+yG2Zj4nX7d+S0mCsxlFaTaw1HF5OAOSt4dq14Ybl6fq4
bUbiKwRpGZXlMs5ZipnSmiet+5Slil1I8X1ZZCguDDvpWszLYEGdi72nKm2Szef31RjJEkN0WeKo
6jFGRoi+NOKipvw5RZBVyPehb3+8PlzbbobTsW5ZFloWSWFJHU7Dotsd3KxH78DE1ezdpGq1sz1k
Fwzx99W+bXMNqllL/1yXS+hD8bbdx7gASKuz7PuR1lqLEftg/BTdngMohXbn8Wna1ft4r8r5+B/8
dsGT1qbFrRL5yhi0cPTF9UxwykcXovLz3tpXh/yHSsxz++5wZaC0Tqk9WIlpAVA/OB+41+8mtEZG
+XbkI1GauOyQfRc5LpqyLdP27nexVFqvS2qUAU5paBaxxKeoXm6CknauljUVdvpJQXnbMfLKTGnt
NuEyBjZyHHzyYUYY0WPbMEERSENBjFzsisOAGFnBF+Kbr+KwC6YcuaAkiwxxDb5IGLdql6fsAdfd
AdTD6JDvarxouTFPnibbmPcZX75fX36K8ZUfzbpSo87QY2JJXrmIYkwbl32a1yeKLXlzCZrQXrbw
Wob/pR3ZMXFmNG208+71kz6eu7dUKBir70t7cMZRVp6I70d9fYc31J3jqPbgTaZaQUhM1WbV9E/X
+tqqDd9m9c+EjgsKQrM3nWdWSBJfQdtzmMIGxkw8cCd2OyXLru8VIfPmzK9AJM7CXZGez6JFPSLn
HQm/gSDdPvlhOW+5mVrhSFwVpxS6fiH2qzBtU78unBkRrGrTVc3NK34KdEjzAGSZJxfCaxSVOPZ0
uL5Wtml3ZYpERvrIkjFvMWTiCUOorgeJm3qZW6JB3Hwsv1yHU02QREZl0U5BGMOmXsODeZngWav3
Wnv0mFL3VayOVxx0MUx+ZC553UxOB8OSW+uwnMKz6ZPz6IdoSxUrW9EpqEDOqrFrjqf6CWA4oRdu
EdTf9FR1gFZhSHRA9cQIbKTy+Yb5k2RQh1b18FABSGRQlcsw0giTUyYt3mfZ3O0p6Yuf111gG4UR
Si1imvYrwUpd6/pqQSSGkzMtHylRbHhiWbye99/fl2PJnCxpUESIW8o5DHH3yY7zZH2NUbvmltV0
0OfFu27QdmyJuuf/WCTHliTjRd8asAhsI5JbRIpaMru4hfCqg+oVcHNrXYFJXrAkRCt5j611mOqf
usZzt07Hk9GWx57YftDr2NpxxTuw8dN1M7eXLmfoNIGiG9wRvAw4q2HJ9L4ZQRFxifqA5WAHyK0J
mr+SfPp4HWp7Ci9QEifZPCxtPQRUTItjm7pD+aXKPmV27hGo81/HeqXC/3xcMy9gEiXV2Rw6dTkI
BVqv3dHGnXeFXx6aY7AfQ7/EbVj5oC5V2Sb336hyhDSTjo+TCVTCLHSWaV02T6clUZVxKiZNDoU0
Oo2DnQDGoCjFW75NNZ7Gg30wKvJHVOZIXtmWY2NZBoLMlH5kSBDPE1QtKS6nVBgSPVkRailNBxhl
uXMA4Hy2Y9Xz4//YDi/zIthrdazibB6KMMWAdf6ACiII955M9MPB+zqakKhanqgsEn9fgRUW5Q1v
YVEetjcWfyL9fKO1nxUOvk24F5OEj6xQBpqXBZ2Aot0Ut+IAEO7s+/lh8irob+V+cXjT3ehlRZkS
UyADNA1Djvg7m99x28eNrG9Zqt1w+1yzQpFIAnJBQdcVIAl6aG7RyWKPDsS77GbcBy510w+Zx35d
H0gFK8lpOaMT5lNG4RpB9XPqn2hQePZyl9mo+cre9M5+MU7OzenqiulNBOPM4gane24cr9uiGj05
hwnBq83R5gcAh/AI4RlkkiRf0Bq4QaMpuPpDx7xAcSxTjB+TOGIpOYRNGdyCJvwMncb7qKpzlyR4
2x3qXUuU+7IghNeRwG/Hl5XZrKGJLCjYi7VM9uyWuOFucNlu3Gf3w8E55V+uj6liNcu6kHwo7dB+
pvS2ciMyPURQhs3IpJo61ThKrDHm0RCjcgUx9LndMRcVRsf+EO80LzxEXwZohZId+ZScVaJSKliJ
RnBKsCdIrWA0l9Sbq7vJ2k3moeY/0vbDvxtI8UtWhKVFOvJDdeEo5ezGbeTP823IFLvJ9uvKaolJ
/IHvlizMxQr4Nj3xAzvmB3I/eNZDedJRTKy631J5hxRmRNyirB5h1GL8HJpDaX9yQkUgqtjsZbUi
PY0zHneYoXY5RlDcocyri1OgDYqQSYUj3XsEZphSnmLkApO7OfoW5ac41V3TetMp+/f6tSTCoLM5
6Y4OezQzcksrdWsVgmJSLCmksNtoQk8VbI12lJ3trNqhvPLBYbNiYlS+ZklRBRtJPZtioyfEzW4r
tEpO9t0xHz37m/VTPAvUtmKOVIGM/LiyWKZddaFYrvt2N+8sr4hcZ9fu572xy77Zp+tLVhFjWBI5
2C0ZSIF0VXQhuDWNd0mvUHRRTZRECXEDIa54fnbtuyzZ581TXikIQWWCxAcRuleWkyV8Aa++h6HR
3+e2lf27OFk+/EboH8+1BiCJMTwM7BdN0K57KVRXRwquls/AQ/LfsL8p9TNDx8/4PrDGm/Rn5ShG
TYUkc0FTdDWPYVA65ac0tRFfZuxXXs31LQrWcZWk5U/XXU3l2bZEC1DAMaxZxGHl3wNei0RLzp11
mzZ4MWwO7J3qnWDT9RgR2ZsWJUwu28vzkuHpC2xH0DnGGCO3xwWmU356i1UrGGkF5ZMVjBAUwDG0
d83Dc3YvlOyTEeIFopWZ6ughvPlVbLSCkxYUlK2sJRwAx5v3C2peMzSnJyX+fTDIo8m/XrduewyZ
iaJHA1nacvGUXhn6HE24tLBLzdeRIIbinCBQ5Pdum3QBkUi2H9PGpFCX8ju03TGq82D/CLKv8+DV
SFMsVdnEm3TBLmjC5FWQkuWMpGaJaybk8X2Y5u79Ev317wZN8gh7SNMg1IEw6tYtgdxM0Vkny2r3
12HEZ157wsUQyRNw4Yc+mAFgJnSnqfZ1S9w+ciP65TqMygUkeg0CbOSOAxdI41OHTjIPi0p8YXuX
XU2JFGLp/WQ0nS0G7HH2/rmIE0/v1nPvsljZCUJhkdyVlTRYRFy8Hy4oMCu9ltz2Kuls8YuvzI3c
iHWp03QcKgyaGVrf8jz7xOv5k1VokOwsBjfkySnPZ+jpz/qbIpbLWMrNWB0LGW76BOPGc/BNvP6K
vhraJ3YQXTXivSpPWjWWUiBmZZYBhS5MXdGMbg6RMav1yHC87oLbO8fKKIkhjH4gdrEIhtgXp39q
/vs9gzhM472hlfPzxeIKTdi8YoghNaJsyoBGHgY/PJJjd4zRwdTwqIvnc8WEKVYxl8hCZxON2woD
WFZFuter4r2FJkQh0Yu9VpBP1wdSNVsSZUSMRFH/PFvc2utTjCzc8XGp7d11GAXFcokyxvm/zDTM
9gPat33Qsd9fh9gsMDdWkyRxhpaAwjnFCuvPeFLpP4s2KKUXHyCHz4k77oknnshxsf7XdWDFfMnS
v8sAlYa6hnOIhjw1eaiKd0igdqdEkYgrpuIKgzhSfBYNQ8e4YJAOPFGkDxayfx0T3BHeJp1il9+2
CZX/FtPRjli+bNbDNIonsQEH+S+LnGohuY/q/F7hFtved4GR4j/WOuXCKoScun7HgieHe4WpeEdW
QUh0lPW1nXHBfj2a7d1GTtnvajOu91Dwets9Jp5U/jtqEil1wTKEmojEzMy3H8bPkD1H183xXfvU
8GeRlXCvSs/YXFhCggIFE4aQH3jJTH1V6olmoyGDPqCmlLPxJuzat5zYLhjy8+tS0GGOigKdqfWv
DkftS4r+C4qIb3N7XGFIzq1XkRMNI+wY9uIOrDv2z3LqrWLf2PTrFYzkcE3YtBinHOlcCCyH/mzT
ynPoIVLdsCmm5Tm+WW0YBlRL87DCkHEdygJ3mqq/kOr7sqdZoUmTTDz1a+GxWtpzFRsKPlUNlVhY
KxPSkozopY2hinvk19WaF2vROez5MTBUnZK3r7BX0yJ+ywoLT3ZhMWE/F8n/5xyZWz8THyI+yCZ9
brwB8QzivSktdoUp7Xx55dSor4PHjTm6VZxL+y3H6dX3pS2vJ/Vg6j3GD40QzqwLThMnlUt0baeP
w102Kzx7OwduhScxQUYK22AT7Gl3utd8tLD7oQPCsfasdzZukp2DgfKdDBzx/vr2t0mwF1xZDakf
NN0OhSvqeuEG0U2E5hI1jh3/DkXih8YM5zJrYF3Y/zDj1C2G3qN69pbQa2WLRA9OY+UF5fDDAaU7
SXecUCjLltOkkqxSjZm0KZlNtDhRK+iheDdhn6gfW6Yg1O3ly2yDo1TVdGzJvXEDQaoqwrTgSJOW
f2nmw5zp7lDtr8+LCkbyco3NhPciDXuikcuiHddOUWt7uhkrpmYz+rEu9kjuXULCJ+Qi6zd2wkNd
3jflOc2j/WTuO1UKs8Im+TRISeJ0EYNNWhYfivbYDT+XPD52zt9vGTuH2Cb6giGjWWLYJupmqH+A
Ifp46dwgn+8sZrk9pfu0UHXl3N4wLljC5hXDRu3Ema5j/SwkfWjs8iaL36Kva1gXCMnjbK3+T2uw
eCnc0jjE5rBLLN/gDzz5eH3kttfPBUryOtOsE6cUTaEGGxd4y/s25m4WfL4OohoyyeOgljiXXIRW
dZ3fak18ZwX/clZevQ072WA1FBBGtEwuHYxvaLHt/ysz5OfhDLlTidEDI0eSEVJHmOos/nq52FQo
59sEArsEteSSayWBOTVhOPiOnZ6CpXKNrHWDonST+M93gZdQ0rxDI6+pSBP0Pp2+oTu3G6OKs1Mc
s1771ksMadoL2ykdWgGjje5yWrv5ss/QYvj6pGzcX7xAkZOGmLEEox5h0Lqfy76dkKwZ7ziKZdL2
qPvp3lQtztfO/BJP2j+RM1Q3xQy8lpwJOySVQt5NjPzLw+nL70s7ZzBWNkkYMkHr5dR1lZvP53a+
nwYDCcJ+VCjeXp6PHK/hGFRHTPTJtuR8bT6GhRZFMcwJynsLTWKhl+AatEV3e6fwCIn3Zd0fjSB9
HMJ4f33utofygi2ZausVOlAXES6Cmv6hMXOPzapd9fVmJ0bzAiHFB1ClybN8FEsKu2pofZwgSsyD
76gxb1SvFdvufoES1q42BijyjSGS1XAlLV5mzfvc/pEq33m2KeICIu10aTw4RV1iyERxbzJ4wzty
jPbDWf9qoiikuCd3Q+06J/vX9ZlSDaP4WSvb8MpooZIPsGUbe33z2ZqfwnDXmn9lsyLaUvmExIG6
3mh5QjFhGie3kVbtYzYrfF4FIXGfjtZzsZkmGMOYjYh9yQ90l1Rwn2qeJO6r47xNZjFgTnlHlwdn
+pvMpl+qcvsV8yJfKBhFAQ0DGzBW+Tmbb5wUWrTtOct2Rl8qiFYxanI2d9OakKjmcG+21HdLa/lW
3Soi043T64vV+sz1KzdDSR06S5nAyG7j7/13UbpunZZH+67KkJaXnLWPqlsfxTzJ1ws2Ym46FUCM
0LAm/8bSx7yr/Zapgu7/sU39XrjPpq9M01gRm2aLmer8cfdPDmV4aKFRlENZ98+TDV+Oo8QSQx1m
oVYDzJjMXT1+rSnx2/nzdU5Q8N3zLfLKopLYWjEQgNRzO7qkm3w2lL8CHim8QuV4EiMU2RjoRQec
ycq+xhqyQS0I3v47WyRKQACRsMkA64x48Euj3G+M8q5bPl1HUVkikUKT2H1qgcL9JN51yeOg0oZR
zIh8gWCgDU6YtPi+htd4Hn/WkuOUK2ZdsWBkda9lqMI+G8WCIebfszXs0f3Vo1O0m4iqmefG2+UL
N6ZSfDBVcRAnCWYlOcXvzd10TD3jUN8G6I/1/1EuU5AplWKFLMn0NGEiVhi/YJZOYXjS2/nWCR8H
Q7E9bEOhG5vo1AK1FimI1Ic+E/8NqG38afWpm1XvWPxoJe8NVXepbZ+7IEljqIcVustDx9Bvwzl0
GY7Dk1Oo7utVINLIdTyfFrNMYU7XeFXboCmzf33pbLvdxQzxC1ZkY3dV10J1DfS5NG43HjRk2YXB
YVaJFogl+DocvuBIzKnrqFgqclhSWUe7iM8BJJAc4/MSWi7voh3N4PCqY99GtYXw8wuoMH5lXJe3
ixGWmCPrzniwmGudnxuCjK7pi9TjznqW4VI1C9xmiwuqxKtZZkXl1MAH6XxEU9kGjS1UbWlUfiHR
alH1YZPrMMyJ9AMeK09hP76JuS9WSJwaJnNpJzasCKrPZWO6g/YuQDP169638SL6Yobki6y8J0E9
tDAExRXt7DLHJXt9J3qTDm7VuPrPMvKRI+6/Rbf+JbLEFCWOSEWkwyFbq/Jo+FSP015hnMIR5LSG
PkaYbQyAQHvmsPZEYkO447+MO8iJN278i7oVVOD+vP/IS8MkztA70ypHXNv4Eb3tusfU+Wzkf5ns
z5v5vISRiSNodRo5mLl6/BQF71q6uz56qsETf1+t3WXpnHBI8f0Ugt41/VtHcfyoeABRYUj8kOA5
fELnS4TFvePXkeE2UIfptEbh5QqO5RIh0IROA40AQzP9Ntdbv5nLndktbkretGrRhwFZo6ZpGfJN
l5nnTR4hXcdvUBkaBQeRjRZQxZ6xHT+sUCT6aQgJSYggFR0Pw++iyOeffJ30JPJ1qoPKozfZbgUn
UVHqDNQYjXLw7U4/G8hnZ4bqtksBIV92FVNbhKOGKWLVXZj6WfSW07fJOIE6NEdoInnzaE90rntQ
gYHqbWyDLlW9UG5bcEGQfJnzMbZMCgQkv6G2Xvd0S6XO+j/m/YIhObKzxFnbCSvGs/Woz/9pvZt6
Q7Ab/aR16fHPX6nBMqtxkzxtCnu9K1sglrxyHa2GCKhin1ONm+Rcdmuli2bi0qKifzf/R9p1Lcmt
I8svYgQI+leaZnePH42R9MKQO/Te8+tvYs6umoIo4u7ouWOYU0AhUQCqsowz0tzes/ovJvBXCZJR
xYM2wQRcmJ2q/qzXtRvPhYP36n3GZGPxW4i1AuJ2tA5p0GWLckK3kD6rfexY0jkKnmRLP7bNTTU8
7KNtRtqqRdEYz0JyB59lqxuVYcwW0DJ9OeR666XNxyQP7Gw03cASbKXbk3QBY7+vNoMECviQ8ACY
XvyTQm1NftcJb2UNtz5JGozNxFZPbsbki0Rz2cE1fuWreVN/2B+4zU1nBcUt1ExSpkjVsD+Pkjo6
emGqtpFLdjyJ0gdEQNxqrQOlomoPoNIiOLcurMlHXT2FkMcSsNsfiOEyP9wyrWkUyNB9wTkFMsMf
q7dAR0cXHTt6UUucKvPD/14DwojhgsgtWylIiiFXgVh3HZrUndpakFK0uWlfAPjIdGrjuQpYFJ9T
1TbJXSujcav1VQqO++6wfUhZAXHLdijjPJY15tu6K2cOUyNi9TrNcUCRkMtkgegxFGpIbJPFz/Hj
Y1NrTFEcEsK8bEmJGxeGk1b1jVajrqLtnNYcXkJL1ABcsIpNLjJNCBrsaIhIXILyIESPyA109wdT
hMDxxNybsjzJQNCG6dyW83WZjAI634TQqI66Ap1pSnDTpeio2O47s3ejGcfkusVe+7RvxOa6XSHQ
X8mu6AP0m0XbRbfUUfFm3FcVBF9GQdLhJn2vQLi56PMxISaFGTRsQA0lOtShvZrReU3zQ3rXXckK
jJsWvIWhzccAizQrVc94LPuszqNIbm9zwa5AOApvTHSTUGKASMWnOUC76mtluWvyb/uTI5p+jr2R
3prLfYRxA3l/DQ3rvAS1tw8hmn+Otxcrb60O2gOYf2iERR9M3MxM06e/A+EYOyM5hLUTgJDc78dj
FN6Eoho30YRwFE2WpItDyIe4CZZ6lyLjQm6O8bd0/rpvimBK+BSF2pqqKanwsKuaEPhCuKPW2WEf
QjAlfIbCbGp5GUkwRVMjJ5j9QSd2MQsiKsF48SXroWo04cxALJwLD3VZfK2TTvdCtTYcIynfFVpf
1gtfsF6jI6Eqs0VJtSuaXMWWYGMTmcMt+oTWIdoP4/tNZz3PxXweuvpIs9qpQlG5s8gDuKWfKmmm
6DmcOaV+WB60SGCKgCw1Zuoq/LTUilDCGLlF5mAbnTLjScr+KYwraPwIthfRqHGLfwjlWi0kmLKg
NqWMj1JQ21p2Nv/3XlyIn1azz63/vmjD1jThbNF8uySHOnqWzfc8B2s68m0UxUJLFm79By364NYy
Ri2Ln+NiscfudX9Vbo/VTwD+ZKW0VImogoWfT81BGu7LLIG6w5dOetzH2V79Fxxuy+9phVr6mWmI
ja+RelLNu0jUeWk7gr4MFv9CC726utEMYOgP9B/qLcfwZvEnSIjph/xOrJqyvWIuJnHb/9ApOpne
kmHUc1s9VcqH/SHbfnFe2cOt/goFmNlcsoe/czbY0yn2okNzrF1jhqA0U9vVb0WdkoRjyNGAXHUk
1VDjDJGWjP5bq+vQU+XFp8VbbsSyxSK/4GghL5EVaaTA6+qHuXhNcBJpMkHWkgiD4wNpQYKsMTGW
lp/ixc+V0Ea39v3JEmFwXIC3KxW5AZirvokPSV7cQNrhuETz6e9gOD5A2zkJypYwZRjOKm6QyH2r
ft6H2D5MXdyOf6mNx/4/SV7ERz/IeyYxmByqr+Ru8EJHPaI77Tuy9BmT/lxKvz3cth3VCxlekIYH
0nuZSJhzI23+VwDuPGBZetssNaYnuq6ukQxwGP36OTrEvoaHhMVpHlnrleSH6GJMtJz4Z9u5y9I8
UJjr+eqZFTCap+hrhmwo9UCO9av1d9sF5RhjsAzVWDqMY5agSjKrvaYoDgL3ENAe31FInbrELFlM
ovrdqXDTh+4YXoenxUGdpJveRf7yfR9RsLQoRxEEmhg6iWFUWN4yuWkFlwnN/54/+6uDcBwRdGo1
VhasaqtHqTmM9HnfCKEncASR5KMqZTUjuo/ZiWkg5A7UAl46D5LF6Jouuu/fHjRL0ywknZsyXxjQ
DkON06Leu/181yzXZqPZRMQUIgzOJIgLWkOWGhiz5VTlN1l7naiCPVAEwfNdac0Wuuv1rjK8WvkT
okiHDKKsWQEIf00lhyWOPhZA6AIyCD7R4tMUf9yffxEGF/9oS6TFo4WxSov7BQ2elUehfNZ2KPdz
yvnrqBbV3/pgwgwcEuyQKbXGkG/Gw7nAlDc5uN8uybULEBf4LB3uniwVtphFFB9HpOU7Zl/1fhvH
D10Yp3dmo3vGPGkfonLo7LmUSlyLSPERs3kXamV1Y8locB51ZeSHTaJ6XWchNYMO8pel1J9G1H+8
BBCuqm0oCFa2Xoylg/JVVElTiq5VCSkdUif1YTLyH3pQsYQLCckXnZXU9ph2+jGnxfcuLoZ7ZRwT
J0rH6JbS6Uulysj9oLIy+gZp0rvEIP0RB19yM7T0U902iVNUqD3RoHvgjmmpCq5Dt5nzMm4cO0ON
M6Uom8FhfhifZCV8MFAq9nduxtxwdcpKNLwsQc6jdwPyyayuaoXaw+jtY4jM4PjY7PSsJxlbk3WX
u6muNw7Sr2PBVvaHMOQyWhwjo48YBMiZlxXXkvWm8bkc1cRGiu9HzSdu52c/krPoAky0TDlKU7qq
qNIUR7q5uFo030jOjajPrWj4OEpDE4Ax1zqcTjXj2ZQeZenvKJMvVK8nSVKLEuM21A8EygwG/WSF
3/ZdYDsz/0IBfJV6b5opUjgxTvGEWKYjt+EY+EqyOFJCnTRSnTJEJ1RUboXCahrBFFlcKFfGZkbj
Ge4XVU9x/TwH53wR+J4IgiM4aoVNQCdYVyuFLY0Uh5NnPGntj6EIhGODAkWcUGyGHVU2XyNx0aNV
eaeWohBUBMN+XzFCHyzUGBdGOpTaEnUzo3VaUYUTW4s7O4LFUULUUWlKA4CMbeZQ87ofXxVcvMqh
01YC995OVl65HscL1bIU1biw+b/u0Rmk9Y3bzpbP6IT8/5A5ESxWi+MDM6/qJmChQdwdSusuEfVV
Es0ORwbtbPR1qeD7NDlqSLy1XoVKbH+4RvgvkVK+11FvNktVR5ic6LqDrIlyNEK7ukLnGdWWHaZl
l7+2ovBzPxZBmcKvXpd2Sa2bFJjoCqpbaDpJnqLyx5Qaf7XfUcKRwTCUtKc5cEpyUuKnfLrqU0G4
84fI/TJ+HBvoaEOj49UNkftBumNnuNwZkOvLDjyJF7qiBbuhTs6OIhc8jhiCbjbVlNmklTdVcDdk
N0r0PEZH2fhElBzr+EorC7tT3pPItYLliGLIyTjRDKQ30WurvTKKq1E97VPe5mrSqWVp1DR09H/+
1StoTPM8LnDIqkZQQ92UEQJUQ9Q6aHNNrVA4MmqWIs4rVj6Y1ulLKZNDVFi13Ssi3xNZwxFRK6Ez
cS5jI1ez+4LczeV7JmRlB889A1rP1m8PJlLgxcpHs9eOse7vT4losDgCkuNGpo0GI7Lm49S9zkpr
G+G7CjovlvCvS81ijYk1w7Wa5Hoeb+rmOKaC2Hp7la4weMYZh8nSEsx6dJqM478dozSsHGcsbcjl
QTVbc/eHbpPjVogc9yB7TzWNkD0zQEu1iT21fO7ptVY/7sMI3Ix/YyqitA7HmcFk17P22NYCDxB9
n/2+ChDwKkOsucD3qaI5hLZXcWcKKFQ0Uty6jyMrjRf2UFL3z0ijcWLImGTN10jOBdvBti06Cu1Z
rwrrzUlWtlhSR9HcCwUgs3QftmdD9Ei2vVou3+fGasqj1NJNlPu0JDnn+ms7aG5o6gIrGHH8Fk2h
RdF/reCGq+nJVIwpUGL5KVVCVsxv94V5orVXxIJij+1wagXGsWVdWepY5sjdq2f0k4mPypXlDefp
H/IWT4nigu1T3QqOI005U/O6bGDb8HEIbvLMbq5HPzp0djJ7YXtUPypv2m6iTXXbMSxTN+DFCuV1
+YLEyINJgZWJVt/qHfW7XpSjKILg6ICgQZg+zIDo5egWEm7HpXh9DxNcjOACkRTNeBQ0roR3d8Yt
Nei9VLxvAV0gOAfHyEyx0cKIroTy2CM1D39nAufaQ6nnY5ex78ePenw9i/I+tpfO5f/nvLnTzbwz
2ffN9kugtJ41XxX9Cy1DJ9ZFtX/bjwr6BYzz5UTWDCvPMB8dbnTs+aV10Krwphzt1tUaW2HtMB16
kyCbW+TOf9jtLtBcbBCGDdHzCXaOjS1//FdStz8U0IT1F48dhEQLV+TdXJyQWUWIoBS2luENmf1Z
1KRZ8H3+1iJsw6GRFpZ1NjWG0xcpukxJi4BYRSBcjNDSqF/KEKMWaZCxIWcjFoRsIgCOAyxNkmpp
AYA2WsjOwzmr9PYX0PYO9HPi+T7qRj9LJKswTmGd2imq85JodLJcYIcIhdm52kdDyKx39YB9FA1K
D2XqSq3iEcndN0U0WBwXNMh5kBsTgxUr1rHKLbvocsGBY9MOQ1EIhEssWec7gFQDJjyZ8OgiB6ek
OGrpiYhSkTdjmwsEH9uifkcucui2uym5mYzvs3KLpBCHIG93f7QEpvDpU42ZIj2nB06RHaTgag79
QpTNtM0qK1s4942KLqUBuvy6QWobd0yQF9JLud0eoLixeJ3fX4lK3Df5eoXIbWnoZV4MNMAEDer3
mjpd6CnWAy3u5uRxf/hE08R5dGdpU5mwXAoZZQOSjGxQ9dtofa3QQnQfSDRPnFcn+qw3FpS6Xdm6
CSYnGF5T9bgPsR1ErUaN2+WUbrKQLcR84ZvqywfJtq4SN3Czq/aA0MMf/FTY7VU0ftxeh1x7qcoJ
JqqXHwzoswVHjZyi8rBvmWjw+G1NHYZUboES6ley8dRGiAnfkwyyGjtuIys0xVLjEufEzpBu5qXC
uxO0Kei79ssLDN/aQ6v/6wbd9Go1qNN29keKjcRvZ4TV97mtrIzieGlMnNo06HRq0k0cX03ZQ2j6
FJJMY/hpH02wTPnGHqQxJBKx2bem1wJd5AYdF/vesPhk+raPJPAAvsFHI42jSdgzuRQ+UoS3+fSK
LsOCNfqWwrI3ehwbGDTI+1QCSutBQz8+TpE9odTYDnzZzVzU8vuaN3iBjawQ6rc95J910blLZCjH
E3mn/WdI6Wdyxj+hOq0THSyHfEivl3/egjhXErxrbB/2Vl7DEccgBdpUs/wQ+pBLHmtJn/oNIkj0
0HOn2/Qgek4T7Sg6Rxt1Xox1OwJQvUmeiNeiyrGz4+vFqU/vUyXH1enKPo4/zNwcJJmpek36UWqP
knoVEW/fQRk/7LkOxx+ySvshiWBRUL6gKMgxUXdUa61dzo9z6y9lYgedoM5gM1AydEOxZFMh5O0c
sorGioxMVsakqIrpSgmu3tOgig3bBYAbNjI2SZy9CQIhydyd0EZPrW2o1Lu6C+m18k2OvzrHrnUS
7f/bl90raG44kx56lRlTSEPT17NyxHuoP3i4WEdZtyYYxu0V99NKPq8thGCdSiwEtWR41gK314+4
UN13jj/4+wWDo2UZ6qVFxFRBWm/0ZDf2wof4Bl2K0I+QHuMPor71As/gRUjQKdIyug4m1bRoTqWV
hbj5Qt7EvlWigeOCNDPUOyNjij2FeZz6+8GCFtu7aP8ybjwhD4kZqRIgFPoDqdTD9NkU3XRvv4Nd
XI1PXEMadV23OeamP6cvxKGO7mQfJKc704/WGToCws6vonHj2LbFZhZbLB85h1B8Hd+kCShelNwq
WkGUo9goD7OkY8I9LK2sumOqD5ove8NN6IqkVEQGcTyBjuaavpjMuzWCAPo2Gp7NULBHiVyaJ4Sm
kPuWCd00Re40Ru91USfw523FjIsnKIQ73valWpnsmnh05tFtX7rB6f3la+x0Xj44JTTDXzRkur4z
K28FzNFDXmVyGDEppw5NW6LmLmhqd6gEIygiIYX+al5elJNWZ2+OXpz0l8SN3NiJT+11YzOj3ncZ
tbKK4wcpU0rTWrB4cWxcDmifYaefJUe1S2orzv8nuXH75m2FyNHFQEibzQMQZ5+1isw9+aosIYSN
eXTrU3LM0Q8QWcqnUnB4EDinwhbIaieepqnqlBmOk4fyIVAlD6Xi/j7ZiiA40tC6MKqiN/8P7orc
tybn777P0UWmJFIzlTChaZvv0yzfTaVI4W07RPpJ5gpHE6E+GmPDTFB988xCzP7QnvKD6CS3nYS0
8gKOKoykbwgk3XDbls0fzM5wp944LWH02ezQ+qacfL1OrsMeQklWLNjoBUzIa13QgNRNx25j2llC
MrJvxq1Tksf9qRJRO18nO1uBOckxDOxcw0Yevl0+x3550g/z8V3iGiZiS0ii6aZicp4d9JCObumM
vSo7tsn90DwLbNn06xUA59e50UQ5LQGgNa0PrQBX69D0S4K8mGW4ahI5jYRur9r0YPThYVGkYxnG
KAwlThZMglW8OXnooyHLskJ0g39RbajVNLmCdlZtHdrGYDjQ0ZK6p32DRSBsPFZUYcmDOtcKAUg4
OoH8Ua0UZ6kEHiICYb+vQMKlGssgk/HoPateFaJDrx5fqbOo6mR77i4Dxs+dDELSGgwYkU+xfJV0
n/9urDhOsiyp1UoJ3196lDb1t6RMcH328ncgHCtBHhRPTwsDmRPPWOQTGjBd5dkkONiLxoojJRXd
Ybo+x7xbhuU0JtQHkuDwV5bwd0u4+kHnwxoQSPb2tFy6GeblRk5Fb2nbYdJlnehctCJXtItCCTjE
Hz4u36qTdgzuLQ97kj28VaCVB/oq6t2yzeorVC56CbRenusEPl1cK9jZc38400PnS++LZldAXNhi
GWExNDUcQur8Jn/Q6XWSCo6cwiHkWGAY8jkrkGbuNq714V9t1eQu6vBQmCLYLAovOkZnS3NEuSkC
YtA5YkBOT9wqBmyT1Wtr+BYsh0nU12D7Mmk1fhwrmGE8BTNjOPXz/CbMZp7C6/g0ux0UMN8lxLIC
4yhCg/BT0ckAy5WnJrsZ6NNQPe8vK8HK1TmCiEq1yIwIjtdoPyz1LhclTYu+zzGDZdadulDMSRo9
0PBLJwu2NcH3+R6ymdRaY6dhiKR48MFDTq70AubZPkNfpoHXBmWXROhgAYzRkT6Uk4ui1HPoB8fM
DhSHuMU5+fyunJsVJMcH+RhFWt4jcKis5qiZqUfmzEviWWQa+85vF3srHI4OBksa2qjF9DQZelFW
kBlsjt25//ivdOJfLlCDIwbDmiLo2QHNyNAbslWOUZ85TTi85yF3ZRTHA+bQRGXaYb7IoBy0pbtV
I+NcxpW3v3TYZ34bO7w5yRbRqGxq/OqEkFUT1Vg6Qw7NSbTcrXVcqAwCiSQRCrdA9SqbhtlixlQv
pHzW6Dl4V87lyhBujRoGjWOTUNR/IHMkCZHd1ZinVFL+brz4HbwoBmue5LfxypdzlOM2YGwl9Pru
0tzdn5ptmr6YxO/iHU1Lq62ApSG/S7Khue3kDsFtAOuTKDogM87fcQT+oagbSlR0E4Dp6lmfHioq
ezKdPT0UqZ6yud4D4lZrYsx9XiwAUgn5WKSjR6rsJMsFbv6Jp1XKIdBGf38kRZDcki3SKUW/bEAa
iqdOp7R7TLOvpqw7VerWycM+mGgg2VpYRfZ9magJ6eGIpP/aZukhx0lpJGjJN4ry1gSriu8Er5LF
bGJ2hjBRu6EV0WlIZDRcmo77Bm3uTis35Chi6VC6TgcsXmSwnMtF96IwsPchRJZw/DBk0mLFCcas
XY6TcqLGsRdtgCIIjh9MvayzvFLg3+Rhrq5z+pKIhFK299jLSP22j6dU6dsBE5JDs+iAufiwHNPn
DpVcD7Izfm+czCfvObSsILlIX5LTqSx6QMaS4utK72daK+AhwcjxTeAXS65NSMzgaS6Nn/vBPKiU
/ggiRRAEiWA4XmiqtA8rCT6gVZW96NRp8tdy/PZXjsZv3n1nyEY/shkq78vMp8q3THvdhxAsF4PZ
uVr/SWMSKWNkUypnXX3sJgGZ/WFbMFj7GaqjcJYDmHKpapVExZZ96K6Zfn3sTI52TuzUFespb1tz
AWNst7JmGVttaAxMvpH35zgvT+3SChb/9q23dcHgCGayqqHUNGBIx+o6PiJLygtYAOeqh/QQulSw
ZLYd7QLHkY05SojgCOCK5kbr7ivrA3lHO0S8y65M4tiGJXw19Yw5MtrisRkKP5e017bqBUtTNHT8
e0giEcnsFCwa60P9ZXliDZUtHE+nBZ2vcTUmPHlvb24/x07h6CYdzECKAoxdYCTguLpHZ5gFOQFj
7yRpJbBOMFH8a8g4xSrNmKMrqebHtMVVn2IvoqpeEQrHO4oySkRbYFI1kLPaTE6YNOdgKgW7qAiG
LbTVQiqXCCXsM2C0GL2aow8zSZ0wF8QeIhD2+wok0BN5GkeAZMm1Gp3b+DkQ9a0UEILCEUI+atSY
Q0CgfSDylWQk5TeVYKxEGBwhzFY3kroAxqR9HyiyGN6VUHBZnvw7R99XWWUM8KwqkFQHAelLSZPb
eoxO+3uBaLlwNICX99ZMGNXUyeKR7FVrkVeg/qOLHlQEOPyjRpPqGfL8QAPQCT7XAWozUHxSFGdN
F7xQChzst3eNeSkU8jb75fe8+NZXuE6M3nPyvUyOyl0byPkSI5Bhs2/eGdXZah7n9/TqMglapBAL
2mxQWvl1nbSmPIfq2zuC+kCnD9EomPctB15/n1vshVwZkh4iZFaRP5Bloa2LNKG3JsIkiLR0jBQ6
7HFELOnTFFoBizIgxthORyTH2nX5cd992Trjj2prEG4mrMHQF5rBrUJLO7CU2OjeyK4MGrr5cNiH
EtnDzYgVz+j1rMCeIfiiKrfK8EWJBVe6IghuUnKlTCZ5BsQETTY6ekYXQ/TA27dDNGTsn1gxcIu2
O71hYcgC4zYeDHvun2h1U6OlXfiOZbKeHI6Iy1gyLZpimeTD7FfqBGnG0NVQabZv0NahRrMo0TWN
qopu8MvRSlpo/WZV5S7faiQjQCcX/UlMF+3MXNlpvyeL3fiifPYNPvsFk/OG0UyTNFaBaURtZaPd
Ak4EOcLcCCGusIxyK6D+BY1zjCWLyl4pgdZ8g0qR6StucpCchvj1KfMkV3/cH1GRcZyLpHGDJFaz
qdxOlQ7Np7JWrvQKndtFcTXbXLjV+4tZnIOEWdbRaIBZ+fxZmxJXHZ6rBEXCxieztbBDnMfmfz/C
ARGpeDJlz9F8nwczMOs8kOuKlQLZc+GhhZvbjyK72Pj8btcFhbOrjaMiNhagSHiHIQ/Gl17/38Oo
X+zg4g+5C6cuZjMUWV8mVGQVV9Hs7jsB86k9I7hDSFOWaqn1LTw8+JKU94bolpr9/d73ucijyYKw
7yqYMJiqU+mhPZZPUnRYlpMa9lBnEsz8H9bQz0l5extc8Z6MxNpUJwzPQi62cgxcw5OeO48e2BKq
BQGiwAXe0i9WaKgfLtRu6Cp3sm6W7ipJX9V3XIyvfeDN4BVEr0eKaagwKEa69XQty75GBIO27QPQ
oTVkFDyrfBOJvI8LsO4IK5LrcngVFkxsfl8hlq7IuobGK1yMkCsj7dBfFd9v59KWKtXPK/U9ZLbC
4EKEQMkgZT9OlSuP4/c8pIcif7Gi/jUrRNXu2xvRCorbFEiVlMakwJzwBUV0UEMx3elB/1R5b4oe
UEMpEsEi3XSzFSIb4JUPJGWrar0E4yrzS2w5iUKcKv62TwTbGIapaLJM8f7CcQ1VUYha63CCzvxS
Wo6OetRR1BFZhMGRTdXJNEbJaeWa3XM4ueGIDr/p1307Nncb5WIHRzjxbFn10gHDQkIVMQuPIjMo
Jvo3U46dOX+O4vKQzrm/jyqwjBcATJNJS+oZozemgR3Vhm2im55x2AfZumXBGeGnbXwNeq0ElkJr
2KbfVCc0qLhD05+zieR6De/lCLoEbrcZIKzguDUlL7m2jGwoI8hv2KSEeissXCKUKUKLwxYYt8kS
qgwSIqauW7y0S28kM7KQCwzhef5HsiMnulNup8YJ0c+KupU/Sbb8fR9zc9ZWkNwOHtFonrIQkUnf
GLaq2r2Z2bnu7YNsOuQKhFtY46KStpphF6rim9TWuxidRII+O3V9pBwbnNAGXCaZ1B4DDVHRLA+C
88b2nqiZqkYgCWQaJmfmHLI0tqDHsqsP/QwhPHQeRmApo3zZV7z8TpiAwwj9t01/BciZbC5IEUQO
E6ZSwyZcHZA97JMeIiqdU/gitM1JXIFxpGJMlRzkLcCmwLoqYs3BiL6Q4h0lDJA2ugwixyu4nVvQ
fgmBktr2zqzbfZbbevxl31c2V9wFhK9hN+am1hoZIOb4uWkfzDrylMkm0+M+jGDIeO29FgKFuhli
yOjY2/3yHPVflDETLGiRLRx71GldZb0KEFLErhHbfWjYQfzZfNemshozbjuWsFNZSwGcVLoeY0ch
T3Xq7I/XJjWtINjv6/03QbYnEsZBhInxoOfabTyLBI5EEGzKVhCZ3kZpl8EKc/aU9IZKghhvc8pX
LMStkgwxfqJKYKG8ORi1H+JlU6TMIYLgVkhIw6mve0bgyqdeh4Aj0jCJyKsYdfxGLRc7+GL5RYXO
A4F+H8Lh4NZqgmNe086ejNEOGvV7qSsCL942irUxJjrRoIT867wscdQjG71kS8Xrs8f0o94LNqHN
mVcvCJxzBVqXlEWEAB9xywl5rNAYEBmxvQOsMDjvilop0XFMwVH1GN5qB+WofmKFDopjHt+VaKdZ
qimrEE3ATQ0fpZBGr/rayhGKG18aFc+n3y2RvtH2rFwgOG4Zi76R4hJeECXXJDwX8lkS5cJtB1sr
M7iZT4wpGeeGufMDEz3MveG4WFeyz3ax2EWnDnLYZ5lNo7Az4jYYTZ8ILzWBcgc6KQNcLVEkJ8az
lhahf0I9CMhMAMOvoClqUdjTAWY2EMsdSlyc9Xin27dlM+i52MJrTfSlrvUzC3oKCz0d+xOhNzXK
zJXFm2Yk+RXQIHzdR9zebn6OHt+3Z2nxINwHQNTkzjPpaPetgXIipxie9oE21+vKNM4vrMYooc+C
8StibzRe8jEWUM62560QOEaAHaGqhkBY7tQH85x7LNfXjOwFacyZFx7edYuxwuPYYRl7Oa9N5nhB
h7y7wxCrTjQKrkqEVrEJXO1wIxp2jQ2uN92ut9MXdrtZOwhCjYP+YXRlHJuXQuCE27S3MoyLQ0fS
j3GugYnMZ/Ozeq4OiZs6Kbpbn1nzhHddFq/QuC12XKpmQUPEylX0I66EwiSzkcOYSN/3/U+0tLht
Vk57TTErjKOCl2h5ugog0t5RN25zxwxujBCcYQiu+AWQfLJhZA5pTRgVZsojLt6XtPGy+DXKvKDH
vftd0P7YN3H7iuUylPyrUpDLkFYgzCNP8THGxJ0kDy9Y3eywNZAfxmNSn/YxBbTI5x2GM5SuE7Zr
kaJx2qBwBtxRQ7lVsLgFNMWrU1gwTZEZeyzabE+9X4ZH3YTCvajL42actBpBjkPmoV6iIAXOjKeE
Gu3+rNDXonNHb2krWGaikePoA66hx7IMqDr7R1J+aFlsp5LgYCQyhyOPRe26stSAYWaRXajXXf5P
Vn8luaMK1aEF/M4LTphojgNpckAl19rdPNusYXx00J/aj5pmS37nF07+9e98j2OOWOv7Imd7l5Ic
ghgSbKYr56LS623P0whULVl0wWtAEG2OOwM5Em4w1DhVXiWSag9NeKqBtm/ONl1cjsqcQxA5qTp1
wFlGqVS8KUBmJu6PatY2ta2jpu1K07Puqo7zQTunNWXiLKFOc0F21fY0/vwneEHxCYV7k/J2LCzv
La2w0+Rp38rt8bwAcJuLkup5jkwqnDuxmbS2Fd4FvaOK7vxEZnCuMeZGpENwHVdU2QdNvaLU+zsr
uN0kV9TJsNhcJfJygGZSWB/ycDrWmUBdd5MkdNk0dTQ2NuTfKiZzo2i6FieQbGnseprsWvPSTnDT
JQJhg7kKMZZsrrvgbdtIIfwTKcsHVV0OEO0QkPjmpKyM4RwcLXuVqi7YUlIHlF7U9iBKqNt0rhUC
x3dDGshZMQJhsXC6TR1Fax1Dd3qRe22HSCsgzos7MyX1xIi19kwmXXTQboMjy3hsfMPNBZcQQjTO
m+c0iNqigBeMrN4rRze62McbADL4vA4il6ZgZxLNE+fcEjstzOzleVzuzPgaWfb7i2c7pr2MHh8Y
WdW8xFMEgKq0aWN3MClxWTerAJq7XuJJ0PIRLFiBj/OhEZHrTrNYkkBRKI4y2LGSHapCsN0KDaO/
riRtGrJckoACmcslPei+cYg9001HO5fd/IQ2XQdR+CzE5A9W6MyVLA3e03t0LH/6V397votPxYvk
s2OPSGRANJIcW1RtPhV1DRs7ObTn6LyU396TTK4hKeq/tMdXUQZLPUdRzxwkIbYhOb1MccXv77vh
NllAlJhaBNnYvIZPo0dGjgAJFy5JaZu9Ys+oBgprJKyIknC2h+yCxE2ROo1ypWPXc8lyMseTHj8P
pSCz7w9ucMHgpiUx6rTJW1Bff5Z7m71zlf7cuR26cBK3/wAV9vdE/voFkBm92jUIRUZWmGD4quJO
Mw9FcD+L3oy3iegCwdE5wWNBQClsapT0FCrRKR6oYE/aPjOtzOCYXF9itBMYMDetZqe3qpO5pdNd
0cqWP3ce43MrsRfBhsu++dtt7AqT43NiNR3tVWDWRX0kpHKgbe5rs+bFyZdCjQ77fi4aRY7OzRKl
0EOHUSSTqxQvsflp//t/2J5+ThOfxa71GpGkDOawxoSpl9/It/E1UuhsVuiGnO99OMGy5XPYzc4s
TW0BGiUPfXpq9IeSRvb8DmEsUNDFKI7KJS3QDasGTBG1Tqo9lAuK70uRIKKAGRSOGYay1rUxBUqP
B3DaEAfMast4I9sfMxEMRw4RXq3yQgPMIv9IFHvKfvRUEDQIvYDngyIK5WXEPjQX98WJJeGZLm7f
2vZMDuWh8CWBW4ts4shhmRLUjLODmTp+VrKbabpTRJdvgpWjcNyQIZrs/o+061qyG9e1X6QqiaLS
q9JOnaPtF5U9tpVz1tffxT7neKvZms07PS6/dZXWBgiAIAkshD0gqvpabm5NdX95WbZ4Zt4ZGRcI
emtso4VtDGQX7Ap/2i+YbtPYaOF1/mW4VrkoUIQKjUxmz2Hc7Ueyk2fdS42flwUSrAlfyE5DTLGf
WoCgNr8ZetS02lUrC4xZsCp8XVSAaYf1VGJVlrS0ZxLbKKG+LIYgxHyomZU7siwBxIjwEuePUoTp
d6OlHGszUh2jbD+zk7IydlSk6ZpB+KUx4s6iaoT50vUhJn5NH1pR0rYp0RmCD9EFpkP2VRrXrozk
e7TxVm75Uhr1k5OTXnEDFKAJEpLNVVohsmKHVXqwLCjuIQaEaoPXSr4PO1G8YaHxwyZqYaKEjKoX
AsW9B4j7IdW0SILvVM7kyl7PxkPZsmLrOBZhWtNRmGlvirRC5CPOUk26PgNx6W0T9RnlrqkwPM7O
7MWJ9rIdu93gRYIsddOlVqBcDLKysV9QbVO7c/Jo0e+JWtra+HTZ3jfzkRUGF4YwiigHTzcEK3VE
UWl+qALlZI26R+MKRRu9YOlEeuTsHeUiFel7psfmWmquIhEPn0Acvo93JjiHlQW+X8w3Y37T6cfE
uqvjhyCvBZJsZ91nzfG0HHNWh3FTAqr1hqvCLa/z0and0TX9+Fa6oteiTqHtdHUFyKUlUzqBJyGG
OQDnZXJRo3dsfuiubqODFBPCjTsRn7ZQROaHK0emk1LSYYGInY+pMSa4YuNf+lXjWZqteNGxPk2C
7Hg7k1jJyOxnhajl8SzlUgD7uP3PoEE0lPr5leow5mKRfCJj4cJIHajoLA8AVir3tPqVDl+76WHI
cLciamDZjMErsbjwoZU4X9YLkMYSjL647Tc1TAx+WNTXy94swmESr9RHpmEqIgM4ZtU4M/ET6Uu2
3KrCmvGNAKzLrLGEaqbFCizf4ygoe+0pCD1dQ7HVL+zkFLkWXiYxoo+dm6LnTzy4AhAtX7Kmo0SC
708wyrozusLEBbka2jTal8pk67rg0W4jOL0D4VapKxKFVLqOFMZqgxdNMsxdEoMv6vIabUR1XUbR
OMEJwyBgbHyvO1lB1w8NsUbBfN3Id2iZtEHechljK7t8B8L5kVFUVigzkDLfFW8XAtqNqrvtFUZM
CesJt7z2HRrnSI3U0DIrgEav05e31x+8Gk/a2x1l7ItoqTaM/B0at0y5RlC6UAJNz0tnbF/GoHOJ
9tOKXi4rcSM8AEc3dYICbwXvP+8Xqi/lhmCqNhoj4li3VTzepm3+QmuUYdP83hxEiybC4+L7IqlT
GVgaom1mYsZME98UOkoZjcibQ+mOKKIKbLbXclnUO/k4QzTKoSjpm7nvNJ9Rho4+c15Rtenf2OJZ
j5wtgmfQbNMGclkK7nsZkPGc/QbjOIY1TaLX4k0fXi0aZ4rDOEgolwaYoaVX4dTsw1ZU27g1CuSd
4jgD1IJSCVoVhiFhJCiocCcMbQG3eWL3vvJ7dln/fuhagqR6M2wQmVgmNamFdp331ihb7TA1g4GL
o2B6aQJ6mvvI7VXRFYsAhu8GWoIMVjgh0HYU1Keml9Evg0iUzTU6i/JmMKtdqq1A0TgwUeIuv5WG
6DpPvl523a1cCQQbf7T1FrFWEGkym4UVQ4zmS+8Fx/k6+LokDnUrrwYrrry440mUTWxlS+8wOX9q
xqGoyAixBr+tHcMHgwyIzuPD6PYYvBDdfyoOrmTk/IpI/YAnL8g4lN0hSvBgqy27vkeDoIgO7m9E
Uw2VYsM38O+98RWD1pAkxxlSuWUNPC3MnT5V3oSzT+pnu88ZyBmOO5TIs1X0Rgs4Wr2Y0TdFRGq2
uYOQ8/c5X8IiFV0d4PuWlNu4r5Czr1J6LAbvshVu2jnYbmWd4r/2ptWVEVoxGZsONxaYCn8dTbD0
w+Xvb4qx+j5nAAVypSHtcM5GD2yEq8MnUidf5Cja63nmX4baDAsrKPb3lSiSgUJ7xcLZAwXqXmUS
B6U/7jKJCmNEGuMia1mBPcD4D8yuDB5i/Z+z2enySgzejrOqiYMcGpOb2CkUu8Jz4NgJln17w1uh
cOYb53QgigyUBNMBUoyjmBPbui7xBigditH5dyvD2fKYlNpksuudcT5MtUfqL6no5Mk+8SFROMvD
D/GIOjMmvQR5Bp+9MZqHzpN24tbxzcVnfahUBQOPzpfbNGFFQAZZ125qdP4ih9+QrAs20e2lWWHw
SzOmFi0SYKDGiyWqb6Q7kfP/40/d9M8VGLc0oG/WsrIEmFmYpz4HC7f5ZOJBmAqck/3oD+tzxuHX
h9RyrJMEYw0WCxRCfXwjNyggT3LbKoLnLLcclAYKaoU24wE10BmFsek6xru+jwc1aqYW0pW1q5q7
QT9Oyq4vBNFNBMFFN8JIT4MCEEq7N7LO64KbuZ1Evrq5RppC8A9ZlUG4JJ+A6n0hKa44rMjODsGu
e4yPUmibbuuXVyZmKZj74pg9i/bu7QRlhcsl+8kQaXKXADe7Sm/i/bI3n+SfUCeK5UuEiXYvfDzb
1OcKkVsyo2rRDxsCMaBoKcbQYfLUJaJyFREIt2haMOhJ2zEQDHk7tBhoFKd27kjPKTiK2bwX/SSe
8CFUJvtVq90pDVMNB22cCOf7yc9vMBzqbY4SGujYEKBuZ7kiTqjtjGilTW6nMmd5No0Ggsr36XfN
b24xl4K6bOhCt4vux5Py9XKY3z5ja6ZsUQXVYJSne60rlNAPg4UzNt6LqAO+sF28Y0Nn6Cl0Rbns
ZihegXFhsuuGqZtY+hxmx3DYJ6ogYm0edVff5yIjrqimOevw/d5cbuTE8Kqx2xnyg2FoGBosmkgq
0h1fdJRFFpGyEXD6tb4L9wr6z5UFfOqjy86g1Si6fWGu9CEgn8XjK45mK5YlKwFe47LZLOjdwP0Y
ObBJwSVuh0XvBAJt8oXYFP3NsjnDNMLgppliuyhfLN1Xk1Me/fOaRPR0/TFCvhY7XfTSSNiRY+q8
tLgiaNluBTvLpumZRKE4YlMZk+Pf+3KJx0oi1QQH+KU+VMt8UmNDsD6bQWoFwQUpQpM+NmIV5rDs
h/IIEvpgFCUaLH5/MAETzcOKhf5hKnP7CkoGJGmWJ1xY3uoojVD28Y7esv4xNptHOA1I3kSzMEoE
eZNu6Jw/ZVEjx3Eno55JUW6SIEJ1HfESXT+1aD5op8HX5vIHXs1PGtqlBNrcvg4x/4Dzby5GjQGH
jQXw/qh1u4pV9GHElx7Z6RVm2JZPoVM540lUqbi9iGdUTsG9mSdmWAO1JQPoLe9ABrHvgkdB1N22
xjMKW+bVzpJZCwL9AOaK6NAcIscgduZj5NGxjnG5SezpOXwULeZmRrJSJ+cAkqqXc5QrgKSYyIeL
AwJ672I3xJ9ytLNonBdEizlJ3QQFjv1Ds1z3pSB/Yzb30QPO3+c2ZS2TKllP8X1WGtTuJJB9SDuy
F10vitTFbcRdYpayNQJG74gzGier2Ksjdbt0d9kURJbAHx1pJ01BARxlulny67R5uvx9kbq4LVcj
ga6a7PvEkJ1QO8qoXR5PC/hNB5xVMtzdq6I4uCkSWJ8wfhdFkAr/itNYeod3FITasDVu5Dzemdok
CA6bq7OC4KQK8lJWwG+DMJgNTpddtdJvK+vcNBNob3uLXwFxEdAI9Tme2bahXxcHzc/8bk9uF+f/
F2+JQHN8sYs1FSWYgrGDYMyQ9jYlSvFBEeGMjqI605W6706snKfCs4EX7igmEV5130s0YX3mwVSX
z3LzjxRmZeoTUfBLWi/YTY+hZx4YsupU9/OpFqT3mzF3BcZFw1afGjyKYDXjjP7Q58CNg/KxHkT1
SqLFpFwIXBZZIWXChJodegRti5s+W5ha9V12UY7jivAERkrZaq+CfFeUphRRwGmZeq9WxXGsH6y5
uk8Xugj8YdtwNNPESyacjn/HhBdIdJShwSF61ouHTBYkaNsXHCij+B8AFw6TZDLatmbPBOkrpjpF
QeCOEbWn5ctYHQPtpJIbRT02w/5y9Nq2jDMsFx0XY8zBcgPYNGtcbcz20tjZUVAI9iwRDB9OwhRz
9HLAaPNNMl+l3TGbBY/A24fJlQa5SBJhdkLXErwgaaqn/LWgzoJl71aBQYd5CUaW0g1vRRfsm8H/
jMm/uhRI3zDbDpgK9vzEOsbBb6t7idOrCIM4le5BEm3+AkXyTzCxkTcR0WGHgXanGI8VXtOLRmDr
f+PGIFiCXaiKyb9053KZp0WNTIYdg2Qv9eLapnZ6oOhHNe5EJQJbXqzIxEDvgGbIhI+EzRxrSqFB
pIU+hBgQ3eFU3u+TUXCFLILhYqBmLAn4k5kHz3dq7itD6MqRHQkfMjdvGNbycEGwGaXZKKa3yB7d
sRHpgdvsMUMEnUa5b4a2iLtqywbXeFwUzMOo7hN2KupK08nKfZtCLM3r+l9DFXqd+rUQ9cxsBcM1
IjPSddw1l2nqKPbsaPHz8ZiKGFxE3+diYVghXws1lhOQ+7a6L0Q1wlvn7vXv54LejNGyJLWgsWQq
3Vx6Jcmul3D8RpVFKNo4NgP7GowLfdPYp2adQZjMQgUia/HADCiMMfJLV0xIIjQ+LgjiZCBrXQq0
+R7NyWBUOOa7ap/G/2VUEPNCbruVjrstjFs3MSbyvS3EKIa25ALnZTNO3aW9L4qfdVe7EhVVmDG3
4Y8lqBv9A8T575AiJpkNgGIwKlA8zqROfFVfKY7mpH7giDqNtgLtGo7z4nimnTFYI5ZNTw/sNB5S
/UinX5e3321LPwvF+e6kyKXR9AOq1eU7Mt8JaQg3Q/laDM5VS2tKScm47Ep0dN9Kdmuj9sbwwqvy
kH/9XGebvsbjXLfUgiwmFQRqvRnDx2zDr1mNr5PhFcVJvOz6Mzeea0DOl/NF02lhAlCvf7RKZbex
qJtcZAmcA8dSi+nXLVSIui8reQjN2RYyewnXifPbUqqtTjUgBoZ6Bt/+U/lFvia5Z+wKL338TF30
ep34pyc0FRSplMObWi/H0qCMqDspD7VlT8fFUTx5r32dRR0t22H3j7HzTzbtMmTK3ELGITxlBOWA
6V2U/Y7Kx0IXBItttwILqwq6btC1c0ahVxo2xBnSzelRo7vPUAlDe+fvcyYRtC2RDYLvV1Jmt80X
kO9cjgvbqjoDcOZgjUq0tMmC1628vxlKcBjK6g6Rwm6z8mhiluBluO0g/geO5/TMqIn9j1kDrpbs
uPTKAnd/6jFXvMs4m67E5ghjSUxNpZzeki7Rinzp4UpB9RQb812X4iDefWK2FTaiMwynvbnS+75v
AJPE39plp4zfIuH746aJnTF4bqlgScNkkoCxhG5W2soX2cM8tb15FR40sCT4BLu70Gs398AVKLfZ
TqmOpJ3Ag+Y3oi7G1tGdEFzt/ortgp/E03HcBWWyavCFMFQvrF6SEfqGL6M3fm9xoupQHDVCvgDF
0ELAbaWe8djfV4kliMKyPshgh1ahRfsEQ9BcMhj3l41wG8TCexyqeInMk7aBpZskEq4J3LwzHAvt
Tpno9nnbzM8IXKpixaiEtzog4JH6dlbTK6nLHMUUdTKIYLgUpQ3VHNMWESQY4Tj6nfQFVGDJw2Vt
iUC4JSnkYu5DBdebVoNHI0r8cqF+a+ruZZjtDVA564z9jtXSK80yt4RRTcuNn9yp+9LB5APVKV4W
Dx3xj6KDu0gsLk/pS5p0mQ44HaelKfhu5D9b+vOyTCIMbhfSSFIuUov1yaxdGv5K6dVcP16GYAHz
Q1K80hoXUDO9oTOGgSNtkO7SebATrbJr8ICYtyQ4FMHvy2giz+Hi6qiEBoh3gZZERJb3w1DkKvjt
DU30CLcZ54iqomBRltkO/t4YAnXM1VbFBUStHFlb/HSiPwcn6O1ptmW3ccSlCJuinRH5tzCTouCv
S4BYjrGXx+QwxCJGge2T4AqDi959otSaHgDDkqzTNNV+m9NTIdGresnvZXmwpaS+xUxlO44HpwhN
QdzbtBUCkkqMFFFNky/TCpLUmpseJl8E4CGam/lgtfQhjVW7koqvY4obrLT8dtliNhOLFSZnnxSz
0hKdYXbk9xj+rPV9ae6p8v0yytYYdF1ZwXD2kuUGaRKTHdYOs6fY9bOBvBn9XL4puMcUyMOnzeUc
hGGawQNyVFjZBJUkdjear+Y0uHiW8y+LJQLj7CUpCiM12TaygFGj607obbdz6XYWjU/djFNn7fGk
GuAeLcpFxa67mOkuVmVvLKf9aCq7y+Js3E2YiobmT5TU4ulK5ZUnVwTUEFU442GRlSJHt81JXezJ
UVCrNZ8CcNA9X0b86NTvATkFYpTzHM0FA2wCWyOzG+qhYI0+6u49BLfVlzJoKKIKBwy5e1ZQ3QO6
pzYT3FyKMLh9Xh6V0VpMCQPEQWugjcRuxnlv5opzWVsfzxzvRWHaXO3Akq6iBHkCjCHDqrN7vX/K
jR8kruyA/PPXjvdYTOQV1lLONJhyrMzojB67Ix1+6I/sfrQ/iaYsbxoBxnHIsoaZHx84eiPdlJJg
TmY31k9m+NIZgs3qo5dClNX3OQtIpHlZQOcz4wIi94hyXwGhCu0pTO3L67NpBisgzgyGdjHyWoln
dwni+9S03Dwvr8JIVJS67aYrHM4OsgUEqWECgVgLBnFap76WcIMjf1GdBnTAorKJbbFMlHCiZwkT
U7gsaYwTudRowZz0x5Rda+ljI7rL2zaBMwS3C6WKNk5pWUIi674eduE/7z9kJnD+Prf9LE2fqsqE
72fNwVRf+0VgYgIV8YFzlpoyUpNqRnXQ12m6Qt2TJCwAZWb6PpN8JwN/OaOEjdHmIWRgTcrEy3zL
Q3CmtmnrIJCdRIS1m8HmrDJ+zxkriknrBCIF8nCcMnMXqaCAxr2/36DG0O1GML5edp+NE8Z7CTn/
yecma0E+Pr+9uKO0z5e/VvvWxZs7aglr0b2kaM04L+qImadgb8Ge06h2nReuUSG/MgqBVALT5icT
92qATA+FRy410Fb5PSsFqZVIDBb9VoGa5omaawUzi2lfdL9QnRN+YnLv+4XhIkChDLoMhiDIYIZP
Zmc85kXpNwlxLxuASFVcFIiMsgjKHIGmWSw3raZdPv3ziefvJeECQWJYEXrwACHLIHIjmS2Nk6M2
oovUvwnRfwIOTw0ypo0soWkNldk7xdedetd2LrVHN3Rku7iWQ9vaX9adwAx4AidDiua60iAY5kG9
hCmmXKhhaAfoK/p3OCxKrcwtwNB7Y5RgCvm0J+R17rwED+mXMRS2ChdCHV+pOkdLIcc5tFdGDphA
9+A9wnTFcFejAJ1VCeqo5p/98smYUPcuokDaOKu8sxGVmelKxDEn+VjqUOWgWS/ElA5lpu1Qn+NT
q3ZokKIu0rI7Kz2BPFkguWgV2d9X0FGRm3Rmq1jFDzp5lOfHPv1MropKd9mk6J3DJe97CEziLMOu
TSGdZXxp5ATvz98UsxHNxthMulYwXFiaikCJlRIweYFBOCjTUnI3XF6SWnB+3YwZKxwuNPVpVNWd
hVwIbIAPrR7jkbgWMkqJQLjAlCescLSBMPKRmI7sZe6yb14b7E2jGzVOYhcOpgledoJNU1gJxkWq
xdJTMk8QjISglorzk9Ysqd3rseBQ8ZabfHC2MxA/52emmaKHKTMIX5/teG8oDhrw02P0qKPrAiQ8
i6056Em7L1/bW/oqvtnZDparX8CdAiuNyOqgsXzWZ96eYUbTmNiG9x/q1+BGxBQoUK3FxbA5Uqsw
74CnJ6+Wuo/G3FZVwT3EtsngBYVStJQg+XzvZkbQzx3Js9lVtQejOBaxIN7/jdLOAFyUMpRaXmo5
n13TQD9Qv1tsyUEHXOvGT0iXHIwjFpQoiiTiAkdhmL3S5wCsF+W3Yc4YH9anghIxEQYXNcbB1NMi
gNaycdllab5LrGl32a8281rcbvxvYbiAUS1GYpkDywCmxpem7kYbhpMuTwc89buUlAL3EknEhY4l
JqZeKtBaTEBs9ZiS58vibMfZszhcmEgbU2pJCHG6UXEX8hc60U5JNjrYu9zLSNvp+VlzfK9PVEb5
AMpDdgBRfHbsDI+pU3nlgTFSirjVtn30j1x8ow9ocKO2TyFX2fok+UEtvyUiF2J+/jHynTG4OGAN
8iJnOgRSbjPMdgDfdIjWJdZKYu5jIbmKSCIuIqADN1HrDhKxSsTJfCpVjMwQbYciEGaOqwQiro0o
m02INAy7yLgn1m4xXy7bgcDieIo4S9E0KxgB0Uy6VwU/QCl8TVPpMFbK4TKSSBguGhijGrb1DI2h
hgDH0C8EN/IZ/efD9JDurcyaCwh00uXQUCFPa92MQWRb5akVXeAKooDORYGxCMPw7WQzzDcd/aYQ
QWwW+iYXBpYAvpKirdftUBCqO5mvVzDlNwa9febEP/7VwvBvMUqeR7SWEabL8EtS7wie13sqSOy2
Fx8dXjKeQlSNv+4w1GIIImKBja0tv1TG6I+F9QwaK0FUE8FwMaDPY73qasBk1bU0PcZEtysRgb4I
g/N8I4+WKgyBIcfRThq+xVLqyuPPz6zJWV+c5/dz0iZ5gZuZMnnNcAMQS8dc9DAvEoT9fRVdaJj0
WlABw0wVrwiTfTlY/pyJ7rmZN3yMy2dROL83w4ImSwt9hbLT9i9m7k7G10D+naueqd3/O7Vx3m8o
UmFYTCRDuaqsrwO5p43AObed/ywO5/xKKrUgiQUEkfczpjMUliQw4s2cBlzriq7qBATvnPcnxqBI
nYbLehUDLYLxesYFA0FvQkVOeSDqStyM/2ewD+eF1uhorOMVQkEr7CQ1uyYcd+ac79Eo/pnkaQXF
HQzYUywNWsilG+gAqkc7WXafWP4VAuf+KqaP5qkCBCkvb5si3A2F8VtXLYEgm46zguEjQB3FVq3g
EaozflgtaKyiG6nwL4uyaWYrDC4ARCiBrVICUcqg1b3BGMddv8ii46JIEi4EkDld5rGBJJl5sCK/
Hx+XVvD2JILg3N+QEhqXDMKMlx/tkl7JdbsbhBV8G+0o2PhXCuNcf5Q6ScE13fQ2iNLwM5eNtosd
7V5Bk1fqi2dYi1aICwTtkhUL2pQmF7fctkQNlM9kAkMTOScXCeZ8aRs5YpFgeMTtVBKXboF22lmQ
AGznG390hyGR73eCcgCBSKMDZ6Y+K/ZOfHoASWV4KA/V8ZOngRUcFwi0qqtik0JzUZw7RnKr09hu
P3WFugLhYsGiyrhLD5lM8zd1+ZErd0Eg2AoumzYmZLxXW0GKKJEXyDGbnU/paMfB4kySZV8OBZet
wJK5UNCCXRYJGjyoyQa7wSiolnZOh7k2wf4y0GWLBoXoe3kwWbWPSxbXpmV8nVr1JhFeiW40wTM3
1XTUN6pggePpOYJeG0epMCcXVdeDTTObkT5Ijnwgt4NXEoxrlPeBoz5dlmxbhWdUzlflpk3rrAbq
BDqu2PDN4GEwE0fNBBaxrcEzDuewVDEj2exY/hnuKnVvVf5lOdjv/JBLnbXHH9qVuSBNWeD7WlQg
/yxxT2C5I0HPWNvvQXJ46i0RqdW26nDBjH4Ti3F8vjeK1urGfjYBmXTX1Xjqw2OUvZrap3aJMwr7
FatcdOm7vJIHJthwWsALLe9G0RBpkSDcBlEiySlVFd6qmM/t9FSRfZUe9OH35RXavsnTzpJwpiYF
hhUgkZ5QdSPdsvYjy2NHN+ozeofPXreu8DiTy6uJ6ovBgtB9ddWAQGA4GUDEZTZqlCuM2rosn0CL
/FOYZYSB3MUQb5RCh4zXVdW4eezq/ctlnO3Y+keN/AuYpI16GCzAkZN91ezm4Nj+8/HuLBSdIbgd
ouqsEhEKEI32V5jeBdV1bXzmeQY+g0JdU9Uti9shejMg2hKy9wxp/qs3axTiR9+TYRQsyuaJYQXD
wtLKe0qjyIt4YWncBJ5pZbbn5KpWfwwV3k/I4ycWZoXFxYOyqGk3TiiLUZVfWf9a0taWqofLGNvJ
3AqEWeFKICNNUIMFjnPMlLcnfyltyi4oPctBh452T32yT64/VbWywuTiAykGo5/x8OoSjH+fvFT1
Lgu1uTesvs8FBmsk2lwZ+H4udT+UNPhOqChfZL7+YXtYQXCxAMQYE2kDQMhHzU+PjPeKjSMWUYlc
lIRVDL9fnaXJxkaLsTqa+js1nsv6M+8G/xMD3+fyw3YGUR/N4DV9eiDtbTc9XV6Ji+6C73OOP0hz
HJMCvz+Y1BvZSn6kqIIya3Nf6fRYZKF7GW4zlK3E4YLAEGPfiQ32QFXsaLAni6/1AtsSScRWbOUv
Gh0syZQhUTvP/qJfN1WHprnn1DokqeApTCQN+/sKqlUJLTpWSpiE5LCAoz+iyw1JBfnA5jaz0hkX
ANJgxvASFtGGYQE1GAlf5mWirlQuub1kRHQLItIf5/tlX9dDxA6p3Vy6qCSypY66VLtaAkyCEs7O
2VYhphqx/FdT+deQMplMkmZ4o5VmP++/0nAnV6+XbW5bf2cIzsRTve1xjQQIU+kP+UM0+FGHNiZd
VCS5HQrOOJxtB2Qqq6KAbaMV2ZK/gj7jshzb6ZR+BuAsG0ZWEWmBILWXj251wEgZJ3fw2NL2zuJ1
u8ATURaKVocz8D5ZiimYgJjj5CuXbECTEb5cFkuEwZl3RqaeajGu3OvyJpBPIPXrRNMORRCcSfe0
y4aelWws0YiJTNNY2lGj7FGGYF+WRWRq3L5mBpq6xAkDUqAp81Dg4rDtvgSiWwqRqXGbW1y2qZyr
wDG0H0F4VIfvl+UQKIx/BmmRRIGFA9+v0ZRZSY4agbM+FVXSvNXXftyjLdXSiQoqKX6SVS/9L37O
Rzabpt+hvTBHJm2Tu87Wbcb+2f3KiZPsMkmwUtv3POhZ/C82n7xnqPbKa3azPKIQK35QUQguOeNX
Y6d63S9RN+N2TD2Dcbu4iWSqtWaASVnmmm3gzdNiZ3ntq2ZzCCsRo8/m8hlIswmRUWJicfYeqoOc
WhK2wHH6lij2zCavfurEsMLgTL0ALqYmI9rl5uP8bUpaO6CfOTGsIDgrB3WUZfWs6rybfCWw4+i5
k/aXDX3Tkf5AKHz61tLUzLoEEDidPCmG/jyCd/syxOXFUPgMbtaaosELOTLE8knTr5Pit/D0tr0z
rMTgtjg5t+ZxzllahSEgh+bK8tkBIbVsxg1cYKqvaGPYDHQrQG6vqzPckZAWgNKMIeP0cWwNcMA4
oSjQbSvPMjBJBe07Jl8vSbswBAGxMrmWqtzo408YtbMEIoKPTfc0zijcxjpMidwFDeadgnbDlnDl
VrxkxGvm51j7jElbKNHBw75JPswkAkcUKsIKyh7lfibLSQ+fx3/eNYuqa8WgFm6oNCwDF2uickwK
bRrxxqjcj9GXIX7NRE+LW6u/huDMjYRNX+RkwoXEPDnFsMv0Y4uhqnr7dNl1ts5waxzOyuR6XjSS
AWeYG2+IPSvs3cjYZeB6H8K9NM3+RPzLkFumsIbkTEGOlJlMFiANrfNmo0S+g2id+7WEaeMieo/N
s/0ajZn/6gCBIn2MhIESUdwwemBIQTn1sjc8EF49oTLRGfeaQKNb/rQGZCu7AjTlYWilEYDNdBrH
66R70JKXyxoUQXCbD872ypSY0OAYo1gr+2Vaz/ln3GgtBrf5UD0LNaWCGGV8CDsw1V6nnzmp6qpC
qGroMv3AVh8Ufad2kT65FYpIbZTUPUy64TWd6L5qM3avgTiLU3FLasYUQINv/MVY3UFycPefivr6
NvR17/LyKJvOuxKMs7muV0qpjQ2sz9sczNgbTB8JQq2h0WryNCfy1NEOW6c37OXnZexN01hBc9bX
TFFfhK02ubEkgW69j7B4HbVjWnz5d0CcDWZ1SiSNLR5uTjpHHUPZ1hKwGC9hLhr+utFajXirUh37
Bwa0fZgGEI1kNkOQHb0lkovb2stJPhg74lbCGerb8WKFxQXeZiwNPUtNJMuHAI2LpU0c6qg/8l13
TCNvyuzQ6YTDuLYN5iwgF4XrpQ7VfoIyI+V3iKxCb+xYvUonQacZs3P+MLDWI+cHaPszrbaBbHRx
5v6gJJ+4rFl/n7N7OS2GhY74/rhc0+E6Ng+NaPPYtu+zpnj7DlLTSCdABPM+6g9US/CqJ8ggRGri
THselHHJTWAMCZiSum6XNIb3Ge85i8FF1yqFl8Q5LLoKOntpTy39SxVSZrI05NJyc8l92kpGH6EI
2tXs8a3VMzwWe9kvvHkvCnmCZeGPelVZULk3EPFyKb6S+vRUVsFOWyzBPd3mkXJlYfw7TSJnNCkI
s2A2nttdTvEu+p3ZikPceV8IT7DbYpmKAupKU5H52ihTQhdFGCGamtf96NbfI4zUDFzzSn6cjmaP
V7bUjV0i8KLtYPAHlK+RanrM9RkTgKJVd59qbigdwNbsLI2ARmtTOCT9Gmubtj6MrgCJ/9Q2FYJO
Wd5lw89C3jf9ZzxpBcGZOTXy1FwYhJr5svW7FD1/bqpq9X3OwhcM+1WrDqoqA5DjSK+t9WskkaOI
Lhe27e4MxL+EJ60SYEVwqBh8sKY78TfJab8qRzRLXEfP88MngsMKjDte9B1V50SBVLl8Xyx+0f/M
av8yxPaWusLgtzm9apRhBgbBaAAV1FapgwHCO7RPC6eWbG+pKyxud9NrazQmHJhc/Tm7ehtE4BoP
6k13JH8pXoMtXNRtIrBsndvn6tYYk1AHYJAdFeW7Hu5GcKJc1qDA9PhKdqU3i0rPgVGUT8tyVZcW
BrBdLdPgXMbZTl5X2mM/ZHWeqFM9U2pm44xKnHGCTZE/HPOD4pSY8deMNjqQL0OK1Mftf7jKlWay
IJjXmfpUY87HaOTXWiYfLsP8jV1QTOLAyGLD5Gs9Rn1WBitDMK8hGUHtAobhXme2V4CePfYd81M9
4jo9A3KqRImzRcoZgMttgqFS/S6+lu+UnXFEodtORHwsFI9TY9MNvR5guhM2D2y/Xr0bEid6ZYQo
IbgyzdxOnEyQlG8apQamZTz2qFTjn3qiuQslkyV4mLBaGEdMz7VnyckyUYvyZoa0wuGiR9ssk2Lk
wOmMPTFeeira51lI+JC6rAC4kIHKmYgGJkwQlB5uDDoZ3FmrNn1KD42d2PJrK2roF0nEhYxJn/V5
6AAYpCdt9npRTrntxiuJmNOt3BgUD90ysMyl+JId6htGX45pnW6tIovIfcv9TEGivsLjbD0ywjzq
Zwg0K3twP9pD5hlCNuxtrYFCnGURCuFvwdUolqv/I+26muPGme0vYhUzgVfGmVFOtqUX1josc878
9fdAez+LhriDtfWsKvU00DhoNrrPmSlqh7PSO1I1euksC/BvF4xMdDsyGTgodnKXoZEnUzh3KuBP
PTWaYhvGtSL/QR+dubHBhbOVRAXOE9wwjNwf+/6kSaLR992V2pjgAnoEd0BoJnAjmu90CJiLJOZ3
l8kyqAIdJvxUXjQkq6NeDVl4RcqzNToa1GmU6fE8YItscNnc0OQxlM4QUlkZtPmXXjvViWAnRCa4
hI4o1dSAURunJL0kybcEdGKJAFsY7L6DlreV4kVCxrjQY6OGicSS7YJ4Sn2tldcT1kzU4CqyxIVu
r4dr07B7NBlze7Qg/Nh+1bRnLXN1WfTQJ1g4nQthyci0WGFjQlYUDPVTpf2YKpFywG4MWyitWziM
CmhDf4UwuWo7dZiQBE/tdB3l4UXfiC6W/UtzY4ODLfDG9MlswEbvp4ldH02nVr0kKL703uwVz+ZF
GaDS9Cdx/eYXd1EndYfZhwE2C/mq1W80yLWl3nkTu7wQqF/9XDvu7OiQs+yUCDYq/SGMH/vYTeV7
jIyEyUW9HssutXvh469ov7jDlBqLFaWahsNE/1qjZwhynXdqN+bQo6vALYW8k3aIzXhddQN0HhVg
p7w3skMxfjpvYreBm2nU/88GF9ckTUdaMnKkyZGdxQNHra8/D5JNHiEyco0M+KoFa+0fZcAbqxxa
tx3Vol6DZ2Ve2vUqXzJyZi3LDgLvdis0GztsBzdJQUGLOGmQkr7m9oVXIByg3j2DE3U6VH8yrWgS
ilwb17UJeaJfjWlWM2ey3qKxv+1fxvhCNWdvWsif1BjfrLwehI1LStHju7KDlQl6i/aSpY+D9vvU
uKgHb2xwwGrMYT0Oawf2JWvyYgPgWujHdB6D89vDzuS7m2Jjhos9KS4TWrAFS/Hmm5QPsbXYWQhV
zPJ2XafLgoo+UPYP1M8des0hN2sXrl03DDMMNlqb2LRW7DhR7xdlEMTd7sW0cYwLu8pcZqtk6wfG
uYMSaictHP+OB+saRBqeOq6CFG6/ekLR0K+ohOrvCNvbguRVM2MWWw1KFBvWw4qhD4dxj6GI+/RH
TyAbaxzUZui0NpsB1pbCi+Wv7GVRNIqj7IWGpUDwVYM6AVTaOICIh66MRx0HN75cQGgwH/MjapKQ
f41ju7zQrtAUrTjyYxuEziSqPOx+SuAhBK0n1IJpvs2bZrBMF8xry5AwP5iYoGqcEEKmk3VcwEwu
7sLfi0sL7+lg8EMdFG/evyJHacV1RNFh42o4AYWk2WPiUFEJee/bdWuEu/mJKnVpkk1o4ij8Lvyh
432HHIj6JzOIWzPcZT/lDZSKqhkoGHs9KKLGGeghfHVm0MBDx9YKF4NrV5TE1OAM1spVndjJvNgN
L1/frK5EDdKi7eGAHWO08kx6uIT5qaV+Uf7SasE8/W65cOMP360Wh3SuWvn//RmPxV3o9jaTOa5u
RBNAe1nL1hQH7kM/TwoKQ4zOdfDKpPWyRf2DhG9rggP2VidEb0uYSKTFA9NZHYNNeBFchLvxDPIe
WQVZloX5s18PzUjClBgxkC4bMw83ltdE8pFWkScPvXf+otoNAEOnjPeZGFDo/dVUh+kF0COruKgw
u533p3WEXNkq+G7a3ZeNEW7RtBrTtLImsz6u4ThOxg0+YgQXhcgEt2RJWOq01eCHYVlfzLD5tBR3
51dKZIH9fXPDTiPoyCM0pbotmnbGgkKvK9MEaYPIBoeWWjNSPLspuMWl5euizA86/foxLziorOqp
XpYFXozyDMWfR6oKXBAFFAeSqyyZaYzHLza8ZiW9N9SnrDEFp3D/gLxFLY+RRpnFRa5hnazsEEuh
vWpIGntniZPjx9aLA8g+XtC9l8IS7TzNuLNEzW2C5eJz3jDTxqRfsVxrczWRH0vhFMnjeRdEJrgj
HlF1laENiG8tDVO5z0oW2WbsnbchCNzXNG5zOOJZN4xhQOCOWvRjQu2l7UTMY7smcMEqsmWiI5kv
U5F01TsV7VjuohU35ag+desq8GJ3pTYmuLAyurBqKgkmouq6mw9t+cMUcfqJvODiCRwGUmvlMDH1
93l3P63u+Y0QuMCXqPK8rmg+4+pQ9G+66SxZZTejf97Gfhb5tk46F1FKr5thSeGEfBdbB6bDAE2J
w2zYOVgKkUYmQhIrwbLxNaqhNst8suBWpzzj24aCMve8T6J14+6PGi3AbSHDpbF81vRDvZa2KkpP
djN/zJOjd0OXZYsvgs2YECI5GpLczIheJoztSWn1LR4zd4lfzJXcjoqIzUxkkUN7pVfqHt+BwElw
KJuT11VPQ3Unt8cm9MP5/vwS7oLyxj0O+RMQJ60FI9NfRtWVlSs88ngtuK1ErUj7W/W2jNwp7eJG
WSyLXZKj6szpF4s89LPgshfZ4I6pMZdx30XwRZcfh/zBMlKnIYKQ2/22xfvl/+KBx349AhH0wO5i
/W71LZ/1lhaQLQztwv0P49fq3nfFxhp3aKu2NPAajJssBIPiXXZf++NhubEMyN5Dkt6zBED0LyDx
5h37PZsrIcNcT6Z18K6N8Eqrn9Zj6hN3rh3lbvT+y6fmbsHPQsWPqBCkorLFnWG5aBa65PjWVB7S
CgVg3UMJLkbPjXJXHIfL5VK2JVf/g5abrVGGXBs3R202im6GUZI+qJlNIcXRDHYpCfKQ/YB88439
fWNGVyoSK32Plv4u9sYsBmbMF71UeufP8G4RfesOhxi9BQGsLIM77TczWN3xJjtRkC2uhj16mpfd
DAcR7/E+bLx5xsGGQTol7htYLMlXY/2egGKliG/LXvANIlpADjWWgrTmwAoRZO2/WkscrDk5rebn
8+snssLhhqQYPckjWAG5rC2nQRnelt3TeRu7DwIWWlkVLJplgej111iI5xZ0mDk+2lV0shXefOj8
5pjatSMq9u1eH6gTGRBgUAzCl32VGnLp+Kxik3nQpZ2+yumFvmZOY8R2od8Ysn/esd1LHo8BKqsw
q+BG/NWvcK56CSGOb1GDvEzN7I9Ff/iYCS6804hM2phh6YzJH7PDLFJN312xjQtcMJe0qKuiQp6i
1vUKWjRqD4pe2fmQP1bRJ2UyPS0R+bR/j2yMcqFdtDoeWFKsW/JphGJndtKP0tPgym4BMimRaspu
hG+McRFe6GOS5wTGrBpT+zM9dLqzlqIqmCAUeBHFJJ4UOrbYJ7D9hW4uNYVTlW30Bz2GaB76X8AZ
3EGaaxIuQwtfqJHcKWRwMTPlnQ840eYY3DXYrwmZG2jYue2X9Ut0yPBSs3yHMntzqYFAqLIEScUu
mhIDD0MGo8Hh3wGsVjWhq8Xy2E6x235xSB3bGKI4aELV1v09ejPF3XzzYq2keK3qKONVswwOlKQE
xUN2XN7VQglVKQGVEIVC1K+I0CpF3oOVAHC6zoxg3SnWwjNl045k68b6kw4Ci6L/ydQtoms8RT0h
k65MjG59pMUVjvLTYo3uZFWiB/fdhdvY4UAoJnUxLzlmqpc+cazqmyULUG73jG4McCgUzSQb0wEG
JO2eKBcRvSFNcD6uRSY4zJmyEEPhAB1GrhAHi/SpXcfywtC7z+ftiNaKg5u2Ghup1GBn7sfoqZv6
CsRiLRUAwe6peVswvm8603LT0FcsGIjSbAIy3mK6qJNDHd5/yBvKxXMWjrhtW2YnVw64KLxijQW1
433A2fjCAc6CBrtqBBuzG/2l+FMQHuf76BEdn5CdDR1J0HSztz143GHnRYWyLs+WW6hVnEV6gkgz
0siGhO8VIaIStcgG51AVxiSKNNjAs8hRlU2vtCYBau5F89YN7stBjUe5mSaYiDTUS8r7tMTwp2Bj
RG6wv28y+KEwulSrmI1WekE/3aleM8FlIzLB3NyYWOO8qBpGd6OFp7n+3IsYVdhh4+F4u0wccJWh
HtOG4P+31hDIBGSSnVa4Y2N+LtbwsxVrz1IL2YZpFr1uixzjAG3WFoUkGQxnc/Wdlq3bJpoAAkQm
OECbiWSsNVNrqyIFws0mmmxL1RQY2cOZ7QJyaJaUilRpFH4oUnFVhRFIMpdLyZAeG90SfO/sfn9v
bPFzNdGyGGYmw6H1xrQcJhw/X0ifTODbYOt+G1C3EzT17IcHpXjaBiG2zo+8THTIx0h5vXagUTJe
jeqBLNdj56fp7dQ1diY6UrvTkvgs+Z9FHreHpKnMQYLF+aZbbAL1yNeHdL+3FcPuTxDi9MdAXI3c
xditXQ7HJdrEuvF6X0BmSXGbIHRD37z5b8u6G5kKJHMwvWSZKt/rPjdWO2s1NrKs88pZu/673reC
rdsFQNWSKWAcSSPP9VGZemSsRgxw6r7WdQxu0Nu6FkmS7RpBs69uymgzf8faOYDzOl77BvBBnvr+
GkrvVJTC7e/MxgYHUVOf18Y4w4b5Ul6yoYfwaHj13//UuMI/wduNMQ6Wwrg0pARVJ3A/5d+gnXud
K8Q9nzGI1oyDJT2K1RD6T2DZAKVqMx265VYWpQzsZ76D9Y0bHCq1Nc0wuIHP/HpQAyNK7+ZxCbIq
fZSS2bYk5WMu8WVPaVTVZFJhzoo9Rb8yOr/7E7Ep8ubRa0/C5iIsu2mJDbPGA0XbX+rGclsZn1pL
VOIU7M1rLG6sGBAlN1NWHqnX6zTxpep6UQQRJjLBJSZNnZiWnKHdqjX6i7mbnKidA2sWjTDs3kub
9WIQtPEk0nq0jS1YrzUKHbO6LKTCzlPVRj1LkGntFhi3W8M83pjK1y4GzxgCms0kdfftTYx2kIna
r6Mtd9NFdzAE8bbrHENPDdNCEBLlwrsE0wehJXqeMNaAjOUxK56VPrdn6cf5oyqww9cslqqbIDYL
O6mKF9YlUNrMa01nDhPBGu4GxZtDfNliSXs5zikMdXWCse/vkTEE5hQLrLA9f4cKGyvqrxuVgol4
bZgSzjAtvinlp1AXVZsZeJ0zwUV3Ka+5pDE9j0Ud7XG8JnhmqdSLDHpg42Q5mmgWU7RwXJhbIJDX
rBwuKRqIAOqDOTfOKiIt2kVTgu8QFC3A78TL1kLYvJQqJlcU13dacxUbL+z1CDTySy/aon1TBsyg
iKUZfMFC18MJBLfIDEj7dZQv0tq2LNNd6hoFRxFE8GtnKBAU09DjAnFJVorh7jpzgShr3TWFm8QP
TX4fYvJt+Xr+AL1jHONtcJddWzZSsuZ1AcIVxdehJhPfMDlW6iTHyQVHMGMl9obPxDtvV+QaBxCy
jqhoMpil4IVra5tKil0Mgneid7kq5xyfq7a5HKdSByujHwZTMB8glQPhtPIzI/Zo/NrJHT2y0fKZ
/+7XLW+Zy1ZBGRnnWoStkzLVl/PotqShU9YivZF3udc/dvDypusGmjR4oO37qC/Cpi0A7ZOnOwn6
Fo3rwWdDapFPBZ/TIms83MadGi5KAa+YLJjiovvdLr8Ofnxog8i3Hs+HCA+Gr64ZGONH1+7Op40S
K1UTdbRwU+lEwy+19nD+/+9782aAjw4tNiSUBMMCXcFmYPhdkAThYXBXD8ravugsv3sp5dzh61BR
a2SrVUs4aH56nHLb+oLpCLc/FJoztrYVELvEGMHv0/rxdrk7RVmtqOnA3v/KqIQD7saufjv4UlBg
Hvl3X2Z5Y9ztQuuiH9UeTjbltaS6rdLbtfkFD1iCi3IXPjZbx90qaSKRdNKwdWZ6qgY3VU5D6J4P
Dz614F1hP2GTNNHULJWogyuDTuxludPobZGWdpMKigaCMKfsd2zsTKu5ysSEK3n+OEVBlz6e9+Nd
UYJ3hLtFKhAyL3kRlawJIV5eJTyqYIEeRWVHhtfaGToffvctibfJ3SpQrFQmXcbiLflFFd4YIqYK
oVPc/dGD1K0tazi1GHZyHQY1hESt6+ho2iBlDW398Lt5zK8eGTwv4iw1kqwt2KYxuwyrp64/TtVv
FgR4E9ydYSVlKWUlfMrj+zXxVTwwr8H5YNg/Nzo49VSqQRCYi4Ww1KBVPUIewlhKh+TQlNfvM7oK
Tud+SL9Z4XZ/KeRWywfsfksC6DVY2Qe94Da/G8Awruvs/1vHvAuM6UVe788v1L9cDj994ClETEyl
xBFDMuthxEi7ckhlO7pcT0yCRKptEX2kYMl4KoC1ouHQUYYC5XNprnaafzrvkGDnTe4aKKUxzfHB
Urpj8azWl3Kk2112d96GyAkO/RWoaymSiTUrInrMF9VBCn04b4IF6Pbz5Z8z8rYt7Cds0BJ1jDgb
W5wRsl4Ny3NHLqXwi5UcQG/unLe0j/9vljj8LyJZaRUKS8k02GESVPodoZ8qsxfYEW0Mh/9Uj5M4
mrBoevLZMJF6zA/QthCcSNGyceeeWgRFWxO73+Z+Sx+lPAPrzid1OIVUxJYu8oc7/EppWflCmT9r
fK3Q0E1AVpuNkmDZ3s108ZHAgQDGwddIirE/vTu64al059xZnP6oHPoLSEHEjhGE9nKckFc5ocC4
wEd+voYuM4ZcSyyn2nwzrJdO+y53ovFttk5nIt3iboNSo2uTE6xjjW/Lpe3sanywslOlXlvJtRkK
spB/uVB/hrvF4cOQNWlfMJfMl8GLvzPqLMnpQTHsYu7QlY6ifFiAFXzjIFHUhvQJ7FVoik0rM6jR
zXD+BIt2icOKKp7SymhgYqgnH/q/QTeh+pno7nkzwqVjv2ODSUs0ataawY6lQp5b9UAVIuEbU3pa
HdWHClNji0bIRLHBYUY21JUcMotrfVUkf9MhsSP9ErchU4Su/jrvn2gZOezIWmtaDA3GSngy6weC
Rk9D9MwpXEQONvDZ0BjlgnB/rVE6yoFeq7cJFJpNvJvhwhUJDosueIvDj37IZ31luLveLA6TRgpx
NdqTr+LTOb/63Y5LDq0Ip4qiYB6kaCHe7WardLGSU58ZDwQPg1pbC6L+Xz40f55kvoFHGbShmxgA
dx6aEa7ZV6bkhZe6vTrdcX5K3NARFga082BFOPTI1sgI1fDV5uJRH4O1rvz8zbSlID9Zt6KvTFGw
EPZzNicuwRBfquI91w2v2qNiN455TC4J8n5cn65YzFEUK4RDEij4TcsQvd41k2dibhhyfrnduazM
Yj2LckGhexyg9H2Myy2BuakGoDBRC+m+x+vA30Zg+nUQP1mCwo7giBMOT8JBVUAQgvWU0IOjH0fz
ojCCD6EIX8tUrEFpYgM+yfmD1ATU/NJX/nkTgiuFcBBiklrVIEFWup2MNNeaAjRGCLB+f6EsaphQ
uH3/LjyRVqJqAZViOl9Pqq8sh3T8oAluLzS8qRhZAhNm+UlSn+IQr8KC7X43H/wPGr25wUH6smRd
YvRW4crF6i01/dqBLTqRzLsmzD0yYywVzR4BCftHa62uzFHE+Le/U2/2uZ1K6VS0fQkfDRJI/Sfp
dyf8eP84bNckGtctOiVdM/pSj59G/bEfH88H278c0p8+8L0e8xDmtQ7JDLf/1ruMna4IwNsSZMf4
IEOHfRbQf757xON84rlUqxEDvfECn9YbjFk4/UPlQF4gaD39W3esMP81Pp/3kAXa+wT0zUEO0+si
brqMbZIkTZAjy740UgdqaqLcJ83onbclOFf89PWiaoWUp7AFVvklcVJM6f1uJwS/fiwmN3dGtERq
pBisnDxAZYQSH3ytJ7POBSD0L3fF27IxVzd2lkLra7LCjtZ6rANoPUhMd4I+Vdil36fy5d3i4EKp
UhQQW6wcrihHt5ZrJS2CXB//6NP+zSsOMQpJWYdOhpmx94rkMhPx1wuXjYOEZGwmY6hhoFqc5JrJ
dUggvfYmPGW0QfWVCLIkAQJpHEKEkpSWq8ROL/J13bfUhw8FND8TaklqCPJj/P9YejFGu8z+nugH
I42fSbHwRtkTikgzbiaPzbKtKsZSZGiJZi65jxWBPcEZ5edBc3NUDVlhkaZepjmjC59nQQX03ZgN
F806l9gpVrPERQQbOpo1aUuudXM4zQk9UUN9lA0wONfZ1zpX7aann8/vGIvgM3Cnc/gwkJwUYwbT
WfVtTu7lKLPDqLSH0Ca1IDhEwc5P3dAsz2VIQhTgGlV8FRAh3w4D8knFYW9A8SQIdtFdpfMgkRCp
I5RtnV8ep+vEkzz5mF8MSGDRlHgrernbjRQT84AqhmB0g2e8CQeNrGPL0kl1cqTpb7ldnFj4zcHu
n3cbtrHCbZgRxu3cDyiZ6rmnnlj8Uy9OnfE0eoqX+aIHgP1F3NjjgF2LoekOhSfYC/ojntH8JpCc
KsWHALHTw3LQF/d8RO5i1MYgt2tkqfUZgsGFG+WepJwS0aTyfhhuDHCgblT62KCHvHSL+PU7I3Uz
R/ox+Ez0IvNFT/7s557bLw7hoyGW16zFfoWtWthaj8rcTNP5DuP/cwCWpOP51RMFIYfwad32dJKx
ell/2WkPZolXKEGGtJ+T/VxAk38USuO8HmmEQG/d5JpplTSBUtg6AiK0K7e+/3AUviOPSUy1QicV
VhEKYH4Bg6jSnTpXe32YGGxREiiIEYhS/prOQNaoxRMllhHiKHg7HG+Tk+Ss1zqm7I7L4beJfV8v
gM2KcheAWkOIfZnhXpkz9UtT9K5z/kxBx+ZXd6QJzQY15ozcdohPdZd5qRoL0J3F8b/HuclTDoTK
mC0Vwwk5uqpBiER0mxZBbAx2DX2SQhFJl4tc4mDCIko9KyHsheHtMjyuQmEKtubvHYI6F1GhOUb5
t6lGicu6j1gB8Ithvz61+qCrffks+zmIv0Uwwc7lO2sga4OyrwljPElxGZE+HWeAko7W8i7Ign9S
QBGc767axgyHRu0gq9rIHlsb8wudXjoRYccu2m3+Pwc/IBOyps5gJao8sbviIZ/jQFvRrCCa09jF
uZ+GsGy/RnRZFlrT9HBkjSvf0DV76MBWqtb2eTg974/Fk1aFUSZBZBdmesW0s/hO13PfLJylE/Rs
7buDl2nMWmPIif8SzCQweS6ViQPa3sghdfra7xTRxKbICIcC2QDuKpN9S+vSZdl4c3ExT8fz67Uf
X29+sJ+w+QwM66aRQ91Ach4F6/BDikXsKfvIzN7w/3+luHMfo/gAliR8Ykix3XntcQhid7Tr3P2n
Srj+LsvqKzRv7HHZgp5Y2dpFsBeBj7869OOTJGrrEC0adygljDkvloTNj2jjjU1zoyqiyW3R1nPn
MpHqkSgL9iXSZRslSWdVn/NJ8LUsMMJ//S1Zq6hVBj+W7ARyRJAmVSJe7P109G07+K+/ZBnUrmrZ
FywaN010/hFXu2ZFftPP/O4gKhGLwo3//EuMwiLaxM5MMF6Gn9g3RH0wjNe5pvzH+nz++IhWkMsD
lCQZaTPDu3YIevkpB8+RiO9bZIIDAaXQ66wpWLBBFa2/LnSnmgWFVpEJ9vcNCOTEIvhGgQmQnPpo
Uz+1mnw06uSDZjgk0KUmmlZ2bFaQfTaQJdNrZxS13AkDgDv/Q9aOspqx87+A6AUNV357oV13ruwT
PEqI5nz2SwGb+OawQO2SqgJfBWq4w1/trAeL6oVSEEr+2NyS7m9zCNa4F1xywkPFoUOVrBLeIbGS
pHaiA+Rb3LS3G7e6XEHyTI+JL3Rz9yv2zU2+pbbBm3TT9a/Hqj9aPbhzoABy0SS24mjecpGm7ocO
Fj/IoAxyR/Qau2iAXwT5L6ibbbn5/DEj3EdDqLYDmdkyZtFsSzNKKAO1mypzzpthu/E+Vfx5A/K0
vsOYjGEYwYx8QvvuVRIop/gQn0TSMPupz5sZDihkdaiTpcSSWWXn6EmGTv/EiS0fbgoc2n+73UQD
BxjTXHXxAnYjlzzhewGD94tXomG3cDBAUTzqbNoRDfkiCTPR0TY4AEnNfJhqAx7OvnkqIO1jfpcf
Fh8BeFA0W0QdLEBFvgnRyOfU1GZsG4CwB51Y8b0TlpMFmYTBocegJvKYsseL6NPg5d/ZI3h0FV3S
u+iWdfCFjvB+3P1K2mwdBx19Oy5ay96DwD7euy2kEHK3cjJHqzFr0KOj/HdH4bh8jO9QJEukZDGK
lm5doR7VqC9o4XFSQySFItgt/utP0tJawcgvCvOz5eFO9oquDuiHzXCQYY55ROIGkV9aT9T6Ecv0
QCJNAH6Ck2xyWUVTqUk6MVwy6OqUmhdnV6bydxv553FJtGQcYLS0L+RshZlpVl3Ik9pKEvlJ+0eP
0W8Rx/N8S3lMijhGxNVx4eRq5cTVd7w+ffBONDlw0Eez0jP2lGFerX5zrdhQUveKL9lR8dSLyBc2
5ggOksnlGR0+M8reZBiI4rjlVwH1cssenclleIS3aVXAECDACpPDig5sUWafsu3qfKs8DcvH0jOT
QwZJCvs8Yf9/LnxVmWw9tJNmFmyTIOb4lsQZ7yaTEcLI0EdHRbccgg7fTD+ej2zBjcs3JbZEnsZx
QCzI6eeluVyy2bHiqzr+Tvq/cpS7RMUgkVccKshDHFG9hVedfNWnjw0NItHuiHI+vhNRTsrKHCni
rfMWNPekftSgey9BvP1/r7fx/fwi7s/cvR1ci8OHrqCpNiVYRTD8uaubeYMHzU1QGmQORXax2IzQ
dTlAKmUJzpsWrSf7++aDZCKyARFEhrLNFYlOpLwpRPQ0osTd4vACA/oWGvThndbMsR0r9Tez7g5d
PxyqGWopquxWmeSbvRqkVMQuJtxMDjzUokl0CqVHbObsKi70XzW7t2cQfEZO+xR6olcowY1icdih
0Zj2CfvSLxuMFq6nyfqkgLtUE80T7j81bGKGA5GeanVDmaHWVU/RofAwiwQ1XfTp4pMfwqYBLR3w
yJ8PF8Fx57sWpT4HN6UMoyoIzEE1NNlSmTvmkNmDrFxSM/WUYXzIelFiv9+g9OYt38NIG0piI0UM
qQEJCkjAo2s3Os7gMF0OmWjgX4D/fPOiXqppkjJ8xmhEln1b5ZePrSKXdeTLKoU6wf+HWsfllH+N
qs6t6gh8hQWaabNgRJbQJYPgqIuSer5pUSXx1GksIc3+zj6xsn2I5715QU/yf+GeZQfrzLcYPxfd
qQVd5ddqZG6ACDvyKvKyrLJbW7JjhUJBXAGQ8R2Lk7RKs8KKkeuDGsS3tQ9GztSbQXMb2vmhdkpI
ufy2fiKXcfM9jEsErpEcynDubKY4DRA8E1WNRW5xcELllrQ1u8Ub3K+qv5apHZLH8+EoCncOSdZw
1eNIhY1B8xflR4mvzA8Z4OdqUfamejnAgGleZPRKEhF+CjCXn6SF5iAYnmPmQNW6mOK1cyN3rSpA
l4PAE8F2UC79aMdy7qwcGz4ZF4tx20inVtS0KjLBgcOYx6nZNOyUqleYD7eV3h9LkU7f7paDH0Em
mKaGMhA3SxLGZttGkIB1zQYfp8nnWTRftOvFxgC3UEU/DPoy4w0yj1wT566oD1L4/XxYiWxwKxVG
ipJHFb53NXrVKl/p+CS3Dx8zwdZxkx7pppJrIUtvB7P5AhrMB1VW3CGu3I+ZYZ5uzKRF3qYGw0p9
OVq6o0t3jWhOTrRYXBKmdBnatRj4q6g/gPp+SYyAKILJkP1EdrPtXLalaJEeSiyRnZzRpYOjuB2a
Us1jdGoP9AXs1c76wgpWieijdBcCNoY5nOyWJiQSa/AdEgviOWpqJ1l5UavxNR0L5/xuqSyw3l1t
G2PvAFNPIXQKY1Zsr776OmIw3cWhrTqdE53078VxOjZHvIg45mV4kH3DaQPRl5DA49esexMzCx2s
sdXwIww9+tapRu6smuaYy3IhNyLBvv30683j179vjHWGhW/JEcby8oYE/7RWZcs1+yyJPdFLvCBU
X/OYjbE0hDMQX2KPZQ916A/mYdQFfYWixeOgA89xpCxmmBjodQJivPLGGtxW9KC0n3Ftlo2DD0tW
O3l67fwIZsUlUHqL/czRM39y/wv5/m52vjHHwQhR0lbNFoCuHoQn5ZCgU8L0ZeHkuzAaOCwxpyXN
ywF2UhLUEAScL9A6qLhWILttIIoGoTUOUxKrX+WSAFOUdD4QPMqBhM/IjqigRd1NMTfPULqJ6Gcj
/Hz+mIvCkIMUU8+hW8ruyCh/WM27Al1VvaC3QRggHJKAT9OcFxU2wqsut9mmUW/NIa6onUp8wjV/
1OfwFiEq1xtSGREZKtblXJH1oem+R+X8IxcCJAvrM/jIE9LWFNVOi3VTkOlprj+Fomnb/W/fjRtc
dmFIY27KFtwY+8C4MU/NKfbrA4i288ZhHGZMY0I0nyqAjNdLYYNKi1Im1ZLAKaN77DWCVP9gzNeZ
qIlbtHYcZAxWhycsFu3j6svmQRVpH+1+lm2WjsOI3rBoSLFDbl+maHWi9kwepOoiWzJbXUXhLbgo
VQ4oyiKe6tHCmqWDE91Ldu5GXuYYL/FfTCNXrHciOLIqBxUkGVQr62BPKp+pdpzSJ0ukBC3aHw4V
WKugQlhX+Nh9UeTnVEQfLHKBQ4Qy6iUIY+D/d+pz17zo9GntBKPdAhP8oNLQG0qasEhOKViHVPBt
17Y8CpKk/ZfLt0Djx5MWSa26hc1vmPNU2Ka6nNS5vkrr+WGk6mMiJ3ZrJI7RgGmpBL3FYB06WTuZ
vXFDYvOzSUQkniLQ0DjQ6LWY0o4Fh3GDjggMFI8XiaPb6XWNUmDslY4sCH/ROvNJRlhMoL/AUc6b
q3CobK26jnMRj/1+gXOzzhxglOVYRC0D286rj4yCK3bri85ntFXqgbp/1Mq/Mcec3sBgivaAtAbx
oZtXS/tUyl3pSLIV3aWykXvnL+D9owbiFh3ceprCP5MYY99NI+vHgcpOGF+Gf9QnS37+f/6FZDHk
2VIr1L7jJf2y1sVNgvnrD7nw7nmkQlPFkOoo0k6p1zZ6YEllcN7EPqC/ecGFdbfqprYSmKi1xF4l
sC7rsaOngUpHqD4JWTZYZeD93f5mjgtq+FJEeQJzEUiWSr8IBp+V2FoQAwozP/bTz9niQpvQBblK
iQ2aHPUE8Xi7cwpHvWW6tQVEkM6v4/5pfXOMC+wayhZdtMKxrPqkGu7QftF0QTSITHDXIc0nfZUH
mFjDq8a8HYxvZvR83gvBmbG4GzBKqnrRVJgwwM3Q0tskFoSbyAfu/jMwJrwWjHGeLKWdzce+vKV/
9P66OZjcHUiXriKhBhur8vc03NBG9IwhcIJ/xsjioSVDiFVKtU+U+vHysohY5v8Fl3/GE/9iUSZl
aBEWvMoDo5PAUbn6P9KurDlum9n+IlYR4IpXkrNqtFqybL+wbNnmvu/89ffA/q7FgZhBrOQhSZWq
2NNAo9Ho5RzFrbzOM45A0dy9q/njdc3EmgU1C6W1VKxZktpbGlSumhiH+H1DswsxwvHPgr41ygxa
Gdr3PnlsbKQPZc2yEo8m1il0swbKHq/xYj7Is9iB5B9JcRsMz0kdSKIUbq0XPIxYpAg7rTGSBOok
WngdlsNVVhe3dfqihnhdKrqr+rJcuMz0BB/QjAiKqQbTi9hzr7uxupsKSXy3/lJ5tTzBBwAJpplM
Xr9mfur03U1m/yTVFZVR2kpcjYiugFGqGoTvEKMoidcWhevLEm2ytRL8AKnivrB4HS4kH312M8W9
g5DxssOUyBBrE2baz2owQ4u2Bnlq5szJQQqDJtkQsT7RdknTtTn2nCYAeGkwll0qnl5eD+Q/KiPE
AhHJBj3r+Zb0hdfNblZbnhSTWqaN4AKG1qpoM2NX1PwuVT4n5rciOeltILks/yFe/2PGTLj9SYPB
r0iDMsOx+aii7THYlM9TjO5b4tZO+2W4QuvPZWNYb1V4dW+MW8sium0pcMkQj8K9BZnTqru2PWQJ
qDq7Pa0wqqVhdPtrIOvcly0o//tC6GxF2jCkEDo035Is8Cz7RrOuxnSUWMc/ZJteV1RwDEqihFFu
447Ifk4ux7dt98a1sft3+LaygyUECs3cxnbP+xM0RO/dZ7W+b8jT5e2SeCAm+IcWSOIgioGF5OV9
NgDr6l0QG3/MAeWy852x1HwYRxwpvK38nY8uoA/KxtoYOzBHH8br6NZ/kGWZLt99qCadSzQNZS5U
fo2H9rc4v1fKnYY4y1A+xtHHy4t3eX+A/3kuiekaSuYFdOsxI2BNVx1wh5kUWEYmRXAWSVzZ3dxy
274HkkwOMLRo43vDZ61xwo/xDcXDAQbvXVZNEntRcaiT1D6zSgKp4ckCViMHg90Og1OlgA/jz2Ib
PYOSx77EXVFxyrOlbdpM/DXJKmT6S+BVMAC/Ka5iISXJpwXyHZHZJ9+jfw5fAHd/vod+WqMoU0Km
fk0xHJlvox+tYzrN6V8l4rm1X5ImuI8hTkw1HCBtVPUnVVMUIAYrgH5j+RFcIjuDRsd2Co6l6j+P
mazAdzlSo6rgTtqAEq3zcTAadqcXNyN5srPP6sEnriFL8Un8JBUpV3OQQc0shqIlkCR5rig6Wjet
ox15W5XynmbQVx8j1vEG2gxIfsFWrcAGaN9929zplSzOlRzDN/W7cYgjnwcG2JvWPJLspxLJDgA/
yhfM49eqLq4xpdNZYDHskP9UWN7vsQFVc0YDBFD2XtvIS6Cyc/7r7wuRdUXY0PUQWX7KT78GHrfR
rj/OR7Zr8caSzebIVlGISMwwa8ea35+0fajZVWlsFRl30uUrDePV5ye6oUFshRNETOo+i0+jDFdJ
9n3BYwR47aQd9xit/VQEPwYpKpXEJf3qEFhsSZL6NMv4AxFtKx6P2iLU/z3dqQ7pxrccmavnv/eS
0QluQSV+iRlkHmVQGDdyzLjMBh8YmFvJlSJbOCHWsDTTTxuL7/0Ow0WfQjR3gkWWuQ2mX1HfjzfM
KzaXZa67PNu2ceHDEjTB3+KGjruggm6+NtyXWe+26Zc+vtcmClQs+8ZsvMvy1mOPV3nCWhqxT0CM
CXkY/HfCSHeIffSNxMnrBJQ9L5eFrW/cqzBhPfUELrbgkxc+AU9Y4A4NQxP8PZOCsa4nLP8IejN6
O2SKrvAOOrqrD9mx3ycAhtSwYZMjw09Zt5FXUULwhkcRsa0IonSzOYZFfLCLXBbDr3vZVxlC2BZo
QNZE3hpPvH3r5b0TAIk8c9HRnG04+CSscH95o2RK8R+0ONBBT/Iw4i1QRL0byeMsy/KuO9VXhbj8
xfdDu7CanE+RRk3k2rhtTd/N2r+kSP3VqAkZ/ztKIr7SVE1T4E8QMuV3QbCtkLa6vEqSsyoCKiGn
w8KQb0s9Jm5U126ceCq782f4CT+7tmXh0NqqGSZRNQMwHBYVR31szHoP8wh31OX6h1jzN9NMTln6
HlS0pRjhugBP5kS7FGJ8+0MSndiPy6sm00LwcLNiZImVwHN30aEb3Ti/k9a71/zMUgPBqUXpyFjK
H1RV/tPMwDiGVsdWuyqyw2VVVmORpSDBofXT2GmUJ8YJCpwOu9VdDEYdzdNAPN7tI58Ulizem/JV
WjNLiSAwmL7kbDvXlpMr3yVarV3nC63EApZutCr4PSFkOnJgMv54S6+mTwTRnO/K8v4yjQTfppex
rgcjzIH28S4MEi+sXpRI8mha82dLjQR/1uflTAIdGqEZ3hmTxolkAP4SkxOnebSsna2shBpK8KTo
mx4sw+3P0PxweWtki8X/vvCbnVGj3yuHFFbcB8PBH28CurksQrZUwulXbJsqdQERMaaQ+FIZsezR
sHY7L3dD8AC20c0DnfiW36uu7ibH+nk8Ngds/VHWMCk7oeJoDq26yQdDIcpKt/SIU3kdHUFGc8IL
0k2PkTQLIdsgwSEMhjb3AFLG0TGv7PCmiDzSSTZIYmliHYtqFdPMGBo1SL8zTJ+jacjPGs8y3kN+
sdgnsZrVzBHN0gqSej9BiclTFcuxFUBea5LixVoQuhQk+ICyMZOmGrBqqfaRp8vzAAD22jYkh7h4
+k/mLYKG64NZKiW3PVSXJmtnVpLdkRwfsY6Vm6yxCv5cDIdtWFyliuzKkQngFrhwAWyuq8rk57Pe
9i9T/QuEgzdYTck2O/FoUJEiA/BPiu+t5fYILmEGn7Wut9BpNL4l4+Ns37Tz7vK2rIkwTQuMiqZF
8D+Cgw7nrGt9BE1erI4OK55Hckxk1Vl+9kQ1AIeqEl3VNfyPsHJDAE4yM+ljL7XVG+BfuJb9UNmG
Z1StF/XaVx80JSyPI++yaqtNUZalAsfMtk3L+sVhstixaezxM/U29oqfxUeOZhb9ABQ1InfVQYDg
UEfeE7cWmSLuNWyi6szQRexNVS+nYDBSpCJJbGyNSancutEf9cnqd0oFGI4mzGa3bSwZbvlqRtS2
dRXQbZTzvgrZczKzXhlZFINsEZzgT5ULQgV3+kQJUpTELbbDvmCSBV6znaVI4QVWRFHbaRUwUsLE
JJ6i6W5XJv0GuI+SeJ+sWZBtW2BVYMyibwjB4ymO42jAsiLBrLozkoTaN01xDWOTb/v9eCwO5hZP
drXcT2iSl9f7V9uilz9AOImFGrPcj/AD0sPoNWitDLcmcGnMbXiUvWtXE6JLWcIt3SeMAQowwbIe
ykN/FwN/pNyMP0GIjVmOd2W1l9KEkN0aWBbXhGt2+g1jzFyys3YcxTiQ0jCu+dClMOGWntA51fpo
9fZoB5q126j7efnIS74vNls2lo2seYLvD0YMsKJg38/T5rKIte3hwLogn9VU/Fckjm9HZSKF30fo
k7J31DUxcpO59snaFZjOMCTx80rMsRQmKkS1Ok6Neoi8otiEaDCwg22e6C6zJXnxlYWj1CTM4ojB
gP0TNmawkgglqRZRU+BfsRoN/qMquWnWPBQ1qAZKUWKgOUa8BkatD0lVBtgctz7l34lD9taNtgv3
+tXkUbjkd6QrNWyUSg3NBjurmB0di0kf6kxB5/W8n1D+6pEe+JSUoXvZIlb26EyMcIIwlVrVdsjF
JIGTpXtOiJ2odySX0TrKBAmblJZNkLXMhyBgcjXX9rAbNNMxpZSVK8YAhUzM2yHhYYDU+TzSSZNG
sQISoc9kGyHcQTcVhzYMJ6cLNjkuE46SPaiSVVy5OTUdNxf+USmSLMJlQqO2qOcaQg37VokxNdc/
DQh+te9mdU2lAEUr1TVclSpuL6RXtTfEveAuNdoQ+BZefIj26W27V67RVumoVzKEgrWbg1/KloEI
xFQ1sR1FJZlftj5AQf1rXqgsdv42uOO0n5F0aGIlmteJTU1b4wyTCEDO962eWiMpOUN6EtzPSump
nXWMs2MwRjcqkeXEVoxxKUxETgv0YCKjD2FZtsOuKfnLrDtUk4DDrC4f1S1m8rAGQZVgFk2ZGzMj
FkC4/F98DvHW9nJ/0wOLQI6RvebbdQpqcQsz0jB/MXOpU9BgWC2U4ui3qRd90WNHRxchL2PrhXTD
1lj0dLhdi6iM2LohltSiIfZ7v08igPukB4rRnUrdq5sUWAGtw+4z5VrPVCfpHQ1tI8hweLJX+tom
wl6gsW2ahIoWk4SDWuekijxGvwfjtT7ddcSJZc/ZlTgRXeVYVwM68kNwbpc6VdPEUovYM9LCSUvP
B/ZdPEju5VUheA7Bf1g41FRwWl3J0HGj+JGXzuwxrIirBsML2pokt9iKb8QIN4FrpNAJj6ZzXcZM
LdoGgBWeilw6ur9tr826x7++UCDDwAGmxAL/trBeuZk3XWUhAGx9J1M/Z9anrDM8VYYmtLb5Bnwt
ZSqeC1R8+uFNNhRqFsbeiCnoOabbUi03fQEUK/Xvoxjwo79K4ou6eIjFIAtmja5EgGBSryLmhVrm
hrbvTto7jADvS9PEcxa0zaK3aMsij2iOlZt0PBMaLwcERi07NGuWZuDA4v7QdCA+C2426Zitzg20
yYvSGQH+Hj2XoczvrQohiFwgwMa/BTvL2ny2UwXBEtB+I8dXf41+Vq7iDvBITqhec15IeRpt1SYY
bM7E1a/jGXu+U36aMzL0CDFKq7rTCL3S2eDOxEKvhGw6cu0kIbj4I0rIPVXAGdNIDlGpApRxANro
Y769fJDWFhEI8JrKQ3WiifV9M6mNGpgFEBF87FPlXm/162I2JK/TNUWWUviaLqw7asNuwGsB9A2d
5db1A6te/psagi1UWlkoZQsBzI4dVVXcsHwYpGhDa1tvEqSbQKyGiEiMltEIgYpAZOCNPcyYAlBu
mzR8GRJ6KM33XAhLUULEHFhKnMzIpXpKiruta5zBfGGVBPeHcgMS0k46dNFtGxcsNl9wo0pJDUOL
tdiLfnKcLwU06+Z1cqNvCswGDNv0BiwRO3JTfpt3s8sTeIasfrxqGYtfIPi9IDSMaZzxC9pJ3wZZ
9Gzmsqn3VRNfiOB/Xxhfg4ZJyyx1kJ5G7QlFYy21bop3ADeeraRg4VZQ1FWqQAjNvg/sgxUnLmW3
/jvA5yEGSXSVEPDh2IJjzQFxT1nEkPhIe9QJUuPT1FLHGMvny+eJf+eNYWgUQaXKwKogIqDSzkp6
XB4xgv9g311zjgN2rHfW4bKY1d1fiBGs3KwHwzDB8ALMiJeUPaOv4/L31/KbGDd71UNYL0pLwIMR
fmIrL0M+Gqhk27tpcPxDuWE7pPwe5Qwo60qZVEP/I/4Rw6xgMkiSmTi6RdB7yI44evf3aBHQ6lWC
aGyRGfRWb2HZ/N6zjVPrP5fAXJN1WqwenIUYwalaqEVYkwpFgoEVuxzjKF5phNe1RJvVJ8VSHcEK
NKSJ8x5YbWisR7oIZFPBDtyOHA8P2TxZQ7NUmmASpU1TpdIhzfgQRMDQ/t2uEqNjyx13CrhnL5vg
qjUg3AEzHQMTgvh+GMe8x6uNxJ5tVV+YgrH2TpHN8a3ljXTzVYj40qxzUBMTHUJ6OHDLLX7mB2vL
34HKDxIdrB1P+MpivDXFgAeHPLpBLKqJd0dgGYzkA1xEGyCQ7DKHNhLvsGZ/Swn8Fywcd6kGAAkq
cXgJa1HYK5w4ep4i2VDP2qVuwZtiyAkB65usiq/mXT8ySInD4aWMn6o+3oaKvTPAivf3prCUxG/j
hT52hRdeQ2F5ZX5bqVe6bLh3raCsW2DAMZiOfI0q3g5lmZnW6FMe22/TDoxZ+oZ3fRtfinpfnchG
XsNe3aJXieK0km7VRZ3OkEi66vNcX7OGvWSypN5qhmOhl5ggmqy6Q6MozLtlDs+1+Z6J8Sjn36FW
r9r1QiVhl3xfs/spR0QSZBpYSyhF8kYNfr7HFP7s1JsimBqpdZZByFTctfWDKXuDr+4LXq2qhlCB
ImI9N7VR0xLNtDoE3AHpnJmi79m3QJrcz3/fyKZbC0HCarFpUlCU6lGBsey7OaAPaiclB+TfEIOR
pQwhSlVDPbfLCDLqT0bgcavGbfRsxUftyAlLexmPzFsL4MGwaZg2UxnP9p8vHkDcMk0dA9B0hw9t
uaPSqqtMgHB/Y55YrUkDAfMtCFjd6ghmQNf8UBpASv2dO86Nv76GznUS7nJSB2ofVBA5kJ2ePozS
xhmZTsIlXmjU9scgDJAX/FLdZJt+34KrXkHfe7hxc1fWCPjWa5/rI9ziSTK0tZZAnJFs8/5mLj9k
+bU1SEKTt8foTIp4ryaKprV6jFULgWOgqejWS49mKktkvLXvcynCYR0sk01DBCn/gwRGvTbaBQd9
q+/ja1lQtxIrnEsTTiwN9cwA3DvQXXf1iXgcMiG6Hj7XG15hKp/sB9lAyUrEdS5ROL9+oQ4xzX1M
m298w+FzftFuIg4n94w38Q9ZxCXbNG6pi2u2QxI5TXooqIRParnNkILS/35E8lwlwUVkPfOjbIaM
qs5Ok5EeNdK75dR6KJo4l68KIjF1kfsCj8A5Q+MbWFcOBkBbvHlvnkxnQu8C8sUcdR5cmGDUcdLW
k0iWraTgNHx1KGMzxyFD5t0NXdVFOheALgpgbOOv8wYggqMM0FTiRkRaDHNImFZzP9Vqm6z/UNl/
z7J9vnOC46hZSlI0XAZeTr2CPueBY4WSXK5k2UTeixL8IdrkQ0SmPJPolnRPvSKbDJask3jBNzEo
CBMNMvpmH/SHrJJ4vpVY8mydTMFN1IZGYiuFAGXP6WQ1NPVzhGsbhsfLLLJCtGzNBB8RVOE4WB3X
xzrYQeAUierYDZWdJf6rz0OJc60E31DVra7C90HMtjzNnumOe/97BYaofBOFjmw+S7ZJgpfwh1Dr
khYnF51cjb/PdUmWRuYaROaLFhR7qTVBQPmSHoaN7g477TnYxM/0Vv0ESLM9shvXmUwq34tLiyi4
BSvQAJBUYxGnI3gBThkeGcG1cVNuKJZRGZxmf9kPyZZRCC00Iyoag5tiU9pH0x6uDINIDEMmQvAK
ia8kUagwMLqrQJGpidNL6RAlblzsPutYOfkDgxaqcWXVu9Z6xHw4lSLe8mDhwuaIDfKK0Y8+8kM8
mCBbzcNbFm9n7zcCfztIlm39asccuooUskbfVGfnkKVFqUBaDY4/3dX24W29/z1cB2pyWe5mdZcW
0vjfFze7TQKVTPxyUOqDPRxp8dcJB3iHxfeF86praFMJ+fdN64OabwoNdjA9vsOYFzKE2H+00ZuQ
tLhT7fGAoblBxmwm3RLhdNakRIdXAQGcLUR3mx278bejq+zqXeCRz5e1WXXbC22EoxnosZqXOhxQ
Nx/G2QuQv5Px1MpECEcTUwW0rSk2JdesnZHN24TUm7C0Npc1kdiWiEQaj+WMShuWjQLbgBzsd0Cr
nhmX2L0TdyDASbMo8GJ0EeouTZxoY4GdcPDGxmmv3+U0X3fmV+lncVbyIgZTWw99uM+ctlPz1w//
c3WECzsF2yKjBbYl0+4H0A/akiBqPQBZKCAc9tm0sck+V+Cl9fwdv2VAHpuBKmXc5BvMzL3nllnI
Ew4/jZosyTLI06fbqrlV/p7Z5nzBhIMfh6wPswkLVlXfkyh2Oopu8kCGJLZ6yyy0EE4/akaTVqi/
TgvC2307P7TNN0U2qSDdHOHcV2EyDgG3Lv2aZzC6HacGSp02RYdYDfzxdz33F2oJTsAoiqY0Dahl
+h/qaFuMN5N5aE1Ji6fMd4q9pJjfL+qRP+vUY7THbNln/ZA66ic0hyPP1MryTFJx4sM/m9JmtrGK
EwofvPFNRXxtOy1vLEYp9rKDk0rjsfHCI8yw8KKzoJyyr09Q72htshMCA5RZ5F0SEncqNujEZWjb
NU8HJepBBdYoAWqRRJ/VMPTVJjTBQRBlHGnL3/nkQ/TV33W77Ik+8u2ioH2HpTxclie5hzTBP+RE
UWZawH+raK9Tv04Y2i6/XBYhWzTBRYxqbyX1AI3C6cMEHjabSY1AJkLwD6GVVtVcYV/iX0/6yk0T
jmFZgoPKdvjAB/02y65W/s03ISnKKzradFDPETtmSoB8+42O4Hpgrl59ULrj0O/LwHQCKkOfXd+k
V1GCjVMloWOTIdVE88hRE6xkGzpBPm8vb9R6Em2hknD7GQQl+myAnMEdNjNYvKzGtW4qb0x/lS2H
Z3YYJaGWbBUFc9calpXxjFVU9MBhSEoTjCg2AO28DRJJRnLdSF5XUTD1wMRDa+whqq7v6fAcyEK6
f3BFrwIEQx/ayraGCgI4vxxPLYHpDf2c1i4HCHcliVTWr8RXYYLJmxOedqy2FZcBkFZP922ZbBQM
w0RM5pG4dV0ydOFW1PvAjkpufbWnuuqmcf2Dfmi8cVNs810hUUu6iMKdmJhTOeoRpJnX+YnPbiW7
vMZbL9zXO+YxSXgkE/em1DdmVtJxcTOvwTDcVvpBvR0+cTaRd/UZ83Dpz66JNb+C+vNITZjIzIAp
wfvr9YO/H4FcZe//xfTS+mXyKk5wHGFWZEFDIG58sXdFAGTf0DNPGXU4fH/i5T9kCS/JcRYrgEoB
XqiAQuCQk01bcOCE1I3G3pmGcoP5HJnHkikouA8T9BhKrUKeviNbzqCcIi8wOBib+sVZp8NiJNGU
xBeL2IXJEAd6Z+Pcpf2uSr410aYjT5f9sEyE4EeiIEvsHEQ7bo3m7PLUTHeRL1k4foounGkmeA8t
6OKxTrFu2bxvgoNafTDqT0O4pyE6OciMwresfiHxV0zwInPAxrhHr7arD51TpBsAEDhhedNqHy4v
3j8E8a82LzgQ05pnZsUQ1G/tHe+pHx3zoMJhzZt2h4fdt8vyLls8atPn8WdDQmXqKDbLLF7UZssi
4lTjjVXcaP37EkX/rxk6vM5F+X2lFYMKUXZJ9hhKLpzGKiXqSBwiEwELM6UolF/7xDNtaCzzhsFt
tny6Ut03V+/Ntb0qJcQcrK2jbqRwwOGhL5xoX+1Czz4ZJTAEOQ6c//eUaUsPzETQwqDXfRg4zKOt
DnirqunnQjZkdPn8MnHeLbCLqglb7NNEj6HGm9+/2e3Hy2Z3OZgBGei5LTSsC3KdR5/Mesibbz37
j98XHESIcbOsL7At0ax79gyeU8XwLqtw2QehsedchWEsYb4xRPTbFu0vKA8flF18lKWMZLsh+gP0
iszU5v6g29QAmgYZbtrJmqBWIG25WZm2hUQnmkvFhjhgnbezjoS7mzFX6SInm0e31r9q4wZt2yyg
jjoB2KOVyV03gz9ixVK+lhGtVHgtJrM9Pf1a+++qyL3qZQg+xwxU1hgjBOj0XsnvEhn4yT+8OV41
EEIUVZ9UJeDnn7856kN01eyya3o3uqjJHSrbAZioc9nu/uGGeBUpuJy41PvZ4KVnZT9vNRTu4XEA
zrrh6WSgOdyR96WvXgUKUQrtjD7SKujY9LOj1IOrVpuOXY+yzneZNfCjsMiFmFmrlKyHHCM+pejJ
JOH3y0u3fpZeFRG8TltFWVLFWDlwregA3arrl1QKhrQe070KEVwPrcxBYzwkj081OgO2SIHs7MdA
9zjlMtmUQOfbXFZrpRXv7PSK9XndbgzksaHX0D219aPf7zJynzIQnn1MUtVp4m9Bf4wT2bteavyC
b0rHLiC9Bd9UvhQ/9WO5na/K5/Q5+zR4taP9yHcyjIF1n/tnbcUivjV3MbEJX9sD71jhHfD69l+w
yXFDeBtfvsoR3AaGL+zWRG7Jbb36FDzTo7VFyoID9frbYYvBxu6ROtNe5utlR1us72d62hilCf30
nbat7lEn9PyTdh/dAbzU9TdEmuzkilxSVPAl4dCapV1DYDahiTMD8yAJnA7Mg+0N3nOHy3YqOX6m
4EdyrUI1t4QwdPzupuYrS/VDPWfb/yZF8CLESAatmyGliY9Gf8RkkBNlklyMTBPBkWAiP8PFBcNP
6cnuN7lxlQ7ve9q/2qDgR2Yt+V+Cbr79TQ0S/AifR/BwZ9vgVpdBbPF76pIhCNFMgQG6WbVg8fHJ
r9EO1l1nu7LwKq86tPcdGDa8y7sk8x0ib9OAscp6yCGQo6bnHrkKNu2V5XLQl9opPiierENC4jvE
Uv/EU5ADryODHP4I33HNfUf7X41cLPVH9pyrsQ/TGLPPaXbNxltbxv63+mb7NS5sgeyeiSzmldVM
U62buCd7aJBtKx2oqC1x9PChTmUPqlVXuBAmmGGhWV0+1BYi6Z/Vz/kTtTxtm8BPRO7gH8Gk+Lvf
O3VluLarR2whVzDIeSZhW5SQGw/MmVn5sTQ+R3ktARJbfy8iCQ6YAwA9venOp2OiY8Pw2Ek4Mhaa
mDGqiilp3iRb76pvskfDaojzKk7M1yHxgoB0hlYJBhkGwOaOg8Q1ySQIV5fa1+bIbEhQzB2IjRuw
lUhO7qqrWOjA/74I03Slwpi5AgnTkd/5HBmi/dWn+q8KZKvh1EKacEOBTxOgHhY2qOy1Y6L8sK2k
dYNa2+dmu+mGInZzqzw2o3pja/1Dxywn7OitYQ4P/1Ft4fZCZjdmICpQXJDxuBNnGjlqD6BGRHqc
3cnc46r1L7QWLjGmwiErBtZYU+6VyMnN+zyXeGCZoQh3GO+5tIsQ+gTlzZjfBDJgO5kKguNQAN6m
J3y98nrfoBHNzDEyK5sTkp1fMS9HNMseuw4LRRExhW5+i+kKFxi0GCPMnwxJALPqCxe7wq+YheXT
0MhSNYFv74wrind42zgUM5iyVlWJUkRMytW26ptWADmag0MMqCY+QJ9ecVPLdzKutstKAR3gXKmo
qRpQsGCfev2lGh7rcnBZ/QUz1JfPz2VzI2JibgJkB6EhdIK5teO3TtZiddncAHFwrkZQkbHUGdQw
8tso/0rIvZF9/W8qCB7AN3vDjPiJUfOr2b+q6s3l76+/4/7YFxEzb7NflVUWQUCF5CVBm6CqoBbA
W/LVfdC4l6XJ9l04/xn4IMuCp/kYKNrD7yxgTpc+dpUpuS9WoxUdyDQUKI0MQCrnG4PkS9eZDTY+
67ONRrfNdGsmP1C1d1Lb2F7WaWW0GC/hhTAhaqjitsusAsL8L/Fje7D2vGTUA3mitjHE8xv7XDZK
sW7ZrwoKXsHKk3bIasgk4/NETnh5XFZK8n3x0RsV1PQjrlNpPIzTQ5vKapYyAYIH8Js+6/UAvztC
5O8Mm+qm3FpAbvWaF/aF55Ts+H2jQq8bJb50y2SOlICnNdsAedO021v6EXgdH5GIlNiExP5MwTGY
SQY0HR5A2P1TCEaGqXvUkmM8HEkse07LFpL/fXE/2G3akoqXpTQfoco+nrzLlrB+ZP9YmojnboXJ
1I38XlCn21rbFMYE0qdNyUbJkV33pa9yBNegZhEoDXkKa2pOvLHL3pm+RJUVCKmzkyoCEhUADFdM
rksL+pz6e/mYHqZN+Ak5lk1wAjhx7QynMAPe2L/gA1nVD3CBgIqjiFXFMm8+l7RA7zRvpdh3xk1a
t+An+nF5r9YfuAshgjGgytqClhaRyXxrX/9mlyKZk33iqeHAbZ/SXSY5yPyLb97wC4lc7YX5hZlV
tV3P1dJOgf/QqbIQWLZugl0YAaoqAGBBsetkHnkA3CAnZh/KfQYYyXCvYjIu+XZ5GVdf7QudhNuj
ibLA17hOs944QXodJccyBddZm2ymLncbYEoGsuEumUzhEqmnqYtnvnMcTY1nGdHajPYNGafF+nW/
0E24OOZ8sOKcP6TCAweHBYKZV18N2+ZQ796XWfwjCw1657bR0jot8hTr2NTOjKGA0E1v2UZ50smv
F8y0L2Q4SZdX8Q1JnaWSRM+RUnLDweqddqI/2jJ47E2AgwEPCLQkio9OnHCiTtErpeTOXA8EFvrS
c30juy/HroX0YpMewjt9gxD6Bt2px+xQoPcHkLQHGem55MRjfPtcpjmmSTDxXALdIfjwHU5GydzR
Lb9qvAPt3zyPL5/INxx2WTslHUDycDyKRz/Zx/W3SDoYzc39n93KG846QBGVWcDNND0wJ3TrT/Ej
Jhic6sm4UX5Eh2mbPVIvPqZPsrMvOSBvmOs69NaZGDDAmyEeNzFLN6yoj1mqAWNn8MIg/5SGwOhH
LmDUi43Oov1l3yNTXPA9lR+TJkwgftJsAKR6kXJQiJv4jgpM+0pGHrW+lRbIZ4BJor9BBwDgxUyi
rsKIiH4susY11YeulN3s64VeEzDftkFMBsC5cxv1/TiJTS4l82+IudOsLdXgTgPDKWrV8aNHLdj6
stbF9brGQqpwcTA1UBrAzWKAdDu5ZGu6Jd7pNkhC/Ft7Gx/RO3l551YDJdugmH+yAdglPqQCBlKc
RE8DT/Ovm7nfEoC2Z6cOqEyX5azeuAs5gl5aHhI7BzSB15hOWdZOFsuGuWQSBBsktBqVCHN2nlHc
2toDzQ//TQPhrguUMUmoie+H3c4qPxiWpN9MthPCHTeQ3jYmG9/vLN8tyGFA23lmxnj7PV9WZD1p
AuRJ4HQCRx4I1+eWXYNHofX5XhgfxsLJ78he2eR7EqI5sTwqniwXtG7TC3nCDUOBl68oLbqZyYff
ozC/uveMDdBkMXHJYimL3aqDWAgUrpeqqSttriGwZbsE1Dfm1fz3tDcIyhcihJjV6IYILzOsYdsf
jfw4v6fbDAjNlICpToU/EKy5bdNco4EKa4tPkQ1q5mPUftbsO7uVDCqtHRudMBOQpxTQAiIUtBkM
dmjZA5pi89JFhmvfaaUk0c5/q3gtLkUIZz8nRglYa4gY0/5Elfx5DmvPHPsDHSw3yaVwUtye3sij
wITUVQakZBHaybdKS2/DCXvjwb6j/bzXbqLDDF4a8+o9CFkWAaz1H2mCJcyknmBrI1AGJmOf9y0Y
12R0o6t7tBAhXEXgjAoioDHjwBqBExZ3uWyqc9UlLJUQtqjoxwrsN1DC+jBsgqt5b0c7dj1Qh/Ps
li+xDCdhNepcChTse1RaIGONEBifwkdeI6jAmeFG1xWwmH3H+hFtwx/SfiCZYQgu3FIHxhRw6mK2
NLmZvWzjH+Jn3WG7fod+KlllYjUoW+ooevSs7qYqhjgGeIsgfWH+7Th9q/sHs7mt6B1g3afuZBuS
3OvaPbKQKibB0s5Xp1nByjbzjkWnTgmdSnmiMr8h20ERwkEb6nhQDcixv2CodR/f2qFrbaudeqff
VqFX3eX3wVZ5lNxd/G66cLbFbBjDgHMVzZDaHfPDeCJ7+5AMjrEjG3XfS61UYjBiRgwRbWB0EXZQ
oW70QLzG5YBkKnGU+3DfSt+ea/fWcusEVzLWZjWNDMpl9Jibt715lfeSMq7ElYhRbR2ObV3bEGHo
P1oUmnK07Eu2SLZogi/pikBNUxXuvt2iJrMhAIey3Ozw7/AQZUsm+JFST4chaKBPMd+2+kGJj3Xw
QaKQTIbgNsYwasKAcCtAG2FzM2Aw/feDldxbhkNczkZolJJllAkVnEeUhLMxphD6f6Rd15LcOg79
IlUph1elzhM9tscvKodr5Zz19Xs4vuuRabmxO37uqoZAgiCIcE4j3iWgBZ8jb3lT0+fK4PhODyFU
oyBiBhdq+TFAlmjWaiq/QFgc3+YhRksImHUostyqoIkDV+TLrG2JymPoVE4B4kNivwgDNNjvq+we
SPzCoZ9hgP0xuDSHdhe47Wjrtz8wBKhumc3wdr2IXLSJREZaRArEMcQC3Ym9+FKcgB7mooURqbD0
A6Ee4QJ5PsQp7kIlLJiX+K6gcT/0Rlb7snbV0cxJzArKzRvMTleLabbpHKoY/HZrj5G3s4saaECp
o9r5YfLY9O14igkVKZPhPIieSlJVswBOji6GdixHIubdPFvgK9AVsE5oCp/VVqZcjTSMuwGtJ7Xb
zrQLcS8l76/v06YSKyHs99XCGehFj9QRQkokzWfla/6WGgpKoD+14HZmXJRez5iAGED7WaB4mEcg
jhKlA7cRXRePZTn3gN0zwZF9kMb762tEbQTnvadSlPppwP+LaKuQL8FU2UL67bqMzfrJep049y02
gpBlPYSoF+NW8is/vGedxoxFfXHYzLC4RxMEqJ2oAJC56N9ildUGcS7cXARByVImGAhU9U4//AhT
qLaE7eD9pxw4018trRjTWewUZs4+2tzdeid47QgO697V/WrXVt71Bb2+aaC++VVc0phpNytQS869
OrkT+/sFufG/k8G78KmxmpGd0Er+R28H28wdmaIYvm7cKp+ErhItr7WI+e3FNpL7PHq+rsN2/L/a
F84DJKNUFo3ErBtwDMVjji0x7l9YCY8kydvmpbCSxTmDofnvSZXQA8tqMZErLOhPZkVpmSpYbF8K
K2mcX0iSpdaFBZrpFzAPgaLPCJGnAoSfXe1bl/HYZaEjGB6Fo0FtGecvhqAFqHwFuXke2F1lHHol
21/ftW3rVnTLAnaqAk6xX607KyZrDJhVqPEhCc9G8zBRuGfbWryK4Iw7z7q5LQBA4uYJkqFZaJsk
/B37i99dz6sILiYB8UeQJClE6Bd9x2bt4kvvL2zs5X+gFNks54CX5+eacYbeBWCW1VhEMt8jUe4b
+8RHilw9gALwBrN9zgx0BsIJMQu7piBn70qja3GmQ0FJfm8sbtGizlDZgfWGQvFaM87QUynWTTGG
ZoWxC8xdXRE4hZS1cQYtm1UoaOhUcHvx0ui3yAXaS/z1ukX/4X543R7uAgyR7B0s9iATd72n+IUr
3IjPg1MfMg8vCuqMbsfDK2vgrr0SXF7tyLZmdAY3xjCcj1rQdEIn7yHZJzqjbifClE0gwdU28e+Y
og0rvREgMjr3XlJh/D3GOJ6tPUDL8+KJdvapcpCEoW74zSLRWjDnLRrwIKqVDMFBhzbv8NuIHnNh
PzexXemGtySuOn0KYupt+Af/+3NH+ReOKeCoyBLMpnEXTCKj1sg4RJuTeEhu+ncdnlUo6Hy7bkaE
1+LJpKI6HswxgapJ8RwIiR0Ef3fW+HfNIIlZD9pNrOXiTMl9alH3MbPzKz6Df8oAElRQ8hYaNO7s
KUCCRSfsu97rDhlAhLWH/GNlovFN3mujTYF4EOfc4PyIVHT9KLD8ajdYvmI0bh9X+6qhCMyps2dw
/qQWtDSuGsgxP3WljXERX8ht1tU3fJcc5X3zBhoFZL9fDztPAl/Wi2YJbE0V81bq7sTWvW515NHm
vImlKp1cCLAKDOWx8Zf4EzJ+zlftAoJAX/IaJ9vFnU1J3Q6nfh4wngk+kxqzSHOoJQ+uvmNkFGg1
hUdjEun2FuK25hGGrKKXl6HErkXgA+53oZc7vS/6jY2BLJdqpiHOsclFH1ZaSlWhsHO83BXJ7agS
dUzq/7nQQ6m1eOhYdLOIjScY1aEoTGJ7KBHs99XTWgzG0IxYjGZ16QmkqZdFUagrhZ2UK86Cr4uB
PCYsO+bZxWN3iL3osXpkLmMJHAFsVhiIanbjSQ6cUPYobELqFPNjS+1QhE3HiiOtV7+Xzkg2fsqd
ILIHb/rMeL4l6kJhh+iaspzbKKKgapCsYEhuDbCSAajuR/vcp8YaCQdscoGIqSV1rZkQ03TorcpL
u5Q+VpppL+E9SlpgZLGvOw9qDznfMaiD1Zoa5ClZ4lg1wkTDl5Ndtnja+BaGgpUj5OeVxC6xLI35
qTa66PGnhGIoIG4QHlAo6huzLXPYhJh/b2qvG54Kg7B5SgTnGbBSCgAYoULcP+Rd5ZiZXwgpIYSK
Rvnkm1F06KC2IEW9Fx3VYb188dPkFLZ4Fvf9/roFUJGSxbkKS5erWGVBRe+k7/FICPeVzzpnW3+Z
nQUdD4k3f6EeJ4R/4qGDJnHKlJH5jvZlYGjUdoRWxIVhceGEmURaVTNjq6yXWbzQS52gAHiW7HdO
7FP6UIbBuYcmL/WgBrIfOGXwzm92kfg8pUROljir/HjS0kRzHzH7Lltf63UMMj5NYWP3waFOKb9A
PB4tzi8IZW0UFpOV1l+V7t4qE1sDapVCYTxel4N+tV/vqbztkiVnr/CxeVDiBytD96HuhxRo9nXv
bfIJuaFR1K7XkRVJDgxEId2xtA9dnbxu1SY/l1T2Uter7NaNplNoPejTXwUOJp+PG+vAKhQWSqbd
QyD5vUhMblO7wbkCJUnjANcq2lCa/mIZ4mHoK3tYCrsx4sP1A3r9wJh8V11lLUUnL1BFkd8vY4zi
3Wdr/nhdxvUDY/LAQPVkLnE/QIYpnBtjt4gPiXqZxZtcowoNf3jlouEJnGgaWpK482Ih7dZHVoeE
VeQEO8Wdvkz3xfsFuIBUhLC9cD8l8Qi2laQL85xCkj6B71ATblrzIY3DN700X6Vwr/a2zvR0aCHF
Km6V9nNB3dV/uONeBXA36WKYconpW+y/5DLGr8i1nDH0GAmpvA+chfCdfwgYX+VxMbfeS41loC7I
Nqg7M9q0FMO+NqM9fUFBeBNwugqytn8tggevNXVLq5ICAvsgdKYAHk45l5Rfo4yB/b4K86U6zMQ2
g5AGFMz1oyq45dtyDq96cBfpvIiFusgQoYr6eSgXHxkCIsW36TbRWGtIoLoB4zd3eUZlr/WVCe88
1pkzpK2diW8KqVYiuLjaANfvJKgQoV56jyX/ke1V7B8oOuK+IdtimDn99lxYyeP8wVSWSzpGCD8U
wQdyD3uzDnvrqbXAPYERzNy3XHJkYDPk+SlT4+9SpRuWPJtZ2FjFtjns9fIiz2DOfg7y51r5LDSp
LZf7toztJXh/3dNuH+eVbM5fSGL9b724/j65qpO5pQME4L220/369k0ucCWM8x3AnS7jnpXXxiSw
g/LBmgpb7wkPuB0Xr6RwHkPVZ0DXsS0cj8U5uDd86UOOwen264gygeYkrC2XQtTcvIBXMrkLWJLi
ceozaCaZCMTlj3r4VJQ3YF2z/3K/OMchZ62YYK6FdSD1XvkAsB43fLKe6kOJqIJMeG+6qZVanA+Z
qqmIzBzSyu5zjMFQSx5AtPaB0Om6G9FEzo1IhWBmZc82DGMB7Nl0iEzbcgbUdDLve3pbfiEEbqbA
VmpxTqXo/3vIzcvoMVpb+RDdsCYuJGgpB0ZZBudQomLOBLGEZSi39efWcjI/OJjnzpOc4Sa8k46B
reFZY5CBDbGoL4HP6obRZlWPEtbf0LkYjwEOdvwJOFJ+fBhRwpQ/hD5Vp6UEcp5EjAwxqkvsYip/
irvj0r0Bgl193bQXT7ZSSAECb9dk+H9T07w2EfadLHrXDYNSgfMc2RRhXvPFEYPObWl0OzYawh6I
E/VSb1xpMalyF3UFM4c8OOUdOnR7+cmypt11TSgx7PeVmDjoxSxhVexivlEwily+J6E9qMXifUM0
WH3GfEPbP4jJp+ZNydzVfnNeIZxHSZ3Z029sfCF+ng2iXXQ7/b4SwHmBWBbNXCqgQAeGJNlLvfzJ
vCuxIwBbYPhT6inyBMmnCmvU1nAOoRcXIRYCxGVCcTsO93K/M4v99d0nfA7PmNNOSLIqOZYuqQLR
Tkxk3Ev0WUaadZhDy70ujAohePqcTGrBLQAsVzf4hKIoCvIAQfg0v5QTQpfigiFWjyfPKQ0wc6C4
hPRQ8zGf3QAUkjI1lk7J4NzAMI5DmYDyzm3iOt2l7fSMx6jgqvX8/frSEUdIZr+vTile7fKYvsRD
5UkPPhn5w/X/fxml+XM0C1LjXwWEYDfvDBkmXs6oMOWe9CUc0bO87IyjecLmfMhqW3EYayB577FY
7ppozj0sSihEoYxFBBvYUfaYVaQaWisZi+68lym/ut2R9HqaZc5dLIkQNIsAebVXAcMQvL0NpJk2
654PyGcJEUHInO+QVLNLe1CcAEeOPYKHfesbR1bSwvVHhXyUlXAOI06GsktYr9XwNTf+5VtiSEDo
TNMixEggifEn4tlNyOSTFcOoh0VaQ796EZ1A1j3FzDzCOAkLUbiAIU2q2TJY0k2+H730xW90xwRx
WIpGHirPy7b/ijkq7GNWR22JxiJdmJOKYxk8gmb10PYqAE7Ki9ojMotl4gKmFpDzIYIZW9kkQp4h
5k860jDjQs23/sHxoinSMHVMufIDD9DfisUKWb8G3cuMq4N1SoRoPi/dYif4xHZte8VXadyBlsI+
TDo2XoFJWoBsNY/hUT/EwLGQnOrY7GK8jCmgPEokd6YDy/i35J8ap6g9Bem5V4l9+kMU8KoWd5JV
NJfm8Qy1RicZbFa2UWtbk5xun7HjxWA6RDscUZqkoPC3e8u0V9HcwU6jMZhENvCT9ujWDfdT8Q2c
vnaX7Nsmt/v4pEkXKTecKPKS6HEUvCTJiHD0D27z5zfw7UVi10dhykadivMPC4r8cDf7ihffUoEP
Za/8uEQpNm1QM1mMW6Z7x/itOzs9GMfGiY5UroGUxp34xirAdPXSl4KXMuqjeHfBZ2Iirtsh20Yk
HbaP++sycse9qotUlAeolgnHQTipwYE4faye8rv/ehXAPmDlvyyzSuOyxtwAa7htn3K0iexkN7sn
MUK2b7ZXQVzIMAtGmlYTvLI4eT/6KzXDZqgL8CrJvULcM+QucV4li6VBTTCHAZvQ0UreOonfAURf
9dk8K9m/RzgUvodI09VpKXRs0+RXh7rzOwyI64ldnFj7evsof1EsXKYU2TAllXMxsqAVRs3mnfrs
CCdqi81Fo5D1mK+4Zh+cLzGKJQor1lcBRl5bMHxVPQ56bi/mjRF9DJvUkUeipkVI5PuISh3E6lUP
rVhjRe6hcHYYzzSULmUhv3UQGZhAatjqdS5L1qD7MQEh1eT0h/IxeKDmc7YLQq9Ome8hCnSt0Wfm
lBkkVXgCSclLMlQ+Ue/b7Yjk50EzOZeRTkU1Jew+TfVTmCY2AqxFe5rL57h/W2PCSinOe/Sl1I6m
CFmtBuAfLOJRKl3DYzjLSQgMc3KWlTB5vsVIVeZKqqqXTTPsAhMOXntJHvXnFEg46Tvgin+qapta
0e1a0UpN3pmonfkCjuaaF4alZHwIDv1HRp437CIPnY/EM5s0TS4+yeX/TkEPH5lpohV9l54HL3Qy
T3CpcIG4YvgOo6QVy0JkN0Be3w3NB3km40lKAudDRKFUC6GEhPHIcNhUb/4HZf1mP/v1YbhZdEe4
o5T6Q7L+5ynge4u0XpRNiZV6J/9lwvCYO9bNfIcIhJFfgvjdmR+Iq5QdrCuukm83SnthQh/3i21K
H2UEfPGx+oI5NmQszC/0vlFWYnGBiBoq4E5hrlm8V4/6PyxIByH7x8Bujm+kS1NfzwDfg4SJorpJ
mHb6/eRGjiJ75cVwWESnQ8fIjn1qD4mLgO9DUptyrCoG4cCQ0grfPIxALwMMHBWps3W6tm9cZCJ3
iYBUE9aRsaxUd/NTBJRf1Z68/pu4f9vk2WodeV8SKwAVadhhcJgvaR3lC9BxnRLIYeIXSjfCXfKF
1DqfxqVljxCjPpippxe3IQUgSu0SF4ToljjUIuuNzc4Is1BGHf0eGHOUJqS1c05EaachGRlGw/RR
PWo+47LVdta9hlcUbXrXPdZvxGVJ1FZLpkLYAIsb38nJ83VfcX1ffmMrG9SyzgUD/y9FuyV6XgQv
R1B1XQZxa/3GVhZXS90FDIlhPgLw99yiSdq6aXFvwQV+Gvcy0StEvHgtvhlJi6dYEtiiMXa0yNH2
wh5M0ciYAd6it+tz/Y5xKtOl9evn9zfWslIpQmthi4kRATzIdAzOqAfVFgGUNJ/I83v9wfQbgdkQ
zv9qyR6bjFOZxXGMjY18MV2/T36nMUulqo0YTgPa+It3hp/eD3vpk/XUg61P3iPDStUvNyNHXTQN
CxBums43xYVLMqjdhORcHkW7QlJ3SavYM5jnltRy+lCn3mibCq7kcRdYOudLr4RwHXljC5YtYAap
V+141zQ2cPAkDyScT1S+bvtUrIRy4XGfxUY4xBA6Y7JLP467vgSPb+sL98jo2imQfL3r53DzrK8E
cjHykopLn72kdHVb0N81mjtSI3fUxrFPWD3izUKvhlnExgVt9XkR66OqNGdBXJyItXjkGuFZNr3j
SiPuChPB2hHIrFcgjS6dfolawjCoFePC37r+by+CDi6wwZBPZqU4adYRuRX2mb/d+ys1uJtLUpW0
a1qoYeh7afpeNpXTAPwqyylPTOnDXV1FHarLyPKp6aS7gnBSrLtwpjZlO+J9VYcvzGeyIAU5O01w
Fz/YKYe9AqSVu85WjrMrheB87/fat+vWvZ3oW4nlsu0DkN5jccEqRgdzB4oTMNobQClheKRUUpGw
u5cQYWXmOSDxhJG1wbfGqRT20/QW0LWVKpxrmIahmJMBufVC+6LOO629qZOzMdkdNfiwfVWuJHE+
QcraRtNZGST/PrgYutxneJG4MeP1RCcRe1kimXigAmpm0FcM/sWCVusXFmVWSjUspOxTWxh022i+
aNNu6B6iWrDNgujio1ztyyqs5OWJBRxu1rnBplpZqBt65h2brKsP6l5wyZwfcaB5AEBlmZdYL6Af
G1aUgLqijnZ2y9BAiw/KbvGKY7C4gTdRPTGUXXKOBO2QZl+89Kwbs1uie0QrNY84ZpQMzocEplxb
uoa1XG57r0IxAeS9amLrjwyPQ/rc3IMOlpBJiOSr/YEoVXrOACXk5aBqd1NM2Af75CvmyNf39QmN
NpaO/2epZ2kf735gfZAvByLM4Ev7SydMbc/MsPVGgA0p++hReWjRihE6yT1el1S+g7iNZc6NjH1f
hQArgCMePsvKIdAejeTQFO/b4N11oyDuFb7MjzHPUGtYFX7sz23wMJS7sCeuYmqP2CesjnBQzu0S
NxCRHULsEboWDqzwTe0RZWpcRDHOht6A7RGaRIc485Oe6snZfCO8Oly+im92hdnrzPX9YG5mXQMZ
kvOM+yRzSCh7Sh3OIQRYsCVhd2I9O9m5OABg5qn7omHwFvll0c17OyUHjgjnxw8czElaVA1zEOay
KzHbuRgfwv5GT4g7kjCI3wr4XZsVCQPOSWAQLXqYlZ2wk0mySkIbvoafNGEXhiyYAaKrXdZ+hTaj
TLqMeU3Esn+IX1QFsAOmCnArzrFmSKBJI0Oc7I8sg41X8sW4Dx3Z/h96V7YP7E9ZfFE0zmI9eCl1
q58wQ3/OnrVT+Y/xEOKF5Yzn4jjV9viBLI9uVt70V6lchKZJQtYKLGc+OuZuQcdmcGDF/AztMmQx
n5LFPelU08rjiUGfaTaT1TpMFnuJ03St24fsVS3OzWqZZTZIuTI4k+919jAn/nXvSlkGD66QDKNU
FKyEiKlH///ThZTF+VlDbrMyk94mi7JCztmqvQy+nw4Lx3yh8siwj9i4je6WqP0uYC9oLpR/387e
maqlAJ/ZAIsH96STBJSK0rb6IROIBJ7gZR/Uf+G2JCog2448LQkDcZqhidbL76trCzSZXVsUBYOR
tZevAd4lIADdB35vIS2EROuJeuRvv74sTVYAr29aqC38elGGtax3Yc6IYUFObNkGuiJBrMaaHqL3
2edMR9JN/h+QCbb2UhNlSZJU4O2LfMgrJ9KgWyUoGqa5dAPpMveqN1Z74iRsHbW1FO4+a9sCtslY
ttRdcw52WYyZYGWvKnb0XrdV3/oHjSS7v5TJ+2WrtiSL0eGNjnwczugx3OdPA0Ai9a/TTeyOXyi8
kU2jWWnJx7uTXJltm2AtxwCssQzzznStwc1RedOc7GjctW8IgNcCOZsZZEObhRoqDs20M2fMPA65
rZS6Z+npPtectEudOSMu8M2juJbKuegkT4eoY1x22XmJbcNf9l1u6+hoBOfT4/8ALUqYKB8Oa3PR
LskLr5QI68nuBDtzpz3QRaP3cu/0Z9lm8xHUW5eSykx65QGUJR87sWMm256Fxa3HE3qtrpvoVii0
Xkj2CSsRSTGP8TRBRJ/vSvWUZxeh2+XVmZFRqoB2q8eECFYoiZznzmQ5nisdEn9gTgzg8wEi1ZFE
ANh6Ma0147z1jGR6gCbAH/TJrV3ep7vsNIHjrrG7i0AOqlFqce6lUMtuXBpYZJTER7kO93kvuv1o
HHsrOgwt5uOQytQosNHNNrm1lpyH0at06nRGrRfO9uyYxwgIWOlTnQATIH6HKio6dqxv101m855f
yeTD56iU0eDLmOnMS/teA/S3+U1h2CgMIyegOugJt80H0VOYV6W1QNhU3JrpyVKer2vDzI1/wK+V
4TxJaS66ODKi8lbJnbI+z8AirZvazTqqL5o4zQoX6y2LUuv9C6GffBe2Hy3TyyPiNFN+kZ/PnebZ
asHCi8YENOiwcC8GZ7jqssKscEfGC9TecM6jM8JeKwGtDzbODtJUZzmhYaz6koKkvAcnL4LzlEIh
3exBWm8Y5z8G5MZKIWA33PypGrwm+6R1H7JcdYrg3Tg9muHJomiWNvWULBkxmI4Xlsa5kmiQqkUL
YiSR0v3YXxaT6Bbb3raVAM559ONc5rIAAZjb+MywHISb/jnHSKs37DRQwTjXbX7TEmXZkA0Fj0WZ
n3wQBKkuoqaBuHBnxncTKHOpUXhKBLdLqallhTkDOkuFGuJ4yJbLJBEhHVv2347uSg1uW+bFygxD
YZxJyldTfldqd6pmuYtxqrSZWLFNC1iJ4jYojMzekAaIEsKHUhoBOEm4IWq9OD9utoNZmAYEtNZd
Jbi58VRTTQ6EiN/cdqeXaojheqQjhItegx4CCBJJSCYj2Kde2RbeY2tyWoRyDOvSB+Wmny6qgWip
n9whAKdcWjtmXbtLODuwQuD95XcpoPHU3ti3QeDNZuAOmuKBbfWo6e07SRmJ8GN7FSzNwvvGkC3+
QQxyPT1YZjzimvoSqbdGecpNwgtvGIuhGqJiAQBEkmSFs32lG9HnIXelWy3FQR/UW33S/1IEZ/qx
YvbVrLel20/7WjhawuH/9hC/qMDZO0a26xGTmFAhLv0BTBvFbO3rcnH/Tgxn9eIwJlFjYaUE+axZ
pyA4AqLlLSIUUwFsMZ6XfD+A0Qt6HEd4WFblbaUcwsxXEqIGu2FSWKxXEVwI0XcYByqXqcRD3Q3U
u7p1RZXQYtukXkVwsYOaTs0iZSOex8ldqnkNRWu19W78RQf2Aat3gNxG2jyOEBDhBfdvMqUXbOFz
B2bP1G+/LNQ7gFo19vtKorKMUbPMWLV4qNxant6PVViAIy5+vm4AzFQ5d/SLZtxpXGRlGKsZmvWo
T6rBTWTdgynCnvrPae1WLcVCRe0UdzLrrNeS1oS4bjpZ+UlQiSOzFSv8og93NCtzqSNRgIAkcjW/
3TF48eq7clQcuFeXSrxSu8Sd0EALBi0Sh9Jdol0u1baO7Frw7foObeWd1irxVf+q6bRZSXFGOz++
yR8Q/kigaAp39UfGQ6oATvqpPklvcnE/j9TLK2dlf2gTMoJigv2ZxZ05HJLyRn/bRfAqgnMMzaAI
Wsu2qpBRXRC0vbqo/39g8svScY4hBfCJWhdMi2hfladUIVaJMOeX9+dqlap5apewxv9HeFcqN/P4
/vreE6eTL+dbCUMkyfD/zfQhzD6qybEAFawExD4rvs91AiaBnfUrvoAv5qtyVXZpAUMzlcrJRoBn
NYjpz0rwz3WtiFPDZzS1SQ80ULXAoKt7efmIDoxA+7sb4YX9YrUxbVmMXWtAhBCf62hvBEQn5EZw
/YthcQe/aYsx01q28VbzudDqm2CoT0ZvnIs+9oW09P5qxfi8pVg2GNfUcVSCwLqEYbdr8uJRV5q/
9J58vT5vY7A7KlBL3A1osGB8Tt1ePLAHcuzrxBoSZsAX7WVrFqepgVJhloIEUT9VyrxTzOnv4g8+
OSnMZWdYPTMF9QEz+e0MLLi/cwN8lR7TughxLGgi68ix6pnbTlQ8sPWwX1sc/yothy4Ia3YLAJ4b
bC1AWvLqQ7crHCqtSpi2zEUEOSiGqoBFBPn8aRRVew4ib17u2nG0JYOwa8Lj8DV7IU0lhI64P5sQ
Ncv5Yxp9ltLv2SASzxpy9biwIB67Cd23MIJKie14+VQXD9F4rE5N9Y8W33ROuRTE1bO9jIbM6B/Q
bssXnUVLi9RSWUo3BQSdFwzA3+/KHNN1yoB50qzrvnWxWe3e4id+CuWrz9lkVW2swUj0+VCh2h1/
MCZCr+0texXBVTREfe6tphZLNytuwVHe6ZgQER866mGyfbO+iuGCgzEq8hkkS7CMaPDrsH2ftxSy
JrFDPHS/ObR1UbBTO2FKKY1s0/SUBL1WyXno76/vyx/C0ld1mLqr+6jJq6qeF1gDm1VSXJC9jQ7r
T2JVc+td+OG6OGrxmOddSZOXogrBlFe6dXlnDDB46eHvBHA+Il7mou5l7A5YcfVkJ1Az0dtXw+ty
sa1bKRDXfaktLEIYYvkxSq2TqOGlNVKubitXD6f6KodzC4auBGnbYKHmoDn0SX2WLcvOG/O2qy2Q
vU4HAe3x+mjeyJm0C1UyW8viz98jrlf5XBjRW4agRwXkq8CKsRnUVoQB1dpCqU4GJqZqkMx1xMry
o7d9WIdaLENi23fgpL9rwCE15h//yjz4SrkkSEVtmTAPnCwreSdQqMiEffODtlaod52p4P+X6TGV
3qvK/vr3by6SKRqiZmFvFIUzP0Wvwyhg4ZY1fchkEbTsfkxCN27u/UoIZ3uB1UtlBIID1kFm3bLJ
CDbeF32pcjt9V/sAuiHirU3PvRLIGdugiUs8lxDYT8V+VlECa2Nn0eR3dUU1CW1u0KsolU3YrM6v
2ipVJqoQ1ZrKLhuEXd2R5RV2A/x2dlYyuIsoiFMc7QSblByiO4bEZ92kidu61i7Zz3ux96/bxOZt
sRLHXUjdjBhiMKAScMu8Tjh1IZo9Oi+p/1HFzL4ua9v+VAn04KqOXCn7fbV8RlMUYtHB/ZmgwsqQ
XxStwDbTN9DJGar5Kobz4oUZR7LEMnM9aHpM+VQ3ml00T9d12TaFVyHcWZpB090X7Cw1A7AzothR
KplYru2teRXBnaRKqEsJZJylqymps9THpTmZAQaq8tipO+IQUepwhyjutE6MWF4kXNA6Yko7tbGI
nhFi9/l8TxCChyRhl99YenKAuRWX1GI7p/S69Xx6J47SMs5DLBkbUWVMHklhm67+rUObIkg8LtYB
pQUqW0JK5c6QqPcz4OWgWVLamHp3WvRPWeDacjUvP4M2Fems2F+erxsgtZzMD68OE+ZwK6kMYIB5
3dlt0jt1HfmJ+BZqlPVp4nNBbSJq4cjeMkoN2EyGhzt09g9G5PRs7NDr4+bvgBRKz81u3yQ/7Z/P
EiVKKinTgGWdjwyHHLWh6Rw7DB8U8Gx3ueTMFEQbtaac51DDCUFVDom63npVWu10qfJ0tSPu4e28
u2lohmHJoiLy5SjAn45ykFWIj0CXh8Z+vJxcsbJHwJdhAAkO+LEanbeYy6tIpvrKXDDcOs8yE6k3
mZPOlZ0ANHrsqQmCbT/yKoZbQXEURzT7lcjojL2jJ0gbVMSFRUngHG8Sh6bVg6jWTdRzWV+CtwWv
q83h3O6cZUpfxlip6uvs/GBoaiqvASiIzxhW1dyOqXc8pRPnfdEwDtBDCzpl5n6odstIGBzx/3x0
HAyZGmpsV2LJtKsy9EUyx7Z9dH5uPB8b52DGEzGkhTyOeD8Wni7900zEfchs57fIyJJECcQ08Aoq
FxkZWVuratbgjuqfJsUFB6Xbir6mN4ScrRk3Q10J4vx5YyGpguYtCJoBwTR7rB9Wfc6PDJzLRLu9
i/wAPPpIuZ/t5/RKMOfTI5hdqssQrDxmB8ZlPuyj7xN4a0pfcMl5cKbGtfVkVrNyCXMbiapcM2m3
2WDH+wy0Z6o79xjLAnEoCYrxclNck8e5oEKS6ymb2LJmuCYxg4FlNXI7/zi61lG2U9d4Jl/Cm5a/
WlHOH4V6glbcHjIZdpHkSnac2uahdkdXczDxBgy7+Mt1R7udk1uJ5BxUMWWzPsUQOQBRq/KnfXiw
drJdOW/Bc/vFTjlPJaRy29YKJBWW3Z3ZUyvfZR9ApeMhTbZ7U1FwpRfnpNRBqRJjgDRAQ9qiiUn3
XLS74OH68hGHXOOeWKXULOPS1wh66z0YgeJgsjX9tGAy+P+Xo8GVyJIpabqmcsYoxQNGSWc0Ich1
bOdjaYex5oBTINSJHNmWQmtBnAVOfTQrkghBmfa1KG6yztGXu5GK37fc71oKZ3SKKetpnKN1A0TG
Vutk5uMwHK6v2Ob5XcvgzK3TlchQM6bJUjsiio5lPfpanjp5bYBWO/CqJHm25NrLYsWWZqBL1d1R
7xQ7VmfiW6hF5WyxEgpxRu8tXpLWh7783gxPufVQ69Ts3VYEutKYN8Y8xIB4qqLhBkwr6GFS/NSL
fP0byLc6b3SF782OKrkQ+6hxd5xWiSCkjqGYBEia9latDtJIvMO2XOJaKXYtrNx+rIZRtBgQEXWm
U6vV3jQMIt6gtODuMbXrgMw4QUSlp3Y+vYviQ6oR7ZNbr+O1GtztJcKvT+GIvUmLb6rwbe78PPTU
/mNFNfpQ68V5iqEeMqFhXVeZPB+mEaOQxVuYXDHt89MbaZyTMFEOHzFVzBKmuuHOyCacyp3yUH/N
D93nEtfVPv1w/TRTW8Q5jKkJ49Cq4DDEqfSmTHInYfSkqCeeHZTT0Din0WZLWhmsLY6Bzujg7UY6
ULtpvPzAevLF/fiBgrSkNON8A7KPQqwpkChpZ0W+XYqdHlP9hITx6dwtlRV5majI5gMP/TwoZwF1
0QjdC3Hj1dPXv9oonqI+r0crL2SYn25kbqLLNh5w3tDGxH1IrJrOeQXwLgxSYEGMWtyk1UNQHxoK
pGLz2buycp1zC0U5BLnILqlaQ7tZc5gvDK9MvAU/KOM1CX3d+7u143yENk1ZqhlQykLhYTwmgxso
u+sitr2Dyh4+eJX8Nq8XhFoiNTq7eMODWX+sQMR8XcC2qb0K4HSoAHErSSHyPFrxnKaTo0vva5A/
apWtTcTNsG0Dr6LY76ubwZTTVFM06JJK7dG0EteQ0TMHHDbi9qbkcN6ujOHv2hBy4uAR9X+7HnZy
THUk/4e061qOG9mhX8Qq5vDKNEEaJUuWpReWI3PO/Pp72veuh27Rg7tybdW+TJlH6EYDaDRwQK0b
+30lTIriklxhR9SQFnfInuZ4NygvSfxMeiJKHM7E9XmQFFqHDJmeiCPexfUXPasbP9MqkrWUnRD+
CqWJ5x3ibJulK3WmqhCKzQWS3MQXbizc2XrM4Wp2oAOg0jmEaHyBjt7OvSmlwBMxuinwE+llmN4V
H/8Sia/NEcMmbmud5RcFXx8PC14dFuMuUwk6COKc8lU5M0aLp5hggbe14LiorwPF00CtFGfbzDRP
uoV9vyofa8wlQ5WWl8vUrYVQar4ixyqGWF0WoJiAGObraXo1S9AaXynvqQVfaRpflzMLQYAJedgW
U6uORYjcrypdy4HiXbZuf4gPztvP2YJYTxNVi9i6fdUkdN4z1r0mcYwn8Tb5OLqmX+w6qoZl84q+
Fo6zDZnW4AFPBGiuXC1T4o6pN3RPhbUzp85ZKj8vb+E1CENOaQhnJgwpCSMRqUWcpdJRZT/Gs1Qy
EetJqTlnIMK+qa2USTYKd5X6qSV7cAkLxPeTjH0XmSouz+5sONotIwhJfNOVH6vIGTwJZIIUl8/2
Ve+XgvCNJUseV6KZAjAP743li1jf9/lpoi5Fm6k3TTQlS0F1hPKmC15QEz2TQ4QK0QET17wJE/9Y
no+lpZDxI1ThD5HQGY2LthoxQ/VHArTqE6u773cBuKdBpoExS2intFzhHcWCa+l461REodSy3E1r
ftCTm2a+7akx1dv7dBaJi1N0UVxkENUgL48pfCDvU+OP3RA7Vvl02WJQOOyYrfy6VCvWhLEJ8Bfo
kWsx/hjjBcXcT413+aWzPJxhEooUtbYW5BGMW31OHF19Dkvpq9whg3hZom2jfkbirNEsJFals7xo
hpmay2AH+vXcFB52qO++X4bafKpcKwJnhNopUnvBgFSMjCs4trvIVWYXNZdfy0PhjXuElaa3fLuM
um2UzgJyRqkpclTL99iyWRWdMUqelKIlsgFs198GRr8geNLsOS9Vs2BJ16B3zeaoBQ/z7rIQbGUu
IXCZGUThaV1LEKIxmgchkfdxjzvSEvtxFhziOt9LguJehqSMEs+THY560y8FpGL8zuzpNbyvrn7O
fd+hZf8vl5CzEdMiama3QDWsKLeLrndm2YnHr5dFIlSBZ8Zu6m5EOgUgqP93ctBJaVT5NYXA2Qcl
M+bU6ICgBPlzXM4nq5G8vxOCMw1R9I8QY/E9Uv0lI+5h7DxcUjXOIIixvhiRDBEqfXTKETfxD+N4
nzRXVjw6wnCrxYRuEzbV4qxCNKSpYebQbbGsnvUld1Kpv4/byM+ChFg76qBytiDsyjoaKmbs8jp3
2rRFWlWOJicxS+rx5/IyKvwQ4QzlgOmiA6rvXrvIzyU7kD9oqIgNp29GfptPM2HILy+j8qbrsEzH
eImwjKFWObX1o4Y9F2Q/oiabsP1/ox8S+IgsQzEkXeXWMFKbIgnY++S0SG6KCUhLUvlt0x0MXTtU
IIO9rO6bYp3h+Cz4gBQ47meIKeP8+9Lu9UxxVPQ8ik9/B8MZ2Aa9rYrIuk+T5lMT7Ib8Wxl+1ucv
l1G2PeBKGi70mgOhFsIYMHhZkndB5YQ3wU5HVlJw8k+Bvhd92aUfzzat0gqVM65FGnZBNEE15PHU
tP5MFX1vHqvV9xn+KiqK80ouS/Z9ab6JstrRYicmmzUIvdPYH7ECqZS0bOMemVX0BX8U5uzYwlLZ
fdTsI70/SBg+eXmvqEXj7GyWZG0oMqHS7kExbmrZu/z9TZe+WjTOzipV2OcYOY98ZF6+mJZ2iIcw
c2RdAhdOfhiq0V0E6jBRG8Wb2syStaEFZlfJqC4ImtiWNCGywRFCmSMKijMTSO+bw8CWr1C8Pkxt
vfaihMpIECB8JlyIpH4ORIAk8Ws4ebHw2suE/aGOLJ8Cj7NezcMIa8bGaYye6KGe3I9E28DoHDaA
HiQnIcaiXFYOQvn4hPg4YfEw7Bj5wzQ+pmNxiJeA8BfU2nFGAck8UUT1Hux4K9kJBpCCFtcavcty
bDYDgJHgH2+hc6YBUbGqZz+jb5TR5WixDWJvYsUPeFVq30HcY6zBmMgrE6Eoaq9bA9QhmG8T7ahS
R3Y7X7SShrMJTVwokzUDQNwF96B/cZd98Fg0dtWgxDOwSz/bGdQzAqmAnKEQF6sUBg2gLejV2FBJ
NnQrcIXPtQvCLKRepeQ9NGBYSU0E94wkiW/48aJYKEG9bkI5iv6E4osrs1BtObIIHdy26WcYzh6Z
qmAFQWAg6i9DR+0zZ7KezT7yotAPU+JKva3vZyzOIDVyDEonDBjF47bXaMdhcvuGSHRsZ1bOy8Zn
rOu4b814xrLlPxbf8LU9mLtdaWfs0jtQu/sk2R87o29jsV8y8enrpWryNLUgUxJiOCDjpMswHHNX
eRneOg+MOJGcJEZBchGMmQtKP7UQMYUDOfboZwYDe9+DoLf5zOqMtNFe3pM9X60qZ6kis+xmuYGU
evewZKeK4ubdNrbnVeRsVNNlcCGJxVxVMxyHXjZ9jPd9vWwJCfXjU9pWI4+Z1UGICXog3YjFi0Qa
W2pvOPOEAchdn5rAUO/FGVyT0j5A5xMeOBdHcZKrakcNhN0Ozs8rx5kmXBCMzBqgDJL0faiP+dTY
mniIFaIUhlo7zkwEYihkwgy5BuGYlUe93SeSf3l7trMdKyXjzEOxjGYisv2x9owlELkpf3yRwOuK
asRbqkqAMhR8IjvpSxVcREBrvVi3iztUPz6YbrVvURtofFbJgVaEivN5bFGo5yBXgKcoKCYKH4Sa
OKN/8FK/VIEf6DzISZa2OlRhBh80aE7d+jXH/L3oecBI7MzLNIy1IJdxWzFMPOvrpmoq/FjDQQsa
fdJwcuXX2QnuWxQhRr4U2qprpXZwyxq+6r3yeFlVKFDulImBPNTpCNDUvIktJ5luC2p6OgXBnSut
gP1ZDECITe9o1T6WwMebPV+WY9v5nhePO1WjaESZkgFkDspDp8p2MQS+1hl2Pd2YFJvQHwLBMxp3
vtACkIhqGyAfovrsoS30BEfSXenIejLf5xjln+8pmqkb/GVRrZM8S2aNBWrqUXFBje9qD5aDOM3A
0Klxn5fu5cXc3LEVIKcUkjBYoMRUId4AKsyrQP0qUYRJm2d4BcEpRTcEcVYLOtxgUPqdZXhlIhFS
bBafaysMTicEKWnSMsG6ya+Tj0p6CZTT+qH8qn8AveKhe8JmgYOfKu6lJON0Ix6SaOkXoA7zTae8
ShIVl7Gg5E2cdBaLvyfqTTeJtQCAsfk5fSw9mm7+Sf3AHg1TX6F4tAl5+CujmRZlVCtsp/SbQrnv
SyJFS32fi8GSWcjKWoU1N/XEScfakUrCHbIVv7RgXMg1DZLRxS0WLGy+pRWuOCcwONqq+r1aOifR
fSUmWgCJ88PfE7VgCfWmZUs2PE3lYVYwGXMm3hi2r28rNWB/xOp+WBVTJSklpMpnu3NZW1eEDr1D
9gV1dF5QYizteFVRJCOUZJxliAo8GdYKA813xuJX0mNBdSVtO19ZUwxFV2RN4u8BShU0YcvuNjJa
upB+s/tdvhNflp16u3hsVrjmoJ2M2LJtLTyDclrYL2HZSjpAB3BV2+kSPKPCzrlsVv+wZWcQThGL
Bk5DFgGCoYixzbasPGng3b6ejhg0+ohw7RB+uYzJbNxb3T9DMrlXWtJpVpIsKSIZrYq8hSmidcKd
MW0SLxueLMo4sf2/BMcpZanNkVUugCt7sOb214Ywe2F3NKle6209PIvF6WE8dRKqd4Cjg44uUsdd
GpuHsHhP/7O2UkXOSyX9mAegs8UTCy4DQvRg6KIfk51+2wH0CoZzVEZhxeXCNL75JGu29Om/aTnV
lQXf2nVO5FGt8dTycT7K1EfVjJhWLHXiiRJ6UKXuKjEIT7WNYpoY4CTqCiYi/K57agTmacUQcKGq
TvV0atGssRBWcPvY/oLgH6v1cqyRXA4rdxqf5+zFpBjotm9S8hmAe0pR9K7vtRIAbYMDyyyR4RXY
oyNmzu7zZ4pUbzuyVGRZ1TRTlN5QJU/10iz1FFUwESzpsuyLq/yAnmDM7aMe9bbVboXFqZ1WJ4uZ
VMCKrhPZNlHCIHjC98qb/Ql2NrqnIqNNfVjhcfrQNuPYVX1cuYaS2Et+rcL9Tu/hgja0MwofHpXS
gPF2I6RCKxcb+hGAmtCVFuR0JAfXg31PkYZv6uAKkFOROBuCYkkAaEovS/ekl/vLJpzaJz5/rutC
UtUDAMT78DMbSmEe9MCfb1mdSXgLZseOcFTERvHV5cJshqOsQulL8b4ob2s5tqvJvSwVtWrs95Vj
ykQ8qplsmww1vrdUAzMaqLd4Sgz2+woiNqc5yGJANO0xXnKvLCq7QkfIZUE2Xd5q+zlXlErsFXSA
Vs/G6PXC3aSNntB+iajmme1SyxUQ54w0QcuGVoE4URc6RSPvosY4dGW7m7X4OHWqa7SyG5vh3uzM
j5dl3I5cVticqZAnqUtVC0KarzpejmApHua7UnJHf3YzXEGH3iYrpqmF5cxFUkvJULBzlU+93U9O
WI92Je7N6D0JubNsbyjRpCbVzTypXKUzryO98i3Z8AIMtrm8hpsKr8oa6v6R4bH4e5Qw1HVeqApC
5+J7bt6Ow3v0cPV9LoLtumpIcxmX9qlKPFnzi+HbAFIEPA1clmPbJa6AuChWSc24UhMASSh8Ywy6
gjc9jH60TzyMlqXQ2NfeRJQrNM5OjFDqJo9wlxoNh00SZxRIpWCLB+seHAJwi5QL3swkrQA5q5E0
CeoaJIin9uBZapwu+ZSE17XwuVE+XF5JSiM4yxF3UZtmGpAMPH+Zu7omHMem/VtJwhkMsKerQmng
+0tzn7e3RXYQxt1lESgIzi6M+SCJQgmIytzrw32c+/K7nrpWUnBmYMmFWdANnJsw+BALD1n7Jeij
vzubvAkQEjGO0xZihEV1kE2EPwI1AWHbi5/lMLgwYQjqXFhwY3fbzC0OBpJ4glMYtvCdTdPE4BdH
e/yrvTE4gzAHY4h2GrY3Q/GgTvlBDXC1NZP6L48oT5MYR/o86irLr/wYj+Vn1j0feqlj6O7kyS59
e6EsEE/6UsmxogRM6xp3ckU8IKff8TLkCbvcLxzp5e+WkbMHRq30RaAATAc7UByFdjo3dhNRKrid
9ljpB2cNlk7Xs85kQn0KHzAMZrJDL35STp2nOP1j45hAd6lHB8IE8SP5ZEkdi4w5DXl56lLZDgci
cqAAOAOxjGOtDSK03lzCgyiKnjWIhP4RNsjgDEQmG2ISC4DQmy+LWYAO7dlQni8rAaVyPO+L0ZjW
Yk5YKDBuRCgs3xU4wCkm7jnpowbKJqpXYzviOqsDzwLTmXERZEwdBl/yuwPepvfdVbNX7RHjwXvM
aKP0nNgpnjIxx5BNPbCwjKzTXJ2frGj4u40yucChLK1CrXNmJ8qPgXATlV/FjIjlyH1iUq5i/jRT
4rlmPrVz8TDjZH66kw//rfO2XIl4J9yMUFd7xJkGIUa1QhYAbKk/yUOGypkPelnZjUFp37aKaxb6
YvH8o/BzfTMDk6RRWPxP9ToeBiO7WVzLG5zOkz8pGBQ1qG6wEG7xD0r4C5d/2R1jwarjFrjpj+iR
pT/MO/VgLHbr9274gqeuU9BSmCwqeRvwnTE5P4nRmqI2MsVHilTrHREzH7WHAI/JoH/bLc4NWt0x
lk18pnJipLCcvwyL0TDanGXtT8WhfMAiw0ODtMyuPodO7lpkAmZbfc6ScucBNTxJXzDApcKI0rps
rk1BvzLQ7sj4YC4bMGYEL60qdy6aKQUZPXtvU+r4WTZqyTEH8Wgu4i4S+kPTM9LrMPfjQSUixD/E
PWcpuUMixgL6IWogyzsZyWDcHSO3uAoP+aEd2EBU8r2UOCz8+KAuyJbQmGBmxvAko25kOcQqEVlT
Osp+X1kZXVaHqsM8KLCAvYiFhVEIP6xGsYU+s3WJamoiV5DzoegcKKec7V2sXbHCqAx6Cdo562nM
nBlTA+lOQRKS86mJgXldw4CDv9ymn1kBSb7TH5fd6Kt+6VcnikBr2/dYMKUqxgPrFreeRor30jTH
mU+qlzw4qgLhef4gzxmAW8I8XIJgDiTUJ3ujB7IzW7rqMEbW2LEBKdXpPey2mnqG45YvsMQSzW0y
i3pu5ea2KR8un+Zty/HP9w2+H2OO03lAkyViRaH3MUuikDRfWOhCgD+40zMQZ4x1SRgbi4Vvqu6O
lVNd496CJtVRutZ2mGHvt8TB2jy7mmzqkiorMio2fz9YipZng8Yu32zISDudlkbxDHLoJ7Pkb4zh
CoUt7+r4LpPS11BF1qFaHXIv+RC4tdv8YJyEwiM1mWPbr2g/i4YtQ1T5uZWCno1BveAs9Ud913Ug
qUz8br/s6q/ScT7MJobMU5n27X3TEbFZiqqisYVTwAEjtZQADxe4IaF4zsCMUcurP4EpxsOc3Vuq
wHtbRKihKsmY/mHxdMRSNIm9ESCFJt4vfvmAEmzXdJXT4rTXopt4lks5680DsALkdlCopKgwZgBW
yOnO5Tdh+NpG8Njj4+WDtmmYVjicYVr0Vg6jLMWAreC5n+8myrZTcnB2qS21aFgKyCEZ+6UrvEx1
tDw5WAJhMLYVYiUIpxBFLS5oZkUCt4/+N53McuJr/XZ2Gf8ipX/by6b8JM7HfEw+I1CJkVT0Wo7M
e3g1C/e6/Pnytmw/kxlnAPYHrE6w0YxRiIgbALMYZ3YpTYYnpFF8l4mlCeZlhXUZz+BGCnPJi8ri
FeMMVRgUgfhDNu0VJsyrlixB7/kpQl0lWeUsYVllcWeYfm8cQqobfHMtVxDczuXmLFeCztLTWWkn
ZWIXqXt5NQkh+ELv2UrCoGqh5H0COs5vSaO7DXWBpjA4R5KDsTJuAyxUuBzqFAx+V3Ps/50YzOqv
dCKwCrnKdehELiIJoL/qaOlrQaZwGeUPJ+mseryLanRw/xtMt/1Ad9UjZsQj2dXqe1h2OJCwswnA
zaVb6Tpn6yqxzdpMAGD8w3zNdVsFK3YE+4r8Gu6ciKCRF8rIIT+knJzpa/XBmuKuYLDKLWt3CY/5
aJdfWcQp7kPqgkLi8aZwEKsq0CFmdi35jK1/eWAD6TuwYoekgdrOtq0WlTtVs4n2UpHtonQ7lPbk
qp6yN13kY2OnR4IlscEMVewot7Udhxo6yK1kVRR1nng3RJ/SOMY4Bp3wypLAGHV+EGs3+ohSj9lF
dTYZCmx7mDMidyqMGPR+SwVEw0SLklVFkYNBsfaEKUpzr3+6rKvbqnoG4260oanXiHUAVmtXS7cX
mLXqCWu1aQ9XS8h+Xx1zCW3PgaQCQyjj6F5MZeFarWqidOUPDuYsCXfKwZQSCFoIq5scWN5j2hsn
7ciqMEabeuKiFo0734Geylko4J0TQ3lwfdypUYLrHbFqm2pw9iIip+8KaEsUeYFxVORv9fKay61d
xg8l5ay2T/EZhx9NIGtdL0YLdgcE/tot4/xmxHSp4kwewm3vXYHGCo5zK0OuqnVTwHUF2bFq/HD0
Lyv09oFdAXDHJ1BCDOCRoQcdKMybg7LPHcsRP/QuK0WMfUoXmFF9czNZwXEHKMnCNBZUyBPVQ3vI
dflrOLSLP+up9FJ0cexEQjEdLstIqMbP4H51oMqssdJUASYedb/KU+vmXWIHbZnZhkaN2iP1gztX
AV71p9DCehbXs4e51mg6RF/FZ8zIdQtHfrgsGXMZl1aTO1lNGweCqkMZI5QVD+1VFNwGc7XrjWOk
PJTvqppZ7R3nMMswn8BahiMmmeOV3ox+O4uPaTwQ8cAbc8E8B6Ylq5KiGToKgH+3f0IThoqBPkPH
ip+s8jiZN615f3nd3pjY3yH4gHBQe22IC8FwUuuDnl+TE+LeagEHwB3bcB6rYMlC02HcOct1u9Pv
lBvhe35ghAFVQtg+Eo47xK0UlNnYAM7UfxZKl7vgUWItz7Lf7VCqs7u8fMQO8fMkq7wZBVXD8jXF
i6EfMVvSrTOSwJCt0W/Kza0h5wcLrR9mpYZQrJW7+TDt58nX7f+W46T/usaNA+OObTO3ltDXEElJ
XpH7tGfz8fKaUSrHHdVck+e0VgAwRqe+epyoljhqT7jDmegJKLZDrBZGBtqj+CNscckm9p3UMy6E
nXoxn6weIOnHAbOlYzRmhHjE2LGAOXBaonGCEok3BGo5pGaIJSvaT0mHPjHzUA2EJXjjG37fd/4B
aGjnWM5kYIAMox9epPZBmY+a6F/efEISvqEPE3+GuWeS5ODzS6VDmQy2nj79HQhnBPJOSLTJAEiP
JFXqSNad9q9nl3OrxXnvXitEWWFKnEeNDUJtu5GIAPttPMJBcKc+HP+RovUUVifuR3gFFD62bnto
MEPt308D5PDY1q2CAxM3sng04G3yCCXCtRNEr2lFPdoSpox/sZGiOQtiZjDlHeumm/aBrxxlvPKF
5JsbO+cXrCY/uK+stVQpS8jTFl6EOqIpqG05eZTbh9h8uaxwlDlQOHNgxE0ytOzwmKfskeVgUTo+
2wNqYlj3PFW3RlhQhTMHtQwPF6VA07rDFNxlVAqR/fsLK/dmYh9jMO4xMsgZlptYeBa6Ox0lnxVy
LeVdoz9Vyb/tyPld8/irchuVmJERQ55YuJuVB43qCqO2R+UMQmvKSq3qUAW0Vd6H+wJl1cKTjrGa
DTouqIsKYeJUzjR0/YCGZQnSqKZb94cMHO7/mmeWWzDONCiLrJjLz7BDEE/q+JKYFh6SKdYdygLx
4z6stBoyje1Lf+w9Nsch9IJvBp7J22sMmz5RNRaEWqtcYCCFbVsqFeAw4DBRboXiM3FK2cpf0msu
MlCmoIjjDADJtarZzaHwI9/w0FyLiRxHPETtImLyPLmCnF1oyi4ZjQ6IbL4HmA0YYo4Wvr2xM/35
KvAaimSfWkTONrRhGEgKC+jV7qHrPtcUly3xfZ7XrFZHSWoXfH8qT724X4acuPQQcQg/zKMfh6Xt
mfMeDRE06qbT91BAAfXvU0+lfigszi5EppTUCwaWOEvqn6pr4VbBi3viDjZqy0Jjr6LqGCRTe8p+
b6sFpqWZ6DiTLZ1/+5RDYZLlDGXOs/jTDbJKZ+GzdirRywmfQTOpvX22YxYDc4hkScbceZF/mZQz
cEiGgWg4+kmOkN3oUcrdJjbYlJcjWDZQWCB8o6pSSVDOTFV62etRhOvX4KPCh9UWpLvkR4hYGf2d
TrJHhb/oXD7jm+ppqapmyCzpyrMJDsE/kMX4HNa9nUWPlwG2926FwOlMElf/E8o8MQsyPZvucIwP
ps2eBPSbfz2o9+fGnQXivMkYamln9ljDIHjultBGX6Ldt6eKGmOwGS2txOL2qu77RAoF4MyzV6f7
SfxqDa9p9lBRVnjTPa6AuDCzTkJBKFQA5fOp6L7nhV9WE2FDyE3iXElodGjuNQHCbsytI31hQ9rS
a8YULe710M4pS0JJxbkWo8WNsGbbNDrpZ8k19rAi+/lFRUVZYyd27P8fAftb1gNONzjvMoQT+rcE
HOqEzb1z0nsd1di5U+xVdNG4/YEl2uovJlUrSMnKuZiyaadAQKe9k3bXgfqslDclNTScEo1PLpdy
KQTKzDA+jp75g9GHpTv1ACY+5X8NKCAL/TJR3pMQ7edbweoOVIoy0gcLYNFHJqaHROrsLPl+2YJs
YUgYR6Gj4V2W8L/f71lVZFiqMLe4zDfGrVjqj9KiukI3un8HwxkOyQw0A7l/3OfHD5bxOHTXITUa
fcvYriXhbAaGG4CbOurgVHJwWyqtkd8pcv/4Djk0XcGKgboV7++/L5cxz0GrNiauce2DNs52lLli
friM8fYNCCcJE+1+gbA9W+17P4L3dskMdnxHD29194KX2ckNq7alGKM3LyNrLM42NcKczyEm4ziL
ZLNZh+GxeEaf8YjHVrDYVzZVlbSpbyvZONPUJZhabwbAk6xdMX5Vclftflxev00I0ZRFSbRQ/skX
gYQL0u/DDEWwwgezR/HFTWAQKbBtXTtDcGowtJaZ5T0gquTzJN1LKVHgTYnAaUAdS4iPNByXxfic
oWfZfJZ0wittXaul1SpxG4/kyjDWIUTIDozjzPJYjWWzowrrtjz5Gobbb0M2jSQuAYNLop2Md4X0
okxOJN6bVL/W5p6AVlIxRN3CsETOxMht0+fwBoYT9bWdiSlYbb+8Q7FWCNyu58uI8DFpkOnQv7Bk
dCDbNcV+uLnzKwxu55V2UDNzhBSpDgDMNskiOykI9WV7y189Ueio6aKpqAoK+383MMuiVVYC7hsn
b2JMijpI5VGuTaetCEvGXP5bHM2yEOSD2J9nVFHnSo8U0Ns54uQtYInJhrvc+Dj3hTPO30JwxVze
n00NUM9wnC+Ltc5CGRbgaukwjs9WS+QLN/dm9X1u2WoMBcqXHMZ/xMjK0Sutkxi7fycCp2LBlMu5
OEGEXpFuy0h/7sCLexmCkoLXMLExWqOCFGHVfV2C5ZQN8z5S/zWFCXNiKEVWZAN2UuZJOFp56lHs
AphZPKTFU5GD+ZTYj83AeoXxhoUjzeJGaS3DEa4wCgPlEulJeYi+zLBkSAbQFRPb5+aXTBbLJ68c
cy6kptaxJK4kYOhx+DjKgpMtXjHt3rNFZxxOkYd5bmKM9oQHm2766DBXpzj1L0O8LUT6fX8sTpkV
PS7jlEUy+qmd0VeWI/095XYzuyqYLhsbvTe3lltSJbvbZ/QsGqfgS52FqIACrNl/nqoPIlU4sa3d
5+9z2o08e5fVCAqcFoaz7Pza/CFEhFmjZOBcpyCGvVLkUDvDOJTlddt4xN6wtX9rN89CcE6z1aKx
7WcATP7sgaxpV3xJnkXwbqC3ZK+g0Yui19q84axPEnd5y7qmjYrmJ6Lk9xiY3qJEAm9ijmB5i2Pa
iocZnJY7P1yWdDM6OBsJiwUpqwMFPlekdZkSJuo3ofvQypFtFJ9l5a4TP11GImzFm1ESaiFo4G1n
UIfu8JMp9BEjlPzRlV3hgAcFml3psrV4M0tCavCfNcBahB8Xv7Yj57Z2Sid3Aj/7iGGWqE9PdlRf
7WX1V0TOcpggT2zlDFKqzXUfnYwicwLp6fJSUhic5dCFfsK1ERjg9J/671N5tVDPvxQEZyV0NRus
nwawMPeB9CGIvPJf0+H+Zv8UvnXAEOfaCmd42mbAzLhPebsrCoIkitQ5zlCE2TLFUsF2Y9dco7Xa
mTC5BEW76J+qD7k/t05LpX7YBv/ZdCgiZzrGNK3EjMUoywdGzodBeLviSrpnVXB01dhlQ6iInNWo
0A0UJQrATEwLE8PC1kIiUiWXkLMQcwn+oahjj2X3vdc9SnvBQfaxc/IDM0mGSx/bTePLmnSQEgft
qcatIG4W+VDVOoLjjywzbd6JLw2a75FTTa6EO/Uhbux3nKcVILeKExgiE2vQEMXkt8lod/WXuiKW
cfM8rSC4VbQwF1iaJwT87GbRhDd5mYMbXiME+UMy4dfS8RRYQdZbuRYBRr4f3Hhf73JneUgPGrpY
xyvK1P0hTXJG46KxSupBOtQCDWwzP5/PMJU66FGJpP0fnSXECvJcWEpZJLKOlid0QD818ecI0UUj
EC/Pm08U0nmb+CusKcZa2IMP3Ck+VcY+fqjwQJd9mVACD69hNxhkWJD19psueIXJmdooneIiySFY
Lln7YBmcTB3sLngwiu8tVW+z6RHPyR+evl3OSkG1WGJrCV4ldOOqiz0UnvCv+beYaV/B8GZXx/CA
uYZZqjAGrRrz3djrdjpQsz82rd8KhjMUugAerCIEjDB+EI3PpkKEmX9Q8F95QJkzDEpWh7PIADq/
wpRONtCyvWZaQJenvCX54taMsxByqQagX8bWyDvJr/xp3/ps9kHlUKzSxKrxlV3CICRRGQMoLr8H
tWRL5DDGPxyjX+vGl3XFU19JI8tpslkf4Jj09Dv9kd1qQtazchvtKDJzSiYu6hpkQRk6Ay5jSq6V
5JPSERfdbeNzFoiLuCq1LsC+DIHy+bYyjmFwMimyP6ZLb+KGszLzNUNjadRpWQAiKD6W4aNp3hrC
J6m8NqXr0nq57PAIM8BXDCFEqdQAvKNOgW6AChNa5dqW8qu0IAoeiG3hK4eETCujXML5wWviTrCs
+zKger8oCM4HmdVYNRPT5kn7qkvfzcq7vFTU9znNMos0DRsZ3zdCKHAt25FFBamEcvEVQmUdxjkI
RZAIvq4/dod611xN86HzJDQjMVNjeijLH6j00HZgd1Y4lUm+uvotY9qU4NfCfcyyy9wzd2wgT+7M
35b4YO1KP/QpFacEZb+vETVp6XBrR8aj9qsYUwFKOxy/Xd4vUizO97RROmeqCBBxxwa7BIf0yfDk
D7PPqhqiJywlAcg04MLBVXkvNItZG4FBxGlc8D+CAiu5DXeqzZYQs2AJl0QtIeeRQi2TzbIBWBQ/
FMHVtNy2lNejNJ5zREMGvuKKQWj6wyz4ZeATC7Yd3/8ypnzNkBln6VykAAhRLB3vM5TfFVfMOygI
U6sTVYBHGDu+gqhUrDpRmBNPZdXOjQl0J/6sfE/ir4Rc4mVF0DhTkfVDnojgL3eG0ERy0heLg9iC
d1sf7DroXCWX9rXg9NPDZVxKPs43xahsmDqWcKuK0EGtgTp6Nm5sf6nmGmcuMLNhkrueqcWHwVV8
ZS8mdodNQ/bVi45kvyRxqjTOVoQjZpkO7ClhCNFqa/jlrroyUlvZiZgt+Y6+9d+jL42zGnGWC0PO
IhYruR7ByWNOhHYQB5e/1Fa5IAQtc7lD7IXDoZjcSHvPmyU6W028kJgmLs6/m1ez0xQ1GHF5yYLO
HvuHRR/dTibyG5tyrEC4hVrmpOuKBCDaNNlC/Rj0lSdQ4RYzMW9M6gqEM6k5ilnRBgWQn/U6u26f
HtiDwnvadSQ0lMoi6sMMFOj/vmBtlYxJt+DmVSTXUe1V8UF/171/BcGdmtacUqvNkFoIq495vM+l
j43xrm0/S8Ftuz5kRSoGkCKYT2Vui8Gr8a7nkJUU3KYrUxh3WgGIqritak82T9P79OosBbfljZIa
VS8BwqpOVXaSllOuvieIX0nB+c4paVW17wGhR/exJKBMBU2VknPZGm+fj7McnPfE9ChV71maQlMf
cvVmrh7njshSbBr8sxx8VB3UStaWbKkMa3BRVOkp47xPm8DNLGqy4WYssILiouuoK+Q5RCmOUy6v
M6Y3SRQT7nbGaoXAOU2xCIda1YBgngaXtUoE12ywZgji+8Kh3r62g8MVGnfiQwUzTEIZxxEXOAzh
WPaDzbit/kPalS3XjevaL1KVJGqgXjXu7TGx4zjJiypxOprnWV9/F53TscwoYl+nq7tfXCVskOAC
CAILs6djrmHoiGptRMvHnX6Stc0YMYpzJQqS/nMjYkMRWQJ39FtkfmnM0GUIkbasrrOpttO2t1v0
C/+VWfPF+HIbDbHKUn1Fillhcuss5omWp2MhQmPgQEBpG2UcUczrKLeoj2fVULE/2irYXMBfhAdl
ETP3fqJiYw8cJNDFKLPWhFo9pnm1mF83P/aP8Y8OTd7gfzac0BNlKgT4wM8dL4wRz/IzVCytW9lw
SPIojW+5I7woxcfXTS/3WTtAhBXfKbUnN+d+Elzs9x+vNzI4YJhoNrbZ88K5q/986fEtB7W7Doq5
bf2i8fPGNgV6CU4TH1/HRVJPuQ69aO2PoBCt3vQOsFGKQ4ew7I2EzZJ1kuVLBzoXOQG0Ch4C9kOb
X/6BD6OXwuhzncko6o9J+H0pvVT5KvVeWb5b1y/rZPrHZ0q0aBxESDmm3KuIbJ288HPt2ioFtw+B
PfOB85IT2tbsYSNZz9XslIihRCke0SnlY+duQvFvwmBOxRPUfMWqfykIpgDdg8tK5uIHUZm9yFHo
HDAoURyC/o4hN6vKLDyUmxDTjh8HP74xEIo2sj2KMgmipeRCB0k1zGhg3oI2mC4tRd48YLIgpqkf
W4RADP9GNIINpLdQFOas6lWXXsZFbFvS09/J4OABNN3TOiLqdrIyvwbtQ2TPOsiLhyL4Ozlc9JAW
aTerz3V005dutWvypRa1kIicEv8m1MaSVEwUunTe6isYwqhHtu51sLweM6tt0asa83G/331+AYTB
xQxl2VjzgIJg1rFVK99IeLVm9/OM7uhKYAgCaODviy1FjVOKsnBnUIMquayNv7uYGNytAS0QFdIS
sOd6bu9W+apW57tQ/1stuJjBkDA5sBwhRW4y25DxKjgJ/A4760c7wmGBEVNLx9MjUsx97MbRpSJf
jvkHvFAHI70Upt9Ex5NDAbnQez1i0urkSuov5iZxqvTD8bF5pgo5UIkfe1DJplLkzKbbT4ujOoZT
36f3hcOScBizXNjliQTKcx+YnDqTqKdPhK78RAQ0jIC5HURrOFILhnOmfuhGQeevTnyqgzQwRRl2
5riP1OVgQjLolFUJ1JUuZ581nrXf2pP0D6a2YiyUXtv/bxZYlk1CWx0cuWagyJeDv06XB60EWYtT
qJ/r5puhi8Iv9oN/U2gjgFOoHLMZ5XUQUCvIjmlehTcDTC8fLzARHtMfRTXkuzZJiYn6LFUmFk8q
2hfzok3siXpEiUlS4R64lG6ZC/Bi/7n1RQxvlQRsRPLYq8wsFB9v7l7+Tb9m+b7lVIpae/ZhfSOM
26Nwws0zTKBT64J0QvdZYYv1gKoWZwzE+UXBCvIjOdKlSMtJx4bR9KJFZ+d0mYmMYhfONwqxQ7B5
XdGilC7WChFNEdlVVdpSKtggkQT2942EYUwVGs/YH7UDg7Jc2Vr7eAxMomVif99IqKI5iTGwCfkG
ep+U9x3Be9ub+tiVzUJxfklerKjtWQqz983hue97PA2fK8vuXMXB2JKLXLKP1RIaG+ek2rGiqPV9
BjzjwnCUU+wun2uPNSC2wTgJHPtuCLFRkHNYZmckK2pb8bJXdm4ia/ZSBoUVX8joAAhl4cuAyCw4
j1XkvdEOEjZttGw2unC4Tt3+Uj0PbvFBduv3kivK4wjMhJ/JMUyrMmcSFFzkiwzxS3TXisIK0Zbx
YzjSKZ6sEsPmHdVws6+r2znzSepsiiaw5+r2XrRr+9ecl23j53DkU1anC8U66resf7NBgir1M8SB
Tg46zOdWVdE0VaGWHGjI3VxGK8uJaig5ZvzUjWQ/TxrBY6nybhUAyL7j36jIIQiN01UPmYrWfX2e
btZL5vYNW3Hiy8KV3DcRLmyOOuXwZJCVUJYzqGdGbotr3HiZOWga1b+wkdnoN/ektzyPbBTksCVb
YqkmKRTUkIwf3VX+HDXeMZiwT/zu+385Y8phiQrwnQ0Fhok+HCQWLyNrdZrsizSIgozdqGmjCwcj
0xhpaT5Bl+VCdjBRxc0iR3LmO3rLHmNm7U0UPdvd4oCkNDEZMmTVdwUZzilYRJv7UC1cIwFTuuhJ
Q7CKfOeKXjSptjSQVemfwMzSL7IbaafcujveLAFS8Q0rpVwpVomOOUeq3hvD4KAA3tNECRKREC4a
HDr0XKzM8+fmaUqDpT0tonG4IhEcTuhpRFGfBhFz+TmV3RYcsuTr8VKJwMHiwEGNlFbVGeJOF88x
7bX2GYPE7n7mfgtEHB8EAtm6cCcJ3N0YNa4T1qnKV6B3pa6FWUJ0dGBimuGXyOtteo8QwFYfzbNw
6O6Om1RMiupS3As0Hewbr2ObBX/QU7nCzCgXNMco13ZWFw1TQXTurlD5gDmal6LShz2XolgKGnox
Ul1GLTq3bXI51XSuE93B5LLZxdTO6RS6bPqF6q6GY/jZf+Ad3ttHlaoWmNEJbve/zSzS8jxD6qzQ
HO169kFyAwqVJFDes/qO3vkPIw92FhaEmBSv24apKL81U7YxOCVHpQJC5c7gMapWxc280E0wpMtj
NPfiAGTPb76SydlqKRWylg+QyW6wbDBL7NMPAwKDwo8bIRebUBw7npu42ByMsZtkiGt+DqOO3fox
cQx79uJLMT2MaEE5J5ZUZZQkPaRNa2kbw21CRIwcDMm5k/dq+XgfholLtbZCQore59IfkW6QAvFA
oJ1AGNz8GtIzGKgNggVu2UAtQoap0nSnm4xzPTwaZHUzkrpsYoTaj94xnuwtm6UbmqWYAJXfSHWy
PMbgzbJBFNV7svQ+EfVX7x0sshXAGV2d6nluZhBQ6Xbvmrh/OY0T+72thB4bZ5PgCfNYpb13Htz3
CYGL0oAifKZmRE1yNmSV4VgtKgTZEFbLC99Znma3uZ19AGUQqPpEGeod3/xKKOfPkIZQtEIvDWfV
FzvXUBTWGO4QWg6mLdsCBXd8gAYaJNNkzEsgROJijjg3BmnOAYYUL8JgILzUPT0Ibfb+/B+KvHfc
qCYT5At1xWAl/5xBWmMeldoCzSYHwSHuFNVDl9kMqlY8ese6vSAmbf1jHXeWU4PbIRisA8p38D69
Bo80SvR5mXvdaeT+jsyzO0rFPcHAkSxT3LeIQp0UYngdkRp3rps4jcuqGnUnrfQbee1urKjxm6z9
pulqcCxqbykB9r9EcdEp5ucqSt0NutMXV0n5gP7cNX46FrGXkNKwYgqh6KRWZP6ppI0WqzPimQUI
aKbJbFBuYqOsgHjpF9FdZQcSX8niwoMBhUiStE5MFqOD6E8/r5mi6v+9ZUMChT3wgKFB+S3mWaxB
M5ZFdwbzfpi9tH7SqOBM7dkbJMD14x9q8E0mbVMbiOQ73akx20Arf6iouVSq5jQPn4/3ZwfeNfSR
yhSIa1DK12+t8myV6CLUUQjT1Oikbwe3XqwH0jS9Ww5lew7nUJi73gOMrVAOhDtzagxZr3VUr9Jn
8sgYAZWiwxX/l3k6e2tJQKdhKIqq6frvmdciW4oC0sDIFdu6/qNKkA7twFmlCtNGO/4Loz6R3zVl
iyIu5g5vSNZoyTGFy0nD26H6kInKv0Xf504si96avMD36+6kzjcNOR2bg+j7HM7VpZ516wxE0PL7
WP+UiEYc7B2dzfrwdVdSEWZoncHv1+GSmlqzpe7bKGq83Qv1trvAs5/qXUeTRoEW4QObO9AFoUuv
kvPiEk8cO4tUYsa+iSuR1DfUcISwWL9brcqWMFEp+XC8LfsagbQe1xDMQlP5kpdOpakcGvA/5Jax
KTVBhpdgO2cF38gyUeEc0d0TqjG6Ewp8s/ikj5obEakY/qCOV3mqMTo+8ixnUFzZx8g/tKwe67d7
ROHPQaRDNZC5sL9v1jDL2dugBPXC7quEKiLrc5o2TkOEGUl2WeOCZnz+RRB3PrvQiquOnc/Zn10J
pKjvWOSMwZO35R1Ch/TiDQU3jJwGxIngpkSBLOeSiDbRFAMHdcdQPsexP8uCA7trfWC9ZFMNVHAU
cQc275KBRiVWDq8jGDnhIbVlryKapb3GOiAn7tt4pAWQ8iMmAa0k7kiEsPysOp2dXETBz9mZonLi
XUPfSuIAbo4wki+kErvh52d6oZzaRx1zJiNHxqCmt2yOIcMpaHhDxwWHs4a0VqskxYgSJ5nv2iFB
6S+5OzbsXX1AmqkiM0INhAts/zaWjQHh5UhIgsS+P2LaeuaNp/Jyfu6cR3OQIHO658y3wrhj1Eux
1OkdhEUYGhh/iFWMXZedOXrfTaKwbs9RGBoxEH/DVeN281ovzcLkZivCw4GJVoboxHIF2nl69/z8
Y7fXkV8IdNu7uWlbiewXbVYSJG/dFM0pnpzQI8TSBfQcXT8xyuk+sFxNxDC0l/d5JY/buWKQtJh2
kNe6yc3qlmASkbz6sgVZM5IwQYQWzGNb2TvKWwW53bOm0shjCoHycislpaNkXmEKwr09oN3K4Cx+
KdN8LWTIGObbPDzPlubOFoiUTfvvdOGOsWZYmtxITE73rULh19Q7BhGsl8gEOeiLE1JkwwoZ6vJF
KVtEcz+OlfjD4f1l5Hy0gtu8RkOmRQ8wwrwAd7UlzC/62dknYjHc3X7ABANzsKfzL/edVumzWuDw
yr3mtpUZDMX8zzA1j29RaiOH80i1vhAlHWPGIcMYchqMjzFLt0eWL/emk2V4x/KYRfEe19iI48Kj
JpplkpdQi/Szryem24XaB33IvLZvgmSuBTCxaxQbcRwu1WOTlOglBAQqrd/P9bWcGYLyU5FGHBD1
jSoNcQYRjXU/D6de9wY9dofB09L3x2snUoaDIKkONfoMQXp4bYR3NPv/d3OgtsbEBRDeHVTW3PeN
uFfqZalwSk2j8NRhBG+7ttBPJB8kQZyye5aopYGcFdaAf7lVm1KkuqnVMN72xWHvpPOl9k5DGr3E
JDBD4Hb3YA7BiqJSDROxTV6xNI+XphlgdLWa2BXGU4zvq8y3FAGa7iq1lcNB9qoZWatIMAVdAfvY
EDCyKfOBvP/pk0SXP6E4ZpkbFziqa1YMmM/uEDjdMCDIcMi3rNWjeMt0OBXjxDdryEF4rRRhXyTQ
LY7vcslNasHi7eGdpYJTXNZwscF/r5UZdFpk/QBlquHB6i5lmtuqaIrI3gHayuDAp8gkPactZOQL
5ugphh2KepX2JGyPEGcBVV9VNGtLoGl7HYZP6vjPMQTsrdL2+9yWZ1lVr7TD9+Pc76vTNF22igAy
9/HsBQW4jW7GNc5WGSKm5RYJn1ELTBIYdW13ojbbXWXA12kYGoiHkdx6veVRo5MoMnAsrbFy5xRE
fbPsDk0jCD5292QjhoOaLI7VoWJiWPABs5rf0CWqGRsBTM/NOTQj3ZDWDHGBNV3W0/dluc9FNJ3P
d4/f/OZGBmdYw0TUuV8QYMsX/Tk+j67qgAUkC5Q7BprFd3bkO4W9V3hvsLiNYM7iGmg3pisEt1ad
2Y3ePa5zcVGWpXssR6ghZ3dGUxmFjIjg+TGX1em0CK4Tj74zUR5k+Kgq/ayijFA0nVRkhFzYmEdj
BdJQdnOprtf5clbZbIrzsW4CC+SLq/R1MKIlgmq9ntiFltpDLggN9q9DL9vE11atUzkV9QQ1Rp+g
0DP2VWKz+9fklgjjErCsfzrWadf7GFTRKHLfKpLFHGAXiwoegB4OQQ2iO9b4lzmjk97ILnsBFz31
767gRhiH3DrG5MRjAWEavZfR1yh6Pd2LEDB0yUTxgk6R4+KgCA/PSqpjhq9DdPAzpN8y7Wldz6lo
POjuom3lcFhkTXpT1GhCcaQTexurkLhrXDP4+TY2CIBvz7RN5IDhMEzdMHh81VVplZQOLXGKWTxq
RuSM08gIi603QIRpgg3ZZHSTv2Uja1XtqVZQyKlqu0ed4vg4Nm8oONc2QvgWvHIEebglmYaz5C5j
joo88NSa9vyejY/tg9wxv7/BwLcSOQPPRy0OhwFqtX4+OCzpOZ+UGzly2YVPcrU7gTxmYzzEb+Vx
Np61I9UjvP5A3qLbEhgTAhOkVRhqPfusvKQWEpnvnaqtRM7qy2jAUBLQHjioZu3IU04/Hqu0/32Q
ciOFaxCDH6+aJpOqmZplOLL0bsLDMylEb0e7Jm7+ksBPV42tiFYUo86d2Qjtsj8b9Guj/XOsxS62
mhshnCH0Wk3TcICQySG5w6orWMVPPLmGHWPETujIgnb03VfSrUTOFMZUT2aFqZVeMRKh9USv9ABJ
UMzMFtUj7CLfRjnOBhpVbZd5hih9Sv0o9waExQn5J1zd41Xc3SmKNzc81OPBnudnb8OmoDFmxDkp
/RoOV0NjYjayKkC8XWVA1mHALYGtlZ8WW6QTqdcViLeW1uSYk27r83jWWn10mrAW7NJeoIz3iV/C
mPVvwj5McNUUTHJEIYey+nigxUgDzWk1EE6jI9mlUiqIIvZX0LQQKhsK4JaLVMp1QLsXVQwHSf4P
zUxhgXjAbOL2dLxT+4v4Sw5fx0mTqcdFGnJMeq13bh3fSsrFLBqHtO8K6YsY7lTVRiiHeonlI2B1
/XmoiOw8/SzgX0QBxP4h3ojjjlRWq6254j0Dnpe5j/VkoTdrBg00872SMGDZzRfDBP/dLZ6LvNGk
dUZLogHeS0bZx3pvogf5He2d9QLMtX4eEPKmI/YikjNIuGZqWAWBilnqLgNGI9Xp2ZKJ83f2wex0
Y/cKiqVbhITocFtXtyLBim3L64/Z6B/LEdi7xex0Iwe3w5l2qKPCYf7cS7PTKqdOxCEksnXudlOY
bYbBKtBFCadLuXRrlMa2eNvEIT5Whq39b859Yw7c7UZS48SaRxyqOimoLSvZameSUf+lBXAQIScd
XdYIIDuU1MJksZp8WvVc+0HAhZkJNBJYuCLLr/cnbZdCVjO2ds+0zEMQu7S2ozkAQcJzh5lS243i
Ha/jsVEofB/gggQ8LvNYx2I9yeVdJr8bRVX6u1tlKRp5niMCbozXejXKVNVEMeDui3/ArmdHb0rc
mRsJnDGUc9wSeWESkPpkbQDJP4bbuaxeM7wTzULcNXFLw9HXZItQvnaoVPX/RefwSk6OW2E/OF26
nscqON6aXX+4EcSd13RZMOAhRTSpSjqg59acgtIKcsW4itAUdixr1ww2srg9qlejB50AZM2S5fRa
6iTkSh8EDnffZ2ykcPtUq12WSy3uHFZpm/fswhae429N7ugBm0VouaqoQYR5od9gYiORO8CTEQ/h
kkGv+Gr1RxBXoswbb+uMxq90RGUWIv143lpNLlKqNNAv+pEtz9eNlHGOpBfML5YYzSVs29s/W7+M
kXBOvyTrZCXMRowKM/uSq2j8OyMkbIE3TmMNzSK02F20i6lfhrNXoh9xyfzIoF4oKsv7wwJSMO0T
inoL3skPdVgVxcQ8buuxCyLehB1MNq1jh9VDsKvBLHij2Q+bUEz2r0i2whsF5aXqjI4C4sH4aXyh
78czcmSurl2awXRms7CPD5pQHjuJG3na0BI0BupY0OcO4tSXPPld45ILNrqtFvUQ79vHi3Ychqy5
stSNBe3yvLKLzrIHYaM+M7Hfj9iLCA461lhqcrOEQvrQfC6VFiSW4z3R5fumM22Upv6TdMu5CtVP
Op1TW29DQSZDpCIHKqTL03bUoGJXmTed1nzPjVzwJCkSwaGIhcRFnc9QUdY/jda7TER0u+9S/l1C
vNm8tokkHkmpMBViktjaetuUFJXPV6oqMHaRHA4t2pa0UowLmIMxkV4YXZv6xbQoeJi4Fxg5+8G8
TaAgGRc29FCgfoUTNHTxWOo1gLCNFO0C4xDZszspvTmBky6tpfVAl/MItvxvrS6nQdlJkSCo3oWS
7dsUdw9XuiWeNQ1vU7i0sikXQ1AEo+XOtUMuVJAWx//kukDmnplsRbK/b462JZerqcRMpNk5IRhW
LU3gpvdm8KBp6eVVj0MPKtdKuywQ0bud7qO3x2n+qS+lB0Zy2l+XP0aP4L03FA1Q3TMcNIxgegdB
ESF6w15rViz5giOANyytbl30spzHJbKnOT6RzBIB5N4qbm2H8zhJlbZrRWA7Bto5v2IOj0vcBrVB
nZ/q/nLFSphFlMUMoo7MlbeVEjcW2Ciuzr1l692pwqgfPbSpAVLrRJDl2FvKrXqckSSmMaKmFbKo
0TlL89Ap9xnoemZRq89eRLeVw21Znq1Z/ByLqMUPc/hB6hwVtCLyxd07y1YK03Zj8lWrdOY64lAb
mR3ldgmfzdxnMdlG78zoRGD1s7OQFI9tyNGGcT4n0tuiRckmFvGhfe6aZskA6SvqnQNWOiZ60xKZ
JOdiYnSnaGELLatKnt2qtKi/kk5E4yTaMc7LRGFcrnUIdNay1ZFiX2swYzUWIIhAFb4MqjCUUEoG
qFJ036ToNotcAfSz43mwNb+1Y62RkZsttJhqvJ2xlDtjCJgN9yc0vWWYkbaxQJ62pBvq3FQqmIL6
nl0omuvlHQkmF2yZmIMmqiEUrR4HFLgh1YvCLppRl9T2rC3f1rAW7JAAIEz2GzZHiqLtqUMWFGBk
NN9Li1xYUT25KIRxVkmYNBQpxKEEbVS9hTvBQcpsvXH1J7gUO/WpW4M7LHZUNItKrvXh2EYEhm5y
oDHVPXhaVggd2rs88dTiaswEV02RXhxAGHXe0m5ikU422oZ6QywBjIsE8JAgSVWNMn7s0vQYRh8b
yz9eo/3v6+j6I/C6oEJ5bQXJWEl1Q2uQFipBRK/mRvD9fZf38n0mf2NlVt7Pa6vAo3eKbt6QJlwe
YnWSHpK+s2TbMDrpVBhT/+VYq/2obBNIcFuPblerBNHVc1FCi8RxCfpUJI5vx+W5PTT2hHfyvVB0
G7pwliBZKyoKKRRNz/MVCwKVwAro5X/onNxzSltJnEkoMq51sQ5J8+3PgDN0i8pnPdDsVWtNhTnx
vXO0Fcg5jGY1ZUnCMFtHj/Jzr8o3qCV35aR5d7xpbE94RN+I4V+Kw8yIJrWCGICeN4bSzbLqbju1
nmbeHUvaM/qtJO7akIYopJRDrOCYXjX9Z1VEr71vfpqKfCZeXAj6oF9b/Zih4Guu8YA6OVOIbuHa
T10Mi8Ng66fRYy/CVOTUd+/71otIfvWSWsokq4PIIX6eQFY5ltM9ZWdAq1sGunu8grsmsZHGreCq
GxPqFyBNTytwTRaoyLsiRIB9u/0qW51YDLABj0FFqFItTCdTuZDU2lOj9J3eWa68Kh/mrLfDWr/J
q+pL1/XOsYI7JgLJBGWuioHZe/yL5DCr0pTKGXXG2bckNxKVtu4s4Kvvc7hYqquqh5jhi8IV85My
rhfjmAaaOQjU2HuRfiWH/Y7NEpbW3IFKDHKSBeytUzCekBnvXNaimV6Ikk6iReNRt8kNEq0QZlXg
pZ0rt1kESRjRsnEoa3Vdm+YhJBSF1yxBPhR2ZpaCyGjvLL1aNA5hk1wZxn4uqKNe9y7F6JwsUO9Z
gS67FIpYTndg75UwDivkCBT5PcZkOgRx+ELdqUJ8VLgpCkn+yqT5rPFI57AdjZw6pf7UF99zETmo
YPf5HDHM2Wz7Ft9HU+h7OcmuwUYqMGfB9vNZYuRw5HVtsVZK9V6fLxvS2Zj2ebxMgv3gW6LKmaS0
QirakerFGcvRLsbUN2gwL4Jsn0gQBwGdNOhGiwG5To7qwl4v7Hn+1i8PpTB5LxLEYQCIq4ZiSSFo
Mo1TTGy1/KCp6BQhD8crxyyVc+BbSybsd2ywxkxnq1kX5BST5FwOCibH3C6ZXUwXHUpBa5wmU7CC
InPg0GBMkBIeI2xVYdS22QYkWR0zFNUYstN+pBaHBiBJVGATkLIon+maO31/GqwfxtzaY/huEo1J
EZ0iDg4quLnCzCBtjr6a8eO4BH+1SXwz1Lr0KGVsYAwSBsZb2o0VX0m5XyQfleWSyOVJmHQWbBLf
IDDp1bSUJRSqWmLLuWdWOVhbzsda7UVcW9vTuFBhlirSzuzUdl5/JXvIVz7ELro4rpszpnpOtmgq
k2Cb+HvTqhcWwf8gz7qfyF08eccKib7PgUNBIotKE74f1u+q8IKo/vH392IrLBjaPsEgA1YPviqp
TSqlIwYEpCD0AOOr96SDzCMT5jz3Ffklh69KCus4NkeQfjpz19jj8DGhp2NNRAK4ULSU+0KdmAAj
O9XlR3n8+Hff5yzLmCZJzhN8P7bOXXcRNoIDKfr97Lq3Qc1ejaZKifD9THkvNV7bPh3//j8cjZcd
4EyJ1NG6xCYzpQflU3Qip/GkfOnc8oZNeol8YcUWW5Df8fJFHgOEjULqkMRty56WMJViBelA7bM5
49KMmzcb/C1iZN4jZtpaMl9vtFj5FJXsKCK3NLLLPjv+cNmuLgembitOaxeYHSkqZfhDaP2iJ+d9
ht5sOxpCT9CispQgG8Uw5i57QRa/54qshHNCozWFWc18az+VjkS+VMvjsZnsw/SLNpzfIfIYZ2YC
Ac3UP1VSebEU2WVLRRGcYNXAwfTaOqKsoWjqgRwrwyRhVl6XOZUBih9WmQF+oWOtBDAHAqPX4qZy
bJVWgjjGfdYWPiV3Q+Nb6owGKbuWvky1a76B6XJjkJbMIQbt60INC8jM5M4jcEMk9ydR7POHS8q/
G4ZywNeaaX3X9CQHbpiYPn9G+tstHLOzNcVmAz4Ze9bxUh5bILjkXsvrk06tF+Yw9FUb7DJD05Jl
CLBKJIODDkXuxlXOoNOKkWHzDRW1+QmtjwtR5xTV7gnbGi0gfn8beUtqE/AxMuNrU/d4xQTIa8k8
QsQkM6QZ0qIiKM/ZCVt0nYFVOHem57FekbAqXLSAHEwYtIg6vcAC5kOwSO+7UNBkyNbnz9hu8QRq
bTbnXc2cVaW8J8qPTH0MLbDfiSrt2MIciHk+1RsXkpJ0ipQQtqYppTulTzEGLxRoRDCrQOk7AUYI
dHq2mY2wsaaL2U7QqVQiOx8u1pq6hubIRJCUFuzN84HeyJF0c9ZS5i/S7KrRv8nN/bG57X/fsixU
6+sqRre9PqCyBFbVTEFkb6DSrUEyYYxEUTZDy9/35UUEZ16ZWsWdlqW4Cl2wsQRV0C+of1QchNjn
SNThsPfoCxx9kca5pGRCvoIN53Ba49R+MgIQz2G4Q2Ocuk9W8HMgtCiNL1hDnuYuW9Ctac5QsCcR
JjI/quqbUPSXTnzFCpKV41wlSGBVcmm39ZMqKiX+g194kcB5n1GWZHXpsGorngcYBWwW5JeT/zN5
9bfrxTmhelV7MC1iveKh/2Qm6h3p3hhnvSjE9mxzbsZoVhM1h0IommifX3J0D8zlTCHxO84+8rwI
4zwQnZtw7GMoJCfJPQbUfQ2NwSES6EXzr6oZPRwfWeFmcf6ITGU6Swl0mxZnZSympRvi2joXgern
Xhk0gsvSH1zSi34cSBhUQ76RJBAI0nSbjVjPAu2+9/QL4uRe5IpesoUacpBBtalv4hIL+sw7z97h
ps+dT++ZfqC5Fyzo7vllBeAgdbHk3wgXq7ShTbMwxzHgABdqcZ1YokBo/8KxEcJtWtwUJdh3IKT3
46tctbUfz5TwQfVp+TQuNhsDXQaiQTr7C7mRyu2c1UtFpLA01IzpNr5xUbC2xsIeHeOJNVKKSLWE
8riNy5KqNmO2lOOTeUv8IZC8+S7/yN6TlpMIR/axfqMdh/XLXC6tbOEgpIobLo6C+kQ0Q1tOAdqm
4bn15r+cdnaaf/NnIAYyZdgKtfg64KlO1i7OG0Tq/VU0X6zK+4oIaiFFIjj0MvpUT6kKEUt1k40f
UvUiErEh72LWRgv2EzYAGTZrOYYdROS5vyiJM9aFm82fhuGiUL4eAxbb9KMF40y/kxOyFBpETW3r
THJ6Lyk/GU1r5ftUoV191WYBZIkWkLN7kq+aFltIH/fhrVQmINy3Z0VUGfsHa3+xBM7aSWOaVh9C
Shc7rIgT01YLe4nQKsqim+lUim6mIrU4g8/BATMOEVZybM4NyiPG+6QXBOvHSuGqzd21qbJU0TSy
3XJoAHo8r70sL/WAVbjnznJ3bBr7d6t/zRDSuKs2WSrUeTRYwjFC4xwbWGu4jWUrF4pXiOvbWWTx
R0uENC7MMfWykY0YutVP6FpBIiE854/VE8u+tOgqTx4F2rHvHcnjIh3QaJZRZOGW0D/NQF/GNxk/
Lk//q1wSPHPupy02a8mhhl7Upl4rWEtZpXZXBjlYLbv0KkKtW3HWVX8g33tFVMSvHJ5urCkHJCSu
lnZkRy362CnB7E434EpDalg9FwPKS0CH5DRwdz5rvJw/Cxb48EBAOActxKjWPkLLNhovi9zuryQ7
d8MzrsvWA72drtB24g6n6JtAqmhbOXQZMpJJGjv3S7D6yWk9FU7oZ2fWsy25oqfe/ejkfyADFTmQ
aWqUM2slbDYlmDSaRXadecf6iCRwqNJOoRRThiqZfJ616+VvIYW/mQ/9PCijifVqXdYC16F5UDsr
gYZoLvIVQUWQwCT4m3nRtQXG0kNYZjm59sVsHKUQODTRSXvG0K3zJKSbOwoZIVqL0w/q8GH+XlaP
/RKQ8saMTqsuucd7JNKKQ5KoNquu14EkKT0lxpUleXko8Jlsmw/A6jna2ig1DV1i4U0UsaLxUNHO
ybNrgvIw4zqF0YXhRRUKTq/A7p5D5o1Amid5YfYQuOSxPa+5nYguzuz4H6nEwcMkWdK6sjiqgwqR
7pe1Z6oy2NT9490RyeEAocbFgg7M5lrto0kxJ+NMwPQqC1yzyAY4JIiyrMmXFlJo1tmlmjjtcovK
FvtYF1EAwBN55H2tNhETo7TPOWJyCd7a07ygEXL1xENGBFbAs3oMWd1WBspJHblwp/gjIQInLPo+
F2GEUpTOK654Tou8w42Vd+W1pL9l9jnqYH+htMpcxsaW5TJJw0xne4OsIxlTO5JvQhEVuMDM+Poy
M566mDyfUKly0sGzhtAO47vQEHSmCgxNZUu6UUZROg2tUViy1TjlyVepRZ2oaNwmOxIHR5PvVDbk
JiERCzNz8lGTvi9z6objhUEmFyUGxxYtWjb29406oHvKmpkZdKXVTl2819A+06J0XQSgomXjUIAm
cjxTVrNiFp8l8lB2KF14C4XrK0PjQMBMajS1mHAES8DYYpqAfmDjDRkTVxkIn2VFKnGhQTFFy5SF
kIYmORYvo38G8wHc7tPkEidFLoblm0RZC4Fp8DVnqIcG/UmGdWTVdGn8Va38YZ7tLkYLjeIf24ZA
Qb7+TI1DWhXMNlBxbi+4i2q9YieZqBdJAEJ8Ddpi5EZVM5Azw4tmeL+IeGlFoM0XoIWWlKp6DD1a
F+T29hSgK81JrsBehddzQ1Bjq4p2iAMIlHYjJY3ZaM6yONJgs6BOOY1+GND3up94yQN1u8+dq/rl
ReTq76SzZHmzw+pHtW/ieUfM5A+ghLA93pzvWG/riSRYXKtWPYpXmK6u7TQMevXUFFdVLNpM0aWV
r1lTwTEpNwMELuVNg7em8GnWvbyd7MbwaZxf9JodaZ/qURAviWyVwxctH83/I+27duRIkmW/KIHU
4jVVidZNNtVLYsgZptY6v/6YN/eyaoLF8rlNYLG7wOyWd0R6WHi4MNO3pkPUqSs3ZTIeJJQIzYib
47zoq2Btgl4P+HNR2/z3dm6RrhVWCjOqeTPUiadm7AZefECdmRBuy3nrwC87w8Tg/9BxiqEqoLsO
CIGrnXZ4wxE/MyaEzkakG20Xw9jW7fs6jPHv7PGj3/jFBc9sCAfCbqqpXUx4xBAqkPCtd1vsVje6
SyLwRHHM5k24HRR8XhqbFcJiWJR5NwZU45K8JALJERlc93rHXKEXXe9sfcIV2rdlZL1GBMtwnOqj
be2biXl+cCYE71bHNrMXG1s4DqrXTbG/lJAbyXIG8C8j5dlShAu0rtsKOpKwMx+RVt33u/yu+lhA
l6E/1A8a17rCHSbhAp3noumdAd+pgbKh87FIP/yRc4sjk3bfzYU9ExTRs6AAQ1iw4T+uG6Gv+6t3
Q8JOlUEUbokib6WSqItG/TApRLyW8UayJ7TfHNhE8W++zU9D4s1f1pPU1xvCjQ7NUYpf+OVOP0zH
/tDtYl99vr6qy+UD6Hj/b1ni3W+bC5oeFlhLhp2JWVAqFHelKz9oT3IImSWv8tiA6vK5Pdmkf352
VzkxGPirATYnAAUmAEOcW6icUCsJRAiZMgK7QgH6Yr1tF2PDhyPScPJ1KQAVSwNnp+Hndd/fxB+v
b+plfz+tTwDCBDrmg6wgbmsxRQSuKJ35/cu1yLOPJgCfUqWIs6lzsw9IkbXwDUQ4yDOu/gwvgRSI
ygQ7lyt3ZxYF7JONaVT0BptYfFrCDuMwGDTbJ02g7OxPRNaArLjlcs0s3D4KaFhtm5VqFZYpK8d8
OjTNmwD99J0EFCwLedYnEId5Y3M/m7ezdFw4ai32NAvYp2vTgGoCbRz0gesnaq1O/iJtSDpZ21uC
o9NXElvUuyqNkfzGhsXVjZaGlfw06ZwnXL7lf26a2JUuo7zfR7Sgzm/QL175iZ/eRbcLJA2HXfXC
BS7c8RX706NWtxaTAGp5yFI3v5fc3pv2qe7LKL5TLgY8lFzt/fI1fFqjABlZI7erRe1niRTmnZdl
+8z4s+tEFzCirkaiZYGJUt1V2X27BGoxuobEyvhwaxGwYtC3aDJl7N94HIPQPra7UJfcdnbzAzIA
nvw1ecm/Xsc/5qrUBbCoilGdOzpX9XowHfuY6IlnWcV9Hb+lMezM3wWA6PTBnJUEawPP5V6u+70u
caLl3FoEjDAx/7OMLUyUYMBpVC+Vv5v155GrRHOQLg6+oinD1KUOdpJD/teKY4WGPZCOPLWH6T73
nQNLvMacY3HstUq3duosfCR5F9//uBaLm/x28/QwB1cnNz1z+b14+laG8KJSJqVPIhn21J0SEh2p
BB212ymww+RYcvJL9OGvBGuGEGEUi163hg1jWh/U2n0/vcTjXTMULkTQmIPMAZTI89tAhqlWa9z2
yWEMsvK1FmYFVYFcjT/e0mSI5bN8ybSAawsU4GOdq15WKQJAjwmakaCNcbPtig96mKGaVAfXz/Nv
nNMC14EDeUJZlL9L0OqxOpTYJWJXaLGHUJZ9mDzFUxA/GQc2ZLt86E72hEPnLOYGrgOsrg2Sw0zV
MkhU119e1WXu/ldIRdGMY625DJUns8JdXatgetg0mE3Bhrp2D7H8aHGj2Zdjmv9n4xcOUZTeN92h
F94wBFrysWsZSLy+hl/oQvOhc1aD0uN9H27DY9w8zP1biov6aQnC4ZqgwNraI7ZJTR3PTAsvk5GH
NTlKK26nhEvYLPTcMKhPwVlDjD81zofrXs3tlHCEzG3sp1LCMsoOIgv/QMLYnr5dN/GbsPm0VfQ3
nL10Iisu+oGKCKTZt947X+NgcNPD5s2H4l5Futrxt7+v2+S2Tbh8i1lb7cXEsszqZrb/mbjH9m/w
7rQm4dKN9HTqdMo0TmExuUbY72xpp93T+02+Sf5JQ+sx/3h9TQwAQebz3/uo6nKK2/EVgFbSPgxL
T/+79Wn8IA+Tl43x8Ov4o4jN+po2Z/1EJVM9Csxp72xP2uLO41scEFpgrxIcKoTI/r0oqQFveysn
sDK9GGmYqe+rZM9s3MV74syG4A32KtWTGsOGo6KTiUatJIidu9YdXbx5yHZ4XowqzuwJzmGuWuNo
Pbpknb2+o6iC2DTiW5KsAJd/+AY2DUiqnbZQ8AvbrBO1rbE8ed1nya42vo4SU3C+eJ7OTAiXgl20
XWRmWNGCzJjzmLCBEf2Nv1zlJwNi9ipRFHD92DCg7ubA8Iv+B7HqrtobX4bv4Cj0OtBLDxg5ZHtH
ma8lUoFJyqAnA1KOnvIgJx71ZpW7WXMtJLg8aVeGhuSyNpn9FOnAkkl2GrmHTfWpXyEaR0OO1r30
l3E3Oq52rNEjOzs+cwwouLy2x8Jd0ic1iMFAkIsAhqT30qCQXd0ffTPsdhGXJ+ZWSP/8DPTbamnt
rMQHxclzZ2vXcWynF2+uM48RgCOSl1SZY2zhPL6U+WFCJ8TM1Ysvw/yZEQE5HNsanYnQqflkPr12
JfqTO7Z+h2lUyMfv2/3CoC63bwJ2NLY5btaCfVvV96P5YtVcbyADhpaAFsuQdpj1wZIWtErD8cqd
fdsEQ5C+39BoyfaBc6dLQA6pAu1uF2M91rv0uQmjR9sfmh2FzZBhP4yZZ/6h54myWygaxEY6k+cl
AR6q48BmE5gttIVX3Drkbd9KMbYwXKjTHJz0h/RQHpD8gSw619rIOLotRJpxnW9Jl+KDwdFj5WDr
X6eUYcJgnM4WkKHaNGiKzDAhdfsUfUQ1J2DIGRDQoHByKZ5tGDC0f8r4GZoz17GN2yMBDFq7U/US
XLZe0++X7Mma/XX4s4NpC1CAG6qtR0gzezrK6uVjyimr0f//CjrbwsEHcUw9lQod/P5rHO3Hxc2b
B8UKrm8Uh2i2cPwr+FKzNHQ6PqVfweqEnkX0cpReZblK4yX3b27sOqGoSBZRmI6BMjm2LhuOZf0i
c7ROCrN3IktE0RZdZk64C/S7CY2lJIQHuWnjnmC6CJBjjoLuhb3E6Ytc+WKOAAOb5bRztGBZUzgH
CPNQw5ElV36sDBdyNl7tY6qxhmCYxM7pcusVICGqc0nROnzEJJEDK3pI6+cmGfZ1fWC8hTlX4oRL
r2SbPQ/k9IhjZUwhG6Gyt/0oAQlY84GYCgo2f89ghSNiBYSp6wyq656tQP36obO4G5CJgxwBLCpo
qWLSAAY097XnwE2P6oGm3pvdm3LoJ88XySXSdpOqpYIpCxrU9W1n3mgcaxr3iQTcWOJSs2qdDnQX
jMt9K/uVye0Yc+E5AmiAgQAEyhQz6E+Lb4Xb3nxff1swhk6B6vCmSvnZpgkhg2pCr9AZsCKzv83G
v0fr6bpXX98xQ5xraU0HWqaQkPO29IuuHJbOcjub2bLrTmyI0yyQrhvtggJ8yfhmVI8VV7W7XFL7
uUmGOMBSJvksoc+LmhfM4/CONOmTD+UBMZwv+db76zvGrUaID5RiUWToqWM10QDKtN5NmvDPLAiH
3smiOK/puWDYL7P1EnNzzdwKhDNvRHMX1RRW51Cxre9XTuv1cnLm7HsQZJ+9d7QqlY2ixgdfZYyC
1PfzLj6OGWoXReHKYfmZ53Th3Fg4+PqkoppgkhvX71UFrcyNW3HTc9cvGkNMOckrRO03OopZ/YBH
XNIcNvlO/7PQxxAzTSimymtPiG8Y28MCsryhXDxZB6VzxjFaMpsmDqAYkmUtRQ5TXX/s28cyl92W
q9gzMZYhDp7kZZMZpUkAZmEakNiqc2jE5FAr8srb2W8fZX4ClvlSr3hx5n9x1Mt6TTdN+338nt9n
j+Aw8zC7/918B6q5yDXBke0cuBwhB0Ovx+LcrLOkukwOou7oLkVZBLX99eFH/x63sdzHE0AikqcI
pL5YY1J9Xsbjkkf8oAi7IgEp0N7RqSNxOMxlQPwHUrDt7HfNhwXImvpcEHl5SbqsY3pYhW6FgKxm
O0aLSUSuff4xU/7qlLtFZx4ul4uOxsmGsG3bVtVz/cqA4FvfqOhY3GiYqlTdasct57IXnkwJm6cP
g2KC+Qkv4/5Y5sGst/40+nLeetevC3ZNAtw2tZpMDRHsltVuyTK/jUNbRphV3Qz5nQpR2OV5lTx1
Xt3rhrnvJYCurYKcDILbqI7FISj83Fpxi2FijFx+WJx2UQi3dGPs0lWHkVH/lMj3ktp5q3NnS38N
b5zxOXMOIdiCnrcs2UQhUdxSRTo+ZtV+OtL5nfeZFXCJ5MsDcyd7YneOHY2SWuQ0qX9o72kMNj0g
FeSpey7zxHwpsUVHSaJ+NAds4lreyCB6HTZ3nv7+I28Q23L6ocVV0sCGY+2jaW/Fd0XMpGa4ZQgA
EclqlRcz4AgXyoMZ5yEYYHbNwGmacWYEjEjGpJli4tkwt0A3Olcx/MZ5E4Xw2benP+LsspANW5Z6
YpOuto+aZrtGwrHv/ga9fx4dsevGWpeoXImfVN4hk+8XD9NefqT5g2HXyy7XxMnAnS6gQWPqozRr
WFCevxttv9W/WcuzDXne6272m4DitCoBEOx0m5eJ7qSkdkekGogQPr9bnrQn64kaRguPSzrS9/41
t3GyKMDCYNdWlBB5UqmBf/fQzPvrS2J+X2y82RI5g8QiVqTGd3PyWKhMwYrxZ7HRxjDBV106+DJj
9ahXwQjhH4t7ef8m7fRzk8QGGylNVvSvwchrR0jqohEwTPxKCZo90VpJUPBKfUdy06/XN4+7/cRu
m16VOzsm3JlB5+JRTsYJoHZYHqiVt5iZy/Z1Au+KMxgCOERVpiuRBXPyEbbcOJC8nojNUUaiPhjH
U+RdeQAv4mH6HL0kO+ib+v8lWOKcRsCPRI61ZY7xd+TL3eLcz8rL9X3lfl8IKqAIVM39hN+3q5st
+9SOXCRGYH1tIwW8UM1x7eseBqgTAqw/YXSwfSrBEQVP7HOdsEwcYQiwEeW9jUlRHGJN/7asf6fN
E3QV4/RWXj5c3zgOdg0BLupOHZKOiPVtmg6swmVfIBWLBBE5pKrvuGcch4gi05qcTn1ex1jauqu/
UxlLuo9u60/UVbIF2fGPAVGchUKjoCTl9Oky7S9n87romdlCxvlM9d+XY98mveoUQET9zu5A5aW4
9Uu3357WsPqLND+yHfd4YzDSFEILBVzedkexbCWruzZWjlla+tPGckXTX37F600BPhDvWeXc0MrA
mgnAeFg1ND0u0ACsduUN28DGXMpiR0k5yKbRFVjW2t+a8T9V9ikfD+3AXcrM4TIFsGg7+OBAahWp
dNsVt47+kPX3RdW7CrRn/9A3BNzQki0dow07WM4Yk1O9xMu/lF72ta5d+ZPsdzs7Ztu/2SMmoIe0
Kva2UFFlPEYoq9Cn0z463iIHOsaMX8MO9kZlANIUcKQdUE/JoITsSfvcRFuVsu9utqfq++hn+zwc
b7ieKuYIiG0nRZMNyURhQgV2bvVd1dxb2Vfm410uN/yMEsT+knEZx7KkqNcYvOpA72/tWQYJGxoI
+N4jxivFxpJtWO3JIPpGqd436kfd6dwBTDwQbG0KrjeR8xBLAJB8ifR1i5D80e+KxJ9uUXcDi3AJ
ccov0TskGPbZC1u8YcBE1J0bt042Unobz95pYLRwrf80MMquUIg46k3FfU3aFxhDW714X0EHebvP
b5WjtpN2NIvGgTIXVIqyc2k8G3NBQQ5iOxx1VBV9K/PwiGn9BYPTRFw63qyl68jhdUdlcNMSQGaa
SrNuKSRvrXy/QjI+XsFl1MQ7ZHGY6Pw32fLTmRCwpYqsCXPjWOQUSg8Q0N7l6O/SdooXQxAxDrns
PxefWAKuaOsAvgyKYMfjjz7/fJdZbuFuaN6GXjd7MhgcE3tQhmpJGkvGXv6omaZH9IhurgncJHvm
PZdWYYIHsSMlL9RWrYgXNso+Ftl+sP0/8g2xB0XbUC5LqUfOkf+JpKBUe1fqwobjYOD8QmxEyQd5
iG16UMu7tEBf3LiLA/VRejEfiClt3nMZZdagEJvUidRHUQWDS1jeU54ehFSN+82EROtr5x+XMbh8
4Vi6bTiy4WCK9t9RXhVt2zJQz4BpwCV63bdzr4oHLmDgzBCKnmVakDIaW2NFbUh5sNzNT9CaQLk2
DOveSjvVbTzpwKV+f/MoPS1NuA20NRpTQ8PSPqyoehCj3hi2B+RdmNTB5SvuZEf4ZFa7FdnUYm2J
Vj5tVevqU+1PTuqqWX7TDhtj7jIsnswJV8DSmCMmZ2HOLiLXSd5n6JFfoeNlvKkqfbIjxJNqaqI/
M6dPpmcuxELqBgoDBfcC5RxDAHk9N8fUqWGl+TQGFEi2d+ZBfqc8U0xH2ARZPI7FhdtBAeyzyOyz
BvJemGCtXcM8Gta7qmBlJi9D4Gn/BIgH0zdoPg2szLCOWf+s8blFZu/E2qFim7GmWViH+tRAQTp5
UDPX9MdP7W3syW78oN9LezYi5owKgNFt45zpBYwa71DfsI+9t7mRbwR5H6DJKMgC4/O6Z7nTL0dZ
Pzfz9T49w4+hqcZOGXGWV+MVhal62cWuBl5pzHaFEtMt8Zv7+WRPwI4hG61pk7DKIdSP220VOvfr
g3Wnw5o2s2lbbk8FBGniWI5zcsg4+tjaQW7uFS28fmEyIPULo52VpXlKIwczCGf1qHYV/Z/CiXe5
+miqDEJxyxGQY0saZ7NTeP4sf16y52nc3KVgJp45GwJuNFbXlFmC9RTzu8h4TLKP28BwFDAH+JVe
9Mzn8l5Pm9nCMrrkWcnuNI7ckluCABBDpgyVjvDCa7RvphFqRerGvX/9szNrECnsjElTJqekNcS7
rP7mJB/+7PcFNJDStqsL2qNBvdUq8D8G13+f2SORvC6zsspW6G6VoXeDzImefTE5xarfvHB+HnaR
vG6R1DR2aBGf+kA/mt4GSanu69QE82e6hbQgwbD0PTdDz30a+udn7qUlrazrOg59Fd2V8vf0bV1l
p1XR1p79/iJrmSNTj1QyYN772QAL7Pj++tfhYFIVTrqiGXG+UffK8qAeScwg8jFk+31FHx6vLMpa
E868npllHy/YMYiaYKCXmIXMW2Mn+xivfSPTv3HaPyFK0B09q50EXiHt9SNRsDjoIyG26Tx0fC4k
4YJVkcjGSKYM3OqEz57sURy07dWDBQm7dc+dKcbxRCqbdDW7tKLOHKX7aHd+m73JK0zZURXbcixD
TJpp1GrU02VNnWdEQkx8UzbYNUi3jA0NLt5sJ2tiysywTMWJNyR9KD8hB8aepokaEF0l0C7wwKZw
TPagQtlxRFcXoenMrgB9o9lPfUUzCl3zvio+berxjU18ZzaEZ1ODft1SJXmLOih0UJ7+b1RQ9rTC
t0CgB+fomacatywh8lHqQe3aAS/raD3Y9XNffS5mzkEuZiPOlkUeegZNVlHPpm5hWY3il61HVbtX
PfvCi0eklFSAB/cavOj0ZyYFNOx7iHY4BUyOoBmKOtntqufrYMhZELBQ3qJM30ps3Ky+b8fPA/tU
uhgDny1BgL9OkzNNo8mlNlggfIhinZ98Vb4YO9WX9wvX9MwdKwH+umI1FYOmllb1s1n8pVl+jjoC
eBVcdnT9MrCfrUyIhCxrUzfMSFH2TYMO07KvxpByizUoL5CLmJo/83ExG2ZYsibZdKyksQgw7Ith
9gdFYqLgVzbiX8pMp1WJObAi66y4zuAQ0n6owURpes27OGg+LjHGMTQwsieB/EnDSy0JomBkh8IY
fxRTZNEq5an2GpqhtisHxFhmBd9AVLqDUs1h5AnEmFMt5srUzS5zlYA4uR0DYr9AMOD14eivuKD/
QzjA2RNQpEn6Wlspx1iuqGP8TzFwc7MEzQCKR9OQ+tvyqGffVICRecmHfOzwTeUnoLFn7OPjPO67
YParIEEU4sy766hyOSF4ZlGAlbw3DBAWYFfH4/CpA9FtDfpU5csrgSrkTrlMOP3cNacVQCZNc2Pc
aE7AQodK1fuLJnvO6PfcG5HzTgFe5Bx1Lpv6u8YSKnX2O3TDMRvHXGTikNdaLtvUyti4PiA+Ozyu
MJIQ3U4gmDuCkxhBHMf/wlh05H9fa1Wj5s5IMwPFcmOPhwQKQxwVJecO4oxXIllaXq/YN/3LhHFZ
bY/Z8Mw17oghqAzbr9wsP2uQbqWzuzpRtFqOaiyq89E1m+LakYJWcxWoTJI0SRS73DZy14E45JW0
SpSCdZsiui0EkR56mIznMaT6lvXITUSx1gQYcdpxSWSac5xCqqfFx9xz/qLKCMXeLceBxJoTEKTL
p6naHCyuLXyidkzRvFTO+IIk9dKwDdDMORMHvqAwlKom9cNPkq+qt/GbXrEnePqFhKgw1lqLEAWb
EACU5i89J4XOHSoBKFZdT4eWYkVrOKb6o40idc20tLLfRIg/2jirklmFDeqbM716N85eE0yBGa57
MCiyj73rN5cpDnyVyormewf2IPH8Q+tH6jzEpYv3w+uW2ZWfGTikc/p7YDfFQk/ebna0UMxDfc40
kKpqqN+SGlS1k2WP4xy5fo+Y4jjYmihWrlKPTRbj7bfu1C7xZ9Ur1k9/uC7a6zN8ihXJHqYe69Le
Df5w6HfR34XlLkc5pOdRWvuMvev+aIq6wfkQq9Wawl7n99+JZ8d5thy/2Q8B+l68tHKJp23IuNuM
208BNjDV0hu1iXOWHRBMUtq99ax754X0pttXmSiUcUsX1ZLr673+DDBFGSMlH1V7pWdArxwSVFmt
+rOlx4FsJG5kf75ui47yNRcVYo8ympKph+AP9Db+NlTXmb4kUQhJmVb/gHCBWRid6WvGBFwZzEYr
mhUL03f0FYc9pXY6duD2Ov4CKP/tntFUWmZBnVJRtp+Nxyw5XN8zBrtMsQg0yrFq6vSBEB9STxSI
W+TP6S01mEuY9f5Da0LSw0pLuzWp+/9H61x8bGpwj7QHOmtd5iqMRzC797r4s8NdbM3kmCTQm5bf
S/SUWewjTb3uBq/hz5mFodM26IfSubpdQjVQ9pK37YwdBuMwtvqmYvvPy9J87e45M6ZBoFFaJXwr
KZVdc97n2gx9+g/MN+I2TYCK0UrnpiL6pR5z/xgZk+9ajxhu1zgwoeZJjb3S+z+0SfB1tjKrrdsl
mrAyesETh0vV7vrPIOyjp5iBl66aeU3FVOm4hQp4sWHQL9d0eIcSpwd1tXZ2Y3rMwhi4/6UIBIV4
09ZgQ3sg9YoqpI4M04ei23fw3JKTcNJ8DOK+phXOtnLqVlXKCTE2+2A5z5rzXoZwRNHeTs7fzOLo
tF7BQLE6pJWbCppxmLLAE4PkYr0z7msH48EUFHBtEsxLwlQF7IidtWlq4uyawrp9HRIY9k1gPK2f
zFC9cXy2l4Y522LxaOzGTpuIwys5pH9RaCB58qEAz/MA0jM2D80EdWIVyTK3dMgpEGmDIX1tFQWp
m+MXCSjAQb4RVrtB+kPw/0UOqUp03SDylO41x5MHUtDc0EupRGrAYY4b+wEFYIk1O3I2Cn2iIkjv
nTAL9cf1MT60qUu5Oh4vL7c7mrpmWLahGY4mnHDkBJMspempSvFVcHNTlod46TOvLLwatw4I7NCI
fv1YXIaVk1EhMjDSbdicmlr51/gwle0+VnL/uonLqHIyIUQF26JlY5rAhF4/NsZdhwaOhXvUXPbH
nzbEwcZaX5V8oWGL5KDSmAxutl5Dyx9mBVzVlQ4RVzm4XEc9fS1xwjHXFNlcaOhi9sbVJZ5BaKYe
bIxBbCCuo+ZU7bDecCqUnJOIQ4/6PGvqmoPqd/bMJ/mH4Xxn4zn6JXLV2xLqU1zXL+MiuvDomBKp
zCoZezvWH4b+3nnbOPHZVtIfcHYJpKrSl2aMNdkmRO8pJW6AMhkpcQPQxdVGfnOwT64iHOxoAcON
LmE5reESH2X7gp5DXN7mg/WdmvO0x55LT3M7KAYMSjsV+QSTjfxoyMdlDv7ohImTkCkU1ReLkKON
D536gKenVX+5boL1dxEo1irPa9q2MdvbOycE50mQIVm1PDVB0uJjxR4F4X/s8AJ62GO0mukAu/Zd
8V7ztX3md3t7gAoiha3g3NzxDcSX79KfLiLOR2bVtg4bgSJkl2yMN9VeqrvJVw3O8coO2WR/9gHF
gUlLTmtlLnECtL4KLMyZmmPr2XrOBXgMTIozk4oza/HrTNp4LA6EWZE/Pyo7E7rAIKjwS6bTnEF+
cVKyTcwosWgfzfKmXxES3I4Gc3/R5/81qjt9KgE7IMA0zNur9jzWo+yH/RwSoyaX4bksr3zCKENA
jQWSO8ZUYSnomsGANnLsxUPiy5lroROQBi7XG8zRu7I733CIxe2igB46NEKkUYHpeLvrzMBUPvYT
02BGP3FtF4XQYxy1Wi9WmJgHqWp80MHkEH9apdk3y0R7qm3DYrQtGUgU5x0y3SoSaM0iKFCeyuVo
Toxf/CZV8NMxRKZNYszVNo2WhB6Tze/dDdRpA0ZVaPCNC/eZTyROOBSyFMkb8TiQJKxWfqoShMHN
y3UIZoyIhdw4W6ZJXWhFI94uQx1m+uynxsDE2cyXESu5Stnrc0dAv0VDYDVaaKRGcH0ljLuJ1Vq5
t7pEIhONuY9qb0G0q25+NPx93Qx31YtF2nGd/jeCS+NK619m65KuvfmuaVFAQjnneeP4+7nNo39+
FspIkuxgXBBAbqEgliqm65ifri+KjuKVo2qTl5xZKBVVtebXaDoy4GOLO+iRW8etW4ONMO5q97o5
bkEC+IC6RldGmvjqQHQ4N25qlIwF9isJ4DONEMdyOgppj+kz8bkiyfuJalI0olewsqaXu89MCElo
tmrpmizsYNoVRbmSzgn1Tlmv6dD5W7L/L/Nkl3fvZErYvSVbet0kNSRFvW2ad5bCXLDc7wtb1+a2
PWQkYwYpB9N80Tml4998m9MChKivHnoj1kh7Rn2yd0iI77NQe1YMvKuIsFH5zFGRX0aGkz0h2iu0
bcqtDPbWFM1s/R6SH6HW3KzO++tufRlLf9oRE8lJuslDV0GdRbJz1Pu1/Sg773N5/rNbTuQAcPQh
0VJ6ltYFAvP3PVvM4wI6Yb/i1My1iAyoT1tooG+zRNX/tY8XSZgk4EKRy5/n56UqDv43dtcpig5z
ffyAaZwo8vP42epZfsXLubqTHSF7NlTpPOsUOCaH7jC8Q99J4zrGa+IFVFMOExZzq6LnwBmkjtWy
KjrFIvIC+qUF7/eu96vWvmmNYn/d77iw5Jex/2r8n0esR3p80uylspPDGB1S8dv4zU5Bqzj736Tp
lNiULGiS50l/aJ0Hw2Bmmi4j0OlLiWBaJyPoNrF3KFos3TNuvD/cMAFCKysau6KEge1hQHagCu3D
+rCA44Tympx/c6sR8BTtvWVdq7jtauXY17c51418GXZOuyXA6aTpaRdbWEyr1q6jeFk0u9bEgA5n
RMAEvcewRUWMcxOa/TaMzUWfEu0z81mYnRIbka0pL1uk7n+E16+jbDvreYJc2BHZUTzLF43VYvzN
ZfRz98RZ/qLJMRBNqQDpRlFcTIxCS2RyG8tt/eihP2DifXd9lcxOivP88zosa5nh/IzrfkPvyvJg
vbHmcloUIfwZ+HR9XigZ+ffy0EeBjSaZLEzvxs/qOwDeDC/HcNsba3Mno/R1z4wOVa0NHSWMivZJ
ye+y4TblOFk5BxGAwezWuJ507J21hp31buEoWxjQFif1M1O3t4mO0tZk/jBl7to6vq7WEMxhIu7X
cbF/hdyaqePnQMBq2fgvIg/rWrSx6cjgAVy+zYU73rcekTDpKB05X8B1fwtmiR3XmvjL9sGmpepQ
51JlBwSVAhLJc9l1dVxB+VG9T6VjPzG4/YtrC78vIFEtVb2RD/h9a2zDuOh8fZNTd5wbBowIbMS9
O1+HAEbpYGuSNcJOohe1WxYQXKkyA03BW+7FibXTHenOzFQ/sTo2RX9xDzVoxamKYVqQTvu3l8uT
PUKIDNpabRA/E0YVoUkJG2Ibb9+lYeyzXDEUKojLtS3F1i3Zhri1WPaL7CRtqrLpvO2bEoKF+Cn3
pqP1RB26uK3+vg5Pl9Z3bkyIWyLVkq3NgbGxfx6b22j9eP33L/nI+e8L+we217bpxhZ+3+01J9Tq
x3YK/8wELfEMiBa9APlhhyUU0/CurMHrEZkvTW1yYRf9qde+i4BGY7qoZSLV5ApbqHtVqEB1BZ3p
+SOqexjU2biJgl9fmThg55snxC1DL+HZFGNl+rq3zCP20derl2b5xxpCtXm/LSCa+tSNMhcv/YKL
gl0BOKakSdS4xUrRbQFmlj5oTTeB3FC661Zv8TLQmqAPH9x44cb1bXH+ImBKnGhRm5pY8mqGc/9g
NnvVYvzl1xhAWJ6AJwmle7ORtnWX39Po07K3AvkhP2T31MK6/H9PT/zbnjg/Jvdr7OQp7JnOY5P6
Sf1BYkOAX147rzYM1UYuwkKHhbCmpkssfTFxztajEuo0EbIfb6kU9R+Ezy9/o5+2xLZtVLTT2d5g
S4pCovABef2++igflqPuuD8YYHjFjF9fPf9eodjIXRlyl4warGYHqqeAoO5m9Kk1ocGrhwuyycN/
Oeu2AY4PBzke/OvfmJLNVorZp6HzIuOm1+pd2jSuorZBujzIHVN4vgjBZ7YE/BonKzeyEramSQ9S
S7kzVYvDrot3ypkNAbtqJXNSiKThqqbGFQ2yvMazFShfintzv7KkLBcd5MyagFt6vGbdjOSIp2Q9
RClvYhPtwerhOuxfBKkzIwJItWtkdcMII8X6zkoetubvdj2gTey6ldeWnmueIABSOY6Oo3cw8+km
Wr36e3FYIYT7OoCX7uR3GWpsjpuk4D2i1/ffT9fNX4wb7bNVCud6sUYrKqSeoHgOSDQ8CxvZRSsy
CdQQ11L7sZHct0HWT7O22HDtDDXUeGryF+XDmO9y65DnDAxfd3tb7K9uikFtdK3rvCoF8agahxVL
B3rdD22xp7pLp7RdTJgoCxDgRmjAPeS26v3RJ7JlAStyaYI0BVmZwg6NPb4OJVk/S1zzQFW96ii/
X2IvZd9fl6+xs28k4EYXT4iCFbjGekwSH6MYmAk1/W311lANi2C+4Tq2uC8mgEi/gvYoiehY2zO4
e0AF0zIdU9wHE4BDW+t4VjUsaYNg+HozTh+dhEHby/fI2bYJuFE4bdqYFVbR1C7Y5eP9iAp2Cr6E
4I35ILq3zuwJADINSDesK+wNY+tW8+0aMwn860Boix3TzZLPbevA/0Dz627ZQzxEnm6+zBJHicJ8
/18S3vZQdOWArxObN7N1azgBc5IuBjGnrXqNh88iecyHr6DOh4E2it/L43bEdf+CjE0ImPeltjpW
kuG40HDbD4od4n/EQBLjfq+uc2a/jJy2mzJ8qjY/JupfkXarVoz7cSYEsGiVTS5Vuuwj/X2X35n9
fpa/MttIHvX7K8sWu6bbQh7sCMkZT4uOegIqL6lG+F74w956yQ/W9xpstKRpQ80vPL8A446vN9rZ
Jq5aVndJjY9YtU/b9pxWnzEOOaRMt8FvLkakTKA9hzeySOdr9WtiGXSsJkwm5ohDzWOOypLpO43X
Drv0kB9kn0/n/QY+TnYp0jpbniMNqRY3Y4fKX3MgDVbzMb2lYcJuZ95zYehvMP5kTXCXBtnREm+V
DuRRK/imW4xa2Y85GpeUwPz4H3IPNHH5q+uc7Al3SlVVRQfqOXy8W3oYlTs0q4IB7j88Ii5HpCdL
dFD+j7Qra3Jbx7m/SFWidr1KsmW73fuS7ryosky077t+/XfYd77bClvXmMk8pSpdpWOQIAASwMFq
HVtTUuccBcfI2KIEkXeUoPrXkWaMkkBXEJnG2F5JG/OpFRtvGrrIF2LkVa72M6yk4uNMcLwIpRxN
g6JH3sZie4x4HXs3h+Ja2qpq2EjP4gVJEySUWBBk2gQJk+MEAj8w4R7mvbaXySfmLbuMSwpAdMuw
1XfRV0vZDWZj2fmI+2X/YFqPlkHYrM+FS3BhawBBK0yJNeaIKMedtN3QO3PjGCcFQxpzX9/xNErz
S28dUBkX37h4VHpoy5yt0YV1LFVU4dQz0Ev9de5uC9wpUvNGMzW3mp4T0JxeNp9bFnoNJ8Qg5QKm
8IHD2dVTUjyN4LJani5DbJnINYQQgrCKqaZVAqJRXmQMZmd3KMd1Byr18LnQV9g3IfRo1bbrlhE4
eDZtMydSQAXHOxkNz8y8CglfhImZTxmtTXXUZN0wdEM2DbH4p0tNlXWjDMtshaqDOkjbKSSy4HfL
UtkrFMEOy4FuJWyc+XlGve9pOPzoPcQFZFnW5iOcrWl4RNdVDe2Lwg0M7dxpLKkQR/NL9IFOh36v
ngJU6VVuS0Ry/FOfLMYHlFgzaizmoFYMUJhj8DC0gVPpGF2FGa912LpT2FynzDrXlvx8WR03beNK
RLF0tEGSx25LBi/joGzir5pODD7rESPwmBjjCL3LiJtnbCWosHkBK7U05ipSzF+6eJ8Gt4yaT7Kt
/CsMwXWqfTbWcgGhpvjMX6kGcIlYXtvuwufil40Svuo62P1vYgl2sovDTpd7iNVWkV/XhZ8aR7qe
ZstzrneLL+7K3Kegi8LdD4LZunFXtMdpZNdyZXpDjY3K0VRiocdVr99YplxX6CS2Gurwbdqv1dIK
JjKxIFud4he0+eOg3nbL0bJAqEOpJSWoYCYTOZui2MZydp7pFHfcY6d4fl5c+SwfqPLLbXcNr6Hy
JJ2mMQENHfNta6GoywXBr9NG971xrdk3zMTLEpgAmQ8RjZTIbPFvfj7wH5iCgZYtXHnShhuxLHIy
7bmNW7dId8w8RhOhm9t79gElmLFyksM5SzkUp78tv7T5SQZVkKkVf3S2/wYSe+RaLZhG3HgRxCUH
prlN8ihRjo2QRcyQLUmXF9E08YRg6wTgcpJLdwy/dwkVwvGjdGF/xIa40rBazLIFkP047lon3U0y
OFH8O1N/H59gHrUHkl5jE5PniTXNQh2mON97wURQHU2GsFuv01u7awYHjB7ecGXuUt82OdvXuXyk
tH/T86xABe2oQCrT6+WCiCT0CzVzmmU/xndTU7o1y9DXtSsVQh83o4QPRDGJMHRloiYT1KRkReoM
FpiF4yw9XjbI75rwaQNXKEIRmKLEbTZpQNFvFRfrCCqHf0/u8dhV7hresOv33ct0U9zoLkJXAv9z
xwuPwFb4gqOblmSRrOzdhOngo3viLASBF/raLadbSFHsj7L/cE+S0GyekBWu4PzmuhzNimE//3o2
jsASPbSu+dDu0Xv4F9fTpLvjQXm4vODbVnQFLLjAWm16dbSw4F2DgbZuGhtOPqbOYur7MAUh/PRY
pS/Vn7mKFSw/VCufGNazEcwqDk1xbo78kTz1wfGASzm/ShKbSq0t//sKSyuTUM9rrG2HsHppUf55
o5v3VfH98lISdkCs3lC0ZWCpCZEs9pSPT3VwLSXEIwolieB+mKJFtc5dnhFeV9nohLoB7rivoUS4
BOqsC9ZFD4O+zmKsGBu+MONr279eXirimH1KV2itZQ2lwbXuB8+SFF753Pp4vIid5Eb2ZAxx09/C
PVmpsem+/9a6TymMDmcM/huw6UtoOObr4pWnhbeNeiCxHz3dTXbtgasg1Vl8WTc+JTbkxWyGpoFZ
UeGAMFHSeu6ox9jLe/Ypq6EuVmrPMSDG6asyHnPt1+U9o77P/746RbEkN33cQCfs3leke4tiG92+
1Kw2RzAJQRFbQZAAIDmWhoPJTh5vNOxB5O0a+2QnIXN2WSKuxf/sayyR+SWdTVtH8TlWbLlt9JNa
3jbVaZl7Z6wOuX4VUDTMlBIIAWsiWzq4CICnznd9dJqKG3MkTN3ma+eH/8IA3t93SZoMbSptaLjJ
HD5LOfCWh8ypwZbCu4Qpt0XphGAnVJuBtz4AWjWc6vpp1vzLO7T5aLwSR8xghKqdxIWCJRv2xbE7
Fk9wjC6G8yTfu8YB66KT3yYGrKFD4F42tNanxEYWjrLWcvv0OmcOhrTNPPHEB3pMD01yRJZwF9yq
aH6lfBWxomJGQ69yS0FjOyyUdr9IdzNVe0V9X4gzJHQm9IWO70/KQ2n8yKkzRS2cYCX6WSvDssP3
5zJy4v62K+6s5Sa0KFNOWHIxaZHbkTxJ3IFI9rcge4mLxNMT38IQm5Qgyack4n9f2T3TqobA4G59
Sb+m8qmR651mPjZUsykR+VridVYNRzMYeCCmO/Zt/kV1FF4YhGlUae0ou/CETHHkaj1sIe907fb0
Ez8lqWA7QFpsS3XLnZTxPZtfpv55tL632tfLZ4uwgiL7SzopamVzCyVNX3pkLMAQN/bEPZDAEK+0
TJlUDGCDJA2Ynt2FgUx6wEBfZy6yn5elIdZMvNn2NpQw4obC1mPHDt8wpkFCGyi81mUcKmISb7Zj
gARhHcESGveN4mign60xpywF/Wx7RhKGcxBVvn5HMflR8gn2omGBMrc5YJfOdrTlq8Ku0JDq9t3h
snzUjgl2QwfRPuYfYx1LqH15CJKvmkocZMJkvM/cXR3ksDb/HXPmk+KGZusOzW2tS9dzdpYpojdy
uwSrYbdzO9b8fsMZPnkZctLtkjueELTeNC8eHKvEFCWHfhggDLwiBBlZ1OTtkGHDpPK20K51nbiC
UN8XjESQ2KahK9goU/+5sLcqJCIYShGEkKIzliBPeJiZ9dM+CFA9ULX+GIXuZX3jP/NC7CeWeIYy
ilYGFWIkvQ3O77cYk0uXV1kPnGTKnPIPBor/9rBgqcLDhoHrbq7OABzvMU9cPsi7FJlo81qfnVnF
8S0RnlFsbJQWqsrvvguzsosymLCYSoka/GbfLb6aPOdh0nixrXxHFVTkaKppOEk1FPvWynLfChpl
p0mnMgh/NVqX7pt6+aPrJdormKWapoGCgN9/lm3oiTKHqDhAH8Bs3xrW/vLmbkfBHwAmz0Wtjrod
N9qQ2QBod7y8C0e9c7r3WUqdH9XkdKPtq8sKT9hcyUgKW8mAp4coNW8fpgLMA/3b+Dp61eKMBbp5
qNqubcyP65LY6KCEqVpHBfa2eR1/zTuUe99LLoqISwc6fEW3yb3Te106MoKJDvQ+7QLugZJj8Cvd
Ld/t6D1HM6D/a/TGPR8vXPm55mpXlcvJzhAEOtS7J2F+VG4+Vjur5AUa0/kx0lUJPLmFP7KBsEDb
2qObJtp+FNvWRZ/eNdooLRLqADhZbrXP9nqCYVycSlZ3u2eT6hrYtngfcMIhtVMpWoZ8gEU1DjUe
OOfEsfuCih/4Vz7v3geK4MgjJtmtMkIodlsdeV1qcBe708n2Q3AXWn/kJD7ABFWZBrvv246D1U+W
dIjGB+KAb6vBB4CoBuYyBlIJgCr8hn5/x+juRvMqKo/zcpPU34vlMc5bd9au2+4oGTs5I4JYbqEu
rabg3tVKzluZl9sGJgb9ws6dcsn0ApbeRkvms7x5VZCBCuXauyz4P9wSPgQX3DtoNUE5zABcnO2z
5i8ehjmBOQhlTYFXSk53Ko8hJgb1R1wSbmS/u6YuqNtR1McPEPy/Vg/9pJXQ1sQ8Jobi6OCGkNKT
XXxr8Rh5Wdrtk/hhV3VB2irPl1apIW2E4Pr2r/cM/Ub+kTwoDs33s3kQV2iCaHxT7VSGFc/aNnGy
snbKqvbksXkmxOJn7ZP2rIAE/9cxrWmnCECja93z7o/oFkbUjZ/QHIxhwwmRtNwOAz7wDMEddt2k
aSN3T4w5GKeDYfeLx5wEk6ON/oDmRi/8ie6gQ3ZNBSCbx3QFLPhFu9Gi0u6wf/mouFPbOEM8ESdi
84KyguB2b+UQiiCRlJ6riL4gq91lXjOpuy6s3CCKqLCCUBCxj79vwmQcTWAhMZKE72UsGF77c2qc
EfU6qO9vnOmZngNCrSL/+0rExDLaJkixfWlhvYWycgZH0xOhkpRo/O8rDL0H2xQDDnweSMY7vMln
nnSTgtlzmR0IhgNXPVPlF5RgghWVzFge5QHr2Q6YipTHjsQIX75prVbaIRgQxcyYXfHq3bBFVhQZ
Nbl7HfXbkr0VNfHmQCmiYD0UOV3MrsIK5mPgdfUhTjUntq97i3A923UyHzKJDeo2s6VqTAAk38cP
ILlyo9vURXnwq+XwBEZM0vG9vy1csFfi1Pml6mezsjii3yKznHvWiDnp+hnzHAdvOKa74aA8Nvhv
pEdVN/llgFrR43Sp1KsfKbtwFGIU0/fagF8SYDjI4o0P/BFEUZ15v2SgDpIPdUdG99taask6qqoY
ylGFozHldVmoKYry5OpnoJ/VharW5Ob38/J+AAjHoFHMiBk2ADqvx2MzxsnNFbcofFoGPah62/l8
oAlHwsLlrwgXoMGngsSUFxhKpmNjiK9bxuD4Qa25b83eZfuybV4+QIXDkSh5rGYZnkNic1/IT6AT
Zfa/LkNQ2yQ4VWmZ7MXWEZj0UnMc5GHHtPT5MsR2Xa3xtxjiq4HcT8XAeKnp6KY3k4K4i89H6mD7
LadB8MUJrNKffDTkSDFmEeKJ7weyyowIU+VgyWL7XkJw2xTmL0I8CkPwpUuX2sEkvSsihtYp7uhj
UKhjf5PuzRMO1xWnt70MSSEKt5JamkC9woBYm/tePRfl/vL3yR3jP2Dl1xZNMpTZAkCRuYafHhYn
8uZrTrE8vNOXTg/zXwctcBfCIVCyCXajyJjUDwV0vhmv0JyiVkTv1T9Exx/aKNiNFLm+LA8gG/rY
UEPRPtt4DS6+MbREZ3hmurySxAkWiapnFunjEkOaUj6G5rlT/JDKj3IjcMEOqoKRGEZYwaqFPGrd
HdUhPcVh+EPug0M+5mdbLndRLlE3DGqTBKuBCcvYIROY7DZ/sU7prnbRPXk2d+UZzNtuektV0hKA
Imk1MpqdaXZ809BdZsb7uRgImSgEIeiulhFPCCoQ7Fm6TfPmVKbUNZSCEAxFqjWxVoMxElmBVyt8
LlXC0BLKJrJPj1OIwtwIypZgakmEJwTXaIknCur0aFzGlWVolKTCAB/IwBvweXv6j2Zn+5zN1Sbj
Fn4SL2i22FmiqYFijXy9FO1VCe8bo/JC+6RPr5fP6Hbp+4d/0gSLUES9PaKTm78O/CUTp7sojwOI
yamr3T+EYn9bH5F/mjUZYwGqWuALZXc6GwjE7MAdRwdx/Ijpj7KTW45ZEAadn8dLKynYCL1Q6mIO
uWYcA5/n4/t9/R+QQFEKLpgFlqq461VYyGR6TKcDq/5F7BQRhYmdAwVL5qbg7rzd2T8w6hS1LvMb
mvxAgOggd+PJVEkDcaTElgHQUIxB22Lh8O911HQ3ZcVuFik/EIJtrpzJNBtEOGjasvnvWB2r0FCa
JOclasp9fINhet7idFfq1/i4IHOd7qNnKkNJAQo6L+WSVOTczcpl48udfjB7yyeE2ly8lVBCzCyP
mqHWDBjZuX/R94XHM69NjjcbDAZCJj5wi2fqgFGYgqb3XWJKeoiFZEPtGOGvtlbduVMIZ7FpmVaS
CYo+JpNZ5jUkCyJ2B2qoXVBOhzmoHdA+Ekd3u5jn/7FUWeQoMPVojnMZEs0nZUT/O2ci1xz93vjB
zZTqYmqrR+ULLq4iMAVnGJhLouU55DNiY2/LwXWlgX2htx8IDdk8zyvZBI8YKjVSTg1wOm8onQmt
ikcG7mkwyMtoay0xrOTP6s5XkELsHOQGesUmmJB6N6MfwdHceUJ0W2EUufKq7Y3v7SM9sOS9dOKT
AV6hCm6zzbrIKnsImhx5T2G2j8HI0z/wx0T5qM6Y74fBXChFKL3KNUzyMs5P2iV4wbxYphKomcT3
c1qctnhIIr+VfhpR7gQa1VhIKqxgWhbV/ndl/+iWLwka/jBhp4f6uDYfoIU0Mef3uqMO/vtMm0sy
CtYm7lpbevdxPRis82WHp5aDPvAiWRCHIle7z112L+/zn5Wb3C+/0DXtFJND1wNdtKw4O4IFUrMp
Vyde2zKDabrqO6eeiSsMdToF64N6Fhllq0CIw+p6McuXucHkqfLL5cNJoIhFhLOqNsVQQWfq4E6S
HzDB1qmSlDCkFIhgaGJbB03Vws8F2vBM7SRJO21e3MuSbCd9P07fe1C78q7dACLZmPcf8SlkSPyo
3nLQvBDlJE504I0JpJUhlOD9F60QQ0UB0ys/7/pj+619YLAwnN6uy/DYmHoZZkKT0z82Y7yVkIKJ
YUExZJkBSN4LwVn8eQtG5JaY8Ra7vde8NI7izGgoazzqRfqiO1RlsazQyMq8lHjZTmmC9rx5No3K
kSM/zoiUDGHG3jM2q1VlKKxIUgU4lfYQREdT+VYVL/m0LwaL0EsKSTAmcz/0CRhnEUaA0wm8RKBO
DVwzDp05vO41Ivqjlk+wGGWXjmzkL5mmnTn5kIAy2q/kp6aViYNAnTbBcIAbK5hCriKGmbuWlLoy
5pIuyvC/wYh1hDIzakyrA0xi7PTpRzTesv5IHGlig94zvitVMDUQ+2v8aVR/5PwUmTfvDJSJTYfY
ta+zq/Q47ayr6lqlvBuxV2JBoTwPaqnyd2B0bHoqGEck2XTz+mTN3y9LSOzVe13JSsBKVSS7iWGz
pjhxTcVTwOud50RWhAIRbEaXt1laR9yT2I95dqVi5nppEg/11E7x37ASxNK6OBs17JQm31fm7aTt
1eigRVfLTABtJ2w/LKAiBB4QJNCkGtIoPntF+QLyil54pX/h8XIfO+bX3itaZMCpPk3C2IvFg7WS
xBi9Dgll1f6uRPM+SKnhnRSEYCLQcNEn7/GjjBkw0cGaHy9r2/a7xGrtBNNQozJjXkrIwG7ZDx3F
Lvku/CrfgUChPnOqksJnf8KBaX9AimmBytDTYeFF+zW7V5KbsHzTqUGIhH6Lz/9Fm4cs4TsTGK99
9t2wnpeIEoNSO7FcEIwlrI95cZVx3x3Bwn+ezuxg75Rb02894wcfRTg6BvUQx3f8QrgrFrJJY2KA
xhmitbvsyQDhPyr20FKtOHitB8+nfS+3h/LYOBaK2qgqOkIbVcFsVEW1sD4FdiV90+zJCQaqhoXa
OMFomGpuhm2JNV0G6yE37bOlG1dKKBNMFIQ1VwWLoWdLmS/8hSJs93n5MMmnMvSa+n+zsmISoE5n
1c75a7lq3drGKem/9R2hDoSRFZMA85zMacU7uJmmfjWiCL5iyf8lF8W5SIrrTrIJ/0vhCeZiCMNp
UXkkEZfRndWr3oBaY1uRcZ9cPLOV95fNE//cBWUXn//1ImoaiMjJSYxTgVfn+Cj5nd8TgRh1ddWE
60hft1a1BBBrRrlxdeT1oXizul5uNKd5wVhf8GBLxGWOupxowhvIlI2GrvEr0OhignuMyWy5qxy5
s0LT9D5zyXkEKrGY/O8rhzzhBdUI+QXV+mr40RsvaYpkR0MS23pNruaDQugmcZbFlEHSD62V8mQi
U1/k5mvfPsXUSF/qfUVMFQRZm/Ymv+FV3mvnGcgqnzEb2Zu+p64G72849ZFPm+5BQJ+SozBItRHM
CGr7/n3l501I0bV6O/6KDy0nMfs5aztUfXg0CQsJyo/oahsX1iWhyqNsft/rnqoId8zBQRHjmfOl
oix+R79tUGGCJsQhshqk5sKfVzFgRHH+mrqbOeyk+vpJxgyqwKVolqijL1iagnWhEfGgrjjzx0Fk
tnw+gIqK4bbrtD+iETG1kCvNv49+chxfkNi6SmPMM3bK1Ak8JL3PxT54S938zNzlW3DF+EW+fjSw
3JQN2qxrWf0QwQalUZV0Iz8uwz7wRz84pmfJT0DDFBG36X/QIM1WQBZnM1XkFuxmow/HCmVe8v3g
ZXd17cp4mQy8H+0rjE+0e6+q9C9b8m2Pa6kGOD8UjBsQtnNILTnKMkjXgFVAMlF/n17Z7F6fGu8y
0D9I9zeSGF528zwsRQKk+Jfhx4fxOQnw8MOpE4fZlcCN5wZfktr5s9joA1bYPqPq+yzjqTZL27P8
uqCmXfyDv/gAEPzF2HdxlfIVbHcS2D74qAbryHD+8OQJBgBSS/gP/s33apiroVpoOQHLmWGLPGcF
pmbZmA4Jhmu/OzaY5Nk5+Tk6pHuaefezbAKWIJsZKPqCYRvtX2xnh9LlZImTm95hbghop6nL/OfM
r4AnuEKrXCS1wXR2Nxi86ljtg2NjOoxTC/9HDPmfzaeAJwTOnTG1RTYDj2d/04ccU3m00dG80ZP8
eo8axNyh3gU/xeoCpBBJh7EkpUMMyKJ51budlVGFE58uIgKA4Py6OtEKTEJvXcyWtd1ZyvDuU8rL
T7SsNr7K5sqvUuvRNBXTJU4414ZLmil4wKCW7GXSgNx56TcTE91CX7pGiuw/4nvd1k1NUZgi6zI4
8oSFzKzRKhsDzFWdt+yNb23tILUB5WRu1zrgznqmal62tWWFKKysWfVhPpfggazaXfmNeRimAwqh
Q+doj53pafvOD0KHikc/GWi+nStQYVGrdJCNPIjA4KMl2jkbpchDO7ByVyZ46Cr1MqT83eYuajrY
o2UFXXPv676KY6QobjVNh5TzqbwZnjKkxFK8V4+Kw3tsKHO2eRxWaMIJRPeLUeTvfP1Se7BMlCCW
OhHR8xX6pJYrCEFRFlOLkYTm26ZNDjPQV7Z8mTAQm7WdE48RdQq2N+xj/QQtCZQwSjINcE24azzw
X/LiZri5wrW/Le70wstTd3wCnPxAnD9uHS8JKqhKOPRtbbU4f/Zh2ccHPlGxQBqVgduWJ1UoS/Yp
EnzXTFu2VNu2FFl0REuFyhI7K7gjao7pKfWbnbbPTlQk+Om6wmF0RWc2whNZEwPBUQtbLWtKhO9s
PKtmdWeZC6juE49YvU2/usIRAgWFxYksT8Ap8L6GYX3hztzlKOjHTDiacmTbeq3QBM9aqHOg6jLQ
uh+dN3mq1/rWMfnSRe6ABkTMxqDysZsHbQUouFamDIldlQCUwKPbdd+CwLm8gJt6vwIQTvI0ag3K
wwDQs9Og7tLoZUi/NPavyyifC94EdRBOc6EPSjT1gDEfB09HW2N3sCKn2/3FpiwTd2Vq1YTD3Ohm
U0Qx0KbpihlvyfL6P4ojnFmM1DFYxFet8/is74zX5ID9etoVu/FA1SlTR4mHDivTXrSdXrYMYONy
kIMHpUWV0fGyQBSEcJ/Qgww0nXx7iughaXa5NaM8lHgl3N4U3cacHE23PnGM9OU4xyOPM3TzEM3f
7f7tsgybDgMf///vC8u0SJU9aCO+3xeBM9gSnMabgkdd87sy/tcDXN/V+QNLWC+lUFvTsoElqa4R
oQUkYK7Z7E27p7IxxKqJWcBpVpIx5IFnq6NdotqDkKVHWnh0qqvBLY8KJl+GizdTFf/bMb2B/njV
MkzVFjODZZNjWF+AOC078ttR7UZ7c8dn2YPo40+UbwUlGNUYFRKqqSBWyjh9ZZCcx7wAx2NPXNT5
/n/ysysYwZTK6qDVYwmY0QDU/KWUcgwFRKZd+8WmYxsQ6r55pFZwgmHtchXVXgMWsNceYzRX59eB
Ski0abtXEIJRjTBWy+hzSFTYt3L9PEudmyFdi4kel0/Wpg6ucARzWtd9DR/ERWmeVftRHn5e/j4/
LZd2RrCmNWjPlmaEHGH6RdK+VfO+q5p3LowAyaDwujCJ2JLaG8FU6KE15YsBwAAPnMOhQcLWGn9c
ForaHMFEGNbEYjA7w9xFfqBXoBT5NWNwqK5+uYzzucuE26KP3RFfaJZ2mHOJAah590XMMTHA9V5C
HCQ9y3vFw/gHl7ul3nRaykwQCylmBuNkUMcO3cSw6cd29u342FHU3JtmfSWeYB2COS2KDkvpFpN6
kpXoZ1S3sH5B7DOl+SKXlX95PSmRBDOhtUlhzipEMpZjVjK3rw8DLoiXQbYDyZVUgnWwQo2VegKU
edrxdzUMtNgZ/S76xfAArBzy7/WBQNwMlEGPYzKwBGOShmAsmkwZ9IJfEBlz+Ei80i++FAmGg2j7
5ATGeAJucxlXcILNGDBjU9f4ttVo+H4fFI9JVyg0144Nsqx4i6pvQ8zEpNaVghVMiZk2w9zxa1xy
TG/UPYpZfOmmOy2nBdepxIl2QU6WhW5v5kpWwZzMxjDKMo882h1DfXa80xJHe9J91Jx7sYeplxLh
WzYN8gpQsC2WlC1BaUDKqTtJyXVEjb0iVlE0KVlVd5XBr/dTeu76f1kLRrE+X1YQQgTRcihxMhaR
Aoiq2TXhtUpFm5QIgtnIp6xQ0gHfN4NbDRnBwDqEw78uy7AdJIFAVuZMQoiSBFth61o7BgUedXlF
pH5GZ98Otxo+b0c+dCN1pPhPFt0k0xhGXik2A3+soNtSlU9pxCrsCtDKU7yzQXT/RcUBbvxyIPNx
W155DSdo9WBqyhhPgNN869T7wwGzcn3tQHF6bG3UGkbQ5aDrMeDBAIw+Ppr2QUITddk+EhvFN+LC
0olRdKMOoYXhd/zFuABtyJ6Bd1c+8s7Z8g7NyLs/enRcSSWGz4ox5JlkQaphX3+bcpcPWTXwBOjo
DWrUi110klSH6lDfOlNrUEHni2oMu5orCGuvLeVFmYiwidAIsZhunoZGmvW6dXO9PaVdcmqk6ipO
YM0b68RSvOcW44/MCghTsRVJMR3XOmg9MnritFq7G8PBtE2ULTSpM2kHDGZyKnk3FIR4my/FKyCR
ZV7C7HBU4FqoMLmdPOYVj6pXXweegtGMzB3uh2fpJ6GXhGjimFqGyLoxAiCiieK0oM543DH+7uip
4fubOFLeD/kjxZC0eeSQKTBtzN1RVTF7KFmDnEmFAcVPCsdqbxPQpdoq8QZDgIg+xAryYjYTgLDe
H8tzGVxrw8vl5aMghLc/m5mzVYQ6MiXDK9P8HqSAVHRNQQhHCsRqPQovNBTIFl8xKszp1clZKp0y
7VvBGfvYEbEMDSMf+7KWAWN0pavG87mOMMMQdPixkr6Miwo62wgcep3llUEDfuiK2KxNy7HC539f
PTFV6FGQshqbVUjXi36q1D8IWNby8WVefb/T0inLAuxUNoE1rZ3PVjBRa0htlRBxJnZaxmWHNSxn
Poh88iTHxuC2wJPfetW1OWUz5HOp14vN6G8tm+CWB2XpSyuHbKOLtEFxx7sUcje7Ul5BhOVKR8q3
UHsl+GVp1CepHYGnhmg8QoStpK+Xz9WGVTJ1piiWotpoahJn1I5VAs6VUue5kMHvpOBssWRvxocq
GQi9o5AEvWtVu4hjTQM1juqP3XVoO91zTnGvbigGxMHFB4yPiq5/Yny0IUrUgnP1veuAOctyi3nu
zuU123rhXqOItI9110iREVn8EoDmYDiOUUU12HvVkl9+nwh+BxJOsH1WaJaY0MOF8qVHMDD4S+Iy
v0MuB9Vuz1QnDrGEIu2PZA92ksxACzIQuvcHHSTQJrmEFAqP4lZWQjeTKdVbLCGvxWJe7DxF+/ga
TIFueyxvbY+6Rm05/N/2TFA/qe+niUV4DkyO6AjFVZ+3C79T1i87FH9p6MbXnwg9oYTkf18JqXYz
+LwnYOqPhl8/ZF4J0geUZ0ToXjwrXrR7HMja6g2T8Zucgmmcw7g0kwKYagZGYEQYPvPYAUV9zjzv
0Uq1T66pgrNtMW0G4iL0J2N+4e9iRnKEFr4pgA2xmoccjQrxmF61FjVPm4IRjGEr9dIy5zbuRA1o
i0wIBorJdtxd3jQKRbijLOGgN3ENYaa4/ZYk0Tcjl6+k0PpyGWZ7m/5eM7E+d9YRXSc1hNGY7OF6
/9wVKWE3CEnE0twyiZVQTSFJnhxUVAEmBSZJxoQrpkCEoKkJNTMbC4Ckc4tjFFWm26gd2NykgmKu
52okXOyg2R9LJpiMIu9TC6PskGZOvhTGsU7x8iL9SMtbK6z3l3dn67b/G5ZgLTDy0M4SGdtTqPKb
UYVeV2hnC8F7jWlvZrm8KS3eAXT9nKvjAbU7f5AKMnV0PHJ2A1nB/Nbfj9RgKiMrhrDDY6tfHFGp
c20dwRVpPILRm4+jwFK7VP5500GvMAXLMeZz2isFMLtafgkyw5On4MSU8oVp0U9ifSkswWR0Xaog
8Yi9lK6ys/Q4ecqLerCOnRNEjnQdtagVrRDA/deF1Zr827IKJgRM0dNoWYBtknNfgd9wPy/UzZKr
4Sc1XS2jYEBCpRg61CF1aJcHIzvKQyXXeooxnDA6KFfBjnRs/IRdwBO7jq3aUNIwB167k13NLWBN
nHY/eiDBvAZF7JHYOUK895Oz8mkDngu1oAXctOcNhMneequuWi+74TURgYue58uAfEs+i2dgnLeC
qa7IT/5+EgJFNm2jwEmUppsqfImlh6w/NVrszvACaqlTJ3/ToCkfeOLJhysrFwuBSeUNKPvgxaKG
5Ghvxk99NyPFggGTxfG/5hZ518sPUOG4F5XGMOEBoAEmJ6f3YU/cySihhKM9qayqrA4xXZ0dDPNF
t9xy+X55n7ZP9IcIwokG9VAw4kEFECGSHGHlWa0E1mLpqBkdmVLZ9J6rTRLOcRrDeUodwPRbHuOo
V8MVmoA7dC1Eh3ofYXbxaBJ6SEEKxxpFvb0VN4BMAr+c/JYa/7Id5auKhUotzBjVZAFA7i17iLOm
c63rZd8d41PsG7cLiq7Ra0Wzum9ajQ800WpES13rKGrhVoNPf8n2du4sNz1qJNEpcI08xmXt2Fy9
FZxwhamSXEeeF3BpsdPn77lMaB9fnE9WYvV9Lu7KKpVZ1M8pwwyWEZQyJfjpzCcbJcnG4oSsdjLl
PokiQqTtG4Vqm6bMLFtjYnnropisQdq3c1ET4nZH/ar8V/BkPEnPoITcpXsJ7qtxLy/jpjHUDPDF
YxC4bFmCmHbTzV1o9uA9WW4U3VeKq0X+wZrBi+Y3VakJCTetxgpNML1l2HS2NQDN7qTSs5erMClR
7N03IwH0mfiV278VkmB0oxZ0YkoOJEOVUj+uFXRX5IOiofi6kWI3job8QcFQs7OhtUvoxFVdo2o5
zfBWMc72dIOhNfJONyJk/FRVD0s3yStQDyzMbB7bebbOUd1M38oIlbMYo1tVDE3og3yeh9I8XN6h
rRT9b6IIprxFs7vaaxBldNl+vskeo8fuSr41HzRn2CHUv+KZwnAvPaEfgYDePGSrVRSsfA/KI9vq
hs6NjkGFBpwcJIOgCHZkG/1GnC0n3VMx+eeeEWHnBLOv21jdoQFm0bv6K79ZJ14lO/9H2nU1x40z
21/EKhLMr4wzksbKwX5hreU1c8789fdA+61FQ9jBXW3pUVU800Cj0ehwurs0XZCztW5/TWc0iO5L
/tnbicpcAMpYWZptY5Xl2+o4piCuQdePu4XKRU2c4QviIqH5IFhequ4fbMwOkzHQijzaiTlDVLqz
CFn4mA/XXWJcFjy77gQOok95qzolA8bcadNgk4BDg2nvZjkMbqzeyuVdGh0zUS0594ij7osQWUZa
k81dVeMSqckAu9lXsYPDEoMDjFiCleM+3EzZsFVbV1EQyOhIuWyz1qYwlPZ8v+CISuR20WUcxKdF
NO+V64WYmoL2LOQ8LLbyYZYTSa9KXKJr5Kt6ONXPduUT9d+2J1Ol36EwB621FjRuZECZu8CqS2c1
v0uLsL6BGvMP+mYp4BKzYFF0ttnMBnme1dRA0cF+vXmVtxy6g4a+TDDBhaJ+UF5o29Qx3lw1cXKI
zaYlhqnOBsWGJmRH2lGbnpTVA4HGhMkdhZ8GauUOIo5Frr1CG51sw4W3DYNZRjNpKxLHMvRbdkny
RbeeBCeWu4I2RrdjyIqMSaXMBWZlg9qPyoJ9utgCM9gQBmv8+qii2zMWcm/ypbEUVLtqmOjCMsAt
KPOJ0nFFXd54MXWXei6In/N3CN1kfwNQaXc+jpJopmlSAIRM6ZRI9YC536AXLo/5DQ3siWw71zbs
8JjVkxO7rIuC4rUFioWHy1ozw7UUpWJFMHRdd2Lly5ilRYRN6qRTvly0/bE3BOEU0dYwd/KaqiP6
cwBhS9OdkfehSkTBSeHuMMqcDmiFXztgTKNTjK79SkdfoBDgQUVX4wUdpihqu+C/GHYbxNjVTNKT
SpcAqYX2iwrzQMPn9QNGluDFIIoO8W/6HRpz5WZqXWQpKq7eCmAqxalP5heQqCHtQQm64iB6Xi9F
44y597wB+iPFREoH+s28G0Zct1E6K7DnFx0Kylz7rZyj8cvaKY/6z8qvwu3reavBe0rsIZljVkzl
3PYaGVxJ0QK7+x5voZxdDcmpbS7K+uuUCsK0H9lQcJvsAZlzVlfW3E86AKdAeVn96Tq7tzzrKB/R
Oh1OP2evRuF3sYTnxeSGOPewzLmT4lIb0XOMsZU2jAmqZPzGxwx4mjkVjxYRbiRzBGOlX0k3YCNn
0y0ekJIAh4Lk5mjlBInk6g1gDhYx5fFO/V5A5kQOy1ZmeqIiEJee9O671t6fX0Ge4dp/nzl+erNN
Jvo4B7e2XkY8kJQCZWeT9xkQ2j5p2ETFq+9366hX0jAkVBv1+bmwv2rbjVndnYfgmi7jrUXzLwzm
ZJcJsir5hIXKju0T8TfwiSoh5dekFyUlnT2Px9+Xd5EYPzpLGmNpLYgUL34+3WZwoP4TAJtbGVR1
UHIZ8nTLZavc9/966uvbgf0lAJtYqRK9wKgcfH+Sc1fKG7+QMjeC63ReDLq1rP+32xaW5kTfum5e
EqwTqTOnWu/W6VqVrmL9yUxezyPRDT6HpP6uZNW4jk2ZQaB686f5wli/pnod5NndMuiuGT+fRxPs
P8tuomZLW2g53Z72kDffiCYK1fEP5vv+MLZmKuI+7ejBL9unGGEYA7cFaDgE2yNCYcxLZOcIUHbY
nrS8l9OnYfXl+c/zKyU6mRp7+rUtr/QRkpj3s6+jX9tewbs7IZlAm+mSR4QzziPSH31OExhTUNdD
OkjUFBBSI47mb3PmZCnofkUdXCIlYIyArfaoPJGxeqiqveq05pjHraBlRgDBtqVqxmyNEYWAhTmY
+nCYZdGAUa4LtjujLNt5ordRaVFV264nj7hgQfmefB9fJv9tRpDIBxNJxLgmsbXKUSdBoqQ+GetL
qheC7RcpnM5YgnVTSKvMQBjxYip+qAirKHfS41+1JqgGFUkkOEQ6lXjn/DepUdjxBjz0yziNEVrk
T2HyQ7RqjDnYtm0iWY09wjv7W9znqZMP4N86f3CEK8eYA21aorh+OzmRHx/AfXO0/+gStOXTKh37
pj80AkTR0jG2ITemfpOQa3et9TRXCLrBFRfNxxAtHWMOSsvoypR6H7F8vQ2PcflyftVEMjBWAFcc
QTkivp/bqDDu6sNag+mSFIdPwCiKTVACi054NoeokT6WrTdTrYboerbXsBKVwHKfR8YOgy7lTpPH
JGvJOFEHF2Ta0zH1ra9Lhhltbg+ukhjZ7OKxqINZmAqjJ/KDxd7hMtpt9PGstjZwjW8FRlXQ4v1U
cmKMQaDNRdlJVNTE3bIdHqPnVSW1HRpGYIOS7wnY4NfxWRYFDPmHaQfC6vbQZVURASRHFturHihB
Q605Esreqj8aSh4iImTmP1B2kIyqb10Sx1MOVexeR99+oTR2iReH/Wt9RYLMLx5FbrBQYxjlJ7Ml
pzLdOfDqrw6Wko57mA7rVxRAfDECclkH60FUUSqS06JkWjs9TXNdHWJQob0l/jDP9QKdJZLbetIp
chA6/zPCGCmBP05364yKsjQUmPY9Jho9GjIaMsa2DSsJCbpDCmQ1WoLzZ51rsmDJbUQzwb7EplEj
PJhGBJyxj/XXdL4sRIzQXA/p/fts4rQqmibvDXy/IU1oJrNPkvq2yMlFPQ0CB4Z/1H6JwpZatHlR
jWoBKE0JN/VYDhdlen1+tUTSMB6FuY7FmOU0MgbNT1S/kx8yJEuXWqACIlEYv2LIjALLBpxxs77P
CTkaxuKYCpq1zsvzD4fqfc0YM5xHeaM2NOSrnUbQvNqXyBBmnoU4Fc3KLo/VY3IhPFP0zHxU8HdQ
xgarqHxo9JRuVEqwR53fxCr6LJHl67enXlYvsnoN0l5+svpWlIYWrSxjj1dQmPZ6QvUxfZyTw9zc
GvVRsKiclgWkn97lY8xxSfTFSBtgmNe2k2DM/XKpHSnjV3kvCmqKxGHMcGRJGWrsAbUW93J20xkv
JHs4L47AQiiM3a16Oyn6txUbjkN/tU2fObZwNQxku3QVJbG/W9h+XpcVnHZUhOI0wciBQ/5LTjSB
r84VYwfDbIqdj7laKDTRLF/H00ExBXFJ0feZnSDmlqQrwffRJu1o8eh00mfcsp0EzEZ0g6msBs1X
x13mmOWJLLYz9oLSJ3549R2FfQbOVrWi2hYoKxwzCeqbeTN1JVIkqI1ADsA+4FThIoksEdcx2+Ey
oevFLJsl1ZG9pWFdmnyyMFViDixHdacw9YRGSITHmPIUs7575KjxdA+1i+Uh9TGixzcc8G5SksNY
OK2Xe3WgO1XWdXgp5psl3jkSZoquwFyFpY2J6lcpubF7+7guTdi3VSpYTK5V2GExR4oUJFN6G7mH
NgOXYvWY69dlJxpRxX/M71CYE5Wk0zg3LVAo35MGMwf+UhCS26GB4mlhKznXK9qhsecraYttMGHp
ijXRg0zWv69pmjq4Nr6vpv04IzgvOG98328HyRy4NJOKXM4hIJoeX5ObxEX/UqDepbVTfEH7oVud
RFop2Di2GXcwMEIahb5IprS+OSROhHY3YWEG11JhChxqsDBeDmxnvxtcuVKnLW3gXy7gf50SjHGZ
Dvq3xY3Ah9eAjdYfhVe+CJL+f6f8iFiQBXTyONy57jTFs66InGbu8doJRVd2h1DW6MmWFghVvGyJ
Z2nPUn+njaLnI18OHUVsKDCwtA/xK1XvyRjjEG9EXz3b6mrfRjTYO3/jUr364B+p7yiMaUqW1bKH
CSY46xLUxd2iDNtphj+U7KQNx3H7LuK946/dOx6jEJuZdaWx0KOlv7YYbDHdN+qtmb6el4qr2zup
GB2IW2m12oheXwpIzglC5zqGLKaaYPH4j2HUzSiqpsrGBzKtaMnkaozpGTpgEDolhlpA6qyhpV3/
GbufzCsjUPILkLFMa6yspkEz8sPL6kYXfdgdkic6OK/0JE9UZcC/n3dojFGKtDS3lgziRd/ki7+G
9SWNbz723uJDPDeFj6keJ1F5DV/zfwnJWibNHuwmpbC9FH/pZQwC1snxvIK8VU990HtMcrd0VNWg
G4TRwz4aSEZICRfqdvU1t75Aiv6QjM52wBj0MHKMF4xeR5uDjAmPT5gIK37tU4QPv0BX0RGp0nJp
tp/emvq8rYucWnzjAsQElzIIxY6DPzzV3nxoD2b1mZv6HZDtq08jMzLxosSDsr9IrFs1O8qiag6u
NdlBMI6VitEh47plUJiRGBgkKfXylWStiOsqI+UnIisYdKNms9xEisZDLikY4Xd+Z7lHHw6+jM5Z
5GQNxlNoUVQsZV0NfyS6AXXQdtoEFWZc7dwBMEdQMZa4qBsAZLmFxt/amaOH8yKIEJhjh8nujdLP
FZ4P1Q3onNLu9vz3+WbrXQS2SbbOZ0NCizuMMAafv9IhFEkQPWje4K+powWITYbnEQUSsbUitbng
9VgCcBgybzGUS7tVBR4U92LZycRcZCrc+b7SAZGo3mA9jNK30jiNy/f/JghjNiy7b8ZMBoo23DXR
TS65578v0F6TLuTOtUDtv21nNsySNTyqul8235QhOA/B96V3K8W4L4ukxnDYIQOGwY2oL6HN+aaL
AYKrV4IoSeRnijaG/n8n0tb0C7jCAKcshot64HieXNu4FNbLcp32nVjMwddne5KnEqWs+grC4El5
VFX1mA2rh7HbHgpSBTslXEbGDqQpJo+sMfAo61B+GV+Abb3x1VvKPoqBFaYv2DbRGWKsQl32S28m
sArZ1eqqILhSnsvQOMah4chBHWSLcCyTAJGNR9sdZgWizBVp9OZmG5+M4j/aITb6XOoyKFyprdaR
Qyfoj6OEQH2wBuYFRj99qmoSpax/Xw1si0a7DLY9URMxjJWv4pBJHSrwRXFbwRFmnzxxIxvRpgEl
Xo9W9aAl3ibu0ec6DztRGDsxT1K6bjNAEnBqwe0sQcN3qA7lkVYY9s/K10b06OHruyUbeIkohknY
it10lRRTqlKanaBPcJpF26B7NIcae6JKP36weIfGCNiP+VroevJXLqQ8FLih8rC4fGOodzEc4hD5
0R/nTxh343aQjF20yh68Qw0EzOxwHBC4C7VaUO0qgmBsYZdubSFLkKorriwVPAfkZOeFwAPiGkIL
jQmKTJmFWN4QfcAUxMaCn9dvR1u7NvLnVH3eyENHYoEN5BqIHRKzSQberYbcFOgw6fxRvSuFb2D+
er2LwmyJZirTihEksLHq1Sj9mMY7sxTsukgGZksi2ZKGCCOt3U4/VMOVKeK75Yqwc4kZv2Qz6tJc
I+oSyyf4xE5neWgUE2w5P3y0Q6H2YnfJaoqxqpqJPZ+C5MZwm2vwBH+JgsVN7gDpSpmzfD1/Wv7B
iZRlgnYOdLwR5v7DsIquLmyYIOPRCIlbvpFnxsee1qnS16ioHoW7UcY7HnP/pWWsb1Xe0qB6EQ6K
ckky/XPr+A7C0mVNcy7NpQShsitFBZM99Y0a9IgN/oLJUL6McK0mah6gGvDhIbjDVH7fuwYULuk8
wpGIHimfQHaPK/1aQY0A9k24inxN2aEx+mjbqU7mCWjGN/NV8/XnJFDu0mONkWLVbQniE5H/x784
doiMbsZJ0leKgTUdO2dEAQ7WtHFeUSeHseXZhYimXQjHGKVm6KO1LaAnf9GAZgFI3IpLmhJDUviH
sOletHuMiaqUpY8aqpZ0UrsagD35Ig4xtzesaGvO8fyh4xqT92uf7TuK7el/DzeMwXEscrnWsduK
aAu498cOhNEQtZqmKomwX7p9/S1SLk1wQcqT0w9/nhfmH3bqlz9mMIphr1LXF/RlED/NFlxaOsVB
vV1H3O/wOYUPESEeoxnEGGetWoCnNS4txwHlj2s+jq9SCBcmEDVIiPaKUYyk2MDRqAItGy50xSfK
k94LSgT4JvF9AZm7CzmRtNM3QAxW7qRIhKSfeo/ubnjmUTUkU2OlG27Hpcer+utQXszj03k14AqB
NjoFbYiaim6z382fZWD+qrXiXZNomEhuHLpCcGgEAGy0o5oyvYxLANTrtaIdsk4gAF3lD/b7XQA2
uDFutTUpCp4TKam8QhkcqRi8KPLiXnBTcDVqB8QcTCKvTVIsABowLPyqN4zv9VRPTiGpVnB+T/iX
+w6KOZprFZMlXQGlhevby6x1reMcLH7nVBf/jw4mrhXd4TFHc07TMU5oyGvwaDV15SWB7eZXfzU4
im5c0YYxJ7Psptw0Ugg3yvZx1sb7nERhGY3BZFSCLeNftzvB6G/ZOWYkL1U9m4BFwox49PLDQNQb
dG/qt+kD5fzeZlf3BLsnUhTm1NqxbUdRhtVsXrPUsS7a29ot3fIFcx4p/2LmgJreExUoc0FtGZUV
GLCH5yEDGpmlPSvo63Sn+qs836p97vz7Edi0vWOHwficc9/htWECw6ifhtydysvGEC0eVe0Px3mH
wdgjMvSNVlOHvfEa+rgeQ+vG9OVj8/NtSu/lJijm4GrjOx7bEmNnZgWSBeCl26lSHUueAqhjtIqG
pQj2h22N0UZFj3uME3F1uUN/vOJMyu02fz+veiJhGBOVx7VUVx1AJOWqLA8gAwiq8rLLYtEu8YHQ
Rq7ZFqi42LrhqpRn1HX11ED1TzBRj7SnM/WHS1pYoWNu2Km6lYTcLHTvP+rGOypjpiYjVquEUrO0
9VNkZa5lK6jsTtxm8QcpdqvCI5qgZImq9DlIxlhJLfqMDLCLuDlmSTqTrj2krZE6rRr5y1gd9TS7
2nqRn8lbXXCnIC9lI1WrsboyNVOe2jbkjKdCu0qspPPtKE+cRZnHm3woi+C82vDWdY/HqM1crSUI
dlCQQ0JYYj86xkcSaIf+cB6G59nuYZhbzdbqLIsIYLLoDzl+kLp7qQNhbHJZL6/nkXiHbY/EKIo5
daq+bFRRulc9B9dHdIqK1j0PQj/CqsYehFENE5P5imIECLocu/qGDKL6LN6tvAegarK7vJoV41na
GOtVHEvM94yOmmPeSiESvyha+gxV5R6MuT9A7Rh3Ywswpbquuz+M+VLWH88vGNet2WMw90e/9nIZ
WcCgNTbLPS3Ekp6SL4pbHMghvheFLLhRTFPWwKAA1gbdYiuet60x8pbAQU+OvQ7mKMwXcSlJzjFy
KnDEJl/w0gk/QeUPToVfoGwZ9FqleS5RUGv+ZswnLb4bRCSMfPV+h2BDFtlqWUMFo4QEu4NsZaBH
o7cUi8jK8xXwHYexC1quKZ00QZSSsipUmFTi63cG8pRQwnDehPPr+QbCUkDGLoNExGR0sMmlWtoS
nKgu/7Ypj1X+WFqPJL9L2/BTmviOxGhi06P6QC+ogfCt2/iQ+2Vob46KIUGdQ6nmhbQ8XJOuKAjJ
YugbCrIYY7FmUrPmMUpijFsrTC+LYFP8lo59LS6tazoBeUENS9idREUkXCO1w2VsSBebE5FT4HZ6
diqM6SRJiS9YTJFszLZJ8bTpxoD6yt5vrkDHEtQuQkwoxUELuxQuoexUrpo5ItG4p2AnGrOHRVyR
7K3KqDClYJ6Np4oo14pt/TgvngiGcUhteck3FH7h1uqymygz3VLtA2KKKF+4d/C7NGwxbj+Z/VJa
gNGtyR+b2OnGp3T7Ek1frFR2yiUodIHnKxCMrXCr88mOBlByugpYZtB5HAxJ57TtJrAiAu3QGSNi
WKgAJJT2aygnR8LMluJyblXExEWJF5E8jHuxpXUTdbTsO0/MqzySjt3aXmvEFtgOEQw9cbtbeZDh
dZo93Sj0uBP9ppmIa7eiaiHBudXpr9ihVMk0SzGtkbZX7Q5G5VCSTwzAAG3IL5OkM6YhI7bUGOjN
ce1yHR1Tza57ezgVUi84QG9sXB8cpR0QYx9KcJEWi4oVM24pDyvIvkOUvHh04HUJyqHKx+SPQ+EK
SwT4a6jLsoZpQbQS+/c13DbcXc2EYsfkaIV0GnSCQgvp2+hFDp6Xrn4jcjjoBz8KCqoo2UJBGWET
6rW6zpKuYdO6vHta88WrExLMxp+oUvT7XDROgu9OgfzlbzjmZJF0A1eliktsu05Sp8HM+TpU72Cg
rsqjFIrLiLgRXMo28zcge8KGtqj0BoDGbfk2JJ3c4KmHudDgJP5c3+EejTloUaNUpKYki1PUy7ep
uZTHEsW/d3D2lstyaM0/C7Aj3iztpN2Qxh7vpZks9/qYWcTZEi26m3pFul5qTDw/fyOItpk5m7Re
V25NLIMZN66mPxQYHWdFjqVeFZkggMU3Nu8rzpzRwUpGJamxBvUQGMo9mdxkejgvDTdGtl9n5piQ
rm/HqIfW9j6txSwvUCN2GYcbqsQpR2EhLH3/B4PwLhVzcyu9DvpbE4i1n2JGSe3IYAkdkevT/di3
XeNeSaBUxf+Dwoj/JNipMHObz9HYZtMC6KpAUbzsV1/psyBCA8qKsRvoNL0j6KEVvXxFa8wWf2ry
OvWqRFXmfv35VxhyKeEeoQsFTxBKzCvK+wmUlB2qVEfDRBBGQ4TG8qb2JWuuMaPNmRsSLJngoSpQ
UpuxQwlm104ShWr0xCnHryi/caRGdCPy/YhfSsOOmatj/Gk0SCHboPBeQWjcDw7I11zDuj1/Ij7e
G0TRFRnZEDwZLY0ttalWy6ytGA3qFoany7fCobjc76smEvdIy6IAmjlwk418rFWkIMtUJNfQIkct
vU9IoGmmjeF7FlHebo699yBHOeqbE7TYa7orJWD9zQS5L87lg0XaQVAhdxDtEhtaRiEsnNOj5mfe
8H39IV+TF7SOIb5dC5SMu2g7PMbo6kgjJZUKvAS5161GdPvP82v2UYshkKGAcREvT8rHyQgklWpq
pO3sZuqf4+j15uqkIn4kzg1KQdCPA7pPhahvdfG7Vdv6MW4jvZ/d7iX+0tzk3+KwWdGAq7qZL4EK
4zMivaMxB7PQ5UrSOsxgrKprMPvG6WOxCIJgfD3YScQsW46XdF2YHVVmpy3f2DiTa+VLfIxin6Aw
UhJGCf5hES08HFRDR98HY8NVw8qqWR5nBJ9n9PCBlst2zW9mSHsipBuRIf1od7BlJuZAmaqKkbE6
gzZFQ2HmEgQkkk9SFJkSHbW0jrzN4fndEgAZtJd6pxtzYUd9JQOosv/YUj9D3j9VvVFUBMc9SO/y
sEUMmWQkcT7QDWvRkX2lLSJGc3p7/+4F/7ZgBqN1GkapV/NCF6xPQX7sJBs6Ow5KCzLw4XaQBXaB
0yXzOxyjgCWxy1lXAWdQdvir9q530RXmxVfkGmPcXOLlgf1VVF3AXUSQ6No6gvQo72JkjPvVrJSq
BqOJFR+KIr1Tki44rw78k7XDYASbu2nKuxwYLYjoiZ/hyQTWjeCvmk/bEyXC+Mdqh8da9F6zpHwF
nomb/EhZM+Gi1Gg89ugk18JNn88LyDW4OzzGom/lOEaVATxb/56TsJtHxzYE5kmEQc/c7kyN+djF
tgkMBXWMjjZUT1tdPAy1Jqgs5bi00MKdMMydrneZmhgbgKRDv+ItNodZDj2cGtdAypf2GSNScPFJ
+tHfoRlv2lwmzW4mQI8JSuaqIPbXyi0SN72iFYirV2DsufpjXL3z2yfUF8Yw9jUZ2nRscJd5ytuM
6eJ744/oHG9C9WYVGEcRGltGkk6dIlcFpMxsTO7WYPTTk3yfX2EKEN4JokHhXBv2vp1sUcnU5HAU
VKB1FcbWTs0hL3PHljfMsR6emq0IU1MWVMKKzjs7Xg7E2d2AxMGMYXZaSMPtmGGr3s2BFG6n3CtC
UcG1wIaxOVwUQpOsjIFnjVeK0Tjt9EOgIdRCfbgJMAEC9eogmbZs9lCkfau0XQXNvNAxnq/E6w6H
4qcaLj593P37FBY9CO9wzEGwjS4H+Tjghtaf8hycxoel0ZzzQvFX7R2E0frE3EaFDABpa5QKdJrc
X8nDmgoOF99u/Y1iy4wvoMZEn2YqSq9aTrz1Xme6WyoILnAdDjCayyqYs21iMAZYJ1LRjNQAb0O4
kqAFjBSj67gWGGHuku1wGCOcjnW2SDZw0sqXxh+WKNvLPzk7AEbPDLWRozmiJ2fFzVWhC7grnQoE
WdSvdtbLLJwFT0S+OdpBsrq2ZcliYtYGqoaXoP+CzKIfX+GBjZoi3/ZEHPSiFWSUTsMZMjGpCAJC
HZTspRONvhWoAmtd9SpFdSaIbDD98bXoiYOJpF6pOpktIqESLRxrWRUzQgsQhnTTEm94NW1oeeWM
OAj11OTDogqOq0g3WKu6WREhrQ68JcgeKB65oWTg1VN2WA+j8ymn5l0vWKNKpmlstQWqOE6PydA7
eepr/b9O3MDO7TCotuycGkwC71FKBJG06Gqdfdk6DU3wCSu3g2BMQ6e1aK7rAdFLrdOVtSsPnxAC
zTEITigy2vfZutM6k1dNn4DQdD54hxwVKmAtgt3nmdEdCKvW0VKlc/e2+ShGsk7Ib8mizeAqtIF3
qG4ZKsqh2LiULc0zIhPJ8taICKI6WvBO7uvjm1tyOXw9vzHUlLFXqmEqNgYfWjIGLjOWgFSkm8zF
hi1Nn8fOXfLamVAbnFtBpItcLt71vcNiuzGqdItL8FPgPkVVqIG8zYS5CjpcPNp0Frnmj/OicY/q
Ho8pa9CQq2t724JKvOBm/Z+7YD92/uLXXhqIHvacoCxBK92vtVSZR1yb6Wlu4uZw19v5Z/eA+IUr
+fNN78U3zRcaBhZlrPm6skOkK747uYjVDaNSA9G8nzwTjP0K5uxaGM2GeHQozH/R339GV1TGThRR
3m2pgfWUL4ibuNshDq9AVoFGjEvhWoqwGINR53WbWhMkoySflJSyPOUgkqqPU1iFwmoK3n243znG
ozC6RbeUEWgSqpTeMl+Yttg4oONKr9pjcyF9LUJRck+EyTgZGknGWC+BGc3ehOnE2iqi5eckJ35X
SMapMFT0FycDIDpMWPxry5rByb7rfvXTDqGRbva4iQoPuDZyp5OMRTEq8FVJEk55VadhPTYY05GF
hdV6508313BhmpJq6ZhaYbFBda2xE2sb4sUdUstJQZ7dIiqd6oG8Gm6l9AI0vi3ZwdHd3J20XldA
eVBIfz9OU1/yoyvNm3z6PC3cSWCWef6TsYNj1H8uQA6e5ZCuG9qjNldPRdH7llYEtZX75xeSq4c7
KEb3tZjEtrVBSfTOS5tvuWhcJVcfdt9n9LzPdBltMxBFGV4qqXbSqXXszhLczHwpdAPVraauE3Ym
EKZuVfK0AcWeL5HY7EVdVHzjjlIM5HE0W/0w776smjRawSLmat9ov36D6Fnu0gQFDRikQQH2qM/s
yy/AD76GOrVabxvw/Gq/sS8JEcQH+Afo/fvM7Shn0ZRbFQSqFISTEOA0rUMtoUMMiUz7x3+ThbkZ
1b40O/gZb7bOrJ/zT60VSKcxDQqjOz7MRZ/yVmmKEt9P0EFnzDkGkQgcWK4W7xAYU1rIWk/UGVat
3I6dfpK7o6GF5xeJf5vvMBjLOWuqJGUq7tfqBR1HbwTT2XPvrbhic6G3wrUw72BsnwIpSdxuK8A2
jDrLv8/aa5Z78/T632RiS8+tvDbHMcfO0PZNOsS4ebau6FgFA5TLSyWIDAh2iR3kkUWmiapI7NKc
4IGmm246xY6VCDaK7vUHP2i3dIzXhXx/EW09ZJqiWHY2VXErMv1ht/oL5iC4nWF4SVMIMEWSMfeP
gnERNunpdrUnsD45WYcZzYKgM9eGokMA7T62KX8Yha7SCXkwrjRhdN0pplPFolQOX+neEZi7RlFI
WswFEJruRNpDYVw2eWCI+L75ciDtatHRrR8GWccrumH7GShjFY7x65B/P6/UvO/TDnldU3HbIF3z
uy9QEWNNNQO+wNjXIcg5/9D1RZSF4umYiSIzHfTalqbYVB92/kZhyromxchCLUFuONR3KzzJdMpH
OgVTcYljXLZHglcMpjyKnG+eru2xmV3S5VouOopdok7bzGtvtF7nJDi/iFxrh3pB8KWhogAlYMwq
apVqSeqiUg9/RplQ72RBiRwDCSoMlf5MKBekQBrmExq48thutjqOjKxOCR5KRewOP8Bs6dnpk0Ai
eu5Zu7AHYe4ItdhWomSQqPPG7o3HBXVAGLSB8BBmPCEaJeR7fyMmPwfJXBmJMetrJEEuBfw6yGJk
QRommGyGqShoj/fOC8jVezDs0RFxhvlhuAPRCj0nMTySUvJlCTSPgvgxzyMxd9+n+DudzyNEllFG
D30A1xtG+ZIvy+xPGDMtDZ95fJkWGjkRKMI4VvYId5m+RK0Gc1qSizzOnSX+8Ym1sgnmVWOGtPaB
HH8ctmgB0ycA1NmR15sujwW7wT9A7xBsYwg6ABqDrIDo/YgWwAaqGYwYgQGuJSQHW1uAx92dHRxz
XlWYvMmEwrnWdlx6w6ktyZPhx2NEvNto0vE/rd+b8DtdsJV61OOFrl+M4PHirKn9iRcDaqb+3qG3
F98OgVjpOEsdEBLNbepnUxRZ476+9wCMOicWmPgTqgJ0qmx6aJG+VZ8XB7SlMbKMBNwctu5mIhJT
rvHeicVcHHaTjGkTAZVgAos8O2l5S0RUD/SXf7A6Owz2gpAWa9lyYGDyuzn8sKMf5zdfqNpUF3d7
Yy1FnqIh9C/VbmgGGmmXGwMTMKldK2uBaovkYQz31iiSndqAq6zUW7ZJcrM4+sw7e68OjKnON7WT
2x4g+XCVln8M0t35RRMIwdKsqipqDHMN36d1RdbPSUhExdMsFDDCYoJrH0aNEUDTklqbMhnhW+Vm
yk9ZcTDM2/My8GzMDoJtWiH9OFUlhdDTjbwmsgZGy6nIFvmQo1jvBsMdhpNS6GhgOY/LFU0hFmVY
N7UPxL9dM7RjTDRENrtvaTw4OZ4N/SKKx3Gl26EwatZrRVOiOhT3myx7mn2xmJG35T9BqOisrSEQ
iWt+0Br2SyZmu4zIjrbUBNoUxAdE26/rR1qWTLmBQIWEfgVMAxQ1GnPDZDtQVgnLfMPA64Eu5EV6
QD9m5STVMQqouVsPcxtqdyLiKioGa4v2iMy1NCiNnEvUjSRvNQ7TQQ1pN6GI8vQflpO6CtAPJLgZ
u1r1RtxJdPOG1y0gaDuhVd7WVRc7TeJWjuJi5BQa5P3zism1hEimG5Q2XFc+EBvLW5F1mqHQ9Gb5
NBxBnOcVz2pY3YFwXZhPoHb741q+g1ETszO7BszuUqC9yq0Xb0DnR+MZxmMvqkvkH7Z3FGYlS80c
1mGDz1oTECTjeZFZ8y3Gx4b/cemYWwp9/f1IWnrc8MCQMPMp9tNQCdsjZTj8TDnxfp+YGwuT9do2
j7B0Q90qYW3G+jEa9ETwQuefL4S4wFCOjiBcwb/vUG0odY8gJQJpRUgu7KAIbN+WffObdDJDxV8P
US+wI7xrBQGBX4jkd0RzMMkSL9itrL/YUm9dns9vE9co7r7PBFPafu6GSsYuKfLPWv3ajE8Rnknr
5Jqf0jtUpWi2hsf7B4buua02CyX6E/r5Tl13P4KzURjC4z0BrXcMti8jrpsm6SVgpD/TL4tnuP0p
Panfeq+4oylHQ/Bi4psHgkl7KPsHF6rOqJ1syNWGdxPaeI5KANbxg1YF5ony7MyHqnJFPJ7co4tB
O6DiRoJaJszRVesVkXvdmNxpvcdb25mHB7LdnVcIvo5ji2y0beMqZguKpT4patOIcZTehoMUOLeU
RnZxqV23vc+U3oIS6xcco+BGF6EAAmxFrm0+ask3IuwN52r4DoDRcD1POiulAEbhJ5PzgscaOhbV
L9rDpDsj5VeUkYn7P9KupDlunFn+IkaAJLhdSfaufbFsXxj22OYO7uuvfwl5xk1BnMb3NBdfHNGp
AgqFYqEqk31A8RMfN+DUNA2NGjYVu+XGMuiKHhS5Xq0/aJg8KdMN8nZJeFh9F8ETHOS5NVxTqLa9
jQ+DNgzKhMlIr1SvMvAdVrt4N44b49q6Jlv+KfpBw/BJjRFMCh1BsdXDaKrBzKiOKrKVu22U7Nv4
UbVjWazlsfTdbWhRkzMgIWqINYIxtNU61qz+bxaTYpcFqOT8FomHWvNlr189WQswwQvZbDisUQEW
K1dGeUw75mnpR8rjtsU7JwmaZN7xV2jhVKRQ94FFzkuV3GWs8DTpd/VqEnEGEcsSZm1jHmCAJYZ9
24QH0/rWxt6cS6LE+nr9MeW1MLZMVdQJAT5HoC2cFzUAUx6KpMbXy3uyHl0XpgibYpumZoQEpmSZ
x9DBDpJk39T9YauBVD/005fLeDKbhECBL5y6Q+9r7w1qvx/DwQ3KZFPJRNleVdfe+/V56YQsL4/m
HJ9X3NXAdHT43V/BtboUz5rdzkCXhek2B7w4fakRlZyny0auJ9KLRRXukCGuLAXc071HvvZ/0WO6
Dzc/jdmd7+ktV1LlIX78QG/Ywu9fRz4WzmJEVWjV/CTrwyMptvV8nUT7y2bJvF4Ig6XT54y0gKjC
bT7u6iLchNVGH5TNZRyZjwjfkBZhsc0ocFLHua4nzVUVeqzV/EPh6OwjwsdjWLAxnBocL1IHft7k
bmTXh0laeJFYI34uamaqgN8VML3ylUy7Svs5feThdrH3YsY8BiDaag0s2Nw/JsiI6OymwZfLm7J6
w+OGxZ2ELrp3ZCxZik5DtcpQrmI3AeZC9GHeGO3tlF1J6ehlUMJHTZ+C+rJyUlQt4wREG7uyR/CL
yKZRXSWWlph5W/i7UAEZZ854oOOJRvBqUoRKCJZ4nooNm+kmPJID4cy7z9LP67XPDIfgIQhUB2Cj
Fz+vUwePqlEAu1qfeJz8DS/F302/PxZX/NMaPV/9B1x8iSispDYHdkGCBK945FZvGteZr9GpIgF5
ve3EFVyiCCtYJY3Ghg52ZZjNDWPTM2a67+ofM1zEoYqrMii/B8OptI2ry075enjeQxt48UJnJx5u
heskY3ZRWAnGjtvOHY7DZvhGN8W17Rs7NJV/Kjfhz8q3oI2EPrDr6pRLXjDXjjamG/+gC7eMGWR1
zFqciVwJMd3YTbdTFKE1MVGeL9u57jlnIP6HLIJ77Ix63/UwU6u/F+U2pj8v/77MEMFPstYYWW7B
kNZoN7rSuzSmbi97L+Jx+91mqRqlNuqPFhXH6yOMfFAdWqme0nR7ku7slPl5+cUOTrhZ3C6VFFpX
F20BJ2Q2xTi3jt0CTrUZwtWBDBLvW7sPMZH8xx7B+SK1QIugCQDLSl1t9Kym9GnkhvImx3Ukw8an
Dh4HbfETWLeyqgNZKT5zHHdQdzRzGzTe2geiuvS2/4Wxa87BEIMgVfaIuJofOhgR+gdauIwHlMuG
CJRRXnKoD3awqQ869OIqB0Q0bOSa8LvLrigzVbiVszyJw0yBqU7/0mSHDJPDRbLtTIlzrL4qL+wS
J4fz1K47q+DfCTv+qBweg30BKRI+hi/r1Vj92l9iCRUtKJhGUd1hDeNP8Y0B0nAMlWN8g0I2Rvfk
S6iuH7Q/e/Zu0jYZu47VwKPXeua9EpWn4A3sXb33Kb7FIVJ7w4XowYq4lelnrp861DUIKAQpvPVt
qMoKqo5VhZvMNj09uNKo7INlLTtw0P/2D4AQq5QhGxxTBcBw1I4l+Fag66J448NUIeobHt3zLvTA
U2+n3L3smqtRcoEs3HOQ3rGnAuR+Hp3TLTEHt4EaXcJkcnCru6dpFjSf0YFjiMMRdJ4YVQtc2mZU
Vm6pq1soPBwcp8Yr7vyN2daxGmVMu6sT4c4CVLjKqj4tRjvHHa7se06zAGoZMD89lCeMhEVc7lxH
4XVG0VLyjbt63DVQSGh4bSPYuLfu0vdVWmstjDXKewfaxvGLPntOt7+8czIU4Sro5kZpwxkoAx4+
wD3Kvg3BuFc6ilpvJwlgq16ysEi4FSZMtjilDazUSrwy2E7QNUrVvy4bJAMRtisZaILWemxX6Nw4
7c00PnZMsmbrEA7oME3V4nXKtzvTqvAIxm83YjmbJIo2Fe03QS2juluNF9ofGHFgZnLwXDiWPCmI
nov4xpm9yyu1+i2Oqax/7NAFD3MiKx6YE6On4zn8Ft01CBjjKXgKtnnsgmzDZ7t0K7vEVmPUAlPw
t7ZNjbzk5VC0f3lWcEycLzrGH8hUb7R6kFkoQxM8TgnSCZ04KCYzx81/lVcjxmT4SDsf9gZTinVP
0W8WbeT86esXmw4dWWqAKs4i/NtqkZeqdmijV4qfK4/WLvo/duVJexq99InTHwRe+HJ5M1edZYEn
7CWpciuKK+AFw1c1esolp0r288K25eY0qqzBz894nunb52LeXv77VyvJDt6/LQ1ELHi3Fgyo4yR0
5nzu0c/ERY/mE0l29g9OCAemdo80XrZjsm6ZVasWmIJVuhGa8ZAC0+zRyQSOKaeRde6uxle8ldDX
NjC807z1g9aKhqzIaO+FOFRhDY7dx0n7YQ1Pl5dvNSQtYPjNuXC3digCxUaDhldT5uUBu6ta5BnG
eH8ZZt2tFzhC6BtI09AgBk4aeTw5LK4hBMsSr/E75E5g+niuZO0562EKrXo2OLRAQkW47QvbRgiN
1FGFZyfc+7vuyMXH+RXsQOv8FB64Ns+wb2UdaKupxgKU7+sCNHOMsLJ6FI4UAhYy0F60x6p4oIlr
DIpLx18fWtezjYKbBKRE8w4vIGrX+i1nTU+Qk0Yv1M0P6qaWPvWv5/gL8wR/KQmZaczLsNlB+YsL
XQd7TmSpXn+EOg5PQwsowWWcAMqGM1/JsDg1aOes+2OKMZ1YOfXZtw8tI2hITVSSTEiZvd01K48S
lUzgNWzRD6v6FfQ58P1MEUR41G325OEy4GoAMc54/P8XXlJPRW9YFvBmJax2Dcuz/TAwWX/S6i22
QBEOAGlDBxzgePGCgIIb6qes3paGHzSOO0nplmRYgt9bQ16xiADLVKmrtpw2JIL0c/LURJYf5zJ6
838JKOcVFBzfyKuhpwpnogSrqu5DeJWzLYQoNBa+ctAPlexTRbZloudHitWbAQBzLGZdWW5DD5ed
Yj0Wn00SHL5QNN4hiSXMoOaAF95Ud1UZT5XEClHN1ZqruYayBWoP9biz4vhBsTLJC6jEDJF+trXH
IW9HQJD+2slrdPw+MVsS97g3vat7magTouarYXxLuPSDEgrfQc5Du/oUDJuCgN5o2BLy/IEdWcAI
97xWoVTVRoCZnDsHSjCa5SaNjFFyvR5koocEEvSmTkR9AMUMrIlZE7+nUEzwGm/+nnqt6+wKv3z+
CBmfcwYT31l1I7KytgBYNUME6yV3DrasnW/VxxYQwuZUDo2YbQBC0UGravuslhQsZADCtsQpWj0Y
G3svoCOf1dplySSpQ6+nlQsjhBtBdZQ4Ggtg0F0ce6BWQR92inSFfm6/odjzP6T+q+dmgcitXtwJ
EJGfCsPGstnZXd0Ee6KUWyPv3MsuvX5yLKohfSWYaBHiZhEOU9iWSF2nMkOvwMFof2RF5DIpyQBf
oPdH9AwkxMtYo6NTTADKruIHninEO/IYx5CpRt51sjeW9BytL+AZUYifoF2a1cHiph0VxzXAawDS
LJ/ovnXdbgafodySqhtnf3lBV52RD4xh9A0DcKKkAq2UyskjOEo5/YyCmyiMJTu2nscuEISr1QiD
vsxTIPwehlT3oeG3pxryF/l2OCXH9DG5lqmHrbrJAlNwE60xpjgKgWkEx3h+6trCLfNHVZe9dK3u
2QJH8JKshpi01Qy9Nyp+mV6P5Q0Zv1/eIBmE4BZDNnUssAAx5Ajfzk1Ktl1kyDZJ4gZiD7pTNvEw
T0Ah0yv9XX6dvGAsgDMKce1d9jxZrpSAQrJLonZCNVdhMuUADT+FN9APOdqH0XJbF7wG5C4/mOg3
Ufwp8WpFYu76moIJBbmyZaPL822sAqd9EeoOd0k990gauyhRfy+LQBLo/8X1zzhCTOzGJlb7AThB
tTXx2Rhv4p/K7Ab7/ljjwRwDjdHGvpFxUHKPeBe6LMviY2P4IhAzGNNA2pz3yGD6rX3swKmlojlc
28tKqOsfUwsc7e0qqnpupU4LHPv6lTHxyK99252uWin19/qGnU0SNixzVMUcqdp7rNlQZV+C5RLM
lxKvWHfHM4iwW1XMCOafARLaj/lw3eS3SnKIYwnn8/pJO6NwUxf3pKk2ZlPxbzW9M/axAbYQIute
lq2WEHHzOsjUnsCQvH0oB8dj+VFHpf5yXJJ5mRBimzqEdEwJOzDZg48nVx2yfVuZvj7vsulz3TMv
ZakkN1/PNRcuJ8Rbp6mhRZEBlO7AOo9bOUvQt/W7O5HezD8umyjbKiH0Vri1IpYCjag7ltyHnaSR
WbJPYt800bs5CDvsU1LvLePaCAy3guDlB4xAjOPEKuAxFweY7DYfkoDvUwYKkkL/USj+ZYD1TTkj
iHdHS7u/P8qgn2FBqZPPiETfs0/zJv8ocTVapP8xSLw1oiJL2op/Z4Z45IZcR+KHaE1AtUP7TPzs
XvapvuoECzghyml1nMZdB7iqvbIhtKAoH/GyBYAQ2xSk6arGPzhpCMmTz7Eh+/Rf/xhYIHATFyFH
YXbtUP7t34IRabhJ7/uXBGLOj78ntKdTlJxkj76rrr2AFKIci2pTD/ndEJWh14+Tq/Mv3Q8FugWK
EOh6hRksY9gbmjcnZqJZL8j3jW1IOinXb7oFjhDrLLMyI1MFTlNR6y5qOx0KDQW7Hto+Oym9CgW0
1kzdIc+hiTvMkZcq1bGPqL37/x81sPxgvFoH3Qsf4n67k1VjJkxXUIcuQbkByY18F141fgIJPjR7
SNlS1k72GzjBbnQN4DXagt0wbvzMtXGS23Kf2B7ZouYtHbXn0VtIXN7ACdE914w4KBXAhebnXMMj
abuP6OcoAJuJcQplgXHlAnuDJkR3leSEjhHWkvMEq2hhMTBLVO9kvClrpb4ljliyGBLHnEkNnOiK
d8w0u/S5PplXw5brJjbfjcN/85FXZ16c9oBVWRlO3K5r55HPyHO+YFNFlwc0nKQKKSsH/Y11QnhM
zIKGeNtCJ4t1yjCynoVbI5VFsBUQSM6dQ77gGKHeo2OrgmPo7LbvG1dDCyh9ubxu63Eejy1o+NTR
3iRErLSx9eg1xRzGryEmRsYPvVXZZwDh7Jp1M+hVhZDIwG1ZWdGGUK8Lpw9d92cU4ciyCfya6YSc
Qp1TryCha3aS2tL6ZpwRhM0wmowGeQ47DOWWgBlanY45le34SihQHUy6YBAKypl4RxECXRpaNKtt
pEbBdd0ew465eICK+m959F3KoroW54Bm6xTTIdR8p4XRkcxu4xGFUk5aoPES5t7ZtG5xKPzp9BFW
lgWYmPWBGSaJiQmwLlY3thb6ljbemnklyc+5OwnBdGmT2FuptH3sWAFgMidza+2vygCbgPPdGmV3
Eq+HXgISI8BQ1l3eAoi/ULJtcGgLDIt0V7xgpej+5VO6Fk3fmCU4RppXSjRws5rNsIm+8BdR8oWA
bpTTqTqJLysEypZRyJ1qErPO4PEtVI1sW7Eh+WLjnWg7Ws1NrRS57AtHtppCGGLmZCrFADy0bvAL
FxMV16XBq+lb505WJpM5viPEJJBVZlrLV7M7zltecoS0787Y8VH52Jcx6aynUedjJs7mpfHozHg5
5J2jfKi7PxF8wnm/aeylg69S24Q4pQxlUbUpbJtvu017SI/hs+U1BbTCanQDyqgSV6KiBh0qUC4S
sPFRscsxaJtQ63M0+HT9g0G+9e2VHslouFeuqMVd+04JICvLyrH4zY5nc7dE+1BIJMdLhiCsmV4X
uqoEuGin4dnonsNaEixkvy/kXBkZqjThfRRKR46JavzIbOXxcoRY3YhFiix0IFnZ5ARBBiebQjBM
OL/G5uuI8u9lkMt2YLDw7fWk1mBIA5M1osLwXCfHWMbzKjNCiKlxwhrCHPx+m32lrHShHt3LiKfW
QunCnUAz9daILo7pqBt8s3H4wTZ8P59KdOFDG2fc2HvlYHzg5nsDyFd1kZmqVUtTu8OJDNlJaW9M
9YrKqmuyheP/v4BonKrLqAEHC9B3FIAaejrU5a//tPli9TgPDZOkKXdi53rQbuJqc/n3JTa8fs4v
bEghJ5yFNvalyY6Bfmew3RRJipBrJYHlVrxWrhcYrRk1kaYDA6yEh/pOfUr83DOgzrJrbzhNim1J
CfYkZ0acR8SG2JnDz34LfVHrpk4lsWVtxPONTULqG1Mr1vUQAMkBvOB+H/rhJ3bgymb1HpOJJR7R
FK/b8s5l8MZJNk1mnRA5SZsFUc1LBAOeJPMiupqsWgIh3TQxeuadHrw6RutP6ivxi3loCVgC1GPg
ggL2JfpK//8lSg0t53jah1KcboqE041S2u3E+/hG+1sWGq6ubHLZmV27qd+ACHGhnYxm1ngZR1eR
83S7V+WR9sgp8tEDJpeR54FNyFjf4PEDuHD+jFaDg8kj/kXe+uFex0NrAJknjsdfxhXJVBD3u0tw
QpLlBAQEM9w1mJ1ty5Hdm0M7upFTu+ak3gyGTIZk3U8WmyYcBNMomdHzz+V+O210X9tkWzj+F25h
tC93zpcplNyHqyFLgxYnKIIcpEDCfRjYcW+ASwx9mDXKQ0/KfGjo9eWo+C9WnTGEOzFV0zROKXbt
lfkPEhGD4dl+ueGShaU3nJyrxpKYtZL8w1HOkMINGdvWWJUxzIrmG4vu0w5q28X31pQ4yNo74Rsc
4QCkelApToiLkZP2OHBKnvkrD1GLx1DcY/wYFHha8y6v6GrIWlgnHIMoaVHYJljQTLtqtMfYlARk
2eoJfh/ppVHoDj9mI9rQ0+k4Nt8zFO0NsLpftmQ9lVmYInh8WFZ6UPJrPzmEmON/gDq6B87Ye1Z5
hpf6NoYJJa4h83gh3lOjJHPXwDUqcg29AZQmfFuTlPJWMXTNIhaY/kHHIcR7vI2rTppayPfB1oja
xW0WKz/tKZW2nqzu1BlIZF0P7SxRzQRA0RW/MDNICmU+iL6estN4VD1ITDO3eZHpMa3GxQWqEDRy
MP3jokSNpx4yPdvOmT5BX8CJi8wFEzDkcsacBZOXtVkcS1Z2/cqBPi0nGiaWSoTtGwlhdVbgxCl7
EJtB0KhGR4rq8Q9fxZeNTPJ9encBLMCEfQw61lX4b+wj+OFUZCP4woZ+iGzGZN1d/tgkFppVaxwa
A5HfS4lXdU+TtgkSWRBe95QzhrBnszpTEme8LodSNqh1Tj8na5MEHsU3Q4iT9qsjrnKllR8JJecV
fN3OxY3NxhxUqAq2KyZfNOuuizTUN5mbB7Z/OZLI7BMivhUURsB4JXCM+l1emq7F4q/4w8DN2Nxf
hpJtlxD0jWCEkiavAwb5YzI/GNrRSP66DLEa4RfLxv+ExbLVed9DKAQeYZk7zGypspq5zAQhwutG
gzZ3DSbYePTXay+nn7qplWzJ+u2IyUfTQjM4JeILtjoocULVipMdQs/IjfjTl3EqvNTL4sPvJFG5
I7K7f9U26Fg76ArDyKU4h6gY0RDVDKho2g8h6GIUJyWTTXZq3J/ehYYFipDUxHNdKnOFCbDg2bit
3IIT9j2Y96hCIwqnu+IzFER+0W32TfXq/4lWas3hVaJSDA0QBz37QmyqnBDyJGwAL6GZ+Sbb0ACa
p3iznaNPl31xbaBUg44IF/iydZCGCHf0VEHdxQmn38zAnNsdtN0/TXIKtq+FduXQsH0jnbTmCygu
8BJVCPQJZGv7rJo5qa6+Nb1ilxAMqutHPr3qPDWy8u2a1yzhhOUMTEuJwA2NGcldtwFhJgZawDBE
MI1suiCwBx8oS3xZx/IKKO/uAFcm3NTQbeEYKp3eZqaa4RiqO53eht3RbP//34FvIITNy+YhDbo0
R6G42pZZ6s3aqYpVSU61ViB+gyJsVjSi4zdhMIQX902McbPWtdDgQ9EJiAbEyw4pWzVhq1AaxohO
BTA9BgNUhh6FzlK+GU4t8YmVILw0SnzvKe24KtoWS5eBFM44RonkYMl+X7iSe3tM0OuF359MN+y+
ZMrPy+u0Fn/fGCDEqDRC6dAqAECvsyve6dfzWRU0aVoP844LAU17426SMa9Ltkcceq+rugzaEKiD
Rv240Hf5NIOftfl+2Tq+y0J8eGMcX93FFdlUVmMrDWDQ6rdXT9bG2HFxK1kXgGyTuLULmGFO2xFz
Uih+dUe9OI69pKAnM0MIAeYY03ns4cz4AEJBo90P22ifb2XjF/wAXlotIQzMhKVxbwFGBVfakG8j
J7juwp2BqRKlt2/HSMYevfbV/2Z/hJCgWYFNUh4ScBHfmmhnDb9GvvqAnl0+3IbvYuLKyNrW1xID
7vxK1N5dVJmSgSM/aHljSMvbNfAgxr/AZen6GksSTDvjCKbpcx7npg2cHg+n5TaHLD3UTcCKKds1
vvnvd+0MJEQ61jjdZAcdPnbK0k2y6zTbsuCm0veXjxLf/H+HgWzOWx+nUVnU4wyYgH6m1TcFvE9N
/kwZAiv7fBlq/Tj9YxHyl7dQVh70rDcAlTbbvr2bEslxWg0+cIDXXIWADfPt78f9qIf91PN3qvar
0ugg+NAw0oSS3WU7ZDjCsVVaZrEoRAe8yr7U6VOs/+pbiSmru4K8ALzJhokZLeGLhjS1w8Agj2+A
fDw6tPJSk8yYoNR9yBnsh9H8j3hCQNWVAsTKEfByPCXlaYbrtZn9ihVPIe+RmxOZvNLat7xpY4/w
HY9CyTsdNDPWZ4vMhLc3BjvFzUEIXJ6QqVyZ+3CrPVzesdWztAATDm2rd71mjAAr2W2VngKI7pLG
JzI17tUYtIARjqxqjxj6aADDeew7xCAdMUgez1f97wwj6qGFajeg+A4YMz3W5YsGTghZ5rh6VBcQ
wlGNyjQYwBKJNCsrEwpm/Fj/PlYzO3xgX6BmqumcTw+c8W9PLEMzejBGNd4Wi5siS10a5Z5u+EkQ
feTIQojKABM5Gj/E17/IIEwbSoQewtDw9tmYGEa7ewnI6qFdgAiHKE1HyzINHKJIb7+aE721Osud
GRjdVWVX1dKumtVNWuAJq1doYVdxHYpXEb7kTgGXWLQNruad81UBrbbjq5KW2lX/tnTHAX+kQ2xx
RiWi2RR0EQIfz1f4HTtsuX9L71gN2/7uTlrg8P9f5F26PpeTwgO5o4HM9vfn2PQjvpq2mp9sZHDr
y2hR5A0Y+oGO9Vu0JHGSKtQbpOJV6lrjQ5RJvHw9HYIswt8IYq99j6KEElMgOMydjsGOesVX+wCO
5gxNXp/4Ry3JXdm4/3qmskAVznCDBoqsUIAaGtpw7Ctylym1eqzDotqY2UD3uH7u26T7rpdTuFON
uJe4y2qcwvWlQhzOcd6JzzX1lChOgj+gVehu7sJT2Rq3U11L7i4ZjOAtJagbA9YBppiec/1GSQ/N
8OlynFqFMPGkCnJK3QLB1VsXGUx1qk3OUtKRQ2XqXlb8CibqXQZZDR9nELESbKjqBO1ZBMNxnqxD
PnYgzLNqhvmMmBgJpJHK8CqGZEPqX8aVGPf6fb88bQOd0LqA9Qsgqxm1L3Wjedn0AZpeUK7/WUKx
GFz1AWT0TKBk9cGyt+p8oOXmvxkiJE31AHZSVcMCNua2qZlbDTeT7GKUbZIQ49WqbOa+B4aSI4GA
doFqukr+y6w2k7W9bM56imSCZwWktqiiWvxvWWyMYtatUloV8szHpPsdCLcOJh/RDIH3MWnYXfeD
M5yQJCXTBKLZGHDWaB6VPvLMxtiHiizzW4f5c+eLs8vgJB6hPMHv/CbwJ+JcBXp1UHtZDVEGIyTp
Y2A4PUsAo9Ybm3zWu58sLCQndj2wn/MXKuwQ1ZJZNVOARJrbGFs+J9Dv2d4ovc6vepf45guo0SWo
MsuEfSJ6O3ZTj32KyzutZW4639XjB0SquULCP5mZeCmqcWhrSg4QFjieGm9ozzYfcu8/EOKtCBEz
PXEKQJjX9o6Tjlkb7RZ9Ph7aObadZNHWHpuXBokDaCVT43Hmbtdvzcjj7J1QhryloAYo7hJXLlq8
mlWcF9AQb6W5bxJWcTfPsrvBDE9WLOvfkLmf2G8/Kxlk5GesoLZTP0OvvNwWWMTkU3HFRTzHn/Ju
YJlVQvjLCctth8EqNv00ghtFf/mIUyySFmHZdL2mECDBTZsckrthV+xaKFkYLi9Yst3MME/vXkZc
PU0LQOHSoHOdlQpGwiCG/FeZYeSNbczux2WM1UsDDPUQ84UaKXgY3wbyvmKq1arA0LW7ynJcVv6M
2I2BR2VT1q69as4CSggO0RzMrcGrRs7IToypj5SUoduaMv5WmUlCRlSC4qyq+LeOg/JAS/wifyiT
A55DLRm52eq3u43cGSoZBHrM3OLFLdjlU6jnnP2LOnd256fODzvyx0aSRK6fJRsT3rYNClN00Aow
CqiTTVSoULLsfoHWYBNtUSw3H8EtCQ2uZh9vP9DJg9LOGVE4S5plR3rGBZjaaMOi21JWQ1o9q4vf
FxYuJ1ZBk8FBxlWO27FmGIaoJFNFr5777kttgSHcsmlq5h2IC5A7PiuP5jECK5uf+e13y6t84oCy
inOZuYpvP0inINY9/bx8wqFiRlmq1oQNC555PyBmWHzCvCDetJvA5c+u3SluXVJLLhIZrHDAMDRT
MZ0B1m6/2dXXvvxrUJ8vh4v1t5vFqgqHS4X+cxUkwEgnb0JzmernNw5KzeqNnoD6ztymW0RFydfa
+g15RhWptKecFNMYwV8sfRPfYG7LC4/aD+MaVXsu0iy/IqWIwhdqUTd1lfawk+6mTb4JN+ad9mP0
Zu/vT2IZ0b8UULhd8sEeTaeDieM2uYOnbpPGC3f1xnT5mirgKJccEMkZNIWoghYEp21iANL0qI4P
NJO19vAfuHAATSGIGD1lGgsBwGeBeBKVe5ZXo2k6BE/J/8CBzlfoEp4QVMxIKcNBRdBSK59zagYD
SJ1cAmbLwq9sV66gJd0zIcQ4I/qaDC68Uv7FVdZ6tBorG2is1ZiNhVCdfOBJtmdCYCHj2EJFDIBT
5le/6isHZAW2P+an+WjDT9CB4M+lJAtZL9ZA7h2SCmCXgzzA2+tnTqeczRmacsJvo8/86qf5xOVL
8siVlbvWPysXUIJPlvMU6C1vYSo/c9qg38N43Xbyo5N8OlyKJjgoyQN1Akc60PzJ4zKDlVd4+s20
5Q+2sjczHhjfeefCNME7i0BXUkIANrJx1+TWlTbn90rQ/QiU73VhPalx8gltp7LBIh7zL8GKLtrT
NFCgOY6eyNM8bIOqdaP8PohBUd09zKXkeuBGvEeDkiqBmCz+EW6HcdKSJrLhnwUFb35Nmy+DFWIW
Vf3ITYfJ2r9x3rVAJCQuJ/DKetNI/BCcevHgPM2RJYFZz7wWOMItQDAh51S8TbC3duh423L1cSiP
W5vol4WhxsQtn2VzH5IldITTZk2qUVhcV2xWhlPQo0JQ2l5Vyh4KVyPJwjLhpI1mnHdxB5gaY7ys
Rl9i+ulyqrCahi8QhNOFL9phDBk3RE22NoScFDIfIwVSv1HxoqfqR7piFnDC+ULtyzK1gLuEc4Mn
aa3ZXTZH6gvCSWJ9oJp49kaDtoGhEt1PfCPxyF2LvoHhiguqBw+yNJz/5IXjJHa4JXU8Tha3SStu
tPBg286pZWjsHPeXbVvHwQS+aWHcgoriL449YjrQRKo8dka9ifOx9vsh3mRp46ugd78M9i9h94wm
pKl1G3YWaYDG84L+wEfjx+Pg/2+t0lI0ISSptZpV6AP/PQpBPdUdgQeS/FdeflkHugxNTFR7FudT
oCBtHPnkEZxka/vdl980vHKl6fVD/GclxZbS3KqMOdFgWxbSDR3VG7NSPkt2S4YhxCMaduj5fRVD
8QiKBK+v4a2r39uP44bzf+BCkbW3S1dRCE6JXQ5Kx9Vs7GtybA/Vrt3r97M3+bmvSLVzJM4vpql5
onOpYyxiAyLjvCtv1azY56gxZ+34dHkx12P7eb+EGDWVbQ3pGkAF9mNT3enWo67KigW8KeZ9zDhj
CGFqbMyKYuYaZbBsm2nPsXMNDWykxN8N002tDkWk0rUyRXaoZW4iZKZ2lKadYQF2ug++msccNYpE
xZd2CG1F3JPFY7IzJKu5mn5jVJoiKQVrkC2OyJMJk8wOV/uaH+vP9MhPm+IpP8PDtFUxkSnNTtds
XOIJS0vaNEuGhEsqb+McrSEd165/akOXPjr3KNUelavw+2WPkUEKy9pVpDOLCtIibNhmZGfIippr
l/TSJCEW621oTJXGWQbIzi6QzyinluyG5nM7bC5bsub7SyQhDttKkelFhcXLzF2r3YLYKnF+/ScI
UeiFJlmW5SEg0Ofl6s2vqLypqOR8SRZMFzLCLJjTksZcd8UEjyjrXSs/6L3ltcmxT2Vlj7WzvFgz
XYi91WwHg93AID6owHiVZefs/peGvtXkZokkRFy11/uiAhmyV/vxjf5Z26j74Ko91hvn/pXe4kbW
Yi47vDr3/EXtNGgwvd1kQFQi1+GXJbQa8IQYX6Ud2MAKX84stXqtLI0Uwm9VFBj64GlOOrm8QTLy
6xO5Gz1nZ+4/NMCNTpQ/0UkXogWewsC7EsDAKLma0k0fSDropSsoxIYQou+VxdUHKWhIptd0o9hp
X/TrQfWLQwZ90Y98myxNEqJFkxUqs7nzg0igZ4cpeW7Sj1SNlhhinAgCQpmKZeONasyP77WD9Yyh
FY9tlEP6XTpgwc+QeF8u8MSONb2rQY2RwibVOZrR9Vi8OMVeHa5m8mXUttZ4Ew9uO5yK8dPlYLU6
m7AEFiJJF+vUmPCR5FUbeuTPY7/lAf8XDfvVqi26XBzVtnTeuikc7360pjAYkFANFh4R7KOxJ5vK
y3eYEqMY4lY30RF9lZL7eT1UnkGFE+4UVj4oKUCjOlPdXmmvTa3xgqJs3dHMvlbNy+UVXb8rz3jC
8dbKhmVOAbyyfGrNp0zb/rffFw50WEEooJnx+yR5SYunTPZssH5Dnv9+8TzTrsUXJuqlzdxs2tyr
pnofp/eXjfiXIHhGEc6wHUy5jhkx5Id87I0/TRgb8xHta9uPMj4iCp7hhOOs9kpOsxxwpAQcTwud
TfV5Pv4mfJQtId+C94f5HzTwBgiXSkitaRyxhE6enmpMUfejsYmUxzn4cXkZL/saWELeAjWJ0mcg
l0Qm35vEpTNSwZhJ/FmyVRjofwtiBVFYhAXWzr5WMVM87yG4sOXsBHymWNa68S/XyXnthBhhW1FL
S/5xkhRu+ot/vIZHtq98yOPwzZJfkFL7xADh2LVp8zcWTEPyXsp5P+eu2XqcNzM66ncfemM5O6Mm
KmBBXJxo0N165QXp0RKDHiJQWdJH5evvb1nZi7fUQiFktERT6oxhTU1c0dBgQ/k83Dhgbz9wsYJg
ox4uu6V0E4UY0nTEMinXZW3/+pt3f0cO4VX7Ko4QbmX1jsshSxOn3s1qbjOV4rzZ9KQox8ZpXWr/
p7CL8Zm3pyCLYm2iJkyq9KOqHode8vuSmCH2NvKpaYpOIswXJI5XaLuOoGEqgobd/5F2pb1120z3
FwmQSK1ftd3N13sct1+Exkm077t+/Xvo9K1lWs9l4yIoUOACOh7OcEjOciYWXOcFi8UXM2b6LOUT
WyyKZSJdakcpWHYGQcBGJA7nNPq4CaWRbappHok7TFFix4VyP3dadBcYU+H8N4t7tcjVPT6fkLTp
O+AFXwaXVZlNNnNT1pnRw4orE0QW/vqSWeEFfQ3KGBmr2LmjpzoZHv14hHmt+zr+Y//Jd8o/bvH1
arXCM0c9o3KMLVyCXufIHmFgJ4gt1i2GNCaqUr9osXt5TdkmvXCK8cRWYdnMZskqF3TjuqycCNM9
xx/Ncljap8tAIv/EV/9UcRHXUwckspueWd285KkuecH85n/B7Cs4M19nSq9W0kIgNglNWIqOkkS9
dFQSiYxRBMH5ijTK+05n7i/9adR4yS6uYi/7+Y/a7VVPRon+v8gisnPxgrYId+eoUqNMygEGudx0
r5TWkR/vBtnJr+gRz9hjJ2Jt/B8vh39MknCXD8kchymnQFTPv4Z9a/fWWQPY5xi7WT8F1UBAiGE+
fIjZiNCjbcpY0cGnPru+qdQuEI2dPFb1FiXeZYvcNv03OM57WVaY5iZ7oicKsaWitOfmhnXlpajU
0QXWsm0sb1hMsSt77KzKGuIAokUjMmCngj5clmUzcb5eO/YHrAAWRdOjiYXnCwUxjjg7EtS7lfEp
yvLDtNh6e40GDyebBJcA0Rqyc2gNOxhGpbMr92CqzkQKX1bvSXoXGRjiWIpqFEWLyI6jFdiMCdGB
1ANMtjyzPXaJIMqxfWi+KYm70CR12rVUg5KM+EuXnVvzy/BfIbgXUa6gN6vUIIIxFo4CmqACfbOa
ID35P1ztmyCca6qaBOROE1CUG/kY7vOjgulLX9OD/sxIHDLRyGbBuvEMTJHexkODehhHiktwSaEB
5VlP/7xs4JsYqAvB2ACk+zEB+73um6Izg0nRcH/H+JxcJz6yJ3ZHRNuI7cMPDvYNhg/rpko9y2Gu
MheUXitXGZud5oyWHdjETu60g+hSu3mDWuFx7lWe0R+e6MArl3NHvaS4trKjLKIj2Nw4KxTO0yFV
ktUZmzRMzS+kf+xDAQecQDl8m24yqLRdaihnoi9p+pQVsU2TT5SQsZKWvw2Aj+H22VK1cwKMMqh3
STE7CkLul21MtExMzJV/SUHiQyIVEOlouuYYfFWs+FO3oJUYnA9rTMVMgwqqUG7YM7QFBTg5kBsD
87JTv/x2WSCRXjiHVic5HRuDbRpjsHPpvsCZEOeiKKpo2TifNktRP2uM9bt3em+I7eqxdRJXPYQ4
UX30fpzSh08Fh1eryHmDsUrzVmejRDq5RNrP8C299bS5d//T+vHx2hzLV5QJYFo0ytba9bg0eEgJ
QLZfGW/C8ANVo7o1FYtpqXlO/+oO9NTt5+8trsZg9ESoVPt+WSiBulTOGagyTWN00+KNmz1IbWj3
zdfLAEKBuMtOXxStMTLeVcYjRNFiku+0a7hR/9ckN1Fx6fZxt1pAJvFq39bKOORqzdTkzSgSTvBu
mm9fflFsDKMtkE7gsvnGraICp1/K1o/eLGC6UpDAWvbxGWOcPGSCqcMGLyB7ICpU2LxprYTkHEe1
SPIoMf75fAjcEWReanVOB+T1nxNpLxBR4Df4fi6zVeb8lce/8/W7sLXL2qkeh5vMD88oEsZpiDCd
6vyLEefbxy+I6HVd03DMcw4L5NfBZDIPHD/1T5LdOvnZcqYj/amB0j90RTVP/8NS3/A415UYlTEp
BWrucNXzGUFLubPYEIE7BdSb4vfbtum8wXFuaypBmNIwLsXWUO4XVDHYaI1KwVdPTxJYAQVaZBv5
413m/9Ew3Pj9tpiSNFTV1/kIucfqW9Ndm9j5lXnDejkklwpCTtt+Bc09REeLChT4Hq5uzEgu2cA5
VGMu0vMQvwjkEQFwO6DVWppobJhZ8zIfWRor8hcDD0QVcxupM5ybs4j4aPv1q7zJxNljahYR3viA
jA4VTmuM7DuVB0YVicEn7mfEwwgGi7UHYwwH5zW1SGvMmbGat5qdEHvMbDaPOjjI3+FUzJfmOkWV
t4jeedt3EpCvoRJP1zE/6L3WEhBbaGPHIgqhC+rxK+0UHAI/M9wJzbX/4o2/qcQVHnf6kFEqicoi
GKXxd7dKccJNfnKIn4G+OvDIXlhLs+lVNHROEaojJ8l77IyAonuQCySvd9Qv3PQuwO2kdhUnQK1Q
dhat6eYuX8FxdtqVISbozICLB/R5x3khuUQzbpI++KOsc2GEZnNFV3CcjfZLSfqmAdxys/jSM7t7
SU53lL70ruyyKcWibqfN00HTVRCrqziQXp3q6rgdwob281yC9hFpBn38Q5YXlzaayH1ta+0Nhsm9
gslokVfmBBj8Yymi/fJNQv7E0mw8/uC/KlFdmUguzoHpCJHPNK5GR7cQBwW5wa6Jd5c3+bau3mTi
TIP0sTS3C2Qq1J+J8qhVgofY9oG20g1nDEUVpyV4YFEI0jv6XbCjbrkLkZZBvf8jG9kmGjDJvvfh
jFnhcQfoYpT9NJfAW0rqyNptSc6ydJfWjz0VsqmJDII7PRcrjROJAqtxl+e/R4w/5leLo4PgLHAM
wVoKdMXHWlF+nZstg4uaO9O4akR0xAJz4yOrIZ4thhXi+5OR2k11MOZvpv7XZXsTqIdvp8nnVkdK
HCYto940mhEARHu0rqAHssgc6RMjUnTrzRhe+WJXOxaV/WFlaJAIs0VS3Z0DuIdCcDcVrRrnFVRZ
jqmWACOvrvPySq7Pn4vRrcTg/EDfNlkM9nfm3zq7ah7aTrPT+utlzWxbl2VaKJDVZLSwvPdulhKB
AWJBKI50V4H0EqUvl7+/vU5v3+fO2VpK2xiMMPA0SW+34928fK3nWPAWEoGwHbtSeBZp8ZwnAIlr
a5cns28Y4OGtoy+XZfkfXu1NGE7plTwnCt5dqBx1Fp911k77dKe67NLQ7ca9Jdj5IrHY7yuxlCUI
+rEBXN7czvPzEp9TItiYmxDge0NbEcX9ku+CSJVQKSQFELSbS3tSWjuU1MrWDSE5ggiJ89B9oZC8
GoGEbovk8XU+oB25RemqdvYU3LA57rH7Keteice56mSqwAIlpTi5ZUy5MKifpulnlISMhwIKfIxY
5MvMclUK0iwDRESvJOm5HnZUNNpi03uuIDizA/NW1mQzICTcNoLjaJwikqEY9yWlAnPYfmiAd0tT
ZY1ScCO8N7lIjusO7PTorgA1PUv8toVjnS3Ql8G8RTnfTZNYgXG+Qar6ukYvBx5S1jmj9hjeD5PA
M2wsncHqUXVsWsz75ac/jGY/proFCH2o3AF0MNYpQMbD7PZLcC/wDmxtuDvIGotPP9B5joIlUFCI
9TC4mh8fg6vqSUPh0r94pLGluYTF6akyqwUJWDzS6M3oxXtWJoUhRiO6RjOkKGdRl/2WXbyTjVMV
mLAGJTYhG5u+UO/ic5W5qKF0mNvLP5EmeAfGuXMaoqU/MBhYYNpho3q0E9GsbryNDEZ+ZRgmC+Ub
HMQih3I90AXp5L6QfbORfeRy9mpsAE/Yubn1uH2Hxm3gXDMHjECAQHNw+6vo2/DSEvUwO8ahXu30
308gvMPjDg7LaAczGyFdnSh3mRKde+Gwoo17gyEjQ25qIAZUsY7vHcU8Z3h/vYq0nCPqFcbz5d20
4RvefZ87LoiRqkbdYcmyknhxh1tjFthJLdqzIjG4A2JZMEO47AHTB5728nernFONbvRzchhjuuWK
qq8FkplcOCybwlBpmGRpm3ptdRUHGN5Jfj9LtV4+/lq3oG3HSAuAqNbXqfla5IJr47ZDeNO/yTmE
HoWa8dwAINSea/k5US17Mm7yILbb3rJR6JXNtxV5zEW80gKFmdzGNWcl6YYJuJ36snRftE9M/MUk
GxQMKhh/CZZEbuuQRamSmMRIvCaJM9PRljTZ0UxPEo1y2PJAayDuCV7rpEyqMIFPSI8WePPr+o4i
UtL+/P19tIbh9mlcS2OiV4AhcYxKP9SkpyAIKkVRki21rGG47RpkvUXlDjAlOabDXTWKkntbB94a
gNuoGPM8lWoEAHmHvo9gl3sByNPtFvHB2pdPIuYCgXb4AsluqdLOwkA2Z6oOBEkOWlyHTWO3KK++
rB/Bwr3us9Udv5XCPiUx5FqU+5pepc3D5e9veZvVur0eTavvd2pJq1CBIEHwkBmFrS9+OPxXIbhN
mVlyPxkZhMiTbo+Bb36YtAJPzfTLX3jWcrB1XMkxy0asWiYgEu1A9djWoHxq3aJ1NbKedOkGXlyg
ma3X3toVfKiClKa00WcsnbobDrWTFLY52uYjCCVQhNGnjuUi2HlZW1s9ae8wOa/QZN1gKAswO39w
LZQnlkfz1nKQhX0ObPqDMV9dRty6IK/XlfMPqd7r/TgCsAn/Ss1TiIYc6aYdvHj4xJ1kDcR5CKWY
0XbE/J22XGv97WQK0j5b/T7vlo7zEEMTxzOx2NK9SA/FrY7484BZvHOGB8yIdp9qV34TVdcL3MSH
2BwqKHKJYc6geFDhJ0rzplnuGlNyL6tJ4Cb4IF3XDWzxsHqF/DCbu3wUrB5b/Qvbiw/Q0TGPkynF
9+M+s4Pir0Lzi/DYSt91c1d3+n/cWnyErhqmrACJ/a9MOTTl09yuTioKjBkNTf01/nZ5+UR7mXDu
oy2G0lQHKMo8V4ON7IsveVnpgrfIYTXUZuWJcroijXEXCblY5skIU5wg8m3c36STYD8JHDvhPIUi
tzqYLSBRbD200r3aPheK4BIpguB8Qy/RPtVVQOjdfRs9gXKmLwUlgqINxHmFuJwwVItBJOFuGgO7
UP3S2o+SKrI4kTo47xCpU60b7IISfOk9GLefO6CypOf8wLx5fENCW+QcBJB8Dd8Qp9OcyZCt6Z61
tLYNRURTJVAQ35g9qPqoE3buNkZg513lpNNJnT4RXV07Vr4juwsqTNegQOmW66GVHF19wnhwkYLI
ZQ/Ep50DUodtKzEUV3YwSN1Jf6QO61Mu/Wyn31/2ByLVsN/Xt4mxWuKGqUaK7uf8RhWVU4oUw35f
fb+czJDkNYRZipsyPRnW5GS0dS8LITrx+G5rpdRpkRhsf54nzJ6n6LSKXMsbQlyLWW1FfNOfPtFt
+M4YOJ+QzBg3mjK3U1lHxOwafbFDY9/XIq6mzZjJ6r5AOc+QN+nUdAGAMByENa6HHiK4J4qICeto
qPeX11KkMM49JEaBIDi7nSTqVQymENJ5oylK7IoUxtfxBc0Ug6IYMk29vfisrCJ7iL/QexWEuvoz
qrZQz0G//yfJ+Ko+0I4WnUSBqcz1oV56OAjLzZvMvwwjcOQfqvmGJtc7toBqR22tO6kj/heTcHtT
4CgEF1aVe2u0iyplGvN5c7Ggi+GJhiPqws6lcdOiW+myUAKrUDk3Mc2BIlH2AuhBdoyKUrnz6vCP
/4bBuYqikfu2YhdwbfQxRtI29GtTKMjmoinYToaiMz5DbtFKvClyIw56JzXADimhHsNMbV1vvBRd
QlRAF7J92UJYFd06CksqcpspzkM5mCx29fEVH9FbdJwG4I9T7fow7NIbUZJnU0tvcPxbXW3mYrIm
WAS1vsTqdVGcpFB0Bm7Gu1jV498y8e90rUiyOCshE3LYzmv2CiOIjR3jYdUOly2CWdWHu/gKip2U
q8PDsjKMMk8ANU+Yz0Hmu2i0vMsQIhW9/r7CMAppmlsKDP3MOhgLPzw2Jw0cYdZu2BVnUUB6+127
konbSUNGtTBSgdceWxQBFqiZy3FAgVs2/d5g8nzgyLLgLS1aRm5jGW0GdrwGQ+/U6rroI7sMhCO/
mSYuaYq7g099Dm4/A1KhPnXHhs3Wpd/ZPWjdcjcsbCqssWKx4UuA3Omb0RwlVr+scHD76/iovvI+
lTefCgus9MWdvuGCYcEle730i22mP4z6TlJiJxu/6LHAW4h2L+csSIPQYWYCaRiOYXicsv1Q3Aus
fdv9/bN5+Wd61SuJ1vavesquKsyoHHfaKTzmjnygd/Ej6NLdHMPZhZclkdnzz3Zrkbo4bOGatAdy
BP3IUdmb7vwdZLkKY+LeK38Yj5dlZct1wUL4h3wq6d04jUCMZmkfS9Ifcb8cJJL5c6ztolpzVI3c
ovGr/cxR+WYw/Itez1tKK/a+GskuaG8W+RDEAtE2NzQB8xma0yww83Ib2mwLazbYYlbScVHPkihn
sn09WwFw2zkMCtBxs6iExpKqjaPtkweECbChe/JK1YipkvJn5odg6MabWNyeTubSskZMe3La8jqJ
rofiR5YJHvJCybjtHCe9ZNQ6MIyH5ooxMrS74BYvYARcENxhlReW+4nemHdycRvbsPJKIQxzwkiC
UH0ojUORC67tApPgZ5aQjkZD8hqmN8ezHuMU0T/RjLUWgx9UkiWZksoFjGJIcjsrfi7xJybwvEPg
zvuh7prIZCmnon2UusCeWzcLasFpuHk/f7Myfp5CSYOo0lieYcD8QCO7M3oMgYevRWb1sgPa9LUr
IKay1c0iokqWDRKkaZrQkaUnyXwIkvuwejSIKGYg0j7nEJIiXiaFaX9MvgbJUyt9uSzK5vepoiN1
hW5PlU+ihsPQJ+hW7h0SUj/qlJ08du5/g+B0H5uqNS0FLuZKfZbzq7QU3CU31b4Sgbv4N2pTmdEE
EeLyOldbd1j+NNvbqRasFFvpD6fOCoZTemOEc4ym6N4p2/t0PGjBbVgJVmr7Br7C4LRtjco8YNJD
78xH/WidWHX5S+8uT+pedPnZjj2soLiDgGCQSl5mWLXWU3xMJzpFvn4ID6w1IPpTVKYvsjLO/2PS
itxWC3ub5Uc9vpJEUdzNG8FKGM73t32d9WkPYdSd5lMQAbMpkY2Q6337rrPC4fz9pOapGpRMP7vJ
ZxFWjP7Yh+fsdVhQc852ok607UfMGyLPiK7MWhYnzCI6N70mTgQu+xBHzWtRzVBj3IIoJSgwc4ur
ukolAwOTmV1gREyenBrNT0SN+ZvucyUT5xDysIgkYpq9owUIiL8U2r2ahq6lotmHxoIzQaQyvnbR
SKyCyhEWMLoaXPaozY/SNRs9MOM/2Y48ka0rAmO0OEcRTkpUKzJWsMCwgxzvP7fwS0dHqs6mu/aQ
+/Mp8KafoKbafW52BdpE/nHoFudCoiqTrYoAPTg3h8iJvXwn37CmLawupgqJ6tCF68v5kT7DwDF5
gTJZ0CBv7eG2nuzggABt8lQfpnNInCC0yf3lM4Vt6AvOmG9ebDqjm2SMK3ekbrTr7FRUT8Hwx9Ik
dq/fUSFhKztCLsFx/iUkEY5OFltqXPWoIHAPRmJPPSBwi9D9/E3UCyc40SzOzSQFkfNyAtxCntDv
b6dabCvzsVIFGdHLlooo1vt7jGEUBRJTwJGPaK49WR5jaEuOInEuuxSN73tTmgjaSplJkrswfkrD
60lUPiw4zjSeU69R+pzEHUTBXDqUrSf+lDggZkN9W4Oc+KdC6f9sMk3mrhy1rEdajrE+zjSeKn3X
FzfTLMgaXnaSmsx5kbbv0iZgupmnPy2UqleNYav0y1TdGvFn0qwraTiXMXeIG9AI0lC8n7tM9xQF
BK1E2HzP/Pr/3kWazLmKrB2LpO2AI0NH7TXdk1tM3e7Qyt3sCBgCvcs+4pVP6xIed+swSVJUNMcS
Wg9mg4Q4Bi95uBpQu0V3PGqIneQ8nP+FCxbZO+ct4qbqR1K/2iIGz57i43AKwQI7OfWBtQBUKJbW
hdXLl69YYEp7v5fjRYqjjC1u601ud5tPduQbXnyVmc7ksTba6IdZClZYgMlHpYcx0rqxgaD5GHog
hfWsMfcvK5FfS51oFiao4xVNdI2ofKyn7VW9VqYcfI6S9BQr834awqNG5sfLMLzHZTDoDEG/u6GC
AIIv9W3DGINTlDnySIsyg9uidrPshxYJKvy2UExKZbD4o/xS46M7GiaPyUW7RF6PkKNm+cR8IvWz
vrxcFubDpRFrJbPZhRj+jVyIxofkNELrUsqNyOv88eevuaOap+zMGyRF3OBaVAYixOMudMtSVlRO
gTf4HXllw0xctNpXtmqzIV25+fsTpXgROQ9chF0oo2kw8pKD4uvOss/BXu0zgvFqRzEJQdABw1v6
K5xB2SxIjJuhfMms3JRqT2Yt8sb0qE/Plmhw4kczh8ZW3+dcY5Vk/ZL0euSlySFaXqrgNhlEI6NE
MnDusE6Q3JFGYCTz1zI4yp1z2ey2vq+gXJqNb9I+0kblidEXgxKEntEdB/muELESfTjjmRJWAHyx
yTJBO0sshZ66C/fGKfQGOz2A09Bu4N5EGaotjazBuHdQFMIWYgPSxK0/6I/xSyGLIpb8efhLHtM0
CdqqPjJwmHSgpNEhT1TaCUgPKj8/64fuuPwEx6awffij88Hqwb+h7YnoHzkPTEku+yaHQIr2rSEe
Hnmu8qMfBL5na9kIUdD4r4JUBEK9P4YyMjQprSxUMpQ/xsRTSxw/oWFftrRNEE0Dcw4K2DWTP+uU
pkReL6Kh1+Kk9aLKqLwpCGAJLQ0FRr3p24ihU0TkKbM/bteQtomXGmheD5o/57WzBVEZbbENMHhi
vIDlEsF1bNPOiUkVMK+ZMmagcL5NHkgWKUOCGTyevpO9XxUv899UIqLn6uZarsDYrl7FMhVzmQIE
mCNPqRG+vGmnr0P3x2V1fXgjMkMnjNkD2kLTAX8exUnagJJUC73wiRWmoUXthKTeH0hWlgeKrrtQ
tkXVkFvOaA3JHUlUojhsM0BOaHipdpLoQOCv568iWZRl/mETOBXeL5vVdONoVDDBcPhCJsyuT+xZ
1m3NuIrL3BWsH991x4NxF0otWiZ5btTQ0xTUCfU782AilQdm3MyzDpJ/GW3TIFaScTuY5tZgjT3A
SIORZLaVXwfRfxSIH6eVYzaNSVRgMCagCsR/y64+EJuN7RVF0ATi8N2eaYvu4jCHotJ0n4I8lhbf
Cuv+8pJtO4m3NdM5a1PCaTKlDiDxk6n9rSL0Kk5HBWGX7ofkqiIfwXzA+m3DmQQ/5bWIZjPLJyDK
dxGKdo6vvO4oHzN0Nz+wio3Auyzj5oZaich+X/mJvlHIlCpQ2Qi8rPXNSZQj2nYTKwimyhUEaJnK
OBkBER1MsGks+1Hx5wSTXjGT0Zv3Y+Wp98NnfBOlpqKbIMEFKw93zgcx6bOgVyKv9fL6V9XLyXxt
2DZ2slsc/wUjP7MGXncU7LsWwYmioKH6vZxLE+ujVLHLpDO45X3lD3tE+etHViTS739fbWssTm35
UgUKqYFlocG52CupyBC3fNMagFOabNRKM80qWz92EY89lLmj4AoTo5udkBBuazNTDAXTUTFNTZ2f
Q0rbKU3VnESemc12HNoyhduNBJa+uZtBzYcqARn0MTpfpqsVs1XIOb4LqhU/eyReDY9b7aP6tXK/
/Pq7lbRsL6O9FJaAfxYuz+/tIUkMEoQFjTy5fJrzvaEOtqrtLtvB5qViDcK/MLRmllIGQh96j1GC
x2cd8wMYUU2x+9SLUFWR8sdTWjd0voUxTEigmCFSCDDx+szgMGDVqX6a6FRp7NDJfZGhb3qPNSRn
6WmWqilm0ETeVIE+O7ll9dXIabmLZk/LYXT/FUn4lldcg3Kqq9RGaQupjeD4q4Nkz+fwiCk4TnQf
7RsEeiRhemZbj8jTIkqBExIafW8s04g2tKqDmNT4lpLSVkrUz2GKeB+Dfx2dVCh6DIYH9BAuKcLx
gt2+KS5GiSqaSuEred65GL3EFiEQVxr9XDrmVOCttt4oaLf+5/uckZaEJuU0QDgjbdFoRM3pKg/z
L3ki/UCNaizY6Ew5vB9G7FaGB5ZBsMXvO1KhCy0jMqRZXNX6joaMfhIxKW2tGPwIbvGKgcg3H/Kx
wqlfEILE84HcRcUpFTEPquzu90EIYigq6ivwruMT+OoiGSUKopCsS4eYXGVR000eWIit1s2DtOyc
tk/0xg7UPHjQSSMntjUTelzk0rQbpYpanwxZ8jCNc7kcKEjaH6qqLXNnDBvpDHLRWLotQzmqd1Zc
SYY91UWsOcGU9YVrFrlxi0BUl+0CU65PgSSlmV9EuYVgbjBYiz3TQVtOUV8Nhi3Boye20SpLjVrj
EWP2+kpLz2lZJg6KWePSIRXN3CgukhKJj3S50cagS+wWkzzOM1lAB7KkuVbZKSkIprtImn4EtqE6
aEqLdIxV0lnlUl1V9BM3Ys0iyFIjTKhh1Nb7LaeQZa6sJc+9trlX9RNEtZNM4J83bXGFwXmvdkb3
p9wCY1J+BPPOtEBJuLiCM4AvrWQHzVoQzluZeWA1Y5/lXkWulvi6q89j5cdz6ITxlyl6Wvq/gurr
ZUyRXNyO1knaYhgl5Ipy2UaFrIM2kU70Yt7cZKvF43xiYaWZ3KRF7plzsivN5q9KmQTBms1ttoJg
v6/upnNotEZOsXSd+U1KEXDM3TK5I+2RVldKJ4gTi8C4J1ihpnEadli0sbiOcl9WNBSXvYDOcNQf
K9FLVrB4PFcDXTpjbjFg06uRJqH3VelctoAtn74yOt5BtUWKWv8a35fLlzrd9SqubLlDe+8yjMDQ
eLKGIh47DOxghlZTR6LVoR9Lt6iFVd5bl/e1OJwzMIqlV+jEdGM4VWxPKDSsQfda5TtWKY+rlEAu
kXrY7yvDK2tahBMFXpog0NlUmNsVCiBEGmJLu4Ko83rSZrZ9qGkmbgwiF9scFFsuwN8Br3tZT8x2
P5xXFlIT4OFkATXOtiNS5P2QpNircnwaJOIGI+gTy/F7YmDgWpI6URvbURcI0qkfSquY79OpAcpX
Ymq4uXA+ooz1sgkxSMYL5oN6tF57rVRjN3jd9b8gV956Fa3ROHfRRZFk4lqYe8uveeHlTrsvfg4e
wSyXz7zMcRnTwGULMiuEKN+rL1e1lPatknnLYIEyPQRnwCeyH2sELrwRh2ltNdKSeQjx5XaH+6Yd
RunhsmFsGTp6dxQZuT5N+dBRU6tyn7IeHk+PwTvQNbMNYjjRWJMtU1+B8BlLrQ4G3DpmgICixgU3
O8h/63rwNLPOTwUo5NzLQjGr4q0dTyALpq6AY1LjtlaBlpo+Rj+hp3YGiCAPBvk5K4e4BP1cX/uX
sdi3LmEx2VfbuJGGfjFyYDWz7i1yZE9z9agG8f4yzJaeTAVpMBPHIQLUnAMc5Gqpqw56Aqs4GrpK
8I2lAh+xDWERWTUtZEf4RqSiBM1YPck4kpTRHSXT64SllluLBar/fyA4k0ZsRje0Tsm9DCRVfXVP
GzR6TnefWao3EG6p5KlqR3Si5ciL93uMYXK6XhQ0Ey0V+32l9EhWkJ8wAUHGosd8AfrnmIlGSG5t
mvVacUY8NkTJBqYOEufPZi2joCs+5BWSu42osnrrdDAp+vdU2Jcs85oPpl6fugj7cy6GU6zOu9ka
vyxd5eLR4lga3tTT7GO6isD3bFoDxdEAJSimyh9KdWiMli4DNsc4lYJ6SzHbRSTYOAIQ3veA0alf
9BQbpyBXtHnQg2MkisZtaupNDn75BqUaywSTYD2ZDHZi3tdmaIfljWoJDHszCgHOyf9fsNffV2an
qJE8dAlkyQ71NSM+XkI7yzCWgQVq1Wvl++WNtHl6r/G4naRORS7HEfDU2cH4aIz4NuDm7Nmlnpg4
fXNPrYTj9lQpD0OQGVjFjD7J1V2gCNzbtpG/LR63nwJrCghhi2cFf1LzOFmnyfgSaA/gkLVn8yXU
Bc8JkTzcwZBSPaQzs+4k+gs3fLn2LmtHZNjc1UqfihLEifh+N1u2HuZO2j3QcfffQLgbFQWdu5bK
bNHU+K6KEl/tqUun2b0Mwz7DH6Im/A86NXChsvh4TRYGiQSaXehe1R05vg3Twl6Ks1L7Uo2bVTfY
l/G21s4yVVaxqyLdSzhbSJZAb4q6ynDExX17QDyqQ51fWRe9lzd5I2KleW0D5OQD6xvI5DHZCwe0
ydl2wppkOqMG1yly2awcGpU65/kWwRdEubs9eHGX3exTrzn3gWt9r0Tn1VaY9t0fwAmc97ORjSr+
gOklvI73mMbhzLfplW7LGE4Zu81OOJJgw/zfIfLmX5kpGOKAOPijt7ipZx4Mx+4xGbv0Q78ShmhF
eNx2KOY4oNHcQKXWI1GdPBCEIjZM5p083E6Ip1xuQwnyyOXtsLiRdNWJzpEt/w4M5MRwFiIjRzkZ
lH6Mi8goMk8ZU+mqtKbJwV3me6kpll1PmG+byRqK6DsLY7jnfLQbrXqKa8Vwmlgi9/9ti3D6UzAq
u0kVbJFsuVVDX81KuxW55A2dQVDDxA2dmvTDMJw6o0bYWW3m1TQ/tk33kEnB7zswvGpUA//wUvsw
c2QMFm0w0xKTN4LpS0UMe1HJOYpEhaBb1oGAEGYbosZQU3jN9YY5LFaG1ZrDzjUzOwkVN//dJhE8
pvFOewPhTLDolypfQoAsuUNoeYyJ1xWfSAa8A2HH6OqOUcQmBsIUsHOzSr0sPFXl5GbtN7P7xH6S
Cd4CqL+DR+TDu7k8GRPqhDOvlB+Tyu7lp98liH9drhUC53QNKcEsgAAIJMWrDG0gY2F3okqljVuF
shaDc6xJoMpFE8G+Js2rzPG6ioIrCybQxKfR9OfxT0ltBSb9emX9cJoQU2Vk2sj28bG9zCIYBIc3
rkcbOb/vmkoPkWzLluekztUvbdK2ia9pOeqQJVV7LuJIjZwQ/KOfsce1u+LscaisLgsGuKsJcxCq
rsVddJ93v5/8eucTOXu0OvCyGhO0aGgv3VTYk7CHn91iPyznm9fluXPkqZXGpoMYv3LpiW8+aqAU
QfcOmP0Cb3n4bceKNKJMLFZ6iv/hLIYqNFS7Ehajp3ukDqfkMLW/yXzALH8NwfnuLJyiQMI4AU8x
EluNqG0iqJhXogqpLaeH3JpOCG5S9EOBWRhJWp0UUE2RBok9acMPIylfiNR/u7xi7M/9oKAVDhc1
qMeIxkEEHAWD5NNwn4J2Y/hRByKmgW0caMTETRTU7pypaSgeGboJmmmD0DFTt281N67dUhe84zbX
DWV5GNeEeiuLL45qenT6RTKOPbP5poeOVtwuun95ybaqKRRlhcGt2VColhFRYHQvsmY3V4yAutyl
Ti+hXLvA803UbrR9eVkhco9FHfEvs287nE4vg7tcKXvJSzHbcaf72V3mIKV4WcKNJ8M7ATnvnoaj
bjUVBKykP9uiBUfmfW/91WDydHCtdj8vg21axko2bs8WdVuZBMOgPKPM9zo5mhoiFRPIvAZBwHzj
RgSpUOuONwlKYHjevSQMs6qtMzwUgtsxvq7+j7QrbY5TZ7q/iCpAIOAryzAzHq9x1i9U4lyz7zu/
/j1y3hszMnf0xKnyN1dxpqVWq9XLaUPwCBZ9n1OLZVStqqcpjI/1IcpCe54EQett3baooaFeH/2Q
nAtb6xNaP2vmb6UflnK/zHuYocubsS3DKwR37ZB8RvVYDXvd6U+R8riIrnSRCJwZmIopi+Qc5ibF
3FKvU+bxKZoS405SoiQQaPGmLKvLgFuuaULBSZ5giSazuw6Rf0F7hQBiU5wVBLdcy1Bmcr5gR5IZ
qSz9m1Sltipiyto+/SsUbtEis1m6oIbbKO0HV/aM/WIHrvKtPlTHcU8OlzVg8zi+gvExPVbWFUkW
Vo1Kox3OKLG7meW7uhY4WoLN4eN6TWguWkUAk8H1MB97ReDa/IeR/leTDb4TFD3DQZfF0GT6bXaa
A6hTXIjxNO8Yg0/mxJ/fsWz0FY5LWdU6aG5mdr/heelM2clK/yGwAQMVNLhuK8MKiLMyctX1ocp8
NvMaZIQYHltLdvnlVz2p9YiJvJfl2tTwFRx383TRUrYVezZXvepLUvhxUEK3jiyBbRbBMHVZvYyW
OEdoPMTy6VJuG5GbJKhczQS+waZqr2RhP2IFYmCmfToUALGk+05v7aK9QVWWrc8C3RbuEfshK6BZ
1SaK6g28WI+MSm/ak+vFqWzdiTzc2u7f7RBn5uoEPQGZzsCKu0FyzOJxrgS7wz7xxklcLRxn5qLC
CKqFPfTHsnHHwp2He6qNTqIcVF0AtRUXB2MfQdYUmSwwuHCbFI9FNmZ1nHnBNSMQlW6SH0y9C0Th
83ekgc6wuH2yzHYq5hGPvcyavLZD1Zb5g9LBM3pRp9q2SqzE4nZJjjR5jgqI1bmDK9l4NB4tPIRk
BCbjnWjG5rbxW6FxGxZnvRwXKAX05nsMPGREgV54HZ6sazYcJXD+lDP55U20guMuqCpeoqLusI5d
c9CSO1oJ7iTR6vFDmiSMiGfDKWFdb6ddzEp9/fgEGhmvQUGqSCs2bRFrZqVs0JDGF0sb0kQwUgh+
YjLfmSjsVf4ph907zuwKgjN3Ke7XpWEBmnT4SIcDmfdU2/8dBHeOzMQyqsICRGXRXV38MLPWl9tJ
cD1smtSVINwJisZmCQbmz2lF6aTpTZHPdjr4cyRYsP/Q6NdN4c4PneokQc0QQt69bX4z/XQPwgon
+lyj/BoNufHOFDkQIjXgztCIyHA9ZkAES/I820jW2gX6Gube1tHUgG4AGWOG5of37Bom/KqKjgYO
vvKF1sRqlBSuXq0n4BumtoILqkp+XkbZ3LXXlAk/X03LMWhTZvF2dLs7fQvB0h8dSr+GQvBiYXr8
5uJ4BeLPbY45C/lUIXEQS145HKbU/ytBDM7rMrJ6qnIJ3y/pcNTp6IXNc2YGTqQnglt22wStROH8
LjS2oodiANT4cqeXfnW1OKbdYVJcASLUy3Jt6t4KjPO6DFpYw6DiTVxboWOZ8PDaoym/R9dWIJwR
mpY8yRsCiRrpqFefh/4hTAQel2j/OSPUZFTOJoK4RVY/IhRTTX+5Tpz5Mc0oHhsZihyke1m+spRj
rHz8u63gDE+b6IlSm4CIX07+IYHFWURlNYIDaXC2BtPu4qAKACLP+wZ8j+k9Wb5SMA/8nSzcPU1G
5EBIgx0PKsR7E7tJ95324a8w+OJbGsaKpkwQhWbHKX4cVH9QBRACreJj9FI2qA2K+RFLnANniDBA
Nqy8v5OCO+1p3lixogAiqx6rcg/2gvEdPVJnSU/ujCcTgrpagzOOoqoHyTRsPVCO8KLeZbhWD3pO
FHmoNCMx8dLGTriMRXS4KvYvNBbIFYuiB5uGawXGCTUseqBTdiDhCyTlJ1lxSPD0jq1ZQXBmK9Uz
mtMIWzMEvkYPWuMKOWtFUrD/r95vdAR7aIxQoRd1+9x8BodyZD3/nRSc5UIzHnZ/wa7EywFO5lTc
qSInc/vKWq0UZ7rSeeyWSsWzLQF9sr5bwGIcn/KDDm6J8I+JY7m8iMKZMMRbS2qxso9Rvg8tz8ie
83j3d2vGma8RnP7lwtKnC3keYL6scrbNaHyPkXxdNZ52ukDHDFglgGKpbj18SJ8sIojhCNSLJw+Y
eyuWCQVCbN000yntjqUo08y29o3jtRKCO/RahpPYU+wGG+yQGMe4uiblqdG+6NHPy5vyhpOKbTyC
6QoFc4CsobaCOyzoUyhp0mPj0fvLXra136JpVnIq7+V162aOuheVwGwt4RqUMwJdl0Vp1cCx6Nsf
OTJJ1SMRFTdu3clrCM4IGIPV1bUJCEJ/xNF9g4IRKrmtKKj/wvfEbxXatbHjFpogDZ5fBIXHU1wz
rR52ZLc8BaBQxIijD4yXY9rrXr+zfJB8YeStHXxgE8stVxHoI1usC7+AZ6GpyxwNEuzRoUs7q72J
RCu5vVm/JeQTLxKa27TwxbsBSdREXHWiTi4Jah5EQnAaHxYWzQa2jDSo7TFC3U74+bKmbyvEqxic
osem3nYt854s89qIH2KUWceZI0r8i+TgNDutJlqprJpMCz731nUtmj71Yl0u7Tan1/0S5sXMABp3
BjuA7Cl3Emo4XoZ+MEWbKmcAvRpjDKhPsiu/8+y+riN39UVpk6EZEOuYj7lNAndBz6/0HmolmKVX
FO7ym6KIDYIEygji4dGf9h34RfoTnF6Q1Yk2TaTh3OVn5KiPQ4MHbAV6wfrJxuxyWxr2l/WPfYTf
OE0z0D+A4KiFUqVzQ4tQZdWEjYp+sEXFULcYlffNpOxbMx9cpSA30ZLF9tykieDa3cBVCaIRGtgd
0PvK8+fmaEHsCopgoqJ2jg76ijJ8aJontUNP/30rIqLcuLnO0LhznDVj1kwN0DAY6EOTyk4bGk5t
lS7GQezTRDS1fONQn8Fxh9rqdSr1KeCsHoH6ct9Yma8NGIbwfHnzRDjcsTYxaWkuW4RIJSO1ifZj
bBW7Nv7R+z+vjD6Th1OSEiyNpDUhT0Gf+uq+l9zLcmyYJ3zfBAMfgqNoJuK+b5K4lapMSj1t6fxK
zq7amAggtjXgFYIt5cr7DhQriWRQO3hSEigeerGvYj2JXKLnPjrCax8sMbIAcusSPhOLsxZZLQd9
PYS/rAX1EfIbn4PrCdlW+DJHyYsdRq4cn6rMljNndnUHZPzviHKf/QjOihSlReu6ihC1L6XlOOXa
11heFqekk2W3WQytbOL+w5jkn7s5rm3QY9beFOuGA2Yo0bnYsGhnv4Xztc1wKOWgw4JE9EdC0WI4
2YOoEVSAwfsdwxJOgwwOP69K448YQ3IFpTspc+j/lcry7kdSp5VpyRCFgjRj8k3RRD+RGJzFwuCu
bF5MfD8t69tB+qFX5NTXsn1Zim0D8vtUvMlKIG4jKzVQtDE8mNVVHEv7xLjqe0HcW3D6CDMAq9On
NKSP2gFKWKnUloKDhInqyXBH62kntYKnvAiLMyZpPXUliKzg+jaKTfPQVsbTGMkojbUDIjCMm7vE
uIkMRNZ1wj9ToqKTUcaOFFIcXZuB7lryIUxLgR3Z6gVQyQqFW71xkMyqoTDz49Has4aE3i+dDmS5
ip/dyCCxEj2Eth75Z4jcGipKoPRyhzRFdmJZkWWPOrRdeNfYqVs4hkA+duo5F+QMjDPNdQ4WOqsG
WHJgWcXcb3fGMTuKhBLtFWeNTQODDxRWqZW3D4ZpK9rVKLpkRBCcrc2ycDYkCRBSg5TOPVXRwi+y
5yIMzobOGN+j9i1WCyR3Nai7Qd8zXbW+hDddD/b6O/SH+Jkjes29GRuEB/lqk5BDPz/BbaZMS5MC
FgMEK7ttnmNjuZ3N2o0bazeZD5JCDnmkHvTmW1kNVz3pwDgV+Xqk7KZGNPhxew3YeUN3DkE39/mP
YUQpSs8KOwL1K0jF28TNdIHF2opAQOBXDM4AR11u0aRCBYQ2dA9JG3+eFV8L98GnqdiNcukV0+KE
eu9PcW6jw+CgBZMnd9oNylkwBzUVvbDYGX97SF5/DudSKr0JH4mV6cW57iWq5I9FJKiSEK0qZ2Ya
Usd5xwoyzGxxcozuKG6sRmCc/8OyvMrBfsTqJqCdFGqBDJD5PjkMpwotitQddJsNVJFckd8vWjXO
tBSWUurDjE1ECsSQ3WH8+I77c6UknE2RO3lATztOxRJ0tjkeqJQ51XToNcE9s1XAcqaNnGVJg0kN
sgmCRCDAzffTvvLSxxBEeO96dp5BcQYmTdAsY8isUmHUrjP1wZiK/VCK6ii3cu9rGD6La5Cx03oL
EqGVeHD1HcqPHeWmdkcXhFluuBOpgkC7+awuUYY2J6xws64NO1NzdzFMNyVC8iB2EM8PqinjMc1o
Eglod18u85WCZyWZ276VUEuZOWNmq98Vm80nKq4wc2+fTK54RtFbJ+4ckTtSShjATyRAlFrfgvNe
pnb9VZMFqv52/c5RuKOEAkED8y2BAjsoBV/07xERmFwRAneYpFm3+oQhLNMNCPga9I7MohC2CIM7
R+j+VwJ5CCVXsVIbcz2OUv+QJpHokmafuaQE3BlqwiwzzBKiGJGdHdh05+lHSm1jV/qGl3ySd7oz
XC/P4JnftfvLJmnDwp5tFJ9qIOpilpkCEafb8Rj4uVf6YDPTXMufD40vct4EkvJph6hQKjmvgdYU
cuHIRfoYIwA3LO19rkef1A5kaaT9fFnE7U1k3OkggTTetFNVVTPm7RhjE6cb+r2w7po/LwFga/iK
wF3+y0KaHlSBuJDgdGt33fgxpcKRsW8vp3MQ7kovx3g2ahC1u/L9EtvUIfCzg9PiY9KHU36Fp+2L
ssNblgLdmyD4IUipqHw6bc7ioM5pKcHulXbQfZqsQxNpzpR/uLxBW5KtcTj1J9YE+joVOIp6KsN9
1+0uf39L6Vbf51V8TM2ZBHGNlWs7O2cl5YYtL+1uGh8j8piWAseI/Vz+NK/hOHezDa1BbzAqwk3R
0atHOxSdWMmDHOw1/Ucu34D2w7ks35aCrwE59WtQZJe2QQWWZ/kmGn7m4KSNRYyLIgxO+8KyBTnh
DAy9UX0QOnpqEvtKvniXRdl4OIB4/lXnVN6rNBIahC32Sr2vMGirx+XkwC46yWwjFOCrewOMMsJu
dpF07P+rW9gwl0aL0BHtVuWtbHxSe1+L/rhn71ww7kKUxnZJCIy8Wy/dQ6TXN0k1xXZriB6V7Nq7
pH3ctViArNWYZOBkSudUmNZrNA8LvQrotTYKKus2nLJzmdjBWy1bKiUd6geB1Xwxbsmu94c9Cpgx
t/Wo7fJdUtu64KYU7RNnKZCyGXokXXFZ6YQ6aK4pXKOaYycwMJv0siYKoPjAYJRpiRwRyDbL15lx
X6FyRcSPs3n3rpSdjwrKmN+VduzgDjvTpxh/NkpgUFheBjwviXB0k0gkzk7USlgYicrgVKeQvxvf
A/DrX141oUicnYglQ5nSHhiarx0JJoaZbv6FNQlWCDOIGl4EFwcfJ9SCKKpHdkHlynU43ySjwDkS
XICEMwthz/ppRhgjBL1RcLdcqUHqDrmBcXh/zpqLo2QqrHYBRexIbpwfJSnIlWZOWwnsaSDnKmt/
1kLbmkS9b5sSrWA4K0T7jAw0g0TT0jV2P8fjPsKA1zZdLKecFsH6bSrcCo2zRd2ySBgCArSivibN
lYzslvSXEJwJigKrMosIEJp6HNvbEnzUuqA0YdvMrcTgrA7afHM5Ak+vK+2pH++Ri3EMBDhHF8FU
FzeiKzhD7Iy8MeGvePx00lEuNAwVgi4kJ+mWhVNNtzta16OreJEXiiejbB6jFR7nsFhtS3rJwhq2
XocZ35FTOpGrHSpvdDWMfip8UXhw845aAXKGqI2HRJ/nBsquL6fIjO1a6+9yUH9GaLkakkCwoNtq
aBJM8FRl8JBwNgnu5ahVaiC5lmqX+XeM4Q7It8t7tr2ErxDs/6ubcAqtJSiohS2zOmfOJHQuih4Z
mxAWprWB39NE5p07TFmujkuZmPBiTccan+L56bIIG6vEWCLR14uIDWgIue+HQdYW8ayyt+6hqJ5Q
J130f359n0Fwh3XAaJkQeyS5o3ydD4903hWikV/sE9zZOYPgzuoYoxNkGQjcn7a206BEI98pju8y
NMUaRmWPogkAG7uywgPnw/nGayNR5jnWJNdA7j4gE2o1G/fyxmzwgZhnGNz51KUoyjUmU3jDxllN
+2BfHswrcWrlsgqgdO9cGHTC1WOQQpiiGe24+VaAsM8qPwrEYV95u0W44ixFUXTQkp6jSG2oaEmO
OjZ6XX5iXbGS1x2T78TpHHEj1Yapwdq9gnEXnpZaYN6lEKnHnInAcGVdOtA5sPO4dKM+E2zVtja8
onFnKEhBz15HQFtGpMtV85DHf07oypQBQ6x02YSTy+dg1Twc8oYpg4WKWulkDN7l7dnUARWsPQiW
gGOT7/5RioAOKnJsbpbYpPoAkiMwcl+G2LpQ0Vr5isHpGQgb22VIgNEfFwz8hgY4xmKzwbLMT9Tv
FIHd2fJKzwC5G6CQgiLtJwCy+sbRD4+Kum8RO2YdnW3pUhHTiBCQKcrqPtDlyDQxY5gBsqF601V1
lV1FiOSV7ryXRG++jewTlGK1oNyRKoYJZVMSM6wYFw3+OTvboTjDuJlCDItE4snJ3Sh06v0gyjNt
C0oo6LcwhEzXeJqnqhxoNw+4lZQPncs4JM3D9DA5v/IzomKNbTR0Q2qgalFVlWcULRVDmzWrYLMK
zWMBgszwWvqn300eW9b4zzugsKqvaDwNgYJZwVYTYkoqhhUa5TGRvEpUIrh52lYQnGmfY5AIxUEW
eoW5V6rPtLmeIoH7KoLgDpsVBqEUlFizzJhctap9gnuwCYPd5UPNLtY3Vn0lCXfEIpoaJilKNnys
Oej73O+RlhfPW9yEocSiqoFJQm8GtbSNYXUG+X8Ysu/2444NoxZl/zcyaNj7FQ7nqtCuWxQ9eMFh
Wp1fk4f4JO9UNzoiIXR56bbt4QqMc1qGLKetMVeYAuYou/4m9aLd/LVCXLexl4/hbvp6GW/zlnqF
4+OhGQnUftYgW2DeNcFdSzKRQJs6t0Lg1LrXtaUOJwik+d2hdohsl+XOcNgLBh2rj8l154euTkSw
TMfe6CCYaQyZUhBN89mFQMozqdbghdfe6Kle5iJy6LU7arNwlOX+ecs5dIRVIILFHaRSPJ9UYigl
rZYo9KTwe9kflFBwpDZXEYW2GrobGBkc503k86T3JubsgWvnGFCHxt/E0183l2yFwel5KSdD25bA
MDDAqr5p8fazvGCHSsOTaqc7Uf6HuVtvdmgFx2u6PM6qiTEc3tj8iAavAbm29ZCEAgdjU8FfUfhB
iD1mTpNRYwvXEi9duiuSiqo1BYLwNSVjr1QDKL4woLuu922hHGRFstu4+tBRUc21QA34MYj6OGij
3gMKnhlqeDCHIzvKqAB9h1FYrRlnv2dd7yxlwM7ovWJr8TehNm8/Y1YInE/UVyDaSCogECQSQOtT
2npfOBX9pgXwNZu5O/Q5xm41rRtl+p+/zxWk6NioKAq3ga+8m7M8qociCb06x+sfDTWGmXiXF3Bb
I14hOPGWJmjnngKiVY4k+NiBpkQu7FD5fhlmWxteYdj/V54lDWZ1UGTAJMm3JNnV8behEsT1t4/P
KwSTdAXRqSFeaBIgYuU+CHdlIspligA4w6aCbm2pTABoyte+3Gnxw9+tEWfUkk6SiJxB03oy2GN1
Z1ijXUiC+gOREJwpi2MtmBcDQqSpPyk+VQ9/IQQ4brnIAvgL0fEQso3GY1xFEC75Qs0flzG23Zx/
zwVAuIt6iMmARg6AqH510LwcDIItUv8qpuyJRgluKi4KXBC6wsR3vFzPtYqQGoOezBgOotKBRve+
s/Kd1goWbXNTViDs/yvVtay6js0cLntV30/mZ9RzX14wkRDc6cs1sw9oxJ4EaCPrzH0flE4oJIBV
8Sv5WxLPb8XSNJQsmvwbX0/yEdQs8q/XY4oWPGTVWvA6qnjlKMQWPo+3Vm2Nx61aNRcB3uTAy2en
gBqER3KTXw8OZgYpDhsgLC4b20r0IvyDWaAY6IMB1jz/x1DpVSsRRIEaVzuiAcyGIbtCi6HdnlRw
lhfX5oOoQ2rz+Yjh6apGVbQ5vhlIMWhp2DdNhxAqo2PDvINdcMK4bPpSTmh9FT1XN5dVUy3MstaI
hpEr58oozYM8BMqEuN2C8aN+Ywmu7K0bB87h7+9zJ6qL40YqO3y/WSJHx7ximu+Xb10o8qu35bBM
dnOix5YfjtkWeVJ3Gt74knEw+30pmra4daiQ+fr9fc5c14hKdwaLIcyo7URBMgpcEoGxFkFwxjrP
JqsCgzgLC++j5EP6hRaCqo9NBB0k56iXQRaPT+BZfUcSDDREIqq4isbWDsmnPq3ty+Zn016jc+A3
Cnc1l7E+5koElNYjO8muboe9ho7ccmeGtmjG9/ZxweQrEBdiepTBP6fCWptRDItF69zRo062WxIn
Bu0Qe8Rh7qAo77W5gis47rjkcpY0kgK4fml2pEHaS4HRazWBd7P52mYDvf4Vizs2AekKFbOloG73
ncvMQICaYs0l/ux2YMcTPXm2ItBrOM64mqjFqZBvQUVLeaMVhmd1p9K4n8CDET0JtIP98jf3xkoy
tsKr22+yjLgKGJTsq0fVU/bjiEq+9svgsUAnkv2ihmfhWnL62Omhlcsh9BEzhZzZQ8LfbX6wtt3y
QPfzlYhUTqQinOOo5PNYhJgB587VTZw8pfPnIRCxTW5au9UictYIo5+0FnPgUb6lgCK87x1TqlzB
RokwOHNUYmTB2NXAmHao5XuZnnGHqsvqanIkP981tf0/nGcBKF/Rkun/Ll5G/hmyf4rxHb7XStH5
apYk7xBXMnGu1OTQyldJKPj+f9gjA/SvGBuFQeLc7mfKvID1HB4kvQ6uzWPrF2j/dYPeprt0B1LL
n4Jd2nTD6Csepwm5NStSz/Bk1LIYu/goH1q3ZNwlu8Dpnctom6oNLIy1Y3Nk+KbWhXSp0kgSq8yI
k7s01j6HYSDvp4iKpudtIxFLIZaMRx7/FjaS3tKkBmErq3g0kO4fPjaCa2rTMTFeEZgmruzQTOKF
9AkQgrZ3osBXVMzdkXdWLjLlIlHY/1dASTHWqqKFeOg5vYdmCjYSPXCrfe2mh+r74uXuuBfZ843+
OgQxVtJxNk8p2plUTDqrsFsvuEfcByPRq32gOpPDJr+DHUOg+iI5Oc1Pmwb1uRkgiXLKTQ8DctVW
oH/bpnwlFqftmL1g6Mn0gmHnhhv4rHrLcnTcjbfzrsE8T1GQfdMgWeARQIeIob6Z3VJlcamCYRxl
IOlRG725EYQBN29ey7AwlhT+vsE/MVIrMKTe1JFU1sPH3JTR4qn9bPLoZGr1faKpu8sneFuc33B8
i8qsh90c9HjRBPNt1p6oqPt2UwlexXnTkpKg88CkTBzNVvMTVVA/L3Bit19lKwzOB+uzaU47FRhw
xTFXcxceZ1CbOQvazcNHgnxE6o62KM8mWjjm1qxO8bxE4HxosHBpTO0MHDfh8nB5azavDkZnqem6
pclv5uOaSdr3SCsGbv6J9I6xq5FyHpw68iCTE+9ErvPWVqF1Ha2GGobjglHnXKLFnNLWSgEX6R61
HoLeKYmgnnhbpBUGd17Rc0A1rQRGcoj3qTd8zj5Hz5nNcqHSIZC9yysokojzWMxhKtqqAVoteUP7
jFE7Q//4VxB8Wirp2rpudTVA+WNkl1PihtQj0yCwc5uCIKMCMjCMw8RgqvOtiQaFkjZQMIZNiWyp
9rKmB6/R82VRXjaY98RRSvUbhan8SqXreBhlTJ0L8E5rDk1s6/AegtN8q8KZwHiOEdMcO1d2royf
AuAtn2UNzMRfAcf9SMCMLgdudoruGHU1eUglFAGABM9L7oUchZuXIeIpMsU8M1T0vHkjWolmLZHO
BA388SY+Zj9oZIcHDP91Eg85kcjPvrxLxldMzkhFaUTAigtMzcewGK/8CD4Y5aF22TOn8qP3XFOq
juJcgu5h603Xfm62ZSBVMSpuJHQaToWTW7F7WSR2et6oywqCUxfa9wk8igSRoiE5dmZ/n6XtLm+e
2mRAV2B5XJL+MBq5oE10635UkSlF5xJGeSAwdq4rHc6BqUcQrJ9Dd8bQmPpLVqf2RK+qWFCEsOld
IC+LIUKKgalWb6oL52zOah1YBHnG4ZAe4+tg3++iG8VjXWaGwDNkC/ZmQVdwnHHU9ZpVfWJBiRra
tXKKRLnZzZtyLRC3eGHbKt1MgRAhFHPblHbR+2RXuIstOfWXWH9ihhhjyQXma9vs/5YMfHfnm1Yl
hqrGUYpSn2P9zEoTAlf3yhJ2P/8f4DatJZvgZiBAh/JM7iIzMctZa4cM6zjdlKHdFXfkn8uqv71T
rwjcTuVJN0/oLYJXk5RfFbk6dZLItRVBcFsVz0uuaqy7p4gfguijJpojIlgk3vFroylPpTlH6G8+
aP9M8tEUDVLcelC9DNL7tQ2860eHoURTTwG3rDevGmrY1YAMvZV6xSAqlv6Pk0qRI1VQCqzyyYfZ
ykGhOWC1pL3px1e1n8MBzJ4H79fQkj9nG8fMVPjm/8Lxpi8Ig3bpAWfkt11l58qnhgrOzOb+W5jG
hmODO58nLYNFR0N6FyGOKU/2Anb4TDhtQwTBvQkLeRz1sQLEhLeoN3ujX9wyxia46aDnQ0Zj3osG
cm3qhIUKKCQAUN3HV941aEzGMEIDneNzKR8LdTrluRYc6VKN9lLHwiKlTS1f4XEblcRSWqJZOHDB
fp+d+mdGJVL69Gf/NER4+FJUYRnuuwKM6gqV/aqVPzNJcR5YClCDf6TCZskpRuupPja6PSMflu7e
k7TBpFIqmxZlZTdcRhRsfo1VTQEm9YTLkVbyMWt777LJ217JVwjOf0HXVSfR2ULYWY5vSVE4ZNBv
h0qU7trWyVcYztMtFEWSqwWS9LK/SFe66v+dGJxC0CZPLUnD99PyhiheP14FIgrsbWO02g1++3sj
z4scnfEsBcECLaWT+4j6Ib7Mxgy/J7683nzuGJdSssgtW7I53UtgyElOQfOODPIagrtRp3TuCXyu
wG1m4mJwlx0o0GcqahoQbT53rQamhmgEY0dQlXupdEklcui2AGB1LEyIQGgFlb/nB1MpJymPXnbG
squTedSczFU+59eW02NUDnKQzbXIEd86N2tITia16rJqxAhhN02uZetBrW+X4uNlnd58z6wxOF8h
7wbapy/rdi89JQWEyv3Qn5ysdrTSVq4rv70avgpAtx5tK1Cd8+n03ojquINgsm/6zV18TJ0ysdXb
Xxn/ThfchyIhdc7GWSBQ7NBfhvDEafgCNpXYrnbMrHb22ByYQx44siABu3mS1zJyRg/1tJVS18Bs
Gzv8/pJ9dwcbs61RoA5PuboWMVtsaouiGaZpYtT2W9oHs1fNTJ8QDtaezCCyC/WRaIJTIMLghJpp
Fg6RCoyp/lJiEObY28XoXdYOEQZnxjFxZh6GfIbW52gp+Wx8D9MvlxHYUeUfSyCfwZhX9KAyjtXz
oxyhoH5s4wXvaeVrOh1kubY14wc6SxYqygxsq8ErFq/qUxgWtZYhPsEMuuZgbPxdB1rcyRlPLHAu
yuFsWqkVHKfpU5SpfSZBNJJ/qQpPiT9dXjqhPJwGhHOih0MBeeh178V7ZZ87k+Uy2vEE+U8MwxON
exRJxKmD3HUxKHwgkdUlXlroX1U1EMQFRBDs/yufqyNNlyshZCrbf/pa85qiOVxeti3fdaVxOtP5
FYKRW2Oit0AY1JMy/TS6nym9tSxRKnf76PxWbJ27ztOpU9QJ9zm4EJpTCwJOPzCTHW3TYndZHhEQ
dxk2U2+GcQagsqn3RtPYVm4eh14WGG4RDHcBYjzppKYDlg38clV/NyzXheglw876G1ug6jKmSOoU
c5K5nSHLrChdBmsDurXDsgcx4Y71ZIkeL9vnZoXDbU2XEm3ESGF25Rm3YLgFj6+NDvFD57F2DmUU
0kZuKvUKkNuiLm5gCwZs0bCcLDQhiFRAKBG3OZW8JFTpcRckBxaVnD5XJapKfjWJ97BwiS3qP9i+
x1cycYY7bpRaUiQsImv7enmPfbQe+q/RpwmRUFSMfs0k+7Ki/4eU6DxEOEKGjnDmJx7QJx4mLEh/
H6Qv77FfM9DMyCZHNlBdNM1lM9CG6/s3ImeN2mJpCgxDZ0IOruZEznKFuirqyofimY1dm/cdHgYi
M7tZaUWIrskaRePSm2HhZW6xYgOsLWsZJG60034Ox18zIDVRu+DmBUxME5kpNK2YfGHD3IPEIh+Q
k5CrxiXLrqLHhLkSiLhV2mfBDrIb6c0JX4FxetqXjRyC7AlGRLcL8LVqHkvzmo1XHzDVWTiNZzNg
yYo1wL3JyuL4cgPdjOYhKnoWrSe7HCXGU+U33uKBKgutQFXoXpZv00au4Dh16cymRXV5hxs/soc2
svGHeh7RMdhcRF3VTdbzyOrxzi8wxZJoZNVAKb4E19WBuNNeewxjG9RLOHh/TkaI5ANmFqky1AMz
OjjbVUtlUAwRTEtQN44cHqcBrqBowOXmnbwC4fTCyAZpbDKAhHM02Vmn605ptIWtKBHGgM3v8ZxX
aPwCzpJJRhloctKdqm7wMPHyxrAigTZsW4/fOG9GMOuzkbcga4dUz31jM21Hh8tD/rFAa51DnOzI
oprCEpFt9fh3wxB2PFcPlHSDBNoaAzfOPRazYicsa+zo0+CBoARxsss6v22VV1Ky37Pyp5aSZK0W
QkqkG0ubVcFELps10T3PqKUW1zRe1hVD5m4BKk8xLRAlc9PuAbbH7ho/bJFACr4KBGOn9Y2xQspe
x6sEWSqeKyCx4ijrFNzaMiaC7PAcWdwMbb+4V5/QATX9b6u5vXuvoJxvMgc1mJ+ClxsnO6iOAsjc
ITfME1KvRM/UbftIVZOVpVus3fh878JZHqYuRBy/RdxYw9QiGJWr5bh44DoT5sW2r7UVGmceUWdh
GnUPNHWYfYpr01wGnHFLuWtMVPaWyrekNt2sC/1cWpwOjM2Xd3TTPK/wOf8y78oZxFpM2vSDptlT
8TMXzhxjp+uN0qwwuP0Lx54ESKni6p52UewpZmbrnQtq9xLU0lF30uTn9qdi/bwsGbOPb1EpXBX0
arKWmvN9pLPRVOoMh6HHPPTmql48OYgQnN8T9ZoOohtoex1f0bgTr0dts+gpLAxRn6V416vPjWhk
0ubZQ3vGvwJxiilVekhTCYecBEdJ3TeGc3nBRCJwqqhRJGm1DiLkxY1qnCaMVqm9yxCbdmolAqdt
c5loWWpBhJIoV5o52iZpjkZc7Op5+UtpOKVrB2IN4QhpivK2o0ezvm9EjaDb/v5KHM4PyMJWGbsJ
Kta5hQozT/bhtxSN9nKPusMcRE3kqykQa/tqWWFybsE8SHNXRcBENQJKPDD5Z6fflE/E/9VTrT5c
3jEhHucYFFYrpWOLdUwOLz3cuxDRqMdxF35FoZYrnVpRkGBTzQ0wQ8moh0U9ELeofaT2uY6Bve4w
a2BSJfQJVZACb2fb7K5AuFVsrKkpS2Kw10R8w3h90dGlfTD+j7TrWI4cV7ZfxAgaECS3NMWqkpe6
Wz2zYbSl955f/w4077YoCFG4oxuzmIWieSqBRCKR5uQ/zxdpfFd4ge3QuDXUW9SSpDZESk7aAaRr
xwZsJ5pnwhPAEZCcMbFWvqIRLnpNW4fayQQ0pUXGOD8uV9Uz+dSh8M3VQD3CBj3KUltC07GD5Gyt
EaNEDJwkiLqNn2vldukfNVkPubCEC0RYFJ2KlDDVeGvPh8QqtSxDxVvpfrUftEMCxt06dDznhv6I
XFbb8VPKKCDWfhukH8i7I271Lqmbt1s9IKkG+tPtwMoU87BiYYTyFKNQUbmvpdNChEu5Q+Ss8LaZ
iobyCFxb58Ff0eZTHVC3/Sn16J2B3j/0gT5LNUaI6Ri2hiERqGAk3NKmrUGWbXRQTBjYoR60YfQT
sb+hfKEAMj16tV4lNx+ic0Gu/w8qZ6GXuLGGeQKqBTLvdgnBGEm2HxLzJTx6OxDOmthxRIwtwmEg
NzRcPmlX81/grX1AphoK85F0peFYugkqHItoL9q0c/uTenaWWXl5yq9+ZsUHmlX3s9VLUpZCFxUz
PJDp01CsgdbJt0ehi9oI7XkMJ1DumD0xAzOM3H/O9kdqZ/dgnGdDc2PpcwURJl0JVOM2U4/1R2pO
9hDGW3mcUU+HhGDsn61mXqviKu0/VZFzuKwLootlj8KdLL1MVHtysGp5ZJzsiB6ysg4uQ4gO0h6C
O0gaRjxozoTD29a37XJus2s5Sa3Im95j8MdmnKqpWbEfg68d5ts2HI7Jl/WFdcf4SKfpHos7PXo5
JeXSQx61OJfRY2M+X14v2ZZw17CSjZSikgbOBaxLkyHtuDUyh0lkAfYycJevA4YGswI5gE///ocR
Cxdj57W+BlLkLjQrCZ5EBXiyUH3KdSVOAJdt9xV6/qL7XJFAyM4/P30xQ9si5tQAY7vLZz+77x8m
uBRDB+Kt7KoJZfeDZJcczgKg0ihWZwMap600aGLDAwlPeFkRhBftbpf4qOSa0AIMuMBQH8g5+9p6
pVdcmR08lsFTj1EgO6kymThjYA2Fg2FSWEJ9vFa3e1P2NpCpAWcJxtIidaUwzV6fEuvc1L9QW3R5
zWQQvCHQ7HJUCZZMMXrXGe9rGwmARmI0hW7XfmM4E4CMho1GYCzU4H9V7hz0j3maOz1PSBEnm6c8
sKkUszu7sgIF8QYRXG+aCWpFPgk+TWg9NlkKb1EK1ORcT8Xx8vIJ3wBIJ/wH4V3qu1QsZWXZGvtm
O+jBdmRDXjDTw0992R0qDHvusbgbW1c3bdNYprDx185lz7YI3b/eBhKzDe8A+3vqY8DzSSIhuzf5
EMgelTu44L1tu9WBhDOmNbHh0SD7cHU83pwQBISB7G3KFO4SHPs5O/cHw5oS8MRhyzK1C3T7Om9N
lw6aW9sywhqx6r9uHXd6oZOzmay4yhE2iOZz4nj5/7x43AmetKXtMFUUD22fmpj9Utxhgn2OIO4U
gBMhjO9qmVsn2y7uQG+agq5/kKEiB6v9MA/GlfNoodWLfFX9LPgveK3FN+PrKnJHe5i3NqsSSJjU
mBEMrWzw1HC8sg9mn5VySsPikjNtctd9tdBkwUnARaK5zan3viN28Zh686E8fYPzKh2EKMPjrn7L
WJKmQcmln9Bgy8+bFVw+YJLv87xmpe0s6Wbh+wQDWQznuegkN70MgDMbg2L30bJhh+wicdf1a1lI
+jLYil84sjyXWdqjVoeWkKBczYBYV/FyVo2gm2GmhlOkS0yu5NjylEO0qFJVS4DWbzcor+3rT2oq
ua/EEKiVQGsLQvgv19nOBs3rti4qa/RKtC/p6o36rVbLfBWxB/6KwamxPfZWOtbAmL3tMJy0Iz3l
JyR2XPUoy0aIFeAVitNglCY3jm0BatT/mul3RUaSJgwWEQw4/P/14pv81KTQaIWSJT/9rTzh8Y/r
vTgowXZbgtcO1AcIcXxICV4ROZ3ecKs3JntPVtE5Xk/51rmtKamYkmjBy2jnnRY0EcKKpoJzk5mP
tn41L8+kkbTmMuP4/uS8isFddo5K4xIM90hkGnhN0uRA0SWJmObZGgx/iEqJJRBvFHqzHQpmYQu9
fW8vVyVTt9VmcSH9wTbd8QvLTCkg07T+ngLjNxiFpaPIhLq3Q+Suo2iJFX0glElY35ipFnbbt8v2
U+z17yC4Gyif22psKCCmg/LDOTCvv7qybqbAOZfIy8oKe4UOyg6OO7h6ohuj2WINo6EM9G5Fvymi
T2BxXGTcG0IF3CFx57ZJy6woNiDZ2nRTa5tbm91zZUr5hyQS8a/N3Gxo07NnzHzOMYa8cw1EKc0r
+zScp/PwGwOvWJyy8hTJvSHbOf4JqpQLWKjQ34IQ1Pg7Pbah7TcsXki+st6awpM2mQqdo9cV5R+h
dd8gDksBqBeoXClv2ejR5vsWpjoGr6suJj1ITpxQ/Q30YYL2zWQsIG8PnFqO2bQQ9HiVephpQU8/
dI3sANgP2BmphSqG1bMmsk17oT1KDoPrFL5+YLz7Ut9LeGnt0Dj7Edd0dujGmu6sIxtBPR3T67TA
S6BCkZGsQEa2dpzp6OKZgl4QE1qWIYyysKGHjxiOnTSc4VgydIbMPaSJPk8+m3SlBE4P8pnyRA4I
UD4rEkCxQCboYByQ3UAp3u4VmzeT1VYHLRvdpb811q+XBRLaC+P1+9xLjYy1RRoF39fTk5F7+vSU
yy4sMYRNUEQKRhsMR3wrgmb0rTPYE8io1NNW3euJa31gaBIIFv5A8IxGXUutkRLw+dXkMHZeb52s
WnIqJVLwpEaa3WW51Y2AcJ63xM30yVWmh8ubIdxsAlZMlJOBEpEvcll1stT6ADEcZPGr+4hIZJB9
nzsdTU4T3anw/UKHPt1voyQwxP79O9dk9/u5w1F0Vo0OTijTgL1wJxvNJJij59j6l1g6/kIciwSb
C5r+0JL8bv4FOi2NpGlnNjtiRP+zcVSC5Dk95fcsIydLsEjR2NLubKZmlL1COyjx4E8+KwRK/Phm
PMBmhvHBkV1y4o16lY2zmYnd6manQNnGMysiZlVc0bVNg95HM/mhCI0G7SXuZeVjx/Dd5iGBpFus
U+YdAyx1SDnXJpqXnQ5zqeP7abke03CIb5o8NDrDLevTZUChkDtAzvTMvUObqcA1VGzP0/DNKb5f
/r7wxO6+z92jdtVUA8lgqqf+VCuhUfpKJHlSCOdtwKT9WTROLex4GrLWwaL1weTHVwsGk7O2xO3M
kuzmC5FgelAfLwsmdslNEylpi4JahOczamli2WWLWw6UYNaIMdi6h9EiR+1xOreGRxG2kXM0iaOW
r6B8c7tCSmOuM4Bm6yEKQTdwcj6jp5lFbFJpxEasG38k5Pvcq7yFdWQDJfXsmU5PlWyGlngJqelY
aFskaA7jlENfVKOuY5gqJXFpuF1vJ+ZJan8b4Vy7bP0MsPD5l/dNqJA7TE5ZOgwXddYcmLl2VpNz
rf82qw9Zjh0GZznmqs9HWwfG7M0zvLs+NC3X8uKTgyLvWxVp/NhPP0JIhSqtP4vJ3SsZybpu7gBK
tdol32jxrR1kJ02oETsM7m6ZZlL3ToTZdGtogJf+jJjy3wOST9MZvH8vU0ZvZAED4XW2g+RebXO+
WV2qAJJUGTrpb/IU3RvaJ6v7/L/pBecgpfFkYfYdli/Nj6oVKGo4ypgpJKLYXGnO0pEiqpnqacnj
kN7l48NqHu1U4r/IUDhnVZvhfqsRUAw995aG3ikI6W4acedaRoQnvpBxKanoObYcnOG3F7KSF5sR
a/BltruJBOTcwCDF1zUJGG30x0gWUJb7B467rKoqqrcML0E/U4g3jz8c7XPk2EGXpxIfTWwkXoE4
w5TNFRi4dQAR86BFV81218iaVcVH6RWCs0O9mc5DEvW46fszJgfMjcQNZOfinSexWyvOBpl5DAo8
9qYoFy0tXTMf2kOhTH/D4JaYWNiRh1Q1NxfD2mScJTLJeEOUJmoV21g8LZ79BrQoQyEjzZRBcHaI
dmptoxISD2Vy7aDcTDa3UPZ9zuiM5rSMG2of/W15SrQHKQeK+OBYqOVFPRuC7PzorCJKtY3izfdS
xkERzKMnPF+v/6FfkiVTZWj86CzHbp04U4FmF+GLn4IpptrjooYKGmSKUPZcluJxZiFSkkHvM9js
NPFYOw6bOzxZmGWQHFk3u4xeSuxHwAsD26NqwhJx6tAlXWVHDnSdNTWNN5hkca+pYBScfQP9P+Cc
AlO6rEtMCsrpiAVrNNYZdARlPj7a/TAaXbklP1MMuURUpQrJ7SKd7ybUS7SrmMiKgzLvJS63ewA1
aqz3MWbbgCwbvF3XicfGsdvX9dfFY7dvdCu7fYWGcAfIftAOcLEt0laTjvRjj1LqZwM+haziVwjB
YhIOxtbhCuE2ryHmAvZlQGDssTeX39fSvlMSR5ITEHrO4OfCohFdx/pxJl0z8j41MixdVW2VGfRL
HWOkc7JojddYsMXuOpOqcmcMKqk8TF81Hs3ctuBap4sJNndMevzx7x0ONNFAanjRbHbk26UFPZI+
d+MGf41cLT9X+plowf+GwG1e07ZgwW+BUGfn0vEs64nIyLyEkWBTt2zMwGTzfPlmOPiD4xYVK476
7wkvEvbysq+bID/Nfo0iA2kgk13x/LW2x+NOXb1UbeUYCDiwklwTJbmlF4fKDSu4l5c0iJVmJx3n
FNp61Zm1AjT1zHJj8D69Accbc+cC+yOUHK+SYfrLW32ozCpZi2yBZIVvwYPHpZD4qWc+zAb4Xgfw
osoWk7cmmNtnGqDuhtVElAOP2LeIGVJ/0dJlmz+UntnfVrPEE+VPNv997mSXVpboA061XyWVuyo/
u95yp6F2/52W8yicRky0XxSSpJtvrunDRHOvrG3Vq0xLZqh4x5oH4pRBrTeaGQ6AaFV7ej78NY7a
dwyg8EptkMj07nLhsPhYalNlbamhvMB3nkDMgeqkEiXvz9RlEY3cJ5FXX0W/Lq+jRDw+ttpn6HaF
V7r5y3I7rRhn3C6usdZBojz+b0DsiO/ulG7MrawYElyZxdmKrjIFDGm/Goy2vQwj0W6+k6+ci65r
K2j3TA8pvTacLx/5PphW0Qip4fHDtH8nhtmiCEnfoN3ZdktQU24cL39fuB+aalBbRbcxSHPefn/K
MLp4MOPNn+q7Wf+7Xu87I1zab/8bCndH0Lgu2wWVcL5l/LTWR838Wg6e8W+nTb2o804Wbq0aq5wJ
4rarT7a7rQkc9cbRDpcFERqbHQRbzt12lPMyFtWC5Rqde6N4IFaoNpIdEWrUDoKzZ5nZNaaTAyJZ
Vm+qjQP+H1yWQrbpvDFrOjtKVZyNsvwVF0dtTt0R1D92SyWnQ7ZcnDFrUXM5WgpkscZbYwlI5Boy
Bmn2W/dXNbfpfH3UjOi5tjnY9HapbwqiHepW9bQpO2Vd4YMuMTBS2ahTiVR8oi6x9BKvTyxfk/1d
6d+sEkUZzfPlLWK7/F4sMA+iLpY5b9zjZsL7ObVH2EkwoLljYR+UOsU78VG3IneZTpfBxAK9gnG2
Mum2YY1XgBlO+WxRaMQGHqNo9f83GM7WKJsVWxhgtflx/pQhrowybFnsUHh4UM6LhLqhItvEJN2d
z3VMdd2JmTMAor35KpWZS+FK7b7Pnf+8nB0nKtj39es1PuvWZzLI+gaFMrBfb9gWuP159dJrZ0JN
IQ5N5byQF9Q3SkBO+qes+McpPFtQPMlBFVqEHSanAWoSp3U14xQ1OWYB6kgRg6et/DVuEhUQyGYZ
oIRjbf0atfjGyxj1tFq5LL2vVHdJ87TFkoqpdy8FmAMAoJ6bUt00MeDurQL0RrOWE9iFETsevtIz
m/emPZaFR10M9mEDkWTtKwKNeAPIaQQlGRmzDoCWfUO/dRvKUmLZ7ogwQMdMHPAxE0xB54RqSseu
hhH97HM/XdG48JQ+PkVpEVw+n6LN2cNwoqRVGcdNCZhUCfIBzLySjIVIDIROwHmOrDe8Ge5mm+ZR
t0rdGPwRQfY8dqccCRlp4wqzjJzlBP+pw4YFGTqoWrjF2hzb6WkLKejD/KVH7ILeo/zXN74M4b+t
nGTKtofiFqwo1tZUNUBN6Wfa3RFZFuldST8DQEsomy4Hj8DgTUHd0Hax7W58CTnlQXaHdvbhilHn
sbcaRkYVN9ZJFo15F1h7QbUMqhJTYwli7u7Jk1zT0r6FuoF9Sfd6D2PZQC1Sn9hEMdkEONEjxLIx
UBtNBA6IjfkmjBmjTgntu8HP3e3rGoBNHbWu5B4UkV7k0ivlXtrayO4ZXkN2iHxTRhzHRVxhJqSv
szhlkIN9I7omPlYZ0a3+SlZzL7CtWEVMRtLRUmy8c+E1MmwqjeoBdlUpUGSPdjeMpVFiEITFS93X
rt71tozZR2gIcYWYSONiOiFa3DhDSBe9XboUh61zWYtvGqQ36NHG4MvInW7XI3m8bDyE+7gH5LQm
Nms91goAoubWRogmO8ShnQbxJxMcYciwhjDCEoMlMiiYhInh72D+MN5NabCcZsgxiK7HdJy+ftRj
J3rKmuVeL9Wfl4UTbSFwTN3GfxhFxnkuGL3cRcmmoxsS7SYmmoXS0UE71MG0vl4GErh91h6Imeid
/+L0G1g+ephIp/lEpztTMd28bVztcxUN3mUo4THfY3GGMjd7W0tHYBlP5CEKR1SeYBKwg6kC/00Y
SLhXuyXkbGVuxktRWFhCvTUwn/ng5L8WI5SIJLL9e5G4GyaKtpykGkTKVzR/MInQuMrm47Ahj5FE
+0TX5R6Me0VtRVV1qQqJshxpzwEsCzJvSbhmePljwp5loNWbE6fe8kJVyDZgulQQJz9B6Dxbf0mW
TGQMWXThPxicFMUyKXVO14HxArOZNT3KHIvVY4aCoszRuV9kiMyX5M3vHpF7FJZaFXd2CanQEsQ4
gcuwugLzHaNa+q+qeoX79Cohz1XR5AYGzebAQ/VYwCqs4l/qX7njggLJY1SC5FGVkXYKj/EOkrOF
NNOMFFF3iGiDksv2+/pzhvdbarhLLetTE1v6HRjnu2foeBmVRB18K3HZcFMTlBXUt0Fi9ULOOLrx
d4nOyFaUM4dps21KQ6AzjL5K/aa5GIjuYQSQfoc+gSALMC5Hxlkhg2R/3xnGmmZZ3thYUZKcFMzh
LjtZrEK8Z3B3bHDuwSPhhFrTtM27aEH/NqZFjOnvPs28cWxdg7jTLMuxicV5BePEmYbUqJoWK+jQ
41h/Gy1JIkpsOV6/z/6+W66xrxewbkEYuh6jPGzsJyrrfxHfHyCV/M+CcRZd2+ZqqmvIoBxpmB7T
8+Ruj6y7Nfsvqr2laJwtzE0ra8cZaLMHfhs0EC29R04jOAnKQ0Glfa2yDeLMYlYsNFZHwFE9zNFl
L8smyzaIM4I0zxSqNEzbqp9VfUr137MsayZ0Wl73hy8EsoeW6rrGVmw03JjczubPKn1Ol9W9bA4k
ovDPhWghZdRUwEmqO/Qqmd1jK32SCC920zFVw6aIU/EYZbrp6jJXzOJoB+phlJ/qNQFjVlSPrczW
vFQqvLuhdmicRY0nYjbqCI89ulmu+3C4KnAbKufy8IGItQVSyD9icTZHV+PUXkyI5SjnqCOulZzS
TWKthZq8w+BMDVXHVLU0YNj6X5vZuKP+7fL+M1V9t1qsQNXEjFQQxXAnc2qnZNZjADAWNEw0duyn
gdw4iPXOf0/15m69lG9D6LTsILnTqTqjWva0xG0QsrdNdrBum6v+wKbDJAiPzVJmYLbjl2Tkjuug
owUKc0kGVNJEIQOctUPqsduuCcveW2VZQOGZAp+g5lig4EGX6Vv7veQIL1tOhFiccmizsNPCQZbK
EN53rxB8W5cxsqGBEyA055u+nlvrOqsWV9PPeJEHlzVEIg3fyDVtTrVhaiWkWa6c5FCq94kmaWyX
QXBHVikUY0NWg4Xhzlt5ZbTeuPy4LIXwIL2+qHnG5jnXoqWtUuhAFzjZUfuYCH9e7Hznul0uSp+n
+L6dEy+uvnXT51H567IMsle6ySlWXZdN1NQA6UuUseveHMaYPFJWmObEXknLLzQiuBJMweFhegae
U2KByphnyVzBmzz1w8iu7oXVMHko38R4Ff3AeJNlV4Vgl96AcYrgoEx/WyuAtdEtpZ+77APh+TcA
nM1OwJHeD0wa0yoO2miclh68BrQI62L2zA0sJZZ1lRTxAZ0/rh5tD02j/L015Ne2zZ8lKysUFi1q
YNhmTVF8gV9stKTMTOym9pR+GYuXqfLLsT8spjt/BQHHoZKW3Qm8CqSKQc2OpiVwU/PhVcahE+VD
g9s+6aaf+UD7p4aFKBZMW3tol2iTaKwQDyEXCno808YA87eWcMhJT8nSIcaqDV6UWK62qb4+f1EH
aa2dUE/JS6gOx/zdTBSFpuvSxoh7muiz2HwNtXZoxsGt0h7QZnSU7B0LwHFXCrJ7f9D4KORa9huc
NzgZ+hAHa3pKetvFKz2+zjC55otRdWuQ5DZeOrbV+9ske6KKno1v8Lk3qq2OGBZPsZE9CPmGTyMM
gf1J1/AOz47qMWndUXqLCoz0G0jubKprEysz0x3TLU5R2Ht664LY2fSsYPE0D8foO7WlBUgim/cG
llMhPevHWSuwr2z8LrM/LQJDcUhYSghs4KBQPV3eW+Gx3G0t+/vu9WVXfVu3E+S0lXsMqu9khcnC
dUR+y0YmDUeCTw4rKy1pY5tI1DiNa1udO2a26/QyPgChGCgfRu5BRZBVZz9jJ0amKstGKoo30HZU
0js7luSDhEd793329933IyXryZDg+x2KZ+P5ZjIm14q9Knq8vB2it6ONnOMfQTgPtdDzfihbACXg
l43OGJx9XB7/uYBSKcWOeNUwvw4jDGGR+ZxNqYIVusw0bI7duCZt3FiaFmIK+850WK8Q3DlaUUXl
OGgfxQAi9TxdG0ckMA4tEhjtiQU6ZTPYxKZih8cdoHKewFGqqzBVN+vZOKD/wncCtMWfmMsALjhP
sl+C1x7eeODLZ+wqCBVyToqTbKUzGIS594zGqg4VB/6J5rH8UyVjzhXu1yvYuyK4PLLTbELMmMQ3
lX3byqjJhd93QO+q2hQ1kHynr16V4PLssFmqtTqHfFbKYxUtPyVLJkPhzpJeKaO5JkAxE9d80g75
sTkU/nCVfAfJChu8keSuzMwJzy9mgOOFAtfuHYt91/T9VjgwQxTz1OvtzFg1S+ezITu/Ytlecdjf
d3YiIV1mKCZw6si+L+PyV9FmH/GkYOYMBP4cVI/wfZZprsd6rbDES+VmNe7/KHTAVJV7sYLRsZjx
UR/SO1kLg0iwHSjfZ2lFClqoM2xaV2Sekd6RSdbpK0PgLnndAbtP0gKhHq+1/nqWUSG9q12Gi2Dv
ReBMkZOsc2UPLyJ4rDA7Qw6pLTw2pKeSGgbRvbcH4+wQhuJmvZMCLAGbL83CHmyE7Sq5ld41+vIi
cepWdFvdUybS8KP9XZ2GU/uApguQxhghaNkSnxEkV56MCkQoG+akozKCqgaKvt4qeUfyPNWrZMRY
wWM1utS+qUb/spFgn+CvDcxdBgAiNYjVcMtXKGlfD0mGPDfKfdy6/atbQFpvGc8YcP+pHZq/zWn4
YhUyBjOhZDtYbj231sKMmTUf/ZV8jck5Jo+rrPdIEMsAMwAoM0CeYaGZjP2EnYVY067TnNke/AVz
0THwAUVyqn5rjY/RJmt3YKGld4u4g+IMbYQmoDzuAdV1p8ZcXRuVOLRzTfuWJI+r/enylolMLBiz
dbR+I0X3niCm3SpSjwgTZ6R3u/k3yNnKIUwWicMqXD+UmgEJvYLvqEeiuOqz2kB2hWK2S5q7Wqu7
c/y4LQ+E5sFlkYTeBJ6sf8A4k6GSrZs0MLEi78zSVX1Yhhi0ornliXVz4lTLgmnCB8AekVP8IW6W
fIzgvyjHfxjW7Z/VscKYu+zIjnJ7HGWQQp3fycjpfE/HdClYAlAzjwQ851lxajSZcRcrx+tCclpP
C2tsRg1iUfVhLY6pprlK7puyHlKZLJzGx6Xe1qkFWRIlOrXoZxq08bQlhcTrY0vy7mDtloxz0jMQ
L/SlxnSQXtl9aOiHy3on/L6FznVVR1/bO8aVyJibijKnuWjutug++bcMxi/XBkK1RNfYYeWjXKae
JCv6OaHW0VIcpy5Z7ppSmSWrJL6dbPTfo8gVDTV8TUBaN0pBUoSf6I3zlIBWDPPxirvEpz7GW3VB
DK6aEMyhT7qkc0ioBQgzobvNRhiPL6zcSJ7oKHJAwqr5QpOnYbRclUqqN4VmCO1CNqoEbQxZ485p
u0bqaig9yjfU+EHLkFsunBUj8b5XWndME1lgUizSKxx3SAvdyFOiIC7QpZ/XHKWvT2gjvqx0wiO6
k4j9hN3FhBkqa2prHZRC7w9OEqzbAHbrT+VHbiXonIpaQUMHOxLn5yE6OKpONsDPs3Pj0E263blZ
THrfjLLlQW/jc5ZWzXOGuKR7WULRIuqEUNuhDq4pPkiAUQQ2ErM4VhXJ3LXC4NjMpYlkGYUv+D0K
Z4OSLJu3jtXaTD9s5F/mmzo0A7BBsAdo7svGOolMBeveBAmX4Tjvyi7Tsp8aB1vlT0OobVcxWjMv
L5rIidgDcFcgTpI2DBUst1UiBpU9aGVYGqiJv9XiZ4wZlKCJlHCPxh2rKS0VJVIhjlU/mGnQq6ZL
1FtFe74slFATdqvGHaehMM1EGQATFb+X8ReGbhmyrLloY1A3riHkraOZle8DHaolz4kzgBvJvkns
+uSUvcT7FwlBWZsprBycSd68lqOT26SoexROBHj6+Ll1NuBQXl4pkRhohFRteMXwW3k7t+aKsVRG
1fspvSLlo5lI7KhQCAsRKN1wTAoNfmt16o00GGPTo5l6zoJRt705bo5xT8J/LQZG5DiocEblLuMx
ewszL8ZIVlUHd7W9nIx1DcdhkayUyFl8g8GdlHntV3VYDGDc2GH1s/cyX/GWx3j0WIMskq+NxNQI
jiZ4VU0bPeeGo7/r8s+bJE2njgk1rYeCULeziKcYqZtp0znbQC61STg0BMfzDSL7Rbs7ogE5qZkk
EBEcVoGKEb566fVL5Rnl4wf2Cx0luCLYnCH+lWQsNJrSXIVozY88/ZGtkleEQK0dBLn+fJ8z0qNZ
GqRttc4v2oes/d7JTr9ArR3VMVBogGcKRkNy+pY0Eclt3AN+3OffSiU7oH/+GnUAEp0TisHCGhou
UxZff7sfToP8Hq507Aeo2C36V7JKfDiRHHjL6RiChJqJd71dPd1Sy8kMpMNt4hm9HiyOdtUZEiMg
ujNRUP8Kwx2dbJiGvup1pMSfFh/jkr04SD8TV/OSKx3PrMu6JZOJMzmbjmkXq8PASOpW1WFKqNub
kpMi2hnwmDDvk8CP56silDXp9NnCwtHqapxORMYtKf4+1UBwhWQjduftzpsoIKeVvSHd5tzFyonI
elNEi4SbBXFtA5cLGjrefr+29EztaYZEeP40mKfZ/pxnh8v7IDSYewwm486aZJmZR4WSw0//snrd
ieUGku+tvyEInAXzlSk582KRwCtB4GPqiB28hcN7aF6qBCX4dL2j/d08nJNMUtohKsdiLOuIoLMZ
mxYfm40y1dlUE8u2nu3zCNcv9/LTeBrQ+3J58UT7D8OIQw+OCZxMbn9W0vVlGwFoMRHFbAyvrqnk
7MsguO3R1gVZAAbROXd2HhSFxAkT77+BCjmiQcvQrPB2Q5ayULU4xv4z4nindln6hPhaB1fZxDDF
8Vn2ihI1KeGiRP0Bnh+UEL6BJ+vaFGMlIBIJk/vot3XMDuSERiWMP0bPED2mGOToy6IFYjlfUfn0
OVla1SlSyElvJp8R5Cte6qUnNuAZQ/Ok3MaiS3onpMkta5XPmZJUgCPLcRwfivRoODetHlxWQFE4
fb+WJmezrUxVET142b3FV4PeWzAxhgXT00MiKREWRcXeYPHa3kRTW1vYtz7ov+hBGnTP9LoLWFm8
7urfHWT7JNKxX8+FeN4gcspPhiWvNYaI8pTgpbFscEu0GtSn+pA/mbJKHbYnl+CY7dqZQjWHF2yz
xdQfwNh51I6opCO+faeD87H5yAW4VxDO+Wm2ts/NFrJZzufFOlPzUcslAgltx07luetJa2mfag3k
gcuTGHeRbESeVCM4T9TGt+eIGac2AB8IasO0q+3oBIyMpkZewgULlcQcCo8VWkENC03uDgiK3m5R
H4+piacp2nVT5A5XPye3UaEGVfb9I6qHdDI8epQQw3t4C5RgUMNSomYIJPY2BsK3IflE0WFYYwRN
fBg/ItUOjFvHpk37qIvG3o+V/DjojWe3P+t+OcTL5F+WS3j97pCct2LF45JXTQMkE/VejXWiWn7d
bQjBXIYR+pKon/j/5UMM8C2OobSkWFYsnx7OATiRUQEw3xthgkqhwpNlcy4LhQ7at2DJgNhLYgEM
PJauXZw1o/HaLrwskhAE+XhUUaCkHDNJ34KspVUrC3rt/GHBBDj7aFWpn3ey21hk8Qy074IwDqU6
eLq8RaHNNtWqrfawsVFY/IBmH4Zj8UUJ89Gdr6IP6N0ejdM7K7bNbKqAZhbgkfZGtK2M+k9dkdlx
kSHC3BHE/BCDxkheTuu2yIqGcUNUs/FnFB8VLmPJno7Jb8SfP83Xg7ceZa2eEki+SqMrCryhlwau
WZfWh0pJMD8mm/7+9zqxk4snJ8r7rhmsiBUAlktol507EQVF+XH/+TKO8DjtgZja7G6mqloK0wZx
2os1YmPhJhdTVkIDsUzQwkm0QuigIWOJkka0WWPWBKfqSVGvSm9ju+wbTMRiD8Ez9dlDcAtQc9fA
W5L5hEyt+ZuX6Og6Bo+qjvo0Tu3zpm1qzUTasmMv3DEE65PXd+iQVLzB+XV5MWVYnNKbqIG15mFF
vdU0uu1SurGTe1MVu+pwnp0P2Nu9YJzmG4ntNOgPg4a0X/X8lHRX6vp8WR7xdr0uHj8uaa2ceqCs
b6dx3OFrcyLw4K3b7SG6xvSVg+k5Zznlt2QR+dBK61RJ5ihsw0jypak8e0MeaajOq9EdtY5IVlHo
aOyWkZ+dlBpmM6asu6r5Wp3AG1v4qJI8Flf5tXqYbskxPiifLq+qyNzvEbkzgIfcoK8mEMvqKk+O
eXTu5uNlCJEvQ0z00iAChgQdH3XdJttsFrC0+fHwbR6+k8w+6vQcDansMma/9d3pYiOaUHOFCmLe
l1HqCjyrDtJkSC8ftGsW2MlDNuJOPVSB+iybwyNcuh0cd8DAVt0mfQO4igZJf2Xb4Zb+uLx0wic+
2WFw50rLjbFI7ReRwN53Ss/NMT8ZQXKWlV0LFR1dCLjxQYv5Lks7lkUV6y0yL6h28Mox9eL1a9NZ
bjGNXmz/dVks4cqxYAJBvPI9203Ud6gzb3GqKqdwM+e44rbc2n+fsYDv/ArCbc+8lWvWG0jMzlvl
RoufxBgSNx8uSyI8sSCDZRR0qPd6l+bTUS6eaHOCGExoPWkkoGDhTg5gm18PVeGyVo5ZeueLDtQe
k/19d0sayVRHQ5yiJs/4Uc7BNC2eOR+VQWIaiOA47WGYyuxgHNQxZksM0bLk0arORDaKRSYGt0F6
2ZBaX/D9RruO6p/asLlFfsplKWDhvQE3k4KTxkIhGR8mo31D14UiBzx7NxjfZh6Yl87MwnLePNWv
D5hk5F1WC+HSWfChQepjYHAoOwC7pVs1q1LbFA9GTf/Sa1+klc6i04paNZB7/B9p19UcN85sfxGr
mMMrwyTNKNvS+oW11q6ZCeb06++B91trBNHTdyVX+Wmq2GqgcdDocBrPXgv/3n6/k5YZdPmAhTCt
/tZz8NRJWnUsknbDxmQ7gFv6sj6UPGGrwGSrtvYIebJ819e3inU9lXsduRhljoilWw31IGlmYfSX
DTYksZHGzgstMxu0TSIdy6ugOPtGiPaLnySsVEn1GhKdCxOOUrzkcRLnEFZVd7YUGHgh5iSTz9pj
51yIsFuOYcmSvKBJcjwkpssHtklB8Wxslz9Vt9zGxF5RKgl7FWlWNkYyVwkkEvreao8mI1Ioq+Z9
tkXCrWTavaE0IRQyY5RTKI9juLlsb6v33tmSiVFM1rVxU5RQYikxqKnCkBWrL+8ludyAx2qrKuP3
0DK3USvHQQ4+w8vSV4HpVT0xpmma0jgrvHE3rqYDzL23ggpDC/WM7NclLEMMa455akkWt3X7pPQe
JxlxAu2bdAIz/E6+okJxazVSCN//OlpiVElBtV9S85Zn+Q6HS7qyUcudbsrv0VG9kV9kdAk3XrSh
zhi1nNyazsBwRL9yPpRo6OoKxEkUzC7XwEqZVl6cERtHmL4hwG6CDBkGB0K/IrxNDF9XjgpVK0yJ
EABDz+BgqjGUGasXUNsuserqVKvmagz/fJ8EwJCjztLDBI96rXfD2GPXpV972Tb+Mfzoj/Ut/cxZ
P9A26v90E9xw4ks4HJNGK3kDmhSe7Ok6tInzTH1fMAGO8gtT8P0mupfHXVd/vXxif7NirwoIO29K
udmin55b9uDrP9CJ7hecLHxG2iPH/O4PFDX+5O2Gx4yc67tUtbRkRqqxEfFZbd42tnKopQ80s70R
IcRCJuSx7N4ecGSWyUNEwRuyvUrRHK1tDMphUJ0Epx808vxJdXY2pbAeZDlBWc+YeGZ/Z2hPlzdm
7bicf1/Y+LY27GpI8f2m3xrajYJRWQmR/F4NGp3LEPa+rpISw9kgQ0YM1thkGM2bPmlbfaPukKsh
yj1XvUm0sIGDFJwO4J0U7r5MScNciSDtK6dN+qdM24GpRUc+BSIPHF8nRPLTLj5rzySKIb5FtxHl
M1AVFeVb1CqZo9/VsZfmu7BTP/KEPpclhJgx4w9uuQpZOEle9Ve/zdAOKp3ie549TDYU59W6+f1a
TE2w8cToSzWrcC3oy7Nhe/VA4cJaqov3jWB4LU7qu6yvDdJoTe8VVHxBgb1xxSfT6b3bHw2v2VKg
sIpC59IEdRR7StI8RJw53ce3mh8dOlQeL+CkVF1crB9KEoEf0kHFkqW+pz/F+FrQ7sVYPcXcFUim
YIAGoCKsHi6f4VW1zuUId97E4kKVYxDgMj5QBlPHDnnoxU+Dt3icmqx9onlF1nADDSsqT0npuiKe
MmsyhsQYoNp8sF7A+e8xzLINoi3bd9eNB66wcRcGlKO+KhTsuFyi4bxLfUhLHA5mDOMfBox/XJ7a
MHfnlPIuuf8tHmfrTIoAifXYOJkUYjUbVg5em0BIbw6Zx9IGMxrrL7VcBXpfEMUiayfNwuWO6BjY
AqDgW6BPEKBDJiYBiCgHPfLQk/MRI8EwC8jQUEMn9mmFSpzbThLhKJ/yI6evC/fJFh2CJibTNVvH
p4re1q0SEzR+8sC+Z80d0zDrlxIadc+Dn+zyjWx4pl8F8TUnP5otlwqRrZoHBhyhRQxt8+8YHsoi
cWLbrlCd2mlw+r7J01OTEKns32iFKj6YIKJjP38/u5C1rm2a1GlwIXtjACb1TTL9LAVoj9M2e8hP
VEaCn9131mgjDec4DrgUxQB3YTSzvchIlMqlHT0VJTpKXa3An+GCFbu6X+JuKIkX/uo6nokUULJP
p/yf3KxSnRotkNvD/JGsGCcjseFFo5zsHXw0Rl44Ro166DjeLEMUdCrVvrymxZkI8VZGPaadgYYY
xYroUa3DPLD1wlcji3jNr13+6PmWUXCLGq93XdKJ7KAmMoPRjVJZellsfl060w4MtK9iLPrwZ6uq
ESFyzSRQJgXXxkJqDDq+hQrkPCoMOgW5Rhk+NlPqNmEgK98x+tf9AGTYKg4TMqYaRmxw3c9sHe1S
aj7pmG3l7CwFvKRFkPq2P92NL5zArNpSE3dWt+xMnhAZUa1FarUQ8sbFNcfnfPIG5SN35blOgnso
x6YmKamJi+tueOHBYObZvl26ra8dOC59JNpzJk8k8eyXPpIxQgS4Pvkq7sVUvbJi4u4g1u3d3SEj
2jgw6CTnD9Myuxq8jKqm+AYoKQIs5HnejqGD3WnQmZ/gkk/bLWrcP2l0uvDi0YuS2UrBN8iCMxNd
teCyKTCwyAVXrV/dN6TVrR6nV6vThfseTKfFgBhxC/oqDNxhbqU82orXg1PsQ8cJFbp8HKiC7oC3
x8nJG0mJI6f1exQdIH/IS9ckT1tcqwIjmwJGNsrhXVftVSL//ewAN7OajaMJiZl86sPJ7cOXPHzS
B4qSbc1lwsyKX5oJQJHmjRo3pt36ua66dXm0EVK3jg74SE3lzwL9fZ9cSQEokji19SYKcX3cTBir
1m8ZPIuuAL08H3aenyi+g9Vb/1xBATXS0ElC08JC5v+Mtkj90FfDHSac+NIhPViYB0VkxyiRPyOw
Z3uXtwu49LiO6R7Okz896Zqr7jm7PMp7QXA8xpvLq7p+vm2k+zB0U0Y18VtjiWXURESdBPStv9tf
nfZvmeJ/WTfHVwnCSesWrQuHJUI0NX1ILK+RUnT0uxJCnZc1WfOlUcD9SxPhoA3o9S2Q/cV7qNko
2m5xCAfpN3vzKkA4V3qJp5w5Y2+UB0Pxqz0f7Ct9ZYof3uice/ov6uVDaSQcMEcLFVCxQGBjfQ/D
fdkRe0/tjHigpD5OnAQrVuPqndPvbNppeDSOeU1sDWVkwkEy1MVuawuKyPPJxujY4cVoCV2o3RH5
Y1uMQBykDMrI2zRBigoP4mBwtVN2ZOjUzzYUyhKbI3K82q2mT2oMs05T+8SqPsjlaH/Zoon9sdW3
ZxPxBceULKjkyBGml3dp6TEz6CRCDLE7tgABSiYtpsTNQC1vQ9PN0D02UEkOSoYIAswBUQODjLx7
TqvMVStQCe8+t1wCAMhKEqOZHTJ0hP/Nye/BjDMv18tEeOKrwcYzpLH5vp2BtJROZm0zbL20s+8S
ULRLXn41p5gnjXe14kWeukMCMQ0uq7dqcBpCBYg/64jACA+A1ihUHfllIDWuAXPnRMTyrW7R2fcF
a8MAx4SHtmFtqDWJrdCv4ruWKtqmlBBsTeoxciS04Bjb452MMa+MWCRKCcHOMrtt2qHAlV0tD225
uIb2h5VYBJytY83ZUvG/4swAOqdMhqyDFPPUBwlK9SWPSa75wHN10n75Y7z73NYLBpfVbTJoCeQ1
0mYBjTj1XOH4K4Yb7DN9hIumdoZBVQdsvb7ljQfZ1kCcPttQA4hW8exMjHDfDLWuz+UEMbJVuXq0
L8dvXftdAq3i5eXif+4ldYTrZsyRTHM6GFlnhC5DRhOsp4sbK8xdJOLQECqJGfE4VdNI4isnh9FW
sQ513m3m6LrPCAsg7FpMfneawsIxhwU4DriPva68/QjjyM+BODqGatnWO0qnJFKakTUQkSR4Npws
trm8K+sqIJf5z/dF11ZqoiWZMO3K7zD5FjxESvlVmollWoeXVxkCRnZKV/XDAkejxcy5xL6ZP9Jz
ifKeX0oIIJmNppp0vIEwVA6t9bWiskrUIgn4uJSdVIwKvp/WKNe9q9H+YxPXvcKP2fvj8aqDgJGc
81ga+V1cPvtTeyiP5R7jOzE2S7uf7pPEzRH6/v+OV6b047+fIWcjR7UNpgTEXQxw/J1YsUkTIjG3
fiRf1eO/n4koNRPhRe4I9v0XFsreOGVeqsLkKEKBdT/gzBgE2ATvQmkoKFb31W/aDe/T4entWtq2
KI4vA7TqIOmoZwS4UeoJIJpISdM1Ckw8q7WA1cfGRoKidy0qZvb+KPHAMx/jBsomkLoLlp4PSmIO
Vt37qXk/ztfktKCVBDEXoFnIuqDhBEHht/skORbIJuW2/xlTl//kNKe24oKzzi98x59JOt91hV7l
CXYxl/Bxo6Lv/9cUlAWAISlQrrtARU5ausX7N/iviPdWQ8E+MCatGQwDGs7FdmE7XdokzuayiPfW
8FaEYA25ycJ5iLver3JPkxU3BjuzEZYepopfFkStnnCnKnXNVARQoUt1bSobOSRQifi+yO/f5Unf
pujT8Ue7DTrMpdRDquT0Pfa8WSuRKSF0ijpXWohwGjUo7PyI2ZT73o6ILXnvfbwVIxycLFGGbAhh
Z7LK3LrrXLv+5rAgd5CdjWJiW4j9FytF+KAhBle09zvzSxK55VxurOGo6tTpoeTw7TsH1VHuNUmG
nCR7aMxTa1t+6lxVIDa5bGbUHgmgoA5pKocj5OTI34QSOh9y186I2hTK1riyZ8qY4YKTucCWY/m2
nm8j6lBSSgjnHgzoFajluaGxR6V7kKXF62ZqJhMlRDj5qWH1WCouRFHdvpbvxlj2wk6muucocxYO
viHNxthEQ+9fyd/kw1z4ig/oRPWv9MUw8N5VX/4p6XF2n7EE1EG93aTe6Aoma9BP7jZDc9VinE39
cFkEX6K3jtD5SQVj5VsRIFpsB12HiDJjrsF0/H9s0Mph55tK6V3V+eOyvMt2p8oCMoRW3EQ6w1Jq
yzHp9hlFBrTyLn2rkOA99vWUjCyEYTdIvvPZcbyiPjtCIFqH6XboFQforTwBFcw6Qs96BqhLftin
Zj8iIp+cktGL9uw4+gzJQrVAQevlVfyNlhjKbPPu8ndd2KUWanXuQOp8x+fb/DMJEnwe/89RkOu7
9ipOUHKoLGb3+Ygr1nppw84drf/8aOGr+CpAwLymH7V6LCbsUn2nyYeFCiOvY/fr9wW4G6w57vIa
CqAOyouXh9qpvVYuvSYlPG9yZ0Tgw7hxY8ihiXkyt7xuWvKsnywXMkqYaftbh8BXxQQInKqy0MMJ
hpCxa9v0dPD55FLtXzY3SoiAf5M6Z2iew+oN9hd52KvtobeIwv3fnKNfipgC1oXmUEwRt4DlYcq9
9BHDEF3+lsivGjQsP/O8Ox3AJsxCZP5naFCaK4OjUexr+jfWBVPmThpROkOcHlPAvDjNJIzew/JF
mC2gRj9mlcqwUhIE0Mu1fyVoejAmtzOFN+sX4OvmCOdfGswm/vluQHr6OhqzXT6wIJVhEFZxqGaq
qec376JXeQIcRHLlhDYa/Pxuo2x4t7XS/BwnwOmGMRbvc+BjCuBgT47e1xX2B02Nd1ZReyysCVgg
TpApoILRdGPDFIhgS6CZd6mMlwp1J1AyBChQ0mWKLIV7KXbuV8fxa7bL0Ga6bAc4qn8uQQHeDCqx
SRmGgAyOpIVRzOEnXTC0mm2i7qA06CVCBKUnPFZCPZF6v2VtNFkWRBXzjVQFObtGFvUyzhHHyBKc
IUyo0+Qh4WC63KT9l7Hcf+77AhC0nV0U2oIdKkAJY9dsPyThJ1UQkCApFj0qVRhak5WuU71YGWHJ
1Nm0BCwoWivsJRNKcIIMtH9sw0c+cUkJ5J157VDFAHxJ3vunv5DgXb9injp43EMf/VQeo522A/X4
CUFNBEgSsh9o3Rl+FSYAQagPFSsGqKZ2mzItPJDt99WdUv/Va34fUueVsjYRE4ZUm5IJqtVBbXva
pjjYe30v75Wt/uJgdKWGbBphHdQZEiBCNbJBmbgfp8m3XXdlSEdV+X7Zxokr1RIQwczjHkEYnCEj
l93cuauHp7GqXK2jxmERyycmu+0h6ipwGOJWVU/mcutQKU5ircTkNqZB57nNfYOEbcv5PrV9jX25
vFbUWRKz2zqoWlLLxmItN/8Muo59fR8+8LL85CNTtd442WKS24qSRVrAuYHS9fzxH0qg/g8+hEja
dqcI8qh2MWqL+O9nQYalQcKjN6HeaN12+c6muj3J9eN7eCYA/RNDaad8/V5Uj7dWDd+V6yHo99NW
2lMkRyv9v2/XT4AHR9Lha4dYv7BuvBKdBrPN3Gw6ZOMVqClS+9osUaqHi3BAg/1lS6GMUcAKJWRN
00Qc1qs/mPGQz4vbsD8vy6BccFtAh8xq2qwrIaTbgHfmyJ+VnKciAnG3/aC/8Mmpy8dCOL8gVyQI
nZyiV0ARyoN3y6aLIi/T4LIUdXBZN8ISxdBqlWZZxjjW6uV20k9s+JyLL8ZVu2Xp4Qrj+/GMZhCZ
+TYlgbJ1R3AerKqUGoPjUbdJrjkfWrTVtqMfof0pImkCCHsTY6rK2MZjwf1VPX1QwGZYP8f/nZjn
zWlyBHBgMu6isYUIW3k02C6tX4xhd3nXifvcEeChAc9B4vAwdJY/1Nm2bXZTdSine336as7EvUfJ
EsCh7NjIlJS/+/PtlH/piwjjGB9KW3NBKbKv5i+XVaM2SACE2eriWrGxeiG7VuZjrt5JVCiDOjMC
HBjTkOu5xg1uBPX8YUm/fk4FwVPQ5EQZwwnfN/Us0OoXELy7RU687VY6y2FmnGJNB2kDp4l/e0W0
VhWr/dRwL8twXPOQV24M+p0G3Xa+dmccZtXt+EjJ2qWIdlffRmeShQOrNmWmFTEkL1MamMtdWW+T
ud6kzTVTCGtY3aozUYLXX6BwvJMaBD2VpNqBETKw+sj/wG6diRCOa8Ew5X3WIKKarsLqm2NsBort
fNWmz0Tw389u8ypvpqmPkG5NlO3IvkeGitqlp8tqUJsiHFNZHxrd0qGGnpqu3P/RmxhXot5lNiY6
UB1MlCz++5k++jyDXmqGrMXIjs5in6yu2zZo29NY44On7+GyapQRCOd17BJ56jvYWx4iAB04FfHy
o74vnFeWhZUl1VwdS9+0probq867rAJhAWLrkhprVVYw7tNrB1Mb3dF+yefnyzKIXREpAyXF6maZ
JwgwZQOFESeruJ6qr3r/nGlExIJYMLGH2IiVTldiSEqjaGu1qpenjFgwSoRw8Nt+AcMzBt370Xgs
zeeemma2wiL1Bj41/gec2XBhTwUI/CGgBj8ROIC7fY/pX8r9dGAoKv7/9CpTKgkoIKHVJjZL2MC0
PBX6vZ09Xt5/ysYEBFDrHJXYPb5f1fFNmddfK8m5KcjTQokRDn80IiwW8kx77nyvw6+2+jdqmYlX
Af9T3wVHXgFTE068FGLQVz7gxGehfIu40raUcw8zn55TKSJyoJQ6wuGPmV6hRw3YXEQnhe1y50GZ
iBQAcTDFhrFa0k0zbaGN3h7lYmcPwejEeE89TL1MLByhjS44BSgvlpTSgaipOUnxTTRsK4rLmtgb
Xbj9lwkj2OqMazOyoHMwUz7xZft7RRHxEcdF7Bqz+MTxrMbGDM1Omo/ZQoSpqO/z388AoFnUKUJ3
TO/3huovbb1rJ4ocZ12Ejl5StGhjYoBgW2kc2t3Mw65aVHlR2waSSk495cv9/qj8kiE+AHO5aKzK
4ai/6Y6c/Nbeyw+TZx04FYd8/xGIeRUmmFdnGokUcl+pliKv0m/aXnEZFVxZN7BXIYKBdVPMKoSO
8AIwkbnXMQ2tb7w+jbyCilQS+yM+BmW7zu2phiQn+TNiNyHbf265BBNru7nRwE2MGoTq2epux+Re
60lCK34TXjIADglndrz04LMKuR23gbIBA0ZQgCiCD5TnRBFhMH3o7n/dHeGWKctWWvIMJgDmu2zY
D/Huc2smXC9aPke2w4uRJtTvTAd5cCOS6oxaMuF6sVM9ahQd+957s6d6uleiZ7jwHM/YKoF+RZXG
K/ycX9oiAQe6qWpR2Ik1S48hRkSAg4L3XWfbAXSz6P6r9+FN+KJ5sjs/WT6VBFy/ff7dMEzGeGsf
LAEtZ8iDo5j00mpbJmH+Rv2QFrE3JV8/s3eIhr8V5XTjnGP+Hpw28H/q8za1Ui/LiQubb87vFxMM
M2+FxGm8zA4H1XgpPbW5xqgDt4K8CTUxI0Z9SH9fVuoySGiy4ImiCd+RQx6Oz7pjjkosjTB46vsC
SJhKndcZr/Vq4mEr683OLGvvsgq/cXZfbUDAiGbRU4x7gQH2XrofZzd+5HQh2QmjZ5WttOUJVJK1
idJLAApJKWTwyUAmC5ZNE7qan27MfRehrGz2k9Tl0w7UT91PmiyAR1qEczry+ykpMlD0pJ7agzea
QPX1ShiMTfrnWgcdylsLnJMuQekndqzbVLihNrw2PNtO98Ux3plXdH6DWkkBPnBF1a3MK7HyrnIH
8+CUVN05cabE9g3NiaWBVdCoLa8t+/vi3I3mFysHARrzVI2gtqfW72c64uzGSp00rjLusiA59IMb
Yuw3O/nB2Ca3DHUQVKv3ZX8C1Vhvt0vJamPMVCwfk0a3N8Bsr4Hgr78K07vLx2zd+f5lFz/1PtPL
zuIydRKsoppMQRjp8CoT0MU2BGBQYgTAcHqzYJg8hpgYXhJT1W87SduCHZ0ADWrZBMyQjCSewZuP
Gs3KwjijUgUDSvVl7GOQik/+5ZUjLPxnrPNs5XLn3wsysm+X6jbSCaeFWjIBF4zB7hyHYcmacJul
12i2rrpPihBAgbFyYk4KEYN+nErT09K/m/Dvy8tEqSEAQTI6KYyZA894BQ/ZNeCFd/nHHt+/zFgk
/S/aksU6jyOAYzHRdnq/eK2q+D17/pQ2YgA7qmvVivkFAZoGL61rT9WzbT3P7mUxhG2JvS7yZBa1
ofC9j+/Z+NiUxOt+Pbv4eh2ogoPAVKmrKq5H48sxKO/AKHvdju7gOYZ7HXkPcWDcJk+XlSIsQRUw
YLLVaDB4a0AsTYHVXemt4y/L9rIQbk4XPC2V/xFnp9KIm6ns+PNojKs7Z0juesneofvKjbLJbdLl
pjSaB7iWGYE8lLuiCq5DPdXSbPL4cry3UWpq7Dg5x3xT/imjfgAvaZ/qXCawThXwwakm1Sx5M0+x
JMFYmWhLqHdGHWeuk1ZE5Q+1dQJQdHkXhWrNcVUabw25KNwqB2lbk8ZEWHs9sXpmmAJcSIkcWXqE
/esxf2/xOacKqLmukfXcJDcUVRv/sy8YixjhnmVMK5w5/ukSnJRsdKdib2SBXtxothp0/33aFA/f
/gIpMdjtgNFPbkvoVpXTrkmHr93SbMaSmppEbJYY6QYXrFV2/EXTOteGuR2np5FqKKG2SRz/ZKdy
XiIECVX8ZSMHWZD8re4nT9o22/7pv9O0vV03ATiMcokKkInz1wwmMOq21ykFdXw54F0yBQE3nNjK
pXnAojmqN4GuxZuD0o83jqebu+wR5eLb/85AwbWyMI8bPQMY+yuc37DRa8zjLnH5FskWvNcnMAWf
xr6moH4dJ17lCGe31Iu4qOqc51z7YPKNjXXVfuGaIa/nF5Uru4lvX/93Nu+32gnn2Bjq0WjVDP5/
fA8GS88pf7D8cZAIuF+/KH8pJxaqG7o2VAXeGb7OZnecJleiEuPE8olV6ZOqp10ODkl/6hTMRgpU
9TrBYGPToDra+H6/t8BXVQSXfwEDrRkZBRyl7F6yHd+uooDPuIrY+JdpJf7le5KSJjgAGNSq51kE
60vCAHwUaqL6UXJfRntpIkc18L/8kmbi+c3aCbxV0IwPoC2CCYRV2d7Zqi5Y+b3/PhIRhqdj/iym
6WLIsegAaLPRLI3MYO7LPnSOhTa6odW6Tj8QPtrqCp4JEi78vG0dKc4gyEz2qfFDGb6WyqHS/4id
r5e3at1ZO5PE/5Izn6ZUpdkqLewVhjUcjdhn9/IJ3RjMw9iGU+9bZWDgvryibsdVyz8TKwCHPE9h
OdcQa5a3uVm4maS6WXlqWptYydVDfCZIwAqr11slCyEoja7n8GBSwfn12+pVgHjPy1FhFKGKrUr3
2qa7qTE+wTnJz+am2iq3lDRCG/GWl4suH+u4wslK2Y617Dg1FAciYXriDc9aadB6FQu2NHdMv7bC
56y4C62HeCZQYtWVOFs4ESWqPjelCYJqrcQsxKsplDeZRjUoUyvGfz+z72qy9MXRISVU71r9paJI
7CgthLtdi+Y5m0Lgjz1q1zXyWm7XSa6iT0R2bj1IdLZcAiTgusttrYcioweaTa/1tB1vTNX99qgF
4xN1QNffHGfyBGAYdKuzVX5ClxfObVxvMb4PXmy0nwLUbvotIvP5SBxWajEFVDCqIR8kvllKEXmL
ijG3dbhtVKr7gxIjYMLCzxBGo8N/6K/a/rSA1cokQl+E2Ykp7qlT2zitgQpjheFls+ErPTXgidoh
MbddM8lQZK5GtwGvfOnmG8lb7uMfXRDySrc7C/MIibcapRa/jc9Okz7XbS5zI7SX3WLejSkRNKKs
XExyS3KilgsXMGzYNadcz7wmAuklBnAG884OypfL9x9xD4nMqFVfpLVlQN4kfWPhUdccN+nvGPWe
JixOHCjVxYslpxPMIe5Gt8xKGPdprh8u60IJERAibCNHlSwICSuQI9hJoGHprGnwLouhbEAABgwy
G1jEzW6It0r8tETURON1PXTNtjWwD2nvstBKO2GmcQIBUe53s7WP5XkzjimBqOt6vIrhv5/bcjVC
ipXyl1+HGYNfUjm4vFCUHvz3MwH5ZIDfToF3v4BkcF7urCXyNSqbSQkRNj2LmLZYDFowvPcNBL2b
LvQ1hfKz18/J62IJm64OydKGNcQ0un6SEua3bX1jYJBKrX0oyobxmf9uv3AJxGlRN62FZXOkLwVK
NaXwSkkfWjCYYFxnPvyh9I+f2yfhOpDmEA0XDQRmysEBW+sgGW5a3V8W8htk+1ctXUw7W1OYF2MJ
q1bHGC1ZMvogzM0otQdMY9gnJVJYxjRicgZmjfWtueknDGjTx7/sRt9f/ksuW4wuJqX1RiowIxpb
OZZ/daDSDhnKoohQ27oT+aqscE/UBWgJ8wXKOka+SZZ5h3Loui8DLZaPkhVcVohcWsGTtDEdiRk5
NrABUa0apJvCU+6rAG4EWhX1eyp/9puL91U7ETlCu+41DDIDp5jyMoEjJPZqUHgvhVtrCFOZVxbp
+P/mnfYqUwCTYYkr1vMVHVGiMfm6J2dBeKvdd4cIEaQUzeAb85rMWfN9eve6/nUWdVlAl6WK7EGd
YCvazbKxNsuOO5zRreZVXkLOkrkMyGiJe4uXqAfFKNsSy4pXjitZDw1FanwZxBArfSuANXHWTT0E
LOZOcnZsfGjy3UgxpVHnS4CTvhk1pUu4GuxqnA5xdR0aVNyNW/SFfRHz003PrMTOsS/Ow+TzfdEf
tVO/mcCdIO3bXf58+YQRKokJ6jFkeaYUENfCAth9Ev6ZhgQ+UiIExDBAGx85DURg2NANKkS3Ncrn
LYd8RvHqnksrJ2AFa5th6TPsTqLpo6eMzU2WxlddqXhyM+7VFOExzZei/sZOy+BzqyjAxoI3B9IP
UHGu/prVByU8ztvLEogT9BNEzjyOIe1D0M9BQrKcOjUYpI80v73CgZiWVruwwXxrLF6T3C/lbUrV
ulEoJw6nZ+mAR64OBaIf+dF41vHMjQJzb2I4pIUWHrYpt4xwAwlQ+EkgebZm5SKHTRhBp1nhJFy6
2xjpDmXjD4ttfHJ7BGQw1TEKUwnalcXglu19FhICOIBdMG4xU42sXTJWDgQ40jen2U5S4balbzaW
n2VfZqoplziyYr7aMJO+MBVIW3DJq9aTpuVXUvjjUyYtZqu7dDHteoYQGSHrLom8fCBDHbwM79Ky
CZjQsVA3Q74vfOIcD61Eh/Anq2WyoWRROyRgwGxVTe/wE7qkxj7Rnsf5pbM6VwboKEZ8Kktjc3n9
qE3iv5+Z9zLNJaatQmDFKtfRj/lcukZClCD+JgiKSedIN1kY/iEUOs7VNJi9jDyQfTLvDHAhxb4K
KoAtuEh8+elD2S0+V/1/0oS7gmlJNVULjuygxq6ybKYw8maqkHwdF16FCEYRyYbRyzZXKaquuhZ8
g+hxD2QNwTCrI6JF5PoJZmGkktkyLsw8LRtjkxzS1kufsj1GU+0yxaOSnpRuglH0kpwX7GfeCUBk
pDfOnLkaqMwmzCO6bH7rrfRne8X/lDP765IFnbHcG4r3IUb9TlfLtnQVbzqVZHaG+4fvj/HrjvHf
z0QVGlNCM0VgIlMfq+rZnhvXNm4Kc1dRvYXU+gmOZCKH6G5osF2a9pelMc/SB6T3czdUibcapZJw
Y2CUCIptLQhq2oORbGIMq4i67ThfscZ0L+/UOlD8Wj2RdSddaqlXMgSyE/u6nx8lBd3myocaQF6t
QeTdifNZM/IK1qBl3zogUaV86DZ/1UKABlUvuyVD0bU/hrfd8nfrRODh+poUhEO8DuOvYgRwALui
FE86Fkut/h6jJmjGfLN0zcYqHC/F8M2OrEhdd+1eJQoI0dh92s8FFFPNzbDsZarq+jeu16sAARNY
XkWKA5IGJFJZ/iShd3p5UvfsZTqk18VfGLLe/0WPK6WMTkAHRZbaQkohtOzRmHUK7X1KUQNQCyeg
QpUpJtNyoAKeY7n2Z9s9XT43BBZYAhbkmtHNjgYVsvxHv6heyDRvaTNXrreXBfGzfgHeRL4dY+6Z
XFRQhGUPUrUbwtOSPc7yFVO/au2XiOqeJNZNZN1RizSbhxlHVW5fakTFLCpsQ5whkXYnaqRQKWos
XBsGRbXp5v2SPkbqcVI3GCxGoBuljYALKHdVa7nF8WkdeVcYCwpj+s9htUi6k8ycOZNBRJ590fXR
7crIZfVD1O4i5/GyKVDa8N/PbjoLhO8lphajMiVTb+oF3KM6ZW2/CXL9wgORsbxwxmZqBr5iYP+y
dsmhkt3prgs0T3Xl7/1O+YMaZ0J5QeKomRBTWeqSr6B5KvfWJr+RAnlvPiyeEjTbgUo2UosoAkOu
9GnOq1RYXmylSPfMfCa8HwIbRJ4ddcn+F3DqFVN25dm+q7JFc9Ne2SI/Q+DDyqgDXp3yumOCs6Cn
rTaFPZZvAJfiMHh148XGPvY7d36eQVAb3w1saz7JVxEI4/aUT7kK5YaiYtI1WgrejUvOWTNEpoXS
hHJy3GHEUCIEcIyU6sxYXdJXMWK5RSHJVtvpEBM1L7V0P1uzW1UbZyIu+FXjOBMjPGgWsyzikedv
7fjEmt3HuvrOvi/gUY2Zp3PJc3VoHPfaLIjAVmuw+8swQa2V4KUMTanO5YiO4TjaNsu1mWMujHSt
U9FBSoyARslUpmaFumjfCLdJvDHqpyL/0pIOCrUlgoPSK/VQWDLEJCDyYC5/TUSH8mm+aWY0d4au
iTlUZKciJZTrfoa0szo2lSnD3NRv8eMCo/4Z6Y+26Q+dh/p5TzGVY19PZ5zZhgBMctZgrBNfzwoB
Cav3ePGF7QMyam8JGNgQqYlIxNEV2QUaFKcaVgEl7chz4pth8lP14bIprrPznCklgJOcqXYzR5Ch
3WTXatCjR1Fxa2/Yaf9H2pU1SYrz2l9EBBhs4BVIcqnKWrt6eyG6e2bY951ff4975nZSLib9TfVz
RqCULEuylqPz6Dff2j+qUx459GF5T8ryQldsxEiIqRC1xUUzyJeheDAaidWVKIjYhFGWi94onK9Z
j3dqsOyVYZCQkByPCDBg97WihZhr8nrm21nqjs0OlWVJgLTtfFeCEoxFoGd9OmaAMWi8yVsAe999
N3e869o4hF7+6ffUQey7sIsuzVkPaoDEnJ3yW+RqzjHf1x57LpziowYI92gnW74sMVRiF0aVsXE0
GXQhC05q83EGJqKVOmUuW8klU3ZDsBoN1gjbbc4hIfbNMZh+ZrHtHeUVSXdqnepUuRl6vmUueDvZ
sjpDwXIslDCWouPI0zN3ugUi+a71+bJkIMdFO1kXtkzzhYdP30QRdjeBWGEBmZ6Obm1ZvkRNZKov
WI1EM6mhlDixejfu1F3m5fvMnw42cP61zEHLqJftqWzNiISouOYMTTSaFVIwBhRVv+hzrBbWvDiq
ZczxG/XmQXc5LXHNma21ddb2sPMjxQpPIPvfF53DPgyu8ogQ2+k1Vzapy8V1jaIQdRR5vzQZ8E49
9dQdlwM75kdeIv9Nf0JFU6LMSx5xT92Q0EmWH3n6VZfFNjIvSbl6rjxzNKV1bs/csFcu23MIS+jG
jWK6/LmQA+M0l6SWJPpOudqsCGpJmWSU6/sQvJhF7ESlpLlOpneC1cipTpoRO908M/PHunAGdTfJ
/LCMhmAh+rKOaBiDRql8CoqX1oidRIklvkQmKcEyUAXbp4IMRPoUb2Bmmt/safSumwYZI4JlIM1S
zUYBGgTH3t3M3YnInsASNsT5j8Qemjrm3f45YFLZwRyOv8WCWDRpUw1ON+ffR76a7lVMfsydJPyR
iEncSJAX1KxDgquoa3cA8yvaH0hVSY5bdhWZcN/HITVmDAjyVIHdYkUo74FvP8dwOQ7x1EPiLs/X
JSc7Gf77+ipqJG0rGwSj9FaN78pQchM3U1MUy8CZrlI0HAi3JMznTu0XfD9udcfulEMBCEniKMhK
jNHTFMlGcrdP6UJPuDBxOWAbLeenrH7EXeko+c6aJDxty+xCQ7gwLG0xMlXzmKRqAZrwuRzfpWr/
T4C+aXDr7CRPOAheM34q+XouZjnRJKmUXZcUFZvXatu0zUSBpDI4sNlw53Bflap3Xb22c1+/zp+K
kCpzk09AcAQr1ovynH342d7lxwaWhQKqo3PTyEnOsj6E6+dDRVgVY6itVuHwpWGfOqH+VzFKirTc
fbx1/pfzES5NrhaTEnIFiHTmlOMBW8qdwN4H1f669GSM8CNcXc4pVBS0UfAjUs4Ith01kBkcGQXB
US4B6r4Rx4/LiHoa7e4m1L9d50GmZqIBqLNE0RgoWCjolMqTHk6OWny+TkTGhnDrM3uaSwwH41Ew
3ejKbZTurn9fxoRw48t0GFvEmDyHNTlaXzm1nWGEQwblKWFD7EXTFp1GUY7LQq0T0IMHWYez7PtC
Ko6kedTZHO2UWvuQ3KSmRF+3K1+X2/7zZbxSWKsiISlnENCe2d6akePJPMXtnOibel/f/r1ORRaJ
S87mp0td0TRHVA9j/tq2qj/QJKhmX3VN9r7ggrly4X9auRWNKKKdqnEY1+h28mNs1MDzwuodw1cP
/Y1sDupfgoBf5kXsPcMmSDXDqnhEGs7gZQ/GDsm5w+Jiw4GX+5gCdn9LucVWtAmYCOPCQSZ09r1M
gdLfoom/UWShjeycBEOQ2ySuVI633J+MU3xj3oQ7ZVfchLdYuv5N3yWn/Dv9cJ2zf8keXCQp2IV4
zjsy8wvVeP2OuLpHUq/cGx5zmo/FU3NK/eyc7GWjhTJOBWsRKulMMw6bVyfJ7VygDSoakVqVAXLK
9ORNj1ocDKrF4TI5PF/2gzdOd6fsGzZToKU49Ogf16UpsR5ikxrebHrXthBmS07d8jQz2cSSRG5i
g9q0BLalKOCHoYfGMU7GLjgOTm54xYEPYgGf4xzcLV+uc8VV4MrVFiFWFnUgAAPFYc14iBo1wpL+
oBiWY+ufluRZCnEqEyL/fWVJ2nIEzDi/21VDPyR64FhN/Nd1jv4l//hL68XZ6l5v+ikJIMcGaw4L
L94pqmsADJDBXLUH/V3rKC5GX4RU6bRgibWQq2EDw4GhgeyvRJbJ31YNS9MJMS0LMAyvxTam4fj3
KO0UnFkwOaZ6b0o3y2yfzYWIEAyFRRroE8Urcrof3egBs6dOuIvPRuW0fn20buxj+en6UfEvvlW+
C0XBJs79aFUVH6kOkgMZDkSNnLTZq4kkPJJJTzCDigqUspDPwI/KpzTZj8ud+a5GQnrhRLB5sap1
i8kz61VzJArKD8suGyRht4QNsa9Kqeao7UawwbIWi9P2wBdwGJPEMBIlEPuq4gETKUkBIia5jY27
kB2vH/m/WO1fkjKFzCG2x7IsU1Bbnnx2KoBcaN/Zi6PtyyMfBg6Q5pO5XpnchKQCdginIXJu2Flk
HpXeH7QPViSx3TISglmzmr6uiwEkOnN0FcvX69QZs98kwv/EynYuiQI8LB1EGnuvzU9lc84Mycv7
X96rl9MRbABgw1CF4oUNXvmf77SD+dR2nuGAKBxQ9ycGywaJB5LJTjACU6qrBeXJqyV+yYrcpXXp
6uW78jwXvgQTgDlTpHl+wthUxR1t9F1ktO+KIy8kBBNgdLMy5SH4iJNjm96pit/IHt4SUYmdVBpp
kjTqYC8VWvw11sOfCmGxt3TtTnJJJVZA7KiyjYHOVgNejL3uF552Mx0sL/BHX3MTJ3sE/HUoiY9l
rIlmQRtp1vM2iWl5CJK9Xj5kslesjCnBDswamVVtgfQM9Z7ad+/r8774AEswAkq+qLOigYXMTBy9
uVXqU609BLKWrX+Jb34pmthPZbVVOBl80tw+oFxx0nA0+WeOrwzcV0+T2evtt9+FmmARlDAJ5i5D
c91gO+Gh8K2j/YI65BElM/m6OZkWCLagD2mbKgpYA+DfCXh/k8PRo/8O3uojrz4qXiRxqzKbJ/ZW
qUGitRHPzk8/xt1yqx0CrzR3KCAjRZcdmj0zneBdWaGLUAVbQa2piTJ+hMYMONM/knJXdpLB2e1k
BNMoA8gj1mSL4Ge9MpFu1hCSdH6PCieAseu98WDuGELh/picuv+hkrutmyuiwh0YF/ZPMcU+ZEeu
Lt1hvp9cw8e7ev+ul/uKGNemlUNsaJ50LS9JmKQ5WOxBo61rWURimTbNxoqKcAFMlDnCmPc+NbH2
wa4xV6GFkqBrU+1XJES1Z3mizLwVrR1jd0z/NNPCV2V2Q8aH4AL7tiZxwvtX1Nzr7Sdt+HDdafA/
+SaYXzEh6LSRGoWNEQZU8YEhk59o0+ySBZj55G5+12DshZTYilNgr3ShLpAXU+ZdhPJQpga+MstA
ura7IFZ0hIThXAB2seQWHVh7fr7DCjATCCKay3dKT7pEz7Yj4xU1wQVCfFme811W6p7t48NywCK4
/gvF6FOxi069k70rMF4RFBxiasVTrPIyMQ2OmX4sQj8dP/6WUojdOVgHEBl2DRINID6GXWDdJeHg
9FbuFURSVZfKTzAHzMAm3szAaSW31p5vOxwcNP06mssfFsVeqh38PK4ovNibY2mASan4eaGHULkH
Rv5+OLQ+IB9+bhr2ZD1HUm0UrARV0MSScciuzqc/wpv4ZO/yzw1Mu1ftpVkNibUwBGthZ80/O2II
sHbtwvJRm/Wu6wY3nNfkJxgMVYvsSO9wXl1pUodErTsy3dGjdN9Xv2n8xE6cOatDe04gu4zmf1I1
PBlpJjHiEomJTThKmGZDy424ngxOEpIdBsT96xKT+AkqWIhUVfQWao7qLhsfrEgBprN+U6Sx5CUj
40SwC4sCWNaS96do1tEabmoZG7Lv899XfnscFy2deMcF07IP5WDd2pqs05Gr5xXdElts7DpRumTC
3cRcXZJjZYa6eJX9UQG2geJNstHif7maqFQbhDDKxGKyNdI+TGNs8iSs/AOYDX7Z01OCfr2s/xGo
0aEIAUc4d5q/WN1NVDQSveA35Q23pmZhXNY0iC62I84z1ohiCzl/rnGQbLTC7g2/k/Ywb6rfigy/
0KtzW9qhTnQO959HnxXUYme0m/XDX+/Q8RURwcqNZYOkIF/aEVcPWHSyKLe1/fh7JATb1sZpsaB3
DXHj9Ez7O6aHTmZIwu+3R2IRDBfZtqpSABCJMzxVOLa9SqMB75j4oB3iPd1zIEdZ3nHD6b2mI9yl
OQtQ/c3D4WcRhLkxdhSF+9bH3cWkS7BTJE72rQq8Jif42CTHaH6vgJyO/VQ0OxuYm1aCj9fPZ+MV
8ZqKoGgk7mNiDBBecK4Gx0R3vnXbf1b97IBNydIHoIwnQeNI0OZ63oFabmLPZrh87c3mTxbIehnf
Wr3XTAlap1INPRMVRJf2X/OhdopA1m4qlZvgUbGnspjNJh5Qp22x/qMFLHnq0sqddtlOkQYkErmJ
+9FMrYz7oYXcJmz9wF6OpEmdoP3vr/NXYhPXZEe5ytIUmPyAbXCXBnBFQCvyrA/qsdu1BC00eFhK
57+5fr22p69pCn5WKwDPywyuf/kDo5/V6jZCSaxudhI9l6iEiE+nUCugFpYTef3smih2Y3nKY77v
TgwbW+iJuvKG2o2swGvWBHvRYmVVP5ZQESRyve5W3SHFC2y/nXnOj9hsh4dNhH2zjoRRHjFcE6hg
NgZDSzItB6Ocqh3tKr/cB363qywsI492o/Obl80WLQjGGRGQgc1OORHttv7vmA6vxSjYDJtalAYZ
GCKz4pj52ZhTV+986cyx7I4JRoOmZBhoDj5CA7OsjWMOi9PLULalSiHYjaIPWBxUoPKzkn5cPAaw
nPQMp7UbdtUdB8w0/5CoxPU7Bjf5OpgYGkvpx/inJ3GqH9GxONp+gm4ZtXLIczzgEZU4fE297Nm2
LVHbwHghMU1iCLxWQabnmZUOXrOkbhybLnYJuuEiQwjbvtq/yIgPjrwpcj3QQIaa7MGsph1jmicR
4dsHKFfCCw0hPUFSmhTDBBrkcdHd4VY/dIf2R4+dFLD34w2V0JNITnx92LrVkLzKBs+Y7g0bb/l7
Nd5JWNo0FBqxsNRTRepShG1q4m5I6rAY8IbvMaaBBVb3g6N95RnE3Geh8y6eVvSE+zWTyR5Zmw/e
MN7o2LpZP74D1xmntCIhKBxAnQ2M8IAl3TwG9K4y9or2+brYNpXtQkLshImTehgqBVwE7W1i+1ov
6fjdjjJXBARNqww2d1EKHox9/9GOHe6D2y+LGz/UD7k33miSOuQ2Q4zwJlzgtooljlzB1vsmhGa3
I6AQq8e5kygat89vHJJ2ISD4h2AoYyQaEuhZgNyQcl/ifTjAJnQPZfN8/XA2r82KlOAqiI5tKloK
XnT7POZYuPt9imWRn0xeghqbY0LDKAcNpu2N4Uaf9td52KiRcCW+yEtQ4mY2bayFgbzGE+rC3zIP
u8r2va+deHbNuAl92QSaRGpicJkrZMbuAhDs0vLU1BoPMs+z3klsmkRwYnTJum4ymxqCQ6bS6aPC
SWXdcDIKQizZaVM8Y7MEdpPOz1P2l3Q7muz7QrJm6lAsQMM8ovDkJVnOpiW5KbLv899Xj/4ma+rG
VvB9LcpOeqD7IZHBGXLluXIZba4LKxKTodfIE/NDOPJHS7rnmzMJerWuK7GME+HOq1GQzYrJVcpi
PlNUZ1EWyat/+wV2uSfivEdHWZvVAVjpvHFnoP13OIR7Pvua7TJpo+XPlsNrghOuvWqrvaUwcMTD
at4pm/gpAGtHwLfTneGMHkf9stzk1nRQspdO50mMqC0YhXwcmjDSuGont5MKdMDvivE1rdAvNskM
3FVzAMhjIVo087EiBRKrgHh5zsrTSJ/yWNJec/3sQENwcuXAV5joYIf3DUaf0Z/rkmcLM6/Fo+L9
94T0yqCCmGAWiiXVARUKRam1L1HZOKH6dF3bZRIT7EI5a7MxziBgMadobrrYjXSZtm9Ha6jq6bZh
EyCsv764tZJbhdYg7mhSn+1Nn34qXWwO2E+N/7/VQLhCv1X4C0HBGGGsXFtiihDUtA9jBbg0LHwZ
28ppgk+DvtdGCTrutgwv5ATD1AN4XasT8Dc1xyS7J+RjET5fP6ZNo0R0jdkQoGr+vOIr28fSIm8i
1UZrfdy6DcBOOBbY75EQVK2aCpPONUjQ7KVLP1HZtOk2C4yp1LKZrVqCGbBGJQsNVQELZfyi2nh4
BLItRtt3EzPn/9AQw4EG+Ikqy/BanE/JB4KkRer+6EvczQSJrf/eV4C7uSImGAKm9ZQMBYh1U+EG
yUO9TE6fP14/lc3374qIcCoheqwyzDeh+jVPTmTPjg0UkrLdS3ElNooTr9kRbmnXT5bKxp+yC/Y/
F1udeLNltCtc2XPq54jOmwu64kq4oE0+5mlWglaufumqAbtav6HlsqO525eHorjLB81J3gHl85pD
4Z5WRlCUBoEG0gTQUuH3aJrc2PgYL++xqSvuhAjCTIOmmVLQGemNRj+O8QsdJE8tmVoIr4W8Y/2Y
KCARp4bbGzc0xu6a5KmU7XqXXFpbCB2Q8Bkj1vNLG427EHPiLfvvZcTXpyLYhYWEdAr5ndXSr5r1
3Mnqx9uv0l/HoYlBQUAajSwarlC5Mx7nDONWvPwBcIze1V0Mgfgyw7ApNB1VPpTaVNMQlyHahlqp
RgpLWlnfU/t+JO47bIKuG6ZpGQZF39Zrf2rUQRz1Gr5vVNphac5ErZ3cvo+aRUJoM3JbERIUGRVI
s7ItC5W8XnfCqMNG1rNBH5rBuolRcbnO1bYBWlETdFovx1rLMi62bl8c+U53yysM4CLzlkVZlL/p
s1fEBMWeDK3K0hRKQbvDNHt2cZPWn64zJCMhKPYQVczIuEMdy49tuVdZ4DTK4TqN7ZzshQ8RnqyY
QzIARhOdMz8mf9x1x9bJvPSFfTC/ks/RgRzYk3TyjkfRb6z3iqbg+KKsyeceyG8Axgq9sW1cVjt0
eGm6c9/bTprdLzHBBlrvOqsScYp74ixzQa1lAdWpD76MPcpVI72Psj9+j4rgBVubhVmE/awekPqc
OAzOI1n8RJWV4reN0kqG3IasAroxTZiNPcToPHgOzhxMJPKMB6CxYOQORklak9/OzKzoCTYDReZx
iQLw1Z/QoRsNzuIV3nSYHwDsZFdo1O32tiebLNw2hL8MlS7YDyzYQMtiC+WM7HSvKPZZ12WIhzKt
EIwGibQQqXrwpeazUy87u/iRqZInn4yGYCuGHoubYhU0qnYPLCzZepdNX64zW9MtzTI0sbynpuk0
2LzWVrLBsecfbUsxOf04xZKi/PZpXOgIKmdqWjI32NSMFNMdhk/yRlKD3RbT5fuiitVaW5Y8Ho7M
H1F2VtUHWzaa/S/m7kJD0CiNjBmgkEGj+2ze636EpYSl29xEf02ujc6JZNd/lwarPMR+Y+4MVQcs
h00Iqg2vr2pjm2EZJzgfvgxd95ZDdeDdnRQ15XfWnQzdtFDwYapNBKdR9CQ19BkBFxuIO2ifCgKQ
51HiNTZP6kJEdBpa39mhYoBIWDwr8X0TPtLq5bod3VS2FQlBaMzUuqnl/jWt/yjKjzN7j7Ktvi+8
i9IScPI6aoNenkb7sLrtmthjy8frTGyrm2ESopk6Xt5ino4VdtrZvHdhdH8uanDiXTA6qWu6ynn0
xqN6MEFVEghti+5CVDA3URlhfEsD0Q4Bffml/+8wQwi4qYol3SZWdjNxStQaKzraaY2UT/MUjr2L
l5gvkdvmlVmREK5p1pl1j5ZhfmXqj3y9gO02uwqeDfu5fVmpdlNeK2KCCwiw46xpLBDTwm+D+mgz
SRS87TupSYmN6qvxZoEZ5oQZ7mWJshYmru//bhqOzyxysr/+btcK3ElS2eL/+Y3NWZEU1NtMgM9D
ZpDM58nV4/si/qbGt31SuZp0B46MlhDyWFNijW3O2Ttb5zPWMgMaLsGm16fik9E74QM3dPZRxuGm
DVpxKHgjtadBxyxQNZE2UUu3BbAuk7WQcj0TxKjjEcYvr2pRVXyJtY0F+0kUVDyB/R/EWDAQOvN0
U8kw3zeYeUVHuLKAXiwrxQSdWP2iaw9kahzpYuEtNXxFRHANLQ1CNtUgMnzWfEz9P/RfHhp0XZ+J
jzr+oVfdd7Tx6ZptME2zeJFdjExyy6hCVQlwRsMngjmn8pyU++umYlNyKxKCGgy07sa+tWEpgs6p
s71dd04l67neUgOiUUzF8/zpm5T9HJVTDIeLniI2O13UO22Pjahl6NS9JNe9xc6aknBv+9iMa60D
pYJ87OPDaH+bZaPXW05JX9MQ7utQZLrNBoZTwepIz3aMXfxY+RFqOs1uCXaqX6ARp5Ct6d6wsq+o
CgdFpzJlADOF9um3afK1lQHUbKr3mi0u2tWLqB2pmSQTCLS75mjsVZevmbNu02P5c6KvOssmJWQc
CU6qba0E73Nr8ADxfZ9O9R0zR4l2b5IgRLVtZjALi4pe87TYZT32OCzPNJ5S+r1k/73yAKyHy/cF
u8MaxcjShaJ9aCyOSmjtl6z7Qui3/35H11QEwzOn6hxFJajUCqFuvTR/GiPmLpNS4mgl0hLntaKu
M6eyBR0l1M4V0W4a25bEVvyvig5hxYqInmwvPZxdCBKWXjq5dcva77Q8LGnrLMGzoh27QiK7rYf+
+ohEMGVVmzAnb4Aib4n4e6Pl8sgAIE7d1A9cWR/BpqkzkXaEtbMIE3ODSaR1rE3M0VML80M9hrvI
xjRaaH83puU9ymehIVnD8iGouGCHCMvKLhnjyYvQUmB/Gclf3TtWM1s6WdEQrA4OC5uwZtDII+Z0
w59Ta6KR/M936PeKiGB54rjvVFMDkQlgFvNptl7CVvL23rZuFgqgJiCEbV18RAZ1UUzYZzz9XLhl
+jX2jLeJY32YXMtpgJkwojIp0fVNVViRFHyR0dKMoHcS4No5oOPJw1Dpu9A+5IGEt02ft6Ij6EGn
T/+cUWyEjzGgsfhyOaaOx+untO33VnQEXWBFlKolAz+D3x0zIFRhZZmX4y1GnmefwwojdHhHlAr9
uxyboBpY3UkT2oPmPH0d4m/pqHu9bPhRypjgiFiq89csiPSnNHN4+B2eSIJnJkNvRrGz96HbSEdC
ZKcmuKaemsbScYW0yo8DPc/Ry0herp/Ypj1fCU/wTjQPsLS7AF9UyZx5fohT/zoBGQ+CYyqyaKGw
QdiI3KEOcjMrZ7P/8FskRDSd0bQSjOtxBZgDv58DV60Vr4sa7zqZrcr1WtFEQB2bRaoV6mCFOkAX
8DRnurHd1rPREVTsZRlHidxEcJ2ATVidMoApzcaVmW+7FqvkZJ5IcvqmYBYyO5/D3gBHsfJglH6g
/PcM0CuJcfqreBFYV2OVlvj+0J5GANYFp0CG1bLtvC8abHJBrmjMSdMoGVcw9kJmt0JRCg3vbmb4
zLH33V7xjCeJHkiMtinYgmxQtLHmtqBDNcdwOw+xna8d1C/BITzWt7wUNh4W6eSF7LAEa9CQobS6
DmT1+yp2dD89oACPNvvxgUIhb0vffpAF/NskTd3CDiEbLfbC5dUG9MelZjB6rX7S21smS3Nx6/Im
1EPM/c/3xSTnOGHRrqoro8cAgLVofmLty+xumr73aenQ9uv1g5Nwowv5Tor2ppG0oDZHeLtY1k63
31HqgMJfGBL8eWeEzIgtCKzWsVo1SsK7yKSPVorFBNd52TYPF0LCzU2iJmBhAF7K1PLLQj/a8Xzf
Y+3kdTIykfHfV5erjQNlsFiI5S9jcaPFthtXuYTEz0GAa0ogXOA8DEOLYZkJ9pYHP+MF9o037BnO
7OcfoHfYLZY/254sccKvyzWywi2eyrAnpgoJdugVLoJjUTeOZlVO1dwW/XvsINJbGqYHdJQMhKsb
syqhJMHVRfaEwlvY7iIjsWmUViQER26mnd42U4RYYVCc1PKUJXON6Gmkv8mKYBI6xRgwMgU6cxY6
IZBa8C6bZWX5TbX7xcybdhBUc2K1xTZNL9FvCQALNYnObZ796vuCJWhGqtCwwXm0eGLOwNbu+ocA
Cz2i4FbV/3tlUsdszz9nr4ntoVMQFZUSg1YZnifjrDaHUQbjvn2FbGTONDyCEAsL1mAa0G+iJ8Xk
BS8z8B7zQ+TbO46iqvzJsAVr2E/YuawcZY2p2y+mFV3BPFR2kaq5BrrUUd3hWLu14dg7cq9jGxdi
ouBbeyNbCLhp+FYkRWuRZpSjGiIQLx9ytNfUnwtZBXNb+y7SFCxDOilVS5CP9ObhWzt8GmbJo3w7
ZFnxIJgDrJYPB1blE5Z5ocpPff3Al/Lo+/Bh9pr/odlp2zZcGBJsQ6QUWIuRgZ5a3hT2zWCe+uwl
eVcYvuJKsAyGERpBp4JK37+Yi7+Un8xYIrnNeOFCQsw+YalqhEwH9C1OPmnzc2vfpzPwxb/Ylmv8
9y0ZuEcqPmeqBhbyiD3kSlmzMKoz6Hb4lFXebN0XlX/du26+KNY0hHCBhEFXWBpi19Edd3y9bsin
sXyeHi727xikfcWQYCTSrguwIBQM8d3l+T5MZNzwD4gedc2NYA2G0jYA+ZBOXmE7le5iFvNg7Mp9
cQib47AjWFIX7K4LcMsYrCkKxmAq47IGHixYyvdq7E72Q1BJSGwZAx0agK0fmmVTJmh1hGmFMixB
Iln8YbydZOgS2yz8+r74eB3CRbHjiqtZcG8RXJmDIVu+8C9qdqEhuDuU8LRm4u6Bndme+u2eHY37
BZ2V3Ni8o9QLNbsQE3S6nCelTkwwVNd+1D21Mn8qORDxzdqo49goJZipSOT2SQlAGO89WnXhQNBj
q84tm0TgQB8+afljiUg+qV+u05BxIWhujGooMrHgIsDLB1vcM8OQvBCkpy64sSZTl35A45KHtzcQ
GPNd5JOH+LY8cpSp9xmXi8wEl5bV6GPQZvBT2P2tUZb3QV5LgrYtL7ZWLMGLtXZE2qrDsTBySvSn
EAPfALZyWSPbei87G+HKq2OrJCN3zzO7mZJnVkq8mIQREfvVTLQ0JvzsI63FhC/FFLaXD/p9az5d
VzKJbRGxXyOtQqHBAiN60XpjdyYo41uytPk2NxgatVC3Rf1ZOPlpnEYj6e3RG2jiaLnf64mTkPM7
kAK5P77QEY6/0QOg1VicDiPYi9ssuVvWSrxfzPr5utg247M1KVEBSGrRAOPknvG1R6Gz3Ye7cF/+
aD0sJNiHPpEUpCUSFKOankZYKlgjaWAmeeCkFZJJLf0TgAYnVDyO13nbVolfUhSLayOZimwIrBEv
K+bOw05pGs8O3qV3FyKCC5hNc4myHAxNdX7ohs4NbRUbLo3my+8xI0Q0bTLRyczxhA/UofTqGUCO
Go0S38qZpES4bRIuHAkuoaxC1pMcYiMJIYchbD7gcuWH6+zI9EDwCdqQBLZac7UbwpOdRs8RqW6X
GY94o3mPLdUMzD5g0sFgohMlY9AbgYkSZBp3GAf+BjjCPYueKuvjdZY25baiI8itqJBmGRSGUmcb
Pal6/tikncTPbWr0ioQgNRoFalGhLcAbzdFwcnUMnDql8Rl7HmRbgbbSBsiE/pIaP8BVNoyN1qQH
BFoATG3HstxywTL6acJmLqcOZYGnjJhgV6uF9NbAVW4CyI9jdeEOUNEnfaoQMkw3PHlx/ai4UXsT
va+YE+yrkTY6tAX0lOKDZXnt7C/slFTP0ZA78Y9gkamg7NwEIxtFKsaWZmi7jVxvuOSOhem5rP3j
OlcSBRR9bRwV2hhb0I45bvb6Et9jKGZ3nYTkoEQvW6VsaHMNOh4jh4ls9ke97Q8LXvjOHCw+ohbJ
3ZXRE6yrQVuiBg3oASIkzm5K5Ue2HAnbZ0S6s5h/6q1OWLqKzJKB2Et4OAREL+ImwRmpjxMKuumJ
VU54RCO/l3vml0DC2GY6Ce1zv8gJnGWJrgSpBRU0zhjU9ehh+kSfmtAJnkeAS6HD8UHaMrWp9Wgd
NgiQ/bBmQ9BCqzH1bIEj8UxrnyXf5xqDyHiIE9jfc9nf5VQS+23zeCEobkYj8dDpNq/40+dOd/io
deZZD8n30We3+TEBSLlsjIpf3DeHuKIoHOLAlMnITFCsKsVT7dzt6vRUIg+5LIAsVzpXy5rj9Sux
ebdXJIWDrNuiZQ1PEifmISuOo3m0C8l0pYyE4PuHKZzLlheum8U6F011ThKAtc5NIluCLiMkuDC9
x1pRpoKXrj2x6WhgfTHRJZ5fdkT8P6wci2aONTF60KDBqY0OZZg6WvWjS/dj962IJX3LG7vEEEmv
TkdwY22aYc30AtFhHciJo/CxL3+jwFCAdeR+cubY/DIcIJkYBXem6lXW2ANYDINPFD7M+tbXu+ta
t2kYV3wJHqyx6lpRFpDQzRebeFF+XPoH03gkkX+d0KZTWRESjIY9TvpotLD21UD2o2n7liGLarbf
IIRqWBLFNNReBXnNmGeyFd5sMPnzLkcabf7Cbv9GLFeOyq1sjcG27C7kBNnl1GgXwq/TmO8VstNL
xbWb2G0i3SFENk682U2jr5gTBNgH2EIZJUhNGHviGm77keOr5PvlrvzMHMy5nePn9Pv1M9vWv18M
ioFAaqYay3mTiI0HXXjA1hBdeZfVu5AQDO2cJkk8Aokd6Ay32KtsLDfG9HSdC8kxWYJhNdAXqRcj
tCKYAcxRAZAmfJzHH2rm015ik7bzR5dDEnFvR5UqIUZ2kD/aYeua2yI5bXnDiTdVhP57OlFWGiFu
XKEdVQudN3GZzdmMj134m2cjWNiRMmM2Zu7nMTMaGb2rUK+R+STZ6QiGtZuLajYTnqHCzhvjMLUP
wMx3lvCwZLJ1t/yGvHXqMA2GpWNRjYgTnShGHmkZnr5tvHxXVatyAT7yIyfhfWIpH4bOuM+D+nto
WhLTt32NLnQFFunYxhPiCDyEtcdiwSaA+NAWiiwQ5M77GneC8WsYRRtXBUve/Oi87IPh1m6OOkIE
hHy/fG8dAVCF/y9NwfrNalqVFkPCIq51f6wsLDioPGaGEgclE55g9hATpUPNhZea3T2gVe4rnXbO
yD6+x0j84kYErKzRJhslJbhhSCNFeXgum+xYGeNjNHYvpH3HpCLCiQs5wezVusGCsAFXo/1JQ1ZJ
Yf1Rk3YZc8W6ohIiZGU6mkOmT6DS1J+Jeky68BRWqPtIdW9jcv4VO0JgWVtz1VQ2CC31YzMNbqs9
VqPxf6RdWXPcOK/9RarSQmp51drd3mMndvKiSjKJ9n3Xr7+Hzv2mZVrTzGRe/OIqnQYJgCAIHDjz
DL8R+YWm2I3urbjyX940gW5QLszExIFRUXXAJsnzmLhTqGEet0Ax9ugb3sjGfsQmztTQwZxITM9l
9jgHSk6/PID9ffZaB4TmAisWScS5ioKEE5jZWVC7KA4hmlNNxFukSrBw+8HYWf04X2G2ZDFUVqI0
hLd0+pIMonBZpBCccxhrGunGwnbGAttjPv5Mp/wvOpN7JTd9IrUf9aJ0Fik8TIoquC2KZOMchjSk
YPNlpkXW6ibOsq9J+QekgFuV0Jn0G5UoQK+cKATLp1pR7hf5yurCu6//Sbn5yvq1DeWMStC7Vr3O
TM80gj8qZd14IZ2LjJIk7pR1hBxNiWt8amb2iEENl8UQHLo65xpAv1TmC1O1uYDlhKEdhcYtmuPc
2Mzvp3YOLC0+St34B8X7W9E41xBXfQhqNsBS7UPeBsVy28//zVb5fuM4o7NWWIAgMTkkSWrrCb3G
DCPBAgr0WedcgmXMC/rpAZP01yN6XwpBcZrgkNA5X1D2mP9dsouZvGR+VnmdIvl1flqy/4jDuYQJ
ozWzYoVdpjBKL8+L2u5hpx+UOgHDSxULB2Qz7b1w+vFVCKohKSlh+cX5rn9h3c1VoN22rS2/hkOi
rjvBMvI1CYOKFtbJgHg4+PwQDOLl13CI0UUvyOH8QzLsb9/NV9RHyAX2Ojv0MH4kf9IdxY79+kp+
zH8W14zyUjr+waQslvw4Q3J+goYolu1TrGSe1E6DlJFsHhdR3bTg6OOfV/KQkn7OADKoD2WmOGh8
n6LpT4xJU2Uqm7Kl09cMwsZz66mG1isonLu0NLOzWPXDUdQru2uwGwzO9TQ5WbPBAkbfn4bxs9w/
Xvaor3zW7xR7A8BFJCC50PUsB0B81E/Dbem3RwVZKTZVIP02DPbooQfPXXp7uS7cRbZFqr67Uxt8
ziOpRZGg7wtBijE+6l9D9bspyu3tXgo3CJxPMiW86cmvCd/qgYABY2rvc21B1fFs44X38nKKpOH8
0kI7qQHzGGpNUVWSGVcLKLFn0fDVXRBqYRaOLoNxhW/YB0G1FWeGgoep8GZEOKdFN5Gwvl1hP/Wd
YmxQOFESa2nWKVbhBWzpUF6z+hWMFX/C4L4r6tEH5h3qj81BF87F2d2vDTAXc01TNWaDDPEUsOJn
R70Y7HVCl/idKho1vWtcZyQ+9FInOsk9BVKMSZeSnDz2USYKXncPDhME/AQRtvaOSKSK26aelxV5
Am/ydGTZJE89splSLbikCkGgsivQBowzpnCytNkiy+Tm6jyfklrT71nuXBCr7N9iNjCcRYVTKM1j
IiMgz9coiM3Jlub+Kh3TD3IBRyiRT2FH7vI8vu+L1HTitHYvm5lITk4300aK63rGD9AwtMGJ21az
Me1AIObuIbyRktPDtimoFMfQDsk6qbqfj4NtrV5SP1+WRbSa/GFPSKOiqwga0nj1UXOj04oB7qpd
/8YwHsG68ce9tZbxKM2AirMvqfK1zgWFNKLvc2d7rMSp0UgzHnvbzO6MzMZs+surtesczpvCH+xm
D5bkvMWmFCVi5Myrmu90yR2wm9l5L1L0XUe7AWPibg54ML32YZxhuQppdKz6NIImeY0EaiZaM/Yj
NiBhXyONHMNmjfBkFLdIVl5esX1HvpGCdwpotFLXBEvWec0nTX2l9rT81Y7dxjWoHR/i29KbrlkP
ZScaRS4E51zFOvZziMw/WnQtu3dlJ3aWj7Hboj8C07SC/ANx0UKAeSSW+0dFXRuxOR+xTHkdKjOQ
TeNxMb2EsZnoTil9FyyvaP84N7G0UrGMI9u/2M4WewV/QRPUz9JXJEvnBxrgmAzQkC9AFRwr/GtK
YkxqoWdALVrbDGqM+xlt85rezF4PygRRkCawOr7CglBZ0cGAjoRmcY+gI1Iau61PRv64KIJExf6z
23nb+AeWNLPmMhzg2sPMXl/aY+3PV+sHyXCKo+6z0b2JwP8K9o9/ZQkTy5or5ubrWTtZc+dVutAK
RLvFOZI1zBhFNdZv9KMDi6NI6UuQzwnt3LOO7XC8rB4imTifUk1WWjcd8FrdK4zDUgq+LzgaTc6l
zHJTL3qN78fKz/QFg7Q8Qw0sSTQuXKR2nPOoMgnMzSX8b5jbZvycFHYhod1f93rRggk8PT+3fupy
KaS4Jbhr70XyVdw6qYhZUrRmnJ9ISUytbgGEOhQ2JUcZpTTx4hpTLfANglXj+d3xErAOiwmgSjXB
zmoPSn6a0BfWVIdsMESni0C1+akv5lykkalhj4bT4KGWBvMylnsayC4bL9kI0AR6bbEfszkrrTEf
lNSC3pHxo7Z86HSBXou+r739/lgrmENn4vszOYzrYRRNeRB9n/1/8/tjDEOMxh6LRYoffRbZnWiW
3j+4T41aqBUzVJlvRFQqrQQR0QgJ7gaMrSz9yDM89XF2OrTFt8Kug327OcNxAtGqWxvST6xy+lqd
WhsZ31kTXKH2DeeMwTkzdUoHTLUBxjw9x2Fgjb3b6V7UibzNflEEXnP/t3acV2urUJbWGdFrC/Lf
+19vnm1hk8fqde3E1L+i1eP8GxKxBXrVsVlreCr1Bx2P4qIiAhEEFwVNS1uYswWIjPgRePDC60nE
HyiC4Bxb1Jay1pVYtnKgdj2p7iC7pPt5+UTbd2p/7w1foo/6sqIujAEnqPE1kZ2hkzGQfqnd+k9o
OTXwIfxPC/iSy6FuVMx/ZiodI2I1T+1dEaSVK31ZHTZ1uE7dy5Lt+4QzHufT+sqMyrnDDlldf0xN
PVgb6Y9OhDME59ZAkwp+rRUQbX2HKSlu+jypnpReNXopQBLoAuH8waqVoYaxUHjfjCK/lpe7fKJ+
uNSCe6YIhv1/40e7IYlovmKPrPExrW5mEFdmoqEion3hvIFk9Nk8v2oc/R4S1+i//bd954xfrVaM
J9Agw2BgwI8W+1Ihov4RnQaEs/4lrJKoAL+Vax3q6hdpkmc+1Z7+HfnPIHJFRTECV80PBB2Xfk3K
BdsfTtqxljH6KTJ9Gk5elsXe5eUTQPE1FuaYtAU6TxhziRao2dMcpU6VdHcj7QQGyhbpXSL07BAo
V16BFG5fKAxJnr+Uw0Gfb6XZWZaDanxM/qi0HO0Nqq6BSuAdi24klRpKpRGAmHPm53+V5mczUk5q
5piZkLGX/e73cp2xOMcTrnmlmCxZ0/rsQSv1Q9Q//x5h9/5mnaE4BzSvUIqQsCVUO29W0ChcgkCn
dEP96bJW7DuGM9A7/5NLCjKDiBXGq2j4oHU/Vs2/DLF/Ep0hON9jRetsECbLUt2DtUQZfD3+GA8f
MJfjj5zpGYmt6sbLqWYlh4YCYVRzPKWg1u+U2kuoiEpbtDmcI0qVoSlKiQW98y2lQYj5t/V008eC
RIloazhf1GZ4RQtVSJOut7ryjC6hQVTbL5KEi0R0ayAJiD4mlxqljXruo9wuX6wfYZb9y2ceYoH5
jRimohFF0TXK6UAkFXpf6Egn1X1ja+QQGl+pJXib5deLx+B2HwS2OIBSGRikyFxzlX/KxYDqCrn8
t++Yr0hgWCAYO0xB5M4ZTW6MKUrGgKSsC/pl5PxxmBZNsGT83vAg3JIRbagWAwTlTmGhmEtTh9wZ
CqJ4MfqBXI3ikeeymb47+3hAbv1SGfWXoALCIKP0mHytkUgKj8vd9D0tXHqSXTFZ4LuBXTwiZ0iT
XHVJWSm6owYhUnJF0PkNRoaUjki2XdXYbBhnSmvIkApVd0zMkKnJoUJtwDD8vLyAbNe3xwMvDWdM
S5OUUdtj/YiRgtBvsg0R+4YAgScfK2SjWkFApmOaYufPQ+WhJPiyDPsLZSqqomnoG6ScDCB2CMOi
YDpQJYeKXA31HAyFwFD/Yd//RuGfEUO915MKk3ccI09dLSkOpjr63WS6eVt/NUPTa7rOVyXlKqbz
02UB3+XXf+3SGZsLThpTKotKA3Z+bQbLV1YjHl63nu4yWkwVU98xdQ/8XYmbBpeRd5dWVyg1WLcY
RrK8PZz0uEyWuke1ad3NwZKqbjc3TpiIMs+7bmMDwwUplSxHKlkAEymljRCvUHypS8BM/OWyOEwT
3mn7BoeLUKxJy8cmAw4JogObmzv57FlC1Aq275U2OMwmNme6EWljP+BMcWafvqRPbOzDaI9Oazqy
i+nZN6L125fLJBjCiH5byrNYSoOU0QwzC9/IJfZ9u6asn2G45cOFbBkSZspd+SNtH3vycHl79tXg
/H1u2aaRZH2i4PsS6gq75YRuX2fQb3IiyDXtLpfBSMgVQ1fevdarHeZJZMvCXHgLitn+iqlBL+SV
3VcDzAuQGR+d+S7O7xHJTWs36s7ktNfFB1ZtkzhaMH6KHPUgHpjzrpXk1U1s8DgzKuto0IcceCRo
R7s4rAfqLdErDT4IaG5qEVfmrncwkUij4NrTQVz5Vs1rXCug5FhHKzypKN5oD0RUavPu3fyXTGcM
Tucsee0j9I7CA2kOGw7WU/BFK4vD7NZIA5El/cOenfE4HZSzIhxnCpk6b8jt6Aq1cq7h9T8RbjqF
D5/kXdb5f9i0MyBb5I2vKHNFk8oYAr4Cqt56MDxWlhcfWkwcFQ1kFG0ZFy81VO2HemBbJqc3k9n9
JbMM9VSuvkAsVtD8ztVa1FIYr5f2rmyOpDlYRMwJ7Ben8l479FesGma+KR1R/fuuU9oAcRuWk3jU
E3nGuWyEmN+WeOjdF0SZe36JKjpFQaNpwmlwiyYn7VLlQ6k7o3ovjZYjVald9VcSEaU7doMMiiGF
OtoRMcyAf4JtS3S3laRBKDOqeLuvCn+sMuRXYF9h/HEA7ZedaCBLiRG8VwIGxb2F3GJz1kxQ5WOa
WYsLwkDBjjUcSPEiUIo97aOqBi4ME0E54TNHkZ7RacixkPIDBgy442hLmNFYOaAX6p2xxVOpBlZf
RdT0sbt/Z1g+iwTagBYjigvUBSQ0SFLdrmJ6HYYnXVSEuLuEGyAuXIrjSE4bPNk7CVU/oVrvc261
Al3kExPMH26WkG/QidTCGhYmS5NMpRPrhctIWQbpROIwtS3Myrq8Z4It4yeWk0WySKTmuNGRwmml
+Fjo44dF1FP87lXml1iILViVLSgCuFtVG4dGgvcF3am8wZuv5cLtbjswaxqe/F1q7f6r5qUnUXS7
6+xxFwaflo6RVjI/IqJX+rI3a6C2rrp4QLwJ3dHByCLpYbhWXflKGBnuasgGkXMlzTAYw4LEgoNM
bXabH6MDWCmdxBlepAd6ougPEpH37QU7Wxm5ldWMCnP0YsgYkQaETlKBqelZjYRGlTmZhEbxSH0s
8uW2ooXg8rArKyWsDFzGwCm+HaXP6ahoGVRnquMXS+qDGHH9Ze3cFQ7T23TUxxKi8MzZFba2TsYO
Ec/4sVfwlEPv8xSTyOpbrXpuNf06yUSPH7vO5AzJ32fRW1/q6wzIFV3pdH2syORgIppjiRr+3pXt
v9qEDk5MmRKMNpbZ+m4igzECqcqS9xCO2ib4z9GZAg7TLFAeLIpmsgIdmqLDdDfcwoCrvzG5aMQE
T7iSpMAc0dLxmk3Jr1CWo0E12+CPYp8tGmcNhaUg8iiB1nmGZSeHJkiCzsKddsUxMDz/Z+k4W1iX
CPSp8wAvY8pONHwpyx/oS1Att6K+gRZY61YGhZusiZKv++5ts6xcLmdW1tBMLShNYjr1C+7PrAYU
t4EgId740/jSXVNHPgjXl8nDB2Hb9WXms9GgPG+jfF0hb5pgPpbs0e8qmj/K2G6viD3mNm49Dj39
yUyNX7pLdA2OFXEM3+m0VChbyDUEE3XawTg/hCaGs6sfLlv/vnhnEF59pkIdk7XWnawNXYRGenVT
xA9kKL0xElV3qeyi8X4tz2Cc7qRFRHqVVOysICf5dn3BgeH117KXeWB5PcZub7fe7BlOkuD40Lzi
bhBuqMoCiEs/gtOjuFob0MrhR1BbPUWfUtUOF8zIKP3QVW7pDbmzAvCaXLP7Q3Ef/Y5KsSjw/S8w
ZSSQEXTjz1uV0kZt0GcLGzu+TJ7qNYHk6NcN1Ld1piuhwe46W/1vND5y060mXdMcaFBgPF85/d16
YAM0GVGRFrC/mWsdRQxJuwfXBpUL4yAfxr1ToOZabEt5Yueqf1lz9yOPDQQXbMtltHQNC7ZzDUzi
MWvJwowJ7Utxnd/+jqvdDeM2eNw1Ok4LalQ5HFCs/UWqHwPSeGMkEEq0bNx5VUxaLc8dMCjSN0T5
FOXO5VUTAXCH04wZb3JZYtEGU7ZbPC5O+dNlhN3bODWpihAbvV6ywbsUUixr1CBaYmXMXeKgMPXw
fXaqwhmD5eqPYrMNGudTilaOW10FWnrEuPpgPLBLMjkIo85do93gcG5Dy6IqRrs9jNbPC4flGDKn
cZPCiZzCtVxREmV3nzZwnI8o5WHswgZeyipHR01TZxLSB+x64zMEXxmtr+mch4jEEDmED3gvO0Wn
3h58PNm706PkihyRQCL+Xk47PV0zggWU5XL0Q4wAdFq6xrZA+3bcu4nnMRkXBFzzMK7lrXOVSnDn
SENM4N4xKNFvnCowPOXEissl0XuGCIvzQGpBtCpVIuLIp+RgfYv93i6Opq8/i1M0e1YFuTTc+olu
gWeJ8z5LgTeEMMmZXJM3P00/YE42DYZjhKm6ws3ac65v4NhubsKeFtN0tSUGnHK3+slBOZhueABP
oBvaCJpdUU5N2bmFvMHj/NLY0Uq2pAzsSkfzJKNU/zTNNnJs2iF9HUVaFE5e2KlnpbbxqXAjYeX+
3gPRm1/Aua1UrtXcJAlBRju+N1S3RHBpOBg5fk893VYTW3WLuzz4JBKdfZeLBoAL2kILfW+4RnMK
W+cd9hXtq05YXClW5cTFz2a5mhOR5xfhcMpqTmO/UKUgjjkuQZeG3hKjB22q06d8tERZqh3LMDZn
AN+cUIwDqdbq1bek90NQBANGBUROimYtoWfeUZ03WJxlZJVa9mkFx4JGiPml/J5X6IdY3dgBva47
Lk6GrXsqEnSgq7Zsix3bnq28+QGcrSxlbJZLDl/NOhfJp9KdD/qx87OjFYzgxbNFPdt7vuANIGcs
Kin0Mm0gsX4zeeMxOf1KdzPiycj9o0huc0xwdhF2KrUMDVspZdPdAgLw2hTR2IuOBu4MXzCKelwU
LGACokkJ/WpJ5F4+FnavORshuNNbl8Jayw0WJUwNupskpxhulkjy9PappYKnMeH28Gd3OKpEYimx
/Bqe5HU6Z44Kdpvtz2+on2D1+DYGNC/kY4vuVWe+Mx77a+IVN/XV7IzeKwMaG9LiXV7MfUATCXbU
/8Jrceo3guqlQyYM6TD5y6AfqGgU7I6ngnqfv89pHPIZIGHR8P02Hf3JrPyRmPe9ovo9isz/myic
5plhiEJ2GeHwNH6d4o+9qHKDLQXn3N+IwuldqpiYQd2w72vWYZB6tyCxrYyfL0uxr93nBeMUTtJy
dKArzAMqc2RbQ4bsXerhRecGnI2ntk1Egc9+6Pg3IH+n1FqtTrQeO7Q8kFN01dzA0TrZEaTPuEyK
owOBwvGFpX1EDWuNsIpj/NUgd6r8fHn93k2lek21nDWOfxEojUrO8gLy0Edyote1Ykdef+i+JwGm
RAXtLV4IruLGrj+Kwvxd/bBUlJRpGN+DvP3bMCtBC0246Mhlp0tra+Hd1Fu2OgYC8djR/k4Lzyiv
T2abYC6tx1KmKRzSVDttYhM0lzKGxIwgCaC6mdBB7KddN4BcTCNHcqfJFGKNL4jlosMQ6PeD33uy
Sx8WN/cS4X2JLdQlEbnoRpatuS4ZopzQ/NNKmy9lIxd2bSaKZ1KludMMqT4sRvc5nctM4EX2c5Mb
ebkQxFi00uhapOmX9JCguicoXTbaU1ZA83tA3OEuB3HIvGuEG1BmNZtdjcARif5CiFxeS3fsmLG8
8sDyOoyHRLoXqequEW7gOK8/9SWUU4GMYdJ+adHxpU2iR8Z9CIpqD7x36CqfrTdpGRolu8t34JG3
yr900QhWEQAnQ22QvEBjPFKqrflj7CqvmFIB4dI/6MJZCO70WpKSdphBiWCm8MIg0+3VzRERErex
7DS3JXQet6fE1T8IjHzflZxxuaNM60ivhMzIwbjee/VC3WFMD3mjuWOSxrbWGQc5Wzw0pLpR1uLh
1qZy4Sx9Z8+gUbM7Yj1d/kU7i20aqkoRHjLmH/7CryqKsaA0ggDjLz3/UkaPl7+/I7BpwG8aFG87
imxyvjNT8z5BHTOujPPijPPPlhJ7MkQ6KUDhoyt9isO1AqWVI9PWb6P1LozkgCRUcATtLtZZGL47
NJPrPLVSCLNSU3UkUFW6dJL+IFm2XTK+LTRdhxzUtkBBpe+hu0kCvPOhVcs4Xt6ZvfP0DQ7nD2Wl
n6c0Bg6bOKx+WlVb9TqMAO4PbAzw6KC2HQNaX0rhebpzDLwBZsu88Yk1NdOuywEsn/qjgmsYDZTf
ePXeiVDfwHB+RC7lpiIGYKYYXE9pb0vj18aM7XD9dnklVRYgcufaGyTOmyipOa8ozgGpMe6W6WcV
r3oe+ER/aNft03QTfsr9JJA+tp+qe1DhDY8o9jugCOpxAC8KRotLwlorkZ5yXgZ1ExnVZphDNl0T
41iK7GDv8vRGYC5i7qpOHkfzVXXQDRXZpT8evg+ulqNEt74RaqpIHs6JJMPULbXGdtJRfPmm6Wyz
crqPlkcD69SPboS3PkeU8tmrUdoI+W5qrDpQFAcx/UmP7ZNy6A+serI+ifvM9k6jN0hcJEa1bK0H
ZomjjzncdZB4KxISV+yprTgOTzJqhiZP/Op0eVnfjZI1YzSwaMzRrAp1ZfSh6p3AYb6bDYCY/Y1k
nI+hqNZNKFtDmHrhrMc+fp0xnqMCqr4N76zTcCcfJFcXdFTuZXve4HIuppjAX0dlWACrJigsB1Z4
rD25sov7wq3i30jGXvY2isx5m7rRzLWsIOkyqzVoXaXCblvDtFNjvKVZ/nLZ5QicN2qF3/pQc1rm
sfjlcsKgQQndCz3kbujWqD+cPdMPE3sOisflIAoY9ion3iwt51yKPB+G6lXQk3kyrhhVixI0x+6O
1eZflnL/oNB1RaEqMq88NVw+ZFK6xJIGCzRPzMcogXFSr4TlUfvhwxmHc2cT+tZrUocaythD9A5O
HzPE5h6xu+s5YJkZsHJZwuz9vvWdQTmn1oFeSi1qCNc0sR3rX5baEt14mHW9P5f+huBbOYbZClU1
x9OHeWMGM1KQbAw6DVSfvWKLk5D/4MfOeJwfk6siRHca8MaX2UXFoy951QOrejQe4gM5FI+/8Qai
CmRk/98EE6tldBlle0eC5DB9iTzL0UHzSPzud6x879IM7T+LyDk0peubOImwa2zErrw6/WNx0/mo
Yo7s7F7FMbQcRHc6ISbnzBa00A96BRE7jxE5lBht0bjzt8yZHfDX++lsi6bI/sMBfxaT82ZzZaAq
i4m5YNTndFM5lvN9wfHHJrz+W1KHX2fEGYtzZTRswEq9WKgPWDH7ndyrw9WaiG4IAleic14rzGOL
GB3WUD6t16VvgrTQOFV3oncOgSfROU9SgA+9DGfA5GggCapYig5NFneneG6F+QyRdXMOJJ9IWWsg
doda4AkfVaSpG/vaDauuZNskPV12xvtqeH605YtIE1okWtji0TY+1kfikB9o4oZp36x4XQ+/yd/S
H6LX6H013EByqpHNTdk1FGo4+zpGC2mH4qPuWjdSUJ6Q6RPC7a7oBo5TEpRdLFHdQ8Jf87M7R3m2
vN6ujuwYSG9EjY/7UcoGj9cWqjakVOEvO0/B+61xleBZIApGT/F6jAH0Recp+/3vzoMNHqcxxmK0
VB7YU7gcpNgyOQ+G9Bbtl85gtIFAXXZN4QzG14+aXYmQOsZikmDxLARCLpnsqXJYFTAojG3tYxi6
qFptBLexfSHPT7Wchy4nomTWgqfaLO1sJcbbHmbVemryaY0eBCKKoDjHHFmpHjcMysJ9TnqpwTXc
OB2x49hGyQnu7XiQ7lGFbGemLXrfUXcDzs2TNOeitREJl5k9SXcg2pyvX5OZSGmmbub0tnFIPHbY
D67iLE9gl3lWbxN0UP4ODec/OIbzinNWuqJWrmk6/BKstFcccD1jvkg/zkghWCv6NUtHlEjbDZ50
Gb3qjBjK4uuhO6ObtDRDtN3QpPFWzUSNd1WIHoYEKLwKGzJIt/MGKJ1xZZWHQhY90ewq0FkMvg4m
XhXFGmYGgLnAsWN8q4htHnW39aojBlz4xR1GhMjwBCJXt2ucG2AualKScK5Ao4lClfppsDwlexzn
g8A6diOzDQZniH0zqCDQBwZrQtWR8jzmz0wlcFrI9vBNeD7teu8NHmeN7dT+P158bT6wMcv9lXpM
MF5yRQl5eSPMD7Bo9p033eBxBhjn07JmFhycdkdOhq8cwifsnl18ToR1L6Lt4i1MUcg6swRBGwVp
+ZL219304/J27bqTjTRMVTdx9DCEfTQ3SASPxZch/7YSv4pvlVCAsi+IZlgKGGHQxsChWAsKbSOK
e7k1mjf5Oj5XynCrJfrHy8Lsn6z6GYc7WY22VhqjhTTIO4z28JC6hRMetAf9BYyx33JHFDCL5OJO
1nroSKHMwFOsuy7TkGN8JkTQt7Z/vfpbKE1mrYibLSqGhlp6CpD0aNjFB7xH+pjk5+D+fWtg1KJq
V6YtCmj3XeD/FlKTuSvdGI1hioJa4iTlfEfn/qDHRDQXlm3Ge0M6Y3DOSA3zUpVKyBV23ZXcyn6b
W26dksPSgsafVLasxgL+DpFYnG/KlCpPRwYZr59iyQOzwWUF3P8+HlYMTSfWu85rLc2VcKEtHHv4
MhaBqgqj//1FOyNwLoHSBHGbBYTJkR3zZ5ZjJATKKDHG43MV6OAh1hxcp1QcyvEpvxGdH/ve4ozO
2XGboIVSY+gglbajJnKpSWxjulIkYRJj/xg5Q3GmHLWyVSUSW0oEyeaPGgl85EUXH50HPSp1RDGy
aOc4Sza62CizrgPcIj8Y03o1dLpoBuzusW/Iug4eD9N8R2upY3y93CXAGJvK17LsWqGyk42SYzYK
mPuNx8vKuOucNnBM5I3fMKt4kWoCuHqc7H68JVZm9/rzZZDddduAsB+xAdFIO0XGPMBRjJjsAg6I
UlSAJlo1TuPzZkTyRYEYEaFfck0DBdyaf5hGDaq/zOjb/LeMVa+JiY1InJL36EExSdEjfbZ0Vxj9
jbky9Zi500CCy2sn2iBOxdM5rsHvA8mSTgoqSfmcD/NdWvSCA0QEw6m2XA2Rkatsi4b0k6LhOWOJ
Drk8CNRtXxNQBk1RIEAMfriQhY7odOhhsMb6nMU/KzypX14uAYDBnYPlssZj02O5qIYGs7T0leHf
cuX/2vq/ZeBHC4T5UOnlAhkG6XHSJS/EDEcqC7Z9/+JknFG4gy/saRpXCVDYxQmJPR8dbJI3Os01
WprstUJC/Q94uExM//3f5vATByIVfFVmi7Wb6h95+FROH8dSZDe7R9MGg/M3Rd1M4COBWFNYxW6n
yr0zdeOX1pxDW6oWlFnqyzdjVkTNErt6gfIsA5MN0b6pcfZKW4tmTTNCL5TU15rcz1vq/YHqbSA4
Sw37hgx5NkE0+rnpX+pM8HC1a6Kb73MmGraZWo4yRBgxkcSmaT3YfZxhqtT6rweRv6r4GYrnoEUf
M+r5E4iSJTe1nLlx/lcnC8OU3UvZBoWLH8NctnISwueQQPPbxxS5GNf8PDqrMxzT01z5ybf/tEOE
synKeDIMwgAbTNqpryrRa79giwgXOhqplZVDhC3Spcd8+bbKh94UkR8INJknnpWQRiYzAUajnkx6
T2dB/ROzhHcRt0kIuhvB+Uf5x8pBiksj7rH3qabbNb1JUHCYVoei6cB1Kuoo3b+3bNC4gxvdyK28
6JCmdVtURHRO+Rjj1TBHdqp7ak+s3F/0ZsLs5L2AhommfNmwwIDERSOyjjE9GbQgM8KvKIS9saT5
Di7hGuPhfMNQvCInH4emV5zL2rffIgMaJNxwTcVUeSIx9IMpGPcEYPRrBVMQ+5bTucWNZPjgW/BK
T/qce5EfxY7+ILmx6EDZtbYNOqf8aB9JmrB9RWfVhkgnf8wc6VN8S3z5YNwvf1CZbULSv6Xlllkx
u34uTWZsxaOkfg1NEcCusW0AuKMkVbS2CykAtG557CXrcR2VezKYAre7e53ZwLCfsQle4978f6fR
zs8yfTSlLpC74yIrR4F67LAFvVkw3hTk2FLWEqYQd7mvonTSMuebNFudtO+dGnPpNC2QyHilJ6qo
6W5/KYmhUNDc6eDqeisj6hO0URoq3LKt2onWU14cQykR6P+u3eEl7f9B+CLmNqpHKmUA0aJgqJ5L
9XsOGhqKfBz1U+M2nwUaLxDqtVhhs3E5zesx1NAv1XWf5OgvGDhYhezLm7avHGeZOKMadTO3GqNE
zir9QtpPoAQ/zbTx2iUXCLPrlTeLx1lTNSirVoUAWsObrgZrQfgj1+8Mo7KrdnUvC7Ufe27AOMsq
ElWVegk71XmLt1iO1TmFkz7rtuKA+Um1Y0+vhG5ZiMoZWj83PTI9EJE1foY/8U7g9wdWDaSi/rp8
+I2WzN0s7UZOzuIySQknMMOzTOCg2xZoU6NrJmQe2bK4kmTfAZ91hW3xRh/jsdIW8JQjPnS0F+rL
6ENHsmLyJ0T0ffQ7jUUi+biIVDdBtD+XkK/4xGjjipvsOv2A5ix0XwrfK3cD+81aci5EMuY+HqxX
6RQ/RiFC7BdOh6wT6yxRfczdOoR4e66FBCoCE3wd+7lZ1qSUrExlmxhls92XSAr+mFrPCA+XjULg
vV5ZKTYw84TrbFVCvllTHEmj13KPV5+oe1gQqLZZ6qWxcm92cijwMHvhnqkopkVllZiE72yJTLVr
RwmXMlOrMYoKmql+vCyZCIFzLZMSogovRyqj0x7kORhDwUuW6PucN+lylJtaKiRQpBxpBXLq9PIP
IIyz8qmcG65lsAfiUg43bH7XiqDUHy8v0X6t4gaAW6M4mkyMF8BZYsXwuMPqdXJ7VQ14a0kNOwfw
VBSnaim9VieHhsonPYyfpLzwkiY7FGCYarThD7YN4StOU7yVEMvg3Emdl6NCmcGlQ5CRR9UQ3AP2
j8/z9znngWEdcTzNNVIPaFDPokdLulayvy6vqwiDcxo1aWQTZgUHnESod27IiyItT9P/kXalvXXj
yPYXCdBGSvqq9d7rfYkd54uQpaN93/Xr36EzL1Zo5bLHg8ag0WPAx0UVq8hi1TlWsXxgF20Wi6dK
kLS5quYFQAWtoTweDZXdZY2oyPAXN/m9ZvzERL5onZm0WLMF/2hsUCt3k9mebZD74fkvXm3GbkZS
W1SZ3u28ZFpypqGgZowx9D+TS66lK16j4aCMFMc8aQfjXkPn/Holbqvb3c8bKD5rLjRuywZQeH7x
DGXxG9RuzvvF7hvd1hzOuZsKr8MQ9EH16zNKxrgNYgId00rpE0REjpUvQQ7VOQ+554pbRM7dRyOd
UdNlj1mzl4GgYbwRtpKyIMFfPLcQnLfnoNQZJ7ZwkwP2JC/xIk8zbEZRoPvqhZ4KaUH3bULi0GTc
W43XVd7krNisFzk2AahiLFuZn+L+Ph0FdNL73vCGwUX3uo8qPOeyL9VeDdqDmr6c/y5/cYU3AM6z
DbpC4FLF1mUEwpD0adA/skKryrbQODqCCzS2RRUCkU2ch4erNWb1gqi+jH1QFPUlNFg+8MhoYqrq
/z8N5+BdkpspYQkFnwVSBEMvuLWKPj3vzhbELsDfgIRlVMRtS4UEhfG16wpDtFX3DkZbSzivrixr
Sgzy6tWTR1SXBqozBMkXvFhddu7ijte9xzR4ppt/8aUEZvKHvzSpJNJZAJf7r7TKbQVsYFP2gbcR
E4kIQlmgQ3pHSDsUSoH03aCSkaUPCgHJ1zRcD23nCzydffP38eENhzvF6FVsjIryq+RvOqs73Uer
XXjpzYIJBcMp7XQFtc+qBfGpEchpM3c4B82dbyxEPlMLYSJGON2JNra5XNfaUatvmynoq8g9b+re
mX27olzQyHPQI60K4NLeKDDL2fROYaANKI/VNEimSlRm3HWTt0M0T9g2TZoWJS2OuDXKpZhtcYto
eqqaNThvlgCGn6q3IuU/j4Jp8agmwZxfFB/a12+W8JP0JM7CJiQ4TC9Ih5n+3E+f1Egk1Lxbld1e
Opihm8SRymMNJh1WuwtQv1YdebUTL3TlYwkCIdXOfLTutULe8d2wu7GNC7tJrQ59OeAr9dGFPNyZ
y/fzn2c/lWwAuKArT5pamBUAJgdvdpjqjU7WdeeDHAjM900vbBredXOFaJpsWeBaeB3U2Sxj3CYy
EjCOg1jNn1nxYwqj7AhBE8j1RLVIrWnf+d7AuIgfSU1iMI1KR9OeaJ5jVPlZiz/Ado854DcQLtiP
ZM4SOWUhCt25mXoxYs4bc6KinLJ7UlJMbHnLUIlicv5XWqMFDYTXSKj49W0H1tyrsUCtJLTRo/Vc
pTfxB247KMr/RuR9b5pV8CwCcaHSha7Xh3zF0L82+OddcP8jvcFwHmjFZq+DfAXFigqii2MfZie9
DU9JYhmCK/G+770hce6QShg+pswd0ixtnR5CHU/ZqoMhXk2Is8pd8fS/WcZ5hiZDnWXADc6hRuQY
ZPKH1PImuT+ch/nLHv5tFz/OXUuFMYUsU6XH7F5CN3Hz+pAyo2+8v89Poh43wQfjx7pXkqb9OAJO
IV5jPRm9b4nkkncnGUwVFLG4x1O0LXPJdzZnPIlXGHJpMZCoP3UONCuu9dc2Jl22hdeQXZM2cFzy
HROzoWEDONY0pX4tXe2yQSmy/Lb4tMIFtXqYZOGR+vUk9u6EsUHlt3SrlbGamb9QExCKMOmoCTVJ
qIGcInTiqn7ukVOPIanQkQWn4f3r8Qb93fYe0G9Qv9ocBp3d3FVX6rEC1V+LUZGPnAI2WNwex/pm
plEwrHh1Rzmgym2IFxzBPth7Ldo6Dbe/OwkJh+RASY/dNZt/BJmxJwX9lWgH7B8GVEJBFaXKCghE
/jwMJFrd6mjZZWNts8u4MJYM3DqNy7q1EwXV5A5TuiL9630nfQPlzsKELkutq5juGSr0vSmgzLfB
AGbZXQsicMFS7t5gNgZy+69Jwn4qM2BJDy0bX/JADh27FiKL+tK4Msbo5Of8E0XHvSTUEd0tGYHY
/PfqcrsxHRoQ7A4Az0F/KgeM4BfkRXdgJPhU/0RX2bEFG3707bzJIou5zVikeWEUCUAZy0Jyag+9
Fx9kMecqc8L3m/7NOG7btaE8L6aKMTQ96KF1MbvLCj6A9SC/FJemzaYYTJCqzTNa/kVdqH8JOG/Y
3DasTFqOM1tYFuY6mxyI27uKD2mPQ+R1EgoI1IaqAtYA71lkckQP7rsJePNhuQ2ahVMbkRi2D8Zn
HMRcQz2oemSTUtR3tJ8SN0hc6kU+tCqlerVUNh0JVM1u7Oq3nWtC0sFeP4n5vHbf6kyoRRg6+OOQ
t7iYEBWo6oPrhy3u7GqhTZ4Lx3QxSgWOyOahv1YPohvqLuXCFpKLCE2JyVtM9Gqvz4PQJALpAuMG
yU9CSond0+fGOC4egBPWWhQo4cC4+DapPAXzaeEPJcBL5Ggb/7SfRJQEuxcf8LaAA4ca4InnPuCo
NqRSG+TGqMQYVvWjm3+e3+/7R4w3BH7au1HQzdUyhNodPKuymUnRp85dneJFPYgy4H5Q28Bx7rHq
dUQqluz1gHxmVMv0pOIxMHXrbwooCIyvqNtFwhfk3ZyxQeU8xGjbbFbZwcaanscpsWv5qJp351eS
x0A/FIjP0HGOjAe6V15B1JyGcmrisUM77mWY3qrNXS/UZecjB4/BRed2qHFfLIHRgRPdZ3ODzT96
apeMvreyQzu1M3fBoEohKAK9OyW9AkMoFEqH1FTxPPxnpjfa0UxV6Hrgs42XIL86siFBK+gDMenl
7jq+QfHHeMlc5ka3YGMUPhe4pob0vh69899KZSF+m344e/goBdFNDCUzkFepQye/IX7uW/dRMDua
i2GBFrNmL63XPa7/MFrb6Mn4MfrLsTsWeGHoRdr07+I0/+dw/hlL0B6u0qkDQbHsFJ0dOx2eNXp7
xvOXPd4tB1EOfLcPfyHqsoUXIRW8I1wO7Ezaxcu4dtj2o7t4saN9UyebzRCaEfZ+iAnUxYYGmuGf
X/l38YYH5pJfskbxNBZy98qaQTIn9hdQB4ParnLXAZototZlPoLyeJznpmk7QtcSeEkZRNOjNPyX
JWDu9/PxU8+REtYKv38KrxfDq8KbfjyeXzP+rMRDcDFTAh16nhN8K3ky8KZ7EckTCr43MwTC8vpa
pYIHiP298ds1KOeMU1J2aTnAIoveL9LPAVOyc3c/FI2dhbp73rR3uZu3jcuoNZ3pZK6wbXJWn7H8
G9eMMGkUXlYEfkDZzzcVN32lEO9ZFPhB9o8Zfe3B7HXelP249bZsfGxWtDKVDVhSzF+q6XGYLkbR
/JkIgqWHjQ0zXSUjSmADJegxiKpnSo1DozZfz1vy7gzHfxQuOCgNyMRThTlcsPqyV51SP9Qwn+4Q
pqxU+dOBIkyJblsi67jIoCvNECUjsw4CTn0qX43V4BRmKih/iRyBCwjJolsVreHeeukl2r3SCJ49
/xLMfzsCP2hC5KauNB2rRx7KSyaky3TasksSLG7hxp7oSfIvufkNjwsPKXQFypVtoaz+J6SPunpK
hjFoshoM8KWdhEFYfJbJxaQdzruJ4Hvx+qaWhIEKzBsgaVXX5XhNY9OuqEgbavfEQ9+M4+JDpmLC
eA4XcE0oV3m+usZyV8hXlSKaPhHhcOFBbkoSyTKcr+h+rNaLBTXYeL6qQ9F701/yH0QKLQ1NODrP
hyJVlaqNGEgDa5sZWDh11L09nijEpqBI/I/o/rBv1hsaFzEMaVhzCDzCrDbCyx348sd6vCpm3U3D
LjjvD39x/DcwLmzUaVOU0LztXgeT8GTnG9eG932FGG0bSI/UOw8nMo0LFySExIhRA00evqbRCG5l
dBKCSzDvBBl+P2C8mcUFjNBciz7sAWRa+bEdmwMdQkGG399KvyF4yoh8yRSzmAEhrc/lwGjE75NV
OFWzi2LIFkTHTHSF8WP0bUgghNFjL/U+DbJr2WP3rgyM8tlR8cILsJcJ6cr2fWKDyX2lqDBb8CcD
UzpIOLHg0Xr9Rm+NK0ZlLOHWcpD8827xF0RMqSD8aFThRTfKpI+mGLS3TuOlR+2zDkDDsa6yRzRY
ORApcs7jMQPe3SQMqNFgKAZ6ijynyBjOKm2MHqw/CzgDmmweSsa+a8z4lqsyu0kJOdBSimRH6Y1a
AL5rrILhfsgxgbEf//rzREDHOo3ysu0c40G6wZM8PiiTUrdiSKn/mwmZvbPhFo/b4nOTZk3eA89U
Pi/NVVGtdjN8lvO7JBaNO+976++F5feEqseUoPEbB7bmVrZ+kDLIRuFzIjvLvvt6aCSEBjmowlXK
/ojNiSqd1XSYMS0CZzHvmMIitGiwHSgoy8QEq7vnKty1UIgAC7ai842ZsQI+2b5XGVqu2vkt23+S
U0PQekhsDWJTZSDiG9kLXigeQV4U2csyCWdgHda5rMcEFYPZq4ujbL2cd/99mxQQLeJBFvzF/OzG
XFahpa8IXdBmGX4qbvo5OWUOubK+Ro94NKr86Cb6yFEbva2/MbkTT5mquaKi/dkh5dXIyEHlL0uW
CfbW7sptQLhrkFHUelZQgITZcS5vdePu/Mrt+ffWCO5kU7RdifjA8pc0uGk22RnaQhvc9z8Ag8FW
WcbwDkFA/NPD4eBpNNAGPpe3No0gHLLoNpiXBMl/d7U2MNxqlYMyW0r4CvOQ160tTz/P27F7cFI2
CNx65SjYlNGKrQo11O9MWjH5BEWMGH2fjOe6qb3zeLufZwPHDN5EBloPhFYaDKpwsg7pIZ49KxYN
PolWjdudK1GNgXYAoSYo3S/i9Ol/M4JLDx3tS9wD8PuX8joi12F0v6ai0iBbdz6Ebr8LlxI6a0pz
8O2hXvcETmXIiTESsxGtq2idYUMdgm35+qh4Do87UfTdQNJJhh8sp/Q4eQjaV6j33+cXGO04hEeI
Ej4pHlqQblMncYfDLCrW7afAtw3FHQd1Tcr7boa9ktpAvo98gQCRY+SyC54Jd7RKwQO1wA/522Ri
mi1p2fJWI/Tfm+WYVLVXQzHnvKcwTzizqjx1gZlp09pWgAnXq0Z7mKAzbI1XsSWaJ3xHQcxqC9sT
BEfDEOVJay5okUTBZ/oJbVYXRVgSoQKIZ1zbCH4JKWm3UQlR5/Mm7q/k21mJi4TKpC91xEJU1N32
BBnjU9hRQbR9JzXHm8d5p1mC3j9rYJ71kNyjJRlXvMgrnO/p0+z1r9Sr6HfFIVQ4I8rc7v0HRC83
VBmgHswf7mlD6ryKYB1jI87s5mL2ryKQQ672o+XVsYO+L6YIg6fci+X+/ML+JTS/YXNGp7o0ZnEJ
7AZM9u0Rjal+9GkNjACD+sjOglSzf+QAw4pswpVkPO79GZrXtU61MMMam1+km+RQsPLUZXIJcoBL
tvPDe9EI2+7abgC5EEfDKmoTtjnYa0GJ2UNWosR1XWTYbijd4PDriI58yNsARw0UPI4p0CEdXmbH
tBUvhq6I8OFUhMeFslZO5kFhC9l+7l9KtDfgAbxylOvle3dsHfVbJ8gVr8WNd076ZuC7YNYY+UBT
GEi/ZMgWqtPcsUGY2Dec7BS6yw1r1gIh1bFFN99iG7cySmbiW+luJNj8GVwkyCE4pkagLXCmPH7U
rfbr2vwMY2HXNjvznLOWOxNVUQTB+LFG7erEuilQD7mPnyAa4+WeJWyL2U1LG5vYt96cV6ykWow0
YWBFZOuktKUBhyLLA+vfNP84v+F3k8UGizsbdbI55oNU4dYZ3lQzrpvEVZQfhign7Z6ONjDc6WhR
jbhbM5iUJqXdFv+AUP28HSIALpA0bZ2EWQMAfV2lb2ECejR7XanWCHD2A+TGEi6ARBlGB9oYDteC
skdxdY8xC0aX1bFyxUIpQjQujIRaVc5zC7Ter4+am5xS2dbRgkF96IFFtio4oewXITbWcWGEtPOk
o4eAhX/2logTOqYE3AbPiIpDL6QXUcVbEI75kb0RdWArKthnQ++QdrA8sB8EqbDBU+Dl/MjeUBA6
Titg6iju7EmunSKdvqm0PQx9dDjviaJvxquq6mqrVXEOsNatj4bPYiL9MSDNFP4CFl4BmsDxTS5Y
NG1e5BXBF5Nim9YO85LqairhkgqxyYkx/tLCFnXu7T46K2+OYnJxozBi9Da/7jfk0cwDUQ0rQAaZ
o+Qum65no+B56i7/Y17lm8bTeayWnp2Nen8EJTjr7w9fwtjOrzGx4HbCDjOR53BxJS4Sa9RUxEew
2qXmp8L6mYFRenoSfMXd/AKWJIWi7ohTH3+UVgstKZIO8fES3cGOhk4rinVkF+LiRtS0tu+hGzQu
abaVqUp0AhqjjmQavKw1OPSNQPPKQNRauruCoFaBeKKhy5Rn4lnqaYnGGNshtHJ3NU9xfx0mk2sY
3kfWcAPEuWS4SHMas0+FhrhTc41zMsgJ4m/FsfTyTHx0ZRvr3ZFgA8elNKtDv9+wAK53ZUfzIcqA
5lw0HK6o146fIp/cCuwTAXKuqJlT0WcmAPUgv0Uu8KxrCM1EATq6MdlSO7hMChB3vXJjIpfr9Kr/
z6dLcMILT8oBGu13g4uTHFpnRHe6/bvABo3LdVYEV9FattWekuv4JXcrp74YfDCY/5TdNohc0bPT
/j7YIHLZbq1qyViL10/4qmLVBSPuA/0Tq99KtyKZC5GBfLKb1zSayhlwTCVMYS3A0Fq7IFczKiyo
8UuOWOFpN7++WcgnvrGoLL0kgEyP7Pk6CyZfCv7FdWc3C21wuPMxiHSR9qbXldSh04DHUHw9Ha1l
IPq/x2vUUXjBYjHqzPbj855sopfSYospn8LTgLqRdcXajNNTLhxZEy0iF1iMlVpDbf1nEUs/CxRG
tixupGYR45xJXESRmhaSfGyDt2jkSla7/cEEnXq7c1vo16GrKvOjB9HNUQTKRZVMy4qlXAFKtHvV
9Kbm0FaCOCJaPy6MEEgCzVCM+nXn/uWE/+rOLcg0JhdA6KL3es9w5KBM7OQ+/RE7mGj8odwrQXcJ
RdsCF1HwwAvME/k+F0WsSO3TMgfsWqse0XNXaz8JAjE/B/JainrbXnwjZZRLZkcZxHKip/pmBGMS
hZLZv2jqFSQZvptyLv8/CC+Lg5H4U3EqApwMrsARqvoonXvEPW+bYPV4sctcDcfKamBa1Gt+pCYn
zEn55yH2bzWb5ePOyO2UGgXJgKHcTJ6m2gDz1giPq5O7fkWZ8pPIJYSIXMhohzbtZXYW6U4LhIYL
L3bb5yjo3OaoHyJfEjRCCXaYxTb5pmIwhqNMM3YWYcUJtsO0YMBMiSjoir4VFyu6cabVNABmWI9G
dTAMQVFJlJD5yqeZD+povW6lwaYQfEt9CTUsJsaLBi+hqIIgXlhcvMiHeCaDAXNALnUTa7W/LIY9
Wtp1RkUTjewDnAntFhcjxsHS+pVBWTSxQwmCXeml3grJJ/fjBE72VFMVnLY5mMisE7OISxYnokPh
jYfBx7Qdjk6iMuq+Pb+B+KfisKyrfkwBJI0Xqn7XRF+XULBrWVZ4v2RvENwlJdHzrCjDAveGFIzB
ENG67K1hsUO8jmK+tclPqlUoguvlvke8YXLHmEUFdYBcwaykDjI075jKVZdh06Kv+XxI2jMOc3bo
H1AtXPf4o2DeTQm1KPxhQYd6nNxokqfKnj4/h9l/OfPMUscWiVvGrkzzRVKANM6aK1fUVSTltOai
i/neym1huJVbVQWTiilueXlNbLoGhVW5c3xl1IKWzL1Ip8qmLuu4T2KYhgvlRhaBYIedxeRTclAu
9OMC3kBxwWg3Em1xuACeWVE0hGifhraL7Ei2hufIAnJKKF5e98Ir8u7NYIvGxe+mKdu+ZmUw6yAN
dn2EDrNTXWVBuzgzwVNaiUeDMvXO+6DQRvZNN1mD6l1VaywoGZCCDGp/vqgvRmLLnxVPPuRO8nwe
by97bI1ke2IDJ0XlqukylrRSHqtutNvx7jzA/qZ68w0unrdxGaLrGPYQYwX1N3gs89rHk+vPvE7A
3QmR4PN4wgXkwq1CVa2zWD7ML1dfRx+D5cDzj8TJXEs4+CRYPp4FRyNtWCsDfGRonc78qeSi/ty9
mL75PvwI8GARXQMHE+6K6eUIUR45CAdBtZJ9AT6mbyG4KNHkGcYf2A2HpF8N+WvUH8blvmqPbXat
NpNz/vOIFowLFZ0BUl+TadtJi+UOw3CRdYmgJiOCYD/fuLQ5Kfj6FkuDNan8vkI9ps40XbBRRR+G
/XyDovZjb2U1DElo4UwVZEdD3+w7kTez9Tj3cbhw0Bto219KFsLz1/ENkjotBs5J0ILAFy4d3Yju
nrsNIFt/4EKCkmQ0j3VYVuO1xi39+UC8HJLXKKV1Qeiy/6hB3ILKLuj00JDeY18Jq0C7ywvCGIy4
oqIN5pM/l7fCu5FKWUl5AlfMVzb9Xj/Mh/KZePNpXuzhUvPqQNTNves5G1BuJ+gKlB9JDtAMB4Cm
fszXD4z+qBsAzvszrWvrjj2MJiC6lfJLfFp7oV1QLQ16+wVZWWQNvw+qqp36Dq5TpvdJdaOP/vmt
LPpE3A7o6yiaJAO/v4mvEtRA+s/C/qrdA8xmvTjvj5M4XUz26AoyN3s0vheJ7GV4aNMELei7SWqD
w7n8vBokwwMUvK1MbbV9UiVyqPoHIt3N5dfzq7b3VYgMRgfDsnAf4PsFSVuQrkywuwz1sjbu0kZw
69z7Ktvfz/nwCo2rLikR/RR6SLLbcv4insDZW64tBufGbUzXkkAEFgPh9aXqgL/2E31Z0U1hqq8t
OGiEPMSnzrArIefdnkdsoTmnJh0xlDUDNOMWYFprYW0rg9+DlvBh8YejClYMzPprtV2ph/NfTrSy
nL9rZTJljY67z1A8lP0/cuzpuI2cx9g9vWzt4zzeGGq1kNgRt/EYU6VykJz12rhjSgGhowquIbsV
kS0a5/cT2mEks3hFay9Zz6dy31+Mp8lVEF21F+GYs8j5ucNgORALYiq/rCN2BC4aSD5f9+xVDc13
3nKIFEdExyRcUu5AOI9pG2ctQNlzdul3n0y3S5FBVy89kcleX85/QsHm4F8NrRQaOgtlV+QiDgw9
PzTj7HZS7ygFGBI70aj1O5IYdpfcfEO+szDPylAt2GakV+UlexHCtQj16fja+tpDcF09xFfCZri9
U8kWkwsykEuoCrkGpnJDAwKRTfYyymgamKjnf6/+xpvIxZt+0AerRxMsVDCvWuuir0SVE9FGMLiw
MvXgUJdZ6YSFlfUyOymK17jhDet3Q0tHAzIo57ybCL8bF07WGQp6HSsLEbvJbTYinkNCvj9o12hX
v1ddNkwjEsTct1PRVZlYmI94N49hJtgNqQznnBV7gewwWiGSGXrhnY8Dv+6nUEERDgztxs0NJhfS
MlmJyrwBZv+ZceyQC5YpZif8jndSnGAPP0VLuxtlNoBcVBsjSW2rgX3MZHKSuDq1UeMJvt4uhqZj
IMMghqHzD+h6FNZ4QM+Zw0zeckds1pZp3qJjvgYVS38vH0QNArvLuEHkXLTOKcJYjWXUJlDty2YQ
GuFtYw0Cv9xNsBsYzi2LQoKKmwzDypm4zfgyFC9zAYWw3hSkut0V1BVqaYZM4JF8WM7yJmzqDAeh
+pTqn2NNWAnYjVJvCHw9VM3bMBwsICwnTND60rWEBpwCfazs7hA6vah+KLDodZB4cyXMrZpKUHFE
mMq/SMtBFl6KRABc2E3aJgd7IQCG1k7AA4psJnkDgYYuxdx4eki+I2sfBZ7Ofil/A6Voe2bzW5YJ
CpY/b2KL0lhRoiesL4U1za44kbReeMMun/9CGGTvm23RuGDR93NcVOBpfO2C0Run9qvAcHqvvG6v
zYuPtapSqliYBMGRXOaJV8ZeDqc5j/G8Cz66Mh3sas5u5iV1Bau4axcYm3SZmLIua+znG99YQ72u
a6hAoX188iheQLOAXIMMxI4PdZA7s+AQshcswCLzG4550gZuUE0plHKpdQzrNKUXUx+Epi8wSYTB
OYZepyHNWmD0fn5Er40v3eOu7mlobENrYuR0D9Jk6/fnUfe2wNYwzj9GMlZ4UAEouF2n8VEVztuJ
rOKSxwDitFXKmFVueUQ1G2LOM/JV+hQ9gkvbSfzuohJcLFike7fDNh+LOxWnoUEglwpI1v6ugV0r
OcaHNhAVdnaT/3btuIhrKPUYzTNw4kvpYXhi9EaSV14YMbit8X+KmRN2Q8ebYbyYYZEWawbqndZJ
Z7/UnvswoBj4181DIn8u9FttPpitL0WgZvvITPnGVF7wLZPAREJnbLdcvu6MJ13+9gE3tFTMfRLk
Luxnbn/FUJFW0wiVovw4qD9akSL77qWFbgC4DZzGvdUOEpbutS3pMvfDW/nHr7EIZRLKFQjhuL2c
drSQiAU4ejV4bMiM3EM5OkCLFzz+A+czCs0eTOji6mK+q+1ZpJDTRJ4GZzExQ6ZddaqoSW4nSpga
KOsY0zk753LVQyo37ahkVuso8sNc3ZaTILzuvQ39AcA8fxNfp77NuwqTDbimr378oh2yq26yUZzE
VlLtvrFRgxCFCZFRnM/V5RR2kQLMdfUjwxt60UP/TuiDURQnJkY0/S4XVmk6z3PBVm2wFye5fx0d
wbx79V3KbMVRXf2QB5IAVQDKd9GkEYRb1hGgbSHbRUvsaXSyUhBh95fut2V8A03WGaMxMX/ozegG
ZxmvXzTvfEQQ2cF5RKfE4aCkiDg0/lyojZ2QpzLW7PMgf/G7N0M4H5ihCz3UEwwxr+gJXA/PSTB9
f2bSLFCSREPBLCiMihaO/Xzj52Rex1JmeNb43CauXNcii9i6cMlv63R8l4zcV2nZMAS8UAeri4cu
d7bN19GNxBdxje+lwD/Q+OMDXYZEi/GVOk/zNTe/KRwF1cIgPlQPka/f1+75DybyCu40kcd1T5eU
rR+IpKDwpZ6IFJyHENrEHR86PaTDylZwOdWjnR3Wg4UTOr1hNK/zlbgaw9bo3BfjjhFkNNplQHpy
5Op2ih5By2V36wWdBYXsv9gFTgV2NFd0nkIvG0FFvFKzdcrLxcPAFZvZMC+lL+bn7jb1hsMo8sX9
j/UGyC1kGyW5NUoAxACt3XfPxXJrkg9wK8AD30C41WPX4SK3ADLq9zk9yvloW7PgmWl31+J1wcT5
BEnwdUxws2tR94F6WIwv1Jv3I/2saQ/nXW53oTa/n9tF2aijg6bB7y+70VfS0ulWNUAvnyA17JXI
TNBb/7aD2z2KVOcZuiyxVr56ao/Gob6pHMlJIN6b/ajc8SryhQ3vIts4J5DzKYUiOjB16jZfGc19
5Zi3loPnhQHzVuzZUyzste/rG0s5r1gXTQ+bku1hNi2EK8c3/cW4Hh1yCi/aIPNF8x8CD+HJX0Y5
kUqzAl5RGpcS9BOHSqRluhsm3kzSuDNYN4TNIiWAmLLnFP2W5UWRPUH1U5BABN9LY/ll4+tQMp9T
zGFi5azr2fI7/V5OBUlQBMEl3alMSDVrgAiVl6S7MdKjkN5D5AAal2gXNCwXOgt2vbv6Czw8iB9Y
lTR5VAsMPkS+9nh+D4s8gBm9WTe5GwudsMwU1pVnTuSgheZHTl0bD+DChITZXALiLXhA2jthpTkk
V93zVuxdXLYhQuNChGbMsRazjZNe1kfrIgI3zuRXj+2/2qZ7a4a7HrEohXA6qF3/XLM1IpDYYL5m
EqhEGc2hyEfBZ9l1BNwoVUVF3kMrHRd/0PUwZ0ODRZuhv2f4aF+6t5zqM96k3TroLkR89EI8LvKQ
RNGKisVY+W5x2PR97MrE+Z7hNQAlCNkWFTH3NtPGPr4msK5TFhsR1rBbj7S614fHFSRX571i9zu9
rSF/+9ejphzXFDaFQwFh2tapGkEGFC2bzoWdutWMUmYQ+hXrJS/d1DWP5iM6c06VW38SPaLsBdPt
qnGeB6W/jo464IZSucAHcwho0JYSmrSyqIFg946xxWKru4kMY0oH02AZcIod9Ut5rP3UpS/5hfSl
/MoKRbUjamEXWcfFojqFSiKGedgd8DGS0KMqXabZRS8kR971PVBaYPNia5n8o007hZokxQb2r9p4
8gAx9FL107Y6nnc/tmX4A7K+geEWUMljaqgFYFg9jxzMI9tMqlDWenfVNjDcqi1djEaPliLzZT9j
FZWur3LviF5Gd7fSBoSL4XJaa7Rmx9UqD6gc2b2ww3GP0sXcLhcXwjFcZXWkxnJ1P/UTQcTL/ulT
Rz0OPl5qcOBK0F/WB4m7prZ8f/5L7W/jjXlctEWDWadIJbCJHULsA0PTERRWVIzj4RWv8tGqqgi6
E/e31waSC7gTqix9nDFzMc0vJ3j1jU7aPQQUnQaVD/amInzDEXgK39iegJwvq3BtQzzM7S45mToe
UvBgX4rGfQUbjO/aU4tQI8oKoKH3pfbC7I6TqFVrN+MTGczLxLQspGJu/fCQHEKKD24vn4wWGXI9
LNDjO6YUlOqx1yjCLSBC5Ds61HaQwz56/WKMXSKDHp/h6TdsZtNyhT0y7FzMR4+NfXw/B03Spip+
obHoUQWo0H+RfdYdo4oS5b5pikZQjUWZFA+xf8Z6Ke4lOZR0dsMin2s/OvUn4w56XljJ4SAqhrCN
/M6yDRgXS9RwHg15BlgmXc6o9skUqbPWHGU9deMPwc4WgXFRpdLyRNUowEBnh0rzYtePbMJMcuil
+RChX6UCUQxLZrkjOlrv3ltxdPu9qlxUqUlRqxp63JEA5J/1cX1V+Rpt+chIGGLUm8DbFnoCg/f2
3haU2xdUKka1pxrSNsSi0pfmLvZHW/mCZlnTbm3U8d086IlzHlUAyj+xj2No1IWBVVYhEiiPL32H
TuHpn/MgIi/lH9YNSKSaecu+ZfFziZ4T6TlaT41xzC1MElykQ+6sw51UPLeiaYy97LdZ09c/bHMU
SpesgY4DPqQELunxR98JWnRFnvKanzYAUjJo0COGZelRNlziawf9hclSjDmcJId6rwqJJNFxS/TR
uPNJNidrVzLQDoS5rZrbhizZeSpIdKK1Y3/FxjS0d4xRaMEfR+sQl0frQ28w24/DhZPIqrsoMQHA
5K3CnzHE+wwvOeF/j5qT2k1pa6IOj93zwhaTiyq6OWhNKmPpjIcRn4s1vhkOa3yT3dSLPWE1ai9z
b/G4SFLqTR8OIfAmh1g2YyFR7PmgfSsc1CYfJND5zZArBOfc/7jjuGAStkY2RmxtIUMbkBGN//0z
mDR+AlGxxeRaAo/kx2haNC2PEzNzaSNP7Q1vNfILcHcKopVgNflnQQUUjAWEheAxyzUpv1DdsilN
bUxYuOfXjy3PmUyn8rdDIybFwgIWY3gYMPrbMoHAQEReIdhiKncrRLgv+oJ5Y1mCEUq7/Fg/MlgA
8SSoUYupjXEQQ9+HIOyCIxB7dFcVYm7ZlYGZO72yCze9EyqA7X6iDR4Xm0wrzcKkBd4SJFBzuFUD
HJK9DFOz2lWU2BDIUH3lSkx7uqfy8IehXLgy5F4u6xXATApUsqmDaZMLK6ggmUOO571jP59tjOQi
V5IberkOwEJLld/do1X4qN6C5g1o6Wz/z3Bc0CqlYYi6HnDxZX4kPvbyIbkcXEaokrgivvb9ELkx
jgtZS04w1LoAjQnUgQrKX3R3RCVTc/AHfOnEZFu7B+YNIBer5krp1BbnLbjo5BkoVsRuffh1YBYx
bO0eKjWDWKgAYhqIJ7oqLZnWs6HiMJU/FeXBwuthfFN1x6htP1DCIhsk3kXklGS1CSRFwVx6e6pb
QXreP3psEDiv6CXM1lAVCJNTxl75Au1Lj7rmDQRoXG1Bay6jaBe1fux7h476CyZfFFPmhblNLVd6
jHDgd+MV5ZaRXIFSONC+SF9Y63ic2aKXjj1SNJNsEDl/rEjSjeoMRIg7/R9p19UcN84tfxGrmMMr
0wTNKMvS+oVly2sGMGfy19/G+LsWB8MdrLXlrX1RlVoADw4OTugu3/QNzamChbMYoLCm+urbL1W3
lP9sXPPOyE1DDgKs4JC3ZjwK2iminhQArl3KfAKmn8zJAyf8u3JBn4Rp3rHwednVVddiolAAGl6R
tv8xVZcx7CtlymZc3KBnAONosYk3pbz9RXIqbk2Rc6VyAZmrLkn6sqpzADbe5Cno/xPmE98W7bE1
dryn1VqgsFwecx0ZwtCVuUCXJ3h9QDwwK9gWl0T5EkUHMT2KmCg9ykgyMF9OIFI91c0Ek4H8dIAo
MlIfhpJLDHHpuM5hmDM+t3moSBJg0gPIFGgmQ3Xr1KZDTPyq/WVIcg7GHPfC6LM2GgGW4D06b+uT
hCf9RH98t53jMMdtEONeNiu6d3tzo7i017/2sh3t9P9Uu/A5GuP7s0ZKjRgfC4y+2tv0jfafxo5x
xHwqAP1PzaWeAbJydG1edkFBYIDJYXKabzH6Nc3dfCMgJILkCnRK8ekUjqvmfDp2ZHDUrKwMWixS
b2PwHXq9fNDJe6J+1XUkFNDdK3AKniuH+nyVzKEeWyU0ixmI4oPy1p/Wp3mkR8Yk8QT3z9mGztGY
Q020QSigQYUwVrkvo+No8jpJLj3xOQATVEZdPNepAgAaIUxfOmg/Gg7l6xbR0Zv5/0Kll27Q+QPg
HJHxIIkmlYZWADH7AhK7LZXsAF6MRAw9BryYi+OvWMJuayBdYFCnn41uH9y0ZJfGnBchD4JxH3M/
Z3VGfZVaJO+zgRxoNW7VPuK5D/qtr20c4z4S05hVAhkKXCcgEn1OfLzPVNyXgT3eIh+yRRGA47A4
XpjNJ88BVB8zGIjTYJoVRK3RU/wSHkave+ZzNfEOFptKlopkbAJ6sKJdDtVxOr8h75o3A3xAIKd4
5iyNs5lsKjmyklaQRaAN+9kv0J1fOIbXer+kmvhmuBLcweohUYNpCgUZenaYAuMpg5yrI12dhO46
ZOYFu0q83ulBFQWR1WRDvnOWuHrQPiDZ9tHZ6kkGmRcs0TE3oke5+crX2jtJ595z5x5XHckCjYmu
kjoMC5FebsK287pvUDZPnHILa3GyZ9oZNCdc3nEeJN2ARRqtjWEys4kFquZt2t1bun99B1cP9mJJ
jPMNy0gaQgW/fwRDaobqyRDZw/B+HYRnGRbjgS0zqGIxAIqMfBK1DClxlNvKBUOwO22NXf7nPCMw
RdqngbhbEw32paZ1mZkrTQ+XGD5HqNGrPEHD9aO8QGCiN6iij4kOXm6wyRED8vYqVJuH+6xzlD14
Q7c89jr66y4c4wKOccDNmOfgIsYO1vKhab6qP6z6vVc5kcZKFuR82xj3W0hkwAwYFtVptuSDfQiU
Gw3mYPE483mh4qrlLVbExG5i3AaDIgJrmL6OGDxvH0uTsx4OBOsdsqab9L6CFQzSRoF2Yd89CjxC
Bx4G4xNmmFqctsDoxI1Vb/T4qxjz4rFVR/6xVSwfoy4bYZFE2CrwrR3im9grIKOWQpqpPUW5vDQH
z7Ytxin0UwJ2xpmawT4/gAP+Bo/I+vReJn7gcd3qmhOHgBbuDh3KiZg9OPdx5Vj11URtO/gaPNDp
kwDs9ihcUUFX/kto7YMp6OLSTF1EixWbBUaOr+3EHB8MzGiuauQbJUYYHcSbT/g8XIOWhdZlyAey
t6EZgUYuKYBTu80XA3OM0DW5b73O/3Ub9tzhgLVIZgHIWnsTYN5VzACobibMGCZ++l3adCf5roBL
TLR2Ly3BGLMPU0tJTHq0VJBcz9uS5hqOuhunfiW51jHaUrYy3ljjqn9aojK3YYfuPGsiQEXf8TvV
Ewxc8Yf4LnnEHwf7v31A9hSYHRQlIL+BIZ+f5La+p6Wl4EkCx8Hk0tclz8Ov7qhMlQRVKO9dKAzF
Zdx34QC4abjrxPt+eOCshwfAOHctnI2hpZ+sdbPKGQ80+2YONqXQI7v+izLa+Yb3tlt1JcpiVYyX
N9VIDsIJoOSLYNm0ZGa62jHVUd+kufVPJBh16QMPqoznvoToVZQJdJFlgRus3Ul29TI+xrsCDHAg
bP7OE8u4vqkSm3ALGrAA4H+YykpQcDSfynh7/bOtuitFBdWAgrYxqJCeLyjWlY6oeYPHqwpFBfVO
Ku4DHlXUqd+bjS6gb4pGICTSJZmdZ0TnQFmlHVaBXCV6rvYEfUm72R1uzX1TIQ3maIUteymYX3uM
fUBQuYjc4YCQ1x8OORy1PxLs77/JGK8v/+Mvo/u/iH+J0kniKOEqmgV/1jbRvNVzzqOTB0F/voQQ
tCkmMiDE4ktIboZql3LftatmsthgJlosisws9R4b3Hgq1Btplz+iq1fLg0xGO9nqOxVZ1Llq2GuB
w/K7slFjC6XeqTzB0knmYtMMTue/VxDGmbbElrnpYN5eMj4mbbsoj6gTmy179un4BHmIXMuxvimb
wZ3wpoYIw/P1E7KS4seZX2wu42PCrp/kkDrqREVPnfDePEJE7MZwaBEoNx31TvYROvHnmzm7y3a/
ZGIm13lNw7Idpeqcb+R7w+n3v65c5Z68Xl8nx4bYNhg9DcCZmWKZZSR7hdC76qByghYeBHO/SrWi
KDL1nnm/qfsvUfT39SWsVJ3OPtXpobg4a90sVVLQYMvkzfyW3Dc2RiWpWJPxUntQASpc+TW+48az
vA9Fl71AHWJFydBATT9UfEsLQJphW98kWKTuT9uqtQfeyVvdSJS5UDTHFBaGus4RG3UkaZaAFbSM
HnXNtdrv1zeS9/uZc2ZU5qBHUUsbrw6C/DBw2R1Wt2yxAOZMJbGlNLEFgG5Pu3Klm/LV+Do7AVgn
IQHo8QZNTy0eFzfQBx47F6Ba1gxlI+DR4BWMBGAFGhy0HLi4wIkd/h1vTqwS0SZFn03z+ufsOrDL
BTwbzjagUFcI4APS2L36szEhnzfzEtGcTWWnBpRMLqZcAwqlAq9LO0Y/onEsduVt5pKnYcvr3l71
xotV0b9nYfeCZCYN2vkxfqoeOuEHlKptNbY4cTLHFFXmcLUyTlcZY1GyfjOXT03KiVt5i6A/XyzC
6gTSGw1+v5JphyqdfHPU96psPP6nE6UyN7TRtq2mJIDR6je1Paa8q5G3DMYjYOJOD1MVvz9v9yS5
F/QbK+CEiuvedfG9Ga9QDKEZJ9TrNJ6A1xfaxRonuoPwYwlpCmhtbMuH+InXecpbGOMpQiNo9R6i
9Y5ZBm5moSzWVb5hfflPn0dj4vpciKuoE4GSiqMdT/dCyhmaXX9bfmyexrgA0Oh1wUTtWMxuYqhi
aYNDoqOCKnqA7oBy14rPevAiBD+uL+yUb7j0fCZNfuAfJgPO7TtolDyXa1xOxU/q76DYuzPuCk8H
W6EE8T3hJUGSFLdjDG4JKmHPqx6tn98PfGbdDWkjNaRhRa3/EMfXwfKvL3Bl4oH61g8AJqiQw7zq
ZfpEaqk6o+rk7mwHrgI/69X2BE4dN3XCz8RKC0zG841lKJKZPmhk8UiCR6PjpeToH33tqzFejxCJ
qDLNItUuhipo8R5MnQ/GRnZl0FTxHPlqAp1GuJqInBW68ZiPhBI36aaS1t82GYjnca7Nezofahgu
rSlON59619IMmWQZqqlojDtUtSJWxgg5uUzeDNJNxONaXl/RAoDxhxJ6LJQhA0Aao7XwVy/tO4nh
qKgoLV4JLscMVy/fBSDjHIPp/1dkHtU9/WA1Kjc6uuM1B3QCN7x0zspcE8x+gcf4RTXPmtmK8cmm
PdjBvW6T+LVo00IwqNvsCmSL5Uu35bUM01Vc2OUHKtugEBlVhMw6UGeUivpwcoVG+F5owSu4n3Z6
XxzUadpd39lVB7KAZGwzH9Bfpaf0ia5tR/nBGHiemQfAOBBhrFtdimEqvQ+WSq99qjZp6TVuh6SE
W9xFyIY7PY8+cAVUFkWE7oqsWCglMauS53To8oi0Tqp8yc2nlqe+u/KhwJKA6pSGfJ92MYwYI2Oc
9E0AosUyfw2qypNn0bPadiMG810MujbVajnx59qSkD01QQqhoz3MYI4cilXToKphi1wVCqVh6cTg
q7xuC6fb6sz+wLcEvlbMEslII1nsRNE4B2mqSFXiYmi+26hGU8s2+gAbkJwLangXabF+yGZjeq2q
oEgp4bZ+n8eEt1Tu38H4r14QTchDl4mb7mQHswE39ZY6Z9BSb6+v+GJTmQUzm9q0MmnkqE7cYvza
9u8dj2b9MoN6AjDx+pEs9KRdTK1qbZsqIgBaVBkpdWD5Wnq0g7AGceAf5xgYMLraRbBtmAaGQyjY
WD1rIAboN9d36zIYoACn7jrQTInooj0H0MQpbXOUl9z8MHj5vepl6FCk8gL5Le0RC+94GWH6oS8M
cgHIOA+QrQSSUAAwBdFdS8gmFEJPRFtCGPBStZfxN7M4JuroCxLN0FFN3GGf1G72jSrhRq56H4OU
IGn82gYqPza4CEUYVOabZWKQCFZEUU/KseAOB6+fhh4IBXS+vG7yVXNfbCfzGuvnckqUdkxcpTCd
kECujRsv8tbDHF1J0sJGkvvETXaU4rTf9nsJiQe8nPCPNxNCj+c182CObx5g1j01ACZOqEao6bdW
Ku1Or9x4aHfICRQ8B8lbHROGpHFuGFYAwGg3eOV9CsIFw7NeoKgBrm7Z4MHR83RtfUwUIhl1FUUd
jEOTTuptkU/7LmhF/18IFdKnyhUw9pFWjFYd1RnAJtD1UHJ3FUVjuq4/7h04N3n2rYYR+1mNJQCZ
yexMgof2Vlf5+7qrunjXnjCoEJiEgpzIEhQH2ojC1Qwq2EJ+qLvQjpujzBMCW3dOvzHYt9+QRI1U
ZcCwtMJpVbLRwbPc5eN2FBqO5+Ush80etxm4AlIZUOKACFR80cljoPIEBda9gyVixyTNUNgIAzxG
jSoMMG7Ko36MUINGdfFZ2UheBM3zwOGm/i+C+tNH+gBkTlNmDoGJYj7CDXR3IPVPWdQFp7WLGvMt
LSYY/vi1zAAy54kS0M4BBeylL1101ITQuW526/c9lLnx1DMtzVAZDzvNoSB0ZocloXeUvovKm3in
bWj5ks93tfrBFmCMrxWazBAUFWBZ9VKbbtxyxKXW73sZwawu6rS2yFyJaFwmajMVAMCj1aPcVgk+
0Dy5jU+devmQHrnp/lUXu8BkLsRISsMQouMw9c3soynQLyC+YLfQfIi2xCcix8euXiEyiI4Q8Bqy
yrIelEY+6K2FkNcKFLtstjpqenX9KFYPmcpLO6zaO+rbYJGWKJEJY36jMap9SzJqHOoG3ec3I9al
3mW7XxS+3Efs6lZ+4F149CG2CBjr4NEfdLCZ5H62SV/jHZWdBT3jZ1zUAoyJDVspyCGAkiburM/p
vimSvUWi3ClI2vicQ7Zq9wsouu5FnCuPXa+lOaBglrNPXwipHz70thm7jUtnNfGo5LmOVQ+8wGSO
QjuqdRyGwBQG1R8z8I3HoS+mint9bbylMdYfdFUbxTNgiCB4YVnvjS7lvPgvkzfUCy6WwvgoLc6F
Si9gFjVYqqhZCKBUxZif5Eho9FUULm3UuldcIDKOSkOTdt3EQJQ39YHONekurhUkUmjTQcrxwavX
8gKMCQqz2ApNs8EWNqofy8cQVEGpuM+n7j9+Kub2klqx78aOLkrzI3KUNd59zDu+jLtocOeL/QiA
EqlXEQKWceFgmtu1UEYLDK6oyaon/Ng3Nvk0FSNExyzsW21N91rbbYRJP1RZ52YjjlmQfebpvYBj
/MVU1EktWFidYGEGM3oPDJnjb3kLYtzEgLaDQqRWZ8zQb55+RJG2m2AGlja+RIRndjwj1xkPgRGt
TisHwOlHcDzfEE8d7Oa9OyQInoT77Pt1R8GFYzyFbOpNkiR54tKaa3uHffRA83XEANo2OY7319E4
bokdhyRyVhgVvbmkyLRH/TlT/jS7de6T2CmYtCEQJUafrDsWcbadtSZ7SS2I7F1fBj2SF08cVddE
PAl0VWEvRKHGA79tkCDpxKM8QP7YF/W32niQ5daRVY6Br3+hBRpj4TlpqlInCC1mCcMpEMNAwt+W
S0xYYljcz3Jbf7y+vH9AhDadYZqifDHDMWnIW3cp1lehlYbyMYf7+qaCwyh8wf3zIgD9Zqjt/w+N
bVmVtXIkKk2enUpDp2xJeOwdyIF5dCKGS7616g8XeMx+ooHGMAXSYD/v9AeaXMg2dWjL4HLK/ND9
Y7EKZnWs9zCVHmMC+HpS9BiYkd2kb5yvRf/eC2sEN4MpGYamX6gJBqBLyIMYYyfyw+yTbXGUbrMd
MoMOv0zIiV505k5MlVCY2x7nt7FepWAXSaqdaK/X18PDoIdvEZWZdGLaFHF/zOMNJPZUXLvZt+sQ
q+d3cWcwN+IMWaMmoD6vkTb5/C6IrV2Z+y78K9L9gScZuB5HIG+rWAjVoRV1vp7eaowcHR9wsAWx
Y7ITRMlLxbu0zO3rq1o/toqFzL6FWoLGzrv0ySwY0tTiIL0LT1SLatyGxxDc/WjL5JNNrX+nDzQm
GJuGpukkC8dI1CY3ysjGEqetYFU+Z1Xrd8YHDrN/SIlHVahjVZScdPJQOvajOwK9o+zQHJDM90bu
OCD9/hcnarGRjAlmuqYWaQ1IQbLl/exipH0vNjal93xHp2vvnfqW70CD2DrDlkdIuG4wHwtmrJM0
hjKhCwrZ8SC10+whGg9tXNuC/HR9Zy/brU6X5W8g1vEmtWjJdQWg+o2OqCp2ujN/NuBYF6B713uS
N3oxGNL2sq9BAYT3rORsMqvHgGFcARQoQFc3vzK8ygaiafxhdBovXfmY7NxMUFYm0RvgBC/hLQSD
bmn3uR6h2iC6kCfa8Yrm1B6v4THxWyxYEwwWePK0HcKHttwm7W2mRLaQ8KY9OEeDnaiLp7KKS/oB
Tfl5JE9i41y3EJ5HYYUZkiockcsFAK7mn1Qb1LzvQ9v62nt0ZE/nUSZxXIrFuJRylEIxkuBSAjDJ
6SCqgyaSnWk8wrXVAODjeFuMR5GtJKtz6rkUCe9WsGy7xJGJP/kyZvYCR/pxfRd5X4nxJqUcyshe
YBNr4ZhOdxGviMz9SozDMC2xGmoDAZTWQT8j2HRYUfBcRw7NdYnbfuBcNKufSUURWUO+S7PYUS2M
kFD+Ayyob/e4Ze1Q8Uzjr09s2gKDbuoiCpgK0Wpzi1pevdWFrcQbeV3ftAUAXeQCQENBEOl+ugjf
3JAbWqOzvPyn6mf+sC1er69mPVeyQGMsu60TBao6QJseerfeUQ31TrDnW+th2EX7aDPydCy4iIyR
TxUhc0N9Q+/P/rjLMfedOSIIdYXNfEw3XMrS1UO1WCFj5XEWKbVhAC89/Jr71jBlPrgycjN8rQSe
BTIWn2BaI6sFnOCK7Kb+IRb25R+PdJ7i9t9GzqYxzEJN5bjDeoTyOTC8CAe35DwjeTbItpfordo0
+A9xqEcnomPPdEeIWKM3SPejfcetA65/o9/vVnbqMRC0Wskb9ENQhS8DVQUBI6TZDkyJHhjOXI7N
r75LPt6tLAGeUVbKPNBXcgYiSzCO9Vvh79GhedV0I/NKDDww5tbNiqGosgTPrMEZvP5Z2eo7jEkh
Ndi/aJwkxrrxfewi45o0bdZKUQAUup5tLa3sqSjtKP3O2b7VuGWxfYyDGsvJnEYZMN2+PFBNQMFR
wP7vQtIH6dXo2PN4XP/BZXwsjHFSEG8JmiamH6y2c0x+gSuisoe/yAGsNpjrir7ySEhPb5+LWGmx
RsZJEQMvPXGAQU4JpBbTTd1q20YU3ajameCJE92qHjzZuMvn2J6m3A4gFG6Uh6J/LlXTDpqMZ7P0
2137gxgvJkL28VcjT+9TJivMSuHd8VfgG+ijyI/gK55Cu+G1tvGOJePNOpKkQptT26USwrlPXmiD
YPJNwnQkf2KJs0RW9mWuu/9VquQ6scM4c/rpjWO6nAWxjarI5qQqiG/Q3iBBQBN0fH547EpbeUAb
ALKYvEaAf/Cjvw2X1X8RprKdwWKHE+nnYG+Zwdo4OlRZGncPd7qUt3+Mp5F1FKeinh5/CKHN1n03
+9e3j+NfWBmYZB6VcgTFrCsnklfCxs1Y9NCzbv83GMa/TGWZa3kM+25NdKHEij3KzX6UNQ4Mz6so
jFcZQQMpCLSbbHAMO/1BsxLZ2/BWHSSQGwu7jAfI+z6MT+nnxiIdjYbVJnVMY7I1wuFB4tob4yXM
UBEyuQMEQfvTSS4FdeWv8372Cj/2eQ9KukFXfJLCuIe0aSdVpvlfguBA7raYc7Sl46h/Lhr5fYrY
6au8jMPBEuCMowMVraD1vPyGLoq2UPAWxdtDtgdwUtHPO1fYQyn0kmcqMxm46q5BLHILxdEN96rh
+CR27KqtooGIp2hk+v1IKm9ECwxg1Mvyshs8s1dZN4EHX5IN9BQfrTvspouo635+KA4YwfHSF16H
46l154qVsBNYWRnVVTdiP7XQLXGJjFv5R56ioawAfQavAZD79RjnYUE5ap5ohaB1zY0KyiXBkx6p
hGKyD91P9aN+RAnsVFZTB/nUTNhKQdgPxBc/12y4AGBcRppl0lAaNAwBXyEUNbfyiaW/pfcHt3mI
u3eM98gjuSlMGmaNd79SXymCjR+tF22zJw36JhnPA3NiY7ZfxBQSTYtowDq/J/cZKIqS75oXPRZ+
/sKjKVy9uxa1CHoKF69qNWyMRqK1iGgYj3qEanOagBrE/cTVtUBhzlYDKtfOpChNZcV2EUqZkw6z
Dj0HQ+Bt3mo7o25IKK6oYHGRGe+r4iGdSrNKWzUh8YRakeZhct7/FzyWqx7qA4kNzMgk6Yk0KxTp
Fz9WDRUkdL1SFlX0K/HCTvqHXzgMqH2AYZhynLJZsEiPRaOMsTCrnpx6/KFndzGqfd1LVv1Vjk4l
cKJCeoiu4TFmP2liY5Yd8BJz3hT5d7HPvaK7VY2XUneu28d6w9libcxHyxqrTscWWK0rOnR8mOwj
iBiXXnhPm0VC33rmIK5+PAMlHojRGJLMVrZLSRtHJZWRuiyd7JHWCmhLr/iuv9Hay+duswUcE1SV
yVBAs0369dydIUcTYap3R7uWUs8YbN5A0fqGQkkb5UWwkICm6fxcx6E1iHqDjsfR2EmxTTkd+m3z
Vy1twJJICah+/Li+oauOZAHIOBIMsBhyp6O5V0WlEXp++veCcKyEB8F4kSomwzDPWJNRQfWuvxPl
Fj3ED/9tHTRaXTjEUOtnEOvTJmUjccz6rpy+mtXmOsb6jWKqsgXiIBN+kTH3okCnkkD7u8cQ17Hh
h3t1F2zznzRNz5cO4cGxBJbg1sk1IgLu/09XuLc82o1Q+fmGp3q36jY+1sbyVxrVMGD7MGtQdprb
pKlNqrdMi+0whA7nZ+6VBRZjdJXWmZGZoz06jyFKXyJB28ROFMX29e9Fv/mFJ1zAMIbX56WexRFg
5DKwZQUaPYaw/W8QjNnB6AJRUqhFTD9LM90oury7jrB+en7bnEF/vjBsyCSQogjwXerqYSDf82yf
jjy7phtxuVGGoUBuU1bRSn6OgZfw1IctGpPB7j2+UXoV2rnWhpgPld/Q2s31q6t3ovkByNxRtYps
FBlbWHYe+bK0C6rUqdPQFtCXZ9q5OG2Qk7q+j+v2/QHJnF19rMGHX8MLaXMaOpM2eGEuO7rQpe6k
C86Utd51wPUP9xuQfebFclIaeoVNDcjslLXuQKhkX08GJ4uxbuQfMMyNgeRIGmYh1qUrvS0TO+h4
nBOr7+KPj3Xxopsys5EDLGSKiBtAQDTTRhfUW4n0qff+Aok5sIEajJh1BNJ8N77RDB2tGLaRQ68+
/nuft3PM2bW0sokGEUZI1B5uLrdb8ikH9PFt2LML1piCCEAw9N0021H7eN3E/uGG+ABgwpM6CcqA
EHz8SXeNu9mN0EGWl2gPdjqXliRjLo8+dc1XXIXKuIoSbwCSR1hSiYhvBKBkQwLkRttQTi3euOf6
YOnCIBg/obedmrYKDR0SVKiTAVnaKYC+AwmPWR25XQdBiQEssBa0mgbe9BjHY7DPOREzjFJMZ0OS
dlMJtwKpnMR6KjpP5b9+ONvKdjrGEggARANY8WSPPp3cCD2N+kO72pV7Pv/hetrkY2fZoa6imkwl
LrGz0Y4SAqTIY2i3Lei0qBRx8sItW66+jRd4dAMW15gqlINizVjg2J2aKyN/Dm31iaZNYr/iORLO
0WYr51ZqNlFIi6S9scm+0IkDaJ+4VuFNYBc5DSuF/qcmDhYrZNyJlFmDWdLpnkK/qcu9KPjmxEkd
cq4UVisjxFTD1GeAqFEJSypXU0w75mVpeCCsTyGVIGUy9m6M0n2v7/QgvJk+FQFakqRbmk5pWBjP
aEh4ofZ0MNPMv0DyTJFFOzU4u7XuPRYgzErmpiuajh6qYa/vFYhpjXtaFbW4U8Gr5rYAYpyiEpVy
iWE1FPT0N7N/LYnH8fOrAdoCgPGDSq2ObRABIDkob/IXEA258n3wRMUmhzvCzYTz1sPESl2qQOOJ
fp0C1b+hBHW48np9RWsBoC6CANNCWzfN95y7Axm59ToGFYELrdQ4sJu+aZ1Qrs1tVEQvXRRInlT1
xFOssDhmZiw71+HXbHwJz1iGCPakIKsT4g4RpSP+q4oDh+iceuPaLi5BGKvomzgNLRlrjEjjJBX6
hHkjLWs3FKSdwLiuiuDOODn5hVNV+s6c0eePZeSzvh16MXDR323aptDcV0gueOWQ1pvrW8fDZNxc
OOd5Ws/A1OdkL0r6VkjSfUSgFVfMIlRFBJ7tr12Ny0UypkKMEF9LAqD2JL3/qgJZjoYWVTDXxNx6
yaplSBqUFRRTAWsCE07H/RhXbUYD3RRSl7rkS3L62CvTZwxwAcNch33dT4HeAUYOKnueb4txtCWF
Y4C8tTDhdNG181TOIXHLEGWDsrLjGkLDM7ckcmkSuoiGeMsQkbGCGgXzhSwJOmOmpQaOcTdGrv4z
hzKQ4cnvytfJD6EOGruhKx0/Mx58jsuc4nSuSjExgSsMN1bzs+bRoF3u3/nvp+teHK9pQvkRSpmB
kyX7Pn4cLEx/8gLqSydxjsF49iGLkzBSgFGr4OfUiN3xDuxKxeocgvHmigBB7aoCRH5ARxzGxMnm
fXaE/b/gJFhZjaSgXRETyIYJqh12x0QwIM5ZZIFOsozcOfKkg7TtBrs2nflLEmNgkY5+KD+uu6SV
rCnYnxawzCaaUdoLXQ1Y0FtB3WvwYvDaW173Flg2tBDpNA2vrkpt6/wdRCHBEYNylmReaF60YxgH
YwNIhRyi+fuo3aX5T83iwfzD0j5wGBs3g6Ae8wk4tFQsPnQe7VDS70PBbj2q4keIwy2pXnrc87Ux
X9Ekhgw+JmCaX+nboNkInvBF2Vj7FBwnvJfBZSQAMIOyJEHpUbtQCAgFSwgiSzAdiTRupfl6v83H
J0EunT6cPU3Y1uMbx1wu3yK6pGmQPqD1A/BCMX5RriU8tnSQFcfZSbcPJdydBjJhZHE/9dI6R2Mu
TDA0B6EcAy3ZxVuIpn0NdhY+5mbyqS5hox0FXty79v2W62P8cTgVs6JAddoRbqi90DSKfK9sEPv+
iyzKykvyfH2MhRaNrCWtlZk48xBmQX9BWGFMHmEVmgKzO77BrHjls6/HWGdfSTIhGQhxREGzo94x
tIfJ+M4xkctqJCowhqlDlBNlpgtmLWgXh5IxYFHSPPvT2DmJ2YEqMpk9vVAegzQ8Gsr8oAu11xvS
Mwd87fvBo9BKKApByon5aHHvzAGRJnXWTEio9a7hdy+C855/odqZ0T575YCtuWzTMjVdxVpBgMH4
zklHkiVMJfNEGKk6xT5t3BI8QLQ7doSSVA6hAt5TeQVTFnH+Tq9lxA1MkKVIg5QJpLWcQBvcbG4e
27TbcdZFDzHjoM8w6CYvNnEKMhB71MBo9sFXMQIHPCryVIBhNCD+G/S2uOVWC1cxZY0+ajXVENlc
/ZgMKAVMwFTukmccdlD4h4PT7idwo2PiwRtzh7PKFTuVxQUic/jEUcyjvAQipaNqbuN9vqVg5ZF7
EVE7uNjPBRJz7OZgQCd4Qb/Zkab9mtFJMWpTelKMeKLe1hDqaMGqY+OtpvZ+HLi8AtXKuT9bKmOo
em+IaUA/aDpKtpp9E6xXBaMr1zd01TIxbKEbYONUzFMstbAaIZF6JTdrC9UoHAAIhKJf7zrCSi+u
LouqjMFBKLdBgYca0QKi6rUJZYjKAsFiC1mQ4ThCnI5mUZVHKleDlGZ7HF75ZJWrS1vg0p8vcPNS
rMuIAHeyxh9pFdhh0fOcycrNerY25uYZpE4zsxwYKbTYjRuavi8O4IGh4iMbzj7y1sOYvmYY5WiG
wKL6cJS6R7gNX+RnmD+eHOSpwVDYpz4dwgbkLVQ8udnwVu1ivOllQOpHMBWDWzd5Utz6R+yBYXcz
yHaLBnxUy4bW5rVmXcouSLCaBTRj/XmXzoFAVzv6g5d50k0s4WIPdiLYimaH9HvoZLvVKy+TSjfx
4tQvYJm3Q10qYi5KpeVI4iv4s1CkIw7pWvSWCJzH6locsVzhaYpyYZ96HRuGHmOF2t3s015m9OEf
U4QRlKow5rbWncYiriyNHdKoZrUriAq80zh8YKv7kfaiH2TV7g+IY/zA1bz0i7JPHsdNFtla6POj
w1Uj/thfdnajqZQsJxH+iKL2dXANdOizun5OeAiMuwHnXlMKFRDqGMnierDj9+sAa08UWYL0H/qA
TFy57HSNME9VFRnIoJnExgOM6nomfv59CF24z2faVRU4/V/XQdfsUtY0BGagI0P9i4kgwrmsjUEK
sKr+prDF4SGZt1HpXwc5BVqsiVAVIAsvPTz0WDbQGVT7qSioliN/bd0AHYuoFTrCF0wL/6/fs7N5
5NNrtxy4QCCFDUFhBU/ocy8tiblWkE6wHLF7MeWHeHjNSg7PyhoEpjLxQAeKCDaDcwgDsXM8hDjT
ZJz8bhbtxJRuqlbnGN5KcVKXoRGGJxYOLm475jKY2rYrtaHAgcaLvLulz0gV6kXCBiMuXGbYVfcB
DnLwnErgxL3wzV3b6EqR6yYYoCULc1AdRv/gh2M7uh3xTo4/Ue/B8kAahycr6OTB0HS+jamAy4Dg
vnPKpH6Jh8whSZ7ZRJE5jnHtAIPPADkVEW9ksIGe49S1mlpGYJg4XkikidEdprn/vm7o6xA6khmi
IYI9nvHyAoFuxdBaeBAr8R1Krr4o/nkTmC5rogKzFiVwnciMMYStVVdCB4g6/jruSvUt4dT81qxa
MzRVk1TdvByW7XStIkGqWE43gqll3qJQ7abDw59vFDgqoTKjYrMU9lvIsZTG1giHUHT9DYp9O32M
OMdm7VssIeTzz12NVR52AV3HRDxB07ddoLvXV7G6VSY2C1QZImpvjAMAp6ylVaaER4MiPPdZaQ9p
gxEljdcQzcNhYpYK+sRzD7pPx7LuYvCvm9u45ByOVQiLKjlAkwpcrswhVBqhCsGJDohR9fsJobR2
CxrWz3wTZKdgvyi1XPQm57VpCRMaa5w8jfdipx6LIPb+/JtAhxAvDhkyljqrPDemUpK3GiB0sGlm
436ycHkGvJiZGg97oUH3wrIkES2M6PRijKvpyjqUYL/Bi3ZHL7TQ03emZI8eLcNz34z0113AqUgD
i6jwXdanIlVqBr2X6etUFfch1KDifXCQq+2G7Ix9uue+CdYeqfCR9HllQeSUbdnQ0gENtAW1bEyn
jgcC6rrgWdvSWBLkyW63yzDyMnxPXniNu2unFgLIMlIouiwB/Hxjsx7NhhWhkUL2t2ZVtjpyknpr
ho5LBhuJzQSpPP35Ijou0HgzlG2DV2O9M+MbMjw16tdPmOACgnlQtSRUSau28DxkK3SR3beP42fI
c2CACxTG+Qzx/5F2XT1y48z2FwlQDq8KnaZ7crD9IjislUVRWfr193D2W7eGIzevx8A+LGCga4os
HRaLVefUmT5SWJG/MEYAHVMg+h70J6z6Wm2Ftey1AsnSHIdBIDgCN+mEdSvSXN9BZcPFF3hyGvJj
cLoNzTAsPWkvaa79yOoPPF2+9ZU7VyEjHaeFCeOthJ4esNtg8NymuxaULyoIMESENoIY4QcbWjMy
G4UVL7pG/qRn1U00VkFazgI0XE3sFmvKJ99kjiKpmrGFTYAmPX/cmY+6P4BillH+53/OgvFmEfmh
U1XJDHvsmLWucIvZBZOoZ4tUn0VLx32/cdS3Uch2qov0XZTmLjHyjRbeX/7C1p7ilsHPj5wms0ZV
M2FmBkXdaSZpPHXAKzC0dtNt7ih0S1JLD9BJhKw8lBvLJVWjQDiWfAROcMTjkoE8QOPvbMM0lHir
Q6joyl2Wb/vqWRe9O65CIutMeD2dLX6gR1OSJq9HnGhK8jTLh0JUSFu7AiLT++/3+WhHljbGMcXv
z518MCXtvlJuakzwhpYAF9ccgcIGLre4Vxio7r6F3miEVhVJcI8xtbtCg1CeQ73LcbHmysIC3+iv
t/mUqzEstBo0chrZtcizpbu1SP6KYSt/Hi/tcFeJKSZEoxR2JPuGDifUsf1JKlx7eB5JK7o8s2V5
Z0zBQYzTGDkNn2s0FR0zSUPhweyiPt9rxaQebM2MO5eqmQXB4FFxhp0Wtwk4ZSetGgLSYCpm09Vo
MfE0NY5Sr9GM1nAxcjEo3hh2WuFWs4r5hDmra8vveppAkqlOxlPXDlkrwLk1TMBBBQkXRYPEncpj
gtNbdVwge2nNfFPH6OozS7+Ysg9k40szLPwWJ7vVoyxLMuQs4Xwym5uk2/ajIEte3YqFJ1zyYHVK
NcQsLSqGcldo5a6q5NgnthKklezKteRVY/gAAiqBa6snxdI3LqVIs6rWkgZLaD3UR/Y8AVVvBZPA
TAXK8bX95c9o9UNduMmlFgUplBn6xdiwjLitUbmWLnKI7fm7oLYUDYykFiCNB7UmcuQa0f6/o28T
bxh/7GPjswRa2ktdQHYf8OlskEe5KOwTEE/CYDqnm6mkDxlpBcTFq3G+MMGhQtGrZQ7oQy0NPLjF
50byjFhwOV8FuIUJdi9ZxDg0P2bISmJnEiJ9qc17p0h2PaRGDaMJLq/Xah3IWpjivtrQSHp7Cmf2
LDBvWGNz6CvXM2rkrLHZ8WUBIY5o8bivdzajKqxieBah+D/aRdDqD3L3LHCKrc+FsNO4D1gjQ5VV
qA/hXjO+yrSicXav+/KmDMptLIiH9a92sYTcVztUphInDJEYOQu7I0qzy65PjLZNu1U/Zg51SEh/
6chIOOcqq83MsMaONcEUMM0lEzRJkNvr9u0TwVkoSH1WY9GGEBi4O1UTrzhvY1EGS2jWhxRzqiOK
ufqzKu3Ry+PlIn6M1chY2OFiPobiGFSk0QZFU9Wdyq/E/lZmguhb2ypgkYEHS4X13xlcbmLFqlF0
uglnNtqmpD79Em8yj72BtXQj70SiAasIC0Omioq4BYWJt2s35rqEltwKD9zVY9O/EENUoFjF14UB
btFG3S61IoEBHRV3NgFEvMyj301UKFjziuh6uOoPCgVIihxFNfi32GHS5cZs8V3FIJGARPA8pp+b
KkxFI1SrsYBauGWjWIzKC3cypXJUQ90OX5QzXSfTtnIexl5w+IlMcBfdvkvGMJ5hYk6PunErW9to
/i6AoXUbeBbXMf6KLj/27wsYt9KuN40Rxzk18MyjAxl0ybXu20OMh8/Dq2rUKX6yG/eyXVH6wkVd
6dDasqGx52VyQndE7Xo3K9DGKvXjlyhx8KCgRbZH+8nwwef654ojJiRAzmkgF5JIXucEtxDHqwow
c0q3ufJVQtNuhNcu9Ftf9vR9PFogegRNN5q6TXzOHPKSvg+T0olwAnf9Z5RoH4bs82UL77fwrQUu
Em2tMcuhjCX0m963831kP1Ui3jaRE1wklpJpF0YGE7btWeQlEvGKilzgMA/PSt3omPj9JmqP42C6
IViIXDVOHi8vlcAPk5WWFtGuSvZAxySVvELS70ZLC+JOqJ7zHu/ebAd/D0/1rlHtmm2HL9cuI0lt
d7YWmMiRUxAo5KdadG1eea59a5KL5yEtSWuMMKk8pPv41sRolH3bfTZO1h0bGWx2lmAdV1Kytxa5
lCzRaJtpLOakHRj2rpJDAnIP5zT4jIAo9Igg2RTEh8n2dbFvtlanKgp9kjdS+Uq2jWOugTi7dAR5
y/s84q1XHBiOVVKNjQ4zaHl5kWP0RfT9M61VVw1FrU8rD9FvbXG4MBmTKkk527POnQyXlU0xbORN
P6xTGaNxlXWSSsc/v3u8tcphRduFM6o4ieQ5GXS6j5GIUV+0URxQEMNJkE3g97vyh5TdRRRaeTPx
Ln/Fwujj4KKv5qlWUGTw2u+Tx96FY1+a/Om2Bbs4NutF+fMesjfLxldzBj10MsnCZoG8ya3lx9wR
uCQAJr59ssNVQ1I7eCQlxyR66Ps/zpDfOsAhREktCMeO+P1QhkDuveLso/aTTF8ub4xg9/n6EBpA
E7CtYZlUJ9/qKSZdQ2uvhaJHKJEZDg3A72fZpMSRmhWNGxoO5Pi+0Ozusi8refjbJePAADXctKds
z+vXPpEomCQ3OhpbRo04vBARp+BKIfmtPQ4Q8jFE/3KGLbItjykQxBui+6h6MP3H8p8PiNe8Ncch
QZTjAkpU9g35DjSh98qu8IzAfJi9rvBUnBmC5RQcixaHDGpOcIvH1JKn57gFFNCtxbQwNKmNrY5b
TXqKbv78VvjWQw4lpjbLa7vDBk6TckOMz4iYI3IxwwfXm4hWS3By2Fxi0WlVRCaK1cwAEHa8U+ze
axK/yKggcRYZ4hLnok1SAyShMFRetz9GbW+wAZn+x+XdEnxhNgcXWo8hzSFDnhQ297QYMVXxSESl
PZEnXAqREZqWygBPyuQL3oBIv6+Qg0v0j0v9LApsDPQo0NVGUv82dchpVIxyniF10P6xsshNVUFu
8pvT6JcFXoS0iGw5mVIslvbAemSbbXHq3XSCdCtjRA+9+fPlzWFf5tvK0RuP+Bu7U2aG1rEklo7O
ftYPEZ4W5LGOXTBfeGarCiJuPRbO7nGxkPcYk5gLmJuHh3DYyy11ZdFb3drxhy4i1CAU9OCg6+Pt
JqlJlTujAXAom502nepIUC1fi7Xl73PgU2cQWy0L9tUokMooJEjvzL5VGzdlRoLLuyMyxcVbmNKC
OBJcUUZMkoSukWaekf80RMWB1fNp4RMPOSRSzWyeJfRonigFl6qyC/1or2seUvD/h3Drapgv7XHI
E5mRVpUtc+yGERNHd47jmz+qoA8iSKsOmEJM/ctLKYgKHoVqS7MNjB5KHmktt8S1SRVdztdie+kT
h0GagqkjjVlAjSqIZrdMwenTfLvsxtr3ujTC3FxcXjR70vURqrRePim+jOlZWXMt9TB2/8QfkDVB
AfT8IfHlHCUubKNXYEud2/sK4+I9GTaX3RHtCvsAFu5ElkFlJrLrqWB3cuavtugsFW0KBwY2aoV6
VyCwS9O8zUrwlqlW8hjTRtT8L/KERwVpVgYth6GUgoV+6FxHVDcRfqQcGnSjWY8NhQlaYzQEupse
rl54zUJh4JbR64zCWsBanrWIAF6ZyJRDYnZSCFh4amIvvmUlPduvMN7zSYZKC5pmBYAnCG9ejIhi
1E4qDBiswPxmFIOrJXcEHTFV5qpg+P+r4OMViVSHoFbJQGiC/Jj+ZRieL//+6rV8uXwcImRogsmm
AQacFvNl1YaRArtohQHDjBEYBxWT744vGrcXRDwvRgSZ9BwZAIxm+T8tdLPs3LVFT9+rRaKlZ+yP
WHy3WT0aU/VacFB8dmd2rsEvixvG0dqCSs+VX4oXUQb+2jzLpypLmxxWUGV0rDwCvnaHmrijL19Z
4DJnRPMUfCdWUGB4Pfanz/3ErjkuGCgErymileWwpJjJWHYjvr+pvK4UN9c/xcP+csgIUMThUCRv
hp52DA+zJP5Epn5D0Lxy2YTo7HU4GGkcOnUOYVG5U++qPQoeG8w3B8mRov2x3IpqmJddAgPE21Ah
Zq9oU4JVKxTd1SRwwEreZY8ugwYa/N9aCPO8LUL2mc3R1kBjYinrbqg+adVJlXMBZrAg+30QolP9
rS3JylK57eEN6Y1/snl4NufRHdMmiDA+c9mt1Uv8OeBtmYOPJk5DUk3wazoU1wV6VVvZU+6Y+uew
Q6uJwNplrAc7w1vPSvTVtCXDje7gPPwrXhVtrSemFFOgd+HPnwqXyYXNk4K0JqHGIMNcn0/HnHTP
iiTkrRSFHocYilEVfdbDRhOAMxoqIjm4EX5YHju7pqvZCrTKVQRfsHDXOJSw0VAvmaygJPd+e3Su
QJfuzb1P9uM2E045ikKfwwsTx7PaUhib672uQiWmKYO0+9ynvdtHPy5HiGg1OdwoGrXMkgK2Ok3e
m4q0cXLRuSIwwd9+iT3aGFmGiXaKLBR0VFDqReHmsh+/AUBc4B20SqsKTy6VN0WuJDIOEuNhQENB
c0qe0FyQYDaTaTtHvvCBg4HCe9A4G+TiMDRaG+3ZKOh0h3LPCDOSbXZkPHP4sITn/8ooKPuyzta4
AAzNRBo7VqqKqCdj6gENIToKgHj2h6ruTTxDGL7G6VhuRbNp67t3NswFY6LKWq5UMAyBtWvHiB4l
JxXkhyITXAzOgwnq75LVNYufnfa9HnaXY2P9iP/lAs+zaGp1oVXs7TCdJuI2xPo6gmbMkEWt3yI7
3JGVtHVPClZC18cbauPCS12lF/iyflSdfeGOqixsrGFgZcQu/1nU33FxCJLIJ+ndB5aMTcSDpk1R
NX7OrSvKcCR0wNdUfCblfTJdNyJew1WUW5hgUbHINvEvtI6VDtXzucX8ViDV10T92UTb8WNHxsIU
27iFKSMZ86wYe9TfbuytAkL3cde79NPoofjixYFxK0rX19FoYZEDh5J0Tm31WL8BOl/gomTnVA+F
ngktTkwK20ALhf93W8YhRKP1ZZG3WE9lfJlJ7JHsSZH+vCsDMLTwi0ODQVf7vGebppPvIxg1wvux
LVyibg2au5H02ZoiQR64fvQuTHLo0BZySTOCpZw793V66QCFWVyBNoyYSKSrt/oJn43xz/9V22YW
RvyQXOib0PSm5pCLWn9X0Q5sE5hYtNEnzc9dlgbVo460eMhzHiVGtil4yFv9rs6/z1/v4QBBexh+
30C+0NrovJavqjCg81UjapZYD/OFLQ7xKJqzTWnAcmUgraHX2lXvjpBYHPzpqO4+dOdYGOOgr8TJ
n081HOtIoJSHKf78gQ9o8ftcZu60eUhKBb/f009pfTKLyPvbzefv8VkMrtg+gw25f8qba5oK0qDV
42HhA490amxNxGE+6AWYrSNkXFIQTnJ2Grq+2LUYkxS104nijYO6pJPaznbQQJzr30ODuFMF6rdE
dcvhlKoPl7dI5B6HcYmsZGZVwD0wOe4x13xIJ+VnMYEwSVP3l02tIsFiJTmk06uxjmYbbiXKtjVO
qrUryr80wSEbJnS0dmhhohjwJJimaCVO8f8//8YRhb+qS3YhR8OMNUvIg5z1HjG/RCL5GbYY73Lh
X4ul8Jf1Wppbu7XgSWxvE207ql8T66qd/FBBPRsU2pc9Wi9UQbbABmkCo6/iwqCPQICkzjgS+qTP
Xcux+mDIo9GNeq25Niot2cyjagdtf4fxxqe5gq4AqepvuTP1HhpD+4OpYgpK8EcxeHi/Buc/igsY
FTJ8Upvhj6o/MZmQ5M72w82wMQ4GqExKT0TSsh6fZ3Nc8DSE2rMqjzBX76NoN6b70gouuyQwwR+G
cktmWjYw0eUvZWZ6s/Y4ppEgbVk/30HWrtgYBMK8FeeI2dmDExkzIFHDoEhtbDKt/dGr1SafihuN
go6pGnGQxdLOUmiA8Z/7y16uY8ov+/ywhWQ0iSRpE14WtXJvG2pQjKanq5ovD8X2sql1qDyb4o7L
VAqVsE5lQCWaXnrPUd0GCgTX458zFiBLOy8pPz2JGXzM+lRYUtQZabadqKALbj2FOfvBPoVFPp0V
cq/3E36ftt/i7KEQPSCJtoTZX/x+2xC8IZnYkrmDsEU+/1AzdNOMYB2TJVtQOV0P8rMv7N+XthJL
r6YRtoomCUap2mez8l0uRKPcoiVjLi/MjJLWm6UCM05z0rqv8fzpcmiJloyDRISVmRUatkSTzI1O
mwD0sqAybg40rwVUMutPVovw4pCuayFzMs/wpYYgEuP9MW/1x/9mRajoLiXaIA4fqr6kjVHDWkZu
5XzbasS1td3l1VvdHfAHGDoqeSCn4AK6oJmjkZrlsQa4AnvJpSKC/dVPf2GBC+m8C0NtTnAFDat0
b+djYEr5drSkZ2VqvzuO85FXjYU5LqoHPBdNjo5Dv5rNQyLVh6yNfblqNpfXbXVvFma4qO41nTgp
mIswudnZbo9ngVNc2/nB6eXBv2xKtEVcgOeJHYOVBwvYgGm6uqv7x8u/v36XWfjCRfUQUd3RDBho
wVDQ3yaBFERHRs7HdDdzL/t22Z7IHy6sSSqBN6eGObQtP9V24gEhBJjA/uJ3Gckvj1Q+8ytJaJE2
QkYSz+OJFuVVr6TuUCIY0GFX2r1LOtHl9nJAgBjsLczFFsjVW3YhHJzbot1oZeoSGlxeufX0b+EX
dxEcu9qZyhFG8uNM3GxHt6ObefM2fu4DEwN/+UkkySpyi8OHKU6GOiuxknb3VNXbMrw1VMGnxPb7
0maxeFkcEHpVJrVhwClFa9wujFwK5gOZHLt5cE37K9Wfauefywu5bhIszDIEF1D04DYLhXQ5d1p4
9a8iMRg9g2afbToBuK4v3tkMt1222qMLidXCzPxnqvltGHmjkARm9fwDm+1/vnA7RCix7dcrQbux
OlCPGRsUI/bzzval5+iRDR8baB0UMoKv1+UXdrlty8H2MaghnGs/9X6Efvx+0xW+HGRBv8MAanmV
PYJPd/eRcQdG3vufu2zNF9Eyo5Cd6DXMJuqh6jewM4tU7tZPrLMJDtvRDNCXmgKAmrOCumUR7dTu
S0ylgxJ3m2qYBDmlaAM5fNfzecxaEx5Vha270BfdNpPyg3VXd024vxz4oojkoD4KZ3VMKtialDti
H63uSa0fLpsQrR4H71kjU02TYWI07tN0k9dXcatBXvGbJBpPFzjDTx5kcx+hbwOWBqty5/FHUfSu
LnJHZISDCkluxxBnOrLk6BT2wazcDbYAANcba84xbXE4IbdWWYRsVzrofHhTAK7Vh34HrtPT9Am9
H37mRxvRtMtvzpJfUc4PJBh0yp2YhV0TzN9z8DdnB1aPAXMUuInQpItRayGlrCDULQ4z7LB2mtyA
zUzCu27Qy3cpiO+F7Z/rGcbZNQ4jQM9hZ7MFM/WnIXdnf7qmHvFsvw6kE5K1BMKyQhhmMPv+FDvb
5ECj0CYQqLNgrCAW6NZ7bQfzOxPvovrGvCq3Igqu32RtZ4McbIDiIpcnihqF9RCHboJcwLjWTtm+
D7Jbppgq1CIWrSqHHSOVZmIxg2CQtYD4aOb2zB/z/bRheWLzALU6/zKUrEha4Tq/+DA4LDHa2KHg
oEGF5KB6jTe/6H56reFUcQRPB4KvnG8YLjtVjroUhhJQ3zZka0a2W2W3l90RGeGgZBgjWo8OjBSG
mw/tp7icTyqpvMtW1i+p50XjW4PT1MGixtinqTk2ud8OZTCrIJSJbuXoXk78tDm2+YueGdv0Q12j
C9NcLmJG+dTKAzzUAVjqc5kIVlAQgjb798XhH5tSZhcRXBu6Y+bczKJeeOHaccjRxFOd9C0MqNv2
yHqUwEGxsaAkwRopRPf7dW/YblgG2Cz4+p9Mx7HpZ4Kgs9tNlmEYNv7xoVj4ZYIv8cVtb8xyRFmi
2x4h6H1ITvYDm0SVkRLq95etraI72J1RmdYUuMMhEooVcTKHoNexyfdoOFkYWQltt5UFQyWrCcbC
DIdDzSATTW1hBgqSE5ik602T2jslUu50c3gZMFdw2a3Vz3ZhjwOhuI/LJDEr4F5k79O6DDpK9/Pw
of6GX2ZQjH8b221LQiOc8JKQ9do+KWxfpVLpaiDHDPNK4NL64b8wxkFRV1YakWysoVIHCSOqvIue
0pdw1xCXtbyyRh5VEB2r0b4wqb71L2nlfMBIOUJRiqI7GUQyp9ggvcCzy5ul8U2G1WC2M6ZLkLuX
yAmbXR2pLrhW/iYiQFv91pVK6qpCquCKZX5L4l2voZei+HM6WQDDYr04KAKDsFFWFozY06kbfcO6
zmWBH+svEAsbXNJi2KS3MxWrZShIWUrooDQaXrFZn4ZzK2qRXAfXhTUOH8KMTCYh8AjViw3IJbYK
JLeBRkoQH8iVKMEVRQIHE1KrR0rbwtqIboDa2BtgyEqM3eVIEAU1hw15bUJCj+KjHfAI19JvuuhZ
W7RofA9hFIdWXDPOMu2m91mWZ/vyQ7GXod3k+KI1u4zg2mu8LM5XuYX2VmLCGHjMXKPwHIhVGqZr
iQoj6zeecyi8er00FNdWV3VYtxkiAxjvj1zk549WHihbDE0xYk3LVwSHoWCvXhPqhc1SatQuS+Bc
R67S6Zupfv2rWHjF3MXvDwmIgemMgJs7VjX4RxG16AhjgYMEh8jJTCZ4UGCCcngdvQ730dHRN+Mr
nawo/xZ8Qq8loIVH5ZDg6EnhkZPJroI+JwhCkUZwnIu2hUMFI6oNp2bfad9afpVXgSzHweWdWb9H
LMKNwwKCpmydhrCB5O5bKWt+nyhB0n+L5/i67HpfskJPcYgPXda/O48UDiAqoutzyCzXEKOM8/s5
bU7E/MuzghcTGQ2pjKnN1rDEtQIl9bSIP2WliNdpHR4YFRLIeqx31GV9PGO2VkXC2mG8rdDuRpJ7
+rShIinZ36QnZ0PcuVQmuPRlGQz10b1au1PAdBydYIba2rTJn9k8jOyKxvDXo/1slAvEfo4aPPrD
KBMp7duAyj8leS+IRJblvCsTQC/rvyXkIjHCXEdsZSUSL+ObZtzH1r7rPZkmATre0/YqVQ1PaU1/
mG/DD80OLkxzoVgbSRlpNUwnmFwZMHE3ZPgetpcdFIQIX5PDDFqMVkIsolQUOy261ow7qyfbehSk
LiI7XAKLipw6dZBV8wroH0xFtBkl/aA2e+r4lx1ah6dfG8bX5pyyT3IpgqHeuZHDxJXtx8sGfoPq
ZwvcpblOuyYD4S4SvdMQsLTI9rtNsWdcGuJ2epE77N8XkG5WZkJk5P7gSMAJT79hvuiyO6sbY8rQ
1TAtqF/wzP7y3GI8gOC2lKrHObpNus6vi+8jLhaX7awv28IQ5wn4K8phNJgng/0gmV87ufUbQ7ly
tHFDZXWjxZkaRGHhYj4CXJWNdLCaQhCFq5Cx+BvYvy9Wk2gptGskFu1648bS4zArIKQTza2KrHBo
WDhKU6syllSHBh08I8pDmwiaQRSGbu+AaeEKh37ZXHVKOsBIEyib2MswGltf9Q/0nxBl06yALFW7
lWW3s1wzuLyTIvc4SLSJVs79BMtyeR0CmeKnStSpKTLBQR8IceYhZ6hEix9JsptqJGiD4BlHYEPn
7u9jbiUIdtjoza/NcOiLg6WJRnzXE5nzLvF6SYaC6601s1DYtvvi0O6Ko4IxHxXPb5c3RfR56ewg
W4Q2hNA6s6RIKfRTF7CZWCkwguzIRHjF0tYC0NA5CLRtI8tUlmiSBIVJPH+UdEfrIFYfBF6JNokD
jZoYLShZGWg817HfPmrQTU5rDGN7M7ghmFqzhP5t0XVnFXQXu8b+qsVa6qaWV7qDXSNyCc0z9PWJ
Bn3WM6aFCQ4jGilTJfAWseeHfK9sQNUAHn0/8Yq9kmPUY7qybkWXRdFacoiha2RK+5bFYvncjLsh
1NwKSHt5x0SRwYGDOlqD2rMNi4unbCgOfZYGkTZ2LkiRHy+bEoY8hxKTFs2z2sOW9kC/WpBYxFyb
5iV7DLjjyUEXCksIfOOns+bSqPrIQdQXxbYLZC+6n/3Sn3ffW9emPmLy31ud6OVIsG8Glzrp4FNL
EgaGhnMKh908fJn1l8tLKfKMA4+QmgoNWYHMqMctCIA8eSpPZZpuu7wVHMHrfQjnyOcHtiKLZlXM
0vb+E1tE8APeELz2ZZg3whCk4hlecSP5ouFAUbAYHJIMdlVBRQ9mnTj6kabWxpnlrV63PjSgvHac
XTsBLqf2XtZLPxvST4o9BZdXWXBkv1OcG8aOTCM+wCTbjclNmt5P6fOoSm6hCEob6/WaxSLz8GKQ
bs56mFJPerF9FRdOXR1j9sV+vLO2k599rrfCN1UBbvLd7maSJbKkwaqSbUZf+lRtxp1xrfvVz67z
MN4PuCaCyBWZ5PBmwAVNphZMzvWpsZ6ILmghFX0ZHMakVTLOyYiwoci/FYWg9/uogIhU3V2OjfXn
4fOO8S3s2tTkDmVHqqV69lYNksDeZ4xZLvedLd0ML6LrsyhG+KaqLG7ybsyxdPIW09tP0WGM3Pag
3sh77cBETY3PxUsuCc4HAZiZHNKMWWEXoY31rMLZM2TfiHVvEmIM+5X3ybEGMSpU5PV3JOoTgYZH
VKNcqdxMXrtvcEWb74cNkiFwF4jKfCzELhnjXMIYkyVXPap8qt60rqx8i8IJj0HNtjaKh7aEf0W2
vxwt61F59o/LvyALO5mOzN6eIuNuCD9N83zjTLpPJNG9ff3JwTyb4nCzmKzELHq2lM3htfILBp6i
3tGjEmQbUUyyr+nSUrLoWSReRVG0c21gKVmfX7PNtsOG6SJ8EKjOTnHwiJetFmLTaDr+l9M/3dj7
ClJzPbJKJgjbXIkEYddh6myQy72IpBHw9mEVc4xRmKiv1LXgXF3/sM4WOCBMyjiuK2ZBL/EGHrLa
KIG2jS4wI4o8Dg8RCe3QyFg5Ak6kiKD4+5O0h55sLge4YL34VxRdL1syOQiESSPXSmvtoNr5IST6
tWD828kwZLORsOnW0kSvMYisoItXyIKDWLArr1nJIqCdsFIThz0Sx/E9ONqpfWOb28tL9ZurxNkR
DgwqSbGLtoQjUXOsjtlu3oXH2fLQinbDLkkfrkqdQYF/OiFSUrcZhUnWAmwUKdg+BHEmwp3X02ux
cugIGxybfaJF2PlyXrvF2PqTLflo3PL7FpJ8sTPfpGoN7kM8GMa1kf5lgLwDCRNMSC1bV+MqyX0p
eUkq/0N7B6w20YQB6QXuc9IlaAcMDlpXp8PoT4G1QQdLoJ0G4jIcSr354bLB9Xj8ZY8v99Y9NK/a
GPYqs35RU/kZbVTuYIm4CH+ze2c7/J2FxqNqZLAjH8IDe6e20MjHFBgqz7z/O5e44zcGXUJFSpiy
i9lLJh//76ki/dPffGRnh7iPLB7HoaAprOh3+oHcM6ovJ4AOH4qyBzR8bnJPdF3/TUZ4NsmdvHE+
jmEzM8cgNhLtSkgFVbsqmA+TnweSLzp7RaHB/n3xwdlVmpEZdHue3Byd5CafbiSRwOA6qp894r4o
CQzGg808avp031ByU+J7vhwNv7nnnW1wJ600ZENlsXBIj8m9taHb6XMdDD7j9YzvPvTgap6NcYcu
oc2k5swYKPxS7etkP2VzJoCh31yYz0Y4jCimpLaiBjgEduscwrH0WnEZq5NyXXTQ0nEOZZD5YRB9
+7uV5Hss03Rum5LAuSzGjYRR+uMhsUK7CeOvqraitRTFu81hRgbZI9DNwp4C7hN6z1qAzR/RXt7Y
Gwik3wi/L0E08n2Xo5Xk6AGAPeuBqVZlAdhty5do3/7UAn2XbNB/8ucSqOgROseLzaGIrdcplIuw
lSk9VeFnp70n+d1fbhsHG9TRSylk83v6Kd7/q1GUPJWMlJCgA0UXjO+t54O/gtPmUCOZC9sM2Sxa
H99H9KpxZo/QQ46pIIFbbGneXw3OhjjscGKrB7Ey4MlEfZv11WARCVprTJSMymDYxR+aKV/sFQck
RqrQDIVLZLq0deno5/nkJtVe4JYoCDkEMfuqlyw2XGeBmfA5xJDquEu/Mb1a9VO8Y5JwoScwyb6j
dytp4cGPsesqisY51pBummMDlQb2cmRtskP42B6yPRPpGEQts+vn5sIY7x9Fa0BeIZGfcy/BsUm9
wgNvW7nT0LYoHfBhb6gAuFYPsoVJDi+dLlGow95ciPPQVU8huRlFE0frp8zZBv94VNK8jGx2UQ1P
kuMibTs5QbfJEzy7ZT5atgV7tvqVLcxx0KiGehnOA8w1VupBSugGuqYbqrdeHqrfL4cHW50L0cG/
I8V6kaQ2K3KzKzj6j3EFV4J6+6FsY+ER+9wX2Qb4x0hSMEaRRpK/KJ0cjDOY3y1VcDkSxILOgWGE
EXkJ1JLYp3SHdo1CO0b95vKCiUKc5/OzoEtuDTpsjFJv3s9xdl91U3WisWK51jx8SqH6datkLerb
WfnUa1GLh/z4Lk7KOpgsHZIHEfl5+W8SbSIHlnmGwZ1Cwp/UNgpITxu3jI+Ddq9JvoT2Cytv3ER0
tIlClEOVctCMMWL1ywTF3yZ6iCXqjkiP50q03qogQjlIyZ1cM+IUzg0H8my8PvuoCgTamfaG4wv1
H1kkXvogODgpOqclBQuhfpN9VQMFg5rz3bCxXdbSGW1E3FHrD/vnL4N/ZSqLUW9Iii8DYzuYLMv9
6VkNcj/01cfiOPi1O2Byp3sRSVgIvhT+lckxi6bS2RNQDyZZkl33g+pLmiI4xgWBabC9XXz2bdX1
uoTRTMxrJP8r8LFTTtQ/IPom+UcmLYsU0rLGWPUOordQZffR7xse0bq1GXSo+yY+vRLKYK2e5Yud
48BGp3JbpOQ1UqKdsSvu0thFNnvf+MORTaRA0Fi0awoL9gvRyb8pVQmN6ozhqPIQfhl93StMd8Oi
BvdTLzlqsYf/mHaHOPUTRQwHMh015o7VHD27vteN6wRKOKXgW39nAqKUUOswQVqr6orJC57Mmqyi
mbqpoW0OpdVCcUdT9lI81F2Gy3cb99YMX23s2nrIwhZm6mKTtpE7a6JGEO1d4HMmuBPc6aDQV4F3
04spGWLXUM3uzqLqbKKEMMXWTuptxXGbqlS/DHWS5W4zjcoPxUkwAGajtPs1mky1wzFmgV16VDR7
E0+W6Sa2/iWxiV+CicajcYTuKSuqIDJgIfZAejfdSbPTo3tGV5XHfgiZ4MlgGcFU21SDyGKZHqwq
hxC1moN5bayLnGAR8Fjq5rINyWC8MZSgjVfS1tPNKHIjzaGZH49a/9NuLPXx8j68f5LiVon7gkgo
qZXRYCNo7ZoGSBSrTbGNdL91q5/KQQeRIuPAHD8LzL6DeM4sC8MFKo1USyTVgNkmYM+W3TY6ZP9H
2nXt2I3s2i8SoKzSq8JOnXPbL4LDWDlnff1d1T4zLVfLm3c8c4Dz0sCmWSJXsRgWr6qL6VRcl7sw
dSkm949PekGg4DqyNihMKmENvekVR8D7Lt2HT9gMMlVuD4J+3ks4H4bEofZBfwxcBcnCNd30cplH
KVQtGxwvJ18P99mFtucs2+GOGiGhHEu4qos+M8pSRq2jqW5k/T6nFvIS+CB2ay9DswR5BW1i2ZXx
5kzM6yYm+t35ifyCsL+emNirHdpzN0UqZNTpwRzuxuK6L0EkOmS+ls/ef7PEtyUEK0tUWBsGFgc8
+RQfSsPrDuHl5KKc6GR3zdV46Cjoo1xOFW5k0HrpEeMG0Xnpdczcn9TrqZvbTnzkOQNzR09fE99N
FaL/RWa5GeQQGtrXVYKXb3iRDs/nz5KSIWDJ1NloMzZge3GVOCG2XzSd02f/tolQMA4BOdoMjc01
2j3dXj0N1p29HIvq6bwe5BcSwIJhfTtY1rlN7LGqWz81qGenV+wxhmWU4OwYnkaHenB+TOALigk4
IRsja5sMQtM6P1ZSsWNm4mnZuMPY410724+W1Hrl0t5NfexiHfufXPxYuA5yONNCbU8IutH1Xiuz
VWE7Yfiq4zaM9cjRotgljpYb9wfffhcjXvxSpeHZUsFGBvCUo40RUZN5q+ztfeb/ATUPP9KVMCEE
6McSBII9hE2Dus+k7q6TMs+so+N/VErw6CGv5qxO8Omiy+o4X4endlc9c9J1dOJ5VPMDN75zJyh4
8pwvqhXyavZcXavtZ1NFXzWaLsg9qZvevDo8wZtjKU/DKK4b15Ju8kZ3mBGDRJOqbm/eVyspgjvP
k73oSo2ja3PL0VB2rmWKxPFjmlswA8GdZQM8POkMTQxn2SHhdxgOnYOhnCMvjmUu1T24eX2tVBIc
2ZhLBVu1Ia7D9Ka1XOtl7+QJGsOlKyUiF39+eI4IygkX/lRkS5bKkFZ967B+Qke+L/Gql4ztgsPg
89080pue7VdGtmduRnErTQXMKFJA1dxD9oRjLbz6qbZ8/uBLP4Ebxc1faoq5gbBJMTLoIjmOMNje
uAz9raVtOLOc7Ap9/JPXybteYkywDHFXJSP/gu0DHuVhT5A0EN9MjACkihUMe38aN9HuDeswdC9Y
jOL02tMcnEgO5u0AdKWNABiR3Ji9ouPQqtfZ5eWJfC8f7avZ61zs8yIAnvpCImrkVtLVJoRJzaGP
n5Nwp0kU3BKYoQqYUTJdb9UZMn4OYmS7rDxgKxrWN0/7Zo9+BYNk1CUPUcCQadCrWVrwyUY3uJOR
HbJzR70d0GPZ7QNkHT3iSvlQMvjVrVUBRPSgm4yCQUeeFOZjDPYVH2OQncKlBhmoTyYgSCVbodkP
EGU3hzH9WrJDPt8T6hDXvkjkwXRmsCnA8S2hx3tj+awijPCzseepbioZRWgkcnrEEU92I8rAMIvt
zpF9MPDw0xcqV8Lh7cxNrAnhRdslQW5iUwVSa/zdPBwUPOq6P+id47agIxfDNAUHJaa7bT2Xy3nm
oZkbXw+Do6EDPnf7T50f32KVkp/8Rb0it69MpjFbl1VMsoqkp1GuJH0FgmVM3PGtGMVN7i65Y10t
yGyh9WJv/OsJLq7jSqCAGyycdAlsu7ijgy9G9yNRrtj07U+McCVDwA1tLMyq7t58ePQlp3WnQ3PQ
HXtfYFsExcK3CVIrYQJgZPO0JBM/wca+0cPvekq0SZOfSECISevLVJdwYvpe9vnlm+/1yukcrPvh
LmU56Vfi/Dbd6j03+IaRq6eypahhk4SI1YwH5VX1jYvQR/3+0GYuWph3BejQ4s4JXwipm0i4kipc
X6NZdL32lj/p1Sdmo1hrTU4zNxhjkHOk1bDdSwucIYqf9KC/1GxyNH4Tu1ZfUsBHMORaC+NfkmcI
wAMtA/iVzzOKdNFJt5yGij6275qVQCGsCgJmSoYBgfNd6/MLO/L02zj+31oTMqF9Xj80xAPmVp+1
wszumL3BGJYDRkhkS9fqg7VXXB4fqPfE56SkCaBpdWVhgBAEsdWuuVT9BeNlWHZ+2Tj/n65JwklM
cXtfNmFK3+AR6ujKrvqcg3kTbcc3A2IFPqVHugilnWCsVZPK3axCXuvrJ8XDSMGtcv2zpZrdUzT/
5yHGFEl20iaL24IBAeb6OVcujZTIw5GnJwCmnElRM3LLH089Z009sKN5bLG4QNqrh8y1vxO2QSkk
YOaoqUGU8rjb6t76n0I/vpouMECUeT9RLXBjAl42Q/F/fM2UBRS1plYrGoWjaHLordte+suyrlvU
C8zyJgqo0e9NBF1JE6AkmIYmkPmBBt1lIT/asUtyf20GJcwCgSj+Y7Y4Y6L04NC167fAMUYHY3cw
9ryhn+om+A1IvcvhnrBCDRs8Zli8/r8AlY/NKBPKbnzzEtbK34YpkfbbtEVbVmSs7bZNrHkXPAsb
2ew+0oYGLD/mKfmWeIiAdlgAsfiqE/nsnhpf27JFW1VMZlt4O5niHHGC4X02mwXS9uZFGp2YTowP
bxne+veF86sM2SqromzcvJYusGb2KpbqXdPbN2OfXMRR748Tyfq5ZX62Yb/FkAp2TAkXy4KFbnqg
QmZ2rEF5iAa8aCfNXjKDz6rbR7hW9/JX26MSIpupzZVcce3U0BhTkphwsmHH189ixGpfH9W31YtU
HPmxDo1Aci1LuF+kLEvnQIGOPBeHIOWFHZV96HfA/fbYPhRX8r+mlhEkCl+y1lmsy1y7GkkJEFjL
7MpMn85DI/HlxHjcYn2tygNklNW3fLwby7vIIJBw28PAlooFmaqh4WL81aNjPZiSmL3dXaOP1Q1e
6Y4YYXTQ74eAMnrKqeuFw7n4foIv/yNQQMOlSk0ljgEho4WuAU6yl+xyNxhc89h/sq+sPd9xbn8n
F7ZuXdJruYIb6FpudRHPB8r7zlNzj/cso+/1Us52fAaA3FLxscGEW8i7ouKkYZBZqdxabyfLB8+T
3YSMAZaD527thY9IIWDRYHiD7ldq2cu2560kC97AMNBj57gOEP/w1pbCC44oYvg8ViebMTgCn/mc
HwYNS9BmFwk+J7qJ7+KDdkg85inXSvPWt2N9IismlEDhSmDaEjD9/VgRbH2SJSdGPRfjohfWJ0xV
n/fCbXBZHSe/NFaXnjUnJrZZ4TiXB/ZZe5XQ5ZKg6yN/TUs8I3mPNtWctHWd4wZSVRt0MUwxBR07
3SyijOfTkmN4seC9yt8d8gWVMdnWbCVH0EwejKmYbMjJjuoP1bUv6qvoBi2JjhVgbwLqkdhXSmH1
JqitZPK/r06z7ewpwngbEk/1ET0OQ35RUevVKRFCRCmPc6JEPI1Wq/tGO5TsOFp3541iM1BYaSHA
plJkTA95tTq3l0sDxGVFExCxwmawtbYCASmnKEySQYMarV889ntcaXcLGl8TJ/aQi/HOK0TagoCP
coyNCQ2Xll1iZdtF9lDJznIdXzKHR5JzieXgZIiw6csgTMP0MMjHQUT3qy3I0qSWto00HX+oodnc
jUNcA8u+w4qVZq+W5HaGzctnJVC4tS0tGgttRjxZjl/C5LlRH6+bMHaIo9y8alZSBPdNsJ57Kdqe
J2mw/lDxsl0MhgcglHyZnAK/+3Re3rYtvp+i4MXqrBhz3kBcW7VOYmCRbf56XsLGsSElyFRZt/n/
i72SWqT23SjrUGi6yZTbmIGRsHwYImoGZ0OTX+QI9pCkbdJrg8G9ijl5ZBwX+9+v/tVlXMwItE0G
emlLDIex1bzFAwa6zGhZ5Hz0s+RUF7oT3PCyWXLXHiYqabeBR2uRYiQsJ5Yl9R1EhrNTHdEi4SFt
VTkWchI6MmipB7rAe+pm3hSqY8eJDMoXVbWEs+wTeZYCY0QqMrhq2eVURM7UE++zjXsKp/kuQ3An
qbCTkaUTN3ROu8SOxt4+gfP+cN78tpDwFzmCQ1ljaCZ1DTm89mO69T7y4qvK52WY8SA9EtI2rX2l
leBPo20M2KWIk+OVY9uJXOUiKN1oZ7vG3tonB/1iAB3Xgar+UB+M/319MTZ5XZsdxPZYaNamt1n9
LbWID7YV7v9yksLVuMS2rtYDhKj76FHZGbv4NPApkYjzwaAuSCXEKQsR7sl8SUOrid8shI9Wpnvt
LTFBMQ3wq1CIQnX0rr7taTZkxGq/nl2mIskfGTOi0Kl2WVz7afa5mC5D3TWW18qmpqQ2P9W7uA+l
ptSebG2AOMbD97ZwuuCl76mX0sbtuFZKvB3rIphje4KU1h/9CHseGEpBLtabnqY9MGNvfD9v+JRW
gjfPtaWjWrPANsLBWyovt2Zn0v994PSLUoIrN3oaz+AcQFbAKI5jE/mBRHUobN4iq68j+K+c2FVi
KRBRLzeNeYr+PYcMv0JWAgRPna1ETqMRAoKnweNtYoGne9gh6/DqerGnqutbnWmQZ4A3CT1aDLv/
frXuplcxR7ZoQIbTtLMxs+7lfwW75jAdrJ/8bIozX+RUZmAjinmXaiOv+KtU1mhdsGgqz9/wzEDs
h1fFYcRSk2qfucbjedvberP+Ik24rnJwHcw6l1ZkbnQL5msfw0R4kuwN1CMouNgKdn+RJpi6rQwW
slOQllyyU+u2tcNXWnQn6Sr9jnr7wTjWf5Aw+kWkYPhthX4nJYbIaDzFMyofI3bLEs7F0fQjDP7P
UPDJBMs3C3NumwEy5mlyC/sujZ6xTAVxoZNYz8QH20T2v40SsgQnaGGQqLNAloFN78Epwq1shU7w
iDzfdXrMH0NXP6AJKXGSfbf711NQbx74rqhwjWkhM6PQUnjNQPKtvHmwp9bNh9hPRp1gAKX0FG4w
ObPAwh1DlAl2KL4jqfha9Du1us6nhzYAIrcPxMlu4/67csK7T4tVOe1KnKzWO9Hj5GGs7AFNtdIz
fxbFihPvqNCD9D4BYTRMYwxTByUNbMrTXcUJT8XhZ3WXym1sB3PvhiM2g9bKZE19BvWUBz6JW+2i
neVPhjP5HRZQUTmO7cvgn8N803wVVc2Ie4clhzQ7Lpy2fg2pkIoSIECJpsxFmFkQ0NXg3taLfWjL
RCaAEiFAB0Z3hsisIaLJ+pNssKOtUXxhmzGvYSvYn45bRhMLSCPDePQQ4Yki90/z4rTt4LS9n1E7
araSokDBdznCaY31NEaLDFUsPEd23dFAvhBNVbY/WdiwxhzNRaH9MF7EINY/nver7fDmXbRwikqi
jFne4xatg9vR8AI03xXS/XkZv3GkdyECAg9tgdXRJvTjL5UCl2Y7Ipk+eqonH1jrnJf21pL4Ee/f
pQkYnCpFP1spvprx8zRztKi1brlPQLd8MTiDy7PpCEmegmvV+3+V2rdN8/1fIABx2mWG2QbQlwOH
ihg1PoHmKQtQphv8eid9CnG7/ln4/S5UgOQhnlQWcyMKJdtXAslRVAvIn3nnj5fSTcDhREoNSwlg
MCXmofT9OBJXKPX7AuhOk5loS4nfVxc/Gj8HmIg7r8B2OPDPOYksRJbVg3irhYCk2xfdMUsLN7aP
Uv3aWURvK6GKmGwo7UyVc65K0h6KAJxRMZUa+s218a6MgBxlZAbFwt03uyyf+Ypf/RZ1YDe9lZGA
D/zzJ0fAoSVghbXUUYn1nHDjFhHvyDSgYY2dneZBbacf52VRZ8f/vrqhmjbEnrMYTqyY96N9Kv+k
ZwylSLyNdZ4jtDRBQFcmlpbzyDNODsrrcslhqTuoj2wCnb7s6RdkvmYzgllJFHBJHtI+iEwZebzG
GV7NU30KjvL3xg8eJn88VmTr5zbsrgQKMFRWWiBLDZ6uPJEM43ADz/At8HkWe4qW/S0++QC6K1kC
+owjaODyFMqhOIN6V7pPL6U9Dtcje7SoYxQAyOyXbGpTRGUYImxKpA7RySSDXharSGeEgjxfY30/
b4ybl+RKOQGT5nBpFYPnAPr5RlUu9PzTor2cF7Fp7+8iRE6PpqtsM+ThrWy+BPKya9qMuOm3sWIl
QnhMVuGUyLGET9T65Zf4gpPYxC7vHfQ5+wqjOCE30WIlToAm9GzIsl1D3KiisbTqsMjSb/SXaHo6
f3KkXgIspXU1NWjl40/y/Dr3J0y0tKCtVZ3UK1yy7slP6YyhfyD1KIfIymJIyy5/Tgh3pxLrN/jK
R+oBQpid2OwcSuU8dBos3a4eCzCKG/O+M4koejv3ufpMAkgUS6lUSgZ94uepf6Or5ShR+exheE5Q
b6KyDJShC0CxVIOMphQoFc+fpS52RoqDirI7AR/GiGGBaQABhRkdM5b6qXrZ9D/qzCACie2wfXV0
AizoHVtqiz+Cx9O8L3qXMyCM6D2uE6fy528GhpwdPlc1gmSFkE2colh76kwtxnYHfDXN/tKxl2Em
3vfbuaB33URGjiEoiziSodsw7cwGa5GxVAlNGvpjMnrWHR/NpX2LsPcP/BxLHLDpzZGt1JmG26LA
pjeSo4+4Pz6wc1SxDG5NaAayA1/281MwOsMhaXbanb0vQdGsUBsduMWdgQyR/V0KikFRVFwfep06
hnE1gRMhQEOlFh9NbXLCiaq1UgfJ/74KnvR6UPoyxGXSjk9h8H00/YUaTKcMUIANdQhSS+GXSW3k
J5Utx6ggb3pKDQEq7Gwo+yLjNhh6PzkA7XtUCPsaK48mn7dJ29hS7FCVY0qsACB2rSpTn0Bsg6FF
ZbxlUet20g/i1qLMUAAPS41AppFDyrTTUL0LT9ENQ8L8ZyXIulUSAjEIrcTGqxrLQZtIxwerphGg
y+60RXPQEE7U0igxQpAxZVIaZRwTE5btQmV0Gm7zXUFos539f8cnscMqNsysYiPUaUBUhGYCz1LA
oV17TMHVj8Fxz7wPv5JDl6RYIdZgSS4bEQ9zm9dllx7iu8hTj9GPDvxPDUoc+QWdhiQ8zeR/Xzmz
gVGxdGIQmQVfxvA41f8RLUz+SVcClKBoJYMfZcT2meZreu/IoEUg7J0yDAEwshzsOSBYRE7kRv1R
7cLP3UF6Buk/n5fBI/JzgUHFmCoSUUIFBKlnfZEGjvWjsUvDU1JexBMRQFEiBLSQO3nKlBl6seJa
Gv6SpZNOLb2kRAhQMcxytARcC126Hce7obwutS/nPw8hQkyKoPYYRmYILYL5JkcLELjTdOn1vAx+
2GeuQTEdkreaqiVcRjG81Oqpae6X4Ig4A1mEyD0vivAZcQ8fuiJSJVcgKqofg/nVNInmFer3BRjQ
6qm2Gn77LdVVL903+eH8v5/6HILPS1ptjKOEiKEz+ZqWRX1cyGVJVIhn8X/Eyu9BIanp3QIlUMp8
bu8T8E9Md9r1qGDCJHAy0JrG+v68XqRMAQVCa0FiloNZdIkG+G/9s70Lfet6uZdvtNPyrB6orAv/
wXNGJyCAVo2GnLf8XW1VjiHf6+r1PKBRxugJk6OyLZYABFXRKdkYQLXutUIDVRQ5+QgefBmN1PNF
kfj/8SQFUKjU0ZrsAuJqlBpRen610UGFTTGaM2d40qs70DiRjzfqySPSMi99leWocKLudyW7uqs1
++FgXKmJk6KRL71tHP3QPRVPau5o1Bp6widEhmZTWzo9MuATNghjpUMNoiyJaC4h3FokZY6KTF9U
7tZ9+YWBYbEhfp+yEZGCWR/6ptW4gAz8Z0hcRfhiGjr+8ZwCFS0BIoTpMwFEFrUMtDCBMDvqvTp6
HdHfny8vpUmEfNzSzriYyMKsN3qszga/nrDKp8VICyf0Ug9U4oDK8zABO+bKriarfJMTHjAG91J8
ta7qS9WbD0qBVXbnHYwyNwE4ykmuFZM/PibroAf32Barki0zKnFyAmTwNSP6rOELNa/B1c9sknoE
0KsoT9GBJGUPAmJEU8+6NoJGWV0y157TxLUmM3DTpLadQZIorOeX4Bm7EBs8FbiSUfMXDueJ0HZ8
wgrUfrrH65nmAV30VL5si9lundO3hcdHpChpOHP3QoZd/7l47Fa9zS7UyoleOhDx813xSbkjsZ8A
Dpt/6NVVOgSY5TVVqNr6oDC75vtQp9xpGsfaa750TIY/Q39kNWWTN32IzU9tYYVDz3takmN8yHbS
deo2IR9PcjUknOxb7Wg+nfeH37jf3yIVsfNparGya55R/al9tudzQqnb5c6E8vRb+pjqV9v2v3dx
wrdMMVwiVTyHUbLrrrpBadNRZyJ25z780ULfZQifbSkaFsoVVLLnh07TnGS6d0L5sgdL6388PCFg
1OtMG/MK2vCdT+Cb86Ob5jB+4w39/Yv9eF4adXQC8JdjwhuQodbQXBVZu7PG3C3C7+eF/CZx/H54
/F+xsvlWswpJjbgUdMJVtwUm1oaDdj+gO63cNaVLRXLbPvYuT4D/Efu5UokfYdQ8Sv1z0X3+jwoJ
iN+CN1vKeftU5yk7DP3ttOtgB7Kvt204mftnaaZ3fQTwD2bW9znPsObVRaN86fKHwv6LUIk6MwHy
kzy0fnaEFa/xMxix/OlCQ1/JF2Vv3P3025Z6clM4IXYyaaM6at3IjxG0dpyOYziwS04t0u3BgHQ8
ryFh6m8B18oIS5ZEpd3BKAblEvy5gfysUDNAlAgBJFK048o1DzvM5GHqMDc1YRvUj/Nq/Cav9I8x
vDnbSo+A8/TkPfTovOaSZWivr/fdhXI9nfgWrRJTZ2jUMojD+000/y5VAArJzCzF4hgbSTveqoJl
AhdvvWfe4OiqC4bfDiPlvLRFjZRT6PF2ICuFRyOUDJljVI027rfxa88CdkwuuGB32RW1b4X6iAJ4
TCyWpLmApnX3ZNUoDbZ7ZCMolN+OeN7PU0AQc1LqPGUwlflOPvHOfqye8ju0QC8+D/ApVyOurzd6
7tUZGsXYosUP4sL6slQuW+UYJ5Mbl695QQUcBJCIXLdJWuWyxdsT+/q5AoSMGrW7mZAg8tlhlgrj
ibz5uM6u2+Vaye/Puxj1+0I8oaqFblj897Mgc/L6taf2fhImJjLZ1UbZ6cGCrxHLBzVfHDt/YB3F
mkFpIcQRDD9cqdxjp/rO7p7thNiowy+EMxGRyuWvTKqbartif7+x/sUOTA6a5+Tww1zJyTW1aLIG
h6Xv82vV54vnpGe+PJtH6BM1XUvdSarg/kHJ1KXj7t95g8erBeHn6jC44yWujHuKRI76RgIK5I1c
6HoF3fIy9dIeG7NaRuQfqftCFYKHyJzCQA4gw3poGi+9LxCudBfZBWjXQBZg/1Cd5ori2KEMXAgm
gqRb7IK/8+fCn+yLxHLjaHfeSQkRH0aI8owFCX9HVctDXjwxNIguX8+L2E5BWiqzVIMxmYkbiPpQ
6TRpCZC7vcFWZRMLAqNdnzh4PsVHHhM1+/pF/RPwWckUPle+FDLLZMi02acw9gNqxGHT5Czb0nVD
A4uTmFpX58DSwgi/P3WuVL4sNVVv2/wwKwHcn1f+aib9omoyeoQsCxyTRn+vqL3Tlsvh/MehxAjw
VtVGZ9QjxGANeg8lpnKfV41zXsg2GqyUEUBubup8mFt+Wii95uDryRM/v+S8y+OhvBhlIizYvKZX
4rjSq7PDwtpFLgMoJc3yKbOVvcoGtzFaxW1VjGsq4LYmFKTMQYC7UZekpZj5Me61HUhOr7qvRnkK
98aer40xa1h4MRJabvsVM03F1Jmma2/JmZWaPcslc6ljUAmWV6Yxfx36+FYKVcdurSspYk6VNQc5
6Py2t+8tLKa2MuWEBiDXsBeq1r2p/+qfIiBwpdR6JcVJ6y5pUO2nEDtYlqCzqGwuP8YPl9hKjODV
mq0ZRqxD47ckjBfeLcd6H1/1n8xLftKJzxiGtCiaru3QGRwYjOGUFVmkY1JltqSmiaYEQ7L2wy3D
QoAQezKaXHeqttvLk30JSpf7OcqcUR6dIm4yN9fYj/NGtmnVq3+FgAhDOak5p0B02/kYKHulvzXQ
0j7Bb8fv5yXxY/xwzCtJAigENaoqSg9967ZzFPNz38tOHe3N+hhU3hRZhCFvYtBKHDeulR2PfZ1U
cQ7FuuJTZWL9Y/qkSdSj8i1gPqeUAApR1udq2UGK2ZtXKXZpBqM31eauN7Dnctc0KIq39k63Eq/D
0plWvurC6KW3WOLU7Skwip0Upxdq0bqyEfrnz5s6AAE92mrQptCW8OBdDto8O1F9XdArFbl9fDwA
zNXoSGCCW1WIJppgwV4r1eQYhVVvfnlVfNVveg/FsgO71x7Pq7T90rX/kSYmJVIzYJ2dQpr2oOw+
f8WGIqzuyl3DV79ZJ94pGnqUzE0QWokUHhzSIFcLZtf5nb+fm9EL6twjtCLO8O2iW5lqmk2492WI
GF3lbe9SkDjBrvX4yqXwQSHGGTaBB3lfzZQ1i1n471fPWKzaMEoUvjnpKeduwrZIdhtjCyxab14y
l0rnb9nhWpwAr405Y/dQjVssCB9baZ82d8ZMFRU3Y4G1EMEM+9i2DZZAp25n3/DNnpafXi7IonNO
TLJ5mEOVaPQraWL5tLTCPrNsUHmEP7Qb/WTvpkOVgHbFKS85wVf7kn79AxNZSxSsEDvEozxVYCI8
8WxiCiqTnfmGlyXmQ/6VZKilFBRuhSwGf+A84ZtllyMWZxyUA4czu3Vqz757qxOQW2u2nGCtoXA9
GIu9ZGULDRvsMOfLx4aL4mCCxg8+sKOI2racei2M/33lcaYMuvrQgDCrBuE0yo5mQG112XzbrWUI
VwPipmYOcpgktss/SDcq5sdA14Ryi+5kNbKBHXjdqYFQyrfF4uo0pX1Ra2+nyH072xmJa9ynx+Je
BbOSeU9uTCC8mwlgklVaAUIgCDSm3TTslOWT3P913vi34rP1QQoAMuppKkcajBHdRnrzWS7vlvAH
2d1LHp0AIXlSyQbKf7wQgnVaLpLsB+uJl+Le7pUdlbUltBLLqonZRIoKIi+XmaXD4ms2TY4JllZm
UY++rRBvdX5iOVUJQmzhBuMa5sn9PLnO6+u2+6Ra30eFTNAQuCEWULUUpbh24mfYO+iamR1tx0c2
w300+yVIAektUNRnE3kkExkVzYWLXG50kNYryKBgSNN87L3JZxfJHUX6Qhi8LUCHHCltNL8hcfkM
Eiel/JaZxA1NieB/X6FTH9lJ3VpQSWNPubrLk6cx3p33KerCtIXo0GaVbuotzI+X/fj2hwCsQ+GR
F/1sj2IdIuDWFkBiTgZVM/iZmabbjJfYN0hoQ9mdABF2VxWTVgJrTZD7N7dva98966q95EvwpCMV
0mw9ZdYeJUCFBB6TAvSXuB7Zl1b6azYvyhgNVInmDOFL3D8T2vHL/ffhBhNL9sqS6IM94vjgUu7i
Re5yUI/zG7MntSbh/JdishBntG1VhowHaxbbj1HnMPVPCgTvZ8dE/nJLX6ZZGfm1qKJe9aqp1JrM
897DZCGQwPalyi4CnFZhfWVF72TSpdUz5/w3oYQIKDC14HOJI5tXCW4UacIj82vKHs/LOH9DMJGE
xBhMJU1yKKJjieYSf0LPjJN3L1r+5bwc6psLUDDovdXm3Lyi5UKJXmyN+iLcHc7Zr+D+qrFkAxaN
cgKr68hKj0v0JNnHrsbKqkR3+qXxzZxoZttMY63NTEAEzC6AwC2GmVWv7C482Duka9HjP4HmjL3+
f3oqKYsQMKGyFTa1/BTr/ilPr6v+qe+Jqg5x1zHx+WsxOWmDHjLmk/1NR7mlOvRYIl0fDUxKhDuS
wpLQSSzLB+hpiyZwnLnqlfXQPvNNXPWTrDkBUrouL4Yin9C/UM+r8/EKE5/DBlahIwMJLcPguW6+
GQOCIpTNzf5CCy3Cjwnbfzvx1VVbdE1TGSk0tNnT1D9Jf1JwXZnhm5mufh/zwE0Sd/h9xTr07LIp
qAG/7WeTZtmmhn2/ijhcquNlGILJCnfDiYHS3eELTDgnh2I6nBPjz6Kfd3ECVpiTqtTWjHn+Sfum
mrdz9BRXx/NwtA177yIEtEixLVieLWhkZse4zd182pUB9CHrB9vW/S5IgIgqHILC5qQLvOHV5ESI
n7qDfjR8Yz97pddc5bJDPeS37e1dpoASUgGCoMiAzFLBls8Xff6TnLmCxM7/7EGcKB1jvQtzhSuV
dM6k7RT14fznITQQJ0rjZR5rk/NuNO3VNF122bfzv/+byPRdA27xK5cZl96OOx0Cer68WUN2Knmx
n1qvPabIBNhE7yBhBOIYadDmeZTnkNZmP2oMIbatMyZUmZdwUnFytNaGEfkbCHlbmMxJodRb9Wg6
2TWnLacaxqkvxFVeHaDBmjBpwK3sRkHudczcD2rwH2HHEHCg1GVLVwbgQHL8H2kp9rgd8iNnm4+u
RmpOejuCeLcJARPY1LGh4hy9dnOUqv0QyW5rXNvZX3176OLXuSNeYJstyGs3ErGhjVKt4LwlwYDt
bm9X7UvmBA+xK2G5jw3mIf6uaKljpaxRgAd5mdM0UCG29esvmndUDtWL+X26m7FBeXbwv8r/j4gu
DpSmemqHNW+eTcEiUU3OxC7HiHKA7feZpaIZC4tHDPGalbvciu0GCVN5Xxw1vnztqTvE7oJ17MUp
jBzKq3+TfHsXyH1k7QOm1gfVgoO0ejD4WTvlgh1jd+wd5SR7fNPPckvnhbcd712o4HhjpvztFPaN
0l+bZOaeEiB4nYFUWzPy8scU+pxrGduE9vr3xnB07H/iLTcYo14oV6C+neB7ca7mTAlwlObn7Mgn
Q6Ld+KlDQ6O6S3z7E9UN95vI/f0UBdebmzgYpYon15/1H4pnXEyHcI9+uEfjB98qEfil/0c3zrtE
wev6+W8NZwtLmn6uscDbN7sY/PIW88CEvG0n/0ec2CIX6n1rTRZ38tzXjKs43LcmBSTbN867DOEd
r8ZSsPT8+WPqFyPzm/jWmhqniytHU+5CKXLD5B5S0W4bMY84Tko/4QLXy1Irypk7+ykLHI6dyUtX
ue3ruOMbpIGp953kDGQNaDtwfNeZG/LK58emy5LExrk2XnCn7FR/3BcP+b41ULpQ3PGof0XhWTr+
Se8yljj9jW1ir50qTaCm1/nnLH+kyNZZR2X6dP5ICb8X18PWTNOMTMaJWubnsT20IfH7FFyKjXWy
NcWKUnABYNvFzjwLzIXmp+grmnZylNHAvIKp+GZ0zqvFPfljXuD95ARkqQutQcYYUrPgqmj3cnAa
kwu1PlrZSV86QhhllQKsWFNXZ5kE7MRzzKnyxss75CNez2tECRGQREr1cdIHCNG6g6WfmtLXbapd
hXBtsbnOZpKSBS1OrfXzL9y70PUW/bCueOo23LU25c4E/otM3Ys8aaMcQV4VenXjFJhU4jPGse6p
YF/8wnbFFUnPTBi8JkCIPSStMfBnpvKA8PWItkiPHWWsvaovZQ+N5Xuq2fM3qZV/bFFcxlZlipJN
PH3TnxYwxyugPkN3l89LyImPQp173lAIrBJp6yppiRIphji7Nw5VieiLYXG7Bqu0UuIDEjap8b+v
YFEbsZ8hSvH9wuVoY/8NYgSmPJ1X5zePtvfjEyKTBdXUSq4hZDypJ358xnV6OfjoU0NeikpSU4cn
4MbMrGZu+WtgDrEErUGmw37RjdbpSuJxSKolgIYkoVm2iaFWwwd9tQO40CunsJD9ynOX9xka2n/8
WgKCBP9H2nUtx80zyydiFQMYcEty80qygmXZNyxHBjBn8ulPY12/RcH04pS+6y2xNcBgMAB6eoxM
T2pOzhjZg6F9dJKHWfkhmSzJihZF6nplbpy2g1UVdFw1PzvGP/UDcTVvOhdYW63sTkK2vYhUN2Xu
2GjzG71mwx/C2Sk7RlChAmGi/kXRdAKydQ/49bqZ3Auu7C5EiCFBQG1V55SQIvZo8aWCiarijda2
KD9dR5Laxwd8scTqOjCt6OL9k0eO09fiWHmcRBii2Y+RHnnO859PG6KCHbpi6o6aw74gf+jiTS4r
/F0dP021LAeNN3V0sn5rVFjiHlZX8BQU6b49BK5S3pL+iSoPTShLBFbD/QKK/74YvzxIOwgzAspS
mMfqmzKMJc6wGgQXCEIQNLNQScMc7zXB9KVM7sosRKn0T4kb8BH5y+MWIEIQZFaEPo46zPhNJC1+
oqHn4HIhV06ZMQZXypBdjYQLRCEStrEZtWgDhNief7OsU1I+WjgXGrIHHNnoCWGwZnSGhDZgMvRs
JnnmlsUmtOr3hL6FMULoq51smisKFKf7aAU/I/UurnbXp0hiiEi6ACOusBNckHl9ea/XX/Lylvb7
6xDrmcSrGSLdogimuUH9DS9S4XLzbFPtym8UAuCN7kJubxfL3kskq0ckXZAoZzlrAJjpN079UraS
2xvZoAmBwIG67qTwQZty3nGuz3e9rI+rJNaIpIq80pIi4dz6KvtgpjdpdBc0993wLG0iIVkwlNu6
iDQzDfrRTAFE6ZOmpm6YPRHHy5RCctqQzYkQCsbGnHs0uME1/Oj244Pe/5B4mWxShJU/GHVtVC0A
ehQ/RCBxzoHLaQ/QdnTLaVM+c2agKhX+WT18LJxbiATU1swy5ZEALZbQyKTY/X4t4cKpsZxnKUMT
IkJlRDzCXZaSBiMv7cy+jx4XaVMMV0aeuz6k6Prx1jfybMz6mpdbqBZO8Wfo3Ebk0/Vpu+4WaP78
FoK0gR1YvDBGnfda9TjJNFzWE9Y/80NFdkVoT5oN1QAuWc8r5DSXq33+r9uF7OZDZo0QGFK9MwvK
wehQbR3Sn51xkJx2ZRD898V6tYNGRQ84QEy5b4zfOyqtYOaz+u9Nm4osi4pRClk++Njg9T5nuhJQ
a7QN29qH63N/PfRQVQgJJC700k44UHmax1udNRtV+0AKWQGrZAOiYgP4ZlAaFYRonm2P8IFkqzyE
N7bXQh+63hFIOv1Hw4SYkBO7oHOMOZqV0S9q8tK0T0OFtscxeALXx3D9XWbh30JEoHYxMJLCNu7f
Oii1+V2BR++dydz+yHu61Lvcq4kvbctw4VZc8RORe1EbiQ6WGZCni5/Ex3Jvoz+uupedbiVhSCRd
TLgAR50BhlPJvMSw3bDb1/LHb8nCugSSxcLS8PpdFCMfSFzi4EkmhYRVGyBU/L7zSO+V97AAHRQd
UMumBrrPi8EvK8DVAp8J124R2Bzqz9CSZHcrNr0B4NvJwqag0a3WCgCQlbfWeCSBxNHXousbACHg
Oa2eDZmJEYsO0Ibz5z3z8CAH2XD2/6kyWAkYb9CE2NcOoaoFHC18xoNqem65NDWXmGU77SEuQIhx
+02GBwqZRJdsHIUkSSfhNOkxxjGaTuDHs+Dp+ipe/z4KhgyqqTqxhNylHFPqEB23h2P24kQ+qR6v
f39lBWHgXr8vBKRyTMqgGw18f3xW49uMeHpCZZFoJTd5AyJEojnOU8XhIDzK8noF1HRZfuNzWpSZ
yEWxVgcNzU7R19W0qS6unq4DrzodndbTbSxYpF5oA0FVTxldesPlolQ3vEtl1aCrLrgAFVZUFkVR
rikc1Picox1ElrkW+wJyhn99xmQ4wsIqIMIZTiltPUt/6sbeneHbDCU16PjhXUe6hE8hjqNY/HUc
+TgvgkRZTgNT0ZQEl18z3oiqXaOgidHvI7omI8TLJk1YSZrR6EzXAEb1s5U+hDKa46qnL4wRcgo9
TOeJ68F5k7oj8X4yv5n95+sDJpsaYbE2aRzqYwGITs1dhzHXUND9rtzP1ZfrQDJbhFVrmbrdaT2A
kvyuJHsV2nJ0cx1iLX3A5BNb0xxDs6Gq8nbylbCx27oL4GdfpqO25d3utVP0SCFY0/+KP7TQ2kw9
WX7E//G/Pe4PqCjKS61CHzUNoKqaHVs9cZXUug+U7H5k30da7MM2lzj5+py9IgrHjLyZ0dLAAOJo
fQ/I7TS+4FItLth/hBGiQ5uoHZ6SATOTCKL4H0PUUlngT+Uye9Zd49UeITywMW/Rvx1AtK78SsnB
VFZcOkg8/SK0c22ihNCgG2Qoe4vD7PttsBtu83N91j3Dr24ybzAuvc605zhxi0eZKto/wtKriXwI
FmEpp2UQodFPe6mjLe8Kr3XnI9qReuBTSdKkVe9wcKFq2DYlhnjioe0AzXgbC60chnELth0e9fqW
eVFbBj6KhWStGvii+mtYUeVumjZ6vP5V6B72bLLpSFovPZjbZtfu2eFSJbm/vrjXnATt98CDNamF
+2rBG6FooTqEAIZod3FnehobvIzEkp1q7XSFgn1D0w0D7QQdsRsz1JybpgjRJmTg2Vh4z+vELL/f
2OH9/69VzdoeQgiXYoAyB0qsBbtIa6pGRVjnpWX8MXWcndM3MqNkGMICS1Xm4FoXGO22Sl3+0tXv
h8TtoRCFnrjBp9in/iglbPAwJDrG0jL+Xy18XjHy0raTpEM6XR/mA7+80nbFEwE9S3bMX3UOYjkW
1FvA1BArkKx4bGqIlXVepe2G8EiLW5Id3uF/Cwhh/xqUUelHNerQb+JBSW5Yd6hl9IJ151tgCPsX
a+skrTtgkB271fxmV38ajxQagL+PIOG36yatHngI/Es10GFNs8RMvUaHHyWr4w5JLirTv84n46F1
jWO+Id+G/Tvu3xAkXsGEAczSuq+UAe6gdpmbjz8IK9xpfrhu0qqnL0CEERyMKou1BhZVcX9Qa+pT
KnvbX2OwLQ0RN3w16ssgnGGI80U3XaXDguIa0ZmnahDJ96IHPCbvZN1p/oFq2AaFhA/aIwub/liz
sI8NSFA4H/Nz88xzm2jbJx79mp3Th/QYbMC6uj6Yq6vKfIUUQpOOjupjawFSi1DUrBB/NO4HVH1e
R1m3zFapRqGQqzliw8KK6T34nDj+UhpCi9dQb+PG2fYhu3McBa2Ly6MNrmWfhudJKX+01rQjI6tc
ljsHRafvcSCIJuDoyheieHGCXihl0DuYxlkJ7yIzvnFCmSzYqo8uIIRozPRhUhoNEHX3WAeQtH28
PqBrGzJkZ1TqUDzu2qIKoDlGedmUHY8iwbHbMSh9T2ddepG1lvcSqqH9ADYtyNkIDslIg20/HDrP
GB6jIXa7IXMd81Mw7IxycoNG8a6bteqNCzzBG7XOMAyV9ljazfckRTco5ZMdFhKQ9ZC4QBEmJ0cB
TGbG3Ko78zu/L453s3k5P3Jekqwh46orUAKqAtUslYg8+2agzlR1JYJGv6PDuZaVGq+6Am5bVAs1
q8iZhC04M3KasKbmrhDufwsFRvv/R5X2yi27Y6oarnUcCx4nisuPIV4RWVTApX3brW6NfXuaj80h
u5PdXfHjqJhTLIGEE3FsDHOeoHWwx4xjWX36npvb0jnnslfetXlZwginYn0cBlZ1sAcFCQ0EhmWS
1qs7vanrxHRs1UJM586+yI3szEK/xRbnAWVfDChBKLfBIbVd7T478zYD9LPsVKCvZWNLRGHkRqNv
0lRVcP4+FHv1yNsxObsIF1vFTtmERxvaagr4d/VXE6L2zq2yvb56V0d0YbAwolblEJwmYXBtPURQ
9ItkmpirK3dpoJBfFE3lBM0IA023PNcH89Seum1wp/rghPoyQuFa8FuCCXlGrHYlFLxgToksZp63
EwSucpxae7YZjC+NLJe+PnpEfLskNJuVeYBtqRV5NGvA1pFw4WQIQjQPEiOOywkIddEeMov4aVy/
XHeBi7bqX4v3jw8Q8fWyVJu2pnyGyA1Bv8XNeKZ7XK9uazBAx732MJoub+r7iTIE3GhvetP+HcVT
zuu84Yr67bobmpioI/8XUKhu/jLsOX9JIfIlo8Stjqah22hajAOJ+dd84fVl6BLAjE510JR0N8bW
4fporm2H5gJCmLBMCTLsyzjyMMcEwyF0G1xWz1RWRrl2m7CEEXZdPEGjc3UMGBTuueX8AxxRty6Z
XxAZh2s1D1xCCXOjJJUWxjEGjU2b3m++Os/ptt2jTSdYdgNvW3NUDrqk5lo2inwiF3G4CHLLGSxg
akrg6on6Je3bPfh+ktW1RiF0lrYJ8b7Uwik3Sj5bk6seoyfQORpP29d7ZnjD1vnOfuSb8E6XJLNr
r5pvYIWgX1sKHTq+qk2zqp/iVjU0lwxM/1qOrX5sOz3SPacs63Otl+NTSJwEl0WpYcyStGotD1ku
O2GYaUTolHT4P9q8dLWZeUrzosZHyK26Yzi6KtFdc5BpBKzO7SLcCGM+9nY74HkDoGBqOTeT5xzx
xnHzXb0bPXqc0MtbtsmuI5oOxdFBNXEqeetNutbSAFr3SOcszdOcpzp9VGtLMparsUWnSHYtkxBN
pLLTjOU59h5E6mAXtkfd2F8PLOu+ugAQJqsJ1NEq+d6G/iz1Wd3Yp3RrmV7vMgTnwQ+9AI9RUjbQ
+o76apYwW3VvMoOUQB0t5rLxMAV06xjnuv1sJR/l9SL/SBde8YSlkRnozWJkGEay02K3hMZb60bP
9v3kp5t4Ky1xlc2akP8w04kgIAM42h1N82SGkpKw1Ti9mDQ+vItA1s6tSWiE7w96fGLjfdTYbkB+
hKWsRaTMECHzmcrZyhr+xlKUHyb6UDJJQeJqhv9qiMhexzNoZbEQhiRW5vcoSgouGsbdsS8idwg+
X3f29RX7xwvEW5WghQKtVgJNQwEKKlHmOyOXxH6JY4sXvGMGLn7XAcIoSzcZtmDxxsNXO0WdhvVc
B7LVu57nv1ok7KK06wMzUQEHtbaLRBz5bN43h3pHfVntqGzwhEBh0zABsROuYOo/Y/Cd2uzW6mWp
lGyhihIYpRnEZt7CIIUey0N15P3ztNtw2hYoFnpfAzOkiK8DKAQGdVCL0uZ4w5HZOJqZuCzXnwYD
BbH8aCQrF5WFWyJEhjozFN3k/mFqbmajAIt3bcKDlAmqJ/jY3dlEidL72Jdv7BQihmZb5qhPwJ2O
7PY317PeaFAu5NUMsrJfmasIUSMLWaeQCmBh9TwlO7V80mTVPJIIKEpjWCyzgoY/sVkTVKHSO8WC
svS4j+jz9ZAhwxE2ecMK+yzrYYplZ14MUbCk+2lN1AUnzr+OJBk0sdN6PbedMihAqqv7xjk3+efw
HU2oFgkiLqLebhtFojsdY8hLs+4h1T7GYCwm9++w4s9BhVDBzzI7yzTqAEKr892ADu7aEO/NTqbf
vjpYCxjBw9KqjCyWI/cyi8S3+59KjuJkIomu6yCWruoWiKl4IHw7XBBVJ1Yc4Oo/jXNfq8jBCaNt
MOTb9wzZHxjxhWFoa3XOKF4xzOGUDI1rl6fYlKTHq25svGIIbhzqkLSKTZgSTbk3EdOtwZef8JbA
ZCJM6xFuASWcIQ1dSaNeBdQAalN7qLz4GPjf0WzqnheMMz/35vds6wtEcRMs9CRnNgbQYfNmaqEa
bKs46LDdf5snYQO0shYRp4FheZdvWPhr7J7j+V1UNNOA4g+YYSaUuIWZUrGCCqfG6y0nxaIr3T2K
j3f6tnbVfbqTVZusb7cLNGGyTKUII7MAmvaYHtAmEa1j2QBuhILGC+mNjDyzfhG6gBNmyhgNEpII
cLwnI++PotySQ70xjlxqhn17z4X7ciyFGTNjjXZpDjgFzeDzM6k/XfcI/vd/XXEtzOEBZJGGV3Fs
mmOM76d0n7NjNEnSfNn3+apefN8JAosqDN+3uyNRDl369I7/H6QRm+C4YCPIvf2+3up6OKZYOMlY
HazMfHCCUsL5X/ewBYYw5YQldTFkwOAd/Lp7rv9RoZm14eEKZCurhl2N2AswYcJpXFlVkAOMDGgv
YWZuVPxMZdSi1Vi6ABFmPZkVO+343pPHZ9tC8Urq0eoHynfc67MjM0aY/RofDmkGnFSDDNyABgs6
Lk/GRgKzvigX9ghZQaIqI9EKDBqPOPE+3rCfjp8pkAfnHPz8xo4lgVSKKCQJeV9rY8GZCHTfbfiz
G3rQTh/G++zAJbSs215G3ZRNmbCTJ+jLhN6YyEpCprtGcQgYmjzgClDdXJ+y1QX7OpRiXUHRQDNC
mTBlzfQlirYzO1z/Pp+KvwLO4vvC5qA4BjQjSwxcPX3KirOj7Zz2JusH0MdjiVtIvO+yrhexx4D4
eDUngErHU8VuFfPFjp+vWyOZlYubLCBMLWvivAeE2janYmQ3c25uSJ1uSnWS5D+yiRECQ51NqB9v
AVW05yb6mCrvSRUXEyPEhK4gZjzxmJBVz6Z5p9ESzaskuwF30r8n3zI11YTCMhpLvY3Wo9PNRa0B
Y0IfQ1DvTsZO2/w/jsR89V3DEWwxFVLqjY6xIrsEFUdnesfQLdHnrzbWuQKl1nTbX/ktWErb3Htf
RkIoLlWxJYGbJyxVKMtqLeMU5WxyO965eQcuPlSVfM2zYjdD857rTrjq5yb4fzr4mjqe5t+OqqHP
amVx3qtW7bFp1PQ0yhrLrDqfha9bBp6INLHDxGxGjBacTDY3e1p86msJ2Xp1HdlgS4LUClqBqOJI
hm5E5IEJQdfXW53S+NaaDeZVjvJEoom854iHV2wK2jXRqdhUMesIqo0i3LTrEN9pbOiSkp9JbXrv
mJcFipA36HFSl30Ao4bZPsYt2khQeKE+PPw3GGFRsYH2c8Vh5qY+W2PyCZpsm8R+V3xYWCOsKWVw
QGTnY6akW6ade8hFKu/ZGxYQ3EsW0TQO5rHPC0DQYrxJQnMfaZAxV2o3osPGVjTJ/Kw73asXiFlD
M04gzgCOFL8G7Kxpl7rWzNzRfr4+Q+vPWgvDhGxBr9icpRRICU4oJfq39ke6091oI+visJ6rLpCE
WKDr1VwXCYxxbuYtQTkJLwmrzgZKwnJpK53VvfwVTJR+KixIC7AJnpf1ftRtbfJFRVUBezE6iWPI
zBJFn1B3yNjgYAA58bOEeLb6udn2qCBV981edk28/rBrI3SDHgS9Z1FqxJ4s9H6xUr594Kll9tEz
wlM81HQWB3rEa4vf7GXvuhfNtL+2rAWmsIpx34RzpcIxOxYfNGzFT7oRmaUb5xaxt0WbtiiOhC7J
BzOmYbiZSDs8Vg0bU29oau0JDHFquFnXluNm7HKdHM1AnZ7DPII+hjWgnQ382gIv0s7URHFNtdcq
15zUwENRn1H6jYVbh9Tsg8e8CEfZdepqPYEJorqKCG9CZV9/u7SVqNQg3gLzOE2djyjoQ6ffEmHv
O6KjkxRn+eEWQuwl0aC/UwSFbmQytTt5v4UpHb/63vi/e368hygMXtQfPCGOlIzQ2UqBZ9Mb3bwt
zAdCJAtgdf+lmmY7qBQiOOe+Hb5xpE2OHr245BhOYPy5g/71eoi6qDz+5X8LBCEvb1U8YuU5EGjk
NrUbdF8r9LD8yqeKa3jjirr8lUW+85iA7MCOk48GPtLW0+vHKoq3aFVDE0Iidk9R27DSiwE8Ntzv
8U7XgW88qI9cCyr08mN6I1t2q1vAAk9YdSXriMkS4Blm4LbWRh2OvJ6smv3rw7vu/wsgYfe08cyO
FqTwkcFT0TNDc+dP4c7eOftyJ1PQXfeV1zEUdlE9GhlFcRxOihVzaxy2c1smJ7J6Qwr+JzInqB04
uqgAqaf9PJYaEuzwa/RkHXVPc6uPjs/OEOD7DvX/berJzFrdA5aYgl2JaUAYfwYmeEPkaECDL/hc
n0LoQdq/WmnR8eomsIQTVrWaWp1hcRONx/zc6i7v76xsxszt0cFeA3nOlVc6rzUUdJagQqKQaHGO
2geA1n4du9h8ND/ehPeoi29ddZt9mFFbq7ulF/pTJjktS8dXSB1oPVukV4HdbAb0dIs39m2ztVyy
1feBJ+t4ttapcmmpmDtYUYjGERPQ9J11P/r5h+ZGn37fpPjmDUGk20zbDKXSF2tltykyY8WEYq5S
FVcDuAmvQN36fTIMbwg2+GKr+JaEtKXzTF8MrotpNYTdbyo6KJYNl6FFPRMXyAmP5YnRDVeuLPct
ssHhgELMgwaST3Ianwtf+Rx/uh6D1uICOsnx7RetGUwxtnZQ2eu0iV/FRqTzC1tBPXOqSfU5ZTD8
90USb2gmyVIFIxs+Yzdpz+XWGTwLnU5qyBvpuJZPjt0nXXIGWstEl7YJ4ZVaiR2FCmxLEigIP1vs
iBYvaOxy31mzZJ2snbaXUEIY6vo2Kzr+OMQy0GLq2kU9+l1dWJLrmH/En9fpEuJPn1qVmugwaQz9
flufL9KqxB9Cf/T47pt8UUpXViskG0ch/qDmj2QBnzwULuxYrHlJZeRu5kRerwQbO84lVsqcRYg5
JKnnjA0wUqO7FvRaWT3BP9b5/0bREomtsY6+ow0uArHv9pBF4MpUbBds+bUwhEAlV3RSNCGJakb0
mc8soP0WYWg823YZirlRWbC1IYu7u76i+ej8HVZejRPCih3a6P1tYLa01tm3lrZpNTAihvxOSUL0
41YfKmKfW9uRTJrENaFS93aJO0VAEpW/gSUx7tuRIu6SyAXJZRc+cTYa84eTzNR/7IyvtgphpYqR
Gte8JFTZ5wfra+MhFz3oP+LD4PMnWQVCF5B/P8jkBlZL9F+XuyVWJxMUIbRpjTFOiovED+jsn/Ac
fHD83otubdDCfW1T3rTJ5vrcXg8zlijPNI6hysX14bhpcYu3r5tG/ZHrkZStJMMRwozeqbZdpcDJ
X/Qdby0Rbc1bx/CV59lzXP6Y0dkuCiCvW3d93WN833oQSBxREsxApXQ35sdIuu5lZgmBZaYM2ji8
Spn94pUj3F3wlmZvoq94M7k0Zu6kXP31rBiHNPSdRlsJKtJphwhMEZWTU9qtg04x835EfrpRQJju
zhw0uYnG3STZ+laHcgEqBAFmhNPQ9riaJSCQNBMKEsd33JZaCwRhuTc6VsDA75RsdfDmtPWcqnfT
WZF4/Orhb4kjLPG56xujdWCJdtf6/H0g8m1w9CD53m8MvOIR2bvhqpMsDOO/L1KVSjHjhlEAtkbr
I2Xy8/hXVUgZjnwG/grTCxghYzDUIjBn/qQW3Gjb3zJN9caEDC+/k5PetKzmmgs0YUEPuL7HFSBy
zenI61QQmSHxoT6yw/CEHoRec6plchj8/79mn7CYa6sCI4u/HFnOdCRluc2MZmdmz136n11EWNZF
p0R5wF1RtXxOPJz3zqHGFf7WuK8O6TH9KLvb+YdT4rkKNcyqgVL9tz6ipMqUGiGG03S5ODXXtCSf
iZtfOkHjMkZyVFhfzX/gxGNRn5TVGLeIWw2qU+00dovicD30ricp2iuEkKQMSUGjhhOpeKtVnGov
bVtiFNO1O/qebhQoSn4FE6JTjelqNP5wZDa4btQ/GpDjYxJBWNmYCfHJ0mozaTmHRQ1fkJm49fwi
GTIZghCZMiUrmz6CE4AsxcdsgEJT5rKzdZfeotDg43Cy/UESddcxHQsnNbTpsajgeIlpOmk74hoH
pwDXrmzUwTxfN2s9/P0PwRZz4xzskr6G1rXXEbaNpuGoDOHGUMbtdZjVM4Vuoi6fQlsK76FvVxDU
LBWdcYJWluPmUg2sX3ZLKrfMIXrd9Tpzy9gcJZnxqmm6Q23DoSZqWwTMCWU7EYtgmpqfmP2hLW5j
KpkfGYTgE/1c6ENYAyJqX1h0yNsHM5UEg/WEYmGGsEHZaJ7njD0wBs+5VzeQl3yMHLc/lZv4KYCK
e4TeOZ6M4L0azheg/PfFrmgg2QwjBtAwsA7VBEWyMtqycTokTBZdZVDCXoW2cPWINjnYOewX3bqt
833q9G4e/bjugatLydAJFAYsamoiPbUryiTWkwbvVPaLlj/rjsQV1kPqAkAIqWRSEsVuAMCvznhI
zXbpafQuIdWXbRGrjrcAE0KqY5VT3MQczBw+aET9pCnKEwSpZIdZ2agJa0gLxrrvM+B0qETbkQ16
fGle7FmPeLbx4y05yWuqZJD894XrtVmqRejFjAdgutWanzSVKYSsOtxi7IQFZRbapFQ1bFL7YodM
YhMq1mHI61NjFu/ZlRZQwjLSSDWagwZbxsHxjLm9b0kpYU2sDxfV8SikQTZDPCNOiqLnYVqC+JE+
FeSsmxK6zj/8+hVAWJ89JaGd5ADguWS3i+/7k70pUAyPZwu8NspYJlI8IZMsxsJolAp44VfeJW/e
96790dxdet4c3lNajdfBP6MnbLAWUVHiMQIsb0+68p1llfeesPMHQKTStXPRK7QEQGGdUjSQCnoZ
w03iAJdXp8V6gVYVNMlrINT6szW8NKXEAWTfF0LNHKgoBI7xfbQLHseHlkg2uPVQ9jpCQogJQpoS
pcX3k+BucJiXh48hk8Wx1ePX6zxfbrMWgwQNszos+CpJzsFNuDegkDLed/7kZ365s/3rc75+N0Yg
LHeR5NFFcaCkYXGdRlj2zsfJ49yvwrMfINaXBJsLJkRZVFnX5dVhJEizDdsiDrSM34bNitXjFEY9
RALMAWoLiUvDG13bXLdMBiL4guO0pdpOACFoyNNNH/r5Dnw09zrI+nFrYYrgEVqmmEwdOxDB1CNu
F/kZj7+RzLcEFdDb8lZOFlz18QUi/33hHtTp0mFAFb3Xs/polpXXFbJKr3UIijpr5KPIs4VI08xG
G80JINL8jqBHuR5KSjbX5+YPgBhpgrEwpzwcMGrNttEfm3kbyZiu/3DsVwzBySJHDSJ7gBG8Or3+
kG77U4PrhJfiYKLbQvNtNFz7PWaZhqqbYB7CuYXtZ2pYnqghduu6fumjnYM3esOUlO+uZgQLDGHL
sfqpwDbNsxymlrFL28a8i9IGFYUmCz+XVoZ2sNd9fHWybBv3qrxqE9qQbx0udAI9rPIWEULbUT32
+mEfdD+uY6x63AJDWEatyuB0A6wCEXXLjAy8lGF7HUJmhrBu4thSc6uAGQGYgJqBmHNk7a//hsH/
h8XajBljRqAiGvT0plJLH3StTWC+J1HDm6hmQIcPYowCCLLALkoZ9oesRuO7Wa+0EzTCa8m1C/ej
vy7JFihCOmirWkeTBihxS70pDffFnB40rFp36BW/6aJjPA6P14dPhimsn4YS6EK1FYTTdbyWKNBq
n4IHJVC/lihpbVlwmLVIRnr9ez1BiRSPvKoJLVeDOKJboLTEVHqoxKfdbsBzRYcz/zh+SZp+d924
v/2PA0HLTaNIfh1x0ysrkoGuYIOPGjee4qCJ4K9qkgygDENYqmWVUQfCBMBQGyi4haU1o3lbp0ZP
SpoxyZpd2fveWiQs2qhikdpbQHO+NHgrv1yAt26CKsdthSDLtrLjt8w8Ya6Ik+Z2XIKoTsYRHXiV
Uz9lG92WRYqVreOtYcIKm5X8f8N4KZapdo5ve+cW7Rh56fYPWb0W34neLrW3cMJSG/Kmhha+Bd51
eZGmDzfOBydygzvecERGvv+HcVy82OHtA8TNverUqTI6DWeW1EVdOnqAZD+pV6AvEJ7PHnCn6sff
3uP5fxDF3R7NOFQ8NKFfARs+5tDrJg9N9nIdYt0qgnMlVIUJ6jiF0FFFfdC2EzA4Xy3eG5pX7Npv
vPE1L4Gdf9LPIAf8R0xhK85TK8bTsoHQcbbu2++cuBlt0UtlOnDCVeGjgZSsKSP38L9cZWGmkJnV
phMQJ4NIM6tqXw2o10Z7iVU8RlyBEEsnDKcpGtOGVdYX5BftobtRNvOO1XiwztAgt5DgSSwSVS67
fp7NPoRFg3ZTQrNj0D5eN4jP/DV7hJjYd4VZ5z08o44+RmjUgmdVNPd2x1x3LWk7JJk1QkisQAct
ocQPrYnQ3syTcUDLCcn2vx52X31A3LEsGztiUmKC+uTL6Bz17qaOdzwTKI9Wcp4a3yq+pM22Zqc8
kvLQuAHXRlMIjSWYWsGkAFy/N18gR355XmrdeoMqv0uXRhmibESF4NhEVtI0GQBRRlYqp1yX5Dmr
e8piNMXAERID/ofvR1a3b5Lyzo6hilbJ1ABWCLUI8gscIVjUqTXOJR+44cj7nfAKfYqHdgtsRZkY
Pv/UtTkSgkRnQ/K05g4yRWq27cs89TQzLdwqITvCjMRDl4GfYTzK+hlIhpIKpG/bHFUtxtM0qCd3
uvEpgU6prKmqDEI41DljYOsTA0QbldhOenci3xtVSjKRxECxJSRevyfLjAGj3QVf2oNxivzWpaU3
bjLcJMtIbJL5EomOdkBJSjQEDbtqdrPV+oEVP2eFtZmRKVYq89IkleQcMki+6hYHFZANm5BxAw2t
PqPc6yUeBlRypIcqsX20xfUtaG9cj8OyqeO/LyBrHcpTQQ3InpToHsvsJwh9bKMhfReOYzkmSmFM
MADf4qhZpKmswGiS+NDYKED4EieSELxuyiuEMHqKiVK/fAZEbvwqndqP9Nwliuzu/x+B/hVGGDE7
aJUh4n2eil/WsYEeef0t9sCEfUo4IWgrqwNd3yhf4YRIO7ZTqw0aEsNWe9aHPWvuAi10NQbN9R/X
XUFqmRB027qEtk8Fy9TduJ02uc8FmciT5Qaus5/2Mm3clXt6HnxfTROCr8oI5O8CmMbr7XmJCNe4
Crb2jvPF3lHP8xZNiL/T0GWG2sK62g/wCspf1y5NkpCLIoXCfZr9dH08JTN3qZVZLC0S1UYcZgDU
49Zvh13mPIej5Vl4AYlN9zrWPzLtP2N50UFegKl4YWknBWNpay7YW7w+sPBwQGrcKcSVcbKfTvQH
3V9HXT2lv06gWI7VdTN6x/EhjavvpvaQzA8KZC1j6ZrjK/fvrfPVOCF4dE6RKjF3zNJI9nYX3baW
vrluigyC/74Yv5nhZsfk8Umlmzr+NHWy+zqZt4sXRFZU5JHNvV2/54wqrXWVTWm7UKnHE0JO3EEW
OaQ+IYQOhY4z9OiB2G/JMd7nfnGj4OlVv0seQt5ZbTvKtmjZKAoRxIHgaRnyYKXpPyFmabetxM8l
MV4XQgaBfBOeKTBNjB3n8Vmhj6ZMUVu2bIU4Qak+k3iGDSV6WtfzebSfjPyDYz4Y/dN1n5NNkEjT
KuqiBG+dO909Z3rmjxnEDMYHXuKvu/3PTsoLkwyfWK+S9bGuRNw2LfrI4IOM4bjCJHO0msWYuqaj
zhCF/uLZMUDlp1EVSCmq5kcX37bzlsXPA/kxstZtVJlHrFCrEdcXcDxrXKzcts4DJBw4qioR6jRV
r7rNNs1N9Jh+q74PBXrIYHV5RuKbkoxm1dcXuEJQCh0okECaBmbOm9w46DKx/NW5WnxfiEgW2Jeh
XcMu0k1+GeEsl0d+PUrJkDI7+P+xGL8hNYKoq3DVqt4bhofGAngqy1AoVhRQvh2/Qgx3964bw4Vp
QmACl6xtC94ztY4Drwq1O2QJJzqqu+vr6/9Iu67luJEd+kWsYg6vjDOjYFnJll9YDrvMOfPr72l5
r4ducQe1cvlxyjxCA41Go4GD/RXUMKGLUTqhz/B3yaJuqMMGWE5bjHbTlja62m3VoFp59u39F4zG
X7DMOMXxBJhCfFG6g1F9V/TTmhyH+mAW7zlxAfWPSDzDxTxXk4E2YQSfZWrnRWOb5tdWB/HEny0d
z8G4qPOAKVbAEQRcseTWMbUf5TgSnmLX1W6k4baQXOdSIsSM4qRqXSXVPUm4nQ2/E++m6r+TSDE3
cV45bjtVmSRMS4K0eJc/pNOdmjyZ8/Mf2ZvG7aRKjeQu0bBoWvxU5J5U3iaDdxlip4HldzG4rSNn
o2SMbHzuGmGEQPOs+KqTYVhbhsA5OcqKo3+OnBadndSssf34ZbOATJkbPxFKbRK1KqSTP9bXmi9d
WfeDgklqK6h3ht6m6tP2byMbPO6oT8AFuagNFNb7GJzB2rhjN//W4xkjuZNdzPD9w63FeYusVUNr
FbGy1Rx5kTHdCYMWmEuMWm0yIUl4Jr4RXxendu5nrGUWYRZJZLjo08MIqIbYX9Qa8q0k0toNqzEB
J72Wvrcx2iFKv8aGdlSMpvNyz3ihGgf2T5Nf24x/ljaXupxMsEA4WtjbpvV3HxG3/J1q1t92gM45
jbWsYh3zhJkdYiiXiq5xnV0c79cIM4Otj9Xd8DAdyLZxSi7OfYR102dWClRMFVrQ15z61m0z2eUz
pp45sWd6wgsVv1NGwrmT2azzvgGbv7PggSZ7rJH3l8L7y/6EwuDcSausc1oqrxiCHSqRsyqLC7JX
5zIMtXqc70CdgiHODaxibB4r4Ydp/OcSxt9tgvMVnZ43TZxBjCZTUXAMwr54JkSgVopzD2qhRNoi
wAAUzMGe1lNdLXYfE5VyBAhfYqwbGJxSVADptKu89WrtqqamBRNnrsHlaiWxTSttwFLp/bURXi+V
h0G6dflNNF4u65yZzptL+9l/G1xcnoH7di0G6HxoE1edHjs8QUcgcBQGkXJz7FOXoDiX0NdZbRkx
ZOpd0UFqx41jOwFTGrqBg7Qhp5YT1szzz3WrKrUNC8JAY4axmyFVh0UdtQa387XGyMFKAwDzC6hv
QQtp3DOeotDOD8zVXNYTZXOcC5DKSS1NCWCS9HeYyK7WPK85FSPvX3U31sB5gLydC6MuoKIJAZid
3KuOcVXdsK5mGfk4W4MP1Qnf9i+YpmVhliP44F5jqU3EInUYPzHpuF7LN8VzdNAOae0ud/KH6G46
4sXAVVOHejT4F9WdMTlPVJTCPw9j8TG5BeFSkATWzQp6edZcTKLt77EzGueUcCK14iSwBEINqi7z
Cc9J9XV2iE7lldwcl++i/zMYfN/R9AuXT22uYqysUgvcfs0+COHkT01zTJeEqNzb32hnGM5XifI8
1kYJmKn9nltubRLvLfumf/4+56JqydImg81wtoTwkIvDIV1R3CEqhBiUUbwSe2wM0UC7IY4/pArU
QPFLf70SnOVDfKv7yyENlMfL+5lEY6u6QcvbtitBncW2GiPJwqi7J9X9yWQtuAKBRqmIc1UYlZqM
sYYllNDfoYqY7pFTAd9uIQ6qXv/ZxjLvoIRajWKmJSH082NyWA/6Xan60snE+pGPEpRNcI5Kqwwx
ndnq6TfRrewYPrzv7fIhMcA9IvuFPxwU2SmoDUUtI+c2wMWmVpkF1HoCF3hknfrSIAKY/YP/vIyc
rxCTvm6aCUZoldnVoONyOg2HuhN9OZw8BTxB7zFDXQYxJopUTePNcMxeH2UMnkcsA7I93HJ88xih
WotVT4UORba3u34bMN5GFkuQoxRg4ew0yn0e/SCkYSHEmxBjA8CZhapJulGx+H849RWeVwaMj4y/
5QtKl5vjGAjHlbzqU5CcTRRmuUQtCwZLRhJfeFVgOeKxuE6/MuKW2jGOl2XcNZCNiJyBdCAIzOIY
eFN5G5pehh5YA53zuG/nhCnuHltnJL4koVhirVszaEtsWqca3RyMPor4oR8JiXb38gaHOz/MqcSo
3go4S+FOzZeydYaeKPymILgjZOjjbFEKLFrapk7Tgo0tb53JyLzLutm/yW9EYcaycephZ4pxa/1U
zj8t64+qEcRfkX5h3FZk+QMlGNtxG8CyxWR5ywRgBI4wo/ZmDUnhLCe8BIXCft+gVOIStgUTq0+u
dekGVcZ2PRFWsO8bNFNHCy9qfDVu6WphMJR0xjzvSXtoJMmuo4rQzr4UZwRurSYUimapBAS5LuxG
f6p7H5xYxKahQLilKtpoUYYFIK3q9FNoV9OdPjwTZsZy1W/d3FkSzo8mKGMsZyZJeCM7nZ2c5OPi
s5kU1K1j3wWcgTh/WopGPU9srrtcBYM4Xq/mp3m6mTqdih4o7fNeVKnbxCoBlB7NEwj271A9sSj2
DMYdFEO7ZmRrR+S3L6/jvq4sRZR0dufhX+ORh67rtAFxmamjD1mzBd03IurliwLhXM/YluraMoLS
OXlCCX7Qiqd6HQlJ9g+FsyTc5sEIibEGiQR4YfIroWJpPayc/tQqk63MAxGP7+vqDMbtozRW9FI3
IFGaoQwptsW0ci8rhhKH20SToApTmTLF9KqtDdNBFBeQMHxYenBq//fGWmSl9LM43GbCLO0Gz+8Q
Z60PtfhUju9LfGwQuF0Ui9EoCia00/urv7qZNx4kPB+zODW/oUJjSjvcTopLfa1qAeIU0V8527VP
l3VD2TMXfyx6mFcsZYRrhIayYOG6jxQ/g47eAYMhpYYCyjFwjnJrBirTWAJfHNK4ml/EmT2J7kAN
/9q/g21AuLXSxyIGKwZAWCt/jBcakQ0TYjSYbWDcUdnpXc0Yli5aeBcENzJn1WUB3g+hakAiYSS6
l47KD9BHTcRRvV8ru0HhzHkY9aJcBLDcjr7is3BUTMCbqp3GIL8xLcIV/MsKnmXi1DSZYyTrNXbq
hJHZjBk28QqHkd3K6Lel3vKZOt4cexvROHWVaIA25wVgq37Iw8d1zp8K80uN2S/loNqtQk0T3T39
NnicqWuLVofpiKWcJpznMsYBmyGmkR2yjHwCImyDrzERMexFlVvYRuOxGpMmWOWvneo27ojGGZCJ
Vc5kIsL/7+3S8H1nCflKkyVtxtGw/jEWxa2CabLl2u4wSVfxlkNo+Jd3NSUmdxga8WCaSQYN5miD
i/AuOanESUghcCfhsGotRiRAoijK1yCy1t5ro57qi3htu7lgigr7MzYRcT2M4JJmC6cG43UXFAGI
94/liR4wQsnDOY1klEo1VGEYa/cp62tnMKmOLQqBcxhiI8YSZipjxfA+PNTz91w2f1xW+/5r4MbO
ODeRZaahoIEU5p27vctq+OcH6RD7mBv5OYpdRpkZ/0UxTFCCce7CUjpkXZknXHAjV+7m5DshFbPW
N0ZgKmyGiSYiZcPrJtRDrRugmxYiMcpoebLRCqbiXA9v/zt9ArbqBoxTk2FIa9EZAIvyU6jFvjHe
5OBG+0OROEWh7S2cxR4onbd4jHY7TvzEWfzpmKElS6UIhHdVtBGKU1FnZpGSSUyoMtDM2sXcEUoi
CoJz4kh6JWuf4j2YFUsXILbpa08GnQmm+DGaRjwTolGgorgNLqJaYJP73T+08lpKsQzBtPBU9GNQ
lCvhSnfjsP8vHRC4rAkmIS6gIgKChVbpcPan5EULqUCcEoPz17MITrdKB0gB4nUU2w5jRMQrlBic
v+7Tam6zEerRUQiNN0djetTkB8Kqd3PTm7ViYm68NSoCknyaIQZrcPx5Y66vjIAdcSR3LfuD3zoF
9FGCCE9F9MphZUupVGIEr9O746tTSCavP7DhxayA3RjJl8H9BzTWufkPIueGjEaLzZmRx80Yql2A
03U8IKxkoYPipafEta7Dr8SCUkJyzkhu5awZe0C2rhlIID9NJUe7LQ+iL3nxySidgbKTfUs8C8k5
pmVuK3lMsKypeZT6234+XBaJ/f9LauM8UaYMdTGK+L5R5BE4ljocUnO1PuZZXB6bMXuO1VEhtvB+
9LzRHOeb4qRqOpFNb9BvRhezZ4PoCRQRnuIgVe2SbDX7x9WvJeTLFvpJSvW4BtrP284QgB7bUT7K
fs5GWxKvacR68gUMbaVkchZjPePSsVJce3XsPkP1NGP6AIrI4LL29m8955XkyxjM1VCRqgbc7IdB
5kWnsbBze3J1P/FbqrmIsEWe9qfDIFJJGrGQovUQF7mfZK13WR62f95aowWyA4yk1gyeiDRL+xm5
Sjis0PIGC61Shp3KQaxQ94597/sLh792gD5WmmYVsV+Khsa8bZxpCZ9B8EH4i/0FO8NwZ5WUKoqY
RIAxsusluS3Cx8vLRX2fO6Z6XQ9rkU3MyfujHJ4ajTAvtg8vqINntUTsmhW1ie9PAogh8qBonkDK
i6re44RDUTCuyJsZYQD8/aKqsyJdJCCWGN4uC/dS/ne2PPSJ7FxeuX9xQWfVcIeHgEpVZL+YaLjA
s+6u+VOG1lo2rUkgCWJJNO7cMIxpVgYLaPLNjPTEEFi3KPQefO0ku/FJpzifKbtgTmpz7rfrOMp5
C7g1XT7KY2MPsfyRWEBqC3EHx9Jrwpzm2Kr9ZzMQ0Gg4X+nHvsA79OyhrCMob4rKDf8iUCnJuJOj
HZR26Dugxterz9hD2m+orBSedNu0UXZ7WAybmuKy79F/WYrKhbRGIjS9xDaxmh+GdvCQ/wuKyY9j
jD1YKTBCPp7wRa2XFvl6gJnrTZjeNiNRwkdZosq5jLIuTEFmnm9E0MSK0cyX0Ge1AzgMHxoiTUbs
ZpWFUxs7rLNI15MRYENY3eXGh7bXcnsNs5tFzs13BdRnNbGV3WAZTQbSBnbrNTopxQlV3mWN+L1O
0CFw2QYJw1c5z6F2ctT3ry5Ku880N80e4onIT+2tmypiyCniaDBo6ZyVR7LYaHWHgzYZ7qX1OVEa
1yhOvUh21+zZtopBtYxkSMK0HM5RdFES1l2LRas/Lw76/vzxUxYkf2FL5Vc94jHRPqH3DxdF6rpA
AXPeI29aZZAjSJh3p1S8rRRfDO+T9tAb1FFPIXFrOfd9GrUs1jRDzS77YxLh5qt8r8evgkQlofd2
72Y5eVcBkl8VhTJYTr0zr7pYA1ty5l+2vl3TOGuMdxCdueTlGGNLFYrhybHSIW8pJnY2ry6qCSnW
+113sZWIcxfogLZKk82qkwaUlWBYXqAeaw+dVx7aan0yVKcWkHMYk2iluHcA7rUUDZOMM8NrNKdz
GR6KCO9BwKdS08B3qxe2QnKuozXztrI0mIjK2GsYJU8RrIPfuMW17PfBgCHk/5kTFDOAN1rkfMii
Z0s0sMuylYp2FRmO2E12aFAB+56r2sIwY9r4RLXt50qXAVMVCUY4HaO8c813cI/+LgzvRIa6zAZ2
RcVUxfj4k9Eo/zTmrnJifEYltcsoqTjfAe5MTR164JkLpqdJ9SHF6aJKw/3lnUbBcI5DyusQ5CuA
KfQFw6bVg2iOz6EQEhdGwuT5/rxwDcEAuABmQbdwe59RreO7HagbI+Cb8oSqHmtNhXX/Krh0NBDt
P46Grd0YAeNcWzEr9ccivifG3iJzzgOPjE3YMtGm0+tE4KuQjbNFRwqb7UdWG7Ov8ZeVLRrnO6Qp
LAdLwKPmq6t65aS9bdwKWxj5TtJVEceKxvmMuAoXuWTPzRMGUMqjZ3i5jZY61EdetkLKOfFte+Mk
oUeKVR2UDUZ4N/WH2ZADszQd2VoeUDF5CoXIwzq5VfUx0ZLV1tb2YEwFpUy2fJeWl/MlqGCs1oK5
ZpYhZ5MTx4PhRccBD2biQbhegstyE7uPfwevS1BZptCo04nHVZedvP4azn+2wzXOkZQW6hNA8Ikw
S1u/jtmKMcgtBuTEKNP6Q2k4X6KUeZ51EhZPL9VvlYnuWCOU0eM+25dXjXAmfOee0SX5ILGTrC0/
KMqXmCpW27d6A1cczE6QdT4DVIpVkohsj4nl6jRV5lRZgmHLw9OSV4diJVkp9q3gjMftMmEZi0gY
IA9LKr/SDqJMATPmVlf4WjC6SFcTbBXt7cT5/C+77gzM/rDNyalLyzpWbHvHR5Zb9mfMr5y9F8wD
Rrs++fq0v7fOaNzeatfwn0z2cnod5BUIzno/+CtS5+Ihd7THy1aymzVEw8kvNTI1b6QTenMBHTCk
m06iozqMeqM/aEF5n54oYhtm2W/dxhmK22OTGFtDKMJi6sZEqfB1M3wYhkcLbAjClNnW4tUk3xxl
pNxmQ8+gka4tpFPaz/VyPa7fKvnHGj8keklsN0I4k0sNDIq6xFIKpCjWrjDs2RWRsET6ylak/IuY
6k6jL3eCnhDeZPdZWZVF8MHKuiKhd+h3/dXLMk7r2LGsL3IgznqVXKV+e6V5xfW62Ox5p1Td9xRY
bUHZ+bsxGjWRxBoUoMiZihi5jCRWR2069oU3trIRizvBByEvyyUDQnwc3cXLvPAo3c4O65PD0Ufk
JnZd5QaMcy1rk8hm2gBMyDEXKLPn4R0DpBEYbyA4J7LEWZ9n4HnAOMfVR0/6QX2RX2rJG1/nKSLv
NyAssX4Qm5sSjHMmhZJ1qE4EqvQwOdGB3dn6wWeYzDCs2u596jbPPnlJcZw/0QuhC8UZj5my4bZq
7owh2DmSQBNUjxBu11NulpRzJ32GQyaUobXKGzzNZwTtS8qKD+KDfGUdKU9JrSXnSpqln1otZxaJ
vWU1jipVzmWJCAQ+/JfLvlYGBdqqC0wqLmxToMyQUA4f/0e5OJp9BRkm2Y+E63x8jpWTpr/nGnNW
DE/JIY5pgW5+yGElqAfRjMTW9YYicNoNBzYgnIOwGksYZSbKWkSOXiDmNrtDXdVEVTalE/b7xtP1
q1QrYwsYI3P67nYtiWehfTEwP8OQUYCrvh7Pm+9LRVaGqGFBvkE6idV1Xd0lKiHCfuIG7U3/x+C8
dWw1DUb6ASM+hiismw/I6RXTa2F56U2gKaN25r7zRjmOIkug/efJlMF+Wq8CsvNILK+YIQjn7UqI
YYSghfOW7y/vmv34DML9H43zA9PQoD5sBRpLFGHgMfoWXwnlbthhsXx6V75mA8f5AWOUNFMomXD6
ByUtnXW6kZAWuizUvtn9komPJjI0bU9GDBB9THwrqR7M1iSOWAqCCxzisVOzpgaEVqpfulaaD6GY
lO86Wc9ycKYHNjxj7BhIrR2T8L4hKY0oKTg3IKKsKWw7AJSgVFDvqvGvy4rYrSxhW+cf6+LZks1V
HCKNScDGgKAq1QlBkYi9s7gmqHdzp/pkEe5z3yWcEdnvG5eA3qBc1la8azXDV5AeaFbl6RFVGEjt
GpMLDZbCTKe5h1ysRlq8WQ9G60i3qj16JZpoDMWWKCbm3Vh8s5JcZGDKc74WLBhZ26NePZWiYufi
5xVdLqZyuKw1agk5lxBLfTaqCYQTajzKfBYa8JH8uAxBGR7nBrp51ZK2BUReOOvQ2Zhial9GIITg
ew8NTENt9QIIjX5VSvVRTx9zg0qz715bFElSLYyU0CX+BQvkPu2UilDKCDoS4XPYOF2tOSABL7Ib
aT3Gkn9ZqN1l2+BxZocu0WLNZ+Dpsh8KnY1r03tc5waBM7Myzaoa3Xk4DqJT1xZOasTeZRn2fcIG
gjMvI+vjUK1ZGOWMbnZIPP1u0JxqAo354rIjdRr8mgp4qJXjDI7RploY24SoCkmq+ku4fLssFWEJ
fPSZD22Zp6jlxTHaHyUMDZtQyNYGFLk4IQYfgs5DXqy1ARgzOxhlaxegF70sCKUePv4Mx0lR1wUQ
mN6NXiMwH8d24Xwf3P4ZDYLIN893BCI7xt5ces4GwTduSjJKbFUWubMKEpabqhzwAx+sIAc/MHX5
3g3iN2BshTfnQ6bkQpOyy3dixH4ytkEB3u3azGrHWhPTJURjtnxJNO40kjrdTGWmrxgvixj3gQPw
KNmgscLAgGBwmyNrlGDlFtoLHuQug+96wI2knLOQIlTNaTKw8/VWD42Pnfal1luiDIIC4fyFISZV
XuoAGVVPUINYfBrUghCEMnrOYawphskNzCKtfFZcSy2Mj9pixO8JHBRTROUd2sUskVNVjdEsZdEu
CFWS2i7BX6rPnV2BVuiyVvZTThscTi0dFkstZ+CgnPyjZrdHVlJuolM1smtv+az7dYBXJDLO31/E
s3icosJQlwVFXFnBbWX31zLr63qJ/1ZtyVG8xJfulB+EoPvb+ozIqU2x1nmsLAjK/LzkSjbqmtzZ
Ef3Kp7f1/jVts6ycg5fjOg4lC21WxsPsMtpvY77W3d6LD/2TlAbvCjPPcK/tPRs3EhlFHHURlnMW
/OU27B/Fnrhh/Isj/rV+/OW2V/VBMkesnxr87DswblGTindnW0G6PvpgPIoUJKGy10XeSDVrilZo
xavKXicTo6apt7UAD3+HPKDyhvsqU1UTnbOGZaFT83dXnC9xOZfVzB7CmmcZKjPdARnfID1kfvWJ
gtvdABs0zhxlWc6lVQBankm2LNuFQVFnUgicCZr1YmVDC4R18Y2wdnshdok9tetuz0LwhEwmOGhL
vQSEJNkmuN/RjHKlxP7y0nor9rF6lbih6MwvBOyuXWxguduuBv11aw1Y7WF0kwNGcv1A+RnYrlRG
VEaEoNQJzS1jk015F7JwQAXPbo7uO1P7qLcP8qB/JsRi19sLpzP/yNfqpdiBLwfh9E3zlaWVBaf4
vDrFI3vKt1zqJXb/teh8IvM0nRgHh1aiBpL97LOYD3HtScFPh6iVPiHdrtI2aOz3zWZudbWbDHY0
/+xbSv3oqT4Izz+7VqLaI+CoxWS/b+B6vQ+HRQLc8rF322MXxG54bTz1HuuFfh8TkLqRjm3GDZxi
5I2SsYC7th5LXUe2nGro2N1rGwQ+IOglMCmx9Wu74zR/HoRT8oe3Bp2LBay2KDAbCxBd6I1goRUQ
3iSNnQ0IpCKQrk12qjxc1tOuk9pIxTndUNPWyRLYuiWuNjznAtVnQy0b52dTPbIm3LaQPei8Ynpc
I8mWhPJPrY1zEmFX6enrnaFB4/3qln7oKvcqOjZYmtQ6UofHvxzGv276fOtL20xrlOZYtp/UbrHf
G3bs666Ap1cMuBeOKhjpqcB3v+JIUTVTQ1oU3FPcnpqUJhK0EEEN49ZiZLQg6OkPlmNhignafHQ/
/7jYnXKwHi8byb+IewZ+s7sSw8p1ALORLbITO9JVXNqWB5qYD6w1Xzyk0eEy5r5hniG57Sbqc9um
MyALkOtkqCit255wifumeYbgttsUG8jksBjR0oJ5+CGu96pMPBfsQ/w/aDP5oQh9XwuiDlZ1J9Wu
x3a2NeEBg0/ty0tFgXCevW7kGbWqCNNKFeGZ/qK3QVZSPET7+jhLwtkeKivlxYwR4eaL3+eflYFY
Ker7nInJsZjJ8ut9S9ExDli28yy4vEz7AeavIN3kqelijPcomgzKyJ4nbz6uYE8fT821hsK5kp7l
zhbkbTRxXjDOurKmDIuOxeuMxo3Vdc3fzLsIt/zuON6Af0giojL2vUt4nCcf4qg32hwKUsAgLN5L
+mO1XtfUc+R+qnuziJw/N4terBZ209E+KA8SHqQk0Ub7c4/4L7TXL3XQfLqsNsowONcemVOUWCxQ
n7K7pH+ZY7JKiFWTXFg5PjcMim/GDQSRGvElwuyQUkSmLsPTt5V68fhBnzM7HIOY8nBMIZdguSga
g7wXjI5k27a+GfWgkmVfrx67LghTKstFaY2foSdoEV52ImANp+xrgvYeZNSmQIXSWIJBwDWLckqE
2vg5epYZTrMZQW2S6qCO2TEwZeSyYZBCcS5DajNRWhdA9P7giR5azSQnCVhBBh6xv02fdO8yILHD
eHoGoxLGMK6wiKHml+0njHF0K/SvY8wo4dCJpJBpcb5jWJN6rjUmmct8B1iXjOshdTv2ziw5Ee77
3be0uk5M/7KElIu0OCeiTzqY/NnuliK3v2a93+Unq7NHsGWh9bv69seGybmTyRQEsS4g6f+HwVnL
dX+IY7QMxoc6kITDJP2hGjmHUkRL3aYLZBT768bwgkG5zlMC47L1g00Be39zHRnmeWkFFaai55k7
Zro3lWTMe/nYt3jChgIDASsMx4SuPkS35kk5FIF2m1fu9/DhZ0mSHNk6RXH3mlL4d69liVywkUhW
1SoNUGUtv8pH1e6MPFgXZCvTsLZDfcztMX8o4czW7JMRLteRANqosfYMzPkd4hRUrX+BOgGDTGS3
E77qikykoKml5wIVYSrMAeycuHiCulKNpFNvUHWCFATneHRJm8Kog9EuqnVfS6tdrTXRqbYDAU4v
5MJYyzRCQs6ANClFD+RST46w+tPwsRj/vrzT2b7i1Pjb97nDp7CieFoqfF/WrppCCcIYo5+0b53i
jZLpqA1F/LhjrL/hcWajFoI6aC3wytwf0mBNP9PN53ve6zcQTvVpt+S6YjQQKshH20AVW4y5vsm1
EVQvsUe99lIq4qxA1JZpznKgLcWpNVC2+XBZRdT32ZJufIiszesspu3khOXVarzo6/2ffZ87ZBal
BFmeAJVUS4I2yNXXJ5V4RNk7on/TCHeepNkoF7EIDAWZQhRE++ZkrxXS/uVzepAPGip+qKddytK4
E6VOVd1EodnkJOpp7MH6GV3P5Ag/ZkmXtg93hpSKPihNAxChxPQ5ON8rPNrU9vQiBVagHizBpuYU
7VqDJCuGjOv/2w6BPBebOcxgDWX01LbfU+v5sjXsLtvm+5w1V5qOeugI348MXwZLpiUHekj1zVFC
cCYtIMHV9CK2TCZ+kcRvRUzVZFIAnE1LvdBmygqAqlUPtYravG6FZ7u8VHvpEFQUnXXBWXUkD4si
DkBBuc/n1W1Oqdt/Sm5wxmGGrYkAjRzDRcnFGXVkiHUod0DUk+MifTY1QvvU9zl77jt0NczMutb1
as4+ju07HkO2S8bX4BVyVkWNwjTf3nXNDbjoL+uEEIBPtKh52Eco8ZkcDVf6/oNakg+1uyfmWekm
d4JpGDdTDTMkUAP9JIQ2WtSnm+UmO+l34rE6Imsh2zLGq5Z2mPi0Bewl/7CCmimamma97U2wTGXI
TOZKRz/8sjhowz/JL+VVkTvqB3bjEW3rDuEemepkcr1xdRtcTu4s7LoY0zYnJ01sRgBaBPk3zYO0
eLjtvlGH6v4ZvoHjzvB+QPa+6AHHOpPY4LIiUFBJx/hDjJc/RmNmtTljYyvMUOFSMaUqvvBpPcjH
6rtxw+LnMlgG/7KRksLx/q9RYmMUAMdGbWt+F1j3uEBOvuqjHSnAGI3LePs+/WwynDe00FdYKJj0
46zZvTqfcGwYS01g7I0m/M0uOWeIM6kqFQV2yaYw3Qh250QebgLaPcpT2Uhb1qosGvZH+T1tsL8h
c04RPQSLYjLxNJsl/XFPdgqMSqiOOSoY3kG58RsY5yGncWnFYgLYpI5OO18bArbclNgqfM4faY2v
HVOKWrfkGUhyGdmpkbizOdotqCAvw+x7zF/GwdeOldaSpnhwR5yk+Wt9Kilq1n3js2RV1RTZUkVu
wWohKZOZhUiydTvlt4PyrC3EVW8vTwKl/MLgyy5601DDPHz1ieVRfC7dyAOVbvZFvzPQ3aQ991/E
b5NBLNy/HP9nVO7uJK1W2Fk6UFmXH7iC3eavEGXM40k5scfNhixi3g+jN3LKv7upMAkTxWBnj/Ww
4GEf/HhshJa02NWjDDbfyK/dy8bBlPPW6Z9F5LywgNmvcomps84imdaxzi01ECfFcFVkLe210wU7
nQTjo5RUqo02Oj24DP86GukNvmKZ4Oo2NEtXOL/MeEWmnBln460gMnlkk8Mqb06vwwBve0fhubhG
i6PqG06F8YhfTAEEU2zXUw1Yu0a8+Ts4h91HUiRGCVStLbi16Iq3yjcyWdFGoXB+Wqy7fBYsrHZa
dW5upnajdn4TEyEShcI56jTLMszAgCy4TxrG42QFRUhA7BvqZr04lzyAFnOpSkgiHKLb5MCm/9RX
3SvpdIEapXfMTwKND8YtmBg3pBr8wAUhTGZZsSCSMc83VasdppqM+3aXbYPB7b1pzWMNhGYscrVn
fzyKT4knOCiUix0tWL3Mna4OlFz7gcIGlNt/CwbSNpLKdDV7Oi6YgYqqwOgvYTmMXvSC8YbEhiMB
uQ1XphG6P0wACgf9NN2jMNUND7qNEX1PgktNi92rfIHeDFEVZTxjqzwJgZotXamw7JYa1I9dMB56
O77FU72TuBRv5H58wmZRqRKmAVo89aHU1pJkLhIGEHr1UfYk2Vafo3vmQw2vczXNrx7Va/kqD6gb
+/6anpH5HN4Yx+CJFYGMeG9BOqrBVMAaNMHTNSPOoDJs0q7P3sBxx1INLrxlBvcS+NRc6bNaoOxx
WG3WvyU45ZX5IDnNHeYNlw0KtcYvJTnbZXejbPC5jTJnSlc1qYyNYs65rbStN1Traoe5RR3AzPrf
nA6b45Az1m4uzUEwYD7DqbiNnfoh9eFlcqc4sikBcM/Rt8vn0f7d73wcMtE314R1rssxYT4g0VJH
sB7BMuwK82FWCjvu/JScLMQEeCOgjMwvyFXFt40kuT5WeqwPSGMUd7nmL8rTZXn2TXMDwJ04oSJ1
8bxMYK4BvWn70DjGvfzQYzSAfEC1MWmauwrbwHFHT5NMqzDFgNNv9NN61HUnC6JjpzjDEXyXiVt9
o8Yh7m6GDSJ3EMVpZQxZOTIP06P4LAtarzvKh3c0YKAR9KwoLshV8xF90yoUlSyow62udJV6R92/
958h+OuANOhdi+v3hEpt+TTEGNCkPmE4ucOKp43FTh5BSRPVtoyZkpeNZHc/b4A5fyItU5HWuB07
/fwpNz+G2vc0pXo9CEPnu0vqyupGLQJG5yl+1NrS1Rjboau6jHey6FwMWMOoFjKCJ+yRbzERIkz8
FBQmmmtJqGAtkMFrMdUkKRzNMa8El5o0QsnJeSxdzoRBSqBEQ/trmh66/PGyrvYDr42yOA81l4LU
SznbYR9N0Mk1T6FrePXfP5lO4ieKx4WSh/MfCNzNKscgJUcJn2TjmFEjodj/f+sALczQUjVcIF/F
3ThcFMAVXSXjam0uH4birpwEWw8D0aCIRv7FEZ6BOMWsczvqxgKgzlNPbOSC4C0v02t3de5YPwgt
sSPwkliclpJRLYXMwj0Oo2UwT1I/sRd2hCGqJ/rg4SOLkPbVdJaOU9PcrqsolMCrQz8VbySF6BDY
dxHn73N+PelQDVGZ+L6Qv6TTHTgd7HQkXkJJFXGuPAUFUlOqABkxcGFGN91oJzi4HFbhvhxy1b2s
pN01A80+Ehdo/pFVzqVPqaWMVVTgoUW6NcObxPIvf/81KfHGCM4AvEOXM5BdVGY+OfkxOihX/UG4
QamDUzpUymrfKWyQOA8+iZNpxQ1EwT8UyCAUDFiCjA0F7lEVq1DefNe8N3js982u7UWwL6wZ8IRD
fvxZQC88a4HoYi6ZQ7XcEHrifbihtGq0LgBTlhYT5v8u3vVksZGG/QEbaZpOThYtBgDIsuxC+B9p
V7Yjt5EEv4gAb7JeefQ1PbekkfRC6DLv++bXb9SM7aZLdOdijIWBBQboUBazsrKyMiNAYBkdCVfY
PIdWEEI86DWWLhGDK8wn+1ThtVpCRyKY39CRODvsSF4rqTUT4gEoC021D4AH4XBM5z3oENgKjtOT
9VW6LY8FthPV4LMZIVYWChGiT+OlKnX+lRovjn+MsSe/R3XN4sIYf+5YkW6uy+a5GzgG7HL5iGoC
Eiw3c/TP3CL5ifho24v4d21KnFPqGyvBIqI2NT+mnzgPUO1G6DZXoKXk8SHf/pC+EJB8o/4eMi6Q
Qggc5QAPQgsguT4nHxuNPP1o7BX0ZFEZ7fYHu0AJ4a9Q5lwxUkCxTHakyk+K2LEHIlJsHu+XMpE4
t2R1mcZGXkzP0AwwIo/VkMMuz2wkCsSb97YVjhAATWPuwqHiF8X6UxsdYvUTU1zWnQf1puipzUwZ
JUQ/PQ/GFmotPJXoPyGV2DGf3Q6OcTMdzLOxN/HGE+HiQ/nGdgz5+4OJKvOJ1GeDagOWX+VaNz5F
numFxwXMTdU+c5cv132Rb9grrqgKURF3ezmODcAlOjZctk/ZTzvAdCwYD5r/WE0UBQ51SQ3aSgUW
WO2qM6fRjnbyQ+Ornxe/24de6ly37V8OzMtaCvFxqXJZlXQAdj/0R/NUYKBOTRzlTtlX35qTdCRj
CbGxVSE86rWJfc0AmGKwYsFQ7HJoDryMQQsJERtbFWKIHbcYAC8AlTWzm0OULzQTvx0G//oaEtFR
LLcFI0TMQFqM6Fj8GqXcUTpiUIDYZmJVTc6zWQpzAOgDJlHyzxMkNJQydMhpLApICB71xNQ0lrFg
UW47mb7Tzb1k3yWUMOm/5IN/O50mxI0qH3HR5k6XHfloTfxooI+EF7IiIpOmDOKRZJXQLDj81Zlv
XU3qvDy7q3TL7ZU7Fhyuu8AmzqoQKOD0ZlgVVYpCYJk+99rNrP4Em1gTE2fI9r1gBSNEoibSg0bu
FH4oNsfhHiwKLucSsk7dI12y3tw9KzD+99Xa4aaTLKwBmDS9DPMvWdpBFPJd4WcFwhd2BdLFOW6j
PUAab7ZdnkDbnv48ucYpcJoT1Ljd6x9quw6/AhTCT4SKcdm3AOx+ZKAz6/fNS/RJO/EshqomkZ9L
iD9mPs64GgCr9dkPzQtPHRhehk/hK2k1menyTfPbMWUrMlMhjCvLmvC9iiVspXK2cYtrPOYsuNiX
rm6gq7w/qqg4krTVmz6/whM+XdsOi8U64NXz18Y6afJHJX2BqBnhIpvRdQUjfLDAkJJAguoNegNu
gvCUUzIm1O8LHymJ8xFvMzBjrm1vDEADllItodSXERLMaC6svGgAkaJyf9R9LhrWcCIDrvX2zhLI
ZcVE6QhTl5KeaYAzm10TfgmaZ2IP8Wh2xdNEzlhrjC290Lk9f5iPnL4DKqQfDNTeeINU/0J69mbK
sDKIr+8qSJQL8uYSqmcohyAj8mIf1LjG7YzFkw/tO/QaLWsFJoRyO8UMw8jBauZbzA/TD9dXbzOs
rn5fiOFSUeLdbma4uCWog0j3UVMfpPbjdZDtl7EVihAMLFSZS4mjdCihT2gUCk8YWbP3KhiaQ+hL
63itcpQ97/qq9tVAXAwoG4XQkLA+MzLz1QPPVX9iMibMUqIQt525rkwUAoMJiDDj8a773PvVAydN
ivfRp8HHo/WeDndEnNCFOMGGKStkE34RT95kPZqUX2yfTCt7hCiRStm8tCnsSVAicUYVMMpLbgVO
HMge66NT38g32dJ+hxbHH2a/EFcP4puJNbo+qZfBluExtfJVUu+78tfE3sEpv95bYgNWIE34YiVM
rJbI68zclUIqNhGxQnxeQb/HpGg29wqIUvEradU54fmtTKFRmjb8k1wJhGJBrsgqRZILfjbteSqR
71uU0XXyWWo7kbi4hqgQkS2THrT9627mU/C8G0N+SI88aQlc8oYmE1YJsUNrjdJouCdMu/wu96eD
si/uEqdyLSJMUFvYEOKEMTEwFjN8LHlv7+e7ZFcnNxZ6THg1ME3dNPCo7iYSUoga+pIpUjXBOOXZ
hOzquI9P4e2EAcr0gUvNUe/ARNQQC3XFHLUy45FQzo6ZcqrJqEHkFoYQNcw6wBTtBABOzqvjY3XI
K8qjis9FK6kTKZ9IFxPVtmYNOvxda449ZGrrU4fmPKUzXOL4IjIMkSemmWpVayVY1UIhRIGGduCF
e1zdXquNgU9J5VFeYQoZhh1p+mBVr3hvMuSB1xx0XK24EDmD/O91+4hYawo5htTMY6ZizNudBs1r
Y8sd5dKzO+q6yI+kK+FJ1FFmUTLq7QBff62136e3i9Pd53cFJChsj1Vw+s4tCyczvMCnCGIJxzeF
IJJqYMJJM2CX0ouufIqo36eWUAgdameOqrzwJdQSp4j2hQ6lvpn4TpQRQrAIdbvRq9fdmz+P7L6o
dtf9YLsQcgnsppBUSDPmNybu50sf+VULvvsglhuH2bWbGvquVmO4SO8nS7tTQlIShTJPiB3RFGiy
XeAbLffTbhmcCH3sPDVsRq8HJ2O6o3caASmyyNhVnOe5DIOldDnmmORIJvOJWFQiBRB1kwfLsNN+
BMYYuagPo9euTJzpxF8AQ48kiiEcUZRNLufOCsoAaMq9fmqd3I8PCW7eppd8Ko/JoXHDZ6qZkIIU
wkefzXgb5jG/XA4SFETrW7veE4tIhHqLf8jVncseUyhKWsBIzum3GQ+pKDYVrz3YxTcDBYzCVQN3
vqFMo/xDCBuhAcFrK4ZLJvOLupymgZxkIw5MSwgcdl91haTCMHVv3XNeCHDu7bJPmpv4Eq0kRn0q
IYLI/RT2Gc94OQWZ+Uk5oEll9gy/9wIMT1W3Biz9+L42zEtYsYSwErVqlRQZzmneP4B6wy7do3iy
e5OWX8h+LeK0toQ4wpIp12sDRhrPXJwkw3n9dhOTvcRnHpVTEa4pDtYVUhynA3fN0HKr6hGyB6P1
Peyp+yXhiuJ8nTWaw2AMgOl+8Gbk/DHy5C/ZH7yrlF+awddtEccNleeLA3eqZWRSrOC7QfvwzIuh
wYf0XB5lj+f55YHY4sRns4UwYi6a3YJvHbG4cIbdX4UpcBeEwCx348EuvOuQ27tBh+IXypO2LvI3
lOM4q6yFzzf6zzkZ3Fa6YWRLxrZZFxAhl5vkKpqzCSCo9dun/IQxZc8+I5X7MWNmEHPfxC2GMkpc
RjM05awD3lSoRwY2CtlqvkVS9OX62m13RYID7a/FEyJybAVT3NTAyY7d0Xoe/TfC0Gx20zNnIkKH
9XN/mCkKNso8/vfVQSBZZpfia6KaiJ6QZD6rSuSYjDBue69dbBOCchnGcys3AOmtm2L2xorydQpA
iMNzoWQdRgzgFLdN7Kiu6oM8BI8nMfiBPNnr9miGf1dBxWKmLuOKZ4nKy13wV3EgVKFx/5iGd1JL
LNu/+MTfGGI6ZSRay6wEMUr9GtuvMxOJB8p6cOSdpFvIYzrNYwqVOaoXcnsezL7gCg+FY2H0kTab
fA6xOmeYxz1pXgIGwmnGVBjba9/SHfmawj/R77eZC6awr6MebPxTxG2dUdXUduMdmkJ2e/3BxB3K
k/Y5uKQ8fu99V3/IylhhgydIGeKUL3JsFYcgxX9jd4wmnfCXf4n+FwOFDa4plSLPMha19tUTyJ32
Q4nVXHAHbfbjC9XVsLmvmaIxhjlqtJsKO0JizLBSacGO6DKQs++Geka7F9GNsl3UXKEImUgwpZ2G
mQg8Sp3TuwrdeNUhBrlss6eLE9uX+BUW+2ekmi1z6WUGLKQhn+dvryz6vnxfmM7s5R79QLr9wS6A
4kNLw7q4VhIZ9+vITZ8gfYgRoszCcHP+0N0Gd1RatxnDVnDCpmNyUIE1Hc+JieHr8V1sEo/lpD3C
DuvRr60GMl/Ae3P2wwPPVge3KDDzhTmlHfWuQ3igLuwrpZsbo7Bm+Lv5OTOPOuscfYod4tjk/+jf
wsZq1YRdBVGiBAx+WLX5NJ2hSn+IcVpyOXooOeyo5+Vtk2wVE7pgmLVFUVNLU0c1L2ASdCOdaj6U
DZjTPhEWbfvBBUSwqGBaG4EtjRfHRh+e5wdQDvmOSgH6n4av6Mk70Dysm3dqdsEUsoCgT8YyQdkK
+zj6ySfJdC/onbcWbioy/ctGvoAJ2YCtheM0vYLFTnNG898pPPHp36F+JYIrXOrW+S+ef0EUgqEm
QWYOfV5/91O6yT3zMee7K/zwmaJgoJxEiImpucxazJ1kCdLjMH5V6w+x0RB+T4EIwTDsy2jUElhU
Vr/C7h7VTWc2FwJkOw+4uMVvVzHcWCxLel23/o/urPvtLeef6vwi/vNTUUFj0zlsWUELBxQqMEwp
REEjzbORxQi6mJPeqX69Dz/OX95oHeUbo3KoufDNI8yWMbOp2ZaN8WxhJQt50eQi1nBNOuD91F8O
9jk/4q3AlTzSuK1gtcISp/utJCuSsUKbofIcNR6/diae7VmTP/jlw/+RU23dldZ4wmKqJa5jvQy8
xsuOOp/YXG6Cs3KSTvOO97D3VB6+aSD0bEB3opoGiJ3/eUaHRh9b2oCvV6agN21tRx52knyaHzrt
lFa+tESuxR4gHaBmnXs9bm6FTXsFLUSVtEA1uilwEFTp4OgJuPiW9j37YY0hxJGxHoOk4N1Fjcel
gzI+uO/WGFtTcEHjlwxGLejWPl8jCsFEn6Wp6DosKPR10N2OVgz1i/2TM4I26AbHBcBlx4FkQNn0
m9VaCnsinvM4UhnsbA0nw5jAsUJ9MPBKMNiAhaL8QjdTbWX/KzvF52mjjmcIUQIRxV0bXMaJbI1+
waBODwmodvxYViob/aDLosfrbrPJuGErtm1DiJJL8ArfFA8L8RDpjBcMu9iZceLWrvnFciEj4Cbg
BOJXDqqmsB3lVqDCZ1VBix/KeoB3w1Nwyrz4a+CpPzW0vyNzvm1fFOKpaNuLLjYK37MJQiUdB8Ap
8qcp3PMuVkMnNgeBIXIOl9kwVRHIx91OeYnQ99SkzqxmxCanFo4JES1VzaBj/EXFcEyoxrQORtDB
j4LZCBa5hS8d1XcdgisHEZmG7Tme+DM2z8eU3bAbPGMXnyBLOFQYz+Y7cH7pqM4DHqzErHaNyTfo
qipTNOFotJgocFkKktwl8NrK7J2kin8t7UKtKQUmJJxlh+53q4F3xH80DE1E1i55BjlPuK8ZUiTV
K25L7/95bt4+ei+7QKQfThe57YYAVspcJopLHJg/oWXvJzc0mQB38WsrKh4PzVLNmgojX5vMcE9Q
9tKeHp/eLNnYqqqBSw+T7ro4bGcUxZL1tsRrvH3mtPyJCvdiN3ULy+lOlZ/dqV7wnX6K2Nx+F1wx
gOqFPOSyBvt6dleMPwJ7H/SfiFBJnO6/9/cEmE4r0QbNd0LkcgWUFFxtb4/o2vE62qZBlzNI7PTB
EIiZmBVOBA0VSYkd5nlyopooyVMgwj5bshJtehqO1zw5Rv1dMN3klG4MdbIJu8s2hyDRI26H9c2W
j/KAKVk9cVr9V04KeG8m7OtjlNu7ihsVJMLDuoY9jZcMzuRB1wLD512ClH08c2L0lm7fpLxC2Fnj
mIZlbwPzVWD5R71nbt872uMbZXNBSYRSn0w4r80BQ+GdBLis9to8d5rBs+WMOMyIZFLs6wnUZezl
BB+tnu/r4gkK9dede/NGuv5QwokMGtmmGqzXRQsP48fQlytHf5Z3/OKR/MoomtJ/OTcNDJ7b6B2H
XPE/HaOVk2BAKxHv9r8reI8yfzO00K9ez7u38hl52eE/+XvEvUAKjl92ip6Cu5RHi+wDb9ULPLlw
dUjW8TRHwv+lnvQoRMH79cZIchu8ckDko++pryh+6poOr5RPH7Nbi3wa3T5VLjaKvp9MZRlUQORk
7xI6LPLZ6f30iSeRkqs+ZLPT2W5/5uNP0nkiBoe2vfSCLmyFyMjQmZBjhcc2QwcuyNED77qfbiNc
Ekch3VJjaWqCBKfKGP3M21PU2cRG246OFwAeXNYBK8zBQyMDoGPfpvCLvNz3GCHPXoL3cE+vMirx
NRRBWNUznuQY7Fs0fY1SYqXIewRfypUledNOE74HCDEUx2BODAJ7C60iKZpGA2nXYHgXdX7mkW81
2+H3soKC02sYHEssniomGL5P/ekmvjX8djeil24+BBRbPmmm4PGaidqdxfOozgMjeXRWT/EBdEWe
cRejDbeavOJUuFTddTt8rbIbwQ9TZDejYiGran5MGBLgg+UMrG+O6RgnrrZJKtlthpIVoOCXbFyY
zRgAk/ObIGC6n56Qm7p8KAGdMU/X99n2ebDCE+JzNC1FagfAw/983mPBtbf+Sq0UIrX6FzQDRIRg
mIOGkxA40iBLRpm3aWVnGdPX2mFA6w8XPJyP761CocL6F5pw2ZUtdYylAmi2hfoyb2ONds1Bqnfd
K4ORfUfJfHIf/O3kWQEKh2tY2FkSvLbaq+0u0gp/6oNHXa/2fUT2hxFY4uD3qENsueS9nuiyGE+9
z6fZq8gZDnKP9VR36VHfJX64e1d7h30xUmQKlAvDVG3+bNl5vGm8drMWD969N54h/uT2N+N7uHfX
gMKWGDpLb0s+ENbh8gtmo4y9BCoRRTeTO001NcU0QcIidtyzJFR0PYnQzSE9jdrTaOxr+Rux1TbP
tBWGEKijnEVLwYDBz+zoi3F+m7PsMKOq+MuvkCYH3AwmK0QhRKtatRjVGE7IS4J9fkjAIdkkrgWB
O94Jn300Z2IZKROFIK3qwzipAUys88MoP1RUDr59z9CYIWtQtVVVW9xhmV5K1QCL9K+tb/3gmubB
Uf0Q2bCJD/oG7vh4/bNtm/Q3olheahqU78MJiBK7V+Vftf3h+u9TJomVJaVDRc5oXz/S7Gvnem/d
lfsld9SfyikKUeaJoXdLBGLKKGFL9XXdRQ1GWtxK9XrlOU4Io6jfF04VZs9Gb6T4/ai/SdGV2BI9
DdTv87+vcp7QnAY1DfH7c7tbypdcfd9evXx1YecMo7k0jAO0J/kUI63O0P8SyU4qOVC+firAaR5S
akrcd387PS6+LUpVTUEGXdIZmHzqpwJbO5hrjx1IUAiH4x/3Go5wCMfNMLGmA854ao64MKSO5Gvt
K3d6s7c6j3qX3D71V4YJ53Cvh71t8E3751i+n/6antJjdlf442GmMkXKN4QQkWZmN8wJ0CSc99aj
RDHtbf6+DvUbwzB1qDYJrmHGYWwNvAm2qvAqyF7awSU+EE8qf/tAoPrWLUPBQStOqSjjUFr6iKay
BLM3FUqG3BH+v8mb7bR6hSVEgqJcgn6cX7GQT9+3++lgtE5cOulx8u8yP7y3FychywKbvm7KisJ0
E4+tojralMagOa95nfkZj5/fwMJ4a3vLHdzQ2M/o7kWdErmL+j1wIQ21v76+FLbgjvNgJUrBHwxS
E/xn1SnT/Cz5kM2Fly1+Jf0x9mSzyOYXRWbBQJxrMVUT4qFWKl098Pbz1m8/pTfxCc88mQcxJVzP
83dxMuJVSWWM08VrYgvWxJJiTpSJl4LfGr6sJ/NnjIbE6IBw8mJ8uL6er1n7b/66whMWNAZt3VsT
Rz5CZE9xYmc6QGo2g5Rl8HxGsoG25vJm3nvXcTev8CtYYaNLoHzRsgptRWOFsub4OLKj3d0n9d34
vlvSBUrsyBrnyS7NeEYv7o+3Wxnz47N20lwVBAjUpXMzwKzAuDOtDjejlassUgEGneelfpakp+vr
tp1xrACEPZ+HIEVPMyxclO2yD2+l2nhfJ462Dx+k03T7f3QgbO6AFaawA3isA7kR/1igKliO00E/
YqLwzMVBypfr9m3m8isovr6r9VvMukg03uYTmT/m8YOEKwMLf/43DOEQKHSzKkFRBWPCJyP5UBmf
8/TxOsT2sbmyQ0ymzcXs7ZR/pvOy411z6Z5vKM3NvZicKNm8Tq7AhKTAHFO7nksYNCTxMQ6lD/Kk
7+yE+X2+fCIMoxxciBcQhi26duK+cFo+N2iacDnDl/w85H5yp+Ettccbp3MdlLJPCBZjlxmTaSEm
NtWjHd3aQeSoi+n2Wkyc3oRx4ntYmEW5lUQwLsBDtJ18t+YP1y2h/EJ8DTMnS1bqCJ+KM/3mYLNX
9L3xRjp40yU+xf9MbCfxPSzP8noYJMCxACKYJ23C8/rxP5okRIdllLBlM2CYtz0G3fjwVADyrv/P
1akvxP++ig8hS5spCeAK/XIvT3cVRUNF/b4QG6ymTWYp4VtJjxwNrWODTkS47cfey279bcA9VMcx
WACRohxynP3uJ5bsIfmuozCp+P09fz2nC2qUJwgxQl1kMxt4N+OEPqr83EyuqRG9whSEEBrQEhdE
DT8m8rQ9GnmHFz3m6AGlzkt9IiEaJJU9MZtvoTi9SaVdVXwjHHoTwJYtzdBkTbVkwQeiLJyQl/W8
uYcxhw1OBnqUcJ+e2wZCTtJJPQQ+OVKznYitUIUTozIqPariAQXPryO20XDfOuFpsZzqUKI5mauz
P8s3Y+uSMxR8f/6WAa6ABc+wk9hImwTA/IEezX6H7mDhgf5NE9s4qu/xEqhQQDkQokVY5X/u4KIx
hjK1Rjx5WEc92U/LUSIrTdsmXTCEKNFV+aCWMZx9PuG9IT7UEPpW0PVmOHxOr9i3B5Ns86MwBa+p
o3Rk6D/jSVKiOiHiYIBLUYGnPTyqQNfMjb9f99NtN70YKTiMWUZJMJv4bv1yMrR9Dwm1/wYgOEYX
pG2APlB4ZIZJ96dhopIkasmEgGFXC7QyUHYE1Uf6NN9CtQrFaPkHJASQJkkeyRHKc+PfPf2yYkLk
WAYJOlkz3CI5xoc+dUKftyXnH0Ag62e3pOTKZjy8ePpvjdDTYtSNCvMM9KI8x0gCUcb1IJahO9Zj
FrtcswrMpETb3iZ/gL2C5dn8+og0epZU/AYpnziRYnKPnizk6tGJfE3YzMtWSHy9V0gqhmHTcAES
ThXI2rZufqd55T7Sd9OJ95o2LnSIloeY7BLYYqNZmyjEkMQcujbkuh28Gh8f4lO8V0DXJx+o8Rrq
E4qBZBrRQaTytTQ/d+jz7r41ObGNKQghbijqmEgLX8Q4BvcpGP6l8mYIqZkrIljYQrBooP9jRtwX
o/Pscrfob8OT4U8n9jh7XDKs+/KfgofYIaulmdX1I8xS5692UjoVNRhNrZsQPCwVlO4Wt0jFGEMV
gXJf/sryp+tWUCBCxGgh0tuXIazotE9as1fQnSdTtAoEhvhIUbVKNJUanNlEKaTqQ0fmZ5ZF8bhv
w1gmXk4NmenijERnV1VT8y77rvqQReeqmh2VSs22rzf2BUSICKVqS3FmIQXkHD06SKm6GwshFppW
6GKgXqQpi4QoYARaUVUh+q3kunO0EeTIWeBMlCL0dpC7mCSEAHtpuyhRsW5xLf0qFhVMBpl0l+Xp
rWRP74oFFyxu8SqgjlqYMVnB8i3R0xCPjqWe0uHXdZferiCtvpEQCoY8l5KG98Jp9xIa/aAkOB3k
n7Eff4Ry80nBsXhPqedSX0rIJBa9nQs9BaTRn8r0+6TtJ2qn8u3++9l+WTohHLBYxasPr0vonXan
FtFXNTPvmkHbNZb8qCmyaxTy7vpK8n/1NUgxOESVrhq8SbPW7Qd7jp7wHHgMy+GkJuXZHjJK0p36
cmJ5IrALddQNLKPJB9bNP8CS7OsP0YuOHBOjJIuD4cLDdRu5DVdsFOsVkPg2tcDEss4nLiDVHTQw
uOf0IPf2if735/utUBEsWSPzzxcP88Gy65Nhhv4MDUiMstxPmfVxMoZzFEr+KOv76yZSQUvsH0ji
Fm+SHS6UGY4p8Ku3+/DX4Jr32VPo0hdxEk4IKMyq4rYK8RWxpJiOS3ba07KPz/zaD9pN8rWGp3vX
vqAQU0zT7BajBBxP0jBBDtbP7oTXix0tDkxsc7GyUeQgxlIi7p915s75Ayj1vKB7z/PxJXyJoon8
+duyZoAMyrlnbjV/ve4OlBFCIKmKAERsvDN5Dh60wIvHm3wkAsd2MnZxdiFwRHJUhUMNZ5eaQ2U+
LqRWEHFmiZx8sjFk1dACAKzPijN9Nk/9PjxJPh522l0zO7y3dfjIPOvnf1o78fFTXpLa6gIeLbpd
M3zqcO1NqS5r4vuItHxtoyRL0wPDTo5Je6dCMqMggh4FISQWILGuQzkHRMBeouKYpaeu966vFOEC
Ig2fPPVdviSAKMPbLn2sDcKE7bfhyzYRufaSBHo6NX9gqz6H3ya0Gfe3aKC7CRN/RO92B7YdJ3C1
93x/BhEWTcWjEJhhEYtW+YvS120mvTaot5rD2huJvTCN2P/bbZ0XEHEetlIzw6omHLsJ+hBVF0X0
rzJm7qDkcPyLuphYTL7lfwuhSJktpkCfQLHE9GWyQ/QB44CYp97J65+18nmYjwMkIuP861J+vO4a
m5t3hcb/NatFrNVhlgPu4F03nTpeHemgI99ZjhoRgyybTrhCEj5XY6Q9pjZhl6x8iUe/zIhQ+i+f
6u+FEysgklSkLKsBUJz1P8a7xIu8CnKoiD+llz7H9Kz0Zkp2sUjk5xqWQFUHBYBR7w4YRIMO0nJs
XXYX7kH29xWirwpm0CuMaVN0AdvI8BADvW1Q6+MxZfXVhpwtODlwbNi15ZTSg4kmI/BoMuPzUlE7
gN+ifvfHCxb3oBVWJWd2nPA8sNu9MT5hBu68vKquB35LlA42gyG7gAnOn0nBUk85tlumqg7DWF+g
u026v+7z/+IpFxTB6ae5nUxmwqTwG3sOD8Wuu8GkTolR2s49gJ+LCL+bjzC4SoHkRtFNTCULIT7L
LL22VdT4FQU5X/KA+Sp0w+Z7tInFrgadm/YhOZEVwa0Pt0blG3L14SwpCpNIA2rrg9QkRC8JyORL
J/vGVZFkjGL471hWJiMUo9ouK6q4HwK2YKZ+eQMsHWPHhZFSt/XAf9M4if9Owp01olABmKQhMeMJ
iLWffuOVd/UBFc8ic0awhyK1rxyKqHcriq0RhU/Zx6aSLeDndzV7P81nIyai/6ZvrgGErzbYtmEy
LqI7u1ydKHL5E8mPeaeh4BiSDDibJ/caTogkdTrprZIDLv8jOyYfQnR2Ice55YwBpeq0xxIK8hRz
LmmjEFIyLTekfu7wKPlp8LhGd+4qd5WvQCQ79eYbqq5KfTMhqFQjZAvbGt8sG+6SxY+oDHgraDHF
NnCxVwy0pwg+ofeRVam8jUTXoWownVXjh0qqR28aoSoMvWE2qH3EZnozBL1lBv5CPCfwimr5FfPB
L+DK9bL6jQ1ScfOX92xo1bY1IAJWvP2UaSJl6Qhyjrdp2tgPjly/fXgdj2OeRB01fKHEo4at8IS4
HBoI94mq8duj+drZCrYuvz4raJ4CV5JHFSm3/XCFJ6QkIYiMUtUAHopTP1QfAdLVP5gIHphxfCz2
ZIDcdJQLnnhTwgJDa0gGHudibX4qTuIx3z7bePzfv7269t91qtN+swTANAPPn3jFMA0muGdpsjqN
eAo7oDco+hGDjXLZ1zGe/0Hq+fSud681nBDAWJHL/cJHHLnUaraLnsvBj8EGEjgFnoVmqqCylcCu
4YQAlmjL0CUNznJFhpBnuK8WvOo1oxNQlfPNgtgaSYhak5RPeb5gHad0Z/SOftJBxRPu225vYyxW
dXCY0znm5pZYfTwhdkEPXCuyHqupPva+tYOquqsep9OCUMlndijp0M33vLWRwhaU6qGUVf710Mx+
UPBo2R1eZRRvqE4Avrd+2+srw4S9l0wGOsl4PT07arv0lO7HXXSQ36dcwVAatVUbjAdoc/1nFpTi
MapAFo309fPg8d44iOqkKGG+zTpS6cHmDr+giUJ5TI7GaOH6BO38Nawkr8F7/LuYtZjNX1Z0pqrI
Kf9pkpJJaOZVgsFVssTT29ZVipshec+o8hpF2Fh6rmTM0NmAA6f8pvso5JmeNGGoAcPYoOZNcPmg
1Fk2V29lmLDD2mBU0ZYCyFSqHSX2jO5TH1J2babFKxBhRwXjENZFKg18EJprpnCGiBCl4Nf7/HzA
hYo4RSlAYUv1tdTUS4fPhcaDT/y2YR+TGe1XnDA08KkaOrWGgr+rUHMypBjmKfVnkPiX1qei9AmL
NoPSZQnFiUJw6MzGzF2j9fNvw3G5ib6XGabYR4/PaSiaM1FtBsQaitnPWKd2ONtA1E2vOTNohNqe
PO24PAZ/7KO28eahsjKQ/3NWVyezy9J25j4CUj6nlF1Fvw2n58wizNrM6VYwwsmcZVoQjhqsWtgt
OuV04+n6h6LMEAJFiCdruR6450Xgq+0Mx6qetbn2jYy4tm9nUitLhGDRSlba1jaQjGceZVu0QCXf
54f4/OfkAlUA2T6MV4BCqFjMNEnkHl+o80a8/UJq8DZFg2sKLW/rlPkIiiQksbNUIXAMVi2z0sDX
0qZd+k1FBwoYx47qg3xUGgyzy68c6dSzM+UiQvBQiqw1qwYLKw3PbX4qTNm57iP8B347h1cLKcQL
JslxocT8yzHmNlrosPomkr0gi/eTuh87qs9ruxhyARSPyFBelGzKsYyNF31AYYJzVZlHO/bGH1zz
gzevNTtLcqiV3L7qroCFVqViyIaambA0jvA0zKXowG0IUW8NUn5D4GsnPmOTuMGv6wu8nX+vcIVg
0gXJyMaKr7Az+lwVczowUPKBpW4X7ihOIhJNiCmN3C4xM7G8KFifXnei32t/juy1L+86bRgG3NCY
pWFSX9gTkqkORQQqMLevwArT3YHr1rU7Ikxuu8wKRdgEWdGpE+YQUa+bHRRGTtFDhRMgdy03xbHT
v1Z75EPvBN+uf7rNHb/CFfaGMWqmielRdEhMd3b7PURNcqGmADYpxtgFRDxM1SEfQYANEAnNouC9
wZ33YGU+2xdoE6SUK7bdY4UmbIJFT5UszRE3hx+zy1+fu8OsIB2ODq9KbkSytRm9VmiC61dJxnom
AW2ZIDiKngGNrCUR30iUYp8ltc2UBcvXzs4SevxWVoLYhs8ozQcQ+YByD+QbofOe2cD1ZxPO1rFi
dmEnME3f813Gr0n8Qv2fPxi3f5WKGFY0xWnAD4CbFozYnD/aBI0Jf1WL/PcMlK2NEk5Vy55HNvRY
TJBrOon2VTF213cU6X9CwAA76dB2ORDkx7dEAQHYs585vzf9TLKZ/6zcT4gbNQOHqz3gGxUVqlX2
vaS7KYSsopjoMietEgIF7hN5MiawilMCyz4IsT3LV+/xnrCnM/zN5v3VVxJPUK0b22CyYVb1mek+
pyXM98FOf2YQXOiP2p4zgsYe6mUu8fE28/7LempC8MBcVKXlFcw0b3GAcr2WaKfdBbsGc3M4zSSP
UtIiNrco095NUdhPCizlCWzQf0smdtC1w3WziCAljtyakzGbJveSRT1P3d2y7K//PuGFmhAplioz
8x5PFW7e/LCmc9YiUa39oIj+6+cRQoW6qFHV8Ghb/ZDqV+7mcp/uY9dkp/zI30NqqjeaWjohXhjF
YPcDP/4nLJ31XEnEp6E2ljigLFdtbfYBTNLqI6f9DE/ZDcyZXBvVRBhEac2QgELImOKgTUd+Gqt7
/p7LJRVyV32GrrQ3HqhqG7V8QtiQlrQ01QbW2SPy0UZ2FLIVm9iy4jxyHE8TROABodxzZSzlIGGS
EQPXbwM3yheqxk3sWLHxV2tKpVBeTWI12GCd0M6chsqZKBAhrRjVopFqnpdB3MyD4sGuyZ+jjPIF
CoUv7erkraclDDSeKsn5TwNyPbXmDJRONT/ufrt9XSKqLsSGtCg7Q9OA0SUymj12kVl5WddDQGdn
GxSRPOFuYtdAnYFdsViQSmTJbHjxYkaOJZUUczR32n+YBCIBCyNrDOTqGie++B9pV9Ikt80sfxEj
QBLcrmyyl9kXj0bShWHLFvcN3PnrX2L0PZuNRjQs+WBfFNE1AAuFQlVW5vm2LU1sO4Yz1uEEhLFv
OsuDnc1+FZn7upv/aMsuiDU3SEmrCn8Xyzs3fAFYJfGY4W6sw3l/a4L8td3N/t44cc4kjsFQZWYX
7iGYEy5D1pXmuCZYZ7OykFj5VzcH3TJzFLmFdFU2uummbqKwLHZvdBPCsN7M6jDuyt5vqV3u+yYy
g+t31GXc46tBC9OkHlAKuqgVtczNkFm2XYVG88EHnOwJNA3y03Bn/QtYqmTvHBukbga6fQahIlLA
9KgbW7pVhpN9a4zPSX6KC8W+Xdy6HoUJqCXohsE55IREs6kpCmuWWYZlHvkRWgus9UvtMVNGWP6d
BX+HtJYBylL8h4ewYIii+VQBhlCGXOMWDNEnBq0Ec9f/G4Eh6aLQ/yUc+QMGZ8Hn5nkl0ZisZZgv
frXs9c9rAIgtBsvWBvrOmDr8Hxt8HKjeWdIvtrEshFywEKfutC7Av3FU2nIq3AjgI0WmpDIiRNw0
SWwT2qJlSL2Hfkj8mdwXkaoAJTPiEAPKD6DMIeBwO49PWcfYmutgEJjBP1ynNxOahWWrOE8qI0Ji
lKxJHxUjjLje5Hup3/dPkfH9+pmVRAYH88IOl9mES4jdeVOfOpahfBA6CeQTq4d4VHwOmbdtDQi5
UF17rMQtW4aroe3Yl6EjvrYcp+K36+uQ79U/6xAuDJM1bK00mGHzw2D79fg6Vf5/MiE23qe0tL26
msswYcPRiv/IU+eZqZg+FN9DxCPPSZbFZsYdiz3rw+9FrEiGVb8vHME8TvICZAT4fffRG54iTREx
Fd9B1ATvvdQhbMbfD+ILIz628QupTte/g+yacQCQARABSlS2IbYuK/DjOGafliG4WT9wLKiG+uYL
QllYvqpazJcVX9wBW2vCUc8NIB/GGNbooT/p0OoBj2JIfxtvOOEyChxfvV8Y++U2IbZouLYBJT1X
sKkVRaZNcVGGHDPDOTca4jsdpnBhEU+wVDUFJ/1qG3tCpHF1bTJTksPSaIZx+tazehdbikggNeI4
QAGh48sBfucx06XlvLKih5HsPbFDq3Og9vLtum9I3XtjQ4g2y4zJGGdtETLXrz15Lsvn678v972N
ASHOTGlC+7hmZVh97gMuGBMBfZN951DBJFT6Ht8SMS2AXsv/b5k4aJkU+Twk3Np0Mz2n4Fa2fBMk
qLxxOVqYutyh2xLyMRzQQoX/baUiUaTHzGqtuO38k773QLKQ78xn54ABIzxiVX0xxXcTxUeaepkr
auC7WYD7OxjC0d12r1iQ9CbabKaQGPRNBiGLBAui99my5wMG1jtqXkcUnmwfwrOotGW31SH5b27v
8aVvXoBRh3dmFA9lWHgHmz7l2r1rKAjSpStzee/EAjpFF7GDTeoknKMS4WKed3m3zyAU4OhftFjx
OpJ+JRd6Hy4o9HRLzByNKCJ23+IrpeuptYI2V6D7pacL8DLbAksfD+xC3GvbsXHdvitCoPdAD/2j
cLI+a4cCFH0/j23mUWhjTYh6qWNF7TrAGpdE4z0TjtvTQVySQO5b9W7mkUc8yltjQvQbs4Zk1ghj
jgvGZK8OXND/gVTnaY5jfx3mcK3N1+seLwu4KPECeek6oLAV617MYY5J5rbAVGIwTggVkHxjhiIr
kvgepBZcYNJxUVmUCglFNtrGtJK6CC3nGGUPRVsGbtX6QzIpDMmc48yScH4Bvy2AToQlfinagDRb
yX4EzSDn+5vqwFM4o2T3XGJgHgk0zd5lCSJznTVrhqoIad6BvGtnr4A+1C/XP5HkRG2NiOWGrNYq
x0R/Psy12C+tsPG+/zcDwmNP17yFRQ0MMIJhgaI+2ZquSCkvcRt4aW92SpyEjeYeqmUrbDRopN4g
tXyP3yYMAN2vkPJsDhh1Vwl9XSI3uEnqodpAwdV9ASq2qta1p64pQvu+Aamsdfujkzvv5k+8bVEd
VEVqufc5qEYREF1S0Fyeh/EW2slzvqCnCpkPA3iD/EYDzjcHaVj/nITKaQ9+bIRwwQmO/jYn3Bps
8MwoJzCnP5af+MR7eSCn6bN36CFh+0vWMAHk4vZAxQ3llPPFDZ2nN96ao3BzaE4LCFnRexr29HPk
m2/TrWovZSeLAkuJOpTt6RfFvc6cpyanETILXFfT7PqYZQZBqaG4raR+ubEjHq4pNb2mZhrPnubP
vE2dBN+8HDBp3lKL9z+PDYFT4kZBsDUArb9wyrIuHaJNHq7Hwk9f0iOYbIDtAcbscYKwN4eGZGH9
x/XzLfXLrVEh43VKpAN6DaPGQd+bAR+WART8R6um2BWfFea4m4t+uTUn5L+GVqdOT2Fu3EO3dKf5
QAfuzAfrOTn+K4l22TmwoamA72ihoChWLqecNlqfTRXeevq+L3ecrccK0+Ewh3WgnZRstjLfRFER
Gg42nl2Ykjk/CXbcJcmSkSrUyyxoB/gmWQOaJMH1fZTdmh4kSw1Ilhgm1nZupmcrqVju8LJLve/t
UwprtZv76xheNyRZD7wSlUvooGMK4eOMbLJPVI/iLiNxEYKF0ijNXaRDZzn3rxuRnbQzK0K0qpZC
K/Mm+f+rmYtoFu/fuOY7R2LlCp+XXJpn1oTN69o5qe0W1krwDXs3Ra7YM+VyhMSwt9qlLzwtD4cb
Pn/A+13F7fLICwxcFUWlbyRxBqwHxTek1ASVbMHnJttuqAklD6SGyU05Nvu+K29NuIffFqaKmVS2
eThJlon5HwJtF+EeWxptHhZm52Hbj0dvbl6GolIECZnPbU2I3tBPfeUODnSpMvKSt/1rUccowxLF
Z1KtRHAD5lamXcdYiU6WJ7Tz/CQaFePA0pVQSqCEjqkspBvnx3TMEiNjTglPK6C2bsR7JAc38TAp
imayIM5TTJsCc0/ti3eP1eYg8cxgh6s2WrfJvrkFoAp6AwEPclEVXD+vMofbmhP8uyIkahyaF2FC
vtsFVAa+rdnR6xVWpJvnoBVEXBu9J9GtW3dhAJLDigkl3SLx2z7M7J9P0hHY/rYhXvFDaa6sS7Fx
c/1b9o2M72OtyiIkN9CZCSGDrmnZGHoFE/qr9crhKhwgjFbJj5KPKhWTbZoNP8DQvmtdShYV5rpG
XWzkYU33q+vP7C5Rgc6k4W1rQ0gZCHS0sjKHDfaNPvOEna8IGHXnK0+MvEDFpaQ0KAS4clxxiesw
SL+Oe64xgOnvxk9TpClcrJE+sP11B5eFhs0KRTjkCBrIzi71PMy0+BhFE6YKerAnXjciO0VbI4Jj
FHQeLBbByJq8edqt6Q5B/zUvcpUDSlIuDGz+7RIGd9DNFZ5EybrWOuzwd+98Wo/0S3wwXvk0L8Ar
7/qv3BBbe8INYS7mNFQr7LlTMFs3tq3A+Us/jqNDOx1950vxo8KrirypSR6OYPObHxMVzZ40muJh
4SC3cpA7ij2UqOmJgWlkvmF4OQUZ6mG++xv1uTQAwNmqFEtSpAUW+h9zwvfRBwuQ8GrOw7J6qKBm
sbKDTRJfL/9qzZ+mkvEobLk2tTyDXgpZsAljigvpsbT8aEB7D0zmw+m6W8siEGrONuAXoETxxN1b
I6obrKnzsJrroHQDj+VhP4XXjcjOjuNhnA7vP4sn9uc+XZDO6rwcRvRF36Wgn3C/W9VfiSqTk32a
jRmHc3htjs6ajvk4WhXkAoc480s7+VSDdSXTumPhEDQJG8VFLnNtlwCSYOnIrywxXzAS2yhyu8nD
ZOaK8hRmVBeE1Lu5pKppEhs3qwiOGgb0aJzJ/J9375N9N/n2HcNEHQcpd6rJX5k7bM0J3p0t7ZQP
EWK3MT/a0UtKX8bo5bozSE2YWAzl4vQXKAtMV5K0cJEvzhFEGuLUd4Z0t3aKIrn022ysCLeel+rE
wmx4Hmrto5W9z83b9VXIalJooaNZY1BiozAl3AdT3UOKzICBqACA19lXr5isP0XH4TP7xAXQ1NDk
y0FbhIOtSeHjlEXEyIhCUVj0B0u70Ywnw6t2RfVgNbdR+74MN5US+iC9zbdGhfvBICUUuHO8juLv
HhIiiFTuyZN1r93PIYf5KBtRfN+EkoPHKUhsFLKJbYgUTY69pm1tIs+3Hl3kDvFNdEyfGCal1boh
snixMfWx35t4UdWWRgnhT4oRPQDvqTXes/r76N61+S9Eiq0lwVn0NLZQH4AlEHYNVlDa3657oyzA
gpIDRVITRXlLJICampF0aYszlfe/QzGXdd89ti+UtOWyQ+URFx7Pq4Z4xZ4H2E4fuqXI8BTnk97p
DbtNOX/Kl+EzVxBlB4A9TJUYsSxawO0pkFI6yrDi/aR7zaIveYtoQRIQToUWOnrx9On69knXtTEi
HCxoJ+V4wSKQ05gdytoLq+KX1gEuQ0hVuyYe/oIHDMmir8684AuVbnurp+0tIEX0SHOVdC7/Bhfn
B+gy7lBoA4niAKuTAcCb4cJAKfSJ1E7i06kBPmN9j6bqcTDab22RKJII6f65BNVkBwVR5BLnfjEP
qRm5Gdy7Xoffu2beE2ocf+ETbUzwP2FzVq2IOMTmYYFq721zn5n7678v9bPN7/N/3/z+UtJkcD0L
34f9QY2DCzH7KQ2u25Be5h7imqmjaOwQ8c6Yu3RkWo5cO/8+YAiDl6hHgPKAwOOqO6rcQRoUMERo
45ZFr+5jimyzJE0v6i5qsSTH+mNYfWfpwjbxo0FF+3r59S1CCIhqHIuXHcWXP0sSACr1FRE7b1fw
P9jGcl+4VqqSUb0M17Cj66YODgETgVnwstjResfAVFho9mg+Jf09c4ZTpfcheLn8yU1/2iNgjvec
wL6FZomIBu0iLdbnKgYaNHqKjf0wvpq9Ikm5HORDuWRrQwio5uQmgGzCBjlwqH17aMEIhJcLp9ta
fz4EnRsTsvCyMat+HGEsL74nBojC0zfa/+z03vmCxKc4xFVSQ1s/bNz01VOnGry59GmLOxMOD467
fvHYW/U4SWYNjTL4mL7sewtKIIY/R39eP6kyl0YNCzZsNKHhcufRwPJwUGvXQ5tbwyDsVATW1PvX
TUiCAV/KPzaES2euMijpjcgeozegSn+MZFXHYdjNIfjuldFAkrCe2xOOD83dxdBb2ENR5jl9McIW
QkhZsiOPnJwJ/qb9PPMZvGG7RL7Nmwg0xY2b2ClMmtl+zY+VCjGl+kxC0B575I8zpE3DfH2s8mc3
VtQbVb/PvXHz97cF0vF5wu+z9cGyf7MyxZSy9PcB+AP4BRf1RQtxGTpvtjQbkJQF902fLLtJa1Tg
ZUkGb6HPgFo1UL9AbIiaooSZKO+kcGawl7A7Yze96Ed2O+48J/jxUFF1fGXLMoijOwQtL3JRU2gS
DAxnNg4poPqzdgfY9y8cna0B4ehkLC5Yl7hFWJmAIFR4klgPNKCv2sG+VePyVMsRDs6qgRMxj7Ac
zfnDW+57L7y+nMvUA98Hjx3PdCEQjh7huZdNFu2SNsPve8uDVR9n/TlSSRrrl1khbKD2AgvAGVw8
uqmWM9ubljK0I7MBYQHDPQrRlwFtWD+ZW60O5maO2B7418G6mZKY5IE+sMF+6Xu7T30t7gz90GuR
e5+TllrBVAOu4M/USK2bZjATCD2mKfkNNboiuL490kBp2Hg+QcWR1xGFU552KZvzGH875+0AFCOE
DP0JCrzgwnGefn5oARvFCVJRq6Qe4BHnH6Pyyr7XLOD3nO5mzh9J/FJY79cXJP3eGxPc3zZRRdcA
MLZs4PeM4c0anvql8vVW0cqSZhaot9mYzjEgKCQ2/gZ3qPGoqYBOAF9iClI148l6XvnN8vOSoojy
hof6lGfizaGLIPA1aXu7droS/pvvIuvBmh3FgZedQCzEJOhhUkwt8Mxws2Og6WVJuk78ozyPNtRn
FO8X6W6Z6MCglIMSJREVg02t9owurjnqu34ogQ1cvhgDH1AG/HohitXwPOv8hYZ32caYkPRNBcNj
g8FYX3xlGRp/5bEefY/dRtne9p5s9tMcifhAlPea8X8gBMXtM+a8dLQB2zfc0AYKqWYQ3yzVjktZ
WTeYib21FVmg9Mjic6EXCAJbisbW+QdLeytLej480QfZbzyvdYP6W37iAIHhSF5+/jxtjQm3gUP6
OkWXFtNUwxuGpU3rNlMVsGVHdmtCiAq5GWEKoYGJUrtL2I2hf8pbRZ9E9rrZmhCigjU3fRSDLjAs
V0h/QS+m7/zWvCMlZFyUc49SY8gFLNT8UWgTo1wHjl8tbuGCKdDeQziDM7YIIGbRg9YD2Gj8X9+5
t+qKm+wg46H4t11hkVEVabk7we7YHSaThIOS21G6MowjIuh5kBoRcezlYKSpXcOCG02+6b0kQ+hy
KvlO9/P+9brjyd0cYCVMDGIXUXc7d/PI6SzLKxBkxz0XS11v3T+z786h3VcH9OlUnS750v6xJsSN
NLEK3eTWsrrxK+8QZ3EQd59Zc9cMz4qVyT4UXtmoePDTe6FDj1pBlxQu/QHxMdFU63t/9BtI6EZ+
HVT3BaaPfYVNfojEuIjxSwN1HBf9LjFo5HnvrEbDAcyjhmE4H7Exs4NmshpQX6e5DgG3cbXiw1Rp
dfmi9b3+KWtI2WEUzwOdFmu14q4la/UyNpGmiNnS1xNg1QRIGh31G7GsFq9Z6TUZ/ArEBcMuPq6+
7msIoc5z9Arcxl79YJPFnK1F4fFhrGvlgnYQAcF71a371n0bLEVZWurAWxuCA0+TrpcWBJcQp9MH
PSj29lN8l5/00OBArvfrH1i+IMy9Wi4oZS86JnNJwOxTY+zIoS8FOxj6nWOorjoe60UfcoDj+38b
wl3QjebSO3OGqb3ar2o8dzgLZXVc4nAO+dyMqsYmu8uhk4K6tIvk56JbkZuVkzYLP5NAjlX7/DDs
uxM7qB660q37x4zYqUh1gJ7cCGZI+6mNXqh3r0Gl4PrnkR35zVLEcmG5emPf8/DSAb9l0JdKVWKV
ZllbC8LHiVJLH+2Br+JmvBsOJRRr06d/yTsjdYTNjgk3NhhwydgnOK8Mk1tc9FnbkcYHhTGni3ND
FQ+1LDajiQ5ENSbd0EngH3CToUZlycw+xkFqC4qZatvvx4C0R6++bZQfSu4M/9gSAgPJbdLpJs6R
R75Py2HQ74r6cN0XVCaEuDB2WTvTBROJDgvzMaDz3lBNyKhMCLeZhe7paJXYsaJ9Npo3rTyM1q+k
oduvIlQ858UtWVpgGV575Dxp+jE9eGOgP5M9gZZVFF7fNXk4/ccLRHyaU3WaNmQ8nH4GkvSWK403
4fh9Dbla7K9UWTaLE5XPHDfqvanmi2M3ehoOueIJqfhA4pwHIW1DGu7Sc/Q4rxCiXd5ie/2loPO3
L4uJ6IIBy9TqsIgpue/1G6oq4is/iZBxxk1F3WqFgfQTLx7wylcJueofn0R1G6i2jP/7Jgq4JNMs
24KxlqA2XehBPM4gkrMUm6ZclBABCjQTS50vyr1nJ+MvTl5nvyYPBEKpxT19+Y9eLQSDLqupMYEr
BzMHvGy8HpfJr27ju+zBDLWTEmAlv4f+cQkhMCzokvZjCnMELez0sa4Vj33V7wtBgVS9S+IKfl0t
7yT7ajeKKCB1AsyQo+pCPDy5hd8fLDOpHCfF73fHhD7W6x4ySdc/iXQJ/5gQ40zRanFpmjAR92w3
esC5TSqYm2QVOoYy0XQnugfcuLAKvYV+T2uubciWp4bueu9WqxSXjCyn3toQiaaGtKisyoUN6AwE
xXjgor/A9O7IfnnNuwDqzGoxeX40hARRB4UM+nrA7FgXzco1S9d16OcWT7b4yKvhXC3FyCCqw4dB
q3ANIRxxUM3tSD4YCpe8noi3om2JjPILBlt00+jasGu/zfrvVMX4I0utdI66doGxBOmPWENGxT0H
6V3dhgULoKJzSO+tcFw+dMrJrQqjI1vN1hj/902Y82IyAAQAY9lwsOIvpmpMUtax4DMLGDoGRQ7m
WQXnA9+UBvlBbFfOfOc1faFh+0FZM2l7sKqBAlfFqsZjiugVwI6CIQcNZgMd8/MV6TXL2q6GVxhZ
3gSr1t+VBIo2PejCqRbOVv/n6K6KN7bshAGzCvw/AAEmhjPObcYTKWiuNS3n5iBIGOnnIg+uxwnZ
RaEjHQXlv8kpkzzBRquZtTVrfRtqDSYnh8N4TL5PtR8bH7pVafArGRC6smhnEOwilBOEjZyWaq2Z
yX4cac1HV+B9RFXJORQYDU0Uz1f+14tfbWtMuClcyly6UBijh+gGMhcH8zDg8dUdr++izN0/0MWA
wuoAUwib2NmuNsxD1qJeS1/azD2aVaS40WVRCXVZqgMNAICsiCSd7LZyCxsnqvIe1zQwu8Rn5k2m
Uu6Tuhyf50cQAmBVLGJU0QqdFR4lYvfBg0hum/vFoPA5uQ3g1zHaZHKw07lbA/3S104BG63V7w23
3KVufYxyFT3PJcEzSMcQwv+2IwQh14q1OopKxIjv9HDPy29JEL+NIHcAmgZzugSQQdUzXPaZ0OHA
zI4HKi3nI25tA19ULllOGNC3BSRjZrd6qdYy2kHxMzCcVbGRMrdzDbQ5cdGj6iTSL4yzMaVV1rJw
qhrdt6z5jZFF4dquxAjqbZjNBcIcsUgsl2aNps1ZHHch1pxkFkg5M3fik1yztptLJAC+5+l9HTpt
zl693PidxWt3ylYoM+6Gvs20YLTddtwthI7ZjcMA0TrFtLVvq8R2QOXXZGW6R/c57XZrOWdu2K+8
Ytcta0kOBehOFp96ZMUMcgX1kF23rnG609dVf+/Wmd1QkNd1Qdn1M9u1aDOB/zda3bekoww62qyx
woqODhDRUOcLNcaSxp9HT/8DGp9V5tOlJvFp7k0Xfc+8I299Oqf6bs0q9khTp/g0DA2e0fmol+9d
NuilT1qbVQEqPYnu1waoGzs2DPk+GkCy6I8aM6KAon/0Qt2xQ9CZG7LLILCNB1/WMPdrxKqchW5j
Ofepk1P3M3I0MwuNFNOfvy1JY5FgaeM1OpReT/vbUiuz5i5mLvk8jHZ2Y/QcrQXl9va3gkSM7uoo
05egmEeUspradk9dmqzvPcvME9qX5peoLgqUISPLfuEqYNCELj3nUzmUKIB5dtVNiiooj95CwDVw
4IBCxn+cfOT8bJNez7VpstoQPHmB05/aLgmj+dUuT6p6iswvt5b4v29OWp4Zg45tbMMkbfx6Ohi2
4vZVGeBhbGOgHXTSYuMQ1J0Ty/YTU/y+5G7CVmGIEIALwFZFsFoU0bWkdsbAA7P4Zf0G5JxvgXJm
fJuN1rec20xFfCsJTqAttDEoolNA6z+YrTYrAnLfat0xZSFgXp/Xdv1SNfnv41ifBv3nCaTw8YkJ
GSGCSitY8c43rwAkojGbBnHQAvVj+n0xbJRx3q5fu5KLBEaAWQAEGx0BEQjelW66MhPnKYecoXWf
rTtm7K+bkKXNWxtiXdXLp4GOCG2YHVpCdBkOS+brhxGlYhQJVbUO2XvnzJqwbctiOpmbfVjjk0r6
rf3k/rkenIMJliXtC31J36+vT+bkHxygH+84fKjz77Sa6cyyXmvDwfjSG4+dqmcpS9QNE70vC2M3
DqZ7hIDgumOVVhV8rv6+oCnCAa1oIUKUgwRlEO9V4AylPSEsZNBtb7MC9jg/QLLj9vJdflf5dM+F
kVSaPtL9wzQw2hXEw0NYyGbbIbYmFuODedOtsXymlgL/KXVxCwmZB8w0QoWQWaIJO2sdrsvQztLs
gWq087PMNpECDn9e9wQJrx2OLMg3bB1gM/4GPXeFcS08VjUGT8y5+E0eNmgxo6/n7aY9YFPHZtf1
PlUUYKX7tzHKQ9YmJAGKtkRpobcYqD522e04KvZP9vu4bznIkIN0RV7OAZBWnTgemNGbOGQGO8xq
rQ2VDWENrV4agO5HeLpDuMqE23E5lgT71tIPLrbl6KoAIrJrdrsswe0m0hrrYsJkX0ATt/5ao8gT
Q9S4/Zamih2UeeDWlPCEYqPr9PqKHUyrv6rxz4F9JiBRVfiegc8spg1bI4Kbj4CCdHiQ8MvcJ1Bi
sY4c946rg4BiQV2Gv/7FbCKMAU554s1Zju2r57Bt77VJUX2TXe1AF6CEBEzNJURs8dJqbih+/4eM
R35gIZcUGxS5ufS62Nrh69ycHuYaoGGPY4ZJKPvGCIu9tquhWQnZT3OX+c291/gqFixpgN3aFMJE
suYJMbi3Q1lmggLzb57f4Vq0A+Ld82tRPfAlS1uANECxwLBRexEHY7R1abWBTSzUXb8dT1EXuvaz
SoZC5uZIJD5gUC7AcMKJ0tqBpDY18aEWEoBb1+xpYP113c1lbre1IRylePEicOtSFs5msI5BlSuC
qQzDaWwNCMeo1xkpCwoDPIRr+C5Z4GS7Xg9rDeQRXDc+C90X+EVQ0UCp2yDfQscE5p6TSTiCZ5ia
7dFRIywciiOox/35r2VVzTtLtxCz7yhVYTjmYmJlWnVjdGjBwmy+NfrHmv3CybVAfAqcH8o4F0C4
eXFo7A5IHwh4t82jfcpPGUSMVGUC6SkCShFPY5TOL+Fv5krnWVuQH48Q7bUhaZ4epifqu767X47G
i4r/QPppME4L5jqKZEVMU0o9JWWW1Xh5Og/u79b8R0xVsUh2Sm0CpWpMvBIdZF7nsSh2ooYkeMaG
nCrfBFXj6r+8VO8UohA7vIwP1UGlSiZbFIrMKGfD5yBgLiTLw9BrRu7gARUBWrHcgNdbOawiu2dt
AxhfDoomyO/OF5U5lCXMWZBNAn1fL43PmtdJ13ZW9ILMWfF2ltViP0qiODrI+C7KiJWhT+5ow1oH
vN0PVSbznkIvnd4WB0/1wWRHiRdg/2fNFS5BzanoNHuQGcCoGRctbfb1wQtRL1n89m4N4x05/gLD
prVdoQjgarLeaDwHNlvLj1+Ag4AWMD11nk/2PUaFVd1W1RJ52rG5H8FrrbGGwlxsfy7S/Vi+Xg/o
Ug/cbKHwuDGdNMcDH7+Pku/SfdHcXZN8um5Ceqw2JvgSN0sYh0RDUIeJMUexS6t2ixMd0FPcl16q
8Aj5bmH6EIUbUJ2Jtd/CcVcSazMLy/qpWP7olp+flcFEsIfAigOLiRYhQiRtY412iiq5RT4BImuD
GuP6XknzIVSxDAtnFe0M8QnjVk4S5RQW3K9kx7U0V5/90QbOc3cyMB2OOuz+ukXJ10GNg+DGAE+T
jgLp+ddJ5y5yomGuw8Eud22S+Yb7OzE/VS5TLE3ybWDIgbwE3tAAxwnpCV0xGl5zQ256MvuHkoXX
FyLx5LPfF1ITnYJJpLXw+/H85mhWWHevphJULFsEpvYxZYJBIziZEE3d1HGWbEoaNO0YyGdfvUJx
HmXXqgl6Ll7gMgEhFp/LfVbkI3RiaryLdroejOB07h/dE3msstO/pMrkn1h4upic6xZ1Lq6dIY5R
NCWdxjky6zBvqlejB/i0g3SQNwSOGe8Gaw7qCWC5tt45MxhGLO+mjd9oWu2ufz/Z6/3szxDiRFNH
YLe08WegTnWob6cbfYDSFNfxgIA9Hh+fIIan7HvJ93uzeOFIdxaUCSYKq8vN+tnZF/sSgFfreQyh
W7tD81CxSpmXbveaH8dNMGRJNq3DaNShASlSaED1zbSLDMVRkEWRs60UzpoR2Yk1RhRO9KECbB0d
IEWhkOh8JTUu43Jfvam6/8qNFM5fW9bVArUeBJIb59VFq7I8tMH0pQv44Pdyq5z2Uu2k8FJwOrMr
Rv7h5r2OXC3bJ8abs+PfLQ+SGsXGatc14frlupfKAgB1QBeKUIaSlghyKPou0WKm12GxtLeuO926
o2qWUbowZNU23geEgOXg3EX0DBPMxYwIMCZvPTus82OrBddXIQv6uGE86E2gL29QHhE2Xpg5ee02
NprKAx45tDglJRAVzRNLvl23I3XErSHhTE/VlK8x7/+j63unPUJt4pgfjFN+pz07N/2hOHSK148s
A/2Ap/I0HkmELuwe0sGumMqPggJ/QLYj2FXZcdoj3Wj/hZ6BbCc5GvZ/5sRZcHTnWpY4qD57zPJr
79PSVeFAd4PBFJ9M5nh4kkCaB4NoGGjhXrP5ZBB692xaZEjUpn1m3Myqgo+EeAf6I3iWoufh4O4R
WysDiDnj1kLf13PRHqz7qn5BSTIJ3L59Y7VNd1QvZ7/DAGSQNyAjGKsqUrz+ZZ4PwBK4FTFnAoCK
4JbMXkHxwrshS/VnbEN+1/huMWVTnd/R4nXnggoM4DXTwikTgmNsL16u80+WeT694XNi0OpMkL//
K6of/ga5tMYvGMgR4bUsfLfBa0GhpeM5Hg+6jQEH+4uzmKm/0HsjPVlGfHJb1w0ndFLDcdCqT4oD
KClLAltkIqPESCEIZoSExXYx5koXaNvzZoKNakoTBfEB+r/8Lu125fsv2ONdU/ANoyt4MZo0jk1t
DBaOHzlwIfH1OJk+ijnQEmkOxW7987o52aHYWhNeR1mc2k7p4lOCESb3kzrPdpqrKqhIExP0HG0X
kHfgp8TZ3I5j7PvBRGn3boDUsH60rV3zPr9YB37XoDNvPbW3qset5CzgECLPhFwbIJYicqryqJbW
Hj4cxe3Z16CWDFdPddXILu2tFVGNxUmNOdF6WMlOfH7WfarqIL4zMTA5HUkJ5jK//YXplTOTokfW
elIOOUxyQCQFNBE8qmAV8+sTvasOyilNiYucmRNcJCJaazIN5n50P7O9QQPDhO4QrzATP3kGdsFS
uKWs5XpmVAhkk13ZPeFrtHyewINA8ZYd0QLFYLJ1un4EeLQS4suZKb7+zb3QdLjHyQRTWrdzvcTv
Yx8QiShg9i884FDC5mBWHGzcecKi3EQba4jONmHfBY51k8Sv11ci/VJ8UMuG3yM0C5HSonmPB2KL
RtpMXhcjIvu5iHPFdskOM2YzQRXEwUBgpRCs1Jw8Ioor7g9T2Dx1h3o3TUj5obMQ9nAJzhYbqZpd
ssNM8epF8QCmgRs9/0hpubR01o0OnFvzvh/wtVCG3DtoGu2v76Es/aFbS0IWzgrMgsyr2aEq6x70
4INsh6va8niPgVtVs5r/nOh9W3NCtlXWbpJBABakS8Xrutx309F03xnZFc6nXJXxyzYRfOIY1USS
ggFbwf9sa56WtcUmFkNvfl5qz2t2FYnXEqCojCyhYiclaQKSEAM6aQDCXSp/rhqLAWPQgRqDkH2x
n2/dYH22cIabgxo1Ibmmt8ZEVk/kZNYK4GQX9vhsNMz2bnoYwccM1PuxrQOVroMka+UJls65SgFy
ooI/toMJbL1jd2Gm67teC1aT7DRyAgmIf30XZWcajS+IYhAT6ZYokKZ7IK0lSw1D823mPqy1wt+l
PrH5fcHdF2/U59zD7xsaWMaX5XmJ02gXD5qqayM1hMwbYCBXx+NPcL7USoaxTasu9KrHLnqZ2ntk
cNf3SvZYQoLxjw0hlHcdkJJpAhv93nu09umN8aXVQITKFcqIH79C5zb6/T/a5OveXB86NIcrqHyA
h/nRPph3+Y0H3fr0rrxbghb9Xi9QpWzSCLVdJffNjUUMGM+GrsEiC2bc/91ufP82AfJehIC8K+q1
sstxa0vwc9ZC2m6xYcujL5H1BDoqDMmjK2/7g6eawpK6OrpTH5SvlzgN9P8XEk8MrpgM66n3Ikh7
0LifVVzWsocaZ790IOQEVl7wsp5vIKMafnpN/4+062qOW2eWv4hVJBhAvpLcqGRl2y8sR+ZMMP36
29C5x7uCeIjPkl9Vte0BBj3gYKYHCzip1ujbih4+mcgoOq5lVkbmRlFMB3+ACgFktiAfdRNPKfts
2ngc/svTjWGOGs8a4gULV9Q3DaGYuZlN0axRvwq/DeWDdDzpm3vUCwBuHBj3gdj5ZtRHHIxmH9kj
9fstF3Uvd9WGqzYY+8KTdRqKlChCCYevoRC1rCmgzOlTjqRScVHRL7n6ff28iTQiogjHDV0DZmor
E/UhVeV32rhRjBI9gf1f0qIII5wx2o2FZsSAaTBEz60xSrrT1M+VVu3XzRHPl4gjuOJo1nPvTMBR
y58oFDfxvZDh8W3+ioDgr0OJx0uEEpi+pHYZmwX2pwhu5uQ4ym4yMlOEm0zbBUoQcFeDQIkfxppv
1gTdbeaOjqjOrYa/HVgh2CMmjnLSE7PvgKfVtR/XPxnaY5pi9jDCZH3hJC4nZgAwfNAMWAMglUJj
Io6HB9rRJ7XtvHWcN8T+j0Vc85q81B8IH3YkVilhk0r96DBvuSQBtPAx7iNEh1voMwn18O04v3iK
YOQ1CSLVMWtRCeoZ8l+QCEmt1iP2BdUrzzJzv4AUzyiJJcsEcTJPuAH0JDICZ5ypn5ZPWfIYJD+6
rvKjJJasowxHIKLMIniPGYAzG4NHmE/sqz5r3T6RfIjzA/N2BZE94Y1M1psWzjKZ9LaabWwXmf18
Zm7YP1cdBtjOO7s9FjK4N7ebf3bsD57Yzxm1el0XLfT4MGwT+YzyG68xLHcxehx25i66m3yylxWp
LJPGCVNwyT4xM2rVsJGxb1TzkvLXus8v79Xp9wUv7FmBwuMWgvgdJDTR/pCwX1pHXUjpSdx9+RCf
gATnK4o+UuwZQAUpWjcYg+e6zfc5lQ2Yk+EIztdFgV1rDXDCyU+Vncp2s3O3vmYyCP73s/tfELfR
gDQo9kS9hXubkPKuZfM4lsn8tFxC/GsKqPQy7ttjnJUe2gMPmaptuurYZ5Or6oVsoInMz4Q4mOla
bDTJix8cs/lKk/mxbM2E4BfEozZUMc6OiWBhfyMN9SdZK5YMQwiAudWFEwqNEQDpffMFUpAY1SX7
wuHnYYVzxHnzxRDUXTPy83gMJk990vfNs/bVvIVmWuTKhWv+IyT98QOxvspJ6rhT0EfiK5V1T6Pk
kxpHoVv1mdcoxEWDV7sN4YlahNYtu+y3OWR3MdYr+9uvxxfuQ/m2iTQ8Mhfik0PUdjPVWwVrq34J
smPYfLaZ5OFrcfvOIAQXCUkU4G0/gNxpFCAO6keTZjGufpOEid6kjEVbBD8xxiDpaAkgddf500b3
UX3shdAEUrfFJr6R5Tcldr25J5l6Wc8q4Mr8V2egDqFRfGYc1jlp8TZxWjzxjhRmTpcOMfbHjrp9
bftThElV+wYtxLnyzQi+OorkpWsxcJwB8oNyRoJDoI9xqMOqoPiUawemgKW6i5ht1+2SLZ4QNgYH
pdX1BLua2HA169jWt5bsoWKRa89MEUJGXo5T3w0wRcl69Dw+Znrp2vk2H+7N/uFj5nBzz1YNjd5a
n+swZ4S/xRdJAXUgya1IZo0QOSbiKMpUAoLU7Lkh1xkWLS920xxdjuiAXbdn8Qp2tnRC2FAnSLH1
FsDyjnltcD0UjxX0i7Pp2KiHim7W0WTOIDCEGVRkNig2aqjrPWlGr3CG2zKWSYMsxkKUSCItAFl5
VLW+3qRAS3Q1DUz4HOavqcEPIqtuWbbjBCBskT5kWjt2oG1MSnTtb3r7KRskaTEZhLAxTIea6DgD
Qs1+jdYdpffM/v6e3ThZIezGPFpMDRggshATWTOX0NRPZdp3MjsEro5x3bEDvGn6KorHMPfMuUll
WUvJdosviHbYRIRyO6x5X9cH+rcaLf+Emz/rJDZvq2NBaKAaYMroeYw2EXtqZwlLykwQyBjjI2wd
mkZg//nKZFCCkYTm/wiZfDYYxqFC3VmgYfS8VRGUp3F7/2zeG8dqO+61u96LsOvb0h/21mbdt5YN
OuHxv5/xZDROalUlwJuG9lpN5kPSPa4jLAfMEwJ3vDMEp6YJCm1wsSJ4HOGVZQwNdvLvt2WCPMEI
R920q6pVchiSlxeG+hCOMWa8QmnfTryIemkgIf/lb1RoyP+7UcK5HwMrDCF8we+n03F4Mrx4o2xU
3UVbKfpp8PIzonVWcvd4k8998XBMpsPcM65RIF4+8CJqTt0Q2n4TpH6JkvX8c+zcNPpX0/YH9QiB
BNcM9+v7t0gMZ5iCy4eRhVGzeWT7gZYf+7o8Qnt842TdX2r/i6YJjl/VXRepKQJcgEY42hIvlN3c
ZIYIrs6CpEwpgyFtpe0mI91NJuZZ7NZXa9ENz1ZL8PZGZ0YUIhHta3OE16Vo2DW2vtUUHGJj3JcT
jd1k+ttadnHtBN9PRr1VqYG109oDNS8c2XVgmZXOrBKc3RltOzc1ACSX4fU/lXnWpXbLfK5gbV3L
5If4z7359juDEwJer0d1Fipw8yTMfMO4Trpv0Fpwx9HrpOmSRQI8wxLiHnVGTE5QuN+1GA4e5p6W
NN66T0jM0YXek76u895pYtsnanld0ScjGDZ6WxxZlOLaM8+bdbjlT9mTSeK0lsmO7bGysHydb/6g
23lf7PWdug0xha/YybpOuG+t7JUu0kPv5Cl0HnneLN1Y2iGvML85O5BSEhklp1fU2kgZo2VewSgl
1Ae3StLcDVvdM6W1KzKDBJrIhr6ihQNibzDhqHW2s5575jR6s+xJTHaqdIErutQsWBTBJJW+qNAn
fu45EHbxp8/RPrkN/VLmGZxE1zZLIAq7NJIOIiXwxKvObw75JvDN6171eEUL1/YvTInrv6Qr1hAF
5tAjDaLNA9wDj53H8ppu2dW47/Y8CaDcBp9DL0L5WLs3H9bPgGwTBQZpC7Uz+xGGFlBmMclTMx00
UrqD8dfN3AL3isKAGGVdE5ZiE6NDD3VlnqWG5vElcXlV+btenk4nW1QIxLhliklQABuCfFumh1rZ
JYGDbqk9fdfX7RmUkA+H7lCNglCsoNKyPZu/JuWeNhiy2X/T/rbrS1hCQ6CQ3ogMjEUCPw7UCwqI
bcMNMcLYncOfH/IKsSzIRAmLxTpuk43RP+W+z0J3tLZRKXn/Wbzynq2dQCGkryPUccHptTF33NGx
LtJo9tqcHWO7uUuZftHNysbOFMn9UBJoRH2TgKJcugzhHnMZeqnO3Ik+jhXS2NN9Mtyur6WEjw2B
SgqjmEeSAytspsmlRZLtmdWY+5H2sjIGvlwrHCKWIFF00bVTwL0+IhfMsUDJMohlayxMaFIxEeSN
wmKRx8kQOAneAjG3pe6q5ymp7g093b1n0f7AiF/ALMszJeMOOKhXSXGg894cJRDLzHeCEM4tJhbX
dUsAkUGMygofcmfeleo1GSQ+/h+3jBOQcGoh1FKzLuS2HLVtug+P5KDvNM8Eo4e+TGJz+XNLP6EJ
nwd6oA2YZI8NGo7t5DooQvKLbeDHXox3p994EHRjX/aUsnycTpjCMU7KtnWiArxEjQov7ray1Sjz
7DhsMLFbuSoN6q67hwxQuBCMeVmXDTcymvB0V6LwyG2GeZOY7FASFR1gquGvI76pcX3hXrR6Q5KL
6ryXFGfv7Ou8jfqqGXnOvDM2ZD5wUcxwQz1MlSWZRyMvcKF6sZHX0Cy7zxmwEKGzsshJNuOdqtv2
KEc6mvv0sfie/R43wYX6/V231DM04ZbPSNpGVgAzrWwe3FRTjhSjJa0IVdBQAZJcVWWLKr5dRbWZ
DA6/Qia6Z+wKAt0QiNB6XCXHDjeTg5ZztAxKdRYW3edkpPiEhfmmUFXrAIuOAE+PN2p7g55tv672
Y7Bf95tFvjyDEg4/+lRUZmSIcGqOEMo+FXjKLuyndZDly+MZinDo6UCKOLXgI5B52fKhBcaXzk18
+4A7Fj49m519bXvKFxnZLMabM1jh3JOyTQc9gXF24Wie5mSWSyNNcjOWgQhnHYnvogrQUO0rA4aQ
qZbH9M368i1GgjMzhAhtkxq6C/yZz1K/YIJ9HRpu/KOvJZ4gs0MgEFUzsw7qP6gNMS5r55thSg6T
zNNEnoinLshM/D5EOF2GK2/We/Ww/dhSCfRQ0ZJ3WgHE0B4MPdmhFewGmrNVJElyLYex056Ixdut
Po1h/3JELxV71zzokH7qXO22vEznbfLyzSCrVpSwAhUuBLZiQPqWX0YxDw05w4eMuVhTL05sN31X
MeGZeQItsKKMCJ7R4dSR4TLL01GxodGPLqJAC0obgMo5mTuQXzLd+jeX8xj3846EmwFqIpv/pTtP
4odUIAUb5blNzkHNpPVMEx0SmpuNsqoH/l9/c9U9W0CBFQJIRUcNZKRfGI8PIesvwqsfo4d8wBGl
a8/rbi85u1RgCAsF/yorcbGOByQhSh3a+e+6JZ4ZJNBDmCsqSy0sm35DjnzeBD4YDsHN/zZoVbZH
Alcoqt7pGs+D2vTe6T4THbVwloQqZBgCVehZOnepDYPmbNuOu5btWPExShW1alLyb3Al6lU3X4V/
O2pGuPOJujR5PjCSNFimMQp+z1k1uHZQzhsT4sMf8i9boINgiNo5hISS32GwRMiKO+TwJGGUu+jK
gRHltU3SFG1HsB2tfa+x2y4x3Lp41GfZsPXlZN3JkV+Uo88uynU2ZWRoYEv627nnQ3ahsLhvPytX
nG4qaVp1+annDE9ggibvehZHMAw1ua6a5QetT64KHV8eGDMbEVevE9ccoS6tyaYhSljBFlghy20n
SXnKrjKmr4aWXmadI9k1ySESe32UNin0JuIHtW3uobCHVsTogYZ/KyMvOrrAB2S0M30MuXMokOSu
rgvnAlUNbvCumr6zvRI4oR9IFVg8N402PWjIo46a1xezTsILy6umm9BZhK4EPtZef6t1M9Ysy/DF
7SQlRr3/qol17KMPggi7H5JQTeoaW1Pn6BCt/ED5asnW6z8+/k6WCFGBQH0wSfgDT4p27wlziApI
iMYeion7Tf4p30q1IznTvKWJE6DgCbRxbCXm+eDQua+Q9+apdjTyt8nl/3Z8ZVsleAQlST9gcDKu
KFOLuSrBvLWzTIE6DpGV+y6f1j+WiY9L0KfvKpU/zUEnyHQb6LPjMD2s87hsv8QXpYzFat3zdwMz
yvFUYWyiLd2Q4VkNjiAm9IvKPsGWL60nq4TIUY207jsbDqKx4Xs5Et80fraKejXlzWP2t9Ns/6EJ
5P5sFf1JEDJ9fa4oCcuyKXjdSN1eWRNkgI1uG0bJe24OkNyErBVmNaA9+jVMZeajwSbUjlTkiZKb
erxQVAkEP5xv3PwMQlg2s2N9GxSASLTQLaPR7abObcdnR5bIXPaIMyRhzQYMvUmNEUhO9/8OgXnN
e/122uobuSjq4nE6Q+OH4Cz46pGRWUWD4iS9dLYYM4uRqPpNqcgUyWUwAsGGUYR6XuRQfC3tXShj
HpphuGQyKXwZisCwpR32WgEJcd+Y0i2JRow3MW8w6FUSYxeP0NmaCRxbRjRBjx9ggvYuMI42eeiz
amsyf2aHdXqQGSSQa5QrSc9GvmwQxXX2pMCrXvW4jiF1OIFRu6CzqprX2VG6Q+Z8ixG8+87yZy+7
1j15OZHkJIkf6mqrOtmcAk7Fd7rRtV6HB6k+cnbV8GXdMr46K2dW/D7vEpbMVgKk0clcBZ8TpuPG
dHLDYEfsrdH/WIeTbBYVKMJhRkvzAGQ3KLHtNXFzH9PoqVV/rsMs92Oe3E+UgBgIs8Jq4l6+0yFN
nx/tw3yr7LLN8CxLQUk8Xfw078o87CGmAKgEE+YO2nyfmFeRVbpUkT33ylaP//2MiOzWSFQGwULo
CRveEF8VtHJ1Tao7xNlzzScEikCKaOh7CxZNO2iE8wtLuTOvDT++VLf2Nt3KXjqWzULPveNAuoaK
UmW5wUiH0SyoedC6C5MpNzZhlyrVJKXsEhjxrgLiKx2GkbF+EmuY5j58TxTjFrOQJFkUGYwQaFMb
AlVdSNAKXBd30OpxFQPzHtT3JCZNCvUrKHVgHIfArxg7W6VJh4Nk5bEbGIgXN2knYdblfOEZiECt
Uwy1otiAKQQaSRZG81XP5BDsp5dinvCm3uuSq94yG52sEmgW39JTW5dwcGXfpMipOY8ZmXxdn3wb
IVHWKMl/7a2f/4uGaV+vj1OQ6nbTaEDrt82hxTi2ZvO/1Iby68EajOAQtWXFecdrm8MOT2qs6b5O
w+d1vpNZItBqjlYaY0zhDbX2RZnv2+aywcwy5VJNrtta9wYMUlkHXHby09IJF7BGxWjqksEmzKZy
FXpbVKXXju8KFicQ4d6FuYYZVK5wYLvxGis3lVep7OV9ObHyx8UhL/vaBzQlMNpqgIvr9x10oNud
fUBD/aa8NEB0ji+bYbIc2E8mCdSa2j1GfBFsFGtj1EjsskrfMuhrjt8/tj8CPUyhFhozw9LVcXYV
5Rpecp1DN3/ouGqqwA9J05RQ0sTiqVPhd+iqSXR/bD8xNKkRSMeFMjVI2UkS6IFF8xw3CbwO2U98
A7ht/2t92SQAL2mxswCrW7FBB054GDGTjDfS8ojF38dbtwmlHuS3RU2nagotaxxQjV6M94p+mAxJ
wnvxWJ79vuBeWdZ0YYYQ649VsdOmyxle1vSyj/7FG88ZiuBcRp7Pal3Biorus+GJ0r1jPaTkkymV
fZMhCQ4WxnNgJgVHgtJL8bsbtn33aehMN+8kFfWynRFcC3UIKuTJgBQbhktRrFer/rpvEU7Cb+LA
adnES32QtnlSI5L78/3gZblXPvWQG+rdKYe6TLHlU1i0W7SKNb97VD2geTr0EfugxCYrR1j2EkPj
Q6IwiFQsZmVGYfZThaRNxKhxwzLkiPq4DtwO5q/bvLyqJyT+97PzpEQ0YgNvuYPizLHPNciKPa8j
yGzhfz9DmMwQ4w95klWtA2ThJz9WNS9Ilc3HYISDVdnd/x8sjEHYOXPp95N1cBIiCavLeXf0V/y7
NcLRKnQMcAx4f2c2YLxuMY14Bm6uGOYUTLXtpVN6Y5KCuXiR/jKTLx+zUThssdUWXcvfS7KycpXq
S6IVviXriVu+U55ZKBw0rKSOBmNsWHYZ36EfAYUpfoXkTXrIrq1tiuyyK/PCZR+hFsQ+MVbmzVCb
Umf/31zm1Ic+u1IhGtG/59KPWSb/QvCzf+aGZqlaGZ0RmfRuF9GjjaZtGr1L8+AMRLh0RVPWxwZP
QowYTaaafm19T9PtuhMsfzmfgQhHtgoaPPXw1FqmexiNuRn31kOJSVHo/5Iz0TI/nJZNOL1RovaK
U2PZJlK4OfndpU/r5si2Xji3rTbb6sjTUFl3rOklc24GWeuQDEI4spMx5vGYQ44A0qtehBdAs2wg
8xJLqEG2VMLpHGsHqkgV9gWvY6kLveArgzmSzZdhCGeTDkUNJT5gqNUPS//C1NJf3w6+3G9D4J/9
Fu9XSpVAZJi33LK4/NJBnlPJuy9qRHyavusL5eTHL35+diINxwhZHmJbckyBvxpspz22LTWfpjKW
KT7JrBIO/4wp0nWI6lE/qaLJs5pZ2WOs9NGOB+qq3Vzt1hdx+ZvlzDSBBxQjAE1zj4uf2EZ90lCU
pkCX1nYwYb7xFF9Ww/Nm1tXLE8UZIPebs7VMO9tSYy62wocPTL+DfEd+5/vMD1A9NPwY802hbCDP
iKkymSebPLTokxQfZhiWgq5UUWR+tpu8D6Awh7ez8c5O1Gu7Dpz3nK0Thngzo2NoFwlmavpkhhRU
PntVJblechJ44/hnCEIOgGSYLhzxNtQ2ri4oxbSwEu2Tv9P8a1o/r7vHIh+dQQne2KYxU4IaYbxR
i4OlFm4/RdeaLqGKZSc8gxGcsER5ACaM8NvsjXXboHAXw5h9eqXvZqjTxv67YjiFYqwJTUs+7e+1
C3ZFP7E6r7FFzd1sH5r0d0W99YVb3CN8l1HT4kMTqAChxWxqGZe8M4LLfJ62o71LjAPmNlSadViH
WnTqMyiBzONGiea8B1Qx4aumUI4koZINkkEIXG7YQ0v0ChDdeBEWN9Jiu0XSO5kglgmZXVCipga/
T1rdjSvPMQOvIug7/r6+VMs4Jhe2hUCmJnaVtJ01RvrQ8pcXvEr0kOxoTZfWbiyL43zN3xxRPI3+
C8T/I2ck1/DUo2Z1yD02jt/j/VUboEIXOldWrvuGoh10Ot+u27Z4VM8gBY9rZ1bZTgPbhha83VyX
wVVoSWaKLh/UMxDB1yBHOAdlDbvMe3LkovD57gfByIKXEubyWVbetXyBPMMTHA/qUiG+MIGXHQIM
V1E29GrwG1dFi4Quq8XkJLOyZ6JUW5imXaXlDG9/Nwx1HEDzrAc+2k/3oI14IwuEkv0SJ20rTVdj
aCZMg7RjMQbuYN3NpUwwcPng/vFDU+DvkgWmXhE4hdHQ68qwPzFbBiGzQ+DuNp9DM+Nb1DuHOdJc
J9zGaPD4kHOb3M6z8zSUaq913I7GeWz7K314bGRSfctH1oYsNG4oNqoaXkNoejXQYh7wCKJNftFt
qua+hjqlCUZyardVv61btBwgTnCCRZDMGMJMAVyB6lvF2Ds1+sFuovyoyPr4F0gP9dAarjyWiici
sUbSTpGT1uwMSEivz+ZuHL8m+rFLNusGyWAEV+tnNhitmSOGB5nbxEirQX2pdrZx+vljQMJGzbTo
oFYNIFp/JuHWMTM/xUTgSMJ1Cxv0atnEDWKFoQwKYJr2s2XdmtPP2LnTldpVYlmz1PLSYTILCjKs
t9PP0qabI5I3YB7rUW8elLxxNXJr9n8fIWARfBv/VBTtCBGiMCDPrORwhEaLXMP2dLSCddHfvyUi
KQJ5J3gwDBKFkBQ2RVWHgX4+NJw3xJxvQwi+sDTbrjvBAuu8guFLekYIs6V1dssqlF024abPM3DO
c2w/rIMsZdCAgipFajg21OgFV9OsAPMZCmxMdLChxBwcqk1xXW5DqbDrsjknIMHZlMoxMVAdQGaT
75sMX2EEI2yprCpo0dHO7OH/jbNVq0sSJaYCmLh9rAiF9O51bB7YKNNtkJkj7E441Ekb5aBrVJww
JPKd3NfJ8/rmLPD1q70RvNmZkzgpA1ziw7F7qvr0OwkUj/SxW0Sq56TFVlMHSRSSQfK/ny0fnkV5
WyMg0yZ12+hXMDwG6UYrGxfp/s1gyUIr33XhRvLKROH2Q8Y6n5gBvCY3L2lBr824k5gk2Smxvy/O
lTGsEh5YMTyghyMU9a82l6kky1CEL9Y6KUrHTmCIPRXuMOyb5s6QlUosJYPPV8sSAtBo9HFVN3Du
cvKU+x4PsOWx9HJPb13szLjprzHDYrPuhJIdsgSCmNQ01icHNBQ0dwm7KMrf678vWziBF6q41vqa
waZxJvuyKw+mpe+cSHbP5o604mjiU2LdDmlJKsDkxbVDfmvmlVE8qvaNMV93mCtI7j9mlUAPY0qD
KR7gDo55Z6qPjX6UlmPIFk5gh9iZZ8RpflTTY9B8beO7hEreR2V7L7CB0uBBtJ2waDVJt6VBthAI
kZxOGYRAANBlZMVgAcJgGGejf22TL+s7wZdhZePFZBVBL3Y1NVimzr5Ro8Eb7bvAOlRxs6vTh3Uo
yY6IxYFB3Zf6MAKK1vsSguXTJ1Um5rsc3pBH0DEs3X4z9i1kZV3oKf8U0X4x/eiYlT/EG136krx8
XE44AtMUedQMKv/kQS+2W8x3BoOCT75v+2cFcwA6/daS6Q0uR54TosAzJbEahY34NnXM9H7Gsxbr
k6OSTNeFrf9QSstx06731zdMtprcOc+j3dx3DrHhfLETeMl80deNH+iXzd9Os8HnFnj7ZBt3nDMc
syv0SNexmk63G7QLUl/Fsja0Rd8j0JnDtGcM5hTHyoVI0Rl1DppO1PxxbFMvLJ1HyibJii1V9kJY
/g+OKIrRx442FBF8vN0Eu/kQHp2NigfW3eAXG8ipytS4JGaJKpGIB+MUVDArbS8zzHhDTaX0iZX7
8huGODNJ8PVIUS0tSOAF/wzVzdCyHu4MV9l1u3ArVQXkF4E1NMHPu65viTbDovxp2Bh4L1Tv8wN6
YH128Y78y6u9EtybdAMxUrNE6M4/WbNnQYVLk6nn8N9YM0dwbYPVMURrYA6GDV6ZY3J0pv49IeJs
f4RYWtGgtUgCMyajfKqrzDVC+mOdCGRuJsRSPcDo0GAERFPcBOqesQOtJck3GYQQS51xIo2tYaGi
RDk0dudRR3liTnVYt2SR0s4WS4in6MAhWazAEgsFc8HV8RjInjIWA+ofhDdloBg3xAbNwefvQBXN
TyjmWHboZNkbw/jbUM1mpw5lsVu3ahnTwvcpzyCA4F4TaGei/yzEQAYMVEkOlb7p6xAPT6GrtodQ
Jha67NEnLGGjlCKpGnQvIMvTFRcpnW4HJos7y75wghA2iZrxxBR+dXP0u5B6ZXvUZd+ni1boxOFC
MbgmiG1SamXosY5nG6wYe64c7ei0s7e+KTII/vezqFYHhjWPHSBS62JUj++765yZIFALbR0Wjxl+
H0VZ7mBfxvXgFsZF1EuOjMwOgV8oUSJM2gVOnwYYrKUfiqL5IITgv4mmZLZWcFPmGwPjWGT1NIvn
42ypBJ/tUg0S4DF+v6Hf7ewwBbNHnH0/PptMkjOULZbgujqGeo1EAVJb/orMz9KaisWjoTuUYiqY
8XYOu+roTZIGmJJjqbcs2uPup3cSEyQQYmNDoODVMiWA6Mvh0HcPETE9Zww366dj+WP9ZInYholk
p11OM1Yq4yIH7RB2PqtQkT2ZEDWKbP2eZGqyS7Qh/aQmRv970JFySWkdb4Jcv+nylvl5QGQ9Mcv7
92d9RQXQ2Z671gRr+AhIXjV1u6KVfdIthqAzw4UbTs1Qzz3x4WGF/ZjXGDbc7Rrl2kme1hd42edP
loj0Y4wQgemxjVP5KRmfVLqZs1958Kgk47uI7oQkEJFmjaZdNNjJSss2fZkfnLb6IITAQYqWW1qu
wpgyvdeGH2r5LgI6mSAQ0KCZQ2TyIVdt/2UwNyZ7WN8MmVsJBDTm0cjYiCUaTPvegfSk3rSSa6Bs
vwXmGSynsFjIj+20Zfp1WX2KncKLg8TNa0uCJTFHlO7sNZZhmDGwiFG6gXZZynqFFjkIxZV4QrDx
GS/2IyXEadUwR2WXiS6N3GXFYyCbW7kkyAXtgROGsCdTrjtZiJYQfKppaOrLtgmmIasu1+FjKJVW
3eaq30Ubx0dWZN0bZNYJW6XF/ZjOvEMtZailiQyoZ47fglSWDFmH0cWGJGJmaTQoBPlx6tn0if10
nF8fMURXhayuTdsC13Ysoca1raNj3RublDx+DET4/mROp8YZb7TTm4OeH1JzA8WIj0EIlIw0RxNN
ASDG+DLN/Lh6aBXJni+y/h9v01WBjueo0/OSQ0yobInib2OTbpzyUxz466a8LZjg6oeYI04xMfpl
Zu/rayeqrq0c8gymnxz4iIJ0p+3qQ4NhhCimk9DAGwcToISdKewur4oIUCV7TPMftuJ4nfR94m1K
RUARNicKSNZrJVCiy3nLVZfIp9pnPq/JQHHibn353rCoACZsk6o7ESbNASxFM6xp3qSN6drfWfup
yyTPpG8raQQovrpn3wdVGVbDPAamb9w6mcebxbq9HbnmV/uGq1DoX2RTgaWIQhTVbcPpcgeI0y1P
T3HZH+NAfjYbKHJt2IUUj+//q+SHYKEQVR1rDqrOedk5595G9Q4v6msad/KhEuj/9cQsAU3gc3R+
W0nJgGaaEKzOQj8klps3fz1CQoARyLsMtLAoZ8AwA0VC8y89SPcOGpvX/fDt9fg1jJhITMo6dVQO
o90Xl8Rrr/V97jX78vP0Y97kWyt3AwlDSU6zmEtEWQLrOhOIinLb514ef21GiVUyCIEw5qQYMewb
EHVwH6W3aXlj218+uHACXeBhYKrGKIKaws30u74utonfXaReFnn/CJWy77oEUmaVwBkQQUyriDte
GWwUqBOHhWuwv02PCe4gkEUYmxVeGkPL1wPHK8zctcfUm2XfDPx/unJgHYEgcrsLMQsalrBxQ6qH
MZb0zL8JgoIVAiGkXTdAow+/b6X3rLpMoYKZ6u4sfZ5ZtsNAUt+2dAsJsdfUOpkls8sRq1W2d9Hw
k5l7iZMtM5uN1lpbR2XIi2juGXe3WVigiDy1kBPXMLcBQSn3qNcyj5fMJ0dZVOLU9XZfTnDCvtgN
Po+bJoNPw7ey8mBZ9l6FKmWq+DWq01DSvpEYyE/JGqKwU1UcWOU0wEDra/mEpmI0MjvZjmti83eM
PnE7ySH6j3vLyUaBvocsNWolho0voclPtlXg9d7gEz86ZrIJdIsOgiHujkZ1gk4AwUECOmZIIDgm
SmW/V8pl89eacNzRz35f2DA8pedkHPH7dt66YfyTn1bTmiSMvRwkzmCEXbLGpswxoh5mmG78xLWs
8p15Z/hsO5SIsgRlsvSw7hmLR/gMUtgmLlzDTII7hAkJ3nr+bNi/SbPPjXfdLc9wnNdHOKgcJY0w
T8/vjct83FH2zUlkNaXLF6ITiBhkozpMtDZ5uRD1P2wuvAo51E166UQehlFA+j18Xl+9ZS8/QxS+
mFBiHLKAmxUdgluyybbqF+UX15mqdp0iibYSJ3eEaGtnQ2mxFyzUFwefEkvifhJXEHPo/WTqXR1z
Nh9QAXHfG5+J5ulN+UEzuJlnXNvnZjPr3IywrLYpzTYV+yrZlUU6P9sVgQ70qlBqRcE5ajcDxPgz
3/oUbDGCfEv2jk/eEwTPwARu0FAhi4Ie2DMOz2zapWPvacb9UElcTbb7AjcEaTRSZJBNSGZd9miV
LneSRVsMEWd2CEyQRCQrpx4A+n09bYyjs422qZcMPiRkekzgiTayMCgzSeCEusO3WZ9zT5gPUeE5
zr3EpDePz69o2xAzJuqAGARhZPCpN/q4dHvJDTmUh2KTXX3MFuhtvvbqOSNBWutYvVwzN0FRXnRE
On9x2a1NKExQFQJLYvFqPfd9rPHvPYXr2vHm2+i5qzxzx+lGuZzuJMu37BEnPOGkRlZa2Ro0FjAG
QTVdLmSd78JdEXkdlHDybbiVHaUlAkfdCIGFmCGIbh7BydusCQwjnpHsuBwhql/v+FXfQnsxRhL8
D21jCw6oOYRQHVpglmWKqofEmOPCrDXTJ8OjWtzozP/7FXwFwHf0jOuCSbFHxQAAPiiHTXvNW1DM
TfG7vOQpAbafJIeYE5twzXuFx3f0DI9BD2nWKZq/8bCPrgqzvaT9ft0m2ZoJTpGlWh+wAia14XZy
ropEQqdLIfWVDQJ5T/9H2pX1xq0zy18kQKL2V60z491JbCcvQuIk2ndq/fW36Hw3VmhleI4PkLcA
U26y2Ww1u6sKfUbTF2xQpID5XOLZbm2FkBgNirALzlvDQsy5BeOCd7GUGXqZ4HBjMF4OYQnpr+pa
zNjH/PYcDOfXSkMioiRYtELunGb9VpYZSF5OmRWWuuDyE0FxYbxOlM5UZ7Z85ecBgpjFY6o+KvON
On86v3QiX+Oit6KspNYLLF3cPCvrN9v6MIqeLvcSYviCbcgGGr3w4Mut29zRfsnWGcbcKKipVWF0
p4F4nvHxqvrTL104kY7Zvl2vmNwCghipW1ZjwUdzfduYH4sKiguCRlMRBLd03VxKRafBLDAzQ6Hk
esJotHZ3fnv2/eD/zXjzWjDO42zaOjAwiZs5akmuFy26Jdbg4jnUx+OYgONC2UkfN3v15vFAjieI
k3Rs3Vw19pPET+8lByIBh/GUp45WuFn7ouSXBkl43tS9kvIf0FyYHUEyDF1iQGt3SqB6bQh9tlAP
Y7fwJU9UVxOicUEWGndT3JhAK38O/viR1QpSJkfEagWpEG4/3r7uIxdvFyoPtlYyX4lnTLZ+pkbv
n18+EQLz1s2lkTU00WQbCBhTujWV5kRlUU/b/pqBW1hhxRXrTXrUN6VWy8P48mXbHFkRL3fLp183
u5gycj9ubOA4h+jxFji0FeDIlRESvz6teAdsLrSP+VEKcfF+UwT1vN013AByPmHPxKI1BSBFG1Kg
VbPmTbYqeqfdPdMbFM4XqkWVIO0MlDajXpmHE1lcPQtn4ymlomt4J/lD7xl6X1FPYQkS5xVWp3VZ
o0261zwtboctq93R0XNndrWg8Id/L/aN+bUtHncTT3MzSVINPFO9HPB6krwn5m7s4a4SayjnRbMH
9tn5rKdObn/Pn8+fo90AuEHgLo5ugvx6k+McNW0artZhSUMbTXtdJnpv3j9NGyT+/lBBtG8bWKsE
imh4aJL86Va+0cPkXjo1oSH6Dti9rl7heF6WWVlsRWGGxV/L1i0NR/FSn2kDaTfVQ7b6xGlcsQqb
CJX7orKaqdLAnYPAZz/qxjOtMydKRaYJ9uxlpTexr+n6xJ47gGSX7YIUXQ+mGQU+Fzzrge0Pz70d
JrFD3eRO9MG4bx6q2ZjfRV2b5yCOVH3KV3Y/m8mn1vKL6noVEaHvBiV0x9soa2P7NG4Fp6KxbXum
urf2x7E62I3gSO0v3uvvc1G2q408i2qEI6tJIe99gDCEa4BDSRV8cuwm6Rs7uODamn2RKSy4kjAK
WZKuhHaoQZn3/Pl920HyEoJe7eHCa9vocdeUwJnx4dG7/af2FH+hDqtag78m7K6bU+oV7vpdgMvW
6c3XwcY+LtRS0KHbkoHQNAfxQb6KfdyNqaO4sSs7kpd/Ow8n8gou0MprUsXdAK8wNXBktuohGv61
mj23kFyslYqmBRE+DMqL1TVXTO4lA7hGRawvIku4gBtLdgYqG8DQ7DKdT0TEybh/RF/9gQuzk2ll
I7Qe8PtV45RqIE2Ds4reUAXOzZNULLa9kFIBSHak4MmR/CEwTzQU1fn/cmf8NkbngoERx/GS6szJ
+lNzVL341Byk2S/B2o3a3km0N4K143kqFluFVEsEuEJug6msPDutgnkYBam/CIYLDWvfrpj8AUwK
KeEhu5DizmkHQS4kAuHiQldTGq0aQNYBxYjJcKLV8NVBpEcugmH/v7mLDFpNcWLgYDaF5aTWQ650
jpD/6eUp80yw0bnjr5hlpVYmjMlqp7msPq5e76Z32rFXPMgvoCpV/ShC0dyz0Pu4iGC20dSlC7xc
+bCAOHAIE6/41qCMOIZi3kDRkeLigqKZY7Wy7N/QnozmFm9cTm3cqsuVPTTe+GNZ4+B8SN2vW75G
cJ2LFKU8m6Dex9alD7MnOZWX3uXhfOoesKCgXDM/CvAENwY/5A1x2ildYySAxXG+BCv1rXqdPUyg
g10OC8RVRBejwDP5OulKiUo7lkhIF92TFjZHVOWC6nE8yc9oLMCrpJhVjjnEGTflZ7/XVilGSQEk
JRBRLshhGZYLI7aP+ljekLQUmChIZfix79XupUZlp4LQ4WOpzkerKgNLzp7svBCQvYkWk4smljpa
yZDAMit/bNoPVnZJiqfz/iGC4CJJO+n63Nk9DkB6FVeYJDkO5fG/QXBhZK0j2iwsZ4lUtCIml1Hc
oz4nqGEJLniDixrVmqqrzlKVVrrVVL9NvfNGiH6fCxRRkSSTPcEImQRaEQglj0T7wIWFfjaSLpvx
+7p57IZrKT32mWC6QxDr+HnvpU5oZLNYV9E5oFXnmJnsFq0KUht8uqB/V+07z1BL5/zKCSzjZ78x
i790PcvwMOrrKM2BUYkP08N5kP0yzmtY5fVgKtouLWX1DnLXXdLRMdwskNBFQp6tZxUZeepZ7nnI
XY8wZF0FC7tlGfynbtsMKW3Yp0bVfiTLrSFs592N3BsALg1rlzlThgYAw2l9eeGSXFaq/EXNKSpV
7ka1DRj7YzYZxUSgCbsuuCYG+jUeblrjm44WShHB6a4vbFC4HKxo7ahvDJjUgV8C76yN7pBR4Aq7
18EGg+3bxpKxXHslkWFJm0WOUqDPzLgkys+haRyhBKkIi4uelBRVFxfA0tsntZSdBELBRR95a+1m
sYgtfz8f21jGBdIGnd+zmWP1MJLV/2RNK4yvdb5LHojtrK6OonIsLCrvOgb4w4gBXgUZmkB/Luds
a+mwJihhN8pDr8tOBZY3AvU8oTgf2/s31/gGiIuwRZHPJYlZZT53YnQ0qd56kG+Li+FJDpgSsuiz
Y3fvNnhcxI1jkKIrKfDwSVhHi7/Ufi1jOfXSVeZ3dHyj5ez3KvJZmNaOw9BQVqH6FN2xOlzioUWx
cLUblopJRypqohJsG5+HpSPo+ksK6wZIEOSVV6Jnq6n8SUR7sHuiN4ZxcaMwhmiYGc6qPmvzx8j8
avUf3hFoNxBc0MjqUlFrE2tnL0FUXxERMfDuvbj5fS5goI0paVuVOR4qpGxsQg21oAtFVbzd+2ID
w8UKwy7btdAA01m5Y4y5G4Gv6vxKsSPCHSEi46RaBkElD4Mxf55VTG4WVbYgmau78cKmH6w6PqxG
EmYS/Tgvsj+Mc3gecceoPxC5QwvexBXSukDsa6tC0VV5jMrePY+x98n0Bwh3UvUhMQxD7Vjn3AyF
iylUD7FveTOKbepX+SCaJhDh8TNuTV0uMo1glASTQs2PfePW9pNHNeyP8ItPommJnTME+wwQ5ymI
EOi5+HPbyiJdoWSNW0TDTJ1h+ild3LX8KljFnXTiDxTu9lDyBPNU7PaQ734JFOWhfKQ+Y1n+By+f
+44B5jpQbePe4GvWNOn0ujQa1A6gt+TW14mbgeX7Ob9sHlh36ru+5GHeKyB3ijFNOCu11bLKLzvF
42EI/okG1/5evcJwe4XOXq0tUsCsWubI9QV21ZlFPcSixeO2qk8SU80yOLxJ/QxP1LqgSrUfJ16N
4OLEYEkxTdjmVPPjVHduFR3lCAoa8dexip22EwSJveQc85aQpNUU9CRr/OtCTSRN1lhc6hc/u+3x
1C/5y21iuWAsCcZQOh5qwZfz/hneQHL3koSPTNpqWMLKhvCg6tXhIjkLYytODtoh8duL6d9/gf5h
JHdNJXGbZXoFI9flQxX5tA3OH+Bdz9tYxDl4nvdxP7awqC6/j6OjxpOj/2sJYRU3xwaD8+62pE0l
Mxvi5tYoCieykEIrreCaEm4O598EYxuTnLKlutEL9CcO4XzIJ0dT0D0KtVpUtNPH84u3e6I0iLbI
CkTHIXP4Z4iN1BafoG2O4KdfKJKrEsHm71UtsXK/AfivwbqzMPDWAICEkIAP1kMcGjeMPjqH2omI
vugvB+oVjfs0HAqbWnIFtHpxmOIgvRgyJ0VvCXtyJwcQufmiXqf9FbQtg403gD+Wixn1kiSaHhW4
hOOw7W8MQ5Ai77v36+/zmYRdtWlklUiP6EXWX6bP/fDwHh94ReB8APGnrVWGQK2jVF6rIraUv+zK
bwCeyb7MpwFhtYIJEAaCtm/t1m5zUL+Mp+F5PeGiFT7VCBaNp3deMzy26zkQjfZb9FAPdzL1zy/a
Xxz71SgukNI5W6Wpx75LxO0utRfJ+XJyIuqW6I5eoNsmiA4im7g4msX2OswgPWXfZWt1jLXnJv5+
3qhdX9ZVVSYyiIrfDInpdNXz0srQYjR91aQvkohOXPT7XHyrJCtNijXFx9eQgWqZUOqSeRW4M/uR
N8n+xgjuQBpKCsLyBUbYUPk2U9mVMKw1QKBxEVXw9vpssVKv68WdTdSFlqFXAUWjE0uIo6N+pZYh
+y5vQtF3+b5dhqlCxt4AlTS3/7JdxdlM4HC51ngyhnkXfFGkkuZEvSL4sth1Nf0Viu3jplQkrUtf
Aw1vMdHk2Jo709JJRWL2IhD2/xuQOJKtSRsQq9MidoyvZnZlUkF3Bdvqt67wagfnb12vQESFAmIy
IOKMTzG04HdN4to1vTLaMjsQgub/95yhV0zO/Ux9JdZiM5/oVFeOrWM5U++/QXBul9EqXWrmdhn1
iXwxLIJl249tm/3nbgRrnKRcZQD5gg89xvFdDEHv2SEb+5hiRyTaKgIk8p++YBdQa0la+HYL4hHD
xdDCr0lH1Qez52f7cH79BJ5HuCyBtnlvNg3QaIRUkbFWO33/8zwGW6IzrveiVbnx7sJKejDbAYNU
aWC3I8U90f6YU1K5/aiA4mhMVd9Y5Sww+874bw5CuFBhS0uWa2z/yhattXN26ESq9vuR/LeXEy5C
xE2vj32CkwXi2nIJCxKeXz7R73PBQV5zuZNWLJ9c30bWFRWOlbDr+dz+cKHBWOJMXsB18zJbW6KU
YX2XP8yu4hJPOgrbDUUexwWFQZP+l5fm6vKYrvP3eLGd0aoEsWf/A+L14BIuMlSZNegdxj9Qyxg9
emR91VCVP65u5JT/IN8WXEm8rvxAzVYbKFISEmuu1rpVi8YOkCaLPpQFODz/Wq4UEbUTmKUlj6jZ
Ft3sV+upHL6fdzoRDBcXIHQ6V30Npwb1aazfatbX9UdSiho5BL7A86k1ZZrYI4sMxaJ4SU3dLiXO
sDyft0WEwoWARM66ZnkJ4XNzD04iD6z2N5UyBudhds+pISsmJgOhcMEn2poWSUmrI9GmzVWfXcyi
OLBrxub3uSy7zPo0WboaD0la6lCruQW7gVPGvcCM/YOzweGWaxngXprNPlG8xV383m1/WB50itmN
d1e4g+CgisziwqcZUwzXKoCzSeo0ozuCM3v518R9rGixsYn9EZsrKG9ru8lTrF2yXMfpg5AGWWQE
O06b36+rboko23uj+FHnxxzdUIPqnfev3SO5sYELnKtu40DOwJCXq6n6oYzPVX1Lc/88isiLubCJ
s/I/S6w+sKvrRfSSsp/fbMzgEqqUynUfQRXakw5DgsIOG8mTXMXwoJcbTu8ZBNjuPD/E39KxAzsG
6phxiuoenfvCJ1UsGqXYG1f6A4aLl6kedVpeAqZ7ntCRxjqaosvptn1ije2Fo7hWIB0XWXB2BJvF
z/AnmHw3KwlruaRHkl2DzP4/OQM/w68UBeImqx1EWh7IuvaF0vrxPIQo3Njc+ccgo6Un7PxPdxMm
Q0qQVKSsMg/uO7f2lkM9CAKc4BzZXCxowcGeRzJuajX6Aiajlkxu/Nz2gvr5btILehnZtk3VNjTO
zZMkbVMInbNGXEaQMh7UkHGii7rM9z3gNwzf70sINHuIBJgyuu2N2ym7P789ot/n/BqtqniWLvD7
anSlzj5qved/nwWtN7nn6zLxjb1STYZFU/H7xfxhXr/HWh+ohlvrT+bydB5pv/S2geLutSorjLQZ
UByPHzBX5bAX9vlgu2UCOsfSa9zDvxZ/ebl0TFnT2ciETDhH0ywMQ/USHK0knxf1WRGVkP4SdF4B
uFtHGs2oowsAdGeEHPStBIHzInGmz/kl5ps9dXHYKP/giHhK2B/+dtNecbmbyJyjhKCjEcGuuVJa
30Jy+K5HY+MVgruGopRkVVYjKpTNbVc/xHp43htEJnDHU5qSLFtqtjeV31SHrvRM6XgeYj/O/DaB
z9T7OY4gnIzkNtPuI9CNQSMBPT9D8+EdMEAB1waBsglPVtQXxajZJm6eRb+QerdSR/YRH4vi2e6C
IZIpJlhBNFPnnHmyYlrHM56GVbAqE3x+qNBpb/3ztohAOIe2TGNW1I51mMmQqU1MZ1bzIK5Mwebv
BrWNLZz/6vrYzTkbeIvRU2NHLdq//iMC576xGVepLaMfZTHJVZ7ox7X/dH6p9u/NjRGcB+fJaGsN
wYZIhypFaYqJIleP7HlHcZt7cW/KfuL2Csj3JxmYqJysjLXx3Iwee1GKPOWaSTCXHibpBZmNwBP4
3iRr1qIhZjPtQ/fNyC86EGW1Igbc3QO6MYj7oJJIJ5lDA4Ni5fPQuXlotU9Scji/TyJDuFtnmGpl
lAl8rWivuvmbljhLJXgWE7izwf5/8/FhjWNcVGy2diGnQr/oRR+27Di8CfebdWImbn4/1Xs9ihLm
zM3wqKBXNlE8BaMlTpFJN5NNBCkBOxtv4Cy8INqW9kJj/yccyVcLdNVoBi4xo9mMidO2mTMXrZMN
qqPKgUE7AeK+a79C8h8JZS2r9Sy/9L0wXbg+xLjFPet7KYPKbQV9B7sesQHjU6oVxFhThzb0hlza
2pd8fuyEjTzMq86sIf9hUOiZndQRDNKuLAims3Hr3FW/lJfMpPg95KpE3pjEOXk/dlFvmzApW6mr
ZbnTtbmjJIILddfPNyicn5dqRnMzZwtnHqh61EXP16KN4fw8043SNgs43pjXKIY/LGnlSKZ/Ph7s
x+2NFdwdB70Egq5tnFbLQDchI15qXcntP8Ork3v05/57DUKWhm4AuduuNCNa2+yikIevUnll6iIK
NtG6cZddb+fWKL9Mmo2KY+oNmoQu5uE9m28rMlj4Dc3Q+U/RdLQK0BQosGI9rvVJlrz37Iut4QkT
z4qazd845UK0ZDZWfIeemksd8t4WhM2c3lvBabkcIjf6eh5w15s3eNztY4F9YSSNDIPkK4N+buaP
53//pZ3kTQzYAHCHcizrtJYpAJaT7WhuejKOeqiwDwLBFbf/ZbVB4g4mUYsZVTsgjUF3VJzpR+ku
qqM5BnpbiJPcmcdFJIm8H7I3mNxhLWisKBLbLvmkB+2X2KfOENRHPFo4Tahk77ohNnDcqS1TpexG
1pn7i3809VF7bS5MNsvtJ6dRJJYt3Dzu0MpFaZbZhCVl8gPTdXqqLhgPJP0k2rzdw7sxjDu8qB/H
kcGIA4oxVOrcwUtZZ9+fd8V9DNM2bBCxqSBe+vNG7zIZBDeM5Cuxr4zpWNS3s/ARi92avLcrsqLJ
OlqbFZNnzMv1xC76HMHbpCG9nJCc2m68BHZI/wHj7m4Q36Jxh9fo7QwewZrgvjbHFgMdXvIiDNFq
GLNvMGIhbOfau9G3iNxpbsdWIhabGqael9yygesQBdqQad9Vrij73j3R6IKzNAW9XDJGOv7cMWmM
daqyS4pRXhpu6neKm14x6Qt2omWkfu4oaurZC4iKbIGO0FARgVXOwm6RMzWeUZ/Jm2u1/dangtm2
3ZABcgxTYTyOhsW7CDgyBrkHZT8eNqKQ8XhGXvE4BP2xDGwhL8LLy/kbh9ygcS4CAZS00liaV1w2
R/SVAg5l4fxH6yYe+rcvZ7/9DtHWEwkyh+2hyGP2Dt3WWm45k9w0KnuCi5qtL89PPWproqaf3R1T
wKxosxZuxeDOtVyWQ4KONvbh0WhO1xhhp+tP52PHX3btNwg/kthLqknnFCDJJTmx3DwNlTvDYaPQ
/6BrcveYEQg/QlvGVmyZC4dFWxKyso+P7mnwGRriiN/49hWrEVZXooPGfo53EhU5h25bxNItvkQ4
6ONS1dOkYZNAoBE5rez3JiQnzW9Z8S17x3eiqlngaUMxElKAnEdgugg08WWCzpK8PMql8aHJRdnt
ntNtIbhMIDYkKqU1ILTOuCq7H3GsH8thdM/7xN6H+xaFi04UV8zcl+idK/MPKdLZMr1cuiclFazX
bhTc4nCX/piWLc1SWGPi5n0yQjNIfcld4Bgj+LNBp/APju2ubTohkMwzDfKWRHScalNh/WYy+s26
1s/Sj3X70XzXRm1guOgk0Tjp8V6NlA0SJgVxI+UHWOPPb9OuM2wwOH9T7Gxs045t03ol585oflhE
Zdy90oS6geD8baS10ssFVqvv7mXpMY0xqfyVarqbgNT2vDW7gWiLxXldO3ZJVkYwRzr8UprBeFaA
pAxKM+KRShY63wSGjWGc68nD0GqKAjDSE7eQCqcwT136aPVe09235GcnekzYi+Vb67iE01bmciYV
VnKRe1fJcw9PGt75FRRtFhdbo96cIFMBCJp+ksePeXvbrYVbzV9JWv9HKO5mGmkCFYwZyxfTy756
wLwmWizdOPpKzMo5b5XAy/n7SWmNKjcMQBXKg/FVNz+0jQBBsDX8dHyidSC3f3G8AQTNTi2UNRSZ
wAUDaiJikwQmGLURllJ/p+AedHphF8bedDLZOBk/8dVWxGzSBh4wuYwvBkMdZZg9+kPsgQUOr73S
sb6Ifpzfn/3V08FwbeqyDPrXP1NZvMKZchRZmmcYy0nX6ot0Fs1U7jv2bwj+pUfTG6qbeAT05iGs
yHdwfRAVsxbLo1C0bf92eEXiaoe5smZyngBJxquFjGFDO1Ri4vQijrS/BDvUW1STqFg0LhwgpFZD
20sQZPJWG/MjVSD5yr1286tEJRynfBE4exvvXvG42DCvHUgvbeBJ/YBe9TlSk7DMlbxylFGdQ6Uc
689QHYGyfR5Ly7OxalHjWJakd16npb3kGFkOYp6i6eobRRqsb8ZikdLpBmu9JXSAxlk1zJ/VnMg/
0nIlcqiW1XDqZLm9Mgjpc2cZ5PjzksrW4MWlUXRub2bkg1HF0c/IavMHgtauoEjKpvQLHQ2zLmQ6
h8KZtGwAFy20FWdXV6I+KKgygaFWk1Ex0pPliHcMM6iKMr6GsKN0P9d2FDtRA20bvHrfy3YDhqlZ
/jZGeCoEqZmdf0AKWtzUxSSfIjqhJxs6vpEULoY+NOHUQEcvS0xLcm01Ao+YqvYmyq6TUVzGmMPo
3QTseY1POlkpg3IyZ6yJRWjvZJlNw4hWxlers8h9JoOLzOkMuToMVbZemv1oeA1mdWXHKqUOT2Jz
E2dOVQ0mqCcH0+49s2o00zGVsUycZNWWwu+Szricysyw3CqJZzMkdT7daks75AF2IwYreb3Wq1sM
eQIR4njoJpeUkZQerKwz1BDzhXMFqpE1p5iFM2vVV/JIBcfbrMd3mVRr5EpaEvrTSEzpU6pWyiej
j9TLWenm66TCY6hnTWjxdFvLLkR9//snwFY1A/8IQX7+Z9xIyKzYxYoMqbhkUvPrgTqNX0Ns/p98
3u9GYNuwGC811Pl4SSI1XRqC2VvNUxNInN9FxFGpgFFZBMFlFNGUranZRJpXK2FU3svZZVfevyPU
bqzgggbaReVOk2AFsdw+vW40QU/NfkK+AeCihNUmalvYsOG3AkNAEBH0l0dPMBcclFshe8He/aHJ
JsF8so7S85tGHk0eMbWHqsFcf5RBGWM8nV+0vX3Z/D7fwbMO2gx9MPx+OUlOHDu6NbuLLqh9CIzg
6fqWxKSYmWkQKfQbtQqrQeBcu6dlawV3WlZ8TWhUhhVaSDFKC15XPDjpoNkH66Rw+n7vvtUUU8c3
ugkCaJ1Zu3mQ1IaxAQcqwPLlSz0MXqo9DxHm2wZXFr197i7cBort3gbKjpUcIRdVlCK+nHpfzu/+
/e7j6//3PctlJ8RY7VYy4NHD3Po2xF7xRXNIUpEwwe7+vOK84W8vyqU0E0xIoaA3e4xwN/LkWzU0
XkgsRDMse4u2BeOyFCVt60jrAKbXn63xolT9/7JoGNH7c1M0Pe8zqYzRHIBup3L0IJ/slCJJ1j0n
w8uZjuY99ubEl0DTmqhLbqEDPlqvDNtFYnfIyEfTejhvy24pWcWnvoUVUxXw8/xpjA7NiAYEzBrq
W9URVNIYZIPuZgyFLozOocYFfgnB8u0mkRtELorK2gAFCRST8c6ZufF0oE1Yt1erKnjn3odByd9G
vgoubu7oJJgng5QxXHuUvvTlobFv6/lxrAR3zr5nm68w3L2mSGmTriVg2D1tBvFpfHkIil+Yjt5T
VFU3YNxmJfqg5qBI07xq+oDsa1EeRhGFE1uWN5nwBoLbnSabQWbClq1RHqbmFs3KrkWd804nwuCi
Dm2Wpl8IMFbzU7JcrtkpbQXFMwEEP+xumUkWNwMgsiHUo6f1SyYL/Gv3gL4u1MtE6iY0S0qcaIkM
NzbHC6SBzqT2gTL6hZGh+010v7Fa1ZldefHCDVict5UdtzAnumqIp0PSsTso1+QDO6R6C66SXmCd
aP244hkCqFQqFnKpJKIO6W77GHknffxPfvCSb22ssgrkg9PLJhkRSMnuEqX3U+1wHmQ3Dlgq7mkd
GcIbavK2qdVUbQ3Ns+skMMhVQqDwixnUoTqeB9rth1U3SFxeQNJiTtEigIgzODQwb8b+MF8ynhf5
ph4dK/a7wmEqL6BQ9QTQ7Mp54x8W+hLYc4jxhhxdtYwWRG9wxuxondChcFhuxwZaU5C8Q1oayf55
vF3f38BxN6CeZmVTqPCOKMrc2i4P4FP91q3oLjOHya3iWbS0Ivs4d4SiqZKoBbuljsNP1h0hudk3
6VN+ZMpTo0ibcN9lXleT28hkbmqrWGCeSU9af6MP68mOEqeQ3vP6jb35vW3sFG4OgJTHRtqPMGtY
j731ECW+NIXnt2r/o2WDwV1QlibJhY0HT1xQayD7uZ+eMIrYOK0nhVaQe3GQi+L7flKxwWT+s7FL
zep1atEgis5w2YXymbtSR+2gtFbcM4XWOnL798T7DSJ3bZlZBAnaCVaOyqVR+Vn3rRO98e+GxA0E
d2vJ/azQmDk9OmbsMXM6+VhF38/vlgCD/xrLm47EeQkMqwumonRQzJ3Nh3dgbCoL3IS3VZfDpDLq
h6VcMSp6HY2qVxnvCe0bEC4HH8c+S8eegQylo/XfCEGL+/yeNxENRHI6BPbA3cSPjw94UIxbRnmb
XP56LqUX6Pxh5HjyoQjnd7XhbPG4uGfOdKrSCo/qiPAVBG3nQ5+h80c5JQf5YN6+R0EQ8oGv9nFh
r47qqJVl9hycB4NvnPJDBhXLonPSwR19iA8LVSz3HHCLyIU+6HiUbUFg4VJloIJADdFTB1HH3m7S
vEXh4t7U211d20DRwsV/Gfn2zE+oZoJosgp7UZ/AX+A01TIJmAeJxZ3c2sjKRF4w5bOcJl+Grq1x
m14OiH9dWISK6K5irs3fxRr5jcZ382q5QQ2ToU0N5gs1PwnoRY8Zc+yXmIpkf79ewbhzpio2NfQW
YC2a4Ie7Cg22uSD5FEFwTt+l3aAmFMWbPAf/SIUaFOLGWon0KZhnnVs2ztetierLIgEmhedZy6mW
hNfSXhax3RnOuaXGwvQnmyZjbUVMKiA6NgcQMGNYyb4VtfP+xetMi6gELUxvaGkn5GT9wJjKIDfK
XjCKNECT4JNRO6zjxvYM0TjmLgkO1EZ/I3KX4GDES50xqsvZfpkvizzTBUUa0zQSsxnu7peKwIuZ
HA2CPNwZntG5hdoBHtPS4T4tP1MRWd1uEqGh+o3oDiZYle8XISbRLYliaHp+Hl8+eaBiDz0Ry2mP
kDDyReNy+/u1weO8Aw+pdm4y8q36xTsqDAb/UnUoA8krBffj/uq9Gset3pq1mhGvAJPpvSl/bEUq
B6Lf57K+2ooGihco3Iz9IVOhlhT8+yRiuzlchrdOXdGOMgbk8vVYdKcp/ro070jpthCcNxdm1qo5
W6LBvk4GTExCuij9eN6MfSeDZi1m/aBKqPDPs0Np6bnNOjjSn2A0rR3JySEGBqVo05s8CBMLuaP2
3ewVkX+ttZcmSitGijWBM53JO5JjD0Wm9xeMNJxOWYXoKNrKuW2y+yEjxoKgalbdqatap4mKL1G+
Cr6x/2IUuiZtGS9ISJL/TPjrfO3QI/cSWZWg9OuwO0y36JLD5+dyMHrn/K6xnX9zVaA79P/ROOfG
vLGlNTbQTGqAuzVSrsyB3KAoe2jK2Y3r0VWn4cN5TKGJ3FJm62StLWNvHRbXeqHczd1FQYc+kxyC
Tp1/Ho+t2DkbOe+X0mEqJwNwqy65ZTH4ykidpLMES7nbE4EwhOl5KASYb1hwNVMy9REi1h6NPeWJ
yYqvh+fRjf3SrZ9ogUYzKu7Y372ITUhGEgsdt2+YGpVEKjMpQqWE8VlPV4k3QpdMDyOnc+SDJDjj
uysJvmmVjY1ab9ja8raVjbxb8Gq3HKh0lWE2iNaCLxERBgvHmw9eTIxFdpoqmpd3wYDbqr+3lPc4
BIQQsUfoh3jD79KOxJJSExAZWAoGz1IulzY873MKS4TfON0Gg+3bxoxhSfOGDHAGHeqBLxLzHkis
LyBwdGP6mBAafdnL4ezDN+O+EX5dsQzvHDqXAcYZxtLWEegknHw0SOMC1r5TBBEtwBhuIJKO20+X
NtZym9b349r3LfBM4mon1euvJN9oPZao54EovRAtLfOgzdL2RW6BIR5gXVxd6zM5tV0adPHiIaO+
kuPZsxLlI+1tAYHcvmO+eg0fKpWlUSlmi7y+ecire7X/NqjvedzdLCMXGOuaJphFAATqIv18bUqC
y4X9iefcgouE0OvM25jg99fuKa5Da/Cb+jsVic2zzT6Hwn0jznMSzaqE41Wrp7V6iKzP58+WYCP4
r8IiLyd1Zr+/dPepEUztk6y9JwjhEU9GjFD1N5wftdomk16im9uS76bRM9BGM2qP583YPzSvIHyF
Ck21lSmzlvHqcvEZaXVbof3h15RaLXrv2k/PNmjc5+0U9wZr8degtDZ6xG0CyEZj7unTFGhPjJ0l
F3XE7xbxdTyDElA8Q86UFxPp23TVCwuPu8ngLi7NL/trJoURBWi6TlIwBqKQibmyf6JjsuciaCnQ
DLR5oD2ez0UpyJXmMsaTr2XU1xrpPq517Ay6qA92d1F1JGm2paCBAR9vf4Yii8apvVCW4Z4GXw3Y
h053oV7N+BDGXX8hIjrfNWsDx4WgtM4SUjSA66Qbo4B2dRGQLhH4/v6+WURDWYnNeL3IoW7ia06l
yii7yvT0GDpy2mnxp5+yX0GxfQ3l5zQOF++fUMHuGofRCdME0Q7EwLm1tAkez9GACW6N5bbQflpo
vNREr38iDG4B0aGhYZ76/zj7ruXIkWTZX1mbd+yFFtfOrtlNqKpCKWrxAiObbMiEFgl8/XVwZmdI
DFE428bpHutmM7NSRUZGeLiXqMuIHowWyro3Wr+9fKy/s7H48H8OY2bDOz4C9WuBYUiDZA2oBMni
LQu3Ur/ypvvOysIHkwTJwIPLUGZXvFZ2XSKWWCXmO1V5g5Lq3/3Z//OD/d/gPT//brHrf/8P/vwj
L4YqCsJm9sd/n4r37Kap3t+bw0vxP9OP/vlP//31j/jJP1q2XpqXL3+wswYiFlftezVcv9dt2nz0
ic8w/cv/7Tf/8f7Ryu1QvP/rtx95mzVTa0GUZ7/98a3t279+Q6Xbp9Wa2v/jm8cXip/bgOD3H970
283/u/7bz72/1A2aEOR/yrBXYC3QDBmBcFxf/fvv35H+qUOiXlSBpVUMIEl++0eWV034r99E8Z+K
ggcbHr6qhCiVDHevzkEA/vGtqaIKm9oQVQ3NCr/9Z/xf1uCvNflH1tJzjuB3/a/fvq46J0KjEvww
CFJ+NTR8ENI+rDreozUCUYFCjGTlOvp6NP5qeb5fh5pmYM7iPSGGiq3KXauJbA+9v+J6zF5Hf7U/
O3Kd1gwa5Ax4L3hpVdK94Tptn9u76lU58JBbBzEEBqSZ/EO4Emyd3Iy/3JC/OpzZEZ0vYrENW94r
g9EuqxHS02+ywSyFXo3cHgSFJOreP+2iP1bpf7Mq02p9spSZJJSiP6IrLjg29VmT18QTvhqTv8Yw
O9x5K45iJMq817S11XMVMZQrHzX5HF3NBy/tqNkDJZL0jutLfHZ6z/bNKQNdMCr/HmSJJOd0UzyD
FSTLTeHt8kx9kB5/tyoz94OLI3/gi0Lw1Jbuk1F1u8jY9Vq+UZLu1CaMKIyZEgs2GPlTgCC/oRR7
Ma6vMyRoAHHaxjW9icOMFA1PyqB8ZX2xskWnnf7dR5tl8fJC0Tst53mPKfHj4POkwUblpJHIauEO
wVox1cKEz30S6JYKjZ9jwsPwWR4f+DXQxFK7M9MQZFxVpzVMg1+nJOx+svr+8potzIs4swwBy1mj
8vjAbSs5MZ+bUvOQc0jeG7wbrlUtaQtbXZzZB5BRiVqejrynSO+6NB6aZipLHkyWHPQwrkmrabtk
4OwJDmH0kink6S7nFScQ2juagNEhQXm4jjTEwFtgHzQTiNq3WeFw2njSSpXEfW630JemAQdETHaI
/d7SdUj3QXl4w3jD7MTUNvhrEHJhnwFWUgBPDU51qUMpeHXPhgcEC+wm7Xd5clfXz0UTW0oXHgc+
O7UcMhAM0U1fs5KWHXuWmEkmmlIr2cxHGX7Q2FpSuXlTmoPv9RLn1pjHVsgPqeDJ2mmMkDsrn3KR
J6yK3Dj6QWMKSljN0jSdNOLraDzEo0Qaqbq6vKgL5n6ea8j6WAl11J54yXinZnejv6+ilf3ysWTf
HKQ5f3YcdxVtUxwkFYEhOlJidOFPoRbtWHtXusYskf5kJY52W5NIDs1WDJ0iU+yAb7ZRAowxfVFA
dRdrwb4pSgIU0iZLRK/VYk+n0rXPxOdAAJdt29mXJ2PhqphTimd1ULZFhR3edagM7nY0pyg/gexh
EJh59TiOOklQKXG5sw+c+XfTM7O4OKZsFLiG9yTdfxhiwQn9mnDxs89LZDRAKpq+C7Hm0VYBxVx/
7Cg1GVW2gap5UtRYPiDlXROgBoN/4PLsuTTe2uAuDnJTk1R39DtHaocnEcoGXTSaOZD7cbwzpJJo
8pOcK6batNsEG3zSbBOgTlB1PchadZJFt0GCRyjNXehWmA1qQAL+phfwcB+tuNYJKjMJbfqVZ8aS
uZpdBD6nt31LMediqxF1ZKRJ3MsT/LGHv5vguSEX0pFRTuA9TRTMQW9NCS6NIb9x8VNuWHFRgOrg
Ri6vG1AHx49CvevbwDY4n4C60qxCA+LqP8YktGgTm23Zb+PoKqaVmY+ClYnNf8dk/Ofd/hE5/OQ0
qHkslZpqDB6c5k0gN4eY+3F5AhYMtjC7CYwobv0ig3iCSnd63tqZdkjAMJ3rO0ldK6lesB/zx2HR
B3Fk9LhtGu4URW+yf1KNtULMJV/x42X6aWqSgoJ9BvVbXuVk224rbeKTfJauS+jPx4AzRM7wsIbO
XJqraXyfuirSIosLAV0lHG/GXE06iFOpfGgL9UjGtQzs0mxNh+BTL2qaQRehRi8Ne5C5d669hi27
vNgfM/7Nbv+ITXxqO1d7FVGNAc6nN+W/RqtwRi85RG5kFnbvMEj9Uaf39JXSnekp852b9JHV+dRf
aZS6xncMYxGRBJc5N/MbWwUbRqXeC4wdKn8kUvJc5Y8Sc7oghgSKcfCT+yhpTBb5UHVBck4G7XhX
mq1fu2Ip2mmneIrqm6mu2eAndnxg83OUKfa+ZkYIHwbNWaftSaa3fAytE/pS86Wl07061kQCo1eE
88s7cq+Sgg0rl8KH9f9uYmcWCmSsjA6+xnvx3j8YTrSLb9A5lUkD95j7qVDCn+Wbfq9u0gQ1eXuE
aZF0hhCwHpsqJWvB9Q99g+8+x8ycqcVQV1FEMeGW7qZnem044zbx6EbaMI95AfQdajdGyAnZXEd0
xH1/CjUTAm7Z1YTZ4pzLG23BQZurqRWhn1Kwy4x4ejak7xOn6zpPKF75VP21K2FO1VE2kA0X/QTX
cOhqdNsFN5c/+cIZ56e//7RjWxqhIKOAP5JAjEDirFB5lFOJiHpMUMy4dq1/fyz4mf8KFc8GIF5/
9NLgR1d71UhXZmXJGs7LLgqIHfQihb9QAGWTHIMN8EIgWC+txkaxMNLcE+L08kwt2KmPot5PM9Wz
EJlFXxw9tS6cDEElMdE8Ub673Lq8cOfz0teFkBSlqqUIc1RYqBZXC1Mjg80RDao4iefv2F5wohft
JhRJswezzgeuttqcZUK3Cmh1OjvYpvfqD22X2agQtKVduTeutF15qzqNiaLdlRlfmoWZgxYkvJ/z
iTHiJZWQtsQD0J+0dNYwe0vbcWZXeF4O5Gqo8NIxUqIlt4w/K1GP6uHRFPu3lale2I0zmxENEm01
hj6K7rHnKAEqemVyZtn7//gtkjE50Z/2SJSnVTu0sAOVlRybbXsocdN0u/Raxy2zdi3PsNZ/9TLz
YcKxo41O0UtjlUQ0oT9+vJ4utNbKsdu5/Ro4YLGjmXEoGjzrSkMZcXmqV+m53BkOg45jhJ012vWp
ufvvJKH/GtHMQDCjAhdWihGpYD+tDJC7r2QNv9+uUMP9uiCcWBRKOzUcBCfa71AqU6zVAS/cgYBi
f207Rf6673rMjupOylU50tapI9uG428rT3DjIx7bkM3CsxeJjsQJD733yyszsxaiAfhJPG0B8Up1
kQh1Fa/zQMmwS245WIDsjj1dPiyLe2B+4OloBIBjoicwzXW3BvA21DVM3mmOoYfXkqOvHZ7vX5og
3/46n6Kh1hWwpaPHHM3pDyrkWECxuJ/IniO3sJOt5Cbn7nq8C3dr8/i90QXA52uXCSgI+qpGlzS4
YtJz2b9fnrWFbTeHADdJMdE3wEr26U7udcIXpzQYVm7TWWbtz9Oiz84/z/pSTnNcFQOQC+O+uKnv
goNs0b3sZFcICqzJcS+4zwA0f52eNAhHH4Tro4eomQ/A9LV/b3jlnb7NNuxndgRRD/0hHKpDfGhW
ttvCHtBnhiCM+iFD9fbo5WVqhkNs8+NIWmC0K6U2mQ/G/3oEKlhb2XML6z/Pp0H02Y/iHN2p/Klj
90m4do/J0w76u2OKgpevU1d0dQm8R4F3NmksSt56kuPLICV5FUho1eQdcRP4Kgy/Z+ShIw2+dEuF
41IQfJmpG9r1pt68pWZCJLLGP7i4eWaWg4ZRgv+k0ZNuBoB1t/kO7wNbs+tH9bG7Lu5WqwqW5nZm
OFquiEHrhI76HXOGQ3xTNaTykr2wUzfZnX6dmmsoV3Fq8rvJnlkOaRRKTkpgDUsb0OeztD+VOw3F
C+pZua4xo9rOcGOUbkU38dVAilVa0YXnBwQ6v65y31ChHUuDeffeYCK+at7fUyzzM7UjAkCRQ03D
jsxJE6e1nu6QxzFTfIBVQ7CwybTpFH1yN/Qwg8B7jikejRdOQ+grH50GtCMsjaw6eOQiF3wOVtSc
f8mqaTO7kwiV4HeVhtOieHTY+uwsZK+/1vTM0tCyL7SmgKWJA4QWfMkWBy8rlBXXfQYn+dNifgTW
P01UQn0j5QP47kAImq+vIw4dM0vob8UktNfKIxc2vDbzNWKJl4pMw2rkgcNUS5S3l+dmqd2ZKQGL
TZn5TB89YCpJxe2j8PnXGp6ZgkESVQGeJBouzhnd+s1K2GXh9tNmJ7+SWhprIRYzC720DQmX2XXJ
yOUPvdT47KxXclBLxmS/dIZSYRogknuVJ6uCigsX0JzgDGjIPoAmCDwCv9uBJN0E067J0U3btERI
BNtQ7ozAIAoNoM6Oo6wBKS5cp4LLuG0aJOZoRG4r7KIoWLmiFj7QnHY0aqOckyp8oNY4t/lPnyak
CMXNEFDSZ5mZ8w+NtHo5LHU2O+FdHslFS9PBUwgVdlz0LDUGGfWXBmgogVBzdFX6lMIbGPA8y4Sd
5OoEgS7rl5ZWnRkBBnbGEGRToxfRnZ++Bu1jxb39WtMzv6KpkVxtpy3ZSILpN2CLSq8jCHhfbn3p
ApoD0lOQ/FZ1JTJPrLBbOkbGLrTzoQD0tySloNg1vD9+CuDxD+LQenzVEz4I7EKKrF4OSFNoBPyI
Ti5ExzzjrDRGUo5Tt3K4pqu3YETmshmjKtQqBabcC3lkjQC3GdZcnY+g/De3rzozI2zUypSv0HRu
FyBsBpjMrm60TX1I3JS4qFXcC7iBITp1iFbs+bRq3/U4MzDymPsgTpt6HE7qcBtzCgImG6VZG9JH
+va7DmZGpoQuYKZOlhFC74jjXil1brFqE6u5yUEVjAtr15CSVw61Y52AIjjlZ6bdCr0jIEkfUcNq
+he9k7dJcIySgzxSG4rnkO8O3VJttiWvHcLutVoDSy7NxswJqfi4NuqeDt4ANYJ8vM3oGxWgTCFI
KyZ3Ye8ok7X4dHsiZwl2PIkfPIGvCGteuH4FhrL0wFBm9iZVlCKM+GzwUGDqSA7by+ZUEDOp+vRW
ZT/sAX0ERvDyKV24OeZYyxGE78FQIFasdRDe7N7C5t5v2YrtWjIByszCRGnBBBZjFUq7teVdsa22
vqvvinOyiWzdKvfqo/5o7NrtaPvkJVrlTF9anJnXIQnKWFWtMHq8KJqxrpggwFtZ9yW3aU49VaYU
OKsyx/LYvjuR9Wj2VDZxLFZlOxa7mBkPo5O5Wk2VadqYxd+Jd0h3A/Zf3wh3xsrSLPYxMxcc4BCD
oMtTH6PFPdRXMLyQuxnvxvU+ph37jcWYc44ZcdJ0SekzbwIOI3ET2xyI43vKkdZPTLG7QvUJqluo
03pqXNmZmDtis1oFurS1ZyYAVNdBUzVALHQwUtxTlzW2Xq2WXS1ssTkpXBsXkRL2DAbGZQ6zJFDJ
+1ilzt69JFZL1nSSl56m8swadAPeAHmGfiZrcOJIjMq40c0IvF7Er1e7WXg1yXM3w28CbIlpOGY2
cbe5mlmhh2x1Uy+shjwzBT0PlqZKxn7LwjNTxOcSle1d/XjZii1AJP7GnggqyT8OvF/nIIN84spk
HwVXQl+DCSi4yktgTEszqI64oUhrxHaov/dJSmKe2b7OEyPK7EAAxuc2TjuzzA6ReFuwq9G409Ke
NMLtEAP4APiJxkcei5nNcQGherZFxOkURFswZ7eQ3gqHTR1wB64CLbSmARYQmj54PppxN3SyydV3
FJeFrzVmzV9V/MrgP9L03xyzj+zJp6sIzLO00rt+2iKDWzmNxZsAXqACEJlFq7SSrQ60/MQklq64
djONkj+fjvLMQGkotCqHgEcuUaY7VbsJwsAEM5aTtj9Al+DQMAXU6TlYTfAvHbaZsQoZ3/iQU8f7
hrOzbCMPKyU6M+j6XwOZ+TRJ1POZbHAI/JDBlJzalLyRBDtAyKyUwF3wwHTKba8u79LFhZpZJM1g
SeAr6C23S3swRROP7tzVrvkn39nvASch/SY8lK+Xu1s4cdLMQ0F9nzCk07bIhIqoA8aWI/mdrMGS
li73ObRYomOg6hJGU1k9ylBiqzyEJ30rn6lLUcZlmJoboPiUOulBvw7f4dGvVVhPRumbDT8nzFPl
IlPFamSeAFynDKJqJMfMvrpNhZ+Kb6xd9Au3lzSzWEbaQJ+JIaI8rVVnyaaBWuFkU6MwE1Q6brkF
Vs+NvcJcC/YvLdj095/OcanxkFGTMaHCeNYAVOBLyTS6bm08Cy6xNB2uT80nADZRNcF41CtmsT2i
ga/Fqdv8aK12W5+HG3bIzLXc/0ej3y3RzEL4aQF8adMOnha/pFG+V1HdR2vLH2519W7MZceglSVW
LQEpsTk06qHUE7NU1G0UhiRXkNegoAYPE69Ega+UDA4UQCzVoFcicOC0+hGCVCHP3hnbKNlRE20B
ZNBjplpdw5t6PVpyXK4ZuyVrJ82sj9wJHfgeEF2htWqNATgGlcSKCt7q0ufYF8y6fGvFwBXBQ6wN
qKzxoeOWgtnC2A/DCFrpfJsPQGJLr4kYbcM+saSicvIczp3wUlfHIGlN1tgiP5pUU+wm7glTty0X
WH0Wu2HVmO3EcNzdlvzZSFJbKW94tSNB+iZ1Eal6/poNgiMExVUgFCRJBYenGgmB9Vc51Sl9Eaj8
zuSj8iwlFUl5FCImT33kiUFrRzp4mt4SNlhJNinenQr/gUvPHWa3xssxB9s2qFSInj0JHDOLZp9l
uzoViAh9vK7bKxFAmM11mhYQu4/MUAP8sdRNKQBYIr0blbOWI0aiB8cYZE0FNUgWnvxBN2kg2wmv
HFv9PgqO2JNEGBO7rhtbardynYEyIzKp3oAlWjWZytljgMqzMra0HNFjUC6G+hm1FGYqaL/2DpJm
F8EYquAsnUIBer3vtEPUPNZrLHgL8aM52wAA+SUoPmGtukQmicDjWd47tDjkvW8OFdieC7rr9V+M
F83R4r6U5CjCGJiXZU80Pih0IFr/dPlGWbAgHxH/TxZEF6Ji7HIcaj9iJMh5S89vh6o01X6tEHmp
h5kbWrcdn7TTnVKPp7p8VpNtH72ka0GBD0DxN1ZpjhkXs4ZDmRFMoIIE1IDiQuQFSYmMU+wE0HVR
bMHtLfAVIxsRQdmlR4YpW/Wxly7MOYRaSKNUSgr0Hu7DbY0X8fRs4CD9aCDZVHilpbhPA+S1kBOZ
nsLcytZeHPXM8PeS2CqSijgf7Iw12IFXXkeb0AzID80Utw3q/tGjb8LuWiqIFMQNt/oQX7ip/waU
LopKyFBi7SHSCEocCopmTDxPoflxHQ90TYZhyUR/TPmnnVlxbScjuASgUPPYB098efbBY49ED9wD
UP8IEwnPfdT+vHwOFi5qcWYscjVpEeVChIZmrtaCxUjOHSD/1tzEpUmbuYntUOYZGKcHz9iIruDI
ZgoCS+WYbYpNsJfAqB3b/jF5kG4vj2bBz5njioUklYZwytfxUXEUZHnTRHguALPnJ/UmlAJz4NMV
H+TD5n1zAOdIYzWPmi4VYWY1aa/j3uMMwRz5c1Zypjg2TmG89v1ejwLIDpx43Fa46wBNJmCyI3kU
mcrgJEJIsr5w+N6wlY7iFnrTOv/AoRwgkxu3wuVbt6pFNcFOk32f1c7lWVooUoA401f3iaksk3Rg
VT1N/aGwmtQsMGsqmu04aR+86i1u/F4jcRGa3XAj0pNavHF6YDJtAF0XalPGBOi40kNYktQ1s4rW
pqDU4bkblh5VHgyhxorHsvBa+njsfDoMjHF6ZTRI7MkA+nFEWkUOT87bd6s3c1ChuBHk8NGm94u4
83cwIXblTTRuEMeCKIK8ghheuDA/UDefPj9AkXqq9YjeFcVtru8Zb+uRGY0OEzZ5svXz7eUVXZqm
mYsaKUEISWvsxdHflpVAWng4l1te8n7nkOcgB2Nbz2EEGvesVi9QHDJQi1cZz2m+1fIrsXFqH6WY
2g/dvx/ExEY5uJvH3S5DyQWL6DHr6mMoIA2ihZAb0Enot48y9+LXqjmmtR37vmnokAihjuKXqBwy
TFnchfF9rAwEoun25WEsTdDMzDWyxvyB40fPgHZX6zvIw1xueKHgAnQJX8+Sn/5nfgqLdxGvwPMx
2TWecGTXBSXjsdvBF7YglE4yVz5ygH9Kpwp8IMbK0i8Y8Dk0GTwfMddO3l6b/vTr3vKLbdCeLw9u
YdbmoGS/Qa1vWE4mTv+R5WduzfkSPlLF3xw/fmaBxoYP29HAg74SRBBC5ySorpP+mQqnMDWlBGIt
Y/6agf0m2Aj+OS2erxTi8ztJv4PgfBsd0+JeCJ6lckABVWzG4EPE/7SRd6GGSKAnEww/0x6smvQl
7UsTRU4Amz6xxuSzylQSty7dOMiIZOSkMXIzgk6OoJotaBh+5p0XVbdqgKea39kcdHnq9MCGd5/b
68YurK4EBYkYSyjgj3pFduDHA2Tqm+G9qTaF7Ajckwodv/HM1TUYWfrHUo+2QZLfG0J55oLk1Muh
rdDEBMu8IzR72m00LblS4LrU8W4oHfG2Up+G/hTHD9DmQzGWEd8o+nNT7SvVCroH/hYGBS+dygQD
k6MPiNMakNXxtzr0Fgwc0OY6At++5IMW5jDGngzYN3PC9qTWFlUPMVPNRtItSYYcdIdKKpDnIiAf
vBZKRkLUlUbNbd94MoSPSzsqzpjEodiX/fUIaYo2OPPZzZjtS3/Lc8ck2wR0X5SnobyJym2a7tWQ
s3oVAve6w+KtiNBrbMeAfBr9KREDMlZ3iewV0luGl3Ea78fspu9KqywseapIrN9C3U7A8iXrpsK0
oxYLj4OQPYfqQ4hnX81dYfxy+3Z5cy9gy8U5Fi0WU14qix4O+q4GPRHe6Lv0xB4gLe8CX203rrxR
1h4DC0lUyGN+NRM1VNJHcIFMjivSR+gsvdFe2/fxQbWMQ3Jmru5BC+lZegrdenN5gN/7XqgP/tpl
2Emx0AgSXLsENRolor4D3sJaECHjqYekCVcm8nsLBOmHr/0EvTS0ehMirW/0oDPLTDl6zVaVJZZa
n0Us8npUILiMVeqcbjsc8x3dMXiPhiuZsQc1p010Ct3LE7YA9/obKRaX+8GY6+iLN0eLbriH3gXK
y5y+QGRGOBOgCCKYd9TJbHUTWZEDGVUbv/DgWJNwXxrv7D5hktQGo9YhclY8VTL4qphEgtX30zRr
39nd6bH6yR/pAqkvcx63ebhnDhJZyMFAawbq0u+VZ1zDDbVx/EwRXIWJpdvRA+iWL8/t0lUy2/8y
RcArZ+i4F3eJcRiDlU2+lMrnZ7u8RCFpGIQM+wMligbc5AhCX/JolYilSnBK++G2HzdxeSOM5CCN
e0574pQfAijEdX4b5vcBoqw8X0GCC4V22nMq1PcjV5ocuPHK3JXBM/5rEzA7JT7f9EUkAFxHWUeU
wIFA2681PDsg5RhJcYyyWm/gDFIMlPjDGgBxgbFAmotMR6DMbKu6GT1uoxAFtQg1eZ0wj4CxehFw
rRXi/JNubE/e1iLHH679d1t0dgB0NctkrUCIEiXflvEodOR39xy09k6513a6U5+y3VqM6SP5+Pfu
QPv99UQkqZr9jrEMgETGTrLz/rlS3MjA+oOZuMheC/kcGQWpkhPmA6G/0sr9c46YqVpEhIY/ff4w
sAQYcFStj0geDT+K4chipI56oqkhKeqbojhw9dEQQ3MYcydCtX2XJtaQjvuxgnqxCBFt/ZgwzpR5
sNXJry3/GtbnUXZQaqgFJ0U6hhHcjDVqje8PI+Tgvo7ZULlBoP6Epy2v5dBDwHDllC/UTPxNaTHu
mJDIAXb5tF2m4pXMSuzYyhGh8ZHtnZCy4JVwO7cww51vSkgur1UuLQ1qZtpAYSZxdHrRjfyPPDyr
+ZqI3vdBBXFeYzJAWIRrOX/wpB+D8tDmpqL3bnArlIqjrYL+F8z+vNgEeo4B39cDnBEdPukA/zd7
6GApLtuIhXSdOGc/DrNQ4kNFZij1hVBiqHlyr0WmVoRWgE5K/R3RaJfLG7y5qsJUKonQJLW0GNw0
FZefm0IkQ8A9t7WC4wj+gcsfa2lmZ6ZrRKEZRdXj4OlabJYa6pwfhBHPFziNcbFNbi73slC1BSX0
r9s96P1EVgRc6xXKTSSnOVWnyG1A/Kw67YmuVCItoBvEea1JoItRIVXoJdsDA7abcmtws5FbQyDS
4barTspkB78xWPPak4jjxiFO4ElKj/VR84SNhF/BVXqi7/GRnuHob9iB3xQHbWtYa+yni87yzGTk
ElVLLsfoSrvZa85U+dZtEhQKyXCIxE26o+vSXvK0MN8NcfY67Pi4hYoghqhWbz6UZwz1TmcyWJL2
idYR1Xgy8q0RI9SNWJscXumhaqnJu86uFSR5xhK4BJ53lCrbB+xOVHdSgHITdsjFxjTqwU31R7np
bHCjcFyJqFJk99mxyR5G8Tjm51CzZbCnCO6AGuw6uY37lyFfg9os2Kg5oF/KxULlgxb5k4YeQsmw
dW2tBnfBgMzB+wqSi4Yiwm9UpadsRBUECnf0tQTykl3XZisiKZms11Prk11nzugMdk0EsFvDU7KB
rwFYqAft9JT3rz5yDelqKnlpzmZ2XSzkoCmjycErE6TtIrPSQnvFMiwYoDmkP/JzhfXih2UobQgi
2qHJNrqlI5NQWzo5Qnod41lj5Vp4kGnTCD853xoPR03LgRtqnA65xAyiOcgUC2vI+aWJmnmYzBhS
Xm0xGNq+dvpxCNaQJUufe26muaoySrHFo2E7iSUZUPQD9NfrTETzyE+kXQ8++PPXyiyW7qq5Qrg+
MkS/+WTqrtgrj6iMtjJktVBoa4tOvf3gDXYQhEY+a2UbLNibeVHAoIFmQNLiCTFWk9uAAJmDZb/r
16FvC0b77yh/peJHFT3cP3PkxMi+gGzDz8sff/JUv7GW6sw092DwG1MZbfPIAQbk/el4t4aO+kCC
ftf27Nz7dcbpBZgtvF6BYls81EQV4hddaM1KNe7l9lBHV3h/2Xrem3kBoscaWCDIr+n6uQCNIKnV
3B3iqzC+5XRwV9GDET6z4YWVFi0HD1zy4DyjdjEYI+k1zi4EWGu52ykUeOx8bCIiRGFuJj1qoPMb
Q1U3LRRF1VghQwK6+745dakDnopNUA1g7hskiEC3WzVADJQigJcheDVCmTkRHRYqtzIKP0jpZ+om
l9Zm6COS/90MzcyT0NaMxj1m//H59Taw3x/2u5DcBMBNXl7dJb9iXnuQ8wYvhUaErfP4HJFr13X3
dz/fLje+YP/mVQNyDd77tgsBbRkNazBOWvpY9qEdpq9y9jaO7uVeFuzHvIBAaXyp7EtUnWRF7RZj
5uQcgCMxsnLqdTo8Xu5kcZ5mVioCsFRmMRbCQ8yU1GTEXI0wUbvMXJmtBTg7qqe+GvBE8FU5mYCf
ucKbgU8dNdp2qNFPLejJxxtFLQhfgbYNPjbDXThZqF983aizVzFX86Bo5jkkUqXGDgzwpasrG2zB
cZij/8u2rxiPYncv8W90phNZqUkKRq2VZZmm/5vzMS8BAHAP2uMtPrgquIED6IiWn8Kb6FYcj+rg
/KSG+4uRszn+X9TGAbrtAWoMtWeWIeajwIlj/loE6wN28t1IZied+mUNvS5ssMLqHNENt/h9igwS
GfDHHlweIMvDGxfaB7sK1eygx3MQoyQviVNgjGvU0gvWXpmW8ZMTwQ05SzgfGXVf95Hm4K1IumIM
1WpAjkE4FHmF2KmHVTTC0u6Y+SxBm49qVwMfIEo7sR9IKkGVkbvjOM0cUaJGaUXKNHOVorLiiNlF
w1u835lZfJ/41soWmhyY7yZ+5thIat73dQQL2FiPr6fb6/OTTu5uVg61tDTCmd2oYsaoUcAGFpnv
KgECEsJ9KMVHKXvkjXeWD2bS1Ki2Cc1MVuyixekYfcLSE6eIRJd3Y9hbRgO+WFRvSsK9rDPU1m25
/kcWXyesezJCnySG6vlC99p3L0l9AywCj8LsqLchUEDiVl95gn7AOf8+UcLcjwkB5Pf9wui9WLqX
OLAEAm/gQymU6m+dxoEjalOB9FFgAsmwQwwA0pqBoXYJ+SNjVyQqaelLLMpAIsS1o4FPA9LKSM3E
mzhH2gIZJSSNymw0BxTpNwVzVRADFlJBDP/GGBDV5Ny05yy1EUwhWitS+f6KEuaeU5kAbycJPsbE
Q6gOHkGOi6PIzpw+EmgekUQb/ytW6f8AqP8/Z9/RHLnOBPmLEEGA/krP9t1St8yFIUvvSQDkr9/s
Oc1qV28ivsMLzcyT1DRAoSorKxOyf//3zsJZ2DB7xidpw63KMMNfNP7/uIJ/HBxFrS6Nqg+o2elJ
Zw9F/8KS0RugsSqWYj9kX2TY1yN1Bx7Oapyzy39/7i8H7091/SLToVFQoHSqs/2Mvo+OyNQ9VPZW
WP9revJnjOGveLToljFhh0J2zRk86a3O19cHstvrw/m/7+EeaP7fNc1+Do0MQzFWlWrJbWEnwKAu
E/lH5/63ltzPOZE2XXMzEX+u/J73Fx6STGQNqDSAWBpO41fOAcWfv2z/N4kp9nNwpIemdgEODTpl
onKU5k3Ka/u/SZIw7ce5YKdz3jVwuNpm+qVQr4W8Gv8ydPklQv4cyhi7UimmaoXIDj2yFWYx5mVo
0n9F918W6c8BjLEexKIzHNuA0AEXF8EaWXfeffjxcoWDbZweyelfpvG/3cnPWF8vQ8cpXsDEN2rx
OFVxz67/vU5/Q8j+gFl/bYQhr4YJQs7oleTEV4TqZDDIUpXbANGRteHuMEtHzaH7lWuBRT/tXnPr
pt0wPu9buv4j3fptt/xIEwsrpVNhoFRXrGfS3urx4b/v7pff+3MAI1dyaqcUN8e6W6PGWR399+9l
1i9kNPZz9kITWlNXbQNqDvbf4M11KHAQlT7ZUUjllo58SS/9FPT6QUvchjtd6RAUltIZhWNwvx2D
1DqphcfAY8sikrlr7muzV6lvbR9Wuzxqxb4vN4YFfy8wPsLZcmEzPaVhmQd2Dk8T/CPKRgd8EPqh
p27SRkXhz5lrGi7JPge6nZLPjDvk3Sq2Y+HNmsOuBXMyFtjLrrYfC4irfMNaSzehauGDxJSVDjsX
n4N2bf1B+PIo6HMHdAlFzxQa3z04cuD/QfFRj9XiWOSBBhXD2nJGkjvTOLjzQUy7ynI5wd05PVKE
zmEgqZ8KHZxecCRonJ7kfGoSp5sPQBCHblMZ/qwO4drOIVmDvmBR/6gOnn1OVSXSJOTKaLvjt+Xb
VHlgfoNiyJ4nWwTkAz3SbtlVxsVIG2wH5JSuvi4xHT5MG/Yk7a6DPlu7M7957/dFWBWb4iRS8ADd
0fLW2LxAOajvT7rxoeDHauYP0OmFluxjn8Lj2u3JxWrUsNHfuhM7z2HR+9gQw2PRRshaDR2EfHdl
zqo4HZKV8VWFJy0qKiQVvc/wm42Hefy0oI+eePi5Aryaux8lqCf1BRcmDujAZOhXVy5/hIqpxCQC
ZIxHUMbjOvWZcOoKCsJfQtiebT5LbMuS7VJgbqse0u+y26Rg4UF/LtA/aQutCZe9j4Gy00rXPBem
20T2jvaO3fgCOpNsv5puys+ify0FNC92S3bmYzhMERmg2elUDMapXr76A4nEeVyc+pIGfHpeU7/K
Qig7ZC8phgEGZ828tfXEpdnaT711LGCsjivow6b2tWf5yjN3IL446dPBgiYyZhtYj7UeVQLOezG1
PVM7gm2q6n4Pc62nJIPkd3/QFn+tA9N22vccU+2rv6BILSNxsTOHUWiIASJhPLZkMCUu1DwFPLsP
FajStisqd2pjQ0bSjtLx1mAFlZsRN30B/3QcPpLam0sHShn2bkqctv0s282iOPMmB7sd5r63Ev2b
CQngLUn2Unpts7e0Y9fHa5I6fXEegbtYXgEV+9opyrBpd1kJb22HWzeAR/oTYPsMVqZe2odL7RUf
IxZ/6hLMCcNtNHNFix/E5nFockzPw+xmo9f1+6UHicWTWDn6xTYdewpBJsJfSXrRA7CQstqlRdhR
L01ho+Ybb9VzCZFbMxYmtl/EvlvIf5xqnjlWiafhpE/2O/rn6eCauovhssR+MFZfcmwnvISdPj6O
lY/lyqDw9NmKOMG7rhz7eVXjvneUeT/cL9jFB2TPnH52Y7TKMLnBmYssePwj3dRfVWzmoWK6aBGV
n/eRzuWMV9EnX9gt+hROmturEJh5IMwxZm+g13zZjGWI+JREVvZlQJm6zT4lNFZHqE3oTo5Wch6w
dnY67LXcFaBdZQFRDtr42oD8P/uDvk9ZCCUDCAhZY9jXbo/xGBtdzEPPXchEYA2J+diNLsFADr6H
OhA3SYJxvpP5W3BJHZZriMTxusYjd0wOt7jSHYudZGdoN+okbuuzakEL7TiKbVv4vIjLc/pRWK4F
gFB1NBVRINR3Jg9wGd28KVJPHWIdwb6KOaDWraW6FjrsvctU0KUx2OPoS7QUB60MC+Mz6RaUt1sO
1ijmd4A0908DVDQRCMbnSvXmq4S1ee+aCdhHUHyMVBPS34ECRSgLptMWGhapo3wZi0u3xeDcf+6J
f863GqRf+AdhBooH9hEu7NW+p/46uc1yM9UI807Fu7lNQ0DQPJhUEBEdBD3SXBVIdn5rcCA6ziA7
DU4dacThH8L0M+EOmHdoN+VbdmyxssvIBiNAumLym3KjmWFdhMtwXAuXG69V4kyNszJvjRLmLtce
w+TiwRwutdzksA7VvowSVRVsE63l1NtXjmkAdVteyA4mBI8QjnHxjaXhmvdTEins8lyjQGPd21rt
Oh0Ug90w+PrFOvOn7HNh215Gw+c6u9jnkGDzRGl4JO2cZdHdZgIS22GNq4OjZSVGsCAFOcweHB5d
oSOBwd6fbPRMbYQXRffz+9EwDg5VIXicNsFY4WXiQqsZUdCAETZofHOOeMGkw9h2GEqHl19mnx80
tNVypPK6cV4hj6/xxDUqA2fwWyVDbcq9adYj0AiO9eKNitej2+AX2kNvHKb8Iy9vvNjp6UOSPqTT
Lk/OSR3OGLAyE3+ZD2177coDs8K62sp10/JHHPf+2gdc8Qbbd2f9wMm+XmY3TXGtCBFwyNPWyVvt
Q19ByQVnImarJZgcsvm22MtK31nyYlkhT16W5IXO3xX+n0lDZW79vOWbpTqViV+bu8z80DDV0G1a
BoZ0+omcJFNmL8G1MQtJn+3X6bHFFLHMIROHbaUqhwTFeNXWHrWuaHkEKemjEgewmXyNYJZICOnO
IGhaj2uyL1m3zxaIyZWgbZVNvM4XRYV/difCVbahDaFGHlbQ12jCqavcVhOxpuEceV9amAnYfbDO
3cOAjdE0qHTkuyBjDGjOn/CcceCTcUN7JVLkFEJEIx4b8Kbs2hWWHkplcJfKiIf5K8G9Y0rWMfNj
pdpbysXkmFCjqEzqzjPirqbDH8NwBuVRTWCLSVQnIcbOzk+6djSVU0URb3AImMSCpErtZrm27yxy
zEYSWRPmDZbHBBhkVeAMmnY61oGoqEdkPBDqZgVuBJq0dfc5yBJpQBWiR+Raq+XpUNBfViiy4cRN
E81LkXg3OobTiHAomKZD1QR0PnIBfhRQC8zvRF35UVHN1QoDzonA8HrLEQNeVQKfUvU1J+AGV61j
ztyp2exYKY5ZvXfVYVfinu36TWu+m1Z4fGahaWHFrOq2yf8AZGbF/JEjHUViYsyP6phH9vyaTUe7
2RbN5Gg1dQv5kBbWW193GH2kjtkVXmUVPhusoCtvJWvhgn1WtP4pN/nbYptYPmQvu5SBSGtBzxbx
DQdAMsxRoVRuntIX1qjoZKe3VDWdSuL2572KWcMsJWFXJ0GWYbOVTpqWQQn4HdSYYYWEHO58huFe
L7NNix9k0+BqfRYaQ+KT9Kmt+x0v/LI8rOOjSl6b7CxKbF5MZA51jcYNzk266ZXhONqxZNYRrRUf
Ijh4j7cOC7garix7ynDPXFyN0QyXBEop6ejpxnOGTcqyxrcxF2xw4iRq560NBRu7DDP88kTDgaqE
ihqu44ERzLfd/4FezT+QCY1Ky3I7TF+mNkC0tL3m6issia0WIiYKJIrINwR5nLY/U3I05evcfU76
JpuiuR7iaTp36UcHb5+keGjNNDBovA6vhH5J09xm9wDI9x2cgEfeoLd0M7MtNfcDek66eiNMuIsq
HG34tJONtV4YKlYgKxrZdeam4meCyYeudFsYCSkFd6pFfKwgUycC0u0SFFKDegJq6uVG7V6W4qQx
FBKYaU/q93lGjOg1h8hvuR5YceP0xCfpCCK8HLJ2VSrjTkVmmCF02XtTL7y6gMLdMl45rxwVMS/h
n1V6GDDJiukizgH1WfsR5F+lhRQlRUcOvfn2Do8XSeOO5cPUan4PVll1TwHxBhaZ76b5JotLDYnz
akcnkMi3mcyx5e/vYkb8SkDHJ7cOrWv6BpuZOt016201Tpq8luSlxTgzeW9z2L5sq+HJoC+9QZEA
7AdKYdH2IiAXd+/6LX3iJ1BzZ1/KkDnzrH2NaRbVWRr3eGpsIo7QkacjWzYKsh2mt5QTrx00Z6yg
HabYkYWnomc1HqgZK7rY1SAlrX3j92t/tC2gj+gEwE0kiye1DFs9tuujrc6OgiWY5hJ7BseyPYZE
6C4zRZAjTJYIHeLeRjQv/YLhDRMb5LXNwDRZ/Jny4B7Zlwo7WAyHFsrYsG6JWvBR8uy7TLbZjPnu
10V5LvKtvtwqFdeGtHZMizDtvuriLOReokYpRneSKmyedn2BeC7wPArYgS0bgdyHTaXTpp1nInIt
yWehoWrUqdNp710JBA8i2W27mWDPYWsYpRZ7ljxJ7ZhDrqONC4HJovqozdRZMFRBy2MFjyJj2VDS
HhZ13tdERi3AYSYyb8FEtFlkHm1XsDcX9Nan3lk79Enb8dIhmZrHCQgwwJi1fJ9kH8nZN+mMlBhe
IEm/q4VwmPZhgxmT0M4fdekM5ksGmmSe5541wWpEJT5L3hb5rTRgkrEPRmObIr3U9lDzPKioWTSo
M6G9vJlGcEg76Q5d61paKOwiENPkUirdotpCcwvz0guOEozOGE+9mgW8V7w1+TQAAlRIU1sNO6q7
Gf2maW+zmUUrahEF+MowtkdxHxqfJLyHDl2ShRwlBJ/QaWa2m3fMr43pwTIz2PRo2IjM7VHNrpOI
WNUHRjX5CrLG/Thh8FKlvgW8oZjQWkSusGYhkFw7w9m+5NeMQ3nI3pTzXl+waYREvryf5NUWB7uO
phECzkV6qsYUd3WDeCIcIFDnF2qAUq9U+S5fE8z5g0U+kh3K6BSdBDMmsnHT3vIlunFgqaLgVIOS
LF6vac8zztEaMAfRDKScSwMXufvQujdW5okszEMXKBlPWl/Ghjk9a6L14LkCAK/EZN/o2vNOXeDQ
WX8sXYjkqFsmaJqZbiaOkkOYHsfhjBrZbHrUWfw0tvXWxDMAr9AnBWZuDOkqmE5c5UXWWVgNKT6e
brhmRlq/blZkuK1+ygZ60vQmJGDNKtO8KRsN5Q7q3GHLkYVgJAtU5d5dM+n1tRVLAxLHNZIj9ES0
AWUOKzxQAQiibXHnRKoKQATFU5Ooyqk7kfE0W8h8emOfmw0m7LPIXvGcZupa3HJHoG1pY6HaBEcJ
yUhBwUTtK+hVNhuNNr6cyEbkyU2K7NkUwht55WrlDA+hytFxotPWdOaWxSmGDrQF0QjMX2gyVGnl
jlCHKzt+bNUOVN4JV9e564z4IRJHVSUU65SbTfpngeQApmrAY1ZnqhGMnkcVaWpeO5QKHyomkXmX
B5hvWTugRbPtSuJkPfQsyFOFf1H5hIX7whCh+ipMptvU5puq4i+qvZFLXNEnQlRfJxtb+j2rvMVQ
EVmuY1Ju7Nl0RfZRAM6YagvWX7ZXV3bUQnrCPJoqysIV4rma5bNSRfnZuHYJyYlUiTjq6ToFi8s2
AplDe1z0hwWhRhVjNOvcyxhErnQWrWrjpCBm9EuQwGOox1rR6y8rRVK8muE9DOgKULC2RJc6KeXT
PBtP6QiFdkhlJw96T12zmva1lp3g6AiD2uemD63uHgr7CNJ84TwCMRoX87GGaCIG9fdqesTbctIV
AQRPYxxQx6tpkKB+ot1hwAyqory20GUhhWxRFN+bdJ9mDh6AhDghBqValgccKCxRKigUCNzugOF4
LnYDQ17HrIgniBlL6Td4a916bVrkZuMa6OKhspifth9Tsz4gF3tQoBI6StuV4MYaBI8xgC0f2OGm
4iicBo2ME3uGnoZ0dRHXJmhy5o4nHCHQdhl76e3Sn23u2qZwGwwAwyjaseS3mYFSCfSK8PRjZOqO
A0vLYN5ow5JrYmTTY2JnHe7WcHkwksw3GuOxQHaQK/YxEatL7X1R72iib5UW1fP01aP6SsjkcaNy
1wkFjdRw5OceNVWMcr5o0BJrFDgS8113l9YA0Ggn5wGYajm1UaVWXlLCj7kXLoTBonxisA7Wj2Z2
y+zF0SnZj6vmdt2hBzlYDczmkEL3GcCtjVw0v+naea1e0LEVy6XtDCfTK7YrutIrqL6B3fPDwtVD
gqK3bKsTpMAxDDY55T27X+nrkJR/kv+pTPdqyWLD4M86ZBnYjN4rEakjsSJphzytO/WFDVZRDvLw
PWhgy85dUGgk0HV+5iBu45MBl2IGrkZ+ayb7NkMFV/h0WnZMDK5CK1fvlY3GAPe0KMkV0gQS43ja
jhuWb3Q4JOTiDKvpUYFCHwbRizQQ+8VRH9rdCFTWBD6zHpViiTnqHdUmIPT1rjLp5wpQgl0he2zG
DpZ67U5hCbAXurHU/qBoBvScV4IsyTwMeEQi/bJRdtGydGccKl12Ti2owa6xBEKiInPLmmo/JsAU
gUOQcmOiTas0MyRJUDQk6DQ0r6K7NjgJlgV1AtP9sn0vYGkpuq1CdxXi4VrdfT9RoCsBM7cS/UYN
VMo6u3TZkwrJlmKyXAVmX+BlO7X5praHiQOZNd5GOvgWskBSIWPR0Xe1IVpDdqOM25F4s6XGxtw4
pqo55vgtUXkhMQUhGFJNAvamaxvO3a6CQkJHXhgDifPu/1dyV+8O6Eq6FIAoTJxCxD9XrTEsSPJg
1b7sjLkW2VUVZq10wP4Mg7vd6toadGggvzPrbai0wKjPWpIjBqNi5R8llHNnzGXKeZ8lXZgaqJ+R
0M+0DNBIdFlefUsAXZp5y2sc3OOFdpMrtOkBeHk1HHsDyH36ZZlAnxXoSDRsk+tNlPEvRoHAZLVv
Vt9kDQsb8zBdHattv8kUM4IuztEwd7NATgMfV2z6+7yphaOsiaemdmdUK0xgNFis+1X6jf3aUKAV
CvDszoDaE/DEPL3OcPnUm9euyCIDozy8SDCuCp9p8dQizNkyfyL1c1J0iLonbmlRXRRoNeTIwz4H
yNNwxGH+TAyfAW0l5b5EusaKp5FudXBg9Fdd2bMcRTYWmd23fpEZ8Jbmh3X9zpPOHTXbS2AKJDu4
oyNEt0XAAe7ZWbpTBA7iRiB6E0xfwrtT6zYNBSjFhd8jzOV1FWdI0CqQ+OoRAISBPh6XXk1VpC86
vkJ2rld2NUZoW24F1fg0r/CblK/1BKnc5Njl6Oo3R3gWe23+YFsGYKXMUYBu9lOxs7iCMRok9Aqc
MBQeT1oJ6gVqbpTz9lS6nGLNJNBc1BQlLuGGWWifyZpEthVa0wBQG1dogq0qgX3aBRK7HN6ZAAb6
CeCBvh2NZNNny2YCXJlb8CzXqm3Ro/uDmeC61INOzkDIsZSz0W9b6RKTRjpsA1VUfhKT75o1OAKG
lVJDn8bKI1lr0Wxc9bH2hjX1JoJA0E2eFNpB6dE70d7IiqBDZg9uMiFS4WBU7s0ksRMgAzfA3Ua1
dzKVXdlYPRjphwXwldt50II2QnCyDmCZWWnj6Q0SPut7MF+n8bnI7vVL9dKoud+0EKTQdSfD50yj
eanrwlNGEeuT2JSjta+R6itQGQOWsO0hC1g2AiVUse8UUJYSGU62ua+gm8FITGZr0yaq16MXBrqP
Z0oI4qJ+5axFTwFQeJ3y/dpAASLNwmmaXpRFArgur5li+6qNIkPrDF+fhtfJVHE4z51HgVjUhbw1
PEORd68FTZ5HtbaitITSVM0wuqfA0YjBvq145Gu6GzuehqJ+FawJBRuDRYdHZOmnpMwcSrKgQi3W
UQxWG5t2wfRuxzZFu7VxdE303PBd27xw+aKNb2KACkf6TFeICgJ2MTCbldQsIHbzUlA8FuroQG4B
bxRG42eJD45+g4ZeeZA6dTvrrVNecjRwB63yyqnCbGAPDPWDLHGOpgPD27PENpEbG9QzLRpZjpJF
c03efc2V8FtsLmgKztrFLrccaN+KgefHUrtxYOLUfta4Deda6CRkzVubStcyKDDJLFoq9KwUSZ9g
6OzzfnjIFeVRQqGK5eSkjyeK7LMxcj+fMMsgD4SKnd5OYWOck3VHaytISvaZiV3F9zVaX30/723F
Gl3BWsPT9OGUwnEWHdGruepIGtfvus5MZ6S3TiafZTNj43Hm8mHxEhwLNgAIDJXLuj10gLLtkm2Q
p+Ex9MGIwsgs4VlXPVS8jFJjOrQZkGnkmx5MUIGdI0QnjxmpMAJ5MhBxM3X0yQQqhD6g7zCgIzZW
2FDoYOgDcG9NBOnQRoydV7QO7S6wkKdzW+kdMZcgNcmrnpa7gjdvFubpZTkHmc3iBV/vf4e1Z6Am
a9zj65RhagBfFYIKH2FkhsmnYwzbDu9kyhvd5fPkGkl7W0FZrsz0PSv0mHBkgAhps1IGdophFyD9
kDxCvyN/k/C2T6BaoDKIO3RA/w1g3wBBoFTilSnkYLbQLcPoVL0EUh0eIBcWzSqwRLQSUbQErFsu
ctygoR5DbuDejbStBd0YuUuyGVS+AUpN9StodIb8zq3ndHlv0AodRxpMehfWKzinqL609K2l5x7S
2zb3FzzLQextNIO0KfFUjAFZJDDx7d36paLJZq8L9K3NQEe8Irh0eCY4Df68DDMwH7gA72vddFW6
eg0yTxhAoFVXN7t6+uTVWz73kQrPwglTWej6WsDYOIrl3Dyr1aHJ3lIcFTAdcTLjY9AXJOEz2k31
A00TjwhkqTLJH7mJflzXkKhes0NmxnMXA71u0bURUzxieCkVx4EgaVWsJ5JDEzaN1y4qmBnOBMBD
OnlNb/oG+o+0+BCQ3LPlg8RSlRAWKLWnRTtr1Xy0GI8wCONVNaQMcmxwFc2NvLgxnGTOPes0i9mn
ZcEc0mnOipYuTdVgXmMFmQCpNlxsuVACRQ4buGOGCI1kvhsx828Dsa8du2iljymKFhxfhQ4L2SWf
H1FDaKjK8w+rhItSoX2o/F4vag3G6BR7u65N1HAL4VOBhdN6hlIrde2h8CUMGxGxd+1UnmH8uRNj
ubOMNcpyrGPOo0lsyYDaVM/3taHGdIYzD2JkIVHFr304a3q4QrwV1sGa+knQvlKv5YJU7n2k75hb
StGAoOquLHcTyBBiRq15BI3CMM76fOiRB7BUHgk6NASdv3L9KMYne3mqki+c6GAIHjQezRkGlY86
Onh2EhvlroEiLIimA0XxRE8gDdAB/bv+ZJGTBU6ZrcRk2khxLod92h20ak+zfU73yvKB1+Qpw8M4
515rp8GSF5esfW3SZbcqBWQoMFpgL8WL6BQYSH4Yy3OvVg74k6dWB1LS136FbiVQPyCAxqUfTAyF
PeRW3GUbpUfXF5VuICwY3WQPxgCFDXQp+/LSSeLcuwQrpscgdo2k+VEAypnVDdZtYsNqIb1oxaUD
aG331840zvPMLimtj6kWKSLq8C0TV/EUDS+pvyHfjwJyNysf5dK+j81zQc4rujK2We4k1HjrXAsz
hBMbE2Sk21fW/a3Cu1k9EOj+gzYxX8vys4Nn6JoC0dyKEnXdMMTUJNjBoAj0Nd9kFESW1dys6fl+
Oho1RRu7wWhSYb/N7XyU2oA8eXyVw4fdP3emHsCYMkhtdM76m2E9NHaDdt77mNXnNbWj8Z5gVY3X
rdN2rDNYAFsbiiJK075aREK4ME8bU0FOXNubUTlY9oEXmJETyEkUKEFnHYRJ1EelmVyz0QOR9FFa
PNlw/kiLSOvezBEcLV3dlGAjk7Z+x/GPLg/691oOP2tXCfsGylf7Qnlg1sn4NsvAeDUstEBSF1HO
BL6EypJUMe2jvt3WyuLBEmERANWRBLtD3wGk2ja4BVmc9OSLFdprWV1GVHbsqEBE7IbMhLNAU95V
UBsgya1g2s9g6451CdomOK2fcBAX19UG1wenTFpcdOEM40dvzm5XRcyOquWNmh75zrSgJsepjKYz
FDeZhQzcXb8pSC6wPR1d44jTgwA5rMBRcIsugIMVvokdLTxj+JSDqIRVuGK8FmfXdQktLN3RBVs2
NffgySKyVdDSFrHE3CIaHt9rAiTVJyIqdTXUmgLBGkodzqz5xnuvMied3OSBA2Tp7FsNyYIOzvY+
Mqq1240t/gg6LEC3HcYXlXaLNihyWOSbJUwxDQB4T6QM1urebweIOb6Ob0m5ZdUGpGy93AFZm9He
Y8l2ucHQ/WCp5xmcKEgztKaX5dtZXCtI2Zd+hWmvwu3ohSgnOSKRgyD1OW03c4cqA1ipS0sMW0DU
LH/iJDbLdxze+OjeG+EFtZHdZ3qXDgNyAm6Tm2Twqr1akJ5VnlESlMZ5Emcd9Tb36YzBHtwvu0rU
AsjMFeQCdoDwWrbR1O2QWiRgSZQuuNT5Ub62PFyvVudr5mOluzlq3u8Rqpr/EpWgv9Hd7lzFv7h8
WpaOwyxAd1s2/LHcooUC8kS1NR6yi7VV3lG6Gwf7H+N1v33Wj7GCArkU8hR8ljWiFNiS5h/k398I
iX8I73/dhJLnSqsv+MVikx+sDT+BL8Pfu6flhHX1xs9I4XvFoZ//zeT79Znd7++vj2ukmTN0c4H5
uEW8wta03oxh5qHN5mRbC2KM/xh3+20KR/0xDpDWvSonNDO2LYHTmIaKBNGTGuhBw7RnSueIzkAK
KxbU9peVyId+AQgJ4CQD16UEhAQ2KzaR5vzjvu/v6f9DUFZ/cEqhZKVXxf2+l7D1p+D5iO6Me/8P
bRHvoDjnf42a/bZQfpDIeSkMq2zxPpX6kGnhaP5rsuXXV/eDNWqtBvLGuobK3l4BYWKIgcpv76ow
WJHeXa2h+ochyC/P6qeia64OVpkw6IlweOiYUAdWrUOeFE7fWf5/v47fJpV/CrvmSjoRnhOxNZOj
BNlpbmlIoKcAU0XHYpAN4uAbUhwfEnY2gEoBeaP67X0BrqAEK6TVL/Zd15jlRy0lD30C2HToAK91
O63+B1f4F10V9kfM5q+9gvpoVbIUNN0CV0gnSKaiM8YSTPPDrxYy0ojTe4hwZvOJ6w8CjBnIGqP4
Q0t7yR2rA/MOswm9dqG2r9DJ+8ej+2VI9Q9D96+rwptpATrZmDT8IxK+uc94gwsfIH+H0/Lqnoj7
lLpTmG3sf33kL+TvP6p6f31kD2fzcVQwUYfeLJKAANLaGC2XnumAJhpXu7vIK3ZseB+qGp+nb5RZ
9tk6ghcUIJP4x5r5bf2zH6FLtENrDiuu4sY9cLDCFWMAqXOC24HbBp37j8D1G9P5z5L962ZNUVKN
2IbcbkG6c7r4lblHtJCcLPjizseTBmkUnGTe/yHtzJrjVq5s/Vc6/A43hsTU0fZDFWpiFSkWZ/IF
QVIk5nnGr78f2L7dFCSyuu0T4XMsUSoUEomdmXuv9e2zC5JfL7bz0zwxytNt/CFCqbMIZZYiKrqg
HPaCwmASJ1v6sZzQm385k2dBqcAYno6NP3E0KXgvuomb/0hfxosaZW14oToUmxbN3txF9+1jcgID
/OUDmwUs3+aI7LUDRswVml+nIt4my1eDxpoX9XJ7anZ+ZQ37cI58emBKoEqmPphQUwS+SC3csKIi
TUmdskdulLUcp0S20yPpUAzhtvGsVx29rDCjfeweKJfl5qpUtyYp0+qnwbk4oGegSiWjUoxDzGok
o4ZIuv7Cs9lJyS08wKeR3ZSddpdeqa6KIgC5l3FyUU7sCf5splLnzFpTDalxd2g68vTRoGraaQjb
By96VBv1Jcj18qMcdSKcTOvxH6bdx/r9afSGSE+MuGDatQ7YgGW75Yy2D51qExwBLJypP9wfsNqd
8LyoltleWtuH7MT8+Mqq+cGW+nRpLRVNqogA7CqWJMCO59V5cFbALOm36Amdt3abbMTC4v027msa
3A77iVcBSHITb1BX/3Pv3cfG7NO3aA2oPmDl+/1gtUvNrP1lPVJR+n54za+Gdxa0dFyJiqbz5unm
QBLkClG1LG4aRARFSN5BkDUOL8fwkYJrSi/v9MX3X6hSsnyQh5vkLw1Flf7eJd8pqhfLuLDCs7iw
kbdQSjPIL0sGvaaCVYthUSEtZ1xK5qsGW8xonYzJm2a3ugsHoKEmVr8IhDE+Jak4e6gDdEoHW34J
wmNgYbW5lMZj07Km+D8C856muQhU3oqk+2G7e01cFBT9VcVY6AHuVffJJY+rhM2VYRZnuWktooDS
S7xVBv9nFD/TqQzK/CbRKIgNu++H8ivr+Mfvf3pQRmDoddhAIy1Qk5DfQNoaO2Eir4LqTQzSavA3
nX+bjskm53AlpN6xPf/EluiL4PwBLfp0bSrJmdRhCtv3xbnnbjv11KI2Rfc/vX6zyKxmnvClhJ6F
+gLBHutav+DBOo/lQl78/H7gtK++/CwOC9ALVVdiRvbcexlpBOrzLKWRtDpCgjDWdtNvq6ZcC4sa
3tCt2zxcIziEiLbzo52db+V6o8fDSlZRhAEDjrPiR6iLe63Lr2yZrGpsHK2UvbT0ZtH2VqmSpWFK
DzbpS86rB5Nih1ufYpX/+V4UY3bmo1aHx75v6Y3pb6YeD1ptLb4fpq8+edoNf3rEpqcEQkvMjpLr
edLeJOimv//gP2+nlTkawrC1rEtNo9tHKKkTUOOZ64PcgFeZys73l1Cm6fL7NFLmiAiZqrrNwHR7
mZ63Id4IQwasWJ6JUDgGeqYQWYZR6lSUJnrdieD21dlVnlH5KMJ16RgpQAkW+uKhoDWdu3N35urV
YjsRntm7UzH6q63EnHHcVlUWlT5Xups6O79QSDn6zuujt4zWTOsTo6j/cRBVeTa3Svr3RUnCS44+
wxx/Yt3fGmV/IoHw5WDN5ldQdU1ZKFP4WhXPOYyegq5FwSbddmuxFofw6K7CzffT4asbmX7/01Tm
eAIzKedSHZEypyhRa9lC6U64AT+C3u+TTZ3DPGVaaSZyQzMukrlLwa5uavqVLp7/Nyier25hWk8/
3UIlqWkV9xANogX78KcXha1+v6gXr49Ts+hTVt+v3MXyFJY/XSYyvEpqK24lAyxlbQBLEX77Jf/D
aQyl575k9xGtT4MhvpwGs4BvdFXmdtPg3d3pTOUfYIauXu+JtlCaTtm9v9hAyrOAnzSWbQs3YfCG
ch1DlzZRAha3XXZryuW6sE6dRb+YCcocyylCCRBvrPV7qDoTP5LDGAT1JSqDUyHmi+A5h2CGrWfI
gcVUzp1m+fCEduGchry7whmX1ygOHP/8JNL0iwXAnr3+SRmYtpxxXKHxoUOZdxk72aZfvKJKdVQn
Wp8iPn91S7NAoOpeKXWqSglLa7Z2MG6b4kc/+cRQ2fwz7z+FtNmsVuXBt5S036OdN4pJo7NQjRP4
ij/PLWWOwGzk0NcklFn7rsjXkXiI9OMgKsdMvK2MJsTt3VP7va/GaRYCwlh0Rh/BomHZopvKLflv
7Dj+MuH1vC92rtZDjr/HCHaSHPTFKmrPogH1wbYZKoV3c1jKy4D8QktC5fn6ZGfvaSr9HjmVOePS
EFnmWagv9nfs4Cl8kGR/7XqqdrTlm07GUNNuJcxcKUKt6CSM5s+xVJkzLw3Xc0tlOocH0TYawqVr
3ClFs/p+rn3x1sxBlxA23QztClwzY0/ld9BOLMZfBEoEcr9O4nwIdeqOPAwsA2tpMa7TGx+ModiV
K7CRy36Trk7Rer6YadbszQd6VqgQcbkH9dGwCtRXlyNFYAmf3veD9MUTmEPsVSOyPCrO0yA9jNTJ
tWEykF19/+FfPYHZ267pQ6F5FfS3MFYCJOnCyVCDf//ZH9mnP8zYOZ7e03GRNtY/cErpIXeKfbXN
HXcjVtUmuwUyvevW45lyxAMEkTz5cSpF/MXSrFiz198yaJU+DNyWxvKvbbVtvM6WVySklxXBH9nG
EhnO3r06dcGPD/7Trc7eflF3uh3ZXb+XK8x0yuCEiI977xB66A2Dt9ikLbaMoZJaRh1z8kybFW4B
Q0Mogqnaux7j7KKPnmxsZXoFaCAE1B5UHL2NdVo99kgo/E46G9WSQvG5kACgl8kl9olVNMToabDa
KObKop2sMp3dBe1auqlvcYoZ4SKqm6WWZjTXQ58SqUuQf/sGy0Xc2rug7RYZX6jxD76GwsNA/jki
gzWfxwYqvXwpIbQZIhpHoALw0JP6oKAGqAKt5G/rCaraomavDrE37GQ33TXoTUYJe8itjYo0sX9m
Gd385ENKokwL7133ZmirRTNyEjQuXBEAG3z5frZ9MZPn6E0/9OQg4qC9z92bGr+XdGIpUb+axh/p
mU/7PNNIET41Hnyz8lVDZBuXx1FFPW8mV01C3jwuzkQVOO3gYYI2F56gPDwgiqu84EaDR2hNG2nG
1zya8VNlULUSybrO6n0p+xtrCFaxlv4QyWuESbDq6jXnvdXUICPVt1V1iKwneZJb9j/pL9cmCM6x
25WcAL3qoMgH/EFmdiiSd/qJLXPtgmaMBeZpimEqyiwbG3JRubsGjUxtvtYydEcp2sY85r7JtpXt
IfRKcM+/g2Va1oa0sPBluCW9D03ZEfGz6j317P81Wod0Pdq9YFJKdRe10e9iHXX0ZZboO+GvxWht
/eLCz3ZpLx7bSNuCdELFlWAQp3XyhUWXEUVBWK5k1U0qWgee5brFluWmj6a2GvO92t6buupkaPTM
fG8P7qIZzHVAP5Hm0Bf+TppUvpgTo2GnpWe2iBGlAPmIx3Uo3WS2dJk09G2nPu/TvrJT8PMDnOhR
bxmaI1a5Dnpi7eG0Ujr8F523aqyn3kBpW2L4n4wvRb+OrcFJ6VI5aOE2riQkrcV1hNHHHfRtklNk
z7VlTmu4BueXVj630bkanVNTw5TshqBCXrREWfU4MYX1bvuvAuh7PsmjyX2k+NBtFPgxgiFXxnxV
bGozdyzdfMs1OuBY/UoOxSJt5R2mWsdNtVVspiuFLF4LMSBtWN2NBAUOsiwPGm/br7vMvQpHFdAs
ff9iWgJjwmkr6c4uxqXos60t/yjgqnih07OH66Vrf4gdeVTWcX3riauaMnw5oEkW72k+7EYZAbLR
LjPQ3FqYrpMGpydi2h5F+xjpq7AybhoTcZPEg5EfJTc4czExTS7pUsecG7+H2XmlHN3yZycPG7mC
j2LKJ/aN+pfxdXbygfqnKJzhO0j2aCml13F8dfM3Hw6p70ubrtWwUdCHzUoWOflLEzk0B83VYE+9
q5SzlG5siXxW++5SjXiOWr1IXYXEPJQIlelgH6UiR3RGfmB8UrTLEo5MoWabMWlx8VOPqy7q8izs
xLrz4lVSknxtURWpmPXMJSzSfSH2Y0GHNTYWUb6FlnUmeaBzbaDZBm00a45nqbkcmmYpKiYBGVyz
x9mho0wJ1nHSrunq5dqq4/uIcJpHEMJbIburfLjVUcq0yXOmvriogj3kci2z7krprwVnc7+47NDx
RB0+C8mieRDehExfR1X6Y8z1gxfQHB1tJy3ZF55iL9vUXLQ5CEt6rZWKtDTwJg4dXI0qvEiHh6yy
aN3j7mLaK4mgIojpa78zfvgInmUaMXWRdg3qtbMeFIWSTw/hKtPWBuJ5GW1vHNxlSN+zkp5z67DA
mp5vGzybcL0d036yR8wm1E663HJso4R0Uh6yKKc7a6edW6hHG0wNYvjRJi9D6uHq2SbFa58dhvLO
l61loWrrzLpoGsha3gr5Lo4l5V6WCK/cfDVIZMeNOxFITpRw43LwLtXtJsuDG5qK0pu3ugobdDTS
raZXV0NLX8fQdERn4YCnZhBchvJFV6GhksZtC7yiC9pdKPVAe7JlGaE5sndJdmmXxaq1/LMelpu4
ED0eLFy/liJtJhuNMUgLpbwJEo3/pJvIZ+UMUaZutLpxMjk5U9xqrRtPuXyd49dqqKMBPZLlbdwk
K9/Eu2yI5WiUFBKIWhliduO9bt11UkVQW3iFmba9KK5snaItfYs8VHVykq1bPcAn/KQrkWOU7y7Q
UimzL2L1Z5FD7snRoNH11+8XmW8vwpiIbDa7kSQ7JsSlUhwnIWNbPdZxclHKb+ZwFfFqSBgNJenc
DuvzXMGe1q8S8WDInVO0z5X1I222cm5cJGm7a9V8lck9iAeI5MGWeGz3IHNkXPbm1ix4BpFOCf5V
7tCmd+9tWewh8MHKeDHScxxeiNi1pRxd1tmrVJx3ObxhwsqYrXQK4LIb38jEt8i/x/6/UiXa3eOq
S/wb23uWqzPDYwej8GE3ioecrc22ZVetcQKujOjdRM1lgJyysru22uuoqXLLeBwjRKFBuPKTJ98v
11x925Q3iTGFPZPZiwQ00na5dEbPNWhBg2Oxi4rC97q6ogfSqgvbRZ2vdfmY5qwnKr6Wt1YjZ4nJ
ueCV6lIcprW9lOGXqJCKGwbDuInijZW+mem2bHEoo/4f4xdVoo8rS4IGnHFMaGEWIBuLqa+0e7U6
mHYK0QGTrYHDzW1uRpnegiiG8QGFWG/iDpWWbl+35r5C2I4NLg9wO261vF8bpXHeoHw3qwcpjhBg
IH1MkcymwJJ6wBhGcBg97y0UOASbu7DP2eDdKzVCYT3fJhW380b7AdBl9WU+iRHUn0l/7IG2iIDM
Fl7CLtm2ynXv7SMvwXFxZicceYN0W6PQMXtllw/XrXiWi4cBN8rov9iGgJtBWSUxtgJEP0eMhZRl
K69BLG1eunQORcycHEvUYBp4HQstnjyk+0CB0qDimWnrW8S1CMjNbJVF/lusaLuyuk68BwGRsnYx
VxLllPp+SBMoTd4mzsZXXXgoLsw3S7EXkl6z43IXXeWi488kR1WxO4inkJNaGiMZT/z94JWvCa7I
IUnAZGAspdD24nUNvBVtAB2IXCQmQW7gNM50xrTGDpKW8WXZGjvdPoZi72rKK8UNJ6iivZGutYDK
2EspX6jFvaw8mo1/5YcJnu30kBmvGWLa2C42pfdY8A204s6OQIy66bldexhVKbW0t01+o0M3GlJz
1Y3GyoumCZvvewUpuHreli9qe2Yhuh5VfNUagT2MsB1cZGjH++Y2yF4MA+N1HV+U400pPabZ6FCl
XFAfdsYW1d45YIpFr9B8th6WsY3x2L5h4dzKaHWNgdhsGGcDlJdFbbQscso6pD9ooAYbV34TPnKo
MKQUNHG50dAY9k0RlS+Yh9YddjKDwJDkFmM0ktBHk5qM7/aQrNXYWiRo4A2UjrQjWSqC7TMUL7qk
uulDpj+pfX8eAH/SPP8mDsjRVC3poRb5p3vw8qMLbsDQ6cFYa7sKXWR2rir6OdI0luzp01Le2Pqh
VPRVHyIyiR5Hi42Kq7yYVbXtStTvYXHm4uDTW4ycUYQt+X7IpLXSAXXQEaiklCKCFmKUj3FE2ns6
LdX81xOnFOur4/wsv5rVfhPlPkWoginrq+M6iG5Kzb0eRLip0FUGSsKQSevY/FHk46EqXs3o2SMK
qLFBR3GAE+2Njx6ytBTHLCXHw9QRpzYtzVFbH0dcW914weKGuvRRamBq6cGyh0ImJRtbTlfYdHPa
7GkG1Vibdkb4FRLAayUP28JfFpjXdruvm3Jn+uQCIMPY9rPsAuop2vc47ZAw7gzlvgwfe45A2bjT
g10HJyyoacPO8sKbPQR3LrgWO0svdRzCYXGn57AY5XERZHjeWFQLKdxZjXkeRlhmpzq2o2CvgWHg
uo+qArzGRC3VLyvX4gFguY5LEEDDRUhlmXjU2blTIpbO0PiVTyM5BVlfZ5gb7QwKlOHeut4kpwZK
FelOIx0CmYK2lWDTczeSqhyG1lvkiG5N633of8baweBdk4Zrr9zrmFt0KdtqqsdqbuHUMRdBf07j
dr4dtJnsKqzpcRh76y5+8YKHDIeF5B5S7loukP4i6BUFRZn4PjSeRHPV2W8acmFPaZxQLzchLw0p
NClnm42TNYi6vWZtJAP2mSYfgvgiJiC6CfBbq3Mwhzt5e1XjwgyRaFt4szx1I0ELuTIrjMTYW2DB
0YbbvNZ4kEZMb/AQywgGzkFcyt0tFiGzPassiAF03OztJ7lnpxe81K3tiBEEQHi0VPbTr3HbQi+5
k+Wj771o4rzs7t0iWscxCCviXMNKIwKsUlc0ioUJ01F73NLVx/Gh0IQ4YJOgJpSZEh5fSP+tHaFn
KT3HpCukFHorQtCm6s5sVVlbhnsVSOoqYMdXnVtEM1szcdXKhzpBk9XaexWnct2Oz7jkOFCbjpnf
ZdWTbVxJ9rWCfr20ckBd4j7O0ychYsybjzHt3Iz+iH6dmUwITDk5M9Eqr8XefyMwVsK2nLzsZy4u
GC1Q9y6OikDyrtO0wMvUHBvNuAxk+D624gRqu3SVK+xvi5Ldsm26y1rcamgb5JE/LUcHV7vGPlLF
VzUwEtJyg1ST6Un2nZAcSdHOI6AjY+4k+Z2WX+c+DeGJQlNPzS1zswjPU7JR6bXZrBv/KEn3anrQ
u4tqvC6RSsQ/yvTa688U0MH2vRHtLVQ0xbOH59KybIfOCHlwCBV8CP1V42HPsY4uesJWumrqbVH9
8IB3eW12ZQrvNqXjEuw4FdcAvArdSbmlHMSKBpjwzqWNL7vsJNrwkyE/BgCkcJwV6CAS5dWtB9zA
7cDBgG2EfaHlZ8LflCkvEiwKCsRlAeqP/oXeMokc39CXVnWvRBU1Q3Vlo9rQ83DTttWtJVV7pTFQ
ARjAEt85P8d+tSixgvuFUiO7BJWikyc3ASda7hmGNQyPPru2xlFJjgiblFTFVgQyFMfgdZHUqxYt
DJKSyGOvHLZbo7F3eRmBDjtrAWbQn1ISq6yPncR2DDPgZCBPTYmXEtITu1y5DdJ59vM56Sz0LlF9
iQ4cSdRFYmOuCmAdrOseRjCpspoIYu2s6KxNsIgZlN9HH1PLwvWfqxRmGii+kM1ec90Y+brtIs74
Pb4phOT4vuIfQXsbTyLUYKf6KwXIo6qANMH1Apb6Kh+VRc98iho2PqTYOHrD04QtmtKkiAHOMwOH
NQWx3L8F1eXAeNjRMukyjF/LcRfQs9GtkNDcFal6sKwW4I121ns3Uk3PWLNYu9BBEqCIyqaTGSZR
HjM3ONfo51rrF80Qr+jNuxo6KpZGvAo6nz501k7I3i5RtjYZi7GCGRHiwHc3nf4oGWC5ldYJutew
r28CNJvaTkvuW/M6gIpZ2el9XYttnHk7320PKgfw7xfLL0ReyryZUmYaQFos3rFsle6YHqv2prhy
z8ZDust31crdQEs54ghaKmdYfK6yG/tMWZUXzaG6TJxkfaok/lU6ed55qVNaoxNkiPZWU98aHk6f
RMXmipl5pPSquJu0TpdWQn8A661wQXGU+KoRSXbYCrrCvETFcZWFtIqwvQvbff9+dL7YSMwbNpWj
XeBsNGitBmgmVHEH25xBvZMlza8+f1ZqFJHVtkVsUj3FJVSP8i0MWX8gsHJT8XitAQFoxE6QK6AM
WYG6H0tiuvcUDCf2Sl9VccxZcYJuupnhKjx+TQFTVIZbmbReb5X4qlPHxRxeCsMhJw7cT1+r7KeL
plxBXyBdyKlFPiG++DL/O8vty8bgyW7eIxtSgS2mnGaLmzpooMawwoxXXf7gQdXTXNiNdb0t6Y5e
pcUqBiDSsSZKHVbyMoTFFnMIzMKlwX6yqd9HfPLfT4SvMt+z3Fjlhkpf1ziTtQBkYLGAhXTiBfxi
CszbuqSjIpvDpD4y0KyqYMQakmE++JXvv/gXpTNjNrBssP1kRDbIFlteuPneH6nM0DWTbhQnrvCF
IBuLyK+FwNCtkUbrGncQeTBMZMilyhn1ZqAR3rUS2Gt6yq6TRGwao7tUSDFbZbxppobigeaAbXOa
HNJLqO3AliwiSX1DS7St4QhSYlpbFE4G/dlU5W06NCdql/p0EPhDKWneB6bwacfUCEbFx2be9Nqh
KrOVXXc7IEY7ujBzektXqbgOhuBV9y3wJNd6I+7s1NxYdrwHlZfQCLzXkAU1cP3WEQTmQn33QvK9
0bXv2+uBo6RCczJrWgECsuUl2KaKrVMNV8aV16VWro34xRyeIp3kTgdMcYjuhOpu6EC29KBgE/sw
3NwYXbwKY6gfY//CsnYf6bel9POfmhz6TB82RNh58fV0eyWmnypb9BbNwKBexv7bxwX+/bX/D+8t
u/yvIa3+/p/8+jXLhzLw/Hr2y7+fB69lVmXv9X9Of+2//9ivf+nvF89tkL5n8z/zy1/hk/9xZee5
fv7lF6u0Durh2LyVw9Vb1cT1x8fzHac/+b/94b+9fXzKzZC//e0vr1mT1tOneUS8v/zjR7uff/uL
MgWvf//8+f/44cVzwt87e86ff//zb89VzV/Vtb/altCmaNu9ffyOqv7V1jRLk+mHxElkaqOQZmXt
/+0vQv+rzu8opmVpmiybFu9XlTXTj1T5r6ANTc2WVcvWZANZ4f//Pr88k/95Rv+WNsllFqR19be/
/BqBLC4AkEpXTSFURXAomFXZZcmN6BrXA3FNNyw1cryuo9WnIfjHJT9f4tcoNF1Cky3VtISpGib3
OasZ8+VcZeBwdIEZp/9JnsCtVk17IkafusgUwz/VEkc4+MLVuIgg3zId9h123XAe/7VbmUbz01Uy
qhRhlHT2hUoPn+4CChMQyqg5ob2fvuv/BCgGzLYses4zYhrDpcrz2KoJ0j6tH1zLZFXWg41pLeRw
vfn+XuZP3rYUVRiQhQwkQKo9f/JVpCAnl4vxMlPZcDXjAFw8rNX10MXyiRLvFFI+35DNpkC3DcuQ
FUsoxlxsG3SF4gVmrVw2ma1ny0CKwwNyWfXCBa95AHPa3I6t7D8YJpqyJomDh+9vdabAJRHJFzCF
JQtN1ujZrM9muZuhIBIGHWRSc0s9Z+FLxT4eL2PuOfI4tETJvoL9XYqbMApOTP/fb14zLRO+n2Fo
OqMwi7d23KiRGmEpdzkXxqzEY/dgV2eWcalWD56FkrE91Y9M+XWJm+73l2uas1yYIWehD/MlOdpi
eOolFAelDXsri36mRkbBIycXApQGZIN/NUBX/j8P93R525ItCo2qKc9ek0EjcWF1XoIZvJwygg8N
6GytkzfthLjM/eRdLSDJKAGEP5/R6JUTb9CHS+XXGaehC2TUDY1Iacxb6wRRqSm1qsRHVaJ0L9Xn
0NoeKz93bNd6GyxO2/1Y31Y6rX7DDvkH+QE821ZW3hhhd0XDXoTzUOC+H5c/zQSbnZ2marzcBPdf
owfvm5R0gRUfI715NqLgEpHIhFJYgfZwgqgOV1Wo3ybNKa/Xr6rA/5oNtsKLx8NQDO0jY/opalV5
hY6KCsgxoihaoWspSWv2fQBJ+rbMkO2QBP3+Tv84AT9fcgrXny45xE3jlzkzQAwAULunwQMxAvLa
QCWDaTWyUjxgOXkl/9QYn7rZ2SDLWUARoUuSoxRlGpSS4TItGgClMA50I3lpaUPo1B4Qzc6vYioQ
KfBx6cyAGVjUxpVV1iuWs3UxmocckJeeo8KQTZDiCsJKrXgFuihBmZMva1331ux9NnnHdcoRDUGB
fCF3oRt1SHlUcTeOvrcc2uY9QzO1QDiH24fWFSZokZT0ZA7wt5dIW47lhSe8XTsIAMTV3oo8uIYZ
hN6uLc9Tj94Kcnrmo4Rp8lIstTa+M5WIVOIIBp0OzyBOOlqCyMgbKn1wlDw9s6Dxd8K9xeu68S0k
HVEHM7Ho65HUp59TafDXELugI9fBZCmapAzx2rfMh0pX951p7wNRw1OGdujKiI8SOscUpftDaAKn
Heg82eweYmMESEihwgCGtlAaOtOPmJt6kW/hAjcLr1Mo67dASoKdZUlHyfTXGeMC3LE8jGF+ovfY
bD1TZU1AX9Js25BVVTPnXZwij0NKk7XDsaqDbE+yROytTDaPsSG1JwxHs80G4vqPDY2tayobm9+i
ixuTPambxjxabtWsXcWm5QkWk7dUiqV9L7pkd+J1mibtb+HMZgFBLaSZ6jxyEM3GjBpZfDQ0xDdh
JG+koO4ceGZkp+inOBQrPQkcwxg3maTtEyOH4lOd+QHOH8yTlas+p4109OLgeOKbTXuRX7+ZIJ4p
liFY3s3fVjctG0QeiCw/RsVPnSWtp7A43gi/pGy1sl3D0b1jiwBOjk7p6GdNjqewJkwD5qbOPsmY
/t+vMUb2grA1hig/xpIh72Vb0daaRCYhkI2KVi2oquSI6Ufn0eBJ69R2E+pDcx6qhbHn/C2vpBg5
iRmgrjJGqMRS4NVkYy2xlruoOXHY+rClz8fJEMISBnt3oc/PyxYCwNyjHcSxnLSBP4Ps3jObPfKA
ZiBhCgI5bM49+UkhC6LK4Hp6EqK6va8GOEwQUGvesKS+btP3yEtXgH56OjylcUAxP1h62qGXwetk
/e33T3f2Sn2MsK2olj49YHbvs3U8CL1cMyyy2KOo9+4QXUZBMTkgpehE1P6wCc6Gx1IVjgrIr2Vd
nY47n9eLLsiUUsW7dtQsrwCzbcnOMErumWwFMcBy+rwMFbHFUIJ8F9iiP5fSCuqiDmKliCjGRUEv
Tpwofl9IhKVyxGJimTbnltlXIseddG5TkcIv7oZOv0oTgGW0R0B9YcevQo633w/277sDrsfWgJ24
rulirtmWZI/uIBGDDdBMQ6BDObwWwB59r5RRNprDO37KcRnZIpv0f9KJR/DH29Vs1bBNmVPuHCcg
yU1b6UXKE2hlGGotPSIVxV1rfXDut+nPArbdosjsExu1+VGHd9hSha2brPycaedUi0r2XVcap0Gm
lOZiHZWwjP8T4/o/l9Bme+EyFrnlRjWT2KXwoG761oUMj0ltIgmqLyZF+CwIT0yeP7w5rAwa5yqB
EtWe74CTTAqyDpjzUU1taLqKYyE68FT/xJr3h4ONzulNaLrGDOVfsxhYBHSZVVOzPFaK/qOikTP1
uOo6o5sWC/tF7snnZSB2vWa1tN7Ir1AsnTgR/74y/foFpmn1aaMXd3kyjJZVsrf8oVPx6cFrFllC
qXTCi9qr75/lbOElIE1XM03eSoud/XyN73VZHoNKL49uYG/0qNx2Tb0bLTDxiO3+z5dSZJtIPT0/
Q55nLUgCht6Qt9VRpX2fYyUBJRElt9deSMrPpYL6/eV+nzA6lzNt/tE0IeZnfp6u3NK6pTrmSuao
FHA9yPpGcKro8HuQ0RVF0acUA0knVcyCmk8RiiRTz2X0cpUH2o8xoK1WF+51zeLNjyZG/0HpuxOv
w++v+XRZuJvTi07CYfpan2aJNJRm3CtcNho7daekgb+VNct8+n4M/3gVW3DUV2XZ+u3Y2ZppNeYh
j0wa08u0FdeppJ/aif2+39FJm6iawlZT6L9lEgotEHJUU8ezkvdyEgeFU/Iea6J1MyFax7wH+Hvs
pWOS1Scm/59u7/OlZ6+aBkDOsywGUVIshEQ+tZjWOnVy+8M8tFVbZcXTNUZyvhCneW4WpdZMUOS2
OFMUNbn1zMrYMk/GE91jf78UmzZZ5xzMfDR+e1xS2NrVYITBsRsH8PrqWO5TJWvXeRGNm+9nxqzA
SPZHyCRgLEU3bMuWtXk8zqM48QD3Ske0Dvajh+JpD92oAMlJY1abV/NOLZHMFvAlH0gwF0s37bu3
xirqH5kIo4tGsznR9Dz6g+SGIPNrnUKyJrpnGjxA1gGXJJ3IosxiHV+Zd96y2TOSNuW1mb2quRyr
6F4yMIn+czTQRHDVl5fRcGJ1nD2E365CevvzmykKfYzsPpWOwvd1B45JRodKn04akwL5+4cwm7+k
ALkVU6jEMhLXQmi/XirigMrrYxbHhpIqYhr3RMQ+9fnTzz8FmYL+Nkoh28WxeEL5iXfiX/v600h+
+vi8HzMzkfj6NIs04032f+zRPqVIfx2faUJ8uoCqS6bsDW5xtMdL685Wjhxe0AwkJAO0ZSs2Ybau
cCjej9LVv3Zns01EreNqyBtRHAmXCkDqUxW3Uw9mFrjyPOl8A1DYsRipatEk71988LPVZRg5Ksgj
TyYdL4S4ooT2L43PR0Hx04Mx7aY2s5rPZ7O1UMRFLp0IT7+9hB9P3jRZuDjiW/PlsfLqPm8MqTha
1nWBvVlslOr1+3uY7dP+Mbn++xIfCbtP9yBHNLoyM688tqJfhQ3kUJr5Cutemjw07Ne+v9qJG/rY
tn66mvX/SDuvHceNdY0+EQGmYriVKCqnllodboiOzDnz6c+ST9h2n8EMNvaFDRgeiEOyWPWnb316
HTQjcxRn6r52vurrdaU7/9kl1H9+LbmW2Np4/9o9nPn0OfOH7fSHS/x63f7rmf3YsBSkhkpmcwm8
EJgPtaU/PKU//f79///tKXmKL7K44ff7eFWli/bynz2hHxuWIumhEk+8cmD2iKvSbtY3/+Ed/Niy
+jhNjDCxynN1VQd2pz+8gF8uWksXJjOM9BL0Hz+vVVlkYx5AcgGetS6QTyKZM5OdgTds+afz9pdv
428X+7ELWrWUNqpRVWfbPEoG5qJ/QqL+8qOwqPsLumDoI34sp9TMxkipo+rc2KDQrc2gP1vBn0Y+
/nSRH2vKn2J1SjNeejpV2P+IS1UVDPv+STD2yzdj65ZlKpQsDPEjOGkBqesjMzFnnCIwGTbmJw2p
mzj9fgXf3+/fqkL/vWnRy7qH2wZ90B+vRKC6szK032edOTSmOL/xGzWef3+NX7127a+CsU3DXfw/
wIRaNg2N44ry9J7JoQJhx392gR+nn6E1TTUZXMCuUSe+huW/hzD677iBhFGXqR4p3MKPp5SKyucJ
TsU5fasxSxiWQPGxzPn9XfxqXekK/TzSXZni1I+LeEkDaNenimK0Oyl5HqpD86em3a/etq4KXeiK
ZtGn+rFfMWNj+V1KPTcu5Us0xYfcbz4CXwaydi8r//5+fvXa/36xH1tLULRd6UvUrYX5MVPt99//
+p9u5cfTGv1U69MuKc7MuiOl8kIHrn7T/rsZAmEDcxuGhj0Lffyf+unMtyKiUr88j4sgPFoIY+Pn
Sf3DKfLLB2VoFOmovdxTqH8eUrRdmrYoFF58vClczfh384/7Pfzt59V//vxk1d0oS3Jxzvx2FuGK
jQpYdn//Nn65dg38vVm95LQ/m8FTSidP1YcCWygMradqaeEDNeHL+fvL/PpJ/d9lfoaJnE9I9WIu
g5Ozk+J4hlfb76/ws63614ZIl8vUqKLct8Qfn4jZpJPatB5dBBO2N25xa2G5dYg11YwJzfT9j0Db
Xz66v13wx2cSBnlqpBUXBNLeRcdAnqf56vc39ctvxTYpCgmOE+1nnitENZpaxiUkiNqDOkvKz1Lg
OPaHys2v7+Rfl/mx0PjaxWSmXEb3oC5qEcOQKD253u/v5leLgJKGrAvB62EA4Z/rmTGofuzigLWm
XseWO/qfqbp/DNX9fZrqDxf4Wc42DSbifYsLWN9hvmNg//d//189JiFTdGBczaBo8uO0kkWaKorP
vmhpqEpWKW1c7Q8v/Nd38K9L/HxEQTw0ipIW51w62dN7ml5/fwv3zfVn1PCvW6CT989XoBdCWABE
eQUIu1U0ADp2756OU3A769M/HSS/fGAKnSKcPKhk/RzvqfUq6Gi352cGKcrog/w2xe7t93fExMrP
iZa/Pn0Cx/+9zs+RHhOG4OgR/57z9iEsMQTpbshRR8ZIi2+phSBRPECpgBgajZfA/h7axPWQ7tJk
1KO95wOUfFE0DYntKqvWWHfOFMGTaV90tPoN2iNFfHjRwe8sPMzeDf0x685K9z1UV1NBtZx9Ne2e
kQ6mGFBFbQ3ADp2FMT320XA1hlWEMwK/GU2HWByj6SRB4O73g/bdtOcw6ZkkiLC5ZAiou4TGW5wu
NcZjW+ulsx78fMUEIc7m3yNWqdib2BvcKXpzh9lTixFeHODmeMlpPMretisXJka9ZTlrpr0xPHid
OstU8OTZstD3kYW1Wo31BHpPaVXnT5A0gU3sa9WN1ccCxEjdvuW4eTdo+zVjJ+cPCaiUPotR08Ip
qECLPNXKmzXsU28rT0uzZpDj3QNdkdJ9lOPIzXFMpKttW8VWqs+1fpSCt6F+iWRzUw4fUb7J68TV
MYHpYMEG1dlActeehwpNTsyCN53IvAU92pHkOrCnBvXKM29Nr8wyvJugS02PhbZVhgNWR7q80aZL
7D8MzYJyJDrUXVFK+Po+MtHFi3A87LlSH1O8ILnIuEgZtzQ5VyRjnpuId8s7yOFHYu1Vo16o8iKT
k7VeaLNIhLOOV6Ki6+pNLA0lNEJMFfjhvvNumlir5dJsFphxEkvEGewA3Hs6vABMkAjYhaUfXnxJ
kdIGes+E852wELensWdt3eerGtMxeOq6uMXttZZ3RbKPuT0D79tEWrYK6mQskCaJqu+iwaQl0oO5
aM9WGDh5cfL6XQxDpS0+esRYg6EtA/Tf5nDqAjQxr0PtFrkrW0dTxSMUuV9sXzEVNOyHCoxeHiz9
lFGDYO8N3x2gZPlhUtFtMWSU6d5tTB8NI0dwyJC5VK6kFK27M5U7Eb8OzYHHhaFc6O2YATPHHsnd
iOqXOkl5kYJN0z2HHQ452My8p/pDiz/f6AdAfr8j+5pK3ryf3vNmHTZvvbqkbTxr8uOEvn6ydvp4
ybn5uH3vBHpIZdcM0RyKGg25bpZbWFTz2Y1OxfRCstOYH4FAUDVODLUB1UM7nBQievtVzXe2tPEl
vrl9n7iRDLFlwEOqdbR6ORiYZG2mDK6r25qXePxSy5PsgW85aHdRFmpDke2CGsZJwFA5avDpOU7x
upRhGj0yZTSWS5q9aOB8e1eb2waIhqznuKMhAD+V9sVC6WcyJkXTIQ9d6mwltreJajpWtvOlRT1t
gMzK7LVCOykx4sBlI5/KYakzaKjLe0m9COszgBJTMzRVXIPoIyy+VWVRePhNeHO/QP1Z1EvcrI3+
4msSK/BpaDH/hUpiea9Fy5QDds0m8uZycqvm0MgbAycloazL+GZP606sJGyn43WTf3XKQQ9PQ/6V
4vFy107jquMFTj3FThk9430r+XcAYzwe7BZ9mmNhMtThoX1Xr18LPNisjVqta3Vtq4+GzI52DnV8
T4eZdjdLE7j1ZFiy1IHrIxFMEKbV6sb0tmV1S5DAVpaHoCFzbSWf69wb3YQNMxSLUfhH5vAo6fbX
0MKT6M3AnjGrn3uK4QPepWapOLq5LCpcwFodigSEdhaG3kZzoDcJ/mmx+GBWH1vWStnE2jGe4GJk
D9LwJhmbYtxYCfahw1nvThMOi2X9qOeOH8PDgGk0IW1Iv0RVOWO686kxImvFPlUSrMX4JMUnmw05
CL+9qmU8DvmCvbUKaQHDY+q1RYkkUk5RbJrNZ8xgWDAdVVE7XjLhQ5gcJH2DQSJjmE7Zd/NKY5ox
XKc2trt2OUsK6IDVQon29bA3tL3cvuribLVnyT/poFnM5tpEzL9UDLTA8yjFYzy8y7YxZ3hrJivK
UhiYsUvrKukeauVi2MmDnd0m/aXRjp4Bd7L7jFO6cD4ab1PjmKFmbuL3XDAK1OnY9cQFlt4YM+di
NmXVQcG2fcTMZxoZIAlUABMTMlIYNxjo0e+74suzSkVwkJF5WuZB9g95fwvsq1ps9eZLx/O49RX0
iphhUfDqvPdI0d1Ar13I9FH01gSP8mC92PpHE50y9aEc1LnB+FyVudY0umFurn10m+qm7w4+jp/D
GUF9NC1LNLdoIdvxOpRnrQfJcbKV51RlQBWj27OBFFk3tyHAstR322Zrmq9++63fhSEbSb9YSIjl
ARd0ayWCU9zv0ChO2rKdXm3zKShfZLHuppNWPtTte6qiOLZcQ3q2iq8w+kKqu7DragGnYM7Y8GzM
EYXA99CMj857MUYsiIKL3BHbbP3wHPkbHVd7w7xm4gyipysfy+YhvrOK6P/3xZdP/IP9h5eUWLpu
rPQsvE1r46j6l18V2sxkBbHJFdIxwQK1QPlmplhZWvHOlFZK6rbdFYdFTOYukHYCbWRe8Cvzt3jU
CnYv3C3ZHhfQbBTxeDfXC1ix0XCHwvVkXbJT5xehPQ0Wk6bRtxGeZQyvcnljoj3CemCtyKELcUZ0
OJDxa1DCBsT0GQdNs8lTTouRYKA/lP12VM9yucu8jWkzX7BB94N+vor6RWUf5XqY6xIMFhNjcwN7
zvRo2uF91/cg5k9HIzwpbN72RSv1mdYqs1at17khz/BRdTrNXHpgp7OyX9vSY1doK6s8hKGAdZHN
jQ6zawTvSfQJbw5/xcQpipfaX3UjY6JP2IrLQ+942qsk2VTwiQR6zenUldGw1aaMKkxvOLvP++YR
kFiLnWasLRmR2vhA9I1InxvY2qoRmxn7S1szz8SwIFM6c8zD0dSZ847ky0eWZkhIciklWeoDPUKW
wJuVJcuebS+Je5cT0AnZboeyePLsT4AJm3rEswsc19DD1zJOtc+GEofzQnzcTQRJvb0QMSvVyOAu
+8VKUMnORoJv1kvVgYOqt7bPGod/LyHms+SrLK7a2Lx28i2pX81unkB+EtOzHTFGr+8mFkZqPfXE
ZpL46mHJeE0MEuwiM+CuQ5vpzeZhKGwn6RiUHE9JAayn3slFwnDvLQfbluPKNdW4uuE9r95YMwmk
KU16sKHy9cPnMIL7OOvFtr3fPb7GqaTOVMTLovuuOJaScXIVH+lqBa+BPTsZD5P+pParsH2rK3VW
IOsT0Sv749zUPoroQYtuhbbwzEORPyiM+LV5cpg4FzKOwIqT8hsTm9zX1pP+UBnLu+lg0VyRmlmx
gTCbEwj4Q1o9pvBa4uCz7N59n3NZLDCjN4xHDJKbWRPnH1rppupz16Sz0mfltwuvpLHNaCGwhaF+
GsevRDNnBY88xmITwzAJp7NU2wYhNmZ6OLdbAagOw3r4pymPtJiSmY8ZtmXuBn/pgUkX2i3sVwH1
eKwPSoYfrOZOK7nVpdsSTtuTM46Plu5xbA346aHvE09leVKI6LL8TueqQSaZ80JCJr41A3KPbG1p
zPK0hzhK53J0a/R0k7TSTNQ7FbP0cdAc0XazsD8EmoxVpsxFoGpinZkHF8mGo4ct31h9av6Dbb5a
7btqg14Up1z/FsYyUB9DfSfhYtu/3L3m6+pBqi8YdYY1tkDaoW/wL/J6prOTxWQyuXHx8EXOu3CR
B3hsI4gahq8oSBwURg5e1Kl1yZGuVxTva/9ZLSpCsIxZ9njR94uoNHHXkx0POpfWCDbU7UTeEINP
SWGISFLF5vic+k9y/eDdzSKtleI9l8jmm+AgqeupeimGbtlmWzbxBlZRUQB5BAlY0krDiwPnJ2VM
nZatE6fBeY36cCiteYuKwVh01EmrcmXh9eZNr6GvEWAynyK3s5qJ+7DL2SzG+QT5Z2ie27CAh6nP
ynLplzstPKT1Gc2jWqwjb53feRwdsOWRYQfcklR15hnySop3Oqle8djESAd2esbzHpzee9ZGfDpi
EBbWNRubGVQ7cF8MoldwNfJ0XgVYtoePsRSROnULA6PDCBxMHX9V2lFBIikRMIRAUfxDn31l2slr
V3H/Npbr0HAlk2koc8HQu2NS4WL0YhfjnKtpS8G2KQ5lZByMoD9Flo9T9klt9oG1aWx1yVTp2ZCw
leGGTbFr7JUd7KAixdEGthAD4rm5t4x1q79OCPwlRuQTj6C+Ir+zU2cEPxYqtJTtudHq8wH2j0gi
p9InR8WjOavrZdtxGIJNaQ0Gsh87TDk63NHStmNWg/jY3w3eKpSmU5nZc0V6gPbr2RqN/GGp5Ssl
Pw7Kc5J/ysXHVGkrpWcdl2IxQn/wm0Md4AlEYn63Y228BMBdusBubAn8cjKPpsygs8jXdrVXLTdA
xi1vRw2ldtjMjPod7GjHlG4jY3dKCD62zdG3tFnJnmaU66RPOY1hjmXU81g2WhSsTYm9SdBew6my
1nEmfFGMdehd1fRSA8WnTRz3j6RgebwVDLyYRFksS0fjgy/Lt0r7TPt9mb+EsBaaQp4V1L4S/sxk
s7j2BipeRUH3UYHzLEpXLQawOKN1kdgdpVFxMko0kbqzSZemhG8scxRSDQPIp/BefZiN9aYxLkO4
G2W3qHNnlK+l+pEPRzM5Rf5LUN5zF4B50HqA0ACvS+VtZhxrc8+TBbGSLVUmq/0awuP4xRwV0mQL
D3IoOvl66LS1l+YLTYNsITFXbWQfOXO3ytXMVzHspjb9jsISWiBbjwr3qzpn8T5iEBmAUKzXykL1
QsX1Av0p1t0wxGJUCfjCquG75x/1/h+I+PjjxS6J0k+pst1h9NzYxDNOErvCuw14iZb1glzXtSIy
whhDdKoqRv2qWhYZlwKEkiNSvaUluZuxmwRkDMs8tm3myAru0EnQQ7WVhlz+6ove3Pe++Cxza1q0
E9iE2KrNK4jTfDFkoTcvBaPx6sIb8f1TuRIjt140zbNS3kIpu79ZuRZ4S1Isr705oCTZ2qra19BK
sH3QqTfDssz77RC066SJ3XsRIfRPAYg1X7zJ+qkrTsMASZuvbhwzmVK76RQZxpsKJNVk1xZL/Ion
iFqC3ClGNNOVF8+Gm/JqB9FsxLBd6m4JRYMC28/QumiwQyg2Fb2bjDjLnWPpIY32/vChNYu2GPC+
PAQBSUmnrEff30zTkwAmZ2vZnuC9JDFtkmUCmHTaFAXY8jLbjeKCofzYHptidIaYx8tWWhEEjdnB
RAluD09CflCgpxg+VrktPBfsRamDBCYPh5Cus4+NsrDEe2HtQ9w5rfLWEDUjJJt3wJKUu+WyxlYF
OTFOtg3Mj7x86ofCaSysoIEyVjZ4TH0899Y6wnU2Va/5AOxIxrPUa2Zx+QplZhbqD1r2HFe3/K/E
3L7b7X6MI67l7OSJ8lUQ5OZ1OrMCxZ2IZmtAMj1nkB1JmJXVizDajwoiS+BHvlvIC4/qpEr8Ljpr
XhjxsYYB1Uf21o4oDxEqBVJ/NLINGUvC52vE+A519dyP3iLjKUpeosg7xIQwvVg38VPtNevEXKqp
hd69gLWsMa8asrHFbintS+CEOYwXK74W8nKyF6UNB9VW7hWbLjs26qKxdcCvyN27W09UVRZHjWhM
hI8tp3SWru3mCFvFwvNek44VX8UINyf3a0KXtTEBsnq3rUchUwPI15ZoZ2azNeDcZfKmVWFAGeVM
L6u5138W6o45C8pY0xxUxEwFuVtQoVGCzh3UYyv4qu2z2Z1rZPDjuqY6FUJYkrN0NowCo1gkTTb1
iAE36I1ibASQCtZtU0kLNflSpZWp3rx+rYj3RmzG0tXLd7mil+VjzLeGmTx0T5Z3aTkA7WpthYcu
cY1wG8uJU5kxRmVHG+qMQQym5Y3TC3kvxuQRgSqqHSCj4GDxwJ7X/acuYPYA0RTWnIXpiD53rHg5
ek+lzo7JohPG0S/I+hqcQwM+HAPIadTOKrikvb2ZpM0IUTHZwQ7/y8OzFUAY8vKkGfGzynFBbUvG
hnx40OPIKc1gpqo3Ex21R73QbF9zdVrUgb2ItcpR/NZJqiWkIayeHv1wXQLDiorOvReiLbZyWsXL
bEA+hz9VTySSl+jH8kclwsvMA23SOoNMZbd/6TBv9Pr4EPoKwStJfPRcCsCubNSBxp5d8dDOATFT
oHwF6joVr4nCx9McvO61BCiRUt2GTWfWeG/Fjlwc1OjYePlcDtYt+YtR8b7loyyqmWKoR3UEvd0c
Q/8+Er/rhudGty8hnEYDwCMf+1RMThPvymg7DRIkC2WXazVlyW3BOay1HceDTSARLqx+n5jRJrfe
9A7ImBwt8/bU2jvKkpTWyj2xwqIwX2FgLCqzZvdvoGfbK+yAVjnOxvF4CupbZ54znDQjS8y1IpnT
9WY3u7IbzFL/mseEkBw4qrcataVsArdON3r23DI86bXFvA9h2uJ0nC8D81qi5I1WBguEioInubKE
ABEORctXI02HqdcPeRPOlKLaNvGwxn5eFazVOHdkjA6C3v9sIWtK2knz+xePqNoOkCGR93dV/+4l
HNFDDjtU1RaRye90FM8saxvdAVnFUUm27dAQYx0Ua5N7+gmxWWIsiC9gV/ZsoJB5jJmfBquxehbK
032TUexjhS84uCew+zWRJIBgAJ6SLXZdKDPD0DhDvjT03vURQA0lQEODYqC8sAD/htewZA2hK41P
kUbGXuDKuGuCej7Aiov8Y6ocEe/O6J3PunbdFyUoXHVphy+T/zT6psNyITRMV76Vb2KTjmPGHPCb
aXPCFs8DCWUXPevAqAZ7Acl6Y0DxiKr3FiCPXqaOQH/DNuR4d+94i/fmFQelJv/zi7k2vgVQ2joT
TUm67Xo30j/jwFxWTNunZjljygmau0ab4UDBvjIk0oVDVzppKhxj4pPnNAIcWfZwan2i32Aue3va
dNCuPnpy2ooqEBwexbviB+akTOxG1seoV/MeR+LEPDF24E5T7ghtmjdWtZoC/VzVFxol0oi3cKAS
OL369q22e+x+O5oUn2qqz22ilHFVmztF3BgAeRQ6gRGZvB6eNWpKdnWN47PJaRsRWWgnqT2UwEkE
9PnkG5YINLp46ctLzxpcvZborOpMBclzZkqdtKxnQ1ORZlGZoHwD+3OeU8JRCShTZLQjjugGldSY
vA/Cf64DbJ8eUpt65Mg3DQlKVmGHe6ucMqSdYQw8gIdts02WBBePiKYKjc8Ss+2GHBQx4ErubLjv
4wO4DUpCCryuipL/i6c9C8nRco9xR/siD6seSqZhTSvfJ6qp/B1bF1nyyozeE/4ufafDYyqW4M2X
ZhIujfJiGeTXAM8aSSFl9umXxOspMNaDfeyjQ6V+1IGB9tFeTsHZajqnbCpHreM30995GWvtWdAQ
C19V/1uMl9gb6Hh5yGTkuZA/1OClT8eZRT4olHuZ8tmjelxXb+EAL5SEP/BubC/JeJmkz5J6bX4e
w1Wal6h/QRC23713kIplxxLyCYRh8OxAZS0kdE3w49v4HSvJ0CBDXIbWW5blPNUalUk+G0kSpuYs
OsWlZurIcexaDT7sVrEOODvEnRYoeJNQFzuuDdpG1ebomGi6kZFEj3BeZ3ZkE39S1hp5/RV09zRx
SDW3IMwk3VXDzxjK3KDYLuZH1CT8hc1fc2jXejXtJp3tzBBuauzN+jkJWczpPKFlkRLzDg3ATCp3
+bpn8FmLFKcdN4n9rkkU34IYQqm/yUXgaDwy7OdmffLQW+psqh6iYS26m91E5K7waBvCJKZKJq9a
TyZhCEsji5UFedjuDsou49zF/o0A8K1P35oQtgfgYd24mMklKKatGu8qU1m2yfgc25Iz3ulESrhO
qAEMFcYTcBoXVUfJYKAMaVTpXNQdBZGsX2h3s1M1WIomdEvDdjHx08vQ1dpqVlOqM0lYcMtpxbum
v/fRRlPX0LjHmACSomVpxTz4ddQ/mfLZ6s9Vu7e0FzU7hVq/TFCsluo68lWCmO1AgVmYG7m6Mno7
1zAKsCTomJyDsrXqemTvijEridMVfaXZb6W01TjgbYSlbekvMlIEQQ0mbr4CiPxa0UDsfysSax6a
7aLlKnI5tzqTmhtnr8dez7eoppT1KVSo9kNZ33ovcD0AeuGNx+bV0ZuQ9pqyaSleDiak2Uk4cWLe
7NE8cmzR2UvVszkJqMWw8+JvZbJebQVMeK4GeylW36VJLIHN3xg/efOHYmHhxAs4kFIIZEVl7M+1
oexNNGdynbO+PSr11G6DOHjulHhBnZjVJW/1kGakLi7SZJ/5dMkKOXxNnZBKjV5bjWVJ+xcqQRPs
2gAGJvSzVlz1nA9doelRRnsYxFhzxccmphYQyG6oeneQdHLCTnxlRFgbxKQak50D2VXtha+mm2wc
nvXh7kUbM22tFc/pvY1YpNU29OGsSFC2bdW1PTqTepZ/pGa3wwp3WZCbt76+atHZgNE55iVbCza6
5AKyC9xmUSTGA+O2VJGayzRY3xN1ziZljzHTZaTRZo5iSmz15i5agcKvHbEGuRaBusLFhLwhE46n
ZjdzKJZZWq/TlN5RVDkVJw8Mw9OgES6hQHMDWf2UPX/ZljaZFVCTeY/pCE3i91iE+awhvdW9cDXo
2ApV6YMP6BC8wWwQhE4mqbBprKoxBRAvTqlP0QkM/gHg1HvEv2D3oSxJomPP995kqM2Euuoz/7vo
6Jrq4TqQs21vWCepymDyS+VTXNpHoAbLCrltWg83ghJ5Rrn4zJzXKp7aa0mbVkFCOjN6ZU0bOyGU
1t8legJTBEGhscYrxt94Ujd3OqOvrhR/WmHz1Xtsqt34jsDpDNzqGPnCraCaOeZokLe1OUG6sow1
adNNsOzDaGlR9g8V2TVScttUJMeaMF7JqqMM5Tux7auSSNfOl8GcK0zNKDbGRcPCaE03qspTkhW3
0p7I50YT/IzYxx42nhYFx4CqoBdHgB99thKAsBG9MdOgeJMWO1WJ3kdD3WgaZsjk28KmysKypxOv
UGGAcNyWbpC06yExzyNRqpGRrWINNAtE6QzkY32V3SQ95VSqtmmRXXrJWpe8E00BN8fonclHkZyL
IX/vGuvRGEso3J3kalJ1tGtCjbtfQF8t5SY+hVkX0PxILn4ePeD1umhbjHNbXHCB8MIzl9o9K+eo
jL4LCGhdpsp7I4lHXJBcFuuebQb4zdRe8ga4pZrfpsDeJ1lFO3Y49VK8UDrUVTGTD81YfcGTPfVd
8EyHmPmCaQk9fE2LY6F3461UWxKy8dRJ1bpsaW/owKsMGIIU9wvFcrpGe7D1v0gJ7WtUpPuql17T
FhhbTzBrZ8zaKzzHmo6NxJDxTIyYhhuCEnJaQnhXdkOFpVDgu5iWLDtPBzArHXIKullfP9upvvHk
zkl8cpfMkylTZZDlm/iz68JVSVzaxf51zPJrJN2P0kBZZFN+zMjZlLR9mVpdQeyfvqilB8C8P8BG
/jIlNcDHSHnp8Dsx2n6llEwjVzBgUTl8qpN4iczJWiTesKgTCMdCkNNnQXgztXEfhlRpEM2dpQq/
VwNgqULLsPDZSMVBvxsOduKsMLmpq/FKK8F6itCNSK0Us32WVQrNdYlLwFDh4eEf81ys/c6L50no
rZpG3cW92DSNgCsSb7BIPEd5+zxZPTh4zD/aLntPK3NHPPMpl9pHxflhBdqmjwzycm8hzHJeUTsu
zBCLCevRE7D5k36be/GhkpqzFbUPk0QbecwwwAkG4iQMpdXoSfeCg5ZQiony9JBVFJAS5WAXRItZ
dMwl6RbiRaA0FBkj6ZLUxpaOAmmy8F8MZVozbUJN0N5Dpd+KKJnXU7RC9npk9u9itMNj5gXntIvZ
yeD2Bj0F1gBbUX84hlaEhlkfHsw2KtFQ017U7Y01abuMhixf/msHhbbxxgtRz+igal0FlqTN2p58
0qw+hGaPC0PzjXlIh2JudipcBq/Z+hS2fRHf2gKdRKPKL0HYblTfJBotpXpm+t7S7v2LqfUbkd+T
ZjF+pJXNMIj5HkzE4KEdQHw2/b3aBXRONMjxqXdLa3lTteEzoJiVYkinzKIKpJT0/FTvCkdLobqi
SbMsI9fSLN6I4ipt/Bh24qE3B3wPps9KMc52kpxBf80K1QKUZD5ZwURzL7wokjnnYQBT0WgeeNSZ
xIcxlLShzPGJANyxW3kbl9b7UAzLBMp+rQqmwUJHwoKd1UWopKk4E+VHxYepE+kUBWnXzooxuxt7
LMBOYH/nvWoxenzFrxjIwmMPQSVFhz6dg5b6DFpPmlcDky6R/2A03merWCffHpeqV7hVIsgFOzdQ
mCrx8Klp7P4wjPUhl7MjdfqVLMNBxl0mrPyVUHva035wYjJRmgewHyvgwT38dEcYPf4a8gp4x83s
GaYqqr0WZm9+api4eDFf1pFiB5Tcu0ahHlYsvIE6c0rFw9Ry19Knoyd0975kKjveJX3CfFsPFhs7
DqFvx5aZuLJZ+HTuY2yqGoPy3OQvdHx8agaZiMG2Wukfugh6eJqmr2NWf7fe9Fm0JKtNtdfB+DTo
XvSIyrof6u8eMeWkSsCsh3HfjP4ttHBlz8y15dG3zjoY5aR1fSQ7Ul/sepqnSsjQlZW4LT5lOeW1
WT0RwFTm3GzKRWj6C1mrcE6rNxOmxI057o28o0ONI8EwGsu49K+Nmi9CXaKIGBx7y/toma8Ygbxo
mX5VtOmQ4ZaZJ38lMrBKapVKsL4Mh+i7lImRvaCixWQ6Q6lujNZjOK+FlAMYSOvc6L8oOo/ltpEt
DD8RqpDDliDBHESRFKkNSsFCzo349P6wmKq542tbEoHuc/7YkkGFwsQsrK+2mTyzax7J2HwmpNGX
efD0O3sT5cGG+JRXPCm/Dsg30IEneKyzolvJenrTdcbaID4bfPJlMSHpMHgVYguzoe5YBD+Y/qrJ
xUkpQDOzYk1pxT3sMhYh8T3MAySSyB2W4JUsO1QFwaULiUR0YzhnQI4knXmS7y97O9k0ZA4TJLrO
4IV8lkdhuSngScBuQzVJGdAlNc7Chy5Akjc+47zzepR9xVxWll4goPT0UDS7sdxpVeVJ0bUQEwUi
+5F8LKWjXK5s+HCOVfSncuyFEHRae9L8X6V4OQZflvFZwI9Hjr0xpYLXmVQpQISm/Ej8kwNiUOb2
Ng21BfyBNFxAwFay3XtSdZ4MB23nuyNOZgCEwQIxaL1boMDqJNWLGGpDduAkhW2G1i4Q8ZWKuUpT
eakN/cHitKemZSJtuTQ2wrrRB9NMtGc5nCtDu4zYe/SoW+eoshrbdy1toK9lDkb6M9vvEghPlxm1
W+Qc7SuYv6vk2+qadcfUo/ne0N4SdGzEuYNqlZ1YtHq7TpUvlY9rzL0SsUJAmlamXEzDcevgOeiB
WxsDy85PTlybRAuSUq1jpSagZVezsMQzwVWmfDPZwiH8q/p1xKcq8Wf0v+Yc/RWfuxr4hnfBapi6
SmWXSTAzPcKo/iX4epgfa9DfyPeMHg0RP3U9wBeGUIo8gy2tDvzgso0/Q7f+e5rcA2CvLPkYGUkH
81uXoo3UjG41F32h6SsAKBTlvS/Pk/6eIkAwHT7JD50Tz89hzcddnfTLBDLCyIlcMRYlBHui3TQC
x+qe3eufATsS6MDtySN39h0iUD5SFF//HAVEJ3KjATBP0nkifxsqjBwqRQqV764Y+Q75ITA9BJ3m
lYF0DHh1Kn8d8M236qWSiYqXB/BPZZnpf1q9LroP3fgnKMVxBseLqMiJPnP1x9Qoy7v41jqBv7MS
TnKqLSTGushCtiDWUt4vizrbTO2pp9uqoEUtJZmD04Moy5VNxosh3SWCyrj53IgzxRxBEz+M8stJ
OG1Qok7xW1meQgMBJGK7INvYwzc0mz7xhFV/o/pvCF9lHxMvfB9TEPAWpC3c5epH3n4MxbFM7ooU
vxfKe9nPgNcpBDyP9JmN89dJNu0cOEu57r0GBsOW9mly1Pt+Yej92u7QK/E2pT6VXcin5H1D898U
/Qj0YJG0mXOxC2sX8Hx2/nsVFUs9NACKEKrZllsByOqc/6O4Ku3RqcknZ8lnl3FtyDzNbhjrIYGo
FusI6o+HnIfXWGb9Q/e/FVRrQfGUsmCt2lDhOWW61iG33hvOpVS6zmVOUrwOBqZv+W9SctL4qbj6
LZhVctL+sW0jDgf9/NKDR918BUidCgMY+yfOqbXDcObU0O+089YflvqWspUp/kGS/qGedqX0I6e3
KNv0zlHXScxLQU21fQOVEmcPeoh6RvtoOBf9d9M+yrpZlkDQRXL0re+0oeDG3CXyifwFRIvLzu5d
KQSjeDj20tJ/iecCez3rSQiPktK2F9CdaWO7GFZ9cekKhX89kPjtqL862EKQPaPqZxZApjSTRShL
Cul7mEzXHxieNe5EaI1SLCLtlRjvY31V7WqppB1tYdCYwUPjcc65IueOQTP7yWvg8s9R5T+kXw2c
cpW/qeKSOCUU3Ktvk+UI+lNI3VIdngR/0p0wLFNrP0VnH71vFC8c400OT63yz0THMKj/iPJcmnyO
wfBPYEjspte84kY8hDpFPUoj7coCkayx8aPvnH4FciYQ2PYL9tpFPP4W0mc4IPydCt5T7kS+cfS6
2VmAf5fxn5E+iS9FEUK9YU4HnXjKICT63gREGk0goymDPyQMHbEaJIk9Pno4V9+hXa1K3Tb5bfKv
WmWACqNF2pbgZ2T+jclaTNu657eKX018zyyBI6aFDOwc95tAy5daAsh0q4qbzNDp/NXTWy9t8mQr
9ytAwQUhIZtZEzXRhwSXX1PDlg3BkqhY2f+0lE3cfw7pZsrRsFucU7a96kug5frTgXlq9fsoFftB
+p3Mb6c9WD76Un5eHRIJm65PlWgkcRoKZ20SkK0O2kLTruTQMiN+CoVux/xmDv9IO3mKAjXJyUrL
TVTq2z4FGJUZbaOnofueomurLP6SpG2Q3EX/ptr8HqIM0KDqqCrLmuOUP7Rirmu4JWu3pejICH5q
/6sL/skhT4WJNL54xJJ50EMdqcFOjm1eXESlqKjpx3FVnXK7zHQzRCxBp5Ne7lNL8WElzSrhG65S
FJPdvUHUSzCi2q81oWwMKfLK/uw470piLSdepan9JzQgo+pPim8TTXzZZ0I7TsUONFT/ImN0W/ph
xvFLd8iKBB5nYMrY2fHQT9pXNcgrjcq5juejK3Yq3am+V8HrJ5uKlD1nGmg/yRewa4QDnqwGSiLd
6AO7BzUjMgqPXD845T7NJM9PgZ7tm6w9WdoXsgUt2dEOMt5s5R25sGtN6Vro4NyB2IT+v0JtT13b
cpQkC8nkJMIMkoQ/rXWMhvfeIRST+BvawUFXOW+yj3hYz7T3qPwUiMrU5tjRY6eVJ9FfCi7VUBQu
XMDShtGIjG5TZSdV573MP4V1iKuXpPw1PMZW/VYPu5x4XgQ6VFjVmGhL8UjiAx8g/aEaYcIcnuzw
apetGluH5j2Pxa6hMFi8jyDTc4ea8P+QrllSyRR2mRruKPOVx0/TPLX2Q5pP35pF4xJY4MhChjNG
fTo6c94TVE4Mk0cZhbyWq498Oio4IqyEB9Mu3XacpZqlO2tShZEtZ+o/LRgLkDjJ3VkpP2znPZld
Bvl7lW1jsfWVu+BZZOByDS13K32dczT7eCQMw9WHWc9WbmV2f+1m0oahH3SKGhU0SRykACJqdODu
yxgeCi5zia7hMrz2+qHkC4qhuLTWreH9dHi3oKb/mDE26R89JZK9cvaZcop6R/bZyrIbj2i2Rd5D
1dlLCfoxt/ese8TQ7rTw3Sz2KZjKwCXbw+7qzUJSj1X6XTabCklcZF9lmhh0VrgwfGoCKhvDfI1c
Wby66mLU1XsBgW0PE1j/udOpZfI3vvmhO5VbqrcedCHQYYM3EDkLkf9ZTHYxpQ/S+GsxoPUBm+T0
iG1lDRZTs3zakbHoaZYjLhU+N3YbC9oP7p7QM6OZ3kAHcaJw2MjPogJ4jS86Q1+ZfHOmacl6PsTs
WXBDf1Bue3bOtV3fpOF7LmyN8Ij173Ng5UhvDOzr2h9gkdAw1ybmqHc1THENHYV0VKAiUyNbJKZw
w/Av7P4KfkfaHkebvyx/DtXPrLAb89ijFRp6FsdZcIBvjplwODfwiKXhJS+Qr7/q8QMaJwBHVxr2
T0qn8D9FdJfxxo69f6hb82jSgzomLATTKZKvjc2HENReZ+1bFtKao0Q1jhAsdG0BYC51jYPfolnO
+B70/dzP27a32FdchU8v7i4ICmO0JPpbEV/UpGFwuBjDQ7RvIg9XcXz2i3gJ8J+X93z4tMzLlAku
D2QS/q0cwqWFHrCtLlX2CocvIT1s/ZpWm0rpvIpSPtm6pAakUPaUymdh6kTCfqu8RQHjOGUUCHne
Y+vqs26oA/Md4buQaXW36TXgCzSZ70PJjVT9dM4hCPaWdrScZ9w+oJbtDqGYw3VPodappUyyHxnt
fDcvKdRGgFmiVasHnqKWaIgu86ygdRN91zenSHsLxjeVFQvDh3ke8ReHPC41D/HNkdZ0oXoKMIoN
lWeN9k0XuK1aClWvXX7KUIaxbzfZl2y8q9OpswPiNe2VlnBzKzceztJ4xtZPZF9M/8KrXgy7MjsM
DT+kGGEZxgy1/lOza5NcdRWg81spEpTXwbrskLr027q6dUm9qsAc9RpGYbi3ILFIc1rzOlLEwoeC
gvM6fwBqzZQ3JCu9dI7FeHY0pIRJsBE0G08KIXvFU0GxPb8+dvyDtHwlR8bKjvqlE77TX97KJRjZ
gDS0Wal1T9gvLgBEuPI5QxzRiRC2feM7/2rp1TCpNoxQyeCg46faSRE8cpci/ImJLY9TtvT8oDuY
r/YaNJ0f7ix8gDkYmYSuA0bYR1wbJfJqos9S0OWhd6oXIo0LaH/0257aN27cZEKgw8RYZ3wF0TWQ
lHVG5mdu94tS1zk/7/EwLkNdcu1iXSPYmu/gZPAysW45z1Go1jN2r/HXtX+ZddWlp0GkcUeNHsnS
ZcQ8BhxUMbCF1k8bUCSKooLR2ag5LeNnTZGSdDGLbTudh/7YAxbWx8FBPGITmCjr3oCwnCZuc7z4
2Ump5kaokNWSVN0AMbDBAw1XWj6r5D0nZqqO/o0VeW/bAQhK5s+d9kJq9xoer0xR96XBoKvvlIE+
u+IZy1wwrb9oWEsTp0Xs9JSjs9V8BOP3ZL0amBJqA4vgrDZIl+tZrqnM6CPd9jXweIm3M6GK7G0i
CprmWCJLvmqO5Ho0Ebyg/lVp9DbtlTLuB54Om37rGtEq7q8VIoXFONVuPlYuUREbLPGLXn+V0m9T
zSQyoFA28yLDku8umyN1MPblCAGCBbc18iOU+eOpzmZq+Hdgux4DfJOjwJzmr01VO0VmcSoQ8MS0
xHU2fL+B3KNwcUzkwUVFOdcq3bFmqqdczs19YqwlZm3c/n35nRaKGxH1QFr7dDetxJVIxNfh7XMw
3mRSdwoNgzCayyCaAO1QOolVUmHNU/Y6+dmB+MMa2cXr1EeXyvuvjBKuKSSuI0Aiv4VO1cbYmgi9
qsxGY2O6FROonfyzw18zfBuE47E1N4CBDvmHgAZUBnopY2PRXxPElZZTnQz/Q4wx3ewtldx8exNN
7sGOC3+FBYQC6pUk3YdsWyhnTneAK+Jq9nH04NtKlbsNIVRRWzQUErWPn6n2CCNQtxg2W7+bGXUY
0wkIFd6/Ypmo0TMhoYIBM8p3uzxgw+qcuV/6kcowRK197sORiqZDI3329GSVyitg6GhrJNIwXSoW
Xnp5nClwLX8HQ7gpGBDLOt3lMVnfJFJYOtKcBom4z3xGgVLQrSbjgSWySywQFB5VKB0VcUFC7q5D
dHnW4myau9UDpBez7Q1BRNi8Odm9s+EA0ms3ilM2ipvgpaKK6Zz5JW3KupeNt5ZwJmI9ViOsn4z+
vH1EaFUqfo6xdB7lXWmFrjZQ2O1/mkBS7cT6iTBCxzhrKBgFMDEKZY0Rzp0PSonzQA7ZVd/Zi5Pp
VUfrSkgLvyi3o9NhJOrcwH/lfIMmw1tV/YryjswgS58GN46Gg0IZf2MO15Ttr/NLd8BppPXb3D8F
CtHvZXISEU8OJ0zWXrDDAEhAKdP9lBlzr+TCqshnfwx6vWzENqk+1OCgyMcwetVxA3a7GdVtbkDE
/2uGT0ZJfdop1bcjb1rd34GaXkq+SjG+merW1GjCMGg3ZKtgLFCvsuUsZUiqOLBXUvvZ97S7BrwZ
s/N4ipcpeEz0SlMwItbFlhc5GPubOv2FyLMdhJ/oqyEWEYCo215GisKNL1Dk1za9kPaVTPcemZit
L3376vc8+1RhUvNVaMlZY34S/UmS1Wcila5fqutMeye/nz8sW4Q0FLf+h+NcS9aClFFTKs9qT+t5
IOOFu5n5LS+eIa2aucffYtog6zw8I2LTGIFDFWYrCUFlr9JnxF/aD8epwZjABtsXwHNAgbPP0vkq
rauVb62R86GfQ62/K44NWh4W07iJxluDCURWVG9q/vm25MEcV+ODGZKe6NDkRzSsC2IwYtC5eviV
MK2YhEM3ynbINwnXJ00Y4FC/Nvdk0PzOVvga3sYv+IT1cwS3A2fT42k08n9K7W/wjWZIlXA3YEn6
jctPk5EuwTgTinZltTcn4xnCpic5/6b+Koc3RbJXtVksG5qgjfrsE7pvG/1bUiCroGxDC1cmRsgg
Bxunat2Wvdm96XOUwKbjnEM8KzLXooY+eQqyv6syxJN3nEBtcusjc4KVGibLsiclmRwyPytXk3/N
+QCcFOmYUnJ8zcAsnRI4SYLsN0sAEIIfTl4ED2jW+5+sQsIgIxS2iwV4ygugxJMQC8sWsxHSCPoF
IiQMGsXnDt7jgOg25DZ6YyyadOtLJYaHdzRsG0G9DqY4YodcJPkZHv6yQa2A+QxtuDWMtGvLJ7vF
MDQdGGe9Ibxr6dFMWg9vwqZl/qmtwbPsQ9AdRv5vRlwuw/a7N/bEwOCHPSjZ1ZZmqHgVy8FqiOJt
Fd8r618FbGIbziYb2oU+XQPu6tb+DMdfnp3C+izT5i5MnHbG9K/RJq7twu0Hw7WAaCeQJHDpdNoi
Xl/Ss86RzpaJw/2bxNhl0l3K7mI33wFTWkFD9Zh0WNRNhnI4RUJpglcZ7FWEQSnosBU5C7n/KpG7
GGQUkQssHuDBdfrU7G8lpVxd01YRri6Tp6KOdr4/e5t40q1Xrx4HqkJNVpggw1YCU5AydcSbqflo
FXNZ0hwvpH0ymwOtjL7lYJnZvHOozmcWVaKoI7EmNG3TyiSPNLexu3YfeX33Aag1OkWNvF9UFDmO
yXLCMIm+9QMCadHIbNl4lDSFNlJQUg5YrBhuKG556+m65UVKtOpg9yVjugkOElvAk9s6fVCPnENT
GAwsAtcflqGypQhex1GkMcbjdnO+k5KVs/2eeOkpZ5VbCITQWbYqfLrEqw9yZgfw1ttG+keLATga
QEDtxf0fRM2dH/W6QsHJSxLp2TKsqx1WZxZK5RkbPAKWeYjs30LG38TeFuPzU6FDNf2TsoOl0bCK
ER4bNQUWtjVp2IzpvzaGo5II5dx4jRhn+hHn4t3h6dUar55uhn1iRdORL/Rbod6oyY50+6DaWPmq
em2QxyeLh5Gv22Gbt1fwJthAh5FGLvYjl4oeCtJhX7kfMWl/t9Fv5J9pMnQdrdlFabnscYskBtBN
xMDfuj0W6MiUb7DhG0X1PSvl7EIAV8f5MrHyZSDincTAqmCgpap12dqdF+DlsH2LEwxHCtZ3gffc
lzRAEp23g+aPaBEr/aIxOm4Hbvy0eMgK2iUEq5lRAPZoJwOPQWDWt7Sl1AAiwDcyz+D+Rb+3oklz
P1BXkQ6xhKOwvgQZmTu1wRUOVG00tKM2SInwbFqeX/wMJc6SsH3ztZdRgjXK2HX4qMWgLjtduHIl
UzbR7o30i47kZQYFoBQfZoBkDBCuBZydtJ0qEzAwUlCiPh2GoCDsV7b00/vURGQNcvXpbJAjNwl5
X5eS1+p42HgNQ9n0zIGrTYCpkGKoCbimzqJcPHTVArzNwOcO770NO2Wt8XVUOVqzDg8jLqSi6xex
/1dTTK/E6tIwjJWaj1jBjXUYRPsSx9WEC7VxeCIHm6CYGIk3WlEIljEJj7oivQ2Gtpo7oDO13qgh
FZSm+abLBXYrZ0mch0ORLBPHJe+rf1nnH3NL30wI7oqJdShAUolbukzTh69Kq4kBDJPh9NM1jbay
E+w8pTWAkTiTi5TBjULVMzkJtdYgReWP8j+DA7XcdOZfE92boH8LrOBVK/NUl1g3uQ7uCrhQMCBq
iZ6hzzhVR8epzFdBAybuW/c4Lb+q0cZUEo07I6wesHEbkR3U/FVIc+OoggKhjg4UF5LvUQ78VZ+O
qlPRu4/65oDx6Uut4HRsrfgooifUS5WPuyb+NuvgYljgr4kPY1c+SlD9Mc0QIdbrjEFUctaKvCmV
e4YqOuQCrZsbu1WXUdPQ47FPHyaeb94Rd0wd8HfGR/XWkB2hdHuFaJRUYBZPpuZa5fpiBKVKcNLK
YjUrs7XMkydvGn/smqrQLTWG/nwgvRvNGoVm4Tx6ZZObCJ3uI/O3bqx8cv9leha5m6TZygUgbMYK
9TYpSPW1DvnTQQ8cxBEFqx5ttG48koZei32NiXqgHpED1xOcbvhZ60nzGp5oCtEfWBmxvp9mDtlG
xTByEstXLSzXqf0WGbcQAK9VD3IffITQQlXffJWt9KtLCPT6Q4KW0lgRWrsM1eKtKhVy+/y/UsWt
xykdD2fMKecKQlieDkWwztqzjWoUl0wh9r3xHTfoopNiped/CvyD02MOjtdcHFgNowQl7Sl07EuM
RJcrS8nXQeAJ2UYxpH215a9Wf2jpR1TdIzxvprSIZc+oOrJuxM6KM6+3GBFj4xJJ2qsnj2WC4KE2
DfV3p5Eoc+nrB5sk5ySc2gZf45jsiuSq6b+lrmAfuQQmI4C6Ss3NMAJfmNkmjo4y7aOBQoXxXSok
T0HXM+HvymP8/ti8mMHN9p9C4VZZhzu5S4+RiefP6gBcTNzHY/CphAFvTGPhTOmQYWHyE9d0PNbF
x5id2gJl9VmOaW5Z+8TaSGA9WiCvCKFRMW9Th8NgAoHR7EFlcu2s8jQlpcAylm1DmJEsKV4Sxk2c
gKD77TYiR2CRpemfHxVMjqn0kHQE7hikDONpdGPuhpF14b9lKbbYfDNEoMNZ37CRGku12wzDNuVX
1GENvH0XxbSsoc5D+aCGOK4kPzrXgLD2dE5I7ZBnG6IY2gtGmdnbgWsnpCS+nMUd5TKQEVZH15z7
J4xWqv1XCwSd6APfDFgmiM2iInjoWBmgTmWEsyR1C3HN+AapANhhX7k2AyZjaVP6Z9U85kW6bPov
ylsXnTF6haWiei22dT2s5bRZJuW55H4y003ub1ppGyfXhB7FPnrpxkfWZG4ufzTOP9vuLX5oqNWF
MHlcpzeFcitdEgjeQXfSpWZIb4YMESAKXsjEoIDcRwl3NNA6dgUaEu0oClZsvorgNxof+PHS7q+B
E+jQjTh4AbJtZR364U6PhuVJCsEUfuTVXehNDmzvXvSgnfi+Q/+VGU1yzilxj51oNbaHvFultWIh
TQsACw+KtO9w6zcGs1ht/WTmuLTrbJnC10nFOdGPZSGvQuYHu8IXB6OTYh9AvGbzv0a3DK6gOQhI
qGHJl6PZgu3Szo55YjMGG6VuZu//tx9la2Y6z89JGMMkxt4i5mCbtne7MF8ZYbRNbBl25mA0uwBA
Gk69KlcW872FWxbnBdxJMKfCWm+m+a62EflJp1GnKij6Kzq6PZlnxwwZS6aNXknmxIipJdC5ubpf
vDQpshVWIEcAMpO2QB+ZKe/CicutpCCsLYlad3qBQD6UaEqeVkn6p0GTIV+GrfNGRZwtHlzWv1Vb
9evSclADhC5ya7AVEMM6PzqDBMffoySjmigbvFL9i4xtJlXrATLLoqdCl4GD2bPGUF7G5mc+9a4T
YZkfiAGJAlS/WzuPOVky6VpCq2osyjTRyEQvsHWzWWWk/klup59NXl6FR6c3jhP7d0qqVl9tlFZc
qHFZVg66IaSeKQEmNTp+DW8R1M+iQWOU9p46v+oFfD3lZdXKp0it4wyy01ONiy2axUDdazKunbjK
UrBQk52lwHegz4sHPOschLV+5BPIk8kj9HLRxP6br5RLHQ22rqhLGXtHIUccSxM6t3yRYt3nRtTH
V5Kwl3D9wV9WOLbIF9rY1oeSDaSHEJPlPzuz3M6ovzavTVgLW2nZ5rPBjyghmFxZSry45BMtQLRE
VnxQZrlMq894XErtM043nf5pdzGaHedfKN0zy8cWTChJCBGYcquSAJVXMRkGiI5ISlCCnzbZphJF
a/I3OV5p3bkqjz3izWDF4zIyjqWhGxprdXw0Zu9l9paBxZ9WmsrCh8ONDUOQ/LRu8JBp3cXJuKqZ
Gcfo5tjXuELFPrfm9Man32Kea2XA9/G9S2Y5QI+LJeLHLunSRRrfNWaWUdeAM/Mv6kd2gFWuyghb
S1QhY4PSbH8d5dYyiVeVvsU7qvTGUmfyGIVC1FTwjE3ryZFaJztyPCLDa+KfAMYqLp9WtTVZlht/
lajXOmB4sT6JGHtUsjW4Iv42qhUigKbpL0Y1tVjoktU0ESLmK13KhD1b5EqfZJEZQLayisjDsRLL
Oi9YwzLa2cMCnYqFvDbCK7KgI+lStN1vLGtnwUYxCbj10iYLCzSwr+51wJfBQSzGjTxxMzpihKmS
VwIVP6JuAo3SvSaf9YY8N7U7llT/XntfnAe2qnh6myoeCeNdzi9SdSjFWoleo1OtVeWqFzMw7pP6
eS8UBj6ZEgoUOzhAreExZS8xbBuzcdWUGXtA7IT0g1CJVy0Ys/pDWW9m5mdEZ4R9BGi1JpJdFEV6
LuFQOdKg82GwAiHnx6RBGjN+mEQulWLXiNSTcTJoI69H6NurUY2ek2y65cRW15bKqkvzV9N/NrJJ
fgI5oUufVbWN5kjo+BqWn2G2cdqdFUaHBinDRDSxIOBmN+AGJNbMYM1OnXJtROdKxm0ULY0Mf21M
QfjNByVUlOxnQr4P9Zl7eKn+JvylPtJ4WdLeOwZ3boy53G6dZeZaJGR6JH+6QzVQLliejMZ/hqYX
5RvFFj/WwFLYt8EWj4Q7FtK2gMpTs/qncaStrZLBpH/LonGrDpslwh7L2bbqu+q8pO6zhL2uTnaA
B5yQvOpUBdhTkUNO8r20H0goCGkQLpaHdRbvc2czYr/1qVQmlQsQQsYtnCb1sWOpMHNXBmwnVKGX
dAafo4RliBtXN9F8RKu+ik56d2qYCCZxKsO1SD9wWzGqbmVxatMMNVn/aO1vS7mi7lwr0HdA0Elx
qKIjgCuE2xEo1ga2V8d33d84/mZQ47WVb3x0fQXS86a5JMqlU+9J5oXdW5Jol0zdj1AExa7WxHqw
3qp2/uSZeAyMfH12NjR9KRi+ue2WVSh5pTmu8Xdvx3HCazmc677aBogXymrCckcSEf9MQHhKPqHZ
1DdZQterj2/XarNoJ9nxGRuI2e50shZ88z5GuwEtXRvuRwtceUumkwH2GQbbsTKXfiUfI+1fF7I+
cNBhc6lJA+OF6Uc34h+OMItLzuSfkNewBLiQFdoAMa3J7YN3WgHl4qU0xHOUfmt+snJq7DS/YzXb
m+qB1tWRBShMLqlT77Wk+qqavdaQYAljIm0qQVKJtomljRFhNp4j+3DB5SrplUHACrdXoSm7YWub
HIZ17EXiidfBJd+I9KfUo0RuOTp7NcMAz62eWC0Vnx+BjhhtVNa1OGtEtRTzoLLF3izG7YCmiyoW
F7eDnL1RBqHkNx03AuC+Wf4laBbBhtr2VVSvPMfLpRF5dOCgREWjEozwnUxH5Oaj9VNFyOS//emV
4n3nBHJLR1wlB9ost1cok73CYMSL0BBOVzXCymvmn8aAub/BactsuK5sH7eXmiChKPh6JH+b6vYd
COKOb8xtyHMYaqJUStoUDTQEVV8hsbHwMGLAIE9tjbOG0YL9oHLY1iwGrFrCwZdxE/WNfZitrL68
Kyq+ccLZuHZxvpMSUi4lCamuuYbgMpLsy9ARR5JYdO5avASVafAJxB9l8u6QsiInuOO3dTNwt0zu
GMHH9S+n3tjBrzIhMph+wvGcqZxbb+Z4oNumQWYh219mby8qfPDhDCXZd7a2wd6q2VuLj0QUGzWa
FQIMJibZgCAeAxlGzDFew2LW17tEf+KlW0UV6O6vIQ5TwIGPoq8BjTJxp3L1hXS0GvucCk4eDeXh
V55vXTuSojQ4fv+uAPQYEFq9PJuSoDya6bdrd0NBfWsKZNa7AcqwtD5GY72WEgdl+tX3P8Jgejdi
hgKhnGW8+KLLCXy5Smq8tAOHuALeg/EySy9E0lLy2ofEGPTAw9/Z6Jnjr6N/pf4RWR/qGoWfRGdh
rTiX6HcKyjrhtQFgMUkurNngyTqMgRekqQTp7lZJ8N0BjWhTwmpXM2+SFjXhXPAPoRqtcusxYSCJ
fOiR3EsCgiwb10G9KRA6ThshbUW2neSnicQzYwhNj72fLQMVwpY72jZXsbpPmxrz/xV9zlor/9oC
ppVfL0S4z7DVR5HXV7dSh6f9iUs8iM4Sey/RUJW5YDbKpb+4O5QTrcqy9W0bx84kf0rzQmAXjFQQ
GO+Fg+KbxRlrSus06CHHnRQ8jVhbdObLQbMfIkWW0uDmEM1XKucBQzz1waNDZJlRXEPg1aDXcc+/
EvahlukQHqYn7SUiNgEVkOYc/PTUcYROMn4yuPwQM5j6oIDU62HRTHiUCKvpxKKVifzQFNBKJXZD
bVWTXSjMO/gdt78F95Jj+OfXEvMoD4dp2lsE9Upep7+H2OnzbcDahVUI/0rJAfkQwNwqAxysD2nq
bmY9U5VcDDJTRPplRb9GenDwyHKxy+22jvbqf47OYzlyXImiX8QI0ILYqryTSiWvDUMtQ0+C3nz9
HM5C702M6W6VSCDz5r0nfbFCQVrleLkSaV4qyfXP8RQrifzNH7pham4zn2n5MCkRcJ/NTM+8X9EG
OF2ONuhg1z4phuEkBWtmkJ3zjc9pY2I6ikyxqaef3vix7FNhECAmk+5ch/ZWDhcoRWby2tc/cn4P
yXsXaBy9uvrodgHWemyeiXFvSk7X7jwFmB4cYFDk6333kNViVckTiYdNmpJRCDX8gGYLXmfdzv3Z
daOVi8I4jFz16dpq70VJxjnEGAlFL2AcYnc7j0BWAboWUqrwN9qjXqahiQ1yVM029IkvViRyje/J
/mqGjyRDhmVe4Mi38v8gdLHu0bqiEmynj3pVP40WEVcPM8J3Lt5EEr1o9PcEkgREiDCt7yz63PbV
4O4s+nVpxWt7eumCky5/XSKg6kFPLwPfPW+YGdfYUYqVGzAWiLduQCXSvGWiOpQ8JknEnYMdLps/
bfIzCU/SZIHN/Jn7eRvYsId2Ld+pO9JxZ9+GfNDU7xIUF7yKEfxzSTGPjhIeFseu6nzMYsbi3PVS
tjG3hAdBrQl/nVSXVqPsi71vz0RXvgu8O655sQD3SOua1TZxIB7ajAHDNy/lyvTpMdG8w1pz2y/V
9I7keIDoqDhCJk7YuvzzJqC187RSTP4hovGNvILzpiJAEEV8kQy6q7pce2yzncx+52I6t71dkaGo
Oe+D+2jFL1PzNLc4PX67/l/Jd2Lhpx/S+bd3XsPuHdrfpqYPLKk/sG9Sa90N/BEaOk+fmiumbGM8
FWVXYk+9YryIybbULw2jWJMxXYMbQYFThN0KbpPY8KTxVmFLwlGWI+XWPXHkYm2gCDDH98zfBePM
erwNmEjXfOqqY9+fWM2KSWPvM6ztcTaMgPMCh3KE0ICNJcJsXgwwkS1zZSt79q0QtYJ6SO/L+GCG
pzj+QBmI8KLZ4q1mwFdC/yl0umrsDJRCxFDa2aq6+Ixl/9i63YNhq10PMRWoLNwHcgT3Um/qZau5
3g6YNaT54ZUhIyHMLmQ08APaEQlW8zgFkCvM35zjTuoABtpM6r7/V1EEu+Nf2AxPXryJx9uAkKsQ
kyb1bpO0aqBaB97v4D845sEb8BbLHyO3GHFhAwynfx1BhKGVTFnd51kMzFVnItkD7e1PsNzRy7e+
D+v7GheE77QfssPOBosK+/vereS2HuXBYqU1BMpfB4R4Gww7YQioOsY5yjlnnagx160DwcJoLtYo
DrpVh1AEvFHGofPEDckaThYwhfjYyH2WbBTL2uAr5J+DGXFvReXzKDLyVwECB79ZeSm4m5qu3Qk4
WDRXafVeqitkCHrTldAMloQF2pkhw+DBs2J/S2GvalYvD9jPkhhPdgaHMKJcrmze/W9XP0j5qiv0
pyZpbFDe7bXscZUXSf3eZwyd5qfKxg1ZXVgfelZ1sxsUBhQkdyLdqCyXwbwgfpxjbLOq/2Hwx4GM
RzckpcKDHng4gjJbsR+Y6UNS3ahlT4EXHo0IKSMJkrNJfg/AA5jnMeaBb8orsd6znKvfiUC5gHyQ
VhQMtG2iuDfqq8rGf1IqoIsI4+KLJ4XYg7NRJdP6pKFBCPYZX6NjP2ucrZ1E59eHitbdigtI31tz
4ClvtwMSs1Vz4sX3dYew+mRHzzM1gbpNJu3sGsaZ117c/CVaPvwI26v9aZP5ykxuFIf7hOKN06lZ
Z2MMGpYKzxLtweYe4btqbkaYYrKpLoN3K+iwWrVWdMoeExQo5Cg/ybkiwxq+9OkxqQ+OqtdDcg6j
/qNamDQWqId/ZnjJSYayYwJ/BTq3bx5D55z4OyMnRmTHsBR9ReYIGkGEWkdwLGj8vUEYGSrfyCEY
Dp/ImWikhrgTRuBAyUh5qEqQP/VfarWrXNlH6uR95O21V+0GTGQNbE1h4mTwJN3gdLfAkFh2sY7z
c1y/e8AGHBIsoV3hDJUr8Ba4dLUqMbBgiZCB8dn08f2EFqkUhiNxcOPsRMz33g2HM0Hks00ycEgZ
HdnuSqNVdoz8mHKhkk/Uf9cq5boG4lhsesYggJzc+idEvxwbZ+tpiFYlPkyCAIMb/2jEwQDQn2P+
+XlyQF1YcwFN0MjNCCQKRJ6CuAXOcWrSTSqI3KPwL1ViPNN7y3u3XLUUNe4hamC7rW2Ch0OfHBFh
gu42THtb5PDHMNxW9q4wON5QZJfQk0VRR+6j54tXOcOXky5fBr81nzm23bzC1J3e+Ro9O/vRVNZi
yUp1j85sHuKMVUQk/7GGxzBS7PjkgJ2qUbOJBH5iob0TClJuubdTiwotw/AfIZQhTOJ5M1w8DpqV
YkvR5xV/U3mdGa9P/Ku5SZxwyY+uJanEwPJXYpR41/nz6s8SvaRm+GrDsnKhwlXx0asgaY2vFbsW
av95hIzO+GTizzmm92jBa+Sczrxk5FPHOD2VtbnyZwBP+EnCSxb9Lu7luQSidDOoRWPyo6T3dLiN
ZpwF46brj6XzOHR/Gc+u1PfMeEa+j4YcGRq223G5AjsqUuvS1gNW7gFNfTvm29b+BmFwN7Un0zj6
vPx6rFYu7JIqJf+Oxp7CI4sK4M586ZIpSH21GTxET628WCFVTXUzcpS7AdgohHkG4E6/Hhfk+QQD
It4q+RXnFxKhBOp6c++U1zFgXHuTXDyTx3cf3oYIomgDgfhH5P8y7jUXqRa4/wRfKgLzppmA3IuC
sEF/GgC7U2wNmAiLbjcTaEqSjCTffQhHzal/5w7iSdTtmuxkmUe/JMe+KLz5TgFIt9SLjWQ9pCBT
j4U4xcFlhCCKp7fbjGQxFUOqrtqIsl6xAmydRE+Wa51E8ckNSRmVoNDpwr7D+3nX+O3WkYTWqE/U
+Fg1WPxwfldMW0VF2pVJP671DrS8wDhFldO9t+mzgv7nMT63sM+5wJQARKzcOd+kY7xZVBSuZ5F/
dfWlXJSz5uCgfWb/TBfwzOswvnpLGOtPzReFWqyYH4R6p8JHtzm14YGdln1/7dMr7qrO2gz6OcGJ
ZhHWks0/vIZ3hUthVnDbBSwqzC+NDREc1IJxKIpN094UlskKt7p66Fuuz3e08pUcxq1HRHPQ5n7s
prPXzLTE7OKYB3wK/jHXD1mBce3SOhcLE9isLxr3YRM9ePMuNc8maK5iPSymXwq1kumDX9oHQxKC
UPZ6dnmbE+gymBhYyww2kw2E26g5TSDgy1c/vmaQWFT4U6hPVlusMy12iu+/ePWKdG30Z7sPL9W0
r7xnjU1pQvTNZ5yYof/h1k9eM9xr3pNYw/dri/fWfq2q59GzTqosrkkwniaHHilnGJhSrkr7z8ze
LCE/8W7xJjj4KNp9G5i7YexPsDZ5VEfE/GTq9s00/hX0LRl5AAOTg1mvmXKLFaQUwkihBlhKrJsT
CJBgkeOnwJwJK3MqzFWNU22oGYf539XELphpwDl2bHLoA/7bFHxM3lenKMBh3dUM54KTO2T3QFND
5ycI/s1LmSb/qeDF7VEarQenljdL7+3ggbLup593ESMUTUi5Lz+H9E8tLjjF7fEeQZxaOJnBIQFX
5N5G0Mpd+BgBsQvfR043D2dD5zwki2KDHWxuzzg0CbP5zSk17WNi/xV9eB0qghDxZkz4r5Pk3HvR
04TWFxJEMGiephpp9zMEEttM02ZOH6zyCGVSeaSLXmW+ipkI97so/lb4j4s/fggbNwDrFKK18Ch1
yX1c8UxgeBLuePWr8uDJ156b0RfAWCXjxDzcsMKXYuE7b655Hu8T3P52xOgfzP7o3PtZRKkJRVxc
h6imek02UYsf8hW/9bac5TnO/0QP2bqwwJN9+xbfiZ5JLOOXj14D57l1voPA3JOqplVPNhli7wyi
NIJOQC4lLXY147GZOIAP9zgE9ZxThBsk0pwyXSv7tLBPCyATfg8TZGvjoREn5KXSPS7/W58c/dgw
6URCyre4k0OaR5Yh9JvQuTbJY64vjjoBvWMIJuNLmm28+sH10Mvuc3wxwzGLQdwT2jgsBE6FC+Le
tJd/FNRH26M4X9coIpLBrWeQQGWPUSABnSNm1MU9IRQPSUOIgMYwHHbz5HP5YPxKF5eW1Mf0/3ie
WhSvzWi4BwEoTgV/MBbD9Bhm6i7wH6vY/BmQ9kpfQQTtANuHKt53bONYzZOAz6jNbRo3GH6n/jEu
kUJbi7FYrB/cQYAZb5o71hNyMaEkRI74ctv56LfhvXQYDuCT41bIyeQyRQ6MYTXahSIEX+PyKcXS
03wZ4IMKGoaOgwtH4o3/X6Wmuo1pQGhp3LtMp6w831pFOu2dokhO8TzAHE5AEoR3XglmN07Cs0XQ
gXjeZpqMeDV7YHDymPPbHLDIlTBdIiZunTLkSzT40y4w3fi7hJ5ouOHeDbOAqFIcMuybDmaHIJ+n
e1GqfUhS1s5NfLmE85JhQLeaO/7jYucn07ivlIWMHALuClp1hjFQUW+oC5m/dmMpgIUNT1iJQ5QF
TmdMFd3OxIwLegMrggL7lQOAWERhVaSQv4NdndMZWugAXZX58OrtB6mxt/WcSm3J2S8mBtahTWAO
k+s1X/Jo/ghoyEUHtuDHhkZx4i9w5jOzEePN40YNFxaGE3y4soPDLmtc8HjAQ9s7KYd7gBRjXdKT
+uxlv2OBFoU62zjMgiV2bhUsSYy5BJZiof11SfOG03I3NME+ld4GcDtTD5rXgei1o0x02bD6V3tW
x+Bsniw+6bg5OllbXLLJHh7CcTo5QwJx3jvmaUHasHuyiOMY3bQJau/qDm73UrckOOyiwg4/FkyT
VpZd2sPedwtmKHKue07I8GjzNUUplCqncZobNYQ4lLQWgtBd5Q0Hp5iCazjRsyyGS26kdIjobiKv
MNH/TX7t3AXj49MaNFUNToZVPR/d5Bx0/crs5k4L6lEvzN6dyd2IwdsYxXxLivvGBiPKfNyy/saR
HJN2Dt3kbR1u74jZhahuU3MdHVysQ7qqjOVW9P5ZVMdmkZ9b+mdSA4wiq20SdDiBIcmI+UGl1lpN
fykwjSExzPuEdTeXsSSfqNg6MbnWWwq1BA4PtmZrW/Ml+OuEvzfyzyIWFA3Lv0zsQSCdJMlfNHV5
weln+8+dF9GxDnMiKdHUW2s2/+AtwiMZwVwYE9wJp2U0aCZ2tzXqbG0Zk6BEJ52NMHTnLlGrpqjX
feWuEN3i9tw0e2G8g7Umoup7u9m+xhimSYl4F7eJierODDUsPvWfuct3PRmcxPg3BL8yuffFsGoY
sY6c5nr6mbBsS/kRFxj0Mnr5pSXZSicjvnUxTea0GF8m+9/S/rhDj+WIPgm7VYq3XIg/BAq3PgcI
+TF8iwgrnfYdJkMVNCPiINlnaj+17pXx0S4OikfNuqi2xEFNghCXLM/+lkzMsWy+RfGSzrc5unQp
A1OvR3vHpmQQoWgy2CrzKiz7lejCXVNdSCd9BcWpL+k+anOfJ/i4dZz/xPi4M55VEYALb941Q7si
fLfT59yxMIzEPk+Gv3dbMGOWfUjG+twCkcRHo/svqb7q4dC439r9Lpl3FtjeMcYbQ7WLuJuxnNWZ
w80eYeMQK1KQ68GTxxh3vcZzbIU/Tl6wFgrcJlOBcSIJisddTM9sNUBipaIMID6NzzH/cR9ROSD9
1elrEjw7MqOZdzBiG5eia191Fv0RhaVvC5+LatC4YJHnqgCTqg0kpiW9OTGlWgJ0JUFXiIgxiUjX
omlBjRqz28zP1QclrwAktv2bYXBWpeLgi4tOyk1FctQwNWFs1/k3w9RhlchmgnvQ5n9y5omBpKmc
VVA+4Te8y1Fse/dhIN0YYIJhUYGF6uwuQZgMPBy2rnVTuV8sDetWBQpkxi6olodmbC4uJz5bVF4j
xCGLJi5KPPXhVR2rqU66/50zwTk1kauDwGNOO10eJM6JAf+807MXgpBRTuHLcbnLkF4tChKFjw2J
Y9mocOuEsUuleU4j4FuFvy4NzOst2jx7nosVccQVOZdVFm6b4K1vy2rtuBN5KEIQ4Ogo6WdI7zS2
3vQo45oqRGU/I4Y8p/qxTehdi13xdXkzeuPWEZFhCT0iQocs/8qAN0JWiKxmXQh33ZtkQyK8lSlv
HMMQ1CgieXYZfxU9Jg1c4lBW/EYwLdZ9wligKbDN4cg2WtMnJFsQRuIXNmvnyVZU9cn0HC6W0Bq6
tKywl9QyYmkVyd0OeSNk1wxjjQh+aGDhpiAGUkHkiqFCu7ine8/aid5nJqAO0eS8suNs7+cGG6Lq
pzzML3FUHOvQOA0m8vtQX5PWedZ+QQ6HpPyKIO244YkjSqaxGHKTEISVwMZzgA32vnQTdP3wqJK2
W0nMuaeAFAtrD7DsrxvIAF8dPmXCmqV39ttqPDYW8mnO1g/6gDsL70Kpi5dGzK8DFLQygixvgszD
JXMY5+Fg17gJTEZYd10WPVRMjDwJwsVEZRnsr1r2O3sUyP5RM5Mm6Do00CUdOKd0Rz1kUR+uBEzV
o5cXGE8aupb5zYjMk7fY2jq0b74lMyFhYbFywsDSPSUu46wc/RJNTHFF5Vl+TLR8G6bgNy8gcBi1
g9UKlaBjdwvQm8AJO9Sz4p/HPgzFkpSQs2nM8n9eC77RLkn++BxaGfl8McL363sDGpJj3QHA2tXK
eckmZoU6hb/t1MxrcWPY9dLdFaywa3wImZnZyeNsGt4mbqfqQjqzWxdz/c9qxo1TRs+14z50QGPz
DG7/0IzxbQgNdQnTwHq3cgawbCPQ0JAStg/NJXlhFv51PoMDBybXYagiJG7QTdBEV4WR43fW1dPQ
j1SMk7OfpH0obP+QKySRvkCfj2WLiK+C4nmcGx5X6qHql9+fPEKhZ2MHm+I81+NrpD2MBbB6C/EZ
1QP0GeNYu8w9SO5+yJnMtYtntM5xmST2ozHVh6B9hzx5Jzq5MePPBB6OC79Qj7hmsjsw73JKL0M3
0WERk8/IRzKRGqhxIndb5aeAUG5pznvP4w92cqXCvM1PV5IuvOE7HIczKN1NNpEDYJirWMGROLcy
+WmHxzLdwZ2N/H+FD/ieQyPY58GuSGGJ1Q+W+S008l3kbtrppehwOEZEMId801M06KY911lwHgQD
D+goceyT8n3rXbGvSq7OcanS2Udp7NP6mcDAXbesQ5zvW4/Ix7WbXjG9rkz9O/IxU2bhouc2NhXH
yTuLODGigvx4UP2JN3bbheeZV4+dXXm4dzJ+sNVTiZuBVelrA4EqDvcyexudtyynyjpq1Mt4eMyj
L0msB5dB1rxWRX10OsA97mNkcupuKT5YRNLn50VbyZDGbXzrdf67ZHOWlzxgkigw3hixWi+sGBSw
skGBnciM+CdLSdS/Ajdkvsl9eQTgx+v60CgPfoxxlH7G7rz6M+peg/qaMYd1MAgHgXeqYV8Lpn86
1ldYZJc2aGhwJmYSVvo9y/LeSv3vrLM+LSr9ODX2Q+B8UpjBQI/zD8CT47pP2WOqIJiitx3d2LwX
gfvrxLQ0qLB3hZe/h1YJsIwtApUzMtsn2GT7gvoYuwtDc7kjkwgYq8+wbZiYi+H8FqPNJJbVPZn1
NM6yW+GjwJZRDCx2Juy9m9ycjnfqrpKsZZnVh0wNNxn0cMPbl3mgdRzKd+2ZGzmOV9VjJq/ZdcG7
xFocdCnGFOWhj9sIfZ70Ud3k2POATTiDyZRfly89u1LQrGhaDBrYNqEAN7G/cy3qHh5BUL0bAo9K
rt/ChU+eh+M7pJtjUCikyIXdCjSTrB+aGrQ7eqCUkYFVXURESjjnY/azED+zoa61NLa5wWc+VlgD
wgffBOjbBQcDqzjWgo7gYH8IWeeX4AmDg419DboqxKM60Ue8KfsmAkaTsxmccc5dCtU5SRKcUA6h
GVYIJO5DXS1bybzdGDNfTcb3oALlOHpf/Ax7BD+cTal5Ea6+JGayNdhn0zrmC6c3t2wkGcQ2uyTo
4dGhInNjrpTh/DQh4h1IfqCaB4slrxFy6JSl90YRbJs6hqeki72j9VNrV2ejAJAE+26SBqoPASll
6bM3529yaNdNC40/BMNZ6VUeNVQVAnxBeunD+k/Hgr2uw37KQEPjQjxP87jTUJRytHYAoIy4TJr1
eq9BWg8h9mnSbx+dWU07DiOfeHPMto/yWjfdzRflRbJqkF4DH47ZVmvXLJ8NbOu9zY+naTam6R6c
uNrGQ7bg6H99Jz2U3PnAN+8j9rAqSxwicKeul6xjw7/vhvrbkfl9QNDDUOGV/A1WLXyRMgHfyby2
49Bj3cxW2UgYwn8OCjq+SX/XBrGW4f+wIfdqHj3kPtmW3piwSPf/fNsn2eDnW5oNFk7qE5uBN1VP
thE47aNMTcZ9BOeDxLrOhSa9md9HnA5plp6LJU804rYeKgC5YfJqZdWiiq0DQ55C7MguTPzBw94Q
iH1jTLfKiu7xKTyKXIGKnZ6HzL4ImNfpGDwkRPFE0j7W9rjRZvxozhiePDYKgG8+L7bwvmVsmxeP
RURwrMLf7Zf/JpRPEDenzOYH5hf3NQ3zXVPp9dxl5coAiw0yQ8LB4Pzy4aUiTWfv0k4ZSnHoyWwx
gLU71ypp9yDbdFh+A5TDWKWbqAhOUYV71i8EG/SMfSbtY894vw+Ms8kGorb3P6dRXvuxeimBxvQ5
MElMxDKp/5l6kgA6W6BM+bVs0ITgB4U+JVgtj75TPhkwyIGkgp6nXwSDazEtNYTcpiU4bjivgy0v
XWRxIEcJuN96ldUKD513GofxufR8tMUEAczBduSwE7nD6mGWi7O4OOMP3bht+dNDdmUQtoNki6y2
nG75hfDGZs7z62CDj5zc6xw0hyEPvqyaXW2sOTSFxU4Nn1RPm4mb3ZGYc6HsmOFDPbkHlbECoOhx
z0RTsAn5KthMtmKN3BLEM5maOUdlKvR+eysxtAWVD+LMPAQCEotuF89nxoKrPBo+sXevM7DENYxp
fN0PwrFebAayeVEykcQey3q1UN41jX9M8+m7zsZN6+kTB9d2tiv2R7I/kFhIOukZ0Ac1oD3FAn/t
Yj4LGV57IfLTcLQo2zIXAfmcjOMuxGOIEUmyInTKzF1Vu1tL7ido/vR/s2S7SqwOktl87pzwhyYz
kBcSZG2GYlWArNTiAPDcT/7AKwImMm5F/AUWn9PzQmqMpFi7EcbIaBEiJIrI7O2CDsZrwk3/GCeP
k+gPyzI4lK71/1IbY7XGsQl/9Zu+slfpgHBsvYdMgyznqcGoODwgqPFbw6QufoV+zqbvJa+R5vQ1
SGDdACCSKVn76oEAA5vHaWfzS+6z8EtPzxJgQC5xDvTFahTtqiN7MuYfDnau6CEat66NT+Gjn7DQ
HStEMgkRidhMFf82zDSLCzTOOybwJVaMsvlUxnfWvtmlvqNRdb0f3jTGvvPKlWchrw5vWrIYyDCH
+c5Vuz8tEYH+Fvl490e2s5qvofU+ySev/4jcX1e2p8bil6fsyHBkzLyfUwT47A0vS5/cksHbQskC
GUajlbIpGVCbb347xfPMz0LJXY4DTbD1RrTmYxJ8yeqzLYGY54wMOQDoGurmbU7PvniJId/01psi
klThzfrrSH/2f4PFVrSQqze8RcbH7F+S7mpTb0QPw5itEz2xAMtdy8W84zGOxRsO4FcLPN5zxYPL
MNJ7GG3OolNHx9dXDH55tUYoKlRlUpnXUS+skHwzlo+dZa0qJmOweyZcSK7E6YYpH2MSii5Lm7zu
Q+PXZK/n2oXsJsTzGJ1slmxgNRQd8aZlt7XxpccdhKgOXJdgapobBTRQoHmI5z0uLBLxDDodzOUf
mg92nN8UNl52Sq1GVp4HJUtfpprH/RxRSaV29xR50cok15iXHB84nMWvxn4TwdVRbAVyY/HtBBID
Dhvs0lMjL1OyzAZByTNoou/J2I64gHkaq98i0TZsvouC+2yisDfmduc5b0n050F8CtNzxL9noyn0
/S8Rt9WA6pK4DNf4XQMD7PnbzE8iLP9C+7upiE60x7nfmsbVpWDuBwpTfIpTzwqp8BeWhpniN8CW
mAIVUd6XblgxmW69HlHSF1iWGWwAuGci7TjuTonuI9MEStEVXLguBRnc/toW4P2r/hTVnzR4BSt6
x0/fgqxif0f0jZwcKyleJ4+mAa8umwYgIAPU17tJAZ6Q5W0iEVA3wTOuwecibj9HjzQgL17c9V9e
QLftgKOVuEBV31+aRN2N0YBVhdn3NRlpPR7FxH6Z5BzPoNPmbccBWlGkhu0hZHe1FPc9oQD7FPG8
MRVHCN/GFkNXrzmowYfC8i/CjwLnbm9EPsdugY2CkXuLnf5Y+2jEmO0MltNxRxvGc41qHC1kyvg0
80mO7QcbRVYWuwUTGWyE8t9qHnHZPFlIWpH9lDYkpop97DyGUcu031v3jOl0Hr0qVGzpd7x1SNw9
2IkXznJGb/Bjod74yWvu0tLBTqET7a19Nv75TfxEHPOAdHvnoovAwSA6+qpLSVVBvN+8t0LrArGY
D31flHwu+4SlmiOQWeAeJvEkQOPWV4WLIutI8MkzmSOsA2JldES/zQHhbfjy2H0y/RKzMqyvMQx3
gmtvDiZoRR4JmDklMdh/4Gs4l2Zwi/ima5nstRrPZtc8wKo/9m59dGGD1TFPXAT1E3NmD+xfUFWq
U9ZCS5hZlbvXFftvk9dyYuXBwWScWdCfuj0jXmI1Zvw7sL631f/ags/G2xK5cAIIWMVvNAarSQ6b
0SlZO/JiwwoubOL4GSe0cQZb5PZPggh1Z58SsFBO/TVMD0K8JIRtvfyK+VBA46cBtfoXCfCl4JSr
0rMpdxKQW/yczvE5CaNNpFCN7YsLg8qLPiMSJXp54TK1b3D8x+rcBZ+oVGwNzUbeXVbsOhX7dbqB
MyvaeY1/F1fsGoOcwNMYWf8s4+IZwc5nKa9+U8hoorxOgnt/fJPtlmB2Hz5FDNk9hmNFsJ6SkJ6+
dY2QYyyfFjud39BVtoId9mejokXeRqk7HpK5ZGNmE8zrTIh4xZNBBVHYcHEbJ5NHJ8l4AHzwDo6X
s5nBQfDuBYhEr3MJteHJg1KjNc95H697UbtfmarSfTjMTK872EF9q6M1XZxHkALPeN16MVn+OnkW
GZeuWU/ZQTVaI5dmbLcHB7NK89G6qxKqQSkad22mZQnpXLn8EFN9ZkLVn5ijsKaG9XpnLyMcaktr
Waolip2InHBf+n67i50g3NeUvCcCguOn1gGGXbmve6C9btCOH0nIWgVc0lAcOpga8OY5GzwR37uZ
qzD2crrXIplwBzoK14oBt2zOk59xCItNy0/51PP5MI5sYN0lLU9KBBTDJPuxHuZpIA6Kp5rB2Y/G
Or0O0r5gNzVzKrOGa5Qonvyh1v/Gvq5f7CYhtBeCpooC8Q1LnLtkmpxbIaOXOYE9FRpcd7bts58o
nGBzjwXbYy2ZcZZ0PTGDMtppR7V4Q3OT4lPpg9sXxomws004UBJerfIFwewjTDbJH6B3hMU8ngls
2+WDYS2eEnQGYIB1f+pQ7tEgSTy7UqbHcWB84LnYO8KY1LQIg/Le8PzuIS6ocCN37i+24Xt7z7JA
ynUFQDLDbb7Y741F3i39FUs2B6pxrtQ6HKGmSHib55DVbznxUt6wWXvpx1zRZhOiNMlv86OdFas4
M6Z5jDywU+2FpCAbBsyjxayo5bxMsjHGgIwQh+2280cCVmZJpDOvqKzC0K5vVd6NvGb4qCONOAfp
JcyQ17gvjSZott7AZyiFjNZKA7kcEXOx9TP294qaHScT8F1Tmd2Po2fmhmXjmg8E3ypWbbGU13J6
e921MCyTxMdImES047I+eiGoIoVCuvUzwkIFJSHDHJziempHNMZGsPjGjB7rxiY6mvryfVbdcKoy
Ehw94tJjOJPqFXpZACTZeWYpRgAG1+TGYtMEwL6ORHjKZsuPnATcKQlrf6/rNt6pMfbu0GvrXZfC
6ilM8pjh1MiNPdnZMZZ2vGbjC+auwgpofgD+a83wK7AzWnJllruhDd6YGVLSF/OXQMV79BI7KXeT
cIdrikK/NxvGfo02hn07sx099CO88RltvBc73mEYnT39iYTAnOKoS9DgExElh2VJwL3ymhTwa9Oe
qtrHVWJmvvOtByW+hVIRRRlQPqvm/kDPY8gwI+QyL+544UMOn3DCt5XPI8Eli+1gjkzFg1GpYC0C
sPQkS9t9mOOyNAbWSfMN6qMB+PDJChLSkTORsIIRCC+QsQ503BLtxhU2GsDgHbcqWWtYFc+N4WOJ
dxBPRQHlnrIm/iitejrTllKsxEZP043g2ulupCLN1AawsndjuQ21MuNfBg3xaMRr9jAAPM8T+IY0
YhuZQhhPQo6vKelRmlKQVrUHttxsPPdDKkMcY9MLwCmMjAzGWnCJu4CoJFttDhzixXW0RL+JcmvY
z0ZV37IoM1mkpeXWNUfzh1DHAqyRAgd1WgoWGJGE+/uPo/NYjtzYgugXIQLebNt7djfZdBsEzbCA
grcF4Ot1oMXTi5E0I7IJVF2TebJkL4c7PcV0E+PEPDJuih95Uc5OI38cXoigzld6H2L9SiowFpU2
h4Cmif8kcvL1rLhr4dr5KB0Fze4YS7Q7tanZiDhc55BKf/ZBGO8MCplxeDm2NtmKzx6pEPUWLvKI
whMSIIsLFsOgr5xwlIibQvPVTRkyGN50TnK0foWo5W8zDT9+kSFV1dMU7kmYHroYFmns2uDGQjkA
d2JqA99EthgvrajTb4bnzpkHJXIGUqN5nYM3YTEmNFubCrU2gvoUi9Q7aYqwtUEwFaFeDG5kuQnw
CAgVFnnTdr/VmKpnXJTIbRTEZcNneJw4NXuZPuyOWPpGheQM94SyuuSvqRvtXAZG+eGALAlZUDU4
UewYj5TV44NmFUXHhvtYWAMVkjDZYi0TO5r6LXaJucXuOJQ4qt90Aaq2UNOclqun3vSPvOc3Eo9w
IQI+876RuXSEokftt4dQ1obaYnuwX8geGo1votg8u10XQldERugsubYjpEYqbaKw3bUozsZsPGmW
hcX2Gul7oj88hYpoPIwelu2hoclDv+d/1hWHra0/QMlHyTGWUNp6gxC3Aa03lliDmFyn8hcJaB2i
DPZMItaazSwmVfverY/69O0a1UqUSB8R2SBkM8SniQ0mLT7dNMEm9uezjEuRY8U3fuGQh9Wop7ig
Tg2R9YBPi8NVkoPFoNKl1jRLiyxQpn5J98lwCtfhP2VsUvu1b3SMoRZOXM3IL1VQzkJCRPIy2gVM
jRw1bs1JXznpzQioCInJQ4MWkxnr2VeLoX8Vv00m+skI8XPlH6ppTqWLG1jPDSgRSPbEsUwIe/N0
abgm7uPuNhFGB96CqW/riFUAiCU5SxgYteP8FZL+A0FO8RUFG9uC9eO96vWZ/ZaZYLjFZ2zan2Xy
67Ga6qJfTfyrw3DecS207F7Ue+kzm2PEHhVLO38SxTeQktlyR78wZ+E60Z9j3MzoQ69AMx18NkAa
/5vUcaq+yOKaiaNW/mQTMtPPaRLtpwoOsn+rp+yVo/cU29PCGdldvxI3uGi1U5u9dPabp7+TXz1j
G0JxrOvVLJ3WJSPR6cOgXItRScuKhfmXwTQ+hF9oPiesEWL6pbo+yfRkJoBnrd0wTYcpavbIV3Ym
naXhPxyX3SSRrSALhzcoI0tb3nN5r8KPznyNWqJPQUN2D7NnTfSqYuDvVICl6Ha+n5wFX1QNq9DE
OTF6UD1ubvVjIrodzL8OPM8YoTaL6MpWQXgamLDExEZVjXGDJLzhWlnbPnED8bqadnV97EaA88NW
p7LQiR4p5i007yIDQJUdIVc0/TbwNlq5z7I/BJWM7M176iEENfepDrDilhFbXNUX03SWFZsskYBY
9m56cjU4znk6NyYbpzihvw1fPYTOFMv49oT1EU3iim2Dhx14Cl6eDLUoZEtsYBHOadrJdC5s9eJL
m5AJtKoDht4fAcekKXVI4fFHehLt99B/+MU9BfIaApr1hHVQsY37HVKOn69cf0CqEFOpg3CL3onE
wRseLbWSb7ABseBH2pOXf9BhIrMh5sx3934B7N4AY8/4bOlazLOYJEplJEyGtVuf15cmq3TYEGW4
jKqB0PXuRwmXEIL5L/zsfgR/153/cT3/i43ePblV4a8ij7A4sryX5FvAVzyXpY5L45s17bqtnKOb
0bP21pqjeqhe+pY1wAVE7062iL0gQbbdJQZVSNm0DKvk1TS7R58eBnQHQfFDctdHkGhrnAEsZb2l
nGX8vY0ovCQNZ9yy/MHQhzVa9th/7Retek+7Y9g85WoHxUwDJsNMDIhEdTLwR+T7PDpl3kkkm8x4
zowQrU75kVEoILxyzj67WqZSvpQ7y7xG+SlgG9DfBmM2w8BmG+oxOITiLQyuxE762d0oeK5YnGts
G2MZsuEuvF3ZdltW0UA4sqNFrK4IJyKHozU3CjqzjrlLa5ebSMP/UyZ0C2hKDYZXoRGcXO43B3QJ
YIuwu6Y+YRsdVqilXdL+e259Hzt51gvr5kfiVoTj1Ytt/CoVsiKrp1wIJnTl2qax87U9TDy9eDQZ
nVXpuK8mohXpRHtbPGcBqa5FJHlq+/pRGDwDvtK/G9OlEeiIOknM5tUmTixtgqcxjleZ7q2dnjI5
irYJCX96mGwRxFyymvYX7POuVOV9VDhFxibp1npcEJ8DYUBgC3akz48KIRXyWpi2goeQ95sOcIvi
CpYv8u8hA3hWwLdi+7pSBlWGk91LOlNq9YARETRfxT8p2Nd6NqCFlsBBARcrPCFnNCcA337ubVDM
DBr9hWyuGvi0pRvZ5VqZLbjBuMKJRSNpLZjxDztVqg/Vz7QMncRAdrXjInmt37hLjOf8W2o8VqCi
QRgyjNexC8gJ6IQPQj8koBWo5tTCy+aiAKOrbYVrhFTl8EI8tyMeF5vdJFCLjTJ5GAacgbKtgi0G
pu+swpviShdnbTKz3HpPQPBAbMlAEbzrZJ+LALuAGg2yImZJdU90SuYdvf4auK+iEEdCDZCARgE1
vtYyMnOKzwGSqx19BBgDZIM7TKNqddjDMWuHk5LgFRgA2QCI1v17w+4Z8YPt/NkYKokKS+qftn0x
e9RSQs2hbXusLMsmN96nWHvOu7OZyh/2bZb3Z8qJrlgjt96QYB3loUOpG9MMjX3xw3mG+FNf57gV
x8lfZSYBtyiVesw6rSDr0YrXLEcWTkCciuG8tsr7ttoJgYeNRpYOvB5nvdZWzIoaRohu/C+dfYFo
QlM0WraLqbt5q3QSvzn5k5Ig2Tpcmpp2bPR6yeG89oNrgU9aebD1+pf5v+nIW5ux3ZBgB6wywN0o
HNIFqDfrQkvXTuzBnXzOKQgEboK8ugwOb9H0V825mdhntQzzOghgzJHSMBiQ2gsdCEZG6aiEdcoq
F2LA1IybyiDHxNdwQqQ516czMAOb+B29hVDt0oOU8h8armUt1TNc+DEXiveA1RGty8FuloYGoNAI
/2R+EFO58ljS2sJGNTzCWvnwwxMd+8pQIEUMHe3IUdhAXbCW0+CrlLAhzEHJE+eSpyZMbxNWKZSc
/sVn29IPRGAyv3GrjWKon+nRNqUrtmJjrfxpq4SEbVfTaPv4j4nxwJjEx70Uzs3rAyZOVJb4mGt3
RraxV9cIsIHUDAEsusFrbCoKDMWCEFO1rh5EAmneuNBivPWINqqR6RFC0gLddxcZT6XHPRgqcHUt
ssKTPZx0q9nRwm1L67cKblVdrVsajBLkWa8qtEYflWHw3p9wtdnAFmbFRH3PgwtIro1GM9mgu1d/
lioPIbWD64FJC8dVwu1GZOs2tVnUcrY9OgResn6JQrVpIqTezWHyefsVyjsDHP7Up6RNViOnp2m8
2Y27NfoPt/nsRufdY5s8mHdu1HVNhiO3tc7RII9Vi+0dYiQrjSiI1pN7LeVeGR8tGAqjhKtb3x2S
VyKfgO7s3aR5BnMZkbZWszbOCXhs3WylTFYYwllxonsYbpw8PaTDaypYFoUQVsQb1DPaF3ZnOqGQ
O0OeiMD86XCm9CUJOazF7ThcOm6LlRO63sH5fzKEsTcii5yFkJoJmWc/uMRe+uVM495MgBYRYe0G
ZHKU5iqKxVnhOPaY+Za47+ySlnKUMLjlylO0IeYkt47GjDLJUO23CHhNEzYyY4RCkVvXvIqAXIs2
eNddSHVoqLrIXpt8004+L+A5aDA/yFkpF07qZIrsNhJ/YUE7ImnrPqWkDiU/kXpMOMxRG1ucwI63
rsTHQNpD1z/G1j7NgDxZRM8qTLfkwh/bJlr3sniMvYcbjuktcixn1UQDwRzasHcK+11VsPx2gW49
Ji8C3Y7GUmIfzMj+SpzdPHQLUS5OMdSc2so4SppoU3XgR0r/Ckb8vbCDc+zDPODC04xT04nnuBn+
TV760CLz1PEfrZnGdBj+tfEKJ+lgsi5vkFbiw6QkD9ct04Cwv/vNzVSHgOSbTh5490LTu8S8AhPF
QG+9dOPnGDoHldJ2aEQlefmjDCFPAoBmi6uMrU/bUVevzoDGDxtp/BPJH+hQESgKnRXeYLDfKOJ7
ZZ/S/qZhKw6y51wam1HgJOqzh+XhDqOTYHK2nLRwZ02MUMSqzvJ12GuHURxE+IR+f+GEhxmKXNPT
wPaLMH87HPpph6sEsDtyBchhGu+qv2Cvfgy0ibTpe9m/MV5AAWtjTXXMTwpDxuL5E9nhm46sudYv
N9Kvjgnjr/KtGkinFs7SoZhVBTtNCpBfn8zLAvo5sWQeGVMlkOmUoLyQhskFRqpjsRMmNjs+UtuA
ZYQ3Vy/vUREeJz/aVkgHyGxYJgwDU6bkmYR3DgUAUBAJhIgy65XM7wxYFq6ebCzMsybCxZqdaPsv
ESS9OM1OaPasRPw39epHYOjQyfTTUTO1brNJHdLPfEzzk/zHiPXU+jSGOgsih4gdXWCa0XCwdfKp
Vr8oG6jJzpZ8yQ3atSyol2WWPjEHQ9MxHSf2eiJhZ1P2aIc6pKKEkcS3Jm3BART2T10nRBGFUJb0
PQ6Vtd7Z34PlkZU2bQEfIbq0JIyr9sVji8BzVDd8Tz36LkbOXVjvywZ7PEbdFRZZbmkTMacsQMBX
I5c1ShvoJ45zSxEFLi3ig9cFllEAZuaPcJtzq8Q/AxZcjItZT8avytHhYTLN5WL68xmfDBBSQlZw
UdOoY2JtC1EsC9s/+Lj9GlarioM88j7YYZhkPDQDhmLfWmHvZPewgUmeQzKaMsbrdcaivF3pCEcK
OXOOCWEaou+opFVCcdljf5StRqoQ8hbUiSG0pgGfmBM/JvejDo2VoO91ay5OpK7WDqfNWiPfRev4
Y10q3mIpq+uYILXuC0j71i9U2zzz/mma/NHHW4++x/xK8A1GLyVDm7CpN3XjXSNt1za3fgbUlcG6
L3w+XHz9+T02cYGddY0ZQ8REsEW99WYbmOChPDFzN4QLaZ6xgLDo2ZiYxnxrdJv+HaMEEKWj9BAr
QG5x+ZVQ7OD3VfU7uhS94xr0FhPYfOAWt/AsouFmiW4jzQ7WEXqFUYFnSHzIiOqjZAyvk0pgy2uk
P9cRLG8E/v1HjY898L86vDaJNJbEYS0whQXxKe6ewP/EqK50GJtz0l60B8QRoRvzNiSqG85nUjCG
ZPGYSnATTA2Lvj8k+NZjJ2U/mCzc8qtEjJ9xDYTi5hu/tTA548YXGjy9iW6kKTrLTp9+YgulOd9W
bD8lo87lMv5ofbAa+50xuitYpv9UqB2sap+6LilPwOx4a2KL9JimeTT1KRIVPosIdxZ2Msr4ZS/d
D96sTViWh9KxN/1wiWbaSuWg6Iy2yPyYEbs8jnOQyRQO3OommitWrcmr5VpbCdMmoQTrIxbUTGUk
vXGCKcxy/lrjK+o+8nhgxOMuc0EmkPOme8auyx4uSE9GHruRTit1nd+4IHRpOHfOiznuBZ/GdG2y
q97ffMwzQb6rpzesyg6gdPtQsoCM7q1e7GTI4GeH4I7CAKHJzpIIrpgABDFTjvIy178JBvkWWw8u
6ZRUJ6sj/bTmQjOnfsl25UODcqnhryYYhNE3vVG1pzYoF4kSmzSfDFQB0F9ciMkVtnaNJe9KdVhA
8avuRobbxHbYaGrdk5GW+HgDHZ99cKwmF2k65lfX3WqtDEAT3eoZP5pzCp089S8zsbPnXFcaPw8e
lOSYG8mJv/MpnOpjauGJwX52ev+ZUQy5I6/hZH2bFRI6qt+oAVIV75zqCUDjytcKUrU68V5F/fPo
FlvBAMrp9gXxFFUBp44I94orngUFY/Z06w6PoP9sBvIE+NN1CHY+NyrTkvEwVbc827eWzjQzpktz
CNCGJRzHtJ1+BmCZiY/v2quxTvdVdBb+1i2H/bxxVazJA4gJKIvX42Dcq+6uG+i/5tmKEYOdiyDQ
5sRPfLloLK303S0lg0XnU0xh9mT5Q3UabHdhMT5SqXuRhEozuia2Cayg1mG3sI9mH934amHMsWCi
UQ0t/aL7Hst2UK7jtM6GeCnpLRgXATPnXM78RdMR5IpaZoaY1bPw1DqVXXbR1XgrRb2zhQERynmt
Nb/g4GtQfTsYT6Y5zbDLbNJJtO6QUpyXXkPoI0nPLZZzOTrbrgLCEKtgVcJcTMf0g40F+Nt0I5Ls
xAB/C8L30NUEI0p0Ai1M0pjPtzZh/NXT8B0m/ncbdYqhyxzoqmpvU82HmZf0sMMZZqcgB7A3pU0E
lW7Y63rDoJxrljwefdtRJZuS1phy3tWDk5n5G2YGFMtAfmsf6ktqzddlvYjzdjfIiSE2JALhk1Mp
vA5VJG4KPDE5nXiKEXNpu3ApQbl5WBTm/x/+yfEtYZxLyPPSwfsXNFS6/OEqtjY6e+AaKQp+TqLL
QDakaLDwueZADFwjxRjgs34xbRvZUv1cVDXKNBLyEEzmLGo7zogQtUTUfen0ei2ZhJrAS0o0dVr8
BC3fAPDWwQCqN5YnMwT50sPnj/CN+SMJHj0LSyZAqsZwAcUcmfxk+YsWjd+sk/IJcxRXwrF5EL1V
7XCijzohg9FbL8hwi85tham+vZnkFGJvtQt2Rc1rX+nXcdAvMiVjFa6cViMyTIK1W6iblaG/rMkQ
2DHdE2fXBBM3FqdpKA56JR2EUCMPvkdvNqsMmnh4J07WXOutLkA/Wy+xj7GgkWcj5N9DSe+n40nC
IXSQ8RkkobFXXXSM7/3W29Yi3xoVOgVtXxuX0OHApb0L9fLqKxavZH+EJ4vNOtdv7Kwc74+EeGDw
cKrfx2n6DcJ4iX6AtwY6hM9Anv3yRpVYZjtCOIcq3Se6sxYppgHPsGwa40udPyvlWeyEht28nG7T
8MlnmaNbE2EAwAzTr5g64R6XHl9We0tot2oHTpzTXhvVsTyvseWCbXGiwOY2U8SeE8pZvnlp+qbp
1yYeASjkSCjX0voJrXtD2mS8VfIV/4xYmo64DSRfMRqSF9FY2w6Lq5PDMzbJHIv0esOC41CggHa9
SxKr5ZzAE1jPwtx1Dk5vNmFNmLLQ/y1g7ToU38mskXLY4FZzcYNyBEnVgAK36O5NZjm0EBhOU+KC
GIw1KHVyhNPsQlcVlT3lIt6+mlXMtGCfvWoyuR1ai/FsvI0nxnc9fR5WzIgv2YpupHrhzjzj110l
Ljou7KF8GpiEIJ54zd6CKuofW5YuRDWF6qVJPguzX0ZDhnP/WsK8Cgj5rVN7Q2DERQYoLcGJ70JM
WKY3+zITKAYXowbTR2nhV5yaEpzfCBMg+R5rZgltcwwhCdn0LQgEl0wdZ6vLROlT+3uZOQsjoknE
V5hhTVcFKGlgxrQKESwek5tLUxoGhVNnfgXjk+aei8K8An4DJnkvEUGa+aEJX2WJrmCfiiOUGlfU
S4v1M9xcA8xOkE9c5947Vg/8Azut3U2SdqLfmOXGoS/lt6KJ3Dbxxu8YTBUg0c6zlKDXj7Z+NO3s
KSreExCPgffSs8HTJ+NUonxikXouuE+8VGfXwcMTRcfp/6BiZ+kP0+cQpxjqCf/aOnn9ncz2xuC9
9q46KYIjCIN6oxV36sE4wP7Beg0dQOR8ZwkWKgQHP8n4ACeJxunMLKOzzjGGA52CM+QkDtjQC3zj
nuvi6Xst7An4ob0uA3oFuuaevXUWkLSaJZv5Ka0jAuYct7n7KmHcxy8sBplN25xmOKIBJe/qiKsr
8h8FmE0NdBocc/UtQSMtJLk8ZGmYbC0N/2vIaa0QGZn5I41vEgV95a6Lwlj0XG+F/Ij8j7b482mv
Umbx2FcqWC81xY3pfOvVSeVPIwtCUkEH788jCg5fovGcqu9B/6j0k4xhed7YJiyi+ike3wWXOcFp
LX2tC6NNj54dxIl8bHNdjdfJgTTXWdGy5qqt2KMLN8T5iD0wlpxmPbXMtZjdhN2BXS8EsV2GSFLA
oOvdR1TDkyoxcBdrExyl+R7CdyaWKjGjZcPez23o5If3LsSqmV5U+RuDAycwhTJkH/Rnv9oHJSyp
a9I8O9mWhgJl8FlH2Qu6py1fXKJK5XTpcInFhHzKLAA+gD3EBqUGxC3DeXRO1CHyri0VK6jFpcfS
x+ZaNwTu2OjFGv3tBJSpTnmF4Opyvac6/iGGRQg8BEFYMCrazgYIx7OYPlXKXHGPEk4TLNw83Tio
Yt3wTXE1D+UtnQ6cMVbh8S1ivCGsOtBA9rmPiSzHNrr7CUFEs7PTOIbpEfvHopquilOnhFfgp9+t
jTkzcQleg0w8XvLmyJkLUsqb+bxMVtDJUAJZO6wKkfzUGBi19JzR/EW7l9C+GbaxqDysWNq98tdN
84f47yDKm0dYchfaqzggbtF+jgcuTHJvDR0p6hK9qeHccFayTr+DR0OL2mwKSCLGUTEXkwBteEU1
5oy/DSm+5Tg7aCh/QwBj3viocBFnbxYfT5F+dG76ZvTVBo7WJkVkog3jMlPEY+fkatSv+JrPBkYE
mvR1AEl5SNv3iBlh5ypQhf1eNRuamw02xAldZIx5aejvIjvkBQ/S3eOpHCFpmh8MagE6w7lpbjK5
1vxoMyvfDOKKUGJRcpEaAZMyCve85Hozj6rFufilUBiH4WPgxR15hxB3WqQB1AxM2+yj6D7NzlmP
aXMwo3RTI8ZlIk46hMYINTw79VvNgLePPlknLXCRVdV7hU+BDdfC44cL2YjUQRK2tTPsmtbBbMod
n2SkKl6S1tvP9rCB9TMu2WWY/vU4tSvjavHad+gd9TfdPresq7ocuc1IzhxlvrbXmKwNOifLxI7Z
vIqeDOOaRV8vGTN32bWpfCKn1bBIhToXg72WI4NyQLKyk+uYusoE59+MLif2W2TKm+g08uAh1iDy
deZnOrroHrvwgz08T8lFn7FWyVFpZz8/ad55sD8r2940PF6tE0PDfE45eGHFjdH32Ildah1i6+In
tO+HhrOBGI2lVfyW2cy/4WeDmCL4UdVbmh6E/4yfjLiwfoAJLE61u2vt2/wCJ086Y3SHg7w891x3
DvPkof/R9e+QFsDFSCPxysTeeoB6NIUHEuayKtkM9W5K4XKx+mI7reUvMdpO2qJVzVYjKAlfkpiN
cxPXGTlxsMCq6mHUH2p6170jqi00H5gEr8xecZZyLcB1B4hHmGREvrusv2xmXy3udQJ8WeiyQg4+
E/Xspp+p/WQmBgcEWFG03Qkjc8RdVOqtNiIEOPTcVazT9lbyWxKFrfcI9Vv/nFU/CaVUUV3DliT7
AwSEXUYjjLRhKbNxbTRPqfMLi87wITDwyjELDq5DD1jpZDcfOsZ6kexqeQMptOj8XWY+63DjjVvM
SIN39xDxuI0w9DM8xeE1mHeDNnPCV8/9GrNfa9rCLdHpfDgKDiGF4kxlSlv2yeLSzEqI9HNAWjYP
TxoQaIlHWlqqPnPlf6eMnbJ+Xi9uGKHBjPV2UawD5NIWRv+qN4S+RW/jeBwQTYyvIbl2aUcTx4I9
T5Ze/REwetTHgJCJ+wBkbtB4/Zy/kYFHKr/hUlBDzoujPYkBlwpSwjSdw4jU+a0Zn/z+NYvuuX3p
5T5C6F0z72gvJD5afNshZVDUE2220wCTu0+iZEaDrBQsELMp/nq0x6egQJ26qWPawUptUm1YF901
nLMWwHTXOal2qD7NQ16v+/pdgQmILbmymGWqnOCH9C3U1QwgXhY8MAGsAGM8xmLLnA29P+7NjNMA
HXQTHKqUuPqTrj8Z6HLmbRfU85sOQ6zYKCSx1d4W58jad4DN5ZMubkywWHl9GxGDAA6QgJq7u0km
QdhMDbRi3V/p3gsuAftk2c0+o9NJqk+dAUNvB5sCgnE3CxuxoJVFs7Cti2yfPENb1ISc6e82aney
5drwNmB27m4G/VuNhCVt9q75Kz00Cwmr+Bu/Voy7zP4Oe9lN+K1waOyVNTxy+0k35HqSbEbXGkts
tS4R1hNSy+HWGq+TA7IiXNota+YJ+N4PMn/LexH1w4RAgoMdQF4FmTSmHMY+aE14KDYV0XmNDfsd
OTmcppNmXWy1A649v0uOd6+g0SNbsfsfREJo0zHKLTxyRyHFpsm1Zfbl8ka8lSULp+nhVjePjivu
f0z9nNqcD/W41aytm6F5CnvMmNuIHiFR4D+jf23KjC6g6URxY2TVzibaZHZs+j/Ki8AizaJO/ZZa
YAL+X3WK8FFrW1av61g7uNgAuv2YvfAVMsWP6aDy1ZBjZJktrtlWwxzbTr81OQ6N9VozdEfcP9V8
m0wA5aUwb2VHMXUxJm4d4+KiLSmMe9tRq2gvTFFwYOMoRgqk8jVajmXSXKMJlQLUFomstgAm8Grq
wdmu4CgQmDy56pdZFM9NyrfU6889WhOa7X9WtNfItssVlp7D2MEAqHTCxeGWBN1lPiQq3eXTkT+y
O/bhU6glENrGYjVNMwkEipU0je94cJ4kWU/l9JoNSMNKFq9xdZ8dqKU5ZktrDtr+8J1nEDhoopl+
ICPNmjzZFHpyK5vueQxeevhgWO10xaSnvKftP6Sop46Msek3MW4KqcSsFugjY6M3N9U/tek/jyi1
AQAWnJA63vujtozbQ0Ttm+qHRr35tByYm4z/syEQEEC4Ko1VxUnvUOd4rNMxHvebtAmv7khCw1BC
eYSLWuGuECnAXUCXe+SNBd7q4txxt5FmvmLsTWZvgjLbOoJz56WZRL4zSX9JpuJRDASRGOd8RCZT
neKxOTRsR81jkjaovCVcTuxoAi15dunVtnN2LHeBG0rBvL8HaNZ0ND/UAtBRKSlGamHUSjPe66Of
ntuS2bdTk/E4YWsJahr80YRzwHScA4cegD9AixLi3rDTRSrZ1FF4aqtfJ/yy2EhSy4ls0WuAOJq2
Wgsuo7VTliDVIaKM7LMZZHmMuHNPkHf522c0BR1FCHAJVswxkIew6/8ZBi/nJYB4rmnvwniaIAO3
AMQHolrJhL745sZFeUc7oviQR/us0+xgojokCfxH2W6rhoqIakNT7NayrRTXmsJfEUfbO6saUx55
DnBixiY8ATfeqorIVTIqxvQlaMODXfobvTefFEY3j1xoottMjuFRs84FSuN0eNP6fpODtVOeBFqW
LhCYAaMkQMtjwtADA7bg7NIHFHBVm5U9NgRdlLuop119NatmNVL34SFlPfjemrcBLhCFZBPRQ5PT
4uOR4zQOXFp9Lj0NqotgtzDovJKInvL0DVvd2rbvznQIOPYzfMMCXWpHBhq2AGBHTNcUDNXU30/q
J5znuig3JQtCPX247PMGOIomA/eUxGlTM8Bc9YgsIOAAb0KtxpkEZp+vZhjvjpktmbxsM4BU2Xj2
IQ8kolp39gmi6MpCPzhPZAN8a7iDJCOhOUBu/skrA9UatmhX8KV+WeJmyzcvB1QUjsfQ+0Oxzn2d
LLuEi5UTiScFtQGFhPeRJQ4O0W1bEzVkcJcY7JTIRUiCAEDEduR2cpgg19Nvoffn1P1xojOggkns
2hj3LKYSzkKHPB9Emz7zTDUhCpPX0T61utzF2WUyXxOCNryDNF99EAWi/QbCsVfJ+/yG5uVnrLhz
gY9rZCD18UfgtuvcZqZRLJOKHip6pKh0xECsNBcway16F7/4MrhIBMYqESCvx3hQIA/R0myB7he7
7AOZmgdDoGmJUb5X/FxjfatjG9V5zWK4dlr646TP3liTdfPhMVdODTzSTr9J8G121Z/m8IzThJVM
kbL+MZT31vmWCVwbS1CF7pPst23UXuO2aCkd2iqHagfZgWRw56Sb/V4ORJ1BG9QkCXzKWtEbZc5v
BaAvY0futNFnywAqyR44LZgzIdkqnvnvrzXeeBvHeEQzzKOILXep42t3KTldSKj1+Oz0THeK57lT
j/EsxczFPLKhushC7jNgc+OG9flkk7fJeIwoJuvoDyH8Lgheda3f5hOjQJgVeKEOeTMu3XSvZqtE
8202/Vpy1yobAvukcc+iEkZcDJ6h1x5d+p7gbU6SFI7YTaAMEpO2QNKyzHktNQbIWMkXTqGzcEcW
N1wn/rYkUGYejFGNKtB0QfIea/mBDSEpZuGG8b1pAvJ8NdqWIf1NgBdxfm0TWlAUouqFzTwW66yZ
iW/aUeKQxahSIr31QWsmNIiTK/FXjxsvSLBMGHCEbx4oCOZOMKNF/8qCtcuAB/GPCsHOhkOIUSej
qBdNu5odn3Kusebc1DQ++CMlKQT96LE7oLefqZGooehl/QLmwR8xZSsUkaxb4BZiiSEJlTEalF2E
IJ3x6HUDETQqRrIOzHYh/SMpxIZggRU8tcGZ1XPgftfjucFAL0yiExiR14QPTq+B1Pkof8jdIKnj
mOvaJ8JQEIXPsqtYcTo0gzuHc5Tkg/mqR2P4qJCvYEti849gxX2e98N+Ua/cxET4fewlNPuI2Z/1
rJv1xs923iy3nR2OyILQqtlM2YSTrFpSgFvnCm55YTJpyxyF2RsB4lCjyayA1pN30GvLzH6fBshx
AHqJokIQBjRqV5R3M4fGfjFKblMO2Mo9d8EbOt2p0J/83lyM1cnFkxGjMSDPcmlY1IodL0Rf4+AA
iRC+GGgK6spckY9gly9+8+ba/3AxLUyo0u2AjTYtYWz767SqCM/9xtuGbo8FyXQu6LoyAuGc7tRz
czuAJUmPyix7A8dza9DaFOoIUo9dg7uKmr95wakYfFEv9TisLBbeaJJWTfjT+AK9qdgE2vAkOZht
vXi3mKVmUb0zJfDSfvjJRH7vBmx5ntO/Gg7W4aBgTFj6aFfS4LNglkUoWbbT8vxXIWInuY3g+cLT
3gkpfytVukLyi2OQOMihJCDBzyw4qNUKeMNXj8wV1NUWVt42qZlKev9xdB7bjSNZEP0inAMgYbdF
7z0pcYNDUSK89/j6vujdzHRPlQyReBkv4sbwSIyAN7Bh0Z3bWLNaKsFc8kTLBWwHjmmc9evStQmH
W+coMU6cwGsuNEsjUsJJV0U/QgB/lEa9w/nzB+nZp4LSgti+JnCw6piSbbtnJk+0eYQ7LgYiixZJ
7LEcZeAyIJHCPAeljP0geqnL++CqxCeameHQm+5ZVjU+bhuP7xFgAcGWZVDsvLFZul+V+TGqDYxm
G5n3QiXoAV9CsJv67XeJIa0N/vTawyN70OIH3Xm6dNDN54B+Gf3qGSh+XOFq/gzjI4wBsNM27sUH
ajwnB2lYh/VhG84EzFRfzWf98PIkEut4TUyAznZ3GNe4dX3WcCCaHGZkgpZcj/ryLHNMB4sAWYCx
fGL25yGkQMGa96LmCBtbQlki9vssOwACBS6zktJNkk/TXGYAfbvJyyl/XL5Xfc8m3CIYqPwa/s7i
s5nlgpjeR82/DDAFWUzJpHyAK1uNl91qWoER6LuVbx+UCsLM0zWriQmbPqVWwqjiCTDZpkeKPtBv
7jKJkDFWi6XPTYbBTgdrYRcenjOC61yiBWEzbqBjvZNK2RZAT1A+2dwetMVAYSPmKqk5ltm363wc
HbBRXrIygpKJzYYfuq/RUOJcraabdOzQuB0olOdZzkVlX1XCNwu6i1FBRR7ffKG2NPEKeA6IbtCo
WAUpc9i53oDHf9vkp4iRv0feaKjF0teKAs+QNdtg3/J0Df+UnxUr/QzXbj6cTPWjZLSWji6BvZef
SDvOXKxGEaNZKd+oqQ9VOL/zABNrVmGDBPOuxgsN+0MF1AderVY+SrQvK2oXkruulZOk0KBzdoJD
zsYiBA1h/bMEL9zQnGq462jSsCRCatFTEA9AT5WpE9NNtpU1xmGBvXkOiKrHIZIxdIz8bJ0qA5tl
f0CPH6+SKU3hVrpSiNQFeDIZF5PqjeT1r6PSqiHNmFEwQRiTntVC/GqMDmzKuqsVrEJ3XcFDDMON
Zi1S/8SEFVqbOjwV5IDC/KK6B2VUom2uoxBP6d/MxT3D6ZSoazHClHjlwMUeu7ewgGju3AlPYESQ
qteBscm7l1fBxlNDwk6jFxZbBj4tfV+xCAoWytjslp1S92HISE/VE2R3ZuxgKrvBUY2pLgdPhcCw
MZoVIdOJIJKOGdlvjiDw/zVjhaTzZNrwrYXCRVyJKoodUwircMm7I9UbYVJPVUidCZkCU0cfYQMo
a6Tp2SAMQ4u/AmAk/utakqYhLadJR6JHNqc0maXiYnAZFTIIFEtZAFb13b9Sl1esB/CH3DDfA+Bw
tw25W8PbE6qcOI2FAcyHl7scTRi1T80fckuotjwn3/Hwk9FnYuMUbCjMy/NTl3+PYT5BR++pUXm7
4/Yu2AcH/Fgi6QqAujJWXBjYMOVjR7f/IhemSouEsrw25kIycML0zUO1AVs9FPMb57SuMNj9tvah
4L8EJNnwMTSQWiOvpQzoHXWQp+2NghKldO9G+mCE60mhN2wMLSwHAQRkibGxd6NF4LEgHiMvvzEF
SW1vz3P+WGZcQfK3kGa2HlPXcnMRAipY7RC7OZFPlBdO4upEeH8hpWhqNrRPbnCmv/B0imAzxuQA
LOWAoVUQ5AN64RySmCKSRJkWZbJJGPmNbmoUXx7jeWczZFvQQr5hdcspvGFyA7L+KUGkZ6xBSCDS
XScmbXOjb2oqg3HLwMH1G9KLOELH5lJ7+DY83Hr8EOLwU3XHujramti43ClT9RmFuxhWSbmMmx/J
X2nS3taeHoz/hr7mvWveZHYgcAWmtcWltMmnKuDYaFE076DajVGLDuKP4oCycGcZBNOeXgGXjbWZ
QuXa9iYWuOiYZQsX/k/FHCY1vwGVlQEDqZYurG6jqPj/jI3guxXI6JL8gos0iva2+e6Key32TXny
8OZH7NMoOh7T2qFFTEXjDyJJqmEuNnkvF5NY+bbMVzbaK2o6slY46jIDC3x37ONN6S9DFDzb1LFU
d/zd9cTCToCJGY9KhHUeWJnlbkzEiczCme4uBg7oMeWCCtf5Ny4GM+Hw15b1wqTLLu/z8cLVaL9q
/5KAhkvOJ8eSwXekiUVpzAhETgfimDr+PrNhW/o7UGvVfSSp/Vfh7JQRESkyt8tDyONjRdOwfPTp
xwNNXUEYW+gUBuU633Y8mpNbBPGNzgcnIOWOyYUJOCY8DK0gLz984VOZHSytwv8Sd6Uyyes5qa0I
RAIjr8AYXZUMmOFZ0xmTu1VoIp1+gWRQJHem2utM+a24DeCasJNv0zs2Mah4AArOK6m/XZ0QlvlV
j11Bv5UoF5HLej7d4ncDwT61qIWwB7YlNrTpPp6Pg67gSa4xLKrRo+g+0ej9RoSNFEgGLh989SCg
WMqsKgW5FQ95DPQqiQFCerx1ci4QRq6ykuNKriGbv0I8nEnG/7BL3XWZXjCLjW3P5FmQwrCae4cx
eaDa8M7QiMddjKdMSW9MtJ7wEJuBAIGxG5Uv1cbAywBkUbCZX3r120ZZrTm5C28bBu+Ma6EF6Qt8
+szLedoEIWoNbIoDcjL8yeD22Aarc+7b7qw19nJ/iRAeKOtG6DiE3WiQYxLc6P3bl6jSuvs86wGm
QntAo7uMsYAm1ea53k1SDjozeocsE3kNWRltpc6NiZhyGIQwdd2q33571vnSatY0RCdsbS8jz/nk
Fw3/W2HXDX2ax4lPiQlAnvu1al/D6l54Zz9kdZSh/q88/eYzx1U2wjFLEHhcVbORKYxK2NVJ3Xkg
VFsu/eQ1Rv40Wwbdi6GI8dPKcpCsaANYOVyecju7e8Mbx8hJFTSS2DwASFyRv4dh62j8/UicSTpN
xAfcs4tUEWXoweg4Gi2e/cFyThZ8wwiXisP6XvAjcbIzxsv/0T0JwG1ej1FCsYrn0eCsTdQg45qA
tBg1eJZ0JvgLlXBc9z4yrqWEWsUhZOBDq1aVJSSLSV6/Tfo4ZDk9FxJhPbjSLYesbOewstCKoy57
NNKVflPG26E9AobbKbwCtUpg2ejnrtnjSA2/eTXSp0dQRGvm0OzIWWhcwmagQiB0fkOX3UGymUbp
C7ty6+5iPrRDenJVBknaUMZ3R9udQ4Smor1WaoI2yvIZI5pqPRO87IptzAruq71WzY3yp2muEcYV
zUcvB+GdESHGc0Lnrir+UvS+QLpYrbaSTQaIaFY0WyPHGSLxkWNocZpjrsWURJJj5cUqw5VBzQEt
iBIDJ5y3KA5VHHw4ZHPE8mFVc0Y7aTsPGmtC53YkwToywLm2z5x150hNdmqVz+pzgMKpr0mnBc3L
Kt1Ja78pFFC9jT0Ya19teD0RTaNdzb2JRvkXRDQZV5x07EstwshcTn3Fm1UpqwWHZYLgFnxVSFwJ
vq7BPMvtIlCYmkm2wNYjoKXbx6F+dNEw9YtjY/5AZGR9DbzN3EfauXfY53EX9rNH0nNfb17RwAkw
bCuTZd1ISKMu1dDeKZ7DKuCAOEd85sOMrID+o7Y6yj0stINaydNa+ejdr05eKpB/VOIamUkY5Cii
y9D+JZj2Q+PUkYSKiVAo7dXFJj3wa7CajRvdbZD7UEkL70h/7cLizdbdfHFjb74IzLtV/KlQdxXj
xAXCLc8xsdpG+Y088h41t8J3mP10xpfBSaepcxdzQZtQ1MyenoeIW6bJ74ub67+weSrOhrZObeBW
tUUgkFzQCbwQhbkRSFzhLOfEHq+jf0yTJNxIuYT0xGJO4PXsF8+ckvrRjtjFC7KcgmG/az8aNt/E
OqlSugch/C/AHA2yDeo7TuwgxzV3Al1KH2TZrPwQ0Ko8VVQx1dIXVSmIrxjoEuS8JbOC8B+Whyph
LlrrWCp/xYB4kmMCz7fOCNrBykdub5YN1z7kMzBLs1NXgZsYryuHlhPYYEFNhdCMFGmZbyR50XRk
Vbg9ELYoDV40TyX9JRbe1jOTT1eDplmw8424RDj0il8TXL+dYMlM7C/vTjldTHL8DL2b2TDpF2jR
8reTgObDXldRNyHvnITNRLztWnWiMY3GwyvCN19n9jyQvqs226kF2G5iFTlRuYhYoMYdw2NiaeU7
Eb3Q+eUOm+IMHHDImrTcezFNzmuXF1BQ8GdChdBPVTEs8piRoADZGtj8brt5iNRud4zs/j3OzwKQ
ixddJfvQ2RX/TnLz0QYqS8w0vCzxEB6zeNOJm2sb66TpZgpKj5sePTWZ1R7rceseyu6sUtiYAl6W
PDYGWjxLdEYZJBTNiVgFqktP/Wq1t19x+Jkq/9ScVRlaGBZvxQSLUFOOiGneKb4ILvxL2SZItjXx
y+iOT3ff1MEt7KNLC8CzSN4FLyRtrCXqio3pkb5U4YfJcJ6aYJYMuB1lXNnVIwwECjoZIcSJov1k
sNzoiaj5yAhO6Dx+Z9oZYm9axXMpFjxSp8GTpjgcF2qib8z2k5izQnr1aXgi8nUoZX/KR4wOHQKa
DhcDiJ4OiDqDUnnNpREWZHSBnNGaM3YJEBNWSodHdxigfizLQd26DcVsPmNV5/8ayPV9bC+dMvix
i4MU9PuqDU55ELyNGniSk85Dm/HpJHPFBFULEOafHy27Dlvms5VfyrCVAX5xSocGbVVY9yAOUVUM
x0M/w0OTk2IRhveqXANuFOqfyvNCOQWZSNLTXyFbOT28aTgtLZbU1HbRYMsr3993CRGF+EemeddN
9Y2M8lA5N4s2qLAWs1g+Dfq+8HoGxIpCyUPJaGgeZHLUNYhmlAcMvUL5Mcp1At9YxTWZ89YCuTdV
R1QbeCqF31uNsBcKfoI9jQ5PtWXpo8J7UZWZUNqJVf8VydrEzhCIsxIeY0xQqB0T3AIUZuJWhzyx
SxAMLeXq9muEPCOn9pdDjxcQOA8QgaAQCFnKLJYV93fMJ2nVQcfQ4+dPaqDXebqvoPJZ2YbZIqou
LUqwQC4to9VAiRZZNWMZuTijufezTZsqvNaK2IGadC+ruet3aLaM0M3axH0bmVeVK7QCqswzrDkO
IGAvEG3b7u5y4NvOQlcPbvnOecRtZvyqvQeU7jTy2ZSe7Cn+MRxAFvUYXmd9i4bFPU/7ix1MJAQD
nPQWGSvMZ5YJAJQ+QQ/TLgqbrN7pYuG6CFZJZJyv9N3I+Czx74ubwH2iIllbIocBg5W9JURCUiFv
LorGnqTF5P9XhjvyykQbfYpNMfSD6cGXGv/VsKERtLSRW9y9W0hsg/Mrj6pS9uf39D9p1zrx5pYC
v2OnCtRRzDfKn++RhkDnrTU6PrelJhEA4zpfXFycUV7x0yARBByn0F1wdkbMEHuFcu9s3gEPj/Nb
lVhcOrkdhxFCJRhOXgcWN2lZf5vVL/2Ssw4Zs42tid39pQbtuf21E7gjw6sTXnt/oaIqG04FWFva
du490dYuiB6megXBpzAb8DcQSKvVwPvcAcCQZspV4DGPOXZiVm8qhgWN0HXCDUipKTg+eD6BFmyM
qIR6imoQaHAoMGHxq5FoNTT1u4ODs8N0GDKgKErFJFnNOkqxnNBepLk9GWgAMbAw9t1BIwE71PE0
g/PaZiVZYo2S6Xpp4uphok2HS8ZKEaOHvpbtczCYfxYFYyGdHMj2Fnk/Hgklpsn2O0Z7qxNEUfPs
O9xSgfjEPHZaTNEf0q/8gvmh1Pkk8dtjEIdgx2hzdxr1VMvG1PV4dqz86NNwlTvlupP/lCab5AN3
yPjE9m8hD6dMIL56p4A0sU96M4v2eKUDs11q5LfVcZnEi0/i1a6p9kP4Ytbhq7F3sihQ6qwNdQ4e
g78nf0neWSHxat058vh65kofTkaLVYvE3o9j3qjmQ0FWry4LrG5gUAkoOvRWOt0mQ3AYkcijezki
wBVAJFBYhNLUBSYEDoCO2uqe4+AN+xu3OWbMjkUqg7FL548CN0LyfkofNwmMM5I86E6EgfUccQuP
Sv6Wc4nRAxyLfwxs0tybPss28D5nloWWGBnrJvKnzGkwx04FKpse/MjR1XX2fXcOxKEo4TVmU714
RdbFR9UaFyCSBpiDfiWI2zhNeEmhwPTZX28/VGQ/nMMryh7HcyrgJRfx3vP5MnXeS4b3l6bvcagx
klcdrxTpNR4xQ/AA6WmwxeyCqwhZnEnHmD8JvxeqJuuGm+SwQuPfVAfiVF0xE1g0VJ2LRXhIui9F
BW3yncq3OvjN2WXwEslqHOvEMz36jmVWDrL7EfY6lOOtrl4aVmOdeIiYJelwRCAEYf3VGbuYCkql
61Bwm7mmFrNgcPjwznxnqQyXRn3gE0aE405IFq5ZYPP751uPBLsdgPKpYbzS9uMy8A+BDmyVRVV1
LSjd9PRrFad7O4Lfq6GxEYbt8rWk0ptOgEPMFWJNIa0799K/YIu16HyhZ9P1efFTAmgF195FzQK9
1EGhlBBOPgpXKislBM1ipYl/ARuwNz9GuIQb7odJTHo1RVlCjQx95eJL7j2m11Tn8OvCn8KkSEB5
BOYGS9h0cC+F26NWpDPKZXmb4+6IGD6UhTbOwe2ix3DdeptWpkhy0zs4GPF8xx7xdbBhKB8Ugvly
tej9L0X+0Trq5dxfVcfGQMmi1U1De24O26S55CYZDz4c5sPsj6H81ab7Gi6MSR7OyFeOS1tESvXm
vsY9E8cXnkSbY32IX+7wtDH/iFXeoZedPW+eqmutmP2feVhQwSCVbC4gg4T6jxcenIpKk5ytfY9Z
17vn3SrOTo38tnsYJOLfgJrYJPck9k9+xtMW/RRaR8rppxsirp4J6x18s71AVWS4Mn+K/O1yRIdo
LGrDbTPhfr2w+y824SrhdTf/k83DGHajcSdu57EL7JMV88lsL6JhedzFM0fJFzL+cUVfUHRcGzQo
nMdns6Tx7ip7d7/8JRndVLfMWASshBXpPhjUrXBPyLHZXjpy6Xm2EIgGRnFxAnChgO8JGo7rEu0b
0g6HBakrJhtJ+wv41+RiVWabqnlH+o0UCw/DRsZEJvaUiTQhvxtpq7dM6xgoalZYeUhXToiIhH2D
YkuPw3Z4Fmja2rDn1E+kfTWSsTEGaNox55nMItjfdLhsU2eHoKPT4RfDO2tFPi0MLO804w7toyMf
14VPo+G1+qqIJiXYfxtOAcU6cZ0oa5mQDOU/2AubeFV23zhVbGXXM6O6GSmBCPryd2uu8KmmKZxR
Lu4x78UcGd1Mn3F99vkemO0xZTowjQobbVs6yBEsahL7cMwmGWg3ehodIkYDCiU/iVTCZwdWzuxZ
7DSc0MlORr90n4b0zvJvDT+pMX7KvWGp5Ac0dRAPW8tbD/qmKXa2Ne7HyRG0m675ThCk9UehkTaJ
dmlxd/VHhfM7M55euterVZEuUuujSGzcqPqCWwDSkhnR5bXLbY65y7I+AevnNFyxCBpYLBHa94dX
D39EZdsbuHuFXXFJbLWPj0GAy3HT1UfVPUfGIeLu2sm3Rh0w4XLmawz2+a1MD4N3pdGZPgHXWdYU
yBcnz98Ie2Ni9mH1rYAwMOxw4hJJ6NSbxl5G5zctlWPMyITwyKUnftTJj0Lm0CuSqSUetkefgI27
/hQFiI+lvgxFsqy5pdvDto/JD6bprmiGz0jkr5iREAKr4Kl4wyrwF+DrZjGRA8ZQDeXJLS9leVKK
q8D0Bjupse+dQHtEWknKHSbBWcjoAC7oXzLCFYKKMQJ4PehpdG1XW9ZUyYQBMLcRDHtPSaumj9hY
QFL9Z4dvUz/7SMbB8Fdgn46uWfuIpHoRdtsIfEDLiS1gddTVRq1eiXERHPgOWTgfLskxHW5yeYwp
aqbxPEt/RbIKgQby8WwZ2WsUYYFVLCb7TVCRPZ9DMNyRrxnr1Bo6fcqQXGjLosKrc08VznXqVTLW
D1VDk/XK4cNPQ7vs5dTW2EjDXCXJ8iFa5z5veIV3mfRjkcOhv0zN9a8mtg695m7l5CQVBIsPYCf9
9DDevDCj1z65JJQeN7lLbDo165FGGa0iRNWxkGX5w0EjjY1lmqIMoYVwJx2SVYVe6fjXmjY1d3il
9cHtfYK5s9ZfB3F7kNFefZpGCjOiiUIsNL5lB8HPwBoTvlrs8I1BBaOyAGQ1GTsiI1ajkf0jsZQA
3tJgYhP43lOV2peOGhjzociPgmtkJC59y+pN2RlNR6M58dXyoJXy1jGGaQPEfFyZmu0ebluPHdNk
aVY2t6ZIL0H+U6diQTpxUigkLQcW3Sy7JHgeZo78ixcp5lCXdy1YHOOKKdGO10oDfU9CSuZ8yCWV
mrKeqcf5o5fk3wjlq5B9O4y/yMOS/XKRTcxS4snjnxYElqZ2KGgjnOXpNoLRVUXSP7vE6MgSw8ev
XiRzX7n5/a4lIDd6D0b/XWfyNNtoYTiItLMgpdDsawf8GcZthwqBEM1oHXk1uf6P3EubED84RHV2
PpJ+SJR1IwoqO3ib8+XF/talOlfViVqwPTVK2JfqOBDSdSn/k8haWdgVMcUi2CcrP9UWKltBLHWT
oozmdklbdZ/BQ8CIV6KhGhge4fOYNCkHe6mHWqCz77SkuUUmJAy24/Qg9fCPHFpUvVpi/05ss2lW
GN2oVeIS0WNCOjXcqnU0lfSSRNxQeQuMRDjHxSNaOMt+kNYKUBmCWpbxAlQ9w6fJwC0Fd6v5qoe9
MC5on7L3CM11bK3i4S0bb0pwdG7FFcEOn33DGJ+MeMopZAxhWyt8dlOm/YAPgJqhiTokxu/+2H04
bhLcYg0I+lqFdye/+di/nHZvKyddpkpGTPSknmRwZWsJNCLmSgvyAV51S/TzlB8elw0+5IFm09+O
lCFMdhCszfBCCP1g6F+i+xXeU6p73GMe5oBbkyNeNP+4V/D7fNpVOcNkiO/SWpAIgYbP5i+aZ+Zb
JX3is5WAhcR1Cy4bbDMZZYttivll4AYOvS8Vfl6EZhIwo7Zkg7riaRTZ1AWbrFFPGUAToIWpHtte
CRYwNOXtqeF9oVBCm8vrutw39sIyu6vLxdDQFAZkm8mjmUC/yZubXX8l/tauy6mZ7Qq/+TdwGQ7t
CYdbqjOT22cANwHfmtN6SMELWNyE9Cdwdud2/1KY3WjMHAo+ebx5Ul6UXkDxMUCA1KG8ZswTpRRa
o/Hwpk2KpTQ+j8PDNg8OO4r8HjpXQ97Tbv9vyI9JcM3KH805xEwnMZIv0/Xg4l2lPFjGaGbPI1z4
Mu+a3gNqsYewiqEVPEg678iyiwstr0DuElhqor7pMkt6Xg7k9+qG6DTfcgXJSalWI15Rx9gbPRoi
qSTYvPQYKheFF45S3kP/ZoDjIvqJvvGKEROifJ9bGEe4cBnVtRy+9PY6lgyU4UFgOouxygnULg2B
lv3TXji/Y4UZbQWWcgrIspNdcOYJ+yEbpW8gf2JF8xrlYyCfRdPUhEDmP1nSORhYXvMJk9KbwF88
KiKBclfLB8YLSQUZwQgZbVNpQ7varEWsabJNGC8igBfMepbF1iua5wEEV3c6RO8qPeXNkUsebQVw
bKhD+wrw4Cg+hz3kDCTKcSOXsxPkE+1Ef3GIV0J+ZDHD86znlR+lX6W5cmXGBKI02uiSY0GVIYJ9
knxB9jYs2JSwI61WUXbP+k3s8HaTZuZwDsciQx7JuvJnAs+Xuh60pSACn2oj/OFm0CVh0h7CB0c2
j62CfZmSegyztBXFABUCbsFd96vGjzKAsjLvnbM77HyNgA0NlLgX/ORhFIy14xnLWt9UWL92mwBS
m6VvM3RcJTzX2GvBxJMg4+zi1LNAXHBp5Q4YWdhqByZJQBrInmJ4xKwlm6ac6/U+yo1/HWbVVEI+
e2Ap+ye4ebICJQ2R5KdM+bGai45Z0/0Lraks/5FTGNUlK3mlzjpmjDJwRZS7Hio3lPGQkzoO0YNR
5LeZIH/pIRhRUcnEE+KSlDAjtjxgYXfybGyGHQnthy5udJvY+XermTO5w0FBPLZCsupwrHj1nHrw
FnRYpY2cS2QE5UokPxzRp6MAcG3zZYooZ25TwoFmNnHbY8LwllaXCEbJwMwYxF9WjTiTcaIazyx/
p3D+zSrg79QvfowDgd9lIFECkkwrxqXau0rFHV2vDfDO+g/kevbIeCHgxngzU90iJiPB++kzq1RO
T6qUuTAb1blPr4EBNP8rzb/qAI9PUHOBruZR/AqSez3c9NEWUPI7c9HfHyPNqHCwobFu1tRukpSX
QKUZYZuilbnmE1SrYxxFBTwXOZJIOjLOuKo5qYRiaGvlCaEJ1eDVeRccwVHwG3jU7SFs8lPx8LKZ
DkEH+geJqmhSMvfaD2IxznG2VWR7gk9bbwd1b6DN1NHT4v+Ru0cp3pe8HvphSSWpba7IWPqo/FG0
BeRWor/0w0InTmm9ZN6/Pcenx4UbDDK5o9GB6zarqP1IymfQvqyeM/fDZdamPdG8dQUTT0+2FDu0
579QJPljsYZwHYLkvGzth2zsCveX6vfIvkXdinIgBhwuV4hAX5426ZsVSFQ8WUm1GGS0DHfl8isr
L274pOPBku/usKgd1BtIrslCzxYFYJyyFcucum3nomEmLcSyblM6ZrsJ+3PO049p0t5EehUgaxps
2pAbF+V7xFtMFL1cveqcPrRpJCSDWEd0xc4KuknA+65SmrUed2CIT4p/VnnnxMADQNnYGB7Sp6ne
qo6iohq/LLs2ZbSvphij1Wszmjbo3JmQHcHDrUO5CPWXFzxIOA3yqcG3wlRiCyp/N7K/6VvuY8G+
xTDRNbcW7R5kxyRAjoctXUssQv2Dxn2gCecaWuHwreMQc2aeufCrA7AhMmbUhE0V3BkFnw5+yYM3
l8RJVTgEi2Nh+jN7eLv+weVj3MV/1ALSm43nwSThDOyZggHAxgOp4CbaKcFwtE3oEnrOkek0e6nm
pY6OBjiHdoC1G45iQ1RctSxZ+yHvAxQaN+R7jeqJ5h6yTJ8wRmI9nQahNjHc357ZCARdUWArBbVE
JRim7Er789R9JhMIL9R5Zv/G8npExbLdCZOdIQ6df0go0uGGbnnhYlwU6cD1Yk+fGPKU6lLAR6SA
yNEZoDS/EpnYF79KaM969qilw//Hd2PjHmeZabGrDoBK6SEZkp5fZnaHAfFykWfLwpkWAc4lHQ2A
/JraZGejdlCgsqlUbWNvZ4pLwpNtfkvSr2v+1r0JUIOuIQ7pmqU5YomxkowLKitt3SbS4Ceggye9
WhWK7yVtdqW+S5y9UVqIduc+eLm45/0IJGrwr04/KpdQ8L5cRj16+iAfPgvrU9UUk7m8ybzoYFkW
wTayM0hMljOwAgJ092XggzZfEs10nBVFfbB0cktxyq1gbTHS8wk1iaU6v/AMSaCuvWpWwgJTXVxM
nEEQRnBR7GSCSHWBnru3qleUYS/GP6cMe9MZn6pjZdUUtKL4rPxyZYGEaXtYHRW9q7uEMEXff5m4
KlTvUrMHMoEEWy837PgluyzkGZO9j41mo6dThXSKMIdlhrtHaea2vxAhseK3gzJopxgV7/yYGmPZ
+6jK7tHlYpFk14CSwpjYTbEPx7B+9h10AAeRlqS9G1ZbS3s2A20KIcsNwCc4VgQ+3J6XiTa3Kf70
F5U1z2jWEystWrHeZ1XURc+sL3Gh/jA1xDwBGqsWN3YnmbIfMYoJ0Qy79yZhu5TTX7/btQBtsdXQ
0YQH31e3AXpQzc2w7e9aDlPySqY441VGGpGWh4lv7PkAa+Y26B+WuNjau49mWkGH1qYf6k2kAb38
xsfWD/skAxuhnwjm/RPae9xz9U/JOwTVCuNKWo5r6F6gyBDzViHqQ34MJXdplU9AlkNDiRXrPOfD
/Uqzl2kdUDqAwwfXOij0Ze09yvI7hUgae/1Ccep/oXNWrHYXsP9Qta8sm8vdSjB+5OMHy3lp/tvi
mU3uRreWjJ802GvjBdl7psNGoAcG1Zudf68dMhV34nB2cEm42VvDmCqDmhvp9R6KvuECiW3eXfbI
yrWsbhr/rssVz8jb9q9Vdi2CqyXdi4bGNPwuMtqBVsI39ze5u5ZGuSH4EjpZoO8G8Amzu+QEoGDT
uZUbJ5cv+v/j7ohjSsfS54TrxnhGDuOq+iyUHwGqsFTxF3z3xpEimH+xA1FCBZyI115nXvKZD9SK
9/7YygKuFP96W9IMrG6KLOeI47WTzLWEFQ6SkTEAl3WUs+q6l9QBFYC7LVEoGVdQGatP2a3M8CmR
kreYya2Qe91Zc+5a+mdCyVYQcLo6w4pNz2zE49Ng41lFZFxcqsNcQvBDe4vUOTW1zAC+ZWFNB73b
XGs+EDw5sV9taubTXnmFLBLgsnZSsRTcN8SI65WeRgiWj1En3ivqTXbZY3BOjS8FZ9KMaTDz2/U/
Q3Ay/RtxAA73RtoF8UJNjxkPSVIuvORojxaaAkKhDKClIBy26r1dTqq/uUb1o/QOckq2op1UvqA2
6KzYwOVeiZqvbVJu5l5BgG7jjvLtB59DYzhZ/VwO332qTcqMmkSOV/TMUj5q6iOp9wb2QQdIgWw8
oIbtKo8CjI8JEbtiXe8hTnYyJn3RkZTjP2vOLFfBq0oQpBlCmk0ZHsPoWkQVqzJiaPSAq5gtKZi1
Zbqptzp14Fj5tfQWwtrBXQzTDUHPyw4VDhbqgia59nEdfy2Me4TSnLAAy/QthiWsmAEkEaRdNIrB
IkhhFiNd4pIScx02nQVnbamKvUtlks4SkpelVv1E5q+c7bzEv4sKp7C+gXHlSatBAv3cz7VwXmXJ
pHT9pctjWle/Gh9HGdyq1x8L9aBnIJWBQlNC988wljCdpQyDIhUuuvqy4g3hJ2ql6jT7lFo6HlHb
TI9vmYhumswDgTHciJCd1AyZi7FSSz6mKiZ28JdX91p/+mCBcuKNIYBSLsLRGBpEhA3/XzPcfZtS
MrHNPIZCfFop9Y3DiXwvYc6UFWw0MbgyZMAdO5+L4xAvNdhi/UDpmI+zy1D4PqFZYZXp3N84LZYN
T1eU0OmsrVQu02Eh88k054X0O3QrG2oYTS/ufySdx27kSBZFv4gAPRlbpfc+U9KGkEoSvXdBfv0c
9iymgRlMdUlJZsQz957L+LBRH3ioUbKsyPU00UwROHUokr2K0Ew2/3L8aj4r4tHdaPrN5cgq0xzE
8g88TdCNnC3ugCe8WOTNLmh61lCstlBnGZ7HbmLfcB2HKEapup2GnjueUaXb5kfQ7zLmn6ZxGnnP
iH/EiVKjWWE1EL5Po+TQDpaTUXvM3DM5Ua0NLZD+xSN3gCW54igbiTDABPcKP/ow7SiVpF4NZrAy
+vpfP+YHydbWtjrYfbzrpbfPQx07iLsbW3VhBJBmkpNB1CKVTqoz6e5elgqBg3+as8Rdk2SKbhRY
evbn23fFPcRp/2aLc9c2BNewm2dhOxBUZ1x7++zDe+7DYG76uxiLR6xfe73eJAGMjQtiDakG6yiE
m4IhSbmInua8eUwCcoRW7lPzvgt5jCO29UTninxDw5hrJw1/JQZMhebYe3oUE/i7fOMwVst8MJYD
TS3p6Uq9VfpF0KwBw3bwZVBAtHxnavGZatvMfLb2Mc+PkfvJODFljacgqCA42+OGncqYsGNn0qxE
+6AFqqHOG/2hnAyDFiNe2uAfci1WFpm8fX4IJ6LXU8aLyr2N7SKY8IE4tgJkBaLu5xbtCgjy1j3o
E/bERuaWbUEfCaC8Vny02qsTzqvie4z2trdrinZW9z1+zK3S3Vz/qA//kHWo8jO3P7Xyl7lRi2zO
+6jVdR/sh+ZcKCejXaflUykZ6oG2YDvtuTu0rg4XlBb+FPhp4mlpblO97rXsbqT5jrxVyQYvu5QK
S4OdrOc+FRgI3b45o59pSiqoWxO+jxFVpWqty+BD2ldmI/wqyBIt61+SXSJ6PAJ6e2Nlle+5Q0GD
XVLVwVBvIJHnJfUCzasHXKBk/aM/Q/PAEleMCz39QeWaOc+qXlsVlJD/m7sa+VSKu4/9VU2WmXkt
o2sgrol1jfr3IaFqlHcdq4OVxOj2z3VzzUBeWMua6pdu0K/5MuwKfvUIHBK+aIfUh/JEgLYgAWVa
JJcT956nYuoMlnlnlvRSumBHmy2C6qZKhQUAWNF0bvYulJxHGWKcp/G8pcmuUNedc2+4TEsU4CZz
nSy864gKVNQODo1Qpf1ItthCw+LAVMfcZQl9DiPD+DOQpyBD93YWfMagn9yBk1ph1YHMLP627W/X
eferdQkGp5b7moFdi+gWcZ77NHiGOnPkHM7FOBIfMhuHTTJw0zbfA8Fechh3TjkBEYGIokFcNeOn
Im1Cnn+H6hVQuNvszvQcwjHkVXKESmjZEWPvRT28u/pKUTdF+HKM75gZdoULoOMWiiaMeNwvPNxb
Xb9heaOiXx+BrLtvLIEK94rlZe6olJ4YYsy+mHvOJa9+Hft7QsirzdlquIIeFoAoTK/s4flTFukX
FSEsDBGH8TuvgEVHl2nLORzrel5x07Ksnxdg63LcK0xhpUDuvhuazZD8RurJYcFNcDYgFGUbOyRj
b6f1EYOdBsB1RLTodBDcFH0VdWsr+gTIjlgcZcW+H/cup7dDIZ5U21hbRuYTuOghyqyFAC1n4Gch
cY+NJQlJHJ0BdmVjquEQSTHgsDyx1ftl2O51OS4sslQ09iQ+AummihcYxRxzKUFHtbQKOpAOJTsa
/dHMfuMYNgVYH9t5gNCN2m9BGqyXtIsEJxpjuTiAYQFfFT1r2STzotvaKBJIdmI3McwN/2nGkn1+
Mpfxn2GtVJYDU7McwSWiIHBjbYs+d5OkSPQbwiMa+NyrqvmzraXpMRRqHFh+FJ0DSg+LgJsYW8tH
zggy1cM3u9hb2nuQ7Xh4/JVP230U/insXyqUpi55xMYtH2Hi/eRsw0PEi32N3kT/aKAEk9C2kNQu
6P5b1pOVd7HgHfFmT+lBtcOPhiEo6JwNsvTa/zOjTSOv9BkYeJyAksmEQH+bYrlLrD8tI2yTgZi1
x8wLB4Md8ws4pajnjcmqoTJg994qfo80efo4K6JxEalfikDdgmOvtFjYuXy5Mcm548Zj5jf08xK0
wmCuIqKzUtLIsD6seq+ejfyqU9xeZ1azHlmrRB3olleCmuJsG4f/6vazHokbnI+Fxw5lLUMqJ1+8
aebe0zN8EhfD+bJp+HrrXjMNjnyc6aimZfutyQEhJ9JKfatoVwHrdUQ+Uqt8T75qjYIneNnsdYJf
aa3zMthOOnHxT9oRk7KV2f/oyXear2yX9RWnCTXN2m8Q2KW/as2V0s7tQS4g7OLNaN8GIflV1pYk
AsN7KRaf69Fr0ZuYpxBzqdnC3DrxgSztxkZ6N0CG9oP5gPsy2yQk6nTi6hHJN1zZploEkcREEanp
H3DYuQYbuB63ctAwXnlvZrcKWrSi8JO8plg5abLIXOQBrHDx5mc2x8olSU4ZPDQT/qyRHPUGcxK2
fOweDSNcsTEoGBST4WxCjlCw7GqYySyq8SvXjPYNqprG26cxJQkZSX89hgStf+kq/0J6/6w+adJ9
s9iQ8QJE9nvfntGtJ8rVinvq44Ov6QuzM1fSw8N070Gol8xRjRL8+N5vv3JGlRXC3lVSrwdEE62c
IoPTZYJOLHHDLYBfDI2r3Hnv9C/TgxeRkYp5bSk/p1/EpWpGTCsHvkzkVpW6yQj+Weh7y4c0NsWD
j8qPQsJqyHGH24zUkBSGf8pDwYFhYzFrNSCAxSEKl621DeIrQps3x9xYzKQTiAle5bBnZgsR3dL4
N6rIvTq4ky9WWQBKZUL96TOs6YqNwEinEe4FSBy+GJIq60V2CcpLFAHezTNuCj88mQCzmjmxzmlL
wRIwpWnHs8bwMY3PZhLMCmxcjoa8FAO2X9HZVbsCZ0wnTrzzlnO3E/KZ7ln3cIabRM4koyuzCsgh
J4/pZZjepE/kdLIIilsUHAdK2oFyz3SfFqxD2bEz5fQKj3W2hfK7cPGgN2DyoXKo1FaFc+hGQK3J
IiaF0dfI37qVMCFU80/rn7GVbQb/ZuhbjDkDevuquajetkTrVmKWgEazHGsSb81HUvyI5ljWTMn5
4DCA9aA34b56d71/Yd8hNxbJlD1rg3et/7TikVkxaxFWlblG5C7bBsTJkk/SY4Vkyw8g7LjYGUQT
PDN8mUCfJviHVe0ASOfDe8d9P5QbVWDYZ3b1TMQpSw5twWAw2pk4MmL3WWL6U7Vnh7KmD5dDeOzz
nRXfuvqgK+BOkC2oH7L7AfLKMbcxc34UtOPpLmfSHLfhXOPjq/JDbwXLuNvn8jjWq6YF6s2kR0Gf
6ihoi7XNEAJp/tLLcyyurQHaJkNRe1M65k3JxqC+E1yHxQBvbm2Im56tzOLh+qu6o08r73HPXulW
e0cr3Ojuzqs+U7aogvplYB4VkdDjB5AM/5kZRkYSj1deRFeL7IGgSCBxzpy/aBWk5D9MGhk2XO5u
OvQmDVFLT+4jySL6bx5EGX5afGu5ONaFuwVPr3VUzymhZv2CkPpNjEBDMEmwUpCNXCx1+aERzJSC
ln94JZHXzjo036vSXnYVXzqSOFuxkUiRpr7YD6yFlNks7n51H008UvcakYZmMa5Vlmr4CplR5SbL
aMe6ROo4N8NlSVnnGFvTA0vbn0fQKCimG/mZkSIwlAO6F3M+5Uzn9rg34+mr3wOQg0HuYHoKtxW2
OAPgpXRJEgzXY8vfF7MUFnI+sH1LtK0ibxMu0Hxq5oEEAIO3vgczFFgb4igcdZF4q7b/rOS6bB42
z9qpmG7woiUof0mwLQPCPejGpFtecGoY/fTjBMQ89Jx8p9hh0x+oa82/lc1XFFRnnePY1z/U4lG6
4KgwBg3/6JpGFSAYA39uF+IelxYKOFAic6W/VQgpXcaU6rjIkH7T1mX2oQgfrrLmUCliA45wzg5x
FRaHHOJejQXYFdymXP2R5TIdRabOfZfAv6gDFO8ke6nGzMtuZmuA3mQNbNqgLh+u2MOsM9M9CRFQ
1K8pD0MpzmxS5up4tV1ELSaK+1OM2s5xmPbc6pjHpfAIFoGPJN5+yearQGaIgxfaL8+N85fjPPdQ
bFkzTatmmfhGeq4NT9k+pp2DFr56iD4mA7MBDLpgUsm437SWko+QbVuX7CyaZTSHXZ+ubB5HphGk
TK4N8mVbwYOH88bl2yPHfZBP0wBgDCiRczDs6Qn5R66YkA3uESBTjqN5k1+zYV1Rb/jxT9L+qcpr
rLLJGov89Rxz66GyqZUvFPaCDZ2K4Ku2RpZpl0jB31r/qLhmRhPEByAE4Tx9QugU1uGKSU68OCPR
FypqgO4k6a3ilpFLTRUlSciVj77fJ7GEk8R4JF41+l6n5SrZn03mQEHtVCeLwj+U/XeHQi3rbzn+
b+1B7eglNwkpgVAoQSmby6+oXLXmvUePWHqfQbWtaVQrbe+F3wXzooIzw2vQR23IK5kDkoG3P5b9
3LCQcCq4sRHtfybtl5Z+EJoCs5KeVnNBL35HFreBC4PjVrAUilUQcGyA1ZMZr5vo6CB0CLTwIhlP
ojP1UoQmfHUtJjq4+Psh+pVRzef17rCIa1ndqZMrnUFj7vKbf9oeetHh6kSfFVMKq16ZwTXQHwSe
vNX8CLl4GvXFKYPFZGYvcL7RO/k8ImOC096GCq+2v9E8iGUAxyJGLxUmnWQGkLYmCxV9RF7ysmfr
QPyC82kQe7x7DgPlz0ZO8mWGWNmPHX0YrIsjs3oLxFeJhL7Px0PUfNCSqMWvUhCZZnwnaOLQVs/M
/p4rOrD+lpINQ5cbLWRA4et0bzk+wTSZobNDqPBhAUb2izuiyHTSbYL7SJn5wdQbkDKmBLJwhZra
TrHjWRarizKXCLz+VNpqxLpDxza1O6r6yU6py6x9kxzAkmeZ3KYRvyLXVJvBtWJkCKNJsxeeSjeH
6tzeV/61pErGCTNk2wY1kRKcRfA9MU5VeCe9eivQMQfAyTLqHoKCXZC/3yFNF/m08iHbaDYoxxzD
RFTai2bcud4rlZuk3dOk864cg4Ga1rrk3adS/NberwHeuH8OIw7hbu8pFIhrD02hgCMDs41yiF6g
OTPUstDXOfWX337S8FgQgDSIw53xRRBw63d4sZplF6HfGxEGB/zLNiOzwTY/NXJfpHuTotlT+m3V
cOK/U3LCdpsJJ2ZCtckp1nIcZqL9riCVtqW6qYZNGG67+mrbL0ueCpgNpb8ntVofdx0jocikdRhZ
T0FF8SCAEhw2GxhGoQszkRabBnwsl33Vsw72ltFiZqVeJe+tr/x5h8ZfJ79IZM2iBQpSuhBpAK07
Uw431svhFVsfWnstcHrJoJu7wMC9aO9AMkcAKtunb74SnvuAVaa4CGUmzK3CKM4q9jQ4ILmTHC8z
jzkmIcC/d70/N5R0UaJGCZO7UWPW83dqdtW6Q0gChonwsKKz0cQOIxfwsZktL07EUslCFCdAgJUa
C833eLiLnG2rDLSjo0EUCb6c5OBoe8VF9O6e246E3Hzj1O+qvITWNrNYTbfXsq73Q5BgGyX+GAlT
6q9rfZWEm8Lcq/aHyOXf6P5TEyqKgJE0zJxh8v5Xm86g5827hV9DguujzXTY5wyP3RYuWvxuth8u
k4NYZAgCPf7hl0edQZTtWwuzOKJOnmvd+A63jIgzPqJwppIRQkVUNsuIEEbdgfDLi8UN5IR3YE0U
yS71Lui65O7Bclci9nPVrOG8itCeots/k5oySxGY+opLRuynOW3VCLu7mzo/Vr03yldbYOVHVYTV
zsmAQaNHRyXsMyX33GA1NubCG1ZpBRkKz6OhoDqxXjYIGAa8aUGhP7Ijcy6aWa1ZmzHHJkopwmMY
xiyOnIUpjjZtS52tXRwGIUZvRqEO6abJ2maM6Gp7oZza/4ZAzD6s34jHatTb3r0MxVHlGp3IQoX/
5ZU3gzzJBGq7o2AiPQv1kBnrpDhFTBplfBuNLwAOBC4yRXgJyA4+YmYT/U4g5i44MQqbDrtblRpT
b203nxVDB9V7kN321vloH+GIYugmWxur20X4OsMz8TamvwbOpaSjEuf1t9aF+yzsQ0MEavkRQwgd
EFSAJxs7KizLgF9br+Oin/tYmExTmRk8RLu4FDZ+WYE7EgGwYP5RFcRp80cEGtYRFU5JCdTkOJpy
tiDHdqQebt4n9Weii6UWoo5+CWyOKrENgstdYtYJCBJw2rvw8f5oV9BSM1N2u7T/VoKn9FkF6Bpn
D/splx/EXA/M3gYWV3RviCjxkDazns41Q/UUQX1B56CV7x4nrcoILHyi+FP7P2ZRofmVFv80/dsZ
7FmlVgfFugbuGdbBW684wM8ZlUkPrv8R8RcgMaxotKvdEQAK4h+E98+MLYeHmCCX+rwusJUqH4Ee
z5SGxDSGQ+XYbHtWAh6IeNNwFkKgpJ6owBMZor2qQwF/QawiRMn5NQy+9OakkHUmuoWWfg/xX9/3
az1QJtrXTNUIFTzHfFKVxls5hAdLUlFAhUMEOOkyVThDIyreyIoWg3VOTH3V+RFJwoTKIAxQuMHK
DHac/o7xyicaUgG1ldE/BfbDYD4mKMOKapwbKjwi+SMopFuyaLrys6V6G2keplunwV9Vd3uXq1fh
vnIIYuUp6ZAWGkqsWNlVqBT84KwyPU/ZuSRF9ahaktC0C1BythjwRTYy2IX1dfrwXPnZqvucL3Xj
OCthHrTuFeLP1Rw0sP/I7ehQc9vM9CpqogYLU9PO0v5SUjmY1jGwxRopfRFvRHCqI9xTxTd3A6uP
PSINgO5kw/GavmQdIJ/csceGKT6fuKMUZpb8sJzgMJF59RxH9m2Qx1RCDfsEMoa7fMooMH89ro+K
VhTUMHnypPb0JYbWRxheWRnCvO5Y+KWkQbmkc9I5juNOB0OoelejZX4RLEXJRiy9RowCmqi/tlG+
JcU94HtiA6UitC9s7yntC7GyfCkN+BC/Cisu08uA366wj7oQJFt4pgQgvEmUuAOcVwdpfzjQ/3Er
l/41qpEbLo2pQscXaGAhDdS77QWs48BzBlgZUImTP1fzXzWIijy4ALHq4P/mIdPSrtmmI0VvONXh
+LI1yIam8c92bpXCvB+FPF2QlrkLHYwmbLHBZ3SFTalFijTKhd1gPPHmRD23BbIC9ix5CTeKL5Da
nwl2nMwmA5ax9JsgmqxE6I+6XyAKLI82VFKMXF91KBBLGb+e+6F1JEvRAfD2T0milQuPwGeKuxlV
oNwD+7MBFCN9nQ4ZJcPaqX/GIFpDA7I4LPuaILgWrUlp3R31RJzBm4Ns0XF2SvkioWtuCIys0dxm
2ODG97w8WBjQoNkbIL0oc+LyUZbXtivXgF0BuLBoGsaHN22T64gYZGxfdbMXk4leXdP1pe1H4pGt
MjWbkYCQR9kwkUhN69fBXFqEsB3aPz+/KXVEV3Fps2zfsToocPIz1bl6PFypRkcKcasxfrijFwWR
ejFLxs533wOpzS1dI7agQwGAlJVMJhItkzBZJWAZvVTbpfJGOlsJi9Lc9CzeovZYCIY3tP84lSLc
us28dW4xG+9U/SAdoQJHnBn7mslRWpK98SlBEvEgOC4TAmbhxix7i+RM0Cc68nc+87lmb1EMsbTB
IQ54mY8TJIUpCaCQKykP4fAyfZ1UOmLKzScy3a2p4AhhxYhjRi8lCUDpTGuOVGAO9kFdxW3+qaN4
9l2o8ifC0mdVVc5U+v0w1g+xf4kwPKdIuM7MXVVP3jstOnpMp9zmHJLJWF1QgvSYy1Xx7NyHGARt
Amf/VHrYC9s9tMNj8NJlnjbrrL0HeMeVXmPPcSu0ncUkOzv5wdYNWYHsQqo9Fbe/cNdWOc13soEs
SpvkpgzFHu9xJhd4i0H2jNzqOGqdjXA4f0am7jHF0N6qVhqnTKruGjSkAZaxvP/KWLeoD0v58Jxl
EK5qp8BiuRlyxv0oift1QaqGWtOHznSO2CzfD+opntz/54YpYRvG86RrkOiwkQWTwdKgBYwSaL+1
Mqd7rNq9TH/awiGI/sjpr6HsR6rHhjA+Z0G19PM7Xnal3JPIUIcqVmQdbTudl1hCCsBpFmOmyRcF
H7pHrAiDlZ1Kb17/DGhorJiNEa6WaHTJHSqA/+Cll/dKiZdahKBu5wbRugxfkPoU7dcy12pyQVqV
ZasB3RdSxwZs91DOOlYmfnAIeZea6hAxpcm7n5xGxQ7+RoJcM5wKNkRNY2G5p7x6qeyF8aptrYH0
BV/bEGm8KhAQtuq/UF4hJPYpcbvUBYOYdTgCq1VbszAC326SqjfKnyJEwadtyVlB5VgweCSgOUOc
RlulZs/c3tjID0aGxD7/GW16BEa+Pz0vjvBbqkxS3ZdEYygqwoMPaBWJtmmCH/TgbwWx7b1FzuxB
0beWS8PHwMX/aPBrOBfiRN5qa5s6/0ztPsinY+gsWQ4FqeThoY8PjXL2jIOrHlI6aTAqVCMprYmr
HEIqAxEeYGATXJ8MWA7jgztspJJRQip5e0xzpVoItzMfTpZ0LAbAEOuxHh8R8C0GtlckvTXtoU/v
cLUX6A7emkqiLjbPrgU+1WDgxMgYyzFL4l0dYYdM1sy1mX4BcSORq9MoQwjY5RYGxpPGc0cejJYc
znBRCVazMHiGQ1I/MyQnRO+Y3cOLyVkt4Dk2tNhoKOlcCZWmvMrWA5ohg7SN4eymB5uUGrTYC6t+
j5RXHmwr/GuucYg7n5UF0y/5wLIOMjUauDOLvwGoPwJqplAFE6egPvbwKGDI5OjvG+RoKmhnbVwN
1rjULbB/wwfTyJC2qVPXno/st1fJr3cArmO8Z/xis2jKDXB61EMCsXqV3WrtWSMHCD9t8CegU6ks
cBvqE98FZ0j4a7a0VwNCLn4ipqNvBaKD1IZ0w/OK9iOPp6VJ8tGI4IYlnHHWusrZZhGo9082VQiW
f3SD1al5duyfEkOmH2DMwOgJU24x6oxz+Mj0qzGsJbiWHBmoQNgcIuxX1WALOp5vNkIthb+oo5o2
WMwDm4qtswxiTIKfjosQOJe0uAxNis+88+Fi3fsKTStWEKaJhmnME2VjMW0ReD4iFpk6BrPQvQt9
oeo5tvVnNhxMqgsDdZ30XpagUqnSTVVsEX6zcv9xlJ0PPFUh7pqpvMsCrunOcsC70WVweCi9Mohy
s0jE3AgI8xHzVaMOFWmXs1P0jWeWf6gqn4nEuctMM7fhny6nvKVguNt+jclgPiRbk5AN3/1sOBTU
MNTmDTkAnStgFBxspEuYJvt/lroe0pWGJj4W20x85dY55GgJWb+iO0KWv63wRbE84qvxhh94ZB0f
Y9gn4eoSTTIoB5K882/kjO3Lf1V8d6y9V59M9h1++5HH0HuZX2vIqBTtOMLfLNc9UjW5tvXfHCdV
692a9F3JP0o3mhcm9T/iWHTjfD8q5UMlpih/+n2JBBgyJIIFPb+ZQKJKFuOtMBY8sWkVrTOdxydj
+ue6+63EtgE9RZnYB7e6eHFJp5j7SjpUBbhrPBJPjtHC674L6xxEqJ77h1DWln1N5F8R3vP6JyJH
xIn3NRofLaKT0n/SYQtu61jCzFWZyAmHct+IgP7dW8rWcMSCdeYiW1Y0S2X3Ddzv3hV/JgN1O/xt
gFD6z6i7qMP7lKwFLFZB3eADT1l7vRlvogQHzpDC7+YO7hZB5EdXzSCeI8pwQcR9ihgyY76Rtq8c
3ZMFw8nuLx1RREGLnoGmTHBARxeje4Z9O69Bc8jfGqVYhAnLkiSnjv6GELFFquAxj37pnOYuhMdm
gHkRmPOJyG4pq0Hhdgteisn17o1sVEFJskXN8BsGsbXQUIQJUq6hY3z4IkVg1690xJgtRYYXrVPr
FXi/9rFB6qgC1vlyN2Vzsgv+hx1bQzjD9sLBhBhsAPO8FSzvg3GfO/jEufOL6Swwf1KuIg80gRec
nRTqz0S+vgb+t0uxyUvPeSUUCP7xMVJZeqA94hhxMTNBrfStW93uI4aWJdf61kdBwotiNwfNhq4G
+dbxHrV+DIurp+dYKYAB4fEJtV92j3OjXPT1t+CXSZgfBZDhKp8xS/gVxYeivemEzI/2onWnRTNQ
80HbVMx3qU5N6SzbCY/BWC6uSfM42uSekwBrZaSaQrSsrkP/5Wi8GB8JSB24vZSkzjZ2SQXAm18o
B6w32ogLM2J5CkUTcU6oLYpg34dPrWcSWt5VY8eYWXV2tnn1q6Nm3HOfQd+yCnZpekXtQpgccatz
Mz0y2KYyOiXR2QROETafSYj0MtpZLkF4KwmwKPSRFTws/Z4nHCmIPMrmvadlaZhXJMkiRJ+W6OSm
2Nc+OIUE+WbK+6idRLvAcTC3mn+d90xMCb+GCsL7daIXgJeZke2jZKOV4GRRKBHyvCCyT+BXbUjJ
SemjoIMJWkdNXdqlQBYXb2BuAaFj23xIB4ll5oNh2b7TP/2W8ZIuTi2zSr7Y95xOeSyYrmkF7oye
ESPKUIpQxVaXsYtkOLvi20HkttWZVpfw5xK0BrIckRFR1CD4yBjPZptU+0WO8YY+VejOMxo+yhLE
P+OdllWnErJN8AdiUabQVjaRqA49lG4iWxbplnzXxH+Xbb5y8kuKyVADmzDSBA2UCKQJT7bHwr7p
DB3Cvr62voC/QegmnuvK+5BoivL+4SHp9IgVBq6XA74frb+uBqoM1Kj48oJ9kZezIuIbnQeLsVLm
oXqqhXUeRbxvCh8tMJcNyxKP/t/nc+3heQo9WHNzrutWf5RgP9o8gTLs/zMNCOnRbzbmp67muOjx
0zLz8dnXOu3Ws72tUiKmZ7ltCBo6/q0Z2lDWJwg2mZ0xLhyHnVmsALB5+U8dwWzPvWWV/RjET9Z6
vLBbE3W69wBL87QKAoqddgm8riynBLSJfY18r03ZqlWCqpCrVI82tVDelUhu8oztZ4zfxpD+X4U3
xV1rnj9X3JAdLFdQcCevea5BpBqbak/wyXQKAqKwjacel18jcqtEZadg/JTpX2A5/KDyTQsePtuf
NHlPRMrHrBAq+QzFI2DN2laImsZvSeo9e/3hT5SoPaJ/QvsAXWsxFMhqqDoFb79NQjFQl3kFCM1I
9x05cK19hxmXU4r2DIc1ipmwWqvVT5Tt2vLLMi6kLlMD7QK5K3OsoQwiCRjaBNl/UIlZNMxrKh5d
ffZ+Mmso3uwsZNBQzAaQCi0Lt6bateauCsmY419eFdabBPzbKBtdYqwujG+Xj28SzGoObT+S7oqc
o9De2n0182uQ+Wgu2ezYGE/8BKBl526xUIFGAS+dmrPUPObGXWI8DFmWaOYv+2vTO1bKTsNCFq1a
fGIuP5WYZi8Iov9aRj8uVBHo8ixrOEX2Ohp/Xo9MMou0fjMGna5x14xrWO1tdqP2uIqSP1Ue1PJu
tbsh24MKQkzFiBI5YGu+Smjxg7U2bCBHsfFWtXCo7nZLw6t6qDHOHmky8tnl70jgmhJtSkh19NJI
SxoIwnMcKJ+EybNA9A5OyDcpu6UdKs+bW12t+t4xnZA2zTDnjU6TYArYveomB20eAxS0RgOIFSqC
MUTJdCyUXUpZU4/XxNml9jsZ0rMRFhJuClgm0FeyoD8F/ZaPkSHGX8QtPUJkNPD5pLSwQaq8qdFf
h7WLxZqPpoUQghDtbcZFSjyAWlnLwYxWUEgN2DZldNQ4QEuwJwBiGCrOpfbocsYriGTU5F/YfwkE
mgGDdsXAZP0dttrRUDdEmq9q0Btj/kRYI+K/lpBEUq81cZXh3WyILCATJ6eLbIgsgRFfhi3yTxY0
4bXWHxoxT02FmFPpliN7ELskJ9ekCC3dOQA8fM99zv9Xc4kwORrtM21+PNBVAdPFlvWpNPFNM5FE
qB/rNYm839Nl67QaQ5fsFeSgfPGud6xMSrRvtRZfGgBlnkfSg7vPu28XGqF3GA1WKL92fcqAlBQX
PKI+2gSfP+U2xHs07JA9d15w8QyosTx2Y2gN5MSir98d/IiFerMjwF8DeG58rTL8NJB76gDi62pX
G0dw2KNqLgz6rbxMgKCvRq4CRmclmtQGiqrZcw8T85GX9iqx/9p8K8ZlwFmR47NxNoHx5bOX9WzU
hEz6Y7lOM3aBPZLPbgTVygc7RkBT0E6aJdki6wHlbNh9WNBTgvDqUHgE8Tv4Bt8i7QHRmPcIq7sH
21843355q7AMQtmZEcYAt5kX3X4I35pLlq0VeEKu6Qr7ksuEElKD/p8F/EtQcJlEDTJ2VYsFaFq+
ySxoqpOGAhiFjuo+1SGZNy7bL416KVUWRqzNTV4VB7GfvySiWI3/CudlkgfeksWMapNdSLOwLbbR
3T0nk0h2f+zjuHbNtcuAP6z/UqGieTxZbGtj6vYwPtu4gp0ngV60VS0e6Jt06PQZFL8sDGHI8gAN
kuKIqWpu11elURg3A8hULr6yL51DGW54wGBl98AjRhfk5sG1Cfsxfmz95fHNlPHSiS+SOX/EOe/k
dyDT02E4RDuXPrKhWdGbT0fZT2sVwR8jlJ4IVjH+KgQG5Z8hY9ypZ+v5xTFI+vkCkei85ntW1PdR
f+Ev8/XNUNTrjBWkBpC+Z5VHGSuskLPWRpalbkL6pXiCc2mzFNcyBlbCZhjiT/gjTtwJWWoRzDTO
BZQHBLZxNM5lTuBtfiztV5hs7ZDxhsRkyYUizIb16MJs13Z4CNjDFNYqYqVAEhO7L8PFxsBMhvhi
RCc6bi+2HfSw+XCoOW8deI0pFmPYTZzx8KY1UC5EEPdHZlbh8BFzxcfPwPuEeYMtiDViZOP3IGy9
0cRSj5gfG5IFN2DurzBGvQEUMCsPsF10F+JHMiv6VdoyLFyR7mn0w8zplpJLwPAocXWC3IEf5hvJ
3oF1xF7U4VUJaUZVFCGopuCTOoIURVdDBAi4nBFYxrGna6wIx27+P47ObDlSJAuiX4QZe8Br56pc
lVJqfcEklUSwB3vA189hHsZsbLqmuipFEjf8uh/XlMcYBmS5igg1+WjVQ2YI6Q5irGV9BSAZ+gxC
1+J+s5HBKUXGmsCw0/DpJphgp31p56ukHA5hTYYg8tdjwKn9NxU3EsS+ujskXyY2pUgnurqmnM28
ONhgpppLAadhifmL5PhuwHCPGGgBeI0FbkuLEReH/5+mGiV/kyzybb4WIwPxQr6JWCYGAso43/Dx
2PdPhlOsDG/f2OdUfPgVDkG2zMJ945OcOTvLxloZuO2SAS/9IqpR6TFgNGLzgKbSKHpQr2YJgVgH
K8/ZS16hRh3gQMAigGkaR4RhszwkbE9RLbQaspYxOJzu20IfYCby6b+pPFKCiHU46TjxschSTE3v
KVmCFtUznI+zfKtUuzEhSpFZ3fT1RwJJBtepjT0jPObE2lyyNR25+jOlVT6qlA03tMYICXuuDk8K
kmaKpSD6qJeRA+Baar55BNPiQ62fJNurQh5sCPcG+fx43BsjdQMHitFw8jtsV2yFc5j5uM+jfTF+
hvp1NG66oZ4EgQI0scOHn6Dj6/TUWVQ5RT91PKOqu5s++55MkyfsPVXnjjhdKyExcBiXvJQ88Wox
J3mKk5ceQNob/EtPftFkBB+zV896dRlBWvseyfd5AnY0vPWSXEV77W3C/y8q/SokMeZwwEZknXz3
ceB3bfzb6D/14k3OTxicqBfC4DRaDPg/iwPT+R0Cnm9oCFW5KfhjKvlhiF/fuC3k9urq5keDNI3e
45xu8AykPupB9C9uvlv/ueGOEQ05oJ99l90bboL+o6+PI1G74sWkvr7GP2uUj03EF0xffOcmsF0m
S03NB4YFHW0Nj9vJd5T4aypZN2XzKsiKTtlnHSU7D0uLIpGXJUc2aoI0WUU8UNT70CVlg4KAyXeg
/RVmxfzk8QqhDE7FzwOjiM/axoJASn2vjYfCxHk5pikIJrkpBvE88u+bw11CoJ7YeW94D2O3ibk8
uGCWJ+OfR5lXSHfy0B4748vk60Vrsysvg7xI80GyTq+TPyyGUbIdxm1tbOduBtvCk2GWW686hoqu
XnGUprehkgVRD14uv6Ud00kW/JpzssUZ3GGfnENIZDBPK3tto1UlO58/fFXzTguitcyRNTgyLPTb
FLMjQb3+FNX7yVjMI4RN8AK8lgn9hKdxvFGzo+INR3jfbqixHYKPMjg2stl30qApbcS1sYnE96AO
Hf6q8qtlt1+LF6GfDX0y87dJvhjYQGX/YDlnE8E3edHdg+3vZXtPsAbRM1eHfznhLXUrmp/S/kpy
Qpd3DHvJyGRNqB3Ti0A9U199fXbje9K/azTzXt0E3Xw+Lmcn8zBOVusEaF9LGRs7B0b2JB22ffLj
0tSW5h2n2C5jJJvPsr9RCcQLFLIhPXtimzQ3tNiJW2nJmmfgl1b3LDzVXLiF+EcuPtbw31DoSSVY
M4FAk/6fq01MhPM09K9IlMI7yhJkOod9fum7O0DozcAKoRNqGxv+GpAu18RgZ9DjyFMRUtd+d/Uh
934Kk9Eneh6DL0/cWj4pDOcG1RD8AbSnafRZikFbZr+npsGSfQqwzyTvZOARXp3VEjSu57PtPqtm
myTvI6wOlZEJYFUAyoCmw4LMPdWnT0ZzKuMXvt8bd4KMFWD2Kb+rgjbG0dpM3H/y9r2twTVjefCu
8FxES8UspizxbZDuUl5CJhIJoIDmpidU3ejdYfuSDNXbxEa/Yn8Ks0QK/OapDRV3Di+KXRQLYQSH
GAvUixW8OMYen6Fm+1+LW0a7l9HQkpd4QFZo84HmnI7DpnFO1HBty+Bf6ZqvA22tvgTa10u5g1It
+bzqeEA8OJusVdPqGaazP5bbUq9Hal+daOeGrJq7TQhxpxuLjURhcHB6TuNvUI7U9X0FuEZN9Ats
V/ipsWNzFVIOklKESgzDq8aTy+2y62lj1J+Wdx5YAPcmIzzPoPhiaMUglF47GD4qIC9mY1tU/xXO
tutOVn4Lqh87Oeryd/k0LEo+ne1oM2fRYWrhcCwPVmbvl4BNYe+5LBZ8Y/ihW/B3Al4opUkGlomD
LpcS8Ue41COjZT8ZS3SJYCDgkDLIbzXisMso0LIvsBTaVE/OE/0Zldhpd3lELxwmiJoFPdFIcsam
AYyGBPK24eVR7Ez2Y9pbBmp2YIc4zbZKmhE/bTK2xluc7awWO8fJMz/a5jMgDly1IZdeVpRc56R9
TbmEe0BJWkDCtA4O0FIQJv7LMRpPW219uHR7ekSbXCb7dOL1sDfme4BK5F7xsntAwiCZEZ3a2mxL
Bo/xlPfwXK2lqVcINDX/N8NyOFVfJvtSZlfyHoN5CD3cWF+t8TzJ5yRNEcHCBzPGFVJwvQNKCVjd
ixEPuGKTMkfbf7CmaC8L/7EPkF8bb12N9Bo6F9FI8krDlvgYwoVpbFNxKKbXkXiARkdJ8VINs2Rc
2xX6uy5J6E18SyANRuqndESInF4QvbfGa8hCmaYP/V3KR9s9+vLoWMPaUe1qElvfuUwhBj5YVoM7
fQpTf/Glpve2I+RKg+pijM+D8NGlCbyHKEOU1SWIkfqk7TBzapCqYTycHHFNobQpqFgkAVZuAOAp
6TZ5MdOrBrcKWTr2w1VLzMYxdlXzE0gQaz95/8DrjtCA20CuWpjm373zbFv3IvrslwOTpLZ1NxRg
VS6ZJnfc3Lsl41PZXZcOJhu6kXEOzY8wP9s5UfODiWbgj2TW2awb6WdsU8MF2kpFmnQpmT6FSSfy
7c1AdoLDZGS2QYg9T80zroSeknr/KQkI1b/4MxNEUoHKqxiSsA0n5zrdOUiVZWOz4QSAkr+L6iPq
31Lvn5ee8bvBXvsXhZco+JvQnp0kgzLLZZj4S/njZz+dfBoNXIDAfa4e7o9mIx2ueRN/OqhRpE95
bLF8V5TvKIKASOcFnI6QVWfljBikXkkWDs1R6OOC97GXngiQyD7wuFn9ZKRdyoBM1VMSXzobf9XS
0POcBx9SXmrzZZyPVXx3LFK2cFgg59Gmx0Vwk5SMGhhLJ+uYGDhJ9h3PdR5tu0V0+dLWXVQP5MAx
Jx4Bzqvq3eZDtxTrBFYh875Th9r9Z1r7hkTJqBGHljum+9klOzcnBpbQavTC1wK6gpu+M7zL9hDL
50Z/NtmTsJh/noIC69j0o8KfcrmKQ23Oj9l4s/t3qz40eDhH4rkbrhp+9ZMBmE4nWmv1SXd0RX33
/NroBTKFFx4H98Sctm/iYNVztUWNcup9Nx0r61UZd5CWfUv98QsrhxBbOUm7iWpC91LSTOLw8i6e
TeiuKnyW9tNcPvchCuS4sgkV4isNRtrojnQp1N7Z9N6ol/TLBw8/KmEx7iOV+xwMIyzqfSnrbRpg
Vtnid7AprDA2GdcHb7oUzptr3kKe4UidcgqO8BYpdTEQtbgh8Wrfx8027/dOwnCB4/ghdU41dIUp
eKbCsZmubolX4OJQe45Bjt7wWWUrHx6KeZ7FNuQWl9U0fm075zUgFmrfKrYmE90oFqrH5P1pUrN4
HRSJ7BilNrT2Qbww8/a5fkoRPXxjV9uHQuW7eLrXEbaFVOCvHvcNZTK1IQoWgMgJnrNWBN8T4EdW
x/Z/8I6Zd4FpEIGnclLySBJDQoZaTS4UpShHzalt3O7VsSPHUszDfzL811Y588PrglgaY0Dzkdo6
sN8muCJ2g74x5q+KkmIJkZ4hPBAMpxaQtqq7inK+eiyY6pSau9Z/sJKPWjzY8jbJdFdxbgDQaR2K
E6wdK6ne2uXZXuU34Vlb7fWv+TCV+NxoJCItxl5shy5Ft0R2nEegXfq5wRXqEjcKCCZjBELHEM03
pqeLrbutNcJrSNJtnp3s6Gzzwxnbk80Cd7A79tmvpVc8ZU3xf48oCqE2Phc6M/r1anZ6zoVjh/4w
v9I3NfJP4T0YzYu/sO27hyy4JJgpksDExY4NINj7xqMccZvpc1w+wsuveBlJhmIX2FpnvRYc7TLk
U8x9MCQ0WaXuS2juOqHxn/rzIcL/4BCgyvl7lfoY8ElOyFtNoj8F787WDH7iNj+aEPLI03nDGpYw
3Tst1gmPhiYOKAUW32AhQ7ZFFdgJou5WUePTd9l+pCJjQv0Wb5HJnZilnG3cHfNOjyr0jjP3H8oY
6JehDJIMqRmRzl4FYj058qelj7lyONdy3AMDGyc8bUMRrOZ4vhnYu8r+1eu/XMI4QfFqYIjzEns9
RQ9VC30KNTjj4goxnEWW+G/k9zJyQmfw8ZZxM3N2pYJjDtslnWic8Llt83qcAFrl6Xsm7wQK2Iqx
e22/rTHfxgTCEkh+3gCDuf/KNHBcfH38AtkVdGijiNktm8sH0cEEMP7a9rcKmcb0u8RtaXDVMumW
EwDv0p4ZGcd3hMEmQjpx0P1ANKxaDAUTxlcL+xTJ9cggOimYqg6ifisFZVRGtNbi1wv8tfLhP5jD
RjkWFAyMwTPZP599HhcjXlNLj5rbPI2KFDE18+mf6zzZ/DU6gWs/uSm8B1PxaJDOVi75Vu3veHXZ
8QD1kGa/U6ZADYDDHyCHULm0l5P7EHeEWId+bUoKOfLHKExvZhdsfEftRialANflqIHoNsMmyh+N
8m8uzF0ysmTCPb/YsRB2ohRslw1h7ddHh5vbhyrM3jstdxPhYjdJEEP4K6D+5AQ45oRQFRnqhgcm
sqgOSd+rGqMIvaAhv2wMzwb+ZOGRmAZozr6Htu4khaadcBgtwfUB50hN6h3h0VVMk98uAcABE3nr
EzQVBiGOnW/QywbGuCY+bc8wyFnRuNXAC2E+iHibwZcQNvFwvNeD4r7JxOgmZwJY1sg2GQOJWU4X
lw1r9achLrooAxF8/SH9bdz3fLzb2H5qf9jno4lf0VwJKgktA70GsXWoJ4JqhEJpqeVm1b1LliEZ
Q4OTp9cRxwefzKqZoLab8XHyXwy1N9XV1nuoXnl5tzgoSd6A1OZe2WE1MpJ9M+PUK/euS2MpZtCY
xSXbTNtPn5JJ8BuD5DLC8cH07Qcr+Mm56DrmqeyI5jiYo/2pfJrlR2VA6arsB8cMURgBGqnqGHMh
9rAaFZH7WKQA8vGvT0BuGImTttj1TnFoneZie+Jd9WIzhjG1NeKSVPF7vTzdCmRNG8GgqW95rzl9
ln9HSUWUlVxqwQFTVoeW5Enf0gJP2iSQMfxG3OLlt4ko71pv/GHR6rWN8AOst5/4WTpDtcP3xLYg
uboEACWEkalhKY2lZK+KdrH4GfBuwh3DwlmP1T7CpyQcAtpphs6wUJ0GANeDSzANj6hDlCYw4Ssn
YO4i695kXrBTytwKXexa0293fqRaekaJJHbSRXqgvyFyCFxHLGntcN4H4QQBpt30VriTdrirjfHY
SsVSmLV+VBGJT22aKblZgTL1eGBKbDcOJUe/IZOU458HCzk49oEKDFvfi3Gv9MNe2K9Byd85zE/S
YwswjpTNNMF6gUn2JUiMejiNbYD7tqGM81W7LYFF+qxGtcGQTxqNzWvBcNhimPCnc5J7NHWN3tZv
2otJSlBh24JDT8TkwVHJH/2Bv2EwownjSqQgd/lzeu4LQR6Lgzh1y8MIxkECHZ7BBxfIMHK+q8za
dEuwhxBSAH1jiZUnYtxM+f3/3glkeh8Dg2U3Fy1QTshDO1Ru2s5EzZFfHzXl6R1OnqhCbe/im0FQ
ImE9XJDITE020tSW/2d0hISC8to4/g08GTHemS/LxNlcxxsjGbetFxKVaN5UXjLwya2cLSwgpKyn
WKxUhKRLIE1aX3Mf/hWN/+BK+gDrfJMTIcjQr2YXW8PQAfE5aKPzt4lj9rCUy2bjaSj8RJ/BwHoS
Q3KL/kwTkL+ewri8mMFCycqLZhXJIOckk8HWNn1LHu2IM5K2cG7phuMdTa8OsbDqMhve60xEip33
TGSyZnZwGt+hwYA9lDS6fpd38yxWlV/wAlWtzxY+UTUcja7U9HY2MRkZZXigYcEKBGXI5iktff2f
wDtJklG3h7yxQo/vfDfCWLVDD/tsHKHI97MzQuCVBXcvKx6LY2Y1mu1uRpKqxx3RDqW39qra/KR9
Mv2y8GKcRN0BKlciBvJDzipPPYI/rjPvgqgUQKOz9lzYv8IiFVGnJYS4dOQbFiuioqznuXa5YUZw
yNXlKXFT99nzUsm11CFaa0dJ/Zr7EfHPzHcxGAXzwusoHdh+XfVJeCxk3xGDHFG2494tozDfWwy+
xyx3m8fUrk36KRN6+rBbLiu5buZdOE+D+V6MyINpX2NKMNIy+K5aOWwVILu1FwXsY/rK3c+mhwo+
lwU51yGGC0diJ809zflTefktKUvI3GMchnKfVKWlydpofolRRAUTlpZoJ9k0/2qLB2UcIN9F7sC6
XpZ+f8EkkncrEZTZLUemEUvo11J+sI8y9gzYp8P7HAfmrUxZEPTpaB6b1u53liaG48VzezJDv3/p
WroepRPmh6CiHENrmTxaZuo+jqamxi6ACkE2Qb6lvSKDN+thb/m+oHx91pRzuZSF+uTF0pTKzMqZ
JggqZeV/1KbtHFJiNpRdTeaapl8MNyNEM8/mjZgHZG61ldh3sxN/7WAnGCeLcQ39oMLkEJnDbgpi
HsOw5JTgTYpTre+HkEpAa8kj9hpKGtBx76deSqArMIT3wvCXd43K5MEQ7bQJYzM/E4RofwLLd68B
IV0GtkHPcJtTl1t+2uVi3YStu1YJZKlqcStiapwJwGfdLUyanPgkhVZKcisTNoHlqjYgzRu23g4T
PEiGAvx8CReQzpvTTd2Hy9M2AnRxbW6bxEMqFK2oc7ArGqzuY+2aPP3Jrwna8tzxtILjSuIMMIA0
F6gT56S7YK/MgMueSg2Pwz7FGNRccJWCacxH+QR+kfgJHyZMcJO+x6kIT636tlMcxGBNgvK3psIw
ygG6e8LbzkF8EEH2VytGVT2H36CmeAipr0rHXYAcSnrpquv6GpBHK2tIJq5Ezq6jd1kVwy7wkcdN
32mOlW4+HK+NdlrNu9EjvWp/5Pa8yc29D9xY7MNm/uhJO5qfA9GMKqxRTs9ud4YMQ+LsrWzJhUJ5
DqMf3fqgfNKVgQw80IeaddEBFtu/WfYk/Pz3zle3pGWBGqpj7P4Vlv+BgEuacFzxtgKe8jnKX7xa
cfpqz5cQSY0pYtVb36Px2wZnZX6PvD6WdFDmXki9ciMeNoMrz0pAuWPCadclRXGG3qeiXhiOGCq+
7ZAqhNkk6O1sVCI/2YBsM5NryKKokCMqW4zaTkSuh1xh1iTkIJ4ymil1wBzLRjAv3kw3ZEPPhJmP
pBvpJUf3cQLiAflzThNuUgfvLStZsJg7XChcQJYS4JNw8VmQokobED3JeqIiRSlqnySFWbZlnQL6
s+1O7LwCXN3glnsDWLIbFx9RRE4YnuCAoF7Op545UnqY7ukxKediFXZ88KOgZGxic+vVR1vIU02b
X+lN+6oXT1p1B8kz0ykW3tEuymZkVEPsYlYqkvyZywvDylgQW7wBq4E8VbAdQvZLj6J61PnNi7jp
EDJPXXCDLWsa0CVpB/COjUwJ/K1+ZvG1C3uYXFyBWJHJEleXYgVHXUlKG1nJSqL6G8gqNUvve91v
ivHSwZ8sh4+m52vdtOu5CG+m79IcLo+T9ZSbtJfz95dj9E9qfPE0ZQq0yqrqCQfqDZVnQ0PbMN8N
KhCdV46sjSYvmSFsBHO7MhKQ4Rlbdt5byTxtPFYsbfpoMPU0+Q7R1+Rk5nPEWlC+Bdi2y4HvmUf9
dgeWXxx4OtvxaU74JBpvxHg4UhCtvyyeP+nsiuiKyQjnuxM++SjjsXfx7NMo90FzD8kMu3ezuXpt
Q4kMtiQIGqn7TmYgIpWq6/yiHedNBtnbjAie+d/muLdwDU370b0V4B5H9hvDAId6OtPRqXv0pILp
//9rsKVCmZ9ATi34BESjfHeTu0rApnm3Hq8Kh/kmLZ5Fd4z7Y4Nh0W5gDFwrG4AVl6uScFxePMnk
PKVX8iQLTO2/QcCo4V2JqcsgW/iY4SDxiP+kD8zCu4aGgZwubnTCUdd0Q3vbMQDg1dKqgpxs4InW
NK0ZgO5KYNHsuvEaZuJljE+xBHFCObOBKTnywFia5t4yEJUuwAwyalnDPsRPHnOK0lwFoiVivkog
uaL4a6gV/vtgHbFXLixUW+17jpyU7Tcn7MqyjUdnyt4Tdvro3dJZN8TV6m++vzi6dH+pWHJ4tGgJ
ihAoVWl5I/TjyUq+wPYVVAdWrzN/OgegySxedX3K2c4vXzFaIOOXlDdFB3sowWMDo5JIpmJde8kQ
vsNdXHOLf/Lju93CiOIGZp67yP7P8scnb2DjkwawPZetk/xKbDD2jrO1cdGX1rTruChY7B/b+c0x
fkKscnA+6aPADlpqTIkWQB2mk8nczLR/YFMmZ6c3beZu7QGDZn7JJxT28mtEXC64RBlMHEn8140f
HmmKWQ6Eb8udmWLoolyPkbcgHZirCBamu5HEqb34oaq3ffc48hKsXVidhEyn5uobrD0ZtIOM3apk
mrasM0WndfJoAPms4YdnuQO2Bm82pYazDeuAwJ5F5ddIZjdKf9pQrQZbExknIsNboGlIX2QQchGA
BnwRZlPfmgYiEAVYELUwkXX7qZZb2/+ymxdZPzZDAU7XI3tG4UhcXl0xkvaj2DskJo010F4q9miE
DECtZ/H45FSH2kAtsP+MjsfB+hgS6iKJIZEAK0gqUHZtWB8JsUtBarSS1w7jdWCah0GfU/dJZ29p
cvK9vVt99Pin3VPlXCxKwq08/hf71sG3y70aeeia7Auv8VfNf/ebgqog8+CE8acrLoJFvoXrZnA/
lktkY99rVu9MNNkSaI9NULQ/00RLxBK3LEgUESRN7GBr5qRPicYX3EORxFU7UUogNnbw0xpqrcCR
lsmS5CavhZ0bt91Q0vMlh33GyZ3wBdDi0UK8KJehv+s/zGLYt7xrEpx65Mwn7KeO94whj/cwJnlQ
aaIAegE7WzFdCSwPvSs+27A+1n65LTQxYyru6o7SLAb5OSSAPZQPNbKrDb8nt+Dn0pbapeep+pvr
E3R1qlOvAHYm76UaAB9G9Kq7h4EAGHfme9w/lfhZ3epnCnGDsF+hKmvCRJIZLXtZsePyTUhLXvtm
/K1t2qJp89ISgkIU/N8ynBoSNhWSXu2txtwCykjhdyZYCD2mFHx4UXa0vHezwNmvJDN1VxWHPPTm
14liIUoU4ggFQnkANqhO6fVOpO1F1OCoZn3L4cg3BuvAlLUddFtoOFGA53mA887NdgiHdK1ZkQ0K
s7E/f/l1JbdRduX+V24npqrRJXPcy3PGNWNyxquVQEviJep59q6e1WezJHCd6wSZUISAT3PRr4tp
2JbUryW0ELinKUtOgU4gqJHRcgM+zZzQ+IPnWvQlpuknH7hfrMuyD/5Fue0+GkVgjCsj6FNOfbIb
GDzrMDwr2MGWDY0/HxaIzrvBf5ohtMgDWnxS5Dz+c+xiozxcMEG6dcJweBtZo/yJgAFH2MSJZciY
7jru+0wpQKMi9vxut7QgNPve45bosAuD5F5vHTbqC37ZSpCx1eTyaObQlGkS5X951V39FBtL+wBu
RnD+LOhcbn9ziO3AmniOO4Od6RAdTLTZgHxnxzUPKACnSTSQQQgQv/L2rexod+JaeSqK8OClLnBJ
+eO6gMC88iKqhFsdkNAeOpyGeeHTR8xPG/2j3vpY1CLfN6EYie8kqi9ByJnspTY8BsZYdheaRJ2S
6sGkQMgkONNnxnPDKkunYl+xsRVlSPssJwN2tYrayVBRUOFgwiF45RO+p0eNCx4CJ2lcG9GPos1H
g9Rw1VkPs5aP1AnjSbN3QoO6a6xfkz2AUVOJbqbrafnae3wxXbf4C0pIK3YKFTEPTjO8Xs/r/6rA
P9LniW7SH0WFAwSFoPVMpBgOOIsfeezQH5RQA9y8I1KwW2eClRPuXPMld/SxSshIMVTZTX/PqATO
AsDloeNTWiaOeSAISjhnYzY2MZXYOV7wrqFko6OyMhKsIPDOhlBXvImSaFhA7tiSTkJVSr0Dv5A4
Y8ebOdp3oqeXbX6LbXjZErDRElzUoeJWJbvfzCGCwXL7XjbNv1D4Py6Hh4nhjObT3zjyLvXc50xj
/Kyz+m3SI7ac9jAgHqyGHjVGZx3lH3bPHGmXh0CSWjYjNr0pQe0psNhAG+/V6Dy3OfwJW/knXKb/
zbR3eaA9MoVdU1vAisNso6kfGZDocxz59FrrR+QiOA0ICGUzueueN4kKIfUR5sZ3R6safjSqwfBp
DnZDsnPc9MjZgq1R03VsZgKmG1KWzGdTS6yovNGndjQG81jkhPSs4hWowyt1ExibpqCjHKbIkWLL
Whm/sVc0e8cJSF9Pmu4pj+Vr5C82xhoXZGpm23ZmV6vCjyRqn+0GpIaa6TQh98hxggZNLIU8leXb
6z42eYcXiP+xbE7a9k9kIg4+3lf4RDtJVjtnUb2uMr5awsnO0i2uZRSTgJ8CNDWnOUiVi5XZKXNH
7pcHrGlOWTST0Y3IEKdanFrLbDehifXSCHCwdJOJTYhCMhTEuWMzN/vYviTJHzl4zqG2QiANcQyu
cqB0yX7QVcF1ctrhgHlzi0MVzQ/15OM26YYz9j//mHZW8GupIHgdBpUCawyeTCO6Dimbgyos7yE0
fSoZmLbIuMQvlX0O+mztjCBC6l8a3Tc6gf1Xm6wH5VoHFmGcovwcfGuvSFRWQ7gfFu56fzeL/GHR
Gt1Cb8a+phYN7aKaNr77WQt5EB5llRFxTy6P+AcmqN1T+lC6LP6c2jt28Xg2TZrlKsk0G7dS/Kf4
7JMuxNhen1yfu39YUOJ0LkO2PaBnBfeUYI7onkF6ZNgJ1XOf3KP63eiRfjFFI6+2uNWk8ZJPE8om
3SnjV1OHT3TWL5DDkDEKtMRA3TGH10WP/VPBV4WxDYNVmewN8g5d3F6SMCBON8WhfiiyPMSfDIoR
Kw6L6zIQ/2oT2G09hNjTdTRxdIct4UteiVmeP/eFz/RZGCq9NQEZVmGY4TN6IjVoQ2uuRpNZMgxc
jE9FGVuvmR2KE4koccqSvnwY58WaaWr/IXRjolRsl7Z+yB6Vt6M4K7t1t3laWntvLhCLCndelZpR
sO/zxXczNtwFlQfiP5jzH5g+6svh9KBRbSE1oYm5MKKj1uZqHycotHrQfM58NGPXRWSDKnGlLEq8
cFqWG9VjYU19pqZAVPDw4hTblIVsuRjbcbKKaaaUOrDxCYUpplmtQaiJNofwrOYWcouUXvsoleDN
YjaRKda1zvwvzrhxzysAN5PF/uKo4xKHdZUYmFXR9U8kwBraL5fe5dJdBJgoAKrhWDhAmykm0DPl
LBE0zSqplcpDjBGgJr7gAkRvNVuDnn/7NXCQ0Y0OCrdU5at3iyI+1qjjEgCBy7k7cdrf0zi23mzZ
xO/h8uDwqc3/GbP9z/EreQYT0lxmJ3q3U+TyNHfXxeAeY+AMAp4NbnfgP1MUQiGqnlyv2Y6hj7o8
HlSJdyjjYpKXD+1YGtQy4SVVeFbDMriJqeqBEy2iXW6RFfCzveHAvqiTe4wOuLIi82oA2ExVtmtp
KlKZcc9gxWO8OSQ5PeRxcuSvjrWajxvXGDflzKMHrro0CYv0IqBdMjDlQ882NuY7tly2aar2zWua
819y8KdYGvaztyAMxS4ry0e3C09Eyve2zTFWRDDNmv0g04MoKK9GaZz+m6lM+M93BRNrpc7I4W3/
Xx9UKsV92dyHDjUorjC8DVeTdVQGIVFU6c731a7GMTaMw1Ejvg18jFoJUsVxG5vvdUN2b6z5FIcE
/SxO4RjGGU1pIm8qJkP+AZXD5YvVLwAHgsl5x37EM7mGcXdN7ZtDC6yEG1KWJiuUpTpyOKvCPuNw
eO7riLwrpMA+4KrupvApE/EZ1CPO/oh62wb/qSPg8HAweyyOlroC29O/OZC5mL0KC61dw8SicXbZ
SIh+ZBHV1888Z88QrzGwYjBA3u8tovHujaLIxyHAJyoraxdWw3rqSfw100FOziYEj+7mwwmE06F1
YzZ841GM/b1Kyydc9sVT0Ed/Q5x9BQjs8E3AYQMcxb+C+GFRbZnL9Drr/ndowEH19jZavJuNtwp8
/B/F0P0Zs/88G9HOyqdXPxSrsJ5XOb5i7YFc8D1SvyprN344fMh6vmdDzZABapg5NfnPjgi3Be0h
ld1GdArt1HnkSTmkWUxPWvZVUnUPdSndRHS7YI4BirwnHkBN0GQKDCnsTYsjPmtg9jZLQ/Y1OxFS
Ejpqbq1srhhKUIeG19Q/9vFz6f9obHpwhXs2JElL6SUgUElkW1DnOHERZb01IWn5kJyan6WELHW4
Kfr+afB5A5qfDZxe/YgFaEOTpW/S8rcsY8MtS4gusw9KAcPoST5NrBTD+s9TwUdPj8QqW+QDGoRC
8eFwjswVn6XjoWO0u25o1h5pIt/6jRcKN34JJ3zwLWDqln8OLIJcMt9V6Xzj5YKWORxtEjChGxzD
pjvFuf3cxe6z6/hHyzBRicd1xsrTjn9i92xOpBCSL/z/Bj6JRtYAu1vHISnHQtS0Iad1zT9FB5bF
D9SDJPc/ks5juXEki6JfhAh4sxUJek9KlLRByBWQ8AkPfP0c9Cw6pqK7p0tFApnP3HtuQ36h0PJt
yM/LubfpVEEcG2MFd7i0ygCX9J24z9giwi4UzUOO8qzR/I9KCyxDHsa2eq/aW5X2OJTKA7f/Gb7d
po36pwlZqwWrpXIFcU3DdnuUZfTw7CtwNrvKLyLibkpV1kN/5Afl07sMIHzPTvpbYr25LOtdzbxF
QeccY6KhNNQA7PRrMM9J0C+IMXLWUaStUr60hIK3irUV7rGtbWBIUWvElnJpk/QXwncI62IVQvc0
cNDq3bkObmEa7/JQIhi2GR/FvwZqHACibxPzoJA+euR/Zx+xG2i+aXd4PX8xfJviNJiPxKLBZHqu
mNuU7W4hs21us29thXWJWu+ahKjM1NrlwcVrgNNH+8vhRnfpViqfHuAtzx4ZmgvuIAYCdFdGem28
y+Qe2eyhOtioyj+z+zcQwd398xQiB7ajjcup35remXlk0eISO6ntSaaInB58EIBkToFx6nEoFoyP
jRixTOSCHYFsFP+o4hJ5767nIuUuHyBWluwzfORCvmckr6mHIFrtnzInVpmtCTkIpCDXzTtBcOsw
Sre11mYrZKdXXfFOWlKhXvTsRTGUBNw6dEB6MzH4wOcoclVAL3Qwe+pkB6qEbLfR1BJRXwCzzE5q
M+BHg0QGq3pi0JwjNdCpEGuvxQSiBjzrya7l/UpyXlgl/IPS6s+Ki1gEKzfsWP2jdA2/xlKDJIMd
BNJMvouKYakrqP4r50+LqUz0zgbfM97SpGMibaDLa0X5alCcCqT3q7wQH6VnU001f4zfX7syZEGK
IgUPsTNhVi7d6eGAdKCcCJeAN/CBio+4tTd9XH03FCp8APAPdBv7bUYuQdN7m5AerTIfJlQtF31m
2cM/UyTOl0bfKDq5u3oJXzomwZxfJ3G4HKPpLixyWIq7lmtLKeD3OIyqEeXYGXYllfKac0K03gPE
gGATYZTAIkJ3+rTL+Jnjee1T5R9C73uVgFuoKXqFHq80KXylK9ALvpc1SjqG2kNbvnTDSmcgVH/F
KlGo3XiwYeqGMEv1e5V+81ajS4YMwQS+cx3F14XzE+jNJmNb72S1T4rJKgmdpdF8mjAA+FXE33H5
Jzn/BkakzWRinpNGchilwuVgPAMj40/VPDSBshWFpStoxU66PPGWrTq4ETqU0KlzV0P/y5ILJxcj
t7h8tVgwohfFzgcSPBuyV3asu8Zov5qMpJnKtDdE9/kBHJUEndKpgmCSqNWtdkw/o/YdCpYdHrvI
XlR+Ksv9vPiIm5hbjeYM95M5ICJno9Xu3W7XjvUyKACzVjTUzx5KiddSTWGrr0wdygnsBouxFFy5
LIqXFXkFmoozV9xygKwS9hTNSelc1eTSKx9jHO0tb3idPLkesnsfP6aGDOx1iWhxjH5iQ333wmZX
cXJYhrplCX7rTBaNBdw9c9cnX1UAUl6r2BCVFg6pPL32QbKmjJr9T+ep0jZqm2ym2f02nvv8VA3w
mZ3iJHgwii6BhsGYB5u3sIkkZWQX2ck/tsCY6GdkJXqjoNpozjEt7gLzA9JjhW0ZtrJpW+UQiu9R
lTZ7lSJt8IeaMU6yt9NCbPIyjOH0YTHWv1sdWRbKeO3mjVs4lhK0DIHpvOa+OUGniJBollu3i7al
0i1cLz1bFXhvekk7LPeN2m7KnK8xoaQ3U+wHRcxo6VxXP7EOvGXI2lUbZ0Cz7JIQjz4nrsT0GKPF
LRndZtp/NzbeHnYo/fjV2n95TfZ3ojmGb9A57COjUbjUM2MfeOXSs0n6lhWjKRB8rb2OdRH5lNb1
TynUbGXPgYHcIwEqm1Yx94I/eB2Pd8B3FKAzmkfzCvOJyRbdc9k/ShBXu6E1yeWz5bgH/YNevEBE
lrWWfPXcXveriQloHa7S3Aa240SIWN0XW4K4zs0MaT6CMzbO4yBuvdQ3RvbqyU1LIsTI6QGrMzkV
IieeThBshmOKF4p91IeT3go0hClTU26NobxG8lfzPkYyLatMnbP4JoavffmqO8fEgGDZEianJSfT
HHzh8Ig14AyNYVU7RCDZITyhvR4hrWaoUasA7Vem+lWFYD/6pj7ICPmRh30FEbdmx99c2C9aDabW
0Jd5SIVn5Pux/S3MfNGk2UtYfI6Ew6fjcQIGK7Rn3CBSWgv1lKUV+qCSsadtna3wZ+QMahT8zUu2
UDoMHAtB3cS8ZCCaqCiARk0qlBCjDw6OQMagWe49QFVBAjf+pw4vXSvPfXLL8AMSEa6za9SsCHLd
yCoZvBjKj9D46Uk2qBHRovApu2sIcd0qy33cehTTUGBjdPyOhX02NheemvXwRs11xQeRAz4I5zSM
1qv7RVE07Bgr9CmRL6v3Ou+O3bgxVMaDPSFtl6IMgH6TZNbsc3OPbPilwEInSXe2hLeoiCV1CIQO
C8fXFKzWxZJwhFUcZcdhOodoJiyh2AsTD5lUmOODD0si96qoR4lPOB00/qxEdDXFr2WjkcrHP97T
D8VVngqgbs2uSOqF5vYMDUgc9dUgpU2i+QwNuF3ys4mujcarAb1VSaNdxvxHwNsdGgWp6J8zscAP
Hfx9PL1Eaf1M0QXvP6uceVGfrTrbWcQOKsQKdQ7k5fzo6SgEMFdOKR0oH5DE5JeHBxolBJ71Zxev
AiJLpw8Fe1GHucly0mWAd4LTs59TBSZjxyV9Tgdj47LjN9IfG6t+7bwRbKeO+17trgV0ErYM8IiH
B7ktmquzblJfmEJMKLypkIzyZ0AaljWryl7xX7uwD4ypE+dA1AKUQA0FomzQYRlfeXPMkmqbKg/G
UC/CFeuweM54gbQul604d+VfhJjJCRuI3jWvIhvl8meM9GUkzyVLCQM/UeC9W1gmTHUrtXrZjXuB
wSmNUc8AX3CF5W1FiZwK5bJaJ+uQpLoCiFlPurBlN2sVdYMXo0ZGkYXOTbfBy81tExRIDbClATym
HxggeCoQl0/J0iTWUWRP+bVj6ojjgyC3gJedT44YrwHq60SwkYu4ke1VDeoK2gq1uuuRBhSWyzr8
RsayY4myivSPUnH80MyvEQZMdD3rJvoy6r2cCV82qg0yHbdEmMKbe4EVEQ/pNhh2annJhcRBTPki
s785JseZdrJQUWUxfgyNP9dz/FrWm4zSmzp5ZyhHJbGWjBvTpnvIFMgSDS4SYQ26ZV79KmwGq97e
9yLfVwEvrJEeHCwVg/wp47OC9Lh/DbT7GAybwHUXkP+DwXhR5YZYlXOLEnxCEh9l2T+NOEeJa3li
5eex8FQNZNqgF2v1gpCJkuWkeL7Et4SouMWtp1T3nn8NeZWvsmmSo+mcU10hrl04A7ttv9AZbqzA
DtqNHGf4l8FAzTJRK/dkGU/dj1X8KwtSkbHgRwnWiYTIzRh7To6VqkUfXt4qe48YT2dJ3ulnhukv
rWHtNP4qabNqVTlb/cUcmHcFzt7i5UyzeIVOHmEWIdcVhmmunZ6Yqo54FHZvg5q/wgqkqCm5+jRW
zC2wIM5GTK6a8+TLBHf36ONmEXXtyTI3oGmShmQDysnslscfjv4vmjB1qNlhDjiNyHbSGboLbDMT
mLrQvGXqPWmPBIm146aeE4JBSzHYtVpl1fNT6Oj6A/QWqb73uM6CzNlMLBPK3OEiO6A7abJPqJtm
fp/ccwvPnQq+SP/qKVwIp1xU3YeuTGRLMPUJtL09q4qgMmqXpt4P2lNAH9VrspHQQXAwj8miN2+j
9jmyCEHL6poryzgpKKcM4p81CJPN0BxVNm0TptTUK3/UclzFMgDyMl2YTm+kHN+IivZNN0FuD+qC
mgeJg9L+E0BnynA3xec58SpALWLwPbCnWQuaX68gZyP0Zdyushz3qgBVGmpHUt34LL+d+cBeCeuj
NH+a3o/ttWtg/g32RrDPmm+Tq7/cGR1TToU4k1UeIBuNlo7K5AVShwZyDO8A8XD5oqewDhACoI5l
qgrIhNpWgEpz6keFEdSw2tVoR0cdXRF/UmY/HwhQsK2Si66UiBAV4gY2HtjrKcb8h8qfPaFqpMuJ
6R5ez5lTm+vXcgTJxovNPuY3Ls4aBYQd3huJTSX8sxPqVkSHIzPGQMPt0hEHK2Yqne1LFebUzmTD
GcjlqCYboCJbMCjEiT4rOAkS5IkdPerorVHv5E8O+EKrHQe2gVVllDYePpNrt+PiZk/zPY4b1f60
KUkxeVMPVHiJ/7zou4mvHf9/PhZhzNFMwSZsCaBmum8a0Y0wAAARgvg4YZ2b7n1U30MxvFgp+ZcU
M7g4ro5tYhK5WsrK9MiCoUoO4GKBMQrS/YCccKqr2TBSebux3dad81Jx3VJVDtqucX5L4S17KmHd
ezDZsaleJLVkSvsaymVkdY857zmuqCWVv2B4zRoIZ/rByLqVqtXktxgMd+8j0vmaLIEWl/Qo3tTs
R4XFo7faqsEAFaQ2PGYE0h2EPjYEhfLuzPAI7kOMPssJgMdQX6T9LujMKoZsCCJfCw6wyXqNZ0wk
PonODR+1C2/elwMZ6ogiQ+NjdH8QpuwN81jl2dOz8LuO9ZkV2G6u2YxqG7hfBGIVfCYqItniFiLo
y1QLssuCITj6+YhcWMY1E+Ilw/bL4eBht6UOh8XwmcUj4uXfQP9XpYmvjjGWDt1vUHKpPH0gynzF
uLBwoDJQ+nY7ofwdf21KaEEqjY3jNsYKZZZM1vPeLztnk4/9nApI472iM7kK7jiTZNCu+9XBRnph
BJkLJEG+sf/T5Ov3wjA+vWS8MK49dL2Lich9mbIGnDhWT+c77d76AbdGJ4tLTH6yomevutSwsw3c
/9OqRzvqpfkKlMPShlRl8O+YlBohRlIRbhJZ3tHqLKehOvSm9s3kG+ngb5r8dNZKpcHLzN8aC4/O
KZj+dzyDG8evri1rxsopJ2fXIBfSPtrRBL+vvuiS6WCyqXKgT8PsDrYXoY6DwxuvCNj8xp4WCsCM
+Ssd3Xyto9wgF4s5krIDlkbbQ5aeZ5G15E/BI6mS04CcQFT4h/U3ke0F6+RkDH5RCFGaTx+N/lAy
+LE8B0W2CT25SBVwS6V3UDAlNQr5jiQr9Vjs3AyrOjSVVSCpRSdg35BZVXZUo4vOl7vUW+YerJeR
IyG5Z1ZMFlfwHVhHdK6bLsZ4Y6sMK8Jd40ImDtKPxOTb5dfIEDjOtzK/s1xeBNMyTw4cML4TLqZs
azadP5EgMTUeErhylfdEx7WsjE92Si9YKwjsaUulgt2q2ZX1FckT2E8NFA2zKkF1mfac+TZVBNQX
8JVfHe9hi2s174E+Mpp0um0HssOFdV0EPyYNEmaEhx03y7yBHZPDgIOBE9tEQTAzVeytY16N/4CO
8cKiH0XHxBtJyAtjTK1Wl5m3rPWj5YBXu3sDBnlYPEPu+AaqqdGhlEk3DeHXNSWozgMFw2doB4p1
tkG4WEJvT4SPCzp6QlusYe4ph1NlMcUpqPCaYoVM/6o0BE/hTTKBNSoocUzyBgU8vJ5TTUfrpVcs
yHuizMg+qc3t1O10GBhOKxezakRXt477E+FfkvHsZWYpWCDeeBiOXCqkabPrnPS9aA4ZoAVQWAPX
kPicrPItAI8P6E7jc8EhAaaGHAUVv+VQLQvVPlZo4KyaGookvLNsdh13YhMC+EDNXlSYb9W9xAJV
pZfM/gmkWOb10ei2LQqvurVPevVT6Ow+CmPdh1eYxWyYpAErD/tumym8fksV598cczBt2jRcxtq0
GRIW9+QbiqHeeNk1N6JFQs6Qw40enFVOBxVnpqGtbYfNkPw0Cpa97CI0rEeD9TGCOqgR+jX9qYTm
YNNc9fxMhHkJ5zXOU7BZ46KtQRuWk1+YZyX31m30EejuzWAH3jofTst03Y6XGZxZB5424tBowtVo
4psN0LsUfxP6wTYvUP3TRJZvLR0szBKuDIz+hwLySaylx6KBwVXQDHCt62LElMlQh3RdNXZ8UGs1
yFonkISXy52WervKZedcTEuX56qzvb1GPvpQw97nc8gWAjxHgcNgthlKj6ASdOQKykD6OzqglcFf
aoGQqBMrhuFmPG70cPobNdAYdtudNSbY8+zJGT9A/vkI4DZdqeK87SWXObJWvg9DoR+3Eyr0QeuP
yNpe+hY+WWriBDOWAyt2oJZLpv1LI8uWRndrIp6xXmJ3nSBdfcbltAmRl2sGgCCxHVxsc8jh4hki
XK3Zkq4yprVJkRwS2FDgZjctYiBC2Sced2CcjvWm5wcuCH7Kb7qNF6mxNza6U6JhZPQ+mwBgBmBM
NUPbZJxbC1llhfvZPRsETDDgsPV0W8QoA8uZxG0sorI7NKzPy6Z/DAGhyLavl18To2NX7GtIEkmJ
Xcu5qYyj1PJaWx9TwlYPERvwzDkDquytnwjxniiuJXuDpv5VCnD6Aimf55OyS4fBRUkqSjlkmyy8
0YLth3bceozbHQJOveHDS8iAt2bMBVMApkIpgj0zXGYkatvitWJbHnf2urcB0KETa1mFpSOQHcLr
4m5XFnfd+woFPkL0nA7SIlX9ZiGxaCEEaaFFQPixhfdQDfsA86eL+kmSWZ117znAEcMdIRRiBGf8
ZGJCt1ox8iWjyWYrHXLuYaC1WTX20W0MeozEV9VCJWVk4G/pLOlFmFGvY/k+2j85vhNbQzARrRv3
Wc5B7XTGXpnAgtg7nti2swqJ+0GPb7larVQodSA4bbZUb6ZE+ICtrijS9aSAdKI9t6ezOuwb/VW0
N7d8BPF2joK2yMzCyPSX6es5+jwYrwR6kMCne6+OcyXKWEJqrJ6ac0e37kp1VVnFVcexZYy0jeZP
AikiLrnSaiQDTbvt5bVG7Ov+ZZA66ABXqcl2pGJmpjfwLkc/IadhzGakL9JrPVgVoY7iUnBWIoYf
yDvUHo4HlMAMTwV0XaDUS4fExYG2WH8MFt0CLx4YFiyR1BZq9q2xiJWJX8dEAPMsHtD8V8PO4uYK
NSwL6MsJf8gZD6ZE/9Z69d+gWMU/Nck3WVTgAIpLZfyiLVlX6sNJTD9X9xXNGqYgny/1pYxH5C9k
kYY6LHmGHEL1PXGp1XPO7MSMA0b3hKaQC1oDfC8HUOjBvFVieP2WDeWyM9eqsVZzYrmQfYronJJQ
yNBXgfOdUdmOY7MUnDEtdfecFEdM3EoEqIICnhIAr8wFXzgbXwDB+ky6WIuhnYt7Rn7MLMzGV2Ct
yeRfjPXf5MzBHzCm2bpqyXiceHaCe6GBBnOxMzGaC6lXG/GEEPKiQSubMA7CiVMdpq049DN+Gx2b
iPJE8rJyUVq5c3JbKV8zMHoZ4kA3qw5q0jHGIfAXBaH2FtCnZMwSkV1bHWQHbO5hSEcqOVNNtggV
MV/GSK6O5idUZ7FqLAPR+SO2JGNUFqWDPkDdt8NXYYqNTQZokV0MpPQsEKPGfakZkevmZ+eO3F4x
MTD3hoMo21hEgnjAE9WQ6A66wQ5/5sAp1QOAytkoW3gi+57kI4O8m2lkJdDdQq/46ZzxYjK0TJt2
h5rzlKunvkd8llOfAcyiQUZwCOtD2zso4FNPAn5IMXfXr+D7D3Jg7u0aK3cI2R4++bxWk0fFLr+z
5Esq6ARwSYc0F8l0iGWM5NlAP47XW2J5SGMNsSPtSZ9s6gDvaGxvyqlaKc47Iq9Vmj5yy2Ye3a4z
A8M7KxAbbYX+DIMZY8t0IbTIcgXACi5G1lQIfU58aI/8ElX5TA2QdGN6DcTQww9QUHARdN8WN3cU
q7B97dtrg1VMBR2TUY735OnKMDz0Ycj+5G8qfl2wx2ODU5WdPG94mp0bvqSSS5JBH2/4VZQmWgVv
r2gHYRdwxJ9smbF19vIu+hjsA2IzvWUFhiCJXUXZIKPjILV2Onr8Uoy+1u2TCagW+wvZj1DKPrNs
BnPduvDS4TtKAsSF00kv483EQxYyoU1NLot3nHP0FD+pJO85bVcRowYtfFr5Q4j47Jn5v747t12N
DYF7mzVqec1JLQ+N+KBHOpYFdW1QI5fhb8OQroM9xeYFpW606mYyNWHSosGSNEFhrs9u4Kz1MfxV
R2Ofu6QtcM4ocbEYzWPXEZUXlqwexDnn1nbxdRbQiAxQqgNli3nXUPIpEUuWt4xfjUiAeswvCcMC
/MFAePXEfNObZG9RiJPMtqYC2NnAQqqcuqMgAqSvtqFpr4cc3B/LgJFnupgGoBUKkhbqqp7KT00/
2Lyee4ZnrdAWeveR5gESFX6j8U0O73Hz0WSZ75r9ChcoJMV1Zt5n8E5WwfUl+wEoSYQjzpsDZwTx
S1Q6ArVxWkPyi599ZW4BuR3yTMU4oXIprEMuUjQOrOjfO0oiLb82+j1Hb5wN53K6k6zqipWpHXUm
vBOCvEn/S6vRn4e9Ng+HjZMxRwJZL2VZfph14QsGViI82h4t4TcBIwGNV7dKQ0SzEYuzFjokmDfJ
LLbmDi4oyQJL7MR04kqlUQbIQ7yVNntUGLn1yrMiJlCfkEqlRKo3wUuHOLgFNlwCl9bRePVliiNv
2tg270Si+CRHF3aLB29tOdkSQzQU74+2gWlYgzEgU7jk8lGZNDtkaCqsfoPA8N0QcS44i26vQp3v
r0F18RjedBrq3ospb3i7UGzbC8dal8q/CYIrO1KWjyezOxYEjobjj0bAAAuUyMGoJ/C4cxrz4Vvh
t+QgGLMft4AgxbA5gHortR0DR/oCd9Wwmp6ax9g+WoCfKSM0RUlXdBArfTanYfFFZcZ2NmGTM23H
CQlugxHqqA6HsPzjeIpYZQDvwipm7Dx+xE6nb6bR8GxiiJRorxU6KCIdWzl558HJHaQ/T0sdJqx2
j9lGg/US/+lOuK2jtYt62+pOKagDOjWjp1Biriags2eYOvKhfzSoxsyoPyol5K8Qo9mq5KwmahbB
470HQB/oIHxYKlT47LoERAMmQY9iuB7fgNyym2l4JJ7sBn2VLWBL7kRhnWrtWkI+tcJzquiXJNuC
UV6lzXcUfWlqdS3V9KDw21jqTBErDgEmroEKqBM566e/pvgx9H6jWL8GKcsWjzGtJqNMMjrr4FmN
SGkUeUsw9qaxg/75t50hqe0ZxRqIvr2cx78MXYwYb6tYlogS9Knb9J1KPYxghr1s4dlHAnNfSuzt
RRVtK2+Tc7vy/i6BViO7h2jLwmnSN0y6OnHBJoC144EqGeNJzzN6FUiTY2zeBJ7wT9a69zFwsM84
METxJrgoBirLmi1JAK4c9gE7V/6qdxwn9PefRradJ6h9y84HF31M8pxrX2MXTGraMvzBhlvXJ1NF
T1MBNWLYmWjv3nRpm1Pk/LoxZtA/Ev78tn6PtM95jdPAxu66AH7tXsDVjLJ7AM2pY2WsguvG+1Ih
nm24fG2n3hv9LabUnwO4euetDg40GxFrQ7N8Cx3ycIadQ84FfmO/6S3adsQPyjKmfeDtvDEJaowv
qZFoYEDjmwuT35IVV86hSCiu160VBNB6bK3VcOY+lAzVnXWpm5teksHd4/IWP4p81bSnWm5SLfdj
vHBl9ZDNp5VfJFpC3g6GRzqYlyF9j8pzw2GgRq8ZF0CZvjrRBxF7WMsIvSR34RETljWgjXNBKIfz
bhC/nh59xtgRp0NKGAStQNIjJLwABGay+uoE+4lBn/g1DIbdT6XZ1T0zmpJFCUzG8anSIAnOb8nU
yZsSX3Fiv1W4icdN4gLyqxEV/qWMohrc9y4bQ8i2qNBC7zewrgAq+CGp6epjYQLm8XN8QnUUsaUC
/jwKP3VeIUpY7ZotAdDSQvsM7fegOKjdZxuLo2uVix56OdQWdD/eVSI3RW0EFRtZFAPOAZ1tSeJF
hUquYi5HBEC69Nr3gM9jDjypGLJNDRM9VmCD+0/TNwNDGpcwlDkbQ+IvMSTDCZMcdBqPLLp2tEWK
PIasdoi/da1fvS+I/hpQHGEO1B+O80HHxGLG08/D1G+ADhsjh6vOny6gvMYlDZYR+tSLBqITzYaN
GxHpJ7PDdTDwhwnu2DYSCzULSTLkMKAIPxTQhavcXFTFtPEIe2rO2FB7fZNwACPhCpiGhfZC18ul
nXjbRDnLiRnLlPuu+k8gXx3FU0JZGyEMtdAf7LThwyr20n1qyefgUhTRq1nDvR/us0JBp/Do9xVG
/cFG3pCkPjYR/L+8VyGOK5ltYpf9dKSdRR7vmFmzalprCk2p1jDrOCVwgzq0oVIsWvqGoDk4vN9N
swty80LSMhEUanWZQGfrUfs7JtZOsuqO6PZzgoxyElstemqbfLpafXNr8CeANjz+lkED2yV/fZ9g
H4GhBNJsrGgZ+vGesw8NxHgmY7am6W6bpclWMXT8yoKYOETVR4B75j+2Rq/sW33fMuAYpbwg6uC4
/NCZ2espPOeYcCNC0hoUDxPExol6SIPknpLy1zvoiyzo5myyPQiDBVaQBtJt/h7NNUPRn4q45odW
IqIM4rfJZROvsYETCw+dtDOe0HpyWTs2Zu9MW5VGuy/1bN/3NJp8ZBJYqaaeW+2rzE6FvdSct8Cj
Ow0ofwm3igeKDpLCs3eb9QaSwZ6hJOsmsNvfSjGk+LiBZupkQy1sw4DVfHWgVdQNPrzipjAq7p27
1J5OTl6RyL/Mulp1YXJuWf54MrsIa9VSM1fsPQpqTbw0aCfAT8xl5YB0eeEY2jaWFiv18jWjppZj
cNCLP5fQSCwfRJ9A4mh/AsZ+iUvOSvmI8m7lhH8Rv0GCsNRmV5dR79n9iD3F3FQd5rp/5JItEgAZ
Kn6JZj+CPRGJSXsERBBsvyUWpX4hVHvhWbxwNEdNc8nbq5m+6eRcl/eKr2cEvdI1+9797iefVHu3
fLXH15QvixNtImsB6VyNjJKuGhpux8nutfukabat+NdC4AjKa1f5bTUvm+qdQQ4ISytceDDBbcbc
BOXC87WUj4FjQRwV+8EC/QVXPGk+xkprUXso3620FwmHYNmYh9T7qXBYRhlYSM4PIKJVezIKnlWb
9YyAbky2AK3uypqkH9Ryq9jII2N3G/GkJMykxvi1tAz4INirOSUo9NYyZ/aqfNK876LhU7HOKqxn
HKlF9xHnwwaZTF64KxtdTUoEgebpD9NaJV5/S9jGjYmxVVAVEm+71rU36Ewz4TbgjFbSb0891j26
NeA7lnqWLfMmx88o39V/EQlLJueLNFFZpT8TLDsFMYca/qLlCYp2V4EVlw6RUeDmc7R1kgohD+Hf
v7fVevS+OmOjE6cWse3cOtzeZfErU+mPzbtCAdHgNDFe2+xrrAEdzT5qmu9B0kgCB1Vi9IZcgLby
/017yvKRXwtCnl3PWLbmjuSwAtkW/OsUAFONy9fSXm2HrNItMwfMVL8BggyN404FrHxzsl2V/huC
28QJi3WTxRoFJhjhNxKycdbPDCd9MViMMjtf0JeHiO3osOPoPUBDoKFPZgMP+3bc5QP+Nk/ZB9N+
gISdtG/RnAQb7hTcgpbi8ToPKa/2d486LIBqN5UsVDwYYJSqwXCF40VgmpNeInHW1HfD+FC7XwuQ
gTB0dsrnnhzRjOYi9dj2oUPchgMDFAtEUtHVOERmeWawZkfHiqFh8WuturK60ySiyjJXefV0GcLR
tylfI2d1Vjyc0lgkMd8ilphlYtrUbsgkzF8l4DeDqMnwOCLWueKnHhxxlygR03Tbpl9wdiz2maDx
R0EgE4sanclJSRmvNzszSDBykKhrLif5AwePoh1gCGO80jgyw0U7W2tv3piuZWecU5J9AXut6iHf
2mhc116KVmaSw0VVFGentREJKQMgR7Lg47HduVXH9HdkVt/ReU44TnjYI7GSpEDDlTkndSu3o8Yn
PEVk80Xa3lM6pCNObgPqcWdJJRcJz2vyMpCZapPPXmLQaqAn5TI/q1FzxZa2AOiCKwy/vFTAyFGi
GXLZ1YzrZfH0VP2zTrpTSSVVTCUDdpj7afVm5y6p7oW3QeLyqnfhX9dXyLuRkKtx/K/GBG/S/+rG
ACeXhWCRbJxM3yMG450YUFTCF3eVCqU8pWI1FsF6DPDsTJ1v9TX1UfrB9XfKyZQ1E/cYWuNdFNrB
mof2RRDfao8f1x31uwGOIGl0vxdiGUtqytZgK6QqLXjR6tqTMGSk9TVq8YFnBW1fxUVYz/0GryXY
OxZCLqw0LkzYv80iz+P6VprTUTHq79GjOmzAJRkZVkYl/Mgj+9CYynrQpx9tIOjKVMj5YrXMziPG
v5jqKq++NJ9akGzg0jC5zrZFWCXrdqj6U197r2GTv2khcQiTmS5lSHFSVnNYL/CGkCVQh/WUGUN2
9GxUaA3L18q9syvYuSXl1uAyiDXdmbeBDEJjYNmumllxos6zfEwhtY1W1Rqnp6Y4gFbj/IidGWCk
wpgEFZSDJwhSrdjjYwKRXagPkZOF2fUY60nCfm1hxylZD7ag9gWSYhW4fkVjrE5zNZ8xl4+fimns
sqrYDV5zSUYy4xgAAqpo0ab1b2mtPLNqRFlZMZptSC9MzJS8JFh7WkgfMZIcN6TWLjEDTrQy5XLr
qyNa0JuJ7Kp3pz2F8dlqyeKryN+CommO1tZW5b4sGDUixTYN9aIAGs219q6U3TMYI/Yg6W9ky3Pn
ZpsOQ2Elws+6sr8dhysPH7gzof0e+oNqk1ugJ1xxY1ytZWycbQIUe6eGz0+emKe9FqlzCftpl2aY
DE2E9AMHkGF2726lHDAJfquhizvO/qReOqCW+lMjTIqRhRyR07thpDWMvMVsCiY32pqDe3QQgeAZ
Jd0sgAzlflBr/I+j81huHImC4BchomEbuIrek6JEmQtCZgTvG/brN7G3PczOSCTQ/UxVFlkk0C+Y
JlTXFvcRmXuOvJcVIWA/NhCRxL4A5J1Z+Tb9mew5LA2eVoCherUCo0WBlxJMrqM6gBTBqzWglhkc
AlWPOsREFb5p+hyJ0oHZKI8WFiXFyEDiWF15fkRfTN84mwl1T7zLOnz2xXoIPiFrr/RUrmKB0gSt
Nr6xyg3uaWluIw6UKmtvsQaUiPyIhPkhyTG3ANUtlToL1jTogEWUw2VyxpvIXwC/nLOxZn5R7jTE
zDCk8LbjHtFe6pmOXTQ3i765dpjUd4HaEJc7Ky/L6lcCFtqVaVAc9f619z3rYjoTOgmIDFAb+tHE
d+QQLkB+RomjWMsfGSvAahLrvnJWwWi/6KEX3YyUWNYyYcQzwmC3uUF2ecWAwkD/GVREQ7Qy0Bd5
1j57JiM8iJ+PhCylDDpF1YivqtPyRWcSKNWqkzTFbyRJQsw6p6c3dW/MmqguG8EDaqerEI2KmXhb
FukELdEjGelkETVnvsLe13EBj0Y3sE/pE0tsxq4NvuvSMfcWfmDWnJpneNtaH2ucHoIzsuxgXkVx
be8bv44xDZMq1vZxdUoyQDKIZFzyTZp07Tk4FXsEtUc94e0UsVMsDU/DFFp4FjU8yup0KrXlJCWK
uLy3GdbFBSLiuETXFifCJn4XXcJYq+hYxyPtTxh45sIUBNnSkXvOK1mCGqS8cowxx1b4349FXNbv
Ex5VrjsyjKgpzPrZKDEOZ/PSkvWr3OmcWCx7mL6H6OtvvqAjHDrQ4oTrcQ23XrkBVDveOh2Xi63J
8hK1CWJv1M7oe9mvZTp5xGOIbKEt2+wRk+M0eej0yL8bmHXWxtmGI4w6gG9uVUtHvzQwCXfpUBdH
O4c1lenkctsF53Tj5DTFoW6fJz/I91PCsxjKsgcH0YzXkgk4uzmLOJoa/k7t2yG4cNsj0bCOVyjF
/HNPdPembhClFyXCvNzP0AI7lo8mZoZhtKRs+tbYExoOm9syyVaaqg6I4YiSNnVhqVc9pFjpo0BD
1awtCkQlWy805CfTKoavgH7vOof2orBBRTrMGJlKxUJfTEOlbcJGYlcDhrR0PGYUesJlO5gA/3Cy
ot2SfYBCUSixhq5XXjs98JdeVRsn067xRCRiqu/92PdHZs3hNu6jio9P046D7iOgH2OoA4ltfekS
gF4oLM7W0MU3VQeIRpSZXacklueGpLBTZgbBsxKxf8laHgcgKyO+jsqgnW264K1HWb1t0jDboYH1
cbS25UIPo+q3H4lVH6Xg1HealvbcDIjC4tfAftaoS2T61lkiqN14Ttlf07GfTrKbM5AVmM6Rx4cF
RUliljYTjF2HfBQFCNYxKnrkoZg2UujOMp0p7BiakB0qwgeWRc0NZdlBsgaT0O2BKCMu6dQM6YX3
ptCHTe92xFpZso9dTG7bvySD6zF6tLg+CmreMlMQuOM6Wk+5g/xB+W1DR8+CvPULiXepG7ZaiRuO
s6taCac2dqoZnO+wxraaFr2/xRQPacROkEs3TJr0iIWI5SQ9VE8vWuctFGMXWgpb8TrctzgatlKg
f8ttgAi5x9IpcRnpdiIXW1l4L2jk0POMebx0046IBR2kBI8S8o6ohxlIKCegTT1/TVq9QmodDxvs
vsO5skeS+XT7zbJMltY2vOhntwkBs9oah0zAjV5wiC8aGclrnkTNu+UO5dZrKdKdHjQOz5/zXo7G
uBzKgX1DMVkvXUNy/STJiCwtvuxM0lKYjRfsQ1Ebzkzlz1Dn6rhbjULTv3LTaq4qb8lHawRjFAP9
QuLYLmabuRQemuFN2Wm67/Q4J1YCXBuKBmsDdZMseYHNwKyJ9oXFkOYYKo3spaO0OPAokr0TJkP1
hOttJs8oFEF0dshoOoEY3SPLpcvn0Eor7LCMFPo21NwJVMxgrrQmR6LTxari9y+aD9uWbr2o2Mlu
E+qvq92LnMWhizRkxLtkORLNcZ0Px9AX/qrI0vwrCzSkfxKaw6IwSlKru5K3K2VYk5R5R9xuh7S2
1IDuz2H1SOAU7XQt17XG1g0+lzz1YqyvegjOK/G4gvnSq2NrGiSghhjc60Bki7zCrVLkg3nRjJ6N
qw/wqjGQyonOA/c4JiGQacWH3jIMXiIBrTY9PvRfuJ7BpRSALmRBrx1wmTWaa/arzEPn0rIrpwrq
0JMVnsk/jHdGpOykMwg3aydnuDF1qNZDy+6BV8+O3EGHQdViKkznt7Opyn+9GaXPVYdLVFO4PlSJ
Ell4KdE8WTsR8iD9kLVQZoGIiN03wljsP0M5eUpQhl59KAwUL85gVhc1+MPnZNWo19y42ZR9Zu/Y
/iBAdOqSfVDBcZzGfWWecYNYck0i9aFGIvLcShrn0cgMOmKl6n96g9Ei59G9JalrneGH1s9Tnwa3
EU8WnJOe3nblNpG+GbHQUBbls3yM5CDTBXmajSY6BzKxGeaSlQ4RWS+wTHTdvplA9gqnzRd5gpnc
CcWHmZoBexU+NtTsAZ69+e7MJutR+QkMK700NsoWAXtC31uZ1tCu9YAI4ApvGiNhCKmiDUfYbMg3
/SZnOihdbZNJjeFYWMmlkfs64dlR8taESbbm8PwN0saEh2E3e5Xi4Yy0FMLYZHUvig5ikYZ0L0Lk
FAWqMjZWzgI4SPuYlggm39Tx/oSq+IcUTS0nZFBrDbbvJp5E/1yP6Dan0T/1ha8hzup5LSChrbJM
s7Zkq7NDsslQGTUz4GWo9XYb1xp5aJbVhV9a5baYwDWyrkZilyaXpyTP63BkwlzF5JfTJOuJm638
zmPQ4kwwdasgmt5wGAWQ9qS1yW0IXo7mPGzL83a9YI1pWlybEE+9J6cx03WT+PbWkJ2LdtRjPWgV
FbPHMVRSrqpK9B94TXwXxWWvrnXpDruu7Kw1p6xcW32NKg6P/cnqO/uGAkn8DiNaDyIM5siuMTzJ
UBsPc4zRUHb8pdFrGeIK18vXMa/3uAZXvTveJboFx4tXQwYFAM1ATd5LNdnXLogovLirmDkjjx3q
9DUiibpl/BQN8U1X5h310g8q1nvZ1UyJ1W5kPOzS1diut9I0YJUaCYKK7apdzyCite2mhykS33Gt
7xFQvlCSbGLgklMFUGP0Phxj2DukewiwhAaz9RDjd5Y31zFqNnrWH1qQdRUje9uxljA/D72olkYz
bgOZfcmw3I9hR2KFseMt3VkUZjYplF0z7HS73iFpPyZI9LKk4wzqD4lpHEFHvNXJ+GoDd5Azib/P
sHZkbLQV9ixU7kOFRxH9X2peenjQjkBa2jBhzgZtDdN9EzUdnxvEdzPd0Zsu+wbDq8E/oqtVnWs8
hd1BlUybLQSWTV0ZMAnMLTfCVtU5CyFENS2ITnT7rCpEjO25T0O0Rglfi+pPadkizmeAoEprN8pk
lxPHGOZMXoMIRXgfhR+yQogKpf7L7BoS2sV1HM1L5sA20wI1K9VsHHYmoZtxp01oNI3qUnhatAE1
eynHZz08i+pjkqccgLxzz+Nbz3c48tOiSHvy2ajGxAx3FwTQjIHo4nX2r+RuG+7rjLFSP1X08FpU
gkiGEwJUZEEDlBrhyQ4VMxgbNGJgPNsCepK8zZe7YqBCpKvZqoXQfv1KwO5hZ0o2oZt9mtjiVL/P
1I4beKFP2SpJvvvU3vTNpuvCZcpa1xrGJ9Hfrf59MhCi2uQzaAxzERRFZY/l/d+UIMlAahWNRM9V
L9w+cEdRdZAkCefeADGg9Zg4u/2cU1fquxKfrj4cDDrEuDmaYEdy5CuB9hIQnRgxpEvJlp8TG4rl
SDhXT/zA1H5XZX3gyl3w7RyC4t1Vp4HPoBYbjfCXiUpZF2IJjlvJFyMKFi300pzNj+QJdc1oX6l0
3Vty41hfrPtQBRLahYq56vY+RxELcsAhdBwlCSSM5qLUZOZ/NcQmnD6JUxqh1sZHhxo2vM1S9YHt
84TV0mNjnYm9kbprSQkwxN2iK5NT7Kdn6T2mBmMsWqFhdJcdY+X5bS3VnDsH/8+BfP7ekRviKWPB
kbkZeI8BFi8m9hkOfp/5J+/4hl0WyY6pYb5SWzcOUOIRkieN92wkjaLIVukIqCazSe1gKU3utRbe
G/xOSNTpcttFb9yQjKMCS/tNy6ttp/0Vi8kMc/cWunF30aKlEhyEkjytyE1jNFpR0b+YLCpjHug8
dO8iwJDNXF2yCMDqsYyTPWb92nF2hV3/o/dYF/33JFJwYAQH8sG0bn2taj4xYndPgdj0/k/f/UT+
Tmel4qfFys/aDZJ0VPXIxVCls7OzI5/4XJY/zFXbqAX4DvQDERIzACcjZS7nHgmeK4boAKhy/wOa
N0Rz9g7FbxR9Q85mzTSHFO1M8LFBfiu8bNtyM2Ca34IryvIBpdGzmXyPMCyZ2hyc6TesD8KLFjWR
JBMaATt+n7xbn7wCm2TtynPCB6BXoDuffQaRGtOwEmF/rp1jeWudRzr8s/OHFgLn3+kQci1YTzM0
SlGfD9ZXpt6lfJTDq+87vCnbCD2/m3wK3vSY8E5AgsgiaeXYEoTFs12r5diIb4jwTEB4XDosltGr
pz+c5MI1idcDiZoxbkTSPDs0IG1n7CwMVfXcyUQZLCjUy2h44extQuel4YLINCQ90/BEObzklofp
QJs5zi5pTCeYqhrkbFWYrVODF5gHvy39hWU5qyY0bx0/ZtifO+pIbVdWFxPC5pjxA5mHJk8OZdWC
X22f9PEtqVn/Zqeq65/08I2Wet2T+ZZEMduqvRo+deOXBAAWi0thPHs+Mkfg1zmBJXCHthVqUA/7
Vtjxp5NV3eibgXlMwrnmUJU6yILn2F5f93ckVM7ORg12kzPdM4XJVjh3gJdoFbLZlVt3zGJxWZsY
Kj1kA5GGcqvy123o7cJkTLFXKOhPOcONHlUL9xFwq3lJGbQGgCP3qypJoIs4UXpgMKIp792YnFpn
fB8NhHNhBidP4GzoUjA1TDq2lc2aKInWZW1fuJiPQ+t+O5WgasMxpyXF1mrDfe8Td9yn216HV+Tz
QbVatgtyew7YJrMB1o5eun81oCHlgM4rHFZGYCd4zT2HRnFSd2KIFgKY0gyGNTmluwr9X6vIpYjf
m/hXWLCS+7eorxF9s0llxh/h8wGHxDbtJUvY8eZHTTsPSMwNUd1k05G3CSiE0algcyCJ4WRpTKDO
JROAu4p5s40m0ythLEUfJilfA9rXjW6Wi1D/EWqPRqxq36rurUwvufxQk0QWhycIlUxhP1s8VSl/
UcDTZuFr4FtQ/dfkf/TiyPaQ2CObry3D+WKANJ792gXCxduED5PZyA623pM7fEj3PGFMDhVjCP9g
9yYsT2ONk58FPNmG/pFfqgclUDAN0+ScK8wTw5FShWoTkboHlQPj39ZgQ5MFl2C8Q5JSzTf5hQgj
KM/anR/WaIzYfntnOwOk6aGhyBYxJ6fgvzXjg41lE1xFfnHFDzgEuzpLjvoKdv20bcqjPe4crDkR
8TuKwCWmWy7nlVt+Ik99Ytqp2/+67N2srqnfLWJt28Oc0/V4Qc7d00BdErYAVJAD9jPVEREEoJnn
QBxA6IXWtkODOt6G7Kpz1cbuwSI+TeGZC+3LILaZQ6Top4MvqeFNQLzpZhdYl4NzFLMkk8KnlSwU
Mbu074lAutd9R8g/80x78uqzzQulmfS5sFkMCxkWdGalvwd4elL1NRbPZsAwAbWHYf414VW3zhn6
rxgp3SzEQe8iJL5KogqrtyB6NdLXmh8kJUVNqaMpvuvkLeZkiHKJ2jFZ2qbGgPnPibBl3zRAleBd
Odtt8ZzCsCA91+h3qj1q5T0O0SUTLpocq/bDYO1WMZfCkeA7i6ER93ZIiaH+Ae/SgePvQhzlCiBk
gk+IAZLfB5QX02/HCZ3KWYfFrh38Z0RWdFbvStTd2PtNDtyhJ4/R+YysmwadOk43PFs5/ma7PU0w
mwMpcBb3S3NetYM9kMiS8NAuRPM5xOgGnH1QpNuQqAEgsSTCxbzr+XTqCRrl8TM7KBw3WW656jF8
cZ8xtQxPOgHctfxoMR+FTo97cGPX+jJw7aWDoCDxdwGQQY1HCF/A0nFBhcNS19MXDUnjiI0k9tXW
+39adc0kCwCOKFSvhTqZKjumfIcm10VUgnailhIPX6brMAQ3gH/TDrmV2njnT8HBAMncWZ+cZIsQ
jpaWk1iNxKj18HpeZfdXGi+te5sV/QXBl3PbnlNs0jE437YGcLmjZX7kWsnB8tw1r1HL4KfAkv89
wXcMLFBtpIScDZacJC+4Z6PvXia2TM54LHxy8TpWn4ABbH6hJOigB3E/mB9xeg4Jo/LCgwPzRwIR
GoZhlap3F5WyHuCZtRj4e6+e94vE4+xIDjQm5Ib+MDDq2F+C/LCBjQunpfJBqE0nhVUrTCW1Qcgs
VBGguqu8S9j/YTKq+t2AoqqATOKY3+FAjRyLRcryocLf4zFfoXlklopYetpafYBeetZ785rm/+ri
N43gYczsIJAnUsdG/1zodxvdPf4oLsT3eEyWOWK9MXpowZsT4c7Dp9pkX7OytUelPg67sUOyD9sF
T7/Hrqy1vmboroVASzBDrOJP4YbrnhoRCMiTm/JuNP2mYgQJC6ZJWqrbYGHKSyCHrURekzrGIsbr
phtfE5c8aXTklnDZB7vMfACDGo05mq9Yu+0t8T71+F46YsdWfMrFLlf9OvfEkhXHNsX5DcTMWNi2
4CwvHk4aPSJJPcwl3Mfho7IK2PkRKs0BnS0LE9Oiqt5FxkP0V8tcKQ3uCOhFFRp/HKyPupx+Xdq0
ECRtFlE0vU3Rs3SuDZMHXE9M3XtLX7LUnI3smv3dej9D+W9q14W/q4d9kIgZ9oz6wvppMIqNqOrK
nCYk5lNh19qy5IlyrhDKWQwbKH+RFzKCgiOnwnFhy3uKBzpCoBXDWXOoyNN9T+netRF7xmfNPwUI
ddF8RCYlEYkwYcv7B6tuDouR46b29IsPalvgJ+wzXNfsfElS0H9gR2v6wY3EthrMvfAfkH7U+Dyk
mzzm464NJtAm+i4IBsm98IdNhfjJopcsipXlhY+xdh5db//DD10vshQ7I9k98bI01KUmzbdOqj3N
3bYp4m2btAjQ5amb/E0q3Z3qmlXGmYaTl/+rQEMNW/JF0p5o0rp49vgXp9jX2/RZy8y7gUgtI/fS
6gTlq96mawghHKY5rO0kw1ka6MuWx9wkEyemVWEuuIH8sAqjEk/D8NJGwUvdki886EdPxhfL9zHK
IqOuGD5bfhNwCkP0csdbZmdEsb2I2TVATp9CPsgCfjHzc8UERBiqSLFpMza0Ar7/ySUSsLN/HJxS
5D8nCGNlXjEdw9dOcPSgJx4KIu1uBC2WRYqPUudOxpcT31JG4cWssEDIznwYxpSdEGGERh9KIeFy
0HZMBXK54ueDwKAXrLUhU8kjygtVXpvxPRdXvNeWbFahMBe4uEIC2Ktkj0CMJ23p6T2yZh7YhHQg
JGhO6S4nsoNJUGdDs0r56PL+TRprxpuDfC0nwVsLk3TNbAIBp0ALFO7r8O7zpCb9owTPxFUpuPuz
Cfysthetf065fSvWPbOOq1L3UHZXB26vqfW3BKkjt0qJ8L5zi5OtjZjJzN2Y+EiBxN32cSJQyDnd
uaV1LJpkgXcPwnkbHasYSzLq+B7tQnP2sQo3wZ9L2iq1g9a6K6u+8OwT05Hu4WnuGslwgVFBzN5U
OsNvNPg7I2lYEMOWILto4afj2utf44LFd14gfyGFncGebYmlB+wf8Wl6iEzCUwPehxNj46emxbrT
RUdDAFtAT+9KGD7ai8JBoEpYCnGI9fNL2W+d8WGTUMHPF6OGIJ94EUQOOF1mLwzyrWEmtsenvjyK
mnKsRuyRznFnq84oDwQbLiuE3e0xBonkBch76n0R/zjFhQkXjtp8ETnbOS6kcgChUCOOYfbPwBSQ
FTy7Ubpt4YoJNIly3bPEiVu2D5QibsqWujoWGKvDOYdWfqoMoFDbLRkh01B8hXBUSw5UlwyMyQq4
NDjm4ncs4WsBQbUc1ll3JatnJYN6MQAhKiPwtTGDGbN5ctx+X5dwx+EVuJ9hMF5sZBoQJf7vCQLr
3Lj72TTa+WyCtGhdcOV62T7JkkM26og6jgHbLwDbFhLqzgcuUDhrn0Y5TbOrqiJWO3gZvDdirJ4G
49aPe1CqErNunGKkT66t3MzwOSu5TvgiK4znSh769sMjSCBvvz3rQLmrSIEc0IuPKSMEMiZ8RPop
pFTqGBm3hxpwv424UJmskSui9cr1aPwVboxXD2sXsp9Yh5lKsQQihueMjaUNgpuHQTHqMLy/qoU7
RWFklhcWafw9x8p8s7u9ND4w325lRA3vfk74U4lOxmJBaqITgr4deob52qrXvmveC5J2e8Z2lYFV
pvpwzdPY3RhDhiZVOybsHNy9i+hxdHycInu7m0lBw8Ea0XkNTBqh6GVWshk0c53w8CXmB6jiHWGW
24GJGbIRKHx0iCiCphlJKs7aiBaO5pIdGaRTxvb+fkKB5oi3IrjX+ounKJd5fXHZIHeEqGX9UXlQ
9QTEcHX70Yg/G5ZqQ3ttgoNlTzdFGIASpKeBcdBqBLDzoK3PyBe+qJRALYcPy33r1KsknHSIOGEU
bg4s5h5piGmOQxi5Pg8YPhpvWzAgjZimVtzMWfTPotmoBkyVvyz2CQm5+wqRh7qFWCnQiGPqoTZy
mNO4DBuHTxRWe3MANBueW9hOsvlk3bwExrHmFPElR/5dAMsZJ4R42ar2z+TTUEvZ+a1yT160HWEC
1fqfnTz39HmC4G2tfmZMuLDGrbQONr2JF0R7DatOUmWMff/ZLMHCSAC3AqffVNuSTEWLiR/rNqag
VBuejXiB+KdZT6eRXlG3x8YEZj9Clpyuc4IRmDzO5Tee3qz77my1UlRThvNTOz9VRRBne80JVcmL
N0naNDuNDF1yWL6L6qESNJAAhslUJHMkOeuoSNmNlrx4UXuW07MVsoZ2jjWb9OGq8XoVErkZtVve
/YQ2M/XJZWG+ZXW/tjhoGIs99bzdeQEUALvX6N3YsK+Uri8anXkC33Om7bT0FDU/XjjbdC84pyQf
gZv9De6DcT0RWwx2YE1LrKUUfmYeoCNlKACkhCFcZn+0zRkuObuVejj36sTkbnbANfKGWtz1Ib+t
3XIbUAVn/k4T4CvHv4aC2m4/e/0Ujzg8pl0THFN3X/v7Zvg32O/QG2kX9KcQ/e1wmkhMzK8sQZ7K
kaBrE3RqTGLWKA9wuEjPOkK2zcdoJwgYrPlNEVkPgLoRNWxz66/U3rr+yo+cTrcmvEk4e9jPIh6M
qTIXTA1WhcvlWYybwr6VBLigUYXSNCQp+70GGwXvv8eEIwSqA5nRAb1WYeRlK7To2KtPP+P/sgla
A4DFitY0QHQXKD55p7OXc0Z0VRMNbCpIhQGPDyFTeOvfBaGvHoh1BtmWidGDJyglZNx6TMT1TshO
Tagp5fTt0nkJ2e4TiiDfdHcxbrw8kafAv7BBXzXCOCfxHyPREijdCESlS98q8nCdikAo79sfiXz7
clqxscA5VOPJic7e+KbyXVlvg5Fd+vicTHfbPNXZTZTX1v3KxKfDl+yNmB6/cq4aRnorA382ubZr
f/jILa6sHF7cg2AKzIR7jQBO/ssX5ioy7qP1QVYQuMSDAyjM949udgt0zPv6m6++wvhnZpO56T/D
v0T6XgAUwAkQt9OxJtDESoj8Q61kUos6Ix+bRMBPEYFqD7liu8sEGUew4+GocFcR0zMhpXCejRqD
2dxqYD5OuB8DXOOGzT2BOJI8Ospv8FmLQfwMJuNYg73btNS1fIU78mly3butYW0m0qbVHSRpv2bZ
7Dr5wuiNtO9lGWJsPeqyXoPjMuuWqBCQY6aWQL9ryVkQ+4IYnSIbl6hkgX7iMo1gHzAx6eq/LJ+F
tkQ7DU/p9FG4D2HtEwXp5dfqDp35rU0wK0OsELbauOVpLNcAAFB85N4FXMNPSi1gMJXSE3ORzvkU
7kXyxkcDI/VZmKSfAsWglKyLpv6cPN5b+Q6UzAKTkXT9MjNfmKinlXhT7JXK6cdV70mJI6t97/D/
xZg3UgauPpgNw/9XUQzyO1fFuss/Tf2hmS1euHbVlv+gk6wtSWoO4hR48/smHA/MY2LJeJ/FSZ3f
Wh96OmPF6Dmf0cnTsWSATLsJ+/tR+9+WSc34HlbvPsG1M6fW8b5nx/wQk112Kfk9DImh6tHjo/TB
c2NJpe81AgzH+Sk1afVJ/hnlT+QNT3HxJweclhRe4eRgTR6XVd8glSNAttd3iOS4+j8LFm1Qq5nQ
IDJt/hL95MV7M301jLviQgsD9rB82vI5Rz/UkTJOG24z4snFcWhggwA7Aqrdat9Me+Lq6uufFaaQ
XjuR4KAhrwutvXL2pYGKB49HK7Z1k+8hpAXjW1a9ljVR5XNOYg4eGPn25D5P7ZdLM9AajMVK7BKc
sIDluok+huqse4qZHNeCHSBjHyt/KNKr/FUQfYfqipdlNP+ID0IcgRgVFn7JHC07KZwfNboP9z1L
zgSSaN4Bch5eCiRdGHvcYUMk5tq2R4BEJqIfY1G5N6V9yom8IFRN1pEll0FXNFjjvs+Dq81QtEYb
3kFEcs3xnEcomGkcYfKYkKc0R639OtgwKFqOyafL1TCMznudOKTCkvJAZd6SP2/jeKgxjk35T8uA
zJs+JvGT2GtICWMUgW9lvrCOCmraaDflVyNK10LeHPmv4cGYFPrcBBCNeyZkOmMt44VE2jrlWTnZ
zmybu1H4rymji2L6CsgQmPmk6Bchuj7AWmicEIIjVE8qrqy1Es8ObQ+qkEy+9sU9zzcJkRfZnlk7
ndEZRHYZcMPsaFOQPKQe/FyWH1g94vSR+Bc1839IKmvq/kCW5BTfGg+SGpblCffHXUJ98dqvQPM2
XO0UGDGHdbLJuO360zi9cVTt8H08Cf3PSEgydqCgv5lTPSxkhpvA9A65lqyFKD5ZfmBhC+l3uujg
D95zgjOtw4LApmKd80iHggqcbVE2IrTp/mU2vnx95UpvqYyPVn+Nmm1EbSRaGkRarzoM9rkTrosk
2UGspkgF5QzrRAccnn1OI94wz31KtL+uZUWC195+EPx6iwjzKXgA7TLfcQUuSRc4sUheuIyW8x7H
Lo53n0GM3V6i9JxMPjfCAxDXwmG/oiEJqikMGur6Wf5i2gsvSV7iNnrrGfvU84oIfkXV/xFSZ4Vf
WUEyOGgJRrnth4iSY1Mne7cRp5bdbCwB6Abh0sHVk0HHAWsGoLWCI5kxJ/3JbTpNXLXAzBfDmGyc
KMdljRkmfg3qe+e9DFMNoUw+NQNcFJ3Yve6lBbZb4iH1zOrktYwvKIXGe2c3S3wzi56yJxGbGkoC
k9uNI+UiMeEjxa8qOs86e8LMFl38ayXoEZyb694y82j621RcasRhfrkLmSapeHgFoUUeBiorhvWM
HjbRPMn2yTHMXpWPwWaA7XMW4UWFPMz/Dw9eScHlj48LNVduaN/SUL/r3ozBeZlLPBVVT559tQUb
3j+/e8vUK/uUvmL843PvwfIQFDMDM4WxhCwwlACltUPmYKT6cbJ6PxTFtq7FUyw/CutlXrnSFY4z
hAkgAsIcHB0AEuzkVTQsnMtglRWvFQUaRfsokNQ0VGnCPc6rMYNQV1jf0OSLgXqTipHzwxwuiYGw
AdJ2pT87BiNTa0nr5jl38ippFLUKw8bGRg2OEZs0SBuFdl8cPQxGEd4TrTrXY4YhjODHFEy7/ebO
KZ/iOUL15gf/gvpWc3INgFV/I/3Z8MJd1J2C5lSxY22QphBIBa3k4avVEHBcc+QPxbzsoIu3FFAw
fCro3lkh7mKTAZH8x3Ier5tkwBB4eLuQ2Ok4NKuWPso69dEXGbb72JtVnt6OxTLyOhyGpJXSojvJ
GWnVNO9LMTDUpCODq9aTDT6xCMteqz1S96tgPz9iQUs45nwdWTxodo9y4K7+H8NTJKCMwcTrZfeI
l1C5+6kEhjqsc/vLblhW6DTpEpTSTxbsY4v6XYBnjbVl5DL1Tctd3h+C5lNMu1gxOCZeNf6O0QOk
76U6WuzNM6hudrx29eNQstPCtWPb3zH3yzTj0LUv6a+Dem+q1yA90IOb6p90P13nazQeI4Gg9kju
MH1oRubiGH9yVkwRzXIcyRXENz5sC8WNywADrgKSZXqfn2rc6r1aq+wtLaEzT1BHoneNrzyaW29t
KXS4suxtYkbv48Hh80tIWfWbm14gX+MQ0LC7cwNXcJoth/dh6hagQZ7i/qUj1W4mDZALqZJoVUTd
hokvjNze/WgAsYzVvmSrNkl2Mym70b9yfOlnBF2F5AAnL9+cFb8grmOhcKhRt/RvwcAwvsDCwhKo
4NMx6MUDRS2FOF3P0L4r8HTPkw79p9YWeXAqqeEcCgHgwqF5yvoH1NVkPNrlrzHbS/ez8H2OM6+N
vdUcOvLy+vw9cVEwoAOGbSA7amScHQ31bcB2lDmRg+E2Kj5SzsuSDWpmocMjipCPsOeO2snyawYG
mAVLYiiLbf8pgs9WeyaXpCU5pmfJ44sPg/G+b8O6qZaNct/j2DgE6NIQiiPhJfE5hy4GNwG9r1ec
LR/iQcnHc9HwvbUuYzL3CBRjJbjdrJESPXq3WaiqQd4DFy0hYzOPJVuALQ6Fp4kExi5OMUfmfxyd
x3LjSBZFvygjgITfigS9EylSEjcISSXBe4+v74NejOmZrq4SCWQ+c++5jbPrGMrm/dWiS5UHR6NF
+8ga/DB8N1QammtlW725TdO2ER+heAQT28zZRNkcwrHn6y5WFoYyk7A3TWy4PJBrVbwmbYFPBRoA
5eS8J9f1BumACbN5nMmxLwrO0sl/CwAgS5RJ0bbxP3X2GoQqjKLYpn531ot6lag5+ql4m1fVl8zK
T78fWF6GRMRDJO+HrQaW0/MoYAZkRsoaMyFp3fPTzoWSoTv1pmo95/zUWAF9k/ISrJCh/DS0nJFx
EtWWbCw73vUKHYLA95mCENR/FTPZZL3zry5wWyHjaltgwOXKN75azhHwi9lehEsoIGZ7CcdVA59j
XKb6V6EvrPFVjtfagMCCFHF0SdXWh1uBJ8JRj6kDYfomW1i/yyz9GXDM5FmGv5t8mFsawJa8j6yU
pXSHCioh093IMjjSorMW4D1kb8TkfeEzTBjkvi/JJmxhzrNdsh74ifk5TAekyCotmpesvmN9UsZj
799b+2/0Cb0cr2ZPKrW60pEmk7mNlwbleBwyl2roh/YelB5hnLpRvMSas5iiLTA45pz0yMNPY/Jp
QjKy9G2Qf/b2vQbWWX9o3jtPDkJpTub2YofZfc6iFUGzBKWtT8UmrZ8xkJXqKXHyCbGtxVFHthN8
KsZHJi8VogAzAHBwqO2fPPlo9E+UmgR4dYuwupbFTyTYZfhuH9MJOru2fTTNT9TIF52FqrWCearx
T2DTR0PBAF4JDubYf0ssOOhodjpQ+Ez1ycf97gSwmdD1NBzmgFNClXNro0d72GZF/7AKlsG3WI+W
vQnZAACLV0woOHr27e6gdStHpms0kdTr/2SEu1hV90J0iylI90Wauw27MTF94uRmyVRskzp2QwdQ
w5gRpiJWmQLfrLrr5WZAxatFFCeDt1dyViRmuzEHVqRTvq4Y5QqScjPjPUN/KkOKML4SNUKdCJW+
IR5mHn41hv+hgISfWmMRFUeiEzRyJGNs88DfRXPGw7AUobIk34Me8XsyOU5hzWKqpYmvi/cpRb51
JKQGpjTweOsjBZyBuXDhV1iC5pE7Q7iwYMa/rnsQWclBIwC2I2HXHkjKHohiGh12ux2O/YjVwk+i
GRwxGJ1ZQCfTU0tADXLiJ0FDSAWIvK3v//QVqXb6GXqBCntkTheRU7KpjPE4wIVIzhUJPzydTOdw
Ww0KauUOlLLpinjcB2aAXChxdZQzsAX3IX3TbF+vuXjQPb8U5qOV9yx+S0AnjCnTK/W1w3jta+cK
xxzjJoMrgvbhxWEir2oPH9NOgDAxjMrlvDqN02PS5uCL57eUHFOaTtaKoQoanXV5x/kyFXcDCyix
awvFRDw9byTwVlXWo8rz1xZqmI9rlYcLBplRvSS694VBxWKGC6SNTQ8xkUuC95ZxgWWL1SD58dbe
8/Ze8mc1LDzpDECqdF2JUrFbmOLoADyqWcGG5UeoHTAIKJlFH8pNy+w4GlUQ7QMnI5HXrMhZg2Ic
1GMU4UEOTKlSXaMRa+R/yPBeFcD3TX+fxFJVP7Xu1VYvgbFXU9wf/5fR7Mgsg25fqZl6EkRcBvqh
IA0Yly2USNZ1mSI2tTq9J/Ecw8TUUwKtTdC9BcZnoJ9hRKrGpdJf7TQ7+ISDeJaxmQVVVc6ymBKH
sNfwNaPwMIatwfZYiF+GGRh9OC1DnhjGy55bS8KL+mVJ4z5usxnx4UX8nf2rjti5de5+tK4a1U3i
fca4IIPH0SOKETMkjIAoyZ6pYCVe1O9Wvtb4LJNq5zlHu7oV8cYRYAzFZ1xR5ocfKfOjSSl/CdhF
o8HGmzWUFctlNHZ723NIPLo3LZgmvkbrw/dvfBbw2XFW7MtxZ8HFLrpVayFzb90O6KLw25daO4ZM
UNi4IJ4iZkugWaNZO4bKpUWajTKNDVHK1Tup68C66Oqt66jF0GAH7Hh0CmZ+UCZwqnjgkcn43brs
MkSPWKu50woWFgCz/dNQXQ39veVaMQ2WXFeNkyjgbo+c+6xjMJktGQx4CQDt0C7W7sDS04QC2KFb
ctig2Ml33P6BbanaFBIx4E2P+G5u8Sb+sWSxabAJtADNJ2brZkVc1IhiIzspluIWkbcXU76tcaGX
c2FKnn19mBgE6EW+EhKYSqUDvNjF7SohsFGVOTQ49qhA9ToemakpV/8HZk76v77FQB6ulBgSPVsu
DpKW8ZC5afpZjkmeJ2xky8ZsbB20YSdrazl3J5B5VgrgZXM4hP3vGOlvSIy3HJDLMvJXXmqg0aVT
OsngbCqX2EqOverTM1l7tV97PUbGfGF70MVnbmdl9Tu7IaCBI8Vs3Lg9l8ozVXizsafm4wci5rBD
hSFyd0RxUPr7IIi3sodxntwzq/qpynNtGa8J8N5U28bBvlAhGe1T/22yjH8qOxXDzA85Pt5prLcN
6tmi4bgKaKds7o2qWPU9Q1OOAoqhVl2GbMLU8nsCISAM82JhQPM5XZVp6WVuR+p9S1SWFSD6rrSP
iHGygV+ZWGScUxhetenCte6kIO2dN+R3ckTOCVEvl9B+bk0IwXRK3kYMaBnm5lImtGTaqa2Ciw85
KLXMmQVSUQvLTVIpVxnMc8h2ndm6G6pUU5K4D5XZQBuEywAvmUHyQdHXqMrXavcINDxWbzlVZV89
WOZ20dlL3vtsWmNM0cXNtANXanM+gfEV+gramPGgin9y7vM8Uq7Ldvo2IusXHvZSR8Vsje8mjtoX
pV4ZpvfGlLLrGAjGvzVvJybBFwMebCaOQUmivJyQH4ZwwKbrpNXWxoudf5EVQuzl2K7BqTZkyrcK
tw9jHQMvhQEGcugQGn9iiN+BXOGiYlvENSD936x4G1U2L0Tf/QYE2nC5VcabqFzCzBat0zCJUSDZ
3ew5BFy74dxf9FnGFi/1T2oHnSNKZ7XAvdHVz6J2VlY9bDJLrqNi2Ch5sCasT9Gmo8O3XRfpF6kG
Zclmh3ZM67cGxwcLnlnIDphm3cp8Y4TaQ4XFg8AAvXiILgPwJG67TruUNCI29O1yFfnnKNqym6hm
vu+FUhCPC6cBlwOjV9l/IXKHqKQ7yEzMa1s8puyWsuPEPDzba1aReh+wnU4MvwWqSeOBS2hR8WX8
3+iQLpVmfzoTSousb8QvyYhoHTNWRggXUrKFRY673jRkTSb7QHV5g054ouYcHaKLvyw0scRXfndV
sQj1+ln50TZNjHeKvrhBrkTuDBnpERP5CO1JXeuH1pRgJQ44/t/M6rMbnw57ae1YxE+QmmyPboUY
dhUUlIQ1pZ0azwJ1j/VLWMjUoLyZtyfKA3OgGzEL9v3PCQ5buS3lKSEGFvlns+pKjUIBdoPTHCrZ
4xUkv5jze662IuRb/nfevY7Gwaz2JhkPOACfU/ZbhPjlmE6UpeE2NsZgBIm4WpyBP/sQCeSQT3gR
257HQTXA1O5ygzUDhVDFTKrim4AWaqJc92oAaCidNYLSHbQoSMjESfG432tnM7Xy0ctyOY1bRbBF
raGfrBmR7fXuo3WY/BkxyVfMXUs+xZh0rGihcRnFBqlIg7P2wVna0yJVEjckTsdRzs7sakjJwgFl
lwBfYXcsuuBoEvLaByevPufzjRVne0v0lJYYXgqORQjhHqpkxLuz52u4tx6ibJZBqDzSdEOUrRW9
4kqZNxH+Zyz/6nJlW+dsVF8qiFwhA5iKIzBUwXeVPFlefQoKjK8YCFrmBwFffKHsStPnXpljk9BS
E+uQwLBK5ffE4TgQtis4+hjtOrCikGH73/1wyODLafXZGt6gv+mA5JG3sNLL4GEq8VPvttwnGk6G
kd5/sGYlYbR0rEetD08UbMyeWfDxZgUqPF3lWzCuQBKAuv2RAaVN0f7Jq4VwMOWv+vCmo8U2mn9T
e7NjFgn17ySvPUgrjb/i7/RYNxj8VzPZy+oqwlf+t0hvEOBgTCKFicUTfCI0IVhKqlkh2DeHErsB
mo7+J7Hj28gWpZJ/Wo1YQkewVmQngpmRhY0vproD4LSkpaqcXS82U015DgG/3ivZmrkdnHMAisot
JyaMH2MZNtNjhk6YTDl0kgqLiFKmWGudDb/rOYpH5RwLaJaqa6mu2X05+RdhyMtaJyRBE2uR70as
1zVqf77hGS7pgzr8f7e/780PK3pP7FcdS3whmSP6ax/xiZggz6vYV9tjGmxUGi6V76+tM4TU9ovB
pTCZRzGecrx6HJOG+QM3XanatT05yGrRaJY6Cgcl8G5GPKinsCa0NT61eb/SmrnTmpnJmXnHbHoz
gj+Lemw00mVkJbj/i4tZsi1gPor6ullT6KxJ1zvDDTmSKr8K8fBF6ruv5qjWoXT7Fwelrydd8gFc
ZsghHoag1eH9AImpicUBRlb8jl68bACcaUjI69VI099RjbQe/vQ+rG6JnS4Lp+IYxt1VIVtwAHga
3YLMBzICmQKTUcYmadBulkMu6LeExaJHDktMGFO4tzvaO4V/DQjBApEwtKLtplJYIrzF7yMAZFPf
w2r12KHKkdW8f7aYVvOBZDM6BseTbvzk/SYJNgXr265Xdi3boIn5uEbqjhpd2Cq9GP2HGYz3CCIA
M3pK8UzF7etkp2j6NDRkhrPbD+OJ0vwlyXPMk7duiBiRUZ9Z8lKWbLMQQrbMQMv+U40PZEbNeo7c
s2fAHwEMM/p7IKj3nz2Y29hiBhSAwDEYw7Nq64xHi1ib2EWNVFbNZpBqLsuWPjrcdfa58VaFyLeT
Ml2H/JVngEYRfa5r6ntNJ9T3KZGvkvqLWAwJzO9AN2gW6O0GAv9alCyecyubt9kP3FTlEdsDlEwa
6o51Fe9cgXhYJ2XCs0cS3YttjDibRdzSg2mYGEwPcc+qLPr0pP4cU7rquD1AKjp1Hu3BCV82UnEE
o8XN81FdWwufMkeRrInI4rJBViXmXfX+Odhvw8ZX3Xqc8OWwcYb/g5moH55xdZGCNUxy6JUY/7DD
r0VxQCiFhIkeSM+1CELEmLtxlBV5f3+F1V9tKrkIyUuKNniw3qyJaTY3h5n9lryeOEToVjs9enXQ
F5nc6Qz1sAi9OJiE04oosCrFVp+8O81fSnBaeWwa5tn9KnS2vkrZI9Z99hoSi4VlFCyJBICT4vZz
aN0Ztqb6KSQhgmY4crAN8wukfEChJ/VCBRFIPmZq0GCnZw9hkheAWA3oRfPBxfG4yHg95Ogt9bJi
R2/MeYsBgsR4qTL4nTzi6ttq27F+0LEJ6DVaK1/fKrjLMPsuBvqFij2n091a/82GP9Z4vSuVj0F5
j51zNEKA1lZdF28GvUJh7t04dZjmrGtqICBBlGtYoFpQR9ItLeWmtzqrbOEq8IktBHDxhRkkg7ld
XR5b56QThzQveROS3mN+VcZMCl6AYV36IFpFzb9yDDC70Ko4LI+DYVpUYnYwWvvcB5QzMiDDagyx
sUDwY7TK0iDYbWSFrLFsGad2MfbQzrlsOfT3yUROY6qvnfiH7MljhHonNxErKXO7VLtCDMeknrYW
nC5rcB7BGGzY6a20NHbVKN2rvrOxQz5v9H2WZpG5whfrxasSiUIPUiOUHA5If4fk15fY9tN9BZeq
9ZBBz0mRZn7Ecuaa6ncuHw2KIZ2EcHyZvwLLIqx5ZKIRCxdGrQJ9haOZ5GNgYsvlsurh2mBsYP8I
IbteqfW0TElti2xGXgPnZU17wmzda2kaJ+YFdjauJWmVbJOQ5EprWGRYY7J7ZwOuYGFmY8GRMfau
mmdhJ+XcSLJWZuFoDdtQYw8KMyRYJRQ4RfTP5x/T0sWnXeytoingERV4AVUj41WW57ZF9afH8X6k
FBFY/BKMyL2DMVmzMBmP6BHoHnqdCUMpFqZZb7Hof2Za9a7YxkWjtyLatdrmprPDvrq1OkqcydvY
PmhTJ1H+xhjypT+bz5OwXybGtDV9WHal1tUsssdPX9X7hZmgDgIpgqttDpIURGBAwyAVrVDfQiGf
sSmihT1r5SAt8W/tJdIYRDNlrxasWW6qHyhuRpOV5/xSEmXFcgQzuWgKS9ko7KGMaFgambNnybjC
DX2sw9jtU3STReYWPMuGhtsurLnYdfkssubUTxZzPoGM0MMkDjXZyZt32wp/rEr75Z7Bwgs8CgLX
Ii7JN3IYmQRDZNNNNiBaTBjG9mQgJxljtmPTjALjHeD8LdqAObvnpjHx1ewPm7JHSgPxeERUCjPk
L4mHdqvqxFHoqrGYTMLe+pJksuS1FRgyO6LKu+x76Bg6g4HcJB5aL1P9pzol9gWA7Jp9xqjCn0Yj
RzUv23+iD3bkAh1Ls191VrGWqv0GsukzzzC+V2bOnIWHnk+9noannxq70cenaYcYMEtCY/XdCI1G
9wfXSLhnQnCyVv5XgWJ0tGjTYIxOea7iyG5fehsmgMUbLNX+VzFi1w/Eua/CyE1rIsc70teHkPsH
OvBC6bFeygIQf/cttGgiKAldWGlmC6un+6dWbhlGlx08XiV9122m1aZPXegJgnaJSNfm1CGFNshh
kxyArg58GJC0KUapLFXmDSMzDF2g3YDdHqbjWSnNnTbWOOm0bJ/J/D0OxL6uGM0GRDk6wtzHUQOe
DP8Q44vINg/dZG2sGu4B1U62n0ZGF53OKsrzj5YIh02PwF04jHlVbQY8aLsOYD5mONo5jli9PDWi
P+vUFZ4p1mbCrFbExODUBJPwL8aNRFCwAq1rcavJobN5u7PUQ8pbJEvZlhfS4JGk9gmjrhq4ERv8
KIwRFNlLRLs+mlJGoB4w3DYcFiKIDlGvrY0J3nGqOPdQrd7rwV8jRO2XUjTbmb1SN2JZhQ3Zj9AE
u3SeX1P/FHQJ2myIm6RzsCv7r/HRk4uBlo0/c8HjgA8x/whSXJ9d8f+hhKnWNwLml+VnZHt/KK0I
loitnzK2vwcVTWhS1YswQ0+lTkS5aj5h5QBZ6FV6DZGrfi5MbDB18emzxB7Ci9T/VJ1xOHMAEx2n
6kB014n4itENGnILi7uhHYTMXaC6bpdMOdfdhIget4yi8AwQv8cKIWWGzjYYR2mrH5XZQgveNCEZ
QUmBpZDmUmGndJJ/DUMWSNfHEh9PiGTISL88rGTKBEJ9CpmAJ6Rml9ti1slZsAuREkkMST4ubzPY
0dbhZuGk4c3Jl3l9rKcT+NdXUYACHuJNideHfiG40r2KZMMthQfYS13Ua4x+SRpeqvIpszcl+ujS
jc4uqMBCtO5bdyhQUih74X8MCBsSdVwhF1wF/WcHxCofd824E9lvLCAq2Qom/H0eAF85NWz9/LRE
hEPmbrGzx78QW85spcvyf3p+DJGMeS3PNFbjHGqet6/ab7M+zC12mB6q4VBkN43Oteb6BSDYVi8B
AF2QszbZqKMkwMNJ9k7qb6qCOM94lVQnkR4E4+2qBXDKRk1EvLv6w1ZeO9KmFANtDrm0GA6L6u6H
b1n4FnfnrgQNzLj9M2ZD0hp/VfdWYiv0EF/DhHmxin9qSGrJm9mgz+GHdtotvA89e0ZsYXCvASoQ
WbAO5hIYtdSX17oGI6iWSA/sWksTyXHSP6r6mMijD2oXoEMcgkXdx8k3wYFDc7cnYhZJvGa3a440
8/W4qBOiYTp1U5V8n+Ngk5+YNLtECY5A0HGA9MXRogmf9PHpd0hhIoUKwpRrNvJY6tWnQy8Cqhab
YvlWZMxyxGQ8bVms0FY0Kyf+MrEz6JgqSMTEozLcVEYOqONpyiQro5S2imFGwDzIDhn6H+38VkMc
9lpvKZ1k3TT9di74PXIOoupojI/e2g+EmjHxWWDKag2017iKfMRYtvWr6E9HPJu4cCWHt8ZEoMHu
Vgi29HDIwboOCrTW8RGaZHoCAYLSxLUubwSSrzMPy2KIwROePl8PtTBm9sl7Fva3DQ8gKhayODjD
qtSxih/rLFgVuAkijbAKC0dkXO+8IF8T1EHvTApv+MjLN13Z1M621e6180MJi+QH2IEKh4CDHBUA
mguECRj/IfK+mQJvKVoUHw9lbC0scBzeSvgGgA7S87b5pCyIniXOgYz5V2VA4+qWA8K5PffXym8v
eergYrDAPBZrUDDwy14IjtPrVTBuBWQtzjwZ8yYTkszpwgJ9Wo/a2qrOePmXdoXcVnOcZ6cKNGQ5
rdJnrz2D7uwF/UvY3T0GP5QsdEM/DlevlYY4s7urXeCjzE4BIuoWB1jnD0zGiBC0H5az1qcr6reK
t9bbjeEmsDatXVy0dvwKxuGt1v1DHFdfsG5vWOdg13nZX2tdlMlZjNSxCdt3j/cjs8/Yk6SN4YjR
v2PiIWWXCooqf0U6Q6eSXblv+PHWPnkzDWPDnKy4TdDjLrLWCqsChS8zN1xL22ahYL22HmVB/xFO
21YCcLAk/U9uvJh8OTmy/4zQoq5D9aN5rC2hZlvnjnXRbJ7Ny3ArMYDaw3ft/dOMLwxOPqY+WiCY
mmry9PIYiyCjOAW9BLcXKcAq6tJvg0vEQa4m6TZshYQ4u3zXkFxVjnOtA1b2RU0YCoC9rIP01CQM
gO9Klyxj3LGZ/Gpn/HlzbAmUq1pEzAGiXBOHAIV2rGzpnJ59Y7hx8u4hSygJPsKLsCoBDGfWjjgt
/Juv7XQ1LQrYCOCT9oUTrTH2HqVznnJ8lNuWLXVJTTE6V5I66hksTtjW7FRsGBYTKiPdRPtFb2wQ
FxBaiBjZkVm7MvwlykAVKvPigvlitW9ayJ+JCiXVfnTwZGwIyljE7pGf74JguHoVMjbxJeNbE6Tu
ABcwM05xTdWJ5pdPAIMt8iwy8bJtWHE0irBb2aQAhTZgeAt5nYI3H8V5OFxKzh6Hwk1TxXHKIGaR
m0BzbQRyFbaHTL8N5SuDIj/eh0w2mL975D6266Rboy8zyRJRSVkf3n2D1oMrO4ZXtZUNtjOFRhfB
OHgxNx8JlbCJ4UgmgkD5jod9YbzPsoMeEERDHCRZk5DC2O9iHanDNT3lPwOmkk5qotM8Ybmdley3
h6KqzK1hST9EbFNqIIiujY0+2UAt5s0cyLT8K7TeQyYpMaxZ7wQxBflcqiCAOEYx7ThTF2Uf11it
NwXQQfQl0Ns2A6oU2LpbYj6K6RMxptBudiFPo37oxwvKIFVSuAXmFv4II50TRNnY58BgLyt2rUnQ
J3NLRF9w3RheOSG5KiCOLSRv9chl/2RWEMtthTkANQEh5mvap2WAgKplw3Wvm5sDEI1AX9EcxvFD
sqoIZ2+Id0uRZZbNtCzTmEP23qEODtHAaOSlK6a9MkpjExv2KoATTi12jXznNKGha1sOJqZcantm
hbTPtd/RIYSJVF7kGDOPHZ1Soe5b+5836tfJrneMR11w1GxpoNMmlIpvjfiLot9Z0+JFrrTOCvac
HE9Jnn8I8sJi2vO3vqPoHsH+mv4udhjKdseY68CsPvyeiw+iS55f7Bw7NRTW8Fm3700s97pzMVHZ
teqlEh9J8T1rsZQbnEIKReimpNSSFkgVltHcE+3jipDTrKeUk8jjK/Q0yAAMzoqYSjzoz6VY+RkW
Eu0jD5DxJGc9r5cW+LXI/zW6QxtexuaCM31I02XZgQppOA9fC8vZ9xHuSzQExB152FPrpru3vrfq
p3UC+L6n6OfdlhsHzXLj5+7QDm5BFEk89jxUSY6E5qMbqa5y3Kf9+JXwgssOMYPPExXddHzqLf+P
HJFtjHBv8EP61bQEKAuedAShp9NcTouppORH0tBj1vHDM/pUOrxxWeCvHyDsduizkgHrVblmo7tM
ym0GBR8G87abmLALoBoElo46o36oPQFpgkgwzaZeWHiy6llian4R1s6WmzWrvo0leSBMiKeI0Phk
X/xvbT0rkgCgdZ7uodCDGGKjAagVCU+NB6T85xAr1MzJp+wcFDodVe9oKrYzgaOU0LJAlWU2TUSO
XRPWvIEhC2DaSmE9oFLZab3+IlOVAc0FKuVCGjFbVbaIrF17G1mr8RWYSDV+7A6pJPvkDnhH5R+k
fitYbxrwihM+1ar469niJNJYBKLcmOQx2zwEwvFOgGZ3AcIcncapsd71kkJbTRj7oyuzxcLg2QfA
WR4VoqlCu9hWnbHp058sJFSxBipHio7dpkuduUluX0uUXh7j5FpB/p9na68uVrL+wofshjqBIvlv
5icogrMlgL6Fbf6xMvdCUkqObf+JGi1AQhN+cG/qwb7soOPwYaEYamNGYeUfsiJFPDqs64XtoRAf
3b6+aJTAzrG36ao25nSvqxDzjEMeOK9TuUhZQ+Ar4WFhp9TLdSUHlD8KkyvsJM2jT33cUd+mD+IL
QCRxo9aH0tyyORhjU3bPVKrIh/uLM6tvG8I6SU0zMqw1nLnMvRTyCxt2QlPDJkyZGEAZc0wX7qBe
4zVDyzxSojW/rXbsR9hlbmdfFAl1xMeoPM8wDNbNCLhGkmegcm+Lue8Y+pfS8F81wFz2iNKXs71+
NVWTnBvUdw2uMNZHg3mi494NCI9VZmAxCrWRzAzGbZ6JUgefRrmJHJZaqynfxB3ZXhy6qJ1gM65j
XhiB+c8bPBZ9HoCt4RHzEyUdITLj2ZmOBom8GWo+wJBXRpnqQDxkh1a58lyQfgSalWtnmPZ8etei
jvaiM1emw8Exvebdm+Udyyam4mZdnnNCNBRj84B9bBv+MGAJ85pbv13a86CZ9s8UxsrIiC66Ix04
FBJdVLSps1WjvmcqqQFs55ofEVSXxkNZQAyi8SA+J/XEJmLiDyFRbY6hBecJ7wzUS2IT7rzV/CVz
5tDaVBS6CbJl7pmVX6TrlqKg7ne9Q2rf8CSCWx3ZVBlfo7Xusjk8bqlWW7WhjEYUbwzZoUMjrLfn
jNmD1OGLI6j16qWC/8ryrxbFa2Mhi/kWJpGlqQcjjTN4TUYU8cGrot5XuXdrKvtU+MTIREhrGsDQ
g8rd2Q0rW/EP6F991Tk3jjhVlXGw827n83KoxCG16BAxLM+JmuFmptMQNqTjo21WJokA+Zr9Wlgf
BBdsjRMk5ZKf0tPQfpjT1TfJzkI6h5mI/1DyDbjfALRyaqmvuC94Ri629psUR0aOWc3N9zrEV5ED
N9EjMBVa5Jx869k5K0MeBqhZAVETNkWpdFVsa2RkRtlHZdpu0R9YYs8Ld35FB6Z3zIgEzeFfbTJt
b3BxAWUowuVA8ZQR5QhgICU3jBcsfPj+KQQS4jRfeXBL1VeQRlV/iWmCPWwWo3Ey8mZV9ifJqDfP
QMj4/kqVwUrSH9tZbODe48hVbDXfRIrGw6EUxB1AX8SAk7vRoM9e7DnPxlgakpTnsmQ6oOPkVYiQ
wMRTFM9ejoxhECoByjmmbYmVxFkFNmixWh0edV38dhVQ8J4phu5k5T6ehz1a9tSddzE+Ktw01VeU
PpDkTawvBmPvpxaWlF9F+1H62mW2sy5RsPXMIAT6Wdv49ZiyVt2p04dZJ/mSEP/BYQrWR2XtA1qm
QL5H4RWYn1h64Ne/VOInDS6actMQ5bO8w079VcVYGetjkB+Ft6XL1r1L3u9GfidR7bjetDxZVgYn
YLYPh+RUeJuxewOXCNza1TSm62zqJCHX+IENUWJydPuqP0ifl55c80rPEG0U5jGy5uET+FMvMmm5
25s2vIvhc4z+AprzpDtFRkAjd9Co3MxR3+uKh2AHygv8ImhMtX9VcY60ODiqxHuD2N1B8HXuRhPf
PQld0ILqkJ9tKjkWZvrOANDTr01vTVABdCIJTry5FgqiqkPXUlwDrZiqo8rcLenuMvhAhdotwKMu
/R4sxEBjNLU+VJ1yEfQ619ictYWLw7KIx4bGpU6H1oet6pAb4jqlxR7cXNS0J1PJ4YhJdG1mwTUt
5WfX8TGFkB6qDyPyb2Yn7rF4ChjcuY+/wWHyTHpfRERbhwKeMevGwzhVcwDZTQ9j/iNUvirfONtS
YJy8Brw/Vgb/DMVmi/KrTLU50phMILgA5dRUPNmJa3HZKQ2wk6paWs5G5erUbYcZgc6IvH1ndICI
i808DtjJSiBg8ZNwGCtIcskiIX/gYs6noHZKtZWB5GoY9+P03ev/JigRmcp1lePskhneVxoNJmWh
Y7Mgo92PvhvmEk62MllheRRrE1p3wprta0+ZqGQXgqFtS1nV9DwpL654tYNbLz8zHh2h4Sbixe31
TYiWm70dBVT75vjjRjeUTR/X2wIKaedBeEEO+p3HhEKjGgIuRn6vBt5rJFh1m2BdyssN2zIiq35r
7bUJGibD6m2ocPC/De20F/XGrjf6QDDR2LUAZ1hnQC4os2tV82xn3DSnuVPSKO7eAyp5VaK/vpY1
4SD+msoJeTyIrDkoQAHelvG35edisNEkn8yeTQPho7AZyOC8lj6vHnCoKTXWWXAvu1vdAuXQ3gto
IrqKLNda1eX7LA0ZW7KoMbQjjMOh4NqlG6LkhAWaBLgCDN364KbBwkEDgPQANdGYBGtTDtSW1Ago
o6Az2stE7GwT8rj5ZtXKGr3p24CwXSO3LH5aVDhEBmxswyfIuH7pwm0ltrp5rnJMewwNhlBBKpat
LJhhWPwE5RixX6gm3ZZzw7526KYHC7GnX62tvvlISwpketDV1KDax64YViCLYuA/uOcAxXYr2Xx1
/cM2P3qLyJMfHRfMeBkhuMaQnPWzqTc/uk6rzE7bDIuTql153ad6aTb3kt9omhcrEpueCQoBXG/L
JpW6a7SIfyAog666zGD/zJS8g04/YKPUkDiP3TnDu5lOnQrQX/n0/WmpDzvdfIXC3TFqsZAG9/ye
XXSxis+Sq7k4I81E5CSTXTqQwH7DUvYU0vlJsVT5gXPh8F0guWSB0FB22FHuzhzbBh1BjOAkijqT
jOUZB3OalBz1ZPCcph+HVIyhOeWESNsbh2DdLnngCxzQOf3H0Xn1RI6EUfQXWXIOr3TOTTepebGA
AedYLof69Xu8D6OVVqMBGrvqC/eeO47fbnlPQXE4+h0NP53loerUIsCOwMUP6tVqjnl1oqFYzo7E
HgbSWDH7Dp29l6cvQmRErhi0hQKFRcPuVq+w6hevbjVgpuWCYjfhELjRT+GNsG6qAcqYaDhGTu3y
/TbMKlASWaFYKwJJBmIGW4GNvmFm1tlsEvQsfTg4TDM44oTZWIwqmXqH8TNZp7w85R6M5yIYSh/R
Q7gx5lEmUEKQRVBJYTk9KXPjie1ogWcQW83bJizqaZBAL5Kzgv5i6c0jq2kGjQjXfGK3b8kHLO+n
oU4+7CI6MIFytQM7y8JwvnWS61dWtBVgMJDTirB3cGoxcB3rn0DEDMCdEzMuNg4l+kWCqbXho6d/
YjVoat/kXOxMAjYitEzIxVD/5dwIq7JcdTFlFxbLZFcwCw73DQLKMar/sjJ/G0qmPq33oiTtpjJ2
vl9CO9AZkSeTd8xovnoBwAKXWzN9O+K5yciIaeq3mKp3tPV9yPST6K9TZ50JShYwJMtynYc3wx6h
01MDAmOS1PzU8UKgXLQuVfEau3hw+pXMNoHHhnRkiwDsNQlWUnux1DYlMzI7T1hz69hbaCkrXv01
qCWvUHXqE2CuL2FwdpOjS9BmIxBBn0iPMRnOmEeeAtjR+I7hxKyke8wE4VAn8E8QqElFVczjh9XY
7WFCKQkWAoabV7DAhdYJQJyrkkEsZYQ9kkcYvkUD4bTMVRbct9T46dyzqm09fhm1tmt6ujzXvivA
QXWxTun6J7+lQkb8ZHTRHO761DVYC13e4ZCUBJSvfIoO3Rx1Ah9b+lM7jPBlu8ijU+59Bmgio1tM
6V0yPNVzqEbpNirvuXV20HkX8UH4ByHXWuADyKADZtMkroQXD7qGETTkINNQObzibF33kBwMCRur
fI31XREdC34Uy1qR4LIe7XPIr9tGeFeHlDdtuwizW5IzTDK+Ru8xK0Pc/l85/ujqHiGWNYGV6zGD
M1z67s9g/7oa5/18BqcGAwmw6yxJOib7ubFzAWviaZTavuXG1Aoq4H2p5+zrYoAB18q9uNm9Rd2f
jAeLiKXuSw9ASvIVi+l59OBTGs2h1z22RxCWMWuF4UnXT5NRXogCYHc7QArg5OIkz6nik1efEA2B
To+hm+4teuRBfG9wF/xSWxvJvwbPpUuCdgH/dpwzRLpdVqO+op5Ah1qn/ZfWZ+socQ8itOnSj6Z5
zfESxvaGwMvZtMdUE5llWlw1Ar8KjHy5OduKv2y2Rh7qG1vOMDuWj2pltSYBX8kJUBNs94HxJTcr
ZAa/WvnGrqr2NZUhFtSyvnXszwo0G5nz54wPv7qOxTZjiCK8f5P1a6UXV54jHpyMxZ5C3+q5CDKw
ugYd40bq69Z9ZtbzUZfiGEfatXWiYxXIn6rkd84MSOX6zo/h+EJrLvPuxSy4Vmq9OEbDtLMC7anT
nW3kp6SxUWIEfC8ec6/cfA4qLJBpeK4FUWumCyqInKkmjf8K+tpccitFzQdWcvyfsrm7prEcumrX
tai1jVyxR4nfx3lcQO4RNZ56Ii2A+UXFHYLxlJ2OWTOcyo6qeQ4njg8CJaL0nd3yzYkBMgloqaqX
jOULihVN/oMuvyDpABepwPOr9+MiFSAZDWAABN92jv+VmOBPRo8aXYeMARR3ACZl3/BlXgmGCGht
oYEi3TfCAXaIJ7G0dgNgG6yG3Jn70Ux3JkYIFtjs4S31SFo0W4A5YsP6qvP80OoNWi3zWy/UqxEM
S52r0U0pVTttn5reIfDdtRVwo8O627hOzN2IMzdndK9R8bU2bVBQb7Wk+hqj8jRIP17IKYO/MFvw
2b1NqOlNayjBm3S/blsfEPS8hIkmUZlH55qdmiA6wUa6j2/WXDcwvULaIalXJ1VjJ1feepQl87UK
P6S/SrwUYwckSUFWZZop90mYWKPQmfuV96cn/UVZ8Zs1+t861qyqHc5FOhxiE6W6zeAlwcXWgyXO
5aZIq3SVFs1jDOq1NoXrVuonHfpkiHKJSRPUQWQl8DbQxXvyXQsZsbXSXZm1SeoIL0QR2gRJF961
8gBCmDnjQolVRJLJwJABcaeVj19J67vLyMtekc0wo3fLbVLXRAwS/TGGOnKwEedHnBUfWQi5xcYn
Sqb7TRtxmJYN0n0npQVVpDzTX59MUXyO2O3zmJhUXfxra6ivfkZxmKhVy4Zfxt3NItNpoBqMJoI1
cyZNWGbHKdxX2W8f6Z89qrW28Y/FlHyQIPOSGMa73nd7E2pQNOe09BqrRwH+y9Kaq9EkWLETWEFu
EG/LRp7H3tn1HRet17y3Smyk5I4ZPMa/Qtd/cwMtqTUqhi8QE21z9qBcu8k9O0l+8RIa+dj87KzW
W8QePplWXDkALrZtfLTFJ7lUO521YCdewJ9xOicXlWPX5Kdkh3QYq3jv4UVy/LeR+bsZwXI31iNh
bYY5oEoLnhiTtG18GpiJZfEJrq3ry9vY/jmmQJWH3tOyd1r0gwSobM6JvCoaHjZ/NndgBJmDH4bo
bS/PTkEuNsqxTxL/ipZbzyrR3q0xXrF8ypmX1pzvs0fIS5wXDQm4m8NSit5rbreE5hUbnF28l9pb
RMaye0zCTafQ0SjIRozMoS7o1smwzP2czOetOp720jPQsTDGzY+h/TlZLyZiG6v87cD/VRzJPpNg
sEesdpqU9RJOjoDdXfYrbX9NtokRk6mat6umvkZs+mBU1E9RfSi9LxX1+1F98gBzj6GRJ6JDTpiQ
5N4yAVdYLU8+LNKgesshMtQVX41Yxc9ZsdnxJQSNsd6fPfsU01mZRy89E9KaQcxsaCri+HvsEL/7
m2zM9pNaGfB3YtiK5AHh4pXZV8z8p2D2XGCuMNzmR7b1smJQN4+vqspAJgZDl4+YkqA40WDtEvWY
AvkayU3Urhu2WgVAN9y/jbUdzHXBg6Xbm2TMTmXGu2dz4DBFoFWZrF2iJ6CGHV69cTtxWbf2sbKP
ozqKYu0Yr8EEWY2M7K7Gy43ssPoftGsTwtaOp7HjPXj2hhVFLs9Tas5Df1JWo+8MC1bGydHPysK6
2ctB/uZYxETrsLACCDgt/UEcfMT/QXEB0pZkYC9Q7w0bD3pAuXX7XemQCxmj0MhvxnApxLVCHkFW
zJIgop2Xvbv9sQxf3XmfeZKMQcSUn43AIFbUWRjFjQ39wWjFj54nW3e2VAT1swfqpma27PJfs+eu
rRJjxp20f5oD76JDO1HUWrCg3t0CzL0khDWbgO0i9ZoNj7LT/gE+LM33WC21uY5PDq2AlnvVvAOf
W5oSFUBJDzwZmXqV/es5P3UPgXi5tM1dwZS7zzM4oJAtnMNQhvtk+idznaxVJJTlJyIeEzZYyneR
NeWHzTEKzGhVFs89RWNNjIV+VNPHSN7gcOjGZVk/ByGUUBiMLYck3j0EPCRmHO1wJ9t1DW0hYUJC
2ctaXW9PrrarQMATAGNTgSXUb7HLbm9S8HoZaBki4Hd3Ft7KV4gLpEWX6EPAlsOxcxGmhNMzJUQf
kwUyrqcQ/pq157kn7KjIxJMY1iNRJorqsskvDRd/X55b8S6qq6OBQGLESivqP2w0EhmIYfUOfwS9
AkY4i4sxU0+etefSj9oV8cmuxq/+tareMJB47LgpKxDywinJ3zgKGZSFT8pBNDRJCYV7U1cIUCFF
IaKEXAWK54B2JOnyF91BbLNsDJ5zzjyLTXx2GIvgHPi/XZ4CIYweRUdwlc9o+B4HUD44Aw1jxXKI
JS09IGN/j4GSsD9wpy0m5VCKER7lbULixhAKVTM92n9jppuk36O8d4HETAoe90qIBnNMxz8ZjXeY
QuRmfqY/DSL/9CIf+z3jjFw5jyxhox0276HHZ2nyj6QmwkZpbJVpAcbVNJQ1KM4ZSOHMXirMRmap
5h3ji5PZFT2+M6LJQsLakaIemWJNwtMXHOZNm9LmWQjZklztRi25IIO6DuzC8pDFsMkWBFVgeCt7
Bu5Fz55sLKnJjXw3lea+0YJ/BjDbJqmf645Uvd78MvEdNXp7MdmfJBML70b/K1NmVVWxHtFLB4Y6
2eEE9bhkD8r3jF9dl5R5GdILV7fIuUeYwpuVed5R1fEqyqJ9kQcXwUMwksWDCmyRtYXCg1deCz4T
z3VPbGzPiB7XOvnmYpggGXZ01+ISVzNvWhfmrFw2iVfQflKgE5iqepJRiITjyNJR5pnxcxF1e5Qb
u87NH4MAuMQSqw942pL+EOOah/1iv4sWrbOvGL7bs1AJPV7aIWGgg7UtIpxk5uDDyIM7rTVfpCu1
G8t0fWfWcDtjC19w4CBSFMjs8BDyx7cpwwZ6dAvOip9SBXWuoR0j0GFJKKB/iVd7YESge0Z8rKb+
S2+j4O5QQasikBjAcKQGHg9h7XzkKaTxisYiY1bQttHVNbN1GjCqjtW8Kc1IDh6i/C0PfdoYF/1g
ghM3VVgOox5E37BvCvMR5xESN4/UT/qchcD8M9DTkd5C3Z24bx3J5iTrFQxM+pikA5iwA37uyUWs
yOvbW0yQfJsJKhFO24g9wEhUTRsCHtSk2KIFr5gtT8kYLDKPwLnaGbkKom1XbbG5AIcoTsSUDCB9
tnaEDYAuZ8BEbtTH0hDg61oAO2QoMQ30Ae607MU2dYzKTU8LYjep1Bam1wJUYHa56soRrbWTOOuh
p4OfNAT9ZWu1iAdDi9lsJKL0HJhaRH+PrSxNffvZUQrJnT1Wy9SsqYEdibXdwuDqtsgwta6hjOiA
FyorjJFrOCUdnc0xAL+1yzdmYidXt5vjUPOsuTpOYhySNOXllzVYhSzyESDJOYu6rtkCysZjUlEA
Ak+N4JDMb4QfpWwRlW+dx6QcrkYdkcM6jeE6aRJvb7pRfmIZ3m9qJqILlm7xqkkpcapqmuno7IEY
HDAYTjtJSAuS3hEdFfbeviE2mVex+E5Smvoojg7BmFGZubJeutOkzUP56dSkhb9oo8oE+Nh7QDxZ
Xi5HV4AGrOLobMFinrODsPPELOijiRI7tlN5bBWbgorI0I3VuYwS0JYx7rcKxPERI/bCrFgzK8RQ
pRcfMg1mLRdDTiJNX61Ta/CPGWSzHciDfqUcUI9uw/unK81ChVOFN9edu/XUAKRuBPFH2bQs9uCD
XS0NYVDRx3PlK3+FnzqnthdQY5uOnz7HVhP0Rr82rIjdfmmDtZrZZuTGJNtEEwhxopY8IlMPF3RU
vFJtDbGlIyG65aOF/GUUpyLM+q0kffOkRUG+DZJWg25DuVsLgJHhaKVUNuxQbb/pH8hIk5Wj4uTD
6zvGpRW7fcvL7SdIYHMjnBMkGJsYkXScfqvR9H10QVAya3tk6ygVuOO2zrDGB9FLpjRv50doCRlS
Tm+USbwSpcKyFONTGgZGVJHq6eHIKmVc1DknWnUk2OQBbxxdr86pIZN5yInNYg500ONa7gi0BZlQ
lrOWMjO2fk4Gm9XDEKoNMR07bAwrP8HDpRHGhuZUApOwetLfCqSGmkElKZXWbnlTuqUrcFcB2qEj
TYb+QJSruQh0dLPA2ZK9KPz61vi0MJFkQgmwCndUjtuL+FjFFp5FBZ9stcwyF1HwhIme23c6h4Z+
M+YF+GT6MzEJIWeUUzhT4DABBS1/GzKFmrBD/VN1PBVtE7JVlGW87eyQJ7xoRuLW7XbdNjUEsKJB
MTQqsspC4kS2KkPAkHez6b8iKrDRMITaxOow9mPwh5amPGta6a8mJNyc8AodcwmtKTSVfqllRMBu
ZbF8bM1++NWMmKJQmaiDijY5EJM8WXJHpBC5hgUb/Er/V7r/CPbgun7ojMJbEPOx5Wzj5pNjmyUK
xuQKXqwenX0UeJAHvd7/Zv1Sar8KOn2J1Kqd/H5LSqPaxgkcaBDglWOg0eF4pXVvtUOO3xhiTA+q
OgLToPSPFk4ODJFZUgajvKF1zGaxQnVrITN6wjwntcPK9cXu4CN5Cl2JuwnVfhr1pSVeKwTkDsap
ZuKHheY2wxWtNoSGyHAWF2RkDNuuiKDh4ydh7ePW5qsR/yvxnHtQFN+NCHoqS2gu7iXvLlCCveEi
PcPxjfVsjcy5ouZAsbNoPQrk7t0a3sfspxzhAf/CJ184Fh8FeEzTvhf4GRFjA7qYbfLpUdb7aMRL
8WdkZ304iapGoEyv4nKpqI1OErKLgUxB6hkx7w+Speu3rIlh2mrZUWfCKuD8V3hwOlQ+7k5IXvGp
YtK8zjnG6yZdIbdYkciTN+sRhGHUscEGIjzoaL56FnNU2RJA55R86wF5yc+V9g9hXFG9MCDJ+keQ
s+XL3tvgrRjPUXwZ6odHPiX0XKLmWSzI9GUKP+L6eZqTWfp7QxSkr84ePo58gASMtcBDw8RR/aQV
hC8libYeyIcI6O90Ztbp91SFx8L6VOMjcn5i7jRJzavPB9LPrDJqWrAUc3yYF92rjO/Uydk4h2i/
iL5QoTtHzS5dx1zzWG1jAfWX3/ZA2yzQMON31nIoiFaBWYxkRPEnYW5iR9r57rSeMZLMma7j/wQR
Dl3w62GrPxXit0Q0kcpyZdvXKUaV4d1J/WgRFjFXNRI4/eq3sJlwZ+Dpkqch3dNN4eh5ODwJlmPg
b1hrdU5MqY8mpnvmjMNRSxpYZG7g9JLHDcsC9mUO/EbGKBTpRfBIZeWz1TW7jtStVEfvfkrNHze9
+NZDd8miOGbOZy+eS9N4VTXjXtL1tDrg88q28x1Hb0JaEIIlbkWqi13nfGsyYznBtdGUO7/456kY
O/hsEG03Sf43FWizyAfruuhlqK6NpdByAPFCfjHbVViswz5washZTTesWIwsOj5Xl4sALm9SttqG
ywACZJRVqKO6rSoaZNKn3jpgtyN04Ik0wgKXyaooJSnpRnSIQDb4LquqFEqvD4mi98dlLZA/ZRhI
OrJ8y0qj2sHioQ36jjP5mMczGk1EYiPYSg9z8Is0V/rAVqbX04Opnyr7GjICnMCqsn+NbWeZON2X
mDDJEiDkPwUgjRyHbYiNmHvCFsY2OiTDPgISbHd7owY+AIoN60g+NaAbUPXtgYvquA4cicGGhATG
QAiZQcRn3cNjLWmNHBRDitIAPWBCpWQpTmOuF5/1rcVF6kX5R+bhTYwn83NKhz/R4R/UApuUDxca
v0mEkF8SKxhdMIhSp03tyF4RDQtjPIJI2awwsewF+IrBGL4sQeyTQKnquOka4qa/9gtb/laR/GXQ
hAO16jZGkIYLLdB/6sm5TlgWF3kYHw0zYGhiQ4aR+kcwBF+T5W5H5hYW+97Io/HQMTHZ5SOlf9Jd
958V/Avk36hdYoDgmiCWUEG7sMFioxusPOj5/MoL7NgjCOec2KQEa5LEwDrNUnG6BSb+nXHV83Fh
BPDuvEVtXAkZTPntRdz0CT4tDUBBUTrfRqFAOoivCOpXTew2V3XCT892bAbwpDhwLJA3w3DPamJw
Ig02KG1mFVD2ZqeqGZ89ZLyt/j/IjTNZuOTf2XW5NHoNw0zshOsxNf+5DBPGeD/U5q2ah0adwaEa
BlenBDU7bA0SHQd0Xv7N8AKGRe0ZM1VlrjMNsSvqHRSJu7TCDJi9tAW8gJD4ntz/6Q1yaBsmsaCW
rGo5GkBKivSQx024CkkSXpcjQtwp9hALIRvIJC6yQRGX0MKlF+/jhHC4xJsrXUZ+kPJXZaLSRZTC
5MbZyp8eiDML3pLO2afecazPsvhS1j7jXONqzeJrV249SfzIlfqNLJtkA1DqS/QR9Ki2eORGbq3Y
sr1lEjyXg25drWu/7ZdV9MINTBhFx+Vti5eYf34l/LhaxVFlLT3m6nARVBfqh8ogpsqR/3hv33yP
9RjyEVZGeCaxiGcl2mvL8pcChG5j/4UsEMDwcFgi9OpQ2I8qRoaqyEBlv5qpY6m/OxVMfZ3xNWwN
lnfap4NwVEZw1VtyCMypuQQVVuPcuyZy4zkrXwMRvuqsGuFwdcO2AnRtnfbbfMJTURBANSwiSC6e
8erqWFU6tOPMu5jS/uRkXc497YjprO+KJ9kch3SrAYAwYxv9Kjr9Njo1A5ck/RiIlpfB+7bFtEoK
cYGWAxmzQu6afLegSBK7uNSR8T4EWrd0QIjYbhcvpVU/Jg/PGXbBu9NJes76UzVf7jw4rGZb8F88
RUuZv1UsY0omnB7vkwh/pIXovVBLnyh3r2QEhYWFaYVKWY9ghGw9Z1cRmTGQAeJ3Cdo2HEoSQXIU
J8e+O40MoTH+dlzgIaiEYdh67NPGpo42QR0wXM7slTS+FM9907K7nUr8ZiExzJBg+fyQ3DbpRuER
aU06Mi7nkOIJP4pF4ChRLbimf8Afcms2IJCQrGTlS6jsm16G2Srkl522PyaSvakKgM8VP5H/WgCO
nIfFzr8xhSc6Q1IBdmjxMmS4pmN6cIY9/ReCu6dYMnRrHExVY4cjISAOXdLwNAPjumTk0fEFP1jR
Hi3t2ebUr4jZ8rPmpHz61yDM3kdjFkU48SnN04PC/2aKFpIyEmyZBIe64ZJ5MVvOar8m4pWjHXyY
ls4/vUtOLAIr00/vLvEIfcKRjBtBZwLGeBAAkORm1yFRa7i3JToH7L5PCqxMY98nA8uW71TIrzzS
IbAmsr+e+iVy5YWlM0bUDgT+5szQWjbmHkLmuMT8rrNDlDoSAMQ3xIuECCpK/k7Z3EYZ7ckqJ0+U
c94xX7zhKvVNxcLDQ0pqfbseeedXtrAsYqYRBhWEKXIR3wsmGTWhD5BL94DOxDaGzEEZgprCCObq
ZOIMzQFTdRbh8E7544xbQ39BMb4Ixy1eJGPYh+rZ1D8qXhVYtGoPS6BtPly5T3B929kJwQj8v5tp
7fOWvSDKABcJZZ1I+hY6sPrT0e5Oce2tl1hcEC2KcltHvOXxD0PYRYLGUXISB0m3SKR9E152Ze5w
wL2akI4bHiw5nI3UupUTsbwlLZ7p3mATB2382VfJ5yCmt54xWzy8xrX9MIpg5rd4MCDNxH0fxnSu
ILKVi3k7plhvoXlJePMEC98nSC59ZSIu63gt2jtrdsoe+V4IekE0xjjNWRTDjUkybVtkFwerR0R3
ByqqHLZcTKJFgVJ4z9VAAAzg8pEZ5NS+EF6H2L7EqFYfYeLGsNadsy3Plb8zzcNU7TLrzY62JJ3P
EuzIfBlRiVS7KOMg3nQBlFQUt1tCZKeWSfGmbzdOeRQZYuKVmjYhO0x7V2A063z8LPqNUOStnkWn
znG+rcLAgThg+mkwO1M9H6D2cMtq8ZodXrPyQWDoiHyCoNcvRtlEq9ZHCWXX25TUEJcLb+WqH5VO
yBn4h3ysMGuD1AoIYEzWbChqEeZLWE/oqRrzZIbAyxkHMfQuAvAFdcZFkRbGnw5KIGvRqvGCZsUj
VTsyDhPp3KX22jpvjV8/y7h6mSpWYez9pYfqoR0MAJ7uk8TPwf6UvPCT2+0LuIJRyfNUuay3ovge
O+KfhZyKlmCl2x2q97PREG6Je9T4KscUe+F4Sd1L3Z7J9EZvx6WIwNfQtrk90Uz8DvKPRG4Uskx4
0CkTM6gruthsZZZ80NBdPiBlRviXk3WDjMiKWAxgP53DFnW0b2Jr8H/grlPqAXLHCs/JAiSQmbvF
+xdmRBpGGb0zeh7bae5sG5YlYJKeCPTRvZIrPcA6x7l+bUeXcCzSGKoBCZXMT3rbf/ih/t4CRAXM
yw6rNspHaRZ7exQYcmGeEQN9Dwvkqnyp0uresqS9trOmorbu/TSDRct16DcFiRJs9yPobGCu4min
h/nNytp3yShUlRyZQ/as5+Vr7ae/teMdiBTjBun0X2+wnsOWdDzLT674gi8GUltv6ItXcolWJjGT
LgH0MCR2yjCRPN0G59lG/Dqx1uqaAxhaKa/MzV/bzFxMlDoptsFhmBaojqhxwD+KleiLmLHmfky4
v9c6K1dlKCZeoKaD28T+M0nstWdsjIl6KhsycGAhlOjgt+uzGxFfAQllThxsNUXhRtHLJGA3UiTG
sJxTz94KIV/K9gcHzFbgYbTuOpdC6cL8mcXmWI0M1AG1Ms+8Nk999avszRghn2tvjBqjJFmX+qnh
IYDrNcX/dGptT9EskY4ly38Q0XG07QTQzwJgDs8B6ebbnvXSwApEktjYHkpHrEhF4U1MzyZ8GI2i
0ZZ306KN1rSC3MzcZOXUxiOm3YII++gcpJzlkaKSMbYy2IXFERC8Qs2AJn/yad8KgZAtBqyklplx
QMi7SEtF3dYY5GkzbAqiT1AUCzEQW9HorzZkH9yQiy5GFhDh3/d778+yjb8sK7cMUe8CgUfQSZqg
TNOOqXI+kp4JNPK7ib/lTAjTcpJBKxRXp6zPxkWGKAHO9WSvHTK4m9J41oqwvFbd70A+WmExpigJ
KI0T9Ry5p7o+jbDqcQgiGoU5LXhqWdWyZxhkh0vsJZohNPVDGStzeDOws0dsXGr+tMCzO4yBRoVd
nVJWQ+iRzFYkrKrx+OwCpZjhFnIlCFjGPQrBuB/5qM7dXGCCh4XjF4P50ZJp1dgllLdnvk4Tq6sc
94W3kbhSVEU88i7ABN0ZkEf60yTPg3VHrkCTRFrxveg/zeGjzv2V5OaoufqDBk9Sc+Hud10aPgih
f0nKmjFkJHnMCIlcNrm/JYcupObtBjZQs3Nzwr5qFe8+lpRGu7kRKPA5HQv2GpN1wkiG4cXE44Cf
AZp7sdagIHcdBWcCibM8EuokHcZjyYYflzbPakDprUlv1tpDWh2VWojgzdRv0vobLAxJ13LCfMNm
ON7GWbiq6qWDVHleBwJU94y1nn8iFh5LrKNE2/4EY4p5DA5K8RJMzx2LSR1FiOEeWgPyNJi8+HWw
N7ZY9o00nxzB/5L0YNXQr+saJTYY+taZ269/WnYW80p8jiQO1mV94uUPzbcMKV8/3SHobMuk20rp
sGKAse2vRMLHHh1F9WBcfqtwSHd7XB8hVZvVvOohrEYkFfqzcHb6QHwz/TIzpvpVZnumNK06JXzK
3GLgIk+muwH951BQld6l9c5ZPiIn3w+zyR93QvzUEy5ZwqBNry7ZahS+a8vGIoGBNWhgt3DTyebF
Rk6of6hsawQwfh9tubGCh9M/omCTQ8aCQEPEUVhuyB7kwipAW735iB5JC5sQZC0ZSCCXnl0A6WuI
7p+WgZ603pLEdbU48Ls6X6cQhIZu43jkkmJBDoe7Vj87QNXyEoVgnFGxc3oT01RT3SqoQvyQPFWP
vLdWOll77Ijan7xEOrvhAWRfguZNRSfMSVhudOdnmjZJeoPaQqKPTgIRe17O+kXr7yxKaS1jj1NV
F4WYaAjlpucd6Mwddw3rOjTeBLrTb0XV2cCm1Zn6srVwZzjvcWzuVYPbR12akNHL7MOBJlE6NLgH
3UWqDUSN4Wy7CUD3se9cWQZ138UhFSUTOWIwvIFynXiQB9VJd1v4yR8TeQeeKaDiO5fYECy9sjed
EIb2pUvfgunTZ6Qkql3ef3nxcORy2dcI8qwB/x+r6enT0+olwV9UNsTnkUPVejidJsI69dx4oYk8
D5qOEwX3lVksrYGAKsBtSn156r1umbQF33Mx043poqEURqTq4KGSqkbFXPPL846D9Tbkd8Ahc9kv
BFuyWTvOxLObkLgqigqKVqfzzi7Lz1qD6TD6aCBSMkdSzYLCTHebh6smfiUurEOs1EL9ohtl50JK
akhJgH9VK3cU5aCR1o5OhgX9jVGitDh2zhEToqai9RRd/GQbxC+tQ+IyW5U+DzaC3tEaoIK7+Y9b
IRSzvaMGFscv0bcqglY8/TmjI2bTR0yjda+U8501jFZrcw9L6YyuDDzCa9a+1TGoAIfNENBC3C6Z
cQW19uSz2crGDcxYiwbdYFtZssBPyYLiNkgOhcmR4MBmcsCf9smfy1zTH/x3U9VwTe3+bsY6g0D8
wPOyJzNP5BmtJXb6qLqWxUdY7xEpw9H4qKrToOVIJBx1UdOcqV22l9Fn3tsH1LFVKqDNDQgkhDHn
j0asJphwwaBbFhji0iL6MVwAgOXDSBBBwfNh0Dcu4/k3ngAjL/+S8N2xe5rC5tpTNSbBQ2Tis+15
09oYrmK+qKzmbAgP8FoA+sGf100l0377Yg/TPcxOHhHwnYwAMKz0An47sOmhNLbeSGSJSyUw2oRJ
MK0OydamXzyEHO1py9A+GTYaHNEq95/qmI0/MvSeHMDqKZJ0nTsmm9jwTLExMBtn5ZdDLEJbrAue
TUL9uuCvpJm0qz9mBU8Nl2NIKHxmPbf6W9OtSKWqm5sTXBhur0aGhPqEsZdEvDGBF4QoBgt3nL5F
41mKPer0rdnky6repNSCKeAWmkZ105PvWn9L4OR5rJuZcZvjbx+wB/kYmjca8Ka8h8hFx7mGekeu
lnKtRsyKPZ3SvPFXjWeuvAQhTHCJqDMqPJ0mVX+Svet44sLq4ZoPrvBY/MR6s+iprOfkGXPu9JkN
TtMJWDxaOHGtua36+BblbLRzCaQP+dDNpFrIfMTRbNiBD3NEjTaGbTk9NX189NwCjM7Olx8BlmCz
eRVp7bOR1W4OKaAh2DQxdcuYB0qtxjj4IAVwVpigMizdn6p2sP1hC00lwbGwrjoGHnH+nY96glel
PWgMKoRzTYtzrQABQG3Mj06kVkP+PRFh3Ewn/KiUHTTN3j1s6NsRi4e9vsm4k4TpPmnus1GwvdUe
8Qi0VvvRYZ4TPsiTcE8ob/v2rcA9oQJ9MY3nIn+dw1S6AKZhhEV3vCfBf6Sdx47kWLZlf+Whxo9o
avI2+vXATWvlwtwnhEtqrfn1vZg9ibB0eCCrColKICNgNKO4PPecvdf+Civ6Gwa+zeSraRG7wjay
mJ0xtaNzKV3ZbDKJrfx7f+A7a/sUCJrv0rwuoNugClIZzvj2nZQqE5Pk6Pq5Z68vhZ+F8VJb0w6n
dg82k7zKRNGPDFzJqGDtQtac+Qx8umiadViu9XcPdJ+Lqhr2Dy32fBZKH8ZoxOrrjuSfTcl2D/mj
Bhis6dlgJ4eBQbQOz05wgeyYNGA2v7xYBDrvpjBnSUCuVrFogxfFwqK/w9w+tfOTHz0L46Qol15+
o+Tq0k3RXCS61LiEmTJ9GjWqrf6koAQCdbIPmZmlXyU7z0JuJkpDN6C+avrRzQmUs9SNWsFDEuSK
QO8CEb8q6/7oM+oYJDoJC18sGgsYMiXj1CyuMbrlqgebpz66yT0CbdncJ84WU4SdvibFtfceDPMr
RxKYelfIITCaZCKhqdEMm5n7gA1q6hXV3ks+lJjuHFSr/D5CA9M2rzjRMcGgdlMFsDxEFzUKPhh6
3Ce6DbrZrXheNgoeEnxK01GdE7EYJ5VJiX32srWO6xIAQ0cLAN4Q4eDeVbLVqUUOixxuUv25s66q
DWpSg6Vk3TWDgo+/2aV1v/fS+g0hNWYGmANoi2zr7HsEfRbNJghrFEAEIADotBgsNhXWL7ZIWddN
IMtPBjSLdk5tcl+0K8mEvaxn69g3XyPmgyrLDMULBowdMBrPAJ55kGJ/52G51aDZeBpqP9xAMqmU
cokK5VPyPms23mT+Bbz+eK/b6ldDLaKrC2xtFlwhgUmHnLzKpX5HSi5ssFNhu1BN7HLUIChMJplB
M5g9AgLNLn6TzQGJE+HCejqpGUt0dGUMo1gmNUm1xiHx3FMNI6NnkGoEFw03j2YT3dp/+o415eXa
hNHRNdA0fLbNPi3OOgjSUSARRG+UOOTbID6nozr47zmaKrtAGTZRuDIpBoyONjN0OY+niz6AY15d
cW+DPUy9jWS/tuIhqHcWo0k2JzQaq+a+6C9Rv06VVYEkRMaF6+B4DJwn3djxDGJOs90lsKKFxpy5
jFCkovrWsdiEmbnzAi4REVQmYHQ4sx4XoAnSTaR/Vt21xRUfIcTxuV6t9hC164HINJtRKbKo2izw
KTCLsXaegEiksMyzj5KeBI3qENd8Y6OZfDRdImEYgwMEnte4K6XUZrOL6g2ZdMg9idNk0WpTN1oP
3kdI/9zL9sDiO7QcMr53JnrTvLNnSoUHpnx1GLPl0XD0O4aVbfgSgk20eTAH01jllbxzeggIGYHj
eDf7Y8kGS58TjQp+dSRyRcraRxs+wKqKCC9x7XorG6SZg8jwAuCCEGyyoZnlbI/LtEMclU97WDA5
r6gmPqpRu3KxteTS0gKnG1KKO53BE85rgxdcWXZzxZ66qATScadqkj6Fns9NL1UDUynEGNJMvRAo
NYgc3bVoYyUAp0YHwZdWBwvblXj1fJpE06DtjJjMWEf2J7H/XOLKt5BT+ynVEFJ/koZWuQWSs0Db
nBHomK6Mgp0S08IcfK5o2A2y+xBonjDUOOlykBEro/6LGXklAvbRtUL/LfLqNS6WTqBNqjR8dC3S
RyR7CngOmxsiWBr16WuDzaBeKARAZURSZ4BAOnDD3SwmciH1zxhjUUuMkBpaN9hweQmjEpom4TWI
VIx1PBeYUDPqiyqV5h4oZIxDts8tWsgbf0ygxJygksBZ+huNLqrN+Q166z6XP1IU8lKOy9FZMG7J
rK2PPbLRZ00LUI9sBq3GcLn0c/RxJjTgPXqSO/CVPR0bOXqNuiPcBceZx/E+KJboBySLEGRlEpf0
GPS/9suDsVNMLHBVstJKfeExm614Y1rUOz491/BVst9zOr94VCrA2toIdJL3NGDQUeVRC/iDGLEX
G/CqNkL27pPmXoXkkdFYNxDVVBTSQor2Pji+ZtlGh5ixetxFTJCUUTnKlGjlYfkGG3tnWjaUwHDO
th780JvrP4esbQ7tFigtCw+ysc0+O3LJqqNQbX1im8eWf0WQbMGWvfswETU0cFbRvfY9JSzKNzYv
AQ5UADOToKG32DHKsfmPvLCmDWYiMcKZ4NRAUq/CR9O7r5Rzzy1SiuxtqF5KGGVWFeEyXSThW05S
Ux+elOyaM3uMy8c6/sicAgf/zuA7D6YECI10lJq4ivemGe80skAdjyQQuZ8HJnKsvMG37bPJ3aOe
dQmSCetRGVOupNBYJXI8x1dyweF0VmrsJ9Y5JKHJQNLiGTJ+WfKDRitefDCLnZ/vB4znYRsDrlhi
gZ74JDjprbUowidJOmCK3TQdw2/j0cyBPVDq5dz3AUOByvaZ77FDbHG8jRkdJQ8idG5e0DtdW9jK
Y1YeBMtVdxB0H2L7zfaGu8LvVqZ7FKozVwhrUaiqhTaXCkKk7Sm2P19heW95zbMO5NhlUpanNHq3
/fu8RCh27PFzeMN9EpQrm/lKOZCKx54nRlGfa6z9b52Meg+afMzPkpvPko54Vx/6oJmX5BszriEf
yVqp4lURsIZlQlmIi4HO5dUPDTR/uDZ5qAOSXhn5R4jlQ/DzIubFMbqRMnoQ+S7uUOBgM2CdH/Q3
SWeBVB7KFqE0ptO95eHjrc4D/FjF+wq1L41RUEMtmik0Pj+N7DPzVx7bbZ+X/HuKVdDAOEuOU15u
K3WTgawOkjeTZdcjI838EslrbqQnCLeGfa+3DxCiSnz5YOn7tckotgr2LYuse3KHc++qswLuvrTU
mqWG695y44VG8anZd0FxjLEPVkwljXAPfZG+MBJxa6lXePXU50zdFF2zKWmhuXA3LRQPNHzqfdHu
HJrWdfZakq8ANLEwn2twsJlF3t8SfavSkDazcL2Pun2zeIu10nkoTrmlT/uogkVYAF14kTxKbQ1w
fK7tyw5UTQe+mToGsCOiNbS0fj7P/XAVRujroG/SMFbum/gASz9H0xrX3CreJSjfMiD8Cv1jFKN3
DVWuiuqW1OL3gFbwmEwl+fDh2zeTp02nz6LPhYN4cu2F7yVB5X1AviKUeYSEm8xtUMZ38NrdVUsT
mJ75KsouOhBcx0aljrchJzQAdkOGFLOyMIc0zVQFyGA6Mz3iGevuiqHASjEpQzJgl8hPSHOUXOSO
aJyYQGPCCe5DBbrXUnMOEb5AfLZMLlrKyzFg3n12xKyPMDMh0pOVCdKLULsPSnEnKQshT+nGcJdB
0ACAoNeQ5WlYptyt8aoor3L/FneM9GdGf3TjpdJdee/K2hK1dttjfLvLS6gJEEZKi11hbd0htCVI
JqrtqW9mHzGiyDsKiQJWla4ABMCukBHjtcrsVdXTQYoG9pPVEsVyq/Qrnf6UQ+PfQpwXSSaKA/nN
Q4gqW29aVN1JKogpMgBDGtipM8uivU0XxbvkGql7iiEvpJ43h4eb6donyz75BNocGsABzjFlhugO
frnQ/aewfqrFrhDktZ0aiA89aY1Z+2hlD2PhkhATQcXZJUuZtCymKovGCxmve3CRTJw5DJpsDZt0
JMtEILUTuaY258s5TjYdCdA8SPCPJPRVlffk6XPK/6KCEYVkf2yVWfA5sNeKdlIX9owUYAQtpKVR
qrTjLIoQhxVFcdtPRT6pKxiVkDiJoZXBTnhDMDXqrdbMNHkLGK3wsAA0YDVWaHlhdjIVtLuFG54N
4gjFtldhWDuEleytkxLGM9pdAfPKPP5UByy9Z6kvj+PgE+zbUTJ6JrIW/PH7vn033BxU38lxjqH5
WIrzEGjsb9inya8qgM94SLZOSfMsQ2PuutbUtF8kRsEj9GKQXogVnLYeTnQ6RPRNACZB09gH+YtO
07STEEURVW6SKBFpOnmDIRvkkXLP1Q8yQEMZdUXElWymRnmFDH4oOmRltGK9g9HQK9dnIZtV2J9I
NLEEh/ZC0th20bh3EQYUPlAzonslL55Z5PhkFigMGMJCvYx7KOvB4mI0GCbiQWxKvcMw856GiEO3
nRXSFJ2jYTgIIoJ1ueAlH9P9EPTxRl2Ydqh5FhuE3jpd5lCpuCjPavMey+fBpodBO43GxRRJNp1N
AQqb4L/JiHqQ1Y6NanhmWLN0+nbtdxBe9a2p3lfEHPZl91IM64QBpK2godgKnwbhacgOjqosqtQ9
9gIDcWzMJIzr5dmM7x1nqWjrxDn5Or8UWaX1ljXPafggY5xRxXMRr93yLVeeqjZdF8WLBZMSr4NK
41qIz4CblZLMcvGF9nd9LlCqvOIpXFMw0v5jxxrn+TGgJ0zEi1Q8VOLidZdSwUIhZGBtrFBmzLbw
OEjupGSSUKguXlRzIjvPRUhrCehNzIJbQBuJJJypracswlTdVGa1g1CKQr/lyyNBjnEE1c6SIeAT
UokVfLi9OdCQNLSlNi4OsLeJEXcIwmwiZjkQvxlNcV0w9N9F2rZODy4zRpVNakVZ5gJbaHCJIq9i
9IbT4m70p2pM/dRTMVzl5KqICYnvJuRkrLJ4A4buqetOCbtI37vo4lRXlEEGipM0KycN3a2ernsb
LpThGGqv6kAiGmF86GQR2rbU901Tzv3GXJfYVSoWZKsrN01jkP+YXW2xqYsTQEDmlHW+ElJJ+tlb
YMM+PUbeq+y+Gf4xRYPszVFQZMQmh+/gAslNyJVXz90GTPQUzoHektYxTCAWgBkPifHJ/CO8pJG1
XrvY5Tp/T2E52C4K9ivzX1yuyl1XPqUDYTrynWS9Bt1J675QDmREWuqyPwk5lbjdN6pxAgZDe7po
pElqkfobJ0z+3wf1DbX6nZ4QXGFMXWMTW4cAa2vdb5BjMMGQ+oUWLLNs2cqbXn4fK3RHp3WHcDNR
56ULlruEFUXRhqEzpK1snPzg3ZO6RZgzHCK22X3U6pPp7oN4ntMbtJBamvJrPjDVD55y8lsrlDSp
tvWDpRHXJEje53Rr+vJSSnh2GAUG5nNAnRdp5KI8aOOgZNywF1PTfUZHP23pXrd4K8AOQWjKJ0oI
/a8n06Fu52lNXSqKteuUk9LeN6V+KNqroR88uZ8Q1jgvrOBa1Du12LWWuEjc7JC3amaNdJ6pBhaY
zslfiFVoR0irA4cgYmpMP3xOpaNq4n8fEIytEgUOH/oxQwUrWh8l+QnHmq8/DQIGzCYHlOavIvfe
teAFvmcZ49AXnTjNEClFKl/K+mG8+Wzk62a11KpzCKG8nKHFEez1KjJ1UW/whZo7Hd9HAOmKaqUG
8VMgApRcfYoQgxUrys6xulXZ8SYub+tVnt8ryrvcsCGmF4DbJzxGw1NtsItPX/qM8dyTl5AdaGN7
h/lurcb+Gd4rTD73Fe8vnw5qSB86rC8Wht1WnVU8PQU7Fs2FlYZCMMavXF0MUc1U6o3B25sMmuTh
BEOYnSod9XhUSw4wJrP2wYpNxPDD3Appli1MWedrHEXATDB+18KlphPqioWpJUTVWzdUmOF9Dp21
Tz7Cameoj2p8NfJ965HM8+C1PfSxB1ZfdgOkzzslKxE9OfelhbnruzD4ES7DtY25jfGEtRsNDBMD
HcxJ8KE7nAMBYVXTqlv78ktRHiT0Vw6qOlP50um5R8VR8Q5heKAMl9wVcPVGBf55glcEkz/zKacY
nhIYbqjLsL7KvBu9ZBdXV17OCnrqAb3kazlcfFgGld8f4/5oB3vI8KHHGsEdH69lGrQmPFTXf40s
HwinO29UwqvEpTAOKotMVL453kemXSN5kSlvJb0ITQN7zaOhIqNj62C1BHVdHenDlM8yg8483ATy
2P66i/LLIE5ZuunbL3cc6mI8DdQHyVuHZIaVBnsLcFr4TCMySsGvxhfGvxRnKHdNFw0+REK6ZlU7
TBioEehCLuMqBy+Hz1thWqLSA06Lz0Kn+wF5Yh1Aj63olF2a+NzLjxGAzlz6lIsHNaAWHzuuDuWo
8tXqJzOfs0jm3iks3kL1o5bNVQ+aucjw+hZbC9Z192FFLBxjbrBMWw8Tb3aIyTkxxdllGBe1H1m+
LfrRB7vMUC32aJ8zEaBzLVFQMaEF/58jkKIZcz9qbTSN4XZn5Xf4daaRqxPWFYGc0PYqxa8I/YPf
U5i5irsTTXQkHmaWemjAfQRrvTQj5WVdj4t5lW6MXl0mJkLuoV0MPiV+woojqn4a2RfXea57d13R
YZSCdR1d5TgEeHUm/HS0+rXuBVsAyhxwumscI0mNGlL68Gn+D6sYXnXVbnK6xh75eH/VCucOi3La
TF3r5GQYzOdhlU5aJP3dLpNIINoRREfeFb2XGhnmvBlOCC4RUQBuQaBCmzGW3FmD1n7oCYjAmYjE
a97L2yg/efbWHRapscAekLYwe0ME2TI+lQjZsZV4uEXXhvVsYGwXvTGxqx7uCOQDFuNo17e8ePCM
fwziM5cOkXjwjH2mEJkY3Gv03WP0HgaaWZn8wFp1cezsvehsCZRA+VxT5JXUHxtKZ5cuEIo+XVXm
jbSV6povRzgAjfUqeyiUFy9BaLCIx6iWdpGjhO0LwtBc3kV42xlFk68dMt2pqdP2Q86c8ytmWKCx
oWtoacveZKQ0VHKJ1fsrpzww+F4JszFZRLNWf/XwRLPMWGSads1KGl4k/wE2BBGD7TRFpqIh/3aP
ARR4DREoGDQ3fskzA8n8pcsMhBJfWfXYaS8ZwxbcbCEGR63bNeGXVJ/zHDzbYmi2EjFw9LZN98Ws
dwl0qHxjdIfWf7WoE+Vll1NQ0GCoNwY7spHwU0IubgdAJGtlODQIAT0RTUUNq8MHlsAKlKzHOBqd
lonTb9yE1jsURj1cuYa5NnFMAGYdUgD+iFhxWSQdBl/7LqcLm2wh6Q3ei+8eM5ZqXd3qjKgbZPx0
ke78nI42DnU+Hp1RHTMjShmBCrraZzRg9ijqrPhnU3fzFmyTLpMMRHq5wbthNyhfnT0vIcYhWac9
sDYJyHEiZvsnEZAmfskH1CM+CouD0EmvftOyV8PZe8EigF/QuluHahT9lR48RNm91BzQ7/MxrOJw
kntgnKyi775uzmqW8JCEXmk05Rxlh23KrGqfnX7leRsvmw/SriNHCu0vCOqPEg2QEsMvBCAUYOcq
zxI5A/qwU8JH4e0ti1UD08YoLzOLs+es3GFLjd+6WJ+nbIDDDL1rDbEeRA19dIReg7RsWnqmWj5z
reeOFqwECip7z6qDB6hLHh67eidlB8VBZktZlJ7MDLnBVrUvCW/CtEcBIW3DnDAR7zxSrCSa79hp
s+7eMe4Vd0ntqml4hXHPStWzp97zjFbG+0BzPHMEMWh7GblzbHwyY9AZn9KtLcit8wJkqEeQQJ7f
rzX8jBY03HahWx+cqrEyGtVZZNnIhMn5HuJ1wHetDfkNjsi40tfPbfBqEg9Fbp93bs1PCd1J6Dxn
KZFt4WPPLFJGNGXg+9Ow53dAqyJ82zBRjHfZfisAw4Yvhd6cff01jxJ2zJxjSATmlyzfR673XJbq
JPJ4X4YXoTyhR1zoBKFW4H6h7r447bajsWvgxGJG0KVzk/KV/uRdBDPMQiuubAvtWec2VYoXXa8+
Qs84urU+NeihYCwCgPAszPkA4aAUsCrJ6pTkgPgqGadJO6GIXNfg3xVxrjl79TiadD7GUDxJfujY
jpv5RqUpHBfuckzhwRTmWNuspftHdnK3Dq2N2b0X2EPqgek/Wde9LZb0TanV1qK82v2nop6QNiL1
npT4O1w0KUV5iQwY9Ve5XniIBwo2MT5CGB0qZ5Jc7Ra+L67nMEUoCqo+JIZJtWaDdq8RCO1WX/QR
C+7dFHB/huU+/9TZgaI+uDPRFjELRE/7pjsnp41mDY1Q9qnT0hVTE2u4NmsEpDZzFneHpO3eOoDg
mv8WWtgQ6NW5MYEr4Z1ESpgI9gZ7P0XaoHinK8R2wh+2QTfmhKQrJ5Pofl2dMdLLeNHidaRocMno
hWhsfnp55uIxyKRPaNgKKzazlqyhteOQeITHIU8mTF4NUGglkM/M2PcqNfhIXAQNFH5lFKk1aXsh
L7Ghi9CnngyEHvAOvOCkeGsN/UdFd9n27rsxKwS/Va3QJaVkph9ggcvPWkTbFOUwFwFnMeZg986Q
m8m4XMczaVDZKl7j2HwRubkvAKJUOFVQaUx1EjI8xhBMS6LwNSptEgF2UrkurZfI2YcmjXtp3XOa
4+jlrxF8V0wMLGy99+xhls0ZLAmG+BX8XGvcr0lAnJWXznLWDRqcgj3nAA269oynobmmyaZ3L36w
k6SVYB6QmqhPFTQHbUub/kWHHlZ5xdzsDpa20upFzX1illfVONrFxbJHVfQpzqqpnGEpbLEJb7JW
YI251MVF99cGao1sE/SEjLNynDv1QZQLTyKmcqZDUx39hyJbmpYMe3tP9oRPmDLslYp+KBZz46Gx
VxD/JRWFFrjmmndVlp9w+no0bcr+o7Nfte4xDZYaPti8iXEyPPuw6try3LcU8y7J4Gs9ONnFTibx
2V5zYRpmMK4N2oD9DJFCDmBknY22irNEch9Gnsy4/kT074LmHvheJBi/Xqrx2fEYmBXnTN5TFfXN
g+wfbH5EzD5HIkJbHwkW2Vdg0vwl/MypXjv2fTKYw8Jm7l7NjWw7zolcDF3PhffqVYcK2l0XscNx
TiIOeT8QeMMLM04uXnNSfOwL4iHxNyUUSwh6ir6unc1gLBWT8BTmAM6rnr/Z2tdAZHBRPvtw1PV6
1zFXCXG0GmDvyZ1pM6arNGac9zEko0g/y+5TgXRJNJOwHj0UkEkxTHq058J90KJt2jxSyVvDcx2f
ZP0qUQB42kUhh2doyFRuwfqqXy5Pe5+dBMvRaArpQgD5FsEvqIY1PJx6by1lLElp9KEy2e0YuXln
1XmL9YvtHuOWuJqElQq6invJlK0uGOzpTPX8FX0HttDjZsdPGGCcjeBDiL1hAD/rUM5udCBjWrgz
4zXVogKso3nWiSjqjHyqqRvhgoD+bANe5819ZWJI3OYooWTaE55LkmX3pjdXl2FcWe2riqkYeaaF
vDRz9OFIn6RCnsnmycdwD5eatQmV2UOk0IUIJ6rzpCpjmimzs4bxFDO0CDOAW1zSQJoyctAdIKfI
aEvnObYcrGVknewUevgWn2PXaB7Pigxq3FiLasWtk8CdqoHxw6Kjyf4QWI8iSvBWgGjpnClJbVIA
4ysD3ZO+jpLhjJGAPXwYJUNnwI48n1iKygo7awwJhmtVQstB3GE9yb43KXp4iKMemhkWsysnOGWJ
ivb14vRfcfBkM7PyEFxlJyl5C3rQCNui2bnOKXLIsJzalAUhAVfr0ma1By1ic2GTcJzMjuENuNHe
RHc0w7PSH1rrpVC2ivzeoARPqcH1+KMnndPgDCZXlXSveEGodgqJ0kWlXmR8Y4QHBshRZNGa19wZ
RKPmw3tpehMPaVQFwyprikngdvz76Ej2XIYpnLW4usAH8CcFOlL12eK90Ym1UrzbFVeK6aL2UVcb
Yq7S7qMoy0PUngLjI8yfIudNpXVfrSrrpLkUOlTNtbH1R7iZkGii42qrH6Xm+BcL3oSeNZONuQ+S
WQ8+O+6T1MOjolDEbgy0AAP+pexDlIfMO7nNw/9fcMbH47myQPT3CKqZYaSIyvBO2YW6crQ3OI1b
q1i27YdGdVJjJ1HyayLPtegsGQT+2IznzzI9kAIIb6dSY3VQiRrmGgoiMBQebcZj5rJJzr4aLLth
ptOqPyTZscCZDIib985VFme8iRNZuU+si1tUKGc+BKW4oVxkbK9SNHP45QLfFDa5quYikAzrQRgC
wQE9Cno5CSJam83NeGSvcP+ZmrKtULjhbZv1QTQ1FVgSgnKHXDNqlZyKNyzRQotPt14b4kMroRwh
o7PxxhQXOYPfN9iEKPizwThmejwrka8b7Npr+7nqX8AzoOpYSchCTN+bAkPIol1QjYOfO88/Zjaz
tr3mfDY6+uyHAsv8sLaRBBOZUVX7oDkIxoX83f8WrdsFmm0NlzZp9jXbKDdK8CmgZW3CD71HoIjX
RijN3X8rbhIPps9fxfXUOHRb0xMW/3/91//6v//nvfvf7md6TKPeTZP/Sur4mPpJVf7Pv8x//Vf2
///r6uN//mWrDNlsQ7FV1dA1xUIwzZ+/v579xOUvK/8NU9dKNFD8J7rGuv7U61OEBg59jp8Po393
GM22dUW1dIv//X4YyRNqX/kiPUlcx3SavPzTjzc0VROqoem2Zqjyza+wQ9rKGXKSE1lyz2Ei0/K2
7n8+xN9PFIcwYGgKTTUNXRa//4LCpX0awGs+waPv7cewmpmsob7hzn4+zngmfr8g/AgczyqnSsMl
cHOmCnwGALtEAuD4mEnveoZeOMZ682V6yR8O9d1P+vVQ9s1P6hzNJ0gmOfXdc+J+CSgfghrVIrb6
59/03YFszVIwvWv8nzbeHb/cZHqN7SX3u+Sk6DNo6xX7ahNZ/h/usfHr3pw5XbYsnnRZCFMI7fej
1EpW9IYvJSdCRalMO39WXnsAHOoybz9+/kHK+Fk/HevmF7lETnObcywcZ7MIfUM9nGztsXeWgfXZ
0YvvyAxAWe/pm16lrkDh+PM3GA/wty9gI5pGT6ioijye8l9OqesQ3FencXqK15YMI2L588d/c8V0
+ZePv7kLhZaVhdaH6UnOtn6OOXchuTCDjz8fxfjDj7i5AW1hK7bdcpScyRsyXp33y+t/doibx7Zq
YjVOfA6hkt34gkGcFfznI3xzqois5PaGfQpixLw5QtTltZcbBJu/RemL1714Id7OPxxDUf9+pgzV
UC2WBlZrW785SOAaPf5ZHtXw1br7bJgoWEc7WoMghG+NI7brJ554/PmHfXN1fj2mIf9+i7UlypI6
tJNT5uHzsJ/CTMycwf3Dnfano9ws3aFXEQcdsN5ZzZPHoKMAwd92/R/Whm9W1fHsaboQQheycXOn
JYOlh5XB86qKxzKeDrC7iUysDeyMw9vPp00ZP+vm0TRY6IRpcFMIXha/n7fKa+FHdPwibR4iZpnc
m6ATomeHlbyhoLCcvUpO9OC8QudgTh/1h6BboSYO5z9/kb+dWUuVLXl8uWuKMf7z+/fIG4zEgyvU
M170prwW6oNqSx8/H+Nvy9DNMcY//2UZqqIcCiIvd1jGp0Qcv/6zT785k00hC9kL+PRCqWZtOJUQ
/v18hL89vDfff/zzX75/4ZhK3ckcwVLIf2CzxLZnE/7h6VXHe/i3O2I8imJzL4wrtand3H2Nkrtm
UEbkbdjOZ5V7c4hMS9Uh4rIBaVq372RfMP8tTzpqdbPXZkpQz9kpXoTXQiWPIHJA0wjMRZ8KeLMh
+0Bt7TjB4ueT8feLaSom39SweYkKVdws+mHqdIosY62oxZNpPgTr/+zjb84CPsgqbKGuX7AvmJTT
f3jEv/n2KsWFImsy1az46yL8cinz0M80rzMg/A3LulsE3R9ule8/HziSLiyZp/rm7NAedRtHUpwz
GjYmEfa/8fVV07R4lejMtm319ztRTXIls+TSOhflriCjevOPTz4Vpa6bNvciheXNowTxL3AV2I9n
8BeM6rt/fm1VY6xGDN3UWfpu3k9KlhpZIEWM5mh7qDxJ/3glMFXDVm1N0TXWM+3m8zVPL7tIsqSz
j3jGTe9zaffPz88vB9BvXnZdbSp9UtjSGaF34C6S9A/7rPH8/r4EmKqpWMCgFYt+uXJz93Suaika
qqQL7f8eaNOoUP03blDTMkyZFx2Lvj3ewL88AJmcBUOQldK5dD/ETiXs5udT9Pe10tRlzeTepJRX
5dtNliFVldSDQCWCd9oTB8tob1gK9Z/fqL8d5eY5UNAiVoWm+RefvJh+gvr251/xzWP82+ffvBXZ
MEdp2fD5VbGq/BUhDf/Z599cBb45ZTPo1kv/iHXBzv+wRn9zEXh/CFvIui4o0W++Pg4Vpxo6Lbrg
c8AgF23YtNEw+Pk3jDfjzc3KC0Bjo6urmsqBfr+TyryIesZn0UWuEWjaD84489wgq2DA8vORvnks
eCJ0ngxLVgSF2e9Hiv06s6ygLi+xvWfrGSI1EYefD/G3cswyfzvEzSs+Tz1gryIvL3lr0UDCsgsY
t893SiusJ7CUwVFqfeacTqzrf/h13x3alhVbUXXaBoZ889CHTRpGoRJUl7pnm0iWWspEg26U0WON
DtknI0L3mMkZ9FF//tHfXEHBfkSmGaKYuv23GtQyvSJM1OLCbDVkdm0W8j7IjHqh1RoNVSMlJC6P
tH++iP521JtTnXhwM3VJKS7zvLuG0vXn3/TNrc+n6zp9BCHT7rm59Y28QzVSafwm5TEGPlk2q5Sx
c+Sf/o3jWNhZqPto9/y19/9lHbVKIadtx9Ro8B9qMdOVZpIbn7Uk/eHu+O7ep/lGMTHWW+btU4ZR
yHLL3Cgudqsh6vxsGcLFxh/u/m+WO2EY0K9tnmah3TbeFJC7Oe7j4hJbmAF8f9cX1urn8/Xd7zBM
3aLusniSb89XkfjdYAdFcWmVrkKdaAdn+Gg4D0Xk/eFQ393Wlqryc6inFVm/2Sy6coAYU0urS6pk
T5JqE6U54i4de049yzzpTx0y5bvTZ1G2U1b+td7erIQaMduVjn/2omd2gpSlXXomQfVfSEzmrqMu
PVW6+ol6QmqCPXqdgtUk5HoOMvr8z0/yL19EualPqrwtvGjgi1SYysyGWAQU7PnTzwf5br369SA3
p1cTAuIH7fiLR2bX8GhYCy86cZYdEApUvT8f7Lvbhh05D5lgY6ToN0v/UMpOY46/KOmeiurkEKlt
pNufj/Ht5fvlGLcLkuzKWuol1cUmGGIkaRYdwsyfj/HXqb95W7IpMCG323TMeJX9/g4TlpBb3fhL
ZHscnM2oLgPJJPJnRUuWuoO/Ywy6+NNhxzvvp6OO1/KXVcppXcVxh6G8KJaDuX+V6I9Ou/b0R42J
pwkmimT5P5QF3x7S0CyZtdEwtduGQpd3OXm9HlcMe6KhwOB0jhHDmIbXZyB96vm9Hv4by5f1yyHH
C/zLrxRRBanf5pC+KC4lbLaGBNSfr9+396FJS0i2bG4V++YR91L0mlLmlBeNfZG5AwlGuNXPh/h7
+44ahArH5gaRdRvP3O8/w7ETKfRZSi4VHr4UEeP/I+28muQ2YrX9i1jFHG4nbdAqcleydMOyLZk5
Z/7676HPd45meljTtWtfuWptYtANoNFo4H0T77PdftJ7sGecfa3/BGvL9tI7ZoLzSCJ8ywfOkxDB
z8Jc8ZbawAfm6aDSNlJL7F/2fcHH3IQOj9Dk+7TUgo1u9q+/Wnrnv18wdDMawbp3+X5J+1VKb643
StKW9ReKrkSOxp2GaroLYOnl7mgzY9Q5vSF+Y35xum9Manru51j7edsIrtfJUVVuZ4zVklk7YhEo
6Tie58TEYU+KMRwyfTzcFnBtyKsAz9J4PV9PR2GjFyc0w6keEDB964I7nYkP8FneIGOtYOkmJLiu
uSp55o/mmE2pHoUtr5d3dcr0NvNnkihzvRuowR2ZHM8BUlE8F7xwCgZTQUQJJw/9OjxjQ4qSSvZ8
czfOpAhWm+uT0fTgcfu5+UdifKSV7fZCbZwKqOHxkqv+z1IJu6F2TTqR3bV+CqV77cO2GWG7eXU3
0eAK6LGrFUc4vm5LXT96aclco0iLHBcgfM8VYxlPKfmi627rz8CmKbS50ATSDpINkgjxhFREG4wJ
3iun9aPq42LxJH9otS+39bhORFY9HLICjTsulaVLMwtgzJ2GBJ+PKdR3RwtEIMgVEubjDnEliS/b
6vyWJcQXdXKjrGlyvB+WHzCMgZd3JZ55nbZeqiMEmKELwA+ome9wjBGOH54GHYYZRpKslUiF3onb
q3d9Tl+Is4UNSoqy7Mw1Ys70iCnTUZshMo/orMreAfE3ae+b5K/bErd89my/bCFxTIJ64h9yObow
hvQjbSqmd9f1kmWU7JStX1rFAGna4lhIaZVPU/I9TJ4CuIFuayKTIZzUVafHPcAepMCkcN6BEUkm
cW+L2Ao954u1/v0shk52bbk109e+a54gWWt1yTLJvr+qePb9pp+6JWhrVJi+mdbeUT694fevHQq6
anMLFze7LM1SzUYcBrxcBo+AKPj5BgG66VDf4r1BFd8hlCQy1LE2KAol36JTUn19w+cNAiRnpUPa
LmxxM6lJP4xa68N1BNS2/uW/fV7YXlNfDHeZ+LyqK0cKjH1+ui1gMzhahHHN5aC8ugTHgW7MgxbQ
1ap1e5N+9DKBJeBptH6OU3Nc+15vy9uMXmv53ePqrV9d1My2TGetjFpAPWHFCXmRY2qw/aVmyz1c
DMfcGu9uC9yMXx66ORYdI1cZeQotZ5XYZuMPmfUwm3DlGUBqzB8N5zFiZgc62SEtJE6zGcF4t6Co
ut4FdMFpnD4Owj6gYDamDW1o7s4cPhT5d9d6uK3blnOuj4BUVy0eqUTbXvLFckAlphrZgHXL3L6q
Ta++9JJzODR0cd/gvVt8CLMSh8nXwCBh9nIIoZmwSmxps82mHmdC9MsgU5nK0CnQePgp22EDVz5H
mcTuNm5Nl4qIjurUQd8kTufXxacoeKYtij5AhpvoVVzAzCnv7OC+A2MlY5QkziUJ4pYR6oQgjUcn
3uXEFISasKWZrdb5jOgzwX2yGBkA6+igLD8n24LIlk45cCZfbx204emqa5kmqaNghUZbaqnR5r1P
QW33KWBS5r99f/WCs6MhGuPAbE2+7xjRPgN3c6Lx87aIrQOUrjUuCOS+7lX1tCiapM3BTPMDCHWX
JAT2wNjzH0r8aMtfDYsLyPqY6XF5u9REnVvXSpQCTWx9F9qM1+11fQeUhkSdjeBHDOK9xeGw0zyx
5jGME5RokTr5pVkxtjUyuvowMpdufqhlieiGS2n/XgwpCsPW5q0WebY5SjKNSZV3s2+HP8GaLf68
vTEbK6bRAKNbNscG5RvRmxJ7HqzImXwVjpPxtOQP3XIHceVtKdrG/iOGeofu0BGlqvqlFumS9XCk
LZNvA63arCMhYNGFL0kFeSxwy+nnkj7fbjD39OrtKlDZSvhuUpNBKNO//VM2FTbNtTRNquKIT7ql
qQJXysiw3+d3IA2DGBYEj8mP20I2N+1MiGiHqTloo5owmgfo0EsJsPPt728u59n3heWMB16NrLCY
Qdd5gLWekUUjkxy3snUSDGOGQ8IajBwVkr/XDvonxdrHoDfdVkS2UOvfz6w7mZR5qW12I2rvQfmM
28+3vy/TQgidZjdpIWyrLFT/SIdxMLxfvCfvDRdszTjbjvVXnGkBw4wBHU86+7H1zo6UvcUoj8Hx
c1uX7bXCTckTLO+qklPqdHurUTn7rXsAWlKPT//t+4IWdChokChiVBrPFsZ9kkluCNtG+/v3r0H1
bJWCDPQBRwOuEazXQDtZDPgNEhU2RXACGzaFDlrKhe023DDPoh4OEpsphurIkJmtHd+wSmcihFWq
jQaqgDyc/bz5wOPEUn/5b98XVilqjBR0JFTw+r0zHPC629/fWiL6UQ2bplGDg1j4vjrxLDd0gBZZ
9pdE/XtmQidJJN0a6zeEgpPG0ABsUx5nI21RlzvdeHbYhEml+glAOYruh4zy6vV9vDxGYK7c1mfL
K6x1esAkT0cjIU5pLSA7Jcwavja+a1VIYQHqui1BW6O1qA49WDQx8ebnGLpwBDfqMpUhtxI/NMu7
GR/PoTeOx+Khd9V7o3U+OMnC/JT3TbPABQGB/7b8jZsd/cMaUwaqg+OL6R+8M11Y067ge+3a0u0m
j3r4mK0oadCfSXTdWk3HVtehD5KBqy7VPB7nhTKr7vcm1I+0IkIuf1ubde/FxTyXINhGu3RDUDlI
GMcDkDWn6Z8wf4OJ83bOCxHGh6kLJjHO64RMaTI1lB8YZSsgZJT1J2+tk8stlGcvXoe4Bl9auBME
5rRY0eKXOniQ6YrRJ1FiUwLmzAMzc9aOaHRKolTRkpeLD2bjLgI/6uftfdiKA3SfWJQMyIPQ4lKD
GT66zlTJK+vegX/9YzoZ4LRJjt8tJc6FrH8/C/kxZLsMVlezvzCpaux0/Q3B+Pz7wjZ02QxLGwAh
vhHewQHMjPTtRdoy1vPvC8aazXpgJQVHVpDldz1QRHn01dI/L9AU3xa0vVB0cPEMyP1F7KIz9CCo
x3SY/TRZjiGgNq7189USKMvRCKhpvGVdl08i055aYxwpMeQPeTR9ccJAcnRdz784Du1JpmkwbENv
iegVeR4ZmWXUIzVMGGdrHsB38DGAimnW+WlpwAM2Bng7HQXYOK+zYR4lqn5rzDa+b6cZuGFIkQdJ
RNvYwovfJGyhBpKg61T8pqi5111QgkA7LT80IPnfXt+tp50LQcLBGk9KXqtaM/pGXjBR/FlNXuA6
YoYYkokf9vzFAbYTyIy3SHXoMKCzk7RQPBwsjXJrk4aDnxoMWoJQ4FX7arqD8RQCQ2+vFs8Q4jRG
JZG7ET10nvsoNzIsiHgheiheBvmi6/S+5v2Z8ObfrC2BluTg20gjGN9b+xltEgnyicvo0U5pwPxC
MdDa9aQUcE/Nv9L5k5I9ap3sQr/hf3Q0qmsrK4cTd/tLUUnWLr2l9YM/gqEOfsHy+kBFhyzHkUvz
3XX9oy/TyE3nafQTho0aJ/7QVKGk9rG1JRYGQKZAjeUqTVCNOS9rs4beID/kOJT5RTP829YmEyH4
UtPEqRP2iJi8XayCl//oyCoFMhGCFxmJDoTjgggDhvb43QTnj8x2t/aaF3dMiqKuwUvC5V7DBlvO
HlJ88260DjBf3V4kyefFnqxId4pKNfj8+NU1P3Tp629RFGv+79f/m6yeHamm3eVT0PN5qzsmyrvC
2UOWeFuDrZB5LkK/XCC1DAcGQNmD8GvTQbm5A5EaisDbQmTLJDj3snSF10bN5EOYMYLVvCS//puA
9QecLVSsRYBHr/6wAm/+lRX/vOHza8c7PRv08orBKeoq021LPHoF0gG3MwneUBvhjfu3BEEB3axD
tQXO04/h4n0w0uNtBbaiKy2g3Cm40RCbhBoVONlqEHqcV1X9R1/tJ7pPwiU/MP2ex68vh6HJb1GC
QeWzDuV61CJqqfcqiEqyx6+tK5puM0DOjI/DqJJY+NUWK5iMeu59tXyXA4mg/WFWPzsHXi+QVk37
sZvemdpfpfn654A12yHqMl1O95sQSmojj6LMjGs/aODQBnhC+dbk0WGNkBEEliH4gZZE5Ma2Ubkk
eLn09Bi62Fdoz0nHH6CW0XJwrmDHi94rDajWsEel9quHp7lWnwsTuiBq1wjC3HAr3+QG77pgcJZ3
NK63w+cQuFl7Mva3bXIj8lzIE9YzI53pozio/KDI/oDQYfQ8sJOaA+MfshLqRvyhPrR2wTsmmye+
V8etV3uTqkHRo+/mn6XkpNxU5OzrgsXzCtcGg87XLecjYBmT9X52HrT07vZyrcsh3KUvdBBiaDt6
hdkYSIH9dUyBGI6/qf/oED333j+z0u/tSZfkfbJVE2KS1Uxubk9IrHoAo061IjEA2ffX9OAsaCtt
W+cLM29g2oHhCZmX5PdvpBemy/gK/XzkSIY4AQEVPGw8WlD6lvs9rkGOe2zSv25vypYKDOuRHKvr
AIsh9Nlk3eDEgP1VfvYEAKg1vWGFzj8vhG3VSZglmvPKByBtGP5gFluyRJu/32IsgGcaJivs1bTP
tqAfVc1UFKP0Z/OD134KGlsiYCuCuQwFksZQ2uDGeymgmFtjsDIe1eOyfDfF8NoCOZkCHxm27lGv
RkkxcssV17YBz2EGET9ff86ZPhSdi66LmHUY3C9KGezzMjv0qu9I3tc3LMuiqQ+sJ9qsmBARLDeL
lSqs2qL243/AVWxB3JUs24YezGsT922TBghi/6UeaaFlVQ8Wpl9CKgXWVPPYTM4hAdhznFLJmm3Y
wIWs9e9na8YlvbdcN6/9xvgVKMrBLaLDq73kQoKwXF3nLVPIoLjfKadqDqCKlLXCb5jZhQTBjvPR
LYFmQYe0oQIB0wTYpM0dHfeO/e22LltbT610nabhVNbFkZ3WVcCOC8LatybfhRQkAJ3p7raIjRow
QDP/J0JEXZiUoR4Tk4OxaR+6Fv4R5SXz+h2z0/uk/mTpsoN40wC4EHPHt12KOcJBrJaDnS6OTpw3
Dot2Z3Rv2f7f3xe7ReNOJ4Q1fD9zIZ45gOl2e702neXs+0KMiYa40ezQrPyoW9+adHgbARkfJHcx
mRT90k3CaCjHMDaQAp9I9GDqB/icAltSBpFJER0fMGgYQNAFx/+sJA6Pf86xM5tDUCWSm59k2731
72d+z3Ns/T/LVkWAWMNrJTm8ZKoIXh8rdmuWBgu2gGk6HJX6EdqvReaPMi3WX3GmRRAEnVqrSHHC
uxzYvEpivDIthBOlL3tdLUKSlL6ACS4NYCSalNGDwQIqC0b6zNNtY96MZGfGLGThTVst9pCjTwom
m/qkM++unphQTQxJlNkYbOPR5EyS4PZwmdEYmeOWc6I8ZpP1vVvUY+fUsE25Ae+pnft57Is7V1mO
ta7eZ2heK+UTzOz6foic77f1vr3ONH1e7mNSUrxNCta5zI8RmO7tU/q9kxWcbi+uJlbelzqP1SzF
u4Je0w7mAKWepRrKnRsDc9x7FhCoDAZLFnrbQrlbmcAvMMyw/qgzC9UiG2bsmktc0JzS8qTIeqK3
7sNs5G8BgsmEkaanamGTJcbaZwdYMr01ntUQVEbTg7HFehxXEOfIOy1ac1d77vNbdu63eMGOFjVd
5tniuCr7JwcS0xwkPfqP9wusB7clbW/f/0kSu9qLyBhtq0HSAlVU9K5UPxXRfRm+kw40bR7yv1dU
vC96TtD0/cCKDvoBkIMWYEldEh03D/kzEcJxwmyN24cVt23dLHeT9082/hGr783qKaqsd10kOVZk
KyccKyrDLmauIC2Kxpdc6fZqlIJVHT60KXjKqhRsSWLz9vr3M5sPdReO9mGtJXhPRvtBh6n4tinI
BAiHS6+qo6OtywdjDUDFbv1xsFqJ48ocS7wdwW44x4ZpkRhBn6UC4elVf+vVSxn9mVl3YMSAvvsh
KD6MMDrd1m47GP42dCFkOG04wFOP/bXaXdudVJB1g2PaS46aTSu3aJ0EP46Kndi5oWRGBaX9wibB
YBN/5naxl+ixur5Qs+Bd/rcEQQ83sHSYxTlirObB6+9hmLWq51Q51RGEue/mVlIu2zSKM3FCIDSG
xuttZ+TstEH83Q2vn3Nc2wx+qyNEuipLIbS3WbA6vfvWyc4JyWKJtQTaMVJ11lisiKPJ3jWf4vAX
qOBO+RSC6PsW//mtiiHkzJCkDJqxqmLpwCKDFh59vm3CEuMyhPhWZ7RO2/1c+UoGC6VvqR+hhrgt
QrLdYldDmg1TlPQs2Irk+2VIJskabatgGiAauAx1i91GlZ4n0+yRLRgwbxovlQqF45viGMCr/ytj
1fEsUFpT6cHPtybJzf2cfBqt+7es0e/vC3Fy0PK2L0q+P1snK37IZaOasjVaI9nZ72+ZNyQBYI20
9nOqPBr9P0Uiw6KRyRCiiOPxXOGm6xqFxzG8H+n2fj301urZDkGQFiL6hQVrXbQpK71qre2bBTTX
NYUjWf12W4vfIoQjGAIQb0xcCgeV+qUb/ujhoYBg7vZuy2QI1lQ4WjQ6OQlSG/5hl3vFfpe+HlLw
cqXWn3C24XpfJGlB44HfNO3BjB6D1t3b3puCx++1EqxqrgsAtP4tsniwLx1HSBRGiXNvBg8b1ipT
45+rKZx8rJSJGxCxvE5hM3f2di/B+9qSYNJVx3sDPT5XQziTk5dVn0yEWNgApjv4RW5v9mr24uF6
/n3BZrHn2WDcm+M7+ZXBJRUPX8AMt9q/2yGQRJGtfORclGC7tWnoU+wOlc/YS1HsgvQEwUbefPtv
CgnWqy9wX2o9x7eufKvnuySnhfsE3RL0E7cFydQRbHioy0EfgQ33rbb5S6vMx7puTpkG0dIEiP5t
WVt5/vnSCabsOL2Vlx1KWdA7p/sgfVymow7PnvrJ1SWyZHoJgVIDc31aBvTS9MMc07EMT+P7VDZc
tq7OLbsTsqyiV1tjzrA7hrGc6mBAs2ZLLkfbioDfvM5kA44kJFparU5e6hLxu8H6UE7qs+aOkFE0
cLEnMoQuiSyxOln2QThpaybUPEAaZOxg+ZnfUGE3GSH6/+p4QrKlFPOi54BT+25+p3UfID6+bWPb
keb394VIQCtQWfcJ3w+5C6n1n1DuSjZEJkEIAMvUTX0SIcHxjWWnff9vv19w/J55C3ofyBVzBvog
epYlcrItFvy9z8M0tEPMqVfvlf6rnX5qqr/iSAJUs+0Xv3dh/RVnJ6MV2X2i2yq7UH7K069q/EUZ
jv9toQQHj2fHoUEV15vmUwjdln/785slwXNDFVzbzSa9doJ1myGtqpP4EKZfI/oai+qdkn8yIf+l
yXjnOn+Z0+Ogv4+8Xx70Brd/hMzUBN8vW6AtnBB/7Omq6EK4HCVa3rYGesIu9ymsqt4I15uJDgWl
eQ+Z2BR91JKv/0UNWtMvpQSkYUuZI8XgCrey8kpO/9vLxNzF5fc1Ox6zpuLyo8M4PUCMLnni3Py+
YRgOLYyOa4slMKNuB1WpG+7SVfKRutsPPWlPb1iiMxGCCmWs6bNtcFy1zaeu/7qSY/43AULUaqaW
Z2JWyW+0Zud0GKusJVe2Suvfz3x+cbuxGyZUgOp95UqRtUhs2iqoYqpHLzej0ELkGrSERiiQXGgA
2sPOmdl3mnKEK+Yt6/RbyvorzrTQFRdi6RaXM7P8UK60oI7sjVGmiBC5vKGIhyhgoUKYctrw2YQy
dXBgVP16W5XNIEzKAEw2oYiG4ktVirxuRr0yqAnYf1gkxQN4pV2vSgzrthR6Jy6llKmaxcFCqFc9
qjW7JfjWyKr6m5b1f4pcDQnkzhBk9AuSN/695Lvu1+1lkn1dcL3AUdxpmrm2d+GXepekkhAr+7zo
eEpj1nrBLijOXWGAcy5Z/01rOlscwe2CztAbWHGo/tp37qn8/tmQvRTJdnj9+5lLhNWQ1/b6Zm1l
+xmy4Q6K3jctEjBdDnDKuibW+9S5423XQgmerVMQLmQvDNunOT7geia96ETxSx1q8s48S+s17TF3
ff3THt/FNpzP2qk1v4Haf4hoWFqsxzR4qlpjl3hP9D1KdmpzHc9+g+CPDMbWWTtU1J+CT3N3suFj
kRnDlrG5YHOumPW6fuUpRRJ0hTWMOT0/2j28ZAezlXjLlhLnEgRvKYMln7x+yP3F+CcsP5j1gwEC
xW2PvDJplyIdaBq6Y63oXWKx0coCfRzmtnyJvNh9aPV8eOhL6sxAI/9S60L2OH9NUfGvPMuj3EWz
7lVL5JQ6qpqVS/nS1g4MpHeD4xyW/FTk7aHP7/v2qc8MJvfTfTtXEAKmX5Sqe9Li4slMq13g6Psq
iPwWwrzXL4NNvuFaTMMx2iBGjqxfZqUa6pewdXaG3R2V5Lns9LvEkmGYrSfOxTWWBTiXJMSQuQIk
zYG57CXtWQBIeYf5fvZeYhA97ETyMHFlQIKs9e9n0WRW7bSueQR+scPgOIOeg7keR+mA0KYYlzE/
oItpSBSHHQjpuYXR1C+J+dNwhod5UQ5FKWOiufI3lGHeGhu1+ber9msGvQC4dOfqZeyyT8OSPwaJ
d7htBTIRgsONrUdThzlWL+mk/ZMq7n2atc+vFgGwiwWYvWUwAfsviMXZlpjzUFtKXlQvXaruq29u
IYNg23DoCwHr388E8Higa0pSVtC20/FWPPbwQk6jd7Rkh+0axgVDvhAkpFYhDwiM6qTVixYpnzSv
gwC3e1zKB9geTknXHSp4+169dq4LrQxtgSvCoDhAVVslVN/RWL4YS/EQBfBWq5LbzYYlr43tkMVR
jPcAlr5cPCevNGtuouplVtpjppg2zKVWsCvbVCJow9LWqXXNpDhDp60Iju0qbhglAYIKRecI/mt6
dW4NABN8DAY+sY4QizN7zmBYZgIn6Evf/Zij+jh4MjypDUNDAmPxzJvRiyquVZdCWsyIcvlicZNV
P+8OWvz19n5vWBgSPEAh4Fa7hhvLLHNIp1ItX2Ir35s1PL3x34XVvuuyaa/BvmwEsorN1v6fSxQC
gLX0UddZSFy8cd+ZXzr12YFM87Zamwu3okdgYw5pkuCh+VBBvtj1mLGaPnSG2h0nu0iOY+UM+xz4
ScnRtqUTY7JrYzLzmwyvXNp03mpTNS5Z+hJnNI1C3JraXwxNdtHaMmjSSZwT8EyVZ8tLKUqfFooX
eMlLBHDaoSwfbq+Z7PPCxuhhtPSA2ScvntVEHz26ox8cW1qwu16qf9ur4XpZ2/avoJ2aOdcV+vqj
l26MTgqsh+PkHbxBPd1W5loM458247QmqPgwCgg70hhTCRvP1L0w03VIjHtlcvYpFJ23pVwvGf5P
G5m7wlYAKSHE59bO+8UOyezmOdz3hwj67dsCrjMZSJtA+6WU4tIwLnajD07Z9+OiVC/ebJ6s8WuZ
PSUmoDTLD2f8flvUhi4XogSXmca46prKqV5ye+flcKq+fq002g7ht6O9GrAtIe6HRgb4Ge2vL0ke
jHBeQyXfNoVkva79HgYb4FCIxi5nvwjohT0lc6d2/QssNioEss39FO5dWXTZWComEdZMljFdHTSs
S0dso6XR4nGJXmhsDN7HmTkeLTeuJEXnayl4ueN56/vi+pQpmLBZWPkwdbX7rPXVcfgUtubxtTt+
KUDYcdsAKbMJG/e5hS9+6ei1kjyTXu/GpQDBPRoD/B3SY/d5KtsDHSO7bDcoYPsBX3xbk2tvX89H
smPIQzSb6enLDYnTEWrmys1fivndDCfKzpipzeqv35FLMUIAZu67nEHiyV/0uzqaDqYqw6m43nJa
tZg7oR7IFYm7/aUexqyrSzN66Qtzqjv3flBlT+MbC4WAtXyG/ZK5iFtuBUFq9Er6YmUfmTpKtB9x
79/ei+tNJxoC7Qys4jpzIJ5SRauVeeoOKXvRHSxrX0LbHB0rL5W4+sZaXcgRjqtEC7LZC5ETWN6u
+jNOvFcHrEtFhM1wU6et2hkB1cTNbjL3Wvzax0OgDU1u6StDkkF+J+xGGtbGrA32+AzGFZe7g7vI
UK6u9hsJlrqONa/h8IqFJne9cnKzcXo2+0MXHkLnODZ3t/f7ah8uRYi+x40hKewEERovSB892Zz8
lTkJnxd8LukCJ3RHPh9oj/0/QZLt3OqxlAWQTSUIseYKzgT5mRCpMivNbagOpuf4UVGz3cgg+O1V
2lJjvU7xBEekuhorm9SlbWNjGZ7nz4P9MAQvwfytl9EAXu82/IIUyFfHJoSIb+tZHM9dw0OfH0/5
zgv1dueqpbvXm1pytfp3SO3iYsqZxDWRUg44GCuu0WWgStp6bOwm12lH+JUGQJW42sHNqv1oPlbR
+2F+Ms16n9Cr6cYnu/sSv01T1tP6F4ZfTLinXDOmIR10QITVXTcDUh9lh6meD7d37dosUFNbL3ke
CQWovpdq1nTVq1E96771TR3uVdkMuOzz69/P6gjLqEG5UPF5Y5xo1b6LOhmh3JqJXO0T5gCCm0oJ
UgQktmqldd3aQoExO45jifMsuzmBcpWe43fF6OwqaSv/phWeyRRq01WRmXbRm8gcQHJ7bJb3jowp
anPhuNWhmL6CxQnmxzRg3ZeRjqG3u4HEfjnc3vdrb2XqF1flFOP5lWv+5caAmxGEFYmmP+fHrr7P
3rX1vSNrvNhYJ6CAKbahworRJihhBooRxUZh+kozPsTK8BQb0/u6Xk63dVk/I5iAvg4Au2TEcOCI
yWraRGqnqY3pL/Z06BjiCLyPbvHU9F9mJtpvy9rYF3phNEZncUtGYgSV6m4pCq8wLL+Mo32jf57q
T7cFbGwM5RadR1PuRVTSBdtamrWsG0S230afx2HZlT8a2gcr6/m2mA09CKErnK4JXJ9mCnpYxuI4
ZaZY/uCddGVvSLSQfV7QItW9mvohn2/Vz5ZKVW957Qu/p/O8T/VrRbQAqVM4NJvaixs1CCzfbsrd
TyeVvY1vmO5alGIQDtAokjxhfVIvGJqiz2yfnromDoAQ0A6e8+rsCFR6bXVECLfXnbh0Qi9f0kop
J9tXh2Hnlfss/PnqXXY47zEoFdZccCEvBcx6EWvTWDu+qZ366GDKoHc3tpk7O6uveiv2vFizL3R1
NCJKTn7OiAfPW8fk+FoFDDCyQdQiEDJWJ4Ypu/fqbAJq0jeCQ1vs60zytnGtwMX3r1K7gLMp4/rr
q9q77ldWSiLTtTPDyET3w+rHMJEawvoX3tg6na0F/pjHu87UmLbpPzjDD0fWB3htrpeCBEsyGzca
wP8O/CQ8lo9wpsh4RbY0AfDP0AEWNa6hPSfdiYawzuh98Iq9lny3zZdw2GmtjKNtY0Mg5qDEAUfT
ymkl+F3HVK+WmFX4vJj7IngXmZK72/b3efzRIf4AwFBYqKyiSaztu/CZQlY63CcyRKqt75NIObB+
kFNdGaw7skilEYfPylh8sbrpMdXKVzdwAElxJkM02qLoId6EtOwZ9EV1zk9pvPMcmeleK0JfNJd0
17FwbFLgy9Dh5YmnFJ7m+t2Bzt9OZrBXVXmu/uefX+3tLDE09LiIqHS4/pweR33aG7m6N/oPneHs
A0Pbh6+/wyGPVAQCbrLcK8DHLoyretBjjy5Tl3zdO0lC+bUDXn5f0Mf2lqwtqgB9FkhZDkH/Xn39
kXcpQnANa85yQ0sRodsnpdtV+sPtWLv+/5dpFAUZXHyFvzLsqyM1WKY2XJxU8fVlAtWepLO8d5lY
CT54Qfj5tqwt6zqXJZQ2pjjNmmlGltt+oZDp0fr7agE0U+i8JnMh5XFMyA8CZ3C8SrEC3/2agAWv
Rq/G5iPh5ILo8VRNDfPqrV8NzcGxnC7w28fS9I6LMR5va7DhIRcC1iU885Amn+q2CdrA15L0Luyd
x3I4Wfmh0Q+23t0Hhnu6LW/Dgi/kCQ5vK1OW2SkKZZb6M0r7+zjK7+cs+3VbzMbOQ4Fs8zZqQiIF
es+lWv1UF02co1aSfTbKJ1tSkN38PGQXXGqw5Csw4iQ3Y16uqwCY/u8FQ+PFq7Ht2Xf6XMADghib
xEowrDHW2tp2i8BvBnp2TrX+6sSW5YHJkdI7oDBX9azY7Ofebj3LN5rDoO2z7HB7/be2mWvSWkUG
Wv2qeFkm2dQag236Zpk/NEb9LRurEw11kni4tQ/nYkQHj5py7Lkb+gxaqX+rspE3mRZC2cIC0BqE
Pc/0C3D66jjdL06yr6tq/4bFYs6dUAXs4BXIeJclaVImieWHyfKXmnrvW2ZSuiS5uy1mc7FsKqUG
d1j6BYTIPlRd7wCqbPva0O3b8jRmzlt2HX56Ho4gK+ZGc+l1VaXFFcg/WNWyHKa8OQDAO8siyKYa
Z0IENUw1551oQMiUejtr/JzHr30vWi/5ZwKEW2WVFG4ahgjo55xG/mT3hizhQoBQFVHbkrmBdZkA
tzp47x3v9feZFRJLJzLxmkodVgiyapklZhQ4hm+Uy8MYK8elkty8NzzjQoKw07o59MHK0uMHyre5
PcLSJTGljV0mshqEKJDjNBpcBFMqs0pXu9j2w2B6UECt18Y3xFgw/U0u+DTSMbEpGJLexiuAdGD7
VfRkfoTJ7NXuRusghw9Us2SCYgN0brfBNOiF7Y/JV/ejYnx7w+fpYaOIs3aviidEVGplMfYYEc+N
xo94/uv259cNFNI0RyPfgJCZe+VV4hEaXp4tlaL49o9kGffUPveVNe9LT/YG/C/+ryhJ1zioV6B3
+ouEN8dSc7JlsXoFaJblqI7Honin1h/i6S7W0r1jHFQYkNxSUnjfsN9/gbopSntgqjuC0EVvmNxI
F88fw2+1bR3NqrrPwlffAmloImv7XyHCIR4aKsxeq5DC+lieMvf1ZziuwV0DKD/AVkX7nQ1ViZaE
z1NH/Din5h+ho/z5aiug4A1+NsTt61V59dKz7DBpFM+qlizwvfpg9Dvl1+zcxbIuwNXPBAOgC4Bu
FrpMHIaNBT9MxyZd4j7w/IV5b8f7y7a/BNmD8TXRZO3eG7u++goAQ5rFS5742qLacddwbHEfGOa7
huuZ1hinvNXvbq/adewCdNdeES9BqCFpF8IvWNdRYwZz9xzZ7e7LqMqoJre+b2qwPtMDQlueWA+b
FMtayiHvngvjZ35nVX+//uevxJkcHNBLA+Z8uek93C7TVLjtszd9cqO9Vv7H7wuhPaiW0mhavh+6
e+fl1bylng3Xybru/H6uZMLJNIKjuEwwCb/M6kNjndpXJwdAybP0VBXW5ktx7b08oLfHiZvn4d6x
86PXzMfXrv6/WT/Jv6lRrxWf/RV9Diik5/Uz/eNedFSDV9ciL78vpMydGtqBaWU1GDPp+3wXF7VE
wLWTsfLAAlAIpG5O/fzSfIygmZqx7KrnKlx+dP289wY64bvox+11uj6gOC3W6EenIM8yYktnROe6
Wgz0PLfj99Q09rPCiwzNBXkte8S6drd/zyXbAQzNoxdKCIJe00SjVXW48wA02K6WzRnIvi+Ei7gd
lNjo+L4RHiZnF/+8vVCyzwsOMVlu72Rj2z0rXbi3fsyWrGlzQwCteyaXSItHgCvGKXtsqzpw1e45
BxS7edBgU3+1BgRSrvNYFB4hvsKUxWDGy9xmz0n+R3cshu+v/ryDt/GwS6P+yjh7abCL7c52XlXJ
c+8eWkgEJKfBhj9cfF5Y/zhUSK9KPn/IrB/1Q9H/x58vHJ9Z3hoBnWDJsw6QyZ+VG51uL8/W77c8
shh75XWibH65PPOs6cuipMlzFh3N+U4LjpMuucZfF6GYS9LoAlwbTLmhCidC7+VuuKhJQn/bsxuX
+66J9l0Ci4rrHMPqb7uVyNuwWBoo6TMmSMFxInaDmkOZNYsbJc/qqO6K6KEZnm+v2bUAD8QUHqO5
A/HqKbZPjm3A9KViFc9D+hm8/e7Vt6/Lz6/iz9KyocqqgO694jkE/cMCma7Uut3QWZKdl2khOAYO
35ZULIrnelcmh0WGebsa/mXed6mF4BhLkI5ckvh8Zs47y/yqHOf+D5peXx09qM3yaM89jEyfR9bL
xaJNEFiGOJuem7LaOVm8kyEKbSzT+njIfCJ1xuuWpDKDKq/Xp/7Z3pv950x/9S1i5WXhbRVyVm4r
4mW+VWBKH3J1fNbip/L/kXZlS47qWvaLiGAQ06vAQzpHk1mVwwtRVVkFCAESM3x9L+p2901jwoTP
ebZDQvMe1l4rc704yq9f58lRAQhEnVT95mYxciTlMFTu8JIkh2gXu1f7KZDT+NL8zJ6MWR/FUYvm
deu1yV6szeWzdn4/wQwDaQSKFCALB4P4dH1LMUjFtAr1BTn83udZrmwQQ3Mir67LVdbL+VojOwzF
Xnirlom78Ewrh3D4dJk0xhep3TxxbX95KPMT8bd1WHeQtUY4EMbN6VAsbehGJuT44mSD8yisxLlD
HsW8kWkpEo+nofQud3g+HAzFAXfIlLgHg9ts7hrHHlGpkHRB/FY4m2gN3nY+ntPmZ09HDAg5YyWa
NwYIJNVvUAPXim28llJaG8Vs2lI1LrXIRDfQSxYOHd2VHbbW/vT7l+sW/kbkVgnaz92EyuG24itO
xXwLw7AEyhdnD4BlFIzN8QdamMZq23dtoMkXzfUdFYf8ePVKf+1iHmWJjFhJS8RNA02npfTiFSNn
YYomhQQUnLjTMZwXJTDXaGRqZG3QqDuAoty1RO5S+wBIIBUyIRAAAD1dgkYptaJO4jZA6BR0Z4xe
Pz2AfvytbzNwGrSZBaJHCXcMEOMHTO9p4qY0+3V5/icr7OtjhyVGsgi+Oh5+AmTXbI/WSVslpttX
gSlulPBgqBSaqXjrUuXlckcLM4UKuolRDcbsJMZzOlPAEHOc6BBYUYuGka+tmB5rzU+/fzkLqe1A
K0yg+Y6/Kt0Hubbi/+88ffn86ah8bX9I2rzr0L6qvmtlwILLs7Nw0oBpQLwXofWpQnduLJOxFlmc
N0Hc5m9SVFu7U+iQ5StP3lo3sycvMzIDGYqsCRK51dpPzjdFsyaHtXC5ngxltmULsy0sq8dQtNgP
ma/wjSupkqwc7KmVs3373wmb3xtga2IIpqAXUzkkhULBRUNHs/JY8oc37yNgys3KBp47A9MOgJU3
rRKqH84K2wZLQHswKllQmQkKOKyyOyAW43x0YezchKMdH+OkqfZc6/gawcDfUqDZaCciBsD9/sND
NptTRTDAOoTNgniw+Auxm5HToUzyR67BJeFMjhvYgcl9GovkWzPKNqVNGMsdS9zRD/Osb6iAsOEu
dUt3U5p2tPJQ/LUAZh8IgxXDRa3DhH+fPdgulxlncZYGo8LTfTWmYebFhVM8jwMz701l1HwxMsVr
makec4flj2NoEL+JdI02quwflViXv68+UyffNLubNdQLhRK1KkE1xA8NyX8rEH7QW/vmcjcLNw/U
g3BHg2gJQl/OrBvG6t4ddNwJ+tHWNlcrLWHbwZSCDzrJ4qC4YDazY1KbVl/qZVBvlfDFFSsXz9LX
O8CCISyFSvqzHG+sa5kklSwD3nom983Ou352kHiF/YAnEl7O7GLLutZWsR2rgCS3bN9k/2DyvzY/
u9BCVpmFUaH5wXwxs1d5pUOOyZ/IQ6YkAMAOZ4WAQ5YodaKoVVAavsM2kb0Sk1yY/a/tz9M9slLy
JA7Rfpf6JKTdivWwcN2fND/bO8VgmUVeD1VQOMN9N/YHp0y8MS79y2u8cOPDNlRteJkIQFt/M2lf
3kYmy6EuVLMMVBH5uXVUm10DIWkRrcHPl+5B5H0sAv4KC8WF89RSboSWjLQ6D/A5hgcUZeHHpTV6
bsH1rVab6WawRpFQbVSgsyeiKv1tRDxvvXFI2ONYdP2uFDV471I+oqolBl5uJfy7MOXITUwl3JPb
ikzzqZ3QKRlRIyfnQdt0NwTC1HvJk9EvQ+Pt8qQvdYRqSCRxgcIxAFw77YhkRWa7ScWDSuTt0yDc
9raPZH3nRFG1kpRcWF8sK8CQoEMAtnOe0jWcnieZUPIg7fdNehOJuzY5DmKll4WzMIEzJrUxRKig
EXk6oNHJocOY2XkgkjvN2abV/voJ+9r+7KqQrYL9W6B9Jo+6ey/Zg5OunLe1IcyeaUM2PepS0YWq
7YZHa+2cTTNw+siingReALgBYISYcxiLmzV6XFtGHySE6uQdeUJV30Txz/Hz8kydD2OqW1EnvVHD
mIKFpytRj0lmm6zvgoLtk01arizEQvMAXk0CyEBaIiUzW4hKl4lTkWoM+uZPvC+vRf1DEmEyQPBS
ogwde2m2j/rWbFM1ctugAjW+8ZpfDa78TwegngFOFOGWswe/bWEEmbwLuupTtz/51S8mkPIIqsHf
g+AlIlSns18OI7JsyoDYRxR66c4g5koH5zcHOpiMWAC7kAEwZru0s9MI+FDZB2Zq0qgMHPU5zK4t
rsUkEVCgAe0DKDgezhmQgaPCitkyMQN1PBDil/XKPXt+J0G/DbwmiHaBlgPpndNZGhseo34nswLz
rlK/O4JvUrfYmNrr5aNwhgKZxgF/DKcBUzaZMLN+QhLWsUzsoIwD7RdIgBWyLf+0wycIZ/ZRsWJH
LxwN9Dax2cBBPs+gd3mMmOSA3poY1MxBkf+DZcFgkIVGWgyP6DyeMEauU6h9Xgdcs+i9C/6wy/O1
MAC0jyQGcjLAf8zNvRaSFGUM/pcAwGRP30CNZ2XzTpfD7A6cwGPI++ioPQfE9XQ9QGVjJygYrgMr
7jylekzqx6q4db7pL2qmbv7BYL70NdtjeabEbhOiLwV8/zLxFLkG5FzYxQhsA4cFQCocvLkcMulB
jzRUYx2Y6kNTGXsnbWlvayDOWBOMWVoYxKJByQKY81SQOJu3kmfwUUoEqn7U1i6yd9dPFfwfXFwu
aqEQ9z5tPurqWIlYOjn9tLE3V2fGcAwn/+r/258tRaHFgGKFrAnyEULDHrdXQHFL2wr2KypvYOqf
xwmFMBRDQ8FxwMjvYniv4k9R/uTqR9b/MbU1LZozAr9pNIDHI3kMgwTsL9MN/cVgNlulG8Gh1wRu
79KcbFS2r44DeAlr9dXinstvcn4QP6X0xOB1oc+yZ1TZwkFD1eXldTvTSZp/ymxfFIXrNrpioFjU
FlQqD63yMSQfTHlI+SQXYNbBGD/qycvlbheeIBxg8EcACQqzck5vCT5vo8zSGNfQW/UBbAEQAJc7
WFpPMNxNWHvEN894MAzRiraKcA9pttjJZC9MY1cqtyRlvk72Stys+KGLA4IIPI7x3zLc2XOnOjLh
leZWQWiaj6WCcr1WOcJm3l4e1tIphnuBcAO4DKab6XTjdD3LpS7GMoCmqCJ2yhpAd2naUIoJywwW
JqIZM9OgjmMzqqOwDMb8sY7uDCZ2onhuk7u4v29wC14ezdKkAfXmWlN2bMIKno6GDEVdVIZeBcJM
2KZsAeqKh05uItDH+Ze7mj589myAzmAqLUY4BTbnrCszNAsr6TvcT93YbHPLZjtLxsQPx2POqBa/
FmFn+LqMirfLHS+McQJ86chiIakPE+J0jBYAEHYGGqlAkYjOJaCZPjj9WrnPYifYF39LPvAuTsv6
5T6JmR0TsDk2QR9tcvWzKe5aaMBfHsjC1nP+JpKRYIQTMmdkaJHiLNhg139zZhA0Hqx4pYelNQKM
BvsBe/tcb9rQeIckcN4FVV3dNoD4qi3bt4P7mNrFPch0bsYyfbBKfrXfico4IAoB1dJReznPMmtd
X5Kx6Nsg/aPEW3UNRbq0Nlj/v/U+gL6rsyOrkTbM5TAiwdXiLkfdZTRotGh+X706k7ODICRw3VP1
z+kOKPs6bA2BKGHyXfs5/ri2caB4UfeK+xoVZWeQ7srMWGMhxxgooXGA9XVrSXL1g3Daxcx+aIrK
CasMXdRq542Fs4dW8707rqX8//IHnN4DEyAZQROsNNzbOYqxkT0ZDF6hH9f5CFHWSwtLfeOxse1D
J2Aav+kN0Ima0AOlbeOqntWot7lK3nW3Pw4keogN67kxUSKouHbnm0V7Z7Mse5NdH74Rkf0Gqqen
peZGvptaYC5wCpc6pHs1qmakttIEuPLuSS8L2qTOp24kBELEhNF8iN4iUd4otf3K+/om6bU1Y3Pa
afOxI6E+wQNga54BNiKdd2QYoyRIWLaLSOk52i4fh5vW6W8KZY2FeyElAHpMXOqoAMeuP4ssN63k
bl8bLEi5qnl69I36am9BPVCIyofxQ5Wmdqg1xPm7xWTumXWpe12dNCumwIKJgw+ZiKpsAOlQ+Dx7
1MZKIimJCqmAsW8Dh/KjupHpbREenO4+rg3KNWjnlj9daw0PfW7do3AYd9lfgkLrrBpaAQGqM9hp
GgwCejsxA1K9scYKauDGsYyyzeVTqk1nZLa+iNAhRgfdqgWrUteFyCDDy4K+Hfcwv7ymuw1VVN7X
mSfVBw7O4lx7Cw2bFvK7nq08dOfvwwRch1AunD6UWc1Ds2kGPokxbNPATrdVtI/WPNfze/S0/dkb
J0H856ppkwa1PKq5QpPhNb2a5xO8gieDmG0VaVmDaIouDdT4vkwLX8gfYbP2zq2MhMxsxT4brMgc
KmwLxyuLm17f2WsQtsXFALvZVM0M62MesY0MOJFZOaRB+8mcrautpEUWR/Cl+dltXcEGdvmIaYKr
2ua0Az/bWqj/3BjASgCHhyHg2MKtPH3QUrPL2EBIGmTKhoxvfZh6yXAIzbc602iepb6R/bx8fpYG
9RcrjLcOMas5+DI39d4sHZECCVFQI9S9WH1EinnFgl+4hEEOhhd6cksQU5++4oupRvSW6IxIrIzw
o9BvUhqG+xTJkvbq1JJx0tHMsWt0U+ZEoCOiHR1xX91cnq2lHWaBOwdBYgT57Hnmqu/KVuo1/3vc
m3TbreywxWmyDKwEilXgiMysprKrUctplqCuNzwI9ioPxg+Ie+VrYmWLa46Ph0OFUCvi6qerYSVE
Ck7wNAz9VBOqtxRl5pcnanEk/+3iLDlWaJneWhYLonyD1S70o5N4bbjh5ZoXsPDcgEL6/wfz9x38
srVYOIQdBMtZ4Gq0ZlvebgeoF14rjThdkV97mZ39UlTSyVuHBeAT7TparGEdFkcBX01FdBePiT1b
klR1OkW14jQIR89AJKzHab8xi+DyqixuXyBtEO4B8hZFAqcLDw7bAolME6sC6Vkr+m5AKev6HsAv
NlFGAxaBjk57IFraGIMp8gB6PFqybdfAf0v76mv7sxHkJYq8Rq3Kg9H9ZoKJM0HoMALkWmVvbbpy
Gqc5n1kWYDVEvArhMfDlzWdLZFmY2E5UBGYsOjqYzR+9lTXNVOuxrkpPGTuqELkrqmv5ZLDZUEwG
YVdcMYjlzOlMwbybOhZDQk0PN6W9ddiKbbhw/l0YLbBZJscPaN3TRUrTvpHSzLJAlspDzbQfqVvf
ZH2yEl1c2G1TDYoNt3nK1M6DAHpWAQrKqizQ418/TLbycK21Pv3+5dwnY1misqzMglh/Su1gDce8
1vxsIxs9MBAlwnWBO766G4t/u3xOlpYAFb146GE0ghl39vUdtICioa5YYELxKX9RzJdrK++mTfS1
h9kARpSe6JWceiCbjGy618sDWLiwTpqf7SHDku1gVsCFWdmhbu8tk/llAWLMtWzEYj/wXmE8WIBQ
zkNYZT06Zlox9FPfsVRuQa+15ZA8TsUaCd/ikoBYf8ozG8CwzR7fqjWJ6I2EBTKLKRmgsZo5VIBq
6fLELW0snG3o5kD+APHMWWiMDWlm9mMMskq2DSlS2ZebX5ov5DcnmRNACs6ueJSKDk5ZccyXeBhL
zcud2yo/hs3VwFP40gAWw8WdLIg58q2qBCljEBsEQz4eyqHYpKniXx7J+XpMVHzIP06VoxMQ7PSA
t6R0U6RBWaCn5U7PvxV67eX8WtoBbSrl+NLLbNUHq6wh5AlDBehNjxsvpFgTCDpf8NMeZi5c2IdK
RXr0oJDCd13PKq5lLJmPYWY8WFWVW3kEe26SfRc3Y3GrXssk/LcLpP1RSP2XfHGWENaGaARPBhbD
ihWvAweAq6940ovL/aWHmYXVR65ADBs9dOzVae9VF6H4m3+wo1BlhjAuDgi8ntMdNTJiQqcX86To
qVdmEkQGSHHWa7bcQugFK/7ffuYoXfggDRjPYZLWb6yhJPVzuevrrbPtbK96jTkd15j6zk2V0x5n
y2Pq7ZigTJoFSV7RcVvAruPyps3uHKPachDkpvXz5bk8v2dOe5wtl9F3Yw2NCxa0E/GZn1p7J6Fk
LX+7tCks1CCCjQ4iY2diN22SZH2WKnjE+uc6fu/Dh4IfLw9k6XhCz86FezpBHufpGIWURRMnCofP
FVMtfArXkjCLHZjIHkyMuAB6zdZmDDuoBjGZQY/sELqK7+TN7vIQpjvq1FAluB5ha2ngCMGNPOuh
twd9hJgvD5ra54R7DrsTEFRiiecmK5fywmCmWLgzRThhGs8BLlkGmLcluiiItGJjxLf2aK0MZq2H
2WDcaBx4raCH4qE0NsK++vklSEhNih0Q/QLUaNpxX8xGhUk2iFaNg7y6KTyRrlwxC1/vIGOAcCuq
1PH8zprPyZhoasxFILsfHIx9K0bvwnk4aX72JkJGUsQV6k2DNPEgYuYxq/OttdzN+dEG5B4xDtDt
WBON3uxJxMPfhk7VFs8q8Ytc+JCe8E22r/Wr/YPTfmYPI+lTkSkN+rHL507Qofu8fCzO18KZsh5w
PCCahljabByulXFgB9Pkuf5lWbeAm1xufmGacBQAKMJhmKgtZhu1YXantqgiAl7QebfUYcuelLjc
WYZ8v9zR+aIjOgtXGvSl2LGQ6z7dspFMnSHJmjColKe82Ubj1lrzCBemCqpFcAqB60NWcD4WvTDc
XgDL8hz1G/GzWKs8XGt+9liQnMhCd9G8Il+dn6JewY+d339gdQFyDMn7SblmXiyQl1Wul3rFnyEi
ZRjPcfbm8mcr8cPrLw9QvMBlnnCcOBtkNg4TuHu7M+vsWSgZNS2F2vbm8lovzBTYqeAX4sFA+sac
HfCWGInVECd/fgRRN+2hv/Tv2p+dCeCliYJy9fyZjBvS7fNuZSnWvn92plGX0CFZg+/X+33ab52V
6Vk4CoBo4NkxUHwNPq+ZBWf2onI4L/hzO0XfrQ+TpR7K1ld6WRjE117mUd4q7/My0wR/Vlxa/LJe
r16Ck9Zn90ZKKqfIrJw/g+Bi7DcVufoJAgUZmJsm0j9E8+aI8lZ2WF834c/QBZXMH9YIWBbX4Ev7
syU2tLBOuRnzZ5sAvbIdRy9bE8FZ62K2zP2oICPqMv6sk60b+4mz09YkyBZu76+z5MzSUazlfWED
TfucOnb7qQyEHTXOeq91eb1Ny2YNwzTNyqmNNilPgo8FJXTQ3ZibmaYwG1FXbvrMQQ2dR60nUdpa
mSnV4x04T1CF9OPabYaMN5ItQPbh7TirAU71MGOQL+fPpfJDt1Lq8Ld/18F0ir5YUk0Tc0MXEvus
PFryRnbbf9f+tEm+tG+afVQMPc56OO6h2rkK3jzfZKcTNLtqiwj1g42LCYoyKI76rfvAr5VEB6AM
l/hkJIC0DcWTs9s2D83OGFA3A9VEClhhkV19m6N9ZAwAbUBRDAzO0ymy46jIoiyyAr18EHtrrRD+
/IycND839kchSpKnihkUpXhwiPJ77IZ3RDJ2Tsv8y4u9sBjQAEbgDSVngIjOgbpO1RRDrWhmYCfb
uJCAf75b3fXJCVg4XzqZLUeSsUx3QnQCaAqdcEnVGrB0YcZgHkxEMxMjGd6o0wXhkje91oRDwP34
p4i3be4N10oNY1OhDGwqtkKmGy7rzAjJQKPtVmarBql46pqNer2Ld9r+zNyU0KnXuYL2YyMQ9ZO+
pvc5zcHpTejCnUdeAzCZie9ndm+YbHIruQVMtp5Fe9BKbvqkfACR2288Kn9kXx4aUscHN36+vMXO
1gY1YyDPBCYRxwU7bLY2sdYqwxjrTaDWjBaEQg6Uqvb3qP38B/0ApYr40qSmOB9faTS94qio0U5Q
AV61fiZ9QQQ9Xu7l7MBgFGC81ieLHdSyc0cz7BtbZqxogjTfIake274htpe7mI7DyUKhi6kof6JM
mqBEs4c+1rUm1kBIHoxmuVceGyUpaNL4MspL6BpXu8u9Tct+1hvSXqDXgRAEovCnR4e1DrecjgAc
He6yev/96tZR5gu90QnLd04R7lRgFFOGbAiGAzLEkdz8q+aN2ccrbdtWfETznXOn7Rp2rVWNitwv
Xz8vx2F5aFhli+ZrZRttTLKy0AtTj+anspKJfRyrfjr1nAvUe1j6ELR3WrFvrw67/v36/zY/M3i5
boVtaKN5yD44zj1h94ly7UM4AfonViPgaFG7N1f4sJQEla6FVIOkCml2GNy1i33huKEDIPtwrnEk
5lmbuuh10Q2xGuQQ9Y4Ug/aZ9NpuLfSysBIQ/MS7AeQsmdhkT1fCdBEPwclWg8zyRe87a4VKS8P4
2v7U/xebqm9VV8Q92q/Uxyx5yovtmOwvHwU8QmhkdpInVe9pIZD3PSvYBHe6g/JuYwxC1dwOxjGy
dkpyl8UVVeQ3pxuoU/lj9sHLzEu07ZjltAyBSAW1t9GmXhwKWlqMhuk9L25UGOiRb2aPNm6ejNzr
9t5KtV3r7DmKGoqBefW4LU1AK+PGb63Ys8rUy8qaFoagoaH6Zf/djpDQaxqVljanRrKz2sTLmifT
eQlt02tcHYQMEoIqqgfIKxVQ8rDIH7d1KC5fqmifkaPSToY+Dz1HfzcqQgkDVQzfK3m1Jdq90u2y
fqeZG2Vst7WT07gwgWxVNnb5kme5b4CurYxQRy/T7zwTtBY/1OxW58SLmm9cd36wyP3oqt43ckTB
ovuytj3NzKjSx37ruLRDsC93R4ApOMXDSMRdlb6y5EYmz4J9mGV1jCtn5xr9HoGFfZapAPW0N0IO
XivvuPZ9GI9M/0zgc4hmUybqbdu8RnrzK23cWy3tbirUiA+Gb/E3pZK06PE6cm1nNJgLvUcVjuLV
wO4Lnu+M/oddvxnjXedGO60UnmtUPqnuOnkok4eqTTa2Lj1Fx8Ma3vI62ZlZshsJFLEBfk2HXxHf
1LHwUALhVeTFqO+N3A9J7md67gv9aYQ7pCUQbC/ibUNuMwAfbPLAjZqisjjK2o3ZQUpORJRo+T7T
C+q2x0ZyKntrFwPfateDZ0Txu8Lz+1F/re0D3nwfjxv3cratVDcCaM+hoCn1nIw/xFb2MIDTkNsx
NEqdg9XmuVdO+OXaugGOxa8sjYKC1KuVQHX4bTJ82lXiA7MNjxe8Kx3Ei4MeroNTJEh+E38Eolmr
P5Asu607SXGSK6REws8EeuDgCti4RbRhAxjsWU7t3PEc5b0v3kTU+GF8aJ2BjlYLYr+CAu26F1FC
Mx3o65s0H3+WxQPJn03lWKHqHS2xjzAK9xYjHurDPOHGoM1xtvVANq32HaS1VHFf5PgIpdRNqURU
qjdNOyC90d1k+nuIigxSp5TH31lRHOAGbxuLvXeI9wqdF0iNHa268EglfKM0vDbVt4O2L8Wt3Q9b
SWovTFuPl/q2w2aX7XukmhuE7WmTm9te0/c20mqmzmhPdgmLI9qY3dHt3N8xMKx1+MDD0itGY6uO
ygHVlN4okIIbY3erWM5DpRlo54deAvfWvKv2n7oRWOcQkOnsrmXpW6ma+17LUDRTZD+lGb8hFuf2
NCVqp2wHxS0ekwoMhs5ot9s21vMdMhbI7OZJkdEyHq2t2oZFRJ3M6b+3hvYZF8BCaZ1kR27Ctj9k
pvBdW/qdQ4YB8BuZD7i3cqivVOqA5YuUIyKAxlYbnG7jZtg7clRiRq04rF8RnK//kHrQ/CRzmzcz
MZjqd3rk6WSod0Pe4WhYrWk9oOhfoS14E4K+F9qbqxYlHbglXngioS+cwjK2kC/e8KgqA1EM42dE
jPa2iEGZoZtF6LlZ0lKUDuhbWWAXcLWvnxuo79GSFxVVpey3CYk7ajmkfhZmqFC9INU2BBnVmyVU
vaQgaQtx1EzaYqeVw31YVy8mL3dRdAjlsYpwJUOlB8VRNOxyj2spkojVlmXyMVTyvUT0KlExpaKi
ISQYXTu6SWOUD/QtrcSwya34odWrmo6y/i5Tc9cqJoWHd2tq7aFk5UdBNE8CV1Xl8b5RC7/i6j6L
hs2YExzi6FthPxrpuHHyoAFm0NRzGvI3ZDPrlN0Rs/a0vtgNkb6N2meluUf9TNI8uJ3uZaaBfZ6+
Ttz4WplSuwElfxFTJc99E/QYOSoRzDBQUHBgiz3LMzrab1oMWPI9s1uQFue0NY2nkls3OdwT/r2s
dyJiu6Q1vJSRrUpaP49rT4kOuCrxuU8VeI5tRaXQq9waJDtUTY8tX21N+aA3N6T/LHSxiZxDYnqJ
Xfqkc7e2JjYJKbyw2g/6q6W8jcl9rUHZRMOsJvkRjKUd6rVA7m50uCxwc+0JiSjDx3FFUF1+EOWj
Q3gSaQnq1AdSfUTy3okPabNhHSZQZhQ8KJ4lvjV8myT3EXvo7CA1Htr4T2+84ObJnJ+G+azbHSS4
vseD7oXRL6a6Xjs+NuNOzx7z7mnonlT3yew9VTkWxV5Pt2ZkeE3x6UCHPO9/8v5XrB9Mxc/qQ6g8
VzaSzzz1jP6uaH920UZpH+r2h4a6JnJXqncarm6lYJRZj5Z+l5UoDdEjvy1yL7R/xfy7JL8gFz2G
vhLVSGL+TIuHELiiMKo8gSOr5JoX4s9R9q2M/BC6vCbqKcrGBRgo3rBmb0qN9u43Yb1p0GPv6hfZ
3ofDVrWfcnEb8pTK5BcEY5VhE/HEE/q7yV7KJuiKbcFR85LBrZENNHcjao0PemJ4Dt9ylA2bXp/f
JPGH0PdVLyk4AVn3kitPPcIIbngr3ZBqzYOlB4rylrcfZn2bpHjFlFdV7gU5tu2DS16IC0XMWni2
+G5hIGWDp0/ijr7H5+r5kySfqAWi2ajSGNdOinrYGpMwPKfuiBdLo6a6c5WdbG+N/MaAsqCS3GrK
U8iORP9ucUBSy0+TvAjrSXMOI+466T7E1c4x72PxKKJntd+Bu8SqD06V+Wnt28PR1IYNLKSo/3T6
H5XyHonvOr/vcUX12pOaaHRUe1qnut+lH6wbtgVTPegUUXXcG0NMEdkC/vFX0pjU4E+ZdhjHWyhD
6NGTm3xkBOTT9pEPN7Z7z6Yb1vhNyG91fGfNnZ48puqmsI+D+VbkW0Ped9HN0Dw1+W5Afrz4bJR7
ET+V/X1mC4/LH8OAx8qgA8i+hfFUNLeRLKlefhPiR81Mz7aeeVpTJm+yvKNGiUqjg92XtBx3GQka
ldE0fy57VNW9ldGDmoCk97acRIIt7Y5bJiWlAbGwNyd57Ymkvbp345rKiPtOJw6pvW9hO+atT8ix
r74l6g0Td9GY0T59ksWDPd0QyUbXfrY9rn3I2sXpg9b+wF3hRcptq7za+btj3DjNoSub/UiezHAl
kXoe2UD07684C1hvwZU2c7AGPIm1G2P/Me0p3LnYJ09rXZw7DojVoGYbCWE4J4hjnzoO5chJLdqE
BAYWNg+3JNmE1q/LnsO583Pax9w56RpZlgCnB1riY/PKq71cND/lN5FfgxDBnKPIMYRRFL1tBFav
HCqvQDXUP/h+VG9MJE3QC547oXiuy7yOLBJECPc4etCwlREsrLM+Ecj8XwfT71+8txbECZHWmwQB
md8gyIQdCcsuRf38WhbyPPKDqULaHPRHyFScFYUYMhZ9GpUkSNMDyKOM8NswvNlt4BYrSYqlbaUB
4IMaWzi9ZxBhq+V61w2MgPOjonF5YChMY+W3y+tylnqZaAsnSUDQiyBcNi9xUWpdS6K6NwJdjfzR
xsvYP0hyozXfihi39kpv+tI2htgkomYAgMBinEWZtcFwJQx5LSjGfcN76g5/UtntgDPywhzg/p3r
fKY1HAKfybtOjcDnYW9GkKia5W1nwJuxSlgVgZY/dPWDaVF9eCL2Co/M0jeivgjFOIggozx3Wpcv
O4lbPctYV+qBqu3V4XZ8ujzj54xlmHLESbBbLQukJXMsbReVdRObGtaVqNQuHJrr3Ktl5esD9+04
3CTijgtnqyW/w8T1ouKjyPe2eg9hXnr5U85HCkYe1DmDL38C/szBE7Y1OlaFKPRRZaVHU2dNMOn8
TJ62P7u0hNYmrGJof5B/OsPeEB1Ly2+cuvX+3UDmSybBHCk6dGQAaAcNjzQZV6ZqcSiYJxSGABB7
BoBWrLC3xWCbRxCGvDM5PNdCQD/CeWKGsb08mOljT0NE+iQhgc7A1D4d/9P9lxBVkKYFaZ5jANIn
+6fGhIYqD/WVfpZW/2s/s1xJWUS1C7yAdWyUVwNnC4XAK5O21AMS7Sidwbs7kYWfjiR1u46ESWge
JZwHmGz0WuFfnCQgJgCARjwQFEPzyGMeM0h/4a4+xqSnKu5HEXYbnJvLC7I4DFQfTQKXiN3NS0IU
pR/GlJjm0QWzKuw6a62QdbkDXMCQn4T82jyXWEUcWLV+NI+sT29TVr2k1lq+4iyxNM3UdMf/bxez
TWXrrYP6INU8JlOEZsw8O9M2CHDBJd60beMNagFvc62YbmFgE4UO9jKSJOAhmFlGrsZw0bWWepQR
AsPU/R/Srqy5bR7Z/iJWEeD+Su2yk4iO7SR+YWXlAu47+Ovvgb9bNxLEEkq5MzU1i2vYwtZodJ8+
hyi28MJRufi+sH/mqmPcXDYSXHqg9SvDW5voCP1ye+0Xzv2FBWkLOwnzcD/CwthsifsNeQW8BFXN
s0vTZICPHHeCDvS1fOKHEJoAbj/qgeN8yuJPumKWFj8PhizA43DxIMC7nCUtAq9Jbwx6wEWCzzx0
6EW5PUvXUQRI484sSOXDcKy0Tg8xgNj8Pbpgpf2RIY3p2CdGH7NxUFhbWvUza/JxyfDmba1q0oPe
LD/WkfGjmZ0jj8b17UFdm3mnLRbUVbB25fLRPB/VOgtntDVukvEQGX6dKzpyF00A+oJ7Ba0WrozC
jK0iNkk9z4Cm75AIG9g+6RWTdb2BgXEBt4XQd0SBVw7wIvB/VQazZrQ62cj5bJn20aJBMd3dKyKQ
O2d2xO84O4oN9vDMmD0/kWZt/wKlwe3FuN7DOthYDLA3g1AZTY6S/0rKFP2YWgMCvHo1Z2sQF/z/
vk8vf349uR2qPy3SQPnGsqg/oQJx28J15wOAkTb4cN8p40WnyKWJqYtpzMBR/lSbJlj86ETHH2Ne
okgwoInS7wy987OMasgV4DJ2Iepqxy+Uu8+3f8f1++XirMpCGt5QDHGr46wW4UvSPunJB4oMuVu2
kDdXnKCFS0dEMHhhAOcDqmpp0Ry0wZUmqDeDwkP24cDzLzPN1+M07JLoqevcbdEqYvfFwdloYkH/
FRiD5KvaZONcO1quB7OXrx32icUvSCThGvLJENyex+sdiXkUsTMgr+Dz8CSv6uRgp9XtTg9I88Gr
kHzhKmLD66N7aUHyqtzktKddCz8Xxas+4l9SWxTaLH8k0ffbg7l2ROimRZ+ELTRWAM8Xgz07vbiU
UjuqExI47j6iIGb3PcW2U1mQdr8VhiaJ25gEnYMGqWLfhuuKK0axtCTno5B8UIFCYJHPsMFM3+Hr
vFUkMRbHgEQPgB8o3SKddDlLEUd9mIQZCWbzu5k9eshDDvvbC7E4BHCjCy+HTIyMK8mjsfSGuCBB
lQ3+sHfN+x0pVvrMgLSpaKEzK+9aEozWl37bqQ7g+w+UXi/n36fSHJmZ3dS0r7HObfFQA9tXWeOP
NHafWFgc4RH2tluv7LnYhVP3pajNPQnT3ZDyH9XgrCHAtI5RY+5QSsxYpZC6WJxbvOwFKR9mVkYE
QrEoaazKI8EQb9xojcL3P6zd3+/LcUkE6XUeMpsECYHMwqG+HwCBpQNsGQ24QA8AbSFtP83IoiGk
+P32i9s9v9z+9Yub28UFhX8g4pGvJ3v2Mt4UEQ08owagFGWaMd6M47C+bWYpVESJ9p0SFPRL8hmi
fWsZUavrgclT5L/zDSmsg96N67ogrc+n+jtxVZI8S4703KZ0D7WRUzdRBptRAtCCd5iLB2qgVsFU
IMrFOTwbnBRFZPEIRZtu1oMBBSnLeovKwZ9LxUKpRiM/qobBsGoNRsYp/pDglHAoSRVk3Lmpo1is
d0zN1Wk+G5A4Umf3Qs56J+QD10XaYz2ToBhjP6+AD4T77lngOZAfQlNd0Xwtp1fe7pvw6fZ2WRos
BMkRPIAeFflC6Zbt9GI24trA28Xy8/4T5I7maIUnxm0rS5sSmnuIVABJxL9JVswSAi6ASWFK4w8s
/dR0H7Th2eYvE2k3eqt4Ur5TZsqTem5NOsdpbYTTNMIaCMtX9ZSt9Mb28/g745FfltxPcHdZPN6G
jYVW4so3nH4FQQtktX7W1rAvE0AaablOKgv9HW8OH3194JtpytbErfw+BpFlPvozasq5/YlSfMwi
fhR9TYcRqgNQ3gF6JS5+6c4MSoIaReE3I2PrSkWoIoZxY5jyTVAWsWtrYpjE/OV5v43wwBw82aKV
m3R+ZUaHWZWaXzp+ZxMrx5uxS5MkrHHOgShYNzXbebW5I3X3fHu3LO7Jv7tFlhnt0OpkZwwHsONb
FIKrcV3We0PJlqfYlDLnvpAOqHQdz/Y5SV5SMm29gm3Lxt3a07wv2PjJKrJtlxUnMywe+yzftGm+
TaNm34HtJ7bHXa/zFTdRuTWcSREJXTPLAbBvIQIyoRTjoiFSzNGZYxiTymtTT5yY7Ijqt1cYKzq+
EPPQN48c+BRthAJkc4zreDV6ZHN7AYTXudpZZ8bFK+DMuMv6xMbG0oOm3bBjqik+v/SIgKg1muXw
XgOOTboubAM0322LsenZnxYQD6sjh6l7A8ArjlXg2IVFFnKfoBvFKwLgTGkeGRu8VvNSPUjCDSu3
+p8KtWhja5HnSNUzsmQKQT7iewN8IWDYvZy1OGMAz8d4G3VWfDBs9qlwkydulG8sbHbg9thOGlf4
1YUDiZcfRobdgrqozK2JZui4CfMY92G0s9O1Fa8Mplishb1wYUK6cpFMHazexKg0AHFI/QUNBoqw
TjUI+b41rQkqaVgiFG58N/o85a2vLF+qhiH+frals0IbR8phJGSf2/aYVP8yCDTCYDvj2DoySjrq
e2Y3Gp7iFJJL8X7s29Wk7OZfmikonKOfRzAbXRV57ZnYbeIZc9A79hsbszU6JX7XlqaICRbNEDzx
USSBPKGcVQ5td7Kn3AFy03qsNYBt+HPZKap0Cz4eiiF/bUjroRU1BimG4joVcDmdHwIpRR5Zoti+
qrGIv1+s+1ikHjPnQDM3cQvk2q5UecsFdyZE6lBFRr+bqCRfmphQmCk705uDiBz4dIQGzfA6Wndn
MqGwYr6XEQUI4iqT2XR27Az6HHCya5pdU+wqVQljKRhFRATmHoeijoFe48uBMOYg9HQ5D8qKvLUQ
OOVODoy2fQId4W7oux3IDTct6HwsOzs4gJjU3bCm0Om6+/bBz0DtHwktKKbIcA/dGzTXrA0e2KsU
gC4wRSsyhQt778KAtPeMPsqbOAcIybQeKvMHwH8+rlIgqe8fB7oP0CkM/g3AGaTpDNuoGlCh48Hc
rVCeY4ppWsh3opVTvFfBEQeVBpnpheUkJGUczYET6Z9qI1+VzkOWzqua2BtOPtph5jfWSXd+Vppi
ZO+PSClAgAwW+klRrQWjn0xkUVQFbdnMjCBvtBFQsnoDhcMOFzlA1Cyqfret8wuAo7VtId/OzFjB
H760gGBMAdAFiArc6tKJ60PKkGXRjaC1gXn/6VQxSgdbQ+GiFs41Knooe4JmCnVcmRBzQOPIXDNi
BGn2mHfNuuEJuBH/FKUHUnFFvLc4IkHiC1J0oGLl3j0KqRCD94YZuCNkGr/bPWQmNVBKqrh6luyg
yQYIG9AVL6Q4GmrGWTbBTtpuTOvYgne19zNP1UQtjpC8Qc7syD1JLbAUzoB2/GB0PzpJDebt4P7D
dW5AiiFRDwPkyYABnUETFABRxelaWnwbDGOiZwtbXF78ZIyR6S51M8iqbDqg+p4/xoVe7HINbQlZ
pVWbfE7Kze1BCY9wNWs4VxY4C5G6MaUIMrdCo4y10QrK7rGGjF3xSLr7c3TwR7jYBWQAfECS76uY
psdaWlnBnPKv1Ji+zIZKunxx7c9MSH5vZFE8dzpMJGa7Ie64nv4hx3oxCLHLzy71PHG7xLZLK8jS
52kz0c+3l2EhkEcXKvhbwFgvCHelzydkjpOiIiYaEdZW+GAmR8/epuwBYtxKCM/ikp/ZEvvwbCgc
+O0B3dtmUPTUz+jKrdY98ga3B7S4ImdGpH3V9w1P23cj3eq3fn//G4qfaKu1wK2MAFgOTcIkaSca
xTjrSXcEVGGdTNq/7NozE9IAnJGCf7xOzKCEwu1Dw6YEqF1GFHHB0pl3UHyw0TmGW1WXrpWpNFO3
cQpYGXL0ieFf0S/SoMm1X0fapDC2tCaoQhCIN8EW+OovF97h1aR5VWUGGnDa6X5//4rj2oKXx+MN
AjnSGWSGneU5ieAeM1/7ji63259f2rXnn5dOSFH2Nk/EegzmxmKrrnl0TUXb6UJ2C3Ho3xFIB8ON
8nAccowgKnZoRSwLFC72hbYBhU/pTyqAhWpA0gaDrF0OKQhYMyp3xe2PIyErp9zdnrXF/QXYoyOK
p4Lq83LJwYZrdoWRmoGHPjPOq1Vk/Zjq185BypB/vW1r6aJHPR/YVmQHhMDdpS3QQjWeXmEvo/HW
Z+zVFs1oxXM3/cM9fG5HmrjQo1ZWU9ghYWQcJ1rn64jjdrw9msXDAm4oEOCjdIdjI43Ga8eKTQwY
+OnkxpukV4Rfy9838dhFKgWN89JhLNkkSE1nM7DiXZX53qj4/UvbCwTbIK2lYkvLxxH1+9rNqooG
xrjtRdMBOjgVD8SlBT83IR1JlEbGDM3UNIghWjavJ3os4xVTCZosTRSowAjIrlwsrYw47OfIbWxo
+gSsQxdE2kOVhbKYKtzL4ljwYAKhIGIwvDIul9uNrLJ0koQG1EPbv5d5a1Z3jV9Y5UZz7+/9RyUY
UGQQP4BK7YqYcwwjzS4J6nIW9NO/DKpn2uJYDBvgM5T9gUOSDiJtGm/mhEGpnEfhq5NPxqYpG/TQ
WNzUVp41Wv/g+pEpQA4SpIyQehN78SyiGGetJKbRUhTRH53qo/UvTwh8F1gGtH0IhvLL73PLilJg
6WiQlA91DMrK30CP+sN8NysLQgmB0cV7SAe0VU6raLXttmFnA0ulzSt9ttH7ilY3j69vu5Ylp4z0
KfLsYOlDl4k0HGvoI+Rmsfxj4e2cgb/1YfWdjrT1KQlddMFWKtiJyqK0QJ1l2Wnew2JvfYvdlyzf
hhD+G14MT3EHLB1WoQsj0g8inpW8mkMG0umWBqwDkPzO+BaHirBsaW+fG6CXWwEsUpk5DzDgNIfE
21TzwWwPJNndXqGlSODciuQNSNG6aV5ivgDWn6dt9AAw1+jsktA3/oShYjssGsO29pB3AlZUPq5V
pdHO0HBckyHNDmZUdc+p3jp4B+TkkNQge8BWF9gX5qQ6hEQgy3Z7tOLClN+AiAgBEIB0HpZO2h28
ylyae2i+zrT+MXe6gEFHcWpRVnTKeNfH5SMkyDe3bYpv3rIp3R1RDQg41zK4wGbT/CrSvVJiYnEr
4pkg6j0okFjSqHIrm0tPONnBeuraj/F0+JcR/P2+NIKMUYiz6ykNkCbzW/qrKfb8HxBWiNX/2pA8
ec7TufUG2GhDXHuTNX/BAaB+Ug5fbg9GNVlSTAWP1KfExrECzGhXQkrKSlUokeUV/zsWKRQdtTGd
KhMmcM0nfjjkqyilW81yFeHhoocQbO1IaXmIe+Q5G7hRDeAwxc5aRx80fdV8mFREZ4tjObMhTZcD
9iZNQ7oSsJ23eNp2ZN8Pf26vyKIJkNkBkyb+KdfZMq/Aa7PEdNHsWITfSjPx9TFURD0qI5I3zUBP
1Kd9SAKAr9EG/klvPL8HY8PtoSxurrOhSN407eskNyxYodrJSY/0/myAIeAk0LsTCSzIGVzeCSAq
GKBjbyE3WyL//H1EA+y9AwBPG/i4IYqIKw3Z50sDs06BDtCQlp0e5sr2i+5uPlqhEwWgFmj/34mU
pRF4mTsVWW3hMdDHa4JILdIVmeXrlUaBGNS9YN8D4IzIoBsjG13SFEj6oCKp7Ue7fAa9kMDMsaf7
5+rckHTM62mam25CFnNCWRJtzdn+9vfF8b28OJAiRR0f1HbI/IB67nItonBkNutzMwBvxMy+NfMa
7Ep69GbcXxMyoMErbAAdiuylmNGzoLZteOwlTWcG4YfJPoaF4vq4PhTi8wCdCkVXvG6kcUwdhQJH
ivefzh6Q+0naz7fnafH7okiI7Bh2llwvaYohtLQE/XMtX2XDrqMKN7uwoUSlSZSBRJu0TKEcO9nk
pl5sBbWDmtk+sdF0fv+xQ3s3GhlRdgajtaxfYJXA79foHAhIPpHnKvHGN3AEmYoNtYB7QQ4RBSVR
SkWvtCXtWA8kFG4HDpNAg0531zc+aEa/T8W4Gp185U75rkmORfdND4O5+pX1iqTTwjoRwD9FaQlN
b5B2vNxmYOypIsvU9GAbmvquTOju9j64vg7Bcfb3+3LJbi7nqNcpANSc8C26bDZTAS4DC53BgMHc
NrU0FGxpU0BaobVkSlvaquZGKwvcimbLNx/7etrc/X0KcWJc7AboqBEqS1NlFmmZjCgBau43wYR0
/4kRXQ3Y1TpwAFdYXNCQ5cQE0CaAQnU1vpr3B3OoLv/9/lWBKsoKx25cA4jEP7x8TCfkGSbFai8s
AdI9JqS2hTwCqDkvp6ixigTteaMRMBzI5K01789aoiyJSrl4KOPUy9zjOvrKu65Kh0B7V47v/iTR
+vYqX29YWEBeH8JsEHIFNfjlEKI4zIYKVD6otLx08weTbtP6Z9spwqvriYIVzBLo3ABuuZJSdnoL
/aWONgRGVm4HQ/d1S2FhcRxnFsTfz+6PCpB8wiZYiPA+aLS1AcJKJz6Q7P60vhgKYhOgsZC4krMW
HaE5yJ3pEAxjukG+4XfHvF+31+Ta2V+aELN5NhbQjg8pCfUh0Mf8aDTskFXljyYLFa0+Isy5vNvB
kgp+X3ACQkgNOZhLMzVvNHDm9H2QGT89O3DAulNmmwY0k8aMLhlVL/OSOWQpwBwuvNVVq56mzwWD
znYXkO5QWKfB29sR4GDseYy+t8nz/VMInAveoUjEG1fQjNbqGJKPWhfU8z4GUwzbG63iKllaJRx5
YCSExtoVRgFNuzTra9YHcWr6jb0ryHM4v/7DMBy0vDmeUJKS2XjbPikZyG4xZ9nKnNagY7Lc9f0m
IFhiIKLH2xcpsstdgGLxEGsm9nNWPXde7xf6J1PFMLo0VS4wR3hYQTDjKgObNj3JoEk7whejmF+Z
H2sjPlaWe3eQh8DRAcGzI5IQV5nYaK76OufZBEEyBoFbtut0FU/C8kj+mhCb/OxopjphzazBhOaC
9Nx9BQeAr+xmXvJl/wk+I518zTfaxIxOYY3piqY3yFxO6bGaV6CJvL3w16G9mC2xe/+zInlMt22c
vClhJQPlmQaKyQhYrzJbafEvI/p525bwWLKrQTkBKAvRRbLA2NF7cWO0U+B1tZ92vxtVemhxys4M
SOtiGZzRNGymoCGvU3kM0wONX+JYscEWEFkmZgwK5DgvOI62NGdF2DVuxgvssPRLqb2y/qlhzcYE
deYYpX4E+jCNHhv62PS1ItRYwO7BtABd4GmPIF2uYLmRG6eDQ8dAr+Gny/TF6wDe9IxTyorT7Bob
Y7ZXEPc8pkmyNxk/zXV7mO3m2+2VXNo1CHYQ9qCu7V6lnHmVNgXWdwxoa/jmgEZUlvtpCvj8Y2sp
UGBLh+3clhSBpiV1+yxyxyAEdYB95MmPRJmTEe5N3pnnNqQQzjZGdAl0NlxT8dCBGMzwRzC0dseq
3FbsCDqq29O3dBDOzYm/n/kPyksr1jnMeSCkjavEjxWX+tJB8EBRIUCegH/J8VwZTkNF+AjfUSTJ
Svf4R8DjD0UZfgWzy4/bg1ncC3jHiXvjXVLmcjDumDF3DucxsPvvTr4neen3Ezhd6LrtcsU1tThx
aMEntuB1R5/8pS0vN1IXxI1TUH1NwxdTxQ62uA3OPi9tgywJqTuU+LxeQQUpXjsRSM+pP9rUR10y
94a1rt1dzxXtWHhaCS6n6/eV0cQJcsBRGZjlC6glQfu7ScB/WCWvt1fpeuZE1gOyYdAMA6G/IW05
cD4X/QBO26D0bSj+eErVn+ttgI+jsIaqMKKIK7odsN4XUzrzIoi3aFSx/3gclbVNpnCA185AWHlv
G9aRLJNf7mjdjOdkgBXWxL4PEjFfVWBfmKhzC/LbvWRDZrnCAnG3Ga51a3X3QuANJ8TXXVQ8XXkh
4tZo+woN1ggYn3KwkCpSRNcnHxOEy9UEfAIt1nKKqGwNzQEjWBEg/1SThxKPoNjhvgPG39vjWFoJ
w0VpGHh1wDXkVN00ZuAsiFmBhpHPTho4xUbJJH79VrAQJaKZHuA81OnkRt1msBwWD2MZWCBaHL3K
b+evFvoI9KjdpDqS564Kz7o0e2cWr9IFfcgYuhhL4FnrDbWaQ9/ZpZ9304e0ClXttEszCEYAwaYI
BwCOgktn1tmpZxWmXgSpnnyhUxpMIPq1uKpvYWlDizyXwJqCIkUWFDPTws37xMHJnwv/wOP7M4bI
4uHZgIAbBVXIOVwOIx/dVq8NrQjAXPI7j8I/XeGpRGgW8oXCCN7b0NTAf5BxTl4WMjRApWWQFx9b
y/QLUEE3SHbp5SFxX8rh49yDRxsipHT6VHTb21t9ybWdG5fCyrjTOQ4AK9GLzx9J20V+FvV78Bvv
QdF56tj087a9pRVDYRqwd5T0obcp+WooOJmhliVtYAxbfdsOiuGoPi/25Vn0Uae5aQ7i8y6ayTap
qpNsaVuf/3pxxs4+jwA8dVsegTEeDc0O2igJ39cqmkrVGMSSnRmZe9a3yQQjhb7Wal/VLr3weexk
aAEjwQMXLTvplhv9EHZ5E1h+Mm1Mlez04ufxceDQANq8KnPEXtbMYcErwDYjvx2+lIrwfPH7oncM
JQ7AqzwpTGq0MJ3SBt8Pq9d8p6cvd+9PZGwRrxhoGjPRDnU5+WFInKjP0yrw+nhr682GmfdTKopS
EwJYeBbEFDJGNxurtkYerwrS6Hs3JD488O0xLOzSCwNiCs82kJMyh88WDHiTkIKeq9fM/HzbxILb
uDAhTVPaDjGEHMcq4HmIQu9uCtee9fBYGF9v21m4tKCfA2A2sui4JeWIpQMRBYlBIxyM0OwEyVbO
2k1k2P5YdJvblhYuZMAyAQhDYyLS0HLWk9aQlyscC8FqHX6dGhAZ0yIGx7Pxher1FizoEIuYFeCj
xYVygXCFQDucvxwEcJJ0eoYOqGCyc7RXTah41ZHzkHp6rYholk4NitrI4UGIBh1pkpvnZVWnxUTr
ADIg/Bksz7cnb+nzYIwBMBTkh9fNVF7Isty1cSijilRHvDarJ3doVb0lKiuS9y17NpZaKvZ17O4o
ct/MqhUrsmACrQooCiHKB4hel3yvaYckHiLaBfrb1B6nQlE1V31eWoa5hj+LE3y+t9fxadZ3dy8D
GlIJLlaADq9xBbZppEBi4/PRm9l/MzTV235hv7qCvFooZgHUKPvetHK1OuZZH+iaqGqmflauHRVW
bmmOhP6NgPyJLnRd8l6Jrg31mPcBlCRWbBOCxP/2LC34FJSxUddAjkek6aVFKMskj3sr7AJuP0zV
MZkeOPD/5vq2laW5ArgJmW0CdAQqKZfD8Lq2jlINc8VBdT7T32n+h2rs/nOHxf4/I7LSam7mduUO
mCvSfAXpnfX17jEAx4eUBCBU4lyLpTq7SCa0cjW9TtpAC3cpXTWz4kG3MEcX3xd/P/s+qXQ3Ly18
H3LrEFwZDWiZPN0ewsJFhaQHACpAI4L3W14GGucemVzWBS1WuCF8bdKvbfE0FU9R/+W2qYWN60GA
zQXQl0InUQaK6W1D+qmomuAr8cDcr5ir668Dc2ELZjFIKKOgJdWy+tazOproZtBsjXYfdopM5MLn
EQ3iCkJbJRQkTcm3kplaVVxMUJuCyEQDdo67RYFFnl/Q7UH6Fs/Qq4ZXXXOm1OLA2US/j0P86965
/6/jCUgeRApXvF3ZUHeEpIMV8A9Z+zGsFOHOwuwIKBi6dfEYwkNT2qimkTlj7fQgvsro1ijmV9BW
KYpt114JsuFICEBjT/DGy2nNtLDaxCwIoJmNH1urxluHzd7q7w4NRas1iuAAgQJtI/eE8gQPvrwf
SWA76WrwfqSODp0UV+Fhr881rOACFTRhcE9yi0Vt1pMbajUFlgfCGs4BSQfdvDsNDBt4lYM+3AHj
p9xgwSaIXnXRjKaE2X0cJlRdYuZ8ROIZkGbUCu7eXkjXCOpDvFnx9JCuDNeN4kwLWy1w/KL5Eoev
tz+/MF9orPEgyy3gAxjMpR9Ep65bk7pygdjuXnoWwogBJmTt5baZhV18YYZKZjLL5LlTu4HQ/iKQ
RZkUa7JgwEbZCAlSVHCu+1B6u4NuNsEpNJuf9Jkyxe8Xs3xZyRDKDcADiRQjXk5iGs+ui9BIqV2U
1Ary7GfUbauvevk4UehgbZPpz91ThfUW3CE6quhX1XXitm3CagNotI0eHdNxf//nwbUBh4uWU5Qx
pBhntox4HnTNDgrqp9W+U6WSlxbi/PvShnITPeU6SZyAfG5ClHGj+ymD8ePRvA6IiAAHGdJSgJHI
K5wyAtsbA+qoPeR8RG/eg+fcD0YBlwAkO/B2QX8LULOXa54yLW95VetBe0yHU8jvjvcvPy9N1EDr
NNEY+FMhdBVCOkPhCBfW4eLXSyeuMpJGzyd8PrHWzPPjVNH0J6ZZOhFgmAF4woEbRJ+U9Fyp096a
0yidg7x/6u2Tyd6mVOGbloYAKkw0LOLMwd1KK41GyKHWygbQ9NT1W6detbnqcbo4CrwmEGcSQMHk
GC02dTbbWQo+UBr5bAoSlq7a+cfdRw6IHDBcU7D+inLR5UZCWscjVhfqgdsb6BYoVkOjyhYvjgMl
bETLqJ4DV3hpok/bOUX1E5crPUYQVLLmTyNVkWgvxAkiR4FYCjUinAppHNBNDdOQgQVKL/6U9DGM
D6G29VSaLwurfmFF/IozV4ukMPRW6lgPDOt3qZ9YuL29GgtTBbkaAqZr6JyKAoj0fSS9xy4tQBoJ
eIkeNysD+hUoUd5//hByekh5CIDnFaSgzfu2i4dMDzqd7mpz+sgaRxFRLRDJoDtZdFqBa0rw8coP
PRR4ki5uQGxvtBDtGummz63Yn8Nq3+CZr5MBLCXVZ8fsN3YO2u67JhJ0SqKLFdlE2wJrF5rkLifS
JhBntUrDPHEtr59ZYiZQe821b+NM+s1tU+9JojNv87+20AGKC9jDQZKc5UT03DDiyDp5Yab5bRXT
jUZi7zcvtemQRGn5mM8cOmdFXa7R+Giv0IoG7buKx5rfa1q5mV2z7H0+TNq27adyRUu9PbqcADGj
N6EP7xNuqoroK4+23p4WBd0MJev2EY7bVmdGuub4/0M8NPK5TfxQa+yf4FoaP+SeRjbOCP2I2Bn5
emDoaSsmYFpXyCAmm35A6ziP+vlDyycTaA5EETsnztKNowFxNkIT/qWx62GVJnGyBkc0X7ejmXyC
1KWqyi8d3//mEFoByDGL0EJ2p2WdTK3ZeeYJsEVAOHOfIJWicc2PcD/cXi/pjF2ZkrZGDD6L2htj
6xR5q8z+0JSbWKUPI0Vk/5kA0hwpJwznKoGZpd6cZk5jnsqhe0QYdarKMNpUzfzQu1D1s7yRoOXZ
VTyVJOf0n1VU+0D6CjwvkO6Xex7y9lHba6ZxQofv976zdubcKSThFufuzIQ0dxD0CIchM4xTQcia
E+vJm6DgWqhAXYvzB0+OyAYp5ytSgBld+1rRO8aJdd1rW/THGZp7SHdDjjbKN9gSv1EQVAxtcfaQ
zoHnxTv8qgti1iLKhmQyTnb+BDooqw/u3nYeOhpsILoR2V4Vz7us9cCtVUFnkB05npaj0Fu6k+BY
bAG8k9AJiQqi0CyRXFE5hb1WTq5xchpwdFcVJ597IwejUQWSPHMk9n1x4n/2IH0HYnDRly5XB8au
hRrx0Jknx0g3IbXW9aBIDS84BmB+/lqQgodRg0rRmMFCH4dQSff2vRY/gGd7F+rsvlDov8GYLpIZ
wOcIvq7L82MTsILhfzdO9exDCmHjzSo5mYXjAzjv/1mQ85LM5kWVUs04TUnyZ7bNGsKXzbFKIDb9
D5sNaBNd4AYdpK6kobj6CNh4aJzGrvqtIXkP4WID/NO0aRSWxKRIlx+Cxr+WpPWpgAyaobRhnLSv
XboxX9sUc7fq03VVbGauyMYtzh8IF+Dc4OOIDAnQESwkOo/MU2hUz5x3WzcvduVoHW7P3vs6yINC
qyDCYpH5uwLImxS9dYk90lPCBr4qCJrgDWZHu3IC7tsnbuI9GB7rdrSfJj/rab0hWmxvh7Z1oaxd
6PspcsgqNvR89o020b7YUVuvoiTBmzMpk4dkGI2PdkaKNTfa6pW4DZTo47GBIroJ3W8ncbeD3U37
fIabNZMWcvLFnG1oiKJ672gJcjmtmXwm4FPMfacqnBUfLH4YkiI5kr7KH0er+ahb0LrkbO+6/Rac
/W621ovniazQx8fn/jFFb/gH3OTZS8xcSIUz0BSMEbjQgONecejpHqDaFn3Ow9rbtSWYknywV/EN
bRN77fKufmHdaK6tyHQ2dmhqoFSfwSI76Q7ICgvnm5H15kvco+sDUWi36UBwqUgWLG0GAu4DtBaI
JORVgFkZSHzoFT1ZLP0SlXMNCTNrh0rcfdWjd7eAd54gc0JmkMoEfiwqc+JVEz1NdDUmqW8yS3GG
Fq4e78yC/JgH06LTc65jJMPnqXtR8noszpSFMF90jIEbUFy3Z68WUC0ZSeW42M6k8BvyNGWtr0Uq
st/FUZxZkdxnyOt5Mjis1E23HnkDhUoVJkiqWvzvUlhIrQDhQK4YFGrN82JSGvRkGtE6Kflu4Knf
uj9K93dpjwpnQ5auHhCy2ugWRNHtigoz7Ka26+uWnHhiW89xqg/bFr1gn7KpAW95ZbNX/De8ZCqz
egb65WQM2nwoKspXKe3DdZ4nZFMWZvNquqD2hqIq+6bwUwu+F0R2HhKLCFxw7V+uazMPRjSmMznZ
Lj+CMr5f67T/QIGGR/YsfwBkXdXKs7TG4AYS7bToQLzGYuaU8dqucRasY73tesWRXvw8+nZQY0an
5hXKxM0BdNSa2DhFUOI2kyf0QyhevktrKtrQQN0qUqVy61Oi4VFauyE9zUiclW9dBKEOO17V2Z1t
ze9b9dwQvVwbJJTbytYjhJMx9FnbfZYzxWQtHYZzC9Id34zFxAtHg9eYG/pc2O2wLmlWbbTWIh+6
Ioy28exmivlbWiG86d/7q6CKKEcwWlXyYWhT48TpkTa/o6L6fxqQIthszI2OVTCgg332aN9Jq/7f
sqDkhtQsEZlsadJ05vSNSAycbGf6FJfFBlygH/VR294+mcKjygEEch8ATAG+eC3fOYYtlDdqQk82
iM8RN/ss/1zpDthXXniDFFW8vm1vKQp7b0sEJZAHyKc0ayX84KhnuXGCGMc+oc1Xu4iAyYZEUD98
Ss1oQ2y8pXWrf71tVwZp/jefSCKh1Q6u/4pQfOpaZiclHoRGzZpV25gPBo32rJzWM64c6MRUlU+H
9hfN+WcIGL8hHTL5eTSoepoWJxx1CQCi4JwQwl8eNxr3fTw7NdaVHadm2HhZ4XtGtw7DeU0JA8Y2
UmzUpUsV/IvAe+DJKPrKLy1qZW6RmnB6yt0HOh+i7tgOihto6bCdmxDO7OzergZSzdaIyEMvX7oP
WaJ4Wqk+L83Z3BdVbaAB4RT3Xw3nqyIHr/q6WLGzH2/VFRkcAz+evlpTt7ajf/Gw57MjxRuG2Wd4
AsBAPu1tIMPwgFcs8dJlIdKkHtLJYJGQa88z73vS5DY9iZKXPya5ues4GVZO57W+DSEfRRy4aA/k
1qjpoJPnqlna4tTpWmT7TqXTrmLAnZPik279pK4qI7+0Nmj6RjCI7Yv9K/5+tjYgwYpY5CTWqSIb
vo5UnI5L48AZRMkeyAYDUKLLzzdjlcWA1Vmnun3UYzA4P7TNPsldxXQtjgLqRkJJ0EVCRdq/rKoz
J40M65QZK3vyK11xwS6dcIBpRT4SWTwEWpfDGOo2ZfXYWqe8+uj8D2lX2hspsmx/EVKyw1egqCq7
XK7Fdrv9BdluN0lCsiQ7v/4det5914V5hdwj3ZGuxhqicouMjDhxTvU4DE71TVDXH/eJBwzAUHjI
jKRglyaKscW/LBOY0M7KrmF/ccL1sW9qxPoAVzuZoT7MORpKuX6o6FvR6q4WF/71C2B2qU3I1kHS
BgCcKYBSKwZWGCGWGpRA3akIvZStvL8wYf+5RpFMQEr/co7KQFC8XwL9YAQrE0W2CNk5zt6b/PXf
2ZlMlgmSWJoPpn5otR6Vc9xbaO9Ola1VL0XRsxvr04gmrlFRgCDLEP0e7NaPNMcY/HAJ8D9vAqyh
KsjAv9KdoH2cZXbQ6IeOlR+SGO6Hlv1E3L1Q5Zk9gkBe/a+ZKQ7ZqAvWS7TXDzGRN2jTWrXpw/VV
mRsIXmAoqo+9EYg4L1dfkaMC4dqAuYLGupadJCgjy0vic/gSPjMN2ACiQBYBtpQv4MeyMwtAdQft
MABFPWj6zxpvZChAoQnwua/3CZK1Q8lWYd6uizpyZPGohUXqRFHrxD318q5+i5rSSdLAVfLWR6zm
Vm27Yg06CqVuEwSNK+iNDUpQJYOEUHebaI8lek5NVew0M/CCOnGN5r0sBpenB9Yyt0gfACPaRmh+
ypK7IPvg9RMV4GEUv7rCcoD23jbmUwZucdaWu3xYhVnmjp+SUGGwEtXpso9EJ/gZoVMVtiMxLxn8
jriDfW+q+0Q65urvOhWO3vqhBYXZxFGp4eTtXquRpir5rpS5o+WPxN7GbG3qicMSPxjnINlw+Wco
ngPtR5rpjinOXL431HMfR16bEC/mvT+EXpfedXrkxoPuykbmdSrZhdSvw9jtQM6B5BS2v9nKPgZF
o5/UyFzCG68l60Tzhfze1No2IYcqqB1hlo5If7F8m0Hb0yZvgHGggJJ4Nq/XDZTtett0Uah3IP3h
sF5zh9ZGq1ji6lm9sgvJTaoPvT0M+krEt5rUbzrMUVOsGYOGBVsztXJZ5nNjz7N9WUAqTPJpK7sl
qmvDTYLkn30r1zrmPPeV0Hw2bbbXAkyt9MsKPmhCNugp2aL84iQxwNd3RR+vMpQ0ZQutvsGNzgPX
GHN0wBZBc9tnie7mylsbrJDsA0UQ9OZugzTcdYJtjLx31LrbRNleJ6sILGgmkoSQKOgq1UOaCFkF
e93VexbJdxEz1nJsuOBQ8lohPDKyZzbCY8NHpGTrIZdumB57hpAdleWO0aUOte5CGf9XPVT6ykr9
LN4onV/oftLuWr7pTbQe3fX03hqeC8tC5HxXyH5VrXK2Vrp1jt+qYGGl2nTDFKXOaDs0+47tA9ln
6q4zXnjxlDe9Z0B6T2N0bZDYq4uHhL4WYeRzegyDzs0o9mazTqjpSLGbG6mT9Y+NtE3MXwPKjxV1
At3LK2x7VXXS1AuQic8qtwyf8UmnjRM3kHcMGWaSjU9c/KuK7ZAudcq0u+/qzunFUx82d3VseUZr
7HOLOnV9E6uZb4nQV/TeFSoB+Af8TPatZkZbaRhWZbMLlQ9VDrYp0dwk4o7Rb40KOoHyXZa9KvzM
+qdI3RnVzyIvnJa95NqtCRHHpkG3YEhw8cVOWgi/G/bM2Jta5lQoYcokgjNIUJMd3Nz0TRI7So3D
GPlDu6LJ7y7jjiSwn09EuYvCdYC0XGnkLgePeGuUXqRbjpy/xulIA+M06qOBKUvimxZE07bIPUm6
NfXATUzLA43+Wg2Tpyo5d22F24u7ShNtabGh8Z2m1meSh14sM7+MX5sR7BFDP9taZezGGnInKbdk
QM4OUU7aaq6GxEioBE5WNOiKtaEXhG2aDns9y51IgZ57NWx6mkFS8iTKcsPCaBXbCsrMsmMO4Yrm
v2KROaUcu0GwJdpjVWse62u3G97A5eMJBR4pY3RXRwqCk3prdN0qCcR9YNYrlqfOgBIwgo5VSnNP
bW2PheGB6qqn5/KPJqldanpNczTYzyy+K1VoTMFp6nu5fwFk2qC9a0iqo1DNr62tlvceCXVP0MTT
tA+GSpidHxqjdsKux5v4uUC+DP9SSY5y9iSjmFlIz7L1ptD7XN9Tsu3gALBZDONNE28S9n2b8zsS
vFVds+eo5KNvtEw+ChCGVuVOoZsy32jpvkcfgEh7KLCQTcUaJxM3pvTcYPMzsgmShz715cx0KDAB
ueo1dvXIK2UrZP1WscGxENw2+KtpNLda8CK1DXyw7Fr2IYz2BU6E3AerBIIMEDLxGq48d+05okcl
PxY0c9NGOSoi2PclZG0y1NANhvMZ3Vq82nbKq6mD+FALHUl5rKNXTv2MBCC9vDX029664Q1bpVp2
NMLAaYP1IHahdTCTQ2ZsKO4AG8I1ifqzKW8V3bf03RDuE2PDcFTtDlvZNrwGDruB5qJWW06dgeBZ
/chtP5IPUn1Q8Pq3AZKo7J8BnmxUrOzwrYqJU4W3nUGw7Dut8HL9tcleGw5+oh8MxA85prKpAJkd
AkfrG6fQVSevUMbAQIi+jzlximbLReuniA9LHLekzP1CPWfpOtV8Vd+W5DWksWtBa1GkKURz12Yk
944dtttIj7YRHEtt9W4dqX7fWo5k1e9R1q4ghbA1+52meIZ8y/Hbjf5H0N+UigH4xk6xfVlqHS0A
HwbaADJ537O7zFjZlV90m1x/yAnxiupJre4CS3dB6ANG9YMSrDN711ZbI7zRrbOKig75bXBU6Z6Z
4cvW0Qpzl4q11tzocugb5J6z59L6rea30ZA+Inm5HbpiNQym09SvQIXsLEV4CsQTkO0YziIDZE8C
aYyngI1eebS438XPyEPaonBlNoCEhTqNuO81KJKYnS/3tR9Elpe16ookphs1fNNWsteJyFOBd7eB
zyEZP4wgksI0HaH+aKrngYaeLd/W4e1Q39hVs1a7n3TYxM0TdG8PLNDulXBwOtr/MHvdjcy3vEtA
6/yoxQ9J0Dg1wNx9aO9CfV/bd1XpMeWmkl5LOfNoHLt9/lzGudv1GirknVtUm0C5V+T8riU7WsYb
1pe7RIrWdXYf67ixUFLfCfVVqnoUBd765rUEnQJRn0j8Q6qTYp0F5o5G72GqOznzMql31eaXrUGF
nHiVipP4O01v5DB1amG5jbke0sapCNmYWbC3Ue0h/Z3O38JwLVVrOVK3Sjq4dRCtdF682CK6lyIm
42bfFWZ5F2cCSX8dEtC7jnU7XWSQmHkM5Ls0XlNd36jRISmfrLh1teBeiw6Glr3X7HEIn0i3MqKV
nNwbYAeJNS9HzAkiKyc3XxP1heqaq8sUXJwPuWW4XNIdigs9Uu5JcFbSaMMKzelSL8zWipF7ASKm
gp8z65iV6zp+CbuPgL3x8Kc5vARqDD2aH3buW3SvKfe5veIRYO+0uNXwTydlLqu1GyOLwFDR7Sqe
AcDqdc1tbKuOZaZOLBc3Ci4iDnZ4JPg8uewcAeJkIzzH4a2mnIfmoUz8MD2Zgx8nu9R6qKiJnFz8
VHarWr8Vxk3RoTgp/ZYRDyEnfyt35koZCj/I8V/wW6MQLoEfUSM43HWRn/X4vha+pIZuGpxr+xSW
pddm/sAQRKS/y/iNiXeR4eTip7CkcmxT+AjPevaT1fV9rhnbJBJeIWtO2LSIhY+ZHe90Tj077FeQ
U3GidpP2Z6P5AYCaZwWW24UaZJszN0Ce2LjRSr8EG6L1k6JZqVfuheCeWfOVZGvOEGsbs3nTmnTV
RbqTtT0ouwzXag6ycVvjAtcJQ1GUOVlQuUmy1/KjqJ7a8lR37NayWzfEggS6uiXlAeKia5SJVYQU
LV4Nyk0ni7MOGZFK3HZggupT607LU9zniB5rdujEba2gGzc4yikaVKpfciicrn8tyhs1QpKqtX22
RKU59+ZH5hwYmZGXCFDtyycZiDSzQQ877SAKi2/VoE02TRuw1ySMKG7bgf4FyGTEhIPRAO3ZALdc
2stKo6t4L/SDHjzod2q7UEWbe8N+/vwkd67qIAuzOnxelh0Zl+9fZKmQQQTzHerUgM5PHvva0NuZ
rmVIKxC83TaIEq8/kGd//thAhC5WtD9NCW4B/c8BAEEGpr/JJGyB8OPffX+0/ylXWCp9SqQK38dD
L7mzs4XFnX14f/r5k81UkUpphYbPNz+sHidlnXyTq/NPjg0zj1os6jEWAGWXA1BIXylDbmpwtT4P
TmwJlDJ7HD59X7n8vpm1kK8xA+1A+x3+J4WbVPHtyPuLZfhkZVq40gKuiXEUVHLTU7UkmT27DCjo
Ae8CTiLwR10OoiOkG4iOQQyV0xkPVfpIvwln/2cdxnYhtKkY6pdqNWe13RYK3EY/hDouoC5xGiXy
TUP6i7ytCVpLVIL+9HVPUkZRX4LGf8BYcmuby2s1j9d1nq+/vx6fjUyONQt6PdRVGDHS28KNl1TC
59YDesMjjA/1ALTEXK4HID0BCvq5flCteyXblQrkyFd/MYKRk09B4yQyYpNzQco8LbvW0g/C2gKT
nC3Uf2ZHgDr+SF6LgvG0CBDIQxn3Rm4cCBIY0SMSGogQ/mIEKDqOnQto9piiHU2TgzpHi40DWhwb
X4pRB8gaQKKvW5k732DQAmMijt/Y8HG5FHIYmFaD2+lQsvamG+J3FG9uu4auJSE//oUpwNVHvm+g
eKdlXBURL0MbJEwJCjK60mqgVo/kBNLFHHm+lPKH6wbnLg8wH0CTBBB5ELROxgaQFliicswgq24s
+6Ze6sqY/T4SqiNXKvh/p99njdx26ejd9ZacVMPYMnWpbX3JxPj3T/dTAjxQFelIEJPCRZKhWdJO
ntvH6Cv5vyGMf//0/UERcZgq+L6OAk2z15VjvUSNPmdiRAVj1dEo8QVu2EumncK3qwcRsxc8Jp4L
FDcdZPwWfNboNC6T3DIhBFwewDJB5GlKFCZLXQUlMa4d1EjrVmIY5BXF84/lSe/EETS6x3KqZ5pI
X17fZl8HCMOgvZI1Gf2vwAlczmGiQ0k75pEOagcEunRlgoSo/P5euzQy2QhDwqH9kMAIE2sO1RNr
wQ983WiX359sBCvKuRqM3ye/G3GOl4QEphSjuB/H7wN7DH9Jxva7y0mC8naBCWSIQ6NmzcAF6xZl
teOtitSrRhy1M52wChPXtpKVGoXbRlqCX80uE2i9LLSDjd0Lk4sTbY1SzVoDbQuDfjuQ/L2PuA81
yyUeubmZxMewG+DLRtGHy5G2eN9AzbpCEroElddmKVSaGwbQu7jU4EgRcE8mUqYa1TjNtEOntkj5
WEgeyr49LCGVph1Ofxbskx178i6JOIlLpE61gzJw87cBPC9MWcgpqK2cPiVBX52IHGi/5DyLnyMh
pE1ehcrz9aM1O5cAeYPYBFsGjQWXc1lyiQrGASkPLOB7Ozcte+/fWZiEhg1oooEzhHeiD320SZTt
v/v8xDcE1X8GwAbmdLmbpMPCC2ncTlO3N1Jt/meKxin85MEheY92/sEA6l6hblL4MsQZso32ajZL
gJHZxUB8awESj809RcflfRbTtIGD1e03a0vlhT7yP4p1X0aCSjsgKSZgz1P0WgnZA6m1ABdQG8st
9IPGEje0T23W+L2FRkG4CIg/Ifvq1wZ19gxpqG/3GKEZ1cYNgnAIjXXTcizv9b4QFHXl4T0Fvrs4
fX8zjFzhILoBNwl6WS6XKrQhYRTUIInvyEFiP1Cq+ovvI+IFFnqk8p/GvHFbmqxEyIp05jZFbnxh
L4+eZbI+qmaCQ0cfCZLRIX/589UIQsdxQoKDZN8k6tuwkV7QFuswE2VGFEmC76MvMAwFkHY4a4Rv
0wA4KPoULbuFfaCD7ObBOrVyn+iVWzRLkIWZnY0JA8x+jOXxrJq4GdJDUswadOugom4KpH37fUiS
jJfhn6cI6vC4fy6nrqCymteZxI8oIb73xcP1dZ+5EsbeQlyroEgAMcbkOVWhb02NUzC8qminbLxU
fbGbBRMzM3RhYnLrZJyzUG9hQvclflDFwsH7+grBCgPqDZoHSOdgvS/nx6pSnudWzY9W1GxpYLqa
fEhojwLjkhObcZcXlib+PumiIMoIqi8S5HihHMdd6dWkd5V6vr4mM4flws7E8cttC5W6quLHOnvH
qXKY/SvqwxvDAqG0AJVd0NVO2dh/EXwYiH4B/8WjB9xBkzPKux4twWHJj6Z+nzvmkoOc2WkXn5/s
tE6DoGVeCX4c2jMfNDBIJ06s2+71uZvZbJCvB23TCBPExTbZbEh+WJ2BhuYjbW/ylblE9za72ca+
S7AejVnLcZCfbkwbRY5aYSk/MumuMQYA2B9YHW0UaBx/fxwGUrqgRQb8DRRql4ZEBnqXMAlx6tEQ
XRNHp/VfzBQ4V0agLrhwv7TiCoE+yaizkmNDZM8CZb2k/bw+hrkVR4Z1xA2Bt+SLHJOCPoa2i9Tk
SAoXNVpgYKAvf93E3HJ/NjH+/dN6VB0PEB3pyVFpiMvaRzRhe9ctzK34ZwuTFY8LgtIpxyCCxEPF
AugKvfQRPv87K+Ov+DQOlAu6OOi15NgCCpDFv0oogTU1g+brwr6a8y2fhzM55DJu+bCiMJRCcyYu
7TtNlx4zjXngwn9v0MkHlphdYUVLoebSNE5Ov5lzamvMSI4ovbs2mE247IbFRvsmF+749DCgAAYq
KahfGsCrXU6kUXRyFvZYLg0qY2H9QJe4Umd33H8NfA3EWuCQQb0OJaIBNX/Q7abHv9gLujyKsSGe
/AJ21sB7NgDtnBzxyK1QAOuBuEB5l63+nZnJllO5XcVVIGMnUC+ChF7kY+vJS15/ZrpAtjXyoiPK
GMdzuR4dRSdozxIgSBgIf8AhZgL7c30gM27mwsTEB+A6IKTq4gRw6n0c/RpV4JsFuPDci/bCxsQL
pCiD5VoeJSAeXBvmjtgO4qVS9mkEee5by/xZLgkEzRxUWET3CLTgQNUzlV8dRGJVpMiTIwdgijQv
USM7Md00zaNh/qzIxqoXxrhkcBLdsERiZgAII7ZdAv5JB+DBFkr3vdPWq0qBOOASOeiMS8CLAKHn
+ALFJTHZGrj7YxkJnBgCsx6cQtCu2eAaS4zvM0HbhZXJ7uitLI6s1oiPpK8dU9uW7auwcy9iEmBb
p7/YiUgYE9DzghpxWlBroK5XZEyKwdL1WyaPcrZvs4XOl9nN/snEZJXSNpMTPYOJTPh19M74iiwx
rs9uhE8mJuuCFs2SJybOE14MGzl90diTLeVO3vzS0x9E/VUsZXnnN8J/p22yRAZSKDlnLDmGxnNn
gw4kfy3Lbb8krzg7dRresP8U2qY5Aklumj6wOlxB+m0arBukDlPz20XbkSf9vzYmQ+FJWcZVPcCp
gu89d6rMS8lCqDA3DLw18UKA5AcqhpMbLpWxn2lH4mNHT+jlyuNzu4SRn1sQ8Iaix39kov3SM1a1
vVLIvI6PtgTk11YpNllzH3R/8XQGJziSJehOwzN9GkxLcdgA4N7ER73Bw3zDyV8cx8/fn9xwsZ3r
elyP3+9+NPSnlH1Y1YLTnF2MT0OYhFORwlu9ZX18NEyP1XseeYq6ue5UZhfjk4lJ5GSUVZVkvI2P
Q7kajG2ePKjxtoqWvPHMSFApRJkF5IK4MKdYEtXoZTDf2sUxtUpg3whQVrfFIhnZnBVUbUGZDeoN
tBBNHuvcqIGe1MviKFc3hbzRCmhwfP8IIvr7U1MBJzf41i8jjkYKclnOS8gVGG8SDkhcJYBJfx8W
gJSiDdwN+krHHozJwtMhhwJSMraslqlT9TboK2qvpenq24s/UqKi+gG9Q/BKTtw9IDicBTURxyKN
PYA2qbSOdMOpQAN53dBchHNhaTJtRZcqFq1acdTk3KOMuQbEXqA6AAzWKu7rDacWdMBUpy9+XLc8
tyU+D3HiMtNgEF0pDeKYQe0YqPQRO1cZ578wAuYzRQFbBZ7uE6dpFnoIRRYsl2i6G02v13XwGIhv
F/YB+AaPKdjOQXf+hSZHq6rc0owKI3kiUOQxj8Ei8+E4GZM8Kpi1kZ4d0wIIMCbbTqFK3xU2Nndv
FBujC13RaAvPjyUTE38TlYFaR6MJmSvvqtBfbSPzv70aIxs8gFm4wsA2MNlrEQ2QD85ocRRE34iS
7yFKvCXMWIiV/iQvJ7N1YWeytZJEAUkSh50kifsbEKb80sPAdnto5t2ONFqbGG2au8aUADUPOmtd
WU3iIfKWDoL36pqnLZobQxCWMmnEEGb1GyvzelWy5JeZhqWD+6Xx9FpkO23gyTaIdHCet3gTRAAp
OmiZA4WRqZ0HwlCq1MITCwWQ0RAwfmiUId6PJMFPkCGLXKNEi0Cr96AHASgAENoucGVBIqRNattN
7SHbUCMVfkGhCj5kSe6KxOQr0Q32jUYasW3R7uGiKTf1irKpQVgHVTKPWFq7rsyYrAVknHy7Dux7
4BpKvGBI/aMp0toNDKNe5VUrrfTeTPdwrNkWqZzcKy05/GHqTeWbfaH85pGWbPWgU5hTx6a010uw
8dm8MnaZXqe3Q6Q0a/BPonPJsCOf5qnqGTRIPblGI8X1zTPZn9guBp72aGUncO4jw8elfy/anhFJ
s4ejkB71/s5GA8JfGEClAvRzhjUSTl4aqKIgx3IrA5oozJ3aVPvAbhZ83uRO/2cMkJdFgQL4RORa
L03wKuYxB3bimA8HEfgkDFdtDwx2uNS/N2sIESl8BpqOkSa/NFQp4OTJixZ0tSQbHICnNEeT6TaL
VcCn8+7p+sxNXPmfYQFsBOZ/BY27yC1eWrOiFHWSwiDHMotcvUE/RHQOoiVKh9EBfTrVX6xM7sRQ
khIL7f/kyMndEPB1g8CUZzUuxRpGXwtSLPiRr8PCSxxqMhbB7QECtIkbqYQIRdTR4chqhPQCRFHo
txFKu7DvZs2gnXrsPx9fEJO16qJe6Tn06Y6As3LHpsOB0tp0lKReqJaOH7qcwDGX8X+GpqFeRqI+
55D8OSJ4Bh9OA0+1M/sXPXpQeORyAy1lSuxd3xpfN+KYB4YyDxBDqGdNd3wdS0RLWqU/tgk8yKqo
x/wC+h+vW5mbQhgAnEUbadGnogSBYnSEKR2ObiQckCA4Qhxs9n7dyFcHhKF8MjLxDzqYj3LcD8NR
qsmNjAYJ1LUXZmt2HCMnMAQoCIqyk60QtawejFLvj6a95sO91N/XzfrboxhB45aJpyQ4X6xxwT5l
nIdYSeSSldnp3hKag/fHwm6emSVTwW9H7DoGrsZkliCxauA5QbOTHqQOQE4OW1jrOQPIkoIDHxRh
0LiezJEidMY5XM6pTjy0jNHH78/Pp89PVWXioIA/NfF5qjyGg2/Qh7/4PhgOECeO98A0VxShjUhm
lsxPA/q3FAj2LcFMZ+fnk4HJ/EitWtlDQPiJk620AvXe938/nuzQuh29PbhBL/ePEvJEgHOUn2Kn
DJ6zbMFHff31qNQhmw+GEcS6oBu8/PxAAN63OlKclFRzldIhae1dH8DXawQW8FAEqBt7FKXJSwuI
s+RKRpntpKNpkjiZfYteJcJ3Kdu20UKNenY0QD4gdMKe+nIxdhC5i2NSiVNYgeVb7IT1vacH7kTU
OgneHaBUAqvFNJeq0Kov6aAXp0A6sRp8lgZ3aLkwinFGLu+N0Qg4fQBWJIjeJ9d7XUnpAOLG4uSV
9t62vbp2DUfuvu04YAU+A5wGIOT7QmXJiRmVIQROTxon6NuzwR//Ly1MXjioeUL3qoOFpE5BXEi8
dkma/OtthzHowJyhXwBRqjLuh0/O1eamHmc2yU9FfMMziBhvyvqmalfXd/DMrkJNBTg+5FKgM0Im
Ljzs0Q89wJGcyipHfyT6/pdY1+csIM8BL/6H+nVKK2pSRpGQtYqTGj2m2aHcfnsAYCDHNYB8JvLl
0ztCCrJBTqIItMIB6Djc9Psu0ILwGJo2sKGgwzKlAczVqjJBHJ+cKoDG0UeGxvMFLziz0KDMg9qE
DmATVmLykpX1aDD6ykhOtebn0p0hbuzYS4qFq27Gyih9CuQcEk4jyOVyOwWGnCRW26QnyYnFx0ds
vy/V0GYWGmp8MDDSeALFNIGX5byvWZB0/FTKxKPRwwB2/etrPeNuR0GI8cVv4ek/VRFFIxBasSrc
p5Ie71irexJIUovKBvEGoHlOUT5ftzc3os/2JnOW0CJoBIO9hvYrQ6tWZIlZbfzCxB2CY0nF4gOp
ixfp+As+HfKGsKEDb3x6AnrNCqijWU6hfTtKG9XzgMkDWRHqmFNgeoQisxQVdXZKnzXdJW/fnyMg
1vCkATQTrJWTS1amEeGlLWcnM0RT+W/ATK9/f26GoLkKtDHyymP593KG5MSE/LaloNv1jPemLW5R
QL1uYe5kjD4WFNuIxr6w4xeQQi6ZXqQn1BAL6yzsH/pL6123MTuKTzYmbjZh7QAKftigoD2yIsAX
dNA7fLddcbzCx7Qh1hmKiVD5US4nC8nLHDQEcXoq7A9+rtnCeZgdBfCQeFrCl+B+vfw84SnHW4Ck
JzV4CWziUIO7WbhQDplmkf8ZBMr8qBqNSYdpSYcohWSVTE5PFpEcud7oVgAWtQ/G2IpLvUNb4rQ5
cXLAmb+/SGiD1XDkwVWEfs/L4VkJTUU56PyUDx+q/SgXT0r/+7qJOY9ijpEiWMnQsTHtJ9VoVIe8
RcQeppBfN/JyIzMqLxyZWSM4jighjxR003eyVuFJhi49fmo0w+Hig2rCvz6MuY2APYCKAnDS8pcS
DLhFULcoYKFodpaJ7ImnBN+PRtWRBBcwaHVEMEwCxSRlQhUC91VOwFkQgpms4GjT4Avhw0w8iqwW
8gky9puNdrrLNW8VLcWO7ump4t1zk8qeDqrrVgcZRdWsutb8cX3i5syZaCbAZT9mGP7s/U/+3i4q
tS/jNDnZHIi2J4U9guMdLe+qQ4KH66ZmdgHS+2h4gTcAeObLZdlxhNqNjrDC/GE4zTdbI8ZTiu4S
ABgVrI0FkcjLiQv6IQCNe8FPyUNUu99lcRs/b6BcNTbLokLx5aCkGpXAYZJlp0rxksDTTQhirK5P
0JyjQZsWWu0xANyO09AOHPRQECnGGF6J762Ku3HjV+iR7jeG+WSXb1m6J+USs+nMbXNhdHITmER0
LCiD/KRb6U3WD57V9jsVUOAmrBYu/v9ngIDqAaGJcs8UrYBHqyChhScEJSDIZ/tMIKuf/+S1vTKs
V6jSrAMk6opk4ZqY2eQj2HyEzCujvMRka1DRkQo6GfmJFT0KJedYoCmtXwfFxrIXvMS0aePPPhlb
nrHJwZfwpV4mCrvLw67FGg4HyEe5dlg5Q7UaWgXiNtxN9A8jRIkYLCsh2FdCJy8OMl1qjvuT7ZyE
cchZ4+IYCwrq11xbXpixhlb7UzNI9wYEJ4SxDyxzZRXnumHrwUB6yX5O048GWCjOf1XDmhfM4d2x
Ky2H1MJLwBBn9DdoNloJ6aRCbEjOql1LocvZvuOgOSZX/DDYME5WFsR9uUpWjVT6VlX4WYTSUFCv
8wQlZOslqhonyDJHa84VGL6oug7DzKcscqz8xTDvdCHcrKM3EvKbTbKUdvyy+CPwGynucfHBvTyF
0ofcaihSRsW57cBaB24rUNCJlUbXYIn67j0HA7hMQckMR4Sq7OQoqV3e1kLU+VlFR+I6B/XddQcx
NxQ8+0bJM2TS4UsvXRxInXuFWhW+LzuZ0oNyT3jle1m80uztuqUvvnqcKnRQgUcU8QcGdWkpiVml
opVXnA136FYgjbr++ZmBgGQfvOKYL7wEphEV8NNFkgtanrliOVbhS10BNsDQjVUXNJYLszYGgRdn
Ac9lqONgD8CFj6J0l2PRUwVUfMJozjaoG6NuTcS6lU628rNKNqn24/rIZiYOgkIYGcJF9FVOOViV
WmqFamTinIqNhEz6Qiw693kkLgAFRsINitcTT1byOGi0hIqzUH+HKzX9/f1fj/IgOn9QiUTb12QD
Dy1UcGNDEWdb8d6rb7YxjOcPpc3/fn3cFZ9ijbwGUsaMVHEu+KtrqAvJ1S8h4OTrk7eAxqqwgRiP
OL+AXk96aZfIz+emHm8xuFO0FkDedXL4pLJNGrxoi3OS/qzS0q3lJeqBryNAhIzMM97eWN8vdU3b
SONYi7C4Vn/XdXhc9M+MdavrS/z16MEIJAfRg4EE0pemwjDV+iDKmThLFO0quS+B+YOnvm4+dtH3
6GKx3jAFGWe0YGlIWE3fFpBetbMmrMVZjlYZyGIXrtqvC3L5+fHvn7YTSEySMk3w+brcRfljEm2u
z9S42S/9Br4/thWj9xLk+dNcOoSoAyWK0PzNDHpDQbkoy9wNwHMoFeXTdVMzKw80OUBqBnJJI3XC
5VBq5MJiSsDql6jvQ7nNtN6l346P0auC1cAjCaqF8hdwVwvMB+SiWXduzdbTM5DIfdv1wQAeLmOr
KuAMUwxnGJQJNaK6PVPbKekdlb7/fRT8jX8eeMjrTNwHpq7oLRLr58qHuBqkm78t5wvSJoQJ4xkH
RPMLPcbA4wSc7FQ/2/GLzs7ohleJv9Q0OrPUOHo43shYEBPOcLLUetAjZou0c3lS1c6rSr6ixsKN
N3MyLmxMsi5NZULw0YSNKFK8qH0qQK95fcN+vVNBUgNta1Rbx0z69DEMAcsaejewkFOPq3tcJxB+
+qDmFsyaMWkW3sQzc4aXKSjNR2DVmJe8nDNSN1mSElU5WwPZxARiE45UhevrQ8ItPR6zyYkfWzqQ
sBqJoXFGLu0Uoh6CNgC1cdSYT0qhVuXKDJST3tv6XaWgIF6mUeD/D0fntRs5DkTRLyKgHF4VO7tt
t+ML4TAWKYqKlCjx6/f2AmvsDGCPu1sMVbeq7oFAAsN+FCFZlSxeHaZMz/rsEBbBUHW1Niet42Ao
V182p0Gp7ykKv0EiAVh5ENGYb7Zgh5ktaqe7qn8AT81TCWm6eUh7YstDL5EGBUNcF6DcunuAhEKe
xPFaZ/VIwPZjHACbGA0O8RisTwwWuE+OgpMg7AJTh1TFYpxi8lhhS52ocI+/RVFO0O/Vh26q3LkY
OyeXVurCCmhgRQhX3enWwa0njuVb4w6/hmdNk699Q/MpRix/qGjub2VbN15KGEOb1ub+BjacQkNr
H8UE/pIMY7bh5+TXB7+Zv0ndp3eKwQAAbGjB8RIdW2i3s7ST0s5O4yk6OOw1tI4M06xL2MM3tEsA
Jv7nwIXbik5zJNPVvTiwGQ5MhvmNxOM0Zd2XACZ3iwG18qbd0nepgHNoRFMBeb9nHP8Me9osuovx
s9GuMe9iLm1SVNaPsC7udED7V+F0S2ng4iccuyQE4vbmHrfeSju3hsLS5Wi0SVT0JGE32ezt3kvo
eDb8abSn82h9dSPqtm2h8D9/61LtOCl8myM65gb+oTY+B1jyJtb01/SY191IWXkSaAf4d9qnefuJ
e6QcHgztOzjAB40ofP+k4rfFXDDWnUjA5rr52JpCwmTS2o8zfH/3wXju6v4xDnUBn5hzh+7Luv0H
qSY051oXot6jOQ7uMTqJ2iqbRrk3AKJs6JzjCy0Z3FFJM+/aeC4ECRL8QneyPqbqqVr3cFt/5M0R
0eDVBKUOOE/QIGjx6Uy6vfLmvd/htoArtqVAoH1va7tPJkvu/EZdNV+SALY1M3nszAuxn5UFBPro
JNT89q5ModkebWNOcDdsYU8KYVlWuQNrdfVdVwL+y7DsZCP8MZe/pb+yKicwfHYfTI1mc4BymZ2x
KcyHtnv2SD9iAh3hUE0T+LQfuxZjFGjDgn31Mh2AA2GOC+OP30Y8bQ2mU5RfSC+dRJjori0W/Sz0
bvVRK6vf8MqS1rXRwffhGDupRpHB2jbyP2SzXueVwHCbxzJZYL1U0IBMSJLpP3L/VtIAUjtOSWuf
Al7ay4EqmQwuajz2Qc5dulnNm+d9scm5DC16HEmPbQXbzIfBvsXNwa152rVH6Vxj2NcC3pRD9c0n
k0thJ42Xh/N16W5LGGY6iApVWwkhdlbDbHpxDtxMia2GxHfyZnmr41djfcYw0w6t75Y81NXTAMPs
EVbifvQF1nBCgp1vcofA8fTQgOzrzjkThZr9NJJVMsE/1q9fa5w/MwxTnI9tBqByPw95pD/1tJ+8
8+qheLLf6oMbFO6k9pv5bPQN9uCyvRhr/eWhyLQYkxEu5TT8q5l/9HkWU3aQGIldtveZ7r3h4lpH
PyBF0yuYVfTzh2jIyZGPfTif4UiUgEPDtj4xUbaSQwN7/cl9neY6NTO8ZPsKvudw9x1XQAbIAYPj
K6x35weyVKXhn31zqfHdvUhJd3OHUzu8D0Pm67e7nODh47KLpjs6cPRvvKdqOxl1aKJM1rvK3+v5
xYbnuAFf1gr7IlybrEWlKyA4ZgXL4BtQWNMPdcdMhk9BcLThYOx1SxLiOAuWTzrdCPnaYH3axDmH
0BxHWWi64j5XENXgCeCKgS8v/Jq7A59V6qvqnYX83UOUio4hnJlt9xDX8IuHljItL71vJ35v0nGo
0qCTmR5zuMAxfmb1EYqLGx2pf5zas4IvdbNzyWHlqDF2d8hUOalnuHwH465lB+4fKcsWgrNYnEJV
qqmQ9d6ixSgKsz307CrG24Jhu6gcpp0FcJLeR7DYruokFDtLlj55IvNPg9JlZBW9W6CpWPVPgRky
tuSu2ZPwFILw4rzU7uMy75V1afwY8t2RzGUM1qWDHD44SC+P5leu7WR2EQ2UVn9VFqSueIenLND5
wJydh0VRsxe/OtuRfq361615mw0M5CdcYfwBkhMnZ9v7Qdr+Ubv1zqJ+Yvft0SW4jq4R+vdtmK8A
YIA7xrtCaU7GECYsJd+eQvaEiZBktQp4ieOz/4i9B38LUs53JlaJBwNu6mIwhyVtt8MKB1UIxtKw
PbKzOXjUohx5OZL7JV34bDdHzx04DiuwCaKE1zgXeWBz8DJ3ZhqSYPbSWWHdqi9TP8ToOa4uMT/0
/c3dfkNs6v5FVnsz3Oxtr61PadSP2ryzt4QnIeOksfY2+ldJjXiflcpBCBXyMhKvMQ5zN/5nAohp
pzX+18ANjkMbM/1nO1zi5eiLPSxusqm7bm7hNOi1nZsrOG033ZozDKUTZ4KlrIiPGBEo1kYVtl0i
OofQdwjaPeGfo3OckAXEGq/rJqM+HZxnak1pgxvMM/DiVy+L+ohwhG7rwwZD7eZouh/cFWP4UncH
dzh327UNHqRXISrZz2wHRz1sNbgQq6M3Nkkld/C1c0XhWSZ15dnGvuYqACvi2YszoEMSPr/CzX7R
x2HdW9HN915kw3Co33T9Houdgdm3pI9Dp4sJGlE87iNxWaeD1e+a+pPDPpi8cZW14YPmRzqpxKri
ZKR/in51Q5i4iOApfM+hL49xhFHPDmb18U6hi6jyPuAlz9ku2HDS28+9usDzLyeh3tUeU2lrWYel
8feBPllkTrV5lBjkXNXnRpdMxN0xdOBJ3vysVU6Ds79c6GISZ8Wd8hVvOLGwPib2b7LGzBisG4N7
B/kQXYoFExTrrXazIXysuiev/0Msl3TWOXbfGmalgwbwGg7jcC1tpneYpU8zvKchklpHh8KpE67L
zlu09Jg2fnDUonKYzbRpK7pTpT+bbu8vTQ51MOm3IV1F7sJM2nLMyefyn9qWlIYqW9mS+NWUkuFz
rquUaHmwR/fo6Sh3cN5NS5W5yr/UcEcG5LIuOLmayUoWPcHKv1BdwU3paNBGuJ9V8s8DS57V+sFb
7N2somIea9gRO+/+fASvpJEXr3t2e5Zb4631133Xm/O6OLDe7/d1iAH9hwq+dNHr3DfpIl62uXky
aKANEDkEPOOiTlrjZ5FzYTEuAJ00NCztu+G2inPTYiODosKiMkAc3vJPE5eRqbMKXbgag33oSZNE
ZcM6Z/ZW7UYpcAYsRWSmJ8OcsiEBWkI8nPZNhqEDEWaO9VTHWNuYqPX6T9j3ds5pXb00EDsdnyfm
5xOcuq0ZH8O+gjoTeOvOWtETHsRt2hn2EC/yKWyngitPoCt94JmnZW4rP+sUx8eF5diP5bTF+VK1
eW27cHOBAfqCyAiNpOYo2NOEF+82Jlsi84YzEf1cOzrBBFmocwiLbQ4uqcCIwMMcv/heg9vRT8T6
4vZrYpGLxq0R2Sjim0zXy84f4E/9Al0jC6Lvdvzy5AOXV0NPA/kZEQMF/sGjIq3MknAVlaPWKZDl
J4k3ucBuPGx3rX312zWZCKzkp+qALOhEyGFRX9ZSI334tIPfyroqXgRorLFRy5DdkmqsRAZTba/e
+e5LGLxv7nw2MbrYaZevK0/W+KWef+EdrVZEZ26+brsFnBxSmrkkli499m/kZudMnx3D0YCf4Ni1
KMhiKOX1f7/sHPpWGm5HP0SpwdsuG27MNtMoXIwOHLxNOXrAEq/nHqMtm0gAgljjo+B91lbXTT9r
866Dox8hSmSpGYKCYSm4+b15G/cKvr9XOXF4amSh5z1H8A+H9ZC+jaFdOnh3gcWeA6BAhrvDvxkQ
16VyzTrq7X2l06X57ddlj1bDzPL/CedNdM/CLtoNeJLxUMV525rdhEhSseiy9YegwT1UXYXPCmMe
2ogkwDXj/gJ3BR5vXdOkvCdJD7aDO3VOsmyfa7TDy4Mfepg3KNs0bdbHdl6vcPaf4nygiBQD5Ig8
cHKoC5mDL4q8Ywt/VpxE/nyg9Dx0pwD/0cvSOEgc5gRFMzjM/03L2+A8xLgbY4LjpMVsKZ0B+MCO
gUZfqv5Xo6ctCt75MiTe+OlI8BqCLVsq8+D08dntliWNwxvSrHNAAcLpXLwYIF3s/pFz92nlB89+
Xi2TRDGD6/7bxC91jMi/BqkANEdEhXaQecN4HFr53A4B1nPEgcEgpTeeFusbto9JI/1kcOCRyLc0
ZnemT5U5PVSnamM/7WxKMb12K7zYm9MUy9RedaqYSVlskqACaARdnnGLd2BgcS2S2MEKG/DXNqmZ
Lhs1XNGE/baZGjgo5KAUieZo6H5r2v0KFwEPlFo5/IQr8t0haQIQ0H2Z+SyiiL+bxxUEB4QJLL40
/Knz2c8o0SpOVTLU0zXc8A2iL7fN3fn9h1p40oxT1iGQgePWkxI0aQXc9BWc9lc7G2sEREBhnLlD
PoKhc1G464Ce8ClyjvWnZd/AWuQm6nO/M3lvN7hJnWSageUct9QAJxTASJ5giNPDF8eH6Swgx8xR
iVsDeLvlAUrGoWOYzJiDdQfA7OcU4eOoIvJhEI7CquG0xfLYzi52BQIOrlPAEbFLTAGw+W5m/t5u
39k8HAfSnrj/DBd6YIfm9tKL6t/qdzvlw9ihv4eiXkHD78DuikVtqcPWo1P9i+lwr/jdPDEWgQqT
2QkSjNLaxd2AJ68Jhq3gjUqyHglTA+pnKgiik0qqGwbg8g75p2H1bvN1yUawV2AgMGEhQcuIKoW9
Oe8qvr6KuL0Ec+dkPUzHEq9VX+7Acz4ZclaN3JNuSLkEyAY+HgTZmJYf/vQSDU0eBG8VjPXmWhS1
ee7GOZUhbvS2TUJtVUnUkfD/23Qma0bhx4axaVxuvvUk++4TLT0oZnV2pnrMKEXPdPqkzUOou9ys
r4Mg4G4hdxsASBpVBdcY+44Ss0aTsFa1v6tsK6ANqqF5c7UbynJrB/sKXh5yhi0Mz5XGEFsvrepP
u5CdJle902ndoLf0dHqfPEX2oETDELCaIfNX4/1joSN6FhYAjIqlpw3oOJr+zIgOgA4zIjqpcXa8
k7e4JJXSvmFmBx/W0q4fDVrqMrAXB1DBbMMyoZR36Js6eptb4QCLsZYhWp8AQSgDTA26gOgFQY3F
Sx6HzdvXxI7z3p8X6OZBvLMZ8PM6QtvqtAFejMwZF6yJrFQEczpY6Nzo2JsIQINYGUP3usa8i+2C
r9JNIE94jzLeoITYArs1YueRb4B8LQcLoCOLLI9i5J824itlze+gJAGy1C8PGA5sRfU5BfIF7Ids
uFflFzBnTh3EOUoSIA6KaArftN3/GDa+d9Zr44zFiDaSYXgYApPoFlunecN0SYLHmqwDKCbIMKJd
S/+YxsyPddCgZcx4G53+iIcI0AyRR9NTM6JfZEDyMmCSHoSZDk8ZIhPgmMqvs204a2QqMTk1SEgs
OaemfrPaLwMDcLO6sGNpsOwPFJCcmV1iBVltUkexNv9WBvcp0RawN0wImkC9CRZxA9zPYVjsNx5P
m605wYh3BZAJckkNjFP0bDGEfID/4KyCL69z0P1tkyfWeMdImyPeo5tM4lSZn1gfV47EEu08b5G7
JCIWOUfAifP4phlgHVO/3JB3pNTfy+a9IjMWdeliKG5bv9hM04G+hN7vKL4199Nt2Tv1Q+gfMJsc
6KOLKWIPoTddD8QPchlDtULVMFkoUnztTDpTzjY+DFK+xd32246bSqp27/b1HjpwURldEBPkTfPj
9j+xKNrmZ9ZHFHUxGJpG23a0WwsZCeWlb62vBGuHbZ5bhpCgtNaHpapLiMng8XSfo2Cn0HpV4XPl
9bh3kSiz/Ux+at1mnIgLJW2zD+w2wWgZokVcHcJGIIz9hGDdHAS4NsGa08orFiRI4X6NxdHidMl9
B4rmInZDk40SejDJ6ULSQXh/W0U+788Brh0Fr//NdjbgX+nah36rkMPkoVBJC753HWYVQ6I6Dlmr
MPaFWRrY9WbBBn8PwJPss48/VWAUgv2GEfYxl5OdtJNAWTLbKNKWAFfJgNMHBz1rU4KfHekN/nqF
gdYw9TboMX+eYgfXHEb6L1YrSIH2LbDVxQDVZmDVj1pLEksovAIL4G2T79XwLeR7PJic0bWoul+p
onxs4He1p+6rlqWxH4busLo/I3Tbab629MIAe2k+G3qz4rdABYUGcUB1UboJU+gA6EGNvlPYEOE2
GgsXEKrKoOlcfXjWic+Qmvs/TzYlHG8zhpprMyE9iOtkgiMadjUwUKssGJ13FrCHa3DU1dl4C/ia
9xgW3pX6RIK9hMmZ6teCbGUD6tG295EVkqasp2cbLXxr7R8cMSFvPlXz36z89z6Y39dovSyLclIM
ax1MSHYVxAJfUHyr3It2zO2ObohCwjKQ/HmdwswCaHDGNlQxf1vGub6I2XmZRJNTsN/aaszWTZTh
FDxiLvyIQJWhPWYD3QEgqaUz+wGG3GPPCt76QErFeYeeqIUyzGKPi+rkDkC7R0roNx3rEHrdVhqG
xIyGWdxg0g0CySwqQH4CdKhGg5WObnsmoQsJZ2ua6lBvEiAoy8ZSCLTmCYppe5dUee2JB4a1mcxS
P3qe/dBjXqHxmpd1bG864gdp0C1UV7eOc1wC1b1vSAWvjokht8+ud+IuFny2NKtBcaF19JTQADDS
NEYM7kKhdOOMy3EXgRjX2cs/ordP2wKwCIIztSCHAWz1Lhg2kRWnYzU8hrXay8gDR7D93nj4CiPf
chnpy13/XggodAIelTGeGgn3/sSeu9qCs4LjHuGXWQT10GZhP5wJc4DQqvkjILzlHA9PNlp4P7sI
RDNHEQSwrnu1V8gqoV+hurDUmegJCrs2K8PI7168jr9ENbq2Yj8dg+moyd1ctxnO7Yrp0rb1wZ70
40c9TdWP4G4HL16V2kF7Xe071OignHsQTraxh5BD0FWHXEt2aQjUXe3fLHWW5lcBhQj+7GlE3/I0
9Vcd9OQDzRdLNm3SS8LZt1NNUZYXQ75VUH9wHWkYAQPkkFRA2ksF4l5TXfxw9U6dFn4aMACOkDkr
0vzWFtb4thSskh96YyWc4/a1mm8BQE6hvLhivUIROtes/n9Oj8lxX7XTzSPmUXnrt4EvcBJ2ISoL
3Ek9FEkiHO1jTdOQDn7aVtbsZ61DZdGMoG/FPvqgtbS/KhIVPpE6GydSlxoNby238NVhv/xFHSLt
Zc392c2b2frmdP4haHE0rhLloKuh6B0fNKg4ALJrMOEpqgBzpL3winAReHSM7eoACilYVpCfz/Fi
gTZmXFhgtfFppFuAg6GPs2iEhanrynxwx3Sbl1u7qhcXRD4f2ybwfwaIr30dFQNWs+P1QFG+VfP3
DJ03NUBMpXOzA88aADrqTMegIwBmuSE8yxoe/giUf1plpRYXXsLt9Y84ViE2N/Oc4TjL/tpOnx7/
muCqyAc7nSPkiZMsunBOCe7qbmRZIO9JGU4nCBzMb2SGu+BFN2oC+VW9wBT5hS0QBES119284Ohe
kfrWw4xC1rqeh3BCEmeCyxzGb2reqRG7GZMn/ZJFGKyuQVCLnFej3zSm5bh1daHMw6q8WIaljOLv
Tc4oP2x75Y5BRi00XGmbn1sQZoYKpdtZ76DRXhd/yqrRX3LCwhRV4F0v8KIhOQjQ0WTSMQmUbb9z
RL+UYuNN1vTRowMKzuqOFwt0tRAcwzdgIhE5DdBMqtSe49NmvLyHRGAJCGJoom5iN0e6BiO4GTds
lHtGof8TG8Bb1j+0ZbygExo4trh/9P36jYyIqiLzz2bBDXZhT2sHrSy2uinFxzahzxIlSjB4t74F
yvI3nsa0R5Mpc35liOi5Sl3IvytIX46P4U68EYPJSIWsV+EOgPlY1m9NOfBoTKlafs0A9VgM5CSs
TzTzJc2wlc7mlbE7JXCMKMfxUkNt1+Q22w8RjNgNfXBagSAYgE6IehvAZy6uJOck7wU7iBch2MEk
/B62C28xFdZ0iS3BakSePzE5wQ7X+VkH67iOD/djsa3vhG1UmuaF/Fb3cNlZUekc4vGPhlWOixfY
xyXBbkjW8XElv9R5pK51QffHQ6/GyzIb7NqXWM65aOc88m/x0KcUT6uBOuPlNjwTRjj9VXbm4Mrw
6Lcb7yOQB2k52eex/q45xBAoNkrt4+nS1MdmfPXbBvJVX7iDTioHWbW3mVSFUPoBTmNqLTavL1lk
SmXmMy4cNyHoFkG1HrfCgNh68BC1y9hFsgvbfD0siWZn534bNYct/IBKuGIT1ONFzRC8x4MAv069
T/on0ljYkLFhJoJhlXupBUHLikzWgGCrrMIbfyDAlR61r/dyMkegbDD7zSEEcz/8HCwO5naD5xIZ
B87Z3bGL50RiFiFCwu1syI16nrEmyDecLC2qnZ0kQz7jAqBcnbzghmpeZ0xi4gaPlaWi/XNdtkfE
/K+GmakH6kmyIWEi2SZbdAmsbE0EqVwIkrTaR9XW/WHVhqjMBBWe4mRwHiFZFFgUHjCVVjjirWwi
JxFYpiIezVc7dKObgzoEacP24cFX+tCvTTJtqBqMEUfJV8+4OPQS1ue19sBuHccAOqiyosvY3qsF
guPMT6PR3W621Qa5GxAIqjCN2RHbs96teYg0BOIwREjkcAYe373pV55DqAGern87OK6QYQU4tjoh
R/skPQRCpo4LKl8Q278EWI5VH8ItGAavfY1P+sIrk9lwSbH9vjRmzrAa3/Ty2fHvuBXFOmCVLFdG
v+SMAtibwuKt77IuuinckV956Dx1FSjGffjPFcvTDD/lLT5s1bOgOEmCecLvpRlqvCmmVp7RbXgg
mI3AXO1BWgEEaM5KB9UUi6wvwpEvSl174PvWCeUvg5TETyWmAvr5j9zhfPOXf09ELJZNzQJhvM5N
MJejZM8RII9JjYsKypGc0OyPgqnCI8U7DR9bVPlsb0hwUWXLGKczDPhhu4LQ+3v1SwEdgcQ6J8Hn
1DxDaq5dtBygrt+4gLjOIwivNk6pi88FgK8nQqFIOVFqUElUYNaqDR7crZ2GYt+FR3eKULxHLleH
7X5g1fvS+yUKJhO7H8FreMEcCfw6IS76Asmitik+T4ottip7zp34nUuR2Uv70GGgJ4pp1vltZrbr
FDzzGeVHfpSIMzZenSjqCDyAqObH+7mZizUSJTKOc+xMqMzaDKRzhaIujuNEtL/9iKorQQwfi2kr
MKd2plZ0tCt7ODZKzRD96ZhQVFIIoVfETKTbMhp4v40033bFMgsJiDfpVMMFegE5nRMvg8VKcT+v
+l7n2mnxuI0wzmPsB4cNk6cx7qWIY1OtPzXqfFo+35ttYECELpoaOoWezlAnYwMGcjsXrLnVFiIm
eL+16jb52ovKHlOZE24b2+R83Ew+9xaaeybIFyD8jgLdAbJNe7DJV9bu6qnfC/S0ryr63vwg9ZHq
SpxJhCo8SjtEZ7wPkRYmQhkuhwtsf9fgNZQoKcyCXbutm/asHsJjHU/iCI8x9xDMpMRkFFI17cWJ
Z29ZPIo9mk3yqhrPWwR0+ES2f5qvp9FguiXRLoHvEu5XxMZRZaEQSN3Ke2kMzsSaaux2CUGlVW/W
sB3iMPyh27+m0jiYq/puTaGdC+HW8oywmMTg5UIYQKrVGCfxXb97t7ExKCp0awvILhmskmz1oz2S
50rpA/h/j47pj6s0V0qnnTtvH9EcvLfbnPYzrtkqACwVw4+sAspZItnSXbiPa/ltQU0XNDi6dEYh
QaUxRFtZgbLqmWJb7LWkNGTHYVlPQUWuOPw6zP4uqbjT1Xn8N8TOGV5mNxT/jjYCflE5V4xqH/RM
0WAzPuotfDLUvSDtwgaOCl3VOHzbL5/RIK+R1fUAaiXcW2At3rEC5akiQFdUvxgsujlro6jggHDO
NUoQLZKfdTlbGl0Gvl6QgPaY7REBsOs96pdjAJQ9BAxrtY4avNrVkmmIeilR4k921d/Am29tI3zC
lTGmgS17BBAQClXX4dwblkNY0XTrDLyjJqRBIbY7MiBnTBUk3NyjlD2JTjs5GlqWtHdolDik/3Ob
9k3imG9GnYlJ564a9h4/OIhIremRVkiuO7WPcI2zR7QWoqQFoNMw1QfLDG99ENXZ4gTYLnRFeOMU
nQOFz8hj7GLgAbMCOoAQ1Izq08eWdBAhoa1ihIw/VFnkkQuDkVdtPADcAlaizQy45hbkWkzggwtk
3TuZVpRx59kcIza6CHLwh/vQyLDkwfCvicE8t6eM4g1NePZjaPDhDDsMw8AYGzpC1e8VnMaHuv0M
FSpGxLAdAjIfRs194VXhXz82duoscbq0E5qqVIHt9lZZXWkNbu57HtbJiJ416wdm2IdB+U4pbBft
AK8hygdj66DCvz4uK/1GNR87SFU3eOaVIkRL16DxKuI4PPn+kIYGJdrIQ6YuEwOhXNlhbjDoTuBY
ns4W6uBTHYlD2LZo+Kqfhx6Nay6C5pMOeXfUFOYdjKypwqgS8su3uOIZZVbexY8bERlXzRMdgx3l
C5q9jAM09rLVeVchiGNmCw+rkBRlVrpmERl3gVNlpiEHHUBnmSWYnpaLc1s3IEF1xHVyjlw2HbY6
LFTgt6nrVJfeBxnb4/x7pOPyoECKAxyi94CnXVBDpiYybd76dlP0m4Uuo15W5RC7206tqt2PtB8e
RYvUplb2upeykxdOJoK7acF2G0yDxvOV5BPcUPYYqkJ4jLO9wbyPtSVUbeKL1Qs/tKRWH4iTxGO0
1MGJDaQ70GWamkNNmHUTvoDgZiiVS16ZrvLSHjv9KBUkPEcqjoPEtz9nD4HKJCjaKrjvJZZAsml5
1bu5H9akCaaSdhvDrAA0QLijvYiga3dMrvIagMybd4sttpSvuCFcDH8mI1vXA2sR8HpSBskmJpMJ
vQRHx0fpOOTVkLexgudzZKtl7/UWh6wC5/u5WX0cwnfKte/5uR9qP5fI8ksO6Pp+qJpPPcR2Ief2
PEmm0arnVtXjwluWB5WL+2L1/Hfeu9cQgVa5GjSOaVV3kPXqP0j8uqQe2scmt0IvJeqkxz4cABkX
Hn5Fsvr2xtPKd5d0/I+08+ptW+nC9S8iwM7hrXqzHFtyyw1hO86w9zLkrz+P9gEOYiWIke/kbmcj
okRyZtZabxOQB3F36M7tNDpLZQpOPFn2H7qDesw0ZcTcLNUZhbUxMcNygJOeuhZ0NO6q2mVt3Rpz
w6FSIe4e6kVh9dtqGsE4yA5O6Hq6iVhvN5L6InGZWnMapkRKh8U2kOQim0HdrBP3choz7o6zZiOS
G9iX6byDqKYb+Y/KKhlKp0RIM/eru0VVOd/14tjWzIxqk9qKfjSJQ+vQDPVtNOnwSCM4yMUPNyzj
F8tNb6NCWMvamC52NK6aWWPWcGQb5a5zsmMTc5OVkZ/w75MU2/o3MZp7Yh7Wvf+z1hvSm1/NUojF
1I2byNX0ZelNJD2n3/S2H8C3rEVUUonmSV1DY2xvVV5ww00qT0NSrQTbuFerUjU6yx98yHTWfhzd
9kP2kLTZAoOTOaSZtR2LBdXiD54sSfVYa2pK7YOhe3GK9GdFQC5dm79NRLXQ1HDw4uzkMPqGuoGd
ope3EH7EPmvUqyr8XdxzE0xoBz75p7XOv03goeUWNaxeiOfCLcHTu1tPC5b6FK7KIfyAPjCwOdsb
fVQLxyifVJk00ACbpwFHEfgKqEPdF7Nz5AJrR95lvEyrLFgnrXOrOSyssgEdF+XPIPOeosjdxU7n
HNRY2DDHnHLVOTCwarBA9rhlKOUWfh4zsMk+grLFt5MI+CwJhTM1CxrFSvOPcelA7Qv0kdDsKdpo
yukbWFNj6tIjX1CnCuPYGw2mGyan5butB8dId5aS7+04t03SzAetQedFDxAR+aWAs6CSFsykw8GZ
yYHqi/SEwdTmRiJuakZyEt5BX34UTJnCkLde01eGCRhZ6wsI/DMxbJWjzw27hWTzTdoRfIu3yr7X
mnZpGsGN0r1sBka/FG49h8E4D0jR67RmnRb6zFM4CslBm2VtDBswGEta4iDB02uA+hGEe+j56bwJ
KrXuRs1iCBhG68xsz57VfGi5Xq7gIJO+Fp4NKzxEJIA4ypjbzjizJjkL/Rs0yE77lOT0RJG1k6W2
t9of1NoLw4KeEzvuqQ5p2Pqh5Q3u5Y8p1mEcCm+W10m2KE3m73oQrw2zuJ20GkDMAhW04nbBjnxg
t5sncbGIOmon6qaB8ouCjGCwHC7fOKfOoJnuAAGacmFGMFRtqz+5xKIXpGHNrAI4kMO3qjNmC/Qf
StPPAZJQK2mepMHt6oeaTRiCXxoWZ/LAx3u7T9YJ5ZYox0WjUTlGmI2y9gxvnl5OBvad08gbgXnw
DZYTdGWWmGUmpN7RMDpOOYhT1eS2M49fE/XR0SBI3DTdbS8w+bTYU5NHXjvsyJzXGlGuPbjfQ999
TKvsOevjl1AM57ipb31DigXK4TtXbx/8MD6zAz/UYRbOnbhh7AkDbpa72lsaJghKU/OlLoudXvfZ
jCHgh7Ly74A/2cbOi/kk7e2AsAFEgde3yzLnmBmc14krgru4QMfaE1VAxSebGW47L3ngMLWgzFti
xzfCS7oQV7tylTmUDjEUQhEcrTY2Z6WGmNcWSbyInO6DudV9w540o31jc7Aid9b1tjZzYlOCTxuo
MyZjk1JuxbW57q1wSfDLBncTTn25ykbIc0acPiaa2Hpmsx5yui+yb7sxf2ubaFe43rdmdB+VAAQH
46W6hXCqJepUGPTBDZFqVjYy7Fcv9QSM6Vfk1BuVZAx5YXFo9op37Zt0GEYFEXHZ3rQOU2ulqHeS
zFl6vfYd24OdyuUTY/P5ELtPbhltEYbeJWGdzXs/qjhKPAZeNj7HembeVZN876PqlolCOJu02AfA
bNmfvbdEVi7QlnhJmrT7ZkvmgF78LIV7p6aBxQp1PKgh85fByc0mxVtl3sSRV8zjzAgx2BCS8XBa
3hMd4SFcS/oNwfTlOp8ELAyvkCvP62HXwI6ln+vPdRF+N6L2Ju/FXRlSEEEhp9aw02aB+cywGCO6
qM7L13E07ORo37Ywrd2y/ZlTnze5vprS/lUm0/Ooo1MPy0VWQoEtQdhGaW55ayp8ZmuEZzrtjxfg
BRMy3Yj2SIwXvJPH3AiPShrr2uzuRVDtE6EtdLKXLQc0SnkPzI1/JlVgzksZ/Gia4bYty5fUzB+Y
Xv1HUvAizmqfhRy5wFvxwk/SVVgkKy0avldOcedYxdmT9qkLYVqnbLV1MW2Col53dvjYDMFd4sRH
y+sLmFHM6FoHPvOU3dRZe5fTGKpCmZDT2Bra4Jip/mDZKG+HPHowldzADvSWXRYwavSGhDHYAB/J
HbulxHoKykws5tJlxyhSpqpQhj2MV51oXdiJZKCcet9t7VIURI1Jjx54WruspGXLA3RbKfaO1qth
FTVU8JAw9XnaB/EqbkEJEh8+baIF31k1ITcY7UcVW+3aokCaRx4oaMI5B2teJE8YnonDVJrxUsX4
mPaGDimjLqr2uz/q3S6LPHduppLxK+6nM47Gga8Sp9HS1KdpbU1DcMK2RbRrJXWXYjXJoci6VoVK
3g6b/plivJmF45TGC6OFfXKexqz8ULpieMxM55vBseOgWKE8+KmrWi7YIj1/5SBXQARXDN+d9Fse
q281rLBa7+cOQxcO9z0BWLMMG880mu5F1C+sxl1FQm76KTwG1lPHvpl7aqGak/R6bj3HCAqSFGtW
U/MAd5KFVYcPbRFv0yJcpKDeQUEnKOBiy/zeFvkKC8O51IhTcXr0NHDOi3Du9WITuN2sBNKi/ro3
uLVD4q2KFjwdhl98wV6Fsba7fgMl6tmVIfEYaXZnaOeq+EhL78bPFIMz+DO5DO6iSgs2mRVtdYNK
WlAjatGZJQhNFJ9P+qxm7taMNLMYytnImDCImU+OqbgwAIcdHM4VX+85SgsaBo9jkywGzvx6CYkU
WvxjwbthnmJm5RSZ/mDNpDpkTK1loTFOUHN8ZWeaLBipjrz1Yl14HKbVy0Sog6bd2sIA9Qnnqsm2
qTUuWkcUc9xjgrsyrd2brqjE2jd6GBZjsJ3C6jGCiVKz77lmtwhS1L3wPavc57jKEJxEB6PHUDFp
INNj6k4Lld8ZIHr7sK6r86heLI0kZw2u6sj8+m1yCnD4l9GKoCR3FJtyWXhQg0R2C/8UBve3BJal
An4Kh2CmDGOh2tOQ3Rcj0+AyPUkzWQ8B+qZOxnM9zd8rTDtnrbIAC8oqmpmx811ZdsRMyC3hRntY
W+v8IlXYB4xe7l0sRKEtMcJPqD2jrOVx/MCaeZV2YqmHyIDKXYJSoTP3afk4yGIuSN8bFXM+7VKh
BrPMSBbS3bdDNq99yiajXludeMia+AjfZTcmNPcppPesq9YW84dGY3pZIDjLut3Izj+qhxasfkDr
ZLH4jPTcTFum3Usf3nxd7agtGdZADRcu09ke3jcYBaVaTXMI8EDhW91ZEIKCXFv3ZEQ4yMyYTKKt
wE480Ckcs2qbqPaFvGIi0uwjguejyXq1ZbkJDNZtEj4NdcP4Q66LqLfn1vgzN+XKLf1nILPzoKpx
JquwhtLZ7GK/WsWebS2mvIELFGeHgIBpaqightftw3ZV2VHq4WNROOmuo82blWYxwsZsOXjhrHne
Oi5N5jXBIYhDRiPGPOzYg5r6wcmkO1MTwgUvDOJ5EcPwwHCFGr/SKihN8KYdDVkTpgLx3HTr4d4m
zNiL9JluT3vSwvd+6m0ju6jZBzS5U2AIs1DvmpUm4CtdYAWvsztaBW1mwTKZbGrzwNgbUGHaUJ6k
juVkgc3lnHedvSDIl/VFfaMZ8E7VsRzHrT3AIEwCRHgGkLEoCl4ALUcoEa4Zds5HgwlKjKYQ2rtR
zSz0neQRvKbIooaEdWEhMrJm9AT9zFbiW9k26MSItEdUJ+gs8u6cyPgsosKhqQsRDOSntFIbozYg
zcR7raov9EfG8zTFkHDW2GDvem1cpkO4qK3uPnL1ZzdID4WOssCRMEhGXzTzOvJ3Kh6OkNRQlXQt
QiF8mPvABW3ieZIwkq8Ay/EN9fVNLRQVgHjMAelR/rA89A5os9NDTKmLcGuY6bhWgVEvU90DmDWS
JoLaFqLZoimjOKlsFSVIrIhKrO8D/fJVJmQXs+AiBbBzbW52YzmXAX0FzT1pE7pTPkxlZ76JkJq7
6RsAtID9kmcFidRroEBPbBHeqppqlDMY9C8K+o2FnrFzj1r02GX1t6E1vvcRZHCRskhSsos02xnm
cVvkwKpdvDQ0HhbM5I0t1Q1C9UMkgSvzDHnurHE5U7kh/gWv0zr5WMSDP5sqBzVNke1CAcOXHSYn
wdCJbmwTgkw/dcQB2tZdi0hV1GSPyvAOrwtShsvpib7jLYrTXZ6KudWjn+oM75THUzHLRPOBmIsE
sTF9uOBh80pW+1a0C20cf4ZAP4yO0GyFmtwAu+fzxuqdZamJ7hiGxkkfrIfANsSD43YfUKFvkroa
v3cwdp81ItYmJxx/0p25mxgaWDZvnCRZ+rG4uNbJepXi/XWwNacC6amq/qEQOc0Q5uch51UoFAQB
y28WTDqgisR282aiA2EbKouHyzRoKYf+3QnSrezznyYAQQvIW7fWioEQXL4GDNu8KDaf9TiEtPJe
eYgLGwAK+MqMANx5X722zl43V765MvNjhrqFPRlSDoWTuC2mmx7XG/4xEy1Gos62bw6+0S49QFCo
CvPWZODoZq+jN516KXfoLG9HiFiUWXV0bDSToSv1NbeUiukYcSts5cwcHWp7HcJ9r1OENWZvLRrm
mKn/PTR/1km0jEN7biMnzX84TAfK7NFLeRnM19L/lpBrUDOkX0XspGmdH5p4eLWjexnHqxrya21m
/m3hucGyrbU9VRhkNjv/UUyFNY85aGpGLNW0tr1k2IZkncwC29lqlr5g6ayUMhcxOAY+rjGuodwz
KaPXGNkDo5uVl3BDG3ewD4zpoKZahp+8tF7Y3kzFZG79tvBum8posXDDZKvQGcA7b7Zj7Q2tPdDz
HYbMvWlLY6mQpwVjPrd7d+Vk+tskIFE3kfXmp+MK2HUdmAA6BkdML1DwkjfXOewzU6UXu1Smzf1Y
mmI9SpfX0FMP9lTv+8bm7K8XnqstCVdfl34Kb0GbDXUHy6GDvILaI+q8c1tq25HtXebtM8zybBtG
FaMWBjitw4TMGMO73ClvRkbg6SxXo7Y12GeaVNuk0iNCSzc3eTa0wHVDdnBFu3Hgn/VK3xid3EpW
R5ACF/bdwWpp0wWkIjZU7hbATqq0tRD5WTSWgt+iTWvULZc6tP4+ddlCUXzaVbiNaHMGO9mF7Apm
S8FZ0qvBwGoYDXIIqJRoJ5NCOqzy99jTiHiu7acwVMaMUmtTBtbSHf2zE3c7cyhWnU61biIfDeMb
0/aQRtcojBhhEQ9vI8dl9roitXYtq2pNEOfWom3SRL7I5Eq7jGVTCjuFsMLY9NnWTX6kIjzXmXjQ
0+DeVOxpxrsBk7hGk90XtKe9Yd778Xgusmg7AuSoykR6f684OUH0Vu40Lckku/ON5saN4Z5eZJEF
s4jTlFUHN7yPh/ccNdCwB7CR6UJvf9bBIXcg1smclpdTxTMfSrp1Diluaf7NVoswOHIQQUU41bQW
QMP8taRpz/pvbv80AZbUzjpM1n7zJvXnOkt3HKCx8aRV6TExKPvycltk/ndFgtk4xGd4U7tOS7gX
/ok457XQ3srGnRXoFyqkupxzM405f8d+O/qHCCJqjEzcFU9NUm6E/qO/0E67zp1DDHWo/aZZ4VTk
viMcHE3OfjUtRQyWn3Rnber3eYFvNchLrMm7MWGPgdPn+mrmu9p9XiQMh52j0Q/rptf3XcosoJT+
So8ggUFB1Cpkh2AYj6C8EN388Cy9c1miY3s0MJ4j9kJNyPfeIw/fNB/t3MHUViJ5NxHeFM9tBoVw
Llk4JoSLoHGXfl/O8JBdKQyEbZ3DVGNRDRV2Giaa2h7tU78LwfA6OJ+J4E1EopbaWYDUpVEzM3Me
YBLwEcC6mt6+qxZ8wJnuuqm6K5Pyw+d2+/Bjyvxo8dOsZm26h5wVLgXH35qcZBm8ek4Aj8TYjsap
yPt5HxNqSgsFYysW3hxG3KCeg9qaY4sIDQSinB6tZMz3h04JH2Km7D0N7txIjWXt3YXlD8M0lh6E
ajk9Mn9eCbwTNCh8UXYYB3Mt8OUbHW3lwcEyNHvvYJgWOsUNqhvXRSsZ6afCwh1tDJC3xIys+u5n
be2GSq0679Ho9pOgUgNPtvQtoZGZ+4EaYM+JxDbUfFTljT3IGS41pwmVZOD+dASiLNuZ9f6zxZCL
mWgNP2qKfkYwXPwwWORwyPzJXpRpNcvRkWvQcVJmFA6cPBNiVOma80FKuP4ffdzOCh53rILXsIW/
IqpdoNcMrXqUpNqWaO5N4r2Z+UHZ5a5Em1+07Zze8DmKmZ6FzHgReW2UNy5SGHc+XxlSb8EsX62H
FMUxKhaVvZj6o5XQBcffYFo1iQYLwZ135iMuZmtKFTrVXYyELd6O7rRM+mrh5tqTkciZZb2YLv15
DF/KQ/aIXNCBVkMUy8V5orMehOxO2JhuHNJrXaZx1fCulIDuqi26cYD5FaPE4HRIb3sE8Bpyu258
0o0HZTxiO5Ak3KGEDjlMZs4lK0QDCwPlhS/X9ACqL42tlnbav3t1u2kHmOq1DybOOE3b5PLZR1dP
xTEz9SeZxCvowHeBacMpcyW0i6Ra152xTz2qJXrihUyqleE/ORIirgSpHb/50QU22DUWSq9qMzb5
MaEf5jDZeTWkO2+S95PRvOuaP9f4dpi2QZZ771wLls7TJXi4sB/K+mfuO6vG8F+aXBOLYWqYfdDP
MSVceD7kUadYF2m/HSPA0ss3ueiq1g4C3wgBIi5occDc/Ql7EuEcSxNqE/ry/JYUmo2iBfPhzBF2
PEu8cJ35xansrTeVGM/JyHI1WUvxdyu311pgWkvT7qhJRmsbq5fAj5+r2Hwfphy3BN+7Nap4S0Tq
nHRYzt5xHlscv719ZxX+2mH+5KJaNzQ5T/NohaPJrBLhoe/NuZd2W5Dfuzzo4aY/9c1bC7eI7v1Y
heGrVsMDbbL3cUzenak+hmPxWiiFGIOeXHMv8ogeAgEwmwkMV1k8uWh9QUDTaXw1fCpoVE33qQh2
Un9IwKQ+TK+pEFu5Z9hPEaYhZ8EgcvAePZcsBZRRMRHGF6N9WcbzckgXRjatlQs8WOc3ZLXfDZWz
TStnqTH/UROAHnoBVNXha9VBHorMfBkyUbucC+XlbPCrmYbCz+QNH2CdRXjBUHiz9/fqDvZcuNBy
dFoxFGyHcOO5K+TLKBQD1jjYtFPyqmkTXDDDM49AvA4mFphuWNBPVWKBAKIoENahFcEhjGycXVXs
XfhaA2ouadcvvTK2UQGPKVQgBsCqgfmYFnUFzNVx2MAwKJz+1KTuD8dndpk4M6viNtMScO64SbAH
dV0a7NNp5i4pOl4dFymxBMUwMwTRZqn2tYB9XgZEy2svapjo2GmJxkk/9x4MdneoD3DJbz0z3iSR
uvW9fhPi4IAp6Wrq/HGXV9NGrz2oCEMLYTl2RbWvjSLuZjEWLn1soX1h0MOk1Fj0vpVBF84cLGQc
qnSffLRcPDAaysVzhw7aTWS7TMkrW3SpBjXCuEtiNcILn7SL5OfOzAzES0Nz8pXCyD2HNliKkrOp
gRsKKLkqkWPlRrXJY0ZusEZQ1zeLzmaunMKmDTAFAJx7CbHUtCAh9eMPVzNfBO1l5oWPfuEuAQYf
PE8evMn5KBBT57pxsLit4B8HuAaz2o7unB52ou9QIrrpPC7wA5PuIh0fS/6fSAGH7Tus+vb50Nym
oYenBmtl0p+5sUirp53haGijzFmK0JHBwgJAeN7U01xrzXXmdKvelBtpOLepV8NLFuQUQ+zQS466
aNmM8jyGPZUfRDWRHizNPhKsg1pTbNTQb4HIV64I95Orf3Pr8bVKuwakq/0IC0R4DYGOY+8HPF4Y
9QwNHpOogL5q1HDM2uChd0Okb1U7482BrmrfJ3ZyGJAxpmawStBcT/blVPA+mgSVcdFSIwUERGJa
901QnkS2tjEsXa70Kb8BTX5D/ZQvIIRgWRutIrf4iUx/2eZiriG7aOxuycAdaXG6jCybEHpoGhpE
CwdWLCAX0xmMXeaWnW4atBJe4uyKphzPeQmtc7SgznOKem1zo0ugIt+pIElMy6pRG9+l6KyfhbVp
mTcYo/PB2LzmddXPnRBrgmG5n9YeGtJLJMobv2lvUtkfBmvIl6By6yJItqlsMU1w1K1+UbQqQ27h
9d5WdvEKJkkeppeENGw2PCWcLMb2phMpeN3InFbeuHADIid35wOi4EKzD0akHXWU6KV+1JKTYX2k
6qeY4JVjcmBXO3+KwAuhk9iKftrX5xfKqzfRl+uNhSA3WFnhtEr9g9+mj26Agg4fmqZ0IUFirOf0
8jWS+9x8b/t8M0hqCOVQWMK5CSZrW6rvML5mARDlFDzU9WNkmJsOwBNaOB3UbYcEcqzs5YTeZYTi
Ww2vAQN3M1APkmNW76d17odLoaXM5iU1A/sJ7lVx1DxlTbkfhu/Kk4/JACUvRvnDgKCYuaO8v+Cf
Ms+Wg9JupdQ2bPXhxklLk/nKZD8EY41sd5IeZ6RVDBvbrCWUDunfl7YMH4KsmYBQEQyYOlyLWRfi
PRJdkGxGp95J642TO4XNo584gocaMrKF9J8vq5Sh/ZSN4K1tPfAUkZaaFrkMUGULhguh6wP8mbAT
E3PAg0FY3h7GhnHsCubg1Lz2oQu9/D7V0noXWIn9XErez94OdKilzOniutfXuavc42DizhIQczeL
uvynCLWP2mHnjEvjQ/VMdcoQFrSI9DdUfhiKBPieB1OE6Zc+VBUs/N59QBsOLaLBQmU+1Dq0TxDg
c9ZOhTt3A2O4TTUjP+a2r2G9EhCaNeqlcdeCS5z90Hvqfej4lh2Hj3YQFa8cTKCpnZiqZ0DK7EWP
jQAdVyITSu4q3BhJL1501I7OMoJWBl858Dlyc6zZR9xZ2qFYYxo1PGEzxt30oAhuJ6t5YpIH819I
jNBUqNETIGqbW4YZM5xt21tcVst7vUP9OdN7x/VmsnPEkVj3Fu13HngrMHzopOxT/4Hd3VNHV78Z
KwvKX9NiZcoaZ6UUCIgxcAoF6dXKxl0XXh6tFTggzCnw2cc0b1g84Ik/xkgJaO5dTpwAJ6oHyaKc
lrFguUDk+NGPlFRZhfbfhO0FZS2xF54dVR8xPsP3mVe191YIK66Js8e6HiEmYufW2LvcjxAPT1FC
P153TE4jLy2jeZdj9pNggFz1Jc1WBkQ+V30aP4foiBZ1IRWIA6G/sjUaNJeGr4DaW24gZmDiPKIU
Z8KeQSH5uyHen1z3HJMcMsfU6cyMKw/gsrTBiIbROnn0v96ytzbF8O+WjkK4WPK6roENsH1lVJh4
AjVDllh4Ui4MzJm+8sH+gxEiYadEGdu6wZ9rQ3WnDhIrbHLrhKVQA+71lXf6Hz7fN0mGvOQieT7O
mp8NA7NED/yk8cWpdd4GzL/SL2wW//AIfv186+oRuJj0QO7n81P8/oIA6sJWgqL9/Tl/8SOsK9dD
o5ZQ33IuYkSHyt1oX/kqcg+uTBUvTsK+5WLOj1rycvlfbFrNuMG6xnK9k23sPqT4whry9y9PGLbh
XAyeiSF23as7JEbf0qyos04Xo4OtyP7ZA/bzx1/dG/Bs22xCPl4vD7637aftMK49uHT/+gg+X+Zq
HcCMH8qUDv2UT++TOkdv/38ff2Uva5ZNKbFLtfA62mQ3ufXFE/7dKJdvj0En0Y6YgRKe9/kJuz27
a1Q6fHudqRDd6cz+gPv277+BABnXxKDTINfnygOU/PMwKWPcX7HHnPm4fyEs+x+uQFi8bnvCMH4L
j4ziJs+i2HdONoINoMqs+CJq7k/vKqrX/3cB7+o+xcUUlw0X6NDUDwIcs/1n41fHIGnHIzqIlBWu
9fkKGjx/WIymfXrkIJm5wVfZR3/6BZ5nepaNFavvXtu+Dr5A7Vp27mko0nkNoQu06+8P4XIPPu8W
GOPiuUyKh4v3vHF1j7rExivPRpHfD8cJPm62Hdb1vZ//+4r4dJkrs3BYCYn0BZehCrYXUFz//it+
37cdkxAAOiFeJMu+zqBq8qFCN5p7Jz31bxLQ7GzN1/nidfrDssPYnt3/suzIU7l62K1rWH1W+vqp
EtWwKWwLWA/L7aWyQkRu8My++FF/vJ5rGq6FI7b9m3N4ZZdyAPnTT7X/qsxkPqiAMiVC394v/vn2
CZNrkLNiObiVX70EQyQUv9sdT2bvDhLn1346UIMGb/B0ivPfr/WHV1qQ32sS1sE7Z+tXd9Frk5IY
rhav5BFX0qXbf/FCm394o33mr/C+iES9+Ep/XpO15QWqKKhBRFNrK+X62gcMIraYcWgUMXF6gPOD
PdjerJ2QUKH+SbagfTSzqGY+CLXxjp2hd/uWsePaa60SMyqaveUIS/qWsUtytNT3sThEfetuEsNp
V0kCw9cqKvsH/S8Wu6hdjfs4dtX677fu6oUgPtHD8Fu3L/Exug6l5vMv8/UGiFoW8R2ICoYStXtn
IVyw/u2E/+0q5uerxLnd2XbPVYzi7DPLSrsv1tHVG/DbBa7egBrzAnyduUAdBLPIe2i609/v0x92
A1I/XRQqkG88/zrGy/fGUHenmjeAp+6n55FpvUD8+PerXD0N3PbJpOM6pm1TDbF+Pt8n/CMdE7cE
60TG0sJGzReGeAVhimaUyervl/qv9P+8SxN9d9kFiFnyL+msn69lXQD2XOjBybhtPGeGYA9DmffS
fvCjAutben54Zoe/X/TqMfH7WKX4clsmNYZtXufuBZ1bCHyGghOt2jrQtNXdP38+Sba8yg4Rui7Y
yeff5I36kLpBGcF2G2BvZjvL+Oc8BJqRX65weYK/VMJFhqrFdLhCNyLzQCT6z4EIfL7rUEtDy3Z/
C9vzu7LT0y7hqZgoTTly2v/lFv1ygauV0gTgP2PFBUp91ZzZWf71CdBI0cyTf0EkL/yMz/dH79vA
KkqpnQoMGcvvqvm3hc4bxOf7pNk44tLSmlf7VWJIDY5aoJ0yb58ba5Ccv3//39c5ANx/y4I+BDjw
alWYWgusYTjJWUzb3D/HLq5//1wFf77EVd2Sq8rRsahJzo7GzAnnyH9eZD7NFM73/qXW/m0RYPxW
JYzLk7Otb7NdIf/5DfWZfNpEC3l4R/12FqJOS4cMVvg5f0cfnH2V9PP7FnGJ3TUofwVXITrz8wuU
VJmZVaOfnIG4mKMXT39/vl99/FW3b/a128IxT85ZvhfdTe198f5f3o/Pu+qnry+u+ijbbAGibT7f
QGeLgAVrxotANkI0IdIvGts/vKtMdDyXFFNc2xznaq2p2HXD1M9yJJIPuIzMgGrhyvz9fv1+Ivmf
rnG5n7/sd1XWkGRfcg0N6h3co6VxmWYu/36RPzyUTxe52raFm5OFjHj7XFgVeNh+yr9YEn+8UyZH
j2eSyue5V/UHGrdANXGeny/kJhnk87qONkHarf+H3/HLZa4eyNAEbh4w5Ts/NqT/xP989Pg2D5si
FNT094o6SftayTz0Tlny1jJbNY///O0JvSM8xeeRM/q9etRpwbhSFYELkrDApfKfQ8HJVPv1468e
coIW3gklH99HaoWmsED2+T/8AMvhcBDUFnQen9/V1IzcqZ8GbhDMvQh5OSzLv1/hD+8R0Zecbbaw
GXVe985Qfg2mw8I7DTVmPEs3WeEJ/fdL/GHBOTqtINFg/n8r+/OPKNDQmkXTi5PjYweIbEXbl3jV
pcMXB90f1hyNLTmepqOLS47j5+uUWZRGlsAcXcblHi/SLyuZP+yEny5wtZGHcLTqsVfilPxEBIkW
Dl2jh1HzVx3MZcf+ZcclD0lYAitRRleX1uw606s3bFRyytPOxWgtM4QuWkeuBqkW3XbyRyjVEADN
8Iut97oj5FKcUcQLeZTs9NLXU+m8jSxDBspCODAWCjQvJbqA/nQTphPJT11VIj2LpF/cJm1n3eWe
VDhexjiDmwEM26yFE4NthbPoOx6tF6r+ZxiPfbE2kaIBxj3AvcMbomyWPtq1i059nJW2KBGzVgH+
f06/hWwJYw4/hUT74h00LlXUr/f00hWyA1BrXYJYmRR9fjmKBo9SP1fyzvK7b2kbwKga8FrHiHcQ
9QGTKOgUIbKW4NtFltOAzf99EVyts//aOSaRnkkRw39cV5Et2NXgg+zcpWG3kECtjYe54vPfL3K1
0v7vI7SYOXsYOfMgr3ZraWL2HXq9dSZ14Xld5IfkiwtcLbH/ewHbgo6B1e3vlRL0xtbX9c466/+H
s/PYcR3JEugPDQEyaILcytuUSaXSbIh0j957fv0cVi+mK7vwHnoWDRQaVSmJJuLGNefAZJcgElux
+P1P+NMn/NjXqqTWhOHzE4zmVVm7/48fIHROoZpBqE28/SNY8lMykTwL/HlDWQehv/lDKPlX7ePf
nzPeIsEdsBwDzaKqyx/Rkt4FpCLtQr+BX3F21FbDbZW23R0p3HCOtVphbqenS9AfmAs3o9w8BrVD
va/tZLWSemPuZJjHb43gDZ0bZm3NU2bMl56JrcgZKw0hamPvDMuOt0mlMEpQBXLe2o1GL7XrLBA1
U9fzOy2EddyoX8A/xpVvuCksV7f/Qwzy83H71zv1f8/0dC//LZKSoRJRbtW8yzR9XjER5tP8HSgX
pb39/qH4x5eHSpbDLdMRlfxY2Ruzc+KRWvxFWv13YhYPkF125MM/f/8x//DssfZy5zTSyDzfP9aI
KESd6Vu9cdPFL+fd0++///M/fwWPBk+dqhno4gDb/Nxq89q1ncR2eTQYm7Lro51kZNv+8Bv+Cgl+
PICTjgy3mbBNKqQ/fkQyyrqPHM+4yUECasew8UJrWW28CTSj5jz6BgEvgex1q8zalUwty7eW8ojS
/uHh+LFZTkuFwXtmoQuXhPQ/j7W0oFW21udczDqm/8o/wx87FJI+akeDR9hV199f3Z8P48/P+7Fw
OAnsHpd2v5th0gNWQXKgoRz0ZfGHz/mZZUIWqnL7dAHwUeqaZfxYQsaqcUxg4AbkY3MB6G9fDu4v
aTEAVhi7NgK+Y3v0UJrktzq/+cNVFdP68e+317EoHE8CdhLDZDh/LmBRp5PuiFXvJJqxBm6QKVsn
ZfQzKdT4yNwamoOQur/Sa2KbM9o1q1MI0LTPahBiO1NFHhN70HLIKCtd7yzZSfqlLJiwt8q224gY
yuXvb8x/br18ZYOC+vQs8Pb+rAgw6h7BDNT9U0oBbWYG+ktfSht/QcbKFTrEneSMH6jhMXynOPUK
lom9DdImWvz+i/x8Iv9KDE/5e8HxUnN+vhl6qMYl/ujg0nkiBfoD+BITkrprjDBeWHrMYKk2FOvf
f+jPx/KvNRJHu0X+jiLYzx8Pvdg2e1f4l9Yx5pqevqd2/pHr42cpyj+cdqbw82+PBiGOYZJkNQUM
cdKuf1+OCSwYjnFCJqOsD8K2MLi1NLHw8hcO00JgJ37/y34uZ9MvY5+RUy+GzjvxY6GpaBy3va7w
Lx1zauUtLO+9/ofd9OeC/NdHTGdcVhPaCvUf636kdQW5Jdu7uOXK1pjpOv/+J/zD35ecrbhcDr3F
HB3+fsUYhh8HZ/TccxEiEjdumOD++w8gcSgsNhSTi//jB8RMEylAU5xz0i1V+j//cAv+6fuTebPZ
GjUOiOb0RPzbBqzZuRw0z3TOcftwaM3/x5fn8aSPQThUin5uh72qp5qaSeeMvCszn7vkD3nbf3g1
bJWCpD4VaQjHfjyvIeRHfaDh+FKZNOl9wtwTyJK8P+Qm/+Ex/dunTNfw365RVksXDHHrXZwKEGZp
3XL8NhKc2399p/kY5nnJ8FGFVn9sP63qEnqjFLtYw7C2dXfPqODi9x/xz9fr/z7ix/VKvAppAwqW
iyd2OlPd5txP1/WfChr/dL3ImNAQIEkL8HL//Xo5TFAWLSbxc4zGZ9CvbrEtHn//Q/7hsSWhTjA3
RQh8yo/XTgOiNpb0/56Z1zDKDa1yv//7/3ChnKkAyN5M+9Z/dN8kamBHQ63y1mXfKjhe1dnldOt3
6uz3n/Ofl4pbLlTSMuTfeFN+vH59bJsezZvOefyso1N8b9r/+g3kA0yb3JVBOpSQ/+/3wjPttDQ9
2z6n3iHYFtZ/l34jMJtSDFPnhz3ZnX++gJpSUfaJhX2Wymo4muH295dHIofkC/59S2IJJxejUXng
dvy9jC3+x2pdmFKlMpwTbQW5bvU/bS4G3YzAI9nuOWG0JdJ2RYgG6aZVz8H0ZmbPvvdONVp6HeQS
B3ZsPgcztKG6t9Z9sY1hNfn+91i+RDU4RoIby4b0yDxfh/GIXujOJYdVikWfMpvaa1ffC6Dhr4HY
JwPDLJQCmUnaMl6zbH1Y9U7xXDDaXFb50o1r+HhQESw8tEOBoy64ZBKZDF3VffA8oc4d7cLI8SLN
T+F4dVpvPgbaQc3OZXgZjFfJmG45ZBbsEWMdFvGuSGv6652VkuiLnJArGk4FxjQV9k7GFEGyG5Wt
cONZoe8G49lMX41oDwt3UU6NPgWoIWRA9rHKzRXx8oQdgSh0dJiR0pML09w2AgJMo6qAQVCDkOyr
I6TxpejrWVk8u2X54EkmZmKoOgwawYRalVg5mvhDans3e9Vbpnq3OdRhlYEdPULWqn+1TCoJkKqY
5ZcjCAOsaIK5DDM9B/GjjoBQNg8ieas8WkIjd5V1H0kzLDrnQQWUEWrBjCZrH+Ib06n6ZEmxvgo8
CmrdNXOtZSaspstIBu6u1d+KHIKYs49bOGtfvmwgl99c/zHCxwkwU6+2MM4LNKzGm8s9LmrcTjBc
nX5YBYzryrKceXG9qPSVIiFLltU8ggZZTWPlLTCD/J7Zhzw69PZrAQrXD3NAMLRt0LLqyHpmOsOM
qvVcBlyZ9oiOibqVMW8BPZj6ocfIGNXQ6tiSVCiahFwMedIOOkYMbhFOmfmByIhj3N5Lyjl0uYWM
aG+opzZo/li9CytmwSBtgD4c6o8cOY3h1Bsr7bc6HcM9egJV+QC1M3PaVyhZ25LCnxVcrdgECK+D
t6RYNN2Z8dLJraFny6RxPn2z+hVk4i22kk3vD8tJThiYH3Trz7RyI4NvZmC5ig0yuuoNc8qmqr/B
bV5tct9RFK2s7INmqbWooN4nM5sIuNcBI9cG4hKNrn76h6O7Eoxni9uqqgsD2Rc6lJ3eYb5FtdL7
74MBpLqslvRmr5E+LMri5HDu0cf5aE6gCw+U51HznyUCESUHrUcnckGfDOf1YVHWF6u1Z1V+HrJj
1R8b5hKTHqTIuAEJvVbsbq4lh5xXRPKPIyNwXcJYnFtu83IvgCaU7b2FowJ1r/OfzdCH4HXL8Dp1
H1HGdN3Vr15zhnrEhMO41UD5/PZBVQ6uUJe0+DND9KUaF9lMvMAXrI8l5DmvZCrfAu8Z2LOML1cM
ZxVVro5RSjIHaeRPTvpaMueY0x8DzAYwhuGtep+Bg2sy8GrxlMPheqoy9GmlLC8wBELGukna9Jx8
EeUliftJSoaucOjAYT7X4Ss5+i9TrsA5wO/KZxLQMEd6mLevhbxquG7NzWjh9AVrfDEYQhjiYFUZ
Ls8lT293ZqI5b/pZbIfHDnrHaH/7MPm7MlgVibMxqxafV3upG3WjAAjWwoM2fvTOtqqTlR2fFRvS
yy1T32hb6O0GowBTiYCxVSgoumB+n6kroPB1+Zwx0egB2Cs63B00wWGxipBovxSMGbjy4MuSUfkQ
dBvrT6nNowwG6fjC6IuW7AdwFrH52AmUiO1FRJcxgrTlv4rgUYcSXPg3iQcV8Yg4N/mr4fxSaRAz
KpA62c5AA+lYhxw6AWPquVNxG45piC6ylcx4bCxsPyXTjFX47HefcPnV+hBPw0I6A4WYaJA2zgTD
m1bxpqnPUnkM2xG8+iNDqQ74xK5fRsyQZNnI080QKtwE3f+u9YvC1B6UWocxp9JAWWPnK3OEa8LY
GZSBa1EV6qJUunZJc7yxLIOnZPgUMcjgbBZn5jx0D1281Mr8XzOswNlURcP36y2ZmEuVoz+6dNsn
RwZRFnoY4jANWI8cwGc16GKmQAaCFfDdEJ5pxfmV+yctOCsgSAFwRUxJGCrJdWeWNL/i8dFX/CXa
45WTOKtBee9hlpf01UzGt0Gttk6eLdt6ixl6sDD/fFe8nTr/9l9DuO8axkijHje0rC5QXx2NytqH
UD8qiBF1uA9Bpcf4A7rguVCb10LsINRNtuvG2sm22AcJLyqGQU2qO+jUZe3tPecpEfiooPjV7KsB
jgzPOsRcfXHpzEc1vMTWDiL4kmWrzl4CB28OoKjEFcdBvLDBayDyrA+aIeaCPto+ahb5xHFjLM5Q
hxWZxl2ewOltXoGgbMKRSebeEtvetXABRhuwFUsrcVcU+GEyYeDUCn71wOUs942azxM1eqonJSY7
iAGDohYM5UpzziBc55XgLlHltDGkneio+8ph9DJmxKs3Rf/UNOT0VcEMkb8JY33XVh0M6uwAxxnP
bnQ3gGsXf0lpA5gnsWTYvV8Uqga6PtibsFMrxV5X7WtYKBu16gE3NmuGGFZuMVzNWF40LXkmIikX
eajuhtQ8M7q18pwvDdzSmJYPpYDWaYlUMhLnlsiyyaepgjHjrIqWoDb2TS0gNg0Hk7l/K8pflYxD
Duq6honQ3Iq2TEOf3XBcOhEzkyr8b1GBc8FQFgwAqzL9O5TlOS2CX02m/Qq9ZBUW+O1DZuuRWpmm
nBWin+fVFDthxijk1o+CS2xC3ouKbWOqD6MxYZftxQBkULVYZVEkNb3NgGS3ZfgVAggWy7p+iJmQ
99KRMRFQ7QC6sOT8ZdtQvPDB1ppjOvBqWB0AHLU7eGn4YWj5tu39JUZCNvSoUBmwH86B6Z/4U2Rw
Jgo5KoJpEDHw9fbi5qU3i0om7JQAo6W2kXxLcqSbZBr79vRuZoQKZAGjWNZjsojo2+tSSQNAftJk
dBC6+xHa6h0aVMK4ky5gghU7IfqbIVlGmXG6xhGmYpdZyiR8iv2Bd9E090HaLRkJZuq0X4dZ/qwR
vZAQgFhTPFolqLA2fcVthzMmYyBnmCulCuTa025a5vGV/HLh9fXBL/v1kDJrW1fqc+qou6rRdLbZ
4dvUy3HRF+Vm5PHRS/cUuzV0CnsJlGMdgDJulHER9qdI0UAeRtvSYqGt9OVAXc4Kg4fS/QqCu8GY
LJCBmSmoywHDHTQg1MW6N2qKc9Gp9CY069zWspnh3CrnSTMe0SG0HtQBK+kZgtyNKiDPADACJt4x
DdadzLcBP6VUgQ6gFA50gEbANfQSREhIs1QMtBHgPYQlob/E/odWfdfd+FoC6+zMZwllt+R1RX2E
+IrXsUtmakZ0MVQHY+IBdv2GIVXQsCMpQo2tFL23ZBpUsZe1T1rLfLWyJ4+FIEDNXE0kFCNdIbhg
7PNXRfPfKG9N8dkLh4C2nWTH85EWgzLJ50P6gNV+bqYviK6OpR/vPA4TzS62znpeLQrBv0IklXqw
EJg/FUO1j8hHllV9Ekl/Sr1soYh3+D/LJj7SDrzATLQolKubfYNw9vOdr39nzDTgWwsV9ShGsVNY
NhVuTMSQKWb6Hlm9qYIHLhmc9liIe82euRm+NyadOfqoYt97WxVpsppP4rU3mijmDTfI1VEqmTYh
01ulwgQpxD73jfMIgzbuEMbIdtjnFvdXKoteLaKlpAdzXjXuI5N9K6st11kUnOjLfkZj+mKl6qYX
yRFLJ4patJKm6SKXdq95UcyGDIeWoa7hd2F86F75Chgl/YNZRWfdqE9NiXQ37JO5MuTvTQu1pBrq
/SDTUyemHUM900oPhQm68kwY8Vkm5blPGFNxhfNcDfxyk4xb4FYH6HcT7XLhF+qxEZk3N5LwE94f
s7El3Bzg7yqUArgzH2Z/JmicV5IoMjEOVY8PIWP6eeR9B3vPXK7HjYKquk06xNj1u+G/euorYtKl
QUV9zOEV4oVRCfh0ReFPDh+sjfQua4tQb55Sn7FdBjCVZlUFPWl0+6ob/soETDqCJBAaw3+VvDmO
v9KKh75456dztPBmHkKjMnxvqnNV3JtAmZfCmiX+6yQ0NxjzM5K3mCC0aV9sdS2VnrlOhUj50+0R
C4nsIliURz/mWMiJZoTagQBZAmj3IvcwQHVBGmC3LjRp/rI8DsWm1Yp5UjIFB/+AobuqvHaq3PR6
PW9GWmlyNEvuXvjDIkE9oa6JMIz4xcGPixSBAceUwn1OiKu4uIKY22UlC3umfe8ttmqm7RsubAq5
EtjE0uFV6IduIf1jEh0HDEJYFjmLnRK4FU5zMGMaxhUBo/dlcO+1X6yBowJhY1i4TeexPOuCgXvc
dkjZyP9HgPf20hdMmhAw52+t082TadqTef8I7vI1Ad9faMsG3GCHc8ZcAODWzH7RcIZkED/C6Dja
2yrrF4Cx58JrTxY7ukZvnRNdRbIphpdeL2e1dhAcR6bt2DdPqnKO5LP0r0V97uUxy36Jih/C7cnk
Q+2cRhRgmfXYhCNrJ2bufjOK1yxlWJQArVeelQz5LlgR/1D5Z6P+KMtPTd5cvI1h+VIylqwbzw7a
W8lTbNY7LJuBf1VN8TDgEsCUNo+1t6oQh6L6rhq+wSZqOfdokKTdkXMWZFlChUJ6OxYQExhSi9RD
9GvojHOUSJbY1do5ylrS1GvMOHNkGKFzyYtw0SB44dzIAtQV7oJmPfYX4HxUZL1Xx1yXJbjsdmvg
3+irs5o/UmOmk+Q8puIvMMvw6HBDhyjYgPhZuiljUnAfEjiMYfetK780EBTYc+t4348bsqnrokiW
gcpOb5415WjqG7/ZlZxV+kuisMNUdJM3cqwQqPj44nq2u7q7Bfg0krp+SoeQeU367UKoz4ZFGKkD
vInlQyKesXKuB7EqsochPaWwGVkGU/PRoWUYZkAUPzBHD0Q325W4KELtME5moc7k5Bg4D6IvV+Hw
4gqsoU9+XDmPvNLMlRVPivvEfMg2GkzCNZYcs7jX6LN9r35Nm0Ms+lPgyJU2rCOj3ZnYpHVQhMLC
VfogsXOX3H41ZYol7sOr290Tz1/XRvoBx3bTphkBdYXWiVRAJ54znTD4UXhXpXruqivlx8F8HJg/
r+rHUbt46TlRHhjqxfZ10bvOzh50NRtvsgJk1DQtUUOrVCQT+ggwb4cnyWgNixwRkRpn5pg8eQ+K
ZJxnqgekG/PSe53KABojo9+dodfPmQapROlKZIIu/+mt5bhJE7xRCKwkEeElo9uQqTLRn+si1m9p
1XfuhmBV3UAwxL1mh2y0VEraAnSp6OZ97ANsbSIH6wUJp6AwEbCnFuQiM8JKGOv2Wu1TdamHjR5D
cg6bu4uE6q2PwxIxRg+7HMnBeO99iZjNQzxJkiNhJp4RkKUtkTflgDI4+FDYWjSeIu5ZkU0iPKPh
OJQrIMHptZgVMIJJAJX9Qisktsu6RlYOO6I7weZBdQLj/JeayKWpUQmNJJ/EBl4zjcf8Odp2RrMJ
F9IXrtMsAi43qZY056J0a53YXnlKzD0K5JnuPBvGuhsea+3eAYhS+0cxKLOsCM5QLLYp5XO7ehrS
Q9HRIuRnjO5jT1PTZeN3mJz0jQWu2jculj3OkJopzrPQYRbn2Gi/0wa4s14trA6XFy9ZzhtUyl8x
6Tqr3jjO1ux2kR3M1PDu2IvG3bjqe+QjJCfyhc1f2K8YBeZ9ny19Xk0bEwGSogf0XzeJH4Ue/k3V
x2vNCTcqUK46rtZq7D3ZRIQxGy5amwGCcEWQnhKgQ9id981L4q/85kHT7053c817MrxPmb5s3I2J
PtfR4+VQGCdFk9e8uP1HVr6P9avff7td96tHZMqg9zzyKw4VxjmmSOSrNyVWZj2JuqABmxohXc+i
81BHW625OQWnAF4a5tk5+zCv7wT7sOQEetXtXdsA2wbZwEnBjziGoakRwPZ1BXxS4+jPHv6uwBXA
O8NxXeY2EkL1S/PKDKhf1F15lT7ilGcEFZcDY9EB01BpFVdZDkC6401phacqTZ/NAj2hG9pkDsOH
UMS3jsTS2EMIt7wP7k28NIhi9YTFxsAOOwB4lUm68yplr/jBc41bg1ZvVv5sF0XtttJ5zoD362H6
MAA78WP7gtllKzFmm2O9VGtYXnUQnau22PRYsmzgj3O7VkHOuV+tUcG2hdfeu8EBP/gyA3mUl+4C
ctSSmY1dJMU6CAAiyuDC4WQhaP8si+aLzXs1kvsBjr2gekrSMxev9UBZSPXI2YjVQHMidWcgiTUy
mcIDgeAjTjWWskLOEVcrzGGzwQYZD77dfgjHY4JJKK7VpyYtTgoKmbpxwP+Sgo8438QBNEn7GJPq
6ZV32/5VsFFC3wwMgHQ19mkOdm7/okWvBbIFfyQ6xk3X8cs0NuiSLYwTxLrsCJHMvYg5CcX0puQ5
rPSe5aqZDwOthVBZIbQcZK6eutzcaaE6K1VO8Hm5dmPSsflKjgp9D1Mt2Fk6YutBr6q6T10Q1ywG
VO5J0JwSDMzOSU8+ZFDNC59zYPjk5reI91tCXCMLOos9zNuflna2jJUefKnRWyFeW+NRYn9U+/YW
DR4yjL3VZsvAA7yMZjq3roFaPWgStB9LN3q2MjoDiSTD48CXda4cNEoZbrpg1eKSzCN13lSPOGzZ
MnWexS+hWjjFCbJB1uQALnL/q6y+aIWF5UHcsVQTuP5oIuonkbXfKUtgg1G1SXa1/4mjyUt2HCa2
EcekhhRXc2udDXAMcDVrpOotirnmqyYUldAYCX5ppd407SEI0ZCvqhZFHmeAOEhJbQ/YLJJ1DALE
CJ5QI1BXJkuAX9K/5AOgIjVcNS2+SoaNbtJ5LXxj2zSsVabxBHFjQyjmjO0SnCbk6a6GMZksh/7q
9NdJRpsH/h6dLNG6NoeaHCfH3j6U6S+PWJ+/sPJhT4cWmuJErFr3ySxj0CnvplMuZeJ/u3QT0o4C
3LCfmyCU6slrDZoiUI3ZiG2C0UPOJPEm6YKNUTkXP4HvmYLLVJJlHJVLdsXvwLb3WUACgtpWDjrn
ZHCgimz1nSsDhx1slBNpXwVbmxEai5RzCCszWQgqUcNBQZDg1PY2roxPgY9SgUmSK7PIGNdtfLQI
b6KcmVbrKLSbMS6aHrLcSR8ejerbC161lt1q+h8i2cqGNBZvMMkvFd07qA30Y99elMOvZOpt0fZk
nh8C/t+oe3ZjXyHbqR9FPD1wbE1x+a7Vj4W4mO6HWXw32WsW7i0TcqE/1zQB6iSexe0vjAVzrOoz
W/Ae2MapF7+QKs2ScTfUVzV4aiIMNgkyzG7rsDGq2TbzkMxE9VqtDlNdN8ju4GrfnDHaad0aSk2b
7lUnPpUs7k17sa0PrHHbJH3O411eERkHXnAaSu9aJ/5zj4BRnH20Mk5MrWmA2rXB8bfu47snIMJ7
SJdZkR1nQIIroe52uKY/ZPjRCh8iccoG9l36W4+sclcdBPWH2itntl8DmSlg+J4hVC+GIl614aUC
jOmSVJLOoxldKXVhk11gAFUCCM8mKQOyeh1hrGGdk/C5y5+MfBlwKkkhfefhU5odwglp24tTiAJX
SZwvbBqzMqQwkGLXPebAcdvgKVUhXCVY7SkTyeGzyPqt17AltlZFdq5YqEGzILJZ+TnBeViSrO3v
tc4bVqxkGGySYRGKTW4tvPYZhd1cBRMnEA2PTnLSKyZ/RtBz0XyUFoEeGwTOpNLEjKEGa39q49r1
nAH1XWUGO4/KIyyikvKozG6lt5WEsG1R3r2SRoYWOp2+bMn/NVi4TAFvvF552gkYbcjhKM3n/DE8
wdtQJLeWPnjFHk6dlfLdUnae5NwMXK96RMJC0p4DGYVP7A943d/jNtoFk3vFeBA2Z/fmu/K+au9N
z98q5ctgX2TGq+zPRu9sjL5ZDrKe0HhrnmGitMmPdAija6DVs6aCXA1BCTUFVuMyTTeNIXc6G3Jt
3AvefL6jNlK6IUCtTrX1UjHwPkTxvIX8NQQ7g3W5Ct1ViGknnTy8rNzIo0CEDpzrf/FcEdqcLbB8
CeEz/TEgHjHJkHcWJPrlzUSCUBIa5k63oFOAAhnzS7YBraTaqapcdBFYpXTmG86mIXFtYzPxyuqg
98WhyZ49FlLVXnkBM6NxTvozBafF4fillNegyE+T2L4GvNP0+lZBEKJNRwUrXStmuKIUsIy9VRu9
MDy1SaJHomNsIGO5SS3nKc1vZnq3tOBpKJpNa9KumFbFzuzNO8xEFbijlqkPXpHuxuBY1cM15BSo
SvxwnJumAEkT1J2CbVRrl6I/DP3aJA8JjWmuAgaKlC+6dpY0Ts3or5mznC8aZzMOe2mQJ9/1A/n9
Mwzfojm48lZwHdL4CBz+SUICCEeHfdxZj4nyWHnF2UZwQWdhfpKEviIBX9iae6MN1mP8TZv15KWm
lx20aNfs9EjMQV3H0XCOacmYjgqcMYkbB/Th2bYrZDMP4/w1o/c/9XxK8+ECq8Obl4uF5xzpxJs5
FRddI+kfsiRHDTpND3GHgFRIe7Q5s1trWeikGaxx6/TyMRLTBIHj70WTA5fUUEbSDpBjnTZDioUk
i00xC4d1RziTSPI6DVmEYQVZkZguxtrszwGZP+pp+F66yrPeKC/Yky+5ItcIQkjfb7ViLRt/T/4l
YQGOycnRsfQSSPMlszj9BmIlJ7YsftmBx9fKFzopSWnvFSN5rVGRjjGhT1KmUwHHe1KL/BnE72tf
p2+O4j7i4VxbVUwalfY2kSZrTbHOJpRVAqTCR9SWWv4cGODIlmAC5qVPRjPKZe64r3m70cOTFeec
exMOgh8gNlOt2XTgkHjplHjTGZ8O1HsvgAEVP7fkwg1CsC5JqSCdePOKtADRHcMZ5kV0z15kHRgk
w5OO4q2wxSrl1FpXd6Xiu2RXHO07R032Qlla8Qrz4hYD5UyM0R3ZcJyKRdbKq53DvYbCrfTVfOo6
LdrJHb4KaAYII/zfBZavDv91N5yzwpnXprEt8uJaJuNb6RHwSIO9i07yMqPDw8IfRRoocqxZLl81
dAI+WWlY4bH9mlnk7z33Hunwq1NCRGGf0BxjxRg/mqhbg4xfKKqxGnIIs36goMcq2IcAXnRfcHNI
VvGwjcNtoCQ2pN9YZGayfqxqVmiBlCs9JOHK9tW5FfOky4tN5QhcWNx8+FW2GdphDk92nabgU7cq
24qw35F5d6N/lyHJMF6pEQt1Gvf7Fl9ZRbW/7u9hw5kP52jZdTPkt6W2S8W5B2CaTJl2hIDD1hu8
tQdhoXcE/+V4cO0UY9pGyYAiBsF7gYHHYi3PU/lQBd3JsL+AYW3i6CG1yX3kCRmxt8SGfYd/10VO
JFVr5TMI0I0PHW3XSvig6PfYPwJ+tdnU+uiaJ1efncwbwZriBscqMy/UE+EJ7S8k1uyQJa6ksvk5
mM2hNZwjRX1YbYm5S3WCYUaJa6t5HMqd0J688EzmHF+b0uxCBEZ5vScBYXR3c+xQkSWkXw9ZeJra
Lnp6D/xoXCq9OyMb6jr3VD9Y4XoAzT5Yv6D3T8zrwF6QUnN7RNrxTs1vIIPnCtpSwCYv5GAXYXLJ
OEiHmARnJUmztroJ1NgW+NOWlLRzKoaKFmjlwbDfQxWuJp46XyLOLp7UsFqEBl0Yxrs+XFKv3mTt
s1k/Ut/CTdrjmnKpfRZ3P/7mVTLaxwj7nJVylgk88+AmPJwis0ZaF9I5zWzUctVHLaW7Q3+03Hca
sevqEGXmAew6/F6cGuU+QNirToUjk8agFqqmrI++FmBC9rZj4nyYQf0KmvVzdFnVOxzqMblXY5eA
Y7WIikKJm1qepHwpWA0aqLuZgXbIolxCtTDGVK5ueyTO6JTobNCrDRWRXLyX+SulB5eXUld2PS07
U/3P1y95ZpJW5NhhDscIUQIZdaSBfnsV6SOxOuzvbKfgpkFfyvnriJ1p6YOS9qtPhyGurrnSORCN
pAqtF5l9STpxqIVrxrYv7l1CDfesjucsoV3KP1BdngcGYSVrzHeL5QXpGIlxa9ayyaro7jTyvUTg
0AQdvNm59UlP66EuqrlPdw6MFKKN76QjhsOEABIZrq/XG6vUj7Yq7phOp3kUV7pav5Skwiv3we4f
++7LZBtBLAEA/FiHJw77RXz3TbLB9Sk1j8LZV/IZK4NGrxDHlUS5B222DQpA0bUPXbNVk+VU02mD
xwGAfVzsm+Lic8XhNvJkbkYKd3pzE8nKCrfW+O0DUW/0dV9+i+bba3dq6u5d+d6M17RF8KxGu7p4
NUjeOxH6OdbB+tFJlR2XWZT3TFljobA4dPLYqW4x54HYgdZc9Oa2z+7IaOjbV0WysI2DGu8bjoNQ
JtWSUh56s6mbfy0l62a/QNdpVDujdA56mLMxhWtj+AqqLcGjnmLMs2ZWQesMM8lmvemUl9g4uJ04
UGSfW8HW9k5dhBYsWmQjlpF1zvs5svOP6Hok9CAWimaDba+gyw5R1a4M03g6MK8NQb8JDeevoloG
yHkC8cqKv6XAMgszsLbtO100KQ0itrbJ1DVp0rykfSwfD5b7FUpv1agUS8xsRfQ9y0L/KNnuAFiu
+uCUyLfSJ72p1Auz2tPcYLLZjwEOeWpjgJzhWc/r1kXIRZo+3qT50k7wTPlw3Eu4t6QWJzUcJEbL
0eaJllGP5I/U6bfuBItAY1lgGEvbZyqda4FY0MO9cHKIqsZXZHU0wLIHEa45ETpGY+e6b677ZGUb
t/wy/FsQ35ySGjqtInI8Ro5J0emOdU1wEreba9lpG2vEExqRKnRLOOI7n+Tz8NhR4Ok89RykO7tz
UcZc0eAymMiSbfwvR+ex3DiSRdEvQgSQ8FsS9EYkJcptEHIFbzLh8fV92IuOiZ6pqimRQOZ717L5
ckgeYkrxco0I7YMSGYsHmNRXxVDnteyjLpsBdeWD+swfFPrIyPCdAzngAFi0jjhz3J0tNCTAH4fJ
8K4dG4K+Dnl78w/LJfk3PsnuUQvO5/msoi3vZ9u9TPDm/JhVTknfo1HcP0VFchpdFtLyZjTX2QoX
rvzue0YC/hGdw1r5k1BCN3ak60MMj3zyBZRJ6vyED91bym/tf2cydpVMl4+GGXuQoPAtkgLyvRnV
dcRXXcXixiRBDRhhREfsplvbHU4zF2mXPfqwn7OSB5f2xLk2lokB6k8CsU+QtGac0wZ2Jz5k6tN5
1A8PNmz39CKdeR1RR9LT92nK3z78kiTb6FaDgOBIuRdl7E+Wla/D4WKCkHldsXH5nU0Hh8Xo01Ap
9JGwgvSbxHh4WdGCusVOq94FekKuR4pPDnpx7sr9QK+N5YOpR86e/2ZEbuxYJ+JHtX5e1WZxm8sO
lpEv01dBjEZR6eGuf5QgJyAxUbzO7aeEnUgUP4nzGrl0PczO1i5BOW06GQrWRI/SJLhCUW14PA6Y
aPauLAMO4lMWflkVd9yN1ATMTrckugPZTDxIWfzJLBsMbCOWxuI9vDAFaNFPVl2bLr04FMFWwrpb
8R4z8iLt/5FgvKQUIaA2B2h93GfFS1UdqcTbdNVNZ1v3uZDwGkAEo9M37i78YR6Pm6Rl1vL0o84w
7HA2huqLBlzNHpdaEpEjWwVW5qy8fl72ZEqTEode8y9mMjRGijy+a1RKYojXkfOtOg/xGFWW7RhE
bktb1N6ov8fHn0kVcc2qVhY/sy1WSHiWXqrWyIh5jdDTeShoKkZD298k7EbGhxjoFLvX1oeh/G93
/qfqbmtp7onq11Xrc6Ch4Ez177L6mqJvDAJBGm4GHXT7b4gOzryXYbwwzH1J2XvR/PSxv1eeeKrA
ViH8kQFV1cFmMc/4LPlUwnSbxog0vjK+pkTtWnrWVPRl8S5bdho8njozeYEUXM3jxZUkPHsX3Jy5
+1sJfxvSalxNZyL3XWbmfKbTCXguIlB+RHJF9uzMrWNZ22rcim4r3TdzNAOCH1aq7Nc170nuUl1j
+iu6ghZIEkvdp5XmHsX2oskEcL86atXLnP247UuNeq/r3VVtxCs8jqDTQcRFZkOxZfqujz4fD7S4
ueJmPUr/DoOFoNDColrW5Lw7QVYZ+yKtDsp/oWm663QAVhQLyW2y8VQfZf2lks/e+Mrja0it7VD2
Z8uhwxGwWT0ESyCDA6W06VCCVJ8ihSSye50NTs1DQS6AsVXVr0EQkbaP3Cebtc+3sjcF8WpunOh3
sD+zbuuEyUJL6B7R7jqyXwJu2SyaTWJ9jXR9pLwZevKiait4COYKxuCqrYKZRWHk+ALhpADpX+Nv
o+a3YfLS4KMqKJO3ru2YfeXCASibLF73mrItQt3jzyQl7hlgtFxm/o+lnh60Y0u7dh4vZzQn1kP2
AHTtWhlHFeButffsfRHnmwxBYBqYvsdR+a9N6QY+pYSdD2O7G/uLzJ7c8Un25MtHjNFlQI2p3bVb
LGKEqxGRFa97YsZpD7HQGZDIDf0jvT8txDA/iFcf7E/RI5BhoO/MNQnrQUrRXJ4atAkzv1BmyjYc
9JQkDdaLNu7RhsDGIppTW3oJWyRbHYy4nu8ScQ27F3zRi8eqUpKWNXKeVPc4FpcwGXcW6dvqZsoC
fY9/7OyUWwIoDB/4Mi2gq7X4vaN1tW2eXGNX9nuonhR0OXVXkzjW5RwUw7fd0fNNMlAYfs/jphoH
RGnvnbftMh2dfrEQPQpSqzz6k71senM/1msro+UnnxT+ZxLEqwepw5uxZXsPSkHC3DMdLNe+UjzF
m4Jkgqn517aIOib/Us3nSDOgRsDdB69eWRglzebUNwFEywKWd+h2SAeLblVQuhG1p6IxP/PI22is
1w9+zKI3xOFxUWm2MgCnBsJJOgoCDOqz6+cZxDOsV3FJxaV+gBWrBr6T8o3Ko2VNJTxqrX1PscLQ
XQcU+aZAJTou6Gc92sMREdtZTs/OlAZldtdBl0NUFp1DxnTnbju0nnFMtbx9edQh0zJAY03C6KIv
a3dfhlRWe4Tuh9paRjtVchXmBiqGcJInx8+eOwJIkIlN+Q8sWWa0Sw8kNVXeUrQ+TwpGAr64mufr
mDYx7xuVQzwVU3Fw5XGcmTQIb1b7goq0HlQaOF8Wx675TOlMFNVRJVsFZqjTVaz2ndzGCKFYYBtO
NPGYwGNaN7ivnLrYJM571rxntfc02vpx4j0dEPl37kEVdyJfFkb8z0natRrFAeqzifQ12tJUtDuh
n0M+cNMFENoSqm7nx7I/Wu7rY4AIM0LgjS8j3/qzj/8JBMK+Vv6tdQjENt2HLGV0F0MsKHSwn0ao
3bq5qbp8csGiMjQoBdVoAJkl9txZbB0aGeqN76zBYW0S1KOog16kBAmkOhKvELUFFdFNdig0uEdO
HZoDKNJIWpSTiL1+SqKJjIGnkS71L3P4ozKIvne9a6EYwInBsAZmMkrgpmyrR/hdb3EWSBYuVqFy
CiIqArBdh9tohH0Jx23YZGsJXkPtIrKK6QWNbuC589pMX+pS3Gba5RAblmKF3NDQLmbygYrkIbjz
+aYzulnTUqM9lR5pfk1aN1Qq/ESOtyzEy9yFCB8SOnTu0rn4hWC2Ty6qhV934nLrw1bPQ4S831jY
8Q8OEBtqLe5fE/+9QEmDIWGR1wrsu11kNUU6QxsM6PWjqAhMtIf+ZG1qZEm2lN/SLzekHgRx2Qa5
7WycUNAbGD0b8y0K+UZazqZoJboNJM5IZFEcHizqG+ey3sR9vKzllb7xlfGYJjldPXHITIUCmISR
sggciWhF3iaO9VpHnbX0I+2zHU+KQkQPWUv63AyIGiiKoZvB1p80PvEqhKCN2mQ/G/VT72RnMXj3
0LfWqUeDpnrtFSCCUS9shCvkpuMveZ3UmjLa5YRhU89e3Tb8dDx47YEiR2f0UZTe4466Xy8NqCp4
zr1uVSOZDVlHCeVYefV4ySvjMnKmQnTQf+i9ZlberFwaMhxoUwICUEdRVJ3UMAhxYIbePzf2eHT7
BB/UkUEg8JBqZyh3zPSP4NFpUUG/etu0Gp/yIlyYFl6UPsY94A8szugKtzVLS9vrP6ZkYzZfTCu7
KFAUgwrVnrSaMmvRHkC8tP6C8Si135Nm72Mr0/akYPjo+b0clai3rmhp18macPm1XnEW0kC3yhVO
cY7AvyFXBUIHPzzPEwWlUbNJHz/FKO5u06w8+zhh58Ro56ZsP8d+PEWPJuYwf81Rz3kd9/8ktm1p
B6NjPV4dlpeSf7+O+gbBMMhrVMtVVWwmeRyy9LvADRRJvuj+gSji1aGgUBDuDzGCM2xYO/ahYeex
vH5RGffBZgT7IOwC1SAnGe9YZzzxpfEfPqvgl50ZyHleeDbs+S90i7On68AcnJmsGr55gjDR5s/O
vIu64CRnZEQobT63qK5E5Plg9VaJY914tW3nYnQoOI2EnIE+yNvrNPb7GhBu0yAppOEnZy1M7NcJ
QUnOqlVE39b0khK0MNughdeyv7hRvXFjaLPmizgBkjvkPuleWxrOZTkwsuexCVqEmr13F83kb/Eo
n8v6x8xupfgcSvtFGiHkY7HAX7v0h4Kf9APeL4SPjyCuBq/ZVRX3adZVQVEBZ4Yx3/1A8xyme3wH
2MMWZV4+h14SaNPZg0Ibvbujf3fDx+zd275dz/09Zv023o3+ng2nwTPQrj0LZG66aM/p9GmI+RDm
2CDivYV2tkFuXTqnxP1hWm3z9FiNL6NgNtKsbVfxXSXRlXv1olXbqnFuiCIUfGsycKCqpTW5x9w3
XmfKOAUVwA+X174L30xWxFiewmrrt7Bdambkjgy1QoUSAnOvihHdVMmyi9q8ge/T+csSFlEEDVoL
ljGmsIQnFVdHZQUOptY2pHB3cPeO7i89hugkNa94gw17YzA8qvR1MCkZzP1tFULJItL+FSyyVb6v
tL3Uf2Zqr1GqZeafkQOZJeuCLaHVgnZm/zSZemCiNMB5PrsU703Z0sXdGLQbxyla1YxyPExDvZHu
FZfmbD6hjsmjdF0RV8v/ClbMVU400NGuiCXay349i2vavwwGVd78jnJuNxNfaey7FJ+heabaka+6
q2LE3niBLB1Gs3sKU/XbY7fqK+NAQnkwVpTptt1CRslAY88QtJl+HCrKgStJH/UUWCPih+mrckMU
jxcx4x7BQoH3HIdP9R3G7mXS/de8Hrguh28qnhHDMgohtT1H5rnRfdQZaCGxTo4lcSLuFmCzeTRU
75LmVA0+0+PfhKJZ4sIe4XvR3kmtvzfCfykZQRN1I+T8azQbgoU0WmW15J8AgIkH8SQhcND4LfoU
N6Nb30mwCkI+UR5EVqf9PO4SDrMQl1Y/bkyahMv27Munfhg3mhyMpQGX5oRhHRQpi1Z7UZCsUVFg
9iuZOtvu28WPlFZ3CZoaps9FcWu5UUULd9hvyspfzW3JqvVHk8yWhuczHN1mQKUUDS478C6rNnRo
kleB0O7S2Z9ac3TqvUgawOuNtDcFRz1hhh91061NbVgl7j/dkge3Mlco5TznqVVrzdm1xTbXvw1j
b2krv71rwCrFueBHNI0pcEd8bs3dHfTfuYEq3mr6rjWG05Taa6k9K2pe7Lp9TcENSkLDshYWWNxD
7yXBBdVkoMhI/ChpPUxzt4tSXJRCoLbh1NkoMkGQlSgUf9lOeDs3ThH7jzs3ROjyXICuV/Jcxz+5
qUPWAsS41XYI7WNZ45RV3qa2W9wjqkKfN4Tvs++m98xk3lTwlU8dTYihlj7r4H1IHTnw/kYeKeqM
lhmvZKmI+5jexiw/2MXKwY8YNc85jivHeA2Tt2ikdsp4kTRNzO26tNONY3xriOR1RpOc2m7PR6uP
JZXNwdwBnBkQPmbJ4rmRThIITaJRUhl2sG6NsBFBCbWbza0r14a3tfXX3qEDlWffl0BNLThYuo2b
+khl0qYnrpgZTKP+YzzaZL73fRwgEp29PBBDuulwTaTWdsj8neVCnEaX6FEIZ71P2cVOAALV0Rie
UemW5H15JFfIsVlTx7VOSeKZvq05XahOri3j+3EIxq2k17o9NwqnWWt6n6HHnjfn9tVW+lFkNlo7
UCeAU+FsXQk+lKzcZJPzVrEasvN1uJs5iimAaZHWTbQTKz/8ncZ53XjuxudvyjWyNKoZDAfE4DuL
MBo2qA3lynfoF2rNTdpCyPIb/XZCz+utnMI42SyguvRWDbmfGX85AImrKaZAdSC75LwhjQEoJOoo
aJxNK987GzCVI9ZrP42R2pvyn1t+e0yXctgkeJZT573yPquB+aanGPvQhHu32zD1JCXd10m1Th9S
eUENV+8c+CpuftesqFdYeW79XZqU+tDs2Lk/rsABKaBIQ3bdtvruybYdnUOG1n5+S5Kzmaw6FsW4
0o5GWJ7mjiLyHN5ZvDTGb2T90Uf2aCypERF7qzDDv9wuKVrrp72gbn2INpqJutQQ+27uTmL8Nmy5
pbw7A9Pz+6Ph8IUFffZLeWg97POxorZw2aQ/s3WN3ZfJM6AZsElF8WosYLd1ik/xiDGwik3UPFkj
GPvj/W9hUqd1qKELgBkrZX2o3JXJLRh9aOEUiG5d9ISX/+pwhtP0pvkH33uNYgyb4jZmIYwokhe7
klvNle+wGgXNoIn9lYwHrbgXGUaJbMFbih/vGW/YOkErNrAY8JyGuAhj1peacrOyWXrJRquORtV9
i6nd9YqmO1KQ0Obgm6VMkB5QrcM9m1ehuVZGl2xchTR1ar15K+mlXCPZBKctW5NCTSzrsfTFJY0b
dQ0xq93t0tB2SSHFn/KnHq2OU7DDJuH0PvWsJ7XIwewT4RCmRHeq93i7KE2SPCIYU2bTiaiQrd2A
ALPwEI0TZHPEuOAXehRkpY7U1pqt3SCwF8kkQztAUbfAQ7fMbTjXeQLUt0LUt6V0fry5R6Y3uh/U
DrbMBY7Grxe4I0hyx6r+wF2SmvJC8KMDtrno5Lv8yIxnv2MHXZPnbrwWoDQbmcn8xF0KvEfiHvxM
BSMcTvkR85ZPZm2Jiy4BPahNScgBFYjJMpdU9aomylBgalRiFYVvBbaHl5jy5xELcSQueoHS3TWj
uF8a/gwi2z9QH8FamepD1Cyp7zXwiMy2j4Y314+masp1Z3TepfdiddKTii7w2gz3E5bwoJ77emMp
06FbN+t2iLr9oxBGDbAkEMK3dDQt27nsnycR/eWglqaCc1HGKG5I3kprGVWW+Ehyn8mukRp1mAhM
+nSYX0lxrFbq4QUb9PhnaAcanKlNooPOMo/0MvrrxnezAwoAN8BAO67aLhl5NifO2Zo1mpjORykw
qMeMlhpRYdeu6FRtWHvCghNoHpdzmpDz1mI8jyogjjzRxAHRJX3CfKHe1G0n5FveKE+TpTYFAQar
zrXngxw8sUvqxtwNbcNOP2I/bMdNFKZBP7kUy3v4qxTXo2+Y9TFJCueliIkJK+ftw5EjXPFeDM7G
bZxPR5sFLFMEBag0HBCI6ZGokfk11SuTajR7uFn6h5K/nnWTyXMU4omggLNVDr3DKj4WqtvHnXd3
teFiE9qX4dAtMEWnpHQtCc87lxnS0EShMXEWjUVzMseR3NfUBhfunwCyNEO0jSQEWJ9+dvcm9gHu
eWyPq4fHKYz1575Tz0oMmJovJQolXRVbeJJ14l9qTjj+6DDsrrRwIsBQm8wZsbk9eqshwpynqnlU
7sarTk9Wg/uhxUVQoaXQ4p7oCfXq8IVFqfaWKufU63IrPXCq2FYH2EM2QziqZtXrkYOJDvSYDdVL
n4amCSorfbcbbWNl6TIzEYtaCDh4qLFIK5K/huZsRe4lNlqkt9NORBy3Crsw5YWOqZ2AMu4S9iE1
t6Ua1iOW+pg64wcf0IIP10jSxnTYzPYB/f7soarEw+unb07zOctT07y3LjMjFa5O1Tz1nhVUFW3J
jrmpVB4kc75xLbSlxBe05cMQQy5E4aerkVGkjmkwZnZuBu8W16iGKP8aOUWmHoCB56Zeihif1M7P
3/UBRTFLCY2/pYHyKMy/k4KtWWVoPw+JZ5xVDlVps1Qq43NqxKaMnvJWblVNlUdXrzrvFNNurhXM
sLN/j8diT5bzedCTq1nrz7MVA2z8ZpQzj4KyOTZ47SN7AAgWFveHu7oVNbWJ6ZqOYnPY9b7+lfrV
RivJtcRA+n+CSPWuGp1nGSRKlAxFA7LeM9yjfMhcclw7dN4anlg60zmpb0UvfwoC+mwD/Kmh9i6m
DG7SoRjNpeJTcOx/Zhou0nH1kGZgUFn2SqDW83fEH7xnylrDRz8cOSi0SpxDXP/JxeY3yr4H3jRe
0/lI0BdRAxbxB05QWpSpKq60c+b4Qd58ZZ5P1YiB2jpU3WKAHANcYkL9suxbBX0WJjH8x9WO3zHG
gN6dsFYtNeE/hdSbajVSrvjfrIZtCWxp1TDs4/zua+CK9jM+jNp9bh2kXfO/qYeIIDpy6TF9pdq/
mqPAK4nrM1r2DveT7rQXWSJrAzRKbGPtIuRN9HfZvT8uizIe312ZX+IuOQw2Jo20uWHTRSLlrEL9
LYzfJUKAocYShAZwNrWNUz2MwDCtxczQzaM8MDU55m9YZ9sHjNWqAg6zTRZTGP9G6b/G7S4GrbF6
3R3YkTE5moFVhcuMrBST/vd0ejK138HVUF/bGFMP+HoWtahPle0vUvERuciTGgNkK0PyNqVEAJB0
2T2Dv7Sr0ozme2tgJW+Jol07pSivbqvle1Dp/jb17mgx5s1NdcDuPU6LxI/MZepYObEOucRBMT6K
tQWnc+e4eNBqh7HT5zKucjtDXhiXT1o21cs5xPobE/10LMfeuydkIa6omELr/Tz6iOU0lOxmGUj1
Z4E4eTWYWRqtZ2KDde3N9XqchviU8buhWPf6pxnXkJX6xF2pgDchFzC/zi7TrmUnA8Keo6Vry0CS
qGNWt2mqNpOL+x2VUhu/dua77s9H0y1ec/pvZZYtG6pABIJvwz7p2EgloKk1fNWE2sfpe119Tg+o
jJIbAlOfQ+tDV3JrDWzYj6cJA7YgZaObrED1Z/ifjemMRysu0LvWX35XYe7BDSWHNYkdy3LE+udd
DataYoI6T1axo4kDnUF5p58aaVqJOA9iOmfHxMDOH/ndRNfRiwMH7ZV8pEDgSqwbcfI954P0iOXs
6YEei21ffc8oTvs83Jq5BarmLzSbXA3cHgYV6X52dj1vZdT9xa99KES59tn76eiALKIjuP5hVwOm
hSGD3QKQT0qiYPziTTTJe0lLbK7CTRp1uxEru4I1AKBZD2NE6HUVSOnTa9ryOeYr7O2vNNKu/XoM
9Mzf0vxEMMhEcsqH7KZtGnqrUZUrk2YgBnBwS0qtLaiqaVo4UYeIne2lvQnn00VaayaQYPAAff0U
w1iJajflN7f5EGa+batumenyr8puo2egqEFSKna2zrGPkNtW5ynHw1Z4B2syTykI5EgFcgmmYrZY
UBuEZYy9mFj4ScGjSPOhwZgXlc5dpgD1jyiQZV1hlgJR0f163yru+ZGQhpFiVx5VX5GcEsKV+N9C
QD87w9HT3jXM125po/XD9wc6P5607tlLr6XDIYR4UzRPSfLUZGi0kQgM3q9KBtSk425m0mwbbV2S
XzRSlStIjCkR78iEBdXVXz3NPphgrXVoBAbKlyFXq1yxLhJI0o8P0tHee7WzNuQIwnW1OUh8SSpG
TKqrtEAe5UIfQKtMQbIHWzUqfitt4O2/yxLIAWVACotFMta+HT4isJyuSQ6tsfW8LHDG17mI1hbB
VjVOaeQTGmpu4plW2nBrx9+YMcmt/lWExdh2sy+IYQndz0bZRwt6ndvTdD7M8u7HEMQ7cwIVAcrL
7fzWjOpgNCxOYR5o/cQLHpIngtbikVGFEbZ167XOv5ttuChq6+bwwzWteTYj7WCmPUJwBOzxl8Ow
7Hn2ukghK7pu61YTNEn1OiKMoypvGZGzVXjNdkb/76cXszuzaGKnDsxkKNmj0jWzWV4ceg1TEf+c
jfYHSQproLdQPhpUbfqdNbp00VNlFRNq5C8aDEZOFH8T0fEcMjORWoUveT9Cifk4njTDPOsJ+ihr
/jJ8dUFSvDesn8I5x1B0IWEUjhOuyqI+kX22TgYJMktcQio2IVgESXWrNty1/r88BpKtT615mFFN
Qs141bqu61foItzYY/5eKXendfbFBNqKbAPJX3jM6IOF6PYxqIdyoxx5pbz9tWnQZLCfFRRz5Rmp
6n493NNUrOcpO4kqf+ki+eHk8rm3YTpYsdHjiVOa+ujIamfiCrdq9NqSkCy7CwRZZn790OYTEM91
Nh5Qat2GUF+V0fyRWuyhntFvEGSjznC54Ar+TlVUv5m5+Cc87VvnaGRWi3duY36kIUSK4Yxby0n3
det++V7zFtfRe6sVVwt2gsQI3jZnyQQfP2TEaIUshivh258EczEC6+qaRDw9ojnINv3IG3kJ6yRZ
Eo+2nKJh+5Cwuh2jzFjujMTGbVXFdJVPK9atauU6sKe+kn9smAwrbZpgmUj+8Hu9QWCuaj22l0U1
bd1UXMtqwCufrkSRX5QT/5radEgmvjQjP82hDsyr3XtteJs6AwsnDS/pPGfoBZNN9FBMzgNlB236
natpF+clpDHwTCbbr5ZicAJVpoOTa+QHCYGdI944NqIF0NnzJJJPz+s2IrJXXIh8O5PIYbEApXv5
1c7tm+GOm9Eyn7yqBtIu9Y6IBXsrZh5HmpD/TAGVJZoZ2Wy40vVppw1Iq0PND9qYiKew0F30pZIZ
BKQv4QMIMfc1lssZmqLCBE0bSEXqQxsRp8sqQlDgZ16ha6NymDiV4jqxhjh6vUPw/+2M9QvafXr3
xDExtUPOXoz5aB3Hxe3R8hZJpA/dsJkqxEW9POnGyAEVFlgEUW+qcVWo9NK5klcCThaxJcTtZwSo
qsYGdVaSndzHC9CSCGd3z37ec/lbb1ZBO3Zi3LgTeT6sZY6BVI+idVw1zxGh/rXBsThl6Ytfa+uk
Ardr/Xcy2fYeguJRAEEOVodxBY9lVr3Ubn71s5GbBcY0ROQJt2n55npmno3i8WQl47YAqvF9/1mN
MP6pB8GchUvSa57ToZG8RMxnkZNmyxzAlWAYTIIx+kptV/XZvSp7/DnYeEM3IP/ys9WxDjiO5KKe
OcsfL4/9khTTyU3oIcjnb0rvTzWqiqns3qe52BWiO2KJOkpStVkbIeJG502h2486GjUnrbkVhnzN
4vKtGNQhLggwmnERRSB0sd0b/J+Wf5nX4oKfnFetmj6cTNuY+FRKG4n1KHeFlq4qM73MxPtQdEgd
d3aVrfmkmTOvdzrvHcc9ZH3Owdz9owg8kFB+Dn0bVeZsndRb+folJ5nNK82drJKNTUYPEXZ/aTwd
zUz7qcz5yRT5WfrRYWZmyGEI5wRoHwzdE2qna/O2p5/arHMCE7RdWfc/ZVZfcFPsqpD4DxN1qVue
5Mhc0jEkOhGG52b7wIbjkGlCkDtACWt904vmVU/0bZSZe8PpT34877PBeG9EftcashhGl0k8lA2h
BFrOzmvBD3bFSiYJV7L/WWjmVaLf1yeHwJLhNZv1TWxoPPvNVmk4m/uM3u7pJI3pzSAf5GG5JIRS
OkGljGfqL4hDI3YjStDNmQ9x0MBokPVoh4Cw26g8R6XLjt/FC3wpZO6JMV6j9n/qDBZww0o3ZBdU
i15GT7bTfUsLF7nn3UjmUNjO53PWsUtERfNeayaJlMXe7mKk3TXgXgWzH2dH35D/yPzz0NeKrc8n
ESJGKTNx7SLCKEd9ZSCgW6gBG2TbRO8NaY6QyBWZDy5Ogcy2zn3vbYU9r8IeXlnrSBGTjYbw0jnQ
C/E5dOU7CximinCX1tOekZRwRn/AdEz6TIEWuJi2DarjLubdxbmoKxS98iEGiiaswymt85JJb6je
vCLUgg4BTonwzivUfW6BEDNEUlEUoi5Iv8lhX844oie8pAVxer1i5Avr8BypBzwwd8wa4578GexR
Me6MsiCnL+yodwL7IzzQJorG3qWzi2rZleseD7/X6QdjRClB3C1Cy26dJCxxOH7MgT9ysLtXi0Bw
ZmmXfIfO21j+uM8HQgV1j593PvcN7ZiO1pyURdolsAHQgb/moEJAChUlZ1j11npSLsp7P8VMlXiX
JIqvvLIvftlSFSymV9NV5yEaP7FvIgXVTHQlTLrc+ny7Jor8PMq45DnY7Rnr52MgkCI6J4RdICTg
+dN2ultcyRd/nxyhI30ngaqK7pbAzwRVaRUF00RZvwGgMI5Kd0slNZY/kX0VDgKR2Nt4vXUIC2Lq
5tBckrFJPA0+wkI/tIO8Phy5TsTQXHVy2cTmJk7zh1TjNWXRW80NUVvYQc5Nje+F3hQcC0h+m0Ej
BkR+WQ3a+6qG707V+E+6Na95SIyQmsMP/ZFZM5Ekp3fqqSZeKfGsvzDU7pNFj3w1bNUwfKuyfYvT
5E69MukHlnOC24TqRipt2MlbODgvkY/mfW4rgPPo0pUTqM2DqAcOr/Xu2erwkjUZoraROIV0film
QpLS7Jq1xSoq/T2Fb1cns9aOBO2T5fdoPKScmv0X4t4hMhG3ja6jCUg7jCTe2W+UFzjTsO/9MsCW
jhhgOANKbiSRLWHVnKNY21SVSzaEu6hJ1DNr+zW10rdQhm+PD2KNlrFdgBiPwVBEX9x0T1gD0oUw
NUxNLglbbpEEGNMuuhJ/XkLATd1neLDYw12+AV2m18Ifrmmu1g+cZSyJkB+RC2KuT9VqivyVp6W7
CU8mUqinwQbCm00krz1vV3QwnWEruHFhTjZ2xyxRCvVFBStex/cJSzsx7hoJbviCnJnBznvJ5nOI
SSn7CcO91oPSoXDx/XyVs+7rqGrDtWffIvPLTJFvolAXJ6GIHZtD4jsFPpld7QCUFXgZjKVevM36
d24i2CC/p0j6vWu1V2VGAf6cW5uHwG/k5vjTsKXMYAdgqnAfTf+Rdl670SNbmn2VRt8THTRBM5jp
C6WXlFLKmxtClt57Pv0s1sXUr1ROJqoap3BwDgrIEMlgcJvvW3uuuvnHYI18mXCDuM4286JFNrG8
yi5/MevsNW+HTQnde94k9T0F7deqSb1ZlNRzz48Wcdrde4WHDAlWr4ze7VBZB3myYGrXWzU6N9kg
Lp0cjYs3wtLs1Nc2da5hN3F6GOFrVAFh0APMm5SRNVhlZoJiole1K4/KdFTCq+u0ZhsrJHpmRmmh
Mh4zm46XGOi0he68ClDJh5a4idX0SinoinvAMQGqXzY8INFqd0rWri2Gz2dO+6WXGCFjy34D3Lhq
6/pF1YmSaxJOUCREJfpbGJByYcn89rvkLkzVl1B6F/lo33ZmSW7fU591vAk+IMdzHeNh6sENhPo2
C0rvsYtkO2f2HYgUc1sAl6BKZiIIfhEqbw9eTFlm8qHq4QOkuQ9npY7u7GCS9bWI+PJwiUiJ2qPE
PCLubHtSB6D5FAnAZkQLZmzetHTVB3d4rNXsrbaVbUHOOjoh+Wp449ndNpc4CcKs3IY+xRP/LoBV
UoMLsSm39NT8TK9cKK62KOjAe5e6/OjMrUrrgC77TBsy8jpoC7yXSBguJGmf+aymD7SbcATcjKFK
2umeabD0tBClDvpox3mycVqXlTbrI+Rd3VOEZrb/S39NmQRtSEvTMe8AdOgW+e1zgOo7zWnnYnnD
KeSjW0/654h+G95v2nvqTLqUYpnIrNTBjMkBF3ppY+991vyboH6zYclkdbDKknzD6B+qJWcFZikJ
A67KtFlaP9fZG6fuGYWr0OL1hnILAeQMx8ksFZdRKBe+TLFE6ssG08xIh1OM00mMA4DPPV66dFe4
L1V4HsbUGPmbjaBdOfIS+97rSJ7pxe+tgvak2bnJXcynXfVg+pKN9crSK9cF/08rlmoYzyp4SXCO
iVIJE8+GcaTKlpy79UXkLEBRzqxsiSUQjs8sdXQs3XAjiOda0IXxpCDNqP3E6rLCxTsM7/Z4p1BB
MBqSdMqvH033RBX/rNXOmZc9K5T7joZwhIe6872JC0J9eaT3086a0DqLXH+jtcm68hzM/NkU+5GQ
UZZylgFZmAa7D74N4q2I5znJAgJEuNUsGxGuNKDILisVjM+LR/Drv4egESKKC73zNTJmzMW02eTF
zM/fNYSY2YSloc2QcY/M9nFIvjQa0u1b2T+bNO86GHWiRK7YLQz1ofCgpmGMT+z2vDbnufyMgMaO
/bqhK9EBpoqdz6bwz0xiCN6OmVG/pdmt5T3aHuVx+9IzguuWM0PPXkX33frKU9VNl1FjLL0G0RvX
yWSMhBf6qoJAdDXt0bW9lWi/SDlA/7R1sWzS6tlLYiCsJobHajc5a4DcnKn8707oz+B3llkDT+oh
6YtzVV6nwVtE7cSJdsnQbS1HmTGJBhLxszJG957+6fCVH4ype0Bx6amtnhU6WhLzSSbXeiMw24Iz
okmVEdE6OOEqQHipsw2dc0/BnGZdhRiOAgplUmxTH73I5LOsUgpnAAahf7jaLhpvDaTcwxRea7cD
4Yzo4RqCa6EMl2VPLRCgXuZzH1JtA967a6BE8MJ5eH1JCBeNepP3n4nBO0fpoWlekvgpjpGHlvda
mM5cKc9S9gItl3ngTwyZdFkSz6ugOWVN8zzzMCLd2bi8cpE8t7zRMW6fVD4N/QUtecixHiKvLrlB
uDmLqpc0Tec5xPIiUGcNbSErytc6/Rxwt+noz6M+WxUGDUC8Y5bQN1GPZsH0nwyASN2XykBgJogq
zl1mXNE45vgBNaBv/U5FSfo1qbkG5FTaSN2E4FSPUQqqBGufRnObFq8DsbSEQBqiNUcJDC+DlzkB
pGEDGmgdhvUGHE2XvkuUiEVTA9lgWYg3iU60J2mcW/YVIHwHUXg5vDc0arL2W7eeTeqDHlVmWbts
yxBKDpG3DTIxfMox9YUhCuxkmWfucrDhH6sPorpIm5Co15w1MPNLdYurY25DGEfopmRzD8vgyHOq
4zu/RI9IkYPeTy02MqWeo6tfJSNhoZCHqnGR0WUpS2vhEZsJ8L4pCp00X/sEghnBHtK43t9U2ndA
B8Y05eTjZz93HPIUg20SX0/Dv/CSE4VrKalgcamAJ3KJDXD8DWbwrPPxcLqQ+3vut9s6em45xVSt
wlS8KtwOnUG0HDFwxVpyq+NxDzwL5mp146PQcKGvDQwdMhVsMGp0PZZfZXXrjneqom1rmhDZuZXz
Am5xSEOemivIv2Ny3zC2YYneqJjDtQEtVxfTTvTOm9RfOnabQhJIZ6gl0DCAkC8Wva7No6akOf0U
hztX2dbZFUgSF2u2IGs2tI1G7dnTmN8BpVGNn1L/uxTXSAGDpGMwl0Rt/mU6sMUgKa0iTsnUuxf2
m6ZvatNA7NdttIAEYEw3lsGR4F+VrVwEA4zxS8v+rkrawTXV+A8NygcOjjMF+k6FrwWECtaZFNuc
gO3r03uwlymSMwRIJpGyQ4upgC8ujPJs9D8Me1Fm9wq+KxNfnJ882gTx3RguZDqvw88E2Uf70qNu
GsthHtCvaKJ6keVro16N6ExAQKBx9MQHPeSRvhzmiBKpCOacQjWoiwUz5LoasiFhcv6pAs02NJ/s
SWDJqbMna2w3pYdj/aUo8MukGYUpKG3AfELtLi8vsU0h36MZc9lGm46JCHFzqdSQ/ldpgfCS2hfm
fsRkCvqXkYjOQhmnNJeVniGq9WfZEM0M5d7QkVEtIgyKdMHmPeJ0hEUILh5H+4mceA6qOSX1Nz9H
yXyvgLiCH6aCpwVXjouak13bt9flxN/0EvbU5AvPqSLLM0fBXVLlyKMhH9FyJFlcYZ8my0ADQAsI
4Kbpr6iUKM1L6qmLyHp3jWsVwmHcypkOw0vLn4ey22RqtuyBG8b48Ea7eAhRd4D/NZHzOepa5eiN
6nMDOPaAxF9sO9qtLfmVyYddZWBEYF+32NjQJ4Bun4s0QrtH+S/PV5Ncva6CrfATBiGTyICikclH
10zlP+W2dONtOWJLHb1V578a1ruwIY6i5h3RO5Vyl6MdTHKEK913WHx7dbysIe55kNurykfwRGEO
vokD9b+GuOGGryBVaMU3ZB73SUN72buPnXBjEApbRIEk1/TYKMrphAYtYk2NraVyvzHvoS9PGS1g
bBXykyIhm21pusXOQh+jK7W7dcPLMQWHnPbrqMIJ1z0olgNwIFwU0bBEAjVrmwvXf6qnMbc1UQCV
gugq0PozENLse/o+Zcs0jZQqR3pR1slrm3w0IeZgddvY2YVlW+9Z9xikYBZAF4O0yr5Kvp2I6mcC
6mqULezo2263TXWrFtcKnx3LfQGzW8WYLh9zJzgL9bte+6rrO+j2VPVbrOz4x204qXktZkm8qd1b
vVo1HSS16t0lgIpQ7vu0AK3sZmLdlP46j2lRqkzl8e4qROFa+9IlG1B+CtwGy803OlwCModFIpyb
tmVYxaAsXMgvAZAxBafAOfqeOSyjs9ZTFh6xbDp8p+pjwAdD0o706EDKamn/1X65VDpM9MZDzGnv
6ZgA7GxtDe2yEreJTgiBWsJMH4vo3te/i/yydh4b8dwO8EgEfwufbvx0tghXHRZ1PqhLz4s2NXqX
vHxU4jevf9JNagMDDIRHIYhXrtuc6NlmJ9NbNHYTmQdRqPBXcW5iG0PX4oCkR0nIygs3fywEpF8a
jqPxSqngooQdBJmTisRCiXYgIl0aVcOnmX7z0aArd58T00T53ZBxKkz+XvGaGhBlsZCIFIfFvSWv
VZuPsXlnEhmYNX1VenJuygPG1WlSE1fq80KuXUn97LwWT2V6W1Sfg7gdkskYuasLOushYnCeQQrL
BhZ6pu8SSkMpz8pRO5yXHEP9mr29QI2VEAUXI0Br5HzMA7XDe0t9xBGopR8dMzPiftuPW6vEi/JY
BJvUM6mPumet/2AYMAo4yYGHzwkv0O+kF2oWLuyeUApxgUGywgag0gTTOko5BgZ8aNOokHmXYk1A
/2HBs6ryqzqjcWRfQg8RBTseBW9CZ/IxKChI0HJ3Zb/oEDoKKF1Z9CDze9/j+YNXIWFBo6S8p+OV
KC7rHANII1ZNnGLlKj7z/CJHaSS7tULB11030iX8u6TW0mvnpn1VE+erI9QAHU5cvC76DyofVO0U
2vC7ZpSAHO6S/nGytrsUf7QRgIYtOBMuapzioXiXxqOmMhv23i3w4lcXZK2bgg6aHzgbT+l3k4Ch
Kd7p9A1YIwftoSBKz/ydLt9yPolN/Db2mD60hzb9VnFreKGKFgfFAX7ZHNKSgUBK81GpFYioX9P0
loxcr17U4M6nfatfhrHGfSDFyd7ZIHPC/Sr/tMuVT4I72PoC4WwAUa8xbwYffPRTg3BaMOoqvGjJ
5ixet755Din7YOB3XYH80pwX4XmbbxSOWGYlnkWYBnRzOSHrAorlpN1etPU4w5I7dPvYDPBTqDcu
pSjHeqhC3Mo9Yw2a4LIY3nR16/T4TJw1YWLvdyTY1BMdYyXpsyZ5SSy6rsQ6clGBCPV9Gv6hVOas
o1ihMO2gxx9SPvfJYyg/JVCEmo64D4S0tiFk4w6szWJZ4LepALUBBVD7ldHzETNA3lFz1rVzj6JU
DjJjfMqqDtblhaHsUIIk1b2bwp7I8+WQPDnBZetiGGLrmT1tkGVgbjJ/G/jvdZ7uoAbVLYdzS6ld
IVe3IIDB96HiDH0VGRWbc4hfBQTmzlhmVJadgvrJc5DRM8BNzSFQGm+Mr5tXJAJI0IFirOtqLYxr
meQXDaMMQn3Zp9cBtnmtfcvilwrTZckMF+UDrTj37tyubzqUmczXSTCLV8yvcssOign0/82kAnOJ
nGBDM+aJmFJ9D5jma6JHztJNrN806UULgqme3A9Vfi3y80B+WDgoxusGFBoF1zZ+Mq3HwndnBQ2X
fJd5Ly0hiWQkDeo3cWmyETIkSG38IjFJSNwpS8+5UfO7oLwBFmc4H7Vy2Tr5WZd8ec15a63JKhv6
x4l35Tvvg3uBikTrXu3yjoPirB2vVJSNdLen0T0JXKCL0HvSq8s2vnBhnwfdtxPgpIcmIHYh3QDf
fx9bUDFnnUKJ9GMscFhNqgJ3Q80DcAddaKRa2yHyYTdchtZ74q60lKE1dMN5ZEX1wdQb/oCXzAdO
VJyDCFEMeshzjio2LTMjcsYXeCjQv3zadLSIkmzla+eZf1/VJCsxXLotYY8W4TQrABiEF67yEXsj
wSHPJBHzJIUbWl351VtdGmdJcE4rK8ih0JgzncN3bC5CODEiZgoYuhY6Q405MnJEoC/xL1tQdXW2
KQh9c/MK9N/QX43hUjHeteopxo8YYIsZm2eExGeyXOVU3hqbpIjoMANkNn1CkG8LzOcjqMtW0Gyr
EazftHLXJU9F9a0mVz44oh7Gl129Nd5XR85UwFtJm2Zh0MCwJt1WfVsVH0UcbdAKr9vorrBwvlOY
AhtqQ0+nn9iFE4j7JskM0FEL094V6PeTmwK2HDaJVC2BDt8bIKnVR0x5CSV4YU7TTNH5fbhUfAxG
dPk7z1jV2rPIb1rt03GUFw32pQpARi3HteK+peSumbFtygcpPzV5XoLOrdmblY3NAAONjUWsDm6Y
dHXtdRAE6R1pKiQMSt01p5WnMZzBfRfyXCPalvWLEE9d+95W1wxDx7moz9N6kwW7PDnPJ9E5M6xy
7NFoaukJrCcos+d95Iz08eKHsEYnrAKmu62YgBWgME4mHSBbSlSbNrvOtPfWRVm4rsKXhpe2Vz5N
i7lBlGaV6IkPuaO9dONX1T3YzsrgYVuctigoI3nTaNqDLejwua+6vOqpmPm0hGjpjgmSCx2KE7Gg
CHEYbY3uWstXUUsRm/1tPPu4ePgw0J6aQTnDwBQQx7061c6ol4YVExKQ/A9PVXhT9FuNSQ4FpYtg
aC9K+zoUITiI8XyazBYqn1wyXdcHuuaR+5kpD1VnIl8TGxJcnAQaRifE/rU3K3Js2zzO1r2CBnIW
11dl+mEwKiOZKi32evCvW8E/D2X5RUeKu0PwOYprhGINR7VtvvbNfUZ6jSgk8p5t9rMXeUud3LdG
zCoKXBr5MsnBMZo7EV003pamKi7ut9h+xwAg5IOsaUg02wCDrNZ9Uau98mOOt1ur+MhUfaXxmbTS
l654s3P6LS/InU2RArs69+PLElmtEbekLNyupDurWiYmAFSqkZWX2VR6WHb2nZsqa8OjyTJdK6L6
m8pU54V4QJB+NuBSH29c8qpYexL6p0I5nEaMn9+O4UObfwuN3KiYBRAOquGtNO9C5yEaL/rgVuk3
zXCbUG4JaV42eAL73p7ZTjazy9uUsQURIzM+BHlcwL2BkpiaFn1fsfDxx0iqdkZ9V0YPUfxgFk+R
ASdMYRZ7/xEZ8D1QMsSAT/EJB3dGfYudM2o/3X7uEMPo5XXYXJjlk4qxWic7trHY8ISa7zy7UNIt
sAqQxq+xOtfFk9p7HEeLuFrnDSRKwg12pIHVzXKo5covBTwvpq+moWG/VUgt0/aCLh4auqvCvDWS
LxWQa5CZ8PUR1gFdkC8J0wzc8aqUVHqotxL14M4469Sd73zXpBPa8CGmAVvkP0kCORLAhrpOte+W
yDnE/12DNB2wifznf/zXf//vj/5/eV8Z3+LBy9L/SJtklwVIMP7Pf/4e9+lYFqAu6YDGdmxrb25p
2XemHB173CGRMbXLMTsx7vPQ79sWekZqTULT9b2B3ExrqEwn7cdd3Vz14cbX/vG4UgZl/v37xjSS
+48Jsp1rKbYa8PsOg3fgpM2O357fU0Qdy1E1zYDeY5vir4Huf/x8b9m51Ht33BH2I/GFjLIcgHcd
X+TQPfpzkb1RpRXFk45pnOMu8kGEnoX/w5/fewTOGJhVX/PzFsyb7KbwXv7Fn69rtqnZjmpq+6OI
B6sYzChXxl1Sve4q/e34r6vTTNu9MaU2wBIGWZu2rapyunt/PAJbdSE7NqbYDY/C7h5Ha5lMwrIZ
vHCss3k0DyogOd318WUPPHhHaJqgzskGY+Gfq3qKKZquzSWg4+JSyqmCFrYPUz3z36wjpdCkhdPI
2Hs4lo2MKUgbuVOda7XawUoYgvt/sYSu6ZYhVQeizd5E38bA9WGKTO4aw4YWYe5iJ361Uk7J4+v8
HnHuMLdd4790UzNY6uctCz0JcKllRpqNP1lHoWqXHIqOes9gtpcSBLPfZScubXr2e3uDJU1DM3XW
lObekhBaejs0AIhkXngWn/ve5/FLmu7+/u+rusZ7b5lsBXNvF8RaNEo3da2dln52MPcY60j0TTmb
1gnUocQ/cQvVQxekqQYzt1nW4ub8vIcyp4uf+mIiZUMF6YluS+vWEeDMc/2lNstz6ZqrLvMXJZNV
HS/YDul9ryvYNXP3xNF38E/h4LO5w4Ymnenf//HeDW5dK2D5TEZEiBnaihBdyvG7e2qFvQnKbRlH
fhdq5s4Dlo9ekNlNxxf4PWvacUyDUcoWh5Nu2HsvV2Y7qZ3TF99lgBtMZ9nxicdvz8QR5Z/eLGgU
Quc7oXG3HGHtvWODioCvsxp9V6VYIRCtkSMdvxbt1zk4LWFbBKj4+jVnfy9GTVzA4GcgZ5yDfJ6p
Ytk2Kys/t5uHbizJTqsnpU5w4HiziVlnkbBmpOXdxm9iAqQvs6jxscy8ZtWrd8f/tl+H5fSnOcKU
hmFOG3fvPvfMAwA0UWi7JrswvrTugvF3x1f4tVVYQTUd00Yx5ejW/mas8rwt/bEydhE+B6OieVac
OPAPrYC/kn8M03R0Vf+53RVzMmnSJdtBn24RdNonAqHf3zFbaEwit3U+9SYsvb1XmwZqbTd0aHdV
80Y6bSBs9l1wd/3FSK/aWTnX5gN9rX9833R2o1SlpUld/WtT/fESd1CrLc3V+p0JeEG5iOp//uT5
VVtIqU8RgKH9vGtNHCIAbfJhJ+K5O00qPVf83T+/BFVqqrBUw2H7Wz+XkKFbFuCkuAQXPWdAnbQ4
8Wr99Wx/HPO20FUpJUR95rhLe+8g0gBs917R9bucTLXAoMjwZooHVJzra+Ia/cN8kSE8XsauDYwf
O359B14endhGlbZDsGHtfzbNHKqGHuf9Tu28u7Y3LqXt3bt2fGKZA/tb16RUbVM3DZto4+dtTPCz
RVK1hl1tM56g10pAhlEcndjl06/s30l2t4FGiYV0c+9OBg5qsDZUBuj0GbCxfmPDvRMTs4oRNsxU
PX7rDl7TH6vtnbqml8UGDaRxZ3vZWvOZOCdOXM+vAICdoVmSV1fDbmbsX49a8mFxFMn+du5sTGNj
Y26kvsxV1CFMyoBAPGpPxy/q4C20NdMypi1J7PHzQbVd3kUapgB8jKSCaeU/dbqxjbDlD2Y7+VJu
jq/3K2ybLtHm3Baq5uhyPwPEtyW7HJjdzgKY3clkKcKIVAdhllgYJdJVKzkR5Rx8bA5HIffUErrY
e2yRl6R6lOnDDl8nmfPQnmeqcWK7H3qrtD/W2NvuYyscqyk11kheVCieCaA5CkrHb92pC5lu7R+n
qwgixHYui6QJI7FzLC7GiRUOXYbu8N3g8LY1ApmfK9BQ1MLeD1ih1kHlhAzuHi57ruzEOuqUJ++9
uDQmiJVoiaokW3ufPzEURlEkWrcrK8uDZBx25pIjEUKAHVZA5hQTmEyiaUz88tsHLTUimCE8veM3
9MDeN3SOQtNxDMF7t/dXJB0s/w53665Gwm1Bx6EoA87jUlcxivPOHV9t2me/rplFVN3W5e/ElSFk
Gu5+HQAATD49e+7R0cTY1v3BPrHSgWPE0G1CN4kl+XfsZpWYO1XImru+F4+a9JalCTheMnbnLMos
LEJefyOT/kxFCHP8Gg8/WIfEUp9KGMRoP3cQRConU1q12zntXYNormtoTivqrJBABtZqCxEOgQUd
jePrHti47CZ9ijocQcS6d4r5rTRFq9rdjvmp4zxL0gC7gN0tao0i//GlDt1caRkmAbhqT3vn5xXi
oUSsVjr9ThLeJ+bKUy4dBMztd0GTOKqfS3R2x1c88N4T6EoepRAkuvsZdez0GTgSvd/plL8Turin
wt1Dd4/yOx8Big9C338PdIbUpE3LOO10oBLsIH0FchqjGTt+HQeXcQxCat42A9vQzzvnURqwYDD0
u2JMmQ5hYS9FJswg7OPLHLxdnPaO1C2KRPsRnD8ouRWVLRFcRp/ea4DGBJGfPBxf5dDbbFEesiRe
Or7Ue0dl4rillErG9CObCV7GmubCUlWePGR5xxc6dEj9udDeqa9rjWwKt+CQct+c7EHtv2ztfgBV
qkv13yylkbpalFNUfT82bAQTdDyZ9ju3y2+DKrnDwY9fZfhwWqayeq13YkMcepV4k3RqOAKv3P6r
lMVtHPt2yBh3+ngqlmqscwspq4UwcZ19Zy0tZxypx+/noV1oWRbZs0WJ6ldiFHq48U2XAL+pMFhR
lpLld9jfH1/kUPolhcWvk3ux0/dzVFMESpV3QL49cS2RzmOmnynxdYOTNQC25SH21MXW174zJADH
1z6w/1EETocvVlEucPr3f4QJRgffRA+EtivSATMwVjV4Gf+zJaZ7/McSdl2oTi1HbWcnqC2TlXIq
Sjyw6X9cw17M1tWD0eg+1yCkDX596TebDulWGBJdvf+La9FVZjHxySL+3TuVxGhoehinOsKEDya2
nEpRDj6Nv39e2+sY9JEz2kMa8/OgOYA8xqfq7Qf2M9N7qAVNxx2Fkb1PH4MQ80wJ1HGnNl14qSUD
7qehZWCVItPLf3yrLGFP0bumUq7+6+P/x2MvowQZX9axlPpdYwlmDMjxBQ6FDz9W2LsYJFnpqGZi
3AXMKnTlDoTUqATYeB8N/9MeafHFxTrEPHV83QPb7cey2s/9HMpIZ0REM+7K0LujhsFgXXxlu5pB
7INxqnD9/7lIx9LZFhR/jL23x2W4HfKwatwN04hIIGd3uZYvUgcWG3jNIEwZjm59lFV/NfjOcOL4
O7AfcYxaJJgOyZe9X6RsnFzaSUO+p9E6hhz0cvxOnvh5Z2+767Jxq2BKJ0tkZVXGuaedeFaH9jtG
WoPqJKk/pcmfz8qrkGzaXUOOXNTM92u6d83wXsc8P1GhO3SEW38spO9dipliGskcik1hlK4g537o
DfKHHgFeJB8cxfns/XTGG/mSJs4z4c6JB3XwOk2VZpDJ4zL3E+Wy7INKdUNetuoZ+KlZr3R7fvxh
HYhhLPWPJaaH+cf7bFSm2bdVwttmzY23UsV7v8ZUe3yRgzvClDoHFD1fAtifi1RqounVyCL6OJc4
yvrV8d8/fBF///7eu+sOisglJIIdkPbWWXnqsqvXWn/i6Dv8NP5eRd+7ihrMXNqyil4shH6G+eDU
dRy8T3/FxmTG6q/WXGYONahWsvuoFu3cb8DipKX1by7j70Xk3p72LFsRNFCZy1iWjz3gZi9PijO1
Nu+PP5SDt8smCTQNYdE8mA7cP3YW6r4iMBrKfzLb0jntqx3wwuNLHL5ffy+xFxc7Xml5RcwSHkJX
tb+lVHZ8gYPXQFRqG+TQBqXgn9egQATOqtDkgRCd4u9EqWnORyipx5c5dB0cxg6UXSlIW/ZCnajG
WjkoBu14EnOUZCdu06Gr+PPn955EbNemk7T8vN9Yc+2rvWk7Y378Cg69gUTTnFIq8RNV5Z83aqgw
kw9hJhgAPEc4yCiVfsZYxuOLHLwOmsp0ZgyCtf1cwW0xXVs9yguFUXD+UDylY7W2ovbqXyxD9Cyp
0FAq3E/r7Nh1A09lHpdtdQsnLMFWTSNChxOH1qGHztefFIEamEPG9fOWGdFUykCrv4NLnlyEKvPO
yBzFibf90CoGEbJBbYt9vB8aCkuRphIQTXXVUln04794JDwLVQoaZQSEe8/dTDwpXOhEu0HHbM8g
jdiyFqn2L15DajumbpOW2ggUft4qZehURk+55GvYFdvoLZ1wCNXD8cd+8E79vcj+uahaWBOthEVq
0M558STKU7nuof1rkJFNXR+De7X3HpIGpK1ny55nUSLF+k5R4han+mMHL4PwjgouNdxfzR2Nul9I
S7DfZTIvLgupjEtgKN/H79Wh151H8f8W2du7RSUjjGhqz5HuQjt5x3OPKm7dq6//Yh10OAaJBuW7
/d2LPDuBXdFRHWgxzWDIvQiT6NOCp6fC7jgRVR68KIeOlM33io2wt8v0ShqDUhrDzsW9zRQqFxvy
ZPY+8cqcWMba+/5GFBUrR2UZx0ItPh/jrWfjIzkRck2fvr1KM2IO4kZefvpJ+t6n0W3TPK8N7pxv
DVC4UrgGPUCNNXSfjloVutTIZkxfI0xxcfyZHViZMiWxHhUWg8e2tzLcjyQ2jAj4T/yaqvOhudaY
Pe88mhjNLLs/8dAOvFM2xSo0QIggHBqAP48G3Uptq7RomYLHmfF9xaDAEYES+PhFHXirOEInuZlQ
SbL3EwEtcg3LHcnXUp3hOjFg7ROpxuEFHKqVXIT41fYrPUOmIjeJw3EnSrTqzT+9UQ4fTcF/OEMP
HT45dJbWS+xrPYjACDSrJNSf8yA5sbunl+THvpuWmRQZlPTM6cvw83n45WBElsKkpwrPcZbdltan
gqmOMikIgHtNeY5Oihl/bYG9Jfei/yQChBR1SKut7L4tVyG0XP/E2/Tr6ewtsbfLgjFQgmYs7OvE
Iwccovc8Mk6EA7+Ohb0l9o7UJqkyS/W4cXr/lGGDahy0wqtOP/F8Dt0sKoIEaZM+71eK0RtNotqD
Zl33VUc16hbYftoMJ/baoWtB/GQI0gz0k/vNBBxipeX3vnVt0PhPmR2tg87Okzeo3Cdey0MPRpc2
KazkY/QrVpOZ3qShYDxgJV1s5h3DcJtkzO71xIFHl2btEqwE/ppQ095Nx4XT5dghAxBcVLVq0m+c
sJYfU0dkmVaJd13KnBmsRt2cByooRs0s3U0Xq/pa+rWAB+OPi0IU5SKIQhsbi027pxUdtqxMhuUt
3bUav7imXgxqrTFNtFYWhRKFV0aOubBqXBulBYnd2NIzCjOrh94kQL6kA5OrQse5qBG6YyQC9pUT
nl6EzHVaHr9hFOkOvKA2B7OqSTSmfCB+vqCWIVSvq0b32mn14MJOJTSuYrTmui/xFtF551YbZ4LR
qqFS6lukfgWQSN3d9Dn2Jgdb4bIi7phHBQNusoxhCZHo45VDfxYHdtZf2mkTzIxpeLhMJ9igVhtz
F6QYcPM8EJOB03mRXWbt4tRJID9kJfg3w2YAJuTxfKDR3GvgMSsF+GlvFNl52KnDtlLwXIEdwfgR
NuZnaRtY59zMnFsDUrTctROgJs541ftDvGyjvpqDonQZuZahc++iclGhhVlFmTJMhs9uLXyM9I4U
IyB1RsW1tPQWmarEBOKqS0lnYCqJBggDMAwD3MNhaTL1DtVge8UC4yYS5AZhCtc4UAZANUNZr6vE
eLHM+F3VfQhtY2afawCZDZGs3My3ViCoxXnZA69tEZEupBDlrolUTFPBCGne08CGDH78bFiBy0yx
lmk7tfZBb8tcAFK351JEr3ldC1xfCVNyKZHOvTxt5+3YiY1l6gPFtsn50aLXNJTp2w6ife31PWM0
qrQ9K0rwS1YMq06PjABflqXhq2sMhpLnWMMxCYFuLRRIEqOvmuRVOWPt0LnDODIYbKOPXwXwJWQ1
PmORkxI8ooZ5Oo3SYqPbTnPFwxeLus212aTLhZBptBdFX2IK6cEUyBJOfGO6r1pW62sI1wD/3NKf
F3E4TKDQDsR/0ATMoUea/qQnBpbHVNFjBnW4D3nbKTMwYRb28KH/qrPxGbAXfrwSkMsY+0wQ9KLk
zXYxMYoAy3NVO9o85EPUAtwBwZGMFrNN61pnwGkRzzxnbOp5hrmUYnmUrq0OpsgQ4SrP8ESfWU76
nVeJzbQ2UBMaQLFzNxTuY1EEw5fQQdeHE+1xChaXRdY2W4spYCAw+jr4iPRy2MIeVWZ0ZbRvo/Ds
pZF43ooeUXfphBTwmtLA3Jy63TyK5HAWG1Z1TefXPjOZGLE0a9U/D9IY/nQxMrIA2oIyt/K2vajQ
7J/3mORXaE3wOE3e9a50m5Xv2M1N0njem4hyvG7pmOJCw/OBtydXmDbm41usnabbZmMeb9X/S9p5
7UiOK1v0iwTIm9d0ZbtTVe37RZiZ7pH3Xl9/lwYXM5lMQULVAQ76peYokmSQDEbs2DuSnHtVhvrR
zs3kwYRtD5GPUoKch9qv00X5hynrg4dQg7Cgm/7uWhWy1O655oF50HQoedbPpKXbwjE4u/n/A1gU
09Fy31m9mefeebSQga57Agf+w78Hr/7clM3ndWPzG0uMTy4vDCE61adKmiSJq4mzIoqf9Pq5MqGw
rR99+/c7LPH+4p4lk2CLKZE8ptFFqxvzzITuwvTeSu7a4tWBuLZXXtdNLd6C4MJkXZOBwInPJMcy
oB+odRNCyXwfKD+d9M0AKqITnW/bOikeQLdijGW0UTSilnGmLxaeSgcVk/UhLMUlusKji0QVTxax
IJJ6baNzTNrnkpZ1ZFvQyNzCwy752aWJ+e8XCUnNoWVEn03UyksM2Id+8ujZ/74+jqWlAEwvA3vk
CXTTmmJwnCHmJFuEEq+S5249Hpc+byiaBkCD/91AU1NvkjPYZa0z4Gw00NFq6N6xENT+Z/SOCRjQ
EZIUQaWGXenI3jnvaNhtpo72WS3kTLTv12dqaSdeGhJ2YqZZUSrrvXdOnPSjVun0+/mPMAGfes95
RDt7IxF2W3LDhS/tCc/7ykO9QKpG7xx4YXaUowbh8Ymu6Him903STt6balcj22lUu3hs+/PkkyBf
H/OSl1PIAaVKWUllP127IL2ftTHQGXU2nHMv/e7a56HbeKpsmZg96MLLIXBOtUzBRB89aMpr0rw6
8jt8HA8HHMJLD2SD4CLgyG3TKUPvHA7lz8FHC9cr9If1mbrtS2G5AFmTf7DmuRLhXJZh1lNGyI5s
y6TAP3baxx3dt1EW3UtV/ugF0sspDaUHU2qOVmt/01vjbv0nLJ0XtqHpEMrSxwQ14vVMWlDd9hBw
SmfJHH6HEbjRKPk2eR38ZZ/XLS2tmQ0sXgevwcmhCqdrE5g0Wviqd46RiC1yA7XSojxBJvFm4Ms8
qRfBv5B7ijJuvzgavLPkI3Q5IpsTJx+dPNqYuaXxcEXLZISpY90kOku5yBK/qb1z7RiogQz1fY6A
RF7BKbE+cUvHIXG7TXREIHyT7MxHzc5JqLCn/cMsil1sHBqL37c0C4Q+9R9Ow2sXUEPZbPwAYdU4
4hLPosIdIvO0PoaFyQIkP58GFE9sTUyhW1lsV04dmuc4oeh/l0UIK2xspi0Tws0Hy14MohwTCJLY
mcpjA+7mbuM8X5gry2LDqnMIx5N8/vvFwZPwGuPlE0ausyvMxyraSCsuft6xeeUTUAEGF8egFqMz
xkbkEpebB9PZ8KSFKeKVr8MaqVoAtU1hC5amYUadM0Vuh3iBCqOIQaN9/3l9qZfGwJt7Tmeb8zCE
KQKIFZjBqIQuUgBVgObQhittfX8e5MUSDErR1PR9hK71LYJeR9pwo3mKhdgZhJRBFhWAKHUr4fYq
/IrDJZyZGwznMXS+xsOfEXU+ZBOO75inC0PCPPF0NDJnqkN3OI36J1l+Xf/8QuRBgy0AVAPojXoT
ow22BOBizCN3yOWneoJNwXrRUZvkACAR8OV/Myb4bZhpZoHKcuT2mu/ACTd+4PUGk2hjJns1hoob
3dBv6yaXfJmDnvTrfJeAib52A6v3aruSo8iFP/goe89jmEPFK23smCVnm8PEuU967mIT7hLP0ka5
G5zI1Z2PBqJF1saGX/A2mmDsuaWHlg3Ki9ejCNhB8I0rkZtBkDfAodnIf1GhOSTOVuFnYb6uLAl7
P6Yo1xNtRG5kQlkt6WhQfHYgv1hfla3xCKsyGYaVxJkcuUb8M4c5pKgtapno3mR/rBvaGo6weyQb
yv9YUZHQKFwkA7vCDfu3X/AEgCq3rkZnKJnE67XRg6DR1YK1j8PvjX6MxqMpv92Jga+qdGBq9KDS
onFtwoBHLQusggM5TkZtF6RRALlcFLwCDVT+XJ+xBVfGlsklrM59amJ1x5osr1KnOnIr/QgTjX5c
//ziglx8XhiK3EpdIHsVR4DqwfsefYxs+QHoweO6mUUHuzAjuLEXdHXT+03kwtNrez8LMJPFyfM2
gv8tK4Ibh+AzFcebaaqkRwOKMh0halZ/vz6WrRURfFjRWfrGYUVChG2LkpJO5a5bUObpEG4zFp3E
E0vOUSkL5xdqekNDLStyx0IBkasn5OIiE01e+OHHD22O/hbJOjhynFRPkdfTnH3hhzoERHH+rtH+
91MEB3Gocft5wE+xkLiAT3yrp3B5Nv/7vuAZcCRGkm1x9Khs1MNYHdancuE+pWRukiAiAyVTjr3e
qn0fSypJCe7T+iVFTqp99WJXCx8aX3nPRF1YmnfaRYCjgwyu4R7jzpF+ox08bR2di8598f357xff
l3AKEtpsISmjR0rxIPxA2biGFn0vF1ttuPPj4cYByZsQkfF0oSJ3bWzsJICyHaueJkd9GPaB9OfU
eke7VaCP7XZt+quOTusrtegIXKmAt8E5cK9emyzUwPBJDsZu0u004yXT37OpDIYEMFdFNk/EUERa
FwaKViVuljsnxB2/BigwOcpL5CABZSe7Vn3op6fOcYMKukcwSW8fn0lrODgnityG+JZK8ynIphjG
c7JJLUKRG8iwJfcAYiDTJMV74KZ7qaiRsh58Fekv4w9EHPuTo55M7/P6GG5Bx7SvwSHBqxMOo9vq
aRL3nlpCKeWO1LiqT4gxmNFT4iNVD1++Qoc4WtsSVOBbyPsl55hRXNh0nNsssjn/mLifsFs/e9D0
b7welj5PdwLNaw7vq5u2QC9BIwoR3wQ+QV7RSOy8/RKnIYEOXxae3yr69kg/zWQjo4bw6KsOTfRb
ARrASy4/L+zWOB6zPnL4fIDc1twjOrSH9YVfmKArC/PfLw4fRaHcRLopcAfTf6or+VMBIm63bmMh
FIEsx+ZdYPOU4+i5toGgUFFnehq6cl0davu3X78Y+ev/ZmO+Li7GkUYd7NoJz8RmZiGFEL0yvsva
Vv/w4mwBL2AgEGhw3lxbKSoz7BUlCt0Sfahe+iznG/mMxamibjqDGGBYEbG/vhXofuJpoWsY08H3
/o7RYLDT5rg+WQtHChAJy+DutHjRaMJkRUZT5i0aRrA+neFOnmgFs3r7oAP9Xje0NJxLQ0LILjtd
1fotwwnHcxCfLFQIFAQb1o0sLQq4dbDr87vzJkMwSt2kxxMJiJGCtUcX6QiCbt3E4jhUmBFsThKy
z8K6T0pSyWY8Bm4rt8gsRl/sKPuS5frL/2ZGu3YvdSzDuEoxM/aIzSSxgZS51E4H1fC2MLRLkSjt
73MjMQlT0BXzkC82jJREfmMEHbYIOB1kBMIcykq5eaX19GdWBncDpzW6GM7Rgzo7HOJPse69vWxw
9RuEgyFrKIuONuO1bTTTdCd/rMPshXr1Vsp26Xq7siR4PCC6yPZyOXCpmT5P9EaGKnKI0x9VmbhI
S+/CuD8X8Js2xnfb37K+6KDkReYyI5l9kXQgq5MUtUw9cKt2X9OE/h7/v/i8cIRb5jggU2cGbmgf
FBJ8f6475eKvJ7VKGYuX8Q1ZgYY0b+lLZeBSM592UcBL0unDw7qRxQ12YUQYQ5tVpdL3LUZKV9P+
CEztrsv74zuMUPCfy6RwFIjsSnkwpkY9G3Gsh7G5A2KAMN5W2/TSdBGGsswg7EE8CSOxQti4mjLm
ItIQyTr48kY4uDRTPNMdTJA6gOLmet/2NNLVSWSz2tkRPVEH9s6ts2FxCBcmhGMoyNIpaVBCcZ3y
6PsH67C+DMuf5/Uxx3tcccJeBI0CRe9Izr6A+SKlmTyd/l63sPDIobfhPwvCtZPLSQuxB7lI3oZG
7crhoyQ9I1SnTH+05Z9N944o7dLc/HMujtImLmskJzCXy5+9gDoayl3rA9qYMjHtCcINzh/gFm6C
5rx1J22syDzjwqPwcr7EqKOyR6OvSlZEzhDIlYb7EaHZUm6PsSK9FObwa3008/SvmRNcmLx0k8pd
jC6NOR500G+e66huhO0Bjmsv+mPd3PKO+dcbVMGdO06WAE4ZEhFSf8ylCTblQvUg0xy+/W+G5lW8
8IO+9QYuUgyZ+S8veInDL3H/fd3EUuR24WoiCalFbrqqlICkoX8Mw/uy+EBiutwCrSy6G/HUDPiA
aEIkCoN7PTStgVqFlIZoHESHJt94s29ZEG5+lEZRIgdF61po1fQ/KqjQ1ydqy4BwyJhjBWkRMFi3
ic+whfuf3vN5HTqbf0J1EWyc5E6l9aZPneDZkJBye8eVTkT77+cFT6qsjJQqLVRuD/NzOLzovbEx
P4uOdGFh3jQXvmoWWW2EaKa6AOXhmP09GZ/r9iRVWwWbxb1+YUdYaFCZVpbojATNj73k/QrhxplQ
RpMM6NvR34NX/39bGWHhwVabmg+O15Wse1PZDeHG0iyeJhcDEu4WpwiMRJHs0NWhRfXMcpfHNiWV
v9ZH8U/2/+aM5Lkxc3nM1TThjETLahyn+SxJZg2e0EHVPrBbZNa0GLmeAnHzPEFgMh0zfVd3gGD7
wmn2nSlrP50urtHFA5WnlpHxkmZp9zDKJlzdYf6hRgHzaDmNdTeVZnRAfwi92z6eOHYj5Dn0IPmo
UgO5Uwpd+xlDmY0mpgr6xUuzu1xFb3Z9nIvb1CI7QIP2XHXRrt0wTJIKGWO2adSfZGc3Zm/P/xAp
/fd9cSOFk56PDM2Nv5bG3trKbCz+fNbHnBk8Zu7O659fB1YTVnVKOj/+hubYuPVQ3/q+4AUDRaK4
QXAKTcO9370wjndM/8XvF6ZfHerCtAPqKnYPefxx62WyGFfQjQ0Um25mIC3X0zPZdubIMXFFnh4N
q9qPiFINCJ5WJuz02mF9LIsnGotN6A1ziiLS7XmF3EuRr3HNYyFFHyz3/u5Q9xiL6bRuaekI0OBe
It3A+X/DBAE9MvpliCy5tYXKQvJXMBnH0VY3Dpol7CB4SIUqsQZA64bwS4uKQvUHJ3SroLub8ulF
G/py30loUHsKEHnUy/dx0B3YrUaG5NP6IJdcD9KvOQsFdIR01/Xa+T4Agsym6oEg8o+mv//fvi44
NqqIVUdvLdfzd3oItK1bZ2mFLn+84Ne0VBaVH4+RqwX02BzG7Kw1P9ZHsOhuMIBSRNHocBM5ucu2
tUuLRg23NtOzbuXPeeGhODbcR+FWgWNpNP9w6ZILp7lNrErHUE3YRWlxh8po2T06+Ucl3jgIFnfq
TNf7/yaE9UChujQs2l1dPYTCLjCb6iQFeXCySlN5zspivLdT2iHWp3BrXMIqJUaIlkiCUaPtkT3f
0bIXtFsUO8tGyNdSfyLLJaLpCjPTqxGuA7fyJFjsRqmnglc/DMh4v2M07JO5JdShaVM47OhvM4Y2
JanqOOfImyXX/gzrDXjK4mAubAjBR29kjZ4AlnbHof8YSNNj7CAWF23dmku+TWEVNmIAjjO96PXe
hzgq7fuS4NCJ9V3x2Xpq0/1QbSWHl0LDmYrT4GlGZ5g4YXEuD01jcTt4yBC1xsfGug+QhsxfC8eB
r+od3QTOpTlh7iqzGsaY9JWrhF9IPCjN6/r6z5MiRmzAn0By0LQEN8G8dhcRtQN2KA4RUHb1YPpW
J30G7zUJ9ciSeKal9w7AGPQOf7Td1lm6tHfpuuaa5S4ityUY7iVZihwlIl0jO2j/DQctV5G5s+5V
FQ2Z3tnw8y1zs/NcjHNS08EuMswFCOQU/XCKTYk+LhVq9vFsh8HGtb50DyEbQZOGBmMf5NXX5vxS
s0dY7QK3UzIUh6UnI7E3Dr+lXQVCctYAAF6uy4K7h1LVG01XB25sHrryboru6H5ad44NE//c9ReT
JhcOqjpWFbhF9kPJv9b+X4Pza93E0kTNtVuHdhnw62IVvInRV3F8KmBj+ZT7rwNqz+sGlsYAHpmc
nTM/e1XhgBvCIIVIIozdDN0mVR+edOW1QHZ43cqSe4Hwk2FtAgBPhep6vXEv0oJ2HLvmuK/TxyA6
NQGiZc/Dm6lQ5nP6wpBw+2SFFOGxwBL06gR4Ka42ihtLh+jl9wXHTSA89TSD79fOp8g7yMHfsvyX
Gb8dLH41innRLhzLyQfbb4Isht7jPD4bzcYgtlZD2Ox+G0epNmM36ua5Ry2yjH4nOd2s7ZODKvf6
ym9NmOBf0lh0ltpga2hpoSV8fzXGu83c1rIX/+dfwjVAq8KsYoF/GXq9i+ofAWoxKVrY62NZ2oyX
iy8cKaaFDCJEprFrF39XU7brnR/rBpSNcYgnSiaXRaXnSezGlnPfdE+x84QspOR9ycNfPm32HpQH
iH5rzkOrnMb63knpAd7aQxtL9k/Z7cL7FCucmiTiR3jFfhwOfnDvTyfFf1gf6+Jk2rwg6QK3NF0k
yQkSi8ytmjPU4N75kG51/Sz6+MXnhZdOWjtVqVp8Ps3/iIxT/LuKj55yFwYbS3Y7DPB+EC/Rcwrd
yk1rTzA6NHxNQK/ivNnRbiq/HewL0wbtUQYCCPAVycKJxnEzWIHdJG6oklQNv9fNsZJp3n17SI3G
GdwnGAK2dhMe5mNE2ZZavlsUKIa+VtqjusUkszRXMxsOkjxYup2rrC+G2NQjl/5t73eGcM66S93u
HhJOMLiYMyaNFPds/8JxdYCevVx1oZtJcJ8VSE++uSZ0bUA4l3t9zLQ8w0CeNjtQ900xbQxhYYp4
0JhQO83bgsTe9RAixe6aKUhT92ksvlRbXSO3O5vnEtxXc9sFCRWRPTHQximWQz916+RTg0pmV9Od
Yn5M3g5+xGNRZoAKH8Kgm2Kg6ZfmFBtB4mq1/jkJXwYeAWn9qDcbMd7CbF3ZEY59KTMro7KxE98b
H8Mtd1r6OkyZc/MDDfZgUK7XYlCddCj9sHClyN4Nr3bzdpgcbcoXBoSfn3c97eoNBuzoAIhqaI/r
+2Fhua++L9xXmTRY8lTw/az4PhiPkDY0w2NkfHq7FQi89DlnBtjQEDZFGA1NSeNf6RIRFfed9lD5
93Fxv25kaS14InPO8g8xpLAWRaV4ihNahWv8VTpfdfXL+ufn33j9zJtTfv99XliJtg/lfFDMwi2S
bp/X+7Q92N60XzeyOAaTSB7FSrq2xMvdglsqLHQ6/6z2sQqcHQwcGxYWh2HR/gntGC9HfXaIiwMw
t2CLCCAbca1qHO7jMOl+6GHUftH70jm8fTCQN6smOG26JkVOgrQoDSMKYwSm4ydqsG9OiYBiuvi6
MJDUnBITYrjCbdAMRkNYk4td1W90OSzNFshFIJ40BcMxJWyPWEmCPC1Yj9wfaDR8aJ3XqXrHIQJe
hBnizKW9yZavlwRaRs+yYGRydfkFAfL47ctw9XkhzJG4zpFr4/MeW6Nw33FCAUgh+T736PAInafw
wqHMipbqctByN7MdaT/kirkHsKC+fSHmMxauL9o9MSNceoYcpYYWTbmLt+3iUNspXbjv4flad9l5
PYVNfmVm3p8Xg/GIaztPw0xcfC2rYa9SuMjQgzHOAxCP8jhEW3TtCx5GwvofOjlCREgcri2WdZY1
/qSz7KhvDdphzM9SunH8btkQJi+VeWIZNTY65WtY/fIhRu7Lu/WZW7hI5pQeWDEZyPUNdMCW6GVI
+sl31eJ5ml6lrL0L2/we1P3GEi0ckVeGhH1vpZENI6tGug2VDehnhq1oemG2DCSCgCwjJDbH1dcr
0llJQfP8KJ1t9YdsnRrtQd+C1i2agFSWZOEMHxdPRoSuBl68nXRWnU96NO5U888grjZO+oWJMjhW
/jUiTFRSKk7a1hjRYfOOUcVGaHl9zRd2C73kQOBpTiCWE2kfHU9StTb3fdeUkT4v94Nv77X2lx49
17WyVxGOeUfPDHH7hUnhQM7hbYnRApXOcfytMj44UHcFd9kWwfACbHR+HlDZReh1ZqARfKAaoqBV
psB30bgPw18BNN9ZflT0lnj+i9l8TyEwirPP5fjX+owurhkwYxSb0JezRcRoDJqs1hCecFtzn/4Y
tjJ5W5+f/35xvE1qmzqlE/u0OUIqqQa7InlYH8AcBQkHKBP33wBmz7+wUMMb5jhV5bu06SUHM7+T
wm9ysGuL45a4z+JYoJzl1pyLFWLHLlFMHCUUks484c0P9tDXD0r2DhwBjnBhRTieNSuXhqTCil2d
tHifFBtRzOIoOGf+ee/ChicErdpgK63R06RS/SUPd2FxWF+OpYOGZyLZbXt+VIuF+LGv8kCP6VtQ
2vQlSfP7GqUb0Asbh//SKC7NCLGxb9V1L8uYyTL1Uxfqnxwpe48JBFOgXSVwhZb72rE8y6irNmtC
18+fxup+iwx/nmfRb1HsQ8CMGIwkjXCu1K0W5blmBG5m0Z0pqYcqcg6ZVe/9GmE6beNCXpyv/6yJ
3UNdSeLRLy1Qz3p6UtvkDC52i+NqyQbJejQPUdajp1mYMGgXlRx+bOonzePvSN7Y58tfn9UwaCRA
UU/Y57ZfaLUyAG0fzUPdfZC22pOWHBd2kn+/L1xe6tBkPLfA7evNqzyVaELbOwRyN67ILSvC7st8
wy51mVEY+Wfq3t9Ma+OGXHIrBHFRBaOURXeP4FahHHZdnbMxLBV2uyp9Mrz0tZGHh8iRjgFF8A17
S8sCU5dB7ob0GfHY9S7pM6fQLI9dQgi1+9jyglw/T5bGY8CVAcIdBpmbWpOcyokeljNXRvNodh9s
BYo+GIoO4a91O4vj0DnUFUTFbkmfUMZJ9FYtqWmFnr8bkp5GFP3rO2ygjogO3ZyWkOffcHFVSTCN
VUPJXBXPcWfvwtbcmKzFQUA1CLEZQLEbccvc6VK6vQdgDlVwtM1jF21Jtsy7QDy1yEnM3UkUtW5Q
dBNoQWu0B06tSjpEPTgU/aXtg8MUbIV6y5YI82hGnSURhIDIrxW7tlGtdB1lr8Hb2u1mauXB3NiQ
W2bU6zXRx0Jvs5BXRGKlh6iaDiVpWseT97XRbpiat97N3KFMzGuFJrIbjFoBK506TA0jgsYbzt3+
pCvPMKeYsLCbe6/auOgXUF3EERf2hPM49/KxSUrsjb66y4BwadUJGqZs1+zH4uyF8i6f3lwjvDYp
nD6yWQZRYNW+qyX7IjlIxYaDLx2flga/M73DJllW4bRRYDjUlLxnCp0PUnTqimxvy/3GOi3toksj
s8tcbNNOHs0ogWrCncrPHVhC6R2ECEwTAhw8YBBB5v6/toA+7dDHFi/KKv+ZW6/jllbvolM7Fg2K
5Bagcxec2lOlehrNJnB7z3+JAuUJxpyXLqs/NP0WgH/Ryygwk/4EjQK0VpgtaVRLuynAG7QFytR+
4z36pXfSpNidjIGESXhKiplWtyE8fztdJBmaC9vCbWqqoRHlBg1jknOy5aex28L2L90+lwaELRTo
Rgj8nsF1/VOU/5AgrLYm8xDLhGzyhm8vuR0obJ4WODZBoXDgtUNhFb1n4RTN/RQ/WA/rl8+ST9BQ
qnJZ27P2i+BzStAofRpw0GVB5VLPPY3D9EFS+xdfs95ekZoJfYmmqBLqitjwWU5jO8AvPndIj/Wp
9cPm71yLpy3c6PyLxfMUJkZeY+QzbtPvhuIPkPQRQVe6uW+1+DQYzw5UwD48ioHRH4z8U2tsxVfz
iq8ZFTxCVaZCSmQlcBses00WgIn9UQYeLGF3Wfg7DbaSnUvLRpJrHiaHBWC/66Oid6ppUEMQQ3Xg
PwdSUu/G2oRPQz4E47gBwVjywAtborKdI1tTq3V0LUq9drDbEszvxv2wmOZw4AMkja7Azi6WTAxF
Gjy1niABkM2nYio+eUg2hIZ2qD3/Y29Vn7263Nu9cs5KZy9tKlEt3R8AxOeeerYYSMDr2ZRp/vXk
2KMN2Ao+jrnzvSqqg2dr77mnoCW2ZmgjlRXxUAxte/BBibNq6ACb9c+h+W0VW3nJhcHg3/DsASib
OUGEweSekqVpnoCdnNRPvSE9THUPD/dWgXzBAzGDjKNF0Ac/snDIsmCQ1vfMmSJ/DQd444thH7Lj
cuWv9RNqcTzwW9DGT6H8phLfFUEf5g3kDWoVPfiddtcoxl6tzY3E/oKXE3qDK4D20rJozr32gVTR
oRGEydGV7Hs/uNsqxy9O13+fN4XaypCkqZF1PMAMSGiK+i4ux73sncbu1ztm68KOcF14HoFzkkLY
kcQEcp6zk0h/OdFWPmdpx0I5Aycz3fgAMERIeOVpFcIQPpQa+deo/eZIycmLtF2dnRK9OETGtOuk
aqfEn1ReA+tDXJzKC9NCGNNEkiH7AytVR+C1BxWkiRtq2iEdtp4185oLpzq40Rn9QaPwLaJx7IZJ
KmHhP+va95pGuKSS7uX81Sg+JVK915r0oek3DtulwYGjhX6Df+nUF7ZV25i9auqTdC40/RhMv+T6
3I3hvkR+482zaNFgOb+hycuhWnTt72OnNrocloSzqFiF9pOheMepDe/zcavut7CB50MVvVe4C9EV
FSzpvk7Pe05yIx3rIzwZ9y2AHac0Nga05JJXdoQ7eCiiUTM8NXAT2KuUKfsAx//zINd3Yfkqheq5
UOwTtfP7Oq7usjK9W5/PBV+5si6cH01UelmLdLPrN9pOR0Y+jQM6J5/i6ZvjUfeQ4beaXtdtLkQd
lzZFXFqExChwLkIdy6zJG3z07Yg3nPHTmpq7Kc0/mm+WWZtZL4GXQCIK4ueGCqrPorLJChrz8axD
XKB0O3xdH9Kis/xnQRySxzUQhJnDNOrf+/CDoX1I5J/rJhZnDWQDIDjop2/pWmKt6Mn4UFPJzkl5
GIOjrxyc+HPZ3/Vbt+TicC5szbfOxaOx6B0YSTWZImH5lDzBxaBv6bPOu0c4oyg6kFmFXIqoQqwQ
DSr1h8Ax2Mf9kxKdkviDXNzrZ+s9pagrQ8Kx2+mV7wEY4aUQdTu5bXej7EbOS5g8ezqCQHp4TK12
jzjQPvI2nGLhbr4yrV3PotQqvu7NpVbNeZkKNJX+XPeIrTkUVikJtRx6rfnhHR4t9b4y93W27347
W1TCi+P4ZwuRF6WqJlzOJd3NlClTvMGL0A20u/A+lcthtz6aJf/mkYWaGhcz8yZY6eXMLqyhowLu
dMOzpnnRvjCD5s42Azqg7Tg5Rt3knBxUgv5et7zk7VxdDnRncCXfhGpVrat1OT8mHek8Df2fXmD9
SQD/DiMkSqgk8GDgn2tnqJWa4utABlCu/2wcaRcNXwb/HQVKVMqpfAK14XF8A/PIhsasR95XXlTv
BqPYbT3rl1yOC35m4USf9CZ+Qr+vloA0Bi7CO8NT6Dzp5SHKv709qCXZA7gRIn+wKuLDpg3LvFSj
jLqC+jWqkA/Y4qVa9LX/DIgcspxvej/JKZkQ81eIFFmKzBJkTjs12Q/GYX3hl3YPhbe5vZYRQT9z
vfAtAoROCzG9W0mP0tG2H9Y/v+S8tNXTfkPx7bbyluSynGWtLZ1LRfl7LGgJdab0MU21LR33hRCP
F+C/hsSiG2yNWuPnQAfqOtxP9UuXNnsdha7EeDvkFDUT1O7oBgQpIko5NKPsmd3I5WP7+SzjNdpP
waRkL+vzduMCJCvBj+hcQBRFSWBfL0uXJ0osteHoolr6Z6qEH9BLtveelSuISzGsQtakU5ltndk3
3iCYFbxhpD2Y3RuMsFL2+7wMjuW4EV3ddjjMJjhiKLszOnID1yOznLB1glQaGBkRHMvmHegmpxYQ
2toDIkf2ri0t5Wmo8ulDmMCIkFiDvx8yKT0i2Fo+yIEd3Dl+1j71ILE3ciY37vrPj+OnkRZGFk+M
340J3aBMZ9qj/in43pb09xzXF3bRAroGJrRYM/xIWNgwSDo7DBFTVcZgh1wDHbJf8norrX6zGxgH
UC3KUxTu5xfl9ST3QZRGacAkd1G0z8r+ic7PXZRYuyp868UhWBI8JkBvBOEPpI57b/otVel5SAe6
ZDcpOZc2BHcfBSqILSFcE9ymD/0JMWJtBNovfRjK7hhN3l2b+J99KR52SR99k+VwI6ZdmsV5kaCN
5zK52ep+2QWeXU2TmyBhpL/Yibzro720peV8S9rHHF7YEcNz2RkjFbzuBEowO+ShcqrLeucM0k6O
v1rJE+jLRqVQFj12ifxQNOph3SWXpvbSvBDapGPpgfVC1xuJ3XrcV9O3vH5UjEOq7mTr/h22wK3p
OsUjharMtWOG8VCGZqtOaNPCkT2hwWjpZzP90bf1naw3T21S7Nct3jwh58mlfXZ+j88RvfCEtKPQ
yh2fRUQvp7vTJGl61kofehStKY6Jo6U7u5Wr3Wjl0YNiTPZGZXBxcgl2YMNdAgNqSeaTUWRyq/q+
Uhu0OuTdpH4OFf3kmK5ibRxgNxGQPROW0MhJ5yvd12Jho7LD3mk9b3IN6aVz7tLxVFRPqrMDV7s+
rQvnGPBJMBxUvQjjxfs2cwBSptQ1XcX5EMbW3jN/5cbG/lu4jWaMHjlXGcwD9a5rZ6llZYxHq5Xd
fPrsTSej3whOFr9Pa/WsaU/XqBj0FrwalG4oFXo598MI4dbGHG19X/j9cjVxTWmJwpsBTg9l2JVb
ue9FC2AQOBjn/nQxxS83gZoiaSC7Mip66mFytopySwZmMqxZetC5jXYKu+4J1izFtT+MZCIlaetd
teSwij1/mnhAt8Qqc2MHthZYneqWXj0+xG1OcrXwT2lX/jXU2SepHQ/rjrtwqFMtA65D6E4FUIzf
2iyW6Q5jh0z5ru/35lfJOXbZRpSzbITkASRFtNLdAP9iT4msIZDdLKbntfOMR05ZdQ/nx1dT20qS
LRq7UEmfp/giHQKvU6r0Ocbg5Xlp2+iT75MXk9LoLLf25/XZW/IHwEf/aosLLq2ZE1CYRptIvZzM
/rH5vf75pVOFBkFcGcgxdVnhehiq3mpGT5nc6McoP9qa622BwhYHYHA8oikPrEbM7DhWH0yR006u
nf4qsp0BldD6EG4dmg4osFmw70K0d3OoKKqXREEVWeeWFEEfnH3nezj6eyl39lnxZvYLNJRmaAMw
NtrTbvZ/npGYVMLRPOfKY/gUbjH53k7W9efny+3Cs8I+Nkn58vns2c73zhbp2i2egZ8PfJWjBbTZ
reR2LtmRZvSNcZZLMJnTeQiNQzP5hz4qd0pWA9V8khD2zTcry0sDuzQsDKyXfC3zzN44+9XX0rDB
tm8JWdx68pyrgYWZ3C5Eb2Kuo3P6rJxihqaEr+gHlH66i62NR+I/2jhXaUrmD/TMfG5S/bzJd+ST
Ay6XYOsMBQb7MVKTlpx4XH7sM8l+DNBA/mYiOb5P8/R1GirpW6im0admaPNfcjVkj4Xc6MjyknC0
wsR+mFs8XjPknx9USR9/tFJr3+mAfR99v5efWy8v0GPTMvVo6IV+zJQCNO0Qqs0911w9HoaqNlyj
t5KPoRKYx7wLuVOpu/ygySpDJiIqjogdK9/iaZC+DeqkPJthRJZTLQrzTo7j6Ni2EH3vR0jZPiVx
OO2ygG7q0Fea5zqpqg+jPkxoGDifmrz5uyfBeOw5Vrtn0wOSXo2j/yMzleRZTgv0Rn2lLaMdYkzd
z0Qdt5g/FlyX0GeOKul7pCdYJLToJrPxysbQzgH4nx0SZyi364ETnZSuMZ4QPwjvg6BUf8R6HBwM
r+cH2Ua5EdsuOdl8w/CepI/h5i4zs7RM1dQwzqF/TqB1Cu9r5bh+nC3tlAsT4ttEq70qCwpMOKc2
PqXBaf3zS6clr22bliIQrTcXZZ73kjq0vnmWZVCg0v1U/i5ordZBNslbzETLs/WfLWHT54aOllWO
rTx71Dz/6Mu/C29rSRbmCwY5KoAz9ockgvCY4vuZVlKuOyvdqTgaW0Ivt3c9cR7XymyCRnfR7Sy/
qB3FV+yzMnxqCepLo6Yqd69vpSmWhkF5lpgM9MjcYHB98tdR6JeS0oEXkX92T5n9fX3Zl4bBOGhU
JfaD4EgIWdCGlorAd8xzJEv2OYlL/2dklNLnKdH6j0YnJxuvMOX2FUgRh9tYY7eQShdfgV7b+t2U
VBmyqOrU7CwjkcJDTi5h3yqIdNljEX3xg6rfpRKXNIpkxuNIK/BDlv8fad+1IznONPtEAuTNrUzZ
7i61NzdCj5N3pCiRevo/NMD5tksllNBzsJjdBQZQFl0ymRkZkZrqNnWEvWF19duu8tZTaMHvof47
7FmTmR5oyEavlmr2dH2OLn/ydHtA+HRqhEW32mwngedWyfO8Y6foOXpWSs8W29zTK0+rtmStQH65
3Ej9gqnTdoCXnkQ9zpc75SSVQEqpnuruJmuhAu9fH8vleuP7wNqByGpKfM2f/c2Ql7UFfubTQG+y
bONYmMSN+PFdI9N9O+GxgURDT/LspR8XCpruyrE89bUrG71rUc09rLWSXM4UGCJx5yKXIE8qC7Od
mzi4GhNlyE6W3Hoj6O2yZi0suvRTkwlkZBCiLkSQUa5n1sCs7JTHnVdIT2aneWr/7bwdjCCO12QT
kKaLlltoKQmuy1V+0krZNYD5bmTmDvzP9SVZmi1AiPEQAoYdqYl5PF8LOF2tLk5AW9T3Il3ZVpdH
ZCIP++/zk/kv8WmmdEMyGPh8ZLyPaSB1N8EQ3bfdNuu2ypq049JYUMJA9npqK7hY+YwLS8gc20ut
iltQhBb1t2lzUT0Hawm4Ticc7IVMpYanVWZ3NT01qk+lbb0mQ3N52eL7aCRwZESmaFCaHZBUl5PU
0TJ6UvSKgil4ULxGaexbDcRv+9wwyU2h1eL1u1tgMoqanGkiboMk4vkaJTj1tOhaeup+QbM5e77+
9cuzcv712T0lD5pRWQmhp1zdsr53zW7fiZXL6nLhUYmZyExQsgTmes7O7uRF22ZjTk/clQZQ/2nK
ypNx2QAEZCcqAszV7JRoMdZD0bHugtyJ9A7kwCsG/l7X5w8FnBJEq+hIBuwZdezzRVCYmuSxHasn
6OjpQW4CoZGNTe+49oh8xBFE7cktnt61ZzqV7pGoyjQvywYZWqx2rlZeljjtRxK13DMIuABzUSeu
LQs80VpGmh2C3OZWKUS3UaQ23kH3lG8A3m0ecng4z44MaZdUQ3TMmA0tVF3LSpCR8i51FQkNeJlR
G7XvkKLc5SVEXBpnZI+2gFJnzhSVuwRdcLWXA+K+G1k+bq/voMvJn5wtNNhw0YIBbx6wqRDURByd
qKdE9VvNZcnK3K99Xz2f+pQ0A6Vg2z514pEoP5rs+wmH8wHMdk8H2b+q1CXlhBeRHA6ko7eKRWyU
iyubU5fSfrytFLlduUAufe/E2oXwEMURtD3MS0xVJtq47xz9ZGi98BNwL51EmUZe6VSqrxjQO7TG
JPd7Hpe7mObq53eXDebx+EKu6G8b4WzUo4OApcUT7aSiEVlWfT2Xgu9bmAKK6V2to8tydmZyJNjj
eGz1U5No90YGSYBkjRBmwSGr2HJAQqBEgTzBzCEnuY4semwoJ1ETr0tc4jC/jgPq+Lr8/dHAFPyX
gX9fpqUo0TU6ooXlpJn7wrxX1rDzf8VKZi4GwPkJYQlHBtLN2XRlZVcnTUWUE5FzEDwKGu/zrlZO
kdkpQdd2hLtlnbLbtEQ21IBc9o72g3nIhI16V42uKSVR4k2Sc2tjjE63IZmi3fFSkCBHcf8JpLLV
DSD/1a/rqzz9rNnPBjAZEoKoA4DIbb4ESDpTDbhb7aQbm7E5iHEj0s11E5ceYMI+Iz+D4BSP9HnI
OKZYloKa2inrt3UCaNyKh1k4iZMOPDQybYQmF2+bthgEaRSrP9VRCXeJ0CLN3WLkNdQZWGK5kpxo
bygv2tuKM2SIaifq99eHuJQOmZKp2F0onuPMzFZf7ixpoK00nDI9Z37D5CKQKFUTbyTo6CJCFr7q
IJVnJw57ZGVcb+LI6qqVmVhYzLNfMT1DvsSDRh6Xaivn/DSSPdqUYu1Gs4PrI10ygULi1HED7gD0
ipybyAAMTXsKE0LeayJ1qXSIQaR23cjlc2lyCf8zMi+uNVkeC7WCEfneifAa3VmjV36bUQspl69G
Zu9L1WDSwHMYkRw3I2727Rb12fdnF58pho5ClZ6fbPkDjQZasWZgwXs60yRBCWLa+vOwKYm60VEG
uTspeGFYnjrm5A0pa/oz1Rvts4lsdJQDy7EWrV3uACiPTrQuILeDis68FUQbhyRJO42d+KAyz4nj
k0KsuwjQkZVdsGLo75n7spvFOI5GHqnsJCm+0vii2Kx25F5OIe5GwHGmPMyEFZn+/osJQwe8f7Dz
7oS4ts+9qvSGZtPp92wtAr30UeeGZnE66QvJATtZd0pzFYHJxki2Ee+8sUlcNHG4jvpirwkUL03f
17HNTqokTFZCDac7lRlpNyM38kDXeLcXJWMr7u/Sw4PMbcIKo+Cuon9n+ilfphEtaqneK0jzRzpY
cbLXMva/6xDODcwcWxkTPpKCstNQidIvwSmI97qc3IueiZs80vqVK2th7vDQVf82VIGSY+7lpFqJ
xwqOHl5u12bHUvWtNZGSFRNzH0djuaaGGSmnvHDlGHw1rqJ//wB9HYU183CCll3llDChoWPgo8/2
ZK0L49JRT5ikqUcffJ24gmdRqEOTUVikGk99Xih+DKlGrA11uwZVlnwNLL4wY+BhAywN5VE8eeZJ
094wWdYmYjw5DT9WpN51hoJMFyRMV+ZtwSv8ZZ5H6hepAryLzrczM2hcRYSOpzzlgT0+UznyUtFu
ZHAri2YtY35pDREpRGuRzkZW7SICA76Kg+rLAYMdFKkh7+dS7Vct0PtWvxv1mrTP5RyeGZuXM3qW
jnUJtsqQjR9msa/r3gUu4/phXbMx23ajqHhhqBI486Tbotrpw2Oivf7/mVDPVwjSzhXwDRgGkTaS
sReCuF36ct3GpVM7n6rZLpC0oRqEkjRhK8t+3PzBDlhxm5enB+9GvCBRZJDxbphv6FHtzUzHoyC0
+CC7wkjAWGm+5mnyyLrVG2hhOGfGZjcQeqhKUbcgHSGJlbog6LoxhLa9PmXTN84fExgQsOeAF+DY
XdTjetanaZyClQdOurbDnuLd6DFUaei9iJ+v21qaPPT14nebYDW4YLhgFaWsxVBC2ZJdNQdM1iVN
7FprLm5p3iY3gPZHZCUvEGV6nzCqT5zKoMp7NKLd9VEsnBUA6P/7+mwj95mjpx3YHoE9FPcQDb4z
UTozR7FG+7c4W6C1QVrdAGJtftu0moTrkkFNuixRQT7GxT6rMreuVhoNF3wZhvOfmdnRjyk6EBwq
Y0e370AXyKME0H7qFX26MZW1lVmeu/+MzeauqZ2hlkyMKe9NPwKTzqS3OKgP11doef0RI07aEMhN
TkP+EtuU1MpiJKAmZTyD/iCoWezloSv/wQo64CZyfRk6vvP3Y9ogQ6kbETp5UdfknmO9fX8UX78/
7Y8vo2hIlYMhcdIsK8oHiMjurEZdWful5fhqYjZRcq1xAOUwhLjcy9mukbcQ5rs+iqXtBRwkyqN4
eaBJfOaS8Rywy7LCijeq6abyoauOUZ67pa66Y75Whlpa+K/Gpr//MmW2ISlyBY6rUDYHEJfa3hod
4vKE/Tea6e+/GABIyxriFLJHZd77DvpbwMXr1+pakm1pHOjZR7EZsRNaDmZm1EgoFV5R6Do6iPfi
+1UhZEG/fH22sVS5q9O8gOC6JunuXdOuxbBLS/71+7Nd1Y2lGBQHvz5lGQQ6ArX+yOXPPj6tBX1L
q/HV0Ox+BEltaTeTodMg/bQ3UvF5fe+uLcPsOZZJFUShdHy/0ty298zg+ueX5gmpJxRpAPK+jFmT
oddsKqH1S2GW37fUq6jlDkrujS0uxbUH39Jk4UWGRzPuo4no5Xzr2lXi8EYkE4HdjSI/aMqwxQ29
AlpYuLOQR0WTEbYu2snnqcmq67hW6ejJk6LmUeb0WWmqnVkaN2mkrWWcFgaEfnwNHVrImS+QPUVQ
HmkdB7ZiX/ph0+0qcmVh/QHymQoFIC9CMDG7GvPS7qQUj9hQMeLnUtsrwMRf3wILFqbGHdxUKJ2i
1jU7ipomgQFJr+MwSg/xweErzvdyORD/ACkO8I2JHTaPVlWeggZZl1jYKKarjXYADGHj2nb/FKvl
t5cetgAgBYR/EuWYv8D0sgRjgUX6MO0dNSC86W8iORo8I4nB92Ql3Yq9yzZ/wBkwbRZ2MzLUePid
b2hjlHsgAuM+dArbraCckSiB3f1MrZuuOZGYB0z/ITl3ef703TXDi2/SiZ1Id1Cbnu0K9Pp0EjqG
+hDv6H1W2Bue2/fXTUyO5Twon0yY4GBF3ylw7DPHEyc0sxEq9WGp6tAEaoO6rt2i6jwGCmMBjVyd
bfWRbK9bVS53I/oKJkqaCe9yWcxHU3fX6kgUhnZn3kJly8+J7StmtUn77ABxmtxFSnMnpZLf1zjO
ut4dIKp8Z5gVc4Ea/7Z2JhYYgFTIfk5VmosyvERFWY9G24UxOge90siMY5LYtgt8n+NdH/qlL4Ep
eEXgifCqvyhnVzQFMYZmUbx/3mr0JbBxE7OVs75sA9Ei6raA1873zVCBsNAqVApCP3OrJvFTo5R7
Vn//KY/S0MQcCx5J0JXO0wVoTCCymZRdKBmBArQrMv/AfQTX52tpp3w1MjsDdmIR5KmKDmfvpldv
16gQLx+lU3kLCwHwCg74HIDRDKaClkmVhTKvA5b85qDtGtPPWre2rXzP4zWY5eJwvtibBRIlOgRE
IysMr/r6o23qBxCVbv5hxr6YmB3plGRJGxcYkubcKkDqfVuoHYfly5TNeYWaiOkR0NQsjKvflL9V
2r/8fqRVcRYBsbzQyOxwRKku533Y2+hA6RS3ZCsOfXERvliYLQI4ManGSNaHebEbHxTb/4cFwF6a
lEwgHTgX+C4K2WhNtGaFGbl3vOjbvE6Yf2tCa6JNGJioeXhlIJjLU0ljYe9EJyXpb8oiekZa9Edj
RCsTtXQ7IOIBOmZqcbrA6aexbia0dFho5luHvxXJHUh33DzWQYAUB2n33kTRd/kDptEBcqLiP9M/
s1fcYFqJImcyA2vVKfnkYuW+W1r6r5+f/v7LsyoRhpIxQGjCqPCz7jOnK8CPpe8jvgILPB5UYFed
uasOwoW2NuJ8q+QlZRXEfdfuqoVqMrCCX0zMohHb1pgiFMxQZIvis5B0fV/ZjD2BHku9q9Ft75km
j9x0TN4HRH13dWpb/7BI6KHEHYyXNgB5MxejV2YzdqPJwlzv3WJjQGD4+hFausG+GJgTANq9VVsx
eJDD2vQz1VfRarEWgyyv1P/G4MxWSrLiVOYcx0jv0kClkt/8vj6GNQOzdUJWME3yFmPorB/Gj0j7
l8+rIDnHswE9mnNmP5KlnQTUF9zwTlERR9hr7VOLa4BYCMS9aKBR59qnlpGniuQInMTkPRZxUNr5
tgX7yT/MEsD0gHROUJ95AGriAjZaBmcpR3fpQW6+ywAKdwL+///3+XlnfG+XthNV0yqbEYJZxfoE
fdta/nRxpUE8C/Arqt4g6j93Kk5RAdpTwU06OwhgIqT7PoptAiaiGwD99gD1zhOA8lhHpDCdBsKX
sjf09xnZsxZsDyyCzMi3RfYQ0EGKFnU0PK4wnFlSBe1ArGEKbcPC1g5DA1iOpH5/VYCCAWAUgSPK
g3O+ILlFxCU60aLQtLeyJ7v9vn86+/7s6Jm5ijaQHt+vyG3TvHZ0pfd6yQfjVWbiUYYMxGVzNChQ
+cD7pg2V7KHQeheQLT9L7lQjcgvpVmG2P+HWqtK/fljU6YfPnmuoakzkG5Bomd5s5zstym2hFQ6h
ePpKbq1Wrgk+iTbKgoS/kug4xlsleuvNj6jJUDfeOSDakyJXyR714Xm0aTjof4pM2qYxCJraW73/
/sPj68+bu21q131nso6GDQ0aya+tXbcmOb9w1s5MzNy2VRYkb6BcHdoC7QX1T7vZX5/jBbd3ZmC2
d2woL9RMmcZA7rt6j5TiWK85vcX9MzV7oMsaCTL8z/k6SkJkPTrwaAgio+FOk1InkARqYUKKTF80
9ouRgO0Col+aP5rODz0j8UqUvfDwwTD/+wWznaQ2jmRAXZGGcZ8GTtUFFfDKpPq0uk3ehGPydn1W
F5dtQsNCwwwEYfM8c1K0pFIMmNMrIDmPSvPr+vcX8k+KBogBEE9gjEDF/HxChx5xncrUJswKyPu0
H1QzXS5t+jV1hjU70+75Ej9Gvdz3qaJB9ZJvZBMZk5vU2aIf6vpolvbgxMg5acohpzaPIhuQSpZt
OzQhmVSX9sUYQIDtuonLlDAklkyAm6ZmbLBizLa5Al4E0Uu4UkAq7xrKQ8xad2iDpN4nxct1U0tr
/9XULKSPMrmQRxumdFAzKV6urqRU1oYyW/vCjJW0EPh+Z2auaAGo/jWBK3Xjhq2F98umbMQkqJKC
W3R2agpnbKXcidtwZPwgycpnxtvAaMXJKMcX21xtyF/abmhzAiEMskXTc+98uzlEb9TIkWmoJZ9W
irz9xHVo+Br5+f0lQig/vewB5744PmrDuT1wSsOok1yX5WssPgtbABVS7GeQE00shLMlyktZH2sn
E2H/pirHtF7x2YufRxUAjK+gdtLnCdoc+3yozFqExU1iflj667dnBzHXVCMDDB3tLtOu+HLok8Js
q6h0eJgZhSvG17J9/AcDiH/RmAe8FPL05wY4LnpbGVUwUumFJ0kBp2uVsr9gxVnkAA0eGVkutLZB
E2m2c22lMHlJzT6smaNsUp08glPkNVf1g0mNpwb8tb3WPWQqf8mbagNx3G3eJYFamIe0JL8a3QzR
GgmQ9toPW1y6/36XPoudE7BxoMlE60NdA1wLufW17soFX4oMOtgvATyZyqmzgAGS0aysWtGHoID9
yynW5a/lGop9wS8A2/L3RYwm0YuMa9bW5cCI1IfmOCqeMNrHLLN2vAEmzAFkXlDuX98xC44BBtFG
DdXJiZhyNm1URZ+d06dDmKNO4qoTIx0TReRqBGbp8Oe6taVF+ltrscC9DVTNbPPEapPkzER1BzAa
cePUK7xMS0uEbQ+8OIgWwdowmf9yvrTIaDKd2iwcm6DKNoPk62xzfQRL8wWNWdC96UAn45CdmxgT
UlOI0WMXEGUXteZzHlshr8tAy+V/WBpkzCy0NMggC51nsDIq2dQcS+wFWzmSwjpyMX7WShZ0TNtd
H9XiuiBEQLeiBdzO3K3GqFtEQh77kDaFGzT41/XvLwSJ4ARH+wRqk0hmzTOZYNqsx4gNQ2gTp3Rr
2j4wlGVyihpNTcydkmlbmjj1ygQujQr9++hgAl8yilLTr/qyHfK6GMCUynioq/em8ZCthAtLuw3N
GCjn43GLK3zmzYeq4gKMckPo9EcKxvg6+TST9+sTtzQExPXoIIbnxq062249oZVoJ38Qd6b/Q0Jx
6/r3l7bz1+/PojdNL2WbojsvrEm6K0y2sRLUkiyZHxt5WLG1OBY0dOCZiy4aoOHPl6NuQCQ4jtkA
1rTPPt+pyfb6WBbXA1WqqXyMTqP5zZRGCsdgnD4U7EYlRy09MXp/3cTyEP5nYn7JSAkhjshhonKg
l5OA1W5lTy2tB7r3wZM29QpcxIW1kKAn0pkiNKKNXd4J9W5gO3nltC9NlAEJebiWKYy6OO25yTjv
mAiZeq+29zTdkjXE4dJEwb2DLhV1Q7DXza4VhYi2Tg0qQil9BvsDX4lzlirpeKLBEU9FQ1CBTEP8
crS5RmUwTbRyqA29eEk0YW9NIIKDOG01V+7GKgACThyUEUjneCykfVmR9p5wR/n+pobiNFCboMwE
QnTe21E1mgBDFagWFVF5g/rLUFZC0ulKnMVbZwZmTowzOtgmeHzClmwo8WLpMVJucoQ3zC3zm2Ht
0lmK787sza7onpZNotQGqBSdZA9tYs8y7vS2w3soduXxPe7EpgSdUMWgG13knpbg8TremIm1qYpQ
soYgkt6uH7qFmAjvFkTMNiATaPCb+VnLrmo9lZs+zNT6hkIkLaa7KvIjsPRS/g9vTB2hOWDFuHQn
zcHzjYV9JRulHiHZTnrPKAM9XeOdXjh9GA2UelDCQb/4/FpPHA3dqBaClFiyvVa9LaQ7mfzD1QfN
3elkTLIzF6K1g0YRJVHUPnn2Wbh1v7IkC8f77POzTZlxSLxaRdqjmyD26LYu1u7WJQOIstBIP8Xb
F9AvwntupLXThaBKBduTWHGza5+f3PAX92FlQkvbBp+PE+HKp94wVgKeNQOzbVQ0Zmo1RdSF6Wi7
4n3M1pTJF3YRcC+oc0wC22AinRmQdaTBBp4MoZl43Haz6tjx7yePgOJGc5c5de7juXo+SYJr9SBy
vPRIk0J1RHPHIaj/ofoE8A4iQ1DVmmi4mV0UIk2t1EhjHraGl7hV9Q8L/fXzs/gp7vRCjI40hEoM
IiLvX44ZQCXgiZrQXBdkOEVvMXlQc0SYXeMr+LMSbyytMopm4FEE4Q7SBrMlsJJ6BFzU4GHVe13s
0tIb13p1lnaqg8ydBW7LKW0zM9EnPMqtYeQhOuTdAJWW758EE69m0MZPrgj4t/Nd1Nuxznqz46HK
PdSws2Rll06uZnY/olMUtWPIDII/YE6tj7egmfECKxzFt6PWuY1GPC29tetjhgbBnK/U5RcCtDNz
s+lCTnrkNIoGHGzvh/xJoYj1bc1b8FDJYN9GWIHq2QUlVdGTXgZH+hB2xWYst8nz9et0IaDA53Ha
QHrl4GE0u+C7vkLvdtVyQESd7rbXKmdLNLl5L1QJCUE28MI1ESztTKm0g0aLpBWE5+WGQ24NDxpY
B8HTRYowdyQt4lOiZkh/g0GVG98Hi58bmC1RybrOANU2MkH3Qj0mfH99/hZ/v40iKioEuJzm9f5K
URB95njGWJAHG/XXf0ja4/d/MTB7J7G+NIYIFNOhTja8D0h24ur2X8ZgIkKfwMIXicghTSBxSmwA
l9q7WDqtyV1MM3x+JkH+hkMP1hC4LbAlnJ95STe6oexrgEH19EYu4LkA9JiI+NcUhBYMAWSFrayj
rw1uZubeCQFM3SCUhaVcB1aZbmX84aIMvj1dYH6cFEBBVQL07ixccARNK/CRdWF3MrkTqPJaVmlh
T50ZmN3mXabKlV5oMDBY/mBHbqKtuMkFpCz690H3iwZ08BNdBAx93CWEOTCR1UkgjPvGeCroH2N4
K8VO1hl0bltXdLnX0MLlJS5jW/ULdXN9IhfWa1JWVxWkkCdY0/wy6LNOs7H3Tk13sO3WM41Tr4Xf
t4GUJmDOfz3cPGxRLUY5Y511kqntQ2fMr2r1wSgq/x/MIEGL/Yer7aJ9t67gHuKytU4iGTxlQM8u
fwVUauX2xMz8hb/OThOSZ/9ZmjbPl2A1M7VMjiVYAtMtyngjCMW4ko3bolWheWdUNeTMmua2J8Tw
UB4xtm1paC92K5OglEWyVTuq+QpJoq2D/5rlCxQeUAEqs3upkjbQpzpyK30x7M5nMb2VW87dJk1+
kkzc8RHAVaMnx76sXICe71k2HhH4H0rAHg+qMhDXEGO+Y6r+qqRNukurLNmnNQ9NVchBY1mIWZDx
A87+vY/l3RhBbtMymsA2+LsV2VC0U0Zr10f9Mxei9WKr4X5Ts6OTS7elVQGTkKqZm5NRdkGrogVl
wV+sjH60NmYcNOZgyR0bP+nMzh+U8jGj5IWIPqCsFHi4qlWgqqm6z5uEeRKobN3Ogo6FxUrmxdgl
nkJiy9UNpdrrsjjwrnnE+/ZYsgGGK5A7xRqhvgZ6dDeqq8dE7U+kYHd9H4PTuin2ArIivZbFuMT4
JquMvdzI0xGOPUcg4ATpl47fVncbrY82cUmfhOkgu5Ykd5TIkBHOPSPXPdBdhlURbTUyEbQqug8K
LX8wzWyTi8aHrAJkx+3kTx/ZAa8Y3ovjcxv9qbvnDgV94L9J4CS6qw+aG+fMa629YjZ3hX0rZ8Xr
UOphF9FNRMsgUbWDIX4NUn2ICHMJgWh70/6RZXmHKNYdQU8oJ/1d1dNHdHEess7cjPonA3BHIPKn
Jd0pLfGYqnlJFFgx86Ks8q3chDAiu3Vq+9mosmPUIvNWQP22gJ5GWe80PVPczGz8UX5oEhLQaty2
zRAw6huZ/hSl1mvPUA2DXqVXtDu9rmWX6aZvcGsrDaabGcRTjQ0Ejk5SXbkFf2/iT7nc4Q6eLhU3
pTTQQF8ELZQ9tDX3UCkLiLHrZHCtqHciedLGYzsejfR+QGsXiM3QZFe4w2hsFGVnyvGNChn5Nu08
M29ib5TJTmk2aawangD/KzNjbMr8JtXKcEjYkTlQKpTIMzGrcQNsYQSykDZ5rAtq7+VR7p5NZEoa
zXxUZBLv7aYEcPqhLDYghLtJGShRkaCsN5ryqpJmIxp+I/H2JgZnArXJXax1AeC4747VBwMSWuDG
eoRqe+GS5pbQG9GOuyQaNpnyUkmOrxbD1lQg0FJiV8iBYR609MjZsC8M593Oil0jMa8eLC8bASsy
j7H+aRp/7HrcMFt/40XvUTVy+4xs9EYJoiQ+CLm8MUxMI8Sfq5bsoHftavlLVTRurwejfNCbm9J+
k8zWM1pjY9q5mzl4MTQejeytYYVgyG88tFi85HbxYFm3etP9RL/bFoLwirzh4M5W7uN8cFul8vve
AlV36qvxkcTObdMNmLfYU8ygYvtY+8GyN5sbWCjT19vEa6rINZnlcoc+CCgzMRP6U4bui4oEinMY
RAa9EcmPBjBGKuq2Up1DZpY/rUp2Sf8aD7+JIrudUdzUCduqXN+yvPHa+JkVrzS+aeVTLRMv020v
tX+V4Jih5ZNdDl7GFS92ftb26OI0+a2BDS9k1+oeDPvJIR8ZT3zwUftZS7Zxk3h9/gtgRx9dURWD
kDb5HFBKE5aMewjcAaZ2BNH7HhTfgZT95vW7KEK4Ypfkkqvw0iv0ERs9+lmOxy6+48R2dfOkxHe1
oXp4RPkRESA5yKAo3b/ihD6OEjSLTYF+fnXbms02Rv8Lg0fnm7x7ktKTZhdbrUi3JhZaLlHTG0Ac
h3xBqklbpwYnP2nljdSnv+uMvCpUBmNsHfQ2Oxq17Q8S39cMGW5ruKnpswwoUV16VtrsyrL1dJsh
FfdMOutYmWNotuRErHQf6SAodz4aYntquYsqw08YMJ/VDki9B9XZWIMTu2p3m/S3fdIDfpBtrfhd
zzO3o3djYt6Wxh+GJ6jR2y40K9y2Y4dewsNxzLZGl/gZ/5NXt5yLXVqDbcuUYsQtxo3cVW+8aYgL
4afWdbrs03CGlzLmSP4ayRPl6S26hHS3U23cIGgcTuiHnkJoSMQR9gj6JLtni9xBiRJE725sPTAw
L+pO8Wzzh0GubxFBbEw19UxtcG1J3pjwZw54HJPecMmIBGgkgji3cfTR6yNllStVD4AwuI6MWApo
LNqXd6xSb3quHJn5KzetjySx4M0UBtr0THi8yI+iBp0BiA3cOm6f6rr5kUB/CTW7wjWI9dFaY+Yq
QCZUJt9A9GIfxfqWJD2qtWJTZNZGQvtYm6VB1fxuCJq8cBt0Byt9H6q3vi28FolwbvzSrMInbX6U
nJdW7ZE5ytxS46cKJ9Yde9Pjdf3YdSNipuo5ss09M2xXicBgiT+F9azHj2Xa+1xV96NCgjp/K/MS
N2/sVyU5KJEJDwp3YfY/jKhwu1zyO7X1Staeihjil/oPgsY3gGgVPd7lXEH7dqx6HHSiMvKIworc
2nr925o1cDcDtRm4A16JVWqu0mon2hihwF1Qmf0Lx/3WkgEU/FpgS8WbAZUJqd5TCNiy6k2ir2ap
HsvcuNe61xasNNJ7o77I5C4RJ0qoC+yVO+R90NklOJJ/q9EnsVTMkeRRonqFKAJWHUBeoSsRTl6y
0aUEKLDfam67aRfBUSi+QHPl+OA43Jfz1E0F6Bjb1o2Y7dbaCAQU/zlQk7nwgVv09R+lpDg04iXq
7/ryd4dlkdGJracumrN3JC7dpE5dXQDon9H7KGruUm0jEdktOa6G8abpofYlYQWzn3b5bJODNmz7
lLqJ04C+PzuAPBFCyNZNPu4Y+1CSTzl5GVvo0TcDlu1n5IzYe4gYZYgDiANIULGguZdZW5ul7hip
nq1xF1oBHlht0QM5YLf+7PQN6d5Q4DywPHKjfhv12CzVR2lCLSCNvb5XcD0YnqbjGWzmPkj+vBo5
JAgpbITy3BrvMeD8ljY8YawB0ZOt2dj7rnQOnfkiqoMqH+XyNap/WlYonJPa2j7OtiN+y/TTwM6J
bLZlCfUiOCm5Ld0MMar2kqnSj0rh26hwtjLJEdBUXgft4J6LPcfFkHWSb0fv0fBegdQN6SJfmpgy
abbH9XYgLPJa7mzx9t0h+wKGxH7PiQVaF3WLPOiPcijuijj2QRvtxcT0C5v5ZZ5t9XJXV4mXgBXc
iNl2sNAOFycPLX5aO8Rbx5YgHv9kD4YbOe+jNHhThAiyAIRxvui4h97iwCJtIHHuqRqyeLQ5KOy+
Vj+U9MNJaq/O2DFtLd9s9mnfopAEHddC9zKp9vhg3hBVDlRWbeOiZoifI/QuOoM74CLpzQSH43Fo
QWiLAlQOZ9RAKpU7Xk2MjVTnJ6mLvUJN4WyqwGreFJ6pbgVBoy2kUyD3PILHuyP1RzkkIIcZXADE
2lJ/7Bhi4SR+6UDcI2eP/8fRdS03jgPBL2IVc3hlkqhkSZYt2y8shxUJMAAgSILE11/rHq72bnd9
thgGM9093aT+MawzduQ3vfPnOfWBajsz53BPuh7bpBxPwnRwJvmKpyKvGMsQN3Rp/fXQzzV0oPgU
Llzf5TsUE/Hgr+k82Igubt+FPnYRtMXoNyW+yl1fmX9uEeFQ8tsidcrEX63b3EUshWgLrtk2gOtt
Uy17Z3GLrgq2xuTsSbDTen6piJ/apZfM0k8a441PJ07oobZkYQ1jYkOYiDMK/tX3GjZ8oCizgVB0
4FUsjNfG33XP2osc4Jpd4GCTCUiUumVCODVDlwm2bWG5nusdd06zNRZNy/4I7BSm6i4h0w7tYWMu
Zo796OPkfqlOnYbxpR/vAfkrV7k1u3+yC5Kle9hkgsH8nFrEisERJGP7ssCCnIxThg3azJRjDmly
Yag+t2srbUK+qwIQUWIuQm9EZtMYly7fOghPfFoDL06dlTin2SIh/RVFHYrDAAPMpotipnWM7Cro
trtYNn7St++IFoprvE2t9Yft52ydQ3Q1L6vBciWqjIkWTjf2vdVGCrXTY1A0FcpMBBzX7Pmfij6a
pY4rwnPkmWwN458mbRH03oZYa1yBBWLivnpXHV1m/2OEJ4u9rokUJJ1Nig/q5d5a5xECutb1t6Xf
IKgzpmQyw7NzNKSZ8h53o6HhLqx+B7RMK2aSyNkM0/DSjdfAW1Gb61hBsb3Y7ss0t3no/xsAYJjf
NsGHGquMYvFW4ax0WoWzUKZa/VEtUr+t0iEot/ZsbQk+f6nsxK5JKtxoa+rphnjF5yWK1z5v2wov
4GVld1JFex+wUqpGZzOJccal+1zwDnvMPCrDwpC9xiHUMvX8FrUXrF3ERsjjDsjGTBAkOlqYkcxk
mfasXRK2/C5tEVUvhqnxfvx4qB5anyYR7BSOa4FsjmFcti0m+HbusxXpylhtSC2FCF9K4jKgO7cy
3zwe4lyfC2g6T+g58Id176G7LvG7flPQyM+kQfBpsf6cchFgOm3Nbd3We8YHzGU4aE15cTXZzBCZ
xbNt4GhBjkqo8Mizs0nIqSaf5rgVg44hssoa+ArDYMf5U9zeMyi8J7cr0Jh/iqUrJHPGdIEHZBlB
A4XTcHT7jYON7ESUKjUrYH/aL/dWO7kHa0DAzeCjSmKXI65LnCPlhI7BH5Ie3dUQNknTXD3mFtx+
Zeg2LQnq+dWeP5goyn5H6UfXzSdr/uiFG1OLxGv9srpnDAq7yg5iq+lyQ54d8mStLfiFTstj4V6i
RvgFWjgtqXXrI/nij+bdG+VHF9TXxf5Z0AhYDTlrESBhwkpIQDfaR5bO1O01a4GKDDia65gvRtpg
PXk08PHRXose56XZJaW9K7sAF1Lv/A4Po5wcmG5XFNYx9Wi8Avcw74sLMaTujNdpybqpS3iI2Meh
TuT8W5VYxRlNd4ynyGa59QxNgUvXB2+HC0WkjzbEkXXDRiNLQw5YwhDtrmuMhJMOzyHNzSbMJIrV
Duv3Kulm/i+I+pPp1cewgXJ57PLG/fTXVwV4SPtDxkeeEOvUkiBvoxNnFzq/z+ytirZWD31BFWZq
xJv+wBVNjAkieN9KJ3Tw8mKOP2hdt4LpE7IeY5utqRWVn4xWhVkFyPvwRRM3pNmVdlWMBKOwwxZE
Tk2OE/vPF0MtDnb8llfFun2wHIh4YWvRzo+wfk6i/SUc4LKnHdyC1Us6NLe0PI1zmbWwgPXIG7T5
cQ88gHi/SOeF66hIzOZSjpnWeTjsmR/FZWklEv3iaMLdeSJbd8IhDlRuwpqmOSnE4QKA6ptZxhp5
BsgY+Suh+s4mi1FAGvbfACiCT+gdtiHZjrNXWPxI+8Lx4DsYGBsgM9AcoDXTKh7CC/EBDHEo3c1j
1E+pAXcox65j4uBhrlAHaJMuDcmVh3ojr7TNoLJKZbeLUGzglAnAQ4J7yZW8msNFjTBnjN7G+SYM
RNqxwuhPWJdlZWYbDwoLvVDPSRjNyeC+rUET82gbhXctl83ACoVhaaU6G7o9bmSnN5G+aFRCx/ua
2WlZ9jrIh+oaOEUVrfEourRxLsp+7acI4VLXmv2xRcdQlkBFA13J74i+EFugUO3i9JXqzhaAQyUD
GvUB+99kKu8mBupnG10vH3IsjxzBFtAaxX30r9Wv0XLQ5MyQzVZ5O2mV34H9kLgietwP0XGGdmVB
XcSQgf74ynHZTPZj9zu4WQtvU4+Xlp4iVpQDhubm0IeZQXI3uFCjSbU04JPPkxJnrWht/KxuLMQX
SK34+e5WHctK+2JQG9rnOaltjRr6ugQtwMKdMpuMd26CODd8ER8+DDVt+ra/jDW9mOzgaayQtb8V
tzac42/UGJVpLt2L2Z9akQNUjkv9ay17WR+i+krm3YTbIe29Mm+qurTtI3CvbgcsvdtG8sTwoMjh
zgczaZa/odkGgEvNYMYeep/XTt7RwuFvBhzZ3P0wXq05Y7AW8+lNzzRr/dvoGknL9+UIdAy5U2FV
TK6dGSHuX5i57ufqHWeuClICr23Q0be/1Nxja2yimd+dngMGsYd4jq5mzffCaRI2OfEweslAvyxc
Nsc7msPVaDCLflTjjCeCplG55IpufTygPYSAYCB5naN3CYyzR+y8sjFfsbeS/Y0CTa7OOYIUSF75
ZGP572L6q/wPTXLTJShPZha69xGl0MM7YU25nN59mFHTmSeVhYTftU2X+hx0fdZOE/zH/1hHY04R
TWlQnNd3ozzw8cPS0K+whzvKJJrQ+t+4vo3lq3ZCxApeQms3DJvJuRrijAcIw0UDG9rlaeRrozcC
JCCAZxBrK8o6I71Z9EGY8vYBJ3/4Frm5sl599tpHaRvtI7dMLcwd5s6QJ5hP+yhoUdKVXT5gGdOF
Sec4PU/7K1muIM33DGkNwVT/wVEd+guZVXjdA5xjo5MaUqCaX8mKdrVL3fno+dtBbrhzh0IqMfnF
6eCOsr4I52IFSGHAhNANseMvqRV8dtg+6VedjNaZ2Id6LDx7G5l1Mlhn2gDMAICN/6rwDHsmdLQl
JtkmNQOgH+WpA7DbTjtlbKhxLGeW+ov5zNJIPEVjEmxqVx2xHcLiRqH+YCTZUPT84RqEW6ScbhqF
3lTurSesRfdSBe+R3K+dcSV49+sKCTk0+OmjEIvOTrlpJ5U7HvERV4FBAjJCc9nBJh1rUzxvLBis
WI8FYM4Y+LHE8GWFNSq5hW6qDM48uJm+wL7juQb0Z1rpWB96+RHJoz8VfM3D/kpxXSuFcQrOm5tK
HsrxxTHzIQgS0/ul9psjcZTepF53NXW2TtfjHVZ5xNBpYaLichfW2zJ67c0qZuoNJGgSCDsj3pg1
gYXnokkmr4+blSUwtFIkC2iTlCZaQvJTVU3sCp3p3t3XHEha1MMhwTyGONxsgx9W413PSy7YfVoB
UtDgONUdiIKtHb3iFM6miG9MRPYCW7bIYeVjYoWoj+JTul+L9f3sqkKxpD66Y2u5SpwXbvdVs180
DgnHyhGFPY0FN6KuWMxTZP8tEwD9jb1eTOuiOHKdNB4C/7Vvdbysb7V1oAPwGePLpe9rcPGHMI/w
qbshzIJAxEwYWDXBWca8zAPqFXCVBnOX+BVDfFNm8Ld6fe3GRwf8cFwvMtjChCmuwP/11wgHBEMu
9oA50zMf5fQQzt7VMkMrG9C3zkdB8D5C4GnNfZj7ZO6PNv9t7bfGZhiGH67OevEDz8N4JZem18nc
sWLuHpW8VuSzUyBI2pu3iATphHCAwXJ0YrLvluztajcuPF56OKVtV6AyPvsWza4H70Omfxb9wnbq
jEliBKOp97aa42p493rEeeMVNPHYaOBQ6EmrDnuC1SFahlgB3+3JFyepZm8ciYFaXFZ0OEMIqPRW
u2et9H7FQdb1P2v/j2I8XuhXQM3Utt4cWnT+bg235gzDpiPAtQ53DkfEIj4qjHTTAI8yXNZLZ31O
DGojqvD9z7X3soibUAyKSYSyVHgx9nZ/cqpPB5LVHn1AG2SNhZKzp9LFgNrEns59+Vk6l9Lm2zXa
8+UxM7ZrpyYdhlvEBTqULuUgDVwvXqMmkQj6XjGj4HuM6mBM/xjU6Go2UmHZ0ImqJEK1Memhh0cJ
P7nzrR0moFZuQmDgv/7VNks79WPOXuIOwDDLYq0eQbCRUYavqAERKuNRtdt+PPn+bTIBpAOFmML9
NALsctEGuDhely9r3ML3qQz3vXXhgLR0k06IV4eLLsLzcBzWawoHgIjnZXdlIA9WcVrwZEUwpW6t
j3IoZv3Tg00IMNPQ5tINLHFZLvCzT+5rJHeL/R0sXuY7J9T/wEjQfyYeKYFQd2nv1Zn00A5ocAN2
IqurdmmqMPD1Pk1H52Y4PO9WvOTyXpUAzTAdT/0r5adAIiDHWXNanlvyYbc/q+OmI8iKuQdeMA5J
1B5Lo4tn8bk6QW5XH9X0xVdUUyDuq7smU7Vv0feuJuCmDgBoL3GYYLTHkdw3t8ZjQH/+eHeqXFS/
FhQFoDOwF+AtdxPBVKFEIiwgCyIjAECrYRdG10qe227Ga85eXYBolq23Q4vbC5STAJFdgt/O2Io6
2hi4uMg/3TahTJE8tA878YEuDrt+sXCv9Vi/UQaBUtAiqM3drDPKmhLTZg5ctLfMQqUS6isKJ6wX
Gesjcv76tgVqtiYd6oZuui00VKsPjHZBf1m6QH6BG1jNvQYK6pN7wzCaaLyx3svowRZVfU3rL1L2
YgkeSlrxjNbbsw5L22d1hVnNSxtcqokeRXl0YAwmShEbHqY1YPAdO1rWycMO+mCeW/FH3MID71Q1
OvF8G+PiVcr3Sp9wy8FroSrA1P6ZY2oUytSxHKOsjiRKzrlZMDg8h0yYdbpIw0JsKs6tl/rZ9KED
cn3EsAF5NZYLRyMZjnY6uZuxbHAkvIQUfKzcq8iPTWzER2vGbVyI5Y+tWVAGMeG3ygFS9DqIKhn4
znD9WEcH1t4tugVs6015K1Gfw5cZTrRWc3CdLID90AIOS084BrBIHwz33sfduwwrB9iPlKayyku/
yXWIptujGHXArZbnIdhV7Qd6SUo3ZHx7fiuvP9H6oIObXzeJgemhd04Wiggx3TgoC1JdVx4lZl3F
dfgLp0FY7IyINDwgeIr72DN1D2HFsig6ky6MbVQHcMOJHz7M8NA472p85WgTAi/j1t5BpANgtxEB
oSOs+CztxtHMAL3pLAx0PNT7cr26bO+og8N4LCIwHiQ2yTextyL8cQGpwZh7gWgx6pLF3jr1Bkru
uC+RUbfs/OhuOCwPMW3UDeyCCdhaKzGqNnOtZmNjWrFUlPjtGEurj52qzirAhD0Qaj6BqgYsvDh7
z//uI8CTGBNs8AoCrXWNQqv4px28d/ze4COU8zt3/gKFVgMnolGbCecbqzrM7KU3DlFEIDcwt09U
yXBQh/xsCHKw+XEFjlIMf1414gx4Id5n5P1ajRWHyzEqv4nJkmm69l6brMO/0OuAqQCBZ7SIPKOA
22QM3y/ifM11t6+Vu0H4J/Bl7O9hsBv6mPm/KrphtxiH35TxXmR9hGEZsyeA9LhxdxyVoPW/ZA+U
oIKe0a3idVjAP93YArTwNDUAV69T9WdbX7NacWceoK4P6yITzx6Tuvsw3d1A6dlZUQjUb1/hPaQ4
8eFjG9neloXmuUKnrYDllxj1+gknLf2xp2OlrkpNMQ/OxrR/6jtItTfcU2X/49bDN3QcSVQ9EAHw
NzOin0Xt2vlkN0cy/E32i1keXDTlAPxWchbiwbE5D0YNGESoL7PEiezfHPdh1zB6k9vW3vbsYx7I
pvXMw2g7ELIYz4dgB6P6pAEOLlWzNUDcleh3WrCYtbFkCjNIjfXWvjaKyHiBlg0kPMXyEoqWXaH7
pqiG5sktMXhY/bYxb646+dYKAnHKFArN3JzdCo5gut/1vdgOkPGtsKOJhJfaYMpCtN48slPd+Olz
XjEcEvNnE7HaMYXtqSNVFoLdNfEp4aqINfSHYr+r8UkWsdegadu5gzYg3Ea9j/erzIjoMwsxHD1Z
9spas47gyJlRvqr1iUhHaY0Xx4hkbmo8TrxwwmJFc85UlXLjTeOpKO2T37/2lX556hG4Bv/qYQXe
V+Dug7TqhrwEmKbq355h8TGIklHtTTWCVEVvv6i0h7JATeq0rGE2uy+B8WLJMGnWKrUbtKUaLbvF
kjVMh/LRg/qs3dfA2zGRDuZ73Y736P9b8aih+VDzEkftd4l+mWG8fU52wz20bz5Al8FWBbY/t53z
ENFDAGUN7INA/TT4FiG3Nj2HdOvNeWs/qHyaEd8WrRK88NkAr1pjtZKQLohSwyzrfCtxnKt/s/K2
YV0E/pvEmO4IBDE4J1PamP142ht+bFhoAYHGRN6uGd+AACYaoPzgzSnXUQ7h8Htnzhw0FDD9BhPJ
mFay34QdPXeh9dOPJB+hWFKWTgNM5R62WUY4Pvj4d8B2qcSfDQvNJ+X+NG0LW0e2cUIBl8l/YXWd
1Mvs/7b8XTpI/16brMMwFjIzC5AYEQFvr5d/WMSIJxxAVnDRUB8Ef1CirPgcUHJs7JLsRVduSYuS
YB6Z/vZbgjKGpMCCu2+qfGXzBTG4Mccp7wR8M61FSHbYoYb+YetVJ7c7iApDkv4OZ7yZdiHLu0ZQ
AaYXOV4N7Ph30DxBorOjaH8UCA0v/Bucf371Oi/bqfqmDd90DWBisDQCeJ2Lb2RU4D1gnKncKiUd
phvjY6h/xPjdQugQ1ZBw9/opRXiqgnB4s3RErzc697V9n3pIvXD7hvEx4NCzh+4w4LMLCcWIj7z5
nR3sZvMYiKuHv7kYrzChwdP0N85oRAA41242yHfJRdIASqIE87g2N2oxEs9aklK/67BOhYYspT7P
SDpywMGXaMXgMhLKR8Q1YmGWOKyeI+j7DN7GF7flaTlHm8IW54aAYzVdTPggIFzkMeHDtHTXUrwL
0JYA+STN63NIwOJt7InCR6vu5q1/VAInm01eImyM0FAWc/0FVDaGMAyq/DXxa7DDoPpBbmP0BPuG
+u/rTzEPifRDDCMgLy2kcqG1mjR5hhmdFPqpBkQ0mUtk277U1tGFEi0yjHxdSOybt3pBmusfHHzA
u8iiE3+sxAJGKDPaDch6xG5SW+5N6iF3bLMuqEzCQBsJs/0B6iY88AKRj55at0t7L70qt3UFquSl
gpOgC9y4H89yJpuQFSYIudUHLw0dEIQIg2xTFW1m97z06NcCSPvmKbOcfz1KEIqgZ14M59ty6qSJ
/NQsixrQGE4AMsMmBc2VxhABdUQ8SWDbnRvX/ctg05SG6UxE1j3pT7vddEaQcfLJQQmATmALOnzP
34QD5IU/cmKJHe11B/6hiqexTboFPT2e4xW3LozAsRtpT79p/16x+9KH2zlyEgvfO4Qg6olv/lr0
R/c0tQcQi8F4ALq8qdCiBAZqsSYAVTG9+P0HDCzgMLxxxfsqftCyH4NVpmXzC5NcKF9BkqLOevoe
uc1htq5GDUjaNz/K9RahylTQnRnDnFuBfFXzT7/SLx6o/ZOiGqA3ACCGFuu0irporaJVn8QU0BaZ
CUVgjdtBSkQvIZUY9G/BzHNL3FW4jzo/w+ZY1iKglKp4CtiLT4es7oD6Eb7zsfuxCmszzq9argcz
2kPQlCj2Su33cuGJbt86SlNj/V3Cotc/1rSg9Gwj543bQRoZ4K1Ju6WRTuQI+Bj4HOwGcj5OWwTe
IH1IZL72CwVl2sDVT9dZGx/tAZu9bMASagf3dbM5Qs+3ZbJEW8b/eWw8WoNbiEYeOkz4EVSOjBux
RHc7eUnD3oYGtZJ4KD0m4hk2oVn/MuXsm7a5dsaUkwBNA0ahHpGy9CboHdQ7bhYPvoPgo1m/wuYT
/69p3frjJQjycjq5zll0X09djUtmYD0YKSFjoaSPFyazwd5ogOFYbo274Mcc976LvPt5TFwKgoFX
qQMVlNcrnDWFZR8DG3KuyY75XKYdNCy0+ylrQCMmHIslYHx/w8SS+/WuAllYT2VKsX8dBdcRxJob
0URXhydQKtYeGAqwgskH3Qdq0tRJQ8bNvN7hxwReb7wpEDts5XhioEh6vhrihVdDTriFs3EFqwQE
vG6hujFiAvka7OW21bxX9ZqZVpswKFqRfqTlfcS3QYJjEkKXNqMgzPobHqRxB4qw0p+heaHRvXYP
WoEaw9sTIlLKxvkRWHPqGgcuD5P/OaEXxM3emjg5/A7ji7aK5+ndazO1GOS3Fsvg13dsKQwgAUn4
CuLSZ4Vpo2QBhl8DzhuXPDTzZvodkKdp+rkRRYle+HZAben6O6RTaegZNx69QcCDnKvUWW5ksdKQ
gF0C3F+rOul9WYS+kdnjBpLw3YzsdzQk2uxTBbiVY+bg7ckxf6v5Ma5OukzN1uxpUgeninepEX0Y
Fil8E8KGZouE29iyOmBMPoDRT3d1f7rhZ+FvFE3lALTCnJ6nM8lb0DReCzcuSx7xJI8kyhva5xIQ
wjyVhd0UQ/hBYEYLyriEXdJz6VYWZoPDAmSGoHNqjByzSIRnGXV4YSD2/7DJvVuW3YCYb7VxpJ/V
4sg9ZDN6mCld88MdIYaiDNMaZLYVAENh4ycCLz/WS/KE7yXoQyPYqnlLXXrqq/BDgrtSPc4ykPlq
TpxhC+lDrS5+HQIc2kLIs0FeQQLzg3MpgRAjFqFZPOBkuP5iPjmth8kS468acxfyJAUkDTbZ6RrK
3GuiwmrKwwLxgw8dj93+K8M3TTA3tu8OxKJ1kJYTqF8w2Ix/Bt6HvdwwNAmg28spcDb1ImMubkP7
yjQks8it6OiIO4z5ssvAioXjfqV2PmEKlfIH0h5CdmON7d3EGL9rMkEF80umg3IOcJbDfU6eGMnM
+wTmPmk/3aOgKL0j44da34V3L4HcLTXN9YopFNaRzKiBIIEdwDUlcjPxqVihiaiDnxVnhsAJ2T5W
/l227tbwwc7KLyPc4BnRwbhVRgvcFPKs0Dt2UIt4JIjp+jojj5ijqK/QClcXl2O2hvbVAxYX2RBQ
uXITlkaMKNwEvjuIAfqc7bsYfl3q51O0r6DJtv6qpnhCyX57Q5oEgIZLyO4d+bHbS+V6UOk9GA52
AAluByPVORUzuFpvhJL/jXhf1gwxISk4VAKQ89mQBpoAAekH7z3A7yydvMNaeTEfzqv8UK3OW36N
oGjoG4yxzrRH8cM4/xMZOhtBsQpICzHtIeTVoAfLTwnbtHJfSjDw+w468Vpfgcp0/K2NCpi/xE93
cjsCgsT/EUxAcwdp23lQTSrkj1p3rYfdHSt3WzRvu0gWE0dIws2EBCEqFqdNaPtGSyA72Aj38P40
sY173TRFLaFj/RL2peLPrsyHYGlfjZCKg5IHsVaDSKyQWtm0+7Z7GWWdow9MRDOgLOHnGR/SzjHb
4/F4QTcT8z7VwOw5XPJ1MU6YgcoxL8chtWoGlsTZ4SJAm+repDpxtS9NEwgtHkHnH6EvGvylbeyF
8f0cIlDxyvH9OeHDdct33kL0rGp9nwGns/Xo0x+zaqGhbSApvNh6s5D15FLo+QEw9JAC+5DdzGC5
jVeTHwNjFwU3od/UXGXg7jFub5gc45n9EMhyzPLbYUcSISRTbUiITx5A1dxJ1GRv40F37O+jFcjI
jJnlZ0EZnkM3I2aThuPfOObMA1nPNpIiMuJK0dpPZO8AQXBRPSp3W0FMKl+l+GidPRixbO5+lLqv
ZVrrpqj077J++QBnVT2CbN8RaWMx4ctnNKYdEE0AHug2k1pvw/U2QKyI3bZkEnCig/oV8CmUfhtK
v2cFza4Jm2YMuxTgFh02gfMOjUFnHW0BsfZmMQ5tBe2kQ2MMvQmImWUAgFYehuhkLb8NJNMV/2vq
AQAIcFdQiov91oq3iP15JoSKucKMXzXvvrdv5E6U7waIdQP4mw+ETMpyQx19IPytH4/aA2bWOJt+
BKIq360WJgBoR0KIAzFplbUXR+oHBjc4/3YhJnsNRmuCfqVWRc0fDbBD39dF2Ly1Neh2gFsmQfMR
oef3FGJxwMS3IpsNiEnozQL8QkC79EDygb4u49mlYK79Q4SeWDR/3QiKEUrlfviD6iEunSDGImVa
8yXpqxurPwWbcyKezIzY1P4L7OfRrmMIa25C0uv/ygYMM8qHPKkshgDpvTLIFY5UX53NlR6n5aOb
BSShOC31S9CeRway40cCmw3BWcL8MOj+mPMaqJNUkG+Ty1wWGpITDakhIArIKGIfgO2c2ubBGMHi
yMfQDrg7F8/4dBFCTzAzjZHchhXd1B66ekxTQ41Dfrq0ys5Ef2qiPZIvoXZwkCzN9tghhkrhc24+
9aAwG99mBUH/VGXPX2ssYVRQrAIxUZDYVQGsJ8vtODyHPpAZEI79TphLKnKIoDxSHegYPBp194qq
2btmIYw/t/8UkT5H7BGwXwpzRB/vAnTpmJSw0WOGiRIMc18dSyCVc3mQLTD5dcKk+rm4mAPsD42X
qyS/EtCznDaOf2D8hfRV4mO91fMuvo/kSKyAMLeOo/AtqhCDB7eQ9kAhVJyxquObiWmB6XTN7WrB
2gAU58YOP/oJoxj+0ZzlFJwEdi5MrMG4xaS+sbmBr7EOGjWaea9aHYT6BHsae5inGQ9zALxPeSZ2
JeNeGFiDgpChrcEW93tqTKeoEXGgIdmKALJycCims5u6RwvBYFOdqsXZzSt0Ytht8L2kfHKTqIXu
ldl/rYfCiAOtW70vA+3swAYI5yucXeB5OFbE3iexo+VPB8Cs4S/Y7TnUiGi1MThacPyRqOwVetJ6
pJlnTmkPzZbb59a8ww4CUjQQ3ljbQP8RMe+678P8b2V70gTQkwIcTRvvZEXfw/JV82YzofxBQY5G
urmOys1crKosUZjbnZOMrDtLOMRhCj1Ntr2RNdoKXMLm1wXlHaqLhDhiKFPHUweLjSBMeihXgBYu
qIxFQ66iYgm1wmxCk98vdmGCiR/VLwS3UF8NYHJehG9Binn1wQN6ADTH4GTBOM0ehswJkedUQeMf
Ddc2ujvthFNlTZxmSYltpSYoHNvH2+WTTDpg4VcL+VidjZFUYcqpt4YLPt8ZLiY9Q7EaV2xj4Vw1
h38ThrHUleguu2U3gV+zxgncDkq5WBrMGOI/js5rt3VkC6JfRICpGV5FUdkKlm3ZfiHsY5s5s5m+
fhYHuIMLDDDnOFDsvatWVVfnqHM2fWYRfD8PyxYJXOREnmXDonGqO+mh5xdRNc3VbUZiVKjcYX/Q
zLcMPbKYdE7W90FJoCjfG5l5Tf3QJTNJH60oHrgZTeoH44dUW18gQOnIjkVfsmTvsozV7XtmqnGT
jyTN360+3A4oAfKnNm8B9InchfFxzsxPFNB1qsS84JNNwvkwG/J1YqJyzul4UKev5VGXWFDudIij
vdqeRPDmjC8as1G6nEG8G7u68lPGhoBsW4n0obnA4ON+EaMT5RKGH87wlGVybbcvVfgBADcU/wNz
RaXvM2bJ2iSMlivUmy1piZc6I3aFoxeVW7V/HwcI7AAuwjjaNjA+jqj81R1kx+R7QJCYlYbPQeLF
2G0dozVY1XbKKGcasu0g/xXKu5FXfhZkXtZsY2Xb9qRaLlr9pCenrOu8jg+Pgaw9JNomcZ7i8Qdw
IuY2IHurig1zKE5Ww1IYsWYVlcoJw0CIzoL1r9Mw1+DXZ8paH+qLw08pMh9u+nBq+ZLUBzV+0SDe
izHF+LoJ/Aw1BYRbdKhTXMrvfBx8YcKrgW50XYNl82zzjRvVPsiPDdJ55V5YswkXPVjmNkPc+S1c
1CK+B7esDbzG2grzh9uQN1ACVbGvxslT1a2r+u4cbCMkNjfhndFf7aDcATc6MAh6+VQRt6nNw8h+
wBUffP14Iy7n+XZudwkwdbhp44Ha/392s0lhyGsJcJyjVANNpx9ZUx40lMNhr2GZ5bzgOrnvs5w0
1UMtDz2X5g4qFUwseUQG0PfSxXchu6Db1Y+sR98eolNfu2zzx7win/TFoxXUqGjFv7K8cbMkD8Om
dJF3eSsUqrKndRZXuuEzJofdbFpXh+PGrPp1LIyzU0LJkmwtviyH1Z6sKC0cYU9tNS9IFsjJPcFs
1PMpIVvQHGS1oyKVPWLC7yA8A3qqcS44mrKdx+5YlBPTT73N9PKztzdqxpoHicFmnAdkSZf1vS81
tAA+xNBdcf6suDdVuXXpi764Sdeik6Ry0mcnGy8u6kayXOxshONqhOadwVHxUnH2c1ph4kKs8vDY
F7sC1KjST6M40suwBEsXWX4zGceOw1LSqlQouyyIPKfiRzx9wWfV400n6tJkT6BWZJzWZrkzO+Qs
rfZIPflhf2uURYU72OEutn640cMLyd/l5yS55fVJB60Z8AmUHmGjok3pbvCFKXnN33MckEnb6azH
5ibhddOU13z6c8IvTXCLEuqjq2Ni7TQLbMf0evfaxvmmDfZFs4/mr17+NgUQp17sSn5KbrdVbV5X
cbBZPrRZ/qVHpCgPhYY9+M2tzt5IhKUNP4lfenauruLsnRdxI15cHrPRWx4eN6Jg/Cmyrpq9Vi3W
RN3CgqSRip+O6f7a4mu5nHlUFKYWVHDlTfb2urZC/jbq08tmnchdk7zbsNoWCaVqIuF00nSo7fyT
ycwrC7gN3GtE0Yifvx0yI02rEmOhcV6H6SSdU6+YnqV+CnnWakKIyccoa06PfGUYV9VaOG1kXslu
GTzGvPSoou8ihCGt2cV4Ji7vKXSxdRjUJDKuCcveXC3vbo6/i4sxJF5RvjONMPTeLZ+S+tkgDaTU
XwqpR0GcLJ2fzWArxMYNjq7GwqAguE/PNahTBOrvIri68Ysu/AKp1wJ/jF/43tr0YvdnaGQErvPA
7VdIZchMDWnkc1ldjeoeo7wGrvCW/zcgPtIlSCP9ENNK6XRPcAoN6UNzznbxOZq/YX4t+ZSpAVQh
2UzgK1GTU5HTa0f3cxlTlRwNW6G8lhpxgo41Xf0Lh+RJz4Nt2+m+pn50asZu8p72H0V0yoK/vDrJ
4FqI6zi/GvXGQMgyBt/oTuPMhb5pAVLh+AXyCDfxegG+czF8RelPhYAypXyxitjoMNAzE37Mg+QS
uRhfZXhQzYub/zkGtgakZWXscXqgMFl1502RzF6CQgXoJviQDDqijfbX2brP4bfS6ZDJQctL97eS
30biYlBdh+ZdHxCPoaLoRDBKxy8nkn6MbSmmSj5zbpJdDHjA0KNCnSzqgejO0cCgqnPepYrBr5Os
03GYHqr7XMXNKlB/E4KUrvXPKS9ZwrA+I5W36yI0NzIftsxRfs+pKabvMSaB69pb1nRfVCAmcXbJ
o25VN4TGeQ0lU8l1ayxngXVKjHjdKLyzIm0Vk+fFF8qyd0P50DWWuuQKzRon1xgVxw79TrE9dsPV
XL7L/NLk9SoTp4g3qpFO+KuXjEBDXLkbIzlromRIHn21+63dZGWVftH+hlwapGAslcMxLoJbAtHR
9f7I4EuFiQeDi3I9IblotHVny7TXcszEBBJclq5pgstLTrXsd62yowxgJcIBVu1Y0Bw/7qpyOycz
yh7DbXHKnHsPeNQGO/bwsN3H9lHN0L/Ay3Ul2KfGRjeRW7POa7q9Yn5b5WeinVHTcA3+FsI+r+Wb
lhAOrRa25Wg1NUM0jvoif3QlASypoCHpD8P4tIrfoEYV7q4amUENVUMhnsOYWM77vHpuW+HZ1a01
EEKCa9tqICJ3iK9Vrx1Fccz0n1zV9pzDw2jzccuZYvBGehoXgsNIvqmu1rED90epWdbVT6Fl+w63
ovSxupYuO2hpekqi+LNms9WqfmFcZHlvWqzllnBFttEs52RZ7FObOXx26ofE5KVAa5UBvGnhd4+U
iegIUY2K5bCzKEyEXPeuXFSc2IERNHB2OXLOWBHuxVJouo1V+GaRelyOR0xhlfJYt8OrmdUedxhw
Pob3tCUWlX0r6l+sPEfx1gC1LXK/DLdKnXodOH2qXTQS+8XBzj8LEiTdG8pvV6VHTbuXuO0Eoraa
43pFUlyDwdqng7V1FwQ+eWT1WjAumOKDS17Z2RBOlf7sLlsNspIl2q2GoGVX58L8nCR2Jw6B+RnM
fHVc1JkydH0ajNGB/pJY4GTdQZfAZjvL3lSsN8AZrOy7yiJBwcc6kizpbcfn7qVjcOka3t/M+o2g
/6DZUL4+EmGuSOTr6q+evHfj2gamtdFXp1k86yAbuWWtXPNM+Mgfg349iYtQ5LoZLroe8qTz3EOu
62/OfBByF42nUXnpcdcs9drgddTzJSq2UY+ebiDNEf0dRp9mFioeLm06wSBl61hqPlmRg9DYdphA
RwR4kWGt8AxRAztXPwF67GgyG9zMhrNrW4SX0dh3tqerf1l2IfW/uOCspKDi0SLvrRLH3dXYdk1y
lRB9cftPJi9jeefWGx5FwhxtiX+PSzMlB7caNrPW73SA+lSS465LT0vObfgtsm1c7AdWrijlIvF3
zcIqIXEZkD/FJ2p1BhG5qo3bGJGWxgsLIc8n+PCB4Rnwyy62hAlCo/cy5IKiEm8dyXHdjHxD2vsM
/H3hKISF+hf5anioQaGpDKYxmOdDXacT/P+Hnf5K+5q4a6Pjjpx4hy8cz++5fhHBfUQA6uenJl/y
Gs/RQhNa+bGW+l7Jvhu0Skc06BhLh+ViPz3DALF/g9JODkTvK0p1CUw3twSz7o3G5yAk+opk40TV
pkVEL7XPrhHkYbq7qtC0kdeXtNb3JHePyjxu2hDgMhdvlRVsU2ZrG/o61MCqP0br2xrOotuaxbdp
cpm4+a+KQi/vqMJ9N1k7hfnsjs+sBYb+sMz2bDSVV4L+Y9HpLT8Fe2MbMOS7Rn3vY5MHTV1V/M4c
E/Aj7lYiX9SykSk8Zx6o1/MIqYIbmDiOHyQTMRNjnZeYCdqCfjN1XYrhbNYv+njrktfJOqhIyF3l
khpn2GY0bciFjeldZi+98u70zartg20xQdnVb1V16NtdBLaMAmzMFzG/WcoBrMvms2GyC2g9a8Nb
ERx7+Z7UICvan9u3W8CQ0HxQ+REZb0HyI1IaYchxw+hlWeGlDZUCrh+0V9f8K6D0Wl3HlbmwXzKo
Rt4QUDoxfQTmydLPaXipEyLFKSes+pNgrceVudOdnPQvOD6TQ6rvsubOdR7METcFkKetQSyjzm9g
CLXjSLNLV7447SMJFd8Zo09nDPwmM94lBKxs2BjngSGyspObWdr22gQnH7mqzm3Ku97xpaUpck+T
2BeqfO9OtZBnYXmYk+itgUdvouKLCss/0x3BCiL0P3wSJmN0pydqJWiqBeSNBiacERp0GIb3rCmu
zdyuy3R+6Q0mk1wLPt0w4C8x7F1p0WiuivqtYTNe4CeoKFUjJxT42sRjN8tkraFdJW7vT6P8lLnx
3TTOUU2HZ3WGNOKU88Nh3GShdZTc25OlYtW2um/OAHcO2uujXbIEHION+akYN7dHg2XioZ2RI/ki
jEPMn1xubX2rmAnW03fS/6iWsmnwqabevnAAceXqaz2id9QUgyyjhzJ9CHNkgQCfnHe2fjRQEDj4
XapjB2cdDx+ZeBTqTiGmZwreOJ2X85/Oe0pvbMUPGU767BTCp9r62gJPLxUYBelNpfXSV+8mQWRE
Xp1nd84+DOuD+8Gfe8ze2TSeKd/p6xJ7xfGNXHmPiwUmpsTGdHaNOKfDqUt3ebAAFtUumgwvsej0
y0wWkaYiHEZtkRaZ+GAWTyduAyU6Lj5AHxMI1G6VyqagKecEMi6nByeV0Ws/XcwAH7jvHwPyoNHZ
+7YuTxOTpRGA9ppoI3N5kVmwG7n3+qmLCpvEfYU/Urueg73gqewWNeMemgUt1lI8KxO27W5Mdw2r
ydQ/lPGtUd7K5tl2fN4wWJ3iaepJ8GvlocwWP5S5T7Yz8QFUiQ19GLz7edd1gs07hDbJFcBiZYZN
kUwBZLLnTTzkZ8V2PpAUHJH4kJjhksw8qvF5NkgnnQVLZjKc45C0cmIBWxwL+2gPzkvfJHINR7Fu
gMe4SOCmBebZ7rgr9tyUkDPWuY3arzIgHNG2CmcewaZ4l9q7hNk0ZriwDeM5TnIKm+pVqLymrV9m
3B3jK1C/unkrgpmICbREdiZywMTR8W1NabsOUd+b6phrKufLb2KgM4iiVZ5bKGJhgUX0dY4kwR0+
Lc0SThADHSkHxqdz5AbnFidYnRruEGKoUxGb77LiEyIBRByqrxDokSfKU6f6Y31XGOvVVvjSyLaa
/BukdEHlWNAi6mO7s5Gr13kJ1RrRk6rgMlMXMdPSDwZAKmdJq1X/YqzXCApotg+Tla3L6C3IdMxV
nHitZ/RJZ/deivbO3+3xQFGD+t5zmWAkwlNCC41rhX7KMGkPMT0HKdECoNfhX0r7idP8S3m0qpoC
ozbjJKeuqt42luV3ru1HvFV55L3IhLfpTAF4g0lX2dpuqqpLiZg6Gd2xVCMU4CUGPM6H2flXjM5b
DP9iD5zTujF5zMwvfRIezYYYfjicqNApiw8lezJi33LuzZiucG5ajal6o5UnHcprQGMauwPT76AH
nuL+ljREpAb9M/DdY7pxDL9rnkbxlAZEUvy53i81RdP4oRZXJ784HLHO2RrPpXtuc+1S26+p0Rxt
7VTWp9H5irQDT4bfMK2aC4whp3VLGQ4dBNN4TsSOGbIs38ycz0Jb/vbOV6d+DDOnpfalIf8MJs5X
/amayqrv6rUNVsDd0Z4zQPq1XySj63w3c4WI6dJI0HmV+tayctfzcCVWOeWHZrhbRci5ClFCQ2Nn
dnudAK6k6WEezOeksI6pzm8+1c6dq74GBo6LwD8DKwbw0zIU0fdGudkIetUdEDAvG2bx+DsLbpq+
JNCeYvXZdnfNkgIbGzBw3hG1vnYz/R8NLaiu16q99lRD1csFaRRdJNo7GhxnyXsELFKJs+R/VX3R
jJxvnHwP1Z5qu8ngHnl5+3LMaHroq08nox+PWjg1FusRiTOZkQlojS4ceqMQ0/grMrgVBLVtCwrh
fErRQt9duCp9hCXueDEUsftTyWc3sCG1fksSa0vUERpyMNJ1qLtI0eAcc79MgYcigUYoxK/eFjTo
sM6zc9ZIqvAIaEp4LAcl3RfhUfJxJymSMxvrpwQua9aNL5cxcaRbjefBuCVcsw3laNEwg+rXD/02
hHgJ03vU4j+A+4Sv1SLC9BS5NE8VEqI+fBdVRAHQu2IDsqvXksaDWkb+jKOhAYyVJW0HMtzl0aGU
iKOpuzPTHZeXE+iYSI8LMMTOt6XlDVn9bMf6uW2m9ZT/ayMLdAS4o3diOkNezdkl6wfKLAneByfi
i3P91VvWMZnsa6dpa2spvvvITFTJfzNdH1M+bCbd2PNBGXtjHQmeig4RvfYdtTpreXOViHFTTlqB
VHs2Mwthc1/K9F4OsLCTu9ejat86xqbH3op5Q2kVzCY3smFtkOKUBDsl6tfZoH5rHmc2l5dCTCed
UdDG+JXau5G1m6okS9A1NmEmNjpbe650IvnYghmPrWIo6wE0yh3LQ22+6+1HUs8He8Dng3vgrmjw
uIwMS0ikls6pfnjtKcRpR3Udjn+xrdLdpjxVkf3UsJm68yVm8178TrfTCY/xcpwLuA79mKo3a5bM
UshLGk1FRJqijoU6usUFcVGJhqZ9t9PFNYh9mEVDxZTz3eTNkVIn0ShH/nkKACloB/S7gD1+0Hdc
Pryyu33YaRvBGj2I+GIF30nVUYYG+JlmniE12qD0nT0CGZLALwKKtFDWhU2tUs0re1jp1X6pdaHt
ZJ2PRzu0nzQnvoT6vE7MbmNTbDfCiWWVeRxS+6UTKnsfniAGcSm7Q2AbT42S76pKnluXDGMRYUfa
68oxwRCeUn1aZxXu6bSlJTWXBxBmNAFB6thAkJu2daM6KOMkgFuj3inDtnK/u0TdTGl26yeTHo0f
KtO9kFFoOdcrB2kP1KNH8ypG9PyCrEum3/t8t/C6lXpykxBOiN+pMm2R6x+ZjZI9rC0SMJUzr9PS
2qRNhM12cHLpT9qfajEqyz3Co80YWbg2GM24j5vj2A33cFJhkZfqDe2gGmB8SnweuGls59QjGUhk
6ZIqgeLVpgDaYuXj9YWYRE3W8FKrbz0eVmR85z1FSAXpm5OTHEp7T71jqR3q4qRRTxVFuG3u3epR
hz4U7SlNj6M7UFP4K3oBESrol31U6Sa2TooKATzvUZFcZNeso2UM+9ro71H+j+ka0OkQlQ2VPTl6
s+VxczX28mnUnrQZcjTjRPoUzpOFXjLFB9OZ6P/Boik/RsJjpX2qi241ZLbBikEZjVpdh/qRm49+
PmvKyIlCXj3BNPpACjLcGvPwyzF1z3aS596Y1y6Wf4DGXzGzmAivk35IdA7HsvvRGZmDaCnlnZsL
b3VeSrBilxpD02KFbiOuTRrSbTYSY2XvmxwmeD5jJn57XNiI9peRVjdKf/YjtDzXH5VacwqMfykC
kvGo0wcXKMBq2jk2/sliKNCm4YRHG1v8CUEpPdXFxjPY8LFwHAoBZnCAluSBq+5pJPRA4VdRFvBs
AiEhtWCjRmwxMyKMDd5TZuCRzI5VSIYJoUk6hMrbbwcTX5yd1j5ZzY+RkwPoVgkdSZZCIXvz5o5n
d3pqphxKrYT5IwkGGtqiBbSUWLkFCMSTNhJVwK9yCDJN3Pzk1cb0hCyK7zhsZPMaZUfN5iENOMwX
OWwpCjC/CuPRTpsx4JyQKooIbXwEouNqXQnhVeCNcVx5CWes3bkficJvtcrUl8XxHJy3lCOZPhUG
2Cdt2nFL1qq2HH5K/W3KHmr1bM83Rf+M2KdH/aOTCvqYcbB58Myh2c982NsAlp6hr0Xs0x1SClgi
fUZ+8uEkzeuSmaR+ct3PO6VbIgC0aSUGk6aNIk08udHeJVEwvRyYyZFnGnM1OuF6RPIwwq8FN7GZ
MtxM3YTNjtbOPjUoLtFoBHuJ+3FLG+huLgjUtOp5gMbS4p+mPDvuiT48dHR6Dk33Yvb13uFQbYsD
4cSQnoj8KTReNOSEkCQN3Kbf9TN4RxV/NSXrUHDpKFSIEGMIVLHsx4xAzdpNnhVj3eFKlzmfshRP
3hpO3JYG3FZ7U/Qvmu8FpGBcaxRUUbujOxABlW+xatYWkyGJeGNE6X2R5ZeiRhv2mADCA2YU88sh
aQiP71Fdxg2ZtovEkYQ0JVlrSfNWPCV0vDOgUPyoa38aaryrHSwHuOzWG9oBqW8dV/Ku9BsHkLE6
6BHtJL+F+hy15bpHE7dYSypHfNuIwIYq/Kz7W9LPQ/NROQQTLcNrgs+6oD7UIMaGzRGFfLwbv3dS
IhN7JHBfsY6WEn049rXn85LTbdOYvzSI8pJyyf50mKelcWuT1yw1V5kxbvouWJlQULFI1tO8qQ0i
6IrvGozlH4H1VoXHMDwm/a8zcsT7aO11/RPSypm3I3bLs8ihWVpAKplcSafqFNnm5tmq+PREIyT1
ltu8aM57TjmO5ubbYYEp2AVH8ZmN/FfY9DgE3jw1qyy61+aTMIF9P4IW7N3WvTz/1+tUI8p3U7kN
fFbjzvUMiGIRzb5gg3RnBnQdOzzKbtSWhcLTopeCxsg6pH/lSkOnim7CFwkM1j07dALN1GeJUudS
ue4S8xYk8tT7uEIeTjoOPJlY2ihwlPoMPDgdfgpZbRy24HHqVlY67IjaT2S3yu2YKKtZYMCyDQE2
46yVhHeR4TLaZL+Fu6/bv7gDWsGXMlIH3ak4sMVsQs0An0dPcC8dWDf1QZ5MSrjpvUgIy8qDLWOA
P7pVirPi/MX5C5BAZPKvaW5J+4MjjHU4RZRKnCf4xE6eXB3uMX2dxqM0Yff3PUNNFreb3G43Bu1H
TFHUNTJ/hnJYy+RzFvgIxaPoaaP61/OOKimGaAabjf3XyW82LZ60RQ0Z2VxhAzLb/d4G+Rgbww/c
X2nRZWJTLdEdUjr0lKNJX4h1oWRMQ4qIUipgf2PZbZaWT+rnfIuPfG7NLH/HrpF7QjRda57QxeOi
IoEFScxvR1d+E3EC7Y+1g5591AXOCs/PKE42sk9JKrHC1nMYIGuVOnCS9cQvtai+JtqWrYvOOuCm
kR+Q4qzDXK6rAGdjeh3H11ASv6/9Un9U+nfO4DFN46YZoV9IrIvxtQNN0FBygsn1Sncv0zeSAUAG
t9IGnl7yrMF3pqAVdNYOuW2/aJGG+VYV8GT1rzSVXSf+qmqJh6x7AXEgDZamb5uv0cRMy75H2J2s
RHfkkewaIrnOS1jojJcYY/W/to1hop7q+tHVE+jdVroPF1tqzijDqR5zYGMb/4nqXkk6KawdcXOj
utX9FeS5HXZKGHkUgpa1nxXEyaI44Rnx42Tfg0FKcz+DCzjOrTIONQ0pMy52GOzs/j3r3QpsQD84
abKrDMr94/bInR9eaVBdlj1smk4mt38WXfmk6BBxxuRbqXEdBpp01ddIaL8D/xjGv7yVRMngpZTT
aBZv4xjwW2g6e91HacDk2/3k83xrLePPKpcjO+VEKpIt/tpXYkk2gAI/HeImDpVvhzVqTqZHnbgv
eo7/SGWGZaQX08pObhw/o9bxEcf11+oDch7mXcvK4ao687KjohkbMF4I1ANJ0xDSkOp3wOjoq4Sm
mURJ65DES7U23dAdJum+mctQDWxJDiLYNJn8mPKrMjzPLdZXRoG5g5E2dIiD5iagRmYxaq35q3Cc
41BJT6d3qp37f02fbJNJ6utc/VH7u8MLxCGRii8gor0xpn88JNQNlSCOhZId9SS+aCL8qwWBEepG
G46jNiLNOIl9ry9nRkAmUF8bbfgVs37PHXUwBuQzoGCqsKxlBlKzSY0bdRghNo0imrWu8pfBxPwf
PUJsElSU0tczWDONL9HOwYmsDKLb6kscVmiRff48Y/bwTvJ76qPdlBKGoTmrfNedBIMs7gpMIzkb
r2wrrzCgEi0MzAY/ltvQ4fTfuUbFGxVIkMw1wl1v0pdjdwTtqKS+2S7fOzWhfOl7bs99igwuYeYE
i6aZUYH6aizy3q6OzpLxW6xAs8FJrgxfI1dbY87MAHdR8GkhedqL0c7D63HLGkmOhjG07czXzpIm
gZmaE+3W6dW3zNQvWaZLH+FPP7erNg58UzWUVVrK98zCv8hDphrN9ovmmiI7GyAYBYCwJX5GQvo8
rIRhY28Uf5AH2BeLvwJeh+XKQMAPlMpUfjgjb+tOc7A7rzZg9ZLTBCUTqniNQwSO+bd0kk2lTQ+d
sEetYklbxbq15+c5by6W4gJphH+mGrxNy9HtVGuNasA8Mm/SHWmZSFiqVc8MbyMv+zq9I03gdbjc
HkoutY03hDaomah2KTeWtkb5p8zyTSkin05vcDeXCdh9J5AEEw3o0onB74VCZbfFOlkfDKZMZZg3
JtCDoLsZvSg5qPb0EfbRnfT1dx4jdFv2QPEgXtcYRXs9nPY6LS1ZBPSa8g7rTUKq/bTNwmKdAVjo
JdZn0xNkthNeJE5ErwHYIO4mIqju7MKRxtJ6CJ6DCDiGlI8RoXkVlYn77cptrqYn2hAFiQmohJJM
vjNm6y4FW1erT5VWyI0d29eS1qfSCRH9SZaVwdaivVEioXeULWUohRtpYNsJ23gNcatTJPsRyDJP
WfRbo/iOTaIjbLLKCGo4UT/q9tZlCMFYidwnEOKDSQEYvYGtk+6zpD53KuFP882ZHg2PhcS9TyF+
yf0hSuUEaWyub5rh1JZS30jdOCmzwdCbTEgWMo7Dpb+BrP6UfP7teD9nKsr5TGPWUG9xD4B7mMaT
ePZ7ivBDZu2I8zkcJe8WDSOHwaK5VspeUI6/+p9v52mWe+r11nGwJ8WMI2ot75dwJyRbYcDbGAFY
bEM996EAJvcJMR7D5hBl1zieAIHupQ3pPPmGka5ibEAe7Hjqz8m45n7snSJs3+rJ2sRfFiXThrnj
Lh4AXGTEtc3536nxk66x90UqPkRUPcKuOHfUx8SV+hWPmedSAJERNs9ZP+N22rFr3e1QvOk2CC7c
utIlvEKe6vASEAt2Mj/Th50tNALhLcGZGYNdsb9twad3tjBikJh7Y9u7O1FAr/GPspAPtV2+Ug6+
G93lDP5TixleQT80geBxS4hh5HV5KKbmpAp+voxrxPbhR/6xjexygZVFZxxhO6tmukDJVVVuUqCB
qlp+LHeLArblW51eJgHgCbyZBtk20KqtGxPvlzYU/SmmmUGgY3Gxixexrxeq/tkNDZtJQV1X1wHQ
uUG8tlQRrgM6sdAgJa0XhALzIuIKenKjEjxKYDT15XPpssoZfNo1pDQD1yYcALHpf27XNjAOG4Wf
OT9mAB4WUAVNm2gBVIV9YlnasS+Jn6fflrYvBrFeYEu2bTYrchPyUYifeDg0VbReBNol8Va9OzGP
rIk+YmpPMrZggvR4IQGRENdKfNOXlnQt/3WMdi3RweptQc9DKK+Orey0iQoXcOwdRk1IgNLMYUB0
lN97nt5Siuzy8V8tooMyXmVZfefmeAsGG0/gVJTQ+oOvd2xZiAQBg2k+wMbxZwuJi/mtYPMPU+fn
bbaxquE06Ml+1Ah75QVNnqFgHIoIasy+TROOovqZS3vonvyl1u2QRNVgx79Ju30Bi7FAKUo1Syqx
dWraTvlUrlXM0k659rO+NWbhl4RrjJlQYkUTKg0HcIf4iigXWngoDWM7mNNmohaCqSsPXLKQbxFB
c6u8FiGRjV3eK4eqNr7HOtyYQ+qnPdkYbvey4AFkzRt7Tj3mzTqaIE2F59oMCcQF2jo4DUTrBNXM
3CriZfa41XvI9eGlY+vvlg9CTGEFzSMD4ydhspFWM6d8mXPqq3v9ZPa/+YzX5bzx8ovN7N4vED+Z
OalyIMets0ktyGz9poUYSLSjjfQX6gEqul9NhzJHgXC0TS1qf9bpF51J3AIRxiTogj/JiKC0Dk9Y
QwhMrpRArF16gATFKDZGaMH0zovCASwMvJ5eHP78hGajgt24IYv36PVpJWznVNXRopS8ai6Mc/OI
IBXm4LuUn1h3bXCM9PeFg3QRSYllYUCgOA3UeoXfpqsq3miyBSQm/9nebUEnEKboITnqtC124i5p
GyvEzYk9FXF36SBKECRtdFpf5uwICvWhPk1e5TgC9JtQUuZROCA0OwB93T1znMNNEj5KqvMQ84KK
oG3azHfDR812b0e3CBO4Y9okMl/oeCPO+HCG+FYDsy/9k1rhoiTAsHNLBwUUgoxGKI+NRv0mn48I
z+Y/js5rKXZkC6JfpAh5qV5pTxvaAN3wogAOyLuSVDJfP0vzMvdOzDHQyOzKnbmStIax1twjwPu2
3if8uxbvBm8XOXemTZjf1QhjCC6WCf/GOMruTHI/NDD6mTvlsjgHQwrEJ3HnWPpX3fnbMv8u2AbR
1cKV8hFInmJLxNCIxJLLT8LAueM+WVAvmkYuUZcdtCbQZMQvFq7FYBa1nLHxasG1IdV86LzwX1S2
T74Zr3pYz7HnbCMi3L1f7CAi+t3a1ut1PPRckG9Yzl3YUg3OVFs+poow48ek7bO+OpfWQU9O2nh3
zWoVgSVgZyBtLsOM5R/NFAOeG0gKUb8oOY0Y5Yf0zPcygYKhE2RNrXB2q3CkZ7AyAA+Uxtpl+VIL
ejB6fM04oGpr2jaV92NoxAKwzFr1ctT2hrsvk2alqpNE2QBMAojXGfQ3rA9PmW4txTwMWisQ3Xsy
2GvG7E0M5sswsr2nzFUaptycEYwexflOTGiEqY+SPjoaMtklD/BmWQxlsf/dltCaqjTbpvZOBSeg
Lwtlfo0+Oymcg6+aLaZN4m76VkO69Z+DfsQBZ7+xV1gpvAc+oxW1JjYAoSZBL9E+tQlwanyvsR4m
rMft+NPhgLrJRpoybUJ0LCmeS1stApYKlWG8FJ12cI0KDw+RJDc+jSCYEzTuHJvcWP9LOPREbLsC
FxqQMby2ZJBtI2YyDU4DLTrImyGqPA6sSZ4d47Vxu9NgPdreukVpeGhEcq/CY6yRkptxHGx3bZ2H
TQcRFKah/22VczhPfVsFZgl9RZDTULB1+HBlWD+pzl7Qzn3ypnofcrOjIu2lNL9NcjBFP+10/uK0
vCap+BzRMV9dMFNlnbOnj7CWt/vcrS8WvJqsODS42DK7WE1RePMD3DbgMNcFVBrvbFm04sTRqqdo
xkAkeXZ1bs0Qv+xG2vV8XXXwJsxol7TJmmX0rQpTAhWjzZ5bwM7qsnYfYLTdDhF+OosqBQ6L5vjr
B36x1LPib5xBNK5gGzEIjhKUzfy1VIKWKNhWv0ZLHD71CpeJFsboToPS0BApKhEHvScDVViOOOfz
PyLbpDXB7nBWZTHGVfbd347NjtLOWvGWtUH4XpSJPseE0FV42uzYZCTrWMeRXk/kBPXR4e6v4u4d
l6OBNV2AXcTbVpf2GoctEqkurd2EB9qDrtS2FwHEqinueWJBN4Dy7X6O8Qc9RU+uL2H3ECpAjkct
yUpsVvwkU1utJGmBtDr22a6dtqGMdxHidcolvJPwMnV/WEqiFeU0HhSeAz8MWbEC5kQlTXu09lab
lnHtLybQYbELlnIYeFLIPYXYO48BSPOqQ+VCRIhiVvk+J+02NRmLvGThhf66R1/MDeOnZlG+sHIm
7TCpb441vkTIHJHnXVMOfXHWnyvu2pFGoUjPl3nO45Bum4z7dQxI4FJDVOM4F87eCKB6RhtBC4Td
PGzoKh44OQNKTpDgqOGHarETNwiU1mn0K2vkYHNaJXjRqr7ajTEgeIOqYPhfhfblzosS3JkmcVrI
fyShmP+41JhX1IfqgR+n+NuG19r2dqP9SNleJvZVm9JTkPNG8k3kyjmDUSyJwT9JAWYIyzYnN489
XuLjfmCeAg84IHZUr84MDpqgStNYZCJaBQAAE/EoI/cr4Aw5UMuwbEqCFiZWqKG+CsN+CWugcPy+
UqTfMV/XNHCQYNeJPdzDh2Zs6uxRK/IVe+FpS8sP9xHxhU6EJ82eFrnx6TbnNL/OUAg1MvvG2dqB
E5AVLy6zQCqNjdJ+lfoLTFZd/YVcPMOU/gycIL0Ja0Kryh8t6JFRzN5YBZCVSPqAwm/NMuzwy6Ek
8klPqQaDWMk7izZ2gL+M/UbsHJr8aLqtB3QiuMRSX6oyXKRufMSOQOw4F1tWJWgFnvceB6Tmq5I8
BxSpGnuUNmPqdKbg0J4Tq5swRDCuCyoBGYuAU6F/dlWxHwZCpxbYNVHulVGtrBAejM3PBBd0t3HY
m2dHrfoXKb56xOOkDJ4kOt2iQQovivxUuWa/gLCQB6cSA/6wt4eDosXRAhuYkKCdlCLS/JXQ6eEZ
/Ua3fhuAXYhcGKXwCql9Bz4lmHdBeLc4J0kOdVbeHMfJ3I518zyjEDjDovGywJBEauAER/j7xyQ+
TKw8DZM+vbPJHx9lf7SKA0P59TKGxWGru6z7eq7QKribzdVI3h2dDhCc43X8O8RvuiSjoi1lMWJR
HFcBWwTBjiB71QcqNmLMs6Ty/YsRkZOwzzALtgiFKwv8U/arpb99QL4aS/zGdDsE9ZKQDEsVO9kY
GqiiibVhuwhYaSI4gJxoZlAQpRnxrc1CXAM0PxCBr1PFOf+rCnke8Ssk5ARpVHs7LpeNwk5w7cZr
F20qcxtInPJviUFR3mpqeetkBM6AEXqvRfyeAAmzCKYK8ERDHVG08O75/+aFPOvPNrxIn/+en1v3
nbRSCKOXHD9GKR0LWRCRmS4oY8AJpdS2cA4Z0qvOZUaULUzf6uhNUIDSkstz4flKhbenJoYhgaix
GCO5G1asLdVMa7WNf8rpN1ItvKB6G2YR27k08bWPyQ8aaLiOxmesGGc1iBs+RyIl9n74qlssacEz
s6kUrburR3OdjVpME6j97cnkI2ZJ0pT6b14gY6A5a05GyWF0m/RkXNohqyFOBK7/AXh6O04kyX30
4XFcejyXhzTi1buxx2mlA/43LJL9Bg9JUDkl8fKS0WXw3EU7T4qczZnw9nY60rGQbeEkblN/PrgK
fBMIrLzgejS0sg7esolXs5+09zgGFsGHA7C8s9lOkVnk2URc3NzXM8bPuLb+qdOZlFWbbiR0Ch0C
B4TOHOmGcg/Al+U6ZD63j217UixDJpY3LfYnGybnM29uInyHGCy5fc8UuHptK+Jrqo4jwbG59kfF
2oJahhen1V7cON/b/Jl68V0XFLrAQcTihvwZXzzgmHH8N7F99/xgKckOuYAgbCAA+GW7PsfAgWI4
GDs+3ScHZLHwcux3zMLcfSxcpCgwaIWEETX0EsDIbqC2otmYzD4OznMVvzasTaX24CAKUwfve+XA
fQ8AIf7V5a/eUX3YPMcJbjnbPHeQOErtO4xzdNKs2NRF9qyhuPNmWxP8xCDyJ3i9Sn6UmqNDRXmY
ODSm6Nagt4ZYyghGbNMKO9cIUhN5t2ePYLIM0mxw7O9Td26x1wnaTSq40sc4YFVUKa4xb6UkOHDj
zza4wMGVpM1uzDnhT9kyn0AAOa8dHqiUDafRXjRKXPEWLfRxxFL9FbVvOM6fbKrlavs38xim55Sd
+U/oSHPhRcc14R7H0mN2djdVOb4Jl9ZDs8DSF2LIj5D4sGpBCueOMwCkaaIFIBk/G1b3M0xWxVuU
Ehz03ky+BCD7/ZVg2pfo13Vd8F3g7KuwVGbpMuIdorjwIrwsDe6XJvlqp+9++PG4uwuAzG5MSQ4J
Jcfa6GGwLOfuqeFg0K1ojvvG7hcNzGHfq89B3nwFZHcMrHgBZL1526RnLyZSUBP9mc5jJvDJQ+3S
tokxSkumrwxctc9kzFvacynvVDWnKIBfKLZqKOmQqs516x6L0NzJjkwcCYSOUviwUlsWRtupfc/q
B1lgwVIr3E8JaRZCqwJ3QrBq5NFhQB1bLOFt8zCC7ACVE/nmX2pZRyvL3kJtWmuW8VIR7xnCYhV3
IBZp4dCTck1Oae03Yo1xakMYiI1WvjCxSBf60ZX3hFGnq1+z+u40DDDzoAFALkrsTeCoZ8dhCEx6
ALTTOq0ETrQcV0u1JbgJ3aziAX6aEVUFAu28jG35slPzqHqdNxKbrRDVK1avjeOi5PLutLxnQdyt
FV96O5Jr0QFvRUihBI4gLuXkPNM0R5Bx3q0ST4fh3nvEAzmA3SUBP77KfONEtyEN10qygHfLm26R
sTNe5vV0kex8cDDaKZ4dGqM6a/FPYbyhofOO9u8dNYcJw2xY6GulvjK07KjokR3SvZ/6x0J5B4tT
T4w47XCN9EG71OiU8yAnaMl3jXsBItrGw2vZRHdz+ujw4paEOAHe78p4lTA9atGp7wzIENYutr1/
ZArAs0wLSSIocZrLYFKKkJtbZxILTx4SLo3R5gHMSiYfVzCfWi9bROF7HQMk0sBPkXufQoQ/jEZ9
TDvtHJ5BGJ3+5ebFo9Np6hFviVYtOl4iGpmFFrw8b3iT4Gbq/4FARLDghSObswb7qAi+g+jV7pKF
xLYs3C+fBY+l+H35j1UatAX9IiWSQIVwYdlIKjpPV6f/NGAnhNl4ILD0hGMXN0HM28c95YqnELOK
D0cgC2hIkDCiHx3u+gFNrcw5n9YQqEp/Z4vu0GdzzqygWk9/ARW1jjFXhyHiNmFXjXN+Af7ZnSJ4
hKJ/iTjjZtq5MyGjoLOyyErkvyi+0+z95HFXGBo7mBTiKv8hRNHG0sLiCMA4sUI2KXTvrgbBNdnj
GSRHaihqLFg80G9TNw5YN+thQstc+HN6m8Q0chXANNFH7JftRx2XZ41MPio8m2UG5PJUIug4w1dO
Vi6fXnJEXMJssf5O+yzD71ulHnbcbsYEwgO2ZglGpw70/Thjpp3k0oTEv9mXVF37AA7lC38ZcOps
NIoKgAp5LJRsOgaaTzWuqXkl9oxnovinZyxEsWvOsQIn+a2pE/AHaxvlCiZc9jPN8fzZmM/5ZjkD
ZvAVSPXV1T9h8ytgy8So5W7QPZSX8mwNxLrEa1mnAdUHX5N5n8nXID7taol+8Ju61nNrbhOdwwHG
hsFVJNmSo5jYCuTO1R44xBHnz30SKpF1l0HNgcJfGdFssYGBP3k0V5BZLa6TAyd5an8jbsMCLKjk
pJL9xen7SKlZiNnfby6GTl5r48VHq0KTMh+FsY+hcnn+Xwe/Z2KWsttwN/sFw7MWBIuopjhjiJe6
O+7d+q+LjZd2ivDTBoxlKt6288XSfGdiTZ9mOs4WKztloqPc7kjsoUedVflNsBpR7bzNhSbV45hy
gqvXFmdlG8gD07ohpRoCUu7Id7UNomGi2tXAS9aZfSsRBgL4oHj6K7FLuu8q8pcKUdMf+2Vs/fYE
yAv/ZRqvqnqRBqJxQvgQWZmt9zrKjwoiuMkuuKUlr0m/lXHNmnOElx2sNsnjlsakQa29ejhE+s9o
E8bVT5ZxHH2B8cFEOPOfgmTWDvOPZEJfz/WDCfIBzPXkMsL77EqxYhGHby3mMw355kwKzaHHpUJW
KY23xv7nwAc1uEAzjWjEw/IHosnc5lXy2uBOG/ocmtZwkCE9s5znM1Lw+A3OFlY0RSw8n319cQ+7
F6c+gPLOwB69lVQW193CardMSlL7cANKUDHVju3JkOkiwrGc1owYNlmkYLhJAiATKU5VUnHMO7/l
0Nfz8x4RqlOXOSv8zKxfn3lBBj9KvNRZsqo8jthMslg9Fo691jiBMBg7NoXIsHDaORCYt1udIWvG
qREpqV2Af2e/+GpHc1kOhPZeQ/2PxoJGwxAZ04Rcwur5V1jniENE5IJzeMGXjM2LfGEk32A1bBvV
vofJSph4ZON7kZ4q+2NGwWtcz5n6SGdNlqqYJn3Xp0OJDZ0OiKdqtiqR7uMc3pR3l7Jg99dEwB8g
JDjtvY7Z6apbPrBACB+tJVZG6wHNhoKU/WWp+VwLtClslm3WwC97mQ0bTctmBU5RNwKmQHgSBs9+
StVAsgYOxWrRGYMaBWccgpp03UPcHfN9PkTPIWuuTP7LOG0UhD5vJSCUIh1WbWqtqHfgUYdXY9w0
LZ1uOIlq0D2G/uLb6dI0xdnv9ec0IcGMKdjBCh1gzazmNbiWbG04KFF7tzKwJUbGV2hsAfiz/yBl
2UASmz8ERHSJopuVay2SvzZDO8ROO4xOVDMEw2uRHgc3W+uxv3NCAwc7eAj8fmaBf5EQa6gJjFGY
YhJn6SXGdoAmOju1mTmLyds1xbpHhgFVMg+QknfQlHlPOEcXvvGqAkKFOggMFrZZfSsxl1P1cDBw
Tuk+Th1Gn6BNnjIYJMVLx5be7ZylbOxlVz3A+uOMew7bazDJjWSSjZBp3HclD46+LPgTBSUlEB0D
F95+/RgUH+41r17tuFjV/rYXyPlmcyh1c5O5wESnTzsh+Y/D03LPenlqM068HT/YI+aNVPHgTEAE
IrKjjDw5tDCXkkJHYJiDFTxTlrIaR7j99lvFw8+LklsVaJvRaZHlum1HD0UfEB2KXtOCTSAlJ1rz
O2LMrcgD+/IQ2skFuzoloYjaOBTKmJe1qdbIxU8RH+UYKS5T9D376E64axgc26GgNGZOjg8bj1eR
rb0OIN4iF9fkvNNp8yV8MgNVthQ0KYKS0CaiY7QgTL8pcnhlcIix/lFKhDH/ov0P3wbREpdI4Q5p
2p4H6HdHnjhCfW5bBcF4l3gHfzzxQNJscKFdVW2rOtha9UT6G+MQf6Wlnc2OpmbxbCkcjFhlhNBf
3AE+PBVtuZORzbMXlvnZ9RBKMYwyGS0ThY/ZIG/OWT4emBvEyZzHixmBoD5c8W1YN7Mhg9inC13/
luCgErpjUMwFJ2rVjUSUKwISX0kJuZN1TUFMr3I+iuIrxPqTlTRmts2pEvFLbBabJCd+E1vLkTFa
Jwau/k092ynEmsF5Ixg0jHzoMiWf+6jHf5MNUoHMVXW2QjZPSDwmdvoEUriFuzlp8q30TiAbm+la
+Wo1Svnsja9Gt0sizhtYlDQHmxJ9YhUglYCOcM++TB07b5LIeBaumgyXtYfy5gRr13Jf/ELnwubb
T0YCBxj3zbMNJa+IqDPsz6H2WWuXQW7L8Z9gpTrm1CietfTC2gbjLmEiXigCzpmGgzaCRWw626Ln
Q7I/BERs7n0xZFeTDlofMhF9EWhik9k+K070dnXVx5ME5UgMhNrSbcPIEAfnrm6XQr9meGU7nj7m
uuZdqMFBbBr0LdNdphkMlbSg9YytGz1aeW1tBRqIGsNDzrO+xhnrJ38xvK2MN5wNIGvqDJw/GGed
h9udG/fc2O3G8vGQCbHky3zu+EUtekiCvtixp+zd4lT7ZP77u+JlVdY0N1KIRCo1wJLeDhaWTu2J
CN2WaNrdJkVcDhJH3AuH1qeQkp4eimBiXU3pcH475KhUGjll1PYnK6iJp4ULy4c2194D6933Z9S3
IPVGNsF882c4DnlkSiRNlOyodJ4MJMKQt2zEDdrl12a8yvCCFWDDc/spb2NIKdrebIE5996zpV9S
g8cj7YkmZUdy/FfEYJYhU1jixw/uNpIeNXqdxBEOgl+b6FQxXwPlP6SKDy6ugEanDXCuKPd/yC/m
0KxyTCm2WPvaxqwUDL0KlPujw/nZpx/JYK38GW4QkorjCB7CffJVtZToiYn1q6bHTPHsoPcZWyv/
Sv1uhw2JdRFvRKA8GHQr+dWNNxVZu1yybazHTY5orfNd8kWEMEOVol8HMQHRtrrML1jvrdNv7Lws
8OhZKPE4AgDloFCTvEKre+pFd83aRxJ7K4vbvelvVWE9mQDxYyb21Pvndg2/kEo0XsLF+OiirRHD
zMjIh5I18cG8HQsLz2pyzenW5K3phrugL48S0cVxYO7jOhQ4m2RkoQxkC938m9SngCTcD38pzl4X
eSDB5TTE8lhHcjOPEZ3lPVlMGikoNHt8D/2PqnkkJrbjezt7BHqJy9lYkmBdVVyEoX8Co7xQtMoK
FvOB2S4j/NQuLyooWEXyY7c2Dc1sF1M+3Onmin3ckSPmE7SPYfgdxT9Y5Kzo09JvFf6QEjVnqn6U
9jJlRwP/kNC+Suds6R+JeRT9oWiBjWbaC+ht5ri3mjMyFcNAiPlDyqNJlLtIntHUcewxpmcH18OE
sNO9mxOhxpg4tavPHp3JhJTHtpoA83sUb03EpaqUay/5THEGda6BB+TAIo1Qorapo5me3ayV+2yL
HxV/4t+6VZglR7wDJlZOx6fhQl3psdmpfhd638AmaZWaEXQ7ORccMPv2zJIROZDOo168ouM3+izj
2dB9n+EMlXb2obTS+hzg1M+RykR/Cdt/Ck0jw5NcMhfTKkgs1rCBrICgjnEgyRQk8Y+pvhJ1znqx
jR3ucQMYPjClAicrYI+GmkmyDGI1Q3bz7q5N+GuYIEKSA+N41mnWTvhNgi9QZ6HAKEh1JqAw/O8m
Ryx5DByC40gFThmsneYKtsuHW66gnWbRUbQbI9V3NkfhAq1Haj3lMauc7AMGGFjf4W9b/XDGeOKx
24svYa0L+0UvPxxAYgKriK+BbObxPPIHTPqrqwV36oySioELioqOs/vmed4hZhNqaps+/J47n0I6
wvT+s8jsJWljNPsbXMe4JVRrD7ukPnSUj0tK5hhh4l7DiVEuJUpE0l2GfAdHroihRBFty+wHMVIP
b1nVH/smXHhOAX18X2W3bjKXcWEsWW5s6HVXKM+dky+dutqopN0mOcBj/63j8Rqlt6H8jviB1dNP
nWy76DtJUczZMnpi1agT2Qxa6aNNkW9VksFsIgnPc5wQFKFOTepPyJuZ+eKzCeskqapnOV8VHPgr
JHyzIToxjL2EB1OebcN9Hif7kVMBbLb2X0M/usN5JtS697ZSTGXuKUD6qOMfi6Mqlq8v2AMgaLzn
Fpu8xUk+JYXvcqdTqlVToJoC8b5EnEHKWRgFyV749ACE5FYulITRiWAv7CacJQ8cYJi2LbWrMAlF
Jsk/hgMVjOsywZPAMG1Z9JVxxUXqCnUbbrbjYdJc9+ZLkL8aDQaoq2j9JZtIXkN70HdDg/mmfpPt
rAXFCyM9x1yiA3Z1kfO8wyFAnAFwt4adz7u6CAZWkb4XdmwslWV/+cgm+si630MKljQrZgl4ja1H
Pw57cK3wH2bbLyXhGR/BWHckqV6PeGNKYlO9Bs74U7gxvByXg1KKTwJBx72N85rL/Us5fQydtmCx
vxz6zy7i2ZkZ15T/jQ1j7QFF8ZpdaznLWN5LlXz0ogIh3b84oXYuORJxf2Q6UR2gNwR5+t2QzEdb
skUkHlteLwynzYROB2MPH2B27rVgQbLQ4vsNkMBCiDNd+JYQ1c0n42Ik7BK7gcBAf1RGsJfegDVt
bl2Bc4KC5AenzvZufdT8TLBVbN7+agI5aWKp6YNDl+pr5Nu9yaIVaDYmRtpV7pb+PajvIbhr4Uet
nzX0di3ojlrzxie7tUwmNXx/8bBT9aty9IXlcMrE8+B6i5AjFY8qSH8JeZHxe3SHnwEDoQK+7ory
4AoaKMAV6XL4HcPprJxXP7lr0BQm/9BHBYr6bhAm1oX+og3euxKAzvybgRCYjRSfd6iOXCniYwoh
KGKE8LLbOJC+TQ5Sw2cUAULDZN01UOw2cvoNjaUYtiFJaqoPnNhYuRnPesK/ExEflk/Vrwr2pHVL
XuUKIT8pAZNQ67UiI7EIbWKZczpKtKwSDg6LOnLrIXB1FuGaTtCQv0ZQBsiSlAdZhXGbncfGmHi6
yH0nVjWvdjrmn/o8g9dgPYoYG3vfG/9s7Mp5NzPjev9kOiYidrHQ81PLeadw2TPx5c0ZkCra5Tp4
NYOwy/gYHUyEFdTPW87ngV69TKIrPqHVSMi4QtEb/EfgGKsII7jn855qTiYNFp3y4HLgS5aPpjrK
wlmaxWl0eLbbCGhD+9b6Gfk8E+/DlezHTmLmjDhcTBxn8vxSpm+afFSM8fV83hp3lXEf82GZ2XKL
ZWxt1hQxTJzNpQNDhd0thb7GQW+u3cR2qPTRuIcd5N1Yb5jYAAkl7R5z0FYD4wHBof/2e/wOAdBL
fDjVTfnvfWeyvrG/8+lSQihLUAmCRl+FaIoaLh7g93n60bv0pzCPIlp5+t7iNUqR3xNllccUCWYW
P0Qv14W0DwExDFpdtOQWVdjB0pXF/EAkTRgEXHnEd9OfzwvB4piI35kc+kYRmuJNyJ5PfozAZsyI
Si9A2JON1g9TaYUf3iP6ydl7p4q/Rn0ZLXoBVG0Gx4db4cjEodulQEVnv5n1lHF7JD1b5XWtf/VQ
gGJbx4EBwYIMo9dEzylKsZzn7vA2kedV5VxDISiURDuA1kh4UhG8H3Rw8xhtRjU858ClRA3FPakQ
yD+7kE2WKvdYw+nOdrF0WBsv+x1sQr9sPg2BeTujsllbacChRu0v8+AuWBsftcktwNnunZGPCYus
27IzRCBP9qjSnE6QtbbDiFQ0ACmyvvVo2Epc7g7HdL430FoK7R4d02CrQCpgZfbpaTT/v8tTR27H
Ql7KMj3VJD4Ed0iPYj9Uza4hg1c8Sk9u+1xbm8Z3lN9l9whK2tBGLLTUrrBG/xcmSIxzw1V9yXCq
uAXouHcj2rNE9MQrzWNZ+kwpBiR8a6nY5I24ZrMK/y+thNHFNXGkExgWmf+aeJhP82qC/lMRp/ee
C/59hIOpeWodCeANPnDSN7xpmr5Lp+LicPcV4q7h4jVbQrNhv6WjgK6oGJWVWErvUXVQHwwDj8I8
pMS8tfRsolZsHUVq6SAZdOyZ6mSnh6c4QRva5SaGPkzGBAxMq6KGl49N7XXtqoevmfid4cJM6SuX
jViU5Mu+qTayLr5d/KCd+LAgFLgkmNz+pQJzqYVvwv6ndwImScfR865skrTTOtJpfAkTICbiwlag
S5NL0SCOGmLXkPlJjEttni2EkSA8c8JcMC5yuUAqKfQbVUeHBLlYz1hEeIfc+sJv3Ix3SIz4Z66o
/iCV5pvjyJEXEQlLb8JZEC/RiDTciotf3Uycne5PxqinzA9TZqvWNaDoXjqO61WPq/DVZqSwQN44
2o/sGa8dfWU334bLFLgL6vdSccblvsSUHVt/bfpreBjvtbuXHjP+nzv9jvhMzPbmw6OjxThNgfpD
hfAeGfCCAHUzgFTcTT8hhyWzRwenQne6mOJD/o/cqFcJ8R1T0A3CmE8imasr34U2E7bE1cq7WwTE
nWpgjCRGHCr9poMLpNXGH6scni3PTvEu261Epe9GPLi8XTjAxbbPT458ocOq4cPzsfYSG3WRmGiM
yUzUCInntj7WHve6y4Ie5bv0Fha4DiN78/xjNqwnXNkFHkyX5wBfT57venf2jqwd9Gud9Ut390qK
ENyngIbQDoZYBlBLj/cRub6YmGH9UZpvTdRCXTapLOYlIP6oWYizbOUnl644OhM9Vd89c6JjfU3j
NsHlQkFH1+16CU2Zd6d69AUDW/KWk84eO4czIOO0RQM9NRd0lajqyIEr46NTuKsr5zXR/uXRi8kr
o3EFGe1PzchXbvRjzNYxPtHR/9U0Si2iU0QSZ/I5YuP9ZbHebrAVaFy1ow5rnSpgN7r6yWtKPXAz
PEX5tOwNZpiY89tjDAhjH9LuOJX7kB1GE3zXKKpOrpNma2Aa3Yp6V3f7hvvBRFKOtqpiw11v53O9
QZZq3iy6Ni3zDG/qi+rjp1a/tN7nAHjT8/5cNDofLc91vvKcF3n5Ppn+ct4FJtqpqWl16l4jKi+0
vloPk8Eqen7L5MfB+FOeWLZAQrhoN0H60DCL9/ZJkgYfmYa77M3MgZsi+3Gyr1K1Svl6UxhqVoWc
MrKoIJeZReMa2HQMcdZnxGwhMKa0JoevQUAEmt61vy59+PYfJIShYXDvDMwqsItYVGA5l+au7G/0
mJfQa4kWrL3gPJB4s7K7z3cQEg9uqlMwU1QKMr+EiF0GUI/Ntvtp836yZidBgO5kzTiGdFEUmJ4+
DMnf+OGXPwbSif7cV3tX/xEa1iyCUxq7hsRjgX8IkO2GAMRX9J7HE1E1BAsiFQWq3FwX2/MiEs/C
IUDA0QlWMU3UgEtmWNdX5DAPwAL2WVoK+T3kKQ/wnEPRmyEp7vNmt++95YiZ5Ayd6jP3sI+880Nt
va9aw2Fj6jtzzIh9XTnA6lKjzg2TkP82queQby9hsG5LMNU87FxeU/h0wvGDjNIWuw0eylNHklt3
oLWy/pp4L5vFPeF8VNuvvfFhcmYJp19TPBQ7i2jfeUf+aYpX09pUzlLDQpXAjXLhAQEVtWmTLxMW
3tNGD+6ZdUvZ0MXYamws0YXxDg0/ZCmdCw4m9tYGbeiIH7y6nKTdLfsLLANPsGMJGAreElTdk8cE
r7eMGGdS7IPpZ6AeYtAx+zQ0X4UrNwYjDQAr+8aSuNA12LZwMWpMbknEfulUkuhtwbQVpENaYziW
OqaR8RFz4HDtb04KLPa5RKd9IAIygzSw+0eJ48xK/nquJ0pJklIefHsrEUTGDn9svIvzt6aYef8w
R4JpWdOTMREAbd2aoDEs3pDms+SQDPZ7wHMpKQgGsAzzC4KYDxl+u+qvjodNVV2amgJHN0BSCJ5r
WiYT3kcmD870XkAMGIhDz+ORZzMFJK8hmNA6vvPUyZncYk6XCBGCHmEHUyqN3m3+jYK4yHUGHDT+
/I/OzDEz59T8WroYb8WzEyHXux7uIWwTUBXokeSwsAi0d68++v2rbVMgqsKl5ryLHAbKe+QXK4qR
fxwMMUNhvYsWPSIEBUBCtSvkk9fCCwBhNcKNMhwPi/z4pKGzeyxpBzRzI4hIV1RPlX517AtAv5U7
7HOTrh0eUAkaSUdLin+qSvKxzj/LIvrkQVngkGMfeyjfhYUhhIPktsWvUxPmZyZtJ4Bz1aeWfotE
oklE+yZ7aXJEAY26GKYo89kMrml76DROx8aCmPGyZ2+evCTpNRpBHH9jQiMeR2MPjwSruXks31X1
1jC76SlzDX4Tx2KXx3lCfKWSwmwMIoTGiO9xl1rc6LPnD6OP0KOlBDhl1v/s+SUqi23iu9xHcKjs
X9eitLRmzWTJhqry6Sn0eMw5ghwFBjoId61SG5IUCyvjLRz6Ebvrv/84Oo/lyJEkiH4RzKAzcS2t
NckiL7Ai2YTWGl8/D3NYm92e3m6yCBHp4f48iK9Zku/VxKIbbdwLpj6F7AquuoT33KjUN5XG14Sl
aoQiQx+m4VDhhUceprDHf3pH++wGQLsj6ip0JhObY7Cg2HxuZIfYeRrjMcRh2+Hb9gigGF2P6+29
bsha83A2jYPZ7zD8KuS9g31WUVHvruuuWQiDpnd/5ZdfYfcd6a8yfa/RaaUMEWJGEuBYLoEeB9at
1gXjsDpvlVXdf3qDNsOci463pgonIF1oqTsf1SZzj+lwACKga5+GG2G44IOqDhWfV42flhOzw4Ht
5nKR6PXTM9cI1RqPr4ou3ALrOqN+jc8okw8f3rMxMGvymQk3WlvZnutcAc0SG5ssuyf6u40vJLhM
Hk9VZWrGE4arAB9AFrAYF8wuWIbo3YQogS2ZkgrEXNskDyuWFuu7kBdDbTKL4FOT0y9pJOqgvMOt
zDml+8gx0ai+dZLdJuvaDuxCiEFlaBHVynOEVULqO7YBiyL6w6/vUXbJsW+R1lvCNxBWtHkBd6O0
kWD4V0l1V416W1CFlWc7U3sLsQqKA33QaryBVppnNFCbf011UuJ7KN5c1h1mTXUOaOUkYZA0eCpy
V2ftkyJnvqJxAeoNrvXeyP8lSPNcGp39E1a7mqBNsFUddVEDatF5bVWc7RjuqmHnk9RGPHSGXTfR
DXhxJcbBYjQPotsAX5jtZTVsHPHVaNe8+4dMZLX7aviXpg833AiPvehwEvqbDyvaWAElm5m4paj8
I7MEY8KDPqjOMvXW5r+a9ixJtcccnyIFwA4GTXMiepm3hId/tOuxLCVwhQIMPwbwy+5vzLmBhJwN
OAh9fI1TS4/VXAe61pr4z+V1JtzTBIgtH2P0Zjcr33yk7ltVHz3zEVFJR/IfhNI0HlKkt0mVu1We
zZqNIUw3NhA1gbGOq10mD2GR0cepPVkYcWdExSdu9UUTHdz4T1gfWcb2i1UWvHdXKxn7XgYYoU47
xsZxypR72nfrPeOpERzcGMtdpgIwxJkzj3nNK9peis1AijUcvxSfJ9A0H/2B/cjrszk2s8qh5wNx
KUqfI1cWfIaq2qRmvzCLXY5foWXz0TP02qQGPIA7EWbWnFuy9tmcO7dGYG1hHRsGvKwk2MQXP0SR
c8JWWKrDIiPtkL4n9rouboRTZrqBUxprlzsqi6H9p4hPqoOJm/6Lx5MdvNuUj8ScknWEuQ/KhtG8
uQG5dAr0EjaGObFBTXn644kE2dwlsGhP1nWswyMbNQPpAWNfCBuoG42NHb1YB+ROtsIuPVVgE9By
A+jUGrsV7hqAzgFCF4Yzbbya5UB65F2fiBnmR41FHWM3yQ0ePuI8MRxKSFncG1VHbp4fXu7g2YLE
YlOqzJquNE5GR6aPkqC4pTuNM4hvaMtM3TVIQxr6bmRPDHa6dAK2Eaa6lSPvE1jn6DkrPNKN+4D2
ZGEKyjjGuBqqzAUx1WG9S9oHwyqnXMMBjUTJIXtlxnQBYwxoT4np6hBopNUV2t/uHt68elBAG9Ag
DbtjYKxp8oF9867g9QZcfj503z5F48N4VknYps2jCn/h07gB1rEAoEUMOBYVobKQpre2O+CMZT8a
EUQ48zf7hjobqy+USmJsDNi4fWJYSROeIebXMMrOIADONElvKWYSa9xX/Kz5+8JMP0bsreP0pqnT
PhJxzDsUvfUh/Ho3uuk6Fu8mannt/AzDhgCbqX6FmvtpoJuZtcWF3M0041fKl9ua9FVxwMEvbDsO
kc9H0q4bzJVRQa5Z02GuMHA65kaOjIMFoXznNeJxDqfckMZWeQA2bJe3sjP32OcXGbTXaioHgzpQ
IrBpzvdUPlLSJc1rdVnZ9kZzscMl0SqCaO/IT1S7hesovBxdBjCkSKuejCHerBwK+rjQod+FdsTc
l8SH1ITmv5raiEeDH5KIDlk9rEeVX2vKRWFXm5b1hING46b5wkT/x7GkdNDx400QMKPYySpUv6Pm
O+VomFl7J90NyjKMhkMheHEVeNbeRIMDU706tkZ8MkL7X+taRyot2bOvwve0aVHWdFXu85IgOHV1
/rQjX5SGurIQHcfaP2BohURjgEnyj303vS0N5zDg+igERRM6DwHyQGGZLXTZzqtmXFRBuWgZy/v6
o4Ra1HSHGsE6OLrCRKcK6awlkWIsc0YxN/wc7c8A27HPVdFd0uTfqP+q2s1PaPhYKThHLcy6LaI6
7mUSiJjHC8RuFyO2vZMUa1XV3tMpvUEPVHkmebvE29bmbwYQNQ45utjubTTGS9MnLKCxuy8tPIw8
qBXvVWThxjbfuX05sCTTodzNGMzsOsTSWsxs9OMuH2GOBSsH52w+cexqJKi+wA8yKHPpw8Qy0w3u
l50I3VUDdi0qMeRl116xtkrFYzjHzWpsFZfXUv8uqB3Wmlfe/xnhr97ty6abC6GurcJb++ZfhmV9
hNIom78wyckfgHBHp+nMS4qDiQXsM1JqRmo5N7QL+xeyGG9Jw3GV95MlPyzyAuFHW0O4ZJGVAWpz
0i9dXdJ7ZGS8ExWO2BjaZLEf5KelAgVCFkUnDz2QsAotttCp9DJhoUeP7Cq0viJ46oi2Ecblkfht
rJ/yyQjGUBLLgwL8LLn343P0PzXcwra15vzFafphVdiDPxTtO7OfPL9C/+DgAqNoY8wODicY12YF
CL3hQOfHAhaJChZAlrALh2yTmX+wxSF4TxgLmvoUiEcc2zxLP3C2JDHqb9KCm5wGgfhm06M2AXvk
uM+hxlnAC7HcAoOKn8TBjuAiiU/5LEfh6mXJJsUE1XHcriiXKA0+HTBpCe//CNnEx4wRMmR7+IYH
xefx99ZqHbB7Fkwey+WNK1+eLEkE3HKkW+d9En9861KS68B+ZLpyUSbcKhEI8vJGwmpB/mlGukMh
xRgKHF59T3s1fl+6chTC0KThkddYXZTajDQ5qGo264QDSlI+aiGpoxp5kW1c7ysgrDZqhAPQVMEg
dxzwPe2i1Ze+f/V89xouOIfyM9yqcxu7ifSSo2L12IX8lUcPY4xvQBLFlfbB0O2rL780wJdsuk4t
6lDoJSfL4dSUWeklsHIatWlpZ6QTkpNsCu9J+jDMKSrsikvu23PMPJp7JzeqWl9C3439vrUuLbF0
JArtRB4X59NuZAyCaDRvO539IyAAIEdKvAzVa28vQXs07pc6viwS4Jhj1kCe1hkWP83odhUOqYHG
ogTVo2i7+RAdvAx3LzuW2jhU6nci+b23Tru0uliZ1kj4XCOtlhKzKJdaCtPfhfJXsioKOb6ZKi2X
Q7tXClaP+j9ZYaPhGibOvWoQxWpKS3UWmrhHFiaMNlN++4O2ZC+w8krnrc+NdYE/Q2f3iV1iAaNj
iqjx9c1FxMxtvXiXrnNuLK8kFokf2qBOzFz5GR+5ZP+moNmIpc5WCEZ/xb088pdQfqAXUNKrN5OW
Kxt0NFx3azz2oXOh4wfyPWt/Y6mGBG94KOR0MCW8bcE/iqRm3fIU/UvE7qqFua8OPzFhHEFeqJI6
5XkHDZRC6H52yY+WgesBlYcxkNOoJnL0OGuZm+8Gjm3F++51HKJ+cVfYgCdVsC/ZqznWuNMhMrKq
3fYZthHH3E7LLHrEmNiaeYUsOuovpdnTVjnr7M+Kdy0VgPDhJvvXuWqJ7eKzJkLuQCwzOfg0eHT8
iVaiBdBgtFVUYAhgiBK9h5DE0662VgUg+xHSkZ+TKiOa6tugWHCvmfBHCoABmb5g+yspJWrjW8Gz
fhqWffvXVnM8q3e9/LJ4L1e0ZFrDr0s1YtG/icCBSwZsQemI2nCabS5jxZVEjYTaT7dGv3dYhZs+
zgoDwOCIdbF4TJii0rjmqbtKOKnq4i51Z2qxXiXqD5juucpz14l2BKtn2ONmuJitlgryHmN//s+v
9mKgsAX0XCC2Gc1JBkPyABHX6UEfV5cw/TIb42BPnYSUJAXdpomPvsJzVBLy/giDi+BYWCcAYDg9
1T8BnQG8EeiRmmg+s675xuvWExUY6j9pvDXYY0bnMRAxiRyWLYDVssxY6qBxQ0Qc6jgWMGpYwicJ
ELu3ctzL8OmCPjZ3PBjDYl9WR/5L5NNixmNq6ZU0hiNR02GmMQODjhrpRM1cZFJr/Og1gASZvfTS
h4GRy2RtrdW/fpEujIYImUJLJKzCkVWEw/rUT95HDudDj2+g+apR1xnfypT0UrAJCsJjP1XxtJGF
dVR3q+TIOvlGBgpC/tlByeRIU3BwUrxnQzVrTEOi7QHfaUuWTWgLerJ2/X6HpZmSg2zlAFFpuj+N
hWWACFV0GH56sR+VfjPl6gpGGHyv6Hp3DxaDoAM6FjYJghCLLDk+OAYCfQSo1DpkUz1ymJVMjTAu
B3NXjxMny1lrdrGkE2YNoAATJ5Tr+F2jT1BZRcm3G/EpcxKoRvwnOBpV4Ilhco2ZrcOInRG8vxor
mDF+6X2PjD+xpZKt5LQamVz26qeDnNjrF4s6qwpXZQLSLAaZqeLH5zfhbNv7brYA8EydNdEordjI
nPNQ4CAGp0CI5oUWYJLNnE1WBQuL19pISr4SV9V42Fo+04d0lhDIrsj6Ak9YWEhDaM/zTuvwR1+T
JOS5ybntoTGpm9zbucDFPZy6EWy9T0YcCDVZmDSFnKL2KxdSCBHhuUWAuiMhqfjfGRuINL0Jgpwe
E79MV01w1fJmpwJ/0StJAtlfNtQLpOxuPf7MvI6XHYeumk2BqKJlzP8OoNvoGP2RwnduTyme/nQl
aRh8X0E+mRioeG7I2JWrzlrLeEPjbhNIaHTiVgy3OOF6G/hJKc98IN17SuWbLh6esRDeWstuKB1Y
sxJEJnUTZhR7BwMTcw45HI1YUTm2ZR91xz8jPGioUq3nLGu83BHENbLoPLQ0oz2IjMgwKxPaxE8D
23GtH1auj4yPmc5i5eywcXe5wWMYw6oYTwNdAJxj3lVXPSRIM22u7ZhV2D5fK4R4P/3u1De+38Rj
UAJwac6dsLpElBGo448/PFuvv0UA6APyQPFVicddFQBCbcN9wPWbU6CXkxLh+0ZyYQuYrOm4bjtB
qdSvxsJoZDQK0+Qs+IZ6RCULSkSYcyzmuZJz3/IqIR/OtgtRDujbZOy4xNDj1Wclz8xC6CkfOAfn
Afgs03AWAcvIePwWcCBQI3vvs1KaZQArRM0vlGn54aWMKJtsTmpxtYx9iyOoPan4VV1U9TbghCmU
OUXYHM8XynRsikf7GOvmOcwRYnFVe1TxcFYTxUpzsb4NTffjVumXrf0gG9c6SmFe4eMJcIeZvHEx
B7Bmz1lKFazK8+OQrCrILm4ErQzzeo9n2TLik69/UpvQe6uRjllv10SYrUnX+flJcpoPjItSnooW
cD6Lj8kufK0nTgRX99SPU5z64eaUxToJ6JTzfvvhGhnqLm6Cc6ogmBZgslYlOVw3SlGNeVzS+7n3
J4+Xv2m8YzotDhzKoXdKuwvwEWT4zghQlh9EclMyjNLh51AvCK8Ki/IhADPx2UI7zldmdVQC/MTB
cJFkyFtpXKqOQzXJGLdae4CBLQ95riAt0R1lyZJ5M8gtGpMYt6BOpj9Z1elRnDI6Ai3srUA3Zjjh
vazyRFinHJRF++bzOSoMxn0+buN8l2lH/MT6eCyGQ8ZwoWMbSWLYLIIOyaUfQIcL2e5qSBFl9mn3
/wBlDGQSXPSzuDjW6XdmWhgpQGSZ6hOITF6cSnUf0cI8fsAFCtiN8hhiEBgWRnYrkn8osXa80Wkc
Lt6LDmGTh5+xa9t7ARXZZisEaHupctLJa4ig59Jt5zVOrNLFxdKwpjj7xU52P41XH5Q43uFon9fp
HXwwoYdV6dB20bWLulK/IjO6B+kt76H9Oh09WXSp8mSrbGqFuIrtjlWL8ajkv44nWer2BLdLBhOF
YzxL3tDZUXa0GNPXGF1ledNKbPgQWIdx7UjWaKDZrLpYF4585FqyQt/elxn6B9ZDh2IbNXFY9oDw
lBj0sCogJBK2mVhBNDoj1iHIUwABSkexD42TY9M3t8WUn9Vt673E+G5L60a9wIbu7X0RMu+A7PCZ
JmkyaZzfQfwrSQYqd8nPQKX8TjP/qEXadcjwEV2SXdhRWUyhsRksjAJRiSWZW01odJ5BbHUFspqg
9qr3Tx5xIBNHSpJwEi+DHUDlTVjzR/btdug4HoM+RAOt533vr2GykRL79HQb52RxG7XOnQf6sRrN
c+Dfspbq0p+I9ARGHRYQWFwmkyvqallzLoY0q+i8/dJnMZnAVepx6r9Q+UDvN0nO2ERLeXdSP6ae
9ba+1wqmKpwENU2RWrPMWvDhNqcAa9npdy3bW667GviDxojDkWubC1dYR6RvGHolu8F4mQwXL6P0
1S72Mk+XDfWQGnvZjJN75g2bQKTfjv+QdrPGyZLVq874NQ38aCNFiy1VmwXRERePI8teVwEOqRtX
t8U/2Gty5+kmT+J0GQ+Yfkv4Y5oCHfXbR79oLYr7yKcoKtQ8yDCcxe3/x4VfK+dsXJLLA+rTe5Ak
OGCLYwHfFlgQlhRcs+LMsZPBdh6UztGVe9fkXvPFMsHi0oHVUlhdZJSzGvmuHO8ZGFJS7qCKIj6q
KZUE3ZxKbySupqVuKF4r+ntE5tYvSpQMlriXKPuOPOb6k2reGIFqH4Xgw4W4HhvLhHAgtvHEQu7w
PgPlqFOEKRyM5D4E/WXNQJKpwMfaU69jbk+OUNdkfzHH7tgYWHAUbzVBALT05HvbHrm3rRnFprgJ
vjGdVSxVHQeDrxN06qxVjv20JedeCatFL0HGFpSuVBa4lDej2WRdw1zyoUwW/HanavciuObuF+xN
vJUgQdMTtIpNMfQI3jRtiWQ1uNpuSL91UdHWmpwVlwqXs+J8VPZHgHeMy5D1VZ5Q8JlH+cUROxC2
pxLSEcd6ni6kz4m/LFpdzoGyoXo27w27/nFI1kX1MhuCEsbeNRCX8cQFBE1VRsceB4/INmUJ7XX6
JbowAyw7rvty2i9iaD507pImYQvSJ/eEzLZMzCLrF275ssHnGAjIXYCx46hGxxxMl5fvHf2UDVf6
UjK1XTndSo++Rxu7foYezjPSNU4aPhOfR2TIoGcjLgjMbGO+97VlqqozS9U2YfGuDCT2sQ9k5W+k
mGc9Y7nRXmru+vBWlx8aC2QICDh9cEXPXDTeye1qBQ+1/B05I7VEWdUGHYtbH8F1FjBea2oIuPzD
ND9D+TbiSgNztA5aCPDJZNtDXjJuAmFjDP8NyFMEr0blJrVD67bIPOTBsJJ03cErzlNyOZ9wSNku
YL0sewX94p661OAmv6PARhlvdSDfFu/ZBItXpWESxwQURMdSPVTRvfYuFg1A5kfEuJhOW5/hq4xu
FtgCgXaD+SwlUR4Qget3brViC+BGIPx4NGIACIpwJ42/doAkntrLqHiU5r2jBhJefIaMHDPxwoSd
KVALa977LouWgbEqzQlxLiiJq6mGR/lWJSxPuGoD3zMNqSql2hUOamyIE+G3HPtdzF1gJU9SzZSL
gTZoFkX7oaWLXCRbkxpVH8PJwel/Xf+QgNcMK5Is5MUp/+KCEiTm8Q/4I60+1NTInTMea1zXg3ur
AuTY/CW9caEHX415D9Dx7bX0TzkszbqHFMspMiDXwt3mMgJ5T7WZUEN/EXlwdfRWmjzgLEeQixdj
SMfx+NVzGrCangcRx0gCAH1JLP4hfZOy2nPfPtSUhVgyoKEh6vO3eCzFBCvkLAxWBtUtXrgZ3UfS
n1v/1LInsRumbuyLU1lkxdkBazvOQGVlGFfTOlocI1RE5YqGKY3Zy+xfAJEmOVL3U1jdGJcGhwDd
vci+4wwJIX2m2TtJtsD9jRBDy+7h4NiGX1wG7CL93wjHvytLztCESDG1DSxFuh7zQftN0M40eaBP
vaoFDnJjO7busucxIjzKD1mW2SwMSsbckS6rxmUd6c8HcegxaUX3KPkoDJKo+VNXz00B0w+LRXmA
An+j7hhR4VyC7gAJ3gP2DLjJK+8wMmHADVBRBM2y5oxIjx7rNsowZjFORtuMtqSEHQzy1JLwibMx
4fryo60DdqghASMla1mo/mwO28mI9DbGCPPKjKIwzqz33PioOJoTMOJ1hJ7tvNwO0K5Nv7vNJx/y
f0HntwlrZJCmdIwHHo6qiKlNDtu+YwPb4WXg561fBN180lB5CPJQnh6C1Zq80zJl2teqYYl3Loke
hVRWFqkQH1ury4Ri73L2cSrGn662F6X+NbkiRYxSz5kJ0FdVqSD/GBqaLyX4at0/G3CNKllKpSzu
OKXb9lcCkDiCMthsp5q7UT5jcuia3jAk4f4n5K+nS+wuczFwIVqnnLdahfXGBBhpaq+wJvIzXV0F
fr3Q46p6gy6HoraDC2sQSHJHkNZg/OPo3IXfZf0Y2RtUdDXTHdgZN+w2ywLzS++9evddpOQ9wJqZ
bHvg8cRTJkV/9MPBJPnaotdnxKMF+CzLXxdqB+YXSCzaseSRFF5SuY+UtdQaukWxnOANUuQPXkY+
uXa6/TmDQnPiAJNijBjhc9nfU1XD4L8J59uYjPoVCRbSg+oRzwT0To+FK97zmvgndsQRtaPlMJ1z
XfTKBxXYx1S/hir2Th5mghCYyU7YYwsSZ39p/iqiNwfXrZAM8SQM0Lad5i/XaGznsAV8C4jBSNuZ
b7wmeDPFkjZv9lr5LvGtVyjCScM3hZKv03OHDydxy3lHSH9gbo163uIm91vybpTPOn/TjD89wA+D
PuXxjSX23MrUFR0Y9DqTWeh3RFi4+9lwAOcVqcI0zHKvAzGSouyMj4G+AJM8ombHHJBY57uYYPJL
yhs56JO5xTDvmBBPGMYc5ZN+9nrImaeGWc7uh1SQpSFzik3BGjnTPiTBJzN94tJ1gIRNZv0a32kg
YVnT+ZQSB8VWUZWPmjIOU/LwT5ewt3uImgaeDQtAT7S1RLdyUMNc826DTjAg7adg1WBjxg+lFBsj
HimN+0yB7qp4RLSpQlVu6LgYHdrK+ToKbqJSXGS/txvUPutf735aLTdwBj2HeqDm4BMKsw9a/QPK
IcbUHMtz0Z+CnAJnZLOQtxJ3Oe/TeeVi3VD6pxCfuVvdcwVgbH6z3F3ato/O/ifyaJmzQSiccp12
XG/+xWwFh/IzVczsFHj/71pG46HbWz2L7u59KFbAcfPmUvivHOEAgndnwual6ytEwYtlzjZyWk3w
dM5vSrXrLG9J5perYF702gYj2F6t9iGCOqnd2ZScJl2xBrK1ZLFPpPLcKb+S2Lja7gMXiy9k811F
ehkCoGVFKPmX0ee3P80OPQxNxkeiEJg+2WmWW4d53653ikJq78LhUgW1E9KDgLKHMX9AqJ16tXll
B/1HNaxbAxl828DAZPipDo3OPMOuq7iE0UWA30rkl9J/hc1H0zyG1lhqJlMqNbElG6EApZdXjycw
OtkV+gLhoECsXO/kIWa7MU/PlOUq4Yziy/APjccEeYNMF9e/gfUv6n/i+oZ8OTDEdeHJa3+S9GYo
xFhaoB5kDBy2IbgC4i2OsdGFpk/jnu/eTAdDr5cvS+84NQk6dKuGCDpkxrWad462KSps9s1XzD1f
Oix/GS1C9bOCVBAg3pjWNTP2PnBinqHteBtYNfcoxAd/WDvNqzDvhbx54aJX7nX2TIJ3b3gLYPUp
BNaAeXTmLmH3FH9k7kbrLlb9SuR77R2kShyETtv6VFjqrChJl8UFPgUNaPqJ1Bhg5++x3ppkVixT
Y8zAZ2z0NCdjXmDzGYSHBliwDQQJ+4qkcIUb1Ax+YszXOR+qkNAWr011FoRHE07sKe/DMarmprrM
oTwRlXXFES01iClARtsqPyQ2fzcv121uXLXk4dvhqrZbym54LBpTsB5iKmh5F+3UHa4ukpDjHIMM
5ipjTgrMxCvABoNj5EAMFSqldHl0vieE53DHlUxYd1ga3XYy3GL9csmr6FObXKJTfVyBXSvpr63B
SbcNxGSvWdoA7+g1W6VevA94TyloQWAFKS5KuEaK3tnnmrpNhmtobD2WnPBFt3YVMoGejfBg6to5
8IJTY5ePwcl2eROuLK+9Kkg4jtrEzLcqmJeYpHDHkUmt90Yd3aVkRvL5Ahp18gXSoKek+Pg4VpQa
LmK3nDxOkF/a4yj5ySXNo6dfQaF5qLe7Yx2mK6CYcBpbPLgBiT6QXFmcvAydzthKWzmxcZ40d5vy
UE/I38ajTL0iLVt1GPoK8c9Q46vDeoXUWHwstUlbIdgx0J6cJ87WHpicp+NZZAXvEvsPLFAH13Fz
rFLlWaaoANKFEj4epOYfvFbcRyX9Z1Ju2sqWSjllqQJcFDbyeFKdacBkc1EdpZLuDbLiqSF/9USZ
AnPjtgGMaVIgi7fxpPcuqYJsYqwqYDSEap+MIVn6iDcBsoZjsCnVnoNyoWHoHFQ7hUOVQTBGO5S5
2E6pxgLW5wi2sbWSnURW70bKMLwRp4GL4nSpcubk/3Op2CF70Kg+pkov5oCNMYbStCz4ybBS5lyn
erLVqJLutqK9WXCYgPzOeHpCR+fmwbRnIAOoYtsxWLQsPuDYr/LohRElUJ/S2qvNY+SsgNI9Z989
pe9CnUYJjx6Nq2VzCC7fMCR94p37pKJxbQlKmUhUKVn2YVGQBmjwXeBJdxRjAxt/PfS862oCFYbN
sw2UWBeOrB9buRgJAZsp0WXD+R4ca9MV9VG2Ccm59q1liJu3JoXlXXVRYXH0IBGrFn9J7l+FimLm
0crnjVBO0OBcTV+33cbUAQX6Z7dBVMX4Xp9bhbcxpdk4E03jJ0RyblAJVRCpGrETbbQXBDBw824G
vLkZnBNdGzgMWIx9OtryxxCsOwMM2suUsOYI5jiY0kJeKD0cVSNHSA5vLLMCesBz+9UzR/TTmZcd
uYEzOQ5ghMv14LlrZiqLDqo807FXYAUpt0XeoJQPAAmVJXPSouheJkXdgll40P/1/R+LB85rWF5M
rJLJTg8IvxS7umsp5ynYif+EHIUx+i4S+psaElHlEkZm3K0RyNMwOZTlldXqrLBaZntWWNmDl6wB
6CfRflqqG1P3qfPiM3nPoZXGBmiE+LNE++CJM8/kO+faRVFxcGHx57MvEeiPjejmOa2NVOhWwVtJ
2IaSzJUfoaXwzIbeA+5uO4BfGjom0PqYCU5p1JwKMR/40CljnXXU+3a/+EUXgBrU/scCS5Oz3bFB
lJ0sDnYo6cReefvVUI7WY/4PWOEs67uDqudXC+eNRDlWu3zRchiDOZO752GSo5y7CW4W494yLZ6x
x7weRTc177CLChZZMZo1X4zHuVkYNpGEjQsFLs3nifJedlCSOeTIk0J0Wy8euoLpVN0S5nXHfe2u
I+9TUX99zBIx7xbsDQucj+sipGc+qplYn0Xa436r2eBzuuMTp3eRwx+YP9BSUfVXCzKl1NtBHWbS
0j4LeXWYcTlx14wW9KLX4UZjW0qPPZUSwAO6PzQ7jM1vSoFO7511kGkGtw0NHmT31xWMOKUGyNDT
g4wZUUtxOO5q81LB445KPmkMtWbxxk5kSlg40Rp61ARCdduUnPPUI0hDp1yY2Xuc+GuTN1L92Svd
vqXluE0ZmsCNKiz4bOSRonuo5m7MvLVj2Es9onk22U0tliNUBVQHLGu88ORMYcPphSZCHac17wbd
l2M1x/FTBQFGwUnC9Ko4wVqb6lcRntJhnTORFOZXDHQ/5F6ItSejJuUMAbEjCjEwv1p85h33bQtE
IqyxmOBXrie6P3VNMd0PJKhBDJCbbnt30eFFqZFCteKSwMBIfhoRHrkUGFKGu8T6ovWfgX3HewIr
CpmKUCKwWyPvOcy93IGAwZeo4nU0Tcs+C/b2NsLTT0JWfsnRoS+MoKK8BxgApH8L5C7MIM/Ga3R4
wLOMje9RAjgg+amH6bg+zyC35EC91ABtz8SKMp6VqD9pHpR8/bOjIAjwChWFu0D/iwf71DLrKJB2
ANlv4lJZMccs6ZFjAd4wO6sEfinaJRue+Jg2FapsaKBMNDwc1pelX+34ahKtwAIvOGf98X6gxdU/
VyXTgTkeM1Pbus1w8HqKY3K51M1rkXxHNiotnEF26Z3gTXW3qLxwPAxIeArj7ub43kfgMpX5GqYM
MfMrd5Ynf8nwW1N0qJNV14p+YTf4o7uJBbFk9gyNkx0RGjCshwmfKnF/0uSVp18VIo7keor4/Boo
TUNKQI3XFWENjqHcM9q5D0/kqmcScaCMri1cAOK0nfIS+U0N1omlreKxYfO9TSvBRdwusBrMc7wQ
jfNma99htfXsHbzsDoviVFjMYxavnRtx8sZ0mrLd+iA4sVKbpzrAVqOYHgttTxdOe2nklmuUNwjx
Sa4N7Zj0n0YM99BjJszvoXrMkTRltaGNCV9XcgnoO8uNQ5gfYl4CypNwdIz/tfxphneVWWZSIQTc
cNayqnvyGHupFMW6ZROx4KBpjVzzzE/o/OA68klD8b/oPXC5e8bk0x7++fYmDHdJf/KD98ZBGEIA
qpYmz0e3bzkys0PrNonzFhDRF2LZd5fIPdLZlrLUHGvObfRKM6lNErb0Wp5YmFuYmfny+oqm+svE
h27MGLzYwcBOlJBWakaqeOMdPAXJpVC8pgOpdU+TfTmc7XQD58NtDxHko+w5jqecP6D0/+nIOsoA
HIEbgfIJ1n6YIQkAKWx7E/tW1fW+NbSFyhui/yXNubAazLrBvxqBy6u+WEA79Srvtw6OYk199vlp
KCBO2NbSUViMt0y1pOkMMUVaXHbIMY6HkRUH3I2SHwV5Nh79sJBsurfZ+Pnix6TeOLHyVQ42THeY
N0uFJ1kKAYF6baUg4LpycYXyTZswOY0MJ3CLvxxPnJdyYh1uusNeEGEn5hwnyzMXmZ2z5W9OUYcM
NU7AYxu3fEQhA1dIhgS2DelIz3xMMPkBDkRCi6ihH9XiKSo48xgHZ91U8ApzRPEiNn2ELHoT2w+H
kwESjpO/mbLkAwwXOqY1nfeuYa40JjRjOmLhmbV7jgA5PDPcH3236Ad4BFgVTc4VPCNhZGw9DcT7
nfjRIuqKhY+tUm31VeJA2PYkXVUg+M2xpzYWMHV7T3vxkVm84sPoYIb/0XRey3EjWRD9IkQUULCv
ZHtvyKZ5QdAJQMF78/V7MBH7sLOakUSJ3Y0yNzNPmsuo/hD93cleamgELVbZhoPHxKo74ZWF91KO
FKM40SKbSCkwbkdc55TTcNPwT2OFxsf0TjEjoF/qaaaUucztIi60GskU2kHXnY+jUL/5ZI7BA/vq
FnsE0DlOedqj1YC7+Cudqh5ZvqTq4GoPiHjtTHyIjkn7PmXkdAp/1UdfeXuzxU0Oy2CCYQ7jkulX
P14N+Vd4N1n+isIlGDWcaorzBp4Mwfh4LI8zlzYkjMyEpqFRCj+D7mv0rcwB3ls8nDUspVm7Kqj+
C+cuTRyL3cCFFWD5EHZXnYjFVLrbEuWxZzCvmG4pRJ5IfUvJAY17Hk403fxWzDYNamAl7ji4xDSv
Zf2Z1jv8PisY6a26l8FJyEsW7Tp6m7iVdQn07n4Z9emiBXxZg4uu03/VcO1nCl0sNlOtHno53So2
Cy3ol4zsFh3OMxtdVsPZk7Gnloi+BJ7WwGLvQVH/JX6OdaRech1gnyZIFc0Z94iVALVYDWI/OfSU
4nzpUSlZIxcdn3G3vNees87sXTW+4jbogk2SEABcR9ZayR13M/imnGNKtcY8F8I/DtSla451eKqM
b7vZkrhz3UtKH4Y1ga+m3mrCVFjyR/aMRC1cojxio3EZONF5s48jeLfgyensuZJhSuAyb8YtafvZ
NtPeMBQGGO/ii8j2ofpxBhqfOSNJHr/SiN9G7M8FL8HkvBFkMeAsaxaFo5+dSxfreej3+nit9a0J
z7olHklLGtGDZZbv8PgrEuYhSDdWeoOT/+CfHKZCxPQ8kyIfSBdhfBnmdOobwPuc25aNV9Uf4EHx
EAApYCSliPyRXWSSFzyDdqGtvaSublhgUmUwR2S8Rh5+i+dMHR02+MwSzVklvGYzftrRGJBzXTfk
qwBEPJefKUVqgCu3juht96eSzbEwzoWZPlfupzV1T0YLpfphUwA+5R4AlovFr/bdteBddcp/muTG
9TZ4H4XcVek7k5YqsZBPj5m646ogXLzp/ZU/ISNiaM30f7kOBn8TzAqIGsAxUnPB4U2Xp5oMMFXi
zxQaMK0GqM++Z3DD91Iksk3MQ4oH/jmXn1iBoA9N+qvsXlwL8cNPP3uWZll1kAF/Z4RIb/w1BpXV
LPa/FFXxgyL7q4tVKIkJ/pb//wE/hT2Wn3LDv8aaVkWUryf15nM8BSA2Nlgpa6i79s2hqdNSK6UW
Gq6y0T54Gt4oTtJmeh7MY2hbzPiJj6TtuSSKpupgMShGadOlCDZ29mEwJkw78mbhthXh1U3enTjY
zbilnDSd5ZLzGL798lu2/0pBlP4RNysa/9RwcMqXjKF3lMek/5ozoHEdTqvNBjvOQ+i4J5V1dTM2
yNe+3cY+1jrXBAaIhceSR3pVVxn7W0BqJOd4acbnsbyb2lk6j5z8jU2N1CiY2IeLCaEf6N2qkuku
0b90Li3FV2/ve+sH70uldgZoUFBY+dIUFTD9fCmIInXIS8B5GV3FrMgjKIhL5B7KWIMwoy/tfpsR
pIZJ6DoEfbhlwBJfjLyVPtLFfJSAYo33gluJB+AerXEcDjL4cOpjARTYf3HTO125diTulT37UUci
0Z8RIaIOXIPJTl3cM6oW3LuVfGNjIRl0yjjEWcOb7eIZu2JxXTX+e+B9tMN+VFvf+YusjAKwfDmo
QzRvhywc1c2XHxAVZ7pNPc5+APanKKw4w2SMs8khgqZux7MIQe9wulLnvskeFu6bFkSI0g8NJF2A
BCKp3/rgg4qLnGhWru8LegEHsbZnqSWjy5GIVlpSS+UtFPU/Siz4A1tUqmI4tP4+gTbWsGvr6Bxx
surErzboK/id6JAbLFwBF705DcBMUozeLpE4lT44KuATuesGaZG1O4IpYUF1V0q3ll1wV+UWfcqf
pRwuy43tPxcR422hvVZUOA0pCeA59N/t/sNZltucbPx/MRbiPwh1LhiMllb1eFtazaqtVb+Sk8kh
YKTS3FqXfnplmrXv3eGv6otzCbsly6BDKviLY/PaYunwe8JjDVXF+ZrO+007MKFfR/HPSPG21r2a
OQmHfUI5VVQuUz6wznvIJCWZJ6s9BncmRiGqXQnQK5e3HuYx2z+GnLUHn1Mr/gyxd7tdpn+07UdT
/quT7DtWvxZYhonkmabbEChYiPNkLVpjl2F4bzBkEbBh1sBemClEp6FdG5G/bxGsFZUjLY6SpywZ
AYobxERM45tWvZexYcioK4Z9Tnb05hZ0AgqjoqYW57Ir2588piVSRUuPhTlj/DR+pChfRvcvqihy
LJylXnGiGqY9y+gibrkutpPxYDaaYDK3mKYp1LY00T6B4SynFnJtUi9l+wVkrYGAovfEvCtrYZGu
baL3dL4MThc9O0Kz1x2w+8caFFJBgRw6HgZtkr/Y7ckWk1Qn4tP1r/aMaBiPsTjFFuZJygJMLCrK
IDe0svq1zcGlg/zNJVhxWJphhMp9kxwNHLNkrpvua/pPsuuEmaqXlCO/BnycneQRx4eG+7SJoTr6
Sn0qND5s5mRhODOQM6A4GKO1HlWH9wG/SIQmmFX//M4jkmIwCJqYrvKsF1BVSCGRVqVFIOALgEBn
SPveFVDbXeoHUyDZ+5gZc4u/WkW/Pj5qc1Nymq2K3wkpuap+HQawWvszOtuyPWvjjpRVgsWuQ/2N
6CwoBxKIzd62f63qFjDt6RB9K075c7mebGc/47RKh5Vg006wRVYppRQwTTpqIRTtOEX1W3s7A0Pa
TAPx7H1pv+IDs02Pf6F3s96Y6NYpqowKCcxhbGmMY6+6FWS7+VZuZj+MzDhzvtc4T7IQgzKjKZwP
fgEZsmcaRdUX/vbokATnzPnQIdvL4jCajK33GKS5MG6CjpZ5CGW5/RfmnP2CtwSaHQKVkh5kG0pd
/GLZ8aVVBiro3Uw/x5rgWQg5IMD3GG47wOkmn4Axwq5EySUaoFniaya+pdMB99c7H5HA5TLxDeF4
1KK/7r+ORZZVnMrWh2QDqfIVZwlgZVe9fLXGk5m3zyUUMwNstT9hhpz+JpEBPsMcjq4NjetRcGXh
XudHAN3pgVQXGspwJD9l7SfevIUHwr7/DKZ/uv/mJPOkiAYKbdlQzF4OF7RQpgqYjtUxra9U3w0s
e66C6M42XdGfkVpIoGJpk2SZg7LBsemv8PCfRoalPaf9smrY/Eysax3FT8mzXsLJ6E5Bi+7I4dcE
7eCRUi1eEDZcsdLiz276NyprN2C7gcIg0Mkc4t3t8HChBocaF1sBhCHMl0n4apKRs21MYJm7YeyW
sxkiTy1d6V1sOfMi9bulMz3gGUIC15OLrV6Kuf2O9H3p/hBihESXO3snBAFbwtdmCxfVReV7J3o3
+rcChO/cbejjOcmCjVG4yNbfsIVMi6LJ5CTsTVDsarTViIKorNjmDPKb9qOdznZ7yQ3SezEK/Eo2
PUmJhPuatay6bQ++ngjvueAlEHi2qLSa079FzH5IgPRdB5ZQc39VkuSPvARMzty+2UwWbRSC234I
98ScXOy/LHnxPRgfYUri8Rw5v228a5T2XHiLvCKURSUmjl/5Kod7Op0SuJxt+BUhidFUWc8SAR0w
zBM17QaobyFomJ/lejUbq2uqDa4a/JBh+MRL+ix56UmGm8OvUR7U3CXG6NpjO2UhXg7wFMta56DO
vLnGxK2/lfaHHqBoGDRUU8MU5RCg50ZO+72quM/aeJb038rbRd4Vr+IuKDjWYsH1A5rQKxwY/l+b
bFDuQ1a73Hnx7N+6Obk4WZL41FanXmAqq+vmQB6KrYh9q95N2cbkR2lt7cdeI/qur3xmrgPWEtVc
e5q5C75DU2t+ssH8F9U0U0fTLpb+YUwbBgDNMkcbdqa/qBwXWXTTOCwH7TeiR6JzlQqhD3vGJscZ
17cWNZ8fmXcbaAoMQoisA/O+YGFgRQvCI/1oJOHXGgZzjztEjhnVYUBllukWdvdz3/2jz5ldbY6j
dE+xcRyAZY0BWY36YtRvwsIqdpB86uYaLoKaG0GaC5/lU04zo0uQ20EeUDnlEZj6tlaTrTXdOFGa
GqOKVLdGfjO+p3Ty2xovk/WgjhcfxqNLY9BaG78+TvU57s4Vi5uzH7tNoZ90Ac1vZLKxtChEHCPy
QOPdcEFnwoAuvcXIUtFtLPYcY9XrMSvdq+sGS5rRuOHg7r0GRIiUVp58ebTJUCY2FvdtZG4Dwpmj
AU0Unx41fVp3z+Wun8gYbCVrAjLX4P31oGhpJ39KBPU5xbINg6cC5l3dQB/vtjrNbRKUTpk/BOqo
uZ7SZJGMa0apEGZACYCap4PDwC7uey7n24BAiVkSIQGUAJzEOEwec0eYmK1j4EIoFvEQPxKqQkiH
0x3L1CCDVjS0S7/tT0HyqbItmVOf64Z9qKv3ERLGmEZrd+KMV5A3S2Y3TLroaGNrPgobJMeqM06e
I1ceZ2OHsUZFYVCEvO4s9DlQifLu+7fRCS8euqmVj4w2zjL4gl6HBfnUE+8OS2vVjCjfNFC7f5n1
ltVXkgP04VYh3hWdzux018MHsCRDWEQe6wYr4TkOpl0x5eRW+Z4ZGCf4dwP3TSNaUt9r8i6o75P2
1VhH0m8ry38hnUdMAF57gzhOFjRMP4rePTrAYZLwETpfNY6lITB+KWPdpeXFRCg3Ay5Bxt4dYYgw
dXDAO7NuY1e2sY/TxOS9JK2zGORbyeqkleyX6jzZN4sDQ4Y2bM1OImxbcUitRPiSo4Y3CPuUYwxV
v8feu48dBrM6zMjmxihx12iAE7WnzPgLrHtPEt7aWfDqclRGQd2atZZm93BBTkaRtRvhjEVHl00n
wz5na2gVfKwIZ/vZrmlvTjMuRP0VCtrdib0/KC0b0KwFVnhBar4hdh07BzP+MtGX8uor5qBHxFKT
LxNguDn1ikZoF9cJsLFrPUR9DhK1Hv3PBstXRBXSgJoRwbyMccd2VC4WkNQ6DmtdlfLQB+uYOaA+
y1g+TpD8eQBl1aLQ+jSzGoS0qno80v1LYhLjYFyeJ7hC87hx7rLMNTYI2IGznE0u5znkblCoawXU
uefox/q6SsBhhNR/VXhXJZiBGVMh13gCwD6chXYURIXSoKEwGT9yNa0nSb7BwzlziqJ3t/Y50+xN
DL9IFtyKRcWV04d7zIjZuwTYUTWGCJJNID7mOi54XuF6HJamPhuhCHhg/w3MmphEf8PDYemfqfXB
0j2Ru6+C4Eqz7rONvc3gKIBoi5UVrZ0zppT3NCNIeTaDcxwNFEe1z0UZQl61FykvwLyqtpRlcHoi
LOfHH7AJwFK5DweXDefT3PDR2MmjbLB3rofumE3cN/9lMJBGuA9RyWnaLId/Avk7z7mutAlNBCYD
jc8O60vBcXV2CGu6RYmMQzlxtK3BDaQOt0eaNnXRPXeG9WEB13sOw/4sumgzxcmurNPZ0bvRigYs
yj8MFEv8R79tPb6Qpz2VpjoM02mOHfpAPifqlJDTCw2pJ0Tiap888GAF1xMLG0ENmamkTbFhtfKM
fS9Rt85OuEN3Xuv+jaWQAfMB2uqiptw8wDLXRLdGvLjFYeAkZrjqMU1qUacw6jJ3TZYjZAEOYd9Y
Pwan48qGpml3t4jmMpK7647ulGYgnCZPbrzXqiJe1Jq5G2P9T1aKVqCgacFqemBMSnQHAnXBPmea
Kur3QH2UEftvSRHr1jLDpyn8I/FJKx/iDeOzAqOugYxu+PwlZQDezf9VBQNpwbyVDx5/N+7p/yoz
vnDDepL5pTA3Daj+/s1ne7TA+FQdc2yYwXW1K6gRMwsJE63/GFnpIxYiWYKvrJ4KATlKLXX/yxT8
vmI7N936BNwn0viK4iDGk3ENLgvfjrSZh/UdIC8uQo17pY/r6I9Y4CukBqmJTRp266rXlwY3gKj4
1Lk85gV91MuGWliTuGfILL4GY+LCBeYDafsEZM85p4mBthgfab1q9bXigjRFlBu/5dnWwt5eCmLY
xdJBWh5w3lk2gyb1IDKx9iGSi+bTd3eioq6UvSekY5W2rGVGFMuAXmQnDDwCbGt6uTK1lT2tTU4l
fnx28xRnk8sov41gCgoYCchoDpOfBCrxKDZ+sQsw6s4Oc/lw/c+Ki2pWGti3o51IP3pJcitiouMy
o4LhUN8IrD5X6IGq4j2c2s3M6NRTOh1/5zYym+NAg0RYxT9CUveW+2y45bJt59EJ4r82HFyu7w4f
OQ8maHfLBbV/S4eNG6sJRSd29NHkgOGWhlik7j/qe7Bvd4gZxlYYvzFQGDleiPwVISpMuhRUX1r7
uiGLNHiXgSZGf4A5v7Gjiwm+Gh5WuYqrVeCidODQCHDI7QSLS6rAixDI8wX2WuLIoC2EwUNRnVI8
8Hp/kpSt+P1IP1xzIz5/riHEhvp4DP3uLvkgYhvi5BUNx0migYTlBoq0635SKbfwGIIKGpclhnIM
Bz5j+FwsnIElEPGzHiC4aBWkVGx0XGebmRkQPmz91IR/84pqnN1oFYb/0X5GQPdT9eoTDg+YBhqk
0K5hgWcd96lc0fbNyPJ7cj8sJB7FgauCj4GUUByBvTCYnd7R1Ht0pWqRa/jfMJyGFW3yE/EhLFiz
+1FwgCVk6/YOxhU8D4y6IxyyA932iTjh+H7W1VrOaZhpBziSlfXWRJeqybcVNySs2ex9e5OpPDLI
s4jMY4flJ75UxsbBbsnAyF0FBGBoa6LQq3MODQlu/+bX2yI/97NN1uWqzxOqtTwW49o2Vsx/Yhzp
CqzANi3OQ/NuBhCv6SKvjcuYwyDDNTb+cNdz7VvpfoTqXyGuY7OFasbUBbCgw5WNlqacJH8eHsc5
eDEuHSxeCTHDyPsOgIBMnz6X9zh14WcRwZTvDFaUvvfLmzB2PmAxdfK5f1pEwCKe8zYlOSQx0vgU
yJL+SCco7HR9MIgNGvoz9uP0ySS4bW/WdHOsHw+6BUlrD0SM9ZMhH0viwYIdJoHxbwpi8hdNHvrx
pvPFGvWVmyjBs7NjogUFsodS19Lbju0qhY2h2+5iJDbV4vyjEYrvjkZBGtCWkQbdbzbpD6uGq//A
20BAuwnZkPn+SH22Jyc/T5G1ysrXuRWuAiJji3tJv4QFCyQiG2GQ6cAPCcTCCl5qGCP2hjW01e8d
j9fo75zQXzQUAmKiE/h1HYrxWrrAmfqohWvnD8rY7pMjjqlFASz6H3O+rACyexP1Q1ZHhyknmUd7
tp/hJqD5lmqeRdOx7DrHHKcj8tjOwUHPgjrkfy0V34S8yXYmOBac2GCKyV8j38zMUqC7FomHgKo0
sveLzL0UDjNxZilWuy0ymleeRU8lSVdzlW+XSj+lsb6MgTxORrym4HQV6u4NZj+TyHrlE+VqqmHp
duOicOt1wcQ0uHbmXKGjYAUMm6jgT0nEPWQa0kt8Ru0BTMS6xRUZVdxQIuIpMUGbnhGG7S2R7hLl
MlkqSdEm95h+dGPnQZeWUBNz/UWOfz0VrR6BTb3cFnW3adv2OWIk4rqHtiKenj0S/4WgOueZcun2
cgGM3hLVkgJDkmikdPqjnA4VM+2BL55zb5Y7rd0Ai0Ax+MC8kmTeKku6kx328Ecwvg9r0ClPVgzC
jApXkKa1pFareOKmmFr8xMCnasT8duzAbHT5Fo18VoEmzr/eqwFQC69G2tIMN3I4r89mDZ6ZXLxJ
C8hsHbL4vMybni4WJfio+f2UpGFi/60mylWaNERtPIizcJE59WJ8X7jE5TUyhqToHRDSWJZxqGYT
RjV8Y11f7QttbU/bQTAh7k6qZpD+N8ZrFX4FgHH4Fhv1arMeJAAgTAO7GVtaKdx7jOrrHY1h2qge
pk8SL1ugu8gtOk9Dp6qdDQPDrO6ueVLa1jf8lQkqlnqDomATWRhqTdcrzngIYxBoa5LHcviNgSbn
gjLwchVoW3u4emz0Q80Z1WvXHtFAUbtPNe2cnF98VtSCa1mMiy9btxqpL5xTPgmQSvyZ7kkfD2PC
lZiXxxCfRt+i/RJO8U+gd1y1l/1bbd4qd7jo2HzLAc+BgAjNyc1gAvHqagbvw0RLiM/EEVo0h5Nm
5NYUNUzaEk44zmef/zSogzqs6CF5Kc0aCnCAgec+N02Y3t2DpuhZAdDFjUGoSWewMGPiaHrbms2e
Lhb2SoYUD89eiii8elMK5LP00OFpAxAcYJlKpJi9vPbXrLkd8BjKBt7xXbE9uCNHlpIlNiTb5fqo
UVD1htkWRjOJgd9e5u9hdR+niAHQy8hRoXPei+A0onzpA2qS+YU+0wRkKUBlW90BCBrgPICv6ZcG
Gsp+jdmaivplsHgQqbV3WUV77zNAqPDnpET9rkiQ4WJrTFq+QvgdtACgwaJaXYS35xnETPJqdBzy
jL86uNsdAzTz3Z1Wpv0OpLtJGtoPMJfFHKvbN2Z/SF+pt5+qsx6e8urGiYGXdlt3w9aFlocVBJQL
lyMsXYFwEHVgfiA45lYBTIjSHAImvARpe4TmC4AMDd3d6KJAQfx2erqrmuxgObeho74mGVegNM6Z
+VAQh62LnE7S+HA4itn1IUF68ypI3trMteISTCb5UPbEyrDIbiR00UmvOUbb/JEbl7mKbPCiaUCQ
3Z2pPeoh4LXIyaIUKIS3oNqF+tXpTnVy8PJ3pAoMTwCe1I7lJlbqWSuXPL7CINgHc4br4QHirckg
KqxHiAtXp/0zmGMXKYJ+rJ99VBJ/rDfjSLxcf1QA5JLBpyZWrRWvpFYf8miXqnfOeaEsd3FpPPtu
d0j5NpRmbtDejBxCOr6rXr705m9Z/468knPaiSaATVeKt9zpXwUmvLYHRAjDnQTRU1fAGngp7JfY
pqybz0/DOuyzsk7z7S8AW/lD6BmVWjZ7wd5Tj68+B0/pnCgiKVkzep3RPVszi2DgrOryOlWUyBHe
bDZOWF5qeXTtYW1Wv1HKIx7BMWqcW1Kc/YzxO8GavP7Wmd9HmzzaTslWx/0qQSq6eJ1kJta1Pqyb
nGFY8J17D8O7G9FrVOkbfOibBNtLp7mLmtt6zUMYRM6zhq0sNtgMMW8RccxRbZ4wQR8hnpIzKk9F
/+X19W520iFMb5r5PckZ0ZLJFkaJdZtZfqi/ce55dtAkmbaszPTo928CfrUOrLpTkN7V0tJzn94P
vD4Ns06AFO0/NAqLPq2Yh8giQ+ghHgQWlZQgliuGjI0sl/5slg/cd6sE39xth5AwLjdzMKx1C+at
+ZpdNCmNVxiJI7xAZmgyR2ZAwqcWWW9Uq87Vz5rz1vfmsux3VbLv9X8YD9CjiXYw4QhHPisOzWRd
uwmzjug5nc+gfG5+FvxMzkdobGJccH30mhoU3eLm6Xi5vMlZKg7mSBNTP+7dLMfBGy7q+TlN7UrN
/a8R873VNJToachfyBA2L3usB2ttImjzIwZYPNa7l2+BBj9L5CAP/3bJLTyp7mDRVrZbrAKKGtFG
Z+mhb64ml7UgjvFsI9oztPYBLSOEAZ5vvkbOONzNdT7Ptndn0kozKva6/GzqfNg1NgYinJKUe2vM
7azbCWeUx2almK71Qb+hLnAc3KeK/9wTN8+aYG8X+EBJpg0u5aE7Snxe6hF3KQux1PjNfAq8hL0f
P7yfnFINvYLYoJwpcng0Uto6QUzOWqFFPTrXBI+clwFTWHsduOZV4KwQW33QanTmASzYlhGmOroX
APERdLHJmb553L8mdfRAcPfcyhJE3TtBiMq5FdRGZzHA1PRmAf/uGC71Exu/2/zoYlhoVAwmLWIb
n62pHNYxNTD6IBkohVtRPBKmN12+tqCtpI7kzeU1cPrFOD2oddx0Pt3T3bGBISYbZ+dymWuS6Zoa
D9WzEckXnb8IMzbdNJ6Kjh+ey2lTV29egqiPNvYLWmBAGegR5FX/69rYirvHyD6gaYLZFzFmjeal
uS8OArZDf2NyEMU6N/aaODjTMuvY4n/86J+ffPiMir3uLecQWMvdWKwJQDv4lHE74xBAOOM6YNF7
a0aw3HhugsfcA+x4yabLPkeqLaiPg/wXLSrShRRZuqADWDoCXDYQvbuKo8Ey1F+bHnmoZj4SH6zp
s4P1oQeklvN+GXf1oxm+W95Ea2QMr/aNdQr5ILrtD0Vhjsc4wpVri4OIsO4jH0FSKlkHUK00yQQy
tvLvPV7jJrt23BTy4MvkNFAALOkm40yjMeqdgbvyoDAa0qNluNO2HGoikDRH+HfTWVn2wwOSC8WC
NworwbzefRlIQvK7Gd/q7FUBoQzs+reIxmMDPa2L5+6xR4Sk4baUJJXdss3rS2qtKvOrYGnP1MLM
DqYIsd5/Wv3XEIJ09Eif43KK9mN0bJmI2xIWkGLBHO4mJcN1NnM+UF4pP6pyXKruyaOC3THP6Uy8
ja86eLhEwyvNRmgkl7CEhmmrVy186ShHr4rFfPMtp3VDjLSb7zolsmb/afG3G6yt4X7iArb8q6Fj
IPspbVpK9oXhfIb0wyG1Lybv3DgvNkmtPg9WHQWDScd1wrwRUdBbxr+chBut2VjeyHFj+OmJK5YY
8wKVfwVNfTR7yn0HjVIvCiNIWSxjpzoWbkJirLmYivFTJRgs5CJNiYrwiFDyC0EG54kD65iXFW81
xcKLCg3eTj02G7IfuYwQByLBrmvf9GlO/fUg2hQJMZXEIMnH/lmfuKQ0Urw1QZjfTLQprmXv0PXZ
aJ20G86k2ZkUZPrOrKxLG0BS0t1Tit691CVE19bWB0yr/d+QlTszxS6duZaxNtrWobrHPBeiwhbh
UnUgKaZc6KMn/k1prz/HMigXpYs51CS31pvPORVZUYXdxTTOxiAxxxa9v4fxvwkCKA01qMElWwLM
mwItNB2YAMf4rmbTVV+znNtGRd8TNpcaLm3tM7yQSufLSoSfuRsvrXQd8CHFbZ69Fo36jUNt7cAJ
ssKkBZ/tvqSUR6/TeKQfFRcIbpW03fUDTryOLKjbZ6c0R3iphAD1zBqFkJeY21hFOKfJsD7VbeYD
ZOzKo++1J1jcw8KrMWyRWR/PmWE/GipqvCgudpKp5X5IMuytY8FtzmAz6PwWssXYXsKwxg6cOXRr
mkQckO9iq/vz1I9V1hs5g2aTZGXClKBwbpV44hjiDrQq5Dr+RxyPmpDpGPNzOdzfiV+ruP7b/F5f
/SR8pXIWBKdhXBv2FAGZsqnjsc7tUDPRmz/DRjjP80Y6S2gol95X6aC2kRlMWnkcoMHFMNgLRvS1
3HaBu5v9vmWOH21kUxcTdTCZY93aBio7q1nXWysh3yPzXe+Zc0H4Qt69YtchrrjFSbisvC8djmHf
3/P4PifLpvSG14xXU3xLlWym7mJ3lFhi1c4NY13mqxae7Xw6iFhHyM52bb/UXY7ev8I+66V30vQV
uZUqWpWZuZG0+DbuzmZG7iSvKWYNckEBQUTg3f7fPBwx0J5swI3kHNDRZ4QRB1DGatypC6KCi6wK
gD+35i2sMKr3GVKZMRGf4Q0IZj4lgAdCT4qbWoMh55iKDTzQNttn4jOLViL+bPIPkW3nnpbCgFKF
8bqBuZqXw5NyiNr0gsyi2Bba9DnPhzsSsjm/bsqiD5WwoMYa3kbwq6L6y1W4MCNCXsmXVV6bCQ8v
CLXccxbU/qzw+D8zFaIR4e5ZF7dmO8XXHFLO1EzRUrQjHj4uG3iaR/hJo3tzOfum2wISbriS2Rby
A7pl9umU1tXJA2q0RMJxAs+AYtRjuvWePIUU/TrJaZO3HnG3yZIDJOhixGewk8V+IIhAI1BykERT
HYOT01dLSa+PM2BVYa0XCChc8JJeAa0mHTmUbIYjbbLNBBg5wNhTm0cvyC7W/KBkJyvfFsF5TlAY
PoOkyf6NYpg5+tZIvuv55aGGZp7NWO4hkHsA/hzZz7WTP1mYO5P2Fo6wVw6i54qoHZuxvHW0vPE2
1eNBcVPLmZG3h4ngOhNZm+cmOGhAWZzmL5uzD3hdNLwWjJ0WEAqhZ9ckrXnK2M+7ocLa/eZCi9Z6
1g7nWrWs9Pa6b05F+acwQ7ZGuEhp/IarCrMDjawIMVtyF8ZdEzOdcjqwm0T6Aj86ZshDDgEGG1yo
/1LMsjzxnGEiK24sqvY1QdHJAM83hOqjgDyIwcZ+Hgla972OI3AO/2PKyeqd1GYgMqkHjhTYEmW9
isobcQgAG0yJcK/T7lY5UDIplqp1AwtI0i+N+R/w4zmsAp5KxTfu3S13OFRI+9mlrkTHleiPRAoM
F2tpdBSRvybnjNIQXxueLJ90r2SLGhLwy3J+1MJDz5y8xc0WOUwu0R1s3vDnASCUQNdpy/JU+hUW
MQxQ9gzVqaOXjCkDNzkhOMCdMpSqiNLcJY6tDJ8pLmW+q8GZNctgZSkq4fYu42udD4Eu2uk5GrAu
jchqJXodJj8mquEGSBcFxhHA62JSO51Zid+Q7G2He048AM5SrtN9s2JGVMHSjn+c9OTJS2l+QYfJ
62YpSgB1iW6t/cpFZTXMU9O5q5xRTiXK99T8TbR9mVa7bNYg43HnNLsACNTE//W/A551lwNz7t8q
XGQ133fZfAI/BHT0EuJEkOMcwXmrpzeT8IeCVZDYRyI8g4n5a0w+pnwbMcnijmXEXOajox3I97GU
Vw/tDoGK1kEOPA4HmfjV6y6zf0hcygTiFEyyHjAmYb+Uy5FHI4yVHAM3WLFyrRrJPJZrGZ3qo5V8
2BYJOPtUGkzR8ulf5dDZEpFHXtVjjyRGEcTUyw/NtzdQFOiG1ogJERQwtKUco1VkkK42p1VH5BoC
wIChBHuN+rSD8aln2O2E1iHk4iJb+L36euIqXJGdS4bfenxoZBhDa9skbG2UQQyvRcp9MlJYVqxz
zuS5IM1rIPlA02LWpEICVCEaDqazQdsP6q0oXpyYwDFukK2e3l3sbqq1liWzcxcYAyDFhSzcXU6e
BQ1+E3F5TNdDduBy0STXoOD11RdxyZYw+fGbhjFBv7r2o5j7NXBg8CtWIbmW+KtIvwfjJfkfR+ex
HDeyBdEvQgS82aq9N+ym2yBIiip4VzAFfP0czO7FhJ5EdgNV12SexJYV2BubuX+JOhtCAnynOt5G
dfXrWwm5F5IDL4J6weSZIFNAzGypuTlZFuj5IUxg9TLVTMjQ7Z9e9oGj8pwN2YGmMxqHZRDgzSBj
EbGXvevsv0DAW2yERBYEwT+Leoc0vkUwItfArcEup8CRl5En5x/aATG7o7MFuZfqOU7EZeTnLD4G
s8GdhcBOLw9VedTCAzO+OQk5/wgBVAcrrd+Bs0yb767eZ/Fn0P6GpAIIQnaaoKACoPEG/wIfnLTJ
cj/lP1W4Q3MEchmmgzJecCj79T8Dd3PTWKg0h0sm0GfpybmX/kYxvs8r614o9gli4UI8C9VHoN6w
ux7bAbQO8imCVjNQirMmBxIQy5B64dP0F7nOyC1hFXiJhpcosZCrf5TBqcPIqM2GE1ahzXSZrNUU
UVJDSG4hJU0BymUHviYbqdHFPSqfPTqztDkXdfOaEceZ4Y8g7wmPUUT6NeJBOe7q9hFozxkG25nD
0UDiPmDO65TPqYdpgXEN7/+uRDfqwlEVgIk81ITQ8xAL7qGuLTK69DgmXoT7HDlmjb4AKFCo4dlj
KBnQLglqpvI2IJAceodkLd4/Fe2MOXbH2/TYUPT4r4ugzJHUGPQKMVIcpZeX3iPmHJZMQL1ko/s6
RghdLPzsYfctQ0jSQwHAQfIhkDMd+7sptJYM79cTkpOkZU1J4+e3vxoftO9sFMm5Rm1t69Z5d0Ly
kAaEQ5a7nDxyWJBj5YyHeNksG7F/VJDq7NzSlND5T5C661HyAL06MObEcLS5TQ0bz1Xa7PvijlOM
aAqks45FLI5Rd9/kBpY89hIBq6pfReBHxxgjKvxNUro/NAllJbc51hz5NxhBZhSpzleIyYlwV3ft
jGuJolbTYGt3SM36U2Kkc6oZ1gV6EeZc1VvhVD8VlKEYK7HFYPpLhrOQU8BUvAlmo4ZEqfWc/NdE
h5VZh3eP47KbsTtxEAMu/tK9H7KN8ZCiD+k7khpd3Tw6DBlH/6Di0xhfJ/3Fzp4qvozxTbLHnArs
jj4KOHJ0HITKsCjtJLkiql/pSm3Ypc7/edDYTsyRaDTO1UzGCqigmq1FwUQUn0zMZe5ihAMPXNAO
sF5hbVEGH8n4FSHx0WjTkEohNS6NrSOks8f/L9URpYUWFmcfwYGSnwi8vACjvQGZsyhfUhu3AuEQ
/g1gKbFSSbBCdo31aNcrd2frZASE3k+pqXXZYPoNnCeDh6Xs9iYBgGRgAaCF/J224SEVgHUCxuVC
CTKPrJz0v5AjL/xBVMTlTZFoNwwgfF0/e/VtcPZ9fCoL7y4JBQqdn8Ha5mymElyKSQbBtJuOgnyF
hFxzD91yhwpBD4+e+SV79rKmATEsVhgsxk1iukzskX/Rfm+aeEQtCxbBgpE/1nhXDJfNckk7u9V4
kcBfuIiYpip9nezqTYwEjdLD9wihYhYQ/GoIA1LoOl22jtW/Lt9kzXHwP2j5sUARVTedpsRZS2xr
JYjkQT077StH9UOfNLDsqSJtxGr2mPphBRHLd79r8zopcdQ7a2Fb2kICZbJdtTS45YeW1FLx6hQv
vY9HQHpneL5LF75WGl4CirxEfcUksXEVxrckIebHXQ06OUagpe3AvUr40Gbg6etWVDdSxg1CVeNC
bbGhRvrJt7YdiIxqnUwbib/ec8tbULCuAx7h2W/V+CzmBq/ZaANCIGhWPUVsW0/fAWwFD1FIbxAd
yYMYT+qry63FPP/UGOwNrNrap5EdAuFtWx3ckP1jzkdrcfXrtd692TSotZNueN7gKkXogIPybx2n
S38Gy3TVQ+Zz4FVmXyKobUOb7uPsmdHNIaCXxRVXMAvWt5auQDZ/nFmLzvZLC86dds20eJmzLXSL
+ErKjRHM/4in/xaAWiKSvxxOSC/6FCxjRrM8VsxoXP17nk1F7Ww70mhmVi7l4QwMQofHjV6i/2mJ
KoDtNQb/cKFjRgu2mENadmMhn0MbkU2D0mJKsD+jMlEwBRCmifAEK2UZMYFPMVtHPEId9k05YZqV
hLTfNfFmlGjTgnkIQ+pm/C5SJtT5TzFOp6L9rPjeq89O/Y0l+azs2J2Li/K1W1tsfa3k29HR7LNw
BfKTuo+qHSiDGDU3K60ytlkc7FP2Dvr4blGYJ9kD78MlK1E+OISt/W/i2EtiekpiMTNEzUb2rpxn
FpE07L+gVaD/O7vjfZRvUP7YWSNByJc+NNhiBpN3/wzttYpvmAhD99IwSbdifLcxwunyWzfJXsj3
cX12eZ86/avImzWuU5RnJYYVp9yYPfCOFrRUwv01XHvk1cgITR7E8T4zzsd7k0ITol1PcGObstq2
8T/PR9YatqBWtJUzsjnSuxPzmZS7D+pWmAM2WWolERV8Qdcc51pP6RTq6zxnK/EaQV3Cnps037zx
pnHXRoF8CUsJ2cmYqur9KIqXOn0HCbOv3aNTol7DTonuD7VIDg3YAqA0u4cNI78kORwW59F7D9Xu
aByzcFiBZmD55wBr8Qg6ZIS578eVIIfdNd994wOIvLDeWge5ArabcCmHA0oEBQQNemqPenSvEfeW
Q1GfapL+mP6PzHgh0jCFpNDRtBONxVQsZcLZ+yQB2WdlhP037cByRWubkZynYl4fgtgJVElQtSH4
cA44svEt2HMqDnMHQiM4fc2f1r/P6758elIdUCQQwf4hh7eEfm+wDgF/uzvXtDosjmY7NW9+SDJ3
TlsEaxDY/SQ3AReGA/ivqeext2L8iqRMSr6hfxpgTr2LZvcdIFyfU02PDrXDR4uMAwX14D1jHkJ2
HxM4Q9TrcFz/5ogBBGHUaPlpNtYJdnqEwVBG/WQTl+92NefaY1GN6rUZvQf1IWvVQmMzaBJ/Z2DL
DX91iD5W0Ozhuy0Y86RhsMkTh1wjbxVVXyXg4QjpGzNWRB/dxeHSz8a/EVbmENYAzg0xYY4S954N
T1ZWm8D2VjHOF5W9zA2sP7Bwt28CY+7o3UnMxkZyCaNnz6C0kXePXdTE6xw3D8+rUeoYG0VOmwX0
TqNz9nHrIgfHaeywxBFbly2axfDJq4tlOB4appktqxFC+VT6QhGu2Nl32ybagBBqcECMVI/zQQyX
QWpyY/H8O1DoZ2d+Zk/HwUjwcYtwkYjfPElWCUeEScOfhwedroFspTELWKJe4KkD+yJ4nG23dnSc
twb3/swJs+KDnZCkFe58DYcGixTnveCp7JxN6q1IXGXBtm9QA6EMHIqvorzpWI27mKxBb1G5O6t+
C0lIIdOi/PWCBWkzjrXv4HUTBlSmZAG08WbKyCGVv0Zyq9yN4kp2jfeYXb20toVxF0zf0mhO8NrY
U4nOc6dNqw7vsq591Bpu+O5cErjgqGI9sOQZi7/TrGlsrlZJ7TJhJ2u/UwU3qZOkIZ9ioI6d/9uw
va1ZUfZwUnUsrpwab7Crh5C1E/0nDqOx30jw5gmViwkp0uisvw33gpV0OgQbxNPe1TMYyi1z7Dim
1Nc1OsGIN8GAUKWxrkwxrg6gixSWpk4SCQM3ql+V8TrnS/a1dlGzAACU/UdzCdwgeXRCZkoCFdnX
vB4a/vqtgIMDet3Hl+I1Eyui/5eBi1F0yyA+aORK6Oozx49qF6gn/Z3rIaFH8NbtrW4Xa4jn4j1f
u1A36T1iiH/kK8ETcMGvPHNcR4otT97f+f2dZpORD2fmyP7uis4+DWaHnbFqqmNQ75OG7MZ+V+B4
0p3qw/XlDWAR69eELdG5Do6KQYBd3srMpyjFzlP8CtYV2lKaD2yXBBqSO4KpudRBts5LSSpSgl/i
nqldsuzcfcItbNLT8B6aLFSETS6ocQmKnY3cY+A96+AdI2bVC5JuDDja4atu7kb3MjCd0CYsWuq7
dnd9/NNRCCO9qs2fsuZgZTBAT9xUP5NfLM3ewnAM3riD+9uSVS75JTpIWoQAmVG2dJjdqAkvDKev
hfhaNJ+98dEOSFtpuAvoSS4Mpna0tqlhbZriXjB3tcq/7GOK4tsw9r7/ojXPJFjqyadgP51Z5sHS
EKP2xwZ7ZzedPVoXRv5RUh/lTKAeQW/yMCXVYhxIWyFrT7FdD1hvC+eiGOlN9oOLFELMsHfwgza2
WgQ9XC8eQU07dC1qjo+IuSfyF3TGRPfQ9eVgUTqfg7k6EFSTBUvLZ3cDUiVxxE4Ov77mQvmWS5fV
jUtqAMoW5qI1yLy8HbctLtBG/xT6Z9e8GNp5YvSenNPYoT1GQ4cQ2yLtzqD38NM9ZoyFqG8aBg4P
ce3Y35Kq49mN9xLHf80PNotROyxJgtmuIaYzcR9LCnC3KTZWxjU+/eU8f21IGiwJMo4JIOs1f9cZ
9yHAhed+xoTSubNjlsDWkpUWRUkNWTRB7IJEPeJFNpKdz6x/8H5MBF1WxiyUW0mnSU1zA/GY3jDr
I2jd5lCJTEJUHdxw6UUVnKPEMVFJ1mqgOETIi9w7ModhFeDAmr2VPKV/4op5CAHnrsb432c0vsZB
iiABZla19rhzGoTiFg9wbHNphPrB4YrgH8M36y61+OlDrZD6NYJu7AXLHplKFeEf6RGItjOqYjS+
5+7HYLWVav9spJmTtTUm/tQRx2RC+kMFQzvGIUwMTi8YIBtY+LUVnw+DkXmp6ZaHgfE3SZFrqVh2
ieQZ98Vr7/og9Mvoyj6GOnvXuFdf+zuUyAhwhyfDgdhk3mEG+QVfmcOJS1JLU5PHJlC/nRRTZl2u
9TEHjmKJi+5/twnqwukSTnPiOGOfR8Ssm9suVCBD9e+5nra64+i0p2nkvBYj6s4vzb/Si6+lhDIQ
Mz9kEOkaww59xB+EXZs66ra0izNBrqo44w9d/FmOREWlex8GQMPTmGrvZg47jbSd+mD3+xGpl4YR
dypoR0b15K9EZ9wzGoaJm+/MZm8ZRx+XBVftAAvQByRWiJRsSoY3RICZlIEeVTfD4IfTObguSMps
nv9nhYNXp5jq+ttQ8Rqwiao8kmgoJt+jHG2g9jUyGBwztJQ+gW8s7mabUsQW2RA4gRyYDMVzitDp
z1pdkTP95J/fKvea59DGgr89s3E7rr81fodIh17KqlhDRdv01aWxUKbGNWaj3gbFh+i2kFeDDY89
on2g+WZxUsuzOR3DiNWU07K45zlw7bWb0/7r4KrwTmOoAezxo9Paq+HWmukWtPBJSgefH/tcNBqy
+CL4DV+w9qdidDAwRXWZwFsxELmNUV3tGBNVxBFc+3TZs2ONt4C+xk/ZbyQ3B/BjE+xCuKtu+rSI
00NPNZ8Y6isbGmQI3Cr6v07XlpqZLlg4E1bvHXSL6h6TlixeZoKnp13tKry1WfmMqmIpHCxtv72G
TtXjB+qXEQSVun800wezyMaydyMvFlYgH2ZNhTxnHul4tPfaToLMzu+47gt+zKr6pgug/ytwLwcI
Dv9JYmhq4yBwLtXpSSdQzzo7KMbj4jAQ5dqTgleCRpHxRcGi7FyPK41Rs/ebssYNx/SQRTSKc5gg
2DpO7Gy+fAk5dMJVze45rh+6Yvvrday4Gvy4G2XxMrs7o9hU6qDX6wowVi2Q37WDudLEdGNN5zuX
gNEthSfEaY5rloIu4Ct/gd9o15oONNKrT8aPV4IwAHDhSbDqD1PxBCavHbPHovaWlrsOrLPu2xyT
P86EsyP/avKt10JcZ+CAugMu+hz+3VafDMBngnmP42Q+q1s/OqTtY8DKDfRmQvIMD8/zl7516NQ5
DOni/lkNqNNHnCA3Sn7KHjudy+GHoQeb4+A9suEy+Dj4kXEFXKMmK0fDJbGPBIqZn28wZnTNvauO
RXo32SeQJYMBZ9/bs1t9V9QHof6W4GWCidxZ396UugnzPBlWDVMcW1BTsJVO0YLl+mtPnpNvQlU6
88HWcDt9F3WEj5LOp79rOLi4N5FUmKEB3pZNbQk4OuKJJvloYKWuIwK0+AFD8EaIA0yJxYlrqiAT
tUT+nxhfhFLW6iURMe/86zzQcyUIHu5Q1zl46sZRSs7IMQxvPdc529ou2Zf0ydPoPRvzoXfnJJkZ
mjzqurnRLSJQKNzH0FuO6WcdeuzY9oo9qX4crd95yqm9DMFHP6/uULFXlApJ+lax5wbav6/EqbWe
UvtilufaB8nkICSA0YqMq6bK1RS+J3myFnRcTXShvPKHvaLdRcw7oVovmWmnGQZieQj4mUp1rBF3
zwlWLHcD7rYx+RJia2iXwSBhsSbEnblHThUyzk4Gi65oom/mfIZ7YBbPruyWg9ve4BQOTEl9Psra
3RamQFYNsykrkEm+6OVP1yNfpVLr7XJd+AliqqcYqQqj7DxSY8TbHMr9lNsETjAdmlFQ8c6QmwRv
7tS0r9KgUyb0udhzchYoZ9qRtvWfp7bWzKmsELiE+gsQndhE+o2TK/W9mz12h4KHjRHyoufGdRW6
GaRmIdpuLRD7+SXQPP8l0oNNELUfGlkyDYjM0EzffLraqAFhEbRU1681UxZl7VvaPPJGBAbkotiX
hAtQFZkTouB0I/COESQIC3ooTpov3FXDjlXvm7Ndke1sQOHCRpPxcGGtW6iKQro/GANfDXPptvlK
kP2iaUCJR9lDUIgVOosiyNexwRtHvTEGHAEAOxRQJoYlZQIMe20Gm6kAL6GWfgFycFNFJ5KBKJ+B
QslrJ5mld9qx7N5zqBeltakgzIKom0CFNEBiWPy2/YvqYLeOuKWpiaAklyhHBqZbbDARct0aupOE
QU2o8JCHHz5p58UhdpqlFPlNIPdFXAZYxGF9Ma0toa1j7eEAaJfyzRNApIjZrp4+CU0+k2B3JrEU
ZH4weR56eDP3kUU86Y4+9/40y7vcaxDyVHFITy+zp2f2AzvhtI5ak3VZh6rmMJjuIahRj8N3ZO8x
v8Htpmg3HgAN3ZVY9J7BuG0K4qsAUEXTViUna5Z5AhwijjQ7WemxqXXkODNsKNx4RrXV+V1wT7ag
Z4xSvCuyzxymbi0M+whzmW7aH7gSL1p0MvO//fQyERNFi7auZ4IEPPZqlzU75Tu7kZswiLAs3gUd
fXjRlLcJjfoex/D7XqzBZ5OXraq2ZXASLAOO2Cjyng6jLMAPi4ISIRAcPD5n1hzgUcNnFw+H+PO8
6pHIRXQygI291MVyNKNshmBRY+5uj4QvNTpBSmrWi+dgYKceRXWxrpFjiHMp38z+bZ4oZMjb2yAl
vIl9NMH3Zgzv1D6YKXjqz9F/EuALl5Q4d9zO54F/057/T6pYAC4Dj6Ra5JTjju3+ImWcDB2z5UYT
HKfCBCmy5yIt6wcy+tg7jdq6rXADQpdKxDNLQD2L5ST2xGK3gteHMejW4R8yDfs0NfFCDKS3ANBz
qF8mdn4BYsno5EZ/bRLf6nCn28BWC6M/p1G09KIX3dnHKUqKtUHdXrPWnVTP4819yQuSkc0EdSfK
xCrAiBfKu4HIMQ4vdvFL5jZkDuJZN2Y+45FRpLqGw0BBMNIO/njWg3GM6wB/v0eSS2Q4MELKR+rl
8Hc2/UzavSxW5eBt3RLwh9/fchuqpYP8E8aN8q+Wf4lw2KX6KvHDvfD+SWZY5G6vKjmg/57jOdfT
sOW8zbBxwPscZ496f41d7pZgg0wbxwS005wJgsPw1/uICSlM42PuMuxAJKBEttdtsG/ERF7TAh1D
yEvB2Ksml68DiFoCQlbbLCkY1PdvtdlHJxtMcTwA6vK9N90fwi8IrBjDYztrOQ5y1rdtthN5ARHJ
VAN+jSkmsytq1nhx2TnDK6j0R1HQJzno4Y7S1XhguQFtkwxPAYwyZxJECNlmcJtLgJ8t01BE1OG7
E0D4ruZPebR896JZuKDYgjFa16EYYNwCSoVJiOtTBHe3RTnaWSC3bEetHOZLFT09gyyEjH4Rfig+
lzLHCKGwBcZMFkSAy8VM1C1zO+QYSGmNPr0Hdcl+g1QZmfhkkJj42njVgWGdaT4utc12kYBhtkrN
zbe1dI0RImXLPOBY0CgwNaPRlkOjv9pmz2aLLxpnCzIRRJncsXZxMXGhDDF8uWgyP10O0jQYQPWR
w+R67oueGSRS2LdMp6/xSfhdtsE8eGqZPfThmvvrPKbFZ+6BBK2HEtw8U3Wv2FdYBcwoeCQaToeG
4Ys207s0/pQzArqo7Pl8aGhuKIKhQwTomoMpfXWT+iBDiYbGP9ZmfI6k/EoSSdBCvIllDPlMP3e9
cbH6bCOa7hDpPT4sFAsO+4HcOfMUK3o+vDopw0JowsfeGdn+s2YZeiCFMdVmHWVvumz3HleEiux7
nPF2NQgqFoUePm2BKSfV3tqMrUblQnqAev1ZzbDByegJC81RzRq1ifBKXwnP3SV1vIpKqEl9unUR
PZu4O3XJelTJ4thWffdnatxtST+Z1eNl0KDfGeNCRz9dqOQ9rRzWizC1Y9ow0pRzIgCKtFsPIctI
nDej9BgKrYT80ZEe11W/mu0uLs5+SOoYl3jHSmQA8zy5nA45uwyzojI1vEUwe2bl1ijuTP0oeveV
Qr8dEmSUDmzGpj9eSV+fEeLec/IWCBimncZyL+JhmnmkFaJ3EX35tBl4vxYgMZ3hbUJ971UnB/T1
ZN1nFauLOUoU0KLGfYSOcnCZG48/5D6VLqt/HRHvkyouZYfSIzj1QVk1SseUzX6KHxIRX8nVNzDb
79j5x+4x7/S1y37S6sEw/k3Me9h8p8Ob1oDZ4WfwmLOCZ4OwjfMH9OmITbOHP+0n9TKpbl368EZ0
jNhQveJfpP5JGsWy5fiA/uXx05L0JEraYsYbFnK1muG9D6uwrT6K9FpzRdN7TkyENfmZ0IbYAY/I
V6n/SJeGubt1NtA0cxVPJ2SUQ3PU0dfp+W+GbK/cuO09SU5gDKi0D+Qrrj04HxPiafJc/vT9R8cc
QnIcRcZ7oaA/ktqSpZ9GwarUDde1+aWPN6vlGacJZiMckHVX79wOPXFLKJA8F0BIzK+4w/ycYl+x
r/gvViEvkoGIG2E2DBouD+dQ9TfVD9yF54axRb0KRLdqvS/FWAAfVGrNIicU8u5eBHCMxaIJoIBZ
XyktvP49eMwv1Noc2XnCavlfPtl9aD5mK2ZBFjyhuP476zthM0mAHZpMmOXNyx4ga69uv/TH39B5
eAHGMkZ8Sf4c1AUPiihfIs4ubzhJHoyy+x3wL0aeWsqc3cim6k+ISv70zY3kWy0hqesTjM5mlCSG
c4xW9ZcpIDbyLGrVd16w37Oo5NDHDSFSwh6sAZR9DVpDIEdkv7PVDj9jaII4a0jeZho2NouGmVyV
f0q0eyJHMVVoVNsQA2quynGAIwSlqFWPzsakPkDpxNE+iJVMbyZ62HIKXzWiertt1Z+H6KQZb4n+
6NpX3/0Q3c3SX+bxS7ytdF7aK0HfyDDphqFIINVDrgdgjmWEx9xJoQ5L1KNosFBXAFq3ITG4oWx3
gsxoAhC/MH8GCvz7xXFPSf8Y/fc2YJka0FAYH33MBEttsbKvmhTYIwCzIuo49VpIRWHvbXMS1JPq
yimI9v7O77mI84cFMDTT+NbaZxpe24HKI1g2kFDi9FFW/xIY4l5x71WPTARat0UiJBnTOlXgxJ61
YDLsw2urN8LlXU6XuXcga37l5IzcOxbjJVMyHBrMh0xiKpAFVOQn+s08Gf5jVPcs3Xm2xGH5TMp7
2vxNmze3++rndUz1IUDAiS8i6cb4WY8/wHTCfNZR/ynT88xLC9KDZTK71zZ2/56TCq1Vz3568zXE
uM4uUYfW1qC37Cb3qJUbJpG5/5Ac29VF4P9hc4vX+cTCdWcg70vZ0fOkePiwykuHoWiE6wVuRugv
yFyWOedbOISrikdXCx+KN6n6SOUD7jpT3hebSVbRroziHZbwnzy5uOpt8N/A0ejlth35EtCPTv5W
2Ow5kvGPJYM/1vQGaNwKt0H4LaipIT0u+oBGnUiTSX+yokRYgfYHyacfLz33nJUnTjaUXTsXm2+n
uIa6h+6h+qTNBD4KMo4oaUe/JFh6ZHdP2noxUHZkJcuYfhEmiMPRUPd7xevSDfM6hqeCa8Mov3Lx
FMlLVGzdnOAM/LJD+GIYBbXFr5N8ajV4iZZ+vVs2XDjlrmvfq2pdkA8yEQgW7ImfGExK2aWpfs0I
hYt9sOqbL5Djzj1H9AUnCPoSYd3j0SThV4N8N6H6REH3Kk21UP2Hj4vJDm5R+HQReGBwMaqjL49S
7Lpk29bP3CBXpCO6cUGSq4/wTr02KRwunNW5/YzmLwRGs7ueyUI1vQMQmVx9MhBvhufk0O7efdTY
DWLM1L3k5KrqHX5+SUMSwq9GjQzcLnTQTg/NHTPSrojUDt0JwS1VrlHXeGwkkUW6rNV0O43WWWwP
O1EJj4NdJsce19/ayMZDrFyDabP88JjMJlDwwpLR6tioo+aO2jKM26sl7JSSayhXHoAcnUoNm9mm
FsTSTuainHAKuuOS7kYs3WZi95hM24xClmjycltpxBskHmQxof8oCkIsPowEs/7euaSJiihGkKIj
LMPGGGwFMJfQMR+1Qb3gtMnNj5MAW4CzrvAuxbb7aHTrxcUWlqUheU+Y62q3WAu7fSnj4K71PLBR
SswCwNAgc/extJy1kjqfhkEAvI7Box1PloNQB40boe8p4iCLrwkht/Bj0NDhW2QymusBdoeuLXeD
9O8yCb7icfoY2+bu5eEVb9Ra2tEGPRgbgbFBYcfU188ivhIFvAjSkQcPwc7yjYMXYKPnoP5MfTWy
vlBFuQRFIvUFsFifGXWeXlzT2RRi3ypqJC1FWPgzkgnQUOjy13rIuYL24Nvfkzgr7ey6rO+enLZO
c8icx8Cl1xAM6JvnbvL4JbqTGeufFTspmY6byCa10vCuqro45cGwBId6/TKngtY8iQkJLQlViGNt
Te4gU7+ikvrKI2uXGSEkiH8aRSZah4LEqQT47CPyi/ek7S8ZKFLaDrMKjWVtdn90/9VImmOXhwDH
VhI1WNgftM6HLhslO+FhsxlAKkA0fWlN/Jf2/16LAUlhabb7OMelancI74aPBrJGrNNAePHTneyP
EERblN8bMp4IInvUedxsZHzms0KpPqkVdgITFi7qvKo9lPW+4+JIWbivI4JttBlMM6ukKFhy54C7
n6CWR17Kpdml59jFUpk5q9IVV+GCqtUtJGEjEgXnZLcBwq9syW+4TrCoa907IESd6Xd+Z6pVVsO+
qoO9CwlMsIYvPJr6FL4IkqFxU2D4aZMaQ0iKtnfObG5XXQtequK/yW6leSVgvdc64yqvUURlzO/N
5OzjnRunq8f4KYUzUUV3N79krbeJsamO1aJmU5AJ+g3KgIgJJ8Bpm8qso4gXk1gpwsJ6wgO9+ifQ
3ssBAKcQmBTHbdHIa8CTsAkM5G+d/uyJ/lgnAR6UiJGBgzq8DntWAbTbIkqZ+RB8VvoXRyfmObz3
3SpiYqcNHHLFUzd/UgcrW9RtfAfJiJIvWTYs28b6O841DIp6LPcRA11v43k4cxqxzQtGywRzyVyd
GggHRae+3RR8NC93ymlR4VNNZbZL5+e7G5gl28xWs7+58RvEJTo6ttFUmiPJNwEXTCJPZXwx9IRx
sQvuDNdlbJCAhA2bTBWt1q2N5Q71ppxDjyoWdyYbHtSmNyN6tT06LwPgieb/RtzsnfYyA2VrRvMe
IOiIuYnRHX2UASWXXp+WyyJotmyqm/A5xD/alFHVSm6ovYUbsFDAGxUVV8tMlu2SUt6lw/ybl80C
QyX8WM2kwqxQAONVJsx88GenaCovPZLB5iJy1vkv5RwcFH84zm9Js+NrCbBJsXBmHlZaAJhj3hx2
xjbo65tDNzf02anK9V/CIOHzzA7GDQ2yzP+aPG92vTaavWm028a5R7AQypFIG7fdmk6zyGOkvt4l
oYv2yUWt3gf9tWELN2cNS9Xtmm6ba7sEtpJfHENmkrZDnZQTiU0Muf1GZpEerC3dPcSdtsmgElvl
v7R5GuFJ1GTiIEBy3zz4DXBhkbEPtI44vYcbeCTETCwbESRA7LwK3lv0NUfw3Dwuq7FvP8ykAf0L
iLsfLw0sU5TyFdVBVd2EStmA9YeiDA9GgxQmg3DdzBwMMBAlZFSSEIRPHBf/AxMNkxyrWrapfhIW
7kVZELpZZ/VbGhczV9S75xYm48aMH5pMH46O1jBTXAnD8OEH5vSaJyYCc5BCboh9ZlK7JgQ2lBF4
HbE0Vfz6Mb9Q4EVEEmoJdpvozcxibUkdS/pESjrgnBLtAWIn0oLZt8wFvWjCX2ZpzYeTN4cumg6V
T2uIrPbXIQptmeFHnDJ3V+Z8m3BtoD5gJW7RcNnRtm/GY4v4VlqXPNc39YCbx/+appcUF6Zpk6yj
SxiTK9e11kb8Xjt81uAuwvDdtv9V6TVEglAW/rNIfOrlbwORQjVy+9h7z/3InQLXgrVLGJMk/NJW
3yMf1G8ue+q6QeZW84rodg+l/KzD4tPGXTfZZycj9jGeGOz1vkd4c/AbCQuvIdKTcMLZ2NcXNyge
kyZvIh5WFSRM5pd/lR6vwpJaoFWAyjk8Mh6xnM0hFG0G8Ju6e6u1eIB/garZQ31jWARDmldQXSTl
ETZXXcMY/TrXFVPKHWKfe6f74MiwXVlDRwJSxwR2iHK8BX0VdhvBzG4zmSYZ53ztqxplOkYPkpL5
qZB+6QY4Tquux1UwJri0vWTqUKpn03vh/U8oZ4QgNGs4GKElvm1mvZiTNeswFKolzozd8yjAc5oZ
2GdoQSNyDyQdaYf/tajH8mRXzoCyC9hyn7ZkNYo53K+0zIvVZGjwQx0c7DK1gYkhhEKrCikht24R
9rpOTtSpRKnKWe7PB9YdiKrtM7FsY2vn84fxiS2j5l7iu47+I+3MeiNXkiz9Vwr1PMSQdHcujel5
UIT2VEYolfsLkTcX7vvOXz8f887MDVFEEKmqQnU1Wrdp4Zu5udmxc3ranXMPMOw3D0KQ8H5qOVdo
L3TvOtvez2wXeUnSLIAiOSZ75zxJms5o1b3sh/uUDgTXemi6+9JGrcnv6ZO3q+6rH7K7zcSEZNu9
UzF8lPX4eYS8Mxgp5FG10MhSEnXINyZLYrsdPask3GElkSheAl0kXQQAgbtCg1qmFqAiw2+xD0QI
9ZLGIZvc2f47xW0ZOC3qcqDkZaCjopLSGeA50gF90CJ7aAdgYZsawJ1Vl0hBWK1PoaNWR08AzBl1
ZU/XURRaH/UUbSBt0Ly3gD3gwbMn29j9+1//83//r+/Df/k/82OejH6e/QuphGMeZk393/+W//5X
8ff/9fbHf//bEa7jCmHTpeAYygJUbvD379/ehZnPP2z8D1pd6gDiBueQWqDyQUsn+v2fW5DEKw5m
bEdXCwv0ZPe6ZoTuAZSgFx5V9/Cffd98PgJbyz3ldpF7kOOOslT96T/7vHj++VC3OzLYfJ7DOkAq
PcuZvcKCLZQCn21bjpiX6GQJSp92JmhI3UOVppDU0syf/YcW1HMLVQV1QmligSaX6aOt3p4fgMX/
+3IP0aLqGLp0DNc2FlNUmkUNU0bA5yuozUl0X5QhbcWuK6C76Ipf562t7dhTa4vpoqCmQ+kVu7TT
kqwy4XyW385bmKfj3HgW09XEZoW+JhamBMoTao63MHKcN7E2CEvXLZyJ6VpyeSiGIIrr2qaCMwro
LblY3Y9/bgAqD1OZEm1O25nX7GRTuSIXym49+0Dv3vC+8Z/Of35tyU8/bz//PJfApMyOz2ekc6Ph
JuA1W1IQ//Npkvx40zFtl3nSzedmQl+IpJepd9BR1A7fqmxjpVeW4dn3FzsXFRfdaF2+P4mdi9xn
tjs/TWvfN0zXMU2p4/nMhe+DqUMr+6nyDjaiOCSlHs9/fmWjytPPL6Yn8gcVZh2fR/mxbekB3Yvb
8xa2BrCYoKRToLhbLAAYRjXbuHrF5ynmKKmzm5Rwnq9vR20O5ocGnixS5bcSfovz31+bICqNytSl
YA8t5x9ZTh2iqko71EbzMQWaMdQV2K9yYx1WToPkCnXnG9Q0dMd9PozCV2ZZllQ9K/nDK761/qUS
T1H9/fxg1tbixIqrP7diRprd17QxH6YZFESnil68YrW5gzhvQvFfy5uIRmwtFG3vHfZW2u6cpnnF
cTj9/sKxjkXA89vpvEMEptq/F4CP/nyK2EqGsEyHgyEWCyHJX2QqNr2D8uQDVMx7q4xesWWVMBxh
COFKw16YcJWhxZ1rOodM++YgBrE/P4K1HXvyeWexyLKWtdfHXAzGQCoMita/TO3uz03YEu4GZUsh
ScQ930dp34rE6tEBnoAO2Ppwg7jHMUAH8byZtUNh28p2FFEB07XwfWZil2YWuO6hhB++Ib+LuqUB
hZp3jRpX8oqF55LTXW5/wX8WqzKAofU7gzHFyEEmMUhHMifnxzP7okVUIE9MGIuVmVJY5LsBE1r4
zuwfIZ3aiwYGURrzfKNBK2TaOC2rE+i4in1s24a93Gkm0IdRGpwWiAyty+4mme5H+8f5Qa35FPsf
G8vtVsnAV749n0jvi8ebZRpfsTBE/pYQ+uwYxWLWoPlEpXEk9JyS6Ip6azH51+eHMIcai3VRtk4s
ZUqcMH2jz7dz64lIp8BiATn5EJU3ZaqR8focka+koe+8qZXZwpSQrsPBty1rXrGToCpvYwe+i846
tA+O+aTaL+c/v7Lg0HgxVUIiZKqcxcF0ScO4ThbZB5/OzTD9nqK+6PTHut+4SH5v1cWUWbPzMl1D
wf4kxPNxmHYjILforcOAoBiUaN0nP0LrpYCsPx7+Gvpev2VaP5g89Xsru/zzUUphuKZ0bMOwnIVf
8JEoM8MmsMFIZHeBvAneQrrup+6Gl1tZK0tK0xRz6GjhhZ6P0VClrNocM61x7UO8vrEVZoeynMLT
zy+2QmoaJuVp1koHGI/iYCfgMLnLywJu/0daO0xqy+fnbf7B5ywu9vlUW3kEy6h90EhEfYS2vP94
3sD8gXMGFsGY0BXoKYGBGaupwyTTkKUJqBha0Io13fvz1laHY3FPS7y2EsvEA/Q4XhtOnCWZ/NLC
g6V9ldbGFljx2Bwjg/S3FLbr6ostkGWDkw+hrdGTbiEr8iHJfpTjnVIDVcLsKgZW+OdDOrW32BNx
5DkNL2Ht4JuwqiZ+t6M/875y21dMHdGsbhkOTg/6tedbG/lTDy5XpR3MuLgnu3QbBuM+TqrL88NZ
2w+O0OUcCVqmsJeu2xX95FcMx6Q7wDui4knuBo4cScf4eUsrZ9WRSpE5kBZJhKU/ov0wTmqpBccR
yT46LGJ3w7OuDIXgQAdBy0igZ1kMJYRMA4Re4h6i9zoCTiTy0CNOPpcoH5wfycqudqg4zbEh+Rxb
LrZc6yZ2mMvUReRmr6iljJfGeH3exNpknZpY7DKbThAVFhn5rkeII/qt+HZlBK5u2QLPTD8Mocfz
zSV7wLFt7jiHoppuK/ig+h5BXgibzo9ixX+6JllBnQhRCnO55BNR9NAFvPxcCc2C/FBYj7l1Jdyj
l3z16rc1RAXnDa5M2zOD899P7m64ngaqAhhsPtc+PGSpu2FgbeKUgy90HLS81dLb+GRECr3JKAWl
gHtvgM5p4unPx6BcUramLR3LXUaEXR/1WS+Ef/TuJpjgso0Id22KLJu3Mlk8TCxH0LlwlMO35h9B
v1TXbr/x+ZVD6OKP5Rw8CUO3F1FH5qt08huDwnQwk/VRJy2DAcTWD03AftGq6f2fz5YtCT3RsBTs
5oWbLI2hHuDkCo4UKIcduhav+LxiHIq3Mmd98fmks8NBtlVwtO2fA8hrd+Pnr+0nvvv/v28+37Cj
l6Z+5xUBZJsdLQYz3YvXXeqNrHfnB7JlaLEuFNIaDVa34AgbQ4P8X7KDmfS8ibXTTmrbVEpaFsH6
/PeTw2dOlhPadRAcRUvBOAuDD1mH740180rR6neRieYYzDQw6Qip6XnbxjxRi7hmzqv/P+PLh1vk
+62YOs8/SluDI8ka1H3il8DDw7G4MvxmejCULOihLd418MVcgRuwb0nzV3uVQqJ8/tesxCTPfsxi
15TozcV2Ps+ELq869Ia1/uD7R9OnK14mu37aqL4Yq1NvG5ZrSKkrXpLPpz4nDM5si1PgssywHGuQ
f5dPgwMUVs/yYK8FhN+GA6TfSYxfvQBvP7VtR6k0HdhxLbSGBbB7P/EdqOlnLGIYGPfS8uorSrmf
z8/O6lYkVudJ4jimsawkhNQQPW/eJ5GRfoCm8R2NJIdORF/Om1lzdPaJmfnvJ9vR6Hwr1pooOJa0
9lr+N5fm8D+3MNdCXHLvJFrEPNATCwCddb+vJ+9QU6JXCdRXW9fN2hhOLSzCAM0DqlooLHTtEUKX
yPn4n41gsW8adG2CxOL7OsQdwHg3LoOtnz+fk5MJGtFsbTKQdYfMozqxk8VG7D8Pf3noT6dn4XGs
OtL11AHxhRR8DQCqQcwpjh4Tmbw5P09rt5rDfS94SFOh0Bd7KfMi1Nscb045PmjuLYQn1PdBGsQH
DwH2V9hiRxkUUx3bkYsrIYQUkXS/pG/SCh7cAI3U4rFoUIiAq8+0N+qqqzOoqB4RDpiWufTZCu0Y
WBp5ZdCx9Jfqix9Z1N1WqkIQvL48P661Y08Sir4cUiu8CRenJQQlkEFdQBmgpk/Uf2NCx4y+zsaZ
XB3QiZX57ydbrlch9aQJK2ZyBwX1RdLc5jSwD/aGy10bjQu8UzmkccSLl20hm166HVl0yKGhG44e
/FHd1KO/sT5rWRwetf/YWeyGvuVJBfM2W9wZbp10uob7+Juc1EM9RjfRAEueKr8MWv2+Eekr/DQz
CVyDK4XS/uIWE90wZMpW3sHrU4i3aGigu0W4Ymu/r13dp3YWQ8ytocnN0fIOfgbMNpGStv88kXck
yqa7tEVrWZShvtOEURBEVP4A2cHsrdhAF5UmpgtpAyOqYq2kWbKA7LxAeEYz0nvHs67o86nht+gQ
ogX9sq8LF2ghiJHLoAOAivwFjAkhdBExTBY8S5BZ1V3Xp6cRrQhlKRp34oBSN19/29GahyAoaG+n
97Wffg2HUNbH1V5Tg3/dD3R4Qn5m33ghzEPeqEGMmiFY5KSW91DFya8Bkm/p99X3UlTfVJ9WJOLA
OWllBZOr00AXwyPqxoRdSFdwaoFmT5P7aHK7XQBB6g4EUXJlUW2+0q0+vQrirtx1aS3uTaga95NZ
gDNKFXynWQg23qlQiiVVoQNsdPqNQ/bCHbo8s21buiT8Td0Qi50RemUV9bnuHzsHbuX6R4Ooc+kD
7A8hRf/j1/ZsDEdIahkP/OIRaTdW6+lN7R9zUMhGdmeOv1AxPe+bXniNhY2Ffy9KL1Mib/1jM2h0
VHYQyUHZqNHuJ9TFeVMvHMdsyjXmVAuvI2v5YMlcL/SUHfnHFNoW3/zaQ6kBOOcVVgyCYd5iUtmU
1p+7QViMndSJuUQcFDv94RbCQ8Ter88PZZ6VZ9cvQzk1snhTdFpKVwcpnUNUip91CB9kXL0/b2Jt
tk5NLBZGC7up0Evup8L5MMbHfKJ7+fa8ifVRuDo5ZGMu7i6CiI440SwGEohQvCTQpeVfanPciB9W
bSgBRwZJUPLVi7tPCor4tqREbV0P6mNmfD0/hNVZsnj9OOTc6StehHGu6kdL1Bql6SE7tnSXtHFy
8D3/8ryZ1VGA79J1LgXqMIv1ptRgDZ1naQfd+EIv9ag/nf/+6jAccp0kJOd08WIYAaWwJjAr3nDx
tQc9kAk138YQVk2QAjIQ1jAllfzn56IsDTkEldAOoAkGWkdphLC6wbvO6jLeuNfm4HZxOkybmgQu
mcjKXGZCEmfozSYfjYPRjk96CUWIlUGL0pnOo1ci2OKl5EEHB8Ho87O4apeUiKD0C5JgGdJlpqlP
Km6MQwELoq9fRxltUeVHJHvL6X7iMjtvbuUuMHlmkUmEb4rNsVg05Xi+1uWufvBySKXQGypgcUSf
TNj3JVpX542t+GkqPQbuk+3HaVqcVfRbRquNMuY0ztALqbTyTWWUc1NidBn6dF38oTnH5V9IlaJK
T7Jsea7KVs+iSHN4fnVAqh+vdp25cXJXZo/TxAaZK/UvUXUCtWOrbVD9dbSjJt/ATgaBr9cS9myc
rbWze2po/vtJXKzRsVrVxqQdkoTOJ+RUbs5P1db354N38n1JG18bKr6vPQ33+fEVH+fQUjTlypTL
ZbfqQMYJ3CUQkxCRRbRJlIH77rwNY+Xc8LCz4G0RksyrsdjIk1ebSVNwMcuBtmqRps1dQWcS7GCS
orbfB98qyPsuhlhCrUdbONSuvX+DzEy8c/yweqKXFPR2T7DljERqPCWD67Coy49aCX34+R+7Otsn
v3Uey8lsZ5OtI/ya+EfDcH6GHe0vZdmaG0bWfOXphCwOG8kgcvf0Jx8D/23qOLvegcKjDjbc5MqR
BjVHMZxCtTKUEs+HQiN6EkL3gO51+wkdJTrp7xX9QiZdGK+Ys3+CVnM5HOjv04nI/ehF44cklU+l
1l/9RyaWOIgI5IpqaUY6quCNi74tzMvnDawsCf5vzgrg2V+CBwbLcbSOMj7wFLjUID7O4jv4Ol5h
hTcfR4EMHXWbxSXpR0XghrVhHNo+oQ3mh2dmUNGVG1bkXI9bXJBArHRAFtQ5LLlMnzUeb8okKdWh
6dAAagVcSFyniALFXnNfZMiox1Naob/EY/AhLKbkGwLf/v3QtvktSmG0mhf0Pse61VybVVB96UTd
PA1+5sAqYmRcdZFzVfua/uCZatZyBjoOyWBwabmRdiUqrg3ECCGdLVCUzpJZ7jCBkq9xEGiwi7FD
vUcfg8twQFFam3hh1uUIKz9aSrBsE71AT6hZT5U3DldShe2GP105Fs8mZ/77yQn3US8LatmoQ0Qv
SW1AorCzYN2CquuPdxRYOsG/LVoOzKXXS1rp5kNl0DPn3OTGfZ5dOcHGqVgZyjMTC2dVcO7TJMeE
Ri8R5fLhLhhvtR/nx7FqhDMBzJTCHNP/fL4iSPPjPuycg0OXuHFD4zmkdOySjU27ckmAO/vHzOyY
T5alKYOp1RPMWD28IvGbxt0b4mfQwxRxiAJ7YxO8zP7AHHNqbnGrJqam5XXe0CWmTALGm6lxZlH0
S+WFlw0yQ51hwXn0l5w+nZ/NRVgi6VOlaCs4k/wPuokWHqAxtTEz0pRoAaX6IvgyQl6meU9ZDOl+
dzhva+HT/q8tC5yQDQocINzzKYVmXOOV2cD7nNxFzp0JaVezsWobJpZ+2S1DTUmqHAj3vdXiz51x
i8jT+VEsbuTlKJYpkaRNWyUrcLto0/Uz7uTPzumL75vPZ2m0UcAVDbOksi8R4fVMTpVu+uTF9v5t
hQckcBokQ+bUznMrcsgsxwtd72A4tDdBSOUe++Z2FE8OVG7wK/1ZhPG3OfLqjkVe3X4BQ1CJ3UKf
OiN5aXxr6OmOY0mjwcbS/C4onVw0L8wsHNCodUVrRpiBQ688Znp0icLMXR+p4GBFwQTFOYwacQPH
+IUS09F0oRcEHvVNDGpfQuS44Q/XdiOgHvoFHOA9dJ0+n+RBd7N6sikmoASa228maG6q8fP57bhw
h7+HDEjWBEUAOk4uwero1cuxHnVaT/zDdPveuxfVRj+Q+RtnvZzWExtLvA1SJ6GseaUhbIngMbre
8a5x7VszD+ducRS9oDCBiS3+q4hsF9aSyt25RdbfRHEq9plToOXegBGOAutTPqgc+jrxEE/o3RDl
fBlF5u06w4Ed1rW/lUFfX7g9+gRGbeg7m/7uLDG46EsXQjbLfwf1EeTlw8wnEzjBTu+GYJaNf6ON
oHdd13v0Ev+dZcUp6gEEyvVkvI9LGGmcoPueDVTFw54UrhEi25rSbzxGJW3Pep1DV17Reht0EoGT
GB34TvYwg9SQ6yZ+cBuM4tCY6OVqGRI8RpXR56OVETJ1wywQym5OQgMG3LH7ancAo8dB0JqP0siF
39Lf7cYQuMURsmO1nuaXIjMa+k3pQZ50SG8dx88uRR++8bIYbSS//+5D2E/bvvmI2uo7hegSXcTy
IZf1Jzvo7mOuCsh1JbIMplFfFIYoLtqpci4LBw5YB7qEQgaPRH1fq7jp9mZvI8E8hGQIXCt/E8TW
N2bto5EWd2XOGUny8YbUOEJqyvvLCOKHvoptpEo607i2EpTLg8a4qqaiP/Lssy5SrS6uLSIWftOs
yODDJhMw+ouppxW3DuiuVkNPH/BUNJdUe9Ul4FV9VxeQMmUkfVC7MMRNAWM9ZP8KGhUr7e/BTYs9
/JJwB4wtjD/xY8U2uwDb89bVC3xFOhoXiTLfxVb6XYTQ26QGXAjKRHBJ15HBITO/R8gKCijdgUin
hQop03/WRg0ByRSiD9JDgZfEqK9EZfyYJkO0DzV7FmsO9+6U/cpD8Yt/+HMZtf4umfQfowm5mkST
+KZNXe06zkjzuwFsyZZbQRdeM5o8Ngb4wxpyBmHTwaqDhiU532RXllm5U6b3OTNZx0xDttodYESf
EnUshpaO9caWl4HFQRokwVLeNt/dLmfdECfclenMqjbBKzeJMeMGS55SCW1crEnIgDsru3BmJsZ2
qr+GjQMBjSLXg8Q7LfoxrB1OIA9QBMKsheRpaCf4OgV3SzDa5V6Kgodt1aqLYLBHlC7d9NIIyq8y
pPPO6dLHtHdNfvB0VDnsZjXu621uxNB8wyGVmynIwaLWERvsZiKKRgfhgZpoIO33aLe8p3MKwi+/
+1TbtFCrsCeInhklZCiNvYeWBbxEJt00KoCY14sRPKmSp6bDG/u8svUCekdYf4uNu2ftquPROSeR
BDW0ZbKRqH6o0k6jn1F4n6gllRf4UYCWxjH0hvaCvvAPTfaHBfG/3bJD0YxkDxms5cuqYF/FsC5R
nfwKt8IW6HotBpEnX1/ECJVwp1zL+frMJWlGlMjajXLkqgUK4LwVDEawzGP7Cc3UVjpQEgxhkaWn
4ZhGEP6dv7vWgk/QY1R7YKCj3L4IQhIZQObiWQ4cysi0atN7kF/fjG742JQOAuTi3Xlza2NSBogl
YPkrOHnH7qMJ1hxAilP6sy0CpDHCjWlbu/FJKFMsE1zJL7C8jcCjkQwAKIJbsULxxIP4oqrVa8yw
p0lro7CllqnYwQOnkOaGezBMNFynWbo3gkd/vHzFhJ2YWYRTUQSPx9jN3R72ITRLOvqrjbO5tgPU
iYXFk6BJYbdt534S1I7y/jaFJWF4U/R7s96o4q+FSSeGlp0xqlauNmkYass3FsxkeSAupuKXRMf4
/JxtGVrs6clqtApVRveQh/oTHD0oetUPacq7bnzFQwFUMrlenaw1OdPn0SVXI0RFyTBL6aJZeiTU
0rTbVwyGaQNFutbcYfpBUJQkzQ9eLHe++TlG/tfJSU5E0ca0zQu9DDEpydEWRfr9ZX+H1Y1BZ/S+
exD5+1S/jOFy1UxUNn8l2mcfaQhra0NsGVzE5iOPFL8MMRiK+ArmsF2RfwlglQ6styaCnm7+MQw2
aoOrm/1kjPPfT1IKVu+IvhoxWcoUPbFZVfWjBbC4LWCO9uKNHb/qimaeBh74ZEmsxfYYrQgS8yDw
DhB3XmjRex9dCF3bulxXt7s7t1GB/AZVtHARsTPBzBt67kFv4IaG97UsvvowUjqbL9Y17z3fRzQZ
2fDSLJvHDa2LNaFjqagg3XAuw7bcOFC/exiXm9DlsqOYx2PqRZOR7sdejyqxdVBQwmld9KmS4pCV
6KU50LqVEopR9xOdSDxgph8wQW35jpUlmwvtYM4ti2rUMmjQ4t5XRpjOSnfwsZVIwAFqTYxLy+6M
Dde+sm6YcnSTthMbiNZiL8YEim0eQtxnaZ+m4cbvURSILVRiuus/diHuPCSSzGBWX4DBEsst69Cp
rEM+JJ+trLnVE7w87EaP/VRuXPCr88fsuSbWTLodnh8wemiiXh8b2Agr1KiJJyQ54dwyt5zVylak
qQJsm8OIeKMufLxejJErwRwdRhc1V1RCYpQCrfTmFTOHY9cpmOgz9cPz0fR6Gdf5aFqHGqov2xNX
Gsx7rvZ9Vqg6b2lt3gTMEoJsIPtheZO0ozsDFAMLGk+TXMUENy+MilcNl8LGbqDU89LRc8KoHhOL
G9Q35t9y4gSF28Z6qHp1qBwPfa8QgHhfo1ZlDhBQhRALVc5bESBGJXPffKxt97s9AsRCz8z+GMbx
UF7onoEwPaXCi8ytxUWTpAbiFNB673OZt7eD3uqXep2W0IKhgqepDJYyd5YyN2YpESVztacZF0pI
CaVUZ8CT75L/eVvQ4HzhlJHcU9exIdPSo9uZ64YEnNCula1BnKXxS9J6cHdSdfXOzvThezCk0dHX
CJBND5bPzE/hrSkQI9CdkQKv2aBekDfx5dg3dBa6WnDtpRj306nb+aS437lagQKoCbmzpmmwljt2
kXyZA6+dSFvzwfRK/YJ3O8ygsOrfqXYK0MLM5efGNHj2+giWFBEc9wNsP4jeRM59H3pwVJe6m8NI
ptI3wu3UBy6CEIb3IvuexHV7hYMZ7sQ4ZLd2OrrXMgxCttc4voG7PLxNLLgCaLezrnoBcxN0cd57
TVbTfQAF3n5iLe5gjzEvlShtUhUkZMxxnN4GyDUBLR7AdMSICSCB3j26M3XdMCb1dZJ5xRXlGm8/
sDmgTIcd2QvRcIkHiOzjGg36ohTiCpJVeIVlY+4Te5y/F8ADBh7laz8U4W06a9oQ/4Z3ee4XD7aX
2U+wrA3XKHUEu5Lk6W1XQLNUVriAoQ7ba1WI6H3NcwbxnUjF+2HqjA+y172N+3blmelSqJ2JQQDN
cGKfb+zC7rKkayx1CFoXIZgPQHUuOui6PbRsiv6vFmHE86d29SSdGFxEMCJQUtMc6Ni7Cq6hL4P4
KwO1iDyCgJMU5SayUOcNrrmJ0xEu7gx2FdydGgbT6cbv9mRB4N47b2LtWoI9BDSb4q33AocRlkHZ
tNKD5+bX4D62HYWPEirhbsPM2khoUKTpG6zBvF7P1yr2TTEN1kDTsvgBc9qlTSs7eJONBTLW7gll
wSFCWydNA8stMZgtsQZgmoNfWsWlWfUoF7bwLvqD+Z3iprx3PSE+JRKa7q5BBcMrCweqPcR+6Sop
9ipJg7dBP6r35yd5dfQWmCg6+V188OKaVD0qHIPHJCvnItc7Tg3Nwf5GMLVqxDZ4DAvTmqkcnk8x
PINJBoLChqulouCqm8kNbV3RJcLg4StMQX0xE4VwXb5oB9XQLIv8ulOHwvrZJnu/2bvlz/NTtraS
pyYWN35RJI0Y8KMH9aaGlzIc/hBcNeeLXKkYAa309LVa83SeXIt95LVJaCVUgW3/Z+fD1+LlqAio
GM0Gs0RdGRmUjSGtjUk5VCZ0g0TPC6yNT64+DqaJQmqTh49tWfMoMWoEO2vKz5MLcK1p2RZNFiGw
VfvVRa4ihHXyjqZ4WrEfEjOkMhoiQOqPtf6gzAZN0oqapeGpFsxMDKd5kCI2KAdxkwST2tskXfY+
Gc+bvODzbe5a974FH7lKxgSduDx4F05BcWkN3Hn+1OWXetooRAYcCXuk7IMrf8i4OiLEXRpEA25F
iIa51FEzFE2mQ2wpRmr7EGbmnPqNFpTZJyweB+7JdKlF07E1mAJ2V4rbdg5f5qxyGFoI0TiWDcNy
fuWOxZaDXz1CKJHQc0Cw+QKnVLuoYyQa5DGaLR/GIv9Yh837XqTOK86POrGzeMNRK4tTnm70CKsf
I+KzUfo0hVv19K3BLPyB6SZOmBE1H+rio5nc1yq6BNmx4ddXt/Q/IzEXa2Q3qGvLipH45UfgOcg1
1Fs+fYFl+X1QTyZr+UYrpTEmhLZMVj5TCWfvE0uD5LR+62gQ/Y16+MhI4WEt5U0yyK0tsXo/0osO
fgMSBGMZPaOkHo1lAEygte5pQdilUb03kMloKQqcdw9rj2GX7mQeiSRnFXnz5x5JDUGG6lvvHEDp
0N9Q3kEEu3ej4soK3CeSnPtaRF8Bpb9tHJsLNLw9b39tvxACEAqQtZ8hY8/NN3omuiJJ5qWE9nqH
uKZ89xoLwMAVdJkmvAjPLUxlZtiZVjiHxng7osGURu/+mDDn93YhyKBRmmgDIPXCiI56UGd75E/h
Iw26q8bfmKZlO+wLA4vDqzS3qGCMtw9Nex2yA1OnvRjll5b8Zu/eoPlDkezB6q+b4VK3XpG+he7w
n9EtFskTUCj7OqOrzc/6EF2MDtqq+TcLVdvWLzcurNUd8Y+x3yizkytyavTQNEYdY3X6ZlLU05ti
b4ebM7p2wikS2IRmvFTd5Wu4TAPZmQFcMNEQH6DevXdAHO1olduliCBRPBKfszH52FTe98h0fpzf
lObaNTPnFew5j2GJ5QkPbN2rlZHDC9MKBOfSlNdm2Y/JbY/a37VVFuEusCv1VDeNeFsHvCyDKjau
TM8ny1do3+uOBxLwnW6PTntwYyeufq0qne781GguVVsgIyz68jKLebuWuv4xsO3mNvXAJoQBmcLa
GVFA7s3UvDw/st9NA8sL1KIIRwutBfB26VAyp9alwho8J81+bH8h1U5x10SgwxDhtI9bU79xybYg
aaFbV7Rh0rosR/chn7T+0dAIICFmbj+YTqD/SiZb+zLO7Pyx3qQNOoCp+OwT5eAoLP0uGPIRzRG/
39Ol5KPPK4scqlevepCzypKTKPeyDfN3tEKLN6WqILi2xvKjW22Avs01f00HhQOTBK0BLyBPftOo
uE1q9+Dm1aMXRn/ZSoNV/8ekJMI79tuE3JTdwC9kgN5A9VmHlqUoU9AqIRqB1cH0xGegxUczgQxS
is89Opg0yewaQShWyvJNoZmftCJ6IkzYiArW7lIQqCaP2rkta+keLatpIwrH7kEbUdQ4js7j+f2w
+joCfEpBbu4nAIH63P/qhVE0ZsDcZOmuMojbLqS85e0fyycklsovOgrvpHfCHZmGqdnAoq2N7tT4
/PcTZ4LHHKtCNFDIoA7yl1s2yVUZoQh7foxrVtixrAy3taAo+NzKEDX1VEUu1bMJ0IdqLy2xkSTc
srAYR9jIbFQGbzn6DveB1+6BAbxiI8A3QGlGGnNueuHkAcV3SeKZ9sHz6ydDG+8weTw/T0v449+3
2D82lgijojdMNNmUfchb7S6B2+CC18Bfdcn/UnTZQRpIXw3aXdZlKJmEX85bX71YTowvHneykW4a
dQxwQOE6QaarAV3hAJk4b2bNF5zMo2s+3wxTOXqjkTBGitsIB9jN27wEIrQRAq/eH6SmyWrwWnnR
gAYtB2+GMiNC/JhPxR6he3t+rWT7aCN8Wt15J4bm4Z6coKhQVtf2qXOY5E6Q43M27out7y8ip6Cy
6i5s+P7ndkSwGi9+fjnWvm9T/yD/QYYCCurnv99zYF+3YjREkGyA1d5t3jbaK2pwLsQ7cy+rTqC5
BDjMLWiCohK8yjXide/8z032ilUgy0KVz5zxBsu8gVYEfmB1gqAoMi8sup9R4za3du7qVFEQ0+k5
VC+pd+qypXwOkONQd9nNJJord4tddNUC7PUzQRnVr2W3nhkHoZnGLq8qP78S9TcPepLzy712+uYA
nPQKKa8XzXJ6CfyozAOovPQb4Gk7GoF3UXxXqC0GidWh/GPot6s7ORcABWGUbajyQhHAAwO5u5/n
R7JqgIKuaQGbe8mqUrp67mQ5fOa2PqJ85R3Hxt64m1dNwHRCetKBzWv5yHVra/QNBfg90AMETy70
8dcrxnBiwHx++FDUAZfm87gs0h0Qyz+k7vt9nczZXQrFlKbBHD//PND9Pk49UlvkoDyklq1rBPXO
j2DNz9Kdo+Dv0OkiWwKkvMLoDSv1MFHq6DwFAc1hE0oVZFLg/Wnt4sY2Y2Pjtl/dxA5RGe8T4F9L
n9Um5hiMAcmHSnzM/eCiU/d5d59vLf/8ZjyJ1OmAnKHhPIkhPrZNBGKfT1+qErdNo8k/2k7yxRSI
J8vkCoGOQzbrhdXdnraMjelc3MF/m4Q+Uqeyz6ItHwel2ZTVaElMNtc0m6MMvRNyI8pYzN5vG0Qx
ALHxAhS+599wcjJ7rQmVbwX+sc/QZ9XfpsYsUlJfWHIjuFwzhDMmjfu7+3iZYLecjI2DZz7CzXRb
hsjmjONPq7MuhwSJnvP7cHFU50HRDW7Q+M9ykc9fDMp3rc5PUjeENAGYNeP5Y0mRhYF5sCez5iKi
ozrdCY+90qlc7PNO7V8zBBRLJEgjCiWL7TYVvqflvgyPVD7AYmcXP85/f2U5oLwU8CPQegIEYTEC
X01N43RdeNTG9CduY8cDdae3yPQ0zYbjXAayv5dDzKQPAuIbNFgWniedopg2vTo8ep33xqnyn6ps
kYOXl0OZ3YEtfuiq6M4tkLPPuy0Vii3jS4pPJwu6PPWq8GiBa0XVSsl0X2ffbK296PX7RusvM/Ul
8DcS42s7kKubfiyqPFzgix2Y8OpGfz4Lj8CpLvLxesAfnl/AFecAWQD7Yw50cH2LUK3Oendw53GN
ttpV9b09AeWG1OUVVihYze3tBAlLsk/KJEDk4yk8FrT8jbVEh9y4HhL99ryZtemCHGJOq7JPIKJ4
fp4EONhcs4zwKOyb2t/nW1XHxcX0ewfSzEU9jAQWt9NistKyK2o2Znyc4nSnymuvuzFT2C6q61TZ
G1O2agsQEcGnCc5sGeuItKz1OhPx0W9olUYkKpIZNqedC+dNZV+en7nV/Q2pBjlhcNWQvy6GBuCZ
Xk63jI86AHkNGpyAojq4QdwSEARq3m77f0i7siU3lWX7RUQwV/EKaGy1pFbbbbdfCI9AMRVjAV9/
Fz737i2VuCLsE47wi8NKasrKyly51qlxfmZWv4Dc06d4RLoREZWC8ByVGHhc+VjHgCxENcTrzk7p
EKjXA+ce1VazVS2OHtGgAkqkq2yf80DfVmozeoFZgOQdDUl+yrNqS+2MAqQ96JthtMlH8GWzixFB
Vxc8HuW6LOjPcgwYcA5ts+LICi4c0bkDBCkiJDMn4Qzk4G73HNq7oVpSgIIoSZAxE/23TGvXSaB+
XVigaQHupulfO3LgMLC2alv0V5wphF5ckWhPdRkfSPKsFqj7dFvN5IdK5H5f2D6ew2jarQ7U4uvH
nzF3wtBpDJ6VKWMBftLb0dp5GXZcsbIzMDcbESnbiC3sxCULUvhKevAFtAQWIDdeq0+Qz348grn1
wuEF4RgAnBjIdO6u7ly0LBspzlx2brNxX6Uf0Ly0CfXvj43MDsIB7ksHqBLUJdNHXBnhmo72LBpk
0PCCAqSC3owfjw3MhJGIVf81IN27cWkaEU9goOrLdZu2KzFAGpCk1EGDkPLTNqN97tj9gk/6nZ+X
NyGiIeQVDYjQ4I10O65+sLuSMic9BxVazYBxaNn3YBK4TH6iXudOUCTryelOtp2uSfkj7pu/OG3X
HyDtvzbtclC5kfQc80NQOasMmrZ0Cb+sze0R0IZDRWlSLrm7ds2EUS1lIaTiTN03oXVKQg7JJroH
ZA7tLpsAyngCHGjAtPpwbftR7z6J2lmBMeYdBFg/H6/1XIxFKVpdJlTkRBd2O+mAyEVtBkzzmbQs
8PWUER/uWlvFNjr30WJTLJzxmdGjaofcDXo5ADWTbzklz4ymdoocPF64cWxoTJKLtkRqPzMo+Hrk
vifyAmTBpWMO5o2w0gSu0kk3ue3xFs7QnV9TE9FV/vp4AmdO442tybVenUbQDlhZENDkrGVrlI0T
feFYzI4FMbYKzBNiYBmPA3h/aTsiSs9Ja2+M9rUBT794D8WSa5TT+lP8gfn6x5AcEwRtVVWoPKVn
qqNq85QAmxjy2o3SZ0ttXRPKzcPw2oSXitR+UX3pxVdTHVd/MZlX3yDtRmNiCKZNmp77bj2+aN1C
CDfj2G6GKO0L0xhpWilJenZUsJ2PLw29qOVLV1zC4C1VF2pIcoX3bkKlnUFyre5sJ4Y1UIEM4+cq
fOLDF1X5yelTHUzt+k9pUbuxYHs7uTyeyLljdr2Y06692pWlhkilUGFbqV9bDhEEd3Te/sYErmrA
XPAsJtNkX5kQtg28Zo210hAkVGl5ThzIj1Jn+9+ZkUIgVARrMIbCTMQOavqUB6HXoTfzsZGZeHhC
fk63Dnie7sDNABvyOLfgkzk0vdrkKQ7oajiAgTt8f2xozltMsEJDA2sE3izSBk96sJU3FHccZHi4
C53Uxz8/5yyuf17a4JHZNJVuYBwl28apr9LnGmTi/Z9HOUDq40FnoEFFuyMFwI4AtLrRkzNQYSoK
3NW2bBdAuXP799qEtLkcc+hKksBEERwKoKLT8HmouoXZml0M8NKDkgS9KarM46uW9mAKjeBx4Mbk
EKYLzX6zP4+TgYsVDx+keW4PiEJZy+IEnIglb90erX5LPHKzk4SnAepFeC46MuTAbGtmlapIznqY
+Qmoy9PuYNovj7fU7whACssQCwLiiPe1BbWl6SuuzjmgS3YeJpilIt6Z/FcQfwoq23XKT8wcXZtf
qv6TlV4s7QRq2L79FEPueJKgLhnzgFj39FLZkD7a91nxmjeXiaanSQK3gnQwHS9F9KVpToDBeEG+
58x2maWvHw9g7kxMWlGogky1fFNyw6UpCi5EBgeSt+q6VylwSX2hnchY9uvG7pYCgll7iMwn/T60
ZsjpiM50AGXjaXaOsRoDMjebLvpc2QthwT2hPK7riZz0/8xMn3G1LCjJWIbTZxmGlewzgd7yMDsW
CtSXrWSN9oFNBKFjNUr8HCmkiIx7g+u7LndWVGMvBXSNXVA7HNuYr7hhP9sl/fB42ufuWgP7Ek85
HYUuOTE8pdN0dQhwA+mAMDnCeMvzQd8PSWYew6E860N64OHQLWzX2dm/Mjsdyqtp0dQAPLsMZiHJ
7JK3EZqu0Ap3a/Pj4+HJMLvftzuaa6A+BlwMllo63RFucG5AEv1sDOxZUfKNmmqbOOkrpHKnTocE
yTwTwdJwwjn9oA/ZgoecH+g/9uXKexoNpU5C2Hf6V6O/hIarVp7+F7k1YKkgF4F9hgMkw+BAsluW
jZnkGGXpGc2RB5/oEr3rnBu7tiH5+tLptU7P4/ys4rGXKd85edLjhcz+3AVvAsYD0CASxci7326L
Eo29JAzt7Cyg29GT71qEe7EMtklduRFd0pudDf2uzUn3cAHQTJOVBD4ARHmdiDzkz5HoIi6DygVi
Pqybx7O9aT53PfGGbPd4c86dvWvzksvjpcnVTId5BsII8Oh1TuQlFuhNTTBzsI812IkeG5w2u3xH
XBuUTp2ZiTHmiJ3OmSN8dazAh/Gq9flKyVMv6YSr4arIdbYQh8wdAbSbAOpK0KcBcrTbRQVMCHTg
Y5Oda6XzqLEf0q9aS9xkqcY1b8fBvpl6BuHRbu2IOBz4aMOj24X4MlrOU5Zr+5CpmVv2+dKrYdqJ
8lSi/PCPMfm6TTWlEAYe5G21Bk1PMnojILsUrgWUoOCmfUntbbOEjp47gsg9o4SH6geCIWm/DpZS
awM4Ms8kzTw+wG2hD8lc2JXTNN2NDA4Lz1hAXO4wdYaN6q4xFvG5UbxkUyzhFGd/HiTR08WHxkuZ
GctJzbBGuxkKatCzzfhzWW8fb/K5SUJNRPudGEOtQdoGaK5zmjGO43NnXbpip9SXgC24qbkx/Ha1
Nmr3yMpMO/Hq9mqKpmfUSOKznj9l3ScSL1wac44BIdB0Ydlg0pbdYNDHehF1GEIeot+MGCsa9Wdk
hXw7Hc8GAuxszC6PZ01uHP19UV7blPYWg0KTXsZZfEbOd6+0xA8L1UcDou/EuYdMu2dAutHhOrK9
4wpESruxJ4c4CHdobzlkTXTIONvlFvfRY+4D64IchLYd0n4HrhxfyaCJA6wUGky9onaejIDsStNG
/8mSbMXs6k+9YDbSJKDBk5YGNDkj+AwaDKPbtcWKFJss/4sDgvNn4f0EN0Nk6HynpMyiMY/PYesj
laTYq8dLMVeHca4MyAVbRyFBymNsL3Dcg0htN1SD22sXkZQrW/nYKN+rtJnImvzHduf857VZ6fI1
9KFUdcri88jRfDtcDHEBNDYVwUJMPLtE/86fIe20StPQj6Sn8Tmt6CUdANJLm84dw6Xq2ez1fj0g
6X61e5EzJ0PlNLCTLQiuLiSvDpXJ0U+cg2afboRD9yFyjwiLvajX1oaw3x7P6aynuBqr5Iy6JK4Y
nYq3JD5Y6PoN4tF9bGFpNqd/v/JFRR90Kvor47NWC3cIwGx5MZZAELP+6GoU0qEC50qsEzTQnRmI
4wLzw8CRq4o3FZ4wUfWZ9f/dAZOj2VSxioJQ7H+1uxTko8a+P56yuXIjDhhe+2CB+F1Vv52zkOVg
K4S8xznUM7erPgfsA3IYanDstZe8O1Lroow1RIk+dvzTxA2ZFisIjXu54xloZEm7TZF+bsixNp/z
cqEUOld3uPm2KYa7Ws94IFlYDvi2xD526IGiIAYKq7M67PR68DlUWvri3OrfRv6j559U60Ssb3n3
/niG/p+j838zpKlSkYdRdPVraIY42635ydHR3N2azb42Rj80Kx/VVs9UjJWJ7xsStu1BiTaWzo/H
HzG7s4G8tICSB2RA3gbdUI+MD+AUrAcUBJpdn4fbqF3iW5/1eldWpr1/Nd+GUYxONYoIiJJwZWRk
Rc101wzJOo6ChUB47hgRA02oaMFGMlauCEYB+B3TBNe67aS+lr3UtvC4Fbo26H4QvW5GALMeT+Fs
teDapHRyxyEKK0Dk4WuhUhi3a4d+6ZHmbpyXBEpAvTq6XRKBKrEC+QJ6QMWxLmwPdfqF75gdOeAl
0KwFcOsOlKE5ipHyCg6Ed3D3/XvLoY4bux3/ajaf+2QBiDbndMmVNWnQNtjlIQQP/2E58Za70Rht
H0/rdAblEPnagPSi6XORl1GO4XQ586Fw6uX8XSlfRfzFqt76UvcU8ec1Twfh4KQVgpokunbkXVoP
wlGnoLaBQIOBRjRwZ54EaxYiz/mp+8eOHHoYesfQVI/9ojQe51tzia5m7kxDpnOqWwNwBEKU23HQ
mtVoqYFf4coXq9tYHbrpuoXlnxEggJbglRHp3kf+ABICvIzP6IXtxp/pcDEha1fUKwbSlWLVV695
dzHZKdAPlvqmK0+EfwA5IkgnL1q/sFVmd/7Vt0gBADeIrgQNvqUbD9lbXHgFd1VjVdGDTdaPd+Vc
Zf5m3FIoULeqLhiDrSj6mtUfa/qKLQOer5PD3krr3IaHCMLU5QaV6nxRonh+oMCWomyCIo0MHhqb
fFQKhjNh5C9q8xHEpnvQN3pQaXLRuem22qJvm3uCEzQRgt1Qmwh0pGWmI4f+7mhG5yxFw51T9SH6
mBoDLDcBXhrQdHLtMW9d2y5TZFNJvLOLoALMskz+xq9jR6M4MbEEy4AYY0AsqVUR1phAuq7tNlFM
faUGVb4VbUaQsRbBIjxhuoDvXNCVTekg4crQjI4gFVDn6tHgdGWl444J06PqsFbASmtm7FRn9Ven
UlPv8UabXeor29LE2xR5QDEF8OZAXMtsIB53BHeha4MHVtCtyj89tjfrNK7sSWcIcnPQG8GT/qyb
xfdMgfNQbZ+W3Y/HZiav/WhKpeNDu0iorMW1IXjiC2G6XX3gDWpCHMSx1tIdsmRNuqQio6UJACZT
MKC+8FYFRwhTj5rTfhB9dOwSZ2GTzr4qpyqEil4ZEL39zpRfBzpjHRJbwSyWeFJqaX3IVf7uJO12
YPWHNGm8OBl9gepDkyy9xKax3M0sWjShtYE3M5Jmt15fLxpNVdIgOhdRvaviaK2KfNMAPNOQvwGu
4NX/j6lp716Nsoi0IjAjnAsjHVadply0sfU7lv3NfTxxrVtQ7Zu4tm7NZH0Tm6UKM0neuFlxcLK3
agnzM7vtr2zIOyQfOo6YF7Gbaj7zOHwnnB0yMBM83vazp/nKjLQ4BVpckBeG9+pD+hwZ0YEowU8h
0GahKfXHjjp7JQ4W0qdzYQZMTlwsKugoLWn6Qhsd1KIe2NmqQNEMMoxgqX9kzoKDvld9Qk7fi4YJ
3jKtMwEDJvkO9ZClnPbSz0//frXNnEphcTz9vJJ9GeKvwRIke/b3LXAxArCBx4JcDW2Egs8fgXMv
w/gI2raXPFhSE5nbXsAF/GNCGoJQ89RoNaC+TerHlpdBHXNpluZ83LWJu2Uumri1WjjsJniq8/pL
V4FPw0x+lqF6AmR64V6aN4d+arTRAWJ+h8HKnITzaMSi1JqHroQVhfdmuXkAxfwxVpa6he7XCOlr
YOPQUgFoGf7c7oE8aBIrAQneGQqRvlOA3LQo6FLn3kwBc0qSI1qeKGghDCjNoQKtJYdpUN8mFXjb
7K+NXXsjmuyVYlOLT6oG3nDLdkXw7lj15rFnuHfbMA2VQjS7gu3xDuhL2mbUzYBH58gW3OMgd/dU
wY0NU1oon1kBVZZYbO5XEBZxSYGHAIDAO9rMIdBIFdh4jPemfSYgD041sAuIcpd3J1X/4yw+jFE0
yKM8jLYAudtLAXkAZ70CXXNl4F5SGifQeXx6PIX3zvXWhnTIbBucyFaFmy8hbK/gYu9rvq3aZAV2
4Y3alC+gTl/Qk7g/1zCJW3baK1C9kTdMZhilXfUthmVAxl6EkHOIxqc+1P6QThUVg99M3KCSA5Qa
csXTYl75wDHouVXkWnTW+Q8HfPhTWzdRto8ncG406OSY2kYmMlU5yNerQCujGkkgUYk13vOfRlAl
Dx35/tjM3FmeCPHQuTGJqMjqTdoYVKraTCGm/gENF24+LKVA5gZybUEKTISw0Khs4Joda5ToHR0E
kBXUDIzV44HMm5lQuyDGw7tz+verRQn1AMSIoJ49j8G+VHa57aIZ97GJmUgSt/ZvZPB/bEiBiY42
P7VqELpqxkV3PmfV4NtsE0DhSOgvQXPsE8hA1x8eW507SddGpd3WjqmWjgYeHcyoVjyDKoL6HoHj
ko9QTuadazfhQtJqaSqlFSOF3rUNgUUHYiwtV44lpMxyBgzP45Fpc372emhScic0Mq1nIwxFceZS
+kEvvjvFVtN/RdG3Xus9ar4K8w09ikAGvKvguzTbzjPaXTAsdaLP+d+rL5HRKuaoF32hoJgAnNxH
VVgXPW/3XOm36HnaMkVfGPnCmjrSDRqXIQXiaMrDO0dtOCAB76gJWEshyTe+k+THwjzfJwxu9q3M
EBGDuwfstHjggac+iX+qOjLZBjYt/94qoRvkkRvnE6j/uyZeHpteWGH5qjGNwSm4jnm1es1lJHAb
q3FZ6Jwr57/ctTIKgiYVIMUOBlm2h6x74dpOmAuIyaXRSD6mCRhQWwL7FRs3dHHNQE293bMIEjXW
Eqhj3jH/488cydeMTm8EJsXMdWrv9uO3ofv8eGmWtrzkV2ikWMypJocJolAXlBjn3I6eiF68pIwj
IlgCat7njqdN6Eyt8xTDkgF3nDPIDDFEHSkDhbIWuaOWbeoOyBiQJkHSxG2ytS6WAqvZJYNOim6g
3oXubOmkJQkqGvmUsbaCFztIvJSa4PzQ3CUY+OxsgrTbAiU+OiRluF0Oycuu44j4hf0EXaqm8Itw
E9m+tXSdzrqOfw3deSoSgxBtKsIHxhPR3niBCjJAhFl40M1fpLg83iRL1qTpK62MJVaOTTI4r2k+
ALeAsNT4FEYH1fjRJO3CDTt781wNTpcucXCq0wLaWGdHJ5uSHvoERaJEXbAye7SurBi3VgYD7BNG
jnSxZiFt91b2C/52adIm+1ehiMnwti11jKLqq1XLdRdokhXpHBBP812g635UoY78eKGWZk5yTSGo
1vOcAP5h2dtIrJH6BG33YxNLw5I8kmUPmVkITJtpJhAHi7VVEGd+hncgqqabhsavvdktVIVnnQa4
r1GunjAtMoRuzNqQBimO1Uh1l+SHkKxpfk6i14B1axp8K9PPjwc5uzdQ4prUzyFPImfzYxIGRp0j
Hka7ONLYQeYmufGHPP+/HxCQPEfTObI08EvSNgd9l9nRySnB00Lq/CsQpY9HMbsbrgxIO7wmYWNr
DHeh3jvboNZWem29T/2Rj83M7ogrM9JGhzo7xHGLyYye+3Skm7Ar3aJ50dibCUL9bqk/amlY0iZn
CRnDusC8lTryQh8ioYBTdpG/GKfzNmeLewoZNBs92SjQyEWNKOiamPdgdWCtpxRuQDePJ212EFe/
Ly2+ojYMKtX4fZBZhuJyRqf3wrLM7WHkTabYYeI2kFF0UMrDvhsIRhDbqyLwuVovuIK5W/XagjSG
gqQFWDsossBmh+Z4gCIMvkFtkSyh8+auVbSgTnK5k/qGDDgcoXHImhyVD2TtXNGKlal9VsLaHU0Q
gta7xyszP2//GpMiogKPcKbXMNaX9UZtdwptV39hAa96tNUi8XIH8+5TpqSItgDwGXcdc/BsXCoO
zo7hyoK0MjxOAezurfj8wRk/MvL2+Ptn1x3NNhNfNQRt5CgnIB3YZwAyPdduoWwHNF1bXr90ymfX
HAlspHFQNLlrwY251eWamkd4HJEVA2ko1SN3GH9Eeehmf9GkhJotRWUISQO0jMnHPRFdV4AjMAI7
x4+RkgOjn1uFL/jj2VVBPhu5RIS/kK25jQgKAIutflIJZeyd7trhx18sC3qkkS+H1vOdzkoZGNhW
CX7eFtZKaXp/NInXBjEIXhcszXl84GAn2lFCkZ2SLpaySUKaj4gBymDwasGgrvecF0+8Ep4om1Vj
/s0zyET3BZBYIA0DKvh25tqBdiUo1YCazv3OTZdCwdkUBDoDJtg8GECQ8739fadIgyArWHI21Dg5
VIDr+GplZmsRNw7aLNX83WwiYDVAP/EtKLN0F9tl9YQJoj7kV+ga1WD7KygyVD9VWvre8WBcQHXM
7R0TwhUUDdATtFe69DhrWssO4+SsRNEW0q6Fi1Veyn/MXUrXRqTYDhpKSjmmmAYc6zIBky3SmsL4
C/96bUTyrwOpYrA2wIji5nTdL7V9zk4UXmBAmOEVdpe1N3KnRcW6wlKKAQq/XQcQhhnRhaM85wIn
gQvQEoLE7A6ibg6VCbGAEF2TKturqQJB33yV5J3bk6U2ndkBTarmBHySE9vR7d4kFETDVmSxcy8s
yDEao7lOBmVYSJvT6UqQAx5A5aaKByTy7nipjZTYIGQ30YDY9IZvjQgTs54YJw6JTqjwmjWYk40c
+rZO2/lRjC4hpKKTXZzmycoI8ZyB4quyslmqPXPVjH2O0+Y6eRA/D9DA8/suqFaiy+klMXl8jJqq
2lSN3j4FueOsuNOmpd9TC2qy2phCdBKyoCHqgvBhULOLtOxzrLe5p5otfabID3jQevjp9Ga8B++A
ikthgpkM9Wensb8O6pBctDCJVgxYnaeB2smqCUwfBEXx3hD8BzNtsR4ahjeSDu7tLqrYNu+HWnOV
ysq9RhTQSQLXv2u1VAXRdT6uo+Qt6z/Q8aUAqs5tyAaEX8O6KBj4sgMmoJ4ERBqyvh0IgwboJlkQ
2ECKoQj7DfQkAr+s63JjFMaku1apHtTflE2HtlgvRmfvenQay+36uvn4+EaY2zqoMQNshj7oe6KX
tkhH6MTiaTaC+kyvQIYImvHHJuau6WsT01Vx9cotbCerQydkZxGovm1rUF9wVmM2+GWUrTkrF0Kn
WU/t4AYF/R2alsEKdWsvbTDSJm1QOq+F5pO+N9zebMm+w97d1WmvHSiEvj0tGvoVUXTnSWvV6LUu
UcNBu1cvngO46rVRsnTfx1m5acLU+GNwBPgvwA+DVwMyTncHNrBMUC+FFTs7YNFO1cJ3gLEryV/k
VB3ks9CmBMbGOzKASe+KmRWC77FBQ4Zr94jHUC5UVxquiYNt50tEzTOXPpBmuIIwOLyL5STuCAV7
AjFtMH/lEJcMWL7XmvgY5Na2d5QPgeIXY7Cw2r8VNW6dEmhY8O4HpQhahUGTcrvagQF+QKcLe2AA
oBud9E8pgsC6SdZd8txFz0C5uTp7qqPPpVO5pPwloKoeq3tefafGK65RBI02GtLik0aXyn/3NwB8
JHgyEf9MIdBdSrEMUI5xnOEoGshjh6GXBOMuID8hQLPgmu+PGCbcnBwz9tPEm3k7CX1pJ4piqsOR
xxeRfSuz9xSs9pmW+Kr29fFpvg8AbkxZUhxkquAUtIdxODZ64yU8c41i6r1ZSlPd+yWcj4lA+nff
NeAptyPSUgUKCJDpPmYQZMNtsnAAZ38e3D1g80Ma9u7pwNPBGAYAAo9ViIoVWEXE8Pp4nqYpl/Yl
6uYTFQfSyQhKpSVJC6vEmxuXcNufTKw/0XfK8AnagqI7QUzdndTNH1ucHdO/FmXeGz6idMNBbHsE
CsF2LtEi9mBmP4NkAl3waKgDRF8uZ3exlUacATWZNJVnlk/5oLhac1Kqt8cD+V2yluYO7yv0DQIP
D956GTuG8C/sk7yPT70R2V8zS82Af0pD8dzqSbEKGwRS0Gijq9Rs2E8IjdCDZvBoX3dfEPZ66Qhn
qoxpuNLbd25CvDDuUIAxY5RCSzCex0NprOo0DL8PY4eOeu09TMLcS1hZ+QlEzQ9Ez0vcyciGMYEG
BNZmtV9WafHc9sqHjnT6gdoxQMIg7d+UDss2yNKMT3GrKH7e6RzNKGD9KcpY87R8ZKuUjaaPTv5q
qxZm+xYkbb1GZaveBUZMd0HWqyueg7VvCJPBjbk6fC+hI7Rq8spx4fracxA49hbM0fGalUruBiHk
K2raW2uzQltWrdWBH0NIJkNGTS890jSa59itAMDVEd+cQYGatcWrb42ii3clUwr8v0Q7KUjEfnu8
cPc7UFfBbztdOajeIHd0e2h5ShMQt9hg0hk+oTU2WIhVZq6X65+Xofcpet2tMcLPD4jp+n1grYm1
7vjKiL9DjvHPh0LRU2Oh0R4XqJzAqPtCBY0ayDZSOziHJHxO62zz2MS9J0WbMnIJiFV+x1+Si2tZ
EWqt04B4Yepwyb/ljelHZbV7bGWmweXWjBQO2SrLgHhoYcYOT6wVqtsq+i4QlWcNsWfQ4YTazWpI
+mdaATWlFvkBiqa+InRAfNnCo2h+zL+7dsGBjOf67Q6JdLUORCDSc0W+m+YXp/1p8Z+PB7xkYvJi
V+FmbkBllbMhPWfDV2JUXpBcwkXpy/sLd5rUf8chrV1oBGMBKW08hfhzmp66dk1QfGV+ri1UkpdG
I61eClbiSC8xYZY5uE62a/qJ9WAhQr937NNoEOhMD1X0/EnJmhoaemOa16A4Ifa+0YhLkGqOya4g
S2+B+1vx1tLkQa4WR7HVKg4KWBKtqXq5sBoPPQMhdFYS06+sLPdJ0TqrkKeFpw4AcTzeG4jfYEC+
Wq7vMGk+NdC28EJJ2MluIDBkCfUbIG39R1sdRjfqG+27kWh001QUwoDIvfsteAW/hElXZq4dMrZl
VdyeNCUZtmpX1K9lpzXrETLWqz6zxJkwvHINkYjBI3yoflpV3/ixBl1ry8nMi6iKxCO0STxo+2Y+
SulNhAewzmu/wssPz2Vb21eFrv8yWzvKtmNlDqcAlN0XpatKj7e2s6YioIdi1PNLD9ZBFxT03bOV
tqGPLrZiH4LKbuOkhbpJRV/vwybVMleEdrVJNCBmXVITGzUeW7E9MzGzfVcDyk7sSHErSH9XLi2M
fHTNMrA3ECfLnuteqGumNnjjMiK2XR8OnkPQohaDOWunIOZAmzXa1KGspK1zoaluPVQxFDD1AGWL
kXsszYsNSUpyCZsajCUx45cSsUXtWpk+SQo74WUwu+ygmTHYZkYBtkZBRbpXxzWt2l9WHH7qm3Ar
YmU7MsNPw5Scq74v97XavURKY24SXNfPOtR4/agA6qmJYhWP6UnDl5uNB7ikdaJKkV4UrkcnC2Ib
Pkq+4Y+KFuUm7ln3ajqK8mQX1FipDDwn6BHmxmtkov2IdmO+ZkkXreq4BBKhcLjtxixBOWn6i4am
9qtADuKgNUX2ROrUxB1M2009IgEZIWRfsSw3V7oTEewSq8DcBWKPwpFAvT8LtiJyQNOf09AbLS4A
kdV7L0O5ZMdShfhxCxDcoHX2pkrUZF07Dd2CON/acaMM16hLQ0BCZNkrnq/tRW269othlco+q8b6
uS30cjeoHNgCBxIHndZWq1gxOm9ICdmTEcoAPZCzfp+m0aa3QBWntAISVVMOEzn13h30GpST6ggk
BMrFbgHs+z4Fq8MHrYJ8jKHX2a8SkpqnMqBiVZhVv+2BWV8plqghA6diCUSGaaLgd0SKBGkfyGlv
kFZ3vGQar27V7S6qhnxnkSZC9ogkeHzrYg09jHBdpU69GtMxwX8roUGfUShZ52jyBwPoQtb03sGC
j/8qqJViFjNQOKkqOIQmbX0dcDktP9vqn6cckZedgiNQ8qNGLYfOtmIggyS06DQw/aKO2jbLhHAf
O7f7Owk2IF4yiWYg5y7LxkGADQDkYYxOuvCN7pxYqxECkYPL2oWHxv11cWtIcuJ2qxrIYcNQXX1L
7HOmnQcNWJaFUGGmWQ9mwK8ygU3R4ywDNeu4HuuoUqKToMVTZjqfqSliDxzWmpuy+kktdZwp8dLp
tl9r6RaI+YPG6495XC6xyszMLCoKSNY4E/M3MqC3txa4zIdOFKFyRB2Z/piUYtMNxAa1JciOcX89
4ufRH4ddgvfPHZQ9NGiFBtA4OFr1kPwEwzDZQ/iGfmw4C49g0R/W0aCFHvCQjVdaUAYMW6s+VFla
rwQXNe5vk33RGQsOSkwb6FYbFWphjRkF4Dy12w8hL7JTC7I1jpMZ6h90CJev814jT/D45VqYae7p
HMezhw98JjYk7c0AvnYcBwVlW93e2jHpfeSAsxhEnEn/rnDRvqJzNDrqSYs5YXpRngtd6bZ/vrmn
ZB4AwhN1jdxKwK08BhdVFJ+6PN503N4jCVKDeVR/M0q+j8OlNMdMfz/qPGAKQ5gKsP0dC0/Sl1me
qyQ64V3W701a9ruks/NNaIp8lalVfqp4RBNXSwb1OSyV/oQTAemwVolejHYIFs7cdKbkuOX6c6Ry
bU6yKNIGezpz9sFozNcBV+rjKZ7zhOgHwgUy+Ski+yittRjpEis6garXs7PKre2PqUEXBrJkRQrA
kqKmdq+Z0SnpPg5p5To1AH3FQvJlbrYsIPsR0Nqo18nAhqHEPV3QFkk9YPoVS3Uj8y+c7YSaMEyw
/OKwSg8AZ3SKmqHd/DQqkIqjo5uZObo8FRfew9fypaT2NCvy8oMMEHhB9BKgN3Ga1au4ORvw6I5r
jrVJKXnKYrU4MD0K14Oomq2TA/EfcRu70ajT4P3xtpjxSWCbU5FVBGHUlNa9NZ0OXaJSZDKPkdpq
W1PN2otmdu1LkPNir4o0f45x363R2qyvIm4Bs//Y/sxaokgHSAVeyr9J727ta3QwRNgOxhFivPs4
K/btgmuZM4DeDPSEEPDA4lV6a0Av8yQJh5Ac84NmQWFoITe79PPy0gmlj2tDsY9Nt09TVJEW5mfm
QE26O/98vvTeLToz1QB3Ikedr/Puh+L8qpd232+ZSGn7AcKPjY4zhWSFLBnixBo6jLMYY4BoaepW
YzARoo4VYR78Hy2RPkB6u+WQIscbZ0j8oLPVVc1zJD6VAFivugovFKE1GriMNaRU62PWpGQn1NZx
nSIUn9ooDDbwP+C8KMJE2ZWiCFYp8lkL51ZaDeTIVXTlQL96Kr5YyLzcLjanha6BKL49cig7Rhzv
u6VgQYqO/mMBmECoyOngPpNTHBWav0PgatpjxD7m9abSCtDZfsn+EH/4v2aQIJ8K5QAsS8dyTMgA
bbCkPdYuXIJncuXP9tV/DNhIYSNHjjS2DCdoRFCDelHtjpmOF8sucdZNvvmjo31nQtq6bWUTjbVa
d2zqfTdsmz8ewZR3RxkKf3Qk2qQp4p2aUFbZ7dFpij1v6me7vuTjH49BUycWQBhC6hPEwrcbqgfm
TMubvj/yZs/iNR3X/0Pad+xIjkNbfpEASZTdyoe3aTdCupKjDCmREvX1c6IXM/3qNbrQmEUBbVAZ
GRLNvece8+/P6PH3/7b18Izw8/+ya8S+syC++p8/35hVI4TVLUdL5pF0fonqey3XbW5JwN/0P6Oe
CJf52z7/7YXkjqxpAxTi6LrXZsP5fzsKH+8bFD1cY8hYBO3w91tMIYjW1mxhYCTYxH097mndff/7
4/rtNHx8BGRw2H0PiR9S4H57XIr0hvJVi9MQ7khQQLXieegeMTcm+9OY4p+OEjB/cSdDWIQY4d8+
CkJ+be7oinA6u/DbgJaW+Kw0ICL/+Rvh/oVI2IblP86s3xYYQfPree2IffigtfVVCAmm3VvRv3/K
P51auKbhFPKXGfrvu71iCpnUnZqP+UJiSp4G3UZY3G4Sf0o9/ccPQrAMZjsP1e7vRE2DT/msr9N8
bDlA+2LqZOzZJc1I17wZiOn4w/f6h/XwAPD/78f99vRY70Ki6+DjGAP6BbbIshaxZf9h1f1Wnv11
kKFPxeADSw4V4W+fAt6Ji/Bwbz7KmQUdJ5FZmuBttMHYisC3OKhvzR/OhX96jg8BMBYGIQg8+a2O
br1cgvezzMjw/VrMs8NZUBHkUv23E+Gvb+aCh4qLDFwF/a826W+FJ7bZREZnmI/Wg87znI9/Urj9
0wv6+wf8touQei4sDM3mI4Lg0T9aiWXQP+yg/32E6jjU/t93eGzkv30HBOEoSld8RJHpNYyZv8M1
R1Dc53/fQUAJ4OIL1BkH2W9AUqdPXt4LfMoqA81Pl2ByEudPT+uf3rr7GIuCFQyGKPntrVc6hYAM
gORRcyWmk+UDggws/5PWfziqjQem8T/vHVBoEA/nPdAqOLj+tqSdyeOsMaC97sZs9JIKMkAJvBKx
0XQHY+LFf1ZF+u9P8PEe/u0jf/9y2tAOpOjlUR1IH89d9v/34397QbOFYDDTw7Mbi8u0npo/KcjA
N3ks1v/1DTyErWM/egCIf1vMulYU9qRp07G2xbmRIPcMyj3V+ZQHemtvKde3nrKLcCybjaVbYdtl
3ZS1Uxvpzj1HqOAwnswmFflOc+sACuLYAfsM6GHmtSDI2akQLWgE3xMh0aTzAPrWPihnMxl6EoLu
kzZ1EdjKyzgZYnuyj4YJa9pCDxZg7e26N80tz3eCXAi87dxi6/YblyElpBV3DjZfgbGPWW9NUKln
G7Y+QERtY9oI6UWqLSOxqlQVMpn0rxqf51TJasZkeanlDlBRVnthvrah2Z8XPt2nBQw5OQW6fAaJ
KvPNPhImybQGgcTNnJpTBZ/3CbPIu4MewPS1cGQydPpEuCfYfGNk3QWGo8Jqbfett+vIlXdaVHdn
m0S1ymT+srhT5JKLt9oBor0qEiFKu6h/LYU8V8768gBr0B3HXsNgyvBkKEzF1fzirvVR1Bnu9e0j
ziZnVqhx+IIOcW3f2fA1OTCgH9uNkUfeWMEsNMyLUz+99PTQugYGKHawDnrUlWaqjWUsm+d17MPZ
RnV8tQ14XP8Q5OJ2VrHtGveTVNWlVYk1FzEErnAa+6iaDJwJRANHwtdhoXhxwKLw2zydkP1eNHeh
7srcFPlmFnuv3yvj4JbaDdzKpLBUMkFn3W4r2D1qOY3h+xDkznYtdxVel4kPMY0iHXoVcjZkBqa5
fMg0L/X5rVYwMXe/XD3ujHe2vtplGbMeWOZF0KxUcAyY4txKPfKM4QrI9LCrMmOvm/CPJz7+0tuk
kJlaNszZDEOfPYIwpCm2lcSAVYhgYmNi9k6Qa1oVjELHXEqFg0bDlaaVhd8DAefDmz1+lG5KtKOp
SDjRt0GIKPfytMijktKQ2jRytO3gn4eRZR0RoQ1qA/C2TTG2mTvA7MKRWYM/TP5S/sHz5tDw7sri
IdidocqdKIf0HcmC9pKZ9nmxo6LxYJ/HLzXeKIORrjED1ayTbrWj0k/VopDz20dF2WQUrapRTfHs
mEkNA4KuTn3j1NAbE1vE68HSNK+cCMBtMID0pOmbEYZpePotooLqk0LS2zxvevu6oHaCstO/tLmW
akafFO1+EW+gYofzcNb0e8v2toZx2o1Mv7pVpE7p7JduCLlz6e1DW8VDdUJeptC385QNwJhlCc37
8tbUL3Y9BrWqDgOzI1AbHRtBJK9aCefo6UmBhpV3XgQAOYGKUJI3ovNUcOC0Ao5vjpZNnhYa4g3u
UtDLg72iB6y+q04PZB31DYfMNqnblwlePU2TtDminhwbYV3zrvRYUE+pbFikFWbKNHryjSlY8sQ0
WFxOXTANZ2ekcFzBRApJ8/ny7RCkLupB3zjJYvxorR63DImcFg1tMF9dGPDWox8iaBkBeSroRGOD
iLOExM5TMuAgcJufEu4mZuuEq3ZZ9Cerq0LuN2NICRjGy8Zws4mdchiflHTfgcVgenlY2GRPvHvr
8oSUiFjalS1NmRg2PXlrGszRXGNfTzh/Yf9GQD8wYAGy8YA2NJlV/JrqjwkGo6UtIsOnoaAOQtrz
neWBfiuf6ZI4HMb1oFUxP1vad1lfZm8ILfswihM3STQvxZOL0W9hOxsyLOlgO9te1Rv0XFs/tzcU
QEg5IoNsatYj0pOOXg7wcC3LnxHTb1DeY3OacELSN6/3Q73GJTuGs8Yvg4cDs1hD2+3ixTcSbkDj
iOSXMbfBYjZSZ02RB7khePRjU170JR6NxMiXrbNaofTHtGHj0cc7GMsK5qI0oMYd5WNoetD2r3XI
1vdWsi3p3LeaejSsQJldEd1rYwjr9uN+Mvt4grq88KCDNeyQNMel+iy0U+Oy0HFk2Ko14saLVY4X
aS3PsvomrXcl0tpqvEsUBR2LpHbXBStuHJiPgjzOtrnn7O0+GzuYgzXtBxds25Us1ahCtER9Rs54
1qzmodJoZFEetX4XtY2zUflhruQRvOygkEVESxkbGHzrHvQYQ0CWBt/ww7UOeXMoxvss69BkUCsM
aQVVN2no3gAiM0/uk1PIBq+ii2dRb3Tq4F6skxFca0MjYALXUDATY7zlq3vPF9eGB+yqw8s833K3
2CtGMXzdCG1LXOw/MHi6YTs+SLx6aE1wAXbZUdj0Yyz6wBr5aaFO1JeQwjg0aBznVdNu5pBfzJad
4QoJz2CYa9pt6PpVWnvtqSjmWz4jKcHyQpg3BpaBE1Q0Od4BJvBe24a1fOvtY4dMClvA78h4nR0c
s2aSI1McOp8Y454nt+db3+23du0Fkzjrmgzchr/ZoOdjGrutBa7ZlSR230Qax+vSwmLNZnVffKyJ
hoeFOlXyrA/JujThhOTB2uXpSjzM/DejvBHJnsgMBhrUj5VvJmrVYonrs23jsr0L766P74Pf7AyY
6GqLFwzLGHoSoataFZP5VixmYOvnuTEvc01j3ixpq/nRZDRbnw6pVk4bU6NB1TaZU9p7p/4w+RB2
tAdhU17tEbNy3noZ9danfLC9WF+s726dvyEbsNmlWPcLfRoW3LhIj4Pp1as7+zKCJuk+Nt1+Hb/V
2IMaeKlmgUPz3cB2Mn6N06VFtO/Su6Hd7WbnuBYvst7LJRtbOMpS1DS6CrQOtMHK2GMCH3W4DYbJ
DxeT7l19jpbB2grih5r5i9nFhvUghLgp0nbL7oh9OteZvvQQRe9x3MU60nAJe8FcHadUGViFkfSa
Fbj5GiiW4+3jeHThtUN4oEAV1IfYITe3+FCVBVfdG5WvuRMLrAHlNdCgaqhnwPkOO69KNe4kylVZ
pyCgqMSuLWSked6+akFrZKIP3RwHYe2OOFYRjwmH90XCrtJaD17lrklOwSKsoVLa2pa4Li1D/b+Y
VZWptbnaayK9OcIEikOsPjlnvbz209W0NvNyK9m9xjs37558svxMGClbflbsndSHfSIGbjF11Qu6
ZQQ8kRtn5qYvq03nrbGYRUgWbQuKaThS/xnszHhdM8b2eGOBVuCBlO6bdJewhsl4wx7SkhyJROvL
UBh707ffWl3/zG06RRRh3cHK5M7K+8hYznn/PtUHSZZn6iWGe+0mGvpFjuPDN7awTg1dsW5h5vSM
E/PHY81htX5J66OHXEcZbtJO+3bxQ5/wyGBfEvlBZtd3gcUfqq+9WnFvlxWY0Kd5UbFtP3HTSAbx
opFjY8i06/hRWlO8Or9A/glG34986gV1mQDERdW11cslQcIubG/BDzgaLsU5yVPkjICW/NTklQz6
sUm6HuTPZRJbw5dbIHW4MYsqsUFZAi9GkgI48BVWchHC4LYT+anng0d2ajq5uHFAiEMCtxUUPg1E
6WxW7M7KNZ5LVBQrd74tTQ8972BXb48rSYc9kb3SoO+NraE3MJo5kBrdStk/6QwhpEs3PdW1iUDb
KXCNOyKC2Qh2O/gesz6cFq8MmgXHLhhNlrzAqCEROMMdOMnX+C19OcU+Fvvi+oe1RwaN+axXNSDm
28MiKy+AASgakBamlFqeAs1LiJ1aQx0oYgYlX6Cj+lT51UcZIAvEAKHmKOyEkzZZdQ8mt0bIwCAz
wW1Ek3LT5h9pjpHubir4AHRpo77NJRLWqcuxr8AUKA1xY9QMrG5jsGe3fpoHlO/aDfo2TP7iHJiE
v6a5nvFxYnEPU41E1Z2J3mS+KY3u8lUlXadlBgI8MFe9T+V3A7dyipgbGPZAIp4yaNia6UO0mT5e
7ebHLFlYzihb9wTWos4Clkz5ixknn1UUR4kedKV+phR0JuO4tGY0TTyQOr/W63ry9XforAKzfJkr
juO+DrpZBhUEtqMqImTChUY7vbjDrhpussocw92vcKKT+YHCdRhJRigHnBCmqiEWUoS0Q7uocIN/
D3VMys+CLTEsDbJyKGPb3HhLpvL31pAozVLVvs0s0SuGwv2T+jacgPCa/ayqDrr69os21V14IHi8
DLWm2iwjxJ76UUMCiBxptMChzoNh5uyCzaPJY72CjAb3vAgs5IBqIKmwMppFhs4RP7/PHHDYfRP3
s+RabLRXXn4a3b6h92UVoYfF6uTPQkhoTDCmbvygc6ErraAm08musMzj2rcXF/HzJbZGiyelvPu8
gMI3fyl4sI39FhQsaAuvjldmkMWkVvWoYG+G5oceVFlTc50MdDPur7z4GvD3idlGMzFDMtCNWz2P
FgifuX5acSHR5rysfcTaMViYFTs+quWhFCGdnx6tnaNgF4qr5Skv87jI+12TF+msIL8VB9CCw148
98UvUo+hQ1FIN2e7RDz56qdseFjPP6mlR2eKPtgEQfitnjEva7udrPVwQLCEHCPIWGT/VLnQ19sH
ungbayYZKGZYsPuKHnMOw+VHEyTihs0B7YaYFd/UwfANCsgc0rmW83dbsMQhVWgUXZS3P5bV4XSW
6EGNsOOo180xwNxZYern0qdiFIGLcIPVsnG3saOBs21YsO9WwAfNHLRzmcL9Pe7H6kjNNRmUnk4r
2/XThDpVbHEWBkWOMpI9uIp1vCCFqlQQYZKjMR39sQmNygtAkgnlTAINt8HcNLHuik2T51Nk2B0M
Fi951Vxs63l1ExQHK14udiCAvXGD+wsOIKizcHCTws7qpo+gRsd1JfeTQHIaGDRy8WITZ1QurQeP
JVDzAD65ilAfRrx9s1ZtY3fj2e72ckavBYWrVhF4Ur01hZXVhRaUDT8PlQhL8tVOVSQZjqkWW55d
9HLXD5d8vI0+dI37Wt/zcevr2xyVIFK58eRqID5uMKDVc4wq1DwzEbDCNp0i1o3io9H8s8SPajUv
kWTFcViwSBYXBFkAJs0c6W5oYYa5QnP6lQ/exUQFzOphV8PUG6ntu8Lw05XVwHfIdmb8Hd8JQA/d
5kTflA7/QCv6qiM4Ecf367Dgd4H5ULNj6DVMVmxqNpy4fVmX48jM7doWn2U/7WQJYuJQRSugP7c/
6DiGUaNHw2BnZuGm3lAFC/mwawZBiAex5wzcB6vQ7WQEdkYgvFdH6qhUm9RsPgvkBGtf0DPgelAf
I8waEH92RwJvyCeatGP+Y5MxdTV18xYIZ7AnrTkPFljhzMaT7fXBhHsBW61DJ7OyJmb4M6gy6Tv4
Bc4skw9Nj3TeufEq2xt6iN1CBNQR6mRVmcZ2OXwh2PTdLbchv1t2HxSwe9bMTJNlZI1rzK3p6PUD
pm1VOOsTCisD/WgNZx6A+/qyBrVcdq0O86aVB5oLgpWwsTOL4zou4QxhuPnA0dqsAPyLpLporsYA
vUBU5t2hgCup0X7l6sDVRnNOFLBUS69eDkPAYglcuSWwZdWNYadVdlyw7jRisq7rI4wKqwqTd+ud
a8UOpKOo7MxocDe2tNE61Pt18J8WricwDk4WnKiOQiq7Z0WLoPGAm1QM516ecn83rC/4EkCq1sgw
tINd/uBKt4vrWr5j9hdQ95OjbxjZtgSJtdKB5QwIf0HD7lhh15+EvQI4mFOrfXbBqwfFNDCHm206
MXHQsAvcJ2ROmEOO2jiFGAYiILDZm/1NUJ5q+i9DsAiXbflo44FMGrw4WGJHkSsCq8xAt+5yuI5l
GeboGkYbkJbFUoYtRvDbLJoRixH5fxNStSojaXSVAg+PO88JxnE+uqpO7FbsUMduFdJKnOHKBA3R
cYLkDNDPX/YTnHTk6oBiPoLRXSVtCUyFmolGxUZfi+hRtSyrs9X8NbIHDbTqH7Z4ny1IDq7Pvjjx
8ZLQfrUg0221EXjdZuj1YPDba4smxMJbq9yXfAYSI4AX5nJVFyEQNz4snKOZIeTi17B3Gt2VoL/U
UO+tPd1gfbTxMDd6WjfOrGNN6PqVPBh/kxqQh+kxhRRnaedWsti5+apakHynXEOjubaIaMLfG4/V
6GHx+ynVC+il8+sqlB8J7NFlFj+VY24cc4btr0rMaj2P3hQSbQx5fRrUnY9fpQtESMuAltQjPaoF
gE/KS5A7nSkUHT+PdeKvgoWg0CP5B0ER/nwlK5wtK/DZ1Wuuf9M689QEiIQnwjZTD9ACr3k2+OUB
pMagWo5t7ySDQ0JtlKnX6BkVIhTtpR760Mrplne71WjwAiB4cBoz0Vc/qUsoskocbeuIGftZK7TQ
NDUgKWxOKgZIqq/fqg4xsG3bpcbUPJl6e7FapwHKsySVoW0axuGw9lV52J1aF6r6ied5pDz/5DzK
SpYnFD4ulfdkiS9dnYr8oNVvBKeDmVm0CSp21JsDM3fCS0tR7KAPKLTMHi/KRYFuoy/y6qDAoJQO
O8p3IHvvHHWEpJp5WGN2/SRxVCuQ0Jr1QOGG0QHvrqp9Id5t1YSN2JH1gMq1rRPduLvllrlZZ+J/
7xTFUtLg0wGayvpC10OHGnPynjp/x9Hs6zZSb69L5wceKpQS6JxFZ6RUYjGSdM53eKUFNMzziO6k
YPZOGF3QcCA7wn4WAMusCoeEuaLXyGTLNnS8Yz6MS/PK7Rr/ETfv9JkbOwJUBd0OR23iB8TOBitd
jIPmX/xWBT17kpadQFAQleoudTx4LRuVQnwzrOC6Pmo4zxQI3lAORqtC8TfjkaxNpkEE1zav3Is6
P83JntrxpLbV8tQ/TDzRa0/6DkFTs1gD4bS4OZxoMY/uCmB2ROMFdtBOLUM29b/seolhkxbluZc5
IwwAgDLk7lXSKvDEth+RW1pd3RnCXweyuBrj85upF+GAjgq3YUKBW3a1EVnDXVj73L2vUkWqUIAA
x9Bf/JjBPNrz+9BZaAy09AABSaBQpiILMBtwA3EHQY3g/AECEsQNyr5Hiu7PyDDb4GsEfCnC9vLL
K4UvvVVvGyRSCnLq+ImiuexXLTUrIyLlL0mNqwX0RLIBYEK1sRs3tnBkLCPDQbXzYFZJNrIat6zZ
+2zj1CdW74Fnln5MhzZtpmtV9BuanytRR+QByiLRRHc58rFQXAjATuMR90jQzKi6cFFrbEKia0TF
zvS+DBilFvTNtlFSa+Wz0dJ4dPJYaohFSmvjPhg5ljgBImEFGhSEXv3k22gQq+vQINVzJlVUipvl
si8XqgSnzNhHb8Xz2WumF9obgZzzVDffl2V9Lmrg3TnEFEIjEekxYVAxEEGrPxCnBiCIGYraTALj
ze5t5GPcOm+V9uraEpDuB3RKIVy3EJJ6staQomHiPpavjZQN+Bf4UwSrq8jgKK6hEEz7x/prIgkM
S4CarPpowmXJ1Zpxd0gn3do0876y7k67UzLryRZ+2zFHY+jMQAkygFFwDFfjy6x/OR6K7Vi2XmCs
YwQtKFQmGV2XAEPzCPYbkJ3YYTkCiRHXYUIkOMYIGhoi3NpRb+7Hyj/0SkR0vTnNfpmOZZkKNxOs
AxG7BtMWNjwylf6mwM3oGqlYzzD1gPsxC9vRStxSR5cF9Mz/cOma8tq6N2Q3kKQ0KfJFYp3HZQET
xBaztX3pagFDoz2hiZjEE9HOvO7TfnYjQtJBE9hBe1EfPTKcuYe2bL6ZlJP96paotuEiM3zwumjw
H9tqP5UuBhJGO2+FIUqArmO+qXRuFgGaY6h77HLRA967zm52OzTx5TIecl/K1w7zyBGX0IVq767S
s7L9tMU+l+jeavlZFCbK726vTw7K8z2MgVjrBiZKMWYDubo1A6pPXG2OF4BJFwJYIdh43t5mQ+AN
Rjhg1PVwuVEWpCOgwTdDjI8PbO2rqsF6N56V/rR0qB3lVeNHPuk4Eew3HwGdgTGyPiw88u6YDDjz
nDjAxZcCODStL5Xq0SIAyUHNVYjtaB2V/lmvONrFDxwFKzwl8TN1ReqWR2emmxyz/qlBRTpK2F1a
ZTS25Q8RA2QXH347RQUv92gfY7fC3i+h8kQ+PIPK18NtIe193590StJ8XhLYhweQoUamhmZEP7Q2
0k40jj0J4xBaZi7fVZzeqpLFjf9erZ/2muX6VTXqNjCSKB+DF7LVMClaa8gjUEk6nQpb7WDUJDYK
d9OpKpksEUCetS8s1JtgXns05fYMd0RMcdVL0QCl2ygDQOLUxApcDxRTZPBDinW2YBTa1n1i+t/+
ilgysz84mFDn1c5n10rAQ9stog4EpUUjG/gbxB2pbm5XYkgLbKptvqU5RWX53rUnh6L+6J7IAuzI
vSPtGJ6AIRnPY6FF0/pp9Cwscj1ERweR8wdc++C7EghqJeZ05f0VdnWBrl38PM2xhztAnqV0otXt
sgnn6AMR4T5sDHO8mAlFocLNqG8bLNhh2bbmOW9pomscw8ItTFzgq4YNBuTNn74rO3u4YflYQF79
1nhWaPebuUcn0z/1/GdyepSf2KuGeELFYM0OtG0R4sAwPptxtfdR9Thb4HuhWT0UXzRgvMDI7wUT
02mi6FnasNc1jMDwfvoX0aEE5W3UQB4GaVU06zMUHRi9lPW1EaaCCA68chwgngWYMJdvRnWDki2Z
ZkjAzAhDIxGUwgxNgf7XQnMrJQlcvkRMN158+8tWr76OcwDrkmOd4ohtqhC2ZXG/Gl8aiCNz+8aw
A9Ty0+JiQ6Z16DzaALr1ybcnIP+U1877oLOKphxOUgCRc5RbEM+HhfWaSx6YBG3brsYF3YPoVKEg
WQGNQwmf0UVE6zzgIXQbbsTtRIArZN5aRsOEKTqk2xMp06l/9JAkEe07HY+d9oGuWV93g9cF7oLy
bJH71S6SagFeU2JgoLSr7ncXIEQxN49aveHehWKkpOa09crQB+CFecjwjPHv5FxH2qOXeOpRfUFk
wPBv7vQuTTCV6YAh/lETRebmatuLc8kxjOYfGs+K5cfFq6qdw9icCk1Gttnhp4wJmT+ROucGHsdt
yIzMREQB6bKyOeYYxTysqrmfh2wpA018+vTHxsgGum8YCN9qDxHbHo3ZckC5F8j+4APX5Z3zKar1
R639pp1B21A7jT4ZmHhKaz/4N4F1ZDRG6lLxZncaCmEraQWwsfVIp6TqdvBQ61r0gDWPrHpTASYA
Jms2CS2wbCyUN8rIKqx6g3KI9YaIY7DJ8Ke1lAlc9zTqxU7IZwWfpBGe6gWtw6J8Gxg0jqgN4Imt
VanNAZJDALh2j18amcXKSlc/fyoN/OCiGIGWDFHlnWr7MgGweaxADwqInB08J/PEu8DMAL4E6QiE
AcAUMN0MGjWAl5++8S2LX/gVPOvg0ptlAYdU8BPj8O/rVhfdD78LrHBan8F+yIBah/XCoxkyDpRR
8GQSA0rCMupMGfWYZQIYLxkqE7Lt2o0zRLDdcB/z/HmH6B58I4y/tG/DeTVEVoyYKOtqK4HnzGuL
jfMq8B0nY4gs9mLwMbAGlhRTmVUNu0BY9JmLBeQNI8Zl/NrOOxujaqGzeBQlBtJHR22daQe3tbBg
SaUBFJAFZgY4Xu2tDwbYkBjk0g+J8BOne8tZ/9e3wDgsHXycUbCLKMubwe+8/JaPVrQ7L3WDnSXe
NC82qhdCnMiZXwuSVZ313tk4cAVuyUT0flBbiMmQd7Dmg4fuywauDK+USVVHXG4bqJyD0ofpTYnf
f+yueZGDCGMHTIc7RY++oviw1Je//hDnPLMjGU+S/RQyJuJgKThj6Ri5XTX3XqqbUwFV3QIyTwYT
aOC8xCD4J1gHgdfNAWdfg/tZicvMfNzZRjJp+vsjIwIOW1FBUJkDsgHU3vm3vM+6pmyCsp6/NJAA
jOGMdvTxKKVXXAZQGfwKJcNl9L88XuyqHul0RuaKGdMJkRDAGl376c5m2AKMYAKghGfETYMy0Nhh
O9WoSdyBhXC1ijkM+Z2hC1nxIfq9ASRTn4bEdQdgGjLw8m7ngfDCeQ68Mk/B1ojs3IghTYiF+WU4
GJUKcvdm3EaGhZv/tg41/jr3MAwVz2ant9DsykPunDQ7s8viMBtVhA5XU+rWsGkIHH5m0wq1cA3W
0hJw90QHN4AaJIahFF5Iid/noqEu7fwv4WVIsUEhdclZFUrbyDp953o7Q7XpQM5t/jhOMK30vxv9
vqrPAZeUluexQmmpY0zssT7oXX1XS3lo6v2EslkaHm6+X5UHbxtE4k5WFUOCmvJ8DKvuyRDT1abu
x9KMqAU0MFzQNFXLlshb3U4bA1cBfvaMKuL++OfW/YDuL8j5cQQboHk18E1g5uXBu6yUb8pDhiI+
djZvxB3DZtigTXIxn0IBOaIQ9WoR5AAhSXVZUN7Qflu6A3gP4GICzjbGn7J4bvi0Gf3/Q9p59UbO
HGv4FxEg2Yy3ExUmKYcbQqvVMufMX38eLnBgiTOYwdrGZ9/YVk03O1RXvSHfea0ya7W9re2D4jGz
n838pYv5yRZ1gv5BbzBRcaGIJDQ5xVVZPFR0a2VaIB2tXR68SfTb9LS5mURPYdOsTZhlQ/oSlNIN
HHYe8CN8kc5aiodCId8bFPwqekWU7lXQRWrJy121/2gUiJV2ZFj2s0hV75S+vUNceu5WVr8dEvPK
0YLbAq25OKSDMHT3Ff9Df9Bmeu7Oq1IkkGHzeR4UD24J9kkdkGHCqwGpqAdf4nCSS/aQS59Ettck
jbNyJOa34X1qqVuJumt36My9pgVzPcheVM/iklIWUePMwbbvQm+HbTz8Sr+6J/eywbeY81IskEwk
gSTlte9a5b5jewQO7/MGDLL1rlkfI4wD6k6ofrk95w7NBcdAusAzPCi10qwR9PABE3Z0sYydX9yi
TzZ3jA89/exi6N/Rwsnu/XID/RZw8yanCdUEz5nZU8Nl92nwfJRNVOpLOdd0zmax7gPvqixhsKde
W5AYqysrDVY+L/Umx9QHSZwBUipiO5ssOuRAitqnDJQK/08rID3B1qgo7xv3PpcWZvapG78MKnD+
i+a/UIoL00cnp0f1Jwq+qJfXyaGxHlKK2cmqleKlQddekR9d6nxFUkEatgwe+u5CM58M/yUd1mRd
qbt0AHRwEbtciXm5pNkJH3aeF79ShdFlW8cvgAwepOgzLj7C8KHr7xA/7Nz7mhetXNnIXlEaIFfT
Yefr4R7HrSVYbdZveedGe01NZ0l3HWXXrY/eE5TlgpOPp5oR3TX1J8/rJK35Ao9y0a+1Spmp3Sa1
xhfLx4ix6DxuTIjGfbXu9Q8LP8f2zglutOpWC2/dNKDMxuaxXuqIKqMAbeNfa2E2G/+QkfwO463h
qexV8H9vnr6LYve+MNxrkQabuk/B5RRzqebsdBAGApEaG7/y9DkcHqx8lRrXurblJall94r3IMTB
Qr2tERz8KNQ4/jUC7Pf54Fz1MncP77bwUfH8mzit5i5JkmRGy4YnnRsyrXF4Y8T5k2PvuVLn5wG9
x7huqDEmuHtb1UxYuhOIsuVpki+7cbezleQ67rc2YvY9fq4yUonyJauvY3CyAu8YuieCQLYQ+pQ4
hmSoDYa837kfGXBc6wKc/wTeGsVWbCcQDBuxw9bk74PDSaKwYPvXYGK6LlphFftOm+qAsCZHaC+/
Bi6iTY1L8tw+nZ/IYwy+Ihs6WH+4zqDL5RF1/g0gn7eCSnJct7ua2we31EJ716i0nQ9ycoTYbeFd
piKii1nzzygWl3MdBWm/CwopQx1E7uZ9IRecSWGlbRpzMF4bM8o2RpoX26oYqke1LesLGPMTQ4Vj
aCrIMOAbyKL5+SPKmvpJotf1zizaR8sOd3UbBwB78uvzoz2xXL7HERPJAOi6IV32tt6JxvqS++Il
D6TF+RAnh6LK6PZAzlW16fIPlRyraz2vd+7wXglrBet50QbFBQ+4Y8YBShI26T3kM4Qqp8R7t7RK
SbGyeheK/tYMOZQQXokXGiXwqCsvuDhMtTtZghCQDHJEVqMNR3Mc87eV6NgO5QyzK3dGqJXLfBR6
lQGOcqW55q3dqt2yNgDYhXurrOy1OWjJLnHK6N3vfGQBfG/gYkVFtqzA12SlL134quPq+Inv//nz
JhslLQVgkq4pdz1PLbtPPniR0OhPbgY8ALUMqH6v7wLZvaBRcuobYDHAosHiUEWi6eesmEqjRH3R
l7s6DHg/MfVq3iy71thmUA7Pr6q/EuPTMeLYqKHkqcJjmdLaklaEsZFxFWf549B+jbVXQQvj4FJ3
l2Hm6gU3c/5bOL/PBz5xmivf406Oh0KVJNurAar6vatSKFUeTLc/1GHULJzB36VS83I+4F/u0vFI
OWxxpdbhuU6kQ7twsCh8luXOzUtz1slNvolCQL+RStUo7urgNmol7caseodr1fTmaRsYvEklbV4m
9X9zMkG9hKgkQyA54pBVeRRHjTdUu6IFB9UAxqAbfnAz8H/nx31qNX0PNKHZdD7XABux2iGbpNAr
kCKJUpY3r5Lkwgk1frKjCYYNBXt4lHCxJrsZITZT8dyy2jWlrjzzCqJr0nTa5/nxnDoHIV6hfI1i
B+TuyWd0nM7omh7kyDDkO9+OrgcjXtXDJSW2k9OGpIQG2ROZ2enNwQFcWk7rVjuzGa49SsN0HuZB
3u1Lzt7zIzoZShc6agvIh1rTU7BW/FbBlZl5ExXQgTS9lZx4lah5jzaTduGAP3WmwVJHZg33SPiE
E86SHYR2POA0szNjHYqRtC3a5NAKKBCGUQJki7unPk/u1PQSwfzUKDG20TWSHija0wkNFUevetUu
d0HozGl6gx0IVkX427faC/M5rujpOiRvM5FaVkeG6+T8rMM8Ml1LLncxVR5AtQ1MJ2pbiUTPLtLt
dYq6yrpzvIfzn/HU8h/1OuAhmzLJ/2T5h3YwtFJO2JA/3+vNjrzoAulQObX4LUOWR3I4EsjTpKos
KKVGqih32tAMS7tNhqWj/K1HjkV52OOLHELa3LM6g3KMqT27+E0te80cFjSfBKUCkxq+BhQ4zGr1
3/e/ISzL4DzjRj9K0NHr7ChG0XdMTIqOjjdzwXb98xwj3wVJURGWkGGV/7waS532vd8QopEpFHwp
xUXvyWMipPIjwiQx74O2DNoo5mnarbKMiiY1qYaSqV0+FDBWmvY5yJ/VtlmeH9iJD/sj7GRbxnFj
xLFB2DJ7zinoYkwyC5zn80FOrFBDY0/AJOWcOUosdCdJ7HK8c7sedfnkS7EvOT9diGBO8uBadTR8
5utyV6gbx99cylZOzdK3AZiTz18Uku34ggHktP+6AKAAvAxV+XcyrPJ9nszJGvDLLI6FRJgy2/U+
CKDUgfIHS6p6ButGIcecd/KIvx0u3NUnx6eygWwuUFNo43//LR9WdUeqdcsrdyKL+2WdgrTM2cAb
BEiz/2InYbaoj/eAzlU6mUqsrCI7VTitbDsEcKNBr/pvRvM9xGQaPdfKEzVqmUaqBiU1RcrkWfZ+
fk2fuFawW/7POCYbxyltp44NcnS7e3F7ukDGlaY++eHH+TAn0tUfYcaF/+3L5JznVTaOhbaWb8J1
nFPVc8ttUF24n0/toO/jmSwBIKBIocuAn2Knv5XLlE7BJVugU6vse4hxSr+NpYv0GGcgpsyAz+Ym
v3yhzBv/H83sxredoZsmqjgIdBBunNFvUdQqN70cpNWObpd+o7cWr0jJv3Runvr8kO9NlL/E6O49
WcaUZJ3Y8HkruVFs32e66S2c0rIBHQf5lenZ4un8Ojg1d9/jTdZ0bZm5pYdsGyv1ZkH7xxOPEY37
80FOLDZTM0zSJJVLnlTm59RRN7Rcy0W1KAmM8rHKDQPjxtS6tnBmXTRg7u7wXLnk5nDqJWiSURsa
8jaIZOqTnRQrVRnQCClRrrLuC79d1jGHa9WscwP6pFLPQ71eBaRUtb9J28/zQz6x7OHdKLps8SW5
nyarBRXgxBmCio6DwNAN6kpAXfl8iBNLhRD8ww2oIVk+GV/pKHIe53Gx8xT7Jstomg7ZpgbQkmWX
dBv+1nsmKSi2Xn/NAKhZonL18wtqflvFoRsUO7nMrgv4In4YHVLXWEoDZt3WOwYOMGnrpyqt3poo
gTRr070yb2xAD/SLXQksOaQci76S60IQCw8xPfiC6n0Pljfx6kUdIlUYzttuWOYU82tj27T91/kZ
O/VRKJppgiuCN+J0HUatESLZRJvGSuDeNrRrUY2+Ph/jRLI+Fub+P4Y+yRhs1NBTo4RWgEQtIl3b
oCfxyR+8AkcRO9760YXz9e/78OjToJeqk6JajGqyucIaJwgUkvNdbNXq7yhu9V3l2wlYzgqJWlKw
eThow9It6bDkNhDi3gXvlyUNXbW80h/yRI8fJWGOcv1xo6FkI2Go1tjKvaZWXxgyGC5SDoJ+s9lH
7aWj4dQi1vA9YQnjE6pMM4TCcr3B0zV+vQY3Th/BDoa3Spx6GanGv591nD3E4K1hG0eKR3Wnq5Rl
DRgfAY34sptRrpsZ/tv5BXBqkVHQJJ9HbhDdmclt1NhIhJsu38O5q/StFV1QVD81YVRXxmzX+Gvf
+nMn9kndqkOQUyqArepBBvig+KO3y/ODOBEFKUEUXNkO1AymT/jEgK3HcUnJLrfgBcPQrTGL0P50
3iVFuxP7ZXRYJBg5PMfYeEF9u1ZRZw6TPHLHqn3yJ1YifaaI4qaqrU0cS85MGlnnroOPxfkBHl9J
o8IWeje84E0eoJN71jcrGwBuL+/AkwcLOs71orfxs0LynB49EupoXlw4r48XxhgSMToKoYp2ZMEX
oQ6eS0kk77BO0Z4aZX1hRMff7OffnwyJxzOJS8bfj9ELmhVu9SH33g4cwiLyg6tGUZeNGywRcIEN
gnxK8hT6cASkGMzYq9t0c23giNKsxaDqV5X3LALr0QvNWajr8C7TN6fC6bZSFpnUHyjvJHM9Nqju
yMrToOirvvyweVn0GTAt+rEeLX8YpFHnLEuhHQJHXIEGm6fScMgaxCXikCs4R9QizVfC7+9z4cxy
txNzWdRPXpI9gJNbdMAY8SubSZ6GOAo8eTV/aBEw8fxh3aB57jUyLFjAHHk7r0Y6daHNCivaAOi8
KaQRw9I3T0lhXIWoV6BCMy+B6mFGMKNEfDP210lWLuhNqWO+9PM0hmarUy2hC8AFc1SOSgwrMMIW
6mAV9VBxQFqbOZoyFKPyp0pClcD1VOXe7+Jxth1LvGY+XX5ZqcunXhL2AusOmB312jG2w3vr1Rle
cb4Vbm3HSPj/grys61pe6RnM7PML6Hh9/v3F5Gn4dqPZN1k/klanJsrIxra3ALa//qPfMLUNCtUY
3CL3hnblUYFYCk0PNwILUdvozTGeLxU6jlb/+Oe5dsdky6DzMkm4OluW8yqOgr3q2N1STyFfh5Iz
JNAaVHelDA741QvzZR0fIgbykugr01qSeRFMYqI91Ht9CkHBDvR15RlXamTdVM4vsAQ98tWp+aaG
t7F1p4C7NKttWB5kC1Q+oKZiKBHYAqmrtMvOiIDEhTM81xChf3DbJ8t4HvEyfXswxKeRiFUm5zOb
rr5UfpqlgE+YoYs/wiO+gqiZa91vOXsu7XZVIHpvZTuBm4GqPfbYNUSaBLDPBBsKobz/E+SPqr4J
mivbfrKj+8aguT8qM/nrmmJQKuAN5O2ybNtFWAVzz32Shle/4wQRr54bQWJDpyfwiHjvAueL48+i
ZYA3aneNgUBn4ywUL1K5X6HqOoucXxiaghfzIGG+N8KbRUjYtBD547peqVmP8oD3ULmHMqfr7vQb
xYifeg+QwQAPrFCMeYfLXitQCAPsAH951eTlonFcIHrRXNOzW2j5K02uFujfzwvd5hrM534Njb+V
1o4NdA2gnguWKkeQpvG1O7W3biU72aWZiiZLsGhBrNeZu5ECaTmIbmG6NmrEw0M7ejC4bX/dIY8D
rj1wwAtV95GLoH9aLnsQ/LElMVVYTiCi8Fk24cqNlIHCinfdD+WnZIuli7L3XEqaX5rWf6hRj1SQ
tQzKYJ3B7pwlTrvuMutFBZ0489BzaUdemfwHRu+y6vQHA6XEVD6UYMMgH2NpYcx6DeINJ3eTPVQq
XhcoIySDs6d+BBTQA8KSdhBC4kq7HfEX+mDv/aSZu7b0CyH0q0YANPW1D7/KH2qzW2pCeZMlEy5I
iIVDsOANCDr8I5ObhQXBdYj/dKrDWbM2jffORVSHH2FhXqm/uniNZtJwazYywFkvhmLQrkxWx+Bz
PURFuXI81WfBFu5MClSI+8a87n4XpUvC8hCP7JxOhyb94RmP/DKYujR+E+s6zYAhNb8R5wibQ2u8
ld0vOKyl/+wCogq2Rv+aqx+QcMBubvXhSYyCQsGiNmHdh3D6WmtpZQ23UrGU/YdQeVAasdRwt3V8
fe4H5Y3njwTFTymuYNIhZwNcX27eYKWbwz0SvpH5ZAYmWFvQv+WwSLRsJnsZ6WgJOlZexV15ZYt2
qWefYfkAyn4eGAp0mdsw7VYgfTdeps4jUJtp1i2H6g3xAaxTQG/qr0BgVIhYOTZglvLH7a5M6d1N
3godrkS9sT3nt4ZZrEPXLjS3hfkkQW7FFxrqzn3Sb6LuSegPGsBeVwA2IE2P+n2eFLM6Vu4Uw7l3
rQDl7MKHPSLLe9eEGh4OxsYt5BF4EfId5DstkV9at5hbMv6cAL6VBNkzfZZI8Cyil3zYp+pT4b5m
NXJisPA9VMaU4dFP8jlg6tsA5QHNwzGtkWHGcY0ZYPMbVCp+SyXjQtIkSpBdSA9Bce8hNwKjAGwQ
fIYHIZs3Kmed6vH8ll6KEKBVeiurHzCCDes5tN9Cv1yo9dLGgq8w38zkFyr9ueyAz7trHZQfPJ9Z
ZX1FWY7uT7UIS2fWmlcx1EhO1hzQVC+/KN1GmK9pfxMUTF33Bm+2NDaxWqMx8AurnLkaOyspx064
kQz0dhLkhPQrzXkeFMRbsnccnrmSIaODPsLCbNnBgQBYceXwFBpiLGj0JyNMzJkW9hkdfftWVCvd
2abgls3wXY1eYXrOMGydGTJy8ABdhGsWN7kfrI3aWRQ0awb/zYAlCIcDItgvv33COgtpd/fDkhME
naxu1fTvfL9h7qfKpjPUXV8kr6FZbdTKELM8S1aZcivHuxDxFhB4q8D3iptuMEmVAbfL5lUPMtjM
cbAZS8mtBSssAI7/Vve3zRjKuwm116h8qmFR6zCadMSDIHi65isM41lcSHPHPmj1g8PFY2Atmhef
UmDe5CDgy+xX6N453l5qi3eqoAuXlRUrwzwNHgwD4bM8WhvdQUYHsCUHzOVNOQx46bYXnj7ABY6y
K0ORacTKlOFMk57lz8cC4t2Zg868vjUKM4FD2XQI7bVzDSmFaPg09XtLUnHBiZZ2+mV01065VAFx
Z95HgphcSs7aoPme2VsBx9xTh9sejJfm+ks5um5HUS5sfENIFAq4ncR2FjYEBr/63SGXMPBAwKbj
QO1oXUT6IkHRR5OXVRN9Db1zxe6YAy7wwSybnr/27a86uUOkwFduY7qQif+SCcTiBFypaPCA+74F
ajRPu3jV13d1c+P7T1YCm5e02R6htakzQ5ELgN/cKT8MpPnsB0pK61zfZclCl1FEc8TMEC8iR3TM
bNYKWyWq04UOZ6wGaq76Dnjg/COwvHXq6csyQVajzQ+9BN2r4xdA0dul5d5BNHddwoFGSecBqT3F
hLKQFqukCJGryVDusG4GTUHKHP4NCihYlc5Kka0bUJNmCKDPuu41FY23G9n/5cUHqzrI6qcoWOUJ
eQViY4NjgxrOQQne247z3MRcpUF1a0ikF9Y+B4ttQR0tIXuU3Y0HUh6oLwzQgz60N4HHMoLfi85Z
8yVhZNc+N8WNBsvbLu/hPPnFs9Ahqdl8aWMmxJsFDDY3io1ZSGBElRnDve5dbeMmmbzW5eqjCYM1
gpOPXVltSNwQ1ohmjvLegHDWeOsMmTQbJFRViq/cey7TZe+s4WnXxout3YqEmy2M3mUUJUR8l9s5
qHixNOVXA6R9ewgEAZHWgrOKBmGEgk8eI1vZ8knVXVE+5+mLGtwbPbUzRLt6Ku5EdTtnr9vg/rWF
LFmLACJLyotXVNvR5QR2Qqkj6AjBUAp/9cVdCgwrljal9px7XASkVq38YsCi8ziIXX9fp1sHSaQm
+lXXLzE3Sjeql3gvVXlw5ZUGf5SE8UpE3azNEqbq022HuYUclg2OHMV6LpqRUJr6sEhAY91l2W0K
Lw7iv3yXcXg7wb0V3NnezVC65AMYRXfQziHiipj+91pGcgANUKXAwlN60p373ng27WXg3WTD3oLe
I5v3lYZTn7mOZd6o4buuyEsLM0mLS6kIUwSmiivfqWlPkVo1LeqfEMuSZJsU5ENDBfR6JYx6Hij1
LOkf2qZZDIaOUcxzK72miGWIPQULI38I7IPs30fKS5g/aWA/NeA/bvEMQg+d4V2AzhDrbK6AzFdy
Mpvg2U73hoR0h4X6huksXN6e8MhR2sAAU51raYp4tZhbbJeYmrwOO7/jFcoHMAXyfJz+DuRlLhgd
30zQuEaqL6hEQTH9NZIYdO/P+cfHWBb5+c7kJNQRu+aQBDQyRc95kQXOwW+MrT4SNpxRzklO9CfN
qi8UzU68ChXZAntggs0Adjg5cuMkVdoybPStJtnvSpq+INdxfih/LQWOxvKfEH+Rl99KQGQZUVV2
tb6V7VLeORrvtTRu1ZceQUbU4iqU46Vcuq+TAJm++I+QrXUSLWqw+E73BYW+IsPbpjWyODiLGTvc
bboFYpq9KJulTRFr1YJa/eiMENaik0Oo7+PwQvFlnIWfQ6DWbwA408Gc4ZU8lgW+DSHswzRuQkA7
Tjfq3lneUGyKQrUOAsT4rA1tili+D6uvzMLqJi2q/ur8JB5/JkvBWAVeLi7oQAkmZTS5yLNQt1N1
G1JOO6SprC35nsmF5qSiHpfrLEBEWL/RnToh597oeprYrPVt3fT2Js6rVZwFm0KDH49zxJa3OTes
KotrZN8hWA/yg+t5j8ITdMt0f7j2DWz0gApKB/rC7UZw8K2wdEMVDDrgnZvo5SyTqFnHhco1mpvp
IpDL6A5LQB3UPoIWSYewYYG+8BrZU54spffVu7y0Aj1GP8mHHS51Tbqsi+pOj5FtzNrE5afpX40e
VIuu6NSF7KnIm/tOgtMb6FmfnvJy6Dr9Rop7H9kfmL5Frn3Inaks80gzZjRGdFTnmodkqMK9VlF2
DattFaefVlegekzRZ6lmQv5M9AGmvRmWi4xeWm5azlXmKTwHor3XhQc2812gAxUqu1wirZU/5Qi1
TreypZuyrNCcc9RuG/eoPIhQZjgpTEYktuByVvUdP7i90pOwvvGE/UuN7JXjgqvv8b6E1A650fFt
lze7o8Dd7NE2yhDBMHLFh/tY4b7J4t2XjdM/epJuzLxI+LccyTwr0vYjMbU/aQ+jKdeUj9i026XA
Mm/mwo+et473kthgU6ueQ9HzIX0XEuaDMs95vhOlvcxDNVBDU2/rC+NB75SbxExxvFOfgzbEPtxH
qjb7TAvyDcwBVbf81ZYiQACWrNnSIRtJI4nRa1FxPb8rjk5JRTMA/9JfAP4LGHTcNd+2ZSCqFlGD
0ufuEWhHcbzrrwPH8f8WZbL31AzU+NA0RMH5LARvemNqFyC0JwZC8Qy2gGrZwqB98XMgZtPLfTQw
EJN6qB0juqM9B8WF3X1UQpPBksINsOk7U/2f4h19tbQai3bSNkbMsN438XUgbhETOj9bJ04qWj1o
yVkYQmB2MZktZKzyzOUe3Qb5XZ/sL7Uqj2aKQXAEqujly1jeTV1T2gZVv1xW2EZ2+1foBUvE2n2R
jby78NlPTRfYNVyXwN6CqpzUS0Wgxmbnim6rdA+IYPEi78zb9hLM8OR4vkWZ3Cw01JWsHY8FFYVk
w05XkXjzc7E4/1EuRZn0d6XcC/tUJoqc/gn8NfQXWX7530JM9mKnYvkdqoQI7bnbbUsqDZceiMf1
WL79WHgHovFX+P/nLqlCzVGqmBBmSWMvXNTeR17NS9DQ/oX7/sQ1qAtNHwGZtqpC4fkZKVO6eqhS
pUFIxivuwH63kMM9B5qbMqoE2vUmTQzp2qmF+3l+Gk+sOiKDDqFEP6aA4xx8O9KiNC00nKqarYvE
IoXHK+R5kVxExxyFz/OhTkwnbB51/Ee2dMUaf8q3ULI+aH0M6nnrOxBMSr9w1kmW5b9jz+4ekGDr
l0rTFW/ng55YiWBOx/4mXAqM6SbjE04X1jldv63aSpD3UQ9eZjVaDY2Jh+P5UCdOIt2gz2H9he/S
PP85Pl0UtWXbWbMd+DkPsS1zlWvKcGFrGafCwAwgL6S/iQndZK1wkbsWdTi+WA8mWkeTiZuUYr4C
aGJPGZ/KUOW7B15w2db3s/xQq2byaBldtqkQhH/u0HK+rgbLv3GAbC0zh6s4qWDLoPkV3NuNjQ7x
kNZzKI88WDMNJcIMTDuvu8zZ9hKc+1jwoqnlSF5VdfhHtiu0P5Oonmc2cp2p4bZXrezxgG6Qx9Hd
0U69S9dxI7VXkRpAHjA2joYZq1Ao1Gco8e6zAGkDrcPjAE6LWIVhDGRg8NSFmkv6dZ2ArDACLXrp
fEGtQe9guOaB6y4rTalvegOrYqTPrHWQ5OFeTmpI7jU4mq8aq+JDmiAVQmMkyKy5UZTtXRU4bXJh
aZ9aZXx2m/Y85LujXheDUAcZv6CtVsnOVnY06aXsnAQBR4qI51fZCeIY+KOxFShYRjS4Jyt6KJxM
eE3YbkupTlYCEdkbXYUyXrWWe2t02CCiJSHQJOqHrWSG1BNbKgHnf8Sp8dq2AoKNG16nRfZzqUdq
ozSVX7Zb4UYPvG1d1kj2legwvM8HOnFm0OEWssKtCPBz+i6tlcgTes7161HCDfB3WVjNXR/ge7o6
H+jEiH4EGk/ob4cTGta17YBg3nZopxY2tnxejOzL/xhlsndTVJlN5NDJJoarVPqCeQ8Z9X8ZiC5P
AEO13jaIczIQtEmG4BH1hvxSynV+rmCz/JyrLInIv0tChPFyaNap9C5fgqWMEzF5AFOSBWXHh1eB
LU4WOco+lQNLqdl22rBvI/Sjh2FtkacknpjHer4aWuc+DPsL+/jEPWwAphh7v8poOzyO/NsqsEqT
jrLqt9u0KrdZ/8drnnIYwCr2RRiZpvrHv38rjd41u9kGejcdJbK+uS1Fotm2w51UqCipL21evueD
nJpKcnAhQEriUDituPSBFFmd6TRbY5Rx180Dou9vXR/ehjICErWw3zOlWltRa12YzBOpBQ7chEXk
F3PYKWbR9pRe6/xm2IJQoE+7H/R3Fz2lKrlkFH0UiGcZNRKT4wjMD9Wrn1/NUOMMmmMe7Idgo9kb
LXlyqtdaiy+cRafCGBguwz1UbGZysjgUByO90NAxXW5eFefN9RDMpbyXq/6FiTs69BgPxCobMrcG
L3f6xQLTAhYeOf6+RaIi0MUNp+BaQ7tIaGKNruf59XGUTxDN0oEtyRTkoD5NtlrdUBo3cgT0+vjW
ZJ9d6LIcHRbjm9kiBWMjnyj4IZ5d+7ZPt8cakkVuho99jDOuL17Oj+IvZPTHiTHGsfGaGplNMNMn
XwdXSDXV+sLfh2izW+Vt1T+44sEPt0597xtr9OiUFh+CBEGj7j5Byeh8/JPD/FYamNyIjhw1aqBU
/j71jC969Q8t9TpyKDxS/jkQwBRWBST/0dxxMs42ttyhVVgcvS3PEUKd9/a1h6Lr+Sgn1ropw1Ma
ScecS1P6g6HnUta5g79PwFnU2l3SPdd440jRhULE0eHE2UeUkRHFv4/qjFqMZB8Fs3BfhUqwMsoi
WGW20S7lVnuybCNH+cLW5l3TlKhgu8Py/CiPc6kxPGw0S6UoPf6OnyeHlOfwinD53IvcWyqStgZa
uAo7GUVvJ2tmha5vQ2NACinZqPWf88GPVwxVC3oa0FlMna0+ObXkXkRWLfuI3t0hlBwhAh6szkc4
3tk/IkzZRgnSr1pmEAGMHL3MKBmec1PE6YW1cnIgf4u4bHD7CDGMPKIjPMVN9123Sn539Zdh3f37
QJj5v+9GBBOmcPGmtqN8KJJs34Frm6d1TGvdVtsLF+Uxwh98PRV3qt4j2PboASc6NQgLpciQIUQp
XlZprXvL1Aa6+JQE2sYalIXnK9chmmktzenzYzyaReC9oHz5F+RPEpDJUuxbw0KmXBn2ZQmMqAyk
Et+uIloOOvzn86GO7pdJqHHdfMtypCB1ldgCqUJpe4nj0SLurSXoyVjdpmC8zgc7SqkIRj0LeDEN
Db7KZJmjgl/qMQJR+8Somo1tDd3cEk12FXdOsBjpTwurKLprL8Rp6XzkozNsjKzycOBaw2F3WrpD
h7hKy8oZbSLQGG4zHVXMeGNnwWeaZ+vzsU59ve+xJlOa55lwzNaTUb2x5yJQfuttuuZd9HY+zPhn
flxyf4dEwVaGhaKCgZx8ucwthM+JtJfNTpvFJS9mT68uZKUn5g0DX8jP6ACBpJ4yyLUOoYne6aW9
UJFRfwmLnag+ysD79wVvQdOk6YhAjtDU8Wd8W4Uir8K8biuJTe3V67ilz5SbrYCp5IkLX+fEgrcZ
EloavFfHV8XPUDGtolIRpb3XgdrVg0kJ9xCOYAD1WekvfCJlXNCTb0S+iwAiyBL28bTs3VJjy/Oi
tfZ1WAKm9DF38d3qFncawADqcBjs+LGnEjHPIgXDMbl6KEWEz1XtJfPQbn1Ea8EVVyXC7qkXHEIn
0pAvU39ljatcOAhOrNofP3XyCSK6Z5bf1BYZLXtRS76EXa1piL3886olDJR6aM+6gN7+c/qbFDq4
lEXWXqOTnSCoWOft7fkQxzc5zVLLNFmtVGFQAZzsjAoUtdo4xGi77MUTWEJWWnwbmsACgIoewCJ/
KHi3RgHC0MGl6Cfn8Vtw9ecA68RKrdAGXSH3+q2gv4YEGn1D7dIgx0FMlxZ6S6wp4P7akct9mGtS
EhamsUcUyUZOfHDAhtyJ8KkEXiHhFOyo9lwx3HWFZtv5CT5xKND5EuqYWmvoI0zmV4rwZCt5seO6
kd12jn4w7WKlpfaCqt3X+VAnv+X3WJPp7INcUqraNvag/kZLthdPHWGXBjZTw2OWuE+WXCBZWuCu
iEbw+eAnTlgW0Eid/zvS6QnreTQ31QArCq+7LZ9EdUHS59KfnwxNdqJiCDz+vJaHs5XOf/zrz4e0
wbljG1TZjxt7OX+9dbrW3KfZ76TCBYjC4H8RAcqeSTbGE2H6qqcTXPWm2Rj7cBbo16p2df7PH28l
BvDtz0/qcNh0pG5o8+eFJ70larUTIh9JXNn1+TjHH4I4Fp0PGQUTHNEn6zkQg6rmbm/sB9CM6L3M
wt/nAxzfOQSwZaTRBOjCo8aDVLahnmi1sTdioAW4ZA7vXYaefXYrrHxxPtbJwXyLNZm0EKxp1kql
sf8/0s6rN26l6da/iABzuJ2sOKIsydq+IRxk5pz5689D43zvnuEQQ8gbfgNgA6zp7uru6qpVa5lS
D9al3ACdu25haTTjpXdyWXswa3SezmgQeEMzBBgdDQIPNaFpAcj5uq250Ui0pLEHdR365snSDJEB
z3oX6McmQFTQQb6nfbluQTLm3IwQir1CuxYdKpMryRV6s6vU3n3qGyN9bIXA2jaKjpqXaolvcdoW
d5GE/ETKwimaVq6FyIsfYZwJIP0yxE1cxdrNoPniVtBLcdOLUQ5c3YE1Oh6+AvH2NkGHehC0wjTf
iJ6EbiG8i2qcvXbAhm888iHrTpLaAw9gfV3AfWsT+4BrRo5drKo7Vyutm4DO17WQm6Bta1CPqNqg
Tgdx/VvB/XmbtMOxz+KPNA10gI7WsHMpeqysTpZovMiqTaoawjqD9HFnwjHsdf6rYDg/HUuB5bPK
aLUNk2bXg83b+lnk3rVu8iI2wY9ICKCBpD60MiAEhRQ4fx3M/EOrKLoUYZ6sLacsYfxLtVvZHMz1
kPfmuhyq753i3DUtImWxZ/7TOcIviAe6FWIIiEzk6lvlKs99ASSOR7e5s1L00l3BEshpGcU6bgvz
QEUapduuDm/Rb7LDsoPjz3mNk+BdUIYMYDkUtpS8otvQslBry9E9i+XQ2lYpqT4ldV7qvMoRC0vg
PMyRlBLY3veuS3PWgFDEXVJrJGOcHF7mqkH9SFOqmEJU4ILxh4il8DUTBtb2p1PBLq15wY+uBwSJ
CwDAs+ByT1r9tx9JTyjmDutahS7dGmhJCArjt4EaGx2OxaHq0cIzFDRuyuqOQ4HujBbsqFsKP9qu
/SH64MmLwAL42oKcH/w23ShOAmSn8d5VMXkXuPRXao93yGUMIrehdFXXJJJkH4XqpOmbHVW/x96Q
s2cgbrexAYgwbRIVCVkAomCPbVCCT1KeoVdU6vLdEEK22UVtioKz7kAw3Hxr4+67lvtfsjygJaaN
HugY61Alks11bqjvmdbBgcqLCsrbwbUN0WlAmzvWzlXa6I4sH2okVraw5eeOF5LgMLpRQKOwOTle
DHqXVBVWuyen0XZyj5SyaEKEOKKDZeTspObT1zDsTmNeksKSAZXcZPvXmSGUAUSfT7VRIbOa7KxO
X0irzp0wYyOXpEMdp/Pn/MR0B1LfoaK7T6oH82maePeiG9iB5C1cmHOnpWmJZD5HzMgF31cTeJRj
U8c5lvrww6TjdVVJzkLNcc7GiHgSSeRKnJqT5YkyN1Eyp0ThOJQBkkODJbxdP5HHL5xHtrSj/Wvh
T0h4cr9IdawSWdRIA5Jz7IfqNYtB7KaI3SL/+IVnxTMQ/Y0UWO/X7c6tkjUiLcEPKeJFZol2dFPz
jcw5dka0C6LvGWIPAS0L161cBs+MDigUHI5jnWJ627C/lFqMaa7Kkx7hmdc2+Q60Gf32Tz+0Rjtk
rxRdxu2msNEMNv9SL0Pn6ERbJXyAj/76OGb8QCKdMuanyJJBknru0+Cj/IYTyjnW8TMdIfHz9c9f
JuB4XhD9kQ5FDoC86GRb+sJgmYnjC0fOA/nY6ACtvb78KDNJ3pH/cx9qhUZfsUR3hilVkOLR6kdJ
QW7n+g+ZHadsKjwnmUr64s/H2Q60ZyQycAoEJY0HrVsIoS/pL8ZxQvQmjTy94FIm40zVolX4/c4R
LSiEIXx9WBdgbFdO5MDuEEnRe99CPygnubmnHJWti8bhKvFFOgwgDvtViaG360IXuXXCmLU7NpR1
9D5DiY2gTe7pJEmNCkh73XO3poKLJlL927e0uyGifcQbuOp0+LW3KkzF21BBCszQ+nbB66Ux7Jxs
apnXIkVc3lKcGxN3cSEiNMrGx+1HejmRy5ScizT81PtkVUtosxWHAq2gKLnN63/S0NvExq9YLlay
1ZGaiRCNfpfUaOEsk2fuGnn8SbICwvkyveWoUa9LsYTcmftAdyPyDwbiLw46OcU6z5EKH5CgDY4k
etPsmyKjy0IyQc3/EWim0rRhqwY/XOgACxCols4/aAggItwnP+jBuxPcW6m6cfIlGOKMR1LwATQF
VHpk0Jt4TOAEbtlrxKtIanWoZupLzGRzRxRAR+oREK+PNbRzl6+b1BE9eirprYffHOYuw4QBxkjp
199f31wzz3sq+gAdRlYiyh/TJ7ZRxlDRajTqKgCzSzFGf6vbd55z50UjV22yK+PWLnT1O5XlX9dt
z07jiWl5Mkq3ruHG7dwnvTf/GTT5TTflBQKVGRPsbRDcigRqkAT0xETus6k00wGKBUtKZNi+LiyE
FvMmTHj+aFyjxD65jnkyyQPvCRK0uG2KVkm+EFP8AR5Mdi6D+J+FKetM68LlFQke17FirCEN2HaS
TCuqYjzFw6hUGz3TnLBXjfqp0cy7vrUOYea/dWUPJKvd5r6+bQYI4eV6c339Zq5r+LiJpkyCBco0
k5FLWg7uSzI5mLMHUj+p5K7yfiE2nDkfJG5R2DzGFhVgR+cLGBVa22eiJBzRLnPE1yRCwZR++cHS
dnH//PnxwNpODZAyK2mPya6D1rnVEj9yn/yMlcx/CgDw1SzbXrcy5y8SBU6uMpLPF6WloEbZG2Qm
mXbYxoND/uv65y9pqrnOyAfhiSQHTToqz2eMHHJaNqDMjhAVGTu6E9xtAATpt9TFwq1bq8JeHYxo
Y8b1D7EMChg9FAdNulC2Yc0xP+IILpEwc4pdV6Xpc1wM9cKSzrkNeNMxQgZKdlFqDcDBtzQ4jO78
4uruWqHDrW+WKItnjlDpxMq03Kr1Qsgu0ISjKOE76+Bb3d4FwecTMRLZPVB3Y6XyomItSlGqDiis
H1NQtJye0F6Ry4g3ld/SZdbTPVGpbrG7vsJz8zfmFUfcC+zF03hoiNyWB2EqHAV0rTIgmK31W4JM
9bqVmXBBkskpqiMBJwH5ZDOocYgIdMbQ9MhZWRAEGHmw8dXiYNDA3kqwii8Ma8ng+O8nj45ITeVM
ixhWmN+H9QOIkUxDDst6q2Q7VuuFqG/WGryVGnT/IG6m8GAFJENQZjyi5AQ98AcEaVAQ3auatxLT
z88kW3Ik+CVgGHPBk4ENhqogGOwc06TdwzS4F3ykux26lxzixqy4JeJcCKtmzphTk1PnL1o/TqHV
JaRFQrV6rOP3686x9P3JGRMRNRi0LjlH5AdJytFndf37c1eejG4Axz6Vf/MC3SVqoYpMR0P7rIT2
jbFxIUxJtxnZMWbwl9DqWxr1v9Rhf1daykYDl88z5q1r2/s8lf4RWuvj+g+acRd+z9ihQxwBRGWc
kBPnpGdeBhzCG2Fwdo1QraL8VmjqVYjOY+fGa7PQF2ZgdoZPDI6HwIlBpUnhhG5FonUl+66F1m3n
GG/Xx3QJ0mJI45NAFIEuwTQ4ccy6lwCPRr1zJCaKdeuQSsZtGLwjdLlWUK5THHRHh+gmkNNfJprK
QdxVC6OcOaT5BSMhEXC08dl/Psq+0QXoaRilHtFxLDwyyzxAvlSNfX2oM1EE3jRii+gTozVpErAX
Ge+icEws1GKCErG2NaV7t/uV9eqmGZb2xuygRlp5jfCdtPlkUFJjin2dFsSc+sgqw43Q7YvkSKc9
PEG20b13JkJuorQFSbNqaF3Oen9dSilwOOj8YpdCM3mJ4WFMbVu8yBxNPYrZSxKHyEHuJfE7tBgV
Ejk0QMLrKq865yCgOhaod0Z+54vIM1po/VXHNIpXIi3u5bcIaka3ffT974XZr4vEW2WN7XVLkJ0/
lftJoMpjjuiJGQY0OQ0IKyc36iDQLCSlee4G2dZDQSp3f5Md38jSrdC+JWq1TrWvVfaQIqoeKtum
orfc2yviTlCTjZ6MMqXfND2BPusuCG90zVkh2biW1HRdpkivvbXqYei+NVV0owrbpHAQunqJoQSS
pR/XfeZSggGXIVNomWQlZeBOk+1hApGsvNJRjxrEIY33KJS3cXhHn77GWgXZW5V/qP5N4u7Cxe6z
md2vctyAsaep4JIKoyz6tmhcUz3qzlOdPWQL22EmggDdRHzIg4o82DQVoNLyzTMi146w+d/FYbqt
vGKvw9RwfQbnzYwDGF+XyjTRRv6Smh4R/DHJHkwZIj7nvg4XhjI7UyNk7//bmBzMnVsPTVnW2lFU
beo0q2AJyjpngC4ieawc0rs0RbKWqp50XaVpRxm5MtQ5o4UjcPb7IxE9qEfa26aTpMDrZ5UkG44I
vVWH+Of1JVj6+mR6ioLrsa74epa/JPLjqNt83cDMyUqigvwmjw7IzqcAWKvulcZNcv3YpsZvyBNQ
Peyyl0BGJNVwD51Wxn9hkJc2bS66NQrBTI5yo5VbqQnw3SKmYmdSxd0qGWBYSxaRFw+NduNq5hKo
8mIaOQGAto5ZQu6qi25Q3+8H1UxrWtWlpyJ5U6KFs+Zip0y+L5/fg7KOgkyT5ZHtJX1zUyPQtM3F
0j1obrgUZl8sGKbIGI8vXBkQ0PTSj03HSNwaU6j8HcSAerGlww5dRdX3WoBoKOk21z3k4jocDVrc
7yQJKL5MgfpFO9BU7uehnegPkve9YAf5+SGQv1w3MzeFCo93WitUWvGmoYSY6UUeN1Zoa6RzN3ni
vWTgzsVhqBdOtbnxKHSjUJ8g73GBKMsHpXUdSw/tuIMKyxPVA6mEdWBVPzN5Sf9kzu8UWmB4NyjI
4kyL7xFNyJI1DCEKJw5ghZ959fX6rI132NmNzeKcGpg4XuD6nho4YgiLofRLVd2vlYgush4dNCHY
UCb/KbvpIxC+JXrrebvw9Rp4BJpyk7vVySxNyXs1tEUd0SjnTW+zTaV8o+SkNncdiG/Uda+PdHbZ
lP9ZtMTzLVabSewUghLanfQR82xBUQlFwN/uEjf4nB+OXS8szAgon0Z/jRC6YR0VHBVyuE46w9Z6
yx7apa6UOTMgitAi41YCVTuZwNbsHUkJsrEyb3jPqjtoX03I1nyHk/f6xM0dGDrdPODMxp6O6QXV
a4kL+6GT2n1RAGMID27q34zt93Vxa0gLoLq5YaHyRxmGzi9qPpPTPVIzBdqOMqNkz5nUvvVQ8zja
0uRdvObwelBZCvuXY/0itxFraR0qipDacBNLOyEUoaIdNJo0pV+6HHwJJOcxE9slTPncZh5bUmmu
GPHXf+RyTp50nhCUohFgtZLvJeHeWnDwpc+PG+Dk81no1xyzbmbTphFsjGrBDeZW5vTXj25y8nk9
SEsBnaXUNr+lOa8NOIX1zybrx2U5maBx2U5MBGh61/o4gsHfArhX/uMETbdMoBZxEfP5WjwIj5K8
v75P5o40hCPBsY2dVRdQPLGVvAbJgsyuhGGfxrddu8vi9yB9TrqDJu/zfsngzInGhccbheZzYnhr
dIiT6aqLTknqoEjsRMzLO5jBzDv0I5G812oXYEqwRCE8aw+OH9j1sXZx5HTFkDp53WHP2gVfqDh/
JOb2+hzqMzuT647YRB+ZUC5S8FovUaBpvMRGXiiIVmYXCOsWlwHntDaN7KnwkCKItOcqFlASCCF5
9tVm0/BF4wFp1eyjMTz5JRc87yPz1OrZSyIjH4ngFMiJhG6lZxa0k00s3oMJclZ6TmE3oyd9pXuh
e+MkaouWgzL8LHPdXYHBhjVcc5pMXoluDuCL3ncWNV13CZzTw4BIbhc2aMzqya7Ra5RyRYeGfN9Q
7ohLoRhM5QApgmjodkg18RcUOTp3L6TGcGgFA6X6slf1Yi0pjfNmVlx9Bsh8dZ04pvslytTAFiVY
8zZqisS0k6Eu7wDZofhRKRDW1e3Pzor7b6QdrcfGqNVXtMLKfeig/Sb0qml3sSV9MRXOaciFioXz
YOa4AUpJEn/Mi1GhmW5Wo+ki2Hci7rf6/iMupYUqwYy3oSwEZgd0g4I7TFKMWsWFHWpqbLsq6s/D
Nyl88NvbRv10q6BCgXVEzoIt4MKePmCCdqgLp/ITmzZq8tz3WWFu6nLhWpuZLO5qXg7cabyRlEmY
5UmK04pZEduxd+N8MZZYCOY+r7EKY81nJOCe3Jpprw2lBK8GMf1rC7ejwqPo+sactUD4PnKizCQk
4BMQfcFLEtvP11r9pi+V3ha+Py1xUmroY6fh+6q1tbamvnA2L31+4kyuFTqa2PN5407hmR1srs/O
TIg0kraAXBtr9henVtlHLjI4WWQPsBeWWX2jKEdi6kLzb0RhCa8yN5ZTY5ONZ7YoIoVWGtm9dGcm
K2XpITW38UZMA696qNpQoDm/VtQw7nSTkrNduds0RAQggB1R2qS763M2E0/AsEMbELGyCIfXZElU
sJ6J1cexLWnCWvTSvd8ad6XY/f4bMyCYJNr5gAFMwpZsSMtAc/zYNhXhLoTkNFfgL1HEpeHM3P5k
QcZHNV5wiWF0rQGIqOgWdi8gFmnVW72FacV/KJxHPahWTkMed4mWYcYTxjUiLCfVOjb1na9UoCY4
nZQWtvckxMkW0NLndz10RHSdjVBGmpsnrhAbQWEaaZrbCl2Y3ITJwpt9Zt9oEJZQBYeEkhN44gN+
ainoa8uZrcmb+Pm5e4PbMVhfd4C5hQGAJwJlI0nFW/N8knIV1pIgcjI7indpmT012VaFj1Zv2p1s
NObq+xD+zaxRUjRxb/53+oYxEknNg45RdTH9bfzXvj6i6bKDUiMyAhBBooNE+7SHE4JGKOCHqHgo
32L3FsKZz31+JKKjo2gUPqAX+qIXoy/xhEQM8GT62KH67ZdWZPr7/xiAWAuiSGJlMnnnKyIK3CTA
mgubCke+IT7bfH4AxA08IDkmiR8mXhVJqWW0ccH8G/KhrrydIt1ctzBzRJIK/tfC5DqvjFxC26jh
oQIxvmvIGxqut0LzIzVX1w3NTRWEowjSsyLSBdAMLRSktTs1t93vuXdA9OAvPk9ET7VmhEaLk8PR
EBpX7HU9t8v0DbpHeVHOefb3nxiYLDUEkVnt0clhqzGFq73zWegVEahI2RBtboqIF7lztc5jVYcb
wYa+7LdS1i+pnHx+N5D6Hcl4eWJxTE2cyYyyASxNm9kKjFoIcasLKzzjSmffn7iSkkGjoyR8vzfF
GyXzvvatvy+1dtO79eHTq31mahIlKgDCHMkbTRUrEZWA1+ufn7nQzz4/+sLJczStBzktBDaFURwE
c+VQtloSrppxJ3LJKroCBAyXfUJpEXZCjFyRLbU+wKXI2ULTKvzNiqDEbMAfBkfPNDU5dEKZqk6a
wX+uj1084LT8g1DlO3JFn094kPEY+3BBOpAqnOw/qTM8oNVmZgfh/XCow4Un1OyKnHx+svt0Mffk
Wtf5fBneQINbStu2CBfOwtk1OTEyCUKQdWk6suSZncQ7M9q1f+O0/37enKRteXW0eRQYma3Tj52u
EHj4vNeSRYEYlUhqBFWde60M617opbgUz0DpWRIkJCxDV7xRFVigrpsap3uSayfEgUALHwYrNk2k
pmXfdAqvWbuNEulhqAz6isLGWtF8B2I5QDdTkyvrG9S9oCCum57xBFQPxoCB5koCuckilXGYgN7I
E7tXY8hNDkV0cL2lytzMUUYvAv1CRNrgxv7kdk4PACOpYbbikVVV+7D4iLtb5G3FoVwYy8w0npmZ
jMUMpYjfkCZ25n/XFf8msvamY607axvDLV57SxXOWXsyQTAdEKpB8HPuIV48mIkMZMtuBLp5BhW2
+XglxM2mgCrRQ0fj8xsKd+RK5uIfMaKT8fUqSmH0+nFMa8hb0fIA8Om6N8xsWar+OjlKSoDaBeRb
cMxWV7w8tTVn5wofrfH5O/Ps+5MZCzI1rJIuTW01VFZy9xEusW7ODQCOIguKMWJhsJfnS1JXQJJq
UQhsCm9QJiO/c32C5rbLmOOkd4dMLtHF+ffRYZLA4gyBDZut09wIY65x4VxbMjGJK5Q6UUvNQYQB
eP3OrFtbqvNjmCQLzjRnhkBVGxNDVEanN4wP4ZCIKHw4PuYtTmf669SFB9aSiXH/nGx7r7bkzoLe
246aIdvnrqpuwR6CQS8VcfP5dTkdzWRrSILXyULWh7al5TYEL49qC3JzoUwwd4whTME5PdagDHX8
95Px5I1JJ2lD+qZMtoFyGGCIh3/3x/WRzHnwqZHJtZN1vLpdSw7tXrd+IUrSI1TS7j9vg/gYJq0x
40iQfz4QuRukRJOCyJY1qDrXcfP573OfkaZHcZc8zrQ4XdCCY6Fwn9lC+S50FZI0S6Q0M7N0ZmFy
kHSFZ9JgQPuxhbR8upI/Tb/NhjgdwWSGkiJBSlBiBKZkm0m31prnvP11fRVmtgeNa8zPWDaBE32y
0n4cN3HsmqkdD6v+n6xchQuuNG/AGO9cODhpRzpfZt+qQ3ra+xR8RfUAlc1DYeXvmSUuHFjj77yI
Xsg5/J+Zca1OtkXYUIoKwy616/wH+oIDNRm1V9AO/IUO1fUpm132MTcw5v35M1n2hFsxFaWBQMlH
YNMwV3L55bqF2cGcWJjMmZNqlMxKkYdEYh6sYaRpOZY08NGItvKXwNKzC0RD8Kj4DgjuT//hycwN
XDI+BHap3dQkCGTTVVY0Id/ki42S86P619DkTvFpOsy0vE7tTBL7NUx+1brNKx2hIafcSIITP8dD
Gy+UNuZHN4KxCJ4pbE/8W2vCvKG3kMUaGfn3tUOPyUI8sWRicsP4QLozocKEBWmTfuu+BNkS3HrW
BIrBI5U3iYQpIlLr6G6tEL5AweM5aT5QEfeX+n5m7pUxa/c/E5N7JUMTVkBFLrPTdEBMyPah59b1
X0q2xNI8Z2jEJQHWoBB9AVCqUy8KDdVJbAEGbrgNmqfe1G0l7iS6KpcumbmJGzsVx/iC0tD0EkBP
XIzU3khAKElbn/7VADBZGS6x1y6ZmRwJ3VBQXudxYQvyryBtV0r+U5O/XT8UZuftZCiTQwFQUJ8X
qpnYnSUfrO7DR6or0uDhR+70v1manKU+51pAi2di1+EXtXjTekrYcrpF9WLB0NxJigA7VFwmfXoX
MCtRjuETFd3UlhPtDgr5e8XzFjbnnAl6n4AF8Gcm2+3qPSgyHMARvmT9r7xf2ppLBiaTVUit4CiN
BiSg22TF6vO0awQBpwMYXe/keNZ6nTqKxPd5461EeZfXyVr3l0KZOQemJwCeJoV33YU8fQPaKdf1
jnJXJ+8F9VhU2cY1l7iXZ+cKVOwfiBHFh8lYSsf3JbK4MYvx7Gs3zt8cLSORFXxW1p+T8nyulLgt
Lb/UY1sc9hXEm7WHXFO0/3V9e8zNlT4SLo+1NJqfJ1dKSik7j9HCICdjrUzR2YQBGnXhy3Url42S
LDx+O2oEgCM2pvEx/bNRAdQxtbtAQ/BW0IZ1IBTKRuwkYS9Ycnqv1RDRQkDmAEWz8i3dQejYpYif
SrmOdlmP+lcV6tUKqVr/HrlvaXP9J85OxFhuF8cH3CWbSCblMORYpG3K+1DOVoP+nncf/83G5GTV
60wUJFFIbFG2hfxYIJwrLNUZxnfZNHaEc/p/45icrIPVJ25scQyVVnZryO2zoQyvqayM1EIbKyrv
It+9Ryb3L/Kfp2bH3XKys2NJbuBRZ/qK99h4LOJNk/+NBZoHeQNR9wdJe25BlWj9lnKyh3XYrRAF
85ofALgXDvFZLzgxMhlGK1RJ1rYAMMMs3KgCypP1bdGL67/wA4I4aqWw/RF2nw/FEKSRfFlnjdI7
D6G1QUYqlTfLdStjqDb1BGIsispjppAc/rkVGlpTARQkIary21KeBv/FQYzEKtBLh0G18xfMjVNz
zdwk5goAz0l6TVjXdW9t86j8uj6auZXhRIc1QSRPB7TnfDRRHXWC6ChEjboCZZe/ay3nKRzUhTLX
rBmTLDCBKdoEUwS94eTkcZohsVOvsvNMuEOn4N7IuoVn19zzARyG9gffd5kryiSIeYQhTG3Osbja
Wd5OpDErW7fS9tPTRmqN5QdPRIJlWqAtUjdxBAWF2bD6GQXbXNqFxsLKzPjZWL7hgIfcgv9MrhAL
KVVYvoXQ1rPfrXOodGttCe66CX1044+LLAUzoeOZuckLpe0KU4IPJLLz5nXQUlrz9LVOJ15kPX9+
6kyFKxjIp3554Ah5XbtDTJdD4792wa5Aid2BFOW6kdnRIBI3NjiMLeCTTarEsTcYhUfiyH3X4mwf
6oegrDZSulTPm3FsqqogotG7AjqrTk62usiTJq1xBBR6DB02GvO9yhei+lkb9LlAZAQY4KL105V1
WPc8lgYuuEHYKN5RbD8+P1/j2x6qFkosFxmYQRLzsKjUyBaQMkI8WJHbnRhmNNYsiRH+SX1MDjQ6
XEgjATYC/K9MTmkhqJqhqOkucOqsezTEKqAqnQGQL1rB+nBTx0B0WL/3B1ncVEaQ3ZiRlr55pWlB
RzACXmX9uxkm8bdck/JdIBZqwN85sBK6vou+aazeBLEQ3fW66G6CspY31SAHh7oEuyhQq1z5EJFu
nALQTOsn3gfJDASLyeGsLbVUbmNHyd0Vldvi1hITC8HEIm5WcSyI0poiSvzQEochdZ/1a8ctLdgR
IKAIxL5ayZXpveaWXL25sRb8dNPUOgThYN6MDWZbs46avZzG3z2WYJu4ubNTe03Z5qacHHorAUFm
OIiL0pezC5VWvoUer9+mg6TvUr8S7mjnWdIXuzxhICvlDEFADWgG4dn52c9PgLGwTUh7ywOq8W9a
/sMcdlKhr1wiQku4ue5js+YMasRkjdUxnXhurqwKvdIqj0Q+2uUvulwPEJv7KM8OcaluJJK9q8I3
4mfFyD+fEB8zccDMLInBXvAca4qbAKBsYrvodwPaquZNRf/ykp7L5T49tzI5C4IuLRJFaWO7LfpV
4CKw3P7I/CXah8ujDSso6/Ek/qMcM7HSoJqbxK4Y2YGygemygsgz/d5Xn1aPVDCDzM4YuBNQTTEE
TqFGhZ4Djq6lGvWKzNvkab9JlepbrYULD/CZiYOM6l/PmAQhVuwkkhMHeIbXHWKHXnJdqaU1BDRL
xHnj5JwfPrg8qp700cN9dZFYcqM+DMvADW0t/SfpoD+ljeq6l8+MhVQCPUbA3PHzaTzddqbSF57l
2768k4ZmYyUyDDzb60ZmhnFmZOID7lj9DAKMxN9VyH8D3iDXDcyOYuSc59JnNNP7U0RsE4a3PLBN
FSHjInyCCvBBdj/No6Pw8ACh8gecycacxDhaV/tCpdeBLQXSV+AKez9N7sRuSQ1zdrpOzExim4CN
NNRuE9iFH9id0n9NjHIhqpkzQXujBEk2+TdquueHG7jzuvQjmRV5k8tXwf9yfT1mPz9S0fPcJ88y
BSaYclPp9Cz5ZEXCtX6ApXbBbdGpudwaRLJjkQ3BwUu9kGKAJgmSEN/uhMwAYXF0yh0Mo/BhKS3i
nbRMfTGqp6G760z3QTJeDf0h718F9z3u94XyMkivvpJuG+Vm0J/9eFu6j/KoXt+0a9/od514DIxb
J6V41OxCb29YeyXfO2q8hVpmpdRfov6XG5a3WfpORmbnet8E5eBAfK/uvHyDHnZe7bPwHzH6PYi3
kZCvGqgW0m99G209D6lJ9aP3AtpKfpYI3wxlRdJFGiAvfvJE2H5LBKjDUeF85ad3oJo9aIei5pmG
s1U3/DZQ6Aucb1r7U0qU3SD6OyUX4pWuNAerNNdxnfJhcxWM7e2xvmVr7CXpq4pCbG09pfqN7t0k
zdcoVzdpqdzU0F+0vgmP/bYu32GdNuqHOOgPwxBv8qpZDUp32xgrI6hulf4g9S+uA5FhI6yKYttC
WKynz0OrHdv+3QnvYxhrZfAnqnqUy27rK9+TyN+6nbwdhHRjSs5KTId9Xgg7sXZFWnx++I2+KlRY
nHzV2ZqmD7HlP4bK/3nhNqzNtZIA5Q5eLGelpc9RUKxUs9iUw64yJbTbhm2TvYK5WIlCtgmSzFzI
NsxdXtwoYEHxtEv5xcDvFKsz6EJXrfRNQj29VWmHUax0TxDw+tk9wwuD4Ibwnwwxvf3nWzKPWy8S
YzO0A39lqN+SbOH7l2MZXzAySHl4+S5Z8+hsTkorHAvg/UvQrCsYncNgYVvO2hiHQeKbBPi0MloG
ahj5XsXNiJ65sHrshFUW7P9inhgAxURoBpH0O58n+HEMCPiwEWfl9lFMis9fVkARKOGjpmdcssUB
zhVAivBEyuVSR3dV/ydojK+fHQNMbADJwTiRyYCL4nwMWto1fpOFoe3snRq0y0LoekkxCbcQkKaR
8g3I98X7KE2lIY8kQChx7aer0kNLJRp7btMiuxva6tZNuzvPoU9PsDJrnTrxwg+YuY//NHiN8D46
Jabkz2KYFGJs4GugMO3ODw5ig0JvnC9Vledi9LGR7P/syOfzSI7YDPuIFnMwJLAhVht9uAmHapcV
z2ZhPijNy/V1mx0XlTdgt7JKuW/ie21dGCrpW+a1cXYFNbfS8+HGXyITmzVDhQ9+flgPLjp1pLCw
KpM6rx2KMJO797J0z98t7NWZOxryBs0gEQ+6D4aK87lrPCHxq1YJ7GFn6aQ3/yZIhmOWw0Cm9XvK
laxodRmKSgfcqiy+SQE9cr4RvKhO8/36klweOYTIgEnpJIRSik17PowWMpfQyp3AdtBxvBsaPdi6
itutxcT3d56Vf5rJh61F4sEi/wxDA+HNub2w6R3Lagn+VXkfmvQgbPVPq+SOJgA+UrMiLXzR3KbX
qFGmRhoCkgm5OYsSekNXFA5anSw9m2acgAcu7cwgLQFKTCsyYdMgEi2qvt3m/T7Mlbsip0f2+gqN
m2LyiAFoDQ5jLEdcVschVpLyXiD6j5Q3Xfc2kajuW//eC5xN48SH68Zmtg7G2JkjSTcQoMnyKJ0Y
M6lxYFeacYRD/dHK/YMVph9/YYZVGilJyA5ONw+y6igxwJwAslh4rnS4kBPzu1+r//yFGYrQKEBz
U5CHOnc2s/TBS/mmb9OyAzfZKNVRrv+biWnYMd6mYsbqNK2UbjRreJTD9F3LUXe9bmjW1U7GMtmo
RVe4tHQbvDTDg6w8ap/HrfMiP/n+eFCc1J6gtJZRMOT7gS/ucy1+5LhY0HKdG8K4NXkpi7RSWuOb
5MREqdE1nscOr6ZkGxebwL4+Q3MbhQiQ0hZvMoK0yeddBYEpGJWFJ6E6yDpiIl9k6U3sEJ3YXTc0
t0moahB5kF66rDwFvdjkSRF6dqcHu97rbnJP3Kh1t71uZm66CDlB9zCcy6w26k6VNcaDtveSgvL6
8d++PlnvyOp9nSeSB1RxnSb3tFpc//5cEMXt9e/Pn1z2RUaXsVZiIA/bQ6QIWyEgwxl1x0gckK/x
+9dQ9J/0tvmSZebC4C6p8MhnMWeQX+FtNLlOfEEpI7kMq9y1vTSwteYpq34kQv0mZdFzpfi7QNH2
SSVtFVRjB9d6kMol7omZxTv9AX9m58TXW2lQcj/hB1hObYup8yo26sLrasYNSaXwvhqbcUaum/Pt
5Opq3raF7Nqidd8JDzENkNbClpo3YZBIpeDBYT2O8mQUnqnnRoQKie1ruxIhHOVWcP7CT+hRICYg
4oaQfNpJr/taWNPu5wI0qbP7vNaym66XmkM9FOGz1IvSrjVdgE2V1e+a1mrv9Vb7fMUadyE79afT
ZSzynY+zzVK5EDvNsyvpKYrfVeG7Zb59fj9AXE9lDw4pmv+muNo0FhuykYlPQbS6j3JYNaAGFx3n
NXScmzpJH+ukeFVCuV55leMtBBGz7jiGKWPfNffhZDNSqwhCJTQ922z8dfd18Jd03WY95cTA5Ekm
FBDO9Y7h2dlAsH3vZwAzFqrKs2P4f6Rd2Y7cOJD8IgG6Rb1Kdfapcrt9vQh2j62L1C3q+PoNGrsz
VSyihO4FZualMcrilUxmRkag/xYkVUANX2UpB32MDb2rkRVbmu0IikvWfL69RspBEFSNdRiAJSle
cIclb4qYZycnc6bNNGWgXukgOjEj8/7/syQdrMHsDJ9B3OJkNRDqMgMb0D1De7ttRPG8g9CRYIdH
T/e1DolfEzQWtyw76VbTTUE2I1HJXdd9RGkGBC+1MUPbNjE3ljetibCpvL9Az/yb+pH2Q78YvPWN
iZ701N3Tmr4U1DlmmbtxE323LOQlb+eNxrpnuzJebg9b+D0pYEZwAdYfZPzxBJDRWMhwa3PqztkJ
Iltfxyb+nsz2EwrRd1P3bpUmcc2cmZJGGU9oKCg7ZFG1bGk2vtaUh6ZbxpDo+doBU+5+gCkEfxo4
wGVvjyK9peUlnhresC9fiv5we9JUWx/aCGCzgjw8oiTJA8YZ5GD8YclOs7Wn1fTUNjSAxO7Kq1a1
NOdWzEs/izbZPJttYaWZA238vZB6p3WfRmMNgaKaLRD1CW4uoXEhXyrxlPc5JNXSU0z3rXmYVzDk
ys+jqPkXfW1cU8wltGBLjc93/tP4GjcfuHbRfCFqccDCQkfjcppQsa+NfK7T0+AYyaYekv615M7y
4Lbo5ru97sqDClI+X/SUAhArP8jhAGxv0kxcfW63tBCu76c6gAR1kGbpfnKzDWja+Aa51fkxzTRI
OneMrXQVK/eeiHJdvEAEcPByuGj15I4BBqmTO5F7gyLZxmNY3N8eqXLveZhMcf8hsSeFhBCe63Qk
bdKTw+YHklf7efF/x/p4hFTyt9umlNuDAJRvIxMthMkuByQEi52R5OnJgBbpdkaCJZp1oq3sErEL
ZD8n8kOCTU0wK0p3+qwNvJkzrByUNafnjtYb02mi3IakU1bbzl2boEZhtc28slxiomS74MKAKBNA
MCLRezm6pV78LqETJhIV757OgSN0Gb0O0uUmQXSxFA+6mSJJ+pGAF9hXKGODQFKhw5FWpF5qyvCc
r4PCSoPke/OB9zwa9v+1IXdSQkbEi00CGzV9MLM3B2yfvdFt3r8/AL4DvwsYthwQzV7OoIn2SaMo
TVyOxcGzQ4994AYEBwfAguCARpeV1A6aA6DSzm7OTjTl+675hpJCYPRfIId7exyqgytacj0kdOFD
ZGKUBBpnM49nAIgQJHXmP3Px0NhroZLqMIlEEYaDfC6RM5T63JWgwVnoiU/tF/BeRPPkr7jza+U4
3OPIgoIHEVVpYD0lD6SlBuuavGSn1ID2MRBkiZ5jbzk77MMalLnGcSrbfTH5d6zKj36sb98/kXgB
CaJmH9gc2TeRfDGZnwGyVMbgAu4XyK8iJQwK/G7FCQqfIJ9dZCrJXwAo/L20MwpWZNkwYGeMU5F/
Lp0s2TUgIn7xAKMM+niZN/EAVajbo1OuINDUgJ0Kxys7qgI6p73bY3aNbu8/9XRl9dY+L92WLPZi
Z5hwZLnhBmNCguHr7d+vnDSQzYi2URSG5CYFv3Rm0toJO5m589Or7wAeA33VXec096mxRs2mHA0B
PkZsyevaj+En/QQKZTT1dN+8ug+pt0Zl/Je39WoTgO1J8HCCxkpGL3RD5tOGdeA9sKFv71fLsxOT
PcnynZ3wXW0PuxbV8mAO3G5vLtojNGyfG50cKmdco2BQTa0DcJNAiCKTLnO3QRS6HoeegaugcEcA
AOMyHNzMuMdOQtHc4yB/qMia7IPSKEo24AgGePjqIcniGGrFBsglCJgl/Nn4nld+jrK0BaGyxvsz
pFRbOd+qRUU2HXIeAESj5mpdOvyGJYOlc1AytEW59bNv+SpOXRXdgJrOQMOmizKO7MFqd0l6PmEi
LbI3i62R7kxgLvjx9klQOXyRTfMR1ZgwI1394zinmlmD4zIt2aHp2X7UjadOS/e3zSgXCIkKPPJF
kOFJz4QsNhA4+T7YJ43vvpuGSVVulhnFcPqrZGvcysq1OTMmrY1tQQMXkj7wTjSkzh/T/ECRCBAe
DzwAKOThspQMVByHvXEKga07Zsm9s9L+r/r9op7mgagTm0u+OwrcZyk464DrhAt3NYTw/fvVBPAu
/M+EnMxElnQpEgJwOl78/bHU2+mYTZ6zef+qe0AqYQzgIsdb4PKQDGM/t3qLqveCknwGSA/PNy3T
6zDxe/1udOypC8vBTZzwtl3VpkaKExU2JADhDSW7CW8G2rscgGttCROt/laX46Gk76fBFNxxLthU
4QRQO5C2gbekmbEwh56yOA7nOgnHtbecaiecWxB/P8vWzklXpjSHBaBECahfnN3tiVJ/HzwsiJEA
INal7ztxR1KvAmvrQh7pZphWoknVewalR9FAj1qqI6MQqVXxvKuBQUWmnICCEoxEIQcmFLdPqj2U
+ftZZbAgZ/YkZ5YADQtCR0DT+4ShU63dtMvaTfM3QS5ftec2pL212H2dGKxHpJ95B9SMDqXtbgcI
1wyZczeCFCjI4/KQINkCjveHwWseeTbu2r7dDHG+8m5TLh+8AWJkXH24+C+3h1YbrTf64re4/Q6H
6TXtrZX7QWUCXT/I4iO2FCKmlyacRnOrmgE4M/t+98lpbfOOgHf5y+19qHqAgplCBGQgd0DD3KUV
raZ6kccQmSi6N5+/pMmrnT8Y9LFyHnqUBnLtz2174nvyIiIYwzseGkRoiZdGlTogYucMgALTb1hQ
c//AqH9MC/qYLelx6FfVlJQDPDMoHTSNg7p7TgDVT9I+KtsJMgl2t9Ha/JeVl/cMIqoB8ewmsOj0
kQU8syx85ZkLMdm8LNnCwCXTBpO1SdlKAlC5QQRHL5hNUQKRkU31AM1Z34C2Spt9MulbDvmd22ul
cuboo/rXgBQ6OH3Ra3mLteKczwEryP2g0zfLXmOCVdqBF0T7B7YGCL8vJ4pOYF2HQAKWCN2owVSR
exBzH2iP7NUHBgSIhAMJbHT+yrcTKVMPzFHYC3iAP3qz/Tmz2cazyn9umxHO7mqPn5mRHlHFRGbm
dpg3x42DNDHDRGdhk2hbT6tXRrRmSuz+sz1m6CU09GyMqHaNzehEZRWZ7p+2GVbsqJfo/2bO0aUl
GqiXoCkbe1nj9yTZ6e1z5a0gGtZMSHkDtIr9rwlQSJrjvvsHfM2310Xpe/5dF0cmc6POSLtiEL4H
9FQBA/y/ZQ4aHuNnLxlfKg8lqtsG1asDgChqvnjuyukWN6U1yf0JJ9QP6nRfVLvUDbr385v/5aoE
gB4hF54SkktFKnrUSAMkoK99KyJSff3AIABvBdIEYilXhHFdatOpizFrtYumfwOUaJYdf7JLsFzz
fiX9oJywM1vm5Xaeyp4wd+6KE7jdzOkAQYbR2TbLSrF/zYo0Ya7P/AX0zLjzltIJusp/5KLXrLM/
USdeo/tQbjrkJVGQB64AJbTLITHS17PeogUx5XdUIIXnsIHSppmFdPrIheD8FeNGwvKqdTOxqt41
QZ5wItPRyA40vL0RlAcUAF7RUQsqS1kG1StcIHlTPI5a/6eufbLqN55/uW1CuTIQlkDRDBKIV/2a
cV13A80wgp6Fi3OECAhnh6VcGYjy4oTEiGsDcSpKgJdLUiUW5YlYkp4lvx3K9l6p//jAQCADhd5w
gtvGlDayFmc+5OhAv1bMkLwMkyVwUQVaew0ronzkccHHAWEGFLLkZBotzVjXENwK/sBj2tg4nnVa
BA2ZfkHN+9ErtS9zvnwARHlhVSzi2Z1TVZS6XoJOME2bj2jBhupBufwxJ+2nVg+7Kh1XnIJi30EQ
FQAxELkT5GSk5arTCQT6OhDqrPyHkPu2LgJSrlw+ii0h2AAIiECwua9iqZKSnqVQCwCdnRHmB8fm
799ztgGYH9RRBX2xzLbd83SmpS3AoGCtnMMP/f6zz0shxwAx626Cas4pYVuav07eBwING8nuv7SY
QL7ISilEwzVTU5TMO3QQkQriNWZ6mDMWeNbaVCmcACDHqB6IerNQZ7ncXxmb6sb0UNj2ICALVYXQ
rOpAn5JgMtciXNUBQn3+L00iMiUy7wWYCKrFSYYMdLLWyaJgrO2XkJVjF1S83Jt5tkdGbcU1qLYz
blOMDRUYRQ0mHcok0wC9oVryDLap+7FrX734A517cAmYSLQ9CAUdaRYNTBqxszw7LSCQX56s9+9n
dLyjBx1JRcijyhgHvmRmXQ7mdDLbHfme9dvb/lMFOrz4vuRAGRkbr9GW6WQbQ7DofVjbEIgOu5YE
Brvj/ueqO+rDo6X5Qe6tGFdsQDQkIrUMqmZkZ+XHPSv9Gqh6a0RrBQ3Q20ate7t8jt3315xRx0Fm
RGToBG3T5T632DJ7JE3Gk+XfacP9nBdBvfww26iZv475+zmowFGDKwJEREClXLVZWoxmM9csfmJ+
+qjlbtSVzmvW85W5UzhSbGrgKPGaExQf0rrlQ18MJe/5abHNYE6/eO37U7QXBqR97fu9OTd84Ke2
CoZqZ6/RCyuO58X3xQDPbrcO/Vzw/vg+Yb8SbTPpWy/5Z2Vzi9eS9EC8sCF+w5mNJTecojJHDpI+
bTvWdqD74eJHc/3g6nRLyvsO+BRwbN42q9jWF1alezvtAdtAaMBBv9MFs1kGdAHeAPi/AZ2mt02p
doEQ34C2i4FODvlFD1rSkYK3kZ/y9sXZG2u9Twq3DRjSf5+XTs4w6HbMPHx+Rq6v2Of9xh+eOgct
UPtmjcBTPRRA7QXTD6TppLWqPDvprKriYAB/NXq2qXW2uz1ZqnURaB2EiyBRvILsmAw0aHZrDifa
f7PbBB2rTiAKxzNZ42tUjQXxO2BpuF6vi5UaKXJTr5PhlKYlulzfli+3R7LyfXnZ61Lj9pTQ4dRH
nbEpqs3tz6uO5tnPlxWDRqtmRdLj51uAP+b3y3TXNStPKMVaoBkBOBzTgOwpJunyZHbdpPdeQvtT
ZtyhOkatQwVNvzVgjKpqDDPIzhNgzkXL06WZuaDMMJjZgyQAOdZxCuLmWxn/is0vI31Fe1255W7g
RRkNU3eHiNRJDren8nqceP9AOBJgcYBnEPle/gA+WuXMTDBKZe0b2qCX/mdVPa5epNf7AXJYOkId
VNTQhysjJPATKgQ5fodz6gVN1QTZGlvRmgXJE0BoqfIbYSGtA5Q5wJF2e56U3xdsHjaaLPGWk/Jr
Wuk1lZ6b3Sn7Umm/p+rn7c9f72hMEObm7z64DgHMhra81vMeaIiDnYUV/QBRN95qgMEAKiJqCFdo
dZ73MyAdjRa5e59nAePvhsMLAz6eZ+BZEnw4koOs40QHC2wRR/ShSkJcK++cIunz0k5tmpLN3MHn
E7oBUwQqEv8kznsz9ZIN+dSjgFT0cR5H8WABgVcE49rde7WPYAFoYxx4AIKBcZUs+FaXgIFVkB7M
P2OyZelamulqJ0kGpAegC3Q6M/3ej/J8aLcW59amHeh4VzSL+973OEwJLLAg7BAwHunMlZY25Y1Z
+ZFtPBp6FTYo9o/vRgXDiCdwTij3g/eOSMsOOrXUTkB3F0GCWt9NqZUcTbMs9rc3l2pZkNSEBiEY
W7CLJT88Lm3ZmS06i3hZfEOK4T6pzPfGqxgIpMjw5gchnZBWvPS0Y1N6M8qjcZT3ybPPx6epKlac
uWrt8XEBZRdlPPkE2nFi21WsxZFd2wenz56omWxTo/6AGbBDopXVEIqAMpMKZM3RMl34yckjcfzC
CwDqIJ3ah2wu10h0VOtybkpyu9ZizGzkaXra2N2b1b29f9VFlkdwsgMeIb/6bTQYuxBxE81eRNsu
sbtsBwCzt7etqFbFR2XfFST2AEhJC+8b2Vz0noOuNfNPS382cR9o3bsrDCIzpoMBAEcRWrnyK5/O
zpD3hKIXyauQmw/7Hv0vTrXp83eTd0qWxJKdvVn47Bm8WYDDLmPzxEj3qg/Lr2lafqbNskXs/N3v
xz+3Z1Cc8YtnkjCJsjT6DsEJgA6BS5NjlrsmWtyT02wmYYZkcOHsAZ3PvDXY0jVmVbIkec+aLOha
bD34ASu39k5r/s6R7tqSRHf31uQn4ZRW8y4zyiVEqaUNGHhBTymcylpCSjlkUB+DLgPtZdcdBDno
+VK9S06V74RN+UlbwPFif7f8lalVbE70jqANEUhZUHrJ95HRz6YxOT0aBd04Ca2MGXvoliZhWWf9
7vYqirN6tYpnpqS57SnIWXg9J6dl5pE2z2UI3pQ8SJHJqRwjBKEluMTGDeXtezEwYlGR0RWtEBB4
ls8Gy+vZHG1NiwoHxEJLVv9BkvnkFBkkBJZ/0PT2hYCrbSVcUXgu0aWgo5oNMkSUSi73LGdzk5Oh
Tk4QLjqkdnkQOsC3J1S5dmDMFK2qBM9F6VjUlcXsxk2TUzkW42b02+lr6bTOpmAZWbkfxafktRNl
P2Te0dMJyMblaCoDXeYuMqRwL353V9Gkgso5szZQqZq2OuFfm2biK9eM6gjghvkrbA9eCznktopc
c2lnJCdrAkGDbT6DWX3nGWxnZu0Kikc1kwIijpcQLEEp53J4MSlGBMdwMKazc/hTO/zq10azZkKM
9sxtAj2EMlSRoHO7hUJG8tZ5jy5/Nygc++18HNKOWFJmJwjxk9OAJuZgosXPlL+7+idsCDSLWBJA
kqSojxJ9tDhBY1FP+u3iPbaLs2XDuzvzJCtS+rBp6DDMwG2frKqdwabc0mNJViUYlItyNhZpW3ex
sdQgT4EVyMiZjXHPK7zDe+T/339SIfqOvhFEgIDeSs6g57VZ8wWLDw94yOp4V4BSnhLygW0Mql6A
0cBBB2U0aTgNCo1Ll49xRGAvMLqSbdNxfvYmc40nXOXdAIwFokGMB2lkaTd7NUkh94C3XpK+QH41
mhNzxeWo1sZEc7WgGwKIXR5MOsDdaH0VR6yd/U1nz/8UzmLcp022plSncjSI+qFzDnlXwCakU1PE
jV2adRpHXUeb0DJbZ18ZSYjIsw5drNLKPaiaOxBcAIMNcDGud2mV6tbjVtzCbefxntdTwKc1WhPV
1J1bkEK0xdZ6a25ggfpB4T4V7SMYA9+/o9HSAwpQW5R95LvHwuPFnY0MHjPeuj/jYuf8/v8ZkKKF
GW8otJQlcGVo6gpZ3DU4MN0YVFZiroxFtSDnY5FOpzdrhRNXGItejGGTvbbp1w+MBScSMHVT0MNJ
pwUEwY5ZNQhAUuOpoPdmd+o+kLkQ8c2/JsQeP7team45aJ51tSj29TAfkEJK3guWgUc+tyCdEjdp
DTOZMIil2E2jEWZLvfVIGbL+dHu2xHTLsca5IWnlF7Isptlg5Rlo4Iq7mj/59A44LZsEGcU/4W1z
ytVHY7tAqSMJ50szV1oE5WQN42JB1ZSbfKKb9xsAbRYeysKbXTWu5rnTLN3caZFvvxn125/bXxc/
T54tuHtoNoiM0lUQWCVdMyAlEEea+ytezCfav1aZE1jamuKqalkcNDTD5+t4xcoYkwFr3mdZiSi6
rEHnHVM8iQAIo2E9cBs7Ip33sz2xT0VdV3vQanorUbxqnQBhh89EGIrOSMltOoVOe8OlWmQXS7gY
FfRWPnBLI5ZGUwY49SEuLfmBIsdNB2lkLao9iNtMlR7f0byyDqyL6e72qonDcrVqWC3UYMBHeyXF
6/ZZXfJ60aIEGcayOWjIyJZ2HWbFd5zkDzxFUIZFBk08FMC9eOkbur5aCMDPWmSlWw9t52s9JsqV
Ofu+dII6vqQtS3ps8OTB6wKveb09WWvflzyPVTuIAzz8fjZufJ4DsPn9tgFDuJSr5TgbgeRy2rjz
+05YyAjkTgIjC/Iv2pt10t6Mv/9yDfS4AdTl0cCXBTFodV9u/wKxBFc/wDeB3hLvU+RvLpdIy8hs
ZTGH+x62KQ0naBGWK1tOMYvIbBIADcRbWJeb2cpRT1hFUhJVjnvEeB+t2NvcHoXCF12YkIL2Eawd
+mxrXlSl1hfm46WWZs/DlJeh4U1rFR+lMdFZjPyFeGhLp7UB13/fuhXG0/AjqD3vqmUZgqm1jmaP
wuntkSnWBy9fCIR56LZFoljago6nWWWKTEVExn5XVt6xS3lIY3/Fx6nMAAUCcBvCasDcJB8Hnibe
k6XyIi9+NNMXa37mzc/bI1F4HowDpFBAI4reYclER6ehWprcjyCv+bukxpOWgsYmN1IjIJn2YrZr
4sN/0yvS3r6wKDbmWWjSmRb0q7LMj8ZhBD9Tt0+capsy8mS7IFUAVU7j2Hdu6b7YAKLUSfsFJLqf
oPewMnDF/QW8P0rrgPaBvUfeL92ULhbUp5Acx/s1qEbony/6kbFsW2fmn8Ka06AtMzCXrRHrKpwL
2tMQJwNViGBZvlamkRUxABJ+ZKElbm8lOXtulx6a2Oi+DBt3mu6NxE2DnPprDFzKtcaX0cMI664s
+J7TghA31vzIKAf7YQGi9uDWHkOF1Ia6h++0IEnKEyv9dXuL/Q3+r1YcHAzYZcD+4H67XPHJ9bI+
a1Gq0xZ3+DO5Zno0uqn5zhqIdIN4JXuMh4SGiTk0BySO2LaE5OLnuDOrDf6vIjS0xgu4eFICpZlM
6ASBYo+1cG9N4lvlQ8Ao8u8PlQ7DYNQQm8hiPwIeIw0LT6MbLy2L723OAfXCTtrenhnV+T63Jx0F
oxl50gxZHPUQzSXpXZzaQdl9uW1kbVDiR5ydtykdY5dOMMJo4JnblOwqHi7eynNAdZ2glA9mK5Dc
ovAguV/OXdKZkASJin6+Q6PLZl6898dj5pkJGUUyAqBSWrVGItqnv61iiDRTe7X9fv6Ac4feGdIZ
NrozQLlxOWHlSDTX7VM/4smnpANd/2TvkuH37VVRzRecOjhtgWQVfSCXRnJzsOliwAuWOTL5kJSf
1lShVOt+bkHaXO7S6WZcwEK1HGpyaNxf7M1a05ZUuRTIJeJcI5nlXcE9WeppGs19EtXVHLbA4+b+
D2P4B1QbW2a+G3QBxlFg81ExFcQreHlczllslFSvMsOPGutuLHeAyN5eE9VxRFclIiLUzQSH3+X3
c9+O43zU/YiC1n3bxV6JQ0njPYS88t1tU3/buWWfeG5L8oloL0zq1hj9qO7017SNPzed+zj5411Z
0pc8dU6Fluph5/gb0gLReNu6cqAgXscrQGiFyOxCPO20uZtnbL7BKqFXQC3nbZhd/7u79M1KDKPc
hme2pFApz1t78R2gGKvXxaJBZf/M9KBZcQ3mFXJSbA2I4aEc4Qo6HvH3MycH5HRf5FkB7IFXmw/F
2DfbDBnYx6mcko3eFfOmbVzndVl888iKAd19C63DTmPNo8NtdnQdzjfT6HlbSu3l0EzLcg/JqfI+
dsBvnUKHZMMaOzneXgfV3AhwH1R4BdWTHEbmvTb37eJBHtDK95Z7cJyDo0NStDY/sODnhqQHjTFm
DVoBoEPo2MCweU7qHhnX668NtNtXdrbKsXnIN6MDGrUogFouV0KruJFnJoujadwZP+pi5YwqPy8I
BNACALYPOXpy0JgMqiJAckhx70ZGsYLKUEangKWZREDxUaKXfADpJoPXzEaskiXzi1v1xQPQ2Dn6
zUAiNSeQ1hu9YrhPWeWdmppNr+aY288TcPo7phv85LF8jedROWRodoNTDal8vG4uZ7RP4hIROtL4
VrrRnbDQNrd3oSogRfiPDi6QfgJvKl1FC6nyHmTaSEdq1Q9taR5mPXsY86g3yBC0rP6TxfZHTKLA
7KLzTQRA0iYpBgjb8An7MaNvjjMF/eAGzP9pzCTQWyMcug84IRBVQrUEmSqE3dKq1ih7JB44jCJr
iQYjD2ftR6lvHTytb0+lcqnO7EheXa9cLescEkc62MCqlAVrEarKAAEqyfWRKRI4q8u9UOZjbw0Z
grl5a1hHUq3AXNc+L/5+5kYdzWzNCn3/kb/kU+B306e4jVd89ZoNKbwCn3IeswQ2eBJl0122rHVz
rxkQXvdsEJ5fpEttYI66J52/tOmKi1BdnudLIF1oRlqiT9RJhNNmD0kX/1gs91NCmq+3t9KaGcll
p3HZQTwUZrJyH1ugDAunNSkcpQk4FcGgCOEDuWjjd6VVJtxDgwHZEO0AfZLOXrnhlGtxZkIaRdn3
bd91MJGm+9EKszUte9UNioITLhrfAv2PHLKxws2nifM4GvV9nKAssGuXHw1d6QJUWgEVE/oMhV6N
zMFn5cwvPb3BpTCE6TOzg+6F9SuuQ4U1Qkn4PyOSTxzqHjhcv8a56JMSVcDpBUE3GFqKZDO32Wtm
utFYkG92X+wrh+7QsnG6veNWRinfMyB79NjC8QOSsr6bSudhLK0Xmkwb6rtr+DTl1gPECC7MReQm
l8DyopsK8G36UZ8Fw7wHKZClfSDmEeSZkGAGHwuQHJduoAD3M/oR8ZhPzT/g4AfvFA9md60Moro8
iY0nEAimBJxIulkWM9OmGg+8qM1c+sNM6/EL9cxpp3u9cZcM4BBGFjHf8AZ9qreXS2kZbfdAkXqI
7WS4rUW9nKUEbq7k+TdU40425Cunxf6S17oXAB2xKbs1ehvlFnEtuAzQGkKYRwpFut5aLG9YUOcv
Zn4wCjYH49SM4LDV9BBp83Z3e4zKbYJWO8EaCTLGv9Q/Z67c6BGO5RmSdJn1Ocn+tPUMmoQ1+geV
j/ItUXtHdICmaengeQhYKR1NEgH4htTTtHWGNfor1TP5zIScuuBIv+dabhHk83/R5HU0oUob1mka
jM332zO2Mhh5P5qJPrro4iARNzcGCd9NFIp31vlApACnGFtX65EHiHLyc2y+vbt79O/nRccAriSE
hdJ1oRUUycvYJfB0QVIEfE1bWj07/31fWmrea9Ziavi+UX6LSxZk+VrxS7VjQXP2vyNA/ujS6yQG
ScaxJiRyqyfL3TvxVo+Pt5dYmTs4tyH5nHbywL7eI+mi68mxKoxNBQRQ6Jd8T/zx3rDZJy1p5s1o
2Z87q93ctq5yAefGpR3Qdhbqrrgno9Z1t27nB5w/1U0aQI1+7UYUqyHnSEB+LAhBkZJFnuxyLmMc
/KxHCz64S8yF7VtnsLaT1dqftHaYf7HJmr8YOUcO2SLjcp8OWn7ftXH+mPnVGBRGDTDpTNCqDTju
s9tONZQY8+W5LHh30iq3fazYOK1ECsoNdvaTxd/PHFbbVV03LTmJnOFurIMhXnGIytlHW7XoCgRE
XcYm8cZHV4KXiO83O3A83VGwHjjUQl86X1lo5VDOTElnEY++WGt5QaKC3eXFsVhr4FF/3wXlErrR
gdUUJ+lsqtLKagxOSxI1vnWM2+6VW+Tt9l5VHkZwdf6fCTGbZyY6c25byDmRyI7BFEDfkIYJEUx+
INAAYR/Kc0h/i+LjpZVkyKvUaTCQAcht6JnGy7ZirRmSql8D3SjvEeDeweCOtUfLxaWpPlm4r4l0
K3oIH+qB7fB2vyOgROjG8q43+/3t+VMuEdh4EWBAvxb6XpfmEk2zaApG5Wjyjm1+WA15ld/HSxaE
ikjpQsD+8vuO1upO1reot9R0+cltClfmMR91ipT5e8OvvINn0PQQI/EfoQO03dVJ4m6nTC95wGMd
GvAd1SAdT/WVNJPinOFFBCkrpLLQ8Clz5s6tScHzaDoRmNafG6v4PDYV8EDNo9utSWkoJkHo6InY
H+mdq3Mw2cXQL4DsRDG7d7WjuUb/q/o+GhXR/wNCeYFmvpzkrDHAyj9lToTWr2LeV/3L7U2iiEO9
8+9LmwTS37XpLPi+Pm6rH6wrtl2bbwlBN4Q/BKRbWRnlcCBsLXLXQB3J2aredIsF5Fl2ZOPBd1jt
/PobUkqXDhCzgGZh33vXauPaAmryOhntCESi+pOX+sNP3sf1BrlhfwtR0nTjjW77QEp4RouVOt60
hr93WGzspoQ4W7Ot7Gd/LPXN7WlWjBtVD0BBEAfjwDji72e+jGpV50I50o8W095BQGLHjI8kl3Cv
iH5EocgqP6Y1L8m7vKN+5CHx99TXa48+xRAQEAnMEVJ/6C+WHCWze97oLWJT/UcOGNUaQ4PqBW0J
YRWcV9BnXBGeaXU9M4r+gYjl9KmI/Ye5Nz+5NN8AyfA5pYCLe6zbmh7/1JTWQ6KbKy8y1d4BIg7K
FyjrmR769i/XyOTF1NSVC8CLS5A9exjMnWV3AW33uR90/Quo4YO8uoNqCkAOfZiWXqh7Kz9C4bku
foN03BdzSmqNEi9ycgJFgspBDrdc9vA9SdBb+VqXr9IcCL4FfxGOpCdFCYwMtjvHtgckDOp/7Glb
4T9Q/3735gc0TjSXCtqVqzKjPueWwVPDi8ZQT74RukK9oxwE3u4WeMrRnCMnwpBSrVC7RpzAi27v
ZNnP2dGhTJ6NB1S7V86xIiaBUiaMoD9PEBlJDwQ040zV7AEU1du9e0zzGfU3oD62fAKz0O1Z+1vH
k3wZEKaQcSZCp+JKDi1pzMEbPIb4x1/Sz3lcpS8ZChmfJmAqf4L3FCEL9POe/Jksu6UyzTaAil72
CKlFciRg19o6fIb6fJVUW9dqvZBk1rgxB3AgVOhl+pF67bTJ3MbfTYKfIrZ1LfTjtnikdF42kxED
SKR3a2wPihjoL8scaPXhpa8FjvGQ1/rMxm8fvTDl9/YyBpN90u0/dfp2ewJVDgvrhMKIh/LLFceH
aWvxAAQoHiDLvm0KHOE/tw2oNgOo5nDRoCZxfdlUeP3EDUHoSAYvbFI82TkD5wP7wJ4DKwoamgTu
CAIYl36p1TGMBv1nkZF5FKkh9gmsyDlQeNrh9nhUT1Ow2qFYhVAY2Hb5fbKQzO7MZMBJojaeX3b6
PXO8r7ZL4YWI81gPMQo86K1l7idG2fsfXxfGJV9k+fMwQuIAWRZfP3q8v5v5Gn+2ylOgn1boDlnA
GhLp9JpakbR+hmq2zQrjrnCb9gWJDPvrYDMSNr25JlqitodMCFgmoPUuB/xgbiwKOjXAosxPnfWY
d0+5faq098dU6BL+z4r4FWexBYAVcQVaLVjRQS/jv+npSieS8iChrdpC3zNUDWQHm5mc20aKdK+h
P3UFD13jA4kp8cz714K09rTmttYgdxVZ0850t2vvAeUAgJhDKtJG0ClHX+k0TX6ZgtuAA+uuzUOw
4ghUdWdsKLCyg1AESWs5IT5rWluNZAIqsty7yd3wJ5nu43ibkaCdt+Mvv9tmBXRKNtr32ydWzIt8
RUADRbCNwMFdwfhNsph91SCdQ/UnFn8xnc82r8DJUgVz9S2HNsgHzEE1UHDcKLSvq7qfHHRy+hFx
qz2KgA+mBqQuI1MwG4AEl46tBRYb1lgKVcuHN9a/ZsXfzza435Yp68A4E03M+DwT47trICPwkaGB
0RXAAYXetpN1pGwMvM1N3m4IH4KM5YG2fEdDDMjgkQZcC6dVlwfUDggEVtDgf9VFOHoZ95rUweVR
3tvF3m2PlG5vj0nlfs5MXOWtO89t0sogQEOQI7ONV2wOPShLsCS3xu+P2EL6HcU8oVwt7v2zNXJY
ZtcF+jCiMavfLCjUlrxIQ89yfxMcuBWHpBwYpAmEpjzYHmRqjBoJR2x9ToDwr9PHri70zaIbVTgO
pH7qmmkN76UKWoB0wBMfOjzYIdINHNMmns3JhlbickRq6H9I+64euXGm618kQKLyrdRpkkftcRj7
RnBaUTlQkb/+O5z3e9bdbKGJnsUa2IsBVE2yWKxw6hSiyN7ed/mde/OgJkGMKTxx+JYYyi5n1VIO
pEcKcPOxy74Pxj/LO4oloF0QQx2wa5fNkXzs9XhsOnokXjgBFGvfjiOFtyXID9F95V9wLFaezbpi
wURrq34A/BYJtetatnIQYL7EgBAQqomksnQQGbqVMYwkcaOxqncj25vLT9spgT1GSUBFjbGiZADv
Y4zuG3Us0ErnGo1qQ2e04+REcZMEtZHd6TO/A/IaM4mvL2rFvKFFCR4kmlWBZpcpRVK7tfRa7+1o
yJyg6QN/ec9SkHVEHxQ6rgQDy/lSsiL1XC0drAij1R7x0B7spK43WqU7AVDsCj9u7Yz+r2UZaiBG
QpwLKws9a2KnQgqmfK6c32332UYjbpcCoVepOD3Ft6T3DzcCETMCJVRiZb5SjhntTbmUVkS0CM0O
G9S/gzKb3qF1cN90wOFQqUWK+XxFnlcxK6GtHRH/BVX2gOhPXP+cW4+Zsn9xdUFQAVH2RipCtjTg
ea4RkRV2ZCfTGBp9zw9M16eQzv2ieMzX1A65qH9FSakG3wd+va1yOwJpNiBcP8Fffl2vVxUBlIRv
xfXLJwFp6dGbOuT6mrw0QH2HXsyxcul95hoZRn62xl6fe3Z3XejarUVJAmESRkHAREja55TF4M1I
MEWoVW7iItlaoCaJqxHWQlUWFgkvWfkcKARsKWJMtNOeq4UB5bO7wbMjpJt/9S4L0US9a3T+HTPY
74043uR293WqqAq1vaYjCM9AXonZt0jtS+ro67Hb+BXUsfWzkOW/x+Y3ZarM0Jp2oLEGwwgJPNsL
Zmi/GOLRZLYV0XRPuudyeQd8CSBQUNcCl4MXVc4ED2jMMufEhXaQjV7vWhKk/u66Lqwe0IkI2ewZ
aedyoCGiARM6llILtNTdjOyf0f0wVj+qyQ4LqqKEM1aF4laJsidqEDINVZMObCh9ZKCBeeqfh3bJ
In8AIWxVGgRjQ5Y2KFhb37fzYtx3HrCSXb2QsO6MEfnNJH4CYIg5dKfPKcFsp55t63RGPR2ZH30D
po6+e4dxw1VE1hNzpZBEk7TJskfkhibxe+etBroM8+AjMYOOHVXqbFWjQJj2Vvy89G2sMQOzDThN
IrMfP1l6v7UcR5UDXzM5AhMvSoagf5CfUqLXRHNbPHRc/7qQdgs/JRjbn6RDa4Mx7q+r1/qCMMkJ
QwVxQ2RnhBTIzukTtyKdP3vu3ayaA7D2fYAx4HKisw/8b9LJsIKWiUZQmgGt+GeS8ztjUcXda6bk
VIQUd6ellyWMxxbgABaIlzvziz/W5cZgg8IsrwSq6DAByz88WxM9RpLjZppaEaO+4kYJS5yQsf5j
WzsvBbCXVjdsjYTfu3367fr5rC4OVhLBALJ0F8nthpeaMXW6G/kdUj5z7GOKp03Y1qn1/Pd1UWtH
hcQcBrWg4whmWToqnnA+DpS7kWFluySzd4teKV7TdREuPDRkngVnz/lrk9aVaTCHuZHTRrH2VBzf
sQI0FItks4lao/SYza3pUgxSdSNr2bebStUr8dbsKj+WmEj27/elHTI4c3Mrw/cLDPizA6vLymgq
s/ZbO7Hx25IOZIsZPsWPueusiMV6huChjAHXp2ir1MtiX5CS7twcxYncwNwtS59GTG12kseGszRc
Bsz0HrvB3OhoitxUxVDTAEYo+XR9m9b0GF2f8G/RRAQaCGH9T8JckjDip7T1IjZty2qDltNXTE6Y
WIiJhdclrTkyJ5Lk4H2IY9CIZwzp0M56IfXy3Hn8PuHm82S2P/+bKOlyumas0bxsvMgta+Q9rE3b
iveyChamamVZ1eK/+2dKTqdRYaBInaH1erE3aRNoKt9oddfgOIvyAoEPKLl/SzW2aFAWaI7Mvm/B
nqi726G3n+ZEU9xHobAXCn0iSb4wTmrqM4Ek1v+oKiMY/V+eNaMyyAO/U+FUV7ftRJh0e7yY1mll
AUtVOCSAZxBoWXRdB9aMJfJe/26c9BLYelwu/oJiCXhMF2dHpq+FygaoFiHdnSRbsm5iEFFOH93+
p2Xt/9MSZHgrKtajSyk2qfE/z/b32luCTOl8X46wALnoyUbJVeKy7byOLWAqMNm8q7vmcxpnX7k/
P4218QJg7TM3hyqwrfIR2bDNoDdPNXkHCamYfo1cFHjmLkmn4mXSEjtZ3IhpxT5r3X3iJ99Y4r5r
Q/+KEQd6YuxYXQ2Jl+NVo3lzyH3yyzL83ZCXCtVb1QsL8bWob5kXxK2GPzfE0wYQoydf6xTRk4qY
fVW3MeVOlLUMTEyWbk9G3cqhI2B3VHuywVc+60evVeIdhZW8MAgnUqQblDdDP1kNSsPx0m1aNoee
F4dsfG61NCDLVwxH7wc3SKkANKi4OtZXCDg5sOy2SIyen5RDjXxoUpTAq/iJl3epFWbvoMBEfeGv
CEkZSG44ad1DBOsCe9xTVafpqhbAbRctcsDjXXiIBc+qJHGhBbH7rcnGr8SMt9cNxPrdBVLgrR6H
Gr60TV1BTIYynxPVfn00Eu+oNW0f2hmSLFn1w2bJIdfNgEM3DD7ee6VvBT0GPV7/FatPFCAEWKNw
I2T6/IKkIP21Mzca2qC1N85rUWOEu0LIqp9yIkR60uNGr1zNgpAJoyHoJm6Y/aejXvJd8/XhR1+D
WNTPsM4UU2IVyfnLMQjCQsJEog8bvPEX5cLMqfOy8MB7YrbVJ1rne2D0Nz1aoAzSfUJr6N5p0meM
AQqBdf+C4fJN4HX6k57627TpX8t8/PSeDQdflyhfiobF88sxTQkfxjp2IrQK90cgJYqPesaWj4z6
1j4hIO27Lk+YkwtDgFqmmI8AiyhXG7UlzfVZzwGqKe5T8wEDKVEJsawDLw7XBRlrJgfmTLDQAbR0
0fsJWuGqwK9wRDMbCfoRkxxjz9xrrnvI2bgfGu0ubWsXY2HqXWIMBzobH6//hDVlFqPufcQkaHG9
yFf2MygckMYRFcGgt3417MkBtllJdLNmHU7lSH5jxuPWaRcNKy33ZgwCjM31dayBvxBbAdeGFwLd
z7Jjr8cF58VgOJFbNOBUiXva7VsdJVteO8YjAS5r12n9b39w+N7DGNiD4dLpw2Sz5jhM43jXZ3Q5
zDR/T4b75HfJYYBDwZtLBhzxYmb3fV2HdsWCxlF02K5v77+rl/tOaG7kUBoYxrgExHRjqvIya++T
j6cdth0NY4D9nF/Bgll6TE088VnsfWdWfB879WuMuTvXT3FVGzG+zPJ9jMW4mLlTAIfjaM4My2P4
D03vHTon/mVU06vZNe9xyfGO/CtL0kg/8xAzLwC1DUOzicv6A1DfCv9rzYhjIcj8YA7AJdcg8rI9
QZ7RQYk4zOINa3eTs83rgHQPpipwWj2hE1lSOAOkWIqZDDCSTe4FTv0DnnRo94qnYfV8kLpGa5BI
jcrlGqO2pgltCUgyjB9H0oULc7dtpgGswBWmcVWhgfjA3oHX9pKwWzcH3QAjRJTAWqRj9pXOlQoy
sLplf2XID3k+xB4aRiADU3+eWys9GGbzqA1EEWiuLgW0S28YD1Alir+feOFplc9dCpLmaGrs35Ve
fKy9UoEgWnuxBHPh/0RIL2TbV+itayECSWhih16+1bTHbg4b8nL9gq5umZhpAJQF6JNlDHGCBEPi
dAj/Bx+zsx3zgEzU3i0yxcVZ1TNkTAEyR+PhZccvyfSOJYvgtTlY/pflIS2OxFSo2Mpa4GCJqaKg
GwU2RWzqybn4IIAxGpEAKIuXopoCMiKtpWrZVAkRJuJEiJ7kw1hkiJkJLfcW3yc8smoVTG1ViGgw
QNkMUbL89sU5yLhqjJqJ+sL+svhsM5f9t173t9cPf0WR0Xn/rxj5KYsTbswdB7Z5pOOXqU7vEVt+
vi5i5eAhAuGDIFkApkbaLifF2E9LQD4L+plUX3r3pa++pAolXl0H+lV8AIVQupJzTJrTDRm4Z91o
HgPKQ+P2cBi81S6caEQqaA2WXPckaXXujR1e/Dmolk3tKOzJymU/+770cLVGPTVoKoE7zAYrmKty
w7phMwz9GOg1/RzPpgIQsHYoAKiDjwvDq23Ll1CXmJE7T6h0OZGTpcEChBjboQDcWoqzX10XXBjA
8OAJX8ClLbeD719iBObElwfkuawAbHlPxjLsEse/L0aVGqx53+IZw1BRUEFhFoy4Vid3s6W5Pmhe
7URG0zrfYz2h932BhFNSW3m4zMtrWea72MlqDKOZnFe/5MPOjp13ZDdQnsXDAEuHDZY75Uk3tA2m
bjsRcR60+NusYfIH6nfXL9bq5qKLTIAnBX+J5MDRzMyI24Ma3gDAXrRs7blefOaV+wWE6/c2qobX
5YnvSTGUB1f8/8tDP+753jatV/OsgeuT5IjDN94gpsCFmRsuYPNJx7Djd9cFrl1qMaAF6E0QAdhy
y1gJC5/27owAw92YLKg+/rfPS/s39zmmkev4vD28zve6+57P4znFzBfgOVC3P98ur6rHTtfw+dJ9
8OsP1jtwY3gZ/n5feuumlDULi/H94o4YuzbdXd+dNe0CLQHgGqJ2C9q785+/tLaWjVy3I140aWAt
9m6ImROApWAOe7/KA21URTwqkZJX5U8Y3jaTxY6qJgt1TLsenc0y+oFFfk1evLm+vjXlAuYEkDs0
8pELbzSvJoGhB1LEq75k+tHf/6fPy47o1GK2NWnx+UzPAbRyAv12WB/G+aDGDb5uhFXy+TiM9CPQ
+Sb42ToA5UE6u5thbhVS1t4JGFPRMC5I/OQkZk+TjqP7yYxIuS/4bmoPhB0W1TiFVSlATAMYK4Zo
y2vpWo05BjqGIj7n4Wy6d15JEiRo6d0yDN+uH8yqLLAZQ7dBu3Axj6l2ys5PjJ5EVef+hvPFg3ao
v1HqYtaKM6kiUuHcyDYTJVYQQqPDRgzoPb9FZW4laEedzWjp40feEheTybRt5hssXPzqq+mj2jYU
vgrIs6bcQMaJligXkA35GeSU5yBmScxIH4ZPi1Yekt5VxCerIoDNBnuk4KSTsUJVOrcF9Sg0o3lw
8p82HK/bD0p0o6L67QNQJXvAYO5BVd+vrQhvDgdsuW28H2jusg/FRJNNXJvvcbnhCqNbE0wAaKqQ
DCpI8Gyz0aHrBpvH771vll+czpk2DZl4eH1twg25UIs3qBUiIvBQS09PwZ2FuFprRXFeP1lAMDsu
f4jr7D1n9FeMXH2rl3ruGoriPVJIbRXmqmh7VQcErBjtDj7gYtKOGZnL6tnB9/kcDfEPz1C4j6vb
hNm1yLUA4o0e4vPbM5pF59PCN6M8bj7Z1nTw0/g3Z/7rO07jr5i3FqwTp5GjOB1PnWPipTbbjVeR
MbBSDdO0F+oo/G7Fit781xNR1MEsP1p5ZtSgWdUGx4eTBq6q7LX2jgLJ9r9teyu5nAhhKDyl+pIA
7YtWQhIgi6QdSre2tg23q43bzgmA5kpo1NrSkGFHagft1BhbI5k6jhkOomvdivRyq1kHmjxl+e0p
UYTC6NdGCQPIaVv8hJOFNcOSYgCGDmgxL16nuP1A50ThtV2uAqTtmIKKLAVwUQgkzkUYbT/XIF+p
j279rWx+uOhR7Cb9ZtN2LoScC5mb1AH+NqmPnG3LMqD5E13CTMUb+vZsnlsZtGaD6QlWWgQj8vVc
aJJoCS3qY2mBOjq2xPAdk5oYh1FlgW3O2l5rp2Zr17m/n/WuOqC0nES0aLs9uhm1h8UgoB7AWJT7
uaD9UbON5m7pNf8hXfRhY8Z6uUm5pYdzD553PIA/iAVmE1CEGQ/mvPhPujsNANyCh6yz6nrXI1n2
scQwIFRh6XAokhbjmexOU1yxywceq8bDDpAZKj0YOnq+uR1rvXKY9erIeuOwYP4hWse3puYFiQrM
tlK7PBcl2T/PL9Ef15nV0Vq+M+3BzIEXLR79ngclhsT4z7pd75j1z6i7uyxXkTKq1inlVWZSW4Ue
Q/hkB655KLL7It/wSZGZWJUCmnlAs0EQAbrP892cijpui8mrjrwIMxIazT4fAvv2igo2UqTtRKRh
eTJ8GkmBhMyDjTMrtwhm/HZX385ycS5C2q6yz+o49x2clfPqsOfKUry1axuFsR8i8wjAxAViAnAM
1lKD1Uc7fbbmvRnyed9lCgN4adnR7oZG2f9ry7woyOMxxJxUF4tovOcRHgOmtWY1vJSngWkKF2VN
lI8CB/Ko6Dq+qBhbAzErK0dNfiSP1vCL9chL6Z8mzG8p7e/X3981UaAHRx0KcRjMu2TWvb6AJwkE
3zFentrsT5VsM1IEutGGXFNh6FdlwSUCtyC6F+G4nutz4jJDb7O4ORJGQmc5ttpXk2dBYZp3dqzC
cV/6Ryg1i8w6mnxWYg3DzjVHM636mFnZIU+y+8W9nftViECcAkvvwt2X9q7kheMkbt4cp5aPu9TK
tF1fZd7m+gmtLkTk7oFuEvl7sasnD2/WpTU6juP62N1lyWPmK6JM1eelu7kwmjRzquHz9o9Hv/p5
/cev3Uz7zbZgxiE48CQTRlNDG/QBReGE9fZGz9sCwPPlW9/Xv9FroNipNf0CNBx4GQNosIs2SKvB
aDhtohBWZwEnh1w08gDbZDkBZyr8z7owBGDohEPpTo6bjcZkZTIUzXF0f9mkDxK/DLS2C/z0fkx/
Xd9FcTFkZwJzIv+VJc7wRAXo0psz8yGrdJog5UdXLwKvPSbOS1t+S0DuAcSBwk1aXR5IHDz4Ljg3
mWTBr+oCSBCYIDIUT90AHgdLC/v5kM77mraKg1M4fnJIVrUFWzCptDp2SIRry+OM8R59t72+iQoh
ckA2ujYyAroQYk2fzKl6HVr20W2dw3UxKw0veOyAZgLkB1M3LnpWmzwpE6Nwq2NsIFb2ypTuaVG5
Bx04uMhn9IlUHX+YKy1/NvLa27bzTAPP7cuDWy9JaGW0vtcHNOMkbW0HJUvKMM5ifzvac/bsFrWK
dHglb3/+g8UdPtUuViIR28ABSBoLDS/ufD/Y/heXx1t0B4QMLg4qrnuvtB/BuRKOqaHYsTULdLph
koFL/UzjKfLBsNQk6HIWjPQ/SpBsnD3SWaclVjh8sd2gzRXP9eoCTrxeKfpyfK/sG8uojpg/AKKk
P0ndK3RXJUH8/eSIuswr+lSHhJiGvRbSZXNdadfuxqnfLv5+8v20bmpWiBVYXpjxzVKGRJVnfIt4
ZCMGPwM3AnlfJBWkY25xxjyx4DNnadl6oTuAgierWBHYQ0/gSjVlWFmducMsv2YD9Ki2Mbqx35I8
Xfa+5hkBoD/pbmlj58lJifHZ1qw6DTSHu5+7dGJHw+FwXjLf/RDrhB8HhKldSbQNS00jaJmzvNR1
7/5MSKzvC83zEZcQgQtdPo8WsxOwRHj1Zkj86VeXZn1IOq066P7Av9Kmgb29dcNhUlFgBkkvvBP0
655vOAJspyfa0B6dmIUdJonoQGfHlgr2eKk3GMQh+KyQpdZF+ehcjE56OmpYzrGG6+iEy6jQ/Eu9
Of++ZDp44/YAkuD7xA64t/PnrV/d7J9ABJrK4Pug8QuZ4/MlzBhbkmt+nB5p725Y7we0VkQPa4uA
BwxKIQLdtOW5JXhTdWq1VXpsvYc021cVZswr4mKVCMkA5dacGAspU3jZIanD3N5qt6edEb+drEJy
rhfU03qTYhUO2/WYV9QoTMSaKp18X+YKohNzYscv0mM23CdInJCivf1OnK5ADndnd3FQHsAKlvSr
0/zTWh9FcfPme3cmg5xrk9c2NnELyBjaUF/2hXlvqWzpW5Lj3NCJk8CdQxHcElxH5zKWbKGN1moU
aawxKDIe6Nm2dp6z6m6IP5cmCXtMcfS/D/TP4PzW/D9VeqDDLu/Y7j1r/fs7pMvpmyOLKyOmR042
4O7z6Ma5fVA2glPkWTDyC2m7ixKLFo/T0vRZevSmDfihx/ilU2GX1q7OqQjp/rvdiMl4OU2PNU4s
uRv6A5qXr2+U2Aj5wE5FSAcGmGvd+R1EaPU3AwnU6uC24DO/2Qk53yvpOPAaGIlWJtireMumQ6u/
47jxqiIeRfr5siiU2nwBe6lJj7V+12bbptoz1YS/NRtwKkI6CzPz+pEVBJrdB6hpeNV7tkjQpaDR
3hN0pec3h2lG3vapQxHZBKDgZypHbfWgT74v/X7fbIZ6pPj+4H9IyiCrPnhA4Kiq96saeyJFUqdq
qOy0i216xFwLkj3kQ0huH24BXToRIenStPRADZYuDuLVAz7RC/3svpqO16/FZdR5LkRy2CavqHiP
TqHjRKtd2+tB3miBZ/+YMwy8fHb0qKg/Xpe4ql8ny5KeSXumBgVugB7nZRe720xlmlXfl97I0cQY
GmcW3zdD1IGcXPHMK74vAw+0tPLRy4TvY8Yd+1NwhZ1SfV5Kpph95nZdhgPhJGhfnZ//afNtcn75
SN6bHmwtPfb9vY2WhUThK65ePqA9wPgLYgV0v59/v5+Y5y4YRHvEhHO73Zfph3QIKvPrO1ZxIkVS
IUxqdyfSwQrmXmiXh9jfXP/+6uU++b6kQgzdh3Xi6vTI+N0YZeXdrJrqoJAgO1qAYsQWm7CCSb/P
/c04/Wni15sXIcprcHURFIjU//lRtH0OaMucJMce5HiANTf7WQVtX9FVQdmDOpBgJENv5rmIZQSp
aYMhBhGN48B3f7f6rHjvhL5IrzYapy0d/73xnkmPRWx0TbqYZgwY5Qux0ahdfXang1n9RjPK9e1S
SRJrPYmODRSwxuptih5CkCr9Sfx64/hpMLffSa1oCRD7cm1V0uNh+W3rNR5WFVsPc/IhM/sgpvul
/AZ6pQLHdX1ll7oGgBkAchgEBSLLCyrVuG1LvuSxHtnOwUlCt/rQD4oLc6kIQgSqSxYI4y5rM05C
zXoyKyOqSOgm1ranKg9RIUFO7HGvyFj5JiH95jvhpKperW0SusnEyHJMULzolxv8xO4dezKimbnH
Io+PIKjBtD12c7UPSDLgdQEqE6GunCovYq9sZ40ZUV5nj3HZ77Wu+W3E7bZxLVUlZm3LcCeRngRh
kntRueDNvJQLphFFpTbeu2O9Tafbu/48CzkHdOOB5xVISUmRbbNFgwUwF1FH54esnT4ytytCXvFf
0zh/Xxbl4KPL9wUCMd9AHBHiEVuyB5SOfpdNhQ4MREMDnpc/nNl8LZb5rjOVBeA1nXgjNkFOBfA8
GYFlsKznVTXokaPfGyjZ638879vtd/NUhDjDE6vTT8XiQPP0SEu8wBzjwAazRjIkChOwpgoAkoky
M7rAQHVyLoZ4Wcmd3tejxao2Le9Dn6qq5SoR0snkptnZmCpiIPt91/NneJHXd0r1fWmn8kZvBvCL
6VGGQRosyFKVLq8KAIoezDlg8ENn/vke2c5oG6jC4WpaL2n6q0CW9PoKVtUJeFIYSB9oZRnqabuk
NZln65FnxckG3Hvtvpk8a+c77PZUMq6JqGODOQek/rIbhoGVjTFqOAzLYehCXkJb1Tq3ulsnEqSn
Hz0CJOGth5uvNy80q19so1Bp7Qr8A8sAhBhlV0CeLhBPpg/Ot3529Yh23U8rw0tM9cfeKrRt0rE/
NW+bgNL0MDr1IW6MgKGrDnngu+vHtrZStBmA+V60HbpvJD8nV3RGQMytriJRHL/MX4vq5frn1ywa
yLREuhwdDahqnqsdSYdRH+aRRLYZtl80I8Lj0HKFG7W6BjGBGDBjjLqXLZm+LO44xLYR0TomB/Dr
O2HbuCos7qoUEy3+gHgiOSb3OuX+lIw6040ozTAL7RPcqXfYAPBD/itA2iuviUHKjfVFbvaYzg/L
f/y8ZCU7y07ybuFGxMHBRDf1zVEL6JNOfr1kIQEfsEFFjM9r7mFs7mpd8f1VTUK3P8CcgsderuYO
zVzl5WAZUWOFfbtn/rOPJm57f11fVw/5RIq0SWD6R1s8aLkiv802xpBu/rn+/dVLjwU4qAgAHwg9
Or8QVLMzuJOpHqXlV9t4qZx8T21MxPxA0vqx431g9/EGIyzDIn4ep5uDe8xiAeUxkOsAGYDY7Fx4
3XMQBbcej8B/ukmTanNzlIHvw5SB8QOt5Si8n38/yeu6KQzOI1QR4zQopoH8BKig2MZp1W8KNmhb
21xGRbyxphl4BGDEfFBbOnIHapUZ4Gc04MhMlZ8EQ13wp7Fwmo1D4vJQevlyczefZwHKhsYWMIZ5
GBxyvso6hxWa/E6PSs+5q/1ipznTO+7qqQhJDVt36r1mbHVMNbB+8rw78Kq8GTWFH4/CmpiqBci6
7Ny2eexw31g4uG3qfdnSJ8uiVWCN81Pd0y/L4r8nUDsVKI7x5KUpqJFRT4fAir3a4z1IcTc2TbfX
79fa/QUA18aSQEwIFuFzIS3R4nYCPD8idhMOfqhz1bSTVQlAgIEIWUe4KRMvm3xpUsNbkDoE2Znd
7Klxe0USbhLwKohuCAg45M6FFKw/ic2FPk9NGAPr7RhBlv+8vlEr7tqpEPk1i8ucL70H11yv7T5A
8LOdXSpK/yrGg5X9giBEMzAJcNrk1trMmeO87LAavz8w7beDwfLXV7ImALhJFHDEP3gx50eeY4BP
6mo54PfWa+L/KW5P+qGrA9GsiJ7BBClf965gnQbHiUeNe5fVTx17LU0kTirF+7ZyIHCSAF9Ex414
5CTNHVt08WLoBI9SFuT9s/Pa2Aq7tSoBc4cIWiHRPSq7zW6CxoHZs3i0aP2vvGJbl7aPk6+C/K6J
wWwoPG1I0AEGL0UajdFZHqZ86hHXnnTOQpdnYdcoCt4rhy6YbUEXj/Y1E5zu54dezxU3e46XLK4/
6MuH4s91nVpdA9qDBJsx2orlXh5E59T340yPmNX8sJ06LEFANwyaAhiwKgaPFmZuox0Bws5Xwcre
TOxp4m/DQxdt3GHW7os32wonfAUehSnpuIQGcPy4iXJeBh1+eedUIBqosKqA897c5gxpOTDcHCba
7zoAZsYSc1os9JN0xGfBkCWKH3GZFRS/AeqH7UQIKr/S1AWZO9UyDj5VZ+u78fNgup9Aj//VjOm2
1ozHrvAVsc36ukFPizgLPR8X/ePjDLBcMfbY3ykjO94Y2e8mK6ZDZ8Y/Dbet7jEmGxCbhBmb0Z3K
u0Tv+QcMvFSZkLVzRlbMR/QNFnNkEs/POQG/oK6J35HQGeNjlmCJ/dBb+Pa61rr4zHniFVtsgjhf
F0wGl0yZdklbVtg8YvNA/dDNu2avp0X1VI9z9mEpynFDzPn2UXCQKmJxYNcxOF42XANAnW45GDwq
cLCaFz/1XFWUWvHwzkQIa3DiOsztkIPFzYQIcOA585Pla5suycOqu728hiAYEYbgLweTtJwmoWB9
jAej4BhuGiZzUOjh9SNas1uCavLtIqBDSNKEfMI4EJcvC+bmjckHV1e4wmsagPulC9Q4+BLkSNjP
EAaPJF0io2gOtvk9LfRta7zU3neAhhRLWTsU0e8oeoSEDRO/5eRQCMcoziruluiBuF93oZYoHsS1
7/u6GHspyqkXsP6htVC6zfsl6tF+unHoB04+pHR383lAe0FgjTFs4N2U8xMI0maw5Cx25GMA/Kes
+/yez+MqikcdbpC8R1YyOFqOOSBw3yv7LkXF5bqAFauK3/9XgOT8+HU2ITCGgA6BZEc6rGLc+N4n
Yo9b0ukBGpk31yWuaDCcOFQ/hReBSqikwbRExsrwMWOiZlngAd2kKk+qBEixD829aYHVwpLoNk32
KmKkFVuMxB44XjB5V0y5lo6kn8auYl2PkaAJGPjD8Vhlih1SSZDOJC5twRkCWu/J2GfLlxykkHWi
AvyohEiuw5AmhGEd4CqLt4ax1bsNU9y/dQno4RG8tOA/F+d0cr/N2LRr1F1AFcvukTSu80dyOyE2
Cjgorv5PhPgJJyK0qtUXhuxdVM1+gGEOMLdW/r36fLvGnkoRhuZEil14hHccC0n1g1vsiQosIzRG
enYxtANjbg206QC8JH3fR7PjDKJGN7LpD6e+9+Z9k/6wvnVchV9cPRHB6YVMp6A6MM8X0nd1Q7oO
LJy9dq+bX/3mQ5UqYoQVoysGkPwrQjr0Mu9Hw8khwjYeJ31L4n8stoRlaSgej/U9+ytHOvkeRB3p
OEIO7shoHWK6sUCs89MfttfPfn09aOM0QU0HwiLJWhHf1hbkjZxIs38WWsi85xyA6fcoGN7B/wmR
LJaf6m7e+iDa07zuk81j9GpZimzN+tH/FSEd/YJJrhVqHg4GU5Avo+XsrArkTpPDFRXcNeOLRxcs
+IKbgcgOxFwnhYdGFsyXw7zBdpOoaFNW1gHqS6TOMEUFfqoc8bTcT415GUE6JEZ03w2/3eRw/cRX
VoDKKSAbooZqXrRrEYuN/WQ6djQU9+xXqkowrS0ApDbozgL4HbAT6flwWt2v2GgjZduMYZa1Ie0e
zfHTrWsA9wbqWyLpgKFrspfoTPC3rDkjcOTDxQz8UREYXe4RstiYeuWg0QxRkfyGz8uAiY4Fstxm
pW1qku/r8vaRYRABVxoNf5jUAWfh3FYl5mh5GddI5Gcfs/mX4x5L47HP921+vL5XlwdyLkis9cS6
Y16EntcdBFm8DEqA+A3gbJXA7kt7dS5F/IoTKY2TaWVd+BhK50yhZWIIUBHEDXqb0h929uf2FWF2
j3DgQW920WPq+Z2VFLlLItdNcPY0sJOnIb19kiTYFv5KkdM0tRebpoGoPEqWbWy9JJUWzMN3N1bh
NNZ2DhgAmF6Ro7+4jxN1wJKlY7RVU7YbbuVZQLLpJ0nMB/DefCR8er2+eyu6LboZ3xpnYcZk3dba
JB4HY54jd3J/Fw5sjJvdXEYRxgXcuSjcogAgpzQNs7ZYVlhzlNkf6c6iH6+vYEWjxeBcsDOJGUGW
Kela37CG0ASfd7/mw2NHnwoVd+/qHp1IkDwW2x3KuYzNGfwxeTD0L4vKsVsTAF55YeDxPxiy8+ui
U89NTVItUZYuYdM7wZiYChu2tkunIiQHuEw8Z65biDDhNfZ8gxEDbqHKbaxkkJDXAPcE+Gbh6oL7
/HwhSb2YZBygTSO7A+0s5qxWLcYB7xMtdI3AXraDs3FUGO+V3UN9TpA+wZkE/ZL0xiRjV+Zdj9y8
T6bQY8NmUm3eugQk5MHbi4yRfElia2HGYNZ6VCU/LeOPNf5zXYXfXNFznxico0gBYzalyKJ6kktU
FGZcDCOKPU3zxId9ZxsbsMPPJipMHvyW5VsyPCX1fVntxprum1pBdHDp9kE8iicC04DMgZweRt7Y
ozNBzp7Z9o7w4S6l/KV3+zywnNvJPSHLEkRWQCABLSqpyDKlY9J2NY+0+Ec1/mlSFVBk7bBOBUi3
NcubREMQiextr23olKKScvuQWqwB9TJkQjCU/iKoZ6mDupad8oj7JWZBDPyeubeTTwgZINdE+gDO
zf/j7Mqa69SZ7S+iCsT8KmBPnvAQO84LFTsJIECIQQj49XeRqvvFxrtM+ZyXUyc5tRtNrVb36rXW
Za2sN528VALF56K8GrUs1JS/I3B2gGwxCEc5L5/vwbPThjIE0i7oZPpwdAuN4ZXPsS5mn1I76JNf
n//+GQeEfYTEFIA6S+155eNACzOAhyeZ4jq/0sHzM6Jjf8i/ftWAkBY/jnh2ERBdGVHJ6BWgPZ7i
ctZC1s5BtfVCOjNN7yys/OjUzSBqNGABDa3es/y6vjjABoDkIL0Ggj7k2N47UIHOK9LaWh9ndoP+
jkSnkxKU99N1w8h1DTwNVeN/iJ9NNKUiyYoGNvABrhxoM2ZtnUkuEUEhWpuKILU3bp8zDgYWwCOF
Ui3YQNZZJDNxJktOmYy1XlG7u5y0/aioucWvfM6Pwg4Y7AB4Q1Z/nVyvdQ2ACg12ut5B9PQLNI1T
cp2b41HXDm1/SiGM7bgHo89CKEegydjYKLSdHSgiN1y1mM0PCWutHWYtNQsZ8/ybNkPxXp4mCcRd
+XV4FTbKG0OrG2My+yUfX8p4dkwWgBKflc1WHebcXgcVBP4BoP8j+AbVptxlolTg937SCuoaG6f1
TKyLkBpMz3i+ASO2zjaURI6pKNohbipv1w/goCRTwLUhMFMvnMuNOPGsNfhRSOOitAfA8Pujlaa6
raqKD7FbaJEiV4X4mWoOKJLTXS6eP3d257YBXiNACuPxu6AS3tvS3apzHYl9mOkNLtQpYrPIgoqB
A0Vt0bksPm0VO6BC8s/WaifM3WAoaTEZ53+ctLtqX80fvaqvmteNHNS53YB0HaQrQcmNMH7lW/ua
VaUpxj4uhrCnVhN9PmXn7gc0fYNFY9G9NddNMKrIq4F3nYzbIr3W8/HbzPqTydKN9++5UQAnsmA4
4YmQunm/Mg7ADwSXJ85NkYW/U6MIPx/GudVAapPgEtWBTVjv6T4jJgq3iYxZ9x2xTTD794jlU+fo
sR/TFpH5uTnDZkblHSlOsO2sBqPpZOwKBm+Dujz1IV1QzR3th40pWw7GeoO9tbJM6ZvHvK9QKicd
rDizd2GQ/ARiqZl6YjwSt33gHoG8tJmGubuFHfpLBfnBsoNcOh6oC3PC6mIqiN4BAlVJFE+G+2FI
9sbc3tTgKfahAzv08qqvAAtsi5+F+g86iqBQh2dC7QMhy4eHuFCG39YSx4qAI74qD95w67rf62SL
7OnvID4M0l8QDQCYISe68hWDU9qjlsBXQGzrHk39tynrQ2TlpiAf7auUy5PjJBFn086DTHJe+aE2
sZC3fklJPV5LL70Gh8UeyL0NJ3Z2d+EuhSYdOFM/UMKCdRpE8zlmoMqPdXNZgAJgtr4O3fMt4i2Z
ASjPIrm2WmLgbnwbqM4ptvQrbuyNn58fxzPHHUkbFEyAPvNR4F05rTojkEMQZIxbo6XpN3vaQiGf
mSSkHACXsHEG8RxY/v7N4XCgac39At/vmCemMtqQWG4xtp05gItyAOKav1mUNfZQDlpTl6MaY814
dL0Kmebbfno17QeQQNYSmmFbKkJnZ+2NwVUUWoCZNZEQLYhH/j3PL6bk6/0beEe7SNjCeWHl144L
PP7QKkz1MbatqPXDcYsF5dyqIB+PyAXhhYEKzftVaazWnkbfGeIU8tfXHvmWbQV6Z6IJPGKxd0Gi
g1fzmixXZVrajlIfkBN27rXZ3/Vzn1MfGMqihhQ9osCNYOlMSPHW4Jo2F0rxpUxbY4g7R6f2/Oqa
AxX5vWttlLTOT93/BvY3xfNmQ+uWJkGmDztmZ18nc35oM/kAtpT95wdzy8wqamkNRThXM1YI0u6S
XDsoBVVfb58GUBdK0bhAAHWEh32/DYgDjkjZIcAccjrbl0n38PVBgAASdf0F6QhSwNXvWzMz2qQf
42mKrAmdSGSkQ/IfEhqATuNhjr4QcP3qq6nqSMVa4SGpJsTNlDym1svnozh32pGzQ8IZYQuoGlej
8DPR6qVqVSwzRI1dtrHSWz+/csGtZ0pWz52KmzGc3aDYChyXz1vdn0Dp//v8xXu+3bA5oHmzwu+j
e0qhd5bvDeMkRKS26skbhtYqLqqFDh5DozZORtiWtPRu/SmAkjdvvly9XGQsAIuHsuEZCkXu9bbm
ZbWKHXugvpWDuQDcv8KL/sO6W0DyLPxcIDpdTZyqNfx5PmLd52ffrMGMv8Xvc+7iggDk/1tYz5gO
neDR9wYVo0ATlsVd7V6OPdpCg7a+KMWlUWxRgJ7zKm8NrmKp1pStU08wKEeTqvyybp7n+fvn03be
BlCZBoqC6NJaHRdtci2gaXUVa+B/nNDWZGUa7dCK8rmZs8cGN8z/m1kdm2YokhJoYey2OgSXJXIV
6vi5hbP7Gf0fyDOBEeADn2UFYP7Ypjj3Tauri2IYmiu074p7Yshh7/WFc5sVEAD43Oi52fPgzfD+
cs9wJdpTgWz9iM7NOrk39JM5hsNWcLFlYnX5dzVarQHc1WOjfk5zkyKxSX20T3w+kHPrg3Bs6TwA
gdQHALozNtypOoKagPvchVLfCFzPLQ7Y1yESt7Rsf0BieImaEjFL1Jy7NuLycrJRPfW/1c5Pryz2
nw/lnC3Ua30XeRE4nHX6v7GsUQLrbsTSeB68NkrmOfStH+0whf3w9b4WH12cqA4tVzNQqMvHvHHX
c62gn1Sh5SQfWRY1miBXo2MNN2Cu2+KLMJYzsr4akEMHXytYKUAvtOyUN7bALoTC0Yi6jTdMu667
yfVb1AZ2XiEuS3hwU3VoEU2hGPs4q4hXCbWMF6Eue/6qS2c3Ocdm2tKiOMMVtowfrxq8KvFJ6xSl
J/yJt2YHvL+1T3o3qBPjxpRO0OlQAVZ7CYoUBLY00X7a1rFobuEGAsPqAktr96LcSmf/zUR9mCIH
bgzpxEXBdrUcncuTwiuxHKodEOiXYVW/aJzdOjJqQLFRwWM3V3n9MmcVoMSQashkMMpfiemfpBRU
a9OozCcKKsYrrzOCtFMbGdXzi4gZW6AR6Ihd59K6gicDN7CIDXv0vYxO8zXrUSL7VY4GVKp5oOr0
KHhcDSrsgDHIFO6XEqwQU0rN0tglcgxNI99wnmeczNJIseToFzrgv2q6b7ZW0npqTCp0VAwdhJT9
1FIXgg/j3uHTFj3MmV2MHIgNajlEsWfooNNBs9sOSyS0Tlx6bdvsME/DsdFTqNaBvfyGVZl303f+
VsPFuXw6mEKWVxRymEAjrELPyfQqpUkbm9U7FlYVpdazbHJqTNfddA3qBdol32ojVHogDQ015Y3L
4oOPRQYd+UAgoNAOAO+0Or/cKBgonqs+zr0LMl38+dztfXhRLZITurHse1SLcKjee4dp1iylFwZq
LbXtB1wWGYRI8jEweW3tcxTEvtq+srK3vpcUhJfQP9THKtcCIwG0A1TBT6Qrt66mj3mzxdJSRkLq
CpCCNddo19iFBWg+MnZ969PJ49M+JwTNsixtgqZO7zpQP+yFXVy5IKoMdD5X0X+Y24UNEX00KPis
vTzaPGUFzro+NsbLzjKoxi7m+ltXfxV/twz0jZnl6Lw5he7o9gMZYcbkduiKkubs+fOBfDjnS1sk
UlPIJSxwwnUZtnPMUhhIO8bunD3yzPCp4SLyB3mr9fQfLOEtiWt4qV6tGwS8ytF7L+dtbM7NY1sO
D4Y+3ZFEbrz2zgzIQvsBwHgIgwCFX2L2N1PWouCM5ia7iScgumt5W5bHr6s/oAPhjY11rgK9qy6r
atgwtFOXprTQt4D8Z0dBIFPk4AQvGaT3o6gKw8ryJhFxl7uKDnY1RMIoy+sq2RRGP+Mm4BugYICi
IrqX1zuApM3k97VoUfGN4Abt+dANh7H8L8uC1gSAMJGuQlfNakAJKIcbh7Wx0U6c09nIZUvH1vB2
nPj5V/Eef6+shYgYRWZkWFd1gwQpdcQ9GFI5nNAxYhci4ugPspMv06gshiBlgoIIIBkfEiSzLNWk
kbqNQagzHgt/8vdzlXsbTyX7ww0JzgycUdSXl/5GRDHvJ69xq3EEuLeOG4Src1sE+BcHzXRPqFWE
TQtPax6TctdLEWQzJGqoAZUcoFu8veHt/enUaBAm5EEGtJ3HgoZEThaB5ArgSIuWw56VD1aNH1qU
jmma4Z6oB7BMn0j2x05IQLDvhjvPvMjz3x0L+/rCdm8zN0ws9FTTwkr2iougw9itXWUfJy2hTtGE
TWHRzI+w0pBeRDXc3Hp+fzwkBJAysPwg8wU5wfVRNxLwqI66quKUDWCCfW7UacySjcn/eDzeGVmf
ddsTZQn27SqeeI9phZaMX+y6KbsQvr4RDiyu6V2sirfWm/GsU5PJ7Ot1J40q9gvgIuo7iar6qH3n
XhfoGjoxp+cOkn+fe+WPIch7m+T91sqESTSnJFUMJSffgKCgsbVKZy3g5GProtkYUl7vLcy+aDqv
h4X6T3tRbpz0rR9ffT7rPQ5GB/x4QSAwFQ7J3efTc3b133z8ypNAEmksuhxLonmn5mFyDhU7WGJj
3c/uYwf5MA9t60AWrm751PG11O7MKmbuKW0vsbcceyO7fmaeljQx+kT0BX7trWMzjmqXw7Iq1kFC
SgcWfT5N538eVWdAk4BNWsO7W1ZbjqkV2LlsNzR4TG1lixYPtzoa+P5/BpYPeHOrV2QYAFCsqrgk
zm4sjWCosoNg7t5wkstpqjaW/UyECUYW9CUAD4BnEOpe7+1luXQg4DhVsZlF7XH0qCKnPD8Vzl0z
X0wPxZcbYODVkeNdHsygXvoQ0epJ7Sk2jhhfkVyMfv59VvzJyIuGFtWgQ9ivv/18xT5CWVcWVzNq
urzz60LHjvDrBvFrGeJtcAOEa9TV/T4f9H0z2rT3xW527N95O28Enh/fXn8/AL2vCHFAn7ImUqgz
q/O0bqhie4DQuvQiC1Q3Q1Ps3NHfdXX9WCNcCHKP3WRgTtbbIhKpcVPXze7zmThz+gwTr0jcrMDY
f7hFpPQ7ZyZ6GRtTC9hHrEGSmLeSfm7l3AaGcjMKgjY0aT/UgcdUY77w3DLuk4Im5CZjdxl3AmTJ
A6vPgv9gDA8jkEctjdhrkIaem9pcDayKW37jDh2txHVh6HsdiVxotW/M3xkXCUUGCNISC0cGSf33
R6UtHFXVHc6+Uf4g/l2S7udiJ8av+8i3Vtb9CWmNB1fvYEiZjWgnS0Fy/SOft7oTzuyFhTwUbwS0
KCw5o/dj8WYkk53K5XHKn8bmqai+FeTb52tzxlW+M7E6d5A4dAtD2TyW+uE3+bJQNF5ybwewDPCN
n+ynuUr0FgPg5mOFJbearWTqmeV+Z2H5+zcWEInWRlkvU6R+zsN1r1d7sypQFsyizydqy9DKBTdt
2464zzjYMGhmhikAjsWx2pKh/6u2sbpZ3o1ndflaC9a54DDjzDIoil9agrjLD5DIj9zyxW1ypLys
wFPNnjsldao9UKvBXN/4UgtK8jTolzrquo52aXR7UdiU1c94UgVqcKnvFwe0rCNav/BIQ0cQaPMj
qXYk7x9mY9r5Gg988hvsKJQXT8yHEoh24IRHDngrXSNMJz1kEFvy7F/68FhwPDTZ3aS/jBmhTra3
hiGy2iu73vJVZ7YozjNSK0v1H6CM1SYq5EiSsuIizkvggkQaSOvrD6e/PC3ghSULV8A66VnbExcO
3mUxMcZAQSlm3MLKLh+5Wtclgfk/C6vIMB3xrq3dXMS18QBkVT4+2drGDj0/T/9MrLyF7AfX99pS
xIb3Qshly8Mvn4B3Q1i5iqFvdaEX+H2lX5Vqn3rHad6l/cZlsWzwzyZqtdroZ5KjRbAUrulcAI9G
SxKlyR7RD6pKp9b1Nzz5mZsQ+VZb95Bx8JDhWJ1ro9BLAPtIHdusCkRaUreOiR8xntDB/HJfPKR9
cbmj6QTwBQ9Qt/feykaexupVUsfMABuJD5Bv8r2svgwBWKwAugCuUxNCUGuakImYeIGmQsSyv2Qu
7bcwdGf38pvfX42ilawpJ7sWcVHeM/+2RWnxy8XSZQgLLedCSYPX9MqtS1UMrtcQ7LVqDmp5l5PH
sgHG4EpMPz/f1WcH88bSav39wWJ5kRgiTqBMkrty38iLWv763MjZTe2AxwOLjqhuXYXSWLco4zmY
MYcuxaf5wA1K1JNVBPOXW4z/Tt0/W6tjmmilphXQFgQoH9wknb5Dm8lGtH5+zv6ZWJ1Rr+WtMXcY
jssGqiV7D3WgcYs48ZwRzNXy4kEUh938/qwUdcomZvoirmZQJkLbO5d+NDX+Rk77rBloKS+4JQBQ
15SXAxOJZxV5E2N5aJIiOlVlJLTfn2+AZdLXXm2pWwN5ibrSB2JNt85NcJyXSAOXCBYTM4dO3vjw
uY1zmwwOGllmG9sMsqzvJwx/nom84RgJ2oxFqFA/qqgJoYn5xss3qHzOjseEdiX2M+7M9Yb2MAyr
YkUTAyRlat9FtjFfZ6ItjODf76828Zwxos0Ja0AJr4XecGGwZ0uHZMl/eJq8s7PsjjfhY5MktZ7o
mDP7vlAhmubTGhXM47y1NuduGWjEAdBvAmbwAafeJMNUpVOG8TD+E2/Ny7xMQiflKEuTC3/ONrbC
2elz0ZWFVDreDh/iGZFlSg4Ylt6+cP3V0GvkUG9mFJO/uOVA1QfaRARMQIuDdGA9fT1aOO1GlPFs
eJcufJqOdH1S3qtEQpNTu2DmJpH3QtD37iQtJN5YM/QSQE4ZQKr3KzYnJUiEjIGD+KW9tMeGdpZO
RYfaua5jAZ8727kEUBUn4DZJ5kvhmBdoFhTuvpyrfQeNzWy4m5q9rs8hwUmvgFhpBaPKTq8rYGNZ
Bx15O6M8U3QWwDFORagYQl3AQL0RHWi/lKFThTLejHnlJzGkkfRKJCqv0uLa6PJATk9u7lMreUib
IUqaG5nyo7DsO2PcKtiCrODMdMCtYCbQYuEC5rAK+kpPTrNwsjKGaGwWyCL/ZTnVpT5792Pu/2yG
ZDeT+Y/QE7B1I4eSTxeJbA4g6ImGsaWT+aoqk0peB1PnU8dpd5ne7YirdmyBatiy3LcTO5qoKgk3
2QvOoglsPo02X9q+DBZxxVI46GKD3jR7VMLbeaN5HOv50h/1vVH9MEYH8if2ZQ3sRWOYUd7lYWdj
bvkzAD1g8nOAsymPelIEo7JCvbQjlDdAcFwDbm+9durRBivdCJaiCng55utgpqv3necjkK5vpw5k
13NBhd3tZoOFozeELdh6Jmix2cntaJiQRP5VL2g7hwQekbsayle+G7cSYm1+C7CSoLUrDonVhAOa
h/LOorV4FPovw+hPpXOYbbyyTO2Pa/DIBvqM6QWq8Pca/r++e+0zCdCDdYtW3yDPsieVsAgafsfU
kBcpIahw8Eh5iCtlFliJue/8KZpn/anWGCR6JupabeANEGsQtDWNkMz1FVQrIyu96lMAwcviNSuT
04QM2Njq0dTx0JmHwNHI1Qz+DXQXfuMWqB6G4pHU/MabJO17lGXNRu5IQZ55XaEkIi/F+Mf0ruvR
odkkg9p80tPnDCT+TTWFSXpvOgDST5yCdpU2OogXxxGENzNk0btbyx8C0qM2Ns3UNNz7Bl12pPjD
a7AwdnWAHFKsg0nTFSD0KylKhNR0+A1HXSYB0ixrjYCIB0JADq/9MZgbNR25SlwZTd4UaB056p6G
TjdQotf2TtfAFjVUoGJ2j3b+PE7+zpHVocCb1TfucyHRmm2FfdqFShq7yrnu1RPJvlX8sUUhwgJ6
s2vxpfJpzBapU9x/zi3i5CgtBO10k+Z2jeL7TV699MID2aDYMa17nARIJyEl5fX1nqg88nsrsrpk
h6/bK4cfoEIeMI9Q1gPYghpSnmlXS9bMyuqQWOY+rcTJLSpMK4n6HlAi8RMCQw+T8igjFcD24jD3
1W6R6TFb4O+EE3VQgR8VBEhQMRsmdeE3L4m6a1w9gJ56QMY01GbnVnO7XTvWp1GJQ1ZK2lh6AK2X
wDSzYK6cKEeveqOsqJnTgOTahRTXZd9TKAOhFJcEUj0UxUi5Nu7c8pFBGwS13YCJnxp5BK0+7acp
8Pv2mPDfRq8HzO8jXQMSqSyiLCe/0pKd3OkpK6G67fVB4TKMcI6EV4RTC8pnB9lJ1w7ABUFn9uK7
7AcHnd8yUjl4IUhi9rmqIIuYh1yyyBwfXL/dk8GDKiwEiMdhUYdDwFXCBfcVpGfFwSGoFRp1YHV5
QkmXHs1ORZPlhIWSgTvW9rfWVlqQi3mkUw9J2wyBgUByr86jpywyRR6Ud9rRUBw02/bOS++EQyjX
6wNUGEJ7emkml3o4ao2D8mDx4hjd5Wx7tMO9VeFYTcxFMfG3i0wKR+MKt03cLTmwptBXstMImazr
wU+DppkpuCtp1rj7EWmTzujCsp12FUviGZcSfs99GUo91FH7NLM06HGNKNbTbP4x6r9KQkI+lUgt
6wFKXTjzjIo2Cew6o8pvgkLtrdwMbVAcVfzBbaugUwSX20iN0ggr7xd48gNjgCf1SeRpc5DU33Nk
YXoOxBI8LNXq10nXd854PfTjiemMTswIC5QJB9wCs3yRdUVb6xfSwwGvThW8oKk5pwp9s2XXoXCJ
Mql54/RmoJcp0kse1dBMmTT2cQHw1WjEZiO7SuFmePUzJ04I8pmdKf+MxN2nVnaTc5eaEpCeKQtM
eCTeCPTlAsANvuga8yfmZJdm18IZD1OmB+OE+m6BErD9q0//9MY3VhLsYRX0DYY84kro+wi8NlfT
gHNZDqF0i4iBqjDBkhWjj4gtpXp6w+BuNIY2Rpta7MmWduBiNK3enGYQ5TvYprZIDg7EtiH+BPHJ
OXIglgQoEsWFhtL/M0dfjzH6uOrhBq0UwYvEiaiNU1/mNMtTykRxlTbpPmt/9M0cMSKibHgwB/xX
uu8LI2qG73mRhqz+nYIif1gq3sUYFAuieEKJCMe7bJEqE0WAtoPvflntIRO0qz0n0AnwkT5Jw6q8
Vb0d5kZznKuRqmIO2Zzf2wOnZQ6naij3rkN+ClLVuJyTAyAsdIDLnoHAN3F23DK95pjR1EK+rv1m
4Chmvtib9fdmvLZkfXLR/4FGYNqlRti3JuIfJ6qAc5Sdcaejn2LqsmMzJhECLARMO7S6niZh7dzG
pnVuo2W4j7zM2nUOFmWoD66ZnZAF5LghNMOOPCGDJB12ujCiPDMjX9r7Who/lAY+Z7OPeg6N+/Z1
WY05Z8i0fYf0yyXvjQDVnmMlOA7JN2dMA14OMbfbAEQ2VJuai5H8rIkbCOI/FFjhZpTUnx8zZ8BW
eWaKRcqcD2zUAs1yozmLBSsCtwIyQbUBKLijCYdF5+rRatxAafNhqpAHbV+r/HmaNBztV+aUF1rJ
byu0j2qDA3fIT3X/Iiz9esReSV0jaP0KbfRP4zwfnXneGQ1aHzIXOr3upeb4QS9/AtobgQdvPxkV
o62H+EgQQQl0YPS0i9TAwrpVVOb9zkAnLO9fdNzerpNGLaLM3L4VhADvoK56zqPcKk/E8E4pUCKN
cycGjxbgKXGlHSVqjuoSkQV55K0GIzzI3Za6CDZ61KgK78aTxUNjPeZetgfl7q5m9l4bcvgyYca+
131r0WRpda8Vu5VyiPyxuahLg87jT27B2SHX3EoCB5fSNDWjCc6uz/QfHZ6TlZ2HdnXvCoA12oou
/ZmTsH/ORhaQFKQZLmKybEDgV4DjvrkU2vDomS8+SBVA8Bs0hfu71v3f7lRAkVft7PKPB5lTf0Qg
2LS0BdeXnWeBnfFDluH6RO6HL49+oEra5scS7BFENJWVh5b7YpRIa2v4HOVfILl6WadkB0lx8IYz
XD2nzjdpWrzmFW7sge/ayv8puHxFh+IF0kjmkB3TQdygsHeUTFwVxYvLm7At3J0Cba/W+FHZ2/uZ
KOgETbsyd05NIiUdS+idZ9p+arNL6SOGzNuTXzUAMaJlv9slGiIwJ49sLwOdPKIamx0AqKRj74Pw
FGCN1Am11t5punMlre/ZdHCBlm9K7QoF16Ac231e5oFB2lD46qnRGIBCJEQ0Atd2O6t87zdVVOoC
CFtQm2Z9KLi3k/4It44+Vb0IZQF+9iKP6gQRvC726GyJesV3spdU+ORYEXGnl8lOOQ5F6Z+26o5Y
Y9g3LPDkgkH+7oPWy2E1VbN+B2rCiy5FiNrclP21qTPUVl40J4H/mgOCmc0mvtMREwHpTn0wGFZ9
H3h5Bx10fVfNLdUH3OCtFYzcD9QMP613ISSi8ed9oHdepGpg0nN/h4RVXMnyiExcNAg98C1x7LL6
iFbVQ9aQwHTFqZP6EU3mYePYAS6poJE/MseMHAC5wXUWa6Q4aZYX2WZ9U9oyUtl9Zd6AUyFIXIJx
/qlN70Jnv2Q1UZMhgjLdG91LkLfqaOKOxzHPg9pJqWqyfY2uKUsWwCKV0ThYR5LyG62a71TeBxof
Qz5Yl6xLKSSNEfEYBywW1bsBHiIN0lYEesPDQTnoGla/1WiHXckPHvQrlF8GpjIRKjDEf+kuA/cn
LVssZ+4fNFw7Iim/j1w/gnnrykjrSOvFpUDEgIM7/RGlfmn595ZWUG3W9wBdh+jBdfDouzF7g9bK
vezKh07yC1SxM9GhYINbtGtDhSIo69Oj5b2mIIXSOoifEH6ok/6+z8pvYBnmYTJ1N7IFGGvIH1Ta
7OdMhOgnDVwlI29KIqvAinI3srwqnMCQI82g1kF87IAuXHMDZliU4S71caNbuCfSkR/5kBxaDKya
fMrZjT8MI5JrfQuB9lrhOenccWVpexN3ZF0CVZiNe5yRmEn3Gt0M9yQlL7zvokw8O1hF36qjcbSD
mgEHdldmBTU6BLv8VDU3Bghuqum28hnVwFsN56tj2KXBD5pU15Pb7llmXU/svtGf3PROjr8rUL37
atinXByq+tqrEWpPXmjWeAZm33EcLmz9e5dKaujZNWPiRQ3DjYf/HkT9aIj+0JTunmga5MWLbw4u
wk5Ur2DmDsjA96nyos541JIq8LRX8OiFzJEXg9nicZA7N7acvvMmCVh+ElaxR716nyZ/JgMhOdqo
DPfZAGyFMT1EO1fUdg+Z/UOaXSSrh95+lWZLyYxXShkX+VXte+FoXUBnmSSXmfndxNCbTj4qWR+A
Fdzb062LCXDw074WFWm9t3kTVZkNpp7+QidAvOI15dmoGJraj3q8YdgfA/NoOyIqtfDhXhcOnhtW
BgJf/gSJC7SrKNoXPyt16r1Xu3xuxUveT3CVRiCTPib4Yjc1duVgRArAFG14JoNBzVxcuuiht7Th
RUGlO0RYBDGsLzcjLdkhICwB5gCLyoe8ZJcOXuNB4z52LeR08Bq1/B5r9ufztNeH7OdiBbQWqBmh
wIIegfc5KEd2SY66AY9b8xV3bKQD7P25BbL8xIc01xsTq3phJ1PkXmXOY2IWTghkyh+n7LKd11kW
7kmIiOZZ3+88vVKPAMi4h8S0ul1VeogdZ5ntXQ8HYGybKZhzQwTgOhBRjrO9w3n2g9HDg0gvlI/4
FiHU55++NTmrjBTJmlknaYklMP+o7qb2vood+zv5SDqD827B6qwAHu5QlGOBvnzwG/7sp4IyzQ//
ywj+Z2GNscTLbO6SGRaKBM4ih0tW3paMzvlZAiZmARshV79K1gPR05OxzjiS9QO90cHT9PkYPiSc
/87Sv99fpUlZkvRMoJknxuMz5fvR2yXImpyMDdjU1jBWi6GbiaplimHI6iVhyAlunLSPuLD341jz
1Mi6tbRKalXcF9oxr5IQrRbRbLK7JLOQ2HF2TUY4HtFjlOFJkrRb6rpLBvvjOfzfPHqro+6aiJwS
kQAJ19wsGSjSXSm72liss7MIxmFUuVAeBO/he38CPsoS/NCcx91S4VKhz4rd59vh7DDeWFgKBm/q
HJXV5rPetDyux5+t/kLsV32TZWLLxmpLE6mN3aQwCtK5tOVVMOQ+5OPuPx/J1lytNjZJJ2DAMzSg
2TOibyRWNkoay0x8WPA3M7Xa0Z0p3CZ1ax577Knwy2iwTn79kA0bB2djstYAskrlIu1sDCNz8+ux
JnRO8WSEVvjns3XWDfwbzRrtjBKbhhQhRoPCjO30uBwqxGb5JRL7QWta3z+3trE2a4X7PEHrSCcw
KDXLG9bmYcW8r3Z1Lf7AdwDZgL4ZmuRWt0vteb2fjR2uXnUx40VRkodK//X5MM5vgX82lmG+OSyj
Lx2emw2PrfoX6680xLdpicS9tkWlen51/hlanftU6KLlKQaTNuz/SDuvJcmxK8v+Cq2eCQ60aGvy
AcplaJHiBRYqobXG189CNpsV6RUWPlXzQmNWRPh14Opz1t7Hxtd+G1Wqxx7uxEu7GWrN+/y5Pu6e
35s7WQRYeESpWd+dtfQtWtLqtpaKzedtrNPjj9Pn9zZOpmcRVeKoK7SxNMKNkVVc3UZvUr9FxXGI
qY0Z3BnymVF3rrtOZmyfYOaaGKxtahZsy1a9tARAScK19hKdA/ClD+Yt/kmSgYiRzOofJDYRlmyx
MOrpdWItXPePZnfodC9DjFLGThFvxbLw2+ar1jyMybEy7uJF247Nn2UWmASigo8EDiLrIfRkpSUz
iuK/WmUGuRcY1z0V36z4T9swnzRy0pN9inhlGVCaZIqLtWf3p4UYJ59/0m1LVQZqASB6LSKXWRbB
lsozY/GDvnr/muQ1d/p+Hptll3UKTLlKWkRrdSem3kypdO7nQ/5cMydHhEVOSfwLiDKC5qWfZyzr
dS+plTMP89EoF1cchirIkgGa/+vDJKJZa4OOKqNv/Xq4CbVtEtjorj9/lvVTTqevSL0sFXHNB97+
3UxwLYrgwqkjSbDtycCaYFqoCCbYN5+39NFiBAyDQyRCEyzRTy44OK+NXUrq93r5SjKU0MBf+HgL
fZ+Jo+/qT/zr6xqQfTaFVuXXRXDD9bjSpDMNfNTr7zmEk/4Q1VFqrKBjA7c23Pfn1hObM12OJOmD
9D60A9wIsNVqobh+i/8MYfnvXdmZVMC0iuvk+iq7/Xsxt0M/DxzrGQwTkVrE4ajouvyYhNalZX1v
yvKYa2RxTPIUYejqguSYeeXmSkEgksTlGL/JseZEKmL+JrmU0p8JK/1RWDS/K9Hx6ZPbKg+y9bUV
sL+TVDcXyKsJ6UbAqqjvKrcl7tdMylaK8ocGeVZkdNsIX7QoE7dCHF8WJYkY8meD/ArSS+Ay4Hj+
3DaRXZGWJZFCmKxwwjG4hoeyG93sCAt+pfwjuUSWszZzwiCxM45DqRi4hVXbYpY6rb4nju/7ZGov
m8H6XmrpcVhGaulOmyC+seRgm5PPswRh3+mkziYcCUJpH4v7qDGdWig9VWl8PTQ2SGXtUYx3DS8w
alV31kV3kiUvCkU7h2giKHFouB/HXeyKpeqnaPhqufGXaHEWod9g17EJRS1AtyiS1U90ctsacd3E
kFobTatkV3lO4KxrfLHo3YCHsITsotW5q+SgAIHkilPqdRo10EqTAurp14xA9qzfl0uk7toxyrHI
aHSwFM5oMQKYsDvESfmiBYt+AHZ3MyG3ZbFunT5SKfNh9epOJRq7tVIjulSW6LuZTa3TRu1bEsqU
YXmcVWufoXgLh31PkiDTTJ/giavGMBHC7DIRD2vmvO5bp5CyDUGf3aJpX9u+JJMcem0UsNiY37Hv
9HJiRWlDhVFWhFqoPTl9K0Rxk09rMKKwZVALvaLLYuVeasdtHn7BA/bQaeOGZHIRNb6KlmWOa6ea
kWa2IllXuiGDuOFF+TVjJm+2ifEodTdWF26C2SLPLRBU19xQbVwzFXd99txU90Ma3i6DoGyk2Snk
yh8gR4oiIE8mhl7SqHsFkxGKjx0L3MjoKa80Fp9RdWEl45WUDCmGRYlf5hUtSk5FNkpPBbAKc6c3
5W6IBbeLWoBgypGHoxMI7WtsSp5EDqQ2C98CoB8JB0KKDlLrBFNyjNLSy19i5bEfH5VsY8g7Xrtj
KX4S1fiSkoyQJ0/G9wXvukh0NWTHQeCF4a4sehKlFLgIVLco5F1WP49lYFd15sedvpEamKIk/qbJ
iz8O2l7Q5N0YlzYSXLfEtl6XXxLLSQby5qrsjySKdHsyesWe9bD52ke5TMcu7QHxYE5py0FxIPzL
fbSQ1oRIJ2iPKwHEA3CAFHWlr/WodZOWnEMbBiANDV06qws6mqYa7IlDvlsnY3BMxKn3U7MPD5CT
kzvpNWtBDD4lC+mLWIjxRY5NGCF+tXAtqZGdYGjr+2qKuBbIQ+1WYwRDYrbGZplIQaTCEGFRlWm7
fpxiL00yzKSXuURal+X+EgzZV0qUSl4Z5w25YKm/nVRT8IVkCjbFPBlekU7DtshItIWhWTqjnM5e
HONcqjRVAJkRSKSs2nnXqUPiLKxaHgN28drYjL0wSRW3MzOBzHI6bDgziJsh6Ekl513pBIks2WFf
qK45ju2ePExwjcWJtBEDyxVbDTMXebB1SRDtSK0sRzc6ouGA2TZGqcfYtG6NAmYhS1M3GRj10GEd
OaxoWikCrHI61BNy1j4taXBldsGhtvL70WgLZ5D0y0oUvjdjx4iTdBvqIgTFyXK8YKcfQTiTJRCP
y6jCEOrHMCWtIKmvYVff5G30VtfaYxDkl02pb+c2u5pnTXKUjH6fB5J3gtHomyTpPRzQfTXtt4Zk
UHm13Ci1tF8tMO2grh3RLG+aITlOpDobFddNy/ItUvAmeZLJWDNPoYvfjZdoCcRDthvYcfKq2oq6
eQH0fBRU7LpCjQSgHg9kVIwcSmf+1g31JbCq00jWbugZJl3t17px29ftIYE5KGYwkdpUfJ0NqVni
54hMfJRGV60Q7zS1uddrUkhD/hYo/RteKtAptblVxXqjDPltsaQKZaMlLyvkB12bvqiJ+VgbMgZE
qXEIF8nD+2Wb6Z1PKhKUYLLuyens5mkgfzRuol6wQ7O+twTFQYm+6QySIVYMaRVbezM2fCGWDmJo
3uBs7JZaRX5+BBaxRlJn0eAQ8nOaft5TpZc9uvhe6fpt2hgskM0GSskT5hH2UNnqFsHpshBh66bA
76pGcqV0uaz7YhcXxUWfNHjSKxtTLS5UfXwJAlNwlq7aIQHGS0JnGJOS+zEWpGiH7JEFBeYvf8Mj
9Yaqb8dRClzMKyO7M8K3ODddyZAvxzC7j+rpXo/iTZRkP5I43OtqdUys2eeodhxVEI9g2qYVZ/KR
cFc5crdI59u6jg4d00A02t1EflKwKjsTKjeSh7s57I8FII1Uy66UpMeUzbcK3yLB2vY1zFnSwCjo
91jiORYgwLAwUhLFiRXgPhncgIN/Hli2MgQeKSZK7U1u2QEYJpVfFKm9kORIzJD/bjlSKtk1aXCl
DPz14DHIqo29P69dIYXdbpokd1MdCCE33HAY0eapOj77iteUb9FEZM0yd22FZhZwVK2M/QiKqNXC
g6WJ5JSFS0vt/KJJHoi9e2UabxXAC0oE+VGf2GFQemkwOoKg7QIedzDbNw5nXqvC1DXyJlmT+WHh
dGGznbWBfSr1M7G1Cf/u9WYBBFxuAGSO1ti7QjLbOgLPdqr3UpfeVJbhCVlFEYWSDGKwN9P+QtET
dzTo8qb3xBTZWaY31znjSB3aS8Eg8628WjAqLaBMVurHpTCOPTWTZfiPohNtKhi5o1g6bZC7evaN
LdqmNNBtXYByRDIUFwehmC7NNX2vd5Lb69QkE1uoJE4p7UyklbFTCq+mFF/KaXyU6wj+SPK6qfFU
9YmlqOHvTS/u2m2z1G6Z9A6RTLdSepguUEVQMWApbw5eKwtiQSZgJ5ADTgo/Zt9SBHolHjaZ2j1S
pcSeyVNkVfnCxZuEK/nEUK0uJjXZDFL1dQKB7MToroZ706vFQRgARGZ5VZG59I0PM3Y54Te2iCQR
LbLZY3VX1/wOGhs0iuxsPHAOrFW+lsYM73cFKfFQJxw7+oVj4EPS33UjJzMp8eUq2JGC2zVIgJSo
oOx8qj7NGERja+SVDfM3blxqa2yTWrxawu44Kuyp2v0AvRXggCWvrgyTvtUqFr0+3cSGeGwpwzMX
NbWd+0NqvCZGT9L5ey5EtsxmwvHRlqTyYKUV4mpynwlJgSQSbXkqHK1b/EhDDNjB92XV3gw5S+SF
h0+XS6rO1cKCrGeGGA+t8hLbSppeZ3m2p16B0w8WlDl4kFh8FwMymGPmFAvsZDUfYewZcqFjWglK
wQSMIPOWxLoOFXGjlYPdR5VtZHSnpDqCQpYQWqjAuUlIOR8TDVDmyFeW8sBmbk+L4gajeJe3hd3K
0UXc1HeRrDpWo/tZACcS926TiE6lWhvTaHFvza7wYdiKygiWI7lWJHhBNcOKmZcGpSpYllytlkkk
JndqBOZoVrtuuZOCAqpLswmA+MqYbWZFu5rlcYceiUUVmmsZbFJ29iTXB2DW65TSPR0giTabHJd6
V8WVuqn0e3XIj50gXvZL4C4xqKfIgVoSHlqIRWsSEDzqD0NRXKZi4iV5/FpAWXRDzyb5SrFOoGHl
eRg5uw2Cn8uyPzHwQ22kh0q3SCE+9Nrrqs5R5drJRG0Ti5nP3c5uSnlria0npI07lA2w82Pcfy2Z
QlIY0xfRc6ilrpx2bKiLF4nZQUtTv7CwH19Fp6XhmFCXciQdObWzrMiOAZVbR5mXmLQ4m8d0tm7G
HvwDa+zYYiXOKy+Frm1q0e2kxg3y3g0LNKRzwGGIUVymF5EW+Mqg+WNaOy1zI657V9JmJzTGLSXH
XyL4PWoLbaqk2mlgJDLS92hSDbu25O3chHd1JXtVIGxiS/TJzB16K/b1uCRBr/JbkUFiWykSjtDV
dpa/dWBIMplx3ah+KGx9dceKlRaOmCY/L4ZK2fjDVNmW+aJahW0OmR1p4m2K+tQWC3UbTsqtBuYd
55FbEJ6Y8J/BM8ROMUprpnwzTAar/Oyleso5pfJTLXMDIf3aL5XDsd/JAuVJa2s7VBCjV8XOakzP
5KYixcpe4mKaqRkn1dnWdNT+5bp/WzaOG94ywXcYnd1gfcIZaLZVAksVJS4cdXiLxWlfapmTWtDG
Teu3WUoOfb0jGAvzHqIenWQrwPVq9e2Yqcd8mYFGuwvKVN8Z40ghPfY+8VtcTHasjmwXyTEXMzdN
2E6ycF+vuvwo8ua0vUjFxs7LBmLqSliiTWR2typnJTEy9tIig5JwmzRCr+q5NljQQVlxV7SdO5r9
Jgm+CVYL8h3uiZUeOlNmhvYAQjh5wVy1UOoGJ7U+iD2qmvumWfl5Wh6HMHYast2WXHpyPhzqTN4N
1uyS8kfwkfC0wvccElNeOB5yhxzQ6Qoc6eUVHOOK1+qQoI3gSlVrGz28V0apK0EAuItA4Kd+32cm
EJi5zfObdoydcbR2el5tAtinNPlWav0GIQjYfefkcuqAcNlKN9tle5kGxB2SbF+Z2HWOMqVtZQAR
JrAsHTDTcycwkXB4Jhluz8DKs4JhtNzujWZ0s+otB4ACYnRCfbwlqOvU3UhQ5HE0I78pE69txT2O
vXQs/LkKyJrKF5YOHCxRIigXeEXYG+nKLmqVbTlYdpIkm1CvvhdN6GLui55BgUyaHESfbjbqUPnV
mzzP/lhmfpbpMD3cO9ljEl3eotHe4KTIHoqvH86YgYnNnzy7OhdjKan2EDPANUZ4rNlksjAiRjIf
u4qTY5a4GYeXQO0Z8rGtL5RP6Dq4+noztdwelcmxyvxi5DqhQ6HNmCbCf9hTwqHJ+q6X4BHA+wEJ
7mAqDtoAXBUP7JMv9Rg/9es+FMgbvDVTgMbHNMs2K5k3CgmsybAbcm3faLI/azA8QWkPsJGDme1a
9WtRtYRLIIMw6Ea5t8lS5tRIkCE3uQpwQqiFndDBWsXf8kw+DMPop7HCDtF48xj542zBHIveCG02
RpkfpYOTl4ttLOZFUddeknDVQPoeSAlsk3y0YshapmeVtb6it/tqEe1+kRxNQjyWg9s32s7gEFlZ
8WEwZV8rBMa9eCYU/FH4lJpeqHsp7ISFzklQk55Xoxz2iay+5oCUOhRZAZh5hndW8tvPI5wfp8bf
NXaSCuOW2GtRIhIbbESVvHFJjxblDKdsKp6pt4ONnh7tjBADSSftfIEAXbBxIzunav4olPv+qU9i
rUYX1hRnGUlj9Ue55xKsaX8l2PruUX8Jg0p/R3w1xH1KC9P0JVAujYzyJLvPX+e5hzhJjomdFNMI
TeRRDaL7ZJ2TAJ5r4CRgrEd5G8gjY2M9Vy12dY5U+ChB8L4XTvI1mpqqoTGs74gw2XBbai4m/+05
Q+lzrZxkbcQEe55xhg6X1Le6ua061sJVeDc9f94dH4bXf+/xUwanKpZRzwWeZj2V1LdD/RioZzSs
Zx7l5/z6T2xd+rtCUFI3MDa6rn9IwNXlUehd2fQ/f45zjZysCKaRci6Y6fUswPzYl+KrrAGf/f98
WydLwZIXbcS1srgWeodQiFrabGefP8jHHUKyRqWCGGLDk45XkJoGGHKS248cwmvCZJfnVs8PmzAQ
lOKMvLrrnMyQXK3MyrAYW2FwueQ3lfKtkc/YG384Cd81cTJJpk6cBazXmYSxS+An/EtZIYpfsPbj
APgHne/MKRPlEvkZagj1sr9eb9/+Qj+8a+FkQIXiErezBGVTtN70Kk5+d44Z+egdyVyhROpcfVDh
OSimsEzRE14HVWSnC0dxRAV//iEwWjGpsUO1oD84SMJLh5ZemABPMLw9ZR27VcmR/JXeeN/MSW+P
rVFGQaLTG8mdJh4bg+BG/+3zR/n4bf3+KCfzYpr1qR9L2rC0/TQTo/kLwMu7ZzhNYgeNSOkWmc/v
jBcjudeE63L88fkjfLRGvW/iJIFtkSdIxthgaueqI9cW0YrY7oVvY1SdyWh++LIkuFz8zTDJPPX9
IzEmhxQWg0oc77SewsvDmVoeHz6KTJLNouYg1cROlhBr6ARKduXldV8drHxwogFNhPWMENb+/J2t
Q+c0UY4hLk7dUDOqpJ+suOMomQiRWA5l45C0rhbbwlO4UZ5k+frzhj58Ze8aWn/+fpeKk2ok/wCP
1hBJJdLiff756xv5w4Pokrnmsld9+boov/v8ol2UFOs3WBKR7KsSEoO7Lornea1Nyknl88Y+fBgd
TwAJeIWqKyeNyZqZSmVhrfaedhU+GNnr55//8cP8/vnr8Hj3MGmuK3FQrLQmyn1uarmDeV9aX1Xp
mbe2ftE/vrXfGzoZZ2o/Klms8SAlbvxleCsKBUHVMweUc2/rZPmSyRwJVPPkaZLiYTLKyyaZz+yH
6+r0h+eg5gVlG9iwqBHx6wsL5FKUaiVnN8kTN9fux/JVRPZXGyVeuUhPtYKYw7n66x/20rtGT3qp
X2R2yIlNMmt30YyeJCRmXBDObl31XC3xDzvKRIctgbfhaXkyTxuLyMpQMrw76VIjbF5u4v7MDP1w
zbHQGqwVpBEDnIwF/NDLrhLhfwpuW4F1bOrOjvMr07z/fHB/OBzetXMyHCw9gUIsMQGtBOdLeq7c
0sefrktUPoCXMcyTkSCGc0Btwx7PVD24QjSAxex8xh33w76wfm/ipN/ZYhapjroc5EeO7jTMqfQz
XXGuhZOuEIe51paKFtLwJteuh/5oBmdmzMfviafAaEeBzTkZUL2RxGopoLAarGcxeWzl5K+skZwg
/7eB9Qu8W8My7CsDQcJGepRAXp6q4Yx+4qMpjxG5KuqYeGPxfHKAFIgrQwdBaM6duNPbkQofFgn6
x1n7UY4PUX2p9X+FqX7f5Mk7W3IhwGMNQnNIjINUN8icJ9cSTT+fh9fPJ8lHI4CjK44ozEbMHU6O
Y0JHHdshWNiXpfu5flJaYnDjmTY+GgI4p4qyjKEeC+dJG6bSznpb8gbNoMTQv91Kq+/C58/xYRsg
phgsUbznD7Z0etj3aRbUqLyQe200xf/zH69qIjo6ypBjrXgy27t8wPWRkMS1Zt1r/ZV8ZqZ/9O1X
LYNEqQ91rer66xgechOD5IJJ0magWDbJ+D//9d9//slKIkyEPbOQpVDLfHPN0P7Jz6fiMiVG4cst
g8LwcHm/fv9CaqQ20sfuIhLI6ZrP5fBn7URPWziZEkqCpkiqpu4iHbdidalbD80x1Tafv6afW8/7
7Z1WuF1xqKMTKL5yKlSbBEoAKKhWL+pRupKrkPLs4b3KaUgbLjI0fOGdGSXXmYU4OEgJYt8IwqOm
fCPdtw/FZtujoD/zjdY3d/qN8PFEn0f2R8Xk+Nc3i4lBKU2G2V8EtXWTi9ZTkOkPTU1B4z5NNqKs
77R28LLRuDSn/kdcZK/aovdn2NM/hE7X90KBBMr/UhRKZR3/9VuYrVUTr+RbSJgVULFho45gfENf
X2D6fZyqCA8ducNPSDfvSr29UhYzdD9/Ez/FEL++CYtirJaFy5lqURHu5NYVKgEcntI3F3jpJLto
6WfXEPW7zkpumwV3HCMONoIuPAZNuhyzZbmsJON7oS53day7ati8CqryoIZrYhBGgwDvvWjGoINy
Ll4GEvRhA/7sBfN4S0kVst9KTAqC5OjSq4dOVQ5JNvuKtVyyxZFUhbRUha+zYXqToCNcX2BB48p4
y2qgmanF10a10A13ubwtldmPDTJtCM3J51iukvdHgLjLSE6+WOrit4JGPqpMnrFB+nfB7//zMv1X
+FZe/88Lav/13/z7pazmJg6j7uSf//r+VjRx8d/r3/znd379i39dxC9N2ZY/utPf+uWP+OB/N+w+
dU+//MMrOlSrN/1bM9++tX3W/WyAr7j+5v/rD//29vNT7ufq7Z+/vZQ9Nhh8WhiXxW///tHu9Z+/
oSR9N3TWz//3Dy+fcv7uMn55ap7C/ukPf/P21Hb//E0w5X8Y7K4a9j2E5+SfFobj2//8yPgHtay4
D8MOY/XNWPvtb0XZdBGtav9YLaWpcipjM26iJPjtb23Z//yR+A+M33EpZQlcRZbsDv/79L900O8d
9reCg2EZI8f+528/F8vfBzpnDI2qh6JOrGeteoZL2a+TzaBehaVmdYsriL5RK3LfVuNNAX5gAo5l
qyNZ/hyG8HA5vAYArkQRo9EUwIJN0wui8Ruhid2waPsykA8Zau1ZsSB80UMHyFjevdp/f/n3X/bX
w9HP78puRQmstTYMrrAnk7LUlUpLYqvxR6Pc1Xl3g+nLRiFErIZXY61t1IU4jLD9vNGTmmtrq/Qd
50lZZzu2zNPdGOrDnMdYa3zZ6j1BWgnf1abrGA548qT6vu16T26/d1LhVule7i/STLkDVFVSx0IL
3okQz5IOUHrme/1Kn//7ezGg4PSN1bj9ZLEemlZr5p7vpUuBP/d4IIXCZYHorq3xRai9JR52gqba
o6meOaT+HBS/DhokNpTm0Tn9UO/79N6mVSUZZ3NuSC4DjlckNHG11If4qjfFzJlRf0Lu5B7mXR4l
SFfnsa52Y2ghbcoj2xqjN3OeNE/A/iht2htzrq+SccSDb75TxOVb+bZo/cOgtxeJRQmyML7OyWLb
hiLfKyBbeAEQ4aYMvI4XRRt7hSgddJkRnCSOmPeeFvcb0XqI4UlSM3L0PvCCoHKHxXgwZw1eEFRj
kIDp6ytVXQ6KaGzyWd9UQu22+Fjx57eV6QRLDXdN0l0rtVeEc7s5kjIbJ5BtPWFQYZR8gjgeZ725
ksL+li/3iJJlp8sBIAbkh6nPL2G7FkGuavAdtNDmkBtg9lJpd2cCa6gNftm5GQz491OOwGCUGgZD
4uTUm3CTkDIrzPxBv53TXRa5UnhLFUOssaR4IzSugTi39HBvYoRwomgfosiZH/XUKy1P6fa4l4Wd
nWKV/yAt7pLe66ODi5z8tNZM+0KVImIO/eTge9VIXhhvpcBLcFjrqY15Ze3TaJvlN/m0S5dNBjyI
ay/Z5tYO11xwkXkQ4FP+NVAvY9hIcfRAD/T5Soq9XHcENAdyfIdfQiY7g3Yl5i9t73YDzlxri83o
d4LTyj526BVWZA3hj51q7AJrb3X+XBzl1fTQx65Jahy0Kl2+wbKnGN0pQfhw3Zu7KdmpKRTRDah2
Fe368qooXCw6rAlFsmfhC1Oz8LkqgLtIlpqqR/dVvM+Ujdzs8dTGu+LQZF5t+WWNoaSbzE6LrxPj
zIi3E89ThdsZlwfQw+BWMla9wwRmTRmeGkfHKwZdXF3KWJVYnBy+5tPjFN2F8W7hLQ0k36XU7mJA
p+qIztQRMO4a4J2MeC+NNyLhseFybg764INRaqHTvkaV05+r68Nq9tHwoaoFWxFuvsgLft0FpjDq
5TIzU1/UDqn1xRjvrBr4bAHxgT5RBMgFlAVY2qXzhZZnbgu1F8vLhRa2t9EsXCGzQhIpuPrMuoND
VK3iW9k9kIixhemuEAZ3qmVfgupeV0TMWKTxC0WAnEx/q4EaENRtrf66xnmiw2MvJXk1r9zGhL1Z
oNr1IngK43XK3sRKxV4uwWHjzSCSk6NPWSC3wcetaMTaqbaHrID1wqYQ3xpvkDd5c68F1xmWCupW
KIAvw5uke15KTEYv5eJmyu8E49rKfAgXOcNqyK/wDG2cOnfNye7CiFLQVxHXJGNyV/sUpDnlrLlE
/X1crVzFulasyyG4NtttqW1xCFvqB7G7U2fso68ajDM1ebQN7YsSv+CZRsRzxUYrTyuWfanXTidi
saNtI6HdaM3XKV/P+udqpiu/Xvh+Lg7chbliUE6EQNhp3B0TjCTSjJzIobA8TTlFdLGIMry4UCRK
hGvaIUDOsFdRGwhVLl5hz9K7EyytLGLOJc3zUY7KG7GbLiyi9UYwIAxKxx+BJvdbXen3Whu8ZENw
1ChuBkqE4ZJuvACNml5GUfgNSg0gLmWrjgN8YzKHm76QngVTcPNWiM7cbTkkrZG295sTZyqFwhY8
NmWc2bZPxnLC0kzpSjA3s4PzsdocWlLA3KQBaHFbdVxQC7zmIP1YT4kr4lSyWAW9Pxnwe6Ze7YcJ
JmgpWfor7ZXazyn0uvosRNKF2I5HKzCep5E8sZEjGxDqrsfsCFtOId1FoXFNHU3D5pBkZ4WwsxId
KzRlAX0qJT8MLK9NTR/OrghVY6PB93hpcVnrRc6MEnIng/sxsnxbJ5Kn1e1RhynlqMVdvUFzJWwH
q9yKRni/tGRITa32hopA+qQkwJwqRqLMqLRrM18a0sURS9ZsMQCrCfP8GI0z/ZE3l0mKK6ox3Is5
Tn1yipQlxWgpUia/qPmVrlASSE+kOmU1xru2fojN5gC7KewNnaFJ+dXApZyvcNmo2zSJqudSnkGm
W0w786yCg5LS6A43txuZqNLerMhaNUisDl0pzbYZS9r9HE98p14oDob8nOuzdk1t8eRWg64qV+su
zPkdGfnTNXcw+VqTzQc9xGqqtiJKFRcUsjDIqNu9WnVut1rQtQIiskClWF0iaLxWbdx1IqaJLEI+
xJV5gwdifz3282MvKUfYhWY3a41CNnDpvKwOAZUV8SpUsOjNmR03RtN+UfKWdI7S42KKE2lVl92t
sSBqkKPO2oDbb0BJ06tIFh9C6uo+Y9CkHekhOzTCfq9yW5cUzDsrkSRXgtnTz/839avTajxGRyzn
OZd08VsBneoLZYBDZJrMuywA0GkWLcYgVsLFymxqxlH4NiRE/dIqxgA4hP825LE+1oH0aNIZPlAf
G0YZPeHaqlzMuV74WR/NaNh0we9MtQYiTjGZQRBoGeZebXBlUIqG4iSN9RrUgwFlWZYUgvbbKrE2
UiDe6am0V/O6dfOoDfZSe8chbtOkMp7OsiLb2hTtQx0DR/4zu6/2vGRoCRfKnSld9KCKyGwjiYNe
MRe32pAOLg7rMKBGY20w2FLsUgt3WgGVRsqr83KLOF2FxKDLrEtFC58JWXVeOGKslYxTh/Nvbm2E
uFj89Sg5RHjNZxw8igAOdQpu1Em1iSgQ1Vf7L21g7QoRqLSyhscRlQgmnAo6FnxmB6E7RKZ0HDP2
zwCmNUlBFqOZgGegXQn4DDuo/UcvWtDQ9CVBBiF5IxYyIgpMaheth59Ub3WfY3RMVVxbTpttLMW1
K2fSj1kcpE1CRLvP12NFRiKwLRUULgy2fVxqzT6b5Gs562L2qD4/UI4yP2itwtwwVRabKg2vJqPF
D7KitmIga5zkxfy5oZ8OVrRM+yzFCS0NhPyuLDe4unSX1sDykzYRU1JF0ajH8ys8PlVvJmOwWRb2
5SAe0hI1TYq9lCPOxk1QCo85LrpYipJ51XrVGRI2T1j1chMEw23VzIYn5W5tcOzRUXgp8S5sUFQG
OQqUsGfLyMdoGylyAjjedn48w+hHNdLKpkknzMJUvAlhrMt8qJ08rL+YmoBcQlEPrNfo80yTSdXm
bhFmbJvKfYJ7axXUX4ZU5GQcXmDOqaaR5slB8K3JW3FbIp5SsEkO1dwREDM5eqM8BpRN5zA9RRtm
KcqYtE82Y3ebxqm+WYpZYWZBY3cL4lOD/4XGxDEug6l0xnZuba3hBJhUlSsJvoZiZ18XWBBSxcZN
hD62/y9xZ7bcOJJt2V9p6+dGNebhlQBnUhIlUtMLTApJjnke/et7MW5V3wxFdYbVU5tlyiIzIwMc
APfj5+y9NqIpCx3yOAQIb5U8zXbI+Pia8B5MFZpOkzNFkNQ0BTJU41U9Z5j8uMrI/VwblVybYAsX
kdo0/lxj9MAEEi+sdi9DnL56PQ+B6k7oKTwdf1ljuuS1tR9uwgYrurM30NLUnM5iHacaTexmWzpi
Y3rKC+TgNJgKSvQGcJPK4xXH1ZZ5x/VPkIPfYxobRiBr7OOXIrpMlcrYe5zcpeOMTyzbaFWjogli
2kwBR7uVPnTzBoeeseiaep3m0Tae02gtpv5CSYJ/a8oGiJ1xsgi7qgyIPsLuIPulKGvLH8xy3oyF
szeMYiF0J1tI2Vp+P+snz00gJKN3TCaW5Nyrt20Ts6wxrA9sU39AkfGc4XbbOFDPqrENt0oqlkhe
KKyaYgvjBWxU0bbwCrVzOOiQp4eIe/PDmgV8R0eeVBtvJmeh3B/N5oUJCTqb2sSbcK9E0Q/sFOvQ
onSkR8yJQuEIiaibj50UwKazEb0OIFWzxuHkGOcq1k9nIOldhzWcH9NcD/cZ9bbaqGQZOWpMkhy8
aYdNwxtDPciuBN4MqCfGe+DsqGfsQ9yEYlm71+EM3isFxGLG8+pXeWqhM7rko9chxjWbleFW60J0
BVS+LtxGw2AfIwxurWocTREa/pRoRDdPLSxtYfRrm/2Xg6eZCPugoa9FLk7qZqS4Kraz8LUZaDGE
6uhtjFijRvtUtUx5SDAf7TI+Vibfyi7lvAhxcXBubaIEgZbH+8TFfafUQBXhGu3CRmo7gHv4AosS
yuWgYSVzPzywnlgWJTr0D5sa5KAYZX/4+Svq7ERGyl1rxRr3OXgz2LFG5qlHrKbJDpDvzhvUajnM
NlgWT7kPw7DZF6V6jlJd3WZl49z8/AEx1bkR9dAAXG0VGKTlRI/Fut4qXQ5qnR8/f/XzR53M50lV
eeblY222Qxagpv2y8ZpCx25UGyssQuWxETARavdKM03x8qoFmEvQLSo5IttwTuJD0byM3mTe6HGL
x7oAK+iWTui3lU4Wi+2xnM1wl6OJw286yHAnQ0xSep2nWzgGSztOy2PVON7KijKwhoUT4odhyz1G
1x8YytY6IL9DlDfAw2sxrO2xJuXHrvalOnAi9UrXFyJpbnmjt2HiDZtBdNh2Gi/2W5M8ZWfG0T/A
fs3MvlnGpeM9FJ1Qjk4V7ROMJZNapm89Y2BcYJg+JxpTm2TUYmyYgGaxEJ2LtJXALOvhxRXVSTOq
pTsVOv7ywt3DuNy7QghzodbjqyqG5iQi+sFaNWrHIU67G1YjBPwVPMJZTU4lNc+54t7lHRTjzuid
94zP4FjVXkgvmqXaG+U2DhOxy/H50hOzPqY2Gjde2chbJ+/dRaeDgNZbPGRq6tT7FL6zN4uUailj
/7YyBE3hNaJBwQw3OUUSWLIYb+SsHDjRyYNTmWEQZQWVciNv8tlsdiLSp/3UpWun0ZpTankHt2Yw
kI3Ke06+2qafhXvMq9Y5po4KWSExXvv5xZJuF3O05Capqj0fknnfKIl1X5D8ECTXLbLt+9v06l7t
u5l7PJSr2MJuk8/V8NDXxrkl283OSDpyOjomfShM3OPX0DV4wDL2bgqjIbxCim1BS4yyPwRU3LZX
7ED8CGhnWsf4lwNvoDs2x4hfek69E756JxSw1Wv1UVMNe2NGr2lai61s4o0y3youbcZJ09Yd97tP
Dba22vIA1vgiGB8F9aS+tdAbM3V+klPRLMHgKup453WGt1HD+WYsNbE0wv1oxm4gsezCjN82urEC
JgwWehpX2kiWhDtCaqX8hPSJ8ouH3bdFdGwFhigZX09JrbaSyQyAt8MBFtr5Z4pPfVksRS1PrQZn
gxZK89NkWbrOgiL7ECXtanbKw1zXL3pkleDwraAspbXgkPokh7aiHVU35OMR+hy+uN5wwpAB2j0r
8ADmFQ2oWcM3iDtmMCJMG0q1bAfIJ6HZfU3DymoRBpuDu247993Atezoz2JOcYy4PRW3DndC5cSp
CedzGE3frHWBPS4/6ENDVEHWBAWE39bgtxjaeFDxSUroyEu49UDFh+dqLBctJ0wCFcbHCm03v7/D
f8f+W0H2aPT+nQK1GdgU1e6Fkm/HjeJi5ht2U0s5kzxlBdBblw9P1/UfRd89Cn0+FEW1iwrjXa0S
P54szPvCwXJRn/g26XlN6sGKSwEWW+dQscJKpC/1KZ4CRagPfTKe+rF+kFrJpp+Gn3ELxrwa2YIN
E1f+MBx+XtqZoT0zA3KUa3qCEtcLrbi+oiSDvZoWL1TKB22Ang+a4Ut+RoaW+WjHOcTW1m6kype5
tSL/Q+tUGsvcwa2SnRBvjcR8XIScnpPZfLJFkl9jGehosja6Lohs6qlE+eyNieNG/kb9e0N+8WUs
ciCtmJnC8KJbFiGBs6/jPk3HqdwYozwbWvgcu9mPTuLjBe24NCzlM+xCMhMldIdE/tDNNmDG8t6M
5sNkVUHfFAlBpc2jYeHORQ/t51b0MGZQnvJhfDfV4tBXxbDDXAsvnBN0En+ETnwKNeMuczEOVzh5
XRdDYmz+MEH3+3Eqs40dtU9x3IL615MicArl0/rpYLZLvxYWpA0afoV4V9PwHgIArU/rPTG4isUh
XMFwY9e8kIcpTU/aWC5dPXTJeixOJeZ04h0wRalXpzQdi42s5TtyIXIgtAfPK49owjs8Voss78YV
woM9rixwBfnWddtbKe8zBUTO9XrVPKNdolTTm42azhqnJ/tHmSsnq3ysR0H/c4CGPHsON0yywkp1
cCv8cnrnXSw7vlVsEz9rdLY67hkpzWYhHX1XgJw3hXFDEBqqPPPStzyGwKsjgjmifZZBfFBL/aFg
947yCA5GMpyhK5+02C18w+6AqDs3WtPzP+nZY2VXKx23MhZTrOWcKRatZu+rzoSLjdaAoHKmoqb9
WGf2D9NFIF1eialwkmOlzQKZ1QdVx4mcq+Ob0dlBhwDNxiAM8louyAArhmU802ON82e66gUwjHet
pbR0XZaNGe/grNbzKrUZFLCfrqltUd1bM070fuJtmITQl5HrV8YIGxxlKDbVtZeWD5AXzmxrJTSL
BCu2fj9qmBY91TkQH/0kpuGRcv6r0yyb8JSR9w97ZRzH7Rjml4mRz4IEgFXK34kyRkE2pyBWTU75
JhDuyL4BEDv6eZseCNRowUonb46qfGqxDglaoYmhwrXzBWMJJU7XYdJxExaA/yPKTaK4ccBG+SG2
NMxuJbwdicXQKwMxdcLnwO47SkYSjgL/RPRwBGRTMyGJCtauec2SuJxmnT5NyGzm6n0sy2idtmT+
5O5jXoTNOivl+88PPTTqbdJWd65VZos+FccWKgXDlC0n58y3nFKsYmF7qwQQBGco01fFROSImG9U
XaqkDBknV5vrBa8nWeu6a3LqZ1hiqZNvxdYOmkLKKmsyu6kbiBfDgvzcz7k133KWpgKUTJUpKxuz
aao4z/Y4vzpe/6GoHR43lfF6/GoNN9z1u1yqD2bp4CSfXuNCfUiK4ZQW8a3pzAd7cN8wkOEeTHG0
MdzRhnktUmgZYYNMV0JXIBYou0mhKbhGDbQ5Y92KOH4k7S51wqdCbprWPgqTG5pWLYfVAqV99NHp
HKwtrG/gFR6xYX4mLW0yQPOLNm0PbdXRPgyjL7con3lMidqp3wbJe4zGAkld46tRsqsa89VulS+j
q+6sMeoXzgBTvxklsAvF2HhV/Zlrq0SPdor0XluXr39VxA2NIh4JQlSyQHjT+zB1N1ZOiwL+cBEA
SYcaXJpkp5DfY9T0zK4DGAFbhvi0aJFFWCab/Klel3QL9A6qe6/PC1r+F1G12N2zS6LVRJY3eGuv
zgtxCNltnIksDMRUkU///kkBllIpZydrZWCanIg5f21stXCXUrXf7IHtLI0l56YQoJOzrNLitc1o
sBS6yZIXG+9jhXXLgI7ke6JdWU79GpPo1Ux6dWvW6n4iES9GHrgQGSEmtJOXxK7M4bR0Q/OxiXnj
KQ1YHWu7klBIj2lFT8ZiWYiZ1LiJcTeP6v2cc0A04zMpnoepiMQyrYDGC68xOHrljg83IG/bdUmU
XB15jG9dKq+mxoQ4R9f+3rQa8FSyALib0H03Z9hDEWkpy7YhVaKXX6Nb3Gb2+FLhli5smPRyrofA
dqhraCNSmIwE1eAyXGitfEBoc+yu7CQXvQbGeusuied3ryo2jV7iS82ATHjeNXsJb3I1tEeV2yEK
y/tpnj5sTraUkOI+tJlm5lMd1OZjlk76rcmRJ9BM5hlO85Rm9hxo8XzRe0YUKIkJsiJHZSAIAf3U
WbDl+0o2vrU92DuvyxJ/1gdGms1+UpyItne7GUwnWtXx9Fkk0b2pdtvrejIoqEe6pKaXUijgTwu4
iT1ea1nf1PWuBWKx7E1vPypdxvkqfMQMrBB7UgauQ7BRyFHXascRq7PxKrgD/Cjjn1LF9JgriF0V
V8OdRQImj/uOh0D4wzBDZ6nHx7Jvn5BKYZsNMWRDWFgrYwW1ilyGhaQCWZZKs0mb8ZYggjujIzrP
TRq4/k+wOhkqqtFTablHl/M3M4rhwZHl0/ULC6+m9baoITEqS2Gtkkn74TjJsqFXkYviPoaPwPfk
0Eoks8icrqNLN6Q/6fpWkbwRkfE1D+6wJrUhQLLc7XKDCt6T3LTcjS+h+GGmDTbexiJ9DUqJDhBj
astlLXRc247NyGNFD2uE6iXuCwdOkEOA1G4gHCk1tXDRVaniO1LZO2OI5caIlrKkNwaAZDs56dcQ
TvGiboyceI+hX+QfcjDh367z0qWXo9K4nnSxU9LonJTlu1pv4iR/sAtmHnb64YT1zhJJ5V/trwSi
4JiPkY7FNoAoj2i+MWNCZZqfSksmkJvDvnfa+WJMCYx2GusOtYBiuzE4neEj7YbB9yrvgWxGd+FV
8yXCNJyWW5d6pBlheniOTrnpcduTqoLfm5SfkQog3k+t+CpCEifS9s2yxCEJc8VPio/cmLFppKSC
k4dV9ViOhrq/bRoHqAagHNNpz33Wf0lyrs0pOfeV8R4NzXD9OIVfOvTBZvuQ9calswombU4E8K+h
lFPunNzQdgZoHaV9mVsnMFC6AOtg1+otOAcN8+ARXFc2DrS0FeNdybujN4UA77w3hQNIMGqAETD6
S2/Yabb2lXAYI1X8YGO/CElkmqbCRtsVaH46y2zZyEpbOPpLGDfGsZN4ybN4C0AlXRShOKlN7Sys
ko1hHCbLL+zuHj7iIdXUPW5lQGWkTKnaqzUNoIaV6kwy0BAQPwzCRdE4PE8m5bdqv4upOQyR9WZh
C1p3IY13cG7PFBOXBJAX6yEYKaFDqI1oopcThJ6BfmRN8xRNhivX7dzcpf38kMuKXpIdk4GU5j9c
t1l3XfLVNxXA7mJoAi+2t22nHuG1gkMxvGFpCB79mU6+ogPJUkY2v4koKGJZ00UYNHm37G1MMLI2
PwZTnGpIIhY516FSiKCkKlx4EN9o85JCN8s4MEx9N6vOXhbEwZuVHsQgA3dJClxPtg7NZW7iRexo
i8GaikVhqCMj0uFhTMMXmwIR4Mt0P7fNRz+xA1tm9zTBdeMTlHEOCMIOo4DW6bFxQ5t2f8piSj8Z
WWEWGI0leM6rbkVniqGozElaMsIdeixtzYvt75JZ9biV8vKInLj29UScLBdqh5VzdBmJToCztriy
xchTV26EC8aq0dgSBmaAOutlZlCphMlDk4TPhYLdpS9HsDMKPeEwIycAxOd16nNoC156H6XVWg7G
FpzdUabsKnZpXxV/Xb8B2k0WZITuos6Z//cOVntAe+MY7cwwg/JTvQg5diwxw01XKzcssZfCG09T
RHcnRScTpxfCHe5UHTCcR3wPDTtwKzQo7iJNPDUQZ/oitZezkM+1OvEsKdpH39HvAUPH56al8X50
19KqdpRZy7pOvH3aVg8h0sAVY5yFm9b9Lgmrnd232dbRo3Y9q/pDlUUeRIDiLlbqOyHnaumk0ykx
CL+EOlylvcNYmA3IbtnQRQO/uTVBAmtavFJHJz7CK4PkkiWEoyKVRCN3LATbgM5oK9YnUGbqqa1z
BjvE/JVO4YedUOmSU/PX3Qz2MCsOhfOSx1GMitLazyliis57a42wDRhlriAPvRczw65cE6sJbUXn
ZYHDmCiAB+H4RcRDqCWc2OScCH9sLELzMlLcCE/pQgNci1HkS8Zwaxh9u7qiniinZ1sdSTXynGfS
9dTC8HNYF71afFnaqG2bkSQ6Q48/0ji52L2YVzP2Ie5TcYr7MglaqdB7GRBM0KjlprQVZz9YtJA8
yTOmymoJBTFd07f4MAH5AxEoLMYgM/lpMMGAlIhZiqXrbmZNO1JDZVt2xxSyQsGX1LDdyuxGVVBF
hNodoSzzNYeljNT83orNdUmYCAIQHptBux91IoNJsfJ7PQLzOMLg1HdSaOTGJGgyJ/WIZKBdpaI2
7pqqaXZTqdyX0fyW6M0eoMu41yQBgmQP+k7EvV+p9M/7RLiH2KBlhANEvzYFVQRZTR30cSgY8ZCy
08QPjtbRbJ0MMAmLweSwmI9jt8g0tD9CeUuaKQ4cxbPR/zVU6wSIiKx9LYdQIXRgOlseSYm6VRpH
PSXwdpjIDCL0eZGbQCZlSx2aa15QmtObOpS3MVaE26GH/6l6Mymet9lEkE2NxlZq5ltbJ18iY09I
IMo0ca+/y2R6ZnwFtCe56ycGgGSA0am1YFNGVfKiFfawVZHA5J3+NiORcAdGmmk5apuwoB0ZN3ct
X+DBzIwTkC0O6tRUowr+BMS8i8szEGpeUpGGb1ADpW9PExebw30jaorVd2Mui02sDtJXiHOdYxoT
MJiC2VJav/n0kunSjUlMRrpzLMP43BItpRmoFeAikoH4XOYWzaoP6Thn7JYArezukibTQzmVNvdP
yiHNdh6U2X13E/3ZMOqNEyHkQDJB+oyOHJR4UCIxlXmnOWj9dHR8zIDOEtvTLpymFVmHF4iRSTXf
eyotSAm3cSoglcphrSvxOVIThfnll2N296SntmtTIbdXmcN7hr5DNJeIa+aN2RDWU+fOSZ3spTmo
GZ0nSBmu6G4dGuqGNm9hUEIoKyDVTSDoFtJtOIZraQdeB9HhKLNdh7txjyxvWrIkVSBlumFfVTp3
y89fxk0veYzK2woECAUdmVxtm3YvlXoc8vBDDFF8W7lDuy6S5qsC18DX7K11IVBxAs6NHNJAPN6p
jMpDUjiviWza7Qgu5o4ItHiBBpDecRnf6YglvNqYbjzZ2duwF+M6dDuQnXX+xal2uulTMyjTatig
VyECsqBZELpTe5jZQ90mUs4dmxwHabF3i/BxyHSgM71IfcMFC9jlzPTNVLn1RDkCCPTeXDEWGxGh
VvBa9TA2zCUHK300jUS/v8S5zPde7BHAVmY1TJbusx3r/EevZRc5VTbxpMSw8gebu1BETIDtOnkh
+2gmyG+KV7HiuujgUu9MnM1yLormGYQU7bkCVGpm5feu5vlSL4ic6i25xFeuB5a5GdRo13kuX2VJ
LKepWcU2H5JkU5tbRs4UHFfA3xB/JTZyPze798hfs+adyNV9OEcEsznqRjOyrRapMIVQVYzdbK6q
mAw3c+YpsK1GwwZhPXWJPm1Kj1XBrbSRRkKNQw7SsSrgVuaVeZFtF2+AhoxTPS3hN4VbJ2Pg31bN
3awImGSj8WHlVAl6DpSIoYS6NIB6g3AU1WaoXUlZn2WPQz4hMsm7c5lU1mYSinNGEPpQNm29LmrD
3c0UCQWKtgsjQSrrUn92rUS9YYE+upLUQ9fa089HTheWnOSL+r0AP0F866wscYlc5Y31K4PW+1ny
dRSyZWlxnsreNvdaz2iwLSo+NRu3AcYM4HQ0s0xiGa/N/kMi06AazHHPzUWvl+Ei1K49iHptgVdm
QLk6PGJB0LdpYzH2syVcW6bxw2bmdHemcZagny4ctkcPrBroAkNtrlFFqX7IhRWkyCJnbVBezYqu
tZu4ya2Cys7SqGKuk21NetU7AjrG8tNj06bHQYKPE51ur4WshqeOLK7F0PZukDHgDWRrePet0p20
nAyqvibJUFM8sW6FE+iqql/mIb4vXU7hQx0hPdU6FFnjjD5kGm9qpaeqJXBTxwG0idjBzkTqWEjt
LOwUbrGsHa2+FH3fbCKmCYEhkAqZfOt7N65PrUEuXjjrMCSVWD1kCbJQIyEl0JiaW5P4q2AejS+H
FLtHgF9Nmoi1Uxt0uSKcTBhTwsdEKXy4V/2rQ41KG9U+19SVFyV2qkVu19qtUscpJMr+QTW85ram
3UhAXXVbDuDLCHi9Qf1xPe7N5WqyLULBzEJftm5VbqTDCkGzI95wELa5wTtxmJLHaLLyH2lvg/Qz
PuZJT1/jWN5CmiCqe8rkKS6QkU5Ex93DF1y0FvIHyW5yD77rK1SgZA2iOpCUam1xjnRsCBn2oUF6
PJhBqsbtsx1Nz2PdG4TbsCBFYUY3jHRjepCFulfyn3JaC7z00AakqENLLHlWiR6jyzRFxkGiVRvp
bPiE2MTbauoD2M/WrV1n2arlpSl5ObOwgKccqYEhclc/Kg2Q5tfYAWePO7nJc37EAq3o5P5QyFTc
qT3l5eAgoHP75hZYrbGfQzUB3S3D5WiyY+RI8W64o9CD8aa8wRjuejWZFurelaVyg3SghaCNeanp
VOemENs4DpGqWy5M4vwqAK9RTxVMC1dgcFUkQMWHZ7rv2O+Gc2WP0Zb5+CIdbY1ERJXMtEhrIaDX
F8eiE53rfXJRyYhZKjldCK3LCQskKvhhLsd8L/uXhvGhp44BwULZ1isB1OlVWxzIPPDVhspQgSkZ
6OD9urbr0QDSsCyiWHsZQ/QDKLXWVwu7P2vzS+v2tGB68WGo/ckp3VvFk/kRWXrHqNN70jPSY8h0
NwzgMnTCqhtaZhschGoQ0anjFGrQZiRDu48Mgg/j5N7M++R+DksEsRqnrZ//Ls+KcFOE2adS2eXO
9OJqh97hSXNge9rQdqfUUy5Sc9KbsUk/3HuJjfM8OKJ94Lzk4oj1U3DR23ogP5QRFQ4SmJPmjWJj
iDBncbDscFgP+vxZtLG1RqdR+YpTeKd6lN5J2mqNCIpWeZcW89qVJNdbqeKd3BzxjFeE/a626vCU
gQCcHHO6ybjF2qIbaGogCPNtxCuhka5ClaziQdfCp64NDZppoTj+/Edxo2X2k2js7g7Ac3XUp+oJ
r9satp3xbCeKDKJutPFskLrjZeC7RXFsEzGcLDNH9Jb0kK6nYmmUxqYJkxgI/yCWXt64T+3A3LoJ
Q2OvNi7M7xwerVro2SkDewasexXNhHvLOj3WQyL9TAHcDymZtO15kneqeyYZNVpMJBZuORD9MIjA
3o5aZR5UTbdX8z4q+Bc5+asFixXdGxLCiwHdyU7MANmYdx96cph94hS/PIGeRkvMXWHT9ex7QcVu
5pTMVb9rNbkzr89eRcBp76Hc8viyDOM01uM9AEsSY20aN3mUP5btdeiWqCczdZS1xAZC27ZDt3Lt
tNDOrnsIrqpC905P5IY0cirsWmN4mJGjPGPX69X6sUxuaaOetIRXIts4XvbV0zjRaHGnlI5oStWq
9mJjxftIOkS4i6TziSQ3Fmbb38WpeaycEGUX0qHxNszlLUaQc5QZQJ5V8aMOL1neUktMD7HtvNUq
J7kKdMXCvldn8SZCYC8tZoF6rp+Q7G5GxTplKolRJrRTtEyPY9csO6bLvpG6z7AQzkqGFn+0kx+d
RdNbIZXdnEeXw2C6yYzyUDvOZcgZ0AC9OmXG55zczryWqn2lcaXtQ70DX2l1aFjK8G1U0uOcpCUy
QR2c4tB+sKF9EKeCjm3ytoI5SIYmsZjoX9F/0BeTmz4orXcvFXeTYIBa1DG57o1gw1Td1k/qGKlm
xEComRYGHXLOEZt6Yo2iJxFU0fCVlMrZMjOkYg5Q3LTGplIbX/2gvtf1VC9U7qZOa24UGuJd69BR
p1ROEpNxOMWqXwOMZirc0W1PHujvLVoTXnWnHyW1CzQslMg4F3+al/7p1/vFh/Z/TYDfjYLnMuev
7xbAX2yD/0+j4C+/a/1ZXs147fc/6vpq/nr1f766/59uQt3Gs/a//+XX+81N+PKZf/7iPvz5+//L
SWiZ/6AtBP/B1U3EkvDA/+f/+C8joan9w9Xgf2NOc3AS/7QY/stHiA/oX75B/R8aaYag06+IH9fQ
/xPboParpYA2GhgKENW8ImBU5N188+jaSYULyrMnny3xFDLnvfPIrV1Fq3AzBnJp6etunfzBMH01
tP23sP/nNS2suLrFlgmcyvhmVdSZWmlxOzAwZpPvE2Rgj1Xx/pfP+5/35V8thvqvvBAucr2OatmE
umCt1PRvHkOh07fnRDT4kJazKVo2jC6SvavK0kajP5vdQ4yvwF3p4O+BC0dZiwaoV6+zhVDL3Wdy
RxoOcjTC6PpVxmBvWETc+WAqnWltmtwB1Iz2bHztNTs2rwxax062qY3W6cVxJs5ZY82x1S+xreFJ
yDFDXwevLLMrDyKy/MP71X5/v2iNdSjsMNFwEZrfjGNlB3l8LpzBH3133Ty3y+ZsbKIg9jlb1AFh
Fcs8qNbOH/zVv1/VcWDSaTr3MpzL7xZvWYDhJAUGZKzV2YtElzRnWqnG16Fzpm2dMIEm+vff7DeP
E05703Wvj4+DoZZ797sLxpnZfzkM24vsMC71ZbbqNojnH7Wlvgl99Q8+lG/Px28X+4aDieM+BJfO
xdyJpOnNQIrWH97O9W7/y9PAFWhM/fTpUwh4fI7897+SSOahisaE4Pl2WW1tn+PkvGvXblCulTKI
L9raXOmb7HKFTf+HD+L10lyTZ98zDVAB1reHHx86ywN39YI9b2noqHhoiYa1ufr7t/jtef95GUNT
r48k8PbfnvfMdjjNpwIi7byto2dUtJx2Tn9/jW8Qhutd4QEe+u+LfPuiRqkVqD+4SHSwcJ9FATYv
PsxG2SM9WWhf+iJ8N76uc/PNnz5G7VfT5u/X/vYVek2NpM7k2lCjsdkROUlVoDOsQWGZaAUnPwLu
4/kcl8oun9qHP7z1b5fnc+WLgq+POEuFYqJ/MxBnQh1VO2POZq6Hg7GBmbzTV91arPo/PHq/OrKu
ayoxX1fHOus2X+Vv9wtH7zoejZ6S79INNzRqlqH1UM83SaetJ0a1f//Gvt03Py/nOOqV/cZ3a/8a
y6X9L9NLhRUXIN4HNotiUSUiHelsNxE2geuL3P795f7NEkqJyK7E1quZKtyZX5/E2BbGMPVd5xu3
CPC23hO6A5+VLCj2ky994Ven6vKnbN/vy9n1XeLTtJCEAofTf8s69JwZSPOYd36yDdfqEjzctthI
H8HfJQ7+xAjSrrfiX1Ybruaa7ESuZV/ZOiTu/voeO0PjoK2ajZ8chmDmaha9qYDmuT+vGKMs9QVH
sdtk53HpP610v28Wv1772+dbhB3GEo1ryx/Xh9PaxK/1Tm68ZbfkYenIzFig4VxY//n3ynVdh01R
d7DZG9+ej8b1ZJN0NBWrINu6a9vvVnLlrOKTHchdR8PIB0If/Im/9m8qkF8v++2jNohqA4TKZdt5
0WzFW3wzL5sD5r8gv4H94Q/7bH/dl0cTi9ci3uqrYol3yTdecHBt/uN7+9cX8+2zt5OyKpOBFzOt
yhtlkS85QrBSmAHk/KBcRTsnSFfu8u+v+vt6AQ2DXdolS5G6xPt2UdbjjEz1qcFOUirzsjK1/jIO
Vx2IOSHxWQ9kpeGemcZG6lt4T1378vcv4Nvufb3b+dKxkHqOY8DF+PYCoj6NRNNXDQT5H6b5ZFl/
+PP/zZLx6wW+7TpOP8rI1bkAqpg3XIp+fEovRHSFgcm6wXzxVL3OT8bd378t7feV8dfLXp/yv9QM
Vda7kN65rLmuziln4atAdUHkDDX1GVpCYJEoiNf/5U839b95hP/6gZrXregvFw7p7VK8c+GpOTrY
KGXybJoXKxN/Wit+39N4h9SzmJxNxzS+s62UKFRqHYyJr+6MVb7DI3Bst8kiDsw/FHj/bkXkSkwv
cIVAAftOb4IkHDYtGmTfPKHrWKXLtGZgscBmlTzYAd5GFn7kqdPFSRbtzrxp/4C6u96D31ZkSmhO
dKzI7OPfGRy1obdea5GDYf4f0s5jOW4l26JfhAh4My2YcmTRS5QmCIqi4L3H178F3UGTKAarb7+5
xCwAaU/uvXbU7KnqUqSsbC6Md8NIwQYP/r/vO4bEuZNtO+GjoAI+fsKKNQgPCDPBRMykT5ZFrWib
PsfKjGGnu/UVpDAjuYtC7HHHs9H6pyrkUo14EeH+wk85G57s44E5Ltt5hurZfmJe3OxNR3iHficx
doancVfuki1X+7zz4FVwyKD4103q7JPoTyyBBlTk1YzQcn9b5lUzsdoyXLeq3TATq7fWdXxPPXcT
utKlsbp+SBlLAe9aWwAvtLqeBBMuXK2Flmtn6Z9RI1In+ukbxXWPaoICGwqDcNepIcrV7nGkwDuT
RVY2mufH2aVfsp6O//4Sk6sKthzsdNTVgoQ0dqpIe8jQzy712hq1k7opUDzTXa+CFBOS/xTXUEPY
bM1q40aS6sphtdeDxkmyejvBaQkKmCxme2G4f/aOZEVTOK3DLDbXx0hMJYhcTS2zixlRi8TcOefe
119+mRLfD7Pl4d83sfyEdzOXXmBJ4S6D0K3YRNPQomjDXDOiYwQ1oQdkFbIi1xfhPusJc93sau8h
K12HD5lmu9SxUGHa4ls2suOKbK4LkV0rtrDFJLq4NC7t1s8Wp6VtTVvOeBb1J+5DPj5y1pclrquZ
nlcrqG2J1SqkO9kvvL57Nkok1SKZQ/VwKMfC5YbDA5PmyIQmdNNyhYNiEl/a1x9hxWACNrT6SauF
y09EgXwGuqD1kP0hPdRRfj1Op3GHuOFK+lafike0zpvg8r53vWLi30TZB4hRX3Yi2nrcMywDkxzX
1qYqSwwO5ZF9txVc7lar62ULlDmCc/f7wtOef3zOLguSi1KfqmrrAac1JlG98xJYdi08y99iUvAI
Ah2vY8+yNTbbWvqNQB/rm3jxSHre2y3uOAzomX/riWuM0NwVReCL+F3UbbtvttF28FTvcjNnhxdZ
+tCOsVpMcigT6OxoZ7B7R9iENgE7Hves28qLbi5tJ/8uhR/HMK1R+JGZw6mgmquaXlpVPqYAv7Dx
zZw0j+vQTbshTpbVAmbQ5U6z/Pp1e8xHC5ttielec8pawnYSaCIlm5B6n3v9rvMGJ7Azz9hf6Cnr
TcDyHt+3JH8cqpGSg7SxtJJlaXaajXKEcLIhUot5QvRIntxhUTuAOriwGfismzAgtOVcBLxuPe/K
lTGGhUYk4HL25DJ933nVvt1efLzz+Z2//66d1eRrphY+q04u7elgPQf3oT1sgwPJWZjbeJ/cIDoX
J7+zAc+Retk4UpqEu26u+8rUKubccEfFQVffjo5qx8+MQ95nR/QTHSZxsD9eeJ3nM+7SqAatRpRY
xMDWfvyMpj4aimnSqLoNdpkrYmJS0SczJiqH60RSjm+Wo6bUX18qxJ4dCXhMzjl/oU+0ra+fN+OC
eZAJP2OuMZ6lK+AaLgv9lXrTOZMTH9Ujcr4LvfbvVvHD+Fi1ueq12hg3dVrTZuNqz9EpelF/ytfk
WD1zj+kAlqHufV+7IuF6THKRd+mZzz+xARd4OSaoOpjo9dvWUYrpWaObm0AQnsgjxf2BCzDpLmRD
rDimLFqQVOE3wrECRa2f0VT7uLPkPFawQDuDO5yabbLVb5p9ez3sLg3Iv7W6j6+UthQyTZbdOVdA
qymuQqIYdfCKqQbr7nxDrW10WjRQm+xEV3aMYJPviivtEJ7i++ZRO3AJ4VHMOVwuFX36dhd4rMnh
nZesfOzLbJJTyDwksPoVHs3hTlX/zMaFV3upjdW8kImRaQo9bVjVdSLhe0qfskvl0bO5Z/l6755j
NSZbP4/TcmkjUvPN0FVObf3rU8XSQzTo/hJXcgqdcdWGObRl6lOD4qulmej623/2FiEmiCS5CkEa
Ookj7C/1lk975vt2Vzv6aFb7oWEbgMvFDnbSDjzMHh2xv8mcyLvYGsjejwsiRXbigynpSBSAucBT
Vr3Tr0shjrREJ1lbmV4Lqv1Mo1OpRDdxfl+G96ZVH8PJ3OIMxGDRpzuSz49dpD0Us3JvxNzsz1ah
2zlqBgxz6UntJWQ6ycEcpsw2e6hupHDcVRxGDSiGGNmYo9X2aGnDhCzFYKfuxzfS4ONmBl1C3Cap
NscmXoK4o59pU4cueFPJCU3rpDT+j0kpyICugp0+Q+izJi4F9OnWQFtADqqIKVcOmBuF/M1vkIGo
vvFUmWVoS7lcYBfK780IoagqN3c5oJLrstAfqsXktbGsBn+oHhjpSRjVsL1pSgirXtkVskUKK7f4
QQvm0c0JMY4dtUWKOOEK98rUmN1kJhhPnqIBg5o1BqwPskmEcmia/pVeE09qmbnykAV+6w4j4bs9
lqdDSubcQYbC5mLVE3bDpBvAuzRwWYXo75RJ7F9BrUgnQa2am6jrhxtBTOUtoK+YOPAk096UUC2I
FYXXomNX00xX70ScKuqk3xjJN6kTu/uknSTEYG15n2jiCANQRFGXX5W6guQ41t2ibRGGxor/ENZa
euqEQBpx+A06LLXsJmYXmGkz9uVu+Y9SUeXfST8WXytBIvBUqUO1e/bDxhoPVagmbUO9KgogEw7E
H4MasKoYQeMmaPRAptwuZFL9O0qEIepwvVeVhrI5zfpKIC05C1FqRRGSbR2Uilz01/C+tBLQRJUo
D3mH7u0nXj0sNXVTWOGtidC1x2c7FmyDixlPpUip30Eu3OiHLMlMyrLY61m3UyOcYLF0WlX8JDyp
wWLZStFizqiwUCHtRLwrGUICJkdiqt77hiIhUCZttyPSM9DEpv02D3C1nFoLUa6EOsL+x9rXRJI/
gsXlk5LAhLt4PA5+lUEqNfUB+mjXV9A7Sj3XCuylkda/tQjqJXRCYShgpyjygZJxmc7SNtTwGnwf
83JKIVkaXX4a4rzlMxcAN0gRpvjhywQYV5pe/gHAVMK/aUfC4tVthmxyCSYts8CrFbmSCaqdY8CA
Om9nQnEE7tQ3jGKG5yrPs1/2fwSpKyvwSCj69VtpKMlyc6S8DMMnfENoJLcUcVqrd7DMdGn2La0K
KDzErVd+8joOQqSW4H9aNSOu16wj7LK9CRkpalJ0h4Az6FVCb9ZvoSXHx3GCVL2Hp11n11WMCQNn
PpyoHYQ54Ej6xCgjaLTCYnwrYykDH0Dacv+tAFX4KptAwmwVkyfuErGrnzWwWiSfS61SPtIVqL8I
3VyRnx1a0QhSEkef4yuZBk41jXH4pZogYz+e4EnNeBZBTqa8GJtrS+PQcXjcFLjpYCOg/sFSaDpT
K72gGZPvW0motzVd7KqczfxQKnXpBPQ7G6iyZNdB992IVcGWhrkBc1eB6DMiHLdp0thlSflNEPTm
rmkMecNycQqnBUwBp8GuSyAeqYR4nwW6dBB1hm+ThVx/WeswwVsB+rNmPoxsSDcgD6maMa4hMlTa
tTojMSr7Qd5krWp5eWuCRqhkH/tsHT5OVpof+drybde38ZUxFRrmQVHE+zIgw63jxm5iLJ70fK6G
k2a0fSM5IqNOZi43I1+FnYVbvOsi3YJht0C5hBQCIF4EZ9BA2BhhiGwKs355aGtVs0PKTjaKczgq
daDYOfcFmyyKlW0hYw7WZw2xWYF82zawORwDCS90lXBOVquepG6zrZE3Gwdf0r0g84+SUjc2ws9D
EfaCEyTqt0qIrpVGOQiW5nQzKNcG0bSqGIxqvPjTq6F17qTqkPf630qseEbio/uIcIwWe80ALdrF
blX2B4M4x5SVpIpeiINlQYt+YhARQMTJD5nfbUeltOsaFkGJFjXAAjPidZp6+ZiJCfSosKyAoGDH
wchF7PBGCOZHo0Xq2mX198YvuS3F6G/HagWcq6jsWMLGPPUuZYuHppEs5j6EuFKJDGcaUmFfzDM1
uP7XnGPcM8mMJv4oHo1HajTwvMRdP0V7swdeysQZ4e+UH9vixTckBKpQDGLl2DKEGg17lZoHT0Vt
HnrzzUiwIQUdThrTqO70fooJWtYH+Ky44pHPwwIJ58GmpNF7nUJ8Og7+t0LRkQLPsn/V5pnFDJJw
aouik4JGbrPcrW1aTAaQoSfdicn0dpLGqDdtp+zBqvEeogIZctrZ+qAXO93ohGNIZhzTQP5S6dmj
knZbZn98gTmEXjaCDxNq4JYUX7EdImJmhngbqZBnxCB9yBS8dlUYPyJnTp4FSM8ukwWtDOSRsC8R
8IyE1vWs4FwbAGBsa8Km4Vf42dHXzPtY0Z85qeJMkgmVHvVFhn9nVPnWmMtbpZfeYp3eGRUYB4u8
pCKsTiCa9PQpLTou8JPpENbtLyMHHUNA5+AJfXWbV8MpKvrXrhFFV8cLZxtZZtkxKmCtCt3YKB6F
gCkXMOBewzA14PHulPEHRorHosUqJud8aiGr7vU2d8MCRb0m38WgBiSgOp446z2LnyCjtsdaXsjq
Y92FFrLNxf7LvR6Wjbi4FVUoGIGaSo7sLxLGXDbuNBiOpEfnp6a2fHvOsPF2qMbvk4Iab9ympHcL
2FQEJQRzFgV/qqTBbqkmqWsi6Ed+CIkCb7GyTQLlpz/p7MCC8p4R+mDiVwBoAFlA0G2jY13Whewa
34KMmS94lOLwlwylTiLTnN2ktgEYcFDx45tduWuS7NrIgoPAJsdGLApgPSgUFyLFK2FvT1JTJXaf
B+QKjwS+9yisbpLGAtQ7ic1OD4SrOhyf2EKgsMh4v7qc1UdlbKpbJY4Pmak9Trm/lTuOUCLsvCoI
bpVA/Bm1/Wvbpe5kzsx+457QhWMXl9vWamz+gluozcvMBk2De28Vit3k/Z+2ivYDpJRaCbHl5+RP
B7V1OzfBsetHfE9G8CoJU26XHIJnOXqKE/G1a5kDhBB4u67f5NjESrX8kU/SNebw4yjWN3XK4Eix
bQ+GCF5xUtBTDw9z0z36pnCjlOktUrJvfjx9r2tmuLgFVNgH+s9Rx8SkwyaC3OF7LIo/lFRcmB/B
ZtRFYYO9+DqLc2TMi8sU+ehDNwrX8AP3dTtuqjjc+Ra2AiHnJnyKKjuZk11XpM1VEajMEV0g7isT
S5csSz86BW5HbrSONs6nMO3f0i659UeQIG05PAcIzTamCgKqZqnzEjJiVF+6gjJ2axJ6kefFS0Uq
DujaQcPQYj23iLuVLjupebUgdktQYBFA7Xq6bUWmu8aYuIYHUmwFTECjGAJYVvUZZ46ByloeSjxo
cuuVkpiA1FZ+xPGUs3EPbkVBuB5aOmll5bXHz4IaLlvpTRYO6OGbJoOHJONqsxIRPR4glqHDZ5bp
6aNqlY/MJKY35EPpZPogZRs2loRdA3QEpCvnE/xLP9e3Qt8GpzRUuPyg0zttjeufcCralCJOFFr5
Pa1gTE2gap1szB0IciAKfoH1gGMzLSedSD1YU/00paajxf1VIwnfEgFjKUJ+wQXslcKn1n75A0cL
iku/QwTxJLUr065tFnsR+vFh4IJA1pJDiJ38R7f4JtGwWGArUd7UpLmDYcZq2RXTU2lhjY6hvtpy
MZawNUBlhm11FHHJbDR/KnZCIeU7P5VeTQmrYys/jV38YPblBHUK/Z4s+N+1zPgxAj+Ve+G7no33
bZVfk5ZkkATOPRER4ltTB1WotW8R8BZ2fSPInuAlnc2UsTQEbrlcJGEP59gtSlfJ1PxUWyyMaQHE
iVMOi6RVR46oAABWFi7LUAR7tUn/dKYAhqUs/xgy7A49TOxKw71Thsq936vPaasTDxFXrpzGN0Zp
kXZeGxlof2qjhtAeMK94RRBX0Nsb344m6UfZ6M2xIX/PmXMLk18UbZGo3eB3lr1gMXID9rk2hvlu
Xnw0ZkVeWmz8BuV8ZbTSk5X2N7Hh72VpOmKMf1NSroiCthA3uKdv/B5GhwrnSolu21o5KK3xyxr0
G7HKIMwo6f0k464LGp/kmbLDbglEs40AaKkcbut+8QnH5XMQTT87wQABlflwa0rL8+UO/knX7phS
FQwDZMgEYJkwgY+7oG6Pwxwc6LsPqezfK0241dI8dAI1eYDGktPj1ZMlNCeAmbVL3sR8J4RIA3pN
+IHp1wdMlEIPGCXlvrXq7NDqOaX7CMVTz0Si5sV1NU4IGrIIeIacbdM02MXgeJcdwUYxE8PmYPQ7
rFKvxjfBZs6K3AKl8ksVTY0j9oPizp0EZT6JOhcaDBMO+vNNP41PBLqJtpbp9yk3IzdNziV3Oxss
RGWJs0Z4qSr1ZfA1Z9KMp65PruVGLo9JD6gOhV3kyJNmS+W8ZzsJ+Fk9plUN8KZWt4RJPKaRqQGn
R4MbKehZ5GbcaFhRN5Ke604JyqPJIoxDpvUtT0Rm+MFSew8V78JQR/LVGRrU6njon3R11Jw+ajsk
+BD4HgCJaadRFMObwBzlY6PmzXHsJHZcSmU0XJzhP/RrdfreYQyEpB1Zr6WfCw91Wo36ZiqzxmOt
EDwZ5oAWN6+aOvaQGWTLzjX/CVTOD5ZCynpdustCThy+MA0eZjp9o+rCS1JbBymLoIPAsKjz4dpX
uhY+UMuo8+VT1jV/KkwQaZQfMCpjeGnRwoqNbeWxiJOsvhOzfN+hHR0BABPW2j6Kc3WIYS1HLV05
DQmKMSRiv417BeqaVL0Z8uQtdB+ReWPZK0rKsU97R2GflUWaI4gAIPIcBlAdVleWxQaYFqfMCyby
IGrw2/VDacLQkQ4DBvFBhNg34aaGjtdYe113RwOmnfytVdibYrkRCx5FLK3C7vRk5ELUeJNyCLmF
hSosEI9FmP0AJ+AWCoKM4gmjKE75K0jATi91bLc7vMOIs/FWYjif7Cid7LD2N5oxXRdBcZ/P9aGC
w9ebSDi4fZe6UznUt2M5O6L8u9cqt5BQwIm4FbvyTtWftfzQVaIbKqnb5H/C8lDq1r5VfDCI1S6z
hmsNZHwnCk6fRcdGC17qWtiOLI6Z9q0dpXsJCmiAKx72gGxcUZxT8OpM1uwYiSwdcz0Y7a6POQlF
ou/KrWQ6Ygo2zEc78G2ySmHX1lGxbwSkAIqBn8mIp2/maGBDxulsUiHTsvnIyhw9ZkkABFmNe3sU
1cqRBrrkKGOd8Rd3v2Jt6qy/NY3h0ASqyEvyvxH0NW/ASuDzodrQYwIfm7Z5FNnGb0VJ+GWF6rGC
pA2JWnuWMv/elyfXgCEisl9iO5/edZPJhB0HeE4LUgZxvZJ61hmTLXUF7s/uGPbGThUkeoLZAnKg
2GTKMKrMIn8MagAPegB0uNTl1q6VYhcBceIAd1sBKPIbqEa5WE6uL5ChJqTt8xSIE7qw2GmpP8ed
xpHKV0CYCg27CUK68IlRE2xiZnGQ+Y+jZI63o5COJ0ondUtYjBhLG03Gk8NewARKmFAz01gy8OpG
pfRiVtCE8Jzfw8GHT946TMWgvzh2o0pTtAnhqeFq1d7yWT2k6ym6aSz89GQqZRwEB/00Yo0dUukq
FLk5V05QxPecRxgeu35IPT8znB7R6gaD/rWuGLtsAvWlmuRbNPKtnjPBdoPkjBa0yah3qIUdhrLC
9QzqqyKaTA3JmEgZu+SSHdUyuC+gRCZJDlevOgwF1M9UvU2YPy22eJkYu6oMBCCuJdONfYMJaLgr
tNB3hnKbdI0XR8XbVChEsnzTprck+glW5ykYGzup7svmtgGN22jir1BGjAj7exgm5EjhU4/jiOVw
YyEU0Q1PEB71wm3wfKW4U6f0z9BsDeut0l+4COJIErv5ON1k+S6NSTmLrcMMrITdFeXg0MbiXgEw
IKphBrk1uAzDcJP1Anon5VYtsfazlP0uBurYwE2lXdUNx3I8jelPOrYjxZrb+oCVBvltGq2Tmlo/
W3GbtQCtQH6lQ0kyCXYNBg+aUnGLXU1ENbxLJkKNjC1SPQxqRXbwMbZuoEsxihy5vp+h3woySCZV
4CTnVRKeOxgfVhtv+Ymz+irLntBUhzEUT9TxkDyPLtUG/qQOuuGlEupfFTs7Nf1ulOmVLJKGQvcW
q8KFbw8UmpP2yM4H8pOefNf8V71F21XCiIB7yhJbGA62f2ip0GHYDcVSSIE8JoBK+NGjfzLTR5O1
NvS7O1nqXFabY49LHfAOTJZkJ8WBk9cdBRJxk2qPFf8kGX5XWfQYUcQDBA7AYpRRdG1zqZptM0yY
tK6iwO2mySU0jw0Ca2/CxCl1N0GqEfPTOpV51ff3UsXJE8v0cYRhWQfCm2D8yWeLA991Xu57c7Yz
SCVW9hiUAvtvf9s2AsS7OyariiW7NTmEZH0+74kQ4U4CSn05YEobiwdlaj3KTJsUyG2R6zZ1JmdI
qpMB+F0ogaHUhGH4OIrH9BoIEPkJ7HQ74H2y+C3uXuuOtTc8NKNAjYl6mM8FJBBwiV8PnNE1LINv
anh1bXnYUx0pg7sy3JrgcUa0PwXEw3okYuKPSthQBPWYtYBdFSuWfB+yU8mbdKtyboT4vEnAOZfj
rykV3TZBNGJxkzxCs9DFTdFT756ioyGZNiWq3cyBOOHPKAE0UkkgQ5wUnDmdgSj6HKMoF/lWe0qV
hMQzBKLJMS316JQJFvmakVFvRW6O2TEDxJ4XC2uV4gbVRXMQHAzj4m/V5557Z+jTeEvFNCUF3f8t
B/EvFj6MzV1TB796di7bvjSqf5WQbSzWCuSJXCojJSJGb53E2ipdSEmOG7SguRVbPBWFdkGctb69
/qcJmftrLskwcaxNMEE7J2NMWCcXaPV4pMSMEXtDEYCPey0c6q3vAgq7KNFe6XPWrWor9UqZ9gKx
77QqV7/94K0sljAWiqmNeEH3tLqD/KchbnS5qIb9xR3ax7tUSkxFPGmiuRGLPxLDEc77BenBpy0s
tmbeHfKDtcpwluWqIvzJZJx8F7hOWorVFzQqy+Xeu6vpfx5ikXAhZiIUcH0hnKZGHDZFQyX+ukdP
MVyrt6+k01xdNgiuZUVnTS1P+06s1xulkvkZqmZCziBce+P3BTto41Lcj08RO7kfXz/bpx3h3aOt
7m/7np2XJtTmppINjtIg4BrtewxjXciLu6+b+ms8XL9G3AiIT0WUrxiWPj4bMgOryi2+VLwX7WQ3
2SpOCNmdvfwq2AmIfkK4Fbb+e/LARCjHy7KJzwebyKhGX4Dfwli93WCSKWCxS0DPINr+gZQDZkWA
4l69o1DqajYHkAKQxe7rJ/+0i9I98bgoxFj9vVx+91FFEq0sqh5sduQ/Q/5UNNuv//5KzLR0Gumd
A2ytTaculEri4gDTbuq9sjP3wX66+i+0WivRwlk7qw+IpI/+otMOdit5Q30KXUZioraBPuZiRX8y
fYeg3QtTyPlXw3W1JFfCx0Ykjp7xY7+pc0MEDp/CAjCFyZO4rtxVQ3pbl6r5FsGe+NUptwBJ1d+p
bMUnsZHrbdNAChbwyvulMO3qMhGdqKBm9S/fu0YiKpJiiXRNrirWkxsxznIhGR1cqn2wU3btbtEa
XnbZnY3RpRlciiqLHkL5te0zaHsx4NgJs4Z72kFLvH4i+ghkoWH5h6+fSD7TOWiyhBQfBjQOUxlV
8sd3HQTy0A4NdTz/Z/SSU+q8A9CDtlFwKUj5zvSjcizXuItuOXFTyvKQdtyRhel+/TPOp8G/pj7k
JBZDRsUu/fFnUBkNW6Ms9c2irlRtxaGYktm4GQ+6l44X7aBrOYn8j4nwP+2terZiVORK1H/bA8BG
xw4OZHttczffVhcmg5UWfWmK1G+kTrps8GjWakUMDYlPl8ccD0vjSStMcqEnYQuu+FtDQZmMjUNC
KsLX73MlsvzbJtsXVDqmhsBqLZELLbWDv4DboZzB7gYRASgRW1BiT0iPQRxgvYZyrV1YmM+7LX4D
Vn5T+SvGXQ/bNBYSf1QEqLdJ7NQoAuf+JHDElA3pwuOdza+8Ui73DeLUyVMniPhjb0Eyz6VLaVJl
JNNo/q71F1auz7rjhwaWR303gYd6M0RKSwPCztwmu+CQ2J1HThtaysvz3dksu3qa1XSX+pYx5swE
XFc8avMfwXLzXL40p34yzj880UohX0W9KjcNjSx6TS6zU48RbjiLyJdhTRpDfFlUvAyiD+v/6sFW
PZ8aPSnLmB2o+TvqQbyGCwoeyba26a5kn/t1l/9smDGFUX7VyYTDffLxk/lFM1BVDqklGsNtmKpk
rHtdCK0Nt+C2orCdienb101+2g01CUoROxkW+lU3FCq8QkjCNSB+1h1XHruU6sTXTXw6kN81seqI
KfkQYohTeRP0KR40yIpw3ccHZMYTKBRrq1nR9usW15yMf+aOd02uuiN11qzJ4WX+1YAShFOcco9w
drt1KejnLuFr2/B/axO7rrREekv6ahWahbKZ5IGe0mPNsCe323J8FVzxoVPscEddiIQ58JMXJqzP
hznnFD4dm0PSRj/2maRQCLLFt7VBFeJyrcsqgDvz4G+wjO0uaYg/f7HvWlutOZAPIlOdaM2/rk7j
Axhvu3T9B+5+7cWL3H2/JNKWlz5/NgDftbhSLQuAE2euADTOmoOr3cye6iY/WdRvxz3yJ6fcGSd/
R/VwIzrpIXAAsr12x25DuvGODEDv0u85n+gQqbOxEy3wt+emBrnv2LwhOt4EPpFN3lyJ8XBNGkhs
7Ee8EPqFhXftd6QnK3jNsVaibJHEM62qoLfaMAAH40bANbcEOu/M4YCeI7Oj3iX9ETv0uBXJXCbx
cotz1kXYdmEwnU+7H3/CavzW3H1Z3B7om/oVL7C/Bb7uJLYIm95ZwAVLAOilTn0+K9HkgoQhEQ/K
zVpXbdblODH1UrHbwOec5pt60ainD2TTUKnZ89TVqd1eOvJ89m3ft7rqalnY1mSv0WoIA0+m/GhW
ezkK3a/f52fPBoMFUgLTPG7rVSvCpHRlV8JfWUAitipTDhQb/UIj5ysJqnSZGUHB40AJYLWSWFxh
5b3esWHjzqTWZTvvwVORXBA8l9l9TkLI1w91vm/60N66NpM2ZVJ0Cbdg3YwiD4R+ty38m3J6+bqZ
T+afj+2s5h8C9qKsD2gnvFIPBGneZHeLLQyD5KPCtO6fLnbFS0+2+lx1Y6mhqtMi+N2aS31vljfJ
EdyL6wOkc9JTg1mFOPJxE1zUcF9qe7WkCMbQW33JV+xkE7qv3GTADiHiymVVekoS9f/LV1Q1Q4Nx
o3B0W71dwZKCOZE5SIm66Kk50Upw8UDEZr9LERzo19/ys9Gm6n/V6dQQCZr8uHBVptjJM+GhhI5p
+zJ/bqpm286PXzciL5/n4/JBh7EUk4MLECJ9XQ2FoaqYXcDkpW06EJ+26EIPf+OeybOeVTdy8XZu
S5egPwx+lWx38PAuOl8+/Yz/+Q1/gTTvduKqVKD715nDudgXr4Bk9vUGfkKwRb9TPMRZpl4wqX/2
alkvTA76zAF4nD6+2lIZK0oI9NkkInlHfSkpcAv99dev9lIjy1O/e6q0UrO04zKX1JXiSkzektbn
PvH160Y+2d4oGLElTND4gbnuWz1Kp5LsHIa0glJgN2v7Zccx3i3LXkESDZBb50KDSx9fdxiMuNib
8ZtTw1g16HdhPdQK07ORR+JgGwpARXeAf4iaZkQC5gToZUVC5JbUGS2ayMnNGTbwrZK8/6VI2aUt
wGe9B88xczniBIbJ6gdlGkdrKW7If5DiWyJ9Xs22I26I9Po6uFRJ+eSbwlQgsR4Gm8qZdLVvRoYw
y2Y6cQDZ1nst3GYIl1Q7ELkC5SYb9wAaTGexVi68DKHxJBaYfht0ZB5ug9zmTuo1e7gEbPpkwfzw
o1bHvj6yZL82UIgJaLwoQxCh3P7ruQhOBp7K5YqbTdq61lCr4RwjhgJH1R3MJsdE9YPYtgs963xN
phFTh4xETcM4u1aYxSQxq6ng/iJ1Jsg58VXauPledTGnOFHjmg/pUe0o6ZId7V06Wp5/2Q+NW6tj
Qj8tE0VK4wodp+iwgwi/MBV4Xz8jOMP16MF7puNhh/emYP1drSCSEhPFKcEoi4rUbohy7vwZ/zYA
0gSfATePstU9JmV7WxKebSXSpgTTKsAXClET8Fmjutj38q/IyK4M9UkS92rZbSrN2hFt4wRFiDqv
8RpilPU5vubO+5SKAfHU5UBYEEEYbXNhJ7p0+I+zgY6vCgqTKQOEENcdA+1CEyJw5SrINI4kaF2J
9V5FOJGxwWnlh6/fnnze0/EuL2RHTo+YNddwkZlk15H1l4sUfb4Rzeymh/CLvKM4cjFwg99mviPQ
vNpKeCZctdO8EDwztJKEy+SR9x1bSLqa/EfS+L+rXL0NR2MfjMGDhPYcadVQoHSelB2dMLoNdevt
65//+a9XIMAs7Iwzv7epEzymm3SxEFq9MNYglrsLC9snywFviC+iKypj9ax6LY+zLMRp/s9liORw
/eLVx84TtpnHNfAF2Mz5zEtjLKJ8DxF2/rqubFYyqhqFC0fSQlQZGLy8n7qtmXd3X7+4Ty4LPja0
vNl3S6lRRw2pTTS01OTzG+MYOwh4NvpNsMf+5YF6yjbzj/9no6t1ZRQ1XA3L0zWu5EElWloVTsiD
OWMZW1IOY++yhf18GlqWcyYHS+UGQl5fZuVRRxoNkoqNJH6PiqvMfBWlp3/9YJRV2VEujERDZBh9
fJvmKFYLMRRZr7u4cevb7imC7Lk1IJfNbkzYTPFf4AfOZwpapUotqwDimDBWrY6dPGK6YkGMUYq2
3Telz7aTfCXlb6N4iSj12Vukdqzhk+cEeXbh0bZBHI4YHNEqFChzrM3gv+jtvzRs/y09vG9l1StZ
D0fclrRCusQRVfdJTOMnrZUu9P7zUQZYFlwDfQLD9l+M7vvOn2VxgtWL/U1DwpZC0mYXO5aZHQzt
+ULHWNa4j5P5h5bWpTIhmgkkrWkJ0RT5BaFHBNATt+chwSrqTqxIa6/Ml6TKfnVReME7vaZh8DY/
jvHlNbwb4xMhzc3sM9wSZEPIbm1DutK1aiPKdwTs3Mb6vZUfJHLdOnpuJqC2noYLO5BPJ2iYpbqB
PETmMvnjT/CbsMzHeTRJZCE7rUQXdMla/ddS/PEV85Tvmlj2B++eMuIso/XIDjejh8JId4mLbE7I
ga40Dym5+DL0DurhyEVBxLUjMAC1O9aH5rG/Mw4hTKcA++h1e7cQyY+XyjufLx7vftzqON3p8axl
Ij+OCq1XlGRpLmwXd+KXwPunnH9h83AuHli++bsGVyMonY0m1ZcX3jpJZUtQDOt96ehbw6u2Kkw/
02nd9H6AtW9An1vuZS79hHPY6eonrGb5yhjaUmh5ZnVbnZDOesl2Ydmox4vUkPNJ6ePDrjo4YHwd
ny4Py042tAnH9bQjuEgIHkRgoWn7r+6d/o+082pyG0u29V+ZmHfMhTc3zpwHkGCxrLx9QailErz3
+PX321KfFgniEtM63Q/dilIxuV3u3Jkr11rZ0qYge9EINQVMYTG8HoW2crToW1D7L+QMgYNucUIt
aTPEwT0zsRiXnil2ClXyz5ADMTa0VUEPJLt5+D5Cow9d7bjTDxmKG7ts+J4+oqSw9QJaCxAQJbXo
TqAyJKvLkxtOtL5UFccFwNXtkHo6cPS9dhQEKfOddCfLD/Yf/wEN00o0f2Z2cZpp6qaZdwZKJqg0
QsjXIko3Ox5iN/2N9WkrZ3l5EeCYRGKUi01cbYvHpz40XaYUKrAe3d/5APxz6rBVBZfO6G7cBOum
eN+qdOiQVFh4grqAGboNbDGfNAVEvHe/hzv6mbzay3remZ52N3uC+2XrTl3Zr4zxl+GFRyicpKHR
loXUmvGL1SSAV3l47DeGt3IUz6wsTkWeSmFrwxfNoQ/tY+nTh11ApCqcHQ4neJWhqGYWHMl6c6uu
DhBIG7VeARFaPgDhRYrMOmNmAXbfy73u0bO8sXqro9MES4gIt8hynd8xRVr3gQMni1uY2cG0wG/W
pTuU42FjFi/DBdNiIJqFEUGjvNgkkU0Tvh1IIipvH9Cdgk8qeyuqXJsXk7h4F7fmmaXFrqC1t9Zk
yRcXU/62g3+o9BIs/V6hnuyGBccSPMaGDMDxfPLqthlzZbBJVzUf54pWreyNH2w8LVYW6MzGwmP6
KErl4QTeWq6+5vNjI6HQTSfT9eURq7yYszMjC2/hpO2UTS0DcVrlMbFwTNXznN/KrXEss6cu4n8N
feNC37K5yETRhDcEuA0mT/9G99N+4q3WhFBFFrTXjHvDrF216b3rA13B+SA+YVAgJy3AXlyCRWFA
mOYGHhs3jT/XKXLvKjragqmqmo+0KXkOrdolz39FfxOm0sY0r8StZEHJvark0Wk/W1pXoACUMy3m
jbFjeNZhPpo/2HKjl8ZOdv8DGjdxrM4Xlsy1zTUHoxLgC2dx7ApQa2GhDo4r38wHO3VpHSXnSweM
cwO2eDf9YW4885c0h9zwlmCo4/EhyAYvimVBO1mTgvA7B50GEdncV4hEavvkLtspr+2viZZ7g/W6
sF633cPPU2lvbKyVutbZV1jWz0qbNPPQ8BUaDyxX/T4ofVf35qNA0c6pq0gxjYmP21xvl0cVyhNN
pjwC1SKba/EkmEQ6SuCHXVOGCdmxXzQpBeQ4pA1mYxerl8sKHRcQOfRLSKQtgbR25wxzC4GUm2eV
qb4zLERWh77PFNdXteCDFoGQN8e5/jS1Y4CGMvd2fG+idBXtB0etZ1eFwWcrX7lSXiexp5GxIlMg
U9lfjH+EFwTBg9RHEn03H2TkKQrdbd45fxQ7EZxrdB3wOog9Zy+/tp/Gl9cnZSXhd25eTNrJc6lw
ZhTno8xn58n5DXKUnr1r9z7XzUHQQ5Flh/yGFv+3ArWF8iRMCl51C4vYcRO9eJmdPv8qi2MHsGEG
fsRMRO/he7htUrf6Ir/v30KtcqTM2RxMugTfzOiSbEdFK04G0B2XkkMuA2q8JSNXLs/I0XV0SAvo
JJSKYHT7Y+8isn1Ij9KttHG1X4Z/QowECIfO3gfIv4gg+liup6qGwqO1uyxzSykaP1cmSpfQ4UjQ
NlRINF5f6cubQxCrGwZ1LPKJF8I9OigrU5doHErtiFY+mBZm+9jbJVwf8FU6qNXTGxx9v2507XBr
sqhrUNFFrWCxuSNu+rTta8dVgtemhLS28rbMtY2RXQZ8Fjojv4wstrDcgM7RKozMNNZBDAUT8oaF
FXyvMEHtlt2h0VezWK4ptpW0GGkLtB/Vu/4hunfue/q6PWk37/O9+O//YJjl/fhoHyjGZYetN9jq
OLkGQaTIqrgwzo9qKg8DJBeJyLWB2sg+lfOr31gtE54FKlEq9bfFAUTOQrSV0xzXp/LboJHfp0V/
x2thI4V+ufeZxBMzi1gT0dK00GzMdI4R0PYaI2ppzvB5ZR8J2rZaaS69yrk1sUVPHBx9VKmP6Cx4
7EZ7glHuEY2sdN9XAQTqsC6hbR16XWm//42pFMlYE8zUJfrFbwku5pQxou4JXw6yvc9O9/m6jZWw
jKHZaFXhRKjXLJ8HOTloW/UxAsfMywx8bXMgk9PCj7r9El+5KDCGYowJLBnMxNJBqs3cNIEEi4xg
CK7fwOBPK3f1XCSuru8Rd3WL2+IAZ6juJm9i3ObR/5gezfsk2cU3W5CYy0w3jDt0xDBAwGnUTBdr
qs9qkoWR4yKn6iUQtcIzM0vxXklGyn7ORk16JWtni8q/Ddc4CZCLeNCaVLMcRYO0fBcdrQ8h4idA
7Pealx3ym+54fVUvTznGLKoGHHPV4Io4H1vHZVzkKRfR7CMG2NPc7aapn2yE9D+W6zzGPbtsl2YG
KzT61Ofet974ozvcxXRawglJjPtR6V1TBL0QvkADPc+70m3fx090HuczimQ/CHjz3VaecG3cp3HQ
ojyMqupQQtXmw5YR7Yb262DPh78/s7BR2qSxQPRfUPnHsm/ojo84e4q2eac8yN1WVufSs3HHsj+A
MpNguQBKTG0wqeMPoio4EYLGuTGdJ8t5VZr91m2+ZUn8/MSrQdOXwQgTwVsALZxQYuBouspIk0Kz
vz5rl1e4jUocFw7vE07+EpARF1MvT07MusDj1uff0xwuIsO4uW7l8kRT5+FqBSaFYBTY8/PxSFkd
0DXMEcvhL/CiGf4RUxthlxwKilhRTIas26hFrAyMByXpPtkkBrvgq42K0kQBmYDI1gp6iG14JR5z
W2kfdaMrt15XK+uFWiJvGZQ00KBbBhBKmhuDLGm0ou8GL4XGPtzDaZMQOFgQdnf2MTymRxKP0WHr
YbeCP8NxYVkwsOIvl2GDVDtm7ujwCAp4Nsw/UAi2BGSDW+5FpFvdCdpwuKmm8cBzIznqPcBtaa9J
7pbbXtJdM3i+imFQnBcaHnSfLlY5GGMdeh0xC8pB4GnDvWnsRu12nPbqm+KWV+5xkmlrP0zFbzjx
M9uLqEPJ03KI0G5Bgt0zUCTjoeXvrV0zHdCSgr7puFWOWNtfhNuAYHHkwLUXsS8iwTEMohhUhu92
poGWltxE+3L93KzdTQzrl5VF8KsUmuXPA1bSWySun0PeaOAZd9U3Ogx2xUbk9iMBvrg1gEKTHRfs
4eRkFmMy2pCmQmsEXYv2IGBU7VDd0WVD+jo6Vjc/Ws1I0jdH2HnlzQldqUHQU35ifTlWSNW02hfW
My+EIAc5CEHRng0uqvUzpI/eT274zX0rPvjasBf7Fg3vqlOiCYQ/AQASLI+l9qL0ituU/Rr2x+w3
7kLwJWi2yrw5zIsUaeoPgWzFve9WFhgls9kF+ceNfbPmcE9NLC6QrBwj38gwkX2faN3rv3XP2Y21
G/aUf19WD9Ack2be5itfueWhBVAMxgV+5qInvMpL+gVTKDm0uX0zxcWXolE3XjGXAT+7hDQhcFcQ
ZSjXnDsZu5mtGOIb9PCkwt6JHmJKOPA3lNB494kFob8Zv1Sq9jeuE9MSSVKL7OHF4ym1i6TqaYRx
jSJ+yutYdSspfZ5C+9v1lVtzK5ihH0MBgHQRY9SlPZsNRJtuXjjvfFUQ1EZQnW7hEVcdCyOhhCIu
yYtamKTHqtOY6EqnDzayR4kX3JVe+16csG3u+JXsI2A90ssE82tNLZU+z6nTQKM3mn8oEFLeCUoH
Kkb7PLnLlVfyQd3Di3nz96eSzk7iDZp2BVvF+U6R88Avff6BniN4FQXBx9A0vCiMD9fNrGR3xeCg
EaFhhzTnRVkxCibk5kzcx6vG3pmgL6ry2UZS79jcSLsWUhI3r+wDzH9U5XZCWWbLg61tGtsSkjas
5ApoLTBGHbo73y1myEuUzIFcqwzvm3pLM2rt8Nk0nJNlpabJoM+nVKunPDdlzndoJ7e583qqDglp
O6mCAwveUUt6f31u1/wJAH4hFgImj/D03F5XChYUNRVBnPbUdsFD5gRbuJnLKhyZOkQdOHOkzfQl
CK9W/BL+W/Iu2dxHe1pmAiHSnB+sOE/3Za9/GdM6faWiTfBtiIzmZdjDZnd9mCvemkPIkwUoPWqb
yx2EJuw4ywFhG8k70exR1cekbJ09AHiStVH4yRrkv/8OhRsEfVg86UrqLo2nvjVDUl5TF/8xJclr
HOiGiZXNwvsWmSW6IhiZvogm5lAJW1QtbDfl2UJFq5A5CPRVv4yzHqLoQgrvlawFxmuGpa5sTOnK
zuHU88Lmtb2SPIkq6q2STMUzcnRYIef2hTZGW1tHjGAROJCb4Tpg8WhnWR4HE0Gtwh8o4KbAKus3
IVCNlMxBeqwft5zZmgs9syVm++RJ2CKFBgsgtvQb4wDxefF56l44r0tv2AugswdDR0p237u+M1c8
C61kNuwk6FYBrFwc+EBD/CCWBRd13d/bY/NojNAsyX68NZVrm0VF/B3sOj35XLPnwwsVI84jlfpU
hVxGWrr9S+tDzozC/ETUkn1K+p19qG/SR/3J2P/GGE9ML2Ilp4ActgPYR6cBMgqNBZt/KfFMKhso
o3/DFBh92FaI6sk6nY/SydRUnnVKj70UpqhbqFGe3IdJDeftEBbmlpj42iHgeQJJEc1JeJbFDZhU
UzJFtM67hjnuBZHZbH28PiAxN8sTgNukzQosLMNa7I8C7YKI5zdzl5utOxm+s0/bTN3Zid+6qt1u
PPPWBgR/FTSSoAtJvC4GVGaRPicmtWJLV0Y4AhM//OrXcjD9fe+BggttuLzuZOpGi2FNalD1wegQ
PjvtC79wvCxIN3bdWknqzMbiQFemb1Stg42GHZ+j714ph8h4KZShyPHe6O2T0d1eX62Ve+bM5GL6
IpRNkcAiIkqkhznJn4qovktr+FBTeW9E364bWyt9Yo3ql4wIDpwliyPdKJUxtREhZnfXPmSe8sF6
HYfQ1Xhwxu3Do3kEIKm5IITeabfFi633+crOtKiisH4KCJuLhPbg0J6KPi3vhEHZ5WBDm1h9G0Hc
Fk76b+xKEh7iIiDFeZGvVo3IkDISk1Dzom8Rl+lrPVfeXp/NNUcM349IBoDxvnh/TGptjn1qkDfW
wfT2yeBVidK4FvKg1w2tzBsIhR/vcMLJC4qI1nDqOUXqztVhjd/lTVjs87axQdK3T2qZ/P2pow9O
/QERIC+4xGLU4whvuoJD1KX4zjDyvd23Gz537aAZpDRQkQDugTLTwun2ihWUWsyLMddJgMWAR1+1
7Y0TBTsnhu8zfrTCP2bZufdNz9dRQafTc8OdrFxusF+IZj8816V2ljJGJANEOpcrRd61bQWTkA6l
ZzgNd5GmfS675k73o8P1lVxLqFAPZg3h9OJFvuwtKobULCwYAwkZguMQHfvQlZrd/EdwAxHxvv9M
98wk/QftqCuVK4S+Twyr59ecPSRSgYgEKUZ6KqvPoqIi2l/ND9u8MP+fQSLGRowpEHsLn1aPVZxU
4QxT2kNx1Nzyluyr8ofk/VRKDOR9qB2kTdjzynHk/gY8JLJ/gkDofISyXlhlmE9IXFbWH9NUvYji
/JXSZJ+vL+HKYSRDxLOSlMBKg5Ac+wRfGoOzjEB/6mqpeulIH9Gxal/XThp+vW5tzWNz3QlYpUHU
DAXF+agCFfXyPMEcQiTju+TJfJWmP/ASilvt4KEzdtqj9WqEqlMobG5XIVeud4piICdMUkiXFeqh
MFo5CGvJLZPgccqTl2pebWCxxBAWAcuZCfEVTsJoPWjjYGIiORP+jXbsj7WHdN8m08PawmmC0Ip9
yTN52eiu1+gqdxa3Ty8FL+JSgomUVnCtptFK3vJv4jQthwQ0XTwfEZa9CIpGO/TjDmIpqEwfelPZ
F8mrxPxSIPA6fVKQLouy2NUm7dDLN1JcbFlfW7MT60tSsqmeYkr7WP8IUauHKtVNsWt7Gk6lRwUY
kdUftyDOK2cPduS/xrtUnRv7wpfsIUL5yw7ucyN+cvzmk52pGxfh2sB0erRRQxWZ1GUMWCFbZuYK
yil19A5tEO7cPzaO29rCnVpYRICJmhuzXWLBftS+/swWfSWUFurDITit69ZWhkPihlc42BJofJb1
iqlQJaOUDN+dNDTtu0+9HmxM2Jr7ODOxcPs+zaK1mpIIExFtoz36yTdteDKg3d2bt9lt8dLv7vPC
q6OjkSIMcuwfIVjdGObK5jj7Dtr5+bZLwtHU5zv0srE3E2h8gy8DuiXXJ3OlZ0OkwcgEU3kTz1YR
aZ+4kbGe/TB2mE3RuGBS6hrnyc0UyYu/zse2uOt3vafusxfK/HEa3o88KdNuHwzvN+kE1pf11xdZ
7CFAKBA69nwRqKjzFxVMzzs0cKrX18e7ln04G+/iZqA1pMnkjmlFXeGQeNVjHh3UTy2lKHkPZBaa
Y6pfW9ietTiCGJ42ZVUWdAEXXjSFwQdqIjQq1J1JOai4sff9REW1RSJ9y62sRRJcsyrFfcrhaKQv
xkiEWMWjTeo9zsYRqujCSNy+S9MDWZ7iZkgS5zZONOte0tAgDNFL3PdjHhxQJ1IOQ5N+HfJMfZ5L
adhlidlvBMpr+5rkMnUjiwboC3RDZyTWbJoQ3wzGx6oFnBZLnrHZjb5ybQkdT+FcIRW9qD4Edq6E
ekYJTlbe9vbrUWFry/UhNz5d30+rdmAupc9aFIuXvnUOeMuYA7oMVZpYRz8rEGRjRO8BiEuv5xIS
8ev21sodvAEFDhkSukviO+SXEj1NKUBEIcpakr9vuvzNOOSvtTBVvMCfXuSd/BXSc2UHwYBQ4VPf
+YHjXv8aa4tIUwQtSGQmRefrudfw9Uyf+4D0eSclwQd2fINMkEw5Ti7lDWe8agq4OcQCxB8XCNQB
mYRAM3qBO+5dpLF2sHr1+nS4PqA17+P8srIkfaC5O5bzCiuJEtSy21hFBIvWaLb1xsytbBiuYDDk
OpvGvjibtT8lkGXS4+E0Yf6gT/WrLqktL6pUr6jaDeKZNWMK2DpuSZz7RZZOCuxGyxMgFaPWzfs+
reU7h4rf61l3mg6t2zrdWKyVaYReFhen0Z3sXHQol1YiQZDcibLpk6TU+9yq9tcXau3CopfJtumM
B4GjL5PxpV5mul4C+h92BrFGYO6n5/FNhUNNBC2yQpuwW9MQJO1t0Ojdh60S1dor/OwLLIIDvZa7
wW74AsoL+yZ/WdEvD978TXYrnhLT/RYdycqT2+be4F9bc+gIWDhzI5TsELkiLqzYDh5io/R3HYqA
6DFr5sMUl81RZ5feJqk6etenes3X2IKWmH4HPOgFTUUTkgsbckYqHecDJIK0qGo31o3oT93mO1jd
q6SdLANFGKphC5cSZpKpSDqXVmvZXmg+T32yS0gy1FQdr49LhDSLZ4ZNBsMCiAqEmFrAufOy0NHV
CmkisioK60YO5CdHKR+Domzh7ykstMS2eJfFGp1ZpGYLNM0BEG2At/uxpU6CLEmbnSxLRstFFVze
x5qrpbPpxY1sfUxohTr0Qaa9QKavRoB0qrZK5Bce9Id1+GAhZV/J6gXxnKqh01mIhMf5YZBQG6nq
Mj8oVuHcXp/ayxKysAVODaZeoX5oLnZrFI9JAg2T5eqfkQWbsr3o1Ehu0LDZGXf1d+ddeez2OvWP
4Q95C/2+Os5ftpekBehIpL1TYLvSJErz1MwQtgPQ1KvTlirBxWYVw6QcR5+CJlgCFsF5ZI88pKTB
AgagHpsovlXV9FtVqjBNbaXXL3arMMV+/UGUTbgkfn6yd4J5iOWqYVRJwozK6vxZQnLVtY3xqWmz
V/HQfNtYQ+HALnYrNR0SMuKOWmbb2rBJQ4euRIB48k47gALYjfcWzf+aF7/a6uhcPRonxhbeVNUj
dmHH0Ui19xEkWiQfvSnMdppduIhnwHEhu3E0bzyuLpyqmNQTq4v1s3hASqOE1cGE70SXb0ujvR06
6NCN9ltS6u/QXvKuT+va7nRE370K1xwVpsXJmGL4Aq1qtlzNbO9jP/rYTvJzNegbN/CqGYEA4IIk
abPcLt1sB7qMYwF7luzHMnoLRb6XqNHfjSyYQDzKX2YWr7Ugc8pAmhgN3CcHaB+/ofj4DZHIl22B
0vf1mVs7AWx/6gUWEcXFNWRy4ZsJoq9uq9Sg6CPkU/zkJerqB+SWHmpls2368pEIiy6e+gdUAwr3
ZXhbQpOfJw7bQ+eCt170Dwio79sP0Oi9nz09BP26+Wa7PAfnJoXHOTnmsTMb2mxiMkhd+6Y2PUrg
PbDbIHLBDdYevO67+rm3PPgE7oq93G6z5F/OMwSoRPREGRS7LgC4ptWQdSGt6kr3DaxrGszMqXwQ
GVPJa1DwAXxwnMI9tcR9ebNV5bo0jud2QNxxRCz94kURtUFuoFpsuVmp9S8CuUSYbvKtA8iZ4Evf
GemhQbxvI5i8PCwmcCqRRAL5QDApfn4y6U4BxU0xiB4GLsQH6BNR5ZTD9B7Bt/qnqf/zdfy/wXPx
8qf/bP77v/jz16JEzz0I28Uf//sx+loXTfG9/S/xa3/9tfNf+u8X5XP+pq2fn9vHL+Xyb579Ip//
p/39l/bL2R+8vI1a5PCe6+n1c9Ol7Q8jfFPxN//TH/7j+cenvJ3K53//82vR5a34NESt83/++aPb
b//+J32qJ+dZfP6fP3z6kvF7b4bnb8+Xv/D8pWn5Xf1f1ABpsOeRDl8HjcX//MfwLH6iyP+iBQJO
Kl5LtLTBLPLPf+RF3Yb//qfp/EvmVAIShwAezhHRM9IUnfiRYfyLli0iEB6npuiD0f/5PwM/W6Jf
S/aPvMteFhGVP377/CIkBuVqJ4zhWU9PAefzfHsMRV7VfTGA8w/b/ZzR44x+VV19OZmOP62eWtE3
rAhszskmTCK/qWN7RJCwbjO3iytjHziguP53Vhb3bKs31sgzevIaJTmYSrav/I2bZ30cPMhE+p7+
q8Vhynq1V9tonjwiXXe0lWMXmRu47oWT/LkgGqzxpLcE6nhhQk6doJPnlqmiu3dO2sconN5F6Hnr
gfOkpc1d2qIkrf55ds+O7ukKLaK9C7ML3yzbktQ2JXOnR8leF3QgwXOG6nSabNR0tgwJJ3m6FUYp
0tC9nLxcHd1C+q7In1DibRFtvL4Zln2iFyNaXN/WPNqZ33aTN8Lv5LwRmV/lqL4XHRbaE5KbJEOt
O/2FelBdEvhP5S7fhRsRxOp2OVnLRTxUtpNP9oyvUE+1WxSvFQh4r49ycaUsB7kkEx4jGZVpBQuO
AnwOlF7oFq2xN0r9WEbKXu/Cd9cNbgzpRxb4ZPm02E40pDe4NvvdoL9s1I3PF9v7JDD/OSBdMO0i
mXQZQsZqHUcZDJUeBLifdBuNnrwdX6axvIU0WDfEhagAfacNaOEsKkLyYuj0CQ1Z40sLWu+YOymv
gECqNnbB6hrB1USTpKAYWt7AVd2WQWuYOA3Z0/3vFXdxEX0O+sCtbO3wG8tzYmtxjOukTO0+w5YC
5p1mdr3c2nGr8yaIGzQdwa4LVlJzbAnjCoXRzFTU07KRXweToXk5GqG31wez6ipoUdIdgdMBuXbu
KuQx9pOu1ihU2sW9Zn+WoJV36Vf7GDb5FgR1y9bCW0D4MXZ+i606jF4FSuMlvvy6s6KnOJw34JNb
phZewURwXoslTKlK8zQl8Xvcwse6CPbFrG5cJqtbj44k8E7I1jGR5zMYN81so6w7ea2UdneKFpSe
0zXKnpJ9d7CntPwQT/6WPNQyp/bzDP+yuqQvkShcBqGGVdCvhYuo+w2NHnvtO9xd3nZSbdUjmVAa
QBYBXOciqTbUgzE1WDPQGmifJW1ra6yP58TC4lD5eWeEvJSYxcN8mEn2BF50Yz06NwU0s1tsFFvD
WW76aNKTSMeYFLlS+WbuPl0/VKvn92Qwi41OTQ0SQIXP7+tXdW1CLvyhjja23TJ//HMHnBhZ7LvW
JFWrwKND1Wtn32j7yEselXonf6LlcWce5ONmaXV9WCQ8CKRhkjXEtJ7cS9Cfpm0kLOIZnLg5BO09
9DL763O3vja/jIgvcWKEghP4A5+tFifpc9mmO7Q0vl43seocBMPgn+NY7LWpaxJHjh32GhracWrs
5bJ6I2fh/ahtVZ22RrPYaQoML0kQYMpOE7cLaSOct5LCW6uy3GxIY/ehxapEcfwgZHvMzup3kuls
3eZbY1lsuLxtjaIPGcuY555k0Yfdb2XxVk1QcIW1CFLfC7Lpoc+mobC4+Nq+dK02F/rEGzfD6nTR
m0TxjLLjRcdO4NPUgh7E5A35UwrNjvzKSfa/sb9OTCxWZNa13JrqAUEqGLn7QyVlbkgrcvzxupnV
yQLESQKZDDkF1POTYtV27/gtD6W+7mFvlRCsripL3ciarXtmnmHUG0x64peIVL+sjXAouUrzyYFn
uYicXVBQz9TN6FNq9olLVPw9cpThWFtJfjPGkXKMKPnu0njWNmZ2dfFOvouYkhPnkEtVks+dMZHa
lb+MgTXsqEBW7mTq2cawV291B05r2g7pPTQXr2n4yMq2twjy0J9Ju+HYjmAfAPPb8Rsr2GL02TK2
iJMD3sE64CrWz4T1Ew1EVSteg7b81Cfz05xqb65vnNVZPBmbdj6LU6P3qNtgLlLvZOu9Gu7HaOMF
KnzBxRPjxMRioZRuyB2zxClJ/RuYZ5ogRHX+1pmB3H511LdB5V0f0upZOLG3OAsqXTgAQrg1FPt2
jl/FyQZv2NaULa6M0awCITRKuAVSuX10nltzwy8tyQJ+3ucnQ1hcFTHFxFLpmTI7AUQ1wuIs6GYd
GEreSZ+RX/FKeGXq/TaoSCz3tbVauCujHmQUj5g7ofdmQsraH7XXqQtFKyq11u38v5zKxTUStBRI
f5wsHcKV/lWjuLazERutrxZFfTpsLYreCxNxaFpFMnGNTO0h7JHIVu/QEPydtIADsQMvNIiylhQe
td02uZTyuJWynaoOLnwYB/A0sp65yNjcXN/f6yP6ZWyxRpHp9FVc4YQTRftmRfNNl+oHLZW/Xzez
cowQvCFnj7OnyW3Jd9BMiqUlIQyX8vSiKN45098DbYk9fvb5C0dXtLqemhGfr/XVvWK+r8f+DUKm
G757ZbLOrCz8m6Ga0zzOWIkz/37Mw9t6KG5Uo7m9PlnrZkCoiD6XS0RRa1RJala1mCxvpJWg6e4q
5d11GyuhKkP5y8YSTzT6TaFIackd30HBkMZekUYfJjj7pfhv9kL9uTZCZBzuGzIoC/+jzSHqtQbD
MdT4Y+GPd0Xp3/SOTFOGeuzjjYTN+uT9srbY0MZgSraVYm1Wd5mT7JTyISq28ijr2/mXkYUfGCgH
lJLdcCtkjpfm+m0bpRtB2LLGt5w2c5Hcd4J+qoMYG/0hOBZ31WekLnbqbbMXve1ER90fm5KgKw6b
mgWKAkKgS7A+nN/fiZwqkSHnnKIX+a3qKfA2NvkueRCyvDAjvSAavL4L1+6mM4uL6y+O2nRoZbbh
cDfuJbe56T9Mn6Zv445OMm+67z/lu3Q3vLpudSUqOjO62JCV70uWn1Vskd74pMXzy7jKPychRcRU
/zwUyYaLFZthcQ2emVvsyKLoncDpmVWp/6CGiUvHhdk/muNh6omSbiZri+d+dXfSUAkJLMqUwDDP
l1HQcmr1KI6ASX+vVpVf4nSr5r16zE5siO9wEjBXtjLXdsgcpqZk7scwK/dyjjS6BMDkcH25lpid
nyeBG5ec5RokUTcyJZzHRBQDEGPZVzf1UQCG3eBO8BcPdDiGd1nrDvfdnfY7rviX6WXPxSD5lTUK
Ji0y0QSapnIv05L9qgYVsnEUVh2yaOyldQBk9LI6NRSR0ptpSGq2ICZrg9tw3NkQ+CZbzWqru+PE
0OLI6dTxx6piSLIoED0WaroxktWtgb6BTf0LgYNl/wPvmxr2a27JILEPQdke8kbzimHrMbwEWv7c
Fid2Fnd+a/iDMs+cK+NNv29vkzshVGJ/ofMVGq5X00He2/cpZMO0eDTHbUTE6oJRwwWHxCApDp+f
gNyG5d2vmcdUGZ+lpt0ZRnEfRcb7IZujjSldXTNoR35w7pG2X3gspTOCWfZTHLOMPgWPYdnfim3W
TSDPKLQSLarJ58MpgTdmSdjjNGgYQ9tNG2+ntHA2zvK6FdukUZ2+/Avy3GlEmHSsyGD0NUTcdAtm
W+SEq8sCLxx0JRTgL+D7Wlw4w+SQsqhLA0hx5wWO9dKaHMuDN3erTrm61YFpQVAKAccFPiPMw5As
vSpeh65Zw/NUHNN2qzljdUQnRsTPT1ytGiXlMJCR9cy+3hW1tUvS5K3fSXup2uJPX12eE1OLfSa3
ZpkrOaZoutyZhvTBSpt31735+pT9UNJhhS5aZS2nktValKAMNQ8PY2BYkBlb8yNtfOb+75vCmUK5
T+bvsmE1NTRfByfH26Yr94EawMzcfYMdPdw4nauhGlz2cBKZ5LIuZCzGstfy0GZXC+646sZ5kmMX
6ppxN3oxHIDdvfFN3mpGXFuqE5vLAD5up96IVGyO5VGTPs7a1jN01QAa2mhPIwFy0eyYGekYqqEF
F1xytLQXqn68vjrLnqMf/htFQx2FNWgtcDvn+zpR236AMHiktFofurm+bcbodi7q12pWHnK7fK8M
E2HuUN/lA11epbPxUlhftpMvsAjMrKkvfRJWozfdNe+TYwQPNZSNnvliQMIp9qR9uBEJihEtI8HT
ES+uDEOpcqUamNIk/jALidK4cp3hIFdvh0nd2JSry/fX4C6wQbFSNrZaOKNn+t+HBkf49vrybX3+
Io8ZpYZvRAFjaYOXUvFUb1U/19LD9Jn/z/YgkjjfHpUehkkbM4D6o3Kg23UXePCqBG+lO4H2UDaS
R6svkVNzi6AZKoioDCIxX4+DZ6Dqldz4D9WNeTvfNA+KJ0PF6MaP3cYqbZoV03zi3O3Jj+deMkev
uVNvBo8C5Z3jhYf0YKNI7r/gtt9HL4yNqHap7bo4eheXvRYV3RxnDFa/EZ3E89H+1qMJpRytp/FD
E3vJnfUagSjLkw9QnR2iN8435SXyMjs4g7zp2BX7Cs7m4d7a2FSb07G46+YoT/MOZKvnPxJzexDX
PaRE9prrPLLTYFCY4l0XoLf7GwWis922cEalESStquMLeuu7kt1AlrW10muPa9CjSGYCvoBFbWEB
DsVQ1hNWGpKnYzwgMq+Vt6mcejMt3WEV3c2Ocj+n8+cQv+QCvt71mp7vLFvZ8HurXkh0P/Ce+sFk
e77lNCsaGiPn5JpM5lyXe+R9bC3aGdrXXP/wG17ixNZiPSkjG8i2M+g8ZGY/GdrG569FE/Ce/TWW
xaSiitv55cjnR9KD6uzkCglvUqbXB7F+UQhwtyggXrZ0zUGQt7ljjJ7lHxJ7b0GYTjRRx0d1Dnap
cW9nh0l+y7vQrjzHelFUG6Nc9bUn9heu0J8Us1R87KvpGye/ncONhMhahMmT7K/xLXxfMSZdZw18
fh8YMY2SnXx0KtOtCvWlT//ozfXpXF0zOCrhnljr2pJK3QmikvdhKt3xoG7Lp7bfii3Eul/ctCc2
FjNmg7HU/VzYgC+uok3YbXlKe/5e1lwIbqc9xE/v5ue0co1P6uvr41udzRPbi9nsZb8o6M7EsRYC
ZTDXIE0q41srmb3bVdnG2m3N5uICmYa+a9OGkfr153pg9WygQr8BzgUz+2vJxJc4uaW6qWvHtMNI
Zj2p7V1ubty+qxv85PMXbgK9EDD/hVgu66hHL4tyYz+sTxJShJCUQ2q7hFKNfjvOaUCqoNVGtwmK
eyf63qXzxsZeD1noAv7TzBI7NdAg2/kJZhpzDO6sZi49Oeu1W980o9vc4JEoWfHXuNeMQ5J2s4cs
9eD6HEsy/cVG2W91yGjx0pEJyfQFqUaSZIjUdKQnyoBs6pgfGl3bO0V7uL7Zt8wsYugozWJj9snN
1T6EjMEHOY/30fD8O0YoHegk1i9bL30E4npTnOaufF/5tLdkByf6nS0oyhN/2lhswVmvmsYRFSRj
uG/Kz52+QWu8usWR/aAQKxjkl9xYfmP0VhGQ6U4G7Rj0xd4K2rfXp2nV8ZyYWLiChPg1aqUCaEF8
Ww7fUOna6Vq9s7tv1+2sDUVVaLt1oDSVL4AbcefIqQzhIXDE3ZQ/qMZvBCgqlE8Ae0Xr4rLK2o6d
U+kFW9dvDoX/Milf113mNvJDKG246tWRaHRIokcCo8+SJdKabMWXJCzVHeRk7fBQDp9+Y65OLCzW
JI4rU9bFMezNm2r6GOhbJZS1A0i15q8hiJ+fuGarMKc0SFgMKf8k6Z//H2lX1tw2zmx/Eau4guQr
SZGSLNmOlzjJCyvJxCS479uvvwfONyMG5hUmmRe/uIpHDTQaDaD7nKR76A0BN9Zm/rPG4NYGGkmt
cGRXxvORFQQue5p40TNULMATn3szOxo1oqRLZBfb4Vd25WY6zTL0EnemCZKe/NOSLrsZT+7Xp0eE
woWvvC2STDdg2ZRCsZx6Kf2cD4LlsnnRAZ0mUJ2AD4jRAvxqitJbdtcN5bIz78Cu4rbgvc9PUoAu
NZcIHHrLHtzZ4D0fDz8oPeBGLdYtMESZybIrcfeupi99hAcSWfGuj9pWoFmjcKOmLlmpRBb4PRQz
cSy98tXEupGq7IkUoo4aERR3ZUIatD6hAmfZQY/8Lgrzzyg1fxlS+T6PRVT+grHjH1yhZtUUo0yX
3ZBXbj88FVXsNKCAvD52WyEH3edv2h3skpozKK0nm3YGimKK9LNeGy4YWQRpyPaQ/YPA3wyCbLpK
waiCZGrxQdvqxda9lQVlJkg8mSvxKfbKEJu7AGrDuI8KVrptj9aBtjGKy4rmG/StH9BK7IZU/3h9
4JhTvcNDWzLSIRTOgVvr11Vkg+i2MVSJXXhWTmm6cXUszY9N1DhJ+yVKP11H23SGFRrn4pbZazSR
IzhD2R1iZTxHrbE3pVRQULTpDSsYzhtoPMS5acKoYaGoWlLn2m0tScQGsJmYgl3h77HjXbtPZ9T1
L4AZoebORBnDQ+qinQBF8JFf7v9k6N5Y5KEA/tb9uI7cNspSa/RKI3JbD52iOVZ2F2l/8lyqWRcQ
tghW2wNYYuJosVGwGUm7ePwrXuwADKc45eX+dWs2VxML2iDaBLkP/5gOAbE0DBWspqEdHTMdnQmb
kK08ScO4+29IzFdWJmWgTYIoIRbUoktuqCUemYsfs9UEy9A/XofaXLsro5j3r6EipRzR9MrOQydK
850a9e5SgeKv9RqrcK+DiUaQm6okj+pRMgDWZsTpph9K9zosLHMUufmmVXgdBaEl2IvA8sFZ1Up9
rWVYs4kZZXgpq/qHVEO1eoPy+w+1Whpup8ZNcN26zRW8AlV/Be1jKhnWiL3QljKHUc2CQEmwZWwO
oM2oZd+UIPh8OAaLWg8axmWX0V2vgvSijHfhyxLKgmC0GfNYMzFYj/GkzT/IjMmsV4zhdSeNE3Q3
myKCpqmS72RJsr3ro7Zt0gWKC6+y3OeZMYaopLOrYF4goZGPRX+spOpl0HDCu44mMoyLstUUhkXS
wzFqbFCq5cf6YyuLLni3TMIdGnhqkeuhi4W79lEqM4TANqvkbU9h+DEuEyeZXX38ft2WLX9bw3BR
wtbjUCYTCjZxw6y+1HOioOttEsnIbV7Er2G4CCHNkN00BljT+AQyCHgZyB1SObHf7cFQfWDvYxCn
7EbX/oN7izUwFy3STmsGq0Fgt+NmPxiWFy6d1yai9kTRMHLZxJLjpqFvUGRr5x8aPHU0Uy9w8S2n
Q3mIBpY/lNRBGefXwJDrSjyBoA2n2EK6UWLFC83IGfNSEMo39/Y1DheA0jbvaIRTIB6uIDyH5+fo
mdVY14fORZjYXfc+tlL4JGwNxjn5mCmtrDEw+RgelZsoMMA2Ld8INThYceM1HM7LW2oVUU0ZTqK6
Y0W9YkL5c2XEbmmo91GTHSqzjsAD2oKPo/p83ci3auRr6Jzz20uvFFEMdD2ob4mb+HhV2Cc+Gi4h
X788GIHhsmbI8lsOwut2H7aCeLV54F4PM7cISnPME6vEIpA/9HiMNPbTHq+CL6gIc5ZdF4QPkmDV
bSNC7AEU8Yxgn6flmdDNnNaQEdgVpxzyhkywPrDd7kgcxWWK5eW362O8GS1XeNwGoIONcgadOq4n
awqyZOjugTf3gI6gXaVJr3+C9RaVGeUm38O94HJUgcgXy3Ykt6mJm1v6iZEWFGV5uA61uehB74EN
4A2KmzgoXiZkCE3c8oHoYRkgBztljpSIpAM2o9cKhoteWji3hb7AonywQIcjg22n1bvJvW7M9hxd
jOHmqJCUquoznBqKai5BgYDKOlI0p9ZC/jHWIsUR0dBxm3RX6XUxdUgJFm10M92tjW9gfP9PFvEX
9LTrNEjPAGMGZb5ijG5STqCZ1AK5i0RrmIXCd0HkMkcGF/+7qC4HibVPSjez2xwIOMogDqo7BUQy
h4D6oiUsmC1D/XW/UYfMrvIFtjWNGsjpHopeDhh93VmUTb1xxr63DMQzcHHGyc9tAnmzWCkpgVTv
+p1dOstB2+tfk0fJ1bHxyKijcc2v0fdKyPW+vdehPvFvZG5bkIYwV5YJfm84g6eiYoHJVho7Myh2
RSCq1tlaZKYsQ9gKr0YyJMh/HdC0TVA/NiEkWr0ONs90PpvmmAg21K1ZW4Nws1b05lQAHLca831m
7O0IRJZfclMTwGzeQa5xuDkrqx4PyGxHiQ9hUPmxX+yNI9MgFGsLbC3kNRQ/SbRp41aDSaM6gZdM
LYug7eMfM4KJaI2JoNj/V+dYosWdkbJdK4cc4JEpbZP7+gyOmIA+jSdUS0IFx8sEYVEEysX4WlvA
uQTagp1RnOcSZKPLmZofrgeqTU9fDyIX4TOLJLPELGM6xzo8fblBpDqyGxvpUAsOfkI0LtJ3Vm4p
lvKGBsY8jzEqLvsoKE/Jft7rghbO7fHTbFSugPLT4h9jpZIxgrN7DiWVdmqtHy2KjtFi2V8fQl6v
GZeEqCwxLPDw4+odcpicH04zaeS6YiS/J8kfUBue70DOfCjPHeQiGQtEdEhu6zfJEhDu/LC933ya
efcDOO+M4ywlVQa2p966xyuwNfthInom4YLUOwzOGfslajNKgZEV57oP6l7wLMoH+3cAnCP2favi
LVkDwCl8ky/NAxncf9EuZdpSD+UTFoBPPeOv67MnsovzSAhNQN5gAOwUHofqGAqJYLnt+Z1dXLph
pyaCe4OB04PsSXIgIvpFSVz58Sf7a26gJ/a6RTyvBo+oszPPKlg1pZ7bRgzE5hO2TeoUnolycQXU
zPUBIQRkG5YvOq/xVPvvQLlNTOuHEY9oDNQLg9hldY26U+1bcNyigG+/B5mvKCrzjRk/MSFGqVt4
IQYPGoeZVHQmcY25Y7ELu7RDj9Fze5sepV10YssOC8FBAc6P+gYqKaI24E3PWaFzO2paDDnY0IAO
NYkT+g59tY4EoYWLYO8M5DbTeDCnXGkAkWbeon+pstu0EYRkEQSzcuUsqA0cl9kGhESlx4JOXxZt
gt6ELTjq8ue+d6ZwMSqPbZRmL29z1UNLZAGTKORzPOMLQZfh+Ch5otpT/mbpHSIXsaohr0Md+iUe
Y+/NbxVPHg/xXe62kCd1qlt1jxONXHr5owhZ5BhcJEN555S1to6FgJJSTb2TJ5EKpGjSuKBVoudO
WwogEGn0QosGWt+4tVX5gkjCfukqAX83hFzsmky890vh26RNSIMhaejinbc9l+5YuOOnBSf2LogK
p4NmiuhcI7CRJ62bmylK+xA2VrUC0cbah1SfE00i/l4RDBdD1NgKpVGCieEE2rD2LsItgRz9UUi+
xIq3vGi1yuRqsqZagzFMt83Ytz+sgwKh197DpWpg6J6ow1YwcfzJKYOIZzMvwLMgzN2krgTpSfmo
Lbnbp6KH5u39ZmUcF0LKKkd7Qw+w0VWPjCIYSgBu9pIflN3w/C/04Vhgfe+Vb6Ji0EAFp8uvIWsG
DV8JcajG67ziwFLW0k3P8oGlrPP+Nwsd/rcEUOUAoQoCknNuMaN8XR7mCmATnl0s/XYpfkz64x+t
swsIt571OGvqCBfSiPOQuwMX2nPrJhDKTV6V2+n4kzpDj5y3AhgB9PZgXqC5waynoZ87GckrU3hq
7igoG/3+s3IE/9ZNXxzKP9pu/oHjc5MeNy8Sujkbj6IeFkWJavplmX/zRpyfM/5GXIoJCF5NzBnC
RmDYX9IEqlE9CkkEx8LtQH8xhssASmpMY1gDR+qDxPxQpR8Fk8O2qPeefgHg9v9GQQtmw1IMzMlO
3hXecEO/2G5+Yq35xYfIMzzqi/S22IxfA+WWc1sSPdUYKJN6VPbogQ5UT96LdKhFtnEJgWE1YTqx
Q0tiHtrs0BStPy1PBh5Urw/idoC/jCH7HavQ2+ZKJLcacGzjkIBElurPViEqhRF5AhclorIMVTTn
4fBCdv141EWEp6LvcwEibUDnhNMnQuz8YZ5uuuLh+iBtfp8VHkCVCzxZ/K18qOGIrEZz46EVF80N
yvdEtr5eh9icB7TLoiraAg0jfzluSEU7qx1W/mId0vG8pMc4EsXRzWC2wuDmuqxInmQqMNod3i29
zDdNhzwifrqqQx8h/PEHJtmqaUL5Auyw/C4bzlptjPWIDBNR1KMR3mdmrYGL9c0ggNrOn1dY3Kps
lqrR+gJYeHs7QcPLt3f0UO2HHUQhocfY+cKnsc3BXCFyCxTMyBSKaEC0vixgBmmDaW/uzA/m0cB7
nwhtM2FZgXEz1yW9nqrWgD29uBuH85S+yip6JgjuM2ZBQNg8GEDHB7edoAeGnA+35c2mHKtzY9We
djd4TPtueRluyAlUercd6EfGveVmZ1FU3ZxAE3VEjCsDbEt8CbCcZxEJrQS+eUw/WoG+i8GyMrqm
Wx6SGyloXPqoiq4CtkL5GpNzmrCZczMMgakH3aENun0Hd1H3osnbih5rGM5TojYHn7qRwTftb9VI
HVzxCdx/K3hArRBHffQZoO6BmzKqtZFRLDAka6cglfov1G72pZ4IaucFMLxwTlYlyhwOgDEJCtiG
0avjzLPayfv9uLGyxuTOHHNYMiYswMyodEhT003MwamJqJqafYbfyFFuDoFBVOlaKi+0QsFDn9ga
1lQdu+0Rp4Ch/WzUgVQcR7x82el9oxjOJHoE3VrJJsrY0McDpoJ3Ek+tDMNCBbIRmXTOiV9mQaYd
Uuhx/yYV11uWtwbinDvJyJKEatd4pVHsu47ucuW+rQR8X5uuvbKGc+2qV8ucFXB44BuMHbUOUVwW
SgLvFg0ZF/xUnGqJtWCidCUg2lOvPVbjV5KdFdE5VATE/r/KhYocEkrGAmsWvB67aJn00Y6SO1P+
sVrko16OH//A0Vejx6UtBqpS6tQGXlkqu5FpumjNPrNEJ1CRWXx0iLMybaD95ump/FWfnpABgCWj
9O38NSGf/5NJb3eSqyE0oqYxaI+5UjrDKcezbXxKlqfrGJsnahMl26BghcAlhCR+nadaGSVrMNPG
k48o1GU1Eh1IHrKvzVd2CW4j7f+PgNxE1X1i4l0cgMbj4oOOm5Eo0qCFHsyr6qV+5qoP1xGZS7+L
TSsLuSmTUHs3zAsAG/BRtvFfKBp2ctXV1cN1nM31e8Hhp6vX4lxLICzpZegjCe9a68P17/MvWj+j
EFhGkDZDEwh0vL9OlVnmShqOOXv8kV+Hg7KHBCL4IB2Dyan7oSB32Ry2FRoXKeZ2HGILZ0Kv0O4T
0gYQsz7Zfb0PE5G85OZWuELiXLAvDNOSO9gVSY/DDHYRGUVyooUrAuHcrjL7vGpDgMSTj4YWdxjv
pIgKxmzTBVaWcK6WT12vQCcSQWgMb5U0Oukx2V33AvaJd958gXjXCSHhwVtrYId8NPwWXA6zz9Jy
UZ61nUOucLjEQRubVKMTEi3j7ieLnRQ50i0EP0u0SLFe4/lbWgpig8DlbHZMWAU80CyGiz7ANkk1
vMrQoBiBIoLmOaEfrw8iXzrALyW+Ar7RNLyVVUBi2Wp1F3upW55wD+VIB+FIbuZGkA4x0I6OP3yX
ZFoV01xKNcNK7vsgD1q/PkBN7F8842/73wWK/X81gFqD7pXRaOB/2csCuN/kiv3fsF2+z0UgaSRG
0rUwZWjOXX+rTc+pthdMjbbp4BcMLu4YY96FIQUG6mF61+hd3U1vkEq6g9tn/kTdJhBN0XZsuEBy
ASjVq6SM2QxReo77+0Y9m4WgGHHbtS8QXPihJp7XkqTFrUpt+STeE+W0zJaX54I+U5EHcBGI6sUg
yxQeYKcxiE+hjOihI0tU1/b/bEVMAgXs86DW5KKDFFuJBjGPt9tC3HmgfVJ9CiFdhOr6fXEWCfVt
z88FjYsLRl/XFeQUcMkq3ZZJINNnO/xx3e225+cCwbxytXJCrWiKXAFEiFsItJo5VfNRMWunFPVM
vz0mvQ/gFyRujZYWjuYkxtBVS0lOVZNG7rDUeDpPaOHZTd7uWAGepylL4Wh6px+XoZMEh89tL7n8
Bm4dd1EIqUVmbSOlpzDWHDMKBetYNGfcMp5xB16EOfLxlnh5EaSV39vP1+dMOJTcuq2apFIMhsGu
j/Nj6A3OcuwP8o3omXWz5ID1Qfzt79zy1QuzXKwey6puHFSzeeXR+GbsSzd3vxOHQsE8capAhCoa
Qm4tL3NdRm2DWZLk+4wcSXdURHVLm6UwK8N4MtDYqlOtSTCEnSfdgXByl3iWN70UN5MbPxQ7JJZe
6BJI5AnOodvnjsuIMhHC9YJLRzCHZQVGtPs0eItnnFgNszvfQZcHbVTO3DmiuhGB078RSK2W+DKF
i2GFGM6S1ic9rfYLfRQ45FZyhs4lk9WQ4pWSb4TNywpUpHnJwuLsyrvlEN3KrukjOt4PjWNCawbN
lzsVUp564opOVszb+cCyAuczQzkjWk5HgNOSOnX8lFv7vnouihsUtgry3C3PxJULqK9xgw+KQPb/
1VAONklAIUtwVTEUPQqoK4/0feYMqogRcDNRWyNxYQTCf11qNSbzT9mlN9BE2OuOGWAIn0VZwNYW
sIbiosmQkV7SUWDnjfGn0LgvB8Wz5TtsCn8QGdc4XCwZqZKTdjaQDy5KiaKN0uuqqnBUa/Guu+O2
Q1xmiYsfIRkbZU6ZQXQM0vSjnuA56oRzqpPUgjO2wCH4MKKPiaWFb0UH9u2gH8b5thf1Zm+vrX+s
4QNG3cpTS3Pmc0Fz6EFlpwRSIL5gFlnC5RoaeK1JQzE7eXZctP0sHcPflIt+y6JXDsBfz6OGgSQx
c7Qu/dJYTzR+aJLv16d+K9atIdj/Vwt0bjtpjAZY0UnRTU2G+2hcgusQmyfENQYXBMKmV5ZwYe7l
Tp68yzx6HPbGDpQ5nuFmoJo0//oTRAXFESYyThTCcntGvRS2SVudIVoBRXFL8chObmgh+k781CsC
FC5ch9z0BtCEQCUZKtjv2kdNtSNZX9osps7OjEQpLz/HkIf+byhcRGhnuy/1QcLdhFJ+KaXkhgy2
L0fF7k9gCIga8DaEGyRuwtAA1o19HbUewrdDlk+W/VWeRHPE1se7XUi9gHABO0H5ZGxXAMGFvJl4
y73ZfTLIYSB/GUPimOOzRD6jAsUJ52/XrWODdA2YC99GJqO3DlX6XozifIXsYsiPpt8042ZEwJOQ
yl+H29wtVnZyc2YoWVhnKew04t4bs70xzj4aHZLfZAP8GSxWOFwQT0qjUsYaZqnY1Qv7Rp8ey1Lw
8rB5nLMuIPxjFBRa7ahIYExxSu4rf9h/z5zmK3JasJKKHgoFA8e/SDXgsa6iGFiR+gWVLMXwPJND
S0QJ5ubmtzKJ+ekqAiaJATUICTCT3X/QTXo0aurJE+RnFM2b+kZw7t4OFP+4Pd8pnSZtnlAGl4Qh
kwd1wMmMbVBUBrSdD63M4gK7nVUo0umBM6pPVX7KlZuh/B6ODynZGeZjrN4pDUg2Y5GDiEaTCx1F
C9IsFOWjxDogr4XX/qhuhtfphnjESVEt37jZczY6hbjAnGua5d3f5MJJXOaxauawNzdlVx3ORvd1
Id/7/Ksef5XGo9x90EaBsWwIrwQSvkCF4I1sJi2icY/mTfXYSn9Ql2aBYB/iDwpIjfjt30jp1Kcp
9hTICp9TyI/n2XKQc1HqvOmRKxjOU5JomWnfWrjRsB8j8gJif6ejgjRj8wS+toXzi7JOKkPqAVI3
cubNUHfSpmKvDzLemee9VdvepC4OCdEREMf+9QgsMpBzjaJrqkibgK22D136pNcfetGTrAiC21PC
DlRqb2PYSZ0zNxTsB7qXTILYsR1+V1PF7yXJ2CSphENOciLHPoiOGMYPqq+y+BsIq0NERnE7ShTR
AawcQMsOoRIs3tyCRTT25hE3rOS7FJDKswZcZ4hu8TbX1cVKvh5Tm3BTUzWYLy26TcPz2At6sDZj
1Or7XHYIWuAMz0ZYVyOpQlDrJQdiRXd6grs1tYtuCtIIHJA52LtAwYrMIJoEURq+J6TtClpQlrYt
04sW3zdz5EwltHBqUa6xPXIXIG4vs4oxTosQlkXlj0zpnAhI19fSZqESI3b42xbt1+1yDKs+j/oQ
dSIBCYh503+YXvBItjM+gsXdyEC9gOdgTzqInGJ70i64XJQyw2IwOwLcxKBOmgWyWvqGdA92IjcU
8V9tb54rI7loNQ32VGkUYOzEsniMJDw8zb4FMnCRXduL7GIXF5xivCeQ2YSzy/Jdou1HCXxRe8Gc
sWm/5n9cdJpxMT8uPfO/T/pR3dWBfrC/yLiDT3bmvSht2/RBxAVIL4Hp2+aL08dZGe2ixNlLUhFt
X4zl03VrNh2BeZ+iQkIDFJm/OmCEmvdexl0kuywuu9uyP0FnOA2/2rp3HWg72q6QOJeDmFosqaWK
OITunKP8Q0+c6JQ5Gg54HtlXQTeKFtfmRK0QOb8b4naIG4ZoP6J5DCUW42fQk7+922dn0bv9puet
wDjPCyPFsIoOYFRPX9WpcltJeezU8b8OI+d9S1oPY20Dh/WtQ+bMybzYp4EZEL8KYsEWue19F+/g
dkhtKiPQhaLaFjcboLgAJbRIFJV94d1iWg0btytCeSSzshAI0+Sndu7q7V9j9IAUCtf751T6LHBC
wSxZXOMkdE56qWAl6aOr+JqnUcfwmTA9+jXtFDco7RNqwCRcygveIZkZV8zkCQBQa5/YuQJcaahv
ERD90RrcMLbOeDb8WOF9gfRh6KB7R7BXbr6gQBTl7/VtsTWyOo9Bk1O1wxHr27iLXjs0buqu+RL9
sFHC0lNnQLVRFYhu/EWDzMUUSqq27VipfKK9SuFnZemdWXQtuYlhgI8aDdk4BPENII2RL3be4Ras
qdObjhp4OOxOMxXFEBEMN3yoUNaIlLIUMUvcVj0UeedBUO26V4pA+PEydVzcTLAlCk+kOSa220KY
4r9hcNF3GZNGt0KWfWrpDQorz7OBvqqmFy2wzZi7mhdm68rf6lqS4rmHLXqg5h5kN87U1XunPIxP
uRf59tN/M4uLuiZKynurAlxdars6NBrXLIjtdCQSnE555cCfJ2IQeEBJFXRooLT71bA8kpoZjPB4
WC3SEUROS0ETp1B6+9MSKuR+ScvurqzK/gn6DrXTVrHiZ6QtgySBBhpOhPV92VZj7kitodDdoEtk
uelwTvxsN5pcOnkK8dTrY7MZcy6/+O0ieTUVOl3yusnwixNISbW4uR/99iCu4tje2Fc43JRLTWkS
LQROgbZ+c8+IrXqf3jOqp99mBOGn4S2hXhkVtSGJyAg/TrM9GLEdqjlM2un6yG0vyH/mmi/O1Ev5
f69fSfOJ6J9nigZEkdjCZuK1GjV+a7XJNGoFRk3DDQFdjtY0OZV8ULJDLbqiFc4Q57uT1Wm9KWPQ
FFW51VrocGkhEr40SOLWVWXqq1Pxw8xxDB7Cu9LO/AqF8deHdDOTuJjLV2mOZZyN1QJz7fAu1g/Z
LMhUtp9FoImDt23ZNEz++mhaKPro2UZXv1aH1ilATxB7470RMH6A4VnyRJn59rFmhcjNYF8U0s++
4naH1+0OhaHRs30mIOb7F7VS2xv5Co2bQzsqIeHTwz45dkEby5pi8wCQO9OtMqcfHGXH1pslON1v
L4V/hpVPmOqiySqqshct9GZrMTRgO3CTdrF73T3+Hxe94HC3CMOiJVlnIUHqPO27icmzPOlZQyNS
sstcUYXH9tq7gHG7Oul1rUEPCppACkhH44kpXjwz26vTqxULNiihYdzmjrpAKsUme3YOSpAS+MsN
0mhGhQfWitSRPFHTpcgtLbYSVxGyXGhlphkADUf5xPhVKIjCXqWgOOJpUKRaKVp2fHF0MYyptjD/
aHf0VnXro7KXIH1HcRPvtAcZeoKOaOGJZo/b89H0nlIC5Uf05E5OOQVxemiaU0VcpXgWeCWbnHdp
+2XRWdxhq0MbT4VGLxzqXie/vTVuQo+c1HstGE8lBEcd0SFS6C1cTJGreOgn8jac5qfKn9AVoAUl
ylZZRZDQVUSLm4spIIMG7z9jV9HAn1E+tC7qISLiQnISEQVayN0Zo0oSt95fH1cBLl8yU4MKTckt
WLmAfx01x1nyQsLgOsb2hvPPGuc55bVuUutEx8XJEj5X9mMj6k0STRVfNS0V5lyZJQav3aXwfEZN
Q+47p0Y9c35niLiTBJ7IV06XuCSUe1a9En1cfLN0bD/xJbf1FSYwmXr2vcgVRXPEhZHEwL0QrWCe
Pb2o/ZdJ3Q+hIsizRJuazX7EKlYVRgUKdFROYwwXv16cloJZIsGDhjN/L/8KX6oz+UZRCXfdNUSm
cQFEiQYrsSK4BpX3ZflgVve5SHdG6B1c5KjsdGlwpwfLXsdddZ8hKY4CbJ3xvkFvrejaUwjHx42e
1LEdYSAZJx+NnMwPoWe+HFXfeKa+KAJvwxG0Q0NoCs9pfKd33Mi9RdmmhnP3iYkARJNj7zrHDrQd
CERFJWKba3kFx01YK9WQzVNwypOt8CG383M2/ab41M9zBUGrg6IYhop2gV89ETy9Q62zMgbSZk5a
7mTyjVh/EvZWGJwZGsRb2rwChiIdo/RGVk+16DzMPvF+w7qcXLj7LTvOaVez18e0/KGOpYPmoVC6
A+O7YOVu78EXHC5dwzkBrTYlThSVNUyuqYBHxBqgnzFWNYoSaw3sFaX84fqy3fa6yxni7f+raGEr
Os0jqBigv1r5xIgrUFVwT+6W3QQOVNGS2vS5FRiXt8l53o/pCDBpGbwoyp2Zat51gzYhoPdt4hmL
mIQ/ZipLjWKxHq/7bTF/RLH9WatVAcRmqFtBcHEBVVRWMzaAKMOmeg1LAmL8PLPc3FbSP9lwV1Bc
MjHGxjSPOCp7o5YfMz3alfEgCNzbz2UXDP4UGTZZZ+sFMAhUGL3JY3zWeQA9djRH1V63m3YGhF1F
rrB997OC5b090o0qSQErH4sn28/uws/6YflgBIjmweiUN8Z9g0djKjxjbi7nFTB3UFHpOChxj4gh
ayCWL03TR9P5Xl+sByKJ6mM3l/QKi3P4jiTFUsms5KNFo/XsVeTDAs5fU9mXqeCwvu2VlqZALhii
b/yhQVrQaCSnOWqRqptag3A1es1Eup0iDC7YLq01dkYLjFw5m8uMjpKPIzQ6r69gEQi3y0uQFzfA
wNB61vRcmycUiaHwU4CxWbKP7v5/RotbwxPtrEyTASLtq4O+i440yBxW0t44/+aGjaes/7kVQk/D
gOA9Khb5xjm7SrIFNK4gyzhBINbDKeSldYdDjMSsuwHfo1+fQie8YXrSVRDFjvBVfDMuomUPnI82
u+DnvD6MpMWC9Ammjp7l5FSp/vVZE32f8/RpaiJpKjKU3Sm3w3xniro7Nr1i9fsZ/mqfCnvVLu0Q
v38o4tmpYv17U9gBkXSRZ2wbgkYA1YZGm8yfcWiNlCXVYcjkK771Fcv23OzN558UIHbh0jtR6rwZ
JKwLIjc1io23x7oHImTn5fmJ6mdU3zn28DXOP16fpO1BvCBxk9TGxbjUGnOCeXJR8OHKioRqz1bw
MLedVKws4iarq9TCHgm8nXU6sGNc4uNObcfo0eKj6BlwM56vwJjRK89Ykq5CxRnAiPXYLI/2DKYv
6xuaWAUb5ebgQYHU1m0F5Mh8owiYhLKsZyUyrdl1t31uyE4xJ9JtRKo/qapbIXFhdpZxPlBH7BoT
bY7LEqJ4VSMncE68/oE7rHC4SDvYRTMZJXbCKS+dbLxvwpdc+/b7GExHghBwm0D4idvm86ZWoeKI
ep8k7T3b/tamiRvlolXLwjWfokPqFC1DjE8a/NS/+gCppzScdFii0edQY921R9u+rwyIhp4gEOb/
iU3/oPEdIjm46OfyLccE+fKNYdAUrwxZedDSXCTOtblRrSzjW0UMCGNoZZQgA3QZpT5YIn8wqgRW
mqCC2TAXuN7WYoJ7G0zYFUJ+fB1YbGPlFtmEs06BR+32RtWpk9FPsSiT2IqyNkIstiJF1nGj9OuE
1ampx8Wi4PVkaRs8YpJyUr0ZXWjP16dqEwd+p6oaiHXUd9GczDIqOXGoHqJbO3xpJtETJgvO7zxv
BcAF76UpKkiDAYCRKTf3yjcaTG7oJDfNOfJFheBbIchegXHxe64meTBHnNl7K3HNykvpcxN/uj5i
m8EbKllQ94XAC4iIuKiwyAmtMnNkl+ta79p+ebZZW0rvstpo1kIpwGMR4N0IrvC4VAwXIRCvbYGX
HHAHh4L2ffkp/M7UkeyDqK9w071XWLzbqWZnN2TAiwgBjZj+Mtih24UPg/YnEeKCw9eHVvNCZprC
pox8z7oXc0LhcC6YqE1nWGFwkVUt0rCYJ2AstH1K5xmkta3f5eMfnCtW7qBzDp4mi2H0JXMH9Ukp
D7N9VrOn6y7ARv2KB+icW4MIDWxeCmZFD8JA26dBs5OCTixPshkMViPG/r/KFCp9LEnC2PLwuAj1
BNzNQ3DAw/b3Ksdo1QWXnPBWTwTJJnEFqRUkqkFKhNeAnj5TqXkZhTRYIgjm8yuIuFyaWS8QsnVp
QulVHH8Zi9i7PkObxfFrL+CCgo7uMT00+7cpQll3GmiB7oMfQdhSI7KGiwazvCSaabM5apRdV9hu
UgXXbREhcDGg6dWYQkkY8cb4oVUfF5FOqGBd8iJGmPKs0dlQhXkIJoQn0uA9RlQwy8b7ypLh1YtQ
9qlTfcIw0ep7VL6q0qtlQOpb8wzpcH24ts3BfQKa7KAxInMenE1Tqlv9jDu7onTqvnQUep6i1+sg
23NyAeF8uLTmSMoIfDivb+tmv8T769/fPH8jLfzHCs5/qzhvLNMAwNygXQ+7DD0qDjT5cP7OIaM2
7CCTt58HPLDO3s9eBdH9/naQu/wCzrGTNoWqdI5xJOgut7QX8D04tfGQo9BZPmsQ8KqpoFZpO3cE
wYZKCHJjlY+rPZIFKlO8ybDchO7RGeFTyFy1PuP8pjHu2K6P8qarrPDYLK8iEcRJMYcs2Up04kYz
OKQrx4wfr4Nsvm8x2pC/reIcsiiJrKA4EaVR1GkXd0DVxkPhJY/dS+3RJxrdgMCCkYgtiXMdedNJ
kRKDI8CEyjVfrRaqUaQNM8pqYxmvhffJJAhMzMnfrenL999i8Gr4dLWbernG99PheVJdnCu8qf6B
hneBHZvTtMLhEwclKXpKFuTezSFrXmLlMBNBWiyC4JKGhM4QaCxhSiff6tpLXT+VViEwYzMErszg
sga1LFOlJ8CQbHQo7IdUe6izTIuO8xxmN8ug93dR18gCyzZRVyk45+O4f9djJSYoiSpu+566Wb9X
+sVpCDiwpo9/4HArLM7ToXpmT1NkIsPLpZ08F26jf7iOsHH5D7V2lF4qNqovQXbKTRSxlUGN1BxN
78f5YXbTrzrkKqKj5dUenDx1stsSXOmiEviNCpdfYbm566BTiArmbPJI5YYBdJHOTMJzYfp7uNTz
G7d4rr/9R1O5mZvKKUOJWzp51hmMiS5IQ1l5mb2bPgy75rZUvRDCeFRY7PV/pF1Xc9xGs/1FqEIG
5hV5A5NIKr2gJMpCzhm//p6hr7XgCN75TFXZemEVenum03Q4vfOeessrc4sZdpbrrQ66o6d4sa2c
kM/JT3TDT+83EjeAeq3XvDUjb+kxvlQYYr1qe1wpXU2g25VfPok3YPQDseNvtEUq84Zg+j679GZ5
ZZ3fFf8tccbPJmEsr9lE5anAIvGDUVZ22n3l3CSPCONKi0mPC32C9ND0Ijaku+YhQgrme+hNL9FZ
9BRXOPQJp1uER5QJG4V06pBBB1E1fBT1+7b+KCu8HdW/G5c3p8d6gGEojLaQcHq93NurZEeRv6Aj
OtQTyyg4+vC7t3lLi/ECvVi0VV/Tm5JVlJhRBAvtrHE08uH6bfF4YixM2Sdylsb0sqbFHtT0HE8x
dj9VH7DEPLIqxeCEer97afClqkj1KIDLx79vgxB1HgpFMNLZMTCFV0mjXUTckukuTxsarCmRzGWe
CWio/pJjN9kciC76NVz9y4uObWHDoXDIZIkn3iJAmf7433R7Q5ixJWrfKJoa4TCHY36esNvi74Un
qpO5gq25KNvazbnzAG9/1xxydwoGw5Y4irDTDPn2hBkDU/VT3s8mDFq33kjYajQFSvqZjKul9i5J
TkqII1HP48BJRHDpMrZlUfROT1eceudKnuqWXnSUbqtDieWE1rvs2OagGRNTRZH6t9Feo2+rdqOT
G23ghOc8QWUMijivU6ybVIjgZIlvpP+5y/jNNbF1fUUli4Kee/i7KfTCvrQEIT9EZuRd1+9du3g5
qd/gE9OqMRN6K6Q/tikwpu5T3pwI56TY2qWQ4rXeISuNLghfl88rN4nL0edXtdtE3qlp5MYsgYf1
bvZEt8Bgo3Kq/GbCe1CxZ5/6yhrbDQinUMY7O8aOVHOT92kIun1V2FX0c1a+rPLg/NkFMTZjLNNs
WqlBnIbEI7n6xYhWW50L/8/IMFYh6/QVM9cgU8WfY+3GbJ9UgxOt8o6LMQBGSMsJNUjkUuOFnWlF
cus2WcbJePDEjdH92szCShjorZgIYA4hr4t2PyLcqAyj+ckQlmYv0Yiwd4UwMMsPcnVKFcDBRudq
DMLB7sabuvpLkaM/swls5aoW4hQFEVBOkiCdFsscMZmpcBwE5/zYklU0znrdijg/cZ2Qn7rLBR7K
9v6z5XKCLP7hJK36Gqngw7ijNbHEFeAJKYRlD42VbN2bfeEgcw6PxxcTWZBiWaWhAF+TcjML98V/
H798Y7DZhbhKhS7MnhrsSSytGDtvjc7uzdb6Iz1VGHMwNIK4qDO4kNoHfcKoUn5eMl4T8m5wubkf
1hikIyrWYTw7pd5Za/Jlrm5r41E0OLxQRbkSDrGlKlIJVQyAZRiEQ36fHdtA8YVj63ecvBbv4hmD
kKRrpU4aPTIDz5n0KeWPFHMCO4UxCWLVzcL0d2zTfcQWcLRsx57+tHiYQP/KXwbIsaRsfUok4yiG
9E06tw9D9hLhgSGOf71H0AzsGqTrTGR2PHtCkI62WdCI6QrArrIW6T7koXjvCpqmYlxZRsenyLZ7
RinAS/WoRRCFdgxJ86MhdublOJSctM/ugW3oMCLQZfI0jh3oSF1jCZNXNr2l6u9xoRsijBAMYmoI
qtbgxJDLHzDWhDERYT5cv5b9EzNFIF1jF6TC9gk26tARCeV2oHk8SV1rqea3usJWJc6zb//ALmQY
CxC2Wr2SCWT0JrEzfbKUtHcq6b9PlcJmohPjH26YkEDUm8nUepBZwzsteVLkJ/0dk55vaTB3n+bY
jlbloNEDKx7tsVKAGn+OzljJTV1N4A4s0e/9ZtU2PDFioGdhrXU16A3hZOXifWTcx8LnHN0L9UmZ
ODHVLjFdUg1JhqYYbGOiEGO4PCUgJpBjUx7V5qts3mWZVwFTZuHIxH5qypAMA23l2C6vsbcVG1iG
PsmQPX9w0W5sPlS3WLJkh07pZTch6hJ50H3W/OZAs1S8N92uGd9QZ+4R6ftwrHUNIik9hVGwLI/X
NWtX5DffZ+4tjiXBlGZwV89agOz9bZdhxA3QL9fJ7CrwhYzOjCMoIfBEV1GBKVpnC/mNaNaBJmfn
49M76BBs4VYJgGxEFmITozZdqClgpze/q0mEIQ6/6L/FPKCG3VvZkGEMhd7o+hinIDNnz0tyqkKO
gO+nDTYEGKHrGjOf1lGanVC3Zn2w0vyc9PdNfUukb/FSWklxRvs+hh55tonHGSNvI/aORBgRR5Da
D/foC3ZqoeNo1E6JD7Zpwxwjc2jcmyaDatRk677itXdjMNqLV9y3Nh6s9mBflwkOSyy45rx0xpot
kL1+8oU0SDNOiL2rQhd2WEDNIlkrM39VoeGkLId4PtTCe5zshoT8Nj9owGX0UoETk8ZjEQbq4Cfy
t+unxOOCBnubdEKeFWs49yBRaA8xRreW+X7GFOh1IlRsf/MSGz7oVW2IFAAZM9DEjLyLMvi5dL92
t51uuol0r/93dMI3QmZQfjekqrIwSD9Dg7AU0qsK2SVNbJFc4dzMTpH+LR3GFIypLKpRBZZmbzwL
j4DwP+qHLKAL73Wn+Ty6mMr0Zhe9dbb4Ccu1OAlGnnAzhiKSy86cAcOIie6H0XjASvPrN7YvFuii
0QlWC5psb6VWAeNsnGEPFHX1k7AGVqFKnhPxXRlwBMT/0GEkPM+GZW170CnIYy2cpIbzvufxwYh3
pon10HYrYu71WSVHkgeJ+P3PjooRbjnV6pEAJR3r4iZr7DormvxReZexuZwTI9ZDrGVZpYOPsSsC
QeuDMg5ddeZBpO8r6oUMI9XFIAuprCyzk7UvzfCsyIs1xk/NaNpSyrmZf3EHF1qMCDcoiADKDCxF
C4Z/aWqEbrF3p8iZ8JJcTGAj8Po3edLAeLmwLkk9jiBZZUe1yKykuyNLwfE7PCKMmxO1JtZ6elWr
guGZCPttO/NYDT1HIjhXxdbf5L7OqlynVyV8isx7MwwE8phPd1MZXJfv3aAEwOUSphTFnR3Ic58L
cSclC4rC+pFiEsgo2MhWDGAOns/eOzu8fk1EcCrsK5ugR7srCtCCgLDUfO6je8nMHX38yOGHBp2s
N8KgL7aCYT5CAuTqWxfR9GQaxoEg4XNe3Nor/OhAfBmzVN27Tm5DiZG3EncEgwBKgmRFWK+sRNbg
rTbwDk//wwy4xOGLEbwwLQxVCEGNtlCJ6BdLviZ+cciD4tE4XD/D/Xv6dYRsXL+mIpYpoOPDUauX
vH1KZQBYLZxM1m7qeXNP7DjGaAI0qypBpHPTJ9nGCrcb4Eo9hRZteuMBLNCruCIUOuuImhg7F8oQ
D65EtjqUJpNzV92mkxcqhdOpvJX1O51hurpljnFMC2lrKZPAXPazPKQKUBwrO3oGxuz99Nm0uvvM
MQsucspe1LAlyrgq3QgFTe1BFC8Ks37OuVtNeXJB/76JvsRm1uZGBQHlzjzqADl+zXQ/J/6IHdhI
dyI9yLPpVKqvXRzjsmTZzGmBe0ZL/nhosABbQ1OOGHCxUqgAXKPDWI2lKcuxoCKffBydJKCb8eQD
nRJDK7bDe/7vMgXAA0nFcAtR2fmtCuODglCnC5jSvOxI3MmTXD50254PUTdkmLOLargmMYdlT6MP
/YJ9lrO9oAstjjyR2+DJY4k5P+CJmGpXg1b0UbRXrHmBRSy92Cm/0x20t+ILRblZgqWwJgAV8Tpa
943JhlXGFEuy0umzDPLSnYgVUQmACdvTeiTHzJtOPGq7arAhRs9iowaYFYfu6yA2KMelOovdgfTv
qMhT2TAx/IJJNdY49kZXiNoCT7lirbMehRjXHjkGeJ+LCwnGJGbofCNVAxJ68xFN2936Saufr/uR
faG4kGCsYJqX4aKXIEGW+240LFO7N8ihVA4CWjSyWrTWhYdYtWcDNQz5Qe41hWAE7+3ddD0xyyId
8HCLSysMD7nBObZdUdMkGSEMgOgQYjBGEFjocVyHPYKYz5NNdybFTnRDvspeD1h5nqXYu6QtMUaF
U1mYTCMBO63+rER+IsXAnrSu3xKPBqO60SD0WWeCBiJ1NfOr6UR4bRM7EAsARsGQnS4RYoiiyqiM
qMuLHgL76nXNFGC1v63egrYZ+prGpr8nAfv/jpMjow0w6zns7bn+DWl2CCLWzJrUxYREUZrapXQf
LYLbGAdN+dJVwGTkJRF3G0q39BgJ1CWlEQDsQOM0cie80GHJ4ZaCmYg/hBZ2PvOAN/mOG8RIAV2o
BKvBFlLUIZqkKNMRrzW5vRTfo/lT3H64TmNXsTY0GElsVhUrKWTQqMzBLSXxnEm8ic9dQVQUGbgA
yMj/ttI3wgK8kTQG2oSK5m42TY+E4S3AHdzrnPDIMGFSbQjRIqPLxqkTV04BB5S4g8HLie2ZPuzC
+cUL/REbHyH3o0DUkF6JT58GFJ1V9fgunscLcyvjqJdGXZko0CywqPqZRDeT9g5ftGWFsQ+tUKah
WOO8SuHbIH/sZM597ErW5qgY3x3r+ZpqI74vxR/W5C5fguv3Tc+ADe22v5+xPXU6JgKGOBC1tstX
zSh8JR0x45IWViYS/zotDi/sy6nCiJ3c9aCFPXel+rnIHq5/n3PfbFygJFKvLTHuewbs42B+VOun
Tnm+ToNzXuxbSTPquRKxWdnJzd4y6x9C1VuJ9iJU3p/RYaKD1hBLWS5Bp0zMg1ImzqQJQKZpbKEa
Dn9GilH5sKnJOJQ4tlDC6yv8pIV+ryROVdQcSyzzDo9e4EbvNUVc6zEHJdkfnYW24h7Ve6BcuMCd
uCmesZPLmZABmxw6wgzsu9vikybhyZt58R9eI/2lm19SZksuRi1+Sa19kNqjrtxW/WcJPdx/drSM
dSBSWqsA0sLDKX2MjNOqfS0wqM/dwM07V8ZIrKGmKUhY4EEti1aSq7aQPPXkE0akODfI0zDWWmit
bIgh+BH7xK5V7JHqNUtUOYMDHHbY6pVG1mnqVLCTat8zMchaDJ2scKucYJVHholFmlGV85TK/RKr
9qgpljS9qOqLlr0ns7exsYbMCBsp5qWN8HxeyHqbi6svZcVhFXljfTx+GJOxFlVG+gJkivTYt09L
ZFq6aicKx1zsln+wCdPArCLqWliLybCDZXoJUH3hvW9mD47DUQL5ubIPo5W2loWtgV7lZE8lYAF0
QE/HHCeymzvfkmdOkxStluPhge6bc/9ZPxaoOgkYDSVfJ6dyYpeX/Ng9VYyvUZyFnf3KQxYBLiRG
rIKZvyBZcl9oRmeWIkdL9J/XrcWuf7yQYqFh8UJA5UkGZ2b7dc4DteOUHai1+c3Xb77PXFyhjRN2
BoKVdToV6Y1eFtY4fdOM+7rkNEzzOGHuyOzUjgyUkzIT7VAljiyW3p8dFiPtZBTNpKT3UhifjeZ7
xevy5LHAeEXkROtcHMFCrn+VZP9d3bd4Jf8jVyz8a4bjGUsqxvh+FPpVygmGOHJL6N83Hk4WmsIw
E3zfkM9ZO2CDzdHIZEst+/f4hA0jjI/rJ7WYCvr2KTqUGX+kuYOtqxwavMtgHJzc5Y1atKAhxpVq
t1KuYWuX9K6X4oYTxrsVSBCHJX2WFONzrt2l43Otc1TwOiPohHx7KwUgywpxBAncOlSc8Hq6dx30
LxYIW7teK4msmo7vAxPXKvRA1z/UvLVZPBqMcne1hPplqCKTLtyvc2cR9D+nAy+3zaPC6HekR2Yn
9OCk1irARU2eJq0YQ5v+yIxgmc7bCxnXdS0WE2Sm4UOR3KfL03UzdV0NgRDFfF9AuDTR97RqhLbY
e3lYA7tdQYcTr5ebd2CMwicy9ukODRS+qMhdnKfuMOUvcs1T9/1s1UbEGH0Xa2FUohx0Zi++B0AD
JtrEwwTgOB2oywg5vCWI/fwwffpTiWCMQGcseaFQixaqykFO5sO4TueCW1zmqShjBSajT/s1gUTM
NTmO5eiMAm8r9m4F7GL8CVvALsRcMwUJKtS5iGNqC/gWDc4Re8asDIs4bSDJ+dX4DpQbJBovV/da
7d74hG6RzTYXcYJx1tmqKjiD2nIsNUcKXxPEGxJxVJeZTrNtUjfaaSXYBIDmRR9y0hb7iUS0FBuo
ZIsikB7e6pXUCapBYlotdwaX7lXEgKMdPo32iuMrj8kdD77wtUX99+jpQpERv7LJSN0rCK81a8LE
dumY2CdGn7DS7WzPbo8H63Rob/47/je9swtZRhxnNZS7mSaxpu77XH4MNf89BurX99mkjC6GdVqK
KP62bTAQNx1+1pXf8RqF6K+8cnhsaqZRlHiAb6KVyhb7mJDS8FdXDbhdBzw6rG8yy7TRUoiF+IAw
18md6GHF0C3FRsux4k5xVzeyRz9xSps39Ltf+7jclM54LK0b5EKewKP4INzR9nPBfgkHDCYWzv9Q
1KNfu3aijONqwiJZZgWcAiQLMPSSRRFy5g+iV7q1PZx4tRaJd7KMI8OkuzKFOrirfuaHxaUvP9XO
3NCRFmeSrN6NAzHAMtUCK4dKn/fo3HejFyllnVulR2hIp8rXPGTFbCXC7BoZOtPrT9fVYd9+XQgx
diWhU3cGrcqJ83M3Hpb+mGocEvsO5kKCMSTpqEZZLoGE1h/KGSATMa/DgndajM3o22mYZFqvV+SP
xLgRI9XK0Ic1c155u91RG9v0W6KmjqsUSQfYpqMIqA4qgzo0Ow5kbg8CPZQr4s52HDe0JjLSVgdR
F23TOCtaaY3pXWsGMTAWNXn0rsvBv4Q5v26JTdpMyzqYJiUYfSyfCjdypf/XMaSWAUInv/4bnvia
vTt9sT1Vxo6Qpm4KWYZ8UPAA4a47xr7slweKhaV90J9qzcoO8S3W2WF9JXF4WSTupTKGZRjjJMsN
MN6I5NBWhRX1+b2QSkEsfGn7zMIuFmfo+kOrNEGuy4fr576rf5qoqoDuNVAMZfRvKZs2w5/wQDJe
NA1YBc1dzVshv6seGxqMAuYV0bQuounS/kNbPC/htzS+yztelYvnENh+7CzJUlOa4Fo7d4L45A7W
/iZ+79a3rR95yffrJ/caNF5TEcZGqlIaqXkKcorpT8mtXpwk7SaqTjneAMnyGIUPSpxwwr3Xbpxr
RJn7qqah0DMaFcWHvrIQ9oHN0EHd3/tOHX3syT/mI3lA+RqwE1YXkPvXUIk7NLR7pxfnazB3SsrS
XBKa/Ewz7VAOktcluV2T+VBUUcA5aBpEXOOZMa8VSYVcNkFrOEYfZFcKDDc6TM5KY0BuzM7xu+wS
Ojwep6mini89/F0rbd3/ZZMlxymxU6BIR6UjBuqhd/FghdJkobXCun5uu6p9uSJ2Ha8oCmGnT7Br
heEY+te0ua15KX0eCcZ0NrEMPAADXMiVr3W3ZX5SRfc6F7yDYsxjvbZramAAwVl0b0IPdfXt+vd5
7wy2X8GIyn5E9y4cT27peGIA5yuQTqbTY++BYkeJld7SPokhEDj1EJ69MhkDInadbI4dTo820dK3
DeDtR7oO7Zy7gtNwwiBqGa5o0W/75apeDEvqZ6Qxd+uyBETbh6gKSulh6TmkdnEINi7VZKzDkGuS
Pq6gJftVMNl4ubnr98zGloJPqmP4CJlv0iOvUZh7noydkFbFbI0E55keAIQDRDEaopNn4o9+9Mh7
fnBEny0eYMe2vDQmiBnNg6R8zRKHJJy2ex5DLEp3j7i1yxccY4xX3ODPwXhcAaItoieZD6LNUTR2
x1xtKKXR0QAsLH/0qUdiHsICjwBjLNp8HodKw4mVqXZWo+Kx0iRONMNTZsJYi2XOlTWiaYoud8qD
4eVeZZffU9rw7Gt4AhcHxW7uSpuXK+PxRqVlk4ZpctVcSh28DQDAMO9iHlAr7znIlhemLpyqpQZj
GVpa4fS9zI/t3BE+pL2V/1SOgFa3krvKi91xstYf120kVdffTYchSoqJ/4Dz+Za7MhcA1tdEixMn
KMPlFtH/ilc3JYMj1kHEayv5l2zdhRxjF3VA2CTw+VCtR/2BPnQmACGaTtlawF580I6lu6BYx/GW
+wHNhSgTWJFawPxGRg941u6qFNMTa/PSEWQGhYkjpfvCciHFWMclN/JQpQ/SWUk/9F3mtl3rXb+x
/aqteqHB2MKC7hdoRdDojuJR8ZSgsnUnOVMcXwohz0tX7FvDX+RYAJ00I2Ef0zeUoP4Qh6/F9Fgs
MueG9h3YhQZTTq2AzwIDDykc5Z8SAHr03l1Up5WAfcWJCTgXxMLoFBQ4tcbeHqdK8ntx0W9F0j9y
LohewG869c+jCE2GjDXMhd7sBtp0kWHBEsC1slsaeqynzK6R2R8Q3a4fyNfVjk/xUV4cDvXdkHpD
nZ7Axl6VsTGY5YC0cRMDaJQOJul4KQEkiG4ZEyt+Tzxl5xq7jAkZS0kO5Rbs9i8UzR7OzCK3OuRx
duNT5r0ri7vhjzEhvajJiyaDnFj9LHP0KSscEeFdH2MujD5Xk5qAALDjsB3w75ZKmZtg5ZFhTEWO
nVmNaILM6JlHugKAZnv4nZu7Ar85LsZaaFJMMpl22Y2R7CWG6LZpd7gucvttLP/QQKaBKcWqZKRb
0uiJnduDfoNFh2hFHYMhcmK4M9PpMK2menIwfFIO6c37IFi1DX3GfHSCMYktpa/2nlh+y7TYSiNe
f/euHdwQoXq30StNnCoAGEKv8ugEMPNc81q0d14/yX3bviHCmA5D64ykmcDJOljZbWd1duxokUXr
geNHzZZPPG3iUmTMxagKU4T9A3ipxPbrtZ3K0zJYFIZJBLXW43YdXZVISAtjL4RmNcuJjjNicfoL
3SyufxG+AcbKLzy0BGFdFs+D7XqXzaEyFmOpxykZaDMrwaxG1+SWgU5Ts3lKEj+def0V+5H9hhqj
cKtRy1NI7S/Qxj3iUVQr7XbwMLfhmxF3Fm//PXYhx9Y/k3GMQnEBc/NgkXPjYsgGz80UmSNMQ90L
fxm+Zo83vAcZRxnY8mfU1qs4h5AawTiIWKgW3YyGe10XeCQYfYsAgJUJNc4xDo/J5DbLfcR7pnME
41U3NiotKG3XzQkksYrEswnENj1bbuMoccZ48lWRNxbPE43XSuyGntYWZlSloKc/SF4RzIHmGkDa
7G0RU+o8QXzFCP1Xv4zYitEzaehNvabcNa0VfWsP6lEFxlrkYlncebgZA/2x/EiniRInQjUvQx2P
9xM4mv4quxt+AfRpEGylQyAUH5ou6EeO4+EKP+Oqkw4gbD0lgN5myVMcKvaAOD/p99WL/CIcczfx
BD5fPIf3WvHYMIaOGh1j0hB/8QiyZ+VER1RTNE/GP3tX9CIbyyacHNPgYhBiup23l2+/+3uj9IyN
MYRRmAl1eDI2pPl9YgkW3atZ2MudEsSol2Y32AjnaOj9XoLU6l5MS7Jz3DFfzParO5ff8lqD2ZxF
HeuJ0r0GGN7qCVZ2oqDQmkcnW2uId4mtuqGVu/J3tAVftxAc9WW7Zyu9iyoN+zcck3zqJcs0PAEN
NJgDVTtOSE/P84oqsXC8ipZ3VR7hvP/blM1+3WFzloz7R3dGtooL6NCYkO4ckuAW5YCPhshz+zLj
9oFIviYrZlkdEsxe8boXCh7DB9C7Q5dC/aELZtMMeZ2XcSeC3CxJsW0Yvdv3Rm8NleomK/mAIXYO
ss3um39zkozPHypzAlQuTrJbk2DBWsSyL7ykFF3slw6ui+F+A82GFmOF9BZrFuIBVkg80u4B4W5x
FSwfEADuhTd5a8dH7mIWnuWTmddDT/RUaOgjZdGs6mN7oGhytFxUpRZtoZEt2cP/33l+fz+Bs+GV
sTyZkcckbeFUOhdcItDPvdCJv6uvz1o5mAKh5sY4HDfCZiCEftZGbBykb3bDnvQ76D3HknD0m8Xv
raOKdBmdYaGVob8H5f+XKTqe1rHZBywdj5NhBSeTXaLTBPUIN3muA2qdS3f6ztM6KgRXzJbCmBOT
ZH1T0ChNnqWfcjWUVpQBXKowvDSJ7/O6c5NM4Y358s6SsSz6kCiqKeMsle6zXD7n4dHoD2n0ZRlj
9FMeIsOwr+sfTzyYOEedDDGNZhCcG/SrKetx7HWeitMX5LWTZMyJ2ST9kv99cThNBNjzqQywU8op
/YZDaz/uBVwWEF8wm8r2d+VlGQoJLR+a851KzqTPrY7XksGjwcTWK52962kHUi+0AXaj3ov9fNTq
nKdXu3R0zK+j/4CgTYaxjBgNK/W1RpdkjY44xdPrh6o6XL/9fYu0ocFYwhXv8nkKgWGGbBtdb1Y+
Fvb05S/5s+klXod9fT/fVRHYUGRsIBAZpkSj3bNomVHLs8obhN31Xb++j51HbzMN3aqaHRAvMerW
tHaWH7ryWWi/LxOngf765Uhsg7ta90MiVCAjms6KweQh9Jch4VhWHi+MpDUKUYS1A5GZENvsXhby
11J2ztLzKq67ZmdzaIytU5MlViIsCIRjip8QqH2jT53lS42aa4lA9AtsH55Z6Fb0y9TlbVraNUEb
4ozNM5QuETsBXJa5aOlSgv01nHhm/7IAb0h0TTcxgf9WJkxiVImaAChwql/69cNifhumj9c1addb
6BcSDBNr3vUSJhJgFFaA9Is/Vklwo2x5VtGZVE/Lk4L9adcp7gvHhSJlevN0KBpS9aoJzLtQCb0l
Anhbh2peVdpxxPERPN7oL9lQQvlYFBeK51gi9JSEwZIz0Sri3prS2k7l5NDy5lX3H/ub42Rs3xBi
glTPQXKyacmaiqN6X7vTuUfHksipJ+8L4OUkGSM4ZoUQzhKMYB4eanLbV5z+RJ74MSYvJGLYYlYA
tiILMaVi2Bk20EQK70W3H0pfDo1FaVcUJYf64NBGrz5IeFQj/Yn5eVtHx/FyrpAgVH5cl8FdzlAx
g1opoiGzVrAA+qGU0Em+KbETBGUrZop5Looaud+ihw0NxgguJBEB2Q4avSd5stv49Sf5qTgAHtfP
7ZBX7tyVhQ01xlQMIbpBFg3UljkLhpJOFBXenx0a/QkbdZLnRRtEmgsXgUHfLqklSA+j/uk6ER4f
jHXQ866Vx5SeWpU6gFt0i2Rwr5PYDx42Z8XYhbAgg7jQd2l61o+q29jYJxXEjvFBeQDA3rl5jO64
bzceX4xhKKWyBpo1ovJWMpyuwwpPk2dYeULNmIPU0NvBpEN+SA2fhlX+VAzmDRI1nBUB++q6OT7G
LKxjP6diCL8n+5I3+TKS+X1AvmG/NF6g7V/EKTgysd8keaHIprtzyTSmuqFC4ZSyJWEgQXTRMfGt
+EDbJZPnyDf80Bp92cuDdrFoRwGFPOA3E+6/wDe/hCk6KYsRLQMdcZy90F8P3bPpaG5rYJ+jZAvH
AhBDposUoMjxZFQ6rtiSV7ezUb0sLGotjCE9vfqjip+04ke7fl3qoE8+XtcNjgyxyXFFL7VaMHG3
8XTSFz8Tvqq8dhCOJrD58KaoDN2kaTV0lnrxumKJheFf52I/pba5JsaKyNhAXmV0uHntj4L8ksle
W35ZKyyaFe9V8yZaPmUj79mz/87fEGXMipjmTRRpOLuhtYw7mp0pnrPJThIL6w09PEwe85FjynjX
xViVcSjESdMQ/5ZtUIb0qZVHHD/Guy7GqpSA+Zg7AhKEjG4qA55p4qHe/svJAbxV0kVV03TWonR5
aKgUSUJ6RGrb1m0pCL8oN6Or2Otz5PAgCfZZ+kWOHbuoW3QumCnIrcRfwp8hd7/l/rVcCDBWwshF
gsUWED8zeiDJ3TAcp+yJI+LUof9uEi40mPDCGM28W2gGPj+XB2SVvGi2pi+dI9maXWYoLREORR5T
TIQhyglRW0pQVFA60m6KNcbr++E6W1RHrnFFr25j6NZyGE0xw9WkYW8ZXWsJdWvP6KMB1sJ1Svuh
OrYO/7/QsdMFpVzPk0BBXzq3xgECbfQmQQGFrlWt/+JW3PejQYMoSIuYeP8ymtqIAlZ4pjRWTyzF
K51wsusTOoXQkjx+Lf3q03Xu9odgsIDkH3qM2ia1XDdCDnrTQ/ZR8qJA99GlYefoDCKrpbkDBKUH
sGrzA0uIbd6wJ/3679d4oc4o9DzHa95TiPkce+jr6nPWiHZD7mTzWGdu0vOC333R/EWOfUAUiqnk
QwkbJaLJtc0ai0SfS42TOdkf7LkcKYv+KE9aOaUrqOTnGt2740lzm4OG/RMJt4y7b6EuDLHKXbRF
L5t4+CtqfzKi1l2qd4E1bLhh1Fkig5nVMXUdyTnRsejp+7xw3DDvWhhlVoCkGeU6pCDup0MfN47c
YZ1pSYLrss47LPozNjZjDAHj2+NJ5xhG8SDM+ak2FU789S/G4nIhjG9fijIqjRAXQpdbz8AKNp3+
mGBoRXLFQOJl0/fbnjeXw1qLou+SIQdLmkWBvmJb+tSfdCd8rM6vRYMgtVWfBNxCD00yXtFblbEa
mdxibKXDjSmJ6uaj6pJ+spWyd+S09eb6GAIw1mjwwKx4pHmywlgMdVozUxkQPCXCvUA8YIcoJied
8S/B+69L1JgUa9t0WAIl4BLzygoBCkoHEh9pwbrDzg0ZOzeoSeSXQf/lwXShy4QDKvbhZHKDU1X9
+qDCBmOLo0dcuhq98AiMB2+R378EVBeKjP0APFssLwScSoM1uEmgfRoD8V55oO3yuRvF3D3C/xJx
Xygy5iQXzGKVqcVXsW7+teHE1XwsDsPw5XVtp6J/RUQ1xqhMwP7SlRaqkYVnOepcojlRf2tmsaXy
Zpk5hkVjDEuhSYPR9dR+YfuH9FArj9dZ4X2fMSoRFgpOFXVbc3tTDU8Vr6eVZ7U0xozUQtSNK7Zg
OhXc4oEifRV2fsrOrw1A3HL/fux2EQHWeMTJrA6v1ErzU0QGd+qTwkrk5kTi0Lt+dFxdZuxFqkxR
XVBia46NUHRusvPDH8Vn1VJfJEwXy6fIa7ks8hSLRXvIRo0MQgWRII/Ntw7z+9UzXcaqADIArqD1
pdS9zijHLrKFQfTDRYNKbVYDVGsgCABatLQa3kIQztWxqJyVMantLOA0p+xxXTN0Vj1I+UGMJ17Q
zXEwLMaDUpF5jWnUQR/IdB8IgOf89YbfocTRLZ0xE2VNzFGlQUEqJg9SfCtK3F0gPBKMeVhTvVjT
FCToNJcRrFboqEDfpBNdGMizI0fgCD3H9On0FjeBTlJFpTxQ7zxq7ZOmYw8w5pKWUXJLtT4jWvxD
0WOsh5lMk4Clp3CX9UM5eVmcWUby47p484JqnTEaTaaOaInHIa4TwWoJQK25ZPlqKOfOCIostXoV
+07lxlqElSeLPNViTMg8zahSUxAhEd2YzoQoq4+t+A6QO8/T5/HjK0pBMHCC1f3Br0toxyYfBnmR
hKrFqXau5Ol2c0unANI72rmL3bEy2ghrWzgY9/OXyHtXDXtDmwlEJCWP+2ICbXRpdM3nidday3M4
LOiDNA9GlVHm0jNtg16D/EQnlDQ7Q7vpuxpN/4+0K9uNHFeWXyRAlKjtVVKtLu9uu7tfhF61r9T+
9TfomdMl05riHQ8wmJcGHJVkMkiRmRGLaIQjh9lEMyraAJZOt51zyk1Jbq4XfC4ABA5hqRkXuQIA
fgoPUrT15M/tqYKwfO5Fkad4owfzGrT3uOyAALeTVLZFQjHiHUU5hyPLuVaYZR8a7ZuV/ri8/CS8
bwmMQlABZZT8C82KsIPl+7r7Utr2xiYyRRVpZghkohhJWPYpz4wDN+zqdsEhPnHrpHwrzwzZaVRU
M5hSx6w6jhbecBWF9Ho+KjvU5G1kgkmrlIwmSks3IMuvi20NDk5DDFrsOA/oD3Ouuq1duFn6yI2m
W+XX5cla4ysbd+OmhS9n1OcI+W4lk0LCwsCbaHJdGjca/aXHsn6X1Xlaggg5b7U5avBtOuCAM2z4
q+WQuMO2g6Y02aCkUfqlu5bhSzwe9GJPq6B/Q+IBeOpuxoP5dB1urBytLzAqPRQbmEp2V52E+NeS
fgkpJH2iWEmKWp4B9mBfg5h6I22PpFI/8rW5hBEyvu6jTEdVz+CjwRaCInBqoPCpC79ysV1Y/z4R
DyrdO9lF41qSOAQmx5ZKVbxuC0lSxR1hczFj/sreNVQ45Tixa3WSa9rVBbaEEdLEhAhTYHCYoDzh
qWj8bBkH6jwwxafqVRbvR1vWbS4LTEiUAUpDwVxNQGQnfbgjRegWmqSeSIYhZEZqT4oVMGDE3bd2
eC6bQ0Bl+/9a9i1HTkiLXAt0gqpCZN+9hlbo6CekFPbUp7fzg+kSr/TVfUFdWVqsfi8tYYVzVmoZ
fTdD8BH825/mLa+y4J30KMryuy2kx1AkZX2R7dCrp7slqnDEqqZgjkgFVArT3sKvr2F89cRNtqpd
q3xgWS+wxEvgNGaFE7Y8JX+VyYGCvaqvVvXt33PwEkQ4QdWzDhWWBhliB1BxgkSOreLtZZS990oS
kWpvWVErWot0OWAq/RlOxC5Rb21LtoZlIAJV6GUf10ULEO2+29Q38MjzzJ/mE8rAds0uu7b8QUq9
MkiBNuYs0RnqVDBH874fngPlKDUL44n89n4I1sa4OTEgSUIhgSVElSZmQlAX3PnMKPYTey6NOzOh
bmXdDIPjRjIn5/fL+S2cEJFWwk4G5XNQTigbr1Wui/EZLqFu33+/nHjv98m3OHxkF/tklqKQ24H5
pO90uzDc17WkqmP978MUjEARwiK6sFIDk0zqHM2db8/JIW3QPhjLapzXZ+YPhLhA4d/dWKi86eCA
DjmvqL+tCaRbpzCBF6it/26rYvDTePzXRXJ84M6owopFwzXtow6BpWF4anU0nDoSu4WVeqK3EMJq
TUuj6LWIdGA5/tUTHqHfHT1GvnaAcsg+97Pa7Vu/lOwkkhmjQqKPBZxQswHDSdiTyWo3tGUHpVUE
W8VZAgcKrCchrnJuk9xJkXPRbH0Ly+qK9Lns7V+GIUQRGVY2zTDv8hX7KwkeR+f58rpZXZ+LGDj+
Yt2MQ5pCBbvr0DJjeDXU+OI28ZTmtz2m7mWklSolpIGtmygptE0sIiGUIaiHtlCmDlVKEH+4DnbR
k7rpoaIKN9VNums24ad5Z97iCm8LHSqPX4+ncC2Uvb2ujyhK7x1IOWqamBeTXdpVmRqdX6JDMT/E
0uqGlW8EBOroDmpdVAtFyMIRJtVbplaj1r0+hpnejM54l/qz5xzVvXOAXs3lgX2/abyFE44ujmUq
YcY4XMW8Pgiuw3D0iEIkxdar47aISmBAWva0DlId44ZWXQViAsMHGv3fRCJq0c0E4rpmDojW73Fj
jfZVOLfFyAwHbfDOF1kn0FpEaLW3qQZBRgOk/jb387KKoglWuH7D7qvxay9zYFzpArXg63wGEBYX
dljCEgMnoQxWo9YVVzDNCtc+mCcdxshc/kHdG4VHofKZvlxOipWb+LfYwoZIpoQa4cxPYV634Sfp
eDO65qGFvJsOPSEZ266S/DJWTjQLItFSSuomhkQSM1zyI3yI9xBH3sB1/FP+OY+hZIRO20fjcDnK
tdRfggorTVEhijxZmMEYTQ3BVRs/2jKfi9XVvMQQlheph6RI8azxeiHJJYkjv/nrjQjqqPThckBr
dLwEExYZqvE7NaEAg2MyGtS70XabKA3uC7RxbIvRiDeX8VY+VN+kidioPA1KMqByCbtkcJuQq6np
PJQUuZO+tdTr3tgx8zsdPktA+ZlCPIMuohR7lHXo8qEWF7nJ1SCIX+8KSE+cJvgzqvvZ8C6j8SG7
BCbu0mZkVGUIsCJCTbbaNbhwYM8VyY/WqF2huN6r+niLm9nHy7iyxNEEemlrG6eeBsB/9Tpkfr8v
9qPHe5cddBhfRpOsBLF1WW2GsjNhigNfRRK6alOqLlQJ/V4vdpeB+JK6NJwirwRtGzALUZUzRg0q
CtaA7gA09Tba/Zh9vwwmYejXlv8FqYRanQ2Q04U61Bj5YZHchLNMp2cdgmrYqDWHqqIwaZkZBqph
w95v0t5l0bOiSb4c1pf0GUDIP53GqN7UFHyZsHo7Qep4KFzNULxGkXDHegqcgYR8q9u2MJMZQIPy
EmtXbZ+7NfpELs+ILBphS2tLQtWpAQiZRld3doODYpTwPhypZNn+w/I5hyMk2txmKOmOo963P6FI
jhtxhUeYxxKU0U+HeGtKvoNkgfF/X6Razaa2b2IEFg0vTbwpKjTK9Vvi/Lw8futsdI5K2LEa+J9q
ZoCM5qpg/GmrgzVpu5Pdu8tyQdi08tCuBqZglU59vOnH8DmxX9gwSI6E61xwDkbYrVCpbLcRv+mp
h6+Fcuy0rQovPb28M3Lpa+T6nvEHS9QfVcrYSAnfMwbPcFx2A5MHPwz/Nm9vZYXjElYQlUhNI8la
1EJh0yibYzOoKM+z/cuZ8A8ntHNEAjGESZnoTgrmUeGz5FNjdlytrx4JdaD4HLf2YzjUv/WoAfPN
Zr9lVVXuq6KfvFgtTLe3CkOytlcuQXEYIPxr0NaohSPx2zXQk8kpIQv5147F3GrLTC/we2/wm5v8
gBoZ7rygu5VsJFazdYErZGtpB0FSmcCdoPMfh65xFd063rANXA3W1HSb+tG98nR5+FcxNUINGxbp
hiOql7RhEbKkxPWAFiQ+3q6OweBsA4O+XIZZKW7DmC5wBFbWisyephA4g4caX3zvGlv9qvnehm6z
4XIKxiBVGFqnzgUmz+4Fl5VJxbqhByZ/tkdBnR/cNXvmczEx5UAlxLnKaAswgaeViTAVppMdnjpu
enoIlNZjob6Lk1v0JXl68sNIZGSwytULSJGr474O1BbxwWUQjvMu63ZF9qPPJRsqH6Z3R50FjLAc
sojEpukAZgoPJWosDE1WNysbOyHx8yyFJOoMBPWIqsCdefirJvDfN3S8zUGBp6EhOthNDRiFPaXZ
98GUPl+vDxW1oThiafieFm8R1amgE7/iC64JJKfCo/6QK65yo2AVp3clrnGkPqHrWa6e+VNYWXVd
Fo4R4oAweKhRgdvveGVtRjQoFFATlxnf/cP37RlNWFNNFKGK2sTGrd+qR5RxbliNz2kIVD/wB4Hh
NkWlavGRqx1MnQXOV3UNphXCQjZ7XU0HfN+2ND1MBi4xzfB2SIl/maRW0/AMIxb+Wlk9zmVi4atz
KndWHN8p+uSOFiq55/zYWe0+19u7Vvn3tXuIbQErJE02jIqec9jBvLKV/RgYbj05knPkKs8vQIRd
1qltBTUqADFnr7GRk+kmx7P55QFcJaQFiJCKljmXjdUCpIdBrsus9Cqh6h3q7reOMUkC+odzw5+k
ECt8S3vOtbnhYFsu7ZFsp34T7P/6elaelC/6038LTiD4aB7jPLZMZIcTk2MDM46NZlXf2xanlm62
ZRoBsgkTyN0KdCNgGsKriluH+UmtuznUjy/HtApCCDEgJmvho0+g9oZBgo/ymzkSN8+Ro7mtHoZu
XFW7yzjrk7UAEhheU7Rm6ip+x4it+G9Buk/WRrnnp6l4S75cxpPFJRBGAD2xUONwU4FDZGE8VtWv
1pLdAUhQxEujKM4VpDxGj0Lo2e+CIfw8NDUvR4G49+WAVlfWefzEq6JoUsO4RTOOn4em4zoGGT1d
yT73+bTtNZnYx2pcGnREVAv6HaZ4/jVytHI2IzI91I4RPTjF1SxTZ1yNZwEh5EORJBbssijoaFDc
odiUdeA1qCv+9+4XfMs/hyIkwthYZWAMwInJUx7t9S50Z/MLQSfdmEp2D77zvT8m/YESa75nDZ3E
QYQHlcrGx3pr71goK5SQQQg7RaEXU15qgIDFJF7b+qM9zpJE4wN/KQphnzAUPAfQGHMPA/rxSJWu
y7x00pkNamiNJxh1xolrz+V0U1YtMyV8JAtQ2EDqwQ6itAJ6U183MXELqYryKoJOLNPkeh5wtHx7
lGB2GQVKCVrVykfWOi6RbkwyBJG4qyntzBAIRr6dp4MuazBcXTqLCATOrlmukDwDt2X0wQ4PSsLc
METPnOR7ZpUEFjDCClXYmNg538tRBDds+iZC/0lYfiEjjf3L3CZDEtZoViUwGR2BNFLzqm/C36Xx
22g1WaGdBEZUCtTt3jDCFDBBtmlODoRQE99iLox1N8HWqvAK1ezMQP4VynP23Yo6D6SoH0gTkE7A
j3dcH9S6irYxnk5+4C3ota3rYMlqJdfjNDRV44+vuuh4XqQxuqAVvB52zewVWXIIJseFpOf+8qyt
p+EZRkzzKIGEsI7n1oD1j7SLfpqwZqCfNPZyGWd9OZ1xxHTPCsaqFgwezrsweFBKWfkCT6/383MG
EBLdKPs2NFuMVxjNR7wY7My6u0mDEu0S/aek6jfjqL/krczg6vUp4j0uLwEAF1mW2ONSD8qQ1za4
jpeNv1rcbqYBUlDxFZfHDfZc1oCi89vc7qd9T33nEF3LrpzWJ/H8G/jgL25IWBk6tp5icNVsH2bf
reQabj0wr5fc/a/P4RmGp+wCRiNmOKAvGnf/UK7bzGXZHqxuKreXM4VnwrsBpRo/tFBiEk3gERLB
A9BWDHTC0s81PIDaG6P+rmn+jFf6y0irS+yMJFIJvJ2NMUVLit8lBz2/DoPbbpLQ1erMLCDErd5s
aREqgFDZKUm2tK0283AfEus/hiLs99CKnseyAQ6hD2n8bHa72pbMy+rsL0IRNnVW5GMz22bvK8mp
oLe6Ixkq2d8XkniivTqkFeYdyewqgWK4nW1Fss/NVZpYRCHkMI1qGHVqQNEfLceFMTUsptq9fWce
tCf70YaCIN0HN1wpPbiRnftk+caTZbF+FALNmL4HdqY5x7hJt1nWnpKBSnJBsoBE8YloroKKZIDp
aHUspp95FW3LwHbthHk5nQ6XF5Fs2gTe1VMnTmqORvKveJF0G+XnZQDZqAl8EPV1PhMGAE250Rvo
rbOX1n6+jLFSuowPjHNaiNWKWZ+i03MCCNsYn+lm3Af7/Elz/z+K+esf0QssgROMPg+zIQEW/4hG
ofR2fCnQODVDyiW7D7e6ZILW63YWeAI3tDE6p6IE3ACW2zIPF7O4ZUl30x1kEne8f7Hx8gI94uYn
mYj9+tShllCFzC3u+8SpixNalQ2+o4p5dFnzTJPSVbrvl+fuMoghSqmOQxYb2mz16IG4zfKnaMYN
usz2XYYhTBkeU8vcjhBIGtwF+UuGIoHYkjw/rt8AQxDpr9EyVGGe6oJ1TuAgEOsRN7Kv/tDGw7B1
IHaGxnoZmiwkgc67IWDEHBGSOXnRnbXN70v0uFGXnVBZat/aLoRxdnKtCxmswPJqYs2KqiPI4Cs0
VMkJBuXHwI+92RtrrzvY+wqvcrIXg/Vd+Dyy/EctiDepC32Ke2xdjTb7tlm7NMKHcJe6TvKRz63F
HAoUH419EhV8VPM4yFwyWftBTb7igkm2j/FkeH9KOocknKdRgaGqZQagpPNem/239FBcjZ79WfdU
qZ/4+rvfIi6B5bViMlU4QCBbrtsThPjcZMsLcx6LDKZF5XbYq/et7Or0H0j5HKNAH1oVGbaRIEaL
YKfm5QVNiPY0ZZdswq3MEZT/sQsD+lpatsiR3NZbQkOAqUducJajlKG40fay1pz1VMTLkmmgRMc2
hVTMWV6XUaeDEguUasWbuVC8MOxc2v26TIvrTzz8DetvJCEVG80ySBUAqd9CT+BmPiTbpnUVr/a5
Lgj5VXgWroA2EtT3Lf98Iz2jCnlZRhGOiRNQucy+Ad9CxeO+T/RKJiHzD9vaGUlIydCwB51l2Na0
nfIjvLF+cGsr24cu3q2GbtPypPrJJo/c7FrWWC2FFhITzWl/Dy23/h0ad9hY6H7ON4lvQ30YO3kL
pa9NfJvsuqMsgf7h+PAnbrGlHNoyTdQ3fIRjt3tO9+F9dYvdnLjqj+JB28OIegpdyayuH/LOmML+
Vw+Tbasxxjo78c55skeZI0yvKFJJORZf5fY7siEWe8uLXJ8t6iBK8zp56p658mf06Gz0awbVO+6P
Xj8mOJ6FWyntrB+fz7EKGyOx7H6uTSB3VeISHfLs7KCW15HlKlT2+iVhA0vYDeNYR+tyjKOgM6Nt
wLpDZafXOYeJSnZ72fwJrKP0UR5rEeYvVYNtZwa7rC58SY7wcXlPoOdxE/lm1Fo6809QaN7FNy0a
sZUNrEqU6/xg4k6u28sEsdf3B5Qp2BpaX4kmdr8GVV+X0OUAl57QgKpt4mPqxafgdnqSyzqtjuAC
S5gpHa1KDBXLmClSPNB89Fpdpv8ugxAmSY8hL1/OgFC7EwuOyb/X9gQ1L0IQJmgMuzmZNUxQbd+x
+imTNQjw3/cuARZ/X6B+q8szFpn4+zG5V9ONNjy2puTYs7peFhAC5ztGVDnKgCGC8sQno2+9inbe
3OqnMlUk+bx6HlhACRyPqpIoNnUkF6kS7NJf0ui+g7kf5PncUc9honwV9x85PJ4hxY9QTQ0guM0A
2Q5XjnmbKS/lh1oMFhACkVv9CJ2cFhCZkrr9XHrpsEu6SjJNkkwQG1pjSEG1nQEUQ7nu4t5tzW1m
ylrEJctF7HyynNqgToh0a7vsR2VTaGwrH6HNxWgJi95h42hFBtItzY5DeJyjw2XOlKQzFVa8PWZd
W/N0jqxDnT8m03MDK5i6/HwZZn06DJvY8JpxTFH/nkWTWeg0wHOm1R8dPAKr3X4i4f4yyuq+aZxR
hM/XMtOSwUqAMtSx73CTjOmYT3c9taAC+f2/YQl79NBNkx5HDm7xoFjkwW0cRt9pNrhFxlI4jsED
NO5knXacW97T2zk+IRksXWtbmB6BnvN8x4zqHhKvtxFKLIc6uSamsptna3s5zPUUP0MK+eGgVadz
CMK0y7ugvO5l5Qiv9QaXYhK2BFJN6qBPmLO+cwev3SIT78id7hYHCOVfp7vWxQHPs091AfFY9lMu
YCFLGmHPGIo+mtsCP4Cy2I+1al9ADiGq85M1hhstVyV5I5tD/u+LjzxbjbopVPAZm2uJV8fZbxYp
91Spt0XZH6pa3ySRKusDXF99uFOmuNmxHFHuOuxIQXGxg69Ydt+Q1g3bJyWQPWWsFzuj8PdvFPGr
gNV5Z/aRgoHcGaU73MD980V/4Cr9GW4FXt8oqc9eZFfaUlxxQ0lMGDSSkGs+lG4Ze47jGtycEsqD
83HYomZW8+l3RarqvX5btghYoBs24i2ODQgY7wToCIzw5Bbh48/Y8XsrWTP7OlGfR1fgG7QDlnVh
ACyuGO5X0r7z0rQLPTtQnhumyxSO17/xFsEJXGOYRQ1FI+A1aC6eUZ6ZwGZbu6OuhfCSVCoYspqj
qBFyVGpTyMgIyzBW9U6BlQ2uv+vS66pPpLVgWvKhspAFirD6ajbYelOCQcMmwwdBzxy/DazavUya
sliEg5vTV06XhljjYfpY6HgyvwsSCS+vf3mcIxFPamWm/H2LGR2CHRc2DA/Ojmu5yW08JeFQYYF1
xqTCjhHhqANcLh266SdzR1OZ2uD6elqEJKwnJWsm1eHPe/nvCTeKxda8i16YP29yP8VFxuU5Wk/w
BZqwoGiVoMYaLYX+THwOBgPtzTBAXU3ZtbvpMO1lQrKyYRRWlEmsAL13nPmbn+Z8k3b3lfQ9eXW7
XgTFf8Nid6mTPtZjAoyiSrxsUtwGusOXB04WhrBhF6ZuDeaIE0HgGB5LQ19to40ezJKDqSwSgQ+c
IHYKM0IydE12N2jl0SjYR4oJFoMlkEFRzUGMWcEHdfjNUsBsH6sRWyAIRMDGbgwhmoWVM96n/c4o
JA/W63vfGeBdobk5/f0xVW8GeNRwe2gYxFwlW8XrPV73ATdOtPY9XE6B9YvdBazACIXtZEVbIQeS
Q3ljbNku2uo3BIX7fwlM0wc4Um8kmHw9vjsoLjAFdjCiUacK46kdKfueFTe1nW3gU+MXqemiRO+U
kwrOOP02Zuqx7scNU/pdWHYS3lhPfxSFmOh0opYowDeaqkqtBqHHE7Q9UMIIjTAX3x0fWmWOYUJP
AzJ/orZHpNWVQQOCw1RT71XHRHUemrgaIttG+Ki9H9UzjkBKrGmbqOA45W/rNtwXkAqfH4rJnTft
rvBk1dTrp31Lc6DohwdZKm4ljI3KnNjwE1chAZXlnvFawxaj/qHeObimHw4wxPiiXIPzt80n3ER+
qEpl8QOELOpUZAw4Ep8b9uSaduEVyXWTSGTdODe9G9QFiLC1dImdFsHrC0RSVb5iMOYmzTygYJgc
CobytrqHpcnl9bHKl5YJdSEddvdQM3jL/DSwTVYmKs5rRelGwUs1Sgh5/T78jCA+T7VpO5ZWDgT7
2jwWfgJ9NbJ3oIq3n2/iJx1u9M3OgvkctVxZ9+1r8+D7Ef0T3etpaLGvcX2DMTJm3LT4+meIfzzm
N8ojTJQ30TbYjpZnbdpNhcqZ8hESn34MJTGZtsn6eWERvpA5eTlCToXiJ1AYm8xbbuASHuNrDYjl
NhpdGeGtT6hjW6pu6GioEDbAYVA1ZoVYmbq179P7JPvIVR9aNf/394Xdb9DaoJwn/P1mUqZTO5Tp
0eoHy2NtKXsqXuXMBZSQm1XEaA8ZGlxkmp+KeKdBGAC2LJfzX4IhSt2UiTKqsYFwBtZ4VKk2tlJ6
hqXJVoFkWkR5AzVFMWdggMHs68njGoNoW8Mdpld/Tp+49yu8DuYv/y00IfP0PO4D3cLCw/WPa7Bf
HXGr+tNljHXK+pMNtkBZRtoRqgUIy1Tu7OSzWj23fbChWuSSRPMuY8mmig/xYjF3bUcHmgArUL9Q
cq2UaAzIJfemK44meGrgPRQoHbZM3Em8BYlNGyJFDu5m0Q7cQ1jBxf+501d5RJ02FPTJgEzZRPvi
K24GJAGufqsvsMUjcpgnzZjjUrUKHxw9dGn2PbJVr5PJX68O5AJHoAg2NLYdOcBppvJrDPkoklpP
Y0huL8/XK7O/Y98FjkAVRmrlIfq7OPX1J7br97A7hpfIB1UWFkACUeBKTO3HBudlZYKKU3jQAij0
/ntfsTeZIZ6Zw6JX9DpAZkTssz3vpvJek/XCr5LEOQ5DOB+rA4osyggDxlTIM+e/YnN3eUpkAAIl
TPiwMMcSAFp8H5RfquH+8t9fzywT9Yi6yvURBDpI+4EUA69oK/TnoLudi9+FefffIAQW0KOK4RMC
EHRun4MwPkRjtk87mY6WLBKBB2bKoOY2AKavbM+qbtux2Wq2ZLjWDwcQyv7feAkrPlXi0WwLXCZw
UQJ+NIgiN0cpm/YZmssoJ+slW8L6/J/xhJUfKlVn1xQLhRi3kbq3qGRy1qutFgEJS75X1DZWAgCk
v8ftHLuKW/jZrbPRHtvaU30ISBxlJyxZTMLiD/ScomULY5j22OaUwTX73/8p5cQ2y8piQR7zrI60
59Q+VTk0I2Tld/+w8fyZGrHB0hphQDNlfOmczGvojvrdtT14DhrpiUfhpoXW2B1ep3zDvxzcq/zV
O5aGsollo65K18STiQmBOjvPX3e8YRMcGQrWCIQDsu8HG8f1aGt5ZHKnw+hBgfkuhj+CXrmygojV
1bb4De94qVHailcGBQav9kZ9TMo8B50gl2NdPa0sYAR6UvWsnToCGFqUnpptgOmSDHce2Q/DHiVg
spgEorJmVsKYHuNK8ns9+RQ6vxRDpluxemJYBCSwVOhopCEhAhqx45Hi8xA/D0EAQ0qZdCwfmUtJ
IhKVZdudrgCIbbSJNx/4euv2+96LbkzYTPiKP8qKKFfX9SI2gatGI22NkAFSKW+Jcex1ydf2+m3U
AkDgqrxhYYzOUly32x6XP+2+Jn5GPG52qUU+HkvcyjMSV/bwJMsLga8SE3LcfYFjLBzrva5R/FY9
ZplMH2ydic/RiTpNg43enYxfmbCjudM87nB1LIhn+ih8nXwNsVUw0NhcXmCSfBTlR/SmCxOmIud1
FRcKVyZKGwY30h4vo0gywxHYguiGA4dyTNwUTH5Kmr1Tt9vLEGvJYUKWAL6kFvwyTJEV8V0zdlUe
wwfdD3Ypbgzmq/STg63Z2VXH0M889btsI1t7yHiDKcRljoMepyEwg69cnojsFeh2aj/U1/UlKwVd
ScM3YAIX0snO9IqDVc0+Lh80+lDaT5JB5D9YYI03GCIF1mk1kgoY/HjTn7i+cP9ibfJDchVH0psP
WUT83xffh3M9loNeAC3NjwStAKrxm8Ip6XJMKxn+JiSBCKNIN+LCRi9yFqFK3lHcbPiWjAc7Lf3/
BiTQX9XURq2aAFLD7Ca0Ehid9RuSmPBraSQPGtJkF5jQsgM9AC3xeeI6VXCL29l3scd8fjfG7WjC
LZGcFDnLvU8NLC9e16OpoqJO1lYRSduM+zDy6ud0p0NmWl6lsUaDmK8/OOJXW2LaEDAkKffziffM
I6oL7RmQ4O8Zx1EcsfF8o0tvXqSowofclDgEHeUY0H47PPMBDTe2z36YLm/T064cX3ZDvp6W5zAF
6qAz6rppiuFU4+BnX1Q7Fjvo5EXbMoqywnh3OTd5PlyYPNHhh1Rto0UqBrUzyy1ONbesp7dxbOzK
3jllXYP2AHuQrAfpmApkkuTBTPMEYxp+I1vUFdxG9U7tXLSCecWmuDahfqpKD6ZrX2hv8kcgldKx
u0SLECrdFU+vTdL3auLWKORGEwS3L9cln2jrLHaeSYFgyFgkFqMAtNKvs3kfRdcplVzM8JG6NH0C
tcyUdzLlfPoaz86+ZVIPHBmAwCdo29NUNmOqTH1wQ3Zb5aokG2QIwiFqzNA7EjPkezPgY2zaj4Ps
mLb2boHnOg1PIiY0kunrB9tiO6Gj1pdqEo54O0hRFF578z7+1Idu+UO/16CMD9kgP9ikLz1xZS1u
qzmwgBbGr7NquGoVgC7HTdlmcFe5IlPvXV7Eq5SxABGGkJlTpOsdNhitCrh/t+sE2V3FZhfom/8E
JX5ANyRvLDsDVFPXrmJHvoke7zBQvpta/XAZSjJ04md0Dddnm3Godrrrpl2m7ppeknsyCIFrC4U6
SaZjdnRnvs2jeJNoAbwQCzOXAK3PEJ5yDbxg2ZbNf8giA/vUJLYZAyisbiyau1P/aEX7oJUVba1d
AfCX6T9AAufUSmLb8YhBCz61frjvdtFt5qNUdJf41VX/HfJ6UMt+9WNWTs2nV/lKX1aotrqnLH6D
QEpxkOewwMBvqMJdMTwrSelTCgPo4KFnvWuOshIIvgW/I8EFnrDG8oKgRHUCnnrE8R6Kxi1K1OaN
5k57WR8z/+mXoISV1o5joVsa5nFomn6fWG3vBWH1pSEqOdSTgTLgeJYJ565dvi/nVPz+gxg/ho8g
vj5Hz9z0q2CxVzdwmvo5mPvRuCPsGM6Sxbe+W+o6IZYBJQ1DXH1hWpSqOb26d8F3YKvcjIUb+dPg
vhrzfaN7Khvb1Y1ggSgsxpENY+NoKnz5ytZH7f5VC4vND1DKAkL4UqrTRv3Lkqw3fiuwY0mKl8mS
7Po8Bd6liI4HeBA7NHANIRvtVAnbKoHhlNWlHgTDtg5MoPQpuTLHYmPghrtyoKtZZbL+OBmukJpl
XNeJrgDXUOdtPX9KzeZ+KJRn28mhfWx5alns4uEDvmGWCe+m/4UrSpUVYRJELTewq0dyFdj6PYvG
o6YUkouCVaZGaQM3BcKLnqi1VRtDYNMYyaGpfeUTpdK2c4rKNn2YrA99Qy2wBA6lQRZrXaTBuO4U
f9PhmNvgRfeK11PBHe2mvQmu4q30jMJT713aLEAF0rR0Nk1kBCj/ikJVwyMvxJnudE5k+xId45Iz
w+tOfQlQyFMtSTQaVgA0eOvo46sz8C6uXbxcwGyWbbk1YOtpe/3ItWZV2a2WbEKFdK3KLnHiAfBO
j5UBu7knR1rgudIHjBKjP0kjauvoPRsy2PgMfhR8a6xfLb4XS7je2M8N+aJZ95H21Ae/LjPM+rfN
AlP4XmS1oQdVA0z7U/mM7uOr9Jf9lP2GCrGXuPkte5HJ6K7utgtAgTYDWKuxSANgG59YdsiGH7qz
NYvbXt9qOGlcDk8ya2K3o6GWidOoPLrkkQ69W6RHdf5xGWN961lExDeKxWEJd3V0HnT+PO/h8xBa
22hYoHcNynJ12FeFEGH6j1HxqBeADusnRzcAyKzPWhR7UXeijUz1Z3V7W0QlsMqcZLMBnXg4fQ7t
r0K1vCllny+PnGx2BA7RSK3pDc/3WUU/ONdZLGMXZZoS6pBOkEAdXZXmAZuBA8EFHDLZLvCTFwPv
W7z4M/Q/8Fz/ZhkLVIHyyGTIFExPZ98NyXOfvTBUmF0eutUDOuROHCh+odbSFJbtOM3FOPDds1FB
e1l3UqbwlKv1vWrbMh+O1WlaYAkrNm77Ijc6HK2cPmlSuOiRQHNLZjo/07JgPy8HtnpiNXA5h7JA
imonYfDQU4S2VJsPXrGb0LWRN7U7xy9dvcmItr2MtZriZyyRb0eni8tgAtY0al45VdCfHveXIVbn
CU5zBHU9umWIjUyWXpHeiEccN9gPo4/2ZtYflTG6mdDeeRlpdZYsDJqjWTgDi+0okTGOdTgimNH6
lNSja3e7NpFcna4O2AJDWEjW2CtNVwIj6qxd40RPvUVldcQyDCEBRp0UcdcAAzcQeXFqw1//aZzE
NhQDgvGKAtk0rJxkM3TNFUlRjpQH/75YEd/IuMXBf4YGu9W3HM16tQ41OuAASCvHq+k4uOqIO1Gj
Nj/EBWhBgn+d4xDcF72F6osshuol3Lr1fD5ATuB+CtNNm6GYy+jvLw/e2uqEdqyN4j2Uo9ni2xSu
QQd7qhR8LChKjCO6CtOnNs9R4xfrsA/NtZsuQ6mHhOzWUmKJKhBQNDS5Mjr8K7b6PUCQTY9kWzgf
IvFwuUQQZqvuQ7sJNMQ1M8j0eI6ZulWwo8Up0r4k9LYkvxxsTSMi/T/Svmy3cpvp9okESNR8q3Fv
b4/tbne3b4QeNUvUPDz9WXT+xDKtTzzpBAECxIBqF1ksFmtY63g9iWhBmeqbq3xK8jafTabaC4MB
GMIuKUYixs/0rHg50BlKNGIw9kPVZQA+8hcd2T9g0BgdsgWiGuqeC9muAvv75seYzRpptY4fo0+X
br7K+yvho3m30riVwRzmRkY2qcDrGiGDEZOA4PEUeXGYnklATkDy/XC8vMwfHW0rF2DoprZakoxM
hAL6yO65S+/BqQN+CO16AIXlf5PF+UZM/2DyfYVitmS7xeAvhu1l9X1ZXEdG5cx5eCxOtFecm1xG
kFHYHcS1HXXm/nbNiGOYIoDYvetrs1vvUjkKqBPWAlIk6VLPV1Pr1fe5MErfzRhtxXAebKpRtclH
7FOF5pui8Wb1vNInk3ya7YtJvmrmVY+a0vECCoVyXgUleKQeDZz5TgP5dT/7iWFfVZI5OW2u+E3y
3Mb2TdG2YJ6TvgpkC/yNzfkbGuUk6dkpKPvy3M82yjlyfOprNVBI70m2/jDY+bU6FmfMJ/8CymIq
cDx705gofv7jyW3O8dSKUsklsx9AtIRWkbtjh2oW7X17XK8ioz9lg+osrXHSJCOYZlXk00WOgMdq
notmyOIWP4CEIKL3mzBSHXIHVPyAhvrXVRC5iAyZczvlXGdtG0GapQf2Zeiu8uhKlr4cb6vgTNqc
u2mTJY7kGkKQNS/VzwTpZBEC+t783Jt949yMPukx6VltqABWGPCdvP4xC8zYwW5JN6yO3VyS3Ldu
RbOu+3cwZi/Q2KPbGDJ867eLeq0WebTxCEg/ZeZVXnw6Xrv9DXr9PqdXo01KSpMI4WuOTpfiizwj
hDV+JPXgHwv6H5b/KonznNTQ6xRxP3uu/0WNldzpN825DIqbWiBLsGh89SlKs1LH3DNEZcmNvOTu
2sWCK+5/nKN/1OET37SW0nTssTHm43itesp3yyOPHWDOzvIJtPGiiEWwTzxpWhqPGUobEKeTH333
SJM7Yv2MlFrknffP0qtanIeccxINfYldys7VveF2n/qLcqs8MA464iQPyafyIsL5ES4l7xPXqUoT
CpkkpGca1IDyYKEXKGNRbRdmUEUasr9vIqFJAvXXlEKaBiw+hoWn3c+LN6OvMXabIPWG0/oS5x2b
/65JKqA005ACx4QTJ1UDqTAtGjx/Vsmb0kuqfjv+/m5CEY+efwRwnjZHid+yawiYgwQbpyLAqz5H
J/DsoJG4/YTpa1Elgbmed1GeAr8E0H9TA9Pe24VUCFVsqiM/saxgFMgr0NhjTnI6S4Oi/8ykKrmf
jU6UxtzdvY1QLnogyWz3fQ41re55aZ7J9NswPx4v5f5WverFHQGA5xeTyURISyDlDV4kosn4/RiI
2CAWswCtCUy4t0tXmiOmBEsTyVj9RzWFaY4W1OheNR60IczHpyi/HlYRU5bCHOy7/doI5SxEXrXM
HiVj8qJfc9Cfh5vZ65DGr8NEcbsvs4/Gr5vh8+rXyM2Jygi72waAQIxYWWj94tNLypDnZjc0aEBR
TrV+X8u3tBKcgF0P+SqCzyrZ1jQNMvjUvMX6gv84mPB2SHEz1Z+PzWP/pG0EcXafqwpVewJBkzv8
HgpnvsZ0621xkZ7rs+xpl/5GVKHYtciNRM7oq2ho2qKBRK2PAzJn4GagJ4FWe0UQspHBWT0dzEyD
tc9ICj9F1S/b+roMD0Xl45D15qVecscSUUHsO/6NTKb3xhXr4zLSYn5ZSesBQQHe3clnM2SLKHmi
9lcWybwz/40w7sx1Xa/JdULRbtAVvgyM+daQc0eR1K8DqH+iUXL1VNa842UV7Rx35lTNTORiglB2
5N010k0XoACx4NbeI/YwtpvHRYkMYWwdNSykekfP7FATV/s/kCHjrkJNcrmfr+ozYA7uLBdj39ML
WjwRxUSCU65ywWRLUi2vlJf9/Gu4CSHybeQt9yMws5tzHSyAmBboLlphLqycrRqZPR0yo+UGdFuk
FrTO7bbKbtaWT1wmZaQizQgB5p32e0JTJzzmgjKThtRJDp7c69aVxTGRQC0+uTibtKvkHPxkHWD3
v9MgC4rOBXUtUG5Az7Kc7J9UZKu79ZqtppybmXNTSegCTTHues96WLXMiTDCmX1gcEFFKMbqFfhs
Hhcx062uWeiLllFoXjAh4WJY3rfdlrr2Q4xSaJ44dHKEgMyi5WV/33oeE+QWaYVkVONbIfGLwAC+
9Ec1ZIxM5r1+/v+IO9m1cOB/+DnjUpeKzJbhCqrr+Vo9pTcaAOsgz61cEaP6/lvr1ddpnNspCYmA
vwD1Jsy5YE2d7JGe5ED1l1MnGqphF8ORXpzvIVYag27oxWqUALjSwZihLWD0p3OO4TXlfn38Ty5V
45zMLKWNhU55JBeLxS3XxpkWkR8TWQfnUxazSWq5x/IVZ4bWhhmG7+YHtXM0BwWlIH2cdVcokx2u
g2Xk29bRcax0KyYaXhK04xlcqWF1Sc+s9Q6l0p/Hayhw1PzYcTFETdHqsEWtRjPOk4YRF/W/bZPO
ORMg8I/90mANszhUh1+maLBVpAIzy80JrjUjUWeLqYAnvnzJyMOgCWbgds1AQxuRZeqoHvN5JaCX
g7x5wpaM9plKtUMz1fmDfdhI4GxZNsxpnNndUqXeShOXzr4i/0llD+BA/6jBWXNU1/oSAWfAa8B1
lymOVv4BjB2DH/o/CSpPa6J1q1oqNtSYjNu0/Kpa/mj/Pl4pdfd8bGRwUfeAoQYDLXHY73B6YnNF
MU4+dViYk3m2yxC8FTAkJZ7pM8gBkEKfSdi6krcEugtunBv7Yy07870IcWb3Ctv8Ls7OxyLr86LD
6uKx55YqWqL6yQfBlV+M2h+52o0szubXuKQ0G/q/fISGNcgCVsZRw+7ch7aXC146u0cM9U3gVGFI
2OD5HzSQTJSJiSNczW3qT3EV3ZLZiL3GtkUX8v4qvoriLizZpnZJpQqPt/UszdHJNmVXAkKK0oqm
SnZfwRuluOtqaYd+MRpIAkQFiN+1s4kxpOTK8I/tdf+Jv5HDHe2yb21dil7k9GckjAPD08MMvHoi
tMB9L/W6dNzxbuyxSeYJgir7lOo/yl6Qwt9/775qwsO1AuJBNQiFAPUxvlWDIQTxNFpWT2ZYnXqf
1Q3izj1ePYFOJnfYo0YhURfD8tLmRxOrDk0FFyDb5Xe37UYn7tQqwyQPDVu0VTZcLeudpL6X5jNB
GVqKRY0CIm24Y9u3Rg6oXggDCB+4mFLHzL4fr9d+6L7Rh/2EzW0YEzS5VjZEyFcyvCPY++6ri9I6
kdO7MO7bP7p9N/KY69jISzNjLXoF8ur2B81afzW/SLlo5Ed0hkzOK9RouYl0CjNoyjCO7/K8d6ZU
BlK731VPZePh6YD/8fV4LUW7xTmIAnmy0WJebzLvs/xci2axBF7V5ByDsRraQEws3TI/lPOXYb3O
+1/HKohEcC4BuNFTmoICwhvKyKmGdHBqvQwxHv5wLEdwingorT6NtHgZIKeqHxYJOFem7mpzUbly
olzPIxHhQQm2hm+DkTHh8FcKJ4I90GtpDY/12U9IvZq1xbmFdelVkjOzlq8Qgj9L7o/kFk98IGOa
96Iav8i6eSSteCyllbYQRgAHoP+i422BDta5PGXzXTz8LsxLrAuSGYJr1uLcxDgAaqiWIXJegmS8
r/r7InmUdUFnvMgsOOcw2X3atEyKpMLXybojg7Avu5W15GzJorS2wNYtzkfYdNLowGxdofmlaaSn
dQWAYjtWojnw/2EcNoghTZnIMt/UbIw0MfoWUe4cLCAWonfNrxFzoUD182rLEb2r9/V6lcZtlaKt
xJTYE02VPqYdamPZNzSk+scGLxLC/r5x45maZ8UcwdfFOKu5bF5UBVP0pi0IIfbN7lUXbo+aNk2V
mGLlDNRFNbp4zfIEdKViPP83dTjXbc+zrSYG1qzXDFc20zDqGvRRp4Iew3039KoO58Elo6rmNGfR
iXIuiwIRw+IcK/I/Yq5XEZwHH+2VApQOK2bdDP7qTaFyar+n7uxGP4wgAcOiqM+AffB9QPSPQD7L
Sey0yWQCncq+cmLlyV5Xd7Qe8dbzU3pKunMrZMEWLCOf4jTzLqFlAZFVStFzECa9wNsJrJundqmh
joS6ycs+jUPkLNoJtLairRJJ4aK7SWvH3DRhdIwi1QRpKUCppMiTfDYHtFyDrwG15doVNQ2KVo/z
D01UWpOiMVund4uEY6UINWO//MgmOO9QjWatDxXWrwNmtAocV/qZnBmiH/EIMt7CFJjATfBZyzyj
1ZTHkNd7SpBgoMO+TXMn/cQwW1liNrqV7qMP2gfBWWOX+pGavNcALbjeox7rpYVDr9kwbASWbQDx
OpjGQWeP0nvHEkUWw/mPXh5XdClCoEofIu1eBdet6R+LEFkH5z/mFa31NkuSWrP2Sy9UP6k7wZDk
rggd/AvgkgfANc/Uoy59D06jASLUj3X7RRE1ve9agw4cHgBoYyCfb+Ffcz2fo3jCQ3095+OdguIH
La/WchUd4F0zfxXEv2/HPpb6uYAgEipBfkr9yFNuu2DFmEobamjxco/3Znf7N/K4x22Xae2qxCMD
lEnP3QCaQhtMl2MVHIvZ359/1o9nJRzltGqtDmIyTFNX03SF2f/HYxEiTdjKbsIHc2lHwD9h5Ywu
aLUwLwOj/JMrfbNYTMuNCJIqlT2X0EIBGmv1I+8viypCgBWtFFNzI2OpjYhmzACY36nAGvmCxISa
KZ6XfyU4VF1gAwLj5l+2U9xXi2Lj8BikRpOya4+42qULsQUpQ9EOcb6tVNRprZIZLtwcT6XVfU40
KWya8uOxIewXnDbbxLm0aCH9LOVYwtZjwGqdu6L3qD7XHkCC/WNZot3iXNuYJvUylhA1T7eL/iFu
BUa9uzWGjNYclNQxRcwtmUztJVVyJJpV7Skj32rze1KEUpwL3M7uzmzEcCumL40Rkxhi0qX4ONmg
ZSHqJbNEfR27q7URw62WPljGIK1ITyv9qW7PHRW89QRq8HEjrcwaOLn4fgz6WuDMYIT9WUp/HG+5
YEv4SHEyIrtULBYYJPPJHM3zKNuVs8aqb2Ta12NZIoVYtLBxBtOQTUqbYF+y9kZunuf+upd+/jcR
nNu0cC8naoc0vlb+nsfAxMolS3gsY/9Evm68xgxjo0dTSJ1qMPuKb5VgAkf0eDVcMxDAWNxSuRtB
bWSxNd3I0k2q600FIyjOajD9yjw0RpuY87TwWJFPJfUFuu3LA0afptumqvPUGotGunmcsYBVFt+Y
ZnOdNOr1MCgfslS/zNp0HffNvdlYDqbzbqRseiCmKrhdd80EuQudIYbDWTCT3aic9HOCwB8xnKHf
NvPtTANz/iJQk3mad4HpRgbniXqbVKbCEkQMTI8VorPAANjteaGOAchK1h4B9/rB/qj8kYG+ri+n
HDWzeJBm2M4E6hKlOnd64vyh53gVwmnXVnqh2Yi8PKt9SqLa0WJUl0Redt/9vQrhvCxICdsyK6CJ
tGRObPgW/Xy8Sbt2AG7Vv02R8691PLVqWzFTXD7jrekUyjkVTboLZLwkEje2RtbVVtsWMiT0qUVo
MdfcSVTr3nexpkJkjDMqFj83SeK1NSyjRK17umj0OrK+2cAqFUVz+3UK41UM55XUstdJawPFawzA
IeMpn/FyRYvYqb5mL61acZHi/5MNepXIFnezeKmWZtlcQuIi+ekkO4p1XwyCCHLfyl5lcOcFTNLg
wmDQhkhEOrJ0VaCf91gL4cJxp2WeEAO3GdufQA2Wm9TXSyf5rocsO10+Krr7Rx27m53iTs4Y0Xm1
IujUy5o7q/1DtYIuxkyfjhUTLR13ftJBlYsqypBxX/1hurJFgzv7Z+efreFLFGmtdlbP0CBJ9Tvv
ZKe1vHIQpYb3+y9fF4svTAzp1M20wmLJrdpcpfrcfmy7Vn0ep76ijj2s9UWvuwRIQpGZT46uTysS
G6tatQ6Z0il3VkAtA6jS6owvmgzUGrzbO4LYEHC+GJGX5/px6FtZxvRAqXxfc0UhXpbKyUfCEH/d
RpUBU6fEJlDLBYbHtvnoDuLMoNYLY6obpJnM6JumXsrxZE/PpXLfmVeWqGy1n2HfXHicMUwKXYuJ
tehqIauZ178kN/k9BZOHNuSTEG911zRepfEdV21jG6B5xPW6NN9M9XnR/cYSEdqwX3ywfHyjVdum
pZ3OkKFF11IcGvUnYuhOM1PHNL+k2qc4EjVVi7RisdPG3xVFaqqagcAETEER5heI4ZKyroIoLmyB
bew7pc0KcoEslfu4qlPIGoP2bFpO40aecd36BOPS4016p/9Rv9RGIHd9TLb+d19Amjro4HSaBjPG
iXfsk4R6cXeGVI2xPDO9yPMKZBnMg+dAlqG/i1sVrUQpw8M/lrjrBTd6cReIWeMRmBUwEzpcNeXd
JIJp2zcKwG8RXbEsg48gUrvsMWAOLzvTAYNAelCv2Ct9ESTcd4MI81UMl9kCNdSqmxXEVNoaSn3m
rRq9n6w16CoRg/d+hWQji7PzaDUx8NQwlQbnZWrsEwjpQoTGDTqkGVZn8vAnnHAGngr/LCNn73m7
2HmvQGZJQmt4KDV3FJXU99vNNzI4E6dL3U+pDRkdOpNVD6hGmbt+pxjkYhjuy6kGT4zbinoERQbC
WfxI8qa3E+C3aj1Ay2j5u2jJB7vN/iRa3ijH2XktN1GjJsxAYg8ZScMOTDk4PkoiTbhASWvVZAW9
Oy4sO3LmRLrOcuJ0g6gGuH9Xba58zv6W3B7iWkJA9neLdX1jeb3Dcl5p8CfwsAAz+Ts651sFhmlI
8ohV1I05PaUJiOObfg4qYH4IHNHu6m0EcdaXTAUetS2LZGfI6R2GZkL0/yiEM7Y8zm2TxtAGZUU1
+9irV7EhSEvtu/CNIpylZYZuTImJ7el8GDVceHRuP6O7wmV8lcUnYRGJHf13F/1GHmd2SttpTaG/
yGMQecoF9T9gYObo8JeBsKF/PLby3QtjI44Ly+I2isbJwD7N68WuVm8dRedo38FuRHDBmDblptYy
A2fVP7Q7BLXbXwxPA6K56vY3wMEWdAnsu75XiTzqRSS11ZCr/3ekum8M0q0OGyDFTwG7eZVfkidq
nty199eLl88s6iWDU9RgigvGwAzix13vas3j8WbtX4uvuSLOVSgVxhXQPYL3u32XpV/V4qoagioW
her7Nr9RhruejEXPSQGAMuxYFE5Yuf40fR3dwWM088NFGLWIFo9zFqP2d35q7K+68bxYZ6KFx0sn
EsG5CmI1kTqwHgFtjf1EJVfTpDhNWQpMj53ON6eXUaGqsqYDNcrUNL61J1LyQSZN3fv5PLtNOTsT
IY5VmZ+LOHdle/pyrNW+ONWywDasAG+ci5PkDmPBZtT1fmpcdMDYZ5jwkAAqXtw3vQi7+p2nYKqh
ZQnwvBrDmuUcUznJtj2ma+/P0Z3afZAy/1gX0fc5T9RFabTMGb6f1gqa8rqw1/7tdcFpwDmiOsr0
WraXHvmBBtBkiWOUSWDMn4/1eE/H9VbMu0oG0epFTufe77urbnF021n8ysMwmo8Wn8Z2evQDLJhj
/AsH3vSOxe8vo2moCtDnWZD59tnWKgVgGa2p99H1k3ppm8Qhauuim3dXiq5grgQ9bJrBu7t1qUmr
prDztUGDlKyHw9j9W2fHlnEjgnN2nRwNC169UES+jxCsRrovRcEqYk7e1cTQLLZcuqW83F6bZ25H
JLqUTdP7iz1f2qkMLT0SARy8j/GYLgBc04BwYDNhbzcFKf6KpLQHOE/lGFeln9xNSN742TfFl0/J
jQh2+t09wcQB9F1H6ZHBIHHOTl/1IjEaHKXBbM9y3LjgSLuOC+k8WFRQF94VZQG3TraAXAi38Faz
OiZGJVOl96XpUpVfqnFxBsRHtBKc3d1tsnSNGBYQMFXCreA641KKIpi1mmCgozLPJklOxydnX5VX
EZzBtQS0aylzcAnAgceF+FnXh1GRfawjJTwW9e42Yhtk4QENFANiGBbniSojy5KhkHsfmA5hpqEp
Dq8laSyDYzH7dvcqhw+E+kZP4cqhEkLv/tyF7fcapFqFIwex24cY/k29Y4nvFbNkWTZk7BMSBDoP
z5CthtpN9oDTZFat22YTcdSYSsE6W7rgvngfV6pMlq2ZWEZ0DNjchZEgI6Yg1QEHkTjwpwFxwVcf
2KuDXmuQXwTFJxHky752rxK5bdONubRKComafkvTj1L9LRaB0u9rpRBcsjqOE5bx7YEaEY7rtoUr
vffoOTv/xeZleeoNIIEYC6Z9L9LqfYUXC8k4uTVdxf1O+KAFdEqFPC1d66tl8j1FlvEcSzJI7Op5
cZFU/k3a0f5EGomCYIHMjk5IceqApSjY0L3VNRn8JYbELLhJbnW12hjAArC2vqUAQQo4cuXimJPg
kO8K0XXZ0mzthbXy7fLShRQFBrdan6aaI2lD7rRt7BBD+XJ8EN5HZlhTgyHyWwZzxVy0ZJKoaPPR
bn0TTf+4UOK1Dko7ULvInVE9OBb23jlCmKmDa8a0YTo8mHBvqdUsg5vZV6USVN3A06kTtzOS9dex
nPce8q0czkOSeazrahpbv7ASgDi1E7k0SvtrKQzdjTF1LKiG7RvmRi/uctHxopoUG3pNON79+S9W
uykwAjEyyu65gyeRZeCXI5I2uA2ry5k0ugVZnb/4L4NPmW9++CsHmDnjr8q1hUhmbL3evhawnhuZ
nAdrbGmktjK3/hJW6Bd94TK7Yfm5ErlhUWD4fkwEx9ySVeRtEefgwmZHYxPpANdO7xqCGSvkdmun
7IGRqsZ4JkSE6n5vFp9WfQZ1eLdQRmZZd8EQ24PgRtqzIIRauCFwNxjv48aGLEq+JK2fdr1DyG2B
Zrz2dlREefC9Y76Vw1kqAvClLpe4RfD4ZPZAaTnVy+fjw8DcEb95WxGccS4dOE3nFaqYUf4IcCYT
7Efmh8xqb1Opv69LwEGA/XayRGOUe4fdUhBsYVITLSsy5yZLw0rUfkzhwYzfbQGgQCLqxtzzXRjT
ZahSJnC8Te4otGjHVUlZtb6xfCRp7ywddZvll1Ea7mg+Ha/i/ka9yuKOQNyjqp5kNQb/5LVzkmz1
ZotgvtEWTUntCiLyS4MFSGZ41IwlpdbSJg2Wrdf8Rkq8PAFHpikKgHatYiOGHYDNIYvoqPSqRHGk
OxpYUXW7dhVaWhdPT8YrNv1cZ9YVqQvBudqJ9HC4iUk0WUVg+e6FYTfj1For1pH1TcpIs0VnDS32
9bnw06ARBP370lQN1WGUAMHVw1lI1XSVYvY4XvETOHDhuDBIGRh3q8+YzUSOa3fnNsI4E1ExXGT0
NoSlRnTV2HNYY3lJWgqGcXZvGzxi/lGKO1hGv9hLJ+NAV9fElRwAA1yxUWvFB4vG6djqd8+wpmlE
Zu+Zd68Z2WhiAJnluLAbUMTX5jmRqvAPRMDRw8caOMM8Qu1AK3uRVgR1gOZ1DH28Xur2T7RAwxKS
T7A4eLi3tk5XWQP7N0REee1HDXXNWReFAMyLvvOyFprjFFtHcMpnnWiO2LPIseFqH91PkWZ5owHs
sqVRBvDbJaobr1LxqYjjyaVr1Hr2bEaOqnemg7u89fSxVf/tuAK7RlH/BMARmM81PsEiF3KTrBH2
Lk0+ThmGiFdZsHW7Br+RwKxn40MGBT2Xk1m0/gjrSIflG5364A/6+qGIjQOsYfACD1GecbnCK0NX
igjbZ7hx9c0WzmXt6KEoqoEHmqzBCvnspDoBTLcHmahfDBJ1I8u6mQsyOpMWfT+29V1BLyEFK0kr
/IVVZiCNnDXS+KOSODW5qtPMnUS9OXv+AQ1tSLIirlcQJHIpCBDdqqQwcPHm4NkB5HQMimXNmf2q
dMTss+zscHYP7lk8AgGJgDwO/3LvishYbQ1WFqXoh8g7K/OR7UVI2qGu5khNj7atcjUGgRPcW0kC
ZFH2eseTgr8lFV2LbQNQNb5NvA7EmPVwGeN/Tc+uYhYHaUNETwSeic8Z6V0E/Ei5a/w4vunVuyYT
XIbsQuDXbvt97vx0eIno2oLvZ8oaAIDJ1azVBWuEB4i30JSzMKu6H8cWuOPQ36jE1nVzZM15MgB9
DpITa/xUaj9WRaDSrvFtdeLiCr2vJDQpQKdicNvzgAtX90FUvXiYjBAiHL4vAL3sEDqigVWkaO/y
UzTvKl1J2sY3nquz5qKi8Ci58p3+wmJAb0Q3/E7KnFnEP/J4a29lPQUvRNPgoUfPIBa4IjcMgLD0
U0C4TRiNfpaDyk8e/jUe5ls9eRc4oKkXcJXQMzIAigfG7758PDYM0VLyjPPR1BAw40G1dMFzy9Ou
2Pyj7ctzYN+ANAF99CIInD1bVGVFA9oOy5TyGaQiG6JRnqzGH5Svklw7cSG4lPechMqiTcAV4sEs
c4+rCKhfrdlCQItHTx0vV51dOrZZCy7aHTGIjOCHAAmFJDZ/0UadLWl11NW+vI7LTzsiQ6g36Rga
RSwCL98VxVLYqoHwGeHS2+ObxUsVWbSqfSAwOV1yyowHpRW41r0jDOwvZEaRoAHSI//+7pLWrvKK
1sgwMHy7Oswn8KSvoKAG3Z0IzXLn/mBAY6yIC9AxBE5vNZoXsE6VYEL1iZ3HZwLI749EyeJPjdxI
pZeMxfi8KoMluIj3cgygu2T5eaBL6QB7eiu27wB4rDVpjVKN7fbNXRVfZ9VPA5RgYIdwSHI9WA/d
8PP4jO3pqiJpYWPjLBRCud2LqsXIAQhf+WSqHbmUUHRVHCv6ukY/UUvwjoXtXC7qVhj7+8bTl+bS
JVUPYW37xcqfeqW80CkHQMqzpMinNBIhK+ycZhWBmgInDGqjd1mbDtG9vsYZ9eU6rBlGQC5CFWJX
B3ddQgJOMp714C7kTaUe1dLoSEH9Wi10AIagY9spM2u5TzHycDJqorjHS/ieAwHiED0j8AQDEbJB
3EurSpQ5n8qZ+uQhf1ICeERvdorPxlfTNUPVny7NY+WK0ty7C/kqlG9d7GGWc4eGWZ/GH6L5aqSi
883c3rt13AjgbB/kCpJlahAgh/Q6PTUhanzknJ7zjyCZD3ORPns+a7OIL2/0jSFqRmNojczESU9x
s7hFi5SvyNpFi8a5kdXO6zRPIGSUnvXpGqjix6awp4SGtDXej3gK47Xw9jStvWJUw4jvazS/l+zY
VUwUHkxL0MW15yHwekSvFnwhQe7/rZhmyPu17Efqr7RxxmW6aXNLdfQczpeofmrOolqGQCDfEp7P
uRSZaNXxqwIvN9mhayAZX+3isuiiKfC946sRlvsBaRycLuf98rxIrKrrqR9lj0AqTwqQ4AB1gA2e
Hu+VSBDn+TACR3uDQKdWoX0Qx7W9eAqG9RonoauehbqcZ7+PRe6Zh65aBM8E3WDX89t9W4i11OBU
pb6hjKGO+MwkD9m0COKZPcVA88uwAfSXe+utlLZdkgl8OtSXesWRsVsGPZXZJyqdjrXZlQPWNTzr
9ihYlhzUJVYt4zDNQVRcyXisaqUrU8GZEonh9ima24GWJtQxmp9UTT27+JwOTyX59ifa2Og0QdCE
S4jbG4M2GWxtoX5ePlo6dZbJb1XqLtLHfy8HtVBsj6qbuKa4s1v2kmQYDS7AbHhofmlx9KysFhA7
i6djOXu2hqQ6erJRDGVVyLdWsAC2siojzJhmTfIE7L6wX7MwRX7N+fdykLbHkZU11UJp8K2cQsYo
BVkgp5moJ1vZA8ajPPRRCIxt7+GB8gBIJoCoYZoKvz9m1MZEznKKcDNieKbB1HvRCOQfvBkD+x6t
TyKYT2ZY/AW4lcguk82NZCm9AmD6FDcSvDm8aoLslRzLbpf0qz+aawTa+CjDbBsZfxyv6d41hSCX
2Phnhzx+bps+SWz4iWG4K7srScjztysAiR9WYAU8Lc+zEZWYNZQ7CJgIjb18otRdB3kW5NV3pRCU
wNHRh3iPz9mOdqpTin99DUwampZfqjb/eLxSu85hI4L9hM0eFfpa1CXQX/0Evq5FkzmAKrvOEyJo
7ZUIkD541YUzc5KrdZaSBisGliYJTAKZZ527ACBn4GnSvWOt9s6uzlKYOhL470lnkbJa1KWE5U04
U1HTf7MtGZ3t5odjMXu3+kYMzwyyAkbSwLAcFq+5IcqJpneNFoHiW3EM4+uxqN19UhXgRiDbDFIf
zhuNM16Rc2nXfimX6CFoR2fUtM8lLZCTo4Zg3GbX7jbCuBujGFfdXlUI6/X2NFj19WJ352N9dncI
LBWWiSca+uA4c1DrWgF8SAzTxphNYV4lNHPsf80HjHcFuM3YZYRQEln6t8a9zkOTT4NOfVVLb+aq
ukJ6RwRRzb7BOzmDFV4Rb+0w7sxm3Y8TVaEIRguVUx7m5+SEJj7BJb6XEsOT7FUOM5DNQSWkV/u0
g5zs3BYY1e3CxBud5U4CihXz4ckFgTLGeBRBB/OeLaAaoOOpuYfGZGmrPBl1glx6bTuN0YV11ghE
7NmCgboDWlT3gFH0poxnBOsIUGrVmRX9vpq701KKQDj3riNUv1RGsr0ziQ6oXEWPUg0BSpWdlcFw
UrsP8qLxZxseqACMSTI8HFv53qlFDIkiBCpE6PvhTi1g6LJaQpXZ7zFyFX1skfpI/FrIt7kvBnDa
mKRHjxGfpc8WadAbGlE/teRnxHoh4mTDadTv2dCJMjosjHtn7wZKEXiqo17JZ3SoSirERYj65cXt
rxOgpNeu7SrPhpN8AJdtKErJ7hoHlNJZ9hJ1I+4MxwNywQDlwVOty551tAHYI3nKqSK4MXaX8FUM
/0CLM61oFDIgBbECx4jKnqSoDYD94mtpJn+SGTBMW0ZdhSU++MoREKL7SkeTi7/eRTdROIQYfv42
uySoAwDCCjTbDfwQPWiywVI6Mh+rtJGRLmrZUt/6ZD2/TDTeSG4E+pPfJCj86VQLIs1dj4E+N40g
PsdMHvcQAOswctBZh4C2eCy1D9LkHh8qZfcgbwSwH7BxhTPiskWSoBBLnCpe6hPw6mUOeowTj156
f7ou/MJwe/QeSD8jwTPn/TARy43ZrFNX16GhwdI+G+mm3Q0tQd7WJ2ESjl/S3xiWZ+QyV/I51vwX
5hXhIdi1zo1Mbkn7oRlMQEDgkinDpvqOzXQrM1iWfw0gyOnGrWyfxhGSVuzNA6h8PWovCTqx5th4
Ot7B3TO9UYe7/OuUohcxhTrU+lTZwYgQIDUFrnevge/NPrE13exThMnTRmH7pNzFH7oPnZuAzSF5
mgLF1d36DtU/gV2KtOKc/diniWrpNRZP/4AUjFN3D/TfT4e+7BCrwqEXWENz51utgKTatVUM2y+u
WaK0CZsek3NA8fVoaP8UveB28/d4Av8tjo9w+wKjRpbFDC8s7rvw/5F2Xb1x80r0FwlQL69qW7xu
65I4L0LiJFTv/dffQwfJylxleeMP8NsCGg85HA6nnGOihWh2hD3fza85DXDQa3ieGqqIevN7vUxr
QOaoGHCmVeTsTXkXlzrHL63tD1pTkBODXWAUi9kfvSurookRDaZBuGvSrdTKDmkUjhWsutulGOq9
FnZn9A2JtYmKKQD16ZqbEm9tyxEMBxgaok+neD/k4pcyGatQy17PpBwyo8zFPtmxmzlkEz7PzvxM
HHHLE7jmjxby2JGmHg01VlogYjPjXrLLNMj91CyIG5bNV7wceE10q8Zx2jl2uqhA1aYPWqinyT9H
69PIo7lbtwwKOKqAjuesElcVwiBINRJxutJ9loL8oag0Yrd9z6lgUgtjYyf00/+Rw7ikWY/F2Mpm
vBfVY5BswAbgGPFnUzoqJhdqgl5DZ7KQJqUxNbpg2NAztnI9RH6Y3vrB260fuoKjGA5FFccc+ebf
PTqasf5IY4y+MdEfqrSIrQ1L9+NXxcr8iQfSv+rRl0IYK5erVo/DACoZlSs8GK/oaXcwn3UYfyqT
M3qtU2543I6raYuFTBbmRyFVnk0hFJNu51caqoW+4QyWLfv/T0/2qqGflpENrmukZyNhgIYYlXf0
UQdd3dPljeIqxIQvU5uZ4KuECEmypc8zcCBo35JM3NGT/x/XRDflgh2yCANENMIiGSEvPJhfOnAO
Wr66oTD3KZCsaSdH9Dh7wS3yW9sPND4oy71jopkp7uNOyLB3XQg6D/NranmcxaRx15lyeLiasoSh
I6QC8fvC10fx2NdGgAMd74qbak/dbv6TjrHHduQGR16Jb9U8FuIYherEMtMoRIp9iBKnKc3b1Ei+
XFZpXYRhSugUpSPE0nuNMsWcIQUa9VJ+m4TqfVSbPHifVTeI59xvGYwJIpCt9XGCux2k4kbPWtsw
w3szA8mtmexQKPt2WaVV744BbA1vfzptybiNoI/NqCIILUShsgXgYzWJaHfdB4Y6TRxdjHSKEiqS
YHJ4v3SS1AbGXGJ3gi8UGUKy5239afBVv73nsz6uHiu088oog6Hkz1YNGiCXAqoUxwrEJTedFvhi
2f1s6/ygCeC7HXVfaOqbuX29vJSrOwdjR9LOQtWUHSyyjFybimkuPFIX32eCvFNngZttOAokuK7V
/APvBKQH/4hjDMXs55Ggr6nALG647av0GaCwdopkpH1ZrVWjR3pdM9DChAZsxugbIN7PVtUVXi6/
9lZ70AoeaeGaDcIk0HZtoNaHWYr3tjFqgRAHQo+MaiF4JLKuI2PemuiG5WiyLkeXaYoLORM2xp0H
sdbSoC28Cuxxtjjr+0AdbpXqn2Hg8QyhjVi/5TD3fQG0nYHQXiwzLLaEJL6SkcfLm7KqioScIAji
kLNj21Aw/C+hN2sqPCM3yGsQjtVzbDXyse+anlNnWQtncYqwXBRwE8+q97sjSVGdi0TCqs3lMRHC
qyZtnlBi3/am+f2yVmsniE5boVMOXuKs1UWYiNoAb6fwtCn2YnHYEKN04BG90QTMlB76l8WtL+If
cWyTiwK297FXIa6SNUB1THPqtIIx3xRAkuSIWossVNq0ocgiChRn2fZwjCYw7QWwcbfExARFWckc
83HCfF72wEsLrhxZVdREtJZhlhIBNVV8cfNm+mBlgwKnPsT9Xq1eBCvghLTrRnFaOsYoNBnDjUE5
wMTVFvPKup8H2n0W9g5gH3f/bZcYP9fmhjD1IFDywBzsAMfG1uvQ1cyJ8zTlacREK4KZEwqqD430
2OkkciNgYDMljU3i+eWyRmvXk4lZAtECgwPOFT0Gi+0JAS4Q6yMuCnGv+ck+2WhgQI73PCtYNW8V
VocpfZQo2FtwAEmBJmOUy2vKyS5m2TeGx7rjhV2rZxZpCR13DXwOWzkfFLFTlcEsPL39qiDRklh2
3oIxrnRTXn5ndYswjQz/YGCihM0MG6WhTuBrRfjVWO40mHbZVj9QYXBzUfl6eYtWK0rmQhZjdUYr
W6EOihycV8rCEn43fEonKRHbPEibNzCmL8JdDFymj9ghrlkD42l0EIQRDDj/Oi9ClBcF6wmwo04A
zMBRfK463r2+ah4LQYzBt1U3hBHduDizaGLfa4ZmI9c5p5tsNeWDPBhcES4RFHoYZyRNwghoEsip
PDxE3dCZNLyqIkfbyK6lgyqW9yxd8X5oCZAQGsEeaccNc7zSsuww34KTbCaNPcya7IWYzPyAR4cY
muWmczsiGxcZQqd3eoS4yIx25Y62ZSYOUGYVDQlHmgT8ZwYGGlWg1QGISeiMPG/tEdBoW4lZ4dVj
S5yGpN2OmE3gXTb89cX7I4WlZUH9TFXUFs3dcRG6sSx5Y15wKpo8EczdkcUkGRAiF96M9FichztU
ZzjZzNX28cViGcwpKuVIDuUZMtR7CuVB9qZbe+EWuPTuB2Zll/vChmJFrghFJaFT3VJfy+I+yIiD
Fj/78rasn6LT7ht0URd3RtuBIFPvsS/hQQ7Qo6S4wU46ioBL+jx6xOEPRqy6B4si7aOujr5j5tjO
UTQZjYgbvg+PebTLuk3JK6jQOJhNEKBR+48I6u8XOo1xElixiROkFY9zcDt1maMk21K7i9TvFW8O
Y9XqFsKYSzdKUXnrI+ijzXdxQ9CG+fSBLUIFkR5NNJiabKCcJ6VgorcKB5R4vxyC4OSaHTzIPupv
Dr9Je9Uo8JKlzRsURo0NJKbclIaugFFEptO7gg2uAje4Iz9Uu/cC2W43vFHcNaNYCmReNgbWr8on
DLBGWXckc17ZYxk+FlXN6/tb2y0LrQHo50EqBN02703DmNVKmZUU57dKHS3SUBwYku+XN2xVGcyW
oJUVVwWAWN7LyHI8mxIJYZgyj7bS92403wgk5dzna8EexaZ5GwFCrMfYnWqCHRHpIpoF09CXQmEV
KcMVL9hbXTCUzDEmjaZtFMDeK1NYQS5pEeKVrtGvi3LA/ToYvHaelRVDkIc7HE8zBd0ozK5oM2i8
w/6tpUvfV0SO7Llq9oE8/PPQI8JVWuhCAVmEEbBXuITRH6UHaLsrtPs+fizrp8tbf7ZazPfp7wvP
E5tFMWeJCYCg9LY0XrSRR6V9tlKMAGY7JLWLws6EAmO/sdLPiorp5/vLOpxFw4wIxnti/KWpUhUi
WkxL6ImLsV677o4D4bxWzp+ujCDGgmWligZkeRM3PXResk08M3fmm85VfXmbPokZ56rjLR3rY7LC
yooC4gQVEOe5jkqQF1o//tvi0VO7MAC9sxI9oAYWm5tR2+mokZjdPk1Hzuk/d9HvF48tBtaDYiDg
gTbKQwvwB2WL2Z1v1hNdvXoD18bxaedlIEYeG1xN5TRgDj9xZcOZHOG1viWe4XVuYBupO7i0DMSr
d3J1ZBzpOIAYqpugY/RMwbO1bYxq2ni0vswO5RdpuT0unOOrMn4oTzqlCUMIbN3qecaTItqHrv7Y
O3Twtf2Rcmk/OTbJ0jq1CbJwMt1FtXgtTJBA3EoD58W5KgJz8vgDUhvG895bZB1Ns4kuQlhks1X0
fZ9sZR4889lTndrGQgTj9ZAIz/XEgBZFjHlDzPTUovlcFtJ9nCY2CVVOQfctp/8uvmPkUZUXhywt
5jLPI6hE0aAF2/JB8nhHiR5RbYjtFs0SlEdFF23LbWN72PIeguuGuVCYcZGzmPSVlL79A5OnOhX4
uKRjCjhqHYfP2InHy07lLJ5l9GUcZdgaItCaIK62/ByoCnl2LcypHfdPZeo144cuyYV2jKNU4qhO
ghziZMPtouewerqszvkjitGHcZJz041ybbwt3+BNN/NV4vyaOayfeNXIy9YPnu/3pmKWgYwnFEQF
quj0ADRuO1BvTdxH+1k0RlVCSzUGX9HQigT9ezmZHhkRunmxZpsA0XHyXO+0q8CNHPI4uU3sSkdp
MwC5WdgRdK19urygq+dvIZzZsK4WcnR2B4k7aZId7a3uRyM+9NaPrnu+LGh1NcEMhw5/MCmetbyq
sRbPNclRRDZ2hbCV8qvyn0m/6UIuRDBHy0gU2QwziKgKgCgJrpxgWibbXtbjvJ3wTYqBR4BB84ts
wTVv6xkY62kKQCi7dUGFhFyfm21Iv1Vt9XVy4ytxmzpqzbu16X9/5rkwdf5bLnOjWeaYYYwecukF
0+1nX/O7Teyi7yVyhOsCTstPbiGY40BWDWQhlrkDADEzgXgVYkP0hXbBD3TC2uOYeHQOEpTQNmd1
V/3VQhxzH8xGrY2FCXHSLfDXAB8RvkjbzDG8gSBbQi9vcRvcSC/Wv7OJMvvK3Ay53urtqEOyWD1H
5q2S8JqI10/AaQMZ8yxQFKmNJkPIAxI/xU+8+DEDRFUAHAlrsjHT7+FkcKyVZzSMbxkyo6gmqpTU
7FtylxRPA8ntMjI41rka/Sy2jXEjiT7F4AqEbpPQ+tMM4ySJd9k0eIbIeH7MkYpxC5p4t5J2Qfto
jM9SfZTH5wwJ6cuSeEecRTPRozILLQJR8j0lPMh9sP5kTguuRdmX9pIXe9ZO5pyz9ScNIFQsDTjT
6NZn7E/URgxjdvBewRfFz5HXN0sbDedAGS8eBFflWSM9t2fuZCGOsUazQPOmBaYyMGz1brujtBjj
vWpLTm2ne+LzEK1XjX8hjjHElrRKlbcQp4u5Xeuyk7avrcRzH6vmvpDCmCEGtgUhpFKm8nmuPon9
FcY3pu7nZftYvbAXUhhLlGsi6Sm9ARJln8yxQ0lYyPdOvKvnx0qpnYk3EMxZPNYeE2WSi6SDPabo
5xDsThz6yh2SsLob5sps/rW4Th3hST0WU2eaK22aZGr9k/xUq6Cqa7ODWsi7vOX1Y/EUY+40Se+r
LhYhyjJfpbC0BQGEph8LShcKMVdYCZ7oJqbLVxUB8PsrH11gm8smsf6uWMhg7q0ebNqYVSoQ3mwp
4FLqi9fRfY4CjODMG4qJEbnEr6+7XezlDu9RwTFIi3EdQx1qXS1R+9i1O0r2QUEPa26m9bwAyVgG
6zOCYpBKul3BE00c5L511B/VF3Ldo3KGWSKk/IOjflS+X15czqlmA2SZQhUZ1POj66Id9lHyKmA8
gPdSWr1fFjvI+I60D3OwzsB3APbZCeIbs/6WVKptxIB4Kv3LGq2/ApFIVlB/BKQFm7W0BDIGsQph
0q26qXfKNnDhOBr3QFMw9waPLW/1el6IY6zTUudkskxYZ6FcVf2nOeQJ4CrEmGBCQkNJJurfrwFL
LO9VhG6CM7yIt+GNsOHb4qrnwLMJ6VhAZpxPZJG2jTSBphgVN0tkt4gwjCXzOENXLW8hhfFPiPPB
3VmpyLG0AMoKDUds1SdZiDw9qDgjvDxRjJMSJwrgLkKhNj7moA8WZEQc1UFOWo9je/SfPrv5F0ox
xiChijG1upa4ZQqwNlokFhzzEP781WjOK8/8xTJOO8VYhgiwryZrsIb1Zwwg7lIfabHvvTN9pozg
qTNyKrk8w6DrvEjwqEWshRhFwZYpopOD67nGsJI2cBaRt1tMOGPpROsJMldulVUeMjpeOCSurmJM
z/igrzgtIOOYsrJpB5QsacqqABPIowTgyli0ZQtF/fCqfbJcibOG6+7iJJEJcBBdTJXVYcv08jnQ
ny1e8MnZI3ZISZ7HQosaaKT3XwdAPUTlbRu9csx8NcDFYxnDQ5hCBWjLe0NABUiRSh1ZZ+Eq+kov
q9Al15ViY57MywBhkHy7LHBdqT/y2CAtr2PLEKi8JN3M8b2k+1LJ6fXmiWAS6YXWZW1GkCmKpsAf
jmafHuqWB2q/btonPRifp2VRnoUZzSujeEOkWyke/FB3TYWjzLqRneQwDm8qW/A4SFivJkYwIYuV
XZPp+3/bE8bV5aFZRSktqYRR77eh3thoaHFQoeIcGN7G0N8XTkcHBlbetVizIdlGXW8XgV/onNoa
Twbj2ObC7MtSh4xwin2FWK6q6ld50m8/sGQWbVPCMDA6oxjPZhol4DRTnH1LPgTddSkXtkZ4VOzr
JaGFFManTSna/9VM+ZWGl9zKAadba9fydsRcENBtdikKRDxIxVXLXghlPAKRweLUxFCtr7dJ80VG
rTidXIBB2JeXcP0pfxKkM5ljtcrTYUwgSBv9TLkajNjDdb4R4somw0YwHrP+xmyfMHN6TRpeJWr1
XC2EM04ir4s56hMs7QhGHfEq4cXJ0uprYyGAcRA9iPNiHdO6yGNJvmAj/toLN9IVqewE4ETVLrwR
XTyCr4QXObNHTpjE047xGpmoE2EYoJ2lOBNo1BHZ8nZv9SGw0I91GoPYVAY1k9oVnckDy+AmF23l
gDddfDXdTb6xL9zS9LLeVzTnsunwZDOOJAFCkYjWWdS1h09xtOmSzmmnb2qDZ7Ggu5dlrae5Fooy
HkVUqySV6CFM7N6dXQCnjna2iUATOaEoC2pPEEzxQov1cHAhlPEvdSUC98J6O/kKQFQzCqJqPDUQ
WfjDtn8hIWdJ11+tC4mMrxGmMejL4k0i7VGjNKIm+oOQ0avc9AZR6FX8ZD1au4yTR+GuL+NvwOlT
6SSFYPOLeY9BGN2JaJFxPA4+ZYipdoUf3/MIgjkHhG2WVAMQs+g5hFYaaoplu1OqYscxHI4jNRgX
M489KZsR8ZtxOx+qLzNerwQwOvUV7WeUt5ij2+RPPGKt1fvPQkeZBhgHDMkyR6PMSrEJkI5yCz1/
jvPMVbCkQizzxsJ4cphTMeadoCUqlEO/UpB1dp/ctCEnXljfpJMuzCHoiCjHLUha3QkZ5iCyY+Hn
5S3iKcHY/JQN6MMT6WKVxEY5zrOKq1nlwTWtS8H4FcqWwK60GE9ZCuB2Qs9P4mbTS15m7gB7MCyO
m+IJob8vYqsQhcMqjGk8GjSaKwkAxIvbUPW0JKo3l1ftL2HJSSFm700jitIwgKzyNfv5+20sfjfR
xmEhwdU+/XOLHM2oAcvs9woyhpDMk9F2b7XfkNiFuZXi18sq8VaPMYSkqLpW67FFIL2LwR6f7obx
eFkEd9UYP9dEs1J0AWRItzT3SaFVBEeabQo9EW+Th9QROW+Ht7GKsxzGn3UDAO17oxBmIZ5TulH6
9eDNb3UasrUeaDOTdTQPyUH8TL4DvkFCwRDdRbuBE4z/JcT7vXHoQHz/D2hCWIeAIqcBbL0zC2CV
CE4S2d2hvxavuitudWjdY5zkMUGXQoQS7c+o04+Wnd1QFKf6W53ZomQjuezAWX3KvvF6A87BRN5Z
J4bM3ysph72S1gOUDHf1jiaz+62y6Xbtv3eKMoIYR5IkWRo3Ne1CyD1R/KEIvDHLv4Qdp/VjvIgZ
tgWIYiEhPQSbzGueQJQ23Uqb3lOA3q4Te/hQz+DCRBlfQhqil4S+o6d+vg6j8YsmZE6a8/AgLx9w
YCS/3yMpApQIoYaRzYKtyQi8jW+AbuQFUdS+Lh04xo8Iqmb2YwtT6P0Js0e0Y8p8fAVciSdvMZ19
2aPwdGIcypDI3aSMEKYS+UrJK6ezukNGUu8/iWFnLc0ZCqXounTn8lGYDlPixwGn34xzbN/amRaX
V2eJXRkO2B0lfprRkmwRLqsNTwTjGcDpPWRNAy3EPcUsb2y0aqB5SLebAzpC3GErcHRa78E6Wfbb
WVsoFaUY/AiALA5bmH3VSTywRxjX2j4HNhlvLpGnHeMZ+oRkeW9CltHvATpvKxEPfnvVNWAwFTRK
4D+mTT3vT1CiwpdLAjWD219VreQ6BeD3FiyxKMaQW7xiL9vdmk7A/gO3B8in9DNIKGHue92gnkEb
PwFj0TbHf56jgz9dSGATrIBdyWRQ7iJRKN83dQYo2m3Fa+iijoX1CEsZzLJ1UWdGPe3qnfLvRb4f
pdQm/adK/zkVI2fB/rJFf1ZMYWw8wCifMhuIl8vPjTd40RZDWqC4dIrIbnbtE7nlTTyueaClcszN
p4HdTctnGggWj9P4BHY+t+4zjlPlrSBj2+2cJKSkvaiF9FjkeM/s83K0O+G2FXgrSD3mpc2i+i6O
rNLhZmxNWq+I5dYVGwLu+mlC90JQOEFpyI7YdIUzC2CXVsp/BgZ4s0bUOi16xlS2fqsXKiGWAEsJ
hLvOOKjtXuNVFOj1c6YfWCHBtCUDBIUd6CzRjWbFRML1PqNrVwbD4JOSu2q9j2ZfEdQPXByYP/sj
jbnaJxHIEJqOLE3X+oISOcPga9xxI/qRSyoxF3tL5EE3BAipxixwWlDF33a6XACXrM42aZ2r3z/g
lRZKMTd8Zs2SVso0radcj+JXon2og3G5bMy13k/1JAOkAR5jDzyhF3qG1Z11Pb+R9BIHPMsPwiOv
Hrhq+Se12HxILE9iircwbuDkSxfuUzVyCiF3atVvQqDDW84oxe7llVzNOC0UZfMjppjpdakiBxN8
qXehI30LwH8cON0LTfykHpAMb+br6UrTnPHlP4pmPGVUjUXXq1C39Ts8jHKMNeffzBcAbkaq2+6t
DcFjITDQAL6tec3fqwmvpd6M15QRIeZA88MjZQjdpq+OcjhswDK9nZK4seXesqWm3jV9sFcFc9fK
/V4vsutISvy5MpwqDXeXV2PViy/2nnGwZhENpA+wGIN4PcWVZwhobusfLwvhGRjjWuugGDUCgFG3
NgU/aEW3EcmtJU+YQ0u9MhavZ1XdjzIPamc1Da8BmgYgVhaqJQrjhLJmApFwACP7hc9e+vGtCp5r
m4JLBnbtgdcQrDUaBmD+D8Z5unLnzukknHFOs6zEEiBlYEqlEx/wOPQLBwWAoHVS9EimXnBsr3nD
5utRwEJjxkPVjSWRfIbQFhS5EoDQio1+90pheFHPfdI4xsMVRzd+cWdWgZ4ASRsbK24oDFruj7Yo
YEREt4WNuhVciXd+1j3+n0U9m8vKQuCS0wxnYj3MpasJxJWIr1bcjPj6uTgJYkI3oe6TsNOgWfsZ
E6bb1O9jpyd27wDaAdMv4X4A373PS+DyFlRlfJORyU2fjxBLYYCnG5ASAlFO3tGakX5lZjavLW41
SbM4IuxMVhCLglUIMJjGaw8wGF/w1EdlQ9+s6Sb7dNkPcI4EO48Vd1ZlpiWEpZq6EQK0drXJ9rII
7goyviZOKN42vVjoCgJNEWtIPPmuBICFryDRBSzb/yiR8TKWkWH2VoTEATgZFHxQMGwLrKnmZ3TW
ONqLyOlL5q0i41iUIqGg4pCnqUiL97MnNYPL0Yln/owfmSQw/loNZNA7MjsqbgNIdPIDPUkuvR3r
G3H7X50Ji2mn1aSqLfDBYucUH3S9+xFP9cHpHYoEPG3T/tp45KhJT/EFH80ipPdllY9ZiuNG54pK
H/MpbnegU//k3/EmaIR/8swa41AwX1YB4xjamdFPpQvtOdkJU8fZN4571Bj3UUXK3BrU/U+Za3am
PYMaswnuhZEXv3Hs46w5UwyGuKzw2qzSAdQGam1HU7HFeCQPV/GcR49ZN3oaFldMLQQadIJKsIRf
WAl+QsvoFWjLlb3sonkJbOwVLwHBU5D+vhDbBabcJj22K2737fjayhs5+VdKLkYzxm8IYxSXsQzN
rDC3Je16kB4m7RWoCvaHrBxgnkilmNYZR3VrqaNSyxNyhRtwbDjDk3bUD50bbhNf44GDrFvgSRZj
gaog43EMQEq3GDtHJT+qTPSs4V7Kny4rRZ3c+ck9yWHi6M4qGk2cIccAW2phdtdDDAz0ItjOWfEM
4Ibny+L+cq2c5DFmGKZiO4bF26PB3DQ3zUZw9AM5tB7tIg9ueB0k6+Z3EseYX9aTUKtCPBMCsftZ
WUgcGWr+wyhgKRzF6D9+aSEZKxRbQQxIC0l5ZAeb0MnuC8d0q8+DOxz6TeR2W8G/LJKnG3N/qVlk
5bTd2h2VQ5Ud8cZUtX9Gr3o7W6f1Y+6vDnCvYaFQGaH8tZqt2zGat0B/3CWR5o0E0xRjeC9PpVPK
UDQN/dk0bSnkkQKsLi76KinJNKhA36KvhRfRSGPIaY+0DorNz6Ju2I3Aw3lcXc2FCOYghACdNWMw
0rqZcYXmG6vElKOgupe37C9e+LSeTKCvFmEGsCG4kBE0PcYVHctO9sHjCC48X3brjXAIfwg7bhp9
df0oDPEvz8WWH1KpJiVgaWlIMHk6YHL6b+CEt5zek0ApDCpanHmOqjyRzD091pLSxT09D6HoVF21
mUAkdnk1eSIYH6kbtRCSCCJIndhICjuq8bHr67RwjFWkGdDA5gzuSm1fc0kBbNJNGfAQJDg++K3o
vbBuJTd6pcuhh9RL13qhHRtjdMdS3836vLW0hrMzq0UV4P2IwIYDNCJoDN/fyRRw6Ff6jULSvYFx
3mo3FIpTvuK25K/u0UkWmxMjTQEkQ/pUAX3vVwp9XDlCZr+qtq4gC4cXDIhSLlvFerZiIZKxPEXo
h7yQsZzxTt/Pt6KD3JQ/fzPvDI8mLDRH3hr3GO4FDLf1yJFNTe7sFljIZkySDK0o5yEC4fgQ3dAa
Wb3V7ulgZQ3CGZ7drF+mC2mMdZqgO7VGmgTr/d4VPQxW5k6CcpzkEEf9RHweOdH6ZmqoXWGYCNbD
3DhpaUX5LCJabSTAOQ3mwzBkx8sruHoWANn5WwRz4QzJjFwCnakgker0/V087zTjHgRg9hjzJono
t8436ySLOQcqMoNTY0KdzqhsxEC23Gxa8yauDhrZqxo3RKDbcUEem3QR2jGfyhi6yZvZFz2aVFLv
NC+1K/Q5dJ+q7eWlXL/R/qjHArJVtQGAbCoO/dzXsTDemwP4EOKYF9LRBphLajE2r8YkIyYdUIl3
ik8ff6+dK/stWmEu67Pa/IPur9+2weZYmgnQFQAuoo9p8Cv1dr0rkWbRvPg5/kqxfUKP1zPFW0J6
IJae2RiHMjQgsZIioKmHDx0G2yStv7+sGU8M/X0hJiUDaI9aiMmb+zT/jLe0PcWDfVnIaovNcvmY
CDWhY4BaB3PX4xpJuCn3SVfa6tT4ek3Qy2H4ILrzQOn4RQMrJkc456yprOuoy6zTUqioPYR38+d2
l99aN+022OoP0aN6O7g1cjz5NUpqBq+HgNrfJftkXIoE3JEoyxHZ0eCHDgsG7nTX+eE23mt3PBQE
3lYyPqWfwtkaAupTCrSnDcbeMsQdsBE4b971us/pLLAZlyIh9SD2WM/gWvLHxwpdYdFT+ElGC/mB
ZpasF2WHqgufyYpayflq/gnFWWDMYpKNVgqxmrK8l+SvaWTZreK3xeRetpj1hTzJYaxV7XJFLwgU
NMWXRtfwsC8dPcudy1J42jBmiZbIKQH3MIrvKGgYidNa0rbtVDtTOW2E65H/6X0hMlaYm2GTAZMQ
G/aFhl3IBaKVWbwLRHfc084wYddcJd/6l8v6rV+np1VkzDGKzDTR6cNJAwWZPYGgWjMyb6qH0M77
CeQaA2dogrNt7EujlzEpaxbYNqkP98pM0JgpG1ezNvGakdZjkT+ase1OVtY1WkTtcAh3kfJpVDWO
v1w1DcA84rWpY4CTBbYtlbkzSxOZK5LgHIlPFcjrs+ImKWuOoPXawUISc8uAMFPoAg2SaOKb8gWC
K2YD1g6guU3bijMqsLpBC2H098VdI2h5GXUjhOXtZ0t/bIR9zytT8kSwR7ctpWSko8xyIzsDeFsb
qb0CEId/2bZXLWChCXN2h16QiyqFqxVMsHI+dRbnVl4PrxcCmCNrlJYgAIqatgLVhZ0cuw2lQwq2
02v0KKGww4s2eAoxh1VHd3Yl0HXDNawG3wvUyf7TirGEVX0tyUFAaAQA/oBxFm+iJHm9LGI9SFM0
ILiDWwydbvQ2XthXZ2aWGdJjQ7uVG6d5Sp7aLZ3WQqHYzu+Hb7xi2Lq1nQQyj6BBasBNrECgRo59
uSfhMR62HKVWQ9yFUswJTSJRDPseCze1gKISg6daUx7nNr7qqup6SkAGUqj7WJ7dXo4mzqb9xT2c
FGRObIrkQNpGcKlFGv3IBbF20Ok5O7rY5ndVb0x2RdvGggYcp3KjCluz1JX7pCyjXV/JHxn5A3nM
n+1lzvYklZqUgm4eCUHAVZvlfdlHnIBt3fGeRDDnep6bSjDpWKimW49FPG3CpAVolQ7wTnRvcwKA
c8JYmuFcKMQc8kQSG6PNsLq/SDPnLU6d3HvzVeaUHrkjDrjcHujrvfoUiN5lu1o/8BYwswF8iS5X
9sCDVtiasjB149qblJsEt/IHBNDhegryZJ4R/WVVPTWDFqduTu7a6TYvjpe/v3r2Ft9nFq9V656Y
Bb4vDQ9ZMNpNARhzntdajWEWQphVEqoCN7SEVRra8qDqzSetDnK7FeNbFHxmO+4qXu5yvbvoJJJ1
lHKo6WGtQy/hirY2qV8r3MnRtbojj/GRYFoxcj80DIaWwt97xYL9DUCFDA2T7pVw24eabUm3wcDz
zpy1NBnvLARWA3ocCGm84D7bgijeL6+yfeAG36XNRHNjot1fay+8zNF6znGhHeOlm1wf5s54E5zd
ZN64nTfaXrZjL3X+mZKFnuiFKMZZz6IIUBO6kKCCtkukhVv9qAVXOthKQMDFOWHrQcJCGuOdG9EK
QkOFtJm45Y6i7OVXgFPrnRlzXLKb3ZqctoX1l8RCIuOCc62ytFHGeRC/FJmXfMU4LaxTAO4++oVA
wpAB/l52Uy6hzqpfXshl/HKqtiTVBWhq4c6ZayA5q6adlkcx5Lwh1m88UOqgzK9ZusaiuecqHpgd
rS79CogBcHyfbEAFuMm95IGXol73YSdhzHKGkhagSA1hprTTLBNYmzsi8sq560LAvwC0A0U9I4Mc
EavGVgchTZW7XfcwZFdDySvW0cN79jRXT0IYw48NzagjPLmwbL+4z8vej65/TQCjZ1jiKUUd7yV5
jOlnk5UOJIRBTPUxsB7AwTeKm2w6WEFhE7IJkMy5fN2s3pcLBZmtGjQJDNAVFFTK63L43qaco8X7
PmPhPWjKErnA9+dxcpoI73TT2lxW4S/+4rRJzJXZW1KfW1RG69K+qtRHdw6dg6e8oPUPwHHxahI8
02Ouz7QLAIkOZCR3DG7NiThE9yqDxwLDWbk3zLpF1B/E8wTQf7ozAdqNHqSE82pd9z1/Vu1tSHPx
fbEJq6y2IlyOyNM04m7GnHGQ3wcNxwLW7ylUmU0DFHwA8WWKR+M46HpCI6bxrV8Rxe6b8plOPf4f
zNz0W2fnZyGLuYzRYJKMgwZwR+OBkmxRhtjhRbinr34eQMDbyPolWcz9C3AAEsQB9KLtPy3QYHHx
+9Fo159oi521Sb3qQBsyRaQMmyuw7Nx3O3TJ+9xGydWdXCjNOKkUbVVWHSe4vfYE8Ye5E3ejYYt3
+XNy124CT3vsX61HXhKYJ5VxVVYMwr6xhNRSuBaJ6arzXVp9zRReSWn96lqox7gosc5zWRGwpxqA
LmguZ94KaL0zwKxdbj5U4VkIY/yVaYGNhgQQJqfooh17O5KfpZA30LrqQBZSGI+l6XlQhQ2Vknwy
pmMcXhs88DvusjFOqsgSPFhpFFW7v1jSIvACtra2ibfi9j8uGwuf1Q5AxdcDGEOVo953b4Y3hcoz
hNW78bRoLLJpT7SgUzss2mx2m4xCPLpNB6c/dfY4NI7SHafkQ/mqhUzGn1i92EVxBJn0jM8uHXoJ
7lSX8gyo28jnZRI5Z4qlbEhTyWiLDnvWZrdg6zOj2kky086jB86VyTFAFvtBCy05rQTsFwo4PyW3
26CFtkChm+yqXerFX/5H2nUtN44r0S9iFcHMV0ZJli3nCS+sGc8Oc878+nvgubviQFxh1/viF1ex
1UCj0ehwjnmfetzaOrXqKw6TBToNUykoMc9DF1O0w53mi27rB07iYfj+KPjICni0g4F/LfC0ZTyI
MhlzrVYQHGaB26b9vhcUW9VFTpAt8baPcR5NZUpyF/3fWtCJB8QYihrTdw7oKx3dlp3wwbTfIewc
8x7MrciBLIpT3vBBZbdbNlaWy7iYxQxNE3MtuN6PxCt6q/R1V25tE1uMSrKNRd5Xd6UXPdS7fzBh
shk3q5oigUmMkAsS8GUcWzV5h2N1aEMWevfvVHf0FmD3hQ4vXbmdcDpLYyt3U0mx32dAzIav0fPs
Agrptuos8jjed267V3aVbTrm0fwnAQe95C9t+i9F2d7ptAnMIEyAnBoKgT0I2a1KuRTnfnQGvV8s
0A7tqiU7CprphjXq63LrAfvCwlQ5LzFFjevaL2FcVT1kWZJo+CUK3spB8tZ036P52C9PWVdaH3If
Z62Z0Eeok7kKYshK9qOLtgucYN3VH9GCZBGc4OQhcJcPgO6A2O9Pi1KZIEfqQ7ArUcxdtZlkuwro
gIFafqhLfSWFCWoMIKEocwYpnXlSAPkcqo4CTskl4KEX/M31fNaH8Ul4IQetPEFShCWUXLKLb6dH
OlCgedGh4XUqbLveszTGM+maWs0ZPY+D8E3VejvW3DDU7Y6ADK1ygItrX7eQbU94lsd4H6mOmkGn
KOS5+nnSftTLCA7fRzQicSzxwrPrKIoYyCFoSG4bhsnIUUtx6mW1xijm8NmI3oQcrB567VxX5vKB
SaWYmgT8KrAxXhCztu1oDEvRqvZ4qI6qR3aIdh2ajgLEAPWkPHkX3hPyKC2qib5BmkVhrBBNVARP
TMDT0YiXRh21TTG6yn2JYRNecx89OL/5DSoMI4hgRzdk3WBDtzoO22IWiGpXWXBTxMZBL0OOQjwR
zAtwnsNJIAlEKOadIH+deSgqF67vXQVFFzVRBcEfOz9ugrq2KxtJtSOptRLTj5uvQYNTm+3qfH/d
FrYMTlbPophjqy/xAiJuiMpI+FTW38JA/ZR2E2fBthVCrQ/DWUTR3p+eq7d535lRkJSFaos1wInU
xqrMmwgtTEPTW4QXtly6ovflO0tjdALmMi7PqsLy7SnbWu2ji9nO97TnJXR47JXbC3gWxniiUJ1S
TS4gLC5/5kOJXoYvqcnLnfCEMG5BI3UbhzGEVC1tQ7ypzR9l/nLdEi5cHF01jQBnVRQRZ7GxuiAX
fZS1cD1SF9tS+DNTEWRpsZUaEseZXjx8GEn0eK2sgQymVMQyJFVxvF+U4TgYy6k15NQqq2rXG6qv
D7lbZzXn9cPTkK7ySm5eAiJLpRrWeAs3Axi0fjTVHYapri/kprGvFpIxP2XRqzYysVl1Cwa3aqeA
9SMw/IFUVi7wQpdNy1gJY8wv0KZunt53DSDMab0c2xE0uhPhJI55OjEGGJsZMZepgXHMX7XloTCB
7iSHztSf5PbL9eXjaUStZ7VLBI0nWWVg+cbiiaaJg/SICZ0P3LNo2wE7ObhaUVVllo3EY6OJGW7A
spGtMHurpc4ueN0nm5qshDCLVue5GeULFm0xm9FOMTqyG1UttOpiyTn7wxPFLBpqCmZtztBHBxa7
0PgUKDlMves7s3nt/aUPYWHulKEDZBldNBP0VHY0CMTqVIE373j5+qHuQVdR8DZFUVPY2y+LWnOs
JogJXkDeDqJHOFVARwR7s7VUV/ZN1TKepp/ETT3T+dcTU+/CDdRBQCGvXPDqNuNUzgvKxXYkTtbU
PcUyBuzVT9cXcnu3zkIYB5hmKB4AfhmGYbw0gqMFnhRxsuE8EfT/q1OUJZoURA31dcJ9IDw2mJsT
OCIuE+F0rQxsk2xgpUAY+LuMoMHoRpBio6I9RacMD92h3DeY2BAcXsF203WvRNEIc6VO0oVlj3q7
ahchMuBxYqn1TSN94dKubC7bSg7zEOyNriwSE8uGOSEgs/zsEKRo488PbP9KCLP97Qiu8jKmfkHb
93ph50DcqiSOjW0fo5UUxgJko4skgwb5qDoPTnRfHM3n0VYOlbfcgHw2t/q3EESqtG7h/GvAKsYy
mCsw1EuhjsGpAKi8EEii4vi4dKMX5jUnktj0SCsdGTfemejqmlWsZJaIblJobtDwGnAuGz2giyJK
uCQ0FGUVtgOniIfMbASYRAI6I3LEOKor36YY6p2dGohspjM+fMTaVyLZDtk4TNVuoSKHarTowHfW
2/Oc2v30x3VL3Fo/aKQZBKEPQOcYG5mDJsl0scSxagJfBSj8LNecS4NuAfscW4tgTAEDJkukNxCx
LPdeRV7q3r9LBk6v+9axXQth7EBfwEWQ1IgZpAn9P8mCamknJ15Bpsa9vmKbkhT6MAMAKd5NjDpN
NYVxSB/opYl5oymyZGmyE+HxuhT6lYtFW0lh9BFSITVG5HjtWagBKn+K29OAVEBc7a/L4WnDRCjd
iJkLsKsgEp9QfBLf0rgF9MqnjwhRRAVMq7gvWPi/MM6JNkhwBnr4KNV3qQ76wp53F22lGBTlLIS5
i/TJnMAF2qs2OQ0gAyM7wa12+VF0co+CFlzXaHt7zsKY2ygNRwrSCI3KNnDyafkj6RWfLMttBxRC
67qs7S06y2JupDKbZkUDarItF6eqdyfyoIgcdS4nRaiLWy0edROr23UU+iXpZ8joMIUoWYotvYBj
kmb2dV8/aG+NNfgiho8rn4dEsumAAMMHw0DK5oLTu+wCHZD0cOAgDrQlEybecR592+t3lsDo1ohq
PFciXEMs6brVz0Vva3ol7RfCjfc3lVFF3BJImIgqC90ptbNSahmUqWLFEqXIwljzdWPYdKbA6ASq
IOJiTWP8wtz0uZEBjsFGEc8ppG9DFlnD5A7VN73gMe9sZgkV+jiiUIlIEzKuzpCmBmTdC6odx19J
ceW+BBbDLySGHChNznXlNvM2a4GMdpqISWq9g0CKITYdczdxUrv8DCo1L/aE5+vSJHpwLnzsSj3G
9w1oN5S7XFTs5nN1rPaLc6LcbUCBMgE3oaG+Ff3sHQVgXg+jJYboeWi4QNOb26lTlm2CH6KzU9ZJ
kErSCDQDUM2Pn4gxPpl54AJo0R661JP6+gOPRCAj/CmOHbQmozygDRHi5uJOGh/a5Mhvg9/0wysZ
jB+WpUEtTQEyKCe07oFQHpWU4ESnm/mvgs0XyFojxhHHel6AdQ/STHJcNOCQR8BSnHf6fBCmk94/
dum9KNV2aXjXjWfTqay0ZJwy+mSIJAKx1Z7LH0L2MJQzJtyersug9ndhnysZjONSK7Gr+veVDIAI
lWu3AtFOwBDzw2Dcm00HoAuNU/DdfDOs15PqvboIABsaA2KO6nVI9hPmxQuQzig2bRMgOUCIg9Cd
j3QqXkWLFQ9IgbubjMNJDXExq5TgOEDqe2PMp9CnHbLFS+BeX1yaD7lYXIOgQCCCrA5P/d8Vrcow
QdIRopp8sKRothrxVHXfiuqPCjg3xSlVv14XuH3HriQySytqQZkUKiRSmOrhGX3jd9EX0MB50p5C
Oy+3ja+/RgcergdV5JqizJoWnRQH7QixUdhbSvVAst11xegHrglgnHbQy10SUDMVUOQDcr61dLsi
0SxN+fbfBDH+WjE7VLQqCddR24O0sa9LwAcHmt8oguzMpFmc6/Ium6hpVLTaMSanFvXBOJY1lk56
oG2YeoeeA9oNb6JVS/Mogy7wAEKH1/62vWMqcFiAvoF7l/EtrULyhMJy2GP1SPSbvvzILWCcv8+Y
Pg54mc4Svj+orVUiuaYpP8Txj+uLt+m8VkIYax+1RA2zUlFsuWp1Ny5LxS8Q05yImjY74J7nbj/E
5UNcBTwvsnmnriQzBq8UsliQGeoJlWHr6ldFRrv7rZh9DdTYvq7kdmoAbK8oowKSB2jtv3uRfMor
RQohS3yYvM+U1XGy9rGvui0QnRCkeTy3tXnYVgKZMxANIPAlqEXZONH1AYO0oRcLY/IUkfm1L9OE
86p678llD7cGBjXcZohQTBY6mMJjKlmLarp8yu+Ep/IxdUMX/e8YqfFACHvo3Owu21ES6XbX/BF/
/8D6ovxJFN00kWqUmBOolcUYVF0DL42+LoD7Y3IitSmmrGYZVmfT3htepW0zCF3JZF+rGARrxEqp
0E91on0My664mWzDAvKSXdi8h+TWWV8LY6KlPJ1iWCuEIRFcIEGm/eCs4FY4thbABEhaOeX5aEAA
HZNIcN8Mu94jP0VHQkDLa2mhh/rSWv7aLpnxXELZglhkqBU7EEY3rUSMQsY+nyJhS4yyOgSMVUwG
WmeKGBfBMD6RIbSW/jHn1fA4MtjpLqMaDbFTIWORKz8VZq/LqvtIGzgeZGv/V6qwreTxOKpgk8B5
NiLxqLeNi3HJT9dNYEsT2g2hiZh4Ipjx+91HaVkO3MgWjyrNnA9Z0N3BImJLBeL1f5PD+F3M2eUL
Bj8BVjblp8gE0FDr6COPfpinDeNxpahUS5AtKXZc3S1JbRvSixBxGvy3NmW9YoyTHRdp0vNQBDaH
oh27EcyDrcaJBnkiGBOO+y4YzJ7uu6g/11KzqwOBY1rbK6URJHcB4HXB6Z73jTKoxazYU6oCpy4R
bDXT7wISfsTFqOiL1MBuDJoBltm4H6dWlyuNRu2jq732IDSUH9QDhlUOwSMvONoMo1V0xADiD9jC
6JL63ZxFoKgXSq3DzDC4d0Q3mx/uyoMEYKvU12+102AAgBtjwP5HShq0LQKcRhJQ49kWloLUap9q
iGjCJntsc3OXduouNWTn+jH6GwXPcphzJM+jOmUd9TwnrcKQVuFQVAHB1Z5L1Gpu4z1tSAw6K/N5
rBVbwcVaQ+ZsFUQskqiFhsFSOHXzrUSpTS5DK+YVDjetX9XBgq0CLf4iqtCmuOxzEYe4Tha3I+J9
2Sj+9WXctP6VCObeQ+fFCL4wiOjGT0DHm8QvacsRsZkfU1cymOuu7uLIMATIoPkxChoU3tLEEQAT
AZcY2PPjdZU2V80kumFIOG4XLchdkfadPvYIbPUXIp0i/SMO4/x9tum4UoRibgLEemOLvEkN9i4/
GziXxLYOABZUJElDTMmYmFnKtRCWcEptRW7MRn/tM4HzTNw+QGig1ESMQ4uywXgIoQtGCf1SCMr9
4XPyLPnNfrxNfcVJ90NuyX73LXNjp/3EawTb1u0sl/HpJBH6OZewfkkBgpQJAaMQuddNYNOqz6qx
rY2FBgq8WoGIah6jxdK1NnwNk4WEjolW/e/XhdG9uIjmsIamRlC1QT/G7552KKKyL/MBwbcgHBdx
cAdTfNJz9ZBnxT5duFOPFwAaeG7TPftTHl3fVe6pbVWzkAbIW2HECX7n/+thXkYOXeS1HAnZuk6E
nLy4z7Sv6fRpnP4tPAUjgvHh6N+XzaXHUc2WJrIMPfmjbYpXgMnfJjVvbI2a1bVtYo/UKGlCPsEm
Bs840Ph+9Oo9H3iGZw3MqdKVpswalLlsVD7stJetIiJWbn6rwOhKwt1109t+hAHKHwYBXCWVnawB
5btQADcFWSvgc+q78FC58oFefNU/yCJvnSrESX8JY3Yr0pqkqRcIM43TDAql4KjHHIV4IphNEmt5
KpsJPqmbbobgpk2PasARsf1WX6nB7NBiTGCNy2EI0xvQ298kf3BMyvKcOIZjvmiZ3XqDG1ilR9cx
jizeW3bzPlyvI+MAm0hEx3mGdWwQCFLsygTQdujXooc4Gd2Ez4my5XLPEjW2IW3SSzNXJeQHlNtf
XHk58DdaDyRONuWfyLh38OUUEj3Z54QIW+JTQJ8nhDE2ks7PESd1lYP0sHi/+tP02Vke6PGbbsdd
BnAazu15CZzESGeimiTtDLEBgA+kxzkdRHqfNwMxdGT1sRXtcucfRNzUz184mJXKzD0gmXmdpzOE
GrfzTxUVnch5M29BqeDTMJtnRZtbupLG3ALKICldQa1Yb/Z9fFd2nJTW5klcfZ/x/vFMUikSoU3b
JIWlhKkby2VmTTOvh2ezmrE2Fcat6CAFH/UWkqLZo4wXuT9+MULAniL8OPHYiOjhvrZJjINR5DCq
dLD12E2A9ofmR9k/GH1tzeWtIH6NpKfr/nnrpbBWjXE1RMpTdLBhk/LmbdC+BtmjXv9sui/XpXDN
nXEoqlFVS1RDTOdNXrWfnko7x8TvZOfPGuqyfLRkjl5sgTSbpNI0NWwZafPCMhblpo+lH3qf2Jk6
exzt6GG93LJztoyxdEMOx2QM4S5FvznSgSn1bjkYlujQKQUebtwlsuu76zhLY+y+1KJ6WWhaM9nH
mKlPfUxt2gBU5YZX2wf4LIgxe0GOSjFBlGpLw7elf+lrl7Num3HiOSnMIkyrEtCkDAHQqb36iZin
BNdp+1aVPwL5DkP1VtwfkDuwOEK3neBZK8biuyaMOtBjUs8rHZo97jav9FM0yIC47xRza0DbhngW
x1i+3gCEN5uxiEv4WFco3GEOKA2el4zzWNp2G3/JYeGmNSXIpmCGWtKUf26mwE11KBjGlqIVbl2K
N3Oq8E71tgc+y2Ry3nWoh5NSw1XRK7TfSX53BC2fQ2GuhdvJRTfxgXepbNa1V2lwFnHQrEibAEMT
nuSzcMqeF2f0M8OKPlM8jeVO91M8CH/U6DLpd7yk+N94sbO+zP2ZAQ0dFyj0JU8Ug12ygVX01XQ7
Kx1w2CmYxoeSZGt1GdcyEAGsB+q7tQIt1DfcCTcQSvmuvOt241tgQnCO+iUXFI1z+Nl+0qkZ5mSi
XqbzRpfWwwJwPwf3HZ7dmIf3wlP56frB5BwUhfE2GPtPiT7BGYiDbs/1NzMcLaEMrAqob9cl8cyW
uWG1SajzcIFqS3XbZ3ck/0PmwqTTb1y5EhTGy2hdCzRRVJ9QT2xr9CVRYLkIAXzkvPczujKISh/z
e4BS768rt/3gOjtVlhAsXRoCyCE4HHKaPHpBKPv0uICCjM6D8kKj7aeKhL4L2dQUQDQya6kMVVWj
1ZS+FBQ/SK0EU2aapWe26Oq7yNOcOkZEZofPMdBmPrf7BiRhPGiKbVM9/wZ2rRUxqZcAx1LVAysG
qRWBFXFWdfvWOMtg3PjUJqFIaLwevo6NVb9SxrrQNVFYcEVPREMZLwz8G2fzp0SMwMLCVsmNHKvd
p/T2DV56d3xtwaUROcFRvQ2e3unDHe3xuo7bJnsWyHjz0DBh4IR6t1xywUciJt8lNAdN89dA4zQu
XN8xXaQB1Uq3qpWmhTQQlZu57JlmYuxELUs5m7Z9zs8KMe5aEMMkB4AzHgjqTWy6CvnZEM4bhKcI
/f9KET2cR6EasUlK+FBKxyb82Gk+60B1XAmQkBxUByqAokYFBzgPEKE2mfXPuvB46jA+eMzKvpdD
auVTfhzE2SHov79uZTwRjMMoBgUgqCIUaoqHXrwPm6fr39+Og84LduEM2jBKFboji2BNkjtIJwHJ
4mr2s/Gmyjj7zzMx1i2MBbqXcphYI3RWnfpt8nU2PnJYUKciGOQ10LvLrFhr1I06hChOtBLwEIhs
64vhX1+0TTVWIphF61qpKLqBJvPr4FZbSq+XK3cRBJ410+W4uBVXcpjlmk0lK7sQcgYv3Kk3EVpe
rHhfItXTwI2WXuUDguWmdTNslsXzqBwl2SdhWY1SnCgTUrnjp8GwqvYe9OrX13EzhjnrxzbZ9HO/
KAuIHe3WuFMkL0FiVY4OffJwXQxPE8Z9llKYLwTDBLa27LXxi6j+KBJO5ZynCeM7pWmWl1qDJqQi
b20i+HUtJFZAigPBANBH1DENwBYb6G1ghw/lsBI0UGNi1YYFo65vcfmSJD//mwxmyfSkGsxphj5p
mVgdsQS02+c8GLDNLjIUBP7ShFk1TAOXC9GgCZgQAtUq7wrkipZHw5GeWye+L51iskaLF4RtXtwY
YxJ1QIFglpc5VdPU4OaWUAZRAndoPi1DYtXmyRzdapE5W7VZkkM97k9Z7DybrFdqRgYUD9Kf9AE0
edm9jDtp/tK+pXvF00BfndipxyvZb2ekV3KZ4ERT2zxtBcgVds0x3WWn2F9885aAy1QENP/EaZ/e
dFQrcYy5aCAa0KMWS0pxC8mO5lgUj1+K2c7lrOQwBhOomhBKIQzmVy4H84g+zeUkhw85v5UgJlDR
SrOJUpkqlAEbBiS3otJaXfTHB07ZSgp1XKtoJZwCeQjpLoG02irmG6QXLbnmCOHaIPVdKymClgfL
OENK3ViLp3qZ814aSTDmJD9ErznsMDnk3/nYYTyrYG7itJXbMZYgOO8XA7P5mRfHamWVc7+TB9mJ
xvSlMtMneQ4/cj+v1pW5n8NITMQlwu6R5rMyuqbxSVY5Dn/73biSwXgRXWj/35Sg3Qa39MGvhxaF
EyT2cAfUC/e6pfDEvT8sV5vYNVNXixXWcjwYPm3OrHZotX3nyRb4raDUPVwEHmflWETZVu3qziix
gMmellZzP9xTnr7EilzuA5xjJRLjO8pYKBORysoBnA1IVeXWuK32kpt4qN6lwLUerGIX7uXDAhJc
bnaYfv2apoxHGWvdiOQO0mkPF3Fid9gZR3gVyOp3vIr1ZpSwWlbGq4TSVE7lCGFxHnrBcDQF1Qpq
0BF+pIkTHISgoMdj0ZR1xjgrI5OymbovVXodx12fldYcc3z+35jkX0LYTtEyN8aqEeCMFV//TLHd
id++w+TSND6vO5m6wst9OgtjLrRZrKSopZ6/JarXLTdiXTsVBpE5x2wzxa4BhMPUdE3X2TQegNub
uBpReBEPExJQy07Z53t6Z/Kwuv7mhj5LYrxyFsw5GWlxMTqqp/cG+p20B0o9vTnFnfFYfuTptdKM
ccZFPJuRmkOeWCVWbxxDIbOKnmcT247jrBXjedH2Wr+Du9rJ0UDlL0OvfOWmz6Fd2TzGw82X8Uoh
xsaNQgmbcMFW9Wr8VI+D10s8Dt3t8/qXNmxjWFIVGdAdsWbTUFl1Ayb4CHDQfW7Pacp5tW7nr87q
sPCTWd+guZs2bw3e7MY3QBP0gqPi/MlXmvk5xyA466cyfjceU0EwaZVWBimQcOx4KfHtE3tePMaz
JplWGgqtZ2ftUjkqUMqtukbGJ0mLt+unlieJcavGUv+/Tl9Jx05y1fZRqz8UUZyVoT9hdf0aqlqM
LT2tffKJDK9med/wLofNqSsMNv/pe1TGIwgLSOfe2+gC8IyM1T0yPqH5KdRvgsQVxxvTsGI9seNx
T6JntWnsSLnRMtElyf315fwbx37+IYyriOcsCssKygYvgyN7va+BHbh39AMqVNzIhn7s0rGfhTEe
owNiWGHEMJNoJmgcBGETkax8Lp1OdKWUg5bBE8b4jAHzX/JAy/dSRb42BnHbWb4J0ngvAknTjJ3r
C0l/+hXVNCYlrZVZKc4D9VDpoVJvwUeMvBcK6qonKFYsc3wv5zyzDTo9gLs7tNdDt9JPzDsx4PgL
zinTGH+Rza25yB2+X+eLXai7IBVRvuBsEE8J1mmI4PqrFZie2qrPRan5ksTDAN3UA8OvREUvPTA5
GRHtNLSBJtBdQeHMiA9FiSuXN/S6pYeuaGiZF3WVtnb+7i8qPRuFhoJQCU0r+pK6VJZqCjx+ri1V
VlLY7MKIJpG2jiBFasDigyJ2EIkvgcTzTFunZi2Gib2qCtgySQsgCbOdPKHRbXNUrWpc7EzInLhc
/OvHZnPtVE0n4DLWVJndoHHB/HcuAExCa+V9VxK3jwinTZUngv5/5c6luJmnkECEXop2HpbHmCSc
47i5N2gfNhUg2mKYnTEzXY8xb6pmABiKAtuQn7pEsgpePn1zZ1ZCGD1S0ikzQAOBGFjLXtuId1o7
OmM1H0O1AfBxydkZnk70/6tlS2Qzb5sxh7gmcNIwfAaOqzMSXmy8KYaiQgCdScYKMmKmrBwFMUsB
nCS81NrOTPfZ+HDdxjZFIPkHdBRZMS4gP6ce2MBDA1hWIv9s5mOO10SHpbsuZMv/U8x0E1i2ugkA
2N+Xa17kWVNzkyYa7xP5rqifG+leCR7zePDMgYeHuWXTmNnGIBJ4rFU8/X6XNmnZvAyjgQyBfieb
dy2PKmczLKCIY6aBg0mbk38X0DQRyB0FKuBQZ1a4k3ema0TWn3iE5u766nHlMfFQKUaplidYvgDw
1rFFwOQl3GmOIngmOioEhzcFtHWY1vrR/6+sG7W8rAISGl5IcA9uXwiYYy6EZVfXsWi1VUIsQNG2
nBfn1hNjLZQJf6ZCiytAsCH8AdxiN712RLGW2tM6TlC3aR2rzWMupH6eQSsT0s1rNVRHoyZywKP3
dn3L6EfYgGelDHsf5Uh9CKpADR6zabQjP95HO36j3dbhNcC1RhSKEoBJqt83KssMtU5wtO1Z8WbJ
m4ODoLvXNXnPcF2ogjk7A53b6FRg20LUfonLaMFSRUidoF0rwZpZxV5xAeC9V+8aN382MexuPqq3
lHlN+MLr3NpW8q8fwL49F6lsUiHED2gb3SLITxWJNaace3D7jJ3VZF+ddLw/LE311ySX9A7/n90Y
T9GuArwfb/pts/sFAAWmhBkoNMC8Z6pXJyztxbgCnjPQ/YCmAqQjiPUIOkMCgLAHx8meXB3UEul9
7gFJitufubmiK+nMUYurZZjVENJlEblFAmqDMgEL/ch7ybNHGgx2FPAdl76IKjSoS383z04HXUYH
4j6cgvwuOBQY27dzZGwpz2/vRI9Za4E+ikuQfJFBYOUyR5zUQ0Pj/1/zMJodHvSXxEO7nQvMI0fY
T1+kfxms/y4QM2e/KyooZj8Cmpu+pn7k6U2s/bx+CK8vJIbmfv++XIhhVw/4vi6/zlGIEmFkARd3
4jVEsYbB6sG8bMI4aY0kwMK17fch+D4tt301cPw8YTNjrBDGaUmLLGVlCGUoE4D4SpPqndU77XPn
8zJjF5kEVhYTFuL6rguBLlznFPv8Djfni7EngIOPQF+jWRKA4Dzpe0zs6/vFXqCsWLrOq+OtjLNh
ICEHw28SK01Sa5w+py1I9ZZ9NrQcYRcJVFYatZ6VtEEmA+rg70qOP8fXFLNSJk4YMWwKd89vkWdv
UFYeEx7Iiz6TeoE8UoEWRq6cpW85T2zOEZZExnVEeZJlKvAKgSE227JHiejkO5DRud1raCMptJOf
r2/ZxQXAasU4jcJYtCLJIVH7CkChfetrXyp3skukbPlNepwlZOMDvJOkCqjgWMLlpgpvVV5Uf1Hq
ZLR5P4Qrm9DqKVs0AD6i41i3Jkf1QP76RI1+sufY+kKn6NBQya22cwz/fZFXYrO5WgxM7MOBuASN
nZmFvIVdeaQDpl7llnvNS7Kd7CaHwv6PvouNhWIg8bRIQWCET052kRB70QDhae9ftxOZt3X0/ysV
m6VTzVKBHMmfHB1Ayq2FEFKw9F3m1dYAPkiESqAFxZ/U7fY48Q51cMhz+fIhyvaDr6BpEaU8NwKr
MZdBmXrPdbjGbjzjeiK56jKFXkVgSKpjmzjVaboBB4FdCW793Nnzjvy4viIXvQisSMb/zHNZ6mSG
SMXv9vmBWpnqR7vkwBvb5Z1RNmyKkUXUIyqJsnpU7+MXjWv6tKjCL7TxNppxQUZs9kJO406t0V6j
+qcYLo+cleNtFuNzBLOKgRj6vnLR/fKrG2GvWMYpv8d8Jvddx7sO2dp526lpNAAjBjulfpZeu6OC
aIzeFYLfWNEdscsv/Lw2J3hhS+hoB5ualCqplg9Z64iRbMnmk9T/5CwmDbKuWD5bPu9yvFO6CXLM
rHkYo/zQmcKNGRp2KsvOBFS6tpOBTCc5ccgrj71/+5psutErp5BLpDT0ArZi3A5OcEjddqefivvW
D18Uq7CQXj/hmWlXr78GmEHP8R+DAIlxSyW6zBUNaNX4BWppwS+huQoIfG81OG/+Ee4mNf9rKjOO
ZlHqQiQxBFLmw/ZuxJxCsacjv6Gb3hY30okg/MiJxafiZh/XjL95pyxcLbYhhjOov3C3hXeyJ++G
HfggDvxnBOf8S0yY03YDkUYJYpJysIKeWBKvlsbzZxLjYppSFEyk9xS7QFbHM2/y29SO9/EPGreZ
XAIFnkKMt+mMOWkjekCIHFllfBMZvKiNvg+u2AQLnDZrdRtIMY5BtAfOP02MCXZsi6YFOAIn9Xg9
KxyFZOZZJApKDaYQiCNNZclNbIP9k/da4bhomaq8MjY5kUcFADA0otHfdFw5AFHCbLngq+9UUprL
8WIcb8kCqMXC0IUZvb8VP15cDV7LDl3NSV4nt3S0J9NXX0Wr4IJw09N6becY9xGCviqSCqiZiyep
eOz0G4132/E0YxyGICZLEibYLWm5lfJDAegN4S4bOAvIcQ4y/RWr/QIothyYEaTQzFvr577s06mX
fnd9n3hiGOcwlQOmaUds0y9+6tTvvX7P78ribQvjIMS5SHq0hsPJNqkVz/tKRhJu/JcZUcafyoxf
SNMAXasjXTL4HtOp50/X12pLCQWkYipwdkFrwsJmTQCqnMIaHUsNCqVdeJQSIDemzn8Twux7YaQG
SUvaFpWHlqEBIelpVjmbTlebPSRrRZhNl2oxEhvapW2SPxYAIpveGNcupnStJt9JCm8oYPN6WMtj
dt+YlAwEUpBHTr1LORqbG9VVH/4Z69FmcKgQ9NIDxQ21Rpb8rQPz+dRmkKbdFhgQr/1ZsPIHwV18
AEs0d3RKVThGL+n36xu3mQ9SAPKCio0K6WyFGAjoWTomSOyqpxn89ug0c1R/BjplZX/k1K5Esc/u
dGrGBdj9tJsT0BJ+sJf98ciPHDYzMms5zMXUVImILBrNVTtpbS9o40ATp+kmr20PKGt6EfIq01tX
IRgcdUlTDJGS1Pzu9tD2o5bo8UeJqHo159eE8GZft7dpJYG5IUhVLpPYydDJUw70IhTREEhjy38P
f0wd0loZ5qYwke0EfC+UEYJv0rifah6vMG+1GGdRVmKFZAF0IQLQ/rOnInriGPXWY2StAuMqVKWN
crGHBMUfjhQPsfcorgMfymrrIloLYnxEaS4tOqneTRrURDfdjj69xR3v6U1/74XrW+0+c0fISR9q
VQMxxXI/Ra+yeZpg1opIACrOG7/kmRr7TG3KcolHAmHZcUJmheyCfWqrfoKUwkdCyNXysY9TIpBe
79CAYcuSZufK04TJ6+umwLE19lkaa8UwxNQXDGaMqLu3WplzLXHXizn8UVTLskzxrrMjherPv3a7
dN8+U5B+eX9dm83E4nrBGDeQCRirnynedbJPH6U/ajv1iV99B8gMCFbr4wyyHXSgAnYp5EXim7fv
2QTZMMLoBBISeqQmLwlQSUoBaUDzmpFH7mQQCQMN753eFcOAPCu5mM9iPBL75CzGOcNMHjZxeit3
2X52VZCAGV/0l85NHpHX//wPiC14+jIupCR6gLqnRCfkKQ1DhZKr5FMUofQhcHpvcgng0IzASrlk
zRe8KKy6jFMhRoTzrkN0B9o4nHlHeUz2vYAYJD+MmSW8Q4qB/T22xthaXtvQB3V5idKayBku2Qwd
V3vOuJ2hLqekn7DnpXwQ1ftIeBp5/QCb6cuVRbOPVsA0quZEsaQVP7mntfoW8F3FgU8TvB0WnLVh
36tkGP9H2nUtV24r2y9iFQkwvjLtoLAVR5p5YWkSc878+rsg3WNREL1hj23XeTiq4toNNBqNDquL
UtGgRfKuQzlp4UaV26F7xbQDuzhiuJdowM3fWAZV0VEdoIIWh3NEBilCARl71snH8lq7AHmSQ3eM
mJfsTcFWbXurxjsW91Ium1KdTcYdi5frneUHB0b5gYc/CIb+QbyLfe3zhfSOxtm8KkxVQnugRQdk
Eb1+F3q/pjvtCC106yeB0du24e9gnNFDKb9CUb7KggDajwnN7WzvMASi80yQ3l8ntpgETbicnBMk
9SgHy1mKqI2cYNcjY1k9YaQURiHlGMIlzNxsOyzvInIukZINaWO9haJfO6zdwWZ9md2VyJMQCsbZ
tTQs9BpDExgzweIz0ivDo7esqSrH1olq74UngDNlg5VNGgKzuH4XNP2FF2kl2VZySAofDfh2n1/2
xS9N/drPooKSbfP9vqCc6SKBqcdKBmDt3twprvS9O2T+cANSdFe+geL8KH/Wvc3c57gTXZVM+c8c
Dott9ioIIuV1I8kTsEdn8akffEl8yWm8xSl/drti90fBZ5Bx/8/MWJyZMTJ1jtPXfPe36nJ+aZ3F
7vbk1LvVC6M4EV3H287oOxxnacJIl5SxhHgdMVrMZpW/SZrhmbNxaOrwQNrsXnD+t6+hd0DO2ERV
KNdjDMCowWBB6it27OUOm9oDAqeX2e3YnA/nPKjA5liczUFs2OjUDud/CC+W8qb71wSrb5f8u1C8
gQHBST6yuwHch6PHMpmGp54GD114e3HRwN+4UO9wnIEZSU/CgW0avQ9up8vW0b6bX5PfhS3tlCvF
y91sJ+TdElwSn0iGGiVpByZi41YESZF6p7v0NjghMfEPbKhISzhTQ+ny//F1KfO15DkgrpLdnVcK
gVGxOKMSZ1K8zAH8oTTD47uUDxWCXHpV+3Oh+fEw+WhETETW5Dwo5aubBtTGoeMQq8g6Q4k3vxQo
o0GWF22+dnLNprCQfYUmHHvei7rPPxXKfVRSVJF9tGRhqM5ywW5BHfSuiq879AlDs5wYVnTZFS+B
nQC1xghjcJmdRHbt/IYicvkRvNJzqmJcHkuYtHYexb7ZmY6cjIIFFsFw1iXOsi7qC8hYW/dJ7anV
VSoKJZ43JlTmjEm/BGUJxlOkzKovff6UU1HFk0gG9vfVjRO0bREm7FIfQfmoHvr0W1oKnp7MQPz9
pYZhEx8hIloEGqqOAKEHTqFmTtNntjWfQvP2/CETeChU5jwUZTKVqGW+Ze0NbgGH1mNEj+iN8ufc
Aa+/9wd4GuojNVNhbW/8jKNu1Lo2biXElcHVhMJagEHhJmd0FS86TiK2ka3rcwXHP3j0ZKopKhvQ
82EdFQs8wssxtH5pQ+yYcyDQ7S3FW2Nx55c2Cm3qDliTsbhlE+5SoxXoxZZ5wsQrDBXGA/wzzREb
pJ4jkYp7TEfEY7g1qtpR6u8GAhTqSzP37vnd2pboHY6z8uoQVKmcAy6rTkoVOYVUCG5+ZsR5RV8L
xBn5ybAyY1yAkByY4z/sFTAnZsLQ1+Yrf4XD8xrVRJ8n2gCnc01U7qBOSbW778xVHKB6GPx7fCWi
RfbMcqmt2bIzXhBhWIdZtzPS8tRH41IqQ2LgV6iop3q17F9HCTdLfWkikoPSTFG77+aDfy03Z9ah
klk3dEBMB2VP9OmmLhcnr8ubNk0eg6ly5sW87uvmqHXZ7rzybJoWzL4goMLBEA+VT+9i2LY1qxbO
Q3apPVMUohpeDpJFNAf8oQu5BuOsvqFlTRwzsKYAC3z8qEt/chZW0nBWPw0qjEkyAGAOj+3omdk3
wXJtKscKgLP5pdJEOchiNaf9LTvwcI4Suujzyze6jxETVgR4zBx9UkbkSaiJye6YyMsdPSOR0BG5
oBuq7R/16poG+w6lBbn0JamR5CsOmIhhF9VvIouugE1gkDqoGHSAqTgGW4jV/RmbodVNdcDy77hr
9PIlVbJjNk1eomCkrVle1tPoJEHudYZxb5ndKJB806qt8DlVCRcpwL9oWJmLXT3eVtWdYGW3bm9t
BcCpyjg2eRaPEJANlQXvB+hFrO/DXgW/VXvI/VTBq0McJmJf/bSfK1ROf2jSDKMaAdVM9ob1Vc9P
4ShqXBItHect1Hodl8irwi/B5GG9nq9obT3/x9XjLp22aTVwCDAMp9cv3lh1lxBtlDZLwNi9D844
BILFC/iJNpk54Ot940+ErFXDhC44RkozuKjxQoA0v40wDxhFr85yO822+gwqYdaGNgvMy+abUcOM
KBNT4RWkNjnvIQ4xJKpZsH1vnDRINpRgM01cC4XZI17d5MmSbFHT5WaYdo3K3Q+xHNVEloCq2crz
7DFCF7OyDWdAr5+TecWuE70ANsvd15Dc8Sc6GKKXDpCtJ51YaiP/ZRYOq9ZObzSnq+3QN0V6u30X
rVaXO/Mjan5MGYlqgDaH+So9mgf5MLHZaTssq6iNa/OYrNA4AyDHQdaHGfNq9B+ZKdnNJAt8zc3D
vkLgDnurEBlDZqGqalzumc3UF9OLc9E4ZeFmcQc+ihKriCkkWTInumltMJS4imG/uuzdC6tbsNxe
eDUxrftkylbScSZgiZVJs3TsloEyCUwD38VXHTihKLohqp0uCuaL1pI79pVlgmNoAlpFHXMnoQqt
rG3yE10lTrNnREDJrQFaR8EttHlJvMvIt/p1bZ0mco+VlfTEpuTFqHyVfMlKUWx2K9i9Om58s18a
FFOQsLUEudEls2jhwTii4toXNSAJlJ6nlsnTQC7BsM/S5j7FodKEjwXRKebb6y1i9eloAILV4bKJ
6dm95cWOtSvd9CRqshDpvsbZDE1fjEaqsUOsvK67z07dXr7vXRYCxTAYNHAV/9U2apzhCK12qIYR
kKzo3/wGtnDkQM3DWNkY6udZv8XxZdGucYYkmqqwNEosaVxd1MWlVgqcoc2oloZybMVAR/xn4s0h
0buohmLA8mYPxVd2l5quahsgCMdUibdQPfXmveRHnuUGLwJvYtuU/AX/+kBaOZvaQGhtNIBHS2//
+205rRfdDh/aQycslfzUQfzqQrxL+5qiWcEZWhtINTHeXnjEe8spt860N74XbuKqiU1uWHOQfNk4
8uIOJSZJ/0eJ2YqsfsLQDVm4MInjLwNrhkIVb+BLVxTXeeQJc2mi9eVuc1YxHNQD0JTT4g+HGmiq
Gz4w6u1/EFgXoXFHUg7KRlMYmnrVxDZjKQyQvDMVWwNNUbUTRqu2jfS79nDnERNy1AyMFbBpz/mX
YAf3yNNvVMy8BCcTyJ9R9V+f5idRDnb7QnpH5c5kO6m5GbIjE5rJsQ+KC7qUXkjH+/OaIoLh7na1
lTHuvAOMKe9LaY9JMkKG5L+x2BbGKZqGCU5CDiNrlLSKFcZAAIu9gMwh/iY56KCHxZ6fRBH0bYHe
wTi3ITGNupJUgCnhrqp34+wPIi57EQTnK4SaXmR6Br9Ln09B+EspL0xhSHZb6f4Sg6dY7KaSNlUH
jOzQHZIdixXpTlHYOYZ37XR78ohrEq+4Enmtn6a9vRmvd2DuCSK1i7GUjJZifGvTd+GZw4KwYRw1
aEc1R74wPeuYeeNevjuviyKZOaMlNapBzAEyK5OfT1exInnxdGNMoojm3zyz3mXk7FWGoDT6oiBj
9zw75TUrVpUcpHdSByR/O7CrPyZXotzK9inAvD4dJb+yqvKlKUHbRDSPcK3Px7cxevpNd3ztRNuF
viXw+DZv9BUYt5RTl1L8h6U0rCuteJaD7+e3ip2iT8756vvcCpKwB01FCGF0RA5LaofSfu6fB+25
yS50rOR5tO0X6gqOM/mThmKNGcfaoae3/gPjmr3cBm/xMGFHOCdl84Cv4NjfV7enWYIXdiwAV0ZX
Sns9Z35v3J4XSbRBnHkv5xJvfRZE6bqHqr9LRgFDg3DJOKNbtLpZJ2zJwt8dRmNGTuaWTvU9wVCM
lw5JHSGb79YbQwfPjGwhoQMnj1s0WqVx17KaCLZDFIW56QGjdMDQXYucm63tWSNxazfoRoeWOCCF
v5GfddD4+J0xiSi5vdyCtFtxChinPPLP7xiz6rzKr1G5BTUzs6xy1utFlK+xeTHID91yt2SxnUn3
1fJsJaIK9C1zuAbkbrKqTdIB89CwoKppz8qhS0pXCXOXKvWfnK81FHejVbkeqlYOj7X1JtcCT3jW
7IKHxqsPnVPXXujOhgBy00leQfI+eRmXmhVmgOzo60UzXsVe6piXs6cjWMoYduQSpRKJVyEYhH7n
WNgeuHlE1j+Bu+pkWUqSasaOdn7VerM3PbDCdfmnodmzG6AHRFjIs1mdtYYkHy3LqI2dTlgHn36L
Kaos0HZp7NBIhRG/otiCUDzORoOhmWgK0x82dC4ZHO1ysQNXdycni530h+SKXK/NK24tHWemwyzp
mo6VvLTII7Ohb+0V5sMjZItGLiGpz5YFXYNx9iaRMF14YbUu+nRlSU+BJWru3LrjQKlGEQ6WKQVd
3Me90ksFVVARNDSKbe2k+EiPQ6D8UbseGJ/PJeINPosDVDvNPW9qNqMOa2huIfVQria9A/QcYe8k
u3CRhwkfBycmWE2UmGFg4CIMPDB9/2zh3gXmVjTIF3DZpUDVTsEu+8FmsKkgqpkHG8nYP7mf1iJy
RrxTlIZGNcDq1whwcwo94647snKs6Vfsi4KY29qC94dCDANvDe6sJ/HUZ8hCIdKmXLaaO1Q357eM
Wf/Pa/f+/U8HOx0LKuH7S3CMg9IurWdruux1Npbv6TzU3xyzdyxOMSu5Dq2KMbcEV+UL63wHz5Q9
lq9jVMVzOf/GjrzD8crYNXKfp4CLv4R3r5HRK9WV0BP8z5K42+JRQhQD9ukzgyodFzVpYmjG6BQH
pDuc8hfiCQj9gkHkm+h1v6kX72D8NTRYdabFDMwYjmG7V0XMZ6Lvc3oXDBj3ngcw+K38bYkrO62t
f3+TaopuEkrQxIj/4QOiHZ6j4Gc0kZRW/Vi3UWKP/gndQc/GHjN1duigvq0vp8aOc8e0iZ264qzZ
Z4+M/QR0vDJiTTTlcVJGJO6naLA0J8kQnUePxIha4yz5IVD8z4upKa9jDUwLE8k1nuhYNVsUVeq6
Bsev/l0dKIJpjGV+ye3pOLrVHRtwcx6SE4yCG8QwZGrBbpjUNPkAfahmiqyGxuyNy06pnpbQl6xf
5yF4Y/8Jg1s8vZJSrQtMYNyS2+oAmhdHcswHaPzt6wBR4UQFbhk/AXK2CpT24WIE+uzVwSVNj4Go
8V30fc4+JVYQZ3h+YFa7kiOXB3IQWVTTwpnbNxEUKDXGuCmaZnJXlRb2VThNyuyR6TSkTjSlrt4l
TlEij5dOzvkd2lSCFRh3ValDLeVyIMMzDSxP0YKraqC2NRqCB8Y2DEZTERn3LOUPkTrMCByg2cwr
i11YXI65o8QCdeaeFG/LRhRFM2U4NbrJ+fmTRvMFY6SR4x1fcsxOSi+mGTElQ8CAvK3S7zh8PX6v
kD4gI3Cq587Nr1kzx4AzulxPzuJlXuiL3oQCwfiCfKXp5rjNAdialVOkz3P5II2PiLgIjO2maq8E
445OrJIiwEBcqDY9Ksl9Hn09r2rb30cxjox/UBfDqdoop6MVtWT2pPHJ6H4touFFmzpmUdwUmkxR
X8DO1Sqy0bRE77VunL2lQkKiQBFK0PtFoDycF2NzO1Yw/NPVjHtVwegpj5qnqH6S8fpYfg2N8InD
lnvldb3p8wqH0+d2anMtD4CjXzHCAJbmIIf0wCY9ixMP7GNnwPgu3WgaYuTJptmzaGzn7RdJPdXk
dyC5enSaq4dBxPCwqQvvwvH2YCJGL3UGhFPBvIb5OqLW1i1dgEUBDQFj0v3EUw4tHjHgfcD3a8lO
W+gD2dVUFURrRChMypXGKWQwSDj3s5cpXwzyksDepJOoZH/rOliLwn7ECsTSyUBnEyCSPhJfDmNU
L+P/9FMpKbyi6jtPCaiIg18Eyp1Vo8/SMqdYvzx9qvPTGB6a4aWc7oZZYLW3FGEtHXdolbTTOotJ
t0jHjh6qRcRbyzwMXrNhc/CaVuFya7ymZZPao1ETN08w2epRBfekdjef6st/0svEu/evZ3YNxpnQ
3LSWuJZwjMIvwbfmwOhQs4sxQzo99y1XNPxICMc5I0w0DOKEbKMzoZxLsUOv2xtOeSh96yAqpdpW
9veF5JR9jI0hixiY3F4mxJOtq1Y04EsoEKfr5mIOY57Ps6ecioPlR6fiQroa3dJl9IpCeia2POdU
g1NydZRGUxshkbV/G1YVueGV9IXlLVjkXTTbflvV3xeQU/XYIsmkE8BFKu6L753oKG1uEFx2mFXk
kojGfT+pmywoKyhfTHf9jAb+9op2IoJaEQh3+wU9XZqmgeGuR08rB68cQjtqReaHf5e/HaSVLNzl
Z7VpWDUNZJFvO7c7pB4KC1Akwtoe2dwy66eIa3PrVjffAfmpNmMrDXMgw+D1yuRUbVDbKB20VeWb
oU2pwNESrCH/1ENFcNBFzIMoRsx1CoNb2WocnciCPJkIhjNGSxkza4Q1rOsLI3nu8r1RCWq6N1V6
tWqcAQrCNNUbAxDJ4qvSIRBFGEQicDanyIvMbCZ8XxtqX4l1j4yYsNmLSko2xQAvMSjxMQKCftqQ
qtPiOmix+T3i8rpjGV/+vc9orgC4rdA7QqIkhHaFRn/oNPlaniMb7fyXYVkILrxNRV5BcVvSk94s
0PAEWYbejkNbyTtnKC+0WBBC3vIY1yJxWzMPZh3IE3AGvwPBcgpuNjR++qKtEYnDNGTl/bDmDvQ3
ASaZ+mOv5U9BeFGY44HEmXd+j7ZtDlUU2SJ4RILZ+COUMVhJFmU4lm8Fypk72dV3xiyu+uBB2Ysm
j2xKtoJjf19J1mFkAM0z6MQshQ7VKj+RvaYBK8DinxeM2f2P15yuMZHQUYX4ESj8PwKNbUVCHY1i
3lBK9GqR9KxwykqLdxMZ5MvaiifJnotpjJzzuJ8FBBplY1twoiwQK37EVdNl1NOcTF4VY9aE4cvk
N513hqS453E25VM1TafEREKDP705BusEcU4nT6fPUHh57F0leM5jt6WNAGpDRyCThl4fDRFJWAtO
JmI0ZarKkGl0UjDQvw55OBT7ybGOKLR246fzom0uoY6REharmDf4FpamjkYtLNrJC/J5b8zkIiw0
dxzh9w/V83moDd8LoumYX8GKGPGI5kTDnAVV681+8qQ9684tXCTwfqp2eUCV/KOoFIfp3CedXIFx
bsSkpDhrE8DUSN2b4Xy0msxJYyrYr00Yk1INZIUa2rQ4N2IxtYQmZEbnTeuW3dcuPdBScAUKIPgg
e93SeVkyZfIWY2g92HPLSYYWTos8WH8ijYUBHASz5WXMevt4oJYoHodKNqF86HGre4QE9dyJER48
rwkbSof6EATRTBMEdCo/JGaZOy1KgggvpuInXcAuOxSeEu8x0VjgB/G1SvDysCfvSHwEeiK1Mkdt
jMiWR9EOnvjD96AAySy4Jmxio0rK7b+botKDjQ0DKMLeKqLemMXF6XmcIOTahwCd2+8VeZHy2Aar
l0A09bN+AwQsGtglPDt5myvN9Yw61WDy0NK3T2HS01yU0tyEwPdV3TBBBs2nRtLGXIaqwDYlo+WH
I6Y8q4vAgrOl4E6pLrOIIKNUYgPfPiqcFM+VlVWwdkt0V6c3CYJ2xU8zu9UqVbBem5tCTJllOCAK
z1eZxpj52c5Q7WacrpbJvCHSY4ahF+c1e3PJVijs76srF6Q4ozaNFsxp/Vi1/mw+nP++SAr299X3
26oL5yXF95t4uQ3M4BBKptcboXceZvOAUpg13KkG3nvctox1Ck69EjDjrDVOQTu7m80bw1R/EtII
lkyExRlqZDloTRdsjBGAAip7HuRbq7ru6NN5kXjC0jdTsJKJs9RWTmZCYshk6EpgGzR0kfe4rCXM
Sk+U7jYsKofkPZ62aKUyi+cJuQRHmjEIQz90honO3+EOU2YFWrmpLwgkG7IGvlscgI/7CcGJCmRc
iUGzb5bpJmlUwbW7ecTA5iXr8CoMwvcQF6HcSH3SwTlTej+ThlNroKx9au67MXACOt2eX+dNDV3B
cSdgAoHKnFW4d40RqaU+QezV1CZih00t++ehNjVnBcUtXtoqcdxjtqY3W091aCcNel4tN+u/nofZ
yMfgElnhsN+xOnSGNCRxm0Gk8Et8zeLkyMvZy5FVr4PAEDRUIt/l88vnIyB3/MxQrcNWh2BtcVOG
NinLQ5r7UXlpSH5sFXYiHc6LKNIR7gxKZdIT2BaQhleRrWDkSxuWF5iK6Lb1acxFlU6bSg+HSZNV
DL+C6n9cz14zJGuqJ3TjyDdNF9hTIOQEpfjEp3tlBcFtWRsZiY4ZwlhBDxnBO2UfuT9ikA86jN27
vVAE9SuvPtg5PG7HUMhIk3AcsYB9Tmw5Gi3bxIMcVXBp3vmWpMXOQKKHsaHxQZFUzVNLWdmd38RX
v+LTj9AJfA5cb5bMl1wpugxWexNqQ0+jh1KTHSYroLLTcqIMQ0JYkHPep0+NS+7OA2/u5wqXO/Jx
S6MCQ77hA9Nmpy6mM7eGAGLTqqwgOJWJYN5QxQwI0+y9rEyPmaX5SyBifN60KCsYTm1ypdVU+NaT
F2v3WjnZg3qQsovOFB1wvk/g7TJaAXH6kspSZDUBgNQdKifR84N09bXpljs20q/zGEHR3NnJTvIz
YX3c5mHXNZMQqhvgI+Kc/CCciiw1YM6m5DEtZjSffuu1k9Whk/9PHH28IxQMt2Qjo/nUiCYNDUgM
ZNw9jeTKmN+X9Z6Cxugl+HleBbf0gxXPaCpeFQZqaT6aFDUyESrCcGJ4wwFYeZMSo53TSzWuBGds
E4eFI2WZoIiGZ5VFF+gw5ImKIzbhNUG6fZ8m6JWpvfPibOkhwkR/wXB6GBhkKtFFP3kpionDr0WM
KjUptBuEpc4DbenCGohbNw2mpKx6bfL6/Oc8uXFT2LGU20p0FVNR0fK2UNQieLeAJYD3wCu1NZbR
0nFdT6cy9MP2lEpHKiKq2zJGGE7+FwpnjBopqa05NeBRVeoV3Nd9WdUCay+C4IxRMOr5QnMIksfz
126WLrpIRJC1CcEqWQwLLUWfOJ7igQblOEEBRgulWYu6V1vdP7/1m9vxDsHzOtHCynqtp5NXL1dz
6BiKYS+LY1WFwMUV4XDmRq/SrFdl4ExJYRPMGdPUwe6qSxr++6wHAlk4lrplWjp47bl9aTMWy5rh
V0izdNXmja/Ow92cW4L491aITlfwNMIMAhWtSDzLHJWLvg4jXPZGFgS5O3UxzuZUjKpvkCI5WWCg
Wexk6XrDTg0pvjTmjOxpX2anPjWzqzqtCbFR5JHPgqcUc9N4B+A1rgyjjiAOH4zSgYzfLY24ITXd
TkI9wJ72uMfAKK59Kfo2tiVJKZy0TSvBLm8ZRkNGdNRSDUQcNObSrnzkJWjUEmcSNNPxYwYitPxX
qwmKngUQfALNNIx0mTRANNYpIXdp+q0zBCd7S1dXUvCB3jGkAyNdgxsXH4j6UE+tY1rfO1QHnz97
m/7iGoh8XK4YabO5GmCl4Mp9r8PYT7PxYEW/jDLy1EC/iENrj9gIAmTFv48mQnlhWF6LMqEmH5Hp
0MMznnBTDvO1Oj1nizcFe4F0W8u4xuClyxBDVAZgZJgMEnvSneXQK/km8k0XjSk+uqhvWWxRFK/a
fKgpqklw/2OQMHrEP8oGAmS5HeEIALfV7db+Pu1VNLqFN/HNsGMzskTlBFsPNUxJwz+orAUHFHuG
rLS+T8agTglLVLclJsdZpLVrS8VYsz7r8Bat6n3R9cQuEz2y6TgIaDe2Lgk4O6qFlAuqEXkiQLVS
unAIg9FLNdQXaK0zdLNAUbfOnGogNYB8PxqleJOa5WEVSnqDp1pTH1DJ7kdKe5zrxT2vMSIYplCr
ddQCmoxIV+FGVUqPzupNLBV2ZUwC721rwbBalLXZoVuB93yJ2QxzmJmjl9fDVasOd51JRZfQVpYD
cUzMhZFRCoSubc6lGuI6y7VEG71Gyq9rhM+m5muaZw/BJDUOSUEoZUa9o/TlRdjFN7WUfEmnP4jj
w8Fno1NfLwI+ZZC2aHlvM1wENEmcYEocMGLYUa8J7putbVvDcLYkSvI2Qps12gjz3u8CcgQP4pFQ
UYXVljlBbbyG4edIURkq+xkr7dCXuY3lIp+9NFdSR+9TggdEiFZFWc9dPak0gdLzfWavr7M1IKeO
c1JrOWGAIHwByWB6G/mxM/u63z2Kss+bSwgfD29BvNvhuH6UrZOqTFfDEsl0TXZi+lBGg1+InmFb
ZkpbgXB2kWTDRPQWIP/LpI8+i4OIyv03VV/Ha4+ClEdHBzjnBERlF/SqjnXrfmQYmUT33b5CdwE4
ooaddBBVLYvg+OROEHdTNyQFajdOjKZD2Stww24HT/XlPcnRynHeSG15VyvpeBogGs5hUE6QTjNN
v5BRH6mHx75qrtKq2hMc9jktns9DbmnHGpK7SHsZseoCfiKKk+5pdyGVP5JUcIlsXpprDE4DI1Cx
S1qRomiM2MMP/ciGZ4+jjcF+fu2P7j+qYhTJxSkkEjGI+lPIRTsH46H28bG7MC/LQ+8G+xIzIFLw
o5fef1tL9ptWViTSEoVIGTAH6agr97TwJv1f10PpCNz+pf8aZzfSubG6ogbErBwr5REk21Ys2i5m
U3kff43BXS+pusRFF0PpB/+t/HPB1IwGLb6ZeEqsCIudiNWSSRPVp8KCPMnbZCU7cY1rZjsYddP5
3dm0uXi9oYYWb1IDl/RHLHNMgySrIJcU232MKTXZlWy8xOlFqbgg9pK63BmTfYYqj/PAm6pIMPCE
lWZRmY8cFRXosNQ5QR3y7I6hgbCtm1m14KLccjwQLfoLhFvIBHx9RTHijGk1alr9igocm+3VIzA8
uoLKCtQhf1y9JC0MtTGQDZYjB4O9MPovxLw1UGWikv9fNv293o7oH/sLi9NyWlfy2A7S5BXhpSZ5
1bA/vyPbi/X+fU7DIxXs1mOK76vd5VjdDsJriqnSpyO0EoDfjQyNUYWExWox48OP9yiMAqEWuLRy
WLvcDzxR3ey2jYV6Md3GK5wPfQXzMsNyQCTllA12g2o2zGfZgzfZXzyK+TriiaObak2JwXqV8Nji
X7IqGSMDYXlUHi/XStmgpXCXENGDSwTCXU8S6bK5MmAf9PEqS/bSBF/z7g+UYSUHZxakdiYSCXBy
mvYwVbshFNgdkQjcTUSD0KhZJMYLKumIasQT+kYurUQRxIy2dNpA1NNAcMTQPvUI4K2f6kWA937T
7VTlYirc88u0Jcb6+9xOdEFl0LhEEn0KjhGYEbpjkXrnITbDXmsMbiuUwuwKMwFG94NRgFYgDrMc
+TQd2YwhTDsQ4IlE4nbGnKZCIxKWjEaPS+Uq6oUpC1ZtszxoLRL7DasLDrNYlXmoINJyb5wqzPiM
fPXA2mLxzLAVRwJboEisv1lGFtVl7Zcm30U4aE08GMx8Kie8YV5tgd/Z0bXCeDOo9++HNb0abFbF
8f+IfD8hyvvGmS4hzpBe30jaiAFU5R01mucZIZhhaK5R9OWV7XBIM1ErI9M73tSuobkXolmb86jP
EJYYoItSjxQ1f9nT0KCDpLsTLy67ej7DvUchuatj1oO6yFrozBx4k3qo4ofCuhxEWcJtzXxH4e6P
WioMMw0QJZziywFxivY6FE3gEEDo3Fnr6rpUxwSC1MpOHw5JcjCnP3BW1yFI7nwtCzETpQCEFrzQ
9KoMXpZAYLxFUnDHK8qLGDP5GAQituZDQW7b+U8gFAUpP5QRynBLPp5gIqVzFOo4wbJ5r5aO0T+a
ooYUthCflGoFwfk71WC141ihcKg10BlwbRqCu4Ep5bnvc0qrzSPcT8psd1ff9nV5N7XJ16irDzXa
5qV5fDxvx187LT/jIUjPfG02Y/vjkk15vETmiLK++aj4Kd5eOprWEh/1Ryht9hktheS2+xn0QQTD
S0S+0OYRRSznf+ic2qE+uNaiGOhK6i/ShR59K6J91AoMz6bmwdtinUrw6fnQ6KItUjQR5kMuz4VE
3BpkU6aonl8AwmfQsiLP0z4CyDIi/pBG9hIlaFUS9elurhglmI5LLLRd8AVck6Gby4yXGGpLXnAR
RsOXCpyJvSD1sanlKxRuX9RUS7tQBgpVQBp4ikR1YdspjxUAd1LpWEkNokPIaYMZnr1R2PBh1Ucf
vXdewTfP0wqIO696S4NqmAGExg4nmwa/Kh6WwewdGlV+TuSf5+E2tWAFxx1faymyGnwQSNWablhe
ztNFVT6eh9iK3xkoMUfXHSroCZ9wLCyaWmqMvMY8Gw9GZV6PJbhJ2twNas01aHucJANZsUKyz+Nu
i/aOy273lXvEqEpG8ETgFiqi3TSV+7aQ9qFEBAZw2yVCyh7DjFA1rfFNCOpSq0abYAlbjw3tqnfL
PnADH6z9lyAYvhD1xWwuJ6ZmsDYczO3gI/SynBWmUsOgL13i9RgSYOWho6EMvJgDHzNKLokaOXK/
hH+ynCtczm8okwIZpAS4Jjm20k9j2adaLsDYNBYrDCb7asugP02SqMAYgxHcem4x/ijjO0nxz2vG
5osWDAv/W0NV/ohTjQl6nhkOvZ9fB45q6NIsMWhY9tlY5eRXfVH8OI+5qY1I35gKnrPISHH3FpnV
TEdOHd0+QbgH8Xtq6yV1224UxB82cUDwgdwoRacKnyWCwxIVVoj7eGyiu3SafrR1f6w64+kPxFnB
cIcrsMggLa+FKuMCv2I8RnLuRFohyJozpfp0269guFVLMHQqKTtsVDyeSPa9IHuSPEotKJ/BgVvf
/zeZuEskJUtQlD2Wrk4mO0R1vTrWdmRE7n+DYTu4UvIiMctIMgCTZns1jB1Fve+IQJQtowTuIpBC
KTKa9T4lM9JGkYrAWuC8Yt7ldEh8NAi3tRsfrB2j7w0sRxEVUbDl4fZqDcknNOSuIPUgA7JRFF+j
7W2kWoL0/4Z9+ADBPcgWdLJV0oyrJDIwrC6pfa0bXF1f/DbuBP2bG5r3AYpTcB1FjtUQAapP9lbq
TK1iq+l1UY0O6W5JevuvdQJoiNAQi/Wq8P0wclcmsx5NuCPTe1pBtKdq9M5DbG/POwTnWKQYja2H
PSBCTPlTYgTCiYgCYRMCYWIDr3XlM4tRg+m0jVmgHq9IEg8lQ1dLN/04L8XmtqgmLBtj5PrMYqRG
S27GODw9nuFRfS+1TzN5ypbRA325En05j7aVpEMA4C84PviAWG4w0RR3+4LxxYfcs+7MB+txAv1d
CgYE4+d5uE311tALCj41E9MSOGcsSCMUz2esIzTt3RQNDtVYO1VtHFpFxHC5cU3gafEOxdZ5ZYSM
KcMEwRRQehl7RhvhBLVeZwlD+9s46JVD7ylKWvgXrmVhukSaQSWqH2zCH1zYX7k37WMHMy2t3f+R
dl3LcetK8ItYRRKMrwybpNUqWuGFZUs2c878+tvQOcdLQzRxLT+qVMXeAQaDATDT3djJi+9If34r
CtvOmIynR4Xc1g3FVIPU8ozEqvVt9InbgV9AmLnKfaNWBREgaXIAz0MW73qyW3eHpZL4XzCYScrj
KPbzEBjBHvwBYHE2cAUVbPTb7KJ0kiu0uUJ9pypRab0OzJs0Jg3LRxM1yDlwlepySm3SPCQ8mtNl
V4fYlUFLHT++KcixlyZlg80CKhh6n0BttNxKXroZFZ+ziOlMfNiXsAf+B0Wj1szVY7SDpQmVl4vF
6FsfGo6oCRtBKrd+7m0bOd+sD97y1jvDo6M7wyvCKlT6Eab50N/wd/VWvwIH0VXr0D75ZMujw1uc
LFrMregocvrwVuL1HVxdg3nYQ9yxra4GsbWrROOM4mJsn8Ew+2GliXVXE8DIXn5lkPFa8AJ3feQW
fULDAUrUVUQK9tqjlKeiCmWUayWo+2n9bEOU3sHB0UrTP7891OF2/yF9uPsI1bpIvRJIdbPvRHDt
DuSiilp73aDlMaO96bQADcSVv3oCtBXVdqStV7mOYqbGvEjVzlmHWNwPtTMEEyJ0URDkoe7Qsjmc
StP2vcrSQWfSTZYUoc3L/8z2O4NjIsOEh2CU7gIuizaiV9uFYIelYoXRQy/FTq58JhD9hEPbwq8D
qPUNnBn1P6gg2WmjaIs0IVd5FOiLKwiEsxoOhBLKfJkFa0SpnOOREznFYDh63blFH1wlSvawPlWL
3gCaVJQ76qqusTdhqQDtKt/AfURODo13EUq3699fNgMELYqGiix0Kfw6WILmeYYYjzADss3ojAnN
Awq4rXWQxTWKsv7/QJgwIE6llmUNDaYpJHAqDVwgA6iUyha1o2XhroPxLCK/WqQ2jerlGqZfLL+R
xvWkwBrCz6zRmUF01mbRWtInMatVOmrVa1gcs5CziS/ZICkSCKdwza99uOL3Ms0E8xRCDSHRrhgn
Fy0XloLu6vWhWnIuFA+jFR3RZoGiR6iNPkoyXMP3xs70xoMq8NoSeRDM1EvozatMAog2qixJ3JoV
5xJ3cajAQWeKtOvqw7W30kBpsBEwVHg56Ei/aeXEyrgX0hwUNvarUoSqNLrLiP3XKdtJeYhXRM5x
jn2lUAh6CPBMAD515PEiFvyvXqV4fhiGQ5o5ynZyXiIBdOrF4ysV8oQqhis45gGEd/vkcrT6C157
HmPgB2xmSwD9U5cMQZY5YbY1xKekvexbTh0X4wofIJhtACp/TVPLFKL4XmRX2sTZn5kow36fVevO
87EnhYLhk7TXKL3J5cDuu2uRdwhiU7UPOEzIHEOcY0UPOMRq3eyeONNOdxMLJNYqrgGhbMkJNuyT
/QdAZg21gjrWmgBA0Lm00C8Rv/Zb+mLvXY6lM26oRlulcSXhmAz4AyoTR2t99Iq6TTLH8NNtXRtW
rkPt3BSOkGKGhILE2SPYU/MHPCamFkoAhdcC7iEehCcc+bZgYHCVEz3vQXbybT3ycdxdp/+fBXAV
4qR+QcGC/qLzHiK1sL2Q8yDHnsQ+WEQddgaCCzszNyaMYKg7HY5hGg5jXU2V7q49a7xv3N6Rrcr2
uUIlPOuYQCImXVtoCoAzJbCK+CYOvzZ/WLL2wTgmYMQQIe26DiMomMmmazUn40qsUg+bncE+QDAB
ozbjWpNLQDROnVjqBjKBbp6ggswDkU14Suzw27pXcCIUq6FmZEkUanRlhx1EZMJBsvt2fPo7DCZ6
dHlQJIEBjC4Rcatm2GXzuI7AmX2DCRe5kYGzW44RB9V4GyWmJRfpLsm4lUSc6TGYABH3QS00Giyh
T1iU0siOH1QaCB1iF7HVfuMd/3khwmBChJ/EQQf+Zmhi7surDgIgVOYhuBK2lV1x2xSoA694H3u7
WvvQ2ypQz+FATnHor5J03xaCZQ6pVYWHWpft9Vnj+R4TLNShTCOvgbMXxbMcPkBEaf37dLGsmcPE
hCotxmSoYE47Fo7SvOjJXaTs++rJMF9N3/W67+t4Ms8gJkAMbecFfQuDetS7ez/EQ3wl7LK9v5N2
oJeBlGr7qlmuZzVgeK/s8h4kFbv1n8CbQSZ+jAIpxZbmU0GnuAXkYtHmHZRXyD2K9JBWnLt/tiCZ
DVcfrn3LzvBSHwZ7R2lDVVb6ZyjcuVSmduA9m3Bmk6WvR6N3b3gFTKMqw/W22dESdXn3h3fzH0xi
QomBRDUxE2wkoBawxvwyNV7Xp4jjJGxhjqh1YefpsCNND62wqf6w1vVfA1QTVV9oK/3ABITXXF/R
5CJzdPU1iVSLaKKlaDz2s9+khGcYJjAZo6eLflRiOgCxITuvsIzeGp/7jQS11wFFwu7AUxZYTnfP
mHQbmGUXmhSUWpQBM8fm2BivjVpYA4gm0oTznLq8n6CHU0M1BtRnmB0ra72iJEmDZSRe12lihfV9
OXJy92V/PmMwjmamGdFTUDE4CXHMaCtL90p2S9pDH8boHXzoSt7uxQNkN6+cNmXUNXLq4VFI91Fx
SttToMh2pkMXCUzFrcQjvuKNI+MkFR7wDLEEZJSFh9b/MREBxJ2Vtb6i2KKjf13+PJSMX0xovycT
3lWd7JIqqk0Xyl460CJbrtQ5nZSPW8oZidmyOi9qGm+CBybtUzNd58mxRj9kvgVXuzUlOxI9edJg
ac2FpnCedHlDyWxmChTdpbLAUOpEA8HCZEdBYJcKr4eFB8NsYVBTEH1NxVASc0talAqGbhB9WZ8v
HgazSTVFEYxIdLFNdsl97WtOpQZHJeWRdtIRWZkrtj1WHuuqbXIsMA8RUIhvzO5ikr8Ote8G3h+2
4rIe+L5RziITGGKNXBSoSdg1NOmih/yFnnxbHzfOAn7PFWcgQz3oSjphbkow3wzxXdBcFMad2r3k
zbVHbrqa1/m7uFXRFk8Z1TiU1PXXeCsKYWSENPkU68giuAAKtc8E2jMCe4Ehq40uBGOOzTB8LKQr
olzEKWfhLG4aMwgmlg8kJHUcACIDB+Do+xZokuvsMm8HThhadOsZEI0ds+nRdOjNSdSWIH4w1YMZ
3/k86RseBBPCjXrCtl8CAoJs1li+oNjMCnnF1pxZZ/kVxlaOct0EiD+GO7Vq7Xrs3HVP5kFQO2dD
lUVir6cRILrsKZ82eXW3/n3eODFhepjQMdzjDcZJi+sxvBNa3R4b+S/nm43IKY60mQGQQUgs9EaF
YmX5PPaHxYR+5lRMPNYDcLN6yBUcs1WtaAgsTTyFym3YX0VtYpldYf/dyDFL3kwyYoKSJHOmdts2
htUMDr+jbHlJ4hkJgokqiPKZkYsyaVACGpkHYWM2d317bMWrxv++bsqyk51RmKED/UkiYVHS5KO8
CJvk0OKFZB2CLZD8J+7jteI/S5jhCoLCLAsJGOp7j6GngtytAY23LzsjbrqaFxCijQ4HlAaSDxvb
GZStysxJludljOHrbdGOnsNDeFRv0F5IZQsfeHXWy0vpp4VsnWQrBKknaDTPn3ZD/11vbpPgbd0g
zkQpTOBUg1ystBAQunBPJFQ3cPINjrspTNRsVeJJhYLv99k1Dl0D2emG3Vb361bwUKiVs5gGkuM0
HzugjCgeFEarS25IiMIG7VP72XlC6ITNcLS2KvUhBU7TSJaZW5KxSdXXiUccxpt3au4MJmpSURgr
OFkBGis5QlYj0+Bzuz5oPBQmEqQ4DCci2MicQbqulbusiCyU63ICNc+/mEAQ+tWUCQZMSYliQQl5
jBJn3YzlE8hsSTJxwESmFI4xJiUCF1J9jLfqVtsg6+S2ZXMGjC0eRUqep3IPIDW/D9p9GLmK+p1j
DP2xK/GFpcCQakmQpgbjpbdWc1lOdriLD2h72GsWasXc1pncyKV9519lrpgoD5uJBWaVEzUq4RBp
3XwRo9DGyQrV+uCoEOVLIfIffCPcpR5PY4I3gSwxgTqRrOoFimvY3qHeomRfa+zGDXbNsc957kIj
ztoIM7ECqXSeFBStdssv4xe08rrevowsNQDXMC76M6v9w5YBdqdSqWPN1rMvjJMiFJhUkj+T0jVQ
NZQcap9zqbEcBKEtAH44dHqwpL8EVeg+KXAR3wqlpaDVrG+Ouay5QxdxEpXfbL1nKCZAdVIlEh0c
GRjDHlyjTm37bvVIblvQmfh2ftd/q3nXncvJ2BmSiVZSa/SamL9DShsot2+9yAoP6dZ3TRela7j3
KtBV12yT3FY+85IMUoH/BpaJYXEgQLuzCZAHBq6oXJfV4/qipz/9o0eev88EMH8iUARsYZqiBTsj
D500Ki7xdu3Ek+CCgpeziS2/a5ztYQ/nud6QqBzeh1K0qeRcsgmc5iBuMtc/8V76ZXrGW7Huw/Fc
74isFRg9FV1ptNF2E9yF6qPhSC+NS9m9tcZqxffHbN8hew1vsNe8YlGWDfjfFfhziNnjuyShi7Cn
Dqta5mnctm77tbZLW0+t19ZJbhFat8SOkMR5bsvZATnL8v0yd774J9Ejqg7oqCisEk9HZE+6B7nY
rTvR8uZ0tpAJa5GQq4UeYpj7NnRLrXS0LLIL3Geuwyy/Ms+ch4llqtLUjULXIW3aQCrn+rsWi1B7
Tp8m27PSjYTnlX43cOpueCHnXXxgNoxo303Q2wZcQbKkjeKGB2WfnPwjGDc9K3Njp20sHg/L8kX7
zFgm6PQF0UEhjUHNf0wbulKCO9317gx4a+T+H1L2dIddWytMpEmbcZCyAkaipXKPYmoQQGj3BD2c
8s7kkorzPIYJO5IherJXAczQqjsCDZ+yAElawGsl4s3cex3SbOaCUjJ8D0wpjvLSu5JTo5ikefSP
UHiypWNhj7vPHZt+LoX3iDQDNKCVVQcpDOsz31Lznaa8tuRhfR1wYrbM5Eo1VIlUUIxjpgLpmGaH
pvnaQsC+jgrb5PGCcCKIzJyhhsbL+gRKsehhG+3CfE7TZ1F9ywivxpSGiA/ep0NpF8T26Mli2/+0
zpNy0Osi98zygykmF1PEe3ZeNGUGwUQpuZbLeOiRo+heb3vCTq2JNYp35h+ylf8T72c4TJTqe9mI
CdjinKJU75uauELb7yBdvV33gsWMeQbD5EFaYaaQdcCDpRq/KOOTojwb7dEYNqp/KpPcGqreWQdc
XLMzQCYgmTVpJCGHXTVYj/uouJlI+dSUFccuHgwThwrUzYupABihPIKhX5pA9vy0bgnPE5jo00iN
5yUqhi5pDml85euRG5v73iCbdRzOFLFFNn0im+ikhSlprcp2Cr5hMQJfYoOXoii6zhLxLo7Ql5zz
qgEWA8R5pgzm6lvXOmM0JOCShDJFt8rl5EMDt/I2FU5Xuim763ZypowtwyFjOjRpjPGM5W43ivVV
XVZXJeExsyxviTO7mGBUE3FEWwzsogqL9RUC4E65VyzJFpF8Rw9/KALOLmS2Bgfu/q/DG0id5MHW
e8GSy8P62HF8ka29Ad2fjv5djN0IMbYAl9XeFNhtY2ct97Ji8fQ5Gz4mYoC7k0B4BjG2efIeaK+Z
7yaNlZoWbb2ptqi0fVu3jecXTMQgcQn60wq2Yat3CEmsUVBsX+ecKXgjyASMzkyMoQ+BMsmSndUn
DQ0QvZ5slIr74Lx4npiNIBM4sg57lxrjVr7yJttvU7v1xL2BZ5I0LC30rp4C8BmSPiwsP1LtUBz3
6wO6nM/oYP/V0J8DcQ1mZdeCARL4HFt/exg2opsfIkfr7RS1YXqFXLRC/egQceI+3Rc/bs1nTCbd
GCfNlyVU+zi+eBq7Oz27/UujmGWd1qWUVBMAKif9On5J3XwLbSkCalnDInZz9A2LdzJc9syzTdTm
WZrmx4VQmzXGMaufvPA1K66H/mbdLN6w0Z8wg5jyNtanCRBG1P9oxuh77/HEF5ZP0zN3YFZ0PHVm
J+gYuREy19qh3cbfyRGB6pCDsi3gvNnyDGJWczcNAYqxADZEl2V05Wmf2vjPc8Ks4wTcQflEc/VQ
em7j60C+13LO+lmcdgPqLjIUJNAOyKxfvavk2KeZM/HJkzeIViC3blkbHJjF/fcMw15ytHIq1ClN
mkNd3FdhbxnlTQGSAfOOhIG17mYck9grjqxTRr8pgGUkJvqhfSuuThKeCNdReBYxMSD02lENZKCQ
Lt3V3iXkVq0+O5K+tQX/xzoWzyImHARa4FVo9ke8qb4p06HUvjXJZ1xtNkHM8sfdFsSOfZzSBvGH
X79C0thRW2fdjMVtaYbBrH8yQhG5M7FcguCh8L7pRWW1nmeFBifO8HCYGIAdJzSgxoxktlQtwTv6
2WCDZcLSuboWPCTqJLOIJqpozOgmOEGZ3In+SfS/92EKubov6wPHm38mDmgg7BRjVDg4vfaE/pyY
/CjSb+sQy/vobHKYQGC0ijAMNQYt7h1jK8b7wNa/5Vvtvsejw4PoBGgd5xX5c4aPvYsADWNkpAow
M7DECvFt0hqOOTgdT+5vefygYANBBwXaz8w0KcZU6J6OfAjUjJamSlaH56864XWx8GCYaTIhKZ1L
Oa0Brm8zCTInX/vux/o0Le44YGL8zxJmljwSDk1lwJKquhnJVatx2laWo9rP77PnM1LmpVSUSOe6
QXGbBGkjuTW73DLHl7Dg7An0t37Ios62sGeyqepBwUbPnGMKFUYSNXuj67ZVD/Lr1LuSwugOT+62
Vjbu+hjycNnIHRog0hdho5JeiORGMm4g9Zsne9E7CfmlKdytw3GmjO2U0KXIFIP3zjT1NopOZcNJ
QqhXrQ0jE7lFsAtOERToHbVBH+9Fpd0OkitJ992wl6A+9XfG0CUwC3hmXoCGQYGLk/JG627SgPNq
xhssGjFm3x+TPktMgrnJ0vZCKtK91DWbdROWz8wzv2OigdaPJml7DJh+17uiC/Lw3IkCe7AlG0z8
DomspHHWMXnLiokMvhjrSke7ZSodvTHpF2nIrGC8j/VdM3BOz5wgxNLtanlqFKFMratuiHps5R/E
4J76ONPEdjsYYiKPOg1Dtettu7sEzargZ7mjHMJQA330P3c7fp4ztuVBL4VCLgQAdp5ih92zgB6j
pvy6PkvLh4cZChsZ+iFRfLpUC2e0NXTaXoEs1DHu0INbW8WWd+TijSKT1mVhCUok2scRkEsyvA3j
87o9vO/T/88WUwolo7ynXT+BdgqNXc/rceS4mskEA1XQprBDC7mjmqPlBddK9uwTzpxwVo7JBIQh
6kgQ0m7GvtatRtyY1UXSPRD/aeBR/PGsYcJCFaBDWYpoaKuOlXEjhreF8vh3E8KEgaqczIFEmBBc
VF90IRrnqpgT3XhW0M1vNudDl5pJTQN0DglN9SSIR5WnOEmH/PcbDhSNf4VIpJY0ogQr0mjXGxcR
7nYM/6uo8fQzOcvxAw1omKa96dOOzEZ903I3TK708qaKbxr5m4wu72DE7dlbr7+mIa9OimciEwgy
vSzUZsQomgWkkKaDOFUWIS9defsZhwAnGfqQDAgsMisI19IKJISAI8atrTUHEKXY6wi/2e3OEMwC
0ntcz1W0j7a3O4fWhoQvqOjpLOXOey03/l3CK5Vf9sAzILOOhlYaSUN7XCFNd+nHilO06A3xI3fd
sOXgdoZh1pKkFv92jIfjjZBflH9IF/7PVTeVmft3apiFVFWjHCa03DjwTh4Ojrl8qaS8E8NydPsJ
wtawed6AShpamOuZkJmLmh2p+l0lao6PZtNCcf5qyNhqtqLLuzKlZdpTdy3727LhVOYsJ9Zna5hV
I0BqMTHoqqkHZ0ifM63f6tFBhcZEthO7rdh71t8ZxGygZTQKck0wfKroGP3BMDkbKG/xqMwOKpkG
aFM7VOcrN62rb5KNYCcX/1zCpg7Y/Pbr9nCWDluZVkdBmge0hhr3iZoPRW7ol4afKt04O7bKBIQq
xhmv9mCTgU5VbbBK2+jee6lbtG4PsVULtnfLK7vhrFaWp1AHfSkSK4Cq9V7FO1X8ZX3keAuJiQYt
rhLwPIDvT4jUTbOfQMgRNYGVRq0lTf5fBlVW/XVEAYUh+5goZdvsE5werMDR3sCeZaPeZtujfupt
3T6OZ7BasHg8r0aTtsoONYQVn8wGLHu8RlYehvTrvq5XXiP2PsYwyJ8L3MwH1avHu7/gYTAhIvPy
1I8lGoJwLdfvK1TSy5zaRB4EExQmddTkLocZHtFt1XwuksnORvNTB9WfsU5jIoPQID1QBhgyyrKT
e+plwpU7XU5CzhDU0FkqlxGhCDvavpwYGog8NlJyjPqvSfRj3bU4S0dj4kFB0iItaCeV3jxp5sbE
hU/xHJLU0UvOmP3mjvFsEZMaFBBQCkWInuG1Wrc0sGxu44fYrgo73v9TxFWiQbviLFaePzChoTLj
PtZpaCjSU1A7XXFHBmd9CHkQTK4gxyjHbnVAdFmHDunAylRhO3g8PnXOTLEtgoMRS21T05kyRssU
b704t6bmRKSDRnbrFnHiNauarGs62Bs0zFSQXIbmSdQ4txS87zNxQPEM3wwymJJ1hi2iFFMZP/cM
9NPZ2PopxVOLGDLF9Kr0GJF9WO+CiLOXclYo2x/Y9+2/fY4GStt6U7X0SXXrwbcqHj0Yb7yYWBBP
ZhYY1Inb4KmvnxKeKibPtZggIGhxr5Yi5jtGzQU4ZEB1su+CTR5fpjwNaZ4pTBAQ1CH2QFGEeRmu
a/1byOMe4X2fWe9lkExmElHX7Z408r3nuS5vqJjFTkZvDFpwVcF1n0xJt9rpi58fMnOrqNv1Rfib
A/BPF2Zv4wupiyakgzReSpv2KnRV3VKPmkVpYU1U3nDy92UOunNqyN7Id33d66UIvN4Or8KL2spk
V9t3NiTMd9LBeC+niE8ZhDeVl2LL033hDCxbM9VHpMJxET7uKwcV6NJxCjU0998MBq9BmeMj7J18
kXS0bg9QQdY6A4hHAmPgRFDOnsCWSqk5WG8FSngnjNd+e1L6C4W3knjHE7ZSSlSTwVPeMwQwEjrl
VXzwt/llaE9gG0fvzIZ3YcmziYkSmd4HAXSVkfbWjSVLu6hRXc8oNutuz0NhAkQMJtRINYBiyqE1
JDdi6xoC551rmVZv5upMlPCmaURGjVXco2i+2pcvsltb0cZE3VCKt8httU0Ui9eps2iZKRIiaii4
gD7drxkdxB2nFD6OKojqLSwufe9UBbxtb9myGQj1/VnaGGmmH8o5bkzTkHYsj/tIlVBZ2dh9qIEZ
4akPwYyr39b6A5H7bR3ouNzurFK/1dHk/ImZnP0UOh6znxJGUSr5HextBRSWBIXloa2rFnhC1Yur
eQbDuOUYGnk60OfxyDsp46EZH9bNWI7DMwDGIxO/ioVegR1ejDaLyYndOLaUZ+iZoq3eknc8cpXF
SDjDY5xzNIyARBPwxvS7INiEbDu92JfSpTfx9JXppz5c5s6gmN0sHRSvUgeMXT0eE+9LNt5Vsebi
1m4UXw2BxwXMWQDsg78Eofl6oJXMRS3hCNieMtGzBUXg5GUSxyq25wCiGfSaHVahD+eLFJeOGetW
1wRu6UWPXpt8Gf3pMOQ+eAsVF3VvezOodk1AabfBgKp0e6kMN4U3PHplyHnQ4A0Bk/mGfQhKdIIh
qNS3hpx69bYxv6z7K8d92A4FXy0jjUAiGXJZwpWWtI9aMjpNIdqmIX8ph54TS3kWMQFH1nXRqwzA
Cd4hqR6H1DV45em8oMaKQiipOFQFfbNVXrJ9fDF+h37fo/imPPm2aFHJ5zywysf1YeTZxYQVbVJB
+NLArraJLAFii+UoQap75JxP33ulPi5BomtQNYDQE5t1QeysVwIdOLVL3vUJBRvb6puC2yTKdZne
mY65yz9l3BmUccM2aqBxQEFVL9loYfNYVQpUA/Xd+hguL8QzDLPjxSZ6P3xay12Lu2x6zfAqpfWb
MsjcMLtuEs66X3b8MxrjiSVK5LKSVna04X5EuawXfRmiO1G9lbNPdedASu2/SaPOM9vaZANBUwNH
iGPk1156K5HP3GLNvs84n9HFOr37QaQsbobi0KkXfrRZn5vfbGtnG+hwzmyY9BpF2xlskLfGljjS
Dv2tt2Q7ubS/jVdgtrxJn8Gop8zBPN+va+oJGfiLyztV+dsZYXYygqfuvqeTH5Xdpm0VNw4+xW11
nhS27AGH1rEdPNhQRLXdZE9FJuG4/8qZluW483Ok2FqHLEoGv6HMwd0mv5KcZFNAmfkLbYltbOHZ
s2NLKLipKfWnlSBkMvFA6vpeigKABhXStFqxmvyt0O2i5eWEHD9gSR/1BGyCckLXqI9qZiTAnJsl
nlebTBCYpA4PaPThrize0uKbGh8Lwa3JVaGIToj3jTY8lN5jZD55CmcjXD4/z/yDCQpBJedxB7VF
lO3jvH6TXil2ftM9CmBPaC8rF0KITu2IG9ERdypoxHgvr8t91TN8JmhkVdIMLSX/jfaTI1iJI0l4
9KVEgKE71BfobAkturpF3ZpaB8uEd4Rf7kee/QImpESk+bfvyYSvJmhnx+31XWrL981jQRmvcVVu
+XZlZ1xaAN6qYeKLkCLnk1pMu2baZXvTBbus/1vXYkJMkIdehPdTOr7hTo7d6pt4wpMP1qXYQJyR
S+X9Xqr++1VJ2FILY+qkQaNnuWjf7HPkOtImtNGqi0cms9vzjh3rSxMvm7+G6K4DkaJEkyxV35H+
Va9e1iPbeowhIhNj0PKvNDF9xOrNFIX5L2q2L73RyiZe0cNvFqKOPF9VTBPiJr9aosVBXXgR3jDk
m+ZSRolfeSjtKtwIbmOph2FbPQhOeqfvRSfd0OusdTsJNeTjtP2EZ5/1J8jUgtcN8JSWCjUXVn0c
duVDehCuQgsPhrSR3DEftDt5QysOTSd3Cts/RdvY6XflLtuSPf7i/Krf5JnnX8VM76SFah54cuoM
G29b2/lL5MRb3La9P/72znjZnszIUnivFstedYZlZr3yo7GYIM3giCCn1SZwnoe8PtzlizDzjMGk
mRU25hrSGinaO/03MhaXRTNsp9zb0QcZpVOOxYiWk7G+NarRNQL/JEvStjOFyFqfeZ6tzN7jjWIg
ygGd+La5HLJp508p55J2Oc6dTWX2mESLxFIUKISe4nlzU+iJQ7JPvQXPBpTZSTriqSi/gq/o5E31
NFxznCqBx7C6fDg4m8JsFtk0tlOG90eH1OIhxfupX4gbrc0P2MeObR7vQzJytujfHCTPmMw2oQZZ
GWYtMNVTtj96W9mddpBwOmZfRSdycfjnrDredDGRKNCHoBVi4InmVRh9Mb3rWuWE1d/cdvy0iS0O
MMRpaiCOloL0t/4CulVymWzA6gDFP3HTuNltYys7epIMDrwL4eUX3bOfaExMaaqunhLq8NUTLu3B
BBTeBE5yQSmA+r2yC1wuorgeWzUmnIAqs9Z1OqDRfnCAd6h26V5GRsXjrVhMJFHdqBFDlYkBeaFf
NxEvn4yuSFRM3dY8qZt6mz0mlmHV+8b+P+xaWgxzNMYxi1AEPzT0DZzwi3BHVcHjgxxCMwQ6m5u+
eudQrL54VuIWD9Lzn0etOTTjo34MNeZspIaG9T6GxKGAasR1iKVlMINgL/5EQ25Vn1oXywdi3LTk
u1c8rkMsZRdzCMYV46LV0n4AxGB0TqO9GNDfTcsjtzl3KcbPcRgHrBRU7WUBcCZFvO98HMxbHsE/
9Sw2f5hDMNsZsr6yKTpABMprBG12Wcqsun4RBqjDezw6NI7jvUs5zA7mPpoT1DrVsISlaDe8eeZt
HIKvr7kN9MdYctcn6TeLSoHgr2JC0Y59sqr0vI9qTUrfCQuG+9BNj7pLDvV1AeF77nGEzsXHgTyj
MduY0qlEB+8DbMOBrLsu7eCkg6+Pvo6lJ+F+3bZlxziDMfFiVCVviiWAyUpxiOTwlCYZZxkt+7hO
Vdrf+c8Yx4imkIgmDX5lNkQXfRApxziNfwyBWdt9IfP6j5ctOsPR/89co/TRsOlXgMtA8K46QnK3
PmKLO5cM7c7/7GGSmcmsQdqiAIDW0Y32eOgc6VLaNTv9QTupxxFiP5VdPJioMOeM5PISOyMznlF1
5RRUJiarEEF8lJdWl7156h4FVspnCgbmRjJ+4U3KgMZ6bM9Nn9lT/jw1F77S20X+XRJu1wd00T8k
ETXLiqISiX33KPoBxcQF1rIkYgPx38S4s4X2NI484rHFeD4DYoJggHOpELSIUFFkWH3s+FNsi+Fm
3ZrF7EKeoTDuXqfykEUmULIc727KV8ny3VywOnBR6ltK+hVAyZjjGDzLGJ8vElLKWoAhTHQDV4jN
Fsqvm1SeOIGQB0P/P1ta3qRHuK7QU6c2QHnzSppLrdyuDx/PGRgXl3PfHKAni1TXOBneVafoFqka
q+dW2C2updk0MQ5eBvIQ15MBB5e+q51pxeROjjdhLIId7jM95HOXYNKkIZr8hpiYHt0IPJv4crDL
c1JAHNxsAGzymlAW5wkUJtAxNgzygaA7lA1ck2dD6pj6nlTbzj9qPDdfHL4ZBGMS/gOBnQQQVMR4
DCqrKw9RmdtZpVtB+LbuFDx7mFxPL6Drp1YAqzvdNpRo20jjvVc0nFW0aJOkQMRdkUyojDIwct5L
XSvBJTLDeCFZ4mih4KJe3wKT8mb0Rc5ryeJGdYZjL+aTvBQScTKxz6f3hX4hNZxj4/JS+mkOeyUf
RknY+DL9vnqZRt98/VTgLTm++cTczKxggqqP7p9e84ECHVCLdD866RC0PIaUxXRvBsLE1HYU06ZE
V5WTQ5TITH2oB/l2KzpjthP8Wx+9QetGLePp0FKHBJNpsJX/ilFTDVpEoQIUbBkalEl8CU6sMJpu
EioFytkBF2+5qHDuf3jMaorLdkzTBnj/nKLUx3xbfNNREqXlVoVsAsRzN/xWzsWb2jks4/AFLtZk
uQIs1eSqToET2/pNsAMP/bbcrY/o4h3GDIs975dEzobawI2anll5YhV7vKhtKnDteyf5eQBzbO7E
XObY5SX2c1zZk36OKupQomcSAVwNtZmAz4mz3S+GpvPMsSf7GuVR0mggGQynE9Hv5XGTtpwHYh4E
4/w1Ci/kScLISUJj6dmThnZsknwuOToPFZNCZIFY6mUMFFVSXC/RrvScWKXJJWGmJ9oPp5vZgFFr
ZzlEFZpdEsSYksDwLDUiTl9o28kLnU5NXnSipLZUKnabRxd1IT/EMZRS1j2RN5xMhlHUqaFUCn6A
JrSOSLKHSJ7+R9p1NcdtNNtfhCpkYF4RN3EZRUl8QUmUjJwzfv09Q3/2gkN455ouW35RGb0902k6
nLZCYDteJ7OZ3l0LPBtgpNESqVQygi+z3exbP3KanYxx88XN3NDjKRiPLcaEkGgJsJMJMcagJ1ZZ
HMbxMemer/PEUyfGXhQh5uTMEDTmaa8Gh0rjSPrm92UJ9Q9F102ZbZipNUXOFBEOWFy6OzKYTk1U
TiZ6Ozxf0WCuX57jDJuWwMNYHDsCO6Q2QB9H29F+ui/an7KHRBk35chjjJEFrELG4G+BwFk0FX/q
dK/VebtMeCSY+8+1JsrMAHwJwg1pz4n07frdbxvw1cExly9UiygkNQg0jtDj3GipFgDq2RGbxvzA
io6NLTi86t62i5JVHd1+WOensZV3MSNqpc4zdVH1GcBovv4o2dQlxl75mXhsRYqe8MoyiVVX0951
5MhE41eYVY/llHG8xfYlXbhhjJ9QzWmkdyBhGL9iM8XC3k9ZtxUTjHijAYfUS4rzCuVDUJ3mAqOE
KQ+Cd9PWrIgw4tybUkZkEfG4kZz6PLWGebGk5PW6wPGIMAKtjlmgowiXo+fiphxup+ZV5g0M8Ugw
Ij0JiSSFKUh0aJ8udD/UXiUeXBT9xgd/9/dZ6Ww1PDFrYWlM0BBRashuUz/fY7XIjocVe52VDysv
S8w+zeIgIslWLr/SwLTJJHzRyacyACtumGg/GIol7EWIVxfLv4xoOoxNl1tFU3Au/6OiAEDQUGRC
IbiBksnoYiorc6R02F4lGEBZ6mV7CFL7unxtOOj3NOiRrvQde3gGyVgw9p0+a8QKfAWtZK2X7qfI
fptV4RszejrvZeE9RUY50eCO6Qo0E2Pf7uyq7rTrrNYxsC6etoPykoUfJeI9MUZJZzOLACqHIxwm
6aS2oZen4jHLeQgkG6tX3tNh9FQjWl0kIeiYJQmxNXG00iA6lHl27iMM/2SAQBEr02qq0G80hXeJ
H9XrPXVGhceoaNuQHmm0nzw6TjLIluTUvvZQHGdMALXe4Lb70pF/Eoc3H845YXbSKc4ao6H9gU6l
/lGD9xqPxIUXl3M0gW20napQ6zMshXYMsnhBI/rA5NhxNIHK3RW5ZIeYVIRcVUyvcPCGk/lDAryh
O+yw0KY8AVHYTm+xc3G2Qoe3PoqnguxIky5kuVbNOMHh9c+Wr7d9Gljf4degG3o8naAyf41RxqyQ
PNYNQwCjCjJ+jfkiJqcuO6f6T4EbZyocUox1katwBlYkSNEGaQOF2GCvPWClBsZ0ck9PbG6NmWNc
TMa4DKI0D+MMgklpmb5u137zs/jaO4ElPs27fw+q/U7vTMa6SJIyl1kAamH+2Ci7gjxm49N1seRJ
PmNYoqwXA80ACcG8bdRdrz9c//7GU+A9D4ztMDvTXLoaBDoH13RuIfXdLnQNN35SbDxQ78kvDsWP
fQDvKH5I+Y1DF5QTKJo3k6Pa0k690+hqjiN3Ww1H/NjkH3Aj8wGh5uRoj9ne8Mr70B2sEuG6RfzS
+39AMW/aENpwIGGPmqaymLxtGI96MhdQLTEJrWQRnHIMfUlfgCfZuNfPkUOLBeZtoo5IulxOQDD9
msWGM2lHk+ymhIc9s22fLky9vU5WIUICMsiigqngJfrV3QoP5Ifhiw7tgItcM7R4tV8q0h/s04oe
E17FSDhLVQl6s2G46Xijt66xZJaAd+l4Z6b/vvsc4rgiR4VozR7dPzLWFcxvlKN3ehcS3nOEe4KM
xZUwUthLARWLWyD6xT9oI2HqpwCrLzERbP4MPZ0jHJsRwYopxvAGJURUicGUYfjF8tzp90LhkgQ+
zNO00Zqi5+vCuG1GVgQZw9v1QVtgdzQU+t70NTTB1HbikB/IbFrqiXoxXqqHe6iM8Y2JJoeBBor9
YfHas2SVNrGDnYbyYubG3r+vLr4XE8YQa72QGFJDGaTLcPo7AGAbvBLPprFfHSJji0eRaBmGByGK
2gkImkvElUSO0WC7eZoqC8OUwGiMtuTN+NPfJ05ud1b0jGK6K1uVHT/yAo7t6PjCF1vc7gSiTQDZ
oFRHt7mLDxWuSXaye95WDSrWH02HootoUNEVg4ULrhZBJUWSwlQZFSAdXksFoJY5z2LwqDCioPQk
q8c2Qcg7N9aMsnYhFpYg/L6uUpthmnnhhRGGBeg3hrpgErhIHpIutLLlBSOXObGzmldZ4jDExvBV
27R51IOhTLzLyXNM9qLGwbr9BwPxNztsCC8GhRFGBtiRHosT/nvCErDCSm3hS3vCXMHLZzX2QpHx
I0YAVIT6bZTaaHZKTY6Z3h7UkQe8vFG3opbhQod1IGUylssMzqLSCkfHeG2t1MXbwVIaKFbbONmZ
Dk6EDs9R8q6NcStKEWN+usa1mcmODF5Sno1hf10IN7q+3jNHf8PKO8bYgrP0E5hLejvwe+wcE+xG
3qnW6ChufFsZLofgttgbIrLf8IsSC6wo9SijJsmbrZgcDABQV3JO3dyvjip6OLMWtcDEFb7zckeb
tpegO4topipqb+5mxWgd6mqdZzViRaXYj7XohU3F4W2TtRUJ5r50tdSmWoDxVevye1SMR62oPDP+
I47yX1KQ/Os6Am5uRY25uQXY0lmxgKFpfuyyb0n66/pN0f//g61dfZ/x+JjUSsSwxfeD9LEyDrL6
GiRP/40E4+IbSWuE0qQsAM2m+BE0N/HMef/w7oSx5S0R6pjICJRKAWgpseaO1Y0MFJ1A25VYsfnf
+GFNulbkZSaDH6Uvb8mo/YwNRGit8fU6GY4os04+ESDJVQQy6jJ7SqnbCuGB1W6UJN5JF+vS2ypW
kDjEuZk3+qF5/HMUZbH7p9zjYSvy2GHs+FyNstZQKZij5aAa6ePUDf71E9sMiy6yzM7da7lQ5Q2V
gl6+F8Y7BUujaTrfTHlbkznixrbsTuaySG3VTNjvlPo1IRaWUFgqktTDsRo5LpdHizEAehJJ2NwC
phT5j7Z71dWvWaRbTf/aLj+vH9/2DSkE3SCaYZqsby8NTQzzERmsujxO0238CbgcKm0XAowIFPOS
9YKOYytnq32WbYw8HwUb66oUWwFuOR8vZ/vsLgQZny4MUVLPBTIHenCXGo+F6ovD15QAiZsHWLwx
+vmeN3q4K8eDUZ20iVPwRneVdrElujq2QOd24SW3Gp4aL6NDDtgZsTOPhT/x5p62HfzqaBkpGfQw
EnIZdzfa0ZPoYjTya/K1dSiOjgAQZeu6pGw/BVbkGK8xxRWJMxXkiij0o0K3hSXGq0CZ/bSVT23S
/lim2o275V6SW46Ycnmlt7466qzN2gWxLnJdXu92e2By7kRgwbwtbI64e7m2jcpFhhjXUgZJHuUq
1XUVwF9C7Ug42LywkqTjnOq2K75QYvyK2TdhCcYmh5CDgJgp+aY2XzkXR1Xso7v/mwabtTOKOYxk
qoLCbvE0T9opZzpTs2BLsfC5yPYiJWziTq0DvQkrXFSqH+fwUEl+zMv3c86MHZuf03hazAkkmsbc
hQEy4fHoC6XsXD83HhnGkCjaKEyjSJ1XujMmdAik+0Tl2hDe5TA2pESDAHCHcDmtG91V3rSrXJrz
ps8OgTvbTKXpmiQwFsPAzCKyS/RyDMDJDU9T7iFknuTckprntD4E3J51jn9hVwkUbYV9CAko6lht
StH3Y03mTYjTi7jGFWMbNAkYjSI1w8UpPwf3f04XDgfhXnJNL+UCsm0MULwz+4SxDssUDAbyCHhz
7+MH1Qagqg/ECKzjSLHPpPiBBkQv8+Vj6Gj/USIZYxFWg1osPRgNtNmpIunUtNq9EWmcWPcfIsS/
DAZha/6YpNaQowGdbK+VFp2gHmyMCz3RrhVeiHhdywg7/96IaTARapx0abCgbV4a/ZTGgcPSdYNO
2Cn4xARCg0hd5WwMhYVw0c5I6U4duZVkgyeP11UanT/vfVUV5UonlCA2HtLncFd4wzH2gQIxO0Dg
8XivX444IhR+T24RoyHLqPjTZQPBYTjFx8wpbdUZAD4BBBNX/rm4xf9jzHY7ffK3rSciY07INMhT
X79RHl06A/umBep3w56/zQ42jzrkLrrnMXzdpBCR3vUqFDB0ARsVI1Cd88e2u03y5+t2nxNrEJGx
J1mKRTcivT+jSY96W2fWJKhOKqqemt0F2uL3TW2Xuu6FALupUtmV9YWHss/VQcbImLFhIuuAHzF5
WIriRV6wI8iPQwUdXumVfuqf7SdhS1/oMSb9QMvn02247GR9sMborsHUSlV/4fSo0aO7QoqtfCWT
UHWzCtOZAwsuQE9MLtZWMyMzFCMcKUSOweSoPVv/kuUqSiQaxwkCnoTD7GdyihXKYmZlEg/I9bpv
JW9StRLLIEimPJdouHDo0C2LtRKojDb+p/LkF51jk10jtv8AtwxkRkXcj6XqiKPsG0HLObltJTMU
TcJImyF/APPAit9AUpDwmrWniZzH9vG6km2b/b+/z6J1AJINcAq0ymVqoqXXL2J9HxmfSqNdaDDD
yZMUCllQgoYRHklxNnjtvm/D6B+l+UKAOoL1lS9jv2g0K4gyJ7GEV20X7FM3dGMb1h4O05nczh5+
C3e8MXne6TEeRsow/o91ZngN1aJotwVKheGyFBbapGb/318UIgDDRCZA0/S3M1jxGHaNinWR4HEY
j7Xs1c0u4M1ibXGzJsGYOiMwxVymgbaa5rKlV+1smUaW7JRJJdZ1bjbN6poWE0J1kQCUsgEy0brq
oT9nTv67/FbuBz+NLN5s8pZdXdFik3nLWC+5roNWoXRugHX3rTHty0mnAyTzuei0hznnhVMbbc7o
Mr7cF5vd05YhTfBUx2G+hOdq3/ulH36hoaluZT/IITnwJ763jPqaJKMGpJsxAzGD5FQrdib+EvJz
KU1WNu/y6df1+9syS2tSjOBjIUckFDQJJ2iLl5WmW8m8ajGPBP37lcCPZj5juzCkMczJPQAUjkLF
W2PMI8HETWar6AmhB5bV3/Xxq9jzhgQ4GiUzIRJG50Q5VkFAsybFVg/oKLTNu+WoPg1/SLZ4Uo9o
df96/Wp4NKmUrM4tNUahVShNs/xdJue0uu1M3i4Ler2swUU8BgnHpLWsaMz1C1M7xwsgB53enu3s
rqTYTpgyq58SIDoFLq9BcvueLuQYUeiGQCdTA3JkaAGiUezNjjf2sOlDMKwJL6uKIhHZoU3g8stj
0dYjDJJwiyU9TuJ12HYE9Pcj+kzQa41haIf84hVPtg3hhS6bFFLmYZ5jEXT76aWdfaSflvTLMEbW
tNhp8lxkj0H7VLe8LZabUrIiy/jkMOqQba5BNusOgCKrkr1Z7K8LIu9I2fyQilK1uaS4NtEXD8JR
9RVPcdIX9fv4vXMXt/RKYNdUPi8c2GbNILqhGKqhskOXJsZXSKi3o1PK3+ncQiPeijy8lTfz/UED
pAsRxleWoyoLiQAitB8jf0C++QVgW1Z4bH0BTz7zdYK4BHb8XJ2BcvYYuJyz5THJ+E9xUpMwD0B/
wIo+W3YVNBy2hQ3Y3P6k2KlT/UYnOI/o1oMaWx3+OlmdtiWuTEtojsVShN0ImB74NeDzlLb4XfMF
Hy0i3M7Qzff0mhojoppWBLrYgEXlMT7Pbvkwfglf5O/xqXcWJJQmV8ErTO6szCa766f7NiD24XZR
OQdavWpqJjtAFgCkU1GXYYTdjs9qZqW7/JD/jnetL9609rDTT51L4fOCM8wd9tDcREeKixR65Inz
SzZjl9UvYTzIkOQpAETwS+Z73RdtyVF29Y/kl+KUN4ia9rObuxEF7pdw88C5tsUjhqYrDAtaHZqR
xF398/oP2owxVr+H8S56HYmhkuD3JJpstcadkezK9C7CW1UPDPs6ra2XHFnRYnRs6ZZBzowRtPYU
gSr1W6fdNz6vx/WtNHnttlldalBZSErQqd3FU21geVuZYEl0lqPy0Md7jr7qj/FThDGL5WD82VLu
cAdaN53chVuFUS6jSBD7C/RkAXcZ2dltWFvYpoNd9DtxR68ysCsepM5mimV1xAqjY7OEThHSgvXW
Tc8DnstV5dYO3eSWepHOxSnl0mNCVGEKy25Ef7mTnQJ/2Qf72sGaa5v2o/Cbe7Z96+pImTClMlrS
Khm4k7sf5eLO530an3TpqW9sH8gqdmvyUo68S2QilUae6kztQbH8Izwr3uiT3Ko6qzsAhQS1hOK+
oHg+19VkK7myvkPqKlZWec4iORkW0Cwa086F7IAUq1W1xCUmbwP6ZqV1TYsxR31RpoZIzdFUO63h
DCd5RrU1hQ3SnTi2AsmSDoqPamCGdzd17lw12fRBqztlDdAUCv2s4hc0DvVBrZ2qaIHDnzsVxi7y
r5/tpptdUWNMUFd2cWUAH9opw5uq3y3DDyJ710nwRIaxPt2IFQKyCRKJhgz1SOwu4K6E2IzXL2yo
jG2ZIzkqGhk00ufsiQ7cCmc61gTFsIYbGqf8J5ZUxqqkaJ2WUwJyunJQzPPMw5reDg1W/DBmZFY0
IHVTfpbXxcPeAOR66Ew8xZat3PwptCubOMpdeMvrw912fxi3J4pM0V0YixJAvWR0UYxOKH7PADBd
VkdNxDb2Mt/PAydtti17F1qMLWkHgaRERYiul3dS7MnVTcsrkWybjgsJxnTowbxMQg92sDHE1vIn
XT9Jg+KOaN65LhGbreZEvlBiDIcmTwNQOxDMaY8YkqQwBsNPKbRiuzz1p/Q1Ogi8Nyrv+BhDYTTx
rLQSeGtd6Ztsq2injxw0TCAFo/m6V71kdsaR+39wbxcuGXMx1EWvER1XRl8FmMuxal9wNUD8mV7h
S/9RPhjDIY2COGI39+iYRXcKRcPTAuK2JuGYwG379BdPQGZ8716UAC/URcTNFWFuacWrxluOwDm1
D6vOe3mcczkCI3QdFQVsL7C71u6s2dO97IWXuOfxw9gOuSKNTErwQ5q91v2h8ObNed9nTYRiNgqm
SaG2SeSLYeyaCa/XbjswvlwJYxmaMTdbOQSJZI8nNcaNew9vsB0vMN7OYf6ttDJbV0xQSVHRRoLA
uLGK2MoBnJD/1n/VyKcX7oyJY2xl8LmZ020Pf+GOMRV6oodjSpVIua32lTd8Rajh1HuaWhp3vCwj
7ygZK6HM2CysVjhKCl1E3xijhwIYt1p03W/IImMYdNJ0cijiJJOutmL1e2TsNeV5MkZXHkeereUd
IGMYlizs5VnDAbbu7CpO4qijtbzlsCo/uZl5GOc8MWGLieNYAPUnAXPyzeTN7nDb/jYehLNhy6+S
HdrBT2Efiv+RybfYfxX1GpE8RIqMi+swrk2BVwDofkNrsyYg5Hndk9u+xJQNTSaYSmTxn4w57XW9
6yEl0v0MZMnkSyE/fsZDosYnodMBGUiZubUoEs1YVnMa2GqvCG3d6FZzkx+0BSn3hE+N9ROUFVUU
FSk4GSP4wIFatDQvEMmTH7UwWW31fRyfr/NEpfrDw3pFg5H6RpNNRehAI25PjebPAOCY7geskhfu
gvRzYr+ixhwgcoFp2VYl3pZ0ISRN1pjOcAgeAcLgCNweoG3ekBxSAM5ENyG9d4vVSHol1VLwtrwo
g27V4klRj0Tad0i+9fvrB7npU4AX/BcxxiRq5jxic2wGYhGywgJwu6DS10lse+EVDUYg5FmNBxGr
cFE3b/b5rrQFu/VqZGg/O3dDVsQYySinuZ2TDMQWBNG5YeuNZon6Z05NRTxB8I+OXN77K2r6KgpN
Kn5Yw4hNtXdS8fP6mW2aBVVTNbS2aarK9kxFZSqFbQFDGzU3ZYxRJeNbEXGDSh4Vau5Xlq4pgGDb
0cpE7Y6u6GZOuMMze5f6yj3dSju88J85m/K2Yow5uSA1Sw3N/JAFIHKm+l1a8TIJVGI/mIYVBTaE
KedWFClTmiHvBuMQh7mdmJJVRv/xjhg9BUBYuUQ9CPXZoxo8iKrblQ//TQwY7UwmI1vqFCTCaHCN
6VZANjTKDOs6lW0FBRq/DBeh4F9GQZcMOMtiDPvWecKjRuM+27CjH7NDzRuvF2n7wbaixmioirYT
w9SgPLSbrXtSdsPutcMWJ5p0F3e8oG9T4FbUGNs9BFmeizN4i0jztQi1eyXltenTT3yQuAsJNgcS
KwUWiZuwoarf7JFp2dGgmR++cjhhcx+FqsxqRUAmy9DaXfwyCO9hS/X9GiP071f2IItIV8URlQPI
tEW7bHUnPSkH2qo873iCsGl9VsfGmAJAUCv5IkEOlEFzsvR2xMBuyFPStxaMazwx5kCMyBQuJqhg
uRQWh0mWnFnBIcIAfPh7OjTPFEcDwb9VnAuXD6u3OVlLNLgJdDHSFhuGyaZUQ1FXJ5A/9c+5K/00
Ryu5zW31V/AY7RpfKk+8c92ujq5oMiz3RZcnNQHNzhlKS7bT3fBYIz0hPcAM0q7NxjcSS0Mtj1cg
3bS9K8qMSazSYZT6AJQ16TlEY3GQ/MK6T4+/lXBTdjBHbpgIMIHAxRyrEBvSVGkybIhQWz05LSnm
ennDw5sKtyLCnGPQS32Zo3jvhEH4FKqyi16w3XXTyyPBHJjYLWJVGyAxAWuPlpRF+ed1CvKmUq+4
YHyIFhm1pMoqtU6jGx9jN3KCU/S2vo4KRYwteppL9680N5pgRX56y6vu8i6LcS8FUL7qvNBQrS8X
fRcFUWt1Y5P7ppE29nVueaQY34KiXoGFVTjPRsT+0B9JtpdiToMr78oYh1JlOqmwKgAkJknFBHmr
eL05CBxG3oYNP9ity7WxrWWZTIQWy0qwChsVu71oK16BovjDw/RQ3lCkVvku3C+26MB8usId1jnc
BLbECXM31Xn1G9hs+4h90sOsIFhTSquX90V5kNA03GmfAW2ge0v+p85vMrxyPPnUCsHc4kzN+TZI
/Ll6UiZeAY1mEz8cKJ45mmjiVYU9Ke+dm15UUaRRbQYs1FnQxdyK0YbYxpqXN8D3rXRXitTvWHd6
KpX52yfEkuiEqIYBe8W27PVtoGVxiVd+XTZOKjxn5aux8CDBN2Qf4I2YzccWGGDTsn1GSq02soBO
PaxY+Kmrj8Mg21L+4zojG8IPGgaWDOpo0MIewPeHGE6KqScpKoJpHNlh/a1Ifl8nQBWUuSVAQ4KC
CXxdBcWQ9wSCHCXOklbmJaP3o/S+AwQ3bLs+EsvIf04CR8K3Bhze0WNtvDBpS4cpsLe3KdBba0so
rQrVHvOX8WWy2/1wnzqxjKFH6zqjW2HwO8rMUZaBbBoqpYyBmDPdZlj7uR/b0oH29cRc18ylx/iB
HisiE0WAeKjpoZ8e1P67HHrhYgPLJh5vhGnXRs6SHg38CN6qlg078o5VxgFEWZhIYgNWi+q+JbYm
GRaWx+fG/fUj3VSAlewwxr/rusqsCpCRtW9A9yqkpyriycuGN33HCmNFUlVKQlWBfEan3o131IMG
QOSkS4T5IClbA7k6cDZElY6jmVjt9F4bdDlrumgShrfODQULfPJTu6dQnDywvE29VikwmqpA7th8
vNgVdaiN2PCVFkdFuyHZ7vrVbMWkurgiwEgfwU4ldO0RJFRv4+fAHtGyqjjhAavYrArtsRaQsNzC
JnteMLwV/rwjzBwhQvKxGTpwNtqI/4ERiTUC5t6woW8voUvn+fCY+oEmEa/cjbYJQJgDr9pBZeKD
TVvxzshlWCRDREcKHbWngv/SN4lV9eekmi0UXGyjOOo8jeOeNyOnbZvMgPSB5EQn4bb6NTizS3eS
FkcsoMWQ0XRDV0B9at+evj5uNmPfhLVedAbumR638Eq8pLJaO/IMu4ytDG+sedfZ9V6z+csiOMfM
5u1rM13qWQNpuka49WMUXHQMh/Jucytb8o5FaiLWwYqBZdRS9cbi6NKxUHMv7zuXIvIae95wxrbZ
vggP+9KBN4xFvQU1itIZHyU8yUdPfjIA0VX5yl38laOomwZuRY9xiD2doYw16EuCoHNGTnA6VphY
fsNk9BROoZl3ZYwPnCcjKpsMzA2eeUgPsU+Pkd+Hx7Fub0HA6sZGQV+WnBgDthv50/wwpZxufB4b
jI0ZkrhvUewcgKAd77JbujqT4i/xbNmmf1tdDWNHBGR/ZOxiQgUCRnS8l4pjyOsK3fTUKxKM2dAi
U6nKhvqBVsFKq0dVlq2y200x58R4SsQ+b6ahEcSOKut8oB0U8SFwCAZYRE92ogMXjpBewBULzMbf
5TR0ytyDmngId0AaPWBSh3ZTW+ETuhJP6Nm4iW7GY/rzujLRC7lGlrEUWVTlE4DoB6eYGkuQHsT6
JS0qS5lf0jGxCHm+Tm4r2bS2TCxSjjiYKa2MAKjYz/bVPj+UN4JdO+Se4rBEmA/mSeRWu9Q7ioy1
IHkaGzEVyfSP+Cy66m8KWNgmlo78Gu1WFz3FLVFL+BpzkZI5Ss0+RdqsCvSkBrPB/KWt76f6y/XT
5MkME7HESGPVMlWFSY2svi0AG/skluj7ry0UhKzrxLj6wJiQoMXeupw6lcYBRWzgzR6V8xuSq1X5
vA4mjpbLjCHJhKyXQhEBiR6ivDiYlpRHVqnvE+6jm+NN2NJz33VpKbxFX/eTF31XdoEz34UygFUb
P3R4fUu8U2Q7ndUiX9rKxJ2VDfZ/4AHp6HsantMpzcjljkpwRITtcQ5lhWS5AL+SPy+4Mu2nsTi5
j8XCjujg1XjbP4qOaBU+F6WZ4wkUxrBI+qCp/YALRIaXghLRfcaoDD2bTuMiXWmrx9DjRgYbCRTo
uibiISLqBp7o7+OeJsiNQqJSkwN9qybPy/R1DCNrbCUryQ+ZNFphcauEJScT9g8R0IUuY2PMQI57
2XxjVsjs5gnhpKM7wWN2bJ4lN3FL3tN827JcCDJRiYGB8rwhiJ3j5nkevxoJJ4P4JoYf/YKpKVh9
J6K8y+TVmqgdFI3uU8bk/9fZTs+VV/rNLnYFF7sqRo+C5Wr3sUvnEjDM52D+A10a6Dzd91btFvtW
5OIhbUvU5ScxElWkOsaAZx08SzedfqNRbICUNxW5bXcuRBgJ0uY2lA2qL119n3WPxoKh6rtJ/cqx
pfQz146XERgiFtU0SDjezvkzQB+AYv46ve3M6I/qA4ccjytGXIimqY2OFLADxH7kgmlO3cfuaorN
sdiCnxwI6uvxLc+I/8MT73KajIMqo6g1JAF0ITJ2dxIeg8OfI2LBLVq93ebc2YXPa1vfmnyAFbhQ
ZRzVIBjVjIZbGmMEfnkI9sMBqzMsdRdyUZ23w+oLKdZNVaM2ZwNIqX5wqH11P3sSanSfKE+844iJ
ebM6k5awgOgvLbJ/2i8tnzEe840jJdux4N/MfIBDIFE+TwWYaTIb6w8ay8ysyC7vp85Cr/IIzjrf
nL1oh91lnym1rlnUGIODQRytzhqq3Wi21MvcaooWI+ocTMNtu3lhkbEhYqZgNoQ6+zbdL+KXWH/5
j2fI2A9zRIq7iahAvBiPyVPwJbincxqhazo5io0DAnqxtOijv7BljppzhFFjjIpMhiJbdNCu9Niq
1F3SngdxV7THHEsbxRwBLw+2fdOuaBIxRAXr5oB4897fSoteTBW1K4H5OChuqLxmih8ZvKL/puWH
jRJ1ZP5ox9l7MkWs6FUsRagWA+Cit28KxxAt8iAt1oS5P+mHbM0W0JQ+0Zehi4BmVmUUE+AEGauZ
akEPhBb0aUlL8dSo+q5vB07ksM3ZhQRjIJtKIGQYEpBQG7fDsJQgYPXPrHLIbAcoK1aYE6wxD5A0
tL8tfo4w7ODRFpDYHrBM4GmBVo9H3hTM9rNrRZGxjElYGzky0bRxC0H8gQAxUbbfpm8eBtvwTYQJ
+86mnofXUr+p4yvKjFASYRKT3ATlYercNhjcPuYB8W5q2oUEaylFaJpULiBBt9ej1XKf7ulzgTfv
tWmQV2QYm9hLwgSMbnprkwB8mrta2BnKt0gzrWi6WXpObYLKwIeYZEWNsY19kSP6mcFUSkRbaI5D
8dKbz5MWOnLDm8DfzgOsiDF2khijMnaU2IwOqxbTzUgyuzoAIedTh8RrcOYJ5KamYZe3QRuZTcIm
KadmwGYEjT4N6uc8+KMIHs3h13Xjv2kNVyQY+ysIkioQBSQySbcrhdhxWXoDcYXo9Tqh7bhqRYmx
TEOAvbImfefI/uKFRwpvrrlWjNocNYhQq/vMn30Oe1ut7rq4osoaqyQbVWUJaVdcc1ocY1feRJE1
WDSIDCz5pO+KL7z38qYyr2gyhmuRhTIXCGiGcv8kamiXVD4B5Qa2NOzIA8KUIbPow9EYAFxlgHcJ
6lMETGDewN42C5fvM3oFvPj/fX8B2kR1SHOOe+R9n1GloYx6YPrg95dS9CAlxMrk9jNh0+qI6E9Y
ZafFwMiIKcfo9BhmuI3MdLVg4j29eHwwQl2rQQVwc/Chpwet9gvFv641vO8z4hvVCgmCEt+XQ3T8
Y2C35rrz7afH6qAYcSWzJDddCxotvF5/jg/hzWSD4ik68Oqh230BK1qMhw1TMZRNDbRqPAYwBdLc
JsBhwzJE2Qufyn2I5jkK9Chy8uKbTmlFlnGv6HaLVS0C2XCuHDVMrKU5pJKXjKllzneaFPJil82k
zoUgCxIztUokzSFcBWYZveERmMt7w8ei88eEI+X/YOD+1lQWNhidnlkyU2MTvCzfFi99iGwkPOzY
Tmq7PqFhFgV03lCtvOl2V+wx5sEQx6SWZEr0hi6rAPahrd9U+2wf+Kqdu7VP3BjRReZmP7H2GiNF
6o5Ol3df+LDJ3ANgTAnQHuPIqHC3WO/zLTlN37InpHkdOsYpBW6F2igOwL2ultsZ0dUBMMZFMAQd
qg+iSmZ3e9quYLjGDUX0qD1EAjxx4pgBwpgZUsz90o5vPI7u8FSnVuR0yGi1p8XV0N2d/OaN2b1V
ij5EVisOGcujBHEjYkMOnf8FydPiVdheaKNt6JjupXvdmlzZiZ+wAwNAnhb/Wjkay7ZoiPMsYMEw
yEejZDXkQOav+XwgXewp1bEVf16/zy10IPhTgPljLZmi6WwXG4XUQOEMLdqlm2FEM3cJuKYIxYqz
7Iir4WqTh8IV9umT5H6yxn4hz8bmIYZhOj3E+MafsTkdaox2ict7HG4+AVZkmNi8UKI8ibFbAmTC
nQK+KBl+KZ9K40fR+fswNcY6lFjda8gLDlOTdbdKKzfIzD1W93GUkEeGUfwpCQsTX0f7E8Ckhycz
/DHzouPtTqHViTF6rnQGAqESkyLxEHhGXVuRTCK7GoiXKdpBkMzHuWkLS281K5i4hRDKwbWDZNR+
7Jqk6zNwmMQWBk9/oCKAYfj5dqhhUhOXOIJ3XQ94R8oofSaWSlQP9EiXsxzuqu5h4tautm3ZRTrY
cCNpeiGMQGO0C/R19C4FesZL6iy8pHcYXuJ3lmx7qwtFJugwg/8j7UuaI8d1bn+RIkRKoqStpBzt
9GxXuTeKGro0z7N+/Tt0va9SpnWT97oW1b1whE4CBEEQBA7iui9yIKq74pfxNXQJKujBQcJfAVrX
/scGHVbipa4sqbsqqUkNiyHbhGYzQVLMezetgLf1+smVbd8l0kEWq8u1ABAEqw0/Nm0TLbVBrTnW
sMnV+3R8vmwS6+eriXo5JLEIxUP3+zi6H6cUnBPo9OD8LSx1wJHgJifzOXgeeLchquZIv5ERtq/X
ly1QBUvsWNGZZg0f0oGYgZNmBUcTBQ2NWzHX98zZ0XYlMvE1c61NU75dIOX8zuvbf/ErhBWMUTXb
agNafJsN76Xv92T3W2SZZ15fybOShZUEt3McsBTixjWSnztSvlSzd3kh163xDCHEwG0Y+qY1Qham
JPsI+c8glZkKd+wf/NVZXWLU62u1ZQc6TMV8xNy0fyp0pPaoRGx6J0adRCiDWw2yF3DCcRbqRkxJ
AonyyPweTN+UkHi5UW9IjXm+tHOT1Hjqs2yvZLJ+iPX4bwEtHHFzYUU24UccKi5rx9hGR/UV1MW4
NXn0yvYaSZW9xDzE8u0i6gJmcfMIjFc6HKvqte0lmTS+oS6tHTefxXUZ82mqosREI4/Unj0cS3pj
NYOTh/u/skIxkmVxTKNIhSRZ1V6Trt01fiSLltfNEIX0FvgyVVMkO7XQmmooDP6e7lCatGlc/2Bd
1xs+fxvlqJJX5/WksXlGExRHArOwSh0S6Sf9yElr7Bs98zKkt7TGGb4WT3zAqD041S1emzeXtbme
I1+Ac8NZrNrQTUlPspo7KH/XuM1Jy8AcweeghFf1zt/osqn0UnEFx0yLWa3mCIdas/lNKZnhBZFf
gFqnw3kKYskrtOLhiVT2MLtuoGc9C744HRSNqDNWtVPU+9bWnE4LHoswdjJjlqh13VWeoQRvrFZ9
4Zu8TRys/v10jfehy8u2vp3P3xdcsYW7VZH4MJmxrxzf/jUrd7YiY/lYDfbPpiFyf8ZRRSuDx1n8
TsGDfW3HH0NlmUgZjOCEi2KKmW5BVyQP3Ha0PUPP3HE4Gc0N+M7r/Gc+f8oZ/tEeE3yvT9KgmviG
64vAnVu3jY8jmiIvL9F6Voy3++iEIPX+obbRrKhfcdYhoj8004lp0Y4Mz/Zwn9IvuuWx6EsSXPX0
8TLsqjYXqIJsmFwR5SZpkR8jXfTcRmbsTSBA2vhzqLgjnVjCe3a6Q0Oqu9xgVJJNWjX8BbxwpUoQ
SypovkdaY/wSRM9UFoOsn5sLAMFZBpOWT6yBfIZTmV6LWjJl02eOXfIqEpw7jqyUcnWrLQAFB1kX
UWr1BiQy/W0a7vTxxpAl+2RKEzxiVgSJEiBU9KL0qqVHK/nLRREcH7E09KUN0FlS3oTd3WRKvr/u
0hc6EtxdF6t9ZXOqt+HIMJCpvlUf6HH2hl10TNxicBhxEOG7/pcYsbfksF716gtswRWyMWxiZF4Q
w2WxS+EE0xiTDOZrXbu9vLMkhiDWMKbKFPlKDiDWfwuNXURf2PxwGWI9u30WRixcrDrf0luETV54
mN46S8keEuGiiYsSwdC4CHPJ5LzLa3S4TF3ACk4jmhuSDNnbpuoxZBr1ZcV+cqlbbucvaNlwq5P9
UCL8mSwH3SL+D+q0p0A6Im39eXTxMwTnESRVPxMFsUjtKbecY9Q6DHejS9ybYmvfyVIV67uOaRqn
XjJ1sS0T7cL1ZIwjPElFv+l1WjpBP8tiOwmIeKEBsFmUmKntBd+Ge8NJvv1fXUyb7exdisyy9IWE
L9aHONz6I5eYz7f8wYrQMcbzrrii7ck+c8mDxonb3FDaQiWTT7CcmNhKUnBuVr+JPHUsMB1C0ooi
QxCMIuo6PyuzAWUw+dM4PJvl8+U9J/s+//siADbqTNeiBGYATrhTP7IDbT/37r9YEuEMKfsqKitO
XtpsIMQWVfn76MgOP+rUqZ74y/+nQt0FoHCioG3bIHUNQMwbdkx0yYKv3mwcxZc4rHWfeLY14WRJ
Sj+fkxaLYyqc9FU5VG211W3FubxG/Py4ZNLC+dInTRCaGsQh2jXolxyS5K4ZnKh+x9htOqr7y3Dr
GauF+oQzRa+sKLc4BzCL950Frv3fo4Xm0GXX6UvWg6yD38ksySPjfwgZ0XCPpwR0lopzDGY1GCzM
aOBJgW7DW4/JF4pnP/QsSccJrJv9GUpQaR52ajDzIxtEbWV50GZJTeC6ZZy/L6rQaNB2zzkxC+WL
Nn2vq5tWRvjAjeujVfyBEO8nLLYyv+YMi6DkcvvyNlJDRLibxPhRpJLcxkdpkLmkYPxiNp4cPiRi
SUKNDOPoUEczfGON7gzGv7kSSqz8Y+j+HkRYkhbDC0dsWxSOWTdFd9uXudNkx7DEeywN3V7bIZ0p
gZTJJaxSPsIIogqQSpA7VuAa6eT0TOLBV8z6nWBvL4ULF6vYpqKlDVCs+Fge0HrKxxdUb4at7qUZ
DX5ffG8W79GE+6Spjabt91grfTe9vcAxNIEqu/Q4OLLY8+Mmeg9F358dYecHgWEDaqhiR8Ojaieb
ninVnXD86X44K2UO3U1H60j29k0MJ+QQN98M+0mWlVx5s30vkHAY+nGnRyFfKd7UCi6mLS9dR7dD
jnKA2Z03nHfMx8QJ31W2IDfZXva73MAvrRy31oWddKTNQPIJdZLhMSoeaWI6Wn4X13c5Jlz4pSSH
Ils84Yysy8C0kgiyEgSbNpJP6Ni5LM9K9p+r00aVkE0ZSoWF4zFQyploWcHbG2203s17/cA7UKe9
7KHooyt8DyS4DrMte01vc7iOeNhWU1k5jTU/ZGPyT2NPh6wf9pcl+3jpeo8n+I2wYLkflSWsUrec
TLvvrc6Ls8d4kk06WHVQGMmCDIqqooZRMP88Ltuqi6HBoKap6lgqHQ65XeqBM9VT5F2WaiW5ALE0
Zhk6KD7Ayiq4joAm0TBoI/p/fkwYKF+goWl6Re06ml+VV1liYVWHCzDBeRQsoKic7NEThwJ5P/qq
l7rDksKxh9KVyLVq6gsoQYuGNrcTcrzoHY94h0N7IJhwRXbJSUdtzfjiX9G9cbiMubqXF5CCJ2mS
psjGDKqMyPSFtSNKybVjpaAEG+8qkRrvzUaVuI9VKXXNpCDZ4UyFwibIlajHAFkotE1Tz67AHSSt
GJBBCHYf0VKlPgNEnYONJnkko0Rt6wAmYdS0kX0Tm2dpiyGJ/oCVCtv8oeqDfzNGPuP39DOE4Pfy
UEurMsHKVBSVz16I2xuqxf1Rlgpc9UmYXGlbJuckEp+cfNaqk9WoOByt2HKsBI/lvuoYTe8ZCqY6
sVISo62qboHH/744PcpuTroOtywPVNhXUc72RRZIVLfqjRYQwgEV900E56rBqNVT71/lpjOWkrrW
lQcZ+KAFhrA8Q433LZQsgRPhtu6d8VC5o0N/zkdkRY76lbxnQSYTX8aF2qqxwjCZBmpr6KuGAoMy
vJeXbMhAhK3pjzEBgT2Eig8EE+EwaM906iveit4eC5COJFs7d5G/u+yDVj0sGmg0zITTOI33e9HG
wg6yVsFylXPtZPNOT2fHKK6MYJIc9DIgwb/GepDTIQDQbMSOjtGBPvKc+rXayZ5k1m38LJFo430e
jIkKoC7R92kTnYqYSo72dQhQZ6smyjWgNkFpuT+W+oRtW8+PKN8pB4mHW8nycQP/AyDmURNi9k1q
TjzGJCjjz7cpRrjs0bRyaFH3WO2DxJUdtfw3fwgsF5DCuT5pte7bwwy+h54ZL5Nmjm5lT7FXlvng
ZBhMv53GOXK6Uq3cpsx+XTbDlawuJLaIAXcO5rQPU83VvlXSpofExm1uO3nvzHxa+2OCOfEuMoNu
8LN2mkc54fuqB17gCrvOoGXfJylwa4a9ZdgYm9fq7pwEXzAE5lSDX+CyoDI8wXQIGq4SneFkwajs
Yt5GOY3+aaf8kJrhtihMM73L7cS0ZYMBJBarCdt8ItGY6zPEVHJGDr0WJM8xbWSci+su7Gy2wh5n
OTMqw4QNWVPmqHYAPjrMLAEv3WUdrgrDMI6UMYyDZ2LZqlnZflpk8JTITR86xPRObcqoR1dFYaaJ
ymbQ+ekiS/qMMYeqWSLIGM39bD1V3S5VHi6LIYMQHBUIzco+qHhwa6huP5FTmk0vtW9IDuT1iH0h
Cv8di9NL8VuNj0VBzBeAKh2FlY+8Rz/S3HHT38jLbNdX56w54XDWmt7gnZ9oKVdxojDfmaynTygO
PJGIALA6xOQlSwuBcAk1aRoCQY2P+ugl5CVOZErj7u6DO1xgCO5QyYIRJAsdGlhPYC/doo3qxBzO
8h1uZK8R3MVcghL2Zk4VX7EoLtmZfVe2oavtdTP0VONHNL6oZrS5rLzV5VkIJuxRe6BlNPMIk7Kt
lh8t+nz5+ystaPDkCwDBrKc2J72fYXXSw3gNWv5/sP/z776GTnFcgB+KLUaw3kS5QzNMf5Z4hlXv
usAWTL0I2zRRWctJGgyHYFBlWKBt/LWtnnXz9bKcMj0KZh7EYZ4YBaD69mAaV+DCvvz91XhpIQoX
dWHkQVxYWmjg+3hxw1SmlOkeJW3o9SiTwJCcy2BcLx9N0FItZiBzi3DwPVjDND2v+eU3KALUuB6K
oHSNLpPEmuueyDzDCJtK89NW7VPANJviG3+87L9nLlpIedFYXLiy2HZ9ic5wwsZSI6XsJwa4hB4D
49FPJA78P5j6GUDYS+2A/m/C5Rnc4gXT25ANiU7zIfVAow/qQC/6Oe5KN/BYuL28XuvGcQYW9lg0
JnVCNK5IpUdO2nc1km91rdumqqwNSWYawpaiyoAapx4Bi20+hzlzq2xrzJ9KYS0Mg8u7MHYtA1dG
YUCeOnig5TcjB4esLyt3lkki7Kg0zrWBTACJ9MAlTei0pHT0mkp8kAxGiCiHKCJFYPGszoAJvThD
HDPPfxboFPs7GxAiybjNqGFwGzBG07OS0jOzq8n4t8+KzWUgiUBi34zZ5qGJweEAwpBplFowZctk
M5EkW1Uk+WB2Eod9AKUlxS5pbk0ZvZxkw4jdMj6Zh9mf8f0pGL0uVDdtXu/jdt7E+ii5HK5CnW8U
bwnvhS33BZ1RTIRQO25tTC69wdg2F7N9HSN5+cS6LIAEbzpheimxQGjjkemx8LEu6TWtHi9jrK4L
yHvx0IoJEFTkzSpqTPgCUwISYVZ2VNL0bqp6iXmtZ3MWGIIzy/OOxfUMjPgwX4copPE9pXF+YNwy
Cl3pl3b4zMZZ4HF7XyxQ23RWblDg+dlVk971OSj/VC/+39/9+Y32rDrBp2VaP086Acw0/dOiow3d
I3Evu9et7s0FiODTbEpjMvkIU8PqqRifBiRx6Pjjsg2sG/RZEMGh+V2ilUj6IzMw55rT9yaGG/vN
r1qdNkZhSSrIVoNhC5Nkdd3CDUikF+uNMPf7BEZtz4lb2+0GvEJpbTpm3zr6fNcPT5eFWzfwM54Q
I+SxNhjxxB3D3D6zrP1KNFk1/no2ZyGT9t7g8LykJbMKDFqp/zZxtM3L6Zvq43G8VMFp1Pvoxe7V
Z1vFo3n02LD5tpjNfWaMj4ZZSryTTF5hs3Woo0THKfSL0msPXb0oVYsiWQpupTiE2/5Zq8IWM7Im
B+sdJG429TXdpFvLs66NG/6U4jstn5T0UzaMcN1Kz5DCduvqFtd4E9stCXEbrP3uZ6aGk9MNrHT8
VP9UDmIhobDxjCpnZdNBwij8aoK4ydKlk61Wr6ALCGHf5T3xBzvCUjWb4EHfjPv0KgW9PgLKreyR
ft2NnJUnxBKo8OtNNmOLW+13NVEcP7v3S8lRsrqzbRTSgofRMFBQ+H4X6EOG+dR9gKMExaf59J34
dxbeb6abOjrGViJx8qt2fkYTT+G6I2qU2krn1TZGM9WYUrk1TT2T1S7yi9GHi9MCRjiDh06pW80P
e0xltY7a3nxIYeLKUU4Dvb6lFkiCo+oHvMiWNpDUe97NSfahNwYOOlH4plKO7bPtsWcZX/iqXSxA
Bc/FKQhQtoE1C/3TpDwo9hdbxjO8filcYAgeSQl9DDSpgdFswrv+kG4NTDdxzRO/FIaJQyWXNm5m
l1ZMcE1hNE7IsEKP2aCAe6puEze2g/Y2pp11IAQj/cyuta6iLsN037FRJXa5UgeOFwPkLomqUZSU
i1xshcrmtKxQFoAuA3T3fC0PfGvnV4lbhg5v5YOL/GpFaOaLPBlt1JqPXGILsmeKbqu+ikqBYT7Z
mAjb22C298xGluRe23xLHMEX+1mAwWEEOLXRXikNKOCg6svn9qrZLDEEB0xbazSYkiJl8dJtjG2z
Mx9sFBd5KAHfpa75dBlubSMs0QRfHNTVpJQhVi2xAzzNb7LccuvgcBlEpjbBQ2Yja5SKZQhM0Xwy
NdpVr8heeSQWINYD1oYRDZWGIphZb680s71XfOO+pMqVnbBGYuprOqOLjS1YAcnSmhh1hBVS7ubh
p1rcZrJk40oHMwKNBYZoBWOgJdoE5zEd/R3uDi7GVaN12vfyfQ/ujBxs9uZmxpiMfjfs2QadF7LU
xdqiUV7xyHRqa5pIQVjHZoPxIDHygIb/RWPdbTd+KgWzgBCMT++ssOmiBIosY6fB3UiJwCD2Pzd8
cU1ifArF0ykxP3AatmasmMiqey0qEUzQLISq7gXMlBjFurrOMIJRZGxU9WjwO8/OT0lzP8gyY6t+
YSmHYBG+rhdTYgJA31noFNUwste+UW+rA3hydGnn03psv1CbsDZKHgyKVSDOYM+tlz41bwNDMN/s
GjMot9Mh+QwrzvuFEryEbyZJGtgQELH1IffmK2q4rTNtNTg+PK1LB5mvbWPQXBLNgnGr5E0Di+uy
n6jj2OvYYrOWs3+IET0XM8Fw3UkdNpf9nwyJ/32BlIUsr1ULJmhksVeM5lWA0zgymXcZZvWteSmR
YIOdOdNJSSBRMTkTinmvDYxxJZljbNDWYN6PG5R/gYByuNJ+XkZeM/4lsGCbsQmmk3CGgNF0T8F0
YEiqiNdiG0018IqvYVKcbnH8hQIT0HVj6DwchZbkd0lgbKhe7NRSv0KSYOuDS6XTsuchzySw6+t2
hhXWbfRRKFHnOFSS5DBolZNaV1nw+hnVnTGENVPrti8NG242UG9LCNJL+gpkMghLg0LXXKcxzt6w
vI19cCnPbqNJ6v3Xl/8sg+ArNKMlfhQjZIEDvk2M6g6PzJu/U5PgHMqondQoAUSeXpvh7Vx+u/z9
VX+3MDGxWSuNqqZhHUys2Uy/eDd85bLX3o16uLsM40989zMX+yWicMVK7bFW0HuHTcNUeLfEie0b
0/Lm7umyaHyFxYvBEke4YOWghvLtBqrrULwwJ2jKpNdq73YoUGpDyY6RWIJY9xe0FvFjDTL5qn1g
WnWvNZ+50i/FEXzBMHbp0HCD1smxS27S7LEhf2dsIs0ERXUz0fHUC1/9Gti7Ov5xeUXW9+Sfq5LI
F4ZhzmBJKhB0DwVq7oa7pv46pJJ84/pK/MEQHzd0neaUmbiqKNUp1Q6lrFh1tTlheXMQzHciYRQr
CgCqDUohPcVJjuUVp0yn+8/c1pdQggUHGKFT2jYsuChe9GSXt98aJmlj5m724yY5q0t7f8LYZcDy
yoerH2nmlfXJtke3LV5s8vXy0q+mOzRCdZ0hmDNQq/weSO2z0ScU/p5XwOkgNwMlUrChdzy/0mD+
G7ikcpfIpqGv+oAFquChC+RyMGqLB/PhoLmJ6r9EYQdO5eZAanaycluSP1pV5wJPcNfRPKrg6sQV
qegit6HbFLdLEh4C816iTm5lH9btDCS2F0WRReMwgGDK3trx4ejlVXXNy1kC9Kr8JZZg8apS+GoU
Akuf+HUMJfT+fnTLb5jEvpOZvESBb/fDRcSjqUjZaz1MPihrVzE2CjHcuNjRbntZqHXDAC01eKLB
XSjycwVzavjEgMNmSYMRSiBWmLdh/X0oPTJKTH/V65EzFBd5IdIIms14tqC+geYJ2PrbxuuMDBNA
JjuTOPDVy5JGbI1YyEURW2wdmZomM8oGjSk4zTEOMNr4P40Nrk5bdd9cEcmht75WZzDhREoYm5Sw
5V0wseooKMpNM39vKb4zVJkkybfq1RdycR0vdDiXFpBq3MqapvbKqTlM0hrg1WfLpe6EdWJNraIt
8O0exulZyb4AdVm0G1171+7Sf2WNrzKRBIfYBp2iZ5rdeWEHX6Eqpb8NhiyUWIQMRXCAbKYmGswg
lKX1p7qOCqeisiYEmR0ITi9WhrpUM9hBjjHJSJ7fD6bVuh1tHrM59p3LG1cikJjwQkkzH+IAsLL9
ojaHTNb1KjMDJni7Ip9TpaQAaLd85mTjRvf6IYIRVFvFG/aymibZlhUL9knXz23OEyitp4J+IvdG
GF3r2JhBq3hMciviS/Hx2PizZZlw3KM5j7Bp4lv2wMcZsAMfS/pZL36G4Yu42K7FxB82IsjU9waY
o6MNorKbIUO7rU1kJyH/yZdEElyDX7NmHrmFj1u+beNt8Yzizpthy2egarH0OOTfu4QnuIncrxWd
cgPUlNvQOLX0vuplXdHrGQ0cTQZmWqp4WBCMsMujWdFK+Ls22Qb/fyA3jR3+wuYUh3yTgKOa96XK
XPrq7lrgChGnMXR1MjPg6vNxNrfT8O/l3buqPIqTSYUzt5jIPzJMkarMXHntpHl2oHmJoYCNShay
SGDES61pRVqNVGfnZeFJVfaFfTvKCpDWNfVHEpFxJJu7XscYc5h4WVqu1RRgOU6Q5vorfdnCenR2
kTXgQ+28Ti0f+nT+FZdF5plWIzlf173eeWHEC+w8Jj0NOgANYA6N9tkmOvK5MTwLaX0PwCd6Wa7V
8GsBJzgIDJ0m9uAzUO7RYwZTLjuHGd8xk8QpqOzdXWYM/O8LZ2ThQhIUFlZKsSBckmyrTMU42WF3
WaR1R76QSXAMOlgVEwzV6lAnTbYq6vJjr93T2+aQeOrV/04gx/uUzuYnRA+hocRpqkEoU+12mWFs
4gHtVz7m9+nKyTcwe23QtkVsyoRc9bYLXCGeaANDSzt+gCj7ccsL6UFheOVfd1u6Lbb5SZecV+u3
7QWeEFvQNDHSNAEeasm8xkk9HwPtTHDyhUeZStftBB1zjKC5QhWJSAokYOOwwkFSTcEBr1DHKqh/
0Fp2RVw3/TOMoME8xhxXn6f7/foahX5lcqt3T3bTOir4eSUmue6kzliC9uZ8SEAwgBizO2YvyrbZ
WLthxx+nCw1NWNSTv2ZIlCiGZwMq9tusxnolyrWSuEr70lPJHVsilBigtUHcEiuGUC2zqwF02wZt
0SrfF5Ls7rpPBFUWo0RHDb3Ylwx2ecXP+XtnfF39yu/4MMXWQXX7CFKIcRduZCweq7pb4AkOpELx
WN0aeMbozbHqnbzM8ucZ0cEhyGXU/ev7aoEl+I+qRwrL4HUu3N9r1xW6/vM9n+Me38t4GlavBxrT
bYsQQzPFo8VElUJKfdx/WYA5JeqTroePSsN2eFd9uWzvb1mPD7HZAko4VgqaGDYIw/F6jK6og7XR
OkzezTbFjgRvZTX5Q+b61/7dvFMjh2K2oZ5Jttz6Gp6F5X9fHDaZr4YDjfEL6kk7mr26UwqMNdZI
8Jm790JSwVaiYSxzuwaOFj6PKgicY7fEAAR6uKxR8uHCoKkm5TzsKl7lMZNP8Fa+MgZ2AWv0lEeC
AQ/Vidz+LnAB+ctvSpbgtjiEewzm28tqGz6eqAK44L4atU7HoEO+WEGuEImnHhXezvwW2tc7G4kh
SVTysf/jPaAYNyLfGkV4/f29K3I8NiODYr2W3zlLb3KH1qNtiYK9aY8A4rKeP+wRAViI902kh1hr
8yIiVUvx3pZcgwRnW9AY3XBhL0mRy/QqRpUheOJDtYeY+ul36Vnhlnt2+5vqRqrUD1tCkI2HFIst
0eAJmg4a0PgAuPROR2aF3SUuOSo7gw+Aw6gdmeXIIAU/oE1R1GoVIG39obZeJzD7DJJ754djXJBK
2OiNGs1dbgOCJo9t03jJAB5ADKtspsRRFZlhfgi7BDRhu5t44W5tXoDF83rVwxs/0Wu74QX1yW3u
zrK8+cdnQQFQOB+GKmgLxsluQhA5u9ZOxyiBAWymnolMSL6pH/6LiRPcyN95bwFT8DV9Eqq1zc2S
3duOjmlEBZy1gViPSsPnDzEEoMCBaWmI9gwCd/3eJsc+KDWF84HY9Un397otsY61/bz4vvgKpTS6
OjEdxcs0/DKV/1r20TB2tSVzG2t2voQR3AZr2dCpvJerG76pYDDN1JtZSom9agvQlwm2VBSBf5hl
QXsSpAFDT4L1XLxgRMGucPXcLTcFdTAM8K1+Ofp+2R+uC3aGFOy9DSzewYJmSX+8LcprHWNtjeL5
7zAEE8dU9dpvTIg1JY8M7xnqK5skPZ+rnnapOsGky94Y9cKHHA06tcEqu4ue2XW7sY/Z1vbwLH1Z
ojWftEQTrBpj06fWMvhCJYk3Zj9tjNYqB1A8eHh0+Dss8ags+gjdViOwDC1yMEB32ysV4pwcHFWY
6oOS38uiyTQp5luUeE5SdL5jte7HLYbfeJVLTEd/nF26pXtp0uBjIeKbh/hjgeIZaVs1xgQnkI/9
A0zc5sN+p6AYzH81NyMmqTd35QZDOg7VdXozHDIv8DRJiCfZA2LcnA5laM4NfoFSH0ft2o/BvtR5
f6lW4aTM5y6ZC+Sy3ohz/SM4slztFN4YLpdIdhOQScT/vogE/HaMI7sEmB1fD8ORkJ3SHS4LtO7Y
z8smOA6UgLc88YcNZ4BQv34MEyazxFUp4AdRV2nACYnrMpVdOLQ9Gu4HF2PuMboPxFsP6qHbMsc8
Zl598t1pd1mqj1dRbo0LTGGZwqZBOriF9WNc3zZv3jIhyS6M3foXT3Mr404WQq2eYAtEYa3KIazG
JgaiQn929T9jRjCzhTgjsz6zYgsgYcXMvu5sPwEQimFzJ5iD17qUDTeRLZng6vPKqodaASODMjxO
qGsKvhX6X4ohePpJ77p85FaRsa9M2+p0lNidTAbBuatGEVuEm0BLfvnldYX/ZpJikMsQTFXf709M
fQ9TqkOGEOUZBWanNcTpUgnI6g5FQTI+D3oqW0zf5BOmQGLSNUKjxtoaKGixhnx7ebusyrGAoO/l
aO0xteOcQ9g3FIOZ00dpw75MCuFSQ2Mr0Cbec2rGhhNmN0Mr8f6rAHhIYuDEI/gfl3HhKw3Nbsak
QGhXmcF9rsXXmSIr91oNFwyqYUq2ScGNJ1iUlfpxOZWAQFWZ00abSHuk1Ve/PRLTlhjvqjRnKJHh
RR3qtFJ5y7lPnlL90KqSK+3qii++LwTC6gju6rhGa53fmm7eowzYPzW5ZIvLQASzQt4KrfMU+mLJ
zje/ZZqT2j8vW+56mLMQRLCrCv2jStFCkNp2shsFrQ/BJjgFFJNDefpB9lC2ui7gd+Y1rHiUE3v4
KOlS3+blNo3ymA1XiiULgLnbE+902hlAbNsjWZvZYHfiATDZltvgfnLDOz75KzihgQ/HZXmaj7w8
RZFpcnW1FsiCSZRBbqRag8q2fpvd6O73p2Bj3wTXfK7usT/lO9lIK4kq31Z2sWG7OVL6ArQX3hiF
+5KMG9+WaVMmkmAcVhjYI/hJwO1XP7XWa669dr1EbTIp+N8XUgwxIjSVASKtnyb9QZWSV606ncWy
cBkXAHpmm4nCy1iReP6lbUeQrISedSjrt1ZiN3bG5/hZloOSKU6IMVqj1Ts6ALRL1UOJEse5BK+G
9nh588pQhCij7YeBWB1QqlZx6r4/0Bgv9FkrOd1kSyREGmXcGXXKG+VyI7mlTbsd80q2bWUYwtHA
wihIkgCitF5nYqBGs8tQk2Ls2DWy2kdrP8kpzCWQYkWjOg1ZXFoQK5uQb+IljSrZKi+jaxzZFoNH
veHL/PPygskgBReRzk0WdS2kjNIfFAR6sqq1dW9+NnaxmhHGYGWMu9foBTesLdkHJ/2RtzSiqsOT
0Y6tmh+S9TYoLA3zQ+MaUiZ9oXA+bBQ9VOh/ITvKJD1lH6t4+T1kgSHYnqZGQZckSAsGv3h3FHWN
feyF3o8R9FL3yi4+Bl72/fIi8b354QRZQAqmiOccNQwtLJJvj+Nj3Gj+LqBp7qgJopben3r3Mt7H
p7H3MlpCFNxHZVLFw9vBwWdah9shd+MXvG979qGTtg/zoOGCeJZgg8xu5rowgdZsVDd95WUXP2ZY
PPuuyIcN8QPiEpgQwbDJ720jABioKsYt6NS24RY1F6jWM3alo23yHZUJKLFKSzizBnWM09bgnsTS
3b5L3IQk12ln7SSrtrqXz2YitkqB0yr1Vd67kCuJp8Q3+XjTT49DeT+lh8A6NAH6r40fhvVkKHcm
ZrbI+g4kZioWFCdVxUDeAtUm+U9SP7H+NKatV8qeHbi1X1pB4SSzjMjMev5CpR55j3S7h0/e/he5
eJmliGeZmZSBXkOdSe1YO3uLUv3BIQ+6Y99jiLajHMD2d3kF1zNuixUUfIuK5+Gq6aBBJLoG3sWH
6PcezZ4PrVMUyDSne2W3Q2Kxd1UULYbH+XVwZQ310s0veBtMWY0ZmLiQQj2Bh8kj+/oLryREwCh9
bZTsDDGDGqUNHfMZUNS800PNyaKNFpbeZa2uZ47OWhXzpqbdKkqfQqutV0eOuhlOUeUY0Gn9K9yj
sx4rKjlVV0P+BaLgZEgfWD7j730Ka92iwrhC5Skt71VMEc+uM9kZLtOi4F/GoADTXAgtar3pVf7o
GMPslKWslOat4vLCxrO5/1nGrZEBAiMGqfoUz5jgBjmo9/qx3BYY19zhKW7ywHFxz3eIus0xu0iW
j1t/hVmolSti8QMUqvsV6C//7yaF0v7DnDl4D39j4ElCDHqJvkiMR3I42YK36YvGTOf5zXgq9D9v
yN7caPeD9/ulWCaibCkFn8OSQZ1z/uYY2TH+sftRVzZlQCRBjAxG8DNjUnUzVSGUCXIt08CAv8kx
ZWyf/2HfgUPARJUrbtfCcoFEMu3LDKFf/6Pn7xXwoD+CnfpjxDwZ+YP3f/BbNuhzGbg9ydvPWVhH
YjQWLTNsg/gw4B0QvQv1fgR/fvH6X4Ctm8UZTNgLiULwrsUv9fpuwMgucMJu8J6PPutim+6q/WUj
XF+uM5igSCO3TIwNAVjFJo+BVbscNHTsyMYAyWAEUzeaxKIGRUNQYZawipMaYn6DjHlttcAEJVB/
lkkw8bkO7TaJsEzd5DRH/1SjOsk/qAfbRYqHd1XxbH7gGZ6suPE/2OMZWbB6U696O+M3OsbQucgf
9GPP8u5Aul0crL28EHD97rMQVThJNRRDIOgCILrG6oO2973EBaGLcuIiDnvZ7Yfb3Ef//Ec+8fqI
cahGNs9Yv1KtN3qLhpf49bIhylQoFuWnijmSnAFCu8U/RF+hpx/G+9+LZnvZ57zvWSThIFVD0voR
dyHd0dqZ22pHDzVKPjQX3Vb/e1sDbj2o8tKRblZBjy4KVxQYxZYNEK4uTzHdjPHRiraXFbi2xXQC
2kkTXtH+UE9p19REUwhOsP9H2nUt140D2S9iFZjJV4ablZOtF5blwJwj+PV7IO9aFMS5WMuumpdR
Fc9toNFodDitRn6o3lH1pJGHz0CgaULVMLDuQ61hFoYTSkiQwegCY1MbiTem5YbWhXseZk3ZNPkN
hjOAgw62idhgyZ6q3YMb6j7SFP88BLM3vD5ryJIgv2jqqEjm3oUdraowY0OgGlL5hVw6RNv3+vf2
c5vyhsMpWS5NUaOx91kW3pbZC5kvhbmS1YOzlIXz0ZRZKkAGDAyype7sRciYDrtu1zn/vzGPzIie
WzpudywM5xymEks3lPdp7tTlt6x+SVX0DYq4gtY1+m3x2N8Xty57KdgyI8oImo3cHq36xhKVi4v0
gLuXyKjocsrcvqgK3ZruFcuvKSjOKkFVtXCTuKspGYJZU1n1VQQD41qHYhOMLr0GhaWXX0+XoHjc
n9dwISJ3JY12OJQBe7LrzujrsaN65dZ2i2YzwaUtEIxIEsGhWr2UlprIXUryaGdNzd5cZCtv0l14
QN2jI7s6GqfBYi+wEgI95JNe1EwtPZugHZEKENVwifqjRr92lLumPjqC1RTooskZjEQbs9FivjoL
7NinEJUIcC7gLu1ME6QX8CxQM+uJCBNFqJz5mEeLxBaLzpntlqDOWgswpFbUwbNubv8cM560WFXU
wGoIQJA7cEp5M9SP5xePbfsZi2FyFmNOyP/mB7RtuFN36VbdssexyAkTLRb7+8Jc5Gra9PWMI2bI
h2RAd90xKATesmipOHNRl0ppYXY0KzysNlM5big6+c4v1upLdHGIPjCk2TYtCxvbMV/Vj8P3YJvD
l9QSR39WG7DGFAdpL8pTCqygyZmKWU71JmKmwrSpEzYPcry3s6defTgvmmiDOPOg5MFYWjbOkK14
XXkoCl9TP5GpXiweH12OSDzifoIkpPypNk8ExiDNRf7JapxeU2QCBgANc+j4gVZjnICWeIAasHph
ehn7wy56AveyE7rak+01eGOIcmzravGGyc+4MuPUsLsRmJ0HL/xr7ysuVHBX7OhGrzGIXfJKgYe8
ul2KpqvoTEB1FD83aKZ2ilsLJTFzqe/LCNX5Wh85GRFVF6wa8gUOp33j3Md9qbKiMjIUTlo22zwD
p/1E94U5Zc4QyoLLePUULwA5PaTUtiaSA3BEjWimlY7Q7TuPgMz/e1OEKZVTMOqoiEpGVHi3wx7b
558/TB8nwbInBTx9A1ErUNzxJSxU1hJMY0KNzHho9mBHO8aneq+ABjUSlBStexILJM7qJcHUtCqr
xrGeWQ+9ukMRdOpaDSo1VbdE177eC4RbV7032XhvSWowaCIDIqVXiPVb9kXWCyzFurOykIpTOwMz
JNOIAkO5YdnDbBN8HRz1GYwReK8T0fllX/twBy7QOJ1rpLhrTUZvn2KmszWaTjVdpfRY0snpNTcU
VvSua+CfFeS9o6aIYs3CsDaPdLfhcGFH+/PqJ9gh3h9SMn2eJVYJmta4MgzTG+rrUhWOz2Vu1Zll
MzkHKLIwYw/cXMyJhR3C2ya8QThni2YQTxeUhP2HVX9bMu4dRXUpaidG3K9tswCdbeiIBd+BVYF9
G3kZ4jVueoWxOyI/VqSIvHukVnWaa2ygg3r1m5p3eMrd5BdLZGN4jOjyWre2b1KyjV14SZEeB4HJ
jhaaZF3LNjzaJo5S9V90pdmks5CZSrSDnPGI4jSQwB+BsLPW+t1c7ctUcQgCFKB2vJMl1a0M/WII
QQaSGD8SWVT/+pFAmplJVQNZO9ixLEI4xz0bbQMeAVPUX/Nm9mQn8XJXc7G1CNBlDZhAkh31mBUb
RG0+q0u9gOaUF7zYujVEuEBLFRm26kC6lxoDh8h0jK2b88dx3T1YYHHKW+PCCYgKrBaTvDbKIyKC
TED1YmYRrfsmdf4fkWr20Q+ncwHKjNBCl+gkKXVPANp9YZXa+SE8TDeyO55Y24q0F9nQVTd1Acep
bhukZpgUgMvNjdo/hoZP6a4UdZWsWrYFCqewiP7naSEh+hRGF53RO3V4pN1PwXaJVo674GarbKSS
9T/IVwhvbNHofzU48jPrfe62oVe+CPCYqp3bKe6yi+ZKqjIbSxeOXrVHXu0CnQg36kVwJftEyKy3
btIWa8jddpNtK03P2knU0JO+M6LpaKP9yBjJb3udChsSVy+7Nzi+DFKNQ5pINVOM3jqqEpil0Jp8
fgUFWvGaIVqo+hzIYKZhGyYFh1Y5RuUxSgVuqQiCMxcF1dWuZG6pMe+peplOxykWED6IIDgrocRt
PYYWdLtWLKdCuJt2mGIskENki17/vlgrDLSeSAYGWlzajKxD9eZd6oZ7C6Gg0K1cRJ7cf9scJvYC
0MpMC7F1AEpg4KLIFIeyIymbfwPh7AKRw26kGUAiJDZnGIaZXCjZl/MgwrXjDEOUWhOGO0AJRoQJ
lddrKtbgbevPOhpDX3uj57vzmCKl4GxDIdelMdtQiopeDsNjZRzzSVDxKILg7EHRJKqkMJsqKb9q
9W6ovw+i8tCPpE7vL3o+RVUEvZ7aTAyjcucN+qBfb/oC2VP5EgyEmPoB/gVUBoq6RAW3Ep/aCQ09
VxIKvbAy9auGcUVGpt7J/fzdMHVBbEiwjHzBo2SHYTiz+zbq9pF5Q4JN/5lE38JdUjgLEZBszifW
mDSPm7K+iP9RExTOZShrE4PlmH4H7QvtYAwkv89E/RCidWJ/X9gDM9FmKWX3QVAeM/3CTPbVXw/C
4rSNswYp6ZOytgBhzDtJe26nx386lApnB9qkzVsJ7HWeVXdOApb6XJ4cwxIoFDt3Z9wChTv6iTQU
et0AJdnHmJETb1k/OBFXHzOtOYfDnX86B+E81cBh7g7jNWL+R/5lQncpc3dENVIi/4MPllFL1+sx
Al7rJ/ctGvol17rPfs0I0ytHWnr/tFcq98TIx3DuKgm6oCaomR1Dx+4fYluwVes6jZmCYPdlBQ7c
EoazHGuUZRLHKNpac+vOkrUNCpEsq6UumvoHhw8cpJqlRzNBWtwCmyo8xXxLv6an1/4Y4YAdgUx8
EGEeS0qbCjLpLSYYSKXXx6OHKjD//P6s1oUsZeI8qzRuKky0BA4bcoE5y4gj6McJGdIxc9mYaowv
QD4icINv54HX/dK3teSMaSE3oR2zPdNyL+sx7KIWtS2uH+A3BM6cItcWljqrz9OvWBWIfaluwaGy
E6VW1kOACKzLsox3NIrU31tUaczquEfYAG4JRkCw2thoI7ntV+WK0d82WypKSayqxgKQs0y5GkZp
2kKwGc2SITpkjaMqcrhXt2eBwR2puYrQGEtZTlY6VPSU0d357V83Q28A/JxozHXvaMHSd7+HkLVb
BJP0yTcc6mX+uLNFw8rZLnwwsws8zhChgIYkUYMEiyn/CMPaHZXYMYOnIr4Jq8+YowUUd6RsK8lr
wrJUtuZb8XUTbiJTdGzZzz0nDnd82ra2x1YGRtb6xgEEYayanpFJ74vDJx+RC4m4o2R0U9anE9Ai
cimRG3vYn9cGgUbzJYtdLgdRJOH75bwz1b0Ehh5pex5i1RosROCcEpQNlkrPRMAk5Y2OGpDp0O6T
Qy144K1LguCVKqMOCNbgvTEYJSOMLdYoV8yXVv81tvaW8hnLqYMDAoNZMEiX75ws8P+GekAChSpf
ibkN8s35lVo9+m/f5yMGYTqnFciuERVMLvrpqRIFk9eWSEdJo2XAYOLHsr8vPNCowEu0jRBlpcND
hyeBehvrogTG2vEwZIKWIVtGZRnvETTgEMiVDuRhxERLl7lJNtr1zAiEMh+Ifx05kBU2sAt0fRhG
qfLU5wbjaghCMA+W5XWtX8f9VgoFJuXjnryH4A5gXJRqZSOn4Gkxyr87y7Vn0TjXlaTZewxuX+zC
mow8hhjKtrxk+VN5W7wOCe0Ftp/dT+9t13sg/ijamTWSDDSKCrqz3cpSnFFPj5Pa+nnez56upZhG
OdQCA7ByT7+H5e7pqcKw+UmHfMZDhCAsSlRYuDtpnDpGj7O2E/dZiARlf19oetVImEbKKEu1LHIU
u3GMPHcK0riy4VhICOUzFYTiPlq59zJy1zYpMykqmIxWTPcgT/JBbXXQzcRTq9KrtXirqMUBxZ1C
2mh2p/F7qhLVAF8legA1nQPuU4w1nGek4HX0cu1RMvozd+vM7X6xV4x4ZT/e5jK41v/AGVwSuQ6D
IoljnO8ptJxEOpRB6oLysE9O2t9XZryH4hyHtKrixGalM/J8DTfcMvY6/cTpXkrDOQxF0ttTRLB4
MbVv2mm8lwzqnjfqH43ueym4e4lURqWkISuRqO/DLnG71ilkUSXYKgjs7atlV+QPnSq4YMHYCB9L
rlPbzbWkQ+9WHezqoBENTV7xHyHQAouzVg2egWZmAEu/sraqV2+rnbodvdBFD56wRFmIxpksmRgV
6WMogfEwoqY8x5xVq/dZhaLsV1tL1Lq4Zu6XwnGmag5l0iqs9DJsU2ecDkr99bw6rFmmJQBnmXp9
KLOSNdnNbe2Q6YbielQOZDro5GseRd55tFVxFILKa6K9knq+t4MKpaaOmDfKYlXJmybzvtFEdKGr
AqHjBVXLloWxk5x+x7Sd9NxEnCEts8u0xWzOqUBkeJq2moxmsCowduGgCUK3q1eKqsoyOOUNBaxM
3MHta9qoVgFvr/Okq/zWRFmn5slbAz2DMxoOvL/vU4LSL/A4KYcZkSJNAx6GGmTtvV2/ZIFAptUz
vIDgPI0erfBKxhzYMroZ5Ie+3k2dwDtbVYcFBHd0NSkve5BrwwHsTql8LGKBOV0TQWMxSF2BNwYf
8L26NeYYloRN2K2L/IRBTKe4liUnaSzBZbuOYxrsxpNlcBS9x0HeK2179g6nSfE9TMwfHXq6VKqJ
ouhrl52GgQygQDRUkCBy1kDJerWP2WAxNGs783wbgvC/RtO0cV0FP86f1FWRFlCcXaAhRkhpOaxq
26jOUO30zA/l5jPrtgDh1i0laTwHCUCa7CRXT8p0TApRTy/7Bu+PaLZBFMyHNbQPJEZIR1JFZWwi
YEnCHO62ap0ppJmraKPukyD9boZl7upFBBa/dpz/+gkl4ymAzTIM1DV94Deig2ENZgb0vnlpW7Dn
iZjI2X3Di7cA4CORIYJ2dBwBUEvVqbArLwgrNDWY065uYlGNG3OmPoDJmEqs6SjpVPjzNOU1NTqm
FElwkxanWPc6c6OMPxQnehr1fdHfnFfCVeEWeJwJGiq5SM1XE4R6sBLDfeIncCtpt+dRVtKJssLK
X2Q2istAp8v74zuCuKmuY0yCYBX57ImYhwdyZ24JMmHjU3ksX7rPOEhgCASPjSGrbLDqe0jTzKbI
kAjq6BTruTT7C6J0d0Esf+KAmUw0PLJN2eI3rNFVPTADBSunnIz2Kq8vwkAQ51iz4UsIbo+sYSBt
E6p48+q1rxL5KpztrWCDlBW9M9k/C5uDYdLcBkVDNuLfzB6kjHYzvlHAQXgLE4ueiei5EYbC2b3A
6/kSj/2exXOtl3S0zmbYHe2ZNQ6yOG5wUjq39ia/QEyy0l2BhOur+CYhd1NZNTJMCQEiZlp8b79p
KLwC5ib5pqOllXXr/jXRPwYhLkXktg1UzokNpniMgCjASpH56WQgzSh6Da7dIqYlY3gBisAtg78Y
+1hWm7GH/kWaP0enorw2RNMjV1fuDYIPUhnRYKrdCAhdb3ZNXvl0yARuxErRIxZrgcHpX59GdkZn
YGjbbp8h2zNeJJ7kGqcUXF7GpriJ/FyUY1q765eYnA6SLsQMeBWYmHfyKI+bLvky0jtJIagyF5yv
NZd5CcUpn1ybkZx2gBqSxI1xfYzIopbPKmkczIPYhX/fTv1+OTnds7vC0tNAxvy06mZQ3KF5obMn
OFCrR3ixZUwzF0e4zGcttRNgsOESxXXhtdpv7hDkblMvmRxV8JASqPpr5cUCsIrDcNQYYGYkTje9
KNJhGgWKKNJ1zv/DkGTw5KbYKEn+pcQvwSDwVlZft0tN4K6lqCcGph0AIEHJKfKa00ufOEWEGUzk
FHvhphUVJQmPFucCRkloSwVDtAsnaf0I7yVUFAf75KkL/AoEy6CXRwGEKypVEywlXwhjdcFshxa2
a1I8rb2y5tt/U0C+4kWSJym3Wwj2yjp4nR4kt9i1Xwaf1Q6Y11SAt24uNEMncCYMm2+IKlqixGTQ
ey/sDeNJiZHcaDBsOpmkyYnjId00USQKvayrvAU8DcF7lU/WZCQsh1SC31SgMrktZhB4aq4t1YLL
cV20NxjmJS5OVmKbUj1kLOQ9X+lIrJL8p5V/kybdn9tBYApXCqSYbXoD444YpgM3WvEa+34OntkR
CP3Bqb38pP0I7ivMMVUR5vn7wdrsNrZlHaED3VAxVuu9iEMwIcXP/DSdHiuSOVawTUQvurWH0BKD
s7qGFNpJl2jsEnudoLtlpELiuYuroZAlDmd5URs1Y94ncOzOTS8Zx0O360fHfGDc1MM23Pz9hGVu
9TgFiadY7WcLLmgWKMluTmdoIbGKTZWSmwhtAzDHWup85nwvtoxTlGGmoVGnDDRmXRcn+Si58nPy
i2IMd3SQ7vV7ASC78D84pQtAzjb3RtOktglACnrZvebXbu4OuWM+kw0r2ftMhGm5jZxhVqJgyGoV
cPmgbgat8ZQq3hI52wnEWr2o38TiDbGmt6Bmy6AuM9w3xFNDvznarRN0KHsqN/ZX8iSa7yzSUN40
63gz1+EE0dJfjD5JRScJutl/NZgH7rKJTIXotbfSX/HufPM1ibmaFG3WALEoHemYlp6xjXc1JjEw
Ao/BIXcZ9fM98RI/3HzK27I1DKtAKAxTQTnn1dTiPqc1bgZ9OkraNgDDfiLIe677DQsMprsLEx1q
Ibrs2AkcMACV9dDLxGUxcUbnN4GqTfDmXLfSCzzOXmoaaTo8FnHbZU4ECsjIbS8kl1znp/p78Si7
rHPf8gcR18Kq07CA5UwoxlAZbRThwjP6W1pcFeH+U4fhba842xlg3GJsskjE7wn1GcqHTBSFG87v
zvlZ0M21eoEv5OEM5yTPUxTDq/TCACw8l2VVgYdRoBuiNePs5ESVvh0JtkpW4tu2Mm/yvn88v2wi
MTjLSFPFlqIcEFN42+CllP+sRZU8bCU+Gt+3jeGs4TQ1kmkNWKmquwFbiqME39Tydgg7wbUiEIUn
5EuRUMMUJ4hilD9K5WjFz8X49fxqCTaEZ+OLKnRQdCog+jbaYvKGpxuSfx5CZA/4ySV1YJSxrAOj
9Sd0JKZ+Di4wkMEiBRx6wvjd+s34Z3P4aRiTYkiGbQONbqcNK7uzfmQoZWfNiCAJFnijAk3gU5tx
HkYNtXFflWbgDvMPNbkItc7tPhPYRZ7s/8y2zTRlYVJVtVYoCo+RwLfkYxvcxeOuMUbPNFrBZolU
jjMCfQcnpmoAZOfJfZRE+5DIp8ISBlFEescZgmE0mymOgWPKr3Se5bZAjMt0Zd2RbhQvusncv2cG
QaaEyBZS6ogdWq8lr4s1LEGxp3QKpmfO1kMBxjGMcCqK2/O6vrZ8SwzO+OSIvU9DhymIevzQBPct
yCGSvy+Uei8HZ33UsDAkNQUxVjBPLg3v27722kB0+axt0EIS3hOrJS0KWw2SlDaYVdWpuEm16oQG
DSdME2+Ix6uAjincT8Wtx+JYVcFtXlu+1M7uWE7e+WVdO2bLH8N5LYrezRKJkdfo7CulvwjlkxS6
YSe4AFcdCTz2TALyBkwg4Cu26iCZMCAkhIbc2bJDf4W7FHw1wb15YW911g9DvAq0PJ9xrpewbCsW
ikmLXDNaGbBlNrvVFDp627tN/PP8Gq4GV1gMDJXqto3eXm4RaR/jlcz475rvmEaqwFdCk+G0o1+V
Hm+xDKwYsJFCihmm8fxduUTlnME5R7ogC7F1afZLky+6ZnKG9lK2Tk37ffz7gRg4GgsROU8wGKjS
WCy910TfSPWg1RdjeydYRvaNcwJxu1UqeahGKTDoIdiOlzVGENaeuU1BJdG54WYSXNArlfjvZWIm
Z6EdSq5N0UyxbZ1nXxE/86IrOXdydIOEe+0quaw30r6QHHtPPmPLMIOD5ViQLeXzy+2chs0oMTuD
yVUWRozJmhMK53evWswFCmcxZyUcMAIdy6k9B+Aq2KnH6M681e6tK+o1jvLSHMRzjVfffKzUFPMD
bRTj8j5CJc1Gq7HJ2vBIUOW3T7wJDYMKBseC0uxK+gTxFvZwgcfpTCrZ8hhHEtwEAyMrs2Mo/8o7
GBTr0aw25/WTfeqDeqLsVLZkAzUBfPrSHojVaiOgrPAqUB4n+/H899ntcu773HkeFeTGqw7f/93/
xPi+ZV9sNladRhiqP3JwR5lIlaZHPXDSXwQHrd8Gnn4562iHRu3BRlSfvZr1XcLxOzTZyYxyEOSm
Ymf+kt1rsI3Drv2q9SgC7dCAm29EdHOrmr+QkDvYEqKleWcCMk/v2v5FxikrJe/8bgmXkfPnktGi
hWRB0ztvxMxAfcem92hevc/8AOEiAZxIJM6rw8OO5IUEkebwNuluZv1LItopkX5z9kLt1KEJUkAM
CXEHK3CnROAGiBA4/0oPZ2R7Y1zHcYLMa/YzEbE3rXozbxvPV2k0qAEoRwoRCto4g9I4ibJLRsNT
RRVV/2Hn/hwivltMN/Q+bwO2WJju8aVDQK3cggzmwa5e42mfCy8tjpHJWQfkBogZhwC0w8LRgl9y
ETlRIgj4rGqZirY+xniK8idugyypKeqqRwqgLY5mdpFPR01UFb6qA6gjxu0ns/J9zlfq6VxkMfqj
PYuWvmmGm0YN/c8czQUGt1Y5xpg3s4l69/FG2f4efVHt7IfJZ0OoRSdz3Y1YoHH2VC0LbZhmoKUI
UCc/pCvk4DFLoNhJz9Mt3bDiCeRB7R9Cyva1MiGMNf6zlGypF/5LbWi5NQ9YSmbGi82w6zds5JXY
nq70YeKWXSBxBnVSh6mK1FdbB3cCRADTMdgx8vtCyAG+blcXWJxdpbldNFKA5SRt5xTjo6r9yoc9
+A1S9VCaJ1n+OpKnXH4IDFEJ27r2v60nZ2NHa0rzeYKUY7bNECZGxjL9cl41V+/4hXCcja0alEXN
7I7vs7upexq0fV09W+OxoRe2dDslL+fhRBJx51mNVKkvO0g0hLdGchnSy1bEUCM4z3xdiN3KxJbZ
NVjU91V6VxnueRFE3+fsha1MUyIzdejHW8166USdcCJ9e/374hS1saJ11sSMBSoYZDDcp7Wjeawb
HPTsVyIeQyEcZy1yVcmtiimZdoNpyuam3Oo++mFYfUuOQnpRVoLp7Aen8k3hePoTowujMm4hnUpO
nf0t6i/1vHXm4ZRrgqpFgWq/PpIX62gGY1HpFEjJnjXVM2skbTvhq1ckEGcepKrIUrPECaqaGsyn
6P+1nhr1OEi6Q6fAOa9869f8Yvk4k2AnpA9wzyPkiQI18Ga98p/avvmQqm50O2zpzhaUg6/7ywtI
zkTUpfq/+pidMNBYe0yRqrO8wc33feTpbuK3T6LqENEZ48yEMhZZlyWQUg0OhbrrVe/8Mgq+z0e8
MjXtrTrH96v425A8DePu/PdFh4oPwFhyLjcBO1S1/zqoBdzSk8uenJUrZj9dN6roP0CdHUFRBncZ
hpWZliWFFyvDQIBkLD108ffzAokgOCUviyIarAYB1abdV/1l329xO5yHWHWV1TcpOM1uSBvZJYOg
dfLSpNqF0WHzC/umG8dYdIxE8nA6PSCFOGZ6hPLsyK0QgTuN26Z1jXvpeUQoorvQrtq9shNxhYpE
5NQ6N43BNAOIyAaE2/bO1J+NMfEr0WNgXb3/LCX/6ojldi66Fjhp891ODmg/P79Vq99HUtnAbGBE
F/lWG0NFp01k4Pv1HB+NuL+UouAfIdhPWBjvOAstSWdLNXXuKO1H5eG8COsndCEDd2iSOCOSWSHk
lYCEiz2WdOrNl/meuZATRmiK6A7XzegCkCnHQiIsl6KnAyTCTLhdBko7MjoIr1NEojJGXRW4aFER
VYeJdoo7VHNownhHkFIz6MEYq12W/Ti/kKsnaSEWd5KiuTaUoIBYlXyi0SHvtnnjn4dYD2cvMLhz
U1O07ic9MMih26fgkyYP8UG9xF1rOPoBdNkP2c+RegJU5vh88FTeUHl+CtksSWWBydqrSryjykuQ
yjiSP7iGDYYKcPZvRLeeYCn5ave0kFFrxyxgpbVOH/wK7KtAVEEhUAhNea+FoRQbkWwBQzepU4WK
o0uCu2/VH1osG+dPtkPRpR0FwhBhvpt1H2S7YuidDh3lkSHaI/Zzz+0RE3dxqIIpgp9AACbfdRgV
W2y6J3KNGTwbYwcO3P0/agRnM8w+KeKeiRaD1bdGoawGV2hwDOSJLvpTf5VuRNQyIpXgjIZclgmx
RyCW6cECJwoqpmNBL55ovzgTMbZGo0AuxP4fivw+638Ekd8nsjN+6jW7UAzOUmh6mcoRs0VBc2uC
Qti6a0V1OutpPc3QbItlfg0+mKPJeW1U7PGn3vV+h/nOrMG/c9Sbk+EQL/dCb3QeP6UVb5jckdL6
sMobDZgNKNMd6yDvcLm7xp16oF7hi1tA14MfCyG5EzbZTRpkLIDNxrbKHtJS19MBtM8YgCYJruF1
/XuTjTtfbdV00cTCAwbdt6B4jp91U/C+EEFwhyqZxjaKWWzcyo8k9YIIE6aqQuDwsXPy0U68ycGd
I9rrdpyyeFEg3zTNnRk82JHhjL0hwFk3r8i5gvpF1pFBfm+P6shUsinEYbKH6UIpzUOKiTYCfVs/
sH8weO9Om0sttJkj0ahucj95hVdcGZJjnDo/cEovvyseJx/F81vlVoAskI6PMc9JP4HNBV7zCA7J
Bjdxj8hE4tSjo26lg7Lrn+zCte8FqOsK8iYvd75mY7ATOkHe7PTlC/FVL/H2gUe/mqD8TG7CjYhc
6z9cwzdA7nxl0mSYJnscVF9+j48zrusvrBSPxUM+04NjaW9g3AnL4ibtMWUahQgRIvXxj7a+yOmB
1jdDfKHTL4K1ZGv18Ry8oXGHTaWRVJg10BqP+hpmYSHVdqtu2Vi87MIWeAJM2c+BcYeuIlqpzewZ
0kmZE/c/g+BuxHxddT4V2pcQI6WaTkSbwO6Qc5DcZabg5WOSFPJN/baxHovccogRbxNlS2skXyxB
/kikmtyVVmHPiopVkZDpOdEjRwYZvkIEhZT/8XJ42zTOqCSkTtqQQii0yiDmQ30bpcuS2xy7xgnu
ittuGwuzpIKjzo+KwZBsYqVMUdTySgl2lrEVaKJgp/jq5DCZcprLUA5UhXU9CsPMzbyrjtZ1vJ0w
ZNm+UO5YRT0jHhRVO/zHBfpnQS3OolhKS0F7D+FGFxWdKCKWjyHIPY1NtRX6jAIV4WeQJxFCHhLD
sh4wxnby0G15pV2TO+Vu/DJ6yQ5U8F4pekms+0E6us9t29I1lWckHIymU5Ka/nYRFDc99o+qh6G9
l5M7ep3bKw5LdAtdvPWV1Q2L6LZuKybh7EsfpWo1tGjYTR/xxMDYkAhhcke7YmXMpmhYw+rSLsA4
+4KIF+lH/OfR6rtRXxd97pDg5ryevoYC31kUzUBBOYjcbBPDbUG29v5GD41qzC0rJWx+4IHF460b
fdNvS9QCdYfuOG8HP/6qsKHkaFcT1Q18DPdy6FyyYU4mtZhNoLMxnIpf3E0IE1yOmEFu7DA07rKR
nPPyfjj3HCB3NORIQm+wDsB6vJrba6KL5ql92DQOgLtcJ2XMK0nOiGdqxbGx5e2ckUtDyOUukoO7
VueylzKpAUwq7zr1qpZfzq/TR660VzlUELuB7xOlK5ymYyJU0tG0wKOiSJI9yIg2loTCi6Is3EiV
bTfK6Uunyo3fKspNYhWiDv91Ad/wOeW300IvJZpDwCb1daIkTlto9wIhVzfLJJh+Z6AqDFQa75Uf
ba2hbeOB7XUbMM7AUL4SLV3ko6teSBfxdb2hx0TEbLkq2QKUu+5AVAVu4gmgVZBt5D7Yy2q5Py+Y
QC6eAbkx6EhbO4ZcjYG6jHJ+KMPopzyJ2vtXcWzWI6liCtWH50BDunmihjJ7s97CU77EIFJH10T+
ATsyH0zUGwr/IKhQhqw2pTrDRM0og6+39qW21/10r23Irj2aAq0QCMW/AjJKhorM2uyZreb3Q3it
h/bW7BpB+m79hC3E4kzRHLeUyBSL14SVOwWN30VwIG1ww5blVRM3GxBYnRCBviy04PG8fnx4YuFw
ox4E09PRkwkqKc6N7Mewro0QImbZc4MJeZOGatYXM0sduRa5rOyg8ru3xOLPWD3JZlPrGN/UovW+
1XRMVJJAKJbdVInun5drbeuWWNzRssKARDrbusreDMlhSJ0pErjEq1fWAoMPm8a9FM4op5pRhqZc
Urc7VZtgT9GYQTalFx1E1S5r1mIJx92QejMZct0BLhjvB7q3JhGh4vr+6KDzUTEiyeQZW4w+ypRE
lmdQqUROHf1EzbEr0a0lTMSvS/IGxG1OACJuu0ug76Vv34W72HmRLoun+UbZNO5DUjsiJ3FdGf7g
8YUSAxzEJo4hmG3uu3KXNvtk/ISdRcctyFtwQ8Kkc+eIYJCPTgdYpsbqHC12qaQ4rShVtC7HGwh3
gPTQsDHfBCDG3PolHb0yKF0djTrnz866TXiD4bZHoXVJ4WqDpSB9pPJRnd36y5Q6LRG1gn2MP7xa
nz9I/NtL0ps0bzUoAujEXVTyPUde51D4fNmNmA9hXb3fwLjz02StXpoVxEqjn5F5K8kPkUTcMBU1
84twOGsOKq5UIcya923sJtYB03z8SDvK2bfz27R6iuCs2yobKK9Z3DZNxtSavWbOXqhcNMMPwxYR
SKwbuDcEvlUvI2pYUxUI/1efE3kowEB+n3W59btyd16gdXUwQO0AJjPUr/M1kEU6Ym4b02+qO2yW
ZY6OV1BzTO7rmOAnUchXhMc7R0GjzoNOgdd4mFN9TP3AS17AQLlRdva1Ejr/Jh4/H8KsGSHWBLjx
QF0U6uCZql7WHhtjWFyIqo8+PlDZ2TJBQgmOSNAg8QmCyur0eJpw26YdkR90O7Q1L0oNUBP080CJ
X8qpiTYBKS6OQ2LVwTHOCt3e0b7BdFcpaUoRU9Kqvi5+EHcu4l4Z4k7F/VWWl2l5SslGsL5r3uFS
Yu7B1QY0r/scEhvPvT+f0kPgsZbM2U2vwYq5FcUz1+WBroLsU9cQenj/ZIhamvX9iFsFnLx02FFV
4MKs2hFb0/AgMTRw63Hfr2g5VdXQEM8ihaeX1dYANa/TZdUpJuHj+bVblQUE5bZhqBYSLpxt7LWE
6JoJLNBMHRMy7QH+6zzE6uW1gOC2H3UoUVoZgNCKbV88SLWTqYL3gUgKbsUwjFspmqLHig2lazTm
Qa+EAxbXd+VtpdhvWORh8yCZ+0ppiWffsfLm4RicyFWG8WmImwfO/5D2Zc1x20zXv4hVXEHyluts
kizJ2nzDsmWb+77z138HypcMhWEG7+OkktyoimcaaDQavZymNRVgEBL9kEeMyZONLu8Kd67Twhgn
4HbmvtLfpohXtsETjP59BaAbytSrIRYvlG5qMNzkkubnreGmIa8mbcO/wABOMNVjdAD8JdZXimJx
An9KjcBI3hg72PtnM5rjY2FUMtgjkKnKBSHlOOsby4c4roKTaoIkAv9+li5LiyhYBCxfmXYWyot1
LgvnZfBaRTRwBcFohiJlWR8GgKAzaufv5EDjkOJj9B23pY1Mc2fxGrW3bPwnSEYp6rBpEvCa4Uzd
yxhmmiEFrKDuHfxfdzxKEepNMI+3T1CMegiTOCE6COmSfYcJM92OcutkBx7M1j6BXxad87r8MeOI
2acJVNeChGCTkdCJu0u0HOYlnLz/2RbRjkqN0pUSdMwxrtMs1WanzSVif+0JjAdJ/ivWeI96as/Y
BUPpvgpyblWV0W/xWZIRxYq48RG2Sk6jS0P+zbEHU/OB1u6PO2Gwr4t0GQiH+q3xmA0akiwwJxom
q16L/eTR7rLIUb9UbrGT7wS0evW7+ch7k25pxRqUefYENUK2tQjQQQd3pKze1fJkh9W4n8TaGbLg
pu0FD0mBd46w9KVzsbiqDJ5tDVkFNHN+XlwhbI1pGE04N40125Ojuu0v8Zn2t0VOTB3UyJF+azh1
aBHaX8feuMeoepqaBNJRU2MT313bFGQZEbRTy/E2VmQ7kBavlRcOzFZQaI3DxroKhAaDqkXkLtkP
+/aGFneADtQVj7wjxxHoIsrVG3qU0CikVhJ7yWarqb5X9ehcX7bNgw2GHF2TTFMFU8HnHRsWdIcZ
IzRF1d7q4UbLFeu/AbAqseAQVjRMLQadl+Wp3/cSR4aPaXsXarcSgrlFJF0To6UEBm08JLC3mNyR
PGo/wkN4UxzjE1qOQH2HuStop5d9chs+Cif5VNmZLX2peVVGvBWlf19d2KWEMiOU14qOZKAETZqd
hMegunmlYcrcP5vG2DA57gNBmSEvHbwkficlWutNu3PjL+Zz+zV1ClvkScXFZOxYFyWKPoTAjE5z
vC/2srscja8KcdIYgbXGoqVN3EIIunEXG4sQqKpjjpFEPtitVmtpTLFuDgaSKLS6TkGVbOiatgHy
03qfoLCJZ0OoDCycDC9EwiRy+iJi7p+yUISoz0f6dEeNpdkQr1QGN1Ebr1DJ8/9+LvCVDzJ1SdPZ
5hCwp8/RWC+I5iiIyWfNgvl2FWr6rqNsXj8g+MNLRUVAwlAYbSRNllTDAJZTyr2XIRl0Y7yBpOao
fjQ3gzGktvLRExxe0czmUkI6U1Tw0JVZspoMdPGzFiDaYuSqPZRBZQXF9J2ohR1Mg8yxMZtGWaUD
r0BgKOMOYAzAks9xZeYCFrPPHlBWDeL4XpXsSm9Ci8jNYiGJdKsX5D4yh1dl0h+vr/LFkcc7U0eq
WyGKaF5yeaSzOfWdgMutz46V6svj//xGZwCYXcRwqWQZdQUAEkigvpUdp8v1MuQCAASxQe4vagpc
PCbJLCv9lI35hOpEG7UkaN6OcdTUvY6ZvM1T4F5frgvdYMCYO2cUzK5pqjl04lHatWXg5iAJrYOb
gM+VePGmoVDQCJxo1AIgJvfZGJvD2FbZqIcY8Vc/G7/zBeWK4DZzhV9LZCtgeF2QFgATSfDAs10X
1zcmEGHuA1jWMQQC8WfGBSNE1CSw10SOGKMtGR10kuYlishZyi0URaZpAUPRQIbKLGUySiFSSFrk
kOa2MwqrE/Ef7OX1DdvQbyQQVbzSdGqp2FTzVBpLnvVC5IzDSULFW8Hjc+UBUI1Z2Xm1EbTJDACQ
a7q71Kkrj7+vi7Chc59EYLajAR++ZBpAkNrGkmsY2/YxVV+r7n+eyIF9X68VmwxoikCpxTh2ogq7
4aGhX63+ZNMxHQ/t4gi8Xig19ncSjayMKfGTID8l6UvJi6dcPCCoFPrHwfkwa8y5SWq1xcAcSEGv
jfyQ+umeeCneKtd3ZUt9VeQ36YgACYU0jPo2xlxHWSzFGAr+U8WQCox6kXldmJeXA2TBSDAqjIzp
qOxJNKulC+UFNfKapVvdXjrGfg5p+JHHTWkw0kgE2yVuI/b5qsaRSZQa0kRGYAWyZk31u6L+yVlR
zyhs9F+W60xQtCWGQx3a0fgeCf9ruI6u1wqA2RRa1BSgqil2KuQbtUhHrlbjXNgbZvkTBPMoEDP0
J9bhHDuxodnLJO6bMdiFVe2ARt8ZxunHdTW7eJYyEjHaXA7aqHUT4FJ59mQtcEDQDseEIJDWeZ3Y
PYRyzyFMv4wBfWDqho5EDWZ7yIxJG/qynMxwwpMDtYUoyVffmtyKURFBLxv953UBt6ybqpzBGOs2
1SbIG+Uxdupet7vR68v7qjsGE5dOdstQr4FY6xZoeiklkCrao25FR32d6Ua52zojOg3mHbpskNb/
I2U5C8d45Ujb9WjFhXBBEVqYa2v15p1gPGfSzcCbcbl9gv+BYjNPXa/mY5VDvHopLJDAWXLoV9If
OFvQ/jMKc8CMpAlINgGF5rdoeBA1bh06yWg0yHwrOXCbW4ZBrZpKHzaIRn2+W3OQiMXRbMaOkHgF
sqpVIjvXtY+HwGxQRfLKJBMQCCULkzsXTOzedQhp60KCH/W3FGzYZUDzXVBEwNAfRVv+6GE2vqFn
3y1vTBvxra/DTn6kBR4xtwVq83CtoJntmqaq0xoR0KOKfveyd5vyZanBLazwOtcuM7swGmAVwWsC
j15MWWMMVUPSOZZ7NUJwyfBHPwELb7FT7imdceX3VvhyfVW3Ns6EH0p0aIZI2FTWMpvGOGstNq77
ZlZfauPr9e9vrdz6+xR/5daBHrPus6aLnWGorS79Kum3zfykpRzzftmeiWUzcbdj+DkeYLLKKGBd
NIvc5hV26LB4stv6nWglKA9zOzTilV7ktj+KX1zGXB6sxjyaFC2TJjUDLOWaHVsrv4+AOWFyBPpC
Hv4aA1nyZKUq8ClGQWUlikZTXVRmRlYhCeLGUJPY6elLzSZ27Q/Hd3IXoZA7dv537gWNph11kIhr
iFLg/H3ewm7WSd/3XegM73HhF18pj2PghL76nvb+jErumMv/vqGVBDFcTM9DKAaNTAxkGYyYSNDj
eRiatSstZN8vOsfv3DpowAAdJEZgGfrF2IO2lIKlEPHend61zAP35sFwWkcbnem3YmPqEZeVb+uF
/QmROQtjri61jBknICrHCD1Md7hPbTDAtdZflAzcIhH5Uk8+4TGrWCH6YgzTB97oynbuBvt3WGYf
E9NcXqh6eznxHoHZAlH4BdN7qEmYK1Zgy2S/OiHsb0u75kdql6fAki31hVuVTk0ucwhgJM94VPiV
YYnGDC2+CfDU+3CHYMUh9+O97BlHOAn2dRu2cfF8gmJMcgHjnw4ZoBJ0zbf+gBGvtOyFt4Qbnscn
GEY9Qoy8xEhAwCzwOKaTIu6NgueSbqoEMQjBccaocDb11cPUT11o0iCPaAe/kSXfvU/28J0cEZXj
LNvmIV5h0athtUPjLLVglgVWTV5bsDrr//H7jMcrDrmYkBjfVzPDk41fROSFTjd3RJfxOhVROq2K
jHUvtEKJU0kMEVrxzPIwN/ug4bhmmxAGnqSY3gq6OpMRgqhNm5uGFDpS/NSRG6NxC94s1c19MEww
gtIakgumjEROizo2EACTy1ujwjAU4f36+eABMIqrDCXKkxJsRC98ycyvvc7pDt82nCsJGEMmK3lM
YgogHDun2Rde4CgP6t2C4XSFT9zr0nDRGL2VS/gSYoj1msFBiwYiZWc42k3x3H3Hfc51LTcNJ+4f
+OaiiKnBbGyi7KU51vUoxFNgcrqfIEru/fSmswa3D6z0ld+7vaVya0DmNQCSU1I3UhgiPPUmT7kt
L6ZlZK9/sIprFMZJaSrE1XQFKPqjcSic5DH1Fb/8qnxMxuZlbbY0cAXGxq4ToTI0UwdYNo/7mAiY
FcbLp2+95glmM5mGgn8RrGKUMJjb2dDmJMSo77+qBpKXfK+Bx3Dk5u4vM21wudZYjArWSjUtiQys
+V49CFZrl0/yvnbIHW2cS9FtLHMCPptKv0Zk7NAQxnlXK9DC4OmvqZMYLe40s4Uz5pkO74xtquBq
LRkVnPPErMsoxoFWyF2mDzehTnadwGt83Hh8fFpGRgeVFkGyrkkhlDpYpleRwlq+CbxhCVvRxTUM
G46rC7zmOxXSqHLu6lNkZaVhmfLOMFW7miurwRzwHFUXacozjJt6f15HdpyGhEq6Mqbr2MF2jN9b
O74nX2idtuIaL+KOn47lbBw7W2OIpVSoBgBG0zGXvXS+FVWeUFue3UoV2YRNDSoG0SRQReqjIJ9n
lTeaS9NQ845XKLptfMHJjbFraLbB2PbPPko0Bwu60SsYjlO1T3d0rBVGpx8kG6SoeEvx2h22PEns
+t9whHEoZlFuxFEEHI2pKzvTpaVaUBT3uvHd2iWk8jQ03sp40rMrmMtDPy7zBFM1viwdBlDOaWu1
veRdh9l6/ZI1DnPxN7mii9PUhyDNHjGuc6+A/kbZIQyzDxWbWO1eqS3+9NhNW7WGpeKvHMtAbcom
H0cUED1Krw1K3gJHRQ7dVj06wqrhSLm1Z2s0xhYnaVFhLh8WUwBbUT59NxrTaeURB9wP64Mofs15
7KHcdWWMsSkkZVEtgARTwfIY3uIQgEQGk+wqq0RhuEvfi4XNU86tANun7WSssiENSaC2WFeqnYaf
7PsDJbAZThGdCAy2xRb9v680fD0eecUCVCT2ObdeZeYgxhLadEwVvNFC/ERSRCqlyBbj1Fqqak+4
1QJbdvOMduHYNw0K6iMJks55aClDaOnz9+tn4/oRBBPLZx2NJZKaI2hYHKM7Tcqdlu4jHkkrD4J5
AZN5riY9BIQCNclazLgy0N/E0f5/OWyaiCCJiPQ5YQSRq0KUUBweIsJF3Z7Mgx93Q89242OO/cP1
Vdu0xwgX/oPGyKSbpRYHNNZEbmgYD+OOber4IGcPXz/0NOc63vYSnuGYl31fF0uajYBTmt1YfA9y
j1T+dQhqHi4VG40eiH8gXsEG64ak6+pxgmJH5Icwx1Yjx7Y0D1bJm3X2L2v3DxKbuahiLF1cAGm+
D2iXDrWLuh3vFYw5OihIzRiLdV02LiSjHNXclpomY/16zOl5wB1jD8e+t8xvdMPEHdjyv1xH3N6w
s4yMfqRZMkigb4bDY+wUeTe2OynmvMj/xfqeMRilCNsoMzAnDv7HQcRML3IovMhTblP0m08HmqDR
37j9TnShrmgJW6PVdaQ2Krp3eZjtRHk5zTZpgxOCba5eJ04maXaRgUa/Fr5PA8/wU7t+DZwu+uo+
jdQO/fUVwPvySLTZTgkYZIQDQfVUdV8tCefQXRak4XWDjsy/j4TC3KhdYipN0wJP/NY5It4YHzPa
dNv42r6BT3GyDQsjuQ4Yp35debat/hmXuVbbUhjaELPNnbpw9OSx5BFd8pSTuT8j5PvEHLeJswid
VQu/Y8VwVVXdXZfiY17nxXZJILiHQUHkiA0ZCaOeYEhfAf3E4xAjbh97H2TIX5uX8NuAxetPGibP
1T8aJCFANwSPaOFS3FE/9dpPYCTtwzA0+xQ/oUCj2kIytzCIMweibUTDTWlMjp5KR8xwdSVz5kT9
NpV1JT3jKARCKmWoa4eVUwx0wrt1/ZoH/qJ+k00vz/fX13r79vsHTWMjgIPaDnVSl7gg7iSPtgqk
drDLwaGcIsvIDTFQy/Lvy3oxBmJJU6GJK6BFJ+JLp/gQY05ysKNju1Mvs3lpYa50jDVtFjLp5YBt
pH0xeCYgGjzYBm1JQPrjj0IM5motGbvaKNOIIA12bjxUsRXupF3kvA+RTcN4gvMn0fQ1GjUGK6OW
Y9pFGy2QrVMflAqZ70fR5PhGm+cdPeWoraVMQ2ybodorQTWkGfzlKHWE8rVaUKmfvXNUkIfCCFIr
ZipLBoIYKFv3oz0InIYTbiQn9tt3TA2enej4f5jfwUOlf18tn2p2UVQkQG3eiS+jZLLZ01dA6gtP
Ot2y/8uw4H/Rx/OCMhfD2KcRhlJiQbW7wFecZRdjkG/4JbRBx8h9i38EVi9P2xmNuQ5yLa3MRQSa
1FtpZpHD+JvOO5t2wY48Im9116CDBTUt447bAbx5E600h7GfRREuoUoDU3SqFXrD/NouMUFYvgMf
pEMDHXnpcNRo22SfpWXsZmvW+ZxFkDbZk0N1N+yoL1Pe8Z+RHM1huTeSJjUUA5NKwb2LGeFN7vS4
I3Qevfhm0A0zNP4+fGxfbKJOCuYmQZ4MXW+0uUh3NcSIRG6MiLNXLFtxUZok1zUAKU1lxbjZS958
322HaCULYxnHpUiluALEaKMayJc89FYgXVv7OWo/hBm+NG175+XneMdNZSwLiuHrWaTH7WOKPJ1d
i+KdCtUL0a68+9O4zUpMxqbUSqEbgQG8BPM0HTo2AkHmE8ZB1qf5hJluHEd+21M4awhjTcAbb+oR
VUQTY1Gl5jHuHsiw70bZbrM7SeC4CvT8XFgTA3T0KPUD9e/lO9kcwZRWoNj7IHmVl/utpx8oF8P1
c0x/9CUMKnXA34V5gmwC1xiHlHRtjWpvQhMR4r4OwGvJa2nePMPGGYVZurhrJT0AR6cTdZNlmL+H
8CU1eDRv26/HFQpjgCMjUwalAgolsQDPkVPE3jRB/4SPEgUlsQyZs0uby2eKqIeXaDsMu0to4BA1
I6rQRQEe3l4qflVC7cdd/VLMb9c3attAraAY50qNywAzUgCl+s2eVg2E+3afWCgs5Og5TybGegTJ
qCNKVkZOmaOXoj52/bzTzccs5KjeplKsBGLMRRC0KBwwIJAieGV4aBBU4NEEbCXZdDSggx9DVCX0
gjOyCEYX6ukygs1k17t0Hq4xWto3GRVcRs4lH9oygEAzwJKMYDlaxJnwBaiHxDY25shZMowCpU5V
t0OJrvk0uLQ4vOVZ3I0V/ITHqESZ65Xc1Qt8t/z3lH7Nyp8Rr5t+QxkwTxjZSQPOr3hBTUHCtumS
sImcTCh3apvZQX4aweo7hZN7XcF5SIw6qHrXKoEOpCUyrMl4CjNXwEDhpn+4jkOtAGPxIBFyxeBw
QgcP25G3GGHTq1TtajQ+tY4svJfji5Th1P66DrS5O2egjwO9cnmTMKpJHMIclXVpd+p3E92qQ/Dz
OghdlQtpPlriEAyQUb6Ev69AJLmeyg4jdh1R9uPoSa+//bfvM55l2mljGkr4fpOA4fhb0fOyczwB
6D24EiCs02RMcgC0buDHx+WY2ij9Bvv2N8qFXfjSG6aIXJdpc2POa8Zm91U5C/QxBWRdx27QGV7c
aLcJ/KL/BsNYAy0RtLzQYXv07jD399nidi1n9XiSMAagMIpoXjpIYogoGCWuWSGKoPHaQ7YuVl1c
LRhjRTUxnRWxB4z2OCAl18KPJI55U+A5g5c9d2bIth1FTaok0symoTErh8aweJKFgeLNtnHIPPJF
/voXo7fJbSv96Pi9OEIrNGYRh0qTUk0GmnS3eNkbclJ24dBxYNL9grApprGEdgnzre0rXh/C5v6t
oJmFzUmQ1moPFRHG1EbQ1mr1H2bKuc83Dd4KhDGsXYOmq6QGyFTfhGnlgA7XDmq4rz8MXo/X5mFe
QVF5V4dZL5dAL0ssZVp9iaa7WOfUG2644GiiPisGvUNW3xdFsc/1nB4pjPUzk68BQQV7m1vR8lB3
kRclqXX9DPMEYsxrKKbo65EgUNeXr9EY3Q8ml9qF6tel/qEqmYC6C9WBDEYkmFHTCRESoq+TE9mF
V9rJD/pwj47RQeBMptgUSCO40eGuKhdtzaSupzgaApRRteJbFkUPk/J6fcm2io3QGHuGYPRNIVGe
lRleZKrf7fUOhcmln9rat7QHBzpaeo5z7/EGbmw6D2hvADM4fJWL/kVNaOtm1FKsYWOAkXG+nXXV
TkHNVNW8+vXNFVxBMeIJS1vGYYUu3BQNPVn1GP1BAy5oJc+yMIfI1NWub1vIgkyf10jmC8lbW9N7
Dm0NTw7mLJXg+DerCDA94vl5/3WJeU08m9YNDyA0EuPVTFjnOzTboJpUKIKYvDT9F7W6SQdO/m7T
tq0gmM1AuW5dJwgtOgFcRa1/DE2EMxPZCsle/JNiZx3TCP+Rh9mYecATTBVDGNI7+gYDa6EfJXaN
RjUaJ+JnRXjrx+xQpSm1ospYv6i0hL84yHbkNFQo8reiHdhHbO0n5+zSC+fCFpkoL1AxHBOtwIyI
SL30Grp3cI48ycNUEuTLkSG0MXsFEiY2eeLgbUQRsaRnPEbEQIqkVjKwf3Oq21WduDmpXhdNRl9j
2J9KU3Y7PT1O2kmv4j+xhCtoxuzWgjgaJjW7U/taVY/6zLmrtr2mFQDjOifDTEoywVCgnIIGp8B+
0KGwaHTM36UXOz8XzuZtHugVHutJEy2uQiqQ1jfCbhJbTEIZ89blbNnmdXWGYZ81KG8QxKUETN5Y
xk21r7zES8Em9HEM+JmD7UPwj4Z8vPBXV37aJoIqRVhFUOBYPfhig9JKEo4t3IqYrvXwwyNdoRR1
pw2KCb2fD9X+BwoPbuQ35Xawo9vGaiz0Qe0M3iy+bcHA5AAubtq7yah+MaptEQS4iVWjd5HCdhVl
9oSAR8H3L2p4xmH0XJ7HsstqWC2oYflMycJyPzjlJlK7dESOnli899W2/4576m/RGM0v2jFdZgLD
1Ysz+DkV6ZU0Ksjqxi4C5yAZLN1ISrdLhXdZNDBdKZRew2CWrGzueSMFtrIy2Nnzb2FORRKCMsZM
8VtGu5BxDgWrvken9l63ZdPKcpdyOaLlzFHehJh3VDhbzJIeK/hHIw014Cd1tvPvdKh7fhP6tO5a
QS+/S9kCeVQoPIlZBgRD7wzSSdjwkfYbLM631sfmd1YW2fP76IT2vMeAln1iF7zhJVxo5ikVz/Ug
FwUEbt57Nzj0N+iaHBMrmVFC3H5FdwX4sYRdDNKH4v26WdpaatAkGJRuBkNa2CyRjn78Hh4N4tgl
ik2qU01+mOTlOsbmUVqDMO/SJgB5Wm0ARG4T4oStdqNkyKRUGN+ZyQfMyzh2SncvZqJL+nmfoX6h
FRSvIcnT9R+yKSxalykjnilp7CRmOch1Y/iILEXVXouUh7YqjmhvfL4Os3mOpRUOs51pF6dlESIH
EZ0KzIVM7lKUf+k+hlxhwA+vaoi7ugwa5g0a0txgdWnva/UVXTl79Wfr9KfcCx7COx7e1nW53kzm
7d2rC1gpJtxj5aTdhbnip+LEcQE292mllPQnrG6VZdKJOouAGFFmm5u/Zfk3Wr+t67u05QKv5aA/
YgVSDHqGecZYtiUpbkdD2EtBYhtEd/IlcoVc/Y8yMdeWUFVFh7In+gR/z5o7Y+nsbPp6XSTe1jBX
VggypykIPlyMpzJyFZOn2LyNYS8ocLBJJgUIft2kz7QroL8RQDTwa05QbKgdCrcx+C2tPLGYq2ie
JhEtdVi64Eby+of40BxjVNo+S3a/Tx04ArcYt3Z9JbeKDzHt4x+7yDaUB9lEUGxLJb2hg56au9DV
b4N9aqf7yUURYGiHnrS/DspZXTZ8l1Rp30ojVXvtWOmHUX2IeSN/ecZCY4xFGRvCMnRYSzBA7ilD
I03Zk5/EkuzoOO94nT/bphA8soixazK455hTFpYC+FimnmbfyluQZx67nfrYO7TbQnvjtQhsLuAK
jDljRZTkiSEADNF3ux1uDPWhEzmh4+0VXIEwhywuZQE3F0CC5FCOjgoS48SrXgaUBxTHxZXRacEr
SKO/m31dUjLevxeROXbxEKtmPgNy7nRrqA4y3OvZHZKf1/Vv85whaa6AJZdO6WAsO3zLqa5pTnte
7iTxnhQc/d60uDKa9kDnaJoXFFPhEIwB6ZCpErTUn9JoL1T5TjJTtyvzPQZYcXZqW5wzHKPqUhcE
oly0lPbtp5IhYcHjOtxWtzMAs171olQxWlLwcJx702o14qFFJbJQLWpf35jt/T8DUUlXVxXScioU
jqb4psky0UIXqKCWOxSJex2Ht2LMYe1RW1erJlasKu/S4KFeOKED3oIx51OZdL1uTJrZ06XDrL0V
5XTCwG7Oav2LzTkvF3NCiVxKpRFDjPHQnGSU7xhOfNL8jx5RBGP+25oxZzMMEbQ1W4BJ0qmW9g1Y
/64DbL6x6cwcXEeg4RBZk93Hmpw0NQKOzauOgZ+F1/4q7dSmYxsCS7sR7mm6L+fN5tvUuRUqo9xE
jpIuaTMYbt04TmRObKSybKPPT41i/rou4qberbAY/Q7ERC9DE7GK0RgOdZ/s9CTnqPam6q0g6N9X
R2hcUKZWCljEBUxqYnYk0m+15ySMeEvGqHdTJh3iBcAowviQTqVFIs03kqeYV6jGA2IUXEqjqO9m
rFc4f4umn2U+2F3qk5bnBfH2hdFtWR2z0MyBg9kA1hK/qOmfHJ7VrjCeXYOhuaDpA8DS+WZ3DCVO
OzVHALbPs8umuSEavi8Nfld+EXjFZttapcmYQIJhDRd8hlkvd5jYnGMjFLD4zv4yCpgx/O366eCB
MLswCgW48TSAtMlBUk+x/LyYf7QPZzmYfRAUOR8HBRBxdjST/RxwTsZmgENS/gFgSweIFv7/F/FH
LzHaI/a1X+30e/FL5FGfBpNoKa/WqOxG7lAhGl248J5W2Gz0oa8HfTAg3OTlt/NT7HYBypnNe+Jh
PPrgXt+sreZNcBidJWW8jp4UIHkOgPZRQ2qnbvNSYU55eKCs4LRns98N3gfvvsdjX+AoisyY7FEZ
g1I2YbLH1LQH41ukIQvBIyrb9n8VUJ7LcEfBjsaooxKUTQZTBy8OpWH0OgIRuKtgmLDpD/644zVH
bNu6MxyjmkTvlqYXEGEOxydF3RuNaOnR3oh5xRqbpkKllUAmsrsSy1vdTorWqh32TVTu2/YgVRzf
Z/v759gTszlSSoxRyFEdqBR3hvwy81L82/uyCjrRH7C64SqDjE0HNgcEnWjJXusLduiDxuavYhPQ
7V9XdLrNF6dqBUeVcQWnwXdPkxRwg/yshrOvBk99f7PUx2mS7DDh+PLbPt0Kjrlb00zpwjAGnIlh
1TR34hhOhQKGZ8HP0FrFe4pvVY2Caei8XcwVOyeFpgoE1W7JHjEHf8KUrHrf+fwyfa5kzHmqyrzR
cxAq4jxle82TdmQf7hcbVNgIFnJTDFuJw7VczHGqekR71Q5yRUv+rFdkF8zmzszI91xudsocuG3f
vYJI41BUBUdjNs3TeUnZvlhlqodO1CBorRzm6RBMj5L8eF0pN+tWV+KxA+REEiZCLgJjkZCzUF2s
qjv3yBhooGvhHYF/2TrDNDCvQ8b/mZtFEEBlkdVYzPmj1nzahafeAdc0aAFMh9cjvW1AzmDMxSIr
qLwzBoAF5bFJdobmX1873vcZA5VUalQRDd8Xk71GDqX+H79P8VcGI52lcOkzPP7i+mcbPiQLJ8C6
eVFgxuPfm8EYpCSo5kSe8P0FF5Kya6YfWmmP/c/rq/QvZvYMwxgikgi6GuWAgb1zhxM4op6Mk2oJ
Nx8MPW+85yVPKsYOLWYoNil9MmsF5jaIryrCrX3kxz2nIGQ74LlaPsYMtTlRCjMC0Hy/YDQSeAOt
2idfwtOE6iPRKQ7IxvGyx1RlL++Q81qyxqgw51zQgEk5DTAsxtMeNBdMjCD1C2zx4T/tnMn2kBpq
Fo9BAwUfXgfQiUk7wdZt5X6AbUhcPrfS9fMElovP+k7qbpAjCXA1QgJa7WU1b8uuL5/Jjnjqg0km
RY2wUATOlQP4d31xtCiZhkdTs+Ju4uYpeYiMjZiMNgg/EmjiveRhfIOT3MlfgscAuX40fP26vmG8
BWQMRizUSkhULKAQFbdlVd8gDW5fh9i+kv5WQJQofd6jsgwrhYjU5uH9loYv7aS6Uvl0HYRjMnAn
fEbJ+qVXY2q5/+qvAYfMnelSlmnKTiseeaWKnGsJ/emf8UQpauaoAB71XWj8q/oxPWg+ZYLoMcnU
ui4e/dq/H2LwCXxGa3JxCKsChzgVTgNeAOr9oHxPNRRk1t+vI3EFY+zFIhu9IUiAip/pCW79+GZ8
0/CQa3z0qvIsPUf/2IIduU+HUKf2Qp5gnhToe2SHLqaMhVbZurQXxnR4r53NIlBkSlQ6IgFPLI1Z
za4VuiGl7WuD16FbydibJsjWbfMpuVXQfI5kV+TNvJKabbdphcosrAw6PTlf8PhJn/Giw2NV/KJa
7an2Cp9XBrp55M5QbEhmqANpDKgj35q3QnqfVLddwos2bO7cCoMxvXpqgEcjBEYDwzhbohvDEQTH
72vV4NRVtwSlFNxTt3kOMGOGgCYUxcgswYyqkSnIFBGxpkfzEe2jqFsTXNmlD3/xXXylVGaxk/3i
OQjb1uWMy7rVwZL0CZr7kFg2Dx88FPQWRQ/fD3TI7ofb1ON19FNluDjwK0BmdWsxbNqWAlJ6KmmX
+ppP4xo8TrjNTcRjHONPMcNQZu/PKVt6qRsIHK0stBYQ+Sklx3LxEOhtt/JIhUiLwjLT0AVijk5W
BHdpq3NcnE1tXwnBXJhJtbSNMQJClHZGV9lR906WknOLbW6IgUk3NKeGyijm9Bbgjjf6ASBCEj/N
8WyhI3uwK1K7YrJ4JXmORFD0mLl/3RxvuqZnWHYOQAJ+z1KqDTjc8TeS7kbMaEB1z/BwHYUavAtt
W6Ew2iZopNQRwMNZnrOfcpL4c6UetNZwBtI6StTuDb3yrkPyBGP0YsnDWtAFaJ6KcXCK+TaJ3+fo
NI4/r8Nwto2l/IdLMCdiBcny0s3GZ93wg7I8anV6KMraTYbRyfuFYxo3VR6eoiwRGfPgWIcn1cKm
nAnOblWhOaeTLPTPXJdq+5JeQTDeTiCHM3jKJNqE1Nd2t6czvsJ9mNtow0bZ3h9wLOrg4PlHIsbZ
gfFAdzGKhRw0LIzm77jaxypv4uLmKV5hMJeyXLd6LQ8QSYxu9PYL6Q+zydkYHgRzhiO1TLO4BUQ0
ozyYoMawsZOSJ8imZp8FYV0aPU7VwGxlBFPD6kulRfdKl76E4nSK25HzHN+IoGmmQtnNdcwBxNQd
xvSJgop3q1rl8ELLW8p531mLXdx2Po+C/vIcfQaiOr8y40pYa51MyvyDgaL1U/DPt3txx6Mx2HCS
PuPQLVzhZMtcmNUInPxZxrCH0kbhzIk2W2LOCUcbNnK+n7GYQ1S0mqz0CrAoDTCIEsDoZiRWaiP7
elS/0hk/iivshd69fngvzcNnWOYwqXVvBrmMPaur20p8m2NeGJcHwJwkIQqVZZQAYNxQOhvFSb8F
GEdcULYx2poR/eLRHV0erM8iMQeLqJoeKVQkKfweq7dD+SVJOVlGjgKyHlgjJZJQt9gs6hBRBcRs
T9Aytrvrm8NTQDa4mVSkVEjwgSN5AujJu6Pkj2DsKHyuV0nvuM/X7qdlU9g7UOxQDVRQrJsOrauF
Zz4UO/OG0u5lfsmTjLeCjK3Ia7OoRETCQYD1FwMFZVlNf9UgYB/fVNgNxe2eMEo0cker4U7Soi7E
NVkZA2KSpK8XAhX5i+hYspZj6OuYJC3sebfVhrf+eV0ZI1Kk+QzTDkml+qN0rPQTCVTHo6Pd13s6
H6d8ua419ERdE46xJItiTEItA1Bc3tTW08zIn8Al1byIyvNocFLVPKOvMAZE0oR4VP4+Cvmh2/0/
0q6sN26c2f4iARK1v0pq9eJuL+04jvMiZJlo3yVq+fX30HO/tEwrTYyDAfIwBnS6yGKRLFadE+9f
2e8OIrKNlXdWNpC6id3FBhmGySE16PLSiyF7jSQHAyKpps9Yo9vBaX3pFOyCu8ApPWkffs+2hchl
1oPKBZwLY8qYBZUV5oiThtelJz3dSf9dzOGtfVzcqiwcBsgAiCDsPxlxdadkP697xh8m67cVfJuF
AanuJG8whIx2LsZVrtnpW8P/CHXTG1v4zgpD6bqp02BLJtF5FyiE7tJRKG8umBSLD1na/yZl0MtT
EEjP+qz6ad8JDjYiGC5WxdrQ9zQpwKeVUC9tZVcdyw2UO33B7LDvvF+4l9nholLZWc1A2KDlaM3E
9OAc7Q6qY54sdMEwNjS5ca9DsiVzDZGLTQ0EWGjdAHGCvj0pce2GjrM7ycFOMmM/UitB2BfhcaEJ
bRJt1ZrwP2TD3MI6RGXjxChyI5+0vnWu2/aHE9VlOLl4EZEQvVQlwAbXBNNp66jfR+giTT/zowXh
pxxMpI581kVdBkJcLlQYYdfUow5csv23h0zb65ug8CVwaqN+D5SdW1V1uh9Z5wksFjkqF0H0Vprt
wQKyrPkj0qX9ie6Ge9ZRjn+hfpn7tSIkLxeA8hoMiIy2bkQA7ZXToAyQYNiGVDSZIhAuJwBxNDUe
WoBQ68lQn1X7thkero8eW11X1sI7gYVsSK1qwlowsl1s7EzpfP376yee3+7ISwPYYHEaQgMm4LEV
yjaMYFTZiLWsRDBcEAlo1U998AqDdPIpRq5O2SQHUUpQNFpc5CBBJYEvFaMVZNItuLwfrHoQXYlY
+L42I1y0CAbV0lMdGKywCjX3nn1WT72H/eomcEUUwivkJm+2LJ7cd277ydRCDJz+OL6EYKXcmn76
IJ2VM5gwDyZ0LvO96iqn/E50RBQ5Nxcw6kSKtXGEnVr1Ux2PZv8kScKaONGEcbGBFEqkzVYKwtfI
qSP3VTLiYBzJ3fgQ7mWfUV+Kri/rdtmEtRmS91qCejgbEilwytaHx2T6nLSqU0Nk6fqyEoFwTmKA
JL+LQ2zObfUPSW8m/actuu394eR5MYTbSabMbmUzfL2sUI/uTcWd8ZSsOWbo6Bv9zDrv2CHK1F37
fpQcIUf5+sHggs85CN5F5a634SDtwdjOxxqPUt0rX7DMWIW8j/njBY5zFbRB1WHPDqKS9a1GfV/8
FA+is876SeA3Bt9tVZuTEacypk0+6H6Kh2xGjNrczChxV38xmUTjLN+GYs2v9WVwweU2EjktsjRI
MZXQuXFzM/JVBdnXMP5mj5ZLRmNPdNPP1fpHJkWjIwW2Nwe10+baZtCEr5uiQWABcJFfMrSBdnbL
Fv62oY7h9k+v8mo/q82MjvPuIdqEj8qL5faCYx9bE+8D62UQmL8tcEkG2sKkxyDMcuk1EE+Vo8wj
9aHsRAULgtWpc7tRkalFacxsmrezz060geTYm/mmumk9y0F/xmmYPUOQnRGtV539qoV9YaLJNG2B
Oh3mGI+BMA795PXWPKcb6I+jkeL1JT50CnTVnERbo2h0+YhUgV1TZsd4Aq34cxMNlQ8d3toZzCp3
lRlXx+sRUORFXHRqZ7WT8xR4Wa3fkiZwKxllBjXkynL5aRpFXfOiKeWC0WTl6KEMAKcqv9J4R6Sv
4SiIDq9t2dcclItASdcUiiQDo/Pj8+wVvvFSPiT+8GKfe5/43XZ0iY/sKF5XrdZJnkTJsNUphHC8
hidl471CLY1GyewqMCgX9l7PTlTrXQ160KnsXZ+61bFc4HDLo2zB32YzHNTVOiFa40zZj+ZQsNxF
KNxygECfnhtGjX3Y7pwB+z+N99QULHXRkHFeb8PhwzxqcXnVQEopnzWKASvdnJgf2fAXY8a5exW0
Y2WYGDO7+dJj57DvLEkwYCulcTgLLjB4H0/bNJlGNi/74n7GXQr63Ej+V7ugB9tYthtPw41ImW89
UbgA5Zw+rnUIbcYA7XztAKcHsx5JkNtiNOygofBA9fNX3se3aPQoAWkGCHp5Zkh9SWscrITDFEkC
J19pBXkzmjwJw6yqXRKx0Ww8CpYNbZPfMprm2B0Pk1d69rZzm63tqQLzBB75quax2AXSoG0rqsPt
zfJTitCR7wzpMFZP1wdRhMLtpaaaxXqSwLixrU+UzDdNYdzlU7RB5f/zdSjmde+i4sVBCBctig68
D9LM5stKnTZ5rO3NpHgx3gxDDRX4os5xkWVc2MjQz2YZAeAK9SfEhhy1SZ2+3Qaih9CV9+O3/sGF
DoNOcU5yhA7diajD6jSjztEciIxs6ke8HwtW97pdTCibgIn8nV62ZsajSfsOZ5KvRv6dprYjodkN
BQf+9elaz7a+KnL/C8Qd77KonQKEKwzgOOxNI30klvytV6LbLNRjB4xeL0FCQwddN/uknzbX0dns
vHeWi5WcX84yBAK7AlZ20w1RHyd7a9kv1yFEA8n5YwAO4hbt1ojEaIFPT4p5DsCc1A6CnYV95pol
nB/2qYEqlxKW6Er+ZCvtgzrKApcQQXAeCLlpOxh0uPrcbWQ5dIJO1Fi5nhVcOAO3bSWNHmRlgsHC
4/hNf6Ce5Og34UZH0Rh1GBP/PkOGV1RwvW6YDQl4xYbgkcbtKRltFFzmYFhZ/+pz6lTF+boP/CG4
/0bgL3JaGrWNQnGXMB6afXqQzmAl9sezDTL5wWuc4jDtescsHFHd5HowvOByF7kWh2lFY+/Kg9Z/
a4ZhN0NM3K2j2mt6/Var5M2oSI/XjV1fUxdMbkGDGTZJswo7ypzJjmF+HoPHUdr9HQa3bvFKkna2
xg5r8ueocFMUeGfhX9rBLVxFGcN0bIAxZNYhHCtXk7ubOTa866asx4fLcHELV29RNlhKgEmM+kes
WdsyHTOXttZdNn6/DiXwc51bwHZMShP0bQhF8vhYSNg4kvwvIbgFnPbFECoo0PGC6KdM3FRUKSEy
gTtzggHRsjvm0Gk8fJ1BT50VQgEztijeh9LLjHDhwKpsGhQ1bKjaDbRooK7XOfm22IHq5kxde5Me
FRfEgRvJa3fEq7ajYMf4w8H69w/ga4GDGrSjBnstzj+jxMCDzKgE0PxkeAre36Ndtom9SHQhF4QK
XnqiaMyQWOwF3pqlg9bHR1pUvtkjOV7WbppZfmjFAtcXTKbBRYomBte4NAKyhMxpj2xunj/9lccb
XJyoVC2a0L2DFxENWcgiBnXc9jqCYPkazMbF+dnMDd2iPRCmsXC6/kCs2c3TY1kJjrWiseLCRK9B
DrYb4PjjYHpjBa9TO/+6KauBG2UDaPNFib31mjBamBLOkdLKEY4Q9vhYZacoeyyJYD5W6vhxir1g
8LepLh9LZcqx1bYb+aDeqZCi6Z5jSMgj0RW63UnyFFEjhsAs/mJllm3VUXaxUnKkD6LDpMWOkX66
Pnar07Owi3NlIk1zprFTnh68tNnRGgRt0ixuvotJi+9zjqyr0RSSCW4GzgOnBCW/HgxOUW5LfR/T
n9dtWb9jL8CYsQtHMPUpT2YJxlA//VUdg62+i3zTbW1H9qWDmJN1dQ0t8DjfHjqzkwYK42qKQKDM
0cEwOrwBg4kdzJ+CBStyB24TzAqLyqnB3KE9zP19HpwSKqhuF3o5m83FAOrFWEEtBAOoQgKguE8P
+lmucFkL7lizkXUr+cb5L+eM3xgjyNaQ6XXOIvL/ograPsoc6668L6FNLMofizyS2yW7mUoVgWqb
VzRfWjhk2WgbIp9nfQKtrqC2ZP3ye/EQvpRwQDNVRXOAadviE9Pl6px4b0OGCTp/whZ+gYfw9YRB
a8nayGLUZH1JlMyN8c6Zh6JaqfW7zsImLmTo8mwbwwybWPtbfBPuIlRrRX54MkHIbTnzZ5SFp44u
CFQi47hAUpl5wTizsOdmO9N4yMqNUghilSAW8mLBfV+UvT4BwpZOg7mpI8H3BeFC5cKFEY/zoL5m
5AhkkOJoV9TjZlZQQV1qgnIH4SRx0WKc+qSQ8Prkdd7wi7jRKy+gvkm3nZPuLb9yUXgprNxef2Vf
uAYXP2SUoFmxAVQNxTHKnYWO/fgBzBWb/IvhVY3Te6qLN03LSU6i9j7R4HJxJJXiBuxw8MpxGh19
uokg7azrvo6E+IcilqGCH4Dxi1jcNOaWJYfpjLd26qM82M3u6E1zYz5Nvsr4YO8Lka7zumUXPG4q
k7YujXBE6UIczs9pBk2tnI5btBXubDMT3B3/sIXa6FSEepcNZt23OwCV6KRqrBKSXSFAXckk1gKP
7GMQF+9zv/8uokH4w55zQeQ2bSm2ozJ9rRpDtfUoudaL/NJsJo8cWZxkzAtJ6QumcH2lXzD5KTSM
wkzZo5r8NfyWfYrQHF+61ClQrvzF3pa+JBSTWw9fF0RuEtNuCtNcgdNkxllvbyvp3hKdtEUQ3OIb
zElDEhl+EtAnVd+OybMkPCCw6X9/nLuYwa0yUynRRctq0GbbqfaFp+xQJaE5meXqh38vllR0qVy9
30HQ5H8eye3XsoZEg15hrlidkJU5TE2Z3IUPaNxFKIPWqg/O2Lv8uziVLPAS/jqb65TmSgZj0Vfu
J4p8HEYRL8362v5t3LvLK8TpcWKEWySkP6p4RtZABGqR2U9ETXB/2BEuUNy2HYaUSFKOcYQI8Dfo
8ubf5mPhRdAswLOXfjZ6J7pVNvndf1fWZDenCy4XUaJ5nO2A4rnenPyMzHi/LpxKw4N5JGhGWR1L
zYD6KFQ8DWJxjpKl8SxpUoLDKyFOPx1UOXOU/DH+0JXpgsOXRPb9nATzhDkrLfJidOB0J/OHHu8W
GHz+MxmGoGV7jJUakZP1iMfz7I1xJzgnCMaML4uUMiTtogljFodg2A19ye7ByHQsRJwJq7FpYQ/n
BDHtUN5Zwx5aVg4kE3vlmInytyJbuI2klGlLBwu2UKyjINsHs+JOdKvlO8HuwVbKuyAIaUtVlcF9
a/BxQR+iHvVFSP9kx/lVvL64aTbo4AIlUSgs11pPqi3QOFeII6OTwpiVu7iTW91DSGq80XNH22uP
9THaoX8Hp+7bWuSBq8FvAcuFiyiOK5lOMLItkm1Lk00R24KBXJ2wBQTvFLh9tYMNy5pB21Syp2lI
E6RP0YeS7mgfgQitoqgyr+2rmcMUmyZMUdVjNP5T1Z9lW8TquurgCwxm6+LmnEhDbHZsuFKz31Md
FeA08At0Al/3vfVZuZjC7fFyVrT1VAImbOeTROZjnCaCWVm/s4IAE6zOUDs1+eymPWqTPgyYFrTF
Yss13PGm+k7BGqRu4jtRs+fqbXwBxvlAm46xnbLGyCnW3Gl0UaLtgA/V0XI/jkTF+6uTtADjIkQD
buIkY9Wkmb3vs8zpgltz+lsQ9iMWntA1TWcSVvs49dYBzdM+8pZbWY4FZXDrAwdBMbSiIOfJ01Mk
BemSoQAxxNwNjmIWk1uMAWJButPV/FuhqoJ32vWx+43HZzKMYbSsRtMyLzYziKBmlmMV/bbq2/N1
DxfhcOEuSSaptaiaea2uOcX4o+u/ocndvQ6yGnkME+3MYO+BACC3jDpjzmg3YPBGc18P+xpdP3a2
0/tWgLN+nVoAscPtwhkyGWpylg4g68QYblAh2d2NICHYyt5w12yzdFOJSL9FtnHHICsDc4lZGxC9
6qDkMO6mafZI4cTSf6fbwMHut206z7+VqFYz5RGzTT61xTdzEJz81z3hf5OEfeLt2MlaRcohhiHw
CWju4jWpApGhE9bUcK67w2pUBSuJZuHurlkGt2SzobfmaFYy8CJDyc52ylQkvyRC4LaHYJgLdVKA
QEjlSFlxtMbs6boR6wUpJpP3tqCjhUb9t+Ol5JZs5grmQ7/r9sou31Lcj/q9uDtk/UiyQOLiqJT0
2GZDIBVHkIQE28ofUTEPp4ZMDXsOKR5CIRkuc9t3h64FJjdHVtZFYdAC839N2YPPWp5EXQ1sQV6D
4SbKkGhrVwRhrrefUXCLOnmnLu6GcleQQxV2AsdbbwFfWMUFol5Na2tQYVWLJJ3hJl7+j3qS/dLL
C0f0ULq6nhZYXCwqWqshUQzTsvYQUqzaf4bk03UfXN2UFhBc7CkGUkVTBohENhzwHTiKRB0l+9JN
BVh+RQ9k64vqt8Nr8luHB6uWMg4l0BTlc6/eVoZ/3Zr1K/PFHI2LQMpUDIppYC/qVDfYqmjNiFFS
/v9ZTLwq6QdcnPzoaRTstashfIHLnb27geQVoczXq9Sh6UOp/ghBOa0KLsyi8eMChqWhsjFg5oVG
7djZPtT+EoCLE4gQZWHUsCOx9gaKu0U1jOvuhhOqzJ59DX6HsCODykFtwQHsg6R+rptfofJZsWQ3
bRrRSl1fPRcsbk4ypVRtE7qgXjQozqgQXw3oxpxSj0zjA1pKPBoYjjUmHpmLmygIbiZlPBbZsI2m
ws+1aX/dN9fn7vJzuLmTJaOrJR1HsbTcUHVviZIcq+ZCokI3LFmBuAu/khWrs4gZZJ4U4BD7mFYv
MOm6Cauzd4EwueVbxrQ1+g4Qs3WnVffZfM7aXzbIcCkVTJ7AGJNbx5mEo0Q+2FjH9o7ESBt2p7wX
9eCtg6AIj5imDoIrLpQ3TQ0Sc+YgOmg1cNgKukNBP31kyC4YXAiPhqJRJRkLqoq/TTTHgehL3KNY
bZrccf5yHUtkD+cBCd5kW7Nnxy/ra55NkHn+0cytdx1k/bJp/baIj+Eo62tQzAUU9phIXMmpHlOo
ZOf76CZ9FO2A6x53AeP8YMYZQu87LBq56ZypPEvzE/QKq/HUxQLfXl2elmkTywSLG2TA325NUt5Z
ldkiMsXpLog/R5ng9rc+OZfvc8cUm8Yh7TV8X5J/DdZRxptX2Qt2ofUD5cIIzqPNjgRtFGPZyAeK
ZyBoPB0YlS9y4YJr0upogRjQ0Eyi6lDFeTtamYEse1RDOjfTQ3TtN0q2M0il7q772uquijy0ahgm
nu1kzqGjcohmMwdKML4gfbyXG8NJqm+GPQrMWR04TdYV2TIUC4dxbvahghKrE9u/Sz0E12GJ+i1i
Wpt6mDbtUN+SYdyARGBrZpUXxMLG6rXRxKHI0vFiooFnkZu2uqYZTUrE1Xaj+PQxfWh2WE63qps4
jcuqDuxP1wd2zRmXgHxUyvWsLQwJgFWoeKFkpch9xCjzaUcqOpKxbZY/ny+xuEkcKj1toD3O3idZ
13i71STnB+sXy33W0Sl4sRdYxld92TUK8aYWaKD4OZCCeDmtfYtG++sDuO4wlynjS72I2pCuaDBl
OITt0gdWXo38il8JOadWDSKEWLgkWjI67N+uNG3KJDnoYVBItjaBFm5/VoTbLZuDd3O0AOGCE6Wt
GZpsjrRtt1d31p4RipKdKHW42giqLXA4R8+ngWom+tKwd0BdGS1VdPbqk+TG4HIDLQbIBJjoQpq6
0lER922vD6VuEk3DKgdFxduhrLquiuMUc0YTZCdA5BLctvSf644hwmBLfZE+gmy6Ktk5MHo649AZ
fpMm5P+VOLG8vwPi/ELtctJBHRqbvXauupuiPZedYEtkUeC9V1zGi/MKsBj2eErBbqKYndvTUxzs
85xZtSXyjxCCMNctWr28gWjm9/xw3hEOilaMbH4ab3ztEI5TEGfnXybf8Mu72LMLt9zZe0Wwa4qm
jAuGymCNRGGw9fgQoTNCH/aaImp+E4FwUbCAyGJe1gAJ6qdQBe/y1rZF51nmW+/mC2zpyCThNGvp
3PgFQS/bZYH34q4qHZTXOJZEBBvlqhkLCG6ssF3IJeIEHmbmX4N5LOrYkWJRR+lqtkpboHCDRUZd
Ik0HFJY5mp4yKDombnBsNopLnPCLvBuepU+iWng2Ou9GTzNUDaSsUGHgH/ZltEeEVMEBbZDDZ72x
MYRxUjup1irb1JTjjR1ZzUbg8uzGdA2Uu6PqU4saNh2gYAPN1a9hfkuHwKH0Wx7fl+kxLb6MmMfr
oKvLemEoFwaTWZVrErCTLtnK9CTbpyIpPbU9Bk3karHxEZdZwHERMYNAZxqXiCJU/zYkxFMMFaIg
IkKiVd/HswDu16bFGOkw0Iu4a1c9uLp6oKTVbZn80EXeIfg+/5iCVs92Lkd2so7BDiuHJ2opglre
tdMuMv2GZrGeUtng1pZagmi5HDEvTf/cG2STZOC0G52q0QUzsr6+FkjcYBVKEo90Yq7uym6MFVai
YFh1hpfWA8m9S7eV5pSyU4puDavR44LL5w8Mxa4iG9TwXpYlbpFh70/PqtC/BePI5w4SayJ53ABl
lo8p3gyrZBcWpxjOfX0diazh1m5jxMGEno/MU4MaV9JoSzJ9p6nd7jrMquehRkY3mNYbyO3ferba
xkERROxEgU6gYl/nD9e/v2rG5fv8pEB3Q29QOYlJMX9Q+6WzK0cWplpWjYB2KjpqUaL4TuYj1eN8
Ap08yveSQ1sfterlA0Ysvs8dVdpOVUfFZN+vj229L1C7GguOCav7wwKC213nGmWWdTWwYiX6EtfZ
Rm5HF//HqUHRR+b/zluv29oCjosGtk5w6m8Al+svVv8y6a0zE/UjLrwA4XyL6DWFSi9F/xk6VRIa
OUoLoohf1+dGMPevV6lFaG6sXGrMBJZE0ndDJr7RpoKi/XUE8zVqQgeMz0bk+aDZcjKijsiutlYs
7cqiFoyUCIL9fWFEIsdlpoSA0CFFVx4kIjhrr65C82IC+/vi+4SgySqy8P2wVzcaAYVVj87ZIvSu
z4UIhlsnZZpaEJ8DTB8bTpQYN7kKXpq+EEzI6iu6htdLGb0gKuaFy9tNuB+XKsQcvXpDvWmTb2pX
2sRbJohReumd6A1w/Tq+wONiMV7tc/AmAU9DX5ljz13hhijrsYJqhyeh7zqY5Jyu7Y6NEt/1kehd
ff1eu4BX387ePOXxpBmAL1F05ci/NNAbldvsu3SLF30N4nfxJ1Zqnj7ae+lIzh+Y0wU455pjbddK
aQLcTmRHlVyChnlb1Mu0fjlboHAOmkRl1cUZUCCu0r++INMb6xPUIN3Bb33UojIedqhgC/USV7fz
BTDnskGMR1xzAnC2r2+Hbbk1PC1xAp+plI3g7ySgGB4eYllwSl5d8AtYLtwnXagVJutyMvT2YNbW
zTSngsUosowL8boVq32Aew5e826i5ksXvQzt5M6iJ4jVjP1yMXJR3g6i0Ihi4HQ+43spoLQCInt6
YHXz8rOQF3rdLFyR8bxnQjKdg+tmvTTtBnuxdmqO7S1kVxJHb9wA5Y8DyCITtBSXz/2zKrpis+++
u0tZv3Hf7TOxNA1qjX3GpupNkk2uNiS+YiXQUVLHQwc+lq60dno0+R9ZfxdcLtZlcTdVGYG9sf4l
Nf2h38nz83WIdWe8QHDhjVS07owBEGO3UcxbXeQioqHj4tdIkzSedJwDGPtfe0rBhcrKUERhevUI
tZghLlLpk5xIfQyYHC9hGTJwVlAc1NHpZILApQqW1/o1ZwHHhawiK6R2Vpgjbht/chtkNnOkGVUw
HbXe5LHuhw8IkuLYtsDkolUfKgGtmYkV+rgmSCrONxp0N8wt8SLheIrcgotRg8S6+hqAhcpXM32c
qODI+4d97eJ3XIQa1VZGuzFGsN1E98m9Ac4+9RxvrH2F0ItkzJ06OYwIe0L77INoX1v3FlMHVQro
5VWeX94mTSzbAc4qYAHONkiTlK4W4NJY6kG5jQcr3edToG4/stIuoJzFc0oMWqUTa5cZWq+l1j9z
PHz5OwwuQAZRlRp1KoOQMJ9xkrT3AXgP/gqCJ5YvlDKOEgozxhGbZUSikzUXgqFaPUsijf7/88Nz
yheKSmswXCPeFuUhmLLtONp3s0k+FF4vMFzsU+ksjWELU5IwOBipchjk/HNpVAJfX9+1LjBcCOza
xAqMEdbMYfZYm/7coA+h3ZI4F9gjcGuLC4J5SuS2nNiwlarstPLXSocuDwiOyqD5x0gCwSyt2mVj
GzZtPNaa/MumqdpzYo9wNr15KI1nbYQ6cvXLLP67tjQC3wKH/Y7FBWa27aKdMoItRHkZ6DlsB4fW
gse91aFbYLC/LzDkGWwUSqQAQ5e1mzRxu7SYz1b0tdQHJXLVOmi1jyykBSQXD4oS/V4ZwfAN3bFK
H2QqKAtYDeGL73OxoKFNBkEomES7Q57cW6FgyNYPfxcAng8qyiqjMGQYoNaR7MSd7ltz8EmLe5RB
xS4lsasb+t1cVEfamZ5R0U1DTcEgrnYZL5xD545IIPitK3ACIQXAeDHcaXL+1W+aneamhQL6TgPf
A47y4BkOfZHs8GqcWowAF0DsrpvqccIQj2CJwrKezcqZhOO8mslfoHDxwxhBaWJSLGv5EO/Kr1BI
RUnMsCc3uiBQrZ7VGHmYaquoVni9ei8WgTrnZqpW2BaVUNrLhb1LK3IuBm2bBM3eHuQjKiw3cZBu
ru8ozNHfna4XsFzYCm2FpjPLsUTp11m23bm6kfrPvbHph8+aSDJnfcouNrK/L2yMzCDubJamCIvQ
Ca3aC6wd8pSCK95qI7O2sImLWcWcS6GmAGas9+SgevGme25VJx/cHxRvTeNJGhwRXe96PL6YxsUw
O1SnTI2YaRAeMmKvKO7BSOxm0Y/r87U+hHgLgX4nHrz53bkGpUk2IzEBaqnaV0vUsdjdaS407zrM
+3poU0bKCJLvyE2baNfi/L4OiEqQt8abjjvicolKyxvIVEG6qRCKVL2LlRwU54LylIUQmQOUNVl+
2gbbJGlFiSsWDN64OYfBeV4CbZnZDIEBRW8aOwpuy9Y+/5LUYM8jKB0WXRjeTROHx7ngQAypSCnw
Jlu6CWykMur0RiHy7vo0iWA4r7OysS5DZlZlz+6o72ILvVsikq33WT/OGG6ztOrQsMIYKEpUHovA
Oldh4rdm7HSKuUsVeu561W8zc9vWiYeu9M9ZJLsTdFj+zlhuTw07iJKa6IRxw2SfDg995uP+fx1C
4Ip8mVFNBqkNZkDU8pfc3kWiakTBfPHlRT3qpynKU1W3KOd9Y82HsEru7Ujk7qswiBAQI7UIErXc
vozUqDFPbYR0pYph+l4H38SlvK8yk++W1AKE238Ls07ChACE+uVtehMetH2A+jZ1k/g2LuLjpvSG
mwQFQaoPXhrf3Et70cPj+/ww88zFb+CiVCNnTdVaoebq5Cd6SrVyBt8TTt/NxlY2cJDZdg089l93
kvdcnBwqF7AUOdGKmgCVqaUzpebgUwhCF9NFFucW8nau7BQnaKWGzwLgd5s1B8zmfbF/juh4h74o
gFn6HQT0XlY6zTHdldvi2f6qH8Dqu2EaIx8g2OKQuXg2N7oyDQaQNQhv2EzYpMmcCGVxRJTuE/ku
F9KCXosh6wS3yuy7kbiaEjqmaJm/TyFx5nARLchMpYP7atjdoAB2NlwU8OwLiCWAeQG1KKAPO4vo
kEV2cdGL9P1UTT0g0+GpME56mThJ+M91BxFg8NUMchiPbT4BI6yGW1LMR9R13etj712HWY2Sl1XH
01vVEbKv9sxGL/SHejeLJJzenaXezg4vkZkYaRalHVygUH61kLEIidPGniniw1g/41gGTjGGKqPD
gnO1JpyDXAoC1ZXGapPo80Em6tbM8/vcKGMnzjS/Lg54RvdAMQl9kv+caGFmLuA5J2yTsMpStppn
s75FC82DGaqnXBNdLFadYgHDOV5hlFaYWrByKm40Fc3c52jcf8AhLhA8D4Mam2MBDnPVLbP7KHwI
WsFten29LgC4DU1OetRbjpLqthuUEG4yzw+8cFt7o4u6FgJFYpEWkGDQ+Nb7urbSKGoxN1mrO4Z+
jw5YZ5a/XB82NvLvdtCFVdzuVRMSNXYGkE79ZepHI5e9stlP2l0jHSNlLwU/r+Mxf76Gx+1beYgq
dSphFAt6qO1TpmZOiY4f29fMcHMdanUJL0xj47vYqaS6b+KMhYhZOUZqgkbe0qHdj1R5uo4jmidu
XwoaKa/UGSb1Ug3BV3RHRNMm7qjAnPfplrdr1eBCRRlLcqkq8PB/tRXyzbxLtz9YBWvyIGqOEdnE
xYVZk7paS4HVW2hRpuCz1C0na0REGe+zN8wmVPsSG7WlqK9gv2MxRxBeN2ItxdgFX0e8biO/MftQ
CYLolrEH0emAtxTLduYNPYXefyYx4LC5ecOzV1jQEP6Rlv+MxV7SZDeKRAWnqwO5MJCbNFtL61Fl
66u2n4tgX4aVG5gP1x1wdU0tMLjJypWw04mMQdSKxCmmZ824V5TUT2YU2wkyRO/zGq+DhrdXRdcV
A/+9nbA0kvsAtZCaO4ab2WdcgmrnSG7t5bFjP1TnxEGZjMjzVzZ7mAcOOlU1LFQucYPYdFJVEYng
iK04w+Q0+/Jg7bXYYyf8DNkU3a2e6t31QV2JHm8wuUEtGxmVFzYwjcEcH6wy73y0tUTHuCtl10L5
lKBKR4THbZFN084TJcCjYbWrxp8dLbdTtw8SgbOsBPylXXyPXaobcxmhTt5FJfcdkjs3lNC7Uand
vqvBJgTOe7yXohaV6oKs0bqBGlhkVI2oyutJaLHUY0lPw5SquBA20AqaDqTGu6n0ec7P1ydu7UgF
Cy9A3KVwVsrCnjUAGQ/GAbunF3nqWd/KR3GYfL3FctvZGyxu+7TjOEESEFjatrzVtjJeZSHycBz3
aLS6qTbhEdIIx26rZ+B4lTsncEWccSvx5c0P4PZTqExk6NvGD0i70iW4AA/FpkM3w/UxXUexwJYE
Vm3UinIojSoNBIdTzSV2+FBIoUfD4ReMF70osOF6P5wXHPY7Fj4yB3OajgNwpF2/YRpyDfWj77jS
up1rKG70JLrOroROW1YVNO2AIs62NG7+uiaxCilmq46UXpKP27xPjkQf71pToy6qy398YCBZCwUa
KUwDCrFvDYyTytQSe9DcqNnV1JOn+1zE/L8WomHTBYOLXPncx33GMIKTcmds6bEHaWex6/3uF9Ng
+lCi8Q0gF7papU+TfAZgW36uhm0+NU5rCrJia2mWJQj/7CyTKc3KCSB9jzK8xJi/Qp7uWCUE2b9k
VzfZtpW0Ixptv+dD4V+ftbWjly1roHdAOktBWp/zS73MrXRIes1VQIWNXMfJ3JRQlgbJGzQ5RRml
1d1uAcYC6WIR6LUSKl3VaW6ljE6bUQcaf9ftWV3OELxDV6qFPfW1IG+BENZRNKsaxaGkvC3kc20/
hdr+OsRqtF9AcI5ujdIQ/B9pV9YcN65zf5GqJFEL9aq1u93tLYnj5EU1SWa077t+/Xfo3DtWaN3m
F6emal6c0mmQAAiCwEHLIKY4vy8K6iYk/GAtmadiFa9D7UtDUQkKklpkGzkbHvRhTArwnTqDfCn0
e0k5aaIIa39LXiE4/1cqoTwaFBAo1guTs5UKwqr91Xr9PqdfaTmrqZnC7xlF5ST1TamhiQHMi6JI
6iV5/MbBYuPZoEOCAlrOVJc5N0cV03SQML3E91MQnfDIfRf74Vn9OPhWMAbToamd2Udl+Hu2SUfU
SBQ0oEC/f1XrdiVzXykzNML6YIxeQhAwLs/XVWF3nzYYnOtD27iehCAQdOrwOEr343i4/v1dVdt8
n1u+Mmo0WlSQISmRnWuWU6O3lV1bmMt2HWhXIV6B+EcAGcaDcaoAUi3tZC6N3aI1fJbTYKrnP4Ti
InophH/AHAYk7Kp7zEOPyGcLhcS4jV2XSLA1/Ii+qA7HOG0Ak673AzrQROXn+z56s2ScG0ArCyUL
O/ZYM3h20wSF8x1ktmzwuuWKSHkEisDP58OuRDPCBZyx+nPUgX24RFfuj+srtpfjRzvLvxbz5nJM
FGvJc4DIDyzHD+p0h34MXaljk3QGpzr2eNPApBHwV9aTYLv20l2/gHOnkNQWg6xQLOfoE9A+pj45
Jyf5OLjdsfSI9zKl8vG6wMx63jgn0ANjqKyC45ZnXpvCZcz0WWPBNOMsszzWKl4H78htsKK/f2E4
yagZl1GMV3RnMiZ7It/H9lM+iFhm9qOwDQrn7vCiPIaKAZQBE2IQ6T2hndpvDwOIooLVS73pRhcc
ufsWAIIRDY/iaOonnPdrZmPqRxOnSPZUHlWPrWDtad8jJ0U5qpCqfddFbdA4X0gVrTLJArThNJ3q
s+Kah+RhPCSOdBlPg1vdsyF3qkBF9uwOBWcg7DBB3AE+i18PEZBhFzkOGM0xrU958WNK3Fb9cF0L
d++PWwz1V4xKnlo1M4ExOSwZ1Tnz5x4F7TO4TkSUEm+rYE0ZhT0EiRQTHCEgpf0VS5nNOTUTA14R
XA/s7tgF9Nge6P2I8RmhjeEZXggHFl/KQJRe3ts/RTFRSm8QtM3xfTQpam9Dte00xxp0V0ucOF9s
5FjscPj7+oLu7tkGiFvPEiWveTu1uPNkX3M8zKKNZdKD6xh7p8tWGM75Txkl8lIiZg7RBVhitq2s
rIL4RQTB/r4JmsvOMONhhhhJ8Y+a3GqZ6PLL1oF3f1sZ2DpuAHo10ZI1ggyM/YjlLUJUdzfuz2mR
rX99wXY3BXGgxWgWwC7HGVJu5pJaDNh9M+pyzU3KWjZRKKJFjwuevgRvJ7uqpsJiwW4KLJ1bOiNS
10gxsHS0uDGaW1Aw21k52lolimWYh3uzhMgtyRoSFWC84dSga7owTyoWZPQKalHtEB33N2ZD7EFy
c1EudFeqDRgn1ayGMQ0zXHHm8BSOhxWh+6i7rSkSaq/2BXxIr1JxiiFpQ0NmGUApKMaTQ4M4oAdr
7Oq8zBjBI/w7VGMDx+Te6GGIDF6iV4Bbwuq+seYb0JWewbgq0nfR+nEn5KR1szLkwImP5XE8Jpgv
ZZzpF+p2PjkhwgjA06I9FoI8667ib6TjDskKY9grOuESGvalccQV27jJo7yzMZwsEyzkbs4CBVX/
Ghnn+aYijaEVsOjFrM912DiEZEFqfZ3bzNNa7aZpBsMx5xFPYLKoyWw3GtiCc7YwKFaz0hXgnac/
M1LW6Nx7s6famTugJua6zrC9emN4KvK6KtjukNbizrGxsVY5imtYuFpXXm2qX2mBqSCkVSxHbUcE
PYRMf4bJZ4TGvFhlzO5CUiaRjkllesWKijo9DaQ1vzGiVsChsB8XvHoxPgmU4SFgrCK4zORJPfXg
QJMchOJZYjM+IyJKue4eNxs0zgrnUtb7TId0uXRXqE8hEUWLIgDe/NIowtMUnLJxUZ4ZNZPkRUHo
T/78DwZSBbmzPF7XEREgZ3kosu3LnJ0CxhT+MLX+UW3aw3WI3Xy8slk1Tg+LSRrwcMIwvpbHyU4d
OZiflWfJLt3Is5yUgrk+dg03fmI1l7EnuluIlISviQcJhbymKn4AszoNM97mR5a+1hHIST+uC7t7
xdgIy5e+d5060JeIZHLyI3s1TV3qvuQmj5rPpk/99ohpFq2+rq7O+bORpDodZOjkGmanNJUvBhUN
1Np1zxsIzmtNhOAdtsX6aepJ6W7a9CiRD9fXbRdicwJwOqLNY09GE+dOkUe+RU27ycr7IhMZ8K5L
fIXhUziGNSn1vAKmmmdHVjM/a51insHCnvqyLjhM92XSdFwi8B/uz7+e2cpMwH8jIfAp1bNSu3UR
aLL7nmV7heA2vwGBX1mYgCjab+iRcfRucMzQ+kMUbv/bQRvhFpDz6MsvWXJqqx/SJPB8u34I3ua/
a8X+volv8ki16owAgqjnIT618cP1hRJ9n+3V5vtjKbVVyxJRshGDGmCUCz9apMm/jrKvXq9ScOeD
IfdpZRqQwkqVxA7T5C6fMB2IVumNJNdYuEJgNvvhmokZIJpJ8fDNmY2UTyaKL3H8KRm4qKWHpH8e
+qNKv1yXa1+T/4XhHSjmY5pVz5qten0NSqv35JDegpHMvg6zm99SyCsOZzGY+JBLU4/wqHzOz9Ut
Gw6bBNkZDm3wFUdB+Jk7yo/roCLZOBPScDXRcyYbAmtjCRoT7BECR7B/A3oVi7Of3Ajjgi4QS2me
y/wrWWK71mUHk2ltDWxcog7Kl7Ttm8BPUzQ0guhw23xWX62qGjlwhNNakKGGtbyTHNOJAv1zdqGI
N9tb5ChddlNR7cRtvo1feoG+vGWPYIfS5hdwYYVWJGoZz/gFKYrKjut3xQ9PQ8AKwBfFrW/mU6ba
hg9iN1Fpz36EvUHmLCJvkqzLeyDTT4tjnEo/u/SnwZ+93qkD0a2MfezKQvPHiRwZhjRoACvP4Uk5
oPPbiw//j3EOTO+v4XB2YamNKZMaONOJBsRdD/KxOEZ46CwdkUj7F9vXBeTfBNSx14ZyABYrqVRc
EBg/ypCrO7JRj6Yrmhq768E2cJxthOwNQmP7ZRl3k/WjCi/T+Hdcf71u5CK14N8G2sSM5bgBzHAq
jz+v6/JRObFhp2UgelXbDzg3QnGnTVjJmTXrQFOD+kjc+VAe9FOKS17piC55/2O/wEFANdXQLcqZ
WkJTsjR5xRIR9XG47S6hazrVWTlJAXuKWAWmvesuUYL0XzjOvkiTz0U9lYigtMy3ktSb18ar59+e
GP/iQP6F4Uf4jWtapjMFDA3v+/islzF4OgUXE4EoFm9VCUKCeASGAudEvTz8XCqCxMa+dr+KwR0u
lVREWd1hczIlsOYGTII+mgHt+Lcn8XDLxVlRNpn6tBYQJesfl+mYRX+Z/e+OiuAguAgt1eUoMiJk
EwpTf17p8l2uRSzLog3hzMYI1Yp2TIqhuqXxSW6fy+rxuiMQQXARWhWhzJlkgBgbdEDdFijjEJNT
7lXQ4vh73XbuGk9WlHhgaC6zf/K9PmpP7V13mW8yNAMpgR6glcTV/64juwxE7027ce4GmfMGJCdz
1uiQT1aNYzIbp1l6121AV/DQg9mKqsk3kRmdQtByXCBFiNfH/s5SHmbRMMrdOHoDwZlNO5bloC2A
6DvFNsiXWf7ERg8mkRumggzS7oJtoDjLsUZYaBwBau2f4/q70Gz2Q6ENAG83Wpfkc4Xi3OFUPJkf
ib0+s7bZ6DRMdpSAKUY5LS4mjB/foegbWM6WMMc1X8BLg3N1+qyFf0/yraYF1yFES8fZkrFYaZwb
bJf0x8p6isz3eJyNCJwVVaaGFG2I74frXVSVdo/BINcl2HXPGwTOWtQ+HNJhBoIxfUvK3CYpwqpw
cOJZ9q4j7YcEGyju3GwKpVGbHmrAKiEKrwpAidSiKa/0Er8UFQoI7Ifv9yqMRUdpD8BI/M0wjrL0
mNQPyOyzFx6BYGyJ3oSmr3LxPV80G3sFU+wRD3QmZrreGsYnuQeXMtrzUgzUw0CF6wvJ9PYaHuca
hnmYG4nhrdXXQbNstbtoWuteBxGtH+cURlJkeBzG+uWFX9AgmT0Tz2Jtcui72rkOJTAiwrmHols6
AmpenNzdN6n/FIkYvPfjw80GsQXdZD6a2EwqbQJAea5d1nRLDv3nNHRGR31ufOQjU8HiiXaIcwut
Rdc017BDddw5dfaoFz/iXBVY7n5AvxGLcw5xnq10zICSIpzXb+K79ZHlj4m3HFZMKBE8lop2iXMU
emKBDVwBWrgGbXYwDEElrej7nHeow6pc1RKbFK/pQdP0cyj99gABFr+9LhjfY1BIZVIiqkZJWXxR
yDFKP1FRG4PIyfHlC5EEgsOXRpTwgrcYVE70BzYEULspnUGkAALHo3GOwOjHGFEotiQ+aqep8Npj
6Uu38n2Jiomg8E1M6JD9CCyciasIKkP3NRwhHJ7WFEt70/RlxqRdOqSMKvBsZd+T5kFBg/l1v7CL
gblpKlUt3aR8nZlSdn2zLMCI19YuMDANTUqVaIbYfnCyQeFstdNivZFioKgPcdBjDEP1CNK8YL2V
TIfFqZW7HJaHSnAr2tX2DSpnu6o2FmUo4z0hbFF0IBuo6c//cPk4g5XQz1iPLJNIUCa0PBL5GGbv
iRw3UnA2G89gclIYRITimcw4F/RwXQX2n6pfEfhjnCZaWestEOiFnhQ7dVuMMbdOUG5BsLhrS4au
GUghYBKCxZ0RWqqZC1XwhiTX60UZWgx5wJxQK3tIqY5qrrh0cjP2BNIxA31zkm9AOd0jc1FEloQL
5ehnjzj/vPEgPc0O0hZB6aii4t19naOWjC4kvDPwdYzauKilaULnhvCW5Kh2Wr9dl2c3ljReAThx
1qbpWkkCQK796CWXxk8LSLbF/Br7juEVhzOekYbJSFDG74zGt1HCmHEMlxa+mO7vzSsIZz7J2Fcj
myaNttYJg3syDw1UtvZB9XvU7VYCPWeG8lYRXsE4Q1LGOe7aFE6ItZo2QX/QA8PPhINjBRrAE9+n
aqVVhL1iqsbzoCAFPz1c14D9UAsD0oih4nps8UMpwARqjbqK5x/pUB+X29wtHBBnnSqkTvOTJOxJ
2X9rfsXj/QORjUGK2KOZVjtsEHxnFyj2XG/jJ5B9H+qHxBcVmO4puYqB3JYOWn8DrunXYLLX9BnD
y+CRkrS7WWeK4pn+QMLoq5ElH6+v5p6eb6G47JxJszAzJGjFqvxjmqcas2orVeSD9hyfir5ZVG2j
PNwyOT2PQFRvSawjxrjEUHDdTj/G4PKO3dHuvisn+kFZbMVp/1+Z2z2132Jzam/iqTAZKiSJ2dQb
vFMEBJXV7bsqqzcwfEVOOqO7zURS3zH6s5ReGtUVnoS7ir/F4PYKhJNghl6wjOuHwTOfY6fBEtaf
QZaxuMsx9kQtM7u68bptlLmvzZ1GR+mkkcbsGb/Qb7pFtsci/dKlWXBdBXfDo61c3D0wHptKWdi7
Sw83qIAvLgTN33gYHWZfLZ6TwP8uzOiLhGN+bCNcr06tlbHXQprfpMmx6I7NIKroEErGfsQGRJ2Q
TFHZe0h+nl3JZrMjo1PmhIf0L3aF0t3Qa/5427gjUlnWtKAGJOu05zo6S5JuE/JZsGdsT/jTBO5X
RrclGqrMF8k3kq0EZ7ARogQ+/NS7FK+OoTsiM+GzyKLwDRP1R9cR9/frFZA7kPMuHUqJVfi3caBX
nhVdIk0QaoogODclxxHNxwj1Hc2ceZKkuWjJcKPxPf2B26XjPJIkqSZqIgBjdKYj6V7bjq5Bzm39
6fqK7VbYg6QQFKFoGKBouf1V+8JKR3bSMkGOsKLj1lc6VxofJjRVJXfaeBOqvhT1dhl+VGmwxKey
OHbruV+OTXPXNaeZPl3/OXuBAaZIUQzjlA2c3tyvyTBJYp4HBXQ/SnKf0uk8y7UgxNndwA0Et4Fh
rvQzxlKDAay5b2N/aR+KWVBkIJKC27x6obTCYDvQ+Wg0iNUQMxrC4/WF2pUC06owcAu1r29m5iao
M82iBix4emtmXrtmEUiMI0QZ6Aqx/wyKcxVrbqAcLAbXybQeER/anfFDFlVb7q7YRhxu38tGmopi
BoaZnaX5TOIP12XYTYfg/v7venG7PndDU8oV1iu8oGXFZs0DSVAc8wP40d5xpd5CcbtPllrpLBOy
6Kl+zjJi90P4HgV7lebltrpxrEVXFUbGmD9jM8Uc9Vs98q+vF9vTN557A8BFETEhOikKyEDbsyW3
ttVNDqn/nsIv13F24+bNYr3kFjeSYPQu89mQpPWj2zAYgvXGfAyPGRhT9NMcZNQWEZcILOclgNog
NlY94VELohXSPW3OUv09JAKnKtDmF6E3EEk/5Lo2QyhpvQ3NT10TXF810e4wETffV/NxxEAHiJD3
ntYEGOo0km9kHt5zmm6UgDP8eppIZTIxGuvDanhJd5JGgSLvlplt958z/CrVKGagAcP4OvthIOEu
eMSYp0N9E8Z2diz/YsGdiFVOpAKcMwC5vJLFEkB77TGuD139cRYVfom2iHMClZyO+ooZCY7af5um
jzp51toHKleCLRJoGn8JHOK6oJhtCtK1GnQ/iXTThqLnMhEE5wqqoStjhS2WLF8wBC+b/evKvH9j
eVUzvspJakxQV4AVx5myv+fVehqmzC6s9bJIGMQYdTcyavQkFbwZYfK9W9XPqpVGtjqBsew9P8RS
cZ8G1aCO2ee/mlUj11mOyYKQ9GH2WT/xbLOSx9VZXFTn+cLyLrZyb5zsBo+t/MaMUV0xjjn6RZyi
vM8s1zS9WD2P5mUYPkmj39UwB+1jPwneN5jmXUPlnMeyIrGIJw0EfC9dxO1h8RVPPojuhbuvQki8
/LuanPfAI2tb9WCjQDHU7LP2pRGR/88yLxBFutf3btfcNmCcG5FD2ABlpMBjrLTOqIDaxRgvJt6P
NakTKSz72JsVxIxfxKc6sWR+5l1ba0beMKZD8y6+N4LFK93sYQSd0ehNPisgWNwxSIRJs32v9QrL
qYueoC07ZVSYo3VHMy+hn2RRm+j/CJNeMTjlyImurgvejtAwMf8Mk9wkQF0Eyn1FYdL+zWOzjJyC
NEk51FMKrBX935iN5YNsA5zfKVJ1tdd6rCh2DGQ3cyX3PY0a6gaaUxfwYCdzpjLvTPxlvEnT79fV
UbRV3AGzhuaQmDq+byQYTBctftpZTpMa3p/BcIdMu2hyEedYwSlqA4NWfqspN4mpCoo/VPZzryg8
n7eqZ1OewPGC5QraY2c3DtIG+D/6b/FMFTuooPEMYmuudsdqezM/wiR5yVW84k5yDa/5dl3qfc/y
unt8M0faDyooJCE2puG9zHk6IJQP5DsMOPTlb8IE/P4B+K9N8BkuqZ37NksA13mLR9zwlCH3JN/r
l8mNnPpr5GciAVnq9tp6cweRGUYY6JJEP7PwYEo70Dtk4d3J1gRv6QI95QfixMZQWfQlSmkkWwo/
16Y/47ov2C8RCvv75pwbqVSh0xMLaH4A0QO8ZYzXsyKInxQHrYGoe88DUZHA/wgqXjeNcy6dhau3
NALTuNBA89YbyRl8A0yZrFQ7ckVP4EQkI+dRQKpnhCNTEpZB7pzkBMbWJ/2QuqAiOUm31W2H7jPJ
0T2KEmTToXb6uJxfGCD83CtA2OWZ99Ud8cBn4Iwivm6RW+cLk1trHPKK7QCjbFDOmAt4BDGq5lcf
RM+XonXgXJLRaSUI0Nm6Y3R8mnhV9FiLpnULMPiCZHNJunxghLJaeCvrn2f1o1yICORFGFzUWy7Z
WFJGvEqVwMwUe4lvuvTjdcMQOBZL/dUuZjMrF5PpTG8cjfi+gDu7DiASgvMjqzJ2qcIyET1BjjKp
PKm8zdN/roOIznGLi0uIrjcmrlPMP2qZHV5AKukpNvju0TGLEp1Dy7qqwUQaOfJBNPFyt6F1c5Lz
z+UTeEOKiK1hmtjVk+KjtspvLtJteWDxAwlAtX/UT6z6PneInV9E2QTRYWRxjobWVtb1FvsBla08
/yQTNFyq2O0TaGxOIjz2uStHg8X5mazJlkGZAGc2h9RQbT1VbBVcEdMqCGF2rwmvh6zFhzBLXoO4
E7rz8hJ8sUDoZ/ixUB6RinL+IqS1Sgy2f3WGKw+m8Uxj+dhNokvPdVMDe82vpjYac0QjUHk55nQj
p/ehfrhuBKLvc+5CMkdQ3qoQo8D4Ous2ERWl7efJXi84Lx5+c4YWTWihoR8XnPTYHqevrJM5zTHd
mFVVlU58kYQ0F+ruNWcDybmnsDJbxTRxgbNiG0WD1As/zX58Nr6mKsIu9rAYurW33JOv2XE8FSNo
jsGNj1GzKE1Ag5fobWdXITc/h3NmWqv22gpaT2c5Eb/2x4MSNEftIBqUum/QGxzOnelJa4yjDJzh
9JNjVUK/XnZc3AIXEVEOYFf9N2Ds75ttlcMRnHkssm4GehPr8FToSybCytZ9N7nB4bxUUi3FUlTA
6bz+3IN4wvo5R/pguI2bHcEfaxfnxMF4ILe8RTP+SRRF7xrI5gdwfqszUi0xWcqyMUmw6PFRSt6V
rtxAcB5La3UpHVkqMU/kICeYNmfM6L+VBSnLl5zaGxe8weFclipnY0vY00t61u8wRMmLg9FnWcvY
rw+GTTHgOTzkua0isisDkX7uHgCv6HzGT62pqY4d0KMitLXa1xFn5eAMGo/XPdpu48w2f8O5NCvC
6MUMPHGIaJcntcF9D3Rwo53b42KHlc3idnDO29EH7av44V2gLnxOEOOWxgYzTRG50N7ph8RLR5Hp
cQuJlmjDRBEuqL0YmZnJV8uv8xhiOneLevLpcze4/ZC5CvVSIcM950b/g6OjyUcGhxnIpH41caT4
1FTrxtkr8JIbd4e172y5VexRPRnS8/VN45btDRZnAmG6LnWVAEsePzWsrkrUPs3XQb5B4JS/kdG8
Sfph9tr4MUKlbZMds+TzTH09POtD5jXjfRKJmtF3t8pQMIkFLPdIGXKufy1bLWpJN3u0emqbuwa9
BpH2rVT866vHOeOfsm1gOM9PeozJHA3A5NJJ0U964XXCc5wdmhvn8QaDd/hWZljlCozutDg/iSPN
x/nBCthI7ObznwnE1nVzulhTwwbcAayNvNny5/IGQdafQXDa3a8j6bKoR4Rf/UjWYM1iOzFFBaN8
9PNm1Ti9TmU5k5MFgoA7qfrPybXclb3dgYsAI20+5Bft8c8E4xQdI9/BnmQyZVCfVtlti5ukEblY
gTLwfQB9SClIKYGBE3nw2Otn7Cu3iYq4rnfKQJQkZ6v0VvcoWLotwyJvyBStOh3qdC1mry6+zOiA
LYovZMIINP3bBJ7UQnT73HVGxr9wfJFnr2TLkvaAs3LU+tx12cP1HWI7cEUckzugVtpkaKjJZw8T
nU+VMgZjFd4M41Bhtpzlxpr+ME7S10aqv13H3XUTpgp2cEtDsSJfo0KLXu7btcTB0UE0C/wRD8Ip
FC8u7Y1wGxBO43tLG3VpAgjL2GCCqF0YnxlDkwKuWU13G6Sxbgly5QZLl2v26OkO+btADXJ9YKcx
tSNnvJDZtv4GAXvlWB//bA0460BpLUl7UsE6zMzW8tWu+pOsfroOsuv2X9eAN4+11/W4kLEGZFLt
ov4nlzs7lGPPXDrnOtKuqqKxQ8FYX818w/Wpo2ekKeIaSJpHrC/5Ilgu0feZI9g4YsyxX1aCvjUv
yye/kujzKg+/V3Xy00VuRODOyNIgRVqUEEHF9BArsttBxJi3q/d4h6U6VTCdgZ/NoHZGNMQqhJDl
j715MRBf0Fxg07sYIOdF6RtF5TbPIRdLmDBgSsAo0iOoKYvYi0Wn/J7bwLMdqDYVjSDs4xaqlTDg
OJvrydOV6G5Jf6Q0Pqrm1zYdvDhPv5VSGeR0FSTa+TqHl+0x2cBjS9ewdPxcoKHrokqWtMljTyYo
9XSJcYoyTFPHzWvAU0nmm5VfoP4u9X5ftcEsaqCmWkFDCc8I3OipRuJRnzy5WqEa+IfDw6yNVmW/
AweVl8bLkygOmF9VPKJ6FdLZmrxFmzq7r/L2UIxN9nvtXj+X8RWFP1OGdMr0VqOT1+LNfLJapCWQ
/KqSWSTOniJigjNj7dEx+ETmxMHc1iaHr5g8CfNy5WHx6tiwJSriCNi7HGB0s8EsilCkU35dtRzX
fq1tsDsjOTfjlxQzo+fVafqDNor0fh8K5dhgC8BoFd60stQY+8hUJi/XHuvGXZE4tKp/mtr93RLZ
n5sEdfsvEhd2ohYYgxh1FaoQ3nfFYeomWxKNB92XxtTBYwsmbdC//rpwqdFnOIOxPxEaTtEv198U
0Y9a/QL3LlDsPU2gMAsTlC6oUuFf+7VBy3Oijig6j24IaP+X7C8y/F5R8cuKUcPC7DCDoNGCb9Yc
IjTISSDW9lLzcYylM0Ib0Cjnglh9b822KNwplBA6k0oBSlzjEG0eqi50EvI9tz5o02+OM/gpEdSM
YmQnqod5xdZqOVVSHatWdYNt4aob1+/ZF8tULHTKqaZO2b5tztQwimICgoDJU/uzFj7m0YMRCx6+
dxdsA8Epcti1uTwogNAwcS9R3Eb5J0zurOKuKSVBBLIX66CUBMSAREPnH+X8jTknqVkZWC+tTpxn
baZ2UuK5TnyVYobBB5YbIP7xrDMaKdVVyETusr/YGAHqKl8NBJAa0lXTIQ6uHwt71rOF44J0kg11
IsuAa8fPRXzp+hCzzSKBKuyEV5iIgH5J5HFgp3x+gA46XhvHZPIw4TSz17l1Y0qfrwuydwel6AF+
OQxA5MuH/VIfm0M6Q5IJDV701J9rvwqGL63H+mrwpnwnqqDak2oLyF0BUqtUlnIBoLTc1uQ4j+51
iXZUDgKBwBNzbjBPgndsBZ0MaY4buOkGo256ctDb5BI3laf+7vML8wYI6fAWp1jUgk/gtNsqymmI
iwzeoEr+huP2Q1kVlLXt2CrzzhjZY4EJ/M2BMPYjoRFwvHwMBlL5CkF7UHWrLKcFRKzXV253ZwjB
sCvEwuB75MSRwFSTlBr0zSj7yJ5LVN4aJunfsz+IUNFyTpA85KkDk6GW66gqJm9WzQAjLewwrqld
xp+LQRK1uLNfzHkFTABAhtIkbPQH766J1aOPNbNGr9LHyNGHxuvj1M+J9An+96FKCnbJ86uwENGj
7CkhIHHzUilRTD4qIXGnltoSTx6tb3VpRlZ7sAcjWM1E4Ij2JXwF4nx5UVvNNGAsn0fbyI1M/Z9Z
68+Z1n5Rl+IRv+vcTk2ga9U/v68qW/mY2m5OKYoat3hpIV+Vm3asFTkyl7KovmNPH7cgnKfISj2T
SxUgSlw7pTH+pRjTp+ty7PhxKMjr8nEqrw8T3ht6afTCLncSM/ciuXSUuPOuw/Cvby+eYoPD05vK
sV7TbAFO54Gs6z8z32fHQid65EofBWhsYd6ovWIAVcW4G42vJEsSazB7FWqv26y3OncxXexi+myC
QONaQeWXeMbUUdFmPF5H3l3ODTAXilUpUdD6AOA4+zSon4cwQO7qzyC4CBmDL+t+1AFRL0/54Oul
162Z4ODdNaqNGEwxN9rdWv3aTDTE+i09+a51pM2cNiXFg6ZHtA7KtVLPWhkqfxdTHi+2mlR6K9CY
Xd3HsaKCy1/D3DROMZfCVKp+gO5rGAiboFssrkS8PbsQBMekgkOSvonNMG2nRxE8VrJP89IG6eIZ
xA2igUgCED4u03M8E60o1PKa9TJ3N0Q+XFeH3e9jNjCbJ62D15dTh2pt27KM8f0wwtxvlMsssQ5G
x8wUaPauQ9fx1KUhB4Aznwv4UozFSo0iRR5qWO1J9qbqnA4qxhx+uS7PrgUZiqxjMKnM7ma/qh54
nEGFnANHUd2JUGeR7w1au9dB+DLCn+5og8KdGk2myktDYzzXeOTZRMCXOWtQSHac28w9TIdk8K9D
iuTiDoyuzTSjUoFYYwBgN9yt4b2WCGxGhMGdF21hzC3NsHaRFTpYXTvXPura76dqKAY3/btBnGGq
xapOnQRB+jK9tFZ8nPXqTm/lXLBHu4r9isOnhCTdmmWrB46y3srWqWsFgcOuQhvgcaTI9+gGf7lI
25qgjhRZaHW50+ZLEacYsXqDthiBL92X4xWH/X3jS7UxzsM1x3NJPPv1emzTd+3H6/c5g2n1SbFi
xKoeWT7QBg8EstvHolrffc3CeDUN49Xw2s1Zf9IpxQJ2j9kbU4zEuR3LoJ4F+yGC4I7O0JyoMTWA
6MuPeeiZxYcqEviW3bAAE0ANGXk51J9xqpsOpr62mLSM++SnutBdi36WVbdaH0n9T6QLXzfZL34T
hYBXiiCNgduLzO1MTZfVGpMQGWlbdlSU1ncXCW86i48hPxfRrXL3Hks2aJxLQ32dlHYN0KSb3kU5
f9B+wyWmzt3BXdzcs46VaY/Ke5R7A8p5tWoeWnB4ITucVSSgTeObiqjFd9dONxCcU+vVLIl7auJS
1vqW+VFvp0NGB1suRCu4q4AbIE47MDOooxLbrlK+H+e7DDPCBu8dh8ArBN/fm1EtSWKdTl4SKqdB
lg9SHZ4bU8RDx1b9iuLxRYVLZmnIMGBXTCtzjehS1V/XIkHy/j4T8RnsB/YbkTiznawwk6sIqxYf
o0fGm07Pk09t3cFVwhexfrMtuCYYF+ykuZlmk2YgKGTV+CDUYNR3qrDHbddlb2TiXHY4Ksg1xdim
eX1KS4zUtabfz0DCkeoY2GYiOYipwL8eCspEcIjWUOooRyN5qFh4ba2Hg9F2LukXV08NQZi4a0Ub
QG6bFg3Mh3PzHyuyPpZp6YBXDRncz9c1fB+HYsgI3j40pKF+Faw0rThHhgXZ27JAs1yvgEBmRpVZ
0pm5EydF4V/H24/kQCzxH0DepJQ6SgwEx1jJ0FNPqpeAAHptwTiN5zcpaHG7zAQi7qv8BpLbvLnp
V61jVlygYi6oMVgpc9QPGCDlFRitJKruEMJxW9eEoYGaNsB1KCVBf9ZD5EWX8qD6lV83tqiFbtcL
boTjTGzNUaOIqmS4KDxdRVPqJAu5mYXzbnZNbAPDmdi4dmWE+G7yLJo+p1H5odVMgWqIJGF/3wRe
ljQSdSZQefDG1HAS1F7+FIJZwwZC0sdqiRZsjV7c4d1tQUW1VD5e13DRSnFHLGYgNiDcwUpNlux0
snQ0G02QYxUaEXfGDtZSqqEJObSHGZ1cMfIz0am3Z0fFqQGqQFGN5j6gpWCojqHjJZbPSwJPW7s+
Yvcv1iOaeShucBiBkAUCocgX0ZDsqsIGjpOvJCSdpBlw4PB35AJ9vOQhbkr7+k7x1dg/b5UbGM75
yahsIXXF7njfcS1CqznY270YfFbzS8+KmtrfZ0dxpFPuoTnOERVx7mrKKzzfzjmALBNjYHH9W6rI
j4bQUevCuS7iXr0DRZEFcmoG3kzeVFkktYFqA6aNjYTpuSmm3uAiYCAfIJVykErPpf5/pF1Xj9w4
s/1FAhRIhVdJrQ7TEz3BnhfBUZnK8dffo9m92zJHnwiPXxYLGOgzVawksurUcMzTxImtdkf73PWt
+7Zjj0Gre/hrPuIaiz+GDyJqN1W1gljVFze1fhhE5GTrZnMRlosg9TSkDYqbuVfwp4WXW6w4DaMf
2xoVYXAhJC+YORRzIKzjU5DZo4nVWaK9EiIMLoQEyhRUYyHhDSV6MoqTbn3VRBzl80+8q8wWR8F5
mJwoEe06QPR6fkXMzAkq6yEA//6YYs2pLgvscE0igg3OuJBDq977Xj2NxiM6Y/Cw3mrOMPV7Oc5s
S84/kEKWMJxUklRrcZlSFILsPrB+hrqb1bogaqy1XptLEC5qkInBUXwNH25VsVdj5XXIrCtD6vZ5
xg5Jpb5YTaLbSkoOzTj+3La+2br4Y1tg8614eaf1TYwlerjOkz8NdeqZNNypofXaT9PjNtT6kRE8
COFLGG8O878vcqWm1UoUNKjd1aEBt1H3YFWtXYyS4DpkLQiCZPc/GM6fRjallV/PlXXLErukmXyk
k/GR2+klCudRmZzrfSBDmJDupvpm6AQvkSJlcYaXZ3hcb3r8fqJ7kf9DVd3JEhy9SFGc2WWSYRGf
QVE9COLqW9Yft8973bT+Owi+MM9b2WiiDr8fh+wepCGHIqIJmpKNPXY3WQInEoFxJXkHZmDNlwHW
dS91egi7xDXrz10gahpaC3MgI8ez99t2Y/5tPSn9Tg78af6yJqqdV7VpS0GpHcbAj84pyuWdVkci
Apt1Y7iAzie58BwlsViBhgIUslS7TthwKuUJVqcKehnXdXiB4Rw0bHLTx35xXLQQLwrf5lma9lb+
Q9LZtyKJGJjNwR5KDX0xHIwq5SBDLxG60V7kJvr00LcvKemft61vPaouYGZpF0rLOxpLI3YX78ai
670A20exDDDNMc6Ltml83I82LesvY5RM9vwAZRtFwnbbf8PqueHBBPelaC8j/LdwWA11EadI7ZN/
Xcb7LPiaN4JoJ4DgnUy1lNYqKlRAhtrETkcGEPT77QtpY0ngziIkzsMi1TQ7o8Unwph96mPr0BFQ
mrLJ/SuVvX0LL05NCvqMJg1Uloy3aXJL5ce4+LoNwfOy/muA/x3L27fJAiMfotpqM2D419WjhVdv
EGJn2N5ovE7grajPsjtcg0/3IxXLxRjerm8XqM0U6JYkzeFQe467yKbykShP26KthvQFxnyGCwzw
+rWK1OGMuqJ2icb2iV942xCrQWIBwblVik+psjWgvDAxj0Ttn80R1x/+iAKiFGhMJA2XY9H4Ds+l
0Bhj6N5vIg8cyIK39NW7FfRto9kHbxpo0+UwDExRlWEMcUoKgjrLy6/JnfW198ojO+Ez9CPeaqJi
xYcvld91wSdpNwZtAona+Jgkdz45K1+2j2fVSxcI3PGMOhhJ/RQIqXEkoGVQnvM/3If8j/ssIDiV
ySmltCOoiXPpppYDLM/4YjGBIa+LQQx0P+F9Dk1EvxsyaSPWqxoMuSHxAWw28Jj6CklDMPK7amEW
Nkej20vGmyYnCm6ALR8TnCjvR69tH5P2I+dtoXdBMcncIsf5I5FY1YYJqoVQCZ04O6NnyCtE90Or
ulqAcEeeyW1oBcmIwBJ8TQonU8HkSg5/blYwWMxomIopgx3t9/MIyiyJayTpXcVip+oML6D+yVKk
j9xDoW2eoscAq+/ePf5XpRp3A+3maYp5IKrcd7b+SOx5Z30Cnr7oZVustwPmP3+WeJzu1MCPByPr
kdTu81/Fd3Y0vNjLHPmTbutn+kCwOq67qfYfeWlawnJ2JyVFakwaxNTVK5M9Uey9whX5tmzzn74l
GvcFESnqWBQtMHK5u1YSee8T/47l034wow+UBktxrN+tA9fhTJFLaJGN+mDLkx2GSm8PFhExAayG
6wUS3xNgyU0kNcmMdJ43vM1LX1u3wMw62uOExBTzKbzX4NtE0TxjwzcI0EZtwzpFdGARdr36vVMy
8zYI2U1ZNrsgbnbbByaCm4PVInlHUZK2NYVsZj/ZmvHFyI9hdRX23yTRl9+6aVwE48JSoOXdJJkQ
LAzNa43pYMxWH0JdIlgp94dMZG/ZAk1J81jWmxI5D4vTPmSaDzMMU4foZ9O3g0bw3bJ6J7nE4NyJ
yRWrsgHyyPftr8kd0PzeHLJzhkbGfQeKomKf1E4mKB3Wwi4YusGkg1UIaIjhjH6MB/QX1hAswepm
/5GhE08RjUKsHZQpE9yzgs8AncacYKYvdVPBkD/K/LkHH10ku0Z4KgrRxfWqLAoWOmA9kaahmex3
0yOgwdOzHClEqVEGZc1OodTzld7btnARDGfhyZhFRJVwTj7OJfkMooQuExT3Ioj53xdONMqksKIU
kuhYATx0oR1oqq0aokC0ejAKLs7mUUMkd+5jyAiG1hoawJjTMY5v237fRzvhrrd1YS4o6u/CFJWW
+WUAlGAcva6WsP8RzNnT+IFMgbfa/4ThTh+5SEoxKDvXwFctcwm5S9SzMX3ePvw53/DRdInCHb4e
KHWQyTNKH6N0mGSn13q30p/J1IEVvPItW6pEr8NrBd4SlDMHsMNrGOmBBgfa7ECxsseAwW5brlVT
wESrgTk/cFrzXxC4r58wDtngGg3bRkM9tA18DJXyWTYet4FWrWEBxCV0JcuMZtIr2Fx+lSb3en6b
dc9/B8HFtJRh6Wdr1v2uqKO9lOtebGROqZuCOCBQ2bt3qqmfopJhAMawTuiBUXRm+/1V4//6K2n4
JvCsHFQ2DDiZCJx19U3u275+vw2x2nRlYsIB92KaiplFznearGqMsMOhkH37VbGVQ3eVXrWf9VvF
YTNJkGGP+23IdeVdEDk/SizJH40KY86TlrkJxs3LgbrgwcukD53SBYjzHWJpLWZlIZqag5sslXS7
tCSvaZWrLP9Ddsm3KmEeE8Fnpaxr6Bz5PdKZpaRHugSL0LDWzY8Sj/SWLZeZu6271XCwgOECqq70
raX1yNmVcTDyl070zib6fc4aQAQcpmYHMdR5N0iPT9dY1Lm8GgUWInDHb7SkDIgKo67ZJ0bR5JJ5
USy6TReBcEevZ52vpLh82fkUnVw4hiqo7NCX/vI4ZlNfJOsp8dVImifvFF+/ahrQ8oyiMSTRiXAV
lG6GpZlJUNck02dFwcpDcImJGj1FIFxkJmWnps2Eyt0Co69/0EUr1FZdfnHmXFiWIskPtHkiltEY
bL5uHg9OSu10FNWb64JgWRBiGcHwIKetVENLtDoi/pesODKz3LfdR96JsSCSYrcNHP4dI0dEolDR
8xQHUkjnvlFfhni6zicjtNX8Z54ognpw/ov5qsOSQQ43v9lY767gM2xnN7GdAXCV8kLD0u0k/8ym
5J70pY0nHFGztwCPv48Hy1+Ewbp5WjHGeMRVqGE4jP1Mp5PWiLhNRFBczOwCLJCkGkRLQ2Ynhhfh
4kc2nol1qI0vfx43F1rkb+UHbdSkusPEIouazJXlKT6ZiRIKwsHq1/08r4pZXw0Ti3wp5UvRpAdl
PDe6lc9kF5zorkbvMkiawDouakFaq0eXYJzTNmaoy3mI0dVg7EClIzeD1xaTaYfmRNw66a4HMqWF
nVKped3W5po7oxvclHHpSPR3t8BagFUNMYM21SwMMLwFoj8aVi+hqk2HVIlFTF785zGBM1uqSjBF
jTcoXZe5rDSGCtWqYUJv4jG6GZ/fmrueip36uXfDQwPVpo5o3SiXQN5BzoFmEdkjvCL2EgXk6N+0
/o+K7eT217YWRRBcjsLTblxJKSAC9TGV3Qkk54nIIEUYXIKi6AzC9xcwalCjDlP4cwoUV04t3Y59
w4lHsEbEJZaIlOlg92Xs+c0Pv/RSA50cu6wQ9Rzwxea/WsXogq4p8xgW5/FmG01hX8mZ23yf7qJn
isEluL6ErZMOuY0eNdASa3/m+e8guYqp0mhiFK0KyEFzaz38JOuRoNWBc4d3EJx5pnoQy2MGCIvd
Ntb3JPpektChUeRsG4wIh7NJI6lSQ4+BM00gks6b3ZhAeWBlaQv9z+6G3onE2WYS9SA3aeaDwqwX
CVERhHYpeofh4v87EM44O32qR6bDONsx/5YVmY1JQCce8oMxDE6UyoK7+XVfuBjf/OcsXLrJsEFE
m33BCL5l8ffEANulLhpX599m3wnFRWWGpcFGUynQHJPJXa3Ghd335WQbMW3PUj09jrn2JW1CxTG1
IbETjb00lWXa2tBNdlEmICdSe9lua6wSajtw4W3b0KoSNNzFYeEc6Cp5blFiqWldygNy4EDctjyH
0+Do9OnvQDify/SwlzOjz1wWTfdmkDpp3Bw6pRD4g0gWzu96bWisMYIsZfopie5JW9pNKrqa5bLs
P+e5UBjndGOoNxLmiCHLWd7nzxou7UMP8XEXo2tePaq3FL2w0hf15Y/pdOektwCepV+YKxl6We4J
pGuV+wLckpLR2kqXOrV5/3enxbkhlZS8NwcAUfkuyR/G+FUuK4HZ8e3SvBr5Nr0gHmPWZwDxr+fF
KKkXf5r3XmgnbFFzxisRC+BqqLwoj7/eHNQgwipCwKFv+rrAEkKtiY+0e80qUaGwbh/g9jBV0MKB
Ken3Y5KUhJEa5g6HcomEaQZ6bvVv8uTR+mtnifS4bvIXNC66DBkLo7AGWl08d/KDX9yX/uNHzOEC
wX2rtWbjU1R4qHz6ZJf6zB5ovaPSr79BwQT772qjcheruElHmEykexJMNwrNr9NO1GW7mmK0/xfG
4Kc+Ox3biwcKGInU2EbwUHefWP8zD74VFf1QNLpAcUGvMroiaXOkl3E6RKDAZFf9H77G/+tEFwgu
4DV+TdrEBIQ/6EcsJLeLfjzUyh92672D4UKer9QZ1tDCAtL6PrOes+CGmAIjW/fPiyRccGNmSAxp
NjJZvm/Ma+LfNvVdmD/8nZFxkc2UJpbE4JV19Ty2jfYuzX8Wopfwbf/HLNzvhhyVfYr5TmAoQfZV
1p2iNw6qVaF9pdxXZooxz3DytsWa9b+4Enh3PnwQiIcpQe9u5prJSzw81LJAbaLD4SJAplQta2WI
1ODpaaQvYfO1CB5H0aunAIa/acDCuJhNEmwg0TFDEx/8+DtTvsQNc7fVtY5jgr4MA9MzDeTvJ1Tr
upTRAGVzr9wrPXpLBjzx+14ViOrz9eB8AZr/kEXGjtqY+mMFIF27wmCJHct4KrIEYWY9ol1AOHsL
QANiZQNuzhWWIGVLPnMYoeFBbum0a1nTP4VJoQtA1y3uAspZXE7A/Zb0kCyM3Nb62Zqi91uRVJzJ
kdTK+sqEVFi1jKbnysMkBkqeCgOCRJJ3Md6O/8oo+D6MKuwwPJqTzB0qy2N5dCqkFvf2wXUruu9e
/+jF09q/9sezQZPa7wwM12cu2Wue8R1kffcySO1sjIArTnts9n3tgOliWz7BiRlcNir0sByy+YHF
bLy2PwmHfvirrn+CEPoGDHlmaiN8b0nuN22nBFBgvVN/YR2qp1lud5oJYzETzhzhyOqqcy3wZoEX
zlXlfZ3FPvAomta9wfV/zXtewlvdNfwd+2enRfokGl1dVeMClYsdgzwNLVavQo1SYStWYQeG4Kt0
/YNxAcFFjWEIErWtIRhq+xY7UBS3An0xrshn9l2H3k+O7lVPlvuHfS3vDpALJG1XKH6RzLjN3kzc
sH1S/vA16V8I7KzF6gK8ifHVlzKoGehVYPlDoO5qMIC1aXLctvPV4I63y/+H4OxckSqpDBggfOwY
rnYkbXqwcamDcldO1Ld7syvdbcTVhL9A5IowjMJbNMcGErfQflBVQVckwZPGeWg0XJqNtvKHM5Hv
lMgZviqphT9MwCPaKYquGH3ZlmfdsS4a5Ex87hArUh2/r7Jni2BlCxtslQr6VOf4/a5kWSiNM/IU
S1PqQUVJ0U2KM0a941fMZv2rXn8e0XFQ+6e4+/J3cnH2nTO1blUTlqGkZxUNR1S6SxvRNOlq3lrI
xSVG7LiWDPDJIgpiuI3Sr2NeYKZABiFiZpdMYOvr9+ALtFnLixg4hGOpy3RGwxy9/jyTwhWT29kw
wPt53Vac2GbsiC4i+EEU3gL5Qi2QaVuQfLaQDFQP6SDtDIkchoFhxmG0R2Wy/Qx/UdZ2nmo0h+1j
XI/A/5knzwQSpKEqNxLAh0Y6lkG2izRRE7XAA/jHIdDsRmpuAaIwD/2E8uO+6h63pRBBcEFDZlHS
stlOutRTrC8sOWbVp20IkaK4ODHiVTiRJLiYpH+f2q9xILA+0e9zcYKEIBTJO2gpa7DdhGD+40NV
5sW83zLlwrxrVqW0KYBgjj2uSukOvS8fKYsQlec+DQVd4FxQQBeM1VuhP18ZKvckBAPcJLqVfL91
cr64W2BwMaEPgzFggYSLgFN19LE3EA9WMTbLqnfgMwIjAeiMT2jlwdJJLKoSbWHkG8L/cdYFOhcj
qomqYxMCHQvG94Mr2dqhupqXnJsuAm3U2dpuPHSNixdDwUfCqo1fkPkrvrQfKgWLZvEMUqleZ0YH
v0NJaASC1xYRDPeGhOGNLijKGUb/XsT3Q3wMdMH75mpUX0jCFxVgk52wqga3hxiqGfQflryjyQMZ
crzwiAr1dXEoXlExVAyyY86tEowY6ikLsF2cqCBj6bEDtzJ2cRULMvBqoUQvOFwGln0i5ZUBtfVh
BS4byUaC9LTkxpBEBOvr2rsgcT5WmaZCTRYyNy3VXdHf0Vq1g2jva98jMn3I5i5YnK8VoMRo5Q5Y
lWlhy7dJcgfrwMO9FKiBIHTMP/WuhFkokHMsM+5MloPnxSXFc0EPvXnWtH2GRyTJvM4SAbvS+n35
BY3PubVFQ6JXQAvP7c48ZTv/iL6cYwd6kXSX/hT1Egisg8+yFgh0cVMWMberdm39zZq+G2BA6KuX
7Ry1XkosxOI8Sw5I3LUqzqv2mwcwc3/BrOdN1Iyfi753tFHd941pl3g1MvxQRAkr8DS+0zEyEiIV
HVSKLKYeYwWkOuhPz/Z1MMTutpwCF+BHJZkZY5ZABlQtX7P8lY3MVqezFp8YdkBtQ62m5YVGufjR
saysuxpQJjaBBF9y0ZGJLIOLG2rt91HX4veLUN5pRuUWmXI9DNoNUUULYda1hhCI1iprHjj+vbzt
o9DoQN+IWyZsmXd82XearHmS6/AU4s20Q2f3R1R3wZtVu6g3JDnSfIyRoLSU6U3DlIPG8t3fQfCn
M/VUx1JAXAlGp374pEWC+bz1dK9DKyj8VdCActmwYZ0WGxbCOjv7e+ayT6Zms1uoL32h+/AQn9ra
SRqbXEnuny43+KfUWGBzziyBLcgfBhRTfqS8olHZt2W8KH9AgQsMziYC9CCVwwiMQhnsLsHqbP/n
NsKq1S0QOCuwjMjy8x4a1DQJdB5Z8qlATBqqXnXKju6NOt1vA74F03eZZIHIG0Uvl4UkAZHspe9l
YGPlku8M6Gp6IAeW7KYvArxZR1t4nAtH8WRqRQQXTo/DuXYMFKG+036eHN+O7fge7PIfKgUXEs46
X3gWkvJo6CokzNsHo/lZtGfaiKSareu9VHNjGBaY4gGRy8fdoEsgzUPKInv2OF5PV6YboutmD5qm
A7ipiCBYrGdk/T88PiPLkpYnkgE8dT86BBeOT/4RPWi5HRytPeb39nCz7YObLW9DQj4pTzWeYUoF
iGHQ7lJNwXRiJHCv2dS2IDgXTrDJr8tl5OMu/Brqr3n5mP4hPdS/UeKiN86DtZGASWuEFGN7LuXP
ZvpqtAJbEEnBuXBcyoVRa4AYfiSWm3YPoSQ4ChEC57JTHLYkToEgBQ+ydBOQB0kVfNesx6GLnjgv
ZVYap5M+6yk+Ru3g+NKPoU1xtfKIEC8wZhEW5580Ssws62MGTp5T1zmS9jUeH0LlmjRCbigRFFeh
m0M8TgmFhYG2DhTCoSMXZ9SyHsEW6vEx3I2NjX3V6KDpRQW7CJkLEJVWtZTVCXOvYBQy5o2w4iLB
lPKoivahCByV33xtpnkzKBRHR63AdM0wPRXTGDrb0UBggm/UfYuYGhhdWyclQHTpjqaK3RQ/Gqxe
2QYRScLFAzVQ2VjPkpim76HD2a1ySdBaKILg4oFfFFk2DrA9xXrNrepkWoqgKBJpav4LFpoyfEuu
1QlCqCner6vXUUps8ABta+r9FvL5mueSD1QuJOiVMfalD5TeiTHkf4odHZS+ycl3O6dHy7f6o/eK
G/0gH/TdNvS6fBipxfQurgf4LvNxksIxNKBBGnyN6E2k/STTwzbE/5DugsG5bdvPqwFTYPTOTG9Z
O7FnOUlih6703O0CtOta+9iW7f5brbvb2OsGcoHm/JZ12N+XWYD2w589KLCEVPD/I5X/h8CP7+m1
VXcqBUJbgf6WeankBE/pFchCwUjLckc9/CEn7b9J8ILIlelmTCSddYhFlOHjabTj7GYAw8C24taf
EucFyv8Yhsl5LxbBDYM0ASWUPP2knPE/bneoKpv09rTvXetXbCdudCt6JRUYpMm5tNyxVk016NPK
7tvB65tDLpodFZ4Z59REUSPak9kgT4rHYns6NC+RMz+RFoENao2Hj9WwF2Vy/p2EaVUW7ZsyU5tI
h7J/IVQURESa45J+k/fyqKM10qW3GP7fRafMSa+qq+HU7eZ72hbDlyIKn/kn35d8F7m43K+2FU2z
ZjZ+idq6/0J07GYuH6v+Q0XZBYeLIGXQwE5N4JjFlaTdttZe735uG7wgUvCrCYMmRXMVS1H3TdU5
pcOD0ogevwQQ/PKbJDXQDaXOB5Q8yvVBjwXNt+t9FBeftbjIgMooCCxM07id14G4GPceR3rTOfmR
7YLbXJB7BeZmcQEimliTYooACqv3Wn1nRE4yfds+E1Hm4Nf5GKAmq8oaAsn4ThpcHZlD2plfSrjs
6NZzS4MT7nQsd5ft9HP2IkAXSciFCSWIu6kvgF55SMdXKZq0xy/TgdzNy4yJV+1rxRHVG3NC2vAo
a/6bFvVG2OeZmrMM0bajNkiDzW9DfmfQz1b/2vZ3Qs5gkYhczAD7jW6ZKQJTJJeHyKfngfm7PhSN
gIiyCd/ZTAaNRNUc1eNj+4w9Sa+xK2HH0LyMA1d0D76NmW1P1Hso8jcuanShNumJBOFM02XxfdT9
+ksD4aqLuq+xpTGBC8SKC1aFM9nl++Ib1hYSW/5MXN3uz9VeeCG8LRboFH83ESWPEivJoMs0v5+S
F9Y/bov19onxv22Q8K02RlYbZRJCbz18bt4X12FxwMnaZbvpqjvUruqVXvCJun3mdPvxJRZej8yh
Y+sP4EILnaxWxoItpJUTet+9GovqMN2r7YknH1In+bsog8WEvysU/XvzJRPgxpN5ql+D++bQGLZ8
a93Hh/i+vrIO1JWO+c5yqbut6u38iSHj35EnKcOCeAOa9tU9bXoHBY8Kjomo2H0AB4OkoB4ywNHC
s4z2fVH3bYZbu5xeVdWOTd/a/DYU9eGvGuYChQsmemkFdTHMDzLgsjHv5VRQ4Yh+n6s28AzcsnyW
Qk7uyOhZnSB/in6fixchTXJdxfywa/qV3cl40xcO9a7G24WKuIiR+0rY61irCtfColF7vsMwcyf8
ZO3kzxp2bzvWMfBE1ed6r88FlXIRQ7bqHrvlINjgjTtEK3c4t/uA2EGOFoIRfBn65Fru9GPb6ASy
Uq4a8cMRbJIzqi8HgaMU5bmt1R6Lkf1mv40kODjKxQtsKaJFPxtGEH3OUnaFV2LB3aYIgQsROfFT
miuQhbb13pCUfTWNguZNEcT874vMX/RmW4YNhPClO0U7ttVf/v58XIvf79BVOUloX3f15BBqaLvB
C8XfHQPn/1qVqhEJYdyy0oK2H0cdi571VgPmwpK5ENBHxMrz+YlKSzNn7DDqb6W2XMX4/5/bwszO
/i4HLZC4YNCxQmakAdLQtgdm1dcNlZyYlajB+tciVZ7yWD1sQ85//BYkHxxyDGSlIyCJH2DbVojN
zr+G4NiQz736tA217psY3LRAKaoq/Pt1VlqFwUKkvCk7d6xy5OolmURvDursd+8FuqBwJs30LFTY
HO0ab/LYHZYJZth3K9nWt+ypdEGstsu88TPxgu/FvrLNq2IvSrDrKr38BZzR6zRMQiWGnIN8RmNo
Ol4NY2wX8S9Qugisf900L1Cc9YelksSkBJRv9W6Ctel+53Zzc8JHvrvw4vX/R8e5wFimch0nwOnU
c1VU6CLf50xgieux6ILBGX9sdrlWzJ6sI1/gy0oTmN//yEgXAM7UG9NU27EGgPlkXs9bo5ISK79s
EAUch53syvZ4oHeiu871e5+L6vi7dSU2fZPMVt95mtfcTYcidrJj6fZugGcD4wt2Am67mcAm+Hv2
Bi2IRMd2MTelyX5k0j6exuOUR24+NiL7E7j0mzMu4ntsVpHZaEhRke4F/s/R99pQUICJxOGyoI5d
c0GZQxwriR0FfIIVOJeq7kGxmLOtOIEBqlzkGNIqD8wc9lFpd7J/nf+tAfI37maO7uqoAMD8lBSh
8cruHxRQtYJAYsCVO2l2lcMc8qF3pIUFckEiSn0tiud41PRXFJPRXdC4UvHErGsj/dA7o2Fhp9T8
rv1u7bekZ4pUKhRNtkZn5/6vWq5sRRVdFM+h4H2Mv6DMOWBhdkMeKtaEmtZNpMDBZ0zdHa3yntY3
k/I4Zn/IyfTP3fdCJs4CsYo7CEbQc7r5PK4IA2x+bBveuhddxOEMD1OmlDaSAaWlJytHx8thFLXe
r9v2BYLLSWCvGhvFx7lE/rk1DlR62BZh/ft9oSTOyHQly7VqVhLWOXvVl9LpXpTOi66rHfbholM4
3KU3lZ3fYv987DSeaN/8qgpnOivFtGZSGC62R5Y2DlWCNpsxq69NEjisijzLFzF+rN92XnD4rxoa
qSkGZoHTntST4SkHvCfJ4AGQ9uoBi81EX1GrpcQCjvucaacmswzMFro6Lc7JkCPzjmzXk+CqKogr
+b6ofFr1rAUg51n5OJPnmQBMO+LpYX2jq/qxGIxrxR89Jo9XmqY/b5vOaoCfGc9w7WAZaG3/3Zl7
WembFFuCXLlO7YKUTlGnTi/dD/qHuEMWSFyFUYdZItcDkOqIONSI8L1dnGjwofFz7ILHRnuigdie
8zVVQYxXe7TlRdJdNjxiGhSjkqEgy6869AKE87c2tSYs20HMGOi5THNQrQiC0vqxXKTgjsVkIwb1
a0hRZRhkTT63+kHv9qHo4k8kB3cmmSVbzIrnHsaAYX1Y4DFftMXireJ5ly4WuuKCA9QTFEEIXWEN
VSahMbNPj6yWy9y24rY94gv1nCuDjgGDKiKeUZTmi6b6s0OHemW3Shd/nkJfO4ZdTE/SMD4Nvo9x
iMGKLVcd5VzdK0zLFLs29r2kHLbdYz2y/XcO/AOOIjHS0jk5UPalSEE28KJXg8CYVjGseT+OqRia
xS8XiAoji6sOUU3HVnH1yQivNSLoaVi/jV9gzIawyNkyHYxaT/GhORc/mOfYgTjLCr1gP3pY97Kr
8LCb3DaxS0SMRiLhOHdUYiqBmQ3CacWt1T0rGRa40r8F4dyxQ1/2KFNIZ3ZPsnHutZ9GJGDyEcnB
OaRlZmUe5oCQaXSbZXjQKOOHSS8E9rbqkItz4hzSCGStGBSoSxp/lP5XjJj/pbFx3kj8PMtDihRj
KHfgHbM17VHVRVQG6x97FzF07vqxMIwIHycQIzyOe9biUYF62QlffMVVW++s13/ep/VK8A2xfki6
SahhKVg7zyXsxs80bCPDB5ESEzuLElunv/r0I5121gWES9Jq2ieKkePWTlfz73VRnzUKHrzJko5W
VuOhVz5uh6D1b9gFIFcBT5pqDg0B4IA3XuKgIxvEX/vxdp4FyzyJCuue2QbeRewFIBcshkT/dyxm
uWU880SP46LT4kLDCBbs3sRyPJcVt0P7K5BOcSG6oFRn5WzJwoWGSbb0MIzw1afcyqfpnN/ndnHW
vBRX4v6PDM9MrTc5yRf1EF+fuufcxZal/fb5ibTJRQ5fAnWbPI9AaOR7NKR2SW6M8RCZpxL8KDk9
Kq3AYESAXAzpkyzIUg2A6bk7Z6fmStsXNxBQINd6I/rCTOa/Y5FT2l4D5UYCHAs9ZKM0eEzD7Lda
7DFm7Cas3kcUy2Qsc5/V7Ulqc4GY68MLF3yNCzJS0JZVjX0k+OgBvy2azCIkscEJXQws3Gqn8jHG
hKSCUbXJDQWyr5ZnC2gu0ChjS9Oimq2qLeyIUmwzG5xpQEeRIXwaFbiJxsUbpQ77OoggZnoMDuhI
uMWmBVe+zY6gp98Ve2w5vhaJtxpyNGztQ0GiU7TqcUc7BFlRjHQuP923/j07wviEHTnxjbYLd/WL
aIBsLe0t8Pgyq+7TVlVrZKVpumHjd638uu2Dazpc/j53XkgKmNPI8PuydjKKF63xqOgpcbXEWmLw
51RiA3Q9zx/N3+DtPTaIo0k5vgv1a8mRntXv4OG4VhPFnoKDqINOpD4uQ2hqnWljCPFyzT+FPdq+
jUzkbWuBdCkelxRIiUUSxggM9ZUdqRc600u0Z79a9KombnEtii6iE+OSg0x7owyKWSRjOFY9OQaq
dgoSQ+DIq+PWS7G4/JCXNWry+XNx7nwwPIJrBfDCuNH13MyhOLvRm8dc0ntwBH/btslVZh9Nxv4U
A9+qmCPjEkPXKGDXrVBSaoGr7w2vH+y5RwbUPhJykrKLsUDcFt1prOv1AsolB1nPspjM0zyRfG1Y
nl48ZpYnEGz2Jj7nLgXjoseooZEumgegR8rAMpj5YH+tss/llOuulWI9rE9jw2EWjc960X3zaz9A
3QSz3f471r3iP1H5IrQdip7lPorQIBru8LxxHgvF3YaYj2hDUp6R2G9yo6DGXOequqMHgV0nr8mw
p9p9mos+clbsBeTVpmXgv7jhNXmwCoNYeTFV/ZupamftqnySnAhX18Mz20Wu+aALvnlW7tt+R+RC
WjRmWI/h17gc38d3CjIsGoLt+Je1b/bxT5FlCtG4KMbSODEsA2jsnH81vOnArlrXtMezivtLf7d9
ckI0Lp61PgnKbgCa8andwen30T74P9KubDduXdl+kQDNEl81tLrb7TmJnf0iOI6jeZ719Xcx55y0
THM37/YGAuTBQC9VsVgsFqtWHeSdBiIUSUi2zomV3muScWcKRtROS4m1sx7rA6WeIjeJazqoatmL
wmrO4f0ei3FpmVTLpt72k7fct6d6V95iQKkrIyKqvPS+FN4WPnqU93CMG0vjKNMrqsgmfTIrF0Gf
Y42Ca7EIg/FaHVjEpqoDhrpeT+OturZ40RVYuwiD8VoKWnl7lB1jJlP1PZsOS/QwCN+gPnrGd7pi
eeMsY01CCSx7uBe3hyHIrjUZVG6zPwfSwRI9fn50Tu/BmKBnJepgELPBU6e1HAfQ7AyVl0UebpJO
JMpbiIyOZYxb8ymq7RZgk0tuZR9x6m50prvZ7Q76VeiLps+JNhTb7d1UhqqlBcVbXBuvyfO+kZzm
tff1XXpc/q1vshhvYbRhMq8lDLDfhcF6iI6a7OYtaqnonKNpn4me4zlxyfvFYxyGFutgV4sBaDij
139ZjhiX4K975cZ8lK7VW9puEjp0xJL1pf/nT7HvsRkHkoygvpFb6qza+1IOpExQz8A3FqKh9RZD
0HWVfYptZaupch3bIPyK4TfeEITfC1f6qrjSsXXxVP4k8PXcbbfBYwSSKjtRR+W/ysz2yTEKTMd2
zN2yFzHocDfdBorxhpOSxanWQLQErNGG5eiD5k3to23drJ2Inph/hm3AGLfYW4ragORgwpVj9hSU
7dqpox8GlOv2Qdw4IrJazhUHhrHBY1yk0dkDGDd+44XB6NHrqC0BUX5U7nFU7+prsAkPT9oXwfrR
OON9mPUOl73pE7T85ZOE9Zvc6RcdV97uY/SR0c5PchBdprjnwFlIjXGbdiNXZLEg5BDKaHCI3MT+
qeWi4FS0duy1XlrDOW5rwPQoJNdBaW5Pbo1prioa0AfZ0R8u65A6qI8qNE0NPIo6eg+Z4GqeyaKq
8NLgKfiW1NemKBsj+n3WQdZKp2Qjfn+Ir/XigWTfLn8/b1UUNCzigQQDiz7M/lj7VJ9qrZy8wpTx
Tnm7tj+s4sdlDGq+rI62GEy4u/Y6vEQJDJBC7ctdFgy77tAG//xqa5pbGGYp8gID15W1wrlcRI4i
XcdN4o2jIEvNvS1sUZgFKWq8rrVRDYUt6CpRXZOmjQvXIt5r+6vFUOdkFJYd84xgi8kcWlIzdGYp
FWgVTEonTh/b+d9KxXhyuZtikttYovArWmUGlzq90CNumjuW4ay4M5M7UXJKZHqMS19TWYokAsws
Xf1ZtxwtUR1jkZ3L1sc7ObbKY5x519RrrVPr69TGj4393FoOmY/m2rhl9PMylkgkxpErbTyYYQMT
zMtbXfuuNL3TJoKYXSAPG+titpStyDUwtOZ5tX9Y889qetRJBvqwx8vSiGzdYly2sYyGpeuAkrqA
0gTUu2TfufM+lp1Gc/EF4NsQ5r8FOmQj3j6Vq8GipqgvkTdN13Lx3TbeLksm0iHjKuraLNa6BYY0
j1/VmgRWXBy0tsBo3wl0GLr7GTjMicP5YFgfplEM6zLONUZWe+Fya0/fx/jWzke3Tn7KtZDZga++
MxZj7jom9TS5leH8e0Vo62p7zES5LdzWJ/edJwWIA3eGwOq5Z64inzEZs5dJaNdjD/ks9MtaO7Ru
7dcjQmy0FCID5V1WJt8Z/g/sw4yKrsWEbKOkJ257MOO7TsSEwHn/oOfIGYCx+srIy2mwoUGrPdIs
ffpMXwZAZi19ayYnd0aU1VLh5L12uCwaNxDcQjMnZZzXeqRQ2ZajeUSPUWBcjT/aKyVQXIwbd6WD
eVUGwu5MrkYVWbNBdEiQBKMmtXlwMu3SGDVMZEXIZOPJBV1i1g15GY/EXXbmrg6GH4kgIuDeVJQN
JHPehCHGTNg2rpnm4o6nchf5cu9ZX2dXCvIjLtLdD9FpI4RkjptcXjB9HJxSnnk9Iqgfgura9tTb
1Y3ALFBei8JdKsGHoGcjIbMP89VS85RGI/Yqex0e89TaTftTawjSK0K5mM2H4vawxYgb5HBwdZD9
zE/QjhTMLq1Q7G7zQMT5Tj/8gmDs+WNVZW53CgIgJX6x7Huj8vN8L5M3hZxWxRAc3nzXclYjewTZ
RV43MzWU1gvvddzUMzdBOhG7z5GEXKncY2EDxmw/rbSiZaAmolRzAH4cRy5OpQyXfZRGUU2iaN3Y
TEveh6qp17/XrXnRvOY6xDhAx7rHCDJcVeKv0/1l58I9GDbCUS+w2eVG2PVLhTpPMLSmWgBOX9nR
1AHjy8fs+2UkbhIJzKmabJgW/rMZ288IJvx0dYgw6FDclMghGdcm+ITU/bQXbWuuVBsoxvojGUWy
ViIh85d919TKHULkVRr/skBcB3kGYZ9RzUQxIjwW4yFrPc35MY0EDWV8IXToytSRimebSudQbTNz
QrOLlFZO07fXkxk5kSEaKc9fl40J0O/YmICS9NJSL9i66SEMDMwUb/3ZD53WrYX05JzyRJyiGyzG
w2tqEkUFnopwqCjP0muP7Lx2Ffmm15zoW1x3Mq5JYLj919Bvd9lOlFPhqnQDz3j7YTQXbYxh7VP2
U+6v+/EU1aKxXyJ3wZh5a2h5lqfAyBptp5XPrT46UfSziH6kuigUp0HHJa/L2LkSrTWovoFVnlB2
Aebq8BAFVoAHqlvRPZpTZUaXDuGAhWGEus4OEbGa2iIdTXC3HiZ6HKdAd+vHft/6q9u/TAdKkI2B
15e3GF+XZ0zGO8W1lTVjA8x4WU5lk38N0/wYj4MTdvHN2DfBZTj+1WYjI7sVeqtQ0x6pr96jNxsw
c+4qNwt0Z3VnvwTJi2iwhxCR2RBzFZpSRiAhpqzuEJh7GWhlesd+LB3r2CNUFkUg/C1wVimzBWyt
KQbkKpAyVVEmdJeaV5qoQYJa3UerPEMwOyALc7U1aUZ7W9EmzuxwCIrfWyRj/ZYxYIAoyD/RbjZ8
q/EGIh+qQ3v8fzwo0iP+gkQsXXo2yBgTOsAuWm/x+7vGLdzopB3/00gnsgmB+lia2HFqEkurIRal
AC13RTAfp5O67wTvAvxQ9M8q6UxY02ZyY/cJUqJoGN/l3ZWN3nE7PWVC3iRaGXZJecy1GgMDu9Sg
uVf6uBLti/ssyL9hCNaVSHF/c5JZqqHZhqV+mGEjFSoeUyya1PGrFySrdqE3lK4Gbl35ahHFGFz9
qbRcCz0kCqZJQuzNsTnaYU10BTu3Sg7L6kSYY4+mf9HrEHe7nlHYuHqQoxpNjjgwLWkXqVeL5v8U
+DyBHGwsbchNARYeILSefESkUR8wDN3v9+uN7hC80s++6sXHT53EG7kY6wNXE7HlDNrTy5+G7aBi
08lagTvnnh4bDMbwJvRCtOkEybQpc4f1SzJnLkEWGKT6hiI6irlWvgFjjioimQv6lGB7qBs+Ff64
jw7Ngb6vWYfLC8aXChxqYI7D+KIPYzHs2IiL2ETaqN2V87M1gftR9zG/rtRFDJP8e5Z6xmI8+Zo2
WaS0Bg6LX3rQHgoYhn5onhGmuW0gOpmEaMyOahcD7xENJBsWFPV1QewVmHu8Q5bDiRQn2YkA+Xvr
j3SsV5f6qp7QcIK7fz6hEBJjevA+0EaiqbPce8JZiaw/N1ZZynAgIr4mP+cxd7T662WLoKvwwcFu
AJi9pBG5bPUSAFoiY3D87PRjMOu3aXknq+j4ztzLcAID1JltFYUVJgxKOuC61Nd6P6ledAO3IAXD
PT5zBdJkdARZBkb2srfhJMxNdag0OHT7pq73ZL5dM4GT4FvdBoPZuM2o6W1nqKABxcho2uY4Or1T
JbiZoqvNswXKE8JRo9wcG7WJaRHSBDgwdeElMrtKjvkTfR9XXpa9qFWU69v/02woyyi8ZHbUamKI
ut7iConpDYb9vUAP5UrcvB+dyybBT1ucgT4Qbg+kstoVQHRuYobc8mqBxXLZrd9ogZdxyESd/9xN
tQFk0rF6lo+SliKZgPaQeIchqyjtiqvKuywXF+V8xWfZW1tdl6uoQB6hsXaTehpFVVD8S9UGgHGw
ddmm4DeFGPRdWkGefPUKHynIL+Wv6oBeEz8Vjg/heosNJGMTGEccDVULmSzjbRzuKvtlRXK1Cbpi
ZxFR6ybXxZ7BWPbWRQnROpoBrLA9afg1ad4gGk/Mt70NBmMKlaF3VjsDQw/GQxe5yBqnDnErFazV
hpvt0JQwaiKD5968N6CMzzXRAif1I5I//QLaJbQIgYqud7L5ahhualCeKt2umn7l5j/mScKVZwPL
+N4lLhZLIpB1MJ40Y6eP3y4bPN89bQBYb5hl1TJkVC7Pxg0/9zIdnQhGsPrVTpscURAt2GBs/3C0
dD2xZ8B19VvSB7UsOECE8lAPuXG3ZpKpGa7Yv4tZ4G5BG4O7G6jnMJlH8kR0rfwLyEZ79OjcoGWz
2vfFBHH0wD4qX5CP8dRHeietvxp3l1eKv7PO2UFWMAN9QL1m0xKN3YgpdRLGMoum8PzN1jqDMPKU
0pjGNXXrk5vdrB7lKA5r9KboqKWtdulbI7iTioRi3GGX6faUx8Bbreu0+TFJXgcegMuK45vcWSbG
/9mT0scacLyuO5Fqn8sCEhfB77O0CT3mXMRRDxk6sJ0kyHCK2sgFSvrA+5b0pFUUCJAWmoUpqhbm
aMlt9SApoMO+rCtu/GAoJsbvEcP8QHGSqmPdxyCV82IzROcVmiUW06+UOzPeXQbi71PMY7UNA6nF
D8wIpakZeRqvCCpvaVdIdMzccB/ewn97A6iVBWhcFW7QGDuro3wZdXDCU4JqAoYdR3cTv3JN5Bkd
FJ+pO3RTXPWB6OrGz/aZClEVQ7EwWY1+18Y/RBMaJDJD+V9mrLoeUqe9KvdWgIG0h8Fy0utWoFmu
OW4gGT8xxKk0KMjteF3zoIVXjSk6Crm6tFTwZemYZ/6hey1Ru0hNR1wHCpLtTWO8s8zRkc1aIAff
F51x2OcWZVUtsyuBowcLyDNQTzBajjH+bhyK8FZh3cWz6G7AvdRvMJnQIjckPPl3wIwPsotg/dhe
TTvF7wNRGwF3ldBGLSP5bGL4OGMYxJwTXe/i2bMry/KSdpn2SqGJwln+Up1RGFsoatBjRkUye+38
2IL11X4K19fLW0sEwZwY8VwaMQaaz96kYaRzP+m5a5OqvlvWkgjeuEVQzCbuZUOfqhCHrQIuoTGv
HpdO8uvC8i9LJFoa5rwoNdzWJExURTW/0ntzjf5TRYlEr3DcqPxsAGzRbW40RTIuQEkwuFxpHzv5
V2X6YY1ZXYcmE01v5arORp7U0kxZAW3tez+UjFaiL2o6e6Z83xtvMXlK5KfLahNBULVuXF2aqHqX
RNkM+vLFNZQb9PA7Q//P+aoQD28EoV+xQenHMVmqBYJE4DZcD4V+uCwFd/FtA5cUDZQhOAjf/z5p
zSKKqY01S3yz9tExtP+6jMDX0xmBuUjYTQj6JhUImn1IyfeuvV5FA43ptv6QH9oIwax2DIaL1KRB
tlrGfyVhdtWN5cPc6K5ZJQ//Thpm1Se8sEqWRO97eTDEIHnGYDblU1HJRh5m0au0x2/WVGXzDmld
SR+Q3U0w0E50exWtPuMvM62OSG4CaCnfpE51oMRPRSKYd4pCf9myDZXxLjYJ43nVsO8Np0LgsTgJ
aqErV3JrdDPg2VH2kK1GE7gg0OZL9gf2g7uJZUuaZsAuxeMYPmWG4OTkm9z595l9o8ndMOYqdWd1
0I9vavySpbftcP8ZazujMHuHpGpRyxZQSPdsRKfGeI3br/8Ogtk7hqR2CyY5wVO2Kd54UjdfV8cu
e/cyjGg9mH3Trf8zgw7uP2yPRSFIHHBGPVBPedYVs2m0mI7HSCCIHpDWUxO3C9ADYXu02MNw5zcj
d/qX1jGvJC8HycFl8fhO7gzObKQ1rSVlUbBQehrfrfHg94PxBue6vwwj0iITfBRGt1pWQWHQfjk/
ppLg9/n3+40SmZCjxPiXZO0BgFtpfcCTs2eDqxMthfSlXtQ0S7/2g9smKvh1wAyBuJqRJstJleA6
jFQMcjCLodwrJR4yw/RuJtV9XIv4/kRwjGxVk8o2qhOxZTEzHuG7Yt33quwo8m1DbO/yQnHdw0Y0
xuut4CzR8rqA1+sOatY5s/yAUeierIsuJ/x75R8kwg5zyJI5MpMeSDSfJTnWfn7Kr6rDdMAUVnTz
XRaLa+YbMMbrmdYUq+sIMKVUrvNpPYKVEY3qqcgMqXr+3jIwfvd9VFJU9VDgUIdTujaPur/4Jnqc
08fMtVwU/yyoRaZsJXj5vhv262fyThsZGYc4FKuEOBtmYnYvU4FtJvlaYgncIf+yt0Fh/GFZr0XZ
Uk3SggvdLXcEg6NQIJY+qBggFQlHmfAN0sRGUw0DT02Md1yluiSY4gAzUUzXfqnT206JnNISsbny
C+DIGYjxhEavZZ1ml9hlv7Tn/tC4FfrQxkOD4up496repjehU+yGQ4oX9/RNlPige/ij4ZzRGZfS
GZ0m6x3Qu7Hwm7DZ9VFzSJTW19PBldrwZqpiQQaWwwmFg2cjMeNXwlFtrPm3ar11Nx/sYwlWHTgw
r3zqr6bvKDVFYWvkaQdyAMPO1+ox2omoFfj78iw2426iJSJ93FcIgHvJMarRL2aEVO0qCKr4HvQP
DFurMUWrHZUTYEZyGxbHPPyiS4kT6d/WSuSsBRKxRRtxL496omMhK/1q7m9Icj2Kbg0iaRgns8xT
IVcJtkRSNKe6VdxpSH0FQ8WrQdrPpS2I5fhPYWc7Yd96JUJmS6Z4nd+f0Mbrdw4mGaLdAtt+/qX4
bWDiPvHwGY99XjLGz/SoabQjDXosomdjOfXj1zUS3SJEimR8C5kiPU8MmAUppD3KT/eDginS/XhV
VutVMRKBFfI7VTaKZFxMLY+kshso0nrEhjuN8KBg6/Ilt/Gagxb03zQkVVGXIjjT+YfSWZWMb6mX
eJnnAmJ2av0lHep9VyanMlzfhrY6zSvxQ0k/xsL0jGgnMO4lisJxURWs4FS8yslrTZ6LWNRvIMJg
/EcttY3ZZxANw8qcKfnZqjoYMQbBoUdt7YJz/vBWKk2KbVEFRl2PgUwVKIKTxLYEwYMIhYlR5Eav
1MWCvsrOq8c3aaycy1uKbwcEREtICWsmWyes5w3oG0xcNOZde+iCcT+BMRrVQofLMPxddYZhdu4Q
z2OL8WNwto3s18ro5iWmuk7DczKlN6udPf87OGYTV3GiYcATEk05SlVcuxn2o225QzMd4tC+q7RO
IB4/IDmLx2xia41Bo0aARwbiVM1fSofi4Gnff+6FHgU2/1suZtua8TDRWZ2wOhK6U/YaWqEjpT8v
a4+/gc4gzCbV9dSM8b6DHCoeyZPpe1v86ojgAOEb9hmD2aTtuKp2Qw0isx5H83mQf1yW4W8OqD8A
bLnYAEJaYlIhOkTYoFhtb8PD6Ki38VPvSwEYO39Id6JyIZ4ZqLKmGKDvwD92gNmYjZa+ynS3kuuS
/CjBvNxChWkqInPlSrdFYgzclGa9L1aoDwSy9alBg85a+70jXduO6rToyujd4lb07CESj7HyWE6t
vB8AWqCEoum+JlLv5NGXUDRYg2d/W+FYIy/lsRjofdPSvhGpwijV27UpBY5PJAxj5GNN4tKYcTMK
u+r7UmhuMtYOydG5pWfeZVukP8UeFVt5GFu3xn6JWxXyTLnupnjWi9b0YBXhQSrNh0W1vLQ1BKcT
X4VgQiNg0JM1ttxZ0+pKgm9AmVz3OuaNk1QYryZsnhGgsCH0XCckymjBldRcT/VfVRxEveACy10m
tP6rhmIgo8HWz3a2ZFW2AUHmxWwdsrRBmM5vUTXviZS8XF4nnk9SN1iMSUylljbFggTyVL3p8V/1
/OXy74tkYeygx6ta0hHIUo6N0yff7QSNyCO4zuxaYHHchTlLwjo/aUDeS6aFatWQOyAF66XJkTVR
+yNfX5qORiNVtxSZfsXmOWeoo3qpJpQ2KOQFg0XdORMh8DV2RqB/3yCAwr5sNBkIGGrnROqhgQ1k
+lsqYgTh7tDfWTsQzRs6e5tpbDuGlKgCqe3bvPHIeJVrP2T7UGfI6WufeRFRN2hUrxupZivUS8sG
moVC3C78OaaKbxfXoSQq9OQvEE1G/kcsZoHUMmkVbYT6hmwvmcdGROjErZDYSsKsT6JVibyOkGSh
3SIL+KooVwHpHNMh99Mp96OdiLCKb9pnmZjDQa+sUQ0XQMbSX4u50w1MmPUv71Nu4ngrFuMINGWY
iU7LVTsfQ+y97L5+Wp7jfbYD5bxoq3JznlswxisQs8c1OgeYtLfBdFoF8l3u0FnOrRsJr338DfVH
e+ytZSA0LKYWUVjzLSkOQ4Shw/3iVp9pt91IZTMXFw2vvHAPWCbFvh3Cb6UuiB9Fa2Sr7zdRvsAh
YQYNCkz+Gvzw2AVGhD48gi68RdigLFojm0mj9l0sNTatzK5fi2+/nxJ24ReMpI4fKm/ZE8Hrj8DE
bcY/rGG0DrEMtNyWr/M6OyiZgne59TMxAuISDW+ZKibCMEs0t0tSGfSxrIBz1UGcYkyDY0efeDHH
wK0/KMw61athNBJYZr1YO1X2KVWCeRbYAldfGwhmdUhmTGq7AqKWrhf1Zs72efhw2SWIIJglSVq5
M9Dph3i7QjoN/Q19UgRNND9ehuFuz40k9DM2J0PRVilZDcDIobmfrXxPSHeXaaNnY/7MZSjejXy7
LozrHtVpSPQC96NCvjeko5JOzjhLToIniVpgAvxjYiMW47MNNDuUcQ+sYbJI0NRZ7xnYTe5kWbFL
YjkP0iFLrxS1bhyjjFEv1pUGhgGstl/LK/p6bQssJmqkCnYA93zcfBfj54kG5n2rhLrN1fSiCHXT
bS9QM/dtZKtnxr0roaXUTQWM6WgH0826D0+UPFu7lneqJ+/nz9TYqKoGhiJZx0RJtolEk6fMSmR6
eZePXX8kvaBglm+if36f7R3RQgszoWv8vj2vqJvHFNj1OiOps3aiO8zfqM5SZQNkmOAAZ8ymMupM
7f5T3d7Hnu531zHYertXtXJopSlSv6KsKH+bnxEZg4j1pEnGBheavgdPSWjsJYL5JfYoIpPiG94Z
hzGKqR9qslY483twV81GfWjiUXCI/OZi/HDrVP9gsEd9WY4DUQt6m3HNoD/kXryjzLO9Ux5UVEem
uxkUMwZ47wI81d2aTojMQY2QY06d+DR/X/32XroTksVSX3zpq5hDp1VJa5f0q2jAqKFXFY8G5MHw
BzCR+yraBkVvBnx7PauBOX96tdBCPQWgvmT36ZJ+UUc0fHRN/lhM0/4TPlUDgzR64EBbrzMGWzTz
VKYNCg4o74ydkfumiV8nTExWh/hI9C64DMe1VhS6Ya+b4Mn/vX82p4UVlaBDmif0AttfY9Vvylvk
HC9D8F33BoM5+OxFX3XUNSDy0dwwABstHgJLy+m84ZRiMBbIYG5Eb9b85NYGkzkFETrmSpotCL+P
A57LaQc/uLPfTI+OZ89ea7TpivgyRKpkTsNezZJat2eQE9S1M7W2U2ImjeiNjgsC29CRlTFA7svs
entq7KUgI1iekuuZPNXZTSTq0OGyLKjg+0Btvk3QZcqYIDGUckFATzlG+oO2tw857mLSUVwDzRfG
slUZJdC0GO59qGK0hlFgQASu5tNLaVw381WUCY4a7mM0Mgt/MNhVUfraNmNUw4PEpHJWMH4tbnxa
3GjfgR/cPBUHfafSzkW8S6PlCRTun6s1UA3dRHmDIqOvlXFY09CXdU2NsVrn9B7kY/bXhawkGFJF
8sNuEO04ukAfHOQGj/FXWVHG2bqgtaLpHuZqL6ePavw294kb94KwjLuCBmoobAtVSzCX9ysomVMr
FwQrGJWdE4FEaGlRQyHI3wlA2D6AbuqzIrQBYi/RUcmyQCo0dOs2siifywUyFfS9WGgVUdmJIZPZ
y3OYgPSjWPx4umuV76R8+YwzxNAfSrWrosOZsccB880mO8MGVm4HP/5p4uxKrskLHZFc3OUgHBfx
tPGFOgMyuznJkxzkiQAs4wcUDqBh0RCND+DfbTdCMTGPHEqJPGjw8PGhPlgg+hqd2qftrP8fdjZ+
TLdBY4wurcx66A2gJb/kIL6bgninH17NwYFX9OrPsRSgQOh/S8aWzhpgX1iUEhqkwx3ru9wrXPVg
3YMe24mPnzu5NmiMs5jrsJqHBWj6PR0KMgWJX7jGjXQN8vZr2vYieaIiIYGJsFzZhhm2ijQBMsEL
tKGd8LAKFllBRSjXKW3kYm7YIcqpjcYe8JxQkXY3tpO9mzDAxiPL3D+XpZQGS6srgtuZyDI1JvYY
UqNqZ6pNaV8fKMN/ve8xtFmmLJr/Wo9Uz5tgalJBPd1qACvJbY7a9MrwpU5woHHD/o0aGf8xTVUy
zjLU2DbfEwQaQ/4s8FDc8HqDwDgMg+ShXpuQYrDccYdI36e1ajK4C8AOk/v5m+jGxA8QN4iM+yBT
qSp6B8T61QxWDzN/MS2m962voz/8LtsUdZ1ylWihuEI1LYTZJmMVjbTGkS71iA5R442Z7k7SPl3W
IndLbRAYU0gIhutaE5ZJrW5U+9R1z3MqOBb56csNBmMK41hGTYiJ1p4ZSkqg6qM7j5rfzMQfR92T
o1+W1N3Fab5DNfahadsvl0UU4jOGYlVKlREd+PNu8UFiENSpSyd2qMhn6qLnav6SYTDG7xHXFts2
YTStOlcrnP6CHn/1dhFObuXWy6vWHwTWzctTW40Y9kAz9uWX8Lo9tLhLYhiC7Y2u/gqG5vm4unQm
AmbJeAJV0qX6ELFtsBmnbxRlpaQUux5c45n2pq4lppXFnuVGXxavdwkerZ4pr8ZlYIFWWc8/LlOK
1BJwZaXd2WkXpJIkkO13J+Ml2RjHH1VVa8sz7kX9bt2tnuYVD+UhPEZXU0DJ5ddAC/Tn7tC76i4C
eUPlIW3gloFoXA8/bNjomOpi453nRQ3bUcd3yMcqA+VVusOcx8FZdi16IpC2wDBL0Q7lnnkbSMYL
tLUdKQu9EnYGhgQML/1jiuChd6Iv1StmLGDETOXJV8QzvlxeVu54m60tM65Bz5VcU1qsK0j7d8QZ
D9GN7K4negmW3NypDulTcWh+mmBitQRJI5FJMV5B1WpzJhpknhvJt03wK3eFwKREamXOi1XvQyVS
IV0qrW6V7KXqabAyZ9UCsJpc1iTfj5+dAhNrFlJpq0lIjyZa2piBJqhze9HAHv7ut8GhD8YjTIBh
VIbWLHlaNdoK3x2tft/0nauYN3348zOynGEYtWV6l4KyR0aCQunVfYX+Ux+MacMPOzUX/99BMWrT
wAMfEwNQ8XKDzpIo/lqNgs3FtTNbVWwZDa3QHKs0SctqQu810mKfpnIOEks4RIa63Q+ua4PBaCzF
yEFl1IERwQDQ/RP5ttcjLXcre+JsCN9BbdAYpTVonq3qCmiGM/mSU3pgnQwsvzmFDmayBKKRNVyr
sw1TMQ3kJGy2bDPXujwOW2xUghjJ6cr8KsbU5DhfIiesRBRi/NU6g9G/b5xvrRVIVi9IgSRmfmWa
5i62G+cTNreRh3G2McGgSBknmles6dEEa0nXzgEKPwRXCpEkjGs1w3zS2gib1dIwR1Rr3IaoAtPm
Op2NJIxpT6lppl0HSVotdkeyq2uMR51Enah8FAxGRWoK49xl5lwOwfydzroBQq38sbFPS/jSRvvL
S8I3sTMEs+pDi7jeoMyFy1hjWYJFsg4ZKZ1C/noZSCQL/fvGvOQqTxqQQlFS8/6K9MqtacZuvFS7
yzB/s0XPAjGLb3V6WGgldFY/60fJQSrgrbyqv1HCwsyzb0QXc5H+GENo8kqzcIeBWE3sl/A86yQF
PfqDU+3psmRcBSLZa6MjWQXzC+N7jCkK4wE3Fo8YqtMlqleWxB1D3b8Mw1fgGYct90tJvchNZNMp
BQhIPBPcXf0P3VsR/JUIrEWVPkI8JrAOzWmODBtyhV91NM6Vj6Gne5nqLF7lxX7qKgeBgDS3+uHI
IAZE1PGiAtL595Y4DEtu5ngZB9sffTDrdEqe5C2v1UEBm3QuGl9Of+4SHHNC9VmqF2sDgzTo0M64
k0J3TIdgrptfeITsnNKogssS8i3lLCBjKckg5aHSgqFxAQeulb+lxVFKBB0tAgy29hBPYHJrDGBh
WfJHqful5Edt+HJZDH7S4bxQbOlKv2bTvBbQXO+heSuwX+h1K8EFNtJ/72ZLOOjqb4zxj+pYAuam
j1Kkr6lYtTvjKhS72ewkQVE5g6e5yjXo7wWHFT//RVMcsm7JeGShmt44xrmfh7qb4UFQKYG2yg77
jfhKgOLuINpJAvfIWzYN4YSOUh1iw7W/B4v1ZS5DG0djjUeprrODMs3RqaY9Xl46EQzjhDtdUku7
wXsASU6KdZTjB0nk6KkRv99WlqIhLwQpUImPWQzvJZFIVEcGGCdBzvJUjq6M/OtysOfvVQRWIHqA
GYKHFM47FUXESumYQY2qN+Y0Ntd+mA1Mf4TfSPZ4aEeVgo4wEGOulT1M5NR+CzFQExUL4LBrfJoS
ENPjfjxu3n8Dc1znk4nAL5MG9K2VT0nf7JTaekBFl9+Cn/fyGv5+RPyo4bO8jK1YejusnQ15tdvk
pT6Y97R1SPIj3eu86K75L8lTdauJSkI+Ws97IRnrsecZf6eKXtVv6lI7CxIRuSDXLcJgzKdqw6jL
Yihytg9Kd9UiPSYiWRetFeP4FTWVm4nqL1W/6fUV6ZrjuhBfUv7xZnuvLsbdT4Mh94MMnEX9stQn
vDmb09tlW6Cf+sEUwAGHZyjqodjUnmX0lZaPCTZb+4MsiZPWth/ujOTRSr/NvahbjeP4IdEZjs3z
4fXNkOYyHlFNNfnJVeabo69+lzHXdfEKr1J9+2F5uCwhd7E2kEwUomlFEdYFIIcqBZfIy6LdaUjw
DZb0j+9A72Wj0cnG3UuDpJrrEI0eqb4nxpNUvUqzqP5GJAzjqcquCbUmBIalmFdgxwrqeb1KiulL
ZuVfL+uNk8d6Lw/jkTAEMK6mGabRe6Onu2hhdwsd3PFHVPRFb5Qup8Z4K/sp8cj3nnwzBevGKSN5
j083+kafXTplZitj4XJ01ZJn8H/copl9p94Nr6i/c8c3EDCKiPK5Z49u0ryGZuJJnXEe5WBE4zJU
0O+8/JWPxQ141cJDk5S+pYDV3q7uSDP4iW10AuOhyvy4D8/AjEuR1YzMsdaM6CeYD3OVXhWkESQH
OUl2KBS1eLoqoxTiA+1CGPUYAq922HyxO8nuiMky4/N/25V9SCTNDgjk8KSBoow6EJku58niPTzj
/P+PtCtZrhvWsV+kKlGztpru4CmeHW9USZxonkVNX9+H7te5Cq2+fIlXXrhK54IEQBAEDuzcziJp
aNFnkHWOKR1C7XqcUcqmpsh5fNOkIMSE5bi/zFuBJjNF+bC2K7m5TZ0VnHa5CmCt+VbUD5V+oIkg
ohVBcNuHZv1SViVAKKH5VZKGiznVD5EpomXchlFRLWaj5ONDt+84TU0jRyXqiQmmz0cSSpiLoG2K
4Lzpi2A4y7faNo3kDlbQ6z9kpXGmcrdoz5/DYL9hZd1FN0Tt2EOUuEZVzmOpo25LezyPsWlU+mm5
OI3D44cUxnqBUYPjvUl6J44EQmy64xUAp1kYmJvnaVJDs2zftDCsN9svydt/MRriYzKU2c5JEk6/
QozDGaIGqzW6KN67To4tGr3BT+TMe5ELFMnEBR1tmNZGLgPKbg5mSPFEWzlZ/lg1knt+dzZ97Ukm
/qKJjCFdtAJaNuXos+5b+S1O6e2Q9Y92au9rbbkeiweQ1NoC3O2DbQXMRQQaBsno+QQJa3CkLJ4d
NJojDRhfo97Z1+Fljwi/8BTzWLpdhZoW0b1QYF38TTQ0IjDtm4BHDtjRQQCGio9YNKFYoPr82IgE
03tbK4LqGxVYYAyUDljk6/n925bDxJQyGxVbsswtY6zlUd0NOLLyPvbrsQB5Od3pY777HAwXVrWZ
JRk66Ik8K1/cQt1NSBto4Sdl4eKqRtWiAf212BP7vsp3OnZGE5UlbNR2MiM+LRjnVhW89bb6AoVn
Rpzsyd446Dtk44XjfrY3/wTE+dbIKG0S29gZ3TrKEpjnRCQr2z7iBMA5VnOqzMWYAJAqSOeV92py
U8y9myZ/X3nw55JxDnbRKxlhKDtX7fvZ8rPlnxz4SRDOryYpBlroDQQpw2OW7C3SYd7olRQLHhVE
68X51CUr2wzDdnBO6KhfC58KYjhJdlfOL+dtZft+dVIxvrtjTIbEqmaomJXh0dv4FYOqbNjPcgAy
caQw4Mzu5r8fDoI9MsD/i4QCOlf49DXmFxTIq2CPdCu7VK3BVZTYOy/Xpqs5QfCZ6zzWw96Iehzk
EXWWHqFqfV2NiSAG39ylFQrn0GqLzNnSDPCZbdCPO7APuo32cxY+oW+a5wqH82hVgrRg0lIoXXTd
NLdKeTi/WqLvc85ssFPaZBKL83X1EKnZAVOWBGeoCIL9fxW9ZW2etcqMDRmXyUXqzEuTRgDBTPtD
1L5aJc6JpYluKakFiGnuD2kxe4tRXNSxfqtlYKuyVf/8oinM1M/hcT5Ni+2qrWSsmrJD0/BOPXT+
6Gd79dmYMY+7eM0ebZeiFAGDivoGF9/JjwM806ClAeVBYHgS3ZdEOs+5vjiZEjCfQn6qqMrR6miz
L0oLCS2lFRGDbO8m0sa6jYvvB5IGnXaKWVAovooR8heTifE+pdH/PL/AIhDO1TZRt8RLBBCb/ErL
1lGF4302g2TjJAbnZWmRyQomR8MRkclwsnAI4irylXT0U7s6KIrmRlEW9Ki2qnMTxZu9gCJ9O2OB
ccsojMCz/QdChdkGi4JaQoW61gFr/nvK/4hH8MyNDuld/tQ8FEEYOUMqcFzbqnLC5VS3n3P02oU4
Xqwy2Ztzc6RhdBPqY3B+B7f94wmG00h1VAt17iHeIk9Omn1NhthrhmPcCPLxIhxOU0IjX6J5xoES
0bzcRcSUD2mdzk6oDKNDaN16n5OL05ukaVMtfw9k028LiieT8Ng3d+jxE3i0bQv4vX784Zwao5lJ
FeTK8uceJcqKJiqaEazcewpm5ZbtjAxNa2CH0vzODP14eNNM9IW3f10HjRPflDH208IDzQe6Dalr
kzzSIciiZ56WzV6C5obze7Kp0isItpYrSRqpivVmhiRES53aPJI8cqgtUOjNDVmBsB+xAkkTq41A
YwyH0ZpejNF9EarMPicH27EVRNSVTa9p8OKmUdVekjdVgCxOdR2pi7B3bHvNNPDAWag//EAIoOpK
MdMxG7ziF52d9lAGqVc/p8/j6PROcclYs2ginPK9qXNQ6v9D5aIZiViEQpOxU1bv9P1Bs0xPkl9H
0SvdpnSWJbOqC4C9P+KtVtIsrRHTzKF0Jrm0sqeJPtbJ2/nN2hRlBcEp3TQkdA4bQMj2FzA+93Pm
DPmxEs1Q24w0VjCc2qk0UUd0rg/eoDdHuRnAcIcHXcwJ0PNfA2kw9iLsd3k8pYKXse0L6AqYU8a5
zaKm65CuqvTqkarU6dMl6KnhL4PkhKbqmbnUOuAtuJxU5cf5td20tRU2d3iQfmI96TijWnqMjWM7
CHzSdnZ7BcCdGnk9G5GlAyCandmd/aFnN2ym+iAkqFDiXL/KsWNfhU7ryHtRMbdIO7kzpMjGKNEj
oJtj/rWMerykyZOL3oD9+WXcvuGdxORf0NpJMaw8h46WP0Y3/qL52EnpYHwZ3AHM8pnX9Y5CAwEo
s+EPsbGt2TLKahAh8p2vsWotSpMhZTUFJFB+LngVx2xLvP8Md+Wu+S5A24z8T2j8TC8MUok6S0Pu
amTceCWC8OQ4OOMX+2q6zTAhGZzN4EVDq7skeCHZsn/MHTFBAI8xJx96YguQ0065rGFt1WzX9JkT
ST+6XN+NInadLW1ZA3GGmOsFZgNIABrMQ099c3odB8GeiSA4e1sIysCrDhOb6ha8ePL3OUPdiyjf
IALhbE4bFtQvEwaSviaGN06tQ61bgTqIdoUzrdIa5EilAEGxkO0w7oPGjTGzDpZtOFHoEPQCtjvJ
q0X04Zu2puFRHDkglIWgGOXPw1upJ1LJtQmf9cPWfPRjX/TPVu+2OcgWWkfBzDKUse3Oi7st7QmT
O4NCExPzUDSEJIQ9OJGqO3kV49H1MpUHQTgqQmKbuzpQlSwKS7mzcGuYwtSPBn10aIdW4jrFjSmR
6D8cruvFZD9nBdf10ayFBItJBtvRi9u4TdxePjbKt/MLuHnKrYE4zU/NBkR2M1aQdJiJI0XF92xE
JYPR57uQ8U3TtrhAj9PTiIHUzlAlgoNo2yZOG8jZxFxboSLHWFZQElzYseq1SeZNiagUcOs8XUvJ
WUUoWRlVbSwnjV4UsOfXosGHAvUw5D/3S1YWtAV2WEZlfJX0PckTR6ou5kngcwVyGFzSTemtosoJ
lqtNv5Xpc5k9nVcH0fe58NSkYxxJbDvAtnHXqNnlMlD/PIRI4/j6MUynVWO5wV5MQfqlRAs2ONRd
+4ghyaLTn3kc/iBe7TrfPFlKRYNxmtiU+GDtWK+mhZGnsffDvCW+vF9E9VrbOsC6/nQDMyl58oRS
mUOzaOF6rf7SRumd2V/Kw3VVCsTaNpkTDLdHpa5Mul3hODQwKMEGB72q1Mc6EVH1iWA4d06omtNx
UnFtRRuyfDFFwZAIvPe2tp0kYf9fOTmDzPFYDYBAh9RlqoBHf05E2raV5kJC/femMDFXGMWQTVnU
stXqlcd46IJRC++0Gt2KsX45FPiLkslKnn8Vdut3pSHwb8x9flTBEzzvx3M89dUdRKTlhV48YASZ
E8fPVL4lw+G8XYn2i3PkUlrbpA0hqEKO2nQw2peBCoQR7RfnrDtSqY0uQRhLra4W1LQWVNQwJ7Ih
zlFrNXpAwIKKS1cRO2WPGhvyczEv7EREtiqQhb8Z2GDqUJcUQFP1lZTXpogGWfR9zlOH0VhY8ozv
D7J0i/ynP42qwHwEO863xEZVWskFMx/aqs7SPts5phVFArUSbAjfe0XtwdKpzEDAuBDre4oCpC58
NJTP6RZPf5BIQ2+D9AlZ9fIrWnAq/e28eWzuB3qHLFvHQf+B/yU1B2tJcjjnLro1JxTqiHJXm/ls
7YTAk79MRqkZEoukTKVp3b5vJd/sNds1Wlq6Rdh0ntxkRZBp6JC2U2KBFNmiV23ePJT9kjqaXYGr
vQ9flWSxvPPCb3ohTFjDfHY0VWKI659OEIN2Gx16iGIyWU6C2EZ1nm5jih/6EhtnaDL1elBb0dxk
5g0+uD7FVgzMVkNtIF8sGxV9z2b6DJ6Ud7s6eiqrJ2p9L7UXe36trOC8hJv1ckir/R8ab89zoY1z
jaHQYJvIfzRKEuRt6KKf7M2OukCVphtT0+FGZsei5V3blYIV3rTF1eZz5q5ard6RApsfWTmCs9Gx
QtsFY7DgFrJ9yVrhcId/TpFrljR4ed2xb7Rf9kV0nG9Mn5EspvvWxe1HFEVtOoAVIhcH9Aqt0H0J
yVpMe9Czy7L/mTRX8yhIYSssQv6gLiscTkeJHBdhXMFAQTT7YFzhUhU5mp97qVdehPv5i+GYuwjP
idX9dJUEn5WSCxOiYVQoCOpRngPbMKQfFR5t0Ajci0hRRHrCVnsVjmiT3oagcIWe1Ei8Na/p9E0R
2oJoy7hQQIkqdIzEUJLRlW46H0saoGPBbVInf5q9axlNupGn/H2XpklQC4YDWkeFw0dOqibspWWy
4WTy+es8dvtyVC+VXMjSsC3dCYeLQqQE02fSCHcUbYfkueLr+9TLHPQ6x65xTPbLXnLJawduBvom
7xuvu5yOVHFUP7u3PRFVw7ZjPf0WLlxZ7LEgifx+fbWO6ZD8qkv9Ai/jD1YOQmMq0tJt7fkNx98y
6zossMKAK5PHml43VPXSLhe4so3mrz82kr9kGiPuFzJb4NElwXjNJl1ZHpKJD6ovO+PF8FXgugUb
anA+bYw60qHGDx5GCiLDkTESqnpkm/i/1LEaRoKC9KJ0RTUDzKN89Din1eQ8GwHhXtxbUFgzaUCX
JRtv8zJ1/nnpRFvGubU4S2yC4Sy4g0Z3iuH24IkXbZho/dhPWPmUDrPQ6t4MYRDG+EWuwQUzku/W
lAVFJX1SGvZTVlD1TNVynACV2o+0rJ1EcVPpXyLOkx/h6RLUKNc7zAlB6YN8rVDMjfiudJNTKs/n
N0ao5pwfCcdw7MDJjMwXZpHRb1DzwKid5oV6WtBfpT9FL47bvuJ3EKZwXjmjCknsBUFY2IQvspRf
aOg7VDLJAeXAMUfxoUC+bfU+4XHyDVSC2mnA065Qrrurg+TWjBzDM6/MXeg095KHqFOAuXnbPgWa
fMyX4NUjL1voR6wP/lShL1DOfmZStp/D+Voh8RVethyz1Up3LNovoaLtzv+AzZjzhM9HgSgwLxLM
RB+9ZVgKpzUad55Vd6zDCyK3O9mYvySt6PFdsM7v1MQrm6jysV4qC+tM45cqeezDp/MybXuQ3/vI
X/NSo5/KqcL3pTQ5olbtmkajP86ikb4iMThvqIL7c2lTbJ2S/Szpnbb8OC8GOwo/etuTGJyXyhb0
s8wZxCBG58Rq4Sj9TVwc5eE5V9FCVzlm9XgeUbRwnLMitpaglCkGbURqBSTKHTDaBCT5l2YkbaVz
nF3HcodJ3xV0TuuMq46kbhJL9+cl2dwbVIvauLwRBZWjf7rd1ijx5sxcomTtWvmuHQWX782VWn2f
4a9VuDdIh9GMOIFRMapI8BKIgjvyL/uxQmG/YoXSxVHdZzriijZsvkjt11TSbitpEfig7YvECobb
9rQ1yVSVzK/fJIajE0fb1Qe6k+5s9CkTdziOL+2TeWuBVp1RK4qiio1GdoRPig6aGk1lkTC3mFLd
SH3P4uAhsHasYYx8t91lh1EDfpw5IrPd3roTGr+o1YzZ6RXQiu7OMhuHVAsKJB7O658IhFvS2kL3
OU0AknaHLn1r5iDCTPbPYXBm1IT2Mk8D/E+roZ1OMl0i10dLF02CEG4PdyxGZdUZEtJaoEgHtXKJ
RpZoN91O7uKnF8iNCA4k0cpxFwSDNtNsg5bLs8ObYjw0qDTvJoFnFYnEF3yP9UzSogTIFHj9gYCO
72D72QEdT8LKjW1P9Fvd+OG+dhqmJjKbSAE3cXIJgiHrqesb0XP8di7tZEMmdyWICeYHkxybRG70
F8lpv4Jn4N54Y5yN0tHaDyg2CER3ue2AcAXKedmUtfFZzJQYe+7idXg5x9zJqXC0H/11AT4D/Z8e
QFaInKso4lAbkxaIeWFd9S0NsrpzP2VWJucf9LnRK6oAIjaXfRwmHtoVD5nQepkH+HC6ryThPEQx
YSY5SQGj9kcjfdPH16G5TlLyOSfBD8kY0mIZ9AwwulZ5vaUf57JwFzkUxM4iLed8xDhSDIxhVwMj
Hl2qo2rinx5aV+vF+QWpsIucML+wRFbo40E0eZzCJhHUsAnk4KditNGogNcKctTNfoofSDh9bj/4
wVdzTik6kiFGZsluS3JXKn5N0yd1mJ9+heGf5TAbECNWnhJ6U5LbXBekH7f195Q+5vK3tNSGkJQE
EEnyy7DA3KqX+6GrdkncBOctcrOjcp2q5pybNdNSGti7DbuWTZ6K0jQwSuy7q+hnAxrV9Ft6rQTS
EfPk7mWBmEQkJ+fjuqk1UViysORZe3iRggk3X8bsDrbA42AiaVYEkSciMd4+BE+Ly7k5KS9pOybI
zZO2PZazvbe7ztX0XuDqNrVdVUxZR0mv9YGccogKGg8q1tW0r+r8xrJE19tNOVYAnFvQjDTRFPY4
qdHF7Wrd6U0M2SX/FDOsYDjfkKDtw7A0wBR9aF9QWkYu1cz4IGWF6LmVBVUf3PZvKMzQ/DMkV9tS
ShaKnakq487OpPuwTw6xUjtkru8kjXoC1RfhcWaW2Ho2IjkNt3cD4rHpsttZhzjQ/WRnusUlyR3M
yPFtLz2KCsWICJkzOlvKG7kA5TmyPfHgzHczWKYkx34e9mjBU53BxYALNuNFnGbcDs9Wi8zZXFLb
vamGzLccRkj4TlI+gDkifAEXn7DCfLu+ZgXHWVsZRYuSsicibZejvmbY/zCc+roXTjk/bw0f+ney
2Nam2cKK0uk1jPZUejVTAbvaeYsmMhdVRPOCgSg5IJo6csz01lhEXYzb74ar1WJ6s7qU2kSKMZ0N
EJ1PgthVL8JDdNkc6mMUEEFfq0gFOfeRZpUE2waUld6PxfMSFr6y3LfqNRU1aG96+ZVQnAdBmjbR
pQhmbWDwTt+4Ml6zCuXZkP/p9nkCetfF1erlSqHMysBemgrNxWQvw7b8UTTdXCAN36ejZaWitawS
qVO/6sbOkoNsAduA/E8lISthOBdh0EWldQphjGrcmQa5yAzR09y2zeAZHq3thqEZ7P+r9WoU0Eom
Co7fJG07NM33XynajYvSkP3znlYExFkOHopUsmQznECYurF5TGzUgYtSetsbc5KGsx2iLXPSaZAG
xY+YjudV9hTYyxHDzAUn+/azt3pC4kxHymM69BpqCSqM/XhRveSYXfVOciivFx+d9MfIy0WQm+/R
K0jOhuxi1EiSQLhJkzsnnDXQyFC3m4dA0dFAkOM9OlQDED2AmSINzu/etqf4LS5/oTfGJieFCeyZ
Fk4xZn5TYEpuDGJ/itbZf+HJ0U6S8nd6pdZBIqgDLWt/NMY9lTAvLxI5WoGu8Dd60hTpUkgAafTQ
3GlJhOh6WJyiyhZnDpO78wv4/yiMjTGKGPiqWXzFS4tCzMyoceaaN823KHIyP/ZsN0scCGbuFK+9
MlBeIEDd3rYTKGfdZmrHnb7A7dYycbvmW2h+t6TUUQa0tf44L+C2fZ+gOPs20wijpUIYRIPRrLRU
vxsDBOqzSXXOAzHL+hghnoA4G5fQT4DOLgYUx7vBpi4prMOQGcfMsEGNNdwW2vTrPOTmqa+pMlgm
ZU0F/dafTrIraW+3BmokZnLQ1Rc5Ek0N3Vy8FQDn6Km9oPnJgqMv1Z9DtR/J0zDdnpdBBMHFfFZM
Ma1QhQwSyG57SDBVvxLl8XMgXKSXRyCUwRsaAksUW3QX0rKX1cN5CNFeMDlXB1arWK2Ra5Bjmu+p
8b0R8U+Kvs/pcVlacpGEONvz+bqjN6oseNl4L7r+oL+rveb0N8lJN1gGi1DcHPzGLnGiY3aHugkP
4yWel1tz1wSYVvKlScC03LrSYSwEFrTpFVa/gDu7jMacuo61L2nqrTT8VMI3Ok9OuMxOrTfe+e3a
VjsDjM5oyMJ4OO7Qygm4eeQWmRLdNoIwSY+5Ob/p8iKi+972r9pvIP6EmiSSKcsIINSIvORvjK3X
eOvAS8muNPTQ7oQXOGb1HzfyhMh5BVLWyZJmQGSZi9KLbhUd7zmGMx4ASPzz67itlicwzkOYo2kV
6sQyTu0LXlxb8+X89wX7ZHLuoQzR3iMNSKPjBn6RKc293pjXZd79kxc6icHEXFkvyrWbNGoAMxnf
5/KuSx4tkQFvZ81XmsB5CCsN60xl3jp5snbTIb2xvHDf/aAgRpT36tdCcCUUrRznMNrY/E+HSlL9
quLERfN0BnaA89uznS0ApzI45nWC91bOjnRdaksEFbhy1K61M4PoaD2EgfQ6XPRODnIg1a93+kH7
tzv1CfcDy1sSD9rCuhWsSdrJUuwZs7KvF1EeZlu9f4vHM4pLC6QeWYZpSXwtuQ5nQXQi+j5nPum0
hIvClq9gVY4YuyzMn28nMlcrxVkQJo1jSjwBBBut3H0bd9nr8N7jSC8NkNIx5QtBiSdQjG3tOy0c
Z1BxT9R51tjFur6Qpss2vJaEczc3HZ2uqgpR2AMBT4QOLstqjlhGIktjF/1eXqJaTthigvqS7spE
e7CK0JtK+jQXZlBRNfLOK/+mjLphghjLtg2D901TUbQx2GdQQ2Owjv7LQlKcWBE4QGamH7z5CoRb
yGGwkUxVACLLt1UfDPU9nkodI/kXB7iC4ZzTOE/I5Y+A0YbCGabZQVlqJ+q5FS0Y55LMIZnapQFI
3dxaw0FdDm22+9yecFGMaslKN+uAiLLnpr/J1QdN1Fa27chXa8XFKbZUqYptoo7FqNEqr4CBnzxH
V9VLFvvELTHvVRGVamwn31aQnJst+kTSZjSBvbNI0V2xW3bNgRV75sJiz22XfsLi38KWWa4si6n1
fIskgvnCyN7iIPo5RZjvbYGiqr/K4TbECVmBqvNvZItM41qZsK5TAxJ3zGN3Q0v9qRrGfu5EdKSb
qmig+trGsx5CPW5B664mUzKiyCrsNY8sndNJ5VHpjeC8Om6ntE84fN4vylrdSGu8+8m77JoNK0VD
iW/uVLcIxNxe25q5QuNCPy1qI72sgNb5uA6+9wRkrvSt83R0jSY38t0npeOOryYK+5FOWEVDG7/Q
IblSleZSRdmaaqW+1qDpW0HyUZV06makDCKS3JT2IHBdH9RGxaxqHRzXaCVFNC9zJm80sZQQeUY1
ats7VuUOSAUl8a4S8d993EsOiLN7kICZtFMBlB6a6/lq2iuolb+0d1UQBdajbAuOl4+7yeFxOgqt
7eREAV4fUD/H4ODEl+4w1SlQ/emnOJH3wST+hONVdYphBnJGqCdb1zn1a3Jrae55hWGH1R+HGQfB
6edoKX2R5YDI6GVZHRNT8Iwv2qL3/6/ieAT4VjqFWLLyZQoYVVGxKy9S9HLo/8VsDdGCcZGVrEVo
UYtkih7wYgfy/+PcyceiNt7OL5pID96vmCuh4lkioJOCUHW1HEYdQy3n1k+08dKqm50dZW6VYsRN
GzvtMDvlWO1YzaueEIEvE4nL/r/6GUTCXVoeIW49Xzema4+v9SwoJ/n4JMcpCLP1FQZV43A0KcJ4
tTee0ZGMzJMs5wGtSflgtOnLMKBbTCoM0zNkyfCmeCn+NoDgfgHnTaQwGZR5wWIrySGdnqT+EsHk
+Q0VOKx3yqGVkEZn6GPfAsIoEowpfpuaXWRNXicqDtvcMJwGoHWX0VvIM0J3SUm0IgJOnqGB+wps
As5Cv56XZVs5VyCcEZAsCesZBGFeeTmCy6SGxbH3huQLBr96UWAKnKJIJuZhVmuHltVOKZlMIf1W
xAcNszvNSGBwbIs/eKmVSJyio0VzIYs6YZwMihBRh4v5FLEzV8e+D7rmXrB+m8pgMKpgsC/hKsY5
+WbIM72cFDiRp/LA2s/A5IsBGEjC/Sod4lZBvrP89keZChaSffejkL9xeW8f2UVaSR1c8XwkQQ1y
iehg77Q93QvkYyHAORzO5bOOV6WU2amyG309yDGhN35Wd6Aw2OWuKCARLCbv/ku9RNnEALBceg2L
xM2p4jZK7hT1QSAWU+tzYnFqn8hzu9QKtq3M3bJyygMSpYHk9oUTsdFfy9N/kdgTYXK6H2NKV9TW
kC49qMG4Y/17pj8dDUcL2h29UETRHfveORk5O9C7tjBBokK99oX6w6XkqPvIX2wvUhzcr1z0Rt7j
0n1+YUWY3AFgd0U4wG9RT6oxHEWlfk87ATXMtgs5aT7n4UmuoYGDAEKbr+jim8VbIZpB8PG+xk6R
k1XzLl7rW3RSp8Ag99qR3oZfyLV6a+8UUMSBFuD8komUnvMghZUgE0KB1cO4KhTfLq8NGpY6RWDK
gnV7bydYuV7NTtti0YBTmwe73RXZgO6U50/JwjPD2K1W2Q2BWc3tndUFaINx4sXPhGROm6aE+jfk
xXR0ivDlsWOp4s2ToGwLlUbvXikn6DzAdoH0q3xNr0bBHWU7sFkBcneHzCb1IMUqxodprd+DKYZ2
3V4t4n0Zpfu8k151bXQ6GxNI0/Ff9m0FzekHncZGbhPIqqJaB3WTCDqy7m+TzUzfzXcOWhk0mnyI
iuQcUozMVYwYcRDle4MeKGYgnleO7VjD1jAcGqalmTrnkCarnKzcHIEyu2zCXB2w2efNDwkcdD4b
/imKNja9kc3IQQ1Nh4gcoD6OqSwPCEfLuHTG6nZZfIFIW8ejjWHXJsoKsGx8w1JjalFqaz2c0ZV9
owZ0F3rd6Kg7+9iDe04VFFZtqqFNGBUhJjoy7iW4/JUNDxqZe1UzAbeL9sWxB6XU4sb79NgIlG5z
r9ZInCOnmNicwjMhyH1l7SNoK/LLvXKv79hhFbp/PaIeu7OG45x61dh1Y5UWzo0iGNoLSdh7vblR
q5XjDHhME2pnDQB6dhge8kDy++MY2Ed0EQuj3M177FoczmYV0stKzcRhSfvFI05ytDzMnfXRWb4X
7tV52Qy+uLXL5yaXa6Bpt8ZR9Za95hk3xGW8n5Gw7WvLpk6iwZb/VMFJsbK2zQHWLcdEOpqqoHKb
qTAftay/z4RdqTilsRXFBN8HdZoD9shmKF1VlD7cOnNtwtiqMF4ZLxDc/pBx6nRCDeoV5CFV3GRR
3abbEevnefewCaMwLh7NwABRfm5ck6BwtOwhS1urYH19noorZaz91vrrdhFmPisgTrt71SrGpcJI
SMRF16luXMYlXt416p6XZ3NvVjDcsqkR7DQf2KDORnXl/Jpq6CAaFec8yvtp80EFfsNgBuWfKkAQ
ms8JxbJlrVMmjtW+c+azuQr5gtk48Z55oL9+b/1jCU1er+OkL6yZOYiwvIiUIJ796K/ZgDkITrVb
VZEKcwaEgkmT5nKptC9GLqgDOb9FpsxdbBRzHMbSZmL01J3zzEmVhzRvBVu06QRWO8T+vzLSsDFt
RWIoTfxQZJckuj+vAqLvMylX39f0uZKHFqdPSr7Y9pfcEtwhRN/nTrdGJ501MsMcy7dm9C2kVs4L
wAzunApz51lkz3FTRbAUOT3M2lW4vMblblBv8votFjkzkTCc8ZtUa0C3i8Xq9bu4uc/tTy4WZ/Xp
bCALpWKxqnC6m6vSS4xMoLUfX7n/NA0+naEuPaa8sQ0B/fg4O0Psy37is5ZVhXjtN/ll9EqQsoi7
mAX2wtdcN6APQcM+W7zkFZOk9fIpUr3zuiDYHz6rYdXhf2IbC2+zVnxhSaK0qwiBM3pQTBTlmEEI
7Qqv5MvL4pUeC63tbzPxMEoX4+pEBfHnjzaE839aaKjVMxjYsGEGeSDx92qMPUVxTVH+SbQ9nCNQ
JLw4gDIEF8oh8bM625dyeBeRSRRYsxU6Y6/v+rlyOFU9JGiIwwp2Puj/uutlX7iNlxyih3iPTjHh
XHbR8nH+obaKoeyYvhPSXg6h5mgRuvdV/aWKNP9z6se5h65Lk1lhp06t/Bybl7EUuDqRKJx7ME29
1sIK32+Gx27cy+M3Je5cyfhcjGPy+Yuq6iwyVtiipT2E4b4ud73oiUQgCp++WAa1o6QHhJLJOeYg
9FJz3WYYl5XWY/Q1KpVScO9ma/NB7XRWAawo4NDnARvDTC3Jxn0uP/SH5Jjs2OS/eiei09p2rysc
LvIgadiqVshwKkdBwrj5ZRwZI3HhhoNrXikv/V29o88iJqBN613Bcn5J0scuz1XAYqarG9nxsbO/
j2koSs6wK8eHVQQbG1gOMXFONti2roxXG/XcQKE9GrQMz0ARW7NrL5CBX470oOxFrz/bd/AVGme6
S2e2HQbdgD+m+tLkfhGn7owQtVMOUd+5OrV2qvmk97LAzDbXcgXLmXE6F1Tr2AB7sN77CRJr5nRj
iLiQtxVlhcIZs632Wlyw2fKk8dpLzU+D8E2+jx41zwath+SFfuHVrnBNBTvIV9laVqMvbYU1HV4m
L0ZFTuzlzzpeGfJboS0wXT+jLXwXCNG7KWotLGQXuy34UibUdKS/ep+loMqrf0lB2acF5dtBNBBh
ZIkGtHi2Hww0nfZoIDvv4AWawdexJVUmjTQDRKPgHJkRZg5OaIie5kVbxB341tIaQ9pgi8pLtkWJ
X7jlnnWYzHtRX/BHVoz3aPCdQklG8pvn4i1iSQobHX6j82FNPyKMbJF8q3TYuEqU3njjhfh5Ztv3
nzA5+aQ+6kdDAmYml45i+zQqnSi9G0TlLtu7dcJh/185q6rItNpmOGkX+4URIIXoptX9eZXYDghP
IJxHVEcSTaiapx7ND+bwaOiCiFMkBOcDSV7rRmzh++3wPDbXGt4S1ESg1v9PGuAkBO/xolqZQQaF
nHsw+82xcSc8WV1OrhL0CGfli/xK1L8v0gHO+0XpIFdNDMS6vuoNPy73+vA4EMGhv/m6xEZV2aZq
qSh8Yqa2UgEZ+XySUhjseFyCZN/s5C/NZeSiKcP7pxN4BcUd/Ms4GOmQA0pCprNEadCNpvjndW3b
WlcY3CnfZ3Ja1AUwsqf2kHtBx64e+uv8srjslVF+7kUDCDbVe4XI2apuyClpLIScZnso6K0mYrrb
FukUuPCv+l0l0VFLADAe88MVe/aOPfVauwcvD4gjbM98OL+Gm/Z0wuOvv2bSD00vAS/N3UgPJLyK
xN/OQ2zq9gqCU7pJ0caqZXnVpl8c6X9Iu7LmtnVm+YtYxQXcXrmIkizvdhznhXXixNz3nb/+Npz7
RQzEEOckVXlzlToDDAbDwUy3Wg12kOqJnYZ46wm74i8NYvyO9KIydyJOUq5quIx8qzdtdfC2TVqP
EAubGM/TNAzKzDS/bCa3PNWHxn4KXJBEo4bwljzRq0njVKfX30UWkIzrKXGRD5GEyNe4FC+nMhs9
Uk0cr33gjK8cC1eTlQUcc1ugDT+KyAS4/ESZLcd9dEKNBK+ctLSvOn+JxlwbUdQkgVZiPeUv/rW0
I27gtle4d01v9JIdL+ujl8RFIrawjb1EglnKxBxoRv/sx42lN4hSV3GrW6N04FhGPWELi7lLlKTW
hrqH9xeTnR4o55U6o7iEN07pXv4sYcpl4IVerqswt0kzTeMUjMAUPcNL9slHOUu5bkC7Ku/DZ2G3
bSMnhrDfx0SN9LALAFeielaok91WIIn2x7+EYQ4AxhgxEkfvyK5+a8rQrVCMF3pr25b1K/LsG+zL
bZjiDbQc4PfxgRIGJZ5wja4q2rPCJe1Z/6BbYDFeP4voGPzIM7Rr7YgX3LtuFz9AwN7iFbPo0mw4
ocw4/JybioBXLXyFZ+ppngVwtU6cy3j9TNG5HUknEGFlbFF9SPJhXAa7o/ZWWuOzVP3WGzftcBDS
h+09WrfmDMVao/ZqNOrYoqhLrbZqrYnXlbD+NaqeIZhTa0oDhofQte2EaDe2knoX3KChBCxOgtuB
k/kEXuHJadEazDu762fpDMwcXQXjcnMkwDaxUazYf5qUB035ur1+POtYQcMR3DWd0ALEDBzfyyAc
nr/Eu97SXVTpHNnBB+nOf5h49PXrj9PnVVWZTMAA51uW1sDtPxv3xlHahzvNiUDwtANRqMf7AKZ7
xDg9+EFRClYhCqyh+RJ/XyS7UqdrtRJGGM2UGysV78ThtZWekyCzmvBTIAicyLGycwpBTxCa6UTN
uBAtLwKzlvB6BPojXz9NzYiunOFzIdQm5+tk5aBR0lMR6qSaLF4w1YpSCrmYOsTohCpfZxhobbNP
VafvZkPwivY/8wNBEWaJxgRdfc5909eB1kjXQ3SKQ8733FrC+wsAXdbFLjVhZKgx3aXGpa4YuKJi
Vc4AEfvYil3KFdXw/HAlfvwCyYSqOPTDmUywSYQYFjRavTCLOF9a9CdY31suG+N74RB3aVgBoqq+
p8OnRrb78q2pQ44vrJ2oX0xh4lTST0PUpsChBHeyTasjgu3vMCeEaTJuu8eaiy+tYoJTP83zqJlA
E/bqY/VO+6gCV33w93EF2lDat83n9trEBH0a8yRfR/kwmTEwZxAnj+LRqK650wObRwoYTFwKYsOY
ihEVphRKqGDBStJdJirveuMrdg6eGPhk1DrbQXjTQ4Ap/+r35hzqgTgDU9CfpfQpLD6N6VGP3rZR
1j5Uzg4CGJqeLo6XOA5pIdCasdnRKd4bkDO4Da6yT9VJexR3qKyCAIRjGm/LmJiBCmcu6wI+y0n4
0lbXgYb3LOPLXxrGxA3dmNSyoYFJtQaXjlLGTlDY06t5jwYRK7xH/OU1ifPchIkbilD34K+KQSkA
nuFReGry9iCm6GkuioMUCE/bFtJV+m0Iwc4xIcSYUmGuaJSKTFN350yFEnYS8+Qm1i7Jn0caKEwA
MYOwL8gMlCmQrVo5lSDNEBswrBtfQuFONd63jbqcEV3eJ8BjQojRhxKYWYHX2f716CQ35iO+Zj1K
HaQ99oY9ObH1LyauOKeNLXOMchXkUYxbpswmd6zzIzjE9y1tOx15DYVr2RWOnKaiMUpRTbRn/nrk
Urku1ECHm+jovvuHzpKFjv5g/qNca5bgtZBYqu3cm3kPyTQQXvrLGZYJKGmtlnItwETxSKdBQqe1
Wpf2TOoHzh6un+8zEhNTFFWUc9Bk4dI5CjSBLGGg4ZhgjL4bdv/2Hlg/DmdQJqgUvu+rzQxQRYJs
lT4En9o55L1C8SxjgorQZFUpGfBOkj36xve5PWko6XCWj27E1kYxYUQ2DaHGQx69RTtX2VH+SPmJ
wDXoc3/xR4nIedmYKFIZqYJvZYC10rue3xfoNIH2nZHz0rh1o0yTGBBl1y+k6OrEL0d5QMyPD+hx
dcLQKkAg+DH1Tcc9QuJsr+J63PqJx8qQzEVM6rrCc2GZvzb6U+bfQRHQJ3dlbNpN422DrRUFcKTP
aMyRRrFPScWGWtfZVOmgsBO7StE7nqN+w+uqWivf/ILGnORQi7QmVoA2vuF6w1k2HEHxGnyW0eqb
Do2xPyhr/4LInOg6QUtITO0TNSdLPSLw3vDWD9Z5AZnTOwtE6eQIB4u2G+itBVoAb3orBugS03Zh
POx+Vw7dxHGS32Q/Z1jmPFOtnKYT4CUDuGgJkoS5tRK7t+ljnrxPkSP/Sb3vl6VkTvfgq7ky1ljK
xh0hnRbvuhiR+EfpVH7prJqnCs9bWuaE10VnzCkF7I3IGqPwJcdA79R2nzhngP7ORdiSFcWgjcva
BfezpvmKnyY0U0Abh+Qkx+CqsguvxSM2mqSczIl2xbfpikePtr6HC1wmQ5HMPi87Cbg/6GPxIDKd
ZDTjxvv+e22DbV93iz3HVurvW7YyWQqmXsSxF4EpPSbJvjzQ79LeAllM0eERML7il6RXd/GnlUiM
8D9a5On5mA2FoAExCqSdH6s7kNZbYc2TBufBMIHMnFoZpPi4DlTpUzC6vjpZZPi2vXr0LP9+8ST2
yybq2sIP6ZVjGhCIUu6lkAPAM4KJVqmh+FWZACA1vaE/VM0+41I2bHuAJFIjF/tREg2KbyUwqtCe
7Mmt7xov8XLTGe36k+Qmu5p3o61/yy9cgJq9gDSGXEVPFj7VBltRbBXNRHjMdOvKBq+sw+8/Xd8m
kPOIhqqTC6JccUrx8jcmlHfwzoyfiMlLE1dTAvkMwETCYporDJABYLon9/QMjXvxkL//GLgy7G2n
W/eJMxgTBccgIlJaZdgvskNfwwBVO//p7yCYQDSXyhClYooFMz0juhJkL47dv4Ng484QK10yAyIZ
91oACWVX7Hg0sZyVuuh4Gs0cI65YqSh9zGhjQ/1UBu/bdqz6liKCptdAQw3mXH51ZUWZ9CqcgDHO
O125bdWXP/l9RTMhQoDvLLZgQ/yskeMcpzPUWtAfFE4RdZze89Vlgojr/yCYJMycaz38+FBtIJM+
TFCpwOREwEmbV9eJiKqGmURZNxXGazH9M5RyjJezVpisSBqtSP9LBMZpQxAggUEAjaVZ9JaIjiBy
lmk9WV2YwLospCTRMgUTpM4Sj/RjMPPCF6m0e1A9lRjVDzh7vx4nz4gsg5+gmlUp6jDJf24dOvlo
PqjXIyoHucsfqOPsEMvjJ4OBuqkqgEXlWxpc1Vr2J4FrYQ3jZ5KhgptcAwARX0vJ8jG4rnACF3fF
mOPYtb7WwtOB4RU3lA0o8pRrql5FqRQSzv7wVoz+fXGNoT0/HoIRYGb8JYPWisRr+149mYsVo39f
AFRyKI1hB4AKJ1M3X2l+X6d/8pyjoq1XBHWtIV3wfIVGirEsgoRMiZ6DtsSrvVsLvGGd1bU6g7Bl
KVLKbQR2NrQ2BlepfzfzalH0ir1IxRa/z6R7fZ0IWgBiGicHH+5cP2UTJidnW6mft+PxuoctgBgv
FoJUGmV0sTm1gtbWBsPI0yvGxaUjLUCZDk9kh7dujEOnmACZC5PG/8L3OqE4gq/N2TZp1csWFjFu
XIvqlOYyIDS1tKP00ICGvg7+5PAvQBhXVpSaVBGtpCXlXdheieSt67//gR2aJH2wnMGRGQipjkU/
b+Bisqi6IEC6N6fMTXUeC/TqckFuAXVPvEuiovzroayhItKF9PslNJ/FQLfU9FGVeYMY63WYBQqz
KSEks3tjQIosHseTgtbc/F2ya6THmD3i1VPp2bg4OwssZuE6sxoMk37GpGiAwgfgsT0WhwClimHP
LQnS1dnCYlLlMMulCiSGyMneBZQIkCv3L63pVOh9x0v8TfHIq+HytotJPBCU42mkhU4x2Y/JtZBf
gWd+2/Hoxb9lE5N55H1nmAr9hqb1aGlPJ0wkzKDzqmWroWCxTUz+oQVZ1I/0fXBIjmmxV3lEjKsh
9Pz7bHOT0Upy0JhwOTUQXVUDX46YnHRptppo3m2vGM+92aEciAPLikRLHT36jjW7uTac4Y4SH4j7
gDfVwQVjQnYThYNJ6MLRRqfasPq96jaOvAMpIagmD9umcfxNZsKD1osgYaBRqPT/6WsvKkHTGX/6
OwwmOBi+Uvsq9emRPJjxboxAlK5x0mmeHUxQqIy5MsoSGJ1WnlI/t9QpvAmDmnMvrGfVC69jAsJg
hFmh0VpAXVizE10VnhLbxCkO4Creaa3Ff2dfv8IXkExI6GcituAlRsJT3WaGm5ovQ+zp1bVqPond
5BbiqStry5jfqrJ3t3du7YxpokxAx2wg4WVfzFS/DGN/RPYga+JtZ4IIq0z1h0Hzv9aDNHHWdm0L
l2CM3w8YJyF6ArDUbC0z8Mio2QJvnm8tKumyJokQRzHBA8NEpTBteryIgN9UFxwCdu5A5qmGrJmx
QGBTR8lHpIhDIIjifsColLFvw7ftbeFBMNmjWIaSPyNMOGFw0xSd26mRNaS87lHqV+w9sTSE3Y80
nAzMJCCAh4J/H01QOUqMpPJUs5+fRjKNNolCwhn75oGy8Uiuy9mERqQz96XbjU+kLy1sl61Ox1F6
3F7G1Ui7tJAJTAkGiiZVALnuhO/jfBc/+k5+5T9S8eCBp43N2zP698XHkZ/3iaT7wCq02NbmL8Ro
La3mybtw3PvjCXyBIoFYNJ4LLJ8seYP2rBJe8kXXf8spmGCUmfUwTRkAgsnCIBaYZfynhKBBcSgs
EW8Nuafm9vY20XxkC5LJV9pGbtqcHihwpZhdgxlcEPQYt0P/OTA0R2h4nca8nWJChN8UUt7REBGq
X3GGawn0fz3HJs4+sckLRO3DUhGBYSiPSu41MSfHW+3ew2MvPmHQ12Fc0KHFkTBEGkGIGGz/XgRh
E63zxk5mKxCrdU1PfBL3vL7O9YU7YzIblaPeVxXg4AZtXW8F0zErAtvn0WuuXUlLw5jdKUsh1ioD
lOJGfiN08IThUTP2XcmT913foZ/GsJzpmaTEZqABhyi7aLxKef2b64Hu/PtMDM+TIZfDOh4cBZSk
mWGiAljY7XCtqYeOe4+v7owCZjxJVlQFd/mvwcfIIR6NSiyyo+RRqe8LObDKwts+pqt5ir4AYe6L
osyTWgwAIuQWGBOInTvjfrqrTIu2LUePPHdbzcWWgDRWLYNdn5kiWoVopxnYOtGvMb/gTVf4lB20
XW0HeGztdhwbV71iYSP9+xJSLvsKGob0uZzSZ+LNM7Ta2B6PUHNwYrckFlTTeUGdt3v07wvQigjN
oAQDFlYGp6EBwrDO3I2i+rcbyOS2sUSmQKpgXPROZ4vo22p9hdZYTFei84v35cH1F+YqCY1pCNFE
Sj+qWsxNRV/EGKM3IERDG1bwWA6ckMvFY8JT5bdgXaB4/+s5CHf1VbeTd6mbXvOSp9U9g8qZSXv4
ICjC+KavVVrWhjPae7LKKiPJjY1TSXj9L6vBcIHCuKPWifg2aKBQN+r1k4DJXgKZP4Ooh14vPv2J
6y+wGC+UpTw1lRgWEc84anYFWmPjFJ1QtLQhknLv2zyGzdUIuQBk3HEuBhThcgCWxW0UHU2E+Eh5
aEIvHHkzMrzdYlwx09tgTjSsY1S9jQSUPPkr4Ssr0T2/SGQWBjEOmOf6iPGECYkFKpYnfQcGwG++
bAu5AykvPJIMe03fcXaNh8lcl2YbY7KYSnkOx9YJ9vnOfAggH5ocBK/2Asf8to23Gh/PJmpst8Sg
FkZAAAfG0CAA+4/Ce09ebTvBefrfyWK/SY1UDhW8ytHyCOxx4lsiWN1g6/Zsi1Cxi9BCJCAmW39n
GHO5Ja3Rp4UEw1rzvhCvDOSg2wBrM2cKhIdEfB6KBBc1c0c3w+wnRQXZTkExj0SEhskkgnkItL+T
0aOVObbx2eeMKoGOp8bZtvWjdsZmrCtETTJ0KqnZ689acjelD5nY2tB7LXGjbdu5HrLOUExgjOuw
VX0ZUG29F4N3YlyP0T4LXrdR1g/0GYUJjJGqTVOEMT5nNL7mcmYpla3xDzTdkssDfUZhQmIEdohI
zLFlMXje851wExeg9BR3BcaMh5BzlHkmMeFQGdJGzQOA5WPkyeJ811W5p0nd29+tHBMKK6Oo/LCj
obD8VJEXY3xURk6tbrURe+nqTCAUsnLIhpb6gKNhml5+IJ5sEzu5NzMLs77DTi4gM0daK/u6bRz9
4a0NY6Lh3HRtGhsAnqoQc5D63Sgmdmbmp2DqDzViVifEnPVcbaxfGHvREGuGLQYFgDkclTftOTwY
HkHHjfJAnvRr7S29wTcMxnN4k9ucc6Yw4UQBbCvHFHborDzeyaimpZllZpw+Ax4OEzraKBKSIYFb
GsG1Md6reW0V5CQKo729dTwcJm74ImbCigk4uqR7XThZ0Mr93ET+1dRgpnUbaz1VPMdiVkJ5nuoi
h/Y13hiv5x19JEmQ60hHmuIHzp88lCwdhIkiihaLAkkhrDdD2j3LioMc8Ijef3Np/oxUChM85Eyp
YoVKGccoZrjxNzox6zvyQe6s7EB26TG3/2RMZmkWE0iKKjEUXQEk9IBtvYycWeUUozgRUWHCCLRQ
kmmgRvXZa60fQ+EExt5tT1iF0EQCJjYdopcGEzCaMhmaTG/oI+1rPj+S2nSS9PM2xkex5yIqnUFM
Jmkqq8SvArHFzV9YUdo9CcXkgOzuOGMqNk7Gq9EA5zHYFEU13ENP+S5pmmdjzt2piw7yMF5LiW6X
c+wakea29Xwq4uqPDsTiv8hEkxDl3hpK97TXd3Tolz0GSw7BoTpgamYncELKajayAGNCCnQfQWA1
YD3UwJOSyiqUR9N3BVWyBvF5e+1X89UFFBNVBGXszDQAVG16c36oI85Vx/Efk8lDgimTy7RDiaL0
Uys3d6L0KU3/zkdZBng/yKc0zWCDNl/P00mQjmW4314mnhlM+IgiaYr9BmZI0WmIvjdxY1MZuG2Q
9XrOYjPYiDE2iR+VQGkdOhRAdes/evSjyML72m7YE+7nEc/VmBDSkH6IMwN+DV7pzgW/yXV4R2dn
0VG8x7Uy3KVgOmnt9pnHK8VbUSaw9FI1TgINLE1RVrtSwoRdkXW+04GumXNzbkOpbAc7ZJCFylQB
pQcPCj5uy3Qv+5xppvUb8+feqWzjZ55heHf0ASI9DnZ2Qzn05NcQMm2QGL/jVv5oBLiMmPQJT8TL
I7Ri8fdFRUxP8ricCqDh68ERXcmKHXI3HwUvPZpcwqz1GHEGY5x/8IcpxRAOwnPw0NTEmobv245P
nWzLGsbv1bLGYEoDgMR8iXN7CAtX8O9M5VbpTr1Q7bbRVs3BdaYTEw+gmIP8de2KsFExTYdTlkSa
1deRnUx/Er8XCEzQIyhYznNAdwc0ILmQuANU9Hw9saruU0oKDtqqey/QGF8AOVHUCjPCX6ucqg6E
0HVnSz0vUvBQGCcIpGCo4gk2pYLav9f5ZHyr00gLrUwj0vP2Dq0HwoVJjEPIg9n7/YAtqiVEXEuw
KmjMt3tzxFRWclfcyXsuBea6fUSWMD+EjlO2qqKoAoQJaG0qmSywLeFQ5TtdtwQoEVpjDUmRD1aV
x5I3bc/DZe76MuiycdSBaxqHRHlpZ1fqn7aXkwfBODwJ67LDMzYgUtFSypdavfIHHnUFD4Tx+T4b
u66oUVw2tCstuknVXVY/btuxnsRTRZ7/3yP6f1hEvT5ssgDPr/BBVf8nVYrG1pJYt/wBaleFURlW
UuWTG3V15QR1csoFvMJ0bSVbatCg5SZFK24f9Dyu0fVXdEMSDehNSPAdxluJGhMBBR0k+vi0VZzg
6FMSUAtFfIfXj7d6XS+gmOtaLUGNiUkM3Jrtt0q7k7J9p4K1rr+bhdzdXu3VDUWpXDIMU5WhrPPr
Yrcj8ZtawoZisS0ZnSKtbotGxkFZDcYLFCasaHPTZlI6Ij8Ujr3+qpuf/qMVKoGUOW5ISZNNWlr8
1Qq/Sv1yriVw5xp7I1As39ylyddtjAsbPjAUTdVxFUMijTlfYpuWCkYrQ6dpdCv0IWVecVaJrsIv
FySDwByuuSvMUmqBEKeGNWpfZrILxHeu7NqFdzEwzJb3qkwq6MCETt3qjh++g0dSEveZmVpzonOS
XZrfbZnEbHwZx4la5cACz4PThYld93eqjv4qRcTjaW6Fw7XB1RznrSNzUiW4G47PDAaCHYZC4tAV
rC+501/Ra6yg/yiTarbDIDOPPYvnI8zBDUK96PKJIldPvhwhLHFYGOneXK6nLoLZQcfHOjsOImRi
luatGDr+dJ1BJxs97gavx/Ay0n04yBmEuayg3lEExQgrphL9FGBXeCTf+slWjpTUJ//Pgw4MGnuu
wmTUqgImVeNoY+jVilrZ6yQebdW6U5yNYg5XOfoRaWLAQFvP6ofvhvEedl/rqOAcYt4OMacrHcRc
UXssXgcmgCC2pRGltMT+k1h0NoY5VqkgzkVAPdwYbsXqSeGVnC5TM2ZTmCPUR5gir6QJ3K+yLX2m
xE7Bcf6QCM3ffzypyQ/bJvHWjTk6uhAEw1jDpEp8FatnX0Pv5WEb4rJGzVjFfI0aQ6KbfQQfqD/P
OzEFoZ5yJdjdYKF5QwMLnGzJX9Ghgo53XlvcZVLzKzRLeWeMYTnLM8zTH8GA4YAf5REqJV/o9EBt
T1b8zEO8+NpiAJkrEa1XWddXANTmV8huW6JYWuFY73pIvhdu2HPWdj3y/fRIlYkZELtu0XoDuDGC
nP1xMp44e0d/YCPysZ0GSZFVU9/BI9XbwQXbHGrVkqccKZlN4PC+vDnOqDLBQjXiKCg/bpBqsFJQ
bw+zPYDBatsm3poxoYJA31JONKxZPBVOCz2KuPy7OKEycaJSmy7tZzh8Et530Ukij9sWrK2TLIoq
OvBUxM2LNuPeT8s2lEMnNw/a+Lkz9rLweRtiNRQtMNhG4yqr6ZcTMMh9dCO7EqQ7dFBozLZ+bO3Q
5cn7rGVHSzjm3DQ66lXFCDjom5fpdSwfS+gw15NoyQnHtLUrSRYVjCsh5VJ0Vss1HYWoyQc1dDAZ
J4Q3UfIGPW3HBIEtZwnXt+kMxMTWGfXGPCMEqauLfNJJbwd8IkE2Njn4FpR9r8CT8I03hsnDZGJt
IZWaCXELZH7CANZtL+nulYhD68JZQLZ5MZaN1qhDYEwtQcqFpDkhJ20Md5LIk6RfvTsWm8X2FrYY
lCshqxiijQu9QXgaAN/2zQw9iOJZO/S26dXHxrCGPVegaS3wLYGZyNqQDNKxdCGLyQ3viF3ZEKpH
Y+PkUlHNaT/z+vDozrCRdgmo4O+L7+/SHCB6VsBbqNRqA4KVHzRePBLs3xzsn15pMEHWhOB50hcw
rIMYAH19hCbPjlgSOq3+iG8CF+LSLDbaBuMUEkFBLJQ+Q4BCmjmn+bIXmQFggm079rKQG7DnSqUz
dFAZukpsX0TXE6X7Ea3yOfhq7jlHe907dAIlXtOQL8YrxQZsr6RGhKcvVnS0OkeLIYIjbe7HseYx
06xHxzMcY2PY6Yk5+IBDe7w7yLspSKyQXLV9bIcp7y38Nyt6RmOy0CZoDWJKQJM06FF4jVZaM6Tj
/S91eailzp2gX2M+RMQOiWwXumx31X3FVXmg/n55Hs7/CyZ6RmasFy395sLHJFpwnxrUKccX8Rvp
LO0zPYH5f6ZU+vCkMyITO+UIIo0ZQTkjSK9yBc0is6UYvHmDy7eMX1HYlFTIYqGqAtx08Uk7qlfx
LrFBjHUjo6k4csI/CtU/TWKpl5VMVKGrjUUsE9HqpudwBBlEYOu6yUmqfhNWzkhMvJSTEIqQARaP
9r/SE4F0f0/zBYJvftNpOE+fq1/LsnjGY8Jl5YOVCi1rcI/HCbPnoNO70mer29HPJJ03dbW+aShC
glca0exizlnUJjOXEmwaeIE+qB13YFMllurRSd1gV71w4stajopK7E88JkhL6RSIsQo8yAfoKYiI
aLc7+aakTgze81sdM7XTPi52fwnLBGshS6Ih83EH6aE1pzY5opfIwil4UHTbTp4oexr3bYBnKhPb
1DDx58GHqdngRLM7O2h7381eKrhEAoHa/8t/P21buhpQF+vLhLgib2VxHHErBeaNXEL3Wboei9rS
SeeWPPmd1ZRsgcUEsnSc5znS4amY+7GSKf9UNv+IQvC8bRFvGZngpQwYjzAIlrE2NCubki/NnPB4
K1ZTlLMl7FxRlQ6qOtG7HDVfjOA8FyAse3jBq8BQVGCt/75tEe/QsT2rYwkm5mwGHPJnfLwnrnAz
e7Rg0IJbgseYuR7AFsYxAazO49aYNJqoTJbmgTXQSkNLwMA3uPETPIp1L7wck+MYMhPCxkCFVFsP
RJK+y41FWdkkwqlcUue6uEUXVjGBZGxDX1dprh5jLiu+jvE1nYk3kvmelnbGJQtcTYsWaNTiRQ4r
JYNeT/Qsd6nTQ+oEsrBg/yqtHOxc4CaH0CSv9MvdNiZ8jHXfmGoLyOT9xz2AGyGwckj6goho2v8L
IqLVxGRhJBM7BF+K0nQGIqRbP9EZxfyr+oUOlshW/uzbXBofzsmW2fhh6HWWTAjKvuiJ78ROIbUL
HSW0lHyePkd3NBXisS/yIJlgkhVFMBj0LAgNnX/zeXJuvKPNtq2242xKM60uDJiNJW7hEUf1DAiu
UJkhXsGH5yNst6owaKFedljBPp3v5jl5JYV8qgrFmjvjJMThC/GrN4OI33KzcLKmsuM2va1Hnq9y
zrvCRJhIFQQxVbCqdXWrq/eTeDOWX/4uZrIUbIGaF2rRAWOw8T5Lp0DQgvw5A4NJDM53nmAK50Jg
O1lJruR1ngMtTU4ReSR+aIXpe1GBE0ysrLwQrJLknJRW4oEyQWYQC7UhkPhw+rcJjVzRMX/pKqt+
6V7F2+LwY77Lt6FVoFjhF147LW8PmXAzREKYTQPARwnE7MYujw8ir7eVezqYCDOio3sOJICUjnFP
mYCp9GV48+8+0Lmng4kvooKmsDLA6RhscJBCprfweku8Q/cnLlpNt3glck7upTDBpRzVdgSBIOpv
6E2T+nE/5tmTJAlentbQQ6//c/MY/eA6x+sL4rigDNWEHjvR+yHWK6CErX7wsUcOb4CI7v/Gfcu+
FM4lZgB8GtjEOrW7qbQG83oMPkPz3eKcdE6MJkw0iU103pGJOsnnlM4qgY09f+mPswfmBHxyBbv5
dRuR4/qESVeKfpzynqYrERSrEq8p7+fJ24ZYfa9Z7hWTrvSFolSJBF9MI8v3QvvpCYUGW7NmV/Ao
Cza3Gkbrylv7xQQTlQypqvUApHQ4wzPSCJtKYvfXAtc1fnPQiKwrhKiGwdYyi7DVUjR+QPSgdsuD
4mCa2M5QxpQ8vK9Q63j6X1xExkdKXw9C6HDTi88GYxoIzGW8vu9+SJqqdrLjveBI6/mmjhcpIpm6
TJjDneSVOYZpEKFeiyqmPV+Jg/VW2Co0n8zn9oMbsvlaXf0LIof1k/cTma2rSJpmtG0C5ChP0Qv4
mjWvfvk2K4/bLrp67GQJJT8F3QDaR8F6keLGKbocAs1AJWAobw1zsvKZx1Kyvm0LDCYiT6UkxEKA
bZtvW4fy6hXxlflBt40Z5sL27YrXMLJ6theIzLZB3jsnZgtEMl+bzVVU3Ga8AXDOwrEfj3JahEqZ
Y+Ey9dFPTmPO6dS8HHGkcf5sA/u5aEgRiYvGRJ4cXCeQQ2+HxjIxMDT5x57cqeExHQNbkHnTC5yl
k5kzBl69qFDoZilorGnUO2nuLIhr8cL96leHjLiBJrgPWoJfP61IofdROgh4WAahA+Z5D1Qr3bSn
b77iqkdahJL+JN4vEJlUxwSZZzdQRMMMbNI/adLJN/bbp2l98c5WMZkOymqjnmTAUGFWKtutil16
/jsM5jTh+bSdTGqHHByI9A3qL7PPY1deT9kWi8UcIKmqIsWI4QU/RlhSJyKQHBg+ypHdi/JfZ5M+
XP3nsrEzPUGiJ01PfQ6sSSQJnAGUZGX7d/tvMk+yfluo0qzjPMWD55uYaPR3tf9te2/Wg8LZEObw
tGo168MAQ0zxTomfTO1l+/c5/sW2o1d9qYdJgEtBSWSvFI3dVFVWU/kcXqnfROyzHdTOxa2govQW
az3dEETsYA+OSlu58fezPX/IN/NmmFbNwsCYAZpqKK+wg2NVgb73MIoix5xuksGt1Ididv5g5c4Q
rIvFWgm5qxanZkj2UDYsc9Bh8+pFHDNYD6tm0wxkMYycznjMw9e8vJNGTkZJz91Ffrcwg3GwrpMF
VSEwg3jtITnWeFXVdsh7Dn+3WkxujM81GXq/sCTt8wclJU91oexkPL5vw6wel4U1jJvNfZ4Jhgx3
1skb0f8ReZu+HsYWAHTHFn4cxb4Kx4IdeuVQTif/kAx28Vm9B5MQ6kyyaG8btP6MswBkLpkoCdS4
12ERlfnQoGOoBlZw+PGQGvBmwHj+xtw2olwnDbir8AWTXyWJJ5fXOvcJZTUNXRjE3DbQnukmKCLR
MjKULRXHPwj/zLUlNJb8WruTQ6f35Yfs6/SwvZI812AuoL6fRKXTsJDy/EUBqdik8kpL26t3oVWS
aKkwqhkQagcj7m5jB1+0AZdciop88CTZOW1T5U1wfBTBf3+ApYvRr0qOm3GER2r34d3sdF5T4T0q
84RbdZe48S2mLvpjdeg94c7AaIlmUarMQrQ0d3t910P8z4290DfpxoFAHICevQqtdqDnTFC21N0G
ZAIlGpsLkNNxlTdXk74FJhNWih78gtUEzNGkcoefpK/+05tyn96IjvQ99/4zrRBNKxZwTHgxR2hG
GnSHhWZfDfeKdqXn/2wv43o8NhRZlTVZJypzBBVfH/oJ/MqYZBm/6cLXsR5ctR+sOC/2yWScQN96
LeozJw1YbyNSzrDMqZwMJW1FemFCMLWDyAqlKs+vus+6aZPSkj6ecYd9q9rdfuCyuq4fzTM4czSN
RlTTLvkAH536DrwrHqWwniGdion/28Thvamux6CfgCxPTprkbVnFAGwlyTaNzkYKbCGvbrTI2d5O
ul2Xp/OMxOSI6TSMRR9gO6WxDCxl9F1lHE4+1GtSnxybJuI8Z/3mvjgDMvd5owfx0JgwTb8FtxFa
QmKnvEoO3SE88ijEONumMYcvk6qiIWmMwxediv5WTzlOyft9+vfFXdsTNKx3PtauJKFllm8lt5GH
rv7W7jC3OWnrKVWpH4SyFeylveHoz4jULtV/+O8KaB/B47wzzE1eozQ+TDLAyH3yz4+ideAJz8Yt
5bUQDrwnqvVS4flIa0wkwc7oId6iUe95L08mmsqzL6g1BQKmCiHtjD6sprV63tQEz9+ZOAJd7qYt
6YpOpMQDXF2XTgVl853eyVDAJEQ8iM2Y7rYP2W+ysvPSsgGkHGsRNTUavUZ8XeDmPepub39QAb38
UQX7vK46wxeRTrNc/B9p17UkN64sv4gR9OaVZDfbjDcaSS+M0UhD7z2//iZaZ9UUhuraq33bCMVO
NsBCoVAmU4BYGFKw6SNi2itp2BXqD5Ma6l4PJ34tyuBcxyiPuRnVwNH716DcytZ1qBPegoLgnEXe
SH3VZGwpUPGJIE/Qm67WUfUo4hzzE2ptlGSBJMAQc4QCb8ErE8PpdxjbwMhTy5w8a+yi2hWopXHO
QxMaKZQyBqq8g1qiFb8M43fC7KiFce7D6PPRqgM4QONxjGxx03mxayE8v57vlUN4bL8KX0biIU1B
ck7EmKbeVJhRJNZjFxzMmvhYxM3I937LLXS9p9PDuYq83jy0yb006m5fEdH4RxKq372hwTmKvIxn
Abq1CMfvmU41EgKBnb7Y4DiPP1V72S6d8FmebUohZd1VqJKhg4tV10yeu0CV+6SqQgPJLg8aXJjX
0L9U7nyYN61n3lBpiHUfvEDjPpeq6FnYR0BrtxjOvWogWYppP5RrHGkj7743O0qeY9U+FoCc02+6
pGsGNLS4g/S5ND7rVEZivfd1AcB9tyE15WkOsKKyQMQ9u8Vh3oXfdPukb7ydXNBp0UWTVatcgHL+
XdeTBm83to1vrIcFU0rbSHXf2Fg8o+8K3PJfiOmsRuJnUL4FI8mk0ax9/Wfl6z8IdbCDsIDh3Lza
laU294BR4A7DonAkakKY2D2+rWIctLH0KyA0Fbqi8ych1Z2u/5yW1OW/XtxarIWLCEtBmYuywHcC
0XoabqLZbk80vdFz4kyW3cH/TzbC38dxw2ZkrCfCIbP76kM8t8Bnp2MRMY5mkUqGAvxqw2wTDXGB
7e+YvHi2FfYSkWRef/Eu4Dj/L0xxLBqIstw4ssG5iaEEVB9c6f6n7ivN8L1ukRBcZuV6lA+57dU6
JcHoCvCS5N1Q4bqkbJOp4O+dQK4YG+XdLIq3uhy8Xt7W1asUo/j/wHK7qvp+mJkyClNFBj7Kuoqt
J0HUIWzb19Q07B/c8xmL21IZU8pzI2KJqgdKabe6Nm5Ytos1uSpfQu/ywtY7ZRYr49wzmicLYWZ+
BbpJLvrn4Z79A0tbRAiRmz0EmL3wX3Ip/MF4zivlPHU9y7pepageDGg0rByFJWtAoyOjI+Ktuyq+
1B5Zy1+/HNCXpkjodNX4B1s7hGWbZqjlI9WP3CWoIp5mL8fYubhluanYmb8TG7z6wFLPiJzpFL0q
ZdOI60hBnyHOh+DoT+knxanQeUh9zdWnxwKLM53GNEDqFAArwsNG1O+tRrL79l4bBU/UKcKR9Xf2
Ao0zHRFzq6k5AW38jFSfnYLbX3rQPNnNbqlsxR8OxXkXOVPJMqOqsxZY9YmZK8WMF2uKADWWl3rU
u5EyEv6CjxKt7liLe9OCRV7fNx0xmbDuTs6r4S7zxBAxBRHjOpIxN1MGRzX8VOuFfdny1l3lLxD+
kdbWZdEmPbZM7xLbGsVNUWb7UvM3kf6OiedrtRX2qV85l1HZ3ny8f86o3F0u1hrGGQWgStVTMnli
qdltj3gPhP9DjwZmiUovUaZhcC84OY0qzcqwmarXfSq34y64ajdsApVFRX+V/jzbPP+QM60km2M2
r2lNuZMmnxMttKV+d3kPCfszOJcRKWHRjazDSUVPTiXkB0vqiU6I9YDo/Jk4TzFrk9gqrGFYin1H
Dw7hJLu6kdvysL28lj9Ey2ckzkvMfQH9cgVI8Z5Vbyqv3iuQfBP/GdxQA7t7SQkrpHaQcxfV4NfD
zKxw0p7CMbPV6pFYFoXA+YgwtKBWcHK17+bXk4T1USg24r6B4L1syy+g6fxGQLLY5tLR4ryGAEZ/
vWU3iT/tjbfZBekc9AMGXCu1K25l1DTIVq31aPLXx+PHeEvwcQkdG5wcHNMDN4Lj79nEluWlG8Gl
qC2ILeV73/RYTeGeABYHr0V+NcsesYEUAOcpOsSIzdgAQMP0Roba2z3rlA82kVPUO+Ugu+KRDDgI
V2+yj7qIx32IIaUyG05GVcHNvzNRi3HX2uOh/uTbaOjbJn8hS3J6T52/GtuHBeasGpmisK8WXwm3
4764ZoQMsyOgnzUB0TPVs/6HJ/4Zj3MmRt9nacZuGvU63Zd7dsjNu+FLcSVh3qF8HnYUIuG9TM6n
+BIYIMYUgHWrHOr8KdYGV6tqd042hMkQZ87kHEkkQ+HJaNnlci08pmAtLhx9r1wbX/VbliMfqfcj
ZS6cW0mwMq1nl1k/PSrmfQtR6YJUFvpD4H3+YJwnQVwcVIIAnxxesb7gxut34p2EuSnRTTc04Ql1
RfONIiAAawXwaQDvxD0eHFR32DLjAFmiS/WOr6+OMaZZkgZ9PZlbHaOZ1kILT5p4D5fF6j+mje74
o37L5DIFzaFGr9fXd0bk8yS60UmNNQFxcNgUGuO2Zu34TJNx2lEhCInGhVjojBd7DL4hFYQie/PQ
eIlnXac3P5PI8sPfnIDF2jinGReCYfgpnr4/h3ZTTGsZN6zfGqQ8O5/OF65eOQs8zmGmhZbPTY/V
/dMlVzjRteSx/MVADjGtu64FGucqdbFsoiDC6trtWNjVDV6+Trt7q0+VV/OInhMitlt1XQtAzlcq
SaVO4YDljcI212/L6WGajvr4Rnw1ahc5D9llRpF2+ckiR5APsLnIf3q6h538NzWUxZo4J9n1jSga
Io53Ld4UUL3KLUg2UMea2jjOM0a1WGTBDBC/uGmiya61gxxnDlOLIvZu9cW+WA7nP6Q2HwvZx96p
XvJQbjNPw+liSdZhRy1q/Q19xuIHTzp0PwgglGPWDgFIN96iPilidluG4+g1h1gZYRX85An0Yxo/
rYHWuqMr2Mmm3wVe47KzFWwzYqiGffUP4epiaZzjkANjCosGYNFUbCRrW9bHCbJ8eXBvGveXF8a+
yCUozmcgvdtbvQrbOCnyoLJWb1BA2ZGzEqyueQmH8xZiK1mTLp9wWMYjOZQ7DTOrNVJklxfEjPkj
EGNukhQJNxh3opQwsdrOQIdYo4t2orwV46ZRJHtWvseVYZdmSHyr1bBDO+Nxh8svxSCuJXT1FNKT
qd/5ReW2zUAcrPUTfAbhzlWNylo0y2iAHTHJPENFS34WVNM2KD5m9hX+vHnKB7rxMa2jZGLtdWhI
Bbe1rRefL3+eP1zB/ywFqm34CYsIWzBLM9VNQMj36LLHI8K8a7bhA4uvB5K6cr1Q+OvrKCJ3kpI6
xmtdwMYFYAW9H90G7OZGZks3oemcik7wTM0d/fy7bBWKyB2rCoRboAwAbm95oXmPYV+7RXGX2Mt1
P3HeS+5Q1aIkIeHGssBO3HkY19w014Iz5A6KW7497Lve1k5UctS1RX5F7i4W9b4ruxLra5VTanZE
16D8KL+xVLu1p+qu1G5yV7IQaqOhsD72TN+myn4KN2ZClK4py+fcxgyREzktcYxTRuXC9H2jLfG1
1q+Q89fiPIUeg6kijdiefZ6wadCc2gwKOFWYhEtwaxBpKmrPOJcR9YUf1TXOWd57+fRQoYksIkpY
xJ7xJHaDJE8W1E/xNkmf5+mrRiXz1u+mXxt2igAWrqIPBTOXYiwh6J6tdrBHUA9oxQiWsNHx+/s5
fZkiiqXoD2HtGZTzGL7hC2OXwxAaEHjJDnuRC07ldtvBZc+Ef/HooraR8xXNDGJGAy0uyK0Ijxbr
n5Qw4CA/xbnHEmLJre+Q5B+EdZx2YbG1ch/2s3GaDELt8fTUuw6e5Sf9dtwwLcMYiFS7LQXJ/n0B
qfS9L8WnBuf8yyDteqNx0oGIZsivx3kKzC8qg4xxGnBDOtErI/aJt+W3SbKz1m1cUJahzX5SiZCD
ROWcB9QzjDAImc1swqf286mWu9WfwPn/M9eBkpJFHG8Sk/Mmo6EnasC67YVqr4MJFR3j/l58jGQ7
Az/U07AvPd8RiS71y3EI4qvfv6EVjZiXiVmwI0Y7q9P3uibs+txwqvGv6sbnm5sfaKzKcJrEAVBD
clD7+x6k/BS/AtuiC9EOP9LYDlrTiuwSQwxnp5psp/1T3nzGsXDGsdqUVMMcFY3ww4xKNaC7tgGg
/zxvWRY6vZPsYJM54t5MnZMM8cF3SFNhDuTjOk3MDEsiGLZ5Ovyym2sLgtXoHQX3YdnZ0cbajE53
lTenLFJH5lnWPdoZkDuFYpBnaI0FoKV/78Ma9PuU9a9fDWcE7sRJRSuoApukUW4hNbVNDsJD2trF
/XyMvOyKuc0ysYU71pgVexGlMbfuys7o3NnLK8VsYxbDCrFo4zJKKxkjKMRZ+0OMdUbhDpvQilaa
sGHveI9Rl52wmb3BrZH5ZtU5koON7dgFI+Frnhrk3oYoZC2PwabTbIzAGlumM/fQI1xOXWgTo1Bi
x5vUoWY/KGTuRVDpjalHItZZQre0tHIbtMjbStyaFdTh0v3lKGzdg/3aVL7kqXStZaGJIXIz5agI
lgOeMjsuaxTzAvcyEnEI+Hpnr/eGdRqOzKyXFlqE7bf/9vcZ/uI+1aReTMDKDy6ADhLE6DSBPNRl
hPUCpHbeLP7KDof/QUjBBvywKQ5Y7E6xrX1lwoPNYwPiG1wzm8uwxOkyOO9RT0KfVh2aOzWI0avh
cSh05zIC9Wk47xHrUh5MPixOGEE9qz34ck18/D9k0s9bx7mIuDCLOO7wdWRv2CSn6QDrmQWRshse
DJcMfKhDxDkLI/SnGN0CkSuKHrjBWPsT476cvXKyw/fuS7thRYP4q+WSowmr7xpdBtezaFi6yJMi
WUPb5TJ717D+edlpnHFnbVRor/2rFP7qQhdonNmPnVJ3gY+0c3MQD+LkQKYKbHLOeJRuxLc8dMJP
/QbzCcfUiYgDt2qXC2TuNMxGoE8N67lqrNKu/B+5/AUKk8SZWzXNBQhn/Mgl1aM1YHl5GYBC7qkO
iRCZWgVn+5YMxZ/CAAD4zqz5SkCfjkaSRax62cUqOOuXFDWWJAyiufMbYtMEbfoY2kb38lX8mr4O
nyGkuIm2VO/R+plboHJnALelpA/GKUcrAjEEq3SB4hXqnJAjADsekflbp8Q44/EZ6CCVhnzMsJXs
gs5YRhikTqz5nKp8EN9M5W7IVGobRWDfLJvxernx20NJTdZSEOyQL26TQW/aXmZrQXfORvHdHlrO
uUbYHmHcPMdRVA2GghlIeIr8Dh1WtjqElN8lnJHKuYc4qac+Ddg6HpmiQnDQ0dI0bnCWQJNbEmjU
ejiP0M6hJgkyDG6ID7NxL8t/c08tDIxzBpMhV3Kk4xhFyQ+IJoJHlZrZPj2jPoR9CwjOHdSVME8T
OzPCrnjPbqytjGZWdTOoNlAhpClcD5EdY7waBEpCbNPSBJThca5iCtEkIJv4AT5Szk1xVUDWQwCz
1+Ubf/25vFgn5xvm0o+KrIFdzJJrfGYtl8LG31poqwvcfhPjwgivy5hAJeyDJ00qRyWb5AzfL6ti
ux6+Jj1RPqQAOMfQ+6ZQNYz1p+oU24ivy+KR2LfVt+N533gJlK4okwowyPF1kAZl8qr+d/VJf5S3
6QZCEgeqfLP+6lkAsh+0cERaK0hFz0qIceeApuzUH4YWi1GzrXvrIO/INiPCY/CyKGiBH8MqxgqB
Fox4TDaetYlx2GRb2mTIB9vU6CtxO2qc24g1fxRkRqUkyNAEiHJ7Mmo7M/vNPBHdstSVyGul1Jbe
y1aHxfnX0ztLLJrum/lo2hZr8iSb3ihz5JyJEPsxprKwME2Zb6tGdhW1fbtskIS70Dh30YZF32kW
s/issft4q+Ez1SG1bezcfPSKFgjWRNmQDZ3zFuPQK4GKjnekZNl8GaLK23xneTkmbanX7x+iiF9Y
/MN7npJoUpUeWLf9XoLblffFVbgLD3/Xa6OfkThvMSq9lmgDkKZ4xxjyxuP0Zarc+JVRX047suty
/WSd8di/L46y1JpDmejYRfYGgtLvLn+JcBsrm2TrO9rTZcNYt70zGOc3EkVS+oRtY9/ux+Qxp1os
1x/Di91jP2CxmigE+WRgAED0uvfifbwzPWMb3moTRNHQlGh53ffskSQrpZbF+Ypalk0Z9Q48Ok7i
7SAZfPb32gYvfqSCisfgkaK0pgC5mKOcghzEGMxI5hyZEcwob/7bh+KcxDgmcy6rAMDb2y/uK4qq
hf3/F84uPxvadFmqlROsLig/RcaT1h4kObNl4WtjbS+vZD2fuzAJzk2EKXRKQmZz6nUu2+H3Bi8O
340c41rcShvtHvRULuZ73cuwxBfiO4unuDOL9rRAOQcT8HubUOynFALnKPByazFBhi0U6s9xcFVp
Py6vYPUTgVzFhKC5JEkKbwJtpY5NBaOWUQgKxe6raPgPeDGirGcJ11WXEJcGuxQ+mMQCj7s0qqjS
tTGf0GU1y4NdmNauS/xnIdXcyUeHl2W8aiZ1ya9fvQtQzjikcDR1iwlOss5NeTMjKWJeJVeD+5M4
XX++vKer3+wMxz9Gs7xH2l3HGjOEZ2DFTYjXLvu5F/aQf4OWGmYCwhjLMUbzSmkkJxnGN6H8AZWN
raaO+6CR3LoUqSNGmMoHHl4NWxikWNbAlDrSOwtJ6fEFOekereDze3gsvfKecbtSs9AUMHefqMqY
CJkCYC0C2eV8M0PhN32fk53ZUWtcvScXn4592sXNAgdSSgWIXV3h6N+fBpTdN7z2JKdwBdJ7rN9j
CzTuRpkTKWh1ER/S1DEQZoIGuHFCdx94heQGT6Lbom4oP1w2TvY3LxkPd6nMndUbmgCHkpqvWfGu
y53nQwLoMgh14lTOraDJRonEGJ8s+pTcqI5kM62qypXeWf7nXxTu2a++tCrOrRhmA7q4CXih5Ore
Vt48zbbwYIgOJrfqd7CIsrFILx4cYp2r0eniC3KeBZpwxhiCtcs1rxlLD9gwD+o+2w/72iO9GIHF
P2HTZBS7XAOWeq9swTiM+HR+ELcK8nd/paZ0XhavpqTHoV62LCVUJQmmj+4yDN9paIA0Z4pPlPhw
/KM2q4ba7FUsasrVXTb1TjDkyIcKt8gSeP/tY/ESn4EVD2XaACs3PQx62JLm235/W+r3nXgzGL6t
QVrD3KkRpRlFnDn+XQu5O3+O2GnI55v+TlXuxuRv+n8WH4zzJFNUBW2Gnmy3bgZbE3o7Hu+J3SO8
MP9+neQinwzozJ5Iva9Eh5UXKs9Wv4h3RmLLbwa0UqHnfC0SDms9tGM8H6JlqBa6SX/3yXk3RNBc
7PCcePO/+s8oqbAOi3EXv4idPQ5oJdEYvZhLPQfXv9oZl/OUulVHc+8DVxLAx16Hjo78gFU9E/tK
wXCusku7yPQTwNSfi0/yPUtfCw/qHsJQkIHbsGQfrT+7HkGcl8a5yzqrIYymAdMw9lN2Uw8BqAje
yra1g+y+GkZH6p8uL5NaJe8o1QCcA1qLzcQ0d9Optip/Cqi7bT3w+rUsvguuGHyrMwyAiEiZ+wDq
qVEqCoELx1uht4Sixcal5n5QbsRif3mb/nBxnpfAApRFADKkIboFCwAModNfadCsROXwoFwrHhOp
wCgw0b5BLYiLrTpFSydVx5bVAcS6pmgPBWuin5NcE/sNv60pUixTxNusY2tSdtaDVjutLR0gxblh
ddD+C7GL677qvIvMGpeIpTmKTc9eg154JzpIeGDKNKts/UmVXBYNnGRNhe+aSwATZn7yZUvguDLl
vsTnE++LY3foXSb6A/ryTYZmjVsUQ1GSooptFCbnQGbBiuOWYdbz8NJG4KKbUbCUJ2n7V4uDFLNu
qaZh8m0UUpV0acbuT8bpMV1jWQ9l7KjIf/hMZPyolbYekCoqfzCfMyxnPr6e1GYmIhjxr5EB3FSe
cVMJdgtYEBzfApESolqPSc6AnPUoJjK1bcFuOvkq9tEh+UMev5sycdTXT94ZhbteZl3JUIVjy6q/
WVVqN2RRlPmKD0GxKVsYvZBBQso/2MJelhJBxfOi37KkX7rVUZlwRkffxhvrzni6bB6r61mgcZ4E
qdNAQdkXrhF6u8m1RIU46+WIBQBnB5poib5SIcaJLVs9MI4E6UHKbPGRMV3XXksF99SCODNosjmp
ugbbN80bxbhpYmLD1g17sSDOAsrSkIK8BkATOpMjRTY6nB1h03xpB7fZM+0/KpZadRULRM5VCGXc
5TpDFLXPeniozdLOKCVrCoOLLZQpqeV8YBjlXdS/GJWjx1QsSmFw0UQsB0JsMsncwUnkQ7DrMD2a
Hgs0bKNPG1pL4CKEPPHmsoEToPz7S0SPYyOyGDtOeruGEGTeQDlU3V1GIayOf3qhDmJIYoXti5D0
DbJXySKWserdzjbAv7hS1dKHIMbeGVpkW8prOO/zGpOI4dvlhaxPBS6AOIfQjLI8a6f92itbKCtA
xbyFuhH6P5yKyIiRWJxviMxOiLICu6ZfN5t2L+2CZwW8Okz5h6pSMvu94FX5kqEqI/zTI6bHa4KA
Nc1uzC7aSmBZB1nTXaBOe30M3i9vJWUTnKPoKuTRtQCfLGkS289uNcomKN/6ga1ay8pmKIEQgt8k
2QWH+Ua3/ZNMobWn5kUpC+Q8BCo30TwG+FiGgnJNdR93vp2keNZFhIelgDg3oUHqpxQiACmdABE2
4xD2o21E47spjkQcTe2gzqYuF5HfNKJbTGe3BSgyIugRzrvEabbmZzapEpD0AIRF6Nw7JDf8xM+Z
crk+75PstaXEn6gDpXPvkFFQkzrLsJxxq2w78DQWsVvX6CTsve4459vLBk5dhTyjWSeEc19NWE9+
xWI8aTcbtnHNRudQU4bWaPDtPwJyDmOUjLEbGgDKYPs4KU85EUakmWAYCkVkOZ64O/i+/9CUclBi
MOvoimtVV20j1R7FKXT+alm6ytRSdFUXOYuHCnrg+z1U+cattDV20+uJgX2HmxHMKYf4UJXEbbL6
0jJ/AfJP7lCas0pt4Q1b5WEQbpLkaDVQpR0ekpS69JlNf3S8ZyjO5qtGG8Hjg7Ux4pv8LjtknnHd
7Ot7+nj9wR7PWJz5y2NgWdOEZZmnNwdmpOx81+DpiBsF+Riy1YbaRu6uxKsqD/oSawMba7k3HtmU
ge+mLxDUALma8OmniuOEOssX8igwm7i0r9xRkIRJjUHrjcAdLCogMMTAJSh9NuEWpR1GMN5f585w
nO+Y9FZ4TeVs1k/GeafZvy/8Zh/GQxwaOIhJ2rqivJUGwRZTgm35D+7sjMLdoNOUxu3IpFTbbbln
T4cZ0QFjbvkXIrzrz64zFhdkS9LcQtwT+8mUFqFh/APkZMo9m+abdsVLQNEIURvI3aZh0PtiCpJs
t863Q5DYRfTFyKjbbQ1EUdBTjjqxKko8G00Q1WNWDwbeQodGt6vDeNRuoIFbFWBABuPUzti3sZ17
VH2dgP1ASZPpEBvTARtOx3IMbDHrbSObbcJrUjCcZymNvMpy1jz6P/rQ++SH+R38zspXA41Guac+
IMswTS4BuxaeLDZV4ZyMr+fQN5sBm17JN0Joi5Dw2+ig3REQOQivmeKwdshkS/UwrwUPS1zO2Yhi
mIJXBbhx9ByEu5rKn5ym9XiPsgTgPEqtCbI4qACoNhMIUXOwk9Uv0ehAzAaEQibEi7unUwPrjeGO
t+aN9P3yzlLfk/37wqeUXexnfQV8s3oLhp0GuuSifryMQW0i51H0Sm6VpAdG0nyLFEj1TE+XAVbv
oOUucn4kLyxV01k77nCAwjVrhjTd9IiZrCfWJEY3s6w6ySUg50kk2fTnmdG4MAmx+tF3LRAkmXZ1
Fx7IBxuzsUsmwgUqcxAKWRya8FqutJVcxtgbv7BUogwO8NQhM8KESfA9GaYEbcekxdrCq26jbNUN
iisvSCS6WOFbjShT2CN9efkLUpicWwE7qqrI7JzVGI7MD0Pr+NnuMsQqU7diyrqiS7piWicjWpi6
1MOJQPQ9cC3JliExn4PpR8yd3o6Q6GOxbLdvUXC33OxIvbnX4gZ4XxEk1hg4knmmwynTGh2asAHi
MUwodnYnOjVmFQX726n1qt9g6HrAmFV4FK/kHeXEVpsnlvCc92zCOgYvD+Dla90z3xv4zRDx0Q04
OVObNWyUXiba5t9MBS1hOedpVhBuMgrAhrJsTxi97g2H+KbUxnLuM2laSwgDQLACwuwO1z9vBVA4
beoNWpRdlkJBiwG+KxmIrrq1xUflXOeY5Z2OUjw68d/mzz/fRYkDMQcG3ezV47CjGJbWEVHXNdF/
pum8kHIkFJOW5xrqt74fvFTx2O7VrM/cy5tKoPDJuyQroFzpA0WTrwr5Re6IAvy6tzZ/LYPP2yEz
oyRqCAAkMn62DtUoUYAYGZf6Vt+WXtE40ct/WxR3BFSjKCoxAWbde2P6Hpqf/tvf52xdQAo8jWMd
9WdIGnT9Pp1eLwOsW/p509hXW3gvrQTFS99gAQ04NsbvXY2oy7RbFXTLxmOXXIVQN76MSH4nzsAl
9B3WYQVIdsll98Vz8CzeMhlGfKFvRkyXr9hH+HDTLQyDCxQibUTNQgdgeOVrUKfKt4nXHtiLHIqp
AqmXQxk6FzVIpVGJioYDPFsYu49erJC6clav7sWCuDBBtnyIk6lAEA/9PjpoR7yqbPY2jo+lk19T
ZSzKRti/L2xEyHpZVETAyaBMUHbIs3qM2ohK61KGwSfwgmKO2qzEdxJ28zbaMa6ZPHbqDRMELb3q
6BO2vxodnLeRT+GVihV0ugo8Pz7IZWOrUwXJEMItUSCch5jzvq4CgVmD/J7Hg11isMrHXX35UBE2
x2fvmhwphI5ZRDxLttEUTkyxoa0+lRabxTkKRUxUQ2SxRpYcRPOq7VD3E5z+b5SgEUX9cxfxaTpF
aYduZtuF0e0s9Ux9J5Tby3u1HmUvMDh/kPlQh9cqOFWtsxlb4vii547qMjbqPHCoTj7q0/DuIJBL
NfKxotx8Lo3ZTpPvxHooBM4dzGI05D67+KTb5LUFLbr6JT9KXngjeOCQQIxCDbNQgJxDKFOjLvMZ
gE3z1sihPcefLi+JAODHgIxJnjNMt+DaCyF8U35vY2oacbVasDA0XhPOynxRzCWsYbxNr+o9S7D7
VyD2YHo6aOf0Li+I8m081UbQC3kxyYBjDOgRdPVYjqFy6w3IfSGoQ3WkkMvjAocklRQLdHgB0kXq
wWBqBl62l5x/2fxLODleacDPUyWPeqC1eH6Ud8YLJFE2iRO+Zk/mVgX9bexRqnSUiXBRRKzNcxSw
QxyOsl1Zh0Km9IAldjIvxA0898ZU6KmKfl/wy9yGT9IWI/TX5bf8MfJGp8TgvgIOiXCjxbZEPVsJ
X8tLx5ljHg0B204BauvZN9B+VMW1NH2+bJPUDnJuozW0tpuZicjRfSDd5SaRsqS2j/MSvY4yY1Kw
v1/juZTldjPIXhzf+fNNV1NPYfaSv/Ct+DkgSK9Dj4eZQ78NdtZx3vlXsydNkGiedplB3LaEufPv
7nGGOnWdYmV1fIVLqoxfWmrziI9jcmFDqFtW0bMgWWh7RykSNxV2/+nzf1AUkLQ4C1m0panfB+FH
kn65/PdXp8wXHtZkS1yEjWCkzaNpAMAMlq1X4U2wG+Qfyx3TeBcxXuzUHpWSYCb7uxVoFtozTMOy
JFlV+V2rjCAZ9XnO3HYovlrauI2aZjeEwg70yN5Yq26ikLoxrKx8CZPztF2CIm2rTxherj5PoNkN
9asOOsslJK+Sl1He9mpvFyrBh/XRAjXESNhCzTR12eT72RPJzI1SazK3ma8NeWMqDxXVCPvRAn+H
4BwsEiySoPl15krKs9ruMooo8KOT+/3vc1FYp5v+qBpYQjH3j5UYbSGH9sNP0KHZU32T67ulGpqE
vIoknxz9whKbPEgh39tmrtEdm+4+t64yhahvra/mDME5UysWWy2SsBpF/i5h3AYkSkZ51ML//zQi
27UzDudUp2bKo7rAUkYF8qhSZeOmILzbR7/9GwRPNihOaFnEcwgJ7jpyFLQoGRD0CZXMEdqrMqZI
N4iNO1UyFt9GSRJzaNnGhWPlqMImUkZkUr2+IT7QSrby92VxHlUvw2goWuzcjDfMKxOhKTzlod+h
xireMn6mUUUtkuxHZn+Wdw+LDyZz7mEqwSpiNIA9KQOwV23kBfvOzW+YJt7/v1z3+yI5n5v0sahY
BXazrTVbHO9LOJ9wpNrJqTVxrqETraFKe6xpOJhespt3KnRf/21wSRxemfMTtVH1Y4PEgDspcKQd
ZIpkRM7WG3Fbse/w4TtJEsg2TJGNXnA7V5RyWVTM6kcEEMYxvkXy4ajdhzuwM4EQz6aYwthBvYTH
7aE5SENtpMATD4yyMfJaMHXRN+LKQwAWsVgXt31oiZsKZQCO9pPc1kFg7qluse+9gGSdWv1WEgaE
cAejGsIf5jTFnS/rHbxg0bhdrh7QFe1EOUXesHo1LWC4o6xNfaTXCTLUc+9AKNVWmsy5bA6rXmmB
wJ1aTYaN98WAy8kApcHYHJQGGux5/JIpLcGvQUFxhmfIvl83SKeAUvC9mTxLwNTp7BUiRWq5jmNi
fsvQNFU3uZsjFXKlTtIxc7O8RoPcc9VMoCTJnHomAr/V+wOymP8D4lV6xHo0wBoNoNqAlGv5I/SP
o5nsYtO14m+XP9MKXwiz7jMWV+AbRc0X+x7fySql67HJjhiXBL+BEoCKon6v88RNfHUXGzjE0XRP
gK+6wQU4Z4aN7qvZpGChRTIVjpkZT1WHYZcqt+dCfRMi6HGP0GYf/NgeRsz1FLU3+Brx8qF2m7fU
VJmi3sKPUKX7KDhM6b6IbvTAw/CofXm964f7vNecoc5t08VjhkA3j8PudiwlzBxqrbZPRFSnLkP9
wWudsTjvOGP6oy0EfNcym+9yf/CCMrrS82E/ytKm7LovgZTthioK7HYKbwdLuoI+OZG5JQ6Mxf59
EZmEWlmCLQi/QfBfE+mpLXe90DvV9OnyWikY9oEXMELSh3IaY1vT4rZGZ4FY2HVyF3U/LsOsPY00
GUrHkiFbCqiPf4cpgrYcAjhKNxi+qpKnxLeG+CqYN2Ow1bKHy1irS1pgccFwPfRqELArOwlk28Tc
dyUjuX5jUlmuVYtc4HAuzRDzbs5ZSGcYz5aKefPRVS3ifK3eNWcMvihRW0YvTyXcc1w9QbPTnYKJ
uGvWI1NZU3TGyC5BTvj3T2MW9VinEyDQfudgRM5JwZBhgEQZLQSMaN8/BijJSduRMPD17Tvjcgau
B7hG9RjXKDoAIeeKUYGDGkw/qtDovL8xiDMSZ3xTkllVHAFJnXJb08pjkhSvVQGdk7Sgrm72tz4E
Vovd5IwvilHpG0xgpeOL0t8FBVQ/pC9F/aLgv/7bsjj7GwYhwdgDoHrJ8Cp5P9TVtlJDW06oq+Zj
egv33HlRfBseGLiGWmYmks5X4lR+HmLtIcpfZelgKbsa5BVqlW4zdLLZQU3VoFcSOb+Dc5dsFMva
VCVwhPpXac/mvmaoQSMtvyk3Qs3yOOD8tqW/ilcWS+ZuV9moGqUOgZqP2zrdVsVrI94JI2GZxBng
+XqhQyKrUotPGJRHUcVVc6f/jU7i7xvI3ZyCJk1lKuPrsVYrBMSbXMTR7lzGQhze/82QGfAUTTc0
zBzqGt8raon6FGQG0mCiutXKXVM+6VRNePWUnSF4g0zCysz9ScSzQhscabgJ8zuIAbtS5xrS4+VT
tm5/isWaUyxTNXkVq7KL0qm1QA/4j3RgFx8R9evofBWvUPB26tgLqdnDVcOAL0aqxZAVSKv+7pTT
UhejRNYQgUDJorvuwIvR/r8JK/GZ/o+0L+2tG/e9/kQGbMub3nq7W/akTdo3Rpep9333p/8fZZ5f
r6N4rp6mA8wAgwA+lxRJSRR5uILg4q+mZL1SB4Bop0Ob+UQ0GEAkAhd1MeSXDnNvwLZnR1Mem/TU
iEaZiSC4YEuSsZ60GSKw8Snj3DlpfQRDxUecdKUoLs5W8rj0BYEgsYyzdVI7euib+bePmNkZhX90
rI2FTFZhYZPC9KjhNvG1L+qId2H4qZchztoYSRh9ugwq0B//CjnWBONuJOgPS6QjzZbHX/Nu8i6D
bDw+vjE0/vFRDjMc3QlQ1J3uLj5qRu6DpwDMl7KL7rxrUTHCBl/IWzzuTkI0bcq67lWTo1ehHlGu
7dKRHOnTgkFj41ODmeqpKJG4ecDVECFQW8NKMTlQJUvD0kooDp3pvtUeYwkTELFis4Wua8sOyj+f
e8GEPONxQX2uMSWiLICnRw99dZXogy18otsOfSsQZj+ry8HSLyEJNJPtHK8VyJnf6bvyx13nsWke
wYNZChulhJhcWBrMjppVCExMoW1Q9Zwf9dAGzQBBJ0p1jEEvZj6JthPmwe8ObSs5uVCVWFbe9A2U
Waq7tvep4QXmaUqebFWe7DgV5YI3d68VHBe2ZE2qiZnCQHV7eRl8XBswe2/BDCbXOqATFz1vV8Y+
8mpZWIy27fBnq+FCmRXL+ThTIGfBpxpD8HTd14UEzwIQvtRaTSatAOEo9v/2u1z5cfXUEcG1SATB
nQlNCmIe04SRxKHfl58yUHyIuCtFENwBUO7UyBwpIApzX0cJ0m+zW47j/nJw3LyrahgHhPO1jH84
QdD1GFRBouWuhVR5RcBas9xF6GTPD5dx/sOtzkCcOODuK4pBJ7C5xwGTIdhw5+7ZcOODhRHIrJug
fL6MuK2/MyAXEKfBysJRAWDcPgSxEyr/SInACraF0vEAqWuUWITnBiZLmzVlhDXSdsPVuFOeQWTX
Y8gQ+szZkGwLfaOpM/75+ztC7xmV36lLzHbqjQyo+vhopT/S4NoqXi4rb/Pav4LgzIIWrA/LwJGj
COvexhi1U5DLoneUzRVagXAmISEnWzct5GB8trDwOLtDX1xoD+gV1X+BQcGmE64HmPZ3WTgRLmcZ
dWIsaJcH7tz6PbkhpquKnFdkGXxJUKZpJKxZgNAyL4zBzIcZdF8tV8+8GRNZcPHJH/8/Ov82vXml
USb5ar/sFpnkco7IN/wYPYyzcRK/+264YFz5AYacVyYvyxM95WzuJrhqUUUzTMPkGVytZqpyClh3
YEO4qqnrdzqmQBpBNjl6a8kuiakgdbMt5xmS28AqTVv6qsENL0XPkNcW8ykhme6Q2AiQBet/fcRe
zmjcphUHeR4qBtCyFDxVWlV+mqW+BfNG/ndi8RtXGY4JpokBSIofNIxslXaj9T0NRfVV2/b/Wx6e
vlWNhlAF8zLsXwLPPXrQ0W1bSvvMiAQHDREQ5+BDk+HeOgBIGbvHBjOjYqo8mvkk2Fu2rYGCnF3T
FF3h+fnivJqGZsIFecpb19CeZ3BuFiAvqTCn4COWcEZiv2TlX+BcqXNTg6n34eB1Y3sok9Gr9Viw
KW/fWPCK+D+JuPMgNdtwMipIlM8IjbIHj0oc9HJor5MIED3U51ARyCbSIudTpqGWakqxWHKav1SN
4lhlTm01iryh1QSGsR0yzvJxHtWTxZK1DPKVCXWK8NR1NwMNnWL8ROPPf7Vk7/gBFkUisokli1VM
CzaoH/WNo0WKYE8RaO+16HplGUCg/dAruDWE1T0ZkxOoAFG4BhbWQjTIYdurfivv9fFoBQUebbVZ
mHF0mmEP6q1c3iahwKUEC/RqoCsMTNvNhrQHRoKiQnte2kPa93YYND/GzLyPYhELq0gm7ja5jANq
UzSoL2okjKUM9tJoPMhZcH/ZGDaPNQbB9RiBgiC39dZ/s7GtQ7rgsckki1/U5X7ppI8YwgqCCxFT
u/TTNE6QBKSkZX0VTYk96z/N7PtlUTYNboXDhYiumykI0iHKMBlemqeeZIXPUT7ZraZ8ZFtaQXGR
wSjHIZfCEWUNc22rCi6N6FStjV1QLrvLQonWh4sLkwZyzrmD8ho9XHYanSoP7B7FR5bIlNGFRAyM
gec5SqxxDuq4w80gSPTUrvrOa2P0v8iptWtLEWnX5jqdwfj4o/SJREaJXUOUp2X0EyRitOnUBL8u
a27TgVYw3IF9on2sWRgw5HYYZBmYhUOzRyK674hA1Lfug+f8pG3YoJooj1q7mwJ0ndfhp9H6cw4y
3HBW0nAn9MhqDPQ84Faamqd6BNW0JXp1FC0LF3AkEsctzSFKKqHNJrrGIB43TjCuTRUl5jZteiUL
F3PmSU7TpIIB9PnjIN+numAvFUnC/r4K1ZIUK1kyQpJYn4+RJh81CW9wRtTcWRVC0EfMzKCySRQZ
LJycMJFZ9dNMEKet7LGz/L451J3oUs0W910yDHN2/ofBCRRbNcHZHhi6XaFOep96aMK0IBISBUj6
3URHEQfttgrPiFwsbdvISuWAHYhp/CMxy9FJOiTzwYyfn8yllgWdAdtudIbj4ikIDoI46XAksbq8
91IjxRMSTih+P8ix4FC3aXyWTNDnb2k65t5wxmEFRR2bMA4Mm3aWpPGsfhSslwiC86S8AGFwPcK+
pRFN/np4narxR16KVlJwVhdWZmsFBFKYzT5qHs1RkInYXJDV9zmLy0kjZ3GE7zfBfWvpbk57u6Dp
R9aCmrqKsnVi4t+3a1GlabsobYNrpKnaXWEeUJ36AcsyZJnqqP9HmRtfgEh7+Gw7t+zYdh0qxJk7
b4xFR92tBV+DcLtAICUx7VSUnTQkpTaVErzKR6Lagtcyaz4KrFE4bfURUeM8AgrS8E68nz16Ivvw
fh5trbJ7f/FKP0ltcofBvbtm1+9F3bEiKTmzLoxUNSga0N0w3hfmE2Y7fCCUrgXkjLov6f8rZU+j
+yBvPZ2cOlq7l+P1VmRbg3CW3QdjMs9pz+rl+/uxNj05bX/StNwFjeiZTQTFBdEuC6wBFwXcH+Ud
qb3QKHZT/FMNJoEbbeNoBIWP6AABzdxbN4qkoImHsMbCENmWRn9Wn01QlBH6+bLqtoICuEUsbHTw
WZWvGAt1Le/mEO4KajS7Mx6SInPIR94R1iDcVmC0Qd32BUAMSXLn2XCq4rtkFt7ficKpbAFTX5Zp
WJoaL4KlhK7Y9nNciwxAoDC+VIzmsLWCBR89+AY+N1sqT8HykQOIgYO7gsYfnaoyF3w6U5HAv1Ui
+GSJs4SfgxGjckSlrZsmRixT1yyCgM0n2Lt5yfOkH7D0ECE5hWFn03FPFFEiejPGYK6ggbGCiorU
6VtTLpNIrwsVF6tBNfdN3dpKPQqWXmFr+y6OrjC4ODZX0qBlBBidi7HtDtq99+QmKWw0ERRg6EEN
DloEQ9k24UJoADEeLpvepip1kAaDrR0Oy+caC5yjqphlanGZe4gwSMMxtXI3Z/WeTCKSvU0D1Ckx
ZcNS8frGRaAmDyYrqnF7xKgQW6YNpqC+qGEoiD/sK+8UukLhXJaGC2Y0scKslHS7UZcOGF5xWPr4
RpZZ/WUiKgbeNJIVHue8kWyY9dDjok/z/roJydNUd/7lRRIoju8e1eY86OUKirPU8toowfIVzw9z
V/+d5vi+0QgcGpbGugqsJgNz3+LQwc+lA7U6PxMxFotE4uJEWSplKA8QadGbPZUwb7wLdmYjotDb
XByDGiY66xjnKXftJnoYKUGISEH0wktMcOiZI0YjX16eTR9CTyciHrYhajFZVzc8K1HCvGdtJQHu
9PnLEE7g5Dz2IlLzTZWtYNjPWMEso9UllYHlUfFmXj7Nlj1/5E3WWEFwHlo0Pakw4w+2XBBnDH+N
ys9R/nlZW6+p1ncOugLhHFRC32Y2sajKXprDfbtLr7vc7jx2e1xE6T6R0jjv7GtVGnrWiyPlt2r5
UATPNBHcfjYDzlkevqFEH5WhX0bIA9+vln966WfZECdri4/11a7Wh/LmPGM6m85Kokn8yWwe2+C6
0QXSCBRGOcdMqZ4VYQ9pUsU4mEF1qKfyNp5Eg/REMNzWSuvQMmcTlgaOYqdSvus0c/VCsLmJQLi9
VatqMy3ZVhBPn6LwagZtbS9/F5izvLXfrJaf/YiVWxZlkKUDK+iOBuugKqo/xiOWZdy1yPQ1Q7rX
o/CTZAy+ZVafL2NvymcRTcX+Tdmp6y20HmkzqVjPlBSafoLxNUUfuFpRfyS+rWA4NcpWPigSemtc
sOzcmqHpKXTYp7nlxJP0kZ1uBcUpE4mevjMarFg/fkvCL23zNNePl5W26a4rCC6MBko6/nvgkosb
VUPTBEZc0FupvsMAIoHiNncfC6UYlmbiNYO/7qeVVMWLgjtyUS26XTeN5KmN0XqXBdrsMsMVSEGR
kGkgc8GZQVcOJJGpkbmtpDvqMj3qiXRNrLK0kzhG/mr2pUHeJSCA7FLlI3WGa3DOOFINLItqBXA9
vR0LvEG1O7KIznRbhm7qFPdJ0OrIGk8BmJhDHqWWnrkBab2oRwt2A2JFGok0+R7HYK8OGjFxrwDd
IKfJFuymimWOmOb2LzPzrr2PvWGve7lqZw+lD07VL5qIMJLtd2/3w7egnAalXJPSMJ9Sd1n8Osts
kpKHpfabFmM+ja/BRJ3L9rIpJCBlSjTcoHhlxhiXnvQShARLhZfozQRSAHTpL3h3Edj/RusQcM5Q
PKkiEgGyMuSAGsE8ijKGDKxCphPcGleLU9mMyYiMtrC+l63SO4WuULld0kgtYiImpzhgzJ7iIv9F
fYrq3oxRUc979aZWBIazrVJTsUB8zUgv2N9Xe0BQyUjyLCpGYdLKngakD2GnS6i5l1fufTxh6jzD
cKEro5hzO6IKAI0TNebcHhXjj/OTbwG4858MWmRCRwA0KXGiAIQkReUoS3y4LIdIXdwJsC3VKNFz
wLTqdRr2TjF96sXMJ+qWGaDaQyeIGda7bm/DaFGTn8uM7MQxjvRUOrmTmeB+pTsLpNl/zm0A3Zkm
GkAQiY2NBube6ljXqVsXrZ0jJTGUuzT68gHNWTJVEYdQ4ccnvYa4yAol6lJMUzC/DtQ6moF8m0jt
02WYTUNDjpoQRUHNKU89qGHqamymgNERGKL8OP151QeURaEmipWx3rUAjaQqlQn0Tm5MThjN7uRj
ay/0z/df3PqwFCqeVjS0TnDmXGt0jEylhRhKcWXo9UG1yJ97PpihkcyHX0IaPqehmOE8hWGAnEa2
1xSUyKDvdxHG0Y31eIPCOUxIUVQVWKg/x0vUi/y534X3khP4o49nXtWO3ewf0bP461bHBdE3kNzF
KVSsBTNQANl6xjFylD01be3wOp9pZx7SR+nPTW6Nx+c4MGYybQdwfmNq0i7Tv3bh42WT3jglGW8A
uF2h1MFiQEqsVNk/yPKJot9jfI6Vb+D2d/LqejRHpyGtexl1I9K9AWUxarUxNIlKJpVJNY2h01U7
bdH3USbKcrC4f2GteK4sQ2osq+jDws1UDJMc7WL6mUvgwcz+vB/orQ6Zna7EwXSkOVEX6DA0X5I6
cnr6SbP+/Mr+FoTbTJcuMmcrBUimXaXjl9x4iEdRZNjo4H8Lwm2l05jls9kBZLlldO9smIrpWY+z
i8uicI67yAq4OKSnJQljDWByGdtzENqB9V0JHi6bmiBGWFyMwL0mk0INDhvkz4z1smv+vC7nrc64
kBC3SyYvEozZDI5De9JysFOS3ssn0XuvQBQ+o9KHLUqnWFAN8pMSXinZ82VVCdaDT6P0FUnrWsL3
W+nRkk9191KQv4TgHH8spYCkEovY7YNcfAv1h+kvF5xyl5Wg6GT0WWM5iqK/SeMqt+uoFBSvMMu8
EFko5/BhSbtYVaEpa44rlK7NnlQMp4laDuZU3bZURG2/HcmYmRk43eB+wgUYTOHRMzkqXIs+x/3t
MF5l2aEaBOfP/9gLzjCc98u1JTWaBJhp0G1NKn7EwTzeFclQurQDK0seD8pp7gL0BpQpZnHFncA8
ti38/AOY3leBVMeoqoymiNhxgSgq02NER0E82F66MwQXD5oh0LR+BISx3BrkLq++dWhNldpPc//n
BHavML9XjQsMbVlauR4AqiP9biqoXQchKkRFLy3sF783xt8SvbtNZk3azCpTmq4cm7a/CWj2VYql
qyUKvBk0l7SVBNlQgRJ50v5wNiMMNQZkRaebXA7cYAh3U4+y4XS6j8c/L6R5o0h+9GaFN80WDyOF
O9DdYqCZ2PrzdA1DoIbKeu/f54oCvTMDVL+gAgVN/kNS20vxONYC6/6Pw+MZhQsbZTaYVpxZeAV2
J4yGeN1eZ9Q8fl0wr17Ga62rP30kpJ8RucAhK3Hctwbk6gswAuI2oc+5PYT7yyjb4emMwsWNMBil
ivSQKyG/VPVUmU/p/Cz99SJx0YHkGh5hWWthPeqeFVDX0gfPlD5wY31jC1yEqGa8eccKpDHw3reo
D3J8p0+iZrjtSHdWGRcbaJDRKrAMtku9zLqXLoIwJ7K110KlVSid0mietRLKIo8dnpMKX/L6L+Nd
fiAYp4YGP4Ftb0eE3/LwOd0iJVormVDanHfIu99MgWY3c29ryZcJJ7vL9ralPJQfgDMWLA/v855q
p8xamMaFqyxXSveQDPeXv7+pvBUAH1IrvFxUNcVGGF11rvqLkX+YGOoH9opbNkOhXFxRdm7LhdaI
3DUsNqa2CwkQ1b70xslNZd1OMHRgpP5l2Zhh8bvFGog7gbXtaJG5SxC6cxLZwRTdanGzy9Ts3oqM
50FK7ggKO9NKNGJThMsdy+pKT1NjgYBEirJ9ObtjrIWnYaCRr7bZQW8bilnK+rNC28y7LPK2uVBK
wDEA5l2eSHYO+6KQkxTmEhZ2PL00otTxlvFT+QzARYzBmJFvWwBAlOyLVeNty0icKa7dslMPadUK
lnDrnL6G42JHmQY1MVIs4Qz2gj7P7DJDzylyn5fVtm2Sv6XiI0iZx7LeUXiZWnV2pH3W2DFQ98XH
ThEQZ/tmokZkMaE+3Tbtzp09zZv2D0PioGRS38lgvUT76V6Jd5fl27zsYvIX+p91PBEpfHo6K+ZJ
a0aYJCP4YVwC+XXgT460Q03zyRAY4aaQKzD293U8lvV8mDqcYagMXgbyWSu+G9k3sFwLVm2jhddQ
1lIxY10BDVYfyRnB/Ue3Ry8M8bgQuO0OVNCHAEOV5f34bDmXFSkSjTP/Uh/QZlpDjxiDZwez4mSo
n2vIdRWq7mWk7cC80iJn+iNaeDD1ClosXrID2IBt5Zl68u3g1YcS44f/nMLmjS75G7ekLcGo9dAl
re7raK/VB7kSnJ1EVsjfuiWtr6Yxhvb6IxvPy2ZMaIfs1+DJbrOjPwUKZOH9Xfg/K5CvYwhDK8wm
FoaX2xGPQPnX4GlyZF/z8UgjnjXHPPcSGhf0swWWETTQ3+DHDxVG7GGIgBvghSt1RYnSzaC4Eoxt
AiuzT0Fp0MG14F956AzTSSaWF4nGIW7uJCsQ9iNWICGqv6qAAqQmp7G+1jVBy9rG8Iq3BsdFiTju
1EVq2MlGS3dGdlDobPfjwcDr6kBPknzbJo9acmUonlXvg9Qxik/NstOX67EWREeRqFwYkRV5GMua
6bM3b1GJ6Qez5F42RhEEFzeaNg4SyrIaGLxtg9eyMQQAgsBEuWhRgP4XVf8ASIIZlXvfSPmjW25b
S/1QADQsmfFp6Pq7ghMqNZk5YdV6TXakaKeAq7dLn7UP0DMw8zgDMY2u7G+myRxMOoCmEIX3zuIW
/rDvE0wRm35pvcNI/SQ3EUi36VkoWdYYUQIqDbjtuSmMoaot3CSioXAUNFYXenMIGxFl53ZsX+Fw
J1OrN7sqZdc7+ihDtOF22mvErt0FcgXf+87+0L6lmqhnQFutbPDvYFGkxFWBenmXRp+M9PNs/ZKU
HZhZBDvyppmvYDgzN+isEcy9QCnzEL8MQ4qzlOjCsr1EZ0k4Q89iWY0l1q2ZGOqdLkm4thp7SxWV
ygsk4UvlMbhgSEYFkpTzUxDuSCdIq276KyEoFSWoLSd86nYiI0bNBtguovIpJv5QTm5peKgsEKzI
prpWOLwbyXJfVArStzW89mFWsva2LA0w0S6paI7YVq0H6HvPMnFbBhnSoeoaxNHclvYoTMSgr8j9
EV5hZq8/u5kHfxVEbhaZ3226K0RuDxn63DSDFtKp5WcLMxpRdzHJn4hxkuG7lyP49uGFmBpG2RI4
EP8iHue61SQ5ViycbTYgPvYkh80jTp/YoBiRZBs1soh/KzguRPQpiUzkGeCxocdKZHVMgfjZeDJG
DLjF9UeSZ2s07vSCQiq5MAygqfmvdrrWCNJn8c/LGtw0RdRhgHaOtRnwpJ/ZmGsdydiDSKTs5lZ1
pSb3SCAshmOaeWcUZxye+bOnVTx1AYIrIy1S3NizEtd0mAki8/hdFu0Zm5FiBcftGUlXI/0Ushxa
Pn5VQFthZtP9Zc2JIDhbCFAVH4Ys4zQaz+bwyRj+nNwBxraSgVv+aBirXGGkb8sMNqwisydUsCf5
578Tg4tF9czqTBQsTIlSS3RliJqCNqPBSgou/kg5OtwIWwlV/rIE34ep2U3yIQJ7nZaJdjqBMRMu
8uiBmidpCGNuom+0+xWNn7QProqGgjK0BqPAlzuXKtHQKEGG6Gbow14qa7tJ9PusETVysh3zvb+c
YbhNW0/ChZGjINIMpyZEHhi1+BVLmsW2ZT1V8ddedi8bwubmh3Kc/wnG7eHItOSVZUGwueudGvzu
0w/Gtd2Cf+gy0LZF/A8IvCsQfXWIxHsASMMZUJ0eQF0/JS9BVOD5QXO02P87KC4MWHoSh3oELVaL
4sTK1zi90zvVCdKvUpkLxLqsP51vsRuXUqZzA7GSwrqORuWQoEFHUUu/oJYAanvb+71WusyFhkrF
GJhQh1yt9y81dHci14xxlu15f04IzOIQJsWjvM2S0U3zdr3Q/k4CUGTg0C+nTh0jPVyBLyqqvMtr
tX3+RlJdZl3YqsnzUS2zFKmgosJt6TCAvClzQ0+7YxOKMZB0J7naw2W8d8EC7sNEAue1jNpQlfOw
sGszGsyUONPiW/Eut/azLhjS8p7S9hUDNXWsr1xTTA4jMrtC1oYI/YNXGBmLgXbHwZ7upesBO5+5
S/bREck4uhfVA73bmjhYzpWlRA/7WAnhUHLu6EbJBokITPCdtb+F4OvCUNFSyS0FBLIerpHlaPz3
5fDbIBy5KpCFbxUzdSnSUksiTq7H1NYDPTqO+N/dR4zh90LxIwBBqG0mDaZjO3N51xrPS3FqRbUF
2/Z2huB8NkdlSxO2sAWF7nvln2Xeqa0ofcO+8WbX4FaF28y1QR/acgQGhtkrL9ILho866U6/7omT
3hXeuBeRGL6PRBwiFxxaNUxktQdifwyuiY+BuG5w1fv68ZUkWrBKCvOXS/Ixq1xtHZmeYhzbArTx
mD2hZVTbgfGPyXg93Sv32Wf5sfisePIecylEfDTvL1KcpNzGn0ShQmOZWfxLfEP86aDYbBrvfNe6
5k46Wqf4z2uXXyFRj2vioAFSeT58tHVWYwAdlJu1ByOj+6kPruIm/FMqEg6GCxcNMaIpR9eSI8eH
Pro3QtHj4rbp/5aDf85MFgvE+FqiOaVyDLM7S70ioun2785Lb2XgK0IyrdG6IocMGqbNo3dxNyKn
nPuiUaH/YYFnUdS3FmiZUljmBEvy786b+JFfeQX+m6IrnG1U2a5x0UHhish2tuPgGZgLH7i/9Sgc
hQ6r9GthFeh5/3Y5BP6HK58RuOAxdmMoycyVk6vqoHnRLVjEDgEmdVSOmHNVZBJc3KiSHCeAMIXN
9Z9C465vXoZEEA1FEFywaJTFHIwcGhvi5segd1dgv7CVbhKcI7Z3wrPauLggh70Sz2xhrOC5kR+s
8kkJbpJaMLpVuDrvYoFR61MDw5uPYI+6n8BEoNkD+JLL28IROazI2PiI0CZlPJcwharXn9u+Raep
aNrTdij/rTY+l9fLWqVXA9TWxfLeyBWnMzD8dJBPY5amdoFqvzGigvOYQCw+W5T33QBOBejQIl9S
FVPARkFO4P37ydswZHDhIQ9QI9RJkGq8T2Lb2DHG7mVPnjEAFeSP9D7Zy2CLKP3QF002f188yUFz
AQKzE9KuDwGdHJpDgdnt05HuWBeCefi7QGHwgSKqDdROA0l/7L3wFB/BkbXTd6hMcSJPVA0lcC/+
9hGObdSkJtYssm6l7jCAQ1Fb/HAStFiJTIMLFiU6qjKlhUxa85koT+kgCEai73NRIp5IuhDmvkE+
7uRBO0ayyAIE8c7gIsTU1XqbM9trZt8iJ6t7sUr38tKLILi4MDVpYIUUUsj0OU1/ktZyW/QbXAZ5
fxF8a8k8j8xkKUNmUESf4WX0TL/epU6xR77aVd3cF78viUIrP04l64vMNArgtR5qP1BrFbnVKT6w
8wN1VUHp6vv6CE46LkSo0tJhZ3pFw60MM9v2ODrcyz+YeNUu2mGUxf6yQgWrxvPl5BPocvIMhtGn
j/GAYpNS2aMGWbBszIL5szloQalMVBVNrK/n59XZPA5JWTdg7XTqvnK7/oSBu76R+GW+K8J/Lgu0
5UxrKM5ZwYQgpYoOqAKJnOAqygRmvhVz1t/nnHVEq2qQBkgNFPLdNF3V5Rea+q2+uyzFZsRew3AO
m5g00pUlIDizdniW6faj3x4qnB1F7xYifXFu2/elpWRI/DlxcJdSt8d07suiCAD4Ui2SENModUgS
5aUt5TdqINIV84oL1sU/AlfLlKP5FSLI9+yEX2DMUnyY8XzAupVFew7TxyUwzkW7oiiQvIM42eHf
ywTB5qYKy1NEMNyOHVeTWjTx6/pPV+zOouzag3r6iPuvzExli7dyzLBPxqgk8JZUQQ6vOsiF6oXL
j8sWIHAZfhrla1FU1kOWSpKuq6R286rdNRUoBomInHPzDrYWiHN/FeMnpcyCLTRu8DX+lhzobXPo
r0sndcyvxWfMZb8vbli2QzRBWiQkFxekZOg78OQQkHHhMDfc6cNi69m+EM5OFAFxkUGRA/Cq9gAa
ncFlQ+eTW+3Q3A777Ht40H6MV6UrHVLRYNTNdOVasVycSEDeKNEYKY7Jz2/yh8IPPeqoT/mVhVtg
4YGa4ND4rSD7wGS54Gz8y+AwoaZpCCFrMIWHeNBsC3Nfe2l2CyVzDNJ5xhx/4B6wkpNwzwKq3o16
FMFYZ+04R98m6XDZGUSRnXABJMBED81oIZO2g2XCs8NDe8CkFlcXIKksRlzSHh9DpqivwhBLhimH
s63cFofJRR3Qp8BF5a+X71o/feoP3fW3+grt3GiizJxKsFtuHS/W2uTii1kPyP9mTFjaOhRTyMNC
ua6jVLQFiERlv2MVx/IhCsu4xqqNx/CmuOpwyclxNMSOkzygos8PvMurKJKLCzMaGv1na4Bc7Xw7
DrdL+VNIQr151F3rjosoc4j3UZRSwBKP1jHzgy/ZCeTT+k6Bu417a7IVwT1EiMiFlqYxJ8xkghZZ
Aiv3UDDhmd6AyUvs8Sh05YfLShTicTElrYmCzRta1O3BBTvMS4WraeyoP9KfGGPq0afLeMzY3vsD
5vhRhRoUxAFvjQTs53o6j/AHJX4YlPvizxvwcXwn8hmAt3ZQdfZzC4D2mB2aK1ZPI3nkemnsxUNf
oi+q295MKawBObNv5YXq0/Cvh3vSvvysYPjMa15fe5xfMATs8NodLaw93ryorIE5+w8qZQalBoDn
e/N2/izZsdftl2M5onKIHrud9UAFl/D/MJazcjl30Nts6MwekKDl2jHWTWRXTxTGyWrig5t6f9lY
trfZMxznC3M6p9PI3smq+aYqjzXZTWOO6RPPl2FENsm5wDDmoIlUWTate1KUozl+ufz97UD1Wwy+
SrzuwRiESRNYqI74XWBh2mP1VBmhgO5btDp8pTix+qpLQJ+DvE/6LTi2u8lO0TxYXkV75JmEp3CB
2vhScaKa4NZkrhxVGJJZnCZTdBVnir8QLPh6v4oY04RHOeQgfyRPsmddG7vw9T0JZrcPD9LXPrYJ
JqqlbiisahVqkwskZP6frY/H9Eay+91yAkucrd9bLx2qaNO/M0LKhRE9bae5Y0kOKZExQH2w0/zp
I2YIrhUdtPsmGsXfhl5JS5dKQmmlk5HIsdLMLrLHKvtxGeR9Cd5r/D2jcGc3PdbxtJ0b/16aM384
dYHTeNkNKtcOUu9dRtv2rDMYd47rSpAolA3AAox57KPYztrUnoWDRdln3tvhGYbbtFQtqZeiBMzg
K77i1rvmlJ3Sw+tLpiOqKvwPwzujcYanL3obFyXWafjBikf076GnPLAy59ltb4t/RJdpkQ45w1NG
VS/SEcLN6AQPvqBTzZaIqFds+xJxlonbq+KlsxapgEwN/TbEnj5MXmj+iqkfyMeM+JetYjNhiBTX
b0vntqk6TFM9a4GG3lmnwgG/dKjX/pB91gMUOJfRRPrjNikjB48WDTRkPuqfAe5//UslKgLdjrRn
ebgNKuxAGC9bgACNTOlPY4U0tZKLBjn8x13lNwz/5CMZqJDKUI6DAzwr8Kl8TOD8uvgdLio2eF5a
O7xajtG+uw6fwIDnxa7w8CtwNP4BaJCkNkY1PnE618DNzHBq7GHLw+wTT/0uyrq95xB/G6r4xyCM
UdeNroe8ndtcyZ6+B5HgDZvgat6ot+TIjm2S214VHvj2BEcCgT8YXEQZwASvTCqcDm9eP0g22hQ9
EyY6Qi39W2tILo0VQe38a47vQhDjX4U6WqA5vmOr64xe9qU4lA/QLzSMEqTrgNpM3PrAnsb1u2In
6qVQRUvLhZnGoMWiZCzM7Dq0U4JfcNe9DFeFz0aIK/floUBaP/uue4bNDpPj6WOHVwWEdoqigR6X
b/O15L6UQb9PHNIdm+BnWp76+jEhn0nmxdMhKTwCzsi4uy6rp2nefSBIrLC5IBEbYy+1oM90qsZy
Ko3u0OPgt+KZ8Gx3fbfIKxwuUkgTXSQMfkDrD2qxfJwAT5KTgSrFZW3psWi24mboO6PxaeVsKJq0
iKDRqLq3QME5tFfo0L6sue1s4gqEO1BQI81m1pSOpNdwpTlPsR0cdA+shLsOs5NY5it1tX39XZht
2zx9roC5w4UhzVqkh5CuccOHOcOkgeqJfp9O4S4t7RZ0GV7nRQ8WJoqbHyG/YsFphc5FiKzFQWru
sZK03af0c1Umto7prALlsq9csBc+9xwU8pibMZSbXRUH6i/7wW79/yPtupbrxpXtF7GKBBP4yrSD
kiVbDvPCsmc8zDnj6++C5p4RBfEQZzxVrvKDqrh2NxoNoMNq/TT7JlLFsS/rl91/LG+kErwA7WtW
gAcCk4JP2mUJ4zM9RVdOn4BqiU9NMAXpH8pVPcvCcLvFYVttCvcPvWsMWvXALVDoaSHlX/kYFgPE
b5pXh6tbGa4sPLUfrd3IKtxCSJsWXcNXcL1qIZqf7/js4sJPHmxvSTz7ZPJ3S+X+0n1uAyu4mros
lYa+7JcxCzDVzgWLmqsZH48tR7b1BUdjgsWARSDXBgnpTdV9ZPV9X3z9VxBi4Hlt59pYe9hmrK6f
qOLcVFlzUvVG8myWSCIGm3PVbvOsxTI548mqvq/dndpIfJgMQvAkq2qvC0PMyhui78j8RyDWIL/2
SHldd110GEOfr30GOYzH6kKC9hTdRucpIH6OahaZke1GZjZgwhuFgoykK0wuUWa4tfZ1dZ569Uu8
yAgH+R458E+64C+Ikup2M0CoSSfocEYLVExuhra6ankV2hmTWLXMT4gdKqNqaxO4ICBXOIFoArXu
OERrzw5aX78iTu8pF1vyLN+P4210KfgJY21NrY+gy9kDofrXKkwfp7N+sq/pJ/irIAnyH8cb6yUZ
e6RVwUU0SkRiq4GUS2hdaYCx0jB9zlbqKkH2A2SL7NE5FQF7tNz604SSyVSyIfafGhuZBffR4o62
lHxdO3+6VTuEnl9m+NwWfu3FzxMYB5DOAts1Lsh+6k0IfuehKusI4WIeqEGcS24zhOyqDIrvsCFB
TpY1d+nw2eioa1oTeIifjtW+/yx9FVocGqTltpLGNRza7I0B8y0vuiCQ4OrXCvQlsmqj/RzXBk1w
OqXW5qTix49xakCFkV+7l5qZ6vGX8tcbIMHxxKY+FHYKoLL5EPUqWOzCKJFtEokjMASHYzns/y8q
3XwD2pJzeo8Iv5d9nNAAjsdLAjWuXgsimDSUVfbuQ1uWgf5pPLJFGhhMJUzVfsSj1FAir6J/DP2N
7USeUvwRySLR+wfFK5RwTSmMRLNKdAt7sXJbZW653KcyLoL9d6D2iiG4m9q2lErRIE4f8AtJ78WB
OiNjkfjpid/A8g/ImJ9sP7m0P1ppueD+nntFF1zPGqUpM2ZIWKWKW/dpWDrptdNar87ip8mKn7p/
Tpv+cpN+hRR8zQSdYoA0BEaiOihMGiqk8bNMyj2zfyb+jSOG+RUbNE9KA5zqdg5mz4593vGchOkJ
UyyUx/yWhKbXQLO/5FZecYUH0mQPg9nzoIl6ja71Y+IPCFIvnDHwPJ5l+TWJhYpB/4RMK8kionta
+9jPl6Qf3EFWeizDEBwKAxeXo+SwkVxfwWH1ZVnaAOED91hvkm0tcrTOZOqnNoHaBgJSNTBKLIqr
OZ8H80dpPx5DyQTif99kxtuytyxwg+C8NXsUN9er7Zp1gwl/2iI52v/LGfNqDIIHMVqjrQpu7Dyd
y6ub25MSDK52tcL13EpKQ2QWL7gS0OkUvV0AzCbjo1ap59RAasHJ53NOxs/HOuQO/v1h/SqY6Dho
4lR8ILDXNJlXstYjq2wg2X8JNbxiCJ4imkuqGDxKzXkYclR+NmGGxpHh6jS4kYBCAJt38KPACrRv
x9IdW4gh9twqlmKWTc2XTetDNv7MZ3StdL/So6D/7foNVfAUiKxmXc5PMl5Ii/NFO8cnRG2CuHFR
zn8jOzj3c0EbPOEKghkqZqwU0Oe6ejzUFwe5V+P649d+Esg8035sgaiYjIDGUT4n+O0u6xtaTJOC
61xySRJUZRnftbPiJbU/hrz1tg7rj6anIhEqk3PXNDfAwp4DVUhvavwC39tf+zqciawmZHefbQCE
fYYKnm5aOQCPnNpnO9TOOaJfi8e84oxRl3z13PLLsUnKpBI2XA5uUBrx3Npk/MwiVCRKnMf+BXUj
lbDbMOCpVcoE98Zm/dOI17BZH2gMGXWfTY947uUov9Zk5d0SqcQch7lOy2K3MMnJ+qFb3zrpYFJ+
OL3zU69SiSmMpTKs0sDLAreA9DyeQB3tpWg9Q2T0zPu0ZPLsOo4NnLDF0gyBmJfoxRSdaHRWi1CV
XUr5OhxJJBzHJnNsVvAAyWvrXoJBMNJ0jGxp+N83p+Tap1M6cJwpdL4aV5vXIcHKnZP9aF65x5C9
g3dvABvdCQ5DZ6aBuAyWCvm0sbqq1CdU8ZXmz57oksuGTIeCi1hydbEtbut/6RBz4NC+0P1SJ4G+
kUhwFIu5KvlaAIay0S203EWPmJszwzt2DTLFCa7B7JeumkYoDsF5TEr3MNuuskLW3WiyokKZeQs+
Qp0NwmYL29UkmNmiL5Xtd1U5u5GR/lJTwavuxK6WAXTyBR6y6I9Yg0V9WtUbC7Wty+/HqpMYudjL
0iX6OHcNBLKHIB4/zeOfx9/fjyZtxBAcQqtgIjapuQncdWF2iU5lkITVF/VioQwT599ZVqQlWSKx
e2Vuo1yfeLJd0TFVZz1l829mIasE4r/6wAfZgm9oEl1rtQkWx5OX9X0ZxEH6PKGBrgqqVhpCl+xW
W3AMQ8Qo+Jahw+qlfnBArcd4+R/oqvg+OZJK8Aoaa+Mu42uVXcwwOml+7y3n4Uvyg/czlGHllT9M
L0MeRlq0KNOn4CiqOl/Tmutz8P8TBEjvmgCXXDwT9H95fxFpNkyMcUnTBWjJJf2enrUbO/PWh/zU
+5pnYXxt9pz7lSerqJIZpuA7mNquecdj1G0Vh0XdnZlp3SpDLskfSHa0yLShpDUtHH6KULNeW7cm
UT5jTDcGjoXHW5tbwztrMQ3QyuCGaxligH8c0XSglRqexRlpXKWpbtcmBgM4oW5akK//DkzYcKyd
VqbUANPwoktHw1VGcIIpN7n97RhoP022EUvYbCt6rIhDgZSh8w3//ByjI9VLesEgDCPkFX644PK6
eFlJwu7C4aWAiB5UaojMJYq6qpEzAjgxEje1fvQyKvVdA9wACK64UfQxVQwAYGhfONip12l9EGey
ANCetzL4mFTQwxkEbNVv702TbRSss9E+WKBlelbOk3rP+g/gVnLn7EE1boz4dLxke8f/BlA8KfNK
b5t6BTeAPX+J16uVFe7cwubbIOtm/99hCU/WgWTTwhZgKRPStvkalE32HSXrfjpkd7GpScxeoktb
WLLEWZccY2H/Q1PBW/7+l3vanultNShcqdmwZkxLC1TBK3yujJvGkl0lk0PYvqWOSAa1obaiuTPA
ktl8VIffnJi41XyXmk8zlfim3aLFrUTCLmaMUVoWADQfdBQt9s9Z740YEXwZ7lFP6E/felmv826u
bgspnJ5MiZSlMrFWCgq3hgvexM88VsOrF8YLRiT67XmRFFHJLF84NqNkVcjE1dpSFoGpfZzdfIqp
H7XNn5GVoPI+tWRxjT1b0YkOCnrVAtOf2FlpsBqsOjayRnkxhwVCyU4zS65Xu45qAyFYvTU7bBkG
dLkshnZLWOPlRnsfR51kL+8HJzc4otnbFrxhB5wZnZvdpbw69yioPv1FyyKry9zXG7j7Qb/mOJgv
+tYt4hmup1aLxpZkvXcUPzV+Hnum3eNYx7c1zFe2QdD59vtOQ+yssHF5Y7CCGrxaszZ4evNUyvby
riC6TonlUNsiYutmM60TVQg6gsb6p6Vh/WvmHouyH4rZQAhbia5qt3Q1IAhKHpPPVuo59XkYngY3
xxRQ6nWNxF/sK+9VJkF59pJUkWoAkOqTG6/+mDwbpTfKUpMy1QkP1XWm6bjy9q2Bri7pNJcWktvf
nqPVN5oTrGyZWmvqNQiiDI3bupnyqbNHt5m+z+sfI+repfm7PZG2Xk8QaWy1pW+4o52d+7T9OmQS
X7C7SbcAgkTzGNNk5D6uD8CJ56fXEn275uP/xrYgkUa8PDdNhyl8MQ5Ce7pq/dPAJOe57JB4d8mb
iyayObVVhxpfZMGD4iHxu7N2IrwYHCMryY3sPrZn2xsFilx1rUFBaFRAprRAd65yn9PkUncBHT4f
71qZ7gRvWi2avVacoklZPhvltzFzZG6B25L44thKwn/BJiLX1dM0JC+MJQYqYh3SJr9ZNqMXOjWY
WJ8Xj1bDUjeO9FNuDGdiGxg4mvbVWuJeg+BGO6/axxlhr+dWmaffsr5kX3rFWr+kKZE4492DmXO0
q6pDVfBNv/2li9MWaMSDzhe1hUO+MduPDlKTRvTYj5LX7O7ymmDMtVAMxCcIv4Xq1TJLdU6MNBVZ
YMz2KS6zUEsrt2csOF5h/ql3+t9A8Z+y0b8y6VXaW4Ayh9Wblc5t4wIDtGTrvOfDMNL+b4kEZ8xU
VpdsAmtMtqFT+B/CHTLNCa4rpYuG7lbg0OfsMkzgVinCxHc8ECHd4Zi+R+QXPKIyqul9F7ART3Bo
SlW0a+RAi5yaQnEdl0+t1e/T2/yinFY3CyKvlOQ29s3xb42+nLebhQMNj6EmXNKaIbmGKWcMjXim
Z0YDBnZ9OzYSiVZfknAbrGKOnLmOIF6p3q3N4q0xCvqpX2edxBr37/ivinw5OTZIK53XNmkgVee3
n3W0QYFu1tfRC81LsBVf9j6XWP/Lz9nANayt125FRxyqtJ50Xblv8jGMjOZyrL/dzoSN+b9EVDc4
cRlHZOZ+VL1aV35EKE9FmKLlDwSSoeL16LxSfdWNHsgtBu5c0gfZgbHbiLL9BVwTm19gz6tjVhRL
GD1HGUqim7A+xSdeFB0loFVS/TUcQwvTmfirRrY/ZPYjOJm1q5084/5My1XXVvxSVzxaep1snJZs
OQUvs4AsOxlGWE8/fo/mi1n+MS+fj5dyN4G/VaTgYXTUI8y1yi00XEI+JKRFOUyJcu/0ZDwwT0Mn
4l80TpOMD3y3rMowbZNg4KBpG2IYPCm7rGr4a3T2htplfokZZea5PtmB8c3xMIPtgszwuTtF93XY
eOP5WPJ95b6iCyc15mIoqdPAhqf82WY/kuEzaU7HEP/Fj75iCFa62gtNKIGEjgZiV87xk/g5SA5n
P7qM4fKZDw+TPX73j6ZXTME47bGZTIXfdrMLvWpn6zKHWkDO0twjDyO9P2lfcQTjTLI6t8cB9weC
Ykm+dOqFeZGbgQFBxqeyf8HeWIpgpAstFM2OS87jGZ3G03SDig9g8Sx+4cmYImWGIRx+FS1obzsQ
bKS9V2XfFJWAxVFifZJVEm/xduIMlsJvvOD7PeuoTSiR7c6uso6cfVleL3lCLNAERVay8EveUM2/
lxjG4if6bKMDgfSSm69wtUZE2KK42qGp0lYNC3ON3jpkipb9LrULFJp2PyeanttkkNwQZAiCwTUY
9jGaBAhgEHbT0riCb1NysImv+ndSCIaGeYxTAkMDhgLTsp6S3vIV59GwPyeO16HkzSTXxQ6O3YSw
SO9ABYMznGIiZASobgZt82xO3504lyzPPgamO4B5mRqmeDOYnBI7SKvngGo3Sndf430qHYTHu+E3
HuEvOXivoGURC4F1UQ4VpSmgzJuDNmrdeijc3L4xliutcNG3Mle1ghSNoouE+UhM34qwYpO+Zs41
aA8qXkA6+d0FuZfrAALC9Ssv82m8ymPfjtdLdEfvEIVdpYAgcqyTdg7+SgXmQeRjdBPex8PJ8aV8
5IKjfYcmPNQSVLpFlQP59AfrigLuML+z73gAkNfWHUu2u8VeV1CcumZgUpBppQ2sBI/XQU9OjKW/
YuwbCP4TNhe3cU4KtalgJHrZICBTfciaPCynKjyWZNfeie1QPgYI//G/b2BQk94m2pzNwVJO3pK3
3jT8SOmnY5BddekadpVp2JYuqqtbzTTty3wOHPDPRUv1rI6ykq9dOTYQgrrsdHTStofTmyt6XUz1
NmLohqpk48bFh8pfRrbBEfSlmHGbNQX0Re+0kHigbvzSZ+hejz+h9DCsTkkWHOtOJphwXqjmhKGP
HQDt6mGxRpTchIWMYZp/451D2gglnhhLsRZRj/VZ7TJcKXyBMXzIism3o8E7FkcGJRwcKKRc8WoG
VBJjkeYh/bmmC95fbcQu5hJnvx/DybQnuFqlqguCufc4p3Tdr2p2mnIt7O3ycgzDf/V7BRqI25jI
lSJf+nYXFTOGCI+5MgXLyvysx0jM3xbtOtuf7fpebyRUSfsyUeJgYAoGmIjNAHlhlpg9Fc9BX3xZ
y9F11Ieol805310nnH8W5bNmKBFMYopT5tQNd6Y1cirGx1RBgi+/KtokMYhd38A1ZxgAg+MUVOfY
RZNrsO961F1qVKcsjcLj1RGLhbFpMVTGMPl8TFQ3ULG8IcsbZ43nuQ+q9HlV7ovx45CZLuepWTG7
pEb9v9IvXhGZ/iAronwvno1Ejo3kE0GWBfMe34rXEsxdpsScAtP+USm3JPWPZXu/Tvg+okF8SIRl
vKs0qIqyqtoE33dYD3psrftTUdiIK9jcBk0xywY48f3y1tDfwglnrLP0ZtPG1hToauJFbR5qZvPo
IEo5JIOv5/3NFLfuAOJPiZjvbf4trqBGNuJO3ozAJWuLU6TyJlNFYN+Q3P523PtbHL6cm+OwymuU
0FnAma+gU7wwMPNWoINyHvWgORVe9P149WRi8b9v4BiLE0eJsHq0vmmjJ13Bq+Djv4PgBrSBqFhu
LKoOidDRujhlQJafvSarQf0vesOgKA0xCiSSBXeBOKEWraUxBc3vS8ifuSgM/MFO9AG5EPQIK7Id
vbut+GCq/8cTjpGM2Y2tMX0K/sokZb4xu9bFul1D3oxCbDc5STHf3y+5bbxiCmdJHXVo4dP5Vn6h
M6w+Lu7gMnS/ZFdTkgiQiCeyX1hxl9dqA6jJUCzXsWdyUpDykKDsW9/fAomnlp2mRcMYUAx6n85B
GV21UbJv993TK4TgL9TSZIalYJ2q3jQDrV3TG1BQ5ihXiievI9rjsbHL9Ca4CaNGDyyqVLF91znU
5+w0j/+QCJifJVsrEGktBt0BbyDmzgeqVYakjb6XSC5iUlVAiIzwbHd9LBxXiBTYuD0L3mFdysJJ
WjIFBQZtsXoIMmqdcWOXbCYZjOAhjNRY7SoFTFT/vpQhmzHTQVoHIAMRHESW6LhfRtoUJORnM4Ph
pPsxmrImpN0dulGY4BXUOUHdfQtro5gJu+bVxzRfr+mUXTU0vdrDl3yy/0jX4aqMGNSTWudfML4N
uuAfFAxpSWoULAcp9a3uwYmejr8vUaFIWjGjnresTKyTaZ/J0rg6ZiiWv3Igvcqgcw1vT4vBtBt9
BEaWPKk0xh0JQ1pOvyCHraF+RSVgUhNvfKwlRtU26xS0U4kHdHwfURDQTLbErHevKg6m++HChxom
sXaxMho2J1YFUdq72v5GUm9uitMUa25efdVXtGbInN1OvIOP0kUxDWJHpvkufzuApjjHIFL4hsnn
RBkpAh4ac/W7NSR+d5JFsPmeES9jWzhh49a5QpTJKKbAtp9r7SHLMFwOVK1jgmfIJLsZ7VnfFkzY
wHESDTmOeIAhb3RNv6/BS4jF68M0DowH3sOoXAxZtJSLcCSisKMzB0PQnA4ianzCuDOc9TH3s7gJ
51TGI/hy3B1hCfuXkWgxrAwS9kHZYto8elx1v/+8+JzxxLrkSOr2t+hnrCeMFHbRA41xPrKYukRe
MbubsCUt+xa/IakfrOyxch7T/urEkmNydy0xP9i2LNOwHIP/fbPLo6QoOhzFU9DpH5BKDhXlXh2l
oZJd89ygCOZZ2s6SOxia+3JfYr7mshv7SendrnTNYPEWtE2Cp/8mYq7aeccuhpvFu6XcQAvGSjFe
LGIOBBzYH3nzcx0feGCVqD/5wRYvsqalXTiiY9SnRcBy+nI73uhTzXpaIhQNgoPkLpou1qi6yfpj
ZKGZ6ugnktXU7cNZNn81oyhbLDxaFwcBPTsagyhD8Ole6e/y5Uu2XLrxe4Vz4ViVe1cqDWNSEQxH
haAqBqtZ6ZTo0IthKxqNw6rMQDKnJf8wIf9yq0Kpo2paJorm4T3fWiRr0cXG0n4KRm3+0M7jTdbq
gYoZ68fC7Br+BkYwySWl5uhUA9qSq5sWbD+66pK6k4Dsa+xVFsH4lnnMDZqP8JTzeBqV4a7son9W
LPxOXYJbTPu6bukMOcCusxgPizm6CyKEMcY2n481JqZm/4IysO7IU9i2JsZuh7SgdUcavovnQEVz
t+WNrVs+254FXkdyi7GHuStr69l1HRtQruLNhkLlY2upC87uvEk6zBPR82BU9fa7VlU2im5T/SbT
y1Q2W3l34ZBeRxwFwSIqlvVCA3o6mxMucJa/qq3LaCXxSxIEMXRH1BzUZjkQKush0e7sXmIXu8fH
qwQiTXemlBSxQZjePBVuS28Tu3ExlSGX3bR399EGh7xdn3ypKqVikEOdp8adItSTsOmM8bOSVKYM
R3jP5ameLqwETg3qwPHzPHjLLEmLyVQmmNqwEj1rDKgscj70ix9ng1vnt0r0+Xgf7a48PKgNh40E
sHjpjSJ1NOGyESAB9ywYzRqJGLuaQnwRFAUGSDjF3nAzK3RWgUM/QEWoSS6VfrWHb8ci7F2oNQsp
HAOpAkRUhftRlakZxkvXuFCjli+/Yrgwn/uHqePHMLsL8gojPnNiI4kdrQFMNdgPCR0eBwd8nFSZ
3MQ0ZVm23WXZgAnvnT6PtBzPEdz5yOgtnfWAsMvvx/LsxsY2ehMnwhSqUpM8AoaRu32A4QZBFqZ3
eu8aD/9f+fx0jLgvFJJ5KqHUwBNL2J2NNWirhdvPEiNIimksiAj7xxD75vYKIRxABjLkc1tn2DXq
eXFu1uVGVZ//HYRgbqvjtCk4m3GHw8fjq6Z969Jf2ZTWf6TQ3lGjDOOQtxMgRj2s6g/jKlmI3WNs
833BusCExZKF8u+vaNEbM/VT3pequ5gpPdlmk6CkOKP/amXwYnu7+Kal6fDJWBmd/dSG9H7UMV81
7yWLs2tiiElpqGAgxBBHc0YgJrErApueNSfAFdUnBZMob8/EDIKPo6sHd2vR3ZRRbZsTdcYg07Tb
qHFuU6M5WV3+C44ToTW82HXkZyxxs5CubSqH4DLdLDeoNnJxY89QZXdsy3s39i2IsF1YkUQYawWQ
fmFfmQHunyzy8mW8SeIumHrngXVJJfGj+/p7FUzYP4mWWy1rgEmWb0r0VdWeFPrnsVjHELa4f9p6
obXCMHphXWJf7417iOZVdSdphJHBCNvIQPKuZiokidubFGWrhn1uIhlFvQxE2DfKMFF1qvHOWVl1
prr22WbDMwriJTea3RjRqynYqnClsdCZFPc6hOF0A5oP0l6/+fJXU37ybP6CM9iC8W28uUebU46u
BotrDqG2hWjBgv8d+5/XKNj6FobrdgMTkYiaNMZLP+rrD4um301q4xFzlrFo7a6RTpDFJbbOky1v
cZZhnTWUio6BNRh+nbdBu5IP2Vp/Ojbr3d26gRG01qZ5w+zVxm4F0bIXpzE9o2TLBBdJh5ljjpMH
WgNu2rlMnedj5F0BEUDg3ZgWRcviWwF1delVbTbHQKljjxb3tO79qLr8OxDB0sdkQrvEYI3BEl27
+NuMEUvR+RiC+xYx/gIefBWzI3C50m3hBkIHxsenQQ6zCxzqVlYFbjVXHyY/b7+q49WuZC/7vaPW
sHQDM0R0xHvFkJbaKTVmm+KobQaHhD0zhnBGtdRpsNLyUxKXP+x21SS7i9vBeylfMflNdmP2lpFU
mmJzs88uyYrO58djLe5aw0YmQYtDW67mouL7ZXapxzsHzcdj+O8ghIMpaSrwgs6A0Nh9mytuP2Ch
ZHSIMj0JJ9GAwQjVPOJKEi/DidT62VxlHbkSVYm1jVSxlwLrgYCBeqk1cI4S3/mlUNjGxkxhd5rE
mKycBzSLpbqwKrooGPR+vB77qrJQIKxqBNV/ooejejk3OlS1xp7T3oyT5Ma7vzFfv8/xNyabo0Ym
axd83yKGu2i11ytRMGDsoBq7Iwkc5dGZJVa8f+JZr5h87TaYUdOVCuYc4f1z0sM8iK+m409g6iP+
ep5rXxqx4svwflu+4gnbUsWMjsrhzx/1xEIDVIuz7monvCeD6jRJKx92D4uNdMImpeOKLikFaB3o
bgifW5ciUIZJTl59WgcQBDon4tYP7Yfkakn6aXeNBTcIw3R4/ZQYBwb1R0xB3DIGdf0hHz/Zsgj+
7qbafF84KFiWWR1iOhBt+ji1V2Lmru1IDFKGIRi8aqCiqDVwhYzoPZ0ucXRVMsmVS6YmwebngWUY
Zwg15V3nG44TJkkcHG/bfRvnZQ5IZ+r8v7c2rjus68wG4Zc+4PkiTPT4gql1HloVgviBPB2j7erM
UR1LQxGgimjSWzC8ISuzLCCQ0nTMLZPphllJHzCHFd4x0k7NOG52r1BiwDJuSkSDGKCmryxkvnqH
+2rISlfHfqo5tWfsL9+OMXdP8g2k4GUdNrZzngLSys5GflrT+8r5EhV39vL1GGg3MLMVTrDvkqAN
MJrwwuxyo67dScmS3x17IX6ZZxZGr+SYO+v2Cth7PcxUKkHQTRXQFiwq6GEHq4huqrJrZ78onExW
frlns/DFFgG7BHXetXzFiOWBqFjF1p7jxS01io4ze81lZst3l+gqUc+CuzuBW0Tt6ltLKjtl0dSc
XwV/5xNa0XYJnm7eUAZaAwwilJ3Su8mELZ6g8dxcqe6kwFuv5JQ+9YULMtwr9ZWfOSiLH60wud7M
Ml3ubs4tquBjtDaNTMzYQyThoodmiL6ocwRu087tHuU9wbsrt1Gp4G0axttvSoBNyXe9/t2cJI/h
ve2BODLFC8E2ULYvbH49U6i2VnzJpo8qtkevuh2B8RowSVm6Ys/RmIgiOoj0UFSpCl4trjXTRA8L
3qp0OmujFcaTeV/Ow6+EYBxDd2yOpYowSmS1cd/gDKiTr3OSegbr3dKQ6G1PFmMDItx0J5wAZDbh
VgjzbKUO7NqzUtmLQAYiLA6JayuNKwQRhr5ztcT51i7zGYyKkgrwPRvYyGLxBqPNjSqNirKmHWSx
1c9RfUPIR0bRItlciIz0e18gxMbwhkPCWSxBM+ahWu0G1pYro49rrxthXlXkHzvifXFeQYQLmzUp
dqFHAKmc72xZXVVHPVDtLVbnJjIS3T2BTNytEegzYWliHmagbdfFM1SXmGelv3ec+xrcSsfy7Dsc
lfLwKErnTTF0GbOhHnBI8DshMko3nHqxuTFAN1v7ceLKvOreDdR8RRMTJmvXRVlvAq0CBwDLMWml
RGs5/d6QG6tY3VhRJPLturiNWxC2EomzZVxVfQzUBfx9d1r1/Vh/u2u0+b6wiyYtXZMKCZkAleb9
Ne7rJjTXQTuBFOsf8ui9ZLc3Hk7cSUVZtmNmQBRlwIgyOnqKUqOKSfYmkWhMzM41S6rRjsNMfeuv
jep3xJJsIhmEcLQW65rC4gHRmJqX0DLsyBQer4sMQjhHmcXyGqfPGKSp8+CQWfVIPLQSEL7ZxSsJ
zjb0ujsaqqnFsr25Q0daY/Obz0ie+wTp/qk6L2vj69U/7yfliVIkLyxKwbeiC8dbkhZTX6dQ2epo
N32KM6HRAyORSbRnzriqgzkeh7aqi6wuNGrLuFsQTux0zAhBNy46TZ6OV2ZXaQQXOIr0L7VEhgAz
Y+O4mFgZ8ECjelcxP2Lwbv6JGVPlNo7efjqG25VoA8cNZXP+FLNDqnjAGqX046L4lvZTldna3pmA
GAR6nP7qlBZupnU51H01YW200XFtSjyqKR/6vD+B5viijb1EgftwSJaq+BZ4SASXwwqlWsrIRk1q
T8Nssr2UksCGQkkF9knSPP6KAv+GE8v84oks80QAlxiFa8+Vm7bXeWGy19v+Or3CCEq02MrSTgdM
9Lx63aUKy1OBvBPCY2DHRaTPy+6Y7srqBHbfVSiE+48yX47HjXkwtJvYbOawOehj3eai+8tNW4FA
cfqTgWKhv5H1/u4KijQh2rxQVIwOvLcGudgF6hIqIFrdPcW0psH+UA2NRJ27NrIBEY49fUmG2gQn
G2/lmp0/yXyuqtprVG8mscQJyuQRzNGMey1pey7PVLrYJSBbPyWywNyu03iVR4yZEvjFekgAYijL
iabxZZoHP53Hcz/nMh6ovaMDjb//WSAxdErLtGunHrprtTtinScZ6Z9kbUzh9FP0HOM5+PcrkJ9X
k4Hi2f7Rjsm1U9UPo9N8/oX9uxFHOAl7Bw0GjMON1akmH03b72W1A7smYMCWQURgUyoG94iZ1Vqd
4/4blSdWX2cweshykbsGYJr4OF7HyLILUuR43zE0LiJo1T03CwtKjAyd4p8j1c7H6pIBCeeFaYF3
AAwyKKxTHxQET2j8Wcm/dOi3PMbZ1dlGIP73jePpMwpqqgw4xP6iDT/z/nFUFokX2MVwVN5VgBwd
kk1vMUCbZlCjR79qr+iXNatvMq28NZgiOZBkMIIHKK0lXVYFMCMt/MJYH2ZK3Dhj4bHG9vYlwpYY
P4emDwQVBI05adyaDvJyAUn0YMKzaCYyalYZBDeOzaKkpCox9AIQbI0/0ilH4XzePh+LsaMtQ6NI
C4Nv20DNiyDGislDdanh5+toMrPDrgrKf8gQw18KbyAEMQZUPOZaCwjSwelPoRU3XtnJaod3BUFh
vo1aU8dAxe1bZVHUzM+xiZB71s4XVSfeAFJqV4uqf546AEnFK45gxfYwKlHCC+RHmtyhQCCcNNnQ
iz1RCAq6ESDG7RoVPG9FyWqdzSxCsj517hfmY/aeKWuA2TEtYwvB/74xrWIA+V6BV1sQJRZmRCR3
rfMLrusNhGBZy5xlWZcCYqxzlyl3epV4Fr0s0+WfWzCaWdFwryOh7IjPHtUoykhxeKCl+qnSgI3f
80yy1/fCEjhQ/sZ4R65ugqgpSvEQyQqvuvAyRA0jnDMXHaYYyYp7vMSH7S7PBk+4fmpDb8QgUUYV
AFrujDuUcB3rbO/7JtyWqpl4LNpislQrqIYEmIO+SLb4Y9zc1sP04xhiz4jhAJGOMDAYgYp5nWmZ
WWeg7yhITXN4ICXt1EDt6yr3Ukx3/ZXdb2IEMGpswfQGh/bWnqOm19bBIhBoKoKGgbhLc3K3aZB1
OBZrT3PgGMV0GxS9wWsKp0utpQhVOtEQrFOhX3qn778NM6pPJDDiS8BAEY3D6Q94sx9Fqoq8Faga
02pQSwXMz7HPZwYul/5EBt/+jXkoHf4tr1xZ9bDI9fAOUnA7NejC6mYEZB9kHyzMKHR6V7kDxZHf
nBZZ9lfQ4zsw/veNA6qnua2MJSp9g37N6g+k/3i8TvxQ2QRD3n1fMAi90tTJ7PH9zkrdUfmZ6rfZ
/JDKKoJEz/AORzzcjC5Lqxw4dbD+H2nX1SO3sXR/EQHm8Mo4caNWK+mF8Eoyc8789d/p0b1eqjWa
+q78YMCGgaktdnV1xXOcGUQZ61G7620jkN3EN/+3t+cXYdwbN8xRY5ZYVXBlKTp0cu6ngIW//d24
dOAXEdzz1jRxbFY69MmN3B/iXRN9HdfSzvr93P9vKxe/iOKuUjnOkdQAWMHVNd+qDgnGxIrH9dtt
fSir5l23VYE8YlAgRVXB5lP7406rPNUWP7EJ/KwjPh91b3kqqcgSFCMucUSiAaywaKeCFAn8ippT
nBiPj/CZAtQiDJ0nx6hEuR/TGPrJdfhlyVcbxOWOthp+Ko/Eq3H1W2oIFHUDzomNFv98aZHlTEqu
g+dDDSRfcaugmmzVlhwG8VFTvYBfwTvhArfSOBcx6L1gqSGkyUF2Z/jon6MD4H5NXevOcJqTEAC3
01se+5fcKx0KgPXqxd5K5xyIkK+pXpQgJWZzCcqpAy94vcNMXgBUjtim4jHutbzcBc3CF7U0VZJ+
DWIkYFU3vVi71nBQw91YBS0VJ13X6F0GfxMyLV6mClsaYEsVneauhKvKAhE4IyWW+ujn5LpKmgHO
T0QZaIP9bCzmPGRYu1dqt/Wt59nV/OQJ9VvXBPBqdmr/igubpl2mZHLeyzKXWV8nyIyEO3k8q+pT
PVIT6ZQMzm11ZgPyahUyRLWxhfKbqAWWRsUz19wwrP+/H0/l+pTqousKFpNg+/lDA/7Dsrlr+0DQ
JFsihzkoWVyw2RdZp0jsoNbn9tR4yNPAUCztsKTumnvDq01H9vGOvlABxzXPtdWRC3HSrLQQ0OOG
jWMwpZiks2q7zn0M2RHB1LVYYyuIc1t10ZhKakFBYAUl86GmiPCue6rNaXGeKleSqEZ1vHZjsGM9
siggujMDhloN3u/j9DB9ahJ78Re3d9IvoCq+/cQxo+ZDna16zGA3oZTag8qtN6FeHh4G8yikj5m1
s6wPVVnZDXDvbksjzJ9HYdU0K2IVEUhDTw5HtZRnUyeK/L9xVe/mz/mOZE2iJWfmz1Znu7vqsXAs
T79fXLyjz8KH2xrxszX/cb7v0jivoYVyosUxpHWe5KtAGy/d5qXEvJID/gsHAP/3FlBFXUIqu8K3
jo3zI+DZrc1FglQ16Pf5fb/TbRE4yjGJ0EuYP1+tloZiEesZgtJFcftl3M9F6xPKsLt6Qxm+Sl2q
ajHFtcqU0Q9AE3cqR3ta/HhX3ZckRxxhgnzJGiPwmaGnUGgEsdS62EN2klpq9JqyQb7GK4IKTEDm
zJ5LNpWaeIYB1Crd7vbV/XRcCUQpUhznQ5puHS2JmfzksESCeeB+91U6MPgTiiKesgjOY6QSVqmb
CLIk1cmsGSFj8idxMPJjHWsFumxgr/Znp5SFORb5JwQb670eyE6xk3aGZ3zBaLGbetORDNeuqbSV
x32+RQDRacOCxREQ85UNuupjLCI4ZVdK3E32YGvfbtv8NSvcSuQ+ooUByLmW4PSX4mguICq+T2Ni
vIsfIr14pq0MLrs0QZwyZT88U/ex/4ARaV99qBegu7c2UF2+DEfyJlMfknO9UV4tS80u1+xjVN9d
zqkrONPX7qQ4rQPGx4Ci5fiV6gFx/lZJzv3q8tgUcocPydDhVrdzNFvad4hDFF/ZRS/dZy1QvCjo
PbbzG/npmSReZcbIe6/tX8C54jyd9bJqoDO2UU4sa7uQkTwl+/wJAPAkqfa1gGsjjkdmT4EzAKAo
2Kowt7axfFsixc7HF0t8SUmyrWtB1lYWF9yB/24tUg2yirKz8RS4YXhIxO+C+nr7NlzNDbeCuGhu
7Rbs48i48BO8l4wXIH4OfRG5RXmOg9uyCBM1Od+yzlYb9jNEKeJDMj2a0tPt3ydutsn5ElTd8mZs
YJB56lvpuRJdVSZqH5QIznkA0C1H1AaLM9M2WKMEBHKDshfmoXRv63L1XdmeC+dCStFIrcWCMr1r
BmDr3Kmf16fZWVnSfh6puVfqaDjvYc2rVbQ6jqYC7UR/rxnEM0l9N85XyEM9dCFz81W+CwE4EZvH
CPxWxDejtOD8QTpP86ywjAjVBXiD0p/ftDvzg3Ue/2LkE6GnU8BEhMRftgXytImES8ArggdtyXci
IO1va0V8Oh7hZDUtEFaq+HSz8lGMU3teCns0P94WQrgbi/MCprrO4ipCiKz6Y/hB0FZbErxBp1Bt
CRfKD6OK2vQfOejzH+JQdpZ29tu+dMdIRyJZ7G6rdRkr+vWF0BlGiALkL369dKzMMS46WIQahIcu
CN0RFJmqLx8pcsTrir0L4j6gVlrJ2rBAOhQDqT6swl7Lz3EFpD8ix7p0dm+pxHnRTOx7Ta2h0vwV
00Zs1KgKcKPke8MR/djJ/XAvP/eI11on9jDacsj3ojM+oqrt3P641w3zXWV2Nzb5azstQ1Yyd7uk
5051IvMvraSy1ut2+S6D87craICKHNNobtsd5vCzohR2bB37mCLB+I27fRfEudtsqvpQZ4bCcknd
Sbz2rfMHl4Uuw874cPvL/SY+fJfGudsiwYYWiMkROt2PqLDlflY5Zm1LdyxYknfot4dOSxVmSR05
Jzxit8IcWWm099Gh9LtACZ3eNoHJ0gbGw0qVbyj74LwxmLDwWBYQhzlTUb4T22CiaJTkqxGgjJae
gilTQ+ZnhgZFxIqSincLCIZ3iEHt1A3d8ARWyvvUFz+nHxMHuCCIgK3PpRc/at+mR6ocdv0wN38D
d/WNtk2KKoLv7LzJQ6nUBzpkiiKEjgq75rTnyCX5VFj094sP2IjkfMAolI3QxSvqpXczAu8m6I8/
elcxqd7VU9yI4m65MdfN1GgsMlgqe04lOy6/yhK1dnf1Hd1I4e653AhRlbK005zPg/JcW9Q4HqUG
d79NZOmDnDBDSV+r+KBmFTYtCNdMWgJ3res+X42khhAVqTPYZrzxTZ6c9Uk6aE7qdZKDO2ZQzR1K
M+5Wt1IH4zMuQqMdoOrOqS8jb9YctgEsuoWfq3YiOUP0J3HJ5si4691IWpvXJmwwxp5k2TiCdcrj
b7cd5VX3/y6DD68GgP6K3QrdSuVhAeODWLylSxzII4WJc903biRx+da8YL9jbjF0zy7x8Fh8KeAa
wf/oKi/tWdvfVkui9OJchgQMGYwqQC9GTJQc0SK7l45t57AHABCDdmEC3dBZ6HIL4S9/ib8Mo87V
EoJ7lz1zua+DdB2eCrvptvoW+dTAytW+qr75rrz7SFRMefewkv++q2Hv1jtAlTupXTwPu+nPKkob
iZwryTJj1PoOJ6kG+cPw2L0UTn3M/2bYjXgCZkDYahRi6IUb5IY/tjjvoqjt1AsZtGzdxTMfrYce
PWvDB0W26logZh1fo8YOwUzH1K6dGaB1oJ/M9uNfjBeK+gTUq8jP1HVhagk5O+XwLDvsRdI/Fw7G
nia8+dFhtBkWAds8jc/ioQ/CJ9NB84jyD1fL89uj5xyTkTXGLF1cLrivq8O8B0FtbMeuOKAaKwT5
Ided7pWaiCVvMueXpmKVm4a1S1kPgpWlUpBWljtQRrolWZH9lW2UFcH+sTaFB4Qyo1osLObywzOW
EQGb3L/lx+QgOMmpCqwL32nx0Aag75iDmUiqb3sRINb+HIADSCwNZwGWjhKYnS4+dtdtzDiBTk3y
CId1+33GxsHPopS+TEtZgprmS7kX7Nhpvquf+wNM+iB5bRB/J0Oc254KI1U/S1yHcWrbFBJnXCXJ
rp/RkrON8+DGO3EXudnbbQ1vv6LgO/hZXKbqJaCcEMSpxZsifJqLN1P4dFsE9Q05x2TFYPJrFOYk
isdl8Ez5f6Sq+VF13tgi54VkZVjAaQ0BrDPVYbN9QiMnQ/5yWw/CpysiF+Yk05y1HfN2DNCLNY2k
N+NudMaP2C93Ip90r7+50oAcYTDPmK/lrnRRCmBlFpBJINd0Lh4N6zVJUOxhe2cynmd+6Vdn/o80
vu9malUjKj/ieVjeh9wX7ppzv2M9JP1D7w37/kW/YxzNCsV7SynKt+PMtFyVrIeiP5pJqtM4savd
sUJ6fKBKFtdN/l1P7k5nDdaCe5a/T/mdoBb2Ij2l4d+ErVzrlgIx8b9Hx3fjklUwrDqHkDD0WtkO
l6AKd0W2SxtPjzyjeSIJ66jj426yOYR1IQq4yYC3xW69Wwl7BcOyemubgunG4wdCQ/aZbpkLd627
LJpHmdXnJqc9WXCNuTvvUAw8yKfMj4md/t/cvffvyd3xtZFqFSssP9yi+JJ42cumcFCMfvV6Wz/K
SrjLrprTirsOgc3cOuUqfe+bFQCl8dfbYq47x3e92KluiklZh2G/mEX6kXSvrW+hRVVqKT04HxJj
oGgcmCEW60tfnK36eY0pbN3fJID/aMEvV1dZ0VgzK3kwkqbqkLrgFdG/5fYPSuIuc7q3nprIpUyC
X7XOwP2oa6wP13msD8fwporzVylo9oVvfaZyF+Kg+AHnuDV1K2HXSzAx8fY91Cgmg8uE+Y0LpXMv
fyVLS2f0kAD2OoRU1SG+T170/eh0o81Y2/NAPodOHVD1zOvh1PvhcY4j6oq+0VR8x6r8u8g9abac
RkzsnMLgJa2E8xiLmsIQpYuCYVC60lF/CL+NrLUDWtrlFa6YYvK6THje+qac25ASNcJYJHQDAyAz
Em0XPytvALn6hsH+FpOgSAdVZ/nev/5Aue+eZV/fJb72YPqiPaFyccAwmewYHxeR7MiTH4TzMUmn
zkJS4a9b73uX0XgX36WncacjQ2IFWAPTqk+33c1v4vb3w+b8jZ7ETdmxgJaRry93SNH2zUvsYnAj
9hNHf5YOl1TtZYx2VE2b8ET84ks9THrdsl5YIn0Wpo+FAFLGmagKETL4mdG4k9aoY7cUjJm5+agb
u8H4cvsTXni/btgUPzKtDKGqjz/6/yDNBO6cHohedpA/F97wgn/DEJ3liN+MswVG4hx8Bvey5Fgu
mfARHomfpF7GsIjbDNZzQWn3okfTVe1atEF/5Epe+aV6G6nSNhWo8WMyYjTEQJ6AzMkBThXqzusb
KxiJjPXohQrUJCKkMTjPtAqxYQksyRSDHgUGxU0ex9fmbLoJWj6stBjeMfiqMhAIM6LeFoNzVZPR
FQBygB1Jz/Ih2Q1B6ibn6tPsVIi9Yw+Tn7eN6jdFg3/upcE5qlSQS9DXXj4soFN3ide/rjvBsf6S
DhFqJ+VLhBm13W2h1GXh3M88pIIApGykF/mpFF8K3curl9sirg/LvMfBBudvwmJQo8uz2V56L6Vf
nliDOvoi3I12y0ZkQCaFVc7IZq07/TW6l6hAgVKTi4AKLe9nNcKnbdePvXwPyplifbutJnV8/IhM
LExCVSqw1PZr/KHfJ17V2CaIKt3BXb3WyR/lE3pN+9tSCcX4JlBmFv9pNDHMZ1ETg8ISfCWhsOOY
GdzwdyZLBDYhaterTWNl0M1c9wNAueVp34h/Z9p9N1L0SoRL4ydlGllJ2oG1tcJ5b+CoZGod7ro9
omSEdRAN/BmXIGyjjKi1k6SXqB3JQYjxEukoCruwdOT76CVxctSDWdNMeMA/KE92HhZu4sppKVyl
6/5l82dw1yJWpSlXFfwZo894dsA6BtAMe4DfRrfwODjK59umcvXDbuRxd2CV5lwZU8hD0mZXitc0
r7cFXDWSdwE8jyn2c6cIPHxYCCkxFa+8WOEJvMRldxe1hKSrj8JGElf9C+OylGZ9xrST/DFu3Cgz
7EkDmn/3GLeYmlQkyjWzH/zF/jcCOftfE6yWNQDYd4dJsRcF/l8ydqMwY819dPsQuyl67hmtaet5
6oiLGtz+spS+XFpQSHrSp6zamYWo6K6ZW3VfLQkuVEGOUAyuscwfbktkxnBLYe7ZFVq9AFX3pZ7G
6F8sb/LZ8hKVUV0Pfzcflvm3zV2sBGy7g4qPJTyLhwUwX0udGCH3pX+XuaHB+nfiH+wk6huh3EML
7oJO6VcIHZXWxkBjUJsUl9H16ZuNDHZZNoqZ3VRWFrMYFiVJJ2mn7hfM9fZnKkKiTopzI/XYpnJn
QhlT+tAsf82miaEUuzPfInGx9Q78av5t07juRxQNa/5AeAFUws+aSRFWD0wJmhnWecjfKgrv8OqT
BjCw//4+dzphoU15POD3m3WwFXTdW+vTWFHRHbuxvxr4uxTufGAeCmjhIaXzwNEE72s8RSc29MI2
9ICPffubXW9LbZTiTgmbUWOpYUrZTT5OHljoz9lR+6Rj36ZDq7x8U1EmGf/CsLIvBUKg7pZn9Gt2
t/8G6tw4/y+K8hpaLTSWtNlNiuRkqtSU62+u8z9flW9aR23eFwU2fGH1s6t+RD3mUa/t+JWZfhvM
k102NnUBrick79+WnxIMpahWC+ar2DA2Gz5oAMFoeIsPUkFy2I2Uxj0FRcy4BbqLiiO2pkAwi3q4
MzrNvj7UjU3BKlwfUt5ox/l+DNgsGP2CPPFg+NN34RIjGIfKFY8S0VT7TUjyfny816/jaS1Z/3CR
zipWRq3uwUqcLvpW974c31Xtayowug+7Vj/i7hCXhDBQi3MsXbgYirHijmCiWO/uteqv2xfgeoS+
+ZS8ZxkSfSpkJDsMmx7LwPmz+lnFvOCl9nTEooAzUUwVpLlwfsacWuxbMG/JNoJrvwryo26Hdmv3
QUR3v5kGN7yaxbkZWVAFU2MjB8uBIcBFB3YZsnPiCGy9CQM5nc8GO2RbfrPwH2+IKHxr36OyWDpU
rYdUnXM48pLJYSbjj8n3yQ6dgbdWxJjf4ut+/miUTvF2+3hvm4/Kt6MFo8/rsYDxjir24Aq/0anD
pCRwYafVTcNksJdJKlNvyUdfzci9DuY+fn+CKt9tBvHyEhrsXbKesWLnY9/ZUe3qhM6vnfgUp8Bt
cwGZys9PeabO1qSqEKaitNmlJ0U7j8aD3sTOvzsazq8syTAIGhvKyJtdJPhd8enf/T7nOUrAxqxp
CM+h941nyaI7jLp/W8T1MOu/rlEVOd+hakLTiAv7VJcGc4IGM9vSohZjCRcMdsefj0ScQPousyPR
gUDky56EnQG7RwMWZYTwU3hcdjJl1sSrrYqc18gsWRNb9mqHX8YTBlOC7KzcIRFFSb4FlIq4o0IR
9oO3jJzzDAxOsppECFys3hc7zamwKDbNni5+y5PMHkf39uFd3XbGnOx/YkqAhv38VZGlFfJ0edgC
86wftF30ke2MK272Jfw2Hwa3vrMe2YSF7tdng6o+UYd6eeM3yUCXp4Wps6kB1hsrIpvVhzMkOdMn
AfVhVBcolOjfpB/vCnNRionIHVBGTGJzElfbGvdZe6f294IaTO1oD/kZsNu3P/LtuB1Qgj9/47HS
sm6q8bpOZfeQqkCdqDpH1P9XXrAfox6bs+SciVItutg1cCbi+LTGfrEcZY1oNROO/hJIbM6rmbU2
EVjylrSntj/JAxFoUZ+KcyZxFWtly8wxE16F9H6pz036+fZpUCpwfiQEEanYTlChH3U7r4IYexK3
JVBKcF5D0pa6jgxIKOejln2Y2r30P/Lo/nLUnJ9o+zSqBhY8pX0DDK4BZSsqJrxe2fnnovxStOrT
ToxaHEV6CVJQsxUc8VkL4AiCViX8EOUIeAqOsDOFSWLSRr+4Qy/DW98yRztXJ5Z3WqlNrmgTL/yl
Frqx5DoFARzGAlGUxkZ41DrTjCF2OwpYFNg7mOb5ND5hTOqV6rpeiqg3XPwlId4IVipVwK4OBGMI
3FfuFyd9qA7VWf/WpKj5YwTSMw28LkAlDv6VWV5adxvB41zEcsEmwQrs/Qp7uXNrlbi+1IN52VPa
yJh1wShGlgMyoJ0LQkx6JziGMx/YcGnxrI07MjsihXJOI5QBrqaxIiAbnFaR5uYxbFXFaJbsp3bq
ITx8uv0piQhevcz+bvSUywVo5hZE/qC76pzsC0sm2DxpUZKJPOGyZM6h6F1dzRZLXjTtpUAA0lCs
n+Qn5PzJEk2Z0EjQB4w0+IDapXHJvh8o8bzMtVxyQ4GIdHi6BilcLVlgkU6L5v76qbmr78fXLABR
2KHeFScG1VG40043bGqkg1JW4bKV0BC6tWQRa+f1p2TH0BmKMwbCPWzSev3j8koVYghfw1NfK1Nd
WRiZgkDLkVHnmu/qaG9F5L4aYSc8pFduysJUsjQsPekHBQWRHvPlSjABaaX/0r9EQKuRiYoxdRMU
9jdtbkJT5YLW/nBnIEJgl88N91FgBPpuOVLIWuTR8flMXdZDGEHD/LT6EgANRNXG/LjuGoF4Ur6b
r+kLNThP1JmwMvqzhn1uGdbAqmisYJ3slFfW1GfJOo2iJFOWwgUnublUnchkiV8WZ/EKr7pTMT8+
o0qANVXsZKye4k2u9cTmGEI7vpMcAKYF+h32YAgXx0TdeKd4hGdwN5VgH7mo/QMDIH02sBiIMQqx
snuskbLWe+J3u+iVkCwTkjlnlK3ASl7Z03yplTqZt/Y2yC9QSKz8abdOhKbs524oysNzJYIc1vUE
3xeNhq0Kf8fCvmodQEgEI3aQC2FytOnxtorERVU5D6RPpomCCaKdsnvuNE/sqXeYpRS3dGKfeHMr
wXrRlxJzcbMv+Z3TPiO20fcJJrbY7FQJEp5/V6ME2vHPEiW1D9eaZXKluaL1lhxEQScCGOJyqJyr
icZOkaUSItTiY7h+0qWvHQgm56+3z4aI3nkK3UISJzFnKY6gnOb1Sct2Ufj5tghKEc6jlLNQM+IQ
tlj/ITYfBQzrNm2gzk+3xVDekueDCJGpFRqLxlpXPrARIekYPbavbKowtOvHdCaBAqmPx0UqYR8Z
uc6ya0yVeEmjfQGgoKPlyxuhGWXfnIuQU31tIzYtKd0Lz2xmJsYSf/VJOC8ug3CmurGEL+Sn/+MG
ZheKODChlE64vHu9EtxuNQPwQjZ2mzTPhH6s7HLj/vIz/5Mk9X1mse+YiF436LtSKRwj+XtoUMJL
Gz/KZUcT0G4g2Y0Ib8jjcU1Vsg4iizXzPetvZ8F60H1xR4VEhAfkVwCEqa8EkS2KyqtXVgc5Jzws
pQbnK0Z1ycChht/PBumT9ab3gRofF0kOjGSXCMYOxCIecWaE7Wvs/298rlhaVZaaeEd6v97rf/XP
QBm7y/9enemEHp8jAGE8sqnohBLKuRIljzW9Y2+lVYx2vZz0GRy1f9ISNtgqvc5IOH6hY66Buyvk
0wSMnnuGnqbsYp8BqAgBnpKA2i24dnJbYdzJzaIaVVE+srqD5pd+FrCkuA2ohaVrH24rhjutJu0m
M42h07DuV6W3E+HQSVREfs1vbIVwp2OVZmQ1C3SpVXCjmqUguL08fdZ0rdob4tTYU2a2e8IOKaHs
/2/scKnXpctGaGb1jn4ogFmsPUnH7EW6Gw8XxNsH+A9feaDiNuqLcr5/Eoq0FWrMW6wN9lqFxkmL
1q5HsoJ7zfdvPyozoI1+YqebYlrgo7LwcEWfeX2zvNGxsA+FZZSAqhQRavF1sAqQW62uQ9zSfW+y
1U6LBy1sHOLQCKX4+pcSg2VaSiCFjZ6D6iS218FXMXKHzU07u9dKZzKIuPeaC958R74CtlhJP8oj
RFbyQevuBoMAvKM+HFN5c06jFZq91uD3o84Pk4dMBoHLn2SfWx04Z2FKtYa1CchoAawvgnA68voj
cms0D+CZCAbtq/HUVhrnM2LJzGNDgLTRZ/TWTSALtuW1nnJobSxpHIVv1Dbv1broViTnQUwryzKJ
eUM2C6m4qR99H1MMVRR7xVt2EuaZqBflaka/Fcn5D63J0hLpCbtfzNvnrpA6+r5zu31zr6U2NU7O
NOBDna04zm0IgjTFrQK3oTdfQ+UVZp9pnqxQe7CkWpzbqCup0bP6otaMefnSnV8NYMdbwRhEz+S8
D2H8fHkr1HWwuYs4N4bPLTsAoQ3mzpk+mxbWlfpg2Wn7/FPx+u+8CF/ZGrKuAsnU8OPoAAfqrTu2
IY2iGi7EcqQuBKUkl2X2y5S3dY5PmuV3igiKu2KXShrhpqgrwFe18J6pRRrhUzK0CNYaiBq7+TS4
Ebqw0XPuSN+Ir0hYJF/SQiV5DUd07HB2yZ2E3bl1dZPvDOl8cYEX8EUT7O4Y+dRYCOGPFc679Isw
11EPsZX4aS7dilr/IQIrvo4lxiqywRbfMd//2ARP9t0ea/pEi/DyVN240DxWfJqtaT5GuNA/Gkfh
vkGBVVWRfLav4mdw8zqSN57TiG2Fg+G4dKw9OSxy/VtaEraMwSWk8tP/fVRMapkgFh+w4RuUn4G6
swMj6GGobIa/lHrW/k9yRAMEPP8VyV2GwuoU0LuxxKkznRJTp8ZL2H2pMOBnKFS0cP3ivcvinlZh
nvUOU5PsVfgBTAbW3iPbRl9/TNs5Jb1vxGpSvx7ru0zuqS0jTJ9epvK1+zDQjuOx9ao9uHmAoUgl
h1eb9NtvyV2FtAHoArCM2Wgf0Eft7iVBQRlJ1JnaErl+J96V4p5XoR+Upm4giIVdXSDgMRcCeUe1
3ihz5J7UUOpHYWDD3Fr3OmWnLv1AuCzKILhHVEwKvdRrGAQb4Iud8rnHVh3KxSAftQtsg9VY2SCR
CSituBc1C3tZKDumVXVvjruWQra+2irdmAE/NIuSy7w2BrS6LNSdLotDmoGexuBm32Q7cYGitivP
oZcRD+nVTZitZK5AawizlfU5VGMxkAlmSLv5CP4XZwjWI7hDwBxi7qSg+GB5DJupcGNg99w+UsIy
efBNrbHWsZpZuCJM7qLGO6lTvCQ17G6p7qu8vxNR1zBk77bU30RJ/1wIHguqic0lN1hbTq8vVLk1
Q84HFNRp8UWAl3dESE1pyTmVGNMY5SRe7l+/VwCSztBJQI27I9RiDvGG8+InaFHamCqdqbUc6v1w
x7op8+PMkJd2KeqFFEvi1YHarf1wfkVNxnGJfziwZIcelZJi8lr4a/HRYPzC0BxHrC9/oRaYiQvJ
QzyZpdwk2gwt5xH0fNFdOFJdIUoC52eyvpfybMZ5DflDMgSG9ZE4KEoA51P6vJlzie1iscaF4oYH
5Tjb7S6S8W6nNnC13T8B+Xk/Ko2fjtXHXkE5HirFbJ6we5WUz8skU0Es8/C/N0CNh2WyljDXB/E/
Djpt3NTVP6+R3bjGoT8PbxY2IBm+trBPiXDs9gfV+LHZuVxzDdVQZMjRMc3Po0CdGDPlW5pxsUi7
5nOmswUO9oRmXnHOvPGYnL/OjuRAIdQIw6eZ6jYRfkrjoZkEIyzXqIFUttqgAaZg3WXB195jI9Sk
92BWfUtFLhwpM6MJwwzClPv2pPhY3vAspzgAn5UhUEyu6Hb3+ff2e+RTxa7b7zowO/CXbWoolqqH
axxDci7dZWXkqvpfo0nxE1EmwkUniZK3QspMRLp0I5M/Gerb3jDOaUiLHMVDzG5Y/KZKx6b7pOZ/
AuW5lcH7jW5Bp8nCcwkYeRCRO1Z1VLQ/TEX/+zpq/LTsOMeqNgJ/8oKUWBR29ojhgyIYHazUOJVk
i2CpoEpcxOnwI7IWMhxFZ1+PLQKiHOPH/dF0GXV95KyNHZm2MtmU3VFCuWRmKZNOaBleYtN+S4Qn
7GgRDpEwbH4mtsjC2GzBueHWw2wL2GXTsJ9a9yohhsgktEtJb3OBTEEzRZMlgsCkANNb2e2ETjou
uezXinWMRzUQQvkl0zoH5VcqoycCWFCn/Xx953RtOhAAs7MDahh42UoMprEsTfWNwPSTewYCmDst
TUhEHSDnOERLbIU4xH0o/i73hj98x4OzX74pATObLranIxUzUyfKeRGzmIouZO0vUcbA3YoSZdT7
ZTETcTElhnMmizHGWsu2OoV+1+RvtfIYJ9QA7+2oVLvgxGyMZlr1ImpmqML2c7JDu/uBtUZlhb+p
J//jTvjWgrGKAiJFmEeU24Wt+Bj3CT6Enw1P+zKcci/+Qm26X8WY3bhJvs2QzNbcj2zVcXIYtk+J
ern+sIKxajw2LgPFnr9kgJmlJuCJ6IdvNaitkS6pikNr+0+Vcizne8Mq7WSo7bDsCQMhHmt+vjaa
k2g12GumioGYofwTAa5JCrr5MI6nHn1zImJl8c2N4IAfq436LAtllO4uOEUABgrGXRKodrFfPaSo
PkU1RtgmP2ErWH0MMDuIY+EWy5g0VhgJKNsk/MdlUG1zBWY9jKS+hZhJCQRjtatGJz7cb+qE79bP
O4xqwXgZqxN2AAqSYjt3U6SaD1hzEQq7RXmJrdmUj8rkRA8yAHK7V8Eg02xKT86dpHMjDi3DmlBH
1Y6ku1T4dymTJnORyZgNai0uUDPuHjWwv0d7wgAJj8i3GrRJ60CcARUmx7DH/VA52aEAzOy8AN24
cHGfc0c4Upn7b8ry/xwf32uITElTKxaBq2ewqDu1v+5Gu7f7HA0O0RZcKiShHlN+ilZY2tJsmO9q
3RQwMsDw9cfLEiAj0Gox0xRdSK2oXJ6wEL790FSakScs5puXY1t8gm+gYhQWTN3wIHy/QW2VLGxZ
NfcHdGrtYzd8j5rBAX16YCMHhL1QCnFBSShixLWrIK6/TIUBTzSwnjJndkx72cu7f53E8I2HRLOy
pZvwBZuq3k+S/BpO6QPmm55uK0bpxfmTeFimeWTgFfXycYqCaaIyXeqicb5CB4RLYfT4cKAd8UVP
PM9v+oO6VwILSxvxIT3/PwpXlG1w3qNUqwWbqIjj6lMYTEDaygDhj1EHXLHE/bd3mh+FVRUg7uUs
l2/dGnxxpS/hJmMwvocvbg/MGF9unxlRPOAHYSshNOacnVk6fVIs2VnrbxIwa/QxoS4ZJYl96M2D
Fkd9HUnM6lv3CHgCDMWur+sbWxNRv7KvWTvDGzXKRFgkPxMbpUY0tSYOLw1X7G5+tKrOu/39qDoI
PxOry1lRNWzkf/TBsOd25+ws7nPwWha+GdlUu+SqQpIuKqpmWRi25a5YFMuKUbEWYjbvtOkkkmjV
10PijQTujimraPSqgU/GMibwFfqF0002A0sd9vIxfgE9I/EJr97qjUTuhhWltRYxa7uaACDQTkti
S0pDWB/x3fhAX82npW3ZNEDdo5MlTgH2Tyi3ftVTvOvBh/ZDMyZqxTxFejKD6LgeLUd5NAINEAaR
Sz0ilELcbRrjth40Nq5UZK/W/NFoyft6td24UYeF3Zv7OibaKERsCoV1kY1j5AEn12UvFA0Vdz2U
2chi2m5kTXnUWWMEWZq9YMMj94vvHXr8/oLOWesYqV1RwQwzql+e/I1EZpQbiStWDfREhsQ8XHSv
BHeXH4vl7KgAiXk111w99FqJLkUoGo6GIULCHq/umRgb+Vx5wNCFSSkrnF/nGZ/Whx+gGPOuBmMQ
+GFStNgus2cxWCGMgJWl0dI+qXdYjSb3ISm75XyKGpqAHmH1Lem5yG0GzhH72B8CIYbHtkyo/Im4
7vwuXT9mcjqYGJFJVOGYl7UXx/IhXQsiu6EOmPMqcaEpRguGw38aywpjmNtRzuu6/1d0HRVwVQYn
J2dISy2GqhlBzmXYwheQRbENeuGs++orFR9c/XYbYZzVLFohycCRgzClccLxQ6THdvhHFGHGRgpn
EDpSzRrVQBiEtqsHfzTdwSCmwylFuFdmAs6vHLHRR6P9JJqnWXo0KLrfq/HGRgvOAPpIUaWGicBc
uCOPUdDoku/+yev/LoRP/VpzycaIXePZd1n/dJ8F84XlPD1QiCjXneRGFtcSl7SwBG8PZPVf2cyJ
hFTv/0i7suZIcWb7i4hgFfAKFLV7t9vdL0Sv7Ih9+/X3qPrOGMtM6ZueeZiXjvCpFKnMVC4n0UBn
37MWkOR++CS6qKtzdws94N97ttwMFQhSkB27afdg+4BaG/fNnjHyKKJ5qVV/thCO8zZp3fUxuDAQ
BJxHT3IU5+nJfDDPgcMeszvh+PCqc1vAcQ5HNxXsi2eiGbdsZFLZxWc2Uqht0ltRImdV1XUweqqa
LcsKTwSfkaIqiVajG7x5lUDmpnwm2Z+UGBcQXDAwoJe+H0mLxjX9PgblwbAXqPna17GxsU+XDcMy
bD60QYwbBgWJmLdS/OR7jKkUlmCjLC20NRHeiHRv7dBsG81c4Hdh/VycCcJSYkxD1BJFkvlIms9N
5ySKaOzw4mn4GGAJwhmhtk9ifQpDZrrDY3EKNsOBlbwTH3uCsKDQ8oZzvrV+GGizGvY1dgZqd8Rh
jFwx5rGF4eOaSi5/DWevpnzU5LmDyLXHuuojdzxmx8vKZyG3peB0+YUIaUrCsIohOK0epPKxq3ZF
IMq6sZ975XB5tW+RCZi0AuJEe7Z0od91fnfShY0la1Z+cWr84gNSKJhKnCAKKB+LIXRIirjR2Nh2
shHcgY9hEsH1VQxsANVt1SLsUBcRo5Wo2Flb2xRZG0ZywFjLJGywugx0+CIaohVy8fdonKengzJF
ShhQVLx72EPUup+HBEtnWFQ4b41DgeZzbZ9tSeMIlzytS6rbBCwnmqLyCbcxJJpZ6ITCqbGGAnq2
nvRb7KLzyq30NAp2d6906jBJ39A4U9wrc2MFMtDYAzr6jgmCYT/f0NP8Fclnd0y8oQWfg+iAmQF5
r57vUbmvWQ3YnJWnJvWmgdz02nSbtRZWQCmgaDPOaY9B6+vq89GCvsfjvudQSVYdqpAylXd190KF
uTERAGcxJ8y0DlkMgaI9WyVR+BUyEcGpdxmhSfAg3YleUP+govAKsmoTm/AdNXlZGRgsBSLrAGFj
QFh7sx2PYPMJuk3lDVjsN+0sDHJjfuaTkL6CBQQfP+AbOufz4jhSi8YG+u+4u/8UPGnnyQd/oTt9
m0JHaJ9FgFyEUo5FTurUYvd/2OQP7JWkl+jsV9xo14Ix0fgDbi6mM28icjdDrYc6TUIg5oajH/TN
fFQeyF2FLK7D1q1lrvF0XUlXqpPvEblbESRExUMch8ramjWMTAxYRPnT3hTHfF870K0D2uZAgv9D
gCs6W+52hKGkNAY7W2mXoYYBdsHAGz6XvyzQLaC09lM4YrMKiHgM4Zhm25bMOduqzyqamwjK0Ng6
OQY6iqSN2Tjyd8Z/SR+DjSY4WnZyH9T1DfBD44olZbC0AKysG3XeRsrnWDSdv25JFxjcAyEtFN3K
pIrVFYxX1R22bF+2jRGbSwbhrnosXNFBfnS/UJgFJHcLrbmIR3MEZJwhSaN+ItV5NGun1x8FGrJq
rxdA3O0LlTBpKgPnl+x/c5yMu+4c+RlWrP+IftE98aU9JrEUMBCJaucr7yAIqRvYwy1bWADLExJ0
NA8aWabsXNk8VrwhWBiMco3ut1sxI9+qpAs07i4oc2X0ion5hWZjoB0AgSCqiTqagGcQH07e8Jhf
irHDTn64fsbMnHxQ0QUw50GwCNFMDAZcEV8xDsS6/29/nw+3rZTaUo+/n4bESVBgKDUBwsoT+f2X
4q51ULZSP5v4UizoxCLdW7bsJj4xHiVmosXbVJl+XzkznpdAwhqHNEZVDXbkN/NVuLH25iVlJ+ZE
XRcPm001xbY0uAbuC02TXY6dimcYATlNsNV2+Zbsx/t0f5nPPv77witOk2W2NFuTiclTBCAYttQW
GTovL2+IUjlzLWpC+/hIeI/AVHIRUys0RC8RAQKjLsUjfNtuol0p7KVYtVILQTi3NoWZGdpzhqbp
JnY18kOLnnL7a9k+X1dwkTTczU0tRc97K2eEyowRI0BhkpFoCrthV53XQhxeDQY7RFmS4dzLLqvD
g4HwWduWL6zbIPZUgV0QnR53b5NAalq5YXDRazFi4E9uPSKrd1Ec+9cPcNX0LQTjrq8i1aZStVCH
Jv5URkfbOFfja5qiZ6+lznWoVWP3BsU/gZt4Vgp5YsYo2wf5ye4/X//766HUAoBzxkooVaaW49SM
29k30ZsRbxMfKQXfuGcLsFCt3nbuH5CBvbtQ/HO4TNsSRQ2gMnt0WbN8a3nZJQDAhMy/74x9j8Y5
5cIOiJQzRXxbOZtvWUW3fmGtIJInm4LPJtAQwhuMPLctWgOxS3ep9Np2xyYP3Q6zQLFAOKbVHyz7
4vtxNmOYu2AuJNiMHpvgGqSoi1uqDg7NzzTpQVZhutcVZvWWmZpmGpaJDIPF6X4ACrduoCl0vzKd
HPvnpV1MS8csBXds3Ym8AX2Y6cr1Bn1DECz9Nbn0BlwiXvLNfE73eFMcxSucVwokUJIFHncRchrb
XdBCsDL1M3TCJr6ZO23iZoMX3bAZ+kK0v2g11l4gMqe98CrEGorCaiBh1Lwq+pfQ2tfSn9jEBQSn
+aktUYW2CVzjeJtEW9VM3TDaNqbIirDD+aCFCxxe36tBzdoKh5fsi7vCx+16/r2QMvbtp+sKuGoR
F1Ccwoc2ocPIDFZi74P5WCWCRM/q1V38fXYBFl8lLi2LEKYHWfNqGvdSu29p6mjRT0W0tVaocpyD
pGYyj5hsY2GF5jfbfNsgkYQxkWID9rrP8+P1g1t/Hywk4xxkNM1TZSqQrEe+DHQvhzF3ysuSj3Jb
DgI7IUTjDIWUZqOBnU5MOPY4mFGXwYggHkDRQRQArl4kZNoNw9QR/vGdk/BhiYXBVgry+s4tUgqC
vuo4tblgBnH9e73h8FU0K1WjDklp6g2H374yBOfQAH6BFOGM6Mm6quc2Xv2KqSoa4Wf0WrPLlSYC
WC3j9r7qsijVt/4OXyBw+iCbtM/ygh3bF/1AXiqXnm04xf4FncLokcQo8P7f10tgZBeQnFLUsYwd
ABSQanNSp22W/eyErUHr2vDXwZn8nF6oFZ0+VcBItJOhn/PyVvn3nFBLMcwPKcWhnTPQmSLHNnya
Z/Qh4+Eh2li2ZocURSeyiZ31yChwdk4d51HPp4GyioE2/dTNl0FrHG0+2JKow3rtxBTUCzD1YtjY
EMPZoU4rAivoZeh1XN5F1vgSHM288K6bn1V5EC8QU5NVRA+cPLahSW2j4VGo1idieCHm8CrZndKT
mYnWMYigOBNey1WLje3wekmDJGSG1XJ3ctId5O7GCERTBGt2Dg9dpFtkTbPxdOIOL5hVJZomZfD0
e0a8M+/IiSIJifTuTmQSVr7TOyjuwpZRMtRdpw5e2yQPk9EWzjikjmFbgjrtmqF7B8RdU2U2+3DK
ZEQ+J4I3YrMFpyx2LoBjXUU6V8RGsxJSLtE+JCdiRY1rFSc4VdSdzc4puq9N9zgN/56ejgDItk38
XwPfBxcNhaMZllOlDV7/qrC3zlFPLkPrdeaw0Qil+AMf+A6Q2fhFLNGlmh2XMj7Y6LcnxkgTPEnP
jCkba09mwZNj/RTfhOPvV932UWwAS5pGJ9cPclJt9AiNcFq9vX6T19XwDYm7XoUSYZPjCKSo29bz
g2L4ViBytUzDuIDy3clxt4pmeWUUTNW7wwRmBYIdb/mZ/T/wdHA4s/XBgwO2amTLRAUj0UFyt6xP
dJKXeJ562CPjKPZTFutu3HxKiq/Xj3GlhRXqiF4sbAG0TN3iuWes0qqDqoPet69gn6n3IHB2QXt/
Mz7Uvxj7bpALWSDXfP47TO7N0SqFKcXThOKs4gyb5itYU9w6cjDd5ZnEm/zQzb2euqJ+4NUzXYjK
3TyL5MqYjjAoevGzTA6NdlSD51TfXz/RVcVcoHDXDeRhdthKM9bPpqeEFI4Kmn1yfx1jJSzDARJL
t7DUWVN1zjSCuFBrshQfjfRf4/azLawgrDyllgC8NZRztBgXLQM4M9L5aqs9pOBfMrDZUNTyc2kn
/nDL3oQx2G9Z2KdIy+K5UvFZshhThdm+uum21bYFbWfs2psOs6fKS7JB9d5PNqFfCiKCtaO0Vd2U
TVO20KrAoY/DUOQDyKxQlDkG9HYeBLyCor/P6fqMKeHM7PD3zWpj9cdBeb6uCswQ8Ke3/P2cUmOS
vLLUGX9/Ls8JfZW7nZHfj/IhxHqgvpUF9n2lFZeAUpVlswl0T+VHIMa4GJsGQ+XIYtGvWEK0sV5+
587CTb0bDWdrgn+FBe4gt3SbXXKDdlzP3v8QRSFr0cG7H8KdKxxaadetNqLywywzHq7n+ohIa9+f
h6MtcNprOvoOjTvlyGhN2jGx9a11ILVjxFj+FG4ub9eBOmwaCUthXcbxw94sticKT9ZSpO9+AdOz
xS0JaRPSWMYvYPIynsNLde1A7lKXrfiav5SueIPBii17B8r+fQFa2TTJogyHbOWp1w8vdQ6mT1n0
LVeuyDsUzpUHSGRbCkNR5pua7uJc8PVEUnBunMRk1osRR5dIX+Vhb41+M79cv4UrruWdCJy7Tsei
17SUiRAFrj28SM1PuZ8wVC4kdWA/lrvv75A40x/ZQRRQFcJMB+Q9d/oBpPJbUHtoDvjysQ2ovgdN
kDPt6LfrEq5wE7y7+bxL0EI1TwrtcgXoTQ6Gus6PUVzFXNdOgMSu7hUReYeQjYoWFUxE1kDJVN3I
HR0b1VnhLrgR5W1EN4vnENfMcdIDZkmyk/1d3kRu4kV+i+1G5oY4lqOe2BZ5UQ7iH44TrB46wdOa
8E0Vs6JHsR6REaRxzQ1W9W2lL5APFkR9EBznii+3FA1ZZd1QAcUHC2mmk6JtcZygf3fk9GVMT2H/
OdE/l8UunI56uYnznyCxdq7jrt66N1heX8IhxqWW5NEzqnsreKAgkhPtd1vxfUvJeEVRzLEt8BQd
vd743lPqWERxtPwm1D2inezk53WBVkbAcQMWEjG9XVhDGSuHsp7BMSpn5YSB3p35jTXAGpc9gHHv
5Hds0FG/qbG9RrsT5k5XrcziB3BeSK3TEfvglN8XA5O99EFxEs/eWI8ytlgaW9ljCvTvud3ei815
niwoVSsdIPZY3gflKRqPGnkhKubpjqqdOmEterEKD5pzO/2cN20fQE59G21ZcW560dFZyfZopnh7
pa62jRp0oBtYn0wfxft318o++NK6Ysq6bYOPk/MYYzqFsVRfvjT4OO9ajJJ65ibfDyfQ4f6UhGnW
tfzNO0DOfyhBoU1pCUB9m2O9cL8L953HuqdLV8R4KhSO8yBSVaeZSS9YLCde3La7yXcIsirufz9K
fpiw1Qy9oRXQUkc9DBt8x618NyNeat3cF5/kP+jO35+O7763CpSzyt/OI5w3LFjSN4nfwUWmbnuQ
zmz6OXmhe4Rph3qbbW2R91qNZjSTyERHmUPhU4y4EkVRGrB79aR8syN7g7Bga8T0ECaDW8cYrxmD
r3pqvJRKQ51qCrH0rWpduaa3Vdd8um6zRD+GC61GI06lOcFNCuqbUnvqRBb4H5TpTVrupiTB0Kf5
BGmjvbVFDd2Zj6ZLLwvRWE1bFCquO5U3OO6eyImUEaMHXJzs53Jn0+99/eX6kQlF4u4HTUrL1hgG
njgvij9spYfAZ7urWldFzVckEvtzH6KdN33hS8xFY5JArgHHKFJYIDD4LO8iiqoEJ2dz71ylgyb0
NmDK6LmZnrWmc0sqCDX+4fL9/Xl4GtAuVm2pqP5yUJtgU3u/dzrYILtnS290pznNh+HEeHgzV+Sp
RDJy/tFKqzE1pRnOmX7Wh7M8+nH5el07BBfK5pyhoU7Y6lwAYoy+6tNWAk3XdYD1h+1CHzjnp4cY
LwGrAeKmW8Vnm+ZTl3EXM1bcQrhgWHRinH2ozE6nMru+VZa/BsXk25lxSDJRGUmk45yVqFGDRUSP
U2OtawXc23yQtsjACWyv6ONw1mEwJcOQK8DIQ7gnCd3ogSqAEB0YZxx6tU2GXsXXGewbjWKlwaeW
/slz9W8FUPnSYQeaGpIzgzCRVy2/r6KvIRG0F6y/PhYYnDWwsngoshkYwVmDc8QOxH2Hdw5oi0Q5
dHbm/2zeVJ7RU0JhyLYDfJPBlcLN9BKhAe/Sr75hDbqwAzdYwObLTrYVGVaBIVdlzhwEYz1FzQhr
NCHwkDe23/wkTyw71e0rf9pJP/7TzVV5lk+ErKTB8i1cpg2Cc+vAGvNjt/1NbBQLx/7WUvcIGv+y
tipfnK2VsOhiGR/R+pKghbdD70YkO9ZJ2U6etgGlxsP8WSDidfVXeYbPzkhn27LwNS8bTF6kWxbP
dZ9Ru7JQCMHq1X10ED2VRZic8ZCCGGl7AjHN4SaNv0T5LkpEj9X1s8RCeV3VMc9q8O27w2QsPBcr
kmGOG9ucwECImlyw6X1RMWKtCIJC7Rsi50kCGiXhECLtYHdOfwKjgqcmjv6kO9WeLYWzkEH9H7oQ
2Rv1w3VcoLLDXrxhq1xpMwzm48nsVy82vIu+Zxl2Dd8O1OTudXVhX+YaGO9d0kovDHYBi1x6nBPi
9iHyp71+qDvzBtlU0QVcdTML4ThNKapUS5MZwrWvJQa7sIsO9Has41e66ZGjRW0XNYzkoO/Esx3r
ifEFNud7+iHVYy1i2Jh4ZANe2pFRGwy+FDs62pzMDSMsrE6yJzv12QZFRYvN3fVZ7NPXI4jFT+F8
lEkyksU2jj04MxYmYLs23j2Mn8L2RMsrBN+Y7w0e4syexx5goH51tOoQKqcyPlNMQxJRQ8BqIutN
Ln5KNs0js2tMQNVze5Qm+Sh30c40DUwl9Q62FjutFv8o1HKnzh2Y3YSrygR350O/cJNISUnwiZMT
S71W2/o4gNyfsa6IXzqrscxCWM55YbDFiCWsFPCodFOXCggsRu/67Vy1qwsEzgBFg1royH0gm0Rv
7B4kq839JAr8RLrIDwKPWW63GktsWGdyKNHmH57YlgdWJAk9Eb/IaqyxkIizN/2Uh2rF7v8sowSl
+rm5l83jFB4CdXSmVBBErReFFnCcuSnRVpGOBAeob7vZzTfVmWyDQ3wIvMobN9jbcpix523wMYeE
Fe/CFgHh2XImpw2t/8/Im4/DxvCrreVZIHjGUwEuyxUNkQqMK+GsSlHFxKIlpJ21X9O4G+tDT78H
1dkAqbSEacvGv66eIvFMtnV06aoK0qgG088JTAMj9vLkmCCne/WS5BQFGUw1rrgqkwuINb0os14H
WCKdC/MJEU4/+n0ocIhrVw59lIptWrZpfig2R72p0qDG64HE2U0Yt64SmTck7v8jDDNki5OTDakm
LRkhjJU5E910ZHJ0S/RQXTuypTCchUK/q0TIDJQMFF6mj0QbtqmHmx5jvtJZwdokiiA72FzXijUt
XIJyRsuoMBg3lADNuw4Pia58yMvYlUbWBhk2jpGAOXrUjqRPBNaS/WFeQZbAXOBkyrWRJR2A1elL
rd/a0f11wUSqwdkuaiSkyi38fQyufc/Ub2OWfLZjKtCM1Uu1FIOzWW08SFhDCJjIBntYuZfPjJkh
m7CJadxGG1Fzx1p0sITjTNREiJ2k7NRaqrl29WQ3n9CmiKHJQ0NEJBqr770lGGeh+rwcOs0Y8FCo
N323acmzhQkirOWg20hVHVMqnD7/maZ+1NFNKH//Tx+Qz+PFE01xJVjeZk78umkPVYXVh8JWz3U9
RM+WZuGdQvhqnkJ6JFx1wKTyF1s6pcbuuhhrPlRV/v77fNkutwaixhHiDlUj7caSVV+NZje1yLcR
MymqHt+3cye41AKZ+DpeWOlxQgLIpBnEkfrckUT8VqsJj6VYnEkshtoeaAmznhrRHVbLOa0t+2lt
O91U7kz6GEErdUjdBLrAcKzWdpbQnJ1U0y40Iux3Rh/r7CunCvUPc4tjBRuQ6MElOkj27wvDr8Za
bWOzPRJgNPykpdldHsQCC7Jup970g7ODqhTYDZgskAAl8206pLuutFxlVrbX1XAVBrkvAiYldDXz
FbihNZoqyXGX6ybx50B6ktLUme0/6KG31AUMZ58iVbJCswdMJ5eHokz8tiVelcqiWObjhnS0Sy1w
ONOk9aOC7fbAAe3Ac6kE34mNW2XQ7Efazt8MU/veYCvadjC0+7aupT/5Zm/ofA2uChM9V0ugJ+SH
OtYb2XISbfqPIFwENUy5WWGaDIm+qXMMctDpU5ALnOT6XVpIwl3jeJpJZhGA9CEqC+Yu8SSXqIiy
Kz/1RbGGQAd5bn4Q+5WFNODdZaupE2G3WJ3vVJqL7MOqxVU1Q0Ywa6saXzBs5dI0qon5SA/EpGzR
gbLrTyyYCrzGpydjArHHZbznUeSe1yV8g+aCjkYNlMFmtYYkVzdJp3itle7C7E/ooKD+bzhc1KFL
aWXXBkT8vcihA/MN8iGX7Y/FVtSst2oEF2DcnZ6NdsgzGWBNnzlqcWtqotvMVPlDLLhA4G5z2kal
bPUXcYbN+MSKdozzd/z6P+wnZZ/gChYfVuT0L6xqY95Gp2HDmq9GKMilNLQtb/Otjl0YGM/yEyfP
sSQOeUNs6ZI80X4YgbLwFcRcHe0hxTJPj9Ibkr/E2q/ZeLxu9VeTogtF4QuItT6ZWdhCIWtv9mv0
OMa7+Si54722ZYurUn8QklutvijePia/Q9Bom5mSGJDyAfQA598rKtSjyNOsMUAt7wBfOeywjd0M
WXzYoXHPdkC4gV5nLAH3x2PMWjgz8BSxtEjsi8qil+UG13SIfdlFWJCNQ95G7KVWe/WJMcIgVeZP
v9jwye1Inf4pOynorYkPxadgR0/Rg+5jOG4X3wUKWkvRT7gpdUdkey4u/Nqv4oxPqpukCYfLr2Jv
x8JjOt3verQxam62YXRG7TZzRWq8am51mVgGsSxd5Tlo0XaXGuXQ4KFVJE4XnTX9S13FvtzfVelj
3oleJau3ZgHHSRnPoW4XAeA0NXKS9ojypFMXD9fvjQiEs6+TnraxbXYAqc6SlrlZDVtARMM9q4Z1
IQpnWOUg14w2B0prTw6Jv4SpwLCu2roFAGdXbaqrVTEDoM8rB8kYt1Wfq0ny5laYvBDIwk/RwoJX
fRHCt2M+CVt7x316MB8aZHN/L+ZIUtDoXf9G67HLm3T8CpJyTJLAliGdfDD87jyiYTdzMGHhl3+w
qBTh5gKKC5PkuYqUgLQI0pvQHYsXMwL5mn3IzV/FcJTz+3T4fl04gQLyLIi0kuYw76HlSQgK/BQz
1mm8DQKh52U//IPNWAjGPuvCkrVa0rXRyAT7rh7GU3qQ3MrL2brN3BNnWEVSsX9foFE5nWUrBBpe
3Zt5UrG7LniI6Sx466wnZRZScTbCuAQUGnAGVzcwg8Wm8MN9gdwdSkTxH6xpZNqBiS8882H/eI83
lENQUwuKOKifW+PW0Hsni0REYOtnhzWGmHNEdzNfrLG1Ls1ki9m97EtUP4b9ayQJbtS6uXiD4LTc
KkZzDtsKbq28NeiuwwsAdVNRB8O6pXhD0d4rwVxjo2VX4eO05q7Oz00k6pBgf+CjTr8BcDpNch17
TGSIYYFe91ZvguygJYV+LPokfAl66V5S0i9hrWNHrmG6kprfto3xrQqnL2ouKvCLvhqn8WpZUqtN
8FsMa8dYx2joVfO367ZiNeDC2JqsGJqi67ytSPDiLmpmevVtf2I0HVh3tm+3ooCL+bwPx8p6ME28
rFSLH49vMjOwCxZekDZzlT50xnlnKxspBQ1E8OO6SGs6YuiajGleC42ffDN/FwR9i20tqI00+6g+
SomA8Xvtsyz+/iW7tTBEUUYjLPjDZykz6ujlrzFWHSt7vi7EWmC0BOEe8F1BWr1OarybWjA6p+g8
zs6028ao67bjV0sVwK36wyUed33DVIsTW8ahJfv8odm2R/tsoTBYbwfhzLrg+1wyx4vzo6aJBIzK
oOZiX9NyY9FJQIEk+kTcLZaaxDYkrLrz8upHj0yzNVROqn+9/onWLN7yyNiPWMhRB3kjJwZANOVE
JdAC5XuiSS54IJzrQKID4zzSlAypamXQhRL7RHL9QU/8/wbARaxt3BOzqaHReftQD9/1TJApEn0O
LlYtzWg07OZiVNHAG2zTgLpJINqbsfqGWX4QLmLFNukgqzV8EOWx3GunEtzo3XPkEy/5VaEJujzI
n0Y8xYWtbexu8MZtgctn9JSsqPL6otD7y4gUuofID/us+/LO+CyifxYoA99SH3e6pI1M67L0VGv7
JNpf1wXRKfILNzGmim3ITBkwAVy/ap2reClGaoybVPF+08C02xL9K3gab/4ImuiWqbFORJ51pKxi
dW5sKPoUYcLf9JtnxoIpv+JS7ay9gQmw8aW8b761g+CGrbknzH79DcwpqBoaTaakAFaLyYmhmTT5
Yoxfw/Brav/RXXuD4pR0ipNGs2YWxuo/S+VeSgXx67p+/P33La5Qn5lTK2k5RIn0CCYpdKgofy5C
4FxTbVhdoLVAKCTyTYvmsyzccbTaAbj4IBbnjsDh3s5NioB1OGR7tcYoeoe8XnvA3Ht8WU35J9t9
kIV40wGLCy0bec4CVKYQwNr70Ppadc4sIjlct4M28sr4j40AvvcYZq3HQVoVqHvlDZa6/cqnT7qo
MWtdld8wOGeB6XOjTxKKfjOzS3aoHaKOrMX9wahQZI57ufOSKXy9fnFFcnH+o2zVKJ4ayDU03yyK
ja8miv/l83WQ1YqygRGwv06Pu6R6LhmKOjAUt+9c69CA+8MwncqTDCf+3KLtC+Tpf4JpaDBHmPQz
TD5WGZSEGvEIa6vf1/vqAIYi9zePHZjh/UzYo8k+zgdPYhDTRoys6DLPfxCpaaxI8SWp0zpR8ynS
X6PiURLRIKy+cY0FDne9mlity9S4vHGDe7axI4aFjz6xfh75m8isi4TiLtaUpGYxpwAr9NipGhDs
lF8Ro3thF7nXP9eq7i/EYpZrEZG1nTznRMPxBbofhD72DuuINDL6UApZWEVQ3FVurcTQKsJe1FH4
fR7UjVTmp6HAgvbedispEbRbrtrchWTcre6LYmoTdLx4dGYcafqmVkWGY/USLyC4SzxGMtxvhs+k
YpRG1XxrrFzUyAQ3il3SaxrOXWJJ0nSJ6kBp6tg1ok0VPVuVg/Mqwnu12l7XB6Gec842ByVvozGF
qLG2U3LY4GHuyrcqMurFVhKMigj0nC8OYcNKkRktwCZLehmo7kqD4mOX1/Nk155AMOZjrxwjX/4p
6wF9Giqw2KQf62hmzXjovUVnoyi8FegFXwUytQrkQCGg+vjUtT4FlfYg/7gujwiDMxENyEKnmWVj
pzb2x6JCpdDa6blolnk9rADDM3bDGAaybpw+aGMXhQbyEJ5yG94wputwY7v5HiPqjGcdIa2ok3FV
sDdAvoGnRhk31jIAToq97wvbwRK8u1xKN9fPb1X1FjBcSJaNVI9TPKu9WItLJ2ENxJlm75XJPGr0
T5pOjAUY5zzScEY/CGtg0Dvr06Ca/hg1x9AQdSuvmrwFDKcTxTQqscIarTudPIxJvu+C8E9u7AKC
/YSFv8DusbrMO0iiTRgnxY7iLizxft8pkuBRJVID9u9LIE0KicRqKWQKxg3IaiNUVUpjM2DvqoDi
aP39thCKcxVZMsc11SAUua+fjM7VXflZwch8jPGHASNebOaK+tm97YmepqtV1aVmcC5EyXqKridA
G7fDRt0Ut+kLa0add8bNjN2C0S4HUVv3lIBB/Lr+r58vtuKZqmojbOKAC7VAgrtG7D6EtWMa50D5
FYiSGOv6+IbBea4sBi9bNwNDLudzniU3dmkKrrFIDM48yZFMsZeBBRXlk2b5XXKqh/8GwecqEIil
dGoBMaJsqJDzPIDOJXu6/jn+wc7+fVZ8kmK2m4ROORMkc2V39qYvyq6eQY4xH8A18DCn3p9sK2RV
5DdMziwFKqUUrxA0CNlfaekb9GUuBfZC8H34HqSi7BVQ8wJi0uW9XNHNXGKfRRPurh8f09YPzn0h
CWeWJlIqWstqEI2CFeNIQxg3Q9K7uvkAajFBPCbQar4Ab06hEmczRMqT6VmXMDxhKd51cUSnxhmk
IcpmGhNcnERR0CLbn+KkAlVRVZX/URbOCgyhXRcpy+JMRL+z9HmHdb0CCJEsnBGQjEQ1qgIQaZR6
QzI5Y2r5TSCCEX0VzhD0QRq0EtPlqM8wtmJUo6OTWNQJxn7sFT3jy+60H0qjDCCMlT4m0Q2RQzdO
kfvqbwbrJhoET5j1ozMVWcPcsa1Y3NepWrO3SxWRf0Kt/UzbzOljZZe1uqCEJ8LhPtFMjbST2CUt
qnM4bzsUsyyBjxVBcJ8nGKtmtiggkqq5DXTqN5R80jPRfmsBDP+ggB/PbFqyFxkF501aYUVk4WB3
xPXruR47/v1d+KcE+trLSDUhTCiTcz+gXb4s3TbRv5G+ElTO1tX6DYoz0WaQVXrFSvhVYdzLpPeD
uHi+Ls16IYu8YXBhY5tneYm+BFSIO9dgFPpueTS25BU0pkIaj3/wc29gTOBFXDfY3RwrIc7OuKVf
A2SkKhebvY7TKwiFbzDEuxWGWOznf7izoC3VQAKPxUb8aHRLAqMzygyIj2zskXU72mhYo/vLdldf
9PhbVY4FHCfgrNRdVTWAm6XUixRQWNuBD7HvDCsRFIlWlWMBxW7D4ixrJMT0QAbUGGMJ6t3YP13X
jNXbtPj7nBsiZq63tMtZ/whWj/dn1fiRD7/+GwZn48aijOe8hgxhMCAJBeYzFVAC67Pal2ksJOEs
XFMrbU+7lEX4OcrBe+WYuuazdWtiqJq1ZdqfxfwGIkXgTJ4mlSUBLR1emOpTaf5s8592+93q/P90
fvz8cgwa6Thg6tbQH43sytrdGAhiuHUDYWq2aSjoRfiwEbq248YuGyTI5TprjzExjKdIpQgYYip5
+pxg54psuUPdTI4maZHbpXhTaFEryi2vRXkEaQjww6PXXNe5qxV3YTGFEjOGoK2x4pMxhk7fmZiF
GZ0+3P/7g12CcZeL5unc5ixfZAdIe0ShlyvTHZy0YAp3/Q6/nS1n4KteN/WYtV6QYTA9K5EaP0rV
WBCErVcCFp+Qs/GWZhUJtkWytB4MoV94FpZ9Xvak1E5xL3mSwHSIxOI+1YAxBwWJFWYFby0QKJab
f/91MFbyt0pyX0fDxiY9afH3k/GoSg/y+BhMD9ch1kUwdUVRkPdS+SVNUpXIA8GEtGfN06Zpkw1G
2gQ6tu4Nzb8x+HhFm/spUgNgvMaWy/bJROBcCCLwTBG0D1dorRSl15jV+egN3xC5vFeSNaMVqgki
/gPL5rWgAGj2WLu6vX54/2Az3nA4vQ4Rs2h2wHC2ZGv4ChIa9BSANU/c5qiIZOKUmwZl3MoWsMAA
z1qx2bru+qhu6H24SbGMxdxW4MsbK6f/H5ju1zPmi2/IqXqCRXZdagI9fbn0+6PgNW8Zu776PwzN
rz5AFmCc3jPKlZIEMcx9VyqoCFSFk5UgXoFhig5j2GmONMU0d0ZSB49/8kkt2QLZuA3ybINz1b0k
zSAJhqtJ9uOl8a3z4bIdxqEran5b9Z0LKM5fo8MuGMwEkUdbkkd1CrxcshOnSXQnNEXL2FZnK/+P
tOtojhxnlr+IEQA9rzRt1WqZ0UizF8ZYeu/5619C+71pCuI0drWXvUyssgsoFIqFqkxtAcbca5FG
NY1uSs0IuzJ/eq7z4Wz0/bmqwLOogOnBqJw5Q5ufZuwkrfx5fU1fVZXeHUe08UPiEwpFhC8mJIMy
mSrrDGDseZGbOvNj4/Wy/RfjGQvPOSjBZ884yRiOeURYQPXddEdnhG8RW8zlt54nLX4O25fFUtA0
GwyNfaxXnr41XnqIM0eneafu0cbiJRsN3KEfmfnUFpCcVw3qWEimhEgOXuhdVsqoJrcf+YhaQHDe
lCSmZvistw3tTpETj7K/IXoianJcvS8WKJwbEV3JlFZmNShJlahDwqap3RLNsZ+u+4wAh69BqGo0
T8EEnEHfzNODKqIhei01XvFJvtE/T5SeNhWcoHwZN8Qp7yZWmd5ANuROd9saV5MCLsn61IJ26ZXk
yblu4B+80DCoBSVmCF1xXihZbRqnCn6ADP7czpNeGnBaZ076XGG8Qd00Z7EXrkdx84LJuWGCSZ4w
I8DUT+bW2mSnVwbt7T+TJVsPbxcwziENBarIFWtPnNTmO8TC97mvHcgwbvKpTgSpH7sR3u/mBYtz
S71QClpX+ODulc9T0dqVojvJR8gDoGX5vx1Tec4/dczaJIkBkpbmTut1T1P6A0mrvcAzWNbwZ2Mw
V83FJ2SxZcwWbnD0esNUkfsdtKmgX1DgHhKPL15fPJVn/6vBra5UBvDybnIkY7bD3LcL+qE9sih4
2wi4VQx+2EBCLx2ajdCnoyqFndePmf6tA+fO9cVbtWUBwmVkemv4CSj3QC/ReFP+oEle+hHqR20B
wSViMZGjLJVwbef+QSsPDTS4a0XQqLz+KbMA4fItJTbR1mQAJMJTmf45OUTbMYXqjm8rkISCUJmo
orPKsL80i63s4lbU27qsq459bIRoigDRAhS2bMnpbemvAmR35Jt0r+B2FHUBrQZ6CxGQWJaiU16R
MQkDUEHHLEoMdNtCR90vRG3Mq+mkBRYMHZJyeNznol4L1Qc80OD5US4Swx4CvHc2mRPNeGxNuztG
Q93ruoCgeC346QQidqZF0X7Gz0/MSlqZOuso8Mcz+4IP5MlBzaKpReqZa+u3BOIcpTMV0CIOeA6X
pPqTmpOD3CWiq2ptAZcYnGvMdWs0PWapofXgb3vLxhF2rG+zrQR2dkqc3qEOJIUVzzrEB+XL9QMt
WkjumpxnNc36Dtgxai4UXQyB+r3VC3vALO51JJGVnJv4fT3PSsVWMv4rAB+TdUjV0NYtdNzVd0Uq
ePYQ7Rt3O8ZGhO4Z5iBxS46g3t1qgyowaPXzdFnd4S6SyAyDUmGdR9VkM9pqyfN3xj3TVP8HuQUL
e/yttQTjIq+U6SglsMFT86kv7NmFRtlP9l3aZig+MvK9j+TUS0AuDje+1UbGAMCMZl5Cja1Vijhv
3t8mBnQ1FR3vUphRUvk2Txr2PXr2pN4tEt+e/NwL/G2ei0Qo37v4WxTuCFtFgeEEtLSAcal09HGv
WeArTPd1JYhJ710OjzaEgj3V1CxN5T9t9Vo2QmlOoDFoJvup1XaFbghcbh3ClC3dZJ96/Py8TyCi
FZJwcAep7NHrO9R4mJIFhW4RCBeOkqFNQnWKoEVmPdXxobS864Fg5VsZC4Une0U2TEo0PlNJG1XT
o2ToUQNAuerQ79Tz37IvotbAlYT8LRJ3aHzVwEhSDiQTwhmsI6bcDRs2zf9PdIJZEvz2hL4F4w6M
ahVTExKAqT1N0ACWg9zR7FJXjmbLNUs9ASfXgBmvcESDbKKJrpE1N1+uKufmVarOxawAHg+icfx1
Up5V82s6CKfG3weit2Zy7mEUeZ0hPeshVsy0OyFW7FBQSaFAJrvV+R9QWIvWlbuifMOCZSYMUx7R
dOmoXnQ7Qe0MPEW7yh3c5AfKG068Y7IvokLnWoBaril3Z/VdK6tlBmhQkdsNGE4yICmPgvMgQuHu
qiEci4b2QGGaOkFgkxOb6e4P9bGvQWXJhuOVwYlEstOr53xxDNm6LzJSQv0AgRMb2RbFTa3Lp1qj
gni1kmczZ9GobhoasjU+/SQdVHOqfALZB+g5cWWByL+ESM/fRNmB8N105Up+g8fXNaaUNp0EKtzX
ynRjV+A+Zqw0HWZrhVwG6+v32za+xBGlGTauIr0r3+c3qNweg7/kvXLStqPHMnkNzBqi5Vw/4xiv
VUGcyeSb325ZVBSVEcw9tsyVQaCQu8VTsx138j7aTy71cqi5BI/ap+v+uWoniLtUYqC2qPP0tX0v
EaIyP+mptemsYJcM/u4jEBrYTnRDZ/rNb+1qu77p50ZBTCmPZXCqSsGVtrpu8uXvMxMXrh4YdVTO
BraKpOWdyb5SzOzZmOLtQOnLfzOFC495G7ZjQim2KNW26ZjeS0YnyG1F1nABMde0OBoQMVyVmraJ
4QdcPfeS3xUumWNJ4HPru39ZOi4EYvJZBsk+tmYuYqdrwXFK+v31JVt5e8GpXWwPFwBTWQtUmsCg
uHP0e2VjHPsbpuolecoJrYsvZK9sS2glvGpDa8519NXVZOq/JqQ8oYDKnSndirSyaGe0deSNLdOX
NtGdmZwVhXjXgVZXUsWbByTKNc3kh+uK0tTVWcPhLarv/rj12w94ng4+C1OxVMXEpNtbJy8svAEH
g966gbJttRdhp8hqNrUE4LYphOopJgQBwARAhy2+7+0ZlFRMYh1vjAKnWLsUl2Dc7SRJeeiHVG3d
NPw6Jccx+5Umn69vyErjtEEXGCo/tJmHfQWxwNadv8+gnMs8sCM448HcR07S26xfO9+aznToHNHT
5povLJG5T8c2r3oy5RqsM7a5DpoLQYhgW8Hnosu/zzl1Fqh6ozHL1F53U9I7lhns9Gq4Ndpgp3TZ
Oczr/+Z+KhfDcWENowzOZVfqVU+ph+Oc6NvrG7Z2VJdWcWEcTV9V1flYNUOtv+IJ+lsA4tJmrmcI
sgrH2tnvvbaEXCAv8fGLUVLYk3wu9wlmHT3JaTb5Z3lj7rpzsBFp0gkcXuWi+oRhCFPuYZyZhvY0
22X+o6wFsU7kdlyIsIq6ktoGblH5N4X8WQp+XN+g1XxvuUNciACZojpPPvM7dfDSvP0lyf19rMq7
TDLuzRrvMGXgGn3mdbO0y+LYbmU5s0PFEHSjigzloodCwgpc5ljMiZaukfl2Zgq+9gXbxY8YpfWU
gXAbCKM2b1BisNM6fEgz4l5fUYEhGhco4ips+3jCgmY0cOUh2hu6JjhVoriuccHCssrRh3IFFuug
/8ogZpMfKeZGWkc9iufaBGeY76S0yjZM2woGYejRna1PMvmlWI8jxpevL5wsWjn274ucL2mMiUoz
gKxH6LpaL0xdJngand6Ln41TuLGcBtSivWduQHkHTbvO9k/BWVj3Z4t3JYxoXBhpfbOk+DZCpI/s
ErPMTYWhIPTnBC5TuFNi4eCgyG4ujhAa15BHBiCkH4foTsjDs/qNtTjjfJ2LzOE04nm6dem4AeGH
GxzKnVp7wV3uDcdid30bRe7CBZTRz3197gGWQ86imQJogDxaAd44BbfXShfVm1xA4yLGQCu8vIc4
BOaJbpQbprSQOPQeDybg4wm9f+AZggjCd13OHW2sid3RxmN065+MRyZf1e8IOEzk77hljh+Zi3xj
JF95C8OA+ha7o9X6m245U9YLTp3oAuD1YWY0MtGR3TAauqjQ8gYG38Ixb9j0m77Lt5ogSxTicVnH
aKA9LLSANzjJrbFBv4truvRWh4JUtvEzW1QRWpnze7uEXFgptc5sq9iAcJGb76MdwXGGUPboaIcM
ZDeyjfZzJ9xa+3+vMfQWl4sj6pBVKO9h64J5p0Rfg2KDhlVZe5g1wdsoywHeByxUvazXXndeUQ0D
kqo1UxhIJ6neF2oOCfdMM10jtf5Kk0I7phrKUh855RdMLmYNEz5cQSeMo2Cd0/Kli1I7Mx56SVQj
FdnG5T+08ps4tGDbNAduk96p/WM7njLzadTc6xb94VK9mMQFrnAMpNJPAMWKerLT2NG95LS2Arnm
6FHoleu3zAWNi16llVEjyl/R2OAf+5JJtpGDjwtvehahrQeu32A8E1ugybUk9ditrLqd5a/V+Dgp
isAjRBhc3jPKUgcOFWAo9V71v1uF01iCHFEEwdZ0kSCEhh+1ZWEBok+cOHrIQ93z5YfrfrB+f13W
iotPdQ0lFiVl10rQ6a400tgZ61JzcpLou8zHONZ1vD8ExAsgF5+iMA4bn8WJDMTfv2aQSM3P5XPj
kg0+k9ptIGTSFHn6ayfWYh0VY1aswYDvsbbw2WUB33ooPRaAo7NoOEu0nlyksCB/EE0sOkUaiPJ0
8J7qth5sRypwjvUs6rKMXKTQy7GNagn+h2ccW6c/y2l7faNEAFx8UIu4qyQdhuT6k2l+1msq+NYT
uTcXEvqqprpVwQLL/IpKvy1X94NwmkK0+fxgc4XxDV1t4G5thftQRdwp0eSZOtprX9/wrRMl1AKz
+BnnoQalHdqX8d013uq551cviejVQgTBBYahbWejjbFyPb3rhx9t/bkbv1/f/XUIU0MdEA0sxODC
Qpz7kT+1cuuWmnXo1NKVzPRlDCaBF/9hey44XDQw5VkupxLpkQklBaSX/5vYiCPHR/MvXiQF+di6
V1/wmN2LWDD39YR2FuC11Sc5vJ0MQSFfaBB3/pOqIqkUAaDQ7OQWMhF2sSVfajRd7KkHEunCvb5R
f/jauVjEBYJiqiQT9L6s6ImXDy88W074edoo3rRrRJ0KQuu4oNDFc6VMIaxLaaqCQk4+qo11LlKI
6RbmrmnH1o6l+THwzZNZSpuCUieWS0FlQ/gruMiR6JJlzgTOiTrvVrLzjX+XG3btDVDUnXZtK1ji
lV5hltr+XmKeO69NA8XIyesS+9vwE91oGzyAeqCdw1iAJ3lMGiDc1eDBNx11m4VCWnK2rO9T3ssP
4JINlRrqGLEiC4nxRoSxBbCKFgk40VWwEY46a8EuOorWNtHQ9B9u6wsyF2ogRatIGPrF59IjmIbZ
YKnpaid6q0G+OEZToKjuLATkAs/c5YjYA9Zae+y86pY9NIfPOijYFbCHR2dRqshc5drKcvFHHedW
hRotKy1hYHKn4yEn3JGd6C12PSu4LCMXdjI9iIiVYhkLCSNp+sZHRlcE21xEhicI2yYXfcyhSIuS
4ShqY+fZKQqf6PjlesQRLRkXcNJBji0VTI/ojvEP4O/YYYwalKaixlCRKVyoaSwrTrMapqStBc2U
nRpt+0ZUbxZFT37+rVBJOGLip8XMrOzgXW3XHtE9fqN4oDEVZNoiLH4ODtPZQVOxgh97nmKc2o3m
DN+1Q+oNO1n0mLfqcRCxxEyUrikgkn970emppMlWhjTEbyOv95+i/CGvlE2vKYI0bvVGVTQVvVIY
PjcJF4y1oO/NKsVXStuVj5Kf7KZgFECsuoJimrqCeUrIjHEe10VDXyVN0LmROrhZn9hBTjYYRBF8
mrA/8y4WLGA4j5NoSaTQ8pG6B7LsTkWQ20VkniItsTMsXdmYm+snSQTILV3Y0NawBql1UdY7mgSN
eRBj8KPuoKrkkKfN03U4wTLy19gwNdasGICjUvhkSd/Q2Hgrhf9exwyX5WUVea7KBnQ7aZhjs/Sq
cJJatecisE1TEIRWvQ7CMBZUWhk/K7N1kcc1dW7KWo+vk7gNvhcy6uSmsr++XOsQmL+FOgIk7l5v
qgVE2VJjStgX1lzHt1HQn5SxFQydr+4IGjH/H4K7fUgxmzVUHuBxylaJzinZx5Jonnw1ECwwuJUC
LX0XdA0wsiAEW/xZI4chI3bof76+XKs5ioqSHPomVcZT+nZHhj71k6jHTQqSqqGB3HD2MvmpDeog
tTyV6uN1tPWVu6BxeYkx6LHVNkDz5UOHAxoYB78SfZyw5/V3AWFhEpeLlElm6ZY1I+06+Ftt56OL
ieUh7Vb0tPrKEHUNiXcEPw7MkJnTb9QDUy5P73J33GkYlW7t6BBulL9mfBHFx2wT4raIt7lQllK0
opyfgLivCuoOP8EsN2V9HMkubj90aC+bxlx1caKUVp0NHCtcgKHxS63otz79ft0t1l9JNFlHnwwx
lXfKqyC4nsAy9pqcQPVtn3igbfCQOWBEIXDSe/+28K4jri7bBZB/ZtXSWi169m0Qm/THIKdumKnf
Wl8SwLCr4J2DLGC40zW2U6rI7Ls18Z8nui/V7xq5jczz3N2wCYUmFTA2rH9jgbRPVV5FMXnqvDga
01JKsFesPNzcNnj4ifbVvrblnbiFdjVGLcC4m1ehoTYm8oSL0IJuygmslXaUOoEgZqwG9AUKW+OF
+5EYPYRGCpQqOcTGYcwE3/6vtaT3m/R7zfhak5lVtI1S0mJORj2wymbg+Z+mU7wx96UH+UtQAzBB
2dRLn7KjSBVmPYZczOMLT1OnyJ0WAF3dopJy0LfU7bba98nL3egAsYPPPp4K0/thoz6yVmh5Jwnb
kVeGyHD5L34DF5aliqD0XuA3gIsbsYxuQiffFE7wk71AYVzYnfblSXRR/+HQX9adi9NV3VfpkAM1
3Pc3Mla+cYIDuG9O0j1x/0mPwGritjCTC9cyxvblCZ+Ortxldtk9ZvkT5GjLaWfEooDGVuy9T1mq
YbF1fSc8anSZ0qA4wYrX5Z66UCJk1Oazo4Oq03CVT9ej2foRuaBxEXrIkr4bYqxkoR8Tv7bbSDSg
ud7Tpl0guGS+nPqozikMgkqOcZY1Wzr/rybvpL9CMOd5xn21J3bpiCVm1h9HF+BcoEnDNG1nH1EN
TwHoDZhd1sXp73U0WjANCx+dgpEbPon6otfj28VmLvKYRJnqkm2iZZ5k03dSaxdqqau0IkGvPxzA
30j8N2ZBxqqwIlxHIFHbNg/pWf/Sx3jWm53JrTY48Xt5Z+VO6V73mz9cFxdc7n7qqjY0zAoWxtDP
RpX9yFovMxCSYJBFqJW5fudewLgoEw96EWG+GKlmdOMH+2q+G+rtdYNEEFxICWoq1XKIdcy1zM2G
YFvo8yZJRKocAsfg56UkNferscJ5kwN1crQGcw5hVzlk0G5rTVQSWLWJzbJp+A/mHTibfHNoDE1C
R1hb7+pyrzeVPfq/PrBuCwwuMk66bwYhqxfWUEpJP03tVk0erkOsMCfgkllgMDsX9zikF6DkZWBv
KtA0HDBE4WTb7kv/rNrJXtpmbukYd9nzddDVjVpgsn9fYOqZkpBQxdoNubmZIHpZ0F04b01DEIBX
b5YFDhcdO0PWfAnqyC6GGelOyfNuY5Qx6B2NFEoMOh6bw8oUtaKtRn2TEAwFWha4zzhQPavyIfLj
Dsxcz1JW24X89frqrVq1AODCLlWUMepDAKhzbivmfd19lvK7cfo0kafrSOuByFSYah06et9JGial
1Q2U1VTUbfOV9QoiD8AAO5roID1u7QRo7Mi8u50XaFwkoklXDpg/wZFyp1/FQ+WAuuamKnCJSRh1
8Z1RQPKyeoQXeNwRHswBwuoT8JIutcfpV5wcEnT4CKxiwfqdVQsn5LbLMnLQv7IKr4arOQQtSeim
R9aqEW1E/VGrrreA4m5GsKwrtcF69YJgOJAgPM4Q17xuzjqErmAQiigGBDXfHt3OkJJOoSiAxMQ4
G/N0rGdRV5kIgnODGFn3XEOaz01j5b6USnD35YKup9Wd11HtgtzM66jaWyuaQTHHssBC0di0ZQzh
ZaRyIkVwfNbD3G8UPn1IwzHDpA1QSrzc6cE+yr7K/ldVxIcpguG2ZJoHy0ATCA7NBH6n6kxG3evq
UzWK8qH1jbnYw21MPw9amFoACs3sq49JYTpmH6nhXTaGF2pNSt/ofRBzuzGIQLJ0W2aT3ZKXj/jw
xQ5m5+L6yYxeVQyWt7b6WU43aieIK+thc2EFc78FQD4bQ9a3sGLchHflZty1tnWytqxd0HJFrYIC
X+apjzTao6b+mlxN9EYLjpB0cHSt2Vxfs1UUDOxh1l3W5Hca4qAEwks/uprcsX+Uil00HPLRuw6x
6scLCPbvi1WTJVA39jMgykzqvyIvKbbjTGWoxFdd7FbUF4bm1Qtngchd1VWQZ7E+hHhv3gcP2iY7
jEfJqWtbQlUh2nTCVrr199gFIHcXFHHfy34PE18bNNC+ir50em94vSNt80PyAWUUJHcLPO5CCFpj
0nK2a7111rS/Juj7iTjMRDbxQ7jjkNWR0kSdizfZ8oul6htNVtDQ3JjmFl1woadm1eTOlQWRez2P
D7NFdLfNVH9bTqR68Fv//rofCVyVn9S1kpyABBtGG4iFaJude0hTiQbjV2PhIgnjcgdC2qFVkLG4
TfW97CWb9D8+YMUCgAtSco2t8ymyvAbiEc38NOrosA5EL/bM4d4lJwsUtpaLM5dLhYEqNVBomNmE
fvKVwS6kcxCqdlN+IVnrXLdKtGzcGa/6WiEliIKQcnUOmahDA0HdcP1heJHVcQs34NWxGdvXLHLw
9M+MqCX+bByghvEo6n9ajVjm30RIOgguuONlQlJcm0e4/jg9t0Njp8NNTvYt3P36qq2fsQsQf8bS
OpgsiAfDGTwCqdCGEaA3mFjICrvYM5mtkG4EkKunaAHJZRXVkCvqTAHJio+SrTv0GfK7GIr7Mmzi
+bW0Y7mqIYBd/bYBhx9RVBlcIfzHU9pFBZQs4B+5GtsGuRvb2Q6UCjnAzvIrgTOubt8CjIvGk9EY
Mw0BFlemo/s/pHJX4ShojYg7aNXrLUzpgpkQr838TH3e+AXYurLOVfTxca4SB0NzT4L9Wr3LFhjM
2MVJ7rNpMosYGI03eM1D7iY/m5fya+CUGNcN3OCbAG/VPxZ43N1JirhAp2GO5Tr3oIeutvoe87Se
+tiB4PVvWjW/+cjHh2XIqLbgHeWdjnqRaXU3DAi6UG9xpKjeDbmI3mzdrAsEFz16CU0ZQQCI2t/6
w7abITwiegkVYbB/X2xVrYI8FkTH+IDfot3dGU6YfXd+ztvKNcGTWd5bX0RzVesBZLFynHeEaKFF
iwfMoucZDXeM7jjaSk+4tNF4Bi5vwTFes9AgxKCUneN3SvRVHvkkiABnSZ8wsGPT/qbTRSy8a6dq
CcJ9jqDhOU0IW0YyPEklkutWFvjbWjRaInCXPNW7NDVLBAgD1b2ggbZht6v8cyR9qxqBU4hWjPO7
djbzJpdZLEKtryujyFNVDBcFpBDYtHbjL23inK+cojQHbym2ZjISL5EVTO72+aMv+YNTBcHPWM5i
p5yVb9fjhWgpOQeUoLEiqRZg69pDRdWJs3vSGxstUexkkgXvraLF5GNTC3m2nnk7mc++/FhJJ63/
QJK5XEbu7mgtuSxmFRBGnm8JAdNUnB7UQpRhrH5KLnG4FEMhAc2CFjjsFL2wJxY2mY6We/88uWKa
G7YNfD64gOOHfaLUyptxAtxQoyRW7jX6dQaNJBhqBG4o2KLXLG4RA9UI6W2Wwt+zKoYY+OdM+1EX
D9d9ToQhv42z/pRBEDLEFUVbT6uOaC8WfekLQtBr2F1YMUqZpnQdrFB606EGeawjX9SfLTiwr++1
CwwSd1ZKM2CQAzqGT0ngGCiN/DRu2ats6+GVze5Cu1XtDr2W37qPdDwtPYKLF8YcW2ClBjx43Bzo
RjuZUX+vcjyezuHj9f0SrSYXI8YI3/yDBecrJ8WVhmk/zyJZdXZcrvk3FxkkKKSNtGcQ4/BMJmWT
0/mYoB0cj7PlQyNTj2T+tvDV5+umrW+iyogPKXhhde4YtyHJR6lDN2SRzSDcN7NjEkB6hSI9K8C3
WJJD0k6iMtR6zP0NarCOrIXnBKkPoYritXo/QDMJ+tN/F6AzPGGmdtGjg6G6A5vLSdR3vtrjb5AL
Mvfx0FZ5XmNyg41XtzfaWZ1AYZkcY3c8gpP7mO2ru5E9D6MeJt1D4UFIJ7PavrH8AdzRb0Pfshr2
A1iKld+w1nd9/ynaoaPItcCjObiBE3v512SvbhidZnxKPrLjlIKdWUa1HA9Bbxe/C9SgTdmQK7G6
faVNjU2awct0/RjMvlNZ5RY0mSIWz9XXPGRdv1G5I2RFQ44xQ6AOTtzbao7ii5uDmuxnuGFzFboC
BRwXPNGhZwo+plb7RpbQ3NGCuHATVxOgG8+o95MXHBtHgR4pNFERuyzU8qDmLuprX78fFwZz9/BA
UYcZI7Suss4q1vowPrd268mbFMMrxUeStAUYd4qzrgqabsLLRFZGdjg9zOWt0gpyl9X6BZj4QBol
KwYawbmk02ipPvoDc5wiPBG9OPSkcAdQ3wSVuZNBcCKP4U6aoaNr+V4mh5N3PVStEnYufwCXivZh
2FMyowdd3iobaxOD+IlujYMqnONYvZ8XlnJHpKRNO6smLA1mw5akwJ16iiF3dXfdIBEMdybmIALn
Vw17uuhUR+cAdA8oKn8Ew8B4nwztH50fEJiNuCmlDN8ieXk2itomGBOIvv83DC6m+VqY612Aikxh
qLY/95sRN/5A0g8t18UUzv+mlgaaqaMoPvr3rKvBUu0sHATrtXrV0wsI52NDqNUKGhVRCAfHpjJW
h8TKtteXSwTBeddQSLTuFUDM+jmrTpH15b/9fc6tjMmMrYBtx9jsgvBzl75c//vs/3+XqiyWiIun
mdZEZZPCpag217ac0oM8DNBiSA+FInp6WT0iMgVFLzU1it6Ft5cVGk1wjVVIi+Jh2+Q3SefJiiiu
re7HBYP/tGgaQ1GkGhjyKbiNdtm9rjmTYg+bbh8eiuf8yb8VTQ+LILk0xMri/308NcQzjI2efLq+
Ret33sIm7kgmmV7rTcLyf2hxE68+988UAgaYnQyc9qnYBBv5QQDJjt87t1hAcscz8iOtHQos4/Aq
+kzRsOPvVRdTVg6xp10muPJWvXABx5Z4kUOivxC056weFpNHSwenQHGXzgc5zZ3rdjFvvmYWd1pJ
PvekZRWjwnJIfC8X30CG5QTtJ4oXietQ6yaBfRSpuGkpBnewQMLTZCRFYJAtnKdMdVN9OndK7pG6
FfQZsHPz3qoLFJedSHqe95OBpyg52aX0Wz1EUP09+EFpK63X0o08qIKoJzKOO8ktQrU/6UCcE2I3
g3rwS/pkVhOMk75eX8c/eP9v6/gRqHJIh3aSgDU40AF3s13kZY66J3vW3ZKf5J1I42u1jGnIF0Tu
QBdF0MqFD8SS9Qh5IaRgMRB+xzqwEzcQPp+uZ5cLPO58j/KcV2kBvH7D0IaT9ADZCdfaFhtDskXJ
7HoUNtmYISKxwY9hjSSPEsocUy2PCV4sx/mAcX6B9//BpgsK86DFie7zLmzNkaGgsz3xIijemW76
mfGTSaX9sRB8QeMOW9KoRDPYLakP0c0gSY5hpZ7AD9kuvD9lFwzulNV+kkVFhV2aDvimBgtVsTVu
/R3bpe6b6MV0NVApGMrDPanrKHBzy9cPqdL7I6bM/LvQylw899h1XeNTZ9eNIpWf1QtsAcZFX7+s
C73VAIbBWjtFQ0I4utcXbzVCLRC4uKsWad5LPcY48vgvVXqRszvZD6CD/k1WZZtmN3m5uQ647n8L
RM7/jKmL1TgGovIYPES76lTv2hA8fbLLevyIIAKvxsMFGud/NCVNScGk4A4ZFIkzP78tLeUYG1Bb
qetUcFmuzqygwvPbOThPDBS/1QmFbeEe3AZOfqZMvCPzMpAsYnbTCXflL2vbOuRYHaUvItdcjR8L
dC72m0Ui5UMOWxN12jahfFKn1GulUWClYEn5wZwsJE3WVpjXMCfIObQngofZTgr3JplEsWo12VHA
mELxiKSq/BgkdLsmpa4BVbvdK79ccAhObCEnFzfMlu6v++b6Al7guHBPWxJrjYUGci0PHGLeTMVJ
U79cx1g/0hcMLn6EEiYXlBIYykDtGR28tBT00IkQuKCBYZpkTHW2P9Io2aAlS51ErwVxQ7RUXNxI
dbUNE0xouT7FbGV9TlCyJeF/tIQLFbNS6KMxwBJMqE/zXTMK/r7ICC44dGDrzGf29/uSZEcI0pVO
DuqS0+RjX65v+zqUiX0nmO43Ve5sEj9taEY6eDIZPpV16NQEkpKpvL0Os773v2H4AcpkNqtYm3qE
gBSiNNt2EnXXiAC4DCxQ1XDoIwCoW7Sd2809Y2BsbXqQENbGE2PQvm6RYOF4ulrJ7H1NaQBYoKTr
Fr0cYL67RpNZCHXx/wbFHU2/DkYwGmGPqvqrNj0E0VaHft8HMFRo+UDOwUSxiHO5Up16XypxQ4C/
3Y6GUzKPtqoJqYVWY/QChruIrNagVfJ34Mz3tVtH/y9ZtVHu82Oyn73UA1+mqP4sguW8nFr5NMY9
bqA0JdAp+AxafdtK7nqRJsJ6jfJiH38HBajCWQFKv/j0gNLTQ3TwbzI2lnAWPWUILOL73YOiTZSS
3ejsTYqE+1nCnE+T2P4kiEWrB2thEXf3dE0eJCMDIi2Gl8x8MOy+FE2WiUA4Dw+7eajUjFkT3CXJ
00S9697NvPdNJq5QxTBVjZom+oSJznt3lya9SqFtQ/rODmM7S75Z1p0/bSxJEOjehQUOiXNwInVZ
ajGZIJmqtjI9toPmjSJe/XfL9QpiYJIHjXAY3uaWC58sSUoyrXdH9SELP2f/ei6O+/sMf/EpFmW9
kZgN/n6en1v0RFSyPfX/ummKgeCL0oIMt2y+68XBWE/kj6UOkRzMORjtjdz9vL7pq1uxAOA8t9GN
xNBNANRootY8I92OviCLX92IBQS3EVVD5qyVAZEmf8UEMnhCKnsRArcV2RDFrREZvZtgThea2ixv
Zx+S5G76TgKU15gaiWhe511w4baGrexi/+NYy3WlgVlxBW2rYnCMcLiNzcStJZHAwfomqWAzM9ER
/u4B2tSUYShyCLvQ6kDHb5bmKo2otUiAwb83gzrNyqRKxS5lmzk6g/DSpvXgXfe29Y36bYjBJSB5
aHbdMMIQjci7epSPxpC61yFEdnAOnU5+Iys6IKbsh9G+0AIq64NAsmN96y9mcB4NVuW4IwHWKpr3
2VA6nf9dAk9jqwqaAEQ4nF8PRkAn0ELClgnMBclel36An8eewg+d0Is9bE0XrjwUGpLmjm1L3r70
ZvdNmU1ByBeZwv59AVEEaOseNZiS1bcG/Ur03eQ/QT/Yub777x9gX0/lxRTuEkO7cTrKMUyx8Gif
+sFuTJuXRs9OhlKi8bkrXbBKQYapMH9FFGN8uah7UmQod7cNuTxXfgVD1bByUsX0kpFsZ8zaKWYu
cEPRaeISNqIVLa11uOHk38WRZZv/fmjs7WryReIYnesTnbGaeRe/pBMNMSZt/bcDy5cJKBmGqpaA
kZmPlnRIoaRSiyiCBUGB13OCZEXZSiEwquCl/z/Srms5bl3ZfhGrmMMrmCZolIPtF5Ys28w58+vv
gnyuh4bowd7eelXVNBtoNBod1pKeWgXZpISHRUtN60P8ZP0yPZPxCmoeRVEbQsgwe5GYkKn4kZV2
sJzKnpPE+ZiGe98X3AeygeYUjeWPypc6VLoZsQf6QP2m+WxaDZmz2M8GY28t6BlZtOW+MsrALlL5
PlOzmyrWd5eP2vaanr+BMfSsnRLNok5wCo+6eAw1t4w46RaeCMbAs17uZV2AmmlVeWMk28NY+gEa
UP+9JgitdCAB6CpCLcb9hc1c1qoJ1tk23iuqrWl3TcR5em9pshbBuL8hM6PAXCBiTB807caMn/h4
u9S+WPtby2Bcn9DrdW4ZVIY9olnsnc1hn9qTbWEiLrz516OLsEFTAjMVaNIs40MlblK6UFhimLsW
P9XDjZSDNCXmTa1urttKCGNkZhsgx5ODbm4uUxKjTzK2biadc83yhLBmlqX9LI8Qkk5f0G8QKSoR
eB5oyzmsVov1pHWqlYjxAVmbJSLRldqZxu+Kfjf0r43Qc4ztI/TJ71vDulRdS8NATqCQUJD5UO0r
L9i3Cgke4+/LdfYKWAOvsK1923uXD9LW3bdWkom9rEZI9JASKoKYwg60yQ+VhkhZ65TSwjmzW3ff
WhTjbMMgHeU0xDVrtlfW8KwunBc9TxUm9CoapTbaBftVJdp+TJNnM7euTDPap0YTkMvL9jEhwuwX
44DkSsn6bqFWfqCE8jHoZDVf9cQjLyHCWzXGDU1tnWFmlgaUrWd135AM5KjCOUom44NCPWjNpoIA
aZpI2Ny2QmbXDce+eVowTmHJewt+EcuVoXUQDXbuNPYOZ0t4MlifEImL3lmQ0byFwFFBadwGorgT
+u2nWrGb1+ZaBvYgRyhn9VjMgUFRg6aiRh2jCa287mKi2q1NSWMToEFJvpBiYhDVci6h3WZAsTpO
FvMwSxaz73J6chtHAmgROm29amed0F/rj0cuVgj1Ax9uqrNXtxg/0YRh1mTUSuTKVg9g+/LUvXxj
nSa3A38Tb1l5q8q4ClWWCiNLIK2SZYLKfADT1HgcEdwVpAa1euBEgzw21gwp9Q/RHgCgDb4ff3Db
vbqLvZoTe33spfjdY1iMx0gGURiA+IIrK7LzV2ol2U1QkUC2Z2SL7QaIYQOv9Ya3jozzkJWkSnoV
Mg0jQbTZ43l1bYQ86GGeFNaDqLFiCgbWsWuB9JktCKXV26CZ/spRmSYwcxVgzrLtGmolJ3lOXwSY
2Bot20geAFt3+ThvaiLLgN8BBqf6odkg7EJDwLsat6Hc47nxpVMPccZ5AvJkMFbXxV0f9wJkSOZ+
Dr/1MXjkOL1/mzfhSg36CSvDnpopVpISPN2S+nUZJjuCneV94f3Nm8ZcyWHMq2vKcJ5C3LgS2vE0
LwNUpHQ93wwuxjp2Aa+UsxmPraQxZlbVpaRkNaQF0xcjr4mQ7Zp8rwmuUX+5bAYf5ylgAeg2QfLO
UC1gMTO+dQAhQZhYDe3ZCXcY/P5ieElMkCCwZZVMgIfrPUyD2eV+/qR6Rk3m9t9z2DKfwDjcfkbu
pdbxCcL0EEjPKq90sGEjv6nIuNi8TasiFvH7mjh5odCQxMKMbwpao5w3jr3l+sD9/K6QhQVlOwBB
WReIOVBFsJzdQCqv9MdbnZikA8Ce6fGJ+LZSSr8JZMKNKkNvhKJW/U+QNYr7ETxOIN0UgPnxF3eV
KqKtkRJPi5rEjtArU2PmhoSpt076rmqzbXVXhfV82SA3QpvfZDD6LANwEauiRG9yZRGU/EAaZ8Y8
phAaHzFX/G9CmPipaGNdjXIs2jsEq5/6vQdAOo83YnlZF1lkpqQiU0bXjgJdBDGyxUZCbpRzUWza
mwRQA7BL67IosxA9mFiv2qiCJulMZECA7SmR5rTLjlLul3vNbnxeKyFXJOOcokaaQ9OCVj/hG1rS
TyTHhDlGcej8j7DnSdy4RnBBwfB0bBpGr5hlzAFABTRqmN3cXeXhTAQ9cEZ0Vfx7wzMUy5AscJIC
kpqxCStINbWfwwEjIzd5v8cE8+Xf/wioCq+wEsDWMNqmLEUhEX6uGx237V8LT7jWvwnfgUSnHRRX
2NfH4W3sCE+3rfjvN9mMl++nJoiXArKnN9NX0Zkp3463RUZmMPEIe4xlX9Z1a8fWqjIevTExRxB1
WMtaw/Comh207uu8LP/+pfWbUoxfB6PFPAsWpEyS8FqUkW+MBccbbRr7WhMmhLFmjBvWFWSMmWob
4Mu0QP3QDIkv5iGYwwq300S7j6VjI012nOQnaS52o6nwjIfqwnqs9XfQFV/FOYEUmkbWYQNTUF7P
ZHZ1wP3ltvW6BO7kavbfOXsDEHaSpigqBi6ZY56qTWyEdHWNuPSyEJdn6uWtf9lQPjZ600OxksK4
+1QK5nDMISVICaV9y25AcQlUaNXRM1s5aLZ8BK83R+iW+18LZY86+JyzkArVSP8j+ja/ztfKEd1G
j40r+PVN8DCBzFl+yVz+LOPmyTjry3aXDB0GbwoxQnZAc2fhXpW+y6bA0Y8ngznsAUBABrWnOyd/
B0Atxn1I/q97Sn7fN5k54WNTdNJUQg8g2xTddTTyKr5bQdtqj97HcFcGH1WTEYoLlEBtHvPvmdt3
4JJJuh2IKTnvVZ4o5ozHYof+LxGixjolSKKNM1AORadfOs7G0CPz4RCvNp85xLEgNFFiQtC0HCU5
IkPsVsvsT8DuQ7DIMXK6A5eEUa1XC6g1bdfmJnYoiBEUVF7oWrZl2M2Pn+6C1yG8uYhgFdLA/APw
S5PRTVPqtpHUlKaQv7Spr8UYHoqfMulfN+1Rw1vJYdSqSl0s5yUZHEzWyOFOTa6Kv4k30GqkmACm
BU0Ki7/cyGpqdT18rarUpG3Agxvuhzr3Lm8Q9Wwf9mclhbG6IoutNJAgJRwWMujftDqENRBkTuxW
3c8Gr0Fre4POWjEbVI0NzuxIb5DBINXyFVRNRB++AV/ksl4fO9Xfd+gsiNkhK5iHYdEgSP+CceZr
Yxdf0wmX0AVlDlqsgeIkOu0DKDFcCuJe8g7Zx0F1Rj5zcbVRJMixEdDgXorJ8mgcY4yhDAfk1oiI
+BTdpJUfcS6yzStltZvMPVYLlZWq1GYykK21eFGMnnWQuXPNWy+KtWkyN1dlGr3ZAu7BUatnMfxm
aA+XN2873sHxBY4iOEU1tikRwGlxqvTwGkVJ8udwB85GoBroEmghasDBVT4vWbit0Vkge5FMVmXo
VKDW7LPkQeD2c276wZVGTJQ4Z2Hd1DEEiL5xgxQHQPtaTwfETe4IDq9LdfPqXQljDnXejpMkIzB1
WthfblY2wPUcoEHbnG3irRpzmKfCAPR8CqXCeL6v+gRU8fN3vSyOwlAeKk14xJz9bimz+6FsvSTp
vWlJnNlY3Hyu/8aPYThds8DyBT4xxiS1eEgkMc9wUWuoQ/RvySI6onhVlRXpBreoeJMbm0t8lseW
IdK+GNqlgzwKfTz2jyqmEYPhmbPAm95yJYWJobK5CQcloVrdBT6qK4dl9wbuiRbn4Dq7LtwR7PW8
Td20VKCY0v5WBTi4jOMygggUyFoB43ElTwemChx1RjAB7IrHwB4+c1TkiWNcVomGzsEcIa5AyWif
uwB+/IpBJp20Vyo4Z/hh96bRrvRjLKWe66BtJggc3sACu1d2zUskkvzTdBA9DZgpUU0q3vDvtkM7
C9WZ5IGiD0NnUS0p0QZVMvUN0Q68EhRJGOy8KRL3v62rzphOucyCVMjle/2IUiWXdndMEyfJKDkq
qIVlXo/S9uveAueiBM5FUZcZb5ApRqqmc4yqhLd4spt5gi3d51eU6tZwDE7teXsXz8KY610LFCEd
ewRgU3oVzLezwokfeL/PnAI5UoNJj/H7lfJsqUfr308J0vhgtVqM3QuaKORxAwGj/fOYyehI8hGu
oKTdHuV/XwP5TRpj9HEWadU8Qtocn0xh34q3Cq/DeNtX/doRFsJ10eZyKSyIWILXYk5Is5yyfLeE
vHYXzs6w6MeJli9CIUNOMR47Bbm+V87JoVfxh5D4vDMKEws0AFTTRpATAviz2beEcpkFO5OIjgao
0YJbd9iOFFfymNBgVIEINtK9AaWB5MuAv5WOmN7sDuguniG2vUl2SAFwHMT2BXbeLrrMq4dZXJUN
fQciOdZ+Tdtno8rsmIfZyjMJ1iOMYlyEOl5jcSG5cf6iNApZpspZuGC+PKNg3IHQADlaT6ENGKIg
bicBh4sy82qnxUa44Yw7zblsJjyJjINItShMoxASVf1TLz033GI5zwwZB2F2QlPkHQQAN0gpgU+c
OamPQbS7Oib1Y4kOB55JcC2R8RJRpQ2tZlEP7hhAYwQElN36YU3kfbiXP4ES6hsgxZ60x8sr+YfL
8Zcpspn1VK6sGJlhmGKE6XnSRSj7oZEEgF5TeR3ehrbMpYvmWCYLZxRmYTE2CkTOxUz0dK9kn5a2
B/t8yAmnOGaiMs7ESGbRDBK6i0FHIuulVjh2yDnHKuM9hGEI6pmaidiaxyl9RWP/rRn/XZR23iKq
5spbhFkJJI8c6zWBpc9EhFQh7RujHpscAYUPp/gfl43xHLG05GWPSTsnLmegfKR2U9xftjpqyxe8
vMp4DHFRJEySwje1S+kG0kgSUGUm6MZ7lrPOzspvevNyWeLWTqH3VMN0iiaaFkv9kadpawQqfTIA
7mgp91aXkVbgmMPmYVpLYXYqrctObzF45cx3vdvtWz9wqp1x0gncoBc6vIzD1kFai2M2arAKpRVq
LGOCFsaoummU1z4bSGFwM4k0RGY3bC2J2TCjMLsgSqEYrZYW4ByJ97LX+Xzb2wxk15IY1y7iLdn2
CSQJO0yxewWSlvJn4yR7wDtySo5VcDeM8fOTLMSmFECaaNgqetre4T0a8KI76htNTsE/cUZZNqv1
awUZP5+OQl4DnBap+QfTV65CDJeaqDZotrireeptve9+ybJEtvpsBk0nmDXUk26GEkO61LGrTvGj
vxKBh8HrDbhojpDGvHq0aDFDS4C0tleu2ilDqBHfiMi3ZX+ByoIIfq0Z49rNrESrj4BVDE7Cm+Is
u9QuPy1oeqB1sJybUNyKB9biGEff1qPRzTLECTs8I6/wMj/QKBEv88nVveakcHw+dRR/PG9YSsaR
SEFZBrmKpZTD0yK+jvLTZXfI+33Gc8SNFadpiN8f41NiXevaXzx51uv1wV9YqK/RUzzPO8t8k4Qr
WeCocNlTYI1YT5GYUS4YkFH+0A+9v7yYzttiyzEQXwufdydutUDD4DRRVCRANoFQgbmExbwPisnq
nbhKiJV9lrseFBKvbQloZmEnDOg5awCmyUN2+IO7OMtlDB3zK2qwpEglKhKhNRzhvjrWn2j+qfCF
v3jXr3VkrDwGdkiMaV/AsRV35vSSS5wt27Y6pMgt0TI1g2U0mXRLCNMCKctGA0F7GBxycdhfNuw/
7NMvGexLeBZEreoSpF/1BpW8PLVjC+TbxyBugbNvp9WNGB4kLpc5PS8fz+tZKmMd2lz3GH+FVKUn
ixfvxhMtOLTe4IpO+Ym2CFb+zCti84QyptH3eAQNtGgZxYmttA9D+6OK7zjrue35zpoxNmFMojQF
AewvfO7d6DOlGLRcTCzGeBzLu8DmjSdKW7GhiWny/xmJwrg+uZ6VMLdQ32ic2aaQ0uAMtUsQLb3k
tnzbHSbA8wDj6EU+JqWtfOOoux3onKXTNV/F2l1llgWieoqHXj0qu/gEDm7PPAoOj2f4D+7rLIlx
kZEelS0YuNFJ52Ae3ECbYOjPn0SPQkfzQ0XO0WMH8qp4joWIlkCC+ofQhqSVLZuzdDwRTCwlTJ1k
NAIUGu+ktyHA+xXMI65yCgcif8Ix8IJ7nlfmnQAmlgqrZBmzlB72IkJhryOJ8lkGXv1lzTgWyT6R
JWTkayGGFDR07gtkj3uvBTdzu7sshue62Hcx2DV1HfQwiAx7oni5qwskA6BX6aEdjFer/8O98sv8
2LfxMAymuATYrcB40fLE6escxRqFUF6Q7jsCVLLkvro8jzJPTY6dsI/mOAnr/5X7gPdJNK/1I0fJ
yXJHs+MYDUgJMB44PeK806bSj1qda6MBfJlArx5aWImQzjE/S75OVC9BHYeH5L0dCJ/XlnEigtmI
bShjI8UqJQBjJ01+CiUdPKDfOSbDOQDsQ3ow4rGUQqgFkExiYBonspdj7KuEgmTOWEh46Msi6Sm+
cNOpTNQVtJKJBzt0Q/RNkhxYo8pen8ASEWDeQsQUHw/8erM/bHUhqIxfqeapE+cIEmu3x9ho4dA2
luhGc6P7d4x/x/h2WUWegTJexQKvs1qJuAOsgBT9c8PNom/m+lYqsUBaojr2pkHDhaokkS/f1a/A
qD5VBoljnAFghJwK2njmXtbrD6/dX3bJNvrr+lBPOm0BBVp5RsBX4Fn3Y496pmSDnvtFu5U5j13O
SrLwWnlilWaOMqqToLM6v9WCe45GNK66YI1sn06rJSlqe9CouJJh++ChcIqd4SsIjnnJlvfI8YMs
SQKrrwiUWElkwq1W1sNCahAdt5gZ9W5qUthIjU5ebDgiBgoekaxwgn13MBqi3qj71skHEu0SIJiF
MbH8Q0Mq1OIuL8DmAqM9Cb3RaP5WdSaIEItCBAQlTLWXytqvh/iraYgDz2NTzT5qfpbCnPk+nNSq
ziBlkggdh0uc1E4SO4NWGVZa2V9WattZr7RiTnyRhlY3waE4muSEO2WX29J1CH4sR/AbXwH5BMen
cQUyJ76XQ6FLZQiccxdlJz8HNTCZ39As5BQHPhIkZ9fYNvAJtNFFFUIcIANIOPmxwrkXeAKY54hR
lYqcjHQBRdkHC/3TFPEYSDaDovMeGcxpMNN6KUb6LqVBUX/qdsuh31e++TceZCWGeX7kcoYp5wZi
Bmvfl3clD2f/D1uPySdDxHSGyaJwKYAZLZoFN6gSSsgBGiVBYdidm/5FFltvzoG/K+tXcxs/WbHo
zEpwKyghz41t79f5I+j/V9GJoPex3tFrHOPCqL/kbm0PoHV+mz3TG1+4d/hm1ABH9v860/+vxCmh
Io0iLbJWmBcJ4J0qBF3N/PhXx/gshnFOxlhXhki9v3laPMNbdqBU9EDIYOde7PzlGT5LY5yUjHFd
Q5uwhtau2CteehBcEACEV/Q2mHeqyPEZvDVkfFRTSJMUCRCXS8XOVGvEeAgoLe4zkf7OR997Votx
Teji/p9p0Nqq+hzcqQheg31wBWazFpSO4Hi6ozSLwMbkjSC+9/dfkM0+fDpZmIpkgI6yD4Dc59yt
BHsyydAR7VrFpPe8R4ZcJGUCNmtenLk5K2OejZR9DZVTXkTdgCpUdDXbzZWC3h0dLFO70Y9dy02v
MEdcPecBButU7qA7Z3PZx5HWL0VRJFDczB7S5LYqvqvcVyXnzH94BgE4OhxGyBjQUpaiVS7nUdNs
umgZk0wy6l2WzObjO0yehQZdQeqiM6/bUcyGipv23363ruQwV0GSgm/XmiFnPtDZ/GkX7rVDgtYq
XoFhc1tWgpjLQE3qYh4j2mCeD7aF9oKiITmPS3L7RlhJYZxxKsTdHARQZ3hDGwqepwjgTqj707di
6JXuZS+5aQYraVTnlS9Gz5ZQVXSTsvSzbj61418gXgDy6WwFjBdOC3XpFxUC9L7ARPxRindhyhu9
55ka43znvOsSuYaQYsxcMQQdWeo18bcgvxKzJyt6TCJeUmb7MbPSi3HAomEZaVPgEkOLbXr/My8J
e5jfTETdGMi2Z84tvdnVjvFoXTItHSMcLHeW2Rt9ItME13QzoMvOcLKSVFc/WTOR7H2LH8On7Gje
UNK3wuYl57eN/yydMcuuUULdmHGbNr22azBJNzamnVjcGvZm8mKlJWOQsyooAPqElvQ0z18mZGAp
r914q/nIYqfv4A38ruk/bOdZPcZM4whkFG2NQG96E27MZ4mUNs7dfsgIkEzwcuI95/7gtc4CGZON
kgUHgqYV8ir0mlR3g6A9Va2G60xzdSnxAI2wj02wGFoKpzrGVZax3bwCVrdALQlkXsvb+7zucb4F
ekr1Q/XkneXwpj+3vcxZWSaKmMtY1FrA2qLOrR602PLTeuJE6tsX9tlwWAQpJGI7qU0hQ8XQB3gR
MYcefbWO9SlypPvxbXQAGLRbRjJ3RLm97ES3AKXg5H7pxwJKhUMQGDmdpGmcYh/travhU4V+5mWX
fVVOokUmEEAkB17GdjM2W0llLr6uFcM0o/kUSbiZlPspnG1ZWZxuPtRma88ZL4nJOZosgF+ZhIky
05xt/lx8kgHFFNngXnQMuzuIWN/qHtM0Hg9G9g/34XltGcfTY5gnWGg2c7QXT7WR5HCaneSDacIP
PR5JAsdQ2RkyHbBg40if/pFxP8/XrcEZGN7Me1uqDFQ4zKiBPZx5GrdRWSdqXSEltW/2Qmt3kpsd
Z49ieIztkZef2TTMtTjGRAYVZZG0runi6T7at3o/2ANpXu9scDPYtIgbNLa2r3gX8mbWdC2YiZWK
edYHo3zXc9irBwx8I2qOfoT70ZHc5ICZK17lbuuCslQNoy8iphdUloQgkGRMzbVQtZ/xICJN9j3n
Qb38QatfMtjEaaVldVktkNEBBoo2SEYFSd8ZVxsynQTH5JaYtgxypRWbM0WPRClKAiSKyy4KSoKY
mlx2Xlunei2BMZEZzfxWO0KCNNR7MxSOGcB0FSC0l0XIATjYfNGtZTFWEeRZ2lYVXT9PeNA8Cak1
6NMZJDFQgNEO4DTajXd4SQJjIXq6rOemI7FUC507oqyZmKv8PdRVujFUK9qwMXmgcD2Vdmor/uQq
aDHNuA0b2/t2FsZcsaMWR2i7x9BHPKpE0gF32o/81zlPCnOvAsY5yKYKgx4TONN9dGe41U7KSfIi
fMHgE/IO2m1tcOxl+5z90oydH8drbzYBJEHn5du3Qh0dY3odDGSdL2/XtlmexTCOUpEwgKGMEGMM
R2FxauVNSUki7C9L2VRGk4GTgz/KD/m7TciD2eUVNf4y92f5CFaRggdtuu00VjKY0FLLTfChidBk
eZjt6BZVVaDHRS/WdY2E8uDzqZK2LX0lkbH0wYrMJOuhVbIf9rGLx0+ExjtAbWgYd9U+Wzwkr82C
EmbGfi0jY+1LmyhFnENFytuYfFNtXXPCg+7E+x7gkEACqm9ij5uioZ6JzQ+tpTLWX5ryIFUl1OzT
lgx5ZQdt7ZdtDcL6mATWU1OBmDABUXP8JsutN/5VDmX1AewgYJ8B+fXddQrCKdKPnez9J+tkUQfz
Ii8rjV5pQmHaNbziUNvxxBGyFUWulWD8fwgwuXyesXeSUthddoqTKxNk5vEnS3fVhTfBw7NNthM6
M+V8EHTo1DjV/r2cetCuOwJkBTf6wouQudKoA12lN+BeQJJmQLngaYaHRPjjZC/6A2WICR1eb+2m
yzqfAhZ0cAYcV6V1ECbW10p0Y6auMe3V8fmyUWy+3tYbRj9jpZOkNHVSiFhB6ASqJbwzhq/Cs0oK
nSh252c2Nwm8VeZcS2T8SddHM3A3EczJORjnc9e8lRYgnbtoDnEKP+Ue7M1rbbWQjDuJMksdGwEL
2bpjRrLBbkns6gnaUdA2PzvDHRIcNeG1TVAtLrgTi3EnSqoGvaxBy6kdCUCHzSwnhXg/Sw0JlIyT
v7+s4gdgLm0W4zilKjbZ01w/zgPnVP/B8pEsouDTmKNnQi0xMLTGUhsYIxqhKVAqitMPPdBselI+
ll4r2dzHxrY/puBVFkVFYif3y6pS8lwZodOnzqEpX3MvPFE6u38y5/6HY3CWxviteFGMAHO1yJN+
wrvQTe8SiVaFNR+zxHYBiOqKLN8uH73taOEskllTNW5kDUM3FFb+Okiu1dSTNd4je9swzjLo/1en
WwEiYNJgZNhRTzNwysOjRNqn4quC3Hl9U3v/IPXF2zYmBgobVK5UERIpmhqFSk2c+FTRw+1Zex7Y
wvYhO6vHOK+5n8xCwBo6sTqBI6xtnyUUHqpw2k9tfpUVsnN5y3jyGNdVRIUiGdQm1T4ndX+Ta5Eb
Cyct8Yum4pzp7ce9dlaO8VuhtExxqkJYNBe2PN2lwfcyjMjSfR+zp7CawLTyWR0fctm9rOQfDvtZ
MOu6Oj1CPx0EjwArfBVI6obuYpDcIvlj4VYn9IBdlrhppboCelsccxk0S79baRs1ZlJM8C6JcKMU
t1bJaQXfPt1nAWxoNetib8kRBCw3kxd9a+0adRCzIIr/fndH3I7EzbO9Esi8N5LQUKNQw63a1Y+q
Udja6IIf/L8tGwvsHNTigkbHFtUWDMBMN0b+enlbtt8aKy0YDyVMTTHVFQTQPkN6liMHTPSlZkuY
TQFmxA4xXsy7rznGYDEuC5djqI0ylm5G+cFCetX8CzRi1VqpxbgoaZSLotNgDbm4k4edUN6KKi8p
ztOC8UyYuQ1qJacycledSfpKg9MAhN+iYo+SgwkwxDo1JyPCE8q4pyHugyahsVyXK/dlgQ6t5W/g
qtZrxzilcpi1NJYgIq6fe/M5qa5b85FjdtSsPoROuo7kCqjxRJ3FDcHIP+BaU3h1TGzi+qfJd/Ro
WU/Rqwzm7dDj5fq2l+0sj9FpmbU5FCyY+SQ/yZ0b8oyB7vUlfRj3NhliEEZChzdRCuytHv3q9adK
Os1Vx/HcHEEsNkjTjuhGbnvglCeIcWdbR4Eib3cNr3T9B3/6a8XY+SGg2A6CYUIj9Uv+anj5XeIM
OVHRvhDtlCd+Z+D2lXQ2CZ0JzxahEXQQJlJPNGEoP3Omo7qfbBGDlNl3ngfiSmP8nhHkTWpWWEcL
0FoAcQzdFIeWjN7PY/sX3C7wR+fVpPa5CtJGQTVSq8BqWgvSl6m8N8zsth8Lzi24fSedxTBuLzMy
3L0CvQRNf6ofJvFzrXMfd5vh30oXxu+NzSiZIoZOHI38Py2OdU3DP/RWnni9lTx7Z/ydDtLYfhmw
cIL4XITX4rw4fbnXjc8ch8RxEDrjINCNOvaAFKfmPtvFI8IHTPGktvElv6KQEIXPg4TgWiDjMkZA
GYlVBon6e6ah8nJ/Col8Q1Gd0bbBuTd44tgeTrmUh9ygBt+64b1uS7uB1CNp3MWW3OiAog5nQTdT
AGcr+cBMmGQpIA+xcc3kde2dbH3vhcOsaiSovT51quxHOiD/kE3/VTDrRypVH6YWgoMvItqvpB3Q
4Bai3dFC9cBDNaObdMHvsy0WRtGC6yiFsDB9EVvNbg2nVWJbzB0LdGgduvh0iYdfwjFVg/El6djW
UmlAZjYd2/4kl3vO1nEuZ4PxIo2eZsCvxgFP9hied7IbCa9kkP+BaZ5iXgmaXfDwX7frjitzYZyK
3sXaaAm4oGlCmLbGx26wH45ghqcE9zrawKLS7nlNmBx/+QH6vu+neClxKNIFZGtvUUMy+eHyavJ2
i3EsQ42ipjJjtyTtPogB4D/8+G8CGD9iSGWrlDJWDkQfbismnqRo/n8SwXZK6GmcT0aEZbK0+1m9
rXVODoOzRmyNWzblJpBLqIABOaJELybvvcvZZ5ausB2zedE0CACUCzEL11TeqvQ/HpsP3Q6xYHRT
jmMj7ED9i1rlQMyrxlUOIuB3AMvDkcfTiXEDcpDlZU0DtCzuPnXjtTxmV6nCe29sth2tIhe24GUN
idEASABHBL1UfeF0/XUoPwfG8zx9Qa6ctPrbFPAyg9RmL7hVk/EGZa62oxZCt0IKiSmeKuEooGTT
yy3IoVE5N6+mvOGsJyfSYJm2llRL5VyHkcdGZQ+K27WFt0TfJRAcXT5NvNDaZFwC5k7raKKRLuWG
ot1qwefwqQOKIR0XGV/yrxx52wGbZcmWqZsWatm/B59m2tdGkaOOXWsYyVcwj4bJ5G/xXvRkB1U2
9z+KYzZPECsNkKwQR2kTVVsiGL85qU6913fjjvew206h6WflmACxiUCfM1DkBtXXf+Ro5q1c6aDY
yyl2eA/jP8RQZ1nMxuVqnE1BA1mtSy/G5AbWSTmp6PWUnEZeo8UfDOUsjx6T1atBqeNGqzKgeNCV
lEBACb60p8H+aSjBNa+XafsE/BLHQhEIol6nHQXNqXHWpgX5f8CJN/XbNNxfNpFN12Uoiq6BhB2J
fxqArPSysrgSxgW1DGk6luVVrd3HyeNlEZtXykoE4x01kDX2o4l2ikpO92GWEmA881qzeDKYc9XV
yGcOKtRIG28CFNkVnTTLbUTxGFbsDnTsP/a4RrgZna00Y45XJfRWVivvhSA7XGzRLdAdEKBv2e7e
cdL/wYnmKcqcscloOi1rUeiihEspzlgPtGjNfZtssLEdNS6q7ObbAXwmIEHV0frGkvYASh0lZgHy
aDBIIRXCA52S/CdYzps2vxLFHGkxmoXQpA1GYfEj0D1ZT9xGS+xQqXgPsM19W0liDnOgWyLwa7Fv
E3qxBdI8JA6afKyUzHDD4k5MbOPx8hnYPGa/JAKS5fdjVsWjmUgpsgFq96olN7KJgXWRc7nwZDBZ
8NKSkyWk9XJ53BfLSS1IJ3Ei6O1mkZUe9H5buYs6q8PMyGEOAfWxGqnxEnHoC12wc4GOIGsHfcfP
SPFUY7xUZwqZENFmikL40o9IIz+UOiew5olgvNQS6eXYNdghxbwR09uo+2oY7mUj2L60VqtHv2G1
ekNd932jYYdQGwcFS4bBZgJcEkyn6uhvlng8VZu+YiWOcU9JFqDXoMCqlelBVq41HhYu7/cZXzS3
urq0DYwh7q90IPILu/+4XoxHMKJ4KuMGCkwAVTuAWg4AGvlI1AfRQz3khRfqXnZAmsi4hazo0n6h
/b0gifCtEk9e7VHNy32PiVhyWTX65R+i6vPWvIf6K0vQ4yDIeurG63khdWQSfdoVOdLI1b4pP5tL
ypHH2ar30G0lrx46I6ioKVjBIVJ2me5c1odn2u//XwmQqw454wUC5gZVhBC5HsHFlBXG3QFfGNi8
+Iia1qX1YxxCFYCSUqWm182Ni0FREkgYHJKRtFvuU/3bZeU4ruG9cLfSTZFmTasQ2jpheIpTt0gf
1L96Qa7sgfEMxdwobW9g+fpgsCvQzU+fooWbLuYY+HvmZ6WIXnWdHHdQJFFsDEYOJEUIAR/UV5gH
TR9FR335hw0f9F74uF8GaNgMBegVOqMfQLs0pZXw6ldAgEnneVM7O4KT8h8BFm2reRbG+D0tz+W4
r2jq3fAHqbCLHEYYOgIPomK7YmueBTEOMFBzNSxpskSQCHD+3fp7BsKLN/Dk6Gh1Skj3NJacg0Z9
0KWFZFzioGWYN1qg2zTYQxnag/W5RiN7Ox0m4WrpaScZp5Dxh6N91pJxi2hj/F/BxDxlt5jRPPYJ
kSWSg9ADTcr7jJfI3T5uv+Sx6fGgzpMg1rGqxuwti2XnkW8FtX35TG86REvUVM2QJEtmZ/dLdcSh
FvAoaQQlIXUgkgiU6Byvu/1qXEmhX7E6cPUQmkE7Q8p8p9Eu7xzFLcvu38Cd95MPmneFbQdoaFaU
DPSvop2F2Swj0sdFnCf6PtC8MHNV9/0ddJ+9AqZlV9jBfVlxwWQ3d+wslN2xbplydABB6P+Rdl3N
dePM8hexipngK9MJOsrBkl9Ysmwz58xffxvy3T0URBPf2rVv66rTmuFgMABmumfhqwEK+SRrvVyM
DtufbH25LWCYAhdyM9BODikMprKc5ore19Tf0hqfzmqhY0cJRQpey/zqTrMApZlt8QllP8kaoZ1Q
s4k28TH/egjL+3S6rMTXbfN4TmS2tEo25y4LAWTK+jGW5OMwK44m8ARX1gP/3wBhnyz0XK3aeYYT
lfy6GPahwJnl45lB/33hL30akyCW0M40K9/l/mXOb5TkbdtT66Moi2/CJPjaV1QDr+3IEBKUQGjD
AnH8GxOtyOr9gKN+icO+DBGSPzrFLXCZfK/JRB/CAbiN4MptaY/pIRB40nU8BzIZXmgVvWhyfKAa
snuhTGwtij29FG63nbi6SS5sYRNFNkltTWCLOLpx55a1bPXVVdJ934ZZW7Q47qpoM4NSuAx9kY/x
UMvSWOnQ9MKZR/H6h+pr4KpoLSVWelce80s1sP7ggf8DIvOVoEzVdJEBxLS6Jb3bxnst2W1btfKN
PkAw3wiS10nTxnCengVfhrB0RkO67pDit2FW1uoHGOYbqT3J2oHgHlwRb7r5JuCJuq29KCwB2GNI
JUvBaIxwlbyjM6/j3ve0I0ambZ6W8VoR8QGJyd2BaTS4LQNSd6SELtVuehntX4+YpsNlK+N8H/Y0
ok5hkVUzDQHT0jqreqKT9uNemKEXRK5l8FkjRwhcIhnO93ovBxa5r6iEopFo/28bfw2VQ0P22/HA
M4viL34/boy+MST8vh7ZSnxbG3aUcFrp1iEMA6uEgBmMfUXXRiJMaYLsE/lXSjY7cf2Wm7yGCx4I
Y0cEIbp50LF84vYCjIB2bZygsM5ZPHRxMJWyJqL9RVHAVKVD2uijs9CnHIqzCUt641EvH3X9JIgv
WvY85NdRrttj/G3749A1/wlPliDAhc1HRWH5EU+PwKevlBLuqNpjCumZ4KfQ47lcvAva0Bp5B3r6
12+hMWlVjgKpqAnQCt235yb8IjSVFcxhbI2C9NJKIuddeO1xB348m8e4M6jmVCQTAAcsYJDd78C7
KV5TGszMm3hF11rh/AGNSbC12GaZ1AEtPlBG5OCrILpUzAyS5HZZ2Djo57yigvf9mGRrNjG0YcZ3
SPrCE7nFlQqudlz9tKguRSd1hZvmQNUf/+DwvzSWnUyOenAZgW8LrefD6AVaelKy1skriXftvUJQ
/AGHycGd0iSpRHHSE6Eqk5fmpbATke1DThJZqS0+ADE1c9tIkUlauLJLpB1UXY+SZr7KZve9jrkP
c6s59xyX7KxMCHFy2fdhVDRZ2VXp9XsDRO4QlBe9yqt3oEO+lHnsVqv5SyaKKuFJRILM68elPtZR
LGoa9mW/CK1yghJqfVATiXd6pG76vMbPMIwbFbnWxrFEuleuqTBbteua6waqAQVkkZQXvfyTomZh
lfLRqnKQfaWkHTj9dNH33+X5CirsHJvWI+NsEpP5JWls/RhPdU7fqZ7UXFTkuglKe1Y5OLwvxCRj
FbcLiURHRzR6H0ksI/KtIHvezvirIAqOnYqC8WORHUrv1UALiYTWCLM51PJ1Ejlhz6nSeRBMHgwS
Y8Z/gMjQuxJdddWDNHKsWC/NwGlBwNKJvYtdQUlvBkbQzuen7RIJD8yutEsP1wX7badx4ZgQgAZC
LOg1Fqx4jPYVshBe7uWb+faddnivCJyoXs0PC+uYSIhjcDAqOayLgutAvzNGzu+vlhmL32c34oSo
ZgwxAuxUmqfsk918pBxSXM4huvo+JYMFDrP/juIUNR0aVdGpEt5oHnrynAHEBB79TuKe3JkPf/md
mNCLFbkF4w/uI0Ay/z6O4h/K/WiP4CZA+jlso/G+ErP59p1UVkGAHUMPDkqy9zPO76+uo7P32F79
xC8DsGAhCurmEEkXoe7FwR/0IGg46P6zjtg2/WQ2VBwM4bDuqO+iC3oVjP4D8HqhnSjcp2BlrmNn
2208s5gdQg2HNNVpjSsFmHdNK7ssL9Q65FTSq0l7YRizMShFUSR5BMNU0E2nN6bu1c0pHP8k1S1Q
aIgsDjem6KM1SscnUouitpsU0sOkBsnoXMjccy/1y4fFpGHIlY674IwDYS+2k67XlDKuMy1wxB3t
o5D2qPLmq9YF/dou3SXftr/Sp+CmaGj5UlXEhooDyUfLlJI0IH81Amcevyjtz1x42v79z9UyA8C4
TkqUuGsNAMi7wUWhjAux6SXCI4TqtaDV5Taw0/rmk/sWBjE5tYzzSaxHM8BZYMTUKdor8Z4zeIiL
S24L26e8x9jG5FdxmENoRAILDCzBHe1hAyVGedHb4ZVZW7QPpec9znL9yeRarc8nyFWTAGMVuBrB
JF5l+7hiTN+p8SOP19j5aQthTGQybT/+48740B6k/S+yTZHLTPp552VwmCSLI7agTh3Maj3pWXal
vXIHeTm7O8hW6PJeIj6lpo9gLAFsUQRxmcuIyVhtLFwwtlNuhYa3Hfk8EKYQD5SxymsRFkVab0UZ
SPCCzNEldxvlc0c8YwuTZgsjl6YsQAwa9+VBx8NKcvQfxO/aZXGaTqJFeVm6438mbXwHhb6sjowh
firLMqX2ST7AgXrtVfGTAYEEn3ciXPffGYNJHKPe1hib0P8JdLDgoxWltKAm0NtUUCN2C9+RXmbF
2vYoD5f++yLXDxH4GfwWuJMiXART4ZFSdsuAB0PX6ec8dTaPyR2SlkXzJAGmSPdpclkYdheJ1jgc
Ip8368KDYlJGSzKsLurJLrsPx9iajFdl3OvNndo3HOetbydnq5h0EdVphjZ9bF55c6lkhzj9s+3k
DMDkiVIoZrXvYYu4K56CfbNTbzRXuR2c2aWyTbxndE4wsLUZ2jYxx1Yh0FvQ/zSjCx4zDPG+bUcc
x2lscUa6JmmFCCBIgF9Gv9gpg/JHyehft7FTk3GpDrLQAmKWfiTJTVFNNp7qOR//N7nojMIUExNJ
pDYN6dKx8f7lKUjkVLrCdOc7+U2yZav+EXj63bb3frMjnlGZRNGFUUCEGKi/GskhaZxYYK6xG6qr
cFteGrylS5fmxtJlG0YCSc5a9K6j7yvQrbR+GMbRGus3KeAcRznrllXBMJtQ64cZOJLxOHahJ5VH
UoVuR946iXdn+5sN+OxFJkl0jSDO+fTuxemnDIpR01bvjV0A3UnzwBuo+vy483EDYecoOxzqx8BH
nlBB/FOida5yuhN93OExNfHWFpMviBkESp3DLEW4NMSdxOsz5EUf218gNxJEb+h2kZ7Uo+kFRxxE
j60r2a0dur7LvaLgGMQOTEqSkfQj3XpByTF7o6PbzY/6QrtMn7TjrxFU3o0pD1H+uCGauKQoMoJv
lQSQgIG2VV3z2ng4kc6+7OhhXhf9CCcKe/WWnuj1VwlMyYIrHro3BS3y4Eg4Cje8MoazkNl+g9bQ
/dCgiVcQIRU0onYXqp1S3BV4Ffm7JMUOSyZpoijxSHP8EewftF2Uqr8Mb8VBxthX9YXHv84zjf77
ooqhSmRKosOjvnkjl6CdaL5K3WOLxmuOYZ8u7j+uZPYpSzFyJSuhIeSkDaSd5tyaiNsImSWEuyA6
pdKzViEdx5xb/LWYVEVdJ4ZJcNPD8sTgLrjRxVLGvgxdm/hK5nVcf+5VglkQQ5JkxcRzGciuPvpP
VQzkw1HF0a616YSw4pWQbA4uQRVDJBxMIKF1xF7GaVDhwbL1hlKXo5klCrzZ2aNi0wGizC12dIDo
1rw1ad0LITubx3NArWF3tIW1bAXSTNkAQh64sywvJewtXfE9rzOHSE+qXNhpl1iqyanv15b8EpLJ
KpoIxmc/h4MLI9k3wZc6llx8UwdifadyaOztMOUZyFQmYlUFYhwjh5l96RL9osyfwRgu+q9V8L0M
nkvxeRuPZx2N38Xy04OBVKJErasir8iuhLZwta6xzOyoqzzB1LW1vnQlc2JpumpWIwlBU+AcG1Mi
ngraig9+VPEWOw+JySq+KRlpTxAn4q2K1rb+vcOJisHHT0r43lhKvMhLbc7122pxsrSQKU7MqsU7
Gl2NdDgBl0jgz5FvaH2Xec1/b7X/uPTZ2iTUajEeI4D5WusFnWIZYeANoAkkvCyzdrpYmsUkGaUz
i0It8eFCjIG1XwNclCbz3XYk8nzHFihjXCaE4D0Ie+vo0Xnj0Hfyi+KEacTLTLRkHh5dShu5hC1Q
fELAcUOj0X9ErSDbqpvdtnvzsqwoYx+I5rijbqubwTlXs5pdjRpW8xQCEe92zROo3EHRr90ZX4cC
PXcyxjHSHXeelIfJJJSwmEVSDMBU7jtX/dleZ4+CHX7JfxIruekvh288CV9OrLC1Sm+MSSbnABTA
hBVI12GIpjiVk5RXq9lFRLJlCh5VRSWcad5y0cYNoip6fiv3Pfh1qPggj7WPZxSTT9B1pZhZjrQs
FYd5dDvZzmqOSTwIJnVUrS50VQ+/BdKD3Fiq8drz6HTppcZWxDOXHlVOJjLigcWpk3BvdMFFiomm
TPDBQQ6NiBy8QXH/fXtVcxKxwWSOhExgHZcBWZq7PAqdTHjVzO+KxhOg4JjGUjrUZR1EkQAcGX13
b9JJ+TKeBEuyAtdwy5895Cfax+Chf23/QH7pYxpmGxmGHn3b5YwPBxU5OxBORnWdKj8k1TNnpyXd
QW9uCY+fi7NtswQQLanabkyouf6NMdwkxrMwfYuAWZKcU5HwSj2WByKbhhQyLbCPXIY388Pww3e0
q/HWuO1OvoVOosu0siZuSwotqzZilTCFiaqWkICihUlnQ/vMbUCgQk9ZxSF3BYf3ePC5wZb5hnRx
LsuguoRwkgEb53sdNFBPVMrUB4MbSujwVcDlAn8cc31lgJkWA+oYG2dZDKIo04t5EgMn8zvNwqzG
wzQ/CTMEjUruzNL6JnDGYtLX0AakSNoZ7wiR1RGb/NT2lZ3sopNxSxQ7utFscc/zKQ+TyWedGDVJ
LwNTHWWnIWhR1t+2cwsPgUlnYtr0jUKt6oJnP38xeJxxvN9ncpeGCULJNyd8IaE8qb4MrbPU/SsT
WIqCcSZVpecIAp3cJ4YdqD+2f/83RdW/X15hHndiHTNx7QAfzamdYdiDCltO19NzhSa8yON5bH0P
O6PRRb1YRlURpkJEv7ne3s3NVaRB1OmPtskzBFPP1PLc6GYiIZRB6BD0hdX0mqUSb9tv658eNBwa
+EWg/8EsmMAfxWSCLK0Tj/fz4KnosN8GWPfUGYBZHVHdKIEg4cML5FXEFIRfvExoRdkG+U3qPqMw
K2TE7YBZjjBjOPq3CjQBIHd1Sq+1q+iU9JZ5HO7FU83dEXm2MeumaNORtJgjdUzpKVQVK0yPycxZ
+78J7H9M01kyAKUelLDoEQfNz8mF+pyXXM5XBiTS0It5ybt/27ZIZ5Uc46iNpaiHRRkuVrLXIHLj
/sD5VtQrnze8s0HM2qlJiG7k95sij+yoyKjhBXtwYTjRbr7S75tTcxhdequS7sr/zlDxvv+dwZlV
pYXyKAkDvFk66UE/KnvyQnnK8juZ+4K+vbR0kf77IkcMbW+SKMNWmxQ/q+AuH3mOpH/rliPpx1wA
1F3cy0NA65VHUG/SO8zU0V/IaXgmz4qLzmNO7bm+kZ99x+SKMJqGudSo79CEGfqPfnxRaqKdZZzu
cZ7jmJShzoagYuAIqbw/psm+lzmZlbukmGwBnzVhVQOAvorJT6lT2DmkuXQvveXf5PGsYZJEkJcS
qkqaJMSbWTiN0257PXG+CjuVEyl93rXvN0B9Z8uJqxWJpWWmPYoaJ8uuHj0guKVALFcXTfZOMiq6
YoTWEa5C68GS4gdh2ve4hCm7K8izWHrPCbfPQwR0rS7wmEQBat4Q1SLwlO79Wou8zFeNg1Hpi5J7
7l1NSgssJi+oZWrIILemz19IRtAzGLxwz98xVj/WAobJCclQx1CnAkyVxFYo13sN3c1S2lxGkc6J
8tW4W0Ax2SEejLACkRO6XYSTEl8LJe9mfDX9LACYdGCGc4NGQgBMx/aUoM6mTNCDlz3QcSlcNtnb
cc6zh8kKJUiHcPgFnNQ8zHjVMKbnbYD1q5aFQUxa8EshzUJ6tK7czk1vFGfcT4MVoYl1OtE2VpFX
G0m8qGNyQ2ZGeTlrQKQk7pITU+lpnP9QuV7iFGj7+xng0dvYOUjyHH+uHwXP5rLXkFFjtHHuA7x9
A73DodnN396ndNCm5MhWElr+FU8ddD3zLjCZKj1opRGbPz6iSkV6FFC8SnfJqXwK95lnQlD9774o
ew9Zpao+avRsjTvBn72Mp1l6uEb3eLZrTpBZPqLBZxuSE6Xsu2kX1pkQ0zzSC9f5dKqNL9u/v1qg
LRzIJJA2DIfQp++ypX89CY1VYqZLfNzG4NnAZA5TH8TYoFEZQfpdlX70w+HvAJjMAcVII5AogFnu
Ve1bUvIk5bixzSQLDISB1ZteY0632AYRaVjLOHXoJ/NSfK4t2RIOCefLfJ4z/7hdGUz6aDE1EnS0
EapQvYveK53gSqEskdfQ6bMmfa8cJbe4z21e6wbvczFJRA2b/w85nEesIfqqBLxMwcn07J1jm/vZ
2KY09V6jwR9NpwL4WHoM5IoOVSrnDuTy8JgsYc5yW3Qq8IT9jAeSZod2Cgz0/YPHm5bgZGH2jhE9
d6FYl4CLJdwVSBdydBTEYxdeTORqzH52g7cd/jT4PtXt5zXM3jOmUaLUUCAB3nA/G+j+U+/DDsPG
nW7JIq+IokXSFhiTMGScuUeNbmr0oe59UNEm3zFnR3vXLyUeGu/LMamjTkvNlKkrA2LPz1Sokhza
o/G1nazqUIAenbej0EW1ZR6TSmZ9ilo0C6DZtrrt0UmZTnfqWIOjyCnB1BJovJdd3g7Gss2a5ezL
ofnuz8mlY3aZTU76teTWO9/WHrYjhZPtWcLZUMtbqYhgXTcJj1KunsKodfp04uyTvIBkMggUwqfc
fy+tkswufOIY5mSVeXYpjRB0nNW/zCes5E/pt4WZ0P7AMLKK12QffUU7xXgcnOQ7FqBjHv5yhbPy
iolZttlIy+704B+lPcrune6Fxz+6FTwvbFb0R6inSBl1xEaYv9TBRROdGvXpryKCZWDNJNHXVZqK
MWNj9YKj6r7VNZyjA68SZnV+Zq00pUCBIdCu7nGvMO91Sud+rA7pHnsnn4KBkzdYQcVmFNoxJADM
fpYHGXdC8xfQs1gi5V74X9praFrYSBvstWeamf9/tJRS8wq9t0czQTeRbHqpH+22vxjXmXT1La5p
SNVDxZHWvJTNDLN4x97K94P3q2M+QJ3AwePUAyZTh2iCJEeQekYUnip4s8R8j3mlHvrJ/qU+rt3w
0hTXRCaBJIHop3mKz0d5X4O9tvdvMMymXTY4N4VH5YU3fr/5+SSRvROdOnMQJgEmjoloCc21aWAx
KKgUSk5m3PQlgJhKpKumKTEbZKpZw3lddCqRW6puhj4gmFsO2f/n1NnVkGURLLzwg5sB0/ZND5XP
zAm8/mU7QnhG0b9oEZCTNmAwcYL3Jvmhku7TktM8urknwyKKv/j9sZ5TNexoNPSGTXJll5ntN3nw
72uh/YYOavy/7G7bpN/cFRmKqBBZgciy+BFzECtVSwjuQqcjbdDzD8HB3NH2ZeydnCPeerQTU9Ig
yIAJeJkJiiCTwt6c8fiTnig9YewJdoGzBepTeutqOMrDtnGr/lzgMRHSqm1QKSKe52YS3TZ+fIyF
+QsedA6qXt2aBZpVTR7k6gJbQDIhAir61ujNAe9bIAwZFVDUDJ5ven77c9u01VBc4DChgiaofmxr
uDIPBieKcK1sOtsIqyXUAoGpSAu5CxtjgvN6fY/Bsmj4EvL4nbgBQb25CHgh8NF9FIN2tnSiV5Bl
2FCcB812cjCOLbr1ecNy66fbhU3MjiLNrVCPPfBakPQdZDf2zDvd6Tori6zmFID1hM9WxDWS2VY6
0TdxfQNHDnb8MDw1t+NF6TYnA8ooaI5AqWBvfzheaDB7iqaFhdhiJgGC7Y0VGI9D5G4DcCKDfZIW
0OoRiz1ifJTVS9xlgkpP+5FMLWfSmwfDZIu5l2YxHmgAYq9SA7utDGvmdbdSZ3yqZ84RoTApQp6k
SBUagNDpDZC17AaPalLwClzON2Fnk3ujHPsiw3Jt1ZMi78PwfvuT8CJbYfKBEoYG2Kbw0X8RyGMW
1Ku/xd9wD0W5BCBTe6PypkJ5NjEJohpHaZZ7uE7IHtLulHd/8pq1+DRMcqgqs5MmASbFZdtbQyI+
CSl37nnVCMQnMRRZRxM+s1gCcFH7eUPbK75GV/QBAy3AF81LUoCkPnenvX7FU0jmILJnOD1peqJ0
QIzD1ybZ5eWf7Axni9gjW1F0gpqn1CL0+85pYBU88aL1jAaiQfC5iqIGhduPaTtRBWgXFUgA9PZd
x8u6eUUeSrd3qbBac8GXBaGr8NMqXQAyKbSsuhEvDADEId6RQDIXetFO2v1SzuSRZNC/fguMCQnM
JMmGn9D0FvY3vV5eBrrq+TVojvzZVivF4SxdWhJs4LGDEmUfFU2p9tQ442080Oeg6Ub4Knu05yq8
5I5d0by5hcfkVVEe9CEvgTd66hHEtR7uEIRHYyc74bHibUYrSZxIiqQbRMWAtaQwztRypW1LECc4
cyVEdmySwp7EXrJ7qeA5cuW7EUUSFdUUTZNAZQV2L4oJUEPEeNiXIvSpEqvrTUsY1QNawPDQGqh3
TSJyBnfWemdQxFItVzC2gZyIWQbyLGWmNJAIOZfK/kAmBGwkmW1ASZjuIfnOPPA+3qqNmqRhUoho
VNvoo41qJcYkbNTIUYza1uXEk1qwLQpq4RUT2Zdh8vDfg5OglUrEF9RM49NSDydSlZ0PGwMZyvF4
3zYfZCFD932SSAco5zR25jeRDeJ2NFaj5t/FVYgRo2rOdv3s99A+rMkz529ayaAf/iYmGzSGOEq1
hr9JaHbyUXajY/AY4fz3rXQpu1FxLRz+5M0PvPESIcQAW6PBXh+BdITMWgtMA3cR2X7ekxvTlu+T
BwVFY/cltYMv21auGrkApP++iOZcbPNe9bUIF1VoFHiSux9/9/vM7j0pIvjBRiPC2NmDqPrWoEac
OnQ1VnVNkVWdQLSU7Xog2dxGSQSXhaHgjuOPvMTMZbWHboA6cva89aW4wGLKOFLmXacmwMrfNCsB
o2BlV4/qi/BDuw2vFDe5Di9TThjyzGPSTReNGqh0ANkGpmuObzMBX/VrKJyCWuB4cm3GGNF3diUb
DIg+kHIDSyPT7RTP90OruKKe37ZzsSu74iId1KsxBsVwJnJcux6HZ2gmTswqrAWtAfQQf6nrO+I7
23G4Vkx8sI0p86KpEqtJAEB8MN6qK9pTNN3I16JnHqEN9ydNxx/g6GddrKtJVIomSM3IyfTSlpof
Qvbfjy1EwZSlKmqyKissNbyvNBhYDUUAqA9B+yINjx26A7adtrarLjDYDoRK9Mupk4DR15U11I/z
ULmKwmVGXP32Z1M+zT816EHVtDly/MSi74nGl2wnllZw0i0MGVt9YqW7+X7btLV3oqX/2NaDQEvM
QJsA2h3Lg2CBA+GSMoNCpdr7oyfgD2DMIk58WZChlIkcpe/q+FhGbxxr6PUZU2wRVB5IgCBDNCWR
WT5+E6LHHTN4DlFEu0sLt6riwyyNmWVGr3GXe00v2Bjc/iIQ3p5Ft8EtaGZhtTEBwYgJ6Djqb7O2
PAZp49QE4uJS5yqkPxJVuOOYS/21hcmsrjkc9MnQgdm+da75/C4qvZNvIMSgPtPj1Mx5N11dCAv3
MqVAjUPoJKpD5GCA4rZJyXUXvMY8YjFaVG0ZxRRdQhZ1WlBMKLo67dSF4r2RqA9VlH3riHaa9Xw/
ZuapyApelxPHOLZBsaC8QXINZw6aF2bPtbgbuYMfq7vY2YHv18OLdDgYedJFEjAkfT9qodV2MvRo
sb6F+67W/yRtLcCYXXpQaiE0OziyrbW9bJr7RNbfulj1tqOQZxOzqOM5jXH/DJvCorRypJGg3tf9
Y2zYo/AH4xlY37qsEhUaJyCgQ+ws/JfP46hEfonYENAqH4y70Ag5O+RaGKg4O8kidCPR1smEX5Yl
pjA0gIjl2moGyekrL0h4Si3rKDrIXqBCKGvsYUYw/SgJzSpyqtqrUeS2L53OY5tZ3etVnM6gBIPR
TJMl7058U5/HqcO+5SkeraKhjTTghopY0wFMbHY6cCJutTBcIjJJsGyIZPo+ENXd5Hrzgcq0KPFl
605OfcSTOWZeBs4rzronz0YyORAdP1ABy1sUAGYBrT7RHSuv9HN3O8h5KEzmK8CBngaYJ3Rq0ZsE
wwrJqdF5lBhrBcDSe0zoQVdHqlMRIE1X41AXQY4l5tzy0Q/AJtcFBMvKDT1yMDvX8FaejRdEyN1u
kHcjvZKHNNG2y3hQzMVHXxhR2PqAUmPJS3U/smIiuF3pO1n+n9UxNGQEiKPhyCupJi4+PuYFwRez
ZOx6BNgAZXdf+AI6MVcXO86Gu2rSAoZ+wEX6aY0ujdUSH0hXk1shGR8UwDVaGtld39rb7ltfSwsw
GpILMLWNe38wYZN2P7jDa/dEr/6IM3jmbalbovO/vJ6sRuACk1m/Ylgaqj8C0zfvhTawBuPrtlWr
62gBwKzWUIOuV6mjgsC1SmyJegB+cymyzJzs/g6IWbBxKOZyGAFIESAa1eN9WpB3c8x7aeBFBLNk
WyNvC6EGTEuuiWr53YPSPYbC978yRmZejXMjmU2IS2C3EE5hte/q56E4bENwvjz7WBwrWQiZG3x5
iF9e53N8TDWV8+1XzxqLVSozBUnpi3pY0ojuvbmw+sMMOUVp51+rnr7H7CNnAa3VJUs0Jie0uFlS
4wlO0wtyjGrpGCizU4JQvy40e+oqZ9uBnEiQqYMXy9XMEcOZD+MaP7CRv/VSs4hwjHncbry8wM4p
p7M/+yBT+bWrFyKakAo7s7Gxq5YEdiHc+9a2efjv8gAfU6zMpIYpNuKsNeDO0BzsPG2e5Uyzx17j
XPOuJwidQJcZl3+4yvroRnXuxzAJGrqdd4d50j0VqsmBn+63v9bqHY8qnXGYWOzlIlGHEjhVIxxV
grmFBAOLerJryHiRt8TplPkFUxZuWvi8Konmnk+b8AKbicwxKnt1MGtkdio1XPzE27it29oX8254
ofSrio19GYcDDARz3+Tpb29hM2Ha1fEMfSRgY/K8PFEeTAw02uXPDjyYLd7jeeMwv1n0Z0cz25g4
pSoGDd6NNa8lT3HS60KwMpx73Og+tSveZc36sj/jMXGaiPWgCi3KjiifrDlDZ54hOLnoKp2ro/2K
E0brafOMxuxn+eiLuSpSd0LSpb42L+YvRLGKwcI2nVIyBrvJD+PLNipvjTB7m1gJglBnMDFFt1dX
guDC64y7bYy1J26UVGfLmJ0t65Qq1lRYptzLmpUeTGhid5cQpLMHMBQ8QDRmx6Nc/E1q+xeTfaw1
xLRNJmoY5vTSA66VQZmO9znBVmZI3s92YOv9/9CowvEn+4YLHlC5UgbkAkW9M+LK0tD9SB62/ckJ
FLbnNiu1Au4ERm+kIe7yWjcZCO+brV1/Lb4Z+2yiGn0xyB2+WddiuBx8JKdIx4S5ZkmjdKhK2fOb
m1jzrYTk3t+Zx6YVM1O1VIR5fvrTHO/KglPOrboPR3L0HeoyZpSZaCxy/Lw60PKkPsTBS1nwXLea
Ns4A7MEowdtQ2WkIvQKjMAfRzr83uAwlh/yigRqFZA8H/5oyBfMKyPV1tgBmNjxpiNAtEcKyEa9a
oIKv7HE/o43geXoboKBe7uLL4Nv2x1qN9wWk/HGPbTVByDJ6LyCqqqVFD+n4NS24nL6rO80Chdnl
hoGYeCWFRyt3skf0EcReeF/v6WX2uAO5LqeAXd9oFnhMCCYChBp7apUA4kVMdISefKNAYwY8mdO+
2Uvf/86JzL6WkSSaMfdAj5wXunIRaJEl81gv1gYvQUXzb9hrzGZWgmW0Izlsyp8hWOKEdn4NMbTm
0XcqJzl0p8JJrofDAAWxcscbb+JFCbO1JWTUJ5/WmSN2MrO76eTQCnk9uJx1rTFbmUkC35gVGFgV
4OwniVNC12j7Q61fgy2cyOSOaa7qPKCXUub97IFuAxQOJjieMYWmoWkfNPHONiDHcWyHSZALehlJ
wOuS5oKUmdVE5BBGPGZYHgyTOIAhG6kGmBgiH+ohqx5KgVMl8yCYRFEkcpLGMyCaLLDqYAAZ7A6v
Gdvu4mVAnUkUfV20RR0j0JKfk02pniKX3MgPym1xoONfGLb4u/ynM5miiNVCxos/bvrlB0n5quSu
EnFGUzhxzTJ99y0ESBWBek6+7aQfacyZauf9PpMYcqWQpyGHz6LhdTAeZx5bw3opdl40OrP6fVKX
CfggkHkKtPsXd6Cu3QePc2b5oZUcfGiUyHtlsHk9/7yMx3JoBhPoDUS6HULibHB1u7ymj5JUCxn9
db1Np/NwoxhYlSdagcd7xOMFPJMqRjo2N9EyhpQ/0rS1Zf26lHhkqBwQ9jlZreSCjCFio1DRnTyr
OyE2nqSk4TzW0RD4dNLDkIGi41lchXb6x11+UAKF+CEatHr/MtKv0LluRf6lSXid679Zv2cgJofH
2HQDCcroTm5aU2iXBwVbvTxYwqt+b+4gZnOXeB0nM63Hv4E2DFkSZXRnfTQuFLqwLGoFtxHjRStn
SE7ft7MSD4BZYFJU4c2/lWmsPavDfcnb+Na/ztkA5uuIQpxUlQADhDmy2gzH/+gyb66rUrL/zhDm
61RomTNlH4YQvDRVo9VlvHj+zQZ7toVdNVIUz4hCVApvytsvugTVaZ7zpxnq9YHHm5JcG6JBVfQv
HntM1Pw6FyE+hcMAJVzJ3NCr990blZD8I8WfD1jMLotkMI9CDKw2zCxVfB7buxgkhNvfiOdB9nQY
ouPIzBt4UNzRzo/omGByPUWlTNVqTOePnksWDmR23AFDSJpGHRgaBzSixfF9OfzdAmVHM6t0aPAm
AosyDICS8aZqnG2frWfRcxAwGUDMk8xMKEBKHjP1ou2KXS3wFs9vctsZhUkDOegGG0EFCpirHP8o
XqJf2JMPugVFcUf9JnAFLnhmMXmh1v1JbU1k7UTobaXZhy0YwLiUXHRFftobFFGHVBwueSRWHTMf
02GWY6Rs/zE+TK5/jA/vmmdWFNimrUuWeTucZIdqDJS7lvdMvGrjAp3m3sVVeZPXtV5B+tERqycM
wsvCUTRu/yA6FBUHWEkzTKiZfoQIel+pp/fu5PpZ7E7ltBeNt22I9RJpgcFUx3FhNF0JWk3Ehr9T
n6BxEbnZpX6KXwdHOEqPiSO8iLzrzfVUsUBl1q6GPFQXIiKS9q/TmaoafbiXHRDzIxpzAkvkPNus
f62zK5mvNfmVrOGEip6V6P9Iu67lynEY+0WqUqAk6lXhBl+nttudXlSdRonKWV+/h907c2W2Vtzx
PEyocpXOBQmAIAgcvNTROV7OTSIp4ts8bFcyCbZMKArJO5vXki/dmWbNTTtNgWS3+Lr8qfJXMQRL
dhqrivETcKDfmQ/hsT+GZ85cFH/g/Tq4BEqir23PsZJJMOSJLmCB4odixDBvL3n6zWBL38/f+1tc
171CemHnX9yTUDjp+3Jo9FwHomp9asIfZZW4WWS7uIl6lqwyXqr84pk/taGGUBnRpeOa35uzcRo+
4nYQ3c6f4qf0lPnqqT8lHyWbyE1qR0SxF65Mo6apFSgK+scGl3dT9J/RMG4fjUA5R6prS4pLZLso
0rW2ZR0NfYM1XTCtOjplN92lQ7T5jbPK8ORcjZnCMpbQzdDwqjlik1yulRbtJmCag+GpZXJKJ/o4
RqlXp9pbDtEVlOBMrLTX6iXlSjp+Vacbkn3RpAPaZXsm+I+smNsZ1K24bf/q22i96WNzan1eYQoS
Ytmrr8w/GoIviRvNzg0KxaR3gx+d+NhQy1efe/93LkFWEinFE/yKNcZNW+UQr/kUP0IjnxUv/1Tg
PY0zd5QfJ4lfkSmH4FZIN6UsMWEBRfIyRY8ZfYjir4PsGi5DEV0JKJC7qOSL2D4Z7J3j4O5oBRMa
AyUGLfHKYsNS59RtGBZYPSV2Z0/9S/OZ33yLP4BRw8DYtzeN9aLkqvHiBM9eI2zUuZNsnVu9P1al
xGNIVo4IgQc4z5pM5Zfhhehun93HJPdAqarJqmRlOELwYc7VrDYt9ECHe49tdirpF4wScHPydX+L
ZECCi6hMJUFJEIBMMrl688UYnzrcu9RB5va2hgC+2hrBUZgltTAtE0g4MZeDrWOIBJ8WYL5LPwzB
CJ4Enq4dL29pSn2FK3gM1cHwSWXBlhHbUxtXRfU0XmHiAzmjhWaIvfA7N2XZxCbZuvK/r4Jgy2BD
5KhAbao7tc1cY3mqW9NVTMmZyX/9zpFJBIcRZwjdlAk4pnNUxxuU/Emn0csgBG+RllRnOtfF3rzU
U1CjnTdNJX5P5mfFF8CkVHK15KcipsP4v+M3673+PGC8tXpinowmTxKSiu+BRT9mYxvxe38xYEbj
t5RJMsQygUzBU+goXe6VEgLF58FXg8IvwdEVHfsDcmYISOOXfTvm+7yjB6bgMMK5UZc2gUDRnAVj
dDanJ4z1dtX6OStl+YxthcB0NRXNqDYV+ya1tjBZM1jQubnzBqfyneU8t8/7Am2ngYx/UMQ0EFoD
mh55jL8DC7QpP4SnX4t3kI2b0bgK/7l6Vyxhs/pS0WKjgkTR1xZMEh6i+buic9E5/EG7+UVSB77E
8ZL7ir983pdz+65+hRY2jtWKM6sKxFTVY9/7BoJAvQUPmfq9MHu3slJ/iqSl4/yje/IKXl/Tu3p0
CoDGt+zMq4QwvxuXzNnnNUKyoiSJuoi5oi6yltC0AOZo0zG1wafezy4h5LS/kDIY/veVxwXN8Eiy
kCAlxZ4rNAwrH80h2IfY9hrXvRKcutotQ4UQA+FMWd6GoXPRq/743yAEfz4bg5EgwEHeKz+Mxn0m
M6ttP3EVQXDm9ZDkuWZjM6KR+Gh887X0ZKapO1rfyvlpX5Zfhat7aibcIjWjyOMshlnVQf5hGtwe
1WiZV/v1rY0a+8OAF5/ZH8/D0X7ML/pHWfHF5hmMcnh0y6q4i4vMCi1T6zDUAB+CuSNMjyH5xowb
XT7feHNRV0DCooIg3Ciaxebm5DzbD2iZPeqe4trfsiPxk7OTB5yCJ76RxTabKr/CFda3yVgCZYGA
Zcip0J9Aa+zbscSutk+yK4r44J3bej+rjCIXcJgRPAXTKfMmL3pcMB7h/8NsJdk2sdU5GeMiLg2s
Zjp97IvFnUjpOtGLrvj76rlpzYSge0m1HQL9eO0wSstJ1ITihJ4TdgBRuWdlsuYpGYTgMPpkXFhX
w5rt1vDgy28nM5I8FW/rwFUKwWFo2WK3o8LjjD6gIQuy+HbopGWeMkEEDUcNnaqQBIJUms/LmDS3
PGZe17jdzXiYAl6gIjs2/g+9u0omaLeWFhnVLIQ002HGUzEIzgIeP4246qsY6S7zVtvJoKs+iNmn
ccQMFTR58l5ZZL1akBbmQep3IJ2M7BPPZ0QHGTvKtqr/I6KYfyqsBo0tPNvbaCj+qTPPWRQ3QQ8S
Oe7r+raHugIJUUYxGFOozByIlW4+vY/Vuya+ScZLJytgl+ijSM7UjqVpJD3ftWxgfp2o9FBNE3Pj
vF4O+0L9SvP/cb6sdoxr7erILxldLMuBVMOBE9ezQ/9Vcec75udH/Uxc/dC4mU8Hlz+08VIgVWJ7
EqsQk1GMVE0e8lVdqvctKrfK/k1B8EpCwYFozgxSghiryW5nzBrGSAigYJpUfqCo1fAk66luhYUr
NMGXqJVmKhGDPKOnYdg20G44Q8dvl5/dFh80ZEU7MAV13nyS5px50Lm3m4KPqe22LdkE+4ujgJ1/
0b2eWejbHnlQjtl3xTfP+/LKVFVwMI1SgXFYx+Im84OSHlojdkcZI4MEQ0xIxalTafMIjHQ5JHbj
gha9lLGPyDyXmJVajCKbIy4IZUFxRpbSxzC90a352IjfmVF2Z7/fXzyZeyaCS8nMAjc0foVmt/yC
mwXR5LLO7Q+aZ3oMGY9RqqDbRaBXBSXCvQVzGHuC/C8PKH9jDif1PHn6gWGWq1QhN29JKzTBvfSU
RlmKUmuM80LC6hCBMrc9GDe/fYk0sy1D45q0cmYGKrLShDuT9AzjC6Ib6qtn7d2EWZpgTpPV7267
Lhu3dxV0JI5YS85Cho65GPeALrs1kgfDliR0ZN8X1m6Jy9agFN+fy0syPrNI8qa43eFDrgIIy0WX
UNVVlOViesNEPZXkzDWMMHJzZQFHFWaHG6jjSAfijVXzYY71YF/9ZfIJjtkI6WT2OpzVDF5IJ/Sb
enb3EbYmOaAP/iqh4I2dGFNR4hISln+1H6wPC/fIKJVTPCv+1eWtBfpFYa488toOFq7AgiMm8xxT
I8G1oknQ323dDeqLtTyaw63Rv6UdbCWi4IENTPhgtABSMU+utoA5mbiK8aZU3N8o6DHgx97KstI0
A+OEhb1Kb2f0B4KZMr9rTt+zMy3dxpXzU25Hdf+7fsATskmqktGxtIG3dEXl9dn0eWq65maYx96z
y3mQHNsyOMERVzVo0lFniEtGdKyKl7HkJcmFS2S9e/sKCbkE70vqmCghBVAbkJvRdIvb6lwcosB8
ij86XzpEB5z0FdX4kg3ctTXgCr7ESGLajXw9mf6XXRmuQ/6LswKA4EuqnFRRylNHE31A7hQsQ/um
vLlDpqbrBMWMGpjPXiug2ZAknxsQ4yA2Pg5V6pXa4ud6FZSdZKn4L30dQ1maY3HSPk1HQ4QquKXc
UgcUT3bwE3jv0J9TEP7IJoJuHMKvMQS/pNjgIw+ntoAaRKc5AzkqwxBIdOMhOEwD5N/q4/7ySRFF
h7RMpBo7SKWCyftIgvIu95rZd36Nn0wO5cd9vD+367WAglcq0OxUVwYXMP4UM8sjzZlVT60h43ST
4IiUNFbVVoY9N4U/W9YLG7NvVoROgom6dIkO+yJtXJVeySRS07SxEzFUOxaILpxPOVj+ODkv+p8O
mC5moPuu9/nskKE8zCfnLM2vcwXfUctfG7zywLqSKAsGtRW+cukD7oCtx/7T7Oc+nJa/L6nEAn6F
rSsoQ9EqFiqAGoeH2XlqdS+KKsnRLNs4wSHZWas2SwV9nNHbrnxIYQSkr129miTCyIAEx1TalV3k
DEDR8II4lHM2kPQlTb/vrxm3n73t4T9jtWaNpjhaN2DNpmb2iuh2dDJ/Mhe3U24pLdxMyo/DF2gP
UHAhSxJmhOoALHFrhl1F0ed9iTZej17ru+AyYnvKYjJh5X6XpeCZFxOA1EOJWFqR2JZskwR3QVpL
Wxy+Sbqde1NiumhPvjPVymNm9u/du44eSVsl4EkitljY6VgsmxRdh93k2nFIFhccQ3eOdHTClsMF
jqURVJCC6u6XN1kphL7gpX7OzdzHeUJ/Mq1Vj5UzFW40YjxE3eGNDI4LlVJWRh3XTlqQv3R150dh
HR0YOgb+dYRjvfo5QoRjhhFRi8TI/cb6HoWai/J9V3PuR7ORnDR8qwS9fAUkRDi1beR6OJDcZ8p4
cZzooCQZKPrC8RJF4XFE1gxsxp6uyLIEGyr0CldwKNjBMuwzK/fj+l1vXCqe0rIvodSfbNjdKxzB
n0xmnVnLDPkKe/InEh0Kmkpc1pblAcMxbdAU2xoq2187EzVD62RvaLk/vuMv+XnQdLg2p0+IDaU1
kdvy/IMlvhF3oUKG3ARWOD/oyX2anPbdyMZhspZFbB0f5zkZ+gj2tsTFfZHFh9pQCreJiWzRZECC
hje6Yqm1CkGm3u00nydxyqOBZ+B3NYYpfBqC0H3jYflKPkHf486MJquCfM54mcrMi/T7ZXi3v4ay
PeJ/X/kSo22XHpzP8CUKJte09NREZrAPwY+LP8xWM1TEvJgITMWHvjAv5zSfAEGV6KiHxbGKhttx
wbkfztazPjSyWYSb27UCFE4Xs1VLRgrYkRLZ72YlPA5ketD6QeKOZDCCKbWmUZDBhlxj8jHP8+NM
lTtTdgffOPx1FHL8vXji857D7N5BpyB0HMXZLbhz8q/FaLhK+NQo4LroJXctiUziXWho2oINGleH
KIaGkw+VnR4rTeaGNj3qSirBoJAKKiy7gVRxjlcqozTdtLYOZWUPLo1k59O2TOjCw+ADxC3iS+KM
suXOWOC+VRxK4VNnXepMYkUyCC7vyormLEWfSgiIQbvvjY/leCzjz/tWtGmo2lUKIShjdpyPI4co
reo2BDmmrstSMTIpBLtx0qTLcxMQozHctemMoZPWo2m+bfOvkgh2M8+knybTxmLpP0q8PdkoMkQd
ZT7+3F+xbSX7B0d8MRxYZgwkobnfo1B8cc728KUaX+bhsA8j2RjxlTBpHLAl9Vi1vg7vIjN8XDJZ
y5BMEsFcRmSe1dDGijkgik6eCvtLFGFigkyLtwPLq46Jr4NqYtbdGANnOjATgyu1k+PFf+HcwwzX
G7SCvyVeXsEJZ49CQTZlpYhj7cW6mUrQO4/NyU7//QwfxKcrGK72K+OMM73BfC5IlWRnjFuel/s5
+dfMjq8hBPu3o3koEXRhg5TZHfpHUNkelDH1hlJGUymxUUNwA6QhVd020LZo8hu9c/P40mov/02j
BT+QhlNKSMLVIA4y87FWn/a/L1NnwQHEdZINM18tsxs+12p0xBWtwax2UKPS5L9Zp/jCl8WV1YQW
ZGmHLCgqlBLXsqKwjczrq90XH/jCwUQ98cD9JiYbgookByk/b5vvFReFA+15QilOBvpVw/RkdBd8
qf6Mrf7xceIzX9fiVGATxMOTjuFGFlo7dPsYFuYhjTDoS6fVC55CTuFSSi59Ej0U3/rqARkjO4bM
irUc84x5fYu3t1Z2e9+GcSgltkotMM2/tl1lKiZV4/JF5B1ScPN0McPJfYs6XjH4b1j5h7kjYPMY
cU5Y2XNX3mUoasp7023jtwUiVyDBS6S65YD7AkApVbuAZYR5ZBhUl5Gy9/dl2mgRg05iaBFmtlAd
c8yFpHZMFYxZ7mFjYxiAGoDcGH4SmKnXfi++MgoWYs5hGh1k+rh5GK5ghZMqtIq01VXAJtVxTm+b
VHJkbLqO1feFKxEaFCzDTPD9Ampu1O/r/mGY05tZ/b6/fjIcQe/yLmuanh9NRhkeF90fY+s0dE+5
LcsyyxZMUD6DVINpc6BC0+5npXnIUBqwL8umj1itmaB2ztLG2dIAguif5+khms8FRocmD4XzPCj3
cfphH04mkXBCsTyhqtHi9oUBwZhAbLsNKU77ELLdEQ4oMtYoqmghES3rv2YzPyR9+HnQ5lNYWm/x
c6vFE84qkz9ODnx/Ivq4FBOqs1q30Z735dn0clcQkZQkZ1HxO4Qs48mNwV5IPyr1130Mvux/nBQr
DMEhKGGek5BCkFG3g2m4URvqtgzjY8uLtnzax5LJI3iBPI2JboHV1s8b5hbNHQbjermsTF4GIrgC
Fc50UTQIhHc9j2adW+L/OyLZGok224IjiGmF3hoN2txlg2tpPwzZoIBNANzvHd3Cvy1HMJd0DrOY
qiocQGTe6lN8QZ5a4gA2V8oACQgFeR8Sx/zvqwOOOUNlT2TBWV3ehfrB6V4cWefdpnatIAQfk4H9
kJASNwU9n109OxvN8zBN3ljcWaaktoQb9x+KvIISFkyxSrNwONTQl6YfphmqnGclwoAb9ZOthdTL
acQ8O5+zt7iCFbDgdWwLTJWjgp0qdbAzLMVdlpkIKx0JzLZCXHdL8DhGpnT6pGC3MMXXA1PELUrU
JIUd2xe9qyh/OJzCsDDwBmvY+ZOvg+ez/OkEYMMFwVMUu2949EOK6h+JxNk6hhprRsewcJZzOzSj
Z6Y2mFM/vsHnEIyNsEzdNGFIr5Vcz2vMxCrhc/rhiVRfTCXgj2P/CUNcNptNJs0VZMdm/R2mRuhm
YCaSBNymIV3FENcqVOK0nBnEyJBUxCvAEh+79ilEZUzZyUjsNjUNczxsBIiOYYp3SUotFhYasJTy
k1Ldx5ZEls1jevV9wWA6ZRxZWsF31uVjz45JQ9woe4qT7E3bcpVD2PqEkjJlCuSY+29p/HmiqWdH
skBt04lehREvktWy5HE+ASQ3C7fI3jnhs1JOb7F9U6Uq7juG5oilLohuw6UhsEsyFiclbHzbHmS2
v7UrmqZbpoW3St3UhdWqK0aiNut5gUj8mJwmsB09J8fWx2RyLz+gm0P3M98B58EbdmmFK6bjdNpX
Scef5Zf8JZqiexupP5PJXJtEOjEbl+V6aRU2pBvouTGPKdM8Bxe6snpDXLCWRn/tbpoiV8KOl/Is
NWLp9/EgySht+YH1943X37emSnPiEt+fyScy3OXFQw8CgAQc4URWbLp5GqyxhBjHLupwbNWBa0Rz
O/mce7f06Pv4Pj6l72rJDW7LjtZgYjCSDMpA+QZZfYPqf/2oocP8LQH1GkQIR4qYto3doYKhMAKL
PHY1ngYlGySTQwhDQkZnO4qwQWEKalOjLtzW1o+zbUgZ3mSqILjRtqpL0+LlOZzqKD+lhylCa14U
ZN7gjb4RVMf4OGK4ui0rpNmKtNarKHiKrJhau4igF0Nd+1ocUFU/ZPknvT9r6p2dfts/XLdOoxWa
6GCdZtSqWcGCgssp6j4rKZM4IJmei3k6W+kMtRyxkPPN7/p0w0ZtlXEk6JqIOHvTvkAbRdCWvpZI
8BGqUSmhM0Ki9Mx75ul5PHAa9fwg5W7n3kCMiddIgrcAb/pQg/GtQDynHcCh7ePCBeIhVwONh/7R
8WXtBRIvSwSPMc5lzpgOPCeeTmEYX3rdfLEwrAuTUKXbJlMMwWNMRQ6OCBNg6s0C55QESJmhF2ty
uXy8pjV9qdJgf++2rRvP1ZqDR2sq3spUJ6xao4Tq69mPieYBjWzfxBSlfZTtZbyiCJZdlAuezAdu
YN0xB1vjVLmpg1bBz/sw2wt4hRHsWJ/bMDZawBi66U+DdU7rRMK8sr9eoM54fVwpYTqOgwavPoeh
V4TwuuAc1KUTVLddISjl0BKKyWriTbYyZoxlqmDB5ogHA+dFid+H8U9nzNx4Hv23rNoVSzhDBts2
+zxH/adqDiema4hfZTfK7Y25QghnyNDkapgwiAOmMD3P3SWRJUlkCIKG6U3E0BoKIbrqpOkPnfR0
2gTQdcfC5E/DtsQnw6ioNK1AJT1ScewxK/p7O6skG7GpWysI/hNW6QsMaynQQQv1nfQPeYtu4+ow
V8f9zZZh8L+vMCzwTNqWCf21F9zpmfGMUWmXPFo+/DcYQadqB739A4MoqaF4i55f6KCA5MQ87MNw
g/7jOFitmKBXTRqVTcsPbnLk9BG8mJjTZMg6+LcXDTsP3mJ4SbGTwppqc66XsQALKOrMpx8J0ols
kUUhMhThFO2tjqpKCRRqXUrl1BU/c1nuYFuJr4IIx2ePkjFTa6fC7zXnRJbsOHX/mscRoQAyfH8v
laDDMS1aEkZAUNTsIXUMtwtRltzO/37E22scQY/nxdDtEpdHzAPFAAuGIu5k9JOykLj7jZ7G1ziC
IrPaKEfQAP8dkyZovmP2r74n/RbvSn7vZrbksNx8Zl2voaDVZmKPcelAtt/9xPVx8hXXODWX8RCf
cr/yVF91k4Os73bbmK5bJ7jQHnMtCtZg69Jzd9ZO3Wm54cX4snbXzWB7pSHCIZ2OrKgVDrMssaeM
f6nJMca4n+TBqTrXWiQ+dbMOVNMdamDAiQYWCgEudqow7awFi1nZX+cudZm5vEvsLKBT5adt8lSF
ZdAqGNzEO/Vsq3lDbmiFL6bSVPSgx2kDBerz6gDORY9U9Z1KPqCo7k2u/R9JxYxaXDQWS1oVx0dV
+4pSBoUyXGjSvOU+eF1QcZa3SoeknmcIlBo/kuFziBlAZJAcHxssbTA7POraYA5GECRm7DplHowy
gQk4BlqJDX+5kB+obbpRz/ld7Vvoqc8P7Kfsys6N+Y/jZIUqWMC4zPEQRkANZ9S/qswzi0fFApm5
LB6SAQlKabEUtSfcwkejuo0NP2+LgKFx2XTe5L+uIomXzawfWVSnQGqD3+wVw4V9a4LRDzE3THlk
3r+fWPNq58S7Z1mzFJTzOJLtyfIU+yasZ4/F5/1zX7J+YjXI3Ksp6BwhVdHe9BOalhYkQp8nQ0Ks
sHkirxZPOC4nij6DyoIsC/neGMzDQ3+nvunYX4EIJ2aL7uFKJQAJ0dmQoWtyyS8We7+/YPwjf2q2
hWmUmI2s/TGyfkDNZrRYcLrD/FFNQJ8Ty8TYRACzh40ICSX34r6nHa53KTjZfC3Tj10ZHwdHVnOx
nddYYQgR0oTpZl3eIMivgzEwD+ygeMXFuYtP1dHxW8nz26aOrcCEzbcHnChtBTBjQZoYL+KOErlF
e9DNKNjfnE01WyGJGrDYqZbwDNsw0RNi8mMyqpdEWyQCSZdPjJlUljvMwhZZX/jQk/6IDFvuzgct
sL7xSGZfKh6l/KFypoqAEucu5qgLUUw/h5FuphWMJy1c1t6XyGZEGG+QYERI+4aGU11bgQmeu+6t
yFYVgPUmfcgVlJBbGHhRoBtuXyjumPeEEhx3gtJhY8qB45TOYZpqt9Hb51iNDp1JLwkrYcQgCcHs
0n3Y7TD0Kh8V0g79WLPOoMAdb0BgG+DCQ+4X9inxtBs8Zvh6iUeUnzIuCMkOilNSkXpAFjGrEVDQ
6EKnz9Qsb8Z4cUkYe5S8YQwZTo6VjIJ1ozfdzluuMJz2pb8f8F4LpjY9CNOgurQ+T4Gxd2oMul5w
eihpIBN304Ot8AWDZ/PQ9EbIxa3Bt9SiAbt1JJa+6VNMME5g5izVHSJYYOrwyoUct+8FnbaRv4zf
u+JHMct8sQyG/311ycc+FTXm5SDdotwryXvTeSyGBxZ/2FfKTbe1EkYwcDSpmQ3lLa6RcYkzy8PD
lytPHcpQBMuOLTscCg3OcckxNWJww0HDcOD/KIpo1qZVx9oMUfIqche18cviwMmj9hdMsi0i26uq
KVEW8f7xwf7ad7hFEgS37JTLpoBKlswUKqCaaqpVmyetSxoTd07j2rWi8takmmTZ/g+39I8+i3Sv
JWlYb/EAid1i6O4tDuSgHDHvoAt41WXx0/gsm0q77YCviIKRFmjBT+oGqj0kqusMB6IcleRU2Xhh
PTq5r1GJiLK1FM5mTCVcRo0/OJCeXDAl8XaKnZPS6pJIc/NSbNoGhmjx8PnXQq8stm2WQSl4gjxz
AkX5oukvuqOh4/9TlR0VZzrsK+K2UFc0/vcVWtKjWVGbgVaWR7vGBad6oJ1sAPW2O72CcGtYgSBf
FlKdXwRUdgK9oauFP/6bFIL/0Y3arIyQO9O8cjGiPFdRy2wd/xuI4H5sZZ4wxRtSVOGLMSw3vRGM
/XD+byCC+6lCRVf7ESB5drLD90b3CKJaSeSyQS7Mj9d/9uMXS+pqP4oQ3Xcxf/yeb/Q7rQez4Bzg
Es/nHn9RHzHWPcYja+OiAFQ+npt7nD/Dpiu24JHsKK4wzwpbhel6ONZBLnhD8EhoYbaF7IlQona6
EEWghUgLy5RvWBxY3WfCPr1hryzVNvESgH/EoCjqeurUIY4KDMQckBjI0T7YlZLN2oy8ViCCEPVS
NiPjF52mvSmjw6R90zFCBqNWiCbrb+Bm+MfWrKAEhzoqmqW3vP7Cpl/Rr+LOpuLjdUYdNYnT2X4l
XiEJrpSm9oK52xBKY9ml1FCD1/QBCvohFD2Xdekqc3pEFfIR3AJvseIVtODwMF+0q0a+npk93CRp
j4fB8RAtMhE3dW8FI7i8hRhxNfN3cId+XfoYBAGSK5xsswSXp2lajIcVANQ6dfXiGDlp0CYEg3Nl
MzO2RSGag+oph/4xCrsADTlLednPWHOuA7T0OBId35blHwQxGsLAXGWknBojnS59OpzqTsM7wa1G
Q8nmS0QRw6GZ2WlBODHGUOpBY1aPXUhP+05h216vsgj2mqhxqBUZIOYaz/Vzz85srgMbzKNFMQRz
KGMA3zzArSueYLSovZlZ0sOf0hClMXgByTFFdJTkDmUggr2yRHeUkHCQjJwycPpGMbtJjUECsxnR
rWQRbDNOe3PRuUPV8YZnnH6/4eUH2RueTN0E24ybIm76EFvUkCFAq8i5NL81cew6zluqTdGF+bfp
iDQAWpUndhJj3aL+a0QeLd3fVzaZPgshSa2QzOkLfN9qqq9TUZnu2JTP+xiyvRcikmluQhCIYbVi
8iFdQKdJvFT6pC7ZErHl36zS3kr40dPSexqf2moM1BbkP7IChw2OUEtHZ6zjaAb/ryqYZ1WwSVt4
dP17CEYWwGWScxMMH3QXXWny2YNbW7QGFOwzp/qARgEALsxxU5DRlLLs2tYG6TraHAwNlyHLFhCm
eMLJPZaFnyhBlnynxDMsiWFuCrGC4H9fBYyWk+rjNCIfQ5Tam4d7Yn/eV7LNt7m1EILpO5WhdjqF
ELyay8JEbmRYDQyA4MzaSetJ0GTyCB7ANlMzqg3IMxwycIczP31Ijtbt5ClHegAv82GW9aNsxtxr
AYXzurXUgg42INub4pZ6o9d+HY8YJPtt/O4cHQ9l4o+Rp7rjZXnDq+MaWPARhYNU2ljzvWN1YI2o
oqz9xq79SJXFj5tZ5TWU4CpYrCrWmGMTzV8czQto+bWjfeT1avIhHttohgNOH9UguiZm0MymwB1H
QSQ3epOPKjkQajkBcdVDEUQPsgeHLQeFl2oKCzM1pEzEa0s2GAMq4eFplWBY0PA+F66Z+Vore3rf
VE0LTImg7QBrokhWlIcDymwZ1rBR63NSZne0tCTlyFshin6FcIQMMrMatFDzzHU+9F7So542b7+M
dRoo3eyrSyZrIdneKZtoxLJt3aQiG0nJohS8cdnvyokRbw3KU+ZxDiEdUxvRHLNv3Zv+cIUmGHeO
ur+6XhjQpkDFfYzq/qJL79Bb91iDoH8Nw9sMzRSJz7QyaSlIJ0F/gBYJry6cxl3mDpMoWqK4vWk4
l3JSp9upiJWbNGnZLcY7vR/ibJLcA7b0Zf07BNfcT0aKDDNapyYF1/gpfWdrsiiDewjxXohWGQ1r
io50XVTJZXasxe4gqq7DyBLdn2z7JYtKt2SLPyjJ4xTK2sa3zA1DEy1OmaeZaOF8feD0tE8tKx3Q
RkM+sfpmwmweNfnaZLKqsS1dMShGidi8GcgSy7nswR4dJQeONoC9YkkfIrXwcLuWnJ9bMISnCICC
R1GxtJbWjTGZRsvZJXqfRd2dSie/s3PJ3WNr1dYwgqtPzLC0FaWDNNXglqFbdT8xucSNls7fN7Et
pVsDCY5eK3SnsiYAoR3knIXFZaxkoxQ2lwx1OrbNH4IQQ7/WAPBjF2SKahCpVd8ii7gpKz4lYf/0
7wWBZoPVmmr8FOG/YhXY2KgsQTBQoavajjCGGpMZWL8wiUPaWq01iOCQhmzK8KxfQhTtGBqaO6Sy
ktfN6GINIUQXxM4IHDog+NhwgseyCEe9u9yXx+g4YaTRb4748ImgOk5ymmwW6KyxBa2z46zThrDg
jZWDT/8y/FTxlYBP7wpdI0N9Dp/NEL/I5hluhvJrXEEJRzwwmTmuWL6JTKLixh6e6jrQQHp8/kt5
KI5JfNjXFhmk2M/VWjmfAY9ltu5mLzwWh/g57dzapxgeWryLfCLrp9g6qk0L/Mmqib41NMi91k86
L4QlKJPzR+WWjYcW74N9e0O7U6LIEo2bp/QaSzhJwrEhcY8ZN78eXREU4wWnufSooiUnx5e9cmza
xEowwfAqllmk7QGmph/QadPqEle49X2k31DlpxugJRXjtaXNCUl1hBxh37tKbhyy2pEo/tbegJDU
4DPtdYKuhdd7E8VjoxUtREhVFrslrbwxKj8u2sMAsuRa/ybRPX4zFU9huEEMl3fQJ4mXoddweTXD
kcQxv7NEpwIsyeGP6kTAcc27oRoZYdmW+12jCcqg4YEjtGoFml7dpnPpqaAuLJwf+zJxzyCKBPZx
x9QIXrscsS3TItU8pxTNsmn9qQvvalDV/TUnpRtiskv4cx9r84a5AhNtd6Jt2backrEyvAY008Op
NdzWZ/dFUBxlhN2bXDRrNOH46sql+82h0Py6zzIfSXTjaX5sv9dn3Y0Dp3IXww0Lf1/KLbXHmWmA
9g919boYaCgNUeKqCRFo9ORIWHHJy+r7PsRWkGGjkodAPBNF8MJRs1QZeoAdbJpm3BLauJYZB2av
ejraTveRtnRwjSQcLNmQgd9/AtIQm7caa7/MtAsWk573YTafrtc4wkESsyYMiQIc5eI8K98Jsg/5
0bijqMrwtIAPe5VN9tpyHStEsYZnjrWuyThirh5t6jZG48XpswHKLGmotmlj1+0SH6lCag8tzblw
FSgPOhBUlLx6Ii6DPvT73ijdKLck5+TGxhlg+gcfNMUQO13ETJ00Wgp+TBbRV1unh3b8OaP0f3/b
ZCDcX65Ct6nBNONQB0hkzn6bl2eteswNGU391pH/ShbB7dKqLlRrRHRj6F5x1gNOcqY0ntnCdyjH
/ICyCln10ZbzeIUpOF9lUlhJKDB5NKd6WLokKD0MEPvOmxtRfxh6MtKxrdP/FSZf7tVyRmY+zsYC
TPWGPRp8NjDx808gnAqqu2n0Gtn07Q1PZcCDoAYVkTdPkL7GM7NBof2YQ0dUP2we2v8h7cqW48aV
5RcxgvvyyrW71a3dsq0Xhu0Zk+C+b19/Ezpz3BREE/d4XvSiCGYXUCgAharMnnd02joTrxHYV+6h
SduUaBkdxTCoT4k/aK9Icqg2Eh7gpos1N3GmO+iSgJCvDsz/PXgp4F5FLacOOaMPDKy5QAoLPHUg
erQuZHzIu1PPUyHZWNroQNNNTZQgmmSyl+RsrKc+pZy/g3VcosTvuvGQa98rFA6XJZJhuKn/70tu
Dcj4ZbEIUZXV2ELT4kQPBTnuMkbMAdnaqN+ZxXhiOYO0adHBOtG4vUeVj5cb8zz7igcdl8O+QVv9
Ne+wmDNcaS16OBbA0qAAT8+8puEt3wWPOAtuTcSZ/dovLhChMFtO+NradRQkN2SRNnWiNJYJLOXS
pqPeIqtCGRTFF8WtL4jQI/RKAg0yIk0gZheZl4amq4o5cb0DZWawj4uFWMOIoAknEQViF4vTlQcF
twkpOw0hZOjx9LI/yJtuujKUmc9a1ttZnoE51rexdjNqszMbYEDGU0JknGIua8lmyF6PLDOpgiWP
i4b6AnfUXfGnCqqf6VBOweA0L5K31Da/qmVjP383rMyZaF4mQSAL5jLTHsX4UCyLk1Qp2LnukM3l
DOe2eZZGr2o60hasUFo5jWaoqEgmDb7iL8casqf/9KGpZ/GQOA0vu7A5gStAxmlivP4oIoRB0cjX
n/Np9uJysqf8pjFsERJZ6Fbhncio739wUwst1RpS7mBtYU7P1izHqiQD8T8mLofBrpW3Vrvk5v9l
IvVBBhAsYegLMzRTh/ocM4F5ZFhNKgJQ121xSJw09ct45Cx5Ok57IHScV1tsqLV5bhpIaQ0kuW+z
WACBKKjD9lfbxvH8nSXMvtosaZZKJiwJs9nGBuWkBHUH4Nx87sSSd1LZtwg6Ve8tWkZVapUWYHOR
BJBo8wmRv+zbsxGxVvaALu49RD3WeOJeAJHpj235XKDOamnRUTI5fe8RdN1D946zdW9ahZhsISGI
hC3LSBSl1jxNM+YJXOCuluePRDN4lQGbDqfoJirtwH2Ewpr3ZomLMqtdhcRzj5tgKrWPNUkOeVZz
TNn0BiRBUG8HFQKFfSObrKG2xgaxojKOUPsi6eRIqGa3fu5P0uaIrWDYiGvUqCLVAWN25IfRqorb
V1rBiwr0RP9h/egqHiAkFS8u7JOLIZhC3meYl+xIDtpn9JKoo2196t34kPqzfvqDI5yKFBLyLSLe
eXS2egNj2mDoaKAV74e5g7RChNLIl/2h25ohRcarIvTRdDSVM0toRE6CxCrOiXNROlbil4Z0mSzL
1rmdhluTtEZiVtKoDcYkJzhxI//sRoVjzjwav626PnUNQWdwFeGktEO1pAljVN3WpgWsGII96c9T
G3QDugzJZ1IX53LmtTPxLGOOUnmll+UyADZqHEXKnLLkpSI2EbAZqbol4TmNPWqDzi8mnUiwjurO
GXNfBI3Ovh9sBQTcFX4h0F+wGrqsHEJZq4CQG6KL3l0wHlU3pjZxqgE2TipYp7quUb0mnB2YjU4z
1HQa6DUvGss+gB7V1z43TKctBCQVp9nyw1nlLdzNwVthMvte3PZVldIrdE4OYfQjKYQ/GTsL78uy
jjBnsvmGtC1LJdYS5BHL4r5Mk0dTie/CSuWxZm8agrwa0hqYYDzPv58jtc2gFGAAZxll2yr+NrqK
E6+3vEBFWRKqGXAU0d/uKysvkMNRlhMhBsJyK+ffR/WvXOQlTjZX6RqEmY88TwZZNQGS1BcBqt15
iirwrHCk+bnLZLcav2sjOqtwO/jfXXyNywyfLqVlYUEXh175ByLZ1XRQRl7DE2cE2Vt/rItxvfRY
R2BDe7G05YcpozJbrjib0ZYrrGxh3xfw+klGa8YYxn3kVFF+gQbl078aLrZ8XVhqCTRQGC4V21wK
hgRJ/VwlkfvvUJjYudThFJpShPyWdlT75xiZSG4TGm9O6GCuvDpRRxEzjznRkk9lGNti/az3f+Zd
aC8VQYWq4LTzHqRHpX9tFTQIaIdp/CHLjpnwej637l6qKl5BmINOZaHw1YoA0nqSj5cfP1Ts5XFC
toC+wtTfuUwwXEQmYM9SIapNBUT6ymn4NYTMHcEZvyqB6Mo2QWU573F/KxX4zkgmPiha0ihRDMjO
HaGIQjwjcSo0clE+HaFw4mDfAzeXkqqBsx9sSgBmDg1dmpix1RmZm3W5+HcVxoQ+5PZyw4mtH4fS
ENFniWcRGa3IqK9iDkCNkWWJpiSqo1/UE2V8FG5BL3m0UKCGo7HPuxx98HoGjrGr7/CWZ6WAU8tb
Pb2PpWCWHv/HoWMg2MUblxWa0TIK8becvE6pt/99OtPvTtzM95mFq+cx1m6Rqk4N2XcDejUPSeHM
QmvX6KlO68/7aNwJYpZwpMbKbCYUziPfyCHzc0d67Gw8kNzK9nzg1fTxJohZzPmUKsYAalgHJVpZ
hYyUcRPxaJY+ZhiZIWTWb5GYYZ0WAJEfKrCXVLGN7KInOCC0NC6LE9qdE79CIL74xKOg5k0es4zb
NIvrOAaylfanrF1eYlM/QRXIS6Lx5xxJT1qnH/ZnkO7ge/7C7PBp3/dmKgNSkqEI319U8ShKT7nl
LeSoQXUxtb7uA364Pb0fXfb2NHd6r4JnBDk+cpQnaJk3dpcduGyCH19kGBwmdIyVGIFW4C10LD45
kJPgoQ39gGl87DwwMT1lF+WvfdOoY+yMpcWED33uxqQXYRqKUW9HVQxkrT8XpuJEZuyNuEftw/FG
kgkl/VAoY63CQtS3eGEIsZShe4mTQbNDi9f9/DH3zQwnE1ewv4jzROOKdNdntmC3TvRqPjfejKt8
E3QOn9FK/rDLUEjkWTSkXPDng3gP1iCqd0rVER/0B+3JfOjOjeJUx8pPXONxuV2C+Yvoi2f9CSLe
wYCu5RRa0Lw9YduRVj+DsbwbQ7WLjFx1mre9FTVEbpTa0+NbJAgWj6rVL5xFsh1XV6BMXCX6bOWC
WdCNr30hBypxVrsodn+ghBEC18hNz13BMXFVLI0sVFC+52gdeEtPqWbrnWijBUI2eHwpm167gmKi
K5QqtKhYADUsqVPOp7G7kPRVH37uL46PRyLGe5hYGho4EHUEOJM/uRJWfuymjn6H2rYg8qXjPtrb
yf7D0l9ZxYRRo6pA1NTCVzVbbmzTk4P8tnCfI685RMccdW4C6uqFoKH9AtCpE2+472J0te/8ArYj
D2IzYA0IYW9yHB9mLJPcm26Eb2geuAfegdeRxVsWbGNe3EFxJqMeSk+5/an1okMfhG7yvUNZtUMP
nu2NwYl4m9v/dZRZxoI510Vtiugot9PJjImfxv1FlAp/fzY5gYfNWupkLvKYwuCWXXSPMy+78vZS
vjdXTEiZxArLIAEAPWGID9Ft/037HLrSbSrbqq9dcDvxcp8+eoFJnXemprvQHjgTWsQoUeKWOkp/
Uk/5oQ4Mz3waXQ0P7JHLO7Btr3aqFAHtBhUvp/gxq3vkoEMmYu4rvNN2J7V7JWilErVPScNrWODg
vCVQVji91YXEwm7oNORsmQ9ZRlBN7Vfy533P2I6Tv8x5ewhfwaimOaViDhhVPHTDXwrxmkRy1eRx
rlNOl8C2r1+hmMNEtuTg7ykwcpr6lxo+SvKpGTkiC9t+foVgDhBqY4RCj/uIkxbaX2Ol1YdhstI/
WkxXEMbXS0tpF6GGr4+t4iehSI+UPTdBth39riiMUxvqXEmaBZTkOLjDs3IQbhXszflRQfkNcZU/
25+veNQfV45ABNpxVGHowguVJy8vuaO6wwElI67up/5YuvuO95sDwRWQ2Tb1YTGaCAlS1L90Li2G
jLzBnu8mhxZrE5/3kMJzDWb3XOJGm2cFjt7mJkjT4u+NVD7/S5OY2KBqGaRX6JyNjd0cY6d2yN+N
Z94tXmLLhyzgdV3S730MfL+GkM0zRk1GTHPGEMJH8AavHzWUSqV8mvttHAMUURZatj5wp03KOGVg
osK5NejB20gLf3Fk9KIg/VS7lKWjdFME9/omOfF25e1pu0Iz05Y27diMCs6quWBBUmK57xIesx4P
gpm1Mpd0EsawLhwMOwJFe0Z44i/boe+XFWyt5WJliqz3gKiqr3Wr2oUGegmJ2w+2HcyvMMwNEen0
lFgE17X4OHoSFpVy0PEmPqNMsD82D6j4dYVDHBgCt1yQZyAT27se+i9WCwOH7kuCNEZl+GrCWV6c
eTKZ4F4Z0VBZDVxB6fDkWnd2M3JSBzwE+v9VDMw0ZGP0Dgha1NvF8EnjEa7xAJigbna9NI4pzU10
p9Y41+YfbbFXB2CCuKHFSxjSIRKqh1l3lBl7ussJcrypZuK2gUtz0UewIbzQwjgzUL3oRBzloTzS
uP3nl7mrWUwQQJJMbcBjgiCQS4E5PiTG16U/18OTUHzft2771HVFYmKBIpVCL2dASiLhqYzE46AQ
f+nVYz4oj/tQb31dH6P3Lyw2bxSbWluYM8U6zt6ldXzo3zqoLLGFg+hADspLQIfUHKZTFMhf0qPk
yTdW4eSf938GxyUtJmZU4QQteB3TqQynevqsd5zHXo67sCkkRRS0CH1n2OaVvyXlII6fk5QDwTOB
CQxzF4qpRr0eZfl1ctP3nCab7VQRWGT/2f9YNeQ8FsylaTBGcpvqrkGQv0TTXntXtCbxpqSNndlC
50E5hbhxxCQMkr5/HUy1tQW9Q+1o20yOVk28vfFjlSrNCIBCVzHw4IyWTsZwTdaxb7XIl3Wu8oUu
w+7UvURO7EUu7/hEl9gHZ11B0TlYhcYmtMK0JQTTWEXOrPiCfsRjnWxeKiqIPgf7TrnpNCs0Jk4O
hdiZ/RzDMPOu0i+64jUZB4KGqT2DmFA5qFNqKTLGLpsKpxWeFvFTbX2Tip89j6JrM6asjKG/ZDV0
sj4tuTRi6CpVvi+y7ClpISHVJZWTzaK9P3Bvb757ZjGhUksErZc0jBx9HNRfZ6c7G3511JGwif4m
Tpg5OJBmSPknNnnKHOGGl/H/2IrJOCUTQhuUoqcLfXISCls+WT5Ib0uEtQna16GdQpS9sTOP+Dzc
zTPqr1E22DJAo1Fa5E4Am4goDI2+iuXTPFg2StIzdDt1p6LipG62LzArRCZyxnpfScqEoe5P1t1y
TpGPHxwjKM+UbPL/keagVVi/n1qDfaO05n5YrIFO7Yj296TFI1jhjPNkZ0Vu9wRKMKjiq171hWco
L74yq1FuKsvqcoQ/IbaXHyjTpjeb7sZw0AlluLPbwVredG5GgFXIZZZn30SQaKHbRvd2klmSi8UL
Mtseg4o3yNtL9FX2/bo0UnBcDClua+ZSe0t/D6KfDuqLXRHacnVo5zup5mxU25HgisgYlUAuO4Oq
HI5/+ugsoR/2F11E5bT2tB8FeDhMxIkMc5FBloZgXQyOYn4dFb8PZ7sxOPZsp6RB5vDfIWSiTdL2
cx02MEi5QyEsMm+C0/qgdnUSm78ANl0CLX94O5FQF/u2HldxtIWuLPb5CLtwVJ/zTPPFKLoI1sIx
anvwrjDsTkfMIY0IYOqp9ipELzHGs55yl/PeDXn2MP6nkm7qYkh2OzX5LGeBVPwlC+6+I/AgGIcr
ZSIu2ghbYjW2iWHZUv2CKnPOpvOxy+kt5F+HjPE3SyN1Gi+wRA3R5hQ/S27mhi7I3I1bKZCc/mj6
tDsdByaHm/zlTRfjgp0eJXHSwcTWS57nE27wUF4SPP2s/8BdAcnnJggdHt/AZkT8Ffo/sG4aS98l
YYctXe4fC/2U8ioked+X34cmWRilBdpbSCRhEKUht0ct+BPP+HV0ZC/TZaWQRWkxZSjWd7rk21gq
jkY4cWjb/a4gzFLqomroQ4P6hRi0y4Mq4M6ucqiKeUPFrCJZmeS5LjBUYjFAKrDzwR7j/LuxYlYR
GvxMjWiAKOXiMKILMS/m85TwuhF5o8WsIskws6oQMVriLLqGbtjJUtil/ve+MfQrvz9FgPf9vWul
g5p0CXWtxeiDcTLsUvqpzL2D91Ko9f5JPmK1TpizoJEtUMek1U6C0t1YaudC9hqxruc4828C0C9H
Y6/S6jSrlU4dbXSGPsjuJTtx5a/Zi+XNPq1uwZt2IPrgNkP2a384Oe7HXp+btuvFCp1CoJv/Upuf
Mt7dluMU7PW5MyCcOlL3TokMYbzSkWLhttZGjhn7MCAze+8VwkzSjFSAyWfNE8KvkZT4qejujxXn
cmKITDwY5DkP5wUo4Wt5QxuZre/0JZt4sVvcSKflNvk24P6ausY97Xj/d1HbYHtqQkgPadUAb1TK
r3J5iXj1uNsHyv96IRo23g9iM4o15IJRUYIcdWlXUm7YI7iJlBKJ114PQJJ6qOr8qJm8mvDtqwh6
cMGNq+gqCDreI1tlNGa6RQPtgxksbuXXl9A1LlagYdPlF1ds3/FWeEwQGaXGXARLUJC6Km+lOz2w
/PTV8oqD/gPFT86b/O2hP+y7z+ZOvwJlgkkvaiVqIAAqIsq3o9copl2iNmGUvH2g7XzPFYl9V1GW
bAg1GUj6pTkX91SWW8C9uTzWZ/B24LbDK8nZjCIrQOYqWaBavBAFzF9e/2UJ51bhWETn40PQX32f
OU/0s5IWcYTv96NgD9EtqTxifFHjm7HPvDY87o8fZ6JkJphIoxAlkFzC2ULUEVDcKDyUGhj3FU7Q
2r5+rMxi4kkzqI1uxjj7GU/lbe5Jh9zRPC2YXenCf0Cka2hvDGkIXV0/FGFER7hK3U/5mqifUPXn
RcmdmP8kvAv3m399hAIhGDQwRNlgy8jzJTYnWUEgUQM0ujrVXRk0N9oBf7/3fnovQ3MmC6qLfptd
RG4CZ3MrMK/gTBTTskaqCholhebLuARW8ZfGS53wIJhwpWl9nNchIOZZCKZZ9qZquBn0/o/2m5Up
TJjqa0kVI1qa3PmQKYLMGNqwS2dxadG8cpMGqt2jdCnxyrPqK3+TJ14S4zdx+TqWTMiqR13ASRsT
qXUg7gArmSvkdtHZIE3q7eRW8uKTbnGs/k1w/gXKHoamUVJbeQao8ZS3tmZPKNknJ8MbPNQa3ign
+azfxB7PVs6csgehvkiIPGqY074nnq7ft0i+qeKfXCiuE8qehmIFR+KZlsBKVmpn1anRvvTjz/3o
tV0tvQJhwlcZtkk7gcwOq0/xzdCj4uftJwHliqM7nqOzcNG/lChAEzh5ts3jwwqXiWZjIkdQc4Fx
ahCe6IR1HlWk4L0a8CaK/n8Vx8wJ0l1JDfN06UFRDnl9mXmXy+0N4OqBTAiZ1FnJM7q+FfWxTv7q
haPVnePxf2eLo3mH1YgxcQRFZ0YR6zBleZpPtD4weTJBcGhPIHXFBuBxHIPuwjth2WLCyWyU6CWl
I0dz6zEIDpeb6qCcpqD6xMOic70HxQQOjaRgjikB1ffnobnRxcd9W/ZnyGSz5XUShUIn0pELO1ub
b3JwGsSgoOYVPmwXVf6aItQ9v/e2qUyKrskBhFwaAmAdaI/hEbHoNLo0+vWHCoJ8nHzU/uCZbKK8
TRYQRdAnzShtL5HUo+ZX4mQd9heRyd6XEqPJO43OTzmbn8PeOsdh7sthxaln400TExIs0HmYkQaY
KlVtspzk6VZOc4ek3KYyHhITFSRCtFiOgSRXjvlAT2sQxeluwD7zxbQjR/6hoLuM/2rDG0cmUixC
WJBWR6SY2iOpoALUeSZ02/adfTs9sHJCJk5Ec6rnoQkUMdBPqCI+jLeUbl28z4MaQn4gnC6Qrzbc
4pPOWWe/OaL+NxSCIem9/3dqhFZjFePauLOHx0ZXT+zKm1BOnPvmo/JHJ+8rGhM24kXs9ZEGXvTW
3rdCdlLz4iZJoFVY8TQ/OA7D1qfKcg02Ydqr0WnHYjwrUDgab5ThsD91HP9gy1O1Op3qKcXwLelr
1920egv9Ag7G233k98HWfJvD1Y44lY1ItBGmqA/WIXyg5LUT+B1oaoJquqaOKaHaDe80L4qDt64j
mm0dgzNzPEOZQ0dHKhW3JfyGXL+Z8AqFNnzbUDlPG5yLhfl28V1Z2qREz9oBw0lJ3UCL8GWETyJb
gHeb8AD1AbS54X5jj+chiD2TEzM5p2Hzba9YoY+hgPItir5Y9uih48aWPiu3wyl6pqXa8Wvo7TsP
Zx94Oyiv8CQ1DsHZj33AMANleVQynkH7BwKTTbsYSjr3Fj0QTD55pFWR8p0V/Od2xn3noEv3g5Na
IFlDHliVJLaE3zIiSQL3Pza1W+E8nsTGFr0Wr/q5Y57z84/mc3EQ/fgme+XXfmwu9RU0swstgxz3
Db1Gkbgq7VHO/bGK/iJC5VaaxVmMm7fsFRZdJ6s5S5pGCntawhhBkVIR3dbIPOgBGvFtzyUh4GEx
m48BEpCsDjF9I3Lfqewv3Tkxgj5+XDLOwtv0xJVVzAakjRkIcCpMnlzlRzI2jwqaEfednWcMs9EU
dZqbo0BL/zrLnpeg0G+SxhOb0RbDr/tQ22FkZQ711dUkYWOpCUg88KxIbHJLmYCpLKQTuo/y/YA+
dA0tXf1nyAC4aFXigG8GSguc2+CmAA/xW455hS02S9zOEbD1PvUyBdyoSYia7tTZt3F7xq4w8nsT
C1PDsXVCPB40xbbii8UV1aOD9HFBXxGYiB/P2tDFAhCSI3LEN90hPSZoPOS2UdGJ38NhVq9mlgoZ
JeC0XncmL/TmItkltF4CclROePQBhWjmCW4P2rb9MdzuIVvNFbOYQd5MIkLPXcIBZaJIvkhuGxiP
EHc8xb5+/NGDBBM3aVdEQguTeJp5/Js8Z2FWuDR2lj7M+AFN+okUva23h9ngHS95rsIs7k7KJG2k
j1wkfZlNSK192R/G7e+bhgYuTwR/VvoiscC0ZyQIiSVZPufgYdeVhHPP2A4evyDYlFHVdrrad1hU
YgZR+dHvzb+j9HXQnVl/3jdm8xCgibIE1mYw68kaEzuWMJGTRmyQwnkrGUHONqgO2c/BoyzHqCbi
HMC3PGAFx4p6pWaeGy12L0cvbsnoJcWNubj7JvEgmCtuuxTSTFp0loT6Tdffk+SxLDnvqJvX6LUZ
TDhqiCwb/QIzWi++V4MC5GP00KZ5eON8EF3aAcoLHFu7/hqSiU8KRN0WKwWkISYXhSR+nZXHaYj8
Psk52+NmIesaiy6BVVAvZeQrdTpLgz976OBzUMj7hV6RrHseyTDPLCYm1aalVr2A2SLiJZq+6hK2
sPrOiHhcWlvhfW0SE3oEdWjrkvbv0fAO7rHDCBUDmdu1uhUc1jBM8BmnZGgm6hgmVq48PojCt33v
3goNawDmXNFXlmAsEwBi9VFTPi3gs2nKl6Et7K563YfazFyvsZjYYJZQ0ljoStINJwND/bk6ql6u
2p0tPYA/8q6o35rDUm7x6OY1fYVsiO8dMCeWmcQyrFQveNZBd3p3iM69i347CLHxaqk5rmEwAUNo
jXKJCpipgnfREiO7FStb0UARq0LPaPSt+ovMS/j9JoLQiKsbICH4oDKT5iD1KjrVKb4kxM6O0WF8
zNw0CA/mU1/a2SPe3bkql1tnD3Ah/QJlFkFGiDHUVYsJLSVM5Kkj51a+aWNs99Zs5xHPgWgYZM86
azxmNSiWOpZJDSPNi+QbfglaWuh6nNGNh0db3r7PM45ZGWZv4qEughSlPnyS4sdROMbfaxmrUAaV
3WF/aWyWTqwtY5ZGrxBiQvYFL0lPwk3e2OpDdV5cqjdjHuf7CNzUqpsisao9CEECbQcez/dmDm31
A1jpChD51UmdYyrVh+XO6vGqFDuDi7clROscvMbLclDvELKxXmqO8dvr5ZcXKcx6seqm1AcR0BlC
KRXNsC4w8hRzDkE8GGaPFaZpEEcZMJ0cO8roy8vgG/OrZL0M2WOinOLkz7a9q2HMFruYE7T+OiDO
p/SxfEBiHJrn5Cv4N2ztuO9A2/vEFYrZYRPD0jMjBpTYWcduXNwlVZ73IbbPQVcIZmclpZkUjQYI
hbz2wq1hPPXL0z7Ebw4KVwwmoBAticqYYsRH2nhGTuHz9Dj7up+cGh6j4/ZJ4YrFBBMLVGHQtMOS
S+SXWHhO9NyxdLAyc9yOB8OEkX4mmJgIJpnxnNnDVNypeXIxleYlQnXp/vjxpoiJIukox9BphkkS
QjA4yh3onj3NqfhjH2b7zPBr5FRmNyVzEisiDcNKRgIzl906q0XU6iwoBVlscHrw5MG3AS1Rl6jQ
AYgZ3m/fHQ7Hmkb7/svedKGv7Vk1JJubEiKI+o0gZ+6+fdvDeIVjFlNVlQvI3QCH9BFxR0tWPRUy
mY6e6crDv4NiFlVbiqVV0Lb8qEWtlaAFdWUeEpF32P/NwrqaxCwsta4Vs6U4ajDQh1TQnqVO9KxD
+panS7Q5ehKYSw0dD28KS6xeKC2YUguctUSN3EElubDHaHmojZr7qEX97MNxYIXERHQyR7UojFha
Wiraoj7dLJ3lmkR3O6U/60N2p3cTSCi6uxYdffvzRl1gD5rxSLPSl0qp6LG5p6IwoCb/d99nXLBs
ZejVQy3NaYTUHoXY0Sdepy/PBMb16i79JzClsoB+6wXEdLwnAZ4rMF6HS20HJjFMUJ4cDetrhfrc
lJekpyP9YSZk2QQlp2rqqs6YkXVWp8X04CL1IGXoA+tRApOG5inoDqB6HnxVjU23WyEyViEOZXgg
BqK4HJXxZz0mjplflvpJyCDUN7tga01w5N53iM2hXIEyu1WeT6Ma0dCOMgU7yjK7HUa7Enh5UR4M
s1uFctjEGV1S0eL10MeuxXPf+/umbEbzlSnMLhUOqHGuCTBC8TKqT3Fx300/6vJCDMPZR9qs9ESb
rAwudxlvoiynthUVaTxBpwyn2sFVfIgpuvIxDVATEcjQHIxc6es+Ip37j954BWTWrRAR0ubFgLhg
Dh4kxbSud0TchUjJOTRvrt6VZYzbjxADVmYFlsliCYZlxVZI9GnfFh4E4+fN0kNCUQQExBBI+ZUo
d/vf3/Y1UI4YqgVBDLZ2JISsb65PeDWByOZNlcefjTZzuoJbRkr96eOcXHGYbUKaJ7QwhOhiozUq
eOEynkewjaFazzcep8ZRbSsofZq+aZzCqTnN5dsOcQVnNgpRy7VRTLDxal1AKr8o7kGLX4y8BOIm
jKLgjZC2aUG3BWOwyrBBhKPXrBg5h8E3Kb1PoN6H99VBTmz93HgSijuKIIsO0ff9KdxO915x2cSK
UMdmXJgwbw7oAsOLJU4W832GMYVEuv8nNXTaCo65KjZyg1LniG6LjR7Z02S4dJuHmkNiJ1VmR2rn
l8JysIrO5xjKGWCDcSKjE4qxonRGaHsuzm8PHhhl7Tb+PJwMPLW0R5qD4EmYbieuVgYz7lP2fVmP
GXWfJ3o7Vg6Wp7z2aMoFK/iJV5W2uSBXYEzwqqG/nek6FsrYnaX0IguoLzlyxnEzqKwwmLjVp6hK
GwzaUtq/JQBzj/YyoNzTeKCaaaiecXgXf97U0f+v1gZpFCEWIqwNJUlcqN5r6uhH3Qn0YX+yR69s
Y/ZodY6LZEjffGRSIKdbowE/mkKn0glX2ov624egtsJiNup6gCpsHQErOcfP4Oy+hM9Qoe39EVRA
8Snl0XnxXIOJL0U8aUPdYAwjkGg3jeB06FocQD3079yDZVIq+mGophFm6a+9177QTlPBk5+TFwNk
lImXBbySKo4/soTdoTTFyqgAsNVUO4fSYlE+cmyiU/FxqiCHYUGqD5dXxi2SFmTIA61XNGo3/JR/
Q/7wjV/TcNS79JPqkmdtRg1e6hYO74l227orNOMlViqbrUIZj+bWulOX/smKCecgsp15Vq4YjGu0
adqBUhvm9acJssHKYRBt5XPkWY71StUrw8TJn3hretsff4GyKYg2NcNZsgCqFsh2q9Bjke7D5cf+
zHFGj9WHn3DKJ+2I0TPmJ2F67SLOrs37Pl3jq8DUhflUlRO+r2mPRYGe+vLTvgG8uWEZia26Hw1C
S6Ty0OtoWfNbjwKo/eWnFgKVMsrBwDbIpaWnU77j8So1fGWYgYtrnS14by7AK6iAQdEqf9TDg+VM
8x3RTkrIKwT4zTnk6g/MtpJYY5vkEYYyOZtBdQ+NQVROQb+L/LOwePVaPP9j9pQwiUXNWqhrmN/y
2o/nwl56zvlY3rwoXVeWygSObhoKqQsxe/OpOyZ4u4oeafOf+TANtuVnfurQEAJdCNTjQGRxeFDd
HvWutH6RH0p4P4YJJXMDITYIYyFQktTVR9Fu9dSuip+Z4svG132/5fkPE1LCqhdDs4PhrXQKl8rt
hR9zddbNI87StjQVdt1ySQ7oSWrHZ1k6YiwVNGjPb4Nd3lYo9uvsDi2BlS3bqZs5vEdCznCybMS5
KPZtrwDOrEZfqiQnMScvQWqzM4cvjVr6+yO6vQdZkCxB96ipsL2xclH/w7diENXW4+XWEsDaI1te
3ljQDVc9rSDf9yG3L9/Y8P6LyawRUZo7q05wv6Pqo3TT06CzMNrz15SgMYuKmbToT+Hct7YznStU
ZtEYY1gVUFtFR/XyGsY39VzaKBGyQ/2l1e7j/Ladj3r7uZAFb9/c7YhwtZZZH508LAmhm0U3Pg3G
yah+5Lx2+839QgUrMbRnJB2Ce+/DqjYXkpnSYoBRF+8ixToZQ8YjpqWT8mEZrDCY0E1Q8qpnDTA0
A5LQpuXmkoya0MxOWp4Q1aZPrqCYmD1Qqd9mQB5IUNtvUtRdlDly+0JyC9K58mJ6WRxyXpB5kIxL
kjKedShX0kbZ0Bl75TOJIVKX6Qcya5+msDqDAY53K+CNKOOQogxRmNrC0VmqNVsbfqbJ9xHPyIkY
OfseyHMPxgMn6DdVKBfB2bk7p9WDMnGOK9uX0dWEMWG5JEQ0TAEAczA7VFZgOpjPqi36BVpHeIkT
jjXsTaCVDbk36bAZRXpULMNDK62/P2DbpwYV6tYGdlkNmkvvFxTaAKFWSTO5tFituM9RtihBp+E/
qutjZ/MuG78ZwSsg4/KR1PYZoYCdO6BAv3XiO8ujCShKmaZzUuObEWllHePsupT9M11iEcw4colQ
Wcp5lxuacfkYL64WMd7d1ckcLyPy0q2XPY/BdKjAyTG7+oHfRb95KljZw/h3Vwpx2IcYPDUwT5QE
SAqQdQl4rRpcr2DcfMog8pXK9BX1CZeLMKj8/GKB+AqkD6JfovOQ11vLMYw9eoykKSOyAFB4ouxG
5JIehVPD7QyVtyPRr7lizxyWKZMupPUIMTjHJ1eBDsJ/cuIddI9ntziEJ8mOXeUxP1tBF/SH5Wnx
6P2AZ/Dm4ec6k6wsQheB+jykb+K12NtW1diRdNTll2r+VnAfTraPISswZteU2mIRO+nNQ4U79QUV
yhHOIKot/xjBue8Kx2m0W+6FZDN8oaQX6r4SLWZnnCg3lULtLcRK9dL+rPAulQfF/5F2Jctx68ry
ixhBcAS3HJrdklqTLcn2huGR8wDO5Ne/hPzOFQ3xNd71WZyzcUSnCiwUCqiqTNvV7kwQ1fBJO3aU
9Wfsnm1viGLArJmT6ZWNgKlUEaYCauW6GOugMAa/iLrj6Ew3di6jMtgNMRtM4T22S8ZyGfmJ0LbV
tZWiXtSxg1lOkpNtP25ucISbMmFWEbdcxuAfIjrjlJ5W7zcTo+zR5L14JeaOIf37z7cTybMcMC3m
ZgSrtDAKpzA68Wc1zIZJm/dlyyecP4wyxkgKoGl4ZNoLM9HYIMl4pEsnHDlFp3bNuHCMK3Iw8GYd
HfglscWtRn5JlBkkHDmtYpjQ9OQRZmSuUpzj6KtpSo613Si2+TrCiUO6tpj0HL5Qsc5fNOZm5IE4
n5ZVcn/ZD5cbIOG8MSw7XRPeGhs96R/pOb9Fx+HZ8Am8/CkGl3NzrHCPsT3M1bFTHzq+fs8+IIN1
L2cpu/ZaIEZEiYya6Kv4M0kB9XCEXm2H87et97S2X8iMQsNY/aoazApfxtp3fRs5nokiEnmncJlm
mjJOfCCzaBnKy4e1XcBVjaL2Ep+X+qFK2yBR60CCKgRLHQmYYRGiUgfNPfSdCjY4SZYpGinkHzNM
knC5LCgtTS4kc8Apy27WoJee8oKnvoMUPq5iqUu0MkDOdXl0CvUMlsPjYLAXiWlCfvS/OIapmZqt
g9RV2H5xD1LlcgWO3lReTpQlmBqoVoO45JxlCQai19hjw/qcld2PhKqenTlE4kC7puomBM0hkG5r
YhEcrGLdHCFHC6jeBS3NA5DQuRQcQX9j6gZHiGbzYBYmzRZ8xbA/DefZ5azAqIIf1WtZIi0zSVjV
XKsqI+8ANcRV5NXOkntGsjBfIUV5uGyWcKz+/oAbq4SQVneq0xYqoBTNDq1scZW8Cgd18CYdMrNs
KWu3HWWgYjvub1TIDxGIwqNoINZzVcPKa9PCN+unxXJTU19cK22hUkntJaijCKDajAYXdMUc8lgZ
vG4liW/NyYSeOCcwh7TzUiiDol0EHxu/hE7e2HlctKSTrM/ep7Ax7WOisoHahtibFzEUTgynGwKS
zh+1GLLomJi5j8dERi+3GyQstDxAwN7GK5YQ93vbrExN7fsga3QILKzXRSNrFdizxdpACEEhbpOk
dayhD2x6ahvFQ0tooo6SGLtvhwM2N4o7p/N6/dg8jsdt3yi1zfpgUZdwbuJrNBQFl31WvML8dh/b
AR+BbVuWKk4uM0IWB0KniG53MWrxd+C4QWU+97IyUA+aj+FvCeLuym0AhZUzFItEJh78Ams90vS6
G8JK9vwgnIO/bXJUxDDLoYSIk6F5mSexmtvQ+4vOfX1lNddx+rWS9ZPtGrJBETLNqVgMwygRr0HX
47YgmtRLrxt/Sr6P0EL2zhbxTpKhoIquVsQvE/LAy3Dd1Ylr9ngDKKuDU3TXpAOZL55OTSd9lmDz
397c2N9hC2Fa70k9aDks1M7OXfrYgew7wt2v+eVc/X/uevu+uFlRvuIbf+/WUukyja/oqfxqH7JD
inaJFZM+8d9w7b2aB3p4Q0NG4ViaeOCOLQhGStCSBj2UDKae4G4pOU/FOaZ3EMKR0OR1pzsxIEgc
2MWB+HmgBMpXri06fFR1MOHzaq58ImUvcmxNEyJg1y/Iv6CZGqhF5+rk65w8SHxDhiBsYxavbV0r
OHYS+2SF6bG6y8PBcdn3ARdm3ialIMmVYPIdJfrj1iohv41R8Wc5QdBdbI89K2Cfx9ALmih9MIYG
8om6vTCygRMHXRJjtlKDx3hnBXth47HmocBcVpX7l+2SLKU41TLQhSVKjo9FDdWl6FVXEsl77D6C
TqEhCalC/PfnxsriARugXvsgnZ30btR785GOtfH5sh17+Y+t4i5sYbIM/xeu+NWSdEXCP08XTx+s
aOhDRUVjaEtN5btqqlZAyYjkBFOXhWyfcX9+7xlv0EIsHqY1jzpQrAbFzQpN1O6WfG9f3RJvZCGK
SFZx6E69l1zJmEU07nOXkIWlNaDb2asL98nQvoP2GsrJ0RmEd579Qj9HV3kwo5QFB4090FfgNj3d
qWAYwqhfdtU8c05yWT/4vte+LQX3hU0QNRzwkJQ1/qByyQ8K+JvqSgti+tw2kvqZ7HML0VrDVGu9
oNE4KNpPtAC57W3Rx+4IXh7tw2J4l31r92zYOpcQSTtnSFo0cCNY+9UJJbsgQZKi3VmvvO6oPUmM
298xb6soBNBMN3tMcwMO42bx18YyFm+0rOblslW738rAVZ1q6FXUxUTVUO1yNKtmCJS4/VbN6ac1
t3+NE9gFKTn+OyghXjtGZqFIBii1ZnfzQLzSwYBHtgZzLGtW2UuM7I1VQpgu5yiuarhgkDeR6a7r
mLqGuTRBHKWfLhu1i2QidhkYECC2KNxRdeo62QYbAgqOGFvJA0NZbibKvl6G2f1MGxjB9+bJKhO7
Bow6PFlglLWIa4IobDFkcWzX6zZAgtexCoW/2ATQQNDtSNGja3X+ZVt2l8yCboahopXaFBll9Z7q
tZlUQwD5kbtBBwNwif72PDtchtkNyFCIBKEgl+kQSYqmuoirSoUPULQOMeNDZD/39T1ht6a5SELD
bhzaQAkBD/NKmRHZ8OwhekEz5Wg/ZNmHSdfcbPpoVNLuj90kBIPTuEGiP8ISSThKK4LwXY8FVI7l
My/ClN7oWgOen1DwkarfiH1ZvzPINziRkGOA5xN1Apx+l9/m0KHO/PEaRGQxOEhbdJw0T4U3yGoS
u364ARVOcl3PIZLaATSjqQsx5xMmbyXDjvsBfYMhHNlUjSxlHeAhSl58WOqu8ElJSJhY2gProeBg
NcUPe5geWhqxoG2yxrVIZrk5iLFp1XSSfHZ3W2zeJgQnGtjat6bS8/AI8YhpOhuq7g/OJAlY+5/T
sSwd/F2gPXlNJzan85xACGFpVGjkdDkGlxsdHeFj+aGxnMJNzCQLI1AB+DrRmsAh1XiHcwODKGmm
+Dmesg9D25TBYI8fBxoRSRPZXpTDdlWhtWSpIJcRgo+BWtuCN5UhiFKMy4OWKu6a47DqoS3r99lz
ry2ScBZlqlLPNor2Qdz8dOzyZCzL6XL42fuc4OI0VZ1izAGqRH8mQclAatx+ZjQGL22T+MVSocBV
a01Se+XMCll7wJ5BeJ4x0LiL5y31XfsnbiWJ2fLDtc3cojNClucSi8TqzGsgcDQV8rCIPXjTEj6P
UxVxp1nJEJhtgAwImpCl15cu6KM5Y04Tyiqve4ntFk/4SJOZrySjwGPDcjYaVEHzG8oSr+8byCue
28aNHdmg9e59eQsqpA49znM17QDaouo83eZB/DC6qDYfi2fU1TCjF6vuUaaxs+csG1CxHJpbztDZ
E0BJ69e0dcvuSPE6etkjJcspdo8rpGzLdk6x8Sei+b1Ka39c5p9GTNPPvRO3BwLl3GNO6HooCDqb
LqPvmQg5CjyG2RjG1sVHYgi9QJ9LHYZgBVm8eU/UsJAV2/b2wAZCnO/JdZuRpQREH4O6oAG/VreG
l63Y3QPgPETpxzQgcvl6pmyiJ7PRANHn8RDYJP45mZ9W3a1RdRrS27ZSXdDnM3+NlOeorv2hfGob
KvkD+B4TL3tbfL4GG/wYt1uWQVooaIhVuDMbvRgsXGzQcMdLK7dlMm3K3UXl/Ua6wVNcMVvrymhQ
RyWHwXPilvrL9N/O9r6GFYr3L/BIUiyr+Faq6qu1WCn8UseUaDmrx85YJa8Pe65P+Q2HaBjJx53q
z1WbpkxleqngqSgOVeN21QgywiuigkESnNNp5SlRKtltu/7+Bik+3SjZNOZ2A0fRVXKe+hwVV2v9
RkrGJBtr1yMcjaLNEsWLd2OjwwJi5rkqcdC0Ru4meRMmOvVZnJ+6IvKsKZWUtHcNwyGDAh2o095N
7xXDQnJThUPoSn8uYyVUSHpX6aOEgX7PLEfTMZfvEDzIihcrJO4mKXR4RQQOx+iIi066fEJByOgl
9uw5+BZIuFoNw9xGdYL1s3Mz7LTMn4s5uBw19pbMwfXQQU6jUVMMGtTWllnlZ0oGBdABweFYz4+X
IXYDk4MCnI7BcgtSWkLCHFVZBKJ2YBjQnKoOZZjecAJdPqM2SdkUd9dsAyZkzjUuH3hqw8dhzXMZ
zS7Jflw2Z3fFdLw+qHhxfN9HwNAB3qtDMQRLN3gxU9yI6Pe9UX/8VzBiMxvL8k4xC8Cs2JZGl7qV
Ol4lk6xCur9cSMugzmeAZIL7+iZoNyp6n9cSlxkttm+aNg20VFao210wXKgNhGj6vhcCfImlXmaw
RFeW+6mij53dgW31b95w+GSYDYlnZILipbqxYjsh/O4+YLChU14s5buGnuu2k3QC7ZpjUQM1Yc4y
KQbsDAy1RtHlKGRbj2hucjVyTztNEqL3rhuIY9gvJhoecC78+VmYs7bTpFZ49dauYgW6X+Szkj9r
eip5Htg1ZoMj5LFrm1t4vQPOpNuzVxcGDZ0+JW5Ociq5RO562gZKOOhWliZl1JSoX1XlOSoqN0/+
7hqAuraBNy+c2uKIYFVaeB+aU7w3x81D16SWVzMTTKCZMoadQxZXo9NL1I9NwNRsDJihvqRDnbr5
YmWSC+POuY7eHxV9TwQUSIbYLTLlaGIpqNMFI4b5OBuXHnJiw78oGAPGxvbCMAOmGcRVbdJp7Pqi
D9rBROLsmz3YimTrKlK/8zxoiyKmr7EZjWiOgM+PB+UAMfOTc6ifrJN9AJvZqbxRMPw/Br/rkJgB
ABNgdiW7cYn9p+/+BuEUaU2jXpoZf8NwtR66WwaJIjwueXo4gRr3/6UkzZ1fSGj/sFo4Srq6bKyB
I/JG6Qb1SU5zX11jCkYPy3vtGN1Cx95nx9aXySXubMs/kIW6iTmraopcBn7sjN48/Zw0zV1kr5A7
G/IPEP7vm9BPVlSiEnCtBNS5NemhopIqgcwI/u+b3zf0ZrJSlX+wpvWZvUCdI7pJFSpJoPfeyv6w
Q8iS8MARd5BSx2f60qMRuwySDw74DOkd7zJvQiu4fDDvLhviCzTHwATsiCNghjLWU9sCDsEyQJ3w
hvcUXobYWTm8lYBoRdMd7DwRoqWsaGIdEO3S3hjU+NKUzQkiyM//DkZYuBaSG2wo4ABLvfxQFFP1
nHx5Wboo8S8DkZ1gCINMcKHjdm1SceIqc5bUtqYExc9AuVMDqIqAUhMsMofieva4/KJ5xRtpY787
kh+XsXc+1x/Q/N83XtiycqRxAmi23E2mH2VPl39//1u9mcb/ffP7alL2zjTFqIMPxB0b+5x2lYc3
cMkS7sM4uonLLibXxEe0DryEpV3ADFU9lXM4JY+NbAZl/yO9QQjhTstnpZhKQPC+wy7Mw/WKl2D/
S4rF3091aHL7xxIhttXWqqcRP6NLdQxBZxwqlYwrcM/f0Bem2Y6KmQHNUoVTsa7mvCsYCpQFxpgV
t/DjI/c55dHAnBW0J3BeVKBAqK5ijKRe9ofdcISiDni7kb6hyUnApgqqiStB74fxoH8yD11IfeNj
b2LmRUM0Ip/zl8uAO54BSl5cSMDqpyIqCamintFuZQUaJLrYRo9jNncGc8EmP/0qdaeXZDU7uwnP
xlxskaiQFRCTbLJgcK2f6z6ItaMWFa45f7psjQxA2K5dD+dvRgA0tPesRfmcxl0pSa75iojnuoqC
MmQNsVyO+KrT2JCWpRYw8uVjmethv5z4PLYG1eBWdr/a/Tq4J6JqoIFP2BS+Tka1PEcVuw/MguRH
EiURO+TKzGI3jjoiG13cy1hUA6Ve27HBGSi2skTLQlF7btEHoD0WsfahijCvllj9falZ3lxP9729
SN4o9v19gyl8sZpRTAozdDow8CIQSJflYI1rA8slUJN2fEWSVew6yAZOiLe5PtrlWgGupXHkN3Hx
giAgTTZ5rHvnIhsU4Wjsqm4xafNqFM8pOi++is+GC2nbg3KSZRS7PmKiax+nvQq6RyGzzaZpKnqr
wVfT2ec4aoqwrvFOZvHeh7/YXRskIcSDEpa2QwmkNR98SsH1b9uSxzG+Mu9WbgMhhHfHjszG6dGW
O6mra/R4gO69nHnTLMHZ9QMwnsHXUZPDbv7z3B0i5EgLP63Mnrn5nL3Ejf54ebX26pEmeqT/gyHc
jhkq2fFk4WzPTvGjGlR+eW6urfsmqKz/bU1k19HXy6Ayu4TjYyi7os845mIeylTz1lGVnFASBJHz
xUFvfz9iTjwo2Lka7u35eNmC3fBKCUKrTfA6LyZ7VZeSMdH4zXf60M0dJ7o4lOM1OpFdEjGJMbt7
ZwPGjd2kX4oVK8SuAcbqH60G+j70IM7012WLdsPqBkSIOfrSLWgPj7qg0eL4DuxoRusWuD71XkN1
5aoosuRstGn5bE8xdDX/e3CCJ21Tx6OWZomZX7LMJqTdCPZsY13lQ/SE0ZBjPmOmrkInnR4/99P8
7TKk4CEGyqh41qZg2+NHPfL1Pxe1wKN9Y5Zp46fxQYtzd9RkBT/xTfgdhLC11BVlLDsGhANKvdeH
hJKPKlHNG3wDbLqLLVlGwSvfAQr7Sk3VwYZ0Y+MTe/SLzK3ayZvoSdPvy0nGKiZZP7EtJa1q1Sr0
rPEj6pnGl0jW9y77feHAiFZzLiHb1vgKhhGmK7Z8v/z9ZV/H0f50gGbC+19U4+tAMRYcj9UhDtIw
+TUHtV+FsscOKZpwZFQ5i6c4B9pvghPeuDxeG76NPunkSsaS/16V60/ndoSIoaJVJIoJPk4XrAcu
NZkcDB2Mb+SGHO3A+cJL6elh/TweikC9BhH35bWVfTshljhGa2PWCcbaLLtd5yTUclmA5668OYJF
V3eE5KVQ0midVUAYDn3opsJLq+x67OKjllbEXUwMQlHLVSoie4nhfncJWIgbCkrzxahhadX6hzZ/
jvVTmZ8IRMfSbAb7qeqZ09GsIndY/l3AEiWH4xw6wAtoO/zJuibLt6F9+XcfTQgeSW4VppPj99fU
h6pU1kpqCkLSJHwxS9QZJm0/ocEVC2eYECokzOUCGbhCjjLtGOG4fAckRI4p75AuJXCN0fpm2w9g
16lNWe8aDw7/txfg3vNn8DCtqK06HRhdgEK2nwaRn71wXljoFPml5MvIVk6IHVbkOKNSYuUa3VVN
T60fzBwNr8+Xv78kRFmqEDQy0hVkMGCTdV4PalBfjUcFcuc+O1UPse/8+JdwQpAA/2VLygFwOSRM
rjjZnPV5gZiIx4kA44MjyaV3A4Zpok6v8W4K8UJMrbht7RRwuta5w3rHILQzZ5WXRrhhjeRQg4XW
yYLLRu4Gwg2o4CZtbqBWG/MDOS2Yu2btfOpRin64jCKkbr8dfoMi+AcmpphCJ6AM1fXIatcy6ysW
fSzr0jf0BPmT7l4G3HXIDaDgKXFlxEbCAFjWP5d29DPjaWlsn7afL+PIvpngIoVpjQqGnmEYa0DG
VdzZORQYoa2X1dAN7xNfAZVdOpQfL8OKZZh3C8rt3yTcSanUUzLDvvgrOWDE/K6FJGHldf5wwwnz
4txLFFcmyyTzFeFg0aOsVsaB+0r8tUD3WZ/+uGyW7KsJ6ehkO3NFbACoDQJvbHvKcloh28nkXXy7
4XHjIMJZshprWjkNoCavOuk363V7/L6Ay4QHksG7bJZk3cROHzsfHdpwZxySn3bdu1ov6x+RIQgH
Cu4eUTLpQCjb55ne/vfMKDxbe1stXYgSBGT90dji97UcnSlXdRxmtST67ZuAJhjOba+961m3hkWx
h1yv/bV9yNA70FayB0dxDP33puEyHgT9DwSNA39umsa2wNUcGbVvuhBIrT4aQXxVXpWh4VsuZ+R1
HohnHZsw9rXHyx6w69gbZMGxaZdDsb62UQhzzgv19ehTq4WGdryMsn8+bmAEp656W2dZYtZ+768H
/aAfuRC44a7edJKPHu4mMW9golhl19LMrFXYpGUvfXOVpC+JLB7sh7kNhuDXetMXXTRZtW+E2b0a
pAF7Kj39y+zl97xSlf38L5/xRRexBEenVe6sigmjrOI6VVI3aW9MKhtdkK2ccBqakxkXywoQe03d
ssj8CXdIavqXvWF3Q1kWMTB1RND2IxxNbUGNrJi12qfRc1+FXfHp8u//H972BiCcQa2WK7TXAcCp
eMlH3uwd36y/9CAJslDGHb+/Zm9gwt6tyiZtWsrB1i9cHJeQc4ehLYlJ3J/eJc2bNRP26WooYKTM
EIQwownJOIjFnW0wwOlBe5aJGO2HhDeDhL06plaKcQ4YtDT3s/bEpsqbjFPVy9SmdjMUXu7V0SIJ
5i7B2RqUWEpo8vIt1IJxPw/1MIFys2yk8718Mj8iNjjcHTcZiZox1qH/tPbj27hzD0OYP1XH5ZCe
yW2DJws+Q87F3vMD5xRyElc2eb3v7m92Cu4+JEYaw+UR3MvhCt3Vp6aRtYO9ZuDv3eMNQ/D4We0j
OpVwj8mzHdc8ECwnm9zq2zK5KdTwIpeCHibztDMOkcOvFb2Vkk29vw3e/gJhG5St3S5rioBo5d25
zAZvLtidiiKaZCPwOHfJUmEj6PXAFvD5YiOc5hsUbT8kIDFavvNK9HRt/5CgcR+8hCbshTWNwRfV
wiotrN0lqA6n5LCG7PSayvoyRrTdNbQtg/OVYB5GbB1c+6XDIEPEw+/9mBC3iu7pWktyPgmImPPF
NYNa1MBBenY9OHOor85RyWQ0MjIY4YCsbW1qhwowZvzUq7dj7qDVUhYWd7fW24KJ2V9RVpqZ8QVb
249T3bhL/PmyA8isEGIUW5Y0VUBU56/ZTaod1n51m1H22WVW8H/fBKimHvK1J07tz+0dXtxdHUNC
l82QIXAzNwjRUBuoImKdZuWg99dLIUmR99OhzYcQ4k+TqO2QMZjQjuSmdTBml/ZHrN0hU1UMStNT
1XVHo3JOszrdz2lxpNl4BC83pAVbokoOS5m1QiiqC60d0wl/jDLMV+iSfjHmNry8oGLp73c6tjFY
CEM0KkinM6zoeIDUEQ2LG85mzsfql7uKhKtnHZYj5tkuw+67o0MdgkFDEDQJlhmr3o46klu/0n5V
GXHt5rmTzq/up08gGfoHRbCNdGU2tw1QumD2TRDgJz79OLw+0MnfsviPvYuwqM9qNib/yLthQ9uA
WnNsceePrtr83PcnyOMeUel28zRyY2npYjeR2uAJnpra4BijM/BYlINqNn80q/JoFeQKsq5nZn7t
bPXgaLM33YzaLGP93vXMDbjw/VZ7zeoygdeog35Ll+wBQ9J/s9U3EMLHU00GdeoIEUsp7kytdG2M
hVx2wt28bYMgnIm5VtbOmPIvNuh3zTgHmIvyxmZ4rqvC75r8vJrpKaOqpLFj1/ffYMUe49qcahC0
wLCoPRTtB6e+L+jzZctkEMKZpWBIBZsCltko9oy3lvGdTA+XIcR2mN+Bg1q2heEprscmnChlVxlT
H1n89TsKUco60JOOzhHq8oBReDK22v3IvMHjLrkJ/aWZ2jEo7vBydbX6mB3zIgWEgRN/LOb8SVnQ
qXjRkDjh/kK+Gcn/fQNqE0Wx59FG9bY7p/WTYdxQWUlnP0ptDBM2slnRlIEdh78sub3fQG0Vamyn
7nt5IoFcgl26jsLWLYeuMECYx7+b+iv5oWAlE5xuLuj72Ykecj+lbv3tsrPIllHYy3GMzrDFwber
oitoHSjz3TDI2rN28+nNMgq7eZlTLca8BPwjXA/jaQU9AgntkDfrx1LBmt34h5E4nC2UYohd2GBx
bmFsRXEaHyfEFMZQoT7p8ZpJKky7y7ZB4SZvvM+I6pL1StT4TP3SkMc+t9xW1hvNvevdsbXBELax
ozBryAksKeynPgmLogkzzGQOQyI58mVLJuzfZnGayO5hTIrJyP6ujz9c9rH9fbSxRNirCkWlReGW
jIcpWDHDEPnFSxsooXacjrLur/1ttEETdq1Rm51DmcK3ETjR/QOkx33zUQ/XoPUSt3hyPl42b/87
6ZgtBEmd9W52e1lzp5haRIk8/9CwK7V8jPTHHAX9yzD7XQPOf3DE0wnPXCzJeTSaPIwWumfLc7OD
dcruzGMaTLiJ/+LU1gydK+hKHGTNK//HRwTFEy6OFq6kQnRilmI6XYfo9I8GTP2FnlK0zhs3yYNM
MmI/+UUD8z9oQlwqU8ZfvYA2HsBRc6WjMyIO1M+Mt2SA9LJLXDyoBJdXeH8fvGEKcWqYRxPMxXDT
JLkp+p8QYJecWfsn85tVYt8bi/vaURZYlZ3waojCy+jaT+odPyfxFnY0ZG0YEovExq3ZyVGyYvxE
KZVQb6crKzVlD7pSo4RYaGrj1KzcMfLFzT4mUAeK8F7iPNkPc1BCY0Em2PWezZu/tm1WUQiMJSZf
ejLhPOl9Gg6JB7o65RMeLEEl199Ab8bT/fWoeCAAWNzfUx3a3fhruVnP1YNUYoJb9z5K/8dpROER
hZJmHDK+xHgIrqBEa0EU9miHBGQYKHfJuDBk21Cc/F7qIjVinmyB8MxHyzg6lXp0KrHTGFZhLUmI
pWhCLFXyVFOr9tW6JbCQSjq35PZ3Kgmuvr9qTNp8WCHEJC1r2r7lZ3fWXEHu0FsX9Xh5j7/OIlz6
XkJgiexJW7IB66dcT57z3UQBufD7b46XepjC5BF0+JDitVa2lPunxJufCMFlJIPGZp5oFdWB2LNf
6V8nhQbSPqH9zOQ/OOLQduLEpVrH+GJ915/qFOz2nYlH6UQWyiShRVQgURdwHukz7OF+b2HzTXM4
uyN6J1Ufr92V64+ydg3+aS58OlFrxIwqQvoG7kGym6m41vCgaBt3Mb0j8a9WiUKJp0h2tjhoUvdo
Z5hLWNj6UcjfKJpvFWbFuFBN8bRKuFNly8n/fZNQFnGp6RPfaNFyt0IbWJc0xsl+X0jB5i4nlVLi
9+v63oLm/GxJkjzZxxEiRZqXChrIANDScGGPdfsxip5V417jDHaylmvZmSNWs5lSNX3Kb3+9DyXM
G842qZ7sM79ulnexX377l74gRI1mYSC8seELyxWu1N9Z6HigjJ9ql3MeLY8yPNnXEoKFSvXWnkFn
6Y/6s93fLonsSiaJRmL9GpqMeaFPWL8usK4sLw34VDH0Xo/avR7quJgVs5uqrmzMZM8uTeVcsnj4
09GF8KeX46tpSaHFzI+zHLQYZ7WwJHGJr4wYI7YIghs6adlBxgYIpnM3l3dG1ruRCblo5oG7bk3w
+mE/S3xjL+JuIYVTay2dPI9U3DdaNB5oqNOPLwXBcdIHkQv+v5/TNQx9lIDuBactqOCQEUv1ch0A
OiEN+D3O2l4z/zexs0yrfW9vb8EEdzTbKrMHGxfEbtDAbDh4xDjQ8aBSdPR8tQfZ+5XEtldlk00s
hAoxiEcswHGSMcNrDvGVHfSYfIIO/Z0sgZO45KsI5QasNqaVLZgf8xNwU5GvlT65lz+VDIBbuwFY
of449GB2BfHldHbqyG1IJAnue7t5831eo+UGoreGGtS+cAZ7XX0r+eXY/U0EuqjEqiSHosQTXu/e
GyRqxsk0MxijNJ/H9oVYmpdO1x0uZfWKxjXJmSJbOiFcOD14VJIZmznSM5+NV2MpJbSTQQjxAvUi
1ikOcgpOW/xKD/0Bmhshmh487VquqrT/pXR0pFDwlOEW/aczTLmT26zOmA/SFa/Aubjo7qxbN8lk
S1J3GRI3fPOlqrXIetrCqQcKLpURnIDjU11DYqmb/MsOvh//3mwSvlLRrgWbTSBlQ2hk4Uqumkxi
zO49BIw6/1k34TNFaF2rLQsYaoi3j9vKTz5YjdsG7GQcC8OVDl/y7/D+GHnDE2K6qU0RiMOBN6KV
zKRuCYJ5NJNxfUz1G6k9uSSibBWFgG6PLYE+DRCbJDCaJ1JfSxUe9339zSghjHeRNaq5wiHYHMZU
O4x1KYkPu+82mw8lcjWajFkz01LwRYX6YTmTa87AS+8nAgnm5aa4Yt8m4tXHyx4oRRUefRl0tOZe
BarautWJ5+rtt/lbiUJp/4vrole5m/0cP0tQJU5ChcieKy1K6QlQueZo+QiFEV/x6I3xHcRigXKS
ld0kHiJq2a1kyForBtzsFAdm3jbQtFFlBLgyECFsxLFTp10LkDEpXWe5SZZAa2Q6urvp+9ZLhJCh
OAuLHb6dW79Hs1nnzS/xE/hSQMnWfqmk/XMibelrRWyLJ4SPUi+cQc1gFRS5so9Z7ea30AR1a4/6
5ac1AU/9HBg3+UH2oigJwuIUo46Z965peTYaN95SBEpGglJ3FdlMze6b99ZAIXqQsZmUmi8olNxB
cPLJPjIvfWpLlODWX0pYgGUCkgaX/V8STkSi7TYxxqZegKmSUzqes+L75d+XLJ44wmjUyro2FL+v
mde69mgtB2N4SJe/mZTcLJ0jxI6V2Zm2ptwMBSyHGMmsF5kb7K8UnswpWKwcHPx/nsWgqTZqNUWS
EanHIrpOo4+XV0r2+0IgKuNO1aMJvz/kH8olVNPHy7+/f6l6+/uFrEUn1kCYht+v8RHQrH6O0u6m
blfLLfI2dnvEiZykt3EZSwL7fjR6A+aGb5OYDMJXAwOwYwaV/TlZQ7v/i0oeGNpBPYgmUaqJPC1G
CZXEwUburKw/cuOlBdWHlkluNLtmvGGIF5qJpnkyFcBI5ul3z8k4hsa8+pc/kwxGcLMuj0ujtwBD
4xYyLpNr95ZPq38LI3gbi5ZmSkzcAYamBxX76lH6o44bSXSRGSP43Kz1azZHQKmo83E06Edz1PyF
4kHz3y2a4GKOU+lWNWPRuG6Xo1xn66lpv17G4NH3XTa5+f7c1o0ba3Y9LahEMz+FRpiJrL+mRwVM
pEpgqI+FTBZsNxps0ITDTs+ruCxToCnR6DeWdt070lf03dRngyHkx0pBV2dJEDS7vP3U9nNopGZQ
pqNfKu39alhBQrQvVdc/Whh1t4bkaaXdFUQrT5cXdrcpebN7X6deNiubmnY25Q3fWacpgESiV0Py
AXUKP/JHz27d+cjO5iMbIF5ZBZgDuG5N7/KfsJ/LEIwYqFQ1wa4jLkW0tG1S6wjuswtV6iD+UkKv
EXMnSDxRqRyuZZeTfW96AxTO+gibPGtX1IFTvT1A99VPisHVBzRERvS8ThgQ7cwPEiN3z+KNkeLV
wRiZaubATKDfNEJPA0+G8RO5bU2wLr5m2D+ToPDGv+lG1N5wxevEuNSNnisGWkeg59JrQb/OXqu/
SKwTNPx+p4cbFCFwMksDMegAFF7a5g0qZmCDoSs9yOYedqtPW3uE2DmWTVw1i8aRpkD92iZu9mFR
3H5xk2MWQAArsP3spjlH6KqTnA77SfDGSiGiDktkkKL9H9KuazluXdl+EauYwyvTcEYjjbItvbAs
BwYwZ/Lr74L2uR4K5h6cI1fZT6piTwONhUaH1dCy+l4dRUdyW8wpxJB44mAy8OLU+/Cquo7c6O3y
6nLM1WQAtghnwUpGiBUyAjuVEjjh+b0uD5jWkwdDj6RxnXCKhbcvj99HhKVlX6Ipt0IDMvMGfCwo
CR5fI4ujF+/gmwzOiqWGbuweezkfRk9BVYuKhOJTjwwiii/fQqfn9fDxtGKQJtUWomspDmGEUbHm
/DhDYF3zSps5R91k4KXDM8KqMypllJ2uuJ7lZyJkTi79j3yCf5w6BlPmrkojI8f6yeSQat80DNdD
cQ3neudowz4iirJR60QGOo9LujMrzdbIS6mTY1vyfFXe+WIfEvWY98IiQpTyMHrdnqBY0BDtyBts
dCH+whGfPHgwQWV4lw8YzxBZqhRhHgipCRZS3WmlTSsCzD3C5UcJFxAtwOCFzLejcWckYduqMGEB
s+EXCAT6u+8DaSFRdWl0DHNPebkqiol/ek+/DzPLltKiuK5PBKyrep3uaRsX2Nuv5++zm3nFNa+4
hHPGLPr3lUMxRFUjTANUQ3WpJ1jpSUmbXTvzepa5S8iAR53kS4NRFfQikPzqtnCnK/GBssUmJ9SM
B5ctZNsjPK8gAxxTPYJlO4ew3LqZUMOxcLhDeN9nIKM1SGeqAhYNAyR6+WrJOb9/8/25sjcGKepW
T4qkgwWABA1E1hhk6gu7bsdbpn/ZFENHrSoGX1kqs04pmRVlnLFOaChxZ8/C9PrYVR/jG0rHU/Pu
j22tztKYVZOtBQ/mHtLCa3OneslB167IPa3XpkN8TctGF+5gg9ddPKbefMXVliefWdUsWjCAiQJ9
544emKXdIUAVoUqTwfd572J20XI3+xn8khp1m5IX86r8t83m9wL8UapCKs2aJfwAkAw2+t0Q87zH
7biwdJbAOHbtNBdxbkCCZsePskOC9tqiC+3OX4fnLKgcaz9+7kF5lknhbIUgmAE/qTOVGSrjHTyu
k9IoxxlshJfP9PbFdhbDeHOLksplQwEkS18tCQH2BwRL3HHgDfbcBsSzHMZ9AymkinkmKEWo4vuS
7NL+m6Jxal94qjCYi/LZos1FqAJ6pg4tR/V0o2qnxfhMy4C8sgYGczt1GKSKVlWkaueUsha7UpV+
A8fly+Wt4S0ZAyMYZy2O+Qw5srSf+6AqvV7Z/50IBjtQnysrOUWqmhat9d81Etp6x5ulSH/onzfv
ee8ZhChTMS4INWWpCaToqCELtjT3jf4AXl73rxRiC1LoGINJHiFKUOubusTURlAIyxFvEAgPEVii
0y6vhCzpIIfmp9SfSyC+LGilMw4Gcr7jlXXMdrySTY55s7QKSzaIPbrdsYpwkoRfovRD1q8ra+J4
ulzVGERI1UJC49R7TU+4k1CJOlVefNLdHsWhnSPa1VOIVx/n7HJsXWfgwYgTTFcSqHLysSe7SXqp
hk9FaH9bITsrUA+H2BgUiJjKF125yY03bg/ue5XHBUvXGWhoMYhVkSkEiTtzZ/jlrjCQsFycAuVd
Ne8dxzlWOoMPs5nNppACHxaQRhh3Q7PP9FMjjHa5cN7Bm6wvK8jTGZywkKPUNWrunZ/Ptviqfacd
Wrjhb5Jr+SF+A/PLYXhWA8pLcPlA85RksEMIm0nRYljj2J/6+FYDwZZSPWCYXmkq/mVRHD+CbYwQ
orIFFQuUTMaXugWCcGyc5xcajBuht80sawk2rJ1tyktv3Eivva8jZkNOmcOjYeEZo8F4EFNlTqh7
eT/ICkprIy/r7NYf8Hqsdj2vM5yDTmxFSldmBii7sXiD9LO1nCb/IXcH/huVt0cMToSlODWthCVs
fFqyWYAzzDbuNY/yRqDg2gejoXPZKjjIZDBexRQ2YJihjote68e57b6ZlXxUZmHwLst555K5gB0G
gx2psRRJRI8zjellX9vMllGWn3gmOhFaEP/TITGhnz3H38iRqttg5Jh8BVpy3mHnrTGDK9WkitJC
r+vGQrs4XhTElQVbue7dfi8cZDtx+zfpU+VtZ6fKYBCmrKdpauntVnfGr04EF1In7S6vMG8nGSjR
SJ7rHQ0CW/FrjtIfNfKU1uTgFUcIG2lekB3sxBi7WJL9pL1iCHvNnQnBOWvsFLpFtwpxphXlZuUs
/uJqx+QgYIDQ6GqO+ZDvRbfb8SuLOGbBlql0fVnXBSjRXc14G+ITl2ybt3KM35HUrRrP7y7AdJNk
Nwa4sEaOC7Bd33C2MjaIrKfy0KMii75VB1ewfZ8W29C+F1rwiiuaU2/GU4n+ffWGE2rRjCza1EN0
f+n9RvMLXpsib1cY1OgFRMWVEEY9pOkjZvm6YTtyHgn0XFwAJrb6BOzZWm/QAMMSycekJjeSUqNR
0Kjtdkj9bky8PJPvtF4YOdDLufvZEHLVVkM9UIsQzdaR9J2mXINi2JaWXadwooO8nWKwoVdSoRcm
atzKr6YMlCq1E14DM+fYsjHkSCTmpFQwvsnE/a80jio+W8hHicn/OAb4PyHx364uG0JOW63QJwtG
QXI3spC+BEXo8hmGiJVPyIaL20XNJ1mEOmpm+p0qHudO8C8jNm/FGEhIkzGdExrZSbSv+pzbUq3Y
XfM8DMFlOfRy+cPCZXB6gDlRUf6YN9wLPRKhEQKDGFKVV7/GjNhhcq/2N21/Nxd3l4VtHqeVMMaF
qRorTuecxqH/M5xoRBQyPfDIxDYteiWGwR4MzKlwn0pYO+MqJ8Q2p6su4UbGqA95aeUY+FkUdBJb
NaTQlKf+K/fqHcolf9T7/nYOeO0s2/C90onxTEptjoS6QoD4n3YdTO1BlOdn9obpwo+6L41e5Ksc
YNjE15VIxi+xxtqywkykyTJxv2SSnYUiB1+3X9wrGQz4LFHXjFWBRTQar9or4JlG6l+wB8Mebynb
NO1YyHYxrw+Oo9p7o/jqdjIEUUusCKtZhUioyoch6T7jDJ0Vey+7WEsgmYA6Nihm9q96hyfb9ScL
fFYymFeOrIaGBoojaCGilPV6Dp8mgQMP7BCuf/B0JYPBobKOUpqNx5GtnAQtQH51pIHu2K+u1JPk
NLa0m/32u+ybYD7lJdx528TgBSojNa2KoWCb/hStb9LAy9RykIIluUy7DrZNtVO0QBiPVeSPnyEn
k1cLyMBEBpa9LFdxisxG2qWRddCq0QedPueFvUmguJbDAETWSEKBAq9/3lDKsd6BQew6wnGiY0un
g+k23uyiPOKuv1J94peiXX65jO48jJIZwOitbhA7eqrQQY5yjJfuAcHB1BZPGCPlhFdD5CQnXmHo
dup2tb4MgtRNGNYqtREKw8UP5WoI6HMAXYwufQzwcj6b9/JZHEvMhwoCXUSnKRyzrvQUQ/g6V5I7
NuA4JBWnJ4lj/QoTM0miqSZdCMtJJx09yI/98OvvNoxl5utCeOlpCWWWEyWor2JbcMrU/T45IPVy
1EAMwtnlyKSAceHaZKmVxKhIMp3aaf1r+A9vmYhhTLTYK3fJKfQuy+O4HAoDIaKUm+qQQpwuyYud
ydX3WBHdRkmPGPPjoTAKbDDlAUWtD5fl8jaP8UGSsTdJP9Jjr432bNwvvJIrngAGVyww9GSIViBJ
ZuI1YqVoBuVACg/7Wb6SEbMXdcHE2lEaGB3zs/KbZd865XV3BRLlg+yXfuu+g4o38NrKNikqVnim
MGAizGAln3ToR+f20nENiYfWPNPFgLWrJbbrHUo/H5UdWmFc1EO5CwqIXoS9Ys8OQUnY7u92kwEZ
0sx4JZX4MZO+L8NAHT9DILTSlqU1ERYSKhqBZ6ynQTSaNiyW45DwXC22hF5bZrD7KdBBQo/DTnZi
J7krToLTK3ZjOioG5VQOpszwHCHeraAyXkpnJaE4tbAidTfF7vRYIxyr79FO17vklnxNPcvteCE1
etldABmV8VpCWcxQkIjlrDTN8merr4PKKpDCLssbOV5mOxpGXlE352ZgaUxSOdHTsMP6KvU+tXwL
0KKIgUR4FB/bFZDnK4jlL6mjvlHCHNAyYqrT4FOCugwDk0sndodDLeOu7RwciVvuiCcOdKsM5Bgz
ipbCBRrSIqLWIa9JbSOu7go7NRBuwXPOHcPKW1PGqRG0cZxnHbYTPvXP2mn05mfLrx5ClEqluav8
Ii8gpPL0+8unnSeVgR6twqz2nt4ZvfiYzlcpCkgy8kXUODU/HOeTnTE79lMzVQXEJGN+yiSUnmnT
PstDzo3LuSjYGhHMldda1Ocipl0/SsljN3CmydLVuHDWWBqTeTDnyqLYKKSDTcrINocXU0MXof41
nUybF6PnqcPAyRyb9UB6iIuzYWepBfhbVc6KbWerzieM5S3R0kwa6pQGRUANMDzSMcoDyAjAW+JU
17xaQI6HolGF1y9FdVaWkTph4qHZk0MXaDvV/9y8hdUNozEOyQQ4rKMW6xZZD3HzRZZjeD68yh3u
yjEQsYyFKiQylKm9Ackb9PwSm+wSRzrofh7bJidEwcNClsUE3eBK2UqQNzrNMX1pn1VvCaLd4FW/
yKPm1Eguhv9FqzHv1aExENH0/ZK1ElZz8Lt95kpv2Zt1XdjWATOpnfaNNyyBd8YY/0PQhaVUUXrj
DtOzkB/1VrBHc7KbXHVHwRcl7qW9DYHgODcNDDzR2TyLjNnb1TDiBFB2YcqRVf8E6VKg34LiwYmQ
1M8OceTwSPj/ZVnPYpnDDeZhMo3Lu1jFj5380Il2eGxdydGc7qdQcelUtjH4LJBxFAxi6m1MT3qo
f1Wmo1XeFD0HH7ermuWzDOaAZ31ryBNtb6E2GgXdwxS8FzTjkdWAto5yxRTcgQo8xZjjXocp0csC
Qkmd2lZ2p2HKivT18j25DcVnxZjDXqd4eoS0aFWMrgEpPS9czDUH5vo3U7zRJAtKaPbo/ZMSjv3B
rt1yn6GelFdF9y8u8lkh5lSP5UyihcanaT1njPZm0QMV3168zUBrlt0X3hhw+3O2XdWzTOZop3Wv
l4OJhEVoGR7uXcOWWqSeJ91rzVd1rrnvAHqG/ryvfwtkczGdFBbgH8GuUW5jTIq7Xmx0we9p6Xn1
kxue2UauszQmiJGa2jQpdEkpyRm9SsMX6YZgmiDojX36diSutc/uxjde9JpzANgczVIg+5Mg6eQK
1lMz3EzLSec1DfPsk63iLyuiFnMNGRgyJvl0DGl0ID9Nd3Imr7ovH7iF/Nse+Hk1GSgRJ5TjNgoE
jsh+R0EGlkayQ3TtgGm7KE7g4jHnGmBr+ePFrLWEKph97cAzAB4hL7rOfNNtv4fHzosRITJeJl5q
hWczDK50mhGJGJ6OQgL1MZMfRNLZGHQ9RoHQfJ+5T2+eoTAgo4xRsij0rUji6RhX1k7WBm/Ol+Ay
WPLEMNgSZeB4ESccuzTcoZxmQR87r8qKAyUWAyXtTKaoFwElsXAdZTcq4p+xX1u7OeFdaZcxxBDF
jz6roGdd01IMUXdRUBK73w2BuKdztUrfegFp5+W1+xe38v/t3mApqRutj6YuhWatN3twRyAu9P8Z
pDle8bhQLl9rBjv6FE+YLqplCMs6T5nv0+nxsjaXLQExl4+LZ3WKbiwNDC5t9ml8LJPnmBvtkS8j
BcY2fBSiGEkTGgmExMfZkX/JHg275EGN/cIg6J/ZVfyNxniR1DkVdzWuU/BN8urHOPhosGR1Upem
Q57hR9D7G6zV8JNB/g6SkgieeeTzKmkvo5UhMrhBurjJKyouqY+D8WgkhyI9drxJg1ytGMCYDEuq
qh5iBl8CW50SUBLi+iv15IYnzFrnvHF45sgABwG5PIbUQ5xU7ZvsIPEqAP4lQHc+XAxsLF2Yp2YI
Acpp8ilHbYZXOzwCYweqJh9NvCfj704Ay+aQi2QZFhqS0PPIFsQ3YqlOqXO5orcPmmGhDUmURJEN
sGAQ24TGWBNdBNfRjbnLveXLADLDx8EJT6IrY5Cmrb3wqnY5QtlwSx2nkhT3KHyy4l2h7kSMSQnv
LwPI9v34Wy824qK2qqyOlErT6K8yC1OgHalt7bF+XYhHut6/LO1f7OMsjl4GqwBFg8LxCkRNiBw8
qwdavBvedkETqAiion63ucbA0C8ckds32VkkA5FNW3WjRMlJRxAS5Pfla+xPuR372L2H6SD6dBzc
HLRXGa8w4F9umrNkBjebcBmlWYJk+a73wGa3w7jNa+kguqkXubyIKs9W6N9XK2tUpYpB8hA2iL7Q
3mLQsCQ/XF5KnggGE9OpT3Srggg9/NKOATGfiopXNbvtDZzXjAFECWE+eZggo/PVg4ypqMTpfbT/
26L9yVpMDCNUMFxJBREQIyyL5nIqCvBVVIVxRcddq2HHQdzNNVuJYBB3kRqFdCmIU4zmsR4fR+O+
V3ke1Caqr2SwoDsTohiUcDIkNhr33OiqBcOaP7+Ekj38GvfEDyOb+37gaMbWvRSqPCoRpYSJj8Ve
dWaMRcGAlBFjnK4tp8vs+ocu2imfDXDzPJ+1ZathlDzp2rkECxGoDCJ08XThN6kzDRSWG7I/Vgoa
N+TpE9T9pi5rGkgiNZATsemKQkgbQQu7CdtoPbXSfCMLEQcbN3bxgwjGGEdQhBqq1mIAV1LYw5ja
Wv3t8vndAqQPIhhjrKe2SGvQeMLbmBBRxbBuUORp1/S5Lri8CMimPujUkWXdsHSNTS0lYqWmUowl
01rBK6x+P8QzZ8neL3cm/mDqKxkMIi2aGnWzChniIQHHGpqpwRaaYqaotr+8dDxlmM0ZpmhpRwOb
IzTXQnFj8BzBjcP0QRFmZyK1mrKyxM6E4D3KZMMOlwcCG7isBU8KAxRVWBZqLUCLnp7P+FCap7Tm
OBRbV/xaFdZpMYZR1DRqx7mGBDrqMtASuYt9476zs9ydvBGM7bzQEN3nC3bAejGNhlqhyoAdCJ3p
1LlwiFLzdp7SezILzl+tocZ4MGXRgFyV7hTJntXiMZr8JOUyMm7cgqauKaIoa6ppKixjShGGs6bm
0eSa14gFeVOgurQ8gboqhcNjstwA1A/CmEOUD8CyARevG6F7tZZPMjpnpOcUTWnzj0+snYaeaxOT
1XUUCTM+ylBJTRySydVRt9bIpaNFk23lxmfMfCWGHuaVK1SgzjQx5gwQl34RFzt6EtWff6cIPWgr
CeKwjCDFTia3IubeLIeDlTavizxwvKFNs14pwuyMAb8h0SzsTEIiv43VXR0lD11dPMxt/r/7KTCC
89YwAFeYmVHqI7amsPIU07MsZ2rz17rK/Msrt9VO90EQg3RK3nZ1O0Mnoar3UjPup8G6B8n43RJX
HtH1274u3KFuXNRABKb2iVFhEG+Zhor5UJrEeg+SNqagpxVGd9Gnb4s44wVipa+xTubgsqKbN8ZK
EIMTIPyrVEzdHV1rnIJymA4YUe5eFrEJ5xgoKIl4lCoqS/mpLZgmREZYIQaRuXL8vBQg++AVbtHw
2x/QehbChvh7LWqyroCQbJ/ft7su0B9o7rpwhMfL2tDL55IgJrrfVAix0wZmVIQMeBh2QXlEJDr4
1E2+0ofZl3lqx0rKqP3NtW5XVgxdyqzwLiuzlf4x9ZUYBuqmLA5N4Cm8n96u9pjIco2QQZA4MxIV
mdc9Yz6Qw4uRbQK5jqeMrqqqBHLTj6gk6EvRyQvOcNndd8NtJ38pqzciVt4svV1Wb9O4V5KYQ2xq
RZvSEDESIiet+ZJn95/4vqHokqlYUIRNhqiNYAoSwffD7r7Kvsrq0+Xvb67U6vtUvxV+S5Y0dlWP
72dN5AiD5OiNastmaIsNxo3mPKoLnjjmuqjTBoUZBoxBzeXOiXLzrSYhMrizmNm5Npc2RrjyOig3
746ViszdIYhgBR102LkcIiUn3DflrQpCmVbK7MtruWkLK0GM1eWksLpCgaBBuh+RIOA9bzdRbvV9
xtaSvM/jTsX3JUUOot48qWPtzqLxGbxeiWF8Y9GqGxJXMImmuVbrYFb/6vs6m+YwxC6echlqqMLN
pOyJyakAu2xjOpvWIFLZTPqA73fVS9ah9hpzSpXiQSsWW9bu/mbLdTaroXWhNqAoAGul/+jkR2vk
rNXmlpsIsoqKYmmKzOwFpsgvvSnj7kyy8bUKqyuhDb81ie5eVmNzyc5i2Pr7JZ561Zqt0W3yYvEB
A52bDHJkKwOpvTqrr9Iq49WQb56WlUzmljNyJWkmHH46Syg3T0nNKfTnLB1bht/LEpgWJeiEGRC2
Hr7mfZAUf7c9bNl9k02YoZJDB3E23UgtdpYl2qpWcVzFTQTDBYApnpICrkEGWMIYHnbbQUwcJ6K9
jNWLko+/lE7Z5anw/bIpvEer/vA+VsLMjzcCpiZn4VLAL8yOg2seCrfcES/yQNscBguqa2Yf/H22
fjUGumfeS/vL4rd3DegjyyiSElnCE6JJfVn0BlRVInvIHvv5Zoq+XJaxvZxnGcxyooegbOTCHN02
Htyx8xvxSVZ0R5S8y3J4ujArOaWlMpgLdDEn1TXH1JlG1SVtzjm8W6VQpo4BzJYp6/CAWSuEF2eN
WQxLbz1yQ4Ic/2twOyyp09nGzvRN2CT6yHiv5c0DvBJL/75yHUx6esMWVpn396rkE43z5tv2HFcC
6PquBBAjzkxzgIB03w22eRDeUncA+xwKCeA5Cofujt8ct7lnK5mMs1D1kyzoEVVKyP0ome1+EJEd
HD7jKqzEMCZYGr3cKPRER/H1aBwthUMUsNW49sEmGNuLJYHkCUUm6wHMOugAHa76m9SNvH6HcIaj
7Ipv1iG+Et9yVwDHjhXwpg9vJXQ//ALm6hplOa/TFL9g8qs9/QXRTxPVLRQ8yEPkTi+XD9t2SPe8
pGyzRz6WwiQkkCfekecQeUnaTTmgVx30xXw74Rg/2/cRZZEQKzOk9e29KER21XCsf9sQVVmh/zAw
nLke51JT1JY+aStrL1hXqehF9Y6zZPTp9QfUW4aOagzRNCSWoGiYlVg1qQzKEEMLrcDMQnk/aA9S
SRwMG/U4EreX7SyR0Uprm0UoZkgsM7vZo9naIU8EA4wmbzmgaR1U6DLnAUXN7JKO8kcQQR1uipwW
9TZRpEFLXEY/DnIulelWWxfM/awZ88wtZt3SBjzcXUNCWUZ9U/naKbtVXEr5rtpkbxyifWW+9+M1
P3mdVP9y2M7SGSye8gYzSVRIbz1MHV6OlIbEiOzRVw6KMxaoYuM9sbft8yyR/n0FzrVk1CPK2JBw
kO766Y6ItwPhgBjPWBgszpJaNSpqLG15BY6u3uQ475sXDIoYJBHPa6S02G44krZFW7bU1Uls/SCA
orh0hi+6O/r9kXZqxshO8yoZKLKz9riWycCijKhvNJiQ2YC0Iw1bWyqQFohviuJGqp8uH7etPVrJ
YiGxDYdIrwmC51mCoUnl7VIcSMMjY9wEXpRCaaosaboCBP5oCXJv5EY9YZvGg7mTEdshTgWeegUh
er7ZbS/fWRhzr2VtVuNFFCNxE9WOGv+IkqMgVE5kojDvE4Qk5loxZqusCpk71DEitjOM+wojkoo0
8S7v0GaOaCWDLdoxw6QeRQob+qv1HfwTLQrKLEd/UNBWd28d5CB0eMT3W4i4FslgcD6nWVQsEEkR
UQnMPdmj4ISbKNx0S9dyGORVjEkqCbWL1hu98b52FskRnGiE82HadAQpWlcwizn+yTti22b/20be
wXIFTdLUho1SQ7BGjpn6GhdIwHFiDJsiJAmjEuFwizp7/fctMdFK20yuUp6G8lDJdzKPlYsnglk+
MwnDIYSTjUTozSwEZXzfdZx6iS2ANVZaMHeWrCghIToSlKVxW8k7eeL4MLzvM7dSN1oCiuDw/awP
SukYjT8vn56th9z699MlXG101wxaOStYomY03Hk4ieGPpmztSud1vm7vhSmbuqhJGPvEQFw9DCQk
VokQohjUYWPHWUBaLlHqtjpnKQy2IZJMKBkNXIiH8tn6mnupr90s72Pt0VzvYESbKwY812ETDXD9
/b9qDMhhfEpGsgmq0Y5w2pOn7Cga8MRwVpClsZNqjFToGui2aNmbPKElOtIel/IzQSXjrA3bYdX0
4tR1JrQppNtyOugjJwnEU4M5lFFthMoyQI2pvh7y66q/77XdZaOmu/yHg7BSgTmUUdajiiSGCk3m
F0NgzCVchWCODm2XesP0dFkaTyHmiJZiLxWxBmnj+K2tn0rQXzYoHLosZNPGZJq9sAxFVtldyfV8
LiWxpgktMNb5HXxw1U8PPGKbTS/YWMlhdqeS5NQwJMhp/PA13PW7cK/fotjCVn5pjhh8otAQMaqz
WsxOCdJQLOMAcURGV/pwk9eaLU4/L6/dJoauhDAblJFhmAUdQqRmL9QPWcZJd2+a2+r71EBWGDom
UlzAl6cHM1DzYBJOufVs9JilXX0rdM6FsO0rrqSxLj04H8KaLlnj9qhd10F7AcojjNAedonPa2re
dq4U0xIlE9XK6LpkdEPJoUkinNY0sZOb4UgbzxJPy23iGJrd7rs7jAW5v7xf2yquhDIoLkpW3msU
6WhvVuwowRRkV4uzvA/64r1uuSqy8C10tWoV9PzGzj8zSFQ3elLt8DQeSx+Z1R2vkWPzljrrx6bB
K0tQ6i6h+qmFq+nPiRTZRdLYSlw6l5dyE5tWkhhHlUh6V7cFJJnhEXg+EHAhJMFlGbztYjvaxFht
MyGDkN4x70QPbRye/CI80Tke4T3PInkaMYgxDLHQmCmEReGt0X5Z5lMzfYKS1DRWq8YABomMQZhy
yKCVgD04ZkB1GVg3w4E2iEzETnzebJqtfvEPIhkMIXEtC+ECkcZDtZc9eraTIPP1/fhVP6Y3lIMo
vot8Xghi+4WxUpVBk1ERjWKktz2d90M7WfUeHGoJRstGjmjLPiKNrnDLnaSxCckrsQysLJ205GSE
WKUy97q5BK3Im26xRd78YUkZFBkSU+7UCUsqBPoOuIWeUnU335kg0E884z49JU55TBzjWv9K+436
QHPKh8LhXqn0jP3hjax0ZfAlLWKQwsvQdT68k9sgqqq7+V7xKi4J2OVl/SMvDEZ4qegqqByKp5I8
o+WI44ZwwPKPzHBK5NoUlPejUV7Jh/SFBiCjpxCkDa7ktQ9zwFs/nk6MR5IOemiKApavQQRGju57
8ftl/Nq8vn/vj862vaGFrwZTCFSSVPC+94GkmCguDdRkF6PXP+dcbpexX2f739LSymNwp01urejH
ygCzGbFOXYO0YN5xwH9TFGLfGE6sw8ViKyTH3iJJ0+IRP5WVHfZHSSydpDzF2WdqJI2VIAYvmxxj
cCcayJzbo5V9FVEyq+4vb9Km/7sSweAjajvRkkWjs1M7O0Z8lAjG7c6xOyI+FgZWhxol77LErQEL
qOw7Lx8LjRhaknQVRBq9ne1nTzkmnpra4Y/BmRwJEffwpIBwAllBTHR8vCyct3UMPhaDLsh1g5B7
hNkO47SPw97VB7tvOa7rtr+vWuCRMyVd1llaYjnLIkkhMEfKUri4lLEpdZvge7lHf90Dj1Jm21VY
iWMOc60sc1lGcF47zAqgLX2pb94WVzXYVDEGixP83kwoGCtpjK8Q65ZeNDOUa74v6IKnqQvlyvCz
U4ouf/MhudVwrTa7vPgv2oE2/ZSVbOZMzImcFZikDB9PfK3meyl7EAivWmqz/nWtIHMqwlbORAyI
p/WU2e0/fJqiT+OCscfzuzZheKUPcxrKToikKcHOtdF11d3IOufNzvs+Y/HTqCwZGsJwW4833fjU
faaDxNB0TAM3EGHHwLyPD5mhUJMl7HCNJNFXFS1MBnf2y2bZx1oEs0RdIWetYhY0DqTEbvpofU0K
T/akANTBjh65s48YFLrPKA2ornlqwOMA3VzDlY7MGlZRbUXxhB+QK4chvRPzr5dRaQstLB3T8xTU
O0uaxPZNm4kao1NLnV3B3MuFv+gnxbqeMONtVO7COQ565adc3HfLnabcmtxkwpbz8UE8s8BpLE3R
TMV3bgGCOXOHPp1d6EZHcoxvaCckiHgua7xx7XyQyKxoHxnEChdI7BNMQA5cQ3PQmoZx1JfFbC8s
6AropGlV+4PtPI5lrZk0THmbHetEx27S6pP4i7HTA8HNdrznxoahWEhZ/xZH/76KWKhFiiSQDHEl
5lOmB7HhHGa6LIzL++H7zGEzMSJ8CUV8H4wuTm55WeV12QHRXzsuuCBI7wxWmKVhsKOsizo6xBhh
Q4WesKTFgPLWQ0ESPW+iQueygppJLWx+3cLG3WxZuiyJpmaKKP9nbpVSjIjSk3RwxQUXh/5SRbMj
pY3dy4l72SzoL/9DM13TVPTA0xYD5vUeFZpSZ4LQu5Zw0NqrafimE86R3rIE9C78FsFcyHJoGJmR
R4NLxMY3rOEmiQnHddvWwrQwQ102lT8KMJc8y7VsgggrG+yiX+xCdIjKsbithyx25bcUtv4S4+IV
kjaQku3DQ+z0T7FfXIF8clcFlKYLxA5gQRP43NJ0t//co7NcZo8Ql9WVSYFc6fvo0fw3Td4meLJT
rI9cXnPaJlKs9WQ2LExMtKaGkAcMlG0N3GfWYhuv9ZFe+5gD53QvnzHCs4KMuS8zCGIyHWV+YGu8
VsTv1SCd2rLi7B/HSFg65Erpey3voVYqyoElVPt8Gpx01oPLymx5TB/MhAELtQkLuaHaLJlT3vS7
7gsBZZ1fPtLxPJrCuT62T9d57ZgLS0TSK89GaJXoqq1G36yFU6HLNXuKxCskX6q8qOsY4Ecz0T1I
aDQES3O0uU8eZtuiUCxxjVtednjLjf+wivRJvZJqkXFspAF6tV77DNp9v/kC4pYbYdfsrNuFkzDa
xtvzItI7eiWszgahq0QIy6eT1h+WdL9EL2bEiatzDJAt9LBIIyiNASlGUuwI2hzCJH0SJ17olyeG
gYs4m6y4n7FfQleeqlj1p9h4mnteDfCmq7SCCZbcuBRNwegsqENDmJQPxvCjw2BHx/oI592er3hp
w6326bVNsNTGIHjSxuIfSwwPtAaDEoYi4Xri5UF5EMgSGhcq5ssnMUWkUxTQaGl0SHaqrZc2UlT/
xVNuy5tZryWDGYVVSVOcYc/KZrH1yLBV+Tk3rofwuznPHMTgKsdARgOGp3KYKUD1dvvcvhdUoeRD
sCl3W+H1bzxfkAchKgMhYYqQytLCVBpXdEITUQBwo5a1bXmT0zwb37L7CFzGyYP2yMFiDjqqDIoI
U9mGJrWY5nv6aPi1M13JBZ5KyaOCfRS/hPdcP5vejhdua5Z5R8jbOq1NrK686z2aqpgCSrtT7ks/
+8mLXHLOOtu8rulJKygphIWhepi0yZZV8hC2vCZynsmwDesgu8TIJ3qnqTtU02r+/5F2XTtyI8n2
iwjQk/lKW659q90LIbUkeu/59fdkz+4UO5tTuVezD4MFBPSpSIbLyIgTCwKA0VrItE1LckFI80MP
OWq6dS9amQQ7uL7MPWlNAkiQP5ykXezT5+jmD+rZuKSgqRZ0Krosfnn1Vg0zV1pj7h25x57HQ8Zr
j9xwk58BqL6sYotQqNLUZEuPQBb4aN/FelhUhk6T3Z/kXWFHVzz/v+EmPyMy6ZSoj3HcR0CkzSJ0
4b3k04cywu2S3Eh1PiNR81vJNsV5E80BDo8u1mvv0zuM2+JWND+KICjimPJXu/qMxbjIfmyaOQvF
HmVEPBW/0lLUYGN1xhNyUps3dbvRdPoZjfGRi2RKda1DMn22TTztFM7yPI9W49Z75Y7m+sNV5XMX
Bnx1V59RGT9ZZUaSCC2+3Li8ddlVwxuE27DjzwCMP2yJnJQD/WDT+/xEy5X5lbzXDuqu3KPs4PGu
EvTPffaFn+GYvEpJxpJoDeRJYxmLOmxx8vTswSw9STOteOCoyFdn+AmNffMuusBo1R7CldOAa7Ng
FvaYDoG7NLyZIZ5RszVtQZIDsaNeQ73qXf039km4lDYu3UugjQttPmPItkJiibQsSiCQMb+GlSbV
omXo0Z3Tfkf2g4HztLSq3YxGeeyqwXNu4f8BZxJO9Az6JbyMqP226thjsTUGp3ERDL9FnSXrCNuT
S99t9dwqCX9KZPNLrnCZFHYivZhpBXCVBzrykB5AlBN5AmhzRee6uuP3e28a3gqQcdKjRJJ8TnG6
afiYzs9SuLvsvb4GM3qQGA7F6BcxsD/xs6OM1ZbUPQ0CGJICWUCD3irJ5ffvfb3HfIZhzHtcRMzr
BTi3TL0P4CU72ZKV3xXXT207/pU8jGETve2jJJ5gavnHynO6bKtDgHGS1voT/v5PYrHUXdVk6lEU
AM3sK6coQCmTLnt5zv3LH2nbO56lYsk2JrWei5A6EPpSNeS24ky7vkdAw6Yd7Lq0+BQInA/2MSC2
CqC93lYSdiX1TqBidm7x++KkCp2VpE8c0Taj50o0JifIc2nCfmIAaXhoNA908iS+ok2kxYFvTRut
Jp8/GJsXqF2oigbQ4t/lbNGHMe0Yeaqj3xpXxM+eZocS5I1om78s5ma8WUnJ5Ajd0DV6NgN3EL7L
+amrrHq0pfClV26WxLmMtfF4+1lIJkUQx1aLmhZgNLGL7OCAVmCHuPINaKIx0UmLZdlbYMvXf5ac
rMRkvEnRoxl4FIHcOOrBvDPgmAX7Pd8Ph8EVndQZj///e8ZnWRnHIlQogaP9qneM6rGaT2ZwmCJe
nYmq4JdkYSUV41PyuqhaRQFGtE8eQdrrC3brLWiIok+o/0OZk2MSbDlXnohioDO9d+ZkBxLCXeWV
mHxYdEcsQWfb+T0nBmwHtb9jgMIEtcBERx76kXDTSH836gn0DVYccVKgjbLZpw/FztOnBgjE5Qmq
Ieza3zT7p2aXZBYuALhh8yoyVNEufDJ2pjkvdDKGhH6yojz1uvo9GiIvFBTiEEKfQDkmx4mibAU3
S0VBlWUIR6MoqNj3dEqQH0V5MIwX0bA3t0GryV8wCm6eiq/j5sktMnGcv8I4kHEwhDY3IQ6WWZ26
U3jdXku7mS6NFPf9i3CnuNGhG+2SoyObTlIRMUwg4sXiS8+O3E6lJiomYk75M0uvTeG21lQrL95b
pdlNKu99c2PIGSqJAVldxYo1WWGjahgNdVJUMj3OeIfHix9jRpdL+Oa+csfYkp0KO2vyF9HTkDeT
vXyt+rxel+18ffUbmPxOzFOzQ2MZ8rsnpbQiu7wLD1j1mC12vaeGEV1pHF3d/LgrRCbgTsscTFUG
xGU4qk1iVUNsmVliN8Hvy3Fo061g2EXE/zS8TjJuM0qLPjFyDamYdJcnPwST//LFgWAvVnrTSXke
ACItl5/RMtpdUuEUg5pzZjwcxkMaRhqLaY320LIAAWx6LIubZHm8fFz/oAp/nxfbStzlHSp0YNV3
xMquqSYWjvkqPlRP+g0qW1hIQxxeWrLtlc/fiH3PFfVsrKIZmFqIVt/ejxyUBA+z131HCyx3WEjd
8sorNPrvq6RSktNpaEqgScbgRstTXfCmX3gIjIfMjLFdxAIfKhUeRPObVnqcj7SZC6xEYFwjCFuC
rg+pCBmG3g1PeU79EX2g7+A1ccWdCpaOVw7kZixbQTJJFanzpklEQKr+cCLPoTvs5Ff1p3Sd7xss
K0reSGUVL+EDTzl4Ss+kVkVllmDYAq4wqG6pHnUh3KU8AjQeCOMkenEZ5lEGiDhJb3mqP2ulbNHW
scuHuO30/mtbcEmfNa/pMX08GIAp0uDQp4YrFdVt2SW+UE2cVP+yCmJ++jNUkIN8z6Rm3JbXguYL
/f1lUbavuH/rw5dVGMtitg2p6ZH5f726J46+pzcmPi3BZkRWJRR2iIE5GJYIrxmCVCoyNGGU6YMo
3M7qdaA6RvY7ak46jwxp8xOh28OQiCaj95Qx3aiM4MBNYPXd90rB5lw7yn+pf+QgViiM/fZV2oTg
qsP72Xzddjdq4HG+zmbyvgJgrFXQmqLoVYhBSTHiXepSl9p7xqH0xiPveXjTNazAGBONsAWoN3WA
CeG3Od1PsZtX35ZpskW14aj1ttqppgiiIFnXDDZULLKhN6loUDc0nXpMenbW4Aq+iCI3t6S+6WVX
WEygiPJKTgP9A0vBFif6yL4b4XDRZp+DFSCzuUsSN/3QCpHRvhqtCnFGnZ1YdFg8n1tYKW4tWBN9
WT14MIz6GY1cFVGK+DRg13V56MubbPIvQ2xsmYF/W4nCaCCyiLZuCQ6vcegEWerGhzfaIUGeI/Af
aa5uZdchNjQnh8KnjYP8LrHttGL1Exi9rGVwSsU0DCs3ER7eQZwSOYa9RLbga3bs8YoAXDwmiih6
WMGDQWSU8Q/N67JTXwfbgHSd3ZU2r9V0o7d6fcIwic8uPsPuF5TzIZ6AthPzyvTp6FeL2RrlCB63
k3QwDvJLYE3XkcsTlUry5WL798l+4fWpzRAHO1DLWCabVC+6cVLLKyI/Km1vBaY/cDfRXLZFk+Uo
LEDBEJAWwsLuHWw0+RWhgRyLJLzEwoZcn/tMzcOj/75KErtBGnWQr8ES0b0R3y0OLRXEdvKdUj+B
1D3/cdleOMqDHtTPgGaohllCnU3deOaBHGMswuusPIPPxiY8rrJedgG46n6GK9JOkbIY8vV1ak1k
X8q/lp7T0CNvB4b/Omu0an4GycEIixeSj4/WPAo3ravtKY2Gig1145Psg0QO1f6P7qXAadyowPJv
LHBUTi2WJt3K3OZs7hkzPqldEmzv0PB7/ipJ0m3RDV5JKVPULFo8I9kYf/tsoIz/EQPtP+JLN7Pd
5Fh5W/u60zr4fzOS9uWInpkbdKE3Dp1+Q0f8N9onqbjpA++nbJfuVwbLuCYi9lEeG5BcuUFDErxE
+IaS6Pyueui6qyxuexpNLy84CJYRpqw7QwT/My1qpPeVl/uLT9CK1GD7OE+2TU0Grz6YA2m+xrKL
Zlmbt4kq4Sk6woattNhFRbJXDR7h67a7PeOw9dCiaJZKpxWLsvlYWTb6Ym0FjoEtX6kfPQ0ubl5W
fBMdszvBqXeX3cNHYfLLga7QmXx+6NN+UEw874eZVZ0mOiYETq43vPfsTVv1P3YvOYOd7ylTgOgR
DEcZ/nIYEfBQwXVKRzyGTvx8+VdtXjJWP4pmoSsnWc/qEIYLflQiXInSMeg5pTje32eccDSFoxzG
+LRjgAmvISRuQvC89e+EYBxvAjPV2hHfVYncNrivG84hbTrB1SExnrbvSvTWBDikrBsfUYmymyKz
l8KwiNweBJEbuTZT/xUe43SzsaxyjJTRpywoClqDhmNq5yfJbvDewk1CNuPkCo1xqVWXFHIr4PSk
h96FFl5FTmyDu96eHbxKcDsmtstTKzzGp84JSjdqTlUCk+7JbQEujtonbrgfTJumkWRfOZf1g+Nf
FMZ1hkQfA2zBRrKsjnYa7YfxrdV/Xsag3+SCdbOtrwKev+uEACNGkTLz+xBr0TM/AiXjZRyOLCzj
0yKlSS2p1Iv0itsLjZV04MYGS+JlmO1Ae/5KbO/rSPIi1yPIM9sjFkxKaPEbX+GXXmSQ/9S8EtFm
NrpCY9yE2ChSl0UKzQ2pH9T3f62f5T5IcCyZ7XqtBqzYHQvoerSvTrj7pZZ6IHgVG47EzUG+5yh3
olc6MZeXUeY4Qnb5ErhB4KN6nKfxIKM7NPOCWwK9F+zA69zkOd4vUP4Urz3RwXSFBxMNX8KeZ+u8
H8E4Fm3CgJSQ4kcI4b1uupXxcllruFIyviQNugEXbpwvTc/Guw7EzXSzFRpc0N0S2xkINkMfjyKO
6AwHHdQIuUf2unv5V3B1l/Ew6OkJ9FaHmK1bfjfQnmoiZTM/CAr4rQDbqmsqaOhCdmaypNi1OaIR
sVep6ga+tsN0rN/uc4879bvtps84jFCNlNbwMMAZG7BM0FYlLPHaqb0Fx42CMZisni8f47aynAEZ
r4kqbWqEJmxyLq9b6diK3r/5++TL5bcdlzaKIRABxbZeXs3a7jLAP0Sa/0oAE/uc3GD2Uu9owxwu
ZFZw1exz8IeHvwbKRzq5tdf94mvDtns+QzL5lAC+f3FsAKmb1aOgiCcF5OFdRHjsKrQy8DXcnHFY
hxkHfQYWhr+y85FuTN7V++WKv5HxH4zpjETVZJUhZuUCMrgOSNoDGELDnbYL9sSOI0f2QH7N3Zq5
7aHPcPSAV3BDmFaIolTranuQZTcufocF8TrhFI8cBdxo2sftTjtjMe4wnocqTlCB+YgGoo1LLdag
upQHWHxRvdxB+84P/oluXypXsIyTFLRak8YUJcLBC79Lnm5HYLjv9ulhOOp71aLFNcSDGhfpDw/p
FNeZO+649DHbXdSr38F4lE4e+qTUcdSSKXggdkMyW4BKQHqKhZsw9vL5OufuY7/sLYnIOJU+18VK
inDkEzbcKzvi0p53/gMhT2vZ26uc6LNi5sAR/WqPvhdfczv3r53Y/B43niJ9lLxXSqvOwzylI9BK
d2w86QV9x9i8We0mFCqvdFzqJhdMjfxUevui8LcCf5zCCheUK006TviCnbN4dOI5dONvqqMd9GPo
KZwRMqoOF1zOR4FiBTYPRRhIPWJ7Lb7maOTrbsLiJh3Qoru8CjqXzvdy+CEfzn0FZ4pBgaZInGnr
guEI3UutnaDuQnko0WDnVrXFy464SsP4nolkiSCn/4GkgwzmLc3O6FBG6HA7Njie7kOpVgKKbT+i
FEIdq2x3zljbI4YZUtQMDde8kR+0O6mx6IKB5huvqYln+WyzrmgqbZVVENSstJe5/ZZ0ATpFDKfV
4AiE0Q2q0RJKubaSWvij+8tZZRmnI+b9sIgDpBZFcLF6Yehz6WQ5MfijDLQ6WCUL5orQxCKo3iVQ
j6PxlIR/1Mt3dp5sx64ZNIUmUxD9LbijDxOpD2L1I9UW/ShwGyw41sC2GGXSMnRKjWNTZCczHknx
nZMr0Vh3wbrZPl0Tz+VEpPIMHi1OqXaB20k72hhrMC0dLro8infi7o/mJ1bHyOQxlTKVhjFDLhJP
u7D8bXS/OtPJagP3WsMym4fLYnJU4+P+slINvcoivW0AJxM7aA5qbpOcUzLnfSnGiUjtGIX1CIhy
IT+aBtuYu4ADwftWTN6SGWpagnIJNtSZxy7NvC4BexIebdqMxzvA84kfDwSrEyN9N9Z5DqzW1Q80
xEw/lI/9xOENP6BxXKLMOAejNfMC/PjISGrNCiQ3aV7V8ZAZlRXKnGjGO0MmEYl1JYyFAlCJfDIC
Z87udZTuBf+yvnGUga04B1k6tqYKlDl/yMlVN/LuAZyg/KXlNjSWWKPZ+fCiu2grHvDIXYB80Hw0
riSQd4i3qtWeSmc+cnu0OckH24gLU1LRggFosM3aoHe00rfUppt+ZEd+5sVmjuGyfbg1Oj2mlGYD
2XQcyl3b7Jv5X7p0tvm2mMDjBVYZ5KYZtiTPbo4EFR5waizJTqw2ssIb3u6izXRYlwwNRMsSbYf4
fNuRljrEpj50aC/Y8Rvnh2CarHS4T7XZypOTFu1kNf+TALyCZJxHkEtZNs+ATMBLLOyK8ojupcta
v/mxVhDUzFc+w0yiphfpIGPU7OcMJXmse3AvQ2yn3CsMxlXQNly1nIFB6W0rD60dTnSjo6vYRL9t
7hV+5I/caLXpNFagjNNIOlPJVAGgSTmfklBw0FD8LHeTNYc8ATlnyO7EqeIcpEkSPhM4VB/mSb0x
1OU6IbzGn+1nxbNIBlMjadFKX80m5rbayCa9pWLST7Jyf35NezzNUzpk3mvf9ljJCpI6lpV66Kgm
jEmNUxw84b38jX3atnScSicFAwHC5r79Wd+EWBSjH3lFNN6hMtlGoWgN9tpB2Kjd99Mhkv2F1+aw
QWCGosJKOhoSVtKlZYp5UIIPN7zr6OSY3Qj3lgk3XQ0zhYbbggXLwnLgXeyYtuzXnPe2zQi6Qqcn
sELHe54xJgoklJH1Gu1+yK5GTFHm84NQv102QY4xGIwjEaUebfYDoPJ5xgv0TVTsgxA5SVr8O4/F
bj0AL1Bo9jmAGgPMdlFllUkABmFOQrB9KVodHeNRyrbStCmmHkUTbazHsfJxN89eHh6SwinyfR4X
lry8Xz5EnkYyHkWLOsEIKoBmeH+Vn9FIYA5PlyE2c5CzXOzKg7ohChpUcXyTKmKdvJn9yOfRvoyx
XWpdgTBuZAoisK1P9PDQHdK7oFHAeJO812/osHDqkH3GQeRon8k4ES0Gh4jRAlBSYysX9mP+Q8Ny
VR7jIef7mIzHGLSp1PWUKnkdWUvpSv39knA0j+cyTMZlkAn8DCV1SwmGZAxQ18EV31BiTzpzHdvC
22K3+xnLoGgRiVcM4EnIeIxZMyM9o4FG6kFfPZ+UUbbl8JWjH/ScvlwvV/rBOIugAS8wms/poy8W
gxW34DvGfiH1BpNoGqZTQkfw/iUik4TkidTWJIVcovQ61tdz8lSH94rxLdUcQZqdGmNIiXI/4nDT
Y8IjKOYdKuNLQlDtNgolqIjbd93Id6HoJe3w79Isdi4GVH69UfUUJHg2lYfa+CY0HB/PkYOdi4lq
dCGAUh1mHTy05akLEU0eL3+o7emps2qwTANLVQqKnEM1ZH9wIjwxXMu24WnHGvNTA9iq6QuXiFaE
EcpvOArmV/jlFZ6cjDcxljmqa9qToEqv3fKuNKmlEY4fljkui218jsCP3aQ01RL9weufMAthNZ7u
5/fo5YK0tBY+uSi1eJmF2QxL8qfM6q5BHZ9wG9t48jIep2sIhogHGAfm5A4Yz3BQJHuRyLK//G15
MPTfV9lIkgWtuYyAGRaMtIet3Ri2/C/jG2FcS74Ec9qKOFZVOE2aX/B6IDnxk33gHQtVyYcBuhEV
3jjciVPMyW+2h8lXFsB4CyMUY7TbQYL5gIHWveLUWHUcoC0W1+noKX8Er9KVfIwd9Y+aSVbATPZh
RkWaxLQlbSLfjeFnLt42xf1lFeCkVQr7zCsH5L+fx6+vKacNpdUDqR6XP+eyeSnsa28cJHpT0M6Y
qj3E8s0ilK7RPKWC6lyWiIfD+AozbcoFCofysvaY1qKtmQ4JkIMMvy/jXDYehaXUN8ZSx4AOtGKK
7ofirsVKpEx7vozBUT2F7VkGYciUZyLVALRpDA+hq6NNOjzQ7as9FrfETnSVvfFfzC7blML2Lpuq
IY4GDV1B19gNKr1yzquMbd+EUFgxDKKBrprJ3FIxn9RAh2Sd0xpOdtuCEALFFbt/X2z1RaLk88fR
2vH6Zj8q8V8zHVOXFQPU6GDe+uzzpFmsGj3B6+5o635xG3433st7ykYBNsSdNFtg8QWnn3DIDiI4
IoS98kc+94zPqGe15N0QtMDP5de68qrgue84l0zqjy6JyBytEcm9VNFhz7CI3jK1DvFQ0BO7zYfW
IWHrxpMLWjOOOfzDFeMsGBOzhDrL80YFanGKEEB1jP4T2lJq6T8VnxzQldZZIs9Dbte/9TMqE8Lq
kNSBFqLtej6AT3WXeLkt3dX7BNRAfHaPf6hqndGo71kFTDEeJjMZIWODvjsTDlMB78WC/iVs4rR1
L3Hjm/+hIUHkfE8mVS4aczKrETLWuLoJ7xM68KRn4lZIQjoL86i29sH1IYPvcvzBq1hsu4KzyEzw
k8XJEKceInfqqQTFCE9Zt/3A+e8zMU4MpiKVEgi3VHf5vE+FqwJtp/Ihn35e9qU8y/+IhKuPN6R1
aw4ikFpXeZcxKwCPuu/9EnlsC6dD6VJSr3AjRD+0mXPXH20cpGSoEojlwYEkyezbVtnPmpyKc+fE
pL3T0LlRlTx2tY2z/ATBGIM8hYJUpYBA/6Da/NLK91a8zeR92nGuxBux7xMQYwcNNjOGUbh0TpcK
bhZ4TdY5U8PZ28EDYdS+S3RzlGqAiBig0Sosk8Fyo54DQtWL8ZWfJGHUO1jCvs5SgAxi47bN86hr
di//jGonk77XauVHwdNlPdwasPwEyWp8Oou5IUwdJjeKxwrtj5VbnyibWWWbHOm2dH6NxT5wERkk
gmUArGiv+1jvgkonrXfmdvY87fTb1tP82Ums4Vf0zTgJt7yXBqoHF06Xff5SalPKsBWqc3rS783J
VrrfWFTpN+LL5TPl2Bb71kVISmnsofiptJOWqyDgRNSt4PbpHJmQqqRz2ovUeNE4e4eytBccJKxE
ro7pYImOeeQPAG5V/j9BUplX7ipqKkXQNUBquHJXe9VdjoE3uHTIh7on3lQD7wgZ3xH2AZgKNXyq
XH6Up0MZclRx25o1xUAnKSa/Tebv9w0K36MkYiPOdJNhAqt5aYl3WQu2KApxZGcMxi31lLuyFSR0
69gamGQ+Joqd6Ug3tRs2yWhLZG41PvfFhCcb66nMbhhJCdlqN/2e3TYnNCc50UNqt46u2Aq425ID
z7S2v9dZVsZxpWIl67kKWdsxbH82khF4WVrzXmS2roefjpRxVrKeSmVYyrAsgrJxh6UucjVY8qAl
lhKP14vU7ZD23c4kf9N47erb3uNvEdnqltCPRYEJ8c4xCtFCmoBVFzcNLkCdZl9WHB4Qcyeo2kUq
xF6B7oNiQwgsw7CU+Uqf/yRbXZ8mS/1SCWq6zBI+WrQ3fRWc3h0IXf8qwfN7nTkawtazgirOgolq
SAbWn6L7Xgf7y8fGA6D/vvJQM5K6uO7xfZp+tNr5NiWcJ38eAOMzUEAN8lmFXRnFdByz9kYPC/ff
ycC4DLGnExcmIEiuPdZd5w2dzCmxbGdlZzVmvEPdNLpYRDim2LxOq9YqsSMrlK9b7V4Sdpel2Xq7
/aRgjFfICjJpWGeL3OLkYNmq6RsedkCCmyK2UXhxDbsE35VHd2dJnJRw81tp2EwjEmxx+UKyJVcL
OhNjHKQ6Vs9L2X3TjZhjptv+fYXB3J21PlKCeEKy1rqz20ASPGLltvwz3puW4mJS3S187gv8pnNf
gTKhfxzHVNYnxGESootXOs3fEkews2M+WH8RNuH5DG8VPFnpn/2SOq1gGeMakyUCGyhkxWbPg+JI
PwR7yi1yRfddZKlFHN4OlK2rNDpdzl+QsbYmLDq962kq7I1YupyCfyg7Th+z28ae9/6zfaoE9yCM
5KDAxBhFW+bJog0dxIvf8uVODDor0G441rCZ3GtnEMYagjYxmibrcU3Bl6Mtk0KJ2RyspTxMu84a
3/NH80jQDwX6tTdefOYJyATOghRh0gYtsE1sN8yvdW20g+npsoQcAXVaOVh54AS9QirJcYrJPvAr
L9hLPsgMfF4WwJFFZ+JjukRSEhSAmQt/Lk/6dBRiTobNg2BMO4r0oisSQAzKT5I/Sq1i9cHj5dPi
YTCWTArV6EIBn0Q0XozxqRKetSS1LmNsVWxhRX/rnM7YbQFW4kGlIMsNeu/pMtz6G30l1l+l68Yd
SysA8az63B5bXufYZhazQqbir5RhiCaxAXE1UrUpdbN+J2SRRUhuh7ySzT94irOMTNDs0lw3xgUf
K9vLmUUvlcQmVxpoNLr/YcRp87PpsgbScUOSQOP4Wa5ZDju91UZkARJSwCi1Ui22gingfLnNML2C
YTxS3IbFQChMjdfFrHHzYCfPRwVk0vW3yzqyabUrJMYtkRxdmWKEq9aQlvNdONWhg6Gb56RZogNW
NYRO2GFHSK7PMlqEZh613aaarNAZxwS2EEVMxAGel3yvM6wwDK3BuO5TToF/+6tphKgm1rp9oZFq
Qx2trznswOx7e0m+T4po6eqfjKFg2eUZhjE3M+87YawBM90U6IuXnN4n19q18laeVNy6yD59vvzx
tmrAnxAZMysQ0rrYaODYQ1d7kV4wLAwDEL4PB+NOdSgvPTZC/BGzyidYxgrCtK9CzJN3jn6l4+pQ
X6FXzTNAs5SCKOsP2v4/gTG2kMoGyc0Opyosk5XHt3OCdUrZXmuOWBRkaVg5ePlQ6Vf6kuysviJj
EagLpKNJlaUT5dSq5ORXkRucjGpb78+awuh9viRSvlQ4wBorDasot3L5OJatL2rcPPUy1BfeqGEI
myWeAJXsZYwttugloFc9ckX3hczgosE3e+A1Cm1xAa0+2hfKKGFAWRY8/4jSd3RJWu4Wj6pdHmo7
wIQbXRBh3Mf7wMP+byw7Eq3krvNhIujtaXeEMwGx+T0N2dT1DxI5th6n9FKZxQpy5lxoD5GR3uVm
6F5Wme3LwAqDiebKqKepiDVZTvgUXM1PiLMQ9H05tO+UI5HKpd5fhtz02ytExtfIgZor3QC/jTup
LSezF7Qg/jNNxwgw36HIB6nB3rZm4sBu8eJIeCU1FNDviMqXLvTWyKKgkuGxkbnYzZ4S00QgfMN/
wV9Fx9lpi5aCqmDo8D7kdqhfYTNuJ8hVrYtUYFOaw+YnXdkq3qIT7l5x593yevmA/+GbniVl/E4h
BEM06kAzM0d5mcGvgqHwxDGdSfQxbldgqxtonK55zYpcKRn/049GNWhUSiWzzQPehGz1FdtO6Xxv
6fWtzasYbjqI1akyvqiLVS2LBeAZU6FYykisIR4SzFOJXiPy6FU2jRETfQbmPbBjin1pN4t4FKMM
iU2BruoRWw9GmeO+t8sOKwjGMvrFEKuS1vmNyMJ/3mm7f7AvIZFj3hK7fOnc2Wns6ts0WjUnIPPE
Y+Jxj8LDAqPrHDSYzK+5rCmnMDRrTvTYLsevRGQMYdZazC0ugKFsi9nP3I1uiLvcZ5YGxs9Kt3kh
eNvq4UHBgmAihLCNCnFtdNgurMPyDoNTPEoOyspuUljDrtqVL4OLpQT0tfJgHucdb7XiZvK2wpaZ
lFuotFCRNfjW6lqXvHq5rVTOe8D2ZzuLx7hvA4WkNBwgnpCBTjkCw30vclJQarVfsoqVFIxWyooQ
TK0JKaZhtrXialJf8uxmqt8D1Y55+e4mGN42VB0ymYrOmPQyYYf9Ihmdg1Yxax5Oihx6y7RfZqwA
aXYpjyxt8wud4b7Mn+gq+DkmHF/Q3+vJew4mhOHusjfmSMSOnii6Mc3o3KFJ2UnPc6vC6pT2+zI/
RuUjsn6OgW3qw0ogRuXaeVzKOcX5hVnsFA055uLE6ZbdtmGiqKasKxrIJZnwUkpxI0S6QgNpDuKZ
xDPA/I9OI/Kbss0mdjk7l49wW6gzIBNXhiUtpzQAYNj90MRXOfb+3d9nla4EJ/AYqrjyi4U16t+y
aH8ZgHdkLG9W20iFKgyQoHGwPNAFQS/ogG0DG+hwI3gObN71inNiLH+WVLSkD+iJmUL2VonTt2AY
OJnjtl7//VFY6qxFnoYwanFo4B2ztfhNXKxEGC2DlJYk++qfNEZJBtGJZOoiAakNE6BKuQXlTAU7
UsHjTaknsHq0V6913BU/qAvE+8z+o/LqCpOJVvBSIOCu4PoGtH8swZhY9VCeGoG3XHL7c51lYyzK
qArQlNfURwR+mWEZp25wcottR3dGYEwoNw0Nrbf4WkM/32Z1OFpp27VWnyn3l1X9Iw9iw4UpGjIS
bEXC0jnGmDAYheFw1cSDeyPoj0NptDfaQlC1qBTRHQw93OvzNPzKy3nYd2Se7aQhppM3SuWDPCxy
s67GRtlWy6eXtMzxmYlcXSsN2OaqqMwja6xJ4CRStGAIl+RDcizTRHeWsCt1C3qjq9em2BZ4JUqb
1zQQwtrCLqLa6ZJA1Cy5KttrfQomNybp8LNX1HLknPRmY8rqANgGKX2ZhoUI9ABQJaez5OVVtTP8
Apk+dzqZKsaFw/5CyRJUHekIsMSD8NL6oNbBBTX+JoFYebJDPK145UNSW9EhFDlibqmsCQo+gi5W
Uycs05siYjt1V1OfrMyPg1H7+CLOZVXavE+sMRjzM4XYTAxBRip8Y6IuP+2UNx2FX82ufKxk311G
o3/sy1GuBGJsMJWUKWgzgEX9Utu1qi6unIaxE5fkfii7kiPclkGuZWMMMpAwlm+AD9AppvKhVKZd
EeEumqvcLdHbH8rQFBDfI2v/CE2rerYQEOyhxDSqM73QS29C51A/Ji96L75NX/iTr9uSnQHpD1oB
Su0gJ9ECV6PKZYYlXEHh41nz26hLMScz5YnGhISqn81BkaGDSX9cMFOmc+ovPEkY/RuDuBkLenRF
LXukIJZYYkgh4d2beWIwmieZZNZrDWIIku6a4bTvQVB1Wbl5kjDaVnWaZgw0ZVOlR3O8E6VfUcgd
8OCBMJ4/kwMtyghAJMmSXrD9xF1acE7qjxP2dA/X6jF5owPPlyXjHN7H1OFa2yJjqJcR2haWftUc
w4HzIL/Zs2biLeo/9vPRG7gGiIUG87/06HzFwzbwj22Smht9n1xKoTlavNZ2nkTyZ/spI/BNYMQD
z/OgizcwF0bkf3lmzKVRFINyLlWIlOsPsXRd8R5teRLQf18dGTJDOSqpQqvyo6aA8Zbzysn7+4zd
y0m7FNNM/76S2Fo37sp84aQx1CC+RAMkL4aIlzJFZydikzASsCodr/hBqT70hflkjLVnzNJLJ+um
1Wu/hKLj2Ohm2c5cYTLHVklJ2i8FMEt3anbYnfjBJ4pFbkMDugxLf5Gxv4i//Xsz8K1gmdMERYwe
zSFaTrqcXEdh6MxC/SNI0LyQNpx70KaHWEExDlWQpkI2qYT5ojpVBHZFWbfipeec5KZ+yKoqYlUd
MlB2x7LZ5LoktIit0EMnmQJ3MLM/CQ1nCHajMu7Aqmr2gDDFq3i4EpNTJnBUcPuw/pZCY9oFltSU
M0GjgTub3bgVfxetuMcYM8eYNitk5koUxt/MSLW7ZgDOeEBjjoNXYfoIINxjbScI2YVfir+4mVv8
EjEYIXDAN/PXFTbjibJ4jkYpo18KnZB5915Ph5mAR+Wun39djhPbWn4+Tca4lt4wpKqDlAGe9Wft
GsVcO2lv86m1LgNxlE9jzEkinZliRxSied+g3x4DCsnTZQSeKPTfV+4V676qRGqAkPQE+xqmCtRE
mZem6XUm/h9pV7ZcN65rv0hVkkhNrxr24DmOM76oEidNap7Hr7+LOefECq3evO1+8oOrtDZAEARB
YKHjx8tgKnGk4IRUCWNlBr0VbaUhtV6805NBccaqLF2KTrg3j+MoKlStuQxWl9yy0Q083TlcFkUF
I8UnpNcT4rnQW2k80LLwmXWjvyWNvtlMcimRNw2xwyZgFMn4Pm5JUPPk/WUxxM98fTT9tmS5jEgz
u9IsUDGMgISdBsyPF29XuvKpfP8EfIGR3EJvlVo/OoDxtNVPUuIv/egv3ikBpYDRXWWpqoZ0P9Iy
HZeiqZDq9FdN0NauPWantrg4dFf2sbvLDwnmVjwlNyi5xEU2xbh45S12X5cvkJLlpdnipasu7ipg
pRSjTMUkWjWt9e4mIuLhCBWdjmFJbs5yy77KEgQs9bwe8zLDRHcVz/SucW8gJP82gpjfXGbsIdAJ
37cgu+rN+Gnuxrd4tw2M5N3m2aIOerNQl+WZX7NOi/S6UDxpqCSR3Ntqa66zimsEpzxAgieoKSgE
hjq4vI1UMJJjw1X7v5KMrPAnLQta88nQeHgZZddXb/QlGVifLQb3xBU1zq666cz6Iki0pwkVlJdx
9k/xDZDk3FAINVqlJ9b/kD8V30BmHiTvxCi4ONS/UB/VQ2KwRha6McaKq14dFLqUvV45GHpqEAHu
ujfEYTdeqd0xw1J4PsU2kj3fzPopzQrsVp3NoMZl15XbK2rlFetlS15v6oYEPAXCvoerBpOO+ICg
G71lMY8uL9hu5ENcw9JNz7Is+VpZZLTB5Q6p5ar8lOeNT8lDn51jr/RZokpJ7i4PBXW/bdoecWUK
lYr1pGW0Rk+xFWVaHXX11Rz3iv20NxXBwISY/6HIfSaTl3ZlhQmLYiAvmJGC0fOLu27xMQbtbolq
jPlGymFdfEHZuEblN8y3W9HVk4JeXZUU2M8cbn6LFDtbueUVVSYkFj9CpA7hR9rC/0+LL/+6vCW/
jskI1ALDoaOjLvDPmMwdxtxa5hKTdB3MtO3zwzK3N02mepDY3QEbGMk3FkgbkjQHzGJ/XpmFpIcq
L6lCkNxiYnDO6r5Ab3Z/ot6tq+oBVH1fcohrHXvuWOH78/owmvd5fbi8r1Tfl/xgXfVxYfXQkGEX
oeWikmh8AyMRDP33WsvdoPPaGeXk5GAkKtbbjEyPnM9+l3f/ThK563P04qoXU8HDwqA+bmihOT9f
1tW+X3gRRHJ26VBqZd4BgXhn13yu0eFXfboMsR/UbZRF/twYWtfHNMWMV1Q+5ecl6oLsqgrEPJjl
QCINI0TelHzaAAoD2USRA9qdl9gF4DDFILNxbuOlV0Qof+NeXhQn7fbS9lzeC6EED1x2MvzqmNwm
QXXG+DLUpCtUKJzVq4AfFB8e2t4xekXuQMPAe03T2kagGaiFj9ZTfGN+JkF5pR5S9ytfeglMUt+q
VwmCfoCZKH90wjYPyrMZdbdaZN4nGGI7hWtUf+r96uz+P2jadnevbZq6aRgmNWQancYsaJrkQOfr
9apZfmp5ikBpHwGXR2SHdFDAS/ZIs9HqYjsDo3lz1/LJdwcVS+DurrJfECQNps7I7C6BewDnMkh8
+VIF9kgVp+1uRQHe3X7LIZng6paFPlYC5Vw/CS4l8yE5z4/Fmd7wqzjoVYwvu3pDORHWhBDPlOuo
ytHWvFH41bn7bM9X4/h42cr3v295FKviOBhr/ee2zUV+ZqwSMbTprq3uvOndW76P6MfAFd/CX+n7
VbqgLBL6Ihh4UHxjtqIqZnfVUZ//v+9L505OW547DuzKiL9h1lxAu2PT/3VZhv2n5RcQuYxk8ND8
XTU4PJvFJwdy4qHxOB3Kux4voqrKORFKvHIELjg2QCxkgW1DMjA8JVZsHipB6s3RJzIe9LbxPXAQ
l83xsli/qlFeQ3k2fJuOmgEq7clcG5sEjD7Yk4zo3TG2eflzbPhwZw2GZfiaSbW7stC857YYV3qy
KI0/lpPhRGOMJ+ibIi05wkpj5WnoaEMP5kU9170oqcFlENC0c+yAsBadjoPTa0lE5jxNUHmM195o
Jm6T+v2KmOQQ927K/KU14iszbuPRp1rM/tJW5jp+n6/UCXKkYDN/jVPDDnvMRUB41BR4AbKMOPYN
3chWX0/J8MXMx3wKR6dub4d1zmoUiyasCEuaGSp/trtMnm2hWs7CxnEku1uqeUk4KhxCUyt/LPF4
pSd2FriGfpVOTLFQCiyZYxXT8uLCbYGFCAjMgQ6aa27m/NNEiMJJ726mF6FcyRk4xuRQUoI4qyuP
dnvvzFDu4bLR7UN4nucgXWcbcv0C70bdQz8q+PTy9+v00XY/NPr3yxC7YYKHulMbw7TRoSkznk52
Be45E/oy7tdDf8YsM8Q91nGO/j+DkvcWxzN00QQKeUz50UPHZIs1aTG4xgVZgqfTT3pWR0lDotpV
lZ3s6W4DJT9+1LRjk45W/9DgRoLmBLtEjQ1LTprppNFlHSqkkh9BupyhzKgDLWEbW80h5lbnx+XS
4FnOYX7jucP5Mt6ui93KZv55TqSjPtWdBUAtdu/GpQrdJQ6WYfjQdAXefnuHo/m7unErL4qH+Ztl
m/9SYskZdj1BskGQdI7mj7KNWkfzJ/rTRV27QtK9E9czkGpFRtLzwI8oScqnJPNMGAzI/9Ep4KOf
J/uJOlsxkNf4yJ7LD86Tanq4+Kbs6beY0inM2DhivjMGHPB4vlsT/aAjEUqSxvObpf7Sc0MVO4sP
XgKU3GPpwVoQWIsBNvyIB5kRI5amY/WBh+zoZIhmGWi/1qi9UrOtik9fgJYrE1aCYCcTw+sm945r
ZpA37yhPQKmS+SOZ/GJ9n6Gg8PKiKvQrZ5X6HnX8hRifaK2gKLCsm7HRDghLoj6zrqakCy/DqUSU
NotmsqaMKUyIZubst3juGDtciyfQnHED4yXmISCx6zezqvJn3wP9tl1T2iR9RZOWCDlJdR+7kbPc
O4siE6jYHjLRWNvbWR+L6VEeaz+uXL/NFq44g3Yvx5vtIGeNipyQ0dNgImKQKI1Qukf95UF0eZh+
8r657r6rwniV4oS/3dyObavk4PkGIvgtonYcUXOkh0xTNcvsu+2X9ZF8S8ym0aAUMEWb+2n6yAwM
SO2ee2opDF4lj+RQ8nGqR8IAVOFq3PYB6zyf5oo6M5U0khPBXupMmwpTSD445KwvD6g4HZPj5c20
76oc9KghSYsh8ULUzdJ0aHh3zQqnatk0YOcZA5pltwkz308z5iJyehowjvIy5L5gL5CSNUx12s2T
mKPAtYNtBzR+NmZf5woCif01ekGRjEFvtN4GUTme8eyonxe/XKMuf8N0dIyWwUgKgm5J9CVIHiFO
ncpycmiv1cEgW4OE1FONBtz1CBsI8f/NAhmsbUYuBpbr5nxuuPGo6aoIe7cGaCuGZATLQDw+TRDD
/pp9jI8DSnrJo2iuaNGiqB3bYPFV0dyuEWzEkowAbcK9lTdw4n13NenRortBjsuT+ZagfiuaZAb2
OOeo1BMBav1oDD+y+ODkq8IdqGSR3EGdmZbriNE1Jbc+Ot5XzS6iebXu+7KL3rB1NlqTfEKtO7WR
tTCGlKe3zmCc0zS9WcDu2dvG02Wo3b7Ajebk57V5dMHPakBz6eLGRzd1dT9OvR/2bGAW5sI+aM7a
oa8o4T76zRbfm7nmz0WKgT1O2fpJXraHuSjwj9F7GJLYCqhtYb4IfKWikGPXhb0oRX6gM+PVtlH8
hx0ytMQvSHkcRnIzVXrtt5ZxrffxGQ2/Cu+8mwrzTFQMeDY1qCMHA2O+xFM7DIJOVncwMxrv+GF3
GBcf433ORtQe+1ThN5WQkitYXD53ZgXI8YCi0IfmCKWyCSN118AM04g2x0b1wiQ++Sqc3EgpeYY1
yTWGPkboFjy5wzmvHi9b2a6XNh3qIpVgEV0mVVvKoVuJ0KK73Kfjx6m5rZr3lyH2RXiBkHz0yrQF
HOK4D7tZflp167AYqvZ9FYS0MMVqMrtwEIDazQ/Qx/oWLjSXhdh3MS9CSOsw5t46mwsQNO9qrK80
C/NykJOvFflE4Q1fLbdYBjyoekhPSN6ycAy9Wjsst6f/tI1zO/6oxw+NHTFyuizPrsY2QJLLZKVV
J3MGoGSqjkjlBCafFL5y1y0Q5KZwLNtIkEoqS9YxxYspci0OfZ7cOhjAMk0KP9cw4Gg9LkQRb+zn
XTZ40ok25hRT5EvY2XwwDqiDiLKjfWMJxk8MkF8U+2Z/oV6EkxaqzcHia4sE3GzG79vUPNZael7G
+FSNxo2Re4rlerVNCUoGqKm7aOXwKDhb/gxC2rpmRsoXvAYuX1GgFXbeMZtVrwuvFkwCkRTY9E1m
TaY+hkb1xVvfGfGBJQ9Jc9vSK6PvgssG+JoKRkKTNGiZSZq63BiRiAAhBDg2WObHD7gbax+pP0et
r/vlhzmN/vHKSbiS5U/rVNY1XZESACXckh15/5CUwdSc4klVFKqUUQoX2tYpmqWDRtHavx7MoAwr
FnAw4I2YnU2C5iBiuzr4xyHrnyLK/c1Omq/McGEtdXdm1dPgKF5VVHLJzzYpbzAfjUOH9ruR+CX4
ddOD/ZB/N5/Q+xfYom7vije+ik7wldP6JZcom8HsaGLIeQ4ww+SZnc0YKG84X7WU+5k2q0QTp9Ef
HljCMP/caUvO27UtgMHPQ6RHWTSflsl/ngMs1ZG9V76U7+O5GONg2qgUlKt0tBzvGrUGvBFeyw6a
oxaYD01IrsxQTCSeFbHaay/5S77feK/qdfQEdAlM6BBcfoJ+CTwogkT7nEfT6R83tUhgUka/bWcQ
a0wA09s2XCk7uBUJFX5k3yheBJIWbKZpNrczMEQ2xTu0mPMx+uvdHLg+C+YP4ALrFbGAClEKaFow
FaCKC4iu/TCWUaFKPPzN9noRSfyA7ZXTjPWGCZHA4XKzYuYtyLIYqOIwOgct995xOet+UfqOKsjZ
PwBecKVThk0rdccWuMloRXT9mqFg3r6pi4c6Y76D2WaKpRNL83qvveBJB04725PpxJOwxSkywiQq
jvbTf4J3+qgqoto/Ql/ApPMmbYxyIMLwB+dz0kJ76Zlmqpq717k9yeKl04UPtd3iYiKscYn6hyzi
h/YUnygGjbOge59+UJEM7RijraMTF3cgDzkQOX+U8rnshySbxAs3ia81U5FL31Eb3snwdg4MUQgg
GfuSNuAQHNcpdDkeI+ylNHHvRZ0B0SoSXLaHVzEVMQDlUlC2gAb31VvWxLXC4vo8YYpofc7XLpy6
7sYGv0/pdieXrP801Svg8IRKXQc3SJTY/LnLdMee3WXAiy3Nq6hzQTHWUQXE6xvjLwzU71AQZqBd
WjK6Ph56j9YlymcMX+R6qyM60/PWxyNawIL2lh2cp8tKfHVRkRBlA8ySvqnNYgp5zX60M4Y3WTQ7
1D0J8yE/XsbatQ1Uo/xPOkmD2WCYrBohHeufbfJpJhXaBVSFNXsnFtbpN4qcB8F9gRRxCxR+7gdQ
eKFUIETZS+Iv4fSUKSvJFELJ2QzbKIwss6DAsQ+m+FRMnxZuKDyfCkM4xo2Db9oFtFIuMPQ09u0k
DrNGv669PLq8Pq8J6P80BlvavC5L0WU8Q3Wjc59YSTTNTuEPZez3VncmUxZpqf7VQwojWRtFq5zK
9GUuV7gNLel6YLuZn1b/CRLvXdSu+suzfhC8waoswK7/2BiK0PpGqwUaNdOcV1Nojjdtd83w0mfl
dxZ/9LLvCsUKxUknF55OTcvUwaqKWgIJKk0bu9ZbeF3bDsmzOKLh56+zIYjfAz4UwxwvI+5azAZQ
OiqdhdIGteNw81oSEtf6Aa7yR8fQzpdh9s4vCGZ5lm2LlNCrqkPT4katwzLtOjCeWzDIuWftZ/rp
P8no+HutHACxL9kLohTs1KgBS0sKRC37wMUAZP0TKb/9S7Gk9cKAh6WqDfh65z04rM/om/tp3FGf
PdVgxSuD4bSqYqldP7xRpLRgK0tQq7dALAv5qMG87d2nyeCBxX/+S9GkI8ZlpRHrA4BQtMm+ickI
6XstmGrfw2jd2B/eq5ds369shJMOGXuxQRXnQZ2DN3/JluIwaUhDz8SJ/UnHLCgtPtc9fbdY/KxR
LVJIvBM2/mGj0rFT9XjBMhJILLjWRdiYHfPrPhJ8QHGkyrwodoQpF6fSrJ1JSyBr/AF0AydyisOy
An+tP+N9huH27j3UqvqXvaDuZRe+Krvslt5zeC6MR3sa16+O+V6hQnHxeu2//rfpUHj7p6vEU3A1
8BgASRH2Yjsc9fv5L1REBOrZXZd3ginPepyatZiYWC59uY2LMNe/O+aTNytCrctuBO3ff0rUuSaq
hjKgpJ0WZsupq5PjpGKLUa2L5EYKl7ZuosEWepTCzdbgp3Z4eWVUypLchuNwC3OdhbLW226O3CkN
GgxwaU3VE7pKFMltlGk3FYMFUcYGpMR4t6hzxSGpEkVyEm1XVCC3BgIKPQOmR2kDIvf0xhgVZ9bu
ynuguLFRseqiTvnPlZ8mz7C4k0xhnqBca4p4U/jxpAhndtW1ARH/38QWowPqO6vgAPHAsWx9tizF
wqukkEzLBL0+eNUAQL04SE3zakS1r2PNp8v2te+6N4JIBtYl5eAQlMCHWfpz0o/uGq5a7mflfVNF
FSN+k+tBn8/BZVix1q/8zQZVsjajcs0JtJhTWDpuROPqym5KhIWEMT/BqJPRtU+jWypyebsGuAGV
DDA1G5uiHBaiOhgt78RXjI7RYOrXhpkovI/KPKQjKeMps+gErboa8wt+dMxPlxWoMA+5BnxpnXmt
cxh5kiF6N9CXrd12RnQZ5HUdgrgvvGjsV8n2xsqLijR9lkOMrg5AIEwxOyWJ+uv1Mea++957hysr
BpSr+vYUxiFzCmp1j8JSE7L1YJiMstT7rs89gmhMFUDPueH6dmt095ntcoVVKgxErkCnbVqiKwTi
zt2V1yDjpQUWisaJqlpbtXiS86BOXlUeGjzDpL6r6/dVEi6mYl+rRJHcxzhqBYs5IKj7nppHq/ur
i0FR8pfCQHZDL5Roi5uIC54VKaGbEbJaZoprCL+ZD+zUHZ1Hdha07ChzP8aK5RFO4bXTeAGTgpSc
5ail9yBTRb3ySBnK7FvzaGccuyxJfZYvqnKi3VwDQjy0CKFDF+9s0j7m9ey24L5AMB0uoJvMw+xD
eUKhI0LL/FYVWu6ZxQZMfqYpu6Wuq0LDS1TzvCBgb+2D670hfbfFkBYsbkZWFlY8hlUR+5pb+sk4
gddB9fYqzlh5qbYw0lKt2dAuYwlRxCuGgUR1/cl4FEnP/7y+Khkc9kxjiyd+z8ZROS0Gtc428FAa
EcRIwyNznN6R/rtWf3uDyW+hpM2b1x6aewuYRH6DtjR2Mk7jdXmKPaSfKhi96qL/qwD7kiqlndzZ
dpdbJfDAcX6scEoaa/k0MfdQomnH1yvnR2Jp53IF5y52RdYlkRl3x8zLomxcnrTciYwkvenb9nhZ
EXtH3FYPwgNtVM5bL+kXAyrvEY/W6H0FV9RlBNV+EIu+QaBzg37XFZIb9sllgUGvR65wk7tZqa0U
UkzQuF5r8xFS0FuTB2Luk+hLrZ5hq8+gfjyppj8pASWPUoEhgY4UG7CxkAOrDyyKn4RTSb8JFuD6
1vnxr5Qod+s0JihSxxpKpMmnhF/NwweTviHg3uhQ7tMZK65hvKOwhPbs0WO9ngZVecrecbaFkPxJ
7rSLuXiAsMzOJ/0Vzh3fKq+1UWUPCpuTGd/QHdjqI3Ya5jwGDhp0Pq7hLx6sSCPHsfXTOzEjhiln
xKjMQm4SKno+2lUFXPtWFJMVEaVhfNNjQm1xqHFN9pV+RSWp+P9mdyUkzww7BeJ8yB75kx51eGqm
yVFUrxlB6rez732xVSUQCq/hSl6jGTXi9TpQeXx2k5tKdfKopJJ8Bqtru8iEVFO8lijCWccrpBoM
vy+54jahQpI8h4fxvmanAckp7rn2VObM16eflzfv6z4kBOBbu5e8xVgZMPgJ3mJ5JwbfdLc85J8w
98wCYQZVzTxTSCSXAlhLtWrgn8UFHSXayUCuUv5Ur6o68N0E2kYmTwpBhsx1Oi2GTJjh906P8jAN
7bP5MAf80USRj3dWTULZtzkwd4LLx0ZeQLKJfMySFo0wuIxVbZA5rd/Yj5fXaV9zLwiSLaDo1yIl
KubCsrxPl592P/mjparUUIkh2YI7xGltTyKkz3x+rs8kTPGWXBe++QOz8EKCeZ215l8W7G8C4N+S
yffMCjxsAyGQrP28BOxUgkgo/4RMclQcWKiaCbTv5V/AJMuIF7dy8xESmiMT89x84iYHUqBjVzWp
fnfB0CYJInATbG+OFC/GbeomaDibwtrzrpm7nvPyJ1X1RQm7ehW5bUDEgm48bLHkptGNLR57i0Aj
LWjdLX9Kv2oJSLnzPrq8UsLEXoMRzBwlv5pZJd1pnZtUKPTG5rXR/LKsuXtO12G+c2fN86c8rb8y
M6lvCq1WXZJ2Vw0lyTbUiTIsuYe27uaBONqEhDj9TEww932f6LObq7it9mEw+MNGsReaFaUlyydn
5UMHbfaYAarFYUJTf2W3lfntsiJ3TQMV0P/DkVatLtu2jVPg0OpjSeiJYRZ4Yob/DkT8iI1plODH
N80ZIMTpb3EfuyYZ+M01FY3Priyo6iVgUHVwiZWMwijstMlwgIRLRnyn7IO8/TDwWmF6uytDKIp6
YQViQOGfwiRVyYaeIrE7YasWHiYlj5/69TgOihL/fWl+48gNx0uKvobBQy58bm+tevZ5GcbNrPB4
u5v2RRi51dhLWOuaIkvdk/XQtcwH0eJTOzonjtfcNu4UN+XdbbuBkwLbTmetHbeQaTR/mvqZ8EMf
f0tHDDgwjIBg1S7b3e4ZQhwXtcMG6mrkbt8yLtCtpMNLVOAIcOfmzuDt4TLE/iq9QEhnIRpOSps0
4p3fe0g45mEWfw1EsUf3jyWK/nbdcF2Q4ogfsdk/KbIyU97gvV0U+WHawVW6/prKnZ7q2xzlwoqz
d1dtGzixAzZwZexq4+wALnE/MfoXp5/eoLPN96UIZR77OtYXfL/pHrm7+m18p9UfLmOoZJDXZTUY
ejGBMUxfXCtyEoWO9q8wGyEkN8CyLkXVlFDSX/Yxvurv0zA5lotfnAW9W/1BdYNRCCSHq0nlNg5N
kHvMwN0xN6gWVzk28YtfnakvEsmRKoZ2FmTVgZA6zYMgNmS6fTXn7DrtqyPKyEDKrh9YG58ur9Su
T9jASj4Bt5eJrjbCoHJ9MJfeBx0lN3PfmL6azndWK54qdh3eBk06V5vGYU0rwsrKioNqvKeou+/i
K5d8rJV9+OJbrxVK0ZqJaw2x5PZMpywY1RrxBHhaD9bBOMU/akxFL872ARwpPvt+WZF/4yZe8IQJ
bfbtYNdlmQpnTo/dNx50GHdcBcVncPb/mDDj6fTGeJm+IEqOyWWZrfEBm8B6Dyp1kH3YZ/sGXUK4
xicHO1LIt78FXtAkvxTrJSlsQTLTfkaq1fRF8YMW9P4giqqWMI/yW9XjjApSclWF1bkTnwE5tp+5
fSysH5dlEgq6ZCKSm2pabi+ZqMyxcNyOid93hwrFFZdBlIYh+Sqz7f5rGOMBOdQIbB5owyC3zrHC
Mqmq3nfjI+qCywxv0mhPlqIwbaoxIqtHsJd3Vtj3UeXOPl1an6vIbFVAkuMoM7tO17zGMbLcMwcF
ddq7pj5RW9XX/zfqe5FI8hlz0Zk55bg+ddEMjk9ySsPsloYexhuh7kfFQfU3J8sLnLSNMxsjeFgB
uPIz+1iLpOnV8kX70EdinhI7qKj29v3vC5y0h8HczEbeQI0r5i2YohmofvBSTKW0Hk1cOpYsuGyN
+1vqBU/axWz2CtJ1qFNslvhQgcWAdqrRYvsn2QuEvGuNxMLICohkGR+9xPCHhkbE/EbdY6kHXQ2G
5Vy5asLaXu/kF0xpJ1d1l6Y0BaaYditGtc2nBO0KorOEHRrFu5bK9KUNnZZTh5pVmIgx8nC133Xs
m5eeu/L8r5ZKJv00FsZb0mCptPyJ2Y9x8nT5+ypTl+k+tcxgjBsAqJZgCZIEE6/FgGL9S+oG7jPa
Mk/D6TKkwvrk8dKa2SQYcAdEXT9N+k8NwykvAyiWRq7HKQet9mph3mPZoSH3gVtXlFM/44oAVCWI
+P/msG+T1cisEiYQt+vtunSRtqqGke8fTr9NmsiegTOdZQQQc3XGQ45vgv9Sf9Md7eW4IJI74I02
pcmCfdPXHaax9Hd9p2oSUTlwOSVKZsxpsy2siSP6EIYj3NrohdVnwV26nGYN3EQKK1CtjuQNwBln
tGMLqbrqaC937Xy8bGWqpZEcAHe5XucOloa0YKY8acMHTVUrpRBBzoUS11wbMkCErEbFhqOdZrYq
jgKFFHLBTe/QKl5srEtR3c3JE13AUvnvXJhcXZOjJI7FHRS1Jtp9OtDzkKuqxhU7Xq6jAe9uubAC
Urg9DQuURbbuh7iaom5STYtQLYm052trKrU0Q2jFF7ADuu8Sb/l3ditnN2cTRaTVKE4xRDaxdqVV
ilyGSgRpu+uaruXLLDbGVKNJll/xsf2XViWd/vlETfSVYj2M9cEF89mAJkhNVdKnkkPa4KuDtst8
gF1No/FXFadI/qgKAnbr0cwX1yhnGqes75Ffgq4YCOUPhe2LsCL7iv7pAuXXnemvEXvmkSrTsLsr
LQPVpAaIb025M8xItZp2FaxMt0bcrWo8Qa/fzKr5edmF7R/+FsUwTVASuyh0+vMEA6vsNBkxUmdF
6yN/Lp54qqP+xcN14V7HfPLpu2pkgxJSWjUnz6p6Fj0y48FFdZ9o2x5/dQrYh/rIP5hvSeFuJJS8
NB4fkJacsIB2dhyS6wQDPFX9/Lt2+AIht4c1lduyxIMSh+xTM98ZTOE/VSqTG8Lmcm1Z0UNlXeR5
vnNojoT5veN3IZ4WRUWk90BVs6/3LfC3ZcgDKdZumIZWnAvLcl9jMgSJ74iqpFSlOOlS52XWmoDO
BjEBYk97QptqpRoLvAdBYNwuoSZeqWQDByl/x/WqnAUzkBHN3TScXEGMe3kf7R0/WxTJpq2+0zI9
BcqwoN3kpq8e1vG5YioY8Rn5foP7PPU80zFdXebgqIw2nvQ5n8O+ebIOgumwQhhlzBhl/BVcKgqh
xM6Q0fDGZtighcNwQdn11X1ucnvAU07bkysU2xwGWzuPpLozm+yEPtnAGJ1ryyk/XtblbgXCBld+
dHFyl62OCd83PttH52Bco9nyB955+Ek/JbpCyD372IJJmZLEcaqWWgKs/TyVH0xV4kL1ffNPB5t1
bWrpMc6onoCqGdMNq9uizu33l3W2Z39bKaSNRAsXzCkJlirl186S+cQJR+2YTaos1p5T2OIIaTcX
nqrzEidmwLFS3Rd0m3N/GFXPBioQ8f8NSGyDUCGmWBK7v+lNx4/ddzVRTFJQYUghkIXJNwkXGGW6
RC73Ps8uiMbLVXFF2L31bBUmna9DUw5mh2m+oT7aYYIB4lwn1zMZvpZxH6WlfsscDezmFfofWnJC
Nu2YxqrJJwLjwj62JOeE8YNNyUTEOpnjSetaf65cHILu6FtwHagAU4SXKjzpxO1t0CY3OYwkb5Zo
LrQfY0zObDQOGbXP1qiiYdu3fc/GPCN4REzB+dNc+o4Mi0UgHuUnTg9jEiTzDfv0zzeYJcZmg4bA
hQuWQLgLend08y6hA6J3vxA95i3Iq3zLxoA6vKSreqP27NPyMNEHk+NRLCIncIfVWngXz3PICjDD
k8ZPiOnPStrCfRhXSGY71itygHS2c2fJxzmshjhsNXJo8vlU6Sqeg72TxDHBJiba9FFsI7kny1qS
2m1KdMtruX3gFiuPGnqZzrO3mNGEKOOmTVPHbx1Q5dsl1xWdU3tSbuElr8Ubq+Pg/VpCoytCFKi0
y5PeqEgC9sxwCyJ+xMZrjfas92YFEI3FgVWv12ad+06F6wIxFe9nu15liyV5r66Kp8nNoM/0nD9g
4IDX+3FIw+FgHjRU8Ov+8paM2hZRtv+mNkpnhnTFSMNpuh3IFDjGrVspRNvVIgFZpqicM1xd8h25
h3FhSQycbv5agsnRYL7lhJqK8nbvVHYIXIaoStDBfPvnYjmeGYMfGts5YU9W+dNMFDUWqu9LLjeO
12wlBN+3jS+GdeT618vuaPdauhVA0pMNJn4WxwAon/Nzcbfe8F9scxY6A/9qEh/k+2hENn4oUEWw
Ip8kGGKiUwdkemAeloIld8i9NseJGZaJ357LQ+r6XmCbgXMUr6lJmKnawfbMYQsoRU/pPHbMHgEY
a5MPTvUM1+7+TrObqJhSVfGcCkzyUolDG8ceAFasZ7MEafAQOKBxYP+YKx01gJjW5hmeI0Jr2fg8
bWqTzkiWsF6uV1ArW+UVZg8Funk/28FbVmyDJRliQfqm9xLIRG+HiBzKw3hNz+lfgtuLX6G57TLc
rgY3aJJV5pVb5z0DmtVeeSP8uROsw43TqQrzds1/o0K5xWAeqcZWIRY/szsdLxYlGn6qwIqM1jcC
UTDvhc3psnB7p8gWUzJ+kjh6YbpYtoo+keGn0zyDaF+hwF0M6lHdsSwUDsvH/lJ01VIm8RyiC5EM
eIqeo5R/fIMcGwxpT9n5bOuD680IB5P7JK+vhszofO4sbwixXc+xDAOmjgGh0nbq+9xLMUYOp26V
RzHG+2HyAA+TOKVvUdoGSDreF5Kng0FxZiCsmN0BlaiH5S0lmp6ug4AKfE1i2uSfBwbGjRR6nsPf
ZuZTPv8gCNp5onqw2D3XtyjS0rh5aqH1Dyj8vB6cw3paH210sOlgc2GhqpRj74zagknrYzV2F5cE
eyjVsVnM+brShsfLpiaOUfm8wMQX4qIE3sNhK/mDsY5T0uj5EpJpOidz8RxrNEj79hrx8wElQIoX
WfG513DibELhA1I90qluFp1n1Uu9hEv1rNdIjCw3xLte11NB7xKU8CLVpPCv+wK+IErudcnXHncP
IOruHcuvR4zXrXTm19OtWRgKrD3nirFrv6WTlGlMfZ5YeQvnivdmU/+8ci/om8dVSTS854QQq9uY
RmPrYHuVDCPhbdGsJvaTwSNqvP8/0q5ryW4cWX4RI+hJvNIe297qhSG1JHrv+fU30Xt3mkJTBzvS
vsxGKOJkF1goFApVmaS2SvUPirKUYVhX0CKMJIyxZZnwvqEv1QRlql1BbjRhN8ic8LO5XB8QbBVJ
JnUgB2MNhZlwJjhr1UjU9waUta7aRAreelOMONcMHiITI7p4xJhJC8R0KDFMVUJfJnuapR508w3H
07cjxco6JlIoZFSHeQBW5eAJapd54Ozcp2h7RDuMxyvZb0YKxTRU2TSMzzK+RFuKAAxykxNApBjz
C8JyCqBJ8HA5WGy63QcK21xZaVonVTLuokYHCqapqmy1ma6ihfy4jLP5mVQiQrWMgOaP5ZfSyVLJ
Ge65ThvUVgPO9t7wSHavRLyO+02iC9AI/oPEHEzlohmaHqIqjBK3h9kMW8gKCDgNVpqoTgUFqxQz
GbpoOPIicCLvppEaHq50KIDhosD4YlwEhpkMFDr9mWeuMQRu3u3FgtdItPnRVjiMH0LlbGxKAzik
uI2VK033SMoj6eRhMPEIOj/lKGu0uA5uSJuMLQj3Ta2xO3T7+Jd9Y7P2TFb2MJ9MlMuQFCmwtOvZ
1e3QJXeGW+6hGPvKe+LbPDs0DUpX0E0DnQETA0nYxnrcwg/VNLJa5aBLx6SV7bB2hvnlslky/Qyf
TkaIT0KEAtFWJMzJGIG3Wx7lHJ9pZ55NX3IwQi7Z9VXhCVepPXrRbjhM0MTG+KlT/Jh+ECfnRCx6
El76C5iTsuqXoYVr4B2mjdujIirR3jTS1wXtgzbEjr5mM1kwzZsO3mXTP2tY4LZFVqYzy4xMITHH
AaaHP1Gz23cxmi9r24MO16P4ppxPVNzkls+Wt/lmB8ZSHf+DfO4nAq0yM9OU9MANHns33hXXOLRf
xfv/sDjrqGpz0oNNdwItO5j3wDCLayU+wKr+1KPOLDU9KoZGB0atchow0osEHJRo8QL18zy+hbKK
8v3y6tLt8OmrrkCZrxqX0RQqI0DHLLJJPP2M56axLmPwDGM+YI2OY73TKUYkW4Tsm+BYyLdaWtvg
anEuY22GTQNRS0VqsqE9SkiFDGGenFx5DbWrqJftibhpXHNs2o4zeJOUkGBR2m02po2jUGukn5Bj
hX7RdodhMfygM+5zDc/8kzfOIa7Pky+1T4mpcRKVza+2Aqf/vnKVOpiKMNNw0grj/ZS+CLzWz82A
beLFEFcltC+wl6VOM0fQl2MVhyyx8+KxWr4kIadQyMNgDp5+6SXSaPCKmJzi4lEjkJvklTN4GMxH
WogRy40IOzo9BlOUafWNW053l11uK5XDoJyo4aIk6uoneuOumJuuMyT4tw3RCKvyEie3tTPx0bR6
HfmX0TY+PcBw4GAWgk5gMJtpGqR+DmKkcqZ4Hge35RHKcH6fzbpnoZEnQuBa1eyp3bWs7S///Rsb
1BAlFY8ICsq2n7TKdC0EZeCC31ejILQWI4jdulfvMd6tuYlhjpw6Lg+O/vtqpyTllBEjwTbtqGpC
Mv5I5xkSO0nmqnOXclx6c+1WtjERXM+LJBsH2BYLrmg+EV5OuOHOv6wdE6xzNUYgK2nMGQ6ke9I6
rzVeL3+ebQioAYsyUttPYmjQMZ7+f+eTc104c/Qo1u5liI3jAFZ8QDDBq9WSRlxCGly6zK3H3p2C
xRak5VjUwoGEy9c/gIPag6hjs4B+nEmkRzSViFmxIH1In4m6K4MfWp1Z4RRarcYTEdt0gBUWE9Py
eYrlOQZWGeeJG+RhagtCIHIShU8oaCpDmJExyShjpplt7En0zliyBOQ9RRrviwo9WELNgfjkBgwE
Ezhrue2WDsQBTtUHRzCcgyg7QlcMOn8vf5zPsZMBYpwhKDQpayUAqbe9K7sS2v2l29lDAfh/KJjx
rKL/vgoGoTkKEenn2KmlWySrUXsljZy6yOeskTGICTgq6bJq0WDQ9BL4w4N2xIv9E8FhMPjqc3jN
YxN9f7f+JYF7x1N1nTKOkU+XkLwUwjSI4AwtLohP+qE+JPfxo3Sl3VJ6h/FUnzAAYFU276K1vZb/
4LJTDWoekAoludiJl8rJQEeXal8X3nwoD4TZu7NcCk0gifCO+mvU/0C9TOgz57IL8jCYPdvW7axB
WzJ2+vwHKc6pHIGThTNmwMNgtlMXLelMZHykJZH3ie4uRrNXA++yIZ9JUn51BYXZSzhLCXRhYUmy
D3fkW+Rl3zAFJ5wxFO7G1/nzfCt850DSP/yC97HDDSLJJqFdAIkGel90lZ3g9rUz2WjLAbUI9JA4
wZzn7uygQwniZq3XsZLRnk6R1V/KL5GjvxqPXWO1J80Gx94j1MvHHW+GkfcJmbMdvGituswAjssb
cbwuEjBy84iIfhM8PjYVc8DPSVtI6QB/D5/QUDScep8q65Qvxm25R13wmsd2/5vw+wHIZJMotcuZ
Rh1T9Mk91T9M/emWqgjnGOng1Uuo/11wFnYWImlAWiHlAIOy9mvamndJxcsteBBMwGhzPQ6DEf4I
kc2HOJIOS6q4HJ+nH+GSGUzAQC9Mi7IkzBje1AN9uKQaSJDTdFO7dahEiwmKPzsH49ffLiATRiBn
BTaiDO5hhv31LGYPsizzxpV4LqEyUYQkEMo0B5g340Q2Dyiv7sOT4ste7oC2lXOb+SxT9GvM+jQq
MVamMFdAQ3d+0tvvMmDQNgsKq/sGOkvxBUzwELTun3n7mRctVeagrkRSGlmExWzd9Gr8il4IJ7XV
B+nW8BWo7LTfRM57xqe8lzGViSBhL47QOYdvVsVga/F1meyCwc0MzHBOMSevon/8JR9lAkklRm0b
VsBqa+gWGldkDHEHFq1pHuzL24G345gIkk9poFcxlnFQ70L1RuW133IsYe+joxIFkhri9400+Ckp
2a6L6+vSqFwVnIF/ZQpL4zKOQTgYGRZNwAeqUMkly8tlBM4hojGhI+rMYUY1L3bKJoFaNuSCGg80
fn/3SVjGBAks4OEywI6FpKdYkPZx0HGWimcIEyRGbezilG7bSg5ucnW5FXTTalDcv7xeHOfS6J+x
StijUTP6YsHHn0K/XF7UmHPbpdvgwjbR2BiwdMEsiTCjHdGCr73V+aHuBksPiE30l4En+bIdAdAT
p6E+if8wEcCU4qFAbSV2CJS5UZGqhTt9jmxZOCdQT728dL+Jbx9g1PbV2gVSq0VVDLD5MCKO9355
TvHEqN3qL1RxIvN7Xovh9tf6QGRCgRz9F1E0j7FySsb9ZZMu/z6mqn61aJklUIsrsKiqrgXzqpC9
y7/PWTK0Ff4K0NWRPC/0++hf5AMdcc1t9KsdlrvOXdzOJ47CuRf8JuH775JJrIaGWZHFNCtq0lv/
kyrlhG7sgyhduyU+mIHPvIfg7X37gaf8auGcCURK9D52tPgxGr8L8sPIk2rm2sTEhg48ckYewSah
drIB43apO+wWP6id4JpSk4ZeyXma+k3O8mEWEydGPUf/0AJI0ZcPmhcfBDvcz57yTjXPe6fhGshE
jUBWB6kgWETRN3orvsO4PSgOq12GGYAHOm7PzZLozvkcpz7sYwJHOJipOWrv9s0HuXkfvy7t8JEy
t1S75SB7na8cJDd1xuO/7pp7T1s+sJk4UshpP+Q5sNUx3DfLaEdq5wlE5JwovM3NBI+415VEjFE3
EYk9zWc5fL28uTm///7UvwqHRgVGVHDIwvPnm5y4Tfft8u9zdtb7e9Hq91uM2gUpOv6cNo+sTLpq
5BLnCCcCfm6b/PVjvG+EFYqgD3HYyrAC80hURyj1g9ap/38EP/KV+8Au/J6TTPIc/v3fV6hjE6Dj
ogSqsFNvp1N6MO6KXeNSTntoK+94TwRcPCaCRKI89JWAtSxAIKq9UDLl/Gyexpf+1NnRgcc6wvt0
TPRo+tJsxRGuZ4xHJfaSxtNVjndvZ7H/bKL3a9BqBZWwqXJiYAXD9KATW02+aWhvE/WC96l4bs5E
CrTFRHI3AwiXqf4JBRJ7Oip32c8ks6hgnoiPNXF2Fg0AF4LT+/v9yjZcKTC4CQpWp8cwkjY8h8P1
gmG/wqjsQHZM7vlyOYtCb+qvZ9goNJkOIQxkUZI1OPmVJ1iSBXqf6vkteorumqvMnY+87gfOB5SZ
3CMT9CiN6RYYK8VqslPQmFbUvAk8ISJeDsI+VyBzrAtC0zZhV7QuCJzfSXCUM8kc4Ty5shNzdQG5
mMy1pEeDPtpuqXF2V1od1DGnZ7my3rKnxdU9eZedJd4g7Oeujl8jmcxkIqMmTlNBHbV0s5OKI+1A
afSN0NIfwpN06E9g0rdSB4W+HzxuLS42E19QMy/zBJTtYB1UfWiquzUlM2l/CK5hi28L2mimK3Fn
3ERn3m2WF9pY0cdqjBJFkACdnIq9gUylOQa7eG/4VOQisMfby6fSdmakS2gCJWglw3v+r5slnIo0
zZSJVhTDr80eKa0vfFWvZa86pB4vkH5uiqAfdYXGZEYR6TCiVuDm+R8++shrC1vxJxc0BLuCxyG8
XTtaoTGxLu+auS9DoB2jU+/mV/ScQL3UMs416nC0hilwS3CfG7EYE5l0qMUg3NQHWFD5CyTJ7cpr
UfBLMONkBR45Kz+p0xJnuSYnY5/g2kDV8Hi1q80Da2U4EwFNpLriJOBvEKbMTUT5QKbYDqLev+w8
9Gc+BfYPGFZbpq+qXotgsJOOuaUiGvXxlWz63XjdDbjwH8eBN1jzGwcCjzIGuND7yD5hdJIKgUsV
jZXKNXVWNH7bHbQF8pvO53FYbS/iBxS7M4JJqvEcA+vKK0P31eqhTLzLC/gerD+v4AcGsx/0Zch0
IYA5+u3k6LgmmDfKUTwvz/pNajduO2DOC2zRHjrO52+Nj9Zc5/JfwDOS2SIpGpJSSUABxVRuc+Fn
pDz08b+edH3fER9GMjsCL/mBngswMs52M1479WPLGyrcPqHQjyQqJsFUDXsz70mnjoOAjxUY9vSS
X1Ve5KmVNd5MB/XFeKrswuZdKreX7gOSORRzAb1xQ6/gai5eSfOdDsKORni7/Hl+4yAfIMwpCCEs
rZ8iFe9nHqYAa8xBBSHythISIpWXn9U9nrVELxis+kF/A4eMbKGj/+7yH8EzlDkNa7Jkakawtl0z
QmU5tftmv3ScecfNvHT1AZndNkdB3fcxDA1Rha5B02+k7t+Zwew1MZcUsJrie6nSbVaiz+Og8mhv
N43AUCtl/8ccucHUh3KjzxQphqeLao6pSQk837z2AepVnyLGCoLxulRSZ4yJAKL8CU0viKOlfnwy
rwOr/B8Os80AvwJjvE/ryyiWCKKD6lPaWeKOnuqJ3PLFpoOtYBgHU6csJ10Km2Y9c6TOrcISvReP
lz8/79uwDpY3ipyHAFGFETcDjBPyisXbQQhiCQaGmxWMHTDB1JhGTaomQExeA73b8ixivzxLvug1
OPSF1wkUWZzKFv1J1h006ArgK5iarLPzV5B9qhKzbBPU2X/KmqM3L4n6pEeFFaVP/379wCJgYGZI
gVgC+xAnm1FIiFYnjhTOrdehDd03ZjN0LqNs5r+aaeoQZAD9zSd1gaKajDhbDNy1JQxR4L3P8KBI
8k2BiJGVXaF/3W85V+8tJ18jMjsqryDZEQsmvppaH6V5eKpDSxXMcz8qVjWEUBFtf4yGzjOUhptP
X25lKLO3SAg+BAP9p07nQGB6sHu8ME67wR4gROFDLzy1yAF7es/rD+WuMLPb9LmH5MIMe2U/f6IR
RHD1E02iRGfw/4fLI89QZuONJCqiUoGh0F8h14sjWeFBvcHbloiJx3vZK51x1+70x4VXO+cB039f
1R1EtTKqVIKh/SH+qh4WJFixC40Pe/ZAhRqD140KjfLe4HmoTBAQlDRORAHmatW5ir4NKoSVFT8Z
eAcB9Y9L/sNkVXJdJy2OIGQGTl3byylzSpu42hf5pd+XnvBnTxHrfcJcKjRwsJjZguVsXVTt410N
aS/pKoPjICO54TvOZmj72CDstFjTNmknYxzbEavveX1nkJu8AslrZXfSaF2OOpshgIA6XiWyKX9S
sEjqqRYTXcd9qRMzqy/a72qSPfdgIbDrJtjnBZoOk8Sq2obz5L/lLAjasmGaMvo0WRJAWc+CodMD
OEuaQ0flOeoDa55lq8MTz2UTt44/EH2B2sFAS6jI1hWMOuhIC2kDuOWyn8rF75Z/zSeHPH8Nwey3
pFMHUoRYxWQmlqjdDMPXgV8XojkU6/fobRcxVCVh+FxncixJ7ediTJHGxWN+rXTzngQoSDWap5SB
H0ntPpGnV3nQnggG04lc/Mm+W+Mzx8VSSuFkUvz5IKGy2PsxXq8GWzm0+xzVKJ3jIZsV/TUec06o
ZqUYOUZ8gKf7sq3bpd8cI8+weydAG1HnF2fei87mEbHGZI6IKjaUQRGACc7IZB/4Kp4dm2NT2ZNN
X5L6419byRwS6InFSDIBYn+QfcgO7IsHyncC5cBrIUK9jZZq/uidbm0m47BRngZtYeBiI/uji1dB
Nxm8DpSLtKWoOQuazT17aRX4kvMyh4NZGnowFDBTiVt7iJ6y5jXHdVVx2uJVjzPLLM6B4V3e+XTp
LmEyB0UjlmKOaQtkVAGiqdWpRnmeBgMSvUGit8+XwTbries1ZU6JHCLbEDCEhWruV7SceNbc6meL
XoY97TI29pfxOMaxJaiuGsq+MABntAfTvInaUzO/Xobg7UD2VgfGmCJpVfrRrvWD+EiHd1SQpw4u
JGhw3Q7+hwLeZgVaB/+OZuo4kiR2dFRtE1HrB3w0POfi0h9fGV6J81b4Gp+1q+mAeVVMcka3YmLz
9E22V/QfZLZvu15msVdEICdtC7qfaFePBtRwCs6E2uZlaWWhwsbxLkhJhPlYvClQJn8oNl4Hjo7W
4P5Eb0tQHea4Js8wJnBrQU7yrtMQ1NLWMqYnUfw5qo8cX9nKytZWMdFa6koQ7s4A6V7CrxNkXtsz
1U4xQLyPcjM/Sdo81nFVImjR1XWV7RhalqmYgp4m8+VkS7o3RrzqHQ+BCR+63ihtmgNhSkNbq/vH
zCh4ZV0eBhM0sjyq81YHhp4eFhSN5entj77Lf9dJY1uD9EwWc9Aj00qG4i17uocxdEkbmZtD7GR2
PnL8my7L56j7Aci4d2qQMRcMpOd1fMAbhAensbJCsPQusqTgYNSc+tn2mQ0SXIwxyZJpsE19QakP
6lRmCd4F6fh3fxbc0B8OGNLzco84vN20HehXeEyOEBhjP+c18DrIBNHO8Nhv3+iLfwo0gXOGbToI
iBLBjYJRb5XNk6s0VKckBNhUXI/lqcr/7WAeTV0/fp+9a0jaRIyuxe9Lzc5E013PKdPQTOKTN6x+
n/GGUmhDs6jTxMEUo2V0h1m+X0TVUsq7y37Ow2FinEyafpkH4KBp0dHaHRTM3KbwtYmzXpuxdGUP
E+amcZRHycB6RbpuhTrBK/4BGkv231nDulg3pzh288QZ2h2e0XqbpH4jcye1N7fqyhhq7KpOUNRl
ndcNFg0t5ihAVi+06BQelDvyWJ4WX7mbbqGOHO0qO3R4vRGfGUQYz6NfdAWeo+DVlRJWshbtPrub
YtfEAKJc2XG4j4zKCqGsiQvA7t+vrGmKoIrAEOdn8pAsgppiG1d4Ps8Dawwitytnq+hBK8k7Ebd2
7hqJ8chJzuVpEcvUEbs7czguqXPZks24twZgXFGUYzSydwBAQwvtYp1Huxzt+ARac6c6FKqV2TWv
kZULynhmWegaiSgoXMZEReKkupEH3VhipWCf8HRPPHLfzrf23NpQxk0DXYCWqw5M0lv0sRA9Ca+t
nTiG2/wsICFf+YU9816SN/1zjcr4Z6/JtaiAMMVJ0Usz4BFA3ed72am4ZVjumjJ3o9yciBxW1FMO
8U7aCVcjtHjvyDm7K73Ml67jfy1ki623No3JbIJE0IalB+BQn0nznJWTFUQaxz95X41Jbdqp1YYy
BUibtda0oKM/OwiC/3ebgL0GDZhrMuocKNJ9tadlTiNBMTBCvVy05GNwx7s6c3Y1eyXSsgDkfwX9
VtUxLBarWFpO7Kfrwp6Yq49jMHEjTxO9AfFQioSN9jGae3Cs7hqu13E+D8vSIdcRxvHxpulUkFef
8Hgsgl+SKLwC42YrytocJmBIZT+3Uw2c2acFFbDyBLb8igvWAxV3iK97q0I3N68WvXl1XcMyMaOR
B9FI6Sq2B8y0NyU4XXOUwOVX5Qsa/tI9lZCcn1VezYp+nEsfjwkaMlQFqp6GKmGn+9M+PuDOapuW
Yg/+H5Zx1kYygUPGK0qW0C22vA1vwwmDWvfmdzOyVEv2MggjWryiw+aQ6RqRiRy62ev5qAGxehld
xaltZAvHAgX4YSf5s9dcDbeJi/G+h8vbnLfrmFiiB4qgqxFgxexYyTtz/pN72MoulnR1BqVQLNBt
XSsPJD2HJq94ytnVrHY4kcd4riUAdGiNkvadI3mKg7ltwTbflTILSPqax/kIz3F4RxkPm4koCWhX
pSoGdrKPdz1aJ/J9toMeDScWU2+74Psmm48orRk1dMuV+cFoX+XFXpbMXqorrfh62R22kv3112Ji
iqrmdRItQBLLo6Gd66SEWjHG4BbrMs7mVW8NxEQRsMcGhTEiB2icwKfyQeFj8q1xKX+AsC95Zwsn
JJtM8CBSkMW5SX1kKp0gLZwI7wj/nnLu18PfZIKGbgaj3tLPVFXnPnUX8dClHE/YLHGt140JE4ta
zDqhuVN2Eu3ZTdFGileeZxWEr4G1nMcdjxGTt3RMgGgnyg8XANDAM0htWEK4m8h3jjdQB/7s4AZo
7QxR/cw0p5hJKbcaQAR0GeyrveqWduDkI4qi7Qkd5M+86ZbtHfUByCxjNJEsbekyKl2U2aFQuRpK
2MEyuMRQ/MXsOVFqexU/8JhVVMM8MWIppw541Qy23L42f+ga/8X4NKpGIiK18gKbipNstxYeb1VL
sI0UimNgY6Ds1q+DxkmpfpNhf4AyVYgoEZoqiABKWw4iOnb1HD92gKQlItD98yLubwLHByATcjMi
JCSl/qhcV3vowR6CPYYnrfzBPBY2L25sn44fYEzgDdHT0CwEny1WXpXMHbL9Zce/7BYgPcO+WN3U
y3ZUs7amq2fskgkjePnPGFzUfwdC/4gViC6lOkQnAVJVr5CzspTRncXHv8NgAmxfGnHQK1goFckK
+vnV1onip8sYv7k3fnwNJr4G6aLGdQhD6Glb3Of2YEkHyLfc8tp3eJ+diQ6Vqkpo7QLQYOZWVd8k
PC1F3ndnwoGpBiRMNSyXmP3MFNy+kWgOJue7b1pBoPGODnwZQn2M80K9JwNvQ4R4YDbPWkf2cyDw
tj/dbWzgJqKkKChOgExdZwzRskUvCiNEduei48hJ3dRXrnqHvugSh6cGS3/sAhh7IxW7rkFfFcCk
SfJA4ADuSOF6nnQnb8XDDEmdCrTRlt6jNf6y5/GAmSAXiJopJ5mQOKDKPFeifp1piptHmSuoo48O
1sPQJntZ6Xg66Zun/Wp52RtrbYDyukPEczpP8oJD6oY/gpPxPgTX+Ppd9sgLr1uOuQZkfEZKpHrq
TQBOyaMaHuTOT3UOO96WW64hmJhX9ZieiOUgceSgtdtB9KtS4WRJ2xAqSIw1A3IKbNNkPXTmnGpx
Cvnj17x87HkmbJ56YF78B4AJEJ0s9n3QY2u1KOAiG0fprPRTW+9sXIHxKg2ZDN69eyszX0MyO03o
pnhRDdiUJrs0v8fFzeqI3fI41jlLx/LlEDGaBGLAshQtfEbkNJHBiRk8BGYzKYM056kMQyrd7fOv
odxxdisPgMas1Xknds0wdUmC2xKJ92gCt5dM4ry9bKWPq4/BSlMl5hz1kQkbzHiHdO79MY5cN9Wd
iHvZ5dizvSP/cTWWGkcHd9wiEUDV02M2n8b6tp++/x0E/RNWCyYZQTZpIRasiHMQ4jwF4VeBH8t4
a8akCBClLklbwJDWNd7an4rX+wFGii305Q8YRaEF7l0oWtEB+pScz7W9dyAZYGqq8ZmgV9XUuhqG
FAdH9JiL1yp5ylrkqOH95XXcrMihafofHMZEfaqbEhcLTMQfaFGsvatxi4ltvbcg9o4GIPQ57qID
b3R5298/UJm0KK0GPax1oObkSh9vcx7x72+i3QcAE+3CoIDWsACA/oCrmd370y7w4pNuSXaJ9jSZ
x6D7Ptj6+aD/AGRiHRFyGRydAGyhPkRfJWL1Kiy9rnKDnQiexvy6FK0lceNv0Wl8Bq2N8UoeON+S
nnQX/ob3ZHS1KdRBreqsxqZI9t2+tntItzixT87Q5LTVZ3LDu2dvXmxWzsMO8ytGFakyJidhtORF
duEF+2qnWuDkACtl/Y1jHsdp3v+atXlCkaO2DzT1VrQjtMosO+FO/U7O2iFEgb84qzwGUZ4bvf/7
CrJoK0z2Be8Gju7iZN70HL5fFQW/vg+u/qSyuV5PugJruLKrRlIBTiP121xUoRU3mcdZRnpYXfIS
JnSOYyVOS5QBBE9ZtJNywWOW4dMEgFey2D4I/tkU7Di/DtVFUaK7MOtsU75SkAzyBEJ4TsFEEnGs
dUlu4fOiftNVfpnx3sXfe8wurRcTSgIlHKV5pB8F65V8N+3WLV3tmvLeoOLzvfrZWSnmW/PHwGud
xS0djChbha9e6V7+vzxm8HY5E2nSPlW6RsD3K3o73GHPOdm3pvdUBGzdm3e1aFU8yUfOIrNT/XWb
BrJBw3WP8Uj5afrXHOeoQq78/n38b+X3Ed4QhlHBR1wETHCppmeIw3Mz89glOO74PrO8gmmh5RhD
lgvuGBZWVjsS6O7TjHNX2JzNXRtDv98KpdBIis5oLJZQhfZSurW0i7orWRksU7mJtH0k3Q5jYysm
Tz9gs9iwRmbDB8jQzZHubPGgIBxLu/AsHcY9ivt/UBpcAzEhxMyzQsSLMZIT5ecEasUOgnvx2+U4
tfmxJElXVUjdfhYOIIMEUvIZuVdaok+xJ3YfeFMmcBLv7Qi/gmHWzGi7QAYxMNbsvfm59tMf1XE4
9A4aXXyQG95dtooGi0/BZAXHrJySx6KZ57AK1PHeqHS7WhasIGvOCxGeUuM66Xg9V7x1ZBI8QZaV
eqI5rFLdTp0tG7WtiKF92azNF1aIkf3ztZgwnE9dQPoRKPItJXpqv4Rud1S+VE//6VlP/OqRV/Ha
Tl1XmExgbvVObMmAT6d/aU5tYykvlASktKEQdV0rtnE7uZB54dKA8BaUib+lADn68h1WvJVkV5RO
s+hcXk4OBPsACWmqTJ4FWBbkxxh9Ne3g9BFPAmQ7e/tYP/YVcq7LZQpLoNDsjaasgWOCwTTa0dZF
XmrDM4m54ZrS0hlTi0KYWD41wetsfKt73nv75p1pZRATeZsh1eNFBEZbZndD09mdHB+qJXyqZuVI
jOBBqpuTGIMNrGyuiSDdiQSt+FmwJ1P2kJDEH42A8yU3b5CrP4kJL0LejHgjwp+UyT9b5boFM7ek
QOP6ZzlzOm25n5N+gdW5o46zobQl3ejd/8+Lxn5fWQNEaykbDpcTmRPK2AfKJBR7NK/DfcKnYr84
ox/e0WwydI2rxcekg+lNrmYPjwX/QYWu2oUo+unVciiFcYhhqnmWvHxH73bSYXagXIF2A8X6y2/I
xBkRA3OVQA3Vxy9xfarM1DIJllm8jhLOrZ8X09gO30SZoHbcwV/GW/MM/oYTHQmYdhJuAufKpY0c
y9fG/6M8/cNL2b5fVRkKUVpgYaI9mcbTMD0Snhgd76AlbA0N82h1mOCbNS/yocNcuH4zVlblLrbk
go38vLxejqFcQCbiNFMFTbyJGnWqYkvz8lvTEfc6+hJHEKBHLm8ROdGHldubpHaK2xl4IPpyOhHn
EP6/mtq1bHCSFk4sJUxQUaM0E7UZTmIqOWgGG3teUjvWOK30nE1G2HgSNp3RV0Cpm7fBvBJ5rC88
K5jEJFZ1PFfRVEgTFKsf0UGU6Og9+7OsGAOfJtQ3tQ2RJj2uB01G1t/Jp0a6M9sr0bQF82Go7sFo
S/lKhjDmhIztV5AVKON8EzQoqqkAqHoOzlRBfPhG3NYBGyE4/0M7cXnNWDTr+BwSP6xkzj59qfOG
0PcDoZLvyRDvezF201I9Gql5iMP+GHSxLUCs6PIu23b6D1jGFYWgDUlHK0Bz3djZ9FZj2js7TAln
iH37GP2AYXxx7rq6qBVYl4ByuG4eK+lrVXwvpPMg8Cp5m11tZPXpGL/UBhUU2gO9JZ4wruSGx+pl
8ihBwHCU9/ObqbzPMFW2fnd5KXk2Mil0s8x1stBEfSrah2Rudn0KordSRT1tTL8Ws8qbhf5NhPxY
VeZgyxQjicUIlkbouDDjhxJci1NypRetJYxXMrkOR2/I90I4WdlSOAHvtXc7g/jAZzLpFOOEBNxS
6NMJ8AQFaUbyVe+dMGptPbkTou+X1/c3d5R/4FiKdK3XxBrDLbR+GH3v/eEbtr70RXjM9xJm99EB
utPvet40+HYU/QBljr1FCoc5FQFKlmlXx8UztECeLxvGg2BijSFBaBK8krgtLBnkSaUdpHl5yeV2
sP4wgwkvahoTEtMHquw0QuSxRzE0QtN9twsgHGhHu9yDSlnOMYwT0zQmuKRKRFSUbHACzTWxEgkS
H7NoD4sYWRgssyJUUYJjlhJOdYMXvFk6ddFsJbOisbRSMRFiVXtQLvqaO0Ugj7OKr6LTgEer5qR+
nEjKcqwno14kPfVOs33Tgx9g8Ic8oxVMnXPZWzhhRmPCjJzOgojqFLLZogCJjXJjpupxNIbHZml2
6A3lmMVzTibGTJD0KRoaY1RS3raVfq8oPOVTHgQTRioJN1lZoCtH4nuFyI4haJxjjrNoOkNrGmno
qlLoy4qcH6MK17gfhehVeJDrua1PHD9giR26bBQmMYDzGWhFI6GviV9l82tq+JfdgLOhWXG0uEhl
UdMBo0g3+OiDcRw0zqHN2b46EzOEKBcCQrdvUcTP0QBSVkN0IBN+gzdVi6jVaVoGq69UjmWcU0Vn
ooYY5ypEJvGt8vIYmE/tcBfKkT2kR1U9kpIXGLeoDFbZAkscWk5j2xUl9W8/OBT3YHC/w91XAd1z
+UeNLh+Jic4kJqOZFflMc0qznz2pSOxRnFHA1pL7v3MNJkKA+bARQd8FDxQjOyrOaBm3BvUPRicJ
lBMlTOlKksqGoZKIaRPIHRLH6qrprpLl2jCfLtuxXRFZYTCxp0vBdaZOwOjt2aazYvGhO8aoh9CG
dy5bLj1mP2XgKzQmDKVtFo6TDrR2tmi6KLiqEz31juiAy9/5Wzg2JBlTHAjpArjK+c9p3P74P9K+
rDluHOn2FzGCKwi+cq0q7ZIt2X5h2O5u7vvOX38P5G9aLBSncO2ZjpgXR9RRgrkhkXmyvent6li5
6TfR7WLvKC2sU6Vs9hgjwiavExPmnON5ZU/LrGmOkR5hHBRD1W0QepIgZgjRuA+3LL2Z1JEM5UCl
oAuw3Fn/NHyRfQ3L0rTUzr/8vqKcScd9uiiupDTSFtYRnN2vaAm0nsPbzpUCcojAUPu/ofHVXUPD
gsWK4ixZ3VVxcwzhY/PQHRtCso4iZry9ZGYrG1/lbZOoapUeZykdcvSgHnMkbex94/t3Rvsl6j4W
wnHJaIQuprwtIRzmT19RnPPylwnD+K/FLWNW64P673j0/uRAsd+cmiZRwV7F3Q6NplUmrYKIv3ov
UqxdcHV39Ki/3EyhI5pl3FfPDR7niC0jG8t8BN6vV+Dw2J9WJ7R7MKBErqgVeu8+it7DD+k402uy
URmtFmiMfZIVA6snHKgjH8Hdhg4dt/+7eVuCRRBFd/KDM1TOBMN5iEozVt+rJo3hGsaXUlQw2z9H
1ZCxuN6AW3mXfFOxlue4ColhwMwDcDphqWl9gxf0975/8K4417VkVyAVtNsmgg44szglGec1WZum
QYtddlyLLxLasIvc/gMMUIjLGkFVGHXh8xJ8VaW5kVYdPtXwHOdPJflilaKh6538EL//gcGlN6pu
FHRYgVFrfxGsHi6zYwYWpTwyvOvCML3i4tkZEHdgmdm2EQ1bWHIS2pYBcsbILlMM+WmPifr9f8Pi
LGpWzdUy2MFV9N7QXs129MIp9dTQHUAEeR1LdICcPREqgzGwBlZu6o4RBQQEaXPR2ZX6+TrQXn3l
7AQ5G6J9Qxbsl8Iz+cMCdh/FhYb3do9Vo6Hd2rBbUdwUicbFMUkhM6bF8MlG9F6zCTXWtKQdyNG8
Cx+Qh7gJmpaELl+gKHwmEqVYfhymENN46P3qdbwFV6kbnbKg9+QX40l6Ujz1Jv4syoBEsHxlpRpy
1JAh7GwFyvDaj49ted9N95141yOz2yumwF+WKhAmhgqzOXLH1iBgKh8NaD+KYwu6YXTc/EA733XV
YbZ1DZBzJGptjr0ZI7nT5RJT5T9k8oP2qgBEpJ/8TQmF8YL0PcRig1CMdh2904faIzYbhBqEY3kC
7eSvSvIk11j7DDgpl23T8k1aeEN1N7bCCS919/gMTbMM08KNn1ONrM/WyWRsG4xLLtCdUcVIMtXc
0WGtifN0FPUi7H+vD0D2B20i2QiiRWqpALSMZzOq7TD5nopmiXbKHPAmHxicTsTtrKZzB4ylj7w6
s26qTrQlmzmkS7X7gOBjS99nWUUwRDSsD0X+SNvGNwa3RLdU0TuGqH1034A/0LgAUxZRmDU6BFKs
kwKP2JyiAY3V3asyfL1uTv9F0z+guPgiLTppejYyDn4XAyQ22IAxwhNjiwr2X0j/6IfEr96uY+5r
+wckk36jEq2CvQ05G8gqqsdu/bTQxilNw1YSQdeD6BS5IBOhCWaZ2ZzwpAZ5JzmkKu1GvW/rOyPW
3esyve8MuqYgXIABdeL/CcUG16ObX/2jVWB6FsiikXH398wpgn3/Cf2/osxHYAA8JV+4Sr2OlBEO
X2kctMf8CPvsL4GAAs/B0/GVBEsGCNPJziu+ry6mrn31q/SZPbwPsi0MnfuB5V8l0Ti/0YHdUI9T
JKW9j7F1RhQ5H5LUze3ylb2Ky5htcK5L+O77rnxCfsROmxusn6Q1u6DNaP/NPGzohqD+eBMem9KZ
T4qDtqnasY5WMAaRP4ler0Wfkf37xjBqTA4uZYgjXrofaf5FjwX3a4Ev5netI23tQoOxUvQxenTL
JpiS4UaWrKfrBymC4VxKrva12TMqE41+l8a/rfnb9IcJ5Id6cD5ECeW+6FJ8K/lb79JT/RC7o122
716LLToQ9XWK/KTGOZNpaBY5Zs5E6jAOMmGteuHUuHM66YpHHrBxgTfZvn6OAv+lcS7FmnIF1UZA
puXDkHtR+R08oFgJaGdZI9B9wSfjB8XicdHDUIFLloYJBLCr3SMxH/6+Lo/oDHUu+ZAn1J5NphiW
6tS3jOg99esfjDkSrMGVn+pCmxZCcm5kqFZzyVjcLhane1Udxa4CGexf1jv5S+UnmSPi4RKkCvw4
maGlJhZcMimXt2SS7X66pdWDNnbOrAS6JbrZCBwlP1I2RbQzB2YJ+vudBl7rYSlBtRA+KB42HT5j
Jcv1zyjSFfbvGy8VN7UedRIAFe21Sn622cGMRVm+wBPyq9WNpjPVnpFvpHl8M+brHbb2+v+bGJwH
6S0ME2KPCN4MdBA7yU+d7KajKKbsl6g0lN9YzQNk9JwNG3U4al2Kq1jngdQJ1WHrPr+JY7s+GEF2
K/tskXJ4T2VnFnmPfTX8F5nvXBspbdN6AXI2AmLOD0ReMASaOjqNvVqTPlkjqOiunymT5jKCfmBy
Bo5lX2lYskqSSWKnlcLjZFan0FBvrYa6CSkCMjV3Kwlfr8P+Fyv/wOWsXBoVQpoMsoZ3jIMObC03
jLcifDFPFeirsjcB3r56fuAxm9yYwBqleG63IKd0k36SbJDsvRiR3ZvvTXtsAQ5JHVP0QffDwQco
lx3oVqRmJsR0saYt7WZ7SjFxDUoQ87slIjjZY5fGjeoDi7PxqTPzvChwoMrL4tRsq/QJAlZ3qrce
TC+7Vf5hrGTS0ZxsRWT7+/7lA5tLH5Rk7VTJYIeLV35N9dI2cToqyFFEmspZ/9BhOUCTQEAQuh+1
Q3/QAilIhdOcom/GZQ2NMbeDJLNvhgVqxW0xPrTLoV6OZaMLTG//eWHzyThPk2hxg61ngGJ8eMTA
Q5tyMJ/R1jnYeFM+sfzB/pM9ABs90XjWZHPRSNKyY2Qc3cVz4fV4I0LwYVRuU2xb2Ikpinfs8/93
H6Pxi9ykAh0ooQo5sbyVbfbNXTbKOT9nGGGNn9/HHZ30TjleN/nrSonlEucWP2hzTzP2IRda2zla
WPvmdW3/7CPq4GdWsCRKRu3/HAZUOFLdtCAQYWVK1cNOLTt1J6RkhW1gwWcbSKXYsey1VmP+/QOV
09K0kEtaLKipqU+MranHo/ZbfSg+R7eMbAiWHtRPUWyLuUN3T3UDzOlsjuWGlVSwh2Fv8eZj6meB
VdjyoxFMtzIGrBOwYX4VbbDftckPUL4oW4UmsaQKoJN2M5joBn2guMC2xSuaLgRp9W6c2EBx8VAn
Za/nGEt0Jf1nl2i2SgWdyIID5MuvcWgmZTlClrbByobJKafvpI0FUuy1B271g29XKSjIqccaKNrL
6icH3Uvd8LFw0tTpPfbObTyW4or9bl67OTsu3PVag1183f/pBszc7zvHcgh2X1Vu7Qxv1Y/rFr7/
5rYBZGe9CeqpqddEZh/r19BPcrKeyS2bdpNvtK8ivnLRh+OCXFssmjKzMna3PAxpZnfpZ0tU2xNp
H+dM9LEzVr1hGNlb13xTjBfBiYk+Eec3NFK33cL6OhhnPrt4hF/7Q31gZ5b5YYHSqCjI7Tr/zTfi
HAZtwkybdSA2nvZldYsD2wpBjwl2BLONF+TQ32ELh6Bba29uFfpvEN3EXgDrYjVSP8XNMPYzDvKf
9+ZOP7vLb8yg9OJvwtmhfe/0gcUpxjoZRC2wv+g/WugVn0ltz2+oyXpY/XRkO141u/sRCc92X10+
kDl1KbN4LfUayL07uthDACIcdHYf9AfWll9+m2wRCc7OuWIqEudKMWlpgimQ6dfG4uZSz2trNHNM
mOItwqsC9aiBsABtccLBqEvFARSGfLFTU8bqQJ1THDmfxqxOQN4u1dPPqlhf0sl4oKvyQkXV7X2p
TLykyyDSUDSDc/pFp3RNQ/QcU/GTxyoOyUkFiwCjwhRRie4kfRDLJEQmsqxY2Nt1foJ1n5jq1ETF
+wQ+eAId5Qb15rWw49cFd0sMHnwuTU9g9kyA8wwMoFSWdSAa9GIDI0nmoo/6hIGy/qrOXjFOXRw1
L/FF2d6lTmLPjAwOSQ3rnMlFPqREWV/WDcVn071SM22rE6Vce4qxReB8WJsQay1SINCxsBfLw0IE
e+geMk3UAbH7rbZInAqmabwYagYk84UGlh+/4DNpLZJl1v6TesjslK+zyHVdiIelL2B0kwmlqD/o
fI8TmjCLZawtZOMncuqeiDN97zDNWuiYmMMT1gnMbkfc4ExBpfniuwFWMXXDsLDqycCaynO9JLLW
Y6uzrjpm+5SG2NU7yqJQwDLuMy08h+B7xaKl1vPBBEQLjmA80bqWdlCefyUknRGIOu73DhIdVAb2
9qIvU+Vrl/NsJVaIbcuObN53/1TrKUY/Ru8LTOsiokIo1VI0qpqaDvfBnVvUS2NVxUAJZ9uwyWm5
q5zCsTBlAuqYOagDoQ++6NJ9R4RiQDCTXlhYUQ5N24YEz8B++anwMInxxQqwOcr7/SgKJJTAoIu6
RQ1o5blO1H3cGNKID5aBD+d9cCD8ND/Hzxga+H2OZWChnQn3KCpriNpcLtcPSpuBKBMZQfuIFxV7
GCJvrpXjRNZTWAkH6fZ0cQvHlGcTyPQ2GSQIDSt7fzl6J/zGajojANHJi6g5bEcTTdA+wJo1NGxd
+Pwsls0J8UxzlDS616r1sEzK7dDIhznSXn5fH7EChJqoxugU5szFF5qRJmylWXPaL/Vt/BfbJlEE
8Y/1ZOZ4y6yD32a/wlfb4jG/sjnIiDakzkzgaeWDlviJIvKHF7GLUPhgbPFE94OhUv4JDMMQ7Sr3
tepIh/RTcsh9Cm488Nyzop1WOoLju8jygaYoGhJHXUHxhR98XXO10LHuG04j6L+EQe0n2Dbiz2DF
GX6yfgvriNRfpB+X1VAOlTtEgiUS7VQAFU5kwsoT5kQkZxjenzwoUnPRi8elt2dimoyVlBrU4Kk8
yzBqBjqq8CFVhZVFf62G4CX/UuUBgEzRBAraHi/MeR01g4C3zNGk+NSV7U2kmw4tVF8ehO8pexqi
mIZu4T8FyQ2XBtfLil7vKlYd8NJSV4dHzPD0awZSgzrIn5ycShTN0tGiixSOAyurMFOUylTBOxnE
4NzRw1mkg5e+ie391rH3C9u/scGMc4VotatTq4fbZdfaAkl2KB2T4y9qdgVLYYS8MXsHuAXkneGQ
DB0d3gFnV3ETb5HQ2beCQ1o+CEtIexamgghQJ9g6TsEOeu4wsLCt7LIVut6ALj0+zJBs8q9b8SWB
HexJtVQNscRQkEVxQXnQkzRamD3pgfKinrBI9oD1tSASMg4pSo99a4cgB6FYAGU1duKLpl8vCxPn
+Hx3h5Ub6PpsVsjorV/GYxNQNzxUt2zYbjkIGy8uE4Izafk+DzWki7zIQEuP5aN2GFEZzx5bJASi
zrDLRwZOLqa5G2ffFuMgdS2QplN2r7YYeLrXnxhvFwq6oFpUAgN7JdsnJieq5yK7EMnJaY4yWGom
V0BXA7YVSvI6v8MG0sUeDtf157J8xsnJ+2M9kXSZAInRpLHOmfJTjU3uYKkPEFifcy/2RH5l1yw+
VJYPc2U6t6SrAUnqn4rsaqbfNV+vi7Xn9DdWoXFmjvXiNJdQLHHKws/n23x++t9+n3ONixrXdalC
hAbPlGV8RyfRPLvokLirX2fWYVqw6CzhjXyZn/L6VR1/d5iL+/ac71CatTZoi1OSlVM9PmYYrO56
QVIjkINv3pBI1SxljpMyowDEmtV6n2Wiwd/dKPKhUPz1B+1zoEPNcVbsoSc5sESQPOpudRyD7EES
3B5FFqNznqEqZUpCZpuTM3hqYD0A8a5wfi45llqzbm3x9nqmTufXSVyQiWnJFqp8CMfskDfOaFy0
obMiQA7Tt7D+Wy8Suyh1R5La4zirAuez98W2YJztUIohv5YsGBBfHsPaH4fPmiqIWrtZ4BaDs5/S
aFSlliAQm0vTbjvQD1FX+hw/q3bq5YH6fN1cmSJfOz/emOSRmpWMkwLLuavh/R3rlpNns8ScxylW
Sxuv//Z1RKGEnG11SdWliQXI2W+P5huuJnd4e3zJjoygTk0dkVoKROTjcFyqeTiawGOxH22Bh8EH
O/hBNFEo0EQ+AJfUGvJOhXLQOI6e5lWPfLBTUyTwM+iU20U9RqA0EJ7mnoVv9IVvuJyGuR9UAukm
R2alX3SZYeEI48iqfPVNdNFj6nBFXfhey1FDP+miAm0YentqRrAleI3e2Wo62UPyQwNngkBbmE1d
Q+SicKUnUW9oOFb1KT8qaCnFohHswcsC6bMZLIk9tkjgMLPpiO6ce4GSXdNBTI31y7h3nnsWtRt6
LY8RAsblhVR3CxH4ZtHvc4IV0aDEfYTfXzHXIgWyqNdyVx9NHZt1dVUjCj92L4OlVkknfKp+8UPt
LTExJnCrh0GLB83r32hPEssiWGiOcqVs8ksDsYB5wcVs0Zy4iZwk+ZZZgmi85zIILpI6xh+IJl9c
F9gXyiYKhAVtSWC+6pBLEzQOmMhxGSOiKA+7LPoSegbIfRxjmruFLqvmlF/KxCaZXeKBPfXDT0Ye
dG77Svw6WEXnuKPq+E64JhvIK8HuxG5om1hmtnEnZSVA0x5bLeihrKnbRPeqIdC8nTB2hsNcygZn
aNPYNGvgoKXLbgfMDIAtx+gFtLF7968zGM6AdDM1s27FR9PvJk+ymefFw9+D5MmP+sv7SA5YvNH7
5XUnNJyIWvh2lBLoVEdV1rQsbJc+F7JNJSuSJVlzEvkYq58XUbf03vVuC8BXT5qijvs8UrDT6XV0
TZ8NkEfH7ja0WZojkmZfNf6VhjexoY+TzEoAlpSWE1a+pAUJFlpOhUA1dpzGmVCcaqCQM2GKBThR
8RYqtz09tPQpnr9P5vr7TgOr0VEQZUy4YDHjErdBSilGq6GEw5DZof5cxi/XvdKu09gisDPdqPks
jbFehNC/3tVjh13/syA8SHft4hjoL5xuLFHfyK5OqBRL2mUs/FFBz3YOWWp5WUbGiO2swfyT4Ho6
o+2uX2zG0R97okeAXQvbwPH8TwSLW7CSBHAs9oMU8Dg+JKcFG8ASr3C0O4xTqz5beGCddIz9i3qr
dp3kFp7zV1baWl3VAt560b6Y6OlS7Orv8gaJXGdHDrmphXtP9zzXFpFTzzjurTDsgKgtmOBeIjcu
DkMliDZ7IBqeLvHsgUXa2F5z/hHVokLXWM7c8Pwy1c80qh09VQTqv3t4qElZVAUBiqrzW4USsBaV
ywztnB8GbypQYMhBfJ44umXX/6iMaF1YtdwTjL3lmEgG8BLG9wOtFJQ/YdfD71c1YtpRTtBV3Asa
/fb87haEi5xYyGQ2ZQQQPT9ZQ2JHrejZRoTAeY6aqpKp6h1OLrqhy+MwCO7le7+PNyhL0dnV8mJl
F7ZH4sWtaPD9sfIwe0qjTvTtWeTjclr27PQvAndGEQpLxNLqX3bL1gQ2DhpLoyDOkdGoGMAtak/g
DHequ2eQ3KGFbZnGIxgH4ZnCoECjdYPN9O7gTkf5kIum6vYUbSsf53kNa6TJEkK+MXwYFtkD7/2K
SHxdpP3PRDRQuKkmdqtx6UU4RIacdy0Osb4f58yeDNHdagcBDOAg9JEt9EsYPAtHvi75HDVQ5aJW
vGYsfubqIGgE3LlPMZJxA0vbUKdGrnLua8wMrz5yOyCuE99KY1ClpU6U+aU82Ynxl9GKysT7In3g
cZq3Dla9ZBJEqszel1XVs4TdZTuadiYSp2lqoxhrXkKk0Qfdr18EEebu2LzEHzBgEHZkmgkrlRXZ
vHjmlMYynEx4AgNlaClW7YkEkybIY/eCOviwTEYTpOAayL8jmAl4FgusWnDoXfScHFgnffpKbcaC
JE70LhMwNGZr6CBQiAmOFP7ZJ9c7JcxUfKA4AbeTMtxWmXkbzuRrOsZ3Wd9+/10jOofjLHXEzNg8
RpBtyI5K9DWb//6D32dTNOzccEfkEqKZmqS1CogTlZhT1u7yVfB1LhNjCGDhuQ88Tmgq52mcaB5H
6PGDCtAy8XMJrI1h4pUp2LslKsgLdkL2ORZXKwM7YyiFObBGXwMZRernb/Rr3IOQfMKKFLxwKt7v
j6wQtDDKCNigFENNmvdBCk2itinwgYp/aNA9YwOGF6K7Fa9WN5Nr4Ooreoa+9N3ngJxGpOpghCSE
W20NsKZGo/xJM+rTSiX3umbsFIvPgbg0ayUtqjohTnNyRhdTDyCpqv7uJmd5YGvI6kCP7LgSbiF7
f5o9j73nsNxH1KpBVhsDsBpedabv7KGTPGJJRjA7ze3orA57TUpcLLYSyLtn2dsvyZmCFEuS3K0A
zo/1p/Whd3uQKOuPBA36vuY1oAnSffVgufLzdWD2u1cE5i8J9dIlsaUCF3x+AesMnXwpEDOuX/ZP
Mk3FOyve+dHpi9hxHsqaZc21cUV/CzZuM3row3ya3NZu4fmFtDCXYYxhUdNSYBrsAfkcS5vnqB40
Fpn/+dVPrByoG92Sn5qD0q4tH0Qdm7sfbwPIWYUC5nXZGJlbbiwXH/FJUpefU1VgvaHkx2jYuP7N
do1wA8fZBsZP1ZWwTD1dHwcEG/x/LrjpX47Ns++l4n/EohaurFzqEUlpTpMeGOZL/Li+TJgXqxlf
ypvyXN40rvRtdVo792CKznSYTn/wjIwjwz0ZPpUoSLC4b5gqpO30Eo7GfCEnDBb76Se2wjPyLE/6
Fj6098ws0F8pJBq8zLnOgblv2TWjtJYjDKKZw+9TbNg1tv9i7ZtDTKR5nfxq1O3x+vfcqUWcY3If
dGwINUMLwpLQyz9hNYkTu6A2tLAoF3f0yu8w9SjIj/d0aHu+nKMzh4l22DSEmql8LKLUXugxXUTD
jZcbmvD9tiicV+uSlPzKwuW2s1saeUoPOig8Awz5y6y7neVX1QOVRV3ve/a4geWnZCn6zxU1ZsLR
e2JQhxjVac2CtNEOJbhYr3+9PW+zBePqHNrY4MLJcgxF0j8XlnTblaV3HWIvjdlCcM4Tk5NtQlOm
k6ObzbcL+VJJijPkoiFwkSic0VdGGlK9BU7U3pb9bSaaz9z9fdDRoWmOUdLx781LaJFIGtEImM13
s3oaekFH2W6UYZSk/wHgDqoH611OSwCowQzCbsXGWqZD78UH9SD0UJetJtBt1tCLFlBQhPK5l0Ss
fJ1iVkCM0aFPT03zZEguaQ452r+bQyt5i6g0v+uV0TtvEHQ54j3F5D6QIk1Gr7CSXuOZCkis9O/a
W+VQ7DFqvclV3S62B7dHZGUTk4mbB6IGmz3L2v4B7AtvqqZ9GGKTaYk/YDTqoMA+9Jy4ufwEnglb
E/Wp7rmoLRYXApq1nPOe3X7rbsAbYpLKttSDctiIf7soZaF9+eNUOZdfxir2OmisUjm9FeVnYgTX
zXdP7be/z7n3QaqUPpTx+wsWDhT1nbz61wF2A8gWgfPmidI0i7HgqPS7wXsn472Xa3sNfvXnWcdR
NM4tEolz7JEJKt5RB2C/3sr0jiQiV7Rzrz77KPwkANExj19oQGBTpOmXrLH7G8ZnZjgYUZ8c0UzK
vrKBOZY1YWNrCmdZVa7P2NcFz0GU3jf0zqGp5U2LJVAFEQxnP6uqjm2SAqbUb7FW0G6UxyoURaRd
N4h+/H+F4SynJ6kSEibM7IfBnDnho3pk25QqX1ac5u2PlO8DjTOfoVgkq2Rovc8IsvC+cLLABc12
DzdsyYQnwBOdIWdOWVeHraXjKqEGA7pfdezhxVaU0I+OJsgXS3Amk8/q83VQESZnYHLP1MYAZoQ6
kmylHu2fLEmgHOwP5+9i8OyYAMCTvIXAcu5cidqX86hA5QujdsrxXlXf0uipl78uwgeGvYxiA/We
uG38uBKr7Tgxh5FUqZ3JDyCms8vxualFVZHLeh/M2MCAjYYZPRP/O5cpnIZiHVLmKBCutNvoVDiN
y8rY2R+MUJxDcd8obei6JARXFnX6lq2DLTemW2pBISLc33dNG5m474SHvbSIcsgUH2fMVJZYzJwF
bOKLDXKKKi67lZDNCfKOUFllqIMBsToPBGaok/nJqT2YTrL4M1bz5N50mAebiFIplipdKuO/H46f
MUvbspDVBEKOPjmZ6IkuMNRG7OwR+3YdUXfUrnl9nCjl8jZTj5OasKpwMvwo0tGuZFcWbWTc94ob
EM7F53Uh5yk7yN4vj5qbnHDzObLBVHGddj8gb7A4P58YoaaXJrCUFxLQf9gbTn9I0YbsLmh0TJ+E
WrL7uTCeh+UCjJGIcoALOlZqa4ETjm8HxjBxkJzyoJzgS/5/xNv1VMRCxRuDtwoorc+tupnyKJ9X
oC2n/NOAAN05wx3odyU7ccjPFlNEqdc2WFEucv7vdaILtdwgc7ctbNjGGicK5PSIepUdubkzDqjV
LV7trzf6Mc3t2cMbJrrcwoOKRfR/8swMP7P5Ezhl1eOqSYsFiX8dnjT5Z4/Z0kz4jLlrERsQTlmz
OpZ7mbXHpDjEULXH6QBzdK5HNeYRLw7TxBgJbjLog+GLLHU7dnHL6g5aNNwVhXnA7OVtrpBA7jqn
LSov1GtBqrobeDaQXLJgRBUaO9A753S97tIW1YBkDST1k3AbiwiICzw5Cpu0mADUkLh+LYq6/7po
S2ub2ip7Iwb7jtfPctckNoJx0afuMYGYWrg7x+YPuUq8sXrookOqoSdN1Fy0m3xvoLj4I3XY5apk
gLKmx9B6kP8so/sA4OsnWOhIf73STycaEJh24WQOGvbBxXOQMZwi/1Gw2QByVm1Npaa3TCI2aole
B3f9Qd3OZdOx0mMluO5dMuOgKoXn7v+ovcUZcGNMeYrGcFbzjg7q4mg+mxSZvjaRW33BTD9CQgK2
HM0W8U3u6ghaBjDWJCto6uDErI2lsDLWO2DNj1H7auR3ixXbIKxzTORf1/VxP9xRNL9jfYmBjhXO
R4+qYfQhRUxl4U4HxVd+859wJ6oK7NoapkLwioeOuovlNnLekqqX2Q0gonYYfelNXACsoF6+CGRi
Xu/CYW2AeCMbpBK0/ACS0e7L7rmsTqq/IPN6Hx8QFUmZIV2D4wwNbwjSpMaAY4rSBT0eR3Q/PYn6
SXd9PesoQk1HRcsP+/dNMp6hJmaUCVyVofxlSTdR+m0VLSzfl+QDgnO75RKpaUOgDPKJzWLRI9t7
rR5EaYhIEs7prt06J2sFmLWu7Wx+ShTJqWZdELb21e1DGE4LljFOjJm9ekqq5FjNi5Ev9iTdFdHX
6+omkob7/AbFDo0oBo7ek+M0JFhzod4vQ+deh9l156D5kOGQCL2YJ84SeaASQXnIiL1WfVDGT9d/
f79quAFgf8BGv3B5LeuafXz1KX6Mvmt+HvQYrgD/n2eB7El20ah/mH5OX1iFQDyEI5KPU+8+tHqz
fu9D1DJ/XprvSS0Scf9LfRwhp951NTaWEeF6XkmjkxWPfUfdJRGog0gOTrlpVydLYuEYK+2ENBz7
GEV9vCIxOMVWW13HUnMgzIs/5T/M6nUFS8R1bdiTAkPJaCLHbDIx+MZ/VV5THYPQ6OnIq/uhsvx+
kv75Ewg2HQ8CCsQE7qAWRDklUtEiGVV/TfopkkUj+DutrZYMIhKQCiCyXW5AytSmDctRZ465Pxq9
XcrudFfjUseuqfJfuT16lVs+LT/A4983dv1Z5LL3ThFhlb0yYwkTovm5SRELc1hVVuF6NX7PcuAV
r9fPkH1qPvRYaCoyMLim6CgHnQPEUTZ1Rg6AbsTYLG41OuSQkBzVvr7edURQp9mVh7UV4VEBQZx/
WKhTSYlrlhLJRXdjqMoNmUf3ukR7yQ/ekv+FYH/CxguNcm0UBeuPWVW3XScbe4nKQXXn1YtE7yR7
AcKyVMOiBPuPLt6Z9KnP1bkDlLp4WOXqNHRyDBk1wvJ4XabdB84tEpdKKnMSqybrMWvV3g0rXDkT
8nc8R/+MjflqVORAYQbyiH2QdSmK6Xt1KMzHayABYD1hIAI4P9FKMumErgrWMxIdWJI+2sZTjeZq
1k2nC3L0Hd8EMBN8TeB6AZ8N58VzvVbyPEeSYo6nUL7Ji/vQ9K+f5s5nO4Ng/77RkG5s6nlmT++q
Hg320ufYZBJje1sf3y1aKOhw2NF4RFwZxD8q25TOD3DNNWl7q8bhDeEXufk0y1+uC7NXAjoD4PS9
Iym2PbPGQEOx2UZ0tjLiq/qS2/33X/zQfzD6jI6XjUjcJ5IqKg/NzAJUHttKfFvWP/VcMMW7+43g
k8DBBO8OX3H+jUgj6ROJ0K5boWWvNbtjWfb3PZFuVFBS/X6ogjz/YvGjmaSvs7GpgKXWrzlIikWL
pHc80tnvc068Xte6Lzv8fqzFphPmaPbQ4O1dUo+orE6kdzC6FguS1z07wqUMraK6gv94ZvfUKGQa
zghdudzaXbXaIG6wl/Gf69q395m2KJwqFEoVk3wFiry0fr/Id9b6Hb0+Tq///npHwrTu4ytxLtDE
EDnb1/erwm+CMTJ2y7fOr+9ZA+wsenjc/WaY6AM1CGjqdH6p0joNmhWy8Yu21r7VZmpXNL/VmvBo
yORIUhpcP8d9OMRhVdGRnPMTrWWD/rKSVcgKvXBIfliS+wZjcRJIT1pBWWJPMVBMRaO3AnY1EAud
W9aSxMvcsMqYMr21eE9NleMibJDY0wvQxmGdnoxpLRDwnYPUVhbR92YV7NcIwsbXT8iZXsBFCWWP
2EAQaFg/MzbKWhD9d6XD5BOBYGiV5hOMErNWesRu7mMzYluwQl5NSc6dNtVEdPX7SBiGw2Af6Jb5
JpO6TkojqXGOVJpsbfm5rCAhyZ+u68UeCNZtYVwGjIlgyObcYJcqnZHNBp6L0yNNH5cFbBkCiL1P
peG3mRmDcZKyWsg2GtJponjVh6PIK9sYiR2iol5XEUgtMsHH2YPC8yUK+Uhp1Qu6uGa1rEZmdwJz
xVrFRU96p0qkp6U3jsWYv/7+0W3BuEtOls1prg8KY3GrfnRp5hVEvpvk2P8TGFDSIUhRRVY5Tac5
WYfJhAcs8b5u9p0dR62Tqi/XUXajPEGL6X9gOGloOypYEgEYRsQUs/VCbnZXe6sDRmO/FBIy7Ond
Fo7Tu3aoe6Q0gDP0xE6pZFv9s/4n/XMKAREoBtsZvxmfG+EPyOZGYk62LG8iKzkNphRMGMq0i1m6
tUgsaNPfq8gCEMcErgLMUvCzZ83UdHSRoIBqMLoyXpPWN/JYPlDskIke6QGNP0dJEw4B76q9Ae5C
sO9qbIyfs7DQivW0MzUnLBabqCepu0nKr5osmOLZh0HHG0TDXls+hsRllOVDBkNO6p9q6Y3DX5N0
otrhuibuRSpifKBw6eaUgmI+7AjMamz9YfqedaOdrsdE6u0sEviL3ZvHFoyp6cY31VmDRYQjRJpO
NYb4UBsNsamJDuCzxIubkM9yV+s3srET3sDJU2RkSgW4ssejH/Jps1TAHCu6UDHj4e7cGLb6OEJO
H4aukjKpBYyGgD+i50IiN2X6hURBM7+qyZuc/pHeg8tVtwzWz83f8rUwNrs5Re4Uvc6VnT3rTuek
D5aD9FO1i1s2RsR4k0V17X17+8Dlp9NDSY+qhWXxIdqpR9wfMaHuVA6mVWrDriQbo4ZsBL8NLFe0
BZHp4cUhw8JxgwA3tHyRCCRZ2ltshjye38bhMYker9uB6Pc5O2ATS0PTwJWQPA7AfeGo6SJQ/111
3KTwXKaWj3RW6QInrJuhU+bNXV70t2Op/5EkHzcFLrFO01rOVrA3OfqMHoJCdqklHPxkJYLLr/GB
wSUZSrGuOkoUwND9qV09S3m21NxRspcq/hb9P9KuazluXdl+EatIgvGVaYJmRtmS/cKSZZs5Z379
XRifY1EY3sHePg+7XLVVxZ4GGo1Gh7X8rwUSNZX59foWrZsfMoOyCWoT02CjJ3D6iF2fwvzyg/lK
QPGdH9pd5IZeuxeOQW+DwesxcHjo/PQqvtD1Qyrb81STepDEElLN/Laq3hp/a0pPsfI11591wsmW
rGUogS/xR8VzdW7hspQqMqsupycMecl0N7m55+9kl/KZU9D36AlxHTp3il3uAglow1lgaoHXVGVM
pzZkICnj6QL0iRpEOMVRAJa+uR+Bo8/LWa86zYWijAVNbR9lE13V+FyQ+10j+wdtUKv320IOc66b
gKRtQhe0cnun2beO8K57KYBrlSfaBiXtY0oTs/2LRO+nfWRuOtARDqXYUHclf4n7n6HCefWd49Br
W8XcbZKWCCJyAgggQ7uPwJeKWN8Sf4EhCbrNG8pqrbv9L8ktbv1bH8k90KdtkXGmQ4W4G565d8Oq
S1gsNHMLhiRrm5qmLaOM8pNjSiOUfwFH4q5S43uhxUQa6pW72S+OTRf9jctbyGaiad8ce22mGZly
bmNM24DIr0zKmXM8Vv33QgoTRKeaoE1jBw1JN26MWT2OGtkBtJKztf+Pm0OyFEABeNWzvY+REMh+
SmFZxlvtngIF+45+SgYr9BJAcMUn4pab5oaL1bp+Ij/EMouYpEE21ALESpmEuoFaORjAtTG25KD1
1K7reNPM7dFI8JS87nbWHeyHYGZdhRTVt7bBhRUDLQ4gyUCgSc03dGI8hvrgtmLshGNocoTyVpnt
j8zlUOnykV6Tm+wUnNpd6vg7/SGyBwC5NWhXxOQvAMCuq7puQn9UZbsjTb+K+rnHGuvAfizNe4wx
hbwS0GokQ7s3kNynCX4mzMC71VRIgoi+HG8MMEXLwDO7rsXahuk0j2bS9mWUn3GNLC6pioI/dh0C
XiRMgLI7ObJZ35ly5qpx7ig46YbPazlbU2ohku1KKaJ2quIQIrO5/Qqyu6d6Sv/ieC9FMOvWZbI8
R/RJrgXhJtQ6D6xcbhvwEIRXn/5LOcwlK4NVhSR09Vpv9kSXJj6VnYIna7XLvMDjJVpXV07WDRPv
e4BVs49yEC70Gfqb8eaaEn2LAT5g69Xhr+sWsSqEADUBwNJAxWKrw41otmVXG7Dr8bEIfkTC1+vf
X1+0hQBm0cC30454g9FOryq1Jpc2IUQb6YHCQKRuXvH5aNbcIca0dHTXmCq4hel9tzDyZhrUKkck
avemlT71B9OTN8BCQossbTEL7iTQT3XBhgIS8xuBecIZW0yMsNZSqi7tIKJjz7/Hq7loxGsBH3AU
iAFIcAP/Mpe2Lg7F0CSoZlG+WAUde+02RUP6ACTLv+jxoS7DQPEdyQx0jn5ezzwEDbQw4/bsgCAV
Tz/r+l3n5QhXHdNCBhMUVejlCIYEcQAmnIMKeelMc6zO8K3BkOxYeOAY5arVL8Qxq2dGcSQBsxql
aemAaWdMDlbA1ld+NPpuev39DOa2PPJkMrd0FYxt3NMgpH5tQ0c+DjbtyBEessEqDZsSaKCBlBOR
8GQy/j71A78MVTQVo75wq8eK10nCPWct127GhXmwrywM+s5lQVMao9dG1ugodrbvTriT0amnWRHm
BBMrdHkMW9Qg2CgamEKyinI//tEZo1TJEIZnPL8+9ZIC/RjVe189t8H2unarC7gQw9hlk0S1IQJs
yI4H81T7wGQqBc4ercYzS1UYY2waXc1SaoyNS0CB0zwn6NgiW2OngNGiCt3ZzZzAqwdORLMGfQEe
ho8lZAwyM4d+JhlCGvkepEK2tCXnYa7Uw0mAKzFe463/wveQZ0jxy60DxJFMG2mQdv7sTzQxNAfJ
RO+W8k1/F93iW/qY2fWWDpKptwOlorKDB+IAlh//H1xi8NTxg2qPP4M7GLI9oUtX8wCKdBr+wfTN
+oZ//DjmuhoDUR5FOq+XVF9afZ9LnNzwGmoMZb/4oz3zfA4bXUxIBQGyasmnwU5Ophc7mOjNLeOR
7Knz4TnwM6v9tRWnSi9uxA5dOqlC21prx7wFRacn2rLbuMfCmg+dTWOZ1CGgKm2fQjv2aiAiz3Zp
2dKmdzuc3y8R8LpNjHCZoBQCaeNNZ10/ZetBwmJRmNPsN4hwUjrGLd369/kdygGW4EqbpLfoPEvk
8KAS122fmh+tjSIzyQjspmQUa9q32uHN4oLp52f7nQ6q0cxCbYEf1imAu9ZsVee6pvQsX+yEAZYQ
AF2al0ReZTslcp/WCLeaYHRlPcf8NsmFg95HpVfhhvBicLbtrgtdtemFUMamS0XsRnSX0WZJ404q
fIfIPkcvngjGqsVklHzZgIhZjS0/wShoR7zrWqxm2ODsCVDjkUdGvfezFRM97NWIDqjVYFWcIzru
jvJRK1syQnHh1FrBLjsU74MX/ADH1lH6el3+6j33IZ4dgRpntQVnDcQXQW2J5VuMvZN5kx48IYxv
HNUhajofQoj+3fRvqurJFDhX2tp8obRYR5Uxh0idZDH3WyRjXynxX+kVRzo9hkGu22KXOdkjP2fI
U4sxj6qVzCqlQJ0yyR3NfGhQzAxbnmtdP1x/DESlRrpwc6MR9foUYPEoQ0e/063Z0W/iR9PuTGve
R3cEk8LqnXyUOEms1erYckUZb2JGGXi3qOD4UB+6U7RX3RyQcOo/msXjnQOViUniBGPrvgpp/hGn
oLO1TXqg3CftNvwS3AOeIbXy2QZQz9HHcGDg/U0qZKktE68gb9EJKe0uj5pDk8jWnO/n3OdcCWs9
7BRej7L1qMDyY0fVpLJVVYHiEcWFVbxF22qTo9lXoJfSmYcIWX2wVVbgq5y2MfwA4TjN9U1d/ABm
mae86PqK4opOewqFFOxLd/KQMQG3DP+A0I9d3AsLYeyadqTWNeqiq3nayGPpoZ31ecqFFymVOX2Q
q2dxIYoJ+4ZuMtG9hYWNIpR/0GaCcGcLFF33uru8OIw6YDLRbqGAbAmATgazfCQa01JPEsUuAZeu
A5w6LzGz8S0gSCfzAOEvVIIsTKVKaHEHxDeaYz8f/CAvkLHv0T2a+sdUuRXmbVZwvCZPBONbEmAv
dqBnUWxfLB1T7d4HPTrVGY86kieG/n3hwgY0ZYvNADGRiTqO+oYWicqK64GXCLwMQ5klY7ZHVFP0
5NAl64HhYOwVl8INzw8I+y0J743kkXeeeJoxFo7xnRIEBBBY19kWyAobI1c3aczjZLkIRBi9GOuO
BFNQpxFiCHkO9ZtRfrxu1jw1mCCkn7Kx9kN8vzFtub8njadw59bXjs7CnFkmoKzpk5QkkJEeaDEv
+Jb7jhhb5TbfNo5ky065CTCkr1vqrvauq8dZPvZtlmdD40sNROfhw1AchI7TTXzJFvZ5f1hOIEmp
M9Wkjd7iRgEHW7Mxwdg1Wg2aEcrvkS0cacAvfJUEi3eCLx06I5rxEiaZKZARRNevv0dA65cqRmkW
oOjAWZT/dXGEEcd4jMjsx14vIW6Yj+Ww6aLbRtxH8Zcy1iw5f72+b5cvKEYa4zjaXCBBSP1T+Zp8
KXfdJnBRqPC96KDuc7d+5jG/XFxYZ3mqiiwrGsMBZPnZUUnF3JuNQRezzO5NEd37qn8TtY03hOLL
X+n2IYsJWIWxDCotzhRbO5YH1ZO2SAtg5Of3Y9l0Mk5CZlU16KSAMBVUEWxq1WgDGS4kRh5LuW/g
fkfxmHU3Y5hwQpxVVyIjC4lU9Qq7LWnTTNZisFPVOrrR0rfA2BUR5zzzZFBdF/fJmJXGIOSQIQbH
XCqAj7cVy389YUZtYaEI49ozf5bSLCgUO2i+Z9PGD9+uGwBPCcanF03Q5kSAEmZxNNttBAT+svu3
rztGB8avm0iQZoYBG8vbXS/fNsQpG07z17pd/dlvNlFqhJoaxwrUgAO0ksqrVeQ5Ak+M768v1+UD
77MubCtKr7d+oxoQNN8qe90jL4ZjAk9tl+woG4koAlvyZnrgCKWH8FMEywhlDmk9KDLmMSEUNKjh
neJG9+pDl4Mhd8RTpN70PFD59Qjmw+rOHnFh2nHTl4PiQ6CRWCS1tT3gSj1QeB7Fd9wobmune27V
hWOJ59+0kDmkc1zEHSxdfRQe8ycJLxIDQFutG+xk1A1SpLl5TUw8kfTvC5FjritCZ0JNrfluRO+R
9jAOHINZvfQXK8k4iVknRi0EEJH4j2FyHw2c3qj1S38hgHEQnd/6QiFDAKUdlGh+13A1YtVb7UDR
FwCuBXDnffw8f2225Om6YfKUY5yH3LV1XaRUdtzks4XgSvlW1pHIw2Bb3SdUG3XALGBaRWUuxGSo
xobkeO/Uk3Cb+fF9VBb7wiDP19W5zFzSc7aQw5wzCTMyaalCTpG52r35TjtI/R05pbU12r7V7ykE
YLyN73n4lzwFmfBplAaDNAE8JPo4c+2bIX+RBs5e8UTQvVzYOmafp7yRoVtFVDdEW6KvZc6kSS5n
DXmemHH2YgxgGKOATSglii60UYdSa4+BlW8xDTbb4OdBC0lxk+kWRzLHGs+5nYWGbZfUyGHCgdDy
sLiX9+fExguIlfdlZQMECy9xjsx1kQDcR+st8ihs/63fd5rpRyVqxPKTXwIhrRbt61qtbht4ZFCL
Ayw9qGQ+b1vqVxPyoljOoHiPkD4EAGHAg4fkyWDM3uwDvSoyWB/mQjUpw5DH5JCOc0OvPxEWmjA2
ToY6HpMZmkzqeYQz26Q3zXvr0qpMs+W+SOjnLu7MhTjG3kfdmMqJKkUx78U3il7rH4xz01/oCnfc
qseqKSzk0UVeWF9iDGiwExC0y/dC4Exfir3v+If5PtvhTYK2ls2w5ZV2Vo8auuEoGSAIzNnOX00r
6tDUYfCCeFAiH41GkiPMgROR1vkbK/wjiQ2vcrXRh7KGnafGdyF+JdO3afp+XcQlxA51vh/asJGV
ZIRSrKjQpgEEGu1kkfItpXsgbnKbjpvr0tZN/kMh1uTLrmh0GvYGeO83t0TzqujpfxPB2LvZ9IaB
tjM43HQvzr09lndFwys0r1vdhx707wurU0EVGakqhGTpS6EgfNldV4L3fcaqOzXI5T7EphDlfawB
aclxoDRCuDylH7+fCY9CXEl0cpimylrpxzHXiGNk8i5NCBekff12XxgYEyn5jVjXI9UlPghbZY/J
qA1Qrbf+od2PvygSLhoBNve8jP7/4/c+VGSCJBTsUhno8NQxSK/RNtoLdviibmYXDeQe1w2tu70P
acz1izEV0rQ6DKJ1Jgpv2YArESH73gRJfOwGDi9Xcdlh8fnYXty6PtIwxQiBTX1GDlQ9Cp6g2zXG
9to9IBoPqWvueJH7+gvlYzNZ9C/sZNqZ9DYJTsGW3CRH6YF8GxFdVJ6wU3fzrfxw/SRwnC3LuYGG
TqlTWmyj3xwUo0Q/MDoUh3lX/eu+IrqgdFRVwUAsBtuZI9ergyAkVYR3UHhIwjeR95pcdX2L7zNH
riwJBs58fH9oDacdNqIueAYvDOQJYc9aavbJHENIUtxFppuSDG1nFcd5rAr5CNfZonUC+Ha90RDS
moBzMfLMqohmTQC3/oud/xDDFqc1CfepZEKM3OmWZMxWGT/WbWIVhWRfl7SuEBi2cJ2jp+DswRbe
3AxJQHIa7OXtE9AkrbRJgSGTOdelrFqy+iGFcUhJUY5SMSEy6voMM90vgMIEK+gP2fCuy1m9OxZy
GFfUVJnWt+hcB9GCbonCbKc1pyrNkcD6HklMurSKIEFS0S+A7ghD4UStnB1h3UyUoCIml5BQBpuY
PAO0zyIZL47jqSF/vsQHsMAqvYjQMegeMvO21ThmxdlwmYlECl/R4hA1KcylTY6alvacnwqxdKOa
s1qXheXzA/qPaclU04UBxwUm7NoZkjBlbwKpJbJgy07gao7/i5YhBLu1TNXCesqvKLZYIjBneRcu
dS0XIcWH2bHYOkHbxGPQQcTQ6laoglry2fTvDOXQqPvrBs4zDsaTVnLe+RHVdlC+9uVLqzz1yffr
IiR6SK5pwzhShPdC3evQxnzMd5JDtqM3OrjW7WCvnmIdXaCUmyzft6Ml3I2c5gueYTKeQtGjEhzF
ED5PL41xK/IokHkLyHiIIpeTCVhOsBHjOcyOwG20pohjk+th34c9sC3rrYA0PaHWD2hjP7EEyRom
q9xpdrFRT9qhMa0QC+ngiWbz4zGOhoR5vqsTJskNHcKRKLtNakCLC/NDVrWcE76eBVwoybiQUoha
jURYyehXuOsdhJlusa/sZNN5gyM66rHDhFvmDFtewMnxLWx7AICBW2CBw0QSOXDiOt3INTo6etXt
I16XN+coEMa5FGatjRNNkvlHynrW3hBMYfJb8tcD9sVa0j1dOLFB6BBDU4ORHsX9GdmxsqZbxUox
YybsyP92xs4dvQtps9ZPUu9Dq9rcdYJmR2rtXPchl01Nn70yW3TDAUN5tqEiMK0xg+NB2RBM2VAi
QMpejXG2o3ZL9rgU7pCK4VT8uKbJOJHCT0cwSSN8ElVLu89O5L35RXlxs432Iyss6Vd2AHexsJfR
yc7rzuU4MMI4mDDwq3ESoLmcvBsYLRd+XF/a9XLQh62w7QS6UivJrEFA8MW8DXfank4mg/rLTJAx
Lp5kwPuHzzy3zFtSNinYGkB98Wm1XULznUd3EalO0JxRrIPZDkDsQh+0IZ57PMh4zoKyLQbKCFgl
k0rWRP9VHopvbS9ywkaudky4Eo0tZeDBmmrHfNfuKgon7SMVhJ5eIOGndrOdblQn3mkn7quSfvrK
bcviiZldE4fooaGiA83KTnR2pd8GuzJzfOuf3A+XEPyfzyb72jPRitdIChZU3ojf5E32RgOmcTtv
9IcYYx50TKF3wzfamZI4g6XveJNw690NCxNmohhZKgutafALGrc9jIfSG7fkmOxkr7UTAAfw4K05
N6LCBDSC0sdaUuOmqsv7uLuJfDQbxJyiGOdSUhiX0zV9DHY0bOPYSICEcwD9YEn6a/pXcjRQyisq
JvwuGIQVNZFNMLvj1iW5lU2nHpMl1e3Eg05ev5EWcpgtKgFFmAwxXGh6oDNA5IU6bcUyrOkQ3/My
Oqvx80IYs0Gy0upZTfMDsSYchzFBQ1m3K315J3bxNi/IhuNCV13KQh6zWYIeZFMtQJ64z07DQ2XT
4abZTp4oHYu4RVTBCZZWLXAhkLkUFHkKJ72ku1ZCzKgBKWDb8tDVOULY0dx5iIOgNGmji15ao/xW
qQ9R9Tfvjw9FTCa4LAYSidoEGWmYWZidUpCe7Ys3zv7Qr1z4xIUUJrQs5ikOZ7o//rF7U9xxK53o
JEf0Gnk838AxBXYqVx3CVtFEiGrKu7z3yp7XIbcaQi50oT9gEWxNbVAbsYIV84/NvrjpAeYvupis
o3XzEHgC0oPwLHxLnrqn7JZX4113tAvhTFyZpELUqbT3Ca1Wu9whNz2GgVDfoE2H/4CxnSuP8RpJ
GualSL2GslF+UXZ41aXDR/QiS25zm3eseGvL+I0BVCQaEaDeb+ySZPPPyI9XfTvqRAaFyTQBNvZ5
C1spiYyQhpNh3KAneeeLmdNmj5M2WxzDp47n0vA/JDFxiEBQT84IJNVO+BRtS5gKjQfaF3DJtu7k
dHeJN2zJjr+U6yHQQknGTjMQdrdDj7UklaMBVTJwBdcs3AEBnSUhwIsxbWEA8CdB9kThKc5bYcZO
9ZQY4BGG3rqIkCfS7bH+Hkl3JOTBF3DVZC20DoJQayBJux8P1RfgZqFaId75TmKrm+l23PduvK2f
CYY9eK8SaibXNpexVgCfTiHSAljhW7OzqWSwbFgK5lvsfiNwk1Lrnu3DlphLTgPVxhTStuOqCDwd
iMIz2jqv2yv9xdc0Yq61yVcLWQqwmEMGgBCjjoSNPhQnLRJLW22zyfaliteYw9tBFvssBHis0Ykw
1OCt2NYOfS1nR3+bwtu0e/0427LXbxJHvZM4z+ZzyfmKujpz+cVxVfZGCnWz4pTXrtB8LaRjrXW2
hKx2J57iaG80nLhyver0cS51xvkUmMQTWhFCiWTlmG5Xt9kGfc6NI3oRImYKUsl7ca0/MRcyGTeU
TST3xwIy59vJBnP2mT3FB0vtvJ/d3kXhcsPDaeKYks64H7HpWz8PITKI9/GAf8S7Srkdbga148Ri
nHPBjpr7sZiFRkEvDVA8AdByq+eEcy7WI7E/R09nnIypd0qXUmXq2vH9h0p7HqSUo8b6M26xSYw7
UWOAy6Dp+Bwk7SVPdsuDfzT2qDA/Krts09u/4aYkO9mFW+lZ4E7d8rRkHYwWoEd9wELWGAIiADHN
xduo4xw6nhDGxQy9PPuEmn8p4NVmegNGDdWQE9VeGp8E8iNFBDECcHpQCf18wXeDaSqV2qq2iQGQ
UoysAVzFSMk5aeBN48N1p3mpERWGCUKg2mpg8mA0yrKuHQ2jUm1tPsr9MRsf45h31dAf/NlTQQYI
SPEfBu4Aev5ZId8XlVbOayRkdvVBdqM9BaxqHDoMVCPu+/dBNBWnAwBTRBERDIafxYUNmu+nOcNQ
v/owCb+m4F8X3fB9wBtTtGYZNDuM4x2RHgVDdQS/k0WZJ9dC4RVdOHp/sTGqolHAZtrWzWxMqpVy
D4YL1Y7i2ira2K6qr3XF4/Va3f4PKWxpd5BUpUpbSCFp7wlDfKN2+smoc45J88QwSxaOcThoZaLa
aZbuGy3aT6ngVhUPiu3SmWJnQFWMBQPOlcnO6BZgjdWbCtpI3b6QDwWvp473farm4vWUNp0po+9C
tYcIkwLzdFeqvAHqlZVCl6NGiApSHaD7MmelCU0ggYFQ0E4BaKo+o3JpjQnvFl85kJ+EML5yyHKw
/vWwYP0xedC9edtb2qF1aY6tPfILkpfxNO3c/NCJMWUN6JEkk6FTD6CfhyIgktvraJdOpAhDxEbR
c/RbcaBLeWxOOhSGQZUbqNf1zyWxkv6Yx/ck2Rcjb5B4JTaBaoBTA0w2sK0v8GfVCPyWSRLA16Q2
hWQqQMRg9dvivXNIasG7ebTjKH+/7htWF3QhlQlPVMkEwZuABc3SGaBGjZVJP8kQ2YSHoLhqjQtB
jMGbodCIpQZBTTQ6OHWOn5e20vDIfFbye3QZNU0BvROF8mX8gz7k3VCoqFWLm/pA2QUTwGXEp9/c
M7x3+rpSH8KYGFbLQsxYUnOUiWHp3Y3UdnbOc0UrbWFQSQEMvoKSv3IB14he0RzQO7iFRPCKi27u
VM/aLvmZIG2p7+tTAcMIn6OX64ax4qA+CWUOdpumU681cFCKX1qkf246zl2+unbgD0CwQJB6kBkB
Ve7TDuAcb0T5R6+9VZJkt7xG6XODAhMvADYF/V9Ib1AmWeYCH2cipXM/I3sN2Jj6DpVcW3MAs5Bh
GiFyfUdzhjuaBkBrg9vdhBvzLtwAz33TZJzIec2RLH8Ic870cCgbXcEPETI0Iw1kdqqic2U5dcPs
x2Tw3gJri7sUx5w2NJqmvZmIyAYA18gilWhaAKcKvEJMms11Q+GJYt4EXR2DZrOBZoH/EmVvko6e
6e3fiEDIh/ZsE/B/zDGLtUIRh0pGl1V11+QHSf6aSG//mwjGULQoCydw5yHBV4K6JUJHWn00eXMj
qycZTumPIowViMoA+hsCRSj7dnCT72QbMx1AxCheyUbdI3n5jf+cWel7kSh20B+pjDGoo19jpv0s
1T9OroYkZrvrQNqO0MBLNtImAN7SffJU4cmdfb++rqv+2AD/NwE8JAjx2CdIIZR52ZsTHlPvHUZY
OjCj4g0yvKMmttG/8l7bK4la1I40IDpgyMMEKAcTIAxJa/ZGAMM3HwdXx9pSLzlgzq5GvZOfXZTX
7k8DlL2YjaWTAxflsUCg3Y6w/sEOn16BqH2nAMSRvKte7skp5sVjRz2Rb2QjAbHA3Mcnv7Obp/EE
1uyH6yu95rCXv4TRfAZXRJul4DQVxOpmyNvHLGk5kBzrmwlCWFkH6ZAIjPTPUSt2ue/aokc68xbF
ZHve+s57thP2aPz3eDm49a1cCGMuiKCZhDQMO9pjXn353X2tuo0zgeq2RUGe132z5seMhThm/fwU
N2w3QreW/BIq2RIKtPM+Xd8jjgy2kmWQaUozqlIq/5Rw03SzFfFC1jU7MAEZZlKQEYCNMMsW1gUS
wWoFPeZTM91VvJfL6p26FMAsVANQuCAta7jKo/SeAgStsjP0SBnOe+9iYHgPopkN0GZ/odK5D93w
iMS6m3jck7528hY/g21YzRs9VCUBenaqpZoW8TLg9OtohYns6JB+UUzkBMD4sdN5hS8aQbIxxVIw
E2GOhpr0WgjBU6qF9lQBla1NH1RpeCzEyFFBG59JL6nY3uuhduiGifMkWbOhpXjmMpTlOBjEEuJj
5UHRb0DDiKL/X8RmSxnMbWimATpxamxxOqZf1a58j0M5t5DB4ASZPF2Y+7DTI6WdQsgp4+eyBeL4
3dRyVFl1I0td6G9YvLTzSphCGQhJtnDTOv2BXkAmmvnIfbUDFeum4sQqKx1i4C/7OH/nG2Mhrx7H
WM5Nah4YlsM8hSPf97hpM7c6AhwFlxGqlOBxfxKdDhBD3K4i3pIyLnqMI3UWY4hPp1OQ7oiGdlrO
TbMyXgYVDRlgChSU0FQZ82j6JhhU8TyGM53reIVtPGU74P7f8o75uaH64rQtZDEmog6lhIxWSUuh
7U7YCh3YaBordUI0LSKUd2ZcCbI33bVn/NH8KG8Hi5cG5CrM2FAx5aNRnBXG5U7Lv77XHYB0YwcO
99oT19zLQmEmnlabIoyLFIsbiCDZqWMrDHN3DI8RpiX0eBfH94PxfeKF2OvHZCGWsRvMGZcS+ivQ
OnJfHijGaXxLsfaaCAOXFICa11q+ek0t5DHXlJnKddgYkFehU7kaX9PRvX7X8gQw19Q8TGVT4eVg
p+34FpXJU6YZf+OKP3RgeW5lPQyFUaZbNch2WnYbsY02WtZyNKFLf+UIsNjnBVESYTAgptfeNfVk
JN8z8VeednYwc6J1zpqxDy2RVGFY0/k6bXhOykOmfbm+J6vOabFgjOPouibtdZVuejlZTd4BAPDb
NP97wJpP7kljXAYAHMXAbCBF657jYhcMjzIXDJm3UqxHKEgN/gislLJBaGoVG7Ltt9Nt59ARbPXr
wEVk5S0d4xaIPBhzVMGvRyl6KLL+CUhlXjqVr9d3aDXEX/h2jfEDUd7nXV9CMfWxc2nUHRw7L9ud
4a7+on3s804xTkAV8qwW6SqqABdWjmHqSCbnsuKtG+MG5CIqmnKEMShZ9ySJ4AVGsAZWcd7TiH6H
OaQo4oA9zNBQYwFdGxNmADa9aSjkCrA1d+gS2qd3kkWBIAf0rO3njYr5WAxUDjfmNj2YP67vGk84
YxzqWJpw3xA+7RFxbH9zHbVcgOaVtfykI2MbOloElIReTZ10XxEvFg6ByIuuafh6sY7g7QUjK9J2
5vkqXoRPkZmMddtndB2NTbSdtwjpwTf3+xLi5W9XTjFoXz+E0R+zEKYJeEKkFYSl/q0Yfxfrl+v7
spbw+SSAcXh6jXLVuQm6TLzgdL5WnX47AwBo27wGT7R/DFAabscDdVvdqYVijAv0DSHWWjq4VWS/
snmv+bNdg6mFox09ntf2irH5WC3yRpDOe9Ue2tvU0fAWHL/D/DpLOCrAq9N3hZuOlrnjwTTydo6x
eMwhpVU8QrQRDiddKe8GhdeIsC6CgBRYRZOWzHrCDo5C9xWIGMnPSfoiCjZn+VZPLQh0/yuA8X5l
N/5HB70FuPnsTD8TwOHpbmOhU/4mOtC0tHaj2vPfDbdLMmrOqLRgPhb44uwrtsznIKKpCOU4ehGI
MtGz6frbEag8lB+bF8fT/bgwlYU45qTletSNZU+TOcpB8D1JPZLmUKacpgqeFOa4BQ0xS7+m+ZXM
82WvkX+JaA0IOVJWD9dCF+ZwtcXUkj6gugS51bf3Qle5nWhyzIOnC3O4qrIJOlNt8Taunor0Th0O
mnhHet4hXrXyhTLMQRLEaVZHAjEFXjXzvup4AQVd82s7z14ahm9kkwwBvTcBwT72lK/qqcLLDcjP
m/BZ/XH9VNHPXRPHHKoaUDV9p0NcM6mubvqbSSi38khu4sS0GiRrrotbdYGL5WPDC1NrphJoBrYx
7zIrMu4E+SmUXHVwc96EBMfsWOAYDYRwKMhBs3wKQsvUq4es1ntL71tOLYRjeRdXcNJ1viZQQdp3
VX+YwcLeCMcp311fOp4+jEuIp37wS7+hw6R4Xkro4kg7pxi4FeF1AwR2Je1y1gD1DItZXPJkyGYx
SiAn3IVPLeiVBDu9iXaTJzrpPnB4+dG1Qj4864c8xj304xjU6ISBe8AMm74FuqnzPu5fZvs8Fotu
Nd6o1foR/hDIeIoyz8ZEEKCgqN+UzcHXOC03q/YA8Ay0QqGNBJWOzwtYo61QVUrUOEi9rUbPAK/J
8KLFT9fNYWW4GDcSrdEaqBUhqcPsk1rF9RQXKGD4zz0YXqZj9ZzZLYo38u53p32813eRx4sBV81w
IZbZrqGLhiENIbYRKqvVml0/o5lM0h+vq7e6SQsxzCYZ0ejLoY8G0ERBWwzK3rovu9dFrOVwPq0g
s1GGDxSm1oQM/TF9giR0P8h3xuPghNsWFRqNk/7gqcR49lGPtMgYIE7JNKsN4NlHXgMjb3MYb65k
QZDHNTZnSLd5ehykL0Wo8sLYVT0UAOgqREfX10XNcB5GbW5RovRLm6BuV9iSb8tgbx2cdIuHLzjz
5ty+vlersd+HTNaZ47k2DLir4GMPtChq7DpP2ChbHhIoRzXWlddNWqhTCjHl9EjmI0k4JrfqGhZq
MD586CtZKw3sTxROjVVL2U3cmYElTJiSN+X/caPO9r/w5FP/X2uYb9XUDn+guuqFjvZjxDQ0ZQW/
/weTRivpWNQ1/hgHC6XqA+ZqahtqHMd612yyY3KoQF7Hp6tYDVwWghgHUevRXJYFBOkDcepZP8yp
aPuqfF9JQKnwCS8uo1tzESgt5DHOIo/TRO1qyBvscjc7kjXfhA45mpvcjf4CVR++fSGMcRXgIJ9y
kOjCDtHmnPc/O/LDFEKOfaw6i4UQ1lmYmZE3tAIOADczQNDS7TGWwhHCO1FMwBdPSMdPPZZNbNGr
u9Nnzr5wvs+WNXthCoxqhhKTEW/0OdhFDe8txrE0FogHQ+ft1GRQIap89LYXCJVvSgI+dWPbEA5k
CGdPWKivMM7UeaRW7UvbAW01c3QcuKhS66HDx86zqDyBWoyGnyBCSQ/6QTsCpNIdNuPWROuf/6O1
QM3mGV7xyMNj4ClH93LhjwY0bwONDns1jyc5eC2KpzS8v35PUJu9ckrPxfiFiASANao/Y/3KEAjZ
JnFnQ7OMqXutRgmwsxi2LA0uczFPL8Y1+JLc17JPbXDf7CdAVucepubs6TZ6Lt3mQLOYCi9jtVZj
W7qIMx/5QtO2bBMZkSxywZa8p2F6cEwxli3sKaTp9UVd1U8FfbqMdjIVpK+f962RAV9IDJiLpG/E
bN93byPvjK2LAOMpcGZpaz/jJpS6lIckxbuwjZ/F4L2sbSnnpEpX716kb/4jgm24L8de0NQU4deQ
/aqTr90Meor2tVJ4rYscVVjE6IzMUpb5aIwx6+DHVOqA/Zne27TgZdBpxunC1Bf60AtrYQBqBdzX
JMeSjaZFs9iCq6Hvnt7rm8DhQTXwlGJMAC9CvVIGKDXW27jc1uZJ+5uSqiwuFGLcgyTE0dAoUEje
FG+0Nz7+/n+kXVeT3LbS/UWoYib4yjBpZ7NW6YVlSyvmDMZf/x2s/HkoLO/gSrdcZT+saw4baDQa
HU4n5yECmwni2RgHNce763q9/fRcIXKpV0vIYn3pBh6NKGZXPQ679pwdolP+t/3V7Nxp9swTJ5DU
qkCCK9s6wWB0dULCKcZq6vfLzt6hXfBMHnmZg3wsp0zrBU9CsUKboAsNG1cnL/k0epHj7NDbjJep
80UiFleCaxopOBRLWaRESyGW8YgJZtbHFLF75eg8zn560NziWeaty5RSMBohNefBYZBtsQ4k85T5
Ia4lKrJ59180RExZVyqZVaeGSOpYPsUp9iex7xILDKMRSjnQf3R9CTevrxUcV5yVQjpTGrYshETM
Cd0u3RXKbUw+OJh+aKGII3q+jibTfzF/HdGyR98ul04FLRknPi4xReJgPXOyec5/UftoovAlqJue
9EpIwZZMfTIvtQ0hbdXlj7nsBVm/h8nDWNYgf/2jeMUKTbQqNYrvCo5mGZ/RcucuIaJmvz3f0Ya/
vgIRDInS1lbczljIpZ4OrNef5tF+bAn9o4v43yvMEuyGxtBkbem4wgrtsYtPifNC/qAL6hdJBHsR
F8bQFwMkaXIVMdlonwzTK/pQJM8CydG1BFPhRI4+2BS7MjWfa/0chU+a9e26nsmOrmAdqMPs2XAA
MU7zQSttbxgSb1CcZ5OY+5I0kqMrkUhsRzeGiZgTTxBV1E+cHyPmlcomwEgkEvvOy3G2kzzB3jhd
45r9qRuOlhKB0vLjMEj8aBmU4FwoWpzaKJmBQkcFgkk3ff1VK+/T5iE1JFEx2boJ1kBZ8qkP+aUx
KfRckiiYs86f+v74P2mD2FduqIPaMH4P5mrlN5EHxvKBBVneeaaMtoZblHfXIGiwHRAzGXjFC0cI
Q63sgpmQKJv1u2mJPja1bDLiBhsADM4KQzg/Oc0nzYrg/bc7+5lTEoLx/3u0H04siA8a4mJSNlC+
D9ekEo5TzOK0zPhD23Qr6rFjdnqj2s6Ruf7v+Mk2VfAi4ruXvWqi+xrzh7wB3EJN86Q3zyz7wZSv
qkNkV9KmEq6whHs37v9fOD7JpniyvCJDz5MNKpDuyElOU7iBzafrGrkdfl6BCmcsM5a6cxYI2AUq
vEA+/ywCaebPsRSOLyuml6il+OjXSbgMuokNVJrmnrAhsONUEr0Q1VKnaCThDNImOA/AHy52EyJC
m/emuXSBkQyta3TQyzprgrIw7Fe1Hc9lrVcuxmgzr6xqw6+sF2X55DS+3YF1OtIKSeZZXOK37+Et
6Wjqxe2M8ttf/akyGVmzULsL0jOolnh5FvX7GlXFi7egyD763RDHO0BhTxcrW0iHaroAzOZ5f6eU
93b1cl1vBF39CaE5aOzS0eCoiSGOuh/HjMwlC9rsPlwir9UeJ2IE10HEurZ3KIKrAbNvjmFas4Dl
VniLEeZR4rbUTr4pRlxM7uRk7O9YS3wnJfZ9Co7nL0ZD+4fFDm3bxdB3R5F80abYGERj6qgaQ6u5
sLKR3qEtj6os6LpzwlK3tJXd3MjiEILR+Sn2CkW4jXQrVtRp0VgQapWb4vGp9I9T1rmkfFLpbw7Y
ewcmuKahtlgsQ64/CMHI02taQKJQ4pUIh/4fCANd+SCYUN+RTEy6U1TZMrJgnPw8+xz+buXUOz0R
LrtltgaU0kFPwmWv484bERw3Zu+6Nm5KsVJ54bYzZvgibVexwFKOpLsbu+c/+H0dHXCYegDDJVYM
1wYD7QzN4Q/Uw0l10DoeDd+uQ4ikQT8XaoUh6G+oq01nqcDQUxP1SgpoDHCvIY//ZWjUEzLg90me
ekmRHFKix3+ygCtw/Vc7OFmtoQ0RKq0TNMabs2f3uS+Rb3OPeCe5yTkpLUdQBNaW8xKxiAV25INM
ESk654VPt8Uc1mqnYYbeeJCNk9g2UitMQS+otkTUboFpfeUpcN5axZg7gIhW/8ikYdBN27BCEz0g
0GDWMwoHgmrqvbCc/DFu3Fqb77UBjfMTlVym/OdWDtc/R5fi9uL1xe+4Wxaaj7paweBZxU1pns3p
O0bsuun40mh/W/Vz0n6S7CC/DK8BCqupNajSGBUFFtaqvZHaL3b+dWqU2ya3P0WY3GtWNCjV2rfV
cOcs6Q8JvJA5fCevsLy9OptxHHEDj1ZbNOOcorOyK4P5k6xzcVtt7H9XlvIvWUVZ8rArWsT9WGAO
7XnqrV2vWW5aFA9qPR/nRdmPU3NMmslXwGQBkvjGVaJMEo2WfoTgmiRpqGNgFj7Cjl3ms+P4wg6N
4/IOnWLn+ESGt31/XoQW7E+0oLVdSYGn3vNC9f429Enr9TvO6dfecrbofD9JVHgTk6ogzkRE0bZF
huE2M8uUdSZ6jejBHL6T0e/Q5HtdbzZPJaWgynAUDGgUXTw9hY6jhJEFoFkafTq27bnX5+pjnMX5
cWnQPxxalSoRjHs/746KYyJRAa8STaOCsUvzPFmcHg9ItuzMGM8T1nm4lSJSSLweMUT381Q44KJS
qAZSBsqXeKWrjU6NLMtm3K+vzHcqt3MTEDJOj6x1FRVpfNXLERqnpcScb+0c4kDgWrJtHS32gnbG
amjQsu0xAdVe9Oc2K9sKDVa9FqMNpbOlY+u3bN0aTlDO1mGkxfhGFjQ/Bg2UqOyY+8cPxww5tLP1
LT4YBz6yQ94VuymmhqHs1FL5zSXYnCSLnN7sQhbk6oRReUqleGrFQL9tElviiW0eeNSDoXbYBLOY
JnY8GH3cOWA3htV5NtB2wOvqvi0tKvULX87EtSmYqaCjn799VEVQmyFMowEtULg8Rta/6NOo/1CH
TlXdPHNkPTBbN79mK2D9QhXf+/RgbIcO0RMbgmkYQ8miU5woj9cPucjJ8HYM1hj8G1bHIIuycsTc
dfixeKATt/TTClYzQh025kzoLjvlCETseeZLfyhfZDfG5mquJBRWU41TZwZ9L2x1r7qGWb4q1Lkp
2llW5cRvWNGsgCsA/GaaCZ5T0ZZpqYpSgxg4TZZ+iZf4kONJZerTV9bPexBU7TD1U5q93t6+C6hw
9qqY9m2WOiyYwDgRH5XY45NTJ2RuZrIzTyBAlfMRby/oBVPwR+PWrJPKxHaGr8O38oiWcHAgt7Zb
/jAxdRn1hNhI88N1HZJhCipkkQIUCcgXBYZymr+m8b0V+tcRNlcSrCeI+Tk4eOKtgD0147nocN3h
4JV1dZiSKLgOsRnRQBzjXwzBSdPB48wwxAVPlY9KizEBqEoBL0+DxYPjwFmvZI2nW1fdGlAwkREB
WxpJAVgs825I/CnM90S51eI/uFIR+UEruGqYNp75v57wKTaGqtRbuH/aSS+PRdu4E0KZlow3dstf
0BVTNS1FNagjUhwZXVrkhYHwidFYe7Bm1tOE2c4MJdunavh4fbe2FGKNJagcVeahYgRYpXZehh3V
ZU6dDEAwTCzRGj3msSAWwZsLtBM4HoPJnR8qsrNf5p0KFvs/MYZrobjCrEyxUs8O2vn4AhbDcwGK
k0Nbx5FrNVUtEe9tZpdoD9dQgps1akXYFAOgwtvl3nmefN1P7qa3tiny9GrefbPc8x35oX3ujq2b
+XK+mi3lX3+AcNoMuxwqO8xAuW2iuFX5VlXdObfBPxkNkqLx7Z2kpgPTgWHOYghiilM1bCLEUUh0
Np0oSOXTDrbedzqis/8PIRh6o8MU6WHiG7ef/MUvd8NB3TfHAbyDspZimTTCYbZntag0CwGbt251
8y7JZMd4M9SsgyTTQhUXvGMx3pDlTlgrSLTg7e8gUQ2agSgY3OZbkrgL6pKRSx4PmoyffFOuFaig
D1Hcz7pSc9B5b013TvztDwzG6vcFY0vtsguTFr8fmp8T9WMqy71v3YG6SmH2EAzUDNEHtQxUM9Cx
gZax59zACLflbql7yR215cXommmjKQFsF+jn/NVAdJoZ0a4BSEvCQO1QCGc7d9jB85Avflo7+3wc
Iu/6wm0e1BWmoNtmVy91MuP4OHCQurw8GHN4YjQ6Lcb4dB1qcw1XUIJum03SVRM/qUb4oBqgyKsO
LJUpmkwerogrIztPHfwHggOULmFgMMXNTbfONK/JfnPw55tnrYP90VRtDeX8YsoGQ4lL2icLnkBR
jcTywbRCb5LR7W+uGY4qtTnRMfb6V3GcPO8yfbSgd2XtFpNPovvGebm+L5tqd8EQWwSMyGitTgeG
jSEybj2GKM+2R9DAV5afdjHGT7I5RLxuknZMbUuHKB0irGA/FlmWB9UskTQAsnVbjW+mqPIKz/hg
PKuzG7o8tiK/mjbfk8gA/Ysq2KKuT8vSqP95Ei3n/jbG7ILsqJw53m9Sd/yjJRcwYQMXNPJ3SGwj
eq1EtjundrZ3jJi4INOVze+VCSaG50KiTQse4XgHYATtjNrGEl0LmVf0qKjEc1ke2OUf/87NuKyk
+OyK8IRe7BEr+XN8CD2OnDNNGj/ePNMmLCNmLCPeIEbDiE3aqS10Hl8dfqBUjviEJJWXRJgUNYyK
dDAjN0TvxFrh8e9Z2RAUooZmMwBPs73wkYBcbzoYH6YclHDcL8Qxl6RbN2/HFaDgrhkadUAQAMC+
y1yj/1Baz9eP+ObrR18hCDqPtpNMK2wgtD5njDACkEGiPnTJ3QjVk/JDtnmyV3iC2pNO1UyMg4N/
Tf9qliCcWneUejLb+2SBhRG0rgYW6Nd9siIri2sDQtnP2om3lhPPDH7W4OUBOEgP1xdxc5fw+IHz
xBmpRG3PY21caDnAx0jyG7ReuhGVtTltLhvntNdNQ0c6TVCEuM5JhncqDtR4h9k87qDeqy11r8ux
+ZCjhkrB8avzN+Ovy6aPmPGdWUhXOGher2Hezd41TZ/o1HNUadMbdyDeHaYVmqB5C+nDwp6B1vzg
lKAN5gkrX3LX3mu+8kk2O3LbBK7QBL2jYMojM0/FMF/xFkyICo92kLvOnlOwybghNu0SqDBVtJJa
MPF8N1d2AomPsiWj3getdjaK0ndY4Y7fUVu7u75hm4q3whHsUZWlZt3HBmh848nvo+lmCMvgOsSm
KI4BHhQ03lqm+IqaMzWeHUPrgyw7kfy2agw3Uf8uC4kLuCnJCoYry2rFUKKgVGav9sGQoeNiGk9p
ItsUsb/j5427whCtgqK28PsU7IofPipBtw/99BN95iwhCZMcpc3z6sBXt/E+RFGJoG5Gqmql2UED
6DwmPrq1Mj9SwUysJHHsX9+hLSiey0ANBw+Fi0N769ksjKq3+8DW0PeYfljKH5GMbUqGwbdvtT1Z
m5RaFALDIKabDycnOVAqI6CXgfC/r0DqQhmRnwVIVj0o2Z61fxe9pDRys2ZgvVjCiWHwVR2n5II0
ycGmOQKKuL074rdpvWdDFNSxGcRRvM/S5eUP9klVLV7YjByT+Igj5ZSWfRdCJYobs7ux1I9aJulg
2TqshorkhA2OdrB/CVo3pINTFzFOUauBiTRbdvlinW29vctyGZv+puOwwhKrc808ImCPWfoAM7g5
rUbuh6nfHgbbf0ssocydzhJN3zTia0zhHaxbBVWTDieY7TgPfQauVQVl7nj/4laX5Xe3TNIaTDBJ
02Jb3UgBRvLGV6PRm3rZdNxNjb/sly1YJPCW6xN8hz5Q0c+GeVPLoZaVX21DgB4Bzgn+EWdwlGwY
xzGFIUqXxqMddUEC4HYhkdi7zcXSQDvqwH/j8z5+PbsNNVlo1pAkjW8M88kw9n9weFa/L5xbotDY
KVP8/jS3bm7t1b5wOxlx8eYNYaxQBAeoJ32caBVQZowK78GKviCa13qcZfM3myjeLqM1lOD9qOCD
NFO+YFURuYsWNPELjSTRXtmmCOZAM7spraK5R7HAo2EGYythtt3UrctyifGBzCDgmyMT3A8agJ3c
a607pNQkmrVp01YgwpmnjZVjKi8Wyigjd8S90wdjN7qMyGoH+YqL/qihmTjyCmJ5iBj/qsLUpqTK
Mpz3QX1N8pOWPdhx6JrYnqq/W8i3P1HoCxrfu9Vl1zoJJaMCsYo8dKuu2Q+08JR68q/DbK8epfxO
0BGfFFZvLNtBn0t4iKTFEBIS76nWferr4nbWDckraHv9LlCCvezqMIJphqWxIsxPVxV/0IavtK0O
NoHPTTu3pKXEKvDz+H7LLpDCliEYZYAlGpBMqW95fRXqv73CQYeo2pg7iyh/XV/NzdoRPLr/XU5h
14oYHXnjgOVMPnJqZfUw3GjE1R4MPwNBZeu1hosJ8V+uo24eYySwqa0YFkXlz6+qkg1hTpE0QSo5
1B7aJfMV0kj8os2TfIEQT/IUpgg0YjR00FV32hBk6dmWNeLxr3y3VysIQRMHXe+qIsPpbXXVU4pX
uEBl9Untz2beuXFyUJgkdrKp+oiiwStGY4cjxhAdO58TZuHlYjblXRbN+aNCOoy76O3poTJa2Unb
2iXcfCjXRPWLY4nzumwUhER21fVBz87q8DFSn65rwWZ6Zg0gXLHqZOhTXrSYYfHSnhVcUN1+OJhf
WQyWGB59Sj1ZNejWCq4R+d9XNgo8UokTaRCpKW+y+TQgK0T6L7M0gbytfQghIItiYESHIBmbWMZS
G9pHMD8+r09Lm7vZJC2J4gbovQZeYARxGiMzCjO1cH+cyD1uXESFlrviiM4l0A3GEtO0uV14NmPo
HZK3qKMTTm2uh0oUoVgOxZfhHoNU90btWsflKTxURwxMulcfwj8pMTMQI6IYW+Qolhi/GZQ8mSJU
0QWqOh5JVv+1ZORGn2WDt7c0fQ0juC4LScO6tmCPHMaemTI96IrMO9rSvDWEsHgOWsh7vYAkSfXQ
hD+Ipng5PWdK610/VJuad1kxsRmZLc4UDiZEmdUjovGotPbqdgyug2yvF4KRkMjCKD/hlhoye8pK
DZbPUvcVpkKYTBa4kyHwv68OKlvSIrN1iJGn6VeC4iOvLJROIsb2Wl3E4H9fgVBdZXkW8uPTOnsl
UXzHIvskkjXiyWCEUxpZLKGZhdUqLMUPte5pSca9Uicyug8ZjuDr10YVsrnBmnXqcUkfjenGmv++
vvEyCOGgOEOqZ6OGFbOb/jRUlqct6YFMxe46zFvw951h48PmUDjEBz8IV6vdUB0D2ye4yLfM77qd
qb2N/RlSj2TuEISY3VdHyNq5it9KKZk3DR1yUgoMDmJQjhh0KGoEHxtrhBPmU9Pl0Xbq20qA0XB7
3Zv2PC2Sj5Jzuxl9WIGK0YdppKU2ETxtyAFGAiOqiVeDOpZTHGK0xe+Sx7691tZwwgqn04jMzwK4
qtcwam/PwgH/OWf54/Wt3NKYNY7gQxdNT/KqxE4m5X4cjmO+ayOJmy5dOsEchWhbKbUUGDrb87rE
KFALV7+N/4KCYGAN3rqaxLvcfFebvJYcnRfguBODEMQZmyKOGRR0z+nthkNGkGNSvRKT76U2fcvR
XIMJpy5W4pr1CbwWheR7WiTe0he7KaZHTM86plmzazoURdqybostG7yGFa4s2vaROpiAtQf9Rg8x
u4n8gTkxFRsPUQMxRBz2Xw2wPlVOF+UDPMzmW9YqONx+GqXudQ3cFuMCIphfgiGgiUKwVdFie4Vh
Hh0tl4QltpX8AiFY3kWrmDqNkMOkL7zd0lG/LKyWWIitp+F6sQQtUPXZwFDYHuZ9SE9RWj3YI+pL
9PxUJ/GHZSKyANimUJjPjJGVSDi+G56q5jUsowILoYePsbG4S3Q/WjKQTaFWIMI9XyCeg5nACFHE
6KHwBrOvHkKjBA1X1n3qepKdLMrqPzFJoAhXNFh3qoiZx0wvsrHnuzV1x0y5aeJglL3Utk3SCkPY
rD6167BJgBEfy6N5xiivI/2gPy6ec9IO6R75zutKvrlZKzzhrDaLnVnVCOUo7ZcoD+r02YllZnYT
Y7VX/O8rd0kpNdAnltirEVOYeMKx2teftO89Kixnv/LHAwbrGJ1EsM3TuwIVTu9E86jEYGJoof7a
ms4DsxVJUfG2WOAxRl0TRTJNuAnbULfjfkSKwWqpryvjgVbjkYI65foObQtygdF+Xb0Gk8jjxgQM
L6MPSbrLBlnWflMSPssTRUYYDynGBwxl6tVIw4lV+r868l2v7kL7T87OCkLQa73NMfCcAWI0a6/r
u3On5EHppMH1xeK7Kvp/YAgAXY4OdgxTfD9TkvEHBiIDTqV7fcxcQ41cdTrOpmRXtn29FZKgXwsy
Wx3hSP3J2DuxWx55wUj4fTiNDnLpEE6aS9/epotwwm0Bw0CTtgekOtDXmL4ayXK0JirJnG2jIFOL
PAlK994s1Oq0Ts4QJtEMC9RG9q4hxZfFQrDDjCUR8+2dusAIBjxvrTFPbAgzgIW0NReXlTfp4Fvk
83WNkInD/74SB11vBLwSMHDGuLht+iHENAfy4TrG5hHVLrKIumDE9dwxHh2iGfOS1NbcOSlUiUWT
rZiw/UU5YCJ5BElyAwlaU/Ns5QPRHuNaNvZMtmTCWe3QdDjVFI6Pmu2cGm2It6H2R3fCasmEeyez
i5FVGZYs+5GhwKpzQZ7jRyfikdfJiy23fNLcxI8lui1ZQpH2JYlyUjgGllCd76r5BEprTL/ybfp6
XR82/e6LcGKDozqD/y6psIDpMdxzJ78OyJ7tZRR1m2qno7JG4ZVW7wlIMsOOqVJjDaP4A7rHPldU
k5i5TVVYQQiXj9rMeW5imlqAkcxPRjl5Xck+t4ps/vjmvqxghIdYHi5xNc+AcSr73iHOXl3Izci0
YwFG3Ot7s+k4rqAEu1OVWY9+C8z7ns3dUqBArT7282eCacu6LTmw24+9FZZge6zSjKqFY5n34Z4T
CCS337gnJy//lO2TYIHC0VGm0S4REde/5GXqdt3R6GVhY5m+CQaoM9KxTu2COzxPg/2hk9kdmRYI
dqcZhgXjorFcY3kTj7ta1V1t2ZW9ItkX2WIJtoeiPd5OO+D00wFdYb427tRM8a/r2WYoapUyEKPe
ZAitxRpg4dRncBEuu+HcIRYVBY7HfqBsKAArwB2PQoXBdeDtVbxkXwQCAgrjU1j89d1r1NUK3xpq
16bPFd1dx9lexQuO4P4OUV2FZgscYqAI+GzQfdZL8lbbCneBEKzPoNZgVSHwESqSekaHouJcRpe6
bQ4uEILlWUJlqsFggjfd8lCax55ON4myM/ohiFQZm4CwM7wvW9HgVOmIfRvUEPm3F/D/I0Xi1H5O
o3s6VZ96J7vRqvBUNPrT9c3hR2XlB7+DEsRSRo2gRyqsfb3VH7O2QNhzpmaQKCgyRjIhPS7MSg+Z
LivlF93id8CCeVWtpg0nDTJOOySFY3d8jXdgaonAdKYG4Gphbmp5sq5BMRn9DpXr6srJazTWWMsI
VPDHYTx5hmLqE/p+92jO+DgF3UOfeYDFQbi+yqKBf4fLd3yFO5Zo+W0iUvug9QjqhyygX/IffHZE
GMkH33Jtf7+nqO4HmQa1bJGtIWGV3SoY8eDb99O5CKZDeJh3oZsHijseZLZYDET8I9oFTRBN6wkq
GNBK7RtfrX1y02H+ixOQV33PZ5Ilz8Xf15dSOOrv4IS7hYHIP2sphIvUW5bc00zyWBdcsne/L94t
ytJaA4M4ofM8l6U/ajuzuu0iFNIgeFjGrafgJrgu0/Z5vyyhcM8U49xZaQ9MCx0f9m3Wo3XGyl1z
+nwdRyKbOMm+IEmtzJFd+9VQN27cjoduzu5ond7lS3+vRKYLtpHDohiSJ5xkzxzhBmBD3+oRV5GJ
+Jp1Dsfv1+X6D8bk3wV0+IlYHa+57FHl6EAprNum8X7ykLPTECh++pfi/zfUFv/BklwgRcNpN8mU
KIAcPeM0YYaAS4LB41QompsG/N/KwXj6H+XkC72Ss7cWI54JFrILvipe95j68eIzELBw1gndQAGp
LKssXN7icXAEgzk6KDXBsLkaXULhQ9hrn5A4Pde1LN8rlqm+wxGsSAom66mMoZpITv3gjBrskP5A
cioo/PgkuwZkQgk2hCZNl4Qp9k7J9w57cJZ7PZY1H8vsoiMYklJfaD1YWLlhhwSOn5zIU+YZoFYy
dvmp9BZZFmJbKIo3HsJznFngV93o2qxuzB4r2C7M6+fHwmGoEfq96Nw/23QBEVbOGIbZHnOA1PTe
0E6GnrrFuLuu5TJBhIWLjLylwwgMmj9nA8YfPSvaX/8bhGBws3GMQBIKN6AKU89GK2iovzh26/5P
KGKlRJgSaoCNpva14ns7I3ilGxijI4lU/Afb9++WiN0mnaO1Wl8CZXDcpXIX3wiaF+NheRo/s8Wz
dtl97rEv/5tkgr1N4rYouhaYZvq1THekeG2q43WIzTsD7CXIIzsW+jSEOyOJMW6tw/BsP3byA8uR
hB+lZEj8N945SisMQYxBM5cyS9MG5lTd5amrHhLkdLsPxX3/t8yQbruAKzDhwkiqhs3TArC2cufc
He+ixy51G4wkeCh286dKcudunqIVnHBVzGXVjRnD+i0VCB7th1Qt4b3ILt5Nz2WFwr9idSHNaWea
KYNQyccxYEfM/7Bd5y7zrHsrdudd5KUueSAYpm1619VDBixYuz6lWYsJFo2vs8/J/Ig2da8PH5u8
8q/jbJvxlYSCxctyPQ6VJmv8Jhj8OUCt7Cn1o5fEQ0maz18p++uAb6HFa0opmL+6ovrEBizp6Km7
5YP5mX7M/ekmZeC4Vj0wjOx68JClbpu51k2CyZTX8WV6I5jGBFyPkzMDPtU+ms4Hm/1FB1kdEde9
9yKi1x/9kmAHowJGW6RDqlVY04yB4TpT3LZ+uS7Ftj+BrPI/EKKrG4INMEvHgh/t+shDxnhdPrRB
d+S0hlK/bHvRLmiCscILuh3nCWitP/mg0vayr0bqm/1uOCk7HRzPpnpj+5MuuWD+g3JecAUDFg2x
YypgYnrDXdBPBAZA7mRQt72rIKg0C8y1/f3OoW8cZVMYkSSWS1pzXdqpETW+k5cBRWNjQzDSwPrQ
NmejkpUHb5/xC5hwEtJGyQmbcMYj5yGZ5sAMPxHzU6FHu+vKsr17FxxBHTMdREzjAqGIfduxEHmZ
LwMrJAZrW+f/BRGdgSai+WIU3GCNP8rZn9hvD7PgQSO8R/7ZGtEPQEh/rtsGAPOkB72Tn0A96ZdZ
Jwm1ieHKny7gCkfQuQQjmY2mx2oZ+/Bkql6/N4hrnTs/RPs7e8k9427YZ/f0SdaMKlEHS7hAJ7BY
DfYMYN0IlOE262qvHu4jTRqNlwHxrVxdamWPwndzwEpSmFjMpdO82KsxNPxGO2bH5TH9i0+3ok9S
K8IFuHK4RF6cLmm03OTuCKJuPibt7GyMnbJd7Z7bkHJvOX7xR07CRWf4SqwkBalUiTclJJ009c6I
lYc4q+8cPZXcKapsRYVLNBzh4A0tcMJbduy/9oabPsf+8uTcIv1wQ3R3ZCAoyXxZ4kuGK1gQak5a
2rZx41dz6Wr66NqFPzYj3iyyRlyJYRQrOsuQakXHT183vNj6McxPQxkdBga1STTJcm6aEk77asHy
U0tslY8HLTbmCXpCetON2XiYsknifYtNvz9P+QpD0IwOrD+oxQHGsOOsVtOh2/VntpeTW6h8D95p
/QpJ0I1aoyDK7eEMKCdzZ9/0jRuCU/PWAXFc6OL1n7m5VxO32iV+97cserlp+lfggoJgXpI+OiXA
o2a8m4bolCjJ0TB0mTsiwxGuGCenSpJYWM5pp+6KIEaq1zjSL3xeMffpWi98imXdQ9vegWkaFCWk
KvIFgh1DzG0yF1ZyT/KNv8HF2hKPocgYI64eRxQZX79HN88AGlIwBtwykSkRvKAF7HGDPTSNr6lQ
exa62fy42Ls+fapn2dtt82SvsIRbiEZwyklV4bw1mWuPU9Cjil//UKud5LBte5IrJOHaWTQygbu5
xrXDx5P1++JlKty8xeuGF4mTB+mU6e0bdoUo7FsVk2IJdcimPNK96md4WHHiBeXBuMcMJNyzravd
aKEne6JyJXx/Ei/7x5V4dRt0TqvnC6JI/myWmIs2UAzWQKr1UMHJOzQJ5oVjjimuRDsqz2CKGSSH
ZHNLUYrvgEbbsDVF2NLRUCqaUYoQoHoGUZeb219m5ZOeyVjN3mbMvJNzBSTsqBmZZaJPAEJ/Oifs
xxBl5jrecqz2mAZzHFN3RIe86pmoiwe5/mB66nPoSfRq0yKsPkLYZFVN87hQ8REpp3cHHaNbzznu
e+rsrp9K/kPXpBV2tVCiFmMrONCym7Lbtv+ThImFQleYRQwIEGk7WtNOipDfFDHJD8MyNa5hFce8
T32VDAzj9dobdKLgTWIr3/9AsguyLiawKzUtKv40r3rrbjL1oIpMWSnD9vG3MOKG88bxK/fXQ2FE
SWpi5CJXFhvBtc6tMjdEzN3exzfVvS7zrjd3awUn3LvqjM9oQCqJdytGO37OfSS0+9HT7hcvPtQY
bnKQh6ZkmMINPOZxrvUUmJNxJsmjSX5c36fNg72SSbhkk9A2mM1/P7UOxuTNheJPyasha73cNF8r
GOGO7QbHKLWZ51jJWa99Nlr3ajm5OiIn7QLdwBSHwZFcedt37AVUbKqpG2eIVTQtwmfn6eTkawqC
M0zDQ2tzGiC5u6TBb9Jn/nTNVpDCNRvrqZJmIyCV+Mdg9S4pTqCt96/v2aZ5WoEIxtiMYrLMPGGN
4jStxFj7oAkljw/JfonkASVFS4ERAsLYg2l/l+054d1/0WzFP/WdAVyJwtV/fa1VKbMIP1LMV3ex
px/CL5ZvcBqrnYMXgWThZFIJ9iLNyIDL5e15rO8wVnTfoqSv2NnH6/uzHfZfSSUYCmJiGFGmYfUc
dHPxydsFsrh/Gy4fFJf5duouuN1kUVeJpRDrv+uqS+zOAqgaq3ctWJrAOSkpJJQKJliLqCvz0UqA
oZw0j+51H09vdmP43PFRYrfe9zeyV4BMLMFyDHmTRDoDZGOhBArdVV324fp2SRBENslUT5eW8OMU
mqObscGNx2h/HWL7kX3RCJFSrzX1pGxbaB6yGehbDPKdlQYoXAwRmxl95qVfCzTAvEY7md8ose9U
sBVKtijI3UK4ctwXxqfO/kj0R+SJ/esCvqV83h1kWwNbgG4pfNjKrwfZIOVYdSle8/w9o3kEQ0ji
EgOB/Dh2rYfy0O8o2jVTED965IuN/8vkp8C9/hXbDsHqK/hWr8zJmGqJraHTAuZkDFQ/CbJXx+Nz
g9GhvpNVu2ya4RWYYE2cpulZX/IARpE/MDp+7pkSNMsSXBdKBiMYE6OfQHDO4yQz2xXR9zzft/qn
6xDbBRMrUQQvo7GG8v9Iu67luHEl+kWsYg6vjMPRaBQt2X5hSQ7MOfPr74F210NBNLHX+zxVc9hA
o9HocLo2CAZuE7vwSVANE8jgeatgJTI7MAZl7Hov4gLuqQxlTFrkFfVGebPG4UE5RPZggpzWlg8s
e8xaQcqEFM3MCXUP6Qbko8Ifde+JAqukgIEhU/6uWKRROmrA4OfS4QwE9zVZtRW5+LS/VZtX2GWn
6H6ldJwjWSaBVtkjpTQxLmYB46Dawz4MSxzKbHSKAqtBbso0iM4SLpR2gMkv0OP1JziXdyXlLzVC
F2cpGG7sZTFMBK8xd+6m1L/sg2w7gqv3HHWEQi1OS8xJIo67BC8jPkZ29fxtsjhPPOARqToMPPLV
HzX7IhV1nFrD0MOIXJOJzzs3yFx7iicg0/Rnu3TBoU5QkUSt2qCUBbv0OakzcMIX1zM6gvfF2bwf
V6tHHR9RmqchTYAii1cFGJdzeOv7CNva9ksOmq4nL2bQgtdA4MsnfXRqUTC7muVIbJ8cA3wsZMQB
5g++vxvyFHU5mL1KXFpChoapQG7rs4v4t2sJtF849KujjmW5qSUcneCat/7Kbqq+4s0n/qD4f7Ju
Fyjq9PAdqGZ48qrKl9xMlvuljDAShXVGf3M7XGAoY1CVaq7mNSQiMZnllH1HoA2DpEtf/LY4ncXZ
yQ/mEdpWugsm5U8oWt4OGHdB3m6k+4Yk9zHWzEpP0b2E+r3Ikb7sryULkHIdAkHQF4nEEjRu9NBP
a4Gb4n4fYlvNLzKR31feSQfPGYxogBgDcB1zdXxflvFTOgkv+zi/cYMuQJS9K2YeGQgeQOrX9CzY
0jN3L91rd9V9dpd8YnmY2+mIlcJT1i5eVK2O0jf1GB2UzhyLq8FBYv2GdY9vPz9WSJS9q9FFVY8a
5Gqd0WnPhavfyomZwsMDBRfyqaaem6wXPUsvKLOht1wk1TUwF+hf+GUKWJVoDAD6+SHWelJHLQAQ
Awzye9143NcG1v9TRgKDLCcYRPw/iJvz9iaTWc4jOYofb7tf2kY/MUBAIE8gM4TzWIKKv/WmQ/UM
hwG8qaqL0THu8N9Oqk6ZBiSaeaEnt+vY1k5Uh66KiTX7a8Y4qTpZ09VJHQQ+McoUEGE0mVngR01s
FRmrbX87vYbRrRp6/0QSoH0P04ky5uAECM8SHhGSTqi99Dp7jf34WvHIWIjsa2D1lvJFYFwc2x7R
Cpk6SWHfaAlHasNIdV1kKVeKZmK0vI1wiF0h4SXmDEePmJwPSqIbpGEGrM5onXkv6jSj5Kd7uxW1
q0B6GOPCRIm7IDzsb9xvBLvg0DYWtTG5kEEZiYnIDyi5+aQ4pOhGssqb0GXFhDcVZSUWZWnRXjTO
YQy3P1U/a+P3pnrqWBFapkiUlkBJyiTkIFL5Mz0bbnxHZl1MVqWipqMit6+1v4asraJ0ox/CODVy
yLSAm5bXPovybQHWUElnxdNZi0eZVq4D9V6xAEj0ysx888xTM9LN7lUD81FgymBIsw2f5VtsGsTL
ntEGN11yvAeIa9Ev8gOvTA+Vrnj7S0i2ZEfb6XCPlA6yPFWQrO5KzAvN3C5HkxgfH4MqBZlO+7wP
t+2hrUSiPDRMgS7B1QaRBnQoyi8YfukGtpaaGEbwxuNZoBvb0hl6su1mGCAARwkmZvfSRJ59oixV
JfJ4fvycf2a37TXn6JEpf5vt2o1vWMHbTW25oNGPhL6EDZ0LoBlablbc57S4C6eZYaa2848rFOq2
LNV65AtuQfU0Rq7YAsZMRz3CjiamsCBarDhIkdjZIfeR8LFiO+fN+QSyAObLblNHV59BbShqS1SM
ZIKw4EA3M95Anunzvs5squgKgbpFFSWcJbEHQsT1oTmL3GxF6Nu1eBBqW0LbL+Dj4RjxY9YWUpfA
MIpVPlcYEJ4gFzgnTwYXWsX/S/n0Vw5mJRn5itXlbdRawKcaJOvH9ppP1OcsUw/7i7f9yFthUHZf
nyIBw3OBkZ0MTCMmw0mD0+yKNh75jFQMa9HIRq7EieqyRZoYUFJ3jEd/KK+MgSUOUacP9molDmXy
p6wN8cQDxpBZ6rFwpyvtXEtmaxPCov5ZvGcsH1GuPTza8mdhLk4twfssuNIJhHd2hBqKHj5jMJgY
UeowABnnieaMiIpxGPQEmpc+xfcSJhuWE3rCuqNq8i681NRmX6Pb9/ZlUekuCbUqZX0kBot4d6oV
HvFasScrvBXtypPPrHpBloi0yTD4dE7JgebmhyV+FsZHxhoylOTNdK4UMW2LMG1VABCfsTXH67cZ
Zg+iC8apa5nBsceShvy+ApPVSMekY4AVk3HVNbIFniaWUjBOFl2rN0RTanDEUJCcRXwo77jcNGa7
uEJOJjZLez4IidlpDoupafsdu9IMynqEqRgsIkg/7CVEpsIAbUqBzqDEHg64P6Ehw78YYbbp1a0w
aTOiy2MfEzMyJuAbemzkr0vzTTFqllPAWlTKlCglyNVmoiXo9+xsQo8IQqXbb7If+iTXWn1i8fZs
59ZWklHGBCTBPQd7DAP5EGfmDAOWXrVWYuu+YUW61ZZ/z/1mdvUxlpSucYmioZwQF0fG1cjMokUr
DyiktDqzgojVpE5k2DGYEuWWNHMbKPwCKDKAjgQvBa/1xQMroMw4dRJlQ4QeDDUBkWhWhmswu9qD
3D3tmxGGftCJQq1Dh0IFfntb716N9G4KnjVMZt/H2M5GXlRCoqyH0RZlMtcAIa/AvjXV3p4OEW/m
DpjX0INheLNPgka1a4BmBYlrq+/MmfXm3VpNPHYxgIHMKvkw9ZFrQqkZQxEeq9BH92mcjZU1V+rA
KorfWtI1DnXkqliQo67FAdCW09y2ljZ7oaqxDvZWuk7CvDZUpJOpEh9Z2TB+I5BH3Nl4Y/Tgav+G
YZ1IoPxRlG8NRFlHMSrBazEDqMPgd8MtsD26WyYo6pSs3C5+BKjIDU1WgezWCVujUvax7rJaLXig
klJn4dDBx/83KRuyF/RBXsNQe8XxcQEe9Qmh2TDqQAvfV8WXYMqDyuTSYPlWRl10rFD2f9BBRf1t
/1hsPtgkEe8G9NvrsvShDbmeR4EvBsKw8VfnRH2t2980T3dnpinZMo5rLGo9VcWIMr0GlsEdi943
BHAZa4MpsvgFNg/ZSiZqQWe5GSpDAU6GnG4HUkpmcnzL71lLQt0vc6J0oMMHAikqQIuEF9mqz9+8
VQ4lf6aHF3noXqQxqZdCGqGHiR9jIIfhKCDrqJg014xlo+vBYR+jNuIhVDp05jj1D+BQfmao26Zd
WolC3SZ6EugDJiGj691WMbYydUpLOeu32hsTg4Kal/6VcxmYWy+L1WbRjUhGMgtaORB1OIkzYkqE
rEmVTBm84eWXCYPMWdGyzfSHJOI9rmFuoKjRbn40d4EaItqDuZKxOaU31fxQFycd7bXLYhbFvYKC
n5Kl9dtLewGll1bMMcp4AWiG3DIyIZ1bD39wUa/lIiu98sDbRp+DRiK7p4B/agm9JRk9XEPe/o6x
JKGuaklJuCWKZrAWcMdG+qqSNLO/D7H5EluLQr5hJYphTCCOTSCK8bDYEVzDVHeqV+m6Ah8JmYb1
IHEMyO3jddkf6g4DV3M7qxwQhZE/BpgKo7eDsy/V5sKt7mPKLIFIFsmJFpEqMicxrk6q/L0UGRjk
Pz7eVkhPiJghBeIKSgciPlPrucXm/GWMZD/3Mc30wIrIbotygaF0AHNZRvT5ACZPj7HkCsKxTBiG
YXNDMLwclM8YHPVhpm3L6zkng3PTrsbOX1L+OqkyRqCGBUGdSVnjxymYUN0897FyyCYOJQatrBz+
YNsFCVzFKHjHnlAo6MpG2GkCdYmkv5TVKSu+V+X9f4Ogdl1OtCzsCc1S3t03pZ8Gx7BgMGMQ/f+g
WCCQgL0QeQyWpbyDNuaylm/hGo/dvc7VVtLd92DhMPL/j5v9LRaIGZu/cCjvIKy7Pphi7Em0uKPx
FOVHrmX0WLBEoc5hBD8n1gaIIuSVKapmn9yK0bnSGdq1mSyUyGIpZKqQQTOHjZmEaPsIDZa/Zv7g
FzeBLd+Gx9wK3N6d3cpUrMGLjobNHP76G/t5gaasWZssZdB3pG7/c/+keopLKICaBnw5M2bJi1cs
noXN8OrqFlcoDeQSjFvviFM3WiNKtlozPlZXZCh5cscKDW6e2ouTQs+5WrRqrsIO/lbelFa2ZAe+
TBlXHAuCmL/V9SMNUdyOMSDi5gevC4+Snn7dP7GbCaD1DUedp1xb4IdwgCChrNlB3kK1UtkUE1M6
K5hb0lkiusEXe2IVB21q/8r7oQ9Y0krLHOCiS0sQp+hqjcQJ70v1dKtMLILZzdtohUWdtLwZ+swQ
ISSpfWwRBCE8do3HCoIwRKLDOph8MUhBhttIqSInqLpbdELYctefszp19/eNIREd1mnlHlFVIhEP
//hSJ8h8UpPz8sHcSmSMA5pNBZ4m9chSLY01qSfxEDKbPHGNM/+F+MSCEx2VW9aEv22DccGjGT5C
9GSOKdfhKozH89h0jyoKKLhCNOUQN29e36FV7VC2MiZZxJ6c9eYsGK46CIzl3fQrVp9BRc3QhxH1
fQGxQS154CPZ1qbEm5me2Ob5XsFQVzLfqAk6pQEzRKdMeBm4wtpXk82uU2mFQNnDWYxFThSAQFIJ
2kP0SLpOu4N6ykEqhYxkbosuuucPrJwCE5iIvjJdtdyMolpjI9XrxQWTPOpT5sJSHEIfJJqcHWBI
JBlPlH3el5i1pJTJVHtFK6cYF8AE/emvQ4PVaLodC1ktKbECK8n6acbgAgVLGr5MdnpYDhxqKpaf
IQT6F4/ETZuyQqPsM8ayZVKsYR1lrzzzjSm4gt1/aq3lEFv9txRzWZ+KY+iysiisA0BZ5yZLwC1O
YAfd0xOvbnyxZlxuzIWkrPIwCRM/zsCY3Og2PcTHFBytFnkozAelMv+odOlyFjCn6/3GCeEgxb0C
PMLBJKMqdDoo9//wLKohswBwM1uzBqSsCHhh/jZmeNVbhBGXNHwXB/kWjDRvlEXG933lZ5hPge62
rsIxmjSypJ0deMRcx9fCGcUdDllT6ZZn+Pv7h03gKetSDENpYBAecm0p58RhdZKF4LAvEguC/L46
bc0ozWA3xXlWgjtFeoxKhp/P0ELw7LwHiIS6QLwRMoh3Fbo9Qel0j1EUT4slOI0nMA0yMem/v1AF
nrIeWdT8DZf49bk8Cs+xlxJTrLrilRyaLPqZffOBe/y9dFOWRknBQyH0bLJRRuf2onTsxtzKdZVx
njddkl+WCr7Ceyh0LpKGdOxUcE00XfclzziyOz/3LZNA1w5hvPZUoowTLI/Zw6w/NWjQZQ2fI4uy
s0d0wVCZVMbcYxKXPfNfJPW7DE4i1fjWFbeF8XNfu1lIlIUQOb2IWwPCLFPhSEnhgz3Aa0r0pBuz
iVoaZx+OsXZvZ2F1mEZ42kYbEAsooghJuKlB0lN2jBt4O655UQQ69rPoU6OiCB9PZ6m2pD77hL5j
V8zVpznTzZyv70fJcKsytHJeed0XkGEt3izySsAI43ObiqynHF6P2slgMeiw/p8yFmEixDpGSMDg
xcjDpGZcs4avsy6Nt6T1SgRBqvgkJvpNGpubL+nX3NIs5Y7UoeoH+NxfaoaF3X4CrvaLshFhMFRt
Tlymv1qpC9dEnNOrMKIgMK3pejywyhi2V1HGeHmwBCIkQQG2lRhPPMmYcfnnQrcR6v4TLbj8P2WJ
piCMuSKBQH18jAd/iFlv199cGhcEynUphV7M8+HtQdn5eYoF0+3BGl0M3SCkXh3r2tjMS4NA5Z8l
o5M7gopqLhEE33ADFZdXLTTH6ieJUN37walCpYRqc9eoQHHU11A309RCVzDLp9++Sy7fQBmrUM7B
/4EhIGDn+S5JLwvS4ynIzLogZbxats3UBYjcoasjMBRdnPQpMSDVjZB/FrgHkVUb9xtP6YJBuS5T
0IHFWcMxI85gf0/q8ER/sZKz7qJn1TNYbgZr8Sg/Jq7jtp4DLF5NarHNCOSV3WtqvfW/250z26Q1
iTXw6DevsIuUlL1SxJbXZnISSOXV6C2HxSVzabtDa4Ot0Cu8En2zPDOFy9pAshjrDeyySNdbxHaG
ijd18XniHhKZ2bPNMCMqbUbKNJAaEroa3Pws2dlNeo2EXQdnKr1FHbGdfWpZBRMsSMqy6FnK8WUI
yFwyDmk0HwJpYpS6MjWTsi3KMg580wCDBKtSJ7yTvxSvi0c6oypPSBwWAyNjs+i2w6GuOi2dgBcF
qVmlP7PZX0aGUGRdPnpUv/RQo0xHDQfbqHHP2LGmPkZ9YCZifsir5rikhZXmtVf2M2tgGksuyorI
hdYGGocTbognoQNpy4Qs0d3+TcPCoKxIOSMK3ERQdHW5WfpzJX7J/qRpaWX56f6XZB6auqixPeUi
mZyCkI3EGv7O2h0i5eq46oWBRq8BEH19i+FyOl4/uo1OKTMMbvSi+yPrjpw3CoIkTaeLJ9NME5eA
1BNqoddG3/v+mCuMqPbmMZWR6xJ0CTkietB8sRhGvqTIrHAYvCQeKvnhD7YdDHwKvl8RDZodK2rz
OuhIUXBWPQ7SCx++LH/EdSwpgqpjnrkhoNXr/abU+lCADUYnFxRhpBBMQzNjFED83XrOanLe9gJX
eJRpk0BAWYyBhmzUwwweDsI7DCcDxW1u66JhF7dTcGaCbm7UCpSydfEYZguYpIjrOTpBbVVu7mVX
+sNi9afczm/QY58x1G/7efILE3nE9wtrNF0pZDowizE9oZDlRlY4yxBni+Mx5GYpTK3AGJXyuZH6
z3+gNitkygrOuR6oMw9kfv40pOrVEqqeDC9qH2V/TTE54r18yjArUlsSxelOnXwjszKw4qYrsxKD
Mnr5NOhZFAEApAif0yc9stqzfMwP2XeMJbpKrcysngywmvOkp8HnHyVMoPFQD+2FiPruy7oZc1h9
ClmLleXKtX8OyV+Jne6A0daueNCd/wZDGcixwFTojixpgvwp5kr5M2r/2awM28+KlTiU3xS1RVwo
w99nnoxKJpXdmkOoPeMbVq508+5agVEGBvSBuYEoL7YxcLj6WOsez6IZYKkiZVNiSSxVyQBEHV8v
8s04/9jfF+aCUfajk7u/ZRitBfFVyQ787ljDWjVQNqa1IifngxdzWTE6LtQLfK9g2jNxOBufkAQF
qIk3/8ol6qHJeiZvJ+5XeJS9KJdAkFsD9kL+ql+n5+BIeM6mQweKGMxiKP3CGa6h7jDNLN3YdkJX
0JQR6dUqwOa9iaogPh8fpCvDyT+TStrMwUBgxvOIcY7pkJEqTM1SkpVttSt9nJ1q8bTuVo9P+fQ9
Qqd+O0T/zUrSkaI5N0IV82JQDaO91ktlqsI3hm6yZKKMxhBIPT8UQEj82cH4Fo9DEeNgFW7kYggk
7FSDkbC1A4bsm/yZgc0w0XQQKQhBuyoS6YSHyeWd4k1f0ztyoT+H3liasQRi7uJ64RjLSozG3hGh
jEojzUKqpgCOeHSnlMUpihAb0cufnaoejKovGHibPRwXN0l6O0OrGyAuupzjJJwR6YbQhxW2wpuF
6FTBW6uz6HYecvBJCg4sJikgy/oIlPWJK2lUNOKiEe8Fq2wPV9XVAHKgzOmf/+MdRDeiZdHS5fNf
dxC63tzuQPib2OF1llB0VWpd9XkV/HW7T2hjBYXjJ9HvkSbGtXpfM2qTNueiSIqCxgBNEg2VJmKF
F6Ry0gAaR8UUj0RRo1Phc5iUOj2jdRXkgMlB+sq7qPl1DJ/Vg/8bWS/o1H2bD0jHlCLQxbvuVBBO
QkygXkzjmjjZXOIwS36Ja/TxeOgK6tZ4VefpHpZGFAYU26gQ92a23sS1DYuHu0sU1bBFRi/cdjBZ
ueBR/tHSL3WO9gTYILTNon4jdgaetC+Cnm22jafcLSxmpItcDXsyUnZv1HoQ8DTA7Oz8RXZKD2nd
Y3ZGWbNj2KxW8m0jexGQ2kEpFeNAlBW8xNDeRCp7UjRf/ItTQa7aPaEouyY04cIZC4RKzdERLUz0
BdW75pGGTFY8Xtz2mi4yUV5TooYDrxZkAXtzAoFR7pQvk5/gLKALAgSQwS3I2zJL/EbmEc7P3dOk
YfyciF4kFrXRdjndSn8oC6clohrLOT7ln1hUahkvoMFFJKoYGb48S1lpJrxRXpqlmABWnAh/d36W
kaEP/SbDm5e0ymcW08NiLDVNilc14BFMZrLUsOBoT7LfOFetzpQzPF8SBxQxzv7VvH0z/9pcmZye
1X0lR1rGY7AxsqS8J9VHqQQjx/gyGqyuK3LKdhRWJpZohWOkWqxPISQTQi+In2RwtOiP+6JshAw0
MLJgVgWCLIbKv2nPCkNIo0pYcqVHiILElYfTfE3oIyYQfAVm7VZ3pMyHgflxx95jUusn5tKAHlhg
NrZ2Gi0yxiJyCzg1rS0dS3IcGVcUU0pqJbVebLm6QyNgZ3M3MDJme13eDa+GNbvjqX8oC8zfZYr5
cfvei0mWYbW0QzGkoQYeaBy8tkYwJrLyr4Ffg3pwtpcXctZDBCpsxuJ+VM73qJTp1tVYagIFi8sf
8/sCpEKjF/jzl8HSzdofvOZH4o3MZAFrRykTDrroKZUrgCai4Qoy72c1K++9cdG/F4wy3yknou6H
aOp8ROkPzEqKZB0JSsAJZk5cIPb5/dF7D0bZbz5c0MEhkFVsS6vpz4b2bRRO81w4rfY1Xl4Zm/bx
anoPR9lorgd9f1cAjlSIFQigBQeSLG6syPmDctB3WLQTGjdJN4Tym1oKbniVOtw59hb0FGPEsScn
FuscbLCqvAeknsApPydSpEG41ml8ySa8iMYVGILt4DF7Es6dE4Bklr/qICyiGIfomk3HwNBPem57
FQQt5pXhEzrlvo9is4/+72j1exkpAzNyC25YTHm1c611lMk48HnvMZSE/McHncT4DcXQZPBY0hyW
SxqX3JRi4waESQrbcMMjf9sd8RIUrNItvIJFKr4RZoVUF0Q6raTpdS7FGRD/4kgQDuLf/lL0Z7KB
VVHRBE3UaDK0LEOL5Rhi/RCnAEUHpis4xSE+LRaZVd5faY9/tJYXPPp8t7nQ6IUMY2IhMw3G4/jY
PHemfpMckqPhsx5+m1eBdoGjznfVKqFYo+DbTqKrqTvrmBrJ/dgXiZi/j9rxC4L2vMSySpJElMCi
whvHkJecRu4dLgfJfcBdZQNrat62Ob6IRLtdIGZvkzGASO0M4r/UyT3eL14bh7yC4puSYSEZC0i7
XKMQZKB/gnSF/L3oD3HCg0C8NPeXcCMQQfT9sobUKW5SPYybHDKFaHTBBBoHzhDmU3ZmECFEyLul
G301blkvyk3jtEIlv6/8hEYPjM7gRPDvVV+6Em2kE+N0sRaP/L4CEAs9jXMZizfo9bkue0fjewjE
6Z8Z67d5ja0kodyAakTV0xABaHKVz2Q2mQQqQwH9J5FTP+9jsWQix2ElU1XmSm1kMBj9chhHnyuu
etbLYvviWolDGYk8E7m4QgoJF5d6zOBj9CCUgM9qtk+k9iPFraneJPcqnKvRFaEd3BdWS/NG0dB7
laQsR1ylTcATw9g6wZ16HM9w6SzurGFSmWGVn4MH0BjjXaWBD0TzCy9lLPPGg+4dvkJl2iopSHWB
6M5oRY+kGau6CfzYMjxMFr7NUXfCYnRhnAaF8hZ0aSxDoQJgrfd+lKEvZlAZ55wFIb7XnVpSlXgh
a2oUml10gy1xPKMvkKGedA9b10fC0vaQohxe0UTUZp9K7W7/BGxLoRsSJsgJwoeiZ1j7bipHSNHM
50F0UvV+///fQp8fb5QLAHWau0iMhZYHQNI6ZByXjNyFYEZueK19UuFzqO50FBHWq6yC6TRuJC+I
3l3AqfM9LlzSJzJM8YC5fNWXFpQjGPJ5SsG9N3xCoT+rs4D8356w1Fnn1MhAqgvChu0rpz2pzRm0
a5Yq/5RYVQHbqnGRjDrR8jRG2DsgdfLwKSwRGI1b1DfGFmP7GBLRma5inBEGJs5bf0z8CETaKDF8
m0GsIvU0HARvckob42AdBu5Hqph3O0dHFOR0EDsQyCDwew2dsYSDhiZEwemumQkuFhJ1jsdOFgee
PLAx28dHieq5VcAVw4nneAy8Bk8ZreZ9PkPou6y8fSk3gt7vpaRchTLLKzlD3wSmj2fIDRXIJGr3
mqO4pJdINks/czgfKZRDDnY5Vk0gUcYdZaUTX81cVUsu4XAU6quRtZYatpYR+opwJ6VmyvJPGAr7
FlxZXbVSW9RqSgzNXP6YR1+vKvhej/vryTBmdLLLCMKcm2dgDMs5qx6E5Hb//1mHgfy+kiGbxXEo
I/z/1H2umud6QFV7ejvmVxKTgZKc373NoSxJAGK5ICWO8T/h7NElqQhWo+pvHPBfdoTOXKFTWeBL
HjikrTPFDJXpIN6+Tc+yG9n8wxfaLzg6bDBHqANIdMB1mBFD6hqKh9BJwcmPcV0kM/f/t2a/O2B0
Dqvjx2ZWJuA17bOU+FLxsq8RDK2mQwKNzomZRiI8YeJrohOMD7Lu7kP85j1xWTPKSLRVHRkSucQ6
mz8XvuZWD5GLYAticaFHaGRzTCZi5eFZ9/ZbbmKl61za9GkRQLLW6b6Qq5vQFuXeeCtgzI7sg9fT
kw8TZjdUXvm8LzFxCXZ0n64LHPh20ItM6zHmTLhW6vku7Vp0AWqGO+Q964Jj7SDlnxidpk0DCeq0
DpmiK+AZWmF872ApHodqG2T/mHw/DDMlUmYk1eOlrYjh7fXbPngZ4qf99WOJRNmOCjSehYiHux1H
d0H/JUzvI+lhH2JTBBDOq5qqyoZMD/dT43Sa5aQc7LS+aoOfCyY47wNsFKzj5K4QyBes9K8cKx2V
GUAYrcGWrf5JskkNVAe2itiqfd1FVsbkfOZThVz3H5RvhUsWd4UbTgWiYylw8VTyZIuQP+m3isO7
BZgjWN4xaxkp5VPrlCubGmANh8G7eWjxCsuD20gikoU0MBwArHsqWHjeCzTnCQ/q2nxA9QkJUU1u
Yw82RnTZwlVgV4i0kAwG+paRT0BxmRtdS07kMLssNq/Oy1fQfmQ11WEjzAXZzsXtfO5GgPFHjRZI
4V85a7AmZ3op7T6wBcadvf0GWCFTT8E0VsF9r0D++udgxwdSfROeJI9ExtHvfsXyc7bfuis8yp8U
BnGWZhF44RMw8dIuf/ScidEWL5jciGaEvLVY9WibB34FSd0QY1cO5agBUhwaW0AVQ8jXVp02h/0z
ua2tvzSJdhgxO73RQgF7GMd3YVKa09gyrDFLEOrwSXrG1UoDBEN51aQXIz7wAePBu3m5rNaKOnLG
KLZ6UgKC08BZKGnOAOrmuU1spWH1tbPWi7LzBrgjQrnBtjQ5GI7n+qQNKWNLWAtGmXpDKgpkJCFN
0mLG0dw6cdk62dwwUp8sSSgbsnSl1HTEGPeTZsV6ZjYoI/lPykV7hroyz2nBQZI8uJ0Cd2pZ4/VY
hoD2BfM26I1yAQKpoydTtRCVtUNvwm0iH0KXFQvYdq0vmkb7hktV1Hktv+HBENwX8CoyjFMgfEex
2zMUgYlG2QAxmPil7YD2VgBtCc+cJT6SJ3Pj6Wc+ZOwW0asPt6QhqpqC3g08iinVRnZJ7xuhxlpK
fHWcxNbDYLTEqvPykxxOgjXyPFLwaAh09rVk8/TiIhMEReVFdI68v8y0YRDHEgNW4Tqd+fSJRyFM
LCGb+mUfZjtntcKhrETEz4owzcDJhPOi587I+3L7VZF0U+0cvcVMy/TnEIkM87etoitYalmrFAHp
vu6J83FdnuFvWz9k9F1wyE9jGK/PEJLcfB838bKYlPFAQceopBXQigmPL7G8AzuRlSf6Iam065EP
f8x9cjNjKG++aE5sMJKd2+UUK2Epo1Ih2W9kPNaYzIQbHqPQLm4SO3kefmK4NvIXFqZ7h7bKqITb
NGUXVDoULfSNGPQRUHkeTSWp2YcM3dk0ySsAyt+IS2kJ+KHF5I85crWltMpothEGZekKSxDKzzC6
JmiXELsHRjUnv48sxOU84U61kf9HiWZ0ZBaFsBApEyPwobqk5FAMqEUDp4hN8v66r4DI/220twxy
NZaU5D93dJTmVuNGLYgrGVImp8qH0Ua6mtQs5o9vrJvMyn6WiJR9EUe0AscC0Q7uttZuVe37/pnb
tpu/jhxNn6xp/9iVBZfoUmFcrf46c/dd+RSHt2PH0HXWEaP768Um0mKxx+pJgi3/VDGRN7Kbw/yt
/jxZxhFBRZ9ntshs67+hyBrmZArSm41bPaDScVE5fgYmB46u9qrEDOeMYxXts0DIPq5AFqXOVXii
8Hh5b56PGgYuDO7+Vm3HXYyLIJQuFK2ag7wCGOq1PlvlC0qgbVSQv+oF0rgCTFTiBM8orbEZuOTg
flT5Cy5194hR0AoYCgAn+CG9F53lYCAxWL38RSvFqqthLSR14xQGrwRcCrAwq9wl4g9dZNzF4bd9
mVgo1E2DmKzMdzxQ+Op2Ej9hmlU6M07Wb3T9smzUdZLOGFOozMAYMXIMKYMWJNuynz3En2Kry23C
xiBVJotoiSgavVlgVzJ0SeE1UKJT1h6ZLX0wpgZvovA6rGQzi5h+KwuCMvRSuxh5H8PXyn8iH/49
s0tL/15K1uCQwtT69V+QZ27t11oqytLLapuHgwipZC/wSPPZhLrD2tPt3DDJWMHGmp8DnmHrWaBk
HVZnOm31UI0SgE75TdF4on4Tpfa+Hm65j2u5yCesIJIgnwQO4UW7MzpTEO7jmrOX6MhVDN+GJQp1
hLNEjiWQneLlN8LkloW1lKETqyHDRBGV3lM+6vBWxSi1QgBxRBAE5McUk7xbn13zzlJA6vRGqci3
VQcYLQmuWlXDpG2mN7Nl9NY7Q53eXFGnviKOPSkSW079ZMY/jK8kxoysQP/M9CsYO0TTSzaGgQ56
Bcr2NpAYBDuVC66ba+mcmSOaTcJv44HVg0F24+NuqbJgyGhH52VKRPRVK2DggIjlxJni9MIZj9oM
L3f+NOuMIMdGuT4mmPK/sGgvV47ruhoCYKl30mcek48X3uwrJBSbYzRZzBzqtoZc4CgrOC9xUlXE
M5S9/omU7Ce2cV/8JDE28nLpX1n7xwKkbGKRjeCvjuBkoJ+UQz9S8LhvKDYfgKhxw5RvGYO+MZ3w
vaXA8KiyMbIMR0t/4KW7Zf5Wtu5SPYupq+XP7XieZEagclsjL4jUKRtndeBlHoiNfJ8NP8r4fikY
zZWbQYK1VJQKqvHS51MPjOJEND5HRw4cQS+0/k31M0MgOqKz1Mqic2qKN7QcmYV2bIMjlzEWbVsP
fi0aHdORRzA/pBUw9LC6K0CZpiysADoLglI1juuyThqwZmN70uQDJ7FUbdv0XWSgLltN75IOZQDk
0a9IluLGR84SPLG3cHgc7g8apYhpuMAReVd3YNAXU5RViEqSQJGEKTVkOgh/YNkE1u6T31cwQ1nN
nKJhZ5baz9rrBJNqxMBmnNLt+/wiC3XPcnHZiXVJ9ga3BslukELLKTIjW7M0r31EdtIyRpNVncKC
pYxDtgxBrraARVPdYNYpKlSU4raaYrdYRochI7GdH6+Ni4yUXZAxnkbUO4ApN2g4c8hsdMz/gwvG
5phlqTplHqZGSJuhAZSUu/nwWI+sZ9tmcmSlfDQxdq7XhlBgti10HYNwYlMBH7Dh6BKYDSQYof41
sHiGL8YQiibIrpayikcCOYrHwbhKtSNjg8iq7GwQPfEMTLJ5r01YNcKaN5/xXkNwpL7mSJ7yRF5t
BUjECqfz2E1QLGjKdMSlLKhB+naW03s4gP8j7cuWI8d1bb9IERqo6VVDKjNtp8tzlV8UNWqeJ0pf
fxe9oytlWp081713dPeDI7QSJACCILBwowXNI3I/glELonODH4ZmDHOk6jpbQ9RvIg+DHvb4h/qV
bVl8J7Iu0YZxnqMdo1A3VKxnMT219Dr6xOTVdx5Q47xGa8yWsVAmTZOfkjp38gFtnNVrhJokYyqD
hsQumYJ4ABu9/EOgLWxLLmkL5zuoZOrxwrRFvstO/6MCpmBwnoY3Du7YF/XFCveO8x9VCptW2fml
SDt2jStvCxTwUbRZV6B17EE9cFlC0fZxTkRb4kib4Rc9CdF7eZ3lj5e/LzhY+BaFuJTigbCwQp6e
wvCXtNwO1rfLEAL/znclTFnWlzVKEL2kjKkjq8ONVKNApMNsRqKI5kUL1otvShgxlCNuJuxPl+rH
bmhOJljmPyGPgrZ6heDNBExV78/iBNPKW7nA2xANVVQYlrW+VxVNvu/SmO5QXCNig34L7T4o+QqQ
s7B00nIjNvBeqDvJd32HrG29G25wKi9OC4ZDCx13rHPR9sLvuOOHJ9H1YPucWf0AzspaFbd8kE6w
c4Z64RGFlXd26to+KzRQnVB2dMkRgm6a9gqUszTdYp0zKUDL62jfHEEiUN1kbvoHlVpfQe7hfaol
Q1EMtDoRMAgofH14hzbNVG1S3IJA36FIV1FauMYgCLE37W0FwvR3FciBE1CaYBG4lyCeQu7TUFpH
62XnsopuPn2tZeF0FMyDRogRE6MH7sEBjfUU4wlCL0k9FCPekV16HFOBVWxfkleScVpKCmtRVA2Q
i42qL1Yc3jvJCD4EDCTYibRDtIycRioVGHALzCPwJuNqHv2lvJLLw+U13ITAZEZD00wUHfKXIaUe
KtkOoQ5m8zU1j/F8S2rBmrHN/mDYKwjuMtQoCk01BlFrKDO4r8dPdU9h1TGhCBlVRgv8Xt26wejl
vEa2M/tTPLeH4hh6xmNyY+pO/UJdeaf58964J6JhDuyzHwX7C8vngyy9TCuLPWiz6bjsqX5AKq1A
R8zlLdosa1uJZ3OZkio1ckVvkRlkAbCBIoTYSzDCwTr0mNoc73N0CJGTOFDcPNHOq2pz+xaXldXl
PcQzq29qemqi73Gzq/RPhcIrGC4eXRpJt1EQwOLEyZccgmiG7ljPeuSPe/Kr2zHu0rdS330m8iDb
qnneQfb3lZ/qbF2mUwbsobqKim9ScX9567at6/x9zkGNXdwmbcQUU1eumvG1itNH0Aa7l1G2w7XV
EnJOqVQkWmYUMPIR7DeO/lKAhII1yuToKRVRGohk4pxSv6QzmIFxTht2cgDb7G2SLo4k018CoUR7
w5+MYSwVRQic5I/8x1TB6oPH46d8Zjp/r/jdQ/0kukVse/fVQnKOxFxomsoKMPMou2pDFTwJ+f2C
5mdXNS1ficITbTTfklqvNUK3Hmz/stCXZbZ5dskZ76OmrUIfJbV0my50DUNUTs+259+dli3zzmQo
wgQkTXi8SxDUoMasGv0pvVayq1CuBIopEofzIEsXJqosQS9b6zDEz4lo1MJlVbT5CSKqWmV1zlRE
CW+y8r5d9n36fHlHRMvFRFx5iJwWQz1VWC4dmvENio8Le5WOLubLHmZZB/NLMn/qUUuTiQniVssw
+JuzLmW0L03EhCEy/fIjydx4eLws1nbotMLgPNOAas95MnDjMl7xZAxfgYfqIuhSx0KK6B7txsfi
x2XIzc1aIXJOqpJIF9oSELPmyYpPpfRbm4L/BsG5JlyJYiliddildGya0iF2ECrfL2NsnoorMTi3
BHKE1upZUXJsB9o8O3N113VBU8cC29kMLlY4nCuaOmrJcg6cbEFVeXmfF7NThc9z+pxh0ktVlG4t
ejXeNNczJH9LNkwlscsMkFL6mleSm6aivPj2E8kKgvM+oA2t4k5jOwSWJsZ9oIINFYwBQh4swTbx
N+QIk2rkqYMs5nxSk2er3IX2o1Q7l5VBtGJc7CIrtKlNHeL05Y3W/VjUl8vfF5kp4dyPqVrZTCkA
2p+606KbJvYmcNA4XeUMyA9O+8H2LkMy/f1wPqx2iHMMxVIbSgIGIQym/CFLkRPrX2l4NdePi+HW
rSh0EW0T5xSkcSaDxSpQoxrjS/fEIG41/Z41QT53O0JaScV5hmiSUCfMDvYqd2Q/88sOdJqdV57I
XpmcMhDd3DYLgRRNs0FiYqoEF5P350Yjgxy3mgE4HTtU8IL3t3KVe+1VC+CW8HSSuxqa5kWw2z72
jMqpS94Zto5NggXTdDcutmun0W6aRR1y277pDMPpCCa2hkrIivrrTnnpFvRn6kvQa1+KNDl2qFoY
SztIbNE98q34+aNqnmE5ZaGlpaT5iDVldX2MzbZ/iO70fXYcr7SbwWO9GfOenhYfpSZ7o0Ah6KfW
l8gmgjBcaDEt8v2uJrE5jGa7IOCIl7tEC4+1Md7k9XC4bIObbuUMw7945EMfdpoEmF7rnIj6cSQ6
XTZb9UCH9Y8k/AvHSNMBtUmAWG6tO5Z5KkGaQbxQc5I7gpFv83WhoOTcPDR7cV5j08eswLm4MKZy
JWUhwOUFxE/TTaTsLHDnFYfJ/BEuvy4vJjPtD1qzAuMsMTSXYmwzBYspfVfSYzx+0dXRaTEsUBFS
grJvXcLi7K9O1cEuIgjG3hbbA6t3zW7CHaPgjtGVLbqviPSEs0PME1nQtwHRKgMxgj3s6zn/j6rI
2ZxclVSmPSRqpbY6UrMiQan2ovpF0R5x7tmswfqLpmI4lCz1ihl8AXJ2KMvJmUPjmFI5uKwSonXj
Yrix14paiQA3Zk9ad59H/3HRODcBVlGatSW+T/KXNPSrVpAzEfx+PlDTS6NpyDgjbRHFQawVQWzo
/uUl2s6Gn82Gf89ou4bKRgwZkJb5Iz+zpFNfOASVTjJyneoPMfPd9iG9guTcgq2HaTdLEEsOFg1P
86qPFpHCaf8kv/K9uERNKCLnGeq2CNMKs0vwCAsxTzXayntH/clI4Rg9f7L7TOHsyuny0VxnDWkR
Mr8XhpPTFImrFrKTmoIK7s0gYLWMnFdoQnWSTQli2dpPacCs41eSCYqCmAJ/9HNEVXQUpskyP15k
aCJ7iFi99rhj7B7hQUHjcx+IMp/bkpxhODstwlEfjAHlueosHwzzhXG8a6UoI7JtTWcUzlorU8qr
ijXQlIq+L6mKYF5472Gq++8L9mF67Jx1eTyrwAif8E/QBdY3+TDt2AjlVkhPcnnZFD7Fs1hRY84J
wPoS1XRzvo+zNkjGRqAEIhjOXLu806jNGgXi8jbRHmj2oHQCMqPNRmSFmIbOnnkswjN8Z7VtDAUY
NFB4RK8NvwejQHTPchUJJv7abgee9vgPsnO4Q2YPmDbPiIwDUSnD5iVl9SO4M9BIGj1vYvilHC/g
SYkizNqRqvs4vBf43O3w4SwtdwwmshbaOYG0c0COyRXrvGB1/PmJUR2JR1Jsn7pnOM68skxJ5K5g
/la5jaa9UgbyeFDmx04TbONmnf16GzkTowMYFqkBJPa0ipk17CYr+eHeGHCeNI+FhxqGe2HD4bZh
/5WPJ5EcFmspZovJR41grC1vznVPsGXbhn3G4BIaejk2Wq6+SdY9sw75eKdETv3W+z/LQpJdwZaZ
nM3JhbSQJYKGZLMELtGDPn4vs5tEutUTQfvu9g32rPU8XYM8yV2aZjis1GDw22v2IlPeZmiMYBPy
DGZwXuT95/Vke7rKt9IxJUaRQsASdzxwl6PaFJOA8fIvO7Ynmua07cHOm8f+vgIr0jBpFQ2bF5E7
CTObymM6CMqgRBCc76j1Qq2bDPJoS+73yBIOXQeuYt0R6CHTs48HzFkUznWAD7OeCVpZEK5hx5Ba
W17qvXZkXOuiW8727e0MxbmNyVQjaWZbhAflOFhiG+Xa0WLv5rIyXFvvDL9DMYzTDq2QiFZkbZwf
IVHYVjalzI+kXxjlSrebcO9Hc/QnmZhXTsuS32sH2uStwmzZkoamn6fVdarXN52JGQhyT53aJkGc
furFRMf4a1NBGZ7Fj3jIYglj5icVKQ6pczD92GmxkgJV2XSLKwzOxEa9UtW0AoYUwSMi888YkUnt
RNc5+gv91O+fyhtRhde2O1mhcramxk0ojSbcifnQfJccUFzctNg+FHGi0MVj/PyYICgQddP4Vpic
8Q1D02RaDEmH7GXInzXUEw/Tn8vLKVpNzvDkYZAxtwbRtq58meAgDYED2U6Zr4TgzC2pQ4QEPS75
81F+ZvX3mK38tT6KKYZEq8UbV1OaVsmyCbnaOnMzOObYO3n28z+tF393pbbVjUqGPanpVYzBYdFn
So/Oy8XfWwsDQelkYz+y8pQUD3gOckIhBfFmoLYCYX5qdXAMI8rU9R5C0N1UeNYz47eab6lboyjz
kRXvihhhBXvDD2Ro46g3khx7Y0z27ZLkvjIYN+0sYh/ZLjVZCcb5BhTRtiYYqlm8XR/s29nHGw0G
leEWbrrFIfpfgO2iX1FU+r/90rFC5vyDlKDAVe+wpL3XoR2I0dzGnvyNOKz8I88c0d1SYLeE8w1N
VldaUwCvHK9m+YsVCuKnzVNyJQ/nF4oJbPc2+36bFj8pmFKnZXK64VHWW9DUVM9FPP64bFnbOkJ0
VQPThY789HulTOcsM0sViCNJnL5Gxd30vesF5rUt1hmE0/zENqfeVDWWwmgdEmb7IcM1VmqPVu0U
jX6KwV96Wax/0ckzJJemMaJZKaYBkOgIH0FSfU384pURijYeiLE95S55tHatO32y4Q/NXP+sKGcN
6pyQGa0HrMArDHRMRvcrl3xh09ekm9BRHWSTM0c0fk20jZwh2FU6g+EToNpYPKlaoI71Xurq3eVV
3S63XcnG6b+ZpYOemdCW5Jl6EkQrguY4/Z4CJGBdegwPxGODWOTH7tac3EoUhYik5MxD1zDrDUXL
rIroRer9sf5Zi94Wt/OJKxG5k1PP2s5sGAYm7HoGaNliT/1iYMK3scvvRAHOtj856wp3elq06uco
xrb1eJ0yboxIYAaCBXsLE1ZHjp1N+RzlTBeN8mDo8b5szD9KIeJR3KQeV1BlpNsggNN0ftYDialN
ahVxGruqmzvwALIGKfC5gFt29GtYQIFOM3S7un2QP9WBcZqvRLfAf1HOvz+Cv7mbfRWbBUuU9p7+
c/lZHpSdviv8xAcD9A2GESEHbXwF850je+Ks43Ze+LwE/LxxLTTMfGLo8zE5VacJp51n3meJM40O
ZkLs8XobiFoutrf3LDHnVzEJ3CpllvuWDFjbcGs3udtnz5eNXgTCedJUy3V9ShEbWbhZNNJ9rH7L
RPEw0/MPF9HV4nE+U6I0rlEN+D+fOaA+mqWG1b3I3Jh7ugTDRF2ZQxqrbS1nEMWcO+mq6PrpUW7K
6a6YzfA1Sq3cv7x0zB99wDOIpSmyZsr493u8pCpAY4fQ1UvHzqN6tSMk8TH54jsGXH2xc1sU9W8u
4wqPO8zLxUhZLwIsYGcE+lfJud11AfnGiD1Yt3l6pYLMsngI3Uog6OYBvwLmFJFEQ2GkEtqyu/SQ
9g/m9NMw9/L4SMYTQU3Q5VXdVMgVGKeQeRTXWTQArJS+yzTIy9mRbOpcBhFtHaeRNRI8kWS1SIsw
fijlvhi+1XKAUbxuXYpunJtquRKIU0uSK11F2cOIbWD2RKw789w4avcQGneXhdpOqa7sjDu/yzBr
knmEk7IMTBajnuZVr6FHPHRaoEYWZGMHciV59qMAdlPAFSx3bud0zAcSwU/ZkVdfG4gBMTW1CJA+
wPwQcqugHp0NNkyPiiDw3FSVFTB3mNfRVA+9AXlrI6nwPpxHOwr2cW9UpkoQum9CGYqG6m9DU2x+
JFAYjmRqQT3jVRXeAsm+RRtQrL8IVnIzYFihcAKZVm0asw6U5o9x1K7NK9QKBOCtQPnl8oypSjef
en1cAXIRSheauhIxl1nQxSnMh1mT3FpqBda2XUN9NgGZMwE6Fp1kyDABVgOBZ5rX0ekdeZfjPVX0
MCPwVTJnA3qmmGGWAypc9mYC2qhDnHW7bjiG6lM+iJoFttXi7xEgc6pvNKhW6Rk/Bto9o+yUScex
vL+sFCIITiemdIybAhNQPRoFCnklI2pUBHHkpgGvtofTggbFfc3AGPTqGgxHdKp/FHF0UyZIAUqi
etytpB8eiBVVtXETNjC49v2pWY7h1KPQGLVZTnIiRzZ/lHwZUZn1ROCiZI8GjGmSloJjZSt+fIfL
HWKgq5gnastsdowalAfVLx+yp+g1C9o9PSqudCxfwxN7v8hdDIK8vIcbx807bO5MA09sLFsNsJO8
x+P+4qiPRuvpVeEMZSYQdMOHvMPijjZtGOY+7oGF92vHIjhxfl0WZkMh3wFwxixnna4hzMJCdj/T
8lfe78pRcJJtKOQ7CM6Iu1RB1ilEEaFh1cmV3ksR7k+gRcgUPfLk3CTfL4skwuPMuEv6wQKnK2bw
1Jard/EBpS73nVx49jw9XYba8oXvZOPseZTVyo5S6D/zhayROkLB8+gbu3kvqmIQ7RRn15HRGkqU
YqeWxNfUvRH7SyI4ggXaxt/KqNEbnbIAooi/xsOwszpRmlOEwPsLMLLEk8LWq9mp9n1OGsHptL35
BKPCiUWIzRdwRnY/op6EojG7+QkaZKfBfDWlTx2NikrDN84mbP1fJL6Gs6Q1BllLA45zDTXHRpK8
dm2zD0n3Ilfx6JR2OztyPP2+rHHbC2ih5oPoFpq3OeXWIlJLYTth2gjCWz1HEZ0lKp7bXsIzBKfT
tdyGU9pgCSPlW2Z7xMqPSpY6vdV4l2XZ1ugzEKfRcZeCwS4FUG0WwZiFhzDNfXCWC/z15SXT+J6r
QcY7H2mwZAvZ9+YuzX9cFoP9TO7mCEX4RwyNT8vKUis3BtuSdD61BjpFcje0Y19dWqex7kzroRVq
+ebKYZigqRHZkD8Mio/HKFL6LsOUHiU5gVCnBUUF/ZNF1tNl0TaXzlAsoms6xjrwiZIyr1U1ilI2
CGxUQFFWzYcMXT7+ZZSNA1WVTSRhUUcP1sS3w3511Z+isK+MrO+Rco6Jk87zV0xxpo4U0dc5Hq+n
yPx9GfCt6fnDlq3k4sKHUh7KGp2bqGu/63zW2kvcwrGeSjwlodot3mmRY2CEuoK2b4w/+KK7oAMU
aOVW8lIBI/DfteXCCEuX9aEd8RvAzr/T2JCnU3Td+4ov70Offsaz2yoGcSuKpcoW2+jVEstSUddG
FCNOUxv7XmnL6JqSahY1TG/opQp1RNW5rNmmYnOuQ0mqkXYmYPRWurU6uJBFve5yQyCNsuF7VRn/
R/YSSUz89704lTxORaT2gxcfll35TXGaxrH97MZ0WbUAxRCcdK+i66NQXFFJ9tY71jtsLpxJF3BY
LRP8fr+TbhkTa/hL1TDKYfLY1iW9o6X//2caENF4ploWBtjyrSaaVjVWUgExNkBjVTeLp0VtENnK
dRZ9wie/w+IURWnSok5BB+eFw22eLfvKfI31Lrhsfxse8x0It31W0gyzmsBjarTxIqm/VWRy0hPN
cIxyOUzFc0roF70w+v1l3E1Hs1pIbutas89aKQZuQV/79kBi9EVOVHPnunuwkeq4jLZxjr6Tkjuq
y4rYS6gALax/gKS6BEd870fjn8soGy76HQpncnlD2rJKgVI3N1n8LOuiRCXzQ5yvfAfAndJatDRd
SgCggvYVHFaBeVruI0xrBpd/0FwNoikCW3fKFSCqj98bd0vV2h5sGDcaIsObMNBQf+qQb+QwYkbL
4sqe0jggmHJFGfqtU+EdMBec2mHWZl04slHpYP5wi8xBfUR/JbXIyLI3Jfkqd0HahaYuxsWAR4In
0SP55mYSFAepSNVgpgp3JtjDbJcdxlN6tiVdq7S6n9va/4S+YBK2jZJbDGkgnFbKMxg2er3uMRzk
UZ0eklHgmzdte/V9Xh/VOo0owffZIpa7LBhAA68KmQQ3V2oFw2mlbhvQEYvBjN+7LKh0gVltnmTn
7/NcqVEfSrUy4vvjUPq5NLjmjHS8SgT3exEMp3KkpmTp6wYlEfm0i+ZuP/W5ny8i2oFtmL8R1tuZ
tjr+9TZLqx55eG+h0YPJys6qIj1BuT7x6rsO5d5e3lZAeNZL+joEUNGPV1S1H0KwD01pL0jgbrrW
c8T4ljtfweT6okd4Euo9Omug9n5WyHgkoAYKv142ls0DY4XDfscKZykn2YqiEdsjzb5if2/jW2I8
za3uZJp3GWpboc9bxNklSa1xsGeIhBbZLzqtj+kiyIuIlICzTMwvq42QKcHY7gvjUVEezUYAsW38
ZyE4q5zmfGingm1/mP5WtfARxGOVI81dkM/m86jHrRMueM0zI1E0zQzlwyllgkwBPQTIR/KU66bd
2JghiZ1K5XQ/j5mfhQ/x9KXVazeP4ehalKsOrp291ESQb91e1jMyd5cYFXkJ7XrqPVQ8/KmHhyKJ
frVUFziKrecgWNYZhjsa+uYfAZdb5bZASQdx61vp1KTsKShBs3jlgcte4My3lfIMyv6+0v9JqUPN
jiFb1aW/+6J2aWNMgjBJtH7s7ysM2hbUUkvsnF58S4fDnICSTZTl3PQXloowkmg4+XiWbbS7m3Zk
tb1noC9LGxtnaHNf7b+GnWDBtoo5cb36i8SfGz34MMuxhUO3SH5llzo6BDtPlfQAo8dfZKN1TaJc
qWbujj3+ddmFbK7kCps7TMIBrwKVCSnDSHltJ+laLq37bMgeLsNsKsUKhlP4ssN4DHUATJtfm8pd
L+0vf18kBqfpKtX7Mlvw/Tq6l/O9KT+Gxe4yhEAf+AEyZpiSsSgBYRLDSciLkv9p+j0tC4Fub18W
V2vFKXcdWWHazwDq/DbGCGc2LmG+bSrEkwOYxKYfoiB2K63wTgG5I6vMl5wgYmeI2m56DQ/z7eKG
TvcAxvW94V9eR9FWcYdWMkxynJQAa7oftnHErsEXiXqL2H5/cO2rNeTOLVvLLbo0WMNeeyMQm6kD
pkH2vqRZkCz320ZYPCrcOO4k6/S8nOz4bRkTA4zEyXF05AO7B9QnVMleiSJ/gUYa3KUntxpdlhWm
KLQP9OZ2XrJbnToh/XF5x7ZvV+fV5F/sOnMBJ9EIwXovuscMdeexciVXfqCu4qpetcsDKtpAgcMw
OIdhKa2mFQyyHrvb3I4CCfnxJskdKmlXTUV/kxpdshOKXiJ0waVI0dLxqdRnEFZJ95fFF/0UzrdI
to3B6iOWOZdKjGu7rtRcYPIiBPb31XFWgcxvjAwIa1Bvqh776umyBAKT4xsmo3iy1FDBAdPQ6DjM
odcOxS3VRHUuIhjOjdSzmaDQBWIQo3OVEeUnS3SUTBEZzb+4KwxUkAkykzI/aryZ+jiJMuCA36B1
2PDv8FssOyMGEEAXM08023xbLss2Dc3S2T/vt0cxpcjshgK62Cpe2w/uOLEIUXQP2qLfgBs+43Dr
Z4MeAGxLwMmvWfUt+oExozs6YkL3KUG05k0gAcf0jZcY5qb8uqwi2yp4xua88lKjqSmLgK3rB0xL
pdLvy9/fjkVtFXE2mA/ZSK/3i9h0KmmsqQI3GhxygzJSfadcmej0Yd1aOsjNI+9zadcVJmdXekHV
EnXTbEHLx/GhQq1v7+h3yRfGGZw8iAgrNv3xCo7Tkxwz5sA4ChGp+quWn6f8e6d3TtyTz7iLFQ6n
J2gsHSdzLhFMTXICDuLie2JpAoyteleMeD7vF68QekcVmwkzueWhP2Q+EmoY8fDKXhtaXBrsL6KB
iqLl487sWiFNJ1tADMFfvejLoZx1x+60U2eJqArYj/8QHqyE405qqSItjZkyKsTyG+VOQT9LZXsx
qZxi2gk0fzMWOYPxx7QkZYk6Mbkmt3kmfwjS/wveioa3JpYqBiOR+fgfIbmo3rCKVCM2NER5QCnZ
d9avw7japfqNG17M3bMd+qxkVN9bNwZw4rI5w9L0BzaVO99JvnFNEPksfoGU7yfqGtbKaXDOJEyj
iVrMI49WjiEdduc0Qw8i7lBUdC4UjHMhKBMdm8nAShaovV4WjLdpiV+WkScV89eiXBzDrB81tfrd
TqrlNlH/J5razJWj2L+8pwLr4M9whWh5pqGfwGuqU08DK9/bxS/J8i6jbCZjVvvIuRZ7aDqyKFhY
+Yiu/32LmS54oRJGrswTXrA/g3Mu6FVvLIL0oieR+0l7INPVIJxcxXbmEgbvTtQGGeUZGCTovmcn
dpISzwySg+IiaLgRz1sUCcU5lT6LUSJuYu1o1XlW5lOCmcLyw+UN2pZKt1BxiP+hiO69oZXgTrWk
IUUonlmO3V53iwBgW4ozAGdaeN5qZRA+9p6aohgPNC4RcZRMxCr5L3Z1huHsykLCD7fc/O2SqzrL
tfkjOprtWztJ5HYY80RdUXOfEJOJvgqz235RR4IOPFxjrCCDC4738Q4zHVF6JUtu9UZtJrCnfzlG
z3JyBmURatT6lMAxOuiqAifyy9vV6dbCyAx6Mv4vYz/ZDn1U/DMkZ1ylEpVjrkDM0XbMr6xnUvJH
2zNvqMteVbJFyIAnUkrO1ArbLrS+A6LWgyzhZNuCTK1IJznLovbcJqaF79tG6Fjz44Ka/bovBSGP
AIUvzpKWMsvQ5sCSsr5m7cPqRhIdJ9sQeJMnqHdAbMEJMqcayKsXuIiy/FapD511sAZRuMFu/R+3
/y8GT0CPeqgE2UxY1pvGgREHmfsDo3wQHcL/ottnJC7KQNbcQPUzkOyHuMC8sQ4TmMhDcT3s2Iur
scfM7fvL3k+wfjz7vFQ1Si/NQIx1eKgwofRHRnP6JCkWDS5Dbd8y7bN0nCPUFAMdbxOwkmfpNtnn
u8Kt9/2f2RuDZCdMwYkk4/zhPJAiAbUvTsQI5L4oDFU8Nraid6zb1HLtO3WHOOpGdGPZNtyzjOxX
rTwiBsXgwsvWU+p0p1NiN9MFy8icDa+NGMdp4pHcYrPiOGcUdnmpKhUCQ9lOkoPcyrM3LeYXubY7
355tDG6hwmKALQe4xuTcUSzZ1jRSYHY+aHFBCUp/jMj9LZiD19wmO12Qv99axDUcZ9RQyHHqQ2RX
dKruqRU7aiGivBJA8FeIxOhpDBJeSFQcC/O67gVUuFvatxKBT/DFlVoQsBbjvmCjvqu1kv0Yhqcx
UVyBUQnUgU/raapkZ02Jtcqv2Qw6NrNNvws9DDpj2+OjZG6HUVbCA0okH2fLmTKHOZI2SF/291Jx
g4nAsmjQp0gyzoDt3lDroUG42S0l+L/9RX+dMeYpjAoHp4poHZkKXzAr/jawNDTRshIC5ddK9UZe
jJlIfrwbnSWInzF4xumfbBAxgazVE2zhNrShYHQa6qXRxfHeZxBtAXGqhS3ESOfWqZ6bUw3abkwg
2WEq0uwajgRn1ToUbDiBEHzrcMPYPx1Uu6plYAbIe/C0aQ1qqDhAW1n/VldN0Ovg+dHQe5O2AYbW
POcx8dIlvG/on8tyM7E+rvgZmdvfqEqkeZKAnKblSxW3O+TLdnqVBEot7STVxk0Qr9ToLf/EkbeW
mHPRJDJntSqBaw4xSmqvjAlNfYN/WbitngS8P56l48LUVO3zHCzv/8vOETfzjW/JQd31QeSJ3r43
w4Y1Fnck4MnCSiMZliIfWfdDvpsyX/InsL7tMKj0qsyc0E0UgYTb5nkWkDsTuiGSqjYGqII5IUoW
lO1wnHJrn0+1h2ubyD63SgsUTD5TUTiLCmXeoZYVBq2XKuxTBWXKEISHbtccWNZRTNjHtuaDYio2
5oIoOkY28dX9jZ6gtTpcEFOGx1b9YpkHzbhLZFFB6eYRtILhFnCohlqiFWCysn2Vy/k6KkUjLkQQ
nGfRQ5qUmQ6IJQqM8XHWngRafhnA5KsE4ziUl8QCAG5G7aHcpTsMyL1TU8ySY0mB8SZC/88nbhXK
33XDvMj3HqsnxTLH5Qx3WfSZUy6NZ4f9Yzjon7gjrXHU9zjt1MYaWn1w/iClCHJ+eXpRRXWjmzHx
GoRzvznR06a3AIIkB14oQMXnZjfEaw4jZpKKgv2thj11jca5XIXNOZdtbBcJzMHtjjmeQ5KjiQfx
JOhnUACyiA607j/6k+rMe+Fhs23E/1iWyTetEiknyZJD2jRKDk2kO3RS7+wSUXI0BiSSkE5SB29o
Ez+R7asOtNQC3dnMWKxXgHPLlA5xQylb750VzKcc/GiSaz4xblOMFJtcochsAz84E9SQaoaioorW
4ADLtLPaRUZhjXyXYp4RyBbB+fKgnZTalYJilzbCYYeb7muFyJ0GA5VnoyJAtIrftnRTmdSx7Nsw
Etnh5gGgoh8FiWOQxvJlsmMt09oYaO8NBYZhTT+pnTmSVDm5YTlxJMqjbnqaFRqnut3YFhnaa+DK
SOb00de0/n7Zl22Kg/NFtpBIMPAI+t7cC/SThpWp9N6czVeL3I4OGrt8Otf7sKn9ukgE7mVToBUe
516aKbRKkDxCIIwbmX+N2a/L8rAw5oPirb7PeZa2wOjcrICmx8WrXmLQ98+pExSAbgceKwxuU3Q6
2JHaYs0YQbW5A7U3dA08lQFxKPjEkFSyImf5dlkw0cIxwVdX7KIbMuSVsHD2ku77Jt9lqWiyt2jt
OKOtFVNvYdCouDO0gCrprVnablm3h/8mCWep6EywFjgHPIVIpy7/oRmiPkyRTnMhBnr7aE/Y6aJN
7V2lK7PbGSRItVMzzydFHkTNFqKt4eIN1Yr1KOqwNbJV7u0h/54VeiJw4YK94Sli0kUylboHRtb9
GpuXPP5KY1FoJli3t+B+pWKRMk8DHbFuUnMnzc+WfZhoMDZuY34mTXA2oLfwYAWk5WYKbgjmdObX
iHZul9235OWylm1fRVYgnCeQB8QxyF8jwtgVp/9xBU0emy8dCUepsg2+4HTeHMZKnmLAW13I5GF9
B9o+C6b/U9/B9jG+EonzAZJqlhFNgRMfJj+JHMbhnf9Ab48zPWa78P4TE2nY2OV/Doe3eq6VXNNc
ZHERA6+OTvr4a7D3UiNQBaFMnDfILStdwH7BQkGw0l03mMxpIovDOtrwSBqIat22bVUzCIp+dHSh
cLZqqfoQx7imgpyicbQydRbRKDoBAt/IHluxJMUNECTcEK1d0wmaojYDHdBEYUIb6GP0DwQySZLF
CUU025pSGJBssB0ta+urKkRrQD/rheC4E+Fx3hQk3mHZ19ggs6mdYbyJk8apjJ9mXnoCi2Vn/0cz
OkvG7U0iDXaVsTg5DoO0Dd2MXA31U5nt63HXdmiM/Ubr56TcKZroxNj2rn+Red5YRInDoktAHgZQ
kS7FTpFQLduLGAhEMFywlXemLacN7nCWqe1BaHm/LJXTT9OnDgsi6wobWqzY/IUjameZEvX/kXZl
y3XjOPSLVCWJWl+13cX7EjvOiypxEu37rq+fw8x0W6Y5YrW7qp/aKZ0LEgBBEDiA3ZY14jgUMxBJ
OZe98bi/YXTnP+zXBoaJFxpVKUuCZnDcRL8r2g8tekAJ0WB9UaxbDPbw98H4jmKDxjiKNEULsb0A
Lfu9YoTvirICtUYhrvIbs7mC9MtnqhAxT+XvRWT0XgExQEJygotw6SnZV3118+R1XybugbuBYBTe
0ttJiQlcxTBEvl2suZPEijuEdoCL4HW3mqLSQK4tvwGyUYSyjpOmjFjDSMbDcaq5jRrMRRRo4yjY
Lq4X3CAxql4utUqmAUhykjpz5Ye94LWEa0sbAOYiIVdrVw70LMRU3d4Jh+FbWxcXZK3u9/dIhMOE
EUUfEmsicA3gdvHUBCPFRvVSD8unfRj+zoAVDH35Jt65GJg8TeNiNtC91MwYhKQGSzY6nXVWzWAf
h69ybzh03zZHup7ZS96owGlL1U8Vw03IM4jy3Lg3nb447oPxleANjK7tBqwEl39opLiTa+qVJp3K
5Nf+9/l78/Z9uqib7+cp2ETlHN/P0PviYNb2fVKr32tCfuzjiBaNcT3q2i9q22LRbPvKaJ/U8odu
XU8dBrVEAolEK8Y4nWSWZsukK7aUt6bm6uWnvm8Sy4QHttCt9n7F9L7GsJQOknQL8slz8mxb5Sd6
0sDximGQYKckJtvkS6RWSpMCh9y4/FyiwUVbfaC87G8I/zAwkBlXLGIguceYS1sabdLRaz6eZiuM
dZ9BXRkeV7cDjXjmTReiSJhbdqxsABm7IdoojdKKqGsOlGC6wmtc6eHaH+qu5uln66K9b92hPotK
j7n6sIGlFrDRcFPTpnkggO2q2wSeVDce9leSa0IbAMaEGrtYtJHKpc65R+QvaFgcy8XbB+GxbKvb
1WMMCFWdSTKNVAxfvQ7vZi+66DBt1vB6f/XVF3LQgvJcXonKZESrx1gTCIirXkGTs5eYihPXh0X9
vi+YCIA5wM1CqTFEDABhqV4UiR7gBV/UwSLYIZahps31NhqoEOhSOGCyxSF/Lq1gdGefDm6ycFqg
se8kCc4J+ss/xHZvevGHr2CjePGSzLpJ9SI9JUfliIptFHCmQv2mO7AHw5ziZUKWOCxhxySr06Cd
ZfKYrOj5HNHFepym5tvc18ShY9j9/Z3jr6qmY/AXBqbh/fm9Ya1k1OVChyMc0nOGe9N8b2mnfQh+
BgI8B39hsE4K1WwykYCh3amow0m9yjUezQPxk5tP+QlUgoH5Rkdq+o8BbrYLWZtMIwkilMGIkdVv
pp9aqQgunlxl32Aw1iRPqjEZVoybegWXOz3L9t3+gnH3ZAPAWJOipphQhhDLi1BJNJSaOyb9MY0f
91EEYrD21PeW3itqhPRjutwvWn+Rha/7CHw5NAtbQTAs4UOfjyRhuuWIwjLJNsEmW8pn/KsFfb/z
cR+IL8obEOO8azQUkVBNsSOa+otI6QLOI6sQqDFfGnBTK3i5QqzFaLE5pUYr1VivXGlezK509b59
kKbW25eFf8KabzhU2I0Kx7qWYSC51HnkwTjI/nCnyI50bbtLEB4ps5LxQ+6EjEoi4ejfN6AqZpvq
RkqVgTzqyyVGZ8Sx6DbO36U3wZhdysYWRXktBCuG77r2ZNoi7l2VfuGDF7UUxFoGhkcT1lnneCMi
WQw9SJ7iR+M8B+GZzukq4XIKDLKIztFhdquT9qcbdzmVqB7Ij8iuucIwiSrD3i9h3KohkyjOa/iI
anEWV0LVcIqq4RwMCL/RwRGYqfDdj7uDG9kZ9RzMMNZX6jR6PMSp0UnpiKNUnznnNyCMbobdvNr1
CrFWCZ2j3X0hYuDgB7SWTsNZkJ4abEWvOq7WuBKU56h31iGKnJzyXoPXi+C12KcjY0dRtp+vNH8j
fqjvterRKi142l5ag2kiKCpocEypw62SDu6+cXMvUG/S2cy1Y+pbNSwJPOKYU6aUa9Lf5hXx2/q6
/lT6dQPFaGBsKMm60LJlTbsDH4gT5V/3ZeE//20QGI3rcqUKpwE1TlnuWL8pad/6HHvkm2o70yWI
2f0KORxnH5Sr5WAnhDeSZVNjSec61NAZBgbfIXFz1UXo9Qpv0k6QiucqxAaD8VMYjkipjeFFGmO5
WHrT763oWxhKQdRHAnviq/sGi7kQKFUXd3MHefLKMe7oxE5ao7zeLV9nnw5sExYk0G3/4Jg2gEzw
EjeNVdQmFc4vT7TEvPqiX49uczKO8Z2o4oTr8TdgTCDTrpXSWQXdrQYjVgvtXKvCwUXcCkbbAq8i
ZZvF5er9yWVFZaq0hY0htTQjnmZX7Tg9242WuUtYPy5pdykN4YS6gQpvRLEqMGiervzhKyM6Kih1
tnhzNXq1GkycaWMxZW4YJX5rdLfN2P7EzEsBFjeOhuqbto0KOHAuMspSrHq45mjOQxHclNPL/oWN
KTHVabilXGj/3NC2WIyeRGEIDhDJ7FB+uxyG5Q7Ffpg4KVB/njukfYdE1wx0BrBVt/kY6YZWhp0n
68ghjbgId5j/NODGgzqySNQjxfMdWzTGrsO6qOxQAlqlll5NbHdoywu5NYL9lRMJxeySHuaZHc+A
GZZj1WVOi9E66HU0SZCL7sQ8+9pKxGwSZg0kUyVD+1L5tiDXk/6JkFdVUHajUM4eg63xaZt2SuQZ
MYVi/YjTyclAJDYuo0DVqBdgXdIWhQkqtLxotNRAUNGqvZ8ar2WVuYPyJEfXRj46Wec15XF/i7ia
sJGL/n0T7TaKNcY9CAfw7n4zqn6k/M7il38HwShbmmVxN+mA0OonYzyWSFsVgnso9wBWFVtH8ZWN
Ky/7wlq2RTm3VKFjdPwFQ4dgKfIzt2wd6aq8Vi9T375VBM8N/M16w2TcbUGJosIcmLkcu8b4JdK9
on6MO5QZh072df7EJAV1KyMTxjSzJsWJCbwQGfvTOuDeZQ9qe4oTy/IGMn0mGkSlHl4MVaJpyCG8
Vw2rqRY7jXtEaMNhGq/M8GuDOWPD0752cAs/VY3OOAIVMLK35D0M/gfIsG1Qbqw3c5AcszMIB5qv
oMdGbik/CId0cxV+A8eYmIkDPzftFi/KXbY6pK8yR5dQjRiG3r5gXOdnmAawVLwYsjewXko7ebUb
VEpova9WB4yVd0LyGhmRo80/97Hoj/7gN0yM8VVtnP+WzQil9kpkjh3WMJL7Xx1eXSXNGgXxJpdL
TN2AMK6CVJiGM4HmECUt1rk7ZAeao0WNm/eZggxaYiJj9RBMyIw0ebXUea2ZeBNPV3+Nmhu8Vwsq
GLjCbDEYYeRiMJK+syg5WXjZ5shy960Puv7SWbv8vl3Uyzazb3L1W6OKypB4GriFZvxhv65LoeSA
Vtt7bTrWYPI0FFOwW3wQyzIx2RllvmxJSD6SwRroY6vSnRYQiVWgaRhF7XD0l7JqR0Ar8xcIc+iS
MewGPF9iEZWbtkaqqSLOYMwXSDuJ9ovnbLdQ9O+bc6pNbJSCgGP7D8cL5Yka/MUvgxk8L9nBeKhO
6O9wqpvI6y5ELcI849pAs5UgZCliOaL1sKjjSdCwXh0aKRXUwHK3C/w1imaAaZ2w5Rm6HDYtrBuX
n/VZTS4k+3pdv+77CJ4/Qu7RxJAp3bIM9jm5aLJGWcMFJ30U+pWVdE5ZGxeoNz/29hhMHQLNfUC+
TG+AjBkvctNU6PmDdqA7oQbXYE00x8Qou32YjxdHUB/IiJpkA+0wGobBvleNoi6ytaxX0P446rm5
Vo7zReZmp/yevvuVrmha14d1ZOAYsWy1xYW8WWZPLtHnT55H5LCM2lmlazUWkVF+UL0/WKAQxY2K
QAcZra/jSs6yEHRXRrW6pp0EVaz5+8v3YZfeQ7A5nxrzH806mWbPkjCeRPk66JitsTzug3xwFAwI
EyqlQ65bXT3M3mLcZr3l6HblKBiuEaanfSCRNEyMhEkUxpirANJrLchy68bCyDapmgXy/ClzfOf5
/giEAnlLwWABBEfvdU5Vyz7pMHvSM77kl/1lHUS+HjnLS/VKO9SJqzrRg3Gf/NiXjr+Mb6iMv10b
OzMsA6oXmZYjxYbklj05gVblchlCwSMjV/XA5IPGLw3TRNh2SPT6Z6Bxy2YPojpVLWHQXyXYLK4l
bSDoT9j4dLto4zRNc3DHDkkQWbZTRd3rLCVP4Ug8ZYgOn1i9DRzVnQ1cG831HCaQSAlvdKL4U3dU
5tSdh7t9HK4ObnDoLm5wJEUaSTGnM0pkfxBcRTL5p9YKzkPR7jD6Fy7drDdUlng8dMmTSgTpCO73
NQTk9E79cW5Rn+XtNNYxdr+p1ZcwN1TMsJgxCmV/qT7e26gdYYixbqEh6OP8oFGz6jY1IUd3zoqD
ek6OzUG7Xe8r2wEvnRzocOGiVBx3f3SkTXUbkQsuOO/3B4eShU5Aqgdpfi61+BCvxsnKTIG68X0E
ziRQ/BLUFbMhmE2qrp20CLyLGMUl++SYJG6BshTpu2Y7/ZOKuvPkIXcnUVTGlc+wCTgR8MKEutH3
8pnLGFr2ZE9eNKJzeD7F5c+4Fdx9uaa7wWBM10yVadYma/Ky9HmUgyG8z5brcbhs/3E9JFWQDRBj
tMOYJ2EvA6i3cidOvGx8qeavZXxV2S/7uihaNsZsozXFGBkdy1aiCzts7cuinc9q3h7/HQxjuWZn
V01YIg1b65fzUDhyGoSGQJSPD6d01TC1AUO5dMRGbE0XBjcgFdzAfClRi4pJ5GmgpU5dOLQgSnEr
TzrFh05U08M9njaozOEbghN8CS2gkvImK59rsw/k4Trp4396t2GkYxTcnhNzmscEIQvmfxSSU2ZP
di14+aBH6YcD3sQ8JDy/oSpOtt8bUVLXJkYHAEMufpVo5616V6u+ydLZ1B7arhCEyvyV+xuNLcKV
Fy1rrAVHRlMdytR2tGryFgzrkkRjrLl2C8pxxbRkJJrZnE6/SnWaqtA+dVYx3+rnPFyE4Ctuu6de
2DvENagNFhOtKKsyWoUqTV5e37WDkyy38eh9wpg2EMwujek8mc0CcXQTA7Pib7Lqzp2od1ywZhZ9
dtme57YWoyEdciyT5mXTMS0ldywOSRZ0iS5Q7Y/ZMKrbUDk0cZiWTjTG39lrLaV5CBvqfNnVYLnh
qT7SplxKhSxqPuCe8hswxuUl4H9I55QaUo45AT0aVkVdFPzL2QaCcXcVynBTYkKeMajR8lsdSOHU
pqMc6KOedFpMx+gEa8jVuw0ko3e9IdmpQQAJmu6zPU1XYzb6IJp+3tc9rs1uYBjdSzIZ2XoVMFLy
ZakuK5Kgb8OXO0HtLP3MB0dk4UlIN1UDbVdstDJKUZEl/eyF2tfU8PO0C1r0KEnGbR4Rp5NfelGD
MXf9UHIOUmJUBaPE4b2+r5JlFGNaQysy29UQhmd9+ZRrxj8mRYOqo9AOF1vkSE2FrYnqxmaR6hCS
LfnDWLWOldxHy4/9TeLZ7haD0XAZZDZqaAMjrV/sIUZ719PYBxb5Wk+CJwieLW2RmFWTZzR86gRI
BgoN8hyd4JOOypB9cbjmtEVhdNskqE8s0WvuScdpcUhAH8nT0O3PmBIVYAgb2m1EkCLBGD1Plz5H
zhqQnT9eFiACsi6n5IIyYqtO5sW/Us3LRXkP3um7EZNNSkhqT3RpBiZmfs7GjW3e2f1TWl93CJY1
EaUtT9+3YIyFFUW8ZFKNJEvX3Te6txQ3+nTc3zfBGrLkcqvVVo0RASIxMKsHoZge6f4+hEgKJigK
5b5PzYUumXyUo1+zfNNld/sQPI+3XSgq5eYgHMx1zsHGCOUzMUtWbw30/hWvoZJ5SlXM3j4Y9yTc
olGBN2j2aJujakKgEeX1ICY6NOg8dkccG8tx1DzRSErR+rGeog+TVikAp+SFGxdSgBFBrtxph32x
RJrAuIm8z7WplaEJUVIeJyNGQjQO9iH4ksC16jpKM2324Smf9SSXzRb3zlz38354CuXQz+3k6RMw
ANFA1wXOLDY3mfd1neBkhftuTTetR0cy09exbh72YbgLpqCIGUUtqIJjM21raxhSRTME6ER30b19
I/W1INXFPSRQKqkQ2v37YXznaCPTVdXl7OVEclWpcYu0wmP7nWHd5cX9vjjczdlgMWqG8eYRKHCB
1SyNH+qzO5P5JuwjgcMRwTBq1uRmOXd6BVM17u3itObnIhWsmgiCOYr0QR8ylBLNmF75JQp/yeMh
HV/2F4suBhv7IK9vIa1vyx8njYZjktv5gGtRp1uKZ4XkV6GGfkbqH6hsngR3MK6iqZpqoQIHCV22
emqSiJyGLbKRTZ04aV6hGPwfTzOlEc8GQn3v0rLEngdFhqvU5LtEvZiUp1U0XZq/ZG9SMMeAauRo
SVoAEZGDLEVuJSlu1zyuYy1YLq7RbGShy7lxz8OEodx2A7tsl8ardOnYdKFroZ496ZaTrv/bpaPa
uIEz+5FMTYHdyVfD0UjxsiqLD2JTgXnypaLtEhpBCR1bxBaVdW4WFpQ6Da8U/RDa6IbEzX98nUUF
S1zzUf9GYimB8cat5faAKLvqmmMUh8Fq5ngRFjXtcGEweV4GaYNJx1C+XzfDGpZ0UOzZ63F8WqOF
4tfyIOOhcd9S+YHpGw5bgAPvKceLaiL8zRzrW30yj5VbHAbdlRWn9+OjfIxWAaZANHYaeDJoFm6w
EI1kgZac5+L3Ktokrk/YSMUYbLR2VpRKFnxCkvlDpx/bJBNkUkUQjMEupCliI4MURnZW1edY1KzM
3xkdZRQ4pG0FbvS9BlhGVXZJFeI6d7UGdOQXza+vZ8uh86Hjg/64rwncXdnAUXk3htpGcldVBeSZ
lAj1UH0g2ZhdO4q4qLl+bgNDf8YGRjbLXG0HwCjqz8RunSTM8FLlmEYp8HN8IPTFYgVVW2NTqZqR
TotVRwvGJmeOXR/zSEWm6WAaggoArudBf+xfOIyqNXmVRVoYL1499P5sNd8zq/yeNVnlDOiVjyb5
x/4+8fIKyp+EgoJ7vsUy+6z2pI6DDNWW8eiSgcmbctWnZ1EtDz+MR8sMTj5UHihsxhHUICAtiaF+
5EZ6pQR7mas5MYal4WVHErLxcjPfygaOiUrw9NalSwa4+ERnUqIO+tn42aX/42geD/UVbshIu+8v
JteIN6iMl11A1jlVKrQxi67a+V4jgnBO8H02BYnBiTVSMpBKUmNnkX/LY/AJAUwdXDd4Nvg4r3QI
xzFZwGPnobjBT7rmIK+iZCPXMViGglc+m3wcdSXLE5msDmtkWNdgRdXnm1rU8siFAAO9JtuK/pED
v8vDaSkn2FBaZBeKMcaOVD5HYS1w2QIYNjtBxqzFSsIlNNlpQRGhjvJLWZjqoQb/Ifh9E4ZtkGkr
UIH0MlCM3KPvh90h8tMfY4vZqr27PP/zdgganG7wGAc0lnVpWBIWb36tTwbYH1zb73O0Y2sBHWmS
C+t2aF5lT0DmYDLmaoJeo0NRwWMvSPDBd3y3gguS9suINIPrXTfCMacSSpA1q5SwmF2JEq7xNwgJ
DmtytEfDlUUPidwTY4PFHE1JZjWmqieLB/7oslgP0op8wuqMtShLxj/aUfFpGhZmu31gwG/0Ue0w
6wRzA/6kSCK/fibXoBr8c7R3R1H5Cd+Xb/AY55o0GZhp4oziLb6BR8WQONblEhhBfQC7rajA+k/l
1kcNeZOPcattupC2TyAf6o7PqLH5ZvvSLxAeo4PQ8jQvOiW31+gjdI/llelFP4x7IqL25Jm6KtNp
OGCuQDUEs5egzJDmuIfeEPl2zL7W6p3R/953vdxd3GJQfdqEMkaHjHEzA2N8Xdz+RFkQQN2FCmgF
7ZG5Kz3+SzxqKxu8etGI2rXAU27Q6QfOJHSYXIfH7EQDwtwVJdY+Mj3AsaA4z9RQjmB8JFavojTT
FCRZQeemBPIBMl6Cnt9FI9nP8qi0iATUy9gPr4Wpa/7mvQEzRl/pEYm6EIaYpvcVeaj7e5sIH7h4
R/NWOkZDUIgTppZCrd0xDiRQYocqZ+sPiVPctm4SoFTB399BnoPZQjIKI3el3pkGFrTQXkLpda1u
yeQXmiioUag5s+a3xWEUBYU7cTaXwNGuBl/2Cz8C7UP4hyh4dnvTw2WSDlfE1ItIEJyKJGQcTd8h
72tVQNaXxs0N063Vc7t8texgfyW5m4cCc7TMEVpvzmyeqtZtpNk5TC+8qizf/sf8CFT1N99ndqq0
9QisOPg+JiA7UwiqmDX6xP1kC8FsEo5sOyJ5sXjmfC1Vx662kY13zeYzJQpbHGZLoqIgQx4BJyW/
DLySVJa76IdUFhS2cW12s2KMy8cTmtGYOlYs1Ao3rIM6sd1EWCLFCwdU7Lmh4ZkTFMesZ2hwewRn
IvZFvWvtoAnv2/67UXuLIhqCzq1w20IxKhZ2GOBQ1ICKQGiDNlNMvruYI8f+kj7JAR26Kr4E8bX6
TTpG63JzjctxgYMftMfGRH/L8LJvNvxNegNgdM4sZDOWcnpi2Td940vpGfx0+xD8U2OzRYy+9X1l
xC1OX3QfOfWJeOsRfUHRIXfo1fG/E3dQ0QTaApHvEe4Yo4JoYFCbSAZy9F26Uf3/dpKRqyxB2z1t
RDbuRUk6fgjwJixb/6PXa5FJJhZ0cvVXzafDA7BvNElDp2sNTvhdsLpUBT649g0g8+YJeh2j0Ghc
k57GS+3OvqH9z7EHojn5hpLHgvS+xJAVURguUJw/AeYm9JBTe5CIQjVzvrGji6K+q/PTvmgiCOZW
EVZh1HYWdi+RrkMTA+BBdFFKgvu+SEf+/H0jSFL3UjPRy1nja2f1gCY8RMNgQZW+YCCam/uYli6w
OW7wjUY8FTEUNu4DyWs6V7E6KsgBrNQgaClNNbnp7xFpm/jcXIjMgLuOGzjG/lSzyY2soFagHIbq
sk5PlXH+xFZtIBhDi7Ms12uM/vAi9W41H9P+kqgP+xDcItzNqrHNO7lB1rGagCEhceJqZ8mZDo1r
eeiFmu+lK1qpnz1Mzj9vM6QnPxqFUbQjo/+KbeiJazMfwL60eKWdOJW2PGh1dujz7LgvH3+X3mAY
Vx+XnUKKHDBW9aTG4OtQD5mI3F6EwXh7DO1Uh5ZiFGnsamt+2eqRNw2LwHD/z1a9ycJo3IDk1CzR
DOjk0tlqiT9hxLtrf+88BfO7MPHpZ9W5S+EY/v4aco/LzVaxarj0YD3UqC1j2l/y3A2CCq6PZAXv
dYH17qS05FpVIRhaRU7F2XpREFJjKFl8IR9L0XBBgTRsXjcEDyLBVFCczbXijE3q2MIh4dwk60a5
WTdeZvIaxRZWLLyCYYH2sLhSwDwu+bVfJQ6aQs+0yVW0jLyE2BaV8eyFkWdxlFHJgvES3GlBfzS/
jZgZLh9DV/1EOdcWjIkQa22JzIFgz+beHdvLmTzvKx3XqDQFLbu0QQ6MHcwl3MzbUTGQ2iDhldHJ
DqjmJFWwYtxDfoPBOAcaA0qWTA23eu3RFCcVTlpdS6HAB3GDaTSI0//QWMi+kMhTNelaCG2wkfCa
U+jBpAUNLgeEDE4ZNwJz5a/cGxyTp1SWJJRrCzujyo3fTZg7Ho6o3BBRMfDP241YrLrpkb1E1GqV
G+2sB3kQel0QPa5+64pDdpFQjLqFSZwOS4w1lPt7tf5mRQdTNOhRBEH/vglZlEweJ9CMLN4aVsek
LPxUnjQ0wCMDs6/afLV72yBG7YjcTWZCs/CZ9jW3T2qDWQTxIRIxV/BjsM0GMeeSNKxVg0cznBe6
U14aZ9QmglhMudevhq+0Xjr9JeQy46WswVVgWzI4bjDkizkqSjDwd0YPi6p0xGAaLWe+lmYHaN50
bAR2xd+wv8HYY8M2+2iKaEJeWj09UsAsfFxlYf6K61XfRGLPi1iPuzqhp27ytAYmrqfRQb/DvQOZ
nUQ4FYPvKt5EYmx3apNl1gesn57JDiYuYoblKyjw4f2O4zB4n9HDNzDGgLPBTCObuvBc/p2RR6XX
3Na8sHRBFMtX9zcYxnRrC+FQQrNkSfIstV4dggmzeJnTTz0IbZTvz6m8MeB8Tes0oY6P3CTX9L5W
uODHwho6hZd4wvcgujwfrog4nUxQNqN+hC28I1prFKncoYfoZvSiY4kW18IdXnLHPlTBctEIDkSu
amzgmOjPlEYLQzYbVO33zblJbkl+isjNpH7XGxGhE90RVjKk+1DuZyPtZ7KNeTPug2G24k5AkHbu
ryxRnSzXM20BGFlowolUIQCUG+MuPAyH9of801DQz1iheDU+9EH2Y1/Xeb5ii8g4Jmls+s6it15k
ATE4Lu/u43/MnIwodgPB3qTITNLJpqtmFL8W+HRFNPdF5e8L0fEMqYG1QmaWrUrNtDTpCWU+mF+t
g3KJiRiu4SmH+Nr0iwNlrFwwxxNTWb3Iaw/ds35qg/115GZiCFi4/voNzEJGU66UhEDKPqCUoxlc
fH2h+7QDB2OCvEqg9dxQeoPHOnkjspq1AzssEjF6IF8tlRt667VyhyI31PNb99LkDM/Cc4xn21tU
Jv2jxHVaI5hGHgasoHpQIt+k3o5nwzHP6jH0RcE09wa0xWP8vhH1udxQg2i96okWgUSH9Ds9YsSR
FB/LwDAvFBmA74Itfw6nKbNLYo6gqcHjFoigrFOGnMz39GyeBMrCOzuRQ/4bihHLHJuZxBmgit9F
g6e7AamF/ti8Dp5kuf2hEwQE3JCUGJZKwHlnoLuXUc4yrGIjysjota+0JB4Me4pbHquTclW7g7Ai
gGuOb2hsmUNsY3hilQBtyMFCd5e3ghZL0fcZJdSqcenlDt+v0DHTFekXMluCGmW+J97IwOxQkldt
FKbASC+tQ/nSuJWb/5B+mXfojgZhTHIDIiiBUnBtawPJhB2zqS1WTzdpcmW3vq2+SX6PpDUIG3JH
diLvMxW/BIMaTdBKgyKGPafNricTWrZGb+zONsmdHgnzacSjieZ+RrINEuOf10bt1j6Guo8BCVAY
e56dzCUIFqmrCl1ZcH3lnmkbOEbbC9Ce6nEFuFhRHUXOvD6e3AlFPftiCWAMpr2zUjI9y1Ydd0j7
e1hfZsYPq3vYh+B7+TdR2NryZIUgIQqSvKV2wwMBCXOkOeOfojTZW8/0Tlm7RFCmxHcXG1RG+UH7
Dv5MCahq7eaPmOyD2XC2m0/e7CNiDETJ/T9n1Ye4aoPHaH6ZgOxTV4GnFMnJMEKnzrXHubaetLIK
ijzF43h1tqz4bk1FeVCuL9lA079vYmNDymPMZoKupGhDaB50UScCVe090agSbb9vD6udylCS3rpR
IxeUGY6ppW67nAvlEZTrAp3k3SmIqYO5S0c3Aph838PpmhyOoW7D0uRnGy9BVfYjVH+vuQiHr/tv
OMxVPdVHxbRX4BjyI1ZOk2PHELG88EOqjTA08t+snV7rzQLag9Fr0qP0sHqdux5BVpibzjBgZEXv
Jh55ERgcVbWP+/UmGOOq2rxI88m0RjQtzpVD4ziQjrt654yYBzNfSZ4qqpbga+AbIuOtxkjBUVNB
yrIhF3L9W1ITgRfh6+DfCGzHQELmdDJqyDSoYaDV/cnM7QtZr54WrXGqKUKR64iB4/9uJQlzSqsr
Rl21JVJs0sXgS68x8vLmNbnCHeMaUytQ3bKPx7sGbjSfMD5LGesqHgngqvSYmbVThJiog6eA+iVe
BBd3gfKzlK7h2BfJWAOqtOPTotXeEA1e2WvHfYkEikEY15SsTVTJpTR6lmoWvpbMyWGVksTfR+FH
Om9WRhiXIaWSQacQj15Gafatc3kTe2Pq0vfy+rp3pVMWCGu7BVZGGPcxFCGa+xOIJt8NPqXu6S+0
x+ySVq6hteBKEtSG8L0i+rNMXUVPGEtJNfXmGEpxNHla+yrpZ4Vg1o1+0CRNpPO8NB8B/cJfQMyW
2VHcUGczwXuAXVr1lYsm9RRwqWCUc32olWB/7/iK+AbHbJ2qxXKaECxjlT3k2rEMb8tYoIQiCGan
SN9OpVnF4LDAA02cl25nHWXQGP87QRhPP3ZraGB8+OTJ8zd5usuNr5Vogg7fCb6tFf375jBZK3lG
qwS2Bk9P8f3aXqj9z9hSXa0Yg4aIbFe0bIxTz/Wqj5sJOzNF9kEqQb1gLueyNAS7s6vYuiwzIWgk
ZYVR2lTf6gQs4+c6tp3Z/JoOguvQrjjAYXx5MZtklVTgKOFVO/xcVx8M7fsqIBKF8d9R06pdUwCC
5H3i2HH+FKmZYyyo01F7UQ/i/4lw/6cNEIiJOOu27Iclh8Jh5luA2SZB+SN30mvqflJ3utsXbVf1
AMZ4haKfcaaXEC1DUkZCGyKKuvXoJU9Xb7YfFOnXPhw/kQHmPYvggRAkGcxu9SsmM6LJHiOQW984
ZEc6NqWJPOlKDdSjKLfAFW4DxuybbpV9rCU4Plpz9EHW7Uz5bTc+Vg2GjTSvq4hTlRrOh/hsA8ds
nBmlS9XXkG0MjLN+nI9DkN2KMyZchd/AMFtGenvBhRVhu1wexuk1BHGP6FmNq/AbCPoTNg5JTWvN
qCmEMgem2mJQ5+Sq5V2Tfd1XB/pT91aM8eBDaYSZZiP6C4s66G39nBi2++8gGPetTMbYYKAQFC5X
Y5eQKHI6XVTYxw3wNutFFXGzXkmTx3lK4+RcvRz6IExfLXJbhw8jEQ2JEK0Y47ynUEYjbwcd08ND
r5zXVODqBMrFtrwakd1MGMhLTea4IESI7zvyGYf9tlhsi+s0SEVfdYBQa9SNKtNR0aQDAQ3eZzYe
TA7Iu6NFj+167qtCtrMMe2KT4SBXudOWolcy/i0Qnvp/GOztpVdWU8MbD72RKYF5kfiSO70gekNa
nQ6fEpWv8ZMRGzzGe8aTWWgKlWkY7if5oFmPZqc4VnlYzTscGsE6XmaW4ITga4Rl4dJOT3Gb0bgU
pJMZWi2R5jFBzPm7JedWWNBGHfFHP/AXBghS3tuPPVllVc/AaL34VnXpfaxw53s5IL64KYxvQm9g
zCK2+QpKvwpgCd6F1UuiCCJ6/q0FzUv/XTFFZo4du+r03JqoNBpGWQ6HOJBWB1WojUff1OsvxYN4
IhnXY/9phkYxpaWxRf9mG4bWitSH107PknVuW+RlpZviU7a7gWEcdpamZR6tKt5OM/UqWqrHZSoW
RwsF5wJX5zYwjNNOjXLS1ALp5ky+Q0CS2rft6uy7B67Ltm0F7ylo4sXD6XuVswZzqZtFxv1EHxH0
HCQMtoo6d1wPhlULXBFfnDcsRiFM0lnlKgFLttfLvtAdrVcPa9x85qjbiMTGH9IcQjcAU9u5A0JR
sOXsr5lIDmpZm2Ous0FMKE0AmCMMzzjGqBEWVfpxCybJRgj6GzYYylRk6aQAI00c8Eqpv/9D2nUt
2Y0jyy9iBL15pT22vdULQ2pp6L3n199Ea0eHQlPEndbDbmysIk52gYVEoVCVRZ6EokfD0s7GeZxM
wYL+x3XgfqYgdIlLefYIgT2+iOHZ/eSm0XUnIuu6/7vlo7zaEKegUgkvdMX3Wd7HWWCGCeN9YZXc
FstHRSKCOhgt5IFJRHXoisdy7P9y31DHwdAUHT+TfSO0EuReke8c4p3a6raR6s9BrbxtrxnDHvop
WTZQdze0WLNS+4Z2llJ0t39/nTd/bc33+8rC3RpM4pDbCr8/NJ2FAYGYdDM1gzm1u20cBt28X/oW
OPyQqxWfAcePnrtuL6nnfMQo9+m7zpr7urZJZeg9IZUkKxj9TH0gTZ94PBXjJEjk23D+Vs/XMYYr
blvDwKCjxHoIG7XAQG1b5q7gD6YKpVKeFV0RV6WDgoUhdJw4loHPdxMMEXvNakZnal8n0VNF0QzD
5zZ+2jZp7QMt0SiOzto5HCsOJjXiQ1jcznNhDV1lpuNeSXMGj67egjHLTkJTqsyj5ZACM0I1zBIB
V3z/3O4TJ3k0RlO+Hp3CzT2NFQivfqwFGHUs8HOdFwLJJ9TSKZEVs1Me4+ATaeelQdTJ0BdSHvVC
NNjxeMzR1ix4PIug32scPvjDwg7qZED3yFgPA7HDxm0OmRH/EBM9DGfeaZaKHMIX3m0t0lmkIlUS
2KzKY7JxtvCpEyIPSq4LauBzZW7VVe/wUE4pmsKUEtmLIK4nV4nTDyyl3jUGXC4tdWoMpRyL6QTY
UnLIkEpW8pH1+9SJoWttjUpJ/P4g5HaF1wKuZ3DfakC8NIGipFlqZZ3DQzeapQcHyt1m5UU/pMbM
ThAmd7h99k1m6eWu8foCUqFuFE2Wq/lEPlZdllBp7uyufknacydqDCpkAVFxZCdA0zP0AeTjYWes
Q6tUUEamXCnC8zZBrV42lyZRpIHS+hAXTiCRGqDK02+4r9wZvTjOsEvM4In10s7wC3oedt7FiY72
LKQhx8lN1PQw1uMnAlbcnTUMc8a4EQic/B7rlQPafBQ1gZh2+hDpnjyzRkL+Yc1+IdDhgxRIIUqd
gFC/IWq1RQiOtDsiQ4AeCI9j1peuO8MFjnIGY54lLYC4kl23eyU/RVCEVjuTm263XWH1rLqsGx1M
zHWBOrERVnXlW8M7QjhZonQTj99KXJa2odYPj4tF1OERRKGYjC2gjOE4jYeuOif5fhtiNeG9cIN3
+ljERlkoCVxdY9XkLxgSiYKz0M2PKQZppw5ns2Zesj7Rh1OkEANFA5gPhU+5OCZG6gjlEy9827aK
tXDk71gYheHGijL7wBnj2Jpzk+efRNbQjz/EEZevQ50NnJa0lV7g6+B9lGQaAid9Lp3khrfRWWZ/
wiAydB2jtHUIuVOb1a/FUmx8vCwP8XPJfxVDhxcZB8WqX18gaEUoISmh32UAQsCadeEPfXhJ8x+D
70KX8TN+vYCidqqe5U2ZohfBDvDuoXWHsiis0nC2l2ydfhYoNGVzYaPJZM201sKbAyrO6+vM6zUz
gTrQAxEQ9FnzKlb9bgFJbVg5gISclAJy1h9DotcROT1L1m19xy5AyNmxcO5G1eJRgL6WHTx1Dqna
1+3p++DO0HYJbJZiDssrqB0rlsmk6D7eK+f6NYbcOQexOtXYpRjIrLHmya0eegvDqF0bNW3pBxWw
phgqxmHg6uPACJVZENSe7dVq7CVSoVHr3+M+d+uwYSCwFoyK6EqZQ+VfBQQ1/87Nk1nOrZl3X5Xu
uhgSBiv8wcUhgSNAeI8c47+7AiZMtkpPohJSP5mhon3A7flGwigEMpCFO2WfCrjECyD1iUok9uMR
U+nsXum8WdatbDZ2uljfGkbHOJnW99IFivpUQiiofJuDw1vMcxg68ZSVha3ErDBo9UhaWER9r1BS
dCnJcHlKy4e+dgwkBlruppeYbVHkhz7cYBZAFIXrUxFUkfr+reAcGD1kEX0Efe/v4q++GZuhY9ii
ibHCduhtM+G60/9aSTocx+AFecwlIA/t3cQ/aax64dXfl3geg0EllYdM3u9eaIxhJXN1hiVsBZPH
8JeIYzj6OgImt0oCmUGlU7zaRGpSF20+2FpzxnwRU0KT5vYarbqBdEGgbFDDKGmGGTY0fh2YyEXa
Wah4BmadZjxLF3rVsxdY1K4VJSgNNxWs4QTVnMPSbJWXIGeEqawlo3aqkWSV0acwKB7Qb5wHbth+
7oRdGEJtUb5OjTmIYchgzeivJ7omKlTUVLQvth5UgxiMsH6VXeBRexVTiv/nBk2NirTJaczmrF21
ptyZ1YlIxvnWdPcJv5B5CVML0VaNp8zffbuN5rJUeVQ4V8KtHx5SpTNT0RtDVt0s+Z0P7LDAoUzr
ZtUoexk4koiTY7QqPbFS8VxgMpBcsvppVx1wAUZRUZqpcYIhHABTnKJ/qOqXRooYG2r9bLqAiFQS
ADWeaRooAEH1woHU6JJ6WdXu3GpfuIH7md5WyHT++6HoJp0ySPSWCwGnkUoAITsOvWHPrc7g0lWe
WMBQQSVGKeHlimyrFHUsM4oaYql0x+y+/Exl1dIeivLiJteMIgLQJLxGyk0hPnERo9xgPZJcGEOR
XtfhSUQysGaoabYFu8KoArM1RyvckUee6Hl7KzG8ji5BL6MY4z4yWNTV32V+MBt1HyisomkWCEV7
mTCV4hgQ2hP/IROCW/9ZnX3G/WWVWyHnjtMIw+Qhk/k7KUxREMQ6qYyN5uuhuTZCRgzJ+n3KCIno
5DU1Khsge6CLR5U1+5r1+xSpjVEehRUaAuxyrp3E124LPWNw9TqfXZaI4rNcChQ5JVtRbny7FlPL
T1877qyEe717+oxfXaAoNovrMgmkAVBl73XqSQ48OWYcpute9QuCblwLxsEQmxwQiBRNQ94P0lvG
yo38YTdeQKhbsZJralz1AJmhPj9ZOdQAgoNwpwonDEay80dWTmGdyiAnBNkBRFZ0jrGNsmBWSI0o
nl7NNr3VKwGFEvcI5hjbZf3cxhztf5Eonkn7vGuGDAEoHkCCHQl7Jai5fCcyPIFVntVj6rE0Qte/
2AWS2qLS0I3TQN5dcsOVgzext1RMiN52vPUjDvrWkHHXME6EPnOyyI/k8b0CaTJ1L9pFt6jqjmtT
8WpTNMXWFNAQ+BkWRSiiQWISQqR0c54fpZwOKRkEj+qjkpzkxjC5gqEcv+6KCxBq9xpJLHJTQ1bv
BcPWvczx98WA5jLDS53pKDG4YtURVYFHbA9PRMPh73Qq16GoKCSjGqm4WBqGFzT5P0VaOuPQMyxb
paUFFM2sYjmoHA8ov8lOVfGNE+VdPai2EoR7VF1++4yDLOAooq1UToUwJA5YLjfbl3wvuXgwO3JO
JDuG5x9Lj3XVW99q0CuXVV3DaAGDMrAuhpnDiExUu+B0utLc1M4s3d9FVm5CCuYBOth3rN7v1a22
gKSMbA2OU8cUkHqAi20JGR0ls5V2sLcXkwVD+aTqN//raehQrprKNZJrhRumrNj4Dyuo6To6QuCL
dJF03+WZoEXIO3CdGfvmuE9uC8St05ssmsWeTKgz9iz9iHXbLpji7ztAKrVcKgtgzmpm90N7UFLZ
8jFmaXsJV70f9bZoQzEUjHOmTpgpacthUGbUQej5GbvR05TcTOLrgSucvmwet9FWjVqgUUb1HJel
QQO0UfxRQwo1V9AQG7A4mPwKfXHCrCZRhYq4rGOe8u9L18QcKsmQu7ZrA1n40g3h8BFnJvufd9Ds
+b8btYSj9ldeN3Gq54DL5n0W7EXhyWCF5Wt0uISg9lPPpzofF4AY89L0i+9CH9jDeCw/UxGl6DIZ
Qa1g4egxLpHIyWMhV7iglTcVqpXm60R/3V6t1RNyiUGd/I2GSSdSC4ywMNsT7utoGFb3zVvriG7q
sG+BTEDKHRQRk4qrAYBRbaLMBzFUbCMAzczwiQi7sV9mCO188D8Mh8CbDI8ZFPQz6iBFQ4S5XgDU
eYg+8me5/YbqEt1MY1Q/z72bNiy9srVtrFwg6XfVYvQLXe4BiajkkOXGDjqNbsMhCZPXeyNhjURe
uy1gsD2GFqH4GdP5qCVVU63vVUh9oaoNrw1t8VAqacfYxmtcscSgtlVVlmPtz8DIpNzmAsXkBLSz
KzorKbHGFkhR4iFN51GWrlMMmGRaXyd8R268JKxBvmofPv+Ug8y9ipUtX7NqiUb+msVLjTr6vTgp
QJOF26k/t+hfUg2WciwLhEoUKI0h5r0PkMy4MqZTU1yrire9jdd8fGkHtYvlroZiSYqvk8p4mJmP
cqCZBgZrlF+0WMQE3K/bcKtH8BKP8rhJhSPmBI9U9mc7IhTf7yA82dicl7nNt/DAqm9a8/ElIuV/
dd00tRwAUQjtAOrz/N22SWtbVkWCHDQBVQ1Vpu6oOlp6xhIN5KhKz+5kXOtl4a1IhQOvtaY+D5+6
mSzw6JT/wPFhE+Yk8CRPdna5x6wLVPVjDefaJYuItwZG8ev7bYdmwiUmtbeySNBFjhSUkGzSfGow
SDg/hnbqZtZba6KF16pNfqdY4Kpd/KkpYUt0aq8ZqABqdAPoWvMsTOcy2gnc2/ZHXHeSXx+RvjAn
Kj9G/IRFTeqrvLtLWCOTiBNsLSC1zaA8mAwFyTX7BtovkrA3lfGfYTBQqqpjCgTKPj1Bx0D1gv/+
d4ZR+02uk87XyQOO32emIr34orMNsE4gl5Wjtpc/DUbWqwCQp3gvzqUZZ09SpjtqpbqanFk8pzGY
fp0VL4hUEDWOdStWChAnTCBDCmC8mj5VOrN0OepGgrlQQdiMwFDPw3uzurrvXpUz75KBwkyF8FWL
BFEwJFz9ZZxevx8mkTD4pZzjsSUpjlL/fRwe2/LL9mdiQVAG6XLMRSl5mOrSQzzdVZEjs+qK14Jb
FfN9kTHBS79Ep06NLsgTf8Y2DWXVkdA2Lqr1PqmrY91rDKf7AKVAZFAG2UIOF5kFkbJGLouqiYMR
U/yklzHIb8T661D5j22bMY7HD8tGAVHkPkxTqU4zXveRDoYCviUbu4gpKvSBfH4HobvdSr1LxFAE
iOz3Jq8P+z5kdVoz7KCFOWStwFSopE+Q5QzMdnBj7Mw4ZHANC4Ti6amRjDgjdsSiaHZxZDX+oUtY
9w5y1vxGpdRqUUFRAiWOrk6A0tq81e9zKDsPLlHoqr2YoS/CcDNajaPsIWM8cIDqk9PERWbl7+vh
GLK0kESyMFsmkYVdBJNJjgehTMfXqe3kSrWEXV5CBmy2MGzkMTqn+F8S9Mem5/gc79G5tzMkkxXF
sHyQonGxbbIsjrCjBB+JTa5yVWX+r08f1IejWK4whCAMfKwmSivL+KCzREE/pjYpAIoVUikRjDCD
DcGT7hnu/Nyb/UE6xKZ6jGzWfYP50ShqqCfDGFJCDaT4GgJnjpxbSmwVspk8EuD8qCKpCuE4Z/gW
ymbxzf8a/vBZ9diM70YLbepdKbdNCdcp5sPIn4OI0VTM+n0q8tP5eq6gDYYtoD/2IhTb//OF4PeP
RrdsKFGQxpDNSOz5Pj+VKFJNOltubeRtPdHVdwWCXLuN7e3TkLGxZYpDgrwYh5BYJWOkSXOs+H8k
xc6YYxlZi0f+fbGvMYIj5KIStgljV1hzLfJe2DMl1VkoFHto3ZBJ6QiUKbnpOWdguQCD1mWKGgJF
UHoU9ib2wJ8NnzNV4Sbq//m7D0JxA8+hED6b4MYSRkKPvaeE16gnNguVwegsjpApjuhav9BGA8bE
J9WTnQhDI8YDEYqNncBm5X7fA7cNYqfvhjHP59XUwKwG49ByOzh2PxIZ7/DqPTmwSjTVkNLO8Mc8
mNvryfAJ+pIoNXlXccTzOM5Vw+/V9LT9+6x1VChekNE6U0PLn1g2OCHqgyJi14iJnLiA3rDGELLM
oSKLUJ6rpCUHpI9H5vLcDg/b5jBcnL7+TULGBx2JJxHemjFaC8TuWS0/FUsavC7JSJ1LtCJVMWtd
raotglZjeg7k+XqUJFMsWNWI62t1gSH/viAdLcVr9mw08PBm14RvVcgKwAg5fnTqCwDFNwUaifOa
B4Bikq4jNDc9qvveCm7IdM3omhWZvFcTbeFR/CMZlZBlCvC4o36erBlDRCJn3GU/iFIqyTxYI5QB
MztBjTQreclaTIqXkB8V017CN8un0NS5M88MWlgIFCGJXWIENa7p791HeQ8BseBQ7rRzcUJn2lXr
cXtWNoeFSAUu6lCpvoEQ2tZzWXamqsdwGQ439u0t9TFdTw52RVSg4SFDqt2g/FDMlKjsfSxd9FSe
yDBI5IqML539rsntsioeyB/9wUkWaJRTzgqvh2PWJXa6b/fRIfImV0bVIEvFeXXtFjCULw6S0Iy5
SAi9bI5+mlwps8ySuSA+tWUK5XM19LaHQcPCTYfBka3O415UyLEad7012MWrDg3/5p4d0K5TuoIX
I0UWRVmghV34SBA4w8guAa3+GkCej+j14jXd3XaPdcb9l0RkWpmkgPAwUgVkU0cnIb5uUZsNzW/G
KfiH8/eCQp1SQtVKXTMCZbCqJ6h4lraOsavQFP3GOcaXwBM8zWuvID/IoPr1tYT//+R69D//TsJl
MLdp6b8DJ1/9c4CJ1VDbnN6yh2E/7VjVs6teuUCjwtkcOn2hqAJtCm815aWZ7/7uY1Fb2R/7kW8K
/H6dRIc+wpTVcjI7/2EbhWUFtYUTrZHRwA1eyidXkx6FjJHFZn4UavOWzTzkTQIz0s6S3M4rLGTo
c6SvR3TEkanQf2cPtY/RPyZUpQA4kd/nsldUjPs0awtRJ0ekRcmoRIQnJK8d3ozAVYwf2yasUtHC
saijIvJ7QewbmBDpyaMkTvtq0Nzcr77ok2bPAlNUjPWJ6PfPOBSqgJNhE+l6kezCyzjUJgmWj9Ai
uEa3yLZ9jCV87wNcxEpjrKnBRLaphrA87G+6XkH4x6jFXT2aLov4bvMCpKvUKBpKgMgeqZAj6SrC
qSxRPsa3ej+PFzAKH6CPmXyrPC3MOFZMBZrTenObzzchM2P9vjIfDqmFURQlaHIxhXqBzcp7RKN8
3JHRAoGF3IvNqp//+Gb4niL4RabvgukLy4SpCqrg/StdC65xJFiYP36leBho4OBtd9ewSk9YfkEx
RaokwVyFcMNiuk5Qb94qZlswTsCPOu+UWRQ/JKroQ4EDHwzng44W6nnnn/jr9IkkjfB/3kHSymKp
8DI49n2K92IpizDNykonmNEhCb6W0dv2hmIaRTFGyxUjJlLAL7jd7PbQ4JiPGSbGN66KsKU2UXxu
a98ZmAyj6HaEJlT7yCBEKKKBH0NYHo0r4S46NafKjVzhpju2r9uI5PNvOP/7c+liFf2hrRtJxCqm
BbevyhPfdTuxuxeip20clue/5yAXQJGfBZNeYzVbDHK1yDxoziod8bVzgxtUvNym54wRfTI8X6RC
CZ7/99DS8nkvRBLmiU1HtUgZzs/6ZOTfF4ZxsQg9T4Gc9VDBrGZMRetZe3j9AnKhKLr2FCW8SaKT
+zZ/iHZdYIXX6kOtmJOLLm5r4s1+sFgVvKzzSySes7QrzdFVQEgYLSTygcxuyCwOuhw27w7/D1Ft
1tf6QCFygtEdgKuNndE/Dfq3UGTlE/6Q6P5Fv/RjW5rWeTRKhDPO4U1ZmLMrWtUdr6F6WLCTQ/vs
70YnwcPvVylzBEt56s/sizhzZSliCWX0bc5kk+tnwQ2O8zFC4k5D9TyohpncFxhnNv0kF4TcEAqE
xuL9bOf4T+JUZ8w+wgf1bflaB5VBVvdG3ZUei6JZfku/1RlKlfIqubRUtYlC1ezrbKd2v0MlPwoH
SW1d/shKVLLMpa4rhoFB2Pz7sTBkph/fDhoebRtTCUezSTQr076WPc+IvViYFNMYSa2hsxRmlvUA
aeTWnGQMwqswvqKx5Bxtf+09rzFoh7Ff6Ae9LGj+R9x1f5iTygp6b85YKlQMbqPF9eNMLaQ+QipC
12ML001Mrf1LMyiWGdoxynilwrU21Q8S6ozirLnnxpqRLGetFsUu4tDrvMbhCxXNWx6chuSLzlLz
YDo7dYnx/XTERwcGErvIx8fuqJnxc2/hydMpz+Gjzgr5mVubIpKynqa+C4AYc503KSGKlxsX9ReQ
mKqOqa7sYyK3lcuncMbYSUG4CTnfKsPKrgzUkFXDLuU0d6yVc5SX1lAFu+0zX2TE8fSLXtlXSSiT
60K6J4qtwZ3opC6y6+p3onMaOb6tWS3muJNBxpVD1HdQtn6jPZGpSqxWG7L6G4GOTOVP5qjL+ibC
38JJmd1Mg1O1SKFEvqtK4V4sY7toI0ahCst8iory2o+CgbBfCO2qAmoRflKgDebrHL/0/Mv2WjMc
nH4GRBeO0GnE+bL2JMjnOtmFrH6bVTK4JAzplgMJUX7TpyADI7nW+aepUT9DowsAar2EwucTicO5
eLldCg5KIbztpXq/GXxwhQUOTdfpMIlZAhxMtrBFS7DnHTJa6WvzSGoBZ+hzmSjBOGeCleWm9H0b
fdUpFuBUuIipKFE5TwBv1bu+G6Av1Jt6exNO92nFaCNa9YkFFPn3RQQ3GRgZMRqAipW3Kf82RTcZ
+qO2zVm/JS1AaAKX8iIpM4DgiJ9qS/U0t7Lia9323eTU8lZ6VbncnqWjzzKNrPLCtDEhSiMzUMuJ
f5061EhIzW2a/fcBjr9n/lWK0zO8rvt9AZ8fLMEVIDOrxqbitA7JeoysHC9Zqi2/pOh8EoKpETsY
1QkHMQxNDPEzI/5e7FmdwesR6OWj0eKcQh73wXsNlXrGaK+9sIu86IQpL5hMmXus8hIGb3wQ6cyG
1C9GPDSks2uUkHlg6h+uv6st7KGYI9SEphWJE9Z9tgur2a5rzh6HFyWqbjiFtFkX1pgm95XC21Lf
uWUqORzXeJw/mJJcQrZM3vej7qKuxxqn0pHakZn6IX/DxtelG1nkWkwMHzppeAsh4UHhGdZbcCNi
NmJusYLg9VhksSAUy1Rd1fBl+O636NS1cW1LTET7drEvr9Acds96iGO4rkZRTdQoWq2Q/Rj1qdWq
B19HqZeI+ubO2uYbljNRdBMKfjtmAoDEHo2lsusH/7kK+Pctr1HUgvL3upnIXXvSrgr1hNpZu+Bv
FO4pUnOzlgUWgbL8gqKYuGwhPU6OVVJ8FVqJo9+Uu9EiAwICm9UYxlo+imKSMujVibxkTulOks9R
87z9eVjHAa3PFrWQr64UAPiP4oF3UJaCNlLTsGoH41VQ1yg44k75TFb64uwf2mX4rNBqcs69T749
trvWIbpprAdTxpmjUySjiVVRGyRD4fvCcfLrW8ht7qqR9QK2no9emEOFJzUX+G1IClyl6/RBc6ND
/pya5Lk0YT41r2flFlgUT3RGM6QTj6ULTz8Fc1HDUX/DdFNUrOF27mXXxbe/9BCKKhoxVgs/B2SE
ker35T5H+NWWjooiAd4m5091Hbkq68GMLNoG++oUbwhSpoRGjUUdrNHOb6CIYvuvmoNyKUdvMZ2W
1W7MOpJ0ikbyvBbmgdCI/P5MWwFWtpLbwZtt3IQO+ndMS84xSnAO9lCwtLcXmbHNdYpTBL4JhZhE
0nPyULWQxWbsOKaPUjxSdlqotTFI62cI3VjVo7gnsziGZ9bbI2Pb0aoWsSQOYkC+3KSiFjUczCo8
RqwJJowFM6jbYdVXfeOTAELvTsrwnW9HBs2zrKDIY5rx6iyJAMiaO6XYzfN5/suPThdlNbXoTyJG
MNuxsW/ml4J/23aq9TP+V1EFnUgcfCEO6ylP7DF6HP3bZJwcJZfMtGfND/gDK12QqK9RyxpXGAWQ
tHui2FVicLqsWIJhR1bviDa/k32rKZ1t84jLfmSICyj1hfyuz1MhKtBX4Bc3GaYyaUL/agzlQ2yk
Vp5ke70tdzkSBtuw645xgaXYvgmrctRz2FqFgZn4d+18wIWD4X3r7n0BIf++uC4lwjhWuZQi+QFZ
6PixGRk3TdbaESMXvx8id1/UE+ptMt1OtQctyMw87Ly6eZyi6zguTDVh5fJZJlGEjkm3fS+0WLck
3aXa69D/+LvvQvF3CwWtSNOwZFnxw8cw1nr6KvqMFyrWjqJoOiqbtERfNg4lWTZ9/qCohxQS7uyR
YOSP3fJtiq5bvoLkFNlQOjd5Uzm6CkaQpfz8oPa9M2Ylo9L+D/fLX/5GJ/6mQZz6YQRevOdeoKTj
wi1M/gVRGUrgjYftL/WHy84FjaKLwpj0sK6xc0lLZ7DT3icGqtAjineimXsFK8YlTLCxmnSdf56n
eSeEsI4UDKsoGPYlE+MnUF4m7rrnmXHWMgiCzuzxYlj5qNTDUVueOfWab16MhOGHxM+2DKLooQk5
XuFlQMh96wl4DhsGdKiW2V3ZcgfDb2yx5V62PxrLKooxtLiZW4PQHmaUCb4bYNh3wqr1+oMbGpIB
+TMVs8mpPVyEk5BAKeXnQxu5cuv2yFvSuYC237BTeWfbJiYetZ+TVlP7doYjyp7iJk54L+Jqv5vc
wMpsbUAK2NoGXF/Ei33UtvZrKDoYCuwLhH1a35fai8CqD9iGQIvi78w+8JGfRuTQ14I7vrhLxnt5
Yhwef9i//5qh8NT+5ZOpRLUclg1tj9i/OdRRxFc5sjHMyVF3w04sGB9q1ShVxOBpiNTxOj0JLR+l
URcLcHsVYJppdZq72RzUT5HgAoU6obhWh2KNlvykJbx82MlZ3Dd2uBPJ5JG7bVdYfwtaoFG+3umJ
nDUh0DDw5JSfyCADpLX38qt0hb0VnXhXdcPDEJjCa/rI0sZaJZAFOOX4Y8vpCScAHAM1zKHwGs2R
U94cjBdej82k/Ey54AKO8vsq5jgxUQGXBOWxUvW9IFROZAyM0GzdMS84dJrUN2Q/mjjgDJbvkb44
rnMji0yGIGVNHGpmWIirR8sCkdoKU82FyN0BsXU1U0XVBaYcevqJXFOLe1aZ3XqyZoFG/ppF2KZp
+oyXcuyD/iXdE432fqc9ls94oDOHE5m1G58Fxmm2fnNcYFLxbj7wIMkhJg2iEzk8XeVOvQ53tafZ
LJHz1ah0AUUda3k1akM4AkrMUWOuTedJGY5BFLmdmlxPve9kY2jVgcF4a14/Bha4hH4WyyrUUq9i
Q5CMXkfGqEeH8ti88C5EJezm+XO53gUcxTNILA9y3wAuj1DQQiqrMivwpg7lQeT5TNsnrACIfKMP
8cICkeKaUhoFX/GxsML1dGj3zTl6RDYDNyaU+/0/3utYcBS7BFkNZa0WBgapqd/+HJfJ3/gtXtbJ
O4zBLMMjf/+WfRS/TEGrGlOKfTFr3zg9skNpX4z3YzlDw5lZ20W29AYYnTGtU16O9AnWcaJV7jNE
KfL38p93b3FZnSyMg4/OlGpGmohzAqxEvDXKeyXeC9KnMm0X56DTpH4jwiN7YNRv8i2RdPH34g1/
7d8TWcbILRix63qyYIFHEUoTZqXaZXDGuTPL/eAlZ6Mxtav5SjhIiLvSH9xJYtw4WMtIEUvQRHlb
KDAx9VvoP13PiWE1TFUylmNQNJLFQTOUxDHm6QZiFeYonhppN+sHo/lRjvaoNpbG7figdhihBInp
tjySIhROy7VGHwA8aZjgOXyfDS/qH2Tdm9QvKXglz+8j1pHOOhfofCkfxKLWYRozakX6feMlnnEm
VbZICFscI+BkfT6KTzpFbopYBlQS1Jh8UVhFZCf6X/oIxSFyqE5N04JDggZXX3TIJi8Kx9prDBeh
c6OqQgR/S1hCKibK+3kn3/BvhPSHnVKa225BvvqGV9Ap0qSDonhJsPDkBn2m55h78RHj1axGDcbX
MaigJOwmPtHI1+GF3OSih1h6EOK3bVtYGBRn8GXGqSo5wDT9sQxe2+pKZ7XIshyabhpEoWnBvQeP
6T696RBaQTjhxHnoK7WZrxusb0PsXUQcqNJLiryEPfXbhEMENyi3LJ38OB6gng85weaIwJ/dFM5a
Rooo1Dxv9IgcJ4Hc7XsBc/r0whm6eb/9tVjWUeEGnhn0ru2RJlOn4TbnRI439REjB4ome6zrYGLV
tBD63vJ0ih9abog6GRXXNqpmrRESjZApZWwmRmhKT0zHfIAaahGA+FnqlHgSJsKzG2m2YaBb/Ltf
tH4YNgrZSxeY/09F1faCGfQFXs5bf9ZrcJ3enwz+rKuM+x7jogKVpN/tgHZNgtc7+DeR2qv+eZ/s
OZjB43QNqRC8KxdgCltmhWbrZqki5n/LkiFKFEuIcR2U0ozchyrchrFgNjNrxNgfrgoXCPInLDYu
1C6aMCIQ5B2NjJ+IkAdDLx8yVDb/jSXevr5fL2gUTXTxlPelQQwqn8LkNqhum/Rle6/+IRy7YFCc
kIylIqYi8YUUg/pyV/Dx9s95kdc6+otoos50x8pRsb4TxQ9FXomt8M4PGl5RWtP43PuJejGKYgQB
AebP/LmoXPnteWZWkH+caU6qThYIVLigJdLIxyRVCbppHCIMoHwLbVkyBUIMVuiQ4UsJswCA4RF0
oj4Jg4wXSIaj0u9D7RD454E12f4Pm9eA9LEkaJpKs4MiSNE4khJv4uPRDunywcR8u9ESrOkFOtwm
1DpvZFYydp36LqgUZUDsQAyiCW0P/KHHKFR1jz47zPxlSXKuXxUvMBRHcKKUBT0H4+Y8tgNcdoIn
VZasVM6h/ZJZ25trvahAvaBRdJEncStpCozqDvkJM5TdzFPQzZFZhkNqNgyv9wJX2uO/mQUNf0gw
XrAp8jCaJte7CZaKGMEpue2Nds17M4oiUbH0Wh6Hm/JpsrPX6JWdAVj30gs0xSkZeoP1KgR0kB9y
qbZ48VsbMLmYfKqPx/4FhaIRNUhVadJKBLhfUBR8aqzyvj9CAmvPefMX/si6ixPO2IKjOKUqO8HI
Y5QTJXLstZzvxYJhDYaBrJRiaRh1ZLZ1wci+sRaSYpkw0tXUl8hCzo4c/PDrfcuxTk3Wfqcbn7s0
VbUWKjf/ex7L3Vw3javK1k3J6r1wl+HtBb0521vjDwT66+u9h+OLkzQQ1AkLCtT5mgzdMnyzsnw7
sfT70Rn2EV4DC+hdSqxb0R9O8AsuxTNRlnETXwCXlO+R6WL6TeBhMta+9VKPVWbJ+H7vCeuFkcYQ
9UlINkIiHvL2KI/PAYvQ/nBvuRhEcUyb8Y3Yi+/9YtNTea/vU2TdTN6G+NuRlQ1ej+wvWBSnoKSu
M/R3V0G9uHGcwu96fp0kD9u+sR4fXFAo+ujmXivnABZJQu6O+rOUTqwAdT1lcoGguGMaC101INpt
81Hv+OODOD3rynVSXLftPy2/j+ZTGsr2tlms04DugJ40vzdG9Nhgo9V7/TY8967xIkNfJYTfY+i8
bhcvP/WE/o+0K2uO21a6v4hVXEHylevMSKPRast+YdlSzH3f+eu/A+WLRUMMkWvfh1TdUjLNBhoH
jV5Oz4iv89ooeKvKYkkTijHNVTi5FvqVgKhzXn/f1/ANKnYw8m0FVvYeRJgQ0QeAZOo6SNfxqTmA
S8/pztxUCAeN2T5oozUUBJmxgcKh/lQ9og731BxBBoaX9Mtki7E13NSPyPp4vGXc7kl9v9PZxuix
F7uBGFRy4MknGdd5+NQjnK658VXmRJ6JFilKlFODGVQB0VrscEsyKUbtLTPjxOS9qGGKN7ZyePuC
9DQczCdiUQK00JG+7G8qx25k+vfVnsbqYM4StZsovW76H0v6sv/72+09qwVlQAX590avKSL/XXnZ
Pg3f6czH2G9R/i7QFIUNZofRApwd90Vz4Jltmc5rYVJ7yiQRCLd1FtsjnqRVqvOuOp4YBmyiPJqG
mOKZfCagCZCums/CzayAXcSw0Ep/ij3jnt9syHGP2N7puCmmsREhtT8t3vwpo/3Dj41LjdK4ilxe
2SfvQDLw0iuCIvUCjn48y04ll9d1nd4GMXmITAKu5Mkq0de4v30cy2QLHMulrk1Bh4bRdCVpR3X5
/Ge/zyR3yVKORhrj90MMe8/N1yX1/0wA44uUw1DI+QgBMbkyh1MjFxzT44EVGxIRIxVhGPoIaNGu
Kduo+7WDo+YqznIVOO0XzVds0cKstPvmubGQQDjwzILnnrB9z7KotxH6yuFvkddB/lEOld3Vr0V+
FyuyNbeNZSA83eUPw2/m5n/e8WwztDKKhRbQRnrZlzwZ/b3hX8o5f3tVJn78fX8r/6X24F0a47So
84LRWQH0HO3RldA2HxWWeQ+mAPBSNr6GCW72vkR6oHYuAYVBFT1TStQ5vsFmeFAOw0GBr07Tx/ti
ePCsMO+etG/GQIywjOWP/CYCQ7R2jSIHW3Woq9LcELwSwDR8ys68IlgObCoMoohipiQRvRcMZGTU
Qrcw7cIZZt46csSwIZVganIlLKCfsqT2AFIusbxozdOfrSLbzixUGjFIAik0sls45RmBFS94Rerz
BRyI6H5Bmc8dMg33vOQZx2Vnix+DKQiL3AAut/HnRfgWGDjlyPIGh30FeavIuCQZMnTLZELMVD6C
tqE3fvQ8Nk6eCMYRIbIWgfsV9tCWPhlPQuEavDkC28augygFI50kDaf5V2cnyyNFbGkUipyll/xG
dTXRwkCfk/Bpshe3dJpvHYpCgpvuzAsvbBMGvotmi5cazHzSZOrRvsX+7cRTMOakOwwnOs5SOclI
rQb3ywPP/LcDwCu5zC2nzcj/95RqYfDwIP4mpXaOWet+7yxu7aXIHmNQyNUfS2WuvinqJKXTsZmT
h0N92xxpuRaadatDPlho5Haq0I47znW4eRZWqjJGOpq9HGR0iecO096rG33wRMkZJm5DBE8QY6oY
NKQWU481pfmP4VYfLP2wXJHKyqzsW2AVbjVZ1QS3lruum17fSkV6iFbeepZm85DMkNxrqK7I8TrJ
Wnv88vdQVGylkVs8mZvnciWSufniuW6GiRIPRYVm193gB+FiyXHP8fbeHhofLryVHObCa6dKnEwJ
JhMadoOSA3W0lsSuHdNH6W5kmWjzDkAEkN0lZ/wLjoT8HM1fFLXFc2o2Hc/VlzBXYh/oS6dQ4lyt
vmvah7p73AdTqsmepgwKKYVolEmCziBCVCtWayutn7X2acTB7HnTGzm7x5YzIaoZFcubLPO2V0ur
kVBcoXPDfZwlYyuZUhNBnGqBkSyX4ii77Xn4nIJPbMJ4CeMq9TKfZ5U8gQzACF2NNxflDxkCf5Su
UuHL/h7xfp/BErWr5+CNmiqLfSm90/jTtng7Q79gdZRTQ4ukqIEGyTWoY53iIZwsZOco1bnq5Z54
DdZpMEOL9r5iPLH07yuxQV+ZA6hX4O8RJ49vQ80ugvt9EdtB2PcDxHZ3dtGsLjLlJx1tEazahRMh
DFu59bE6jQeT45rwdorBDZKCTmumuNGQI8ZRVjoHmLZd/5U2DBzoeYXSlwbHddTeGMrgJH8nr5QF
UHLVq+zMrSDlbRGDD92S5k1PGYyNc3UMrzAVqKqc+YtqUaq36mZ5EkBr9YXHLMyRyhYvpf34/yS5
qVq6mSZez2Psh2HOK8flyWEcknSYxlZtsZyzHYOALEVUbbqavyg+5tzdVCcgus9zLXl+H1vEFCxN
IEoU0ZvSmtHVnziCW4f2cEVAs4HnjZVemlODMGbo8Z45dLN2wJ5tA1VaDNWTaafp3yXdHfpPVDAs
8eKWvFVl0GSui/+nBK7qx1hIbXW6MjAEYP9gc/wek37ECjsqE/1pM4WsJvBlAVP6zNzKl8Ju2ph3
6Ch+7y0b43WoUiJFJr1QVL85KqkdluD6pDnq0J4NC907y58BPtucFOikRYcKBBLtKutvqvzPYMpk
UETMg2RG0Qw84uVzJdwOEef3eQbAgIYpGEaRl7CzUDx23VU6PxgFR8Tu9hORLV9K5qkaBMqrpw9+
IgauAlZZ6UYVYo6cfcSFIAYiliDJypHS8lIWsuoRLceFpd3Dob4tbzG2J7CJu2/YdPH/1dogkPEm
kG4o0oIuXjo76ZRYU3w/z6Jvtl+1/DXQYmdf3O6VBXGMcxG1xaJMI8R13UOaXY8lL/+1+0yAAAYN
8qRBqxM9PYOX3FKSx/JJCcEViqyrl6d2ZvN4YHZRDgIZZAiNGK9tUKCj3QkNCKiuXE60gI4breIp
xsBCOk+RNtIsffCV1lskF7yhQbOu/3h7Ctg8L5NriYxz0Uplqy60wmNCuEB287vgNnwy0ekwO9pf
8nceivOWkdrpCmA7RBmnnIKQ6genf9JrqJLhHLDdBwh2i8WKLJlDk2JRJpDbNtU8RQCVcoNKKjO+
Mpee0xOwC00oOGLKHjOhxxxCGsiP65e4v+QAdN4EOM7CseUGkmBIYU336Z/KygacM7+ZZP3HFYQm
DE50gTYEb6y4mCphhxlqCtrfc8OIpmM6vaYqbNxXTkQzMRRE2jLzkjT+Eh9L4u/Dz/Z+vItgrKww
wnRoRTR4Lp09IWKOzFjK8fK2LexdBGNhA2pQe9DKIDhfRV8FHZFXIT9GWfK9FgeXEJHjLnA0YoO8
Rj0ZuJywaGOHAQxlYc/9bI/Ly/66cZRig7zFEBeFmOKlUYsgIkT16QDmmulJEz0ucRNPIcbQKkkT
87mBQrJ2laf+NF3qhNMQyxPBXEIlYK01JIgwgzt9TKwETUGjav/ZkjEXUZ83iygkMLUS9HyteS1k
sVXVXhBf9zzSC54+9O8r7JxQ86xhJh5sIEsw9li2cv1StRpHoW2g+WnYKnMBBb2p18oCKcmRjlww
jqP3X4CGpww1xZUylayMKAOlYqbCDsPSn4bKMfuagwTbjsi7NgwSmPPQLGONY9qgr87X5O7JHPrZ
27cBni4MFki6IqdjCF105ZMm3udNhTmxj/sy/iW8/lMTdixdmJaJYSjU0H6Yl8Xp79EdfDMkKNaQ
XHKhY/hQb2bFgDyHI5mek4++47tkxlkVMJEHA46whq3bfqLBjq61tRvVqo+ZK6P6+ZYXH+BsmsZg
QzjpWtvQXExPrhTlGE6c/eL9PgMM9ZAv7UKZd7L4nqjfc96YN97v07+vbDsdsxTGjd8PEsHOYvM0
durj/qbwRDBYYMRyLakDRMTyYy28SsOfYafGoECqJXEjU2YJOTnphpX1rSWEsbWvBP2RPcNiMAB9
HSaYTbDPVe8O7SmoNTuUbxWFR3nIOZ8aAwLaIkmBTks7quAYxDeJcGv2vJQJTwaDAWLckWaknDBS
dGXmx9w8RML9/nJxRBDGy0z7sKurDrdzJngSOFIwVbmL/tqXwbErlnNZm/qUxB3UKJVzFZ1n9bj/
+/8SOf0JJoQ525nchppCDZdmljCbzddyDL+ko9LQ//+55rwDeOowJx0wMmrgZEWtm/HUJJfU4GzJ
vyQf39WhH7A66gaq6cxcBjaq5941n2l9CnI6MQgUWg/8tm58MRrOBb1pBgaCExgVb8o6+xKNJFlW
ogHWnFYvQVtY4ewJNU+vTcxfCWHOv56Cx6CjJV//TznkCYhOUWp52tPAJ0vn6cQggZ5P4LqsoVPX
Oga5LlEFyEvwb5rCSiMGBIxWyUhOK2a1uvnUaK09jw0vKrFZlbuSwYBAHeejmv5dJIHhAgfBlXzB
Vw8md7bmtt29S/rw4syHTIlUGPZ0mTyztN4Ko0BXl9CJ5z0u5pjbusNZQPYFurSd2U+0NjbOnDGI
rEnRrH1w2LwPVkox2FDJYHsvCiilmydBASokX7P4sOQc434bxPPh3lnJYVBhzpJU1OjiIQjhC1bm
SBhmV1niLflCCf/ACop+Fu2YooOVHGJHP873/Ew3tbe9j2CQI6l1ZWg62KPQRt5UFo5YoOR4UG+G
Sj41uuEo5cBr36YLuCeTHsMVWhFMnq1Fqvjg0UYa5CUO8i21UVp3+3tVvqtlZjCkS0yShyk0nC4j
Et65a4wWrUMx/c7/D2l8nn0yGCJWgpw3BMp1AVLrJ6P5vG+d9PDuLR4DIJo+BEtH64hVP36bRYch
agBDXoSMfuaeGAZDAoVIddBg1RSyeAluD5nk56pEyT2Gu2QKL3uzXfL+vktsybsxZ0JdTpBHU5nx
IT6BygU8LvzBnpz9YSvepyKPsqGFILL40XQdc5tbOZcIW9jeNVFtxHTl2uIvPXuWERBOM07YZzte
ulouBju0OpnCkXY0iXe9q3n5KXCSz3jsw4FBDaHNS9ps+0sreQxMZGYcDxG16gYzoyK79YPCjm1i
YULvXehwK4y225pW8hiIiIWmUTHHDBBhWuB0tSan963Ii2Edl2G2JtChzgf1Pvi2f7h4e8dgBVFU
I6rpZJla/FrkzwEY+kjGcZy4e8cgRDUtSZ8t1EDcwG+t6hKGNi0pp0rVhhV6M7dshKcXAxpxMemm
SeuXwXzj5Qd4h5+rz8UB3RYgiykv0SlwuRMYeQeNQZBxrPN+op6OEJqenrdgzDX8/e3arop+NxO2
dJ2E9VxhHCI4oK7ppB2Mg3LV49tIsQuvWIkDiAoTfjDrYtRwrrGEwuT2mAljpXniqjnWskObTmQ4
+7pxvBCF8ULqcIh1QiPteuuP7SehAIyUXsJLZ/JcOLa0vRza3Mypiy37b1TdKLqOTwLqkulk9vwL
Thnn+uctJAMl4ywWld5gzxSJuOqg2oEaPMU9xs4t4anTZ95x41yYbP06SausTam3QWv3Na860pl+
TWcpV6VtOI0bP4IbwhavxBaFhLwh2bzDrjCIMoR1o8b0ujG+NkfVFv9CSYS93BsPkg0ir79yXm3m
dqvC6kgw6AJ+pq6VaektvUjRqmDRPpk5tHUPhdJI4qWP3Qn9MrZ43aCrShEsU7DS7/u2yzn6bK17
JfWZ0bVY8k64lPJ1XR73f59nQgy0xMsiZCrBG0DqdCchfoh3wNigGWex5WDiGBAHO9mcRzI3sdiL
UGZQrvV5tpb6Ppo4TzbOgrEZjz7TMfkggkK5ejfBOuCX7q8YB03Y8vU8nLIup06wUFzq7HaQMism
sYVWbM5q8TRRfvXtq0iIEoHae9Z3YN/JLnMqcUR82BBiSjpIFQxR00RdM5jd18YZ0Y66VexEudbC
L1X+IJK7/eX6oMWbCEIkoskqGJaZUxvJwiSFRq/YMQLcnZ9M7v7vf4QFRgBzSjEStsL9OCh253WO
6NKplKaru41L2eIKn0dUytOHuf9TqcgFUYE+FZIC5XzT/c9VN4w+zJ6MY64WMdWnrF7D+GlJnf0F
o//9L88R/D4FNWyHaagKOwk2bGdRiVtZsf/JO/89gZv36vno5xKQGkloWoB5SaLxlv5YPU0lMRQa
EHcodnRN/WrlYDjdibZ35f9lRin1GRitfpHGbEsrdqYCUlCY2UzOTRi+VEvipIQcSKy7sl7NqLrW
bwZttgOhcIjCgemNg0RUnaiSbJgibltm00irzSTsa8VeRPQVZp8W40Ysv+5v3EcXDS2pKyFsP0YO
4h1SkYruXP+NMnd0Vussn/4TVwcFF2Y9f5HF+mhxPiWSCIXAE4LLtrbzc2pL4AehvLXmb3QJvOkG
gzQMrKLG1hAgd1jkTZgrtmb1bn6jOOEJOX6vwKwplFf+RpUMlWcQXYZlSpTG+VdwzSvFTCelUezJ
o9WV+R3teDceBGAGANcXOPUkH8s5GXkUVtanoRUKoZEhL7lOhreCThEcE2BrctNz6C++cWkfS2/y
/0N7+IcYJiOa2u5KNOZVl1MZAOSLzA7OQ2ypd19NS0FjOLjJcC4wPx6BD7Bg/cel3jwbSP1oRDc0
9AewplR2ypL1QEzZjx77T/R1geouG93UXhiAFqI7x1x7osf9g/muZDIuvzlGc4phKQCfLPDTcert
JYycqYsxmDGYTkKqHqRg/F9TbHShV0IZm4pV0CmIBRQ14+uaOFpxE9UeBwM2z+VKBmNH8ig2cpxB
seI5OdIQXIQpDFbgjV59bC/Zmed18zaPMZ4mnkZhNqm8xEK3kCy/Bm3E8ag+ZsKZhWN8hKaKTaWo
IGR6kU/gvT9FDmgacIXTMWaU3ym5MzHhiFdT9jE0wshlXIehIx3InKmV4IpK7PwHOWkHtPKhn89S
HzF07I1vllcu9cHlZqQyV1UYFoOU1pCqCF/q6rYRn4r0NhNuap3jem2DzspYmFsJI2iKJM4hKUO/
Rn+oXXJC66A7WD2YIAIn+yzd0ZRW5XN7/Tlmw9Y2pLOs68sAyYX4UDRXRXaakRbcPws8GQyuNHUz
V+0MGVXxRc5uAv0p5xVp/YtlKmBB1eG7fiw7LPA6ihVcg+RucogdYZracgB+X4qr0QMdkZtfzOOM
/Nm+ah/eGG8m8lMsmwwSs0Gpiha3hRJU6Ofq/0rl1CqW4KHRtf+1Do0Rxaxi0QyjrBFo2ESqJaiX
toi8Tkw4Tuf2Xr0rxOBxorZKNKaQMtY3pflKRCeWvu2vGUW+j5D/LoJBX70uVIX0WDPQocRXvRxP
rkpAFLcvhacIg7+BGpI5r6GIWd7NrdXIl6zibD7P6N7osVYXti5PVZxUkDF40W15pT8Efu4mD+FT
dUgxhSF4Bq2xX5x5lcO8BWRQOETmWw41iE3r5Jj0xJry7rC/etsidFE2dAX/Yydj5iLyOVlF96iL
bREF0eZxX8C2j2y+S2DAFbMPcpM0kLCMD6NyJYT3kgAwHx+m4bEgdzBDcLHeChnH+D5Slr0do3e5
DNSC2V2UVQFym+fwxjhRtl7tHPvBUQd5ZXusL3pi8e7mfzGUn0LZTsm8q7NFD7Fjqt+CUqV6pbxl
9AFsOOQaplLCu2ovgsNj+Nq+wd7lMpgREXQfLDLkGkp0FgWMn46Eg2GmbhO2XrPw0HDrKQnH6l0e
gx5qIgxBnWNx6T1NaxjJsfU6d3Fzp7B50elt7H0XxuBIt6CRLKc2GgS3cXFU2soqOsyT5PGc8uQw
SDLFVdMkBdxy3fDr+uuoCU6TXs1d4HKOxDZkvStE/76CE7EgWhiqUIicRzzEpUN4rhNQ/Sw28Spf
eBQ5UWmeYgyOdLqYhYkB68in3FL1a4V8afSbvLvd1+stvfgR8N/1Yry3QpFEMqK01TYP2kPbeAS9
jrijQ1ewA6+nxTo+ZpF80t3KDS4LKM17DppthZ5+sUsGbAJVScwkxcpOkkNOrT8dxGN4bZ7JhXaS
ZH7Oe0VSQ99TmUEZU5nLSaIHL6EU908TCq1adMgYnojKBq40zjFn2yvJ0AzqTO8h+at++ZsrVH01
rxJnsoICVOSUXZ98blubF2P7mEn5FU1ZpvhFR4VfT1/nQmGpvmiHhzdAbRCB0BFBqu6EI495i3M1
sf2WpEAuO21xHKVEO+ZZeqiF5bd8h58Gy/ZVjq1SmLkJrXo5/UHq/jmtW78gsrd/MHh3IMsbL8aL
FMcF5FBCScmpbfM+BW88SkI83qpxsIVtr4xVWetIBlGJ4mg5CPzwGuUYPU8EAyeNoKtKaMIKMa/R
JrJPGhDUd5w145k6gyXJJOdEGCFEH2unVU1Lx2CH3OwR1j8vvGZBnkYMbIxVRMZwwKKRRUcJTW6L
vTsOkcsxA55ODFiIRq7oYLKDz61Z0ovo9nSMsB84up0fta/zc9OAJLxwRwzo4Hiw+5JVtutyqWUJ
5eWQrEzdw9CUh7hK7scYtBfR5A4GLyiytZ6ahOirqulE0Qz699UFRwai92TG5gnFl0b8LKFhI+8b
zuHdfEyvpTB2WGg65lxTOxR9DQE8CbPmimsKTKlfO8InAct62/kYTvm/jw0HGq4lM8ZZEUOY5gTL
GVY3rfBXPV014V/7xrK1Y2sRjEmKqVk2Ir2zs15zNBHjOdpjHOJ2MZZD3Pj7wjbvzbU0xjJ7Ix6D
lKKG+nW2I4zSpoSjzaHPbNl7W0LOG5duDXttaig4kVWYiAZM+tVAlEwa8IgGtmfB5CrL90zOrRDl
MKXMazffXMeVJMZIynjQ8hQBT1tXR7vMD6n0RcLgDL2L3Q4MP/vruGn3K2GsXWhar88FhNX5GNhJ
W8n2mMsmxuctvGL4j9zd1AZXshgDmZQsqbQKS4gbWTzR8oYeJTeUrThwiqsOJZZ9ZRkP43Xn91fa
476ivP1j7AWjmeCIxBDeGN+i4K4OKneJX7WOpyVnQdkamLZc9GKi6dByBg2MulgF/KyKY4ybr5nV
UrLlL7GcYWyvBCmij9QKqLyIg8EuR9w3Dr8olacS9SjX2BiYVTcrsJFw+GZ02Duzs6S5/Q3AX6vE
vJlKiRigPoCUxbyo8yk3fnTJ515EKyX5M5tnyRvF3sjidqKSMDgrM3pLi8AKZvIqFTY90LVGDGSQ
Nhkq8EYodut218sjTViAHQjckOBzmp4Eh7i8aPS2kRsyEVXJVEBL/OtOdZHaJxpNLA9qYpmgOBd/
DMsl5fXPbQa9NeVdDgNRqlE1cUcT8qOd3xTX9EkYn/rRSq+1G+HcfSrc4qwdSy7n7JaDvZbLoJVg
aqWWFchrF8/N9fRKeZFNOzyKz+116eSX0OG1ivzLQXvXlMGsuTGiWS4hcXkxME5XOsz02WtY/VH9
D3Sz2yftXRoDUtrUiSFoibF/lEZ0PITCMdK+7APhtkoq0miGooqGwU79aeQ8KAwkLu2CssIgKujI
oyVeaONe9sSn0N2Wp8mgY1AkVUd7969GmRa9OYbyjCWULO2hOKaH5EG+JR14LcC2wy1o27SRlTjG
NpHXKhoJeIVGaNGZJ/lzpmicet/NbVqJYMywKJe8r3MqQn4mcHTUyC9aXsSKpwdjeWGuB6I+Y5vq
7EE1JksAA/6+JfAkMNYmdGIWzAQSsrw5VUZwzvrU2xexCUhwl1SEa2FxLNSiIExOUd+N5zZqGrLx
tQy/VZm/CP6+mO0NMQwdw3FkvBWYYKJuxuWs5Dg3hXCZzclStde+kTnLtRks0rR3Kcw9GHXtJNGY
AjLg3fV8flwO0k2LrGl1MG7p4BNwCtggVaps85j4UszRcRt0V+KZCzIRwBo7zxAv+73beJrVHHs/
RJlSegw8RNpB5Flhfu3+ym4GAtZKUyNaXf7RUgZltUCq6s8uahNR2v6i+fO1ePg9rF0pyABFVS8F
aTuIGlEvQpNkdFA1ZfZOXIGb3d82/vfNZGCijCfMZZchrAzPhXZOee3Em9H89cIxIIFpeGH05lkX
z9ML8THMBVGU0lduKndG6cSpcOdDedjfLd45YDBjCJSyrVV4Nno7WpG+WGVcWJnJe8dun+r3tWOA
IwjVBCVRVIzZHEKx+qrPqRsWitv0KqcUk6MRm8Xsx2AR0RGFsH17iqNjBtJkfbjbX7Xtt+S74b2d
gZWNx0WIUXgVtXH0a9IJ1IFD62l6R3Qy13R4yXueTgyOmMEwgvEGOlVTf4jk0taj3A+yknN0eWIY
vEBPVycieIIISpVelYbwuULjuaaGnMuQbvaHh/Fq8ViAiM10GQcsXpBPeBHfhYOfzs8lea2mU78c
hJ53MW7qheZavMUl9LuyZV5tjmxErOBOkebGQil1kjzMA8fstrF+JYQ5ScU8Clg6CCnd6SX9RM6G
r7rlk4pZcsZxstPBap8Dr7xebAXnePpiPu7bJE9J5ojFcgVuH8xfsnMDfq0eHQtJccNu4NgI3ZwP
m0eLOVXJUEyJbRtWjdnMJGnExam9pB2KgMTvv6PHuwAGZoMalDT9CP+ZZJElz3dCHlvpyMkWfSTR
pZGFlRoM1gpd3PdlS28OVNnXNyit/1Idxpf4pKNURbAHe3RoV0Hs9Af5pnFSz3Sko3y/r+pmKnX9
FYzNCGlc4l2Gr5gyO/xBDWY6dBg8eEBYY3jj8Mvu6GWW+eFnjuit+ry1aMZcQl1AbQy9pQdvuKZ5
DsWns5/4RY8cg2HxGIWv6axN2M9OOCflqTI5kQ3e7zOenNyngUgSGKSgXE/lpybhmArdgx2Df3us
rKDe1MNO70N8f2NcyuncYFp91x614dXsvi4qJ724fYh/Gv/bvbMSRtR+LmXqsUXI3GeiYhX1bdxx
S994a0b/vhJToDi/0SXoRK2fju/MPPTSHGM05gfWdC7OPN7ATch/P25scUlDtFIaNOhlGt9Q8q9M
V1FUYQbzQ6AdauWplQ8c86bnd2/XGBTp6nGQZRMa9ggZTreTZ5zQn41W5cCB830RztmNhqlIPPZ6
3v4xsKJPMgmmEsaIMipLHi7jXDoSzyI3nanVYjKoISq5OhLqiJrqSwwHXmxsrUutuWut/VXkCWIw
oje1to86LGI5xZ5SLk/KEN0aSntVYWrPvqh/uT5/Wj7bP6yapTYkFI+oSUrXgS+eEZ/3dBCbi16G
4bK9Q5OJkouRojfRNW/jOCfi7fNWJwKD46UcVzhcHxmN5rLuTpnE8RC2nUaEM2RUJeu6ylZ/68hD
6ZOG1/PyMHndUbkarmRk7mcPJSVonBce95d0c/dW4phDbjZFP/YxfaxXZ6118lZEc8dRnV72xWya
/EoM/ftq5cxCHPWWijFGJ0OsS4kPecDJxm6/ZFdCmOM8VuOC7kIImV6k0jIfaeetfgicRbcqt/pR
1KACp4P+eDkAnnLMeZ7DcQjEAGbRJV8Rne+054UX9N3aJlBLSqJuqoaqvvkIq/XD3SWSFDNe7HI5
B9nJnBbbaM5hyJv4uGXhaD6QJUnDP3D1/7pPaULQL9IWiMlni5s1xMu71ts3hc3A3UoG2ysSG62E
2eqQofqGL7otXq+C3T7TimaBa98chXTm4u8lMUOaAcICzRvEb2L/Y1+brTtrrYz864KNJM6zDm9U
uxQGu1cwEVq1ZMMZm9GaDG9KcEFjaPO+TJ5OzAtsnBpprBrIzAJMGgZjloZI676ILZNeq8XAwmy0
baLFEAG2LFX8YcRek93vi9g8rmsZDCZgtsjSlz1kyF+nFwX8TLAFuJiobg+d9Hp0ZCc6tVfc1OTm
UUImXkLRtEIIC7CVjth1qKBVKTIzS1xcguk75WXU/N9RbyWHWcK+NOc0UiEHQ68Hj7rtNaoMnvIn
1Ukw1uRt7LUtfOFG1jatYyWXWdY0HQq8vSA3uUYvcmqpYPZFOC+0lsqefhDUYwlO/nlf2c2XElkJ
pYu+wqd2xAC9qUGSHqGOxpJvMK/vBMItq/RV5NDR9njTvlTfwCWB0BtlHa8wBCt0zNf9z9i8PNef
wSAxsojVrNM11y9mZHVOd2wu6RlJiN5uj6jI5LZc0h9kPci1QMbLGmg03cigt5RcL+2D3HydzFtC
7sd6cvZ12zyRJqqTTVmVRUVjDr0wxqHZpjJcn+FbMvwQhqeOV2mxeTJWIhiLpQExcL5ARCT9MEJb
UNErn9l59Bu9SGQlhjFQRRozEk0SrkstvRA9e8jT2Y31mSNmM8S8lsPYJFHiSGwTqJP0duDTpkTE
s1E2ZcsOn7Bq6wG4FsZYXjfkeZrStTOb58x4UZJTM37Kgt6pSr9KePmPbWMwdQ0Ngig+Zpujw3CK
ZTMQsVOoOJPmCOysqh3l3MTopnmbP+WwZZbJUrRq1kKO1CMtUIBaACWr3+Xb7Md8S8cHoL/zQY+s
5VbhPHE/0mYh9EJWkpl7W83wEBwJcmF4/aGWo7VbDIGDPbqGM52Mi+iJjggC0sBOrcyGKdmC83tI
uvoG5m5XkkYPOhmG2roy6krAqOKrx/F2fJbAekaZ6Qae+7WZ21+rzZxyc8yLKp+w4K2LKCQlf0/P
mNUEzkLxjcVF5FZwbTowKyWZQ6/mcZtFwYJbOJRujXSxiPigVuSm6ztLCIwzhp25XfE79aZrPRkM
SDUz1Cu6vXN47oW/muXSy9/2AfPtMfgBm1eaMeffrIVElRCrxkUo2qpdeMMVciU+csROHKPE/G2a
5xNmBKF/r//Oa1nZdnNX4hlEyCdFFMYc1jP7xNeR4kfADr1tCBHBVnnS6C7t6crcQyISmBV6xGgN
1KVJHiUeI/zW1aCje9zQJZQxopjx1/tdJ8TQRwnwpsWjixa66zESD80c3siEs21bmqwlMZoMRRHI
4YJlyzM/VV6aiBdE2PQ71xKYNw4p1QzREEgAbxtGn6HrGHNzXAxVepX86WT6GriS+BHOLShdSWUJ
VafCmMS6pnolkiuUogV6t89NPto1/n+r/dkqstSq5TTWolgquCCq5Lbs66u84D0ReOvIsqsu1Zyk
Gb3Hg6/FcT4hhYZhnV7qN5gL7cJDARmlZvNTxxwDIQxEanM7FHDxcCeRrLTSPvHMcLrbx46t+3W9
WQwooj00TGqqWpn/KNNPSXevLpyI9CY+rGUwEKgWixYp1CBGW3kB8+QBCYXTW5jH+c1qGV1SVDx6
DE1Ekc6vB7jUFDKjCg6hTrxGQJBUXDC18nnBvN0Oe2TY++v3NgycxaO1OOaMaUkBpskFeCH7oyu7
qKg6Kkc6Lgo1Boo3+tJ3we2/LL7mh6/mp79xER8Cbibep2w5ZqsvYaMNQtKHS0mRy6heIlO2F/k8
10cluVUbT5G8fb23hRFExkWkLk22SlNHAlFVeo12n2GqffNUaJXVBr42+n10XxJOrHATlEHo8Y80
6dc9jUZzaLQG0tT42Gl+nYpOpPggnnP2tdo8cSs5jB/UDVUSB4IK6Bo0N0hKl/Syuy9i88CtRDCH
Wi60OQCBCFRZesuML0LXWctw3BeyWTuBC+zngjHHOhXyPOzo9sh+edOByPYTLb0zjsEhPPbhG8Mm
n254y8FaC2XOeYDKZS2MoVqZtFdG2HiFGvtJjWGcvXJK69DqEJrXR16qmass4/70gpkWdUKX9K67
bl3id0cJGNNZ80uJKw/RZP2WR/DJs0jGTSjbgdRqD5mx+hyUNygzAw9RhUAiL3ZE7eEjvrzvJANn
hljFtd7SnbwTLrS0wnDEo/D0f6Rd2bLctq79IlVJ1PyqqYfdvefJflHZO47medbX38Wde9wyWxbP
cSrlOJWu6tUgARAEgQU6DY7OSeL1m/HUk3FneJmSw6AHXFpXnjqNntAEh14qOYa2Gv4vdIVlIdNj
TCsUCMU5lSfTUuziOO9NW30Ing2LDlNWAotjE9RJbKwkS4HSRlpPZOpExN3s0WNIvs0OwWeQ+icV
FmC1kTUce0Qn7FC4WQsiPR0R9Jft6EUkOuSD7Ao1b6jIajJqicMoRzwEUi+EwNHOyoQsUO/oXuzQ
itRkR2k7MDsHjDqjDYI8t38tnAhdyMg88w741ZVdiMsoDapkK4zhxnME6HSRh4pc/XYGqQXV0OAP
2NIoYdD/L6181dZU+jLxNdziYBhWNbyh2y0O9tuqsmoECwzmuIk1oW7UGMsaq7MTKcFtkgvoIpE5
hT+rp80ChjltRnOuIl/CsukzaoeJth+1gnNMr14Nl8vFHDdhM+KlKIcolGKJ0g3prrrDjJNHgrQG
nWEJYqczOINlawBPG+8ZcdVLLiRkjiEMwhqGlEDCcB7smMT7QfKf0riwZZNbLrh6+iywmNNnbkAg
bLb0er+TPB0NsobTWMWrYIX2eAPS4t6q3dmwaZV2/tLr7rbKrO+lbIjQSFTSsDXaPY45gRhAN8ob
kKDkOeccWF/Jy/fTzxdpZ9C1jqVRIIZuKmmHqaReGeC+PZc7iZTv26Ksa/8Fijna6qicSyMFVB2f
Uun7mP+YOp4zXt+sCwbjuPp69GvjM2NxoKx0ptt9jkPitXPwdoVxTLWqE9SB0V0RCzeI+n0eBIft
1eJsDBt1z2qm+G2I1QL3pFWJewWxv6moVjN8/DsgximpYVAWKN0GkIQUT4/qV1PH0EkdFJjybhuK
rv7VSUl+7o7OOKZqaiZ1BkOhTVTkQHztpJXNQ2oWL0ONPmZN9LSMPGxDcnaKfavycXvR8SoMP5X3
1jjMdhnr9r+DYJxRPCGt05eQqkv3JLxXZ47drKcJFsvGeKCoHxpTKyED6jG+zp7oFkcdbT3iF2kX
ZXZ6iwo6eFjCKcha7QrE0JL/uB6dcQ1NrQlSTm0pPBjIAGpu66C6x5sPlU3LcPVHsbOSA6aNPTSt
xUvHcZwFSyZTd3GJGSAAh1tKhMDy9b1Zfd3eOB4G4ywMPdET+sRpF8VN3P/oi13ecp5QeOrHOAq9
r3Vt1AChNIWtTM2j7AtP/0oKlicm7ws/FGJohxz1eC4P3VoKz13PG3XKWSyDcRNpEXWBP9ANic61
9C3VPDnh9b1wfJ7B+IdCq0hg0ISOWT3I06MCthtdtMSWd0qsZ44uqm0w0YuBkWJTQ72C8DS4Jhoa
wIaeWJoV3KNBbhcL1vYW/QaPGpNpiPClDJ6Y1qkh0OKd4di5oLH16rf5tkUgC0qFHeEc6es6dwFj
/JEkKuUg6yimqRV7lM+zz/n+1WdBHdeP/0jD+KNOEoxSQnbeFtsXIxjsZHow55e4+DGCNLv8MHpL
NwMrT3nVSXSVro4PWdR05OAUHEmMCqp5LfSlgJhzOvYgA6YZ5xQNrzviGV7oYrzCd862rRXv6gtA
8mtwROcPJGOGY14iJ6H4Kkgtgk1bmkGDjoplPC8FuZfyIr5VQ1uAMroyjhjlFnUA1Xt0G94FKGOv
OSu5amcLCEZDZCEJhpxeIzu5J8g0mCgpGLXXVEdOZYgxgmB7HVeP/QUcoy+DJnVgYoREXaOjkH2v
dbHdmXeTfAd6e/CE5xy8VQNY4DEHV6LmydDP0E9J/ltIfpQi50DmfT8TyGZRS4R4wPfL7XHuTbvF
JLztFeMhMCdTX5VROhjYIL970YX3oOEEYuvfr0iSiCoCUWeL1GINqRhBQUrXF+4n6VRzpyVQy7g2
1Z8AbPRqar7agjCNZpeQOsPMJuM+Qr4gfSxQgflHsYJ8AWP8Qu2Po9YOAFMDVMnMojdO4bnGNOTt
TVk3zAsM4w0qUByWhL4IVWDWzM7B+ObzuNfWDfMCwdh+35sCyLvpI6EaWUHwVIk3SZzZ1TRzFGz9
RFqsGdWQxb0vjbNpamK6QUhayV6OFvjMJs+il7vC/R9d1xdgjAPQIwMzeGqIJUg/kvKxxITnNDpP
Eu9hcn2HdFXRwItqSmwDkhC0Yz7NSLPjYW1fjfLeT5td04R/cjWTLzCMdRKzIqEyUn0zMQ5E3Avh
vB8w7ofwJqytm+kFiIkeQXo5gEgOQJkfPAuBfxLnv7d1el3hfiKw6dIAFWdxMmDFwvBF0M9GkFvS
gOTlNgpnX9gMqV6gXF/ogSL7xyq6j2dX4DUac5aKHdwgSNGUyjSdLcsnQTymvOs4TwTGMgOxj2XT
wFaUIHAQS29O/47/5XYrjE2aQgcqJbrdAxEP6N1+aPph/+92grFETalnMBlgmVQptOoI1CRSsmsH
zqV7PQt/sRB2KnU4VlojRZAkeFXvaNlTtutUW3gxH2qUbQr3wkl+3haM2tz1gXNRZOZMFlNdx+0B
KtZUKIRNS69IDrHwPs7iIa1SO8k4OVaePjA+AM3uuq/GwJvn0ZKat1wabVK620LxlJqx/9zo5Skq
AEKS+1H1hoSzT3RRNhaNJXKuUzWYQ3qiaSg9MP0XZcBYRXDICCVmevIqszjCqMwpLeSaOKQThCl1
7cYw/V0v8zIxvznVfmoBO4q6UsTZTMDciHSFsSPuvA92nSfZ/13FEEfl2HrSmjRZrqawpTiUzpFa
39aJ/kgC0Ssk6PhMnLo0H/9AIcBzJRkG7kDg2f311J60JAhqDGNHUhBdm01IvjV+5GxjrC/iAoRu
5CI0kFWEhrqPy3F+kjzaKkln41I6yAQURrz3zvVH1gUa45FIEWhjqAJtOOJfstft6pvEtCg1fGtP
+/9ybAFdqCvNX6AyV4TGaAdDDGigZUW3dK4MDX80B4w1NABywpftNV3V/QUc451qBe2ZFS2hyOOX
PnpTefNYeN/PeKMSrZ+JhBoOW4rwRDBaZfSxLcBvtgkzHtDaIuPyzSAMYTCEKMlACBdaU2iXh9Ib
9xoaJ28wZ1z5gIuyIk+QuXnA1YJ0NHH9BGZ8IEh0ixA5fYiG0bnBXt63N77nP+vnwQHD7Rk3So6k
q1eXCyDrFKNhiBIN3e1Ie0oe9SEZZs5+8umGx87iNlOs+mCV0u/oOq5jbKIzHmWwQ0aAC8wnBWuZ
Ju/1dDfMH4r4bVuy1VhvgcRsYT31qerPQNKVrnZBU9rtFV/VLD/GDGwizjnHkawq5QKP2TmhLfQu
FVHKoI3qnaEWiMsGDsS6dlww2OQnBt8Hw5xApsYdnf6QO/MN4hlrQnEzseoff2RnCzjmDIuEwRCS
AXBD3qZoHlK/9mrPSc58dmpf+aYFCHvPbMUw6wnWTUaGqZoe066yhMwzxBC1ekdF7x3iW0LNyVSv
BjQLVOZoQYA74L0XqLOgHQN93FVlcUokHn80RykM+vnicMkNwy+LAiuY1s8kArOxwcv+ULXaWj7m
QJnzSBbQhIeUOyhRKYFn7Qo7wh38y1U95ggRYqGTJuonjDMdogTV2yeY9Kp9fL5927zSj3UPvNgg
5gwRQqKFZgBHWLnisT1Jh8HWjoisX2rdyv+uDsZN8sRrIlhlTkA49R/vZDA+Y54yLW1TCEkeetBC
NmhEQmi9660K/D+iE7sE3VClzXtfXY9BFriM7zDbcJgJBjvRKn4XuODap1RKJipiA483aZOjk2yP
htqZmKOL0w13x8pWe9Qv1w2nlIXje1nO69iXwNrsI1YER94RzDm2H8UvmBXjFZrKafzgGDLLdd2b
iTDlMZZOD1/a6tgrotXonIsDT/lZtmtTabQpp2cJGmrR+O+MuOMVdvk2gz3Xkb+hyYLj6XkLyPgN
NdH8dgwAGJlvUeDpSCHV6a7JDttnJOc0ZnkazawhuSbAeahVuQ+U6XYUMFleN5FSBGFoLb1uw/E0
j/EhUjsIKcFoeVuUQXHvm7dhwLvjrb/WqIakEV1RTFlh/OEkCKEkxNBuIx0kS1ZbJxgruyTBKWhi
q5GTr3WY3QTdMwrBb9JC42zcujpe4BkRTb2sGyShoY7+11i6nYevc8V5qV7XjQsE4xlBi6smQWXC
uEhgNentWCNeC7yi41jWb7T+AsR4wybKqt6sAUS9ku5VoKNSnMaj08Trnekkb9vawZOLcYKhHJaV
UAJOnT5SH/M+0CWWuL3Ks611b6sZii5qGOGmaPQdbHEoF5ijZ+iqT0lqBrd5RLvSjfhX40yn8QV8
PH9tS7W+igs0JohSq340oxxotKqv22U7NbF08E74VuEMe831f/xLQCagkgcVbd4VAMEdPrloqk3v
Q0fOAKrvCqdTXiJ+59vqLUIHySzRJOTzWdryuu+GsKZBXGt+NnVgINf3+bGBphg3cF/P2yKuF2wu
4Bgr68aEqL0COAwuj6welKiY4nxCAdRt5YANC3fqFs/bPuW3dStPuxNPsdvts+/bP2PV1he/gjFE
PdJqPZRwygXCW97/0PTvWs/THt7CMjaoY3pLEhvA+Gf+QepoAwZlDCD3aHfDG4/1aD3qWojE2qCg
1lVL84q0+o+4sad8id/oeBXJjY8PuiPz0mSrDC36BZGNRkQJFloqQOw//IcZ4VZ7T+fQZ2flr+lD
P8pH4iRO4Yk3oMx6RLGCvb2Hq05nAc9YZ5W2ZBzBxG/P5bkL0PM+vJT5fYe2322c9QrSBRDd6IXT
MYI5aHoDQP6Lv4v2CtpcFHs4V2f1dvigBEnVnfQVA0HA4iY+8ljc1muqFujMdSdulEjNqJhIct0Z
WGeMCf2qgS00Okx35J1OlAlCixtPK2uXkwUs/XwhdCXFZdLRMvjW+ywEccK7dq85tJJ6dvE26vEE
5W0nc/rPiSl1cQE51f5NMB/Q1uTI4xeFv51UL66uXQvJGA8Ui3laqCOAtPNoWvVpOlavlFgz9JS/
0tfo1Dn1jbTT3lFfaHX7yFM5kdt6nLP4AYzzSY2i1SYJdtMdtWNog/Zn3x/143jmPzhzdZdxQl1f
K+FAuzQE6G24i0+U6x3Vz7flG7g9u/f0FtSvOM7ynXSQnipehoDjA1mi6LmIEgXVwvR5pXX8o7RP
zngb/KD3Mf0LzyFsO3WwRf+qsui8yeumgqyGkjw0QXxMG/ISaDEn/7D+ZvRz/0De9CvOFLd93HfY
P+Whwx86Fi9wMWTNa2uLeJTZhvfavh6JLCAZF9QWWUwyemqq6OijStPYxbndY2CuO7/wh4/xVpLx
OYI6kYqAl8JOMDEiU/qdVPgnMuacpjYeDONj1FicVJM+hXaaYoGrxYnryRrTxt124NuehbAMleFY
Txmoy5ALkzN7Kh+jNLNK/zZLOIrBORCRg/pVMVq9bf2+AhBIBP6ebmf4y+Fdf/xn0HBiYzaLvqOc
vZ3VuLNsCQPYFLZFpYf8730bERnXAqqnbKrR1o2UEs1AJzsZGoLuL44LWz8cDB3JbpCUqOyDkhT0
WR2Dz8wWs7/T5jYWOTu2nlnULwCMZqStEhaBDznEI4GuUzIGfUdATs3L31zphi5hnyTTFImkiHgu
+HXLpL5EEmIaFNsYfa82RjvW670uFq9d0HKcIQ+KWsPiRK071EYoBFB1PDzGrWbXYrpXh+xdNgTO
/lxPCWLEYjQxIUYuh/OooAAx+NaecJN4STDiW7dTK3omHrFQfIv37emGe0O7Ug0GmdFAs9CNoVQh
ZfuefQtAMfE5CS/f568omi8Q1tc77oF6dcowmMwh1wq0FpdAWrBkP4wgLxVc8ZBh/AEe5vj0L4QH
R41wsZHVVDSm2QNusIUUbJm5Y75jNv3OBPcSgpYzjZECuz3Xf5u7/NgiJ+7w6oeuL8K/isx2H4dK
kUW5TpfZESmZlp29RDs6Krrw0heekVz5aQaMOfDUwR+iXqLrq7xKYmH34/kPaiEZEOaICxK5ndS+
V2yM2PoQffMmFTOOW+HoJlvc3ER6lygj5KiLL4rwMCn7be/L+37GmYQFwVP7ABGUqrbBb+5kGe/S
xYNgnAi6eCShDLHviniXCm+V4f07ERjHEaWK6U8zRJjSm1R+xjZsf/91JMNsM+Mf5kRNlSKCAKAZ
/qc0+o6S3khHSuZp3PImAvDWi3EN6Dzt6kTFlrfm3tAPBi8y430/4wuMnAhRHk9YL7SWZMLX+H+e
KvfrerF1b7KvVoNOPXk0u2b3agY2d0845s0WvbW5HxB9xJbg5deNzPSo95Gr+byMNQ+GMfDQIHPU
0J3H039QvnT+2Yg4ERjv3FOYwHVKzUEwxE/tkr30bLjI3J1Gp3kIPfUzVzh4xJvP4huvcPQ3DhnV
/hqIc/APY5iNUA2oUGoVO3n9Z5ZRsFMfBiew6Tgt1dm2ovVQ4gLGWKmWR7hUdQ1OoKA9qbHWWGGu
7eIxcpQRHF3bYL8x2QsaY7KmKKrRHEA06QnT6sAY6/qHOrOy9/i1OZCb5oY3g+L6hvWp9BdExmor
TUnTkkC+5m9Uq9oR+nbHm/nBf+pO5THf+Ta3hYzK8EvgzCAydgzqyAqEeEBMJkvAIMXUDolFb3Y4
7W7C74oVGQd5cOis54jLW8KTl82k+aOOfpGwU2jNSnDbvNKBduO+RFpg+GhficMfccTTV/adTzTG
eixNCFw7E2IYOvwws/MbmsbKkSjYVqF10/+5n+xLH+YCEllLANZq/RfUbFlDjwnorWBwDmAeDmP+
aSA04tRCU832vckeNf+oDRHHHNY9vmFoRNJQqcTefVAaqPWDhBMSs3otCRQR3f/6AvupihcA+gMW
4aUpoB68zuHD5OY9Te8wMhJT5M+i9G17T9Z9yAWGcVg6mZM6p3KIYW2J8psQPzWRM/Q/tmHWt+QC
w7iqFnOuejUFTKQ3dhOeoxwDGrnUFqvCoJXZNCRU/ansNU6ZMIReqXAMj/LspPJLV6tWUH0JeU/W
188XdHMWQMyqdWal9hgNBgM9lYc0dD4H3R/KAxLuTvAiHmq3fFU85R0zRdDRPbsEtYi+zSM6WtXB
xa9gFjVTxKDqBQQFyZQ+B6R/xfQqd3vfeBCM05cEIW2MDIJ2wnCfGdNDi5bubYjrfAmzmIybb6Kg
UgQZYqiVExi25KFa3RmOxes/M+US298nhwwNc5094jmBToz6s7vjYikZx6+YYxT79De0nvBE2WXy
7+Jdh1kflD2cN1F81RguYOytTdHUKFATLCpKBR8lvXayNndNveLs3fqJras6OllEE82PzIXNyGfF
r03g9F6L8AfTPG4iOzlUB1qkah54LyTrumJK6E83ZEJYxsCIzLWGcZgIgudzr+5Snkeke3B1OOuX
72f0RGzmqGzphbsLEycJ3kn5mDSmYwxemjwIIZhfHrc1kycQoxS+PgazpsEF50VvK4VhDymnKp+D
wD5ka1o/z2GAHar6O1XcJ/lhW4J1h/hzyVhSwIQEudHRZFOMRpmJnIX462z2MDRedMgThPx6Wg2S
GeFOCqCqf6z8c/0/t7N8+oiLIMyRHtdoXggr7P2o/KWaXzSx5k/v4slAP1+cuEROw6mkyRS0vUva
UZI4m339NssIwZwaqPowpZzeQks6L1OzYy/aIX8P7kT5KLvh0XRAks2JuXhCMWfE3LX5mNBEXNDr
VgH6RLP0tnVsPYa82KXGnBHlmCcg7oVY6h0dxVw+YQ6ZOx4lTDDMv/JyzhwnwLIaBqGujGENMHFX
H2QwuZUunU/Eu9DT37zha9iGUynURbNUsGyyFtzJWW71CgaOJJmjRybopCuNt4hUgTcA2QbUvtZA
hhdCrmCyzCeNlmhiGDM51L7bu5KbeDzF4LgGdkxCH09NE9GF7DIDff2NgQSin+Z2m3SaNc1kcDhq
Qt/dtiRkXEQ0xHOr5QAscjdu79TgMak+xM4xG9QJ+xjlMt7kPcfkONrP9p90aB7rNJrXz7XQ6vxv
Pu+OygOgny99hlRGYZ8CAKMt8bKD97ie85bDQ2CcRhdOEZiIsGx9Ku7jWNnrPW9reBCMj8iGZpZF
quwjkW5NPdpXeeps7z5P2xgfobeqFlU0d5xi+kOkTJ4QvqWttivUlz8AMjC3WhNVlIcRZrliQQhy
UuJEHaK3Xg0tUX0DO5SrTB/bONfP99SZL4CYRYs7P5q7CRLF+kushLZfdpaf3YrCa1Ed5voe1PpW
X/2IZk5QQgW4MqMFLrOSbS5gDl44Q6WVGby7kjm9GY0w3Ws9BndwZFwzWSIjUlXwvqdLJqPdU6Hp
jZCqwDrJXobOqhnD4MAAj7vMNtKaBi6BmF1LZqXQslHB0SsZ9b6oh8RpRzl+3kZZW7olCrNlBUYL
hwi+keGsXuXk3Jf3NY8/57pOh1ELJkitNVL3KdoGKc/cbv74rHjfRUfzEcOEtTs6CIO8+YHFox5c
ta+FVjChKhHzsRAorFEmVkbOphLZpp7Z+sR7elhbxIXes5eXvGz6KGuANGOyuOk/x+iODowv2ztF
V4lVctq8IUp4q0YmldEHsTdKtSXYqbA1HV04iyqamI3Xqt4LyVtlctDWDnukcTTRpONhrlqazFov
/WnQoH2oKxbdIblps0MFviheOL62doRgRJuGZkh4D+ZC1sbmmIHyFmduM59lA/NNs9IBISwv/72m
DUsc5qgVW7nXqxDmJN317yitvM2Old2+qbcJpoqVmPC8S7zUHjnLyENlYvTBVEwSEqD6MqUZHNGo
qHTgpowMGz/H29aQVf+7lJHxTTWYvqQI9Ne2nNq0pCizTfDr2pTl1nR470erj70E9F0qMWUiKmy6
D//f1+UShHPqXbhT6AzmU+61e+nhEWG806Ju1TjRYtma1lm6lWTzSlVXF1eW6agiSjT92fiyCDQC
zcwlMcIPEKTZIdI5AHPlmNtzwPGRq5a3wGH8lzGl8wz+OVzk0N4nlpYpvQzyYznglhK9VDovZ0D9
0pWhL+Do5wuxhMw0DCMAnHiM9tEx2LVuuA+PvMzz6h2FXHA+C+QWOKQlNSpJgNO4EbZsvtGc+O/e
1bxpb7jiHxzRSzDGzEPFAMOOTNdQTd60MLyFiF/kgscvtZqFXOIwZl4Ula7PKGjB6z+YPh1xN2Fq
u+l0KA8bneoYue1bXzgmeGyKQ3nbObStvLRljtmvW+JibRm7r2Vl6Oue0CtZeyo9/17adaf/rg+a
YwVXCV4p7hvM8KZ3iPLQ98HdlE1O1s+HgOQcsj2OIbCBZJeHptYEkMrvy1PcJMdaAtm6lLiFOVuR
YGckeN12aaunw2IdqfALHc2iyUQKAsI1mHhgKYUw2K2PavGhHFNvG2o93vrpTQgbROJCMagoPrVb
8irO71jI7e/nicJ4kaKsQtLp+P5MM6wywwPGU0ve/wTjEpwyMjR1GnQyJpfgBeZeFWwSncSWE5au
ioHKVA0TFOiDAv18sSMTpobEcW0gYDTUyYrT6FuDLmE71GROR9CqG1wAMVtf5pU5qiikp3ymDwB0
4BidQkufCrE9xDoeATvxoCjJjz9YwgUss4SSYJaymgFWrKt9pxq2qCDvlfJG/6xq2wKG0YZKlmRj
LHXAlLWdYmxxLHL0bd2/LyCYcyTLjcwXIkCEwrHB23soWa18woBmy5BjK0q+C/GBVG+KvxuD2Npe
xXXxFNHUDHR4mp/vGwstKadC9wMJnmLAJINxQlEUp1qGB8D4eRR+wA+gy8LGUGu3msK9FEbutgxU
wa7OYeUiA+PDm65qMD2NQswqsTW907yx1wU3TZtiV+Htn7NmPDwq8mLNjFr2lSmmAX6BsXMYD5up
mVNJVqI/bwu2bsIXwRgTRsVC3OoKnKoSJ46pnnNVhdPjbNBv1O+CwtivIBiNWAlQATQTOILVWLET
nSsnv21xWebFTKt3TMTRPxWOMVudgC9TFCBT6yTfKK8kJQPJ94JbOSbKY+l4+hhFL9sLeV2Mi5vt
EpWx4gj1v7k0ARUtszYN1ur9hLnL/GLc9S1DmTuo/gDJjrorJWLU9QjdEHvhmI0YG9w7RVZyfPu6
Uf1EYYsterPEi3QFFNXUaFez27bJK2fJqGFeW9UFgwkEU/AtlZMEDOMseZS2FdyLVvIcYKwDP4fy
G7W4oDFuIg5CEIr1QBuOyS1xpX0Ru9LXZOc/0QJU4WCeQGApW7yMPGe72NZqgjy5gFgJZxduffL8
WFWlFfMYunggjL8wW7UfwV6EgEIoLa0eHF3srCiueUpOlXhrx+jvWPilJh/VvmsgjN7avUOrjuqn
4mzEaNkbbf0Y38pugefTxOn+947xT/u6bB/jQwZDhZ+iLlHWY2sSfjS43oGcqdF57L48zWfcB3hq
/QbV/FhLJTz7yXjsUy6xFT0vttaRcRaalul5n2Ido9Tq3NkxMXUn/a6ditNUWLSSqeDx4PB2jokA
kngieUa1XzEwpNEPJi9JsrshVV8xteXvMCu9rlWftg18VSt1Q1Ex6UDVNbYFSKyneBBzE7kwdM1K
5oEIxCo0nhfhoTB2jSfirO4roPTv5DZ4rUMHCR34/MTuPsYE72yqnXg8d3/dMkbVEWEv/iCLgmvJ
r5aQkywUBBMR1WCLNrGR4IYxYKLid+MvcqCTQD+H5u3aHdinztw21tXM8wKd0R8xKIxOFT7RZ7Ao
4fZ1M2DST3vmPYOt314XSIze9H2kVaBFwdHdnqLi2yQ2dj+8GtJfxDjk9YtWoBalPvUN53q5aoQX
WLagN8+kmYiITGyix3at7cKRcA44ukFXJrhAYA6fXMvqso9weaF3MNL5diS+ScExig++efgDO1hA
MRo6F7GCmRyw9gzNTGLqNjI4tnggPHmoy1m4ZsUcys7vII84fjXnm7pFZWYCtnV/V/fNv1w75rgx
EOWreBHBVVwwrKbJj9VA7Lov9kEWvagpr1Jn1cIX68ecOi2etEu5gGhdtpuCN0NorVx43N6ja2qc
T4M2dFwUDLChs/1vUZ1qcU0AMuFkQ2rYqmyqejembZwoj1wBrzzplnY78ejr13X9gsycbOUgtYFS
woEZWXqbVvNuzJs/0sALBOOtkmSq+iYEhDaXTjlj1Gs+WVJf7bYXkScJ45aGdkpTKQVMgTGeUyjc
hWP8tg2xHmeDv+I/+8Q4pDbs9aBtgEF25UHdj5ghS7km8PD779bs84csDCpLZQWkOADK9Ju6OI7a
jaBwHq9XS9DIRZhP77vACJR5Hkx6dtGO1REVkjlo+HpbOLff6ABnwlHydUP6uXaf97QFXC3rnW9I
0PE4PakNwtF0V3bP2xvE0YFPkRcYip/GIC8ExkhOPtxqoxQc78NDoJ8vEFQjiCNhwqLV1bOU34+J
uy3B+nV1sSuMvxEjFTURn7tylx8oL4z0SLvVaktDozuvH3s1MFuAMdYPfjO1TKkv1VJQBpDWiSrM
XozjnVh2e00J90PLe2fjLSDjDUJwwpYp4jY4nMwt/darKl7hB3cNGVcQCL2QKXjzAtMYOdKKUTSM
nrv/bw3g9VPSNbo+yy96zfiEtFPUSqOmSlTDCpXUairVIvmDhKfkbd3gILEPJcok1BpIGHALGcl+
FF76LsKDcthbpV5w+r7XPR16bnXMxkCvDGtJap8JXWcASzKPJkbay5pbIdacQ9tsTvnwxZgODW8I
76p8C0zGtrpC7Pqo9/GORv4203OuGKiLxEhCXkJyNYBd4DAmNgtZgbkYwDGf6Ez36IVScoJyl1up
turyFkCMeQl6mJRSKkDX47fEcPPiVjS9bZ2g5nKlfQsIxpwkjB3KUB6N2rTSfxeG+GbAiGkVhMFp
qNt5/ifeb4HGGJbYhCjgoWjjAGaMLHkWzeDbtkCrQT8eUkUVOBhwzsZC+EBVQtD4ojFa8mQnOPr7
f671/CngK/uD4ilFQzcY8tzgq/rVmeuJgDIhodDsNn5J/ecJgxJGbmxHY19mh34BYXZoCHGNUaIS
D5sfY4hZz+Af/Et/GW3hQfH8t+mN54+uhcJEaZ3WMGDelC4Txh+ZkxHmeVhpdpeDAu41KM9x+8rZ
o1UM5I0w4dIENTt7AS1jrTOCAjJhbJP+MaI3KfXiHCRY5KNympNwTF0j4/L3sqeVYkqoGgNBkqob
sgLYX7dLDDIpi9sQ2Sw/2GdlaoXRc6EO9iB684T5YQGvnoYHyDikSo/j0SwjVMYlxkFMXsPulaSx
PamHWnqW5aftVaUbs1QUVjy66IvQQowKeUgRjaOiiw4H1g6UO4RPNnr1NM3iMFofKT4xYbfI74M8
vSlFRx2RrsAdt28VN0wMa4y/dfJTkxRWmj5I3WyVTeAFUmhP/l9d3ttNe9N234jRWLOUO6p01xR7
OUSMgmF/20tCf8rWkjC202eZqmOOCUgmhHtNP8nKzZjsa27d1FX1N7skjF8zg7KTuxwbrUvonpQc
UlmU7320RS++9T8+Z/1mnNP86ohlQRlDbU1jNuoMoNPxcxg0eqzVneaJe16FBWutDBDbyYAYLgtJ
jA03izst+V5LhzjmXCY4G8U2M0yoizGVDhBkLnakL6xO9DAE1xIS3ove1bWFlYb8aibqWMdxowKq
dtR3cqTJdN1VOqt3KWdR98aLka+iSRaQcTuFPk6aOAOwdTIVCS84cKe1SOBm94XDZye9yu6xeIzX
iSZDrgUDeCrqcTFfy6qDb/oISkgwepPMsNUx3qV5hs4k4U4JTon6nteY6+O/GXhZ1eKDkRWoonQb
UbMiXjnebxYDnDISbV6SCOM8ArDKZL4UIx1ypMk/WttF4Kj+Ox6Pq1jgn6W4oDH2P4QYXRo31ETK
jz64qSXNiv1dXNVWnLVeqrz2qWSXZrVD3Ohuux4uNuMTuqquujqEpPOHWTnlIUNPdaAjf2ZThs6p
4Li6q1Y7VlbGHQhKHoeFAjzxa+9RTvzQC85q4cZvA/5TOVQO8VBpafm3065zh70c7bYlXncTPxeb
rR71U6FPCg2LXUuvU/ikygWGnO63MdZP1AsGk/jU2jSLAhAT2TjJ7dz80ocm/rqNTfTIIyQaOdcY
qh/X58cFjvEVcTfp/ojCfLsg2LGTIj3o8/euLK2gyTj7t356X6AYL5EUZZIUVF2G/Ick3+Nx266N
fdtFnhzdtPHXIfa2l5K6gS3ZGDchJJKPSwyiIZEcg/45HZ+3v5+nDvTzRTgy9Pn/b5VZfBHyvaL8
lUuct/n1U+OyZowzMfSBRBNds7oZEb59i5WvgXpXND1nb37jUi9AjB/BJSOITBlrZZwLvMpjcuar
9DG/B/vc0+6n+/hbX4OKqEBPaRrZyp7HzsPzJTLjSwZNwiAZA6YVH7JH9Hrua1ffIaVzw7/TXD01
/+NHTFnU4Z8lhX2i74NBH/sQx4eyE5N9+0x51jWnew9vFS+91R+IQ24EPkntujr+hGXf7MHurpcy
eoXt/yPtupYjx5HtFzGCoOcrbVWp5H2/MKTuEb33/Pp7oJ4dsSDewvTuS0/EKIJZABKJtOeImZM8
IDtP0Rr3qqvcq4fOBUilz8uRbmvPl0TGlkRhq5BSAhRvN2HisILejJbRvhbjf3URvuQwRqTO214D
6wolXAFq1HyrjbKjkI7jDvL2j7EfLYjZtcqgSMa6Pdb7ijcXv32dv1ZB5a+u8yAnIilrnE+oVZOj
BnNhD03QeJVBeNgnPBVkkc8BWVDMJo1kjMv+Y3SNp/EydNFf4RZX4nH0Rie4+BcQHXSHvhvErxUy
1sQs6zZBtgUa6MNxoiAooZvaAITWruWD6DQ+rz65qYAyoNBlXVRMg513BBVdJRYVrMoIsPXpWEUX
Dao2Iwb1zlvibfOxEsS4BiMBmQsRIEhp4+FaJ9XkTnjI8jHWLZIE4LIp+srq8drtpTgHyXWeB4eu
Q3h3/ods6tDX72AHIaUBHqag4FyF5Jjpt7HqLtwhHXprv53iSgZzqwuCuWgMdtJucHh6xAr25uPk
Amv6L2HPxZShV/ecMOZqI1BRIpJBmHTZu8gFXlKAFdmPQBXFR6XbjlxWS2OueKEkUpRPkLZcw4Nt
joqbXxoPWocmcMHPDplPOFHZpre1EsjceVXW+iWjT0FqVlYqjnhj7+cCTXamrQiSYwYpR1N5CsL4
DJk4T2JC91NPB8vMa3tUQ6vhuQ3b4fpqXcxNB2BJUTeAaoSOjG4+AwWo9yMv+CX+aj6KN4rfqf9q
Oa7kpn1eyWRcCEoTOkg0CiSzVw4PvXF7/m5t+o+r7zMuQqRLpK0n3PEZzZbtfNn1+m6Ofkxx6hF9
J9egFNN4bQgcA6YzdkXWIrWJ6D4SZD4T9XpIW0vN9l3w6/zaeJrPUiuRqo5jgG+hcnEP3PzfwY2C
ARbEtm+yGzuBq3MgejY9/6/tZMe5dG0SlFbH0tTYDYT9mOzy+kep+13wcX5tnD1keeb7xCjFlKYj
lMAF+kFgRFbcPptc/vDN1221IMZ46HnYTPkIOcB5ccIdFN7RbXHfO/8u9ObcZJZbKZ4ys5hyiJPb
QyO5AWaqZv/8znGsE4vHlprq36+JGR/TaV83L/I8Y5TwTcfcVmO656VtOyWrDWSMhmCmXTlXWNHQ
WyOQbDA94mMMyI4c8VXC/0JyxQGHlMNjBPrW3PHpkK8EM5ajWrS/g4/UmjDz1wCJCC6yM1jStbjH
7Bac10/g3JrXdsfzG1jGJW0Mp7SiSwYHbDBel+VFqtWObjzPgpOi/35M3pXAStU/HSpgV8zYFQwa
GkU8Q65YXi3lbuKRtMgc7WSDDdmsA/R6wJ50+uBK8oVYDq5h9E6sWnJV7oRJ3IXjj6y8TLJLJXIy
vXJa/Jw+3fVIbhBxrwsXonFdLeGTIUqWHt6K5WE2D1nXWfEsWVL1XOShnUkpCO5C22g/kAmywDoz
ykch5gyY8BSExQIiadhVBn1agsfJowy3w25+1W6Sd/NR9QNLdoX9fDdeDFyIWo6RZEHfBL2C//OZ
2fw5OIszvcqWcqBus/GqPwa9Fd0hiWH/i3boTb9LMU0glOsKJm6ZK6EqZdQUNNiRysZJCLADxQg5
foSlFcAYxc4VtMwZA8BCqo+hAUxknVdZ2L4bKoaQTNBQigBjPI2H1CX/2xyEs2v4KHxck7s2s8uj
4cVe/cwxPps7vZLGGJ9eKhewQOGIE9RXyjKzuvwiSzwpay1RhKJpL2bvyamT1b5UXBemGy+1HWJW
VctmS0trTrC5aXpXP4fZ/76K51IdECq1wuD38iupIjspn3JA97T5qyrz5G0+kit5jHOD7vBpCksa
fAbhYuvxo0GGI9p2/WLOeV0SZNOTWgljrA/Qwvt6IhBmjIIV5pg6Li6UCdO/6o9QORgEaFvCdAVA
R2sBm7MRXUvVQ0V+zNjlgFyl4HsOkVWfOue8DmzYLMkE+R0l3EV/CxstKlG49GWR0rbreym5KgGP
E3F81C1LciKDWbo2G+0s5hksXWN1pZU8ZDetNf4lYAJFuZd+VlfAQrEqP+C8rRvavRbLxoVmnylS
VGFpgL2zogwrzCxZQSgMGyK2PHO54QmdSGMixKULZ9Ok0hpndIkD1p7EQQHTUdC9TrH8XL6h3HD+
T0QycaJSEWMcBCQqxUV+ntLyIQ+lw2JmP4My9gtdOsxBtitTtBilaIhOdCcJAJ6Tqm7XoCHovB5t
qPfJb2Ecwb6RW5KWWP5Yo41SvTSH5xSBnDFcpcZkyfJrFf4p0iDe8xORdHtWuSMzGNtIMLD8quv2
pkB2YRRybsc3gFVWBmOPNaPAVulYVn9A6sZuf4Ru9Q4PydNAuj34I3LonI3k3RadMcrJsjRiLWFZ
dbKTbj+77eANFhfqlVo46V5H3pKiBuBVejh/hFvx0MmGMvZ3aYSlmHVILoiTfygH2uaiPSQfBkEZ
k85t8W4oT4EZA5wWgVQHE3aXSE8xqPkMTmaIe3ys5ZF1YTQjWJ7lZ37VoPALWgGyMxzpPnprcgc8
U97I8285FpWNKnPwYCdkwaLkpXAHjICXka/GnJVxdo4NJLuqEwI5hRBVeaqkVzncndcF3vcZ09Lk
WqsXCTYujF+k+LETX85/f+PpXauawZiLTEGQP5j4vlqbXqnUblP+DJf0uhty+3+TRFe6shJiVyql
GUCpBwybFeZhkVVA3uya9P28HN6xM5Yi1gewS4Y4kdLAbI1eOyAo3Rta4JwXwzsYxjroi0CqvsDG
TQqaw64i8+n893kHw9iATI2KagHbgT3lhjWqN4KW2536XHGZRniCmLu/VEk3ZQMEKZeNvovvgFHy
V+IIbuuJP/XGKlU3AdEIn9lqq1fgRPUYm1A36Cw2aEVb8mmyc9kpsKoUZkkE3wavTYNzXGxIiFJG
3nY6jotkXhzJVp4S3ntBryKTLV6vh43TwmkMgiDDRg6e7BEn8RYdLW8dkEoqX3/9U6QS5kFkgzM5
bjqloxZVhsPYCPVFbPbHtl84ecft2wQSet3QiGawjBtl15TmaGBRJubkhPqaZm/nbuLs3bYOfklh
bENXyqXcwk3ETPlD2N9VcWCZgmvo3vk79f+o3Jccxjbkebn0Mni4MNPQu/QNmvAGdZZ8oElhgSdt
2+/9kkZXvbJ4Ya8FVdpBGuU6HXcgcDtUHq6WTXwRsxThkZK9hJ7m/o+rZEyHEVaK2SnYzRHjQmBf
sjInAl6pjn7B9JobKW/721+rZOxHMaPvfNCxyuBRuI538kXsLwfFWWzRqT2BizfHU0jGaoRKGrba
gMXV4L2LnuLlJul5EAc8PWFH/PR8KeoSVCrAlC728Y7SrVduvqfT3wIfFIDu0HfD8c8OsvQdQ2+2
chhgB4HRRJkpp/5iCizpcdmpd5SCQhysDBa4v/htGnkIfpwdVahdW6mpUJFgTGKITwZ/kh6T4Cod
f51XSeZ+yxiABsaAgWQZUjr4l7bcr0SUSSznUj707pC/ptJeB41bXDuzyglwmZV8E8OEfqmpR+IU
QUwi3shdbKmTlcScotmmDAXroB3UGkSeLiVCt2SfLGPvzv3bHNyN1aX5h7X438tQgZGnka0WjSyr
47QhSu/2/R2q1jui1pYskD/zx1gp7IsoiBOgQ2a1dzXzypQyqxb8QXpoIl4ViXl5v8lhDiXumhjA
MVrv5nQZgeq2ecGp5myeiaqahkRopV1lTFC9DOm8gE/FRd/7VWYKqiXk1aWhBDzkCbYp9+/FfEli
rE+qJElddFgMpecrDxEyC6Mn+OU1rydo88aoJrJBIoDjAMl+qmbdnHbCqEu4MYK3jB5oFh1Bsyux
dc7fTMb2/L2gLznMG0WMKFWyEXKCAoNdFpp0i30ygkMlieTBlqT2OksH3WlF9f28YDYk/C1Zw4y6
IqqSprLgEyDKNpY+gJZTdwlkIujSBGEKGDjLPXp2bHGHorTMsUNsZP1NKFXWtSFS28SoEmhK6xJP
A0lL5KUok1HousbPbB6tOpts/CaPOUaCHhqxCCFP2IVXk0MclLAo+HXqE788Vm7yRutzs4POTaDZ
cXaYcUh/C0fyWqbIRgaQck4XuwhdrC6Z2LvGY7TXDr9JTlFPGhFvxx4vh7CpSStpzFKTfILNNCGN
6G/GYk9p65liickwqy2QfxN5iS76vdWr+ffqMOhqGia4hFkEB+QyRXkooblRVtwEfXNVT4k3ZhMv
n7gtB/V71QD2J6oRp7uYpxmJMrJAjoJ2AizIuSsvlcQKdh3KkR5tBokOZP9fnd0/UtmcKTFKXRvJ
3LsTHTkAYdNNPVrkls58oHjl8PgSNs0NMFRhbwAY8W1iB3NoXWoKODwpRqofs079vjRzx4hGjqdP
de7bqWEoCPEEuHewqae72eZkCKuGvm25dDDDFmHLH5L4fSqGhpKNYmIQ20BC/VREn05iWhACEUVo
VdlHzOMB3dKItQDGYRpmLWpiDQISQ3wQ5cQRpf7W6HmexqaxAi4ZOE1F2RBNdlTL0FuTVHkBY3WI
9rTwByora7xpncnt/gUt5tbRrMSxDd6aKOlhZuR0WY/TdC3/xVFpJlD4PBdDFg1sHSFYDROW6FIu
aH1UQ6VROsQ8ueyUvnq3+Mo11Wp+/x1bw/smkHEL5lIgA0kgsHMou0FrC1fd4XfMxavib92f9doY
IxGaUd+LDY6KgqRrwmQFTW2R/KDzfMNtQYpkwgcBbg1bl0y1Rs6TDIdUwyLIhy5fnCpAr/w0cNzD
LSU3cE9lAlEa3pDTW0RMoZwXM8XjUVwUjb8ENyqvCWdT4VYimPepDsoub4Osd5vgVgmuZx6ZIG8J
9O+rxz7sDTEPdHy/UEBY8Chh6F/h2GneEhj3yUiHxJRzHIcQl3eFYr53Ao97ZHMVqEHLwNMFpjY7
TFkGbZKJMlRLQN1b9lqgxPUcroVNESodmkRspkmsxRzMVjNTI8FGZcVFoja7FBNu86S/nbcAm5u1
EsPYzaJLJLXSoVLjfK2mLwHPLm9feE2ViKmrIgwMY2GqpYpg++PelTu1sEjTlH4uKpmL+AP+paRO
vrmga0DJZMTSqrl4ZWIMbhgKvIL25oZqhqaqGJAHBhOjecQsZamRoXng1rHneTjKU241ZftfxD1A
WFclXdMRKLDFByIIGPEgWC94vu6Q+L6p8nmf1rxZp83VrMQw5yaBnyCtNJwbkbFb82WmTTdqNezO
a8emZTNNgPMoIJvT2CDOEIIEcK54VdPAtPIwwnhRDwBkVTiqtcJJFGxpogkPQSWYUYZ7zLwMRqR2
mdnCp+uS8gA6lUMSfpxfzdaemcBGwI3VFR2D1qe2J4czOU8DvbLzlZo8GOZ1VdydF7G5CEVHUhZw
X9RBOBWx1GqTBKPRub302hlXRuWc//6WQ29+ff8zFl6ZzzoQg7qbzM5Vu8RLetUyW9VWNLTU6mWC
TK15K+XB7XmZ29v2z5o+b/hKpqKlTVbMWFOjvwe6K6gvGTcs2vJD1uti1HmQ67SOJ8hQ7xdvwCi1
YA+2jJQsBdmOPS7mJ29NjCqEernIbQB54m3+1D9RatBhF16WiUU9ueKudIQ9tx+UZtRYP3u9SKo8
q40c66FMyhj6p3WCBd432YqlwTdq9VKdDWeOE/QCJInT64CtCjqOXeJo5meD9kp4gxGSAoFU544l
SEIDAIvxEoq8PWXeXTmd20iSg45m4YTar5Wf5cxZxJY9QrwHVxV5Pomwj0kQGEYqdhESfcXVsHhN
gAnPdqeqs31e5dlk86ebuhbEGCNMGQgSUSEo2hNPQh0s9Y0CmJUGWvvmHbdbhbcuxmwoPSgMlxDi
gi6HiT0UwouKwZuKY843T+hr+9jq+1iNhlAZEBP25fsiO3NQ3mfyH7aS/r13ugnoB0zImZ8h1ErT
SNFEY1+FvauK6TVpwwP8MM75bC/kSwRzk8K4qOvcoKpWaZetMlqI2I5my2Xs2bw0wKFGOgNENuJn
O8pqKUndVdFi6piC+ll+dCiIhgfQYsiW+YgMyr67DD2Rk9rYXNlKIqN4UTjGUydBYkQ+4slp0hdl
vj+v3LxFMcoWJ32fSClEJNNza1yLhnX++5sJWYre/feusZUF9F/IMQCwOxcDBCjqZuC1uQ70wpam
ezl+jysniSdL7P46L5azLIlJMSDuB2lPDJOehAt6NadjkqWcOgM7xfJbtVcrY56pICzDWC2wdTo5
wgiBQTvxDKcnjtLZ5BCgJh+5ySWvTr6Zll1vKPNa1coMWmEdG5rslYNkL/vEC5yf4FO10Qh94I9p
sozv39bJ3C8pqRMlrqmKgNZU+gGC8vjK9CiZtfSAEt9ufFE/efT4XU9U+b69kasdpvdjdeOqvCYg
hoHkwTMOrZ/6PVL5Ene8d/Oa6SoeWdgn8RsuTVp01VSVKp7i4knv/Wa67qc/60L6vYcrEeweGmkO
dg2IAHWDlclvBVKT5zV+89VYSWD2qq20WotTSBAbL6/eApB3aMNHqfOqRZubhZoAih4Im5DiOD2T
LIxiAdneDlHAVaf8MLs7OXk/v5RtEXgsEFQbqOQxS+nLlihpDO8E9Uo7Uar9Av7sxIg5MQYjBika
gAujg8VE58QGHFEx1M0k1KZgp7VwKOp7BPiHvP4z+/pNCHPwnWD2I5ozwaGhdwOdSOjRpSEYi8J7
BJnz/y0IKVtk2+ESfRsbNwQj0NRZF2ycXGunowS6iSodGlCo10t8GyFNqf40+qDM98DnypCsjtOx
rp1On1JjF4ZLZs1ttXQg+wA1lDUCyakEiXKsH5ABuqiFTLbSIh5/lFmc3ChiKh2qycyQ7sTs/1VD
pP7S1GbhSRlkHTD9bT7sp0g2ArupBPlez3T5JowEUoLeZSGm3Yd6hM9nGMqzJUFNWweFHxXw40LR
yShCZtryYpgdZiuNuUtCV6uaBS0nfRQCknapiX4jGmkjgZZEUiN7BOXz5OVEbepjORmh9KKjwbhx
BmJoqZdqFA0xbtNC8WVjVm8LSayORZ7F0xUa6eXIbqum5FxHNtXBngdbvR2KiqQiSp02dRoV8Ptp
sTOhkFSg0WRsOKdPL93KUEKYKprIBNL6B4qsbKQpLEaNGZlIsMdR9sRQfJk1cplM+XGO4oepCH+c
v6Dfde1EHBt46oqYBZiZg65NKOUiz//Y6d0hHhIXfFMmbyc5i2NDznKQGlGYIS06gvbMHe4x2QOi
rkkBK8NgY37ImSsnFx1gDf6L6S/qKZzZ2s/gYPUGRWHfpEYOUqKOdqs/4Nl7VIFTP/lSZ/EG0r91
NDPnyHrLoZ6UVZVB2OAVR+l2dCW7cHCDg716N9i0LBgd5Mzig4ptnigtL1EucxE1+lOrHkX5UHVo
j7ND0EwFhTXmbzGq5in3MKl38m07vwSpTKOJPrShps0QJEwAyQHUuh8c02NT2Z8Mbz5Q5/4UPetz
T1HQAgY0itkK67YLaUpJlIXALmcXY2OtsM8J58Ha3r0vEYyfHqILvZ4LaGipDVaj7Ir8L726GP8w
Xf77lq9WwhzSREqCE8RKVG20y7hHq2RkDePonL/d9En6fkT/rIb12AO0SSZiAzESqMx7FP7NkpNn
Zn1YdiWsew7EalIEOURol9EvTLj4y4X4CqSsOrao3xzfK6HFq6BuWGRYra/t++QhXN1kIVlyWYkh
NLhEExfC+OwiufrNF8JLYfG2kN6ClShR7tNWrCAqmy6ALCHwYJh436d/X31frrVgGtDYjqbPg6Zf
9woPYpUngHHBunKpW3mARuv3Eejm9r0v5Jayn27ht4IqwE8e5x2PCJItp37TCnrNVqvqSrxYCTX0
CS2mOuq7ifLwTgGzq2RNtVW//zF+BGMbWK42SdeDNFywjwChRARHaeONG8XBXJubX2ucaJ6r9YyZ
UMRCyFuTPmSiehyi4UZrf80YX+2lYhcY2m1ba2DKqWrgNQJzR0y8TKidYAgckvIgGDbOF1Q/KnoJ
wA9maiZjSvpKreMhF2GGo9oP9NgP654TH393r1WIMCWw1+O/3wY0BTKTGrmFACTOkQ235ZmUpQuK
W04WcEPMya1mVqKiMh8ZLTZVEo4Vqu7acVT35w0imwBkFZMtvMdDpzZFAjUh18gzojuo20VPADd2
cnSb8ro9eddAZnIXqiKPC2inA8CMABkGEFeRo+27w3Kg/Kuhw2NA48qTTq9d2SqVvgTYwdKdPArZ
WxTWsNPt4J4SkSQ/eKSWnBNjC9do2Syqhhp/QcNsbPxLDZ7H4Y9juxNbz3ZWQbnNmVADKQ5voVED
SBHD+xIPX5bq1pmX8nPMfWWwenXpk1nGztFmw8L7t/mJzxf3nBzGMI5ov+/aDnLSDyD9O60F2Ewb
g6hu4DQgMdAcFA38DsQMgOLod8uv8+rPOy8m4jfUqgtaEXupqRdEvyzIrRDenxchbbuF//gcLMBa
t8ShFgxURmr9Z5BvcWp3cGQvdcNbw1HQFYf549iSfckbj5lrJpbMu+gcR05mjEloKsAMnvAzwifU
nu/iHVDQHPVqvOl/ii+yK160z8KRh6PBEcr2sjdjOycSgUucwK2byh/IK9oGusoE3iTRN6Zl5rlj
2wi6Lq6BZQ09SkpL8wMfY4uuts+84SI9TBfdRXGRoWFOBZFtcSm7zY/4mtdvufHurK0128ouqYnU
LdSSqkCsCYvXnFfV2A6hvrw8hXG9BLHo+myGhGQ/OOYLnS9enuPL0NcsYi+Xgh8iLVtwoZo4l0Sh
C1+ZgrHJl8nEeJEdtnf64uXyr5I3v8QTQf++EjGVbZK2GYL8uD1Kmq1JVwtvAJ0ngjE08ziMBori
eHqSx2W4arXEyngDjd+AXFgtZOwJ6BYEtEFASOdQ1IrRr46z2wLJJX2s3NlTwWoWYcDMsM/bmP/n
FQepLZGBFY948HT/hiZr8j5DSmpsLJhrZ3hX76T78IYObczv3AIvfTa/G+0vccxeNkqtTV2r//Yt
qRomTm4HO/AFuqHHfcS3T+5LGrOpgpItmjlqCNpuKZw7WBH86D61G/d1+aCccJobPp/fT55ExpvN
yjCNcgPr6417EjxKSWuLvBnOrZiN4Lw00HMg3wxH9fTM1Gqsi0qMAzvPQHKjguluCa3oLdklruDw
zP/Gc45GDfATYGwEwz5s6yuYW0gDJA1qOgK/glXsvX9TUKEbwyjGiRhGMZJkUFvSCKbdZHFr9XXy
AEbnxzFqUYov51sgNN8O6BV3//i4TqQyChJFQavmLRZXxeqedNE+6WQPKX7OLdvQCiLpyECawPkH
2D/9+8pI6YuqBW3XQYyk3UvSdKEPFRiXW05wsWXmT+Qwm9guYo6QA3IE4HXpDhBZFPTPJ06oWIMF
UIXRaV96B0MDsPZ/PFEHC3YinNlLPQkFoN62SG5/9q2m7vQeeJqlvVBm9szXHs8f3TfE/9/yMKCF
zjldgXqebqoUtHmEgB9X7TA5s6sc1GvxSrlU4Srhsr/QIRcZY2hAuX6uX0r05tjNv+HG3Xi8seyv
n8Ese8yNBIAL+BmtSyclMkfQLdNGktmRrPki90xn+u+O+UskY2Sa3gy1vILI+EMPHYrzkwBVewF9
6EOwVyz0ENrjvjiY+4CXUt9W5C/JjOXJy1lp+gAKBo762irj8lKLjRfS8nAJz8tB6/Xp2WaFUoQF
6jK2SZLLsTMsE/DwQ8xLLW+KMdCorhMNpJNsq3raFmK5xDIConQ3Ia07d7t+4iJybGrIlxQ2UC7D
CpWfUcFxZSgS0xil9XMfvLUvwfXnAM8lr0WZrcLT2BzphX8WxkbLs1rKtUpFtn+X4Lsd4rz4kabL
NQC9gyN6FyXO+RvJ2U2ZCZlbuRnmNIJQovwaw87SWvDucRIbW+mikxwNc92GMtSGhSZQ2o/A1+ym
sCI6sU5ZJtB5ZDcpDtHKn8+vjJqSb4/TKjHEXDgQvAaygHQAGtavxv44BLFjNr0tary0/Fba4SQ/
xBi1bGzNPgewtj3rKARai9Papa/cDIBPfpGQYlQTLgHNlut5IpPZUqEJapDKYkvV+wFc4upOQIxX
eM0zKEmMe8oLICHNKVolZ1e3fM8Twcy2FnIwhwP64Ww1+UEEO2iucwMIq9FrrP5su6t4eS6z2yzb
6Twt2tbUrywcY8b0ol80IYXgvrjolXut2S8Sp7dhc1dl2qxroPYM1if6G1ZvPjqB+3AQoTOKT7z6
rtm3Nsg17GZ2epAJNRbQZG6IYPFiyU0NAnkuBn11hTaVM6cpiw2RR1JRubKX6wjVUzvw2pfkTjqC
Bfw6EDnOzeYxriUyx5gvSicnMyS2kZ1fUfTJYSdfLhR8PnPRmcqRt2VOZUWhg8YYAAXQ3enGFr2W
kw6VEltTHiL5MdV4oOXbC1pJYI4uKgVjyubyd5AivtWXwTF7Ug9gPQaLOpesdEsZ1+thrrzUkKws
NKzHqANHlh/nDFW/lFe72KjYoqP/a9cYtSijocxJiDVFxeNCh/JUN08/5PBKGFOwp79F049MflC7
wjpvOrfCh7VcVjn6Rm+ICLnzIdwhR/zJqizt+t15MdwzY650M86kVALsorAD1xEq0oEj7jUUztKX
2ONGzVsPArpjMOioYYZTZkt1TUoSIS3h6w55aSnK89TvmvBGiN25fOvTQzZ4nfYSBBdTdZHrqaXo
t3J1lXBtjLzxLq1/BvPimnVUmanZBLYeWaoV3gnAzCh9/U4hyFiVTnzPm5bdvntf66Y/aGXU5iSZ
p1mCwMZ8r2rN6hLe7d4+SA0TDuhDglVhB6xzAeM2wZDSREiXfRITYer4B5lhTZoDf/538/ZhGAFx
EQFjBuspKYIQZ3qJWJqkjzP5hQMrppfzuskTwZxSOxd6Y04IMlMKxNp+AJ7UzrJf/5sQ5mSiOZKa
hEay0XLVtjlYzayyajiXmRoJxg/CyIahg0ET4+8GG8cOsazPKVEAtJ5H8S6Pxu4wjXXuaFEnP1X9
8DEKlemcX9iWQpwIZezj0Kd1oecq2qMq0Or0YEtPB1/A2Nek5A3QLvW/qkX2q7HvrUKsX2oBEwpZ
++dnePIjGPMp9HMj9AJWLuSXGN5uNTeWeSZ643KdyGBMpbSAQqiJsFBKEgBmxZ342rwrYPGkEx5R
apGbP53XpnHCiUjGapqjUJR9AJEUzSDqLcEV3gDbgMF+6Vm9MR/OH+XGRZAw1I9OOZ0oeLoZHc0E
CfFWH5j2ErtGVcBT34cjL9zaeHBOhNBdXpkoM07mQYRDhnwVZTUz9qOnePzeoM3DWq2FrnUlRtBn
wSxDiAFLxXWYmLtRmDjzjVuxzslSGM2H61NpUQsZtSt+AF/b016NY/lz9ujccUxJs7h91NQWfbvh
q2Uxeg7IgqyXKoiUr2k2A2CHN6mtWMROLhqfV0Lm7SGj8CGRY8mMoA9t9kTSvdFxegt4qsBod64H
kRFO+L6Cso66g1fqt3u+KmxaxX/2TGKTFUUbYty9Nkw8IaV8AQji0AYmAWrTc/qQhMjBoDDDxXra
8EBWuiGxOBLDoFU6rrZpZ3vJRmr7cdmjC89XnOSKZp4qv3SiW94F3so8Q6oKUgZkniWVZUSc9LJA
5zmytJ2nHUY/PPTe7FGqeCQUOG/NtnJ8iWJezb6KKqUZcHjZWIX+kOm9PWkhb1pwK1w6WRFjkya5
GEYtoWKO7ZPuLTvTDTyq8CBnueRzk2/ryteqGOs0K0XbI8uN+6UMbhbcxvnb1OlWMF20xD1vbbmH
xZgoFRyvkTzhsOCNHpEG9lCz/Tm4dDwLTPUcYduG42thjK2axCJXkIz9tFX2gmJL4gT74ndhh4/e
Ri3DdzP1JY0xU22MLORC9TD+6Jxmr+5yv9KtCvB0nZXuBZ+mXSMMRSDctTkL3TYqX6IZo0VCVQ4S
goUOnmQLFlhBwVMJgEYrutacCMA40jF5o10HwHy/5tln3qVgLFqG7GsXKFj3GNyYyYOQ/3mHyPo2
sPgtfamlYk9f6LFIrLBE3+nyI42981u4bbr+2UGdaeWZk6wUqwxCdP1OF3I3zY5N91pIIe+oODqp
MyZkmFoAQS5UkCZZavwjlV6M+GoWnwNgSpPxrRgckRzG+j6Zd+eXuO20fhlKdpC6mtteHug9p3De
IqgxIie+nA6SV0IzeTAeXGmMVRnmtkwT+pDiMsSW6KKMu9MXDOqmN50vOCKP5XfbkcOEKSbeUdVi
8+aDOfa6MOuYc9ffJyBJA1NO8zk7uG0p/5HBZs3bQU4LPYCMxgkLl6bPFitwgMP2OOwUy/TBlI2+
YtprNvDQfjjLY2PCdpxluOLwikXFm6pd2h5CXj5m24B9rY5RTSkIRQnjY3Afhcwh2rIHrYk/h5Ff
jNITSAf9tOfxRW4VBXC5v2QyT50xAxNtIFhWcazfEL7dVmjkeY8/zWXoTa+ktgqbWxbcspeKKKmA
vAItxTf8HIIG4540cFQUv2opes6PxSEWZaiJbQMhm4ZMaGX3uyoGfFrlK3fn9WhLjdbiGXPdmkVk
9PQijlVja1Fg9YJbl29TbTh6zIuPN72JtTTGPud1IoYIoGkIR15Q6XFpu0HvSLHVAMT/X/BibqT1
UOX5z+7KrO8Z9TMGtrLP3S2vcgzU1LqLycAnOlCT6ByPYuterIUxhluYF33UG5iZVqzdcjlMwWBj
KNs6f2KbfstaDHM3jDqXpCjFkZm7yYt3mWdeGfe0rZTvjm2GWGtZzJ1IEk2vRxOyOod4xhuNGPUc
xfK6t4cnSrwwgoqZF6J+pgdZ92UtlbHXi2S2Nf6BgTkIL7QHRnolsRWhd9EAeJkFjAXVp7zfeYy+
M+S80Ikt/Dq/y1uexPon0LNexa8z8EZTA2Q2diH/1ZOLSbg///3z9w7ptdPvg1ciXER0QqOCG9lG
rr/20XintMQT5GIntgrvueBdBPp7VusRw4BWIbCe4JJ6nwu6kTtr9mRgB/PmGLhKw9gUowybaKDH
N3iY+rNTcGinlAd0t4BFG06nk76f30zulWDsii63bV2H2E0wCsXgJxfsxZ8+gs/nj+fhbj1NK81g
59iSAslZIuBpkuTufTCboxZGF4i8MCfUeVLcPml5yqvqcizL5/pXpzep1ayQHjtKm4wAGHpv7Je7
ySbYz87PfHP3L/pVqBk5cwk/naqVzK4pRhReYM2AERP4FGZSeqWhn+QZEMfLnHOeBkwYnCpoHxMS
GjFV0MzpMONFweqLGbkVyo2R41pYvAh6++UFnA9QidC6xbaUq1nTdoaCnKV4oDoT+hTUPfV4mK/b
luRLDGPMdKTCcBkgpluOhX4h93uO8m8f1JcAxlTpKjBySQ8Bkk9xplM3943jQNlF3fGi3HGk8ZbD
GK4y08OpWiCtdhfQ6dWH0P0/0r6st25c6fYXCaBm6VXTHj3bsZ0XIXEnmudZv/5b3Lm3t0KrxT5p
4DRwgAB7uahisVisWkt3Q6/xcrQXoFX2wM3e153/ah8Tuoy5lEelB2LvTXZ53+3mvXEw7QkiMcld
jT3OVzFY3+NXSCaC+VEnRqQFZAzigiCCeqX2UEHCu3sI5ecq5VS2eY7IRK8oyXAYUEesfS9W7rvc
VQfJarp3P4aCa9Hbxf9K2HkpbCvkbwPZ9vFemhJpuNTrtY8xe5Pzj203WbvDooKNOrZK8HDE0tvJ
SMlCjFZfrghdhIms7FhEL5XKmSledY0FDPOdUjxACl0DmBnKaZN6P8257fM6PNdD0wKF+T5JHhaa
VAKlU98gEliHuZUkbiqhtOF7aVpYRZNbenocaJBKbmqzt7ZXc9VBrn8A+7VEUtfDSPAHxKCtp5QW
6o62nfDavVa39gKGyV/jaDDnpqN2dmcxg2wkr2C/GqkWAPTfF0cKnqC0wica7sWe+oZq1OkDfEiX
/kd+fZRlIPnl4gsw5kAhqTJMjQRrjK/+TnQqDC7Q2ZfufRDQDqVhIhEreEq81M5Kd/t78RaSCflp
XBlxSZ+NOsSPoyYGLRpowvzw31CYuF+lYmG0oBC3BeFGLz9kHn/kWgcpeA7/3sQKE+rNUhPChPqD
nNqiaI1vv3QiMbkE8dLExkzBg2CrN/k3iDA5E57F6E01t3nnNGeTK0z8nyVZbocUf0bfT+dQ1M5K
AemEMuGcbLxNxsSSYJhjMuSAqYWbNHuv5qMo3U2hYtXTcWjPCXdyddVLJFlUCdg1wMXAfL8kTU1t
nJFI9p7+RueXIlBDtZOtu+pOtisvPNaqve0yqzYuIJkv2raFSZQakPEBwue7dv/vHv/W8/EFDvPJ
5KxKs5qGf0rIjkHO03xSXX0nu9J3XtBa9Y4FFPPZejEnSicgplBhjyT8gkKL5XO123godGEXkSuV
coRG9H3YOQgsJ084TbZ21E+Bi4cRcKDE539H3syBZe8atZhHJY5S01aLmzxyiL9PJk4jHg+CCfp9
ovlqqMEyyAO8E0Fyodr9Rc14srMcZ2dvE3Oe+epc4IaWdio5S1lqeOWE6Y9t/+YZw8R8VP5VASqc
6C9HC2F2LqrSknjjJTwMJrh3k16VAsZBbCLttPC2Rt7NU7vkQdB/X3ibXxd53ETYpjL5gZqZFWO2
STF9TlaxWhZXrlvn0qK5gNHGsQoHTAChuDO4lJzrInzxpngZZARMTnhdP48hCQHudlDbGmzJn8S1
DM5ZGb5sgaDzw3gwjtWDf9BKi9yTJ3kn2rVV3RmBFX/VOSflWrOppCywmW8G4SQyBB2wK7CGx/ca
Kklo4j1GmO+Lb3GNcIZX0K7ttp1x3eWvBjNfUTEKTZd9pPVS/BqJZ33kOPs/fL8rABPNQ0GTzCq7
rGjvxGA7haBkZKsPxUEKLX5FYNUrUUKV6FJ+5pMWxrCeowKO36bql1CBkEet0z3GvfCt1qoWQEya
OCOjn2S6w4IqqXcGqdDsQ+bXdDTxkB/VgVvpSegJtah7xpQXbhFr5U+ij7x8dfW0XPwdTDSp/Hry
AzBK23Jc3yu+juHa2VaRHKfV6Aw1+s3RQSYPI89bV+0HWSTVCJAV0HP9vv2HWA8Gc2zpkwB9uy2Q
aWVnymGX7ni51XqtboHFHJ9+BLpIiG7QjECFnhm0dWiNN7nR7SzYgTvgXzzSrvvtApM5TAnMziQD
gbN0KAVi7oyv9YnmlLlb3nAJNFYvHVc0lpkGr6mdGkiwUL7r3GgP5gpHcYw7qkaDpzlne8+vuswC
jDlNM4hIaCO5LCcVTUt2yUHz4uMfhZYFDLNDMghMyVEEmChv0BxRW0LBKzlS5/5U/ltAMM6vR0YS
N9Qxoi/m3S+iAvIU3XToFuue0t2fsKpIygKPCdGTCT3jQgVe89PYSa4IcTbM9EKYBc19/4IvYzU4
L+DY4DzLklEUFM6Nn4O9aEF5+JVmw7FbX4QxeWXj1ei5AGSCtUYUUsgjAIXAdI1qcGVjPAiFzDlm
6c9sfTYmdpB8riei0c82yLeykljyGN70YgbBB+5rHidOSUzs0HNl7pSOYn2ZXPTsYlQ5/V4ckNnt
mj/IUnFDgnSaoYKviq0niXrWjFFCS2TlTVw5efMz0zi1pLWVW0Iw1pSRVOthKiNODPFgt1pAbFmc
eytvSHujxmnubocK1gOR7RDI5sEmnaBJnh3+zzJJhYyBWjqD+SQXe3F82f79T2WrCwBIhzG4riq0
Gf/3Y6QF+0fXYmzeab3Zm50cPRa0QaB2TVSGI6/4Hz/RLziQ/INXG+T17CcK0A8dSkpQOd3QWZOM
+Ip3OqnVOFkru48oDEr2kBKQ0WMNxRnGqigwtbwGB6VaBnYbzV9AGXSXCQKv5ra6fEsgJgDmoTon
7VRWjrSjQ+SpEwRP0M91aPeU0d2m9v88jn8xTaQ6TRJEQUyWfyZFupEoeVE5dFS2lC3h6dd8mxB6
OigLVVtSD5EnPHP8hD0gWVi64otrQC8Ok6pTWEqtQAV1Yqc9lfASbR94vGLq6udb2MiEQT3sdSOO
sKrddKf3nlB8pMLjtkFrGwvyHH8vIxMCp1glvVHCnmQUXTFCK7A4u9sQbKygS4YeTzDBwhEhA8FA
gDDOFDO9KZ0meoBbqP5ZCB/6MLK3YT7dmVgcJibNghqbBWlLR9lNULZV9xC2c0O8jMm32pNGOc7A
7Rgr/+IF5FMJh4Vmokccm0YTxzAxPYxnKm2XnA0rwIw4Gid4ZtLlWh5aDBZb35Z8IqLhpC4dSiWV
gxG7gmg0HhxHdH7mdn4C+6ydeBnqZHju5/aB0o28hc7kbAOoSCdJBzoImRp0Gch7/wBaQf9J8igR
gHErvm9/1jUHXXgPy2ejtPk0Kz2+quTf97hCKBEHYG2TLQGY0FWYaCToagAQctP0N4NwnANOJyRn
B7Cnl1zJYlWGcA8xu6tRZakHJ0IzASQOttfq09Wd9Q0mOglzpGYYDMJWo6XED9Dn32rgdQofacdQ
4BluuoMQt8NB5fkEE6bySpa6mnpk4xK064KsAW+OraVYwk47BZ7JybZ5H4yJJ8pcJkIewki/y849
Mb7MeMVK5cLbNovneEw4wVxoJrU+rIr1nTrdhS3nIfPTbZL9WEzQkOrSBFsU7BiOeBVDp6V6Aivc
cD/atLMz5V/u2BSUAWSZYSE+lRhSCjc0n+hFsropXyM7fMyR34ANdHv1PtGHsGBMoGiq2JchOH8J
FGi7ysC5eChBtGc40tOAJ5DR1U7RnZJZf5JaLfazSk/wxQktRuJYawGWVZmJkwuCJfTlsTSlw7aB
HC9UmbAhDaBeKSrAqNWhwMscCS1J/LaNsZpWLW2hPrqwheT+kKNLmy5ifE/5QHwnfdXRBCjslJN5
z7tX8mxiwgcCh5FoAlzer2/T6mnInkXeOxnP61UmWPh+3mc+jYUpXlUiN3uRC8c4T16FYwu0Ybg8
WKnAc0bOXmYp9cVOjotKwjqGh/C++EILGwlEF6tzB2oV2vbLHerlxERWyotIyZAOdCljKFcE2ADo
BBQfG2hIqHYLygxuG/WnQhG74Zhwkgwz5izpyZxD9RuZT783nlV3vHQ9da+81JR31GgMq0qC8eh5
UrGkjQuOerThgl0iQEnMmj7C29GV7RwDtuENT7CFF1fYqaFQ0okyJPAfMPmBYILOhkSarciWePuL
v5vsC2L1EKd9/I+RRWMiS12P+TyPMHmIX4P+LoVmgj9yDjeOp2pMWAFV7txFCr6iaOC5uKyOc5tw
Jtl4EExQUasBQ0qEHgOtO+ZHUX7iRC26Dhs5IivQOWRpqaY0av3KByjrSHIDKWTKy3bHvQjyzGEC
itg3vS/QUy34Rulwkgfz8cN/8pF+l7Z5iBxeOZETJDUm/ajB4FeUEDRxhHwOT4mfDQ70EsJTLGFW
j7OSnCiiMTkI5J0TpaT3isEm6NWMjsa7SGxoRziUVbv7nhTONuKnbmImirB1kDKbYRZdzcbVjoJH
e6YTZJH+vj+h/IdzB2oSyFAMK8fkF6hcjJkXqznew44NSUQKYiW42Dw6xBUtdLA5LQrekpPccTly
eGif0pSizxsaTsJz69B+IcMJIEt+0cHjFrxZLXSFWV12iGgazCAbTKCB8Md8o2PZ4T1UrtyytcQH
OpudOfWj9hE/xsjJRh6ZLmensI+KpuyL7WAAXZerkyH794Ypu9v+Qzfbp62PVyACTUmqSMZkEHkO
4j8yYHOUQ/tVVpO9mL6kaXQvNu3zf0Nitv2gK7GqCDAmT+5knKjNXRTt2v5hG2V1sy/sYTa7XBVN
NopAkeMeRII/5E6wyvL7Nsh6mrdAYba5VipBXipAUUHBmOxjZySW9k4OkCXbk70Zu7yTbL1WskBk
kgU5Frq2KfGdfulCJ+5cusazeRMciNciD8N7ZeDVnrbLvmscF1lPVK7YbJ+G75d5E0bAVu+040Xs
zw4O6HexM48/lLHq8wswZn+DjEOYfcjuOJAJ/VBMJA2a8L79+Tg+crF3kaQPRStUCb2PxgM5xnF2
O0YI12rDuXCsF5kWpjCpgTgLiaRSj0/He2jJFeqzjpmnoXj2E7A2D1aZJE6VPQ/Dx7Z9XGC6xgsD
0ekVo4n/8sEoa2d4J+7ix1/ta7zqFvW7jfhxGTtbQOkYQDIHWsCghAvJsd7/ajPnneHrt5DFWjLR
AwLPilbSQJzUVvEzPygumhxsI3L0r3TugpLa8XjfeG7ChBLBN83SLzt4YnATCyc1fTJ5VGRcs5hA
omDSQiqgBnk5vSU7o1a5ul05NPdCJDnwvhd3MzOBJMjGQJgafLD5rnExinAsX3s7vJ1dSh/LqzRx
lpB9nRYhtlCSFuZ14Y2aiihvfo97zrnC8cBLgrTwwDkl1dDQ3Zyf/R262E+1m9/yNf94ptC8ZAHT
luAKCuhZXIEYvDwq0jlTd5x9u5rbXJ38Qgm/wBgJLqBSgeX6RQPdIJNKdiA0PKB1gPvo+Gki9JLb
LNCYKNH7SmnM+cX3TuVBOqpo0SxPj/KuOhOntqcTbxPzlpD++8I8xcDgKyS5sYez/RR/mfOnjqct
xzWKjRPDRJSZeoNy0zr+Lvdw29y1BD3RnRc2uGMQyzxojcX5cjQWbIRBVjWlE8o6kmlxqf7AiwLe
mUQLEmd29RA8SIfOq0JXOccYWOGVVnnbmX2lNgRBTEYVbknlWhR72I37+tTb5q7whu+87cxdXSZ4
NELTzH2EL4hjubAoKY1gY/BNt+ZdBykCjPC+yKCN5Nx/eekWOw2OB5TJECrAUqIitLcdg2O7V6Ad
R18r/cziXVE5OQg7Aj7mYzXGNEaiTVqGGFda8fyFs9NZttRg0OQypsfmcFSOeAe1UqjsdJ56FG/+
RTsIJ8lnZ8FIkGQkobHLuJnsi3qEm7+GXg/BZsnDa7kT2xGfK2P1LnyNL+yDrxCMlZTRqsIQ2v1Z
BDsdyN4h8oPrcLgvcWDPHGpkTnxhtUfM3sR7pg8zW+lnWruCqFgKT8Lnkuxu7HSZCTBCH3SjNMMX
fzWZZ7sPdUdJdXmDdTxjmOwj0qQhTjUYMzXnwTxX9Vvrf+FELZpdfLZFVsAij44Ghb1fQiVoEEO0
EcOWHqXd/vSLuiX0ytfWyn8Gz5QIJ/FkpKqxu429vsWu0OzhUzS6UOWA1gzUVoVsr2bB8zbE+uVd
vmIw502f6bHcTyjNDfaEZ67GQvW6svx75X7e0bnLxIt3kacfqhMKn7yzfH3PXcEZP5kU0ApNA8Ap
n1uDltwMT9vRDX3doyXl8AjaJI/3HvAPx8EVlfEa4ufKKEklRR2d7hFjpo86pBnlL7ElHMjj9gKv
u+gVjEle8yoXG0MBmNke0gJ1yV1VcB5ieW7CHDh5JOekj+EmRneO21ufJ1PI+X1W8V0wpbmRQ/x+
A5VQoei/D136Y3uVeBDMhXYKoNw79oBIVG/S7nPlDzqTwJX5/zexQY+aRVblZ6ni1wa+Qm7cheRH
ELVW2vK6sTmRwmCusvkoxDqR4c3gVhTa13T4kXTPc3HyU9Uypu/bK7b+VLEwiS7pwqReGbVWSy57
R/TAaQMtFJwe7XekwlDLvZexf8CLcMub/uV9KSZedOYwy2WDL+WHB71C5wLhSUGsp4nXb8UEhVqr
RikNEdQ7cqNUL0YM5abiRh6Ipbf9f4xABhsLslqRUxr+Rs/Ec3XmHgKXCFa0k1C8Qa+L7QeWXlo8
WklOVDCYqCCUeSTIBP44Ji+J8HOaTgFv1/7Dtfm6jkxYKLVA0Hr9EuZmNNF6UOQsfgh4O5vBcIy7
i/T9X4xccgxj5YtJJipNXcI9Bhs9vKDdC454KQHddY+Mxrf6x2nP46/5B0Oh9aKq+A9Srb/vBEmq
zKQbLzuB6j8GR0W1ldKqHNowhwcFlNkxqMCjKFm39IrKhJSgVcZBq4EaBWCcGIg39GjL0nj3XR4M
E1Qyf0gC8CgjB2jOPp03+NASTjn4H64OV1OYUDJGamQKGkxR5MA2w+k2C2RHSjMweZu7Sm2cwE+c
mXSYghCdoq08TNsdTWHcb4e09dBy/TPoUiwi2lglwjzREqqQvZFmp+be9u/zlpIJLCDkGoYUBWIn
yxrErdDKwp0q8CIKD4WJKH4QyrVKi+vBN+Woe/SeS9+QFSfUHeJJTgkRVF5Kw1s5JpyQvJ8i3Dvx
BgLNsn6f8YS7uR7CxJJE70sjnQGg7KJHHZ2w9GI0P/6aSTHveboHnDVke3qUwBxkkP3ikoJTRpvJ
TqnynR/LzrZD/MMZ+rfHqWzkUBGHRfpoPGIwJL5vHufc6jQ72TXo5IneRANVUxCPOBOvwsgzkAke
VR8OcUZP0U7cF8p9mu35ZMnU0T5fXK7GMZFjqkAKnTQwznjBZM+b7mXHcT9ApZYOF7ulDRbo7J62
ifAqIDzjmHCSSb1m5PS1n4gHKf8mVqeBxwRNt+qWbfRPWIQKdUjLOKQPulWFq3r5GJPcinLDzkxe
9yHPGCZoQJwvHM0eSEMf7wo5dpQJmio+T+CcB8NEjYpA1JRIgDGn2yrcR8PrJL38R29nokSXCSMJ
6HdpVAty7aACNZ7j1hrR6T3a1UFG2S+5M52W26i0WuRQCEaSMOqggA7x968V6FCkSbMBDvEwe/lf
9VN4F4Aj3DI+Ko9YwyuImrdNXXWPKyD7GDfrLQmACUBBRvyQHTMWb8U68NIsf9+GWr9NKrQyQHW2
VJ35cn4EMjtBHtHKi1G99i9KMNHbGbRLdpIVefMfpR0LOOYjysU01XICOGMWdjohH01fvEVCl3CW
cD2rWgAxHy0p6iAawwnegpcktF6hXwJqN403281hvKF8hB2vvZL+5KddfYX8dNHs817ra0DSdzKq
lkyZF+Mjj1R7/TRb4DBhvzISNQA7J33ekd9oKwjoaf8SHzpHxANPXHH1g1aP5wUeE+0bITOImAJP
ns9pcdIjTk1vvYizAGBCfRYIBZrkAKDsxnPZ47oyo8UlfzJd0lnaXXukhefUDdCJESuWyjlGV2PX
Ap2J98WU6Wj7BXpVngbRi8zDPP5JiWMBQf+ERbwvmsIoYxFeX1TnWrj3NU4KvHpWYjRPVaGpAc1I
xiMyrTcjzcjQoObfRN2dP90myS1k1K1UldztgLHqDAsoxhkwOGXMVZwjywWxSOh3lgSd820InjWM
O6h9RBQzAwTaNW0/eSogf9yRwpGKyip0ztKtv3csDGI+f2P6cyyqQPO/0imp/K7HTf223JOPCQ1d
8YPyaB6q79sWrkfdBSjjECAqwlET4HJLGyanb7mX4Q2wOpu78UVApX4bbfU4WYAxOUAnKWEVSfAO
2dj72UmuX4fmzVRft1HWm0AXMMxJUk113ZUJFrJ9o921DcaUx9DTnsUjFeiGRr2n/9V66oHLy0D9
4VPcXQAzZ0qqiZ3URABGQ/YzXjgpR1JsjUda2Y4fTIdLks8DZM6WIa4iITGxoINNXwBVNAe1J91V
qCaPZw4WLyP9pIR+eca9WsiWJRJ/xIxACAvzc48Zd8pi38ROeAf6G/C9+xYINh5qEBdV+/RgPOp/
bX/Z1QC5QGeiC4Y/uyj0Ya5fe2Z3X8vHnPdszHFRdiZSMls5DXoYODb7Nr6T5a8J+VD/6J65MIQJ
LE02JZWQA6UeX2XyXTMetxeKExtNJpSoKQTdVRULpTWPXXwvpZw+5PWmn4UBTNiQ07gdhwIGhAeD
Eloe0xMtS9GuWpVzKPNsYYJGS0WgMmqLmHxNsszKxh/bi7XuVbpiQgmKaBiE/f1M9Mc0R8szQmA0
6racFU+pCSt0+Y/suMIw51WFMYO6NHBVHSeMyI/60S96ztDQ+lJdIRi3yrUEqoYRLCnrFtKYb2A1
cbfXav1EvCIwjiWIRjRjkheZZXVUxttxiq1JCO1EbJ0m1uxtsPW9eAVjnGxOjcHoOtyzZvEs+V/U
GtT66WEqR2sbh+cAjIfJXVxOWQWjjORLLd1JxBHEP3uEV6/GMIdSn4TCINJKhbIz38xT9UOfHEME
JauM0qoZW3W/37Zq/eKxQGROI0HWMIVfYPlGaJth7O5EO1RCjyoMNof+xoht7tgH3SqfD8Crkcx5
VKqG2JW0HE97iuhEUv8672h7SL7jbSeOJ2rk910bTaMyq/SjddKumt7C7EdV77LiiylzGkI43sGO
lLQzyQtfKGBT+C7otypY7DIedwwPg4kNndjPfkqr/b0RW4n/pde9Pio422m9Snd1CHZ6RB21rs9E
LBnNFqbb2DEDq9ilDVTq05P0dhGdDK2KWHnrbPsiZydrTNhQJX8c5wHIs78bpW9D9bVPIbMncWUK
V4E06ERgmkmB8Bezy2Kx+38H33AMbulg1SUD04TLfVvEtS0JrRg0z4R35V7vmV4gM7uN6FD9I3IK
N/mYQPyTIzMiw6UmlJ3pGzyYpOiUrVOduNf91bC/gGZ2XTJPeWnSpKwMiCUV6S5T4j85Wa4QbG+l
FIlB1CmwbkiQ4mWHCgfMtous30QWEMwxbPTQAysynPPjHRXayT3z0feSw+xi3TzeVZuzZBKz4dCN
2OhKSZOK+CUaDkL/+B+tYY5iYsZQqC6xYF1oQ1FkV9iGU7xpkJaM0Y7Ey8vXY/1i8ZgNBj6vOKgb
wCmBYE8inltFgpcm3wqhrBPk010iTDZmDh3dDxxVKG5iTbLHaLTmnPtww9mDrHTjHBvZFNFbM20L
oZphpRc/gYaA3JvfxCNoFlwht/ESMPG0YtZvJ4tVYA7yPiVlLdL7Zf02/QxO4qmxaAVMPeH25wRn
zRrd3AW1hAStA7LHdPH2R1+N4gt4Jvj4/UgVQADvl7ibhLu29fQ+87ZB1otuCxQm0KAhslYUuk/o
8tIzNnyKXsADbCf30h60yX82kbEAZMLLODd5pVPf+gUYucpgSwd1R6UBgSdy8mReIPjUgJmpfj1r
MFB50I65k3w1nDS2kwMtKpZ29b8yDF+utFfz2P5LQQY9/xRQpyEoE9zJ/k/OB6OZyKekaAHAxJo6
MckUidQttNJOhL/m2Y7pROr0VY3d3L8pglMq8HJaziZkuzBnX096Q8BHk4dTFv6chTe18ZI850Rt
Thxl2y5VARw0OS3CJRI6Sz4w18zZU6tp3mLx6J5bFCzzqKp1bYQdmvSm1BjMnu61cJcm30f9j57N
F1BM9JjRvje0Cb4TRPrc3JTsqBedbV/gLRcTIbpSmqAQlODaPP+VkFsjeN/+fd5XZ2JDPGQxBjxg
gow92uL5JJBQK3nohZDzWTihTmZiQjq0ktq2AJLIrldefD+1mup12xgOBktl46sk6BRMCzuBdhJ7
zw9kq5F5SfHlNNrYnWzTiy/nstTMQKEFUAktBlFiJS/FsfiBPep79ALTOb4lWeSUzQ6mefF/IwdM
Nrnd8t6kOJ+PZbMhWSwEpYJVHSK79fe1CHWe9EeKZpL/trJMcqIFml/UM3DidrJ9U3BEIbD1ROJ4
+3pF+7qjWGabRhISI9SBY6RufpCgC5mLdv7q77XDr6mBDLNpDo8ekHdCKkzMEHKxjX318kkNSLyg
DHvwn8Eg71DJnOo7d1ySLteWCzGBQ5zT3qgl4KnWgHozlQQS3MiWjxro+/gcT5wgwpK4B6BzTdoI
q2oq1SHMJqtHcrXtILwzWGECiZRocaKjOcDRbihpD2090+4Vq3Upd2rIETPgbXQ2mDRqrQ4NDJL1
FwGjikm3U4tvHIs4IGwrDPx9LEaakJMdXu17UENUtvEOqaGjfrmblXb0xE3LV+sh1w3AlhZ1IvZQ
BQCoskPXsifcqrM1eNgDbr6D7jzHRM5ZyXLbZH1flmkLNDG1J1eERkO/l+77verONgScMLaO0HWn
uTLn1FmvBi/MZOJJPMfg46R5d3xRCK5u/MtIPjlPe17b7PpIxAKL7o5FQpD5ZtRnNBtV73CvsuiD
B9VabnfdnrOcNC/b2NYqE0bMUYlmie4Bc986kys743cNzfwoZzmQSOdJfa3HfgWT8bJugNSbRcuT
MRfpo5Wi4N1ZzHZhfOjKtynmdcisl4G0KxITrqZAGztQ+V6KdBG4WRq7Ms4GNBJne3bNBxWT1jU4
U2IuK+N64LoCM9mPNvR+3rQALvvbNLkJcx47BA+AiVpGMzaBPgOAUHGowAqU9o/ynqsJTKga2skY
sxwIQfyXIRK3Tg5Jk3Ae6dcfMK9fiH1ly4TIENCsSr/QcNnHdWvNvj2+qm7vDp5hUWHlvHf12Io4
Sdc/HJ5/W2gyZZg4rcQ+lIEtPiE3uLzthKLdePrOt8qHHMqhnCX9h1v7FZHuw8WOLnXd7CXqj3Tg
Lnfm/YD5IFDgCraATnywmdRHshcP8lPkCAMEIuyZc+NcPxqufwATvsg0D/E84Q8Yym9F+541rwl3
Sn49mFwxmLClZLUkBe2lKDJhdBKFydzWHJqS1LsCPKG8s4CHx4STQRJ9bYyoTZdRzQZcyVaC1nH6
MDzttcftWMkJXiYTUgYJD3Q1rZFXrXESDeknJlusvJNfhSE0rG2sf6h1XZeSCSNjqPadWGEpacZO
iaUiyJQIlmw6nTegP6e2CSq9/h9Mvuig/xWhRm+AOZlxkrKIe9WEFpGjQId7hlRhYo98KjL6K+yZ
s0Rh3KQMJsieprggCiImDehzTfw6PlB5QsnKnkxH5zzkrn24JR7jJrrZ1ME4A6+dIcJCRE/3/TPp
ZTtoeaMaNPhumcb4SGCGhdqLOE79of3R6gWGbWT9EfQYwj7QK8Pps/6HkUF2Zttd1s6EpYWMt/hy
JHdNBdgshQjQTZdzktfVgLkEYA6dcBq7cYC8HJIfKMg62Ytgx6+pNds0+1ffR06yxftizAmkBook
dBW+WNmYlobGuwivydDqnLklJM7KsTX/SFMFYgwwLNLMfS6lp4CYnDDFMYalUwj7Vm2FGRBh2ttx
/Fw0DSQx3JnnBBzf+1Tu16SxHkW6aCIeQQXBdOtM+lKk3U40MbooZ8+FGe23HW/tVFn4Bcuv0EvF
NCYRbCvk914DcfxDHvLKMLz1Y8LFgJhrDLQ6ZhZ3SWvs1OhQSYk1cBW9ecYwcSKoChBq51jApnuJ
knuz+DIoh+31Wo3rywWjxi7yALHTwJ8nY8EGOwHTFR5NQrwZKBAK/zpEaC4pPLInprONum6YaaqK
QSTNYGcNk2bS0oEWZyfxqMSnZjjpvBi7vo+uEMxHKiddT5Hco0aK0YHwRQ54ZSOeDczHEeaa+BMt
XErQeRUxtzh9UYfdf1sn5uOYk9zoIq2Sp5k3ksRqxT1J37Yx1nfpdaGYUD3FtVIlNEfS5cjSMxTY
as0Se8Eyp2PvF44JDYttRN6noX/RwuWSNG4mk+6fOPyaVTeRkv4JAGQDTKLjAVhSmGid6nqc5T18
WpbOlQ/pqZBzHKx++ysAW9bIYr2bpTKC/5qjhpHoIXarLOhO5SSmnIC2enHUF1jM1UCDJhgYTyjW
Q++AVt/LbkDda4uBRe4wC7lvnkpbu52ftr/R6o1/CSv9/pHqqolSI8UamsojIhtEZBV7QhJmau/F
cE+qZ3m48QdOYrRau1yiMvleD+mFUZBgrAH+8q/1Qd/TelHwkpigrm4OymkCa8GOl7fzPicTKzAA
MecijYF6jlFL7U6baise3e0VpfvoUya2+I5MvBgG1Q+kGqY1vn+rK8ahH2W7KZr92JvfY4Vw4NZt
0gxJ01Uw/7E9GZU4Vbjq4+wQ9b0wP7bpUUk5SRgPgtnHIxFrbaIQSvktljNLBq94yVN8XD1sdWKg
NqPpksg2VcalQERtRBxK5eknVjC1kjy2BRnqCAXv2Wt9ry3AmG/kt1XT1aoJ9mNIrsrImS3lXbdz
9A/QdoiJdjE7qT1ybsKr8XCBykR5oa9GGdroBaYbIkucCwyq8uZheBBMkB+SdM4SaphfPZrztwnv
bNvevXqKLGxgfCE08gBSfAAYhW6XZO2P3ixBxRuPt2VWeJgptVuuvivPKCbMF0bYinMkYDJgvsnT
BzXjVYTWCsn630ZJhL4xLw6qrlcgE1PCKAgroKG9+ZHZCD+pRd/gA5GzgivxQRShO4OkSNI1mSUv
19JsVpqAQD0iOOXabIXBQxfd6eDrVThtRWvvDKJEdEnB/yDLLTELF/p5nTTosHNq8GfhHdwrbGgg
RVAUbm/4nD0rn2mJxnYWZGMRxMk8544aTm5apV7MfzlZiRK/YTCHJBnxTikNwPhVeCk98CAMdIwe
olGzTbevtJ/24bnIOcfzqnEiZvdVUdNAscocWFOtSE2qYylF4diQU5P97zFWhF4hXAKKaJjtYT9V
mwTo64FhvgSyU/02FMConXAcYmXzihIKLLKhaYYJPdbf/RwlJFGUBjN3JFFyKuM0pRh7vW8mr5wz
y0wft0PF6rdaoDHhbpwFM9QDAyblP3oZOc2g26n2HnCHX9eBIP9MNFFT9U89pGUcpIXeIyapoSXW
oyUYt1p6xrbg5JsrByHW7wrE5Eq5MEqyhjzZEaG5BYYHiDujXw+BYnvhVn3NhFympGqQGDSZIJ5h
0SBh2RSOHr2b5Kavvm7//qoZi99nYrip12qfKvh9c/IC9PwrSP66522MtSgnLTAYf55FrdUhZgiM
SrRqxc5BiJ/8RFCYeRfA9Sj3N5TKRu9GLvvZ1AGFiiV6semrlXZPS0TDgS89v712KmECkDqrbR+3
AEvk91L7OiW5pSmcWLCWHYvXxVMJ42eaoCfyGLTF5clbsuFnT/UrhqygqnwuDoUjHILxnP3vJdjf
QJkIF/SzhP4cWKaa+qEMXhR1vI07hePba6nXbzDU+RdnbYT+9akxAdO/aSBdmX7M+3IfQILlrncv
Nb2DcAC3OfdlczVILLyEiX0JCasuxYTmhedZ9+jbS3qXfo9ra/LoZJUC5rA6dgp3ex+sFTB/s5eJ
gm06oLNXpPZiogsU+W4LDdHW0nAIZ17wxO3v4zkoEzyIPGTlNANPu9GO3S57Aan6QQaJPGX1CI/h
brznUdvwlpaJJ0ZXCkbTAFKfR6tSTCfWZqdLpEModJxUbTs0quyMfiSJGahVsTO64qT4j3n5uP25
1n5fJvL/kXZlO3bjOPSLDHiV7Vevd601lUrlxcjqfd/99XNUPZ3rUjlX6AQDTBoowOdSokiKIg8x
31OTMLKPdfPoT2oVBGc4Ygmt2an2ic4rjt5aLUXSJdPASBBMzGAUMcZkuVokFUQo7khsj2A0JclT
Zf74A0lUSYb1kPEP2yvcjObYhJIEPVAOgnhfL5yV2ipLkJQVAGOkjDBTDdJgqTJk5qvHwDFt3ad0
ApXPm/y3uSsrKMY0aRWpcjWGLFV0VMYCU4V489g3zdJaGsYsaW1XNPIACOnW8GlxB21vyM+YqnmM
MtwLDY8SUWG0yfVd2nKTa1hGGfpmnklgYBHRmO625anvDot2K7VfCW8Nt5693+wXY4jqqiHZnFHV
7kFoK1i1XT6Ru9gvNOu12vic2b0tvMw+r8WQJyNjkTotKPoGQ2UdU0c11XIcUByPHbUColvl8P36
gnI3kjFGQTgkbdlgI5N9fUOnNtNEWnGk7/qSG97R/uT6yDvTW0Z3vY1MtKOVWalqOkSs5Q+G8mxW
NwHvAvKb86YSg0imDkfGRB6FVCGqD5QSJVaGr7rLrtjVJzqKpLC5E5Q2iqqhKxcs5myDCWISl0Cm
i0jZ0eKDvJ89sPH49Y6zXfRLTLbsDRJztDFhNOtjA9u1ZP/v5EDR4ine64cOdKW8krFN27uSiznl
UhTnZpqqyCQomOkiPJfSaAmRDMo+jyMX/d3X5GIOdtchnxAmWEHUpp0Uh3bJd1a6V1HZT/DSglai
64CvD17XAJnj3WJMrxqFUA/03qNQUveQnnnSbnLUgqov0lFwUwy625de9TTdmXfa3rDRRcgzZ9uG
+qI3zFFPmrTDqaY/Qkx26PW2+2DhrCwPgjnfWqyC5xPU6k6knErpseclTbaP8kUE5igHUTEslLrd
GY3R6cPU1TPDU/WRI8YmjCaBC1AClweGRb8Ng9NK1KJOhsWIxmdj3MdyZBka7x6xkdfCeNkLCKMT
RZtJc6zhcLVus5/P4cGIjq0zO5hw6Cfc6XKbRmOFxmx+2S0qSdSldMIis9PqozR6RXksal8Kb8Co
buVZaeFYcBSfyvBO71eojD6Mgyi0sQHUVvR17WPdZH4b+DWKLa4fMPqdaziMXiRCUfZajQ0r9Keh
EK0ZTZ1dbivDlyYGI6/2ch1uU80vYrFFaikIBlKTLubUYF7pczt+vP59jv6xhWhg+xWmvodqKNlJ
Ii+JeapiTmvvpt9ficA4kVYcJNBS0xWbhMrSw+CEik8nHEU7mo3HduTyC236khUg40vUCmORTCrT
gOm8kT2ea1+wxdv+VLhtZ/EKgnkryPgSYeowu3bBDqWB6ZYSyBnk3g0Ew7m+UdurqJqmigsJZe96
aygWDHRKYNphj9qnptEtocd/3QTmY0L+aL8uSIxAqShj1q8K492X3+X8RpcPeTY7CvEKsf1LoRjr
l/falE+NVjp4J7NzsHR1vRNq3wLB7tqMg7WZH1K0i1yMFQyacI7FGiuoWcRX0S8ZHsQ97RUtDqjV
c69v17ZWXMAYI6hVea5UFSRDhlUe7sl0LOMP1yHoPry3RBcIxuJV2awlRgd5iHA3S9/N4sv172+H
0KsFY02dmqByTYAi/FvdOGDYY47JwjqKmLWfopUdQi57EUcqlnFgDpoYfcOQKhO9PjgEvApD3veZ
8HkxRLRalvh+IQpnVBmfxmC0OQu3bYB+7Qw7pFIzYhUVzMCQffNW96j5CU+gsbQTVBT/USx72SWW
bwAmIQ6ngKrBQPZZv0fnmysF6U6sec3j267vIhZd2lXKzgxK0CDNQEr0FPZntOK2tBrZDxvJ6sKf
MXfyy2bwvBKNMQ/qqJV9PwJQvR/d+Nj6ZC+/Mt/RBOEAzua/3TjGRCx6oaS6CkDqOSRH2oUuynkx
V52Oi+Wly+jxuXJ+CWMiWjw2VhqVbjZzL1f9oTmn8mP2tUHYJGlgSeSEEts3/9VyMgYjalGON7Z0
Of0BFKsmyBOy5/5b74jOv+Xu00uP4pLrx4Eu2jU5GTOSx01WVNTupvNnpd8ppifWoJivOCnBrco2
RLm/1JMdWjk3WSiOCnDkc+/GD3QqbWk3O+XcufQlX+QOP+IIpjOmxFAUKTKotpRSDo4szZqW8r7S
8S+YRa6v4VZ5zhvhmCAqSgkok3NgKXjbiuMnY/ygLftJP9fNPg4e+vBp4IJyfJjOhBzS1CU1Mja4
kxe3Sd1YRA6tRm8sjmgca6kzZgXzBv4fBEQY04ziXgwo111yK+IRt/D/gAMG64ghZaJoYn/YWtjR
JIUslXrpxLDNQ2ylsVtqf/CutsZg9qqcDXExdIK9ipxBF6wBdORcqqPtzbkIwmxOFE4kKzMIoshf
O+mLOb1Mwfc/2pkLBrMz01SIVRxAkNodHNlN3dQ3TnQAbe6ZDo+tjScQY+yTOFeMVAaYMB5J/0LM
29bgWMBNCCIhPyYSXVINxhLFyTyPsYiLgWretakv6Z5e+tfXbNMmXCDY+1qhCGXeZYAoZ+IHYm3J
Rec3xHiUU+nx76AY81OHGP4KljO4Y1SxaclJBGFSJn8QA+c6Dt3ld/Z7JRKjzplKglGkqbl2wmzG
Yd6FM+9SzdkYk1FmuRXiQqUbE5n7qLtpSp/k++tS8CAYXQY9RNDMJiCKvt5j0ut+TnK7AE3J38Ew
WqyBDyKpdAqzHPP+XFe3tcSJy3n7QVVwFYbJ9aTVeNIBhHaq5s9R8XBdBN73mbhkMk0dxZ/4/jAd
O/FLMnBO4fZFjGiKKIuqaBoaA6AvqkmCAHejzsGYOYc66tQnDsbPomG3/YPnbDQU/QJjgh5RbQKl
XQCWaQau/+ZJSRd7CDJe9EFP2/tTcsFhbIuQLEoaJTBf0xQf9PRcBpakxLYulxaJcnsK8l1LWi+a
Ag7ytmIbugJWZsxbZIt52jQQRi2fEV7Js9dn3ZdKXqzYrDhFizwYRuvSsYujqp/obXO0mmq3DKYt
6DPn+Gzr3kUYRjV6o2/RowiUcZy9VC+9PBU5FppuxPuNukAwClEGZtlkKiAmCYSHc2S1Ru0nFViA
RfnYjOKnVg3PbR3zOjC3PcMFl1GQcAT3lqlin7QYI9vBEQOSaLsOpQNW0r1+grdo0lA99guLLcHr
M0UvWhEySo90ZCae/21DwRMmjYhBoW+bP+noYO1OPwmcim6OmiiMUyKCihSYDGSMRXIUc7HCSHB7
reHoySYMyoN1xTQMorEOIwoTEmUBFnOqq8xuQ63fDaI4O1Ompxx92VTJFRT9+8rcgmKrD4MK+b0x
PkR40Es52XmeKPTvq++LrdEv4EZCqW7/Zckkqy5gDkfemKqN2xEaC4mKglNRwVyv12TPCqbUMCle
ENGylJxQ1U+7HnMfaUTjREduqiiWTJ54Mzc3DP1bTOY0TymGVsdzN+AtSriV3doPn6TPdJq0eIzO
/z1+fAvGnOtEwmSjZAKYIKZISWCEqFz4ZR4518/W+2P8FoY5xnpcx9AGwLTi6CxEvKmq1BWLzAUr
+4/rUO814w0U2xooSVI4DAa2zIjwUF/ioR7zZWYSen8HwxzZwlzaPmoAk0Vy5YmBMFskbaud0Wk8
G7jxeE1Fok0KoiQaeAJ8q+xzJ/dipw8DUhCo0LOzxw7JRDyHogZq4Q3yoBv+1tC/xWIObhUtUW1i
BXF9Vew6+jD2uxxtJmN9yM1zNe6ur+J7M/EWjTnGuRrW06zTVUx6zNcU1fEoRfnwR3t1WT+qnatT
DGvXCG0ClLD4Pk7OKMeWyRsMuK12Fwzm1Cb1MIbLAIwGoyeswIgc3KR9cOFxVoyHwxxY0cjLPOix
P3p1b+gnrT1F4f76pmxU3b3dFea0Cph2IrfjOCCFPTgKHoPo9Ojc1twZVXDqM5fNhKMF7EwQydCa
Ia1e9Tu/oVV+uT/egVbidawxOCFBaXVdQs4isuVdRTQRWewhoFTcxtEuRANcyVlEHgRz/1PCpUuS
GhCKKXhzVz6HRNvJLbczlZ79K+eVbRItklBUpQQ4+u0rD8wOhWRnyqnzTxcOrxKUt1WMeQgrLcdT
NdRcHo2jNtRupPCSTdu+4tdJYh/3wWc8mpgYC4haEJ+VgGSRpWD8iacjl34Xh+PEq1/b3CsdvAmG
qRnaO2bepRPmNqngncT8sWwPsmznPIiNVCTO1AqDObddPYmG0WHhxEO3b8+mq/jRrrExyOI/R15v
gZjDW+ZyX3dVOzhp1jlJDG6UlPd4wlkv1sXWVWrKMbWnCACdCkRpQXErZTonWt1UtcuKsUlHoqkp
0qiwCkV+aswbaby/bgQ29Wz1feaEJm2dd2GHXVcT2Zq0faRWtql4jfD9Og5vtRjvLeV6GqkycPJx
+apGyg+h662o4XKPvL9Lv7HaBuPlmqTNVV2lu3KL+uxDdwz3dCRQg7kHPE4VqkPXjA7j7MSGxOMS
UfuZD3ZrOBNYrAV4otETMlcS94mscJRhOyrWJVwnUfqrw6a99eFS2QZTVNSDY4JTAm1muJs52U9K
C0XH2/Eq67Z144LG6IbRoAy8FhpEDOG5Epy8CWyZfO4qTs77N1bhgsPoRiqhIWvQcVi1W9FWbTyd
PWl+smt8neOOtn36av0Yw20IKqh5e0jUgC8M87BcTbfAZGQVN3Qwhvmif/gTrb9IRk/FOuYK647I
DfCCtkf5nBScRjUz9siT1RzV4O0Vo/eyrLSiIQJJD3Un7gNw2Urn2lQsHXP2rgvF1UJG8Y2EFBlR
sF90fI9xUHaBUzslmMqghWDe5Ei2bQEva8j4jExslpK0kKwrb8vySdY4HW3blunyfcZVzLGZJamE
74MmzEj8uTor0n9OJFJv9AuC5QAQEg2ZvRrHdtG+Z9k5lO4ag5M84awSW9qbJMsSVwQQKBrRuruq
frq+6ZxVYqkLU7VI+4We0V7+EKRfu+ou5rUDULV5Z09Xq8SagZHIUppjI/DEEub7UUW0eMJDm11L
inVdGqoz16AYO1CNUmGWOqCS7NTKu3Jxw/FDIAu2jgTXyKsv3E6grCRjzEADbvepHLA5g2fuQNrW
gNwycwJHekjxjHin2dE9Lzr5DeavcI5tcxHrSCuGGg733/nU9PIS+gMqeBVX2Ac2L2Ld1sBfgK9W
fmXrMOuhroYAgEbaWLX2oAsfr2/atgpeABjnl2hSKBUxDR7z731fWIGY2snoXgfZVsILCOPzBFXO
4zaAnmez2diZVuyJudyNhX4bzybyn0nFObjbhvsCyGh90gVm07aQimAIn4j6Azz8xdMzn3B8M1y5
RHqvCrPan6lQkzp5zdXsEXv73U7zKd1uu7u+gDx5GF3vcIUNMpoCiJpdOe2VAO+YsVP89xfMtwE+
4+/QXx13Cc2lNTKxtO7Yg2FLNPcD4WzPtlbjoUk1FVnRdcb7pHosTYqBIK/p9qJ5Hnm14q/J0/em
6ALAuB+weuiYGAsAzaqQkflGZ06Dy/c7LR8yz4hcLag5Hk+d69u0fZh+wbLZhlwyq6iIJ9zM5Z/R
EFlNk1p5//M6yLYuXECYE5sZRaNVImQbtO8B5lwYZmbloL8a2j/y4Rcg5tSOWZgZpQ4glAJYg1Ba
vfmkEN4L0ysL2ZW9YtMM9SCnglwBpnXVg+hS0uX0Sd1Ht6lvRc/pvnVoa+28Ux/APN5b5t0fJapB
b/J/bTQYv6WBDSsbaT4lq14W8MrJ4HtWuJOwqMl5J6YhI81qivC5KnO2wqyY2q4TqUrC2LoZWtng
GV9HJxcHELdwLMZ2PLnCY+LJtMuQ7h2AN9qiTZuF0GUAtlvabYp2IU4s9novvyYdc6LFuUL2pAZa
tI8TO7wR4IyT26DCpCUCWlOaNWpc0QseF7ezR/7s3+1LyEpc5sQTOdOWRVyoFkmecsq81B/sYkcw
SDn3kh+8WxxPYDb6nMAW0s0pBKaJ8/SjcRgKK3JiP/EMJz+NjnmQdyOas17HSzndy3UbsGlAL9Ky
gSmGzmt9rUDaoZAs8HnZ4sB9oKJbdmVL2eC0EogSVOWrAv0zIqDuHdSCeQnIr0Kf3NIavkG14kcw
lvAGbGwa0pV8jP8WlTbS6hHYxXSsk5sZ2WEeeRJPPObUZ8gygBGaihfvReU+xyhzQ/4upydD3Y8d
x2bz9ovx342qNIZRAKzpwTGt1mj+rf7zsyV892rJGPsSyUovmhJUQkFVoDh+yLXvpPavq91vTplG
O/UMETMjmX3JGkWK9RxxSOctn0a0cNY/6ISBqMUMzAZDDXjEYNtZDCRO/wVkdimY0Ldm0HxgomFY
YPzFII8DKK6b8ns83GBA6dQ0thJ8vC7m9m5dQJndErOuJEVBH0LAjCc390H/4zrAtnpfAJi9MoSW
1Al9SOwUFI+qjzKY/8qRA8LdLMYD1BIGBRoZUFBejFZHyjIdwueYqUU7b2IQZHByGDyxGCcQC12d
IOwanAoDbGxQTz40CdH3Qzzwnqp+490uK8ia+xaGKQD1P/wN9ab5DjNy/PmuPdVe+shrlObIxSal
wY3WltOMhQyEO13MEHHdK717XSU2r0gXRWdT0mU8D+IYQyBlqJ18vp+Gjz1Y8Br9OfkTrg9qK36t
3mtItrq1JGUqqhFNsqq+OluaR0t8q52eW/NoUQoMOrk5f9QTP/pLA/LaLbtCJokgiZkMMVvX/Cad
WjvYzy+LT2nW69viB08jty/sK0kZ+0EGQdL0EFtH9eSf9z9Ugz0Uu3wf7ZJD8pR+vb6PHNvBVn+p
BZ1B1UBAAcEkGNiGmveMztNGxniMUtINFYFIRpeCzmvxNKlA6aHAUUj6mffu/6IjjPVImhrPjPSE
dempynRfq25C9QnUUc71BeOJwxgNrck6sSio0UAfe3qeRSeIOBcZ3p4wxqLJjU4pTKyYhEhJHfQD
0dv9dSk4EO8KvOZqnjuaB2hbL9ZPUvp3ppUt40IaqA7xRIFMYXaQ2mPZnEvyn+sW3xgFhbnuDfIy
Z4YGCF35aObIlySFlY28fviNUri3MEwIoQdNU+OKjLjrsHh5a5Ev6mQrX8WnyEltDaXZlnqaT0to
x58EkHjxDBDd6ytqzY5uE4w4j0kLeEmyAl90JUvadbvIm59it/iaHRdbsav7WbS6zwV3PgHHyCv0
LKysX7CYDWbHAbyTf9TNTWXeytmd3Ey+zrXxnOOrsFbCqIIko8tcqQ9Sh5aUH00eWng5sa4r/kYT
09v9ZOwEuFvbEmcL71lf0hvyJUOMQSsaDUSEhtVidBheQM94i7av43LMhsKYjUCfcOGbAUuk3A0k
+UZGSbHem5xM1W/ueb/M4LuRb3E4FyYtgugc9dC6s62hUi+5FWwVRSTi99ZpvoR25AZu98IXkrOJ
7Cy4bk6qsKU1TJq+74xDgMkghekudcHbxO3L0C8p2SfQrh7SUTKxmqpPw8RpR1l2QnewxMfeoXN8
52MD2o9xx6Ne/U0gZ9DxEpqCf5hsFoaHzkmcIGU22otH0xTLLvVNO0c+PbrnTRvaVpoLGGPikmiM
Zk3AZqYovUVsn6kf9IHjCbZL6oDxr0SMgdNKIRdCMtMQR7f+kag66r7sYJ4vB2vbmF2gqFda2RO1
iECvmGLxMmSf67OOKiriRQfesv3mjF9wGLsVxso85CbWbbnVdB8Bt10fEk+wl4egsJIv4u0IJaGP
5bxe/m29vAAzVmxaalUteqxlXWoHKQmsNgwsYVSdPMIlsEgdQx4592iuRjIGTURRvUQFfk3U0f2r
7cDRXEyyRhLyv7elU+t5EZAxY1U9ytOUAaxE0U52NqPzJD9et5S/uQdeMKgWrbQEDU9TE1Ktp332
r1PtfMp0J3qKG1PCEY5l3g6FfsGxHVcpyVHxTPcMlblWoZZo6fM4Em2eY7DA0ak0Ojh0GYlafeja
Kor/zW3SYYd6iMk7nlHB5UxuBQIBzFkOS06I9HoLexc9XIDZrF9pIr9rCBEFDu5x7Ty0HxfUiTuo
ELcr5DdDe0FBq7e4tDSmux+PvAPBkZxN/Bnw6EEl4gcEVXvMFXRL6LOyH41Q5rgEHhBjKrugjGUl
xBInxW1oHEvdtEY+3zf9yrX1ZGxlgDIpY5CAgg6nw1Rn/jJEh1rL7stF2bVljyq2bv4glhjE1dUv
ZZDZdcArr910sqam01kYkvaOqD2qtQh3tgSh9fCkN41llIVVh8d2Th2O2m6eDDQB0rEIGholGDMa
ESOfFBVEIeTcybh2SzsDnQVW8Dh69DAKe+VO+cDB3HQRK0zGgsoz+pMDionp1YfFKZzSb3bguPZS
RDAFqks6jDBokJJvD4HLwd5aWRnzRVBdDpLrd4zabZGnJMPgQrzQI2tCSStkHJnhqH7vZozl6p35
1PkJUshfrwNv6e4al+7DyuAVY5aQvgbu1O3S+COoX/Ty6TrEZmJBFtG3KuvgJEM14lsMzBiTJh3d
hSi61LzUjR6pN1QtAxNbXsdN3sgPHMTt1bwgMicykvLSREyPnPhJ8QjiJH0X7JebCFVWtDE79yI3
s3nx7/ZSXkCZA9otidwrFBSJSh2Vxni8mXiCbR2L9VIy2yWMYxmpHTDmexD1+OUh8iLQAnnEkj1M
0D3rdzwXtfk+vIakYq80pK6kJi26192Ld/l9/1n/ikmDqqU0oH9t/GlwkUd0kifeOz5PVOY09oq+
pOBFwIkIj334QPT760qyddrXcjGxy9hNbR2Z+H5c/IwK0zL0p7g4L6S3mukpll20I3K8/daVdo3I
BjCdOqk63bw8QAv3jQpiQhOblt81fcWB4gnHeP2xF6SuDgFFx8qmh9ifPRWUfbwUAWeP2FROK6dF
rDQ51HH5TPoPy59U3KxWjE3lmMsYotMRYnTxQxt8bML7bOKowVbYvIZgTIVSd2BqEQERyPWnruhu
CqG3kz72YiP6Ok3zmZT5h+uatxllrjEZSxHHY5PPAo4UfcYXLAJ27MjRbghMonxKPV6fxWaYvsZj
rMY8gxWLEMjYYFoofU+PPO2m9+hzL58ahisdYzB0OQxmDOShuje7gtV+ptmqPIZwlOkzuudZe94O
MoaiGYR40g2spi5/k5a7Sj8tyinBZApjfq7yxbq+eRwrrzBmo5ZbM5uovpT1TbgkThF65cgLf3jn
irEUoiT1Ompckbc2T+30PBgfrwvBc8lsqiasm07IQhxc2afTuxHq2OaN7maWcE8LkQtf4+g8RyI2
PRPUslxHCiTSNLc1H3r5C0ciembY8Hil42xaZhTyfEGCnOo4LWpIQfWlPAy2/Im+tgYPIq8dkKMH
KmM39CERDYHQM6wcgj6xK8XTMHrqulSvbzzXpGIshRCUdUnKAgbwU3kDNlQ8ITeu3tgTBv3Ufvyk
WoOrYMKLgPasAeTsiZudS8m9/it4e0f/vooARoPI6UIPWNh+a7ovYv7p+ve3l9JUTYOYxBRNZinJ
qLfj3ELIvseDYRo6qfTNUDgPGzwQZiUJaL6XygRIaz4HH1ukRRTeoaK/8/1mXeRg1gldLMZEhpLe
eKmZTTFcvTpOtn5Qd5n/R0VLsnhBowKvdqUN1DwaewhUDpmlFUe8OykTeGdwK6tRNwUZMUq+LX4a
aHir/Os79hv7cQFnbO6Yd0GCfCTA3c6pPgy34YFeUqQD+QTOY8yd4hUR/caHXRBZuxuNulrRxa2R
KpzwPkmrFAMw00kunx1rO1K7gDH2d0lAVxFiLJ/TJJ9NwQlFw9aCj2OB0oOBkyfhQTGRmtoLNdFR
nI0rde7iIbRTbru2t8P52TB5FdJ0V36voBI7ZQRd9FqjxhBLLJfJBof0uTebb7OWBZZS5xzbtX1x
wNwIRUXHtA7u8LcKOouhLC4JzEb3CSHvQ38O3VmwsufWSe/AAG6FjllZ1ZlXWLpprVawzN7NSdQr
Qg7YAbOHFL09dyjVvq7+m+u4gmD2LJHRM1+rgEgazapBSSBMhaVIO5VwgtPNbDIGGf27hiyjZC2N
USIX1PR+FB4Vyod9Vs7KfXig0716h16gxa8Y0cd5yuGsITuNKOjCYhxr5HlicizVG23xry8g3YN3
irgSi7H4aiCOgknw/RFdO3N1ivCGke3SztFK35D/xPKvwBjLr4eN2Zky1lDMK69X69CS1c6GZv5n
lhm0xa1wGPNvdsJkyiVN0CkPke6PCYavIfV+feU23dgKhLH6pilKSq1h5UBOrZBD0z6YKuf9nLc5
jG2PSxP/o+maQVOVY1/UeNwSRkQ4/Wz6c5+Pe6Uv0TdSDqq6uy7d9t1hJR5jM/Q8FrQppNj/nzQT
Oc1RdQjmaXY+n7eNp+eMrViyuAInKOAqmbiB2LnGyBvAvO24ViIxxkJM5l424C2Ri6IvJDHa6mOf
1g3VuJBz3aR0/WSxRJLSlIS6QpV9oLMIcoCR0/xtQuqy8nmNcZvPdyuNZ0kk51k3ssWAxosH4VPm
DV+ryOtc2SsoF5ayv64bHM3XGZuBdwyl0yeAyZnR7zTdiP1KbkNX6mte9oTnuliqj7iqQqGOsIpa
ZxelVexVt7RB7YgSjM7G/+Nk0yptW9h3nfN3YjJWxKizPsKFEr5Faa20vQsrw85zjl/ZDDokAjId
oqp0Rttb10wCVWzkloLMxDXFyRKHe1MVbbONbS67yG9W84LGGJSIdNNAKlw2pUfVh1IeUPxtCzff
6CHQUPlAp2Rw32HfM/lTa3wBZSxJblQjSHUACg734EOJaXFWGWfmg6jWhp3oUu3PdZz7miaWVlKC
0kpb1IBjrLctqWmIBBSEqsQyPWl9avY5ilcdVROtQN2l4xMGMYThfSz8TEnjXteczahEVmRV1kxQ
qbFOexa7BoMf8HyhouVpAkl42rkVGJx5FbkStVjvvLdMCB1zS3BdYyxapWdNW6t6DyO9lBblRtI+
1Q81DojxPdhrLh0PUnweb2FLK+6T6bY9vaC/yzkW8yIFBqGvNJInu7TMXt4rmNpEk1n58/U13XQQ
KzBqbleXrGqaNHWMIGo1+oa+l3njLXjfZ4waznozhQ0Vpv3aRLejwtEJ3l6xw8BKIqRGHEIFO6/a
N3dI/TnTYE372B2+Jl8njBvNFYwL1l7Kl5g7qmazJF1eLR9jzJRIG4xQBXr9U/Fy1wwxmtsaTyUo
WP92pxiTps4ZyZHl7MHvcFuJt2XBcT9cvWOtWCxONZ7vsJKo6QjxLljauU1OIrxd7PGoHXh6wViv
cAm6oFCo3gW3MgJJmR+X0AW5corZqjDFCAejnSFPG9nkQLmFwh/LjbqHc6v30lPo3fO2iIfI2A1E
lUGs0ZObzJGzIC0SovH4j17hLirHJhrNJCBpLGHllPSpbT8ncWRrvLl0m3Z9hcFYhQipWQlzkaEK
cmOZypdS3E3loZd/jOi3GAyN40a246wVHmMl0qUow8CETLQ7gcZ0wa7eUxZEE5mW6wZvO7OzwmJu
S31XNZgrCNmyffqwoItJCMFQIc12dSz3oa3uCl/+7/Pf4atXmIyZmLu5jM0JmMv43JDGloNDMnKn
dtJffkXhVcZC9I3R1HPwaoza3eBNp/I+8grdUu4FPztkP3j1J9uXmZVYjMXozE5PF2rcWze5S4/9
E5zjedr1Xr3P3AxtAx1HUTbDuhUgYzWGKJW0lDrmoI7tRDhUKgZYfR4xl6nnRZCbtcnrPWOuToGu
RAThQY9KqcWbbomveyhLQV5O2gkwi+2n0YGhBw8bvy6Zt5GMHZmJOhegqIYd2WueWbu0+DL6afqZ
2z8H6MfgMoBs9t2uhGVrmdAZATr5AAtLG1Lpc4lUWqo9+qHbfEVVCgo2HPrMIDj/FPOmKO8bK5dz
MjevdpfdZeuZyjJAdlnHj5ht+iNSjM9DI4pfYKQdj3iYp7psQ2Ok4dF10qjA2FnZVt3wXnXS/ewQ
T7YEbjP4prtT8KylotYHASWjuAWYlolcmRBNPiTZB7V/vL52m55n9X1GWXOxrbPJwNEvjKdk9Jr6
Wyjztmfz8K0wGK1E3XNZhgQFbtotFsyuz+RFe/gnSUdLu1+foW7S54mT3dp2Dr9wMRvgbYgq9LXU
VzXWrlaXm0VRjm1QOUbZ+LM2PbZBh8zkEh9js3GFPHhBfoBjdK6vLX7IW/xIHSc9oEYniR7E+YOW
PHe8ibbbTmklI+MAM31oG6XD2vYHzZpdguS/MVoVWpYDtEDEznjk3R83L1MrRNYNViBUWyKsahAu
bjT4Y9fawvi5kHncLLzlY3xfQfI+lCqI1i03SOip0UM1/EmZLiqv/n+8FHZc75QIjY7ZZdRg0jCc
uiHDUlAKJSB+qJzrZ20zOFqBMV6PyMYYyhrAjL631fkDWOkmTF4oPxTBI3fM+LZlXqExloMEcRpM
NU724M1uult2GMrawCN4OirMzHt0BdrCnWGnH535SDDBiFcexds+xrIUS2HGSgJpTS0/5+2MQfT5
x7mL7OuLylNHxrgsjdTJwwKYqESvSCPamRnaElxApXGQeGeNpdHpwr6eaAvY60N6/TDtKW/P+IKz
dwqOsZOd/zvtNqK/yxa+GrjVHTsYa6EbewBO8inWbtTiJWz+yv5jdMpbG5UpRielKpZPMPdh/akc
7LjnJno3/bOiIGOEZm+dEKoqKzlisoRjkLwWPNOaCrRnHIsdHQg/73jNDNtad4FizlhB8IIx09pq
sfw4mR+GCHNuOh4T0WYFN8aH/xKIOVtmIObI8CLjSqOeaN+cqOWNXZJYJrg4DEfFC5Ty2stAPAyT
3PGucr9RxcsPYA4XpqTr0qhBTEpUQez0EAxoym4dWusI2mVH2I8lx3ptH7QLJHPQsikZOmRlsLLS
SzTdDbVsjeKjFqUcr/kbt/0L6F2iPiiiJJ1fZaNRM7zLQ3oykcQSnD87YBcoxkOnoihOJMYLhC6c
o+Ur0XeDwuVs2Q7hLiDMEZvaqTJqWm1flRjdq7rt07Bb0GY+vNIHV0/6C8/0bmeXLvrJZuk1cA5O
VQX9DLVZclBD3jm9LshPQ6ii1SY3cic1097uw069U9t2AA9UK3L0ZTvqI4hPVUMnIptfawKzWlr6
HjcXWr83lwHJ7H4SLEmYPstJVTwqfT5xMLeX+oJJ/74yNEMXVYFAIHePCrd6jHZyzBs0sZ3tUi4Y
jDHDWN8R8xnpC8EJXdMov1eRY6UNn80fckHJKzDGnKn5kKu1AIGW2JXju1Y5yX/CKiKroirLKpFU
zON5u2aRij6zhdb2N2jKKo7DeH/dQW8v2AqA0f9qltIgmOFiRrvYN/vKmzDcXL+nL2+xZ374SzQm
PA2WcppMAeIkp+pkeuVZvNN8GtPh6rn/o4qKlWiMvqFLb0BlP0Tr58qZenKrEt4b/bavWWEw+jb2
pBVVEwKhE/CENz6794PEimnFSPoUnpafoY0xeLvk3KCzMn3m949uX3lXv4BRwiwvainsIeV8Tzew
9SNHfAn3C02RO/Ejb1E3XfgKjnGuWYOQ5H+kXdly3Liy/CJGkAS4vXLrRYsly7LseWGMNxLc9+3r
b0JzZpqGeBr3aJ4V0akCCoVioSozqgBnpc/D2vl5M7g6eVfmv0ERbtBmYHOdNFhW9RwdeM/UfAOh
39vplPnTUTbEwu/GNwW2DZhwdxZGNRrJALBXgQQQ/E3vbzq/wIgJqp4tjZbzj8FKxzzM+BLJJg8k
dogJaTlDgMZC99WrHWVon7jIQ3uQwcg8TsxKoUdaqayFIelpCjReag3YgT+fcTTrJEundq+NzboJ
MYPaVR83/Bj3/Rd7fFkWSdPQ/lvTBkCIE3GtUTbxCgjsOaOKg1wRhSNkbCbqYlBsh1Kn5mG29/8x
/Co5TZoQPuwsiXqlhusR/VucfkvWQzbJXnNl6ycECG0eIr3nMXeuHxvnc1scJUFdBiCEhIjFijm8
hoSn+jQ+8QfV9VCchrA4aR5UH0OQ+v1LSDE+jM5/PtZ5TTE6EJ/NbuTnbnbC1x6ayzBRJCt47Pe0
UWJzJUsDzyRCmCBxpWoxw21vxX49uvYdku2g9IuDjmCrh9r9aGEutQL1nqyos+8l/yCLOfcITvMJ
QoBInGblMCuKl4/dfVLnklXd38cLjJBrpFWTQ2YQqXBq3KbrBy2VMAjKfl9INZK+iky1Rc4JDV4/
yaZDm5ODxDH4b7yN5RcbhGARxWVssgxLVdugiqoWP1ZASWiiN7tYB6jDgQiJQf1mtqBJONxEBloN
6PqehrqLo4jiqqTo26jXsY5Jqbr6kvomvVU16YuXzFQhdmh9i6Fvlfvjk32YDskH5hmPzkF3+ZCg
zAV3vy83NglBJOuqYi66GJMdNfOZHTC7dxWwjcSNpOTxXxLSyw4K0cQosqbHqDD/eG7+LIL43Lvd
FxMpIqZYg/XrdX/ZN8vSHaTWDuqMQhE6SsHv2KA/21fiZxQyE+WLCk2XJriOsn8xX1CEg0Xzbk0V
ChprJyncgtAXPavPqOuDfG7xF6oG+lgeEqV732G44AoHLtKLumI1erR7nzNjcW44dlcH1hki8qGs
z22/6kEvaMLRc+y0MW0CNJRRtQ8NWqc+5vnwmCyp4dUl7Tw1Ioob9VQ5zWtauY1tK6d8XcD4oDfo
GUOIC+ylWNzri79fsTBUi6jE1h1UuX7/hIoVEpF8AjM1PVT3kH44UNc46CEf35dxpO5GuA2UcErW
0k7StgRUV2khZIhvaNH/774EUgSMsqumARk+S7CmNq1SV6IFVDX/mZCcQvP/keTxC1SIo7/BCJYU
XZ/HdFh7CBD1eNjOwEHax+y+sdP5vGJQP4idvvFaY6nC69vF//9rwMLxL1cwQdYOB2bPLPmRKA9y
MVTuidcwhOxhRd0lM/kajiHeFY7KC755v42ecyCfe7yWuO8YIsNiOlwEmehv1Ud0Y9QUC226PsUr
evFRm2TzVvuLdgEQDrq1qsyOmdb7vXNqHQwr2H5MpBeODEU44KxVNEoozOiC+oQHczf17VMOYgwH
Tf3ZpzIYOk/2ubl3Hfy2dvzIbYpGHVkMtVNeQflUpnUTn8sjOdshuNHvZLfczvn9DUw4XFnbD6m2
8HWkt2Weeckoa67YuXDQ6ogJHWoYFBTRAsKqpAXtkY9jpz7M+p9W+5E6oTJ8un6IdlGISVDMf6We
EXaq7joW5TXjDRXErUrnrqeW5VVJ+2eKcUNJgN0NFRswYYdIrVRO2iR4pJ4Sj6poMmBlgPLnA50d
NyF4yEIXkARzd6M2mMIyjq2iWBgJQtfcwG5BzHdXlpXsUO1joAtWp5bxloHGsSqLWSTlD9Sm78Qt
hC3/d51TMEtQ8OPblDpveUnShZWlisEfP8tYkLI2iCrZKM6uFRRNr5TiTeQNIUls1uUYKTGKAtnk
OfnwVaf1j+vethsXNhDCXWHNpNfXClZMxEbr9xQo/cci096z5RsU4WKImFJqIJ3Fp/ISJRiTTYn1
LVezmByvW/P6zf3mdjCRx4DWxET3s+BbzjDr1YBGRn85c1WlLKgaVwniuwgzAlwYT0VzxM0sSUR3
13ADKqwhS5W0dWqArpChoXdzGagy0dtdT9hACAtozUrcmJUCceLJJ8qX2JGYsNcvj2r4ZeGEazXW
1GrOJ9jQhuBl8QkYaOpv0UOu4mXbvC1OvOEUD1/t5F3fsd1ot8Hl6ffmimjbiHaaDsPGIfFaYnRB
Zs33bb6cDSdvwutgEvfQxb6VYU2nCQXz3p/D6ADn4J//kFT/yEmpUCo60nv7Yy/T3dkrPkBFg2qm
jkvjbe86ZsHWuEWxCHdvdOAMP2PqTakLMqwxdvlAwnyYjupH8nX8mlJfYjJPH96ciAu42LpuUQKN
CCSCyJdsXms5g0OYeWDxhISsc9JlE5i7Z2EDJ3wuKXZmjVoFW8voji3nRP+Uy1pLds/CBoJbvHGZ
oe5as4MujW8moIOJ2u9pUX67vmoyK4Q7eErRwmRmsCIz77W0caP6mLSy5lAZCLdzYwcFk4MdK7Cj
1l6GBnyVPXQu30Hfi1vqcoUI59osaTvqJS5CZR0WHwRX6UHBe6WvzGYmqcXu2rOBEo6yVePKnflV
shRZqKUliPRPzjz874UoUFWhr0glDi5gQ1i1AveuQZts8BmZvUrLz1ZUSQzZz1sNPERi6SjIAYTt
Bw9ZZ841MNLTDFaH6rkycGLUkHf2lM+ZLK/cdegNnGCSTpPGNircjqNRhpOuB7pmf7ru0DIIvncb
X9MdZEQLhRssumE9JKyEzhOU1CF/+e9whKtwaKbCcVLgjHiSjxfMRKRUYsrujbFZLeEqVJV56qcY
m1NpVkAoIs3c/urNMewb2euFDEo4PHqT9Q7IJsExkCvMnVVquqZdOW7laAa+AGgpEYXc3SUTCpdQ
nbffTq/PpRHbbZwDr48wKmY9qbaMK58fwjfXwQZCMKka9HUwogKOcMY8Cd6ZhrA7FaFMdFJmiRAL
kEzaemxik9biMVvvh/jrdT/b3ZnNHSD4cz5qZst6BOgpeUSvhVvP0BB7TJzgOgz3pTertYER3BlN
D1RT+OU5VfcUKaViehNN3Xo9tI40OZHd1IJjT12hpymDTYDD0xwLMNv26VUrGL3W2um6ZfsxDjyH
jg1Xc1Bf+z0ipBbD96wB3x68xePdQJzbor3hz6f6UeYOu9tlI2QjCdLetqnFo2HGeoaw4Bi1flJo
aWFMr6oHryysP1p857xct273KsJ3GchbiYEOGcE91MjJK1Ygq7TWMugtyNSOJLAT2fTj/iJucAT/
MEskkxA4xYZBxImTXIGZGSVK51CFoGiS3HwyowT/wHMj+EhsgLH1kK+gO9GDFh3C11du3yRHI1RX
bRS8xJeyqSwmTUkWhFWd+C1Lj30/N6Bq1U6YbD0XCTubIK5jlnHSNfKho63irvrwrjTy8l+Ir2Zd
p7dxE+O/0JUX20p8kh8IkX2V7i6og+qJrRrWzgNCZddEX1GeslSwwiqhqgd98v36eu5GkA2GkA+n
c5kpVAVGMX/4XA4uiPuHiLmG8/k6zm5c3+AISTHJmsliCkqvf/VBKAGP6/L+AZk5QtQwnXlRJ24O
Xe6oEzTRx8bG7B7GDyxJhN+9QZCB4YuJqKj8C96e0mpeCzLC251bmtzX0SxJVXY9HU1ZKLOpKrUQ
BH+PgDSFY6fd9Nfh1dENuR4Lb/SWEEIXBxlJwp45GzBRepD1NQFN/dyDwq1GEd45Vol+vO4Ce72J
aDf7xyCRq33NjT6ZoA/51/PCIztkJzOsD3Eo7YLcOzlbJMHbVlPJtTkGEn/Cf9WS83vVXZMwOqqv
kmpK6eHTsrL+5Z6JYoRma0ST2r7uGRo+UcbufmYedJhPVbi8SJtl9s20DR2FJPTwiXKyZgt1GBDn
9uh4s57aUxlGfgtSV/sHQ0MwJ8eNYlf5JNnFXU/RMJNEHBXXl1hlJlqhk4Wiyjx56ejWGDfTjuxQ
Lq7zZx/09+0B+mHr03XQXUM3mMI9Vjspl+vlle3ia1EF0XqTNxKGl/3jpmOiDT0YiLiiSD20Dnsc
dmwdGqsrlx35WDj90aNXXfv5/2it2zVpAyfED9NGyTGyET940WU4MChQVWNAP4EuDBT8xslBR/kP
/eP1ddzduw2okF1rVcmqYYCNTY6pmh8r+3n996WLKMSsyFLBTTogjGQ5+uPBbHxmd9rq9mhNR7B/
oRJ7JIsocsXPxcjwOQJ7jDXz8ly5nSfLjadJErlkMMIl2Rt6i6997BWtfxrjz9r6skLu7/rS7W4N
wdctxiQczkz/e7S3sokWbYKVWxw1ZLR8NjRLQqu2DwEVXgdVNc0wBIhIi8xkiXE5TphJ64lz1zDZ
R8IuBHVAT26iywI34+9WlKiIRBnDB0lC2wNGDKHQI2OK3d2MDYSwGaUB3Qam2XjErU/KAIkA/UCL
TJJmyuzQf7cjKqu8zkyAlHYDrn5lrfzBmMJ3bDnmgXVsBf/sEJKVhIK1qmfo0I+1mLp0cZRwTlZN
0u+6u14bFG7qprSCXte6N2qz9zVMVEzqQV++W0bj/ztT+D+xAVHKdO6sig8bjLeGccNGSdsTD/Di
hy7dGCFcAC2IXOLYwe+r43OjWqHZOS4+cX1jiSU7v7tcOCMmuPxxv4lELsi6TAYObFjCzD8KUjie
kkYhiWRU2xIc8aQM6lKWC3+UydYi1NTo+2Dp5znXnt+xMRdzRLZozs6R5SB78w2Mvs+Zqy2y3kWZ
IcJR6fpRT2MDCJEynhvMNPZW5dpm//jvDBEOC1EUu7BWfuydTxH5WHSy0qDMDuGc0Jr8p9xtWzcj
xLfr+kHr3lNTR6L2t3eJH/5NDkkAi78NdBrU0Yrq2ERfy3aSnMbd07JBEU6LMkzdMnEfXpsvZDwb
bX/ODRezK4freyJbMiGHUedcIUmOPVEJMibyo6APc/nndQy+7G9OvkleAz6/UgT3yhAVO4ugVLKM
lXJLCYuCsm6Lz9dR9lfsgiJ4V5Ezc3IYXrKX9NR2N7Ry/Jk8LbZMLERmjeBkpYamrcSANYplB2Ru
biEUJNmU/Rxss2J81zaxGD3ZzjzVwMCYV7BAEJ0F2SEKuYSUXLmb5wzXtkdwNTU10C3R4VFlaElo
T+rPoZ6/q9N8R7PkWMbrfa1EMgP3FxFZEt5ZLNMWh0p7ZYidiCcZxS92/zqVEuoPheLqT8m9Hao3
+LLrZAWffQe5YAp2prQ3VfSi8Mx5cWflrl31cxQdnEaV3D8yIOFMOdM06CB87H3HVDzM95/phJFx
pid30Zjrp+tuv3+AL1YJGWEaDzQqNAuxG7088VB4adu7lfau3Na8wAhfBUyJxol0gDH61u0b7WTk
tuR62OsQxSfwPxhiRa7ICisbLGBwlkxQoOHrTf8anbiWYPGgH2MfXwb/avFEpkcHk3NaM74moiBW
gvikfjPmMnpiia+LDI/NmqsKiWFWX6ug1FXvS1t5eocdlopZQ2prBrosfo8XxqQqXVEiXuBJ+cAG
cswVq3SdtXzHwD7anS5AgmtPs4HmtQlnaKjr5MZgxtB7rVXmPriD4xe8/wbXDdtdO67vpVEdqkli
qRhq0lmtxHiBW2kCYVX1oM7Wx38FIXqdYjCzhhhyD+qNUzKEmfrt+u/zJXkTXi8miD7WDwxExymi
gdFp7lJiePczgcQtiZ9S5ft1qN1IDkZGjeAL1Ea9+Xc3MHPImvYZaix4uEbXyeppeh7mK1tdB83G
StE8rZms7XM32G0whcvd6Fo750RCfpErqm85+d3kmI2nm7+GvpF8/e7bZxnU4dcGWrZ/t2+ccwYX
w1apdesjnwd3L3kxqPEQdzSYelSuGHRurq/prgfigR7alDqFPKYQ+ChoHLRiwunVMCESFilTnlnb
yL7rd5ujeB/Af2BEKia8WTV5aQOGtw0R33pJ/LJ3HSgicAZIdMh70036LONE3u0bQrMpWk11xya2
WH7soJttxRrKj3NY+9nn1/far/SBflKC6Kh/4XWs4pvjv0dmApp9YNq0MGKra5YQR0ya8EQRhyJl
gWo1Puk+k15WQ97bOrRxgGacV1bhB4K71K0SJxHBZGCbh5h09/SulNAUySCEwDub2jStDefs6oke
LFprHYvWfM8nx9YQYbXqeInHNjXQpKlEHrrY3G7FCVNXSd6yl0psYYRUYkZHcBHZgGnq1O1tKEZp
56SVHai9gLFFEQ6U3dZtRVagECPzFKfCbOMDzaCiqJmfrh9diT3imUqjRMtL6MD5TX87mud1RUVW
UnKW7L9IXma1WRXVA8X8fW3c9tV8ayjxv4QQAuw65N1fXKrYHnfU6NEpZM++MiuEuJphAiknJqwY
jeVB6erBdbTu+d9tBv8fNp80NTFZYZbYjHJ5mcefk8HclMnoR/Z9iw8Z4T3FxuPu7yBDQ+Yh54R2
thI/TBoomU0NjPXuqrAf183ZX7ILkmCOFq9KsTgwx6TGB0KSu7hp3nUcLxBC+KoLZVloDGPMcXXX
qXMHcHZnTnjdkP1DckERIlhqrr1Rjjaa3fL6tGTGR6OkYFkv/eswe0wIuoFH0L+3Rohh2lSWxZDC
GjAhfGedG50TD9oZj4k/emPAPOgHB/NzduJylJkPYhXJP7DH7Ih/wMbbJRirLV18upwxzFmyEreB
4bL7GvoMQeKloZF6y1fmrZz3/IxR5EN+kKsn77vlBVo4wqPR1LM2Ajq2VBcSeXFsuWZ3ykkqMZJ7
nZhrbm0U/L/V1sqiJoDq6LmZEfjSMri+jzIE/vfNMXY4g4pV8zs1UwLwlIdKLeOe2X1k3lohOP6a
xHGVlghH6pkdSwitQ2cNYuDZB5nOn2xfBN9f8MlXtSmAkuhcR+FUl26ynCwiieB7aevWHsH10UkW
q0WCG69oOozEtpCNwSiUSthNoTq3MdMHzyayXJlfo29cQdNMtLFiCtAU81Z8UpEFNPic7QEJJRTV
JwjjtQfZEu6WqowLjnjJJg0kw6wCxs1fOD8StNshgxx9AA2sH4eyNtbd7votmvCFs6KxuEcPI9C+
84Yyp+PyBUEBvSTjbIBIpfrG5KD81FxZSpE1tMBwc27y/RuRm8PEG+VjfIeOgFvwg91okysbld0N
yZslFU5xVjZ2v7ZwSzAz0UCN1dQt7Rr91USXsRrunoANlHCcF6fuoqWGl1jO2egeaax7Efu4KrLH
uN0jsMERjnS5pPY48OvSTs+5GbuZnQeL+r1rPpXOB3Vkko+2/WC/wRNO9pSTTo0ybBmfRZzD+Gjc
1h9Aa3vTQscD1t51tytU5TAxLhO6kEILp12flFnLCXavD3PwUpZ+dIrBbl0dFHT+mF9St/CdU3or
P4q7oXljs5C+d63TrVkNm1ujDvAw6Zv9enxH9N9ACLl7uhBtzBPYhiP4bE5NOBTJy3WIfefHu7Ol
oeijvn6xbi4YC/0NtlEgHykWHQ940cchgxjaKis2ymCExSKZEZuDBVIXPb6bjcItkRGUzq9/Z4uw
XHptRlY9A8SGxFpqP6aQNeokDd0SQ3Thud4u+0mPOf2NsYQsvR/WsCklu/5fYvw/e/Ka2232xO5b
kveLw7kzl2BCw1c4HjEwyoW6BsjIhUTyVLxHIQQSgAugkDBlWUy1hNOP0scZjJNZoHx85WZ00xsV
QtfvmevdwgkB10nspaw5kWyRPy3Oz3r+dN0P/su1dbFHCLOJzYyp+msBiz9fE0+MdAaFx/XX+88t
GGli6P/511Fft/7tvXVBFYJuH1mrrpXcNdDIAz1Pzc0eo4fmrr8ZvsyB4VUfpm9maIF6+JaTfMey
Rl+Za4pB2KnLCNN3aMmOIncC1+rU+M3047qVPJxeM1IIt3mFTu+4gm9Oeavf6Epu+llZsPOUasYv
E4fPa8ZZNtO8D4omM6LxcrstrKxal31X6ZwzqSRe3rEDGoDDVc2PZZYfWVNIEsj9hbzACQupoDSi
rw4WcgRrzUKNWyyoh0dCicPsJ96Q9PnbLGEtR7Xs1JkzNY00gwBg+qHMCm+pwJVL6tW1aHooxvam
aS3MxVmGBF22pkJELsakxMgQKGTi7KiwCnCfI8VyC3vBMMSX9zjNxVAhMKtGltUaimq+UnxVwHyy
gpOv+UO1jmopY17dP/soR6iOajsq2qp+/2Jq2izu9Ip/YBc+Twc0dJsHy9cG86D8S3d6mUqXfXgP
laLOu0r/hqW/w1qlpZGqf/3ebk9Q8Xh2MK3sWgcQloXsyV4ku8dd8M0x3MAJJyJd9GWMBlhpYqDN
ZL625q6KTvTY0r3re7d/OWyghNOgrnE3GbwuYrj1LSckTp/MB4Yigu3Oh+zDexoUDd1Al6xq4g3q
lap7c/kZhBl6neFQgAwITCex30ZPffLjulH7y2dbfIAFs/i24JDzmEVpnmt4g69aL+7/aNmnntpu
28o0PndDif4PkNhuSdasz2cdQKp5Q+zHUnmp6+frtsgghG80rWmNEYVxDGblf4DS2SutcCLvebk1
NnYIGcJQsmwaLRULRuuPztwWLotTT5tkEgv8mLz168t6CafXdPD8M00wpsoPVdK74yDrFtj3Z8Jf
QVQo1eJJ5PeTqq8zM40JJZX8dr5FUewnO0zfLfgz76wv8GQcXt+f3Xd2A0NLeKvFYJGui4DTauoV
XfnHUfVndEZx4Dnz5rPmte54KB/lndK7HrEBFEK7nqsJ1ciCRKDEJ1DWnalZH5ZeNgK2n6ducIRT
1LYgXFcc4OiH+NhhJZ1789MUJscWQgdu9u36OkqsEtv/InXUoXAANLLeshL6ifcrmvWvY/CVeeN+
F4vE3j/FIYw0Pdy8JO1PNvW3s9YUvh51oZZ3t2o+PiqtjAhC230V3DgIEQ6XbupqV7RwEGQdbWBb
w8/YSFPEpknxet34ovd6hAivxEGcJsVD39Sj15u65hVVq2GQsck81O/WYMTjWICOv9l3dBWEPDQD
6azq5OB3XzKXNgt+LqrrsKVJf076EWzrA0rDtt7f0l6pwojGOAVDPXnjOj5Pqf1pTOmTShI9IKyr
0CLkUG82liZsoVHup7luu100aYe40DFMa8ZPczfgxtUjemhwPx3XrnY+QTS3DAeD5pqbdGZ/7nSD
BV1m1A9O01kYKW+r70033urMVv0Kbb9fVXVdMJxpZh90czzYVIEQobae2FT3TzEtmrs0hvQXjdZA
7yFU3pdj6pJs+UDUKHEZw8vAlJDB5SyyP7u+i9wlL2IfVbv71V7zk9HpX7nY4kuaxWZgJVXq0jJH
m6+jngc7h7xqpLLQyC0o41Ra6sKBTH/pYjsoQd/mKsy0w7JYS48VLPYhdFscoHHbuoWSq3faQn/2
Uc7cQUWpysjaP7JMt1wVagJupbB7OtVrgN2GcKSRIwS00HyeCX1Upthx+yIxfX2xIces1I/JRJmb
5XrmOXM1u9MMDqkkU3I30bOHkpJV0va8G3sR5ImOV3EThGZCYDTNpUsSFI0M/deifDTo1+uHa/fS
3fy+kEiUaGgydP77xD4UZeaqMfOi5q7QNFnE5Vfem2O8QRIirkWKtrdWIPWgPuHff9Xdes81jhRf
pnG0G5VA7GS9phGY8fl90eKaRWCYAz8i67LnxtDvNSX+tDTqe/bmAiMyI+aVNkMnl8Os5yQ7F7kk
Q99tiEC3+N92UCGLKGnZN5kBAPXAl6wEj1h/zDCwjIGlwDmkR/7JSmXxdj9b38AKoW/VHMjUci7V
Phw+L0ERNF7kqz+Se04by8L0INd03XVDizeqoxXCckQCwoHgFBcZOOnROPiixjFiUf9F5xSyeLy8
7vG7zrGBEjx+SrTEadcc1QB8DfRmc4sem3Nn1BJ/37fItG1qgs4OJEm/+yDpVmswBjC5zsXXtTua
7Ic2ME+XMjPz5OvNsUKn0984wmbl/Zqie4WrFIAGfHxIfQWDeiMqvIbHZQST9/j8Bk7MBW0DQysl
4CprdJ36uyrTP9kNeBsA/vfNpwaYmCmLINUBirTRq2xoTremJKHY3Rq0hjlQ09UwRCTEVEftNOgF
4GumaTGyPtwUw1etSN1Zyha862obIMHVMsx4k3VCiaSJH7OqcLP2UyL9mpFZI8TVOFZX1EX4t1ml
fmZdHLak+SN1pkcVacn1o7ML5eATEOrAho0Wu9/3hkS5AT4D/hqPeZIKXZZZ6hv5vRZLyat5xfaN
V2+QBC9o7HpUwT+EywKKrOy43hjBXwPDiSQa7OfLGyTBGYzEieKWvxEuj8PiRocaZB3Lj/4XZ6qC
Gt7p+grym+eaXYJHYHq8YBrDCqI//1XCPT4ph/4wHK/DSK0SnCLrlqhbuVXlLd59blY384ZQD4mn
gvpYNsC76+bQEEebB3EgliKEuhwkg+2rhNus6+i6bf1kNU/NJKtQ73vfBUaIdFacUZo3cPSEdHgM
PFv1E5ql3W6Red+bTSKYYsPcFMQKQURJxBHaYTJqZ1bYhJBKwgFiBwOejfuDbNnefvQKOMImtY2u
Lh3JJrypaqHiNo/RqbzpfE5rkT+z0PauO8WbyCrACV+gqqK3Vmelk5+r9xr9Q4tlicObDRIAhLTL
ZFraY/xk8mv6HXIvk6q7tuJLSfreuNvvMGL5RkNoSNQedhjOh6IDfXjijum362slwxBcOmNVk4wG
tkbTs4M+Zne0bs+ZVkiij2RLHMGls6my7ZJ7wFRELol1t+uerhui85j8W8QRVkuI2WhGHntVA8Rw
/uspdr2xH9JwvcVATebW3xpfDfNjEgw37UcuvpU9dUcZc+PborrwTwjhnJVWQWcFW4bP08DK2Mmy
7bMdzz5G+h6QE/6Knepm0Qw/TmT8obKd5H/f5BOkpV3fDLA/nj/YpmtXf4x6eH2N9yFwh4AuCx3Z
YnXb0YYYQpmA0LvcpSB+n140GUXSW4ru1yW8gAhLmLda7OhlDlcxXm8pHivaX1x6Qx4pdg3S0SmG
thlwvotvnemQlDM6MCa/KF4GUHLZK6q9368v2q7rbzAE1x/aKWLdVE2+xZ4H8zmSibrLbBD8vq2c
jDh1PaFJS3XHzAPnpWcakofn3ZtiY4SwKWURM0wbwIjk1J+ycwtZHM40Lrv53l7nfPM3OIIT50Zj
rYUGHNQwOB9Bh0YKY3WXL7ar++qxntx/tzlCmtKrFaVmBzwtu1XSp9n6n6n/BIOEq89MhnzRawB0
i5d/qsP0ideVW3f11gBvM2Hzct0g/ntvouBmAYW7L2kwxJ+k8GjwMboDxu1zcktBM7Yaqlf2koZ4
mesJ96BR42mUlnC9yAiX6Pv0o+6/XjdHgiCWXfW17ZReBQIjj8V4qqHoIhuK3c9OLksmll3HYW5t
hx9Q9msOx1NxRvHhm/4DGdcSpkf1aA6SMLp/S+CbDIM74BR78wAE3dNiqSjGiMuk9hznSKpAJ7dJ
+kntgoV+iJZ7ZkswuSO/9Yt/IMVcIqENS5qq42y/jyP7CE4Gr6/ulUzWlL3vfxccIZ/IW2uaIw3+
Z629N8yfyHxT4m2rHD72mYS/7L9s3AVLiKxNgekCamAZp9adfc3vDmjwzTza+MWpCdPH2I9knc37
wfwCKQRbnaAiMOLlwZ/b7AziWN+aE4lZ+y4P3yCmBn0h8YWIOOvSjU2JPCY994pnNSFoad9zqi4Q
QpCwtJ71M496rM6gQzC/tFN7o6VWcB3mv2zQBUeIDzNFlgOCS8SHuyWowyS0gs7netfQE/QnV3Z7
SFbOFLqjijIfoHiGYGE1jzUt3KU/ESbpzth1AAJtWuOV3UKkciXDahaROSHBIz+H1Ag6bfQlq8aP
yJujuoEQ71rmDJahAGL9MAR8SCvyG8UlUFQDr6aUTJp77DU0vqibtLEwNTNTuEH0j8UDnXQYB1DX
m9whXD0aqkdNhri7S+Cz0SxIDGNaS3AKUCjh1OYA7G3mgTvbo+utlhqSeLefSVxgxJvDKtWyWZsR
dqElOgvwbPNtPI8BCTDk9lJIzuyuV2zAhKhXGDXSmhlgzQgtm8Zn/zMtCE8jNgBCqIsrFheqPSDz
ntcvUUaDZcllpZRdT9hgCLHN1iazcl494Q607WAnA01i7OonrlXcH8zClU2T7q4aei10AyJqlIq6
sypT5wTkVzivSuYSWt9rlfZRcph2jTJVVDgISHA1caZ4WFLakFTDHeFpISdBHW/UB3Bje1qgHkEa
IclXeOR8c5oucOJ88YIGnSEDpaGfxB8HWrl99aWun4Ycur3a91wWYHeP0gZNcLsua1llRjAuq+/j
zgkMkErbkSQeyUAE1+vVpemjCCYt0x9mfHJq5qlSxoH9lGhjiuB8xpy2o1YQXBU53uao9lnLkfJH
7DkzZrcb2J1Du4AoBh5ek0/XfUS2Z9xNNxEwzsvGmDq+inniNtRwkxTNk/MMYrKHDm/9rPxyHfDt
cxc/zSZueDBimI5BhI+Czhzw0ZnhNGuDm0+u9h2vvmD9sE8Nccsb5XkJ16B19Zv/+clBwOUrsbE0
X2bWah1wJ/Nmmmu8Ucsqivthd2OaEN0dlY51rgIiutNCJ2wOWoxHcWTSBIIPUdDKPuBeP9Hfnrh/
1vLN22RTKsgweGLr/qVYn33mbWLVIard5QHn3PO8NLA+e8pJlwSX3Zz6Yqv48lURiHKzCsmg2YLv
dTnPfY4Df1ilRe79I3ixUTiCBdgb66GFjebz4vXMRarLH5VTr0ldEIz6YJNHp7Tn/Ljup9zxry2t
eCYzaC2N/JuhHBpvjHJ/lEogySCEswe21BG6K1jC0TmY5W0xvidd22wRX9mNx6tRndmkxcW8JFCX
VsE5Yy7v+Qg2LVwthKhvX3Qdks5OpgKiWz9kzXOHuc1alnXuHysLZFMGwRurLpIhRFbc5pWNrejO
Q9CfNDDLLsTt/L/uMRCWv2PnN3DCtqiqrsZKBzg058T0Ic0k72tvu9J4JNoACPuCGLGChhkABk7M
a5lPKVzl8wxxdkg73mR+eZDlaFJMfpw3vlCAjSYpbXwuovUO42Saa2me4qkP2iO6FwPdbX+uaXB9
HXcjxMZMIdCbWq+SPIZ7t6gm5PZZadGhDiWc8fE6zu4VtsERAjtd8lLNC35SUQO0+i+tcSDspSeH
MXuqZeya0oUUYnzmUJBQR1jIzPKTH9RL/SQcYzf/xaVve6/O3NiXEQns35kXE0XCY3WplBk6X4gU
3+2D6bE/eRvAcFCC6Wv5qxjdOWjC8lkmB75bztigChmWRkfHxAMtEvtp9lilYwRmfSjUDFPg7NxX
un99H/e/mDd4QqS3FHyN52h5xrdf+SqrFz+O7npQHjkpiOLLXsqkeEKIZ1A7Z4kBPHqYdZf4/0fa
ly3HjSvbfhEjOIAk+MqxqjTbkiX5hWHLNud55tffBfXZFgWxC9fup44djl2pBDITyRzWUr7HgFRj
BUqGRALy09ypBD4hOlIutpAxLHqTPWZWO/uD1drTcE8x25PrF5YIxZz91ocXbHOcfJgpZ6JHJWRJ
y/UQ3ybkcP6+2P//3O9zIcUsl5nWNX5/qb/o+tepvqfjz/Mi9vshGx24GJJqeZZpzPDTY3LoSxAt
Zs4arIvNYMUxLXle3L5GBBm2amLShs9pZs3spHGFRmF4LY/3Kj2mkUgjZlQfT+1NBmfkSrQUqcVk
TA4D3c7dvrcZ7he1I6e/inxVkASIdOKMfCz7sjSZvLS+MfvbhR4UUZ1/39DeVOKMOh1KOXx9MAv5
KNdfe/J4/lr+Jea+CWA6bh4vyRxUULYhr2ZUr7kbutju+jHhS7Y6Rs4YgFOqLQWm8HEy+PWRfpPJ
WTd2BybJNHFuSW63L2biAZbfMZwmILfxL4rEM8fcuuzKbFROIHv/QXsTzRk9qhDpGLGsfkhWT9KL
T0PcPZRycmmuWdBXGBuucl9wxCIz4R5Rk7RkDlXIBFVlbqH9RJzmLvJMwDKpgz3HeNwq5CWG9x/l
cs+psYLZBiyDbDoCCAs3hoPlZVCnoJR9aWBbr7mpnRXfUoLOlEBbfpUflIlZ07ymDNa3RHeT9GvR
Buc1281+ADOlYN/BUDQe98kkkQQyWnxY13FA1AnT2opj1KfYFJJbf5iiYpa6kcRdXV4Yndy3qFE0
q3xUzAxD8xfqevgaUsxky3OHEW5SXhkiubtnuBHL3Vw0mUuWJCuccu792IoeOjV/WIVMPgIxfOqj
SaUUTiO0a+f00xRFRrAUpLjudC36Y9jM14PEAqOuoGD2YfBtLnNSEWtB+E+OSXTswDBS9/4ydIIP
jH2V3uRw8VLP09IyQ8gx6/sqBv2B5kYiLL5dGWyHC1QsKJ7y01qVqhXdqmFKR08uxxh8L0+ZJci7
9/OnjQzuKVtVpMGtDBkDvstYuzp0gUBEXCwzoz0eubOwwLL70mwkco9ZHYHUC4Q6k4uFnuGLdplg
s7jHZvElZkuQI4rm+PYPkWA0G9MRhPLIIqMWa0W2QkFgEifVQ4ypy1CQRO2GCeu3CD4SlVMmdY2O
mZkoO46l4mC1wAQqVWl9Oh+OBKrw8F3lSKq8KCGH1r2N0GevaWfDRgSmLVKHM4lEq9M8yiCGrQwn
uq3Ii5tan+eeCgTtFwU2B8eZghT+7+CG2qlQ9eqcCMYwRK52wqt8EH0Lic6P89kUmSjIKKBYjj01
TC9/HZdva53d/7dbYn/FJtFJsyrKSQspXaH5K17dyZSvaES882L23ejN6NgtbsQsCSyuiyCGhLel
9nXKBePjwsvhMphYH7OuVCAAPLTsQzV0tevuSX/t4lluJfAh0d1wDyD4S6c4ryCtxqbPsCIZbPHc
Ct5zkRDuueuxGgQ6DMSC3uhsvbkwrc8dEVTTdhNd7EZiXVE2QHtIuXMr43CMxxZCZiycfZJsBvoD
GiUQZea2dMeGgFLnj+lq8OptZXKn12UNiEbZHCyR5k8TOgCA+TsAf1Rgc7tNDuxIWKCIAsItCv/v
jU4imjkkoEV2VVqcZBW4BesSzENxn6TDadUbG0XWp3jQnT5dIve8we9d3lY2573jkmNMbMBYgVYl
92uWfcnD+GSszV8E2a0Y9mds/Cq2pJB2WjG5su6P06Uc2nItMMM91zVlCrgYjO1hX4yryZAa1BJD
hqmCsXpOh2965Z8/KdHvcwHcaGlrhC1USAwQ1j1Ww8/zv/8vJv6mAGcGwO2lcdMxAYsNMFZ3PA5B
EUSX9Cb/Mnu5F/kiuAWRStzlg1pUTzGpBcPrNDs27jT579z2TSfu3pW1rrWwgE79y+JIL4qb++TZ
Wm1a2kD08drAqITN1n2TfpPJxfC+XSgZmK3R1u+GG1O9o/qfghCzyKCAP9WwEI8MflVfG3XTXF/f
PDN3zEj1Y62+iNfVruXcydPYNqbxeN48WLDhqyMbkfykFqrm0aSwEeJV+mqA/YMqIEWznKa/jenD
mL6cl7abwW7Fcd4UtSEtG/YQdrptWrbmZ17khffKXTTaQJFBl1zUhdytaG1Fcg6WjrWerQvT0LKx
uh1kwXgqv2gAkRMXEthzce40OV9LytGM1xSyhuolqYKuAw7PfK3Fx3F++o8nyTnZWNDeMMCp6Wo3
q696ymFEA7Jzqa14mR+5IgbAj9hj723T4lyOZFTqY7aFEH0ZEdVtRruKwrgXuvMnVbHpTaB8AaWc
Yx21+/OqikyUczwV39rt2kOyERsgL360+qeoTj1teMjXII1+nZfGfu3cFXIZQZOpVhrXuEJ884JQ
wO4NdM212p7y3jsvaTdp21omlwhYmKzJF7ZxodaOYoEsr/Ci03Q7AZjPZ2wcItSm/YzgLb5YXEq1
xKHCSvCsuMuSROxyn6xAtTO3+YsJpTfNsBX6/l1ujXSY0hiaVepwYan9XYepGMEHye4rw4DTscWt
IVZyFxXNZjEnLD/MLC/UL+dQYAj717MRwF1PDWJ60hAI6LzJ09wUDQpbvv2HlTL+uT4LrEGkD3c5
prVGwHSDODaIN152KL2DpOJWvZkxGVfApQ1BoXpXIDFAfQDkXMa78P6SEhUAHi0IzNzZPCbZRV0I
XjPB7/PTSXoIoJZKwu9r0aek+hYZh/Mntv/7lgGeXxlwLfxci5wkNU3ZXHNX4mVcJ9uUfv6FBEPD
4DSIplWVh7CfSaGFSYFmeyu3Xhv2l2stnBzcKyaC3O1/Ml59dpPCrmazxMaKeiyQKNz+2AXGsfXi
g3oQzXXs5i8bQdzTO0yJWipsapBOD3S4Cpv7XARZLhLBPbWtVa9x2GHYMlNPa3/d5b4s+tLdEUFB
E2uBBhG7hBhafm+0y6zKeQoiTsBwy87UkBMBOkdvjYKRgX0xBH0p8EEA0pnzjWhIqrwtKAJYBXgL
igVg3bYAC3LevnbSBSjzWwo/NaokdO2q1UBzssk9A+x7RW15WRdo2DwheuKcl7aXCb0Tx51dGVVZ
qC4mG4MYXUYZnNwx4ifW2ZME9f694PlOFmcK0qBHUiFBlrzirUEbx6mcXLYnxbV+6Rhys4VowTuO
9E4il3vVkZTNWgOJZnePybMr1PA9kFAAGPsHSZ4qbMgZRu/VVeOdP1aBqWgsTG0ceJ6NQg1VXKJp
XKVF72jRT+DNCCxlXwh6pMB5A6AN/9iZklUoY6XhI06njxM1Z7cCGDnQD4tOUEoSSeJePWVd5CRX
ICkaLtM+sq3Ss/5izwZX9aYN5115OS5kNiBD6Vc/j4fLikq+2WOW6fzV7FsheEbABq8Dy4Gf+QXX
uxJmZQgHO4Aa0C+88Dg9j+A9yQGPImI82XmPUJJ6E8YbgqIpxgqGZ1ePLnv1bu4EX73sVLjM9N3v
s5vbGFpOqFEuqoU8OKePiWmHUlS7xhJirasbgReZEAkjP0l8yPNaSODBrv2ccC4JH+OKGHkF5erW
G5VvS/lrGY8g9rRnwG+0dA4EN7eThr9TlsvuxrjJ+saEsppGPauBW5Eotw0F9kJbNzJAgJxJJjYp
C6deOq9dw5MShRfjUj9JUXUqw6dSJYK1RNHfxLlGDspwEpV4FMgaX09UPUoZvZqTFFwjWNT4r7bL
OclkrdKqM9tVbmgQXTRXyqd/hhbqU+KKPg0EqvFzrWO7mNVkQrVZ+aVKLyt6FpXqDfP389e6G1ze
XISf95CLTFL0AjpZVRI0a3yD+W5bIqXAevY9EXRlKNjJcH7uoZvnIiQFkSBm+WWpJ7MQqLFXxoB1
vglQOVdM1ayeVAhQA+OkXHbBeNCux9Pkd0f1YKa2aKZk/+lGwmOpVGbLQJwxGLNlzrOK+0mPNXYl
5kN40E9ADXJLRzSltevpb6L4tL1Ula4wc4gyuh/Jcj3lKD+Fj512OY5XQBryzlvEblDbSOOuqlKK
ZBlmvNpTMui2loaRb2Jr/xRjNugQhqp8bJbmJi8L5UCmZbo/L31v6IRiWuB/58oT6A11qahDDWV1
mw0HYRL/a3JV3uJCLwgQI5rERZnIzZ3CFLk3S0c+BNSNZC5dUXMVg/85FI+Pq0+81B8vqhSEJf/M
2EqlIyqj7BvtRiL3PsVt1EcN03V+YtB7gemnvvkJzJjxFxN1FFsMG7/r7huJ3IulZ/oSSthfA5LX
3GFOeX3W0qyz49oUTRLsVbnfXST3PvUq8PzGEu/FdEcCtk40HzA39D39wpaw6oBc6wLTEenGPVBy
q03qOkBgLF3J85OmBPHwfN4690WA1JZidAHLa5yIqifpmCcQESmnkNiT9ildBJHyXxzgTQb3pllm
paoRYI1c5bNxVx4lBWWo2i8C5RN6ekVlt7mtOSnQbULPFJwgs7ePHsDG/kxdVTUenKyrMcNSJRg0
mYvS1mLF1Ul9+IsTBCKVjFcAKH/8ILtCBwCgFvhaLIk3kmMTnvJK8KWze0kbEZxXqWbXFi3LZdfC
6u0JkcZtAY1+UEZSCkTtp7MbWZw/IcOtxq6DLMZek7v0OS0P5LMVYMHVnydHEw6LsXfswxVtBHJe
VTTqHK4xzg9Ikr4S25FHsVFbHOPDUGLsWtQ42s1CAPShobCKDgifHlRjOJa6tKLXVjz3qIFGmHHR
byLlL1YBqbqRwz3fSzF2JUC6UaYfi6c1Avhlk4V/McsCIXBdFXZnomTxPkcAoEkRRbOKKTHynGi6
PXcZ+jdE8FG/60RvUvjyUTxVYHMuIEWfPlv94LeW5J73of1L+a3Ha2qy+exADhoNGlv7K9LDYvhU
nuxw8UchwRqLZh9sjVXZQJdootHFRbum05JoNHVE8DX5MeuN0zMkm7pKL6VM99RItBe3m+ds5HGR
L2mBYBxTyFuy4wD80kKhDri9bCX+Ebex2y6R4Kr2H+CNRM4iepCIh1qH57B3J2+8rQjgw0anOeYH
jG850yH6fv7mdm0DH74AFcE0lcID8lGpsKYC29agQSzuBm28W0Cp+99EcAGiS0NJW9kLn2MVpJMb
e6qO5yXsxteNEpxZLJYeZ+WEPClffJrcVrEnV39eqKYqCitU1i3Asb/e28bCwZzaD0sMH0owb6t8
rkWFgX0V3n6feyLKiOiDAqxvN22fCMa1yyAlAifdvWoAL4KCzoAgfvqwrTIAfbIilGYFnYKWDka0
/+IeNhK4mEmGfm4bdtNyCFY9WrtVc1UtL+eFiNTQ3sfMLq2nPlcgZOiVxjFCoBQDjXn8cl7KviNa
r5eNyRiwxb4XI83WlNMwQXR5MoLkMASRN0xYxHWUk+rGpyV1RJvauybwJpGfOmxy2Wz1NZ7dJT/p
9L4EyIbyd+XkjRDuW0pbgU1YKOmMmiuGyKWDWt6vZeskU2yX2Hs7f4i74dqyNIrhXQO4fpxfItrU
/RxnM/aYMyykPOhr6VbhnUWvptE/L2o/79nI4kL1NLQLFh8h658VDoVtpQSdb72W8US9y73dL4p5
qd+acdaRDQZNYx3WIR1IwNb4FZb33FoesePr4cg+CC1XCJjJLufD8/cmlSdbAmNIWXc9dAQoj5cd
1kNae53PGsHLIRLh8+z72W8V+aGmtja1eLSgYhGvXjhiqU0qBR2U/S+yjUJcwDDpir6KChnji/k0
XDcPloNd8yd8zWD0Ij1hKlHQdN5LVDR8LKGjAqRj0F2/9+o5rPRsbJEzTPXPXL9p8xWQQD+y7Om8
NbLr5y9qK4Z78ixgOw0I54jmkXpUl+eltgAz02u+sWL1PFewsGLm1/MYiyZw9zxuK5jzOK1Jxlop
EENaGh2irHZHLFuaybdUwsR51/04r6boNDmfo8YUaYsFNcc69iLa2ql6V5rPyZ/Tk2sYeNpcG+du
+hCFJSIJ7MQcEB8rjPsaytTZhW6Yp0kCyFIxzJLXa0p0DWB92RmWRbENsy4cJQzv2WrvZUjj0u0n
BfVwVVa98ychOHd+REozOzmaa5xEZrlmfLHGXtxdREvvgD/ZPS9q75nQAAQM8kVkbYApeW/Cct7M
ZMhxFkUR2wsBNEVqp38Mof164G9COD9ZB7UwrAV+ohAUZbAKMeKprY+qcffflOEcJR2WvugXKCP3
fmZ8z3BpiUDEXhzbnhfnEiQsxyRvIaJSL/rylmiiupJIAOcFaTJbsRVDQFKSz5JluODaFXzVi+6c
s/8V/CwUiIczRpBLOzP8VZNtwKifv4t9G/595zxYlUk7UhQlu4umdTrMZFjoppT0elg+x5GoFbur
EbpdmJ3BGgdAaN5bsTLLIPcaKghrI08G4WcP0vfBFLTDdmviwBEmRAayCcZYuGSRAgsjihs0Ewa1
eqi72jZ6ubSLrrmQiHI70eZLSqcv8Ro9r61yEVFDcKa7EXIjn9nO5rMhN9SlXWPEBYXe9IlnxYpn
NjZNDcE31m76s1WUc1ggMbRxITNFX+EYmiB6mF93IZHbCXchdy1eNShmUmRguBucxS8SBuAkCq1I
FVjZz85YBYnjrnVsBHD2HutFkeUa7H0B2vmqB0WlOQQp6nmD/xfr+K0H38aIFhPcMcxzO4zvHLVD
f2h1uwDoqs24j4TIMAKtTC73bqZstIC9iiqJItn4QvNLVNRJLyr37H66aG+n96FhQTArHlo4vR5N
UBsQ7odusuXBtu4iB6gsV2pkzwJHE1gEX0TtmyUBiBpUmySvHV860YT67tFpjBUGzOn4HOMMQo1k
TR1N9oXfdoHc6y5q+TZJBU+FQAo/awPoFy2jEQrdaX+ixaelPRJNcFD7jvqmCY/tSRe1W1YZHRbr
wIiBlUPspo/a1+JYIYkvRWBEu/EHg2MErUgdB8d5ap1QDHSx+GPOra0tlxKIc7oh9xJTFOn2nWkj
iruiXK/aYqwgKsYwT43eypQE4Ee7BKJ6MJb+edfdvSkdYy6wBgDE8W0PQ8oR2pcZI17rUVpXJ+ru
sk4VxIfdw9sI4Q5PGlR9lsYJnQETe6eumn1P0kvgtwnEsIP58LGwEcMdXK3nVjgzXdjELaNKbz0G
dfEXs31UexPDt++7Mq1CQIGj1hzZtP5Kyada1gWq7H7QISXVDNSy0fr+0K/JUZNpV1TNo8VmbegC
TUv9Oi6OM2CvIvBNIp2wBG/svi28yWTXuHljU9B36QPb3I3rq3y8jU0LxCWzd97gdgPcRjEui8zT
cYnSHI2oYtHsdrQAjKYKSoy7+ZduUhmdKMXCsOp7PUys+9dKCXND48NTVEDXJOXzUpILpTGdZlr+
Zl5M28hjKm/OrbW0sW+UEW2BkjpxuR4ybQj0cRB8cu+b95ta7Po2Yqapiiw0KVl/iIW7JOg9huIp
Sij3L+hNDGcF6pSSjuYQI2eHWftKo+e/MYC33+cMoMyTdGk7/L5p+UX/HPWiaLP/Mmzugws3IOlK
JkB3IRXBwlJ/yRY0kyBdgCNU+WUgWtbY9RpDUcFsRnTUQ7hkpB8aUxp61kfTvjTSS9h5dP1+/shE
ItT3Nw86wmiqXhWiRzU8oCOUiUZD9g9towbnNCuAAHJdw7WEVyx4jgdiP+J/2IzY5W/ijAFOKQwL
WYbBN+uybMjXsUULYBxAA9YfY4XY1vzt/JntvjlvQvhenTpUwF9G/8ztK8AfWaXxrQcbWJdlV0uW
Hs7L2nWZjSzOBCTSYHdsRs+h0f00eq5EJMCi3+funyohpu4l6ELNBU9n+oAHVXAnHwnTWKHCoApw
7iyNWHxHcFitpcZFQMaDcVcfgURoj4/Ls/a1umR0ANZRVKXfVcpU8BRgJ0IDLe97o+7HMs1BbIhv
H1ClhRgj1DsRLMCuDWxEcKHMChdQFel40MIstCXtAFpZO4ou2kQQmXf9cyOHC2lJGKlrrEKORl6y
7HaJPk2ZIN0VnRYX09Bs6MJlgQgrvSyi0yLCO9nPOjc6cMlT0w2zVWLoy01MlyFTF0H8qIOnARPr
SKdTgbnt3wwlGAZDciPzLbROWnIF5IYI0eb3PH7O5MjOwiCNRZNfu6kAxdaSSVGPoXzjJFMNTTLq
nn2IWPYSXzVAPcnSr2Z0JYkGiHZviFLQLcGPdOC7v7dnpaqptchMlHw7W7e5cHpoV4Cl4sjgpZqu
cwIqoxm7MWImUNqjZcvX5VH11gujxtoccCEq8ONmIDY8H9r27QLzIdhI1CnAlrn6Ei3CXlkj3JT2
2bqJ0L7DSAJIflYPiOXPImyoXUfaCOMC6TCCd9WqIEwdvjXqRYpdI1lEqiLUiIumST6EtOlfl4Bk
B5sZdnKqD2bAlgBFjSaRPtyjamQxRjAIREnzdU+OUx+YmXf+gvZEoCoHQ8ZuC/Jd7n4wtzwt2INF
8tneJ0Vhr2WwdsQ+L2T3c4QYMjXxocjodDhFdOBet/LcsKYgqEIPTWDc6oBTuNVB4Vl60yFOg0I7
nhe6Z+9IEoAlj7ofUH64iETVSYraFJXNuugQleLvaq59Oi9idyKPYFcBq9cYgqF8qZZORb/GSo4K
j0+DurYTr5ftn5lT2oqzHMFK5KFma/8STYDvZls6kA4A+UosCjSM98EiypIlrQEY8dpkxUY9tg/D
e0bR1gb5lSI4yD0T2QrjDD5tYrO0cgiriWGr5qXRNXaliOhB9kI6mySSVc0y8apzKhnxPPVDiWJZ
OAApf9KnG31NnCmpLqvW8M/f215YNygB1bqOASbKrwHpS9mrDJ/JlbtvhXyFHYmB3rRt4iDaC0x/
Ty3DwuKrrr+mRtzbPsoGiKkVhPUQYwTJdMd6ZIvmzQiD53X6KIgQvIbwMg0hXucRRLosHZUmTwpP
GT6T6DOhYQAuaL8HMfkfC0L1Aoj5mMVAws+/vW3Z922GuW8vbiUXVNBHeZUPshUeFrR0BUp9ND2i
A2oMo1yaBt14kAUwCNEsXsbCI81qr8Zzn17py+icV+ijNbwTwj9R5tIkq2X1hWel6EuEBoZ3Pb36
OoT+ZNyfFyXQh/fbGQsVY9NDHzXXvTnLnMYq7LQbBa/urhjVxHoTa3nglt6Hhy6NpRDM64WXt6dC
e1zk22kM/+ZqNjLU9zKGAk7c6Frh6QOmLHoseOK/Nf57/sR2zBoB/E0V7uVYE5X20goxaQd4R+Xb
FKeerhyU6Md5OR9fCxiBqYJ3hFoA2+E/J5YcoJK5tRTeVI0uMFVPhKx/c/kUnoOFWORffIanTtag
lyQrvKFaDvIk/TJKYgOqS1TA2L19ywIWuEF1+QMyyaACOkBXigKkCHd6eqPnQRcKAuieCBWnpMIt
TWCOc1GtWq1WXpYBfokuTd5HDolBQmn+Odg4Aic224GHBDMmfCVulVrQsmNm21MkJK3UkD5JVu2d
v/hdVTYymGFsymJLrUdLpTAZ7WijTXphxrMXLiL0o5208b0u7O/YyJnUuS+UFnIMOh/buvN7Su5Q
Kbsx8u4lxduTo2jvGqN0qha0+/E4/YWeCKYMQEDFZAWXDsWp2afGtBZebwaGcTHkg03Nu/My9pwV
c43/k8Enk3oPmJ/UgIypDn3QG3pE7R1EoqNRzP9Nndfj3hwnWUHOlrQQlRbUkUFbHZXZVagsgtxH
pBEX5VZAfZXDADFV/CQVhjPC3tfoJlJFBTT2Af6++cByBCprGHHEZxIff8aoG6W2nCHI6BwlKr5J
UnMjWU+qLrlVoj9asfb5/GWxC/8gEWmxApAR08LH7XuDtPRJToawYT78g8pXLTjGMdTmqMpjOAb5
8FzWkeDOdg8TWTJSIbznQAR4L3GxFHCidYga1rK6pgZ+J10+5Mt4pVaNYKLtg1frmCt7reAjncTz
wXl1NkmzlmhN5ra9dNS1xtObxM+wBnv+DNnPvDvDVzEITsAa01D74jQyiqRUwnLN3CK8NNqDJH06
//sfE31OAKdHYU7LavQQsNz1Lj0NQewaLvZ52aqbHzrnpYm04UJUBcwscAUtmduD3ckgL6QTCPg4
rsmpwyxk47VhFsdr10IdNjg5/QN/2D7Kpa99BQ8M2lLRZ/2epI6oMCA8R+7BSrJxJUUF1dgHqOpg
/NUJb4lbHUuQzxiiWxMdJFdtUxILUC0NpLVuGPQ3iTenTvKQvO4LGiAanirhQOUHb+ZOlv375mTn
Np5Wms8g7QtYlYUetaA7tkH3p6XK92J4wGFjAAYw5p8yd5bBpKNd9NKEupggfRXdFh+aSqLPVkRe
b4ucVnzehtggd7QA21PB8ijqwHyc0+CU4oJ8Ujf9WsVQyriiQX+fu6mre+2v2dOZRboi0vP92PQ7
aFAuaORK35p0gROAjNym5FbVXkZVcE9CnbjAQbUwzJoQR5h8GX5FhylIfYYGjDn24l5zVGHb7yPm
GHeIXPBIjRmUCmTKsJyonoizXDXXjJ8wCmanOspH47b1umN5F8V2IUoTBbbPk9XHlma1pMKBMh4E
5dAe9CA+AMLSOx8ehWbJBZEx1cwSxA7wMRAisr3V7EH6xjjwcs96FgXjD48ld55cDCGVsqTo4CPy
z9+U/qFIv/TrnVr9MeEnJ4aLG9Oahf064OyicXAMMBD39U91EKBXCSye/8JumkZrFmYbEzEO7fpT
H1GnKkSbgiKb57+uGWRshWODHVxOXnKR+7VxwkCjF9qqTb5PTSCinhHpxQWOLFLMqtBweHF4GuJD
ZcV2GNX2ebP7kBm+vyF+dHKeu8mqQEbupulXpYsdOn5LpntcHHBvB8cSjaeIrNziIgeRynqOmZVP
QA1kyEPRV8nJbROF2uSzKBYKpXFhAyNRSU+Ymfeu4meoDNPeXT+xtlHmN6ubPJ4/TEGosLgEZB2z
xjJk3Bh7Jhm+JItKeCYP58WIDIOLFFmqkSJSodVMEttc0dsH4uP05bwQUTbFD5XlQ5FLHUtqdCA8
ap8VQEs2PzGFrnxaHYY4EWOdfjn8OaDGq0FiWtNSUHoGItb7VCME9q4aLjIzENYAiZ0uqJwkeGEW
Uj+Iat37cfBNGudjmJeTJewtwse0nygN2+38EC6HWTRo/7FFwWnFvcqVGRNSzJDTPvVufk8Al8m0
Wm4GN/6kO20g3F1if/nHj4c3zThHGzqkCCjnsnM0As0fAEwi31Cs8DOsEBGAoFA/ztEsqQRgRwr9
RsnHupQ9XMX+8tyDpQWArreyK0aU+Jd4/KYg72xhM5JMgYIE6kmPud9fqEe0EJ4Y6m96lfxdHvAm
j/O6qFbNJtOhIm1/SstLtlwUxkHDQkP8bOneiNTjvAPue/mbPO6JnoopjNMV8vL0IS6u1uInEXI8
iYyEe5/1Oc9WYA5CxiUNiFcFmSPfVEfAsvm5I8xwBBrxq49d1w29kePGQHV6v7Sg39MOkqd8BVXn
5LPBQaMHpY8wARcoyfMvVGhpaA2B2BAslvTEuDKWW9BMe70jbknvf5z9vjWd/THbL6W6y0hBcaJ1
rH5Oi/JGFyakomPkYsmUps1QVdAnKV1SfhsKvxWNC4hEcMEjbdReGdhHREMau6K5N6aDg8Kv6Itd
dDXs79ic1oqS0EoVyGHrnKubeeNjfcDGql8B5VREKypSigsYg9Z3a1Swq5kuwvoyyiubNJ/PO+3H
Quz7QK9zUaIsJTU3LAhZTiyHp8fo2BxbEKTk4rIDu+gzIV7nIsQ4JVGSg5gKICCjq+D0WPlGvzJs
4gN/2RMSWYrkcdGCDFY6ZeyxJMHiGU52YoDdjcv2OPO7yK2+C85SYB0f+t/j+n/lKf1GAWLfeujt
8cSiUwx6QNGM2X7u9ttx+a7Wqsua3DFTVK1bYl7kfYD9O1dX70LZTwYv10QtVYE5GlykaIH7pM/s
NFPzhQIefGhPYigNkVbsSt85WJYqCqsVZdkJyL4juS3VSwOIHUs32uiCC5HxRFpxkSNPqNxm7IuP
lhfJdLCUExXNyIhEsH/f6rRO6zDK0Kmg6hc1bU+G2fm1btnnzU+QGhpcuJiG5P+qic1yiHMnSRtP
Ha918Imdl/MvHylvlseFjNFAnk1eQwaqh8DgAsWyhGIKS3hjTxeUrlWBE/NbXUqbhXnMPmMrr71c
3eJgHdIjg3CPgcwaTg4Bt2/kzCf2WavkNj20TiTecRcdLhdKGgBXSnGEN8zsnfbS8oF3drA6GxxW
4PdjWwQlvi2Sx/RqFrELCqyH3waTK5KEKyvndPVtpD2W5kUoWnf9l0+n3zfKr4BpS4/l5QTa9U/G
yQhUDwu8aGHODnp/N9mlghwcr/fnVkSiKTIlfidMCuMoDjMoF2MqqciMy2ROD0b2YtLBobF+XC3p
CPgTB2jZGBIB43FIj//NmvmmxTLq+ZBrsK/4SAPNXcFGUHv6qYXGpfgJFMQ3kws34zjoysJOWnlJ
Ops46s/Ub79jK3xk5VVs1zBjZl88SChuRJPPAiM2uUCUjSQ0e8pUjYndq7fpetMCGb4FY5DgUFkI
OPPSm1wsSpS2yWT20kdf1tvhlF0DJhDsROQoPRQPxj0m1AGAgUVxTRAtRN91/OD1StIhTkMWzr/W
x1jDCJp1rX9dnfgw+QsOdXmU7s/rym7snKpcUqP2bT7r7JNkzu8neph6QbXwX0rJb87JhZ7cLDRS
se+4Vnvt1sQAv5ac+HsP+qVb6ub2CjLw1ukbWy3sXrQGJlCPb3EMxrBWuQ6bWdKr0ASWwixCDlAE
PsH3N7pIobM+QUTR2rJTXLPAPh7Kz6FrXI4noEo65GAeV0b441Lv/O2JIhDlshql0yQ8zxAuB4OX
HDKvfwzvJx/83EHX28LOm+g4ufymiMdFHViLdHIUP3YyD/7X+SwDZjwJKThIRHmiyH4o+5M26YdG
5iqJWN6WH1l5Ci/XY+aZfoWumHkl3ZnYxzb8GCTdviwwXcHTxY/40LxsrYx9lSXpD734oaj+0orG
e0QHykUajKBnKwG9qBvrn+h8H4vARERlG55nrVfUDvg2iNjkDgVgL/dDzc4fB39wWd2GmraoKLsv
kc2IA55INkEu+v7C2sYo6DCgP0C/Ml4F5VA49JKVnOX/rz73bqzeiOM8QGuMsZ1miGtbdPpM81DQ
zi8a6qnh6hhG6573uF1v34jjPMCcC5p07WtrFrpdWN7ks5UYUc1537E3cjizb2NdzYD9xxybBgyV
iLGBa6cIH2NAHhaFkd2ndSONe1qTYkqoUkBa/6K80FN9q7mJJ3nxoxYMl8opPqwPiS8qBouOkrP9
dIm1dpCGzF3LbraHBeyW5uhVAznJJZCY1v5UGogwlSFYCd31uY2y3AdAXeq5DnBXVFuUw1TejCIy
jv18dCOAe1OrBEc5KSM84Gp0p2+Y0vreFq/pKFvWjXzVBtBIIISq3o1XG7HcSzvU0SSFFUyzvAwD
zB0dWLTs0T+VU1sDIWUbAERa9CQI3I9Hz4rVeJnjhvnD2Nty9lIol0V2mSy/EDgFadkrONaHXOVN
wdd/3zwFdfT/SLuy5bhxZflFjAB38pVbL1paiyVZfmHYHpv7vvPrb0I+Z9SGelj3eCL0pgiVCqwq
AIWsTJuVsYp1VXaLu/idqz8aIFMeblJovTr9cXajuwb3KdWPj+NNeEtpaxALrAilpu7ltJAzBM4Q
jnslLF3WYih/jnbbJebt72z5KdSYKZbyrCr4I2HyRo6doRdT3KtBGcSnep8cVpd5qR/fys+1C57s
l/KGoiKnvqpQfVZFLU3IsvNjE3tcTdlLh9mfV9S6KtxNA1V/3qJky2Oh/sS5IqXg4+HvNcptemCu
HnBR0GE37yW3+xxed57sWqd4Pz9FIAXfXu/LTcSzuBIKUZhC3iGt3/JVcSUnB54ouuFyhumRGqGi
QkioPfJQ6Dom+fFpjV2b3rfRIafUKqgNWBHKj17HqZ1ocGdBn5L5vAEPKAA0HHBMa3fhLXUve0OC
bn09ofDMi5HkYJLnjVF+RGtuot0C+jwasETtiiKXiImpoz61kBmcyNVwwcQ8OT2KG6d2aJhDpQGx
U4hjLOMymrXBt8WoqfyE1b49UslObIKqUFOUQp9S2cLHGtKXrnhO+pMu3zQjc83+oWDfC8BUt6Od
qqKiNAuzk7iKeHhMb+EBCo5j9LZVtAcuK2gdtEf9qO3ZdfQKZpt9TMjcUGsqlha5YLnCk62R7uzy
qKTBtn9kjAi1ZDKsoS149dQfo1uOC5B8drLvMb3+/yBtIg5OqlA6UimaMSUHY9ECDePJZ+pdqr5a
6n7bKapAihj9ojCVWUq4U6fiAYNA++wYg8jAvmF3+g0HPi5X4J8JpAAT+370sm2d+mRCQQnT2ZLM
EJ/MUlhghaPflpQaG5UGQglZpsiKlBr+8dflYdej3xHvcT/xtz0hPpdI12KvervmIzzp5vGqlk1n
LmwPuN9b3aw+bZui4lBEVmBGYNZ7C8fb3quvjaO6tx+GoDrwZkcWUJzn1JlTE+qI2dlpqpjwTNnZ
n6Ovqzft4iDGESlzwhNnqFr2+mv+hYKQEt9NE44q4IiBghqeqYDW44BmyBfsTBQP0j3+729sMSIE
fLWkLB0U2Km9AWjj0mvc7IYd7F3lSXfUxYTH85YxoYK0LcB6c8mdwhRotuA0YH3u0T2eJ8kJ58dS
fyRChTgVaEIVyecJU/E2Pt4vIBNCcz9xSZLqwL+cdBc/rSfwixFW+bfZclM4i6QANqsrRxnz12Ad
7ZzomOxAfYmtG8SjQUjk3j8khIoZXhkKnhBc/r0xEA6xbdVvhdkxgBY/ZkfbH48mKvN8G/tUql9e
03drQtHqCrtIGgmdFd0OnaFtr6pw9cKE0pKlzAiFq0yYPNv8fQcyzmoIatj1izIvxKcijIhdTLuT
i3zqYEQ1F6eV8UQUHuSB2Jg/zj/zt3SInfzn+4iNTHmIMLPCH/raYEA8cNoH9Ta74e/cpv9LC3W6
SmKHEmC9vL282xVKl51LilbwlkqT4wg0oAmsEutHhZ6I0taaSQ3Rafs1qsDRYO2LvFsh74qRFXel
uvjU5xKOOEpbW4vMz8N9gC4+EHW/WsLSs4GHgyaoXcmbyWfNy9n8vor8nzq7HK95BF2NX7h3tjg4
jADqabtLoD22z4qHHeevPyof7waFosXQboiblocLzuLlax6M30anBIO7m96qPruqR+IQRH5FoYBI
0K35NYkxB7zBUZ5Cz3aVk4RBAqkmm938r30sj+/+CQUkXHPDilOedPV+Nb4t6a1l3ayg3ht/bq/k
5UPJuyGhhIzW0DcW79tY8eckvGHjay6/hrhwb5sholLEbevFpAC/AjNR/hIa16ryqUuJMw9lQmj9
LlFh1lBmQpqtN1IStMnLPBJV6vLe/Pdi2UKxqKZ8qBg/cE8QSGrDxZmG0I2G2qnaJzPdo4lA1A7K
J+GEEyaGBdpelI7aesqHW6X7vFKDZ/9wY393SigYS2qAMJXvjHygSQNKe2YYkdEcJVCuuT4JRSxK
lXpRU14xYkxC8pkcPrqFLhPgWaD5CT3TZbIzAUiqBdZV7A+kMgq1mkLRqO111FgPT5NIOXbZcDBU
jARNk//vYl2oFLE6ZW3On8VyfX6cuuaQzJ07Gau7bYZ/l40SIWK2wxoM0mmN2KisK229G1Nq8Icy
IJSGolWs1uT71nqqDyx7UybH68YhdPAW7PELLXX2JYqsIirIz/YwsIo3dI0v5UHzky/L5Khfejyy
tbu4cYqX7SX8h9g3MbYqM0vTxVnZSIvSzmAyIAUDEKp1EHtg04i/JZVTgb0VAnIPpfRHKf1uUghC
O2UsBRM8jtvStdU8NemTSYmTXf5w7yaEAEznNLWXHl4N3XWtfcl6KjIub/fvBoTdqVyMaIxrGNBP
1hGiey9a7bC76ABSbHS/gZ5byUMUZVIIRjtpZktXsWzQlXC4YPrbDFpQXa/+/4cP+3Kp+NtDEb6c
MLwoSPzlcs2GYxEt+z7Svq2q8frvAlDEK+ftOBjlipXkQysg5fcxL1vvRxfEU5CkMW6pB1IiNETI
shb2JRgr4FcmH+r0vjEIsVzq7wsbltHrcdR2PKFmzTeSMEgs6ipHmeC/PztrSoZhxLoBE3WMURgp
PGhTRJDz/0PH6/3z8/A4s5EtxhKxBjbSAxgUvDywv5eYBNP8Zme70QGgHy6gzq7Mo+7WJJHn5cPf
u3WhRDBzgGgQDwq1ssCV/qPvFVeFtJOeHTTzfyZmf7t4vRsTikVcSgz9ehirzJcEuAr1vpCpcYpL
DskMChcqgxDaB9IulSXTsE4aHgWKq1h3Q812suz6a2ZSY3QXO1Ey0yAEwxADHyiFSiPWUtvA3qv8
mquMvS71EohM7n6RFZuvqtP4zbf/XWYVy3huWDgaYvSxYAY/1LCjHuTe/G0Eglk7AQUA3nnprz+6
5p3bExLNXlnKUgufbQ7koObzWuhb9qkb7kdf9tl+KRxzcv6kr3FuVci90ZSaEbmB23Ko3EBKyANI
BbhfquN8qfqemxHSz7THVZm4GbMd3boz91n/aZ0YcaWjrAhpltVKo6gzaiFjN6CCdursYFhEgefb
knhIO/dEzK7BTOc5xxnqV3MNnwinW3pA6lJNPDcjbMjpYtRM4uMOmXm1WrdFRSzV5b9vajYkY8EH
JDLgdR3kfodYAcxM3tkMwsg9hUW6/DH+tiBuuGU+oZcVIp7l/mjIQRndlNSxiDIhXBB1Y9DsNoMT
3Vru8yrC1Gv/NDOKBIwyI1QCLY/qJFzgidR80pK7VLqTku/EsYH/jY9h9b5aQvZnS51FGAvFAUzm
HKleHKRWUPtygfGMFkA4KfEIizyCPliEqgu4SZhqsbdL3dmOaDKtTVsoleGWuPxcvRJVR8MTaHqy
QL3YedJO+S79TI9G4SwP26YvrueZZSG2lzDWMGqLpwwVQhFxhUt31fn60gfbZi5CKeUzO+IJM4qz
NE9gR3caAEOD6iHbq9BysNFUGo8sKP0hGH3Fq062R01wXsyvd9sikAW7R2LVI2yX6+08RE5McRxf
BPeeeSfCV0DZPsdWi++HByHFeQMzBibeLyBv1/uqa5QOmqsy0YwkPp2IWQknNspxDbdW/WFonjTW
OhHFFEUtnZAKyqBAdK3D88Ug2YdiwQBWRhHeUib4789if87lJbZW7oY9HdHL9THVThRYaqX4789M
NAkr1bmCCbtRsePNTj9rXtJQwq0XL7znYSDseWjAV4oWw87bSP7X7Ni+jeDxXQltEU8mtr+LvZ5z
e8L+NxezIVs2wi4+jB5ARLjh2LfZ7Eg+5EQxVN6AxMMrdxKpjXGxlXBuWSgbep5D04iv6Px98ENM
gma79T6+5ThQ6UAB0UhrQvHQW2PspBx+hk/94AKmhBHs9SFHl/Ar3lx3FJKHiEgRihLOIUtLjmNI
h+O8PpjtE1EML24w7wVJBJ90iq7WawN/fp1biif2qp2KA2cBkF97KkrY9uYi4lDqQU/SWcG3qntr
X4aIyhSrpjVejK6WrAKPJTWB0nWnTFKJli6ReCIgBaq5WqZEMN2Gx8T2o/BmopQEKRNC+YgAVbaZ
ibUsU7yq9uAgKphvZIzw5PLd5+ybCTWkqvu5kjXYgQiMrLrRXt9bd1LnNJ/lo4x7SPEJLS23dEdq
zoGqKiIQpRzScsT0CGow5ip2BZ/svcKEF8fNRW6KcVHy/ZhaU6GuDP0osXKFr8P4lK3HJi4dk6K1
o5JaFUrIssRjDOYBXCbvwQIDRhH1gU+MpHvFkTyKpefirMFZwVKFEpKydYzfwsTej1720CxYymFn
30KjeDnNLp/h0ILUqU4QknaJdL94QX8PnQ/QlBrBMwz4gOw4+f1d5pftToociN8+gsQWh8r+ySxd
FOv8C0UCwnecjYOliFSpGOjUZI4dATuN06UglipeWwtUVoRuAXUCEkEqEBydhgw/3hgAKuXnXv+S
YztiB83pDtoVJoEpkAMRpCI+Ral03MsiuCb3ShDawDUYhj/IJnF2ID0TCsy0zEZmz/CMF+sJk4fM
MR9aEKLLNyFeYoNu35N0/NRnE4pNBnqHKNR5Asahkw3t7VIbvt6mfmotRHRSyyicWUAGrZcmP5j3
9qkzF5cZiVNklNI5uYpCScnMLuwGBR51Pt7Bnqenyv3e+hBKPoHSxC131QuRdLx8bEW+UF7qpptG
OYTB/vPix4DM67cFXsQMFxKMLthBoRjj9jeYTctd6r5BlTbxQp/GTFrnGbZ/aWsjSnzztnsb3YLO
9adtT4lYEe/2k5aP8yDjA8bF9awPDptwwzH3chVs2yECRWymN/rQpgs/hBkrg6Dq6ugKxovZSHSH
L0KOzyq12EQvxxL0CAX8SaLhIV3nW8POA2Y2XqX3fqoXh9WARJ7UH6Dtff8nLkIZzYAwjqGKY2Ha
0Moahibxjl69KNpLNmEEVWqIhPuH6Hi3ImRcB+X3QeOAz2XXezwiOTJXuQOxpp/eU2fZy1/t3ZiQ
d3Yc9aAlxbv9YCuvSpkFhV15kaUSgzd8+/yYbe9mhGxTAPDvGg5R0Xb8+UjyOXCbxthfjvV3M8Iu
jpQeMm2FN2oxf53Wzg317NRAQNpq692/igURUzEby1A3GbaXHjyFSZAo1zaJeuG3541VE4nwpIYt
VjRj1aBs+bD4/Sk9ScAGYNIamBenvSFHz4hoECEWrW3XXQm4lBf+KBMn1lwNg57zlX5b/4yup6AK
HcYfxv6ox/T3VxOZ8cY07Ieqg5t1Olx1i3mMLPlWY8PTv/tiwkZd5iProcKCApW8FLXbgQwpz4io
+IfD+LsvfIXPWglS2aODNyIC2a691oPkyIfyW192W1y1JczJbvtE5JXIgxd1ulm2nJFxDNrDgFs2
Fw+hWUF5FdgKRKFKmLVahynvAobr7FqWV4U/w1H3jG43kPcZKgaFUmGhC1ppGS8Vtm/PD7l6NehE
NaJKrC3UCahRDE3HMcWNzzU15b30YIDclA/+KHu597Y/EhEUmgisyKZOL3E//HVETD+vV9ZfEZA3
z6pf76Lese8qCiOwvYgaE7rtdRTNycinuHAnbK/5JtK4c+9It9HOvGnA9X8LmgaoKlHa7f9wjvtv
/IMC/ff4LwutqcYRrk4gFSwejCNXrmWPPVh4qyB5zF2bOg9s13wIkwsW+zFNJsZddVd0xdHkui8x
I267Ml4dVbc5JV73jco7Xiv+OSE0JtSSal7qvuAbTW3vy+p7v1BsoR+F+PiTpvy+kEIhwcDhmBUS
LKSH7msNh4xPeufEzyxogvi+dFVHip3s23akUmspHD3GNZHlkZcTM8KVXjmY6Ulb7hRSKZwKT6Ge
qFNndDEf+suMwBjuLcBJ1D8Y4T9fP6GMGOAqsVOec2a43OvKd6ssr1hcEqlNOSIUEjU3c0WWcApY
2U+zv6qHp5L5299ku8RrohiDqkW6NvFAqNthj50S49LGq9XpD007X1UrO7BkdONsJNaPCAVxlr9n
DRavhdlOnl07/bRk19ZYO1Ea/9ESQoMT8iCyZopqAnWbRVWX4N4Q5Y9qdh/3D335RweMdxNCtlp4
VJ3ttAXKov0OQlcvqb7I5Ksg/yMfS8K7ESFhWZqn9hTBD7Z7Lp6VZxXsBwlYi8cFVKC8zU7h9S7H
3rtBIVmrNpYymTcBUuUnM1xzfY2p4kr5JOTpOOqdlEpYOCX62UaB9Wevi+8uCEm6GFNdalGHD7Pu
pTGww8rpe83ZTqDLpVSBfJxlo3Mui69v0bQuY6rj9GIPTj46XCa+DOzIYa/jMf8qLc5yAGvgTv9E
2L2YQmd2hb0wW5sUSib4QNNx/awHeD/1QiBteyc72DccmxIfAWB+IaxeDIszq8J+GJutkTQyrHKA
r4HGRvi6yj6fB5B2kVvFTvqj+kY+Ily8qijQ6YO41wWFr6SUZtbwq4p6GnFp5U9N2c76NLrNwbiK
Aoou6bKTf5sTb19TBD6qqgZGpRi+xvpXc72ZC+L59PJR5t0l8fYFGNp/2H1whjKOhY+W7Go6Klgf
+VkGpKa7HIPcRLBezLgzo0LMWLNSq2gOcYzPfMpNdh92/7PkDj9ZnJkQAsQ2ayu2QpjI8Jxfs4cJ
OWHlRKvk8hH7zAp39OwilCQF+DkjfCEObJe9Xz2uIWgO+TEKKGlDXic+1N4zY0LtbddemSIZLtmN
7nTlSyrf9NFrm/8w1quSqvTUJxLq7moWkIBK4NnQP2R1kKyP2xlMxbZQdHXDlDONk46H9svQuvpy
Uxb7f2dCqLv6aDVdxMkqeyhyJOpjBB63bvxr28jla8/ZVxEORxwlh9lUbgVjQhyvEt2DSQ0MxHxs
B6yznwh7PDf+OQqgJ/x7yJlSFI8ZRwH+aquC4xbcjhhfAyph1zFySmj7O+niHStbVAXK5TCn6tdr
ZrgtwIcd9TC1HdkAgP3uk5HEcWW+kaykRyu/68vIbaRnu8t8q/hS5t+2l5BySSgNizGvcqsjj8oh
99mweGsCYVeFAmltZ5Au3p7SYYSUPZ/R0MZro/40Uue9i0fmvwNPZ0I5GO1iWgCV5Hen/gA61h1I
r3Gxp3qnl/d30FxBEFexoSP/+7cpVTu3ygwQxmotnca60oGVtObESfH+u/1dLi/YuyUhX8syLKc2
5cDxLN/rreaFeen/OxNCsipxkaFvBRCjNUHEN4W8UUwRaBFeiCzDZgoSx5pT8/eg7XRCZdrnukQU
T8qG0Pho5sUqKk4uXPdHrTsV+mF7mf7hVPD3pxDJhA2tVoyZc5zLJ2s3HspT9hRem52zYCqHOexF
nRzz07bNy1n5blLISimtLYm94UtrNwY+rU72C3v6dzb4up5t10oHTDfkk3BdLtxYTzxtCpqcetq4
WMzADqdBtNcAFl3ISztM8trgJw+2ll6dFU5ka/44GQGEpb1kBEXWbD1v+3X5Yf/MprBbG03OYsYZ
uTqfgyMiP7/r3BUQKOu6qNBK54PAYNTel09UW/tieTizLJSHjgHv2jF4q0nVnTVgXiKWBwjZhQ+T
bVAMWZfPW2fWhBJRYK4kXxT+HgEJa9kDXKJwLPTsjSALmhflYXtZL4bkmTWhWjAT+xKe9LH3TeVB
zaLdOC87CTTU/8qMiLTKrUqXDM7wV1n2TZ7r7pp1kTNmirdt52LVeHdHBFzpdjPkLX9yGybLaZUd
RFGdbQv8Y384m5xZEPbxeWplZeUNw6ENLLV2Vn11GulLmf4IF6rffDnNICiugJXF0MX3lLiOS6Pn
VJ3LtDrWcJoyp6qebHZTdFejSfSJLi/duzGhcMiWJFVqBGOaObpDbXtzLFHdbMqGUDcW9Oqlhg9b
8iutioGgcZ9/67zBq28ZGIf1A4ri9ue6jEdW390SykZcxSGLuHpSnjgjUN585A3arj8BQILUAB8R
MwLwqhzA6L3/Ix0NEGX8/QGFyoEhrnAGkJYzunAar9IrbvAg5vCrdL6j7k6kq0LlaNumr3OuKKPD
Uz6CnEVu6OGZ8Sq81nf90UTbIIWERw0wS6HtiIW+XEnefRUqCfjuMLLEF3o9GTs9UK+Sp/yqf+nB
WSbt6iMS5oVskfBk+5iM/7VpiBcFNJ/DNuPnQw7ZiaFf+tpG2MCNoHocXrKX5oXw8SLC8u/viZHW
3zfXitV9unJBTm3HJzbHvQbmAqBa/hBZcmZJKDNdB7KarsO3nAPe/EkDyfYSBCunwIL4HHU7ubzF
vS+kcDLp5BL9YM5Oki/sU4eBQ2uWR0cbR380y39VaAzx0jDZo1RYI1yz7dNS3XcadbKjokKoMgna
Iq3EaWP+i8qZr9or3sDK/WlPNbAunyPPvpRQYMxkHaaGsxkYtdtfF8foGNaOvTqmazgcuDk+5T9s
8lWJf5CtyBcqS24mnbXyiz9HoJd/8Vjsnfan5YROEUh3GvHNLrcAzrwUaktcp0kb8gDpfMjCXYG1
706+nV1O2lfedC/UBCL/97fcE4oJhuOauVD5Pp4+DsvoKH3tD6qvrd8kcya2iO1NyRDfZZLWSJWI
D5cpxh1r9ir5BEgZEKqGNbfYUhc4kyqZm+Td9dCYf4Rafv8+b6fKs2O/XKsGQ38ctT92zMdfylSG
6kC16Xt5VRz4GHTos1sKfUd8p7ewOTNrAOShSXzEUNMWL7Efly77tHS17zONml3nn3wjJN7y8MyU
1oYDVO5gKp+vugwAV6t1chwia/VopbJjt40zdETB397TMJ33e71PKj1liYkvVyil02mLO1Wfs5GS
LaMWUaggPcDs9WrDSpf8DK3nYdgppp93T+pAvXZTaSzOn1lSU2V1gzDJryufz/biLSMAXuJ+8biC
GfWyRWwrb3e6s2/WzobOen7eW4rHFEfxobL9FNRQnUbJBV78UoaimcwANZmu8jU+sxQlpWbFjYop
ZeVTI+tOtFy10vft7f/icfzMhlADFatIVX2AjVKZnQy4KjX63rd+aU9OEY5eJb1u27t8FTwzKFTB
FNSlmbQo0K1one6nBWYNzP34U+SDYhv8blQbjPBPhK8DtZunegz/NPkY5nd1CuEDvObGQV7sWfh5
27mLRfHdNxGwbhYQcC8mGFuTh2x6Sai7BhEQIk5dGsxanlINtNL2bcEk39Zel0Fzt524vPmfeSGc
m9pwGsOafyGpdAw+tVGDcS19AZeRgZZE66xPsU8xN1wsF2c2+cqehXo2l11f1vwz5Y+leczBLC8B
HvTDokR5qE8kVD+7B2A8ZzBkaw/T8GmqDturR30ioe7Ny5AXs47FmxNvjE8mBkSTPzq3nC2WUBes
IdTSUYEPRez2ngoNVpcLJ+ml13kNyGlGjC3st926yEUtn9kU6oQhpZqZKPBLSyDoo6FVJbnNDN5Q
+YZWT6QWUagRdZ0sVcyT1tItJ4rxCmQ9SVNFnJGoUiSCz9c6V+NS5T7dv918voGyOQdPO0i7AmiW
UQ8LpD3hzFTrTZYuMuxxBcpf21Q9BHhz8ixc11PN2/5mRKiLWPTZaCujrVEtmCG99kXl59ZKRPvl
Ic73sBDxMXFtL7Eu40spu8nn2oNt4mAE3AsPSQ+iUK7gCFGkGnNe1O3usmnTxm6rWQybo5AFa5H3
rAuX1Jvwqpo70mMLsGR40P3B0wLpS46xiSPnHArd6X57YS+G55llIRfmzJAnKLWhQKJTqsT7iEGs
jX3bNsJj/MPR8MyIkAPytMhqrTAEy3LI0wfb/mlLp9jo3KLCHOk3NSYOApfL/rtBkcxz0JfJ7MBA
9XYb4rdzgFCwv9zpO/2ZN7KM25oSYbt8dDuzKWREJfd6A5JZyEFg8OoNHnk0DhrElyQIWZU3fyKU
IJ+Z45fss10mTFk8STHMpdOVpO+65HpeKPTuxZ3MApuNAdIwFYxJv9swwiRJ1xxJrj7+GpBQFj5S
Bv6w8gXkNkXhZneAx0NNjzwI83//Q8icmRb2HkubKg34Fxw/voNe3+2eYsB51ns8kvo4zpEJSJkT
ElBJNQs00nw1D9EDz/36Rf/C+Vgx1PxEgob5qWPLOSHpbJy4p5bnA5/Re0P+O3rkJGhI8Pt69PhH
6LKzxRTyr+jjoU5qfMcpDAExnIKoWokCfbGOvJsQ9x9FHi11qvG9WB764WxeRdClZ4rsb1eSy/vO
mR0hy6y8jaYGY+FvWQa0yw7n7Tsoju+zwPaoM+rlWeMza0KStZh40rQRC8c7tpxNIvEjPJ65w/B2
fgS3yrHeFd8q0yHcpJZTOLdC70WWUxtu/oet0kkDI3VGp3v9pSSZBGrqrH9tW+VhtxGWOt+Ez0pK
WajgjuzhrbHGN9WSeFGLETaLgaGwWQ6YS7gNQ2O3bfPixn62wkKJSZMY6IcRjmr66FQy9P4mqvXC
Q2LLLaGUADpsSvOI0IxxvEyHydWV6Ns6guJkANzbHO9zHa14q/yUq+l9YlBKh9SnFEqLYZZ5nrQw
b+r1TjGmkzbZjhKmBDyfWkihpkihEnd9io8nd6ZnNuUpHSziW13e4s4+llBHtH4ezaKAK91x8H+x
maq3prtiarsArQY5vkn4JOIY6txSszKGPf2Rs2VjnG3xxsKRfnCRLsxZNsDl93+2kb97Kcomp3Wb
s3xGSP56yK522oHd/eJsX/aYwqEUUKiaJiIdJmkx9Z6fHDqfuRzBNzIornC2oXEneTKFfCQC0hBr
Czo0S8/zoe68KDUdvX+KZcnfzuuLnaWzRRRqSV5kaRhLMBKrP9l4KpJnqfmxpgR0lHKF//6sYhlN
0VcS0ha3xxv1OpmuFm2/7QdlQSgekMtg69QhrUzlZxU9jumLmT1vmyDKriEUiDgfZF0BhM+L68iN
cs2zpSJYsnsNw9G5ei+Pr9v2qF3tg16yVmtdy2tukgOjzbVAOPt8dFA+pd/KBX0R/kYx7Qcz2DbM
HdkoxIZQPmRzTXKd3xmVGEDF1ZdHDAZKL3JsBZ1KUXkRH04URa5YyIa8QwCW9m4IZ2dGi6minkGo
iijKIkOArVB7BVZ4rSi9NGCvxrXmYB4KFDLNXv5rewUvX2ze00pUQw7rOtW1Fku4AOyb/1X4aTA6
EbA2MKl4bN9PLjWqRPoo1Iu2lnrW9wgX/ohrfsOp1Ulfls9vsxY/aFw9j4KNKBH1j/U6Lfp0xpIm
5W6Jf+hZ6Rb2qTJOibxLjC+WSnC5Uukgah5HBlivKhX+Ta61y++QDacECsTLyThZDp8cBDmyibLv
E9+SuHOYQmlRcqMtSr5j6zhZ4gnN5ZQIyivax+hE+XQnithNxSZDrpaDbkRYWGuAUJlsOGlLLCWV
c8IZZJW0sldrrOSYVo6VZs6ESTpmEWWETAKhjoTAVIfAz6YYZHKMe94qmfdhUIIOaGc4nEPbulUe
iI9FuCZ2FGIN1/vMgmugzbgu/Dgo0UfA2y6kh3XohRp458I1uKQOI5RZ4bqTZMpYLSbM9pJ0rcRQ
SIurY6eQ3CrEGVnUOGYZ5t0kftPnOd4c0Q5yuZyldUU3uyiXhHIy6nhaWHhhLtihyjInM7+rDRGI
PHU2aogoaDxADXuqJ7gDrONxZPFRYZ1T9xit10hhASKNRa6KxmC63vLj4gJ1H8CX+NyRdpKPy5sU
779tjFhC1ehxFVtbXjWKdA+ZpmeuR5+jNVLsWMCuaQ426nQqqhvPXThVpQ7/pL21M9zpyXzQb3qf
T79HJyrPiBplCRWkqOUqSxJ4N2GLyR9MqugSRxBLKB2qZHdxxC/0eAj3Y1BQ6UdWBKl+I3V/JHkp
v+/V4uhUNTKVtfwIzI7hLvOzL1oKhcjqWgvGm4XsYBEZLA5R5XNeJSODtaXpnT7xpxk9ivjYtorb
gvDNelWh/S6PD8ZAlWOesBvJJnJZdCqQLl0Gy/1n47hCNQx93toBeTjnYuDNQY0afieOCCLuMsp6
WYP8D6pVYu6ZHu/rpT+qTLtTLG1vSxBTkMvUKTvKrvIhPA3bME0LP7pl2rrOa9vZfSPNukS2mKG6
upN87f+z8VQ30ZW8b180oBVnX8fFFHp3QXIC7eiu8OwDI4rbR6S18F8IJSA1lyK0bFPFjKGb3oH+
7rXdh57xCY2wIHF1ULYXp9TNHNyPqbvDh+LNTVs6Hip0VTcUMX+Al9RLpmqqq8Qt2jWTI2HKTP26
vdleXOV3I2Li2HlvTI2KVZ5t0Ipb6XWbRP62iY/U9787IqaLZpZKUTWwMbnN83Brf5Yd9PYaZ36I
DjEgr1qg7PU7+w7inLvlG1WGiGUUU2aJbCmtSlhPJ3ZlseFmZoqL91YCz0stpLDV1mmt58MEMz0u
r4BNRVS5/vhwJSwj/w/OEmLsS0NpbFjo/PiOd7KLXX6V+HwP/E8zO7Bc6ZWqdtT68d+fmc3neixb
C2Yb5ZBD8bG9bzQiy6i1E5LMGiB6tEi66mqmfBUO5hWOR+52EH7YjITFEy7+srT0XSzBi2llnmoN
Dud3jPqrvrxt9N2/syVsrHhJCuOZV648Wp16hcRdf10tf6ltAAITqntNrZ2wy1YpWFvlAWu3nqTH
8FgdI9+46zGPiHdv5il7yaNew7YtqiLQuAEHixz3cC9uaqfWB1cyZMIr/sF/2+Z++1qqiC2WQ2Ot
jREmVg2o2xwCOkNys+ANLFwn4mNR3vAj51l4W3XOks5GlR3XW6O6r+rjdjB8vEEJvgiFoZIKdW0K
fKDeq56lz5z/W7/FFYrv2ZFbPJp31BPUdsZiL/7dpWEcTNXm9XZgJeaqamdaKzDEZkRKXTZj48VS
Zzam1oXCIIWSLXWrjTgoRse2OgfY36DOiLp6MXFt3dYhpmTKqi0kri6hgSXl2IAztMvaKjBTyImN
tttDoJhRH+tiMJwZEzI3bPMQLQoYs9g+7W6j9oUIhotrdmZAyNa0WNMyD/FplF2IA355ivwIxHG1
zxEP4KJw2xsKyfaRKYIH4N82PxA1ae0aR1oCm8uRgfvM7J15XwCmd60eof4XSAf1YHzR/yI8/XBV
E6wKt2k7WnAq5tuGcm+Bu7p6WqBcsvqRm3jTFXVT217WDwRNEtjuR83CdwO/gLF+7pRrnWp/fzgH
C/4IaWwYSbmOiYVtsEvc1fCN6sa0akc3bur6xbLvm/7n9gpSBoUslgtDnW2+Y2m7BFddvL1CQrom
eb8/3jkFx4Q0xoydJac67KTX1TO/VKNB7Yays/qpL3kxUW6301ljwlY/pmq2yBW+FBswxpVFn5Kk
2pslQJzT/APUPBQ9/XZGa0woH9NQjWCOgHfrsFsNMJsT5f2j/LywfELJKEpgK6UVBrLnZTcGzXPo
tl59AEPYi4GXLEikfuW8uVXAedjY/n+exxTMCwXFtrvU0Fes56jGTglOq1E5rH3vpCXVf7+4J9u2
amuaymxcTH7fVbK6bepGh6Wq1PZ5adxnebfrRzWQVol6NvuHoHw3JoRJiSeTxlhgrPWYu3qcaAN0
Wkebw3tA7b+daR+70lhETBUymSnYGW3xsWTN0jaPGAbctR1ANzcKqmTjVu7yat5OucsFpJe96eXR
/o/sGhamhhXZMMWR/qqxp2VUVhWDEMA8sGdjN3sc9yDdZq79VD6XD/NOeaE2hP8j7bp65MaZ7S8S
ICrrVanDdE+e8dgvgqNyzvr193D8XbfM1opeL7DwAjag6iKLxWKFc9acpSFdpDJr6/dSrY89pBLB
cOuCfE9F/UjknHPS1+xlKYY5ecQUQ0xRQUxu3EXpvtBfB+MQRJy9WzvfSynM8ZNDVRi0hC6hBtht
VX6QE5/TN8tbL+aI1ZqmV8MwIZxqwPQ12kBItarK2baFNW+/0IMdvPGbPJRbFUKU7EYwPmKPLMXP
bb827NB4LQDa3PL6WDlLx4KhBaTpq6YdsXTCbV6+GvJhWyXe95nIOtdlQxioAYjTp4Cc4uq/bf17
LW0RuaODXSBCje/P5UMrOpPPSY2s7rsCRiRkmRTtimIu1apuSMwe721suGp+HMzPVc8pqq86OmMh
hC7iQgkxxTJpwSDb8t3s9YfoCAboJzAB2pnHx+he3ZGFMMaF+0lWTnhN4apPVOQplH1fmLwOoLUL
fqkQ410SLcoSTF/Bc3vKe29v6gluclRv7ynRAW4Pp3jybZ5PWz0+C80YZyMrczo3MaTSYVRKzEJ2
zQFZJY5Jrz7mltox7qYF5LjhU+3CU3RLScmLM6o35xlsGBgrc02HO8h8lWumd9NCM6r50kDCUgwU
AVbonwOQR7U38q4G9h46cizeIq5mmAw85mQAjhrqFdVhazZNAsBxmqjrnfy+cGdP9YAj66quZole
chAd4ybyeBmm9VVdyGU8BWqknTLIkKud6W1PmTHmPUZuHTwsRQe0Z9ye19WTQPtscelL8hX7nNEU
ZdDoHc528qGr3mLj33aI0V27fJ9t0VRTWQzQbCLbQvAYi07Vvv2Fb118n3ldFbFeD8qI70tju0vC
4qH3dU5k+w/W8GuN2DmAGrglgqJBRjRZ/dfJriJb+h47yU57kvE36KBVPO0NQ9g7nXfMVo1+oR7z
2GqGfFbUGkafxKHiAGLd90imSJiXw+Or643eLRupdFSz7e1UShJvLrrKMQRJs/7bOrPuOZrzqRjo
OpexlUWf5oCnKlWFTXUtLYXxyYM8I9VlQEL9Rul6Kzuz5Z/9yb4V3+Q7jRPNXCMjMKbJOGhcdxkJ
cggcA6c++A+UtwS7aud7/ezDV/d2c0JhxaP9cLx3+vU4ECOc8dOSZORkLCF8Oma33a6/6Y8oblqx
Gzi898r61bowIsZXB/6Yajo9I8ORIjYHbugkJ7zEwFjEl7YaLCyEMW6aTE1WgYgCwQgJ7Tn2CvNR
Un9sGyNPI7ZHM0+SvOsFCDHO2pE8A4f9pgGBoCKh9Bc580eOOI5ObHNmjjptFPQQJ9/pzs9HLTWU
ylEO8o5W33AVuByZnOPA9meqTdj6Y0avOxRQNLNyZwXET9J4187Gp8DsTWsCzH2uz4deCM6pJnp1
ilC5qx63fwjdr41jyTZuKlo9iXUB3dMDzYm0exUtGkgK7rbF8JaY8S9kFgJDEyEm0278cRcXNwqv
jZ9z1Wn0JywCiL6o/xfGjvp3EYRETfyvaZB+P9Qa41HigAiRNCEoKn6ABumVNsoJNsBHatrfCIKp
Y7rruF37PLVYT6KTQdIzrFzvqW/dLe0FGT4Wb5rVnWprfPHdnjd0zz1+jEMxwEMU69Rzyk8jmAly
YOaQT5TPh5IghJxAetUAwTetEBNYLle0LALRK7QCyjSipeQiyY6SiwDykZNeX1dqIYfZvELR+gqB
EPWS5WG6Ra+LHZxoW2r39Bf9SNRSFsKYTQtMs5NJh2KL2TzU+b6IXwhYkrePFFcjZpvMcejLSYRG
KihXjaO67/dkR59UaKLhx640Nr1yFAuVGMdfYKRfTSRICw/aUXaCI6BHXPX4Z6Na7/SmG9LYcj2I
q7UpnSFtOuaH+Wv8HO3JDaRiqlYB/JtidY7kVCdE0vvqENgi0lac1V110Bd92WL+GFZJmdF6WfJj
Aisl7WdW7uWzvKMVjG7Ps09qflsK0+VfeK+yKhrNz6BwnbzM3Y+xkkFCfo5AGL2tF+e4sW0usVjq
MsTgaXxAczHoHciuwgOy22+LWfVai9Wj/75Qx5jzELkkiGnFW9J+NqPX7e+v3ieL7zPOHhdnVrSj
BFsH23V7Lwuu4HNU4O0I4zDaVO5jiaqAEaZjG5ZuX+BCjutdkEic25G3Woy7KHuMZmkaRBHl21C/
dSXPmOkHtqyLcRXD1Em6VEEARfKJ9v2pQeLXcNLY7ryf7a3DDeb9b1SOYN42MU6jizFandHWnsG4
LSpvatE9xGuW3N6nq7LfMHRjm9fQTSxSe4w/q3i/lfn3avy2bXIcf3tFy6IZ+pwXPpRJT8njsDMO
/j64L4HNReNszd2Wtm0SV5W+CICDkhGoiLPDRz27LXlcR9s7c0W84idBnQg9lIEf0ETM9eMVpnF8
DbWqa6tDxVw3ZdnQ2eF3PPdkQOgjcamW6N1DR7pGPg7i91I6GvOjWfGoAlb7rzBW/EseXdOF06lm
MZjjAvIwJfpeTFGO4E32kl10zOzprqid3qXdgzWw39VDKnAu5PUlvYin/74Qn/i9UmstqiskfBza
u7S4n02O21u3iosIxid1BKUpPYeGg7QDp2/qc77/DzZ+EcB4omieDHSYitgyMAGoHoCqD8Ln0e5O
7a7b86Bx/+GWv0hj3FJbN0o9FVix4UgxMyhYorGTHXITetJBfNKsyWnA2Sp4oVsd2j/AKlr3i5cf
wPgnqfczQJRSdYtn0/iq1Y/dBFLcxJaS1Nk+0Otppot1so/aJETzOIh3EeiCEldyK4S62WBLz2gS
pvniFiEvekv0p+YocgEx14O3X3qyL9wQ8NfaqEFP/0w8fT/uI1s4Sx51XSaol7Y15Rgp+7Qds0yd
JFqvwB1tEa3azf7obYt4LxNduxagKsvgf9avWEF0M9YjtcH9T18NAwb5Ezs7dM/hkVfc+YcTcZHE
BGYoXDZCp1FJD9SpECtwFdS7DWsAMD3vmbwenV2E0aB04UJUbTKJFkBYj4A+R5KqAdx+euSJWfdU
FzGMozRlVZ/UCGIyZPvk6aQMN3p64GzRuve/CGHcYRhrpJK792Jzcavs8ufQlm8QwLsRtqroAVoo
u8D6Q+MeN89Ol2nLOhg3SWY5KgQV+tVvkw0QeczyRDvFko+jKzl8xDPecjJOs846NStNiKvG2ZKz
eY8JdKuReKH76rnSAcBtGgb9k1nQZh4ImNIQEsSAVWmSW3Xg9aLTdblat4UEZt3qPkumNoKEMY7t
oLrxwYjQBhnyzzz4u9UlW0hilkypOkJqqstYPadJ4dTaU+l/37ZAngzmdomNSoj0RMMbQQOVu2CQ
nRiCdCtUeAXm9brOQhvmGglz39BK2tcLfLjRoW0cFUB405vRnoAiUdsllz5q2xau2DKqRpnVPoVu
ZizuCrG6lTJet8j28qlsb2pZicNc0X5yDVPyyZe88saIk5ThacH4Vj+dJVlKsW5m6bTxAwEp3rYJ
rHvvXzujsvyCGknDGP3k/x8Sps5PTwAUMA+01HuOtO3zA+Cl3903MYKkCuj5UXalY3wqv0a3wLlw
9cwS74XRUkO7OaDefeaRVfHWkW7l4tpohcow2kqHv5tuIpU/jsP7PuMXRL3okniEXsjgevowHxv5
r15xi41iHEImlaLc0nRLM+WWkNjl9CUeXhqVk21cDfgWYhifUE5lFYwFNCnC4c2otMKqzUiyVMM3
nJoAiKFS/HS3bRarF+FCJuMdJHGMzayFTJ88BENpi42bBJLdV540znbD5WfkuCOV7bFJMzEWQWxP
X/uTq7wER+OQ7wcnsGn1RNnD8DnneD22pR0kqqGqMt5gvxtgOCuNQWg/8XR8H529kQ7Bc7aTDq07
ObSVTT+BuM3jYums+6iLXMbwe0mrYpW2GZeA5reyz8RJHd+RbytH9HpbeAD9PDdGW9/Oi0zmMLS9
mFatApk6AURna1THQUvBJV5FbxnKNlnwReoylRNTr3uWi1DmeAxoWZhLOmqhxJIdGaonxvWBZJEX
TjyUjevZfJq8Xmwmc0amfMwzY8Bm+olFcfiyo+/4JzxUHNzVbroTeZXadfdiKBIxJBMtgoxAEO2Z
AabvaLiWHyS3seYPiS28zGiDrECA4ds8u1ltZjX0i0TmSCpt27fotacPT2WXPlcA8I4sYyfBWfsO
yOgPpp1aAdgGXWUfP/wB/dS6H/r1A1hujDAzjUSmSSu9FzFlmB/zWnITdKRaSdZlVjSFvAEans4s
TUYnzkpNIMGOXpvXyc3cYqfb5Qf6f7x372jLqYDj0tzIbogy9V+lAi9LLjN3vdoZqZTqEN/X55K4
mXAkhOOG1r3BZVGZ1xMp4swA1olsBx1IC7XpLo3ArCn6vIYRjr3KjLcDvQMJgI0E67HzQ3are8Ex
QVkieqZt/wDPdXhoPjzFGDcX9VGV5iEUK6MXI3HN7Kbr3O1L6h8ujcviMW5NHwoDI1aQ0bj1gUYt
Jhh+ThiesGnbAh5pjzyqPGn1mbYwCcapdR0y7HUGkWgLFm2Jsj+7igsMoYPsFDuQduwqB9fWN+LO
r5SDtT6jwMqJEHlLy/qeSQPJEM1Qt8WdjMOuvxm8wjRPBOtsYnlKZAFnvTV7p9OJpQS9pwEge3sH
6WeuH2+/NpBFchZJB3AaGkFRuAWa9aRgC/zrj2coLIhzlSQAgA8gp3Z0a4K3jtxCsabBGu3i4Fvo
0fhexv9RN8Z5BCVK+xm1FEApvuvWIS/C54Tj7JTCOJApGuOijSCmivd5deyNp5ZHqsATwfgOWSmz
XEggIqhe9d7rwsfk75o3L+eKhdjssrIuVXq74QJPXumMRvCgOWQX3grnAXXTv8yAGARpRJoeviIt
QplSJSSnIW4WWnM1WqHw1PNgZdejzIUUZu2izs8hmj5DdiJandB/tB92IxooBy95bl20plqh233g
NXOt1xUWcumeLp5XGsjOK40+fxog6WYWxW2cHeFDeCcdlNxuvMHBC/Y8uwivPQV8ZLwfsBr8LeQz
rlnN/VkQJQR/JmYCpbm3p/J5ls4pL2GyCgKA3NKvbWQcstZGgCqeoah2Hh6iz9lnSigUP/mn+oe+
67wRo1lwKfZkcUmTVq+ChWTGDYsl2sODEpJHXAFH0wu9AO4/nCztjYIfDHtuAxY1lit3uZDIeGUA
i4pdRI3J/x6fKBCn5E7fBXf61qYWbZ4LH3gtBatH/5fEK+IiQsY81ujqSmJhmRjzSd6S6cP2JbDe
9bgQwjTMyn7eTVIFIdRKK3dw9ffG5gSoQiZahzK7R7WBtozH2GKO7G071Vi60zgaBaOl5yQ8zF4J
0CvAzznRTjvpiOPzM40jUpsXV663Wi40Zpy2TCYweFLfEx7o25O2iFCmYnoQecGCtBq2L2QxHgjY
kWGkBHga/cRubTDDlLyk0NJw9LPm1JCtORoAy+N9hjgwfjFsOiwnH1qPhzjP/S2MV8qCtJ8VimjR
B664a1z5SceW0/gpdDTH34/o2gcuF1AT8s/dQYODDB9vP9MOVN6FQw/nPx8ljZ11HOesnqUMq5KW
kkvST0kQHefbGbOcwCCIguTAsTOePMZNAZJ0ClINO659ArC5fke7c7JdsBtvgLnv6A/mObpHdYbW
C79ti+YdYcZN4aFf9rMPyU0JZp+OeKkIABy92f2NGFUygdquGSZbrgN4ttKRFhW0MD6Vxb4kRyPn
LOK6JhcRTERFki4Q9BZzWIH6FsquVA1WkDxvq7F+Wi4ymJNZygTtRhIdKOtkdBica7m3kuCm7Z7H
gaPOuje/iGIOpimmTTrGWDGiRgBR+Nz/Xf86hkX+f0+Y4zbLSi/WdACvpC/o+kAjj3yvgJwF8OGh
y0Nz4SnE3PljWOY+GLHQAi19DIanlqfP+v5T6mNdFRELMveEIAX9gBoMBjfGD3l0Z4LAj1s6vWLO
o4kk4yKDsbEeREq1NmPJiiYsbDMoCkcci8ICTs5g+5LxMUrq7laXO8lCv3xvh0Iz/VVuafEbGBsM
C6wjRibpa4V4GvXXu+xFOjTO5EiU8Pdj4W4b/frGXZRmLLGPzLmZUIiwm/5Fkr1sqDgv1vX83EIl
xhLlHvWMAB09iNKM3fxc2bhk7daVf0gWTT7wLr1/CLsvGjGmKCcVha+iGrnG0cfkku5Vu7Cxwy8Y
kDmiiOxET91NPfDntGgMdn2xXCQzjt7MGjBbAizDFvZIH6M9HWhn7bF1TR3A9sad/5XykKRv5A5I
zlw8IN5GMr5e0c0GvK9QO1W+peOnfLS3DYW7rlT7xbNCF4xQ0cFigZKHhdYXL/qOYfq9fDY/5bcS
oB9Np/YA0MjtzeQZEJspqPICLS/y+4YOuD89OoMGUlS8Y8L9n3TZrMeFv7aRzRjUiR+oAZDrbOSt
FeUmzL22qu025qT/OBvGsj/5Pab2RbxPkVO9T5qD0nJmWDkuk80OpFKf+TltFgq1yNIiyTH6XWfy
AJzWW1sux1thHEhVqYVAqMfqYfIymrrpPCnN5PAiSN62MH4k6uexG0BOY8fkhzx9M8TXOnhWeADN
vFVjvMckSjmQMKBOIX6cyts2TWx/euUcpVUhJrAFVF0CfA5beM3EOgSd44DMQGnTfEcYghvQHu4b
T7mjha/Y7URLc+d/T8lJr7iFYGYNk2IuTRldwrb/af7poWTL9xJo+15hxmyG/MzRld5YV05xIZJZ
UJDRhqUwYJw9eE2f1X36RFlMOmcA2i+cRm7zsg/radqFQMYLp0IQDqoJgY1bHrI9sfxDcACN84cI
WBX05gkOeebQUkmH7go88PTQCrk9S+vucvEzGH9cZuOchBEiomqywlOH2VmyF12yz2wC8FA8uiLM
aaLHmAs9wjMuxk8HRJeakkD/ofnSGO4s7nSy395U3hqzJdtJavJRraAcCGXBKviY7Skjjm53hTU+
JA/GvQn/TGzxlB5BSeIBABLPW/Fx+1dwFGWBEvJRSTNNgqJGI3uGKtwHo+kRdeT46VW/c9nI956N
xb2X9xmAAAqI6WXNGod7FeCi3fwU8UYqVu+DhRwm9Kuk6n8oAEMA7KKnbOLMPvP0YBx16INnZMI8
t53LQKRuPaEPHAF44j23dLcaSC80YbwMUaraEAtYR/4GPNSH7pW+8gV7PLbH4QWIpfeVEz2bKcK/
/CVxdM7bimcWjMNBGC+BVhHSu+4lFe6UMLbF+sO26dHDe+3UVLBra6YBtCTmcFfGYGStDJsQwcUR
tGijks8BSexe8iZy6gRuyxZ9e2wJZA51FI3/EwiKeNGm0//awUys1tVQcQZoGEe/dVv8pZ9Od3hh
8900EjnNsYatDo6d+ZyJ3vYCrvdSmxcJzINOFUwp0Es8tgabeKAK88gHE3NSNFanM1PBO6lWuqsB
8kPcemeCb2X7F6zirxmLX8A894K5CPVowh5imNWbAfBDZ+iLXQ/eEflYW7EVfuJlntZD2YVM5oz7
ggDmbxFaG2fgVDSuXljZPvZMtwZYMeA1rb9svVuIZI59X6JX6f04lM0hyU+ZxmlR4pkKc9gVIcKY
fIaAKcqyt7ky7yrx79riFjowR1obZElremxVM5ijlVVyfpeNQeWQSasPGnAOz3NT1ae00UPP0AXf
MgWjAh54Ft4Xcsa5dtbLDotfwwYYjYIWkJBGvKYVS9b41ThmR91Lnf5GcdRd+6qrljphGKDd8cMb
3nIznkdXQ6ENBViQXwKs0gAHURhzbvd1B3o5moyvCeQgE33a+V9L9zX8TSJ6Zsrr3V1vdbysIssm
MHZVVwsDpIgP2g7HHoAtpRs9064vUMVanMNOf/O1/zRFWdd0SVJk5uAJmi+CKOe9BwLTDDaxql2E
w+4/y7cTarMYybTSs4Fjme8knr2sR8AX2cwJzIxJ8pPuf7LfS1Qehnl3qVUdaA+LzHn3/YOTuchj
TqRpTGKHxiUUbs7aOflMuQMDt74xQkt6o0bJC1zWSxrmRSBzPHWk5mIVDLa2qidWEd8SRd+13Y2W
Nijpunp1I/WCk6FPKfi4va3rlnoRzJxEotZR1NGVrUEbZPS51eqJl4Z/dR4uUpgjJxdVmQrUdjD7
fYsx0V3YT3shTHl2wtOGOXclSXvRp0OidOoxPM1eeyA3+Rd5BywXPFv+qDuCrtDGuWBzK20zRgKA
tujsvPKgYYYDoynnHK/4cg+qY4yf0SqYDwY8d3vnqElsyWWu/0KS/TZo8JhHN/0pbOa9JlK4et94
qkYgoW4L+wdf82sH2VRLWYPvoK+xsq0HvgiMbYHPFlBUBc4fWAQP29I428jmXYZSKv2KZlQ7f7BK
IEsPDaZwuOOd6xfBRSfGq5CxHeOK7tx0HNzyPncKW7ClQ3/sX3M3cuId4fgVjgtl2zR0qZQlM0Wb
hngM8Jb9T9AbF2eiMM5E80tRL+mwz5AmGigRW90eG3Xai6QIdts7xXNcCuM/hL6OZjQ20losglA3
OPrv4/l/kpbgeWWF8SK5LxOSUC9i+Ldy9nGu7mrzea4Rw4/7GnPzRYtOK7F2APiYD0fJ4JwB3oFj
nIuq5EIA0C28ycxzQg7h9KXrjrXAcZVrRmmKkgJwPEVD8pI51rERq7UWYUEHTGrV0YdGcDhbJq04
jqUE+u+Ll0lJwr5V6Zh78mPGaHj+ZICXWv4JvRb93WjWUhwTN5SVGSeigP4n2ike2ojx9p0nej7G
cv8Ermj1UbKUx5xqv4jy0aeHrHV8wDMriFTGvXjfoxsifUc0GfY8PovVfqGlTOrQFksajU0AyirI
9F+Uo2CBMv2L8Vx/SUB/ND8YVvo4HQAObWFH0QPGrVtIa/5yKZ458GGQhAKQgOkh1O/oOJL0Sf4a
PY6e6MbPM3iItY9GbolfaWcnTZzJgKbK5z+AN+MZL+MN9LpoooKO4Y21cUYT1f0Y+d62+fJ0ZZwA
Bv1AZKVAhBy0uTtOJHOkCtkrjGTxepR4opgDT+Y0misKgCKLp4bcGPNNkHKefqu9lYutY9OA2myq
ektXDFxn/VvwOGOeIcDAZK9a/pPkqX8wSbbmx5YiGQ9TdlVOQoqLoxuTlfqeKh1U7U0fH7Y3atVd
L+UwfgYjREqj0YM4HdWv9L5Dq8xJecJj4YgWf3fmXK4c23v/OYsz2JmglNVjdGpIybEGWVDHjRfW
Ir2lQoxnkcNcEqMYCnUgrlU9dR+4wAzD3B/gHE/gzXJq5ONMZ+Th/vA2jPEuYis0iT9ROyQn03fm
vLYi2fF5FIbr5q6aItpPQIquM3ahtbPSgbEW/Q55aU20gaNVHCHkxHarWX0THaP/L4Yxi1pRVCHq
IGZMbYpe54N3KHlA+98pfo0fKdJOctfcgDHA3bbHdfu4yGXuoTScYzOnVTZdedSTtzzlJLn/4eK5
CGDMIwGsVQMobKwfjrLTo2DiH3zQKQWH2S6eJStyig89zzZ4m8bYxlzKuoHXKspPyT4WbkLxMI6c
NB/1qOxDY7lhzO0SB5ip9BWacQuq2hJMctRq8kiyObFmPdwTpT1L6sv2Zq3GlUuhzE0CApZw6qgx
FpOi7CoyiV7aosqWmN9CMujwXWVtm0mL4okyVVbT+RjsS5KZE42tvnuWv4O5bupQ7vKBWqv5NKLV
Ljg2Xoae9wCxCz8zxdWauXGiloxSXkFafpLhX/wDhb0COBq4If8GEWChGJs8MjupyQIJouT8o2gC
l1O8LZK/u91+HQmDcSlFY3RVQh9yFLQhPPyEv8Xs0bNvWjQn7dvc0TL6yQ1rZTkoZTUzOtBg05w0
nTChLeP+KTtoKBPy4oPVGt5yDRmXAsiuQQ7oiVfAHyoAFbrYt0563wCpmRbzNAfJHLp/AejU5hSJ
AHo98Kq1HA/AslQO0yQAuQo/YoiP6MDUjM+DwvPZPBmMl+mjPGppq7iNITXgtoChS0EddrrX7oSH
Dl0klEYA7UDbPoAnlPE7kxwpY+hDMVVDDRbTM11VPJZm8rYthnchsdSULdxMIdF+Bf0pA/K18EX4
EDum2x41KzsE93Scf0Q5xUk+bAvmXEgsS2WjxcLczJAr+aoH6LtDNefe34gA6rWKMQldZbM2stlF
Qo4QFpiVt5J5HngAmesqXL7PHAC9Qrmgp4gf8niT9Ge/5zTz8b7PXKmhkDeNHOP3g8rqQSbhg98F
9vYSrQd1FxUY047L1kyFASIM3KVHM6k6ZJuKxFazhs5ujUeilz+2RVIvvnRRiknQhKkBxgaIkYBA
Z1atzEJjMppUsSftTerOUn7j9wfKNSl1lZXOb1X/dVvgVWjCSmTWURYUpQtmSCTACv4WImgNnRpI
5PXeOFWRZR6rj9GdxNk8dmVZoczKSlXQAdU6U2xNUu0+b124KndOk5dRFh2lM3kVCtZfsPIYf5Gr
vRh0EpQEaJsVhh/xELXaJOV4pauyKyuGiUzUykimBkOnKLtqO9mTT8gauu2p9LKdfxofaNMGLoQC
IcK7tx/+oBbD05QJSgJd9aNgwk+IinujvSvK55xHCkU/sWWjTCQyqVoyDD42Ly+l0BbNSBut3FD8
J1HOcHfXqtjaeVI2z1o78QpbdKM2ZLMQ821B/DEo6EZWZb1Xy2q20thv8CtakGyFde1uHw+OrioT
pdQ9aspCDHlTRtxmesQscSt+DjrTUqXnoef4ZM6xYMHnpUoyy55AWuO7fnHSgrPS9lZZRlZEeABC
V4kpxlhZQL5Zz+Os67GN4YEObqZe9iLfBqfOib16r2BspUI/reaOwFvr+Df4VTzLimf8TpDFfgeQ
UwWdjZOr2WQfneNXxWvRjMAL/NirghXFehsZLAuTQc+E7oXG7SR93jaS9e+b6I40ZFWV2LwsGHvT
wZhDxY6Vz0V3bPrX7e+vn+nL95lnsdZJZZUaMbwlxtFGDfSG4oF0H7eF8JRgbp6ejD3Q76DEoAxW
U5z9+N9G/D+34aIGs+Op0pQBmDtx09wZu/KeWLSm4u/nd2iOGDQivGkwnkrMvsd+UXbpECl2ID1H
4VFJXraXbN05XBRibhUlGvxCAFeDXcefBAWIZvFT7KPl65CjrCKGqbst7iohyC4gc73oZiA2RoQF
pCXM8VDtBsHK95h1xXMpPkuPEagUt0WuO6SLhle3SWCmRUste8jtKQbmvIpnPnn2cY0SjdNCxzNz
5l5RjTStcHsp9lieY9FTp0PNw6HjiGBTqi2o8jDlCX2EyVOL4zB5KW+mm2MU735vkWskAuifTGrl
shR7cRO6eey1WmzrcuPmLQpSKie5yTOL9zzFQqIW62Lqd5BIkU71EA0JQE34oqPSgGijuwsTC0fr
edswrtjjGFu8SqmKxAAh7vthTtpTkB5FN8G4ZWTXoT2Gtpm5go5JaNpuwnvVrh5rgMMAAAesPSpL
XEd8ZKiNIlHswn/qyXPHu4VXY4zL99n2PMmYZbRD4fvKULn59BQEolv5Z25vF08OE1togu9PgYAl
NPsPYXBTqsC2USxf4jEViGsx00If5vqou6CP0gH6SLsa7fDZbgZNFIhX+X1AbILl3SgWkpg7pDXy
WZV7SFLB66UA1VQ8+HcUZPcPYB1XXdNCFnOb5HoymWZJtSpttFGlz7SaR+d9yafggJltdAY4dFqc
D8DCsT+WAjgPJtIXAzV9/VFTvom8Fof1A71QjblXxk4vtIkuYy/2rzSPqVaS18z6DqQWB6ExD0OX
2LMpPReaYKHuYAXwLVHZOL3GqwivOszFT2GunKYF/2UW4qcodWsp5FOko/0v+LDtTNaFmIZEdIxr
ADICBrxwYEPUNlXfFjAb5UeoZpbefBNVTqZ6/Z1rXIQwiyrkahAEVUnjzR4vMtRnduh2HG08ydzo
rrjR7/7WU11kMquXkDwp4g6K9TPlKP1YK7z5P97SMRd0B/yQRlQggcxocMg/6sZ9pHGWbt1PXbRg
7mVZnIpYoNuTAWNUixPLz47qNFvF+GPbDjiC2Ns5CYw2M+Ma0YbwyWg9E63YYL6qkodtMet318UU
2Cta92cl6WcoRGkPwEf9VOwMFOrkXfxIy3TAA3e6G14oxVOO8cJyOSetTGB/qXlWyF6STWs0btTy
E0e5dR/8a7euLmYzq8pZqBANKI+S4aUYq1Dzs1986ppzM5yNobYmtDxkPMDzK7CJn87/IphxyGEe
GrFQQ0H/jOzYbeL69/4JmAOHr2g8P9a77DA58fvy1jknTF33yBfRjAMxhNQkdQedx/xj3dwLncNZ
1NWgDrNbqq5j3l7TmYstm7W6MCM8Vo1ztS9QYwWU4lFHliy/GTpLP8tnv0NGGKV6tJzyklfrL/WF
dGZly0gp5DF4lx59rl7JKQRPb3hnANeh+erfUbLAwCsd80gpeXiPqPXbaCGdWVxVSYRiVvF6lu/G
exNe5p3whTzqL0S1dICjRB6v53V1Pxci6VlaXAhhhtGBTIBIXzilycM0eNv7ueo1F99n/HJOYh8A
6Ph+rH/2pdtEec3U6G9sciGD9cwz6bo8z+E1y/I+bfqbrBc4Irhbw3jmAa2dY0bTmiPooIpXOt4h
xZiGzk6JjyIaJcLhVSZW3dhFLbY2OJSkagsdaunmZGWtYE3luE/Lz1POuXXWvfRCEhMet2Jn+nFP
7e4p7YDukb3SMZLgGH4JOlt+kL7OLi2c82xvPVAwNQ1VEVHBf4zcJuhzKSvgx+av6lOFKUdMkAIq
5wMOempltIWeiyJ6VS18950Lmczl0I6TryBbgTALuPLIV8CHyHfvDcOAPqIQMgQ8fpmtPU2Iaac9
7266KmWz8hn/hvTVEAC2HPJ3+QEZQfgX0FYfiF1bxd2/pQNihTHurNECUwo1uLMOgAHGbcQD9KSn
9ypHvFhMxmGNuSAIegxlmmm0B+GV5N9a+VYE3UzxF44EBBhgUzU1cMMrInMA5yaJuogEOOTSUZf3
af8i+4/bvmptb5Yy2KhIkaNaMASBFsqHV0rSJLwQm9KvRQ66ZNxtaSue8TdhjPFHZTwocguFEuWh
F96GbjcAwG1bxooL+U0GY+xR0tdxQhXqi3w3DOchx2iIMFmJz2u7oV9iLOE3SYxZJ0EKtggJ2qh3
3Stl2cA84WgblmpXT4Lzb7uIYNe/SWPsutdyZQqA7QhkA+1RVsvPhs+DieBtD2PaU97VZQS8D1ua
DoH0SR0Fa8jetrdn5fL9TQ3m8s1VfS7TFDLC6hx39/K82/7+yvH87fvM5ZuQthPFAd+PtS+12doD
+R6CIkHtQHI7cQ7P+npRvmNN0iTCdtVnhlEokY4t8eMP6fwoFIAMSb5s67O6Xkj9I3MIcncg5v0e
rKRqoqICgHSANMVHwLG4eSFx7sLVE7MQwZyYXiaCLyd4hQcCENuiz0UguEP9IMYP/00V5rw0ZpIP
Uokrt/dTrytBpmIG7n8TwRwSsy3rUW6gSq1hNnU6R/rX/yaAOSIDidPEJzRjgWJJJn+VJZ5Xoatw
5VUWu8EcELQRSUotQ4KE4Wu/sih7ZOONyNLY9H0DfHNnWyXe9jMnRiyNUksjCMyK23581ZXQSjRM
0Pa8t+O6ZnjimKqiAzyDuc66shPDmFZXS+LoxAFgEVK6ABvAH6lDcRD/gCaBHo+r1ZREHX0oElG1
9xacRaxPymBOehnHRw2Ahh8ALmIk/0fale3GrQPZLxIgiaKWVy2t7nZ7t2MnL0LiJNr3XV8/h74z
aV1aac5NgAB5MNBHRRaLxVpOoYlooDdDqt6pS+NF8+wSJfAMS98j4yKah7R5flUDyJqOvj0+Dypn
Bm1RoAl7p4V2Ot5H+tPl7ds0QisATuWTwjRbo0NYo1WPc3lSMPRWdNNtasgKglN6TJmndCGAqMln
eShtM/liym45tPbficKpfkG7bskH4GjZkUa7PPRTEZGCaLU4ZYctLYJ2aHE9JIU9oVNHb93JEtwL
oj3nHmdZGuYEFBsA6a5b6ViKxshv3nGr/eAOklYrGPDVQYgyAw9Lcc0mePbtwcyvS5TGXt4Twd7z
o8QSJIXJImFPzGCwy7myS/q9Sr5b/SAAEgjFExFqoRZEQQQgop70+gFjiWBfkQ5MbvpWkNPaVAJN
ITr+adR872pZGQUr6/VlmAbomXytYMXM+CE3P//Buq0wOF0G/X1F+gYYZjg60/AqEcObmycSfbqM
I5KFU+i6khJ5qoGTWtWptTBDTwkPGJHhXYZ5fwd8MKQreTidbpaynkADimvJD/xqN+xbEJ8iGoCp
WpeRNvVAA+UZmAJNTGrmvAQoXEOtakI5Qn5H1U9hltg5jewMUyMr47/nhIm8wuJsZytNfWpEwJJU
I3WHIfuaG73uDElbO5el2jQJKyS2jSuVI5k5JPM4akjcg54CjmIgmgi0eVBXCJzCEdXM5rGDLEEe
20Hf2R3BY78Cg3P8B2mBfy0bp3NLJOmVzpaNhF/jxR/mW2sSaIFovTh1y9TGgh8BdSPk1Cd+qx/+
bj84E9q2U0EDE/tRqDdms1dlwRWwfSz/T4tVmWVNV/u9KFaethJ+vysxhocQhHcic5HtoIkFXvX2
C/7Xxn+oD9KqiJplC6jkQHcFawCscFrswWP5SQKufBETmUg29d+yjb2RSQHF9qM2zumK+yFL3ZR+
vbxBQrE4O1AWU5bSDmINuwpz4TE15Tr51u4wdNyb9+rsXoa7rG8qz+omoVN07Aagtf23sazsRHv5
OwDOAGg0wwM+h0JTWt/kZrnX6SKwMaJ94SzAMMXWWFHI0Ej5siNL3LuaXlteYRWKYLk+tNi9RyNW
SseZgLTXMNQxBRZV7AbbI910IB0A+bar7hgxhohAUCQbZw9ype2nUQVenB4UcijbQyyiKRbKxNmE
oVLKoi6h1xiTc8h/goAOwxwxzs96bk9oh3wW8cILZOJDb+C6oVI5Q6a6xmjM9DghgiRqehNhsPfR
2g6ZGeZHNWyfyI8FVZ5Du9ONReC6iUA4g9BKJqIgE0BkVOROy2x37XdJdIC20hG4dUy0vRKE1fCW
+7co+bhkXRIyD+T6qjj9w79ueNmMyUmMCiJxRC/xTZtAMQ3dUk1dtlROH6bckMq0glj6zNL6/wxb
/GF541sUO7LLknGixp7NlTxD8rOaVLQYzxnzGmujdQazcWeMkUzLwbtsjDZ9hRUMt5SxoWVNw5y5
SfoyTdRN5MQepckzM9FdIVhDwqlGlqGlc557rGFY3U9FdCebscAWidaMuyiWKWzVdoQweXVDrSdd
DW1N+AwSycH+vjpHSZ+MwSRBDtI9pdK+7EVha2bAPvjXqy1hUq4Alkoi88SUrY6uu/luAXd1BbMw
tuDaLO6jQeBfiTSAuyuMLoebWAMuNhpU+KTaodfz+7nQdlnTCkpzRRvE3RWUGlSZMbH8vcRTGUO7
BlmaaYlmQbPjeGkF+SuCKs3YIsEA842mln3qU1/xOl9EUSjSBM4qoJ8lxmR0SGNVh1a+E1JJblU6
oEjpl9nhaX2yAv5U+f5UuI8O+dd4n9/nDn0oXjpbt7Mb1WUtmYqXeOI2UIFsfHIyj5dWTi1oeUDu
de2ui/4oGraSjTMHVpXkDQkAoPbJwSr163n6o1vVsBTUeoEvDHHzfx+kOJajvIk6aLbsz/k+jR6I
aPzVpm+qmJYi4zYCDRofycwitbVKFSFTcmtSW/sZX2XgASwxlNEGuwXjGLhsr9Wt47oC5BtTYmVW
k0kDIMbWWo+jF2Q2a9RlvIfdE+M30Nz4IPkD9EJBRaTHanPRpex3SCdH/uWP2TrO62/hLg+qlHUx
sgJWS3vIstsxejAswbv8vUaKP8trDE5Phkgf+pIFwZNDclfsSkwEStHI/v+hbdnS+TUUpy+DVpX6
QAEVo3w617431e7yem2l/Mkagbs7wqoA6R9DGN5Gj7WwDi8ZZqYNKA40d/ldhUmpkmABN4WyVKph
0CXRQOrDHQKzJ13MggFag6SBmdqGqBB901tWVhDchdW1yTBGLE6TYaQRo3qZYHIrkGGygceWqz1c
XsVNrVvBcReWFGh9MzWAS1F7S7WvZvi1LF//DoO7qIJZ6/vUAgY6OlT1alR/0kTQmigSg7ukiGaE
atbNMIBZdterxtWQ02NZVIIzyr70w/lZrRZ3SeVdSiWZPdHV5lui+yC+cEMwQea3WSWqH9s0TWco
3mXtG9hgxQBUEOqI1u7UWXFGENaLkq3bOBRV+Qro/YnJ6Zsqt5WsLTKud5bnyO2oTe2mfKKm4Ohs
uRGKdcbhFK2tqjmYW+BQGFkz9YNgh/m3U3Ybkskegrsl/PEnWncG5LRO7iwzpOYCraOv5ojGhpt8
2l2GeB+x8lEfzhic2kGopA16YOjXnctI9KoDm1+MzKJDMKpkuSJXEwbcRbuAdeg9xE/tIQT1w7gv
d9V1focRXs+TIAgv2k9ORdNIHpauxifl0xd5coPsoVluzVpwELbP2y/BLS4Op8OPloOKoYQQaZiv
K6M6yoYigNm2t2cY7k6UoiWnZARMgi5VtBinhpNFivIHAZ6ValrcrdgQ1ouDN7IjZeZhzM1dbBru
YlYCUyvYGT4Cr2a1Oi8mYDrlZzDtAxTE5dazSUQ9oqK94S6ptIuXMmc4JgpNAu2lTr/o1v6y5m8b
wvPGcFZDT6YaJAfAIOqnfpGdpD1JptdaX5O6cC9DicThDIeVDHONHjpkeqv+qPejGzSK3RvWXyoB
Zy46fSBTpzCNzh6b4adRXhW64GhueyxnG2hx5iJLSpacgSjq/exPb8PJ2EsPqQMleDTu1V25C25E
hcAipePMgW7JQRvVgDSCwTWl76gfsPPoSuoPl3fpskJofGDesFKZqIqCwL91yFCWS/NH5Bdpu8Ng
7MtIly8Sje/btTL0rxnMwDEKGjQg++Mu2sv7P3LHf+0VfL1/u3rD1JlJJ0OgBXGJqVl8olj7sY8E
0lzeH4x84mCwNbRGPatT5xauxoPS/qDVjPowUXLpAysKCy2frZzGh+JJJ7dqnzFberBeJbt1mHOZ
/givk5/SPcYVnd5fvv4sCw7WZRuu8X1ClmwaNeockFXvIp8Yw96spN1lldiMYa5l42xElllRnWjY
LBXE2WzKVNI6KWtqnHemXe5QAPMtbuw/ArU0BZwfimzwJSgpoW1VDvDQpD1mGMZANQ8YJ3dreIOH
qn446/S7AJIp3Ud/4wzJmfZOK0BKydJrzevgMga+yI2+0XvMYkdjoOgpsr1xZzDOxodmJOdhDvnS
4Zak+1ATtDhum4zz73ObNoG+3moWCGM0ywExOjdtWw+DpvaJFl/BMxbt1/ZFcsbjLHxArDhUWR5n
vl9208l6xTN/h3GTid2jUn1XHCsn8ETu9XZMwzqjcjY/REtEm7Lsx+iwVyp4x+9jX7PLQ+GFt7Uo
ti6SkTP3FYq1lIgpiH5vvC0uc0HjZ/nRvG1PjDE7vbUOomlGAjXhK1nMpqr1YYKAoXpdRg9TKLCQ
ot/nfMBBGxEwYi9UY3oJ49Oo+5cPlWDJdM7Qo1gBTcvsGI/kSQ3etNhrWoGmi5RA56y8PuV0ipgM
Jrqswn1+LH2kBmKMmKqORW2L4lqCk6VzZmJusqZHMw4r19xX+oOSzU5stXbXfzWQwf675eOsRNK3
06ISiCYzIxgRW6+eBtFY6+1b8tch0jlTUcnFPBULQNDYanco0M76B1l/mkSPVJGucSYiU5GXUgMc
n1qWXwvNODWmiNJ+y31RZRVjSBFBAm8Up84aZlRIco29qZdDNVzF4X4qPFXZj5I/09BGckqwQSJA
Tr9DrTTmNsX9SzD73FJjuwqeO8s1Bj+ciJsRT0+p4MrfvI/XQnL6XmqlrAwmE9IzQBuigyS6cMNj
5RmNbWL8uLiznJlR/mZcI3IqPw3diAYxIGb0LQ9Bzi//KJcrVPbbGajA0urxv2v9Go7T+qUOFqtg
cNVI3VrHg0TCy0EVVQluloetcTjFz4N5CosROJqfP+TesNcfJV+7wgBo97JAW5q/BuI0v+26YGhM
nDBD+2nRK0PUP7BlZde/z12DJNA6WjUQhAbHovHT5UZSdpdF2PRw1xjc5dcHkylTFZreyj6G0IAf
CY1nPd7Ae3o/eJik4r8Z/njI7kVVFJsPuxXyh2CdpUt9CWJTRvP5mnxGSbkbnGqfTW8ix/5pKN+b
wy6LK9ix99jUKrOJUvClBD8qznVR2KN+UiNRg5kIgbMclZalY8+UL0HyQx0fU1H87N3YXTi1/Aga
VR4yq0J8GCQoGrhIsh1q6oLPykvuW2BaV5zQKW5KcGaDzOpb+NJfqYIU6ubFvN44tgSrRZyUDjQb
Ez6g2cU3/wzayq7SA0VLsHUQhXRF68kZjbDWdKos2LFk+ZmYr5P0cFkjBGeMcMZirmZVHxYIE8Qv
1nDUpfs4F3gyIgjOTFRZs0iUAkLO5kM7ZwdZL66KaBYcZYE1J5y1UGlXhCO7JC09d+ngV+l91p/k
+FuSxjYZBR6mSCjObiBLn6djy2zfdDMOt2XyRRfxaoosBJ99ztGk3hgDJGo9DIe8SfdsAFFw0jAY
tj2o6AWPjiKrJBCLzzqPi2oVvQKxlOCYtciIeK2QR1bgXPB8pNI8GlXYQ6zoUDzFC/h5Cze+j6+b
fbAPn9hMQ+qAHO5O3mfXIkahrV5jsjq8PO3mPKNjzVLf13Ry9U+ph96D1AFzwrH7acHQz1fWSb8W
Eb0IdJMf7rt0Qyg3oFYHW+JyaFv1IVtAYGg0+WsVF29SJ99HySw4dqKrjW+Jqyt1XCYwYCB4M51m
Z/boqXZyRz7Mu7R87zQO7MIr/IYIvEeh4nJGpYrAkTZrWGQWWslO4b73c7+zh8Zm4BpGLf73KaYs
VLXeWM7KFFNa5NUAaUfl2GuPWnIqRJ6+6HBwFsaKtDRUJYiFHsMOsyl16zBrotuFrc2F642vZyii
bExCdkVr/gD6h9ohLnbNnx6k6/HUoYYg8/Mr0UBFtjgXQPmaBlpFPSauA9RSlBsS9Vd12IR2gaZA
W0nno1l1oqAD8wMuIXJPmt7MFX1qgVh75j2bwyk51EPLFOv0F5LbCTaOZ9ukdZ/VMws3dPV9TB6X
+s3ony7fo6IV5F4vY5yT2ozZtsXZ3kKDa7Ob82/R3PlKIXo+C1SEcg6I2ph9GVjQw3HQv0hx4jWJ
9qSl7VPTlaJWINHSsb+vnJ08jkGoySLnspZ7RaU8Blrq92QR9ZuJXi2Usxm1YeilJGOP9PyqR28b
2WNGia0YmT2msh3Tn515o8uCJ5kQlbMahGS0rFmZAeOKKjCrgRGZB7a6F5WqidaRsx1yVKoW0QE0
qaeZPAaojMxFJOYiHeR8kojOmATH7JOe6G5A59t4lmwyTHD1K2mf5IsgPS+QiY/iKXHVFdIMmSzy
3Zz9qFedJPx++VyJbjG+1HhSUlAyMG8BBbiO7Chu+Sl+0LziNnLbzzHGhnryEziWP4tMoigewcf4
wlhDTRuuMQRhiwPZzZi4jMHELPx2g6FVfuaInk6bZTyrK+xDxA9v3VyfgTj7w5t+pPvcN1pb+UL8
wWMX9SBiU9qs7VojcpYkn80pQZgMFzW1WQokfK5d3S5u0K4iLJzbLKZcg3GmpBm6upgqiKf5LMrc
YoKgfF2DkCsxwNUweYMzuhXmI3Q/6m8YknVZj0S6ypmXuSgaNWC+tDY8jCS2iwqZe8FbSnD+dM6Y
TCTN05LFKxQDbBqy5fVTejtKhZ0nrE5Ady+LxDbnwhXKD882hzoA6QHgOu1UhNfZuL/8+9tLpqsg
OkC+TTM5c5Kh6cdcWL5eCTAEocvcqG9cjJYUwGzfZr9g+LKQSCmqKLFUROE6cl9h+kFnYnhaZTwb
o/ryVxJZnNOhEa2fLWSzQd/8w5hSW1qO2eRfxhCJwxyf1YU5S2PVhxRpxT6Q75VecuI6fUhlEM3l
/R/Z3/PKcT6HooxRj9Hq0K34tEhu1p5C0aC135jfMwZnISx0JtAeHbRIgCWxPTsTmJnot9SPfkYv
il+f9J28T/xx/ydNe6p8xuWNRWxMVdRgq+ZuhgswSYMnS4rbFGnyRy/5MxJnGfQiNYZ4gIRV+E2h
x1pDtFtTBObnN7fJGYWzDb3ZLAujk8DYsPAm3qfHHHXC+iHGWCjWvpJdi17y29bhDMg5HB3ap9Se
HSu5+KHmD/0i8OC3RiDgwXUG4MxDhF4PfcwA0CAON52QqPSSnenKtyS3zdPkIEiBDkF02CIONxq2
hGleolD3toViJxbV39Sk3KKadVJMeUlQL6y7KsalB4oz41hfPtC/CTieUbiVzLRMHnr6LmiHRByK
IOxoV6FML3LVu36H2T7Xxc3g91fku/ZFTC36m5DFGZ9b6CxRpLRIISXe8XfxJ8bKVzL2N+3RxMA5
1oPQ+WKKX8Ha8s7drOilQQcN2zvvDHrdT1eNaKbYtor+Eox37STwjVJrwMJ2jYp2uy95QgUW8jcu
1RmCs8ZyEbXGEEGK7DB+yr3SX8J3X4Ney7sS84pkUeUKU7mPl/IZkLPJuTF2JS5TAKqdE8Z3iXof
lCjM3+WC8/ebMPQZibPMCWnJTDIgsaemF18RjBJGXAdhd7BvXqXC0XnCteRMsqQEWlSPFE/2sb02
UVnnLHTA9PfES5ThpxqbtbPkXeJYUhSBKF9Hbcu4sBEGWQ3uQFVQGCdaaM5sdypyyH2DU9GGjV2R
zM7kr+gXmMMHYxmcyybgNwGt81pzhmaY1bAEMSbKWrrADfG66lDtSYrWnaXY1bpkQH1c8RWNEm6M
OnK9t9xutPyKlB74J48NzQR6LRKeM0mVVKhtskB4uT3N0U+zv2+K2S6sU4wJyJdl3/ZnzqJz1qdQ
4i5Se4gOlvZPvZW4YYxBX3PxlBb9320pT8eejmYXotoRVSGk9/T6btJ81fraUbRfyq+XpRIZVX7O
JU3gnlVo1kAWafQ6MPT2bKYZDERzpaY7y288FRNKxGZVCMxZpLIPemVhQtYzBkSqeNDKDqusq51m
L4eebmu7xDNzOxDs46Y9RzWfLsvokkLT7r/90ric9SmcEcih1VMwUWdBN8qUi0bEi1C4U5n2SVHk
GZwpjci2AYZvRG1IJtCTbdO3koU7jprZgmYlxcskOWC+CIgSA5TszS5rShI34m2etRUYd9Z6bdGz
ASwFTl9Fr0lW7+Y4QDOojGbQKtqVBA2Ul3VTtIbciVNSVP6g+Y/xYej2rJU7Xes8fVq8yzAf7Llq
UZVCGUBwRjHZjnA4YJRt9SUjFmJf4R6JkMeis996PMFDR/sWusIppfxCcnh8OmvQUhKWBfCMpQGf
0CHWEN/rH1TJr/N7gWzsFK2vYR6Le+lRtQf1XKtajD9g1/spzjOL64F3zBY52h/8Qx6LO9EyTWhp
aRpKcXGgo8+xF7jlF0YV96b1cDZ6V3bz3YK8dIPusgBcpe5lYT+wRvMfwPkciZLHOmUb2cOazR5e
z+AEoqB0i1wLqa3B02FSCke18534ePBOHA/OuSFaGVCSsF1t1fvEehmFLL2ireQM15yUIdjIsLzW
4+CyTEE8eB1SoPqOidOWgtUUaSlnwUpV6tskgTxLnDipptlzt1PG2E77yMulb5e3jj/q/OJxhgyh
dQVxKagpCCWV2pOaB0nUXc7M06WTwJkvuS8SOUfw2YlhHAdvth5BE1PrqU3oZ0OUFeedBV4ezqQM
ZTZ1CGBaTqTczQoeSUnxox9i+/KqKQKZ+HRVoZllOOiQqZ3t9jg7zUFGdFZy2rcRiUbly+IEdrYn
zyCnEY2lE1lNylkWo1fh3sOYorEOqUwE90AecyPRDDPj5INVdNfoeQZ5td7YGXisyqg5tMnsZvP0
dnkRNpdaUTW8ei0T/dXcoe8DLYlBF4qaFzhIX/qqJamttYqKbFATRDggTVhHgitjc90RJQPJoE7Q
98dtbzqmndnIkuWkyUHCxAHr69JdaVLqGouniOYbbBoWDZMxKQU/94dSed1oQqWYowDO34Pe7kdh
pnXTsKwAOMuFynFM5ywBIGNaTt/azHAbCFuYqp3gphCRqW2edYoqTpRTyyjiZJ+zCgyWdZaj0SGA
HSsJXrwemQtXi0UkHx9C+u9HcAXD6cUSRUUW1WGAam5GaB4cKi8FlTlr1/6vTwMeiltAGtVxa3VQ
B5N8XmbUJiemXcXfR/n5D1R9JRJb2dXKyWmqyFPKVo5IOwtHbpD673VT+VIgqi4TLh9n/iP0NXel
BSzZrw4E9afBjhzZrBDx8n14CvDrx1n/OQjqXNaAFSLCybrRjzEaUZCFdNUD9evBll3WkC500rdt
2GpBuTuhLsxQNQMAY7ibDDVhgZGkgKZMHvHMzg531vfLW/jBZedl5UxHPRrhoDLtl+97D9xo8FDe
rC+Lx1JpokTa5hV+Fo+vrEznbNIjCVjdrDtmdgB9Rg46iDi5KVFBLxCMnacP9+sKjLsPxnyaM6nA
eWs9qnkqq0fcx8dytDHTuX/K3QyDvpzLmAJLwhP5YFK1bswNIKW5diZrR4u7rHu7jCFaQ86MBE0Y
UyMCRhJLnmJ8sbKfEjlqzesy+5eRRNJwViSayxLkgtgttHan6pUZHHMRHyP7iY97RND7rpnax0wW
qcxBaS0YqiHAvZzrcm3nuaaKVEEAw2eySkzLkKMJMHBL9OP7k75Dw0aP6XgqnvXFMRROyNtevF+S
8RktkqpTKDNrLxHMndKv6XIdqg+XN2hTrJWnwW1QPgxj1UrwNNJKc7M88utucC9DbJuHFQZn4gME
RdqYAoO9oWRPAdV2cEBBEDqe4h0RxA9EAnE2vkzSriwagNXJWxn5Qs7hD5nud2O3koYz7BUlmI6k
A0BBZ/9T5Cj2tDecOIFzihFJCrzTxldh29H2CgPlCdZy00tboXPWfZoTQosC6CN61vD6pXbc2uwj
Ijf1wwQJ/mm22WiEsbAjT0RhLtxKztLj7uxNxQR8dMKwml3rB98RVQBHNcYLC8EEXvCHITUk1gKa
Aiz+Of6MrmtPduT3QS7maOeYZeoqmB1pi5mnPuTzuC3mZwFoKho5KFvk4HnZqU6OvspydCqMUwY5
jivvYzBECfhKtn2T88aanAc5wf0mTQnM7MSGLobHYk+OLKwQIqwgUCJ2bX0wmSsszv5ryxC1+Qis
YVfe5B6K62UYsglcR2CisIQB9s3rZgXH2ZjB6oogYa+ZnNrFwdghfOKTzo4WN0Awlk2eop8tH9gv
IhUSIXOWp5OGAK9wIBto8NT8DPzGo7TvmsyZYvVvV5WzPJG6dBMdAKYUt0Zwb5godqjspn3spEfJ
+iEvNhjwe7oXbCY7cpc2k7NHaTIlJt6GbDPN4/tc0NAe39LaxpP51fAKxE7LXeYniTvgv0I4MG7z
llrtLmeRIr0NkDTBe32SdoHP0peNuas89S3ASwvJ72dGjyuquNt2r1eonCFqMeKgQ08Z7KCj7Cha
yt4N8TeUxilopVVh+5LrwhdVmAtk5Z2APlHGtACBpVNXN0Z3F1sHbRJkfza3E8ybmHWiKQYelNju
1XsIXnSnZJiY66TRZOfq7ShfWbVd55+LMbEb2D9VFtwpm0KtEDnLo+TjTAYJiL0EpYHBSzEUsn+5
rKabJ3EFwpmc1sqjuWa2XNFje9He2vlYTRQDeXfF/HoZajtkusLi7I2O0IlhRMBqvfyr4Xbu4KKV
48WAI+Wkp9EFcZuf/AifUAqKemRRbeHmcq7iKOzvqw001bbSWwKvDYxT/qIFXjdFr2UsCmVu6skK
hrM2nRX1ZR7GAeY0vrNeXCtHDeU6ooMmkoazLnRZBnifgDG616l5MekPRREku0UQnAGxQHGnTzo8
a125H+ojUe6NVADBfuKDjUSk6X/fCDyhjzINGDI8AEKqrwf1a2n6Y/XQdZ8S8zYTYW37SCswTtXj
rJtSTGsOUDvDCNvYsDvt0Nn/3HSRqKWA/dol0ThlRzZVK1IdaCMKaLvcqRiJ3+cJnHdxAv0e9+Rw
+XhtbpcuU9PSiPox15gpGYlCTAlwlvI6m6+66DarBc6QCILT7QI07qgNzwMn6vZE/WrVd7p+/3dS
cHot1XkQTmYaODly6zI5ZulrMogSph8q0N8dydVacao9sTqOLMFaJYd4z+Zax75yVN3GF/EZbyvd
Com7D0PMV8dUZshD7TqzJxeti9e50xi2RTFCMjo2iXt5Abdv4DMiH4iZ8mApu6oIUPE7VneL2zrl
s+nGpU390Bn8ovAQCfWDG5H3umn4dPDvYFCfrlKeNcuYShJnLHSsIZ7W+9AQP9o3vijztx1HW+Fw
BwvcZUigRmDenyzj6yJpexSKuRLRD3MiH3raeEM22oGu71qlfaz66NRqk6fp8h+dBQw1QiYX3Wt8
HZUygchQlfEZi3oaEB4FbYStIvd+eTe3T9wZhfMBrCXAnNMW6qNrzQ50TW5h9J4RiVjCNl90+hmG
M41K3UexqgJmkTNPTQoMoVbVE1IBP+dAVOH8myNxBuM2sE2ratRNrNyI1jQn3pMr0LfCpbKJk7uF
I3priJaQ/X1174eVpZuzAtnGAKXu3eTSJPCoJSrrZ1/9wd4bsomxLZRgrip30LPJik0ztiynNF8L
9XMvCqdtisGSXISoaMuxOMNIQ0VBxTiuSoNEzlg/aznaCcc/CdKsQDi7WFqjHAU9woImnkzfxykK
O0dqx6QXGKnNe3+Fwy0WWEBLrWeB6alunuks+/GsHwZV12AkZadW6jelBwHG5bO0HT4w2OIRePGy
zmlCX+UjkUIT/mfgqaj/sV5ykE/pjyZOrxN+Z49s+iTA3HzSrzC5K7PvGwtVJCDBw83pWXgnZLVx
U5L2NC7RJ6VUPJOO9kJyJKO7gxk1oXP5AzbVxlRU8CkYYMPlG/fnbAEbtQX8IggwXf6uB22T3k7e
ZZTtpV3BcGc6DKKR9BW0n4US9Z8oDvbCyY79yRkyO9oj3ZAID/b2TbcC5fZTbVEkt8wAxQsbpFRw
VCenO+ggi2peancsbSLfshnGUeqKiHu2w0IrbG5fa6Wk4axCl9iQ+9wLDv+Mg2IpKxEbgXBxuaNP
ClUtphZytkgK7JHb9pGsugs1G/USGFVrmXBcEl+wo/KWPVsJyJkCzSwwFTcBKGijbE1PZxsZg/t4
CK4SaCupwdpGshc9l590FPsKjurmfbQC5+wDolKkCDqsrpw3j7SRXioFDgxYQw5qmQpOiGh5+RKp
JZ8Xo0be3Sm98EZ2EAe7bfa9W7uTx+J8/4950FtvA50SglS3il4R3ndI2tnqOrhQeBukhf9PrVRd
OJ0X9A5FtRQuwe+Xt3PL4K4ROT9CysiYli0QpfGlQceA9T1fEAOz7tTxrmtGgTnYMjprNM6doDPt
5LAHGo2/5OSzWjwp1Y/LAm15m2sIzuCg61ImQ6pjCdvkECmxaxTg5URVRIcmMwyc9CxD8qcyFVyQ
m97nGpezOVKtExpLEE3zA0xeeR296Wl50dwkd0fXDOx5/19nRrO3yhqRszRDnBVt3QER1RqJo0cI
kkatadhDPhuCY7fpmq2xOEsjG2DmDkOsatS46UNrZ67kzd/HV6SM78WJBPZrvMu0RuNMDBjUzbFM
IFmDMWqZVzQPvWKb2pUliXZt6xZeI3H2xAySPNZmyNV6k1t8JntG+LM4zYN4/Pq2UDqmpeqWZVLC
xQkHZc7yRmFCTZNdZSfShzYF4Ua47CgIri6fAqblH1fwDMYdaxQMGdk8QK50lo5xk9w0oajh8Tc6
ccbgDnOzZDTRi/ebLt4Pt6GXOuMrY/zBpfMsuuu2DL9Oz2Dcsc4isCVhrDiu8nlq7bae7pssOnYF
CEO6bjpcXr3fHOYzGneYMfhgLtIeojW5jGat5Dkb4YAFxuTWtXxtlc3JUBdbyYvjold7mYxOWy97
eRLNPN42Zufv4I/4TNRAySE1my05+sM+PNQHcTv8h46Kd1OiyypRdYPopsUdA6rki1RpKKOLDvqx
PIIe5C48Gjca5qoEqNSAq2SNtuj9temm6b9QLZ5xuCtmvSwZKms+BtHlnnVZJ2gl7yv43YqDsO8X
ZfBEBSnbirvC5U5i32Ma8bgAF2zU/j9sFyAY89lgEDGt3eZJXIFxJ1EKM1J3GYow9Xj8YoXmTVKK
nOxtCKLrpq4ZuBM44xyw6poCDSGOZaV2RV+piOJ489rWDUXWMMyd6PxbAfeMFNIMx6FQUiec6TUh
lTvF6e7ysduEMWSEiSiuNgyPh1FbPcjliIYdAhtIH8cqZgOrnpVEflov7mWYDzNj3rV9hcNtyVJn
c9u1eDFnp+Qu32eKvZz6h2zHOAw6DyyOu9k199D5g2x/rWwN6XnMS7oerxRRfaBIYs6ERlJflWOD
L+nVz03tB9Zt3PiXpd00nCthOcNZRxhophAsajbMzlLt0/ZWBoVHNop67baNpkEsA3bakonOGZGM
ZK2eyDBWpMYUBTSCXE0Yeue0aFRGMwgiVI4ou7ct2y9EvkVJNaI0aRLo5axODoYnod4xcoJ6HzSS
4D7dthln4fgOJSntqBRXuFA1f3LB43FVIkLA5mhpe7Fc22pxlotT0NG0qISxyJCrQ4of4wX0/jW2
ni4rxqY/spKI071FUidkWQCCuWpl/EkJ/FoD6Vxmg41QcOK25TE0BSFgFGQTzkDlhSRNwftDylAR
1TGf05bcz4v8clmi7WvMOONwfmNoZFpcyHiaotMPhFDH29aJdmjkOqi3k/f8nByFV5hIMk7ntUpH
KRvIGpxyRrDG0d5pQsi1etBAhYKGk+ShdAtf+SwQdHvvfgn64WVqlQtJK+wdS6RbO8tub0AIgSQ+
q26rd/n/lhiLnLDfnIIzLmehq6XOpSWGuOr7KRif2SmQriUfIx8PokjD9uk+g3GnYCmVpEF1BiyX
hTiNhZ6yQjsOve4rlSZgHWBG8IO7fFYcnoeONumopxmgQh3Gn2K6wih6IG5qimkY6E3TNTa/+9+X
m6SV0v+Qdl3LbuQ49Iu6qnN47SjpSjcH2y9dDtfsnPPX76Fmd9SXt1fc8b7MuMrlPgIJgCAIHOh1
N8OByOBIN1rXMIWbUir/yFGtcJhVA/1xQjqC4gAx+Cu4UR5Rzwy1yF3B5eo//dqnhbNUDdQFNJVo
MPqfRHGBlUPoMWKgki170k6F6ps/Qdjrxtz6ys1tuqCx9WXFPGBkJk2PJIJb9S9V9PO6XW3u0er7
zB7poMqPZ3qjFqVAM5+JuZuNh/8PgtmeUmqENs4BUeezHdc5Gn/Q4qfxuhY3bWclCePcG6Gr1Ikm
WjoUJRvtWzUiJyHeGZNoX5dn0xOtgOiWrWI2UkVDFiIWcHA9z1Fpa4VfR+ux1HAOF7yXlO0IYwVG
928FNhI5jkqa2xEkW9QRZAz71pl2s2KXgk8pBFTR5nmhbZ0w0SmCxkw8oTOY4QIKQDqSEv2fRyt9
Bu1xk/7Bi6GO8V3/gaCbuRIrLNW8V6hYafmaje+Z/qUZOFUH2/pwgWBO4GGSeovQ5IOKvGnUhTck
F1/LZTrFYsc57LeN9ALFHMLG3GtGEkGacH4Ymte82F3XuM0Oz/VyMT4nm4U6SjTIkuyXo4X7v6t9
AQ26q39FHO1Gjx2GPHZ00DsKe+3mhPYJzi/gSMg2vAmGHkrVgNO3N8tl10dSdx8ZUsPZMioG61oN
8AXhtNDwdng2hpVWKD2ITpoJt1Q6JSc9dLvOo8/mvHqhzTMd42lw/cYLoqZ/ql/TtRqDZeDC5YcJ
ZVeZu7ylAT0ypFfM5OEItWVNazDG/eVz3EpNDbCw/lWlX6ziZsBc0OsKwpWIcX6pHqUF+vAgUad+
r6ekdcNaxdPEHP7sisKypSzDIA2h0e12rqNdLwuL3SU6cTCapeIIvOmz8PqLnL4iGrjZMj9GF4bK
SAeU+2joKgJNaXNXgva1s8Wfwm/ZFlyJ1wMj0y9+UhwJF2iw8Giiwc4DDCMxNisDN77as+4WuqV+
HjS5Pb62YDVvbgwcCueO3SowXDIjRu1Al8OjjNoMxo3Vz2C8WrUk/YQRczQ0GFyw+zr5QX6JPd2F
bpV4+ktdUbR5+rVlmmtQxs+RJCZKXiOQ0zIRlB9DZ3rCKEj76xq2hWKZmIaFIaKo6GM7L8d80CZw
vcEDlV9T4b3tn/7k+7quYaIjqvM1xoVKrST0prFg6fLYlnDYhdofBLyWeUFgfGgb5Ybc0yhxnFsv
0Uy341nh5hrBqZiYrQSeQZk5NzWiy3qcTjSZ86CQk9lzDs2tE81afZ9Rr7xo5kyP8P2uvCPTyZwH
R0v3Q83r59/U4zUQo1JjE6aqTIHUUxHb/aviojD7xjwuQXSbPFLCJz7P/JabtCxFk5FuA5OWRRd3
5fuzVujyaQRmvaC6BzQhRSj6VVJ6f6BnKxhmj4RmlPVaBUwFzhwzx+hQkUN7va0FF0GYXVKJbPQq
XbxJtVrBjgYCR6xlbcixmM0mdMvSLQ30iPgfy9aZY8Zkr9I+lxGXcPT5+HGQH5Ud8WhMkN93lCHU
U4PY502Z25bwAsxsVSincTnQuvbSvCHS0Uh+Xt+jrQB7LRizR+O8jDKiC6hfHbui/GU2grJ9jgTi
yNxJV1snxxqL2a1eKfIwDYFlPJmBdMzcErR4SWaL5wEOhcObT7ah5iB4FxULjHEojmJLo7paatKp
QjQgxKYdT60jgjG55xEZcVDYuscZT86Z1iKQWsR7cdiXqpdanFvdVsixloR93BsFZan0Dn0GGaYb
+IW72KjE+IWqJYyHIv7/uW5sy2mGQjzZHIFGeuEgF92dMpVBPFicIuwN1f4gFFWXlReq4noJ6wLb
k5AF7ETkRlAbjhffKpcBhmLiPxqentjqNSGr+yXvcdSh7p52Ww+7Gf154J/tHquAW5yzoeAAQm2F
LirIV7CFXtOMIvwMFMbOfJg96iWGG+1Ruh19ycM4+HdeccX2Al7gGHvK1aLr25zCZW9jfMx40+Dp
v2civQ/iMEfTlFuExD2+30UvkfGoZ1C7brSFkHBC6m0TugjCBCSgTIvbmDqGpR4wMHgO0rF2czHj
XKw2fN0HeZiohCwVaWJqRSiOsSPtVJAX3Xo0TVBJJbxSb87esG8HQpkViYYBG86UvpTyq1lwYsSt
uGEtDPtiYE3STKSIChM0x+ZcfRaflBN5pu+M6GJxic+rtP4v1vT3PhnM9aoyxErXLOyTsEPf3m7Z
Sbctmi5pQ1f0cv1c4mIx3iE39biRz42t1eKFc+mj1dVvMKhuaNDZnYAFVPY0SfFU2Xq7Dr25dZIq
4QXEME2MPf/ol4bQSKPCGLGyeK2oQOdSPl0H2Lq0oRL0gsCs45gviRiaA435aBIVdFwu5VKlb8QJ
ikG5+7bpl1Z4zFpGpBUng0pEadWTX6o37ZDBsOUSDSH/E9kFtaRPnmMFSJd45dproYkwRwCAOK+E
Xe/JrU8f7Ex39MWvGW6Hoqu9Vxn65OUdvytv085X6NTdrNAHVSw6xcLyFvUet6g+a/ylPfbTPR1B
cX0rNz3XCopxwUUYSyAsgaAVuVmsmzk9JiqniIgHwXhhTFLu6liHNFODYpGMfGmt+rY1su/XJdnq
Y/+glIwT7gs5ERsVOKMTPkgZeJa0mzKYQObraSm2zDqUuIyYt8St7/6HYtNNHZUltDRYKDtDKfvH
TVuIToQs72ETmr34yCt4y850ixmvoJQz+X+o491c2Asi+8qlxe1YaAUQpRadKWiTz83cVTJuQ+ym
P5HhSiSQRcn4w0fJcLvrtFpADGJOdvcTmXJKK0xnoBhK0H9BvO2js5OXV960gRUos5zhuJSDNQG0
WPSfs6Ch3Xn+KWhj5aLkx8v6gkd6TaX4ZPIXQPbxRBvzMDFLXPkXSfVb7SZpvAzD2uJssJWK2MvI
G1ayfUKsEBk/jfp2QdB6mmSgnW57wY4P5DT7ul/e/UnzjyKusBiPXZhapfQWsBJ044PR26sd09Uj
WzjR0C505j8KiVaAjMsWE9mIswTey2phD+OvtBmRRIw57mv7YrGCYRz11MRpITdUTb4UqFbpg+iu
eJN7W/1JeQ0W7rCojeruD+vIuOZ8odyJHdaRpiu752Wn3s+IjocXXt550+iQ1ZYMUzVFtE5/NDoN
yqiOET3yzMRuq2+mwWuR2naYaBnRFFOWLPGsn6tjpg7jZgwnJB86V/Jp50H4NTwa/gL2D+s0uwRj
NSy3xOQ2y615FbObofkKm9FHM5pzRQ0h3mglzjwMdq3vSLeTTMvmHAubO7ZCYhQRXemqEcWQMk2f
1OxVnSq37zFwBlzv8mGavg5SYRvWKwd18zRYoTJ6GZoN+DZaoAo7FC3t6gAEm8oDjRsoryavZG9b
WS47yWilmdXJKOL25oRkSFyZiJVdySWv+WjzvFnJxMQKQ9yFoVFTmXrVa7vey4TOH7Q/qM1VxBUM
Ey/04F1VCF26cMxtIztZNbehiWrXJ1+/gmBOtC6doxFc1whJfONLjmhSOem25GBg2YnPerR5kq3A
mJNMm5vSwOAhFI/myb2USMji4PGf8lIPYSBpgndd9Ti7dCYTWFm1qk2xqFeAKxoQtAn5Tl2k21mt
n6/DcKQ6v0KuYKyl1LWUwPFaqGnzS1HpHI0oyBJoKQwM1dyObFUkuA7Kk43xGuCIbMWe5n2TMLVb
9Y2goLPFE+efoCDaQXUXki5svJMVZo8hW3gfm7QEj2HPWvc9N7/9fxiMUsQhsqKyoKMYMPyeJvex
9ivs/iTuVv4Wgw1oZrXJNGFBemrAC4D81g6ByasL2vbiFwjmkFpCVSbQNjxidD8yESUUY+MbqWdo
kX99uXhAzMZPaY85qR2AdHS3D7rX1ZO7VL/DjkeLtq1hF4mY06JTzKENaR1jJt0X1SEcbxLt7bos
25ZzgWCOBtkgKE4j2Bd9rkDL/0XCyLPcCjHQe7ZHmfPAsH1VX2kBFXhlp0tU9/1MqwHQA+fPKIOj
z6ugiQyEIPP6jkv3t0URoIgqHrU09ItqBvv634mpNfUZVnB0ZkS10k2Fl3k6eOdPqMM+IDHaJ3XW
NGm0RVRqvK7BzNn8nIfAWInlsXUXxzj0X4ZzK1rh8FISmyeuqok6GDgUVWKrDyT0QjdmjOyVskzB
kkiBMZT763qyqYorCEZP6nnsSE+5qsuS2KR80dsHtGZdx+CJwWgH5goM2kwghjncVctJ5PbhUz/2
6aRdCcHEDKEaZklIM27Jno5sSwMlUH1+1yVvrajNrbRcQp1V1tG1Wsz5ITbHF7nG4acNf7IltM3G
0NBLAN7kjzCWWiGWpNJYqWoT8tsETTWRFt6lZjN4vMCwF3uiJHhqMnDJaJbSHSX5FmH6SxcqL3E+
vGux5prL9F6JambjKuKPcgKGg8wH6+w/fwVX8AjwH3HZO8iiS1I40be1WhgcYSI7aTQ5jn07DbzC
YDx7EWIWSInrCUi4C0LjlG+goZARrC+ZHVu9fptVvWgvWlY7qTTHYBGFWxbDfvYXI8p8LTSIbbRN
dLMoXEqi7dulYdEyBlMyDJaag1jzOJR4msV7iPD0704Yv3qd3Rwcb7wgflOH0f0m4k0bb7QKY4vo
5G9jKWrhzhItJnbWdCmx6yjXvidRb/DKYDYX/vzGgykbBi6AzEmnTFo5GmaO8ODLTGkIMZjiJ9rA
3yqv3qtHEUQ70x8EJGtExqEhUx2rmQBESQa5GUp7heYX4Q7s3jKeNQqzjHWXh1VZASWzwJKhYLAA
nW6gLehTqff6LvV5Rb5sbKIgJYZKEdnALd3CfHtmIUe0uqGoX6hdqTL8sDS8tjbcMOl3mCXP8T+f
FJLFYpaw19MyVwmwGmwafQ/Mg6r36SxKxZt3yeBdPx42RTNoHQ8tsZPZ8c6JWY/zmOq1a8nvqvZE
jNROy5MQc04hDgwbMqhzSyylUmu3GGanCZ8l49lKMT4BFRd/II8p4zzSUDmEJ/WP/lsio0CWAfKg
6ecQ1u2hzcnjlMl3Wdh8vQ7FRnnnnQK7DfJBSK+j1OwjlKALbZ/EceMuqZq7Vqvqdj13jZO2iWjr
WZra2axmHG+6tZA4mhB+nbms2P0CTdxSt8OEsaiivtcacqtbpEZhM3mL+pR3i94EM2XRUgz4LNAX
fZQwmYeO5D3AaiRllyLdV3p2Ki3Jyczs6fpi0k+towi6mPBRf0PRn7I63sMo1KNFnGFifT/4Qj4J
zjDPZaCXY8lxUp/I9lgsJpQI9daIBQli0brSGiM7nNC1YpuyiqIOsnZp3GzddzV4x3O3eydPvHNg
S3OQbIcrwSABkK4wYe3UEAwLkofaRaP6Efl4RxdHMGAq0m2kDgFonDgSby/uBY85gbVRNdOiBR6R
H4T0oRLupY53CxE3NhAlz4hZzpUFbIektfSRlWkLFjUCleV4n3ePQ3RM5Jcib8Ge+FaV6IITOCa4
JdgalHGWamR0yE5hJ+MqcyRy0+MVr455otHlYXVzjcKYAQr867pTIFp2lHxkQgLDW4JyrzmRR1we
p8Gn6xzVzjUaYwnELCwN0SBYWpwRFRq1UwZ4h/EmRwhyH9WyHN3YsnETA5cMGWxrnwtCzMQgoxkP
jVthqhym9YUBaOxOljVbNmbavV63cvYyAtlM0VSRWVE12mzE7FcsTlUqmG3tisueCK85j0l7a/E+
ADBbNcSR0moCAMaDflj2iRu5HcKC5nuHiRMFd0Q2Tx5mr9Ko0poq62q303/XZFervGGfPADGVbWL
NC6VCnkKBMGN9WRFPB//aaLueU8sCeSjqM3GljBLNuUxUecYMkwg59bLQCvsTNulQf6FPlRNOqIs
Z2lt80f2PrxzX602LBjMsBd0ZgUXs+4ikwA9O4oO5n6/YILAE53bqgX9vnhIctCd8sK5T89yf4lM
56WjgEIGy9PHw6YS6gyEVyjgUaXJqYT8dTKcRI79ekK0JZp3qfYN0yInPEleV/9P/f4ARthPa/10
lGmC0vUjMO5wUpypPYAfmmN9Oz0tx/g8FUt4D5+q7+YuecBVqOZUsW2sMWoaRdRSw8rRu86gWkWZ
xNaMpK1Zxbah7EPS2ymPBHhDj5TzaG7DtHBthnAfZQv1UqpEi/TgbB4xd0LxI6d/j0/hsdwrIM3P
feJnB36a5rNwFFbFBGsLZynCvo+wptwhf9MZnas0roBkYaM/kKjwOBv3+XT7iMJojCUvRm/FQBkd
0Mvs40Ozy/f0/fGfFtNijNEHcZhV7EBfg5sGgJrFz9XbNnvmSEJ/6cfD7CMA8zAy6MjpNZIOhmFM
2TPeVK8Omh/ifePRFvUEY7g8EGAH0q/rsLxdYtIqGNxeZ0oFserCK7RvYeTJ0st1iI2bE5UMCX0R
dQwamqw/aoJuZGGPNAOaoUC0Ruk0yCENOtugow1eeD7ks2P+CEb/fhWvFora1Wg/7s4nWXVUO849
8FMPy1+KcJGG0euirEr6mt8hSC2ec2+5oUXd4ntxl9zpbg3GL6/0hb3oinaMqizVT13hXuTdpnhS
MmqfRf/5EfXyPdG+yCavR4Kq82dtvEjJqHuu5Sam0kLKGq9mhb7Y+fw29njel235n/LnsivKaL5Z
R4KBR7rOpR1QXXNsa1wQI4ejhVsS4aVdt0DHAzZF9jhFJ3BC+hk9hd2X8bU4zqBTXJAib3a15Pau
5OX7BiVt4g8MZOAgfw5TUT++QmY2q2x6IWwiIMc1SFBkXyw9rdoLzbEbg1b4lVWxW1uyo5l3k7jj
YG/5RwtXbnR4oeHKYDMkVibrM5Jenfsf1mDLGxE9iDte0dCWRq6BGLtDZ1fTY4xS5+bRe4kW8vj1
uiRb7nH9fdbsdEEt1BTfH9ufajqBTvSr2r7rCmfBeDDMXmmq2SuYkglfNfkqJiB0nhzfpLwOId5i
MdYVhVXclTlQwnQ/qacx/sfXL6pxl11nLKqaazUpcfq6oXA/JuhBtn5oM48hZtugLiDM0WHpI/gy
RoAsmuDE1jFfIic3DlL53htcegfOirFP63U85w34y+jpOHs5zkY5oTNohUDe1T94Zz1dHtb5rZaP
fWBv5qEsFhVGM+CRe4pKW9BoZ+LduDxZg+hkFe/Ze/OIXCOyiQBDWUqTWo+MUTwYsnsw3emBcrik
4Ojgvt5xdu58xK3OyHyYFmU0gWae0Kj+K3PzF+kxPg2OFYx7ME3dN7hBG3vuJXDbEf6tMTLjI1qS
orkPqQEEa5hL40QODs/9Tzq7Sdhzx8HSqOLaJjIOI5RNfVAIhCyrez06KEZo1/Evs/pt4bFCKn9V
MmqIrRd9fsyaycll3thkjic5Uz2tFhk5yEhUFihRF0WeCDb9tOmcWThVyIFed41nfbwmKuNO2tiI
woUaR+vR8RQFRmLRflpy0o7Nk928DWha8Ybb7r37liAnyXE2PG1inE1ezU0XFUAXWsnO4+d0uAsl
2cutoIt5tWvUp1yTlPE5fVtIQpEBi85QtYgtqI+SBlLEiXimeq8qjsnjIqJq8hnR1HTdkMG4zvag
z7OQx5NI1Si8tZAMpHN4jHDixQjbLucCwziACInAdqa3JZpcit+mn/qBvp5UGG301BA7upUwGq6+
Q2rrwGvZ2rh109Pigs3E520otclUA7tFn1PkxA+RKz3+9Vg8jZww7L/o6gWM8QGCmEk63jVgFr4e
6Aid59fKb0+h2/qUUh39fMHsogf+Ds0TXvjIKx7YVFa8UYkyeBpUFIxiu1dWOUXy1BY9Dq1Kf0XX
vW1qx7oHgWB1LNLWu26Xm6pzwWLfVsSkMMUsBJbZxY7alxhi/qKHvKNxe0VXMEzSGsQjQxRGcDTG
5EtakJBfbTxRbi57ykQ7bd5VYtiyRBxLfJPl2m6F3G4M0y7n0SYjxtjWXzuS2B0Z3AEF9AbhVQpv
nt2rH8joNgYfkKWfsQ5lGYj9qUlfr6/zRnIRCrwCYBRYsZK4D2kkIgezhyZof7CTtwlE04pXobuW
24y6vbGaqphwChirxPjbKjRjJZKx4nljzw4dVAWKK9fy5F8FyBplpFSEffnjupA8TMbLRioxc7mE
3QzisTIejPJdbXgVWNvGcZGLMY42EyaUEEEuEj4l1UudzHaFRwM1exGNh+vibEc80t9YbEAXj/pc
FwI9Ht1iTyd+LBgyttz+NdmGOxGPI9nZhlZmr8IXdIN+Rlt8sNu2HmaI7pDCxxgnJHFb18QkBzwu
JXwq0Y0bmCoqGg4QEDJ85rzIKrHGO/VAb2Ddvj11u/xI2V/EHU/IDQ35AMRcXeSqlDJLBZBY3wzq
XSM/KDGvCH/DlD9gMJqfNmqOlyZgdNWzaf4eE86TDk8GRsuLLotjU8L3M+tOE91u/Nby2D82VEHF
Ix6MV0RiEvzFH0+AJrT0XhJbGBJ5bQYMvEQTpPVKjN2MJOV1JT8rMRM8fMBiDrteLnp50oAFgQaM
7KPtO4GE0mrHeJj9xHSQA/MztO1VSLNH+3HHo6HcXM+VsPTvV3ov4KlWbEf8AFG/URLJFUaPyLzx
3ptKAQ4ZOkMEqXO2Vz6Xc2OJc4DgRdhSdg1vhNNGbITxPH9/n+2SVxRBn6IE389IkEeVq+lBMgl2
hyOtwTyWTPY520ZPzE/btgJkTtQItM2zQQWSH+jULe1GeSsDZRe6MfjupwfpEO3km9BrUInU72DI
j9fxNzdtBc+cl40Cju4+6eCGp+9m/rXUvemfl33gsWMFwRjB2Ay5gOGzgLDmgxyT59xSnwcUscxL
zSt34qiHwhhBHS+zUtRYzXLxCum7PLxfX66Ni9YHWRgdN4rCbAsTsoRCHZR57E6m8VUcMJdHj9zr
UBvvRB/XjfGxaVeFDXj88QrgjnhJKdz4W3dDhxCnDsr0HuDYnQqDe3lLuBXhfJCR8buloAlzggsk
3qckH+HGnYX3t0B4WTAiuHOSb92fxOkfEBlPbMQobE4qSNp6ZkDvlPGO3Hb7zE/f01N6ZjNTXug4
UB0Z7sLhDqHhGT0Ti1h5USV5CXzxEN2DD8GN7oybEI/G0oEijruXcz/PP29URzZ6LThbASrWcUjy
DsDnmxjG9QpeZy+HBANheCf2VhD0AYtxNIMoJOMQYlsb0FAtboonR/W+92W/C6w9b9je9ml0MXqV
8SuY9TwLwl9LSkfP08WMd5SclWKaNnGyQ/9DcxP0dWcB75qy7dR0MFLh1NVFlk0jHazCLEjVuWln
PqGQImizdJctDcdCt50N+oA1vDWpKkujUQh5tURV3bl6m9rj/GXIf153ATwAxgMoY5KgQgkAc7mc
xtzIQfJfvl3H+C96cZGCMfe2l6uqoOZOdVB1Woc86C69HBce4TaoUkv6fNpdwBhL18JarHUDEnXI
dgpSag/zYxLeK/lTWO4qotiYwnRdPh4iY9tl1VhhndI1LO4lbW8mP/pe9CPYdxS5iABtwtP9be37
W0aWUiPSFDW1Fmhfh76iMnu1xOdq/npdqk9Def7yHBcQxpqrSi3TPi3hpCsnuVd2kVu8FTsdfIXj
c3R44IVd2+feBY4x56XGsKMSDImuWmMcdPhLx90pruxx+HVdLt7aMbHCUgpRvIRYOx3j4etU8wXM
RU7a3L8OI9Pfe0UPDWp5q1i1rkkszNRDDH5yj/5Qt3CTDhWAMQ6beF8fazpy19FtWm41/zBzO+ea
Ase4DSaUkPSkzKceS6p08t5IJTfqeByhvNVk/Mcs56FiKJCSyF2A0R1BGg5eMmT766v5XyKGi3Yw
LqRfWqOUC+BYETgRJHq2VC5l6hQCA+yZaK5yOIibF10MkPm362V792S5kroJY39cVErcV5Po6LLs
loYUiEl13yWJXxB5sgdl3k35zFEeni0wHkUXsrbJQpielWBoGxLtChLdotXapOGmajk7yDb3ESuS
TSH5t3M2UFOjuHWgf42d6lXG/C3Znm8mbgBIt+uKcbBp6Dws2tykoGKAoTw+SOROmpcGBmyDjp4G
+apbozyEu6kcizAZJ9PjWb7OK6jR6NAIJXOJd851OSOilNLvf/DqNz41sTFe1GTcDWpwe0ueKOKh
waiG9AS+ekf21X88jpoFYvwNCUPQvXYAWibNLVt03avaUR9lTrspbwUZn1KGlVRWE1QzzVBrez/X
3nW721R9AySuYOPUwNPMrFeqYzLbUs04TPXECdNAip6TAuwS2v11nO2gZAXErFcXCe0ijwBqf48e
ukjAmWE+6+eRVMmBN/l8c9VWYOyqGWKTqSXADOVXFD63Aq+Ac9OKVwCMH9bMIu2yCQC57idWb2f5
rhJ+X18yHgbjgzMpb+RRGeGVDLTOqnd4dRQt/08wMIcJRfo0B84EHWRUjU41Fhrw+jHaUsRdGXLK
FDd9D2oy/wPB+IDKDMN0FAGRWadWPkjqKZ3vZ82ziuN1WbZeolTcDv5GYnS5kkZJMCwgiYcChCJQ
5qDe00t15P2Zgl2gGG0Oe/DEdXTdrLmxrRzvH2lwXZqth5kP0jA6PJthbnYGVEyzi70YOWagO7XT
taBYRkQT0GluolvuKY+WiLY24suP13/BthFdZGR0PEM5aDwVIjLsc2yHmem0Am9YOP3Ep3MJVfEK
0qkYXsRO1imaZG7kHCqOJLcTpUZAyVK0IT+oucHhq96U5gLFxvCLlWWl0iE3LKjpXkiNUzRlnC3b
NNgVBGNMLSZhJNEIaQwpcqzxZ9x+aUyOktNQ5MqKsUR4S4wBOtUADDpzXEE99+jTKhZeATdPFMaU
ckOrCynDasVF0EkvcevWPL+wfSKslouxIT2ehKougaGj7OBAH97UxO1AKvOTZjAE1eVWrvB0gDEp
IklzE1tAHB3zAQUcoocpCz+Qlv2d3coohecPSfvUrHkOE1AXDgJQ6pnY8mmCGklQRkyw4idtLz+0
31WPeIOt6xjHaNrjEePpA+XXdcPd3rwLJnMlN8Hr3PYFMDNRchRQYSnVa8gtDN9Msa0kY4LmFFeR
pEGru9vPdhik3vA2gBsRnY3xCX0aICHKn5TfoT2crP3YONcl3N7IvyVks2yxkZHU7IGtizupu43n
1+vf376MX4RTGVPWwC2diBmW0PwWftMxo7AP6EQg8ddyiJ9FdzjxDG47cF0hMsekXKdW3aZAjM7j
lafdElgB+EGdfnddNt7aMaYNJmKlXES6dla5B+WkHVkqJ9jjKKBKf8LqLi40VSJg5kznTlZmtzE4
zHVnrjg97jwQxpibpu0kjW5RalROVqJRzHQFneNueYvFnIGGFE+jTHelIN+n7mXhuaTtUx61eyp6
OJBwZKvb52HUpEhREEg8UX9u+LgMHsbb+BAHvT95dQUvQWcyCzAo2urEK7w9V819OlBWP4DZKww0
kfu0w9u2sGuO6avsSMjZT67kglXMHWgVhNP6i4NZPs4S6Jh414HjlXdt2zzVVj+C2cuhFLIUtPF/
nWqUK7n3W4wD5RnZZrixgmF2U0XpJSYvotJjLitfVgJlPCJVA3r9X9dNbDPkXeHQv1/pvzWJTZuO
dFNby23Qj5EJXl/mu0TK7DLnVdJuJ2tWcIy/n5O8njJ0LriotpDwqkQOmle9dTYtjYzvUp+nM5tG
scJjPL+JgcnJ3AGvw8C7cVcIT9eXjycQmyNBq+TYCiHWb3SK/eRGTvotDWIk70ZXPeIhhRPo8oyQ
TY9MsoRRTz3wwhf6Ltf58a1y99fMVtNVTkYgfVMeqB2CM9ZLn7js3Rz1Z9MkSiXHKSYb443zd3VU
/PF2udGf21OEd0EpoI90ioep7LC86Jv6T+kezwGKhaZNBdVI6BVkNrOY4o6UuYSStnqPsq48Pko6
57Te6iHDh//GOJ99K3swzcIUZhkY4TdaYarsdFTKtLb48zzFAG4ORKSe4Paik/+4rkrytileoJmD
PDZ1vOkYuMR0X0RncfsgwTTUOBC9wi9fcszhtluXtkileAosXZDC+OJtZJ//5Gru9R+zbTeX38Ic
8YpOhrisZByLy08h3Wk1J1d0btz/7MsvAMzRjgxUiFUGQO3JpzqzB7/ZGz7NuJHT6Cu3+ZfMRkTo
KAFmDoLPEI3OPjjfvH86rIbRKbYfuEZtvz7TAVyxcbPUgalxQphtP36RkzkuJtGazGmAnI2A7oSm
ctGy4MRh9JJzHPn2HWWlucyJIWRJ3WIkJV3R9jc4sUAMLD/rdxg66Fv3vHTpthu4iMUcG40YgRcr
hJkURwrV7Ch9f3LguhuqZ9fUhDkv+qnAjFQ8IPy74Dv1hFsN1xEBfMCWy6sP3gzTVivI+BdtacJZ
p0pvoRcxDer8UdQ5es+xcbYYUClrcClbULdeKX9YlNlQGx8iofYTDB2um/z/M+PzabLyZhoYqtRe
gkQTGn2VHLN5/0TrwEdtgpUGPfWgkvgYP3RoFC2bHCU8g5/f0otx8TYQmyZLaUlqXXIE2tqiNRyj
D6MxZXiWwLU4zG+m6iCHhzHkQHwaY0NdwhqDUYN5UsNYiCFSQylrvdgz9+m3PAifx3PtAOWCr2nd
Ap+wdjOaWEGz0QQyhujNLgFtfkN3zA11h4KjnCi7d3Xgjw7dck5rOObEwVCbTip6wEnVg0j8PifO
vPhz8uX6YcJbUTZoyAgZcHMADu2LpQ3nJLVJYNzS9KDsU1ZU2hgzB1mw8CLOLYNbi8icM0o4opST
9AjX294Bd7sdtTeVNLuqfDS5pJ6bPniNpn60hrKW1RRMBtQaRowO8DJfv9e8iJL5U0Y6IvHCFbpD
rH9cAzLHS1o3ypJbAMwbnyor6GqeZ0If59z0iXcD3Mxar9HYIwZASysCLdqjVAqUtsWu3IPCGRbB
q6LZzEatsRjHMiioTETaBDpzFwbdfeKGbrhrfiMAw1Db0Kn+h9G2PF1hnIuZz4LcGy3eyUzT6zAn
cBK/TpObyE+k55gEx4+x0+vSpciHoYZ0aoSiMvBqKWB7IzxPtnV6SigBRhOKZKFKiNEOoxiscKRF
xjRR0wc5LiaUoCyxKW0M751ps2RwjcZoR241ZVRl53zv7OEdwMNpDe8ZY5BlfWz3ot28wMfYHN+y
7cNQjIvJqeC0OLvU1RFnZfCZBI1ZCHsaX7gDOc63ErTz4r12C0IRMHNONSY8cu8iVBc+G94FlrF0
RTcFElNYM+2O0oK7wjj7xhgFqTC5cwoTLEOfI+q2sV8wme3UcPeZUxGYlMuf3LQvcaAFYPJ/Ii6v
/H3bFC5QzF7qGikqTUWJQ9t/jzC2TXiMYA9Evo0aXkvotilcoBhD78Cr0fYLpJLVwSbSDq2MdqgH
19eObse17WJM2zJ6dAnTOrNIvC/ne9Jwvn9ucrwGwAQNcUFyZZEAoAYYMWqjosdf9vUpfVfdAccA
LejpvPBL5ok3yLPQaurHv3JlvMh8+wySJAm0uLqhojjw4xlUl8TQyxRGT157bzqmh+JHjb5/6jjl
G16aanNdV2DMPTFOOjMbZnq8WkezOhUNJ17ezDXj+39Lw5zfbZsItZxAGvGwILtSBwQ5DsWLDrxM
0aYaroAYg47koZ/7GEAo3u6L70120Mef15Vw69K0loWx31YWYrlUsFh6FXa7RdCGIygcEkeKMdRS
yUrRX/I28squUVyxtMZ/kXZdzXEbzfYXoQo5vCLuLjMpkpJeUAo2cs749fcM5U8LDaFtX9lV9oNZ
tY2e6enp6XAO4Sr3NUSUriCF+x5oMSnVEE4JVdpUADmz4spmbhfUxbYfwuKq+UcKPwsYj5aaovXp
R4xg+NEJbIL+jMQQuBA8Gv+KUErjrD1t5tYA7yQCoFWw22G1R8GzxofLG7cv5K3uKwGriR+Dq7om
mmcgK7pF3tmz7gF1yynUw38TwrkoUEDHwPiEELMF5m56FwJjuqCaKPbP61kTzk3NeZpkiYzl0rXu
hPf7VU3SpRAi+CduVUxWba3Qo5cqHfQv8QL8auqRRgnhtl3NgExcr3hHAwx+ip7SgugEoX6f82sl
mMBUNIMi+tS/jumT1RBncbdqJ0k/N4IfzgrLpC0xdohVclkHKIaRT8YtjoqrnUCW40Qkyt5v7oWz
RKbyJlBK4zxWRJOlHqSjPn2YxZOYe6Oy2i3Y2btPrfrJ1D+JZdBohA/fAxICevlZMuf3cmtB4MYW
U3oCY4NTHDS/OCUYOAjd2itvQwBZIeHiA7bAX14NNP4JLnUrEieYxyioihz4MDU+Iex6u12/WuOX
dvx0+QC/47p5Sxxs9OQiGUFeVMFgDnY4FS/lx2jCwCdq6Kc2dFQ3uzYewjvJiT6EduHSGu7GwRvh
nPtQQnOWExnCc1P3pUGyJ3UNwjC30+kP2lO228n5EKkE4LpSwZAKTbSF+muYEoEuW6d3sdRZFX4M
LpzqQh4kbJaYSEFWglmtck0xAz3p50kgDjqxbDxpLIiMG7NuIQsYnscuLDy9qq6awby2JpFQi/Ap
PGNs1upVFJUQJYjqTa9aN2koe4QJsnDo0tJx4VIBjL3KWiBjciRfsDOvAuBADwau1QPB/EEiquf7
GYHNVnFOpahNLZkzWF10O7udnbuzHd0wXLr2hsw+UOvHuRGgnNSWab3pBnS1Lyw5Vl51rvDAECMw
yUOPZrFb5NJqMuPZuMxqEcU6lmDpoXQSUsETk8Upv5XFnVin9lL2H4oMIFct2viV18sbSenKuZKq
qVdUwbCuOGs+QlM3ly3CVigRnMMoxVowExXLOVbZMZFLZxgHwuIJr8tTGYC1PZ51gV050x2y6Skm
lSKxci4vFXGC+QabYRGs1GK9f1n3XWhGN8mejfJxUGVCDqHMuz6b2vinZXNWiwcwoAfSEPr5MBJh
IHVP88NrSTdGVWm93SLZC4NfBwH4fXKM7jEGSLIxE65W5fxFo6RlKPQwAnVRXkUlcqZOOa3r6OhN
6kkZ1d1P2BzfbWO2DZobWS9qIQeWclPkRKC+n4M6+yM+46WBkTvsIwiovPBzdNseSx/jlI+hnyED
lSIRNB0TepKSRYPv/AQq0jpQ0zD2Z3KeSevUMlEYWADLbyMxg37e3GaQiCiF29Qs5e4rciOMc0pN
M01CrEBYelR81lbZYtJFJmHudocopY0c3gXpU1IVEWu+ephBT+lKBzS8LvcsW2/e96zE46VXtbNc
GcfsNT5R0GS7x20jnnNPYMWwspmBPMRmaC+9H4PcdM29P/AdGyFcKJOM8IJVhZ6pSTxK6V2qnYbE
E8K//pMUi80Tba4RwEGnmRbi3b/OT9nkx9J9at1XOdH/tdsastkwi3sTiVIzVf2EFRNPMiDH9MUu
PwHb12/cBewNDL1bRh5oukZXlAuG2j9MxZ5X0+IeTYo2SNGawGLS43gUT5ga9/MnIOY5zTXAH06i
z/qxSPgz4vDx/Clilg6xKmN1J4dhGHS28rU9gIkXmdH4gRqv3E9vbHRkHm6zl7lVgAyGHfX82gxi
BwEPWKJnZ7gGoqb9L8oguyHIRh7nWvSwEsuCgaqwnO96zUYFGK2WfoX+OuKCe4urL7gxi/MsK3rc
E7OFrOW0YBiXBVjIyAL4J3osHnXgrIXg3+4PLLcJbgRHOTEWdRH6s9Es8BqCkv7r5ZNDOAF+ljpV
tHIKK1jUhNBBEjN7iL4W2h9AsWzPDedpOjBrKR2rW7DsjjL9XesfjYY4nITTtjhH0/bI51lvcC9F
ZYuKv1onVUDIVXxuJa9GyiqnMviXJFoi/vnVUOcymSaZSVwwXQazuVEC61T4FIXs/gvgHwNlcjiv
g6xpKio15DDQBOkQ+73NekHUf2Ggu81Z/9spJotzMEKnxKBBwFGHQXjzkfHMmW6K/0bB6HTH+kFw
m39Blb6frAEzDejodQye8ZQuU1NXgmjAQhhoZc3wHFO/mDCRKMROa6Pz+VlJbaqytRvXboTynqY3
QS4x4W7S5zvQu9wtGPjMujKwFiJo2j9kZ+04F7OG/bokDQQp7QcV+Ntp95dFccDtxpkbZTjXgugo
jqYCQW0Hepop/ssMVydRr2X9Biyp9mWnwc7rezd21ocLXORJn5rBwm71We3EjBl6PI3gPxTr2s6s
r0KREwKpneIciCymlQmiKzSMDN1dYlhuJo6oscYIm/KC4gKhdovzJIjIigUlF6SJhevCuI2Fe908
XV5AQoTOuY5cyBcZMHMYDtLaQxoZblXKflxQ85z7bSFno+BJaJY0ToV5gOEx3ofkdvGEu/oDICA8
3S3/LnChghY6PrROGVRE1ucNqemCjeicJ0nECUea2XzvL47e2sbH9VpsHB0E1QKYK4uj5GifRw+w
tHgt1OhvUO3Ftzx26bVAp0zuqLZyysfo3EusLfMqaUR8UeOJSAi3940DjBTXeMiuRR89Dz6FZkrt
MudfGrnJ9aGHwGW9W7urIrybNCJTSIlgf98ES6UiYLwsgq3O9QcJo+Ll8FgZhPf6TUT287jrnGup
w3oAIRqsVZCdsLVVzOvOh0awuxzknCXqrd0rFSkR3kznPAxYtxvZ0LB0A/JA3eo11vU03MThR6UK
Lh/F3Qfz5ohwrqUv2jKqZkgqNd1rrdmZ08S9LILaJM6hpNmqTbXElLGelvZzG96qlB0QWvADje2q
NcJa4FWum1dR9tzOxCrt50zOy2RwQUi5DGVRsw0x7oz2oPhDEOLsaEVQYQJK/KPhDGkjjvMe2YxJ
GIFdzWHYIey9TuIXafg2koPouzGcqoEaCZhwrInn1/MzhJo5qA0m6md/OJleeJM8sh7p+YCRidN8
YmMGsyfdiIBoo+Bjd++0jWhORU0c8jUMS6ioiaDmfMmlgzX+Nc3UZb1rfRs5nNubC2DtWSbkSMbX
qP/cxYMtK4fLFr7vIjZCOFcXd7IOuAOmzE2PWJj11fd2biunBRyUCVlq2zX3jTjO7amT1S15AnFa
85CMD8NKPCb2e+M2AniXZzTZgloFexSageworvU1dUFY5DVA3ETkkdkqafP7gf5GKOf00qyZkWiF
0BJzH4UXomY3enj3BfRLlDIKzuuhqCDqZgy7L1G/qkAHtaqiUy4i8eCl9onzfL2wGJlRQoyevyjV
1dI+XbY7Qg3e7SlJJ4qaBTuo0+s5/GACkamOv1+WsR83nLeFd31C2ZgKkPtZh3x2CwQtu7yLPDQb
nSZXcvqHhaz5EJ6BH+vO+7AQ8gJaNWLrx3NiS929UIBF1qLglClJnG9QpC5qWmZxbV7ZpdzbWRyI
xV2eksQlLKJ9Fw5uFpFzECL6Cao1wiIyvH5GrhReY5LKix+oMG/XJADFagI8SNFAePerR++jeswR
XyPutBZ7CP9e1vsCFMuETbBfeafORgp3fhIxNYUywcL1/vwxRCs5YAV99aV6AHi8qz51sau9SM81
oHQuC95PQW4EcydKtKYZNzEEz34YdE59192WgN1LAp0BRyJ68aYj6xjGeOhfxV2Cg0F8wa7J/PwA
hc96TFFq9MDOh+tVE5jL0zh9SYzjqL5eVvTyNip80mMKNSk3SujZqSdDuRubK2n4k9gZ9z5I08DS
+Y5VTKxUvW9XWIpRrsdusjxwHxyrIjte1oSZwjtT2YjhrxJRkhNjghihWpy1ukvqG0k5rJjkM3Lb
oMbr2Dm6JI0z/6gYaynPIA1lmudwRcm4rojLftcCDMs0DFEFcSlfpsPsxtTEWoIkdPQoKEfIs1PD
KdbHy+u273c3crgAKewGYcqW9MeUiO58AKq3J90qQWt/aYGf2fqX5e2v3FktzhfOuWXIIlMryWHb
n3WTSjftxpobfdgHbN5q3ZxPVWFBQJVJD1GvOus8X1uZ6TcZsBmF4WTIynWpVx8u60VtFztpG7Gr
YDaoeEJsW9ZAyswP5SLdx6sZzFVDXMfUEnKmrqqGMCc6RIW95GlRFnQrhTSx6xc2i8jZd73gjgEU
De7G2qkiX0seuj8BDpc2Ijjf3oZqrSpajAOba05dgkqiFD1FFQi/QGnCeXK1n3XDaGDeyWprnSNO
Vw21WPu9vWdV+FbRrtfbOC+gyuIsjuEzSkNGlUdTGu7aNgDDQA6G2jAwWX81MgmFzFI0a9acDTR8
cPKhCHdoA6qFeL/6fJbDDw9LmYwHe4Ku+VqBRuOxOrGwHL1fx9ErD6OHWUxXfKUaY3a3aiOVeyVW
AHdD+zyCF8P6MiNrtR5k5fnyKd0vBm9kcN6uaPtyEBiYI9Cd6iOm3L3VBb0hRuMwx/W5B3XjHLCJ
5N5hDyoKwmr/wbMRz3k/cV5jITQgvqzs7FZ2mpNkr2hrctAjW4LQYInt8l/UwPfzChu5nFNUAfKr
zB2WFotrmyeWHhwP9dXiK14R26T9sFV8dz1uxLGd3jhDWUapuJphP9oT/kVxv70SnhllX+pZNM0z
JY3zh/CEltIwuNPl1F+r3nrQvPU0eoxUunSocv7+83GjG+8aI61JZHYGl1MYWOgL7zHO3hz1Q0I2
e5LWyvnIJkERGtNI7G4uj2+IoK5837++wVe6vYcGhgPDWYz8xstEm5qd3w8NwJjCIKAlE0Ox3DaK
U1X3CubIel8/IRV1lCJbru0FLJmS0/jTQWydsLMvH9HfLPBZKqe0NmRpNEowHlYpzr+XIBJmldns
ex9QNffdS3ujIOdPs9Ja46SEgg0GreY7dE4sMwBrEyo5tF8hOAvi52Fx9EytZCj0DOcFuQDmdFiG
3rhhqHK6zRK8tRM+FncU3Nu+U/25mvwUjR6CRXORIFkt3QWkQXlyI2KA+vKeUULYCd2c97bq5hX0
BzjrVm8X6kmU0C3xBxSJqrRZQ853rqU6tn0OTfTlrogPGqK76nhZj/0E20YG5yenKWvKWnmzvcnT
kB9iwDjJsX9RgEOC9nznsrzdSG4jjvOTbSl3rcSgyZviKReul54oD1G/z3lG0PeZa88Ap63UtGdh
ssfJu6wBtfOcizCSehB7wEIhln8EhZxpPM8T8RAiDw/nEDp5VJWSuaHOC4PR7SJ7cpg/ih6U2xqR
Vo1+1n8Am6ibbDfgQrmcwQJoxnsKWlEEVeaMZ/icfe7HF7G/lnvVTofBqXLLnpPrpSOCe0oit2V9
GCZpzTI4cmCeuqC/mnwVQ/rUvNvuvm0U4/ZNHee+0xo8/BeMbPXFQxmDgGwijtOu+W2E8Bu3tOA1
Y2n/rk4Oo4x4IxXcy/a3H9lsZLD13LgeaVoaGWk1NqnOekzDY40QzsF4Aqa50xuNKjIRKvGhfhYN
kVqyVGuoXwnFUaUixN0b6awOPwamL1FuxgYMTgY2sFA4ZvRN1RJ7kf7k3G7kcB57yBsjF1lksYI1
tA3m8n6iKHP3g92NDM5ha+IYhYsEGeLD4I2j3bErz0NwttjyHQs9l0Pu6M+XDYLaIPb3jT3oeten
Ejs/CvCuzZtsjIm7bv+O2KjFjtZGQh9P4F9k2XAVsHEMzrJy2ivWJtsd20A4msQdsf8Y28jjPEIb
68NoZMwHIRfJOtrQweZnh9QtnOajBTYlFsKXDlU4oxaS8xBKJi6rqEGsNP+t5KeenDKiBHDeIe8l
STEK7FT9Ee+hD8Bccc2jcjN8020VhHyYHPt02TT2L5LNSnK+Qs1neck0SGQdlqy1dD0YAEdnzVfa
ZyNgsMXCsU3Zw8+9LJpwt3wnitnno9U2WExN+9rk3+Yytq2YuifZmf311aVjxWQUWS3T1DW+7THE
tGKVi2sFw4wO6vNqx36+OPOC2uoYTIe59C8r9d5X/SqPs5C5nmVMi8+VG6aHInwZh5eu96pO//8f
uF/lcIZSaUM0zgrkYOPe2jmzz+PB+AGT+LRcCVRVklpHzky6ohPG0oQ8xvHDuFzG1yRgbce5lz/r
hCPeucC22ul8pr/vcdD0FrsmYpQQZE3P1ei1LYAEK1c4rpojUtXCy9um8zn/QZmaqZWh3pz7cTrZ
pW446WjaWVYSruu91f+qGlvojafEY8CSFGmBgcilXaUR+sa/sOnjy2ZISeGumbjQwRy7QorUIyST
KifJTHvsCefBjPn3h0sXmTfb6NKgEJZMEbZpqTHf2Vf2UDxEQmLHojODp+OyStQWMZU3wsRuKEYj
hjApET1Bu8vEye7QBDhLxAOBtD72JRtJ6mJoYBmEMcSWzQChkxN6pbUTQzoH7tXNaBDmzpbp0jJy
PkNPBXQZ1tisaBpr8L/pmW9JElU92wk9frU8zmUMmRWGlQq1NHvyZBzh1BVSR3lsvqko9zMIieWg
UcC15GJyjqOvK1VqRmxbetTs9sj4BwXHuhGCNkh86u1ImD2fo026GM8VDSpWRudoM5q3xqu2fLxs
iJQQLiUrZmVchD2E9OnjuGSunqKHIZEJc2frcsEo3tZ1Y4SZIYplwxw8I1xtAsZ5g5EjOq3Ndv2S
HM5TyONU5yvzR+z+Fz3GAmilTlCGzmAAjI+RdZU3TRNosW0+KoQDoazjLdu20bLCeFqqW9ASCHMI
cQBxJTitZi/fxhd8EbqSCO9LHLW3M7KRN0ZqhJAA2gKo2Z3lya81+fayeZA6ce7DUKLCzBTI6DzJ
Z3EpUEbXR6QHPfEggHaduJoJJ8zjV0xL1E7ADqpcRbyf1o+ydozUWys5dqlEBR3U6nEeBMx3WRYx
xzg5P2ZIBMCWAv+DhaaH/MYiNCM8/ttI/mazYrAFGVUO1zGGN3P9GknHLCrtNqGGPwm13jLOGzmj
0hRR1EFOVU1OZ/Y3OfjULxsF4TPeeis2IuQw7Zd+wCYNYXZIwsZNjeFoCtQdSTiNN3KyjZgZg/W6
MDBNpvwx7hFkVPF9YjaR3QIhrx5wm40mwg5herqs384DkF0uGspvlo7mSb6bUeljrUjl4Wz0/ZV1
y3jEmdVLpfOdkLcfj57lcWFUMa8Npvsn5jj0EwMJFzwZGI7MRaJF//WytH0DOQvjfGS8FGIB8uvK
XZthDVJgbTxJo1ESYcBOaeHXNWSfsdk9uVhFa6ygk6i72jfBxiSKixOmla78keGGTP+mrLnvPs66
McvdCE2zIldBrozI9+Pqt9/Zy09UbKtEU/wPmM80RY0Kw8mO/Ef3qCUyOCFdUXjC5dhEPSM1INlc
p2upzGrwQxgHKaHiuf0b7qccHnGinDpUpkZmKvUHrX3qw9tVA+/sNDpidRhaNbhsLL85Cmd5XHxg
iZOZo5/yR5wl2LqjsGIm2FfxWhqelgN14ey7ybM87ijMadyAHxvyurw4DlIBSvB7dUkPTUq+y/YP
wlkUdxCyZUrALsJEAZ58CqogeRbUIDxYD7qfuH/30hXFoEtJ5M8E8CemfoXEwnSn4nGlmr32PeZZ
I878u0Fp5qTD76fHBKzmlvfDh1A5850CHjvbZzlcUDA3ybyKMi4A9l5n/kqegBqHIbOgD/B//6MJ
skO/OdRLmWrrnEIr8UH7qPnSQcVQ9+DqH1mTgkBmcqhN4uICVegTIVThH3O1BOLZuFiHeDb6//fk
0q9LyLZyo5SigBtRZ1s1LJ8X5Pgm4OBIg2hfXjtCFx5xIp3UTogySGnkT/30OaTKq7/x8j8tge9h
0+I0akYRi8XCw8JL/WVyvkVoIpFdNEm9Rm745bJGhInzmBPC2FTpzN59ZuYZ8W3XPOtd4fTyg5F9
BF3Yqpf/0QPywBNLEfV48jHzC5YFdV1Wm09ueruR0c5RerFH9aZSKnJeQpPDEnVrCMyPEaCnsiA7
sjuLKhBRp5hHoBDmPrX0BXsnMyqehyZQIlv4a/HB5e2bFMAKZYmcy5CNQiuSCkpVmj/Kz2LxcNku
qN/nnMRQ1u0Adhyk1CRQb6K+3xnEDb/Tq/HLkVU5x6AYzHtbuHpZyqG5ZbjCqTterQfz+w9Kl+yD
5qSn6WtxFflkkYC4+FXOYehCHCn9BAVZjVQbndJ8u4cZ9wDrg4HrfdFQEbOO7Q01274zzfyL5nxN
bKmXdA1LyI6+ALXm0ATqfQq4kNpuJlt5kH0ZML36o/ggpXZoEY9ctnHvn/Q/Pcy7eplaJXraQrbR
fkzzD7NxaDTJHrPYGdePl22I2mGNCz7qRY5A/wtZjOPbKG0UthzVKR4Qt0otmsJFP/dY6RH0lCgh
RG5OfMBOJejXheZCEslAcauK8QHhDZtcST7DtdmsjWR+/JExATpw19tUJYiwLY3zOIpRD32IXiC3
rO+quLdL5VlaPzXjyVpquzAE4lb6TVLhvKdcnDLra5MPOdREyQtlGhTYggJESFYALnW/ITKghGfQ
eM+jrEbTVAhLIiV1k/ou7qnlIxy2xvmeNY2yJgyxfGrQYyIjA9ax6tOzfDtdqL9aB9vGTcxQT3Gu
WuzuM8YnuXS77CaaD11ya3WJE8b3S+rnGBC+fCaoB4DG+Z1Kicp00KCc9VQftavmWSrs6Lp8YU/h
fgJMyp+lPX8aB19J09Y0NVuWl2m1r3kXVEJht9n9Za0Ig+cf+Emll7I4QykZYC8AgZOCCLAWElAC
B/QEhcTNQbgwfoRbXbNIDtnFUU3NXdNpN+1a2JOpu2liBU1CPWx2xZmyakqWJErgSPzVTBJUMgp0
hOGVIQ9ehO6PerA7LfWQWbNlql1i3z420jijnOtm6uII0rQnBjNTnaJTBiZqKxjAokoHR/tRy0Ye
Z4+ZqommXIo4zgIK5TPIldrxylzQM4QZhxslMQKhrYI+Ho+tJnuraR0vmw7zTe/uo5/ykbj+dXXL
aFy1xIT8os9hLYgI0e9H+az9i2AjhXt2Z5VZCHOHVc3ZdY/A2i07RzHexmgZKlLoMRbDyKfQZPdd
80YwdwVqWtF3UcUEX6++7DWBfM8ae3W/RtJkJo7h7mN/I4y77iZraQotRIbPVGtc50+Nea0sQqAV
kXt500i1uBsuVqNWqROo1bqjC6w10Lm1V7WXfWBNriuh1u6Ns1GLu96yVJCSdWBr2BzrOGiMr4Q2
bF3e26BmSYZpqqKocwIKoW0TDL4wbcLPrAw125mj3Ugnycm9xKUeJL8542d53BWq1FVrhQnkhcNg
q63wERTDXlgn/qh+n+YFZF+L9FKYy3UkFcGSaEdAola21ijfLyu+79nO38F5NtOoZU1lxlnGy7Us
dU4YGg/J8GCAl6KdcgJtab/GaJ7Fca4NpYgyllqI61obFSNG77Hcrm7mFcEaqN1p9nqnfybfZfse
5iyW83CCrlZhF8LDWBGMNf5efgJD1hEptwUoH8g/n9jgCSmVsCl+BLjODLlOGyi73gEhCY12MTrR
O1DerB6zKaoNbj+YOS8uPw08tZMR6yU7JHjlKlf9QQniQ83iieCy0RDLyU8Br03W6Rq7DoXY69sr
zXRNhRCxf+B/7hjPN5o1SShqKURI1mGUHmqqSPsb9wWgesXUDFNVOEc54OyZApp/WBG/ewFiCCJm
oL/IGFN9e617l5dsX5+zOPb3TaDZCGOaheyODfXldV2yv+VWJuLKfdd/FsG5MNCSznKXsRSi9WWK
ZWcp0BxWHUaLGuTc9xlnQZzvqpU4l0HNi6VTx8g1zPCvel78Ovlba6dDLwnE0v3Grs/yOB/VGnkx
JCyrLLeRp6ETUlOCNDpW86sq+d0EJDX1LhkSYjn3E3GY8fmfhXC+Kk0LcOvkWE8G7Mk631BtQaA+
Bx1ooxlnlZg6sepetpP9o3UWynmqxgQhK8BMkF5MbrIwthvzMFszoRr7kXeXnSUbpmUqkg5s9l+N
UZWKaakMbKCMbkzlwLr1GZW5QcR1u0+CjRjuiCmRpggRi+swfFBOfl7dW9ilvL9Op4fVjAil9q/U
jTjuiE2KEVUDC0j+xwtsDcCjS5I3ftnlUKIBnpq72T3VG5HckVvjZuhkJrIq/0rbr0Xm/IE1bH6f
O2kdwCatfsYKJkniDOZf8fip77v/KIQ7XqGlJgDygxD00dtG8wqCWccIqe3Z806qrBiSgiZLGW2q
v9pcKS3LakQxLidVcATjJKONYy6ehpIwut1jq75B5miqgmCOO0Fm2RjJEkeo2ACkE8i1VxLoqICh
jKHPmwqIPX+lgUTI3Du0qibJoqSYOgiHuRVU9CHrDBXl9BpwtTlw5NUIdIvR8AcbpWqqrhiKLhrq
G63q5g7p88XKagU19Hw45evX3rgKhY+XDW7PoLciOIObzW7VkwYJbN342GG+MrdeLgvYfWxuJXBr
VcC6TKGDBPSIgOgW/cRXbB7lrbhxIGQxP8b7ua0szoPLDdo25Ray0uvBY0lWzAZcZ0fFSeG9qSTL
bmy7lcYZXpxrgrFE2B79GaMOQY1wz0R479WHvrWtYAyM+wmAEX9wYWyk8tVra9YHCbRgeLyPX+I0
dqv5Sq8awvIIs+CJEgo1VRSzYGbRXQ/Dh3ghSne70dhWC+5Gkpc2ywpWONHu0HsIzqyyt43nHkPT
QDR66P8oXbqVx3mjqMlaUZGxamjV9xU38haUN3wMaYNcSr+lHuW7y6cj12WBZEWV+Mdl0jH2JbZH
vWB62twGcbEEf2LrGxncyS2AlVPMBWSAkOBeB37vknqsp4B1vOihI/iEPPZ7787WRh53jhUhNPN+
gDw2cTqUnuJ2z+FReFmRzJeRyjdvRdBWB9S8O7WU3JHuBQWPVKZmDGpBCQ5K1og4YteZ66ZiSjK6
XjDB++tFZeQJSpMCHgaWIttyqQTZPL8mVUnNt+4v4FkOp0nXFKOc1ZCjt9cqaNv1GRzAs92JFCLQ
rkKGBswhWVQMXWFLurk2REFNpJDluNdK9orqCa2pXrW+EvawuzEbKVwo1Mmx0SQjpKjBfC0BJboA
lGb+lbGfsie2dr9SfAK7tSV1I5Iz+XAauixZIBIgPAD/lj3WOVH6kSfez6jk1bkdHzA8fxTdFJSX
FBr4vsKmbiJnZGAEgcsnCkIxJnPb4BFsfqmKxS0syktREjin2MqqkElphbyodBMKqS01FP3i/m1s
yjB1cJupGIT51TYGWdHSELUcVOL1wPBXhp2ZXxVHTFYHMjVEQUrjvK4YaatsTJBm3rDEtmSHx+Wu
QlI7c0n4RPbl7/zTRjPe6sO6iPMBshi5fPkGm4jORimQfbisQ5x6hP1T8jj7byRLNDr9TZ7yo6sX
zlBFKdn0J7BV24Q4tlSX1ONsv4yVIZlqiGNzSxmA/hks+/CJUYIC2usTOXhGyeO8ooK0adhWkMcK
uD/qi1rE2gA7IM2tN8KxT4LLKjL/d0lDzj8u6rpKXQaJzZQ9Z3hrr3X9LY+0UzSrYCpJvUogcdP3
45CN1XAxXCOLeRmxXSyvRbz40e2IznpADaBNNT1RQ1O75/ssjAc4qDSxXXoBwvTJsGupPsqt9QeV
WnUjgnNSUiGZcWzVSGtX4Itd64c4sg6X94laM57gOxxbMA2zNftfmtMCq9vgLm6PJgoqcb57a24U
4lwImLP6cVWYVUQ3Wf0lroEjN9xF6kocsP290TRdgm+UDYWzd2kcw3QwS/gKdCb0f1USBTu4b94A
CTHQEi1JImfepdSnxZRAEVmtP6jm/DWru8Mwrm6PVEk/WI9WvBA67WZI3khq/pHJW/eA5sy4hDV0
uCrlF5aQrl+TazamVz/ohU3ivuyv4k8l+XmbeR7ifO6wisZgh8/1kSGHdoqNp/81yN+Rc78aqGfY
brTDiHh+6Ph2B22inXku80RQoaPVftTzx6U/6TXhmSgR7CrYiOiMuVNrgNehkfY6SjI7N+6j+dvl
U0XJ4Ox8mptyqEfISGMU65POn5RnuRacy1L2T9N5sbhLckAQKsoGpET61dLf1NN9pfwN4j3C8Ahb
56dq8qhN+5HZHU7rEhm2Jbt5Wjr1eJdMn6OF6m/6TZxxVou7HCeAG1iDDnloaUpuGbqR4BQWvLjo
FmQxhLJxzlM0lhVmywJhujwc17k79hFRNWPH8v1NeFaHcxVAJ7UyY8ApGv0enFaMBObfjHpRJsd5
B1PWOl2dEG6mq2+onyPdW4vHy/ZGaMJP0iwAbrEWkCy6DVhPgaiziAfdepnzwyC+ZMknoJ27lwUS
m8PP1WRzK2iaBYH6VLuSHn/AM4soTbP9vbA7/EyNUGq4W9myqaWXCLE9ruMhDl+KqnVMsjeEOElv
bKsb1wOGJRWmBmMzysiRx0+F4LeaW4Wf1d4TjQ+XF+83N/tPw5PZ6m6k1VOjaEuEOyo+qpOL5zCb
CbW8urXDxQdBg29RcS21X8xGNxIlpawt5NNh6pqHrgnbKP7/sEu6tLkDZc43lFYWK1OBFRyyq3X+
WsaHqifhLgi/KnM+Ie3rdJhECAFTRwCK3+vCG696w55PJkB30kfWaZKji4Hws9TqcY6iyoZKHBWs
XrneCv33kkzespvtkq1zLmKc1FgfmWNlaTOQRPntVxbqococmI9/lFU/3+R8ZrOxtDoWari9Fvhi
gMkHhNCXcPl62cYJj8RnNhO9qSW1w5KxMVrpoB/ZRNofdoZvzI7nfwUvYaobLGYAdaRv+EDxPzQg
Y2O0Yf8xAuIr250gh7WJuWoX8BmO2Q1upGU2mpD8yytHRZN8XqlusjXqZMiJj6yFOfdDN7wu38wh
PYXOf/VGCucbWt2SS51FEcvDj3YKE9mDzpX9wi0DsjmcNZ29M3ULCVtNlEVd5q+qLFSzbmSPM80W
neSQnHSAV2O8P6CC5D2XDkh7NCJbuilb72YG8licQDNbugqrtyh3w5DgeXtXyX8XyReL4pbd3bWt
OM7/RUZSDlU9AJkbNRHR0w7RaUHrNZBBRLcEh5ZOXPm7ZZGtQM4XihOyIqHB9BPv1Um0MYA2YyQz
W5wk/zJHrrV8MBcvno656GXVlxHEDFVMxLl7jnH7DZxjtGohn1HkLIEZ981Uro305fJZoPaQ84uG
Jq15mOD3i/SQ5IFVjDYa/O2xWOy6vrI0yjr3Yo6NPvz0QKd0aVMuWNN2uZ+BcVFY12v12iWDa7bU
G2E3mt4K43IIczG07TJAuc5bgO/HMJTWh9krvenKJGbjiX3ipwU0NS3GooWoUBbQBho3TqbGZGPH
3i22VYh7W4WKqQithNWLwy+Gdujkp2F81OvB1vubpv84aLk9yq9l768xlbPei7EZpruEgy4Dx4UT
rYdpm4H2Chu3Xo1R6lfT/WSF7mVr3F/FsxD2900QFWmDLOQys0bLMcTnaPl2+ff3LQJ4ysA4lVDN
5/ExxR7lEwD8MYsIA+E1PIpH1RaCyp9eYwIJf1eXjSi2lxtdGr3omzXtSrcUbuThk2p8vqzL7oZs
fp/bkLCRFm1YmtJd11uVTTMMH+W6d/6bEG5DYkvNjWKCEnL/xQINcf7Yq0QFldKDuxylxfo/0q5r
OW5d2X4Rq5hJvJIcTlayZNl+YcmJOYGZX38XtM/2UBA9uNt+sqtUNc0GOgCN7rXAFmpBRAtGXnWv
m09d8Hhdi/VIvlgrLnWAAL0vpgwyzC/skdbO2ZDbtt81NdADIxOze/m32BdV/EQWwOWPyQZ5rhQy
b42jYzngaXPIBPvDPpzP9cZCMS49KAnyk6nSwlP071TPHa156FpXQ/vV9RVcTRMLOVyaIDohmZFA
jk1BWA9qm258SZqv1nQwtc2Y/Ml1YKEWTz1soe0RhUXslzWGjibd0EQQrlfT0EUfnnQ4T/RioBpb
NyCZtq3mR73h5p3sJhlK9FEqAMl4vd1e2SeeY7icZtK2GUxBPtSbYs9eucMn4oQABUehZ5Oe20O1
0wAL3J1Qa3K7nfr1T2r2yzXl4gVRqNqSBp8Ql/ahS1XPHvLddSsRGDzhokU4R8pgsWihl8fOPCmd
oJwkCBWECxW63EeAJWIOpZykfkuCT3EhiNoiEVykoECsAtM7DAND3nF1KrJDVAmMQbRKXFjoJUIG
S4aIKTwbyaNqCVQQ/T4XE/TCmPpUxS6o5U1b7BPRLgtiAU8KbGZRPlQFvn/Q0NefeaTcGeXHSfGD
fmvKT9dNarWSczHbdyM2s6lTOBqTxpikvQYTkIFnbaytthGzcl/ffYt/GS/CuFPrlglrTxYmKZJd
XwpuFdcjtsV3sLYxKTWVpSJL+RigNRLtkUgLDi1e/nLhOH+3AJgjGwF0AfkAQ2uad7OF2xJekt32
Adykz9fliZaO831Q5daNGcE3W3tfxt819WCJEC1EItjfFyeqZu5muwSXsBcHN2X4gY2wDaDn/Ds9
uACgVhpJFHZsU+gnmICVA45XRIZ73UMtmYsA5UjTQGJbE/aqi8kYx5S9v9OCiwEKsUqSsN2Y+vC5
CGs/zIOjqkSCTV9tcF96J3cuSHPSKpUNTSoD6yQho1lHQ8vcSv00Nqe+OhnGURkHgXavxe/fp1OL
f53LpGA2GhaldcMxD5hMc+N7sonc2m2BzWs6yVfr/A+uLGs++Sx/Fc2RsB269gHczVIlUxy/HlrL
edekeKPpzsF4MyuzY5aiVurVifvFIr+GyIXdq7Nqoz0JJgkWE3S9e+MzirLgr58P0pacU1d36j0q
p2c6CE6XAofj73yh1o1BDS5XryvvgumRgDZ26P/gEcJQTN1mNUZb5pueO4uCWi6GpaoY9rMoyow9
GNhC0MyV3S40+v2fOMYvcXz9AbPLSYaBNKxlfFDM2bGqh3ROBTFkPcZfhHDWEcxo+qhaCMm70rVG
aRPbzYNNqw9VIqKEXt+iiyj1bUwkSQzUFRs3ZsXcGLgAVMSdNE2gz7q1X4RwqaQbSQCQXOhjZF9y
86QWW1N66PuXGdfO69vzm3R/EcVC58LWjaypmqyEPiAi8nLQQvrj80jwqII3UNWLDor2RzeBi0Au
qWh6papaCoFSdU+BCRlsemK5Fh72LNF4tGivuNSSRYEC3BOmW8lYFA0voGcSi+5OIilccgHUu15X
GqJFER5D864MXsxeVIgSyeDSS1gOY6+20KS3vkqd6uiAojCooMDBcsf7GHvZGS63dHkV57YEq6PK
iSo31Aall36MtI/heFBGyylG0fuDwG95tAFpklO7IFi6egRdXYBhktl08gy83Km6u27ozI6vKMeD
DshhbchyghWkluqMYeRqojlBkQQuMsylFHXgdCs8pChibPvqDxq0FoGbZ35H7UlBXsLv2+mHVt1U
mehsIdoNLhRggi2Yoxm7oX/RXzmsGJyAvu8PDG4ObynHDL2xIhNYD3WEqLJtaqb+mosX8acLI6lW
jBGVoq5wUrt1JrJRs85Rpm1UN4Kb4LobXYRxbkRrqlSpOeEuMFiYWym2cauBSafaXLe131Q9L3I4
T9Iqs+s0AjnBGZDqaCppD4zOlLqA5BIcGVY3TdU0A4VUS7dspvJi/dIyK4zEgigMLbuRPLtGTB11
aHbaqDxdV4utzjsXWojiwmlLy0S1yVx4ZDialo2Ccek2+qlpb8r6fsB99Lq4VX9STYuoNmbAFINL
gjEOdkaVwjKCLPbrWHYVxRKIWI14CxGcxevyoPdJOMDi89gf9XBD52AnSdm+zZu7NJefm2x0lDAU
2QcLBe9X8qIat2mtPVpFn0HujAM8UMYAIqmd26PuZC9gEz6Yk/d3S8ntHBC50iYomJ7VcQ6weYLM
wb73mj5cClT7GQndwO+rigRYqhYQiyGIzNT083U92Hdek8P5rxlWcpUyPaSx/142ILtTpxdbGtzA
UEVrthqYNFlVbTiVYvD9QIBISrK4hvlNBOOHjbWP23Ob3LXmbhxF8/+rei1kcakDWihzU0MvMz1M
070ixZua3srhH7WeGwtBnE9l0zyRkAliGFvNg+IALwbcC7YTf07u/2TsYSmM865iiFWt1xCaag1o
XkHywVTiT9cNYjVGLPThHEmLSVQpLTZJaXF+PKXq1+u/v/6QsRDAeU7cp8RoGgjQbsEX5VbgcWhv
GQDmDPgJUI0HLtmBD4GKzuXrFqGZJqZWcE2zuQxSteAN7qwKldckcGOiuZlpO1Me4Knhh0DF1WCk
/RLF1/6baUazQYZ3reJUvwC0Z9c7ujP+RG8LoG5ETzSrM7fGQhp3VWsjdMD1BaQleyVGl5j1XLog
p41BfvracpluxEg365echVDOv4xRB924BaEMgOafSdJ0i7FBNPBE96JSxWowXAjjfIwCA1+dOwiz
1J+N4cnG1zR7vL5n62Z/2TLOs8w5R89JDxGhep7bm9gWxHPR73NuZSL3Nn0P66sC8EPWxVafhLRz
IrPjPKtt+ikzKugQ7RntjLGbd5EnPRHQwISREGRPtClchpqGui5CZnYq/RiNJzv9ovbf/25TuOSU
9pISJQoWzch0J1UAySsEfBVpwUWFLkm7LAihxeASPAv66caWnJ69CTBGtvaJja6h1UJwxFyvh/2y
aMKjboVAbAN2BsRKu2CreNbXQNrZeMi1wSTFYMYkT7sbIif7IYoWq+ezhWAuWBgtnbSCsigY3snl
R0XGVPHtMN0kw1kBP2UgOF78Jtr/61eEfyvozUzWdB3y0sypPzIQSDtxMIVQbWxH9sg2AYVV6Gt/
QuRziYlE5iLG1NuVaaUQG4JAxXy2UtUxe/+6da4fZy6qcSEjVahpmnBlb4ruK7DZmq0fNce8BSxP
WAoMZt1MUSWWLU1FMzjnbO0YWBnqcYWXoUit0wLdTaEzJ6IqmUgM53CWMvb2yB6PjPRL2H+es+dW
xIixnoYvmnAOJ3UpbSKmCQDFHNX0uzJ3yoE4kQgTUaALXwkhddCUoAXHNa6OQRqIOViM+9aNqENr
PbD/0oevgnRJIEckxBUfvR9R88Fs99etTLBePNhiXZa6XlBW0ImfR1DCE/otkz/HqqjgK1ouzmM0
TYvUkBWOWqk9mwEC0WCfrDkWGLJIHc5p+jGpQH+NXZHU73MzOnT81uaqo1gioM9177zsC9N3cYuP
tLgcghqCJuVs4gWsLHAjjCqHSjfJlAu0EhkB03ohDOxaWiSxV/2+2RXmF6MQHJpFm8O5f5HKffD6
+23b7VC28Kasd2yM1F63NZEYzv0NfQyLXoL7J+2nMj128l1TC1qlRNvCub88W79e9mMnb230lX+y
4zvbDJ1YEs1wC/ThMeDkXB3igL069erJzFonAVWiJHrSFVg0D/xWI2BLOqvxJe2hM55z8qBlO0ut
BXsjMDF+WLxNcF3B+zTiQPI9yQ/B9PBXe89jvrVxqUQaizNp8z0eDwlefCYRYtN6/7MuG5ppyUiO
PIhO2BjmPA4FqiZbMEqpbrdVnkE5ljq2o7hK6EqeEHl0dd0WIjnXLCMVlM8RRBpoVWLNFyix5dsU
6Nf6J+rUfvKl/BNnXUjknNWu406vmxJWV98rRe1ENHVUXZSqhWvJOatupgyaDYr9g7iVbuof0qZ3
pxKtgIyOphVhZgglcr5LzGSUzAoSKRusYTykW3P/D8WUucu2ItjRVe+9rCM/gtIRiUyI4ijpNfs6
qcDo9jMXTXquX54XQrjz8FRMRG6NHPnoOPph4wA8wwPtwj1OJDNw0VNMLMqC57r1M/FCpvo2WzTR
ZMSv65jsg4PidD90ySme6WbyMJ70heG3qIkremUV+AE/mDKNQ2soE07ExHgIUHQz7q/HD9Hvs78v
UmAfDXIcStgthR5MVLNnQXxarzgsVo2Zy0KA1MVBplvYqflbsJ2BS5672VH/FB1TL/RFcyEi2+Oj
BmIUcMxg6rJ6aKXPZP5CJIFCq3lD14ilInCj+ZQTIYUYQi/YWbtQ77ow36jynZ3eRkJqyXVVLnK4
cJSOioH7CDY+i7X7ro2/anb3jTTVKDgDrTfSLBTiAhKp2ynqStyH5AOmuZxwk24HHyAwh273J6Z2
0YiLQ1Lb1qnSYOVM5bM+PnZE1ED1m0j3Pwl4xWTzSQtbK0HbN1MDazbcj368yxHryEb5MmDuMser
ncja1n3nIo4LQlmb9pklY+WMrt2PGtmqJPGvr9lvAt1FBhd0QqJIrY6JPgxwKZ/ML9UeDFFPJkDi
b/JTmiPUybvxj85f/1oElpG7U0gWrTstgF611m5jExk4SLf9LHrwvG55kMPFnpD0U90aiD1maXoj
BQaWtMelL0vvMfyTkvBkF4fAFgS89Q6uhXZcQOrmmVpzgRVVA1N21Cw66HqyjZrRr6i00Ui5Cfr8
1CfZRibqD9oPbh2TTSKNGyOeD1qse7PWbVs5d/RwAFZduA0M69NQRR8EW8+W+d0bz+JDuUgz5HEW
VTY+lOUbVNzxdNC49iPdRLvuFhDFaIUXvaGKLJoLOkYyT3rFaiMUBARTWtxgrmNzXa3Vm8RCKy7c
RGUbxxkLN3pZ+KodH+KY3gW55k/T5Eq2qGVYGBO4qFOaejeFMaJO8GX0TBekMchBljv52sZ8JsJX
fMEK8v2BVptUuRZg04xw25QnORU0oouc5vXFfRHjWqD+NQGbH6BD6+rycapCb0hOYfNMojPpdnSW
HR0MUdd37Wo2MmS+EVAp7KgPXitM83MCWIhQvTPUUJSKruZWSOECjyqNQ5MD+Q+j0sOmqhyfzc5b
oWOeZGzXBHicjJVYRcTeoj3j4pBOySApIzOR6ByXMgR0AqMXhfHXs+Vi11S1oLLMCpv9t+bQAhmZ
8flEXurOkwtcV6cSkhCv75ilo5sEmK4aX+CqR1XLbBO1jdDSHb08kV5z6vTxuln85nR3kcKlJykE
8DIpIYVNtTUpQiLGwdmROPdKyS0DoX+J1OJMJLbUqcZ4LMKHvO+tx7LxckuQIX6zWRelOHsYRlJ2
qQGlcLXY0c/NU6qj8F0cGeeS4Y4Y25McORR4GIt776P9RShTfGEhKaRSk0JoJ90N2VdN2sbUzfrG
safaaZSX6xsnWkY+t6SNrBSsGXWwZTdPLTe3gNzV/snrmX7RiUsn5pw16IbBZk26X6d3qhBGa91z
LwK4ZNLrRRzbPQQksTPGjryBIUagqhsBkYt3IDNwci9FnhRtlmj5+KQy1qpZsSqlPj2p+dex+Wbj
CfyvtoivgpUdDZIpgG6BEnp2U97lpuRa+PfvxHCH2DLtIytko/RT/1SSU21+m1XBIVawS3wNTCI1
6UiGjkOMBuDR4GBmIkBfkQQuKpiogc89C3alXDlmtS91wWTTemb6ZWgWHxKqelaKDgKquvpAaOb3
BfXQcOYomSHI8CJduEAw0d6qYtarq9m7eLif/qhF6eKUFuf6cYIS3xRAFTnCwbI3H3HU3wxR/+26
XYnU4Hx/QCtRMtkQk2d3Ojr/hsfrvy9wQYtz/dEktBrtHoULcH7OD7p6Y8SiYt2qDiBy0nUTrXcW
z6Y85K1Wm2jSwGRA4QzVYy888ggk8MUyedQVPbfRhkQ1r9XPSimI8ywQvcsqFw14qJZkom1LR2iQ
SAcFENd0vNOBvhZkg2MrJ6s6WUKSo9WNWYjkjgQtIkrdYcG8yHxKDVSsPleiCTPRqnHuXiZzaY4W
RKCDhjoSARyHEgpW7r3HY0LOwLutrAFhBP95m4+nsp2rQac94C8iJza9jB7H/qkQDZaunKDeyuHt
OJSndqRNj1SyA5W8Fx/oTnqSQcN7qG7Unahm8X533orjMlc6FaUu0bb3JO0UFA+aeZSyr9c9c+WG
/UYGfweqotluMrDVApgc7KQYjapvDADJtzt178xb6T5A84C0V3eo/x3ug8116Ss9Gm+lcwlNKQfb
0tC14xWf1HvQzjHuTPI18uXv6bbxS5xOk8Zp3WknmkNcGbV+K5mzfIwTaV2qwWSKk6KAnJXubXc4
VHsNFXdrMx8mD/1dnnR+7fP6IPuq1z6Jimwrh9e3H8H5Bhlna+51Zk9bENO56SHYGxvdAYSvX7iW
F/uimoHAUV4/aHFwVeWIxsSA1lpTg3rF0yPZASfeKBqcf+/0bxVjlr2QM8szkJ2ZoxDraxuqTi+K
Ku9j5VsBXGIkU6JrmJ3qwWupeUn12dJe1OCQgdC5f8jVXVCL7rsCX+Q7/pseNzezwMo1abSlhuWE
eXps6l7gESIxXITpy6SuoxgLp9i3g3aIiu9RvLvudCIb4KKK1KpjjvH7Hm3IeBq2zmNcO7r5oI2C
Z2iBDfAAU2U0DFo0Qo48oR4QBkdQ0+2vq7K+WiAcMDFJYCFUvDUzEInHqhqW6I7UYieqUzcrf6rC
/ioWCt7mZWZrFylM0YUxx0Qq5xxo9rg3t6/I7+C9eMw+sperZqc+XFfpNznmIo3pvJAGrJYAnHUF
k8aiIU4DIIzWvXKPcspnUTxg5nRNNc6NSmmcOqJjAZXiM8Z/IxAI5W3uKANGHtXRTZrOua6eaMe4
TD3mctHhIR87FjxF9QezutXKp78TwbmQPiWWhdGS3guVQxvdRNXHNhaY9roLXfaIcyEzHDsAhme9
ZweDM44fwsrXR8UzRfXvdRf6JYcH0JYDhfRlXmG1opehyp1UEz7DCFThoY5KtVKoPDIX+tBMQABg
R4CsYsWuezK91lDotv5abIUPCusR/KIbl4AxDZ6ZoQzBk4sKKBrVDF/ZMe5q9Vs7AXlRcgF74Gmu
6qiyk5yFCPO/OflcPoALHlOhxDrMsUfJ3vDR0L2lH1iRL92UW0AlAe5JxWykW7g2cFbS2273l65g
c2FFHlIzxfsn6BqnY5wcA+Oh0QTXU4F782NWeigHQa3CTodBcgCu3CY7U94n2gswbxw6iPgPROK4
aDJJaVFRA4GySE+FdW+Q2yl8NofUnbpPOtE21/1c5BxcKJFwwSNBhvVLpY9deJwLwdjdCv3Gm7hv
c4GkN6e8T9Gt5an38UuwZY95QIM6huBWBznfWfcm/7XCmH4qts2x8q6rtzKO91Y8F2RidFciNMNB
KBjPdbfy40N1ZE8h6rOo+V+wlO+GKUge6lWAjWuDxwYcviIki5V2DKYLWEQwiAewSZ075+t22hll
hkA2uRVSKPgcvPicn3tndINvFPQYoa+ICgIrr0lvhXIRJi1zAoB7CJU6h60gYsoGZFxHxhoaPE9H
Ud+3UEsuomhl0VdRDIH0k/atuLMPjFLR9oyz9rP9CfAwwHiKZK7mU1PBvRdodbopc0ZSJGXRahLO
wU04OmT62DYUPBICT1g/k1yk8JfEWk6niiY4yg2uve1uFCfx9D2rsOsnefffGZCwbQthnK20NEhH
kx3tq+FHjJEy0UAoiwvvzjyL3+fMIrRVO5Fk/P48PQ/RoQljN1S+2+RuLAXrJtgc/oksBf1qa2Yd
Mkyvnwdp3MYTbD8VYUqLxHCJxNbMmWoaxPRxfaPE6n1T0PuI0SkLIhJbmWsrxz5kcTSNw2aaWgpB
/xB9Z77tlYnDAIXlXeaKKFlWg9Jin7hsMsqjGowj9iktf9jSPYl219VZzVaL3+fyx5TLtJNlaCNZ
4e2khltFSncTzZ25izckAwT5ZH+9LlLoSFxKUeIKqKZJzw73jMsp84LPxk3jSVvzOBxFgMKiBeRi
QzDOM0lmKJijs68yP1DpvwM8vHFV/ooXJdmQjyUkdOGnKQydNH4Z8/9O7/VWCBcPqn4MSm2CHShm
6lTDzaR8p+GzYGNYaL5i2jzIvR5VcwXwPQSF1zJYjoHC6lnHrJ3u68dhJzr9CrbmtTq18KSxyEdQ
DmLh7CHGYHNx1w9kc10lQVTgse2tJij7sIapzUnnVWl4m1ftl1YWNskK3Ohdv7HWoPsXc3GAzy/b
jSFpH2nRjo5mU3lXTME5SubGAcqtCARWJJcLD00RVSgKYMeo1jhZc27NR2oes+GkJn7SCZ6U1vdL
x0sMSIVVYnGuRJIGsJYzFpPqJzKcNOPP7O+XAP6mN9B5tIb+NTDgbZTxT2V+eg73OgZ4gKVfnEXj
cav3PvMikPMquU+z16FWT6nRpUH3bb0ds8lJA9HQi2DpePaklMYlqGxg6pF0zqx7agneREW/zx26
lLEZbBRnkJT0oO824JWx7A1qj5NorGa9WmsD3RgtNYB24HElDcyigZELt6nJtfGY6MsvKdpCLHdE
jztuqTgKEU9UDlo9rCxkclauFDJQXywmM7ix0U+qVjcSPZKq9cYu865HjPXstBDGZcR5HjTSM2GD
i2jrKQ4jB2NBkJGB17u/lMblQsNMZi0tcOkYAnK2zGbf6T2gLMAeoKH4jrm7cYjPhYTgpWovVFEB
TGhsBd+w6gW2bag4OQMugUfraPOaVr2OE7u+7U9S67Spq32dneAziv+gtFXAl6qNTob7iYiUmkWM
dwlnIZmZ9SIDJEoQTEPxKpnuG4AMa1tUHHYijIbVLEAUMFLLIHIkr0WQhZic1sAc1xCddQCtSMYX
BeM5pBCl6PW76kIMd6ZuNVlSEhli7DOIb9xmW57jbb5vb3C+FgAKiTTi/J30tdxTPLx71ATwm5MU
d5moB2LVKhbacHsz173ddza0CdvQl0NgaHwmNvAFGhFu9vq6AVFFwe0YMYXnRtDQItIXOXtVqAmQ
UZNRdXGd6xxCDGmbTOGDNXaD32V95kxmir5SSdbcVClEoBfrrk8MjWHrYfiVR24IW8WOKSua1klc
usakW35aZJYz4G6xz9TmA5pNC1e1eoA2xkbqgQpKbQfN6Wul8a875WphTgMrnYV1YZTjXLJtzbmJ
ZaC7YZxo2CT72WM18HgbOsEB3aDg3ptdzdV3oFdz5GfrTpQZ1xLKQrzONaarBH3p0kg7r0+/wLq0
VBB0RL/PZV7st1zUGtRrg5c8f2lEMOZrDrL8fs4Xiz5OGjuoOo+Srw35qahnQ1RiX1fBxN4ggoGB
nksUvQnuSrNuQYwTGucI9JVVYwtWabV6oykXGVx6oKGFZrS+61hH9RaTFbeBR1zjXnGpk38gnoiM
Z/VBeCmPs7qhJrM1SNBJ2s2+/NF0iw+YYdthKuEhBOp258loaC3AsJZshltW9ai2wufwtVvI5RvQ
Zf82KRC5mKc0BqONvq1ytyZuAc6Z175TPIXPOAnGqSuq/a0Gu0UIYn9fZIja7NFOw3onxhZ4earT
VpoT17VD5P9OPM0ucpdgx1mNYdUTGUyE1YE8N/kBnVMu7l3O9eixajeqhVgKThuD4D9v9SlKlUgz
6PhgN+2+cSO/PqsFCradN+zlo1W4xuN1iWv+thTInGWxgHh/DHGSgUAM9HfpN626a+nTdRHrR8+F
UuwbFjIsC8m1ZTUr6qUo8TjjPjygU+A2fBzAQlrehp4IB15ZtYuFSM4u0Cmc1EYKkf8Q8Mb39SF/
CgG7NG5K3wIGffZEvnfudUVXL3ULoZyJpE0Uzha71JFecpNE9YNQ2Q9FeTRTcpORaReMuWD71sv8
DIROVQjS37sXMFtvYz3FqRdt0fdIewcQfANuB6OXbuqaJ7IZ7nooPezBTk3uhIxwv9nbi3wuXtdW
k+hA7WLyFb/3za12Uo4zGumd9JE+ULfYCrP96uFzoTLnI8MQKHFdQCTLsJpfeYzCrUaxGqNDUDXZ
sbcNzU02fwSlhCiwkM25C2CuiYwTKN4aPHqSt5Mb7ppt5EFhxvo43qDpZXPdqF7L0+/O2mx/0RcI
tEYePLjR+2AiJXveMDAkpODmJrcbwCGgK8H0pBp4xUmdOzXFYJMVCJ6KmTpXZPNIwgUlQHljr3xq
LX/QbOVQUyIQsbqbtoIGFAUFCuj4NjgoQyLpoZVARCIT1+6HTT7VrgEwlqbR/TyRqaPmgxfZjcB1
1mPt5cLIvy9OEaZn9AgLq90OG8PP/PCH8mBs0r3p07P9IKoIr0bahTguJA3aKCkDIKQ8czBuU8Ba
5Mbo9GLC59XQt5DDLWhRhJigyWGis/Uk3aa78bn7PPjkPhq86iNzEEb8XLiiouB6N9xCLnfkAeFD
EvUN5MrbwWUNYflhbp1mK20ANbytfVQZbB8zdy4VYfmINOYOP3M3/U/ygAHF3PCyqgUY1F2ZCupo
609kFxX5l0ZUuKpemqFis6E+FhiXRZztf8Su6QygC0z+H1itAqvhSVzUko5K1sJIJ/UQxHdN8pSJ
zsMiEVwIl8M8G0wZWlXVfaE4UvJhsEXnGnYteBdIFivHxeyg18MmY2/5jJpS3jRbfXAYyO28UXej
CNJdYA88RYtcW3M4hBCGgb9tLIfbzrbu8dR4bLJ5dz06r67d5ebJW4QkBUlQsn6nvIwd9Fm5U1Oh
Xvzl76Rwl65oLLTWwnu+l6ly5VE5CTe5npUunXoRCsC6GwP9UNNldKaZPJAUijAmaBdfSzt4S3e7
h/I+H53yieAG+9h45if5RN2awbJ4uSwyE2Zq78xkIZyLIZNttFnCKlr/I0KBe/U7YwPI8s20EyF/
rO/dRVMubNgGXtd1eLQ3qw8B4FgovVMiUd1VIIQHmRrCuDeSBEJsavutFe/QXOpNYAy/biHroemy
cvwQXhqpQUn+Xbl0lz9gcPjY+IzQVj9OHi5fQuovZTV1L2RygSMP56Yn46upjCcsIIgAUH4pQD1c
Oz3ovREWm/34hM7GKHQ7QKsUTlG6vagLbPXYvfgMLrYkelKrFVPdqEs/RFgxNmpiuZpduVFcbq8v
9GpsWQjjDoCmOTbVlKLjvE71bTCjzRt1pjZS3MmeBP1Pq3vKcFBNQnBfRZHt7dFItjMz12rUQoaD
9g09IJv0vnSJW54Cv3gJkcWzH6IsvmauS5FM/cVVjXaKLM0UIon1pKcA7z8klWAFV+9mSxncASWp
rUzFKqLEA2RIB/VjNO3pe0ZciUR6K90zdJrYE19V1oKLJhNFVwiOqhbvInVdEaOYULrCAwFeqdBN
Y3rmrXEI3dQr3D8Zf1hK45yjGCsi9TWkmcoha4+E3FijaCWZZfPhcimDs/yiN9Uyp/9o5BV3hd/v
0hODTaQwjtAT9fyt3QYWtTl+SIk2lIZSVXfeGPhl9BCn99d9S/D770aU2iEybGbvbfGok5ccHK3X
BfymTHYpznKJtDW0ZBoNSKjwDIaYdRgfG7d8ktwM9zfLbXe9y+wBT5ZP9uaDtok2oqSzFj8Wa8gz
TVdJFlg5W8Np7JyZ+EaROGaza0W2serIizI0Zxqg4SuygRm7XCdOEH4M+n3U64L1FAnhgmFSy/Uc
2hCSVCFCv+GbCQp/QiCH1ZvactG4QChN0agBOAY19VvFj4/zkaWW5IalNea6oiCorGWUpTwuCnZ2
H1VFD72o156AFXFqCXrwVLe8B1z9Dhyk39Vb1ddexGeSV+75dy692DcuOKYVuhA7JhpwswRdxc02
3xrn3A2daYPpHjfYx266T0+AMIHuktduMbLr/gQ10pY8XveW1aPgchm401gYJVKW2vAWhlxe3GHS
+Zjf98cWfY+aa+4YHDegnM+iMLN2rFjWkTknJZ0eNKqMWnZMP4byUzL6cnKKpe+T9ZWGfh5+Fqi5
GkV/1eqRZ9/mvEZNVKUH+LcX/2y96DtY5JwI1XoNEQI0ypWYvHw9zv37OGDwqDdlNBckznq80fjd
x3yXeCOG/su9DrRbdjfPttS/ruK6n14Ecn4qawQwHqwyP08VBnD3aHR29fTlupD1vL5YR85LJ2uW
ZbAnd8CRgrfMXvcl8Vv0qyqu/GkGsnm0CUBnKOohFS0m56sEd6CspNAtB1MjrTyp+e/j8Za8tEfO
JfvaVtOI4EktkB/T4JQVP9JAsEGrR+mlDM7VNJNkbRDB5tXKnf3ZIyj82/v63B/jPUoLm3mTgKSC
0ZnEcHfBxjEDfx9zLubBXYSSJM9124JwDMxvLb/egh99lwMb/v+DRr9asV6oyrfjtiptQS8Pab2v
+Pbkqq7ll6Zj4q4nYXwwuC0ws3CK94D9v8N53p8F/i5whtdX7cURdzKSlIDAAEdcFZCS9YyRa0xs
gAxJsKrsuevKqr4+Wi/kFGhIygsKd9C37b47M6wzhhiuHkVdEsz+rgniUn3fKHOeBVDInh8lDbCL
ZoRxsvyuUMmtntLNdb0E/sYPYQZFo3Qdgb8B1HpSf1idYHtWXxSW9sGFERpitiYsIaCmTrFnEz1p
6uSu5crfyn3r0qf/R8IX7RUXRFS1S2PgarDn2uam+NDuio/RDk+kN8KjhSDZvObchVUodd6EZg6r
QKfp7LOpIbQhf0q3xhYhchuEjkiiyDq4yJIHShPmMZJN3MSe0n8aus8R2MBp3YA15vt12/jNQe1X
JHkNcwvtIpJLaYC5O7wX+Env/EtlW6CZ5iczfnknnAETuDPfxTsPvYzpAiwoABTvKiL7s5Y5wTAL
3FkkhjuUaHM7DtIAC5GMyJHTb5iWcGw6/tGB+tf68Y28IRru83Rg1pESN40r/JvvMisUFbIFEZ/v
4E37ccpbZu+skxuzJZ79maBnLL7rt+gZerhuFeun6YtSLKIsjKIyUrmcWMBFo2aq3ZbpHgSENU4g
/bOW7a/LEm0TFzyCEeTWMYWswKhQpSSOpJZOiqr2dTGCIKhy8aJUrFBqeti5LO/Cfk9SAQKs6Pe5
I8eox2XashOiOu+75KYQTVELgoLKBQW1MDSaEtgZ/RxGexW1XWr4ADCdyY/rC7Vew1IIni1tg5hA
CHu7+TMp8Mg2QxIDWqN3jRumjnZMPNMjZxtAxOWtDOiurUAqW//3KfEildufoktCoo9YP33bvMxe
5SvH9IlsUIz5hB6Rs+njhu+KYHvXbe8ilNs02uuqhGY3GIWe525UB7mTB3gWiOfcEB3Z1jfwIovb
wFpLEyXUIYt6FXIkoJu86pjdojy4YYfF3I/uWY9PJAoc6+nrIpc/Kgb12OIZB4b5pTjZ28pnZbv/
I+26muvWee0v0owK1V5Vd7Mdt8TJiyZOUe9dv/4u+syJZVpH/K7zkMmDZ4QNEgRBYGFB+E4sDAtx
Gi613H8EA3/ksdRUbSvlU0I3sniaEBYDK3+P0RlqanUuiUHuUdkgVuTVjzgbyRK2R12g0M4nAMR6
1PSNyJpBmNOEqcux0m0v/Koc/fvKMYZhGmvzCOXM+9HVveUQIOwVPZqPDK55r+r/iLtfpTFhYqK2
rapHkJYdFU9/AvGEJ4Pt/hqzle9nr/dGhzZnKkfBMZEe47LObbu0V/HMLZDGqm6E2QTLyY5x+L1R
vnBWkyeA8TTghOjEGSB6p0IC+dj7kQfEnV+5BFNzZuCMUNPnbCDPThgvU8eY7kLog1fpDqVyrw0n
wis5c865zvoUnPGmUyBCrD7nwt1I3LL6LklHPLY5V9omiBZ9Af96apbmamxMsxpErF8MuC5wLRS9
V0ue5MNreo3flN5fbhjjS2bwi86mDN2mDPkl2VacGpnY8CLdJtei012Fzt+6L7ZRxVDRX6FSkcQH
DewjGKhtmnmRTgqcZWZrj/sqckySBWdloFkYkxo2r8SXfHaikZdy4bhjtj0lidOqahTsmXYr2xgN
72Oq5fi1mi1aMR0PwiX725vHYNxIFVc6WPexhHR49fBQfotP2icwDn1FG8QpA+YquEZa9JlLhPgf
b4s/9skyDuRjJKEZB4IpAeh0X9vDFwwFhNtqLO1cPWp3+3vHCSFYdFBVdHGYdyPEgdVUUo5pRKxI
+xIvz/tyeDbCOJFulPReDiGnJF+T4IvIY+HgOCmD8SBzotRSRyOFcPxGYBTG5zjgmDkvyGO5BiK9
0cykgp2Pdv6dNsjn4L8y7fxyaY/y2XR4I6J4a8Z4jmUOGlWosGbpdGVUVwuPn4nz/XeojkogeNvR
YzXdyslFmp/295yzJyyoJ18Kghnc+H5dDLqDCcKDFReK7qfa9BHY8sqrm0yMoSmLArQ+Tk20XPez
H5Y3KTnsa8O5o0zGIwjpkmHaKHZDqgc7wgTzIZqsYn4oqiuDx8PK2xn691XIFJT6IKQzVs6czqPy
KebRDPN0oTu3+r6mC4tKBnw/645pjFmj1XGKvXQA8zovIKMh+s4bhR3vECtZN+gpRM0gLy7LwNJi
0Cfnw2nQpIOYFVau8xAFPLtjfEEzywXpXqLpdrTUWrOU5SbgNW7zAgmTeZuAAyqpBxUmN3jZAy51
X/zanRR/sWmn/cID/3HFMc4ANM2LNAUwP5T1e8Qt0iH2yyecraPsJCfu03I7VfjvNfRuMGPf1ZhZ
gBwNzu5i1yKxjOk2Djsr08+ioFj9WKN7+HsUcWCy+1uHJs63hkkGJU9VE4kNJB7sQUUjZdJ7aMk6
7p/lF0zJf1vlu3GMkqyQXuyhHsauXYh9W3/pkKYvP88uppJepbYhWS4KOkjVF+fcD4/1sb+JPV7p
kact41KaqhsmzLyAg1ceIoy5nMyzKg/2vq77B9Bkh0LMWd5qBlW1m5UbMoFLsFLcrJgOeYDxNMLg
tlPq7Iuktri3uox7KZLAFBOCo0F840ThGuERN+SB12W47yVNkYkplkmssiiAmHq6UsOr9mNAjdcz
wPgRkTRlOlIvHGT3QvTQt/f7y7Qfe5ki40GW3hzDosDv7wXAnGoQ5H2r1Kcy5rbb8BaK8R1i2OcZ
DB4m4FUX2R6OmfMC5lf9+kG2RCt0pE/7qnEsm61+EbXQFDLQZ7BqWKP0K5A/FzGnyZTjEk22xBVO
Yp0FNOev3FAWvheU8iNt0a1v+MUTnkZMhEFytJYTmoDXy9oS2mtZ+6F33GoaPfE7J+fldbC6mIGh
rBNiQCU6TpoyDCwgX6dIBMmmNXpekwnHMNgql9wWwijSmKZoHwzzxiAcP8v7PuMIFnkxNWHG90MM
S4jl0OoyTgqZ814yX8r1qxUrQEMkNzJWbLQnR7qoz4JL16s+LlcwbI/bcsVTiXEKwxRKtCEeO1Si
L4cWFZazfOxcDeyPycsMrvLwd2eJcRNVO4AEb4HEYDossIH0mAWcV+DLUXlnd7JMO0UVRQUB2Nt7
N16KNu5UFP+To2xrdukbTofXtexEJ9XZV2ez00dZyaIrvNoxomlZUVGYxvwyHyvxTLdxiZdx52Nt
HtmVIMb6lEoSZH2BUlV4N+k/2peGG87typPB3kG9OOvCDBm1KPizljh1WB0qwrvEN61upQpjdYJG
sGQyBWe0Xt3fZg0Her95Fa2+z9qY0eatPiHuktFDL8SXGdOImzY+NGnI2X7egjF3UVko4LEj2P0s
b34mYIOZS7RJzNlH7tZXhdgGccSvbZzRBcsa0xmEqyCTXT05Eo0TsG6n7leCmIi1zY02DsBS5Rjf
aMtHetJA3oCpmpML0O/LW4CHreSKZK6iSg20oA+whCDEAGXe6MeTBd5IcIA01409n4M7HgUtxzwI
6x50OQoksIo5kwDqLfR1DfdIGCi8hAdXM8Y1FAMR0K0GMyS+N6EMEiPForuaNSNpD35xjmPlHCqW
2CHr1AyPYKyjoZ0Ncp3pvLuJbsSOVyWMc6hkIygaulHGFS0ilVfUMPoLDbkKm7dHnINFGBcBQkej
iTMIk+TfcXwixk1tcOpiPBGMl8jBVYUGcQBUm/4klrdSbXeEEzhuJ9lW54nxDzoIr+e5gAm0rvmD
sve3uNhR2QBADClQ2ZoP2nWbW5w7aVszTUH7KSYUoIj/9k5SMxQ5SopIwNwbUIqgKhCjkNqdYr9z
Bb/zgecI0dPHkUq/+t4+XqUyBzkjlTkCOoXw65I9qAeKOe3c/BMlk+LR2PMUZE5wKA0qhkViWVVJ
AtOsfJHF2suV0eOotO0pXlViTnCexqZZznQhj5TOMwWBXuGFrmnPPyTAaal7Cu950D5q2nvrSJVf
RRRKj+AlocoFLdhOgnOTHjCKIW2PevgRNj1FftWPOdJh0cgGiaFfKV6ZpLFb9VdP/tocmbNcxZJm
JBTfgeYbP3roLvFhOSAXcVhO7SW0h9v/oQGbWsDeIjKHO9XTycxpOVieajdOFUuWxE8lWn5qJAhB
iAmicc0d0+iQl50tj/K1vAyPiqH+5ljQtld+XWHGAZjFYizEgO7TD/Rq0sYFG2M5H5CBAt2zcabw
2n2J9IM7irNv1UTJiSJQ7IZ4UrzRNzDQAlhUXz/ui/mPy+2PYuxztY6btGkoGmm0NbAXdEfcCHjb
tY6Uwa/RVzgPFMcVyTgYHdTSRbpAZOdkD8nXFsRZxnH0ABYSnRYjL0HMw1lMzvlnH7BlrEpyQ1Ga
Yfu7yZ/QMma16neSahw5280LCnL+iq4CW64wR2SMs6SKwwK7htG0nTe6lA0C2Fo7+CTYEf4H/upO
+SXwF5V6k3f2spLMHJSwjItGSiAZKEMXRLsHchR/VGdKsQpoo61Y+pGn7Xa/xEomcygifRm1rEW/
hH4f3o3Xyln38hNFEseXo+nFrgAPW6NbgjZIEA89E156k7nJbXjPs6nN4/n6S9jAelkq4Doxussx
o9ZJuuRoaoW/f1I4C8wSUS9RrycYjQkP0J+K8jRO98L0tC9i88yvtGAOhtgA3ZtizIFDlMnWYslS
o+lMzMEaVAzACvtLEnR3qfKBbjnw3RBRI2Dx0ghbVR4IMlY0ZYmMpYCxat4YIctN7vd121i+N0KY
KxiTPKo5nAzchsQbx6tR/pwUd38ngv6E1YWbosc9mGqIiJP7MD6Z4Y2h/f+NAATTkkwIEdG8LDMR
WbE0UijnM5aquQS5YKGnuBFqTgS2YcxvhDBmECPbhsnMEFIID5Ma2w0R3P2V2pZgSBKdfqKKKuOm
RDpgRW6QvBkW2SpRMpEHtA3vy9jacA28Kf/KYBySohSxCT0Qk2hfqnqyRuFrUfLqeDwhjAcCS2wW
qDQLNUidPdbthUiNNdfhYV+XraQutuSPMu86yVXgqtE2QTOggU/HC0cAUeYX2et80zE55N9b2cM3
0hgrM0Jj0vFmoq8NZA+BFRsTNEhSKFCOrrNcsnllQ449aIzFzW2UVl2MjKjUnJTuYvIG+nA1YgJ9
TW/yZKBouw4Z5H/uxNSnqGf1RNtMCOeNy9OH/n3lCWohymaF1kgS4zDMdwvPmW29B2W8+YhMWX3B
1cAYd9xLRpf0BN7sqrsYp/I0PJeChRDNCazpqn+OroTjB+44hPiqDEZOWQUlJ3NoqyLLkrmQkTyS
iqPc6l7fpB/xPAqmIVFCK1CbMu+IinSq2VKYItDiDSg4F05eaiMOgwqv32dUyMw2rMcScZgYGoWl
ka8LqH1VIvdWIbQ/98/spmtYyWK2qOzrOo0kZB66JfuxxAuYUvWuO4iNPtzuS6K/mgm9ZI2AmwON
7RjBzKapA0no5omuWjI0X0gdl8fJSL0x1lR7VpXfZtn+2Be4ad4rgYx5i2aegnoKAuNe87u0cCVw
ne2L2EKsvlGKLu/6CDW1USc6fBAlcTOfaxApxmjOxnRkYFXtNga3RWMD5YbTq/8UDzy04OburVRk
LDHRhCbteqiYg86UhNk5DdEaN83uvprbjn0lh7HIpiLgwKJ4CRlvWgRZ58gJH8kNyK889DLyIuZN
+yeqJlK+LVlkEzptPYPwR4dN9vnvCOTmjZE5mXJW8+/7am2v3qscxp+LtalowwQ5U300DavsH5KR
k3XbiFVhHyjcU0prET2Sb+1D1hJTiykmQiGVv6SKZomD3FrRpDmKGt0oof5zWh7LWOMctm3V/shl
QenqhB7tlOJ+w7z5pmaVbIdTC4LLWfyI/3hVkAWij4Fmzug5wq0rzr6eIktUSgfJ5IVimyahygQT
bkw0erIvRt3U0kYAkNlRl7B0kMa0KrGZLaM1r0EYzotj6D37zlWtpDFOMS/aMVxESEs/Bz4FC4a3
zXl8QjoFKOP2Cy8826qqyZqqUjZezdAlke7myosYID5OKmXBPRmpt3WHcV2tnGWWLpXXkTgfZlX2
MKvoN4g0HjO1dfZPwaZfXglnfEietc0gdhAulpjFiUY/CWAWgBpaMGh0vFnhmz55JYxxJLWE2keH
hI2TZmV2rgVxuC4WDMLeV2nT+lVTIZRsWSXs2MJMbYpRGhGoVc1DuTxN42Mi8DShNvDeRl5lMLeL
IY3KGEewkSYebwbNjKwKPVBmVD0bYewIimjXgva0r9dWqReG8iqUMZQYYKgCutE0lGh3D9KhOQ82
plgeRO4AV94asmYxdcEg0asF0N9TVCpeIQqW0PPCNZ4YxiDKbsyEQIdGavk1GmNLAhuxyBuRsH1/
rdaNOdDplAo1ho9gs35Mnh5byoHW3NIId3SJtwKv4V/aPlOv+8S4/WpWalCowytOHtKS12iSRw44
fAQBMObe4nUiWP3BsDOf12fNWU22eSBs2qSKKPK90jHezyjcIY6tcZo552v7FP9Rj20aWKIuVQE4
QG1MRPtRm/WNVw5j6HGsnd6/O0eMbR2Y+0z7B4NMyT0IADWUao04lKkx9jTOY4i3dMzbqx5nrQ3o
ea7E7r41MbNjyu6yIHL3leKJYdxGFQ/iONaw9yFpv2iBcTUvxR2GhXz9gBgNry5KkadgZvvbG0U0
BCWLKHgHNIOdNRLlkJuhbpGBxy64aQorQVTf9dXVqTMYBpGFaUVXSU9GcdhXhPd9xg0NopYFgCHh
agzcSb+dc06Axvs+43/aMo7kTMP3oxRUIEZiJ7Xh/50KjPOp51hLSQIRU3ZRMcQ8+7z//U2T0jT6
GIX/R5j5dgukJlW6KFPxsOrq7HpM5au6xoCgYcl4CZ7txXqVxGRcNEEwwkaHpEpNTF9UUgwFNtSZ
s148fZiw3IxHEpMRWYNhqJFlBcOHsPjBTDiveJ4Y5sCPeSoEUwAxaQTccHydDQiSUx5B3qYPW20O
XdLV+YiDbGm1SqOs9+RUedPZtMF067/MHOKyQm2qpFO6NVRWDJMFRahzWYbzhNyHEg2GZRiN1wTz
TzEbP2JxKznMoawaUihmBTvIlglc9qKXazdJ8GvfrLcKYGCzf9WGOZpgCO4SMVVwaWe2jPEx49WE
OzR6Xm61G1QyPX20ePCcTQNfiWSOapzoYPVAw58DMlhLU59rHmx4OxLB7og6MmKmxA7EWTShrRNT
wkv6djKtAMgS8y6188ahPPMpl3qI7sS7K3QljjE/UDbOFUo+uAe04UapogPGEaARQOytMNQ/cm5X
sqh1rky9yMGuTCrIisXqIZhbO5VBd7HwGFi3jNwkkmjCwnUJj+u3YhK9a4y5AJClK+anVmtKP5uk
b0NY8JqfOYJYZnF1yeZ+zgGcqpUHWkfXmisz+M0x8o1eDXmljcq4VFVqFyKgAOAsZXBvFAV4ceby
czlXX2sZ/OnwevkMVjcVLQ7E5MXFW9axFs54WjVsGk2ZIFzX7prmvoiPpHkQy8baV5InhvG0iA/a
ZklB0qbJt4KU2QbS59kxCnnDDTbzzWt9GGuvqykXdAH6aLfNMXfLycofleu4tGYPfApXRm7Jd9XV
RwqDa6mM3YtLlMpDDvXK+VuZfqrNzJIWXh/AtjGi9IhcrYSUGOMMa6EJk+iFcqgGVURunuDovXbQ
vP2tog6O9RcmQTrFRMxoAAHy9nDJSzPphYna6tIV12jLbG257H+Fc51Zal8Qewgl1Q4ExEn7cjdN
BLk+pIc1sDezpZXabEmhK5CbJJgLJi12H5yk8UbiDrvc8vDmShBji4UBEqWmhiAlT8ZDU1SyJXck
4tSm6G7sLSNVd+UK0W8wdVWOkn+UENSo8+5736qHUsusdpQu6AzlRMmby7faNsY6shDk0KYGeYsq
2FOZ+n1bPY01UleV8IGk6dpCmCuyW7SuWdQcb7/iZ5rlVhv6GW8a5Laxv1oh4+LTQpPMkRLTCjhV
hgI2YTAa9alyt290HDFsDy1tIpO1Bapk5uPQf9LT+1T7/2OzZQy+I6JqSIams9d9W/SLMqK71QGd
m51LoV/TToqhaLwwT398QJ2VLMb7hVWZaFNJV0351WSNK+s/9P4DSNU3CjEOQlyQzi4HuFgJCG07
DMbcm9sgsYdu5uHmXyaovjtFK4WYU9Tm2lgCs0KLKxmoPZUvkZd4xjG3+6vkHhWIK8CvbLd/yE44
z+oI/vDA5d0pm/5CJQaRdFMG/om5n4MIm5ZTcL2YZwLmtoHDW9NmXsJo0xJXUpiLOJu0Kp9nVCJq
JTlpjXyZKF+/mbv7FsJThnF+iyGOYi9DTJl9rtW7gReyb94eqiHruq6hR4wdcjcFclGrL2wxCbAx
wXOXXWnlwzLcqWNulcOvfW2oF3hvHn+ksce31VDeKymqwVDJJ2kqvUKuz2k7nPq2eyrFmvJs+nXP
M8vNvdIkDFHSkVwxWJBDpQ6YaN4jLAy6YbEMKf+qBpgdOqr3++rx5DCWpwS4n7sUcsLukstnqfwU
z5xratMeNPQNoVCug/yKtQe0clSDmkGV9JzGn+mjcV8HngD69/U9SFoCPDg9nekDLopRetz//uZz
CpxdfzSgi7gSIGEsCNKd0IDOdtJszBW/W+7+GZjen+Mv+9K2kHzAFbxKYxySJM/ZQAChw1infzr8
Jqd26y/kTrVEkIS2dns1fWkO2icw0hzBE/qg3FLsCygTw3uey9i88le/hb3yY1Odoga/JR5mz8Sg
zq4K3XC09P5hX+vNd/haa+bGLwylUnUBkijOhtiY2vClRJs15eJrgHavJW4eYzN8WunG3P/x3MQg
JqVmU90q8dc2OETlJ1G2i5Q3WHX7kP27oxo7EFCVJmPIZtjPEs6YD7HY4pI950LoctZwU84q7GQO
c2QOeBRTy+lPvRvhMqvt0J0T94cGaHRjLY+hswicw8eTyRw+IzVDDArHKupm5AOo8FAtgGEn5Ne+
bptnfKUa/RmrIziryzRlEcRkYeQuRLwVsuT3vojNeso6amcOni7LJjhCIGM+NcflRw3CPOLGJ9ro
iCJO/TS4kosZwpElcIx/ew1VourAFKkKO08A6HI1LnsMktG75NqQitsM42qLYDzuK8gRw44VkOOw
SUURYvqkuwRN8kUOAksdRH9fzPZWGQZwDSL+mcy5mkV1lNUOVqg3ldvEpj+kH6qdm4aMpUI7KurZ
jAzJKIw0qBC0te5MizY+IJM6nMXkApcHGMzEm5iwuXavAlmoQ6uSqJtSRKSqftSVw9gcVR4P2IYI
RVQlETgH1TQBZntr4lPcdXFGQvha9YybTEkCK5NGznHdcHpvhDButlzmWUeGDgsnkFs97l0Fj1U7
luvbJIffjUYegJanFbNTBFPY8DKN8V4IcJtJ4iEl+fdgBOPe/9vq1oqxxq3pizkYJVZvUkCXrMZu
FfGqRBuX4RsRjHs16mBJRqqKlgmnrD/WyrmIoyPocO19XbYY5N9Ikt+aQkmGeJ4Nuksw75sIEQcK
/p9ie7EpSwa5vv0f4CH0m0yg+0YmE6bpRV6arY4FpJPJhpvl0B0yKz+CC/GcXfEyMVvXPaQh+/PS
maGzQaHeFYkh0LXsPMNfHuiYTjx8XPmG9vCVN4JTPu+v6bYdvgpk7ikyt0IaZXB+Rfu0ND5pRFsa
uewM24v4KoX+itU1Fc1JPKYj1KKxG2g6MVPFdAn65EtkBnl1BJ5KzH3VLVKqKzNUSqWvCjlMJlin
Yt36yLrhWYp8IEYFsTBUZSjVVpKFzjHiq7ErrY6cBR457vbBepXBeD5NbBoMt4cMwNhQUeycpQEp
ePPYdpO7r81WUxDs7lUU4/9AcV9kcgFRjeR0tUNp/peDUVnCd/VKx1hc8VPzm5pgYwOwwbnm/8Po
X4UzvlBU+wpDuiC8dRfP9MCxcp8CTJ4eBb/0Zst0Fp5X3DaRPxLZa2tpal2qVUic59nB2E2vBGWs
okQcopWNK18R8bZTEE6LmsLi84iOQRqCaHQOWjVmuKlYHdCDGJXyE2f7ts4XoiG8IyW8kTS28UcW
jWgax3iiHFd4JWASy7PhZFZ5xJS1ex4H1BYQSllLo79mdZoVIqGqurxIE+3lEp8a9HDNDgbNnnhn
eesIrEWx3pdkad1mEGVmxjEwJxtDC+xKkx/QTXXYX8SXbBLr6deyGFeoxwX41XXICj+X59HuLvoh
dA00Uk8BQijMX7kp0E+fO5VPeYXrc/hl/wdQM9+TzzjJTqqRP5EgPzuGh/TUHVSfYst4MKWtQs2b
7WP84wAlxbiBnHZ+IWJpb9NT9dxgokfwVB/BLuyZX3ljI7cO3HptGVemtCSIJJHqJnqzeDYXV2o5
1X7u/jE+DPS+WppPkEEvmfBMH8yyW9vRTdNZFLgEThY3A3dy6YlOBT/GK0Vt5UPeLCzjx5SgFnVC
z4UQWZSEtPIiRw2txR8d6TOf/HrLu6zWlC2RGktVFKSFOCm6YPZRO3zet8ets4eB4Xj6GWgmewf7
LaM2SdoITrJrnsT0WhcbWw/vs/jHvpgtNURkCUVDNw1FYsnIWjGIiz7SOweMMAetNS5ZVPKuN+om
2KO1lsGYX5IMSpCqkEG3pbWqeyGxs2fFHy/ZKQEr1ZH7MNo0hrVIxhq1SsnmOYLvl/3Fk5zMGzCu
Lr7CuCM0uyoUYOz83Toy1peIFWodooYwVcD0SWk61+Jw3BexdYpXOrFgpyIds3oqzM7Rwsgv0Joc
qj/T5fe+ELoXO3vFdnsLbSClUgIhfRVjBAlYdXCtaDfifN1EvNFN2yb+x/ZeNnF1k0lEi3UpxCZN
6EJoh9zT8kazJsBeMEiXx6C9vXoGaru6LqO5gjFCKaiKgNAYa1xSpOZNLwylS6wGHDvYFGMC3YK5
oIqG5Ozb29lMs6nVAqxfqA2Xo1E99dLo728RTwRd1tWyKeA8agYFmhDNy7TTWF9pw899EVuwfJTb
RYDqUJqR3xXvakxoJk2rAZljhAeCq9HKVLOw0uGWYISMlQnLD2m4q9LlyVSDh33hW2axlk3e6tdr
xiRUJhmBTgNvinGWBeAm6lsp/rwvZ2usF5Qk+KcCO/iuwIVuYNAnaMb4cmVVn2o7f4xv0btp5/6A
mLsFMIlcmhQh8JxbQEXti98KONbSmThOAGWQUSuQPtuzmdsS6BRydbR7ZD+i61Zxh4ij75bdAEKh
6yCRRzc3SzYsIS1QDa2C7qz2qU6fx/Zp7n/t67QlAleJYoLZABAlNqdMImnC32Q0OeZnvb2d8GJS
1C9/J4NJeBQxZj5ICWSEinFf1eqzHGPARid5fyeG2R4lEELAMSFGDr5gcF2mwBWGnGPGWy4mvs67
csHMBcgY81/tfFq670bPwXbTw8L68/WOMIdJ0edgqkJpdAS0HXppmchei9Zuji3zFKF/X7kkDEyM
cxjc6PRadYnD5bqQ5kOYNpxHwua1vtaGuo6VnKkQyimIISeJMLAGvAeUZqV4Nu5xilo8DXgcK9vR
OnXmoHbCy05hFDN08HV0qojH91OVWP1vEO2i21q/Iw+AVslP0aHBqBres2tzNVdCGS1LuTSGuofQ
uvjVGII1yL76ARJ1RMumgnnLoqKKIhOvxGISA6CD8HWR0eCff9d5/Zn0R74zPOSL8W0dTa/swIp8
aucOja9YOeGbLqG7v5vsPLxDyusD1yFZCWI0yftaL3OkO51Yry7oYzi0TZFbFbii9h0CDRl3FGIb
TNS+KcM8DycnSafDIDqYgWwmEjo072v1l6JyCMU2beBVK7bPJOqFIWiEYATFwwJ+h0uZy24Xc/zP
Zu4HtwGsGxe9KLG0N8JgzOUEkIcj3bS/u2NxEzk/5NppHcMCatCXvvIA7pvuaCWQcUddOQtou4dA
UTRau5jr3i6DlIcY5ElhTm1LNEWUWkhJ1fichPkVkQPOe5e7dMwhJShBa3EHGUlvBz4G2mAobe5j
NuHBvJKRWQ0L7htj0yZUwH4VvAo1g4X/xmnWhqWR4mGtoZqJxKo5OVHNgW1t+9hXKezDdiZ42IoR
pNDXmuJEnt6CmHYBkS8mhxwm3jpuPQ7R8PyvUiwKuAxitdTkZHIKrONj4BM3dBfJ1S6S33wvXAJk
AecW4SyjytzsY9pMSSBCYhJ/X9B3V0qf1PDXvrPYDKDXajFX+xKXdRXDU6BsS60j94NDfez8/4HX
icY77/zSagGZIyWWFbDaAdQhfnqXn1I/vYhegFxxZSscp7Tp01eimHOVDGUkTjpEDdpBKRK7VWor
ovgmjcsxSDdhTyvmeAF/LhRLjPWLLos3HOMT5lXeYRKQ3WANa45FbLp2lDdlVDg1VWYRxl01FkOi
QJiIVwcZrpb6AS0yVi5cFckp6jgnbNv+XqXRX7MKYoJ2CXJ9hDRA/M8TAAqaqnkdMd19E9wiaMCI
gVc5zMVYSE2RAnxO09KjK7rIgVyQcncpACO96qzic3VdOrJHDeV/qKVtn+s/0l9+3UrLIV9iPU8y
6kZoBiZ1SxuEOHTyjJ+5/TN38gN9v78zGFBroEdYRkTDPryrBpy/M8GFif5gX7XMH8ultRLHTEDD
ZynfZqe5ztwstLn8eJuKrgQzlloo9ZInsolX5L3hUyRU7MaPnbXYy2c6/p3XMb9pPZoGThl0OUkm
C6tFU0kktzLCEF3Fo9z82iSgTYMX2zee7VsAlKI6nqhA+rGlUICieklssJwg670QN/KUxhZvdB9T
Yi3z69zY+/I2d28ljnFiaiePYZnQ3Vt8Mn5rWsdcvsvms1RworjN0EBHH4FpSKr+jthKGEaxhSyE
BsrsCXN+bo2cU3faLJQjwfRHBnPAu0QwFp1AhnAAx9+PCoyJ06E4m1fxBa65cCO3t35+ZP1eRTJn
3cgUcP1o0eRoGN0qBoU/GKGFUvJBqJCSJMJxX9x29POqIosEHetUVaQR8ij4cHlIXYQ/bpKB6rLD
pLbELz5WnF+tqsa8+zv0EpWE7hxyai9zcZXzcIie5xuApAGvMT/lnEQDV0kmUAjzMlAiEB1ASfAp
2ekh6i2KCJAlC22Ml9RJ4NM47/X/OHh/dlJjAocIvG4y6SB0eCGHjOzpoF9TkmwMUnjk0V5uFxNX
+8icu3Fpl0pasKhLpztZvfiiVjhArPh9mD0ZuXRtzvppFEEwmOA+TIm3b0ebzmwlnv59dUkgyziZ
ZUWVlUtQmqA3x6GjU622ChKOqM2DbwDdgUmWJhijGFG1NNZ1oSF2MYLrqLyOeXO2tgtgKwHMPVAS
fckJDY4aATsXHqIHOmUh8giIWU2/daLvmKlbWeQG9SiE0uax+0hdHbwff1SkTna1msaQAtsS4co1
hE+x+mXRngIe8Jy3ioxrq7QONaIKMUUSK4dYFTwt6zjuc9MmVlowrkzS67FNTayjaN53g1dWtzNv
6h5HCxaWpVRCNSQpFaF4pnwk8499s94EdKx2QmF8lWwgR6nHEPAPfUPm5MSqDqiGOkNuKbf0EpgP
emUZNhK+H+hTofQv/5qBwritoUn0oOmQ2lHqwzIjwkRXzMO+grwFZJwU4nIBk3lgBjX64M3uzsBU
930J235wpQX9CStjLpXIqCUak9MlBOsoolZ4Qlf3o/N84IIq6OF8Fz2upDHeQRTg+zAGg6IPepdc
KU8CUouhS0arOPde+LNwRUc+8IJWjqkrjMtIFbDsj7Rk3UoPYXHK5ptG5pA8bGcwV5oxTiEiAWmF
BppJvRW4jaOdpmNra6OdnY37wc2PYPE7oTFrf/t468n4iSiuxL6ToZkxH9LouIBPOZmOhFen2gwb
V8oxvqJbSKiLNYwEBTFHjGLL6I/FuFii9KniUVRuq6QgbgQgWnkHDmyWyahEkUZ1euvNQ+hXVeCI
6u9lIZycyLZZvEpiTH9J6roNCkhqhcAehTux150h5rV3bYc3qNX8qxBj86APFcVpomKQ6EHLsB8+
htMJlS9PtSO3XhwJt1XLMQyebozJK63aiDON4kgk2MScfCGVUJYIDvv29x9mr6N3DdAJtNYyHriJ
DAW9DZAzPVHavvyWBm4DpliIP3XfQG4TI7QnTnpEpm7vvRd5Fcp43gnAgkqhmJDw+1NzlB6SFwDp
6MuuZOV+Pdo1iNRUvLdDxzh3vzI/Au6NFwVsp56M11/BOOe+nOcsoKgt8RScFAziyiyg6+kgO94i
8/RlDDVvR0zBabHIYwMsk+4pgGwFmluXgLzTCceDYC0/9zd2235elWOMtsm1RsgoTGuWHrTxSkMD
xIcKjKv1Y0xUlAdT0gQEpXLVWXF6BKuUTTSOX6YOcM9UGLdcGpHW5PTwqe0pRIOArAIB+ai2n5bw
xgxnb3/V6EbsSWPccd9OmTB0VNp43U2PxeTvf3+Lvhcxx+u2MI5YJ3FLdMAgX568qpd5uDkx0hZ1
BBm4xOSKN6hvUyGMHlQB6wRpINucosZx3FXNNDpG/SOVY2saH/Y14ghgQ8ReEZV4riCAjKWlpZeF
1zBKV+TdlrxqwIaIRC5LcepmFC6XNDIsKWvywdbaWbxaFGE4g/QQeBuxTCbp/0i7ruXIcSX7RYwg
QQe+0lWVfKuNpH5htKX3JGi+fg80uy0K4hS2NXEj5qVv1FECmYlkmpOgVS2t5aSzvJaw7e4JaRIk
PHUUgcBxyv99E2OthlanU9FPPpu+JEOoDxIl3zNWE7UWsL2gSZu8YRHHophiJsjq5MWxYKmrKIGU
K2f3uwsTSqBDsdDC4YiJvxHbSFulRAzAeWg7fw1587TijWj/y70eCU58Pl9gSfhzASPFvorv5zVl
V/e3f4DgL+gU9VrPU9X/DGIWYX6wfAtDkAxzP+pR0yVP6N6tgdgME3sm/qOLGcCqnC02G/jMW5cb
uwVRysN5gfZubfv7glaUWmupPS7OR/poKe8pdm5Ekm+8fzmzFxkEN14ThxaFDYwCK4T4hZk37MJy
xyu8jofsIEvw735NbGUS7gjUHXDpE/AY9uXiu5z7J+bxFt/uuvDWp78/QRuVdWSiMTkF23ptVyRV
aLLwr2TTzNy6CCiKgZYtMd4314TkPljuQJ6KhhtdM4VrytuqXbRxKvHrUZCvFfbNzOxTP6WSjNQb
dRNwhKvKB30oFoeVQZ5N3tKY9zZrP54/r7chCzAMlaARAaeGdnwhWqvzCJ31CymDNQ9n7b4qNX+s
QqrdzNOhKw5z/2Q1fx28PGMiG4R1DThIcVpP0cGBtnRLGagXZmirLifsB9f4NQt0rCzNDpYsx713
YYbqEBTbKba+ikS+WlaUip5qZdBXqRWui21fWCwaAtsoqSTL/eZx4bLx4gDoclSsUBPOU4swrp1V
OE+1bMLKaMOlWa90fK8otXOajcwz0485pnPOX+ObrzGOinlUlGDQZok5y9dqjyoaaQrHKsFWmMdB
b08nU/1A1skd2rl0rTY3gvOAuycKkmkVolLiiD2dSV71FVGhmh3Y6wizL41l8awY3XrvwNF1YqN5
zQTzlhBR61oaE6cdcXO1Hii0P9V9dFiq2j8Ps2dp6Eb8AyNYtGFG6E+tAOMMRyvKvZoMEoTdG9og
CLaMr2V90EsgEP0DVo+5o/25HgMW/6zTT+dleevhuTJsoASPO85Zp9caoNYf/NOgPeRedJwvJl/1
s8CRlnD5z70KpwQ4LvkmlEmjOCqUDN5wXr5kpARn5ngxsM6P7UZyhrtKtxFMiKVpbkWN2XG/O4JV
XPnSYhlO07xP5TAL4vDGfFUkgLVWFDrzagbK8rXE/Ct2/YyW5I52tcFUwaxl26aGGe/XZ1Y4sVHb
HRwSNjB6io6q24GAwctCf7RsLc4eFEUcSPiIAR4swTUwUFVoY2sUQWPf2tljG//W9UdbIad4DM8r
nrGjCBskkRqlqpV8iBOzCMyo+NChLUyzmOQ7f08DthCCdx3qvBrSVS+CvJluVDCIeypVfxr9JPGn
+zi27WABD4qwYskCUzsLesCA07AZ60u1APxd7owZ3/MntguDVSUargVkBjo/0Y3pzKVRpPGgFUFL
LiiojJr1oCiygjK3CtE+6QaE/xEbkBXzefNQAqTTv5DoFxZwoUffrewnczpmUlIwmUiC87GNhBpF
ueLkrM9VFVbZYzy/R882AgkOp17ipEktQGATCkg2vDJfvPP3sufSMJJDjWdi/DdBEavLSK2tqQhW
/UdFj+ZIXGt6XP5+pwtc5xZHyFop4J8zTHMsgtQZE7dK18iznFqVSPM2BOcw/PFUdbyj+N9rDbDV
hSWZ2hUB3/DDKa3nY3cE492BHeJQtiF+9+w2YIJOJ1kyp5UOMIJSeHpptdgfY7jxlLwjMtgKJaj1
aLPJNjEYHCyV5ZqR4bYq6E0cXaJse9bjYHxNR5SDGp642WcpV5bHMysClVxo7cHV53tzvV5zt4pl
X5dvuxdwT1ss4X2rO90pmQ51GH6MX7AZOohwW9gDkbvW6Xm3i+Wu7bu2PnJgzcALQfCfN8vcY0yh
rFmFs+RjtIXh8fHB2pttzPs79DltqoAQSnKBe4qyBRUUZR1IMSVmWwRKckWxaDvBAlH6uSffztvy
3qu0hRH0pKmbAvEv18fhXnUunL8mbBXOjou5ca+1qiEsqfH7afpxnX7S5QuT7Vrf86lbEQSHR5QK
HqnBSTU6doCq89Vc9yej+WtWch15HETzaLanCEnExL06I5MyGnUerE0SpFZ0weJCYk07kqDjGTyf
SKIQgurA68OasmbVIzspAi1lrpHUXlZFH9ZYRqCz91VrER2rfIBk8df1NY7TYlaKqBFa31gaJEV+
wqTVIV6n1cvmxF2IE+YoVFVq92DP88N5hdsJuIDNjxBTXKDDFm6LLkXctnpcBLb9uae1W2ofK/2g
2ofi7yfrcGNbKMFhxAlr69mBmFMzfzFSVDfU6sOAxnLJC7JjQ8ghYn5PQ48m5uwFG1L6PG1WAzhY
r+jiSZ+i9+gFZvf4WARedjFtM66NoxhsyoPRfGRj55YN/HnZBOdvZseXIyWKXd0ascCsI+YrO5bR
0eraPDBAdmyHSZujoehBSx9L+pTKSNj3VH0LJviFZhibGaOPedCOZtCA+mghNED1XnJyXJOF6A4y
ObgbwmewxS+JcYwRw9pdjpGcj0uG8cpQGUuXF2STMSy1B3Vk/vlT3BfsBVHw2z3qvjlFo0hgL31/
mnXjowYaHG+J2+b+HUjQB07phHls0VuYaUQzLO3Ng84sXDo9RskBha936DZXuv8DEWKwahoqRlt4
PUJzG3M/tPCMeeklqrd7aFiKoTn4mlCJ6JDMrAPX2wLVG7G4r+z0jxmNQgSxkszkroa/wIifYGk0
aVnKoA15nyIpWfcXbrM6H2iWHdW8jz3FLj6ev6O9bIOlI9+F9m2qYuiIS755/3Iwe43MwPclz8Hn
x/aQ/hqfptAKjSM2b3v0r6eJgbTFE+xqMtMEw5TAM4fionayQFWUMJ0qyUnuXthGLMGLZ6tuOEWG
j1nKvlf5NSW/ImwxP392e27VQgoZGVAw9ZpiHhSje1Oq5F0ZsPKrOdwo6e/zv7+nDZvff8P2kqMX
qrV6ZBkSdjG0JKiK5FSQrwMjGKUaQK2jPZ1H3Du1LaLwvqc0o/MYI/XUqOFAH7BTNpUNuu59zVhb
DMFglchR7Jzh1CDLJ92vr5kLdqDfBHMX8oXoMoH019ptDWlvZ9kAsMmd6UM6ynNBXGFFD76VR/Cn
bZ+VrUFwSwPaJfLaZf0BQWvIxloScO8FJlsgwVIVpaRl2uDgZsOryqcSDB3mhVn+cmQrXmWHJpho
pIHzz3YgkakHix4mUcBkn2UyCME8aaSPzF4hCzUfK9J55hrMYB85r80S+xQHKata11qnxuWXgwUu
bfsKy6HCd0CgCALaYtQUQUX1Wr/QE69rmtEij77+qNZAkc2U7d45RuzxgJqo8YjliLkirK4nlFpI
hk5m7Qa0Ta4Th0OU4SX62+YpeGZE9X+wRMMcjRwEU8DKY+OIHBMGXWzmGaYqKbHsyWQbBI1g2PsB
LivBJpXCyJfaqMogSh7KAotFrN7D6qH/T6lqz4NuoQTbBFcCstg6oBKV+YqpYIGJ5mEWdXXHdkhd
YrYesnsfzuvEnkOwLUxEoUKGuEfssGApBeUMBWjPojAvl8uCxGGeliEtZdtT9qJHgGg2Hy1z0OT9
Wv2Q/sO6cRXqV+uHVhm8oT8srPJKuLmOuCm7yTRNYlQSSPFRGlZS1RGt8UQg+mG0+Gnq0yEuM5C8
ZReq1X6v+vyI/sXf5w919yaxmpTqpq0hIhaUJi6waa02oZw8bNDMmrhlNmOUZ1Ibtxwwq5QV/Ymt
9f152N27RMoNZTIk+w3R/uqC1tMco05mRtpNvrYHmnQXbG2wj7j6fh5q92G0HRsfASYPM8UiYK3X
vZVMKFzwvl30rmAyxLwfQ+XArqNAkfURcGsWn60N2vMn+CbuMxHjmhGqi4FyjG/io4bGDxa7nOYn
C7DHTpL4lwknsuM4OXU6jHqVwXhRnTS/+xj5ne1y6cAqNHmyTu59dflzls9/zka6PqmL3uBn2XZ6
gr4g9clRBx1srxYSccrXGYu83KpMteN/u0Ox3pl0I0trE7gdWDf5MvuyDhlGgBG/HxGxYeJTAsgj
snPXKHq4mawrKCoBqOS+4kxHLBn3sTHbI7S+QM3CT/PKMxr12JHxFMfGl/P4e08s35dKbLwdIMMS
3r9xzPS+wraoAFlP2qlhI92ruxcpUFBVYjWAAWJg8UR7Nhcg7SvxAub5576ybqZ2ODmt+Y5YnqIh
DhkfDd0hImuAUpVF1bdwa1GeeNU4YJtuZEeS29rTyi0It8mNVmbFtJrpCpAp6U9YHnk92uXR7NzU
XNwZRNRZ10n6yPb81xZRcJtROc1qquD0dAep6OZyQdvwNINXVBZr7QPBoWg6Ygi8SK9FQ99O2zXg
JwjKYkXKxLlSLVi6Y7pKPXw7r3NvR68QqKD1+g8WP+bNMeYtNnlRE18pDItS2W17sINmQc8YotXj
LM3qqzsWtkUT39hmLfiCsjKoruLjeE2Ryl895QLjzYfzcu3a0otY4txvrVn1AFoHaHr0UCk+SDMk
6rfrhDeiiAkZtHUP6sydRXI1Ys6qPyhBdJzCNcC6xFDKCcx1S3RNWzRB2xF+q0YxQR5s5z2kN0bA
mwtbvzxV95mbY+3K+eOTSifoOjYoa43VQQWHxyWwPE11jRPzOH9i8zkLZNPLe1EsReMnQhEQo79Z
eoVlRmiedOD56BA6U+Z21gfsXUM+D6uhZBe36wPxjYGuEN7VYHLj2yi8xVLmdFzhFe03OpPsb1Mr
Obxd890gCOYbdbOi2yMQtA5kk5lyish0iwXObtRJouMdWTCiia47W3PQ0CBWKcbMoFHUFPCBfQU+
PvU3m53ApMn389qwI9ArGEH5llZJUkNJ4Y+q9lOi2sfObu7Mtb+uoZISu5JhCYqXYUsDVewM3Ucq
ltTFFJOn3eI3+GieaqXx3iMY3+eNvl0wQwnuCIn8CZ3d8Oi0u7cVf0qJR2PVmxzLPw+0447QIc7z
gpzg7U3RoF/MFJuhc4S++Vc1/1L0ssaGPYN9hSCoNfb+kCkacG7/tP9m4TS5Bsb/tQC9v0+WRMX3
no1XcIKOzzpBX3r3DEdBz5KF7T+xGYebZSRostMT3qgmZ3obOzi9jBIsVW1DlRmn8xe044Egj+Wg
UZG3A+uC2o1ZX09TCQ/ELBawtvSx+RTrM5NbtLR6k9E+nIfbNVzU/EBtqKLpyeDv5MYJKVUyYo6c
f9aCsaFBCxzRMehhShd477y3vNWBKzfV0J0u4HQooA+1E5dBcWIn/mTwEW4tSC5krc27V2SgWEop
wkvHFiwpMSZ8xCXwRCqGmlGszyV5Dsnvi7RXkU2KKNWhAnqOiXQzviyJLGTYvROMh8Bzo9NJNwSV
Ts3CjBgPjqPmZpkad2KHBJNR77j4DYigyjHnFkXQiqhBCevi0OSPTinx1vuuYIMh3EWfY+OdtfKz
Gl2MXwUKNqdObo61x8nR5NTOVOJGZYgiWRN1En1pVUg1ed38sTthnfPBDLDgbA5qP5XicQGEYAh5
C164xGXBQQvG2sTWUtIRzsdIOld1gmnN/Mw4puvHJg+75l7Drtjz17arfhtE/u8be50nZtIaaadA
ZzSwrcgvKu3+PMTO9wyEMrB6E52WvMb3GgL7iaqss3FrzrB4VdMfF9IcO4oeFMbZaKsj5mf885B7
UqEzAPU+dINjoZqgjNas20OC7XpBXdbX8TI9VfVYSXRjz6qQntRQabZV8uaTc5krqo55gtjBVA4V
sx715pcZZ1/OS/LWfWMnOtobTRB4mQ5EeX14GL4coqkyk0Cd+wBVPtc2smNldSdSNOCF6sPzcG8P
DnDopkD1DeHqGwV08g4kMg1JAjvvjOLYD4VKvKxmpexZt/aQEBiDI0YjWH5DhCvKUqwxjdiQBKB/
vM6m4iOqqpGrIvByU7V3bcvwlLQv3XV0TlpVHYy5OFqTdrGoyrFv4tNimx+qCnRLbXxAevMmR8vj
CCq6kRC/VEgwGpZbGeoNy5fGHebiW1dbjqtX3UdHj65j9OyvQ1+5pt5fo8kmBrJ5Wif7uDbKQVmY
6RaN5Q51dT11E6L3EpVWI/pOB/1Gofi/MzNK3SYitzWrOy9X5080XZ4q/iD148FUQaESl8gR4OEY
lRJtpW10hMY+oan7lNco0hnr14zmH8pZ+dlpjuNWi2yb9duA8/Vd8hvYmLY9moNu8Lvsk8HHw+xp
5lWTgTB5kfiQt5bwGoj/+wYoqpiZqJWeBKTI3VjpvmQJMhWr9um8bu6EZq9xhEhwVgdrLEfgtM3z
/oI0yD3Nfp6nbg5/TTiODMXWEgTDM1obpPElwJDz8Zu1Os6L/S5js+Hrdd146xhLxVgyp5zxKaXk
h8xovIRm/vkz27+aFwjy+mryCYH7lC+o0WvMzapw1VeXtRI5/uViXlCEZytJrWUuGwgyRWqIJtTQ
mYfjoGXuuqzwJNM97cnBbg2vI+uVQifJAyPFFzS9NUbG8gFSon4zXDmXXDEiUFwdllMeykgl3r7R
UAzU8aAc8MtvupjWXs3rLl5BMmWqp5ViEbNZeIueHejSH9fWerTx16CAnEg+iXfN+QVXDEWs1EgM
OmsJXoHqlNWtW8z1tZ7/MvL8r1+2VxKKlJEGlp+yVsdxUqd1y6X39OWomp/foZkbcQTNzCY1Z1EF
EN363o+36JyLqSStuft2biAEteyjoiDlCIhl/NbnN80cVpo7VF+s9ct/k0XQv3SsyThpUIkFK8yp
cTObmVfLSmp70hCkuDmfhA26ZCH4TVK1I1bDkoA1ppvi+UoelvnYlAdVJs7bgI0nZ/8gif1FCe14
PWtMgtxSXZZ+naw7U4f9fkJvhDXJYuw9F7VFE8JDIzeypU+BplmfezSSo4ezHh/OX9Ce7WwxBGUz
R3BWgdMvCerhS4VVz+VRMy8J8nHnYfg9vw7feWWcp0MQxCNtJbwZC81JnFlQuGbtXEJ+gkb2PMCu
HBsAIWgqsZdoIAPkiKriUzkxrI7GUitlmNyymoLzWDJhBH3rh0WdywzCWGN2IA22ILWxfx5i9+pf
xBFZ7oxcNWLSQZyGPaQLxXNx1DJZzUEGIuiXhhnefJogB5mDSQ9JJ+9T2TWYjRyCeo1dx3LHhhzo
h36aNOLG+qOeTl6aVb629O4wyhaw7jqDTfQsaFph015RFGRhh+iDWn82nWBRAzqF7SK5on3RMI2F
cVPK50peBxAJQuhurCdoQWQdVWr4nb56uYlvj8i+M3RynEl3Oq8Ve7Kh7QMs1uDFVC3R0Tl10eq9
XYLmUwWlOfNnfHzk3YeGHDTZaNZOCzlaq1+wRFeHmSlSa0mdBtFY/9QS6ilW+iHTFL93rNCuY7+r
6qcpioKqZZLXaS+O2EILejn2TAXjBBfTVr3O+TFbPtJknfqZTke0jQ60l1zlnkFvAQUtTfLJzs2l
QnDE+mvdWcBKJfPlzwkK0QNuMQR1obFG2JjiPE13RdltPqVBCaoI9XHx0WkSymhK9mx7C8dF3nx5
lL3ZIy7CGWbDtbJ+VupDLqPAkkHwf99ArCkaLkwHEJjOOHbqr9meAqaU7wi5toJwx79B0QdS0rRr
oAzOJS7J1VDtAEPyfzIsccqpdUona2tcTmMkrlph8Ur9k9G71fpU2rIG3t2YfCuR8FRNY6IztQHY
5CEBjHG0+KI62oc2rA6y7vjdK8Lklo6hAoJ4T3CGZRuNccZweO1QuKl2S5Fnmk2J9chABHnm1cxA
HdrBevD1vzTfOvVgyAIvGYbw5C6Doej60EKdc+oOReVq9U943/fo2stxia9uWztT3zU4rsYh7pRU
6Kn7POUS7yYRRSzgWVplxMh74PqNx24NE/WbKivV7L4TGzkEfzY3pCjxoQIPo37qkhu1DcvSLTBq
zUoJRYdMGMGrrS2t9CIDkl0+xS3YkOgDsWUZsX3fuZFHcGZ2P+X1yt+iwW+p13zq3TSgfnziG4W8
0ld8WfvT7gFi0MfmLNSgKRLUbY1SVUUOgnvPg40tBH2q+hZcg6b+KvVv533P7uPzgiXyPfVpXWpj
DyysqPAiEwQxq308D7F3Swb4egyKHiOHiPNL05hlFdrmYKHohbzoK2XxxqGfPiuZkkpClL2oiA9S
IlGKohB5ZsfbuOvVWtEhxFbuDKqPbYHKZE5OedkG+gw6jhZxBM0sidnu6geGyJEp4mzoYB55/UYk
Kxhe1F6DmysPWPSCRonEj3QfyzuZq/rVVzkX+t6lbREFC4tjFfFJaiA6AgVO3SMZ4Mg+md4SCSLP
tsUQbIuoNRg6HTVFeXcsXOJZnn45H81rTmSRfOFk9mm4/vUCEwFUMDVq2Xa31DhKq75Mq9s5lsyV
yA6Oq+pGPwZijbpSkTTQMhaWdX+VRsN7tF1DRwnGJDC4LDb1LvnQOUk6Ii6x669jA6rubv1emZFE
kl2jeoERG3lby0btvQKMsuh+sXa3Wbt8qZVe0mgqgxF0214jqxomwGBpXFBSE7sbiMdy1T/vIvY8
HigriUMwigMeGCFSAKEK8u06YGgWuenwu2sGryjDugeHDn08j7Uv0gsW9yEbHaiGSstUNOUEtYkp
/FhzdbRq2Wi6/m8wghO3iD211IFIavKg17VrI9nfSelS9hX6jzBiWR9jB1U0DRNeQM3X2S82Pf0n
KcQOaqeO0UG1zmlQRSDJiAt3GSbPHD+cR9lLn2yu3xD8GTH1sS0SXIlNURQCtZHbpOad/rz6lUpU
TYYl+LUiiSLHjCERspC/Z+Yc6gzTrvN6qqcq/G9i8cvbaJoS2bOhG1CBRL/X17u0U1xEp8O7PlLw
+mBjLm8+By3ka5xVc9Y2nXt4TdbfzJWG5UjWoWtlXWa7hgPCMPDvYdQQkxWvYUpjjNqxQ6gQKQ+L
eceij7mMoHz3/d5ACIqA0TJjrgq838z4oarHEQtrs/KAb4Y2+dxlsubQXePZoAmqMMdTaSAFhYB7
6HlNJArKlvw8rwOyQxN1IK5qkmY8ltNBLNwf1PYRcwKSEEQGIihAyxpoAA/iTOWiJJdD/YuV9+fl
2PXQm7MSPoRLnVU9WOPSADxnvhN/rvpHfa58Mj/kw6fzUDJphMcg7lNjKhigDNu3ja9V4UfOe561
jTTCG2Cq5f/eyrReayh9lb9t2dbi3RQWFtn9MRfhAYgSo2jMBGKURXPHLPK7V53vUYplQNjrapbF
73ZSXASUPq1k3a0SxRZLUvZSlUr0rHTkaolatBfKXre3JNo8UnuJtMVxFxBJNENHEB4anX3TG52H
sO3AkOZcaQ9TKr4leXNKu29xZ/pGipazhRwXlt2Uw9+zRb36S8SOs8WYdLVWcM51TcOM/VpX4uuY
K3qHUr7I+5xW2fhyMqMhLBl5ODzaN2nc5q6WZS4+dd8T121wBA8YR2lRdD1wmIrizkkzQkvmZPc/
WDYYgt8rm0mJSQoM9TA/1jf6MfLJaXzE5qag9Itr2efsrj1v4AQXmNoo8yQZnDpaWNAmc2tVT1or
6daTYQjuyWziAqstIFI83GfJXTR9zEvJgOVu5myj8mLLzzCzsYzBwR3Qa+anx/XYXLZXWMzmpdIM
wE5/G1dqziuBCU004wg+sIhAz5OB0xSTY//0+id+dTmFc2Ci11/WUvEvxvyCJrjDoTVJ3xiIv4yD
Pl/ytfEU3T7e9CO/q+5b5rZhHuL7+bxF/ct5vqAKDnKlZj9MGiIxuIfogJnro6pgX8yYunwUJDH8
83j7KvIHTmzoJE5m9LQD3OBcM/QqL4nqFevhPIjs4sSmujGlSUYyHOXgqx6Wz/mJH183gXIow+hG
lml7u8n72QvboNM2CFKs4gCXshIzwmpCqOTsYp2834SZrwTJj/gi9YYgcktwQfwf875sQmT/PF+w
BZOL1UlzlhV+t2jGC4U2p8oqLzDbI4lt/uVEX3AEU6g4wxDhj9kQMt8Mwa5xrd51Ad99FfsyCoV/
8Y0vaIIpLGBeiUcdJ9pj15YFwuTSsz4xj++FzcPCSx8k+iI7RcEICqevWwWZlmBt/Tlsb6xfsPmA
eX3t6r+V68X//yQYZVKKAYKRaVFE+N1ZH8bVQzscmKhTbwY/k0/83K88mYvZjUhQdvhfRRVbV4a0
m1BUg5iA69DrZnw9f45c2cT6Fhpz//y+8GwadmO16YJrq5awpVdxr3pzhWirfZ/TegES3k4nKQj4
mHBynePy7SHRSbvv/fbKCDtwJ58XSqb6ItW1FXXGRAqA9cESgGzjEMf8mmDYnac8ObLvVdklcV3d
xDgGmBBYQnGIznIzpjeWE75HHhutpQbmDDHyLhyeFeusB0UltOBiDc1QO+o4u9VToeTYDBL8RzQh
7rDAuwLODaDxSpcacOJFO+gCLCn2p6OMeHHPjsEYYIOSHJTqb8Y5osjSiZPqCHKU0k2Kxlvt3ks6
WVqWOztRz7cwgkxl0RXOhG+XgKo9KHI/N/1dnN7T9nEcP54/vl2BkMU0UX9w8BkjOCa2ghJ3HGCx
3TRfWPYK+uzkmpFMkvrZFegFRsxjGr2jFHaEwI1axVcnW26sIr/TsVHGtUn+MKbzLLHgPbks9L2j
8d3ApL4oV71gm+KcJ0jKkF8ge1G7YLR/nD+6Xfdq2VBw1UJHIpYmvTakOXLQnq3kvNrO8HmH3c71
AWuDOYtkmfpg6zpiC895zD3b3UIK79bE840YHkkDhJUPzC5Dm8jckQxC0Ih8zdUezD+Isfv2tiWZ
TzJb8l0ugRDTmVFrlunqQAqnRqtygskrN8lkO5b33orNUYl5rHkx5y7XCnihiV2T1rwg5nqLzGMg
bW/b17U/eiDmNePUwo00QKLo8iVD2Dix18r6D2UgglPtdX3R8B0KhZ6yG5SP/aIE+bNmS2qtu4/R
9tgE17Oq6MI3O+BMXvlN99ej4a+gNefMT/+P7d78rxYd3RaNS715i/pFLRVWA40v6TKvtMvS+2GN
GC/EapHLwpPukJQpBf/3DR6NmjSfFq55o+Nr0ecFtCgkw2yP5A2UabjgGqLYimcNgz0Y+aPXja1d
Mma8xxVQLC8mqEHZb8hWdL3JNWrDw4HgzFvTh6h6h8/GCP8fAEET4rVVerxB8DXp8JTR8lNeRpfE
Vn3UJRfsO9BO7/BtGzxBF+x2mJwcGxcDtHH6pLzFp5zkyHZtaIMg3L5SgsaRZJCoNUOWwemYbts8
nJdi34A2IOLVFy0IAiqA9EHfenz5C59wLyxX90D+cZKF3Pzn3ljQBk54EZIoqWzVyuAXmg+zmoUl
u8WnqasMn8F59h/PT3gaEmcEKVwPrLq/i6wv6Pcqc1novWs5L/KI3+/oeE1Jp+P4cuUuox8NLTh/
P7LfF8obdtUl6upABkx03djdeiz66B3NNxbmVUFaDL7nNxxBM9Nao8koBksK3UOTT1ku/jBL5Hir
Z5hJex6CQIDDv4kE81RWRgaUiTK+Ed5LOU9E7FKf3LZX2P933cryAG+jHQFPMM+B6WnRlIgHQJwd
2I8JNpbSk3XV+9GP2EMgIvEGbzy1ACfYqu3kjdKpKsKPBA29061q/FTHk+ZIMorSYxTMVZurxWm5
WEZ045BvfLismrG3kN40qqeRT4uKNOaNTr8Z5t+qiSChYLl9kyXTYkFCq1uOBKxZfWKX7kyI5EmX
naRgtW29asZoQMK4vpsqXy9RBHM805Kc5BvDeiUOWpZfP6121VrTGEEfMS1ZFt+plIz+bf5SQBBM
F/R+Q7J0QOBbriwPLi8N09kzPi2hxlPalmdnQfr9vL9482YIoOS1WHGGMfhO4WZm+479wVyOevT7
PMTbGpKAIcR2BE3e7RpBE2ID5gUhmJa6VZ2conI+lEruFsp4VHl3Qe9I3Ijs1gQvUuVor2ImxIui
G6Lfr8r9edlkvy94DWtyymHgxxeXv8F+704yKzqv3VQV/MSST1mlcPudhh8WasfJ+I0klySS7cWR
ap/gKIrUTlp8G3HtA6HRXXphnYoEvGHgKvSywCpd7JNN/3qIVNAMwUfM7dyAq4xrRo9P5ejWrlO/
oX4uy2vIrknwEThA1akorkmNf+lVULIv59VAdnpi+W7GcrTC5oJUjluMXnUyApzkkdlYxuFqXufy
dKSsJCUzLLGcFy39rPcUqMsFz+LFF4M7IElfS18ryeuI7qbXbqLUV+e5JOCjG1Fd3PgyD5LQ+kmU
0OlcGuJzzWNPkjPl/u5V6PdaOZ7/ps3HTDkvqz4MUH0cKOdGSMLpiY4uL0LEYS35Zpf4wecL3oAZ
Y6Vrg4GjzONrjf2soI9FLxuw+pfXGAT4qHOAuEkUqQaZ6UiKGa/xwQwrf76kvnprHnSsrIsC2Zr3
fZFewATf10zqkscDwCx6Rec7ffSr6KfkjvYN6wVD8H+gl5nxnQaM7DRfVcjt5sgPmTfFb1Beuapb
XKfSQG1fLV4gBY9oJNq61Asg4wW5a55P7o5xjU00nDJDWpviiv1WCV/QBLc49LOJlZ0gyvjHxObj
jy6oTwT2XHj/WTTBHWLGv9FKsiDGcFWPnfSjE/BqaYclvKYk/pQph+ARS+qsztgCymlPaXJk2kW2
HCTKITk7kUzOJnVhDDVu6h9upfwiQhVxDEk4HJZL55METSKRSCzXrJidyTDz7tOvU6B+q1CzRM3X
T26Ua/tg4g1z/Pc5jT/KQQSvWGnmYDCu/a1y1zZXtLrVrLvzYvF7OKN/RIidLJVZw8Sgf8mpO/UH
dtQOyoEcZVlRmWcigrPoIxqVKteHCY+X4lY+ni9Xva1PdTgdu/C8UM8Hc04qwW0U8cjmTpu4ZmDe
6af+EH8wTkPA+zeiK8vFYuiwvFV8218O9Nq6ie4TycfJvzxoL1cneJF+7TMwduAvMD8OV0ZQ3EZ+
6jnX8U/i4sPWq4/nJZYpp+BGiA3OYi2BpnTmjyW/s9GMrrDgv2EI3mMe4rUHHwMwsMygDWv782L8
dffI85v8cmyC21gxD9eqFBjRNbaFu4W/uh06OgxsapB9IT93opxREnGowxmqfCx1nJl1rXrEGw/z
9/TzCm5DfBA91w5PvHvfPKHB9vxBvm1IeC2luN1bxZcqU6dnY5iCAYbHmdqin1ijhZEZTufYhsqJ
XC6X5FIqtcRp6oJPceJcHeIIJ+x8tC6MYL7MPculP3gEGb+jQ0eQVHAvSVNTc+L3yRPUld9fU389
WLecjs48yZIREiMQVxUOJKmTleFC6z71O8Z8raQhdtJK7ODtDjRBKP53bGK5qDBsMylxfS2+1N3l
d3yswkzzGihq5MZe8VXFB3USyHwodxnn9FVwKaY+MzThQzzQDf0PaVe2GzeSbL+IAPfllWSRtapU
kizZfiFstc193/n196R62lVOlSpuuzHAADMG6iiSkScjIyNOiONBNX9G0eewb23COxlX3MLhuERF
I4OZLjgS2u3g5tA0LQ/BPk5t1R1W1tbYKqvCVzbWhmLt98003LryBDNO1lAzAztXe5VXmWeFtn4v
bqwDe9DIj+135Z7qvvyAqCFkb7IGJJUvRVLVRA0kdi8V1t0+27D3duaj00/WtRbjiLi9utd99AzH
bT+9KiWIdgNOFQKnrcoNpDfsyjCJ8OuD8/aMw228WAwkIQnwEaXHGbeb3h86O3eSBhc43UOaZyHs
uu6cZzzufMf0aCsoE9jVp6FdzX91+uhOspcUn/7b+nF7T5gtJY1j4EyKK0APAYepQiT8yLXjNtpY
DIM0M1sEdNAjSi4hzxjG9t8D6MU15RIkHrfhrGEMszwEXrTB+Hlcs2OnwiVAc6JV6FKJGPYh3u/u
84fiNpk2DpjpwByjLSBWJsfpnaoJVPTDfuQWCHeMa/MAJUdmURau/s5V6HgPxZXecMxj9JLZ5abz
ZQ8FLZ5I3nKILcarInTy1FeBAQtHJ3oyepvRc+orBxTRrCAgpfm6F21b489o89fCWlx61YS8HXKM
sDnBfBz4Te/nnzIPV5K9aQc2HoBhcPf/qUu9HsKfgTlKQbFQg+G5AG5nx+idaNOvxBW7nkBfrPZ0
W/SYJ6EFci+t6PKrq6sNsQsMbsXkUZmv9w2LxAzz2krcSvnRR2s8cSGN93B701+18AKD89lByrQl
RPemW+yRBfCCjeKn9/K6X9+GucphFzCc1w5DIuhCBZhZM301EXdz2rvBMh9lcnovsWr81bWFxLHQ
SAHosnuQ0lOrPcQ9cbO7utHP1vD31Tjq+rkaAFGZ2zg4hjERq781wb/b5BcAnN+lZlPIVQaAYDBz
dzYM20yMB0Efv0+hsI516+eiZl9GbZzs2Yg2Ya47qbZ4daXsR6E8zdmC/KW+E6cSbRGll8vmpoDc
DCarWbZZY7pilaCJFsMlUIq/qjL1QVJkL8yVV0UKnNxa/FEXkA3NFmcUVRQyLq4axVttEb9ofbo1
8mirh52yxlDhY5lM35aqtcdZ3IhmK9l13O2qON6PyuJZZW6PwvRJDKZp1ZqyM8ntfaKlnqWNnriE
X+IwcYRaWk+ZgM4kc6PpsqfMVL0A4eT8TTxL+1QUInif6rObeOo3SLV2fks4+TXPk0VRxrAJJI01
fsDkgvfhthE13HqE/dL4i7RVKO2lqzHVJQZ3gErakAq1DIx2lX/Tc9jD6tZjxyjurBOL/YN/Pz8a
seMlJHeGJlExdEoGSOW4eKxqwNyzou4QjQeCSwrFMNfmXf8SjSMkKU3KxIKWKYJGc3bYAZP7kCDQ
HwUfA9jI1gPqm/HEpA2yKgiAG7TYHhs8rDbPi0i1GlxzwAuj+HNTTATRbCyg9C0Gx6C+o8id0hqc
fkgcta0x2CVxCsMiAkfCNv7YDCYlMSsFH64QtlXtl9ZRigkmvHphu7SMY6op69ReKGFZwBoA5Nlm
52Pu94mdH1InM1xI4OLCFrqkQDFlHReGTx1GPWFKD8JwaKJkGYLI9hANxJa+xvSX5rF/v7yPSkE3
ZzWWMFH2lnEnUE16lBHs3y9+vwxHTUP4kbi5uOnqRyFdD1TMfe3ovTSBY4xqytUkGAChi09qi8FC
i7VOzW1FSmZRTs7xhFHNZVACDOkP1ieBuSpHNm/+72yuULjaSn17TwteqtpOqfdIaiU53oA6Np4z
RpgJdWdnEL6paesj/WrfjmOuvhZeribHF/XYCVOUAqb+GfiCXR0Nr3ZyB+/HS2OjstubvwdU2uC2
E6Kf83cnSaW5rzD1Fc8mRWBXrWLrmn/bLAqBC7AbrUwFNYdVffs9Mu9iquL19sfRRY4lpCQr5anA
76dSaZvBXTkOXiNQnTrsE78/OhSIbsuYg4bprb+vU7/0YTzEBrKo4y6r15jo4iyam0lfxKBEUz/x
7Hh9zc5oHDVEYabGRgk0K2g7T4yb4RiP6ny6/WU+OPDPMBxDpAYKnYsBMPVK3g6vb/mGXehjMAhK
t5yK7Pm4/qnOeBxdDOqioXobeHn22CavXfMq1o+3baIgOKJQ5KIQ0gAQmLHSrJtYFu1OHFM/yoTP
t5GuU9LZGI4UJCMODYF5hBrjFR+Ve1BDkQ5zeidUSLpZa5NSt6KcgqOHZs5Ko5MAiLE+TXk3UzcD
Yul4ia7GgBhcmiGSbcv7OUpsufgyFVQx5Qck92vZeI0uc6qMomc+ED6rjd1AcArh2CrBYBpH2y6r
0gtCm6yIuH5OQVnelKHhovCXKsWom8RcwhRVLJgt5WTHboN84V/zkRV5sxxl/4JDo1z9iYecUTlm
SuZ6wQwUoPbJZBfB1sBQhcByDBTbjfIxErfCRPjkdRc5I3IsNQzGMHQCPmEZnkx9I6UEL71va32L
188AHDE1udpBuwsmjQ7k7tzIibeY3Ia8ubimbjyULcxdL8OXWhGHxgTUHKXG2tB7A+tYEq11H8SY
Z4M4SlqqXEdLK1DYk2PkGLtxhWl02/CT9bW40zDdI/kx70h/vFasAE2TX/7IsZQgWM1Qim/LuHgq
ehSntXRnIZoV3Jr6ZOy33p9cZyyOp6rRwkgDWYBP/NSOzWd43brAxW5ai4ptRna6n34uK/0ldqmM
HgXM8ZXMRtt0BoBDzHo0oNKA2ai2riOpVq7F6eH2XrtOXr+s5F8F40DEqCgGpiqBa3XqX8mIeqAq
ppLMFA4XzUCVszdkHTjFPt/pKNfJXN1JPMFR7bl33hrmyXF110+as20cjxRzH85zB29RfTYZ7+8U
g0xuOOJ78UObwkyO9ThFYqjLSlusfpqYcdQpdgr1KCOV3f/2vTgiCdRaN+se6zjKW0VZS8tGSKhv
xdjuhucrHIPMmhxJnQkM/aR4rbPsInwp021Wht/eRyeNuq+y73ALj+OSCRObgmkBnnScHcWrvPRg
7uUjq0zD8FOi8Jj6WuzfL+gx1Fo5DBlxoUPem+O/umSbiKqb1ftOJCjkqv9BeQnjqiHY8E4bWdTm
zhC1N/8ztz38L9y0G/gfAXP1QQVzZ/7B4TMZS93JvTkBp4FkQr7O3G69nHSbNcOP64X4Wlc38gUY
t5HNIViWeYzQnCKymSvpspYs4TmVqAsWhcNtXlHoMSy0ZY6ebyvri9lBxOhfz1Nip/KFLdyxP2bZ
jBwQFi6wRLsO0Fw4Uk9DlBncfm2VJc/0gUF8kk9MIQT9zS4iN6eGDDxuQM8IAXZLR7DE9WjxwjJu
C8cjxhRKuBQjY7d4M6q3cM3z9b8Gx/L19fySen/ymHC5lNweViIxn4UJEX1a3CutKzznaDD617K+
3Pfi9q4YKpJZMUdX23an69Eqyi0/CBPvNseyb/KOjy4Wjzv5s0AAy7KoV+kj15y/JDk15I1gBos7
4oVmNGZrwef552TqUfNDn0zXL6qY6yeJGI8DsWXOkgXDlc1xNlGWdWQVzdFRuJM3+uNbw+RazW2D
INfr3n7G4+zKFkWdg5i9kUzHath27YMc+Lc/zlX+PpvE37ZQCpxkCJFQe27lnjS9SPkpUkUbqnru
Qmb2WRbnvSf8soe/dCUYlJTpI+xhXVMD7j6hz8qLU48K2omF0zm20+e4E9MOHyq37rpynYgHi6qn
oSA4spMbTU6rCRBxtx/Fz6L8cxGo8Q3Mn26tF8d2qpUvaaUDo5W2veJZcLFl+BbWWzNZjxnBrYxS
boFxHGcZhV4ZNXM2RXOEzLJbPGEWpa3qxGWHWjmO2wKzM80wxO1QkMLvIrqMkyz63GIm7G3Pvlqh
x8YP/2+36hy99WkqdCnD0Y7VRl5ZR3mFB74HyRe9ZG0dTFtCYXu/zqn44TrfnXE5llBaq4slC1sq
2ViZ19zj5rEynOARjbXpE0YtHwJ8xi+EsVeDvgtjOaowEqsylhauIvtMEyldlY61kk4W3gBDj2oW
vlqCeLG0vKJEkxYjRr9haaHQkj5XuMeFq/AgfKs/478fmC6S4sh2d0Ar5AvmPRO2EgtscDHTpOZ6
nmpYYMyWSzaisyABkE927E+N3X7pVskanktdIwmvNThKKQwBgn8GtkeWfSqUda8/TFTkTkFwlMLm
SwsLo3vMBYe+CRo7RcU1qFlaEsEqBscqZrCkQScChhW+L4WdbUY06CjutNbd0ZOP0nbca0742r+Q
L5/EAWBwHBM0ZaRnMfwmigKnzCdHUqPnsDf9NNH2yRidlHT28MLsQGiTuIa9vYC/5zdDVaEXIuMO
wWE3cWkpfQOz560JJbTlu7buSntxCze411ETUtxZD6o7rSAfcVRfBDc6dD+oQ+ODQPL8R3DcFw5D
Vi7F292Mac4ZOzzoudFL8Di7LMsTncjGA+Y0t8zmWbDO6zBS3r52/s1AfaLgiPf15wk1kY0f/aDu
gx/cns4WcuzXiM0AzW5Y2P+sNi1qsM37zsZwns1yoFX8P4jIzmg87cWzpacK0JgvK/vMi9zX5TR7
ywq8h366P6OeX3h8fsdUO8vI2d5ZXpu95rW+eS/dLad8o7LqLDd4oIqXrnPCGZDjOlSElUudw0Dd
hN5R2KzLHPyuh6vbnHqdUs8wHLvNXR6a+sS8RNkJ6XbsiN1H/T5Hbajy0iJMYgZ7io+C8GJMRBj7
wWF/NoAjtXzK+0pLsE7JZultVsM2+lWBnnzJZ5qb8WZxynvWPUFt6asfCAMs0TCHCfAGr7dVyRpI
pcPLZTa/CFNiW8vXXCMipquh2QUGZ5wRmoKlodQB85B1W4gle4lQdT8+TxGRjaCAOI4UxjaQxAhA
mHw3CTuI586oyCNLKigYjgVjoYvLdgGMEA+o9ytsS+2dTITwiH667dds/79jv4uV49ivxowkdamA
pPrsrSX22bhscU1dQCmDONLrza4IsxQw2bTTkFfBI73di3cJOcaI8jaO79R2VrSwAJCl4Z28j+wm
/9kWm9uLdhvknZiAqg7o1tHQ2pq2XjLFdhSdqoH4MBQGx2tCXia62bIVw9CVAmM85+G+pJ4qrx9G
vz6/yT/KV0qpV2mCeo0cYyMRp8qr8CQ4Ru2hHxPKltGn2wt3leUu4DiW67p66nsLRmmDH1g/QpOc
LMV4+GN/xghW/PtFulXBDcDUmC7Y6IwriMgikLI7O92gGtorPlF9YZQ97CNeoHWdogZ1BnuM+hT1
9xqlKEx+H44IyqqSLPQ2485prdQtdFRslhlPBU/0WFqAkiuknI5jA6NX6gKDnxB+doeo2IzzrqkI
F7jNBKbIMUGWRl03Mb2PpA18nKq7Lo1trdFdUWz/4zbluEAbl7wUYkDpEGmZp1NVN47YPP4nl+al
A5awK2VDwxdawm+JeRrbp9u/fz2CO+8ZXiWgQjuZOdYA6NqV4o2+ggaaKHKsDP1CrFdIeAqoXcQW
5sYmevPKC7eGmk8gRgIgs7z5PqfWOg/Sba+dekVyO8vy5Mw45TNVBycz77oFy7GDNPZQRmanXqfj
xipHkGK409PFkYJNjuldXXUUxV2kjE5neSoULo0Qd9r4Wyb97NO9Uo1O25rrDlnOoDyGljfLp8ww
XL1O7LpBw2Y12ylVi0F489t15mKl9DJSY20Cf+qTqw8oeMx8fTGdWqXGRFBrwzFNP3UFrqRYm1iW
dpPyvSsK15o0u83z5zaQqTCeLfWtT8HxTtDrahOwsGDcovojXmfHH7EDiRemkwqZ/V2wuu3lBJHy
bQ7Q7sIjo8rMq380BaSilPVtAHIbcbxTF73c9DPIYDn2q+I+3Xa7zu7d8J4ZRGsHUgZx3CMkM/Lg
7KSrlrtaeRD1LWEPcdDxLQ6FJkK5PH77Qosnr3ArWS3olWfd5cHqjx7hzhzE1+UEZlQJmHePc9v4
FgbPqvqaqv+NrPlmfFMxkJxjHjdX4SoOn+JscGr9j175LgzhKEbMTaMeJKC08lMxxraZeTKZUbj+
aaDSbyLaUCU+iz+ZYz/WlY6ooLfb5xBPcOYmWM+f66fGFsne/+uedkZjf80FBSlCgFF9rHx4sjaF
+tlIv9/2NOr3uSXDmKIqqwpYo0aTDdFa24y/3Ea4HnWcLWB/wYUF85QZ0GSGBZiFFoQbScAsueTp
NsZ1oj5jcPypxHM6VD2sCLNtaT0vy5dpPGDI122UD+K1MwzHmygba7M6gCk4e9Ds2vqxr33tMa2O
9eJR6iZXv4xqYrwbegoxsIzjGCtNLGucazRlII4ug81MCZpfz8adEXgp3GVQ5qBXGyA8Gsfx+W9V
PXWz+ND1f0UT9lYgHvTeaOvdwXOByF17kiiOMMi8ZQuIi5W1kTbDq+kbSJ8LKxzk6V7C28AD67or
vbhA1x+VrrjaJi1f/AXcftIhrV4bPf6CuXJUv9qoTuaWjuBIX7U7+WjhOS6MbKpJ9eoWuADlNlk8
BKYSBQCtu30g7UyUdAYPt32TguB2mV51SSdZDKLcleG6bjYdNbX6+iF7YQa3y+KF6cpmwDA/qT4b
p1E6qWNiiKwjexmLVb3bNhE7QOW2mxUK81Sb2AFZ9NArli1KmX0bgVo17kYkatastKhKddV5DXm7
JbgvqZFmV0O7i0XjIpNgacaimAAhJj/6AhWomeQouWqbWvSzlfWUsOiqesulg3O0odS5OmQ6PlKy
Z0WUmYsuHfQOi/fyFz2yoUWwGZFrrxwTOw2icZDoUB51It15vUD1bDQ//KFOzSmQZHy5N+UKiIO1
oy18KjfFalwnmvOfPiI/+AGa0aqZwv9d1XQTS3eLei9PCwFCkaXGEYcQGfXYBPiOnRfesaa1cJUh
9bA3thnqRdv1/yO7z9jwBlvy3Q4j9OqbWgAkW0VjjTSBqz8pPpsDQTZ+E3uNnwMRhdCYTy1gBfOq
Nht7UilxXWKvaRx7RKGqJ0PKGGr8GizbCNnVtHm57QrXT+gLx+MoQ0rmpBVMgECWrkMXeeBW6/J1
cvL7DK5HSUxRi8bRhzL3U67H8LxJDqHm7FlQDiIMonyAo4+q6as0LvBdVD+5L7zyYDlib+cb05vX
GTUlnrKH4w5rHheMq8S2jUb1kAriTgmoJi7qC/EVN02SIw9gwiAZR4ixS7fTulsnmW1tO9/ElNQn
YgEJt+PDdWWJk1xlFP9WdIOmzAacGHmdPb8uDsYXVfbytfL1BwKW+G58CY4pFBUkHAArBF62QQuZ
b7odhjJ4jAL/Y6ioc/EFmsSXUS8BptSbrF+r6g/CGkZuN5hIZ45zEcMn/SQjmY9t1bmSF2EBhZV8
n26YJEKwojSDqTiDn+ZtNUbdd/Ub2uBGkHTySt/UHAglWhAyx/dLXVLslO2jWxZyxJEK0GaPCmAO
5rcW4+SFya6mh6ZwC6W2h3xNLCjlHhxzDPoQdU0DOPZwK7npdnjptvVG34Wu8BeBxb7+LdM4CsGF
axAbFoGYnyAn4kh2+Sl1Bkf+3Nj5nwqfyppkInpSpPezYjulnoSuBCsa2WAP0D6K0x/WWNgYhREb
r6P0I7VOqV4QTHl1n1+gch/QqJTCqmqgagpKb6wno+lsPaXY5GoFxwUK991GXanqlkXyKIN0Ugsq
OiwreFdDFUGqX/P8MBWJLZCVcFfFZC/XlPuGci3IhVXAOkz4QLlRgEtaDRWYgpS5ZAa8c5YLA7kj
APXlddyaAFLMT3UU2pHUOP2iO3nnpGm0IVyT+Gh8ej2K1EDPWqBJvc1UZKd1JNr4cFFnZ8hGzvtk
OwaO8YW8iBJm8mn3VsjneBDxHfPnwA+c7HPoGk/zg/EoOyrEvQM3e0G0PO2YLFn2wDSMltOwEt0U
z2aU/jG1CIx8L8h1tCR9sBYsgmw9NvND234O+ufbC32V3c5f9Y1xLyCyPBCqegBEEL8sWu+I1bfK
2smzJ0C1egipdPZ1Br/A486LTEbuopGBZ6BRXHVQD8/u2NZBgTBYgnA5/37bvutRxQUgW+MLAwel
SKBA0zM+VaDdW/qG6IR7A9f5cT1h1hyRyCDxOLYZBrGGHvEbHpODh7yJbdzpbu8y/dTlj+KyC+s4
1jFHTZ0a5q2WeD+rr2NA1Gyyz3Fj07+VzF2sXrDkhSBm+FxTfVDD13Ik3O/65enCAI5VCjNty4T5
X/g8Iy7HvIiV/gR9pW41rVhbSW3YeKK+7RPEtuJT6Em+sHwwMDPjk9jaWnScQ2LdKDfgM+fKEAlp
JgFD3GKuolP7wdOwlbbROtka9yJxq6YM4niiLkRrGWP4nGI9dc1+aO0+omRMKAwukhTR+zNB4xIY
UG/qetWZjcRGpzB1m74a/5wdgle0HXujSWrGeWy/Rg5ePaEu225yz3Kp143rzaUXWBw36IsSChrD
yn8qr5g+uaqduoRInOjle/nzgnm30cq6r4kQj1pJjiFaSY1VNQCqFu877Tgth1wjRKSup1kuLON4
QVCkWpx69rUkHJ9sUuQU2lqK66GE8bZLQXw1yiQuCAmkKA3NGXDG4lXZoZL9uHm8vWmvV+demMQx
RdwuoxVGwGjccSXYkSNvZQeZRl+u7GKdQX0YhaKP9ZFu5aMOLb64UcyERBsZdLQPTqy1ylppX1WX
9VVDzor0S+YAN0j3vY5t3w+qADi04TsNRsWZmV0oT1JIvSUS7K5wvDHiabwVNABlexHRjWSj8X7N
BgX2LlJJeB2lLnCEn/AtrEIdqeXydgFQoAtsjd7Q674sl4Q7Uhubl6wVwyWNRJZ+aYPACXtpn5vF
Qav0Q7SUx7gPHKjRu0INVeIpH70lmzDLJz40U75S4/oEycHnpRV+Eg6sEJ+VY5t0HOWuYgE0a2Xv
F7uAeFe4aZ7bJ9GuEMpSbwvUGaRwRBOO5ZIjqcJ2DGqAoYWsPQRrzZddcZ054ctt8yin5RinnaYu
FdmBF6VfTc3t5b+i0hfIYnXmkrf2Bsc0RY2u/IXFC/IhfdY+q462jo4ZGklSZ7xHyYiTIosdomIc
2hWOtWFi5LftJH2L46FCLgwDVQUs4yE6neqwhTUg+F89z709e2wohHSPyx+VUiT2Dv8mB6n31lKs
gb33thDae7ayrVH9x3iSH08pd2OE6hKAzG1vd/pnM7WI4OuDiE+TVUwnVS3VYNvkIqRstBCjcYSK
PUOwLmzMP/kaH0IfeT6mFvbV2vxRgwomyf4DyF05wkhNrTJE7rK3WieEzFsiHeSOKp25zqVnFG53
i5itFs8NUJJwr7ermJoo9MEhdAbgdnMRqzEGkyLUl/1xxbozIjd3sh1bN3UdetTdk7KH289DKJhq
hFjMNdXBVuXYllJiJ1136LNB3FbGLDpDSUQg4InS1oxt1f6UJqJ3j7KC26xiE4jCpMHZhHGnxt91
Ss6I+H1+LuBk9uKo1vjqXZ/krqmr+V2tCg11UF9nvV9LZbKg+WLP6EPWFvHIluqwQIax9gUnKCC5
y3RdMmc83aY4yiguLOiVqkyNmF0qzU9W8WwJRABM/T7HAPWiGrqQY9Gq4U4qdxI18+2Dg++8XOwP
uFiuvh1FsSsBoB50P14vuxiSCKiafFOtJMViqI/D7fxYgvRXJABNWPcrVvshj45017vROvWy2pYf
bn+d6wft2TiOB6alKQqM4sZr2XJIzV0doDqjXy3Wz9swHyQWzzgcAWhdnylGBrNYRTUWcV3t2EAW
9CQTd2XKII4HRjwoKlYOg2JpOPTDSYF+Wy4+yh3Rw8H+4Pehw9kgjgvyVNbDghW11IJml9LkTIG2
ErNTEKBIlNLkuF7Qcj51eLGMvAmn2WTHHCopT+FPfWuspxf1vtgxIUQ2B6NZBftu9daOv6OazYgl
5dU/m3hWMQ0DpopB/igrmSMLpj132ZfSoN4h2ardWFWLI4tKbTupYqsqVq+N0NoiniFFD2WxqfIo
5CH0hz/ddkyCPfi+ImswZIyhgV9Os+znhu7JJXWdZR53yyaOP2pFgPIeW76kPoXzFnLHdtqKTrVs
evm+6qiZydTX4gikX4ykimJYVIyPXecY8XHMj+NCzRmmFo79GResiCuPJjQyrCqyr/E0OGY4U/eu
61ecX1vM4jhDqgwIcI/s23jzKsfgeWl2i12L5lHMI9qpojMTZEjsaYvjDimVGwMJbCQeGrcyTvP0
vam/xF2BGe6Fe9vvrnfSXexojj/CWA7GjnnF5AV+6yi7yFU3NbLXrHnK+CnbsWu5ylP5QuBez4j9
s6jaOwnQUfof7ghFNxl6/+E28BTMC8HQzw2BddvzNZELNBbDwvA5tp4yKuCG47LGjkbaqHhhWQEZ
FdOF0+/kh+nY76hPeTscxMjr391TF6Bwag5Y3gB+Ekayg1c7O6cK94nrhyZywQfSAmrRGODlbA81
egzq0ff96CTPb7dGt/0+YzgKwVhEPKLxzUlzqgwmGq4Qj3ztGzu6H/1hJz3otWv52Sr7QV14bvMJ
CsJ/X0m57id1WPARR8hMG81GhRhq3WIqRUXFpbfJH9pTvyOFYvA/ojTQbeWy98fcxwudYkBk3mHv
dCijcCuIrY+nzhfckBJWotyV45tMmgNZbbCwrS4/ZFUj2OI0z3jkVT5NZd2smiRaVrWqKhQXUHuS
450Kjhr3rACRTa1T3NoZXpS7fKM8R1vqLP8g4XDe/xzvyFo7QsQHG0N5bNEaX26To3Vn7pnGUo+R
hrFnOiMpgXibWDX+/VVJ06UPRBgoNlDul5oVOh/tGU6UZJ0Tml8J3mGb++MTFwPCf3ekuRANZWJX
AjbGFipSnnaXoxV/dEt3XidUloNa0rcNe3EUjqGZJlUAOCSqH+ZvLarBEArif25al6nb16j0HR3t
S28Tdl6vEvj1Ld8u+RfASqtlusAu8QnGk7EEYIwORRnpP0ro53q156/TCiPff1/RLJKEamGFlsqx
2ytu+0naTJ7otHe1U+J6EhxFdzkZLOVyYqky5kWErdQ35WhIavJGiFnhIJOZ6X1zUyNjziZ5VU7o
UitLcN7bF79YWEGbFSWRYG7C+rLzkxl8TernkGo4vx1DaXy/klA0XVKzS5GZbib18xx+ub1oBKHx
761J38Udhjwg/9brbiV6SKMamLVRx37b9o5JtWdfL3rXTN0wTPYfPt+XVE061sabPy4u0opOOCGg
Ef9CFTIKqqAx/F0pHOoV4IPXqTMqd9T3cS1YcwfPKKPTon0PNTspc1cR/UpzMdjcVobSriUV/dXr
28t7PcY4A3OHvxxndY/0DKpKukfRKJy4+Cz9Wa3kxZpyO09ShkadFYBY0l0n3Csq8dr7QQhztoLb
WApG9swKs4L17ldvUw7jw2BjInv1rKP6U3uy/rq9bh/cZs+Q3EHfYu6s3oTwk9EZEDk1+8Xt/chF
l8s6eNvX4x7iuD7UeVbZgYpnPoifzujcMS91QqF0FdD/KRqvNchRM6IW7fAYUccD5SXc4T7UhjVE
JtY3CraViIvtofuz3OfZIu5MN9PcQu8WIOpa9+f2NYibbWb+UcLjFwhfax+oSatVrDikmUH6/Ret
Nhy8izmjbNqaLFFn23VuPMNxZ3g3C+Y0szr4t1njfz8oTi+po1ROuQnxlN6KNuUaxKfia+/ltuwx
rRiYnfIwoCbB/CGN/40z+Fr7KURHp1piFfW6dyarcdBCcajNPxKaObMGX2bfJRqESAfAQBXXzpKT
uni39zC1VBxrSHkUyfOEpcqKaZ0Vhi8W5RGdNM+3YT54pzi7AUcVc9Sh5l2CIdJjv4pjR3LjVbfW
O+zY6VvpFngdu41IGcaxw6wEWT/kACzlp7L8VohHmRL+oFybY4RQaWpDT5hNkS9Y94nyeNsEiuE0
jg+qahhrZGfY3mFPtREEq+W/Jmdx2C2/omp5qAOYL7WX00TUtQ72IDm5xVinnerKn9lQJzowY0vz
PrL/5Q58lX0f620zsh4ccxF8vXxQ5k08rcRFcuqptgOVePAhnIGvrm8qM+36t9Rdv41qyN8NjtCZ
BNVRIFwYoWdZumisHkQOC0cpzFWuTXYqj/5tryC8jq+t7yOhFAQWSDT696Z8UXQiQqdOdb6cvqhB
nRJ7gRudxZM1u9lLrmRHHoY34UVdcIat6FmHAdUnq/QYuuTN9vpt6OwbHFX04SIOrQI3FAMAaZkj
5cYDXusO+mAep0l3TDSi6UEZ25OWUg+21/ecgVFthqEaGLjHlv/iyhDhnbtU1BL5vNqVMbN5WWt3
00P0bOBZjeUs/uBjXqBx9KsXUdlmI9DSeod3CDsKqfzue4N0S0fYoKiYG6UYGt8VGSa5pS+NrDhI
WT+gmA2vhIufb5AhR5KAqoNgjPTbvubAONbt5TBCV5ikoFeWCUgJUBKL1o2vbW4v2/vjhMPhqBfl
QhpmnsCoLnM6V99WXvddxTW93phH/J/QKb0NSNnFMbEh9JkUiMBjksnSOkVuV/Xo7v33FPy7XXxw
1s9DHww5cJKNghET6MZ0CkzqkN30+K/VfTgoLjDr2yEyOhlQYfdgGF+T4dtUfbu9au+T4xwGd6WL
oCssFB0wzEP4IK4Gl1UogCC/sJtkhJdD0S229OlCfC0+OFPkuMxTTGR0RIgkMRmzFO5Oy5i9vydz
5nFcEeC0bIIROOrX4FDesZm7MYYVBG7rZs/TyoSwKrXB3mvJcpgcYzRZMiKiBmayQSuVL31mslaM
liVf2wb3OZtmvF9WMioAaD1HRr03trfGUXOrB2ISY+SFg7kg48qIoVeJSssvaIb31c9QWNs2vnHf
b/+rq3KskoiT2CgWYMVW/5rH2U6pJF/+96P3uKXlSCWFiHySYxCR0+irDAPCynlX4XZC7AnKOTkq
QZH53FQtUKLNDE0yzJc8yj+ZlsLQOuWrbg/PzXbcifsGdyNqIanDgA/xcLTWA15RAL5fPMbQxh1m
TqIogWk9Ur76LlLRMSRB0SXJMnXdMnkJ2aIeFaUQK8XJ4uUUI0Nmo0jv++3lvIqhypbF5FV0jQ8k
K2VSENAVYLGg2Qzy/IDhEJvbENe2uSFdYHAshgfSJcVzsoIvNbjtN8wjwYyLJHh7HjK9Ck8Yyn1A
UCdlFxdMBoWlS1kKzCjFoyIyDRU6b27b9T7QY9/nwi6OviK9H7sqBob8tV3pK/1QIGvU+pFXzVA3
TtEQo53iJ8Up3XHd9WTJyjVn/A2fozI8R82aODMbY3t22PB3YSV8izezm63iI+WN78JzzlqOu4Y8
1LsYYpDOkmTuVFrdqgxME7oKInVto5A4ugqqItb1AUjGMf8Z3rE0d/hVcOb7/jWwbMht/x9p17Ek
N65sv4gRJOi3tOW62qpb0oYhM6L3nl//Dkp3pig0VZjRW0ibjqhkAolEIs05OwyFfb+9mRueGWup
KQQ5WwO8IoxXkYsqniWjke2xlc99hIS6UvitoHlTySMB+s2+4VDLugZaNraeHy1Llsd1J9vxK3oO
T/Vds5P9wRUOF5fFeY68z2te9u0qjfHKmSSkYam08Mpt5AohOntT/dg3rauqg1VH0rGSanTOKIs/
GCBkjyq7JtmOaLnTZp17e5W3d/b6Lcwq17NgTnEJzXPkVGXVUqVDm3Lf4dt7+bcUmS3tN2pTdQNd
Xzo9rR+LvYQkPJ7KTtJYynMP6jvxOFbufy/N/LLSMlvmj4QKFJoV5KrWgJaCyF4w0hCD4K/4F2At
dKmYUAIGe1WScarRXEnhLPX0GqQ1r2AvXSZUdY7zvr1j8rvC/qiMkjBCJ9QzbMFMUT1QbMP4dtsu
OEdCZmv5alEoRhBDG8WXY0vBZM236FU9ECv1hD3v0cizD6rz6omqLGMnTTKEhd0pN4+p7oKUBKxw
nHGh7SvoukOMw+zFORkx3Atj758WeT9y+1fpHXbLBBg/2bTdJCsN3RuMIqFmEHnZV6QDXeV+ho1X
gAq4vUv0927JYzyJKYaabABF1ybVuRVfRuUNMGC2Ge1MXpskb+kYP1EuodCLPTRT8kOanP6g2PPr
UWUL8VNBarNuIaAzreIjbVkBTN7dpFvCX8gO2suH6o775uYoxVbjR9GY1RYgt3Z26l3iZl5W7qq3
AelIzUsOpWQLDyUnuuM4f/ly7lamToqpq2aCLZtVq58vM98U0kSt7FFCXStEMRJSdU5kxDlgbD2e
lGB0HujqasGpkUNLmhe7GL4Eas4RxPFObDl+TOJpmkUICqQ8dvJ4yDHSpSl220u8mgh3KRmvIc4I
KOUBshR/zizakTzs0Hm6M54p+j8QuON7XhM0PVA3Dhxbfg8NANCDDR6BUPVSxoaz1M/BCEyOvrTC
2I+EmLOc224YgA0m2J41CjD/q2eUhiBW+h4vjtmfbYo8Ih1Le/yk+6UjvvECyu34eSWNcZCjJIJz
UYO08IdxR88gmr3P8WnY0R5Hwyl25T75QtvLwdL5F5ftfvM4qpoOUntJFAG39KuuxaiKNdqcsJ/o
5IheYi52BU8A/fvq7NWhIS1VAAGhihhE96Cd2+SW8KqDWgE9XGBw4LaHbB6IlVLMBuYBJkxiEec9
JH6Gni2SezVYAm7fAzzFmH3rZkVRtQhChAoQps9q8P3272+6D03WRB0MB5quMd5fFssm07Jcttvc
tCW19eVMdkZRX9BsDU6q28Iur+h3h+wqjSUXGketKOoS0oZvgWrBd6CTJ3C+Ri/ZQ+4mAHKb77PF
RgbRobl6EZkpnHd0bEacGsvmqq6+g8kntmPV6lqH7xALXyb3Qfp4W9Htww1cS0kFb4SEMaBf7XEG
E9Ywy3hW0dEDOuqLUVhfBS1oje4G3jj2tjRDQQIUvbW4bZngJChis5XmUrYxK02xCyMvOGVoWjb9
wS98XmJm02RArati9E1Rkav/VbfMVAod73HZrmLDEtq7JvoE8k63k984i7jpkleCGNuvJ1ErdYJb
gLZsFA/AZrofMCmZ+ovfOwj10FgnvRILW/iJI5lAhXd2upLMLGhcjB36vgbIoPc4hVoLTiDpc6k1
8jsVf7N/1xVlg70ISDENIOxtc0cJfymRT+CBPg8q8kmTt+oROkzyn/1jjnxEqnyoTCingGZT9lLX
eKhczZF9wU/c8J7bkb0ZOl/lsXWCksQGOulGxH/e4oHOGEQ+8lO4p7SrDZh8Uo7ZbF91K3nM4Y6K
Oo9HGqgkqLo5waHDtD1NPJu5pTgjDGeIbANhO4WZw7zrI7coyLEetqUjTc3AbOgHLIBkUD20oKOT
eAA8zL+B6968hVbaMp4mmxNTGUvsprrIBzL2Tqz2vhLzmD55VsN2d8QjaZaRwEajvQlqrfGvyBks
+RE99YCy7d94IeAFXuTGEWQhFctazVSzgtWgBN45k7Psq2fzWNuRk32N96o/O8JBPeQPhLbX+p3H
ayzcvCJW68o4n6UU5WoJIb9NkNgQEl/rFv+2m+FtHeNlUgHtyYGMrSMYUNVU4g7DFwCHOLelcHeO
8S5TEM+t0mHnxMfFG/atHeK0999+Qj6NFo8OnqcV415GdCeOygRxRvyWzk7fAqsgauzbStGluWEd
bG0AmS0hCwDybGfkr6jwlPapjJBswzB9tr8tiXPbsUl7IGn1OQJ1SEJbriLu0nGwFh0VQYODu8S5
7di+j85oRyEZYHBoZ8CoG8ndcUzvxQEkiGV212r5Lg+D/9p4RJ/mVyNnwRUzolRtJkK5AalIJfou
KDlWkDdgt2kRpoR2QAXwpSiz/BowGFk3g2kCmglRtdPxPlVDOH6Ra+jvmjGoNis59EivHgEg1O2X
KJwQL0y5JQaviQoATHDhdeehiiwzOsvy93r+dts+3k+ZMlKp9iupqap0ktBAaiG9CsRV9MAeo32k
VdZUgWBJPcT5Zz790aZ7WunKuKc5KZUhkal7cidHcgDB+anbpafekfBAjtzAbkNO8L55EFYSGW8l
gdNRm3Po2TZPKcoCaGxBBtaeZx7M81ZjwS/7yDgsWRcxEyfhcBt3Eggilt2CwRRQZuJRwItlecvI
OKshy+K8Ru0PMBitFU6foiTieKrtXMZ13S7hyso+itrItFSl59rX/AmIcZqdPHcAFg++AeXj34BU
cpRikbuWAOnqeoTES2OL1dcWrbhr++Ww2M1TdMAjlTf6xtWSxkQrLWsQZJWyBpnhl2pvetXlBV65
0VN3oIRc4w4owpyDx1OTcSttF3VaSWCQU+hW+8IBZbf0JD02P1rUiGlGltf1z/FjLLBXLKiAiKI7
Wcul1Uqfk7y15PyNo9Zm9LiyF8afNLra5m0A68fQs+xRziS9dH9OMyAztCt5ia/t18dKIONKjGHU
l7mHWv0B7a7oQVH2lUvjZBqu8qRtx3UraYwbyas5maIEu6b49blHr6j2KNpUqoBukOgrfdhVr+Yh
24nWuGs8LkkCtYp3kcNKPuNc1FxK+2qimwjaaNrijXgI1NH5SfGqz3zMUZ6RMg5mwSQqmVt6OzSF
r+iTGwiE42E4ZsliexXjHKViAI2U8bNKPkhgY+V1kHO0YPG82jYCESu1/Lx8qA3XEDlxCOduYWG8
AlE364XA5lOz/WTOxO2q5VhnxZcCRMKc88UxADYX2S6FUVYddJGfO4eC3WsP86fw1HstBkAKP+e9
ZLbXDokStC8QEPgwz1EM4mfgVkGMJUzhLkvzfSaWL7d12raAqwjG+ZpxUSUiLRyqSI234bMOAF8u
HgRPD7quKw8vipWhhDP0CMX7aL4Pld1tJX5z7V+1oB+wEqA3ZQ0ebmhB0cUUm9ZZuwPS4Z7gqBx7
+03QdpXFONk069RENi+ytEOP6kK4b/coKzi8ShRvaxjn2uYxcDoqrFqvy/tqCjPgtOUOWJtfOau3
fW1cNWL8ahLUwAmiZTwym18DUT6NeecFarVLh/mzATynmYh+OiXnNO9Hy9SUhy6ceB+xfbauH8E4
12KsC8Ds4yNGG6h4qMoXkQWMAYfCmjWPIMHm5HG3Vxetz0i1aqKiMN61koIenflY3Rlk56Fui0Sz
5JLzMKMr9/7G+EcIm78KwiKUsgTOqdPr2BFmSbSUru6sTg7Rmq9msVOGmHjh7OeWVCLivYRuaLyZ
TMZwCjIlndyJ2M9HyUM7WrcH8dtbbFo0C0k5mVTaW/EvOuF4ghlDSs0lDYEviw6yPPAHSXDiVjzk
xvKAUQEYrvgHlfu1nozJTJnZRZowI4rD+5ooz0vJY0679BPd2kDGA/f9nCVFhQ2kyfhL0QHoBbqb
HmhKnlJI++FdeDDtzk0fkiNIGO0ysScv3PUHUK/a3AiPyrv1PYy7NiK5TSPaE/EzM5miA0Pchw+U
PYEXsm5tpmRebZdx2gDeMBYxxmVHyocgPoSNYWXNlyY4KLwBI85RZPODbVPE0RxSR5fsuvaRqJET
LKbNORW8pWP89jKmChkKbGXj0AZtGruFJzBqAaKBx9DEU4g5gGALAQsATUDGBIBHxmM6vMXqB44+
9EdumQJz2LqU9DPq99Q0kZvzetc40FqR8JTiAe+ovuZ1d/AvvCj8NzH/1S6YU9eYxSgDWBOJH69A
Prc+BPtiR49C9chvcecpyXjpYW5VI6Sp42rW7KGnwPuxM8pOOQQcr8nZMzYt2JJSEQg1QqM4m+p+
UD92KQfrazsM+mfl2HygNFdNVSUwizGcn4pO3wmpwLFynhaMf9D1vJrMEiJa8jibr51egf6V17nH
E8J6BnFCWwLNb6vZaRJA8UCOZszL/G23I1/9DzsAJqgqIl8a/gg7pPAxGzg4yED73ZHsjcxWQG09
HnkECNScbpwptrFCnaqqK2hsl+y1A+0cifeCn3t/1K23Uo3xD0Kha606YwHT9LmTrBi9dLnqc/zD
li5EBBmnDK5Ew2DRGkDAREQZyBB28IFeXea9gfZ7+AdbcYpX7Vl8Tl5Fj1KetW/Ffx4iR2JzLZvx
EakgB0uGqpItxZ/lwAIYsT0JvCzOlhmuhTC+IYlFfZBqCJGLEqw038bxrUr6PzhQKyFsCi4MFZIW
BKsoyJM1l7mVp2jK0nlitlzDWgwTZ6jmYETA9sUV2Nb3SQkgb5l3oDjLxXLNKqVcKloJEa0k7zUi
fSr0wSorgwPQwDE7wjiHbsH0SQ4ICFwP9HmU+5JPMVp5R2jzGlqvGPPkKwRTi5IFcsijhosvP0zH
cF99IVbyLyattq6htTC6tqv3ZZQE+pLSsyRpr62Ewtd0zMwTyVOOtfEWj3EMY52P4mxAjuI3FzqI
3qv3ZMfrrH0PJ//r+byQkq/0Iak51OUEOWNkt6/68/wKQAsvvhMfdBvPoNnC+wBoNYCvuuONGPIs
nXENfa0nct5D9CS31twX1jDEDsf10VuOdePr7WI8Q7eMYxDKMPXpI8FoXObppjPZ4kc6Had+4nEF
c4yDTaLpWVeGAn2GmMb9EJ3nCIV0wdG0F45WnAPMZtKioJgDJYCc6tuYu7QRr/TVc/KmWPojBi5+
TrDzwj2eUCagqPtWwhsIQuE+vgpzo+3hpmiTqpRwoqPNYvP6OUdrdCujLLq6EUxg1tnmc/iUA9m8
QmoFVSnAACQILdU/s5LrM5nxuYtRppAJKxF28yHwKXUleHb1O4pLl/zFW8htu79KYxZSSYqQCA11
v5joXqo9Kn/WHxnIVQTjeiPgaIZLiwUUH2d7AO5VhtP1Rueg4xcKujrvhg/c1uXts3YVSvVe7doA
6O9iLqBX5wn3xI0PSBvtKTrNn3asrE2E8cMdiVMt6jEhKc9eAtrbznQF3rt3M5m4FsJ4D7XPZmEe
sIwKam7wj4D66awRdBfZgeeIt0/X34tH2BGYREuaIsd9bMfZcyE6Q/GQcFuK6K6/d4ZXGayZV0ID
9A5skGoBbcdtLVRpHgZ7cCWbgJldeeJY4W2DICyUZTEFJNMaLF+TnlrxWIqVpaPrBtOD4cdKbZxQ
fgqi+0DzNLHd35a9fX1eVWUOQB9mfd5TD0nH1wuv24HeAlyMvCuM0Dvq1pIyNj+rQTOGPVRs3dKV
72efHASrteNH3KL3qf+TkCX1q0sfpQpqr8BtkIo2vH9Ts922IYPoKBPoqspOget9nqYqLYAIEyYY
RdWaxg/ysLu9slvJIBQg/hHCaNwJLbgRaCNepMB7ieD5e0az79B9CIOREwNt1oPXsphDni21XKi0
50O5o/NZvV/fgSQNcUn4gGgPiXbeq+83seRVOybsAtV1tzQmJAq7+DyelyNA/y0gf/y7K3XbSq/S
mMSNGAAYUKdVWkr1SgsIlasfCDrRbm/Zb/zYVQ4Tac1qNKukwmmgc2404RUfyL4+Jbt5l3Pu7u0Q
6CqKcZkTqeTAoAmvQH4EYlg4uiNgJZv/nxQ2RROQXEVeDQsXpntZWSwp2s3FQ1k5nIXjnCg2T1OO
aM2e0osBirOtHNBf7mgP4V18Eh5HD0PDd/xi72+in3+WkO3hyg0yx7MO5dD5jZYEL/FyW/meHTVL
/ZEBB0nk+GnOlrH9W0Uk1mNLuy7IELqK6IUi8oaRr8c8M9x2llfFGNeR94uaZA3MMEPnw4/4PKBy
anqUK1c6p5g9sgR/uvtAkIblTa785plzFc14EkNBL2+PZnpbfZ79yVMy6y5zlqN+lu9mb3KJc6DA
x/yjR1V6fz9c5TL+xMxbTR4jVO61hFhtWlrmzFtVno0yTiRsTFIVGbYvfI3PgZ+68WftAagcXyZX
eKTd36FX8QZKeCbDOJQpBw6IQru/GyF1hMaPEszr5qFVoK/x/3kEGYcSmQ2w1Gml3Uit7ARGbA/t
ux7Z56fQn4CoB3O545kLZ0nZCZO6jvqyp7tWTouVIP9Sl/eB+I2jGd2YG7ahM+FYlBMwdHSwyQUT
Yh8Xx0Q8VnRW7HcWHXkGI9bp5xBL9+m2ZI5R6jRuWwXqQtAXomRg9zQkHftzFT3e/n3OOWfnVsrG
bJNGx5alnYzOdaWofdQnT2Oh/ACL5sOUqaIT6w2nwvoezfiSyvjnrOmMexGlCJTiNBk9H6SPxA6P
LZKcGGacDvJBBGZ7dChBTst7zW27FknSJYkAkcVkG+VEZW6XSbn0IgGzGcjf6v2IJAotCyrfknP+
UHsgQLEFj9d2uGmlK8HMNmqBLgVdDfvpwi+J/KVG82GDQcPbe7mZfCcrKUwkrYehLmYm1NOfmxNx
YaLAnRo9ghRK5ZugW85sHls7Vyazk6YxSKM8Q+YFBhAMuc0L0v27MnSLH7RON+/KN25r6uZxXCnK
XBFp02fArsNy9qpp+EaoIQOg1JUlDXVjoc4V7cRe4aVyNo8igJkIGpoVRZIZoWhAz+eRxptm9xij
lWzktgBsWslKAnMDxZKQY3APEpK9ctdmVrzrnhPPcJT7YCc3VnGmfZU8sgaeUOZOko0xVJJL3JT9
GBJv1HZLyHEy26H6SjHmDioNkGROERSL9sEjJYOKfQrfCGoeB70+DucYbFrHShpzDRnlnAxxDZMk
j2A3uqcIDvEHegNlb70HAmx4FuEkOH/S9wXr+Ns+WLY7OTV6iiSKRA6YKNKP8cSbIOYYIIt8LfX5
EgW0768Ck9ZIHIM7fLoF4KWvdWD8FEmCOIppsAAEk2+UPlx4puNp5KHBCInwuXql9KGhFyArxXv5
cOxQYZxXI8UhOiehnRo/jcOLHD6qLaf1ZFPEym0w50vrY6PuaBZ7aYlrksgPW8PupsG/bYCb9rcS
w5yoieB1P9K6Q0QUb4k9s/ugTbqzoNGk5fS1bc6+rV0+c7ISJVjGMIesCdXVBuNvsqMcwjOAuxzM
+e0Hu2wcpJlVEL6jiwjpDB7H4/YTaKUtc9pE2GQCBnpUWdCtj1nU8DAclT3S2/gaN7FSh1dE2gxo
rwLZzL2aExKU9JZThPZQN+33SRD38TDvUOj7g3az1eqyyXtJILneXio7JXoF8ze5eAX2J+fa5lgl
2wubSqMoaSUWsJZRLs/CXV4keCwvPLdIz+67GHa1bswBGwEqqyuX8hFIeRbMR1KQYx1hORou97w2
SJ5ZsHy25jJHcVNil4QdHQKt/dSP8Wz8u82c53x5B4G9nfs4/N/ZFnZa5rQROr+mU3ko7e64nOO9
YS1uDMSbk+ojuUjR6+zbh37bKkFaoRNM7hGDOQZ1OIi6mGJuPwjexCS1YqOzFvU5Qt3xtqDfrKyh
GrhrTIAeM+7FXEQMmFDMKRH1j9RN7gNH3OuPP4kVK0d7ui1v89YhhmFKkiYCMoB5+uhEHTJjQEeH
WJ1j7bT0HKe8hcOpY8H+EUDtdvXEASCB2sWXPmPFGw+0F3jYLzsUddAM7I4Pyj35SJ8E/NGETT+9
EsweCDVQqpHeOBlJdtG0ANShtEZBs8c8PiQjb7Bw85yvxNGFXulZilEiBj3u1hgYFWL7ucPQ2jxy
Cvk8IfTvKyGK0gPPnl7gC+ls2XwkYWDLSObftontLOVKF+YmLcHvLRhUl374IkjHZizsRbjrO9C7
RpOVBZ4hanaBEeyGYy08a2SMP+oIHvwKBGv5sxE+VYSTreStH3OfSuUUx4KG30+q+2JEc73oNTnn
RG2Hw6vVY3xFZcZox6arlwCsKN7VfrOTgFH3cwCH55joj71z+9ewlAXfU9RJBRocrFxA05Ks7ksU
G5buKEf3uDoDTKkbvBaf7VrAVSR7Q/cl+IJmOqsYvy7P1V5xMTp+GTIKnmn+LuU+r7ftcSWRcVLB
0LThQkN+ERe1JNhlW1qz+JCGoVX3g1UtZ0F8ETKQIiqVd/ssbGZQVqIZ91X3yOmJMUSXpXEATD16
THKnH/tnPCN9UZzugNjEEclVl/Fc0qAvwxhjgaO95IERbhfsTD9BsZjfy7l5IFbqMV7LmEajTml+
TRh/9OVLZSLS5NbA6ffesFGFEdLF5H/BgnTfnOJdfAAck69Z9f7nkeAFC5vrh/Ec3RRBAKcArfRX
Lyn3hRqkFGikdrsTZYCjGfufZSrexMKWeaxFMeYRjUuXJzVuay1Zvutd7phxhTKVKhyJMnqAOPWD
aeSR3PGEMvYx6vmiRBSZDFDIwaP8DJwk4RtF7C7t1FYkKyRWfZoACQ34czCtcu6grVBorTKzm0M9
L4YaUOmANAznh2z4K6gPOVIzt0/elmmu5TB3ndT2FLMBcgB4GaZfg+olKT/cFsFThf59dZ0aTa9N
0QxDQTnEai2hxjzv8pwJvNTPlpNeq8Jca1OstBVJoEqqtfbQ7bXo1cyP0uR06V0FRFHu+O722hmE
aIqBXlP2VhANswjLrMb5+qgcjFew2B0xonyY3MyVDx3yMoHNu4g2A1dZ+kcmey0kYD4MBCpTRF4m
QKdut1NeKEQffZkG5z8B9FiLYw55oC6LoJYQp6L6PU2ppdcc69gKRmQCKDeiqIqElPav1pF3aSAI
KQ5XW/6lx495wXl+bgYKawFMNCLLjZESCSqkjUV8DYwPoWu6uWmVe5A87f6kliIDZVKhKSBZlRl9
gH80hxWFlRLm567RLQmvi/7l9onaTDGthTA6mbJo9FIOITlqNQj2dS92Mdbhpnbv0cLeYrcYHwN4
ooveC5sjfHPHVhoykVdQpmAtBocGIi/apXChj3NTf8CgPG2cBOfEniNx82RfJbJZQTU29FbWUR5u
MbO+nPLXC/IfOrwAYI0e29KR/OKMUvHRdLjlRtp7x16rq6VmE4Z5PxBdTKDthWrAKu1mp4IpROS2
pm7ivK0lMbdcnpkpyTVoSVvwhaO+b5zo4WKtIB0W3NrJzjH2leYRJbtCHjvzezvxealfsumvV6vN
XHyBpo1lukBjNDu6aJsC4UG3i96y7xQjzURPnejJrnpH/6eQc9pZRYEis4tvPEvjGBob0UjRaKio
ISMqbL4pQGLI/Nt2xft95u7r6iLM8ha/X4VAPWwAhFzzCE43g4jVWjJ3n1gXZVk1EBGkVgcQ9FcT
7Q3VV/ncHXonAEMGCG9cFamU0Ol4OTGeeown0soqz5HlQ6F8DuylHo4zCXjOlXc6GEekCXEq9Rlk
ZCc6uSoha6n6CYAkeP2Cm++h9elgvE4iAWbHoFYZ7ccfFNzUdFsP/Jhefir3Mph7+HRZ9MDdOPrs
DOsyib2kU/sbbdEun9KDAAcr3CW7Bnh2vNQ9T0GVuWrlRCNa2UEaZTvsnABdzsHedGU/foC7sWbu
TXWB3rilH+NwWiUyjKSCxM4bwZ7sgSPgQAu6oBk/x3fzg2IlZ/ksHeD7rBlUw8t9b0UHHq/lZhSF
KX/dANC8hNfErwFAoLUwIK3CV0yqk82Slwy9LWqGd/uwb9+ZKznMUTSrSFajBHEA8c0IELVoDZtd
Sv/UHM0PaHJ9aj+Rb5QCCggiex444qZPXQlnzmIWKbi+dCgZL8OdClSLeJDOcm0czJ73MKM/9W5X
V6KYI9mq0jAPOUSVsmgFKBaCfjuuH1sMK0qcRM92bLWSxRxK2WjGZWwgK9mPQIyO3cAhL5Q5qfED
W3+5vYOb/uwq7AJPsHpHyHot5cKEDRym5346BwPHQjajjNXvMwdQFWodTf9QhnYnUoJTxFKnju/J
6O/c2KDLoq70iFRxCPIQekzecKLnLT7RyImiCGucVyTnbF1eEytRU9iWmjBSmy8eROLV0ms0c97J
PBF019YiZKkqixLxuyY9FsmLrB07rpnxVoxxEWKhRUKeQo1k33/pfeFM7rMvdKAf3PJfbxvZtjpA
XAbRhiQStpcnB4ngKMoAuU3b2M2EykuFdrDEsOdx2P/m7FwlMQsnFpWwgP+Y3i4UajNFgi+10WiJ
qcvQK3f/P7WYFZyWBgjTHWLLbDyqg5cURyXmHJ9tv3PVh/WvxqJWcQR92qBpHL0oPkuR1DrIogBH
GuDIdoz5XOu2Wu/rHrqoEQMMRIZkKrLBniV91MpplDT0jlKaOHQpOMCtR4Ol0FpaDwoyShUM3HU8
SnjdSO+8ESOZiZLbSh1rQYPkaT4bynmKOaEV7/cZ8zBqqRMXGb8vd/uEHNSQc243I1MFWMsiAcCg
xr5rymAiqUqD31DM7yW93EvB6GldD3SuqnezevJzs+JU2nkymYBDUYugzyJ42I9S/RI1mSeZvVPk
6JFoFOf7bdN4t35IJcgr/Zj9ETME9LMG/URxH4kf4ujT7d//zfm9LiCzQf2omUOrQ0B0yvY0INU+
0aGtep8BEImHVr3tlq7CmPMbmJhQCFWc377TRot0vWR1CfhUg+qRoxZdl/e301USc4ylvlumZYJa
1UcESK+tvViCK98p32hrLZ9PcvvVu9onJjIKDXHOYxGaTV56bp9MJ7W0O/OeTrEYD+Q+fZHcHGSM
JVgtlXuaayVWjpcvL7jYTqytvoMNm+SG5GYI22wQFl6wIR1kXS2A8OCtL5x4eYWNYMNQiUIou4Au
KmzaS0aeMi+GjF5pF1XRYij4/H7srSz9L3IYtQrSpPkwQw7x07PshAcDzyXVphjSPc8Zv7umqUsE
lzXYcURZQy3611BACwBLo5cGlUVnNKddgYpKiDl7gSvr3XlgRDGepAvnWVUEiEJxwmq6Y4W+hCx8
vn0WeEIYFyJ0IbBMYggxDNnPQvVNEqR7vTY45dhNMZoKRyyrYNNjWZkGoczLkt5h4nJXJPdx81hX
7m1N3jlDulwrEcxyyWMxAhdeh3GT+C4JgcguCG+3RfC0YBbL7ADLLOYQYQqL15PpGJDCDhBu3BZz
Gdb/xT8xqjBuVykyuYxEyJkPJsgQAMZ+vwAx1o7d+ENtUzZV0bQGd0TsTicrzJeYC87+LtJhPoEu
xSrkzTHlZ8YpPkE0HxCa2jU6OnI8KeWXlny4re57zDVGFuOOIxSCGmmGLOUCDVb7yn5G4q3yeZl+
3v4xfrjSwrQOUhg7KHHCAnCnH+OCd7fQj721d4wzCqturuUFyrRuse8P2T4/U17M0ja+YwkP5cty
B6IHjsW887TMCtK/r3ZLibu5SnUcr2Qvuj1aqBq33Tc+N3/DsQr2eVqlYxbG0WWnqhd9R4mYq7fa
tPrEylFpSJ3xa/AU3Y2PEieqep85+lXDyx2w0lBIZiEWWmqPqAmFu9afLOByHTNLQ8PW5PMvbZ6q
jDsho1QVWkH3cYw9QoAKkYqWpKLxpz+rHScQ5hgm+4Zth0DvQ1w69jLWVo4XxbKIFolfbh+0d6Ep
s4aMW8k00ogCtRIQYFlG+VnVfCXY9RF4yU9pwUO7eB88MuIYF9LWQhUB+pdelQV6O8Cxu6dwfz+x
jXkZIa6BME5EFEJTStDBYjemlX+hbYulLdjT02Qr32aH9nJn9u3l5CrIuBMhD+NMqiCyP2iYYYoP
zVH2KXNZ4sYOr+b2foCCWU7GsRQgJB9SFQYJ0hNQT32h7erapwUJCRujG8D6yT73X3lzhO9DRkYq
41mmatSjoIdU4ougo6K4Jch/PQBQHFfPvON2rHBucRaRJ9MV0QiQsgAbNfmMIZE9pf8x7Sa02m90
TCR65C7stsc2TBmNkirwFBkVdVWrRImGdKPdnERQn4S71C1tHaaT77sc4ACKR45ywTMfGi28vyn+
kctOpMV5VYd5A7nBZxnUsQYK3eBmE8GNmT9kbujxZvc3ncw1jyAyeipTHUQBjV4q7WsLvCaluM95
9vK+vZbay1UIe0PIqaK0XYkzIT62ruz1ftPa2l5xaEevCpJm5ACRBUTF1m2cxTOebh9JjorsLREr
UgcOGwUqVp/66WNUHRdepwcrAs8nVNpl9LiKKphq2eaEOBHkoslFxc7Du7r6EM/Pksi5zdkzwIpg
3hhpkoaZHkBEYd6bSFao4sf/tkysAOZuw/yQMFQDBPQLKKiG1lKMD0bzX9tuWClMtBwvpA5mQJjZ
S/cIBlOL1J/SmQfs9y47xkphLrWeVMqsi9BltIsLmTz1i7lfgUwezaborbb7PTog9lzqOtZtsIKZ
603XknxSawhOuy+T7BY6QQ33PuKVjt69blk5zMVWJkldTS1VULXoM7q0Y1+TLOJlaHzgjumxYQ8r
jbnTciScUA2EtBqFMgmt/5ThKnHSO9XtHfjBXeCWx/j+v+Z+WLHM5ZYpUV32JWylXO47NbYXaVcJ
f922+nfvDFYI4wBrRQujeoZuP6EZqJFcKAB9XjMHxzTYXg4hT7IxWaBNKt619TGbZitpY8ssPtzW
iLNZbH5TIZFURwsU0rW5ssBy+zXTmz3gsSxRjt8USf+P7pVZQIXxG2op1nNITX6Q/xrqgxk1CFK9
2zpxnB873gWGTTB2K5BRgq1dREuBGX6/LYG3O4zHEBap06aUSiCPC+rqxSFqXjVeso1zT7BkeJpU
/s8vCUNtGzX6K4XPRfhyW5V3QSG7I4xzSMegnwRlUZApMMB1lbzkKOEbuG8HsAU5i0ubo3ivaN76
MS5CE2osIfJ9wJYQLD3/KJuDnUd+ZLxylOMJYpyCosyllmlQbgS+ZXCoD9Qb6aC8GJ1sR+sejT/u
eA+JbfsDB54myiJRTebWmsKhCaJQxkRjpvdOQqLIq8becG7rtn1yr1IYG8x6Q0/mnCigSvwciWep
6my9ySwSPJbTt9uitg3xKor+ffVyFlUZtAb0gkyVj1PrKFrkhHy6d7oX62D2pyFepTCGqKWTLE09
FJofO6fDFawI1vSm7SdMjuUXxLD0nliAI+0s9fttBbfN5CqascdkIYpRgI7S1tATqzWvUrdYDVyT
NL7cFsTbNMYeZb1bJAnS7MzYNcExa50wPs3tPtW5aWbecjJXVZcJqhm2EFX+WDyKXgew/E+ZEzhJ
ZzVudqZLaT40Pup+vKLtbXtBmPurvZSgyA4SYDvYsWgLr0b1SHjDqNS4f28r75LBohl2iSpR5eSX
InjQeE0O7x7mvxqjxoKUDWA8yGpqjCj+eXMbn+MeOF0k83Kl9NNC2WPUBYTAsW8W9WLn6XRMSMCp
Pf4m2vjbLOFNfl1HA1CYJAE3wQWuLD/k9mCpPs3KcUco2ZrERV3Ay8n4p4jvphTaWhKqUBrhTAKv
S45xss+D1xQnrdbejKS1VeTjElAdt6p9+0BsL/RKMhMQROjyMTHFrPwfade1JLeua79IVZKo+KrU
uWd6ou0XlaNyzvr6uzje163NkZtn289d1UsgQQAEgQXkHf/pL/E0izLPhS4S4xy0N3LZd3qzQGNW
tBuLsulnoJmSpezJHbqIPwyu6JaIiY3d9FH4hDG6TrGb0cJvoE1jfo7+8/RHdq0Zw51ppMqavFds
Mdnl411VP95e0tWzsZCRsdaCFMyKD1IKu0lfk+aDzkvhrhrLxf8zdjqJxqbvzBZnL0ycRPP8MLVE
sIyYuntbkFUzsgBirDImtiRhXkOQGcxQvuroZW3nyuttkFWLvABhLHIUmqMS+JBmxKNmjItsh0fW
Wn1NjU0gcG7lPIEYk6z0iiQGA07ZEF5m/UKK7ymC7tvyrJr9qzxsSiiP5WAqJmgXbv6yeZyTE+mf
J+VEJrdrOPK8S9UwqsxyFflCVstzCbBhT/OzPydgBO40WBrGBYIc5oKTjOelzmr2+YY3jZeznCxh
EQbhVtOQQD+C4j4rvTTbZPXfqSBb59TGYaYqMwQMutQKk8QeMREx5jFvc04sS1FUKGk6Dw0E0aUj
9Jz87ULRhVzEb+mkiRgtAyk0xDQCeLdNGIeZN1uRYxd0xi5Eg28KCbU7QnHqzV1rvKZgJ+FZn3fE
Sj91jiiajmHk5rt2ImMsBUn1R0jg6nfxU3FuwOfkl5Z8P29a8ABJdvtWzVR9mXgz5t+9EDDYbOYO
hTK+P1F1iFVBtwjCAqL/8H1/R4YPfTw7sVEeSVuC5bDfR2rrKqTZNaHgykrMeQ1fV5lfq0CYBF9b
IQ/WFxMcdnqnVCdF5zxCvqt6ZkVl/LLeZEM8vdmqt8E2kpWNVmYHYAHwUfFROdKejgcAQaxl7mh/
Q2e3X0cMf+LQd/HkZBy2APauQU9hMqP8dW7BuMkrUFq3l9eFpB+wOBs5LbebBHrC5+2ENxDteVKd
TsisRv1aKVwNosv2PgC5wjFH0UhnvYYPUGxy16Efqdpg+Ls9IC32ltHmhDvvirnZTWSOpFH0pPML
oHWwzx2mlWO4JG5xbnsINsZjc8S7k2eiVIjSzv7RLVi+Ssp4b8log6LQsbBzrr6MvXrX14Fz29dR
f3lrMRnf3fXC3BktxAtnPOsM94bwddS8ZDoX2YdCfRB4za48ZWT8NxLFqiBi3DCo1b6QbBMrHH/K
0UU26ZfKUpFkNAqvkn1luqKBWldwIEmHVDtrRcjRDo40bOpP1qYq9ytII8XDXSmMD23+t+rOpvuQ
HZGCPoGZMvuDlm5jObHy6CKVaBAZt0qM6pfaGpqzIu4a8+m2cvDEYyyHlPUjugcgXpgJbh8lTthx
2pZ+E/78UnGFfsLCdowyShlMk7qDI63kqk60rsbHwOTQEe8btBhqXnwxbO2UeXjN5UV66+HPFZ0x
JWorGlEmAr3UHlSxsEP/HOUSR0l4IIwFyaS5mUa6irWvfVF0xQrL/uA3vDl4v1lKzRSJqUr6u/5W
o490swsQhrcOek836gfJaezqGXSJ5/GtY3J60jcoyMO7n37kxRTrqnIFZ+yIWcpVM4oAz/36VZIR
u9YiJyz/jSm+YjC2w/QVUwkKYEyhPYF2xsCsa4s+NIGwAg/T+kbELEM1tEcXdeAe94V6fR//Hx6v
Wf9W1WzKQP4fAz6MjzUYurG6wWV86JzuiEHb8tfR7Td8H/Du7f+nA7rCMmGKiB0NUXSDdP/XGEPb
wGYduJEtXfTJfnuKB/H5n5z6KyATtmA8ij6UIeRUx3MjPIIklrOR6z7nCsCYlVQWzUGbAEArUik5
N9mY+/+hTmo9ULjiMLZFa+WikSvgiJfgTKuVBNff+o+T0/4P9ES/ycJc0RhbMs5qas4R0DCmy7/Q
N8JkExzrH7NbeBE4+P5ukxijkhdRB3ZpaIUwv5rlNyJ5t/+fp+xM6GF0eiD7HaTRw9IOBy+aJScs
n2+DvCOWZXWbsRogAY57s6T3ncPo1bvoAcPXkV4d7pNdOqG2UvPQjLjzP3Ngbxsrna3BSKWpaHMD
wtF2S2SudhqKOpONdqyOzQ5ps/388TYiZzXZeow+DdsJA19hHcPPmD6Fl36rHza3MXgKyJZd5LU+
5oQqYFaDBLxEzU6xEe9njF31MDn5O9cerqd9fin82/csXHecxz1Ye6GCpmwnLygj2UPz4/tx14BG
es4sqba0wC16DDpS/jP/JKM5bK3elIlNplD99xvUYSl1s037wlV9bXd7VTm26u06uxAyNUNJnEos
qrJpUXWVbAha8v+H6nlq897H4dfFZKxHXkZdZhaQR3tGAdSu9MaDCG6ks2aZaNNKK4u3fTzBGANC
urEtVSqYuP9JrkzHYLXcR3hOVKK/VY4sFrBQ9Kxok59amUZW8GKmdnIe0Y6Idg+7+Bp+zgoLg7Ae
weaGrCEsM+8WxYkb9Ld0yOITWqOrDYWePsq/pH2S98ML5oWeaf8WHTuTT+74Q73IXnvJuWNKOabm
7dsW2EnmY1Abzc3P5dNcP8Q8DoX18ICAFMY0ZVUDweC/o5Kk1VGxYQJA2ZAPtO2it2rVIhtQN7og
igwtnufhIjKak5EgJAFB0Ewe450PDtEM01jmTefQuOt/mDCw6sYXEjKuqFLLqcMrML0i5Ed6CA2n
iiEhegugrrwibvr17w7iAo1xSV0gmJ0sAw2lX5acf2/GnSAlXsFLi64qxgKHns+FYrSlFg2NAhzQ
Ih37sNwlAq8RfdXrXCHYPDbuNVHY08TPJG1k/WioD3nEuW6v+gBCdF01TFNRWB5PQSjIgNcgJETk
wsqzU58fTFw9wqdUNzlR4/qCXaEYtZP7EiN4GlyjSO1kY2kpJa9UjofAKJpf550cGLhpJ/r4pCiq
U5Y1x52spz8XC8aol4zZ0sqcY8GMU3yve/PWfyozK3yJ3uZLGy4Kr3jsHOtqcF04RtNIW+eyrmPh
+vpiCK09aDuS8tIUHBA271KSUYiqBHK1TegVhbYN5X6vy/nLbXfMg2EuQ/okpGUtYouMILGJEtmd
0tqKrzl/B0NN0uJwjsUoqmYJadT53vQPiv6sR38pCXMJinIFs3Yw3sAO9PoQJM0z8YuTEikj59jw
Vowq/UIUNU/6uRIhiiR8qksnEDCglnBZbtdt9C8dY+us9DkmzSAAJd71Dp3hjnJxNzrSFtXA45lo
nkiMJQhwHy4iCpbO5way1Omj5P/tujHGQJSlUUpL7I9eXYrgW4tIpRU5l7i34Oe9s7kuG2MN/Cw0
k4AAJOxs6auGKUi0lbEilppYlUPrtDGL60574FPH02TFLWTGKLQwCmAawEFCnc5FV7PdgLrIoUZK
ZdZPspTaY+LbvqHZRmNyfMZ6PHa1ge/YbkJsYKsAW1YtY+Nr4EGnbIfhHVj/wWmn2iLoye0c7Rs+
5gFypymum3kdTOGGTmSD7YL0W1MetZ/VerM3H6UtUvkn8bE60rkbujMcotc/sSZXQMaazM3Y6UJI
S7Dzj7lELFIcDJFzp10vyyBXEMaeiGTyq54WumgXY5OiAY1eVqa70NN2lCxwwkwtmhUL354qTKdA
SSIvMlw/l9dPYEyNNppKKdFCWFG6aPFhbB4UhfNm964p8+3etxCTfsPCnA1TNeaCAYwBtOiCRRzj
02TPjmYXm5RSwoAxze4f0PhgRZ52po8yvAYOnvow1kfG22XY0vLbucpe1VDZ6CKPkpMe+/eH87qQ
jO0p9C4spgQKMwgV2H/RcJwE20F2c1+y58jOM573/k1YckVkDNGYYqqQFkOoVmtd0s2uSYKtMXWH
ZsJ0wLLZxmGwl/T8sfWV+8CHHiWfBSP8qJCC9wa+fr9QdDQB6SYlfWW+pZ36MY81FSah7uWtKgaN
lemY3FmK4CHoR3c0U1eu59LWStkiilHYJtzB57SoezdIFMJpeuTtN2Mpq1pv1HTA0jTGh0B5bfWK
46F/Yw9/LT6bHUrNYUhKWsrbohmH6nTqxAmelGz1XHzQcc9BneH3orViG5PyYps3E4JzbNm8URv3
/8Dr/SEOnEQ6xsT7KwvIpoqiVhaDnBonqTrF+WnCWCWfE0+t5xKvloHNCPmlZiKtB4zB1jalg3Zt
9D1FlzC0Zh3O1P9KH9rLzuH6E3rgb5zWt7O1MEmBkcx+QEt7McYAw/e2wmuEthflCTyCe9kbvHDr
U2oYXgKHGoFbsIwlLKJBFnJqbVErUs7eVB717mUix2n8dnvz1hOLi5VlLN7sd0IaRzBHGP/l0RRD
HV+SI9gwMd9INB2xcDmAHPvH5oxQl42Jxy0CvMFWLjQ729j+R+VedWlZI4Yr7YkbefVg/Q+5It5m
MsZHI0KdVALVIryqgp1jcME1iBpq1RU98a45UqbT8juP4oeHytiYSZyTAF1aWOHmOLZbMf3oC6dC
+Y/9zW++UwGFtm4oGKrGtljOaeIPjY98QKIZVifsZPlIxi1n71ZvAlcQNumQ0r45IiOkbStHvtSY
kB17yUkkrr6Rj/WGt3KrxmsBx1wIZSlU0jwE3CAcjeKoBbkV81ogVndngcHEb0nVkglxBy43Jqp5
dc9IJqcW72qDd+dYdTULICaGQ6lJWhOasAmKwJLjT2D0vb07qzZjAUA/YGGqQP7RjwHdnA6P+dW4
rYwfbT9bafqaa7xsynpXzAKMMVB645MxjQGmtsh2GOjNDvagVHO/mifzc/SkeO0zb2r0uhNYYDKm
ihhxhY5ArCDGJugoTU4n1O1TNlnxvp7cKrL8x/hMeXZ47Tg8PWRCtmlOmynRAVwKpzr9kGd7ueVQ
7P0mMELrNTHwRPqO8LmY1AajBHBv6mkzgjNvtdgaPqqb/IFObK5eFV4otmqHlSsgawyzNEhocS+G
fGEScC1bk3+aB8yk2JjdUUSD223tXF/DKxxjBcVyNOO6g3xioFmJGG5V9TGtcw7K+mn+hfIuU9VU
cgzq7LdbSjN81IYPAjmE3cfbsqw3jF7Xji0NSrsurSODrh3oP8FdbYP+c5uBP3b6Q927SsTYJ1L0
A7KWgBpT0QqSc4nnxRGt5bcl4uwO2xI4gMO11nusW4iUZf3Qp24//FE9zmLRGPtUklooZbpo3TQc
/bx4DlTtMBY6b3OoIX0XOy1wGNM0K1WWFDVkqb/Sln/EiWj3F6wWdNey1T6bLfcRat20X/eIMUy1
XonGoAOxFc9Z4HtwJ5vb+8MzDwpjgrpQM418AsT82DrZmdaJTAKqyEcbT1ubTuQ+IXIRGfvQ62YU
9NQg1Y6yEW2azi4PCmK0n0O7eBEvbw0Z+9DIk5IYNGcFWikjf6jLh9sryLEMbF4qGwzSRi09stKL
1j+YWm417Qc95dWqc04Sy7+MN1JTEmuq5eCUHmI7Fc6dOnOO62/c7y+NUxmroGmG39TUKgx2Zdj+
PnfGLWZYgUpjRLUsylbv5G33OnISNL/xwFdYJoYJR7/K1AKwGA4TWcRDacWnqEJp+bjPdpUX5VYB
hiIMH3Rvbx7d/BtHWmVMx1j3Ydv4UI5Bbz0jxFOzqui2qav2POZeOQqTNY/TRleF3W1gjlaqjC0x
26EKS7qbQ4YBBcNr1zi3AdbV5ZoPYQCiqmjVuteQD8GopFGT90IKOoWeZz94MIyFIrlaVcmowC+C
fSXHVVkFU0jEkWX9iF1lYWxUkeb5lOMh0RYbYvnaudBBB569VoSzKestDoskEmMrxMkExbKPJBJK
fPaDLXn5UXxBOaRdv2Yfwhf9AiaA0UVdzCZtOTKuJ9Ou2Gw+R0HrUFHG2LAenFxueE+Zx0IHtLQb
UBCoe9oxzdN+zuaxOZyR3u16AnGzeRuNT0mzLQ1OG8H6Afu1dWwOR+q6CFyegDBLjBYIYluR22/i
GB17QzsqZmcbxL9Pota7rf2rx0tFuIthhob2jiY5ICCyERIdpVPBZzIdG/PL7f9fXbnF/1P8xZWo
ryetBzAt0Cgt1XiqMDqIhN9ug6wb4wUKc4aTqE7HsoMUo6ftG1t6DZ38Nd92Dm6SaNu3UrtwedXb
65IpxJR0RVbe8e4mcyh3AroLbK15iYOPSfw54zdjrB5o9QrCeBkljlIy0bZvSulPOeEkKwKNar1t
PGlPa1BEKweJBMe58VAZJ1MM81jnEBqEiLUnBN09KAT2aMp1RCH+envr1vXvKiCjH4MvyXkrQMAo
OHXKWfM5YRtvlxjN8PUyyruZ7tLsCnjny4Kz0f64LcN6Bm+xS3Q9F0qOMXrSFFIhxKb4IrczznC2
zUxhN8ya2zQZKKxLVybhpu4wWCfRU2sQK4794AnKmH5xlMOhimD66/yuEN1Wm6284bXs83aLiUjH
qoxqIwRIKR7n8NT329sryft/xq0oRqyIlYr/z41tmFwk5fH2/69fG687xcagYhE28qBhp0D2XU7H
VHeaedNrYNwwzmnhGhkyy8JB4A3q5BwoNiQVdLEg6OAFbLhJzROqBCz4kJFHebUeHS7EY8zFYMjC
aPZwIr1HPMwsd6VtbylPk5dva1e4/CSzwxiJ26tKd/1dbLhAZcwFJsf2SpJhUUHsbonlvW98SJKz
GMV2CA3UlO+34Tiazoaima9IxFcAl5Ae/f67Eo82Ycp5RV8HwSgTXQdjr8jWMPvtYKp+S6NC4dQo
92GAGJdDnrCu7L8g2DhGHfRSlGMoRSK6eBUKeX3jv/GKVwAmeTuDN72JB2hDvIvA9lc9N6jDDjYt
Uu9wjHiv+YJhT7zug3VluIIyKiiTIYlBZ4PqA788lnmyGaTJUdRpqxE0KOeljwfG0L2tEbyVZBRQ
E/tp0joIWhpfNX2X/dc5wm+ZffUqE8Vf2HdxEhsxDKEMNXFkAeVdez3kPINy9O1tLxcQmoa4vcYk
a6R/NkR7wltFyCP1ox7g/TG9SsF4KTXR5kihq1Qbd3JxiMcfUo8La3UYeZq9nrlYLBjjjOJGkcwW
YwLxvjS9UAJxPNchb6HaiUdpQ3mVEVw8xi+ZapVOGX3THmxftSSvu6DPYed76kVB1y+mcoHW9rbK
8faL8VShP6SjLEPNa32nyQepOIe8Wbqc/Xor/V6oRCGj5zeYoBIEX18Wl1L+LEyqS4qH3uRlH3/j
GH8ph8zYiqHU07AysILxLr6n5UKFHZySnfQicnmc18uyrtrxVoSyEAzdSXlnRojW6YAsSvito3Ad
DQ0Y4DQeTLxCNkd9BuOgrX7kXVx5a8pYigj3e1WUIGZfBHDGx7J8LNtjIDy3vFCGoyBv3etLIZVB
HwITSCUGbjaJG421lZA/KktaLCX9igXKaEq9YVLFr536ODqhnaAH/rtWWiD02nZeeK5R4tZ+FzH5
2dUwKkB00O1g865C655GQ98hQYuFhIK7f39GHA2db2QG7RnXvybb6iTYlTPj6nUMz7TULN9kr5nO
OYLrp36Bypx6X0vjtCXQI2UjfG1sgklPiiV8Aq06Gh1Cl9vOuhrFLfCYM08CkJl1jYnotDoFwWMI
9sHg6Mu8FN+qjl5hDKYRcp7H0dcTLGa8q9yUTpVw5i/9QSYos5DscKttAzt1/Qdu3xZV/ncOYgHM
2ACtn6SOqAAeSt8KhPhihkNiJUKx12r5nEqBM0e+p5HQS2X5WU7BXZ8V+04NL7dt63oV2uJDmBhC
SZogKANfsQ8DLr10JnzwvMt1Cy07vZ16/bZ0e9QxJl5zqJHtTDeGvL39Caund/EFjJ3ARNapn2Js
td8+yMOJNA+y9OU2xLoZXGAwUUVZ5bogpcBQTtkP+ow6bucHctE+TsQaL8WODtxIn9WdwS0A4W00
YzV0VTdruQOyvGmP1D2bYNemLKEBRpfl3FnHvMVkAg8/j1NNVHFOzfhTLjhDUlhmyzk1PAzGAk2Y
gmRIE0QyhT3GVVnSaOsl721z3UsutoyxOIMQycj7AGXYzx4anDwSWOpptumcPC737rpIhkRA6K4b
0pv5W9h2dJcISoxaHbvrFCfxE0+N5IeA2+K0btWuMIwaBqEQaz7dnbm89OHGqBQraJ5C8spRd544
9PeFOEE2m4PcA6f80Li0rTx+NM/BPj/Id/GDstXvw8sfUbNoV9EYxZuHVijyga5gBUoYVfeG0fgj
Q3GFYPRurotIEqkP6nPZi9VqH+vR3aT9UXZnIQmjeFmWEBxawCR1ujWF+Nj1ouvHGufWS//mvQe4
SsN4uGYIQPVnAGbsX5FEkoYfEqgvkLkNlY+SoHEc+Lqj+4XGBrhdqQeqONHtMUXLENJHdIXs+lne
z2qzxUTfH7c1kH78DeHYEDdB5qqs3sLO5NVPD3HnjYMXpJ4oocchO89B5t4GXM8LXneNDXQxfEuc
U6p/tKIktPM7Y6e6GPS9yzwzRr3pbTjOAZMZn5Ur5oi0CNBKAfPYvC6/03lB7epFeyEQYysSPWwT
1BXTCqrHGNd5ueVcgznG6G3I2MJIxG1RygM1EqYJOuloAH8/qiE6q+45Mcaq7ukSphxi5qCmGEys
k6oahrtT3RNK6XXuzMMQDXaTROgNacaHNG+fbm/O6sot8JiQRm5mocPRQlAn3xvRs5j+SfHh4v+Z
zddiI0qmEP/fZspLY3ybAxPvLIQXs6zuzwKGUQBZ6gUloRpd/RBtXOA282t/IHiY/YA302PhoOrx
LAdWwHEePFjGdwxB1o5dT/2ufDKFwhq1Q6mepfDr7U1aPUEL6ehnLLSvVqR/Im8z/1gZx7AlVq9w
NJynCIzDEDLSl7jQYe1Mu5HPI8/P8mRgPIUsmVWnjPj/Xtt23THtnuPKu71M63ZtsU6MmxDrMOh9
qszKqdxRLRgP6WHwaINy6IbPt9FWzfYVzGSuQwLe2ErFp2CbnyQjZBNukUfa3IZZf9Je4DAWQe6y
JukpTrfvndEpveo5eDYixzxXaL2mtw0iWPPH1tN33IEw9PS/c00LbMY6mEiahkIL/caUZ9A0BXt/
q1m0Oy3GPHneI876bX2BxtgK3dQycTAgaR6hCDs4gLnFLg96giEw9HYZgvKm9f4oFluAMpajnxGL
9Q1ApeR5Ml6CKbRubyDnYJmMjdCkaOrEt2tzO1iooPNbTqjHMUImYx2CqKhVjV6Pi3RLpocq3o0T
yMKU2LktyPoJVkURXd+qYijs6fJD6EOD940w+1Sls2UkRyVUOavFAWEfwpBXbFSTvl7PcnxGNbur
mcUW13qO4ebBMIeqDmNjMgf0NlQlithE5S5p0XyoqLzDu775v9aMrcZS/LgymwniFKrlwCaBm8Xy
vwVHsgEDpFOeePXIPDzmCEnTgDGjAuQSi28TCtXrhOOK1q+a+lUi+gULX5R3YpHnLSRSLVw17RAF
rv4RRf5OvP+juSQLKObk5FHcDNMbk3h/KEWvk45oA7ut0+vrZVAKA0wbkN9yIQtpilTA9FIB6fLc
6C4YNwCStu7pNgR1nO9t6BWCcXyN0MSdlgBiqCerG59C80OIFGCL/JDA2RweFHNCjT6v04a+tSdC
b7fRZ0H4kEih7ddPacypSl8/QL+kYu9IjaaNkZACqsjPSv/JRwmymXBufTwM5pDCBFWaJkHVujSw
pNLx+0dz5ijAb2KGqyCMi1OTtBezCJlqxFQOHfgpWYFbHybMHRMPPGf+dpe7oQzsXUiVg0AUKFr0
YmwG29gQBzNFT6Dq29K5m6Ij/ZxhZyGHuM03PEKq9dQ0orh/9J3N/ot62vcodYUyojaOzulDo/DH
r5RtKN+nJ974JN4G0t8XpysMFCOLc0irFFN67NrB2MZmN9kY3TdyLO0qlIHWbjRIEAkO6t9QUzAn
oVHC8I3l02C8SOVLmT3cPsjri7fAYBxtXpSzjBJeiIM5daqXejrmuCG1H57DbXsynf7jXwLS875Y
vykkRPArCGU8928UgL6j7CKM9PhJdch9rlyNJBYCMqaqkDIzHTrgxUfRlhx1G7iJPX0X7NbSVYsO
oFIeplcer8OqDTZU7Joqaib2799S6n1k9GGPqi4iJJaAN7bpcnsdV83iAoBxWXISjsaQw474ZXup
VAPOMT4NmXiXiOXTmCvObbj1VbzKw6iiWmd9IdIhNmU+boe5Ps3KBArVaoPRfe5tKJ5kjEZmeloY
qoGlm5GWIGhEzRE6V5EzxN5YcONznmCMOprSQMaqBVp4zF5AQ+kSh7yGXnuIaGX5ZwylpDNmONHt
+q1gsXusUhaDKgsxUGnt0PgkgdpqsKTAmsF1JTv9c/dlrqzgjtd18ObB3pnqBS7jTGUiRIZKK/Sk
O/UOg71OdBAbCGpDS7sPNgrKiIV96JqOcD/cTQceF8C6PfulRBpzu5TFGYXYIaROGq+SDpG5G4XN
beX5jT0zUNurGOguYxOPgp9VBQpU6A2WeM2FBnJRgW4Yw8LAFjd9rgknuKdb9X5Jr4CMr9UCX49M
ChihZr7RHkXiiIal17I1hghTooJzEn+zh1dAxrRoSZvNOi3Jrlz6LpJdwt1Iu7JGC4XZ7vA1PaOx
F50/+v6tqZnnMNYPzBWeMTxlEVWdGgFeyC1KzBjtlQBvWiP6wyU3ccyP06HGy5bAKbnkLTNjgNp2
0KtmpkFG8U0SnAbP0OGXAkyeTXCv8doTeTIyJigET0Wu0vpwqa5Q2bmdBtEm+TfF5JFVrJ+I62Iy
1qdVMdcgR70zrmzaQy19Ec3qJcskjsrwUBhrk5I8Uie6ZbW58fPPieglf5QSNa6CMIZFIL4+5Bhv
aufzvZA+S+Z9GT7dPtocKdhpC0ajd1UjYFNmfV+a901pxdzSHM7Gs3MUArGfC9QMo/cg7J240zdT
M32W+/GAQbAfbovDg2Lshh5kyIjTapJWHGH9MzC1oaNieJ7z/O+2nzAGQzcaYRSRl7eDdDfkn/X0
HPe728Lw9oYxCnHTiaGcA2Ii/Vmq50PXyVuhL/7S+LAcfSD3L3wyAEfYUoYpvGrarWu6wQX5XSe4
pzW3AVoS/kQ6U0YgjjI6NJsxyh3KmOes+dCKODZ2VdLeGb3saqVg/8EiXmHY5Cu4sxQx0QCTkE1v
3o+GM3acqHFV6RYQzO1z6sxM7emzlSAWTi5/jsLMntpL6PMShOuXwgUSo97DiPc/TBajdWe0ca77
Ln0QrMZOLr4jdqBDRo7XiR4/hw+Y32wPW7+x/m4xGaWfySArakxPcvYYC5rToBJX4uX/16ONhZSM
3hv5PAzZBBQRE+ll+EIMk3TorDAabJgOjyGVt330GC7uTnpR4jqTIXWd69vQ1vJjjmKv/O+0nU29
5lFIVCLQnSsOAR5+moeq/3F7c1ZD/MWyMW4vj0sigFQNL4/V1mx2pL0fCDjpvJpbRbJqmBZIjOsz
8ywyK9CI2Kkq4E0B1B0NccH09JdHl7EQelWUJKsg0IjZZA34QhshtYqaR6pxe//f0fbPfVuK3dtb
EKoOW/3UCkexPpnBX0mjs6xyQ4FptlGHRSPGNuqfSHuc/W+3NeBdylXGnRgMvxqlW9XQQMCez0mt
50qTTMTp7a5HjtKL7NoFKdY5vkicZ0BWCX5imajqAauwrLETWP0hHIsGaQ4MahHtejD3rZEegoJX
x0YP+/ImwMIwxqDo0lhNiGLaGsn2hhG7siw4t5ftXfDPYjAWoJFJIBcBMe38Qxz9w8agfsmd2DEc
LbTED+jIRPSdgihddviDI3grSRV0YYBMpZ0mZB1MpF+R1kjuInQYdjGPOoFVc1ZIxjzMcqY1ZgSU
IP/em9tymKxACSyh6zlO4t09nEVizENUy+JUS9CMaW9+bX5kD5JFV5J8Sl98Kz6Y+3LDG0nBE44x
FVKMoeR1BC2ZtPmYFiLmyNWuVEsuJiD/x3P8b+nemYtpjHQtKLCOpfItRCY0fJ6Lz7cV8rZCvDMV
hRyaQZlhAdW8cYx0VwzESdQ/AdFlVYHNwExENm8gDEICfzSbtoGyhwxc69m+MLj1hqvHd4HCxEak
jqtC04CifOod0DB+Hw/Jpt0Xx/SM5jVwTE68RoDVxVsgMjESShP6vG9FFIRm8VEx6j2pAi/JGu/2
HrHe9k0NFjCMqQ1jX+vCDDAGWlAwwn2YamuKBVw6Xsq24B0pmsR5ZwUXaIwVTKt5GkEva6I8XfIa
Szrkr+qGuPWJ9+7A2y/GFCojMeagw34llbTJA8NLDMm9vXK8DWLMnVzXBIYIsmhN5IioUYh9u+e9
CPG2h7F29ZDNBLV5ph1NhatMZGsQ1TMMDM/Ti4uYVf/xkYvVBsbkzWCaxNDpCUZBxXtJWrulfInq
hGN6eJvDWLl2DNKgk7E5eiLO1qiEsafX5L8GKowsLEGbMAZhOndYOjE/VMhAyUfd3/53FZBEjEIG
vy4yimwsZBraiBeEErFDM24kzd8Kk/HY+cLDbZi19ZJQvKqoaG8nksgos0AKXZjNHi7PyB1RjSyh
5hjRd1QOdLGWEIwyw0AnuZGPgEit6Yexp5VEU2wVX4evmKcOHrFK5E5S54nF6LZR5O2kTxArNz61
1bnkvdi+e+lkhWK0ufWjuVELAPykpgI9xQl9qla2o+N2eHOx18zBcgUZpY6j+B8wv7qX+0tnbtvh
clsP3t0oGYHYRtUoCgc5mCHQfBd9piOl6EOqv01fBvig4cALjd91MbN4jNfD7IZOaSTgNa6yFz50
52oTfZe20YayD2MoMVLJ2uwg+rotJ0cx3vZ1EUiSIFLNrByQNxZqV9OSXSfzykY4u/W20gsIUACU
Lah04B+UwiowhjXJnzpejxtPAVnGVIxZ6PuhxqlKj5hUB2600FHPAx7ax1PAZd5ajVcXGvj2+0Km
XMkx+FGGTNKjfifasksOeGzfkDMyRhVt+XT8M6/UmWo169CXmIzd8NU+lyYDmEGbuIbwqKufsgFF
BVpikXHjz+cg4vSX8EwVW8FiGnKKWYrQDnEPUnNLfaMY0U+SHdjJnZFZ+Yb7TEyDoFtSMoakSPCQ
O1WQkr4b4T71qO3Sw0/WevRmOTwede45Z2zJ1NW60okQMfgcPkXbaC/YjaejvaV7m9rFI9XhnLe3
e+VCcbo8GXs5AZwkdlszmzeConNa7Dl6wr68hcJY5m0PiFD+nqpuHE92Xp7l/j6azoNgc+vj33Wu
MaaLrfhvzFgYShAt2tNFLu3oPDtgtz20+xmtmbEzWuJOBW98ZAsXdT/scP7veHzavF1kS18yoxZn
nS7rYJt3s5O52Sl97e0Zilo8CtxHMI5JYytdollOxbKEkhbCWSCnvvFi8+W2YeZB0N8XilJjgqnQ
ioAY59em/jSkn3zuVYunjIxFkYNCiGdqmfP6ozqfUt7TCs8oy0zY0YGAWO4pQLgbXNGtNnWLp3V1
Q1vHum325faS0c+9YTrk/yPtupbc1pXtF7EKzOQro6SRJgd7v7Actplz5tffhfG5FgfiEY7t56nh
UgONRqPDasZ0iKLazGYONCk/NMs9HeNhLv+IhBcW4W0NYzIyBWPieupMVcVg9d1dJz40yNxfF4YD
cpFlU+aoRzc17jPzZQkeorq0y4gnybsXc2XJ2Dxb0pZ5jOkDWDJfO+DFsxd9AyPTQJG//ztxpI/q
PBRBFfW4rmxDXKy+Vayu6Kwo5K3atgqA9l4XTRkBWMaLGpJBmHPqhpLytho9eS4cpX4zgk/XpeHB
MNLES6+ECBpAr/XHBnPfUKJa3I3D63WUbRU4C8PEC4KlqzB7GigjmewZrZbm8EWbv18H2XZlJISA
ZVEDFQJL+lIbqVpoSYEL8FV4Wu6qveyUvvpI7qof8kFyMOja4xb7bMUmxDMm61xLi65qo5pTZ7e8
pUNNe0/wu/9h0u3mRq2AWH1IpTERKwCl7eMs7DXxVAe7qX68voabdnSFwqiD2oZCoWVYwqT6LPb3
ofj0d9+nUq7vgjBqm6AvcXhiyVoG9Ulpck5onqcGrKs3DtocKCFkmA/zqwwi6Pj0rTUx44X23dMZ
NvKTxomAbN/aEng9TVERNZVlUCBhLs9xA7ka9J6Q99GJqV+BC4MqQ+CWuz9ZxjMccz+URZ1kYOTD
dRfeL/m+yL793feZe6FAryoy1xBnQsJpkr2cZxC29eyXACxJgmgIbVEXAAjJP6r4eeZ2FGw63+cN
YRsEAyUa0QsLgA5DCkQnRUdBjuEIE3q9QaFx4j7aeHjMwQn1tAmnkgZ1vMULDqmbPYHE8Cbc64fs
UPwbcfoFeetHf87qHI2R3CH1CPHECVomRKjRXDg6tmmzVytIf8IKQiK93IwUQkl3GMeuqt6scfx7
HgT9+woCjYhJMSdYNHHBYsWJJ/WpPZpcI01t44VvIOmqpMJzwhh0BqcO9HyeI9jOuMsGfwxqgtm7
KsZntarkqL0iOEo8JhbBZAtrMULNIbNkOOGMvubr52rzQbP6IYz5kwKJtCr9IeRA3B5PCXpbSBji
fB1m21td4TDeqtIXGDKRUJyH3lU9OttbJC5NhtIeT112/hKPsUdYKVXqm5SGmDqneZ8ETDsKZyd3
Itewr6PRH39tNxnjRPQOF3IFMD1+rMmNCIp/hGMqjH0qeYEKDhTbZtVopVxnKdZxrn50WWQl2gF8
vHLzKVs+/ZVQLMWgWWMMWp9lsOhV4kTEq5dPQx+7anbfJg/XoXjawXZbxfrQB0r5roU/eUvC/eDS
sFxlg3mas1t066/sFlu2vghDMJQJBBuLxA/K0e31XUKeUfRpiQudU1pzjMqmoySjEEjEbYwmB0YX
lUQu1bjE9R8pr3V/l0cPTZVYmcLLFEg8IEYPFb2dhUHHMmqn2R729Wt4U3/pH5u77E6wm51iaaKD
ilmMzFNueq/AY6SzZyvz0zue+7H9S3RDxjhb5GTZlsO+63IJMwthR8P0po/C45i2bhaGb6ZR7a4r
DweKPREIJSdhU7Rw4BaptupEOrWktrIuv1OC5Xcrrt7DMSBP+Y9c7KHAFGUjMzFiEXHC2JXKeT/M
/RcQtL5el2nzGlrBsHd3SyRBGDqUICSjh9JrTwqUfR3JHMXcvLMVBaPK8JzDA4W5hYoQqYU2xC4t
XZBYjdamljrwsueb5RziCoVu4OpONeNSyqKwRkAHjGHik4IIMsbKWPpNbU83g0WedIxsQlsl7YgW
wGHOueE213IFz9w8XTMGXZgDfqgGWwBfbhLczjNvFsr2UhoiSIvRwySyRqUZxH4YWmQcu9k4oSho
L5LBv64Um4oOYon/h2Dcn2zK/pNOQA/fawQ++WEeXTUa9uIsvV2H4knDKIbST60Yj4g6SkLvtmW5
j6aG4y9uP4pW4jBqgXIlGX2IWLERYU3tsDzjlnFiG5PQMfXnnTiK3xuyrQvnJWR0QarqVp0nYJrj
UzB8VfrIKWXeuIjt22wlGWPv5waTfzD3Avb+2H0KfAyJvQm8mPLX03IlXtR7+6W3gmOsfmtMY1Ug
OofsTLMfSot6V7Gv9Fb2hTgJhspzO3s2vdczIlurMrRiqqcFEt94Ox+kVv0q5oktm8GpQTM2ePse
1Hi+F/vUAbPVk6kXnIPAW2CNiTwsbVWaRU8XeF/tRx/vaVRGI04EdoOYm4/iHDuNtcWwiPlMkxgL
OKRTFdEiUj4LS7wbut/lzn+/XWA8dJTvSbLKZhemvEC0KIBcaf91kPYpj3aWqveF54McD4q9iCYa
bI233k2jEMk9ylZAcGoNxfKqLmKBvjPtSaN2BNE9jvHdXLwzIlvuHRGpnZMAiAG8Kyn5riLitkif
gt+uK/+5dL9EMxmVMLoJ9PkGdinOe09XyHe00aD8kdehw5OHUYYmbqcsyyBEp3wbwnsRNArRWDlT
NTvXLfCmpVotHPOcNssu00twRtuy+i1Rvozjmznyyph4GMyFomOGLMkmYFT63lR21XLqefkyHgT9
+/ruRyxfNEq6LcPjEn0WGi8SeIPreBjMRYLZu52MBDUihMutIHVWPN90vPQHD4O5OIrQzBWhAEZO
cisfn7vyB1F4XXbbdg3hWQmhLBPRYgalljU9JBlOy2gjpfMFdRF+eiQl/PT30rzH6yq2aQ1WaMw1
1YKAelYE+LJmPdtpibdkf5Mh3iCaiV2NvOv+8s7QRcOkl4aExzDeQh81oTSwTWOfwBKcRI9SRE4P
vYMCbxD8cDOWl7v1EYs5pbmc4mlX4j3eIchqI1txp923o4X8mC34mmVYhlf4XAbnjYv4IyxzZruu
zcs2oTGHb1VuV59ru7TBQPzYO+0xQO8TPzV7uYUfEZkTrJhDHC408FB9q191rz1N+/hAY6RW/mnC
THZaLFGhydbROZ2Klw7iR2DmXBdzHCTmAmBQsLS6paag/LDDSeRO/9uooadIBmVRNsD0wTZ2iQ3p
pBCspu93PXWlwr3pUyZTPo/RpXFHZgtNYoYmqibuYOb4FU0lqHIf4ZB3jZ2BG3ZG9WAcfE2lPzjp
FEoVJUmUZQ0Joo+nAdTpApKQOA2tO7qoGfPKU/CsWOXe2JHO4rmIW7u1RmMspFDmYox7GJdJhkBw
IrhS/NsUXpL5USJm8bQ5LYslBEbjdJjl5cUHODBHGsWBG3jgNXlvmMqPcIzxqvKxMdMOcMHJ/EYH
2elufsQUArSy8zsCqAf90W/6CMZ42GAzQUmhESPolkahleYSirQLNwgaBxxfrpmBricxLSJ3nPf5
1vFe7Rtb+qmXcqQseP7bzfQk6s+5+FxUqS2BD6+tF+f6bfBexnFFSJ0x0AMimK1EDTRtViG2pz4N
TnlL3ALM7doeCeUv5fNkTw+zhypkz3gknOvoYqw6o0E6Y7XFJQxRlwFpzcKKX+nE1NleQJtGO767
N91dZju7LR0QqDn5XcuhrNkox/qwxzpjvM0mKsWOnkgFXW6LU3jhAx5Rd2AdtzVPumlvJk5WcOuS
MomhqoZIdPC6MICIiBcloenTulRvWqO5revmVchnjg5tn/0zDP37ygMrYqMKRxrgr6tuF1Whi8S+
d111/svOnTEYaxYHehkEOQKcnUenf6eH9jZ2I/SY6LZ2R1nnoC+3BANC8Pq1r2PzVpExbZOmikMg
Q7xRQjxT0a2Y3I61yEHZCFZQ7ThLyFg3MuQmCAoBo4qm4lTJtDyAgLNDJ3jbWGDuivdyuwx2UoyB
Lc5JaUc9beAnCgbYjcNi1WZUn0YE791kjJLn62tAbd3lyT3/OMYWkjBSTB2/0O6k+HmUJd8MSrz/
Racqc2/IFEv9g5cq1kMUTRMJU1Ey2IpxUjfEJB3yZHA/HK3B1DxBcK9LtbmzSI5hVo6KLBk7/bxM
5gRRFEgVp92Dkmr7oOkPS8Grw+TAXNjYuYhrIlP/osoOCwE5flTtMf+NY914MIx1DaM4DUea/wrC
yVrqxlKF+6b75/qSbZ7185KxFnSS04BUEmRBPZBl5v/qPC9+80JaATA2q57EVADzmmkL8csQfO/C
r4lwE5EG1VpcF4mHxRiudERAVdOBpYJTUvcmh9bOBGCOfhMf6Fzmyi+/ivfRC6//mLdT9O8rgylL
y3+8eLPBFPR6zKwpz2+6ruIUAG9vlmFoaNc00LbAOBUE7aeqQItCBDFxB2l2MBDVv64P22YLgZ7/
YLCzsxuMYpbJCIzi2O1TzPmjjNHGsXilRYKBLX+XdryOpW3PbIXJaDqpI1NoFWh6VaJ3E/7mAb2G
fpPhFZvj8uZdAJvLKEkykQiRdHhLH7crGaSx1iXBQHjuVAZ3mszZpo3mAZi6FQB7w4iN0WoKAGiT
Px0NKqIRNXJSWz1hsMx+8um8iOWJs3Ob2i+puozCFu1yjGY2CBFaAvEWqV1i1190L/GGm9gPdqof
3KGI0BL2hp35Jc8N2tT+FS5z6oo4N5MohhNGMtBeVl78YHwudlKPIcT1HnQXjoYmGl676ObL2Vyh
MpuYauki1xWkDVIrONEUcOQI9vKIoOHolMjY80LYPDHZTe1aIZ9yAMrK4vS65KnoSxvimXcAqUG8
uJpXgtFtXhmTPKoEbGOIq9khcGYxVb6zNIeO3B6PpRfe/ZFTucJjXIE4j8duAt+rvdSx35DqFEyC
g7FtHI+PLs81sRjbVad5mRIFML0sHJJSOJUieQ2UCgNVRE6kYfPthSeyoiIKcDkJSIwlaVwK+OUJ
HVyDUS2yTwtU/sxsrXCYlUumuSRzRR+Uuh1hYBXYHX3xdpltlEth3BCPvXhTAVdwzAoGoSAPKhUr
KgtQ9cHZ8mI0np/mDAVA123JpoU8Q7GVbVpshGE9AKpDBsPuGqlw0zFOOSrBEYgtbzPa3hiHESjy
AG/33yW0teTT3wnCPBBDRU4CkQqCocVCex9rHPdpU6tlGqM0YPLBg/PxsGozhntotHwiLv0O3Eun
rvUqjaPP27txBqE/YmURBkPCwPUcPpqo/tuV9wlvsAfv+4zFUXDoZyPE95UeXZZRgSlZyoipide3
Ynu3z1Iwp6WP1WnuZThnRv+idd+WJLAMhZdI3dwPBcyc4D3FK/n91lgtFZKKDakDGE9Sxju0O+yq
xngzI8FWM213XR66KhcGbQVFV3UFlXZ1N6HkDxEe4ymoYytSY1vTvk7ND9H89zrU5tKtoBgtU5NA
qAwwtsDQSCdBUG9SI90r3M7AC/r593DKCodVtIqUmjwCB4Qw/Y9Ys2jL17TDFAIwTaDU2a5uO5Tf
UerHwuaVqW1q4Qqc0cIoaGYZYQeEouenrP+R1DxSOZ5uMAqoV2o56SJ0Q8JgJs08LtmnYlqspA6d
v9suxlCPSS8EEl3GQd+3BL0veynYX4fY6BSBvTmvFtu4pk1dngUhMFSL2PEOcwvh5tEXDs/t2X4Q
oPlalQ0RxFSslVaHuE0ME/sSvw5wsSKrAbth5KmPEebDg1kl/i452T/C83UBtzfrjMoY7jZF1tmk
d2tUYH71VJB2l7Q/MqJpjp4LoXcdbfssn9GYR+qIjnlSD1jNJO0ton4d+tuC+HJ+j8GGf6QcZyh6
DFZmA435oVi/G9sA+bM07DBWS3luRl7H9LbNQIm7qZvyJYN/UwWTLukIt/QdIlxJ7nYoIIwLbtXs
Ze8IVcRfOGwtXRd3SiRrqJWihRW9H+wp4yX81N8fGfFunVQNNOC6ghJotvRMlypzJgut5falH913
TFd1hBc6Q1j23zmSUaPIq1CnJuHCxq8gGYPYKhEaFHIsohk+hnVoTe2TIb2NfW0ZaokoLCfwun3W
VniMDURZ9ZTIA0RsnPwLNb7pw7BrvfyY3Mq2spt3mJvJcS429USHKoBwShGhKx/1se+jQtRoTEER
lvIml4jgjpkRWllLeLO2eFCM6otRNwq6Cj9jBE2XUhdWGNxNI88y0q9c7NlKIOayTLTMxBGDSzZ4
oic6MUIY2dfYLqxolzuVbe5nTpxu+9pcITJaIoUBGQKKSLtdx1fJbf3sLsf8UbLvMS0zR9NWdVt6
1Qtv73iiMuqSNbmU5QEVtXlu8h/JwMnA8zaMuTGnJBmMlEbKs1rdx3l1CDuQLYDH9Lr13bT1UD7K
Y4SMLdtbCdqnudYG6EUKe7/Ej1rUunqyH0Ieu8KmPCsgJs7UGoOQpAt1pEt9sMxQPIrUCPdLw4sA
bewMgkto38PIArwM2BDTEM5yMqoBIkCHyaMjgyKnFSxUU+MZj6lrB4wx/fzbiwg0A4Q4kk4klEt8
PMdpNwh90gJxSOKXTtEdM1KeOiLuJi5x6oZVXEOx7YIN2nREIQBU0XyKxtDK1doBXY+Vqqewfyli
3pDdjW37gMdsW9bH81KVwKt1uBziJ1M2LG36cX39eCCMw4FUdRsvOUDE4CQFoTUGp35KrOsgG5r+
QRLG2AZVI02CCRc0X3Zz+dWU7prwrlPerqNsxVM/wDCGVtDDrCsWxB8lPzjR2k79MTx2rug2Nkb2
2hw0nlB0ZVcejbCganCgaGJvhbpjYHhU4uS2vFjjp/pb8UpDj7NV2ClHzM0zpqimqYP6zESK4SPu
mIayIBa6YSvJYTaOtcK5GXnfZ+QqgmjAJWgYdqM9DvGdHj1xFo7uNnNTSQhS/RKALuxq4XohFRP8
fsNWn9rX7DuqYVxKVN689hjOWPi8ko5NDV/BMbeFOMEiKCXg4mQf1W4X3CfCjiMSPSUXIpkgoyOa
iTcDYUTqjFEaexQ+2Flvm59EK3YDB43Ss02nl4E0kKd7W0sICysj3A2HUJUZmXJBHaIkxZiHfHbJ
D8ozg2y1o5iH2UMS2QF5ExeSfpIVcQ3JXIpFleUKxggZ9mRa2inPLIT+XDo8I9EtTKP0yqN0J/jo
0NvxmHs2z/UamrHxkymXqD+HtNF+tmdXe6fzUJ7pRCbMweZc/lsRdgzf+rW2bCZIomyMC8rSMQJF
BKH+sgMVC9Iyy3uJmMDNymxLp8IFNcApJl+kZap2jsJs1oz3UkYw06KIpNulR8FvfNPhNR9z0RhN
nXVTLLIB0o32+5gArGWw190S2ZnC/92xJ3i6oDj7LBqjpmVYxqGWQLRSbbykL12UHnjXjx7d+wu1
XEEwaqlF4VQkOSBoLU6GHn5M03b/h6D35olb4TA6WKrzDDJu4Ah6CwqibHTIFN9I8+Lmanxnyq3q
1KNyl+SSZWaoPFIVrzLDXVzwovyb5/D8Q1gvRCdjTUa6pnN1O9Walf+T6ShfcFtd4NzaW4ZztXvv
9YYrOx3L+jgEdGm1stoPU/e1w9yDNOfFdLbcKoy213CdgVBPY8kyKtT2GEjwGjbaTEwtcIbSX+p/
xGxHym+lwrHUVL0v1eUMxrg7RWY0cjbBiiVocWpj9BaKLwJqGA254djorWt0LRZVqNXqCUooaZkO
pFj2wefZJbz840YEAofrLArjB9SmUC0ptVPJno70HnaVqx86/3+IQGzdbmskxiMoy8pIxAyioDFx
sBSYRLzUXTQfUXbh0OFdNbyVY0xUNmCgSSzIuNzi/MaQ0/208BrEtlX7vHaMYaq0SW7qCBKpJWK8
ja4fZeR9rDLLH66bp+3bZLVLjH2aw0hrkwRI0V471IfwoNsYfu0ubgde5tAp3et42+bwLBhjptK5
q0ukHAy7qp7L5GuQgpe5OQ7RaRk+V+Uzl3XrQj5cWQotBcasTFBnyGyxepfKlWmkZeckR8Nf9stO
+x6CKo2Wncw7+XP3+bp8rG6wcMz5XUYkH0ulADFEfijKQ118+rvvM6c2L4wyIBq+n4cnSfLClqcP
9NG2NkCsAMypLZI+MeQQ60Un43V70Sox/1X23wsnObaO1QUWijm2wViigXsAFBEwzCk6GGMIY3Qs
xZsgegmXt4yonBvjv2gD3FIC3iMM+GYgQZiMOSZ90znR/qfvJD92GCCH1z9VB2jh9+vbxZ7jnyKe
8RhTkcaEDGlbd+B7+EeV3AwUWJl/HWJ7Fc8QjKnIdBO0kTog5uZVWWa3wp07kLu6+3cMnpepsvSU
Q0jDE4oxGXIp670xVZ2zJMcgPKAkgXS8y4N1Z9iFY+xEoc9VhdL2zim+BarV7euHGl6n1lsB+kDA
/DDveNVH79Q9l5r/ayHZ1E0U10YRZtCN1qQMbOTFSNBfX1Vehel1ThCVn+ugeqzlbDcWgTv3rT3F
wxED6ZOD0FS5My66X+XRc4bhONe3+KKi+edq6ETVTASuUKf58a5u5Fyu9LDFT3O7I15TfvQUeOZt
DxIMySpSy3Qmjh37LyflDMkYMjIXY6KaHdTKN0PQbuT//5ZCG6iv7Ma33+4DYIVkTJtQTJOutxBS
BxN35U3wF/I9eryt1OFnNS9q5Fk0xs6ZGJU1iVnfOTClX7rvzXuORAX3nuGgvzfGnB6avMgLrK24
fyLO/0JVetERw/4IxhxVZd0R9B1QY0vs8AaGD6/y2dO85IFXFbN9aM/7yVgiachUbdaxn22Ou7Bc
POQ03ESvnb9UVcYcGaiHqCIQRjjEj55/5qkxKDA+mn7pCejojQ48d+wi58quImOPRIzJmAWqquQg
2YJVn7odJVQGG9eeIxxvERmrVCaJVmgGlEa14ttuX4B1dbBUn2AI/E9X83dHEDKisU23chImqKiA
aFX0UtZeXX8aeZSD9Ddfmr1fisG2207VNGVyCh1UfBoQT33ZF/FA5UW5LrgjWFFYg2J0Qp5HWDvl
1JQWanFFjL6d4Kl3LkEZneB2Vn0U0UmoeQT5NPX5+t7R83xNTMa6gE4lC0y6dYiyZeld0vzRpXhe
RsaeNN1oyDm1J2UVWWJzg6JwNXm9LgNV5GsyMOaiHtIYiZEBFy/mUAVvSX63iA9LC5OhuSq3FYSe
1GtojMXQgmUcDBm6p6N9SPX6H7iF/eGm/UyTZw1sM6UkIF95+ngRAWIVhbEgqolx3WIHKavqIRoP
dTB481J6UY73iak6aZvIdlliMLOBUpR0MQIrVXQeQybPNJuMUQkMeYnrFPs52tIBR/0ucpqdeNA8
5Y1nmnnXu8mYFcSHWoOgs8NBV4Q3oLo7utP2Krrg2n0HWu7eNjjKyrndERbG3q8e/2pMtF4scOgb
x3znskwfph267f3A0l/5XXfX7abI9pgUUau1OoGALWqkhjtNeitEHknr9QMuEsa+KEaiamFH1bXd
9eUR1BXXDx/v+4wBkdSqLaMIaqmR02A89DovN8nGSz7qPWZYf9yTIsqSCOxZ1BBTd2vYfZvQ49zx
b7HrFv8iCaq3CcmrDJL0h39GF2MJvRSsw5kTp1Zu67byNDoCHcYaOA/cw01X6b8bFQzH+ShkJdc9
6RoonvmEqREtxhdpnzOkXweajtrNN3/pVaI/7yPgFA5NF2YAxKSz8PZnIGr+LjYYpZ2j2p83e5Gn
JYzZ0EtEbSZ6YdeFHycYEvebha1USZDBBqcAppdKCsvGhYoQMGdKY+eI+stcxVYSzXZtzFY0qPZ1
fd+0wyuoiwqiJZraWHu3gAocK9ovAZbLo+6DnNznKcaWhViDMS+cuRTmMQuhk112DIhst8WnDqR7
10XautHWIIyJGPWmU8cEIGX3tU++L9HJHHZj/WDU/nWgi9ITZptYDql+WjRwZQEJU8+KvX4XtpYM
dwfMAbZyJ596J9rVR+Gg7P6HoQs8KRk7Ykqo2jAiqEjnjS7aXx3a65I43U70U5tSCZBjAzfcfL4u
s8TbQsY7icfc6EsDMmfHCZT21ZG4uMmc2EfcwzHQfm/He9MdQUqZe+Ze3qMWH8w1LwWXJmzrDK63
mbExiSZ0aHbED4my56LzVGF/XVL6/6wNW3+fMSlkQkKpl/H9GoR8/fdA8vJ6J4Tfr6NsL6dMDzpl
G7xgGp6VgAgawhGpHp2KenDjsd8RwstPbboCEjnjMBarw/DMaWxp2MMVMfk0drub+R5UpeiVRs+J
LXPU5L8cjTMe4+x0rS4GnQw84aZzAl+zI4wfvw324o1gD3bxI9/T/DC4WVrR5mYXt6KbK2HZGI88
Gb1ULwAfbd0KDjXS0j8LdMkN78GzGU9aYzEmrZEG9Ari9nHEJ021kJhYnDi0VLDH6y9S686O7KoH
lA/e8G3Atob+WmN21EROUCFRyIiejW3lLcli63VqZzFc2Y6XHePpz3ugZeVKlonxn5DqaAcPgd/7
0V1ua0/lvrEyN/a0x+vHYvO1v15WevpXeEPat2U840KfD82ecvFPB3QRoY6FyyNAr4PLc35eRcag
heUsaCrBBuY/6EzgDG178mPlgj/VSyMuswfvYLxTgq4Ea6sBZYM14GTUJYJePnQF13yhlRpB7KAr
3UY08isa70GawDuU2xbzLClj0eQq04O0xpoWnRuOz2H7xtk0nkIyRmapWrMB4xaNJtLBJ+0j7bvM
EO6K7Z6SItEgX+brvDfBBZ3Bz3v4LBhjbIq20cymB25/KI6IRnmRJ+2D+9APD+jeA4F6icBe5mOs
7z2vE3L7Gv4FzVZPyhhZbZY5ttMsVD+Unsz0bmnuKxUVWGHscNaXo6oyY2v6BmNkQwNgjWnRnsvc
F1pLeNGol+uNO51nxDkKIzOe1DAIcrFMwBuNJnQ1My9cszCJbxQYtdTFTXYbmAjfprFFSOVKbRPt
20ybMcM7RRQrq6V91hS8lnaOkrE0HF3Sj1lOkzuh/ikrT5lCLEG/X2Te45m32HRxVgd1rHV0TAXA
oUPcZK+165cOjLzEk930Tr3nbC1vqRkrpDa91EoibHnjJAiopq64y21MxgQDqg/6Fkdw+MdmeyWR
LUWZkWKievWjhFWv6MVY4BWDWYsozn6GUfcUR7qbPfN9qhXlAmp8bhxke2HPsPRnrRbWEOqlTkSc
VrU6FSp8kfAuMR4m80vfp5ZSVlYgIwsU2JmBnVUG3oOHJzVrBQWhqIMMUlPOtuI4gy8ncVI/e0MD
2TcZ7VV0UHHIMY3b23uWmbGMhQnmGI2+TxsRk069tOF8f9uNPH+fsYCDQrRopKZ90iRLVNFYH1id
/HRdSelHLm/KXyBsmFrV6qQdRjwVs328a08hZhfJbnTg9TxtrhV8YVRwE0NHWeFH/SiTRe3TPMOF
PH9OUU+S8SqaLxo93u+LFQJztIcxx/QdAwjjQUAMGiW6Ym4FR2SEFrv7AvYbaED+teX0l2zu0QqV
OW5pPIhzQ1GL6SkfHmKQzCq/WzXISsacramKoyJR3yUbMEQEpEiufpvd0BBT7mm5xWsb5MnEHCah
ppyUJnJNWSnbESyj8SVQv19XO54+MGdHRqVgZpIUL11T9ANxsU3e3HeeFMzpyTtaa6xRKdp9UaYY
QLvH7APruhjbXsp5/1kS3kSW40YPgNIe1CdK1bAQTIMzClt36Xs9tE04uMQKPc1N/uW92zmLyBbI
JOCua6UFixingRUYkaV17nX5OIvI0u42FUgyxQg1K2k0+kEqW+2g7swk5Swj1agLI7RaRcY6VNKk
pkjgw+FC1szqlAXcodmLGC9uhVRnOcQ8P4C3cvTvq+uqGupaEHoAkofxh2C1tvi1+Sp8CXpreSW4
LIzHiUelw1tK+vcVJOiaVSNvsFnh3Fs6Jt2lJijY25FzFW7a89VSMsaizkdwblKFHLVmsLuUnOSx
9Lo+GKy5n47y8iWUjH1YpPvrmsLDZYwGKAGMJmshXrLvQH8Z+7OnIBvIfZpvhgFAXwoWVtBRmiw7
c9Ir6SwIqDyKJu2+DskxEwd7Hqq3NMWbssz3c5U+znJjRRWyogLvmtnW1DM89YNWu4gZ9JmSDCig
KaXnuL4Jqt7qG9km+ckgL9dXdFtHdQ2NhKqmgJ2IgVKUPBbpig7yUUEO+Xen7Py8Vn59n735hTbS
ayPE98Xprca8ujg9zsnIOdkcIS5S1L1YFn0GEHl6UsKdUHN87G21OwvB7EfY6HGiKDFVO3rl0xpt
xeOnwLe3/QzDGChjyhOJUDGSpvYKqUytQdDRbTnmj5Es2HEtfPmrzTcZA5UNE1pijQQGiuzK5CbL
OOu26TCLZ4EYaySqhYDyPXw/VYmdSVCyBczWmdE6lZh/vy7LdjhtBcbYJLK0vVhR0zd4lFCyPumP
xROcGLs8inZ3K6FmAMXvlcWNGfKkZIxSN4apnI0ATl9pldDwhseXBApicOUiCU55efu3WrdkRLi/
cmTmKSbj4HS6GWpyghumcdIvopfuMiTi/0FRJg2cqA/qDwwYBodn7PG8N57MjNlIwFge5iV2tmv2
Jsa0pbJozfXnwuDl566fCRAEfrRP8agOsklVaJmezOJTqdzC/Ub7wq3Z8BJadLEu/YP/11aZTUJn
ZVwOYL1DfrXXbTmW3ICEpy6qboJStM2kspM2/JMDImEaNVpniIT644/SLbkYBLBciHXnZeE11fw8
jONjmouFF3SNyDGTmyU2oCH+BceoS5SF/RDRaxsKc9TQHUQO2T3N/Qj2+FnGo2xyKQkq8hWe9Mab
E3TBrvZ+FUiK+j6gBfl3xhqQpNTacMStRsP6JliDc6R8lH3lLna06/wYdfjRkZc33H6xrVAZs7Bo
ahn3Mq5y8U64M36079J+k74NtoHgFzjJD7zA3ubZWCEymyqBfTmKKaIZo981/NHkN+LyTy5yDj9d
rgt1XcEwmzmUadNlEmDyZhQxcKHVHZIkHhGzB46V2bxeV0jMYRcC1WhEAiRQCx5Fp/fFryUSlem+
fqZzoUd+Un7z1IPizyCaDmoDltzAVJc5aRJEWlo3ep6Okj2/LDT9c9Cs6DH87KLax+13f/TMXqEy
12GbNsMkmYjbdUps1cjJlFFuEfPPlvMsHHMOCrxwkkyjER1ndqf9hILdxbBQQfzcuaCKq6wsdXih
s03bthKNOQVJqxg9obWzC+rCItF4DOTws14L7oRMRVi0z0vBI8Tb1E+ZTiQFMa+us+9Gs0m0Thth
bDCZI8leFlm1dfntumpuaiZ6HVVJk1QNs04+2k+TIBjTpIh9Knnuq+Fyl8/Ry3WIbQNyxmDj9ENU
tUqhwGxNn0DPiKnLfgmKCErgPoAnUX9tbOEz79bbrq1YgdIHyuoFQKQpnPQAR260i+6Q39L5EHNl
pZGLToTX1OPpx/Zm/VpINl6fSpMuJB2ETCNJfakHPXa0Ip08Q5klzp23nRBcyca4uSUIsIi0YNPa
H5Oj2F1hCY+GM8xW+h2TyWzBWf7oVbxCZA52imdj1TdAzLpdOfmh6c8p51TzFpD+fbVhcm3ObW0C
ohizwzx/KYzKBmeKz1FGuu8XRn8lCXOOl7EIm3YEjHHSDoWXn2jhdEdHJPCnS/Ow2HvM0CQMSIZO
tC5NwyfekoOyZ0EnDNlheOJ1yTgnWWZuMzEMU0MVIFg9Sngi3CQleGauQ2zawNXaMcYCrMx6Mvd0
7cKHRNhPwkkLGkszDHcWH5fp03W0zQJRFGP9v21i27BjvRqrbALckNk0Zpf+H2nX1Rw3zmx/EatA
gvGVaYJGWbItvbAcmXPmr78H2usdGuIOvtW+ucpVc9RAd6MJdJ/zDCaRKLP/amDuRV3uAgfkp1D7
sB0wuws4pQAJULUf6Y9S9Ey7eSyvTFL+dPKq7vRuofAIuVRSe1TT5ymar4Mac/T5ONpmn79cXkSR
UVyqCDFxC4JzAPZxvuv6ftdH5DZcVMF1lgiGyw+RiuHJiQAmGKIvfT45RS7f64Po1kwEw/5/lSOG
ScupoiKpK2H2uS3151IL7jqNiGJpswVCNcCqQAxwOrwT/2rTZYgkJWhdSVZ2hIDjK1ZtWkJSPQTP
ATFcfHR44Fm/UyPZ/fc7toLm73vqMOnKtpdaVwvLU71kJ81AF38qGhPd8sQ1DHc+qlLYqHSEhX25
IxVEJGrNrtI7qvyoZ9G98VZqWmNxXj+D/b+K5gipXV7u+6Ear/pKlT/wxLMG4Ty9gkwlpuLBKjdM
j8UEVsqoseOhFaRAluL442ONwjm6qTetAR/HQXgaTukxvp6O7SE5ijpjRCvGOXpYg1taptiddPHk
6YGIVBA2y6O1HdwxqKeVHtMcq0VvWQnBKCeUu/iAsQNwNIk+XEXWcOcgUWgwpCrAjAgs1bs8dC+H
zOaH8doa7uwLBxUj4wTLhXIPcvHhPkVPj/YQ7u7Y61txHD+LNM42a7A1JHcWmpQRDQWwqfXYAjKF
erCE+JCvOqTgAJRFNd/mGpqKoirgAEThwHnEIBulpixvJjLJFeBd6y8deFeyG5Bfgt3oI69W6gqQ
85AgH3Xw5gBwNAfbTNHzoovaPEU2cX7RpC2mZ2NAxNpnRnM5PF32C9Hvc25RKpFsSTl+P8+PtDzq
2X/8fc4HrHwhAWVRmoO3P/xZmKJNZ4nxXbY57wH/5dTnphUGFQD+cjLcSqKx6q8HZYjeC17btg7X
1YbzHU5xPScGBL1w8AyWG4Y/jQQ0uM3z5S0RgXBHATgX8iWbYFEdPyr9oVKPcSaoGwW7zjcpGUtI
ck3FFXlduE1zFaf/bdcpw18XId3ShG2KdcrJgUR3ViLYBxZYlzadi/TWCsmw9FiiWEVrToX4njqf
NKYLJkvBaSbaDS7GwYAEHuCG7cbkGuniaj3eqHVBbbg5fLV2LD7Mk6EpygIoCXpX8qP1QKtd/8Xa
Mar4+UEnjnRV7y+72eadwxqTC/0u1E0qSdik0QH5hT+4YArG/VflzV+ITzDeHvoiLZTtM3UVrVw6
0Jua0j6FnRmIMKhb78gd00/UnBwHwke+VlYG8h9Hs9FGM5FhoBG3jlojNVi3aiSYmBKEEv9JVARj
shQl2zkpv1Na47Fuhd6x9ZG8NoTLCIZhhlO3wJDZGdzxZtlXV7MPYuV7cdO2yByuRGwxhZuGEUrr
pPOa6pGKzhtBOKlcZqiqWVESisyjleNhyqTvXWGc2mZy/5tz89z7ebhomJ3EkkXomvIXV7azR8nJ
rsbv9UkHfx64csWaD6LF43LFVPSlprN6gN4WeMStd7mTlW6Gtq3AhlLXMXP0RZCetuu6c0SpXOYY
wxANlDow5dv4hnULttfSA2srxnskYhnPLJA7Efa/CxKwyuWOPqpzZWJZcfDHT7ixhKhMvGe0Bdq1
4aWH9qmDPKnomUXkO1zy0OQuaKgMUKu8p8SNlutE9Mkn2EF+3GyplRH8pXAbUpbPZR/uDDx8iLZM
BMJ9V3bF73AefPMYQd7OesiuOs+0k30DvqNsJ2rvFCycxuUPKYQawhQg6PQCLUj3A/U7aXc54EQQ
XN6oxyRW0b+Pz4vlyuxwuaZelf2vyxii04Mn9USTHfYnwO4ou+jO2DNyDus+sBt0ROJqUnQms8i5
UGRozORVETPJkzLVA0xqvvde/MBGD5lM03QVY4BtdssTcctbMSmIyDu4JAI9BxWazYDVy5tUP3WR
6NxnW3HJLi5jmIqptc2MVQwoKHNNK0vsQq9vlCXbK3Oxx30l1BxKcMOqvTOjD2/QtAPOUl+igWjA
fdtrIPyn4o5Ne8eLNRlZoy8hRZ2oaU5BF29pA3eRDf+y42zCQFtQUXS8S6u8Om4YkSxvQTHmhsVs
l41jmJ8jSVCSbpZwGqTXQDVqqqbJ19St2QaYlEWQJaceE4/1EcWUp72aNthj9okXuurDZas2v6/X
iMyTVg7a1iPBjSw2cgKZOZpRQGUOCiucNg0kMqW7QHSxs9kiugbkIiKKjEotGaC0b049ahHqoxVl
Lz9IDn1Ydh3GyRJbucJYpyvsQiEbXrvG5sNCtaxJX7C8Uzh+grqFJ4/0s1llfj4Pz4qVHFS055MK
IpWGqGp968TjI2aNzUWMhO4bKN8Bm+xUlrC98KrdVR3mxsHT49AdBF6YKim5CjzlprjOnkWdMFsO
vP4DuOPW7BqCtwss/EjjxOmhOO1r4/JD6aLIFTjVVq25huIO2QRiFyCBgK0yxgxAxWLchKfmFwg8
McHzkTn1FRZfoA/pXE1KCaw0pS8x+hcsKBhdtmd75Sx0vmhU0UBd9WeMmFKQB8pg4Hpg6Oy8+GoW
r00iwNh8hQG3+m8QXvNTqYZRHUeADP4CVYHMJ4lbeYxTu3zsRBf8zNHfO+MZjKseiky1JrkGWKWc
Euu+wdv6GL80hYDgWrBwvPanXGFeKtcAMwd3QfKpDm6l8APX0ZpM2ds90dF/wYVVM+pSU1TsOjq6
GupHKfu0xLvL279ZMqwxuMiBALuV6wEuo0ekK/LGiix5xZW1KzzpTtTSu3V0r8E4Z5NCMN1OA1o4
FbLv1GtddK2yuSfnBePjBeJb+QTtIBij+ST7VmoeXb4IFowtyDv3WmFw7hXI2hIPBTZF3bGpsvQ1
uet35kFeoNg4u2hl8jK8BYMc6RrT0ZexBcuncmVqXgxjupQwLzSyDtrHs+XWZRqL6rrNAFpZyJWq
mTyWqBXgEoxrqrmtryUvdoxd4zHOM1y77BN8z4heK0Rbx5/VQ9VMNXvf6ZbMg7jd44Cya45yQRUi
gmH/vyoJaFnIVGmwe1G3D9NvGXHoLPCQ7V1iCrCqiWcJXr1ioWVMkhbthPJ8E80Pk6g+3d6e8+9z
B70xSmXfSOiQDJrlmqTxLu5ApwaqpSaeBHc3m72KGvLPb1u4DJTV0oKWAGCZEAmlp+YRgjDX6p32
qhwmZ/jEvD3w9OcMdPvZvWiQbHuvzuBcakItBYW4Ce6+RM23WqnsfKCvIK0T+LtoPbmk1Mr9EJjM
RjwnKtojiXe0uhvJt8uxu12Mnpfy7bl45XnLRAwpZLkvvJnvFz/eF4+S10AqA/SQ0655FjUTCcx6
O5NXeMqMA78b0LNb5XNiSzO5qcGGYVeh9TyXoqbWzVuWlaO8HTMrtKW2ijqd4PTo0HKzF+MqcsHx
fDu6eAv0JPBf/i8Uz/9weP3tIW9rvkIN8wSM6miZwuH1Fw19eD/YjUePBXhicxHb6Wblt9pBLkWV
Q6APbQkbowO7mw2Pgd+e/pLz6wWZXugtXJ7qJaiCRSa8JZ3tHDzMaGkPPfVuuo8VuwUnTS5sPtv+
PluZx+UVTMxpYDbAYrZe+MCkc5PKVe8GJ7lhDWFKi/dBUdkuSJU8e0qnjHmks6b92hxdrQk8dPgJ
olsEwSWRrlOmIUQXK7rOarsY7hRd9NUnQuDyR1ijhM7ZqdyOz+X4WfuPgfyWo1dO3mXtgK9/WJBj
pGGJBjvsJ39Iv4fF/nKKEhjy9pW3AqKJBXI2A7uxNPnPhMxuCkH2yxDbEQtaHgqFUQw1G1xtYeQG
HcHyiOttmxyJF4HaZbLJI/ELsJBIghKdrfy7Um0FxgxeGdQkydRWFGBFSJxEHm1V86MhsmcNGs3p
PuivTYzDXLZw89BaYXKBWyvB0M4jMCflp0Ugwk6u1U7wPSWyi4vUXLbiCK8QvyehOohXQp3oX0ve
sFEBbWUKd/irpJ5CDdryGA6+xSxoSRVb618+slxUNVQ0JViEfx3qpixISQ7nTvvnskTPHGaU8sS/
DLJ9OsGa3yhc4VzUSZ8WMUI0knz1KNnfMGzhGcSBvqNfQDAI0k5oFD1cRmXL8977zqCcq2N8MV/6
BKZNwTGYd1RR7A6f2bTfqbGIMn3b685YnKcH3ZgqHVvGrA5QNst4a5DHwQnqRZAjtk8J8JTgmpBA
SpJXSqOVNNJmwJhw670S0M1pV8GhAK9GfQAX4T4Q8vtsJqUzHl821S3NlBx8D66+DI9RYH0NBlHj
4SYEJRSSS6ArMAzOz9vSAltRztQAJsOLS2lvpa132RdEENwpNOhlWUs1IHprgsyR1V2rVNldxtj0
gZUZLGussl2plH1LQ2CE6VHOnvr0VdEE6VsAwSubJ+3Uagllo0sKJGOKb2WWOLHoFWtzhhA6hr/3
g+dRH4I0n/MMhuj35i736uvhW3UF/jEyeBBrRO+96avfLMhFas74oYpkhc1lijjp8qBcYGGeHnT9
NGkf+f6kFAPNoGyBaCNb4dUmmbGR632AM3aK2s+k0Pw8bO7bwhD4wnaYrnD4I0KdDDyUIOOB2lA/
Rt/LneXpbvIpuWG8/LFrJLaImn/bx8+mcWGkRCXu9xnvB5E+F1lk183jZQff5N7SVkZxUUQnfETp
AxaPEbGXD2juj+5Upzzmx8S1vOnetKuvM4iq7epaVIRte/7ZOC64RiXtorcZwSx2O9z8VtVXKXsQ
2CcA4R9Xg2HGsMmCFZRve+jJQI4n8qsrtfC/9y67P09ezZuUCD41RKDcfVY3a7qSK6y8LD8Reuy6
r1El8EYRBBdUOEvMSWafaXUq3yeV5BcDnqY1+pFS/+wePPGM3JJcp2h9dtvmrrW+Rv9aGfKtIKKG
Ipv4l4KLzD+Dd+gzyF2o2B8QBaJ/kk0xgifsumQkmWAnu+wN24t2BmPhtsoUliKRTpoBJhWVXWSv
FgS21UoAstmkzgpxDWroBuQYud3vpyzuDAUvDLSAikJmjT+LvNmVlroztHpHl/yWGIWTyz/aKRNg
b+aLFTTnFXrRmrHM3gOrfHA0jBsVkwBhs4NrbR23YegRBH8D6+BqPZCsQgRgL92AXxXCwhTCwgW6
epnYweV92069K7u4jVP1RCkztqTsgjiHgLJyMA/6SbrGk7g77rPRpoJKc/uabgXJfGnlK+o45HFN
Yad8iw6o03ConnSnuV2u8i8dRKKgFQBawtgvbnAvciVq8hUazJ01WkP7OqiBHryOv6qn1lkw+a66
0nX4lN6FTLjSEywxc413pbWK4pNArtdSeH7lpsgDdWGdB0VspzessUbyKm/sHdmLPMuVBN8P2576
Nxyfl8OllMHZgQ+hpXqRmm9UKMK2GetnezQuCumUZzNh8xrZKXrKdbt8kPF2ynrBl6N21CO3240f
4n7CGPjvReSbXkqjs6w+wCKO/UmuPs+Zby6iqQ2RYVwAakUIblPWBpXU0v2UKPfZbB1CyXq87BAi
GC7keqObaN9h/ZpQ8nqioCgdHlSyCEKbOfIFt+MbXvSKZlEWAyYIoIFVhTYjbSVgSJ+hYnfZou0L
wNXucEE1j2nfLyG+8cdjd7L88JjiW3VxFu+v6UxR1hK5OFe8TW0663kEOCiW31ZLfGUGok687U0y
2JQwyAd0/rIvt2jQxAPyYlDiKvqmS/eh6PuEVWHvN+gMYf6ZB9EYlNOW9UAMPsQgIOPZv1HEfKgY
xODGb0u4YlBus6XBgB56J1PijOM9BnftkHy/7AHsb71gC3/tJ1l47w9M9OQU0ms7Pc8gM2ml13py
gsy06yoS+LZgd/jLv1wZs3lkbQ1G9FwNVxroKmtdUAdux8/f68YTHlNlTPMyw5N5TAtbrUy3G/Ir
qWrwUv+hR7LzFvF8x0XTkGgMAEWmuj6lQRHY1iBFNjQh011dil53lO34OZvGZaAaTM5mIGH5Rqf+
FOw69xNrF8e55DwoaK31JQ/ydUeQOjrJMXbrq8aZ7Q+9l61sZlu8qgJoFlZLDXEul8wzxFhwYmiD
3aqCYmP78xzdHDpITEzN4mlHU9Oq5pz136VLIo0+nS3obES5/Fmvs1Dz2kovnjHhlj3GNFnooY6W
/nWh83JrRV1WOFJgho45T+0h0jMIQAdgaHvs9BZtUVppCMe6Nv0aKgwaGCxASMlPWhAtM6U2J5hR
1GxGDZSDnSfyu8QZ/RH1WHJDneJjL5crUG4nipjIVasAtLBuw/BQS/4oqtzfAvJdflhhcAeEJicm
aHSB0XqDq0C7O8ZNerDHPe2us4lso7vGKfBdgi6E+QEEBo6IHmHT5Vd/AHdkjDOpwlSesbL5Y9aj
EMtrwSH4fu90WdOIqaq6Amp9fu9KyDI30zgUrmTdKr1pd9meZpkA5L0Zf4JwezUH4ZTrEUD0qtXv
DV3N0C6UBIJWHhEKt1slbQzcz40FJksje8oOiWjiZ6MK/9MObjs6pa+6SoIdgx8FNlN16DpwX+E6
5KDbBiR9M5D4CxK6yCruvNUUaUGFCcy6zb8EhXlvzfrz5WNQBMGdtSW0lisjx8KBGtKZ0+6p0o1/
XT3+sXJ81xDtNFQrzM0q6zXpbvTlxxiI3o7pu9P8Twyuwld6Qy2s5W13wj1o5KbWYfQlxJe/ksIe
96ArFR0HG92of2Kyr6jVeVCXljYWbOnIcTmlXnZb31C3MY6S09nNp9kdUrvYqQ/TDbG7Xkh2Iwhe
la3ICj2f07EKmMd3MmTIujR2C637HMvm02UHEeEwB1rhdFRbBrAaFyCU+FLJllN1nyJd1N8gAmH/
vwKZ9VY2JRZcpfqUFbUjj1+rVkR9JgLhckRfdrSS2YpNyQmKPn6q3BGSupeXa+MF9k+v4PLEREio
dRLWC17htnZc+arm1O5fVyIJ9Ocr7zKiIIL5UZgiVwKch1g7lCfHOEReSjVBn5Jo5bgkgQTRa2GI
lUvMXR3tpXmfiQpKAQR/B6BPaoI7fUDoI93NUAmu2GdmUN1fXqyN774/toe/CtA0cyk7BauFrk/M
hEO+trMhR2SHdw26MP4HGnnB9ry7BqhlC/2fMMxovRgyDzEVnbAb13B/2sSlghbCuApN35If9ZPv
Gb4AT6ZbflnYlIib1p4O2mTXbJzLaynaMi4zLD20OjIJlslyvqc09PHu5mWjJegyEC0g+zNWuQHN
zXWIJ394hi79yrTysFRUcJG5DQFiWIJOPFCFcDGbGmMWQYWWWTLZfXQXEIEN77/M2A6dAbiDPIvR
bqSpDWK0bnEPyzqm8Q5v3XdBKCi3REhcqIZ0jJdsaAs3UnMwkk6N09XWVWaqd2ahKgIw9mN/1shr
s94JKNZmE2l0glmsk7V/U01V/QYdrB9xtN+r9044UclIV4MGpXCtnNiL+rUpfimlqBjeuKr/0xju
OJ9wNli1BWMquXY0q3Go8pWEuz7Z4XXZbse7bP6yJL8um8Y869IKcqFbN3E9liVMk2i/L6P5B6SD
j12tOVnT+OBHE/jhZUdHj8GfsdTrap83bMOSST2ho9C1LFHHu8gnuHCFXOoQZw0s6jCHVPlWW9v1
bHmtdJ2mT1Ie200u6qgWWcUd7B2Vw3HW2M5lvmz2tlyJOsO3U93ZA7kE0UGIdTYwIu9GRmyH1bM8
PGS6oOtIhMHlCCUgw2xCEMbthwUM0qmdgeOK1B/6UDpbwuWHMqPESgygaPWTkmQ2piYFSeFyBsK8
258+lo+RRacCyXQ20PRj+WrwwyxKm4w/L4eOwNH4Btywb8Z+YDl18MN94UPDEKJ6/4Mei8C73gq+
1fkjWWY9aBVwWq9h8mWMStZMbAo9b3RLhI6aOvN+eblsnAiUywumiT6mbARoXF5F9bGRBRWdIO+8
fe2ujBpKmo/BgE0yFN2pY7xaTbEfTS9qajmSJGpdEOXWtwpmBVfJadaYHcg+ijS6IqTeVTG9L+Zy
X/X5oSeyi1kLpw5UDICKPg23LTUMGcTDGIzkZy9plyFmI9Tj3XSzaJ4B/Yo++qQt3mTMgoJo2yPP
UFweokNJIrMBVKiqbqLKO7TgeGGl+ZQmh36OdmpjuEb47xld2cF1huWSk6rXbVXMKP/aJHPKkNqT
xmgHvl/2yO30dEbh0hOZCtpUFVDwFOlI7eSW8VeiN7vLKNvJ44zCpScrzRY9YHcFpPoFOipnwchU
SWx1FjWlCYD4kblgieakY1cri3mUpNwLytsclwQp/ViV/LdFBnczQQwFwhsBIg00ccbwY0yeZc0S
pNztj05d1UwQMVL0lHIgUAWX1TihuCjCQ7wM5incFSoHumMJMXigguS06QoGZqaJasjyu7m5eFDS
rIsIc4XcA/+njdLZU4sPfarhXhI0MBbeofne1RxCVHqhwCj9VbNNEIFGbvhM8SJ0Z+wUNzrGQsFa
VuK9q8ZWiFwJmFh5OYUqEFVoOOZeUdiD6Xc2ujcw0ryodm/6l919MzmtALk0X6ODbA5GAFY4TjTI
IJTZ0Qz2vf4zal4vQ22eKCso9v+rFJwbxlJktYpKcyjuqni6n5reuwyxGVMrCOY3K4h0SOQp7WFN
NKWOadZuZCZOGJ6UVtDlJ7KF/SEroKSS4e8TgFp538gvgS5yPRYvlxyBS6kKKapZizRceqHpoaAP
Hf02j7s07G2aXYfdS9PcdMqPUO9EgbxtGSJYpZhKfdf+G/agjMl0ANPH8Kt5pFfps3mqPAlj/Aom
28erWnBzuu2BfwPy1ZqlR61MGh0ns/XcTocy+NUXoQORDHX698/7OKeQoP7fNr5g04LRWrIQHkiX
u3r0xrZ1cu1g6Y1gEQVryBdsxojXryXHGrah3+i9bRap4KDfTIArS7iwJV0QVNKERQuVL039WMTH
WhGV0SIr2P+vfHwca3Bf9MCQOk8zbyJD8Cm4vfGmruLNjtB3XdlmrASlMk/4qNaheA/WY61VbLM6
KEHqlJmIwmBjRIBt/hmOKx+WtM57ogGOCZdAF/sxdxLci4MniHE24IXLUW9iX/SGJoTl6okpMUhe
T4CtPUxFQ8tuvpm+BW7rVzM4it+61J61O+PH5US4vXd/G8v3cRsJGWUzBWqcRUgfDUaXRIIs2y54
huBOfA1d3EvNLt8SetLMJ7XfaSJaAZEV3GloykUP1nl28RbepiGqJFGgbr+pnZ3C5OIo7Aor6Ewg
oA3HU/HCaiau1jrDVe8zltMxsjHtJapeNqt0SyGGDt5+5V2LeI6PX0zdytgc60tQXVvGU09PkvUy
kOcxrmxL+tAF/QqQO60WmidhPS+oAPP7jNxORJDCN/dp9fvcYWXE5QJWXZRjQ9o6kfyki9i2NlPF
CoCL3TGFzsdIAaDmAdj5j1H1OR8f08KJ9Q9d5ayguHjtu6oPxxJr1U24AaEauevaWVB0bb8BnEH4
t4ZyKhtdKQBStd7i1zegfU+hMtjkHvueb5yhFA4rbZZGK0guXLuqIs2QAnLuqZ0ah2b4qXb3s4gz
WOAK/GND1QxhVTSACchtkz0qoovyzayzMoML2CoJCtqzlZuMrzkaT1tit4ng62LbBk2TFcU0ybsu
8Bo9bAsh+DKTqntTu5Pjfz1kg5PIOv8+w18drGmPDpteRtJZmvK4oNvGbufIAf/1jw8cAiscrhpu
TAh1Tezhh6qnqbkyqq+Xf397L852cGmlKqIQEtM4ZHT1pQ+hMS2lthH8vAyynaJXVnDJpZ6KJZ4H
ZkUI+fDqYOwT19ZfIujw+Nn+Ixodf+4Ol2voHFWD3gAP7A7pfF+qP2vR0bl9AJwXjssx4xTXZcN6
BarJD8rYrqjXyejlWG47ubSH9FOaCh8XBJvFdxvStmysqoZZmq0cmXLb+DP0iISnRx1Pj7MbdBA2
7URUPf+Q6f42le86DAvVzAwTpsa/oMRzKI+BSwzWyu2GTl+gPUH+b8HLtyAapdG3mQbAZB7tME+v
81rE4LnRIPeHi/C9h8kAhYEpxlqqhhPfKJ4SQrbD8qC27ARXdHENEKkQt++c+bOoM347jZ/Xk8sd
NUiw+nQCdAieACN+mQN0lnzuEpEYriAH8kzi8gTSajnHMo6hD7UB2+hUwUfS9pXRObAVLn0oUkLD
0QAEOY5fGWcUeglVcOywSee8OgorcVYtvvukXuFxiaQHrXTQWbgcnXzqG+iiy6Fv9WnwNCfxatmZ
P3TvtsLjEgkyYhrHLP0O9PsICVrcjzml+k2QHtmBd8kqLpcsRTiPtQGrIJyAkaXMNehecqTJZt6Y
eBHaiUXTXgLf4AnHlaielBDC9K5mLM5IdK9vwv1lswRuztOMJ+jqTGqWNqzkRKYnzPQfNXof6x/6
Bj3vES/INEQQ3ukCrJ6+lHZNQSBA71TyQ59AWagKntf+weFNC0TGOuRC+FEsaZbysGWfguSo+X3q
TvUudTov+M4EzSVpr4oa8rc36gzIfT/lZU3TdgBgBppJHCxlps5XiaHr8+Hydm0dLtAF0yHhqxm4
/+VCGVK96OLrUZ+T4G4K8MbyKA0Cj9hMumsMLnxJUQ9Ub3DlRm3llSn9JLfBD8lTqF2P+JLuT9ST
DsZpLl3ycNm6ra+PNTIXyDQ0wnhK8b2mBndD3diWXjo0P0xjZ8vz7F0G25iB1XF5eF5LLqBrxaiC
sAGacdsc8GHwJrwBT7nOvg3QjETH73X03NyL59oEZvLy50tVViTUATxllaPMX9LiRcnuleAIXUL7
spECf+FF69pZltM0U3DnN5hO22VgOUvcVK8+4JboX/874LiPhSYb1WBZ4P+GclpiP6gPTSr49N2y
ZA3BncdQAc/QODHjPJaPheUHA9jP/yME+xNWnwsWCHSMZQBEDv3vtLKT7DExhPXh9jlyXisuhNVk
lvpFBkoDTlPVy/ywtsGkeqQOaD0/B84iyIaihePCOSQ9jWaw7bqh9tSiwJiz5ygWTadtHyNno7jI
VQc5bCX0Arhde+woXohyW2/um/DnZXcW5VkuZNOx0Sw1B4ymPIS6ZY/z5F1G2M4KIJszVaRX491A
ZGoGAx1kBGcDVVcZmeGtCeCFsa+Of90igoC1OIrJmLf2CT1pv4HfXVXIykhH3MS56vSkY1J4Bp1Z
N7gC87Y2ao3C3U6MCa3xBACU/Fd4QzBdE+61E27jDkoPlboK7KuYwFbtf09XiVy7Mo47IOUg0nVD
AuwAgRZfJnHjhfgSe7ps3eYSnjO6zqFMoaQVpAVK1h3N8T5sruNK0FSzWVusTg2dS3Uh2iYw/g2M
5bY5tXbrhK9N4Oi3yY3pz3tQPV02abPjc43HQmKVlIyyGPuuRAbPTrqn3VaH3GPzrNEnyRuc9iR7
1U40lCe0ka3zCrOJqkiOamCq9wMEuOW9ccO4niWwcUJ+WxBxzAC+rl4byOVDo8kbtY1QbmjmzoT0
2Tj8uryEIq/gEuBY1XVash0rgltDPVjzay86OUQnOpf+SFBO7Wyye9n8tqlvawWcXBkCCl3uy/KR
9VqFEueAuEivCBonCzcN75f4tg3uLy+XKENwDmc2Y6A1KjY/L0a/rxQ77NodjUc7LUTyBJtbvzKF
8zMwYsn6rMCUKjhYHSirTFG7xObGrBA455rlzDQi1i0RF5mjjX5dPERab4/mfkk+XV637ahZYXF+
ZqalaSUU1iSHwV1cLODOfGKVZOnPV+UHahWdaKaCLmYLUsEcWFgQSUtkGFYE1wX5llq7qBRU4/9g
0BmD82rcS2DmvABG8MzOCdaV0ez7L5PHdD6EtwabYbqyiDvbi7g0rJoCbW5sJhAcHuXEWW50my2g
8fImV3EtGtbefDVcrSN/W9dlcRVQ1gcC9UqP3i6+4aM4gnwLWkHwcIihdJchC63dqgLXuNw53MuN
VWstcOVHyMawrF5jjCkdMZ8wef3TvBcNmAmWl7+uC+RuMbscgFrk5VbhNNQfexGBo3A5ueRkNh1J
8gooNUYpJzRQ1rugsjvD7l8yGMaeXNpv1lMq0l9izvHuEDk7z9tQ8erEylVNiltmXXLoDvKe8fip
PhHK7mwnrL8jgr+sM3NLLhLmLU166ovnefxYDjkDcPnKDGJJbjIAqDvzqOOZVM5t43pxmDHGQftx
OWVtm2MxqXGISLybP67iUZv1hb2OdcdKeW5ESpPbPnf+fc4aydAjaI3iWKx6FSxZvXpFInrXV8n+
sh0iHC4ZZnJHSd7DDoMuPhuCGHrqpUblX4Zhf+57Jzubw+XDWG9pmxkwJ6vuldIJ++uggRaEAEW0
KVwe7KNw6BYdxmCk+0gky4e3uJcN2b7iAd3L/288r2qrQ0uykidg6K/qkbqxFx61Kyi0QHWluFFc
sIEd6SHxsp/CvMdK8AtraHF5jxTtNEBiAtfdjuwzBw9LR76ZfRki3D1eRj5ftlSwZRb3RSClulRo
MfPAqXbSCVdz/bNBejvXBd8FIiAu8YEzSM16CUAqI9LBVMKo7/Pu0AWfLhsk8A6L/f8q0YWNIvey
gp3TwtOSHDJRJ8hba9alDWKxtgJYGtMaUubk6nXrdYfMVwyvO/ZutG+uZRHFq8gatqorsDxPEq0L
mDcU38zZ17Jv/221uMRQ9bNu9jr7/eymr+8bKnAvQeKxuIxQqZaWdyyOuuopTr+n6UnXP/CGra9C
lUsHejq2SstyqJS/9NpjU1z1uaA/7KIVKiHcGAcmHiyzqWAFHmKN5vOUPZqqYAhh+zP2txnA4OI+
6bM8NmIUx6z/B29Q4PyekysQm0MV2iYuPivrXW+novpOZBoX/0o3RnTOsXqLrO3nLPWncbkuGsu7
7GcXox/WcdEfLkvaNSpgAhJ7cZz6RElvJW3ZpcXiX4batOh8x8FT8xErrBcQ4BauEtzlwSdTT+wh
FlwZbu/WCoTLMl3adzO0E/E96+uzzZ4Mu6vlgb4OXrSHHodT7mNf1HokMoz9/yoX9EFVSgnr9I0X
aPzNmiNHemT3dfXynxaQl+lplEkhE7sST4zUtrJrtaxsTRZ8nm0mtvMC8jMHihLQGANYrG303jI/
h0LqGBaT79L0CoCLJ1AMNWrXwIrMuA2Cz+kIfpp+Xy23cvVs9vdB+ZJlxke8fIXJBdNAJGVOmFEp
CBSztHQVcz8kX6JI9CYucAWe2hz9Z2hYZYfpaKWfqwj8OLrkg3Vc0Fu+2TOxunoyODcfQaGAKwgk
pRgcQ5qf+dSwl4flCFEAfOEm153A9YSAnI+nI/rAewm71nqzx+5dWVj1LuuA7J7Hq0kUx2xHLnkJ
d76GLZ2DtgIe2VUH1Zv2qdN4GKmwiS1+1hL5PHfYKnJKinjBrlnaITT3poibcTPJrtyPO2z1KWmU
iF1HTBFuo+S6c+hieHKpu8si0osSZUCDO3ZlrRoghwGw4HmE6OON6sh25OuH5Tj9H2lXtty2kkO/
iFXcl1eukmxZdhzHcV5YWW647zu/fk47M5HSZoS5iV9dJRBo9Gk0GjgwQHjE7mPhO+qpZrN57sIh
+WpiM1JBVIeCRUTHg6f5XaCjsyfepQcq6UrYkn8hx4igwizZDlPST1bttoPqCKYrtGTtCcOhKx5o
cpghj2q+COzcx0mCm8a801B5GdrV/zGDmS3JNVHcIazMeTWoGYzHWtSVnbnP9hIm4VLZcQKcTA40
5j6Sqm5gYorvqvZoDZ/1/vH6EcV2yltN4AgmZkehbYwD935VmkVaC3h6+DlLPwYyasYa4cugEZeW
bVXOcrjFicpGK1AeiT7kasFw+cwBbZ1jFh+va0NJ4dbF6I1JTzpIUeIoqGYzULPhOIzzn0Sx7EH/
v0bj1mVZBb1oQT6P19sXFaW3Vi87efGXFuMAvOw1s0sM6LJaqzuGiq/riousgHvdZNvb86wLh9tS
2o8yGIcQ5LWGvSg3xvy1kT9Uy/e/E8MhNpqr0txcICbrDNyMvVzbq+En3fx2XQzlABxwV60ohcaC
x5Ba+W5NH8L0tl8erovYZGh6Lef47+pzeJ3Ec4zZLmz1v7Pku3iMvBEFKh7I3DK7vcEg50DfgbHC
Qb+LinSkfV0+c64rO5av1AqRuu71BpZcrEdx2ovD3+0hvkyryJQx0VH848rd4FjdLo0wyz4kLmnE
OvE1WiizEWa5hZBECmT9edHejRGBbJSdOCxQ52JswCEDLOiGQ6zlzjRShSK/CbJ+bh6e6y6KkiZT
E8gQ5um9Ycx2vmr2PGgvWRLZc9Edlbz1xnp1xjbZ94gq47VubHP9o+TGGZAUDiuWCoUKuGfAnMNt
IuwkhbhjUMvFgYQiTpMqsuWS28SW8sYuVB09mNRAFGrJOJBAj3YvWcz1tPxJtHJbj2pi81CKcPiQ
DKMlJ+y407QvsvacKIldJUTovS0DL2UqqFAs0eTwYSnUDI8EWAyz/CInd1lxitRPf4IBP0XwSdVq
XopMrStkocMvqfmiJLnzdwK4sKCawVueJhBQ4DFAelLnD9d/nznMWxA7K8CFA03cLYmErhK0Y5yG
qbJ7KWjU+3qisiXbOUbpLIhDgaXTY2tIIagLMYu7Qyq4fUKdXzT7hbJToqAZ7pX1VIz+df22HzQv
5DJXv0gxzEkaiRmLRFoFA4dLf3wuHMwNNB5Wrw+s1Kbmr1AG5RBgEAwzF0IsWBxmdqzjKUd6afXn
ricusoRzW+w7LvSKSqkbuxhyRLPy6nnwsyQ+TY1GgDclhkMCMHY3E16LEC7U3yJN9ETtwxhTTk7Z
jAMDWUX3qJBBlzbG80Sl70K5ctU6carhz1JpZzfkMCGSi1GaWTCXCiCIb/S7Xpm8zpJ2f+V2b7iz
hHlU5Jm5wewvXuGBVbYGhzHG7+DNYwkdikWNWej32/gNh1abDguIWBnULYoXox3VAl1yU9lGEyF8
OLQFVf28/er7c19JIgcc1qIkY5xCQeOxvRW90kfHb+eANNXyJj+0I0d+Ho/pU0L10LMFuqYphyPV
EhqFEgNHWJ13F/xveht143ttM7kmh8MNIzOqdsTAW1zLJ28ebd0ZnvR7+Sn3syOoVP0FI1xDW8MI
V+1g+qgWuC+frG/Xvej65pP4WbhtLCu43OAblv42VfdTeChMIojePun/tx8kkYORSY5SRY/gOKPY
Pfdjd4ytnAgxr+9u3G1/RaoxrbWmn6EFWEAcc87ui14MTGvZq0pNhEcE2mMyzq+yEjMJ4ZiQ1Xlh
MJ5yP8c8jTsMo/LRy1Y5pDdSunFwssZmNU055CnjTTvYoRn76/yyNiURLjEbXfFGnsdBNkrBXBV4
fdMPdiLdVZWjm4FkBCF1c/9NKP3TI14P8ouDpURruwHiAEBJjZnmsjMEjSNOyCEqCx5tUBjjK3+W
+z2L5LBEFfIeEQFEtsnnRtXQ53hXalRMS2ymV70v9FImadIyC0vVL7G7JPO+jGPQg6pEtoByQZ57
SxVj2dJYSIhBVH7s5G6f+Oo9Sx8WvhTtqNd1Si32/wu19CgtDTGD7WILzY55FjmdCJwQMbnsOhht
IgUGcuPPMA1V47axqEWpnggpALFKb9c5c9dZCq6L2NTlQgS3exu9S1QzzNhzUOuXwovUGHaITsPr
UrZD0Qsx3KYdQFq+pjI0Gf163z6mbjM52e3qKDibqz+hB9DPwvjGDzVCiiJroVOYIwVvYjCZTmT8
Cavx/R5zJ03WOEKCUr4Itdt1k90LVDxDCeG2qFAmLVCNrb6jq35eODNKrmJ/xEkou40ZgA/7jq4T
ppaKr7yWm1UU1hli830Y6P80gXgPdurm1vTFL+2fMEhfLhV35Od5FHdxCkMKdeSI8o20fJo0ImO5
GahduAO3XYck0ZUlg4w+Ez2pPUkdek7UfV3egalnt1BNOqQBufNdKldRkjXIy1EkVz2E7tfwMbRB
hnxU3xHbikVeb86oC9U4gOi6SCvRWcjOXlQQG34TjCgBXA/NnjWBds/UOz8BSDqHFrkY5VbLfMNa
fMN4nzdP1xXaPNsv9OFgIu1aVkoM05VS7IjjF1N9FpXYHkNqhuD2kXGWxL8cN00sJEUITdgrRuat
z/nziE64AC8mfvFcfr2uF7GVecq6UEnVtmJ6xaUzzB/b+GCSh+BmvHKhEQcXVTQvlTK9+kI62mym
vXYT+/K9aqcNemoiJ3PBjczmBlOBO7Fq/Duykc7x2q/QTg49lAY6g/m9EcHnic6h62Yk3I9/SE47
yeg1BuxGeazr+7InwubNi86FCTmkQGOaOUkNfj8t60fwoQXGOh3GPA7EaLjXNd3Wc+nQRCFxBlOI
YfCIoapWFYlYOk2ywwD89oL9dXaK96Ir31BDnilX5CBD6EVJbxPomIj7uAbN1q1oEBec7YvqhR05
mNCLTsrzhqVMg8kzwWZox45yU2EapD19ZK6o73I01MgUPJGCOfxAuK4lRQZD9j7YwGd3wUWyv193
ult/xxCE9J3ipQ/WPcXGSmw9/j1ZUVNVbhS8vERT5JndwdAPqhnZ0XLTdIJzfQ9sXxZkHXR2oiaj
KJVzUqFPhz5keffwOH1oHsJ96INjwBEOsl076Bh2r8vb9pezOM43pzlrLUGBv6DIz1UFC13ekY8C
au+6mG0TnsVwbplE5mh0BbTq9OhhSntHnatjNam2JrSY7WVSt7ttzDrL41w0mjAdV4whL69eygU7
W/oeZrfCVFPLtY1ZZ0GcS/ZJrZq9AkHTQTiJ4EuTQGcQ3RqBdWhtjJqk1ouQxz+RteEij2bEXgGN
d/G6N6h50NTvc9nxFI1/MYJSXBzD/STfyjlRiEk4Av86lqla2KYsO6KHz7Gyr0ASGg+JA+5mu+ge
rzsd4duKwl3kmkUza/Yioi6nWQvM5FYXqPQIs8fbEO3n+vPPZGqnKGssYD2kr7Mr2GxMZv1sHds7
eUeV9lFLwyEDSB6GVmphukF+KKUcQx6pWQi/OanO2nBoAIrayhxGWKwA4+DewrhnObX7Fj0npZec
KF/e7hI+Y53CoYKkGwk6hyBuQIYCMY3uiI1dOeOut1nGc2K1J07vtEFETsWl/JADCFMcu1lkMKs1
gtslBy0Hi+N6s0w3+UrlLzarDC/U5DAi6btVNzr4iI5Z0HMML/yWx0dtdU3xg7neaPPHWiRCHcL1
+RFSqBSQdBj2tb3RAMP/mh+slEocU0I4rGgG5b8VCbIk7lvxm4H3hUJWveu7eLuc62w+lYt8V8tI
tVBl5tOUvZXmL/My53ZlyHZngopTlFobgwExsRl8NVZFSKd05DBE1s0+m2MIR9xxW+rzsY+U92Jt
+ISSxOZW2f8vkk6CYigI3eCPLSq7VxBSG5H9tcWs5Lv+aLnS/ro4ShrT+kKajFeIOc0hTZHudPVd
Ro1gpqzG4chsDLNWyLBaaE122z30GLEYp8S+Is54lUOPJW1SfWIPadM83SHtnjhRNuZ2PofO2JEc
IJTJOMCQ06XLJQaNM6bR6PVJN95fXxPKZjxKgN9vshgiddnqLeZ9pWNiYkOkFLa1sEwDHa94xLc4
d7asJpXrtkGiLlNPI+h16kIkfGtbj7MI9gkXvoUG1KbA/AecutVdlt9M4WdwBV031SvX1ttT9yyD
818ri2p0nEIN8UH6OqLTynJ1r9wr7qlxYpcVR6YYtqu+j0+qawR4+dw9olSBPETYklz7DM7NqzbU
9b7BZ6T7ZJc99LtiP+3rgHoA/82956wu5+lKOMPZS8hZLVs4RQX4EmK3fA798TB6uPMcZq93qkdy
YB/zhmv6cT4PNvt6QeYdPg8KUDs3hL2ml/s0Vn25Kz00agXCgC6DEsmpURMCA+yWfbzapll/uL7g
b93WEBVFYdT5mL+JTuJffWqqyjFspGJwsym3o+4jGfZuXLt+lcB5rRQN2oiu8wGPoMmuuMN8gz0o
IkdvcXvWuPxC3mXZqfWrbX8VyLlwildCuE41ILcnOqwuOnqw0LaMFJW77CjS8o3A7ldpnKdavbXI
0QL1JrxAiV7srDvtjk0FSA8Ui4NMacZ5a62JIxYRsvJbpll2GG/qUxZkh+wY+upJAkNP9mi5NSyL
G+1LGjQEPJCLyfltOSbI8xj5gMN08eoXJGn3vV3c1ncgaseYILr//S3m/WpeDrvLPpPDxYDKvRvf
5/cABLdwjKOFAoXuFrR9D8MNlZTYSHH+IvMN080cF6P1Y0knT/YS5rFHxg/OZlgYin19B1I25ecA
zktfWPIAFWdMDzJ20nPsfjWOrEG8DdAIT+0PYsdrzMkuTpF6lcsID3ED7rnGqTNHN4ypvNxb9P7V
gByoVOCB7lFZCD/dR7suELzBj3eFT2XktjXRddkywM9r8CUH8apLkTmng5vI+2p+LKlBu5u/j245
jOsR8d7Pp2c1MzUiDW2zbpV9kPV925HdB28DLRjqQgKHjeVcW3MdQwIbHCU/mIFgi9hGcPEKBEt+
fWd8lneYBPmNcDlKMw4ii7Qoxwll7m5d2cD98ICs5kEpQIKfmk54Wtzci2JbIV397X3tV305sFQa
axhrdO+9vvCsu9jt7QWu8X8c7Ju4cWFZDioFRGnLGMGyzXfzu+IO/2ASeOwPmMtl3iCf7ynfVNGm
8vmbfn8hlEPHNkNdJ3JjOOpU9UEA17qzFOVRifrPiRR6bQYKv1r0homi3GHKvDnxLuRyIKnoSAD2
zKxidTeOntiBgtk6ZEZqS9rzddch7PomY4snR7QOwq5xM843uLJJLvhNK79fUcz1d6K4S3AxFGEU
thClmU9tgdlgYM6o/n1h/C8eyff/gDGjkSMZptMT1akz1Y+thtDjtYriyvLwswWMSc1bVYIM5ZRq
GC6AR+HGRleYBvoWZJvAGeyVjU3lgAin4PuAenVoUS8IZ4xLq9qVXZU7SidkThFX64vY6c9ZkVDW
pGQy77k4W+Yps8pOASIraIiEISXtAJ5MN0KVpHPdOQgEMzkkyZZEM3UdzpGO923laTqxaOxLr60Z
0/RCk1QMp2JSmPNpM4gWVUcVHHH5cl0J0jM4wFBmdciXlK3RXrJsxR+C2a6/6BjRbLWvBUyLTXGe
UIbjsEIQ1kw0VojU2odkOMna03WdCMPxVea5gp6tpcTvd/NqZ4Vh5+Pnpv73D5q/bFuepiMxlq43
mZQeJxi66DGl8v11PbajwDOo8tQccjjkcVxABCvenI6hiw5mdOmkO9EuHYoui9g4fPYA+FCvlQGI
6FbFNjAOMDZNL0sqr9XnPeo7/2738Cwdi2WpyDBCt6ntwIuu3fVxQWygjeTir0vEHOViB41NFvVN
C5XC4+Jh+vhBeb0W1UcK6LavYComcCCtjUlVKndQtJ055GPZsJWSMUa7cYrAQBcxKl198rq3HcGc
ZfHR8yhVaiHWwJ19uy8x6rP2mr1sJy41aXgjNcHsd5bEBdGpMLdKVUOr+dS7jHAsPUmh09tsII11
EH2U/djTrqGuBxvcO7/KZQBysW5xU/ZKrEBD/ck8Dp7sgCTLyVREpeBz3uW2BLKnFRRkLgXp2xch
VUcqQkcqwhQ5aFpKlHJ26F3F5XIG2XGNF78qSAIdV3fdb/8h15Kh61uM/ymPL1TtzMSylLAdXNNw
zIf8tgXLWfE0R3a5W4P8bkSOWN4Bh/8fXZmfXJPN+Wy2ZEIh6JA9o+9YReXluFPedW6z7wNhTyWN
tzH/rCjntNkoN2WWM8PqkR3X33r18TpYboP+WQDnq9WMyaaNCAGLdd8rbhqj/z37el3GdnB9lsH5
pYxOlTJKYbExPGrDPisOYw0uvn02P6T1t0r9fF3cNiKfxXHwFZtajxIxqGRqN5L5blhqrzDtznrO
JwIpKeNxocyYVB0CUGz03jpN6Z1UBL1MPaayBbjmblw4k4jZOFpxj7hCslc/QW9R6ibBfBCO9R3r
C6BuQr9B/7P5uMgmNXI56w2slhW9m0y/675ZnW770RII3a3avERLaF9fMFIkBx+YItcNeA1EZPOY
3qO//qVHfB29yCTL3ka/BYPIn8rxpIxaoeVRw4ADEbxfvAOLqqO9E+zZZw+tuQsuuVKzpQOrojb2
XeWavnqT+BRSExuC78IvTUwsLtimY+WS7ChK9t1evqFy1cRGeE1KXpwH6aIMylTCdcLs24K6gsSx
NER2CbrFFIlaQwZ7V/z01fIXwoo4GySxYWsIy4YHZdffqDhx4ht6mjZlPg5PljrUrFLFIvaS7hnd
/SQe4/B9HD2gyHDEcPjCIF6ON1EYB5uh6DKmvRn8HtTzlJHJDpi7PNwoUfy+78jOxc19fiGD23ZJ
HSEALyBDs0d3vFVcBENOu2tc5aCgcKx5Jvbc5jF2IY/bc1Y5GkrEng8aTzgZ/goCl2hvBIxHE2kr
97q0TaA8C+NzD0M9gia+h3IDEiqg78y/R71zXcR2LHkhgzuXJ6Uy0CDHLhYuKAf2OYZDJo4RKF7y
SE3w2b5hXMjijmVrtTDJOoc+oo6AB3NOQYAj3ledx54qEp987NrcyRfymPNcbK5SboUK7Z4sThY+
dvYao6RGcNB5B5hEDkJwBbf0/h/mHWrhuK1mJLUcqQbzkuWp6E7RGNTC979cOPYNF8pVcVe2Zgzl
5KDdYysjh2o+IjTfCXvygWATpS4MyZ3YfRGXeAfBwmXZjt0CBE/d485Wf0bPUUDh77bxWDiM8RKi
pnKK4XmpjHIV8bjZpXbdPIft+watun9kvrMUTiUDdcjz2kEKK+sWUTqGN4hP7AAr/6ko0KA04oCw
t9RGzpiszmMcmyl4m8WXFE2ZuNy4iLnt+imkZjBtg+9ZPw4YjSQV67QF2pdD7JjhUSxKAjooCRwU
Gs1iWubE1glz/ETzQ55/I9ZoG9x/6sC/S+naNGXiDAn6p9VfXcvPDuxdKgRfuKuB+V6iet02WKYQ
6GhniRwajknU9UOP0HTCeDNGl1wcTLcJ8Jx6Yo0Z5YxUCBXWEHbk36cw3afF4HNoWeg32vA9WT5c
NyP1+xwKGnrWdEmI329lNM7cDfPX67+/GVdc2IzJvwCiKM86ENfg9yXpQyPguhJN4I9X7Ulw1y5x
UJsMwo+/3L4aBxLhOGB4BUtLsJFmuMUGhnWjBKy4cNq1OtEXtJ22vFCRA4tq0RStqrGZRr9hA9vc
JdpZ6LqUHM3pMse6H0g+efaTbwLDC5EcZixzJ/eFxi5J8i1qX0Lrm5Ecy+Xj9bUjkEnjUGKJZKFe
VkgRYcXpkC5OTnJXbodM5z3F4YQWosZOYv7RoueSGS8LRPRnM6yNfGv3VwrxHX2TMOVxZEGY0e/Q
d5T0nrVQ9CjE0vA9fYWsx4uqw2jmcKt/6MygeD/WlMtRQrhYaVC1xYyZItKpWXfRZ/1QHaqgvuna
XarbL6yJP3MxF5TYWNsh08/F4nv6mtRKoySGbvMSfau72Q07c2cMaBIbZVde/z239i94q/PYMZRV
hkwDtJx9kF11EZEHIPxb52BiNKyw1lmmVFC9RHSk6t4Yvese95sI+mwyDhySVSqR74cOGDKi+Mou
C6RPqLfzWqc8UilDAst1DhXkMkuTooWsXHtnWt+78D2hzGa69ww7fN9eUfVaJSQMEFC81DjzjiWW
0x3qiIiNSmnCoUKu6a0s68xqzV1b3U1kOT2hCd+3J8g9BgOl0KTtP1ZBu7rr4iVOr79LIkxfjfaC
8M912xEa8a17QpP/PGddfXiRdYLOiDhnDQ4RhMaYjIbdZtSg33fIE/9gvaQyWcSW4YtAlCYfdGti
CCCc5vGDvPrj+HLdUpQIZsmLiEGr1iae2OFda09h0oFsXHfWkAhLfnPbxMQwTTPAG/uafb+QMi1j
ogzpzF6hZVYWt8uOliMddL8OIp/amNsqnYVxKoHT3ETZ9YLSmVI/zt/mdtp14+Jct9u2B5yFsI+4
0GiJQWnVitBo9H+8xUgBRkCRRaIyO/Xfxh5nORyixXqdN0kPOdmHFQw54YN8rG9R/ub/eB1J8TAi
vbMeWAhuBca7GvN/WSmeCN4VesQHZVkO8vRwWRZZw8f06req+bSId2pJYNH2WXvWl9njwq6RKnWN
lWHxuiU9hHrtz5LmZku8G7L88foSbp+vZ1Ec7DVJhxtNDm0G87GuD5rxRZgG2xQOQ7m/LolQis/Z
6oXZSNXCFrFRPMX8NOi3EXvTp8ZTEU7JZ2XTXjW1VoCcHyyv/Y7BEs3yuv1YxgYA/tjOfFpWa2pV
nyfIEW7KvepMQROwqUCgRfuRfPuza9lZnvKrU2Ra3IjxDHlG816bT+v0d07HT8gR87LJQ7aZpyG3
s+zeyFdHj1/6ieht2DyWdFE3JaRSUDfIXWkbXTNHLRQhp7nvi2Ais2zMEG/Q4kIAdy5NKJ4fzQoC
RM3+ARDJA0pWHQMpbTa8MKBWZhMRLgRyK7NIeikoDQRawyGrn8rhXSzERBxMyeDwfA7RqdMnkFGO
h1J+0obb0Hy5vkE3oeBCDQ7Ni0yrO7OHiHzGwFEMnerXk758U8qbmmpX3948F7I4RK8UwbLacMV7
5SEM1n2Fon+MK8EAQdblb+2pFaJ8jsPsUimmcsig2pq867MH4d8T3+HacKEOB9hrboy4gOH3K1Sn
RPu1vK8W4gJGOQAH1FqSLEsGcnh3wvjUpM38selvo4mc/8l2x5Xdw5cPjWudSjNmwv5kJJKn17Qg
K4aWBJuKUyhP4AuJchReY1QBO+vAeK87yo7V+ShHwDdYuCJXpBpBCTvyVUVr2QppXEO/wegcc+r9
bgZFzWgG1zfTdrR3dgm+oKgQUkEbBcgxTjNG/TVO5LU36GzF2Oj0gUpRb56tF8I4dIjDXows3IZd
pT4mhi/gtVO6F0r/L3XiEEJGR1BZMx/MPjCyh/gE0sXbCtU3bM9SN/+NFlq2qVRJMrRX6kDO4xcp
rsw4HX9kqRk3FqvSiEtbdVeQ6SW3xft8t9zEgflEDRLYhoufkvk8by/nkRbHkCzKgZGcxPLjHxny
LIA7AxMlE4U5ggDWs6I6nc2euUY8c2G01pGq0t/2+LMw7jxEHzIoK40BR0djOsl6v1RPekygE2Ux
7ghE7jNeqwkKDVbqikllW2K+J4xGyeCc3OqlMkNwylIBLBOu7KQbDER0UGutOAUa5SJ3JU7E7W11
thzn7xoubHPHJJpL4fXgX1r2zTDZMdhACN02H7TOvq5x56GkhUkSModI0bDBSgkk3GBY5VPtUFhB
mZE7C5epTZPYhFKLpJ2yybzVypxQhx13b8+Qs92443ApUhQhr8xu7Rcj/yTOJ1V4N0Wg+wxrp16I
gPI3UHsWxwGFPsZqprDtqh6tk4ZHGdbWMP+o36UncxLbic/ommUoSoiS8JZqhE5tYbKq7g/5e8Ih
KCkcQshzO5gDA790Lzqih6bp1ImC2en24U3i5oGC8gKqvW37tenshfx4bKHWKkOHw+MsVvzsJn99
EQwxKcFhx3EbCPdhYasEN/FvIgB0PyqqhV6c13rIi9tuXCBhuc6QKgbqgZUwWIBC9pbxI6P8R0UM
+lkc55ziqCDbY+Ceg7DDDsPM6eentiLwkFSK80lBCdOqqHEip/sVYFUF1UOMCfHGg+KAduKfPyow
PCvFX65L1erUIoFSvSLbvf4QLo+EQ27HhT/Nxl+rVaSuV0FiEj7qDy3yfbFb35TfZX8OYu/fT59h
R/9ZGHdk1Vk6NSNL+GC0+W0Yt4dxMmw5/VykAhHTbO+zsyTu4DKHBOM0JzhfvcATyo/zspcEEt63
r1ZnKdzR1ajZpC4sVyAG+gGPuJ/GU+Tpe/X97MQdI9hDsY6YOnT7JqUe+//F3krmWRWkCoLlZbVX
42EaJHvAJIDrzrF9pJzV404vNgfa0Fs4u1pFdmF+nkUiYNo+iM8CuDNLzyu9UPHG6raqF0tfq+zL
LL83RWogw/a76oXfcdiQVIpaagrMFe9lNB1k3nhjeJFXONNXVPbt8qfs+e8sx8FE2TfaYGi4/WBr
+bU87y3L3F8XQfgeT6u0WCgQs8D5jvJBy5GlT1p8nJfGW3EnkXfXRVGop3CnViN1kVmPkKUe9db+
0Xqq3+qP8R3GAt5YLrV7t9+6zgumcEBRgdxbLlN43uQwjqLYCV9Ut7tt/OmmIpQjthJPudSqqljN
iD9dwQyG8ZgJR/Xfj1v6BfZ4xqWhn1RUL7ClCu9jNG9VH8a/PZj4oSOtWg6qYkFG74LVy0Ora1Dv
wp1uq34fxE+ae90lNq1miJZpqbohKyYHQLGaxIvQ4cooSMNuViZfVzBYTibrVjch6EIOB0F9mBul
OEgAOsMZUVCHK3fq16Ld+RICweT1dTohWTI2celCKodLVrpYQqJBaia2vtFPN5GZO1kb+1qzEIbc
3lsXsjhswmQFKR1NWFKz5QNbOJwg97r72pyBFmXp5frCMeR5E8NfiOOQCeOK5zEWIY4NGu+CLFDQ
D0+XchPrxqebktGQQlmXsW6y5iVC7M1t61/XhHBBPsO0KLkxLSxrYQ0gUKl2Ahox9ZGKYjdvcGd7
8XmlsFJLNVvgCsWKkkQNrdWWE2Kegysc2oCKjyircVGLBsb1pixgtSwybwoz3eVmEly32nY1/4VC
7BsuQgdQsI1yvcBseA210N5Xn1QU5cjxcrDG+M6wukOYNE/ZPDuTsTrXhVNLxqGGVulrKyswpoqT
qpKzu7nXg6wrCMY+yowcaKxraBWlzLaUUDyIinXAWAz3uiaUCA4hqnRK5siCJrH2vVC+Txq1TAQE
8ROmxUZUu5BtoM6bPFW3i13npI+jXe8Wf/WUf9IbsPCfqEd5Si0OHRK1mCaM+UB2M8z2TWLu5JYq
ldm+jf50QDSC/uqAamo2SzxideQA0wtGe90nXoVcNDjfpHc96GsUdIdNknd9wa7jHq6jv0oNRwEE
qL3CLm6seObH82HhU1mY7cjlQjsucilNK0/jBnLUoLpjGR9We8uCTLqGajtBciGLgwtD67QyquCE
69fJM/zkkD4PPitZxb3jnrpf/0aaqsqsE1Q0+AHUxoJn0a6Eb/SujH7Q2ClRXyzdLT56CJ+oLs1t
pDgLY456gVL5IDRTWMCMka75XdL61ooOf4kieKDEcIDUV6EMSgnoNNaKs1aZsxaxneTan1ykjLM2
HCAN8yLKbQ1thEneo13lXjVEIjOx7d9nETwgdZUZYQgadq7xpUw/YxTv0Fe22aTg3nyqEAqKxIba
BqizQC5uKYRRMZUBAk3Nr6zvtRTUlpOG1MSJ38RHZzkcJM3yqotTDDn9x+QuuskOlcPoSkdveC/b
ZUC18RMewacBNXlVsnWAR5jTZys9NeK9bBAFVoTl3tR1diBnHEZoFNX3WuLn2X5UfZV67Ni+9J6d
js/6KeOSxOUAp8MLnOGC4wM0v2tQ7a1PYMfw+iPdaEzZjsMjK1f7VGIuMcZBEf4T9Z6Mgc3XcZxU
i0OGUsxjWWdCQPpxu/qGXz2kru5mt/0HwKyd+STwsc9+GzL/9EC+uFMPxyLTK0hkR7EAJjsw9R0N
jHxivGfDDflARvkHhxZN0Q2NyYAWbYCv/ekuXkM+doJt1jYbH8bqUJYvykv517blQAQ1Q1YxzpDM
amyGB1CHu8/JfnJbO/WW52/UyDfKXzgIyeMRvYIFDBuv973olumjqBOhIAGLOocekTa3Y/Hj2Nde
j/1sz0Z4k8c+oQpfBaoUVtdabLNlpiN8jZ0EacD8e3hrHFGii6EyhW+5I7VehKPwlaAgU0tjKYPQ
ccg9ufii9YNTNndVTbzEUHK4mCZM+76rF6wTahRuFbPwEkO1e5BlxslM9HJSduQgZLCmvJEEiErj
IMWAF2MndISI15T2lf3MD21Q5Kqawxhmk4MwAGv0qQg6v7MbJ7xX3dZjzJSJG75r/AwPMsKO6nKj
VGT/vwht5HGNp5W5ZCLKbmII941SYfJaSCzadij/E7X4EQ6lrBiNArIit59vMHO7pziiqd/nsKKM
q1pRLKgRSdNtOgnBNFKTBShLcfjQJBikqbdQQdESe1HvFPlBmwiAeH2GuuYNHEIMVT8lFbto6Uc2
6ay9n46MTszWHl5pH11r3zviDd2ORSAT33RbDq0QyjWUY1x+2eF/MwypKgEqbOfr8jpkoBVzYjsK
05OKXeUIDkrN8Lbeoqz2D6UZpi6pkmpJ/HOSXCx9Wc243HXe7Epu4sVuu5sP3b7w86AjXHzbP87C
OFwaB4wlnldkibX5MW4eZRD7TQ/Xww1KBIdHgrHG+YJnYbcsRHssH4pYc+pof13INv+ocVaEi2nM
PJn6qIMis2UvKCZanMUxD5iW855VlIMn0+0P4ld9cPSv6Cpevr72NLnUY+NvXOX8GRwyKeOK4hVW
jNi76GG5lXBLVoJmzwhxEpd6H6Ysy0U5WoEcl2bhiSRUP67GN9Qg2W1EQD0lg8MoZcAMm2mGXeXl
pE9eIX/IqbWjRHAYpUdVGmsZ7uBNXPqmJu6KtH2yqu7puotQYniUSgyABfOQUvOmyRPb/aQSXrhd
mHX2Qv5FqVCSRk8HLD/etk+DNxYOeohRg197giOfVifeyb6Gfjq6Ffs3WZOfnsc/MMlxrBWKCmeQ
Fz3oQxlhTGKXZuSNId4v6qm3lTpz0iZRbTFKj/moPF6372+umecv4LCkjaS60EcYOL5dHAmtnpjR
c58EDZjJSq/85w8vFWd5HLBERaMWcQN5rD4SE8XQrtjYI4hCq33lrrjjHqnkMuFC/CtUvwjqKrDK
RXAUxnYXpZ8XcPytbXR/3ZTbgcFZM/YdF/FNniyCvLJKzDz+D2nX1Rw3rnR/EauYwyvjJI2yZO8L
yyvbzCSYw6//DuR7dyiYHuyn+7DlrVLVHAJodDc6nH6o1XPMnSu2HZK/ADCaQyyMammj961DNpLO
mMNAwDfFUXf8qqA/PDcvYIwKqXthFFSaA6c99YlhZ4cGXF2jW9x1N6JbuCWfdo3+5O8eyQWSUSna
YAq5RKuOoxfx0L/EuITdjmaGhLOMhlbTrp5E0+bz3nDvAKNkpCQmXT7gFtJxx9UDxjkH2o1ph7Zs
y0ek95zrgrLNxHZROOzIDzlUE2Ggd44O6l18cMzBCY9d9a4GBf546pzZjnye3eGdqMpEgkuBoF+L
Gh7NrsG6hvGs9f1yRHORhqExCCC45Afv6m0/oP45UXYeiFCYaMah6m3MrcK2JozmLsN9Ki7fzbTn
BAIlekpXxIdlnh+WqBT6BWADWtZj9KMt+/B+9gy4foWTHydn+Zl8DY+plz9LnKvP8yDYmSAYEZbp
OU1mlqf25VfNl2r3CUZkN6jj5ClRjqb5jcGjSlUy0hpzyXgwp1eR19r0h1zZ5dwYTSNERotoCADq
7LHQnjAOdKkaO25zhwg/SPxspTst5bQSc/eQ0Th92htTKlPQ+i1UXWHZt+1brZkYEXJqrC9TGkzz
ecj3CW8MOMdAqIzeSbV6yQi9GAk5jsZLBOc9eeFceR4Go2IQX7LMqAZGup9O8mRnf3W3iWdFtuFU
MjRN40iyP7cOT1Q4l4It/S6UZqr0Erg0skXT3o0X7/jcVzwVynLO11FdLpkGlWa0qEKsFbvSKqe0
knvBiv9SkvK+ATuGacl+NZsnSZrtIsPYHLXXeJUT76WBV9QAS/ehJGGBgm2seHTQWIl0DbkVHmgW
MUQGOxnsX6/b8Vjvmr8Ebn8/dyNY/0ZKskkdAZ8nNtmT73BxMrxjUMXhCYWbpLBfvDPmyJbGvKKM
xFqmnMqWOaLmYMld0ptu2E+cCPQmjCmBHF8BOb5qMiIsGSWYrVH24haF6XfzSW5rd+I6OZsCe0Fh
CyiyYTLUxKQJ5j050br45fvg0+6McG99w2Q4X7ybnMnDwDGfZ622NdAKm7GQGehprLhCSIT6AeTO
HHdIY0Zg6c3uumAYdxlv+C1nS38rskCzcanRtHNfohV4Lh7g7b+Us8aJ9fD2lJHJZbHU0Syxp7Sz
HcM9guWA+rUdr1ORtxpGDrO8AUH4QCNK9Ek46d5Uee3wg6NJN73g1SHRr1i52UZsdE0rYjGDH98R
uGoZiqs1jHAE6SRn36ji/02VrKAYMxiTMk4tCpXEk7ckoV2bWqBN5mMvP4h9cdDnYc9Z3aYPvIJk
jGDYx2W20PqKdxH8mnggc0G1fOwnTvOTlpDHXv4DuVqe7G+6FCtcxgaadZ7lqQHcrjTuwe++TxWe
28uDYPRHrkYC2P0AQYTcJlCPefR4fffee3r/fGAaW2IxzrloDCEksHHDQLOrXefS0u7haDnEmw6J
o52jAxjqvgweVNhz6dRH8zn5+/pXXL8GIJH+KKDDKCuxNmKdqnXW50MtvxjCw3WIbSvzz3FBRXzE
KIpJ0yd61aA2oCNTCMR+cHQ4EumuQHaO+3igP3htZxkVohtRbFYLALVbBRRr7Y/CUc7yrW5TRTJX
Lmd912+eJjKqZBZCMy8EwMWn7jTvKkwMUz1KLtj7E/41992hQnyacMnxrqtKjR0BYyJ1IC8dDo8O
UFF2gkfLBPn+Ek9GGM3SdiSXG3rNi/wxrvaa+ZjqnDcJD4LRJPWs9OjJwxYiThcsSfk8CPqz0jXB
9aO6rrA0kVEcYlgs2RJhJXWJcuymtLWstXX5Mc1SWx25nLxUzq7JIaNE4HMo/RJjVa3Xnbo9RN9P
MOrCq/ZIWz12N9wEJ0cS359KK3ODSeS9XKKr18Ww+L1xJLEtOE1hk9dwB+mE8FtPc9Dv04NxN/Nu
OefSvUcPV9ii0o6lQn2hzl98EfwgMW6A9Qw2T3QS6xw0jry8O0crsKRuw8pssdBk+Ib5HpH8Y+aN
QOBBMEqETlgoO1perGav7XBjaBhLhHfl/ySQ72GQ1TpyUkwTOPFohbZuE3CHw4NrysSWk3Ms1M51
sD+4jKqBkXc6ZoBrzC1r5TElkdL+el+JyKBhHkpim+iBKcAe9qkiZvOCxlw2KR67Vpq7X2j0NUe5
QPjaibsq5pZ1YjJJGCNGb1n9jbLIEi8+vz+cfH5CcFsq/lkUW3mUiWJjpTLAejTpjYd+cPLq+fox
bSupCwRjksuyycG5BQiBmA5KPO1E8gUNjYjofu3rx+tg25nVyymxBUikkdFjWwFNUzwIHr24lBBC
+CGA+lfGKDZMggS5HHLtPGnc9o0v62Qu2Nz3UTjHkEb0paJ8MIieqYlePHLAa4kDtu3OXbAYEx2i
BmPJTWBp0UMlHwfl/vo28sSC/n11j824lMJZxy7G1i4mXtTcdD3Hv+ctgbHCsbaI8kIlb8qfIz21
e/Pp+hp4AIx2aCJ9RrYYe4QJNm6fzQ9mBS73/w2D0QmNVXTW1GERGWxTU6W22XAEmncSjDZAxTch
0jt9QP9sdWgZx/AnTnzsD577P9LE1hEtwtyZQ4Uu5O6tfMIkSk/w2i+5m5yR5gBLnuXNX8zHEXMo
abIjcisMGEB7D0ce/uBWX76C0RNaq48EZVNIx92Xe9kr7k1X3Bt/IdCK0uz69VNkmhdFwTLO5Ysi
WypVS7N1HomfC3f64F+Xju0M4wqDUQlVNaQg2gAG7Sjrz/WNvoemPcku+td4Efhtf+WyfYxKqEw5
KjXaik/J4mn3GrIa/r8lOOSujFEQPVKXIRI3dGWiUz1khyRI9iY6o4rHT1VlrzaRURTqUAsNQXmi
S+dcYTqUt6Sjo4Qx57A46oIl9B9NwFR0MoIUoY8tJo6RcJT2dhPCaiWMtpClXG9jExDpCRV7+qH0
o4Pu5pRb7la7twKUgN3y4pN0d3732S9iwegPzOOeclhE5PWW2lMFEZVZDRDV+WD2PL59zhay1UU1
XsZ5Q3kGEqQKi6nxrMH4TPXNZQvZwqImFBozoXJXYYR52eEJPBf21Jscvc7ZNXaQYIzWyajNAUMS
01YzdzAeDZLaIa9Jk+7+ldNhhwlG4JershA4NDioHDH9d58iQ8B7SHFcMHZ6YF0QtFZ1uEKSWIEt
trPbTrJFLXJrbXgh5sB5/fJWxSgHw6yKLqTzaX61+9GCHvpY4/UN8WAYxZAsslZn0jsMDRfQzaNl
tjyY7YTcSuYYR0Lu4rCZLFwhNRhOPRx/ykyp/oveGt79YfSD2qmtZlCpK6NvY1/Zmfxw3SBxnAk2
i1Dp0RD3IgCyKqiH3YRRBxPHDnEOhU0hLHFXGBN164R2wu3stX3eDKWdRrpTlqOfGYZdjLKrKop7
fW0cGWc7M8NJQpovxynJ4bnIc7toIruSa1tKFa8Jv18H264iME0JY4NAK4V+0o8OchsaZSgJUHWt
N7g0CpjdVwjLSWf5TYcM9kcNgcDilYO6vbkXVEbilzLUhrwGqnKrP1PLu7iq12JCnurGSHVhLnq9
t+5R9+gmj7xrQIXvd1V1wWZuAQb9LmYYYn9JbKFyyJTO4qh7xdLvKsW4S0Z0e0yiz1mwyAFlbgRR
liYVRCyY1pHSfEN3sAJKEWZyWm63b8ZldXTnVw+eSiytVqgAVKqds3TnFpWBhhx9zgP4B4atdlvy
tm4iBZu43KoHy2+fQ3c5Rz+ItzjZHaUrLFpn4WhjztLYMjdSGno5asBMVNU2zdOMDICm8AoIOKLJ
kid0khk3OsEGqkF/6FFa86tnpXDkfe8bQWdTK6CDO7U/JpxrwVsg42WXkhpKtQXoWBMcAXTLY7PD
kHnO2W0r58vR0b+vJCSpq1IlFCUkL534TeTF5/4Q97kAMCpFXOq0tahKGQ8o+totx86WHwsU5mUg
dJ4Dzs3afi5c0BhVokjgWLPocmiJmYwsF57gnS2h8lbd5Te82Blv8xjlYaSptkga0JJFyO77YVrO
nZJx7jBHQymMspARdxz1AqQadWjtpkF6i8fWj6XyZOblN7kHOU6iK8/X95Ene4ze6EkS57WKy5V3
qdcRydHr2k0z1b0OQ0/jivJli9aWqZ+EFn68m2B4sTb96FTQyESD3fNeQfQgrgExj/CuHKWmM3BQ
tfZVTIlbGrW9zC5pHE3hNahuV6BfjChboZaJHWiMKqyq9UATDN53BOqkB1QA3Sko4s8CMtt0Wlzq
jUdU8j9jpIabcRz9P7zJ/rkHbOHaqC2mMrbv9yAMRhThql51Q4fbtu4v0rD8mRsp3LwNlqSLmoK+
do2l81TMOAIdWwNXBc3o04AalWWnnefb8sW0ybkLrLuRNxKKB0n/vtJeamfMpNLxArD6L1mzG0eO
kdnWXqs1MdorA2uTYQqEJg2TMw1/hojejD5GoKLj41MJ8xUYo7xya0oNIYGT2UVnNMtWCc/voCbj
t2uwAmD0lZrocxfRKSidO7jN03swBW3noOnx4X0Ewvfr15u7e4zqsiapnUMJEpHu+2906iQ6czIb
boLXUaJcXrcnTxoYrSXLjSwuBuBaHYPdjzMvaMlZj87WAhhRohQp3T9L1u2ZlK4gg1Wzmd0ZHaWj
ZDl6qO9KC4xlGsZPkW6w5VLgvETeffA/H6LO1gIgV6l3po5VVh4KHuTYsb4Yxx5dLsUZk3r85ije
IhZ3wlthwESTk+52mBGs78BAx3EdtkeM/iNOOlsxoEUZMfoW26He5HvhSF8MaZCfCM2r+5jbEIyu
4kTP2o0W/Ie4NeDFga4fuS4yTpI4zWk2m/iEufNTeSePL9dFeNMQrpbIKBgtH9u+qLDZjSo5UngE
554z8ai+ty3GCoXRMlFZGlYuAiX5OaF0Owbj7eIKr5HXHfNX6d7w4OGiy2y4iW4pi2v/ytPdvGUy
moeIYBgaFXyAWfxI5kMkf4/bv67vJP2Ja2LL6J5YmyYjpZezQyCyjXxBuVHqBGHqkmP7NtYClkzR
1BRDkmCLqIu4sgmJZhSl1YyjO2VfG3mnNeeCl47bkDpFk0xFlVCKYyAK+RFCkCQ0s3Xd6EpEHYNI
zkF3Jhg8PvuNt8cHFEb21EnLVbzdgBIFZQV27BzzkAW3Nc89mnqWuzqzPrF163Uxcjg3qOuNhBaI
9U2+nAw08X7mPfBhVYyoNZJWkHwARgqLSuuHu137hkYa9H9E/HGiG9nLD2iM1GmDURRpCLTOXfzp
pKARiVbfYL4nP1O6YV0VDe64pKiqheG5jOCNDYJ2Swys6JzsmsdwtK3Wjl/iB6Rsb8yH+SH5RK3n
B0RGDtExjCpzijhI8g9F1b4X2uJKFm9q5MYLRMFQDdXCqHnQjLMFCfpYyAUeBJM7dQcl/2KJd/W4
G1V0mJg3adx9QgjXaIzTQMxQTGQrm9wxPRDdq4vbSNv9v3XRhwUxjkJkLePYZFiQ2OZ2GD3Gw8kq
7si4vw6zpYlWK2GrEFRTNeshAYxMzmH13MhBz3VJtgTcUFRTNKDwVJ09m8QEG7GM6TSInVEnP75V
3eyJdpmW3Lr/rewYBkNfsJiTCbtCGukkHBSyFWf6lpFTe3zDCBSfBP0nSjsVw5Bh0jVd0w22ai7t
rSUsshKDAfTCVZTIj+PGvX4+W68kxbAUWbJU0dRhgD/q8d4iLZ0MPeGlNnuUOl84N6/gxXYUrEk9
hl7nV7yIEtUCjB38gMlopLyV8mWmmMbj4BpouCuccCcdwHmM4cafsOsA03UQR5vQTGxeSUQHOZQ6
NtGKsttaadBCkXo90b9d38hNQV/BMJpPa6XMSETADCHG4iBIPTiVxGNM3zK6pgSKOUvGm+s3zqyy
6YVOEBocljQ5SZHtOlEMrq+DB8FYXBKZ4zzO9eQm4blPEE/kzqjZ8IJQXXdZBGNhhSSNsnzAItJR
to3xLc4OVvQz0nhhva3OvA9AjGiPamZKjQYgmoIrMlvZ0VJXpUXnAUzvjtwIii0pHNW91SjzAZUR
blOPEDqagErJgUVH9kp3OVKi0Qh9z6qt2/1peUGZkk+rDXnCvnmd15vL6CfQm7azJQGdjtdunQiZ
6EbC+ANKGxM56mv8I3nkPYK2nLQ1JmNK5FDXo4JKJR2+KB2TAHPVPHFnfMKUrGBYU4JFiXAzMdvT
6LxUDSg9w3B/Xfi36mXWh8dyadVy2GVZBozwuTlBG/oKqhwTGxfOlo7g1scAeIcW7KHKMmjOaBs4
6BiYmbjckhl6TqyKXC+WUSfdkrQxHvNUdpt9hsCV9hAdkhuy04LGzneZO9tpID5Uf/NszqaFWyMz
DlWVjxNJRiDTahMTNOTJgRyjJzpMU+GElrY1AXjd4DJKxm/sHkVYkNCyoDOX7ESkb4ZwtKavYco5
VHrhft9KQwaArGlgEflo4TDmS01blcCKVl/F8asaZ7ZVvojRXYz45HX52YqOQH4uWMyxlXody6Ac
otY0DECdHQjOfPermrTfiQ/X0bZV9QWMOSmizmorNgCro5vEPGUxz07zdo6xBWPa4lY39GLfgzTU
ae3UNR7ICRNWg+6YNO7wMp8Qwt3Fo3N9ZRvGVBV1VdfxjpAMi6WDBge+PBAtROwEM8ZMtMnPoBgQ
J27Z+4YAYh6IbOiqBdZ4ic0roA8/HAsVAihJtnC7uHQid3bfdPbgANuLvoOLErf7M20fH3AZjTlJ
/8WNQTmn+dLOfNJBAiC6lOGfd6M5i2QzDHoGWveOepFVg06dDKW54s82OvcLRxy3Dk2SdFkULUzo
0ETG3KphlZXRkE4uMXZG85olD5+hz8G+XSAY2yolw9DMFSBU9euQLX4mpbZmxJ+4xYCxdEW3QB+M
58NHjTEsiG3WAvxT/WZBeNGrg2ZnPi7OCELA2OPF77Y07gc4ZlUN0eO6pO4wyotpXxU6alu7By1v
4eZ/8ZL929JwWRvjIEyS8B8/FQTytgkLRiZ7KZEhTLj+F1WsjOL9sC5GyiXNGJs4geDVWXxXp9Ku
0LL7ukhtRU8ye276QC/myk5I61qzeTtPvMIRzlrZqrXMrFtFT/EBakmHo5q7fBGOYdg8KWn7dl1j
beji9VrZV8YSLlYhRoBCUckb+KKJLSs8irSt0pQPIIx1CXVxaXT6xohy29XBNoeSpZvQTUanOUYn
Wv6eetZoDxpHHW/YARTCWJppIqRoQVl+vA9RH5Jw1KGOi6my61a1CQmUGfP3oue0+f/HSFXELlGU
JRnIoMkMVh1ZTZqJJgItcXaUxf1QGzaKtPw0866f2Ja6UnRFsyQRj2uRzSHMeWLMtRnP4JU55xZG
FuYnhRs22mpaAEvFBYU5MnSVJE0RJzNMaOfSmV17obvTvMETXfoGML3Y283E4z2xN9xHwGIDMSnC
wv8xu9hUQtNpKWA1afBKsbjHi/JIlAljtUC/MmVOVjUc9b8JaamapJqKKCnvReCrmLOcqIkWzRL8
xgGUFrd1vrNGkC6Rx5LAhy54ac+tHBBmaaimLGPwH6ZRMVpzaAWrlAd4P9Jbsxf8dD96FshUlx3N
vBhnasHfmU2PopsExl90x5sg9HizRbZ0zPozGH06yCKRLR2fUemTU4FIOL2J1NiuRF5McKuK/sOC
mTNdRLGqRQlIYiBgfllysDzVVZFHj5zK56e2ts5ztTB2VpQmzbNqJHD++li2UzWySePH2l9o7fAr
3Rs1maNk6Oez1mKNx7jpc6drxUJf62ntRtH3UPla96Ld1S9t/zPv/krmv6/f/y1ffb2f7xmplcBG
Y5n3Cd3PzicnGYn6Ztf7IFcFtwzfCdsKRnxAUz7qUCMmSS6CNsSVHrVbMCei3RZc9UH+d7KnJadl
wCNs3rJI6/1knHejNaoqpc479PrzLPRNIA9qwsnEbpG8fVgW1bKrTZS6Sopk+mBWg8XVHbUBOwfd
S8HRbpYDgaLTHIwDOSY+74nMuXgy/fsKeU40c44mHJ9i4IEeP0XJQ5099bw67i0zsd5GRs0UyO62
i0ilBKEA3ZidMgLHUz1yrNGWiUUAFr2OBgjxEcj+uBoB9SRyLPUQj3ayu7hym+ixmv9GIX+X81Tn
9s5dsJidK6NCqYgKrKneIYk/WgZs4F4GYdz1G7a5dRKeVaJuKBKSQh/X1JV5JcrljIAN8iSJ8ILu
bGcRJg7K9j1ewcgMjJAVpCvFCUOiJV9xo0PoL87s0lpSflflplZcgTHXOBsEkrYRwKymtst2pxuG
K+l2mZws8zyn/3/CSQxHuOwgc4ebaolRAQk0NdcOhqB4fWc+mGbIa9CiW/Sb7l3hMNI3NGkTgWOP
BuTp5Ic6QLodDI3vNFs+7z3KEwtG/JQmKSuLLAhRDoYdpdKh134MKm+eGQ+FubeGXOnKYmFJUuya
mG6SPZKQNySaJwyM7Z/1EbMdTKwkMduTqJiehQbYihjOPNZvTRLtR10eOGZy25CszopxA5RamMsI
DDfuqGNwRoKYdvwIbeuRn4YTn9EFxO0x4UGytc1xHMlSUWOd7aH+SV8dsZ8fyTH/SatrxF3oaE/X
NQdnY9nC5qZUoykcsMbFDGr5MVxuYvO+ikw7y59qkccbv/kAX10ztlwiqqumMxMJW6rBfPVB5EU3
GAw7eRV10XkHSFXElcvGTohT6yZDoQkWpxsOChOBpj0ke3U/HSavBC8+L76w6VhdBIYl6kS4JlUm
gd639xFd3XH0/w1X2faFMzVdR+DOMtkOlNhCqeVUjAj/xOFBakJnQfFJnvAY+P8gjP/gsG0ow2wI
uU4tpRoofusor5JhK+fOXhzR1dGL1IZOvfuMOF4gGUMWJcYwaBhY6M5qiSjauEsXc1/k1V1jRPtm
0Pdapj9fh+TsJkthhQ61Lsb0JNhozatMDEls0RfXckwnD4Q1ZrIakRqMZphLN57CMXdzSz+pNa95
cCslBjN22T/GjJmyUQlRif1r3PRJeZreyB7+r689tP78BY2s59AHP+97zujOOPHkf9PdWaHTXVg5
ilktN+inx1bKmm9ZX6X0S2feSdzJMrzNZMyaLgpajKGgiHapvkB2JPuiRTyD8wdf57KTjFUjstga
cYKd7FyUOtBh9wJq+ycH9LGB5aJh8roU0oP5XVVd4BgDpwsJpic0dOuSXYQcTcTp+dx+067OhjFm
sinG+kQlcP414R7Pd9N9AyszsqOJz8s3XT8ii61dVfoQ9P/Gu+N7j6yDm0hvYvblf9ky0Jh9lDZE
F9ElF+OE8OKyW7051L3xcB2Cs2sWW3RqodnBmOl9omxmtKs/dqPnDqllIaCDQXgtHptxRwQARREj
FukbhZG6vG9GXazhyItFYAxnDUV3+d9vb418L5FgxpimDs52dzIk/9ucZPs4+n59wZvntsJnxNAS
LQQlF+AjZGwiKFArbj29XcfYypy/T7fA8FEMIQXrzMeDm1VpRvmXdrErKHNHoRx9SIAczmkC/sAB
+t2/XS889/4LyaqMaGyjPkKsU69+qtFOxeoixwz33XILLmOO37G9iRcw5hAhjnE2EH0CnWUXKF3s
CPlyM5llwNnHTZ2xWhRzWFOWYxMV7OPga+7kL262o6OiiNcm71Mi+KTavJUxSoQoeVYlAxBJP+6X
hHimWB+ntuasjG7QldNivWDUT8WFoAMmVI8qYn2xYvfkBvNIh8jg6N3tFVE6UE03UXPIGObJJEaZ
jTirwdrPwy5Obize4E4eBGOT28bEsOfWgLkiLzIMlarJtpVw+rY2Ta98WQf9iJXprdVajtMW61CM
fSSC67ND5ZIdWsT9lNBdgJiblJlNlc05bpKwG3pHflF2ybNylu6VGAMGMr/927rjPWO35fwCydwn
dYgnIQZdoFsVhwok7jHPNm5rhwsAc5GseRbIQDePcrLVHqp3EWCrghL2/oEO7US+xxP2qdO+crdz
88mwOjfmRk1SOpaxSeXPjx5qBO9GW9jRnuTCa4NpN8S++mg18NjiQ/W6PHIOc/ui/WfhYJukrcMr
qUkpW0zTvKPTJgC43Bgyk5ZgiEMX9ElyGpTflEHjC0/Xga9eCeAyptuqZF1pBeBmS2kb1ZdWjJ2o
5BWYb94JBXllUVNlZAMZlMSsM0RaoEYwscTuq6DoDT/WzwbXId0U0BWQ/HEbuwbJtUkDUD18K5Mn
veYJKA+A0VKVSAQShQCoft6I6NigTX6YKafTRo2XGeE3Xkh7++2naAaKfCUdZTasXGZTF45ItLhz
UKE6iWbm95ZjOFpAo/b/YoTBpigqlmTKaKfAS5m55MRCPXvWCTS22DvU56ZkgQrxLBTU0aFH5L7H
4NzS4Xmq20JywWXuvirUldyEIZ5/BbIEpm9YkRONtg7SvesyzwNidjSvx6gQKVCa+ws4F+c7Sqfd
8/o4Nq/WP/so/XalO8y9nirso1B9bYtvEQZvpp+5vSsI5l5Fi5RPnQiIUkHW8XXS0PDPqVfbFvj/
ngoaPD/eKLEipAlnQITSbh6Py3h//TA2f1+VdclUdQX/MeayxyM6JG00I2DeeX247M249q9DbB7E
CoLKw0q3ZmJLBFPFElrhJBU3ynxLyP8IwdyZuZPkPDSwCk05NRjYqQs3i/yp3MJqHcwF0XtEVmcF
IFm+bxTFTi03LRfO5eCdB3M5lqYVxtLAZhXd34me2c3IkVkOAEvPRjDuKbHAJ+s28eBYKZSLEXNS
CDwI5loMdViJC4XAJPZJu6lLzmnzfp+5E8NMcA4jfl8JFz/UslMmVpyXy6YSvpw122pWyp2JGXA4
6yr/2SbfNQOkMySzM+Frzy3f3nS60Lpkiai00WTWB5gluQ5zMP+5SnWDebpq9FMKz4NS7BPjRuoM
zuZtx3NWcMzupcUkYOIX4GLLVg+qR9sdxe/hzsCUqNjjDSPe3sjL4hiDLc1Wr8cdlL3cDY8SStuE
lriNZoT2OPSHsdZ4/Qqb2gZuBhwntOZobBmKMspTWhcyPCrpaRR3cb/YY895Y0jUHfztXaZZCNiA
LVZU2C4ZaS57zBdAfFvoj4sq23J3O7WKrRWnYb6Ns/OC0uX8y3U1StXkNUz695UajWp5yImAiISE
t/RyEoXYiZsXzBHmiP52qGe1OEaZxoSQqoqwuNrL9zImqGG6CcKl0RNqvez4wCsp3hZIHV6jiqyt
ibztx4U1g1TpWYxUiIZMIK3m187qLa1MjUHVwHtCbe7iCozqltUuSi2EX6wBlsilnQuLl3XtTliE
YFJ448W3czwrLMa2Nks7NnWIrEtiosgSs+ZB/W8QhxZZJmBhuS4em1pkBcaKhyQuQyVjYQvakrww
i74nqkQ8NBhnrqGA7FAoLN1utHDmAG9euBUwIy6y3CKwrQHYMvdy+aSjsUrhJYupxfhN9lcYjOk1
UTYD9ktg0Emjubu8drtor9uUMdngtV1uSoghokQPESVNFRkLLIjGZCwSohSSeSvId1Gt4SHY2nPM
KxXd3LgL0LuSWYliTYbRGHQEEOLxsRpu0yqxDV7pLQ+DMcXwvJQ2taDsSeQWSyCWz/P8dl3wtsXc
UPC0lGUTzYOMAKSFVibiDI1Lh4uDC8G1HtRb2afZgc/UGEIzYfCvbOqYlcDcKEEPEZnOYflTdLNP
Q7gvdGNwlrShPISnQYlNWy9lTnnopkLE0w/mBCNzNDygP+qMMUlLFDbChvXpazXdo6/dFH7oaCuu
xdTNqyDFP0K6r7q73nKG/O/r+7s17FldwzMqa6xT2RIzwNNpaNZrgp4u/RRixlz+GHmh36EGN0fJ
UxNUHYbNEbfnqZYtIVp/ALPrHQmFwojwAepywJxXuxWeBuvH9VVuxsJRtCqCKNcyDZG1AiEaaZbS
SmfkWK0vpds+F85gG/dk13noiAjE6F+MW9o0PajjhOeF+Ltisnc9Lnq1HnVas0qf9ogmYIL2ntLc
whU68IbqbCmWFRh735FblbUuAli+THahvWrFd0KeQ4ETI9mWl8ui3u/rSq9EGLyYpxNw2tjpPcqe
03uiJ2EwIUiQEEKgtX8zscXb2df9eYfi0VfOWW7ZovVKGRezVIypn2PUOQ++fli+CzuMz0KFz/Sa
inboS8Hi5A/SN1orZXznQNO7yFqKNTRzVxu1MJtFADTqKijJ3/CqRXb6k46AVI/xvbHn1VZsPUbW
gMztnMdMq0hCdxsMB0kwZS/XV8TbS+byNZDOQRDoS2Tcx2Fvq4MIwtVAUxEfLUtXFJ3reLz1MH5E
UyjFMjS0Rt26rZu/dJMnnvTwr50QYy4qy5hmeQAA5YrDUAffsKVHPaAtSc3R8MQ3tNKfNG/26dDO
7NH42n2CZ11dHxnjTShSaakRPbKm+loXX6Nqf30Ltw3G6gYyLkQbNQaZSioT4POkHrQiIpJcu4MX
2u1j7NWcC7epoC94bN30PJayKNAz06UbNRNsNQqUvuUIxqadX20bW1tJhGnQ9RAoGHwIjlLJRgr4
ve+WP7vnvZL2ipCwhdIDhjykbQ8smm7WoEWmPSaKoyUQuT2vciwLVejgSwGhFaFVOH7pkTOdw5AG
vGL7bRthgVxERTs/WAuYw4wxo0yVjXJ2e3yKBHgEZpzRp3nv/shzcDbDzYYoKhLcG3C66cztUMO5
Wgalps7U7MXoBiaYXH6DJrqAXgfybD4oPJW5JT1rSOY6JFqWYPo3qrYL2x29Zq87cCvcfbkTv0R4
8Qn7jCOum1u6RmS21DT70OxiLJKeboKBjjTbIt3TCgyB3/m4pUFXaGzES8/KudJ0QrPs+ZPsJV4u
2uq+QPXC5BgHWrNr7OtdF4xH4+m6ItjSpWtkxvteejnC0FwgZ8uTiImnKY9wkAfAGFoxnqpBmQGg
dHtSvw286DPvpFivTNZGQVwUAFDfnpZ9RD9oP/p70ccdV/i3jPd6v+hyV57LvNQCxvRVkIsDBsR7
uT8dB1vcLwdMUMdrgnc89C6xSmYNx5jWDBJohAIWN6mxMyX1nTVaO6KT89wgWVARHlHepl1YAzK2
VSmtLtWzd7mXD4sLub9BU7OzOP2p9suAx9W7qbHXeIwyAWWeOCktFqjZ9PTAB3Eod6A8xsjvOLgu
6ty1MVoEXfCaQQacHWVkyN3UtPPO1hYQX/QnxUseM9PnUfXyLjajRjKJTEPVYXly9SZgdtIQ2XLh
tNaPJL4rhTfOArfvmmJosmpoKijFPwpna06NRSwcntGE+qPedtbPUUmK/RJn2ZfGCMMbjD3Jl0Au
MumOaHq82HMmLLsubJ2pz7/Vzdwhg4i6d8XjfNpWeARdd/98GnNvkLkjY0wbRipvhkbVnfpZOs++
4mW3nyDLVNdQzJ3RklSYLBnNN0qJYG5cz4dMVnfX17P1UMILUDJNVD+hHo/Z6SkXjD6pIEqggmtu
ranAsEB07fsY0WXc9VB499fxtrWcLMK4w8zrssHsH8LTc5GiC8bNT9QlXY5i6fxiSyZB9dqM9nW8
TYO7gmP2kIiYQvd/pH1Xc9y41u0vYhUziVemDmpZwbIk+4XlNExgzvz1d0FTx02h+TWuNec8zIOr
tHoDGxvgDmtZjDDFIuiG6qEu/t3qBTZtequKMUwb0+TstfveWwkpCdMfQeJn+tzLN2Uj8LnNPVr9
fe7mMWZbq+emw3FPXsacwoZd0j5ZH9B10sHl9ccMzhWs0Z5je4EZEYhtIkzef4AfEf589jVu6/u2
K0NJw3xzAR3K9Blkul4xfjVnUUFpM1axnCIa/jQFzCPv98NIlh66vfDpWjnM6XO3oL2v9Jv4Xk3v
Run1Aw6mgM4Ck7gmwav1PViZz2DY0rBqSOO7o6YGRIGKWEVFMX/Tkc84PM2DZZZ9rtpwAvYpV+BT
jjxauKbfiCzKO8mLfhj3sqD2stnZba1AuZWMW/CxkQrGja56rO7Bamm6+UMcSIvD5hrpUfLsR509
XdFCuYyO8ev64m6erBU+5/mqCbaefILR4bxLxuMQ/nP972/fpCsAzueV1NRSs4eBjC6YNVyDAuVT
BklYllMtbktBtGXOcPEKWsFxJyAfZqnNZcBZynNaYrYAyjTo/p+jR7QrW9pLpX2kYoBRex2MEDh6
hK+e6Sko9eQIbeuVrdz3NcY2stjt5ubr9YXcDFErGPbvq9ek0WqWXYFayINgjZNEJhqFklNZY1R8
UQVO+X/s2dkk7qUVLQbN5RhY/36jggXLJ4+Zq4GVyr6JhPwq2z54hmPRZm3aUjSloQAuVubG0Xor
2S2LngusEqFwYUTGMC+NKPZJT49meSo7gedt37vnHeIzok1f2LBkQOloX5wYKWm2M09vPNVgwBHN
ZAis4dOiY7RoIzTU0Pls32TxT0UR6nGIELjIoFRNMagmThLLJs9Q20wD+SsYqz3WPMmEXHTiXXfx
zVno1VF688uVI3SSvow12yJ6+rdXkoIHANQcYcDIfQxojPd7NlJJd7mAqUlwut4SGWtkubEKjY24
aDakJfyou8vV50nggdtfMCsP4Z5KYR2jcajFpnVITSiMx/83vel8VvjTRIW/zRLEejG5gNFVuVW3
CRZTu2O5FxRaLKf5MUqYmbd2jMpBmnapq/wS7CGLDZcB+M9h5lklZCVpSx38U97wajkgL0fWx8u+
FD+ok343fEiEIPFTFk6EJkDBQ1R4ALk4Qs281XKoeWFOTz9C23Rn4/iBR8ZBg+FOlCnfnOlYry8X
TySiqkqiwlBGjlg/zz5GtH3pEc3zP6MddcoD9eNvout6+43yZ3X53KhVy1Y6TfAglTZOqIVPmfEL
Fcaf1zdx+xI9o3CPknlYUuwj81M5Ro0MAyPVKB1jat42qf1T1qWbjv5KpUi0g5vWrT4luLfCmJEh
zgm+XKrqa1q9ZNVdpb1cN20b4vwEZ1FvddBJbs8ZhNRxjRqvpMKI6vC9mV+vY2yf89U7nzvnNNYw
rVcBJEMT79s4bHgi35iIIVhG/Otgm5FrhcUd87DUq7jOEaYl9blWJZ+mr318moc+uI6zeR2scLg3
AbITVhPnsEkLnZl+T4TUrJtOtwLgTm/dTIsxzDBEPv7L6A11eKibfqSHAIx/tqyjq0pDR/J7B5hC
XYrHCvzD0gKR9gzhoaenTqUCXo9tP/sDwz8GKrsuRkLxJUbUxBnSu4g8VoOgM3F7688Y3DHtiliS
ugGmFBqOalW7OoGYTzS4ECAV9axshvXzsr3F3tW5oXVodfRflmMl6N3iMByio+RS1CvAc+xZ6B/P
PEn4zNmSh8An89lGLiToGNZcWgk24jLxZL9FDXj2iyBkXevfuh/FTdM4ZAdydNxl0j7+DXUYyOq5
131/k4Rq/Su4qGEUg9X1jLwcwhS4vMvvOu5TNC38yk5UcYs36mW0zxdOZwmO9+apQKeGjtFBkDle
MLC18lhHOfuiHwPa3Yfjl6G4p0PsIH3k0jhx6BgKapqbrruC5NwqTctYkfscr//sc2M/aOE9EfI3
sm27eCWsMLjHZWSCTTKagdF4Papg+Nr2ki+6R9CqMDv09kOv5RUc50UqCgs2iZCvIPHXpg2o6FbZ
fnqsADgHCRfMzynLmz3/5qYhGUbcf0sLxa1IvmUzFq/Q2A6uDiOEUYdIi5lTGIdxCqL463V/F3kA
d6csY2GrtIY1BpLQRf8rTvaYpxMcKhEId6Eg8wEBSUZuWKgnRb8tu6MRCj7JNgPkap24K2UYhxDd
XLCDNod0vI8izVEHFe+m3fX1EuFwd8qAXHaWvh3SxhqcClPsnlnpz82Yphjci0hwHW575XTTMlUQ
mWPE8f32axjBbtCshZdn03ixZIJ9QPPmKfOuw2xXb5F/+h8O5wazEWajzaQHaOnYOytob0t3waAj
vsVYPiq9Ecf77U/AFSbnFbKqQo9Cg3CDvov2KNA9mIfpgbjSI/0xuAP4ROiDkToTNAOOo2iUZ/uT
aQXO+YsdaVWtyW/g3YEG4f2QQnrIfmLIkO8O+pfypRBFePZHL0PheZU551GyXEtVG6CSGjlE/VLa
31voLpnWd9nczcoo8FW2gFfgDG42sM2arDc6wI1l/DpM+aPOpBGM+VOihp9LoxGc8u1Q9cc6g7tM
MiU2M2sGnFUfl+XQFY8CJ2U3xaU9NkiIoZmC/3BO2nTDYhfsgYBJS+YwR3XaxS/5AQW6u2jxOknw
lbl91s94nIOGZqlpDVMWMSEZOtMfqoXEWHcKZ+VDp/wMxDmjTMGFVEKc2kuG2leV6Fg1WeEkpS3K
SmyuIBR7DFORiWLwzGktjVBz6VDAaTCex1qYGtlJX7IDU+Rof0QiGsZNj1jBcRsGIfTMjAxWxrWO
qfpgfKhWtPr73Aa1MomHgckHgK3E6H71/W+Bx22NS4Ax8896cRsD9h4JkRH1SX0XHmuMbFpo72Lc
K6Iq9PZKsekPcEYQVD7ex3mzMVWbVshnVNHi5K2909tIkPfa/lQ1zhjsN6yeEmqRy2bLCEqUuwH0
qu1OlRzrC9TYkJOaRa23m2dnBcZdXGiKNWudpUyKaJeSJ9OanEY9jKgeCbZo26XPVnE+NqtZTghL
Qqm7f59jxHJ+Mmly6iOZIUoFXZilmaqJaWuIIymgouC/9fIZ/ODjYsf+YtSBOdb+skCccCl/hWZ+
uG7ZxdXPQXHhtE8mbaoGQCnty1gEpNzFtaBB/MLrOAi2tiuPYBXKolfCGPnCyOl0zV8GS/CFsQlB
VPAT67aN/3BHdJoxq21XUeJrhVNKIAgHhfb1dbr0a2bFCoI7pImulnmRACIu0TmLsf/aGStHekD3
tTvu/74HjIPjLnFLbQd9zABXgmZAC5BZ8IYfkFrGl2kqZCAXGXfxUWjkRRs3QGM99LkfB5jWmlCn
LCGs3oj0WASbxRNzJ6PS1zSRYl+W8qCktgfOPkGy5PLz6f3y2ZzPdXbcRe0In1saX5f3Sf+l6m5t
uluMU4zCg3E3WrtoHA9lu7vuJ5vniYC9GpRrKvgEuIi0jOXcmOCdwtENHSUMBllzsvLhIyBoy0d2
y7AJX9aYDULjQSPolO2QNcDI0pCivcYSvUy2bTnDcKEcHbVpITeAyfJfJXQ9qw7MpMF/M4Vbr2FW
R4i0I/50yeDQIqgwVl8qgsMrMoSL3vFoJWk9wJApKR2TKbLnjqwJfE4EwsWgCAz6bQn6chZJ0z6Q
UC2wvv63xeJiULaESTv1gEiHz/XikO5ZEk1xbx/O855zccceTbvvCZZqCUsQjP1Daip4Hm4hgAYd
jLoYHsOgEnfjgG+3ny2I1vpNVNyqeutJhSzYCrbU757wOP1rCO70D5mcjXRAhMn6MesxmmxZ99pY
ZyDmlKZiCmgyd2mQ4QCPH3BnC3QECkawCKT0uOVLjDqOmtoCsg0y/kH1qjpoP3QwVyj8J1fSRJOy
hECp5KCVn2sFbMs//97V1hDcLmlpky9LAlczNH/UAlPzddFabb1y8Aw1IU6iK6bNM3nEUteMlKSI
YOXPLjt17dduMFFMFxyabWeAqABeUhh45rckksZuSuQswXVzr0rEmdMZ0sMJCRbl8/U12/bsP0j8
tkSWjpHWBUjKfJ9qX9C9cf3vby0YJAf/Zwn/6btM1qx2WpL4Bh0cnaquZDxIU+60ieF9BIlJxjBq
F6jJvn+yddqytOgrBMuakgZD9arlv9s29SLRtMtWzLQg62KAcBL3mMp52dgRI4rHNvFr63NRBJH1
3IcfOZErCC4WdPOIYd8QEBou5LQIClwwowhkc2dWINyHVbxEzZI3DKR4KuzDYNxJEHBZlt31bREt
F3PA1Uu6VOdOrwzA4FA26GHQ/EH7yHLpEClGIcuwTP5Q5pYktyOEVX0KcvWI+C1INqL513U73j5g
LgL0CoW7yCY8XxZ8y0CrUy1LEDQrJXmMjVk55EkoUZflCRVnbHSIgMhaaN+U4TQ8R3iAC07sZWMS
bgobKRHGLkHUC8kKEteJCuYnXEY/Oy//1O8wPOPXSAa+Srvm/6OnfmsHbYi2oCaN1kOF/wIP1XLS
i3RM/K4ubiKqIYusnYyZCs7vFoy1Wl/+Gmqgv6lXWN9h+VRo+3G5p4YgGDFfu9hCzH8rNsIDupC5
oxslilIUHWVHNz9qbb2voR153U02rVhBcEc3lIclyypA0Dr1FtIHDUlPktEJTtVlWpo9F1Y43Okl
OR7tcYzVSupKcYiu3KiaeWjLyptkJVCnypdKEK0NBB37U7XPDLK3TNlrLdMbo/Jva7Dsx0AjnFi2
jW8IvjMZH7ia3Oha7Of991T5oufHqH7op9/Xl5YdsIvdW6FwSxvTJBuiWo/9triBBFQ+RF5iBRAH
CLr6NxUKjG5+j62t4paYWolkqg3w5sGDAqdrnCJ/cDA1RnbzodqJynObdz44yTTNRpPvRU0+qbC0
eYKvsMQYMZb9ZYlf1PEfTcvF3xab387WGYtP1qD5Y0FN2Yz9pva6E7lhA+jL4JUHey82bHvf/hj2
9mNWN0AaybU1ERiGVNdjHo2vyVi5mAk6ZGV/W+kU3DEi+VnBWr5t7Qoynns5D2Gi31qfJwn9J1ri
6BOIz1JXprN/3S+Fq8k5SoYMD1TKsJqa6urH5cAkWufakwPDzaDN9B/R+Au1KzUFZcPY13fZY+5P
ezCQPLC2GvGc3Wa8XLkJC3arZUQ6Z0lA2gvDJnuvNKa3SIYgkG2+QlYQ7N9XEMg4zEplYqesMfwq
2T+HCGOoIWo+dby/vnDbxtgyWOUhBwlSi/dISmI0s4KKsR9CmdHonoUPKrYaF/HJVgzZgIb4ZUUS
lBJ5K3Xw8//40llBcKsFMXeI7M0ISUrx1Mu+rP7SbcEFtnlaVxDcMkFSu53lBRC11kIsIXQ6FQKC
svGpx8SlYy+SOxHRB/yWE6xfGJxLk4k0S0MH5CnJXWP9HmN8H8yfljK47gFbMCggaDJmkIit8Hmu
IrHDiUwJ1O0WxU1G20nGCM2fGdScbUkWrONWCMJ3ogJVUN1Chpd7a4Dv0dbsMUx8m+puWdzVQ7y3
pwR0PT+sSdQzuOXbazDuapSqGQxIIcCapXYiSz3Yiym447e8m+k9ogsHNUYQWb4/PiAt1hrV0ACh
zG5INA+MEBjaFjHobAZTwnLirD0R28TFnCFq8fIt5MRPVag69k3nSdl4qNLYUyT9ph7v2iJ9pCa4
BLp5T8v66bqPbJppaag2aTqob/jHrkETisY4mKnqGJy2oRkLE+1SNC+26YosTEAQUTZkXn6irm1w
l4Q2UuV55NgNWNMgo1nfQl1W4Iab9qyAODdMp8Lqq4ogYaEeLfJUylDXKmP3+qJt+voKhHO/wkTa
X+oAYjRDUCjt4xLFQV5k97M+3VpTJojk2zaBm8hWTag88kTyyoT+X7MzkLMonvLSl7Wfwii4+fiD
fOQfDBYmV/dSGpqKVCzAyNPj7GKe+FDvbG8mR1blzIK/bsjEC3oNx50uM+kNJGJ0RIv21A6DY5S7
SP/7EwxJRYPxETJSZp5Gry9UfP9gDNMfZNVBp9YOio5AGQ/XnWHrBK9x+OH8ZtFLOx+AI8mefpRv
waTkhjJezRS6KqJX84YvIJ6bsmVYIHSQ+TCbh32YKNGC763OAPmHAtUz67aXK0HrpwiG8/AK2p96
nc6wSS1cosIS2zwORimoCW7DEAP7YGJGkg+ycq0zjVRYs+jSKYrTY1qHkEvV/v68YtH+wPBJv4Yk
o9VqauKPKf588lyaidNiLlbLHEXY6rARHMCmiMwyPjgUbBD3oCgqSYpbGekKY6C+rgyYWkwc7KfX
Rl/mWDTEurmCBoIn0kEQaeevj44i2TgbWMHSLG/7kfjlVN82kkifQATD4vsqPMjVIjdyBpiWgP9I
+rnkL+P816Q2kHyVV7ZwKxcmoDNYMJPtl5V8kmL1qCbUv35YtzfnvFxcmBvjXp6rGLetnS8uCHcP
eojevbkJ5KS8kUJRk8DWsmk2YUJ+liVfPIpKkqg12JyQo/1fMUj7SNFbx6pB9FeRFdC4cF9j+ajq
EqH4ooCymX4kN6vw86G4DTCCxgd4LG4j7noFe46s4SWJuvCCDsT6lZqvYSlqEt14LOiyxXg0UXXQ
dT7GaZ1WlbXFEh+W7hAjdevptIBfQvly3Rm2Lj2EUCQf3giwLypBKUliS13wvZcZN0M7Pqpx9A3m
35ljehNbySeqKHcoSRVuB9p+qx1/SCoVBNoNh1z/BD405VpGJwXqRIgUx7T9asTBEt7b9Z3910Tf
mvkOiNu5SA+bts1gK0G1TcWou5a58ig6whsO/w6FuzfUYpC6WgVKgTmFu85ONacNkYGYzSm4vnkb
nwBA0vB0tdHxgX6S9xEp7Kwsx6MSH9Ix+jVV2S2ILLjZt43BuJcBpkbovbJ/XwW9RLN7Q40BASVv
J0ZqI9x30iB4sG7bcQbhImtN83lqWJaPZss/WQqFQCX9dX2ptnxMQcYSVyyRGQ/BezuGWg6bMVbg
5vMXtFvn9BiNIG6ZDMfSBIXjrSVbQzFrV0sWSbGetpbMknq5q5ut13SRr+Jj5rpF2zCo/WqIQSqu
9vcw1ZTPWgd+Pr/UbEePf2t1EEuij8yNzABqnn9ALo4maGmUWgcIfoOzgA9Uhwc8D1YACW2vHZ6v
m7QV9NZo3Pk07FgfbTIxk9D1iTJL1+g7I6uPdvnXHfIIBWso7pBCIofGegMotCo4kXTf6Bh/jb9V
hag4sOXbayDO8STEtmmesYLyhB4lah6VUsSrK/AEg3M4qIgnZivBFpnS+zwf91UV31P89/ruiCzh
QgFRQjIozQIYvPMnXEn6KDg5IgQuDmh9sygpc2m0ZXzOquIeGtuCZ7BorfiQ2eeGVOZYK0mJHWV+
1rRXff79kYVC4gRzdhi348NyYVJweahYqHhSQtbzVDm51H7khaCYZxTuGTd3FN8kKSJa284IYl8k
M3XBEuygBilYs+1tOSNxkaauNXMcoGHlRyGaCVvISlqaoB1XAMGP9xo6taihwxjb8OTijopi8nYc
+2MCX8API9LbQwjPssvqpsv610aT3WjOwCgxTzdJrp0GIX3qRbv0W4g5Y3IhxgibDO3YcANlbO/M
cN8UwZju++r7UmB0eQ6GtHNtkYjgVqUYge2MysUbuyc0SqE/hIvOiRWvOFhBGkguHgid4SxHaSdW
+WX7zyXB30GyzV1deLUuRUpHARmPzfNiL/veiF6HUPlH6+ygb8H4VDZ3nRZ614/Z5pVuQc9HwSef
dVGjriezVuK5A6wN7uZAlx9UPFHlPHWLXpBGuZx5Z3u5wuJMHOiSWYPaYi8pmLkWT75NjvYhDPqA
Mdyr+/YQoe4jyhBtnooVKhdxlSmNjbqAhbZUuX1Z7CpQVF9fxM29swi+1BU87/D99H7vkqyARq1d
syjyYyKjGyIDmt1qyy2NDm3deqr9dB1w26YzIHcqhrbVYgR61I27PvVqk3RupivjR0KWbdoKUWQL
7fVcmI/ZF0toDwjzWDWkDqFhkgqa9zZvkhUEF39juVXnPMRNYur2VxDHuZYUP2I88QNvY2UFwwXf
LMlttJnAEtvqfoRxEkS5Ipr/2nx3nTFMFslWB5imcU8qCxg4UrObKeRm0OjvySbfy6H/a2VYdpRW
YJzHLZki2TXe4n5f1E9pvBzzXPev+9jm1oBC3jCQe2ICAO/tGXQWeVNsTTZ80cxjO71ESXAdYivj
yah6/2Bwb5W5mHWtf3ur2INbmk9td2cVT9Vwr+QJeD4CuftkDd/S+PU67ubxWcFyjr2UrSE3Bkwb
E+MXmnSCaBElJEUQnGMnc9PSMAbEgrxnDeF2JRH49OZtvDKC8+kloaqcLLiNy85yq+ggNb5RPIyS
BrqN+6EXkbYJ3IGX38yULgJXOwwKkVMrouXbJDUHnZLf17dm8z46W8VLz8taVkblgvt+II3fmelr
qKGmjdxqoqrf9SkSZE0Ei8hLzyuhXMqJDKuS4p+KfkmSk6UeG/ubbUPlgny9bpvAJ3jWzCwk2WyB
xM83ZbDaJKGLoXL/v0Gwn7AKQg3E33u9hD2RHPla3Tkl9FY+AoHxaqagiEIj9zYiY6SMIyiL/WpJ
b1Mt2mP875/rENu+dobgrNBIWWrdgFAaS9/awrOWr9PgXYfYjNbEUljrOGaveBnIpq1plhcIoIrZ
OjqK2KO5V6IHiRiCYyoC4q5qNCdZGdVgyyJRJ1xCT22/kbQ+DcP+ukXbi3a2iNuXWtJmO7dgURi+
NCqGZbXhJs1/XgfZduEzCLcz4xKqbZkCpOrR+UoXV4lFTalbENC6RvoegtfGhchk2+LDr2tjVNvK
JzpFqHiIIudWjFkh8KFMUYvaNG0MJWh66hT6P6GSO1lxR6zcbVpBPNvaFWSXUI8naGi4ULDMVXNS
LAlt4mYXBk02fapiiKmKqEE3L9I1DHfdmG04FFMBmKGRvHrydfMwlr6SH6Twc9oEUbYrakhbi1ic
RdZxd1Croq/JZE3qcpO4avaTDN/a/uW6y22FaFVGgyvqbkhZ8KqMY4NgYKRoT2dDQ9XgWtN9upx6
RYH889P0ga5r5AHPaNyLpIP8VRsZBA1+tPf6Ot8N2h66KI/XbXr7IuC/9lQMKUDkC8ppFzp3xRyC
JkVDt6u6w2CuP+3jElTiirvsk138D+M5KwO6G8CH66suormHvPT1n7AVl8C+qiP+mGgA5wswaWuj
PyCEoQXGkIdHQh+GAsXMVJT83HbNFRAXAK2MqXYoACJZwFRIQo+49hSQHbNQROC5GTzgKSqIizFq
8vZjVvefMYXo8sptfIk1v3Nw20vgyb2+bsylL3aODZfYqJNC4Il7O6LNBeqwmsUS02B67V5mFGW7
0XQUAjKoWHLIcqtAAvU66LZZZ1DueFsd5BFUNrhrod20eTQ+MACEZisweaOhBtVtvsNhiKtl6ZMC
3y7Z9D3RSh/zlL5mgQ7puh1bswBrIL7FQUsycBjqABpd2e0Oyw3xDdAJol6/u460FZl0Gw6usrTG
Ba9q0kaZrGsZepBn6djozU+i08cqpk/XYTa9e43DxYsMKbBEHyhu3dvZZwc5OZEdtFq8whXJ9W1d
WzqsQU8c1Ksv6rNZS2yoXwGqTj/HCvEkDAbl5r1MqKN3kuA1sRUe8LoDdwOSr2ig5j4wpaJulVJH
hmE2U/KpLqG0U8uT7tZ2Z4EJN55ery/ktnFnPC5KzKm+NEWC3FAGMkT6rCcp2LACxlBrGokg9G2d
prVt3EtpsHopiSrYNvWaNyWtV84iVcyt5TNkdP2Bu0THAnLLR8CJ0Fgp9qpUvtbKflG/xOFnK/78
94u2RuEWLdX1Pl2YR9jh6EzR4Ez1oerA194Vu0nYmLlZ5TbQwqihloUxED4lnxJ9kWX0VvjDWLtS
V3pmKSH5uvgtqkBeqldu2Ew3DV2CAoKSaRQ+9s1sCkLI1uYhQqEEyVJtKKi+/8KhmSotpZKjmNZA
hZDqLXHwsTB711dWhMJF+UwCmbBsAWWMMSBkj2COtaO/H6rRoaCHqGvoWFQ+axhmbWPRHruXdu2u
BglfYov4c7ai4BqCc5AoSyGgM2DH4l4Pykm5icpwh0T933dfwQakr2WMYKB/hHsGZktJIgv5aj+T
zH1CylO7FCCASAQwm4fqDMO/25cSbECpCZhYoj9KbdqnebOLDXCsE/Mj+7+C4s7v2EslGRoz8pPx
pE831fwfTeE2ZlGnNkdmI8LJfbGiU4Hqc48xhOHXB9x4ZQYX6ZqSovWuBIyJdri5QB+mkn6g3Iju
WhTQIf8LpWHmgqsXV19PhholOmSSrJtEvh9EveebJ3H197nzPid2H5kD/n47mR41qZcXoi56EQR3
2NPeKmswYoOmvAB3eKS5kGI+XN+IzYO4soJ7wCVSatcpUbFK07fOyh1J7hGwBXf2th1Q7cDUmGVh
Hur9Vlho+DALGbtNUb8BN20fO5MhaoYVgbB/X+13a5Dc6Drshx5N97TobovQFCTlNs854sn/7OBc
aqFDr2sL7KiX22GKva79XFjYeFxw13dl8/UGNZ4/SJxz6WVmtkUIY+IkvomVX3mnOLmmodCHpMNk
zIFcjx6JXhM5vCm7UVCv3XaKMzrnd30xSq1sI57Vfe+G6m0XRq5UCt4IzLP47xUDPb7gD7ERoPnR
TW3R0iwrJjTPmDcZecFL32ui13A8GepD95FXN4jA0E+MlD7mELiLYNZqi8bWEvn5PJReIkNp144G
GYqwcutd37vNxTtD8V8SUd231DIB1WqoHRaP5nLfhqKPvU1nX4Fw14BOSy1dFqRSi6V2F0nzrb74
kB34kjQx0YBHPecEFUpvtioPrLnpGC3HNDvqze4jS3WG4IKPOqaYTYnHyJ/UOoBS1J7Mw00zUEF9
d+vLGN3cfyzhNr/MYohZSrAE77K0PuSgNMsg7PIpMl5AzzlMotO7vTl/8HjFFVpBDUkBx6ivD987
5SmSP7QzYJhSkVlTkO1+H+kM08yqzsSyFYZfaIcYWuWiKtG2E58h+PijDIUSF3BifNLl4Ws7oEM0
mgVRTgTCeRi1sdWKDjtUMGIXp6wIDDm47mGX3Jf40jHMsyGci9ktRlnMGFGm9Yt2z+gvJd88aeB1
hr47VNCdYSdW/hAZxjlcN7aNXcowrMIHqZOW08mclgclFx3R7Q+fs3X81K/aJEnT1LBOf6gO2X7Z
ExcNic9MGkDyPpJTXS0ln8IajLZLZ2nGaU3Hx0odb3tKPzdEE3x9CBbvzebVPV5WmIHvWxY/0RaR
LIHd7gxVlPzbvMktBcV79H2gPYJ7kUBPqqO5hWePuSQQlJZmFwNqpVPm4XEcTIETbt50FqrVGBpG
0ORTFrbSq0ah4xmX5uk9mdrJKYfsYRnj1yIfbwuzfZj14Ung+MyCi+t1Bco95MMBPOrJiBdE92oe
U9APedDqhoph8ZjdY1jIiwVvo82gt8LjVlTXZk2GEAi2DU2Wk3HTLvFHwsUKgf2ClWMU7Vil8ohl
zJWjru5a8MpS0/2Py8a8cwUSIc0v9yrMSE+9P52oV7q5W/lMZZWdKVHqbNsPbQxw4aZDIy4XKcJs
ksKU4h4fRsx5Foa+K9T4dpyS732pCGxj4fTCIzCUC5oMSNVrPF+bJrXoKwPFBL65AlV/Uku0N4WP
i5qjLY8IsDbtWmFxe5WrS6UOpoTzFYX7eSFONrMaFhKC5ij4Yt10vBUUt2OyaZK2HWBW31ZBUZIb
FH8+8h5eQTBrV06hxmPSqSEgUrAOxBBXGLMgqkuBf28aggIBqnEKeFn41Fw05ZkxEXxdNHXlzOaP
WhVsymZkXQFwIUEBU6BZmBayIRhRLTMP2WEn7wRrtRnsViDa+7VKMGE709jGlWTajhQPzmx9h7Bh
k+yUdEKn7NP1A7ttk2ES/A/tuDwbFSaLByWRATcaS+akFt0XMjmgO+znf8Ph1i6jozSVExx6Uhvf
DNUTyoufqjoTXBVvqUr+kKJ9TkV52WDcq9ybyKJS3sqQdwPf5gg1WOjKFY4Rutmw1503tm68YJ1m
2lW31AVd+HUjNyKEIWNcCDxoBgZl+WiEifA2y7Mi9RM7sxzQu6HhkhZfJNtyy6h3ZLl/vg54SXpj
oCSGXKll2ez/vJL2nOsQx5lA6pXPTnMygnEHfq8v0vcxiPfFQ+EngYhU7JKKnYPkXoSWOuttXjMe
MQrtDfvIqGAUj3r2PXF7L7mPTpOLF7Un37T769aqF+vLQXPRfhxpTYawSUFJDVrq+3qX3KaBctdD
PL08xkFxMysOkwQrvQpiYNoRXadeFFi/+pt5L7p5Lg4O+y1Il4NdHGNuF3udJ1pULQaaNEkeyGrt
GPQYx6Ly4EUweA/Cv08pmGKqwRpTr0SKLHkel31KHmgXzCrGesNG4L4Ck/gHqpUnNM76AeIE04uZ
PGfdMUq+Xt9CEQQXBqxepm0aAiKtHpZhpxZPQyLwku0zcd4Z/p6WVGjFGTkwQHom3aGyBdbd5La4
sWOnPil+taOuUF7+4u7hNor9++qGazTaNBDgSj39Fsxny4neDTfKp8ktD6FjByhU7kSsN5tnYWUl
W+kV4iz1BsVQeQoW8F00yU4+fc/S+3BpHFMRcc5fts1z5vEXOIg2S5PAD1l1V3Vbp721vc7JD5qr
OvNeO1z3EiEeF8UXq5rB1z6BLTlginjQXDhYj8lpcfUgPdYvRNCsLMTjYhr0pcxZZXjZc/2p3eW3
kpsdZI9dGDLe+iKhFqGLcoFMRf+tWaTMXSASVxwWL4NskPlrOE6wcPkSBSKBOIF/8hMkaq1gKDfC
Bqbpo0lzp7SX/xY8+KIXXhilrS0wqcxaR41eUsN2Mmt33TEE8VDlwkcfmmMRUYBo5UOP/gzMm7uS
druAptUoZoeguHwdUBCv3nSoVqfMDMuhCkNEeWku3ErzTXztFt236yCCo6xywaOu4mJY2NI1UFRp
cuqBwc6J8juIqDtFKniIXb6Q3p9lvv17iiq5bwnQWkhmVffZUfrU7NkQzOCidQcBUt7XP6C19HTd
SObS7x5mHCwXQmgMmeaZGdkvsjvkv41uH8d3qVW5pnEgY+Yuqepdh7xM73CYXBjpDavvlQTH2oi8
6lAFeLm7EEhMn5HEDKKgFDzdRc7CRZE4KqumH2Bi2r4WJGiUp1ASQFzm4ziTuMghl9as9Jg+96rX
7FMHaYYiiD3sX+zqoLFXPXlvHAzB1olA+fpsEqHloTeZg74yjbNx195an8JgOUan8pTfqzfGV9GN
ytzhirvw7eJdOKYyKbF1RSo7+rLLtJ9599pqoscCS/Rf4qCmQRh1Dsop769RVBvkcm6xnpTgAU2g
DqrfS8+DXzw2O1ER5f/wxz9gPEE/PhuicM4B1h+XwArqnfLIlPIM5FIjoUbetjeewbgSR6GmUwWF
HWxafUiKY6+1TvjXlAFv3njG4OJxaii0lwsYpGiPCYRh9FdTF3x0/x/Od8bgPoghOTY3NbOjeyX/
j7TrWJIbyaFfxAh6c6Ut21XVXrow1NKI3nt+/b5s7aqobKpyVrqMDhNRaCQBJBLmvRCEU6U7vnBW
HZhAd734hMTVMmwWAftvoqQOtC0d08oGjYwm57LSzWP7I0oSTt7MEiWzbc16I9xJl/yucIdN/2nS
TJE120HC/UeTvIqmImXZTn2vtxAtVY9c8SL5z4ywuO5bVwFUWCwxPZcaRLfaVj2sr0zHIDH9x+ig
P5QIjSLoIjCVOjCRidbvuatcKj4WHC+2fE7k8rKr5pnZ8ZzVSi+9VpiS+MDQct2zr9Ioz86boq9D
EdJ6ePYW3JBIsFBzIvzyhs1kLvywzvruCT+l0VAAE56CY8JDWo7h1I575rmDJGemFHogzHVnrF4m
2bZhtmcYStLlGwXJUCBXEDtg8bK7wxwQrvB4U3spiC8ZB0oc7YZdKpSzR4nQ9SJZS5wuysn3Oi85
ggdQuKhms0U9z07ebgt8z+ZuCaQ8X4t5FZO6UK7Z6d5so4/hCmbl9RtAU1h49XxWHN4tMGOaHoNv
Obg+WxYoHcNiaewAoL9ELebFYUP9q5/mljaf+xoFWUJH0DC6rL+5Ha4mRL3oAA8UqPoMYYPVR6Zk
z5tyM70KFm+TOXHOvX266/nYVRoVZSa5G6uYw+EmcmGOzUtSfJeCztMrp0x5O/ITk2fdFkwNqcCj
o2jSDDpKR8RagQyLqfjEA/Qo6HCSE+uBvH7/XRWkok2cjFPYGDjOZN5o3V3VvFYR45ORn7hloFSI
CXmBU4oO+kyDINpSjqJf1E+RlWMdzA5nkAuVPqnZKwKrP7BehcOOwX/vJ3opteN9A7UhaKfBFfFs
EB70Y7mVQfqjnoW7COTC2Fl2QuDLdZuZ0WFkXFD0ilUhqkXW6pCtqEVqTXKpW8mQfLttnx9HeH6N
qCodbopYDuMZBgqCX9QcBHN+kW3/JDnclvn+Z0RvlYo0TdZoQ0X8PD9I4LobNyCDvRPN0tK2DK0Y
d69KznbxoGzzJtWnGFrxF+yHWNUu2CV4eQmELtkUrMAq/0WXjOEK9ChfXyuVoA0QqilbuSnMtnpq
mNAK5HvccAaVCih6DBqKmqQtskeYrvKHdp+gipKBMJDfBLx5+yBZKlGhZKgBrKeL+GJ8tW/jhwRU
CsXT34mgAgjuVSC6GFCoNI4Y4GqL55TJpco6NCqCDI2u9Q2GvW3BMIONtFG3rameNFCcxw5ns0Ii
w/jo0aq4G8RuImauol2Qh4eA++yPL6LK6Cj+prz1Mzhp1NMD3Vo+VXtiChd0B5zEKSwlMKW7xiYW
Hl+MM7OixripNSpaSGEUK5kOkcHkoGlGuKMxF4ObNAMx7WxNdgYa8uzRQCW229y2k9+8UK7qUtFD
SPV5UsjzuHHIHhRqKU6+IZDnAHffSs60GWKLRS3H0peKI1mphUpE8s0pwgDTSz18rvRDWJ3BkfN3
nqYRT1xErD6exjQicTiUW0vm7svcsOKAtbrJuFM0KnpIZVzMAkkuldRN9UdEqL/8SFTAELumTiIS
eAdLrM3xgAfBOX/jvpAavY5nAR6S3WZgveXWK8sALsVSBcA+PwwNhGOqxHoPvVo7fOQJRb1d7qWj
ahJmEu7MuslWw+JCHGUWY90aiUqSntJ44oQvUb9rY0YJiiWCsodk7DDvPEGE3p8MycP0XNuxWvks
GZQ1zN3/cresfpOU5zDGOz9k4XqwhFAWUWdAKBl4KAKM9So7j1pptuPjbbNjyaDuECwCxLlPSoJZ
7UoGkKB3JRNdePUOWXxz6g5R5TnhMVpNmhe9HW0EDLGJD6SQi81M+89aM1dpdCeBw9CpnuaQ1ruC
q1qpmxzTNw2dX8FBkwuMfIw1hNUceyGPuktGvOLTnJSrxfbLPGO7vnSSwik5BbV43yqGf25/sHVx
QHKEu2ofh0g4rcbDgSvhQPWgO1KqfmlbMCZWk15sqxYrQxjsFE1enTvr7wRTFxi4KNso5QtQ5Mjf
9OwMY5nCM4cDLrGmVDq3ha2b5VVL6sZCE3YOEzVD9tTFHrCoXo1G2LSCyPh26zk8wDH/d5qUHxuR
Fvn9DKXibbklzByzp+xIXh0wpyvXX0QLWZQ763qUo2GSI8ArWK6W3MQZ7dkWMLinbpWjf+I87SIg
rQrYPrHugVc1KS+PpY4w40FNvJo7Jz+TDqJwX08m2pVO8PB/75yQl9FCU8rhCWkgMMwgrgIX3vTq
dxgNYnw5hoHQaPxT1GVcX0FEgkwxE8CWNJkxz8oTiZl9eDJcFTEo367qPBw4Dc4WfE8P5PWKTR0n
QA/MGWzRZjPFMJzboHxs0LS8altoFeXf+nZbRN/mHjhwM2atOks1WG89lnqUl5ViWCY5sX7gBe/a
E+Glybbasdi2VgQ0tIxxMa+mUIvTpO5+uVcDuSkhjpMt2bjv+v97gPRXuzOI0SwywSjuOC1u8bnE
Md71IV79Bf+sD9PfnhsVNaQhL+Iccc8OETVkS9mMm3rfuLybO8Oe3/iMYLhe618cHBU5Mt334yrD
wemftYOqAhUQ5MIu6rgCb/mbzgYhvZmB+jxzWU8HlptRgSPPcy6dU8Ssoj2oLW/GszfKjGrNb1LQ
n9HJoMLFpAt5JkTks4H1XHQIQRreYq1D3mLim2Ez24Xrdm+IBuhTQSxHY+8mklBWU4Sy2OhOjmrF
bvumftOsyQ3Q6Er/aViV6fVT/CmPrr3rfGwkfQ92OZkgcI6PehxbZcGaESFW8DFYXaVQwWrwlWEU
KgyfkeIlBkDl76WbeSrQPXQT612XdldtCzu88Jp5+7Im5n5LMBW1RJSEY0GBemoUmArPbbFEvUN6
gkZ2UHi3ZbGOkgpZcQMsikglSiYvEUh58vIuElKGQuuB6nqSdKDKa0EySNhveVvxDzOrccD6faLk
Ik75WjriYsHvd8idpPihZkGsvM/d3fokVITiJ5lTpZFEKAxRiK6hH7Nk244YfMS+vN/uEv0ijq39
d9+GClPt5OdTRgwwHFWnn77GoB9r+PvbQn4TDK8fhwpJagzOdYUEeTJAWwRIn/xPqZtZkdU7vJ3Y
8SXeYCbqxHxYrNZgAZnz36ihUGFK4vAgUxJEDU2Jzah7BqOKmwR7wSecRy944WC8n7eyhLUkvN6V
AHUtSIxB+f4RkDiOY03DagniY3we7irLtzu3QVvUxp6HKzMO+P2B9MF2FuKoA57DqhPaEuIaRztN
XrzVDv1r5RC0IELMoOX2WFrTebREV9wEuWk8Mr4wiRe3/gDqoEO14HkMy/8IZIqb26Hdm+Hzj8Yo
C7dnNaBctaWfi2nTcHLSQ1gn7nL1OBlfMvHLbYVW4+NCBBWYOT8LlVRI8WQrTrO8SeVjNL102JG+
LUYg53Lj3OjhMzVqY62KIEc6GSfeyw9kM2jw/K1wX3wd3OowHHrHRyWptHRGOv4bGyWEZuB3kgS6
EQla+rFXNDhH8b1zog0eGFZrjrVJBq3ZWzWrARSkJP+TRgXQpBSntFJIX0u8SNJGERm7TutGcf19
KnxOdTGUBo9I1iQbvbgXihAuzsiGWTKoaBn6paCWJJxI0WHqj0JxNzLHYtct76oH5cplLkVS2kKP
3p3RNqrQEVfupnO2rWEF3DbcdSYm1Vn53Lr/XqVS/tsCmIZrOEgdLMEV7NjlY7OygdiHyb1uz5w4
Y4ijO42jPMtdTuq/sjc5mVN4MVrw1mCTwjamIZlQUutu9lM9ursYTH5Y6GTIX+DPNf9WN/cqv21l
L5vvQKA7qDnDr8lH+ujWV3lE/0W2kGfTFCWEF1310ST+3DW2hkdhXN2NWLzBTsztKMIwS7rTCLy7
ulNRZLJ9/uKnb7XwKWKhka4n/Ff3pXuMQZ4AtockceOpcWrUXTIvfRMfyGxxjW1dViuCFZzo9qLv
Y1AvEIlOn3t7PiQ7w5E+C7thi2zfE7a3D5Dhc3Sb0ZjTVuZLmKM0nbEuiVmbLS5UsxTd23LWuzqL
U6QCiJGNZRSLsIv4UKVmdB9ajRXmZrnPDrpp7NrUFO3S6/9o4nghloopU5mVfD9B7JyfigG83E/Z
xHjKsGyQCiB4PoRzTUJjkTyAiBtJ/td6kP/O0OleI+ibdMkviJDqK2e4JYf1TP6V8Y2Ib97wXbrR
mM0AyorIS7NyentyctvfqtsKxHrAqHBV1iXMuBbpHmPf1bVkIAvAlIDvKZv4VL/I39pdZ6tuuJNi
kzszWRJI7nJLQeo9ho1gkMVJcK3e1XeZgzWIo26SocfIrhgXJsuNNaL+IhCCPi7z/QTqVQ4B8U+c
0AaI31F0C9ewWbPSTGnESBfSmjbRUD6CZtMuulc2/T7AeseP7CncsTgR14vDV6+i24sZCI4CtABR
4jkOz9l+dEVr3DYexg/N7BCcsbreocCDsTkre7ltoyyjocJIL2VjBFAonGp5p0r3Y8AoorJ+n4oX
LSf8t9eeRuK5UeXnzkAB/LYOjCuZHpKep+q/o5SyV+PU+o3kkWrYnw3HXL8SPR/dqErXAIeYZDaq
V54HLw/N0E6s0WoO426ya7M+KpzJXGlkBER6czjMxLGXFOJlHVYa6211KSzDUj4rmFgYILU4ccym
AeNMdRLaFvavt5E06zF05XeK23iRN4BG9V/MnLPkUBFENcR4bsDvAMsH5KzTePmbfo522h2yRjIZ
MTzyJiAtvfQoKRarHc0SToUUbY65Agu/pP+j79Bh2iTbf6Mk6/tRsWT2fc4ISMpYtYfI/we7Omah
cQwnYKVVNEBhw09JnJE3WGmn29FWLWkTXHoz32iYX0yxPO3d9jpWiNSp0KEVYDCQZKg1n8Qd2fSI
jtw/zXshOrBZdQmmelQgkQqZb/MA6rV4zJChHTKpoDijFW4yXACs3uBq3DJArKipAthV6H2xSMhF
Maxx2xSVW4ZuID39yektBFAOFsd5JSTE8EHs40ouKXwTjQhbsfzCCl3kcD7c0wthlJdJ01QGQUey
0qjeibGXFI9ybufgiqkxhqQyFsbWLWMhjvKrFpCM1USGd+WLugsttOmOLfYhsNaEagBr3JMpjXKv
1M9FpSbjgxinwtp1d2w3o8W75X2NPi6rDrjmy8BgBmom8BSAR0CfZIbktItiLG5n27g9ywYefqxH
2KqtL4VQ51fKjZ5mAoRMF3DIWjjBk4zpD2fGsLW4SY++xTDGtTxuKZA6wjCsw7xTIVA5tVvBBPzk
kcT7fPcvGuHEsGlbXMqiqit40Kp+5EMWtyEdcLxabAOryABuhSOzdvJJDLoljIpRNYZ0pbRLElsS
tddmTj1RGM1cbEEHXb/UhczIdtZef0vdqCBVtmlQ1w3E8S02bxozHkwjOzeAImB8MNYhkpttcT2n
A2YapACCuA330G7BZ2XPGCB4h71y/6SBtdCKLpLOnMzFYoUv1mRYplC4czkkZjCwllQYrkWHXKMu
lKAnOgXYh+yi5twl/WFUBsZU/GqhdKkOFXlFtZ6qRIM69at/GbfDU7zF7YV5zO6TbI5O7jRb/6RY
1WnYs06SYR/0vm4+gLFBm6FiJXhdbYXZMVLvG/1y2zpYB0mFjwFEAonEEw/rGlcAVnLTD2aZt6yD
JLHuhnPRq7pZb+DVMkBOiZntAgPCudvvpbvqK2kOJK+5x3oDshSjQgdeuE1kBBAoC17KG1Y42aVm
/KVvvcN8LHyrK+vRl1J8pAFrkLIzb3yXUCSQXXs26hrTGqmQUXSqGLQ5pJE9As4MrfShx6vPCt9k
LPgTh+bs8ImMZPgWKGNuW8rq3bn0BSqOVL7vpy35hO2rfiGPJ/8sP+rd+/hnYAt/Uj0C542maDzg
fD7QiVdjmMXx++0ZXvrg08hv+pAlY/32XAih/FuLqlrlC/L90AnnzMaKsZe5JUsM5R1GNLAWyTjE
tVxxqRWVE4h+19VjBIHBl/cJhp0am92nEGu6ZOFZvA8eWFOHq46wUJHycL5BnTHTIRE4JWF+rKR7
JXhgaLXq3QsZ5G9YuEEVAqtKzCCDgEDUoVlYfeUVr8CmtWMHz9y+d5hVl9U8ZCGTcvA4q7ikEN4/
3WhLh2CnObJZbHMnfWLRSa02yZdfjUoNoqqVxZbYonKqt9IGOQj4NeU9Gy5ydd9gKYly8Vko0q4y
oFX5Gj42X0JAvvh2vk8KM9mSDln5xHqbraY9i3Ok3LoG8beWgSDVljFioBYHbM5F/eM07dOElYq8
X8sfboGrLHoWT9RLH8zd73YSbDpv3KjoM4b2xJmakx007welzPgpeKntHnhHAqvhxFCWHtNLoyrm
Jy5CeuKMkalaOUbZptIktRFMEG0wDmsG7p5nzWczvJ6e1gurSZixVZHYWi7nzjgMmgsg0sb6IzcE
vD2QlAVgHFPGw3dDVhvKu3YC9payXWElHnn3cl7mYhQhZQlc98GrQMp2piCOjfc0jPh9c1TtrYNh
LDTvWI/S9ctH/SmJziuHUKzTaSKXD2Y5+nOwk7FeRKqs3Sn3/ii7XAgjai/CWT/EoiiFMFPdPytD
aKoyWIcG1p4IUyfq8imGPlNScvkUtVluO4/gS2pPssm7/2ZidN0GrydIYvhCKQ0Eoz1GJfDe0OfW
FASQOmCks3T/zgZpBBhjGKJe++FhBO8owiAsegt4kJItkRzQKIy0hKUWdfWAj2iaBQM2zyff8gEd
pr8VQN0zAh7xUmvg3EQx2k4B75TK8Hz70Fg6UNfL4HP/TY5FoBFL3iB9uf376ynA9dNTcaEE/qIm
kRoBNz4U+nOgfi2Gr7dFkFP4GNmvIqhIIHUtYLwCfAZZL+6yQnA5fXqqlNLrco4hanUUX7q6J43h
wgVcr4oaZPnH0W7MBBXg4BGQHYDPYJVwWD5Kg7fURSOOWDNMgHOiej0wo4PR1CZMVZE1vBpYebFz
+yDXk/yFdlRUCH2Oi2cd2tWvBCoguwChXNx29mT7G/2MXRGzO5CBhTo2lU9M3Mf1BEQTeYDbgmkb
S9m/hgm5FkowGuaJHX03HsgOIAA16pfiq3YUrPS+9/z7gcW4tWqeC5GUh7VaUQvxhI1UDGN7SZC/
FVHqAJ7UZZwsiXAfbHQhh3KzadK6uFYyxFteuhOAQJiX4z/1qPRmXzVmi3nHQNY3beS7WTpaQYlm
oQHEApFFC7Dq7ou/g3LHKQOvqjDgiMsuuwM9rdMAiPW2rqwjpdxRzBUjnVqomgiBYEuh0JpylYq2
n2asrt1qSnXVhs7pNKUa6giAAXYf3OvyZRw+o0gR1ZuuYui07osLSdS1XE21mht4ZsAXW9v3chcD
lPlbZVfb6pQ/sXJFxleic7ZYn4NJx2vbjlKPT2cTNIXW7Y+0OpeBwfL/+RpNUyuqZci3xNdKYB9w
XwW7sopjYjWAowLXzrbcRS6zfUzCxw0nMIjaizSgUdJOinscYgscsRlgpyTrmC+klsVt/yx8LjQk
drqQNgrjkIo6pP14X5MBTe2+RC5AQMtYcPGs2GVQgSQER27DD5A2nwieGCoUW+non8lKn+xWJ8OO
3m5/QZaNUBEFoBGzIqUQWAJz2kfpoGO9HFbv1cUBUrGiSeUplwtICIDQXElup8VOre+LcmTkUYyI
Qa9WxGXVDyMJSurYOG2bnUtVc2rset4+sZv6yDxPRqeXBgEQ4YrjiFeJhTkr28Cv3Mx/qsDHcVvQ
TX0giAoWUczrrRLg4Op5L06BJaePUsx60LK0oe7qXpGVRCU3yphzhKa3T4COnNYOhurr7ZhVGaNn
cNPeoBS54Ran12iVUIE7NLEz4RQnrwX4A26f2ntV+bfhARKo8FAAGiAVI3yf2ta92ta2wpbfkdKY
tFet2ez34rbeyxgxKR7DO9El0zvq/V/+DVTQ4MepiioeWv6YCq080RuBvYCnxAX7qyOQaTBGMTuF
i1GGT6k33uFd/YkVulj2Qz794qjjsVXKJsZBVOKlSSonze7K9k8my35eADhtKn4gx+F1gRhpamyr
fqtk3lw+3T5Nlh5UANGVXI3kEiJaYPhEPRiWZzeKG4ZbswyTyjeEWqhSeSZuDcpqbKCZRvJ2Ww/y
Cx8NUwEoOWiqwUhImX4XKMLYtICqfy81eO2G4ILXHqsJKKy79FUO5QCxOEeGOkFO9Cy4hhvsKzQd
ydzO6BQHMrcj74FmwsgE1j/SVSj5/wtjK9SUj+WghFDF5Y3nmseWKmNQ/TeX41UGZdCGkIBXK4aM
3k0fRSBfpifwMOzbHQobNRnyjk3WN2OpRZm33sutPGcQqVQn1fieCxup+L+paLDJKWlXtSj75uWg
7owWMvTgGM2lybe7Ev/cNj7m4VH2XU1BlLcCrGKwlJPuSZmV7MBo8UiAjlqrQ93yxCp5MQ6PHlbH
DGMkDjpEghVE2nTpEGxaNEusgldY19i69/48Q3pOPZI4Xys6iAqr+b7nq02tslikVpexFt+JxsCa
80jm2hIyehfUS7bwErr8mZdNTHPZDVL44bG26mNcWDVr2onh0fScupHImtjWkNwVkZknr2KwrYLM
TAKmlaztfS11pGJHFWaAE8Om9Dv2lrbpNx02fSWr9RrGgOv6B9MNsNep4FGk29+JFKhcwaEqoQeB
qfrfBI71Tli3vqsE8deI5Ed16usjJGTpuRIOVXIackYy85v33FUGFdLHsO9z9PCJU+mecBiOoatj
B3Wwp8f6yArsrCOjvk3M6U1UKlBIQcdtqOR/BlH5ejtKrLc3tKtCVBiPDNkIfTKVULtkhlu1wtAc
YiA4hXjXZcBQ6mzJSsHqQMbtO9+SAabEiFTrxn79E6gon7RGKwJ3G8Yu8Vgg/qSpnVmpKGHP97eV
ZQmiYjtoj31RJ9MyIpfboq9ejKx1RgUlUmViiGJ9OirED0mPSRxyrOJ04ZJNFf/RcMLiu1HRvVer
esK4IHKLS3Zf7LJj/NYrpuYpIN0ADsx0z2pekr/4YzLz8yvRFcw0zjVVJmMDSbITuP1YO2UFoMrc
0eonPa0Y2cXq+YFnHmuhCBi8TqmnyJkYjDFSwE51xe44s1B4Gb9PV4DiKhxUqUTyN7cvkfRc9P/c
NjXW71NPuaJoEr8RYNNgj7GMNtsrgvhyW8R6LLqeEV3tKUHnyic5dADS5FlA1bV/A/JkdAbYrW2c
+T8qeS7EUaFP5YRunjSIS9S5uo8a1bC1pKr2UQdcw9uqrUZypMyyrOuyotOTN2qoYALACNH/lw56
ecgap/Ivt0UQA/pgzgsRVNAZpCLoe5mIOJD2uH6WPGMnblid6vXC/0IOFXOCmuvFokZpnExvYhzQ
DHbYYQIuXbhjYcqyTo2KOVmEpGvQoJKADZypsdR+l9Uslpr1tHKhEOWZxlQmahdCIexyOD1G89oX
ITOBm4iNbcA0PnESc0Ng1ZkM0NKD+03FZA3lTHw4NgnqFKjzAKBDuIjVw21bYP0+lTiIpTYaiQSV
5OA4CXtu3Nz+/fWi6UIBynWKpu46jgjQn0LkcwRqZ6fdx8/iyWv3nStj1VxhkRet4jdLC6FE68UD
reH4GHsVEFp+1Y/yXeuW2/axscZ9441mvee3ZIIASOBgzHYUK951G9Y7h3WuVG7Rx2C+FEui9ryd
tOdZYY1GsARQTgwWTJUDiShxLt6KNsOTftYPTYCETLAIInXYO8K329+SJZLy53oYsf4rwxaHQq/N
NG4uSst7t2Ws7kstPx3lyYM46j2fQK8aBe/iOQGR2efgy4ylB/L0QHdEDmwAyZL2dHhUHYZ0loqU
h2eNFJZDQU51V24lO30I7XLjlybmHufn9MJ9m1gV49VgfDVVmnJYTDK84kiQ1ADyI23laCe0o2No
dh09V2A9VgRGyrmmIsi0DXDUaQZAL6ivWIC+u5fJV2xrXb0UYKxSvKbiaxYhHksO9SGFOEz0tCVy
WifnEqeeJ8bXIn8pfY8tNaE/lm+EnAYucpsPJtVqK2G24g5NXnkapd3UK4mTSHn16baJrN00V6ES
XRHnuVBrAg5qVYp4aH3VS+vAHqSBEZdZYqi4H8SlHgNRFW/8jDe1UN2nTWtipYWxkLvqbkt1qPif
SmNmzArk1PZkkZdP5CSyqeUbfTD5s2zqJgFRDlFMRosGhIasR/i6lRi6imexpvISdT10RpakaYOL
W9ZSuwrTfVuwehirySIQUIGyovGCDI7OX28DLGTxej9WpBEZPpKVN84BJcm8IwthucUivFpNe5bi
qCNtgNwfGgrEYbRefENLTTUDuRDNqqqMLyAGap7DfEw+65WPtLVrJOzPCPP82Wh5AM7cNtbfqK5q
kqhqighkyV9VFwyxaoOuIXkywcyMHEUzf/TXWk8aTFb8XP2awlUcserFvRvzpTGUaotsJQCTR9Fb
mAvZMlQiFvHB6xcyqIuv45ss63vIAE07Qe4bN/k+/N59VYF5KO6RmLNcZNUVFwKpgJkY09goPM5Q
OKmXBvcCoXOqXzpXdKtX0VXeIfX+UkkqeGoScC+iBjIVk6TOoSUA1rk3Syfbjl70wEqfV8t9MqiM
McgiG2CWpHSs+0QQogKlsNZN7iYw+e2UDWfxn+ZL6xCQMX4z2K3FxkVcTQ+XgilFO05uJ34mZdOj
FprRneYGu1Z3y02xDfekYRU6zVvo3T7etWLIUih1cejFXKWJgefcJKM3hppcxh9mPje1kSFoNRFd
SKJv93yQAlFMcK7awwy2UMnNXdV7X/tCa70EtKCKnfrWEiYUpgl8T279Sa9i+RdQwU9v5irOSbF4
Du9bxZuGlzpm5aIkon1wyav1yFTEG4cyAQYqzlM9lr1Z7Ma3wFMf+u/owbj58Y8GkJYqUXfG1A6N
qmESE4C1X4tkb8i9WfeMMLPq9AuVqMCZjUYnJGScZCzqMy+p5wYMPoUU2bctkeV4NNuT2pQ8l5PK
ApAwXier3oo7HpVIYZ89qbZxLDO7fVbgfqx9G2Litz4ZFUWzmddkSYfcFBtSQFn1fuxHs8q46xfQ
4hypwJJIwNRMSBsrf0236o5wxoEJb8LQbAvXZtEMrN4/C2lUNGmLDm+umpxmpH1VgOVptg0Tgm/1
AloIoaLH3GSxmtZQiQzJ9NvczsDcVjqG176vEQEZ5raNrCslqeB+F8EtzVOXqqL1qeZ3NdJc6VLX
b6L++He/T5mCFuk9N6j4/WlQ/kkUzMTMscbQYd2drjpQZtCP4A7kWuREA78tuNCcdbtLX2/rsZ7L
ilch1Ncv5jIvtRyKQAD21shFDZJkp92BLEo9GQEqNcCqQgMwvhStKd7fFr9+qWi8zCtINDGh+2vu
o2Z8NvQ68pJm2qr9l6xtrIQ/KyGrZbB+lFc5xFwWOdaU6oWRT0gNKv0uVDbN8CL/CXQeiMx/qkJZ
3DvZFkdUmaX0Tedat2rK19IoGR0l1olRhheUcsr1ZY+7X5TNVH5qisBC05lj8Vt9cCCNV0Ud5MO6
YCCovecgixPTkyFCF1aVrKpwpPw5677f/vIfYin1+5QeaAT404jpXEv2yBQbmXVQgejCCm4fPjwl
hvKhXJVE8OhCDWF48JVzUB1lFuQa66QoD2q4Se6HCiKK4Jh3zwkL/+nj24jSgYqdRixNSBUgoJks
UmApPLU0S+CcbCuXjXhJTuSXS+5XafQWiq43WqPy+DCaEJpN+lJiMpr/3qr7KmNVVT7YMiWKSrOS
sanqToYoaRLsEFsNhY5FaumrlM2MUPoxZXgXhZKwjHSdsHv8GgBKng/LttAkq/6qhKa8M9xxL2/j
xqo3KBHA9OILIXOKbNaK88dZd0oyZR6R1kc94LUki7/wKBYA534PzNCN+G3eiQ8cpOIO2XCu6Cm2
xCoUfCy+U8Ip0+mLEKCHIoSL4K9q7qQNySRKR7sU4I0k4Pqsrh9LIg0KpCh9WRUyJBJYqvKx8zJv
DEzumN/JG8MWtv9in1Bctdif35bGAxLKqCm0FiIbBwSZduakAGZN95pXueGF2aD5kMn8eqQ0ElAz
J+Uk55A2n5rnH2AUieW7xqXbiiY7O2MeKHVFYnfdkAyinXQK7kGpuNFtw7Cibe/owDFTnfggspKn
db+8Hih1W4692AGaHiJhtl5Wq25T+maW1kcUKtzb18DHWTRynKioGqgyiTyGSX91zMiXOTyvJcnK
X8nAOzlQ4aVH1gHEEvAKcEgQyar3bamrt8JCKHX5JOqQ+toMoXJ77/dHBf9NWbNoLBlUxNHV2vdL
XpSs0U3uCUkd/5AdxW/yg7TrveSUWmpiVqyUUVy9VheaUdEGmVOuqz6k/uhwRE7f4M7g4RIRULJ0
O9pVqsVZsq2eojOJeB3wpEaT+8adY6f0jG3psRKjjwvo1CemgpA8D9o0kJOAxmQiXwK2BGdxz/ID
+o6YkWcWZlYDwvUQaIT5wNeN1DDI573Ej6JTebxkjqBLJ5va2qe/NCaa1LWWxgmddUhL9Ncuu0cZ
vasf/speaS5XfUw6fgxkpBiFp0fngdvV3afbIj4+BN6/kiqLyPkU3XiPQ4uELwiGbqgUXMaiR3Bq
pX1oC4FZYaYnsQYXIIam+hJgKhT9WlbfjymbCgKVlpS8MkC/1tVQpxN39bk5gmwRZtLYvFs9DqDM
dDC/yaTdJv7wIdsxrlpTkSCr9EKOSApSCc1Oi3pvngHbL5fGgZvFJ58HhRBAyBmjbasxXRIlA8D5
WIzRVSo2BFw5+BKfyIjpyd2Mzf5oZ9yp39oJqO1ktVgYLInV313L6yRZVtC8kgGfS8O+Jr42zZwY
yVZZPorlYNVluOPzwJqmg5Sw8q21MLQURh1r2AyoAIexbIXbdwjCveQ12z+AM4LNSoT4SdFEiJMo
MZPaSDJaApKlNOlXmetfwafCWV1XevIk2R3fMZ6ra6n+Uh713dIqrCc14SQrTA5hjHZIxhqa+Vj7
oVSiAnhnzCHwkSCCy03Z+0HDFL9on8M7shDJgudlKUSFZjXr87QWcYBtfdEDkNC4t6PKutH9/EAf
SrkxtuZUH79f89EF0FNfagCsda3uoJruFIrk3Bb3/jih3VlSBLSrVEPD9Af1ohCiVAeBWyBb8CRb
BgTwZBV7FSumhhvtMtw5gkdQEIQjquXe/10hJ59uIZxcS4sIWqTpnAsFhHd+b6nywyCoYBR+0BsG
su1aZrGUQ2WEWlxLgixBjl5+lasnfga2YcnC2V69tZdSqCSwqjM5T2ZIGax0Syhi8XLZRIcctffu
FNisW3TVEhVZB8CgJggCjdZbFv2QzQFCYtO0ZglIyMpg2CIJBh9sA8AcvAHUCM2gS4JpLmFJnEcA
TFr1WA/iZ67LToEob6KRlfKsKrMQRcUlLOnNQVBB1Kz8I6sbP2ckl6zfp+JQkWltmCf4/axMj5mS
PGh67t12pTURCjr1CKySqmH94FdjVrJokLKmkq1aiC6pPtzV8ffbEj62seAviqYD/sjQeIWngUoa
v+3xNp1xI6UYji5dsqUJLqDIy17/Q9qVNcdt9NpfxCruyyt3jkYaaSRZsl5YspNw33f++ntavvmG
bjHTcVx+SZUqxKAbQKPRwDmkgZgMayrByLoT74WkrVTKS+Ohr5QihFQO6WgmlCZfPWf4TyV/6aen
6yrueepWFuWpetr2RZcTWailpD1eJVdPGh6uC9k7axVdQNpm4AiU6cmGYQZt5ZLOCDsJkK1rkFos
DSjFEzSQrLdR3KEdBiRtmSyyshjy62mHAk8VjwMYVcJPXZdS0aPTbllg5Zn7QcKFazeqxtUr96Yd
QDrDBD3dDe9biZRfDQXm9lJcv3H3JnNz0Y1mDopJJvjDIK1s7U2wFEt70E3+2IKYm9l3tLufG40p
p5jFskhKovFQqudRab0kJhWrvHu9vqW7CeJWUSoLGLM5VI0Qe4qqfOfjkbcMNDAVJ8/jYo9/dQGZ
SfxlRBjijhvlqFxAU7pqKUYox0nqd41/bEoAKkuyy1CNYTV0X7ja4C2gqCDmR3dF+kHsG3lIfK3U
rG+Hyv5PAnUcLehC5QV6An2tM3ldV1w/xTcyMV0dYhcDngVoC1Fc8MI7jeH0uyUNBY3IfwskoXWT
B6ADoc+XCgKjxdRO8bE8Vo0V+YSMQ/4jzk0tdNI77pAeWMVu8uHPDnkRTMx3I1iVjHmYgNFqDZWj
R99nZhl13/4vAij/Qwu0ICwhBLTicdRuS+5+ahjvG/9g+hcZlI+l6dJMaYTVG13eqp9ICyNpPw1d
gv7XPiz+L0/Bftj9RSDla9WsLQsIMSRL5ya8iXMmH5pNETCskGSe1/aG8q5R45cu0bF0pDlFRGaa
nmrf8EQ7PjQ+Q9b+ifC3RsDl/dkOMi3sp4kYoOyB3dRZnMGLTzxQ2o/am/pKqiBpA/zrzlnvJ581
VcUSTqXgqaFEWoybL4QTEPEMSOlkiJVVh71uiiJPHePgLFRaNSF1w+klVoKh/Foza5MsVajjO8/n
ZqmJucu3iBxnGePZ/UvmNc+ZNbiaVzrLTeGWlgiQPFZJZFe0IeCfToIyzZuyoAMmJORSVpLMZl68
zmA7Ew4Lf6clniwESf/IsBmyXp/scyOQcrscacy4alhP8SG5a4PskNzKdv/XSih4T8xHkd1ItZFG
+VzXrFmi65A2o8En8gln6PwQBoPbHUVMo6DO8wdDP/LFa/qRBd/ExnLGS2cTkSpdDBVTj/PzYAxA
dnnD349W+01xuBrzz+Q5pvl2XTZDWZpbJapQUB9biO5KtAlwR2N1rgtgGAvNq5KSTFpLIUBFJtYU
kskZ0500C0FRz4eeH6y8UB9RV2CE6l0XvGwifWVLMVGWoWgHTFb9rtYOSXqMePu6Zru3UGUjg3LB
QRSUHMMc5PWjDsYTAYVvvhNMvCUAX3rALB2zdCJ7uTETQ9D0eB4hT3wbnOVhtGebEP1lOLnTxWy/
kDmcldEKtnsj2ehIftNGZtdVWYzHEYxNas+tPJtzCZyN6Vlsb0cWu+zn8U1y2G1kUSe4zlWVVhPH
690eYNnDX5PTv5KmDy4CzhAhChOBwsWfqhENjKmD1jqGrTJ3lAo0qwCY8ULBChuPbUDA8HtgbRB6
W8yU4M7w681UHxrjwo87ioTqJ+X4+dT2w1JjdcmLyA+G8dHX0HmU+1zw623TP0n71Omu67lSDhKO
jOhuPHIvFd5akoAHkpr+7b/VTBTjb9XAsPmz4UxjZPTZAtV6obSSRkej4i9P6FP6UMdsOS+oKKMF
3SrRazr/oYfvbXlm+PhuarRRg/LxqU/yPkd/rbUcSBngB+08eZtiH6u7r/HbJaP8u+jBHocuRXQ3
xKZymhzewYTTN4IQRTCpNDwRKZ5uKpbss3ka/8H0L/tFOfoYLkMtAHbTEsAQEh46Tw3kpxz9VUOQ
A4iZldjuH3kXcZSv13WpC/kKXdE0/zga/WOdxI5Y6rmZLtGLpPGertWMgL1/FF1kUt6tckUkdMTb
fkCYkOzvX3EPkRT283F+kUMlEHwk5VPRED+r72fua6EFs/5Qzme84LTdQQ0zc1Qahm7M/aNCCaf2
8VoJUE4xwTFH3uIJI1WWmCMZiHNAu+UzXIOY/hU1P0CbN0dDqAuYRKgQrmt7fCUvKbEr29mRICUS
tltW7r77+oCJSd4wNAmFHRp8KUyaxKhbaDh+X3BllZC+8yfVJG2ascNkcicGSGunCqIiAf+cTFZR
/jCp0VjPHB7fgMKYmQb+kSKg4XDv6mP6LllAK9ZsFpvp7i6qAmqOpBNI+9S2j7dUJeHlGcdtUAec
WT+CHwVYdBjOc/h/kcmTiPJZyYs42lK1KZvKeMGShnhEHd8jFis9SwBllVNrtDmfQAC/vMnhWV8Z
dT6yC1cUoN9w5KwDzZyK9Wrrp0Y4TcUpjp8Yds7QQaZOsnjk5DSTIIO0BxM2o9huv2Fw4+mjReGm
dZlpyN59Z2MFdPu9ItULxgQ/JMYjfFmCLyvO+JeMHuvEZoljrSF1xCmiJPAhD2lF9iL1NzXeOHrm
dCtLCFnkTbBAdOo7lWyU7HE3/KE449oPABpS5xIOq9ODTJR1Td2t4W+XkXLhLhO1WBQ/ltE4aa8x
0MZHX7ZR5RpswVqC+jm0WPkyS0/qXNNAes/FCwxeTQ9V7er6iTmDspsnbPWizrEsxjvih0G2bhqM
R6DDeFFjck5iqaboxnflnWgndmSDEdxjJZEs/aiIoalNF4UkQIUKby7DaIpoj19DRtrFcjkqbJRi
Io5YRpyg6y3fnAtk/AynZrjYpzYcw5hHgTg1IeAcvPFGWM0iEKwKDY9aaf7y0A5SVRVvILymKiqA
nihT5Gsu43IdqWozv4mJZJaJauo9iyJk77K2lUIZ3yTJg1YLJCFG4/Uqv+cYLpue+fyYsypc+4fx
RiHKBtVRLzS+RY6jPM4/SoZ2+/J9sPu7f0HmuG90l9WjjC7OtDltyOpp4LsCbwESjWAd7d6PAtKl
VSKkaLXJZEwln/18uFzEUlYoG12DUbYVvvywguWT84XvBF4jtBMLSFacp9rR0wxOiNhh5TqMjaRT
Ky3GK+oMwjurrB9G/qjlt1GSm1n7VOiadd0TGGv70eC9Ccxdoqx8Qi4dId+6s6q7etd5vP7LgMg/
O8CHPW3F4BTVswUagV7DzbXVlKbKWXIWIRBLG+osq9aln+MM2gij1YXnsr7py+frC7bbELbxMroZ
TZsbEBKHUGV0K7/+nn0h45xgrLbns3Tmg/wLQddN7NxikYuyrIIov1nDhZOVfNZhj2USWlURDMU3
5N9Wzd0lLFqq/QD8P9P/eEbaiBLWRVgwQQpREW816+SURuheX0eWCCqCKPwaSf0Ibbg0tDrxrzJ5
uC6AZQtU1EA3R2jUBfapntDWWmqevEqnMVm83xNDRQnEh5jnSHBS6od8vM/7c9QzstzdV7uNydFz
D0tSNjE/Y63IzVX3RMXkweJJbkBhb+mP4Sn6g3Qk/Dpb0s9e+1Gx25jBrKdr3ZUwA/0WEdDJ3cyb
z7pNUAQMvBHmFguRZPeFbaspObc3EpVSF9WIbFoKcGwQbAWLUx0AMGMpGAuY37iAFWp3zVAUdTTo
IaB+mvKaq0Sf1WlC7V0DtUQvucuc+9ctZP+w3Mggv2GjlKgt6YC2Shwkz3jowsxk9qdyNx7QPOqW
zyyFds1+I4yKEsLUzYXAQZgWnlbM/i3joWbRye1ejkWQPKBZUxZF+kpUjqrcA8Afl2PudlRgBuMf
otGZDSD8ry/d/u5cBFHmsJZirqohBOF+4oZL5Y5iHlwXsW9yG2WoM0MKjQFoi5Cht5o5TYJTiLmF
8R9XzfKHNY69Vqrvil635smweklFHQf4UMnqVzHzyrK7sCrSREXCC5pIo8NrAMoZlBE9iUlsxWAS
z030IpjdbeYtuTXVptQiwycNFmjRd66vw24DCwA1DMBxqrLAfwIqqwQ+k0IUv+OjeABUjpv4GZ4X
CrwnjoBkIGTxld3dI+33lYBVTdq12o1wKnUFaAiIEhKUW+YIkBoPNRhABYaCu7a0EUEdOHFSrT9G
1YQJKYik+pzIM0TsXzk3tkR5ehKOYdGRI7q1pwcyiY3eTjwLKaBGGypgU5GBEZbD758OG6FkbTfh
JeLFdMowMoKulcWRrdL+RpgMYns9Ezo2a7npmWieu3a6EUltV100oaatuKDlWqAZ7si9ihgvGr9c
N8l/CJwX96e2TKsSeYmKD836I/r+kXuLgXyK/fwQuSwaafKxT+n+RicqX2j7RUjCDEcPHiOr7gsH
9KEoeS/a1xHw49cVIztyTRSVM6ADZ85VEcsX1jcSuEFmBWD8AMm/LoUV2ehLbjuo0hSSogs66o/k
OF397FlDgw+ms1Ax/RcDYbtrKEmCIiiKAKx6qruj76NFUGZSYn+oj7qzHAhK4PRn5gkPkx2a9RdC
28O+L+3Hro1cqkbXCmtXFyFq0et37knE1C6B5SjvZeTlsVv60sPoGM8FwLiAzcEF/Pn6Qu9u50Y6
dUpxc6GVJRnZWvP4ZhUGdw7Xu3BlFTt3B0VVCT0XgP5RNDT7/+zo4ZjGYtnDQvPKVF7LQLREh9T5
yRvl4K4xJjRkzClrbB6R/X29SKZ8I+wNEQjS5D5QmfH94IBtjoAunX8M4Fc2wV4iRX/WCylLLuUo
SHNmHZh0OJuNl5m7ScDqEHtjd06YPGasxaWdpZBTXV7x6oAHFFDJeg24H4GXbgO9xsyO3XEEpObo
saP37ql02VN6QmsWi0QrwDVstcAFC9vJLCpWgrP3hrkxG3pCq6g0gxtLotmJnA+Cr52TgPPG59xi
Ns/svX1tZVHJlLGMWhURWSmGawAO4pIBrSFg91jtnkCbdaNP2nFWml7F0cBxbsHn9tC8dX1tJpxu
X3fu/UNoI4k6Xuum75XRgKQfj/SdVT0XcDkDPVaJqzPmJz5KO5+Oho006mSVhyytSpJB5Mc+kG6S
2yyAT1ulx3zhYm0VHU3ACM01K7bq/0ugeGkSXdn/F4V4Ev+u6URFD/QWNkC4/1jBCQZIaORVAKwk
95U7+aw3NJZDUSFDErLSiBuoFS1vY/YXz8J+/0zRQi7FIAvBVBdgHrWPHHCTbiVSkqQojpB0Sz5o
4HGK75UnKbcWTEQR9DI+iAZL8QRLP1aGKRw+QvI9C8VsV83Nr6DsZDDkFK3D+BVzXZup9BbHjLCx
e6htBFDmYYDmb+VIt8g4vxiSX+ePIivp33/J2MigDGMSBS5JUIe3DH9+jW9be1hMgtuO1jdfDnQw
Lh25NzIURTrmWbGKtYK0oRizkkekcCPoz6oBrLKZkb4yBNBVGzHnWswNQbtsEK02i00jZsza7N83
LgtIF2jKOcrDBO/IQDTgD/UTmv+96JBZkqfhVXyxQcrIjBsMu/hASNuYvziLXR6TjjA968y5PtXq
ZCusfv/9oLtRjDpH9LRr9JG8L4xu5Gs36HKzsuME+pfWy29ZlkB2+lN82ggjG7lRCQ7NdYsIS8Aw
rtWhNJOWlmAKUlBkx0YEnKPJOFJ2Dy/Mwyi4bEsyOIZ+FthHjSYss05eFgiKY+pO3vxtjUxCfB6a
6g1p/s+9lTVmu2+QF7FUnhrFXCTEKsQq6fMoBdnACBn7N9GNXtSuxWpeTHVqkPSfUDAkZ8KfHbvL
PWkkIr1ms8cebdy/5mykUts3aXwltIDatrpDHiigCjZTEFkYmak//hhZzi0W8dy+xVxWksoJtEYG
x66ClZS9BAhBhkPQ1nif9TTPshMqyK/iWIqFADFlcszW56bJ7Wg8iMvKuCmyDIOK9SOn5LWwYgX5
jP+Tj+XMMgwWVNC+DFU3FBkVJlmmwi3A3Ot2MTA8XIUv4nSbKf8FGQSsqbiHyaIAn6KUmKIxFqJE
w2LFnSVnfrHUfp8FRpwwVmv/2NpIoo4tIewLQ84BepSiUOgaPimXZR9lHuUcuuR9sMzRd4VGXTSN
Vi/Xgwf5+KdgtRFOreMM6KNMEqCmGi6SKcmlG/HDg9FXqFYAqRHv2Lh5Mrqpd819U5akAodel109
pdi7H4BYuPl5JKv5b6/KGzlU/BDWQY0yHeXPCZx3mrv69Y2KqhkWGnBArKi/32y1KQhS26hnnJBE
GWqOI6AMCWgi6bKZXBAaAFKODeew6wAbcdTGVS3Pc1kMcRF3p3YHgfUQtX9mXgTQ02tAXe3bkrSs
9TZvFWfVml/m898c7Swz3E0DNKCvASsCI7j05Fophnk9xghNQK5zYi0BOLJ2l9csOIr9RbuIIX/f
HM14JBS5cCCBtriLwBw0hqyw8Q/LhllfQ8Rst0bPqFb5yot6hGVDzRaM6blrFGbtD4D3Qa7xJwvV
YDekaxdplCtVtWKAdh61ohD4RbEq36VrelJrxevBD8fKM3b9diOM8qe+mgEnxKGkf4uKUfWeB/F9
goEWcoHtD9G9eprcKqjvhvvSE+6vh6l9+7joSW1ct4KuLUmxqgv/VTOeOsyiTpJ/XcZ+2W+jH3UM
l0XF91kPIdJjeJsGAqjhQEcBLOfO9bjV7Fz9UTv0wASXvrKBmvaznY106nTOSk0YFKIiT15kxb9k
wHHHtmEJHv9dceaDgoIRytTn60oz7ZU659DF3A4ADCBjJz+GBhpLvSeFuOUIpjPGErPMlYqRc1X2
HLAwcMHIDU+VOxMMBJYwJHYdGvZvKkYFyGxVs7gkMzv/Ty+D4i3nAL0MhRbOZuHl7hdaLrtHTz7h
bi/kwscyppjlTDpH01UHsO5A2Ek4v1dyX1a1s7bUNmAznq6rSrbo0xm+kU3l/7q08IlIQs7aHWLZ
B2CCWaB8y2cPCe9eF8XwQ3oQSqjRddkS+KJ6Lfy0Lw+gCbVGdXj8PTFUpDGQM8YDeTxEB5qVrd4E
sIQ0ZsXqXWV0dGXjcUFBdzZlIQ1Q2viCHKFymZiyPJl5/22Y/7yuyu7m6LIK2HTcz2SaT2MR44mP
IiQhYjiZoWoOS+yXAP0AREKhS4ztIWHwkyVshFH+pRhdBnZ4nG+hxt2UGvdlGpfg9/ShFm2YJmVO
EiT3BRehKUqxheomkz1R/t62LELd/Zzqf/qALfbn83oI+zlpJujD+csC5AxSEAufgPGQvssuwV1Q
GQXT67ul0HNGcV/LwjRCu3G+68JHlZ/MJTqPeVAajMC7b3x/24VCT/UWYt3G/QBJE985UveyhoXb
ZoxjczfebtaP8qNu7CMB7URoAEiDvD2k42COoFpOWY1y1+0O4xQ/79O6FksmETkZPKkevsSL/TtW
96njVVJSqUgkXFNGDsSBc4Ajy1tSVwJbNAs8h6ULWdNNjjh3cVEZAxwWDV4v6wTMRJ3VL8zae+rM
bcW/tZmSACR4if5uDKxaHsn8/jkUKDwVCtJYwhh+Q+wL8CGZn7tjajU2AK7BaiKD0ZlBg8FaNSos
lJ0qDkUNcar4VNaP6vB7jkn3sKrKtGYxh+/PVXoXAqxH5tAuvsrzWZRCR+TQzXLd4vaLoRffoVtZ
5yrOVIk46FDjojriSd0uwfiUeP1BUUzjTToQHi2OsY4M0/hI1zbWJ406F7c9pKZd6izz4iTJYEc5
CyqEEec+Au9GzDKOoaJmMHK+fx+Fe4nPrbH+HheHVVAYC8mIQR/1to2opm+BrUosQ5ZfQ87nayS3
mEDkn6/vF2vhyN83YsSmBmkhKYLqSzBl3rDc5az6GcPGPzL4jYjE4DiVU6GJoLzhyj1ULAbBfR2Q
kaDGLgGSnNKB40tBqAhGnYBBDyC7GbkpsThH9pW4yKDC2yrj5SyvIKPW/SY6LyGru3Q/8FwEUMGN
F8tUqxcIIHUD0j8EYrYARNdgpmG7y/71Rb9Io8JcmxdSPQIJB08WBGxEJhViW7pTPMlJTqzeqN21
MwRgwQu8hulH6jjVmqYWCtTgrXZpgmGQTkWUuv/BjDciyE/Y2Ng052WUoFvDShc3L24z7q3NWATh
u2a2kUGZWSlMalU2kNFwxw5DaE3AqdZ1NVgrRVnZsCKv5kki2gm3hfAorK/Xv0+29dPptlGBMrJ+
WbROH6CC0R/wZmVGCiAteLubVKdccFVXGSXL3Xi5kUeZWSU0WlKi3dcapiQFqflqNzOaRrpu8JW+
eO1bVjGCtUfUeapI82gYFRYQAKPmup71jDfrkZEkMITQ845zkYap2hFDmBWn7VVXXypb5RLn+mbt
N8NcVo9u8FWmGky2BZx0dMcjCQux9a3x9OOCgVvdTM138Sa/ZWFUMkyQHntUw6bOFMKHIA29w6el
nVTFf0mvN3pR8SDJ+iTrOrJJcmpiKrvTnqfOL1PG+rG2iYoJhqonUixDE2VuzUW9K8S/OIlh4CwZ
5O+buAMcz7JPQfxsKdNNN/l1fxZG/7oZMHxIpmJC06mNUJMcfmpyS+tsQ/06ocxl+FzMOoOId1wJ
D3RrmyoKqd6F2Jj+dXXHoMDLIRmpGfAQe9fZxRG3V7u8zdziG2fHz9fVZNkdFSqWVpcintxZeQ0E
KW9D9PX691k7RUUGrTK4pSTf1+rbTHocuEPGCj4MFT41ry2onM0L2anUF2SA8jHiDiN6011qYdOJ
oQEIJsvoZk+pqmMWKkejKcCeMKseFz9UQvSbhx7dtrYkMmDUQTBgzcZ7kd2M6+38n+5Al3CgUOFA
l4WqjzEYgkx3NMf23LNGPxhbr1CBoMPqwIew9QYPlMRMdsuweuDH2fktC1PIz9jEglGVlnYQoUcq
/SFrN5GUmJLACAYsE6OCwco1ccxrMAHNOK3zt1F6vK4D+f+vRACFShCyvJRnDa5oFdVqcclp5EaP
b05GndvXBbEUod1dNIpZA0CiJdZf2jwx+fTpugBGLFMof0coWcaaPI3l8vdlOeRSMPdHrr8RgMrd
rY+DkDA0YliZShXdBPRcSHmPrUm5QzScuvRZ7RkHJ0sEVbGexlbu14/nPn2oQC9cvU9ZlFrLJL1e
X7z98UoD5XeD1wGHTMN8IInSkoLcp5WTgR6mA3njqB6ig25P37k/5Y8hCsLOzt8wn5/3TfAimljO
xo2itQK9EIk4P0g6gdDtFKhfVt/XhzxHw+cHEM4f+sy4b++v7UUs5b1KPc+dWEKskHEPk5A+zJNs
57roXF9ZlnaUA0djV1c96f7h896W+NZSy8nqZPU+5LnzdVH7HnDRiPJlTZ7+vw8oBTr3gE5xwSND
sSwAKJYYypONuZvxJIWFS6PB1tAhaNxnQhCWtRmrNuaA7X4eGdck1l5Rvs2hiQVwxhC5as/C9KVL
ntfp4friMUTQhTMQOQplUeI6PhTcXR2tnclrk6dwrKkFhj3Q5bIkVxpZIe8CZfekaE9r4hetzxl/
/p42pPiw8am4KrVCJRm3qrgR5+uab/CM5JG1YNQpLkr5qPM6FJm6xFYixYyn7GWViq/XNWGtFxUd
xHmCX2bQBCzsgHY6j0nvtNN7l2cMG9svZBoYSUXZnDBIUEamivVqzNwAuw54C/w4aCmKCFcVWokL
l0z+cUyI+/2Hm4tM+jl0SeWwTssRi3ggo74g/XBAFGAKFp4IgHnJbL4hZ9Ln4/5/OtK4kFWfavOs
QkfSVR/dSDdqgJ5ppzqxgsR+e+BGM8oCq0wZs8GApAaAgokv3GRWYi0uwROMrN4DoA5j//bt8aIa
ZY8YkzHWRYNAfS79mY9NoSucIWfxlu7fzi5iKHtEl3sv50aP2laOcezhMZdPtXDIa9GcWHAALFFE
440TL8YkhZwMjQb1JquO8Xq/ZGDD0nhbQ+P0dTfbb+rY7Bd1TimrILcTgAot9W1BP07jYYzkpH3M
Ua7eekjuRbtGn4MA9NfwjrV3/1D5uKwqfXRJip7FIVEV3PKYJLvDnD2mKcFtdMw8vTQnV3/Vb+JD
1jP03u8q3OhNnWapwqdtU0By704LgOMlP6os6czdeaSZhGAkaV/jB9yChxvW3PH+QXpRmgo4fV1n
qpJDdBr0gNclhJcEF/l3XZEeD1zETMs4Etj0Z2kwdQ8tfjcikNU1dD5XgfCltRY/+3bdnvbD9v90
o3utC6HJV26FzDHRzTw6VtlbP70N4vuvi9FQINUwOa2D+IdKkLkw7pDYT1Ct+t4XbqrcyvFNqzPS
cOLTdNTcSqFi2ay2w9BhFt5Cq6QW1IBFNldlYV319gLYVgoVwIZIUiuR6KJVT4ti5+Vdzep72PWz
rQwqeqFTl9fVEZr0bnROfEBY3Wq3SmHKaGQijbPxW4iJmtBhgaiwdKNCWVguqFqk0K0xXvjqLM2n
ZWW8CO4+cWx1oyJYBtbieDGgm/TYVvDkwkGLn53F9mRX/2L6lbmWVMxq+EXXiwg6dU7okeebyJ9u
CUFZcWzsJoDMg2GLvnq+bvIsY6QC1jLMOae2ECvJ5zj+mvOMCuduHgT2FYnXMG0lf5q0EttIbTml
I1fB4bCgpbXDY1Fo9+bwajysDnAQmOyLu3nQVia1d8oMrK6PEDWAn0k9kEn6yAHtszcENaIT64Vy
3xwvKlJbVxhK1vENolNrnNLUFbhjU/vXt2kXV3mrErVPq4EL3jwgUVge9AflVNxNQNASg94feWv5
SiYX0oN6rpwcbc8EN47V8srSkTpdsnbKukrENgrKdyE2TDH2VvHlupJ7J9hGR3rWStZnWSvJ4UmG
vwcv81pHO7A71Ml2fI6//9suet5qFbhwFYESY60Y38fEmHzoZwMjUKndlNOJ4znnulq7ydBWLyrg
l2oitCOPtSNjhlNr9pXZBsNtaE9AUn9b7N4C/j5mhiJLfDGCymH1fzL27mMYcpP5pTFoQjuicLX6
4nDSumOknK7ryHI5kToKUPYbWy3G3kXvNVC3G0u/TzBAmZ6JOYJ+iZGes0yFqLxRaSzCONRIfqlE
nohMS9YKS+Mf4rY1Dfl1CG8ThVXK3o+UF7Ohgkpfqpys6xBZqaD4XnSl0Mx5nCRW09X+ySMqBsH/
UVAfp5ZSXbtJ4CqYS+fUwRzkoHZNPPWRQ+lqeWFVz3dvVtpGGrWSvBhl7Sp9SJNJpPRKtCHfERAC
3teCxslvWXu3bysbkdRKljGXN/PwIVLCNXX1ZQm5Y3OUQBCb3nI3rPi8aywbeVR81tOpyzoZ8viD
5JYAwiGVLED/Btd9YNfNNmKoEI0W0LnjoxYl46ZGsw1meObHcMnM61J2zXAjhSi7sXxDGKREKCEl
ju8qfQHY0ffrAhhq0BMoWSOKQs838OTwPkkOvPa8xoykYD8iXpSQqES7U7tcSQYo0YL/QL0NnexF
MQdHP2hudKg4Mzo2lVneLK4EyOTQkp5+T0UqIC/9tJLBXqyhKFgqlx8WvXlW44KF5clyZbp1hUu6
FNU5YhLHH7NQmUUM/d/NQrNcWaICB9AvMOu9ws5FrzzWAUl7KlT3Te1Bdkn9h/dZ1XaWrVDBI8pK
SagmSJTk79wIKjGA+FeMDHW3yX8ToSQqXFTDFOZKB4MkXK+S39/Mhy4gbchMXiNyJ/qUGWzMkgoU
MpcXi4CuEgyDDM5qD1560oPIA4DXK7oOb//LrXarGBUwlthIIjTqkURkuknixlTq5pDzi6tOo/1r
Fi+DEAks6Lja4kgBQBhl8cZq1GE06pgtb76L1TFXX5kAh7Qt0CKoC+cSTsYQoTRidbPdhX9mYI5f
Xn9PC9rA+1rVcS8Dg1wLJLc68kNZsHKd1flBPrM1A1oTyqrjNhTDSoUmnAYet9swZ9wt6fOI/j5l
0LU0DdJYkDF1474DPJyUTmaW8qYynkr1dl4DseoZ+RJrcyjLrqfC4BoRKyeupwgTA/V4WjtGDkjM
9dqyUebMZw2X1gDggYzGmbtHgUcdgMRV3ux64CewoitLHnUSpvqahgUejywtUiwRhH+5zD81DSb+
mxp4oSsg0PnF+S8WqKjADRFBZUg/cKPhrRPRrwMAnvor2kzG4tA1j78nglpGDN2EK2YhZCvszyIq
lFJ4D+R1hj18Opl+2OBFEWrxVmMQszmDlN4W3NXO7fixB2Oh4TVu5Eq/WPGihNFv20sfIqLxEJbq
Xhi5efR6fcmIw3y2PDDuAuyW7AzlsFk/VnyLOUxrKf/U0lPRHbLsudEYb3r7YeEihXJbcKkNXdwS
H6omd441r9N6Rpimr6Y/FuoignLTtcYsInBrwLs7PDeqW6SZyckHPnxvml99sKZFUWYWiXgnyoBf
aTVaanH6YawT20hSRrb6qfxDi6HsLFoKo41kiFlPem2FD9WdamUH8hbGn9D0Li0mqVwIX68bxKcr
BhErod5kKOB7FjDbDIvZZMlNnML/+RZOdNt8IQBr/NfkuLj1HSEpCC1WdWTPNAD2KUoGmsjBV0QZ
4Kho2dCiE94qhAAEbBnHeB39lAN96CMYKkDjZAXNTJQ+YxynzShNGMDw2qBAcT8Czn1rpgdWk9gn
ZCRaElF1s3JxkfHxIEJS5dRH3pF8o/G0wuxBjWZE6LMxc6CJ5i+TS7r5qtjMkdh+5QBflCGJZ+wi
yUpov5YkVceooIC8RaO0jlGaXNu5kDElOxE+HEKxLptCC9x2whfzq43mH6pvxFGqlwZIveUU4pZU
/zom6201rQwHF/dC1VYlylIivhYGfoCM4VAG6l1rg7MZEy68VQIruUOZEh2zKPp+j++kBx7URssr
B3R89EsymgF3LXajKxXM9HDWkRTmyEH6o2z8kbJgp1nfpyJZJfQoCfXQMyIywsbieNY81+4Ztl1L
KoR15fD/MtTbOpg87q435VMVgOARJeWKcfKzFKICWRMtSzFpUKgSTrz6zRgYIevTnZiyPvpdTdf0
upAqCJiAmK0fOmuQTYTmDHTCiZUCdBM51Im7Jw+mzQ0apxgGQQzviq/RT2yCsIzRrGbkdPtjbpyE
69He7113aIbx69QtRAeYAKJLiUxtvmmLyYw6ZKKiaPNF7v6eJCpytPW4Vipxs1WbLLl6F+fKlqfI
TBNGasNaNmI2m3DZqHyZdQoE8by3zH4pPKusWebdM3Rj5zoVM8C22KpgBgc0gWZ3hU3oi0Jbc6SH
2eEHM37vjg0iRPHt+hISg75mEFSEKAYuHoYaUnO8Jws3vV8EKvBilOC6mI9y5jU5VKTg+nGQMhJ1
GwdoqF5xJ3DumCDad+DfMUM8Y1ceZ9UgGSoP9ZcCUyf3QyD7ic0K/6ytpMIJqNcmXhERrhIQu0yG
E5YRoJEZ9vLpnY92cyqOtI3BqTPZTOnUfSEgCelXoFGCxlF8Uk+6AYBuvJs+GHbBSCEYvmfwPxvq
MAqpOomQWyTh7WokVqIU72ncmYvG5KImW3ZlSw2qvKdnSVG2JFZOuV0HSL9MeIZfeD+g0UKfxGje
/HW+SmptDTq+9MXS9iPkEmiBnn8YDeu6sTIOATqtBFfloAotBHAV5pG6yo95FlgOa+2ogBKF6loI
E0TwvL8Ui6nWiVl2gwWCb1MTGGGSJYyKLGlfVx2H4TqrlI5q/c4Lx0V56aWvcVQ411eO4VwGFU2a
eVGXNYckkJ+coy6zeXW0lUJg3NFYYqhgoi2N3lQFxIhVDj45M5XfMjUxf08XKlAkAPaaJR1HpbIC
EUftABw2Kk9Vwprh3d0d3GgNIKHpEgYZfnbZNI1SHdhgsgXkWrstZkuQ/2rbOPg/0q5rSW5biX4R
q5gAkq+MM7OzOSi8sKS1xJwzv/4erO/10ljegSX7RVXeKp5poNFodDidV/mNMi8CB2D/jbGB405P
P5TzoKiAY/XabxTDaOhkrzNR1Hj/dbZB4m7nvulaNAoxwfzVZ1VhhZME5JrajJAs8mVBF/u+ZGzs
JNqEFV3maevycFirBv/fKZbbEWkGq3T62DUjbF7+rBpfEox+FkXDdq/Pd0y+m8cKp0FSRmBOkFNq
yMFYw8bWG/kqkbVnVSoOChhFySoicRHhckqT6FmRhypw2ZiZP5Nd3VG9EuWUPyQb3mztRj5OW+Iw
LMjaAQcD7HAnf6OnGiWu7SE5t4utnVh9n+iC3rW+G0hObapM7Q19AKSiv3b9l0IT2CihTJztJUk3
5XKjIE51Xv3lJUcVjuXlV9mZUVAWqGoVzesQScTM2cZ7lJe86AbM5naquXLkqTyOqaiQSQTBGd4+
yyODLFi0HOzn49c8/PkbxpAaIELCsFwMzeJEiHSzyhZcgw6pansuSmeisW1IwWWUXSnQ/K3oJkZs
K3yTV593Y4RcE05w29k0VDDTqhdA7F4dGwhu86fJlOdCAkRSXo1wx8zbIRFct7vOnw52C1mxwKGp
8rREUWaVw6SmuNzv188IaYxnDc/9wgnP0Xn5bJxmME4jOShkANtbPhxYRFAszQAJLndysqTK02iK
sUnl7ZRd9SIuLNH3ubVrrbiYMUQSTq2O4cH5fIror/LeMntDFBU9AIYpfxxX1GW1lForINLJ8suk
CLRRcPz3LOcWgbNoRlJFmbEAoam76/gYt6dGVpxP6yLZi3ynJ18uqzTzEngneQvH7UmZS1aZMLiM
vWmam3xwauWmVGR0vTjWfLiMtqfdFDSPKFGhOmD5a6Hsloqk8FmKrLuq6sJW1dFb89b5dzDcGkZq
FaZSBwWPTNOGO25r8WMVC47R3sptZeFWTupDox1XgFRt63TxQRqf+/Z6Vr61GOk4j6Z9WaY95d7C
ccqNCecoBl3wLqxRsB5/Gemny9/fjWNtATgTWnV4USQ59mZypFvFLU7sOZgkmBKVe8MnUYf+viYQ
w0R7JNxH/pGkR0NqqOxxVs+Zs66+Nq1OQZ4vy7S/Zu8g3BYZmAZPYh0gcMgkT5IHwwZLq+FdRtm1
pxixhXmsIPaDVWBHenN/rsmaGzpacp2B2IiMYwwsBty541V5mF6jYHaaY+Gr7nIQzV1glyZ/dje4
fI3MNEfQwRG4KYbdD/JtJoGxWvsxiQJmb+Q2l4C4Y5suQxYOMnSPddgsXme3j2NvW07503wlaOqJ
3Bj8LlSUWhXJxx3jtay1YmHrujQ06OsvZjIfpvS8iFi//o/qv+sJd7aG0jDzZISH3Lr5U43in/7E
SsdZdL8UDjYRaT77+0Zb+rydWpMpZVrdykuglVeSiL9XBMEWdgNhGEuFtzMghvIlH44h1CMUTZIU
nS32bNxgLPMwldYEnSii+0rFRAJdEKMSCcG9b+PVXOdGgxAou2EsKMZa2o2oHUkEwh3dSMvjqKyw
8wpj+u5lt2old8hyT2AiLuN8IDOcawSj0MAIt26xjVfiZ15yD+5mV7pe742gfWCs1NIfAlB2LD8c
W+1/av2B0DBdKokQ9vBbTslhuJ5xYsl9fJBtyf3lKQvMMaIbLO6sqqVKyoLZc/Wedf50aMJI8GBB
r9E/4L/+0ODEo3GG3ZqjZEmYZGDiQolUdEUOMaaZxk7m9Z/0p8lfXPIcfo6c+FQJIpiineRsRaYu
UqR1ELRW7hLlapLvGlHXv1A89hs2Z2uy1GGuWICPPA7efGZ9GMkzRtx/Ms8s48mW1PQqTF7rrpLv
AqVhG3VJaTjbQa0cjRg9lnY60WA+rgfzaXZMW3ZrR1y5t3+zbNSGsyKZgQCWxhIX0TfGmN2g3L4J
LGd2ZN+4f8ste5YrGg0r2kLOsuRNlkQRu87k8o8kP+Zg7BgkV7CO7JdfWkfOsgyK1IKsBZKZz73L
BlgVQfpJ8ug5/b7eKPdWoNq1kz7Pg8DF/sB6wJ2NtzDURnlQZFwnaYINzM/dS/QtwlAJyTO86Bh/
l/8gAc7/oXITv/kkf70ssmBZ+S7wgpiTAfIv2FLzkM0nSb6ux/vLEJcvHTwg/n4wQiUPY8qyQUNx
arPTpB//3fc5u1KUJnJADdaujm7m8qoUlRyLlogzHovW/Dc1oGF+oFS7i5rYqfL53wnBWY8mjvC+
Zw6GkqAJrkY/h/nlMoJIDM5GkCpNJsJsRNL7lQKyYT8Uzj/ddf5QyYK3Nt6JJl/jtlhFpEQVggWj
bwbyffEthHkv3fXK8sqfUQEu0/H6HzSvswTUx2P7DsvZBiKtyjxgKhH6VxePze3TjxkyjulJWOa7
byDekTgDsc6kU4s0gaG9n1+Lb/2xv2UTbhJncHFrnhC/1H16hblw3uXNY9+9ICFfBhfLfRF1ESRs
VcWZ0CAgWX5ofDfSYLXAp/eYT0+XAXczx/R9K/mxCBhzX2dTB8TOm1HdZXdBi7T+9XjSTsUTG2wy
fF8nW1QqIYTljEUSLyPIfAHbfzaJvbAByLmbBesNqvoHX7vPHypUGYrKqQXbSjkT0i6znlAmLAaQ
O71s+Vm5fFMlmBSze4rWxr68uPtH8S8topxFkTWJyGGPKMQsz3Zp3ifrHYkfL2PsW913DM6gyApd
jTaBSKr0WKw3fSy6svZ9jncAzp7U69JoWo2jsJxwU7rNj9EGr8Lr6lC0/3SGYMlEO8T+vrkgl3Ht
E7mGOFaWgn3jXteeJB3VZJhEQwX3lVAHOXMymmGcdQ2wDOTZUWKFKoIGdQQRhmaiCf/Uo+9UlBPZ
LWXYHjfOsKgjtZZsBiZjf5Yx9J5xbiz3A0Y6s5Y4UOjcxDdvCX7U0Om3UqBfleL2KsGeGlymv23L
ZZ4W/AqCURpsAI+O0a6MJyNzSyd0LmuowKbxFCB5muoGwYhnpJtAsnCwMFWIcV0LU4aCk8CPQIiG
CDPyGpw20Lb7dLYV9MTloLGMD9O5tdHBc/idouXNZvLFh3oalm3eQrK4vbbofVw/XF65XfuxiV1x
Z3s1C6lJLMRYohzjlYuXRO1RF3W8DLJ7l29AuPNtLlkZdSkcbq0YnaJ/KZrJjuu7eCgFR1skDXe0
23lOMkQ+oHS9ZdPsU0pzV8mDy9Ls2o+NNNyZXoo2SdsOS6aEuV9LoStX5vW4jk4dLnaVi/Lvb0Hx
Dxf2Ox6fNpmGLivNFqvX+slN4ym+cmbD/pLVzk4UtZrtp74F1cGKo124f4bjLNEVLthBvqkL1MRm
PM+QuXfDe9XpUH9bXWcohB0xMFpxss/Vrbi9dve0IU2FcmZimeRDnYuiNAkUFAstt/ZED7MkSMnv
S/UOwH7A5iYo45lMfVYhhoU8wVCfteqlUe46tO9e1ph9tXzH4Q5Zlsy0G9izwpwkO1ZfI72zSffH
ZZD9KOZmubhTNsLmd2MBlD+nC8Nbju3M0V2wzR0iZENdAR7T8496+S4Vd9hGuhLDKoEXZrb2CgK4
Q+uWx+bEJmyuQY+3x218M2Hc9T+YAyxaUe4M1lYEr5K9QFh3cnTAjANMZw/Py6vi4AT4aSAfRGN+
RJDctbrEU4oqUUAqub9IP4zqhxS9CpZ09/Xx1xZSfuZJPqZFWLMlVa36nFkgeWypW+vmeVhUjG1s
nKQK7YHGvhRSwet9PxSzweaC/DHtmrVl2JldvUQP/d2ABxdjVDec+CZ9CK/GG3Gx++7FvQFlXsTm
BIZRGy1zCtB2AiWi4nfrYCdmZavV/VxGdlePfk8Ep/7yRn6khTTjZFQpMytGZmfVt0HHdGARja4I
hDMtepHSNWGC6enJNN3avOl+lS7+LdCzWTv2EzZrR6tEyzqWtUCJsS01PZKqpW3mooIskSScWYlX
pVzXDDCYhbGcMEeXdQogEXNHvlY4cAVIP/6Bp3XZuFCZMy6lpuvFagDVvLZu9VMYkAhRtMLDTOIg
kkBYMbnx1XDub9SDyIG+fCtQfnpKQ2NFmdmtkFQviv4yJIYTpbqtlqXAaxWtLGdRenUqZ6JDRjAk
OV3jYwyyowmpFdgR+v9mmn6IB7aWXFtMnMlJRxQ0K4cCwymXCiHdfzILe7fMjb6rJR8GbGqTqk0M
PEZ9mh3WAwgHj6wQSxRBEewTHwxcqyLMRyYYKmbsQZsw+OxuMFNba0SzqAQb9VZJuDlpvRbOS8xE
Wpo7g55M/SGhhcBHEEnDGYxWGk0UlsEqLVVql+MdXagzmp6ZiJ6k++4r6n4wskCjFh+NMSWZgGQA
wrQuDTTFLnK7fLL82Nfv0k9R67KqucynB+TBBCLuLiPqjahuyAZBJ/jfDZaZzUU/M3+ubw9ddqVV
d9p4vHyDslX6oOzvEHxKPE4lOSYDjpSmRfakvOjCXPHuFb1B4K5JuSQdcmrwxkefFRsWQe1Nbmj3
gSiQL1gtjbsapVnDbfyW/1TPUR40YW9nmUgZNMF6sb9vNJuWoRFGLFasX+eoWxjADapE9no/oemr
8ONnTbA/bIsv7Q+n5ajgwzQn1nsTGYOnzijGL6RjXmAu0JB8z/TU6UzTy/QpuKwWorVkf9+ImVJV
VxDjQRimPYXK9dqil4ncXcbYrSemG83gLspRmSu6VNCM7EU7ktv6OAQV5IMbrJ0UT8z0smsxNnjc
FRlmlZnGOfCodDaLk0kQ07H8JhM5ACId4Xxty+y6eZGweOmRfH6rbDnUno6sICp6D9ad/nB5HUVH
mLMSK8mNUJ0hVjF907qHQnYvf3/Xs3hfNn7wSZ/0WWb2+H5j3UXxdTrUdpN/VVkmpr6SegEdgUDz
+Or5sMiqLDGBRqzZi3IwVKZgcI/V33ElNkJxxmI1FsynYm8/NXqKtNcs/VII9UC0cLytCBMN9GsQ
Rb/P4UzooBADLRRG2HnGDSis75On7C5yaiSnhYymAlXXObNRhGasyyxj2+uTk6xf+6W36/Jn03r/
Tjc4O6GWtZUUGnBWvPH62O7DZ4V+IbXbYd5G+XQZTGAL+ZkoRaz/t2QiPYJL+NCix4zFu0WVdqK1
48xEruuYVsTMhL7Ojia5lXSK59suFryqdnuKUQKHfaAmakH4qmJJMkY9kqGCctC75R0jWCycDNks
5XvhqMfZqa9ar1LRNV35eSD5+n0cxMclWA6/Ssz59jBCxEijlBBV5vvgF61tUYqCmtY1q+zY+KNq
GlcS6uT+9r2jcOYeTHbo1K6BIp/YxPcs+JPpVhhz3je/7zjc/q26EWpqw3AQwmfZfPYij46D+2ch
iCiUvm9+3+E4a6832ZikrCC4jIOl/dzooutk34y8A3D2fYnbvIkJACanemEko821hidJ/t361iHz
SQ9xhqY8yQ9vRHrBVuqj8/EXMp+S0GNt7hoZyKxhqg2/tDpxZv0TLgFdVB23H01510E+I2FUdSLF
JdIf9Hrw0EUajFf1YTx0X0hA/eVKelqCf0CFLtAVPj8xZFKOxhtIOJzAJ3nHoje6q5wUB96cK+5V
3a81QdGwoVIVrAR8aDpqTUNqNORDGm/1yTE+d4sd/yF9qp4Nz8wdKxhP5Yvqo5BS2L61e/w20NyV
MFvZrEYWoFPE/7QDPTLrKQ5E7MIYoOqWCYh2wOPxd88x0tXJrCTAjD5z6P5k7fv14ehvJmsDw506
MC1iiPiK+PqYV7alNHYd+mlM7H4eBJ6CSCDu+E3V3KZvSIzDo3ujN2U0hCKztZ+FfJeId7PGpjBr
dFgicXWG2Vpt840RPPdjl7qLv3rqsXEYe2wUmLeLmyIFuf4ohQydu+7X5ldwr7W1nKncDfgVhvZg
oCwRj5tcE1QE7gfeNyCc89WX+X9V0UC5HguwJMF6r5xkPKMjv/Uvew0iiTgvDDOxw1hfIFHdB/rk
lf23tH7+dxDc0RolPYrXFhBVqJzWubMrNQuS9edllP3c+GbZeGfL6BQ1CQGzvlYeDcbzEIRIHZi3
+RW7CMZAHG7epbegG0zu0u6sRA4L1jSbH1nX03qIneRGg3mOThJIEWW/S+zqyFK59Y/oUZQy2ds7
0MhQULsjpyvzj4F8tFolXWMCOsRnyXLN5l43Beqxd31vIThdJAOqjDUKCLLcSNm1cD4YWyD+Dt1+
n1O/sSwmvKbxfTXL7xRztSmdjrHeeKmQsXi3ERJpPwxbVTTD0GXOVMX5rORNGKK25bZZ8EizF3BO
VEF5Rb4qMfaKOHUgqo7aXT+qEsAqCkFD4d/tvRIO0ahqkK98ox5J7UREgidC4Ez9MplpEqkgiyO5
T1HWJhofsFs9bBoYHWCgxQ4925zNW8Y5zk0lJbiyNL9AeTTuSDdG67at1Q7ra0BZtNd8WoL2NRJP
Y9lzskyDarKGh4Cl8j2SIP+cZ5B5Edh99YT36LN2mJGG7FzFGb70XndsQcWfPKqCqMG+smxwOaOl
p71ZT3HGpB7P1FkPhM08X/zuSA+1Y7ndiQpePLt2fysqZ8C0BZaEEoj6NuTrzFKQjJ9kOma+JRyr
s6s2G/k4y6Wn6J/VVMiXKcXZmtCeFf6W7dhAcLpvLk1d5gxikA+5dkgGwUW5a/423+c0v9HUpUtb
fF9J0s+xrtyRFNRdoyodL98sIhzObpTDECEJARyULCBto3hhczbqWBDvE2wIX0eZFXOTKiZ2v7PG
U0Gnh7GYBcGjXf8apAuKAQo5Ha8JbsXGPMu7sIet0IPkwErko6vcT9Hfnv4EOYxbetLRCiq3DERB
g90l3ABzS6jObdy0C4DXgQRqORwbubyidSsQcHcNTYqklAWacY03Fok1lGbRGXBmmidSvpBUoHH/
ZwHfATirkKBdbwYlPIIfQfdNc1O/cJrUNt3OH73QNg/pabCVY3r+ByUKItk460CkcUBOHdAysa1H
8z4Mat88Yu5Ppnvpy+yV3nQIS/ey6r9l1z7cz5sV5czE2hpzJGEopaPnLkOcD4hAR8fZax9qGN7L
aCIROYMxqKFq5eh9dMyucqbp02qITOy+Hr7vH3cA6iixFIOJMzmTN/qyo3pdwOaJdW5zJk7rlIFo
ntiuj4j+5L+UktP9paAw7OB4AObozndLoJ90b+5t8qC0jv44uPEhtTN3urJATK/d1aItFKwqb1hq
Fc63NgJ/cGZfuo2uEFxyXjH+eUVtC2sUEyVS9+/Od4n5lKBe1Ok4WECMz+VxuUHR+xf9iK47EoR2
4aKqQPsSfb+sOoKNpZyfapF8BT0TIMPlqEdPGBIO8mGBddn1VTdicb5qUZnlQitgrFnnaiR24nzy
w7S0K9HNuYtkybJOLfT/gk37715jazSxMmYWDkL+g0Z+P5d2blyt4eE3Fm0Dwx1ug6BGR2UwIwaJ
zZ+1CEyf3y5D7BuQDQZ3psu5VOUpBoYOi8Uq5ivHfMIIjUNxK4oRsMP7wVZtoLjDvXRZmpmM4bpb
1+bQxxJ1mrYd7CEmjUOXJrLDVLPsOdJEBAH7Gr+B5s74qjRlU6eQcvajA4oo3yg9Y8wDys6TyyZA
1JJ9eWF3T/U7Ip+ZzoxIGSoCYen4rS6uui64/P19b3QDwLn9KdFzTFhhq4lCb2ycn1yHh8FlZEah
swqcHyEad34juRpI1uNtxjowWfxb8sqr7Li4hRsJW1b2FQWsEahZgFk2ud1CDCedFZnxa+ugarSe
KnooDKecnvv1aa6eLy/k/ln+C4ynqKu0VtPWEmBGrk02mjnA5jB0xK5bFaXyGG8g2LhdrlvMFP2f
dDxPXT+rSdwxJ4/Yk2cdejd7oE7qmxha3zxkJ+umjezibWXlq9ZG22Bjt9eiX7Frjzc/gtvPRY2r
zMjx7q1QfmKY92X9alGB0jDT8fG8vwvK2WNNWqaejhA0V39aq6/kll1PgxOvQTo+/btNZKdxk/AP
NclqslXC9RKtpziLvXjSfLkx3JQYAh9TJBVn+4uGztrEGnwIOnDqerIV+Smrjyko9TNlEViRfeWk
lmKamIms811xRLaKMZQS4sh67STRk1G1biJdV+Xx8vqxE/Vxq95xONOMRF44RiZwWEMFixKzghD1
l2eWsbC3iam0/xOHO9hZatEhzfFSS/rBIerdvEQodxVskGDNeH+KlCRe6wwgJFp/okc1SKzFWYvw
ULdxLdif/QfHu0S8KzUZS7j2HRYOcfzxzBreVlexU3TaKDcLghMIW2FMstdflz9EIZD9G+avxeRd
qiox1W4dAV3RGzWPUHEgSqD9H+fgHYI7wXnbNTSv8eZVg/5co5kpOlsBa+n5B7ksdl9dUEG+sw2p
ujpvNYiDgM4bO3V4nNE2XfnTQfIva7to5bgj3IBGblwWQKUSmGii/MZKrd9Je25UnTIt3VikoSya
JQ6BoQZmoAZoH3KSE3mwHlLf8DoVY9cwTMZXviS3oqjz/oNmo5PMgm2gi3VWwUcKaB2wJaJUqmcG
8LWQHcycfLHB9FQcTRvDZYK4d6Nb0aitPQsJx0QjuOI0w+S94zmfNZplsPtdG51ytT9JVXyiUfy9
nhGEl8jPy7u5d5Vt4biVXgbEdg0WNlaXwRmM+UBjdF1gkuplGPYZXj+3MNyqZmFTpmsDGEVVs8Rp
dKV9kmnR3su6pGZ2Qc30d6YlbCE5q6xROc/Af4dbrfhZmolj9IkbJ8LxweyuvyQZZ5WnUusjNYZk
7NHdPyl25I0HetvetMEkHBgs2C3eLx61JlzMFNen1VxP6c2snrRUEEXYO96bZePnfI1W3ZByAoTe
53Y6vJiNYJKYSAbOecrCMgTTNwAURJLqh3n+qsWiGRYiDM70lpNlxUMHjJaCF6PqE0wgxmStlESi
K4x96cL2871e6VKDmottP3k0A8tPb3UXzJPgBPyzt+x32CctWWO0jRa8e4tz1coZxWtFBs9zkc6R
9CNvBHOO9hfu/fvs7xvrpy5Nb1WoOHGmOPQiKQmS0PTKKQoum4M9j2krBmd1ohrsu5IJGInWStD3
RnRq5TJ39KhcgqRdxq/hkD1afdrZs1wK6Ub2bsstPGeNtEyqxjCBjS3j6qQVIAs1yH1oEC8zyoAM
+mPUGgF8yoDUqifnv0NAv4XnLFMUdnVRsDeMWsS2pHrVNDqTLnq2i7aSM0yxTOQ4H4AyxKObaOM5
lxHKrUQUjHvPzXdhVL4Lq1tVIpcpYHLrW9T8iIfITkhq66HfP3fy98t6c1kmVeae7ZKmd8jYAixE
oBadE/bSPMXSw2WQ3aaMrUichUrqsiVhDRTmzxen8aDbbLimKuyS262C3iJxdmpOxrRK2XEOv+on
1UtOlrfcIp8Pwo7+OvKFLA+XFR+Uwn8/3jSOp05K2PHGZYVwhBPf9ifZx7SSoyhOKtoqzpJkcjlN
K0vfx9Y3FdeuWd4W04/LO7V/VxmqilJ4TJvh3w/tkCYaLSoC7k08u9LybupFY4L2xXiH4HRBwQMF
lL+AGJL1Uy/Hp6mzfCOdf8vuvsNwikCmCdNxmSQtKHknC01OX0kuuHh3V0uRKcXQOFQ/8x0l89wq
Od4JxKH6+ij3w2P1WwQboD7/HwTvn7ToSDRGE2Ko7WuePmXNl64SSLHrSYIR3EJdCKod+MrZtVzq
yKpz2O7pSmuDjKI60XJC+nRZtXZfb6Df/QuHM9LUCAs6q8BJjyw1NB5ee8yz6IPSEdHkiiTiDHVI
YhbwAhLaSzCI73M14Fyan8b1s0Akec9X+UsklBz8/fRrdDJ1NMngzZtKqDReFeRIjKHw21JKz8Us
6YE8oJA1TiPlOm/M3pVoLLCtu88rS1eISRF+weuGMwu9hQElSYZHMeZDeWzKl4kEbVg6UaAVtvJA
wQ+hutWtorvhasuBuE9+37pvfgHne2SaEc11BcOkTX6tVU5coYJJDcb75nbObuQptedENIh614ps
MDmHI206VS0KSF3nYGtZXBXNtLEmcKp2a8S2a8up7Gr0CulYiUXvVi8qRre9pTRVtFEcZkd/Xb3i
S+KL0pq89uIEqqj4RP0MNVHEwpPmo7i97ZWRmA7pyiulGoIupz/Sfk7sZQhFbDQfUhE8GucAaJYJ
UnFkBjCbbvjJiOLGQ27YzWcDFCbLIccIKdFcOt5qviEahE2OZIO9PxQIaWQwyKiYaHBN/JgQf5hF
L6IP+QEeg7tkonWa2x71EchGkM+aG53WhwFtcqw/RBzh4HXxTzCUEKD9ChVPHyYrSG1lkUI1nVq3
TmVCT7JFr4jVuJetjQCG14soDJtG7QGTxt+WNVi6zxM5XIZgp2b79uIkIZwyFGWcllOvmU7cWDeK
Ul/XHWhP47Q4Vo2G0Zhj93wZ8P9s1F9rR7iNMq2krVCmi7VjzB4Yg266g18c2XDoyBd1gArROKdA
6pDbRsU4Uws23eMtu3iMjowhGb6hIPC7f7SMd9nYQdg8/XR91TUqYcPW2/pMEHFLXcmh58E1Atb8
nIBF8/JqijSE/X0DWK9aIVkLAKVmyuwhL1wVXa/IN+e/oycmMs0YLokquzdK6g2QVhdy2OqL6Uzr
cZhP8dLYVqzYYdU55RI5vyHVBowzwrq8yos2rrCHSmwr+X2rgaBB+Z2l24BwLoPctQTNjACRs8fS
+EMzJreOflwW5EOq7e14vYO8XeWbZesqUM2opWw66tcBnQp3UxDZkU1d8tVe8cg7K0Ga2xTTrypX
Os6386t1J+qvYYv14YSbFO7CWxc0P6mCFnmXrQV+gp4/qtFrtFy36eOaRLZZBLQXBXN2FXKDxnkG
kmKFXcnM8Lomn0o9c/t4uK2iWODrf3j1/bmw71Jx3gBpSEJmit2bFqc+IjPgZEGn2do9e/e18HlE
NHsiwTid7K21NzGlwHRMjJmfXqcxUHuBtuy6AZu14zRSz1BpucaACHvzKpVVr6TpK6b2HMeCCHxI
gTR8zhntrtZsDkwazNkKFQytvpUTQTXMvu19l4fPM4+0y8mgYo/q1+KFbVJxTf9AtpfcsxoBQgRW
Q7B8PMN/GSqJGTWQaQYDbk/tfjmm0T1uMAGOaO24K6Udc6nKGE7Wt7ktx8anIZWOdar+zu2/WT7u
MlnqIe/kEThVeCeFdlv8YU33l+3TB0f+z2NkYYI0/kN+jjuudTJImLFo4PpPz1Z3pVaWk6rPJa3R
CFTZa+lL47dqER1ePoTCo3KHd4qHtR47oHaeYasOK4cpDwvaqZaDKISyrxTvAnLHlipahuFJFDoo
rYdSy+2k+FIkGDGa5AK12L/8Md/mf2vJHV9SjlI5j5CKlQ2yaZWVg2eZW3vJW5dyHsiCQ7zru4Hc
gr7x9VG+SgXVtPIwsmdDrsw2UkN2n7Z2k92M0lkLLVugKswv+3CPvKPxJiOThiLOdaBVXoyZLaDG
yW9Dt1+QYO6RqBF5NvvWY4PHeaapFDdjlWHnpEN43R61Q48hW6zgp/0HM5D3N2+DxqTfXNSGhnSh
vEA6xmWWPaByFxn06Y6+ag5aMtzcIU+X13PXimwAOSuyNFZuoB8Uy6k+YfBs2X03osNlCOESchZE
q5tIUUJgqPejy2qm2qviTP/LwyPyM/ZtyUYiJvFmCc1SmioZWUinR9KoAgfVGC53etFgBooce3Kh
BVY1e00o+1JJ/62onCEbUOqtYpISwNGljDZDdbJTzKpEzXWP4efpj07k6Owalo20nA2LRjpa8gTA
qEC/Gn00WzRlFCe1F+QShZrJWTAjksjSs3NgflVPqqMj3iM5hjN8Xp3lXKAU/1fzY2/WeSMZZ8eW
uAOPWAfABqzxoIwdvgvU8rLqG3wMLU2UXCUIFzjtgLGsjmSzAeCWh+lM2XP1mVG2ViregvMkMmG7
985fkhkfUh9pRhV08JuMVsxnpeq1hxiew4jxjaNASHZ+eXOpK4ZsqgjtqKbFreJoxeEwpHjmdq29
OOZJO8RuElSvnTucK78MfpXFhO3aOx6yz38/fUsmd4mm4aEL3uQAYnpz8qvZMB6Cs8hNH1IV7VZw
fFCebXpFU9uKJlL3y+uG6ua/y6EpUyoTJocCGl8kgx+71CUog0f6SPPi0zh6rVAvRJicLa4zy8oW
Ckwrts2v9VFH05+FM4b2tdH7JyMddw81jDv6DPGW1vDP36UsTYSrc2lml5t+UtwpYNeN4a0YA4RO
ZUxypw+X9ZGZ+g/quAHkroIlUa3BMgHYjZWjNeYVnSOBW7cLQVnrEJwgBZwcvEzjbFY13P0MTVbg
HxxC/zdk2ABwqtF2oVKvI2IQ8wQ+oKX3tVg0Lnp/YzYY3MaYIDWSWxnrlLwsTnTI/SizJac85C9s
OEjxCK6Z75el2r2l9Q0ktzUFWZJ5XQBZ/GRWKb1FhcV6b9qaUz0mvvQkgNvzGrdw3DUdYUi83EpY
xexnfV680mXFbqxiMAtU5e0BLbtjYBa2yEHYM/tbYO6K7tepLVCgCneV4M3ZVZhSfEoVQQhOBMJd
yw1JkdqaoIRjeN3AxKeHfBVkzz6ktd7sIAWroGLqqG/nY2HDZDWYxzkhcnQa4WrAL2VeqS0fLHF3
656boW+wuNt/iU3ZGHNgMQJwy8c0ihv1aDwvvgJjaJ0xxkBUc8m++MFSbBC5i0uLtL5NuhGISYVI
4lJ/XdcFCZ0MQ71qiZJjaMG/I4ww67Jmsg9/ADYtVOxRE8mQN76fjf+Y5mOcpzWAWbaQja/pfJYs
/FWau7fd28BwGpIp3ZIaC2DAc+M05BNZSls3BLGPXVu4AeG2rdXCXoryATfKdBMNp6IQVXeKALhd
6stsaHu2WMotSDbNxVYwUbW9aj7rt+1LecMIUER8c7uq+C4Tn5ju00wF/ytkIt0pKU8UfU5m40m/
nOjjNoivnsuXFclctnaFdFdN15pc2jIRnWHB+vFkh8mYyyptsX7IXEKC4QWjV+wqkO8wxlciNruE
a+e3LuHNCnKXSzhUVd8kAG3QExqPz5EoYbR/fW0QmNibM9Rpqo59wdrpyAZ4vWrPT7nffw9je2ak
kekh9STX+OPywRUpBnej1LPRoEgUYmVa5mc6ppStLh1B9fl4GWff8G6k426QbMqotqiQbvQnT7IZ
Ow7GPmGwVeKKOHk/JIJ5LeTMBG1qNTMTYE1OeWyP1Mlvk+v+RO4ZWwdIxe5yJ/x2Wb7du2sjHmc0
usLMrXjFOsbRg6wGivmpnr3LEEIF4ezGFNZmHRbAYPmwa9VDEsLur6Jzj+Is+RCh/fQyoEAmnpWH
SJoVxirwMCHMJhj+UWLqLxFYW4EC8jQn65DRqqIAkWs0D44PEqntvP5jnL5cFmb3avwPadexHDey
bL8IETAFt4VtSzaNSFEbhKSR4L3H179T1BsRLGK67mg2MwtF8HRWZWYl0px8uyDCBKCJpMSi2EMn
pOKlTmp7GS/T8NzVhzSKD5LBCWV4UjHeIsZwXSIVQBOr74L5pa/3pj5YWcqB4akEy3WotZW8zBFO
D9tkw6/kJ/0wFsFuVZ/IQ3Lzv5Bt8yRjHAbaZIRgHCFZbFSnZQ7PddnfZJ16xOfSn3z3rK6McRly
rAa9SqEM6WWR98LCMyiegjN+Qp7aIlRqnJ76gOFtLFlDNqO0TdqII3waYwvnB3oLK36+roo8WMZX
qILWLt0CuTT5jphPtXq/CLwU17ZmgLAZ3QsKEmhsb2AYLqpkdgCZVSu+oSnt5Tn71nvtSXLphmF+
J8ymWCtExsL0bEqzqQRiKZ1H4Ycqo//t3y7HePXsKwzGrpIsmbKqaqHvqFxbIrar7DIt+DTQ0bbr
l7QZZKyQmNe4RiNRoteQJq6PZX0WeB873Auix7l67gdRb8NgogA/Rzu6aIhh8IWAvLXwRT8Mfubz
6JQ3LXclEWNOySi1nSZ0hq3QJiyUXeOjgG2WhRBZ14+OB8SYFUprwiw2VDJ5spcitaPC1wUsL/7X
wyesOjCWNBXRkoQd1EEBZ0a4o+1QqFFKPl1TNXLrUTwFZ95f0uSNmJsN7NZ8AJFVmHzqKk4ehgPx
gXUyXmIxH6h+L+EhMRW3XhIvTCKOcnNuiCWcTLMC65RoqNkKo9XrN6TEpoZsZ+T765rw+jn94bvw
Tec+cEz2+rJkCTxsammfsJ7WWbCgtrYDME3qZ6uwuifF5vMw8sRjvEQVNeUixNB0sbhoHTqhFoTs
qFlHGa93dTsBtBKQcROKlEjVJOIka3dwFKxqDt3gsfVMnyAgKzkPx4eBUUbfddZnNOCHFkIcZ/i1
2dOOqAErEyL8n7IRtFjeI5+SO+2IoXqbc5Ecd6izziOvlRQrJ2j4DoYTO3exz8lP7cqNbtDOaVU/
FE7w+aFTlpWV8SJq1LTTKMDa+mqxR7W2QulFC/eggG/bc9A64vCtFLzUzzu79nTijSLWzoTBoY9v
p+42HT9zToAqzTVVZnxN16lySyTcdOlOngSutCSymmPl4tCd5lPGpZbhuQLG26jBWJdThrvWZldo
7siCFObgXReKYygGU3iopTYKM/rI1WDiFg5GcZ/092bJcWqbTx3y/iaS/5hC/8DNp2VhkGoRYDoP
NCEuJbAWL/k5O6rn4JZWBtLavy7Y5ifgCvK14Ll6XbHJ9v8hjbNoS06GlyG6bXYdztBS0CrbW7XL
ywZv2cgak0mi97ICNkwTbkef63Ndo+Kt8XYCf6AKhlWAqRpUg5ouvQ7Cv48aypkkDb5vEbJSjkPz
M12uBt7eCyqYE6r5/5/70C1ecn1DG9e4bDurgeTs0rTAjcevpXoh5H7hNdzxIJjjQ5NWqIdhjUep
TS019lS5tLL823XFoFbDWLGCo5MlGYlK/UMvZJJE4kBagIhYc5/d6q7qUwXkMWRsvQvvcBhvoYXl
0gkGcLrPixfvaj+3k2f5u+jkoPvjru3ZPLqVVIyvKIW0z4kKX/nUec1JhnMejt9TW36gqYHkkJxl
zqfZVg/fWj62ObLMx0FZKiCSc/h1fkKHx7E6Sr74ud4XbuwRXmmRfjxcubfXvYcrew7bOo7VBuf5
d4NOei6OBPzwmRt63A2G9G25hkZ/zQpNLJC4zwOqim54X4GePgP14LOA526xw7+yHWWpxsqb48Sj
hOABM5FL3feiEvY41qJc9pEq2sMku1PauKLZWUJfch7Zrazcu2tkwpdUTwo9Rl4J5iDbEVqe0VcK
sjTqIXmfHxwdZQf78dAIWt9TyxNfzPY5iA0srHu4bt0b79k7cZgoBXTm/28HxvAlDW6E8mB+nTte
zXnDz79DYSITYyyBg7wptKK3ouKHzk3r8LSd8R5Cq0xZGUENgsoWsXIJIbO2J7clPD26L03n3/JE
v74qb/6DHY1L5SCJZmrNCfoCiHrpgkuWPV2/G55LZGsQmaD2RqxD1yj/O5YuoU2rtIMTdcD5A88B
b2sb0QjGPEy0hdB/X1mwQZYwChds1a6lsyYd5/quM3kCbUSE0IM3DEbbwmKsI30p0aIFwk3sxsJM
k1Pt0pPg517xSX3hfmzwABnFG7UhznUNgIMHUhqHvv2TFaCxTkKjW3T4t0ssf2nFm3yMFpZjIWKX
Hc6wr74XUuoEw2iN0ct1teBdFPN0mWqoJLMIkLw9pbo9Sid1dP8TBNv9GGKIte/oPZlN4qbhjO7i
2tXJv92uzhwX2zJtigsEwZ4luzHlnVgZtx0RLFUPeeXDbefw+1rYXumUtCC7jmBHHbYMVNjFVu0W
u8K0VOr8ATPpL6kMDEohj6jAlN4bEpnnBV/TVCpPQ4qlPmBTy1m5qZ3ohlJb5g+8j9ztJ/ANkLGq
GGSaIqERblPfycpDX98Utea02WMuEOe6YvzD8/eGxRhUg3G+QjXo84duIVDKT7vgRCRLPZTe/xDD
8CRj7EkRl9aIS6C12MtM+WXD8/wS36XECn3dV+zcCUKr+TEmNq+SwxWUsbKK6L2E8OE1G/xrbHC5
n+ziRnndf8s5VXpDH6On36fKcmiRpO5BeEztbVfO4GEXrPIuulXuxYf8hCFMkAahS4pf9ds8Xqwq
1IgqogeR3QDdT31oFjU8ifRAsPJ6OUVgLYp/mHbnphd0V0sHGpnm3/Q/+LzFCqM3YCaI6kEn0upZ
jqxMZpGD4sR3oIDdaafiiaZGjG8Cd3Rs84RXiIxRTkRO9bSEqFXUO1OH0shsJVlgKQbPqW19u0M4
A52eRNeIxNYR8ihKlkIGFHL5s41ebjzbPZYy5a7uIxjBXJx+wXq+6yq0GWGtQJn4u0eNqRFDaFA5
fmpQ0v+jWad3YjGBttyaIMRXIdZidp9R9L4IaupV1TBY1yWhN/HBFlaSMLqRpX2YoBIIpZRPWumJ
843Io9/b1vu3G2KUgTQtmQMaFSR14pj5ZyU/VvAqyo8q+PnfhGFcs1InWdzQoKqTT12x1/T9Iuyu
Q2xr9pswjEdu4yXMSAlh4nCyzPFHqKDmHPut/Ok6zqZe61jSg85bmYAllAECGVdXjFVGnXGA3dX5
oXmudvZk44sSG+v6I68ze0sR1niM8zeqtKu1CmcXYn+vFrV3iTYfDaHnlNO3UsTKGofx9OIwgqlD
p3fkYEM2CpqiG9neYkUPuqtZkt3ZdvoSHfLn6+d5XbwPLcz1YhA1pG5C7zTFMdviZzhMg9ekU8CJ
f7Y05E1Ak20E12YxjqUQ3hab2w4tUexqjvyi1Z/SuUz/wHrXWIwfqrqh0kaK1RBQaOWfB+1zrXHk
2fJ1awzGEwm52KUdoYqInsfWWPbTJHr/7XIYJ0S0KJ1VqutxepNXZ2MXcmdHebfCOCHDaORFquhJ
1ZGni5EfBjsVO0MEw7kuy+Zn5Pq86C9ZfdlpIQreWgpNU28lT/fCw3zRbie3w36XDATD19F4as14
CaWe0yY0IVaN19WMJWfC55bxeB2E44tMdom4FORjX9PIhS5hQaPoTq4sca/eEKxtSI7YebgPS84x
0itn36X1KTJuom2TIOtpBLGQ1gqE1srzO45UNF/7AULRMHOORLUmsxt5Zi1ZZmVGmsR8CA6tRVsc
QYNk5ZfswOv4otdwBYrN9ldaYZTyhMga7M+fhqJ1tLJ+qFvhRU3GU6XpvHnBTbUwDEQIOqTDauz3
OlhEglyNeowvf+FSDV7X3asTR/O29XyFQW9wpedCpFbDVAND9Ed3wZYaykcgP5bIr87feLSfmwKZ
BLR6OlHwqceYr9IGRW0IBniyk6I/RVEVOBkmlw5yNST31/ViU/Pe1OL1U2UllzyqodnQcCXUEr9a
zH0vN/51iE1pVhCM284yqEObQR2E5rFeBjuaXxCHcd4GaiHXdI7RATWqxUFvaNi1V70ChUiFxsM+
L5G1rQcrYRg9WBKxrtD4T8dNxp/4mHrGUrzLgOGWYrHIjmdJXDhGE/S8KLRmhFidI9Ickx3sTXdC
aYmuIOFN+PJ0gfHlNRGIUdGqEsH0HapzM8eIeIrAuO9cJR2GWvD3jfLSiPeL8jJw74eHwQR2KYp8
c6kBo3NGt0XE5QeJZdrtZ7pzrEHBgG4I6HT3v6k447+bvIuQ1YJzJeUPM5DtWgMrsBbb11E498NW
ecxA1IM6B0qnfZf0m4RHt7lZRkJB8+83gi3rxEU8YZUDDm8IHf07VbfQTe28tNoXBTsR/wdz2jRb
LB993TssgxX9vVvV6nEhXYeHr/ksHhSvx4Zc2no/uLFLd+V2Ll2rXO+yfcpdYbFtWytsRt31GStX
TeoyqG2FaNygrMrFMd8rbnqr7q/f3XZUsUJjlH8O5HEK6adn/LNzMHxqg4HQli/ibY+FialTfeI9
Itu3uUJkTKHu22TRNURLxO/2uoQ2n+Tb6NEkCAbXArfzIk7svNVfpODF+n2bjBkEo24KEgGiIFny
gWa2YlBlg039WwdqFgl8InTsi9w0tcUbcqfCfPD/b9BsRXysSaLOM6Dx1FhV62vxk4puqry/Ncd7
o+B1Pm4G2Cs4tjqeJdFi0oRFCuKKFhO26HvJSjBxcEqCm+5shcO8ncGcJqGATVt2FPg98pF19yCM
f/I+GxL2WhqEriZgns62WSQQsiSwg+A2ymqr1e4zbhfipiArEObdBP9GRfIghe+PytATwWe6U4Wq
ABmRKnFCAWpJH1RhBcX4FEMJkPbHeho7aO7baTdOn0cMuobVrgfz8nWr3vTIKyjGhYiRZqQ9phts
UviGcrNMnKh9U81Wf59xGkbeiUqa4u+HPfbb4P61ej9KNxgE4AjCOzPGVzSx1MdtDh1oInXXl2BU
iii1R6Y2zlALj13Gowfc1gcQpYB2UYbHYAyoK3JVSYwQlwRHMX8Xlxtj+re827RYoiPT8TcGYzyL
MZoYtAaGKB0y8V6uz1rLafnffL9WEIztZJhNy9UYEPOruxuOaOne8yfteDCM9WB9ZFvB5fwNk54b
F3QCPm/UnncpjOXkMwjQBgUwnbkLShhn5PeY6rpuM5tNU+trYYwGj24gEQVnNnzXe0s7FF7oNs+D
NdnJvXonerQcwS+d8Y6QMaWgWXpFjF5vKvCVHb0pE0fIi9h5MIwhRWIjk7LBEZpV7DdLfJMj9aJP
eBqEysnwLoolVhcWEa8ywLs6+rtW33HG0s/YNgncvrxJAKVIuwU8x9evbttL/DYoth86iMcWvJs4
wzgKzhW6LtCdUBxFXXOmZtkHWeFex+McJtsYvbRSWom6oNtmKDxLJtYmkDA71G21K9TSw0zFrpWQ
ITalx+u424f5O6HANmDko2b2igk5JQLu8BCdpernInq4DrLVFAn39BuF7cDQi1SdpAQ+t3XLGtsR
yy/gyRGssHyNldpHOjc5ipa2/NEtvuEyrrfIpU4oQ+BOHQKWvZ6YVjo8lGNoDZ3BwdoMy1Yyyu/V
Mk1JKKky1FIbv2T9IYh2gfClJEdVz8EjxUsCbD2XhqgiZtA0VVE1xgi6TJtnidp4L4+nQTXtOFAi
m4zyXaQVP65f39bTv8JibaGUs3E2G+hm2qqHrg72rV5wqgdbariGYC4K7Qt6oheBbsfCDVFuAhAR
K8/XpeBBMPdTF4VKFpRj0JjzqNeuIT6JHeeJ5B0U80RWYYhtVBUOagKfbPiShRw72nJK61Ni3sY2
rQyhbnBKYeBSspZqsmbl3kwdjKbb10+LJwo9zZWTxV4yQ+pSiBKPhqMGuStOk3MdgnchzONooNDW
RjkgNOxVNEmaWD14HtpI++s6Dk8U5jlsJWkwxBg4YWd4WB/nTWHMEWXLe68vhnkKsW+zyUsZFyPK
2WNWafAByKZHuWIteeJHoXYqe8kaVJ735onGeIG6r+ZuGIELhVOIYtG9lNcPb/uS0MuGbyZTMhXm
8KbETJuAwKuNqocp9EMcfMfGN/c6yLYYbyDM8SV6pMhlSx8h8aYen0nK+bbYzH+gLeS3FMw5iXoY
pRlWxdnal86ZTvkBCe398FOyMxdtBBxl2MxGrNDY8eV6UcUxD6BwNDGHEQBnOKo3HYK+aJd69Tfe
FuzNfMsaj3Ge6iCow0jfAiyX+Cna7X0GXqC5AmXm6MynDhN93O8Nzo2xQ835iE7RWoBa1GW1bxIT
W7dzTuc1R/MI40z1YjGwpQ5SlfL8SKTZDcX6e1LG367r3vZD+ls12EHmdsilWKaqkRWiGwuVnQya
E+ggHO0Lji3xoKjEK5+KjgA9QAUHXkIoz8Is7TVjuctb4RxVCuel4Gk8YZyrWpajUEoQK9l3gxXZ
zW14wOoWdHypboDKnsHb6c3TCMZR9GGMpbw0SIiyT1HXWknIq33xEBgvUSnDPOQzECZZ3lXgDbSq
tPj+37SBcRSlEoRNNuLYugl7Z/RLQURMuEfWknK0m+ck2CzeJBqRTihS3FidAzL4M9iI7XS0MFzj
Tz5/Dfrmx+jKTbCs7VVk5qSlmi71FnYVgFp6dOl6v2aH0B/bWxc0o2BGCZTqscdbV85RfZUJvpIm
nkyRfmYMZq1ajT6AZKSt7zu19Icl4BRfuGfLuI5OF2sCqjJUSc/1UwO2pcgxbe0hxYL5jFKZcBw+
x1OpVHFXdi2M4lgXPRST9J+k5FEMzoS3upsrEuM7EmHQ40mHSNXnzkGC1M/94NR+/7U52XS4rYX0
QtjMoiHJIl1lrIiKyOCBU8SQwe6v0/rI6DZo912ec7sNneYr5barOV546+NpDce4q7QeQl0wATeK
BzUTrTL9K9S+of8qaD4bvCmbTUeyko1xVTl0wzQUgE254GL9omNMy5+oxAqC8VVKFla9GAOiEsVD
2GJN8xI6WcqrAW6a1QqGcVdBnpVTFNBbUlOrrS5LIDudfiQaJ4DaxlGxtwIcW1g5whiUIvVjoQ2I
M4V6p4+S1SapVZWYjm14KbNNW5LekBhbUknbDwTZTjsswZV+G4m3Y8cpNPCEYVQ7KpZAUGmwrgTD
U6MnD0an2Ya6eOOw/MkH4UoaRq0zMe9Vg36wKbPu5ETeazKPQHGzw9pYYTDanCSK0AULvI9Q9bs2
iqx0QjZAz25TCX3lhfY1VrWLaDanOa9/hrlyf/3F/Ad8SmGtaqIuEib6NDtzXnr1tfZGfuZueKgd
GlnT1CaPhnD75t6gmFekkqsAs6KACjGhOYbhnSCNXlbVbhh3vALftiK+YTEqL9eiNmc5sEZ7QhEz
eh1Rw3+9HOuR08dsV2EA3Lp+lpuYMiXcVEVDwazt+4ckjSIsfhjQeWNOR13t7bC4E2eOp92ODFcg
jGtSh6XSsug1F9ecUJv1Asc46Xfoj8eAqMwLc+iVfHhHVmiMh1KWulOwUBjtmb01OMM+PsR+MVu9
IzqJGzoaB49zguxcedu3GOMQAZcQCXQw+jFfarsPe44L2YTBIAzRFRX0QuyQV6zLhlFo+PwZUvAB
B+RZGHqsu+Uq4eZLtcJh/Eds9EVYZBDHOI8uPsB9wa1Hq3YoLRvaLh4ye3i5roKbqVr0Yf0WjdHB
augzKaI6GD5hyzK2qqMh61nPrdjunfKRtt2HTvAHJMGKielyUSPIZeJj7L3im6BN00TSwU/Gp0F4
rMoLVP+6YFtXtoZgjrJu6xxVYQoR3QuVGy433R8U5omooOXwte1QZavLaRvmRZlX+O7PX5o4KHZF
OTyFYZw49SB3flTG9Y1GOI6KGhBjYBhLkvEkGpoIziXG/eK5zGI0G+Gj8qB6WMboj16047evbLhe
IkmSSHsONQO06O9vKFBzJUtnvMt5jtLs7IOxz8SMTfAH60ze4TAuXmtnmSCdjdhM7ED1PVlioFgh
mqCFwXSvawTVZPbk1iIxHn5Rp1wTSkCJGckseexALlukTqRGGPoaXUNu99cBN1TwnWxMbINq4Fz2
GQBT6UUAX68ylW6RcFwT76IYU6omtWkmHQ2V9aBbcTgcMCt6KsLSlrSCA7XhnSAP6jrYXYXRJ5Vx
FUTPqjhrATVg7+ykP3CT0BtfBe8AmKeqC5VIlnIACPgkCMHiJKdWiXn00ZwtUcosFezv169o63V8
B8m8V3UJ+jwwZEEpsP2A7gTAKq5H2kqUO+KR5zC2nO0aTRPfW5VR9UmkJxCwddMbyuo9fwldY18d
p8MI/27Xt8kn3qf41qfkO1DGlLEbgCgFNrTbwdn8Lrr5nZFYhqNZWW0TT9vFXiNwTlXeiALeQTJW
bTZ6LrZUTswPu8opvJNiK5q9xUt36RcwmNuzs2TOjAZTL3+IadvWWXB4VNIcddUYe08MUZ4wvocf
QU76fCtxN2fQ2/roUH7bg8bYd6GnUlLLVHcOdEZ62VWvHXb8/TSbjkShmxElWcf4H2PjcjCHtV6r
uq3GGB9NHxUCXjXxO8cU6Hl8EGeFwryYRtqYQ9NqOoIPAwstl2NqZ1aOke+GhvZc1mqeUIw30cE7
lE8DhCoiEVWndheprdsM/3YDOh5KIq2kYnyKQcZ0VkrApMttAXouDVOvYo5uMKfqz3X4JcIzcP0g
t17oNSLjUiItVDJ0v+vIAXR2ONyP+EaTlHNq7hcMzLWzpcoP1xE3Nf1NRrZgmxhxlqDVHTJW39vs
CawiHJG2colEIhKWniIkUDCg/d5xjUTqpkmQaIlDuDVBYqmjEz1xtL9eTfkQ2vMj2sTcPxBrBcrY
11iM0WwKMmID82Amt5rACaW2nT9R8eUlwqxEdsKrzfq2DmcAJPX0o6zaO7FHBqdobge6k1yp76K5
Pc3CcDvWqVsUw0HNecWczatb/QTGU4p1MQp9p8AKNLcW9gZv/JD395mLM7RZqqOaKiPWEZtS6w4j
z8K2H5iVDMw9zUGWm1GBYxR6S8E+S9rgPOWof2Fj4Utlhw6P4UXaNLEVIuMQsesmSpsEUoU/u8/1
V0qnGnniJbxrRyt6kr9TmmJyn/k9OP942V/eiTJusiFFkys9sGXymM7PAq/hfivBAlt700rGMfZ1
XLTJiOOM9oavONh9esr3KkgXCptnYdyrY7yjahhGZNCDHA+iPbutjUfsObYxSwCuu9jjce39gx95
k43xjUlYyr2UUjwsTV72oBU5Kve5T3uol6cOhDNIHFx4nE6bN6biOxMdwKDkYnPbnVFVgKRRFzkE
xa3ScZpZNv0IGL6wPUqlAQXbVBVXEhiUShEAhwmDdegNT90OizspP0um2TwN3NSQFR7bXmWa4Sxm
CfA6zwDNXekXO90PXzWEGz1SB8RGBWssNnpc8kqZQ2CZkkVLKzW4sJCvgnWDm8pvA251hSsd4xLD
OZoM1Vz018ZTdZf78+0CV9IhFcFLMG7fHCYGf+mGyA5nK4smFjmG1TDj+SvmAfHWYcZyqcgdrT+7
N5ng+x2JJPJh+G1ZlKJJB0iWxThLmmKMP8Un0+8xOsC9uC2tl2V0o1I02WCfbGHJSiOnFzd4xWNk
j59y3ziZZ9mjJbH6KO94xYl/OMw3ROYdEJVIQOsLxBtt3bRUj+4gk+6lQ0/7/bjRwVb8iDXhRNVk
EwUrtl9gCRcpXdIJj3eQWaloqyDaCz5dj0C2xj4wtf8GwojUq4meacuIEP+LASakC2XdKG5RP53/
amNLvFX90YFr9vrnP7u/FTTzxg1RGnVhAvmW7+bt5CQvwdMrA6OT77MYC2axSoZ7g5s6s8Jk3jbB
DLqpmSDuaNPdCZWXOaFL9sR6fRBuQ+8PmJ/enS/z1oVqi0BZAGCy3AjjTTpIFlYBX7/ErQzJ+g6Z
N05u0TYgtDhIAR++aXI0jFtT2ivhX9dhttV/dXjM24bNU8ESUZzRXrzFKRzj5bviy17pjVyOu81M
wkootp0gjJB4LDOANfVea6zkkrvSMT2nNgZqsJEs+UqHoSqbtxdnM/KSVbx0BlbwmB9KFljvVsoC
1crpe3w/Xci5O/1ahFY7bWIp847mTkosHOzQUbPnkYNu6ucKnbnKRkVdfNGgLp3y1Aifp/Tp+h1u
qsrq7zNXmGfyosrU3HNlslX5mym+6MLDiO7s6zibvusNhy1bVEPapNEAnBopg8HVhEPG4zfhQTDv
NpaSKGNmAqIS4ahCxUqEG3Oc3f8mCPNWd3mZxEYEFGP+UmHyORQO88DrfaZO4EMIsjot5hum0sB7
nar4NNO0z0qEZVatr+bHMDrWhsy5mK39pGSl3wbj8IVZj5qlpTejoeSoXbTAm+PQSsPLiKmhJdWt
SExtdby/fo48ERlnT4ZKwRoAwPYElAyVOt0qeuJIZfHQpcRRkoFTN+PKyXj6HF+62OEJQEpPS6dD
Q5+uC6MTqdcl23aLq9tjXLxRd8nSl0Bq3dElLu2O7A4TUo+5Fzq8Vg+e1jMOotaJLGEkDrnOvrfl
OgZZ1U+JTDwt2QiKdfD6gh5ZRi4cJcH36RBxaIZBClUC0t2kQ6Gu9bHI1k5Nny4ejrmk6Bufu+/g
GKWck7yX5hJwdNz1V80H3Wr8539LLMSlkEyXAMgSaWgdSl2ZOBK7cRZP/lphoQLo3unObb0EDS0v
QcuKpchg6TYMnVKoiRjaYC5LNyt9xgKH1qFipYdul+7B9HfgaSCrEywM49SVuQNlmjyDqyNqj/US
+oHWnaM+5Sg6+zYxMGwXsDZ3GEuultYpovtIcMb5mWNIPADGo6fa3wAt1hvQNmNsAPiLzpZJdmg3
53Enc5wS537Ypt8iXyapHXE/2Z5+1BpY9yP4SKjsrwvGPrrswTHGVDVVFi0B7qdXj/HglPliSdmu
5D4jHxirWCDGjIRQDZoogDzzYUafduU0J/qRYjijR/fGxnZ5AhMAFJ231IB3c4x37+umFMtMwkGO
+t3QKidzzvzrh/ghMGOFYxx6Uxj9iJGyX8bUgcWl9rU9SmdOZo0FEvmjI4MSHP18o1X4vLYP3hUy
Pj7vyaTrCgQc6s9CfSeMLcZ50cVQc2yAd5CMxwjQTJ1KHYQM4vleHpXbJuKNdnx4r9iDZNxFNiQk
H6gdU7428qn2wSbkFpaJJHf3SeKUVD8k4Bg0No4v5ybOBBESpShJ2/U9EplOfA5OvaMe2gue4z85
QawTNrEkAV0fImNsYrTMcVrLrZOn3cVMlvNYt951VfxQ/XuVaYXB2FlUZ41hyJAp2S9OhJLB4sju
sot94oBwYwrRlU5dVubOx/hbsk+t8Ja3n/TD9xH7GxiTA6VRHGgx5Eyf+toWn35tD1e+dG5JC625
Mx6TO246lX1AWVTGCMNKkgUU8YBqLUgE5i5Sm4fCos07aDTglS+oVa3jYhaNsboiBnsl+k1hdZ5x
oGvfafo2PIcH1a1PhSsf5+P/Mm4sb1rh6n4ZK1T1cS4Jljzh3a4eEwQl9RPNwCsgDEIA680elTd2
RusgfK2eDOSRM5u32mzzbVr9BsZKjbioelWB7OIhOEg7bZ/uKZ8K723iiMryfQlK2klISsDhpM+d
9CiXnKBh29u8yfGaDF31kje1LMegEKBvEma3nWmHnlFYh2zRHZzcnBJHP19/zQpNRetwV6o4tfkg
/tTB/5bai699B32Qz0fjXBEbJGshmUA1B7Bsbxxo1NojfJCP3JTE5uOzOkLG3ZBCrMtixhFqZ7ql
etknDqLx1wR171Aeyso2HR5FOg+U8S+iLldJRUGjrrbq5WthHo2ktU2T1yDN1RDWp9TmmLYl1RAb
dXJstKExOcoloHtK+Tw31P9f8SmvCdGVhnRCRvKO2nZTWiL2fmNIxU+eKT8gXfjN34DBMzDGl4RR
gMCFaqQugvZ3vhjV/vprtB0YrdSD8RRFEON7J4JExck4aKB9EvENOu2yY+wPtmFFO8PLDqHXYyqH
N+WwLZwpalgLICsSO0yJxTBKrohD66C5Xa+/xcMTRzYa8n+8rTcA5vTSONSVMphorCJ5xK39UrAa
l4Z6807jNW3ypGEOUleWWBsIpDHNW6O8M3irlDa/08zfwrAfUIqgDPWI0BGh0I9sOFZa6Ha9al8/
su038w2E+YgasmwIGgwiO2ZzKEVMOaM+XbyMkV8PIwfqHyz3DYt645UtTSCQnev59XYqREIFLeU+
qr5hkdO8W/4kktREdKHquglaGHZmQ8gahWhi1zp0ChV9Vq5xIRfqKWgVUkts3tf7pnhrQMbvYud9
qwlJ/0v5aNW/O84X1adJJNPhvfdcNMbhmn0fCm0B7Wvd7JHSnuPbxutPmGRDg8EfPZRr2Rinq8kV
SCNkHCbxsa6VuImX2sQaMoSOiVvwz3LL7a7xmFCuieYuyCleRtx0scsbOvBVuTH2Yx/oDiD+3pJN
v7iGZHyH0MSl3jU4UOKTn6YXu9rFOBlOfFBvxsuvXGD+HB3ab8KF99XzSuf3wW+pKLvKsoRarsEc
byQrcz8V2K2nWJpf7qLTr/0Sxbcao3uGI9+CKseJH/7HkvamI1uhM4cdLLFRY4wFb87D6OpeexZu
MIlZYkhBQeBVfeJHqx9Gtl9D9RUkc9gDiJc1QgUmPrKFdukjYwjjHD1aRNf3zVng7QqgR3jtiBlv
PRTxHGklEKk7IPg0KH8Mu2Y32a8MxnZGWxN8ifPY0j/6AZQSIIloTUdqlAGNDV1fJGw7dlQsNib3
ZZRgmWJna9UhrZ7U/lSA5+u6P998NN4Q2VYIrR7UOVqAmEW+qS7WGPgZt6NvEwSPNT6bwbwCApb3
jlzLFkEyBaV1BFR+68WH9lghLyXPA2FsQon0rBskFV/mqnhnmqPd9fqJdIV//cC2VXElDKP9C8QM
5IwgckV7UbzrX+eQtZPixxesEr1FS4nLQdyMUlaIjPIvcxWUwQzJKOs0VkydwYMZW5qHmWd74hR7
/yGh8nZXjAoGy7I0RHwFQ0gEuv1f/VPYvecG6OoIOMLR3/5B41c5bOrYV298opikTBbEr9NMvHYx
/VxQf4yRtkvl5LNcpkez4E3eb4q49tyMiF3RyWNYvT6F1LTRFRBZ4qVzo13ppY7pcGeEtnzJCpAt
V4LSUOrQc0e9V7fX7kQ7u2T4MjAcI7LU8+CKTuqk2LK24ygOVUX2cNe4TLBWzJo5FgIiDKVxi70J
CvbimB6M/XSn+7XXesbr9Hph89rUtkwR1Q8FHHu6Yshsa0kqz6YWEUSipVJaJBedLt21TceJD19n
aD6K9wbDBFCDopR5a8J30ZW+i2N6AzbJpHe5j3aIm8qdfqKV0Qvp5+ultyev1jm+U+bJSf99pbx6
tGhSSZDqlB4oTUrvm/eVWx4Cx8QW98jLjgUYQNG8U+ADevnrbvJj1IA6LlnA1nu8Pm7G8wW1Mg0N
jZOl+SEtXuKZ9xZuOaA1AOPyFKEIZrSB00/AX6P0radBdTRsTuZFjlv+YA3F+LqhSERFKwG1mJkl
Rad+fMzD1lYxmRi/ZFxyy01vvsZjfIFRRpPWUdGU3ur/j7Qra47bZra/iFUkwfWV2ywa7ZZk+4Vl
2TE3cN/56++B/MXiQMwg8U0lTlWmMj0NNBqNXs7x5+cc8MINOjgj1WmeGUw4dUXss/8QOf62Wz5n
nTdG0Q4JzGZERmI4FI/TVY2xwcRtrnS/99g4WrvHA/Qm/Uv06NjMLa/05UEtwjhv9LqBrYxukzhK
6SStk+3t2+6kgLuwkx3dn4P+MJ6i1Elv4ofiAanXQNjJx49+sHhu/TO4p10ZynJdZ1iC9DB5kqPs
ofrby0fUkrWZbF1L4i6YTolKc86h8BDEd5qrOMupZQj9PvGio/EpOrDWLDamyf6UQUYvX/VXIlSo
f3h9vW8556paU7FREsGvQAP5W+2RgVmzfB4ICBHAC/y+aHU5vwSI3rweB0gDlsIegJZ71oDWH5hZ
XZbETscFD6zzngeQF2XJ1KpAP+gX2uyge+A09WGgpv11KxO37NBdNYKH6rLgD/0XvAFxLskyh2ZZ
Kpxblrv/lRzV8BSIUDm4LEngXHXOIdXUqAgoK7Bzst8gVU+eLn+/4A7ROQeUkXHQaxaASxjaDNOd
FX0DFtplGR/aMLnV4ufmsmqiMkav2XFDv9lPyZn/GnfJfbeHWifybL1IO6R5n4SR6/az/LfZ88O2
SvlGjopAoAYhQgzsnOo1cQ3Uc9Kr2AehhGCvRFZhcG6l6jPaVRX0jA8hRrDCQ3Rg/YNgABZJYt90
wfL54Tg1N8zYqiFJQW+pjOs+fcx2LM3bPOSBCEpY5D74STmUHEy5zeEu5d3g6UHmh556+MVfipSy
4FBv1v5WLpN/ro1aUhZmz+5gYP0/vhHlAQBu/pGd4m/14d8lFQSexOA9Sa7Uvc3yiuoO1HV760B2
/2Ys+x9i/3eL5PxGlUcSuAywkuS2OrDnTXRMXOna3qkO8x6ii07gPQzOe4DVoB+phQPQtQcqXS2G
qA9NdMI490FlpdelHHvVeBhlAOxG/dTt0ZUGFhD1JQpE3lC0fvyo3Fx1Bh0M7BPrcEZUj3qAdqeg
ixuoXNeRmE5coB+P8wtgeDOtVOwXABuD2FWu7JvlZg7YgJJ1U/v/35Nmch5kisKlQAs3MjCA32A0
F+1fGeocbD3jzBFFJ6KjxiedGztC/0KC7ZN35TNjpwnvwh/Tvvz8C6hKqhwqjAE/DBFxt4HJBSPy
AHZiRYZRxogAMW9Wg/8hPDFC8RnFZ8YVOe9/yA+X7yDBSTC5mGRKu6ZuWmwkHfu9VLU3QysqgGym
RVeOy+ScyDRHYWHOWM3E9KqT8gNwokEHKK400A7mte1rGZ68oSNdMx1x2D9dVlFwlfNwNH0+ZlG3
MC/dfUsx7SPf56LuGpEI3p+0cjTgrYckV6e6uO5cW6tOeihyW6Inism5lWnp4tmUIGd0WRaIetn1
4FbBtLfdyW0RSdJdB9YcVhn+k2av1SbyyRJlKqMK4wasZWCvDtf6IMpwCaJji8uKSNkCkIaWnTnW
8sHeHnt9x7JpouhY5CwtzpmQNCEol+GgjS4bQUGj/7UGOmbFRcPAv2iTExiHxT11aLuE02BCsaFT
HJoGpEaaVRdEB9s5pd8XKN/gHdI0B5MStidJADsQfiHFVa/dmvZVOYhgCQUug0cN6soZzG3q2/Ix
hivU/8DbnrjfWfKqQO7z+fLx/TA49+YXFdXCGBsodGGD5+mcYcm1TrdQ6UbfFZI5LJ5j1aMcg6Oi
8gLzRB/Cx3dRfF9MkWImq3trWwMpJtwVaFqH/q8BvOqK1P0Q6LV5h66EcQZvozceSNvQS79l9Rok
dNFsbQA2k4Vy4r4VkW6c1WtgEh2WGindqMqccMJMs+rnuuW3tchANoNGxVA1QMEqGqZpzjeMqFOa
1SzPqN3nDwYaqJKbX8Fx4s7fFXc89KgPYWbJo6V4iJS52o9b+C6cc8WRCoROFbgLyFRh0rH1oweE
Jw5jxcLkZYCnVTAG9q45xr4wamAreEk0Z6hTWtAO0/1/16aoh8Es02eUuIDtBziJKzAggTzeJSel
tUSM4QFB84SGxOIRVHMu85nDk5iNYzsl976rH/yzVZmS3EAau3viL7kPAP0vrGFnPpUBZrhvRFNR
QomcxcZWES6aCYlohqtc49gjGzc4xc/Gp8ggU188t7f9Il8pyfnqTpXwqMuZkg3yjsUdA87RvCV3
6FWGlBRAQ1z1xfbmB5HxbDrVlWD2+SpnTdO6JsYIwbGhlU65aFeTTkdHYDHbLuf34eBdd1h3UQca
BBa2NyfV7XcpILYTVznaO20/7kVZ4+0H8korLvIzYgDZvdkMa+TJ0cgjueSG8TxmAb0WdWtv3+sr
aZzfkWw16iULBSTyxmy77AenO47Bgns9Q4u4FAhWU3T+OFdjSZRMqsGMxbV2qosSoDs5xZW5Y4yF
f/YEWmnHeRe5ModZnd+kTaXD7otqn50WoLGzh4EoRySwR5tFayt7tCmmr1uWmqLjTTu/lJmgy1dw
R9jc5dfMJE+mHtrQQ7Sn8Mudz9L6omMl8iE250NMAjrtnj2qWl/DSFjhxbcDAI0o/FbojI/jlfJF
YBWCM8bD5xEgvUVaBoloEA9MjBqXmsPeqvaO+ulRQv5+J5AouPJszncopWHVMpM4BFhLtMADyiB+
YTIX9KN3LuYkXPWK/VkLgcY2o/Z3q7S596Npqf/rnqOH6QQSv8NyZEkAcfgiMhjOldBpBKiuhMM9
GK0TW5NjWX6kzu6UeYnBUGn3TSZ7gpXdrLCttOM8ykhNXRkjrGzjTUD9bF2Q0929JR2OouKsSD/O
mczFbI8NO97GMrl1ZDqT5fTTDUm8Gh2e+mFMK1+gneiMs5+0OuMTnc2OKFjSLug8gvRlGuC2A4ha
4zNjHa+EADcXzwbrpjmXqLYhCFnqt/WMEBlmR0ClecpD57N+ofFFfbis4XbI+7/rDuI4J2MX1aAY
C7OZtHAIvbatm1k7RZro6XrxIoAczsnYVWHFlF0E2s46An7+Pg70hxZlJOoXpSs875sPyr+tEuK4
IEXWJBN8M1BLBbM1S3LHnn4TYiUnANChk+8raHUOl1fy8k0OmZyPsUGsYkgsMGIJuOpOv+r28TNL
L2JeU0yEKto4zqtMZbEAlhbSGN3cfQda0tjT7swnNhQIyH1fxzSqOFwRrSvnYpYhl9DignWNgdcA
wutdaS67clb/v+bCeZUmRq+uzk5B5zHO1bdWF2++K09GkH4VWYtIKc6vZENHxpm5sLn4EZHdkIZO
ogs0EsngHMkyz3I/Mt+cZAc1pU5RuYr1fNkCBTL4pzksviliFrou4aHoc2c0j5rx6bKMyxGkLvNj
Ky0IlkZjgBDWAiCBb0R/ZRk21lXR3yZB+XJZ3kWfD3Gc36Bpn9nz30FQu7N9gmK7OAgSLR3nLyqQ
IPQGe0fR3g+TK13ed8ndZU22M+bvPuktDlvdJcBUj6eerVzrd6fBdlhDCp6/ths/S/d4Ovm5lz3q
Aq8kUox9vhKKNvRKHVoIxXBmHQHOYLyyBtURqHYxCMAucW5BN4qlsAmkJBRtvYqnONPLeJcf5E9i
0iWB4/swp0KGPDEqyNKlb2ZxUItPZNrHQto9kTt/mylerZxMrVrKmTsPMVykeBm6pKd7hl7Q7Pqr
UkAfsF3/XRkH5x+KxqzqDDv11mhHMDE5vpUzCvHVeDEc1eW3UsRKrymMu0JlT0B2TZlBdtQOc5Du
46MI4HC7WvOu01sX3EoShkaiOO2wgtZ1dQBbNwL92JMfWRW9QfM+SyWLzeNixAb1OIcRypE1yAqE
pvrJLp8bW+BkRQ5Q5VxFrP6dhkDjnMcmL6n1Fg+OiCuKr9J/Ryr7ldz9HaK99QmtlpF2lhzRtxgU
lO4qMnUJatqssMdmfYSZf4HDeOscXElDg76lLhHMI/zaPquuHdCgeZUVR39AmsBX92bnzVei5i6R
UM5/JDLpMc3ENq24laRPhtQ5wyzKuQqclMrFFHqSzUrFkvJg6agO/a50q1e5d9Bm4TVPou7gTcgB
Y2X8XFChF0VNRxbBgFTWK5+B3nGdu9qPODB98ytmBQHc4LavvQNIhy8Cb8wU+cckK44A50uQUhoq
zcYWspQSGvGzY+5Gu+Sp/aIDpiQHrH963aACNpaeQLLg8cL35MsqmiAn5ltYApSd92Wfu7rPHi9l
QJ/+BN9jtcaEe7yYJgWcCbt2svCmLHKAuvu9LGwcEDhMwnkURVnCKGbhYXpQEfEkRwMOkwUhorO3
3Rb8bjM8cJ88qlmf/cqOx5+KxJm85sCaG+tr25VvzRZzKrNXe5htxQCoFv4LYBbRrUe4R0yk1iYx
3uKFPXvwoqz/xfjEEB/LwIoc0bkXxUSEC09SIMgiLYO1ZZmgeAB0IMZjCEoCyal4Hnw2UdbKjpDz
SmSnnL/JwjShITOc6vvo5jcVyLqBnJyiCRDZoPw28kRh7D/c70CbVAxbJ0C/OY/DxkUlds66XYxm
SJ0SEOnONA63DTh95zRx627aydrsVrT52nXd/eVzuR0yvQvn1AUlalSkbFhU72c3Gg/mdGvZr0JY
9O2r910M52BtzY5L2YKYSu3ctHye04fLevxDnfNdAudUk3BJJ83AKqo742gHExpR808p0O6kP+ue
VN5FcU60lkBjPdgQVeTFi1XZAQBIAoE6zHN8cNQYD1ZQs7UVuKpzo2jNepz71MC+AFc7woB3czW8
QdGojpi7bjtwWUnjjnbblIlKckhrfdZA9pYTedAcllVm8DCiLO+mNazEcRZv94UsVy3EWcp8ZWjp
vU7tg2ABN2+6lQzOsFuzpGMZQ0b+HAF7S/lsO5pbPUo+fen82dPvmWrSQdhkItKNs/Sx6oe4YhsH
Jodd6Ydf2Qx2HBgHGH59CK8qIfb0tqaY7gXvCyBrNc4cwfoK+roFg2iqmtbOUDdf49a6CSVks+XQ
VaZCcQRru22cvyXyvf5FaBTgrcS0WHhtHGEuR+1uDNoTi1tmxxCc7M0AUH0Xxt3keKTSNAZppUet
1mnzh6V7TbVaoJJICNN4Hdqa6djkC4SA+uMwao2f9LIT64nAKgVbpXOn2gQUU2U1AKAJ1SwA8HQ1
NUEzZY6iv+iViGl22yWuVo471SPtU9OqYRidN3jJVXS0/c4pD9NOTEaxbfXvm8Sd6AFPn7DIIIrm
X+VMdkJRG5pIAHec9TLR+3TABvWZegzjar/Egr0RSeAOrp22ebG0UGGUb7v0xQpF73iRAO6GMrq2
B88LVGCNU0vQPuh7jMsdaglcXqwgr4FxdfcnJxVcTYaiG5qOsepzu7aKHAiVoQ2Zs0s+M3w4gA9F
jkxRUGOtwSLs7M1ztJLHbdNgViVquhLyjOm3yI4ZIYk+Cl5rmzI0vF2ArW4RnT9EXRuVjRJDhi2X
npIvAajZXLkQsXdu5yhWcth+rnzCnNV6EhPImQJMVAIsqkRLqXqbvlIH6Kwo0xk34YOoDC9Sjtuw
rJynTBoxoV1kp9A8xf1DPAiKx5tOaKUXt0dk6RvMKsfgG0Yc1uD58DzGT8tS+jm1BW71LePxIYxZ
yeIOlTZZdUkXqDMeURVgGMgkwMimn+0Yi6J+Q+GPCh+ZQVRfQJP2r9DqRUvKnTtMZHVl22MfZflr
Yp509ZiHXy6fM5EI7go2MW/X2DGWtGsrp5u/l3HhKJVoxpdtzIXF5AdeDLJkWthAkaz6YYxfAADk
WNGd1A+CXdt+6b3vGj/hEtm5OaY6BL31i58yf7rKXYb5Sfzu6U/QtMD4B0o5EBkpwOQ5P2Zjrra2
MVkYOlluCuNIkj9yFyYeVxrI8VSL25vSAiTTNMEFDulTYvlycWuIZkmZBX3cmN8i+HaPvMnK1Cyx
Xl09HrJqdkrdPilxeD0pxJ8Rbha1e9ngtnNI2rtIbtXaOotCkP6+dS086InTOuRKOSW+hH0afPO6
Plj79lAG6X38JBC9eY+tRHOxEu2jLupDnOn0wNqojTdSVHCG79gYTbMTVxa3Hda7rlzUpOgYMzQN
CJTi1s3nxi3kXVq0TmeC1J4Khk9E2nFef+qLlso2zLHPX2x6n4eipo9tX/GuDft8da2EdtIlxYKd
M4vbtP0SSdSRpOfLe7Q9NLDaI87HL/psR3IKIbpj3Teqk2NCDWA81Yt10nehM91IPgNDm9gDz0sn
YVfNppI6WCYUjRBT5lPFhT6GJLQQTIXgRJ3zfYx/WYagcLppFyshnJITyEKXWUZARWrbGaLZNcab
pv4aK9cL8iaXV3TTLFayuIssMeN40mbISsyXvt03oWDHtnVBi7apgXaK8H1PSmhog0nRXwx4Tkdd
drQxHQMYA+aho/vLqmy3aervsjgTXxKpH0kEWbUPQLfogXglGAfnO/mWdQjgEg6aG/SH74SVLOYZ
PvjJlWDO9DU7nQslgWBgtB7kJ9Y+qSFxOX3rdqhm/cmOod9dIcQCyhp/iVl629fo+WNPunu7ftRM
QRi1aeKr7+fc4CzHRdaM+H57fCy03LGNz1r6WbBVmwlm3I6ajUBXVfh8fd3G9VzVJs4xJdGDrJeV
12FMGNRx8eRGev9ilW15DfZIn07K4oO4SURHvZ2Hff8JfOK+lnUriXP8hAFUjdYRY5p3CzhcBtfc
mdcjyBrjoyH/0d79VpvP3stZ147gCka6MJJ3Sp1emZboKb7d27jSi9s/XSli3VyACcOwkApQZcRB
eIqOlQ9acfCoOP3L/Ce4RCA4NhnsDZB2eWKhfMojy8xwt1Sk7X1FxgiviTeMVc6CS2xr0wAvSJCk
JLJqYpTg/JLppyUDzq2eo/VuSJziE5z/Pe2c+BHMP0BmWTA7f10JD/hb3yl3wHWMf4JQC/+QD15s
ysaunooZQLpkmpCxHA2iHxOzQF5Zi/PWqUP8F9DUpAqKTGo/NXd0jJHbVoAwf5v3MsqLzohFcuWs
P6ZRpR2quB5/DLNJp2Nk6vOelsSqnCaL0sZpm3q50bMKGPiASOpfxyTKRyc1BmXxJppG3U1ftuPn
WC3GxBkB15Q4eZ3RzA0L2ej8cK7pt0zOydcGMAaxI7UaZgfzulIMJ1q6QdpNU9G3Tqgvcu62SpSY
fmEq4yeg6rWPLV26ytGsTMmdJbWmRysNtcEBCgaScHNbVn8BjVb9mnYh/oeJgGuytdRpceZEwSAT
KcdU89pWYzg2g6R9y6fQqH0VHHK9K0dS2N9rZTs3Tm5GpHAGObIzdyIFMXd52bamQ7oxzW8U1chy
kFlnZXUaI6NDg3hRaUrqxIaej09F1aVe00Zdct/SqIFHJ3HbBEWZqY7RylnoS4Y66kFT1MbPUlHp
4pVyuvxV50OMQFI2WiRNTeTukc/R8sqdNC3SQeeRa3SnNlaa+32vtKYXRZYBHhF9HO8a9OQEShOG
ucAlbEW8QN3RDKIBhEeBdZ+bdNcpckEyK8cYfP0tuaJBsk8wMg6YI9aEr9ko0AASL8bErv1FNJG8
4esh28JAuox0PKo057InO25pbdm5N0jHDPBNaOGbdv/d1VsqWMNBJW8ASIQPmdKsy3VDyQrMa+hB
eQTGqmvcakF6tATOYeO1YoECzLaRPVE2iGOzLoHjSwvcKSMy8OgFnipHnW+KKXRJ+amqgsuabS4e
SPaA7AdPBJKz88UrW9NYKouieRzvlMi462jsAEjJuSxlq4ZhEcb5hUyXRQA0yYnJLDsduhxiDsgy
eDXYN5aH5GA5ih8fMa/1SSCPfR/n6yAPslCVxV98t1sySBRlDILwGT34IOCwfdYFgQeQMIm3EXue
SeJuqhocakOIln/Ea72/eJgZDA/kRsOsW+cexWEaC5s/KAa9cMoQjX4gpIvjuULdVcLdoRqveofi
Uw7ER3vww1RULdkyDbISxUXwdtF3C+aLC68atWCKwGUifVeiWGAa7IX/USHw1dsKUgwWXzvPsyZP
5wSnV939QnpSQMDV7USY05vbZLyL4cLqAqlIRS4hJtPulQE9lpEgy7TpAjWN2Cpo1oE5yIdFBDB9
/ZAgr2R97f3hhCN7i+Zl3D83E/B+OiD9hJ8BkQm0NxHS6pZuAHA0bZBZEvIB7LDszaScjLLwJPW0
5JmrpCLcsa14jGFE/hbB2UJfJGreqwDGUys3fyFOga4wwFa9Mu60z8AUwsCqIui73AKOAgizAUdo
4+X14Y1QJIqh0RCuKbxm7RTlvR5UB+TjJ4d+Z4DhU+zSG7zCdlnmDtfzqTgmj6JZoa0889mP4I53
28VaXOtwXOBNQ19F7jeLl3xlswSsj6v4xhriemD2LoJjsXX4dA3XmW2CzNI2uMTYqKihPjTY0yw7
mHOGdIorK0+XveSW3axk8MgaRpyP9czQDjtJdXPjQAcRsfaWt1pL4Nx+WMtLI5fMbKLMldXcTQew
DRDDsYbBv6zMVlbFWsvidipJmiWsJKwY2nQRUX4rPKRUOkf7oV/XyKuw0R103uxHp0T7nfUgGpnb
urjX4rmLtKVIKffo7vfGEZjDxinKvhb6tdocaxo5w3h/WVvR1nHuLCNF0ZQGFraQ78LpPh1fL3//
VpbZ0nWTyKapqPiTUwehTlMsI4sLDv3bIMawj187n7EJIbwUBD2b2qyE8doA7B3vEnbIyu+p+jrg
QF1WZ8sODdmyEN8oKDjxCZxiUJvazBqEb7buzrpyrYazkwzNLl9Cgaitwi5S2e+yOGXUUpaSDqvH
0Ot3DPJt2bWnBiPhYhDqrQoOqocqrk3VJsC55c6XpinyEtM3WdG+CIarfmf8BOoVYKg7LdB3BLQp
EWg94vtxH/rVZwrWKVHH5JanWv8G7tzBCJeysurCi9qTpexLFUFXLglWdWMDgcqOXivdMgyCcgEX
PyL8zomEsGcE/OdVPWppUBbtdKslbe8Ck7P3LhvM1hvdZg90Gxup28junAukpIhKvSeFZ0de952B
XaeecdB+dKFffmKlsBHgqfPDZakbS4nwgaggt8d2gpj6XGhDiYpXocV8SPkMFjQv74GpoVuCxdy6
1CDHMPE3on4IOpczGJYUlyOUa9ko+DI46SdUnwP2VAtrb3Gl2fnFXi6aBNxyKygi4UGNBk+Q8PEG
a05m1pfZjJMOXNr4M8Mu0O+tt6Za+UVUvNqWpmEtsYdEl3k6NLWjmVkNJpMW7tgMIJUd0iK1HjrE
RylECS7v31by1lZXAjmvGZukHpEtxgYCq0rD2HSIGrhjneLXYvZYZ1PuJYFeOUvvq6KIYcOJnsnm
/M6wZMRuJchWogIkirVTZgLz3F5PcGDommobuso3My1tZ5WpAhGlPwXAjkK/ghI5bBowD4ACIUoS
bzVf2qD6+Fse38o0Lma5ZCrkpeTnYtwWVeKQ/GoqO5cSLwc0aysrQYmsx+Vt3HiS2CrwMYGmYQL7
9W2XV0WgaYyt2SIwG2AXHhTMdPzLAW7mQ7inD445gF/Q/wHPpnM7li5IBJFEL5G8ZR27cbDEt2ho
8IE5sRtjQT1mC5YU0iyFdWaAcIL3aFKoWmBugTTGv9R4xg09yYtbF379XHYnggbebq/dKtmxjz08
Z1vA+j+y93nmhTfCnWUHgVcdrOpEV+FgCdTkPBCxknzSpQKqVwdGs6Hf6ADIOsiAeMrA6hIJO5a3
jsdaIr/Ykgr2CxMStev259tL80nVXTYZxBCbtZfI0wv3sh1tuXMdl7NiEAOU7jysSEySaalGdjMC
Zj8Yaarstajog6FoS0GCaks71G5Qh0DnK4aPuetKHyy7B7senoDzgqveiFqH9nMvUGjDAWi4CpFS
wZishcIhd0GpBrW7ZIjStyHCBVh18aONpxAbqU4CUV5vw5ueS2Mh9+ocdrkcGZOWpB4KpTLaslQ/
A9K1Yy5O4v5Cq0ufkE71Lu/axtV/LpaLNaYpK1K7gVhGJzgCrgsQO/ZNR5krZ3ibDAKjU67yl8ty
Pz4gzsTyDSRKNVV922Nta1Xa6UbvxkrmaXrklNG3psUi456+LPGjfSIeNkwFaSQcww9hgGzpwDoc
GyAy1ftc9iMzc+RJhOStfjjpEGKiDiUb8KXIa55vooSAru2SOvNMNLTZYKhKMNOduJMCMAXWvizq
RdxUCnVaxdBNeDo+wgC7xDQrFuTZ9hNNH6fRX0Q5v4+HDXl1GTcAIlEdpSLusOVTHOdGN2B3Jtmx
y8TT5FFwnjeuvnMZbFlXtt+oSwH+7D57u4PIPtuRHQPBE4MfiZTh9sfEnF+iEQiS5690uZ5FmPkb
qaNzTdgPWGliEoDrZRlW629gv+61eLG/tZ/ZSD+gGPatur9s1x8fCxrAKxRNR/uhAkfF7Y855Cam
gqXUiyyvGnwt3s8EUMq0EYV7bG3Ob7FzQdwm6bRMKZUgiM1U26WTg+ToO0q/P4jP0PZEt+bWVsH9
wuzgKTb6RYnR62mmpB6xD1Shjt1pf+AR1hLYyq72SgJJq5yOkCAXd0p1lKtraxAs2ubmrJTgrhCS
5cpsDRCRVN8V+aT3z7k9OwTg75eNYMsPsFWybbBjf2xEnQzN7tuQpN5sBEqxp+Q+NQS+7WOciO1f
ieAsOwZ8H4iqtdQb+t0oTUEjP8jT4BaAgsbulGXuTWBGvqzW9vJZ0EjDLf8xiitUHTpbqWfGuz6N
vCVTPHVBo1ciIoXdtDaiyhhvgbf70JqXjegaL2dIYjDh6AN0Qvr5D3RBhtcClp75seIepiSdhhZV
0CKsK8TyaGRM+7vabm8VKzVFscumPitpXDShKzXpgLOToqWAjeOixTUNGAVC77UHkoH9tH/RHi4r
uJELgoWgMIhRFxspIR7XOuvnUo7aEaHEkZ5Yhsa6SxIHT0Hw2ojKNVvB2Zkw7vBOlmYtWQRhrGcC
tCS+/WCC3EEF73zk2Z8Eqm0a/0o17hzLqHaMmgppKgDCGe9kO+8kv3xodwOwuwa/9PLH0I8Xh71m
GlG2d/N0Iy+j2ygCmKh6nDuqrJjlpYom5GSWwjGlDJN5QETUqchoPrb4YAMNNKIoCjbxQxoevPOZ
AWim1KuS6YhCwYsWxn5O4oM5lFdWae2lLO8dLbJ3ltEJrrFNHd9l8+n5XElBj4WpQ5zv40INV8se
EqoINBQJ4e7KaBziyIogBHlgN8z7g6GQqzZSHgXmom5dlStl2OermyXTzGFaWsihwOc7sH6eMvVi
02M07vNezoWzopvHfSWQs5Cqk6cpLXs452II4KcPRhcJhkZEa8d+wkqnOazw+mNrh4SXpw4HQwNR
NRURY4uksM9XUhBnlo2UMTOw7kg4uMoIkOJZcK1sO4/VcnHOYx4SbE6M44y+aCDRgswzd8hXFqKV
nnSIU/+yPYiU4rxH2mp2h1oQlCpuinJ0aP5zsISjcOxbPsRnK6U4l2+309J3oIf3FAV5TjShoCSU
PeRIWV0PV6CH7J3lOPl4NVc74eNVZH/cK1KKpXqoC3go1qbP8HYy3ZvBx4T7hvG+NH8typWoWrm9
qnjKmTKec+jtPTcVPcWzqExwsBJ6yE1fBY5AIbjSttV6F8EtKZ3ycGhjiJimO1v5FtuzwCFt79m7
AG7dyimmmYoXuIfOg0AarEMyJH918eLVVH2kwI8RWP6mQphvQHOKIaOHiDtemF0rdCrXuDXn+KUZ
qu+mXmXeZWvffAOhvvVbCHe6yiY0u6Wv2NU8eGHuGc8UqeGEtfstAasNid912yca+X1iy2j2+1DB
m+Z0mHs7hzH8pIdfuBmS28RvbJJifqXtZXyXxj5feamlj4wlx7S6Z9OvqXJvWoJYe9MsLESJGMPX
NfS+nH9/rNlSbDAvWFfA5DY+2+OpxDR0lzuZ/p97h3Hnr0RxJl4bRq+i9oOXg2o5VeMPIKm00m+X
TWJzvVZCODMvzFLpBxWxr05Pc3/fG6JJhm2bs008FCzTsJGFPF8xYzSkJC3w0Pr17gbV1idgNByM
x+hLdQSHsqf95you1m0lkLviozRsiq6R0ZphPcYx4G7UP1gzlB1wjDQd3XF8EbCJE5D80SzzBpU+
L8l4hf4k0VDclgtdyeCDLlktQyXT48wjBTpF00PYgkedDIfLu7/RD6eZlmIig6rK6F3k41eM+DXS
3KUZHEICEN9AQdM2xn/RgndHwFf8L1AE2Orzd6GNApGtWAzMgs8QUzkGX1+rQ7FfNCPAQ0l2ALZX
cfmJwMu2jHsti7OEzorURLM0UExO38hyLYtg2Dd6PVBkWynDBXcxqPq6kkCZX1S5gCPfmeDcqF5C
MHOBEdklx9TJPQZXbMnOImpn3NAPSXYVPwGdmrhsuTtDtmW9aIAr4S0K6G8q3TWW7wIDYaeT264z
EdyNMUcSaqUEItAB5UiASrWHnwAKDDK0htL2NR8/L/UUEOQ3CM0ED4+tq+NMOOdskdRIa3Ox0LIQ
AsaeBvVcPJflfF3ST+iw8Ur7nqLuJ8mW28UHo9oJdGe790F3Bak7vDkU9NxynouGelaiVzXz1PsQ
TV/tjs03arf16RdtnvDhvHHmLXkljzdXsFaM6QBrYhinKG7urE8WAWHB5LNCf/8yFO4Q2IILbcsF
oIRCNFb8UwEjwtlwXxJzGdEi7kVNoN8WB82v3dy1W6dBi8GhZIViQUfdVjriTCR3SYdosJ9k5gPK
xmEtDdLNFDnm9S/CMtG0+dYhQeCBBBnKRZir4FY1K6ZsCeU+86zhVgGelDAD8fGIMM5g1muD4MZG
B8z5BZfnkwoU7xywBifZxZQBWAczl3HqqleijP+GwzmTxc/ZJJOshpkBWepOus331e28044gowJe
ou4bj6NX3umu9vovMzubmqJUauDOQDMWTxNSyng9F2OMaRjlrq+e6vhaJi+x/pn2pzG97Ysj7YKl
+3L5GH48FQyiy0ZyTlYNDXnU8+UNa6lGaxH6WZvxkeq38fgUKv5lERsGuZah8qDJY9XnaiejQqql
Wucmdgz0g1D5FjYz3ku1LaMRBshHgFUGhHOLnGpbgi08BpG5IORjId25xzn/HZzHCROzLuMav6MY
Phdx5ev1E6WLs5TfEwY5QR2B3h893Lk87mzES5Raswp5DVJ1DF4/lVw2tcWwCKe/Yr98vSzw41k8
l8f5Gr1Y5kzLIW8m7Q0prat+tAXJEHYhXVpCzrdQkixRRyGCLrq3dFrsLKE6YkbMfqxbEaOSSB/u
Ag4Nqqh5BNssiXFA3+Wp61WBPhuX4PmacTewmdAIBU3ISE/ZjRnUO9tNTuXhV0vdH9xBkEYQ2rLq
PfwlZ4GpQtuoStHJx4rOLD2GHnX7Ac2de4bBIB3kG/2LmDSD2dmHTVtJ5e0wCqsymzrWryS7bGQH
cKxveREmtLhORBWsTZ+yksfZoapqVdHFLbpK4wd7eK6UXSh6vW28e85XkjNEW8bkfVlDp/aY/Zzd
2R/w7om9zLUycPNQX7oTbZ5IK84aSZppJcbOYPr0k1l2Tgd7Qcbp8hH++AA+V4szR7J0Yz51UKuM
MBSUHrRoL0mRGxH/T+SgLZCAkwqelHP7Q52WXaSgs1ha7qLwaGe3VXczS7fWJMo5bmv0WxJ/p3bV
VKolaw7P1F08HTN0x4V/2e3r3P+8rNKmt0Cjw/9U4iczlJBO7TgwlbIvtM0cM/pxWcA/2Ny7BO4c
jVEWNTSHhPCJQbRJrzXQyF3zumuAy1GgX2Q2nUHUEytSiztMQwxnnsXoOO/Ve7nRnCIS7dCmT18t
HHeUYiWcUruGWmrS3+ph4eZJ6RbmeG/8H2nftRy3znT7RKxiDrckh5ygYElW8g3LkTlnPv1Z0P5+
zwjiZp9tX7hUrqmangYaC0Cje63ueXsEKUvcElp6cbJ6dthQjHtdOiFzZRvjIZIJM+sr9TxP3CLC
c6MQSCy4Q+kYFc7Y1LZoEuemlfohtlLPRljcX6TCcrxuC3kDI81347Z4AbcTOganvfyjLm31gUls
zCcKglZuE++Nckmrvm5lPRZglJEEyrvMm8Hn47MqKVAh3Rc+9bRJBR8HE12mjVpqIfjE6hSb/kJt
v8RMqexh7mIQjWbRKmmBP4V1N4veNO1zqiJy1QQy4rjGI5sAxqr3JupWiqwxQMxZ0pMW+SMu2gZV
R07Z4KZFHsT/2QiX2yB+aoKb8M82PBWVThrKAcBIyX7DxVCNXZFGcxqxqZ/c4Kl0uv10GmxwH/jJ
Pnerx/Tb9mJdd+pskFtFhQU6HSOOAQviXlMOpXWYS4IXaDW8Lnzi5iYd6rhUQMXiDpE/t8eZkpyi
vp+bl7g2ZEMLMGbpaN12goqiV8XZHiXKBLdC9EIOKqOBiX6GRMsojs8BWWG6CpvnYeKzlXqHnuSk
QkooUEw7Uxpb7T+rwfViUIVBKy0DwJcLS9z5NOrlOupyTIjxsIAzM7tFd8JYoZTeRKtAsssc9YZ1
uKgU2QSb6A8n1Au73M4qR0UJ9gDYrS1cjnovEA+VdgqFyO41nZix9SP/hTFuR12mYJLHGcZUP9yn
0E7VK9sCjYbsRmj0ln5sB8j6qeHCHIugi4Ub94MRdRULcohbzdeJl4iQABx2rKcwjVBOv9ySWSdi
7fKiyLgvBZ3awGY52+wdvkRyLXkOr5BkZJI+TnsC0SE1rtQkcoCRtUJrTiOMtrt5NzrlSfeHQ3mH
t3kbp+UZgmXdjWxHO+o9lFiC/KNRW0/yoDCgikXpV25ON+jvd7cnkXKNA5JpSVijDZvDBQqK0ZXa
Id9sPRe6ZEed93e2OETJJjUts5TNXan7WiB4rZwdQFPhSbW0q+rpsG2OABdeg1PVmyaJWKiEnYn0
sx+HPwLlRyR/2TZDTBL/ThWVfZlFIsw0w0uCDo8iJPYSIuRNDkLKvKoSUwRIRuahX3DuAw0FlVpl
07wBU7wQcjM3qiAD591JS+2qvpUgFVRmz2Db3KXiJ80kMrnUmLHPL5BjDpBakQvsLV17ncjHYdxv
zwkR1TydR5+KVSC3mJMqQGJVeBkHvxAfBazTnsi8rRT5v9tYTA4botQKtEyHK0Zhd277Nb1BWzc4
FJjst/QrvHoTUIMmFtkQwsB8a8rYGFyMYS/quQhqQDSfTMXgDH3vK02EOrLy81SCPs9sfGtpQ9sa
B1tM21O7dC4OYK9SSVUmUuuMg5AZd8cCaRgcFJbelubvqjnb2eIH+t32pFLrgIOP2OyCqa4w0oF2
ykKIrNxUERE3hAmea7GRYjkrR5jQrXRf6aWzzNrtIFMNWkR48gqbc66a4L8BM0XTGe4YX4cBthHl
Vql+9pr/V4PGi2x2bdJWQsHQyXhcGAFcYhfjbtvG+mrGM6JkWlCT4h+DxSgXq75AAKid6oKH6Bkk
cEQ2cx2fziY4wKi0VB1SGcEuol5SmO/z+LHQv1iZb4wg1Op/bDu0Pj9nayxMLpaWKUhtIbbM2qwc
YlV6bLP8Z2up+yIc3ClWHrbNrUfd2RwHIXUj1V0vYI6ULHEGCyxsbezmRuBum/mX4+HZDocYSZWm
rQ6hj7eLFqNr1l+13QJlqdzLHOl12xoVFBwq4J0uULQWxowy+TR2yjGeKfkvygQHCFIJUhcQReEC
nIuPcdIfhygljn5EJHy4xsd5Dz4v0AjE5dOiT7KtjNDQMTpwuFnVTu0nYilR9rhritFqghwmjDMk
lXbtkDuTZjlDFT2XVZTbXa8q9h9ME1qLTcMEhy2yCe9DPZUkK0afGviawpM6fwrMz3/3/dzhJcId
2AAfJO4/89cmHB09odj1V942sQNfuMA2yovVKmS9MZnsLpwcNG9yBcVhCsyhn6HbzfycQpDZB4X3
nr2FS5DRoa8Hq3F48QPY5xc/IB4z2UzB2Og2L6ZffYLUNB5y51smwC4cGdclVZ+yfvO6sMgBVKo2
UhMxaiN288IB9yiOzicDEh6yK+6NQ+CQydrVwLywyGGUkMeqUSTwsVXmXSnUX2aQG6J/zHDystq1
YvB9O25WMfHCHodVShcMqlLDQ8UAGUp+36ESp/i6bWP14HJhg4OoUJmMUmaBIyRXQn5tdJFtTPte
pp5LV5iA3kcoB1RaOgRxyI67ozO4qoPeVg+dXZ4moWAi+Fxk6KhAnku1Myd+7veMHzJ0yfMiW2kf
zotnb9869i6i1AiqFq88GNHFyoODkOS6GwjRtK91CNkknb0YN3nwmC6xDQIQ2W36VvShJkHWkhKj
zlfHBMGgTAIo/N6SFK3T/7QDd36VfKb63TkQ4dbvJeK6QQTT28Z44XqlgY1RajH+chc7XeXORmCH
o7cdTatHlIvx5WCoX7o6EzuMb6dHjjRDwrw9CrJv9beL+dRJRDv8uktg6wI3BAg3+FpCNQOnPvKm
2Ji08i6NZ7vthlepr/1tp9aX/W8zfIIuKKzSiNjRpI6fG9EdIOmd6cgG6oYNEss/2ovOxri9qMss
OUVmDK/8yxe1re2sevw7b7jNqJnyqKgmeCMNhmsmp6Jf7Hz4tbRX0X8X/GBL/uwLFw0WNHeRiIOp
znqsxM/RdLftCjH/Br/nzCG4ymvmSneYw9jR4n3d6MSErC/VsxPsR1ysG4uR1ugzCzIxvWvSV+gj
HiDBAZZKyd12h7LEPr+wNLRtFs0MIdX0KOvPES5D8w6iws62mfWd+uwQt6v0c6aqFRu1OjspInbN
mBix9XTAxbxze0pgSWJosBtk9Z2RtlRgxZAP6U/wqH5R7tDMdhUdAye6mqlyaSoeuC0mLIocCu44
C6vWQxJ8tsLGtoQf26NH2OATapo6hJ3E8nfgaw6no2K6BtWSuv4OeB4/PpuGVm41kVievn6rI0k8
NDyGta2yRiu0nQivs0pA3Eqr+rulyufX5ECcwWiMocMRp7eDVnTBNnpnxOaxr9HhPZsnHaLMSY7/
q1T6db2C7MJfDidCY5Ia3YK/nRV/jnWptBU9tCMUOA4aKHuldLJr2XTmPtxNQfecy/rL300qByRZ
Ok6TjGcKJIf8BjmsPvDU/unvbHA4oomCJpYSC5ylvjEKFLUI04uUD3+SKL0YSw5E5FkshyzADpz2
jZui0HfsazdJNW/bmzemmY8nqd8oYnIooncg/Hx7P8wbGzXMTKzyadlL99ZN9AvV9m6ys1wZHB+L
I+IvhK+pnh9qIXIgM81jFgwh5qzVT8nyTTUPJcWtuP5gdjGYHKAMaoDi1QxzJkh2cMd6f0Gv4zKN
jBftBhJMjg72YKtD7yAFoesgjcYPCx0GErq33+8FRaAqQ83qahjRT/RJZaQE0MtlGqTskUUb7Z4w
uT6eZ4vceNb9JFhhCf6+sv0myI91+DWciCXwL1e2sw1uPKcyCFSJFfEE1+ZRAWOQ4FQJuGdMHP4h
OlJD4/S/86oyYPtt8kPyoor7WQrgVjYGr5EuHct0dLfXAjFXKndkE4M5HuQFJuryYTYflYQYNjbX
H5fa2QX5fSwkjTkFSYXvx7tpnshupi52E17X0w9QpBMbAWWLh+K+LgwxxQyxNFxuXiUi2CMOYrM3
UirGKVMc6JaplkwNo+NWessuajfAc0vTVK7ZPitG9JdzxKEvNAOsIYuYX0pgtwJ6OGOZuGBR0a1y
0Cv1nYRuUcwTK8R8Iydw89qeDKRgFoep6YK3kiqgp2KPDfLFmdEMpTFaetgs02WH3ndfXXoC6km/
OGRI8lgZKh02wqfwXtxJNiSR0TniQF3Ujl9r8PqTArAEGPEkdd0YjSAhh8mlOZj6J0W+EyQim06Y
4HnpEjURZpOZUEKWVNTtXP0xlSERd5QVDhvGrBbFmuVOo8ULi8VW24OZUtk/yggHEOEkZ5AKgCtN
UzwrVTHajdQ9L6Kw2wa69eS5DmJLDYTGlsb3TFVWJKf1BEP/UCO2TgClRbzxMe5AS7Cpgji2YD4A
34U5bkGBOczs+wLFXQbSM0J2OxSZY+ia3RZ7wrHVEbywxC0jyBsVKpQP8HwXOWrkNAfs9N8sR35Q
vwcFyj9FF7RN3kgVVayu3guz3MqCaoYcg84OOZn61M4vTUWVl1J+cRvuMA5tnhowYFUB2GRVkCl3
T2XTEYFBmOHTaoLRjyB0hJmkug2HVys7KtT7EBV7fMpsgfhcarGyz+UBUt2H3o888/N0RN8Tuqyo
yFshgsex4TwzfLasA2e40gsIiPqXfoSsijN8axHg10zdC4l0u/qZOOajcEXzARMxwbeUJW1nzPGE
oO+DG104gMljO9ap72efX+wYiTAmVgktXFdGp+pc79M/uoFcDB0LlgsDfTqhGYkdIUBwjZ6gp0Cd
3AWvONturO9KYOOAhgLYY0ye3LqcSmxJHY4PnVs1Lt7Bvbi2KwOUTaD3E93ci1JbqMhj8vrl/MIu
N35z0CVt2cAu09qcriovOHzv3ew+dFg/NnUqX78bX5jjRrPswR2CLk6MpI9kkJt40BBhBcjJSThk
nbs9qAxvPgLueUw5wA2DES3zbLeyzP0Y3JsQiigiy67bB0lGMOqEuXV8P5vjUHeShBom2ebYHjql
dKr2Uwr6n0KlTmZsl93yi8PZPkrFfophCFc1bzlkbvyzheKBvO9puih2Qt6yxUFuHYNtsKkxYcF8
XaCKm0noKOVOMHAVfuMOdimwWkff38PIp6TCvB0XFA8jOOSnPv1WdPeK/LAdGCyoN5ziM1KhmdR5
xII+KearIUg/CRHFS0rEHp+BUpa2qlB4hRtvoNmTAvUo1R66T2KBVirxxiLVgIjg46u9erGMZHV5
iwl2Wm8dJfbAzKS0tuaHDpNvwnJOn0vRbv47rR3bXM4TxkGIUS/xMvcwbeSvUXYP6SN7ppoxqBnj
cENa9NGKZtjo0Q6JnOjdVEr320GxeoED+zj6ghVQ1fD33jQa6lSN2bHT0u0UivFW09lF8t2cH6Ql
JPB+fbrOxrgzbjvpiaZAQNwVJ9kJdMtW+q/y8pSh2W3bK8oQW98X21edmK0UtNi+gvKHnqZ2qEIQ
K/uElybC0PoMnT3ioiAFTfzQTJgh0bpqQ99ICCqPf9khzwa4EOjrseqiEgba6O3ANOy166k4iIfe
jfalF+0qYU+daP/lmHY2yob3YviwefRKzpYVoxcXd60D7ppr7dryS09wKb1LhqUfYelsjNtAasM0
tbSDsSGOdgWyFF2c7I1s9PS4tNMYPazt19CQ/O0IoSaO203MxExnaAvgeWMWj/PQ3Ks9RY5BmeA2
ETlclCCXEO2acN3nX0MpJYJvfc/4PXL87TeLliYUVYxctDwE5pMApeGEskEFoMZdfi09iSVtgBft
Tj2KuxSkwZBIhFCuPe2ik7zP/P/ORsmQ9ewWhxIolpCsLIXFDPnmXr1Rw8dELmwFCoh/FQM89zm0
Bc2wHxEDcf4Qml8niqJrFYWQ+BUVSLeoeGt5v4wmFl/pNLCr7z10hp0gxR4htbYRU/vu+oH2bIq/
vPVDKkgBa0rNZxCssbxVeleH+9gpnphSjG6SxUKrwXdhkYuLTNelEDiBd1vzEI3fddUxIurIR9ng
IqEeJE0JawwgE6nAge9Lbu6U+9GzcH3rHqNdUJDYR5nkdo6kgNpHGsAtccaTely8QtcRdWsDhetE
bLwtuwuIna2pNscMrrFKGkbgDgnKzu6Hg/AToky2eFWBt1gI9nnpbgc9ZZgNwIVh6KxY+dii89ss
T/0SOEhCG/FLpFDUPOubyEWAcJtInCzApgoeCvL3PNs1ym1aPYCGN0hDUAEf0uHzPNhpfxKpRzrS
Mrej6MpgVuqMOdQrp0MWqAlQPu9Ivm5H++ExSXfT6/aYUkHDbSZdKSVBqWH1VeVnGSMrabY6Ufp8
qye1i/Hk0GRI5DKJ0WPozgJuWDXqfqqdUj1OrWTr+cu2Q0SQvFUqXgTJNNdylyewJeJ6uiSvAgiy
RuNei4k8xrodaMJALOGN4uR9MFpVb8ZGMiLN0DxF8uOSQjj8m9lRx8H1+Tmb4ebH6gQxTAW22MZ6
n+CSGuTQd4e17VH7l8A72+GmSJpzvW9buAO+R4hrJl73f+8G0TG61j4T5tjXfTg5QSz0f6PHF/kH
yjKXYQRz8dP0qTjoTwDIfXjUdumh2k1HKMw6kMb15pP6rd0Ttokh5Sv/UWunmkUB24xIsba/yDtl
rx9GTzuy8tQH60AmUSiL3GZgyPkYdipWNVoOrStG1CTvwuMo2IVhB7fjVefM+xI1o9uOUla5/UBf
AjMzTISOPl/roScLd81EjCWxCCx2jrxYbG1uQmWKRScqNa6jKtmLZu1YTXYT9P+drRlHq4uIYd5e
mAq1cIonDaasMXKW8SpYnkaTnKl1pDrHJYf8eKUz4rZBbCi2sK+uGsi+Rq4OjaL7wQ72mp/dQ2/C
S5+3Z+rtjLO1HDjYV6E83TQWnNNa6xHFS466yKjsTZ77MNtVGpJ8Ue0J0rwHjxAxhetUAxcDyyGM
MdVxtTCXGcnsWyLiOUzdBqXv3gLR0dzNQC8We3+28ZxHmgOc1mxMqWHzqST3DQRHxeimMRrimrFe
QQGlIkbADXo2lYuaeQEpcZdiNyhU1DIpbuRpN+mj7qp2f6XeTm9tstDeoFCbxf3H+Tyb5cIozUYF
RZsgMrLk2imGwJtUqqnoX87NZxtczLR1VHS1BsaY6Kpzw33rl452k9m6rXp/SA3PFuDZHhcnglhY
UH7H6UuOrmsUgGjNfYl+hSK32+jTbO1S61pRTg0yZXVHdZmQ88hHSweal2CAs+oX3ZedCZJaauGk
V5HkDCf2vq16kDnRnar0tpcmMZP8RVWLwlIeJhhGmU+m3/UzQeG3DtK/R5W/o8o4DgW1hlEdck/P
c7sp/QUvB9tOrN+Ez3OncRuQVodmp4JPxJ1e6j0eLN54+yqIhjlIjHzCEr+mljc1btzmM0/jqA4g
c3WlQLiu5GHfiZm77dX65nMeOvYTLncEtRUXJJ9xqizkW03p9mAlvCrL7iRJAzFL1GLTOBwRYAJ3
HrjDaisWFzUITn6tuv8T5fSVP9q6z65x+FG2s6iB6h5HlM43Z78Ov5dkRwTpEwcgs2ipetkzI65w
u7gIQTBkHjJ7gPYsyjwLPxSJOKSCnYMQNSjHVGhgMbNSWzU+LSMCnoq89Seri2DnsCJeArBQiP+b
K5CuPTLqz+RG2RU+pUVJRDmvt9X0cx3pOkwV0n2UHhoqDUP5wlO6LdowYI/8ny/DoXYiL/ZnT9kl
R+pcTEyOzmHEFJboaFIZ+V7rC+CCNF2xJVIHlAkOFNJRtYxYhTfl/FkVkp1WfpOqmYCF9bfz8/zr
HC7UaZYkPdsr3pgi7pe9cQPVt52qOdnz6C07wJ1qV36wU6Xdn3X4XBjngGIEf1JZjDCuBiN4zMNT
NRdXA56Gm0Dwy3oM7abSb3oQ4up57UDJ9EbQxqdtYKRWts7BRxXX9YLkPu6mvwaPMXSgo0qwxQdW
KSPvVVw6nG2L1DrgoEQR6zpQTRgcwztD/ZKK1JMVtYPpHHRo4yIEJmP5VG6Ht9NO/Ihcbu1OzgKd
rOonVIxet30iR5HHET0L24BhPrsnMszHawyDEvNWwftc7OF1n7BI7Gh8p49ZJ0IftrBY7xZvkW3V
wTbj99Befm5dyZFRfdv52U+JKoVcb9+Eto9qoHDC/KB21immkSgx7gAjeGNe6l+soVHz0h0kPE6Q
nL2qbKlx4gOoD/eNY71SrO/rd5AL+xz2lFYQznq7sCUL7rtd7Zc/9VdmWvXUE9rRTOi7UHvsasxe
2OTACOXbYCNSZpQV9pmdK7U95N+353O9SP3CBIdEjdLEpmXAxOgYdrxXTrhLOmNt1z8Fx/ys3wYv
+r5yoHobPvenzmn8P8L0ix/AoZEmBNBUrDCus+i3eAEZn7OZKPh/E3r+cNe5sMGBjSaAEyBv4aRy
WwFqwmPY3BipEyRgAW3Q2q45uWdcN18H3zqorTPh9eWX6uF84ZSSQ13g1yfVhJi5BoJ6lS/cjOMG
mimhyHgwHk0ludOa8nl7Ulf3MPO3Bf5CgLaGXE5jDKlUfk6j2F70F4F6Ol3FgQsb3ANFH7WKHmuw
UcvSrT7ld3qvnmp92WehTHGCUv5wS8/KzHKa2DJo9Zc67uwpe0B6jEA2hs4fY+Q8aNxaC6FnPUIh
BU/1OnTgsm9i5wTDKQqPiXIMCiIiKY+4Vaf2ZjiJA0YvH66q6So29+lMrGwG/Vv+8Ouq0XorKGBC
b/PdjHZ6s/gFMQm7DltHr2776LEa3O24W8/QXgQFt87yXl5MdJyyfvP8hm3pLSSPZtz3Jaf0xr1C
tkWxmd9yktvUkyaU9ImN4z/VtpKdRXYK8aH6kJzGZwqO14+6F/5xO3yzdFKklhLzrzmMfno0D+3r
6Em7xp+plySJmkBub7ekGBLIDBhVX/G628SD5Egl2iBe0tELojipp4ys1c1tT8ZV5VI6vUSI8vcG
uUPLhpnAfJ5aflVHx15vdm2YeNsxw2ZoYwb524MmaHKUsyHV5smOOy/Q0fYFUW61eQZMOtvGCOjl
7w8gEtYrQwOQiNmTJF2LHXF5IEBR5zAkq8HWPZQMQzT922D8UtsBJcXTrZ7I/t95wgGILmBG5hmW
uqZGpcoy9hAJUqjGXioGOAxJynFMRDZeiRY55fg5iye7yL9tu7J+iD2vKv4qALZaKByqDN4hmac6
mTdBtEwGLwa2YCgBGz+27VFOcZih5VEbZyYLgiKxkfqxG7DwSqQwK7Gf8LcBPN4kZgyGaVcvfkza
U5ShO7V+EeofgbpvrF9/5xOHFeoCgr6lQDiY3ZXVnGThGOrElrV+vTlPE3/yl6zaKscGgNBBy97y
pJNwE1S28WXYgZXPT36aN+SbAwHvBnfIgHRI2Oks/pTOQTs5zqa5Ews2JIF97JhkSTuBuLyUx1ym
cd/l8NBor8FY6Qyd6aTqQ6h/KwbIjJpu8Wcl+xeDyiEGSlINSWBHtfhpwHVGggL29+TrWwszSe1B
oJPBYcYAOaGm6xAkctbaFfqgtO/tdDNSVD7rNCYXPnGoEZhyqi4dfGIbV3ZY3P5aRytjeGcimVse
jC+LEzqKb6EjpvCjo+Eu1C2VWOIGG4mLtGsmN1oQyoibNNun/WuluxJF6EeZ4FBEMiuhkks2ccFD
mN0ocmnXEeUHdeAwuAOHGERGLNSYMtGXjxrEGSTDHj/NXrQX94v2d7ujwYHIVAe6rgQYtbl+1JVP
hlUQBlb3egvNutC2g1zb2130YlqECdSeSY73tEHbiaiOlsA721W5WwegCGjn3TYmrr9YXphj6HJh
bhB6K1LYi+U/qg/ZQ/iWlhRP1BWW8otbxF2I/cQoYSgdRm80xifkL5CNyL0psvwhpaqbVk8xF35x
63gKFMEoZJgLkoPZ3C5UqmM1tC++n31+MW5iJGGaRPbaqvuLdlSFoyJ8356bVSi6MMEtUAu9UFPE
kjmL1dmQ+DbC6wlUwBklp7juiiYh3mRLkT4QfGZmHsns5piWN0P9nMl3WvsnDDvW2QTnSivIXTmB
W9OdjM5JjdgX0R0HNnbieYfyhMObtgJ3WTXAEz1+EWblGmTDdtrMh+15WQ+tszMc3kxNNplixyAg
PSxgecDjtL1tYX3mzxY4kBk00QzHjPkxC/YUVN4iFvtqkrw5NH5umyKGjC/gCSOtCiV2eliMb2C9
x+vvoa0FAtOIEeMrdaRKaqZaxT4g4lW0e4xJqhhiwHhmzmQKmwRioDgdGyeU6ybYAUoZkiVUGy5l
hwOxvhbnOGP3vVm8nhXTgfitrYtulYju9rSsZ3LPK4avyFmsSVNGESuGVXOIT6ySq9lHnv4jAlF2
76kvCs6T9Sl9Tvzwlqq+Xz2WXxhnQXMBbnopL0o0IShqtXIS4zqXn/PAH8rvU+yk6cu2q1QEctig
gopFDwR4GmpgPG3SvRK0jixkd9tmqBjksGFuhD4XZZixjKOl+B3Z8LF+RbsYNQ4XqsHsKlnHqP1T
erfsTVe56VF8o3s4+vsUIwUVixxI5E0wlmoFh9CSmyenUL7SBSeaidnZtvJBlU2elUAWRkR8FsW9
XxvWT/TxQzi401M7qKaFQL5/OY/8H/TJPIemLE19FbPsmHiUIeS37NXD7LEBpM4j22GHVtL3MR53
elZXIQzF2nOPNFVv5xCV2465dRumZkmaqGB/5eCiQ8d+0/YVFrF6P/avdX/UKcal9WPV2QQL+4ul
Cond2YxjmFAjFSSd8vioJSDLlLSjEr3EVkplgNefeKyzQQ4bSjzLZ+jYYuk9VmBa+tUzimUZhwMr
NghuAme+q4ka3fW1e7bJQcTUmjHkECEwEzSPZXswyBumiFH6kGC7cIoDB5B7LxA3glOy36AlfNj3
ngHV2Mqhom49QXBhiQMJJZCE0BDgitLb0efA7/3ADa70W8OXfNnL0YMe+dtBuJ4jvTDJAUUnj3FS
MoHB5JDfoFbVXU6Zm7jZM/qN+yvlJj9k+/C2Kv5/iNXX4eP3zPEJUiFqEmNYEJ69Zndoco4ehgBP
ofKtsSvxGinb1XUM+gdEzbbTRMTwGVNpmcK6LmFXr37GZXovhd3nbQts1DZChk+Tsgo7UF9iIuej
4vUQ01Z89ihPqY1SjnAQopW4NQkzJs8UX+NatSeKx/Fftq3zFLFfcIEgUBvM6xbKXm526A5Q/bvX
nRqLev7OyGYafyI7Zhmybo0chyAyJIX13MDIiXeSJ7m1E+70H+z5w9xXPhX9BATzeVN1VBbFbBEI
Yt2g3NiLcZcyRyKlTU0SBx91ZEmBrGMIleYQoSyjKMl9kTLB4YZsLEODJz4s4qvwKypg95FbQeRW
tcsr1SuONHUFNXAcakR6kiwa0/Cs229lulvynzolvESAA58sDSy9gU4RTMSaCYWMm0REJYgW2uNM
lZ0QzvA50q5TUlWIYSnK5IehgTRwlN3kdbPfxgTKDHemyOreMDoLwYbCnd2S6bamm+4SWYROBmWG
wwSzh5KNwLbgcbmdhh+ltZdTwgQ1NRwoSP0SLq0IT0bIEFStL7eVI1ehozYP20NGxPUHDaJqiaR2
gi+aft3JvhEQU7L+3Hre/fg05xzqQpSyWpzBm3e6AxqFym69f8TwMl/7se0ONW4cEky1lC5CC3fy
tLUD/aSGsmvVN0FH9CVSIcDBgSK1Q4/uK0RaeJ20vqHmEDv4te0LtTPwuc5WhLaMELJVczB9KFk+
Rx6OKg+CX+zAqu1Jf7lKeQKKOBRA0azAniUc0+T73Fy32pdtnz6GmyEqlqSLGiTlZciFv9/sQjFb
gilrQB6rCSehC/aK0RHnLcoEB5yh1I+JEcFEaki3Y9xAZKhyt71gv/L9DvrOi7dL1MWWnVWqsGhz
27tj+T1sPmVt7i41WMebL/NwFMynbWsrcfDeHPfClAVy0KGGDuYc+YgCYy9yQz99O7B2fuFYxBr6
GNvvzXEoamhhEEkizAnqk2w+WePXKCBCmzLBIahgZZkiRTCxxFdRsyvNW208EKP28Zjz3g0WJxeT
VPU6snU5bMi+5Gle64c7y2F0Mdku9CgJTsoh9vmFMUC1UuVS3btxdy9bky0pn0fj9S89YuB3YSSY
ulbLRkQ2K6QE9T5u57Hf2UwfOvb0/3ymej98HJKmrRgupQiPLPV71t6kZFkMsU7fyo8vvYFQR2eY
MMAybMKLZMc76zlwS9XtPbDrPSeyR5WZU7PEQUOUyhARH2ASWi4PcqUfRCN8UHV193cTxffOhrmi
CIIOO+NdhAvmG3P2Etqy4E07zSkfyFst4Rj/aGUKUGXsBUQGG0uUumG36D5JJ/lQtrvefUvfPC//
eQt8FyBvL6wX89dE86ijmRYBkjptdi+nzpTdbw8kC+gNnJU5mAgjZRjDBm5JqadO+8h8raUbSSUc
ofBV5pDCNJcwFFR4Mt9BDLHDKWU5QfJdRakPpiuFpIYdECHCVs+WZ2xCLwZPN1UoKwwAJ6l9UUa/
k3eyCpUFPDZTuwc1hjxoqHEjmTnGcAi/Fep1Jl2r3UkTve2ZIseQg4tGNKEnz1Yzo+bCqw/q6qAH
stchZcnqYyi+VGIHlrlzhGbkYlGbbI9KxMaWhhZibdrOnCXfGubIrXN0FXXhf37eeh/xHHwg4quq
WDCUVXg19zthci2K74IARV6HfYCQqjG0MBHP+a4tboPMtImZIgKCV2BHhfbQ6Qyc8l/9TtyhBdCG
hMrXRQQVrGoLEeoegmfhkFK1gsSUKdyxok0T3RJVuCbry1erUPCYFuxMI7rtcwv3QvOoxzqRtyRg
kRdzy5Wu16YeJpPlJoKGoHQnK3tiOD+mLt8FhcKBRxUYoSLOsAGJhGOLYxnLQ4ng9iZBnqHdBmYo
HGZAmzGZ5xYT1+4UUJnu5mtGvG08SstedlFoBO1fh3COGkAOPERRNq30H+dYK0VzMLzMLR3dta7x
AoaC9JhkwVspJ3k/oDyShGNgop6EufkPg4Js7Io9e4SY9yqVvqcc5HBknkfNmGUYC+a9oR6K+Vah
CIpXbsDvHeJgw4znejJCFoUoM2IcpFKHkn7tS/YV6vP7JHGJSVtf4FDvkWRTFS0+9ypbc1kmZte7
TegWYNHcsfaXxDX26fVyb+hufSiOMhLd1J628jTBHD0b5la4CsKCIslhePCG2DafMlTCoarpGOyt
u8DGIfU2ITs8VxL6743yZ4RFgGIeFrq7SLaa7XQ/3icI0aLaCV/F2/wwfUXbxGF7iNdR+uwot+bj
QTdS6Mf0YHX6bomvg/xHuHX+fm6lm/poYgHg+zVr2unTV3ToHkvqQXb9CHI2wq3tJtW1StRgRNTj
21KEykRhOJk4f58WEDWIub89ZizKP6LX2Ry3rCVxjhrZgrkJMKLshd0/+XoKJSmvuAUdaakOZUEs
tjGXvhh5hKO+et9Ei5tYodM2FH5Q5ri1XUahvoghvFKDAZLTuS1LgiMHod0b95C0JfbudbT6PYYf
ErZjqkhCBWtBHePk+DCXpqOjFXJ7ptatoIfNkMEPrsicT6PWxVEEYktczhvLE+ocvAB9me8FkPQR
ptah6rcp/rgTd0KBB7kBvLvK09Qfgiixuxr//rsWLgOJsx0ugxIIkLVO5hEnt+UmtECV8WxQMs3E
qPHHGxU1kOIQYdSKYfxcjtZOy9InRTUIaPh/pF1Zk9w2r/1FqqIkSqJetfQ2++IZ2y8qO46177t+
/T2cfHHLHLl57aRc8YOrhAYJHIIgcPALkD2rIuBdZmCOdRhgydDecf1GS3tUQyfc93gB7tzsc7af
978/u/3n5RPwrh7snOrhAr7J7DoN/aD8Izw96yTgXc+qTqMDtmduU/T+PFaxpC58C7AxD9RW9Tee
aVswaaJo5cwSgqswucuSo/YnCpy/bxEeJK6ucyjcKqMA5MQeS59IcsWIJBmz5Sfr7wv221adgaAI
3zfm1FWaJ6v7wJIPrH79fc9fixEO8DwcrXkOIQZ0EMMh0UC2ogZ67GWTpnj/TZRgxiaiotAiMKks
H1yGhtg0dOpOUnO05ZNrfQS7VVmXTHkHIctY3y66dawS9CHpun9Zl61DYC1GMN8c7DFJpUMMmz/T
L1m9t5uvZbQ3ZJfDzdB4LUg4splK1b6KVCwapsPmp+6wnFRc14hTuIrkrnvZYyzCdV5Z9BwWVEkb
mMKcjbf2olz1iaxwXLY7wlHNMLjwf9amDC4yIFm6uJkh8RyZEMHzTZoNg25jb9Side0W7OsR+P+T
VmICEjHii8A4jHpZF1gutT+FwzHuDmP5nzAMLIA/70hcGeinMiFCD3ZlfZNnkifHjXF/FllZ19s9
ZrXl+kALRVWxVPHLbHnZM+oQ3A61WY75ZO2jQ3czeiDTeh0d6TWT44oYG64lC2DANJKVHYNqnAkz
POQPeFi/+8ey5Yntt2ToJWkCKgwkrwdtgJ7klN3XLxgSW9/ygpzUHcDtvvgWiG3Lo7nrXgxXuwo9
44+gz9CprRGMmDe5La3WORuaLi9NnOBT0Xo2Ub6l1PaUIZMcqtsmeRYjgAWKVeyZNhATl+Gu1a9M
XXPm+PcbxbnRYOK2oVqYuS2mWEjV5ZbJcHTrzbRnSbOzqmZ/GV63oegsQtivsgtLy1wmoF7xHOjf
U1kv0C8M/yxA2JAKkxkWpYcOPOOQXM+uuqt2eC3y2X37CZq5w01x06CE9LJeHN/e2+FZrLBBMxmt
ReVBaV2iq8Bo3F5/yYvrTvGn+JuVy3Zq2x7O4gREX2xV64wGy9jUR8XeafH1NPqXNZKJEBA9SzQL
TYsQMRZquWsyiqFwS9u7ejLI3lhkRiHgerx0JojMsHhD/GVB4ahVSUt+OOpc2B9x5Byb86yKCbRJ
rvnsmP4GE0JMp/uCojmMFJCBoEQhkYV/bmhohxkUshtjjzusF5JAggibmaiVs1IhvpsTjJeyetxR
+DMRO1E3PlVX5GN0ALWro0qeVTZK6H+CBiqget7XlNQdNArRNkjdfj9dqVdA9mN8o+6Da7AvgRQR
CcQjuVJHR3v8T7ZIBdSI5kUdlgm6YsKM3/SvZW97S/h8Wch2XP7Dp0RaRMNIUQwUQsUyHkunJ6Fb
GP1RyYcDuqokNz/un5fMUYCLaagzhGkcBsF80rBnbXmalKuk8A1QB15WazOphvShpqmg19aYWAXe
51lJYhwWnqU66k7zcwSZYCr0xx3dgY7pZT7Y16ZkwzYdYCVTME7TZGATqCFzMB/j8DBHfxLRrr4v
mCPqQuy4olynbtJB01wQvzBi2dLJtBDMLs1n1nQFpBigZrPQLtZJW9FlIoTjKmqaJrW5CN66GiGz
29/W++aKgQQabJyFX910v991CVderZ1ge0kwVnabQ2RpMlcp0Gr8fNniNk+OlQDhcDJ1vTByFQJs
9Bw0V/2wtzpZfMsD5HcOtJIhnE7jwrRFayCDR5nxVe1Ojna09ryRx5AgrUwd4XTKKCNWWkbIN2if
qPJ3Oj/ZyV+XV0xiBeKNo9WKJsT5hAsaOdTzfZJI4FuignjdUGgTGpUBFQoLz0xIrmNc9gOJMv+y
GpsPxyvTEm8dmh0VJtMgh7Oj/DNtM9rZfof2ed1XPPZHKGNglKyq4Q5lCjvDhiSp0OHC33CvlOBa
kTENbgZ16o/viylaox4qtRtT7ikfx3HYYyxbzZ4Lsi+mo9WVEqDeNoKzNOFOOAbaUCoppOndqa8+
tN3T5d3ZNoLz9wVMXqrWjq0lQeLP+K4F3wJ7dlJDGmjJtBCQOY7SmdIAUgwn/kL83O9ewUn3F3X4
FRAXzldZckO2SfwHrW5gaHnrVZDbo1hhAUE7SXETSw9xFngNK489Sw65IssRyXTkK70SScoip1mC
nTLnO204htLYji/Se3Q7b5UA0RSlz6bOoBOO7H8cKf3MvOnBADEtzgRpYf9m6LMydAGxKV4e09Lk
iJ21dyV4i9s49BSSnLpYkUQ+mzlvupIlIPdUBGPIVOim7csXq3TsXXljeoFXe3mMIy90p5vxa324
bPu/CILOKypAxahZptYSSAXbj7qj7pg6ywFVTq4NripPc8q7UDoJaTtoPqsq1uDadtKHDP/DaG08
7nDe9MDT7tNrch984xN3tF3hK5+SU7avUcYou4RsZxhX4gVAMYu6zRAn8drP1omnG6bnzpxjBfCD
kB/B7taP43ilhhKg+cUx8GOxxbFxGuaRkM6E3sl1esuHE8d+8/o2cPlFO8jnMUqATZwal8XdOPc1
3DGL9lO/s/AmICvhl4kQQKar2oiY3Hwas/4Wz+oHGuRfxirdS8yUY/AFxxfpA9qxjuhiYMtan6Bj
Exwm/nCwXGsPmstX2Ru/BDmZiDKN3mn9CGEZ7GNQ8Oj+hSWlA+qoJfUzJZacb1KzEFAmHZPC0kvs
E7+x8hk54A5VwB0a3AVO485fZSfD9hV55QAC1IwxSsdCfuJxPo7woIPrxr5BDZsbe73DXMneSU4F
JkBMYaXLHMVQr/WjwOHRT+ahwdxyJrDDqX5dOMpRNmZSBjEi5UCJKfTBG8TQvWZ5xTOfVbBcoZIo
xdShf1h9GiRBB58zmoc75VmiNN+zCwYrshEUsdVqcQkbarzZTdpjfMjumMenJICXQL8J98h/7Myv
yd+ypkSZYCGasZZ5VlQNe0vAwEfsxE3QOVvFXqVisBmTDeSS7K0tRDVaVbUV3jNhuuyQ6XfR+Ony
Osq+z/99FVE0kxkYWEi4onrfFPdFL+EM2U6Lnl3BFkKWKCaduvCQhbvC4kUuyi3trwmKeoJdxQkT
zV2zD3LHtnxZofbGnAJ+4fxxHNgCzgyZZtUmD9M5qIFB91Rdz355mq5s13zqdRft1aidSlX/8prK
3N8W8KaoSLSQCDpn13HsWuC6asBh5Aw+nxxefZClgGUxhi3AjRU3haVM0NNA0BZexX44uZWKOkzr
QfXZVbzrW7eWnfIcVS45oIA6k20sacHjbbrn8y7SPU/raAdZ1YAEvN9xF8QM82ZjTLrDcyWHtnIC
7XPshs8N+o4xuS0EHbFk+y77xDv2AjKn+mTxMxedPz5PjqSn0mVe55C/wLYJocq3yxJlAgVIWdQm
SVUGFQvTb/KrInm5/P3LW6URAUSCBM+vKPbh9shO6Qkz046L3+1lBW2SuE8jAphMOeiUKL89aG/t
CtMhPNp7nugupEWlly8OeAL7GbdInrVs5LCi8akF5Guj3bHmIQJl7uWl26CyWGOIRgQMiaZkyTru
y6M7eer1clVckZ3ux0+yE/XyuaKJb+VJoMZN2GGT2vzvvP8cWF/qmDpZhRP1z9KL/+KiJvbPKS0x
YkvnrpuD7/Q0xbIkGTeoX2ODJg6sNMBU0E8EuowuA2XAsQY8FLOr3Kh+5seg+5NOUZa4kJjIUgPU
8psjVGqynbo8dpmkAkByliCl/bPBzWpiNGkOO+h2vOA99XXVnT/VHuYIYJZt75aohW1fZc9tG7QP
P5mfmNiiuV12jf7mur3Pp+hWKP81XjkEKjfBHTlO7ujxDv/AlZULyZZUQA1qhiDD4Zcpe76KlkNV
SVLpkgu59nasrWIPVYunuuMWH2RoRTN21gHNW36G+UHLbT44i5/42QfZsaVxZLhgm2+/aiVVSzA9
OpiwkQgc/RFv9hHe7PUHxI38aQ5/XSs3kw++dE85Kofonj0Q54+GUv28sQKuqGMxtQuPX4v2GLZ3
Zv9HmdcfPv4Wl63UNKy4Vnse2LGiQm9Go34dVdOfFin3oMxMhOAjMrQ0YArMhAPk4mG6aooFpU54
b4BKpv9a7GWsfbKQ4M1p1roZZtBinjASlg5xZ1/1FpAo2C6fxPL/4l7h5+97k7EJePUIsQ1diOfM
ua4Uu1Y6T3/6Z7iXeW9eYxKDN+yLvSkJP7bX8yxMWE9jabsg5cKYRR2kGJ0m/C4502T6CKGbTZgy
FgQi4hfrbrjW0WSFgsDKnb3cU6RkrNsO90Mh8QV8sqOhjxdIK4sIPGufy7Hw0eT833QSX77zPK9D
u4WUjM8JdFVYhPrAb6Lce41Pl6VJ9kh8AifDVKZlB2FN9amNHmMZcdwvoo7zmgnY22V9GZt8h9AE
cV3s8n18XR9zr3D/7I3pLIhrunKlyjaNvh9DlI+wW731KuNjF7qXF+sX7nqWIcRqUVPbdFAhY9jx
USbxA8boHpSb6JD4swP2hufL8mT2JiBrNdEuG22snZaFjlXWrqn/zfTfZwXj+H1WSsCEOQ8Ca+A7
VPSnTNedAjM9VWn0yX/rBeShAhhofTsloIbmN1gL3lp59ER9FBU9smvtTrlpj6lXSN8dZdYtwEPa
p1YxqVCtVu7JdBoHSQ2izLrFqR0B2Io6a4ZWdD9c8wrUxh+90NWkQ1d/kX34sUviQL+uLqYuIpB0
9RHTZWO32g1Xf2VOer1g+FLuRbgFhTtpQk6ya4ZwnxvsZJmGHFKbj7PLTujBrJ1iF3gYS/YyohKM
XmUP2c0f3SI1DfSvxKKWLV6JwpmhD5LhDVQbHo3ylOtfL/sVt7V3trj6vuBXTGvbpo3x/Skb3Fhd
0GTROHZxCwoGx8r+HsrHy/I2/XglT/CwMWnq1kx4hEQwGxFtME2BOFTmx5vXrpUUwcPoECnEDiFF
MRp/MEDOe7KmR2v6Ug6jDAg37WIlS3AsNQ5IlGSwi7lyp1186G/iQ7037wcn7N3ihXiJ376mT7J0
+8YMNmDVWa54OWJTGkxJhJ3Lvyt3zTH7xl5A1Ombnv5Q1G52iwrVQ+TXu1juCpJNFK9NSYm21laH
aPswu8HedOEKDHyDhp/csl3Kx/fuoj+6fq70FfxvblBDqPOqA8xt7309R2qa3ywqJMa/hG5/nz/J
SLBkaorntZqjByqBRD1LXIwNc0rjmzFJDrbtvOJKL+GwtrROy+MA9qM99H58UNG42+7Ka93tMBtF
lufePAVWwrjKq8jAbkmqdhVUYsH9YN5k84fL7r0NJwYCDEIxs90SlswO+7GJ9AzOEDVO2b8wJDvG
2QnT0onJbSGfPszbZ97j11mgsHpTVFrD0OW4qJQv2k0WfQnok5bueAY/+760L5mMkHLbKM4ChRUs
JqoYGMCBFcQDCf2sBU5cP11exO1NOosQMLnpBsomBZfZgjWHuSNuEXX+fxMhwHBvdeHUJVi2JH0M
9ZdU9i6/DYpnFQQArsOurCqGVarNERMLj7Ote536OZQtlczeBPDNexqrrIccq3kgwejo819JdDeV
39nwunQyggTJ3osv8JkxzqRMIK1Y7sNxcJj5dTZlNS/bS2ej6YFoGhhmhJwUnDNVUQ4EnGvnl1y3
n/Eu5UQWcZpB9g79C+w5yxIwtSkDq1sWyOK0QSqu+cF9cxh4FLVjaFR1Lhvd9vKdpQngMBp0UiMV
Rqe2HjLihLqRKUs/yVZPwIPQ1BfNMiAji98KmfWD/UgqJ78GBcj/+kbsT0bkyGZrcUN7j0Nn3QRY
0M2EkqUr/n04QZMPhlykO1kP8zY0nMUI0NCrGQG7CTZsLAInUU/T74/N4lHFWYAADOWgNvEwQQ89
uNPi+yw76LLRe7+IXM4yBHAwptJstQYylMLp/SZw+Ns289R9dzVcDU43O4FjvPCkD7stD5dtcPtZ
baWggBiqphM16yvcWzO3QNuL3zr5Z3ZUJqfz28EhXupVN71EqsTyxbtRiSmnlBjQ2EiJ0xqvaX0M
qo8SzfiyXTBB8VqkmUkbU+7MdN8hWVLuwRvrJa1bXLW4nrBdvrO9+DU74U4ryaNLrFK8GjHaZ4VS
wenMBTVBC1h36Otl5WQLKEAHBfcoLS0s4Kw9p9UOTWGOQiS1ZDItBOiwBmoEi4b1q4r5emrtK1YS
iR1sF1icrU8ccm4tsYkmTejR4eoaItgLPo2jkz5EXnO17JE0d0qPHGzdoQfFiz7IrF+2jAJ86KzJ
DS2HeBJnmQuSpMIlePFzkAiVtbJtX8F+OLkhAAkFj9CiRvCzYPaNj1N+M8WvyId3imRJZQ5tcLdY
hbQzWarZzLBtqNQ4cXeu3fTGuFncBm/JySn0ZJkAmZ0ICJKb5tApKdcsnI9o0DtVxSBRSnKamDzq
Xelk5qkSBCYcKkSVAfvCGwYaFvtl89wDM0f7rtElLiwLBURqmLwFM6dZYRnz7xFed48F2tzovW56
2q78/9CcSQ5qkaSbFUu/1AEPBpTkyiQE9BjpE2YA4m3xjwpsz073bqyhouilMUJUnv9N1Kcw9i6D
k8QgTAE4CClD5PPwfctod6aF5hElkWTXZKslhBekKZQu42ENMzDNePqWaotXE8/Kv1xWhTvLuzME
bT26adumjneRnw1vmg19jviD6Fy8pvOJZI9LHjqq4SXzabQUSUC4qdVZmpjCKNRcbzDIHLeQ7iPm
bflqEzljcscSWe6Ax7EX1BITFrFddZjYBEHRcdlRfzmot5OrYm5y5MubeDeRb6WVEFTHNNCZXUAY
mGCfa6q7ZWIcwXnvTJjwjfHgH//Tlr0l6ldYAe5xLYksiCuScjfV6b4c82s9Kz2mKA+pMvjxjNv3
ZZmb+LRSUbT4xlCLvIbMmHa7nFjuGGmY1sz2ddB6JFgeg9lAG0XqXxYrsU7xlbcbsgbTpmGdNKNu
VdWuNt+q2S3mvLpKd2fLSs1k4oTTMpvHMLUWLq4xQeDwPFv7tDuE443Zou5LRkSziSI6ciaabRFV
t4QDU8m1TOsopC3FDVnuafjp8uJt79n5+1zblZ3AGqqE8awCBQ9Wu4/3KcpIyUHG6r9dU7HSQ4CQ
lrGpUjVckinIdXP4Gs5k0NGaxw61ctap8JMH+5OsAGAzsDkLFW/mc6spwWJDKPoW74yi9ljCDkUq
i58ka8iEu3keF01DCMQkR14eN+CW92eTJXAJW2kjIEiiNgRJAH6gDPtwuR/Th/9kCmKJu9VGs97x
7/OZKvqBX1YprgfSEka+HO9h94fJMQEmcrPWG4XLofvs/u3BE6XD4zVB8ZjsyVO2M8IBqZv1pATD
286wEx6EMCamv6byt6ftk+SskoAJRTdVRcoj6Phl2Vm7+ESPCmLNEP3K8mzt9iPryhAETOiiIR+q
Cj5bfUQeLT7or8at9sR6VNOYu+JB+SSrV5NKFFAiUW3kHgm2bPjIOfmrp8QLb5Y92bFdeEevpCYi
W08BLSrMuJzYBHkNyGE5Z9Vw6E4TMlCcGlZ2T90G9B+bJ5a303Lo53iBMGXYky5zprj26uV2ti0k
cZ9rWXJyO6Y+b59Yzg7ekmqaRhglHnp1lAyD/sePY4eUjoaa4cwtJTdYCQqKs/YwHTeyaQl5PVrN
aa+eSmqe8Askx7BMjHAZr7RhKHCBxHU/j5xgPiXsKQ8kELUdGp63SoCOuYloWvGA1+gjrwxfJ3t0
Ait2DGndkcQCxVr2wurVKeWbFB05qWh4ol7nBxiZVeH9RcZqt31bXZmEgB9pyEIdpUC8sIrmvvXR
RJO2fds5oeaYfy1+fRehJuAy2ksCC7FwfZ5a2hYUChKbfKTK/JC0Mo4jGWyIxeo2suJ1V0EGWs9u
R98Ap36811QHZLSw9P4gGye6XUK5WkcBN5KyM3PC1zH43F7pjuFM3sSTXqZLj3Ds77hXIgGAp0gv
vZMt6GXbpO8o3XrUiSgLlJ1S5a7r7Q9xpb6y2HJ6KTOBxF7wKPBz1DayIBsTBj07b0RhI+fKSPeD
m9xqu8btPoyOTDkJaFFx+l7fsmhquHatb6CbAn0OLXienOQ2OiCf8ll2AmynxH7sJBXr2KupiaNq
ftMQJ8DD6A/Xw5Ge4Bg76zF2e9DUesbNvNOuEz8upIl72WYKQBNaFWuLCAc6UmBgiXVoGLuj/r2V
Ugldxhmke4WdtC1NXfhZ3nnWWz8Xeud9TA/eM7AXS6Pwy05PxQp3i9mDkamQxm4Gr3m2MKA0/MCe
KXrnyx0nFfrwR0/Lq30UYhU7UkI9SXhqk30OlTuSPF+GMalhCqFJFgXNrOpQSelchsEJoY/6xi/W
DTQCV4zs8f8tJ/Dr4BU9yz/vF03zrDND6DO65p43qcQn/dbAbpGDLHiV2KCYBwnSUC8SjGnw2qi1
X7Uy+BrMWeflrYY3RqtIJGfr5ViZitmQscsmW2E4WxOMlVMxKGTc8WJzmWf/YsNwm2U21W1LpMAh
XU5KNgQoqERsx9947NDpMDuBz1nB86LsDvgLrDzLE85WpFdSvTMtVO9dsxmPSu2+xAyUFqzWwUcN
pd+xlJlpM9VDdZVSDANnqph7MfMkVTJelWhE1lWEv8HUdCyG0p/79i7VZHRnm4HXSpyAVSyMSBQw
lIogbHZGJXKW4n5oPkj8TKaUAFR6ZA/j+Fb28sSv8HwM4HRgmEHpGuDdiHltIiZfyGmuNr1gpZ2w
fWEWF7W5wFzSUXea/naqrloQ0+kNdS5rKFtGAanGKkqiJEcRTBhoNzNTjlVBD1q17C6L2bb/lUIC
YFEFOfuWwio4f0n/GIM0jnrZF3TzOjG6TCUZ/E3EX0kT8ApTz2d7LGAcyfxaVfuplqnDw/p3gEhN
g8GfVZOKyY+GaMk0V3AvbURMEGs3dASpads5STZeNc3SOUocPhItP2l1tiPoc0I10NOCZsnL67qt
6Pl38IN2lcgKw3pq9BG/Y4F1xNVj1JUSCdsGcpYgXHDmJljMlEsIpw8wRKZHTjt+u6zFtrWfZQi+
rE9htNSKidL2tMVoKAwrjzC5bYq8XnaSybQR/DkciFbNA7SxTJheEHlq9jR0sunD26hx1kfwXiVV
QNPArYNkeEDyURCBqq/brkJDjvpnt6iVKQoeTMuYRl3BVXoKDEffFTt2XB4ml/2lu/+0JspqV2RG
J/pyoiDxVzJIzEs03pwq2SDl7SvUSifBf5W4mrSo4wu4n93hGtU4u/RDhekWql99LlxZuCaxCjEX
koKqIcliKDRo11Z1irTnWUYbuynCIEQ1mWlQRgWNeiBGHi125/Vq+hpZIGVYlBu2TN5lT5KIEYsr
UCw1zW0ITZiFgb8FSn1sP0hqyaGxGTSdlRGrK5Y8yuIphDI8aCqQYBwxh1o+VHjbDFZyBHTT+ixQ
Rxty1Lve50nmAMNbvg++feJEE6FXyR7hNi17JVAAu663wiTlirHSdtPk8xi+XN6f7XNwJUGAuqkB
30Ee4WCnN/+opLjZV32/+LzTSpEcUzJ1BLQraT4HaQ5r6EI/KR9K82+JNptJ7ZU2AtBNdaVnZg5t
OkyryDHMatkbbwPJ5RHRts3p1MCDLKYtvF2dVyddXhR1P5Z4ZvsnUKdHDgbyorLtZArogP+VIyQZ
UjMuJlABIwn7l2ng7T/n3SiIVjCPFQGLM7xoaKrI9pCNJLcMWfl6vQsrVsIFg69SZTa6FrX6PSKH
Mir8zvreRc0dlQLFtmmc1RQsPajHMKRcUhkdI/U0yyaY/sJ3zwIEQycdKXQSIrCMcx/s0eCk4YMl
9c9x775dUuUD5GWLJ1i70qjB2KmQCKad4qj59eSUbu4WnCYmf8atDjlMmjvFXnrZ4ot1adsEN1DA
lkeiGLZpImWjevkpd2fDxaRTl4L7Y3xdRgkAy1QVzvxBZQ1deNP0oLeOiTHeOnkwyu9B+vGyg8vk
CCd9ZrRKGnGCRgUB2cQO3fAtqhLHNt3LcmTWKJyOSxdRmo6Qo+KQJ7tAao2bpfFnxxInqHRxG2iV
heuHhoYs/vq27OsjPchpG7YP4B9mrwvwUUYzho5M0GTJPhhMc5vmnpBFslxvSZALBidOUVEpoWHw
1icBahLjUKK7Vd/TXXaS5i0kpi0Sl9ftFFsJ35nW5+zEuZ+kGFb1T+osSp3x8Eex2GqnBNxoR6Od
NG7aafUSaKMzY5paKCPMktibOCNuzosBQzmhFY1Ie5WyODs0WSibELSdNlvpIuICQ4VaiT6Qf6pQ
94qv7pnTON3elmZfZHYnIEIegRh7zrBspEPCgGSulZ+SRQIHkjNYF+CgNet0LHu+bG9v5ek+PvIn
f1kKUKaLgAbRhHmmIGeAD6GY1skb82BigljQ5JJSKAm6iX3bY5HHNJ2hjoKsfqIfM7w5DZ/KSWYH
m9fBsxmIXQy9rTT2yFHUBo9yUBmPUY14LytQedo4VRD5l8F0O/e3kidEEXj/LxvohpxO5iCGmTzO
yr6UXhOBGTH+ljj5XbgjMi2lYjmUrCK0MSlpFvFUUnI97XSUu4S+5QfH6vAPWsyvsjY4iZ2I3OWK
ZiotRvqiPr+4a/s7Yt+U7dPltZQAhZi2DXWUMKLLCUnN4GEprzJTQmIhMw0BIdpwaFq2YM3q1nKj
BV1aO2N+NLvZbcnjZVVk1i4ghDka/6PczucPAUr8h+WYha8EZHKX5UjtQECJPNIZGUK47798GfN4
VHw+NISVeEomzkycpfMkUreNwWT4T9VVQ+R3HDFMOi45VWVybJ4j1/4aebarfFhOyh4jWQ7zob2S
lXXLRAqbp819kBackqcitasML0t5GzAJ7YNMhrBraazPGEEIGQv7MI83VvnNlr36y0QI+2VmdRJM
nFwta+drK1T3lgZOzFg22FbbNsDzDgmwPrW4VdmcTjh+6f3FG751R+VO32mpo/2NsTL7AC9yOgjr
gq/5NXOM78WjBv4RXPFUacLnrTryfQD147eIGZ/GJJ1Vc0bJ4Gb0Ma11FxyDb+YzpzzRHBQCPkQ3
Mv/7xdX/LFMIDfug7cyUc9Zykk7OJlmBtxKRG+dWLwvnj9qjjLM44RSItSgw045bZ3/qpxMbJDl2
6RoKeF+lmZl1vJBYfapASYKo+kO658S/qqv6nJNa/oy2Dcdnnfi/r46Yuhn0QUv4EmpJ6YdUsfZZ
t9gvl7Fk0yFM3TIJ/jDkGn6WEkw0TjRO7lUlH2J7cvrYr2Uz5LZD+JUQcfWslA2Mdx+/sQu6pdsd
dIyPkj+oyrQR1oxlpqawiNuByogbBfOnpVNOWq+6l1dt071XCvHfsdqbKMCkTFQloVw+/67R50Cx
nHK+GjIZn4FMHwF1iUGicFoghyw3Wecm5CGTEXe9MzMdPduqynNAmOphiOXHC1XGZqItyAq0fWSe
TEPCGfpOhbfvU35WERUPwsJSaTRrq7jsEx+bQfJ0V+AJrBp+uzRNkCIsFJ+Sk1MTUuoamdpUfyxp
7dbUkIQw73FAkCMeUXqJwZEV5Aw7nv3IdvajURxNVI5xuqUcCc4HG4mK3w4zBLHCsdWWaZCWQZf4
/Wn5OHk6nmbZJ6I4A+pq7e+FX+xBWnPZxN8ntQSZwhEWz0ZGigaq8h5hCghPntJ97UWPXFx7kDFl
vXOpn8WJ2XyGJusy5HYyUUxUahonmRfXLvZD+Pv3fEGUcDiRgqJsPB4Sn30ewbwQP1DM/Kg9zloD
dmNPdjhJPEDskhwmvUASA5oZ8ezhudTTVOOQ2OxwecO4Dfx0zL9pBQgH9hiW/rafK0yaFTS4Nqj1
92v1IbMPhD7l+msZnKzhWml/+yldECYAbRBFbRoFEKYs7HNqTd/AMLRrxlSi07YRagyD6EzUSdE3
SqCVUmQOjHnK9MQfXe3EE6u8OIx6haO67Go+/HYhLVdrJU7wM62kKOcrIa5dDnHxGBX7MZbg4aad
66AeZaalEgzJ+/noSJexWNp8SXxaJs44MSdpNIcpvZtI+635sfrOIlaiBFAspyLL8aSd+FXosz2o
phB9HimeY7y3rHSHkWUyut1NW0ebEwrPVGYZmuBa4RjqzaIbwMf0cc4Xp+iuo0zzLlu6TIgQs1Tt
POQdxS4NzU3V35q6v1S/zarKLWGliBiysKbS4gKKJLbp4M3etSvZA8jmyUs1xF6GrRlMZHrPEtZl
Wm9he+zSJclwSxrzyx+sFDWYqhmmSTG7+2dj6xdtVGwdKxV1qOUEn64x9o7VE0k4tK3JWYzgNklL
mlKdaeKHQe4OYbpno3q8rMmm26w0EU6jPsntNKu1xNdsVjgTSe6UJrhBXeVBU22JfUnUEbtwp5iR
uVmgjtrn900PZp6olAQS2yJsjTIDlbbmG6/pCtfStFPsKYSIftDcZAgPJNb8yyvGV+Sd92Og6L8i
BO9Porwj8wALJonyWU1RQRtod3OS7oIQb3xGfmN182lIpWyHm3INzWTUwLFmiyT3k9oiH5dMPG4g
Lq5+TuIFCXpYUj/w6LfGZ8iLJA/WMZscQ3FkKfX3GRnuuCvxfOVXK4uJ7xMGYY2Jb6IAdsbkoNIN
vOQVE6VBH2leZXtZb9jmVq4ECoBegHFxIWgy9YvksQjAS/Unlr/6vrCPrcISPW/wfdzQCpY7df5o
BU+mdDgBx4J39mLYhmFSU7XQjfjzwrEpS5UyQlRkjqhTjmennz4Scm9lppeokoaVzTVjaHYDJoHr
RqSLSifW6VmepX5iTh5rw/s+1iWd05uHhA02KrDpoKNZTEQXhoU23AEiaoLpi0d7OSayZoRNS1+J
EM4hTWcqeL4hgrDQjZP4L5xK+wmTBFnYnoxaPRCtPJV6b0lC883VW8kVzqaiztNFXSCX59htVnnd
mO0vg4ds9QQvagy6dOi0SP0wLF2t/DzUu8yS4ez7LBF8Fc3mYDjEDulUPAGtaLKi0k54dDe9ZYmy
u3hPMWm59OxPMmTYWrWVMDENNpbqVBpLDFyyo9JblqHa2WM8SBZuW4puqBjkQ1UmnrhqmCaBXhaJ
b5t/xRifEmYPl3dmy02xWD8ECGdtF1qlESoQUM8YuUnUY5eiwSxfPoZted3oaiMxti0jx2WCQRcE
EbbIDxGyfl7Q98V7MPxK3YXhbmmvm6Dxuh5DQPrXqNIlSyiTKLhVVsRdWme4W9A9O/FZFPy59/9R
cbWxVYjBMQLNtFXV1sTn3nCZ1FQB0TDu8s1RdTgVa+5Op/D+yxdeMy5Di42NQ7reIJaBqjgdxNM/
46sSqTSeMkvxwvLvVNu1w1ViOUayzxcJF9b/kfZlzW3jTNe/iFXcQdxyESXZ8hI7dpIblrNx33f8
+u/Q8z0xDXGE15mamslFanTYQKPR6OX0BhBVYcIXy4oXE38BzyjqkbtxCL2KYVJJPD/MUrmzrNbv
O220K7N1P6yR7/CWdV7duFVY6iwDTaI3VSfWXnVSZ8fSJ0rAGP4X98Y7KO6uzZjGrFYekWyb4+ex
a6+Lcfr4+XoHwV23RZ4ERs6wekpyHU/EC8vSnvpbc5idvo8Eh2tDBd+BLVu5Wro0oj0Ll6WTJnB5
snTX5KH333aHsxdVqFtVQyBP2133wVM/EfQcXs/JJ5KL7qUNHx3SGIpl6Uh7KbypiKlmBdTEgZqr
0iHWp5FcUws8VGolWLblmzlX5R0QZyFk1o55VwJIL3+XDfLMge4U3W1b74P2OhbRyGzchRTsDDDo
moUcA99HKQ01jed8Cr0+NGH/IlupQE+vCwtdFgNwJhUatDSYIk0zNe4cSYSQrqHYqc4NfPitvo7+
xtA2bqb78vAa44sFaY1N9VshcscJAy+LsQVhuDcp2pWmKV6gi7oHNnViBcEdJ5JWbNakRf3q3qna
fZtbjt7eWrogrLK5SZaqmZYmY6/4bsKZzaUUxjNUgn1T07tyfsiih784SSsIbn8ClDuNqgaIkd5p
/bFMf+nRTZzktiUqCtnclxUSty+SZNZStAhTNjd98pmJzKhosbhNqWs5M7oOv6/U9yM6fHrTV2pB
MnfLuaPIKfzZEc624XVpyGMDkAbqHDm130r2Mg7E3EXHzEHjw+XdEa0ZZ+ekqE2ySsUpndXTAJoO
0Z78izzogtFVS5HhNLy31W0mVeGUwOiYqGbG/DEwFkTPCw8IWMeFjAWbx8b6A8bPDO7HNASvOsDq
8ZtJXKKDQUh9wsxTwaqJcLh4XZ5Fs6oSxAeLKnTYFNvz9CXLHkKJOJe3Z1vlEI2QVbQEEH7qBtoE
SxJmLQKRquSnOVIXfbzLZ10As60FbzCcFoz1pIwWugK8OTuWg8eYf1mMrQQQtPoNgNOCuG3yeK4A
0HoLT0bsRcOus5EIdFGmfwvuSjdzhNSwm4uHGw/TZVULUWPOHky07UM9g2sQ09qrdeZa0XUrzPiI
UDirUJZRnWtTuZhq5iSsO84WegAD0728hJtbtBKGswtKn5mISUOYzNrnwyEggof/8v+fXaOr3+dU
QDW6AGzv+H3KTKdgDzoYyjE1E2WQaJ0UWZ2tBAVV8SrCEPlFswm3NYFiMJgFHCDUjF4XLkjM3MZr
9spx6axVErvZ/c3qveFxmzSaBqbLDdikpGzmXTUglqumIrJ+oVTcHjHFDBq5hfkZvmC28tJRm5/C
6xbmwQXPu1ucRDS627r3Jha3acYwaqapAdCorYNWjldzHe2zWTTfaFv33mC409toEi0VuQg9VUfZ
+tjYbSzQ7i1BNBlBaIyqROSJ7x7HfF/LiBlcKt0KCo9YiLsaBVrhDFEZuQDoteZi9XSIY0rgVy1P
ByR4JjVzAvNXk6t/YU81GakDWYHpxn30/tIrIoq6ARn7EleBZzDVVePM+7hGI0mFzlIZJEMy3y0G
CnxjLhmDW5UUO13tH3AdPf4nCD63bMhhplIDrkiSqzeURDdTbwgWanM7dJkQCvr780xL3KoWG3JI
Idelo5jqsaysa2RcRBUhWxqsrXC4gxKnE7WiAaIEg2w5kKq2JTZSgTRbboGG4CxqC8HsgH/eb3sZ
aKzQMqBo4XQVdqOfqXJgt5XxFGnIhV3ene2lewPjjI2V6u1kLX61MoQ2i24Ny9WFlJMiEG7dZnWQ
MGMS+9PS2m5REhpjbAwL/b8RBQk9BS7iee4j6zDmi8RLfCKVvUZ/iUzixaJitK0LTgNf5P9AFhVZ
nXxJTbQBbZxwRMumdTTaUjssU8tDiIfauj4ktpHFPy8Ltql2prW4IIamnE1RHZnEtMDIECGbED91
Z0sQddlK21A8Ff4AcE/6FgMFySwBQJb9wZXs5hZpI0yEu9N8swGNtWoXjil4/m4u5ApTe7+QUYWw
YBLDU5AkZk9o9wi/goDPjoPS/j+UCi+mkvdL1hJy2xZLcW2UFiRs4r781gaT9WNM2vI5L6sM0cYs
jh/QVF+Px7wvu69zggiXog2daArV5k5SqlAFsUHoEH+0O8zvQtMOLijji4UZ26EorX1O7IO3kbZC
4M5zBe4UAz1ioRcdLD/5ChfZJY6JvLPP9sn3wZm8EDwSxp18ox7nvSHQ1E3fZQ3PnfRCbo1wHGNc
WRlY3nVnKOyydJq9aSvOEIMcqvsl7AfY1KSVyJxfwUpMBkkpMCWrs7MYg2pKzG6e95bZ2kMrarlf
JDjTJGIoGgU/MuK73ALTUo1zC5wLnjYr2Y7QGYJm2WdTx1jqMZEkJ7ECEMhMXS9oItk0oitgbmmN
yJjyNEpwjyYvmf5tlE5kFsX2NvUTZTHEMF7TQss3rKybrA7pwBRgTBn1hs50i0FUVbQpBl0QdAQq
Ufr4HkLFpBqlt0JA6MTv5um6M3uvbSRBHH5TkhUMd9JwW7ZqGOMcoGbLLTvwL3ycgfr1qL1JwmlC
qSajLHeQJAlu0/BTbfiXzb5opbgN14LSUocMIhD9UzZ/RxtPXewvQ2y+qNfnlbfCLIoC5Hzg/zkT
CBIdHbNb829GbqeOhdauY3PsPhdOK2pkFR3ZZfdWemaytjVMBtHQL+ki8W0r1i5STtNwP1AqiLJs
a8KbzeUUbhqrCnNCFosYvrTgi9PV74JFXK7HM5PwZoD4jvGmjFSjUoBQN/ZC7WrejaOv+Oou88Z9
CAZeRSDSpoe4AuQCR4aUDCiywDFlLI8d2hn+UFhXeF95kcREaZJt72CFtoi/2qyozJU2HoGmDu4/
BKUg1XGZjwyafEv8wsO4ZkGJwma877U2h2i4K5G6e4+ZgFdW7hpJcrsfGNZ80/u5n3wvqZ0frF1x
EtIxbOnjGo4TseujVs2CQHIlLXdp+iktr63hwWh+tOqny8oiQuIO3GAha4xaD9DWttdKotiGfK3K
uxEvVSRv3MtYWwZkLRV3yggi5royQKpqpjspz3ZjF+0SOT5chtk6YGsY7oBZJJhkEAGDpEA9qOC8
ExXJb4uBQQjIyxiosOXu98AYAqUPYGfBfmT0O0m5N/qvl0XYhqA6Cqagb0jfvle3LjfmhJI09MJc
PSYy2pyTaG81ItKUzZVSVKotbjylfPlpRhtJNwi80Cp5CYeTPIsiyiIA7tbrlDSG74cAlZZ9M8tr
UjxfXqfN+0JfScAtVJBnw0wIvHaw5bjd4/SQuaVDHeNbigbd4migjXovIsfcsna6apqEqmiSwQK9
35ygNwLLSvHkijCRI3iiTsvu1MC/LNmWBqAkCgqwEG0hkfoeRBpra8gmU3JZkjjTOLh5r7lDKLpw
l2/lr4o1DLdBKJGBZatRh0ASFKxZka+Tyg9CzGEKu706i+ZVbktlYbaUbCJQyrefB5Na1LIBqdrq
rmkf1M7X55+XF+689xxuENgG/2BwIumQv8sVYJCHZRAMFMI3btjRBEmAqANkS73XUJwmDGY5M9Is
m2R0Hq6NXZEG7mVxNiGwXCAXlA2cUA5iBN1UHM665BZm4yBgFbPvlwE2n0go8PuDwLl11lAWRdsB
IaNgfVGWsnoXjGRWBJbQwaeJDYXwLmOKhOIsqGk0yKOngJSDO2Z8ayOBs711Qlci8TW7c4uKwj7H
voSW4Wjgc+3ZXa3s5J4Jdmf50LPjgysAbHiI9Z0FeLNK7+c+0UARbX4Z8zsz+DWWt2l8YxSeEoPN
bfxxeeE2z88bHh/nDRKqt6wE3kAix6IpyinuFX3YXUbZ2h5IhNQ5SiXxL297iIbeG/Q2uTQwbrpG
s6eOCaItIgjukCK1FUlqyqABeWDrHZhci0AgxdZaraXgTk42yPrIdEhRIfwWaNNjbHTf0jkR1Bps
qQCqmy1zKXLRcZO+N9TLHCgCQhIJc4VaOzaoTQPJnrRT353yKbWL+bEXTWzcXLwV5PL3Kwc4lhAY
j9MBpD569KNRa7+pNMFDTATBqUAUt1RtJ0hlWJ/jJLGHRuQanJ9RgqliaERANTOSZnxhWqiBWjdB
HNEtM1fJUZHdg2paRbANL/3L6ryFhNpzMBYQFC0SXp0xpwW8hKEZuEjVfCmG+hlVXc4sqbdBX4se
J4uxfG8QcJsioo9oDNEQNOfeCVGTpEhpJrh8wupBqUwvbttrqdF2VkT3Rt04pAPx/2X5zu/wBROA
KNYmaGXlrKmq9W0pWRIK27XYLtJPVRLYUm0H3a6eBe+gTfFUTVEgoiKjMPy95hWjYU5Nk8Kwkliy
2zx5Sln2XQ8nJ+1Lf9aje6vDXl6W7/wgQz54QMinYu6EwUdolLBKNRLniysUPSCQeSjqwJUHXFB/
gYNNU6ixVKLzb7w6SC2NzBBuCCe/Kx/apFjsrMBebEqD0K9hINy6PCDeL2EETlVUvEMaNONcy4Z0
apLwqBSz+xfCoJ0EBglQZ9XUPai/kaiGIrLii256CdkZ3df/BMHXUMcRaSs9jyVXZV8ixa9rbxIN
X9pcLLLcrkioo41s+fuVpRsxeamSyRhgks+Dnt7ERmIXoyDbsImBWlyoNUoqdL7yV6uzbIarH2AG
HQYvzsc5ztyRidhKRSiczTbURk3yHiixRfdD23+tWupEKhU858/tNs7KShhuwVJw1kqpDKuKyeyP
TM72YTSIkgbbooCM0MCcVLxOOXuT6HXekWmGPe0qu0+eYhrbteha3QShiqUpMkULKx/WRsPEOFJF
xvVQRr4SRSCsqpxWnQ+XdXjTdlI0n8DTwanne08wPqKO5AIKNqg/GPEjeZePiRPKD2YpogHZ3JoV
FKcBCGuOIzI6gSuZ4OKrfNL+jWVZAXB7P7GQMAnBCTeR6wOm6cz2bLa7zpxmgaHcvAVWQJzzZlVJ
0TUhJGFD4XQ/l2EJtEZ3Q3QkykGiIru8BYfyCWQ4UBOgns3C1puAdmnTomGsKHVHMhPiWEqr2WYt
TzulNSWbds2MUbDw9S5rx5YSrpHV9+ZHluQsmYdmUcLEVvLa7swvUfUXRxZNakhwwAlaEsXvQfp6
rotQhXhRM44n2sQoGGJtIhBlywlaofAvB0VrEFMMIEoy74LkdxaPjpL6lSQ4T9srho2SqYnEH+8g
1E2XZmAOCVyjCx0FZq6biRfpoSD39BoA4/0sA6Nq/oez6MzqYrC0cKRDCRzdp18ikK666SnGAF3i
9F8wKcRhv4bUjl1qOKKM5pbFWCNz21XpjTz2HcN2jcex/sHY76KL7L65R5/P7rL6bVmMFRRfb6OG
My2yFkIiGf6MPPCundFEdBlDsGG80yOXkjnHFoy5ZH6PwQfemj/K4PEyhkgO7hjVSh0TUgFDiYor
NTF2ZtH+/m8QnFeF4Zp9X2iAILNiW/0pDj7ez4CXA+qedBN1SeRsjkXQmH0xYTKBmwWRI4OY0Ygn
u00eZ6MU+LubRxXFNpaKVAPK0zhZatVoxwnzodxeGipbssJdYWk7JRu/9MX4cnndXs/92UFSYHgW
Thb9jM+fTeZomRS23ECbi22kzZ6MqZOGitc32a6WtJeqSm5lvbvCuKNJoHyvdJ2X0DnN6MyKqXKN
bVsKaAOQ5aIJ1G00/Cc/4TFjOiUmsl9hpsA39rTUGuI9eigfMIECJEvDqT4YzlxgpodEvI9nBJft
flsXbhNajP5uArBIwzEYEr83Z9RXNeTnmLdf2YhpozrJBBZ6I3D5HnI5RiublkgZhp1RQKLdPPYK
RvYlhgXZZjI91ST/TiQVo4nm2s6y1I2saW9YQSr4hk1rsJJ6+fvVJ7C+MY142Q9taNAifpV0P8f5
x2WV27QGK4xF/VcYOuqVmkmFVQsoCChrvLNUIriFRBDcM5WaaTgpw+LVDdKuGBq3mvq/WSmEsNHa
jtKuM9a9JkiMCW2EgUvzr2DOH+sD1f7G/OM9QmToBaJwnBSJoRJjbCkWKug+Y8bMSR6kjzNb4Ld1
yLCkMxQ0M7zfjDHGGx5kQvBwjPi6rUaX9fH3y/u9ac7gRS1PeEy15QM9aqg2khnj5VM2nR1Eh1BF
xc9oOWTYXwbaVF4DYR4UXZrWWcdZjclTM630wE1n43ak8j6U888kF6X/NpVrBcPZrBn990neYefH
IqtcpZ56Z+6Sj1f0YmNWKGf2p2gltVj0S72O8scMqYz0639br0XQ1UEMGiMYGAWEoumnrtYf49o6
FVLx+TLM9v6/bQtnU9ATxJq5AUyCQm4lt5sRXf7KE5kawanfSNIva0bAX4ZSqEXZ3gskyYkWJRKs
FzhWchvl1nbU9F6la65M4gMLjVNsxceelA8pCJdKvfcTKc8FhmEjn/LuK3jG7TIK2kYt4SjUSEpq
u9ZpR0/yKm+h2emM/8PIpE2P1ITkMBG4wfmWxGoq9DowAJjmGMmTTHbSscHWY+Upz5tjHvaCc7Z5
AFZ4nM2Q8GCX9FTBJSFl+z5Q3FE0Jk+EwG+kwoY4V4FgTBF6QjrPbEVEHZvG4o8QlB/fWJUT6Wsd
Vilovofdt0b20+rLZcW/LAXeKu/VcaBVIg9LYCnNEBtNA2fAdPvLEMtSn/lPKyk4W9RHCUniEhBt
k9iy/CnR4MPVX3UF2SFym7Jfl+E2JULC08AYFxwxvq+yRqoDpak4ymp7HcSNM7XMvoywUdyD07OC
WD5hZZSkNpa00AJEcAr33bgrnchlN69VPWimQthUEjKIi6TiDNQ4p3KOzgaEM+bWrodjOz4JhFqM
9dk2rYRaTORKKN0IQYi0aIJ5YrvsawtC9FSy08Myb5tWSLCKShS2tBvRcsSrl8VEVc17QKvohmKQ
KHWZ1HnZHIFXLLHrQgSzpX4EngMe4jLeRfxrP9G7QcUEJuqCNvRKZebnhLWHDjNX1Lx/0DLJnwLN
/Yu1JOgZRNIV3HYgongvWkijmCAzAdEekKQ+avsJtYGI19nM6zAbRyTi5qWyxuP2TpJQthREFogc
d+Ee1UTuYPc76qOyDmj1/rJ0m/u2Eo5z+Wg7VkndQbhx+DyNiR1pR0UUJtxS97VAy6aulFExxwI5
ZGCUhuyqWXOoFFHX3daVv4bg7LcRoAUBiQ7qVktJsB5kHuz5Hu3/V7GqiKKRm2tGXxlr0aICn+m9
PLEM6oe2VQFG04NqjbdhIR1koxKkCTZlWsFwhmkAZT3azTXq1il63lp6VYCvnISBrZnl78tasK1z
9DWnB2oQyhPnlUqp9iGDSCjh9vqbhfYks4un9rBMcvk4PfPywlihcZfIGBpdZsI+ufXvwZU9bd/s
0xK92bKbYN7Ph0czcWjcdmmkrLpq2S7NeImy578onXsvDb9PkoEaVIZ9UhYhUDlcRy9kEMQft87Q
MukTxg8JbMKTW9S0CUtitoGbG9r31JQ/SyXxLivBllqvIbhd0bMwmMoZUaCyZQ5LFXssKycYfl1G
ee3w4K+mNQy3HWWZDqakQZL0aZ6hbaZjXAUJTOrCZh3mTnqnuvEu8D5Oron7cLWC3DaNbVW0JYV4
E/mdJnc62aeNiJh58xytQZY1Xpm6SGtaFnYAwSA1zJ5duvRDf3JeC6GvRF2rIp3gLorYrDs8MwA2
xCilCyMfDQeC3RJBcNeDrpU55lcBQq+fdNrZ3fB4WR22LnT0QIAi0tTQtMq/oJquQBV3hxRSKj2b
6j6dT1X4CQQrjjVPoIETFQRvy/MHjn8qzUPfw7ntA/CN1z5R5p3R9t5liZYtPtfvNwjOEzK1SJ7L
DBKFyUGtX9L6cUqfLkMIFu01yLnSsjqZoyzTAGGVqALrRy+vwN5vTGha6ZGHmzytE7EIixaOO7Xt
XBCrKRHgChTLDUjkTYUkKPXYfMeudIFnoNFJT4OOQqwq8mbtUGWf1fmRjj/m9qAOj1J2ZNHPPEeN
yX4sBS/5bfEsuHgmWul1/kWLFomADEqD9195G8mJzVLRrI5NtVAxk3Ipo5LBwfXeMsB6h0M+QfPY
fNPqz/J0pZoC6oFt07rC4AxCa/Y5HaLltGJWFcFYjl6yK8yMJK2tYRyS4sl7BfNrE/fjvUawrStg
zkyoBUkbcxGONPti2JUidu7N7Vn9PudBVoxYaDbH74Nyt0/8wBKsnGhzOPexVBqk1JbblXVf4uJF
y46V/nz5zG4G2y0VCR3ETeg53xvy5I2RxCjXlcPT1P/GKe3p0aS1k9S5nWg3WbeTOj9ORRNEt2V7
w13WdmUshqEO24gluNaDu4Gc5BpUvGjTuSzdollnRm8lHKfdHS0CXSoXkFBxaNbusql+1Bu204n8
chlq0aVLUJySD0FZmNkEqDo9luRaqu9T6afWg6yqGwRSnR8oQ4ebqiHqjheejtqm92s3ZwhuMaVC
u+hDd63jKa06hcu+Bz8pccrr/G4Z+hs4nWg26tlqcrDcloHpWFPmsQYNYHEjT+7Evuvqb0s0cfBM
MTgUbs+aXCpGLQeKMj0rKbUD+Q6VNoIlFIFwu1VFcx1nAVbQTA9DexWpp2QQ2O6z25CTgzM+GGHS
4423bFJV2WX42KQPFmlAaq6j7femlD8+muAVEOWWaBdHSoQvR9LqOhyo1qYu8vFeotm1Ez2MX01b
/1Lflbt5/3FqnPeAPB1TUfUYAKMAsDACu0lftJSiyVZw/W4r3R+pCOe3YDiarqkZQBrqB/EPOXqZ
6++tqHHvzJJzonCPDLMeraobO+QT6SGgn+Lp6bJ1OPfAOQDuyA6NlpVyAzFab/HAY4/eZFedp++S
Y+AYj5fRNtdMRQEcOiWQBeLDUV2uGaijAZhMWmesX0zplGvo9A4/ej8tQq1wuPuPBE1m9c0AgzDG
6F97UODsZ7lIsTf3ZoXC3YJJQuIU88RSGPHyB1jud5ZaC6rwBQvGF5gMkllQRrFgTAq/92CEt5h5
NcTsyIwPl72+XzO+zoSZXURRipi6qfXQGw9WfmuQj9KocxCcMhPSoG5iBgQt5M96SmxEVkT6vGlA
3zbF4vS5UOgcWaxPX326zC0iG3N2r7R75kR7dMo44e5vGL84wbgLiKlDVBQDQMEqs8fsELub41s5
MQSXw9lVvsCgDhJEEATtWXzQWJIque3GKXW77tikj4321Om34TDapBGRFpyH+Tksbq+iukdAWYJI
yWGJOWUoBPBjPM01OGCIrI57NbRF9crb/sNKQG7z0qIYSaNBwPYYWg66ap9wmx8KN/eJE+dONHsS
Op4KYTT+/CnFScttYFj9D3g80ttwr+zNA7upXYZxYeoVImGCK3hTSVdycq4EugR6PbSWjZzvmgED
UX8iJ3rZ1J77z5xIi2lZ+bE6C7MiWtbyn5luiq1cBbvBM3fxTkS2uBi6dy4mB8V5FGHTG9JoAEpW
UtmOh95T5aK0Y7Te2FVZ7OJ5PsSG9FgXok7iTfu4WkjO0CPgEcuzMqbuFJUHtrSzR8OtmbFDzcbc
ubyiok3jzL1mgk7SsHAiGnqL9FdKDlq0vwwhEIdnvtLzxshpiYWsJOaowZOsuWHkaZWoYFdgSAzO
d+kXJnyaAGdSK09BHjItXI3l9lA8VKqIcPq8Bfi9evATldDc3DA5nhcXY/a+KfbjdGV8Sr7X7uBh
Yv0RLJlMRPS3LSBq30Hyh4JAvmQX4eWhTFPcm70GCsam/6IYmS0N+e3UpDeV3Nxf3rd/EfEPHl+8
WzVlyiIGvLKxo9jun2SvdsLj/HXA6OsnxcHUyr0Fxm3BhbCtL2+w3D4mqTx17eIdMiW/z7PqZphN
zVbn0AEDmHdZxu1D/obFXQhjlJVZEeD50xW3UeuXde/p1X0lf4sNhm6mU4ow0GXEfzFhb5DcdTBV
4OihBKta0RyN/EXiFGW8r6LSmZX0VssNW0PjlolxWcEw4+X34S7YV8V9w+duBaNtx0JSsbxTdwiq
05wJkhTntZ0cAHcPoEbQQAMN1jQ5YFqWHR+rPcHIzXgX+YKlXD713ES/icLdBkNtYAiiBaTWqw5k
H3tSaGfP7Q6Tn4/qPjpln6evlyG3zSXBnAgwn6GsjLsUVNb3KYJQOBIx85hBe1vvowMbe8E7TITD
XQEWCFYRTIGSzHHQ+lYug/ijmet9S6xYsIrbi/gmEncDGGVS6JoJkcL4pFUP8vjr8pJtP8a0PwC8
u1+0Ex4tOgA6t0Cjd+YOe+u6ddUdSIt3yt944yswzniME3pISwowfXLn6I4UL5el2dwYVGKjaBkJ
UtAwvHdAsrHNa5XkeFAw49NkZleFFu3kpBHcmZubsoLhNFuGWbBaAzAgb7Kl9FCmj5fl2N6VFQKn
yUlW5lURFambXcvgO1L20z51xt3kqXbji4hsROJw6mzUQ2MZBcAoCr2b54wJrirR73M6HIPeYY5R
yOwaxe3U/yKmQKvO+eQWm/a2WrwP05tFnakq9mN0UFZnt058nzuZy64kR0fOmnmFJ7kRaLgjL3N6
gY923nbCoXNKnahWm4fVK/oyzgpE5tGxah3TNUGGixEXfl7YJrGzY+iC7veyogiWlvdzympUy2IA
doa50FpzNwkHzC6admbFV2vLXYioaW8xBADKoaK7Kkxzb0ofsrq3h6y1J+OvYk8rtEXe1QvCUjER
Z8IQWFeh93HkW4HAcosOlsFZCLCzp2xqACDtl0JME+Miu715Le8wu8aPRJetaPE4Q6EkFZkwggkX
xX2B61a7mm+q1KF4xu51sB0iFnlnXVW/tNEWtSoIBeUsCMZVNK1eAFr3q4PsKXvrkDqGr3jFfeGI
0DadwtW2cRZkLlMCpxBg6nQbgXhrSpw8SO1++P3f1J2zJHpqYObsYnhZ5Gv1QwO/9zLAdjjgTRKe
JWTMahbXJRAWakodRiTf55/DX7HDnMBOQjt3Iw/n+OdlWMH68aUjXTSajarBQuZozA3YnRRcKbKv
DaL35LI+Fw6zyTnUU1LFqA/EYe7aNLUxa8id9BC0BJozqupCVIFO12g/6JmAe2XbrV4tK2dF+lCj
ZRNiWZfIgAS+8PgY+mjZwaETRQa2TaIOZm0dJd2E75RKhzqodR0yBupVnb8UvWgR/+VovSFwRkrK
qTphoN9ytJZSbuNZT2ztZglgN36J9Lvggtl2at7gOJMlh2j40CfAZUp+KqYE48+UdLDjKRDc0/+i
/G9InLmiVl0n8gik/Hdx0HYVZtjLh+hWP+ivtD+Tl3nSwRC9KEXycZYqZMS00G+N21u9rwLFAxWD
Q4pJsIrb72UwVv9PLzgbxayhKxUCmCXroFzDIFZ2cB0elnkj8j64MR4LX2QX/8U3eAPlDFaaxKTr
2f8HrXYIJtrafngGg87zfLt4JuZedhu/EbW9bMdS36Tl6R6LJjDCQlmU5to6dqBKlhxE8m0DUwdw
0F3qilpgt+OZK0TODRrjOMjmAKL+U1eV4S7wWXI/OPJu8MNbpt1YZHfZbAoxOXumq8089zqklH0k
fr1spyQO1hbTNpbhChqawEWGTGBdVM6QaRGGwunpoqxwNZdx06UzIMg5ujeluy+c6LNAQsHhUDlb
k8rF1LcRJFxmrKd7xU520NuK2BhqNTmzW3jhLao0U6HmLkt3flX80Vx+/qyJxlmFoWT31cgVbnw/
fM++jzsVc/Z62SYiI7CcvnM4ZBlAl0TB7cFpT2aNUUowjNONy2cjR+ileTEJJozqqIgJKjvqP1wD
9uq1vwFyqhM1eMElA8p2m+6hy2sHwxhssxIVXWw6gJjEiHEwimbiVfren5VzVoZjCXUx51ur8CJV
swt2MkrfrD5Mkr8I9AbFP4KYMTfInyxtoPpLWX8rTFfPU4ER3dTGFQa3S1U6YhqnhWs8jE1bQn8b
Uf0uEDh5287CCoXbmlS3SkVbzlhdXoXjfd9m1zoM2fBU5D/l4TeTE3dgzJ2S0L182jbdoxUwd7gr
fSY1ySDeoDwpwWPX12icGTxN3ZtMd1R204kiVkJZufNtTnRu8+XxuNSDYZjqPflE7hdHQgNJv0C8
7UthJd+yvavXlSmXqmpgNqyrPZh+d2hPJLe13M6u2DHZZ/dmaNOD0GJuGpIVKOdUaFkcYAYYQGcw
dR/Ibnlw5YWj3cu7cofWHYGFXhbszJCAD0q1NIxSsF5v5JWMOCIt+lwQm2v06y49DrN/WUdEv8+5
ERkYmpRObxDmT59N8jkSdVtv32krATiT0cZFimzya4A2hr1va9v6SU5LLrk55c/zVS54EgsE4j2F
BL3GRNeAF/W+bD3lhoCBZjvi/CYQ37ggV5JGUgkrtvj+6b4+Ee/V8z9Z3uWt2bxDVkC83agmuW0U
AEXaEzoznLyynGIo7TB+ruQTEc3I234HrPA4czHHswTuNazcMpyYIXSKBtPO1m3Jz3cYeytQvH85
vX80m3cF6r4slEkCnI6z2zxIN+NXDVSm9kJtgoydZKufgpfLKyoUkbMYaZ9UuhHjNPXHztV2uRfr
tnU9OQsLqHRHHy/DLabgwtnlh8rMVtcRZalvKoxPNLsnySnOd+MsCpoJNZJ7cRR9kI/GjJUcrD1h
n6dg15HaH8mxi7/F6kswftOr5/8mGmc22qqlFqXQTTMfv6VB4RphddOGsocOOZFXLDoHnAUpElVi
dDFR/4RDCzf91D2UjuTU7vhD/cI8qOceTx5P1DUkMCV86X4vGWavgMTV7QjY8iMM0kieLi+jCIFz
QJKplECUBwQMUL+aMBoXQyxGgUEUaCFful90ad5Zi0EcQt9MMKq4H2wz+zYPolyf6ETzLHNJ0pIs
WJAwJ9vpDrGXfo4Up9iXB2RTveI0o1xJcMS2PThC4WabKFG1ONWvW1YPtEd+EcC2NIHBqg3sHn/+
zT69wXDqrstZEOsjTnIehjZy31X+d5bpDYFTctmsDcNcEqWGTW4DH+T7nzvbtIcX9Cm5otaKbZX4
A8azGiITg47WJSvcTJVn6fdKcx2XrdvEgiLCf7n834A4/c4jecgrBVLpfvP4TwAy2lFmk9NyqdDE
Fd2Z/2Lh3xC5S3My1dGw4ldjITvLg7aGoaj21FfdQhibE2gfT/tBU0Ua8+X4JqFfJldas6tKgf8n
2qrFgqz8vyJnLY4v5EnplVUVtqQcA+mqoiKaom1L9LZu3M3YyuHUyxlwSiR6+vsoEZFwbQesjDeE
RdKVJK0qaxXacmEd7uXjhFx98WD9P9K+Y0lunWn2iRhBb7a0bafHSWM2DGmkofeeT38Tff6jptBU
4x59C60UMdkAqhLFQlVWTB7RxXvlYbJFs9FNkipjMATTIiiKKHVuKKdwYRHBg+HIJnkiyY9/la1d
LJIiiiidQwy+gcH34iGR71WWpMN6Bm4BQPFEI4RSlpfYRRJ9EvsWNsF79HN+bD8NjAUJd8K99CM8
stphyCZdhzL/Hh7GTf9+eJU6KP2sAFbms+JOkJsKbiyaYiIW1qjooc1PNSvZ8If75AJKsUeudJPc
k5KgbN5qH7JFslOcFX52ktW8EqkRaOwzLsvbbgBB1t/XWTSaj7YMGIuSuZEYmb76d4nFXycIq/8d
glO1uY3PYf1WQJKv8jDX5bGxSbNU7fkWK4i5zVHIFv8OJ6p83qcIAqD3elKNT22wxf/eYHvO1VwO
iiIPORY0GD52LfqKRLtdIjprXwLMs9v0DreLH1DnV5raPasGlOHaUNr+fW1+1UdqJ55de8Dgs8Ya
XzS4NhxhNzB7XxkEJvIUkYRDJfd1C7TyY6oxRqB0/a34Nt1HhTnu/ul16/YTS72KcYdiHMfvi8xF
f1bmAF7QOL6HeVTH/kW463fI48DbRUyNevmLWAcKzZJKxnJcNeaXUpn5BbkJZHUfFx9T//X23181
yMXfp1wMfbkln4i4NCeuK11N5CJzSLPRCwrj8zbSejZqAUW5mlgmWjdIWIr/TmZEhU+ZJXmcJxzR
0mDdxiKmdkWQ6LGDgrNhqFfNltPA+3qfcUjlCYKlYMx3Wej7fCoh3udvbkOtbuACirL6uvRTPSBQ
5aharThb3Nh9BLzO2j2yO/SS0MRHRhuSThBaN7hPtDopVQRpRm5OuxKOjXF/zvQGzYFiS0pQ/rMS
NmhkCUhR1TQYUpAaegzR5d2QQBFRlM2y5f/ipJYoFFnNhl9O2uRjWYmF0YFyABHV/m7ofv73U4Le
toiaQEwTvpKR19RIltFqDk6cdwl6LjvRmkqmEBdxlqszwpweZAclnajc/U4OmG3T1AERS2ztwSHl
bslPeYvxbl6NN6qCwQxrhodJBr/AKAKswmSMkckmJcEPWXw3S8+Z9nB711YpfYlBsd0gRZPEx8Bo
nH/i9xGNBD0SNClqOlVGb9DqC/ESjYqm5hZ5k4A80xBunY6xG3wpvmSWWJrtTsMnA79RJDP+2bPa
LVdJHXqHmLcK7QYMP6KYKUyjIJXGAF8OB3WnWt0XLcCbu2xWW8lBMc8bWkNub+xaYLMEpHwrT+dK
VzMAlmhZzLjWKqDQfRti1TwWa6Ici8excTMPCD2JvcIId40hOKii+ZuPSgjBaZKCeQmoT6fCwkGR
yrovwX/icbJq9LbgM9Imc1aJkZTMSe1rzL6Eo+6rpsWM48gAXI78K3rijuHcPU5lYcZGx9pCYt1X
7rxYGmUWJU5JiyJs4RR3X7VKLjaN2P4cfONNkvRPoxs+5znqHv/i3BaglGnEaafLgQFCrDv1Cc9+
iTkE0XZUhi9/g4MhvBisgbcMgzo3vevLmVfwwjBLoTPomi3IrTcr+vY2zGqchnEQv3CoA5PbORYj
Hwemv/eHEDVP/ptsNzakXjBcUzRDx7dKm4FJvn+uD+6CSR3cjPkkAx9gbVN2X6Wm0jmV4CHna4Qy
nmJNYYQkx/fbmKvutlgmdWxtm/YBnl1R5oohg/K9ktkKS0ZLJFt1a1mUSzflLKVBA3ucBbPYjG67
LbeiQ6ZnyU7kQPXB7j46e7K5Y3fg7eaJLVy37n2XjaUuODlVUd9l4Bf4vKcORy1p3BJVyo2mMcKC
1Sz60myo2y3txHhqUuynckrvO89A3cVsNc+Zy1LuXf2uhYanSvS8RMjqUkiQ/dAnRHExyF/7GO6G
Y3jKkex7Vh7Qm/dYWjK+bJ9vG8v6hbPApO5VLQw4o6uAqZz8LyBNN9jJ901sNnaEDvLkifUVsW6d
lzVSN6syFlkF7frYnrR9hr45/yRFjNubAUHXNurS6Hcth3AxUEqrNzhTC0czj/9HFIq1mriQ8o4c
lio9i3VlagqqNb/ePh3WSijGCmS914IUGPr83oiF24evlc5qZyR8cO3Lv05EpSgKcv6Q2ooRzkMg
AcKxpZmzCteJ3d5CoBgprlQlxFCeGKmGyOEbeT+pvqVjTHNpTKCo+vMvdk0VeAwk0xBii5QbjWop
cCmPXSPzx/2MM9HFYs7T622UdV5YwFCeo0SQlB5DXCehXKSwsWRTVKUb+u9lKG+K3gxfxjGSLCU0
vjGQyYlc7SdEnjESSkBDAP2eIui9PBpqEZ0fvtA1YVYyRMtkU/0IrNrKveA/T70hH2ALQOoA0z6H
toAOwFb70U6PXLxR5ZTBs6tmuMCgrhS8zSut3JZQsVQSq5FFk29ZpUOEW27tG3Vn8FI191NQRehP
KDlLj8MAxT0ClLm5qcJd1ciRJfVSa4pjBEX+sQ5cxsGx1khZph9ghvhYYh/rcboLfNUuo87my2QD
rSmnKHK74Pu7TKo3ZaVZvpxv86Tbivy8Rc+4w/gt65uBERsQWZREDPDDZi3S7rVcd344xv8Y0XCH
iTnxoXMkl4zMbgYUE6Durtmq++ZQuaU3DyYDfzWE0C/4FLfpKccnaZtEdlabmpncKZswN8tN1Vnk
CWjYyH/D1ws8iuYyaVC7VsZ65Rpx2HyXYKZsNjAIe/0KX6BQnjJiYMTYRinZVV8xBdfYC/vA+RCf
QAg4Wvvves0QK/w6R8pvJBHjztsC+6gK71UhWQbSF4yjWr2GFhCU35Rq1eizDgj/6Htcb2qv7X3u
YpyXBa1lqBYMP5DNOM2Mdqf10GQBS3nLGFa5KAw4sdYmDUfI8v/MwHK8q7qxyd0zn1BWY/UFHkXo
Rc3N3ZBgmWknmFGZmM2Mz5Dc7Kt7PQ3sVn5RynuDdY+Qzbsmpcv5UQGRliQ9xBmAGke5KdW7aNyG
nWyjBJHlcevXxi+k84W28Pip8MNGnbGf0tPsahGmAyPXZQ0CHF1AcXh2yv7u3rggUhwzR2HWxzXW
xrW73i/tWn1JWWWU65x6waB4xI+COUx8YFS5Jzdvks5wadbfp3hD4cs44mN4dDc7afiWjD9vexfD
uc6MsjgVQUwxUUnHqeThozQ9jjOUJxlvxevJs4tln7+MlxgYx5iIGdaAibN2b2RO1kFZqUGT21Dt
phSDdlBC2/WxM8/GIUQ/aSR2rHde4j037Pycclv8hhStHWXQ4ZzEOnMCbc8Hu0gSnUl9T8LHgTXG
l7lkijwEo6iadALcgOHohDzmjW63aEYjPeCs19311MJigynqgESGUkEZi1BVKprn5xgPmTt+mx0G
W3bVPQpR/i4BtQClmMMw0HGqK1hiWJ6GHi+E0heRv5fCj9sGyrrT6MpJZYAeXSADRzthEoc1f0f9
X48a2i/VQbRLK/855xarIm/dK3RFQl5Jw8RVam1DrXRCLGBDa+5LJj+NRmyVIUtl6g83zC8UWs1s
hha4D3Vu7OAhfG7xEqTb2hfxBP00VCajYez59k6euyaufeCCR/FhlWFkegGJZlt9KLfwvk3q9q/6
juRN+o18X9mjo1gF8LtDjWAht1LvP2sPn0P5y0+g6FJIstAvCkJnU+VNc/mqZeJxTktGNew6a15g
KNaU1Krv/Qkwg/RWCF/T8eH2Vv7Bvy8A5Acs6ETpgk7rOgKABhXyxMvdaY6KJ97WGzYs3W6moRBz
XaBVUVekjQG0/qNz+q2Ajmvhrnglfaa1122Y5fLrV/VldVTElY35nE0dDEV4mnY1TCXzAg+dGx3I
JIMitbC9vZ3rQcgFj2LLNEqNSlbh4ryy70tbkWazSx+i+i+qKDDb7V+v1iianLq5H/iebKMSmGP2
WRaP/9s6KNpoxrYtSpkAyK0T5vJzIgmHQKs2RcLqMmBYOC0oUQ6xXwo6OSLpmzTanMwIfxkMSHcK
yXGYKjVGDNtNHqE2k99E/adfioygkIVC0YEcaZnShkBR0kMvvc/Bg4/SgduH8ocL5Nex08Jx/CzV
Q05ORXlKn2PJ8j3SclnvpXf5FN9pqYleqw0Dk2HROsUPiaoO/KwDs/hUPma7dI27+uRvkU49TQUE
C6ZtDKGC7DsDlmUVFFGg4CVUZh77Oe0EV8eXrVt55KNFmazqoFiJm3qsD1vWSimuMIJu5niMpiHF
hqHxDJk3c+ieBuYxskyF4gi/5XqFz4GjC7uxC8wCfRrVE2P/GMSnUwwRoOtKy8lixHfysVm6hSfd
BdsCygUtdo9ZFrp6XgYZIC+hQAOpkN+JfTL4vg39GsT3kGZWdYdnIReNjuiXTb/xh/YBD70Mql33
hgukTD5DF3eJr3NTUOhIdHEb7il/JpWoUPH4LjzopugWdnlUGExCDuYq6lgAUlFHrTQ8ClKxxnJq
m8eqL2s7EiGrmdb+XpKg6gsJsdy7fZAsTIpX8qzWJ1RgIbujltYof2nV57qKTT12lZ4RCjCOUKZC
DaXO47kKsZ914GXa14w1kGvV7hfbRzFJgbpNMdaQtEuMJ04Trbl/7P0ft7eLtQaKNgxfhrZLQ45I
uG+nU8hSv1uteFIWi6BIItGrLCpkskn2hC4eIkzgHyZkUkrvb4rIl1AUT6RxngZpQY6+jdwh20Ri
4yr+nS8yKH59zxSZlyRB1gye3rOhaSQF43VtTfsiNJ+hyAhW/uCoFwBqz+oqGOJGbhGtH8tDddeY
sc2/pfviVdiRChAQrMb4UCfsdu2pF0Rq6zh09fWlCkSx/cb5pt/Z/WBYZbpJyhejY4To6x+txgWN
4lpDhmZEJeOgpgfVG21SJRSGpmrPHj7sQLfihi3PuR63L0Apwg0VQcg5uUGS7TA4motsh9W5mkce
LgKmpAQLjU55GXExCJyGJcbb+F6yx834oJq+2VrxDmtjxTmrCcTL2s5OuGD2tuQww30GWhR07oym
08EXrLpylHHLYeZZh+KdaAzNVGCcJMMTzruwwI3TusVQBHhCpaBtTW5MZfi7S+uXrZw/kBYQuRQb
SpPh2GrUk802GuWdzAqOFcqTfbM/GlvWNDDWmsj/LwALbc7kUgKg1Lzq024sWYVPq2HT4rAo+sjG
2kgmQlPQezaN+knjAmuQN1zMCAnXr4/LzlEsovWTjn44LATTZESMeB7eJVYEuH7ZXiAo2shmWR4b
BbTxyok/tGDPjXi6iU+sCnXWkVB8ITYon4FwI8xs3ET+qcwZ7Mc6EYoa+MGYx5zs1CQUaPq4D4tP
3o/MSfx2+7Jdr165HP1VQkssyzQuAFTbsyvYnSda/kO8Te5I1b26VY5EPTW+az9J8TYK5F9Y9YVn
hBtET5eqqQH64XWy1NYwxV16r0Idvn+JHjhLcSQPTS+24fEf1RY5II97HhgRE2Ojz/uz8C0BJaiB
SqKNhnuKyoOPFrlEhbpfbt3e6NWmFGWx0VRoVmRqoKaE7KcHmWzw4+ChA2CT7+NPfit4pPKq9fxH
5lfY6lfEApcij5Ery6kjUX18kHeiVezmTb8Zd+oHRGgsBCYvt9fJuLZpDRE9TTPMvALcQOqR8tRM
k6cgt4TyRfZ3/fB2G209GbVYHcUosaSlGBBzXl3nKK6wyazIKp3ZkqzMRjhkM/BYy6PoRY+yrhQE
0AsmJdvch+LKTnOX2+jteQu2vaO7VYZ5eQnebFmiCgxioyd0l0VbNTzZWKTevJYT3KmojtwQbRDP
eopWMC5wBlXTE8AqQ5i0lPhFAFnouvyaVl7cvN/eTQbGVe/whCfiiHj+GD/WRmB1nKX2f9OWuvA7
ifri0yWOq+QJJ6bUDx0HZVD39iIIE9+gL7p1GMWaadGSL8r8AO0GFGJnWzLRKfZuwzB4iq5z8SMj
qkodMP34EhXfuMqteafoGJ/HjGuNnvWlpnoTFBJQNPE+ih51haWOSHb71m5RkYaC4kGp5QEQ6eJb
XArbMUGzVc3ZQoCiALyGlXqGjoPakv0RInXG5vYuslhYovgi58V6VGfiv16GBIe0CfaofbU1J9iW
n4SD+b0wmPyGSRys86OIA8/Yvqb6sHWlQumAvkscw60sjHW3/NZST12EdxZ+o9+x3jhYDClRkQq6
sZqCTwHMe/pDsMHMYYu/VyDHQcZ6ctuK8aXIsiAqcJlVvuHqAQcs5Mdo2lf59vYJMv4+nTEqDSU3
fJSV2APvdENloU+QdVMzbkyZYgwpF8W2VfAJQZ5Ly2cJpQGZpR+IemfuJKHJtA0WIJUg4odOiTAT
BcGkQ2Kw1A1tcatBfvI8F9pmqb+sV+tdLk06S6Rj8FPJEy/ndxAg2kVetA03mKjAHGPM+uaUyWku
oqtEU/KmEWB8/nFEOXThaXfcz9EirVG5VzNjLAYX01rQY1FP46zh5FCfryPMCjbKxngN8aSYQZtX
ePCf+JP2UN7pL5HL6opl3M90l1HVTw0qMLHUusXgx7ugf05bzbSmmvVMwfJomaKSAJ9RmOyB42sU
E6Vq5dbYh25wLArU3Zrk1ZQ9R5y1OIpE/KSP06AFpIYv6rI4CjGqSOuPXnTLkHEFrfcbLayTYpC4
DkY8mgGrfhU+9F3wqKI9gbPyl343WtU2ns3WY8vZskyV1lIbAFn75IJNJlPdZU5ocw6/FU8jxomH
O5YOyDqN6TpGD+m6KtJ9gyJUOiId0qyoy/2mNXda+HSbJv+wnAsA5XmRUDfSQDLBHZrgDwMmzRPh
lNDEUyB0YIwt6z2ftSDqYo/kdIi4AnhNk5pz25g6a5g4c0nU3W3EcxlxPZLPZBo2mRWkvxkO6eND
+8Eb6zVkPTa97B/lZB0mjAvzGWyszUB1p3KyOpbmOwuEcquhEHkurrGiEm/A+vyqKK8tc6AMc98o
h5p7pSh0BShzZza7fCuj2GLMzO5Dw5M9Yg7ntumtk/CvnaMfg7laj7jJB1wTPPCyYGraMQs6S4h+
+s29gDrjOPhxG5GxjfTzcNNJWtYMQOTz+6k8aMZLxywbY9i3Tt3RECkf/NTAY2bv9of4WTjENj7f
Tf5U9SbR4gpOrDiEhUiihsXdGYtjiTIEeJQ/b+K0MgMkUf+3fSO/YIEgBimmWhDzk4XcRneFa3So
B5MK9zbMHy6si0WQ81vgdHEVVujTAxedO6Qjp0BqB/UiCLdLDLJn5eb+8FhxwaOIIkqkIR5UnFVc
mP4DmMKVIAlQfs/382SJr1CgPoohY5Hkb15/2FwwKb4wtHGUGzFHDCXsQs0rMIQn7h8Fn1W5euVd
GMmm8ehS1XgefdN0Q4eeiJqmpo1kYc4qVGJNcQgsAY6mPyRxavaK22gSY2nXOUIKk6Kpik+yYiqI
oohiqp7m6p5gY7omCgliV33mT0Ttd7A1pApj3C2pVdv/WSWO+gUUhckKxn8EE35BqeMC89904SuR
lxxyVn33FZX8DkSnJFRZCeJSbCWrLt4aHF6iOFX4dtsfrhybwqC+LzDCMQ7LGhh8/02Kd2HBIGDW
Giiq4nqDR8U2/v6g38XaYxHzZpA9/G9roMipndtOrlWYoebv5qA0pfDnbYDrW4vaJYqcImGSQr3G
kaeoRyTJaM7qrfgbyev9f1DG1ScYhUb2dEFR5VBlWVRhz1pb3FV3qoXiH5TIRgciocPzJiv+Y50R
RVGYRm4UJS4usn9JeqcKeA5jih6yQChOihR86eUKFjWKoVnlaPV5mibG9/41uVM7R5FDV8RSHGBQ
iNXt5AfJ7bzASaz5cYTQuY4hgKyNY/AfXaSSirmuRy02Lt6SDs1+I0CspPVY/aeMraPTDFEchq3a
YVWccfLlu3o6GczR4wweoPMMPidyfTDieLSn6M7fRTvO8jczBL7/yV6z+4RZi6KIQSzEGKOzARj1
suxxxdQ5Le5/q4ViKkuA4Oo+/N0s6BzDnHWJLsrYQAPfHCg6JyL4mZfvMRLMalzjrG2Xf5Efb7MG
a4UUaaSzakQYkCdZc70NofdV7GWZlcIku/TbTU+tjPyGBVXIECcNwwQYIuSbtT3KlU35hBYCjCvl
bFbW//prmEKjiCIcpkkQeqANlvQhWhheYydH0JMjv2EoxFZ3+8oMdyzzZ3gZnWIwZrlsNOLU8bbd
Zjt9K3nNtj4yKxOvqgSo1VHkwampKPU9LDLcqjtM+/N6U/KMXe2x0ufXMSGFREUQSgQdbJmrsY+I
QZuHeY9vYcnzXckbncJFn+in8uO2LZ4fLm8YCp1RmEtfMeoIi4PO92fxTbaqXYGoqcG/xGts5L3t
ZstviYZKvMs93bqNz2JmhYozOKOS/LAEVYZQJFCt4Yv/Q3MGtzqQ4RcxcxIfE4+ilxbThzoBrYQW
H1q8g3msP/PvKubKhRsiY2mmR5Y8MoNjFCoIkeRcyf0SVtqm0UuR+S6M9rn2IyvoE+/2Zq47BBQ5
MGIQml+0LgcU72Y/rwfiECSH3m4Gl/RFMM2UhUPtYakOnDiQuEA9Rt/iQ3nQUfepD9CYVs12X9mx
CqvlPB4KHd2eVY65vp+XRVL7mRlcUNcTFtnrrZkqByXGZGLVzZmTSojlXXvGBYiiadwNQ98XAFIf
6q3xUqDoUzZ7J3lrmRV4f7DKCxZF1xCkwVALATuqf8kxFCvbkRFxo5X1JqmzYl+yAusIKcbGXLpW
To1/3H5TPPhbzalf+B++rTxKXvoYm7xpvPnfihfxKLzdttLrMrYzy10WS0V8Ava0q0YsdkLeVHSi
HfSS7PKFfyJtjZIz7bvY+s8qFhQmxeETtPGbTsN6JzzdGW2/naPBC+ec8cXBPEiy74t7t03DTAkU
rC0+kMEvwqZHTxnCTAul5PgkYPU03D5GgVbzxJi9XjXIRy+Z+NR5iSd5syMy33XPEu5/9gWB7j1P
wyJXKxE4pHmH93q7eUx2uCEs5UE5Rjv+PnQjq3cQXuxQUPEo3PdvATNlshqKQiVK0w0F2p10KNrk
CopT8hntCOPWH/Z1zEjqs/4+RWsSAvZIwRed5cfp7IWJ/tn4VWjftv7V4G+xCIq+uKxRM34akaaI
X2RhL7Yex7oGzt//V6e1wKCYS9f7qmxHLCQ8aKfzLMGT4WSO8JJZmqNtCLeQ6UeijUvJQnYf4Ubm
oiDERhoP45nB2pvbiyYefesH0fSmFmHsT/hBc1aYSgKxL/mUTffTpJjVbDBCCtYOU9TWYMZaxmUw
E844jv73KMqssfpye0Grl9BihykK6/1G1PwUC2qKO7/+Usm+GUGyv5gY1sIySYq2/BSydukAHN7o
N9DbOPDTzPo2Zh0OTVmcWvNFT9biDE72CJ2ArfQ4bqAnbuKSJdIO+xC9lf85c0wY+bKFdOCpNZgZ
kRBvVqUMEh65XE7fsj6Hpvjto7qupKeAqAhTUvN5DKB/BY58l1zyNT7uyHPMhvW4up4NWiyJIpBK
KlAKnmMn1ffeJlNzjMd2p5rajrx2sl4w1q8aQVEFjBTGaKrzx8TiqkELRReGHdaVHnJIspPSbMOK
tlN0roFEXpnhV9c1kOeNvABSXtzrYS70E09opZrM/JU80sx7OTYzT3HUbecmXgRaCSzM4jIraMIw
WOQP+3v5AZRnC1rEV2OPH/DvsEZI+dgNitHRhOOxWkjXXe8CRrn40KWymp23N2ssveXNaVRZprlO
VRcMyr3HXkiKesSC8sLkrWPxWOHLOf7e2OMnUoguPkeYy7quqzifIrovoAms6YJObeJUZy2GBvTI
UjcKfwqyijcleeo2nN/Mh3AeDJsbasGJlcp3jREPR5WUaB7DJ1fjFlExRFGX0d98DhEXtivFWQWB
RHzoos50J9nJA1H3Q1WkpzzUDplpynniJjhxrrFlFf2vnusCmlp/0+ZNH2b4HuOj0c7G5CQ0zEfg
1YzBAoOyHbWKRM3A2/Y5XAr20U7e+ic8z25YhUysfaQMqEyzuI5L7KPoqTt0w8MJmy37+2TVThfr
oa6IqmoblcsBo0mPYeOFmVdnrFwcCXyuYoQLBl3jXSqQzYKwHUnRdhiESQYgBz/zjXpWUp02rBLg
9S+gBR51LYyTgNKDBmuSvckJrc4ZoQXBnQw3PtUYnBigWwK3n+iSim6BEWmuM9kCnLopIj6TEMrC
QLodlF3QckrqyJMtcXq0azKImxjBrZ0lO79wNjEv2i7isVJdUCyOvy+CyNKlH03/3Mh4PGLX/qxH
FBeKocw/kFJ9nqDXbbWvyTdMokUfFkZLB0gdy6a0q0sr25J+LLVzmZJAq5YqXKAphwjKqi4aBdBE
y2lG04sCWR5SW5V42SG6r03oevB49WQR2iqrLHApD4m0apr9Gbi17XuhVZ5mM/FUu7dIECV8ST1W
5xkDkJ78whU8z+shACc/fMp730644AuDpYkVXhnOZVF0PqkphF7Jc2Cg2oio5Ie24VQSNA3IsM3U
YrnkKpkt4CinGDCqu5V4wJF8rrBPvGR7TgL+j2dFD3sJU5Sv+DJwoAJIpChyd/xO1Ph6hyRboN/G
/H7+Q6z2yywNcpoLF5zlsTTKCl99ZKAShn2YeWhmqMyAmCYmTaPXkuHyTEDiJwvAoINQUFxijQ0U
4lSr8PjYJHriFTxv2kilyRo/uJ5IRnpaV3XoAkNn+XdEf25DqU8Q/JY291Q4+UH8RDIZaWREEK9o
Cn9sTRSdW7WZ7irchMzgcP3+uOBTfJ6mRaQVMfC1J8wncopjb5KHKv+cQYtcZj3sOqte8Chrlf1p
FAoOeDHGHsCKEicZTQ4aXYHTm1lnkel3idt8zz1xz6SbVc9cbDZN6aE4G1oA8H8n/AWObvc7tKND
r4BJquvhzGWplPUKUO3lEwXWi/kCnYNvNsmVW0j6x2p6FEZnrH3RTiL1q8wrXxU+mRkOu0p1i8VS
tqwUihKIGRYrjE+G/F5Pz7d5bv3DZgFAhYTJ+O9Rklrq6VuL2pH2nphuvRdPmpfgfV13ixP5Bua2
TFddpb0FOnVb6tkgdJ1MPoTx9kAEHcs3zHdVYwwBn1zfzOwKUtebEoka7WDcsz4jVy/MBTp1YU6a
UflRic1t4tqsG9UseHRXqoxOQRYKdT0WUwz7aYiz9IM59Me5Q5DPscqOWGHVmRUXrJdpuIHrHDEk
mubhkqRpQt5GW/IIYtgsCZ71NV2+YSivgNavP0QkhsOwxEh6QSUXUxl8PVV+iRPpQgJjzhs1SBG6
BV9j6F01CGTGjeH0O0RQ57zCxJS7IMZ+delfIOmigk4K9LQbAalOm0HcD+HHgIFy3I/bPreelVnA
UHTdd5pYYhza+ag+SfVbv+kwrMEhAy94VuriD2iGBC0jAeKp9P2rl2Nf9hrOKtyKUKZMdoiXrMEV
nHTH4uZ1s7hAkf9f2GCS80WZcYCaw8zqGqhRFrWV6tNf3fCY6fLvkijSmuLCCEZSmEF6YvGK4kyc
GVkdHjLx5WwXDqtqYT2kWABSPFULgqINEhaWnp82EqjGC3i4aR3Zbb3Umt8YFrJ+61wWSDGTFnZR
OfvAkz1916E2PNiSIhq26AD54dcWfwGiyCntuA4TawA0ouMpe5T91kz6H7nhVSxlEmE9aPgXCkNd
fjcOPkwlAYkW5FVd6aPdkkYaZR/sQjd+4d5RyUemKfMb4S2VzZBREnLbLjHd43foWdX/r1qii1+m
ZK8nvMmxxgz8gYAv66OCorqr6qEhJRm1XX0Gm9zlnPA7KcsgI95YK1qNCyRkUiAmIgnq1Qz7WeZU
vgbbt7gsm/A+Gd2/McELAh3T1vKcTp1SwgRj+XsYdebYGwe1Lm11rk6FhKkhkhYeFXl+KmaZEfWs
ntcCmzovgdOFJJKxuhjv+M0p6HYBa4DXKtUvIKjTSkOhU6FGjOVN7WPkd9tZVvZCFT6GdW4ytpJx
WHQZBJ9XVZITrM4KvpUHUp+A2tzNDHmPye7v2AE6a3HU9RzJZV8XKskn8dsofqr1o4LpP0IUMVZ2
Lma+oo/FLlKEr/ZKgrnNWNl8yrepJW1bd4xMwx03si09SLvo6NvDYKLhxCLjKovD6IhIQyhv8w+R
WZuxXga9+DXUtVBEuSxlHH4N/xA+k9YyjIdAGoTDnRfaKti6cQe8+5UP+Zdi0x8Hk3XXsuyWuiYM
XeNSJI/xHYYCdtGdm88Wo87/R2ui7gYuhP66KgKkRlCcHv4ZaRb9/KgwwQ+9Zag1s28jslZF3RHJ
yMlxPmJbMw0FWX1vYnKng2JcBsx16y/Jzl+OT6UuCCnPGr2WoQref5R29g1t+6d5O28CDxoFqik8
9I7gtMfuO+sr5DzC/IYVqxTdqMLYYMYvdrR1Jyv+MVl2ic7LGf2QKUi8cc3JDfCk+j5DeJo8FGsQ
WfItttsyNlqlOEnzMThMIKlmoXpQy4OcFmZWP90+zNULX1JF9CegTYE/H8IiRItzTRrSABh50psz
jxF/44ELVDNLT5FUswK11ThmgUbb6syNCXrvSRxD/JEkRIxjuKk9lkjJ+u27QKKMFBNd+TwUgTTs
BuefWlYOUW6zlRERMhtYSI7h2mJ+7SKdsJerqezjCGitjbZZfGyFduRplmrOTguJVVYWYv0CucBR
BtrmGVQ0WoQWHJot+T2zIYG1e7TIilzkPA81G1jeSd7xR1RJfO0wa0o0Syt8+KsK8ctRnYWHFyZY
5FFuSOH/GYWwaTf/KNOyig/XvemyadQlmOdCORQKYFL+Tmt/yvVDzn3cdiZiVLfMgPyExUqSWcz9
nkBMu3ab7Mp960Duf8fKU6yHzosdoy62qdbzTiTfpe2r6olOh17txiSDhOX7wEElIK7XdKPqJpuS
/gBtqKqqyTzGM1J+hUmJWa/oqH4SvXpL1Pg0t9gREcgGdarEQmrUw7co02NZyR9s8hcyneWXocXg
Zz6Qk68znjOKnf7GP/VObc4/hw3rnegPl88FjXIxXa61CrLoaNtySC0I7/keirhHTF33t42LYsTa
FE3xJfSY2YB1Rr4gU6wvFYVkKAOQuU2HxI20Sb5UnKlCzmCwA6sgL6cbHm8oLCGu9VdA6QJMSG5h
vbKRxMrIA3g+6bCq8gnlDNy3yBtc1CKKJpRloKtHBs01rL7Gdb+5IFOuGUtGJAQdkEP0iJRIfwTb
Ck+3rCL59eTmYoWUf85zKgYTKS2VvcKB/JCtP1RO9/Wcm3cRl0rv/tPoTAfCc9yWlQ1hHSzltUZa
15GsIkshGMdetDLpxa8G05i8XGVNGV+/IC4bSgWeyF1mSUhsiE83Gffe/+e5HyQ0kyWBFzVBVjX6
C0abhULWVBRO4Ip1BqUyK+6dQx6zlRVGeLu6kgUSZRrtLGaZxAEpUl/1mjdHn6Wlt05pCwjaKhpx
brTs/D6UPrf3qd1+rzcYoKvhFZoUR+mvo5fY2rb+mFlaR6t30gKaMglUqY+R1mJ1PapeoNNuauUP
wR8Ze7ie8lvAUOYgRfOoqqTQkjTikye3eZ9vivPzF0v6cJ04F1hUiIdJO0mR+MCS/x9pV7Yjt65r
v8iAB3l69VRzd/Wc5MVIdxLP8+yvv0udc1OO2ru0dxLkIUAAr6JEkRRFLm5o5UKE+gUwwFeW/IB8
+iNs5kFwNNc886J2ulQffO8Cl3FMmJmupSF9oJ2S5iTOyU3Zlg7GSe7zQN9ed/McnWQvJpgqrRcV
hWqqN5J+zkNO/ceqobiIwt4/0rBV0DaM7yua+uL3k9sajZUk8b2YlNva4KZ2VqPXBR7jcVKkM/WW
vqBRTyfhuQAzTvBwV73RNzQ0gvC2ird+jKOZ46Aq4gjyYXrjxpiFUyE3u+tbxDvUGmM3pKoKfOSE
6aug5H15TZ1oiyeQXbTp8O6bfH54wAsWnMB1VM5x1hhLksyFpI8NQGUTaTjBMAonLUgMXqyEVy/H
g2IsR5/XQVkLWEOxuc/K+2CurdZ8vi7Oepp7oRiM3ZC6XqoDajcI2j5Ce7aMc+fRzrkYDpKffF4N
AxZwjOmYg6qbM1oZ0I/trpDwkiwWj0lVu+Fce1Eg3/kSyPCzhrNrPFjGcrR9NOp4FKGJ6PGIcAvs
SrTwgXf/WA9giaYqKAswMKydCSmFUu8zosD/F2CNEt3E7Q/TeXyfGAcmB84r4z/Y4Qsac6gFaSbz
SDsrY2qKRTR4KdD/CvfS1p2c6Dja6KOjVe6c1eSKyZzuUC2zzCwA3LjZV9oHHpyke5qtoXzdBm/w
/fo5uIjJnPMqilutKrCofa89qEF125gT6A+5EwfX3csFh/6ORXDcpHMT+HQ55U15TJ7bHX2FoRN3
NAcT+fbhjYTiFYlXoMmTjjnlc92UiTEBFWMVw3JPjE0vcJzZ+rvqQi2ZQ57NmGo704ZVTG0HARed
jYfG9vl+8Oj7Y7fVIBgvhbje3UlMUycabuSEvUb6YThjnhvO3LAHJ7PqRXsLeUQ32yGN+S96vNbX
8Rcce3eM43HWAlroS7RPpH/RQiccN9eNJQ+COd3zJCVSbSLkHkB/HjpF9Wk2nOsQ673Fl1UzmTMd
pHkfkI6KsYliu3kmbrD3H/Ntb0+ejJYxEJ/Tx/0zB5YnGnOiVQlNm2kK2NqhtfwoJwAhkQxb0jm0
pKi4NXe8zDlPQdhX6hkvFj8vSwTs7o2VegjITbt25U+SC3YvXMt5lCX/EDJclIQuw+KIx7mS+qR+
10mzs4obCdKOYAunZGa6XRyTwsJVKrXQlrfteSedi84c9agz28KUgV6myCLSoLn3aC0VzSUKtvC9
VS3xEy0FN+4VzgZTv/oxdL4IzliAUKjHaqKCTzrI3nPNLRA6S0q6jQbch8H4btYT5wV21eeqCpFE
TdGkD9PCS5LNc5MpMDqJfKP1xmbSB2ds/G0a1o5hmk4Q6Xehnww2R5fpMfwg6wKYiTHixFBrLQJw
uGvBstYfOi840/v+v2CoWz03CywmsAiSEVithPIR2FVa208HBugn2qVBKw9jN+A2Qa573wsmezfR
qrBNTEGkKcj+SM8pPTTNMUDLZbrhBfIcAdmLioCpw3MfQkC/vo8Fp/K3SvEnZnUhD2PyaqEMGiWQ
kfVLH1r9riluMy7H7ep9ZIHB2LegTLRKzYFh5hZt3469Gd781d/GN9VjDcqruXVmzplbd7sLUCZw
6bRQbMwQikg27S6iBSTb9oA5aR5tHW3t/Mm4j16uKz9vuxgDJ8dD3/YV5Ox9r9Yf48lppK9/B8FY
MWEIh0ynGpHmnhZtpmY7TPd/B8FYK6PNxLE3IEWD+usEb/QPZsnLy6xnTFTNQHiCTmKZZUUPSGMo
qkzonYBeiUFIhoEp6MWh1d6oFrku0brtX6Axq5aYne7XCtDiXbNtXDozrz8oG3KOPdPNt3RwHloE
broDr2dmPee7QGYWU8gQtjQTkJvaMkEEhjGSKPXcBkdRsXp03dOeD9oJW6ATNscj53XB1xXyssqM
MR5iNApMLdCnWLbGlmyacLbEuPpLGMYOG0oaKFqJo9bGx3Q6SvPO+LN+x8tCsjxkUjrU/uBDK1un
7WBF0A64Nc7phBoHWrjPTbNRlfjgxzRRNmQVrzCqyWxcm9OKdh+VsjXmSxf3yG8EaGgWO0vaVztU
r9rpk3Qe7ngKs2oqF7DMjiljNWDqKGB9uexsdZ47WyShsrmuF+tebAHD7JgGapJYkt7rgGmzRYx2
i+BYoHIqdPlcYquxyC8wjS1Ei8dJRuAHMPoo3YA4oEYZH7/x4frSaWzRGanysolNwMzqc6ps5+jH
Hy2aoiOcUnXNZL3xPEEFFfDzQCUkL0QRfi7ZLWoVaMlvehJ5jzarUaN2gWM8cxNKqJfGCFy7Heut
0iC/IKj7oSenMspd5FScIVE4Iq7aC3RKqwSEwipqV3+P0H1fK7XRV5HHnrzWxFAizXBnQeZoHweF
PcpjkGeKikwAHjdyu6qa16ZBO7Fi7K7vFw+GuTAGPsYDBD1gMhWVOrpu+8gZkmp0/g6G2Sa/kHVV
LgAzG5uB3JjxS55xPPK6t7zsCzvrYGqqYMSu0aDa3yhOsO/35ob2l/2LUgvesjFxk2Rm/SRXwCKn
zsX4YQxlCTZlawWbEQ1mgT1/993o9e/WkP6mxc1QNga9n+ka1qGrTveh5nVclrL14/RLtxUmBsDb
ZIcGZGAktaU8NmjB1OzqVOFt3bzBcqq4/bYudcf1idsvRHXgozO5YDPOZGzBvlrXGtJMD8ENTQEl
G/1JvZvdzAu4HPPrdvACxrgQtUCTcVlSQfVPbfe1Uv/y+DJGokkLNQlyfL8yH0KtsyLMHBY+XVeI
de/7Swa2MaCqBU0ISx0Bm0ae8miyla7cB4KMeYGSex3qH3zhBYuxE/mo9UNQQ57WS56Nfeplm/hF
2STnFJT8vE7/1dMFulranqcqGhtWxJ3RFAR1fXYbHMrgc1qd5YlzmNatxQKDUYA4NKtM7KBt8S67
R6S71e0E7/3o7HF5mQ2quB8UewHF6EKSZ+GM6W+4jmB8Xfm50Stb1LdGt4l6Xg3Yqkr8gkIp3e82
QsrVKqkzSKWDAEXQGwvDUKxIky2DpxHX90hnAwm/Q4myYAIpEXqkvdFGWQZ2NH3j6B39wf+8drpI
jcbC6I2aP+WY3oEXpr2/p1QhyREJYVrmyHGE689Mi6Vj7t9RmSH7kxm064uWMzUgS0zsdi/t6cST
wOGWT61aoAUe40LGQYX6CcCj+UxK0YiGbLfetqBnlCl7BucphgfHeI+0wAhb0ceZUpS3ZgJ98Pfr
O8XTB8ZzFHLVzwZYpO0ZxMG6jzm1YNFW3esgnFOLN+7f1aGUtdaQQqDACL0TrMDh/sAS/ot3wPXk
72KDGAthzGWRBDOw9Gbv4ypFX6Mnyeq8/Dm8V99fCHhX0euWQhcZSzFEsyKrBSAFwbTDsrK6Zhvq
j3Nx0xuSdX0tORv2TkuyOFkqml6maMABDqu7sQ8sAdf76PN1jPWcwmUN3/dzAaLEPYr3JCj5YP8c
mpvCq9NGTqSStxFKU9vn3DV3wnHgPcnxtu/doy2g62jM5bQCdDA45kO9GzbjNn3RjuA7N2sLdAeW
4Ig3HHmpkbhirt6NzALULGUjL6nOiHejF2yVLeV5xeL2GEFSeKga4j1RUCW8BshYkSBOYrwzAjDO
JTBZ4nzgJjSLu64AOU6TVN+LSdGttPIT5y9Fpfq1EDWppk5IWqo/7+H2fPDRzUAbvOn4odSGq7sO
yJOUMTB6lqZiKAGvU7WnOUs6Kx1FyZqH9r4KysHys/g0V+3ddVTeKWEMzlQURRprQJ3Ml7l6UetX
yb+/DsE59O9naLGQlRmRIaOKSjB0NKrfqqF2Nf80JwdV49nPdS9ARFlDi5YssrUhrdpmk4qaOnvQ
7Si16mNz04DXxbQxBmgIHGVPy+B5rm6diQCVuv+PymzdEJt1jswXtQLm7QBmlwAj79AAY4eesdNn
Kzj6bzloJg1Um+I14swtKl2PIi4/gNnFuIvmWo5oalMknhKjX0Os3KR7VNonrJGDDutNKlXg7O94
CXYan3w8nxdkxon4kkAkhC+0DsHfZC7tseqt8Fnf0zdS3jSd9XT+YqEZ/6HFuhHPNGE8pU7jviet
AIf6TmI1GAPr/Mvb8PrR/CWkzkadfjRg8ARgU9NCDzn1zGiLtrRv840QWCaKwcFt6MlWl1uBw6to
4ai0ztxMiihRiwRcRfZQfJ+y23bkBIa879MdXhzP1OybSaNrGuUOqW+V6Pn68ed9n4k7/QwjkND/
giR/eVcED7PwcP37vM2h+Ivf38xSKELt6ZUAZOC+4YSIz/CSbOY3ff9FmToOHk8exi/gWiBqswB5
JPk4CfdBz6FHZC0yyMkUUyIi+tYk/JO9eJR6mE2GmiAAC441ZMDLSMcx+qwIPyFQUEw0E0VyrJVU
9EgRSFCodkR8D2xrO5q2v74rH6ooWAzGJvZF0xqCmqu2+hC8hI/ZD6XAO1LoaU79Y0pBL4m+Ocqi
xwsY6HeXBonFZUxhK3R+YVbArQr/Ph6GbTrHmzCQtmgb4Wg2D4qxfZioJ2UqFdGMcstviTXLt0p1
bjreezrrQVmZGLMXtsEQd8jm2Jj/9pIZwk5IMeCraN0+0J+kpuUMi1/XwF/qwZo7zD7Q1aSFevhS
cmeI0WQFxYAaS15GjIfDWLbBSI1eqIBDH6by6ShKz1H7wtFDal6u6IPOmDeky0Oz1LBJ0x31GB2i
ZJDS2gQtCC3GmvJiAY5OsBPspDmUpsqETLr+NASfUPVrZ/IPU+kcjlx0z6/JxZi9Lmu7ZMyhE8J2
qq3hrj3SeuLoJONJDCzJJ5La/TMtuTAdfnMqT0rGBk5oJZOTBFKaArF1+thXuZliZf23v5SS/pCF
cdfTtlJ6BbtnnIxNdsgxY+ydZeVcgi528CYv/xGcKw+NUDZ3HihPcxhLgrEgRjOVEFKVLB8FC/0h
0dFOPdv1DdqvrG5b6dZ1cXkHgjEoAkn9ROqwp7mSHANVdNVc8QSTN3ls1ZzImA0lg8qV6GxEESLo
1+cZMKh7tEIMW893Zfa9xJzw4j8mZd4N1wKJOXxyrHaFKWAJ/eBuJKJdRSZnyT6EhCwE3cWFhoQK
eEkaeuDE/eTSOzB5zMDEZZlfRI+OUx0/z9wqMvqzP5w9BeSFyN6q8NOMVhpKIhulCRet3fUOrTFO
TmNgSZvsTKPegfcGuHrUF3CMIrZmHutzloLdK2mdYdr43UugWkVzq0y3bfW1GTm7tqqGCzxGDYcp
xbiHBHiR9uBHZ9k/pVHHiQ94GIxLy+u273ofS5g0qS20NwZ5G+TX68fpQ3bmXTcugrAzF2MpN8e8
gyBa6mjIrgZ3oOK30x+RC+ZX5FmjRzpqr7SbA1o/ONjslYzFZpwbwZMmaKCBTTD+iRqPzsNSwh7z
Gt44K8mOYMwQyfl9CxMZlqVVVV5bt1ZYedfFWY0YiaQamorAFBP2fj9lYzAFhpZEsMMhiuy66sas
jbfrEB8S1O8rtsBg1C4LxjzQgljFE4x6W++aTQ/iKd/rnNkl29DleeoPCTQWj1XBUhyMZgYeHWVQ
3IVeYkt36UGzDAuX9a1yznkSrrrNi4Qsu0sXVKU+GVjF3pO8+EgzaLQQvANDGeJi8Y1S8ejnhHMM
VhVkgcpoIvi1fHMikHNu9oEOhigTyeuKo+88EPl3BVF6NLYmJUB0MX+cBVTIKONn0oUvHCVZ9V0L
YRhzr9aGpiQ5cITaTSMLM/DsHAxl/tG8KbeVk+2EJ9EzIqvm9rXy9FNlIq509kkZtoDOj/RJAzMl
N+nrO8nKvkbH7h+da6KiLI4YCgrkmBUdfaL1fggL2Y8vBbivyFskcK6a66f6AsEsZitOUiXogEiT
p6T+RHg1n7zvMyuWmJGcJQpWrJVGCy0QGNbKaeL78GDy8xBfRKB6uXD/ialHCWkAUbnhI+U1ls/Q
gQ195uRtyIc3YhaLcftpVqPwh2C5It1JHykXQLbpPsfgS0Tu+1+wYNId/hBmLDSAMbp5KMVEpWFG
2LggCxFdAJ702kavYnQuEPTyuuLXD9dlMRkLXMxNk3QmXcxkO3URKn8+ZfFZb58Lg1v7uS4cyNjx
VyemzgpHYC7KHnEbKtzK48+hhUNpBbJF8+t6zH1J+IftuyAy0gndQLJJhKNsPU21fppe4iARQakU
MJLR5pgqalc/bt8Fj/Ev8RQKlFkH0cdJBAVgA25a7axshiOfLp0nGxvpmN2gqz4KkODL8kdakA4K
qkda4Ry6CK/+KBj4JRg7WDqejElQ6dbFqo9yXUkwXV1QK5ezfqsaokqGSdCtqChszFGANZwIPa4p
rVNHVrStNrqrPXSgZ0C1+IbbUbe6XQs4Rj3yqZPqQQNcfKQdIT+JPpJ/1aS46iwXUIxmaKYwk5Au
4KQdsn4nEleKOab9/Xnzg/apyLyLIMGVQJD8u2E0y2kQB5rjG/C4i2EHKGgJdsORcHmQ14W5ADEH
2VDM3gzrDMmpAQ/VYr/tSWnVpNlcVwceDLM9fl3FU5Pj9Epy1RyCOjSOs2S8CH02O9eR1n3KYumY
7cnMWQ/bGRL5J8kzPVpol9/8u6cF+quv7BJLaZSVIBnM6OKFTWmlre4Jlb9LWnC6B4olN/E57TLO
6eUsJNsgW5t5LQgRIAvyIgT2tC2yHWcBeRBM6FJlSomCGkBoX2Yv2nZP5LMk2soGfZ2WsKs3zUHY
jZyXqNVY47JpLL+Rn85JX+nQjyZ5EbKbotxeF4qel2s7xcQyPegWlM6ATG1cPsRVcRREktkhQY2s
Pn2/jvWhrfg90lgIQxd4EdUIiR/7oUbBKoeGuPAdJ8EOBKvxjM/EAS8bHe/20L3wGL3Wdw4ZDZQc
m+DzZyJCQqZhFENYjRSB4UGK0QhpqZWUPte1ML1dl3I12tBUTTEUWdMMVvfHPE8bcIIggTifkbJ3
8vxABNRt32Tdj+tIq7qxQGJuQNGYlmi+BVKofSvGxA6k1rqOwJOF0XhFTUBq3RkEFCPoEOhts0Lp
R/bDJ1sS312H4gnDbJGfyZVpZBBGyCovSUFur5Yc5/GBwudd/zRZFmX03xiEJTqV2kCvqw4Y3d7X
UF3SOyBgd2O0SMoP7XYGvcPoxqgSoq6YNq78iYS/0Nlr8iyqmjy+KwaGt8nGbalzTODqWb6Ix46A
rcs2UJVIA+1TKdnJKNl4ELPy8dC3PFFWz9MCidGLkb7MVxhIZKfCl6S2295EWxiPeYYnDqMRo4H3
rkkDyKANoR1Vo+SC51q22iD8Hne56Pzd9jCWMAjqrg1TwKllvplUmCEicZz9ejy7WDfGAA7mmBnq
AIz5TbSRmEY1hXaU9sSL3cjjvbDzNomu78LatlItx4JGMJdDHA079QMMhzPa1jZKI+SoNg+K2pEF
1BwaYN/XIVfYbhTpbJov8t9uDxMozVE2Sn0AiLrfVOZ9Ir5e334a/XxwhIutYaOjxpDLOMTh+f9G
np8UBn/0OHiBYVtsKyMtDfFdA0BHAuZxKyalrQTceyhnRzTGN9ByYj2ZYOrISURPgOd0yDsGrRPs
OodyaZDM4rGG8CAZoxCFQpqTCpCp1iBV+wDudqsbeJKto/xyr+8xxkLVBkLEOKcuqcgCq633fohH
ao1zUDnOiK3tEvMILeYJROmlcyh9zQce8S4PgNG2UtfKEc3tYEz1wx9ClbxKs/hH3uDXQr2Pol0s
VCoZzThQiIp4quCA/tupxVtd5VHtcjaE7XYdaSXjjHSIHU6HcgT5R7IbOl4VIQ+EsWXoEdKLIsaG
iH2H3owqBVpy08fx03UrsO5zLovGGLKx1btgpsem88/EOCaC6U1lZfsFj2SPfuijubkAMeYMYX3r
dwVWjcSmreE+Hh+E0PD04ZR1oXVdqPXFM0UUCIq4NBv0/xeaoDfRIIc9HEFS3khybSt4sqxhRq+j
rBvQCwqzRWDlimejhYEelXsie9J8TuqDCTaYUR2csDlL3eN1wPUzdAFk9qohAZmNd/9m7Cbt6c/e
C7XL95kt6o0+LIMZy1YLiuUHJzGJNk3Poz1f17gLCmMJRBM1SxFFMbJvQ+EWQmtPMGkl4Q264CwX
S2MzKpjTqMsAUuVjWr1K/Z8E8LqsUl5HouCW97uWlZU6NUEOe4MpOJvaVD1/yL3rO77+8rnAoDIu
NFnO2kEsEdPASYvg4DQtxcnujPggn6fb0W52/QmE2uemctXP/5X/4P3usIBmDlEeoWtHawFdw8zF
t5V4blNOCPKBc57FYI/QaAhGV8D6xMdpH5/poLj6ZXRCW7LojPDoqN83DtLWXo7ZVDFe1TIemwDV
6Q9maSElc6ZqJRLiiF4hzAyJG+jKeD+Njq+hHsCw9IzX97Re5rDAY87YoJdhDN5P2PV9dui9+FFy
JIzBFXN7vpc21S7zzMHmEUit2sMFKHPk6rCI/HqEkHnjqsJBNQ/d8J2jqTTYubKQbJw3KLOEunBg
VO6ELDltx6wPLUbjKW58x4v0V23IRSA22EuEvA11Gn7r0jFG02XY2c30Mve8IsRVE7LAYSI8PRnj
bFYhlBKV1ijemtlXzrLxEBgjks9irCQ1TkC4Q2bNS1w6KnG+K/F43W4GLhc6z6CwTI/gDQ4UlAUi
L+5O9+o79cL4gutyvpXuEkzZCw8iap/Fe+Xhv3YXMmedLVbNw2DOUPMNzTd0Nyhe5/yGDlFFbtvS
hd31ZeWtKmNXio4UBCNJCDiagkdJLO+imvdQzjvJGmM5kqEsOm2AbjQgbe3QNkRpBDCN6hBt0oOB
8YxpYvEIJTgHWWOsh+SjrAKGGYesOIdq7UThYUh4kvEWj7EWmBrfCDM1/GV+GuW7kTfrhyMEW5aq
Nlqd6NSnzUZo6fK2Kj/XvcEJAddTr5ejyxbHzYHQt00HFahBmdfvcod2v/dbOqxTdBLwBk2OvBX4
s845DuVDnWrb1LFJA/femz1ia3s4M09HfxVmenmCjUFb4BTOnQITz8nDbIsOOdA2Sp9SwWOgNieb
zjGUbBlr6w9aqptYhaTx5PlTbzxMMrof/ui2oqsmQYMB5qSxbxGCn8blLCK4b6rvXXQewdFQ8WpI
19XmgsHY4l4NwzKpgNG3n8zqxZCfpZB3115frgsGY41rw0wr2ndkJwbaUdJXnV6+moe55lRm83Do
EVyEdWbcSI0k+TjHdfJ1VDDatJl6S5vUo2n+0YPbYm/oui6wIiwc8qFYN7AEWuaQbdQGpHHDzKng
WLcal6VjTK6eyZ2YCvR+N2eWqL6NwcN1m07t6ccA4wLA2FujUPwOGXNiSxizpoWRFUjPyWjiWcPK
mh/XsXi6xtjZeg6DUq+BNcmPYXonlM8jrzh/XQVAhCLjD5iJGCtLSKArJA/o27Fox0bkxAKx6nC0
EjndXpeGfurjyv2CYi9ChRohW9Ggwjve+ftoH7yPRy43PJal9UW7wDAZuGTMujwSACMXN0LriQ8d
t5RgXQcuEIwNyLtkiCsV52awf7I9yoUn+baxo9RfLWZb0qHI9bgvZi4Rx3rZGObF/W/D2OHPVVv7
k6AAmw5G1g/9bfFUg0t0ttERlVjlk3Z/fdfWc+cLQMZI+Co64fUKGiJu6ISJeZv7NigMXMqGKDzy
rnv/4DAv8jF2omn8oWsbyFejkgZjgCCoPW7Lh/Ggu3MJOhXJNjzpu+mo364Lum45LsCM5ShnFLy2
KvTGFEu30/o70kQcN8hdS8Z46KnehKkI4eJdudPs+dBb8jeC1iXJFbf+zAk+eCeBMR+5MmhSb7xL
lLtdY2ykMd7lar65vnCrJsSQDQkul1b0MkKJ0WDqZgtvFYMUPvGMAH/dKP58HWV97RYwrDSNlMio
S8Jl64HOC5W2vZVvjVvRAZsBdzr2qjIswBizGFeJjiYlgBnlvRme5OJP3NTl++w1tZrBhujTnH0b
vAp5ZCkqR9U4m8JeTTGNQJ39jLoprXerGeN2/eTBH5XdrDa8Ln7OYrEjz+YyNuqUPu8mz+qONu6C
ohWzA/OXHlSE8QEq4V7XBR4gEx9VxaRmKn3RTdLznLxoJcfHrx6cxe5Q/EWskvbVFNU5vp93bkhu
Z/2QSE9/JwL9CQsIQR+GoKQJb7l9LZt7bn0J77hojDmr1FTGKgFglH52GHt4ab9PjmgtBiEf73mN
p26MDaiEokRMDjRxTE9jAoKKQt11be6hMYMTRqxvDuZ6EglURyL77gESpEICWT0KFkh1EArySIzR
SROZZ2+oEn0IV4wLDrOAtUqCqg2Bo1ojJu3tcHm7NZz0oIZwtd054mr1egfBApFZxLyLAxDn4syK
e/GH4iR39SvdMeHunVIHNLfuyBGSfvGajIxNbbOBaIoJfzQhza6e6+m+lh613JJrXs8pb9cYg1rK
qSDqMVZzkHD3NfbikNuEV769bhd+bRlLAqgqY50WAcQpsmnbmKkXZxPHcNPfeWXFFCa69KWh78CN
De1L0OoD0rVxP+Ro3pZyS8SbaybvhYKXnONoosKEm1rTNynG7dHymRaDXuh8HmNXb1W32lV0shin
XOcfTMdlGRnzmhAUpRMqoxla6c7YK4fQQQo1xPCJDLaDlxbm7RpjbcM6kWdlBFze7yflHGD47J/Y
2os8jK0d5TIraV2SLcXhV7EfD0nNG+64HpZfzi7LBNjGYxCo1CphzVBgvMv2sVO+9hPacGhj+rTt
Ou+6VNxtYs1Fm4RC6cPmzm+Dq2MaQ7DJn2ebFlHl3D74fxDQxLuchFcmhb13lGba1ki5wBw+NKWt
geCJDuXNWuedGf2YeNz+iFWTgcHYaCuVdEVnQ5gxIv97OJO/IEIqNIteBfrt9E170O+6Tw19pNjx
pravOrIFKHPWurark7lSkHWEqgQ7MgZ2XJ1BrGBzdk9cMyQLIOaQmd3cTFmGPHRngkv/OJk/0m4P
ypy2vReMZ3E6F0npXsfkLShz0Aql1TPcrBCop74NVrBnUNJ6gsgrbV1XlYVozHmrzQAcqfTdu3bo
YOMCnNjD5xoXN3otzl7HP8liLeAYR61hgkesTIDz/QchRvObGlsojBP4e7ZqqRZIzInz9QhjUWip
WvZj9GiPSXKaAytL0FQoYchjesoKJ3i5vmk8hWRcdF9qw9RTzGHKLVNMrVDbqVloyS1vOhVPOsZF
+2ExSxHBOhKjtEqpsKuBB7H+WnFZQTbpXsdRpow5jlejWuWu+jG5ObhvjJ10r6D1o7Ykt0YrRj9w
PMB6VmGBy7jttC4FoZeAGz0nmBGCboxT/Up2Rm4pG30TbzHvdbZ0h//SxTlzbB6+EXohHNE2bw+h
fjQK0lo6crpD2/FKhtcZUhYiMgal7jCvrFSB1O0xc9q0ZifbjwfyuQWbUXb+eVFGzMW5/PHkY2xK
0w+1krRYWKH51Iqv4vRg8q6yPAjGnMRd2FcC6s9sRZacqNQekzB26ink3Cu4usnYEVEWxxkXJtTR
7ehwh/BBg9miBA3Kc+JMGKiXv8n31w/3eshv4o8B4iwRfWvwEotroBo1cRiV8Kp04h3us2i1Um7e
NCu/odPa0o3yeB1wZS2JKGIqAREVw0Cy5nc8wY8LdQ7pPW3aEhWFaZtGcP4OglnGtDEq3aeP1aRp
LTNrbc3YYh4c50TzBGEWTgsJGp5o1VM3Pg3ZVzH1yrnkYKyYXiyWZtAR67IuswzZetW3omJisQyt
sIj4KZWeiPojQZPa9RVbc5i/ATGHCAxrYTlNCFCDZzpYBN25O91Fa7WT38gWP7LiycUoQU1k0x8F
yNU1r6OqWwMB2Zm/EeFcrgu2vkmXBWRVoa0rcaZvJXP0JLRnVTxNhncdYuU+RkT0o+nIUBNsEaMH
otn7WkJznCT/Vs3E6TPhbc7Rhak0iueL5LNSzDhOMSe9tirZApbxyhhqnRNBRlI81HfydFf7Lxhe
el2ytfj+N9EYf6wYqIuuhJC29/ubao9JmLiFZREaWmk3esG59a0qxUUilh1bV9K+TwnQavFGjdxx
PhHpxvivwzZRfbGUiTB+WE19XRBrrFuDeY2Yyjd8KYrd9XXjbA2RfzdxPkbD5BEq1u1GcLPyqWp2
LY+Ckp5HJgnwmxSMqzVJiUQNAUSMWe7g8VHc6yJwlJow9sAs/WEWEuyFiHeC/k6fX8qqszvc68q3
uD/qgsSzQHRRrklEF3Xhh0JTRiUT2ljeq0gyt9hIGaYJNs7g0LurOHF8BE9AxjBEU2OqqQq4KA/P
SRXcxar5EKitjcLpz2MBwgVVn05T8l+HyrDqx1gLWeuCeBywsHmlWoI/nIq4uwmDgveAz9NBxjwk
mJUrtynkk4rbNpLwTuzkCq9AZi14+E0NGQOhVkqp+iFVw6O2L70ZTGSq23mz7VvvhAUnXh3auqO6
GIkPrVR+0kR+BcYRcqp++Bv0NhyMY+kKX35SFkico7wW0y4lZDurJiKns4LECsIjTOfZlLvimXKh
tqDmMExMzZld2mrPK+ujWnDlMKiMBZlkFTP1SkgJt6WSbWDInu9/q0jiaGrEOQmrZhfMsiBpFA2w
fjIHLx6ULFYoAUmIhKjcHUfzsQSNVl3zamPW3ckCiTlzk9wghdgDSX8YXNMbD/lhtGnjZ73Bq/8f
GZQFGnPSel2NJE3HGmon/ZZO6CGxpTnK3c8JCLwxkKsGeYHGnLc0jlv0/EM2o/S/JDNevBou4f2q
iVxgMKetDQ0/azXYjhZsLbRcFv2L7rwxN5QWTOFpPkcilm48CQZEphHWj5YYZLmTfRFR0U+fHlIk
UsAztSl8/q5R9/tB8y8ysvzjrTnUWUmAOu3LnX4Yt9HR3CChuOHPjaZbcg2KOWStMQbVaGI5mzpR
dn5nSr6FIXTiLfjd+idVLQ1HwXWZ9oCEmON23cGu2ueFnIwDT0He2Wb01BH1EBKU/j1mvOFi6xtI
cKcz8C4usiVvstnnuloiME2n0UtrzctDXrfUWlYDLMIXDPobFl4b9TxxllfAGBEhGpv5luw1zB41
BKvcZp80ykRyrx38DC9H19ePi8yYLSlVzRoPzEiTfsp3MCbbfIeBe06BAt7hEybMviF2OfguL0hd
37eLwIwNQ798nhkTYEmtWFN/K9aTXWev14VbNf+LVWVMV5PqnV9pSOWP5SnK92KcWPOMLEpbA5JL
7EZV7eM5uIjEmq5m6OKixx4qt9pm3FUbwUbOYS96olP+i6HK6y58IR1jxgQS1u0kQbroWXmjhllw
m8+NY9xSnhzB4eWHOMeAZZIhvtKCZR87Jo4nEfzWCueWxNEIljwmEvs4rXQs32xsu160snovVF+u
K8RaZmh5zlhOPNXMGmkeIISQW3Quw7DJnqjSSzf0jA27/g4DVhwO6Lot/qUYLHdCk8VmFYQANU79
cTiZN9ERXQw2Rjt6vAwbTykMxpBMlTFpBRVQuS2e6Qsjcva5Le7yr/Q1aXjhTifgIjIGpCi0KU1B
SoaOonpX7OPbdov5pm6xo02yxk3COdNr/DW/bSFjOfRawexWH3oy4O2q3UmH4KRuJLc9cZ+teBrP
mA+0MQbBRN/UB9tXrfAcgqgJxfH59H+kfUdz5LjS7S9iBAE6cEtTXl4tqXvDkNrQe89f/w50370q
QfwKMT2b2XSMshJEGqQ5x8Vp/uLPKWPPZDv7MofMBDcSsygLYkytguq+KFFaxw6AB/Ztxa928X70
2KY/IVX27L2UI2E9kH/cU8GhjEkxKEUAyR1ILcMdnzMvvKRwjOv4fSrRPIKSDKPu2ZZIijCSkxYH
Squw7Gs24KTr6rbWRsfIpEV1noVc8M62WK9gNCFl+R5hNagVHsLf072x5Y2ssHVlZylTiP+as3ie
58VS2wqOsiePfXWimcSRSZyl2MNFnz1gDcWBRdng5JNDQY3OvMt+SyaD63imA+tbvVOwW+nS6qiG
vwbFn9GT+xsZls4Mzpqpi1WkXg/KeEx47mjTq6Q17+ig3JmZLZn1WH9+Yqvyv3KE71FUacBAQsar
Itkj5hO8aFMcSzfwKoxeFAewj1/9teP/kCokp0kJ/IimgXbqgRNbI8wAIIU/6StX+qhZv3EfsoSv
pdfgsQSuFwd6AylOuOvvMi/FgI5jp9hQMXMAZCgeYAUuf791l/EhVXD+ADyeyoFCw8WenRibeqMX
WCWyrJ/tNG0Ai/Qv5QnOP69pFUYG5Bl25mgAA9Swxpm2jgmg/WbZkn53WT/pxRFiQBvVC9j/IDBO
D8EdcJYQUKtjgPXiI72Z/HqjbjBXcJBN4f0ficrHwQpRQB8iazZ47XOOXB7Gl51x34augroQsM19
egRlDgc3v6zuusl/SBUigKrUiT5b0DaxsctE2oeZ5XdLFP9VVe3DHMXqkzWGMQhb8DptyV1Aj2Vx
k2SSdFJ2gmLFKaoyNVd45Y43YjIYnw0Q0GbX2zAH8pp6hRu4vYx8S2KFYsGpKCq9S7kVRsGrWl7l
snqy5AOJK+K0MxoMm+Dvj+M3tdxMReSUgaR/sKqDpmLpilGMgYtcbH0ZNqqu4OOwZTzhkXatVbbE
rCQixJrImJlVkb8DiZd/kiF34l7y9flF/RLtP3QQyx9GCFKwhnGA7yD4jZHF7wGxgBSjNpty/m6P
NbqAJQAjZ0PWKOMO6JJgMdAEGPOwDNQjOiN47tvXMitfsMayNVvZ1Ni6ipjgshjawER8jzUq2NvD
GCqqB15Jjbfjhs9cSLPg1Wct+sz/lSMkTnkwAcrFhhx2tWws1KZNjM5yLGziR36/M7zLLmj1zX4m
TjjAfl5U26TAtm2S0xLcGdqPck7dPKocg8kqqavWpPGGo2Vhs1MXoteQxOCQmPCxMuM3MQ5xZziN
IptZXC/XnkkRYpbWUD0YCthT9TK7vNSOIZnr/MRz6diTBY71W/GhkhCvSrNXWcVrw8FVs9d28ZW2
7fdyNnWpUkJ8UpW4CNMZcpqX/LUDJnu6JT8w9rP4dBf4strD+iPz7AyFwJSEYRfGvJAfneLX4hFg
AAiFg6NmoBcE4KF8ZHHdQ/3vHMUIZYe0WGYG/ThORu5j/KZyCkD183DfuBaY2lpZbiM7UzFioU+Y
9sMImcMLRnV39n2/SYHVyzHEEaokoX7dUX0oKNhZlBZL+A45T9BAqw2CwJh7i5X6w5JeXTZpiZl9
CVqo9elRAr1KVnR7nTaht3Rz99wPlSUJLDJR/LOevVlwhCTXIoiau8wJtIcgvK+ab5fV+fKdQHKB
VUqQpICIy8JMKx8IPRMS1BFgMqeRVzzYDACV8FD52ROAD3epp0hp3r5gLoriBAdsIPyAMBriBtAC
VBn+024Db3Ary+u9TnV574ftxl2CTXAjcsLNP8YYwS9giDJgNbEYAWOa4MFoztKFAg4NhZDJ8zKI
3vB1c6f3ND6lXIGEViZT9GOiSMGPhcYwgH8OIvkIl7Zj+3Gjb/Sj9NnEr/l5vP6PHM3WCTAqGBNJ
1eZZL5HivKsGPjUUvqNNcOohC9zrGyrJStZuDgN8KiMaX3fB7PXnm6OZZdxEFaRR0BQ+KQ6vsytI
FRz9Jyr8UmYC0cbflfsQJ06CGMmsaVkIcX2ROFbl4Rg8wApiX8n55yZxrpj4jlfjKNMXfozBNyDk
gbyC7dW9fcVjnCJnkBZTElEvwXeRjNK4LzILFmHCPafgt7J8dW86ypZXvmXVqS/Rh8vD1SCUYPVJ
NXX+e84MPmwU1lahbSIF6hcXHBYxTBB8gm/jpmY76sQbGRLgukhCMMCFtASVESE1yXuN5E0MFTsP
IPHWJvPuFT96UracSEjKaCVWqN8VtEwLrII60zGi/1nBWQEyJEst8//XVNNDeMXtbbjKXJlhix76
XRTTsCBu22CZEimS8rGYwqgwTAxuTA6Zd3Pl5RGR3EeZEEGfamzKoKl009WG56LaheSPImOwWhNh
E6JaYLEyGdzH5yObkjTqbUZM1wT8ZGReEYIiaSotW659Gexi4A8BCJkwcas/muyB5WD8QDWYHfK7
dDu51haE1U7hyraF1lzumSixCGtMS9fgpWG6HdsNwY8+ue5ApazVG0pSIN4d2n8Mq8fvwrlEIbLZ
el7MpQmJaXooKaob9fW83Etc05oTtCmjBgXQM7yu4HPLvEBXd8CFU7fZvt5h7yrD/knm5UDVqW0Q
7NT7zA8fZKMnqxaMHXTINIAcpYlLL0MdzGWdFRZ2J5bNfyJLd9Q9lG22dNcf//GcwfthnskTnGKi
gSRaKeGCG2/y+AByvl0St2iceE83mT+iWVHaksfal8ElUajgGcupnxRthpLopzUe+PCKPfji79Dm
N1onfFT+6LvAlRWNpUcrZHl5P6ZRHUFVi7rBjwKbKbGfbgvL4fyhqI7Fm7+yDeQHsHTbVnVx2rok
lt2UZme9P7a13bBL99FO/qwSXx3vx3kmRki0hn6K5lGBmDicTlXS7sNK1plY9VtnIgS/1WWkGmvs
eLt0vmHZNSHfTVVmcmvx2T6TITwOGbgK06mBjNFFeoodjXfiexczr+9rjlJTkx2bYOLW2ACdc8ax
YbjszsJcrV+Dbro4Zk+cfLmZQHgvC2NfkAbfPxWPzKqumxYVE8eBpEGB2RMeoMnLNDg9c+1NedWb
zuBx6qlko91nmWO2u8YZfmSvxM/uMukc3/uOtJi/2mc/Q7D62Wyb3KSNBZS85aWizoSBprh1WO5X
ty1azcFJu4vuh/vs2tgqP+DO3ebQnlDxuJOl0qsf4eyXCK5gBE0bMaLWchM9dKrgGU/Jy55cJoD/
+1kW1ldmPI8mBHRE30w030aTsbksYt2fnSnBredMRhXEeZ+GXIk9IKf4xpvSOss1veEN+8THAI55
LdsLW7XIM5mC0RuKxoIqwU0yTKwd9145PdeJRDHZ2QlWHzLFqoIGMoL0aBVbWkje3fz//3oNbWKZ
OlUNwxQssM67GOkj98h26nXBJlV+l+Vj3FzZstc39x1fJJl4dVO8VrC8Kmgy10pbKSkiTqCcjOWU
T5Wjpkfab7Uqd3JD0mddDzVn4gRXhnGeIqRcXLQnG97+SUOXc0V2s2Nu0k37Jh2oWE3DziQKR2lh
n94KKkgkxuIBaN4nLHZVDcR2s/KqJ8o+6cp9qube5avPb9mFcxXfisMQ9bThD+7ceLHsN3OodkXj
LurwNzfxQz3xpRjNFYideMYwBNu4/Jab0jLaavTBVBfDbhQmA8UXRtajcmPF0AQPNV4DNUeAqLvJ
n+DG3OQPzHJ6h/5TgJ73aGBRm6oaQTFG1KpjRsc0C1pVWuRozfcB5adq+Xb5E606CsvUwHLBsKwk
NmbUyaZgP4Cvr9ghna+naBeZEjterVDYHzLE2paS2zVqhjUPpcsG0zW7fDs4mTN6fLNS1ltYvXNn
woT8v6rDcCkLKJQEh7QKncZq3bn17H5/+eBWvd+ZHCFIamax9EEOOcZwbXUno5cUOGV/Xwh9WoTc
w1xwaJPSOYw+aNHLZQXW49KZBvwXnMWlcRijBG0raOD0/nRqt9FDuk3eam/wox2HctClqf2qSz8T
KYRCpNhRMvJD026SW3pYTnxOusOWgHVl36mbBmMM85u9byT+QXYn+L+faTqxMeoxtYkUuMrcm8gu
nKF7w+KZ5EDXtQOcFaUwKLR/PotRjQkTKTV3d3+0n/y9VD6pLlInvJroA8gKzN6xDuau2MpeEusR
xfqQLEQU1ONIVBTvEYWjX9UoJPXYqR899NMOgbs8XNZ09TxBpIQXsGbpRCwkpWZWzAqpLDfVX4LO
gnOKgFSkePH067KgdddxJkn4cmE+l31gQVLt86w/chOkT9Vu3jAMAsqyTZlawverR5pUUYlrEpKr
UvmZlH7QnnrZBtpa7Z3ZZzoJH2uIW81oGXRqXsLn5GTfcHSO/Cr2Byd2m6N2nZYYJwicBI/B+Vla
BVz1+GfihVwA4MqWlSXQEoy28TWHfuWn2h3V/aygFVVvxh3yH2m3jfvDL7nAh1ix+dUu0zQVE7S2
a1RYFebNdXLSBuXeLjPPsgEV3AZOXNROGOHFZQ/7CbCJ/+42ic2wwRpQugaUOy98YXaq3KZu65X7
BO2wULouseoNzhQWAsQCHFC9V6Aw6y2n1WOXhG8DfV3y2ZlDxbmsGr8zl05XiBZxWWC9f4Zmg/ab
TZnDlNAZ+tK1yXfN8OJUFjskpiLSE1OWWH3d8jvsFfs8c6yXfouB0uom2nC0yaJ14ls1whtZNk0k
O1Uhgsw0iBY1gOBp2A4dHoQPE9nB8dkyUOIvU1rv6dfZ9xNcT8+mqrc6SEpOzQkZWLGZVMe8/dkd
7G22a/ftjeLZqJjuLn9J2ckKTijX4gYpCxdrv3X6q9GeCu0lr7f/Torgg6pYoWrEnQCzBqcqCic2
fs5lCbjaWXIzV58eZ8couBsGfIu6bCBpGCs/Gn/PVuUW6YtWvvP8MvMtC2UjGKup04dIET4xgB9n
swFjKFsYNrqZoECRaLUecc9kCGlmYKehPfN7aKWb/LraBLfWNdDf7pJr4ve4GbKVOYnXFlEUDT0Y
26Lmxxhkjr14YfMyTJKrJ5MhOJEwaOtarbhO/VbvbjKyz0LZ0Cz/G4KjslUKNhK8tNGrEYeMW1MB
peoMPaaX8UnHKnG45XvEhmuDRluOBbniLj6JE3JcPm2xGKDqdOfmZ6SmDu2/ddXk2F2CbR0Zo8+X
8UC4jE/SBOfUVFhazglXLnPt3gkQY0CEu1WQBV6n2JVTT6BCeZBuL8jOVPBU87i0Ee0gNvgWvk6n
ApeR3FPUzZ/4XLByK4WOXUvLPikqOCmCe9ISfqwqtm5zPzwEu8Wt3oeQ5W37NVv7JE1wVuoQaVUD
DjO3+YlhKsiLNnPhlplbAkp53JHbQtYNWLGETxIFp9VrJTYQsTnkdlroWCR17PYtpanEibzTxH4x
BrTsmYaxDxtEqJ8fDHk4N2UEVBmQhHde/4S10WP7g41OdYtlAt9201N/Sn9117wmFGNLQ92Njn5/
ORKsn+7ZjxC+Jb4kCAl5kca44QTEnAPAPP1nS7zZ/pUjAwgn33o0gYRIxb53ZEeppSqI2Jbxi86a
a9Ot3bXuZaVWgs4nIYLZJ5Vh5LUBIRT7Q3xwAKwG6HL/08G4d3s/00Ww98zKVGBiQIx64LSRts8b
3OpOVtIga+rAZ6roNBI+KiA4ZjImE2iu0BceXtJrEPTeKz8NdO/DQ4EtE6/x9Q3GGTFQjUK8o+5k
u2ZrxnAuXTjMAl3oIW0gvVqOZZQ6BvQkshnXdSEwA103mAbs1s+mQPTRztN+Md1Jvw+qUws2lFGy
ELT28MIA8v9kiPBiE6FjkNLZxMCffkdemsesQvGVE83WXkqdcm/ctR6/+RO6qeNRhlewFovOxQsp
A02xvKNy8XlWn5ZR8+hYP6QsuB1t4uVDLDFsyYmK2GLFgIqfFqno8mdADnzQulPRf79sZjIRwr1M
KG1Km+CjpclzTQY3iHJH6e8uC/myvMat7PzchPvXLABtDRtIiU4T2mAtgNFLDKuxx/Z79GQhbVCd
Ht0Nd5YcIP+7onc+l8u1P6saLSxOq7rAAY7Zg7K8Bfq3y4rJ/r7o/duQKuqEv1+1jdOQvSVNDGQS
BNc+KE2HO4+TM6/U6H1MmBOWVTNw8tNHfm546kuMjMfiS4cmxGqDNjWlA0RqmbGv7PqgGT2G0RqA
mKchrCzxF2WSJJUyNQXfgZWyWjMCblj5nzm6NTv/X30ocSqegY0qw4qE6Tb6qQ1/zZp0IoeunRqv
82MQkhJDRCWa5yTsqxhDK8ouvOfz8JZvXw0+JqGxkMMkwXHVas+ECVYLWIVY17gwWvwh01OqTY4U
eGv1k5zJ4P9+Zjt0aAeaArvVzfrGqbu7UraMsZprg5Pkf0cmWGdXhpilBVmrq2aefrA3qD7Y15af
nuLH/JZXdLDO6skWCdZq5qjufkgVbDbUm6IADKbpzoaTvrJD4cV3HXExAnlTY3YXQLc2eMn+4vqd
yRSsGEjVZFoUaNq0d8B/Tebt5b+/fh8sJGMaklAqYlGUtj13es/9nIrWjJL5dR9vk1iRrAD9H2f3
IUe4E5OqxoFuczmADxmvEy/y+FI3NqfczuWprbG/rNiXte73yEE/JAp3xARGfLVwDzsfgJt34M7P
wKAbPUoztNX7rgGoB1OImok//Pm+A7oHlZMZOVK2V2u3305H89R6fP8fbvZoHuWFsNWvhuq7rWoq
AbKdcCuMpAHv5TyZbqgdhuA4AKXK6gbn8gnKhAjeHBAsiVJnEDLSA51Kp8VsuqHIcLe40XyJGTpG
wCmFOuT9hXLuLGJ7iKIIUljCUV78JLS8gP4Z4kzi+VbfrWDv+58k4QomU9yxd0mjO6A/w7lj4q2O
zK/AO1KK+r16Kc6kCdePjXbRxslousRGh4141m7Zoe7dY2Sp3dN3ZhIZOsl6snQmU3BQJs3Q3jIG
bmTZ43j3vrGDCXR0oB4LFI62GlCxEieV7gjJdBWu42xGSVVgttPtlmNIIsAe25K7uH5L0Cjm3EYM
06ufTYyVyZL1GqJwwIaHwpj8Qu1/R8qwyTIZq/3/cU8+ZPF4fXYjo0XvQ8OErNoffWMT++Z3wze2
ABTbBm7+/BdGpn8IE+LxgHVgU2sgrO9PLN526b4sJJ5w/et8iBDufb+MRZ9FyMqS9NTZtxqR+Xb+
G7+a8IcA4aqDvU0lZQpP2/r6YfFap+QjLdzdar6mg6xTZsqrGhmYkgO8p2rQ9yfz2RdKB5RflxD3
rZ28hj2q2uvlj7IerT4EvD8mzwSQShtpxwWQm/A63qV+4plY7z1ZPywgg6i79rmX1XhXSzFYGfyv
UlS44qkyVVmoQaZqOACU2OS/pwTFmMmdvdDVnzEpZjxeVnP1GDEEblgoxuKxI0gcmiBipVpgF9xs
dqEOYlU1kmTnqy8CIDHYGKzCtg8VsvPISupYNSGi0/9gOEeFV9e7ysVj2KkM26HyYR3+o8XLiFhM
VexUATVPHOcqlShvszqDRLBqYix7E38L97z+g1qhxLC4W7skSgiQqqLPrDNzGFbTe1UX+zOipFk1
J1SFnKikElex6pjOVRMOs2+xe7woUA37bhafjEbv2MdEZvmOV6PuOlklVKKgOMKlk8QiJheIAQrP
SpNjwZZHO2yPESZCUcwoJCF6LeM4U1BMpJKgK6PSxm1RF7INqvIWs8v7IVIlz1TZQX55cWm2HdEG
ei03vc8Rf+j3FkD9fLkovJFV0Nas7Fwp0cMHVElBamm6GI05VgoGyJLcv2zIa9HxXAT/CWfuqpqS
vu8I9AEGp9unxwSgQiZ96lG7vixo/QPZpm5YBrGJCEk5xplqRl0Kv5jeBPY9VTwLNcG/kIG9IYZV
SExDiy+SxlI7WwVgPbAUQDsbxD7FG7Uf6L8UI5xZk+ZYkSlwZnO6K4uTYnk63V3WZPXLn2kixMVy
0THBwqDJOL6a4z4Hdu2/EyDke2NqtulgQwda3zYsdONlkVjkatkU+Jj/+xrcRZxdLfRC2rEIoIP1
0AA5KvQntIvvcpc9TrwVDggYdj39QbzHWl6yDSSBWHaCgoeNM0xaBRoUHDHMFyaZo8zSuMuXa794
8TMNBa9K7SpdzBAySA0Gdfa9V/ejsjW63DPhWIutSgI/SGQLZauu9UOqWFaaC6JFYPVCVT9PXGUK
nAV9QnVx9DHGOOnla7JqtWeyhDifl00PrjV8w4xhBLMubiaWeEVWeJfF8IP6epC2jTcwtpkRgD9f
lb4JmzHM8Poo51czOZRo7dP+NRpCpyxUH51fxwzuLotcvR+AdmdwSdxbCLezaJEFdFqNd7D5Ull3
USFJX95hPb7odCZAuIAFSDWUmUKA8cA36POr1O0wu9pdy3ExVr/SmSjh+Frs6yVmDlEKdq6RfzoK
uWNVKflIq6mt9iFGvHhlZgbLqEKMvs1u1e3oBweCiqNJMHYGntht/CALgKuZ7blI4f6Z9pAaKYFI
+6F8DY+gOYcfsXz2gEbS/CiHyVo/Saw3Yq6ZqLY4oVho5VyEZYuLaFZOgm2dEGMTAECSmNX65fsQ
I3jfYqwTEucNzKr1FBC8ZYm0NLwqQgcBhIHaCN8L/WxSJAb6wMyQEM2H/4x2Bl7wWO3IgbjA/Ppm
7P9mcRdsCR8SBYtKwdhSaU0FjwuwvuF22aXbAQui8z76IUOKXf1MZ6IE24IYQzX7Ep8p3VdAp8gO
leVf9g/rmd6ZDMGoOrqYgc0PcLlJr8uDcm/5hOPaANs68u1fEmmSzyUuvAIxvh+aEBedr6mp/n+g
FiOPY4ESd7qutjIk4dUo8qGeiEHYWJE6xeDXdKP5aPQdXvg7I4G/tXd1vr+sHP8aXzzhmSj6+SoC
hkrN2gQn2Setw4nhdbvwybA4tXZtGjezVUjMS3I9xGEhU7HaIMC6IoZptgUS2ibctP3vy0rJPhj/
97PsplHCqScJZMzsVk9OWfB0+e+vuz5DZZalo76OUsVnAXXDANW9IPkv/fC1AapN6OtefIJBeR26
OzJXu3pmZ+KEj2R2mQ0QNOQywwImq0512vJ7HJ7+QikUuxnTQHGDepzglZQeWNzvNKt0ax7sIyf7
w16i070CuAC1HlmGxv/c55vHVBU8SMRGWoGityAuDubZsgZAXybdAS2rME03Ze8Xi7q9rNfXw/ss
R3B9sQWy4nGGHItty+ExjLatIcsnvpbKGGC/UQnBhicWucW13ykdAXsyhEhYXsc/yyk+ME99qP6A
JM5PDvatbJ50ZY71HWVFw867bpEvkxWq2VCbhYbhYnc2KlEyoP47WUzopOgy+oPLMDdS3oRgkJW8
HFbmVj6JFgcu2nEIQjWBaDZ4DIgh4KTXvMfFaTpHMz11g1lJDWsfHO1Fvk27kuZAOqFUM4Fsi8E8
/rHPLLucUrJoJOAw7s78jsOSPNDEiZ60A/WG7fwWSId31+7PuUjhnk6FHeZL8y7yxcKmXfK8yEIm
ABpUbsPn5qBhHRJ9EsxRalSnmKX6rFmqh1OGfJi4KksBYpZUKsau8yjcmFXLTkDEb32zqFGCbedg
8Za5s1+CsWqctm4fkunVVqZit9hR4odVXuwKLEw5GZvvJkPfN1R9yrUmvKdT0fg0V7GVg4HkrbZ0
pQPmi1cQlf0wh6w7NnM9b9JwAl303LNb0NAS8CuFCchZaoxc9fMjAUWgO2OxrG3z45B+j8xpaydL
5NRLuwtYDJzBcdxP0fimmQ9sUB/BDXk1MPsKqOc/lRq4/7nRe4oye0ZSdv6Uj6AMy7CCbXTartGj
Yd9mqb1pqAHCZa02brq8qa/Cou+fOUhq7QBouclcOjK6nXESD+lM9NJN8zja99mS7HWytEdVM5dN
Gyl65oLLY3G0sC280QpxTfWlPhG7ib2OdYW/ZErpdMR80BfteU5S7L2Gu4WoT3ExEgfcmbu5jjCV
uxzVpjrWdDLvhkmz/NoEPnxaI6VXyxS9F63MN8FkttfRoJy6QXGoFZ4KZEBpOu6tptwoVG8cM1xc
PW5/lmEHDPa0OyRxd2W25j5IRsVpin7YK3jVuVHda96Ctq5D7F7bjjkbX7I6wdBFG2K0G3ncLmum
2Q3bdGyczGiKXZaXuZsD8Rot87CLdiWgWu5KK+oewPKo9k5f0+wbDuDPEve604ZK/hAMfXycqyrw
VLxSrrqZdk7J2mMVFH/moG79vGEbzS4Xf9JBx7oUHBzIBiqG1i+bos5/lZkV3achKXddqcZO2uJX
JwxP+klpb4oZOEkjeB1Ua8+UAU6qBdviqG0VE6DtS9MfwUoG3qnYdPo8xpUw+msAz1wBWO96nNur
PCiPer5cF6F6HwftVYqPF3fRvRl3N7GmnfI0/WmFxskaMm9GEqFoxikrjW1W0d9dkh00q32kSb2f
MkyXppHTkux5sCPQG0X9G7gatrM9HJUUo5Fj9Kwx3cc0Nmh7bPUH9mqfZ2bn7mzZYKFtgpumGNxM
bxnwtcuH0KZenyWLsySJRwt7Ny7zhqKe6hrK4oKlDqQuwUsUzZtsBmx8NWxoXPlVp1QOmqITSgHp
XdiWDyS2wDI7HcvZ3FZZ4tnDmwZwAMyO3jUTQq6e76fA+G50dY/qc0GdLlF2Pe1uGQszh9aFr5Li
fqjNk5FYbwUWgFsFDj9QUO8Ag+LVkPc3bQHcYhrdpZr+B18rdZLB+B6T+pRX1QFlvzs9LH9ZQ3ca
dXDFx6q9RYHQr1gKPEzVSaPphvD6o9o1G9jtHenBi1PnoJItlK2J0qSbKum2a9mzaS2505Phvjat
nWqaD0Gv/QiCpHJIObZYzes3WTX5UbJ0G6VZ/LjG359Zc7Jy9bav9V2sKS+91b+OtPxmZApo3Uhk
O1HdDVgyKJ+VhZWbGrRYpWp6ZjM8RADrxIID/WEn1baY8n05JTeNmfrNVG/zwdz3rb21tfAmq7Wj
FczX9dy7bWY8aD1wRJuSHSqW+T0tDnGsXBsF4FZsWG4PpPY6z69qO489PdZ/jnn8ohM0PoGb8oDG
xLZmy+KEbbLPwFwydukW074bc2zbG1ZkJ8CCxM6kxspmavPAiTpdxS9r50NgTG9qlqeORo1bs/me
6MRP9fx1TuO3qS0Wf8QX3dCCYF+DppNjlN1tBHLgcZwPcdLeZiC7ccreeprm6GAr+XNUNzeN2pYO
UTQ/DJJDlwy/DB2Qm8V037Lcg3nDMMzU0bN0l0XGa9emB2sCvPNIjzSxTqNleV2DoY2W7YEg7IWR
umNlc6oVMB6Y4U1oT4eSJd+yetx3wCfPje5Njzr0gZNyA2DHLaDFH5tZuTcKFSeavIGp4yrqmd9G
1bHqu+0w5/cGK8DGRm+SJAIAc/2tmpPY6WqgJCYNVtY1APKbLaDjMUDqIQZcFVN3NWV0P46oSBZd
ETgBAMsVI7wNK+IvDaZyrOQEBqUYnYop8Qy9710SEdcMOzySwJlGtMdIsb20iytHwSNjKW0/LoD2
kSvlbd1GT4advFhKc1vV1bVRIXRp3VI7U03g37uNEcG7a7oX2NUmLoP+mHb0duqN+zydr5DkHayu
eSknK/dzqm/tft4ktrGNw2xGZSfaYWjkrcmMu6GJb+IZkKsNvkpVXBGFT2SZYH0u9nXQP7Ku8Xs9
cdmcXTVp+wpMB3+I470xpIcxCXFGRPEGGnzLwfrDRu1l0ItrprceIRjIXGj8PVPIAzxOA15gZEB0
MXLAZMHPUmZ4iGDuFFfbOhp+5pRehdjHm2bsOg2Z6Rhq/TKWza2tGFf6qHqJjf3VeHrS5haNan10
TBPIDDqjJ3WknsmKO3BHXkWpUQF/KbhXl2ibteo3w9SuWMxzd3Ya4+q+mq3aYZheHkj3oyPTI1W0
UzsTfMABIRDRs9buiZFf0VDfF0p5byyFh07fhobNc6YEfm9HPoVEOsG0ozi9DnPDz5e+x6ad8WAs
LeiyNNJ6dZf+VPtmxwoApQPnIFTINlnoYbCBphL1raMgJBQVqiiIU6kZ/yJDf0wi+MYuUywnm8i4
yYh1k1vKzmDjMQiHB6VPJp+NoYdG40/UFnyg/YFRMs/3hUqfO2vwixHY3hUIWxDpEm2475bcTUzj
d5EWO2PBwmdR+21vZzuloluSjV6qzL6VBLuxrSK3SsBBYSsPpAoARxJf9TnxA4X61gQvFbavg8Y2
aYTtzQkFI6dtqOmBRe4q6VOeDHwPsupWz/VtjlUe14y0RzqwpyUwd/UY35tlgu8/1/BXBn7bUqOm
XiJB1/FrNasGBzH11UQ1NrSh3w3W5ghK3UHRUsTE+jmD8Q52CmgrkkSOrZSHORh/d6R7nUjzWEFW
aZEXQ083ytzVPiJV5tSN0bl2PF2hP/ygFGynjuyJBNoh19v7JkvvsyR9yAuoVlqPbao90Hl8MMP+
cVaMX2BJos4wFmC2qlgHy+9mn1F102WpumnVIXO7JP2TVLbXTUrgmsvozjkGbLI2PrEhfTLN0CdI
lx29xqgrQ6PKGpZDXup+B9APL1WtH9Hc3wOHKXH6CYhkLYd2iBELg/uxtm+WtLIdsIbtLW2YHSsM
fTpo+5jmd1M/h6BFhSU3431KCycppkeigFsMV75qFsMpluYpa9C4Ckh3QK9pX6czOOMAvG7me11l
wNVp2pMZ4iT1DJsX/4+i61iuGweCX4QqMJNXxpeDgm3pgrJsLwEmBJJg+PptHbbKh5VK75HAzHT3
dKPXTtme/JlWllmKq8Kvr+7Ar9CsH6SyJxl4z1EFhViRzoNbfwvjI7fhAz5SJnOTFdWN3XwVlSN+
wdS7aR86ldjtyQTbJx3Ho7MuUdouSxEtYRFEtAiFU/ZSnDYeHKR1YEojEGFRrz9DPry08xSmTdjm
0EsdXWZP/brZdLTNRRkXr840vKCu5p51b5y4zyFccyqc8z4PRyP2ZzdD1Nzt65Kjl9P4e0a8CnR5
qSPc3QlkV5z8YwM2kxIq31QY7Ok8Oplp2e9gHS+cBKXltskaByVi9o7NKE8Oh/8Y7mU5ODn35spF
uvpgcIB23OBjjEdijwuFQsO6F/7N5sSRuHadLBl+IGDfNXFnDo59UIWRPaphvLApRgjj8iYUhRg6
XlA0JMakRF1JkzzitvvRxnNpl+js1KiSnF62bXwq5h5UMuPKn+88Xiu76DKadFUnsuoZ4irbusuW
Gma+aJOfCo3Eqtu/6879tJH0EoxySOuInnUT/m4nlGWvFa8rARpfk7PXxyUu1YMNF/R29r95WH/A
LBsusIn4s9TzJ1/Ro3XkIRrEhcO6qEJEw5URtAtzj1Tqpftn5XZN1iiVndPnrjZQl1t9Hr3knqz+
mzVJOZK2cEfzSzjtT+4E5cJ1yrcVnmfR2qdD0P1RvlvYRv113eHfCsFw3iawfZvQ5TvjhrirgD8b
P4AL1mLvweqXXWvKrt9u/rIjIKJTrxHz0bSwO93696np85m7lWXxVS7xOejoKWliXJLEfBKDazjU
02FA2OsawRui4WfZm9IbE55O8363e4fciXUvzNZ8djX2SCE3KQwbLhyDb0Lq3KfDS+O3H45s8lnz
yziIzK5NGYSYWmtvy9dxJxlQ0iqOVcnbCeox0qCKOCfq9S+wuPsnhP5r5n7N1qXOQl/UKZJAfycD
lamcyNGDHpY4uM/8DWMU4+6vgDDw+Oq3rucvRdihaXAlc4W0RDb9wLLYmu3wD8tDpw0PS88QZ8uk
zZFD/Ro3HlZOFnfNLY0turmpvshJbuhjQxRRkrhFUhP32EUhipv1d/zPQ53FE1qXfQ3jTHUxrSDi
nvLGxcOwc5vcgSjt2MRGyA3+gwUF7Z109XEh+a3BubFzdGA4cIex7+eXqd/XVDYoW3PMUHEiiu+q
HsbD6hn3Mqt1PsB5qaumDdMQQhWmYgsT59K7CRahcRHFqYriqZBGYSHNNuxF73TNWR35l2RNvsNo
Y5lDPaUqgITbMVQEA78NSIZ4je/vcXdzeF3iz285Rjp81jVTdb0UsN7xMjy85NYM4g5rGqQ5dPFv
x7rdz54FkC3O447xbeOlV4sppbTpYckc4tqny4w9BxpvOTw4xjLhIFXHlo9njAMEBVKKjHlLB9se
5CTuI/vJazhrUhMixCEOvLwNqM23etWp27kf4UB/YXT6TVbUelQkimE/8FKaxPNhnDSyVsRg8nny
oPZB+T80scWqwybSZY7PbQIxuqfsvW/64xLX+cgQOS2H9Sa8LbVem62thcVzH59w85PMEVgP3bEu
b3eMGDH9RXt57gMYSTpBXbYJ+nwrAIJHWEKHl2YacKRFreo1xAUJP94bfLje56TJOrufmy3IV+Gk
0eydJxmWE4s/Z9PfPR/BInNYRR2GDq/rbzPAlKkxyIMip81np4b5l0H4UapJfOzr6Q4i4zyFEdZS
3BLXLDpf9hEByJla77Oe5F8nUAc1NDe4Y56jbtQp2tG97CT9gVAcm25zf1HKPwsH7XdoyRv3Te61
9CAb6qCObIXkxslg6PpnDehTmu57yr7GNjr5pH2u3PvbqO4kAuz210M+2PoRrmzEE1t3fBUxGm+3
nJx4yEbpntYGnps6KBHQUHoO3kwfHlo73ijTAWQP3cdQh19hrb7Q0pTfgA/D1p6E/3XriHKXW2m7
6GsfQIUaftQxzYJgzP1wKq2NDyLEL1MU7XM/z7/m2ZR7jXlQdTc/IEdXgESVUWHr4TYk8RPrxte2
1cVE9gPVLAs858sLRMWD/i2SsoziHW8rRUsXFHEo7qjKx2UN81bq9z5o34eBHqOYwbSIFXoKKgv0
BiN8Nx59C/4j2FJnR6LidzfPuC16ZKsAvdPPYK2vJiK/IMTNJszDm++/rlRlGDdTeMD+CRaWRT1/
I9BsmY3FKZO/BgB0MCM5dnTIIjXdFdW3buq2vGuSd4ZJeU5Uvq3IxNG9uiyDFtkUzn8Z2zIS0St1
3NxvJ3zJ5ABFwGUU9uY3+xf8A8+4Nf6FwtvTcaHPYN4usP94Bi2FupvkKtoe7R59NiP0PRJ1mNhX
V7WnIOruMUe2YQtoapgPyZIUoHJfI73eZoZb07jzafV6tOyqYo46NXWcMdxvZKEvAXcPKN0XQyaa
h51mKW2gPQ2/VQg8aCs/wEKI0LmRy58uoWg+9wPp1IEH6q1tw9vubSqdB3nkfE8jYz+8xPk1u/Fj
NaB2iYR6wUGATkac+tKL6Rs803lAhnJeeyj9DflVf89UEOyXbFYnDEaAENl43keC86hwtBL8I4n+
4eeQTRnybHaTBevFS9UyUU5L+90EddcuWKo5XI+bB2w+2E7N7GV7Q+6kZmW3My9tlqhsGyvSjtjL
HmylwL3ey/CzpUuaYBMuGuwCG3XvbhgAQsTgbMSmwB+KfeMHoQBS2u4Q9/OxQQ39TllFN3wagaL6
c/ReDzQXuKtTHo4/133ERx9AUzTRf5tPbk2LdW/THN2Qv0FcBu2tc5beF6dyQU+IrlXroxchVm6v
p5QxuFXuDCmtLHwsLsIK4SiUtgw+dHuU264fkFj/ywvWW82nyiTdB/o3qNSV82e38GENluHRMBdH
znkJh+ngT3HFeHt0HVb2BKqBznv6s54Q1t0flQqwET6PhYEjeoqV8WeTtM9wR1pVTS5mtlgPm98Q
PZzjCTWZwKi7+N9CufbozU3hD+zTkcEtoCxFB/LSyKak3zvfYoeHim8KwH1zmsTgVlshs8iLNe6i
Bhl+0GOiBslrhKEz4uFPF293Okf0okZsnSAimk/rv84dirFxywRWSR3BL+k2jHpTFOBGw/JDyRTK
f6PvJpIZtlayWODmjbvPAf3rqsOnT9cHsr9unecekG6GLKAuRxdb6r65NYmXwrpIgR+lKMdtnqgh
sy5OuNqzBY1qOCy4dsIqQf8kOHaUQlVgYC5NQ89Ck5IT/u43vOiWMEhX7Bqns6Gs8mp+jzb1q91V
PgRwuQC2tACk6qPgPDhDAcj+GG8fAGx/DTH9pBhYHNu8jXpA6xG/OJxndlN/owBPsNWmGEcCuwz/
Py68V9mHaD48WXj9HuZB2N2bofmbDFh13wZs0Jj5Iurhcw0tglabfFuW1yF8Xbg5Ue4WKwMuHLpx
6Y+I6OXrb7l2L7OL1m7cK1g51kj/MZnTyVexN1XnQ5irGIA5FU1FMHZHtjVYZNntR+yyfLQwNt36
K9TRCGtO9p8J3c+6ZvgRW9UusN1a0RN1/NvctI8B+1fc2X6682vfg86NvfNAxnOTJEWn3VNNPEyE
wXWeVB7v2AyjvPLZli4ayNXEeOVq/NKY/50jmftyAtQ0DAVTGuns0mzpyD2skwMYVpvAPYvJfDf/
WNf85bqWeY9a00XB0QVAjLcIcwwUVWR826k4jZE66c7grzA/xIK1u8R0ZYBOy07y1fq1zizv7i1L
zovZU3iJHMCUHMOhuYbzVIpp/h27y8kNcEITY5AFFuW1MMWKCmA0LfhOj1x930g4rfF8pUl4DETz
YLCFreP6DPUKEE2vYv1coVCXm2gOM0KNmzCquAtrGbzhH5S1ucbLTx1zAIx3IYTdVhEWHeoDGqZq
NXE2LvDdF/ZU99ip0341L9Eb4jHOLe+Pm62PEbinKCYXrmiqtg5AswDov1wSoY7OrFCU0KBvZrmo
BFE47pAbJg7+BnBzTzAoL8tFR+qX5eRgenKyO8S/DnrFMOLnWmGBvx/O3vTd8sCvMFaHvV3eRhKD
S9qfLZycIhKA+YhhGEueNkQb0pgsCRjq9SRh9TQch8ngOVg4XfbH1h/w9gExbD34P63bj020P2S3
FiSuL7O7nj3wCI7A7vnaF2D17l3MjzEA/wEOUZ4ID2oCg7YIPKLxQEeehyPNJ7AQabiQl3HxymXo
YT2pkCsRqC1t1giqbOEXYdf+bcYfyC7MhwnHimo8OLwTnuK5MsOFJvt/3sYOK4UUP9Sm1L4G6UXO
DsAKt9WZYmERSyzYNO5BbhtysOtMeuolxp2NbcSr6zb/mta594nAWMCOdTg+HRnflpmk/WbgXbwg
e8Isv51lrb4RALqiH/wmDebuVXnRpfVJhfessBjXlqa/QTX4m/hT0WDw7IIhrNqd5bO//OqFSOnC
UKPD9hoGaxU566eU80/brBXz5YtFm+u0Hz1gQYNeauvJS43mvFv6yl+9i5fYCcxCCM9TSJnAZ3Jh
H9L371qO59Ubj82KIgysLZTJtee8Rtc9H2iPXod45tInSdnKNt0GuGm1S66p/rnDI8eNuqKv24PF
0p3DwchReu9DlsoWv833HjHwpXDnmGrh3JwAlVBxuWzqgEQUoCcODrYBvFE7oNDUZy3paSG4sXon
a2379xuGY6MpmJuc/K39u+npaLrxPQLvwGu439UPFtjH1K93PP83JIN+jH5XRUPyS7cdijI+krcH
JY3+RrNjQLeJUxCgknhxkSxbTprpraudBxwsS4Kn32zkCnVc3gHm54jpW6NPGZIS9GwZNKgl/Lug
Y/G+7k7D2uZxEhSNbP8EXBzbAa2rK69YL83cGtY6vcBY3uYdmR8d6uhc+1HehTPKsvqxiDXtRPwU
c5j3Xnff6uAxTPsPS9dXlNEn4JHUH82LY1ThdAii2wBO95EqVU2ejbKPhG8yXyW611BGWFjpwBf5
ftbb5N8svdfAgQAe7Svtuxdim6sXtTCT25zHxBjPqbsk2Y75ISWAjiLdn10ZnOQEdNOuiz1wjal/
7J2q3+us5iv4F536kQbcIPMFPiApGIyr5PbFUkw6OjiBpypnDQydDVu6S1KxRBSm3Y9o+I8IXnpd
PS/zpuaqSHRu0CVvHbIlCYS+Ht0ei/2kAbRhPjoNAU0EG9aKj+SOyeZNonNeNb65PQEkpO/MUzeR
bE8aJrkT+oXry1u8tXDU4ictlAR9lHwKDCyLdvJFbT9I7T0JHwu3mdMBf6bwp0xDHK57fLaY5eHi
ZQGfj2Oo/7WcvihAH3uCq3PU8iy69mwwh+COfiwyTodYHkwI/hPvSO/NL203FNY6OSDVyt2wWoOm
g/kEVK16nexy2xPnGnhMguJMKt1M/7n9+hw9UvRh/JBbBzpofNSgbQE5xv9CSoADsuikl70gcKGd
Gz+Ppw7INfIVNOCYgCeYblu00q36HiYr7cK6zHbvQKMrIdaXYXIOmteg0NmHiOfXBrq4lGHEFQlG
7jXpX9Ef5wt1y0aCKuRLRbgD7/hRHydgGMMq83EgELKBnhVOQQJVJNPwVjOB1oPAf5WVNJnuI67u
aUwmHGDyH/K3Aba7zyVwfyDkKneS9ZasLWqMpHnv82MPXUVL+Y324fvOtq/AE6Vsx3dulzdX+79j
hTgufwAGs7w3UhxMI/K+df2UM/Eydj562+SJ0fug+HBslEg3TsApeD+U2/2BH/HDDOivDQ2XQwTq
rOPrzUoG70YSn4zQJZfmNIRJ1nB23mZ7msz8sU8MjL5NdZzg5GN5sjVFNMCpSkRVtPFjzciZYX/J
8PGF+ds/5sXnWKErRBpPOu30z9A15w7FIVAGjLaHHwrKCVQJvuh/kxd8abxr3soK9Aefc2uOgiQH
B89VKqfatIt300frYopExKdu9P+DN/rdD0Bps/k5zxRONupuGYP+gT+06SGFj2H31MZpgzXPMPFy
gs4uZiu+SXVrtAtJg5+taP2SDgpzy+N0bJJqGuJbr4Y//UhBGLqIklO0DLzhtCzjEclheDmcCHuW
yPC0/ZE3A/i/0LxtC5pm371CAABOpq5CCyaWL+8Thc1VI+e0xafeBxcDPLo03bwntksD+EEsG26J
qAbDirLnBjDBQnsN4+Ny8MLTrgBdBmve+cF73/zbY9CQgKO3zGKADI1XdKAfV4feKG2fko0naB1f
O9rda7AGii0Y5+Fjp/4ToXxZ+J4PQr727XTxQp3PnnsJOMt8DlPbuW9yIYKzGvYXM/EynIKyZn4+
2egjkf7ZJFEBmvMkoxZQvohuWC9foeGxAErdFATEuZ+GCiqN04BZ2hPbBLPuAHeg8v6K2TmvdrEp
eImPUazvKhAnB/c5x+TS9KQI6Hpp5vqlV+CjrK4sl+VWd33pJ+ph5QJYDK3GtkOSbTNIO4/QAiDe
d6hGvv8aa3FoatCcwZo1S3LYmT3Wc382aJ21N2GZAPSnEZeRN7k/JZjD9LHB0zNt8ox6jW1CedR+
/wfRKZB66xxxbYD63PHLanPB1YLJOsGyoYrMh8Tn3hbcAhCOXXxN8x0ujr5i6axisKf+r32QZQDz
USz1VxaKF0fvmTOHZyrjM0/qf9RtX8TAK62w8SL5v9BNHtKY0o1wWdT+wXg4SvAJn2c3dXpROWTJ
iQ+jynH46aH4c/DAFtTtDCwx0D52Zd0ZDUqMD58ALhmxBTJBHF83RdSa97hrYH1vvAqQNE4iUC3f
K2LnUxl9Spz+r4cb0QQ7WJ0IL0pv3/xwLBc2f7YS6zhmPjlLhEgwOp5q3gMUoGhUt0OvMCe3DuA1
uH7BuWJznDN3vdyy5rGO7OgAsHVN+2PFSe98dAEdKZKevXsr+SWH4OTX0LJ0daHRDdtkutRjko1E
l04Uv9f+UtlgOi+BV5Adrm27LEdm8Rpt/n0DU5NNIjrLcMO3umUjNCx10gFHjsIvGvHDxMxxDcht
8+T7N5kwEH2vOz/to/mqbZQH3XwQ7fQHM+OJOfTgbP5hw6iJ9L/D2Gz3KKmrXe8VC1W1m+WAYeRl
99D61m2ldnPg+LfFDpEO/ae3NQX0rRmjzn/Gigerxzv3EHKjuoOeprsjo1MdAtOR+6/OJyVb1i9s
m2SYiOHVL8CfROmi2Gdio59kBQ3VITYPMA0L6mdMEZ637xgcZRXT7okZ5sWx4Yky72PxVdVRtANt
U2rcGGPg/gct3lFGQC3qqIzcocJaHGY7W7kJPIJRh3cxATfWNK33AbHN9TcifUq4LiB+xDjen6RU
wCUWDlQdzYihJzIvh4mAepmMh/kGfdxIckh7sKOvAEwAdAWEipiTbALVGe+mjLboQgN53L83J4IE
hR8A4pk162MmIuvb4NXwDtILcuxMfPMxTG9Tn7EEvKbflZzro+/3TyesrwoX5uRux3kArD23IqtB
+4TtmM9zkHkLZqtJG5n1rnxCoP8wCQiI1Yiz2zWlEwNulxsGODBEU7QWY8eKZtuAghu8lbz5GjGo
uKvNWazHFGzbaQTQbhFrw8HhBsb58a2swQepCOmOtcuviQb854F/cyMsU6PVSW1MfsRs+LEl+mkJ
Et8kgo1iXGPhFvzhCtrKRqDfGPpH4rtfBLliU0tkPkSYBnFvgWRG886R5OEfpzrCqjZZsj4mfYox
qxwbL+20zBARf+XwIJ1Cr2xx4sBE3yMN62pMhAJODSAJgb9u0x9vSoqNQLwVTfysuvlEFgAVZPy1
OfM56SmgcUyl5GvlpmgaeQWhdnUSgUaJQuizVDrkxRIthUQL2o5dLqAJCEYxHZBkgLcQYQ9+s1RJ
TO8IV18xyAG528f4s9u6PwhpqzzIB5mY7+H2X833k0OgKSNTIcbAqxqJDe2u8YtNd8WGUroYuHXS
5IAqDrLMvfvhb2cD5d96SCpQVTNNN0vpcdx1GfbLQWnnCN76uA725AL7xjZ4ZZQppmH5lGyr3MXe
kmQtwBkVU2svAKweAYpvuiwUfDtO0sL9LwMxkvHn1LpNydWe9hp0iWyuovXRPiRV0A5pB1zsG0Ew
o80XwwqQVy9e0yGPS/ngYpMeJ6K+LRavKkOe4IbpdmzBQCy4wlTm7nvRtUulElnCayLvRpNrhgfo
Yy7D3CR7Lw36OCM90LkW62ze7gCT0ucZ7CjW98pIbDfXfktrBC5cH96983KPFFSAnjOkkejQUjdv
gw4O8JbMnRk34hC1dxmI3Iz6AT4Bmg2MOSOGE4J61FqGRoeVAYYl3u8f8Wguu6bvVNE8kjWoiubd
j+YTtAk/hz356fjhXeIeMMP4LoBI7z0SuqYZirb9RAb/CAEGcK7p5GnzKpL2Pjn7Cd6hD0Sv/CZE
vZsF+PIQH3dsPGrgqIrVOUK732N83btJ3rRYgkINGO2h5HAU5IegLDLiOjhSE7+5I9TlXtiDsNpP
BkrjBbCBdoJrEgYXYJy/lsC0qVHzaWBNn+m4/xmtYNvhUncIZpjkcH6EDuDTBuYfGc01sLbcw60Y
g+A8Oj4cCmyRhOR19rcT2fVVeS1H77L/DQkHuu2TQ2yXIybngzNBxzw4By8GmS3jcEMp5wz3pp+k
tQKkS6GLY5H/uRPgwKGAzLTHzrTz8MGF6QgqQosLh8KzrFu9q8OcU0j073E3BZf8yJfkGEPrFfNR
g5gN11S0EsKwWV+8vT6ts3/yEsjplPuoLTZka6B6con+eBsGES85arMnqajbQklyIPteaVA6ms5/
IcOFPlQUvo7xrQj6XyB8NGZ6wIejB3eFbF1AKr+vx3rwm9Rq97Pj+i4hm+KL+hAUiK+o5ZVF5nej
nR3X/fI2DAkgKHBT4IHHBGCjc3Di7kPM8qfbQJ+3GRDICApyS9Ftv3uBFgUUPJYqMesxkanv8b8L
vqWwVj4iqjVcDtybFMOrgl6Ufid/yvr3nEzvyDm7E1R449WvIWX5tFjofuRbA9R3MU0BdvI4KI7+
J3HO2Ki8q436abR6aCvrDM8Kt0LjVsta91fcvYcpisKiGQwU00A+t23CnSq9P0mN9dh4g3LCqqAy
3AGytYR3CGvvfAdi0PPltuKyqD15WUcHh4+cpxoPfqgPDt9MXu8woN68M+H+z76ZFGZ/96JrevC1
fvgEvRhz+dcoYFXnzXDxFdJi8N/xQmLi2rv4TycZaFQIk2hLsPm3atTlWAGZTzB6Ofyxtp0BDB+B
R4jIY+3Cnyrwae4wWGttgQvhVG0Pk9PiPcXzFJ5/ZFDquOt2sQaPUshq5eo2ehiCx7X5Gzv7DeDO
s2YRjjxZU7ZuJmuRVJBaJzh4UNxkwkG72aBoc8gI1QA0P5wf8TSV66zPlMUPoO1etnndy97qB54u
osnhkGaTYy/xQQCIfs7jUMiA/61D9YZXvphhnVXONT0aCFIo+niMLAS5muHw5BCnZq3xT4jL+0/2
9Q8If6Dx8roYrMPwnLwQgqsBQVd1cMLO5w0qjBpIgH5wvaIEO9gz7UxJPYgFE4xpkpRg3kqoy6Hx
AwOZxdK2aR0uSCAh7m3wGGQgMogz8JDqChx6uLRUnqE+/nBU/183NYVevcOEwab2DAinDaOy2COk
psnxExDNiHsWnUeMFKmV5TKGYnha57GMI/KTzOF159AJ+eNXQiGHjluJlVQ3rtqZvHth9z637cGN
yAfUvdc5QFMNmSqQA2Ye0SoQnSIx4Pa+In/qCSviXhg+KBMgtlr0DCANwxxftU2hoKo8mxRtHx3X
mhSMxpVrh4Mj4rXo3R36XyO/mHIy24nDoi2MHOLlVPvQb+P4Yl3W4pQYcIvRul3npesh3KZnj65v
3AQ5Z+a5yeBct24xDP6p37sfto6/QuSAZbXejlgNPEZj8NK2O0kHJ6oa1gAdGSfwgx+Jhk7dQpGL
wLWCcpm7lB9mtp0cpV9NYKqI2osBWJI223xt3Z1nPpC2UY2l0t1fD+LKiEFyw1EK3FrB/B9WNZRg
3dY60a+AYSDEQ4LYrzQh9jDR3EOo8uALKXsIq70oyNzNP9V7tOQ81j8VwVg5DV0F5+fPyPXvnmwq
2c0VBTwDbO5HzTtgDLbNaoMTUyPMBTP1R7K3XwEkuibSANX6INf+ZrNAW8A7WGWJaxcTCExFNv/B
W/DMZL+LJP6tkENBt6RNpaZgUZfnRoZbneyvdHCvMAH93fje+9ogtoFN5gVFsCBuWG4r+W8O6q/B
YM6X4bXZmubs+BjOmXhbAUUa4dVZOwdLOfVR2Tchqv98c/0Qh3r84uF28kNxWiR9MqA8KnCqdnWR
czeESE5Hg+ok7YcdJ7CN3vbbb7ZL1wHaWUP15WHKzgNHji8N1lnOm17/bD5XuRzkE7JQmo+iA4j9
je40AySKqRHsImABgO80PEGg0qUrygB2Bd711pwT0F9DPX4yvf0MWidtQ3tXs7wTGcPsgQHBXX2/
HJzliV2Rc7+CjUaluroxu5FFvtnZ+VyH/QaOvIKT9HNW0R3/rXjT53cxBG9yDjCz9DavLezIl/1H
LNpjAMPi1Tf3iK5BiunorYE4FVzyU/QCQ4UDpyO4mOHS7s5bsJ4TYOHLtM+p9AbwdfE3eovjtfIO
nMICmXFy/FbmMLCAiaOBZfp1DpUXwkS2CJDI0vp5M3JEYpvW4AqT+Q4qB7Fr/X+9M31pvgtAwijn
Pu3kqXMjcLVOnSceeYXWWuR4/67D/xydx3LjShZEvwgRMAW3JUGCRjQiZVraIOQebMG7wtfP4Wzf
RHMkEebezJNZcQMoYj1PAvzOqa7dw4WxzMcel73IOuGSe2AjeJK2r4XgeC9LbR9dP9mJvPwno/HD
TJJ8t5T0NEd6+gs1dR5SY93E7SVNRLbXch6idpQFwF09K/LCOclGtq284a2prO0yW19Lm4QWSPaq
qc13ElvWmmW3WVXci64F/i003kQ6HjaPbSPVdhwnfFgKIhhpdF7Esuudh1dRXSdLXPrZuvhjee6i
lkiJR+7JLc9+4f21CwT0UD6U5ffGxDjt7aAvxldV6gcHxX2bL9V76atbHJFo8AwJjuaYnO7rc9Rg
Z8bODvXnmucdaQbMgiPf4xc5k2fE9Z+sjDZpY9zrXuJCWvcp7/ZtJFAsxcVr6l+o9sNg8uTW3Oal
4IW5KhXP5K4vh7VK+kNU59dBtU917qdr2vVIM0zaB4eYyfXogXC2MxcNSZ/QqpatMjXsuTp7a+30
WZWPFIAY/9gA36omP3TK32cmCKVQ2PVm1QfFw60qLfr6DcHbdLoW3F2uU/pbRw3lCgy1XimdaS4a
9B8yOtM617NjCyanLX0amHESr/05Co28PYyFOoAxbLMHWYnMx2Y27zXdf7Fms4Rr8MLWbJ+bJg9K
L7u4LgLqyIJYDtl+TGPU/+G5JRK0Qu6/Z1NzrFsWxGZQm4z1gTLaH9vQPtK6fjecPuHFbh610V7R
DvXScD2SCJyLrT9rW63hWK+e1b9enI2FqFaWw1Vf5nfWUDC4OQliS/9tZ67DzjlHrfvh5XaID8pT
o0lDTuwxqHDVT3EvQYY1e5fM0xEp+jp6sFgdWkI0dLw8zb2VjDxa+99J02OgU1JAekXPdi8Onl5v
UlVtzcj7TTnfdO3E+tqZ6jxwh/zH+38RWDz7e1CrMx1/34T/aoowYGW1L111O8VMYTNmXS0x7OZC
3Aqt9lZTOYrH7LnJpgV6y3k25swjxBDthyR1g1Tq90GZRE/pjAl0j2Fl9jcAnjugvIOfEn1NgIO6
xT4PjfzPz3Ene0WHl82v7i7ulXzHV+WY/8mxc2BnwEcgRPZxV2SrXuJ/RQutc0Wzm4bxxRvNo/0g
DOvHFzlUyLlZLdXaAoFc+YnYEWX4aGf9qci9H8QXay39DgUqrR5weREaaZTjFKigNsZ502pteSgn
gpdM164wurWnpa/9TCTK605LDNRrKBe7qGURYsQNhNFkO4+EmTOZq0krvh2CnIJdnqDXzqFuee5/
2M6SQEuct8jMO4ZO7sdu3MJQHhk212bEg9+3zfdGLm8aV3xT2Xu7z5mjANg1pgH+NjvXFucMHHDl
RVZYFvkV4uVl0Tiq3LIPpQJHyI2nrPF+aOfb0NRYolWaT7LnmpZe0C4YTg07QJnA6+avdjvxdOXM
4zj76mR+1Jh9tMwIbWWSazU2kDpbr7Lvqhje684OUb2fGqvAlMWMNeZbklLc5fpvuT8cpUPOBhpj
9vuNXiD9kiBdjyQ63Tr+KmL9jLZ8i013k/kpQ2JGYTntcBJCbfECaxrS1YiajCikdlXVfXeJvLuL
FUpX/elueiRSdJzqcttKCSHLMTZ5iXOlD7vG4xhszLOpxoKezVdbd84VTBVBxE85Nb+dL95hBMN2
Tp85vm0zzRF2D/U7NOUgXOU7BBzEV7IkpnzA+wZxffnAm0GDPZuqI50OtPi/Yorg5LR+T2hzVWbp
Uwz2FqeYKlyxoohWwiwPdeVto47bnlBIPaGlmB26XFJezUzfOwqaYWEE8CSHLSR6fJpxGlfuZJ2H
uMe4oRYcBTqGq14y1uleTwAao6OFIxziviMg57eylt+ZWPCu2o2spxdAvNcmsgNjTv9PTQ+JDFXp
vSkn3tdVHtqx3DteF6LOXtqp2TxUHyIS06rQzUPqk+yMoDJYuG8CWhp67F+x1Kesq08eOCe5jY0z
mO8aOmgNkE0YUnDBzm+LXR2J/909kXC2bdneHU/iuXvNmyjFS0maduUYxcbhiRTMdr+RVcFyOrH6
U1MQueFQeiEwPeFo65rzFKIv9VxS0LZK2zpf5w6nLFepRUIrvWs67wZlyV97kOTfku0cNV9TX/ym
UcSbI4dkrYRz07BHbZSTYVSh1yGHLP0rcVtcOWRxZwSC97M9WYP97DV4WTQfgjiHDi01aEVkZqO4
zPaSV9fc2DFc5gQTnM87WrT9VfNI2vD5jDOnfGpJ5yAINIgQgYN1aD8uvHhaF9JmKqs32Vjt/MjI
iQ7Tq6zSZZWzuu6VK5lYM8TpqAS+xD5+lGm5yW8+5MQ2poM3FMEwZgSN05MOv0saiclGyn+azbm0
c/RhLNklysagy50no7CWoFFOEA1ts86G+gcrJ7B1ue5AVDQp3mh5fqoQQZeoxXMx8cys/BYV2jY3
pnWkCgwaYb+n7fBexOI5K4ZtGRUngipbWEmwG15cwkjDrvFYoXBKuAo3rYkBPzTRWQ5ki6LU2w0y
34Lk72KDqOki/k1We899deb9SICKCYUw5JOvcdpyVWE1R/EQZkn6my7lS2qXJK4UylbXDWGEo4Rl
YqzaompDgNpXvkHmUgE5UvXlL2e5nWYn3US871rNk2vkfzTn6IKl/TtL6y6NuFr3A+87h1hvNwXs
iRsZdR+EvedVU6jfQZrHEcm6ttr/9FxwisYSb+vcDkjXry2r3jepIE6geMC2a7Bcjl4a8Eyjp6lK
t4UN0TgMQD6JcYmU/DIaKxC1v7aW5Ev37I0TqfdEZddEo2aBlNkbD/bvbvQvZsNN7RIZ7JiZK2G8
Ez63eZ01WzMfjqVVVFdTq+KdGKwzWs+rz/yb8lSjbQ9MInkkr7Q0/i1IT1iN3CUmFqfJ7c7MdBZF
e2+ASJ0lf550ZlZnaD7QZw84M8jRVnMWWbwuLNgvMTIm2rxX1NyemIe5603tnz8YAXFBOFtuMh0B
NzIUMnIDnTYIgkfmT5MDQadRsh1y85BE6LvAnTg5oP9yTsqjX8fdaopd/lvi1nxovCVSwZ3qP0Wp
Hfa1frV7cSkc7eQ+1C7R2heNRhlOqRjxSztefRROhrbgEdMTTEp0pIF2ZA1jwWzcT9gtyKh6RfvY
CZqPAxr1XxuvmZQNPeySeJXaFYsMG6M7lbl7K2y156T6Xa2b66T1Lmnn74iQPjZj/4VjPgg9ElBo
USKi2ht5X7fnmTB0H033LJbnLKE9nnnSnSPyHPQh5RDKg32cU39vd+a6nZk+DDu66lmLKMgjQJ/X
XEiBm5lx2MPFBK1h8uNDkw2RWZ+Upi1PsZE2K057rYPeY793I4Z7yKGd2VPMy4nqtYM5QjRqNVfl
pmmnGEebdxBZnaIqkMuppHMLPHHR7JNG+ydaOAjmp8FpVgsZGwLT91bnG4nR6yFkCtgUbSPkvAR+
au8nn7RwXz+Zi4r33iL2cTx+d2Vxyr3+6hTlB/U7K9NOWIOnJ5aG7zoez48pG6SfrczXdhK/Kx8A
hxJiHSUQYMn72tSXy8QRv0tunpBa/lu05ewmCvehvFXZvJ3GGC7u4QqUvn4UaLmOYV9TCmgH2d2T
PHnNHAzyuWLwLWkUyAbiTupqmtpuXrItHg+YiJg+ZOcQihpD3NRL3oFFpuU5EsNaozcBAZgzd3Ic
bo9sA9LqWWsppmiyc5plB2kU56yy/ltk+unO48Yd0O6GyRj2VutfoJ8OMytsaQgUZs43bZotQRJc
D0yybtbW6Cks7SqM++KKTUCgwphunmq4aTEdaWlqHtnVQyfNz0iIQ9bDAuQ08fjDW20t19iy7hyZ
tfJSezON2kcradgSFWCv+956TZgq4y3xYpYsuUrH+jZpUblOIOQFbjDBtF3sQZ1Hzl85cMn48bZ0
i5DtykR+XNb6+N26xqGrnJdE5QfdLp6tMttVQ4x3tFAnkAdWTCTBmfFaPVT/SL/r0fxeMdjA92aE
IxH+XKwoxLrj6PCxrV+z/lgXoxyesmqGYTfefCe6JqPxPeQlKXOcxIVlXDRIMU5X/wq34xRu6O+C
/gllUxLQDMOPo/9EtLH1eYGdl4alh/q/5HufIp+ZZERUJzAx8tlzKfOrCEmW095fLG2F2kMnBkaN
LXpGcyUPfedKvt5hG9vAmsOEC9aM9DjlSXXqas88tSCq+yx7xMu87uHq1QfZE2g1ya35pUYaUSTf
NfEZjwde4qVvWYWmmvuMGkoz/zPtaZOKiKGw37Nu2sEY669IOjSMl95r7YzPTSaAmMXzzPg4TfFF
McGaqbcZa8s72L0R81LkAKOs+8mInK40U200w/tKMiS+Ov2WtXsTFg6c0TyXPed79+rTTMbv3FuO
c83dZWXtaxI3d17Vf0syv1YNkbpkQLqxj33UbLKaPoaGBGQzRLscdA2fceWP1U1r6fnWCYh2hrsd
rOiqlnGtiepzttKToaqLstPT5Bf/NU7+4Ys0pI7hRQwmdWjC27hdsV5kt5n0/tcqxMeUTF2YDv1h
jturSv0MBt38EbLdNKW57QwrrAkx0BrjE/E2XvWoD3IynauK3HcljauMo6e4qkOvlRsnQVmopk3f
kzpHRAB92w1jt6MD8CBE+Wd15IUt/dxm9d6cBE4S9e4Rk7JSeFJqXk+JSYY923eZcdOj8dL0b0kh
nlqT0i7wsaGFz6PJkJMy43PBSwiht+fwtioivdVw7HIys+x63270sFGE813pCWHK7EYrDWUX3Z6G
lY9mQWMeXdRizuBcc8d9twolDYneFWkwuvjuokDway6ZwbvWsl6tCYTFS61/nKC91xaH2E3zV/jM
UakEwRpxka2DUzk7Whxu3QLymVnmd9p3PXzOfBzUdFCdc9IqQXVD/ua1zt4zKsoB5uHs6fJ1HNOz
9kiSmKx6gw24gipvkO1oDG4arVPowhYpgMy69Y39j6SbsR0GuYBhRl91lZ1L7kGiXkyVwxQMsj0k
Wn2FeT2RLl81kfnMwyeoIvdn0XkKcqhyRg0WOoFOimAIdGDFeST0RpsibJ3zlM7515Am1doBVRyS
+EDaOexdsPfKYs6ezC8ric81XxJqqTrks44C5twXfwlxzvhSMrEbSh4Ljn+a23jNK+OUFnUw68aP
6AjaRHOyzchdqq7aj0Z6lGwg7VCVa2+xb5OnjiSnAedkaIFfzIQwbC+714m3n/Q0MFr3y7ceULDl
vkWN1hPZaH8KrIvBMtJV40/BCHsB5cHQAjnmMRbnbZytpZ3wA+Pz+8r912va2fP0dm1Tq8c/mneL
3T0T5MPCYDCZc3MXO9ZVkNY2zD4sm/LX6oxw6DjY3hjOtUXetFMPhsq5mZ1Y+wp81ey0aSUrM7Bj
NFhJeaiMiX7HzIXpgsg9aM6rKuon5H/sJTa8ZiaPMMZ/hkP+nD6lCSrUc4IyIU0TIbstdrzpBect
Gn6EVTnerZQgiaXtE1AKzml4Z8HIKBsqmfbRrmUparwKba8bnHHBnDlW/PFS2/lLbVQbf3DvmDfn
XB/3UUyE3sjabVV7b9kjHJ1yRgZLVsk4RmE81nxjHR7bfDGluHJLFRKaeqb/aI0hesmLfJP3Q7/q
7OaF0CIIfyLgRHCL4FzPbv3gPNO/JuGJrXF5xcabgVizHsgJxOQZi7kOlrSGFIA+Zd16JTdwHngv
Q+3oFrhpeX481ey4CPjwn1hWV68YnJVHaAMzD+VLjnRGFyEyzs6pvSSwZrVZEOsEmC2NyVNAmvkp
qimlwLAlyTuRl6bAQazyuf1wciBAtBxeBfou0U0KRfif26EI6zp5Ka3lsJjNNh7Kt0SVF8PRv/S8
5Tefk4tjzFvw1U2FCmAaEMmwvYzY84t89B4JzpoZxYcmkTbKeLhUrfM6OKBxfrKfYTRaYPRIL9n3
6EbFu6mclasIuE2mulptSc+LtLyd78OtY22ty5YTUkT7z7TtdJMZRLNLp95jaJ86jljcl3aswTE6
IGrMWlMGsNvqnCxV3kcXRxcPxDfbF8y8cRVlNtugVzUkG4iC9vCBPuAVQK3cGYX2NEp/07ndc+8t
G8KB/yV1/0+IGHBEvU8SEhYlb52V06+59KhVeXPJKY0RWOBe3e6YjX9Gu3txNPNF2cu7VqgNc9nG
YVvJzX5nwTlVLkRhH4e+++mAn+YzKlpbSR7mnn+fuQKLyA87TXWkgQkO5mRzXcizbp7uuV2caaZ/
jhd+k7j3nvGpNwPJrU0DXtc67qpPtb/SIoCXwuMkPj0q2jE2i2dNTd/8laKNZXi7hN/DahlmK5PD
Bx3hcaWr6a2XIFLwgfwD4yNl+Fi3zbzW5XzokFWNsXnPui+XMY2jmp4iotxKOBus80/ClEeIhtOY
Z4TfzaPLD5NnhE9Fe5eaAwQ1/2BEbvNx+lcCL3gUGC0tTUcgMu6IYB1FlELEGQiX7+c/ss18Qv75
j9I1vBMa4OI25THXLfnKA3Tb57Lbpw+0paYuguoiUjlENS1meR4vsRN4xvB4zkDlD/l7JzqfgcTn
+Jkl0td17bWcfVjsIO+h3VKQ6yZ/8bXyPvjO1Rb+XenjTfeLp7kST5khr9RHHAbHZmMkx8qbrVwZ
BRepF92X2iDNCCasp83d9AzyFx5PXdG7bWDPbccq2d2SWTzxBH2nu3xaNXmz88z5N2pawRiheEro
FqcnUCa1sttHaf6iX5To8Lmnarn13UI4xqVPRjdDZMh1lc58GHC2NrKclHT0hF2PRNhSWkBfSt3r
/9WxZMcyzSCufDgh3ySqmUR3Csw7lLbRe/aJe3RcBcoHFZAZMGPZLE+zMYSVgx68lA/wCztoXNQG
b4tivWVVD+aTbbAkZrNGRRwjP2v8kaBPgyxUJNCr+opCt6NKUvYEtNEm6kZsAmtf+AJHZMytwxhz
BoaWLuu2wqNxhxHSAGO6wePSnPRLMOOUBbZgmSBb+C3lSbI3x6DMMXgWqptXrgRz6VBkSO6/Uzd1
B466+NnjLaUPT0qk1BYM8oXBR6z1LKNSsL1KGnlGQ3GSkzhSJXVmaKJkJSWcM3R3t5r2aYtSV9s4
O6NHfog4PRRAb9ih4nurmu6YTtxrPMtXDY69E6vXqF1ODsUAOvUovimwl/FwS3ZRrr8wNydiFNO6
jHk5cyoHgWrt0DvOwa14Mfs1zQXDnB2tefHWemcCLPgWf5FFuwo2UxDIW2Zal9L22OT9S5z+YYRy
6K7Vbh8zAnsAaQZ3CkFHAkF/WApSYCgz1DK2Kva8PrAMCTTgJ1h1RcUwTqdb5rG2Si96de1qvJiW
rr8kbiJ3TUlseq0piyWu6NaV7/yXZ/0TR9a+LWXzF5vmrvSJBKdJGDXLUTDPLWN/SzwKtJBLrcQy
V1lXEu8f6vdqoNMn75PfPnrRCKABa6w58Gc9adSTDERexkffkxDd3rOKT4tA7wSrZOcVOmmtBVo/
rOrFeyOxCfV88O1+Z+jiK7eoHegyvLjBZDVsNUUO2nsx6i4YO47tptXHsbEmarJiBo9OYfnEsFW5
r3txNl2O0xg/Y/Y2BSGwSg3tSCBoZ5Qsk+R/xCzwnI0jTC1aTMoeaFiPft8u4v7g/015xGlp/OAx
2ZzhQi7KZ86JorAbk206Eavw5bUguK61gnaTwWJtY6vhEITffip20kMOm1DitGHtge7JuOBqUwel
iee2ouZnbLb8vf8qb7kXqjyYvXzrebplTo/hUp0j3/riPr6CMiKjTzeRzc66RMDn05RYGY/Q3pBS
sLLIjedLFZS8lrea5i0XOvA2nRl1t6bM/mAOnvXSPSW+/a5Q4Sdwso7SLM/r3rXJOjyYJFelN974
t2kpu22v6Hc06p3U/YM+LFw7SLaN/jQ1iDDaPJA0NEhNuJ+YKe+9lwbENu+1Hu+dvEmxdvtgjvP1
mCavC1ZRS0tQoSePbp5X03nLjfpcs7ZDt+h4XASiKOjc6X1+qCeUdM1ga2rZvHs7YrBjJopStSry
8TxVXCotVSWc/SYIAy3gvJWKg0k2p8Gdv9sSwIUuwpsr64+xHkKni3ibF5tqGf3g8YurmdfayGtB
TkBl8tG8Qzta2fjrRqMYZe7uvl4/Q/ct4EHWdbB5jtoLFo5vELyOxsA3b1Vb3crWP+qlV/8rU9S6
lkpAZwnGyZSrWKf0RLnTEjhOc+W2n9ZaCcjCzcf+cFRV8mtyzw9Z+1LZ/ichWqCp9F8dQSP1mR7o
RrOxF/Un1PzQkwIrIwEPDncyVXwfSnielp2t9EXgs7KPE7YhDW4M9T9VlL45o1o3wzzwURhpSSPJ
a0FqR4b1pZX1R6nncOJee4j8yqIyKTmnk6FCRYp1KetQdxsE/6bFoekPPO/JGIpQq6gN1NWXSsoz
gaLDpDszFb5U7RUOkzuRHY4O3jRL/jfLns1qAtKB6VK2/0oM8KQSk+I0LVoZRvUaoQlOYHtx15zS
h7TqRMTL8NCD1G5/MsRLv/MvKd6lI8vHprLWqBLJHxe8LeVBT/2PTKe3heapym03tUkJXEeo1o5P
XWk8D72+9YlLdiOjIBi5b0ygdkzmdqPtCiMdAlIw5K7pd0DAiFyIpNo/aT3na+Bcc5A7DF+r98cM
ZqyhXbEukcb5E8S2ieIow2Qi6hf371lE8QPCAu7wtaBLdaXF3nZ5cMqZ99GQkbEoAtx6i8w3Rhdt
HfIakxa/KkPtR8JCtFbcaMldZw/Gz8zLr8JG0TU76xwNBSGzfn7H4AuZNXZuTdopKuDYBtYPT9hP
i1O9FrN3cPLCYxTKP+yUH/IBC/AL11H7aczxoZlZPhJ9/Ne1+ctYi4DQ8LohJAWes+u0uaEJJ7tR
VEntaZyTPGt3UWoeCLaaXFrLn41CwRQwoeEPPjaLf+zaKJwaGdiq23jCA8ibgogfMCvzgkSShiQ/
/cf144fxVJxdLUfFHVPr2C3Drtd5JlhRx345vBWZ/rLk5efCHMyImuMvjNu+XILYTu8WB5rGeLAr
lU67kf6SsZEnX/Nuy1j80m0U2ku+UzVulAGpzNsz2tBPcOnc9Cky8OAICq8yb3pD4Ywhs3M3LOAg
JO/DxMUn8wyCu9ajsCAZwkH3Dgk6HzmXvVimjyGXh9wdHi848MEyu42pQoir/nN6xiask2qj1az5
lZ/fFPlDnInFvKRO/o3MzLPYzc5dRRlvRcdOUBTFj952yUmTMREvU0tWmX/gfuB8C1fp17h1uW9a
Wn5rx/noyxJZpgururiVJteC37NYuX52NEkpr4vU14Ds1JdpzjdjaZ1VIer5yeqEv08ggF+ZEenf
o3LgVEsPEWOxf1wbqk5FUF40M93Lbj4sDzCiIkW/wpFCBCXJFtXzWlj6OhfDTSrE+cyhoYi5UdPs
gOW8evhLX9HkQDGqCyUJ0JBMVMfaX3ZJm3r01qU/XY7XPVnJqe0jK3BTio0FcmFU2ptKa0Lz8Z0I
eDz6TtdZ52EV5bToCG9ftc0tVoT6e2hZaIE64Hhtxk30OOyXtgLCi5sZNl3CMxWElPuMDpLKJ4Dt
RVjLjgk0bYlnbeBSqJPW2mMmvjSW3dKUmf9gxka7ZZqsW2zl7cmlsYX4S9a8zMrrznPsoMtm9XCM
tbknlOXFIfA3MoPVZgc15/F6SvXy2cq1KLB7bNEpm1uKEpp8jZ/NEzePU6jf3Ar9rtAh+/CEEN/y
0xBBCcMhJ78qqT+7mQ6o1I6bm2yi7AkxwThVfqV9VBaRQW/AHPDb/DPlrl0ZM66Q2acQRaTowoqi
J7SwcXrK/KJ/Jd1pnCveh6EW9/5hNliVWQqvvHUeOo49/wdtFR2ikmOn63Tst8Pi0X4jfWNr9koL
ZkujoJOz33/R80KbwH2QMGFfKn7qX+nmN7BRnjOTWUYIeOzDK9/Upm1cSf481LGuicGV9NvwrqgS
IkNeXQAGqs5eZXHZM9GXYptwc4UAbv8JhRbl4iTPrAtdTcZc5jfhNdXjeQq5Zc9vCXLJOnKyH9DR
Osil0+xHq78D30TBVIpX+h6ZLUnnb7ycRQBYloiNnOtP6Y3GPmsy7e5VlvhHb1/5Ei30tuitbZJn
Jp40Nln1pLONrwpz4lEE9DqisyDwFRGqFpr5r9stnJ0o7JfFJMduND2dQIs6eO2oTlYDy2SYen82
GAC3pZYiI1nZZ97RPSQpbkwHlCl3IQmkixnuXmVkSwc86JKjZUn81PO4knpWkgTwGQvzKPnTIIeC
zqA3me4pwqMj3SCF6Ri7ymIS8izUiBhwazebWQ7HIxH76lkeyc7IcCqye1rSO+m7NWBNFpv/pEY5
SZJI9NVxftcnolfCNOrDwskFZ/3R+6ePtLT2RmOy6xf/YbeqVU70nkF5Ib9gxfSj2/MML8rDRZB/
4O3v1RCugOhENT1+lRmZRMeHI4FqZY8k1Agmr9EuoZacf65Z0rnOYFccv4FBwUBFLYQtk+uIc7Et
uoG+uBgadVXNVv/MhXh3Cv9toW4PtEYgbGbUNsYa1Z6W1IBcK3J4ueiorhlxnjVphfQziq2Y5vZJ
0wETB6INB9+Tyd5w7fTstA5dtnH12br9vMsG3w+8tIP7d11/S5u9Hxh59rmkFFahWNhr3ZU5Lkaa
bjp69o5VB6ItKP6jqkzRljsuuDim7TVc46UZIOjFp2wSL90DNJK+JAw9rpVWDBgzuJ84heNKd8cT
fWmoM71+6JdHBMOs5sDTETSctg80g8U5IqLZs/A0qv/jjloCziN/7WN7Z9JMFusL9GVDRrF/Hgrr
yXAyTkcYSwpha+87abkNHXootVk7FE15cM3hHI1VaFIamMbOpdO6cEldFFIDvs9VxdeSSi4HdTRK
bdf0+an2k0+jKbZagftY8C13xT+Q9IPRTsM2m+n7qiOLq10QUJuNrRqxhbuGRHW1mfgyeDXtRaE/
mS5S7rDwB6zrnZNFHo9HDr9oZ259O6Ee0B/8k40OD8qwtmeo2oXrY5M6zq7yJLAU3uBa1/WK2NLw
K4DI9xTtVeu6ze6lp5HFMQodrGDyQ0ZjfhWn/lrqsV7RpnRBndyKXqPbdEJZXkojLARgXBkhkRTH
XheXpGwPzuCe/CQReLMToRzubtV+G5mIVraKztMyn0gwMPAYtgbaVhUn33dPjJMjqxOt4H1C4IYa
/tj2n5SHfkGG7UwnAz0mGgN74+iXJEs+5i7dW1FDg1eOkqS5z0wGHxO7sSaTCyEWcoEyqPIcNzNC
cAXUf/UFIVwbQipTrr6aXeNSGtGnzvoCFJNSdmSftILs50APmyf3fZU9ueypHBRAXmd6HazslFQ2
iRuDT1dMTCkMUCb/zQV2U5y9jtBCTucHM1YqAY1uBe8EdURX5ZLRLrwUwB79qY5Z9Ae5JVF975CW
yJ4+fhBGdcjlci27KWXIZl3prDnftSmHSYGf1dBrqeTpFzWrOi/vuuvWG4v/Bh1UUJ+HCQ8ZVMBP
+HNomLwrCp0PYmzHOM/FHcHu3kvhbtxe3VOacNYznRdhnnHblQX4i/6T8Bx9ElZ9tHLrms3VzRH5
dK2jTnKIafJUdfKa2tY+ttXFKfM4bHv5V1EC3PYDyl4LKDYyQCAKuevRarBkpyokVbkr2BtgMoz7
MmNn90RlQYD8TzN3vkXpQlu2NNn01962XlVbnCXJM/Zw2gvd7mj35rMs2P5SbGHf9z4TrTl1sw7E
ErUv3bhkoG32u9ksH1VhXhyLGLdhyyuBgJ77qOWpTh3O/zg6j+XGkS2IfhEi4M2W3pMSJcpsEDIt
FDwKKNivn4PZvMVbjFoUiKp7M/MkTImKd0QBuSZQ3raZErXDU2WxGoPO6jl1/DCz7IEW9NbGNtxo
XHBZWcEwKKZdYHXciMxWrQ3GsJfQC1Aem4wZxrHapTtob7UoyPJHvKDRTG6T45wTrNHEGg86Pq1o
9pH7mflLo+5H7ci1iWt8yf5CWwGrvBVDwyxdWHcgaieojgG5rPCr6Jt44TU5e8IIaC+L8FJwCngp
+CM+sKWm9xjkfA5s3/CPeeu9CT/45w/jbgQ1Di0LtwIHpM5+rWG6EvXJD41zl4inErQf7FT1VAbt
s+nDgIszSPEVgcc8t5DtxIszKn+RTt2xrVm7lt2GcZRYqeFV+LnI+CaZ/R0hVi9bKoRXcVqTVSG9
xzurPyij+qcD7G8M0DjcdLmLG8V8Y+RkKIYfVoSfqdafGy87yJJRcurYQcSyXMM5428J60fPq++m
HXeaGeDdN18TnBUL7FfdtsbWMMZZ/54jxo9jcKxbEGVd/dIZxk1K/W5EnbXwSZ6ACOYV6bjAuqNC
PguVPA8qvzSMMxivWWl7MapjlMQ3322sJfe6N13nm9uyvcKKh1+rEDbUGOlfqMajJCZ5qhsHhS3u
2dFPd2zv1amdBrJrMjgkGV+3GjiByaez9AcujjCEHYikkIUnCzpIWTB4MACzoIwcsv0uhnkcvwzP
3FqAHn36rn1qXbwwU/YSeP4eP/JPYjl7VCRxTBovWgICLGGgWKCTcf0T6eZAD9PqXCZjtyngAbDr
8nr4AbyeufZk5KKwwXbeA0Ld88gvtuKCyVQZmyc1hm9SgWL1OB7rCDoAHKZV0OTlQad0ZSKG02X6
owVERPrMssClNP9cR+6cIaBiePIJ6ZObc3j+gW7240y0zHYxBnrmevvPr9n5TzCgFnEC+0hUd5S1
baK1p1pnHwAkvEnUrfTG14K25FXYePvQRgYVDmUR0bg1ivwjaNg9WE3EGlDbJGno7LEtX8siNxHS
qMHg60en0tmtR3MfVRD1+KLFXflbSnQQx7UOGpTJg9ewQwxznqGhQC9I5J8NTHMTEvRPghwhlOjF
ZCY7E2c6QBOWGHPOpvUOHVG0HhstMfRFFqQ3iYNBK6znIlRqOdoUPjrOq+fKH5WaKNC5A8GKtY3V
oXRnbAEgbCkgBK5RbWShb50s3Oc21gBl2D+62eynvnU5tDQukR3R/AGDWM1Zjz+ZZYzaZlH0aM14
70Ey4CHFzdkbm8g3lkattmIEFO4NzwPXZc3v3m1z/OY7vWd821W9l+4iGRxbEs5LjFX8fmV1bYEZ
4SPqP12qc4uShRAw0xpHd9Piiimw8AIXrZmPraLYsIbl1vEHPihadHn+HNXh2S6NXY+yXDXDVset
IkL/ble68W8IfJpuCirfNK+/0uXwKNLmNGLIRADo7OAJN5APc5ZXP0k4qHJ+vRqkOUDEGs5eaD5H
xWwi0Nk0Yk2XE9U+uYh+rXCEpilNQpuEb9H5FrUKXhutvgGn0o1VFtuYcwxhbKtGfBtj0q+8ytGe
K6b/tWenFYRdLvLSnd0XIiyibUxZzD4wk2GZ9wZokDFgPV6rehXI9g+2mXdTEVgPx1fjh2t44yZK
nGlFTh/RgQ1TSoaDS7z+a7nocEkbF6cpawYLaEqVPoWYnJeeo2B8uv2j9oZ+V5CFRiaDOdqB1cCn
XTbQOJzaWtgeMCmphu+y04z3oGavFfRuua4qeleylAiLZyftUq8iYxFlNj+jGLLhkNWBdXQsdsJp
1efHKgn8fdw25jkb22GDxcZ48Qbt2ugp8287Mc+2dd+sg5GoUx4HrlwPPf8kTfX3ukl/4N+xaGfD
4uDcXPi4aMPW2jC8H3hzfw+ICwgtOFbE5Ngv6DrqnJMVQ2xVAKE8GPsFEd4lU4gJ+CsvXkoUj50l
A/hRwYxczFr/IAP/LZxq5gqNpEyWMsyYIg3WvRhHXOoB5R69/q7BnDKTAnmIOpTCx6Lhc0NwhPbZ
WaBwtLDcO0H0CjJtA6toF+OJcnTtfbBGqjna4JtYMDsGAEt59RZ3RACCfNMl5o3mVA/Zw6sXsmsh
tZb6S6uc53ISVy8tD6awV2XSQ41vxMajKZn8dPKNzMXmt+IaDQZoHfreE1KGTlwZcbY2Q4SWJN67
IoIdRLi/HJOKtIB29SfWBn0wvpWj4y28MsDH18J4JLBvQA0KeQZQj31CZyJA7faiQ4UorrdYiif9
FIDnIFGw1h0sSzx70KX0ZjN1Dfn/KtuPOB6OdcMB2HJb1ODmLXSWe0+Sh32hHO2dlg8cqwJobPJQ
VvgyZgE46vpLAuayNTTJLgr65cTGj+4dbIIFA+6l6MyvVk8vacgtRqrs2PhNS4Cubxd1YpLlz7m0
yQQFPrHuSSi3OYvPKMD76uaEWHpMmX79L/JqgkoYS1Ecvz0sU2y1w4eR2/QlD7t4jNmhszrCBsC3
wUhZYmu/hM2GrTn3ykBCmQ3r8G3KYCODcWUmHkcU4pYUMtkWQf7tdP5zUJCuQNw+xIa/MVlfWbyz
nTH+lG0FWATykxOiKFdLXeT8qepjqH7YLL5kXrwlc8X1rzyUXXVUSfA6RdNJ2N9Jnj0UFPfc5TPO
ALwPmrqaBQ7rPviJ5zhR4xE5lT1vaJNLZtaos4TbHzSdu8ncCY5G+maO0KhKD9dNZMPdiLv4GDrj
LmA9y+LZAMuUAvODjxhOUNjtjhxWGttvKhwOhWoTCIL2d0VsNHCzPWqkWA5G8A+vNJRI9elNxVl0
/rawnZ6BJfinmdbaLbONYds0K0Ai3JsNOkdS6xsZkRRwzUdc11dW1xQ8Yd6dbGTpjO9Tm5bkDYzL
WKtzRHCYO99FlrgY+gSfCdHG0cLxgaEPrO8SO9zOau2dL7nLT3yeErMyk9460tuzw1Jw0RoabX2F
Wmejs6b2Y4XD90jqg6h5deiC4alqSbtb+b+xnb39JZ6N0SETWOAvzJTxl7TTI6JEAF4gt5jmqRLt
NTbtC/C362QWr25ZfnpYqTO7XXmG+ZO7Jh4oErztoC7KKQwyjha2vKjyThoyStQ5u7Do3vAm/sp6
OE1R7SziLH6mResdHwVpx1IRku+Dna0Zxy7o4aeFQbOhj8M5mOCv1m0+RO+JLZ2XFM8CldResix1
y14WOv/yrkmYYyMkn0irOsRgK98YPayJlhdG59HUAkz+ZKQxi0y3XYxRjTQZTL/RkHORGsXWVeOK
60h+LrwOiZjqNRm/l7MbI7eA8AUYDZjLEVkMgysIdnSI8y8aly30jAhHKxvxbZhFqHPkyHh/7VRG
dlEq+zSkxcmR80xZnCc1rGKow3U2/Optuwkti7by4dIEgXm0x/aR11wNw6HkxWNWj5LaKGX3Dy0m
e4dpc8DaUyc5IAEeY8mFiR/Qs14J2SxXJNncvqmf3FhdBoD+DNrxd89jyiTnx1tPMH0CvO02oT3c
LGCY07y9EwIzFfDWjnchBoTwyXa7FWM5i78kezeTcFnl6CsBa1QO6eQY6uZD51wWhXEQNvQ31hSL
EL1rkZGCmXficTUgYplMRuPZjYa/MBWcMCC0BoPHFRQ1W9j4yNKVhFb16WYQOUP7SOZnCcM8omeE
zzal4sbr+Z/ed18FCEJTlD9JrD30Vn/PzAqofx6uJ4tbV4B6M7LMywW5VlJoVsRoSwng0m6SnyoP
cCyDooqLdxd3oQKPRFWBuZoaf27hq4Ei9eklqIjp6qAUJqLJSRty/ckFm4Hm2lKCQf74okqBk7zf
YQTBrCXf2U3evcC+cKvAKZmLQ1xb2nLy5ZPk60sWbPqq2cQsypmVO07Bdiz1L9VPlzCrfzzBxcj2
58gRO9+4mUGVtfXhx+7ZTBhT/CBtWYn2O6lN/6ZJoElG2c11kQJCjRHEYecs+GxC84U7Ci6JnJx/
8uJlxFhJ19Tk60oPCk/tbYD4Xh3diJa5pmdL1x8gksZvMHkIzzXp1fEolmfyD/P01eQqv+54J5RW
11MPZx8RHeYmCihYQ/RsqNnXhJ/WHt8ywnf05dl/fT79kqtcelO9pQfhaPdUi+GROQBWPTV2zhXJ
cLkWGXe79O5ummN4jOObnvWngTcEuaueC1Q1+6hyHlS8F7u40DZxl1/pRz5qJptxaFkvhUsupB++
B89/K2QG/4uUEVqxufQpZwMR87AaneCcCz7T8b88rG2jAPZHVDbI3Q3qE1B8/+J04lm3qt+iGE8A
J1l+teTWM3ejE+Ol7YcnCRWWO+12yJ2HZxTvxcz7n5KzZCqSLgOH02NGKE+Tre37onrtu+ogFWsT
Lt1qKDi3a/0ffg5OYMv8K1S6QvrYA4PaJ2X0A4pl01Ms1kUJDQFElO3qjW3lr5pIIeIaSEp+qsm9
K64RBNxNNI3nTAj2terCYT4dTMpIzDRgEY28bprlnrrGej1G1pJkJ35G+U2zGLjGwHxPI5rUrO6c
RHPUN3uNEzxjle1c+4oldZteiELpqIByFaZUjyZlqTP6FMekE1+hFoL7GKgGTtVK9hno6oDdeXkV
UfmVu9ZFGJirZUCzpmZ9Omy/yDEtk6mg2xM3ddsRvi3ZhpmZtQYusus9cl8YBOHAvjQjFZ+8Eu0U
OtDUbvq8fRNh+2xl9YHCrnXghztTlpBIOdjqVDu3/HtjU19ORJtLcimVml0y0EI8V/zRYfGq2cyh
HBFLa+g/6rZ4qqIWYE6DI1DkkfNcJWIXUkFt0iBlSJ78xCI/ZxWvbC6jdRkbcLP69i2RI3QDdAMJ
MLuE2ct6G1Rg2Ww7ZuXEwcwxRsWy7cDo1rq3yhv7Z1D9gSaYjXTdY2UzROv0NFB1hpGIyraZV57U
3WXyrfdGh/br9k8IertS2SvPxZkRQI3TrBLPmv8L7+vuGcnStlW2rPkGNvmwrYAjJbK75Kj2VNtg
rqgjHltL4hekqYeQbST8dUh8MzfcNz1x11w84McMXIQ60kT9k1UWAFC6m+a1Tw3xQFXNJnJ56qZw
o5nhwXC7u0qjFzuT7bLgrr5g/rqEU7N2GDYLU364OTnGEcGJlYkvJyJDbvXkJnMJZe6uSqN5At2y
sypIBRwQVINC6kq1v4kOQXIRa9utdtlMY/JbloIOWCUnvAI8vXVVdBEVxo2Kk9yRqJ8VDQXTV0ME
K2gFmy5u0l6iw5NRO4ZgWF7NBdfgVqkBIYGZPKnkQUQUoLKm4ybCKABAq1FUfpLMuMuh4uyaSNY5
eHaJiME5l114MnTwFEPzG2b93m7sY0BOjhsihjlh5sGuLhRNTdPd0/pPj7V/PcXXQuC5y6kLzJqD
0xobrOScCAbpW+h/Ltx3aJNPWR39xSxSKgenQu1Y3Uva5A+B73UhvHxb6uU697qb3kcfwpckQFgO
q7G6cCocS9Psjv3IJy608seEDDCBotdFsAHHw782f04bNFhS3yubhnB6v/aonsfJ7K8kqkE1TeNT
pFOZ4cHDjavqVk3GNw69i9dgSqErqonta1x5YFvEC1sE/pPWjj7wMy6JHhQWydls6msk7OLuB/F2
MpxfgEh4J7Nv2xqOjRn/BLR6CRyoViw+pfI/PcPGiIkF0413lfeXA+Qh79OetDDZpFQC8W7gap1H
v8QOaLdp9pWISA2hM7IrWhvcH0w+v22uF5vRZf0+GG+48nZlJjb1/KOwZSx5Djd8Koya5vTajt2j
G4d/ee2t+RRpsWfzj/Ga6JOB7GSmzTcsl2OWpttxmq4BBE/Tg9U6WYdROcuJCpi88t8tt+xXlRRg
IvLiHpsQaTS72+qsHUi3YyWY9/WSN2rSUKgXYMapwmFdZcUGHvyjMswHwYWYAG6MCUZA+BTQUVuk
y37StIUyDW8xWZhO7Mp8TnyCS5Y4wq6FF9Bscb6h9fi7rIPoiyUkv9QdpY1DILmF65AFhhRez8S+
FKd+Wi4HLCULpo01sJF12ufu3kus90SoDQrFGWlpV4SDc++t/J3m6DeE6BJXGSy/1jargzHZRLIa
6KxuYP9adn4UfvLuJObJZLwhdPTmgyD0qHsl9kbWjyF6KEHXi+yvt8JVRFcd+LcjvB5M9SFFQ4yO
0giXPXtZPpQnOyJQACOa2DGFXRlxdFaDtyQbr4Xb7mcUpqX5q8qX9HGU3bkt0l2BpEfhbYLrC5I8
D2RAi0WAor7yevvTt+1PB0LfErLrwbWqnezEacQHhQ/kQN6I4yUDLZU/qiT/Kiowm9Hw7rUxuRwR
PSPY7EKYn6xUVmwuL6WTbfvU+bR7iTdF3AlHPZcBAGGVv7UsFGacfiOyXQM0bRk2YbqpMED0U8X3
3nmw6X1KChLMHQ1VNPpmbXhKWF3wWj60sHXGyXo0CQ7xYqy2To1zRQ7ta+ebF4kyIfVx36gRjB9W
Th84sYd1pYn9d+A+B3zMZz9qj/ZM8Q6Jf82daWMJRA4NoZ1IHDYt3T6okyei7NfJJVqExrcUJGLN
hHG3MKgwKUZj5wpz45gJkYHpAD0EhGr/VpIe9lRMIKOA+mgs8fNpS5CuL1TS/LJofqVVZQtQYqtE
vfLCTCxSRivip8F3Y2orrym+/aT4sgf0P9Brm4Y2QsVyu9S6f8b4ChR8m6TygCCw9g2uTTAG2N3/
pU69lyKBQOiOtNvmYh2Y0zWMwx+GLbZq/VMqph8/I9IDlkT5fMOkw5zPbRkrwxHpEmwxlsDJvg1V
izsMaj9L7MQNLzHG7G5CTqBmRTMRTPK8/he0tDdAI6VAaBXG6ZUWlEPVJc+JKB51oEbS9cGt50f5
jgWUgaPKkf3KzY0PZJC7NRiw9bU7DFLWA2F7pjbwGX1z1bhiFfZcy8eIaBttXvYwJz2KQ2ea28TC
luCDC9S713zut6xp7Ew1jhiyF22L3yw5teAgplg7NWgW+JO2Ri8oAOI1MonyJcrjnR9g2iEclWNv
iOOURJb7Svjwz07Hq0PAgdbWQ1w0x1qofwGPgSrop9S6T2ty9hpKzDDhN/JYgjfzLsiHKcrmust/
mjjciNmQCbLAj+NT74Z3r8BH6yMfG4Gaw6lvrLbIcSJO8e1cVsol7VufHGdEU0PM6myMFi36oenx
/3TpuUxRG8FnQiYu+GOZFMWMKvzsLefki+pmQ1Z3HfPiT+1WkHQXLgi6wuFNQW96yIfktnJrDQkg
UMwsOBWkoAYzaxHTrDkXUIbQVVvazMS2ZylsxfH7gGamy4yrkMdKEdtzSTW3Gb31vXHSJuvcV2W9
rMOIu3ECfrhzL4P8Jfu29pPpGHjyLRYEQes/8X+Ln0twptoVjjyF6XALWnubYnQe8mwlneSkMK1l
BlpEwATk6nACiVEr2TzbUXFrKQPAM/la9vHaIjzjlMO6D1naieGuVA+RWF+RML9VCJ9kTc4gaJlk
7HxdmqzCXQyJi4KixHIMHjZXcsUllIjZawzqy0OgiPlPpe0M0eTxaZrvYWAFV8FQ8CbYCBrHBopd
w3dMDBXI3HLT5Uya2YRa0AT9LjCqszvxteHaN4TVpoVYL+L+bcYZkIyEk1axFqCPQxY7eB0xFjF/
Fo4ojUydhSX7dQaUy0JEi+YzIg+3vqeesqKBnG+fbPZaGPGfRqSVKg5ZgYRUFEhWwWpbMktMcXCk
2oYxOdpFrbnl7g5lyRFcYaA/QkvpPdgHtkkCkAyaPzTkt4ptbLuHbqBlKAxI9RTpmhPyE17NFSTj
pQMA7FNeVxggpjvujdjDDswPiwnUnk2b6dhErE7MtVZ4/7yOHEflb90MVxu3jF6nEXPMX4bK/TFV
tme/SNaSRrZxpi+nsMTdG56Gq5P2R5fZoCqxdsvkT7T+Sqj43Znj/F3+4uRkfmkUQUdH+FPIRBMm
ecfxX5TXPUYULtDxxaLEV6AoPvX9DjARt5MqbzEtW3ddsq8Z6EUcOv8vtEBr4JsiLXxyivhmZeNS
DN5JEd6mlXVj4v/EifeS2MlJI+fvWcFWMLEuhr7cCCmWDRLM/A1TlPLQ+HMq6aSc8ohqBvupYn0C
m/e7asd2gQeHgLLJtCN3hPuu8GzPhtNsQgMmad9phwgXb+V1HxRELasA2bnraB4EycFvLw+JP6xS
WR8F+lsu6r2flXQ2WFQ12IDGWDREEWYtRjhJg1xSqPtYhV8ZJQu54lcUBp1DU07RC8GlnvL32NsA
D9yOhvXZG/Y/ovCnCEpxYgR3Hd+i2QSvolBX1qR7ywWNFo33zh9flVM+fGme5qWdNpZLUDr80OwA
GoLyMRdVykE9jN/lOG565T4JsuBJf2q5pq0Mwrxi6LcTXY4pkPqimT4ccNVJQ4FvlRz0KDibqb8P
e/cykvJiP/1qzW9CU6mjZJkG4o6mWbrMnvO6BvtLVVnYuceAm7PeypvuaGdfUdXssypcBJa+1iLv
lOSVuek64IWhwHlcB/E/i7qBlVkZvwme5VUdcJsSKt3ljXNChDw7ZEvrkDq9BiifP7dVSXIlLvBQ
VOJdPvTFtq4jaojhYuxB5m7dyuNLRrS9SLKPFly+h6DTWsZjkjKn9iFlQVFlG9s1q3VI3QZxxHgp
scotGirfEqkOdB7wSObfZjM8KJzeBnnx3rXaE5LHLS46DMNMKz6BEf7FB0+K1zAkZmla2R2a/1cO
lIV61m3l1KtCrzd+E72nuvkTdd51fglaXF7HpniO3S+EuoNlj2uMlWcUch95wDkaHutqlf+E5HzR
vuH2mKl9wHG6i2v6QAzWMTVINn+MpiUO3Wulujcl/J1m8MINUcnGsMHvTvoC68ZBz6Ob3rCBJsDX
z7aSyWPb1Y+bGnixpDvEBeCmZ8OX5fWcRbQ9ok2BZQHolhy8lvfIGGxUkxysBF8OKok/JLuBAkod
ILpGtlwE4kmRvsbjj4+vP2ck/yFDHcycGaWfrgOEK3b3sIgbUZyI8K2LxDhGhbbuk9ZfD2b7M6RV
tKoH+8bC78fGBgjj6JZo7NgooDup3v9uu+g30rJHlKQTDlrMGZWzyzW+AIS5giK7GBrIp9hucFcD
6k9ifR9npNJCbPImX47SdBZoputoqq8++iNyF2Tebo9B2gaQrOlLhGVssZZ1RPinY2J4jZoSh5rD
diQGUKb0M2H4w1zVROP3mmrQVcMTEw0NvUgo+rL7jsDRLify+jQjcdRmwYctoz8xkR+1tOeYek/2
wKu+a99JyLGuooOYYjPB198r+ZfpyavDhEUBqoZkJI6Fz0MmR/OtN2FimfiAw5zMvEttYy4JgjOd
WyoFaiMOkoIKrUWBddl8CLXTC34fAIbLBDS7o6JdB3pRuPlzHnQ3VfKdJOv6rsd3QVNlOEf0amxv
BX553+YFU7K7SPxPykMPuUsExS081tbBTTYjwAQa+bCDkUHEPjNx1ojsYwC7ELFGJmzxkcbhMuX+
7jDp6r15ZPFwyeCp+/ge0Usw5WiM9f4yj5hy4mE7VBF2XBqkI84pP+1gV1i/XNNhbn95BGsbFsKZ
RBiCz2dOxB0LAtJBsFe2zQNQv5pYDkO2LYwCO8RhXGeWd0jgX6e818LJXbajt+07gxAzgNiWCXic
I5BFhAWLjEimtrhnn+piOhoJeozHFaMuZ6XZeB044dH69y2dxkDVfdyx0bEN5+ESl71tndmLzTWt
3c7NvD1bZVIF+S2N9WBBP+G60zAnaQ5SppzbaYN7SAg3UdZz6ltPdsOf3dE3pWo5qb1f3/buCQF8
LZm2DXD+ATiDnpYPFbyFqLbzAjSkhGthORigSXHRQdxy6gQ93ILgnWXm3ugsjAewjtmjEhxYDhhA
XYDPNSPPoM/q83Dszf8LuKS0KJxvn3pDXyV+cc6MGyP6Zxexe6cDqLMbcl6vEYbzwmhXA/YuXLTf
CmgpFgCqW8XOJ0yYdMFFg2m+mFL+LpObvYa8BroZvh1U+rpwzGuX+ScYS/vQdMFTD+sApQvhbG+z
bVsou8IL6R9Q2X9p7cMQNlQL1gsUs8dXmk2PHbCUNqIvr3b2Vh2/0KzOPjl6Rb+RZIi1VzeGmW2Y
5tpx8OCU6hiy/wUtoxaFzpdcb+xLO8pDTKqZqyotlXIPD/AoiNsNk71zOPYTrVgPigtiS7tZLv33
kelbTBhqjJkr7vm/eTx6y4iU8GQ120TaTy57tQVrhNU0VftONy5cWrKFy2O0qXUytoRevixQVSDR
jiKl80YLNQqZql8aFo95UK7jjoIpI+v1NV51e9OOJSYXgoqzxZL45NJw/FU5vXgyvDqNANbGb8uC
JDPTbx9sy8Syvwk1zNbUfHSfBeceYeMekm+30QF4JBS2ulpzzmPtij+F3CYFw9bsYLTKVcjpWirz
0yMZQp3LPXXlSXbqjPZAd18kHiWJT0tMFxl/NtK+aHqcPFNL8DEE9jLh665cKTZS9686TlLYO1s7
CA9eaD30ZsRGdPfE9AGJHXJ5RgMiy0buxoumeAxV88tni0fxLjClWOOvTcOQ42GiJswJ0C3ANBAr
9VUZ7Zcd0uabuzlAW/8pLfU/26rJh9mroRuPIhsumIzZk4BWwgycze7UNL2NMtRmWvgm11uWmUQt
rWRwQOCnCTlE9qJcHA+No2NpM8zvgYiVnUuI2tn0y2pxU/Y8bnh31UqHTX/u2/A57pJrEbGHBm2m
RL4JfWtj9tUNi/h+8p+V094MKszFzCVm95Prck3t4ZoyMmKFOod9ttYbl4u8qjYNDCpQI7iT7Idj
jaepx0YGaGSAmOGIU+DbuwBRxULbUQQVHXa3PoHJqcWd72X0pJi85rly5wUxKrN9d2KiiAk8DLNf
1pWgh6071ziEfY02voHoUhTyDXP4yIJxbQakhMeoPNTIsqoeKIbVb9BP+C9MiL6d/KD6WN9bFUc/
Ihj9QFAEzAPN8Zi51MdYvLjYofSMV1yf1XuVDl9tS9E5yvVi7NrPYGKlD9h0MM1LOHcREI1dm00Z
r4YZrQ8tqy1Z5evGrci6kz1OXxoMjjb9p9n0C9L8MZdKSHnMohKkB/eIFISzze4YDoLuEnLiT2j7
ksQWneCIY0Nds93sEResDytLLh1heNuU6/8PRzpUwA1jix91bnGor6moGGnNc1R0lxA9ObOpV52Q
/zJagJxjRHcUANWHJF3U1n8+CU5MtufS1c+TVOt0rD6t2HtFJ/72bQumUn8YMp9sayZxhQzC/Sz1
YtdRVcZZwCxDS6db/zJ4XEKQxdBBl5lkvRn65PPgjmKHgPdvL1SbU0WSEmyIBQrOAPGNTyFA2qXQ
/tWkf04hWhc9TtSkGXdcrR5pSDmdn5ywXx8t6dzzziKi4a6rBhp3VRwgFQKJ0XYxcrSVGtspBA/V
+3ev8va2D7yBHKKahg1Oihc58284zMnAfhdau08HcW8hW+eutvb6H2zbG4vhyiei53hA+ula6XEG
pdTw8AJcRLHzZIPR4SK1y1rKJLgWLrLqOQ3trS+fB1w/eHInVuC47Ve9NsGXYK0Eo8jM3L/JFE9V
0yOPqHPYBA96fQ8Ty1HDG/4salTJ6mMKuFA+shrsAmyK+tcD13JBdSxMM4BSRw03cUTNCp/KKL5r
Zbd2yd6Z2AWSCekCAGMLdq5ujWcwCCcgrwvuvP/y2j97DX8ogoinmvQGu2PAxnNrYbmFZmF31LgQ
AF8yiq+oduDPS9anpgLRxGeoQ+N/iZoC4op3kUBS9Refby4tHTxiK1bu6GLgRPibaz9aVII6+HUG
rCTQK9MJvgCBEb0E7w3GV9R0ZTpcWGh0LP0nFLbHVFHsCkSz1hgPkQBLnKtggZhQyI1nS7KRmwB1
M/8q008LzSvmiSmt57oLL4Eb8UfhQkEJFGEjInET0TPAfISIZtyn0d1LjijpehQm77A2LRr3TXX3
lM6m/LnPPrXmVs6SQKfBIiT87Ph/kYOhJqmp1nvJXRLQSfdCpcekpeuOoRXTIYVFxW0eeSc4RR2t
ZQOdXmPxKOtTUWeUV1GfQuQ3tuoVsSy8IhYyZboaQ8rrhLflNnbI259G/fnRe9w09NNTG0wYm/ZB
TGot5opHZ33ESUGYpz+kwVuZuKvRfzOxQoMWZyvOJNgZ9Nvfy4zDzJWvriqpEHhTjnEisbnWad3w
u3RjBe4yBjZrcMT7atfRamS6/RrU38rynmvbWzgsl6q+36cJkMXk7GUfvoo4R9iGEMfR1aYeqYQc
z7Ju6AUP9tloXpwkxmLXL8eM2RoKIsbelMvITxyxxcn+HCvaBL1BbgKHlAd92i9R8ahdp1yH41Cv
ox3vd4zSjwGxNNGpGh3X/IrHqaN+NcJplJ+1sYJSRkiIxSWB3VMfhXfhKbH3nOkyZMUVJvomoNUR
xtGuSzqkalK4fJ9EGWw785qJo9H9DC1x7ubi0E4yqFfZX3Vk73p6eCRrbPWKEpsmDJzadEjMfx7B
9rC64gMh4zYiQNbrunhoY33Fi75uBE6KF8pJtjrZOqiBixzOnctJ9B9J57HcuJIF0S9CBDwKW3pP
iqREUhuEXMN7FNzXz8Gb1UT09OtWk0DVNZknC4npDrio473XOnp0uW4qLpJ+g16FiPJspeCKBdK4
4XlAO/Xrhd8GsrEi8VdDBCnY+fCZHpHZzLyK+RmUaCxg56J6unF4bw3yr9lse/7ejYivA79iJaji
+D5VHVtRgsO0yz7dZOer2oeFCKPzNzGTmcwt5xpukYpXuBEKPPNqQdIZw1PEHfre9uj5k0uPOSdB
ej4O/2TyL2x+MpJDc7jFiBfmRW1gziJ8OskIBCU11aZ+wL3nyydJ8csY664Zf3MyrRBbsTfAlSgI
b+L4xtK4yuGFo9nEBqYz9EcwbBJFL/9khsbOXvZ2vEpoCnTrG0M/8/+9NuxSmF1FA7dknfv+kdX8
ysdu77NFN/H8aBxKg8GiaJwy826w7nFoYLQwBFnmlY1kr4B0CT5QmXWootzBOnqxgrjddzfY/VaD
28/biCdfCwtmiR0mzhe+MyD5wMrqh2BbFdbYuesbrKV5B/lf64rZaCEFLHntU/prJJ/w5lYdz6gk
CNDIxV83dgy2CIt0ioUmwmVJTHZfPCKlW1vGn2kW7K3gjJIZF2gge+2B9LEeHIlOZqUojrg6zrpK
24YJNEQMoWvv1ojZM21WLkdSkj1FHVAsj/MQ2VqiJbNU7lKySarInPWsa1SklrlpnIwx2req8Z4O
X2E5LErkxRHfRiQ/HTs/kj4IoAPZeidgzZk/dUvkFajuNFhPAICw2hZ2vVDAw+eMvXz1ERabeEIX
csUq4CIQgLd9/ZEnmLUYXlt1tbddAX3+qPXnXkJK4lsfLfXQAM9JcUZVWMYlwdQc7QE+ABWVG8ku
23xSjzLr7cnjEyHlof2J+xjctcu+9eRPoX/jdkKcRVhJLVnO1GAX1A6J8mdO+l2rMcxvHEQPENYa
MU96ljmjspzSG8PwVMa/Y8Zq0Duk5j0V5wz2mg4XzoNSWsqNUU2OWXEUeb0ZLEZYMl/m9l/hNm9D
sHWzv1wlorRGvE7LE6N7Qm20VkpwuvlcAs/Q2xuTo5mGvRpzkK3CS3/WxSVij04tswuQpUb1v978
cuSXq3LTYKLWEX3AcZUGqAH/q9eRWTo1IFC0kG274JnDA/anw8dRCdCQERYZ1pZKXNPycCf0Bx3D
Bxq0ODAO5ahOheU5VqB/WBjPupJJ+0nk0aLg/dPbdKF72H79k0kohtQAXFGA+cAQMgqpvCDdABWl
VFDgE7JpWR9BpC2i6r3S731tz+IpyqT4gLCzdmLmXpoBHlJbDupwM2v3qjB00IrgABx4EWTfNHhd
lrIzYC5MHZSmrzh4CWD7rf8xZZrlPZdu5Syi9k8mqOTdh2GvG/uZ8q6GrAaMFPMl7asRXlvWSnmn
fcZmv9EgMhs9qHW8Pe+uLlfTjetoTGiQjGR3/mEUuzBAp9QSFh2SgRfDjk2J3oc5PB7g+GgRJRnC
pKpA5uqAvSKfkKLqWZCBKyuPcxELujyOmU9ARb5xGkb5/C6826QCPfzyAZ1wHvcbC98e7+WAN48O
CyUd3n7nS5qo0eqLRDGfeXIVap8upnXs8HPfPNklBIQ7Zm1sfuGsq+u9Jk1O0nFRGfnK5qj2EQAk
eNAy6Lya6BjOTG8jHvBmIDTt6KlfBDPjeybNpuD4iaigtD8c8QynmGqb+QpcxKLRSK8Bwd1gRuSS
MXex2DsEcxfyI0dlk3BKq+5AxPaj4NX2aIiM4iE1axkD/l8EpNDP63jQVwpQ6oSkRs+uZz5WFSQ/
JJJA/nGm8RVBkZPNTGfXqbA11qDVCif/56P9SpypwCEzLJgKthRvILCZWV3ALq79ba49jVA9eBV3
kEdL5yjBRgOhmBQumgJMXTZjLatRrzG6DGJoLz1ALRWtcZsrPMTeV6Vli9biH+FAp+xYTNdMe/rh
X8MYDdr5OWmNVRsYCytrV9TjbNgbRCyGv1Vzf92xCZ9FFtwVgyEdmqnIsy4dex3MQWtaZ/DfdXo1
XDx8erLSC6LV/GEfWbjzaxJ3IJP/0jydgedz8WTaXZUGlxHT91zhytaQEuSEMbkCkDDBz9PwCYfw
ahz7nYaq3YBr40V/FtQ7Oww/FcskXJVDx/ROPm+rNqYvk8wKBRjFzGq1n5FPuLPcrdaZ2wFJpkeM
eiQJC+CZdtL6lmLOV1yAP6S2YpaaevQdxoMnxR962W5nl5jT8hAyOmeCT8rETEG83SBIJFjrqbnj
1c6SJSjgF+xYbmgarQoUbs5N2pv9S0DabZsCL1uh72pWgZYV4Qet96gE16OjLVTp7Os+xTBn/1QC
nYaK+xvEEwTyVSC6RefoBGDT/hfRS3X1x+ggTXVBVQ8dITjVHp0DoW/Vm8FajInnByJGxmRqiygP
mlMvLSTWEWJzojkixrcVmU34xEkRkAHDoxg/1YTQ1zHW5+2aYe3ckQMzQneJQnk1CnvJOONVVvGi
QCI7aTBrO35qxJOG9rR5V0+1XWqIxcYNtsKTUoqNxuBR9905aJgFKt8ViDls0PlcjYvdJGU2Sh9f
AaYagp6P1RDeGjIOEpFimQjPA3wYvv8F4+lzX9mrOlbOnQXBUxP8nuGhDYi+qVr0ooEYaCGHCkiq
N//VyL5RIqMXKtZG1HwUBctboQdf3KmzBDEyfIedUjo0UfmFz2hdgxsqTTRtDIMttEAy19dOmM0V
vzilRvz09XjrNN5ZQvyeNY6Fk6JaIencQotZRnqxH7V6ByEbXwYnkK+i1Ry8DCVVgJ8PjsQkEMSX
5tZn7L3r2CHvsYyqnZPyEhXFzc8rsDHpGa3zZhwbBvTcu7Xhs3gruXPK4ICTZG0HKrphjAGq0y5B
q+09yBwzp4j+CH+6hX22xJjIG4WA0wWjZKGMdAnS8h3lEGqMmmNlG4EXdQvvGvgPAWDYCyv0rvZe
qiZiaz6bMefqL01yV2zMQdqa4cSh0chJo+8aZfxRpM4Wt9phWuAkfncNBBHh0lwkWrBk44rw2OXa
KNZkhO0rTcXSDgZNxnuHnEEHSAf+7X1AYmblMCNDrfnGdPkdWxoLDTFTe5UJUoxcuJ2mfo9MIeva
bJ+0WjubD7PgiyP/cKk2+rosHTZ+0b1HlWtCOmp5Tr1IfUmK0UzBslV6f27UzpPAX2oJnjRC5fow
YRaZ7GKvuRIOs3Cdilykn6ht1sJ3JnfBy2jqn1DFYjMay6LXWc03m742jkEfXLwS9Uken3oivCYf
DssL53No8nM5+HO9qdYyafGFADfE9ZJ2PokAdgKbv1yXWbbTalJKRbTk9D5EJuWfRlXnEKgVeUfE
AXsO5WXAgwSMnDlJ0WN5U842C7miOylE2nUKxZugVMrbOQJClJPFOaDek9PQJDE/EF7ejDLYsBvZ
KIT3prUDMkLf6539gkv5hgtxE3Ie9QwtHZXpe2wmzDXAyAMoiBkytANJL/zHceDu6yI6NgNiDDRD
ucNSMoejzdGZR/8Icp2yPQB7OvvWV46B1v6FUX8mU4k1HTGgvd+zn6hu+LLh//fmrTWihS9LFggF
C2XgOXqHICwozUOt4ACcQs5L49Mz9PfWQIuVZetGeJeSY1xDhACwoOcoU2+VYLShDFv0PS83jz74
AZZmA86WEKRCsJPwtKeP74uQuVVbhIeGhJzKmETO7iypbHpUQp3TaFdZE00Gp3BvPBS/e1Kb7eGU
3H2937f0a45Zr2oxfLTBQKqI9kupy5IPVfAAd6tpsRyxU9m3jK94MRoqwW6fBcYkod305Hur4PJD
ZLZayp6JR2ifp+OKE+Biu+EZH9OmVRDy1vBkA8W/db6c50wBzMZ5OE7KtJbprbSvRTmVtzYZFPDN
iGq6x4Slueq4qcf830hmYRBhkGEHtZqCFJ2+eYoBJwhUec01N0XIdZchz3NNY1Hx5cCkzRgUJOSe
WX9TP2FwXHO3TNOftemUN9FVm6HJmJgU8KqILUntZm7E7b3xqE3GYa9r0aKD2zGwKE0GwP9ATJay
BB5HshUJoCiHaLZB1P/oarocoeT0yNnbqf5rBdRWjjMqB70algVBbo0Q4BySA8m/LOlAJ1Jtqp6D
S69d4UjdZ+yBrYCZW2sscGlsw4E6XgT2ZlDam9NA2VVVtvcFwVI2r/YAS9rdNdG4nUyffaIdFRsH
B8vNUBpMurxVmtd7oVPdlwCkg+GFl2BhmPx0loyeqYm0CuTWLnDVXdsp8PxFcFZBZFqdsR+6Zhdk
4ZTkepCRvIjS/uyIToMjcC0xqIUNKQgFUCfwzIJJUIQa0Or0Ux8hbbV6rJxoKgSSPz9cEguKJzXd
RtPkEgVuDvRP0dv3RHVPdQJwpGDD2Og4wtVkO8YdyysuOkQxXTVJiKy1hOpLnugLkOjctKH7Ml/i
ONt3jQu4pmdAgxo51XZNaz1dT3mCJP4oqQmSFnGDhI7R/kNYjzUEgzXbwAZRCtMZ0AcNW4QB2f74
ZSpojHr/TavaZWUpq6xtJ1nMhB9EtBD96gYWl8Q9dWV5HxP7qE2p3qhUAipFZPrPZmyunlU8LQfL
QUHQ31xril+7c5k1o0YYp7QlKMW3Bh6dq0SHCnabqhIqzhQ0aL5azEgAJ0c/+6xpLfFAXGyiSiK0
r3aJPlkp/lWNvfZxj0Qjnk+3Lw9Fkm7BCv1LRgy6mkv4PDrfILiHnKu6oGM1VKQlZrHUwx6RvTcj
JOhNxYE7Z1W1MBvlL0G71VjY9nQYtBdFyR8hlO0BoppnmJ+t0tyHFPFwZCop1gMwUSP5BMhrfkcl
/eg7965jIs7YGpQK4kq7Y+bg5AcACnPT664Og18WgS9Sb8jA496VevmHj2bTUSvXkkkBut+eS1bZ
jtBj66T+QWN0ELbvLwjuoBZC8ZMY/Ydvk+Q8or9OGM8I17yX0K1j0RJEwKcqUMI2nlhCZjn2kLbE
SP8Ck8z3GIVZEWFo03Q4MtbGFBcXm7PcBHuvJP882WyF2kTA1Cb6eTUecntYs+xbS49fsA1od2SR
J1DfChaUuYBx78PuCqnrTLM7K3A6uSFP8B8v/RCcCkFOoJGdCCJDIi19gxITww+kPrSTTP/FbiA/
uJflFSFmPo9zd5mQQ20U8dZ3lQfK8rs/eCs9DDj9le+2kC9SIVD7VUS8MU0r212hexPX7rtLlIdF
Unxb+yvLSiEEZCDboK24bEYLoyXF16leDePZDZE7q75tmQhbsHcxygYoagCZ3ywP5F3d+D9GizTJ
ri8iUC8sc19sY1du2OM7yM4NRxC9rP2NvATXbe47W0k3mBS40Z3J3+OljxRKP5H1C6st7h6qfKNX
vkixRgwvUOlr9soiTtDElN11NaOUmMyDlxhaPPY+vaXIe/xD5tq2nI3b+d9DgiZCY+moOeSOEXY/
ZAz3yuQd0/Y9Dhlhi6p9FJFJAItYVZp9CfLuq6zFDe32Kx1w51WoLFmGyJBlbb7hiAMryO5iWUMz
sqr+KOFH9apcWwGWAKjmo5vMAcOcIuZcaaY60NW1BTJpMNzVSnbjb5KGh7Ky0HwTX8zraViY3y3j
rbKtTcM5azvqSubqTajdNuGcbqIIQ8W5tkPMP+m7RxVLsuA+VYdN72c3ZiU/KRFDwmsvTjtkYNtr
RE4SGpCkysjnFYtxryGPmd0KNUXV6xjFCLiynODP09xtroe3biK1Am7xLDQ0UwfdKX9lHk/KlH0f
hTtAA/+fY7XlPGEja4HN9FT8jqmC31aF2Kw7+9CQzPFtOndupgy/S6qgbgjf67xeqmOHStHedYQ2
1KjTMsu+6Im4hFA/VMqyPmNnWmVbxBh8UhgQG59kuwh9GwnGi6ZOWPfBQGE/2iFMDMt4pcjmWjcK
576/8nL9qiVo2ItqXQNmtRzGFXW8TAJQFQ0jLiPwDgbM7tryPzslfuOE2hYIBiVHIo6iRZRTIpBc
zKwLCwKNdzewl9f/IHMu1SFbpnW7zdvmGanpqoOCZdfl2Wxyllku+l8L/WemraZBX5QgtJtyhZ2W
IpolrOO7ZG0Nl050Z8O3PRRH8jVqPVkf/VuayyO5OBdoJY/Ix97AtsOJbgFWXiZjN3NU/vo22AFV
OU0EB8XHxPflu980nKmtggeSX1oFJd5QUJtXMZM2gbY1Zg3vb0NmQeaUWDVlcEQedaRG0iUJoBbb
lzFltajkcmPZp0gHRxQpX45dr5Ta2GuEk/LcfLpaA+5XQXrRwh5iYuwnTP7JcFtZkdx15Vfp5Xsb
w0cGVygFDuuFLZTU8YkrfoaZZm4jmxqK6mCk2WcxSYBxx5ue3FpKwScN/nfiqhhOxvrvGwoCY61x
07GDR1FZz4YhOfPkzwcDhCuVCDfMm4zKt1S19wSLza22XNYqRndXP5HgdFNq9uiavLexvVdE/Zd5
LVs7Z+cExnaMfGKtYBv44CA7FrqazWqPzlx3k8tgJBuRjEuUr+Y00z2NsPoMXSx1jn1O5mVGEhAY
CEEhABWEyI9PjZx4I5lCQuTMJoUgIQGaKKZlzH+JdO4nCeun02QI8g2eHFLcLLEU9pfOTk8Q2Fgw
nsEByVaaqZee1EvHklvRkWLEN4JwiQUMECO9qLYuyQVlWv6bfq2lcUHfsg7qiL0XPwDCsSp1jiZ9
sKM6+5KVV+xUjDkkyNbmagh9L4QLvgG1CPtVVbavLFeXfmk+mQiew1RuSyRrIwJsxFzAxGPtGki+
70r+KaS/WH20i5U9wr+qdzYoZeYypbnkf7XBIoC1+6bkf5I3vxVUvWrlLRWQ39kr0L4mE02k/Y0e
GxbjMKo7+OmEQ+rd+9hwagH8dsMGQR6Sx/qfprXbVLYUFN8lsuLCEwvN0ua+aOeNCU2GmaJezKX2
1ID1+F8BPUyqNFjKtxGcp8EnheAYOB9Wt1XDe1WAJEy+lUkFalo4ggnJgkfA1l7t3YVedZNkH63a
rbKXpQa/T3+ptA0JobbAdPSFQ0RLYW2D+tCZGaIfsHXY5Oqv/teyAn7iddZunYyJu/fOxwP2M6/e
VAy8TQq3owVV9KcbaHqbrSEikkbUtSBTKmjeDAge9N9YMp86fhOPhW+66fwVkjl44wR5FBgzqdjT
mNSVkkbtPWy4CPlNTaoQ+x7H18jNXnFpMZYGDRIpZ0T5854ZprS2ev4W40YfpL9OpntMEAPUQXqq
LYZV3ixxyKdWj0GMBV5nTTHu8JTJZsoKO7a8IkyF4JEBGOLykO86PqAxXzT8gYXbs3jCxnsksht0
zKwlbyJ4xJCPcIEua+XUBC8b+ENByF4Bz46dNLCTmlWRMocCW6JO67tyW3Qf3PoBMktr2BOy+2fR
S2nlq3Q/6kbFY1msAKJ61U/KW8EguUvYkbbRrsaE1eTLQePZ6+yjxyUl33qtuNaCiC+BARRdCY9s
IMHvh7/CB+6DHNZnT2KXD1WKg6oiNO7fI3VNYPgcuNpO7Xapdc70u0ExGrgTS6bBVH2lxdl3jLnT
NHrlJPUxk0MKpOU7zeJib4zNSMOVMWckVBQ9QrKEGXMP9K+cCHenaJmtJqyoB9Sy+OQ/0uIq1Dsh
dK2+KcHpZPvCWqs5fgkDMle7xHzCNbEf2VxJm2K6/JD1zsTKmr3YhK0iNVqVmBKSCNEudy55KAWQ
kAijKmprpuOurkFcA6mhz1SjZZ/AjcsDHMsFIRKVvsrx9TkrM0Se+cmUnyEA2Q/wYb2vMQBPPV4B
K8xtKAC5mBYy4Xya6ufoGUZBxVCftGnj2h2z8K4G3byMyY4mhMR+E6xJEBLMhK3NzByMg4Unh1uc
3BC0rdm+ZaMoq2mYf+3al+X/Vmwbi8tUHXbojFheaMbJMH9IyFgH44OwEXzJgGYMZHQsgNhqWcBv
Eeo0yO+JC1E9YmxpYp2vyGT65H3BoNeJZiJfrr5gUsej99nQT4dRs2jtXUX0UsW2GQAERYjJDxKS
msx4VA7nifZZcABAdKrdHUE8NUV1EVn7qNw443cgidEcn6pxzZtzkf/hQM+N2bScNSwmq/gWLc5F
7AqhV3yOHLpj9KnIki0vJH4C19kaWFj8lGojaJ2sCJLfLeHu7ZINEtDRzXeWD0etfgOnCzfoIl1E
Ht91vM3KZ8zi0St+JBUsFzNvNK7XW6GAEaJdWTqwukPujtH6ltWjQZZiAdZKwQJQBpivwAzxLp11
51TrKPPAuFYECZCUqVbXmluv5seB22u5xx7Bphu9J1QU9hWZ9Azgou/sY5trNlkWzpddYz4bW7gC
R4ob8k1IEs3kvqAKLTFvYMPIjPNItpmG3iN+b/ibGbbjJgRAfRhylCO8S8HwcOI9adzs+5ZKf6uU
KxYEZqMg2OwLSge3WgaSmbFLbGBADlGjvhk+IgLLurBuBvIS322mc5iLI4VnVQQks48zEAnLsgmX
mjcSTYDVrE/Opj5piJKZVMOtVvwLBE6CsX5DdrZW0F7HWn2CLLF3ArBeVvIN/HBRBQwshPOyka5E
JaqEMFJOeNckqgdt38S0SG69KTiEEu/X9y8WAbWefajA8fTh3c+fMT7GBB6iXyLtDI6Mxi4OXVEV
hfz0CrAKBNfpsU4DyPPlCvg18uuZzgXJnW6xBOU+s/Vd35NbQ1xhdc/Mi5OTY0opUGA3T54GWw9G
oUzufPjUJziWmNb0mIFaSWKyteXDLZorx6GSntzwONAss1AwdU7c4btqgSxsVQmj/c+EhJQ/QBo2
LRkgPZvFHj2UDwLFEJe6ye4Osk98hyel+9eOPY1R++F5PNgk0jXO0fFTvl0kY/ohzRJItxKfVoZM
2oUbA4uvX7vBVALNPXoDn/OcospkCUx6NESAjVl62yJ7t3o2AmzbOiK74Wg6Zb8UpEo7zkaO1dzu
3zQOxcYI8LqpW797Dzqygu1PGqVZylMNvXteT+lbnJeuwqcNdm8VYQyNzoBsZqUUaK2zOaJI1c+h
tO1ya9dCzJXImNKgn5WQ9fLw6BEKhB537lbfGXZ3Y6FxpSs3jL8ewgJRUfmhKRbVu9ecU/EvJ3+v
wuhqlkQs7StStHjRtaBa5v1Ztl9TIogNNSeLd6UNAMjkHtaWWfwZiwP2XvgY9npkjkiiYBp8WPFd
s8yL0XRbh3WC7RzSCckKGSmy37iWU32VUj1oKT9pcdDdv96mGO1nY/ki+9aM/lxWyb57pTRZB9kn
C9GZiqGzDpBN+5eSO0ZljtkBkUAoxgvbctub43mkClI57fQXLDhsDMQe/5Tuk9Q8+twQhCGvMGsU
LgWdeUTBlr3H9TqC8rKI8+ULh/pVsWYjaqYxYvSInHzjJkwoV1hU2grKLWvR6WfiO3WWvOYQr9vs
aRKloZUkP5+YQM1yBYCOvTRKZHYrXTyCIFsmHJYOaOa6Bmgdrx2O4/Q/cWmLvgGpFIszp93jDZqi
rqldFWXlptR6kggG81+P24s4ZxGwGWCsgnJtjbwI9vtn16ZrpXFQA1NwOZi5/HVtOVArMLeV2xzq
bgzM+i3HnuR6Z8d569Akh/CJWs3hPnm3g3czOJN1V8UIQ42VMUXEjmfTJfRFD9FDcRn4r5CmM/oN
VZ+55MJK441L3KPwpi7hu+BU4C20XZZx7K7w8HgeDRB+MqRcQTzyxyrE2vmY2KpHNpzTUV2lVrbW
bRWANajKeOdZZ4eP1vApLxzWbie6nQLS14jiANhXbZxt48MKf3s32ZnRrQeWYYUXm5tTzY6snEmb
W6BUmKW0X7iHZuyuYXAdSWqFXkXlOPcz/EygCtj6m4/QeVPUSeNz7QEcKe1HwvLHebbDwe1wxaCa
8iaPtE92x0IBLWzu1eJWtusxGmekfm5pKHP3nInDSBQX5vTQv5Vs7JU/s/h10imG52KoHx2iO9Ft
VJxdkdwHDtipHMQYk1qQ8/O25m+iI/XqW6DhpXovQkAkPCMqIhy+bEX9DgjFGY0Lm5J1Tirw2O9D
f6cD78A9lOQvMvhmUCs5Ej789CMNa0qwmULroVSPYiB6x/vQCZNuTqRYBgqWfSLX0C/KlH/8Pu5d
4hSwGmxTxBRZgYQYqcBLtMV8tLoV4uq0ZJ16JtfABYEVWxbGW0IUxcwxr6pxas0vvdymOHS9fSQ4
o7iTERokAJvc8LNJmZ25p4TITPNIOiJGuETAbTavEV07f2zENW44Wx11I2bIoEjmDl+IlAxPRjw5
/I1T1c1om73n1YrO+sjqlLIwe8+HTzsnITR3brqQb4pjLjzPW/ZiFfPEkUFsFCkM5nwb8N14zGuR
SUk288DS1pYWzIkDN/QEjc5HQ+p0kj+7oDnnCoQj/qr7OHyPHocHMgG2+Nwds1pJlkF47rNTGh/q
nBh0WDM/DDFzwrNldi3U96zd8UbMDXbAQgUAcM2hEiEnzAKmBfCHyt+gXSkqF/9bgaKS7o98KGQD
JPFNNuBTMCIsBC+kRt/NsLTblzNsshJTYbVoXbnAcLRyc9oU6zds32TOaPCqjk+rfOshKAfEHJrM
XKR6Nuxy0RPEp7Lv9P1VNByK6XYN33WsyuzpK+ytvshAUdNlgmHFseyFdwvNtXQwV/wr0OxCrQ9y
OvIqmBf0N7pY9xzzdohrAcwsi9Bc0uKOH8V4sRT8xQUjI1yR4bhi4TYbtWBWVUsDXVyaLgjQnhXl
I0MJqET0Vd52aOTejk+q5wPq+tLVNwD1fiNmYf/e2huzPY/hWgTbyYMWdsTf/BK5I8W9581lfYfc
FIgsdUSA1qwfDj6xsx3HlOn9aD1iXoOB/jCLqY8xINkxBSSxPgw4jK2UvGw1A9/lmDxZtuDUGrG6
3Jto7anHkAFbfEcKDmqwmxkgg3pc3iMkjfiHF0RL84UB7kNFzhcOIFiTlSiJ12rWZnesm50yoCp/
dxzq4NRYF+mlr1GcFFslXQTxnfDlSLvlxVTVQzUKF8r4oHuyRvU7p6m1G9CKIEwvUjIDlIu6jeau
jVngLaG0g8zrtqdQmXbU88w88cYOVr7y3A5RHnLRZk1hWLfvsbY3BRy3S10xqYm/sY1GCVHO6p+s
bon7ayLUD//CEZEAbb6kUrin3j7glQPLuiB4zp8CPi3OoASl+SwJT119S3iP1avn0Wto+7DeSIMU
OkjnhI63f3n/9AGZBQGc3HdijxRBaC//N/dmciUBZizBMq26skINda/za1zgZ1vpqcIg7dhyi4Xm
mybZhXMsmvojS5CSJVQX00wmW+NZY+sGcdeHzXKY5jLNknXW3S9/BF9D2Fb70b1SEBeyRxnSzFVB
e5/jJmmMlUqLJkj/FQP0DbEWvMAD62SBKpLrURKqk+XvrVxH4Ueuk4VMKka/VSmFVOXP7z8j8tlx
DzPI25YUYwr2vAg+Y49ymscl7Ddj/c8io5cgFHITDAybUn1LIu6bae1x1T2TNuWjBoag9h/D+IjJ
w66dE/QTp6NTpUTLwe3AeI8WqkXPA+tIE78jqbOeQMFqvut2NfNQVU7f5fTvUmJjHpcajXaBD0O7
WnGzHFrSsob3XpLrqL2VxUX4/2zE2SmVivxjGhq7WGB0KHweE1lCs9Odq66Y988s/CWMGyFq6cq3
hl7EYhummxxiLNvS8DpRdWIVCDyfGHe0Mm7d6OglO9J9V6NPrYN/1de3OXNk/5KEdweaeTg8+YNk
cmXMRh40bWgMKZu1ZvHyMcdgO899llfOoZcxesTj6LxLtre2YNxd65SEm5BytaIdGyeVo/dgNBFi
UqRcjoAkDZwJw6Y09VVtgZPWfyyE0C1qQgPHdX9upTvLUaAm0YoGXsGT2JNDygajNb4LmNKhASgL
k6LLKCLdWHhQA13ZGnDFSntREQ3C0TgQbIT+Jfb8xRCktKbOzZEarvyHVPyZJTZYYk+Ot8WpHzXW
QqemKeWlBqBVpTR/FbEzpxYhWSVvQXSPXXXZYywy1VtCCIKlI7MNDmn/45lwJeh2UjLsYy5El4Vh
q6QEW/1K250VlJV199ZiUGIIpY5MEf1/qhfyVEDoVkk5/XEJPWKtEImjJ0hQsYIvO5fzVPXxAieL
nj1s6kOZnepkwmzKrza8KCQ39CMwjw4pH59TiEQ3YNBISOBEWESbe0JF0Dtv6Rit2VppEQTG8s3t
c1p9xNpY39Bf2uLUFO/acOuoja2A0XiyASyAXXUF78RPLyYttzYY5LlXEDXVmVCAeFkXhSvBh0Nn
jJSkhDMBD5vKlIGQSc0mYop/Vc80eejmLsusSr8ZWJhQAXoPO8ZwhtxSORjxOsUOaX82Yq2WDyU9
lzaTdHkT9b9o/LWLSz7JrPyF1JHoFlvHJKAvv5RU/DjibHRE0lqkmoHd9Q49Cu7MCa7VABKw5xed
YGl4nyFWrTr5C6JLpgJSkN2yJt2PzXOHxJarFlqM1/pLy3vvkBB70aOgyaiS7ygU/8m7nWzr229O
ma2RmgImXQwQWiv+qV6LxJe0x/yixeoioEiosNIJWtCuezXMZaTLkBxJKYdB2XhzpI86h0pXfCjo
DgLl7I4AFodFwQK2g0RomM+2EvfW+rBj/woXe92rDwcNq0oimeRd93Ss4OsYXYJZ0h3up6KSzIg1
qLVFCorNFwc7ZNbYHuHlQP2Urrcx2o+SPA3xZhm/uBYyOCtZsRHRRkUNUpBn4ycbl5sBUZAsYf6r
p5xvLWBEAgh6mKYLb5FzH8qLwcTZoAY1I3dTt4+Bl9YTc1O9J9GbGewcEyU36qYCHW1KA0xpbUq6
zIOTHiZHetx+pPpFNKdR+ZmcOaSjaOxhVU7HsNkPiY+ABOJDgNrD33vRDl4gRqtinuccJ2TPQfLP
5a/LQZiwmyf22Fp1xidZU8DtGZahBAfXD+uV1XXJtBe/jS4Z9sQzM7umDp84rF22peDtt4IcxKb7
LdLsEFfl2gYdoWEtMCC4Wx59bHYySpRWDqsf9uk2YOP05LT/4+i8khvXoSC6IlYRzPi1crIl2ZbD
D8tpmAOYwdW/o7eAGdsSCdzQffpfIkzsJMsYW00dYg/V3b4MDxE+6wJAIL7H6pIqNq+7ED9ceUho
L0Fb6ZGBP1LS7Ln1z8H0OYBSjBDN8GOe+CIKzDmGxwO2bxChV/IFKBf/M3baSwHzMGF+mXW82daG
cAX0Y0dTfLrVe5ju4pzTiLolW3nFV9bXOAJA660C/xXnLzN4gXbUOaHSa8qtOyw9XODIz3E1RocO
axzqq+I5nHZdfwvrq4Ndqt86/SsQDGU8tq9c57a79axn5KMSQxbwhiUsZ5aHU8IDu1OA10EKROve
Z2S7jGu0oluCdIpkQcFRkQWRb0IqAOL3bAso2INZoad/Q/VNQALQSayx9rqrHl19nasTid344zM2
NtMD44KW7VS66rpjlMKw24h6qZNNyhunxdqHwDZu9Pg01asRB059HqZ1kO1TuJzIaBt+BEkv7rnn
46fUlc6G7oKoP4jNFlhUILcYbdln8CcUX2G6wSuOjQOIFpDw9gm9s5Xc0gBD1802eZIjSUlvLpWd
7HIRvBYDpaKMVw1+yhB6bgVwHmoTuIcBIexD6+T7roa6kfb+tRVrp9kKOXwRkbCRTKxyl/hSpAoI
+z/qeE5WNcttm7ZS45ahM+VOLteed0lD2i77irFI8WH69sHkWgRo0c3rHrOvd3SRfVZqH4wz8tyN
JFezAAFWdutCH31vp/Bn1+LmB+kymL8HgwFGituhAAiq6bn8VQmGtaoPZWZysP/Ncp/4f2MICQuz
vQHcytLBwSnOLk9VbXQU8pfJ9Q+Ov2YpTCiThTSQNUW8c0gx8RQ70PiJHrZnmsPkygErg3KhWtjw
f4r2J4D7GxLPFGGFJjn8aMv4ufAxIIwu83+ao9AAvvZTWjsjeZ3YfoXa385EJLDljqeNKT6Qn458
+/R7g3v3PaF3FChzOK3t9A3NNctfelwWMB09Epm6Lb7uod34As2f/VbwqYfu/OBgF2qIcp0+gJYj
7lpMKYzHqQGFsgzYqgV9im5dr+cWOwZwDrI0dT7tctvYItAW8i9qwyXSy6Z8FVAkQ3MLn8SgGtPm
pURhUPAtD+5Pn2sKIlRvMufxGB/Gjk1KSM2YndpkW3Ck5hHsFrN+wOCNVStY1RmeH1wlud3dkuGc
YWnPyW6YsjtGh6dmSq9W3b72PqIEyk0V8UfioUn40Z3cWjTmlnFxo3enPgUyY9b0r5P1xofAJLAg
YkDoMwT4PfHtO4xmzOgKDAYv3b38Hf4K64m1OOsKY2vF7srlXE6bDcIazL+0RJm7L+MnVKCbhKIV
dMaDQp2NmiG8G9sILmVAbU7hwmaKI2f5bHT8e65lt+w3Q48ZCQFsdW5TcBXk+oKX8JxHgDZsQZ6j
FkSX/rEG1H8jAbktf+mPX4ZPLbCtHm0N2DCCheERQIzhLNXyYWYXSl+DXPUnrvYly56QjUeM6rIP
kTi0X6kk4Cr4cCsUBIwf0iTCzfhuBuEOYC21IHp5PH/RHO3dDrbQBk3soaN+lihsavg0msMoJ+vQ
Lk7asyBINLukLLYi0oD0OP4aQqmpxqTx7YiXu9ctZNWjKOBC+9mQiC/APOhlpI73V9iLdiSAUuED
iGlIhfR5pMfnOf0WmmMYN5d93+Eq0hGmRcL/Cr+XAOhh10dfKT4cFe+aEFktlBvbCpexNLYRXhHJ
AMtBfoymsDUeWjdYu9Y+IjTedx87/2ZhNiiWc/w5WH9IxzY1Jcmk3z04S5bgPzpOiHdibGLZ/D1H
LTg63ij13OLEN03/QVZPwj2RnUchtEGaRcDjqi7snXLhicV8+9xvCbdIENrrxPaXnjrU3uruAG14
JRUpWYjjkVqxd22gLcCRwio2hczKztoit4XhSaXZ4PCSoAR/6riWguRS8yYG6T6AolOjYu0wT4AP
znN7czfgaE5l1+jXGZd96ydU5AFfYbiSDJJqOCt5zNOBRsDCkN621XfiMS+0JEGGzrzn5WKVlQQI
PN9DuDIlFJoHHzpsNRDy61UzqojpLTH9x2wAGUgmUI/UtEqH58Af0Qcmf4qhWuJmOwlhqW25dHn1
4ms+nutR7rLoe0w/sXUA5uaUuVTWLqUTRAR0NuDTg/bEay9XJRYdNAWrHp1dzpS29iMmynd3HMmX
m4YLf3Z/C0QkgUxXdbOfXQg/Eblf+oZo4aFHqy5IjUga91qBfzGbY0duvcRtHNdPo89zEL5V3FGx
C7D+lOIu9Hk/TRxTdetu48k9Bb0+OOiILfObTES+kxVbBoAUp5x0VAnfh4wNeCVvOb9hKZ9M5iSD
2WxHb9p5LoU3gFMxnF3I1h6FBVEBsgH6xWyBmQvO3W0DrcGU06phnVxbq1ki2qbzdnj8iCTCNxfQ
LRfsShxmypV1GGCnptmTR4/kTGQmfYQTPJzbLC8OXYyZ4ok93yVb41s93ebpO2JawAcr9KHolg6Z
9AipWtQ7NdmXRsCgT017NNUNfcVMBI/tIZUIvjI+oXkOXlqkDo6MtnD+331qxXIEKnvrGD+Gjw3O
NJtwHwsKpieZVeJuy9S70259hZzU2TbGVz381aJZVry4GTtDezo32adJT2Y27TYxr/DaSYVfjgF0
pC+G/ixOXwI0imgTMzmchAHmWvBj8ZTQXEBGwHcEOuWnylZFsAxZPuFlIZH0FLoWhYU+OurFBEcE
7m9dJyzm3/BrPcBEAi61MMszvS4XXfVgtYhMGDv/v5WeQlYZ0zPT6jB6wbCcYxNt9Qv1H+iFB6z7
BBAunKTiJt5HIKN6WnHDeLWRU2v0RD3rU6o2i0kRwe0bbsucAl3ABIub9/twjs515r4uwFOVgbdF
igbzFi0Lx/00f04AC6ruEy/Jmfk+USYoqfai20AAfJgpJMLil3ksK+TB/ar972D8DGyfHpRLBllS
MKxbJB7tQNPBrvJJST6KbV18jNZ1TF5YfQTOrqSsL5gS9TFvInMUh8wBZzhAnRHDm1Uw92bMPIRP
UO4eBIA/jOzQBK665fozn7T1PHn4miK1KuRXxoOXUOVgUXQzRttyXXuI6Jj6w3VmytEZAFPZMbXd
t8i/Grnt8Q7L6RHaJBVZAa+KiveGhgfK6ErgpCQbhDVw5LUr466aI95yYJaQdfuw10wZubj4vjyG
L2F98tmuROMi6QGTl4CE8ZrNkFXqOwGuIV0Wg37zVHIkuzBaJNWxme/L9GLoI95wN1yDxSjxiqYF
fJIfm4ZkCHu2gchbWBVl7CZxkEZ8UMI/9SxnuiE4VFA32hmJEBVagazWJaGwQry0t8ojMdIPpfOv
AKef9NeB/RuMRNIiv0R1BL4IIII1DFIGbFbZ89S+ible3V+0hlW4/Rhy6spHD7uoPBoxA5Fg5TTW
pu0FIvTHejhL7zcFzk5Cw4NiHnX/SytMxwE1TBlwdSbfonuJxxunWtZ91wRy+eZ+4pg2A7kqnGap
GKMXaEqj6q/hw9B+u6kJxuspVnFmmfBdGKa7MJJRG3XDgyBeZBbVwrojemzqf97KFoUgJ4abN0+d
SY5EuuB3dstdxlfgk3Q9+9eka7cpGmJS5KpsR47zqsXeZnbXe+xq1zFNevbskSXmC9tOoi1wlQM4
4ddimRPwXoD8DqKnOPwd07cx/MnSk2f4yxKjDJv6hWDeR/4kt9+qnlEI4GXtntr0LYURQ3qTr54D
tlqY17U69O0nbt5FQqKv6cHJQsKgjhalREygUED1PH5GjJC65MmS6DP0FaxQh2DHBBqEjoT47oVm
l8UURpCXASHUo9qUIfrH84CRKPRMlPPfTvo2eX8tKROl+Vw7wFNMxF/WuHWcTW7dyHLpcXsAICjq
d222u5ixkQrUhijgh66+zMlvVNBQM2Pr+Na9mCEwnh7f/FdwzTLqndn4o07BbpegBn5C3GryohVa
LkZviR+8nX7K9LMw573r7qL6rNFyiX/eAErBJ7pW7IA+j/mjCwBFifmlr6G8Rh60WICbdD1sWqgQ
wLFZfyK0N3M9LozqvaCgUOWVPPU0IwQdDHHuX0tGFykHVnQe4nOnTk1Nn1zcM3IuUbGf7HvCCjJ3
TAneTHBwRAqPi9ZM17sgPhvFPwfb+NxfEu3tBswFjThp8wZviXW5vbO1ubFZnbv1WvkSD0DoLlV7
URyYM1tkC0TXHBIlBm66vnTOMc6Z+KRIp5j6lM7/wohFiirMvEsuiLLmVAp2BRKx9to31wS+QYSX
1mu+YmwihobE662tMGStM25x0IAFflV2tzViHPUJk0aoHaEMj14TLO0xfo4BXw9Od6imbSWf8b35
8XvrzGyXZhrmn4I1jHruo2w5J6+OPMbilf31WpTbPrpAflYexG18HiZ02rjBAzXjZOPGIf0mYOLD
1qtwSfplQyG3FXjDkTCd1t6L8pUn+AGPL9pA9BPvoJ13E0uPtvijSFz07tvUf0gBe/mkwNnyi876
sdCchTMV2ZxT5g4Plph2VmxASQWmy/42cCJ+58toddc64aC5LxdV7+OZT1B0ojvnzB+UuUgYjNSy
4EMblzMmkuwi4rfJPCdkvlf5UdbxYkDrl1Yrf/4wrVs5bYeZPrDeCOe5M46p3kX9qYTLxvK5ruzl
vZIpGIvh82vRGfKHm3pAOEreh9hlAUDoX2d+rFEJEybMqpDRpHd/Nx98ayemSxa8Bg4N1DcQHnb9
70Z4zlnuRc1KwoQoUQGwjxsobrVJa4GgOto7Eq1BR/oSkzNkOVV2KKGCsoWKus1oPrrhX0vJ1uUb
00CyHv9zvR06tZgVq2Jd3DrHnO0OonqW2BYUh36jNJ5rho0mQqL2zyBpA0n2UL85wQgu19tOyLZI
yoGK0LXXFC66O396E8Y68wwnCSHOGwjfXcT2ncyXVd2FO0oxr8dD3O9z96nVa9pn1FNBtyGYZKnQ
JOqXOCxAjFxDE1g88R81jemIzMOmPfyLUaiK7Wy7G63QFjgUtgQTtgoVAPrar6blMX2MQBsTtstT
waakR59CActJ1QbbYryJgCy1ucd1jKINumtvvNfMkQNxjiglBvWo1DOPinH//CBUmPobMAPSDPji
R50iYN2NIVclmaVtJpCnM0wlnQgNMlfmmD7lM0O6CPlk4i55VkBRsMBDVTWpvd2+Y76U3IkskAPv
u6RGn7yP2R8equHR9V9zFnuwLnaGeQkgQpbtVfctKC0itoMXbf6VFJGa0Ac1pGvHvU5Qxty4AAT5
rDDJNU51mY13yecSjKCI9cl3fkUG6wmRcPTepofKwVn13A+npEXur45l8B1GfwHSEeyb8pzF/0oU
rX3yShDnYlQnw9pNSAvdEZT4i2ZtUNtbU/sPI98nivCHKJsIHjtw8jHDvnQ2Q7Ho0CAKqpGUDkRv
leo0MFpW5iknbIFSL6ItLewj7g8QTQG9qe28CPM9ULu2fnUgAQ0cyj59QmxTOeJD8rjMBWWr9s5m
dEmAeTjOOUP46RODCsHKARSBujNGNt/Ze0TtD9l0UIVzSKutmcLuQIilOwfaJ/2c8dbiWHUQ5BRV
hMqJRTOj4YGj3f12qdUY92ThsNTWSoUZBRmCshI2gPPPCLcpDWGHI7D3gXcQ3AdSYWaZMGYspJ9d
n1kYwQ1hdEKSWNJt5pb/EFEEt/xN8D2KCFsBDd/biLLJ27EUJOKPfDH2QuGlt946wLcxZRzCxElF
C5cFwUz5rPcWM23AJk34lVJzAKUrqYwoSerxR2IAKvt5a2bPBuj3Ssb3ggKDAO77cDuTfW5T1sz1
QVN4utnRxZHRIakChl6PTAuTh55Zcd8k6xiKZeGc7r931+OwYMg2cR5Wj+RtLUJ3XRjvWmwifUn6
vZG9B82jrft1zvDEoEFFi2aM+OqZtfkIqdjaDqTrzeybo14sytnd2KVeAmjYW9A/i/yEvQrQ7cNE
RAbkpSb9ihm8lBYGs/JDZB1m8WXGyGKe/hr2vH4/s5pl0iNxbIU0uVg8ctw3NKbVlzJNLGoOQ+Dm
wFzBYIqbJFuLtb2jaLHCX/TNE1JdtzwYkGBlTGUAh9pl+CFQlDq+uwgMMOLm2qu6tZk4SycNLkM5
EYiaNKuCNjO6Nlm1JDR6ocz4124ukXEFGgpJFlxycWm5LchUoW2sWKM/xXPL9GNfqhcpw5XfiVuF
QUOh7wl/Cs7PkvVX71/uMeq9ZFcvPnpatBygnYWCUE3HDrUhqTKrQP2YyGCxxW4ke7LGpvhGZaIo
J9O1zaJNarSIyA3LpjuOSbse0psirqbXGS6rmCHiqZAv3VBd7ZrSk+liz/+fPN/35WxqdXDrGYBE
HEYFHVnW/YQFouVPN8SqiOIlZXzdS/0EP+8h0tmpdtmBQ8XI/UvIigNp2IQZrcqmx959d82f8N5W
8qqL4Ub90apz0UYbLh5/jDcGRKZM/vrIBFPhrofqpO+CJuqlBpVLU1RI6o1lWo9b1Ny4HNW/sO5v
0kcZWNi0MAhGDNYB+JoZDNYfWTGYm5l0+rGkq8K2/cC1t9Y0ciX+E1LD9jhekdjMLwaDpQTrtuGq
lyaozhIgL1C6DN/SbJnsg4FOBwpiSib915JQP9+2fixYxiblV19XzK6nm9cb5EyA9GTaLdCExL3+
k7GxrTOimvxp57Cni5nYzpqiN/Kdp9r3eqZfd6xiYoeboZhmFslsmdLuKbfJRBn1a1yzIkiS/sl0
+gAkduDd86FeG9U9F3Z9afq7Wt97qpml5IoIO6TUNxsCp7Qxwgo7fcqaEvZRsxvceqbC8bhTMIpL
Ax1p565iKpAuq3fa8phINIhwvO5oaXmdNemKpTNY99zZU+2Ipyrg2PaYIag8IRxHth8EH6wZlxJV
yeed5Y9xJrxFWjBXxK1H4RxvJrTEMqx3NaEEzcDFP8lrpJAHIahs8TLDIYmYkAx8Ms4wru7Gv7L5
cH0XOtS88Ss+YXe6L52pnak+X4P2N0LKoojnWYGyPtkdACIk/b9tXS49a15q0NpkM8nVhHLYjUvi
QXOO4UAC4aA4Gwqw1QZb3e6+XNH2kzk5dxLP+DE15dn3WDnoiHY6+CkDApy0sHcd3aBjun+unAiy
w8nfw84Zp1/VIYZitgF7QN678LLaYpdc6F5+F8Zfp72PECdp7I3vQclEwJj/GX1yDbFP2zE2blL5
ioEZgJuUDEBwM7PCwIXGPEckO+jrAFfIJWMmPgxM1weisurMPtOz80U23zPp9oXTfbvYmWIRsNLO
2n4JuXTP7ZOtQnJsdKOQoTS4acmHyQWHODuRdV6hxCplRgYyA+oYCJ/DzlVWxRabFq2cdXSbGQuN
awCVR84oEgRGOeu9O15WSI45o+pOJvW7xM68nEzoz4lgq6kA33Rj5R9SD/BGSLdIUth5TElQFg5X
ahy3txxQJikJH/ZLwoerRPdtRYxafFxmXL3JNa7lNcXt0Q/yI3Dag86qTapH0rLgVQ9dedRNzy7u
Z+iTx6EqrxI+cG8Fv27Lis2rndWA8b4z9VvfhRw15jHqG1K4Zu/DYM1HOjVFp1olVbD2A/aPRkUr
OqwM7x+Sr5QVCeT0Kjk6JXPSqAfFlAoGvX4ToRBDlOTFH74clrPjCl6fZJHaSiCrQTpMBO6Ei4A4
d8WJmr47RlwsyqnrmDgXb64iJmeUTbFyJ356y5yJmhnVwC5ifwxXZOrYn3Wvve2/xL5z0wVLvyQx
PlVsbR2ZP5LziUpxfrF8l/UkwwZg39cGYrgXWEcJyQyxOwc4/7EfIdGvXDoZ0zsmhb5Z1vSKcx/Z
L1mObHnHvakV62XjVpiEZM+iu4mR+sFvcP0kKrlGo7Hs0DIVtfvY+G+1GI6E+L0T13dLZ7wCU3Eg
Qe1r4PHN84JpFbeqCjDnwabHOtc4yVcnOOHdFCCe7cHurhaKFZ/qUa8aBb5dJ/zW6IeToVsPsjj7
MtiiL9nlMYMFx1nZTXMq8QCUlftSmIl6MHpzO8TWRfog6BI29oV/T/V1jccG1vZkqa8gHQK2ajb6
YH5abVLdZeqflf6jR71Joi8Ldrm5IyTBhZqvvt/3RraJKR6ccWSxC3TmflCMUgWsKzOqizn+1xqM
RePoh3V8we1sIGG6Q5nFvmfzadjZerJGcGBMWHpoMigdALk1DVm3RpBQGft9QKFSIvSeruzk7iZF
/e33tGwaH4K+n+XQbuo3q5YAAScwRzFKR2XplZhpQhHqeJFYCbgxMJDgZc+gehLPWzhEbEqYV3nb
PzaE6zXZfKlJVO/77MXCeR/k02GEu42eZcTu9ESdx7s32NskyLYoXyv27DpytuSLfVcg0Ly5gChU
/wx1uxinfGdiyWviYOP1/SHNcbsTL8CZgdKQg7UtR1ZMQfk+UQWQJbebS/9zzmxa9ghZhjYm7gUv
OAO5tB8gHHvLziXqMqsoJGwK8YqlH67w1oAmVCJKrBvKTWPYdCX0GVTn4Tx67MBqD6hAvhQkkpAW
z80QUGbXJhlKGJuTWDA0syhwCts8llhisEDNK8cCWY5H2d1CmJlWEXeWggfl5ui+igBDzFhA0Y9Y
cBuSqU/0JnIyVZqSjlI7+cFTPaHCgtLHQk8w8yvywZv+Oa1JYqpRh5Qoj2HgzMP0hi4cq2df8OLr
USGWvjuRkKxDrFVRtjOngZA5pPRBDAPdU5tYIx+CxlzZ8G5rlqsEYLrr2I80wy36iMa8eB6D9lQa
CIkmRk72eKe0euTJA6M4UEEflI+TwhWrqg6QSCWaLSU7zkZ+W6zibVECoKnKrzmIXhSssp4gpplc
daPh6fLvO+ZabIIgPVve/ITBH5Bhbq1tHewj/gTaLL4Ho0cwh6w+KMxfsjX/eVJdrXLe6HQMF5Su
QKStpwoVZ1+JWxHlm26I9nlSLcakZ5YPKU5w1Zj3Nbrjrr10eJyQ3jQFOc2Zv3FNvtnS6Q/d5P0w
7NsOvHAZc88e6V5ZAtGouxedMA1T9SaNnEvIa5iW2OW9wUZ/hvapdZOnhsn3NKP6mDRE2fBcKPnY
AS4h++hY1dlLwufuzCYjjXTlEB8l3WRl6PDddxjNTglwugZ4Y8EwrrtDSY35mN4DcAvmFhZPgbTU
foTPEToFbpS5OOg7uiDiUu2JvoV4xmaAdC6MgBBmI5QZWavQ0VITtASfh/cdZ9xUhyA136rO242G
GSPn0T9VGa88Tu+dR5WAifzZF3oh7t0dqYpLaRvhKs3Z4AYpUqHYw4IKM4ltwAyo37l7AHuyg+5h
hlEnsenTcyxrK93M1oSalz8xZo9kj8Rll427DRp5Eo7349vhLbe8xWxVYCHuTlyeGMgYdQouqRpd
tanCaqfhwgyVHS9wvvxosq+RSyTHqqo5XdVHnJQX4GTlo2jR7s8JQqapuJXg2qFwezesELumZUDm
pvZ+0KBNI1w7Uw+PZMRCDphrdraFO/DsBN9o1Rc2xLRhQn48VSd7Hg6tKGGWRz95OuE37P8Jqd5c
TSNroNryI5hTRfI6qoAjyvsd63hvoDNpNWWy0xkfVsVSJwy2XOYHJ0+Yx6FeqTwYuZXzbxiH4WQX
QOiQTbLGRCY25cawTKfwMTYrBIQsf9z5bskukPz0EYQx6mOv39lpdtVR/UgoHukE9VdRENackKgQ
TAlqvgYvBGFwTrUP7O4rz0y8pDjnyIpYW6BGHyrJI+KlG6sZmOQxpDV/69wmE7dAbd1E6zGsYNuh
ZJtKpPmEblyIflrqRoplLqx/Fv00tdkyBp1hC66ngfKXcOQR31/n1rdp+JzhS3m52BdxffCdkGY/
wxThWOJsMEJicvkR3lHMhP1BbibYHJsQUhendN/9Fj02Fk8l/JcIzb/wnV0856xEOat8RB1prraG
X28ifOu2Mj+KTJ0HxQRu8ghwZ6JsF2RQDnKZ5uPFsJPLYBVkkqmDsoNNx4HbZ+p5kMbVsQJkuBOT
tOw9acejEgJmANdHVdZHj6TvVNTv9Z0L4VePo+MwxW+MFR7M8x0aT8rvrcqyfct0yXLkTjNGH6D0
hXnGuAaHaE1gjUXn4mIdrMQjANA/raA/DxZQYr2uq8BCtpGdE2GfiRE9tDRRUzutcHqBuZvXmQOy
osF45hbw1Rkh9HO6BAnN4ZDULHgwl8nuLOFtsrOW14ruf0RBY7Qudjlj7WGiakeK2Yo9gMeKvu2f
tdlt3Lbd3l1rnUWvxbZiA7RtNamEkR8yarazZVdtesh+blo+kuD3EqMkynuQSK5PTxAE5yKx0G3Y
x7KYdzlBONrzjqM0N9QYW8bUa5Lc7rjG/cDCK07L79FvVxHwTtAkK4NoGVsdDdC2c4+dBHufn5eb
aTRhvbm/Yw61I2oRixtv9dB+usTHp1axyWYkmAO7FIWprDPGq2CD5cbZb0UgRC592GEg9CRk1mjY
jcgyzV591GnIHghtElKkZawYH00+fuLYeEub4tpH/Yn49gfFIG1kdtfYFvZJ8u/QrMUBuVrA/gBH
7eoh3vpJcjLmeU3G2MapAEhI99NGtXRn6XZWcsEi+kzo79EN+UqF90KW9LpkM9bl7UKSUYlUhIMC
7cZmID4DxtUt6rMNCSQmjTIDXJbWTm+vW89ZOA1bsMLYENyx1RMEM+uHpE9C74aMo/63HDFm8FNm
aazDmGVliUaHDXJ+Q83M6UJNC3skAHM7S00Sng5ObcvksJMMWTBDM8Vu3JChWw022cadgRidJXDC
5SUKxCCAoeqlO5YKpXg0vagQ1XQ+mAEzYYfooHQc6VVUtZ0JJt+MnmWBVG9pWvUQbWFRnMTMu07y
ND5YClm6LcrGogwaHFj92dK2s6kaTg1QGNeMHmGdaf8fHHUWg2EGP9YsQyZTEX2ACEq5A/qPGf2e
9DIH6sVvXFSPZoriTFtfThQTYJWbHE0zu22rLrl/IvRezDOJrSxw+bcjA8KmY6pXoxcmL2AiWA46
kNt5iMY1JB5XZTZTvHo8yhZPnocYyAVplHnmpymDp6KaX50qAF08Eo9o9dUtqYxbBOmPDXMcwN1i
m+dBwHO6GEdrGX1J7X+CdrUXNpOYg46CF6YIEHCDu+fGJwbHzs0vswY4FtYeo0CzQZZZBpi/BqDH
gfZfmhEQeKywQOAiILdHFsQW9TfbZRSpnZLtf4E10g0EevvI34dNAFLLpD9TvviXJpg57AHduTOh
UKdgIB44ZyA+SO+pyhXLBzN6dcccjalrD8vIwghatag3nQDBKkEgSHHNNIOnS3nCoougLS/8wZ3+
HuUK6K3PmCikVbCKYg+Et9yQN/jt+b61Tvj0GEZwZ9O8clDU47AEJurcjfZ6N7Tz69Drrzgi47B0
1sZ9397e353MStCV5s6AK38CGapRtKJb+3Hs+Keq0bL1NkuEIarrJTXQr8hdsqAc9TGKjLiKdEyW
TRNTLZW1IZn9sgmfxQwDD0oTO0LrMymq936e28cuJQNu0eQhLM4kXTXJRJwFqdCOgTJKeNH0Os3y
HXQpE7DY6ZcFubor08jvDib/De7sbUh6te8SinLPscKLmisYUJYTMSN2o+ibyFHko0M8Asid0ydD
E8gkSdgC8iJQAWpC3MvMAWyZ+ObSsumlrKG7VmVbHYc4RMNqTMZxRCfJ1FxAKR6EsTJt9TXVCImY
6v4KQzIam8DX/mmhePXiDpADK6G5dukqXdwpfPCO7T0mXlSjDRyntbBbc+UmNJIBAMmdVTRQCTwx
PMK4/ldQxx1ISi/QEOkGQKjgoHpq59Q95XGXH6uofk16cgnammyevqUQz0RDzInp9vsg858bp0fr
VKSgkUXA5kfKLn5NFdejHCZksqX9Q9d16QPp0eFFcGkmrCO5ygxeKQ+xSsoHzzi/nGmOybWh+/kL
fD9bNIbMGT1XLI8n7B5O5bz2VjeuijQnMxgyLK+BRrvWCIb4bYabysR25pQIwrKQCSsxUXuYOB6j
II9aJqquPburZWgypDNq0101tuq2rvBS8viwt7hWGPz/UIe5ZldVhWDXxwD+WFcd2rvkyfLJvZrT
yXhzHB70eVTmygYRgaMhVTdgMcVnVdJtzPZwKMJIHnNrJmfJ5vGJHOz3Ve0/azvBjZpN9T5xUngD
shMHJZlN56zLBpI3d0M/bbtcvoMiQC+f48u2CwDGBEtNKzcX6EzrCXhZgdNG1k61CmrffCla5vgQ
8WKGiUG2mEKvxvFVqU1mGuwNO+KylxnZyihPumTDqAdc2wTHkOEkvtcpHJ/TeYpWAemmu8Ay6XMd
YSxts/3rJvrc0UpLtKppvE9dmjindyB7NIpwFD9mN3r/S+Qcs9ZrGkA5IsUsitAbtk/NIiZLAUhj
V4fV7Qde9WJoRoILN0x4pryIlsPUPwWKaoTNUbbtZnWSE0cY77ZYKlF0L3FbnluT81J4Y8Ozzy8q
avcGgRnHcR1NvL5IX+2B6HNG8vdNganWaWSUW7BAdKgRr5m0nPE6abSxWVwIAlDIEpGpBaPHQegl
4EuCF4rzdlmUClED7cLCzdR3k9vrwgdp62fJBSyeuzKjeWep1N+LgakbfKnpE/hawUYf5LxREqYw
MUDl02mcdWrYEyv0BrWnrevk1PdMDYeehIu4xdLbhQ0Ur7vU2PVqRmjaewLV9DdHljjQGma72S6G
ZeMCfpn5YU/hSEcVlBa+fXNAaNMWgiSPcAyXrgqtdSro7tQ9jDITNUA72WysELFaOqXVgoW8FaMX
n+7IkEQ8GkWJ9dgt6PVjc1ya4j+OzmM5ciRIol8EMyATCXEtlmIJan2Bkd3NTGgtv34e5rC7hxnb
niargAgP9+fetB/9wP3X1ngCansCq2JN+aFe+4ZK3xDF4B1x44TVAF80WnB9gbqcBjfYV3wK10mf
ypOhHb5kklUvKFu8oEwH/qeNUHh8po5IkgiwLdpIumJB3reVT5U0tMWJJx/pA94Tgfae3MqND55Q
fNDzLn3E3oT6m1G7NyjQkkWP1ta08mUoa+8QtDON7Hpdergr3euJRFMdMa43mfOPjtX3TBefHAXb
m5h3CjZP5x9Ix2gndI7nHa0TrbeF3LDk4z5cqnAnl5RaDrfGjDMzXfNbpG0xi50Nh5I71E8omT0A
ZUbKkaoVH1pKQl3mfsDnzdlp9cuF4yMgMnOXeA3LFF3SgPyHxxyP22Y26hcYar1xHdNummEEMhlg
4O38nlV6GKpzPJLkp37POosov7SQ5J5pskJTAb+C79ej403ruzRp6OCkR7kJSEO1PrfKDuXmxtVl
SSorx5bROt5Ha/IBxtDks/NbFRDGEigwKQB7m44zIO42Fq+Rl/1WFUDwMkZFh+Qqr6apkhua01hW
Z4s5uHeotIn5qyVjSOir5SqCZZf7qpGARUSYgMXQ3CY9xWVAOmW6GcbFP7YstqxdZvoQolWHYcIG
NSIC73WCo6QMpuVNNnhtHZPinHUykCRTVe6qKB920Mujuzoo3EvqLmoXeeuGxhx4w8hf8+4MKLXh
zXqsyz4iaKkQOBvO4sQVcHry2GcBsgOAMaWDs0V0f1zKBL6bYW45m/MqW6mwcYoJdhDPwhIOQjOa
cNdHExtJ4kHVtcvl4HaAKUYtIFaKvqIv0IY7Z03+npNLsutzpGRTrIFxLxFUhUW9ueXg1G8XBOd9
oYKZ9jYljy55qmPSNOC8mLoP/tDZt4AbJ6rSclSoWiPTW9J2PsNQ9bezasXNUHjOOeqCx3KoMITD
yOU7i0F06LmwByYdbqos6d+a3uVJn7TpR99Jwe+tLQ9Ozes/jzIu5nMcfGLCSu/QQ9gx+KJdmhhc
Fnw3SAZx9WS6wjzm3YRSX/MlTyb50pdgEMI08O5HyzeUNza0SiXrdhuH5YGOyOFOtGBilkzzRDcE
ARM56AP1dA6+WRh3S23sC2IBJ+0aYoSFHwXdyu77n1RqIlmBM8S7YGgY5ysTz494df81Tk6wXQDu
9wJUCroOVnWJLT+OF0AQnC8UnLcSAirHC1+w8hHtK/H7+LW65tCtT3Zim9+M1g667KPsXGlyiPNC
w4/qi/Ti0BMDbmG2yBqYGvceMHjeEpbTyadhUNZZLQBk5igVuzSBGL3hCZY9pE1YPNuzN1zqkGGV
54v9bjlqrezteFwJb65uVClB1SyTG+95ZpcHHu27tvT0S5DP3mUQVAKkZdoe0bR6JsjpyasVNaCq
3reUXxy9hXrYwadKWocewfpR4zIIISzruBz3dYeZsipN8FUKUez9kNU615hHQXsW20AP33U9GHql
ZHbwrYFtS6n8orGt7aIBNcbVeoEzNzcP3RK3vIasFc1m5uXiFcI6DrB74FFO/c/A2P+34c+EKNk6
r1YGFgffuHM0g/jb+BLHewoItGlAZ6ApUo8R+BwQa8HTTnQOH8ERvH/qqgsmC8ItNe5pfkE8tXQc
HAqEWCSpBmCKnQPFHHvx1VSw3rWo25uqLMTem5mrpBq9e8tarNtmAATYgQp/DEebOSmOi22x2PYp
LWnKtnG5c2r3JE2dLSPj3L4mcklOXu7A1owq87l0SUigkt2RJA6WCa7tXD5JOzghkp6M5G+eASYV
AS4fLgB63+bMJ3mu4Jk58upPDctyHnbN2e5Nd6yLaLrLq6Joz5o7pQ+jtk2/TQzT/v+NOvCjr9Kv
JkCDmoCnRQ3zVsx1s3OSnl4BC6N54y3lm1HQKdg6qJLuYvySw2I9LjyjCf4ZyIvKlzvfrTBHVHEC
PimFTcvvZEeO09vatghugERATw8qHDE6gf2QziWdfZlMaaCt9RNxofSxrTmn0stBc3KUKWIjgq/J
MGFXiNLm6EkF6p6oEBfYv5xjR5gpdDOTRENREtF3uVBGWg6w97Tgajzkoty5TIioARhUYJ5w2HEo
lLT1SANrAvJgbML3qrd4Z46ERM2o46NLbVC84OlASHqJ8J8fwsU12I9D79uz61/uDQXhOVfvak04
2I5CQpcRdBcODgaRIeNHzE87uaQV3r4wQa2uHbDhpAMKzG+8PvnVSkJnGRdKWNpv+dLqP3NXsZPM
478lYzZN+E3C6xAZ1RMpEbmR/TtIS1BRmrCCM9BLMY2desQGgRU5HtqdSVX2V3S1ooUBFVqlE2XI
NYFNq4LWVSUcYkVGZqTwHzDXVXv6plCbWFA3yFEOba76ZRLTX6/GfV4S3b84AZGmJAgZeRwE6T7A
QhcZIx7SgGzVVOD2cEEWZzpdYE7SG2gVCB0J+LAnK6TLzEuxb8+1M2ED5Y1FOTPdV7UzHpywnx9M
0lnHOl6jWh3HnTwgrBHlYrqjS08Bfof/ZuXk2OrZBdTIdZ8zsrJ3QW/Cp850dPhQAYvPu6SaLMtx
KYfC2FuXBYedTnKnK8P8XEZQXKbKBJ8Dxbq0Zcn3NmvEqV35KhODEKM1xurZHdQt60POAbN/BCfI
UFTgSawrnTx7WUUQU2T5vZPRVqSsIKO9wMUsBLZxQzU4DVYRJkKf3AgYMWrnqr5oHgPBl154RFIy
4JG6p8KgMxRUDDN5sjXeEHODJHEHL6DG6FkLNAA6C52jNhxFqvVNkQXkyRyHwSdShMNtLw1JQ0lA
riOqy+CTf2hyjGRSEvEi5DTwKKZ6UadVsefN6uxrZoUbySfmRAEfIh//exc7qzOKtB9QpQRT7IKf
rGbyORQ25rq2H+jXq5dlm7HvU8xSAX0YE0yTCUnFdzeu3+dQ5n88Sgd3VdVMZPapGJ5q1FF3VYDs
ep1SVZsQZg5eymFsvmbbVntI5sthUjmdRhYUgDLDPT4vxZODoHBLkBE2B0fPx8Vxk48gVGC8Fcnl
1vOK12QVoNup9u7mSVr7rtIVKbSR0Tsc+idANSQHkO/ATDPJUlSg4zs9AD9zxmD4COSSU13M25KL
Trkr2q7ksomNfKkcvrUVKF9R1zZEEqrM05y1eZh9wezC/kbaqoK4Pgc4mTyUwZq/7jL49Y1WNuYw
r9TbwlpjizqFt9rSgM098SjK5jvogr3Tl7c2TNGBNFJPfEahABexc25M9lzZZtcKIIFL9cVFMuW3
nCtSMLSKd+5BOsgtvi1vPA+aFUOrfVNYpI2pwiPbmP7SZNLe+Nz52ho7Gr/Ul1STr4AzX3FFzQGq
FFn7aTBxLbP9pWYKswKwGn2T0tBOZpsdBxv9vPCRF8Ta87MGhCcsPlgZvmokX7764jymPFPaGMcs
qB7Ag1RfKQLvQ59yUPS6Ba5lAD6YKJefVBAV1LFxE/wUNp807YdPaIG4tsLmS2KmbP2M6aDjSi7X
26+sSeYiIsWWpB+MvXjOnOcAEJXW+a2VrQK2HT2FI20sCwbboan3DWpPZDl3lU+FUpLfcuS95/8P
5DMPfJ+MCL9Uhb8RZXSl/vWBYYlhRlEQM70UMH3WVfUYlcN9Hc0HFI/7dsKfG4zc1OoRejl9pmMx
nzCm3/LJxwyEbQOJon8oveREWPzNnqjPCKxXzYPYr+JjOhAOd53rKnnHMIx5O5X4I82xioer4CxV
zvqxS4FdD7AvzLIP2uUuGsmyYmeCDDDOL9JDOAumi9sueE1HCZug3xZe9hny7UQ2uLMrgNtmPHdZ
/9yDQxI1f4QQ8IhZENOVgxqDUJqXec/uiV7U90+AK0BklttFIPcEZXatJS9Qq+4+nDQ6aBnxNZkK
DSlU4cm1eXWOiLr2ODxTSvNGhP2hscqnOIAJRrEXA7t9pjYWr2VySDA3jBYvcG85xwwo6xS5TQQK
QN6tNMFiH7s8QuCvkxPzkS1sxHgEqCrc2oaQltTY/dT8JugjQ7N8bQYiCER+oTpg/BjjC4d8tcmW
4MwseNflYmcbfUnH8Cj6Fn8iG0Es7/Cn4vurtqPUjwXojYh4aLNGkiPBkdkNt5bCj472R4l0faoX
f+d4/r02BCi1f9Dl/DoXAf+VC7SbDsaM3dwbqe64yH7Hfv++mk8caAqFnZzFAGllbWlym/sxxiVZ
UA2YzcE/hv97RaFPbHf8j89ncCrf2Jvvhwq7ksKYyVMEdFmITFjI4L4p1KWj6mITW+OX8EJYNEBc
rHhEwPPOXH4euNfe0l+0lyxYMmBRR/Qs0+hRjKYkdM7cNdOoWq9HEyq/CiZBfx8L5OA1e5TKNyI6
d3VLyocON4uwUqXLWwEcXc4IsT7ZKJ4nzjUf8ntYR+xT4y0DJdz++TiWxSW0KfFcslsPK78r2vsF
/aL14suY4ORKRn8/L5zgwFDJpji0uBopziJesr6da5zLsEQd0t7Sa2nZGVEatLz4MX7UOWGXJuf3
jRZ00WGHZaTlnRy/BFRG44gPH0xhv7pp+uyPy63NXRFwNOjOlq744dFU6MR64pRZl/GNnbOxj2n/
2M/5pRLzxR1XWC0M7yhhlKs1RGHT3irFks1kcMvm+c+S8FgZFKuMKNhgc2GzUlZHXxCJDPP2knvY
IGMe2BAOIIR14BdVf2gTZo08eRRYY9zQwOegG2/qDmz3hC6Jc+iExjsHPxrmGPAkZXqqTP1UO+n7
oog5eAE1J2n1HJXZfuwn3Db22lvsvlaJoUtHHL12fLIKg3IwjDb1G98oDflu9mwwthT7KL4fJTVS
fQ3cpWjGgj4HTs8hBn7fjT9xdwIV6Y5BZA5lxQ+4j62nwaduGw2U5vkz1yHuzzBvTAvkw0OBbsC6
Be0pzOXfSBLybLruOHGbI7lQHTEjkbj3WxiR40eqm206D5dGTw0MFuibXWkIxuij8L1vSoSpgevM
va8wKKs5++3c9jSl6os96RrG+qJKk+2UaC922+8rSbFQyFCgzfIGZ4yQ/SCvGeofSw6ufHkfjIl1
LKjw2ETTcqZD7q1cG+/zjGcghVpVV3+rAf77NJgPdj57Y1vkNgx5/7KZzmTOf0VOCxi93B35vOpT
tdn3ApPSAQnijX1/bMPp1R5hONKTGeGp4KQ3LflrZTCzwgMWSt90Sj5kIjo0Ft3y7mReTEocfyia
Hyut1yLA98ZTh7bAYYAUMGPkX55qWR17xzzJIP4i7vG3t+nC1ikHA55SdCm+IQTBd/ZjWM/irQpV
s6sSTpwpUZthxjccq0O2pE+xcU+j3UCV9raunPYeQBes3vtONTz9dE1qexj3/Mb1trbaB1wpuKYk
YmGsoo+BLlMLNoQ/grqrElIMM++N2rHOkYrdXTgj/7c5slRTjv7JxZ08c6raJN10dsCV9gLaSJTy
RIGJco44z7dOfqVfzIeBigpnwV2SCRqrOynqnHG/mdzeY2KdGcIV0Dcbcoi1ztdCRDvpeQdRQgkb
MNbbMv0moXMQDKyVD6EzsINrMszwTIKPegZQvMhb5Ap48uV4W/WgDzGYDiOA4SAfNq6ScLLq8lTm
MJOGYaErnFh++NN5y23Dexaiv7fFykt/7vSQNMSXFnnuG/cKEgA3eF4RkJI7HHaI6/G+9s3Jrvzd
QqqmdLuvuQQRoucrD9N7Z2KWFN19kkQoXhSNlhx1AmlfB2zwQ5u+1n3xNY2M8nYt90W/ykICK0KI
UyNw7kyJZQLLl+s630O0UGKIgUi6tKnjk40zh3RY+BAG86nQ7WFKQmLmijFkNs96rB6qADw+wKrI
t3Z89hk1gCc5jvcuW3jMSf5ZYH3yZ5dXM8fMPLC+fJZYOzPHUK/Ru9QmsaG8+6lv9q3Ge1pp71h3
cOST7rGRhsz9/BGQgepd55jY7Mmzi1A154QMUb84hJxnAmNWs9zSO7bclDOsRW0uGRMf0eIabB52
rliYp1iJc9WSq5rgC2UmgpVfHK2CV7ZF3YshB8NmyDyNt5IzXb767Wq2vsQ+lwV3bapMbuMw+Ywj
n0umOE1NDlsTcLYR3P0G8Che513cLLzJm/SnGZx3p2/f5nAE7+PQehLqPTvSrQwlqChSquAsF/5K
jomJ15Hs1z0HbnPSjFBtH+xMVe1xW4NY6/j54DUpFaG9cjljNGTHouJRD85uUeKDOne0a7nPAusp
kwSnycF68YiDhLfYCG7MGuIDSGWeGrS8Znl0UBJgU9PfBTpCvkkQlzHT+9huQN0wyOOMAdGUDpyT
WEmoNKCxOXMOImh5hYC2gR6h0v7dZNkPQZRjLoor6ZIvEeBPx4s7Cu8S+u9m5k/UKBGBCC7o5HtH
wfYNaJPHm4Z+n90hEfyopnhPp3EnZfc3TczjaogOcZHSfUiKSphl4wGuCAvy10qFpzXx40f1n3gt
bQhF95v6PaJD8qP7/gD3ellHjAcy6i8t0RXb9+5jU/2r6FiYgx4m18gqGRBgpb1vLX2Ax1qa8FVp
HgCzc/GmGFYMCQKPPu8upbebhlA+Yuslr7gpanXr8vewenNecvfi5vHZiUlWucJD79dPnu2VN5z9
7+2VNz202DI9p7oVDaR0/x5p9Z4OUfAK3W0xAaN2reDaL4Cwu+qzxuanQZ3MPju4aLcLr+xE2cfW
QBxJxpk7BhzjtjhDvmQS9rtrUtt4CzHTCpfKcy1LgG3TvWjcI6/cU53wc+KQEhIyG+yRCkBJg/RA
9MiR863PFRzzyMqfk4jfdP3ueuYsYZM37ZZDH8xQlOdT1izXRttnUYYfrgM4gb4Nrtq+fC3C4F+w
tG8MAPzfbou8wSypDlh6L5hoj05q7Vmonm1/pfcXbFyFmA6en76zljx4ccNJkHNZxTszHuHnki05
lxlw6jR5HNo+5B3Tv3A+3ygbCtesvmKaEOF00EUcTPsKADamhctolh/LMI+3cN1QOJDLKgjC43m0
rRMy4D2FGPwBxfATN+5D1uNaW9bbbKjGJxz7fzXPuKDO997odTROjK/DHD3E7kSMF/vywK2gLJnX
kjr+DUr3GcPVW5OF88Z07aFd6FYqJWgpluIwfteN5ozENybxPZioeKLK0trPHOJrND8gr/YNx9Iv
3Sw8KwrvggZIrGaOv/RMgwqsu41ZgouE8mMX2YfrkZAsmosb5DdBz+U4SBYidbbz6k7OW6LKqw/G
u+ntU4FUmtWGpgsZ+Ud/zfejTRZrroYQMIbOrG0eQ5U9a5/HQeMHcJJs3r1RQ8lxMx49gwl7UNcm
djl5p09VzqWe+rbjHBFccbz7UNZ/ROG9OmGLRNFUP+hZG7oCEYwydZfajEtjcTtOFE9wFGoniz9f
/042LcteFN9G7XAY0bTHpDwzZ2GNwBBne/Nrj7hvl91LHJqXRJLykJqzVXU3jo6N7MDSsYJ8h7ze
Z0jaMlh26QBfbOLQo4uPfCRr3iZcaivnqQzDXymQki3C3w6knqj+8kgcQWmI7xeb/Pra8IkJjxjf
PzzW2yBB8snnQz0FLOkzKcFwUgegiI8kE15cWf5Zege6s2dBIbRu/MC+FimN3vF4sUgNdWC5OJLf
FXwfUyf6M4+Yil3ETKyNOIHpIJhWZaEBSKj8nGtve9F8BcLI531V0l9QFhQdl+V8gIN78lu812zT
v71XPrE4ftf8V9ccROECcU7x/ScLTBk+0aNDY03E+LcRRagAx2ZfgJlf+0rueVzsLf3jRcEp5ShA
QRS8PvexA14IDPY5SQAONauYKV6i2bsqVYJxbPIX9F1ed+nOj/Kra8mXlr5Fu8i3tQZsQX0yaUEY
mFp/tx5vx6xabhFRoQ+04qMqo1dPpj9zX1K5umz5N15nhUZGPNvpghPtxLhZx2J5yD3vlRsErsp5
2Tk6pegqHj7awPvX9w79EFHzkavEOSpBomSaSKWW8VxuW8fqNp1CV9E+UlfQ+dwfahdKR8VhwMTQ
lBo1caPywVBoP75PWwzUg8eEEKv+Dy5wHKspNxo7nX9Sjk2brmkxhPtE0JgAfgLL/Iwii092SxCn
C8t5kxeGycfBsAubnO5fSR+V6HCrx1j1dtR/B4BRyjum6I8Wje+gSBrvsxGHPPcw1nEFeNfT7o+/
SPwxkppdPbECjWB8KivC6Lu6a4sMF3dqcWtxqYbeqtW5MjmG+GafcBJNXCQVlja/dt6CVEynouWx
SZLlpUGl3NKMB+K/W4K9LsY7NYIBSxw0WM47v+ir1Gb28TuPkAjqlX4X/vy3H+xH23NiDu0kKyb+
QzZdLX8GnZOsDAOa1KbxtRz8uz7Rcte5JKrpsxA7byYHTDfZhXTWdCiUxVnP0v/q1Pm25yDbBoO4
DyLIDGEBwY3kzpYHZLRlEV1uMojGe9hWrCzk6KloQVKBDN5vmf0+k4blZk4cfcxsMuWNJiHg5cN9
lmAkqVL7KOX4NqfDL2YN3AsWEm7Le5EqK5YP3RafLvEokqWIm2CHH0Q50XBM9trEiQ+QaABOaBqo
aFUZQgXiOpIv9arQaRynqY7gQsLqqHB203qTgeOWL1PvOafBi2jmFKTjXCrqSb0hibQF3yblQ1az
DKA37rMudirzUs5gfyOgNY1uQcmE/GxmgHuUKBXp/XpfpuydbcdP/llEMMlBQdKMFipeTRZug3Sg
cNqucRJXqCBRMn8HFfVQuGxDZAca2CPzGfhwkCNfmLuSf38zTyvJgfAEGX1E1sDNOSpKBG8QMi+i
rWGF1Bwv4L/EW3rEr11XJ8faH1yM5Lx6hjQEMj7/BBWitBg8uXNDVCbfI6Np1MASz6ZCXkCyDDTD
NTLuc9lDx8S/TlipTu/SWZ2imFhHqsmmE/PfSg8Mdl55ZB+ycThF68+HRZUvqh/gLO9yWhP8cdvk
/qUKF0ZxOVNXnbvfdOVxmwkx3lTzaN3HniGOS6fsae6LF+PVp2XkJFFN7XaKF3hG1si8M/3rW55A
OEfevZ4uhSztkTDs6XGu1k633Algxlq4tA2WNwL+PkbfmdQPSJSd7ejrwouErsSWu7bi1OmM1RM+
x7VjKnqXxB2JS/rfSze1v5gcFkipK8ZRgD/p6vYdf3H3nM7RyuAkmjWnFAR1SMA1MQzGZMfchS2S
1VzhfcxStOSWSks4u/50Tcbpp3dBXjchEdLOK6hzt/LufiZAfc5jU2yXyCO+6kFabFthrlUv/FNV
ATycfPcqVRgeIGbi2XBy0gM4d7q5eeor/htt5Z6tCi9JmrtH1j6xg7XPd81u/zq5/WmWuaYwz3rF
zLsi5+L3wjh/uHqDj5sBuiSEVAFVAhBlu8ftN1pI9xaDlQQdk68JFU/W1zkuzN9JTtjcl6F4YA+S
19LiW1t1Fo9uQZKgUdK5GztXfY9qsF4Kj1tWPONk137J5gyyBztPMb4mHfxkgZPnxelgrFjV9C/t
Y0FVGqa4hv9S2Bd1cSMYCvcEjcrnHsgxJZh++2eI11LyhjdYY2Gzwv91bUgd3ywsnc92meDanKvu
FM4ItKny6fuy/U5surl/ZQ6pb4JF1hglQkbnSU2E81LVkfSFUKd1C/4vCVbubw/C1ihke5YZ7Fki
zY9hSkWl0fJKNS2qQ5PymMZnot9xCRFkpofyq8xL7L0up8NT4SNNFmNRPoyN4zH5NWV/JM7AwqfK
N86/4dleDCCZiGIINYrwYNcL0N00a55EXAecqovpvpo5VeQ+jeHZgAsXHNSnlzT8OFvFmzZKEYld
Nhjj8p6uqtw7WXX+aiZi9IFme+VlwOLkYiDPg+pEyMK5Nw7d3FO5Si8tFa6ye5/TmXB6Yb2OeF+f
RqfOTnOCDsy6toZkCud7lLQqDf1ScaeIgcXwweWt8i9VJgSdFUv+Wf1nluSOSq5JWEhDxgI3cTAv
QAfsC6feqni407xBXSu91j4oMG1ZBJ9hiOm8qm6TGeZMgljgDfE+kO1BtsvthLmFoiifGiLf5pbA
mRs4Q/ukZgDzJtdPCgZrEiJLg338httPpmBon21rfrf78NLP47PnoN4WC2xdu8w+HJLVjJRoc0UD
pRY+gByKeZ8yEfZidaByAtkQHH8IerfY1/TLV2350oXE9KbawkSevrYxJfdexAWZ5JDXhN+9wjKG
RIuy6i1/DJESPIuV3iktScnH8qwwjcICVuS4WZjCdHpeNMnENOTsYjrrTyVEyQ3K2uIfvs1wvdip
VW+1xwff9zyYxjBIwFl+ymA0e1/H5AVm9xqoFoCvF1/9Ek1uIXmNJgHNqsTOSRoTg0iV+X/qBJMw
9hnMRXPxMopm3pIuOC4Qkzp3PGHjzjZu/uYmbX6IIZhuW7ovpnaAJ64H9wYb4xPPUA6rhKE2/Yy1
zsvFwThGHzyn/ctIjS1i1Z15yOx8b/1AjfxKe6bXt8ZqSMB1zsHKwSou2CFAGw4vs8deTq7T300W
EKuctHVNxKldupdR05PiBC7mp5CZ2G87d+PYJJq1aB/y0N/3HS1ITH1fauw/hrzg0IBpsayBcuA6
xqxfMWr3oHuKlXNfusuThC7BBDVu6in7zg2MTVCqQO2SLX1prFV9+IzijhFhciXpbtLWzBP+tgmD
etvX2UBgtjsvXn0h288F2TEwKCD75SzJ1Qw4LxN6ZDf37xkD3yKTv7th+eY6FQAB+ti0S6WocKCQ
+k11Jtx7C+r11+5jwj3qUhfZndDOuXfLV1W53jGktEZ2kDqWJMFbvUCeFYH6Bsx5sQoPwx8+CV4O
LXTRoDnXEX6FJBAZRDSCAt4qnBQN72E/oLO3d24t+N7REL7XduUeGeee3VEeDJ3mdCESzVoS0L4C
kJSP75BF4kA3DHV5WHpGWkZb3C43SeWBfJmTV1dH59wnmGNsOt5KShU7PCRV58SI1Plf3+9JE+rm
Dw/LZw4NkJ8xpGmPmXRKP5KBdsOo+BTpIG7ToTsM7QgvtynuSnvAD6vZ+W0YFFY65zt8LxAKG++u
trGV98SvN37n/42q6Ik7P6NA2Ra7JO3eGx3AEg+m79RB/UEP+9YZf/mmpMsxzK4ydtN9aocfTeDz
14POtom65RotfnxugrCEKAO7bqDYp/bWo11jiMw13D6keBNVVh8soNZR7P1KS3yAMHwrKF2XS/Vj
G9zHEtJGwAgT1DGc/dUDg1l5U7XTdzQxksdWe1EJN8YmXRN4DFfeEie3cnHeQCI/G5wMWzyDzrWL
MYBEoftuzZJ0uA1K1LPIQY8PE5mxo1q991XN7TOhUm1JO0HlemHIQDX2tWzNnVNgNCujQuK6dc52
3iLRxIz9XUL/0vw81iPcXQ3b0R7OISaoDYkeHDAa7RiyyGPeVk9x70Epc+hzSG11VV1n75q0qzdL
GSp6qLgQTYAgohbrQx482In7HGYTkasWUqsp/Lcap+wuWNYgp3/H1o9hixC0L9u7GL089tfmrhQ3
dcCPjN5iA2nQPiu9dvfMgSKAbTpKD+w3kv/RIRYda8acoodhWboRmYHIMjdbtioKKmJ+XlLfThxg
+KMXGMgzLSWF5aL+Zvok6bhDvhphX6SYTgvKiyGCyC8NlmsfW8zZMlgzwNh34Es1LE6eDT1oXA5d
lXIFZ6Qsuv8LBdOMf5i/OpgpN7XXcTuvwNLVTBg348DhrVXkcUxQvSZYChD3YR4FVn7I7PJnaMnx
+1N0ARcDjMOr7oxFDL4Jv2I+cUyQ4W+duM3ffqRmtVI21WyMbkhe/ibrsBeEcbGrbA2pboIGr8qW
51swWDdZOsJ6MupdeQCJi07AAWSo5R/O/J2q+jXwlveYX0Pu4N7mw3sbL/Hz7Hj5afYgabZC3JTI
HWgviuNEdxkqx3koHdaXWuLWS+8tciSAD6snNTFRDLj5OHJPV9EFzcNigWxrbFCtzZQwplIJTqFW
9Dx6GUa+ahSfCHwEybs16tT+K1ueVHEnCa5UeBMJshC+H6W8obv56ts8WXzCdsyZ4W+XE8zgT/0z
0JLpxq7Y9NXyKULYNDmHCgfuuqi6fpu1NG4q/rXSfw25SaCojGIFJtAkzswczzSDNC72LB+L5k1W
hq9EZAn8QireJD2Jhmzo6p3NALbJs4SsOvT1wJ/AK/ZEZioG8CbmfVVAJ+gyvPlD4xAmcykp4gJA
gVWAIBVE3s3M7PIduOZTkfzC2Y/MFenJPjT52s7i0ms4FR0Eg1AcfWkeuwGTvYwh+5Dxg76GM2E2
hvV0CW5pcHl26yo4UxYEXwGOdt2tFyrDq7/yE0rSqO/UrqFwNJrZnQypLmXGnTcxH4x+eMwjfMpa
po9jA5KT+0t1Y7Q51Tnve13XI5GVUR8tg5XRgOiTHj0ezBAq4u5qpXwgkoF+K6PyT1JG9iFckfD5
NP9xC4eFOXpKhLgjZHhywvDOtsv7WTvP8cxakUgsdFZC+54Uv3qkOMTX1nMUC33qejxjvYl20eje
OoKga91bX6moH4sh5cJao1GoJjvFqvlIw5QrSMWXOcOPKRUfOFL2FG5RGsdWkly5bXM+KmvgZc6Z
hBSN1Olb7VafbIXiU3BayMdY7BpH3sMeAiw9xvVV2kpfMfrf8TX6DYEG/MfReS1HjmNB9IsYQQOC
4Gt5L1XJ64Uh1/TegOTXz6nZl92I2emWyhAXNzNPwiVqrpkm8UMHwi3AXb6lMzy45u74wiaanyFk
IVI6Lda0JN+6E8tCLxM3nJ/DspBef+P1zV7IF5T7Pq2eE1AISxnA+vFr57FWzEdOAe+xmApYyd3M
ktvlKo+XM4X+A6+lCjxQo5Es6Ydhx2XNJKR5euAH7TUTSRL/opJDoJbMJ2iocFejW3T//AWeCxTL
bk5mMxITGq2C0yLJzqFdpOtSRN99gc/GM1j45brZwbFqljANjKtpu/lrpardmAD5Ec1ldLJ7/a4T
fnj3KF4M4oqTm7nLzqlCcTJZ7YeoFhuHfsyZ4WQdOObe9ruW33H4wGeNMFCU475J1AlMKhW9vUkZ
qjnQi1rOm6TCFO+VIZZq3yfqbWtaBpj9bFb98U6mbBS5p+H7NfxVHZdbs3PilSEIIConu2mTcXUM
Z7hPXnaO7sJdWCsHy41zyUd9IASAf3YqKTOpKkDu0AjIUpApigfYpFGLwGGebLpuWk3LSGoVD6ox
eevCkFo6q35rhdrV80Bw10BS9CxJ45xozp2wKW7zgZ2wUNklYtw2/eS+TS6qt4xxo4JYA9UJrx3R
djWEw8GOJX+h4b+MYHrum/sWnBROfHdQZ46JZxt715TONFnqtS7vD5cu/0l10q+ZE1mz2JpAHALB
ORcl0byZwSuT9mNt+EcCbW8MxaQ10FNh0N93emP6xeH6igZyQSZ3nxwXA2wFkgTmalDco4sZKnzF
CZsxsVCjYm5xp4GpStlcMuw2yxJjsgIZtira+gm4D3dYHiesyXHGJV0MoCuK5wt7nOSq0/qpKI0d
d8pk5XjMRchry7QoTzKb6CMYp+Xsu3IJmlCCOJoeSlk/GrY4OcA9xB3SFQx1s5fCeE9SSc9QMr5Y
pkGLR8omJg6Lp556nKBB79WmH83AS3N1c2uoGmAwOIir2FvZqfGOwARN13O7d1qT8MSWPFDSsT26
Tsl1zw2HU5Ymn3XP41db41X62c0c6O5LVIH7l8chnD7ul2rKbrE/7UzT+JeN/aWY7M/BF84uHTMU
kzatzq3XXvOm3DcZZERLFM8F+SKu/sNBcR3k0uOgQBr/0mB87pM0OoMMQH3kxaUwj7haa3yFMlgP
ftctuCB7IIEwffqj/+MO/A/8tgw7WUAGnzJmvJU070LFVsTrVqF2H+p79DqPO6qU7sU6M6f/XXl/
TQ3SfF4+1LvKJWbLwT+iOrG8SzqQ7HbZlmsuwCt2zCyCxvEcoSKs6ob0YEOLDnYD/9K2lVq0Rrnx
pb8hn3DXHxwGK8ed1mKaUSI4clDQNMhBwFxsBLvPur5rehFzO7FdzIkd+1UVV9G1LyK0xRy2uxOp
xajJQlRj/hMlxocIXNyaCi4QpLGTMNlnp9yIg/jqCym5HCXRufEz3DF2R/mRQ0H7MJjHScKySCzJ
esLg7swGYRVEXGs01l1asuUPALnXoGapBxgkPUzO+DB7lDk4zWM8tt++J5+wm7Bw9MIDHhduklPM
d80AnllaULX9cMoXU8uLNDdsMutaXRuJkiV4TATd9GUx/JGSBToWkaYuCp7OcTavZ39+vBMEXPP+
C5n4pKUCsiQpvuugC+NNX7qWcxyUSezHkt9ONlIJ3entLPuT5bmPyZycmzw1aBPqNpXqMas6apdX
d9xLrpqdGAcXAVQeKsIHizqHgeAW+ieGdrSvO3YQkX02C5k+2bVh3HJK5ZgPw2vZ31so+YcVBH9A
3i1GxEBMPzEeop2vfXWsDZbSycwE0lWm+dAT5nkOa54/kM5gPcwx5JeMBFkUVRiI2ng4DTETsjDL
s54pQSSD+0Wih9rhYeOr+JSa98ticvX64HVEgltwI2KFoGjsHZwTNnw0ovqxLE06LVV9dkvIyX5/
thIk3MKX6SbK8yPQEsJ23NrnKTq6afPL1YboezL7tINkH4aodn7jxLtANQE3JvMqc+eptIZdk1g4
rsrqYHKWbpvaP0elwpxSv5AO3NVyAnjsNH9ph6V6JvPuoPon1ohBwjo7ajinafFtFTFDZMT9l2uK
qFhwSY7vVRI5F4JxuGsJPC9nk+VEB02oKVObrbqgaxfmA0n73ucTjBsvt/rPuKKeucCHTm+rCi7o
ShZlOnbKRTlP2DLlxNfX+SR4V9q5Dp9CFzWF3IQvvrxK0X8FkwGJuKtohvNYZDUv1TggehgK9gbJ
GTCDXQLeUhSIGVHPrz4lYtmLAJpDnBPonD0jeseBn36Yw5Tsu8wkKuD0Q/9d2RbCcZoOeF+KWJuP
hjJJWrSDYwyEC8rmwhBccSDkLfXfWZ8XN45sbshpUTX+iskKgoXGOv8eUXxDKbij/npytiXcXivb
Jf3QfLd+6D/Yo90cfTcInlr4Y4+F8MzXWJnVR8kM/15mAZxyTuzGWzkzDmGYB0F/HcPR58s7MPPC
EiaMyWYn/R97GoO8xVwIzwxlt9UZFl1eI+JHTq6hFrByoifQ8h66UtHvmknIDes5zyushZ6JCB/A
ijO3tQn+irVQKVgmmA6Nam5+zKeWZs4szfovwmcBruN4wBZH8zbr/m5K1IUvRojvrSoIQE5t+mFI
O//2ZTY8G/q3j0AxRwMM9N4tcDzPeNb17L9hcXMWORfJBzsMsNwRhHZW0JtnZ21l5hieR22Pw853
PVDwc+rjjcTMVDVbs5EV6ldu5PIY52nqPdtsweQBscv9VHWqjaXmP/M67gxkVlS5CTa87ecAs7wJ
5By7FY+KiI4IcT5GXkdP9dgpXOAO+22/DJoHo0MmWMatywWrCNNO7ElI5ibu5oCLdGR1njoEDjcq
l/oaQEarthnlBPBm8k3yeswazwTFCVzIySgd4DQDbGava5iCfAuQA54XkzQRxgJHb+O80WCNBLDi
sY14RGeRaNXC4L7ub9pW3WfOUfCEjJo58rH/pXQkqdiJxLISeSMfZ64LFFo7ZfqZ20mGi7wX3bSo
JJfXN4cKMgd1LA98DlITPdaaUcSXuOop36bzo8c6mipEIra3ab1rOwQX9EavQE8tRudqDlFFWYRF
iVCBxxAwHSGWdN3MRgQ54h7849mk27cUkJcgqxLibmxU6v/RQczPUie6+bUNHX3CUWU5H5t8eCiA
1sbdJNZD0AqgpnxpnI3VDasOtdxRihCzDlN/+ITjZ+JiVUbofctejN1OxjbYSYJUHpTTFnooVPay
EzU9fFx3Wz2348ZD02RaGBwBsDAf5nE3m20+r8Opz/Grx+gTFtr75FTGZgjFCG9kcLrcgAtbSUpA
qzTrcDVF4DYucSVb1ItOqIblZEIUsj5OYDO5XThJ7dTzmfd5YhPD39ByYTfnogoNeuyhCjxEpOFY
3Fs1HzlebJwV7h4AgdA2CoTVk2tChi6SWyOmUf0WicrlbdZtaAOOg4DxpAoZQQMrirSOP0KjsU2c
+XUZvSN7EsaPQDlz5bGo76nWnER5/9Sw/kxvuH9UykxZte3dYMVa1UMDskIePPRBVNC4u7vESQYU
nwVUKkqR7P6TeG4VQd7z6kHfujAOZIFCWxvWGwmprNm1hVGmP0k0VeFuLNN5fGXh25jP2dQG3CKq
2rCjZF1rJ+GnyrKhBNNpDQMWwdaZ1fxrjCUQY6HqCFo/RuKA+gTPaSaY5kOShnSDUJfLV9vyQhvh
NG2DzsLOzI2uZoRyHQY+miQaqm0Gd+6NJ+BceOaDLI6hGrTB0EwK1KBZoyS5VDKpb1k70vvuJZNJ
t208Mqcg4YSS+s+USuXvlfKS8tdH074Xj484XLFD6KcwQaU+zGZja+wbGXihLbqzPVFUmafuNnaG
IT+ZaVWL7f2dea8CwTyYzSjz1zGjiYUcURqVZxN5ISRdPynxa7QBO9HQECo6SkRXcAoTOyYsg+Hk
75oOsMeyxHzgb4XLuLy3uiHwl5Fph0QkgLYhCJOah4tj9ENwlHgWhl2b63FYdUUW661n921yMWoV
1Ru+KMWhEFn5mWGvYfU+m3Oyxs8PRWDi9MY22k5v1f/2V44RYB9GEByLMCi/yzJnzg7lyIV+SKx/
WW2X+9DO+HE1ebxZ3kvAB1zteAxmYkfFNBOJRm4K73c7CweAr/pf7C8ThT5+EFLhmpr0d6mZFoa8
C+2HIK2yV0as2lwVqeXzbY8x7MMK8PN/OqnTLxdjxHfMA+wjjbzqxW2wsLtT7sKvMlu5icDdbUtz
+gRW+xSLIsHtVAzHmX3GIXfDv9abD33LwrL1t5UD/ZtBbiP6+sY2/+JHGqkRP0me+i9oX9/pAATT
tc62EV+dZrDXeB4hhUjch7HsWSnYQL4DejvQMXh4U8GAGxH+5dDtOxnMp9iqeTf8hLaXdiA1wFek
2sUh/lOaXLl5hj36m8HgTia9XrFvWUYe7pqB47gV5SqT5QXhY5snDWDMWnyCO3hn7/fX3VnDUaX5
8ATx2Tdd2HRRdsRo/MfHNyR0zd0pQPDPoqe6rIrT7MwhKGOvPGaeUbK3hoRtKYu28dapEHDofK1C
OssIN5qlfHW6ZAcwAjxk4m46j4a/rmefn9eKZKtfPJLinlEk2IZ6hftSh8nWpAO4aMUl5hyFOWMv
LDpZ3QSxPIhemNfeOpWuKyvYj5k6TYZGi+LbU01kMlXL/hT1PYRLFzXbPuWZ7YRSPaBOWfVSpi22
BsHqAG9FxWf90fP7Nj2xPfa26aBiKkGqu5/UyDKoDAbf0x9OzunShmnw1eZKf2Xe4H2DNivR9fKE
Vnrbj8WRXTDOYWs0/R8xOeWbK3ImEe1QLxb6I8uKKLoVhhFHe9sxOdXVgyzYmtXZ2qtwDoGDugyS
GKJtPWSU1rgzrtPGdJdWbe3GcHi2O0DXv8bEvdYrzRe6SHCFipAzcmE3nnh1YDag1WfN9B6Vc/WD
UQtBVMesEmV44za2rCoIgLq/RrR8iv8lAgKMgohO6N3rhTRBNECsxoj7xgjHV6Oav7xJ/QbGwBrW
uWJKOA8+LdJZgSsFX4DHJjmQ9btMm4eqITqk2JiujIh6xbykZAUniBrPGOWu0ssPAbsTqPpH+CWE
EPFVBKjKFkAKrLPFZ50ZNNmzztFi1Wc9aH9YbIWk9q5pycNMDzx3t4yOryy+TkMwwfuYf108xjyv
5iuhlaUs4puW/7wZOyr/FmSUQixVSSRgZAdfTR0V2MAgRcvSqA+bF2fM90jeD2IItrVFXEANTzku
11S637adrAcDpmWK1CFhORpDt5SqupJWO6vIflW9twvj7Dze/XKKSAoNzrPjvaMlfxcgToUht5q5
BAWOdst79QAZ0YXbzX8CfQcKu3vE4P3cDCb4C+6autsQ/tsEglIwOf3DgXJvHvltEixTprPlVb5g
nv2KWTZhPF2PvbgEnXkcLPPSj94vwwDqYr4lDMLCU1IV7vQb9pU0AVTswarkpZvGF1+2NxG0i3RA
2yOu0wVo1iK62DYIczwJXYe82PIaVSPWXuG+j4HALV+eSrq9YYCv7Ki8lWPyMNj52pzFI2BCvPuI
XVmRXimE5kM8rCOm2ITb7VhyV8YdXSmg3gF3dWg6mWHuB11vW0c3G2nOl/mezOvIUloRwzPIGACs
/Xwlfg20WRIz4xNAiFgJFFEP3ZbP4pbx9Ih4uJddsjZStdYtHyY9iXXoFgfTtPljcJpoH3XGx2qa
7GQ9vvdSv5fq2wpRs1jPJN3w2VKnXnPahnBqslGdjWEAgA5auZPLppd7cMtENGFG5HgPVRMtvTFq
qX4vaFflPutSgsitYJXV5pHH1WoY05d8Kl6hSZ5dqzl6KF1uyBWeYG2iQNLVHnInA1JJ5KBrCrp2
vS0S2jKiSa4gvSOEeKyZs/xc7kI3WMo++TAMvUOIvLDX2tR1vE4DxCJJKqhhHbqsmvCGLu9jTKTs
11A8t2M+FRlpa3bmxS4D9qyH6QSfYxNGOABsm4Rg5RAWMeHzoNO6/VF08ftsGgTD7x0/ND527lYl
wYUb2poO7zcPrjpL2Pt7+yu79tvzJqKcAUlOPrtMEDF7POqj9pgjvz0/xe9AjfCQ3ybEMCvyYIaQ
p0mZszTGEDv/5wg65pCXjGn4oNB0O3GUuAqjvFsek3H+VWW/xXz1SZfVAU4CIGtA7zELfqw4+wSM
oWALviJ0db+P6oPVpK9lwae9uvdcTis+dkB1Mqyb+ruaq/fETM5TaT52fOUENTHujDgwtocANE+d
xluOeowpFI8m7ak31F+sxz84Ug94cf76LHdWQxwaiEgmBIBsCQuW/aN3d+fgva6E+2ZBRUvJv1Ye
Z3cJy3zwTyMRr7y10eApOIsJ96KZa/bdOb4vesh9hzVvvydut1Wefe5FBpbBPjlZcV/uQQzKh00Q
8gWJqVMhFCqJccejfww94zmifoEU5ZOqSPFpzEEADde9DZ3aJYBdtZsJhzSe7X1lwN/wsOrJweHK
2awdbzhoAhw0VyyrFtCpzeGoq2uJEUACN6VXmqaakDh7NGRniz9uiniUZs5BD8bWnPTDOBcvyrfW
YeLc5u6Xe+0GAw/JkZYKOwufXE8oSz6lwCWaEshFkO5cvK8+QinSvlhq9vKGN29zYhduaRwMkzou
c/y1pbww23E1VZc6Tj7mqbmkWfGEO2E9pv0+y7PHGZObN+ZU0dEjrAXXIV1uJ9prqsrbxzp5ZBBH
p0iO42C+ZEVz4NfCQIl2hyvUN1mgZZEJItRGYo4Ufk9NMifw2xUdhsdB3wusuCkspF2s7kTf+ws3
Vtk+z2lQdcCqUw5FDzqrvGmX4LkN0/LSUe8RAzykBGUtYt4F3zqYol9oNwu3mmZNEHQHYXY/XkvM
ruwePVO/OpIq9JZOoYhurDAZMRD2O1Kl+8Qh8jCo5uZq+WiU877j0b0PAv8sOo+HffjSlclzDOX+
KPu3HDk71uFa6HdnBA9Zcceofl2/3EZExLjC4juy4IS2U0GxVK9WXghnUNi7VFIeU0fP+QTzQcgD
t2sIC+o1FSmkcveeowndrWXfsbBQ99LuURAGmO3qFLjZD0zGjwk7QtR7/yreNYVWEnrmscIhR8EV
ziZvfgKmAGXdWTWK64jb9g+9ZDtSxdsoYrdsDzcdiw13RlINbKxFR+MU9Q0jsLpl1YvvOJNPZdnv
WwzGPbFowtPHUStaEehiCUh+xLQyDTJ7Zvm7M5JwF5BHbmt7reOGsbN2DyqwoKem284tXngB3tyG
4Ai4vwX2XoB9ZH7JVCnR7R0WSy4aLaufHQ73jQmVFwrOxjIE1CJmXupjMBvyQuFeCN2d65GUa7sL
rTFvzJJrEibPLIepJUK1xWl+y9xu71IGPc5/gF1WUH9eQ3Z9nheC+U3sbdCJM3uJQzyYD3E97JK8
Wk6NPjC9L8uhhQKdSpZzgLIL+dwgMPAY19tuzr66wKInI+Tn0QJWmbxpZZ9Kr8HVzC/l4zRyfdaC
XUitO9VbmukYYrA3wnFqWCLdMeP2pA8GS+0x1yz7mJaaLH7VGd0FZUgMx0OvVF2OxcTtMfZjBhDD
R+YlcIQziXm52Ii5Ppm15CMrtz00QG6yJ18E74LIsUXw3uL9np3uxl9wihKLIFz2glu7YRrX8Lmn
YAkOAGYhx9dokse2EoHMnXxRydcszb4JocEkl3x2l54dc91L9AXSGCJrBOiiXOmUA8nRNBA2O1gf
RDmNPU4TUq8dbDL6JEVFBmIwv+yYKc7Nn/t0PBiY+0r6qZWv1j2Y2F47K0wuW2Z8gNdqo+L6sabA
1wgQ2sZ8x1Xn2JoGGjYOMARNCxvSog7Kp4keppBnPYy15zKObmFV6IXO8xMQjbWi0BJM7M7mgqFm
+U4ulehiu3RbezvE7SNVq89jgwEkwYGPw/Q3C8d5VwwJ/zfoCLYWQG7tJ2XBK0K0Xkyg+fAdIbv5
9FkhBj97g/MZBIO5K7rkqZSUspSYEIzwc6id1xrvDZOzvW26eembwUHXwQfXqBmjGE/Ge4Ib4IXR
ew9kO3ZSMKP69U/l9mqhIvnYNv0/l/v1OJIwNX1iKXby5AXTg6q6bSB8ZwlXBgqZ3ufT8JXL7rvP
BjKy7kVC8Klz0NLSfneD5jaN3rEfEtLtlNnGzYX94nHE4Cbs6gjFjsgejgnNrcErPgJwZIukMhQv
Snfgd1wbQQLi1Tdm8LkhM7GDmc7dK7c/j1ghM1An2eDuWE8/URu2y2P55QARWURMrMDR9sEUP4RZ
dWXvuM277NHrGbnRAVGzS4yp3Lg2TfY16XJdM450Kr/A5zu0ff0kmuRtRKrMgwn12cW5C5lY3auj
aIOpCV8WtTzEvbnzPQsRmHvVMPXXIfa+izL/0g0pWEBCQzMy4IbfLmlibU9by+RQ8ccnkKN8XmnK
zdpNmlevFtWOBE54Nlq4nNnzqtZoVq2Pw6sBot6TeeqNudg5bfscts5mhBE+R9YhKoqNMj3yfsGr
n4afqqhId4/IYPbUb30oP1ky8WhkpLXc7NASiZgrVrtWOOxMYAb4lNzFVOc/anB/gtD8mwN7HVjZ
TzXCVGgxzEqT9seiPKuGDE1tqksVhc+yHe1LGncrzrxiWdeoliLMzimIrAKepDb69WRFWw/Cam/a
QHvSOV+SsCZNYS3YQfyLgcfWA5aYLnhJy+ovGM2LTOpX7pSPWB2v0dTfwtx/GWaC9P0UfgfcBe28
fPAFxSwKY2zYTRgtvWtjWRuRkUoOppObx2tLzF/acMlsFHwGwsJ6S0YSlvaQX2xct3ccPnuI7jgS
5+3huAAeGr/GSF05FQ5W16GmTwfiXrtkHN6NhIFYRUA3J+8cGCHcdu9PFwGjPwd+ExkvMHA2nTBe
7Nh8qbjzU1yYQGAqDk6LbWiYTbLa7VZYyTrOos3gcciDIeVL/ZAM3Q77G/ijpn4MVcfNGKd2PtuP
lI8cOuG/h31ykWAtopCOMVlNq5T2lBETAc7dL5YQ+7SAj4jrYNHW6iHO3KXwxjWR4v1cef8a4m8p
HZ0dCZlF06DfCfMhcnHs1j4CBdxJclH9in33ssXd2Uv7J0/ah8KWZHXb8L336E4hpWV1lKLO+dbv
7G2V+2c3ZBdQFGACCyCrEfigik+V03an0cjWvUpBBJQrIvT5qXDvy4/21iSkm+nlPnLQYmr9/9Gv
iofWDy6+RWo3s1A0XVhIk2XSDhUTWXCyPe8UyLb4mufx91wrKuuI1DIJnEgNGZRM2dwSs/RsVNMl
Hd1bVmSvnegpUJ6+qJraqNB6gBry3pcNncQaTS1ri11VKvawCQ9xLkJ7e+y/yhpXLceHV9Yfwht2
fc6BhIGScTaia5LXDbVnkZnWKdP5uEqTfNXiVy+Vc3Wc/gqZi+4CedDpX5fMckEl1DoExZX3OMKc
rjaXjZo+jYlndtMHWxppWOCZ3nNeBX+O1m91WL2mZvelgvZDhvUza3WwN2axYb9NpaD8rDqMtU3Z
nEZHExsG5BwZ3t7CgxsZzcGT3Z93L5MhMVp7/PP5DrJum3McgRD3ZlCxSXoyPD5edoe/5f44C2lw
AYvwFuf9uxehBLdd94QL8/9OULV00GKWgYkvyGVm4ma9aYhaL8zU+zRDy1pVuIwXALjgOuWPHBqv
NWym2a3KVTOVzxkJYfZt9Q0/unsG7XNrq/lXu9Ezbw5x86GEGEMzDLVA3J8vmR/+Sq5eRVm+mU3r
8ahqYCUEHywh0MErdgsB644cXsZ4oL3ToJ7VeuGx6WysCt4h1bUecHhlGM9pBUjW5XZoesO/kNqS
hQ3Gl8XYwQXZlOThsirKazmS3DFhSFYxKwIb+DIwsoTKgnwRABGu2c+iM5OH0A/IZHuZlIemirYB
hZtCu+QNp0Pdd/s+hkjvgjWJY/0w0/bdTWJniegMZhS6Ol7YVek3lNCQE6ia/q0x2RbNNfNBCJBh
rtvLeO/OHEr3R4TdP8+lCMSQB9vkxiLJBIu6uNxxDQlRRf5IND0SvpkC7EMuFi+wempVQ8353edL
sN6uh/VYEC7yALIh2PzCjd8nuXj3a+tmYlgw8+QxyQPc6zMxcvczJ+rFj0/7gvVr0yiwYIl5yODf
YBGH5j+Tq4jUo2XPj/w3U2Yw8XTJ0n1kFaTX4nXhF1+O3a8sOGO29Na+bz3xlH/M0BXXZHEOZQbU
qcmPJra0RTJCVfESvZvRZVm0VHthjmw93HGTNgBUGtZFUw1OthpPJWed37D267jaRQ5U2M7ao1et
xVCdE3B341AQEQYTkBjpNev6fegwf3YZNbH1BmzKSTI7eGJ4T4S+pFF9aRt7X4bE8gqLOrE/PO9g
Cwa1x0Z48dgy3GfARqNFuaVFcB9fBVhYnlSXbtLrVKXjounntyGNdwkGi7wtviNyGIvaEXvB7AS8
aV+jSnq+e57s4Mn32B/Bgsj65hSC5fVQ+szuOhfFE3/zBNIt5epu71Q5OstR6K3sMdrNRr0rbBA+
BhnF8n/mUvwr82crIQcNNiJch7J7t60SjxrrQWqXylPaJjsl6AINuPndB9WJoVG2+YeRz5gg+DrY
+SNJoPXYhF/08F1Ju8sdi9YN+1ywKEyhMfsQGle7kzNUD3cbsAWfc+Gk9znMKW91ci/LNRESWH0+
80SkKqg1f1RBR44z8dBtyoj1FxQePCAvlXBAscueBFV2AjRZLj1veKo7Hvq9dtky0L9ABniFieoe
4OpfolCz2phHFjkM3cuen+reaLfoA4wENNOdu9k4ZrXxafr5tkvp52tMsUy64BwZLr0zxUuImwN5
0fEhZs/7AovEKMY9XKZ/neP+lV4HsjmcKC7ClNTgCEs0Fsgg+cyzkixI9SbqAH+5P746XvSUiYoV
HvXEnmvv/UbdYpz9DLKIqfawzUPuYny60c8/TE3PUKsyEpFl/N3l+pLDoqv0/AdIPYGUjU/LiuRz
pfMNBzS3yXYPx/3YyI8oCvSOqR1jnOjNFSJMtm3s5g4XxbRDpxE72mPvTJ+sYwn9GMnyTvhwRX0N
dbdvY5x86VyfMy/6Vm3WbTM22ZDNzu3UHma+wJFyHs25xyw1uB+TEP9kpS4ElG3KZoYZfQgfeCu2
VWH8YZEmcgqbuKZ9sfW+igwcSoHDh6vVoi2n57jqA+T+bjtHGYvv+GuKm3AlpgrwWLfh3DlHPg0S
bn6eZxzNUHwODcY1uquwA1EvZIarBDZ+lUePTK7cMij9HgkrylI/s8AHyhw4CNvNox5zf9HaiBNh
S8HZlztPjx3zMkLlWeG9q+9XlfLT7OQXHswTLXRsifLnzkOnbklayfFJ+xoShLHWKTBRxCsPanS1
gQFPjoPTT8hxpflY0clSr1XUfwRm9VS24pnF9WEWCPDYSY6yoxWj8p79ZDoMinBrLQ71OH8Bo1h6
Dt+uPvXXOtB7YeXNahTtG2Z8JhPrBB7muXPbg9MATmXmesxy91byxbFVvE5GJej6Dc6NZT/GAcRC
mV/4fmCKw1rRwZ+rLWsrUzKd9s7LIiSZ5NC74VtAiyoQpRxjthMsR6oHS1ZAeGXCIw0ToA/YW5Nd
rZdjq66UPqwjBWh+Dm6l1V8lAoSqfU5+bhyxFJs2mj8oCTx0DaycAq/vDIBD36NshUF4pB1/kjK6
PyuBC9QUfERq5bDcmhxLLb0+Q4QhNFvy4I7sllyCOOm2ILtF61c0N2QY4y+b9HPWjZ/AeD/a+H7c
pw8ya85lNdWrxhHVojX7HVDET0xnbKxlZKzqCSzGJN7MttiyMFmAgVuygN5S8evflzqnkvijbTY3
vzU/s6F+M+fxMEHCZrzufocperfzfs/Km08o/BoDAKJ2Pq2c6ITKb23mH6P5y4jbVcjS1p3qy52Z
iprwjyTcI6C0K4DqVeDQggb95FfnwblI5ocy6NGYgnWTeGu3Qp9BbIfeTu5IdPpwD+JircLoFKZP
MyjaeX52ZzbbuXQu5UTJUj0+N22KJwLsPmanZRtk7Jn4t82WCxbvibY2RiBe8Hzts2nceqU8x6aP
p30+cIc/Mo+vWJX/hn5Jq6ax7UxKNojOj0FyBDOxTLL4TbXTIZjdDVV3zAXV2eghFHrVOsRittC9
OjuC4jQ3GT9qO2HFx/KOpsEhDnbkWsGx4MR2p6/B4XISdw+GGy0zEe39IrkGvbm0C3Z32PuxpVA+
myFbDbhK76EEzMxhmDHSVzSQ2trYuEVYfk1QVOii+6h9XFSAGGda/MjhTy5l30VGBZH9WbtAR82W
nQRkwkadsxgwhsFX32ShIO1qQyvnC/2IBOXQrZdBSGV9WkfRUmjrOa/HaT+U2dc4ogrXlTb+I+28
dmY3ki39Kgd93cTQm8GcuSiyWOb3dpsbYjvRFL0nn34+qnGkKv5EcSRBaKG790YFMzMyMzJixVq7
uKcxMfNbmEcDuvKA9EMUgXAuABtoAM0m05CQSLKdZgjUv3QJzrDk1N4WKqz1zSAGOxIVQBIHpT4K
OeyxAkRRNBJmvkunMeW/geaxAo61vY+c0CZLGhAiKs2DsAhBfBAr6V2GfNFe1UGJkPzxqNE04JAV
HWQ9kF84vgLxtTQl37bgLOWn0HPJk0J2T0VF/lXhRFD6SUonCE1ICZLB0TLNOgAGRVvJy5U7XaXO
TQH9NQyRylK6ejicKKgefDH5AWn315KnILd1k7t9JOiwwMKQPw5dBx0RisuR6oX8IiI7VCQYU8UT
K64qqnp0eNPky03dd4jNdBOnVWrJpRvV4te6M/x9IVft9uQ37UZIaYfhrQ+53NAox4LawQOlD28T
ZHxvb07PXLj8CUbAU01v2eok9g7cNuQPIL2AhLXJb/28jZ+VUstvQk8qcUH1l6cn/ROhqvri+9yQ
4YndGdQyj0AvF18hvTZNArK0uEsrsYfjOkzdzixalz5Ycrsh64GISm4XtdzTHxHlrlnTwmbB9vnY
I3IFZhV+VKhJSQJU+re8gsNfjFEEoRPA34/cEk4NNB8QYUqDq95rgNpzTG28OO9vFLqmkQM1kPbw
WUSbtgvV8dOg2jV9R99x04iPTZqnT7Uhwo4aD/D6orqH5DnxCDo6SU/bbynWrxTF/X1isCU0hdkP
KNHtW29C8ZtxfG/x3xwxbJQ3wrjic19GHcB13zg0nFfbIms9pNSRiKK/gRKHiD6BIeotfxr9TLoG
kBxEE1v0gYNDp0c+LxkSVDIU2TsSye8J6TpKUAJ6LwVZ/TH1PvsmoQTpFB/6qSGgRGDwoOVJjLAO
IWBrdBL9jnHz2dIz0fYEDgBY/xHDUwJY3SMVhiwEv2yN+x0kytA4eQFD9wnZx22idQiUoNlDfzE8
hhTxeKApNMl6p4JCGGUku7WU8RDIJIVx2JAXjgrZnUDffwmodKdoAph/0o93VC2Eh07TWmJwY9xX
IvCGwtNI/OqScrREVEI1y/yee9EJnn7hE+8lGrRGRClHeJigDfhcwHNBzCvux7jgnEs0NopCh3Ke
gZfWesDfdPOC0UJhoXdBQiVbgZuILPSkzjpBuRI6ld4ojKaIhqFTUMZq+hV91vHBBBN/lFMreQmz
1OAhmRKkwaPR059gNvdCYwauXpxUKptwbkAs6u+SEwhfeC08Ghk6FZl5tRNA0PqwnxIrkFdThxcv
UZXHETElpwSghRRoOnwvhWp8BkGRPAa+WMJHqY23VN7CrQEwzuahkf4qTM+7jePhSdAHzbUEOtAL
qR5JnMKcPHLgPuApoLoEUpSQVDXbUpXUm1oMf/FI9TYdvMmvDeSONsgPmmC0GKmFkcqPPYa58aKQ
bIY8pIEDB3rzWPuWGwUPXXrIva91T2YJ2ZTmpu7KAiKxWCnvZLhkIgqQAJK0Ukr4WamBCTmHNyQm
G/UJhgzzG2QlymsGPJhcFKW2E7fGox7za3TUtI+R0cEhmjaj73TWIG5IV00lALX7lIzJyxC2UHiN
afvYdB3KQ9NRDCWDK8bxocp58Mr5q9QmVNAV/ndfkeUwvsoUVzZl7j/wsHhS2Ecj/eSykd9qiMyM
iF7FLSdgfXquKIRneezm3B8wQpAPCIB/A5m8PVGhdEqqkykdd3IlvhUGOWZfhjqlqKx7SHN27cQl
02avlS7wHPsateR5U+qFVnvw6/puamMJe7rBfXMAexK/hXrZuSE51gKW+lzuCKDLY8JzBYGubkq3
mGNf1VAqi6gbWiUtHkkV3WYg3F0Y6SIor+GUArpIlVcwy3BPDwatruV0Ym8hyqy2GkJKoB5puW8B
vdqcTcKuVI1d3RSQwcDjq6KnOBoDYNz+FSc8imxMdWqX9Hr5E1Emt7t/o9IY6A/Kc2vGN4CnbwFS
HS1qCGo6VcPiPck12LpogIGNfjMYOlAcQLroHEl+eIhI5ImZ/NOsSFCL/Z3h0/UiReEPs4im8uBj
MTQuAdP2pApfvR6t2wJWUL2n49ATyUKkSf9FQ46lMr07VaSHC/HYyqJYkcfyjgIeEmZIg9mSYY4w
tYOpazVgnwLyz2A7rQOaG7DOErJCP3D62nnIoKaWupFF6wZ+DTon6f7pC/02roWjbPmeM9bNq5fl
riwkBwq3DxPZ0QD1rlRLHBDZN8mv6Q+BHg7Zs20kkdJQQ7jAo+JXkNFA050G0pK58ZyV2nuIGI2u
17njTWotrTAVSHtggwZXuQxaGypute73ame8DnV4V2jtQwaJ9Skg8jMg/R876ANq2hK998CC3aDr
6LcPx7cElgOeaS9ZS5On5ONAkdjDXAVAhXZa4DXsWTAWErJVYyh+g7SHUl4qPpelClVzqbsUWnHq
URr2QlLe0Edfb2gnoFm+FeNjLgYIRQCh2hjUQjfVKXnXfJFydoO0oWU+lkl2SOlbsimrIgoRVe8w
RhyRct+XwByCUrRjBf5FQ7xTGj1xpLCQ0HeBS0ijo+0m40PAQ5D215vsaESQbTEHrppDnGNNVGox
LBe1jKxWqWQPRZ6B0g7zn7rcU/YHD+oZwW+giHYqj3m3brTPwanj8W81RKIEOoCZPydwswWawYtL
S79GhVW6VAHGjaEmn+XawCvRjM/Bqo7Fk4iGK5wjbGgQEgmgKk/VdsAX9xD/bZVWz7YeL9RERQRN
y8i6qHJH5Bt9S+vxXYSA+bHJld/a0hS3cAaUeZtvvcGiX5JjB1MPVDpe8pHbufPehoSAEKqxuyYG
yEfNySiMHaBtoISD3vDBp1dd778FUSffB34OLhW1BjiYbkuPpnyV2FUJPSf2STopsDVXeYpYha48
1CnJjyaGypaS6U1wUj6fxvgtbg0Ub1ontHr4t9ApLaoUsLd2YyXBq6io+4GUGw+3luGjczQEDdpH
4cRn0gkhePpwQlk+BUZ63yfCY6NrN1quvNOl4NJNc8+L3M0UEmkhkD5F3GYiYi9eUDx1hiBz1kjS
Lc0Ud0XU72WFnhMpfwXbjYBN/pZVPPYzZbyJZWoWQ65+ISl7qHjHy3LglqHpJnW3V0TPrYNpwgz/
sYxOMpWB7jh65ZcIPgMwnO9ebXxWDKj2aMo+wG/2JfagKCdxCV+o+jSxTMLd9JZr5dPQdEij89aB
Xwq/PJluI09YEzqDgly/U2XqMUhtcpAkIbKDhf8YdQqPdKpkEj03akR2sE8H+sksFXrgHO4SvVff
RMjzbgfeAPCyi7jHyWydmEYtlJFTJ6IhFoCQltwbcDc5AnrZTs1T3G2RK9kHNZ0PMJl8HsD885pC
Z5o2Y/rDlV2sRuTlGf7OMKc+lGh68Yw2ipk8wWgVFvgTNZAc0ULpCRmOiR6o0WouIuh1QiGn9Wdq
fSpIdWu0J3g3otRCXy1vaxSZHINtIInh8EDem/dA42nPVVV3t1FWHfu8PAqgVShl9l/8OC1gdjpp
r0STit12Aig32lbcHJA/2U/ghFVukm0Guser7V//9b/+7//50f9v/1f2SBzsZ+l/pU3ymIVpXf33
vyT5X/+V/+f/Pvz8738ZKp2wliGqmi5pJt32usWf//hGNsKf/va/YeQSgADrEFHu8oPh+kfV0XaU
2jZUFu1ms2JN+WBNFxWgtYpuGsSMsnhpLTqhg6TSFmVrLygc7ukj3XWP4S1p7a24pxzyet2e+tGc
pCuWKKlIRKmGNn3O2eBiE5arITpBJaffy6QZlJfrv68t/b6ua6IMTEfSLePy9+E+CkQuHjiX67fe
3wm4pF45f8OGZVDRpqvDEMXZAll5rp66DlYodjrJFgt6O9G/AWq5v25naa5wBPgJFc1UDHUa69lc
1dBQVbzJJagFkeIhJWoCtrhuQl+YrnMT05+fmeijJOs40SUK2OSvuRpiIFZFU9x1hnF73dQ085du
TXLhbDSzlelDuqhoZEfqyUNsqP5iNW+D+kqKnrdZueLVazNnXg5r9IscwndscbgAZYIAmtT+9eFI
0yp/GI9CZKVLqiXq5swLJLXtLfpWRduE0NiRt6MrvidbmCL2nau6yPJtRWsj/abYJ0dwor9+SDCb
f1q3Ztu2Ewffknix23R7OOVj6sLJsBnccZs++U68Ym1xqIYiMlhFk/D5y+mMS88H1qKSDxM0HUQ4
xeQ0fLfaHpZhOHTQXy9l4Ri0Xu5en+Sl3UxiQFdoETIlRZqdFpamnngXwaCeEwuPAX39uKWZtStr
KS9tA4utLIumpLLRZgNULXaZcOqhim6tN8uvKBCld2IClqgoQBwhmoKaK8k4ubjNOrpkCTVAJtzI
iNyKBc14VmZtNEt7KYTkQa0aGeI0UkIUOAARej2BpfJKAUmDJplgGVI7Wr783fWpWhiCDBuioRu4
oiGbs6nSmsAXEL+FcAB+P/oXxrZVHZ6INAUDbNFVZ/CC6NN1m0t7QMb18QmuKqLFmdEsaKXG0uHe
7Oxua9ETvu33CGLbxpGkJsGsQ0i5Aa7lAlIUHo2Vc1haGrPJaEmNKrJIEfHSLyVo+oVAhXi2desD
nYwvw3tl+1twtgmiehtjB/eZyyKAj1kZ+IJjQv/8p+XZwMvKPJmDgOVqK7nNDljHVtgSVDSuvgl/
MmL2IInfFasfIwP9wup07J2f1mOVMw1YjQ7+vtrVN8rz8KA+ICy8heQ6XTMnfTzhyALDgiPLmqKq
4myQ6AoAGRUm1UUw5bvcJYl8L/yydhkHmvb418d2YWw2tgSF0JJWVMkW9urRIuqpN/6BtjeOT2v9
+Jw+fXZ4k+dRTMUyTJlWkdnQUh9NlVIEWmu9EB77+9QNnND2bytIcHe1ne9WfXVh7bBoyIZmaLqi
itNkn60dMERN0KKctbsd3XBf7Mp9eBhtlOPt9ethwT0vjM02RtVqUI9NQd2I3K6q1c+qr70r2pe/
sWbnY5rNYiRoctoAr7DVneI2dzxgbtKb6rOxm/yRdM+KuYXtrnIRcAvhlSbcvZdT2BrQakieItnx
beuAQ9Lvmq3iKnuY5UjHbPQNFWYoTh39/rrhyfXmzqJCQguk09BU05y5ZgVpyUk8se284mcMir8J
V+6fKRyZG6CeLnKEaRJR68w3JKDsldqrXHMZ5N0qKBYHIpOEuoX4LSXMtTMxAFJSAde8PjJpaYtD
VWcAn1F1S59PKTkTCjo5FkIQzuZO3aIJSqHmN3Lozsn9W5vgzJw2i1qMRldqermnY9PbpU54BLJ8
KLedo2yHvVmtjG5p3Uy2t6FK03/m8TPan147CgPWqIH86Om8o3gtG4DmV2ZxYbvxmLEkTcExuQVn
4cNYcduqqDAyLMVFosZtNz+A/dn5FiqPbb6Ldt3TdZMLQ9OQAmHtRV5vujqzKFDBoXqNS3Z1B3Ld
AG82lMVfnz9N1y1VkiVdF1VpFkV7ltVLRQ3UvJbT1zYNPk/0CtfH8XsEd+n6pqqxPOgT6+J0o17u
6ROlT9TJmLrooLmn7fgKWt9WdtkrnA+nDZfomsHJxS4MylDl8NyFoRvwtCxdGJT/HegnqHGNpEC6
Ihf3eZ8Zt35plg7tw91RjfLE/rccQgUDPIG/0zoiwr0r3zCZmH0C+jWWqGiyZqqGOLnT2VUwKFDL
h7GZOOoI+k9t3q0BsjwTvtMKebPTWqwyHfbXzE3H6pk5vajFTOwwN908mivtT3a613bTzQP7+srY
PmwFZtTEVWS2myh/uOZq3EnEOxFuToRfQ9OKu6ZI73o/bZwVz/lwdP1uiSnkIQ5adJ4mORW6PAwh
DIwBXQWjdnuKq0Od7S1e/FQl3FIn/9tSh7MQ3gpkYeVtLi34EQM1YewlhrCk+Z6XxSJv4jDKnd6l
wXbX76Vd/w5pjVOtWPpwOUzjxFHRi+Xq0+bektVKdBpMZjTJjHuIWW2BDL9i/qSAvPes0c2yu+sz
++FswSADgm7KEjnP5Nk1C0N9ArB/EhaDmq4zWkeovl638HHXX5pQPtwDsRk3MibEXeug1uWe3pRn
7oHbzAHGsetX7tclp7QkrgCZZD6X3MWel/5dUaqGhgziiphEItAe5PweA6ilro9qYd5M7m+yd+S+
NVbscp/lVPS8TjJzpwEsJT5q+bd/9vvTPj/bxzHK1kMoTL9Pb1Ijv0f9ysIvTJOp/H4gKZKu0vZw
aUAcZA0qJBj3hBIdJlor2gSxvkZeSQR9THDKEkcEOROcWTV5XFzayTTd7Kuup97Jq5EWH55s9T7f
klR3Q1dYs/YheTGzNj/+Qi1Esh5rU6YE+CIlmY2bbGHucMUfKs/UTXWQN3CNd6vJ1SWPIJ0gqqKu
6LI0T1/UPY17p1LNnbJXnKR9CciwX/eJpSU7tzB9wZlP6CA/aPHCgklsSNf+mL9H8fZv2DBVZcrY
GgY799IG3MWhlScKo8izW6/dd6Nuw++2cnFIi0M5MzOLNmgqLvrKggyugf9vK90O7wGOgVr9Tvwc
PZf3vARdc2VoHzMIOAdkrmxYUERkJ2d71pcDIywyWrxjazPQEfFj2FZ2YQu2+uqXe+tutKH32MX2
X47fZnZne5lePTEMaWhx5OjYJftE/e36mn0M7GcGlNmixYrfFiUGogORtusd/IOwg7LV/v8IqaaP
nQUYTKKGBAaOThpwdmHUkYDQXcbBlGlIYdjCg7qNXJOWlqPoaqxatFsZ3LJB09INxRQpc808Ei1A
VYIuJ3e0F2p8vKXDHTgPR3QScgWr0f3SLtanGENRNHWKay6nsuoED3Y4H8w2lEaf65+xm+yqL/KP
wRGeNHJb9B+sPZSW9sK5ydmZZWlibeoyJhPhU6vfGdl9vHbYr41qNoeoS2QhPdIFtbTbWNx7/dq5
uxCfmbopkj4SddbDmnlgAuyzQZcLiQy2c3Nf2Blh5+DKTvKyto0Xp+vM1OwURPcKTrYMbp8A5Swt
+xWB87W+XHe6pWvkfDgzL2jLMm1UCxvxwTtWO2Gr7IbbcrcW7U3T/mEvnQ1ltvLQzELwmWAmp9PG
C548gAG5+tSkt1JwuD6ixXv4fEgzF6gtDTHrAlvy7nQPn+VedZJbyaYpnATf6jZa84fZ+W72ppdk
Dda6o37Mjt4h33KsEzB3m7VHyMIkwsZEsk1ku+rUUy93rMBDvTGpwzpekpMXoiPAKjLadpG3G3Qh
hNgUyMH1yVzYTvi5RC1ZQnztw0WiJHUqR5KZOtX4tRy/m/L367+/NCRJhNdWMyydTTXbTajsKF3q
Q4nSE8Jqwk13ctvoJsp+6PXNdUsLm8k6tzTbTF5AatsEwekMIBR/p5JS7VpxrxtZmi7iIf7hlWFS
6r5cIeRY/FEW6F6v1QSN4AwdmsfrFpa825IkXdMNSuq6NX/GgIOWJDOsaZA/otvgFrvoEySANiw8
W1QIVh5pa9Y+vGg8Nct9mIyd+FYHNWHTpXA3PsMbG+yjbX6nrezd5fn7Y3DKbP6yXPNLL8VcD+BG
BBrYvKxM38L79nz6lFmEkhtdZ/QGjSUkZj6Drb7xb7ND/bSeq55OtNmJN73NeERT6KbXdbZZlUYt
KbChGasH8o0OFwpgLqeCQWhMV66kxUk7szQ7WxEJp9mlwFIPueagt5tUFnbXp23ZBK8bTZ5S/fOC
mBlamd/0yUSR+HnMfg768frvL8V1lsTz0tKk6U6dnwNjI/lSBusLfobCLpEIfZKb0QYzTZZxxdZC
mGVRUyRRxftF/fhsPsHlr4zR5ALAbuzkaB6GH+Zm2kHpzlpZnIX79cLY7HoYRAEZuQJjw7E+kKPa
jUdocParG3XpeDsf1PQdZy+mPtZ6+C5DWt+OrTNsk20ECQwKFxti/k27ze/xcRIE+eb6ZC45xp9m
NXGW8UC4EGR4y/DgVASTCnak+XLdwtINcW5hdiSMbWgBQ8FCg9pxSVtDTrfXCQ4uRKVpX71ubG04
s9NBg6g6tpJptcSvjQ/Bobia31v0Pkk2SHlJkiTPS3RSNSYlxKl0tn1uHc2tdj6SjayQtC13nj2u
XRdL5x1Jtj/MTSM+84tUCwT0SokZFGVSnYxuWz87BE3j5tBDml7/CcTafTMC30dZYiV4kBan88z4
7AwUG7/O5YGxIr2Y/IYKMi8oBxkSgH8wIB+mAi84fGFlEZe2nKIZoqnR+ih/QLDkBC1ILxGzoLwH
E3uLOJfQWccGsSx0f4o7Mwx/65ChViGVvO4+i8fYmek5fMXPTpqem1pKCqh1RgdpsH1OThqNoF2w
coxNB8f8flF0kXwc9E5k56Z9c7awbLq8E0+YqqamKhmiytFvHnu45+Hu3Khxf1Ob5l/PpIFa+dPm
7DAr/ZMKqEtBUUinBSi9pXccScJkZf2WjrJzK/OjzCizrsrU1GlU12jvE+ubHr2uLNQUV36cPYWw
Ey+x1HmuLqrrPPZrbJSO5CIjtvUc5R5aNVt1EW6/sf5OHAXe5w97sztapsQErwKrRceReTdVJKeN
oFCHcQHJu96KIy4dmufmZs6hyPDVCT3mIK9pmoMXfA7lT236A2mdlcVaszRzCXhW+kkFNXVoEdmk
3usg/RzM74V/mwc/VtZs6TRRINcmM4J6q6zPTpMo1AmlIikl42nuwO5Dv72JHwS7t2ESgFB2492v
bbKlIO7c5GzZ0tKA/zeDJS7VESBT0WpNDRS8TRtW7pUQaHF0FmV4HlqqaswLL/RBl6MO3aQTqzCW
0LNU5dZKwX9xY7FBKbdM/56/H7O2k3xEhChQV88ChfAMGLJzfZHWTMwmDAl5C0k+TKCmGilbo3r0
i7W9tHSlqSYpK4puKo/SmR+E0NB3SZtyvh96J7DDI/x7ru7mq0mLpcFoomqSQoWZEbGQyyPWh6Zi
jFsuEmW817V7erVoXl0Jbz4uO1eUzvvapAoGBHFmw/AT06LZqnIqs3/oEvFwSqTX62uyZMJgFMSh
PETIIFwOA2pmkfbpDNpGqpUlnU1SEq4s+8JNL8sGtQAFz1JBCswOHOSlPUh9GEbtwLi+hQoK6gIi
T2tHXAN2BdGqw/VRLTxNJ5PU8kBSyh+rEFKvt2NSV8zcdthOD2HKpff0ezmTK5Tdyjm3UNu7NDfN
8tl960mQg+eAfR2o1ksQmy/ilh5w14C9e99vJzDg2iG+uG5nA5ytWymhxyN1WLS0EVUWz7X63fU5
/OjgjMn6HZi/hPUV475A7hDKZRmYTF180YtDDG3dXzcCXIW7D0jlBFu5nDjyJLmcG1IJ5TidiDBU
T5Qg5tbMaEi7bunjaS3LpkW9QyY5C7Z29lQ4DTSfRlbNlW6+jfpvEB5vQqStzCxbcfellTk3JF8O
CQpCAX6eqnRyEB5C8UOAuuzvDIWuV6oBqsR9d2mhbBOrzosG2T6EvHLzi5W/eybXnbSSFVvcRdj4
H0PzBI9+UhB1ngxNRUvpdgJc/9B2gAV3UJmsDGpp2qZXN2k4clTq/AJHa1VqrVwuHT2+pyNO6doV
B1g0QCbRpBhO88c8TREbcpkbFcLuKVqv/WeYoP+hgekDzg6BuFNiD9qg0vFzyB43/hgZzQYqY1Sk
r6//0s6ccqL/M5LZ3m88X85qn5Fo/rMJaXD2FKav100sLv25jdldbeWSFVnTbEWH4R16oE8wpH2p
t7Jb70gvJ5+um1vanOfWZscA1AEJkCymzowk93fh2DTpnqJCvvF5IP4NW3QwiDyvdflDGjbV6Usd
E/ZnIGfeY9qdAreujOGxTbtki86Q8dfHhlfLEyQcIIY8L7eeYBkyT3D5OG1xl/XfBWjpKmDxYbmy
Wxf8W2FMsm5Z05adl+zGzhdoaNEnO95TLUW2iqTC9albKB0TUjEa0nAAiQHKXLp4xipVMOBxIARp
gu6brPmZzdkjwI6WyRU80Y2o5bR31uNXA5Ll0VUSA3xxhfQ2bPoGPBjZSfEeRqk0aWGv6uYHesww
piue2MUrCJilW5nrC4i+wXKbnP6XXwureO7pcCwRBABYfxKKHUqW8sN/8IkIkzSjsxZ4LGzNc5Pz
N35jxWMH1rWktg6GSE82WU0xMHu+vg5LVkgP8dimcZ2wbRYXUnKp274AwJfRTY76Llpy4lYnv3fd
zAI8QVbO7Uwud3aiBYI3yMYJO8K+2Wpu7MaeMzXtbust3VNu8hA+kGXTfl43Oy3L5fMbqwpxryER
XEPEfmkVVHwgIgKGI7vmUdn/p7dI3q+meqdD5Yqd+VqNlSUWVoodbdM6sp06WfCb54Q75e4/55zl
yM9m+AWi07VtNG2TD5bBf3J145wfGvZ4vPS9fMIxW7d5h++a/pHejp4n3P9q7nfyhWu2Zm/wro1F
OZ9sVdvqfQIeVb/q795ta8tAj5DTWjO46JtnY5utnlwYOt23HBGxRrc2dGtjVO9Dda2zTpaXxsWD
GEAEKIUPDYm6ho4v8kolj4pum/8M7O6X98X6XskuHc6VfbqDDBC8p9Jv2mdye6MMOtLuvv911IKs
TEGYqoHmNegI4jPPtgg8eGJxSpraGZIG0Zt+zOEEomypCa+jCT/M4fre+HhRTg2eU/KSBg72/uwA
9j1Vhw+4SB1TuxFMF3EJO4tf1e7HdTML1/+lnWn2z4YliqgrGnmeOuouu1ft2PUcuql+wAm6g2/m
dcXaRx+9tDY7z05h4xM1Y61WbHq8nXCb2FAjwovnVIf8GK6D8j+mCS4tzk62RghYuYJ5jG/NI4pt
TnkzdTDK+2Zlr3/cDpeGZv5hVuaoCTAMOUH81VBp3f/NLFYCjDUT81BNsmJZHjBxMh575c5HViuK
/3LIeTmMWYA2FHJu+egsOol8lKPvVbvT6pX88e9p1cuTamqWBb9g0NE3NWBd+txIynoIzHLKj/eO
ynksuQSEsFI+TBm9cBuetv5ucOlN35XVBhCPiwAMPRuh+9cze5dfMvPHolS7plX5EqvZKd3POHqp
krseYvXrfr+0cOcDnjuhEZtKVOGEUHBEDbQoN+ZpZVIXN/K5jZn/DY0gIhvHULLfporS6ei9Cm/Z
reoGR9ig1gpK0xJdW8KZK3ZFk3WlMlkrNyWl2shpN8Zbz10zgcbWzt7Vwc28Mg9aNeh1zCkb0R5I
LBVvCINuskO8Fw769vpqLR299C2ArQHl/zGajNUE+IFHZtHSv3vKl9PIFWoigshT77qhj3HJ5H1/
GJrHJSIUr01eYyhIJoJYD/o6pfAPZRnfoaWJ4pC6Ak1fHNlUbdQUrhZYBC43numruKHakKaPkxdP
QKQJza/nQGmeTKENVka3kA1keGfWZotWogxZBWo9XS3hHhXxR+teqFg1GqLs0k5/ZZ+klYDyd7Tu
B7c8MzmLgU6FH8hizQBbFzY9xz/m3zVqLAR79vQYAAlol84AO9zKWKcNfM3uLBYKlQi1qwS7J7IZ
nbWP5E/XXWXhiXMxmR8yNCGFIwKuaWT14bRN3qzBqY/tVtnWdwSudK2uvDJXfGUOwskNRTErndUb
5VuYZ5wM7rWgeEub1+sjW5m6ORRHlOBahl2HCqZht/WvQR//2drMS+1m30pZVWGgbm709M1DKuX6
CBYey9Pa8PikKMXmmsNWEGIzytLCQgPJyDPy2k5ml9+rDrorJzlwQNrdjWebb2zp65Ynt/rodn8a
nub2LHgbekvzexHDJspDRrs7WYgRJ4Wdyk9t8VWKPuX+Sn1qobZ9OdbZNVOfIlHp8knOw8yPqtYi
6kSnqlH/9Aqt2PidiULjgO4m0g/j6bbMy5W4eNFdKJagAkZL6Yf+nUYpPasI2AeedT/28Df1a42V
i5f1nxbmOy2qy148eYjx+dmugmuLLWD2368v3OLJf2ZjFt0XVm0UnsEvnyzHQElHbp4K/7sVI1IZ
/PUkIit2Zku+dBKxbBIYXXASIT9kJ0iMkqPSiCueuDZps0AKEamyUDQGRJizsRT0UZBfhFnx+rSt
WZn5u9WniaXBg4c02x5huCCF4n4FqbW8mc+ma+bgaQ8xZTedezCRbjPSIWgB3E2vlPAVDUZ7pJCV
79bww9O99GEjnxmdXcx+mLcqXOZU6sUnKzt0VefUAdhH4U4vPqlh5V6fx+Xb5Mze7Go+pVaWFyMT
2f843StOdYcGTUqfIQgkjbs5+hWv0TusLd3sZpYg9c+qHot68dhCORr3byh0ONfHtWZkdg2PhoRg
T880knOExzsXbivZvm5iIVV2sZ3U6cF5dubqSiYnXsp2ig/hPuntxJYPBq00wb7cJU5OPy18W19W
jC5exn+u1zy1LJ/gCu4qZm/KYLWHBCZHY1tvegC/mi3v4ULPnGDLzbbKoPUxg3U53NnpYaFXhYo0
UzocywOSXzew30pfNchH8t2p+jsxx9kwZ6dIP+iBP9YYsyLxQRaaI4owj6UcfRqgLbw+pcv3iE7Z
mNZT8wP8E42svhNFjwdMpB+UJHXFqN5eN7HsjX+amLl83lTiKHkWgUfxBIGzYr7U5spptTiKiUYN
nBs9jXO/oAoaW0KqTrfxthVfQ+nvpAPo+f/DwGz5u6SDiQlVXUcftln6bAlbT1sLKaZV/XD4ndmY
rXoq1daU1ycCzO38ENi6PaGiktS2dppN0/FqY9ziwpwZnF0jA0rrWZpisEevAFjkjVQEj8TWKwNb
W5zpM85OCqmSkMGFVBVyzIMRfBqTtch28VQ4G8fs1pBAPhSywuqHTW4bYnqwFPStjR6ufG9/3ZeX
X1ZntmY3RtL0GeTaDMaPN81W3BZHaQ9D6D540J3f7w0Y7zfpnRzZp7Wnz9pyzfaRPwhl3NXTPNJr
NcEpI1d7Hu/h5dprT+k9BL87UdxeH+/a2s1uklgIrAK6Uk550S2rRyTeVs6f5ZQG+FRS2vDfmfO+
wkCQklaYvB6RLf14ugmcxIb/cwLLxPv1tsLlSfzD3O8d/2fOGJXVMKSdwfqZaAiGcIbD6hUFaxHa
8rz9aWYW2EqxJftNgRnkee24k+HXHVZeAGsjmR1JQilnau5jwoIiKttydEfiyj20NorZiVSaet1m
8N85vn5yT3XkCuqagy3uXXhHYIuccEtzqFQdZtqAX6SItd0WE8/oN93aF9Lb33DjMyuzrRNTFc1z
USbxaL1DCu/JK2uxHC2fGZjtk5G4pPAtDBi+kx+aXWarX9qb8oZosnKnplUIoLoNBLfWz+sjW5k/
cxaGgcg0BCgspgcHOiHVAcFBJ1W/+MbTdTuLL7U/Bzivw8iNViYKfO1Okt7zIKTlaqP5+saKdiFC
ttdtrY1p5tk5dLIIQ2FrKJ6VUNsIxbMPUG+tdL0c/Z+NaebealMOPvQt2AHtI2ySbbjlML1BW+Wo
7uO3tSro4oY9MzfttrOjBwjLCBwec0L0VQEpI+WPnvnln03d9A1nNoZ47Eltsp0SWB164a3NXzwA
8UG2muxZjFbORjO7dJvaQ42yZzTqDpo6+/QVzmuStzwMp5rS8El/vj6yBS4WIvAzg7Obty1Q+wZu
OVVLRLule6jc11vdjY5rdfLFU+/M0OywECK1UZQcQ2hQbWLFANi0lhNeMzE7LhQ2kzWqTJ6XRrdh
X24tKJ9X5mtlgeZZ9TqpB6/1cYWAR2wCPbol6T9OZW9nXr6tm+G2V/2t7ncPRuHv4NnZ1FH200zH
laN35eCwZjdh5vswTiiT13cypGqPpL5PlTYxPfP2XUsErhmbnRy1UIpJkTHm/jQpCTZ2btwIyX3e
7Q0yWNcneFqjD+G6DsUUfV4AU+bwIy/WsqCbugo87SVsXjPlrihywnU3HCzw9ze9+eu6weXz40+D
sx03Kmmjmx5+WQrf2v49iF9C1Hb/mY3ZJkuSyBiHhKBCH9VNXb9E/bMufPtnNmb7K0n7phZqogpz
eAgQZzjJ7wDUVgayHFfCHQG8EuDgB8iQwElo1QEP24m2cDx4h6i6r7eDUx4n2s5BWak7Li4OhF8Q
7AH4luf3I5IsTYKqEosjugaiSUSWQ7Xmcss31pmVmX8HAuoXkM1OSTnFTeDEOE2xcm/DtH0Q95GN
JPr1tVpO80CqZMo8omGQnZ1UQhpFed2A+u+ljbKZqMornqX/j7Uva44bV5r9RYzgvrxy7261Wqsl
+YVhy2Pu+85ffxOac0YUxEN8I98IvzmiU1UoFIpAVWZqeRJhYxTd+cCm0dz25T+YnwgEJ4OfVFDS
21V9GyeQQPuutk/7dm0minezFCor5cIyiEMGCKgwJNJdzzug/bN48B43rKY8ljXUmmm4SJ0GEVtK
9nB3AOUIm5DX1hKWTQffe1wQ8lOoXbFWbjP/r0wk/78qBSBdpbagwvr/HitQJ9IJ9Tv/9u28Qmyy
NijKDHsAn3LdFTTjwAbCWYlmZqYzOf+Xr7nNSlF7R6RSiVxnwaCTXRfFdvQcDE94BRlb1iP/tiff
Uag90NSqUs05LrD+TiU4TS05eksmuk+SiRL969EklDo6RpJknC4ihNw/Ll01p3ETgUjDLiAEjud2
yERAgYmz9vfAZhGyQqHPk3ypci0hDWtCV1oQV8DFBbSc90E2o38FQh0oQaEraSYBJE4CCOIeoDJn
SaG7D7K5m1cgVBhg9gE9adC/s42Ih+qQzQ34yuMcCNIsLaurfjPkdAzK46YRbOJ0V73a9VKmxBii
0JVouMhxWZlRJibXUD/NvJY3WDNkm2XGCo/6ashVHYpGeYGRZQOvp0p5lNPFanFFCNJTUxGC10SH
lA0HFeh9n26/cK6AqSDkYyPPI+if46wh3aLg6TqKN3+zbSeMw5PlUyoStTLDAKoAqBDj35CyDKEE
0l268HXfpO1YfF86KhareckapQfMjMn/UJqtufFm9V/T2Ytk876jUMHYJ7OCuUKg1I1moSPbwujS
WYV+8r4x27XACofKSmFVNWnSAAcchwPax1ovPgc3IUbOXqFYglFyhdXax4JUqcuGERwu+chhMweP
qseZCIlb7XoIzfJVOkpgg44FZ99I4qtPNfa7jfQME3QBRymdYeOY/RUbVgiNqzjL/aJPrAWTydCk
28fbrhpXgNRhDfG5qUW/KRgcPMJdnFzEwB+syUHMQL/W7kbWLtuOSby+oF+fzPFShUgtBa0mteBY
wPdJArKShwjMdKAp95YZVV1oaV5osVk/WKiUmQaZSdBF9M8nkfIw6K9d3NwHkJnf9yYLhZyrq3qg
hnKQIY2wLQ7kW74EMY82vfS8wVi0zeyBAl/F9B56o+n2eeg11oUKIUMw051E6HsKP/LMjSXGV8tm
Hn5HoT+nC5SMMhIV4UkBDbqXer0Lrj1mk/6mz1YwVDzIMVgTogIwfP57RExIiivLjHS7XdSvQKjl
F9EIXEHMGgQ2t6k5vMhH0oEMcUnVHjQz8EH+71alxbpX2d5cK1gqHgJ0PKsD4c1pHdLvStqDOj88
kL5848C5Xwi+FRh1brZa2esqqQni7iotYqspZEvvf++DbJZQKxCymqsIV/sAzIUSQLr0QZlsafzK
05kh4wNWQ4Mk+Bc//j5aiCCJGKHYqGt3rG87FlnSZuG0+n3KSRIk+cLGQLprquemB0NcXHhxDsXn
Nve7gPXRtZnNV2iUt8SUS5V2BBrU63s0OWdmE6RONh+j8LbjWAXMm6gVfXiAZA9vwho+XxW6HS0S
+KJOSS5HR/Xr7M1WAHmLyO0he186skk4jnIbwu3n3I7t8onFR7wVG2t4yrdiFvLtJCM28vpXhA/z
eXrdD76tjLQGoNw5VXqZNyJxZ/M8NE9KlTqCdDHKzOKC0Owr0MXnLBJGllFUpdbNmGlG/wVhOOqt
XJPBEXu3b9XmC+vaLKpKa7oukTrxLUskD6EP+XPJJg/hg0WEQvRT+EB6j2JXZD07bKXeNTBVuHVt
qhWTBtsmMO1nSmBX/WUqHvfN29px0LVA17ECmmp0733c0UuvNVxAOJWWrngIW+Mp6PGUourcfVWg
j0YxnvbxNo0SMQkOGjkwY9OKJGpfD0HMgw5tVrJTGRSnCFKKQSjZfwZDnSgBxHA5aATjDMaHP7px
2yu5OOxDbB4fOqhwQLwIxQKRJofIikFW+RmMJ4TigLDUdD/lh9Elb2vxPZPiYDPSV2jU9hX0OYtq
gtbENl+eode+b87mwqx+n/z/6ugIC2OWjRi/r3I3vHCamtee2VFCvP4pA64wqN06Z2EYDBMwOF/3
pkPpLYEl3ow3+QEP0n41MFaIZRK1c+UoqtNZA1wunbjkHJObEUbOYwYBtUlnoZRqCM3jvfhtvKP1
gl/cIyEqwjvQI1NHguVAkoJXi4QnY/Q6Bzx5cyIvhHhrD01cuZr1YTobh9n7o5Cg33L7NBikWoRt
RvI95vA9wB+kihF2m99wq11EX1RDZ1hTihImDa942YLAFBl0a5z8IOA0jF2mC0lC24lBncoMStTz
fNHCKNkjDfvBDXpWvL+HEFof7zKMTrDN/Poe8rRCGpe2eodpbnQUD5ggqTgrSga7RnotxOkwguLD
/LM1o9NEWXVVpMOdulSa5eiPhmxFEB/YR2EkI/pC0CgwoAVRArT+iFeZcTOx2tlJIthbJCpRhGkc
y2oJr/Xyizrihrp8DPNL2mTuvh2bJctqdagMISghSFxJhiDBQPiV4wOZsNQYiWhz5GYd5FSWwFtG
Cz474HC+cUHhD14kpztBFby3Iz+3IQye2MbDvm2bPSBrUCpZ4OGxCDoS6dDcdjH94A6n6j4GXcBV
axOtSIgfJVZVm6zvKkZw0F+m0B6IJ8zNg5ZLgA6YsNwQxeF92xiZnX7ENZJ45EXSViCmuOuBfhvP
d4GpLjrLh4xsYVDZQg/VPpUH2AKRpefp0J7lG/4SXHUOCZOktETGTTsjXdDfCJWRj9M8YWO1UmXN
82Km2tUilqYM+fogsPe9yAIjC7k6TVKlgxxdTYyrJEcS0L+cD1aAsQcke5Aws6YFWXFBVRhqXEhT
RDa10dpRgB4xxo0IKyiopBHwUTfMYMxBX69udXNs1mAzVxJWKx0Lhs4ZA4DEAg0Ec37ENbGLvk5w
zjj7S8NITAaVMNQYLR9dDBDSzVK4g78cScSxuAJY5YtB5QheiXsODK4oXxxCTNu+5aXAJbyHscuU
W9wPOHAGfAy4IlOzKPq7YsYY4FXmTqZ8CP9KQb5gHDsMthtXhAWeqcayf5yAPuUj7qTmC/jFYWUB
zm9oN+BAAa8Fd2dYitcfUGo4mYNP7o5xSjK8C3KYj7hpU89SS+wl4wEk6ws/dVuGRGjhRN+Za8my
kvqUE7BzSzUE2mgZl8DLnfov1FIH4Xvn8Dbe0h75U3TOGS2ZTBupJKKotQRp+jdUwZVxWZzY6kHw
DC93OVtmpMf9bYEO3Y8OBV8I6BPxYfe2LSRfPyhgsPvapScY+WRISODjDuwSH2GyXInjljRVC4G3
QKozK352EeMVd3u13jGo2CirQJuCEBg8unGr9CKmuRnLh7hh9SD9jxV6R6LiQhTmZUR3HEnz6OMn
DRPkGbyp0Mc/ef8HvcXtXf6OR0WEmowQMyb9arligkV5doIYfCALuK5NNIdk6MmDPHWBVwTWZRDL
pVR0VAMfpa2GpBkWx2TBZFiUmGX6IgUsXp7tI+DdQvKHrA5ODI/kSSQCiA/PpQRr+BsMoFr7R8Am
CHTYiaAdwpBuRC/RZlDqLWJ9SDlHXzS35FK7H1kTBJun8jsM3YCeI/3noQSYuL6SCk8tv3BlDDrQ
/5rx9qy78tUSQzEv4RfkQOOQCbcZKyUw3PQW/avfH3s5FGOo6tpN+dLGkpkPz33H2KssDGoHRcZY
zVoCG7DmfteN/iDyttBm3v6Kb8bvylXUxinaHAJ5M8lucxObUD1KTF6vD/GApJrGjPDaTgsrNGL0
ynGqlhfJsMx4VLzircVOj8MptUY38rNjwVTAZHmQ2jFV0HBV1wKs1Z/Ra2xVRmIVRuLsO3DzIWkd
bFRt1kyilHakfFY6S/dEJz1GNvqAQbOMlne8CVvENhZxImvZqFqtxJtp00Q4ATHJYSbGrZQ9K9ls
phyrXmdtVapYK5JGFFJywBtSaWWlF0kKo2JhLNPbE8YqJqqJq/swgf+iuLJ0yVHC0BIHFn0mC4U6
XgMxHtSU3B60RWtK6lkUwUoX/akt1AE7J1lWczlQGvku1gwzn+/L8Rcj4BhrL1KZIauVHDJ7yAyE
Up7/hjPvtgpslAumcqu6GBc64YDlTJln7N7NQuh984pUqpCboCpUBbgl39yLHYzkJquNRluouR+i
hCaMFPQvcfG6b+92BKqgmJDQD/aJSHg0pEHKyKf9kqF8iBZfa2TGebEdHO8Q1G5KVNAIJD2pJ8ub
MM/MMPyRFKxuXBYItZOqgKugww4QsXkcBMlEo6A5GL/3nbV96wO6mv94i74/FZpliZYKKNFBt0Y8
9wl27VVPpYfJZAyTlfcszfA3ceRP92YrRGpnzdEMpRlSjNfO4ooO0MCqNT4GvwKX8Dbx5vxT+SV7
yZH58UF202dkDITKkiIYYGP7eJr0S2zEM5mGWI3Nxbh0wticjrE51l3C5r7Dqwv4PEG2KdO3xskS
xHKj4Fs/yPw5kUyBf8klMzRYKXd7DaEziBdb0L5/0qHk8qiMwwEH1/DaoetMg5KxfjB+VL91k7/i
fc3+0hZbAVLx32npJOjphGNZRsOFaoULqz9lM/hXCFTwl1MS4GMDJnHBuU/RNq0di5bRZczAoA8S
UQr6YQILn91zzpIYZpYdQGb3ldPq3RC6V6lthKXrBbiKr8EkpIH3X66u1Jh1F7P5PbOCoQ4SCXeo
WRUCZqkVM+POUnrOZ0j+VTfSV/ofiKrlf6KNPk66cEqahidQ7VFvL0N7NkTJHPjQbtqQUW2ylog6
QuZGysVwBpYYZX6haCZn8O7Ez85+FmR5j/wZq5KiDEEE37eA6cf0x9LMThyUftA2TmrI36JAYby3
bJe1KxeSzLHC02c+SOQM0U3a2zGyDqlqV79Cnyja2qFiF7KqP5Yb6ZITdDFhQ3ZTKb4EeW+WscOV
j/s+ZBpFJQWlMaRUDuDEJnel6FHjIBKh2/V8hr4L9Ccf2vA1y7y5esjQafGH2FS6MHq+qIQapUZV
J+fCUNEkE57mTHegXmoXs3iJucZadMwqZoPdaFB+EjPhnvFHkIPr0/Hyvqo0+Y9uREY7i3BA96YI
s/hCaHKP5CKt8JqCUVwxlpSm2CraWpXrinh7mcx04E1JeDA4RnXAAqGyyrzIk9zJAMn7R0G56OVt
nzKSsLBZJa68Jn3cC1oVlaIQkdhUTOgsYRD4urWGp+rEX3RzceJzbRMuh8hRffYn3+YRvQKn8ovM
63wyFzAwbmN3qvxKPlfyYA7Nt/3YYOEQR682fICuliEmeSzRDs18Amm7Lcy3YDRlbITN2ndlD/k7
VjjCUIJYMQZONTcmn0xWPTOqa1axQavMqAW098oRENKF3KVCFNrLMDeYmq092oVDNCT52d53H8ss
KrVwC4RtKg4xwndwXJY50K4+fAUCg2gyJurBmUut0Bgv8SB0+BKbO7cRLwFzabbrXvUdgVobScuK
MoiAQJ5LwKFwxlW7OfnS9d/qQ2SgSbEqizuU/r5p/yMzvyNT6T+VxTacNWTHzpaeZQctLbMt3JL3
E+4wcObCSISbwa7xYCcAAbyB0b6PQTgahZz04GwCf8P3bHSnLjY7HRyAjFv9zaBYwZD/X8W6WA/V
1AWASfN7lfu+fKkzZ/X7VEQEScJHfYRAl9XTLF+P83WRMDbTZn5dQVAhYZQq7hgWmJDMnVXIjdlO
mre0X9o+Kxhq/ckE/aCCA9IOx0cd0m4a5AIZIbZ59q0gqB1a8UHGaTOx5CBgcrT2aow6fCMUk7Mv
suzZLNdWYNRpX3Vl3Pdk5bUCMykRpJJHsHO2R6k+TSFrmnN7jSQdEyoQn8HX1ccwS4Min5IJuWcu
b7TRNfKbgfvG8B4LgzpnJTHDvWoJDDKiKg0WvsbBifs2paqbgcnFaDPqfea44/ZG1UQVYtCQkKKH
AKZi0dWSNA403Iu8HAopt+bkpV1YRFDbCQiaa/8BorstFqFOook0abUO3vz8xZ94S8UbS3KqrMLi
Bmvfn9vufIejlqzMWhHjh4CropMR37ZkuvhhH2I7+bxDUCumClw2TQEgtO7UpC2UyA3Glto0Anq5
ksyD5uWTvmCr8GPNDeTWbsHga2JOk1lBR2HfjO2VWaFQGQh97FPay0D578S3Gl1DzMnVT2RIc2LR
d29G3AqOykT45OmmlLweGIpoRhJvCtB+bKZbSNd9JQZWSFRCEtNBi7kaSKNwlIbrFGMh4Ryw3Mda
JCoT6ZgJUtoK7mueMWHYoD0LEyHgH3tur1SUr3g0/W4cSsbBxwClvzNSMVX1ZQboXHffljnzwzrw
wlFlGMeCoXbRMrapAo0NXMEM3ijdzJIzsDqJNvlJ9PdVogl85SLKw0BB4sOHtslhQq1Le7uUcD4p
7fCsKAVoYTXdXyr1YYGw4X7wb+7hFThVp0DoTuLzHgYK6VUcP+YsSWqWAwn+qkAR8jCaenL/LfD3
NbTP9QADlBpjlbaNgEAICDWgMEE3YwWhrhsNyXUJXrKzPAA/NUtIZvMLDUPV/4Wg7CggPh0hs5Mn
nTSzpaS8lws+NjHNLplR+xc3ZVfxIB4yKXrZX6AtBxoyCGoghmPggZnaXeQGPA1nHbNP5TcDSlw5
fx3OjLsYBgbNmxDqOVr9c4MMMByjakI/lrc0OmORNhuIV5bQ1AldNnEqx6kYHqv4w7AED4qSe4HS
O0IwXJdCfwKl710jcaYS5CAGVe2uyo9K0jE+tknSo28o1n+G+DEicy2vs0yBQ4f6oHGXUr/qq++l
cje2T2P88EeLR38FzFVdz1kFx47Z7EZFBH0nVTwlQs4IEpZNVHTyylImiwCbQMx4PV+D7cgqu8DS
WrMU4tsm+fUFsyDj8jedIbR/P7pw0vQiGtD1ALKoxWl1XE6MsZNWi/1nMNS5DFbzJSoCGWwGxo+G
k8Ge7i79YR9j6zDGOfuPKdRhzOVx1GQpTJGGUxndamltyjlvDszruc09tgKizuKhwLdvIyiY1y3i
I0SpnKA13CVkfcKz7KHSRTZjvHueYM8QNA+cxN2NQeKXTWbjGdL/gus0CcQ1soCuFzrrckG3TFqL
5Rn1MDXLITnkXOGoo/BzDhZ3H2vTeyssKsCbRp+nYYT3mshpxl+GeAxZDGib57CxwqCiWuLCVk84
PMnKan7U5/K2FRZMjtde16e4uy0u+RIU1hh1p0Jtv/2ZfWRZV8ekFPKR1hhiaatR4xbh8qJXi6dV
ydM+zGZ0rEykon0YRkgvginbDqTnHk/6WmFq4bn7ylTA2pNUrBvGqGp4VSrtvrgZRlcRK3cwnITZ
3kVW/VMqX5lDBXs0jnLRKTBnml9V3R+nu3137UYdYpxqg130vs5xeY7kEBbmouGzVDXDdmRU6ZtW
6Pi8geyvRkS5P669UehNmIwCkrdxPYG9nmdeu23YIfIKBlmhwAyhe1qmPRvHUZM7IMh4ey1z/bUN
xNslUheGJSwcKoq1qAsrLgMOXsW08lCL3zTWhdRGBH8whYrgUcjysRV4zAtK+s0SLGY4TLwJQYNT
PIW/95d/68NQ5FUMP8pYFf2TAKYx8sbUqxPi+Li4Cl6UlTtyT/lGymmz3qf+Bxp0L3lc66ig1f4Y
B2kyGGWjwnvhN94SyaUyuECnI+cN59FkopHCnto7kNlUwRQEaU8ROr8f0XRZz5I5QcYhN7EtCDmq
p8qXTcEiKi/KC4uE+O2KaA+PyuCcLo9qHwOvdborIlKlXTcOYaxY7NaafM1KfpBBsvmnei16UD33
GGu5sctEMLoJqiwTxgyZChylC7o8V+BdwiFA8BU0kxcmET1fnNDKUjMsQYTGQN308gqVyoRRzmtZ
S9aUCHqTNS0h2WxHv0kr++wPsi2wJr626HfA/ARRMBiJHg/6czKL+rLt8gFVU4bWOs2dTtJsD1Z4
QyYF5K9cnkCUWuVRBEAZ/dNwrT4VcZwVHXgnjrE/qhase6ptQudfecGd1Nn7Ht1IMSBTlyXErKF+
VkjX9bnI2iGfcJV+neS3tY43F0hh74NsJJkPINSqidpQyL2QTXaT5i7kuA/6YEGdxeUDFrXr1qb/
AEVt+ilJyUaEPUR5dTrETrFgsfSL7KJnBdztzFGHLQe+sd3zsq7In2p3PU0V3hi1ETkNL43NgczI
Qy+u6Ewi+g7OmO+FExcm97Dv0o3tJ4FjBVLz+JaFHiOVbuY87pMuNEa7jc5T7QXVYf/3Nx2JShSB
T7R9P6mWz0s+8iFkxnB9HPqYjDqCmeys3XJonA/d/CcDbdOcFRr1EZmFJURnI3W0oZKOq35CzSce
Irty+qvGxPuVjW8IBiRJUFQCxanwbiDlwUwYoJ9UYOEad7YkF2/F59wJHf6FvA1nPniibTQ5eTXj
oo1lKfn/VWUatNWQcCP8qmb3hX6tK4zEvLXXNFD+qbjdRYVlUHk51Ppa1yt4Ms4wIi18B7+QrQU5
XswkxvfK1iu7tIaitnU/o1kSFAGjXfNn8tDER09jdM+LTyW2mT65QnjgeHBTTudRey0UyJPrXjpe
N/WhBF+fHFtZ9AWRsA9/ErX927wYZhyMoz3m91lem4V2ysdfFYvnbosbY4WDUvbjKnJJU7ZBTHAw
j97ZutWDCgHfn744mvMNEQ/V/coKI5PV/7d16/MBmbpBjctcBUs+kNUzGTGpXBCq/hxQRTVmeeGY
stJkDeld8r7GAj3J1WtZVCY11pgrdNzOId80x6l/ETExXDnRyCBE2kqmazRqT3LFLM9GC+Ma7tIN
3+beGzDKwtj4xEN7JlE7MDJ6uZ8XmDQfA087Je6YmOKltyUUas0XPkY+LBexeLXdszZUS04CmFzf
GMaJ177/oTUkH6wAdENCs84MgCW/GINXxJeuekgUn4d+7uIVzYJp69+1yjwftvLYeqmoPNM0VTKV
CXCTEioYgk1GCyEa2YGMNrlGzj7yPnOwe6P6++BMKuFIYinMIQfM1iHCG4QA17iWURxVwJt9Ji89
KxypbBLl0wDiGOCNluCSGjd/DP8qoSfmjG7WmplTWSM+ZnJWhJLTbidC6dGkol4MTSTZpXWSm/gE
soYX8RdGRb3M4WSbNT321pO6B0ellNIwqpInJUxjEzqw0YtueGfQTTIt14IPD6Qe5DQsnPaQQ9uE
1dqxWWqsQunt/1chnCWKwmcD3KxCrtBXTlWLJ2Ond8er0CoLE+810JPa3zaM6H3LsivImG91rolg
shCcO/UYcoxTmPX7VI4plUFsRgUrSB43jBs1fd7/+5k+o/JKJDaQE1hIpmxAKWPgFIgqB4WuWT4M
15gwZMyfbn1urrfeG+fCymF41OowtQk8+bt2QauRH38zniHUcMtZoadA7hy0Coc6MRVvfhtlZo1Q
k622F6NUuhHSJhDnguB7+rH1Oh9U/Uf2XDhr3T5lmELiSh6h2MlXSvKwxKxPIUbRJLz9/8qRk9ga
whC85RQoB/8o3PCWr8z2pXxUD42jPxNCoPBp9MtTjq9bRvG51S+2Xka6PX0QBmjGk2Ukg9mx3xwU
P70VExNHYG3rF4xL+1plZufKG09fUJD/gE2lGbWrIykklelYllZZOoX+Uop4QVd+MPbGfgks0HLe
XJ8mLXQZR1t/xDXB7wjXBHFvcz/iQ/MjOjVW6EIQ95GpTMfI2nQPO1cuQa0LyCmcH9+JzuJnT9Bl
IbSh6L9j1oEsNCrDJEMlaGn8FkfS62JHaPhunnjM10iO+MTiBd6iVPmwdlS6mZZC4EKV7Auo6qg/
QAN3jTsmR/NE9HV0VmxrL4XHtJFs6p1NT8tDd1w6NrGMiFkuRBlGuEqP8iE99ufOh9LqdfiL9DbG
dsu6zNvKAjouRGSNN8Cj96mHKTPUcS77yeb7xh7VzFEG1sjrVmmxgqC7l1Q0AgqN1E62sUR21IR+
3okOp39hCBms5f9YQvPFTGKPdCZ1k90FiVlB73fh7hi7baucXkOQQF0lNDGLWn4I4SztMiEMl5OO
C5fZVd35xLp03HQabo8lGQ0I4GOnPg/0voTsRgh+zyG6y1PI1l+P07d9c1gQ1LYK41COkSAne9af
w/RbrP8URubVw1aCQtufDpFEDMmpNC1HOGlJ1yTB9DY82YKAhHAw5Zb6y3gkvEjDY+DUDqua3bZM
k3C/JmmCoVLFbBbERaVr3GTXam41Ro+nc9Wsy8O+/za3jv4PikZ9GLetoM1qGaIXuOTPYtFawbT8
+0FJSV9BUOfImPVjnjaA0DvNbDhrDDLMMbr7dmxmvDUKFdZyBMlouYe7wOotkMcKc3nqzPAqM1VT
sNAeaiffb7+UeEBmL0O3RMAbAlXl9Bw42vBmAdDmInV3BqtXY/PeQsfVsqaDGR3xR4JktVkVfFlw
2YzIg+q8A/3HNyZWqIgIGri1BSe1Q9zeo93eHZif3Vsfb2tosilW0PXCT2IuGRMuLvTGFB3JDx35
hvTzhlZ3G19Yp8dmJK5MpXyJtqJ4rDWYKmunJfF7VqRv7Sd0o/MKj/HIz1KncZsteHuSYE953Ub3
qfbajP5+ELIgqBjkMXzUlZw42X2TInu7hegvGqOyZ2FQOTUJ0zorZxkY3V0+yKZU/oZalflnhlBZ
VcZnuzxEAOED3uSkQ1H9nirWZ/PWgq8XhIrtDroUUUFOB4NbjoG+2LLOkhTYvH1bY1BBPEvqAjUr
GCKTO2PJLj1+NHHt0boGYtqs70cfDYd/5jwqkOMhE+YGM2C2nD7FwV/BcDRibx+C5Trqs0ds4iYx
UpiFRj801HRnJWS5jhVn1PETanJVBxK2S12D1Dd4keXXWXrcN2PrXF2tDt13lxV6nEoNMPLKuCxZ
fyW2k6+3utkm858tCt18V5Zq0agSPKZOmokuQ1PvjktSOvsGMdZFoRKAPHcylApgUKX5dfYzFu72
f3/rcVMyBDRKgJZY/qydZmRGOjUtDpxquW/bUygdY/W6Do7q5NedYJZTZOrckWf18b1V7nRljwpO
IV3oeKSg9SSyySg1NchnW/QUu3dQPLrkFRlSupcFioLGtYKO8cXK7kJU+JX3uICoLLgWT6xDYvNA
NBSVF1UJHDMS3SSwFM1YxT20OmUIuYA5oHkGfYQ7+YbTvwxWwzmCRSjSMou1tBs3OORxBOMfOggl
BMWg0lUgY4ChF5IeD2ztj8rNvdgan8tDh5s2w2aR8G8kro9oVOIadKXURwNo+jm/5s81ZOI14EV3
+HhzYR3jouFz4H6Eo3JWEkGvrOcAlwTncX6uF0aH7ca6fQSgMtbch0G+1GjsJhcZRBQnvR29zB5O
sTX8JrzkEKC+GX8y4+VzFfMRl0pjA9f1nUFw69+zI1v9ObEHX7hbrNmezvITi16C+OnjPlnDqfQ7
U5jPqS6l8OO0yGdtMLwqkaxpCBtTSSKUb5PAuDzZX7hPnyZKm3GqFMO+SQrNJfurSf91vfHRIiql
qVxegnQrQ0e+7OrSS5H9llnBIZHF3/MaVdNUEEQNRewudP7U35RLc0hN7X48tpnJnciDnegouEcE
b43TXCJUv9E38QD+cshf6Gb/Wh6Ce84L3PLQuvPz5JAdwoqjz6fhRy+QZVgVw/JcF1ycwc0qZPXm
o1S9iixxEdZKUvlFU1VB6EjolHUp3zTJoDhDUhrMOazP3/8fTaEyC7Sv27gUgbOEuaVwVtD7Be+H
YDoPHww5sHR9gbb3K9SC9s+uTReChB6tR7r6eSI0K9HLPLRRb3fqXS6c+uhuFBmb4XM9AdNWENQq
LXPXacbIdXbEZRmkOZbc1CqtcqRFy51GLnp736S30+ZT4K4AqTUrxIGXlixEVsNdigphlsAOjrgG
fpSI2qOr2kRhMgShg2TJtmpODjpa7AJkvLydOGza9W0XSxD7xb/PY4qY4gtrLcHdaZpM5hgmZoxn
WYXF3E1S5mejyZUEaT39NDE4dooUGEmD3SorVlDFphq5wvg7Tb8PlWPkgdk0jNNj4zWDLOw/kPTt
m5QWQcQZWD/9O9HcSVwJcvfqIXPxrA2lpxp+bg+in3nCTYgrcZZ+12ZWX8FTNxjdKM58N1U9+kcF
vysPOhnFW5504Vug54yYYniXJnIOjTqvm7kG1n8IdSUv8tlCVpvZZmUSlXKLrEvTSYVJ7SCZSiOZ
o8p46d4Oxvc1ozZjM+b6wCkwpNLvuOluSf2xY42nbbyPfAwMagNyUTqXdQszBpe/Gy35KDvhUbiO
zzImSzWncyJfPBk277E+8lj+o7JoMtR9K0cAhgqF0D+mzHl9FgBVkWEUKi/aEQDEqg41dnAwLDyi
3f6dUEJXethPZhukDh99SZVo3axmjaiUBJG3ytgiJAHZT+l7GdmTI6KrK/qrYDGYbGfs9yChyjNM
6KZ6LwETk5oQ+jnGyZWIZ/t/r0EG0zReRQM4TxRkKGdOad3NvIaUlRxCX/I7f3Rll03Hu2nNCoby
YJSKfKa3bQ8mkeDMtapdpqKtqbXTpQGjLNsMD03G5TC6eT9PBktqHRpagYw4Sy+1cBWxGNq2TXn/
fSq+p36J8M6SIxiM+SdGTx5EdfAGkTuFU8sKgs1MsbKFWp0GTWB5rAKL1Mu622dulzC+b7a/p1YY
1NIYASYZogmBpocKNFak53rWL3OuHLSysWrDAOsCuEzy2h7l1CvayuoH0Q0aVvvP5kmy+jOoeE8b
oZGbBqaKaWpzag9N+YscvkzlN7l5YuxnBhY9IozOOtAJEKzhtT8q4BOfrohG4oTZZMnLR8goo1nz
WHj/nuiWbLZ/QodmJcL95BKVBLc17qfmvgnuwdi/bxtZrU8lyAqC/ihJuKqaMqymoIz6Q5dK6AaT
c3xkRXr5OsXCYcDLk1MWYWnuAzNClX7RCmSlGZIJtqXii6RjeqhGpc6KVZZ1ZO+vPjYMvlxmbSAO
xEUL+uk0X8BNR+KmoEqP3NDTzprX3Bm1KYJz59e+gdul1sq11IlaRV0figQc7Is3/BGisogZ/cWw
9HvNWmZo9uKNfPCMQ/Pa/lbM7sx6NGRkHonKPJVhCIWuIbMNSmDO/d3Ug2I40c1CdPdNZa0llXZy
jY+EgXwUTPEPNGebTfFXU4T2Psj/SDyagvoVAzSfZrO1GnPrsYFznD9GN+N1AlaPzizM5oeASw+O
OUWzbdQ7HBU7KXgv+XHBzsjLm3j2usTPVY9h0vYKvWNQITJVUwzOEJhEOM6Me+4SHAVfu64cMhok
vvJ253HMrrcNymSSVt5RqbjIpqDRQ4IaHaIb1cqPib1gAhcavk59w/uZpTrt08Qg1N6sxnUMd6B2
4CGJSFX+fK8JyzT0f1fjrTf4f1fjrGujzVVbwVD5DL3eQTfmA2Kev5mhaSYeNVZWYVlCFfxJ205D
EwKi48eHJmkcodO8XMxxr8M7vSrezHxyMUKxYWTMt+6dT7l6ZRsVkXHfjj3m02Dbc3rNO8op9yQ/
umR2/D14gKrVdW1z3nIGU3RRWv2JcytmY8q2e2V8GONbnfQ+fEyonDLkMheOva2lV/X48P9I+67l
uHWm2ydiFRMYbkkOJypbsuUbliXLzBmMT38WtM/noSF68G9tl+9UNU0A3QuNDqut+XoigtcOW8XH
Vf4W8eGyRXmAVfYQYRVVvrUxe9mPjLAXoIlICqeOEoacjUBnPL2j1hmCmyIQHdfq3WOd18FpoqXM
ZjNIkBC3pwhsf9Y1uD3DAmRE04+pVtzLULJ+MGBoVtH5iUgCB8ETqNBI1cAvj0tERoa9br0R+dtl
GatohfT5/2SwFS9u0yGP0OiZQYZpTXektfZDYj8a1XhMaC5YzkoRAjAKw6jRWkQUohocMto0qkww
NgDstx1Kgbttvp2vWXoidtM96y6ij92LyN9aVYqFUA4Y8yyd+jqGUNLcNfNeEtUbrx7S4ve5Q0pn
uTBCilcNnXUQU10nKd211t3lU1p/fWJShaUjzaShzObPY5IGGcEVAr9jfhiRW9I3Q+0EiPWObnaN
0h6UjYlKVNczOguRbGMXmqECDyebiZzAiZ48s+lFoN1ysvsajRmigMF7OeEHhFhI43RjDIg0BToC
6cSxbyZU4MuuvLW2bMgPar0wZ/n9+pRShyKHVXrVtttFB01wn60aw+IjOF3R5qRS8wZx7MqgxyAo
tgCSH32dOzUV+ejC7eX0JqNGPc0ptrdrkPNhExP7XeoS4kwe6uKFDsK6GZwViLPzzohTu9axtNze
mNMLGgEEN5lIAHeL9BnJUzBew7gjwzV6fZNZ6kZgBQxeLyiJzpVjJXS06tiGkqCKKdjqKEoNPFaf
R59QcoO2pcviVjoJGF793jN+ftCkTU2foUDr/5cXZ8hqap5yHK5KvE7dYCejVjS/mb5aR8CLvf9E
Ce6f8rnbJhyVPJCQ+Pe6yclB+QpK4tzp3dntwd6LlGAk6FcSHKHOgUxN9Bk1dZAnUTY0YpibTRFn
AldApPg6hyux3YFqc4QU9n4LdxVKxpsjm8KM6fAANZHOsEv/ks5wwGKrtTJLMeyMpcp08Aaiqw11
xQXrY99fVpj118xCYTj8IJMx6wOTZT+wJqLyDonprf1IDqrXXBXCtyCDiEtL4yBEGpShUgPsZKpO
Etkpc5aCWyFXf4HFKPQnTOl9Q5uvNQgsfTVbTWQMaMF/DEF/34bFzYAIghIS9tYgjnqYnpDtf+x+
dNvIN34aHYbYGruqdPtHcQZnNaC9lMzpjqQk6j+v36h05AZBm3DHvAjlGrkON3brk4ycJzpF1d1P
kTUyPeE3eyma06Mu1wukBeAoqfBeov2o3LWiGrxV/YFnhLeUhrJW8K7hGxYbS3t4RzMLK6q4Blw1
c8BZBoCLwe08OawIOb1pFF+gtGtWvxTKoYwSjGNvz0zohL5P1JltukfL065m1/iW36pO6otcplUI
WIrkgKZNGlLWzE7CH7Mfg+xScufrfP8+cvtGVIW6dqkvhXE6gwoqOmUJAhm2mfkDoDsLqI+pT24n
tP+1+2kpitORcWpaDfW7uJ9Os8+up9Rt/RycxahE9URJ9/VzQ+UwCrPA5sAPFqOGVc59CoWsTeXG
bukhD0VJ6b947OcbkPMagnbubXSzsViGfpAP0wZ95S5mz+p7An9MAopKIB+5Fx3Z2tKWFy/nS9Bg
tpq0ZPUE2mGw721h1+yaTuggzVNxv4OXgi9ZzwloFTMWRQuVZxrOTmn0my461qLKsDXQWMrhbKtU
Y7XuU8gZqte53pj60aK7y/YrEsHZkqlOpmZFECEb5TEmxlZXlRc6VQJnSCSGsyIl08Ce0EOMmhxI
uZMmNBdvLq9k/dTPh8I+YYF+3RBjmI8JVJDIq5lGjjKIXlFrFyaRFQKKENT0gy/hTwlljIEzPSsb
Q7nMqbnN/KRw0ivqpPtqM6LmKXTzyNGeuxeRQjM7+Xh5/BbM9xFg8g3BkBMIjspnmt01+VtjuzVc
SZDcqP++chiV8OdVmtwtYuV2kJkRjFanNmaPtNe1KRKxZj+I2cJ2GF+OyVf2pxg905U5jqqdJ/A9
y06ntc7cNK4V/7isFGt6t5TEIVDa5LUssWfSVD8V2VUsHXL5/r+J4LRiIF2gWhJEDGUBvgfTtzr5
KbIjUeJi9XY4u018t4IcxLh9AqT8TYwFqBD20K4MUFezwQ2h8L23GhBe+CsyO8KFNbVaOyQ1S+mZ
D+SV+OkBvoRv3mdHZRvejltLdmxPlJZfs+ClTM4hDRD21goVKxyTR8PYT4l/+aRE/p/MaYOdjEo/
mxDA+HAqX/+RbuK3Ypf4uatca1sU4DrTsRnR8kn/PfUBs6rfTi9/3bagbsDLBU4vKLxnJ1Pkbwpp
ROtjYP0RJ34L4Vvl87AczFlnG+gPm+ak4bGSuvKDcmBqEvvqv+9k+GNR/FRPue3Noi2hJL31UnTX
cGqH+VVwZgKleHcGF4ooz+mA1kds3Pg6bLof7BlreeT77AavxE024urgVYHKb8eI30Qj6CcQ7kLg
3OWJE+jjA2lmwXW4/gbCHAwMhFUMlExwql4HMh3wYGaa2Oz7n3DTn+NDvM0cOH/3cItQY908hjdC
F3P1ClvI5SyAqJFdZqDFRUmP+dpd14cOBA4o5NvAAfCUN/Qp7mpMGC/caHv5HFchfyGYQ8nRNoNZ
bszOCyLU3Ay7uvtiYSanFAjQePX0znL4aXv5mKlUiSAnyh5nBIjH/eV1rF4oi9/nbsdGrbOiknBw
ylht1FC5yQhxC9UWFOUJtsviPD/Q6cRmr+OcbPVpVFJQ9yBTHDz347fLy1l/Sy3WwyBlYV6USno4
qkbnNa/B1nC1Y/yG19QWZXh+kjqi9LPodNjfF9Ly0FZzc4S0jjyEwXZUBJck06IPALhYDecD6ngb
60RCwUIqpV+VId+COf6IV86OzsZ2COFCK6pbZ5ilc3kbRcfF/r5YFzJjOpkUZlYqCqi17pRJod+S
/K7VRVkqZqGXlsghR9RZEshPoeBmmZ2Cqjy07bCpbZCft4qbTqqHgniB7YpOjQONHjX3caNA5+vq
aYgOnf1yeffWAxeLY+PAQQoLRdNCbB/1ir31qwCBx1QhVKmiCD3A+IKtSA8FVsyXvE5xhBFOGlYU
aHd1+RhNV+a/Jz3B3XheE99sbiiIGZgRVD0j9/P4qlUCoBNZLl/Lms8zKQYLm0bMAFXCB7u9jcuj
2eGaR2w38wr1FJBDl56MTpDnWPejFmvjQCOXSBRVNrZPuwlB7hBvhu14tE70odzG2/w0u8TV3gto
2hdRHE2kKzYHIW2YNYTEWHaCIAndx4d+R9GFTODj5B6oFzyBbjJAv2BvfGcS+vlL25IZQHoo8voy
7pojdUoEKaO7zxQqLFWGQ5HAbu3QqCFqNPZhf0Wrn03272fe/qmWHHxYaZPIHdu+ypy9qa230WC6
TSYCYqF2cphhFV0QYrwF/N3tsCE+VCRBaY7hsMpQK3ckwX0pgCibQxBK21ae2H1Zmn5s7uzkExWh
56P50HrUDxo4p1FSCKsKnUHezIZwgsHlO+RDs1GnKnUFEqN/0kWsiaspkKONka+Jb/O95iKNiTBg
8CbQ78tQiN6/P68uasRzSjC8yotOE4YT19cYG+zqCZjLml8gofKzTbSRRQ8HgRWjcORPqXOeJWoN
HlRPv8tuK78E4YP+UCB5mSPVEXoi1BDtLQcaVhe1JJywSEPeF8GzPf8wVI8qiQgs2Gf/HSzg2P+5
rHSK1b7VoIbajVY65rF/qUynPJENfWJURlMoJu/6y1aia5Nxs4BTgJNpFHHXaIoFn+pgHJJviZe7
vUsw6RSPWU/ffQ6kzuI4kNK6GEk+C1upTdettCPzPvlcgF89y+BAKs4Tm0oEPo6eefkPHa0/41Fy
OwX0OmyUukieum4DZ3kcWPV5QJtCw5qob23Hn4w4mh4YJUNxlH14VBvpifFcjFtpr31hDbopbJE8
i/h617X0/BkciJVVaNVqh2V3qe6G9bGzU6dB7Y5V/WvSEHYJ/BbEt4brcUtSPWEqM28b+AiDP4pm
GAu2lG8JDyUpNwk7QkOXUV3qFvnbEHzKLz0vg4Ouhsp5LrVYBpGjDUVkGQ3W7mV4FBwJzywc60pW
Dzk0o63e1MjTS19tD1n6dFmKaLM4eDIrW0byFwvpwfEZPmuhL6u7yyJEMEE4mCAp5tCPGVsJ9Dc4
sLqp3lEfDEfaNtvwQfSAXa1+QDGgrGPwnWain/xPKIxMu0NzsMp8+uaUPzFyViI71UPp2hvoNXIn
7vzICMiijXVdXH0qcb+Uz+1pXNKIWBOeglk27kpF8+WsSpwoAj4qkt+CekXKE9CBhm9BpN7Rrt1c
3nCGUR+vgvP6uf3upMnqkfVAOiJvPUkzX+LSumr6YSMn0S4qRRQ9bDmXxHGwbGdV3jUsoGQnp6H/
YvUCn59B4KXf5yC5tdEw1bHj1NIKQ5eN9rsSR7ct4n8olZQctap3JLMFSrtuF+c95HA5A+3n2MZY
lGE9KNDS6sukC0T8xVE9y+BA14oTiyYVZIDcDEUX6SbyzHtlK4FeNPTLr5eVQrAgnnFQMrtGni22
oPFGRh40v2mIyAcRaMJ7D8IiFqGOZof6SSh+5bG5EvEm8dIt0kUYHiyjNmzYKfvLi3qPiF7QDZ5i
MAzLNplnSGQs/cUN+OjgtA77avuZCqOFTfOkgnFlUjPooYSEbsrgXheNXhYdD4cZ3ThrvVpjIe1c
OF3jJsXkDKbg8hVuF4cMaRkFRVNCCf6hnYwPzQ7u2ib1RdFe0XI4TMjtLM7sEcvpCjBL1ietPWmh
YODZXyLZv+1H5YChR9Ev4kM4E1YgNX7JfPu+B1kC0qHT7fTKIjjZNk9c/S4VRI1Eq+PAAc1ItYaB
ZwB46SZSX1qjdexO1JIkMiYOHUoL4xmlDkJkPBy0m/JTycPzLclXtuvzlAR6g9+vxsGdZOIoxnVa
Zv5lCxVsFd80Nlo5OnkzKEJU3+XFS6dGbhxWzmUhf/Gif2sCPxuknRIlU4Z3TWDjSMA0+hiOTrph
w4oZsQQoeTdoBNqAvmYns/yhet1fxX67E/nRgkPjq52zwu6NgeBDYhBsafOwNcZZEGgW7SiHFOhl
RDlQABvulcaJ05cSj6/h7fKG/sVlO28o+4gFkusJafI0xjqmw7AxMSEIY+C758HX2CgbCjZ9+iyQ
yDzmC0jOt4cZQdtiVBEkMk5xEIPsSlDjqA/1vjigJ1rgUoiOiUMOLZDbNNOhleakOpJyGONM4L2v
8AvjoQNSDAtTO0zQC3HZGgsVJ4bCYqRs7HPhkZdiz+rFmq8xpiNPnvbWnSiSiKGn3XYC2aurW4jm
HicxpeFYGRBdm1+1ljpxL2RPXg1NLkRwLnZZlOVosWTe/2pTMRoXJBHb0h9ehNXM7Mc+qMZCGKfx
oHmTaSNBGPVK50p9qn+g1u8tu0lu9ja4tqsf0S7AyBd03eEq84L7/0ModlU7F5/A2UMFlv0pMN8/
AVcN5qJEmJ2GFbd7uo3AtC84wfWLWiO2gtmrmLXKT0c12zAHr7/N6n3Y4OF+F++lrYynvyimsm7p
Z0n8g1weogAxsoCdpJm5xK8eIr96sSLco8Q1a2fYmV8Epr6KYAuRnGnYZpwpEZhPveJEfXoqvPhA
QINANobT9o6+A6/DThhMZyb9UYl+7yhP4dbqlZ0PKYRqqHAOtvETStMNRFryrfxzylzMvNUOrIyz
EnJwrfv5i/VyxlK0E0Z+ZhDN8gbqRkFlhO7VINXPwRkjUh3mWV1aJ2csUV+NWkpxnqEG4t8MFCpF
tI0T1ceEvo3gINeB5rynnFWQUZuIVL9rqXGYvfQu/C4jVmw7gz946kn+amAUvCiNsP68X2wn51sm
ljqGrf5+kjojjYEtIk7nG5ITX2XO2CDQjyzUxnIaVFMHLhWN6hIZJ886YRSjYTVMf1UYZ77JtxQ9
9zV4akS5wvWztDWC4YZEBVssznpxCydz0ul6KiErU1ZOGu3TOENE7sbSRJ40c1g/KA2GWIECD1SA
Jk+0rQxxELQhVkRUt3ObV/OGOVHZjXVbvrIWN7nDCjXX8sUMXOvlXmfZfEKUpGkyIMLMsgDtxtqq
bsqmGmyth9qDsbol6kJEUddVvdUNDJJTwDT4YWhXrU1tIwUQqQ3Za9HGRzkSlYSuYpxuI/2uyIaJ
A/zz6EISJ1ocwZ3pJd8Y9nN5q/WC+IFIBHfNK41uSzFR0BjVVV4Vam5gpV4bJyIrX73rF0vh4MsO
gnLIUsgZXOrNJ3BDes1Ruop28k70yl5V+IUoDrzqiXRNz9zOMTg09c6y3jCo0qlHW3S/sm/+qPDn
4+GQK1RCRS3k9zWB9fvL9FYiTsFIvZrrEWPphVkg0VlxmCXrU9NoE+QlSI/XKJOwqt5tMRLsMiKL
xHCA0RJUtbYjxJDgMBm3tH6VysfLIlbv0cURcW/fEKSBs6XKMNex/JakKKSqyPhojMXXqZXui6j4
j1rOPYPl2Ih1kkIlwu5kanszfZg70dtDsCb+KZykvRXOKrYN+u1LDpAPd0q3DbxX+ZXRMsk76fS5
7nVy3kn+aVxWKIAv2WHZ4Y+GbGn1mqZfLh+WwJ74d3E1SapMC4jQdV+ftlp7m8abbrq/LGXdwVms
hEOIUWqzygqgE8EjWm5PGuONvRpdacsoG0XhdYGOaxxGdNbcjISFg+UxnCNfK0bMOC0UOgwbzTBy
0UNOtIXscxZ3cNTJ/WiWWFtt2RuNznu7nJFLncl1VWgPlzdSpIccSlRqn+qhgeMash0YdrKx3SvR
r6qonCkTDaEXHhqHFVWTUqqXEBZcYUqnI7Vu5LO3KZKN1zr9XP3dQkc43CgIhtFnJvZxQFAmeWpq
QRmGSC04nJiqvMoshuj6fIjbg656tihGITieD028ltIWUggRqSmDjhkD4o3trHyZqNtm6X+8ofiO
uobqZtKz48lO9VN3jWy0a7vmd3MrHRIMvBUVwAu2T+ecCRBshqpqQlxV1KqDcm7TsZUZ7LaGAM+Z
eV64eflW3SFqRxox1KPBNpCPUywCc9FKOHyQDCuk1ftVuw/vQwxtizxyH55YXiX3Q68+qsLCBNGa
OIxQ26LuIxaq1aebOr+Xhv1lXFj9fYKxwBgRjqQm/+Awu1khSjvjDpR3tH8zhJXuq+7QQgBnnNWg
x7SPmHEyisD74p0FG+8bn6CUA/UG/3E9nK0qpKfWPEzQATs03TQssk2eV+FnNO28KIPruZ+V2Qrj
Hrs2V1dzd9t+KkW4+H3OxZ9KO6Jzg99P0ZKpFLmXyBslNp3LZ7/+3F2I4Syzl1Aip7HDT05N6Wh+
jqYRe5NEeO0GJ9ZTr7n1TfWIxL2H5n4hv4VA9wzubjfSfLRICvGm9L0rTn0q0IVVc10sjzPXVLKG
2Izw+wa4ba3oFQyL/dQK0FQkhDPQKUjlvmRCqlTemO0D1XNntgrv8lGJpHDXd6TMJFClEd53/cWc
7xt6H4jShOuv5cV2cbd2EFEStzlWwhoBkUvZMHZiRj0G/rYEJPKVm7zJn6lAXMjk0KFvitlIMpir
rIDgTPliiIjC1yMqCwkcIAwBtYc+xqqmQ7OvD8Fe2ZZfwByEDM1/OiK+ndGM0ybqGSZYdn8Ipv40
EWOTJZ1AqVedxvN6+EZGhZJKMuZ3Zyf0lO7Wsn92863cqyJwYMb/4TZdCOLBAUMNamvGehQF01+t
A/j3N/3Xl2ArIfsVeMNzi9y75vZX6jf1hJal238/zQppjsUHcPCAmet2PE/QDTRv3sgTZlDawXVL
RF74Ko3QUg4HE7IcRkBb7Giy756IX7vJAyibd2CIP5Q36tdPxlEXC+MgoyatPNICO0vUXxP1g/ab
afl2JkjmiTTf5DCjUtswQq6fpb2U0hmRr9RkF2NMhn1ySEsBQLFNuqQtHHiEnVy1WoxNJMlwM1TJ
NfJ8AhECDDQ5rEgDU0ppiW2jUbQrbN9gj5dShOfrWQti2wbSaxb6FjkxUWjOY8NenMW3yWWTQiI/
8DEH8UpF1XDoi9K676UEH3YOdAUypqSAsMDm1Ny2ysZGnRx27mG8Ue8w8ns8DWCX0jHTkvVwhvsA
1fnaXb5X95nzPgTca7YDsiei2OX6u23xKZwlxOGYVnmJT4n2wRbdDzt6YNXLjMg59EXZhNXjXAjj
rCDLsmnSMcves6tIdWmnbgJTyRxZVV4vA/MqYoJ0XrNtk9gaT8g4KKWaqykEhU3sJRWmebRX8xj4
UkAEvgBTDe4oddR/qmBPsFTMK+CMgI6mXpjGMHpxFjlS/UUadZcY/hDsLHsrbCIVSeMUdURgXzIo
pE029SfEKAwNte7Nc1iku5mE7kjVf/8Q/mN93F1qm9EgYy79COA6oRDRydPHqioEF8+KXiyF8L61
bTUBMeUR08pqH0x/TlJgtpsqwBL2pR9OCglQ1OliWuKHgQRjFcXxSHsImXeJvqPGrlFQewCKF3pd
1l+sSdQbu7qqs0A+FYGWfbNMEqYard+O8A/8ShS0X4Fg3VyI4B4NeUJqCy0PmCxIHxrtkIi6X0RL
4BwCtRg6g4RYQtZtC/LdyPxIFKUSHAuPhQNimj2pcSyMdD090N0E0nVxo9wa0P2xVRzQjSHNJVvD
VtmFw0ZrYwz6BvVdumNuS08+fgZY/5DHYV1Z0RrFNVgXmwTKptoHex1gbjOuGE/UNbTWyPaHNO7i
T9QmjXLpXZriG08s5YWJ9j06vOaDeks3A8Z3I93/1UjczzDe/SGbg8C+iKYcTb6YNpYkt5NRXM+x
MH614plCBirk8U8nH6j51ZQ2gwK6NNS/jBgMhWvSQ6L0UO4xxssXsdqva/1ZGIeysTbSlhaAoyF9
kNNtqp6ycXP5glo33LMIHlaNJkTYD4bVZg9BWTh29POyALbpH9Hut4APkCrLWdBF2DAyjo5eXc/m
7HTDV5CGJPnDZVErl+3ybPjLNgjGzpRTbFdBTa+J0O+qWY4+HQ3z7rIgwaYZHBpFGZJFqY5NMzpd
9ZvIGnyL9oKNW3sT/7EczjmrplTX8D5lmOfS07C1njFJXb5hRcfDbYn+tRRjsXsRbaRA5wy29kVi
IAaNeU9bdgVm6n2V6f7QW2+GIaoSF4lhf1+KaUGlmM9YHP4nfeRQ6mfFj8vHtFas9scOcmBEQSxA
5gDnlP5qTuCmOxZ+IzvhVVc5rVc5mBLyUAEG+yvrfhCoyF9OD/0xxDatjxMvoiDQrDRRoCPfWfII
A9QRzzDdFoOUfrEp6g1Ix0nhX17x+q6ehXILtqdJNZuEzfKsn1T9Wus6Ny9FnMtrjzts61kKh7Nj
YjZaWEBKkpyKche212FwjenfXiJ9BdPu2Lx0w/QZz2whk4NCvdE18NVDZq0dpPC5l38UoeFd3r11
sz6vi8PCCd3fsx7hyNQpP2TdtCeVKLKx6mRYqmnajA7lA4O0PNZGokSUORlsSA5FnTpzMkTxoFUk
tOCPEQv+7AdiZ7WoUyVQYMS11jtljNqXKt3keuOOg6hIeVXlFqI4lYuTTOp1ZmNW7Q+hbw7f5VYQ
TRCthtO3dLKahOD68BSMj43orizRnEZfLPp2+fxXl2JrsoXjIR9J6Iy+lZO8w+Go2nFA5ThVj5is
KVDkdf9vIYW7PCrZiI2aMil3rKgbzcFbytwjTCPVxQyoq9fvQhp3iQSxZKCipsUlcpq2w3tMQbrv
TQdXSevpryqIm8sXZW/eip7Ya7EMHfMjfu8md5EUWjXguQrJjJCndbOH3LW+dL7hsAqb7kWUrRcd
Hvv74kIxVBLXcJfgZ+QY6ZooD0g7uapEP/MMXayKU3dw09TEnHF6fbsDw7LTt/ex1gje8qtAtBDC
KXyXDnIzGxASDLtc2ieSqFt8bcoBDscgKOJmoMoT7w1RmOhGD5OSdvrBeqpd1kRonBDxuao1vEUU
V9sU2w7Z0t10+EVRd2juLxvb+gV5/gQ+Zl2YajoR5q1RxAjTLwQt8WO7HeiWqhs1u2/SjaxEbtG/
0epYmE+F/hAnotmAq8iy+Abu2UoR0staFlSoNTQC9LrTZ/s6wrtM2wlWu36kvzfc5K1eCYdJkyCp
3Iy+vMFkHOQcwLJso5iE1ecOu1nQDPAXoDmL5Ex/MFAk3yTYYBWzSGePMYVK7nhX46mC1gPRcbJf
++DnL7aSM/eGTNJUMmn2g+J397UbeMr3wSMoPmPqU74INpQdzSV5nL1bNg2nZMaGajessQIB5uvk
mvnEiLMJzHFljLW5tBY+mp13mT5YNdaW7Otrxckw2mjwoaJw4YSymCJcWhdn+yA4VwopgyyWsw53
bARW4MnvBNnSrbB8nCWLP0pDuNA2wR79gTdSobGV6Qg6I++W3r/Pf9jWe+soXtc6PJ8Fcf5b0WPW
BIaPQtB80wLPuvIm0UXmvG5kZyGcA2dVmIwmdxAyzDdde5NkgoyhYBF8pYzcBk0FCl5YVP9D0naq
lDm5CCnWL+zfa+ALZMratuYR/73SqlxDulfNfqOBVTHdSYHoGhDsF18dE6MXqpsNyErGo4pD0aXn
y1YqEsBBUC5jdkOPLnl41Dca2ZJQ9MpaB/DzbnGok+sG7Rp2Iu0BXfF7wwU/I9pzldB5ZZXdPR5a
1VYTrOovV9dZKoc9KuJ3bcqshk2U0jyMAdjYbn+sNrPLvHnWECzygZnq8oZqyZqGwL6COag8D0pX
l0lktIA7+YC+K4z+6HzWpCN6OKzG75ZyOP9GAjl3rTA5jTfdGVt5k/k9Hir2temqX8ytimIM22vu
PgcQS8Ec7qnoYzFBvAaAoCdN+UHTfR8/XdZG0R5yGFQFs2JZHUSwx1cLYq0G81bFEd41lFiuhH3G
whMFTUhjFiwMmffIfaqY3+NEQRge2lESDSRavZkWst6f6gtZSpUb/+Rhkj1Cuw60H10bjGqw2Er+
5d1bs+WlKM5XQo2jZgQjdi+b/SS6ocX95d9fM+Xl73Mekpz1SSRr2LbM2GOon1OEV7K+Sz7D14Xu
xd+W9P5uWWxZKaXxKLOIp5KCUMi8qpvamQ3RVbTqfS3FcMikTTNVmgDLYRhhuPXW2CvXbMwvYwQN
RN1DAp17R6zFourAGvHcgrQuRxUvEu013fe6wKNcF4JkpoI3AwFj95+KnXd6Ikkmdm5OHm2ElTL9
YCQiRF9Xs7MQbt/iQMPkU+3dSOsfCtIVpZu9ZE+Vw+aSd7vUF3UjiQRyYD6ORhJgyByixm3kDuEp
075eVuy/qMJ5SRym2qjMiZISLh1LbVfA7v+lthn9mKhLVnRIHI7OeVyNiQ1hpbovw592fgioyG8Q
yeCAdEhmeegnyDCDZ6n7ibHtiiJqj/3LTXTeNQ5GW7vXp4ihNevVJn7mx4+1l/mBp92zoFnqd0dl
jzzwwyfGpwMgfgvmCW/B0U3lhmJ1bfFTrW5ViqwIxdz28VHqBAN+VjdSkVUDo/50zBfhLEobx7po
ixgZq6ZxrMCXhzczF0QsVgMx1kIIZ1F5rNWYkQEheebMXo76qeBLfNX63Ul1EA33TFEKYfWeVTQT
cQXN+jgIwxrD0gjihPkqMZreml2+V+CGfc5XOcvhL7+KhIkG+iGQSPrVHs/bbQ+G08lP/GbXerOr
etFB2Wf7YivKqa4f2+8F8izdU8kcCTVFEKjPHy1QnFXdr1Kq9pdxY+0lYC2Wx12ISWdHXZJheW02
X+WIR1ok9GgX3ERKdNs0VHC/r96/C3GcLrZDE2lEgZpI5t4yT0FfOWbyNI2Ca160d5w22m2pzlqZ
4V6U0+dswLDxpNiBv0VwV4lWwz5jcSG2QycPdooj0kjrlPrkommsyTInMj5nXqai2cg/fCQeV9Qk
7oI8ZE9oDI1zk5vcHZ7ZYD5MzN0aGH0keISu1QzqlnIWyKFvL0V2EzKBbCaR/U13tV16JaGdNbkn
brO1haHc9b08C+SQeKzgNUcKBAbJwUoxqQDDuKVNTEXJkXWF/y2HB95S0hTU3kCOkXwtqn2TGm6S
/WpxLVNrdC4b17oanmVx3mwYV5UZWRKqSMefg3UzDvt0eP1vIjj7tUZKEXplIjB8T5vnY28RX8+r
7X8Tw9mtrpNQJQV2zVKPYXwbFV4riUh73nmgPjw/zzpncVaboxnYJDHW0miucUi9YWdser/Ys5lK
1bHzEVT00xqj2jMnjZ1237j07f8QiFvVRGZkhFjkIzOnSqNe0VE99a76Map0+q+B5mRfUUHjtmAe
gIf4oty21ebyFq+6iAux7LMWYKL1KZLhZgQwMWOnSIbjqIiselUfFyI4ty3TQO5nE5yiRr/1zVfU
fTgTqsIur0MkhEMOqlbIPfYQYob3BKPuC4yHE/mG7Dc+aMpiIRxYNHMsZxNbyBSjmYOQ9lgZ2lZN
dRQUoPxRqhBcn0SN/sxaLwjl2T6IVqq9yfQiOVkYQ4lo1j67RoOr88k4xXl9PA1nHWImnFVBVGPc
zP1rR4/dkAjOaf3FoOqygglF9keqx5QavTLIuCT/ITRrMWm6cM0rQMlmOuYt8lsCieuacRbI2beh
VKhdzXJoRll7OlpWklYBr6+I/HPdkEwdSWkN+XqePQikdmWWhBAz0zxw6j5XfSulxL+s5usocZbC
Ae8IfrFIUgoUfIygui8V10yuJlCxmKK31uqFpZ4FcdCLYlEprSUIMmZtT9IO+tYFoDQtToU6bauh
EyTCRdvHndIsh3Zhj5BXhFtDeq3t58sbt/5UWCyIqckC6HIbqc02rODYvubgjUYBevymXFsKuEcM
3zpGG5EPv44W5x3kkBUJiSSWZKxokp/zckMBeap+MpJtN/mhLBoqIVwfh7J5XJpZ1pUsJ82CMomf
PiatSzaTH4BoKb7RO4EqrtqVpmuKDZftI9WJFWBgjdTDkM3gQOhtYRxlKvB018FiIYND9S4xkzlS
IGNwA+KYfruVXN0xbIexmoHf3BUoCTOfD2C7kMchfNZ1hW7YkIcQMfg9YzwokQjXPQyChsc7COUJ
9pCn+MwMpY51C6AxYBzme1uEN4PHne7sKzDtusnhU7wWOoq2/ndsPM2JrdOixFgfGNpo3uvNfjIa
jCvPBJ7bKk4tpHA4FQeKXPclw6nyhciPFT2N01ZC8O7ygYnEcCg1RHqfh+Ds9er5QPTvXfetlJ9b
Ud5qFZsWi+GwyTKnpADfHIJcxoaCKykxJoHiiSRw4FTolWobGiRo+ZVl7GOMY/3ERumKYivIhX7k
z2knVHWqCXOPkDWibtb9GjGIUJSFWFXnhRRuo0bdSOWEwpXW01+T4XT0OZ8+c08sRHA7ZYfNkOkT
FjIHh0z5QRIR5KwexUIAB9slmeNunLCG9KnapxgJX7r0mP3CCDGHNVYPL8JENVPSD6CzkMght26X
IdJ8kAjinMklJdhMFCfyda8E+/aGDWgXkfaI1sjD6qxN1lhDYtl2qNXI0ZU6hD8ua9wa16uOscK/
VY7DUkMKZEx7g5AaHFHZT1YlKrnhdvrZ+Ywlim1mgOoJKglUfX1xiHJqKAAiFs+MVdXN2Cu5NXgK
3ZnVg43IiGBl6uqB/ZbAN50oRlDPc2APyH+AoXvDunmbY7xnjWzdUdTItgpxLGj7z3L40UBDONJG
Tpmw8Nj1uTuBODH5f6Rd15KluLL9IiJAIBCvmO3Kt63qF2LaDN57vv4u1Zwzm1Ix6E6ffq3ovUgp
MyWlWRmd1VA68FCycOKMoGZsI6qOWDjybXiuQJM2nXDJTAKXk4iWXlg4mTtJrmWb18yVdIID1/KS
1okK6YacuXFd+0sUf0sKggJFeg4Tqa1tvqZWeHwNVrfAVI9APt4DL5yKk6YFL3GL8d40td1cqQ5N
o50ZzsMkpheDamcDnUv7uiPbTcF91R2K3+oc+HP9R6FhDsFTPMaOOUtgtm+DKzkFL6YpyMlkC/aS
52Xi3IGOgipGp0igEifyKSYpS46wbd9/1VPBi1VKlsaKBckSJNoPiR62h0BpNXCSGJHEAGVKI7iv
AZXBI7UhXDih32tGiGZGJRagC+Q7czRh7O+ZzC4ERwaeosHMygCS2Z2XVagozcPnfYjtjNDf+2Wr
6lu9rEOaGGUFERqPwRuf6qPiI7cV+opLU+crPZaPjVu47D65Az/2Pvj+ztnigGq81etMTSFfljj2
gnY9THnUpEnjfc23xdFBdU7quq+55l/QLg0KBMxDTr4334/9S35GO6KjfkeZpGFLLEEmnOBgbH2w
1S6BcHTK/KwPfEJKb0hUCcymjlANU4p1TBB+x/eSzcOiKDPCaEo73ii54lZMk7jKrQHpfHbz3xiC
2qtpYar2hPBMTgNXH/oLzeoDGbT7ouqdSM9uQJh6WybhAW9BXwdDKgZKOCgI96buZzYqL5U6yiJi
m5u6+iTBNPpabWNW84hRjXRAUXT5sc/a4jKxSDugoQzM+Pu6KgEUW67mPEE/ZorEEQ2WQ45peaDV
PmJ248GsYkkyYlNzrrKJLVfLoJrKoOCmiTZnh5L6NtZsh5H2vC/R9hsXHZg6555GYzz/jtWRNHcY
h6ANSOe0/uzzjMdwKm4mjDPsjqEnrS3dvLus0ISDIcy7Em92vDQ4afdf3BOd0/l8gsV4I6uc3XTU
KzDhTGDN3HRBBDClvfT9A1Mip24v9eD2tSJxYtsn3gpLsI5gMboo6IBVN05wzP3wyXzB9L1L8APN
oI/sXka/tVkpx1aAgu6ndgd+mvQVMHlYSvs27rGebL60BcIvmnU0guQcZX/YkfqDssZ2lrhFUWUb
+nVeOWb9G0Oj4R7+1iORElFRp6hJLOgRY26RfGqbr/uK+hoZePdOWQEIeaWB6WFtckXlkVtOoxBf
uhvTTZ/Su9TtfBXj2CpnetIvBeaGqLmD2b37X7BtkUzH3FVMUXxH6TAxbZlqHb48NyvX7jAXOECk
1c79fZhtX36F4X9fGyRp8mLmSUgTFauO1UzRAb7Xkniybdu4oghmP86aqhQLnkdg/TSNSzAwR02p
24bU6X/rEKRXrHdG33bEVLFwbdMGN5aRagfGKnofWcZvXXBXUILJR4Whq6SCWEl/NHHfrFOQhaMC
JFFbyZEr0wbB4PVRIX0yAsk0Wg8Mco6avIDlQqIM2wfOdekEKzeswDJrnh3MFT/SUQQbnKr+B9jQ
JOqwqXSmxlQLnH3v2TSsXgMOmgy8nHmk/kaVP/eVelOO1e/zc2Gl1MVE8yXgAaB54pnO+aHMPnQF
6PZS2VV2U7FXSMKNKw0RPglzSJJhfEL6FDxmmks/dBf1hbP1ojsUIxujz33poWdvX8ZNjVghC4Zr
RlSxaYFLWD2mGCEKnu+SfqJSug7ZUgqWqw1lmwUWLj1BGTsT+wb6GV+vQ8em5WFfoO3c9Eoi/imr
XautoScTLwPiLpe4usde+cunE79A83Eb3WXwzUPxpLn2HQrHwCYHQ9j/iM2eWLb6CMGkFUMztDHB
RyQd9cw0fZzs2K1mMPgw2yFgUdfvrTl2J736JkHeXmnwqONmhLH3RDC+yoySoViQswnsPnFymj7F
SuujLvhWDc3byQo+1FP4OE+l1+sVGE30w5CWj0U9O20S3jSafYoN+yj5qG0t+/ujxHPWLMOs18Ia
MfsKI1DBZo+WGT6zpnPSc+2V5/4hPUjjFtyZvTt70e/0n5UQmYf1MmCgpeGg7nKIT6gY/JW6uN4j
9ewFqB+t+NPQNY7511kmL/cMe9CC5wgK1kz5jE0YXRRDejyS0L/ox+jUYQ6f8jvh3ZWcgvNQ2zxn
JoWcpKfMqZc4uShFUH3a30OuN3siCY4CtKkm4ndA4XVNvFW5Q7W8nLpuOwRqMtOyiWbjcSZYTsQK
tR315q+cHGYN+93iDapj+bw63/jKI8rRhNlG+Q2VSLitL1dk4XA0G21KtQJtlpW9uFF3JPHPrsLw
oeUxnj8S2by/bTu9ogl2qig0GZQRcqJ2y9HmW9oYXmzdmV0g8UV8wd5v3H+BNDFMAgIAjKKiEKsf
P9B4dJL+i12j3beZfItInC9Xgj0s4bobNYsdobcLSxh86rTzopz3lXDbj1xlEexKJ9kSFvnr7z90
7JPdHILxyz7E/r5o4uBktWsDjdWAMLQXmj9p6Z1aoHyvq37r4L2KIthTqoQxaSw0KE/LV41giHHz
iYayioRNygv2tzW96xPSqjpFnx2k4V3XxSEAlxEqfs/TE0aI+CXP0SKpwOti9Eft5/5CbsfnLEz2
obicGYYpnPmRPWhFZiNRy5/N8Q0P+dN7HXW55IxeczzVR7jh8mCda9k7YduJrKD5Jq/uANpA8Fy3
kdhXMbCldWI/NZz5MQ0vg6tfSnDWcSbF0c2GO13iRDYtYIUsuC87bpWuz5HEHYjXIA8OJiyJPW+/
2lcQgp8aAzuKxwqHS+vrhwWVdswrf4woWSBO+pChZ0EGKJNJcFWDmVZtFHGZDrxMYjkFhdvg5AQD
YPWhcmNP/4larn3t2TxurkJaQnBXG4so6Ccoz2sZ7TE96v8vZozt6tkVjuixer0ogwSLyW+LwaU+
Bi9DeYld9YDaqpPVefQnySULuuliVpiCFwsSnHHBq2HkqAg+19ro2OWxBVvv/hpuen7URlINPYKE
iWP61HlJyzTEEcP00XBZo7bu2LfxB50gl2HMyXyxRiJjTfkHs7+icm1a2d44qnhlEqDyTJ9+29za
hxqUxKC0OGJo6W0BYqxUdfKXBkSOsol3m+fDSmLB5VRtX3ZNht1k6c0CmYvsMSeyJ9M/6MxVQsG7
lEyx1WHkV6G7/9ByIpdpuR3aDDj7euEqP/c38h/8GabPW3g3oKxc0NIJJK0KDeDGeY2NAdqO/phR
dCy2XnQip8UnJ+OQH/pTLMtz/IOzuSILujoP6qI3FZCDz5jq5ea4+inu4KbDazmRvJ5yO2KP2Uz/
FVW4zdaNMqoD3sNw3R18m+7Vbuin7nIxD/yc+qtHRUa8u22RV1BBZ3ML2elggpS4lDloejgmTD/o
rDhlrSG5rW/eMlfyCSpaoiCWguAR537yoowfzRBZnOQzaz6q7DTHn/YVZ9sernIJmqqTqFMVBWB9
gK5GeuoJBsBpp30Q2eIJRx5oN6PIUAFC2txPF9Uxmuhn3hYuOHV+J7+wWjzh6Mt6BX0XNqBYdurY
1wAFEf2vfWm2cwsrDOG0M5PSXAaOkSAWo/7ig1UnVJOXjxWSifnX/w1NbFrSlaS3KLev0dVABJJ5
Vo6Bi6bzVyqDSM9ybq/vbuhX6cRepWQywzzjmo4LIXEMP/rIp6G0w+t7WG7O3HD24AT3ES8WaKY4
u1FF/xyru3GUlB5JFPzVfa0OG7sPMDwuQqMr+pO8Tgt8NkcPY9D/kGwT9zp7cggOImV9R80ScnSe
6nLWzBgDN9Dk/3pPQLHR5308iUmJ/bulHgWNVsMJDtUnC7dIQu7LdnaX2vb3gbb9O0MSTccETpuK
zD8G3trmUmEBp0NwtE729+Cx+Fp7GBQZ/gg9+iIrXtncsCueeK/LW1vPxgl4rLhvqpNJUH2gydjh
ZFK9Y6Zvy4VqnEzoP4NbDxEGy6CSHWZV8KnzEp8uxRPUHGsIP75AqjLDNdI6oBTBbfzgNj/bF6TQ
j1LATbtaLaNwSqZGhhKLaIQ+HsxLcQgvyffhhmeUKJ43vLdyknVxyjZOsABSWkXRt68bd9OVp6K8
1y1J79zmnX8lFP+ElTHHbZlldgyIedD9Rcl9UoeXstaOKId50rvx3qzDh6prv+zbgGwthUOSdkEz
VyNgR/YRRUCgkpb0o8gAhAMyi0ihvJJ1gGrAL/LwJg/+16UTDsZZncaBcjP+73Np/H+xFcskEc7G
acGAWUODX6pAdXqax1I9x03eOvsbIjMnsfOvY2GKsdyQpvW7W/smO0yW0x7o/XioH6MLsz0ZmcX2
oX9VPbETpawWpcWlnjuMv0arLyfFN5z8zF+BsvJEwq/r706TFZrgLuy07EeNwHqNp/ieZ4VVv/DY
eblR0D+nnl+JuS7WZbqrAw+DwaU1+5sPQ3TMYQoqYyDlExRyKvOqjhQee+zHY78w6pBmedSC8paZ
6sGqZSNjNo+zFZ6gnUWf1oXKbwG5dpwxj6F9sZMvdnDeV5tt5bxKJShnGRZBEzaIqA3WeBlMy61G
S3Jd23aCf0OIjE9aTwdFBxmAZ7a36nCXNucslVxxJVKIhE8kz9SFTZCiaM9jF7hzHHn76yTZfZHm
SSnBbN4vQAi6z5V1zLTS1YvYMfK7JJK12MgWTDinxqWJVUZ5lJOkrhqYbqx+6SJZuk2Gwtd0dXCE
TRJVsQ0UtfD1HNMzwaIvOZu2S1euOmwIh1MZscaq+EV9OLDZ0T00up5M8LeEKPXlnHYppq6V/v5O
yeQSTqZoroJy5qEUO8bUFP1zmagONSQKJ1MHwRkkBXr7QLUEEHaheuxGaKNdfLZ8j6Wsvf/gZm1i
U9Ukpi7SVhFjiY0gx/nRx+dGuSnpTaZ+pdYTuIScYUAtaofih6eB/CxSidL/g8+9QotrWVZB0DNA
Q9XTP6rA0bzxjo8pj7wY96bFx3lWOvXZfEDq3e3uQMcs8U/bXvD6BcJCt+OMNmYexAnS/qHLujML
MdGYGj+jrH3ZV5xtJ3KFEhzusIQp4LCnJP8Ypzex9nH/92WiCK52HFoNIyvw+113XBSvmz+k9jnu
JY87CYr4NtaaKqkNgi0Lq48UnclKfmOHB0ZjiW5sB/TY38slPopLqlVZi3Az7hv0GdPnvBDTn81b
cIYc0PrjKtIDeNuwr4DCBSAKh2UgFgAttXEIu02Cj8UouXVu1yCspBJ8bzCqhj60AInOwy0ncwxv
6SVBJTuTeBCZNIL7teuwo1SFNgTsvh7vZvuuSSWqsDUf0EBfyn89h/giDlms1CWFMDxOkn8hs2M/
8/YYTKv9xh6QR0JSX0OAefET33qRhUE3NdEmaL0GiY1hilRXWmxXfT6ibpE07XCiUazfzkRH6N4s
BifOTBmL9ra3WgEKSzoNkRWpBVIu/AFLb1H3zVNnCUiPyDkkDnPMQ3QBbVjkB+7ykU9FMj/sm/i2
Uaw+ge/66lBV9KypZxulix2IHdrWQZHtDQowDaf4wpOGTYrWllY2u2v76r9C5TuxQp2KpetjAyuN
Y/YS36t+6offwFM7g0ox81kpZViVLrXgljtzpDUhr2nK8FSciRshw1XccA5ZG08A61gf4kMEXl7e
f1UcZWUqm656JbDgqq3etgKdL7PCHpL0QQ0+S/aR+5J3j40VgOCry3gokhnzLV/zMQq6WsDsyUOa
5FAe+q8yLqRtQ73CiW+3vlLmMVVf4XjPQusqmm+cg8gJj7yWLXSRIPnM3NZXTuhdSD7/j6YqvuSY
uqhVHMNy9KB5MElxGjCmL6vnT7aSHvaXViqr4MaHeKTjxFtQWx9RmNvZb0HR27r6V8QGQUGCQY8e
FPaLciwuYMyWRWS2b1OrpRYcvBF2BjWyVycBcQ+vw2fc+JYPnymOskfrppNfgQkeSVNx3qPElx/G
j43dO3nzMpeX/QXlur6jqkxwOekQg+olgi0ECgNVQ9gzjN3Ko94pUxRos7gITpj6RS+0NBR/H1q6
mILjMZbSLNMA8mXn5CdvY488/T4vQXUw3GUuMpb7eLLlFLwOM6tOWbhVKtbnqLqA59xKj/sQ3LD3
VlPwLGqAofGxAQgeE8K0ev9/iAmtFEPwLyTQ8Spi2DSEDVT2a/m91x3YtExLxfGrii/iWR2qlOqQ
Y7CUQzZnf+gtKNJHS2LN2ztyhRGMuYoRXdd4+73dPDMyOnX0IcXQoP09+Yfz7Yoi2GyZW2kAblue
yeUdF8lBnz2UYjt8rDEInXsn+LWPKBNLsNsmThetfi1IyR5QeOCEw0W3C3cfZNtwr1Lxj1id2oti
mwsmDeOM0ZUD7b8qlHm13X7oq2nEzN7lvs1nGeb2wXnFFAyWoc43LBWsJB1vUuO+byXmI1s4wUL7
0ArnmKud1R8RVJjooQwkeQMZhGChXd2bId7DaMyva7dpUb8zPifj7O9vzjsUMBMyQjkbHWaJYsTD
282Za3SXsiQFz2N1M7PaJexEW1krK1/tN85GABFEaboi1bQYIEZkOrF+TPKfRvPc57Lqp3e7LuAI
3iYz0miaSQIc7SnWDvMi8QLvKZQ5AJg+bEJVzOgUE2KDEdOwDcLAa1rre0m6Xw0BdXiuuYX+MunD
MdMXz9D/yGxwbneyvN+mdFdwMTtmkAXjmuoY4AiX1eb3dPmyrwsyAKGQJAoYARUnAOLyhnb3YSM5
wTfVYCWA4ETDbGZhX0eBVxvgq09H7aUzrPpUJujY1oNuPO+LI4MTvGlhBapeo1XVS8ifwfyppeht
Wm5GWU2ADIav6sq9VWRBQcqEVZvCxF2q2TGW4VDXXkB0CQOsbH+4La+ROjNDqzu0b0zOTZk6pfbH
b6wYGgPwjFWJbYiHKc5pNmRjEXjKhMb2+ts4f83mT/Xwax9m0+cYtmbxiTIWGs/eykEoK+swqQKv
BQd5+HFALYWsgHpzqa4QYnQoyFO7ImOJTQFBafeQyO4Dm5u++n3BVJjS5oGBnIKXWR/MYnKz5dvU
ov+afdlfqm2Pg6lccDsIi2qW4J8HLbbsGlOAPb320vvqgKCGSxq/PpcHxTM+7KNtSrUCE/w0qM6r
IQzHwEu13l2MzK3bB6MokG7915Sa3JGukAQVmOykDKMSYgXqfJjb5dbQ9ZuEUckxvakGVxjxvVl2
STrnJgSKmObNWuKFRi1xapvKvIIQNKHpxs4KA0CAltYw7tPuAmKm/W15d4F6u1hM8JuWhbmsJF5w
rM3Kp5QGz7munlBmeOgGesOsoHCMYpFgysQSnCcapYKRkhl6F9yV6TFmn2dZBPf9q0qQS/CcUzgP
U5JBCeDOEPFHJ0x+DJA3MZ91nwxS8naZSPzvK/dZzFGRDxN2KmEIBDblaWiU45Ra/v5ubRuRqRq8
tQhvbAFGZ6guKWbsVl3+OaSWp5V/6gtzEuW0j/O+lvZ1+a5A/ENW8hjTpBtaCKDOi5EhMVxlfAyO
phteyM+uQf116KKM1jyCf8We3M50ZYR8/7CB1y8QnFODKVigxcUX5F8Q5gCzzaE82i5qT18KHmWg
3r7EspUV3JPem8zKUuikWUWOpX1n7UO7hE4T/9zHef8OE1ZW8E5KnBZFOkCu8H66VRyqOhOiYpmj
uf2nInV4f8D/hiiSktqkj6MJZaae9oC+xMVtEYrrOlCUo8W49UqkD3vJY3PbGkA1iJMeQ+Bfq4pX
2oOuztaqElgDCZ/noHGK8iZAMGxfru0du4IIO5ZGWaPapAPpH1IZQeku0UNdviQgl9/H2fTzTFUR
CDA0XXsN466EGe3GVGkMHGbDx7fMjTLZJPYtCBuXfqbbOmpTxYYVexnTnrAw8Gz1kfRPYfBpX4St
/Vj/vmDNRZ9gCmeOy7FCIweM7S6tWvBbyuKCMhjBZK08y8YgxW0VOYtTVv0kae1Pg8wHylCEfU/i
LjJ6HIsYa/OhTFKQM7xo/cv+gsk2RDDSImVxGvHXxNCe4+RGHSSJqy3dXW2I+NxK1I4Eaozfn6t7
FL9ktjv3IP6WcS/xzxTfxmsY4f5AwPimowzb9ubCfsiZfkT/x2OuFucZ1hipys2skWOh5LLTg//u
O1xNU/GYVcHvJPZ/gBwRm6RBPJDkcW6y4Gwv8Dc2BsuDzkqSodvcqxUY//vKPsums5qSAiwr7rry
52D/+g1dIAyygFpcRSru7e+P7VCksQWtjguQr4TPuXSbuMa+Wy5cwS28WogFT/MWodKGvExVy/Z0
AxkSvXZC+2sButumBlf1QzDLqlQ3LeiKJz5gkjFPGjsAnhmMTqU5ijKgtfXfPygx6wNttBpGmGAC
sKB7tOntorc6BQ/+e8v61Jr//hKJ3zcM1QKFE284f7toA4qHwRFcKF5j2Re9T92iN++CppacMluP
pDc4grtBjk7vFrNSPEzPRq6D5+gQzTpofvIkmwC0dTd4gyUogh63tGwZx3qaDhqo5pBnZl5wAqfR
7HFuSelwG369F1QPiBZsVNVMPMu5qqyMZ4wWFHCyGpUU3mx5yCGhtyf6kpmvTTaxJ8s5bvg9k9oG
IoImYjXvu0Ix3gg8DG3rg9859zAQpogcLTORq8pnPHQDU5HUImx4QNPU4OVUihj+O/nQZDfXI81a
HyUJBYrnlyy+UwOt6cBAG+ejGxdq/BM0Lq1fzlb9ZAST+nXffWwpkAkLAJErInvgGxMMIU3zQo0w
qtzPwAnPy7fCW+vIRwQUriwWunVpfoMlvOZUKw8WvAsav2qtH+icfK6L5JeBWjstTT9geHXqGZVm
uHkQqC4bkzs7Y0iFVnUnebgaG075zYcITtNouzQpInxI0jzly3Ow+FnXumAAItZh0O5Meslby5nD
JxaEnmJ+p+Asj1tMblfvTeVPcEO54N4mGBJuaLmngecOfbUuWB5ByXS29Yc6GDzVQjn4pev9Urkz
wi86hmCqw1lXC6cuT1HxmNHByazJDUywUeR3rRE7SnnIwt+49bwRVTh/grDG4NIAonY0car6Mlgf
mfZhX4k21XilQ4KZmoGiLZrBlxN91O1xOI0HUE4fZROn3ndtI2i21lXhoqh1mCET4jz1+8vyjKKE
w1BizNVyHJ+1CwLRoIpirvKx8qyz/Wj6+zJunEpvsAWHXlkxTJiajc+G29ZGsfWxKP7Yh3jf4yfI
Jzhzo4mnEVU2jQ+yXi8CLUuEGVT5JfTRROlX99kluptvZJ0nm1Zp4XqvWpaJwJQhuPWWhulECCRT
j6HplB/Si+KWP+hRd+0v6UFWCPG+YJRHPq9w4ntvUcuisjrAKafyT/VCmKt5KUaDtgdQtCZ/8EaN
6FJLMkpbBr8GFbxcUtaVMXPPQ4pfdYLCxkhWnM/3Xziq0ISqM8tE5MOyxRx9bbRhvdRz4xdldGsH
VQH+tvhoDtTLhvR+qLrfUBbMODUMmxDGcP8TfNjQkbEJ9b7BgBnlAb2vD+ysH39wYmTtWOGALJ6K
z6rE0Lc27w2o4E0MmpYtys3Qw/M5vl9KFItmHq6237Un8BeZzw3GA2RH/ee+XWxsHtNN8G1hPB6i
81QwvUlhtNKruPFt42Gw3UU5/s7vv6a3+MxGcSUrNZgxNDiEASygt+31L1GiyXrONy7RkOGKISxc
l7M4GkZgxHp3MEgHwuDUC8fhqM3pEyjDvFEFR+u+XBvXGfxPzMKFaaOZQaQ8MkMlUxUrb3ytx9yr
gD0HapV6tI0qV9WaSHIV3dolA6UIJtENk4/0FO5qQVeoRW1iUllk+eDtxWQvrSh/B4SpwCF88qCY
sx2Uvs6nGSBoB68d0rYY5IpyEcn7d1MURDtQjG0QjYrl2IVuNhGdLDBId4b2RRm0CLfrJRpl9OIb
ZwqjpqmbPHhDQMr9dskmolhJGORYMsSIiJE+G/pyMpdEkyjChm8CDngOUUgNVjhRHqup+6Yc49rP
s4QhEsXYnV0MxkNrAioZtNAtllDqK8h7jwg0E500FiNIdQnS5ZgBPnRdV8PRF+esclI+UvFAjzip
QxRoyi7vW4u5hhMOT1ojl8IaDteOTjGrnv5LYb/2LUqGIRyVFhhj2dQDI7c/LiXolsIzkQ0q29os
PlQDdA0WXsHihZyoVTAyplQ+PGFzrnsrq+86wyiedIaMga+AQvA2rfPyx75oW5cPtHHoIOXkMz3e
pduixM6qodQrv66aQ2pHfh0NhzD/ZCXFrR2Dl0YfD11Voyc6uECF3GgsXSPrb/tcU50mKC6UKh/3
v2nLaaIXCzaIGSOq/fogXT3/jE5FW6wRYGA460o/aMz0CeNGtEOWqp/Ghd5ijFDrIW9vDhKDeY0x
CKc57wL7G1lw17QfKyudsQnJmYf3tZN5huL6YGM774u45aPXQFzj1iLGQ5DHGPfl0+phZAhHmN80
DA2UBlW2Hu9gOwNDuoqQG3sXJ2r0UC2CkVT+6OrPGBh8zF3Do9+G12k0mRt//fdymaapaoSBEORd
0AhKq+pLrlV+VIHfMmI/G7NF34C5vGiNtEhxy2RAjGZRE7dYhhFCbxcxI12bWTOtfMyHqz1WGYPt
mEUWITyhltl4VOLBmaullYT2tm5DDLMJVbTtIPRmiJxYsZXoWsvdQXMAJ296b4ApGFMVHsPPyh9/
FRKHiivzc1sv9jeogm4WQV5kedHXvjYdyCU9hT7zOuOgHiiarWRoW0fhWkRBP4upKlKMTq99vT/2
6Dpmkqf4pl7aIOA1cfGyYOLCKWEmcd0YLc7AiDh95Ubn6kz8GCI16pH9mD1ykj0jt5z4GlE4KDBW
NYjysaj9tIkdHBiXwsYIqHbw9i1ABiOcFSQ10yzih/ukpGhUS05Nq/sGyU77MNsb9Pf6ia2XfYSh
S4hW1X5b586Qn+v4Xw8U0sGLoem8LgYh4He3oV5blLgOcHuw29GasE+L+cMMdUX2gtqSBBPTVd5I
QnQ0k7614iGFNSnGUvlzeWPkD3SSqdrWjmDaMkP5BeZwYjzmW4Axop3RKzjhOPHlcGugynTUHeVD
6rZeck889RSgMF3y8tx6XjMLkWaGKCYuQ+I1qAI5n11b2CD2DRN5MHYsPWY3+lH1jJOcV2QrRPIG
TVBuXQtAaLEAzbwbPHqgp9x0TcWJ7wxvQhNQB4Y3PXHiB+V2QSufLJm7ucIrWQWdpyUqv9gMdKP4
U+kfSxKhRH2UHc5b7v66ou8GXMxF2ccNR2n95NOCQMkIFrsQEUPHwlxr3S8fkPHPTsvn34oQY3kt
tHtjDDnFHJ23KhTXdlGMZQuPzx4i3dfs2kksN+8kJ8uWKVi6Yel4FBCC94EAQ5cSKdcG98xW+WZh
VsiZtFks8RxbVw9cMnU+JZniVS2YA8mspC71svZpcacspZuSW6W6CWxZt+4mDgzbJnh6oGJCEGbR
p1xviwX+Az1DzW1H79qwcxLs374n3FQ+i1C8NQz8e5fWT1EDqynAUUjk6kFhOqESu72tyfKWm7vD
a2AxCBQ3KdFRUXup1AQvUd9W6wOaaj51c/F9X5ZNFcerSQcKtamY1VeU2rZIrdb+SJ4q2rhTVrhz
+TCWOIXz8z7W5roBBkErjOZ+F/4gdqfUNMcRP9m922d/GMDTQsnzYlOgFQhf0/U9FxMr9KQACNVu
TeYXS+JM1eRk5kv076vucWChIgLhWKyfhomsb7HKqO5q8KXUfk/z4T6xW+pqZEgcEi14LtQthuKp
04e0pN3n/ZXcUgxEPhDoxxmDDRI0vUb2FF1eMNssZLdFmEZHfTFayTG2ZU7IjBMMh0VEzHpntmM+
x0j6wvuN1Mfl2yEgrneLNnP7ZlLd35AIDgKDOXF2YTHfLiVrkE7OZxRKlMGXkLqR7Eze0j38LJ4I
BuaVIIz59veToRknRbfwTFgCJHlPY/1U67LY2+a24F2Lx4/G+aCFbckKmsUKQrJ+ldWfUzI5Rigr
UN+UA78N68H9Asr8Vo6mthfShSHOBXibaHBD/YchK8PZxmAICuAIxykkrJVNjEkdx6j2B7tgboDe
xfs+Lio0m07hh/1t33xjMLynMEIA7gcB7bfy0GZOk9GGPK1f/1EdplP5jD5iTufg2T/3sTb12cJb
mx92Ohoy3kI1RqAbJKxwHV/uxgaNPsMxYA9d9Xkf5h9EuuLw71h5oJZHZ/UZOOqQf6vrFt6hv1Pa
+BDi7VbW6qG1yE1K5gubihtzyiX3wE0ltE2c5shoI+gniKklYPXuGJxSGKLjPLO+2nYkySbLIAQJ
C320SaECAnFmzC77bMo0cPMuy1ZCCGpRmTTPlAgI9snWUDtTHUK/ObWaZ4PfE7Slv3EyreHEy2wR
1n8dtH2ISYX2qCV+PpYXM9d6X6Id3EDFgM8aSvARem/UcWhBMh6sbD6hYdUfHMMBnyd1/z/z0WVL
+a7GCi2dMei1cMUD3fOxP6K6DhMYpovyhCa+o6x2Q6IaIvFbsDREnRKgFWPh96Tz6+EgWUGyv4IW
//vKvhIQbdHcxgqq1GFPPDuLbl+3wShSP0ddlSww8b4Pn5/yV10UC59izOvsQF0Cd/gcg8Ad4eXS
DW7Hw+Srt/0tCoCPstSlbBH531cSampTK7EBxFx/KeofRiVRwq070loiwUWATLoKLb5JpAqddsJk
9PkUMqekiWvnf/zGdq0DO8JpEuqYHbPwKFJyZkfu4TunhRlzygR5kS83VNG61mCCbpgpofHAY/Ns
WBzEk3CX/TMuzXuiR27DyzD1WHJL2ozg4sWBKe2obEEJliCfGicjywu8bsiRm1d+1I7kkDipJzMt
KZIg3ECUOh/4hSyvi6rxwFFZYgL8kPVOrZnJY6LMFnPaiJWhjxHu48FuKKpK8OWoa9rf1K2jlDcy
arh96micEZ0YQoMNKXH/VMtHXf1lRZ7SWK4qG1DI9fDdbl5hxAK9JggUcPTjJGVFeLCq9EIH4lpD
JvH+W+awkub1QF+ZGzM6NP1RSFNM6Y+eKsuH1gz0G7yWaqfD/DBvCSOzdP71EqIOClWOuMRRlJ0J
NkhSvITyser8oST+nH6tCt3Xk0dWvezjbGnNGyDhsGZJha+YS0wLqa3l2M1V5A/1kjldVIYHdJ+o
bpJ2loOiM+KO7fScz6H1OxE3dKhruNvj8oMC0rcOza5xv08INDfMvoahbwRHiZBc9d9pChYRL1nk
HfAwegtQgESkCnUATIfRJ672iQ8hRW2/3/7MfyuVgs49KD66+FARK0hT5RpyY3Pf+uGkfy9t9pwv
xcNIp7s+kxGPb50EyNmiLQ3F9ZjgIEAVqRGruYFCQTX4mKSX/rcMGaebbei8wV/kNQcZVtfRwmx9
bdb/j7TrWpIbV5ZfxAh680rfbrzG6IUhS+89v/4mes/doTBcYld67ghWF1DIAspk2ZMy+WJ831Zc
YrcxJjbsbxL5rx/2aCWLgq96XNIgFBXE0lLe6tppMQsepG1AZ4mbTqMyKIw35aYzWAmk3krZtGA4
bQyB0jgdtWK60UrjtCDXiUPpTEFi8WWaOftKbm7YSiblurlREFqhl1FXhSm/4DJNooSxjJuguJJA
mXokGipX6tgyrjtWxUHrHoKRxbVHfNaHrcI7TwLbkoGQP4Xv06KX4zxDBn8EgT/q1jtzdg1vQCT3
N3pkYH4GBuxJmBb3oWSgEaQ8yDgsWMaNrjoMbirc1Ivx+J+3xYAEJJ2RX0DgjnLSRaI28J5L6xjG
4mVG9dyAE2FfxMa+4OYBomG0+ZOoLbUvfBAI6MfAmnW5gvJ1rjtMVX8INNSy7wvaMLFfBFGAzgVG
ItcZBIVdhrkV32ZW2JGlCQU67SI3RZpoLbi8L0rvRfkPcE3t67D1SP5FCerFFZVaEy8dlBDJQLLK
HXz1PH+bnM6qPFZ197Y+8DvXPiyNjplkwdjwQiKh2jrIBDOQx/ncSsoL0Kf29tXaQBy8+3mEuuHW
tQ89UoGoFqOICj1nCcaTholzjWqUZma0F8wAsuIIGZG2qxgdBluZTfSXIB9NKqtFkQ5sIA5YdAMI
B53OFjCvIXTmyYutwQlMvIfuawz+YLKobAAERGqagDpEEU8J6jzJQVqHMZigARCxr8tm6am2agoW
BgLMPssJbu4fLg+Qp4K0l86F5FMjlQkG0ToVArqCIrk1mmm63zi+KMQnKQo4W5TK/3qDKNugDXXk
951QkjzMyrvpVN6Ka1bP79ZzHAX/2CikQ5A+oJEoltqgFg1cHtoJQ8faiT9HNdd/lZOm8+UOQVxu
0ZCSRMY4m1BMhcB1DgrEIYT23PCf72UIVmLoPCrQUNqJqwx1Cnn0PTUYvB3bafKSYcxOHzMiRR98
PiWAciRJ2wzClENAi7dllxemGH8VxNNUzGZWs7wWuUD84rV+FWbwv26hMeWiECdVDGqf0SGjHCI3
vCDQgZCRYQv/NXNGCaNOQBzLdcAN0AyTbrjF7yeGNh+eWNT3ibKrRwkm6QSopMH35wAdqnFqcsG5
Dr7krB364E0oOZTd80llDBVXxBgMesrb22x62odE1vfJ7ys9jBylhhhfH9tdcxmQG9EkFiPNxwAN
pQLledtJ5Dn0msd2/BPHJvRHL7GHr6DYuy9LczyrJ84u/zPjMSWTcsJhNqIWQiBqdcfEeOq4l7r+
r3cWSgTlhstKXrSwhwhtcdPlTk9ZfoO1NdTpF7NYAsckBOBadDvZ8am2Int5UO4xntjNb3FmGA/t
j56KUomCA4K8raLA2EC+FWGW0YKRCeLjYvXnxE/Qzc6ild/XEN1Pvxpf3satqs/QkM9favFlmf4z
ixwUQsG4iBQZSnhVOvjT8408xh0gR+6/JJJTt4M5susQyBmkgW0thcKCuRmymctrYE2F0VOSjxE1
0de+N6MbidAP6Ob0xpppurlVa5kULnR9IydTBplo4/FAw0YC1fxd9jxlZn9oPMOeGIC6BXhrgRRQ
dFwzTKVA0Jv0e1ag/itMIxZNZfT/OyKtBVFwETd6PPItBIlzbs613+UMTT7cVyijoLAhmyOM6gAJ
JrpWj8i9lIaXpvd/pgOFDUkRKlPPQQSM25TmS8qi1vx4T6GUoMBhSqd+Dmbsv3DbO6TZChMAL4RQ
M7cLj9Wwt3VO11tC4YI0gVhgiCCsUGNTH07InO+vF2NLPvQCFdwYVAIEqPX3NPghhxjylLPSv6wz
o1B3AmXA7Odswq6A8NkWwZybf1LvYqs8G8fugu5z1kuQpRWFC8A7o0a9C3x3Gphj31hqI5h6xsrN
M/WisEAtpK6uF+g1fEtvyFC41Guc8U7BRMjO4+z/3EP1q+kpFBLMmPUU1Q3UCqW3XrozVMb53Lww
rMxNoRBgHMdwzAcImI/DGYPZphf1MN9Kx8AEx4EpdqZ607j7BsiwcIXChDpAKL7jIbJRv2dqYqG0
zNyX8A+7pGiYTyiB2p8Oys8Sp3ABqoRsHpmV0iRzH0nF7gKfEVmcR/qmOcYl9WNh8nWr/pZJR+gD
Ti4VqYNM0qmt4i2ovHBW4Yu3/COxDhQ6PgBk/0xROl7fdzKPAiMIHY/KN8XNXDSGvcTWAobq+jF2
WeDEWtgrVK6usBlqiY0wSgAeKKyMHwjrOef0b8ZFO/6++b+vKXXahhTD75qB7OOc33Zx89irIqNG
gKkSdcTSLkFCBP2JdnSOn0n8JfcU3lKcCWuIOZYvTDJzAkUfrzDvSlFHrhPFdjIKCESoGSNsyez5
yi/Pstt4oc0axvQPzutdGnXaNB7EhBxoFm310jtk8jxnzZI5HAcHb2mvZlWjXiP+e9pR7nhsJS6M
yDEY3OY83td+AObAZxHk24svV2YdOsGj6La37FZ3osmeZMpNi0Yq5FoOyUKLpoDGSlTdjuUfDffw
h4eOctHJoHfiMkJQ+Bw+kOpics7j2ES1Dhj/2e9r8r0dxa7U36tDB3LBNgnm65LqGLBGek5lV/RZ
SdVrMdOeHMpna3FUjlJ2NZXFLR80P7gnjTi3i6nfobLltjKLGxHtAaQ6I/vRs8Bs24X/bakiOTcr
NeW8jsRAhppBj3lJ04+UL+1SYURhWEIoRInSPA95oiOSWoeqX54ShOyEMWN5A8YhFylUGcHm0wsF
lJmPAhhCitv4kh5mwpHmjT7r0G2FlpAU+393R0c9kZoWBj6FUksHpvBOMfOiMnXw2cs8aLAYWX7W
CtKAAm7DHrElHDNUmiepW4eVpRjP+2eMJYRCkVqpe/BvY/k4rjjWSuNKQ/AgImj2Z2IoyMhGXpCn
HLpU3VHEWPjCi5i8eSxLoNBCDLgxnYmLbh0wVCAUl18KHz3/B/D3ev+54u3XS4hEvfKFpcXtqoRC
Mybh9VJrGkx9yAnZQQmJQomo11v0X0FEZ6MZvc4QZQICOvPtNJvdF9SrHlklaR8zJJRWFDIYOtoj
8bqDyRmQJvipN96NbnFTIE7C6h3Zvp2ibBXFnjyuM5TlDcXQK6kI9ZT6fhZOScE4Ptte6v37lMkV
LV+XOjhnbJlvHbn9bDSZmaIVWW8ZF5vtI/QuiLK7SJbjugggaNYfo+6U6x6i5/vH5x/uvH/LoAlP
wyiY87GDjO5bFuFpjBYQUBPEKDUypXvt3vBIexzLTzEUo9MGeYxmEJlAeJI8VONzlh1RocsAhm1E
fVeMsrio7+t5yvPYnkrDRY2nrYWCnUdfpSpzl4CVlWOuI+WVwgbtQzm5g1bIcjzxDkoT37Kv0fPg
kMLE5ga0BTaL4YFhiDrloYLFUFCxD5lllZo6GOUxASxBz9L4W1D+vpRkO1dunQt4NRAnyAFHgVsO
j0GAwWr5074lMk6tTpRdC8Hc3jDjYYjRcgrqewzr+LPvU6iAQR9xWIWwhyo5q8PtUP/4s+9TqCAh
CteWMv5/WYLH4aTnr/vf337lCOC6lgSkuFCg9+sCtWpb8VoQIm76KUG7Z454jHKzeIo3ObU7+6z5
cptX1ndxdJBJC2RlDtsIKOc1B/Q9e/GB80SfSQm76YxWcihntATg22hlyBG+DYMJ+/JCjwNl6rNu
YlTSY8jMdX1s2Se+aCWRQgb41jAyeKLZffwgO/Ex4tECaoJU6ja0INPOvN4MX1jD2TcNfCWWQohA
iMVI6eECFa4/Y8a93yzMBnyWDPL76hBVKKFXxhQy9NTMvyx2d9di7BS4ye6zL7xNRk/98f5R4DAW
qSQZA1ZzcGdrVDEEfvINDCuKBwy4+q2qWGr7KKAwsr4YZQ4CeflJCB8aw62Dz3WU2cnsoc+Q4UbI
1z7clUgtmSEoGjp6qF3jmxjRmQkryiXnsHoQx2OOSSsjAzy270crMdTGKfOI+T0GxPCeeFRcwQ/O
4ZOEvhF2t+nHGsrrAr6rRO1Y0c3jlJIbZnT4q8a3devDv6nx3bbGd0HUTsngcozSEIL6JHTGiUfn
X/mwj4osERSqV53QNyEJE06KExRfEAtl7P8/wO67EhSud0IUTVkMCdEZJfrDuUKBPmeBxG7A/LH0
O898xG8D77tACufDRlbVSiP2ffyLFk7yCPCyKDTILu8YNh2SUMpZLYzri3OoTbU683h0ztn9/vZ8
pBz/1dbo7qu5X2Q1Jso0dtNjcBQJb85viLRwN5zTId5CYmbpnXrqX4Tv+7IZJ5cORnRoOCsF8jJs
p9ws+k91+nVC4fXEKh9imKBIIQR4EVoejTbYL+1lwJstQKHkviasrSL/YIXqWZWj2pB4jiB5SZrH
rrhTmIWYDKujAxAgYJ7basFGkfFeBXIikkf63lnugqUKBQmLUqdarUEVDS9bsNWaChdaQswqaGDh
qUjhQi+Xw1QQ6NFuRcwNjI8DOjVAzueIJ9ZBYiGESCFEC8ehhgnB07Pwqh/J4Dztpjih8uBcAr/r
l31rYMqjAIIDO3shkpOLsqtn0QmPhqVdVJDJdhZecPZ/pnD89QjTAQlOX9CDen1lhJe0OC75SQ0Y
MMGwCjogIeWqpMkExTkMX4mfU8XpM0Z9CAMNJPHXM6SqSVr2xMEGAjhp+c5sUA3cPTTxN8bukA/t
4Cpd36d34xAhrobH0iuJ1sPyTPUpxfRfwWk8jYFxLHyVKGjg06VvBx62UJwRpddu1WPlGoklfm9e
wNroFsfJEU2EuW9/ozmOsguyqStUKqZMHxsRKxpPl4U/hKzoB8vOJQor6hG1uwoJU40W2jrursye
LqFpVpEZY883YFkIBRkTkKiO4entongTYCcdhqQPXwPR3zcQBtBKFFosCj93oUTso6rMsWwsnnuM
o8Sa5R/LNFkpnh7c675I8sk9k6QAo69izOgjYXlBR6N4i5bxJnQy1N0EfGoNXX7IMOhmXyRr82iC
ncIIjRIzaGIbnCoeb2nuchJuMswYUSzx3zC4MI4dXbsUGbrUSsQL98f6GXN+wca6ePwrqfBgM2wz
8EqmwITrejHMI2Iq5a2SkjV0y/bnH64gda9IWq4zrrfnzm4zPIwXP3hq3yTUs5G0n3LHzN4QrNgx
kyv98+pAa+MoF8oCrdpBxkDW2y542FeJtWwUYqijWqgpyboFS2FGEbi/eifgP+0LYRxjmUKNaEoG
TpmBGrngaSXGhWlmxx9VhfUw3E6Tvj/ZZAov0JI/piW5X+oX4VH6ps9mZAnmcBI+t/aMys2nyQmt
ykKQ09rXcDshvJJMQ8gSavlC3qSjYkqvMiK2oRNbmMAmHQnZHitay5RH4UclRLkxC4Cs+JmwIwm+
fLd4hAKvQ7qb1S7MkkYHniatMOKJ5N2Sg+RqL2Cj+y7c5wdi9EZlLqzyGXKMdqyeLnPiUJY8FSRP
pT0OduzXXudzz7j8/uWvDxMje7ldrvO+eQqFHU0iJOJ4rb/4BL694J5DMSKJeWE4MOZy/W+axoFh
MYyjTTeNaPL/P/YGwQTfepJbklvYky8/RaiAlB3elZzYZQ15ZupK3U5GSe1LocHaItH02t6kToN2
6TcMwDzyyKNWlvE2/lYKGq3LClhXwPNMpxaUpVC5fkGYN2hcHnPC08LqZIbNbOPYuwxqC8M8Mzpe
h4wxvBSqNw1fhMFn7Ni2Wb7LoNA/49JJiQTISFHRMt5kj/ybQuKig6Mi2CtrJqti9R82610itVlx
MIGj1CBaofLu6m8GM2nM+lWF1y7t2e9DU2R4hH847O9CKZeQdsYY8i1qqGtntmYnskjVdoY7Hjnu
kcdY1O2717s0yjdwctonUgNpgztFttKb+jFDOCe8IJyD8EcP0gXRBG/FneQ0VuGxsIZlN5THiKo2
QAMzVliab4bo3DZ+HzEaf5gLSvkGnpu0URwhg7zjU2d5EUKToJnq8if9gcWCv6kRmNQNjOpRZJ3G
6qZWO5TSoCQ97L/02del/yImT4xN28SulQwqQZCjyH6JBtRr5j9ni0TE0Hyz5KbiAKJBrZNHZmjH
rFL4be++kkqd8Tyax2omtfCSYIpHGZ49epROkKu1ZnjuHMlKTLUzM6/8KjE0Zi0qdfQrJUnjsMai
6vn3tnRKPjQzFtHDtgwVdBWE5Fyku74bHhNp9A5mwmWlmZdfBO5l6Bmu7hpC/OBaxXchtC3KMSfW
SEfYwWSGX/Sj8SJ6o0NqHCNMpDXjs2r2KIm3clt/xZQNixmZ2Tad9z9AXVwEDO8AJxz+gOjpmHOI
wg0/wXSI+bZzJmf4HB15xvHbvHy+a0wHVbOCM6S0hcBJftBA/Iw4wxC+Zmh42j8UjO2jw6rTKOXh
ROSU6Ys6HITEDzVGwIQlgjoAdYb+zqJGPrNN1c/pFD0KfIfBDKm9r8m221ktGWXtYzCjBDaGKuCT
as6aG4Obt/ZQ6XuPAUmK1dzPJxYJDsMs6MquTgxroSshMh4/Re2jpDAOMMsKyNKuHlKxMMtGnmDp
hvAh4x8TrTDb5tCnCsMKWHpQ7qysa7UALxa2iEdxAYe+XGFk1LqwrIByWWPFo1S+wVIFamUG4yXQ
PqURo8yFaQIUTkR6PevDDCHtMdQt+SdGOoGVaOZQ4xoHZvVAclOsQDRrjyho0Fs+1lIOr7dUfFJC
r2hP2vy5l3/rGvdu3XTwFOMAVTWfySlyqkNktV4At2FjtoQVmNMnwxbeGMdp894IymHUzIPwDoML
frW9FBM0lerao+oEGEzVXsS37JQfMKPJrC64APzOVXgljlrGsa0NXIZhgoJ4ruQDZk5lrA6n7SuN
RMbAY3yFYdCPl3TJq15FQbItoXmHPD9jNIT/1S3G2b9XH7+SRg7d6vCCnT0fw6lHmv4x/tId8nvd
Dg+j2zwvIOQKXeZjnmzIBye5kkeBxRBxvTCBUA8WEj9I36oncgfOPYwItBUnPijHzEnf5gOJ+Oyb
Cjm6e4Ip9OjzMtNCcAIj6P4zkMCX9a1sXnqwAIsv+4I2MWSlIYUhmD1SlwnyVzbKdk9NnJtN0YG9
pLL3xWyi4UoMZfl5loPIgugj5z+m7F6qv+9//5rI21swytbrEDOmcOElYZD+J5+Z0/f5k+ZGgck7
+TE4qHbrYgI6ifqgNv4mOvW3YIVpvMDZ/x8Mg1H5Xw20LMOumwL8jUZX3aqtTPjlKXbBwITytk8t
89G0iSjv60qzI4SjnGKIKdaV99LMbFB4VFqcNWjW6JLkrXInMy5R27V0K4nU1WOR2qbtAkhUTPm+
OJD6fONGszSrfK3PeP6euCdW1e12UdBKJnUNASOuHKUijmHwqb+OEYu+4RhCZvI8/EQiBeER7cCS
yjBZlfy+whoxLqI0MLCV4fwZxcttyPKsrL2jwCUQI6AzsZX+mDzFfniML4Ylm4slWdPlXzQXMY66
SmFKoYmgGSe2Ep17R3KVUy2bIEP5zt/W58hvLv0LSEO0p/0DwQAylcIXSW+iSRggtJYHk3Nl9bHt
D4UMxpfux74klitSKYwJ214JpwSi1AuXokUsd0LHcHIUkT39m2z5dhZlZZUU5CSDmvFSDnmDSwJ2
i59+6vzW7dHSnrqgAWA1K27XBr0LpPk1swaPwlqAwA7jasrXYb5p02eRP1TFd26QzKj91MqMh8bm
TWwlknrfR9MwVzzGmdsTj2L3zJEUe+pU5N9YwLn9pl9JonBF6ucmDLsBl5XbMjM5P4ws1SOJlfAS
xQf9Mbvh7cribOXAat1nnAuaddNI5aJZRuhYZy/L+C3JTzIrr8jAEo3CEh3Ugkt8dX/aaCMHYrbM
cC5LC/L7Cq4wbE5YRmKN+c/wC//ce+klOEuoP0XsGoV/aGhSH5idAyyhFKSIrcSHHAcII4PuJxuc
m1/Di35WH3ub8AWML+ULiyuctZQUoIwo5B4qGSJBwHUu5fA2zwV7H0m2YyMrW6SQROMEgD9ByvnY
Psf+4qOlr0Uex3CirzICrqJdoTEdOb7G7k+8z/LqLBUpYIniYUhVomJl+F3yssSMyyULuei+gn4M
GimZICA6T99IVQKpmgv85FnzRJs9cIcpj0KRVhPCeg6xnmjJOKpW6iS24ai2BPrS0g1vWUDJsEqd
gpJE7CRQa0K9WOetrPJhpHZSsVrQGO5bpy4lNQg3o44oNR4nd3YkO3YiGzO1HJIOyx9Z8TIGEtP9
BKgLHXKOPH20+qLpPyvjMM+JXYiv+7bP8Nc6BSNCICLXUBAx+WAN0WkIbgK+Npf4UoWM8MV2aOH9
mNFdBVKNwiVU+8S2UZig+z+QWVPyHX9XfwtuBYfHlKTw6752TJEUehicgaKcADdJ8XNnZ3e4G4Dx
1cpfq58jukt5X7vrNXNfJmtFKTBpOUR4ZQMiMRbbmdrR6svB09IONEuftfD7vjAGdOgUdHCYAlFO
KGS35Vg1AyU1q4EROGYcLoN64YBLb24xfBG3Hun7gg7d8rbHq3FfCxZgGBRgxBE/BwG6/UEDIV4L
bXMvOKvn9KAdARhMvv5NnRTw6IHsUhUQc//Vd47dIiijsOAVVZ0E5cIlhyhnWd4mXKxkkJ1b+ecy
THgtCnm8DF9RMSKJyCxjCOIpPAuNqWSm7vMnFg5uQsZKJHWWJS4u+WiEyJh7qYKnCAnebjkmTHdC
duPD23slh7oFNMLU8Ml1+UDL0NwSjnSSlgTDBbsjRWTIog4wKVEZlppsVRmZGXeKubu+u82zyJQN
jMmsbCk8FOXPKHrMh+d9q7wWJe/pSZ1kLmlzPSCyG3tx2wfdk50FfIQFmMblw3AUUdAE4nvMC46c
6j52M0th9c1tv3FWS02d71TXWnmZ8RdQ7W4Xd5J/rXfHW/+3Rl+RIsK/hWH8zK8mWxfTUImgQ7RD
hC9mAXvKXRbB3V/VTcRaCaGOepirs6Ei4Avq65uOvxTjYf/7jCUDMeevWpRGpMqFCi2qV5KiBIc/
6hT1xxkVuZX3W9mLlTYUkvQYPcIFqNOyA9lNgreyuP9DbSgYCWahqsURAkgvCnkeYdIbBtCSbhT4
bHtf2j4uYtbur0s3tkHOVxOEgRsOsypmsGQdZ9YjYvu2vVozCj4KQx2MQIKU+dgd0qPooAYGLK0k
mGw4xU/eMHUTwTRveutfih+srCDL/ihASZNEqhUCkpX2tZpuucn6szWkQENJmroJanyfT3wjdpPw
Ig3OvohtEzcElbCKgpX1GjhY+RZ+jvgRw5xJ8FMDAYhHeJTn27y3wjsVUUBWeoYpjzqz+jhOgVpD
Hpk6uNitha4yp7U1r0QTG/Nlu+leVtpRBziX1GQpdEgjg2s/C6Zgpl7rcl7nse7Ym/a+kkSd3lAp
2mLsIUmUTwHv67w7N4wDvGVumEqGVkNQ2mLHKHMrUkGqWx7mUISeInwx5Jd9W9hSYf19ytzaPApU
OUGJdKcdJBCnFHdj9Tv39rUMygk1ZYGRNTxkFK+lbnHfOJMQoAoPOKnotue80kY8lgFFjHWjk/eN
2gRJNYvAOEwpVA812Nv+aOHorH2izUWo9diYPj026jELMU+c8WRk6UAZsjbNMqcn0KHGFARd+IGZ
Nfs6fByVCY+92hm63SkYlzEYByiBwpGpN4uDZCdgJAKvq47+E7xOJ4tEL2bcy/AO8YPfYfnVMaQO
di1jOBn9ehSHPJR4VJbbY+kgiGG3NRPrtu7RoDPGZF1NAJ0wnXBMyiHRBnKAgs+E76NwOSd76Y6q
2R4SNNgILBL8zYTHWiDZ1RW4plw2F6DxByhcFMMkZXDSiXNQaWSkKEoDZc+1kbYbGX5js0tqLZec
9JXcsIzTCDMz4DiOCxobc2/I7M5BtZ87+hlrgMFm+HUtjXLCE2ibB7BJA2TPqifYKE6zMWIV2STQ
f4KKkVQAZX50zzrW/6Al5siC/h9TLuhjN8Rhn80S5C6CKSMSVXrZVyysQUjkDqwH0abjwhzDv6VR
J1BskmGOQN2MmtfRITVHaWnxd/M1V2aAW8VjnEfyPfrFsJZHOZSiLrtU7KDdaI0OKSZefNWWzX/p
KAm270mjLFULVbmJyVoKt2QpBTwOVLvwW7s59RVa6AVrPiDYYqPkZZIY8MlcWspcx5BLRoUcEwzx
dvsbMDd+6t96WwTJ29iZAiOEueXm1gtLmWvbaX2aG5BW6o8VIWb6qai/k+lcy6BcdRw1mRySmyFX
24PdfpHOsYMET4bphKZyXBz1BBCyWGnHzSzPWiztwUuZawJyEmWPdEem940/o6tKPLFIJDa9xVoS
7cdbXTSKCpJGa7BlUMiVXvU1Tc3YE29J8y/6mkl1T2HpTnYwnvbPBsNY6eKbQsMIDWEirkLRzRxF
iIl4b3CvvXJI59RcfquUbaUs3cYo93Mh5+Rw5LNJEks1bskJzkd6FiUU4MYgbjf8fRW3/P1aJI02
VSxWEkFwUXlKg2OSfN///mZefC2Agpe+GtpenyBgQueAOdmLfa2EfSGcGbOl30pgkmt+KHcqy8+z
Tjvd2phKGOwWEyPlCjN+ju4IcIsHARn5G8mZTyzWKJapShS6zEsg6oUOa+H8ycWToz7GoLKo0c1L
3r+9vYBusfGqT/c9Yw+3NcVwUtVAdRFGX1CHpJA7rUzBT4My1eIpdwDgqIwVLNHMjv+C/oF87QOE
Y7AEBrvIZOouhTlhoU2hXGp/OYwhIEFCi2QXjOs0OxUMgWpmdc+Zk3xuT0yO1c27FeawYqYs5sp+
mFsqTfwkCij4vNant97gFy/CTXogdw4U3L91b/v2S5T5qOy7OArEDQwYivRFIk/vDJQNIW84ZToP
hwzdxg7HVwgjyoij7Avd9BwrHakVznJJD0FwhVzUkPzoZOEeBEpOyLEKnlhiKBTPlQoxUSIGIOCK
aWPHqgZG3pihzSaKrrShrFMzcgS0VZwLNYruAv7zpOLm1hRepUzPaTQ6/dJ4f7R+NG6LQjDPfAXF
pgDOSTLMvrnEPcO9b18L3/Wi0bpGSLCrS0gpc9RmklmOfGVGz/V5PrPj5ExpFFCrS90HGvFFnVvh
yRQe+cNiVajKxAuGUfXDsAu6A72ZujobRojSkDgJJXOu/Ep/3t+ibb+wWj36IqgvC2YIYPX4z/Ln
6syh+ZG4drA6tK+GJ/uhrcCrs6olGbZIY3Qvz/rcG+Q4x2e9isyO8Dbll1R6iJu3MRIYN85N77pS
kkIPLm6KCjcYdGIo4EvlanM0GIdrMzKpr0RQWJHHGuY6DBARPrc/mwMJHaPJRLgJD9VX/Ty7kpW7
OqinM0v4HnnzA2Mbt53B3/hId6OXWavzeQjXI3skMIp+tgPZysQNnpoIU5dwKXwJHIzGfOB91u2X
qTuFLPqsRWKfw4ZaZ3SMc/ozBmUVIaQmdXe9PfjioTcwFyLxsTzsoB/DFdEt6kI71jM/QrzsoVTN
RxQDk/xCPLgFi9BSIn2qNtb+ejOWm+5Sl0R4vghMYHhwx1fOTcmLfDbLCsNu6f50zCLTeFXBMQmj
n4PyqsLL7+vxD1eWv+1Gpq6FHFgE6pDEyrJz4M03ZMsqh39drmwT3NMfSqPAhk8mUpqJnSIpKRIM
ri+GM1j8tSyTVRe9mRleHUl6/GaQL/pYaleznP56s/zQIC27CXHXDd2FGf4hMLJzSZEpmFGnZekI
WQIIuQx/tiZkKQiLeXDIrTyz8nN9yJz4lnX8GG6C7l8P2p6vhBFGEhmHuPqUZD43MDaOJYK6oSxj
PQ2LBMUE0eqS+zx3p+ozwzZYi0eBCD/Hld4vkKEgFilahisfZaf0SJmr+o1cLAkrjjAyDgDjhNGN
jwpXLKo2YPEU4Yeh3qscKwDOACe6Lb0ZgiLG9Zm8CUiyJbrNvmoX6Vg40VG3pNuIUYTJwmJFhI2u
Q4FdGY4RMXoydXZC1JPrzOSRsxqn8bOf6YGMP+DOyaW6cGBIZMboyOd3jgAdco2LujZITRyOQHQn
4gmkOWTv0P+FudqsHg+GWdIjOVArPIAFCLrqaB4VQNcVgAeSOZCKtYPkX6xWFCIETSPerWxMGZuI
EjhXtRF4JM2HJH/BZE4gyfK9RaRwROiSRlJA9IIJKi9y8hjXn9QYQ4otJTgXoqUI9xyXMhzaNlgi
H6hp6DUCSyLlCAwu5TAoUv3rNSnYoKI4GjcyxieS5FloYwzf/nnfPO4reZQrwOs1rusKF5ZhuUuE
xyx+KdOHOPmNCiSkOf/Witq7DpxXac5hJY3iTYw0sw4+idrbvibbAYeVEGq7hqrXuqGBkM7VvSQ2
O7vDOCzjQbiZMns51gfib2ZQzXeuelP6+9I3byIr4dS9k5trIeEN7NtfLIOE743zQFB12BfDtA/K
BXACF0jiBDnG4+gQYOas3p0w3gS80uQMsOxx8wys9KLcQTdLSWtwsI9ZeOMlz+juGumhM940HPUu
fOyk+1lmPFc3K/7erUWki1jAZFONmg4dB7dzSYua5He+5GnO7KJpDMVkrKD/pvf5W0mRHnQdq12V
yhq8T1ZcKt5vBMYLkvV9yhmkA2fEnIxFVPgzspQSK4PMsAqRp1AD2d1IB28eufkXh8UmxQQVilpn
m2S6wCnzZ1Yh8hRqjKjNaUWyYMGFkBknbmpJ3nz+zZv3amco4DCyGi/uAYpNY+/pfe6XBauXYP/k
ijwNG2FWNmoN2OCPA3RJvfSQ+Gx6t01qubVVUwjRhkhkZZhlZs8RmDnIFWT8gWrg03L/F1tMi3JC
0A3ZcKOM7WJpSGGGKo1p2pGgneyRcTeYFXDNnrFqTFhiKKiINW1oR2KEg0tqtga/hxi2SbAWki6d
UYUqLHIeckZLAEe7Gz4ER4GzuAf9qX7lGhOklJxVP41PSC67AevJyUKna2RqdQ8ZF9EwavJ4km7j
m2sX0cvykHpozCL8VJ85O/q0j/nEMD5cQ97PwPXtuBLYTL2Qxhn07YtTwz2lmXzM+cQ0BgyDwTiy
fWHkQO0Jo5BEB7uDUgvQLpJ+cMDd6lv8OwNnVgfhusArfTDyVU84Eo6sihBjfy98CmKcydnXgwG5
1xKBlZAoQBHkEmPRClC2KK+JzigMYRj7NZ63+r4URVK/ZFBiEmqrABezqo9v2pQ70hSbY5QdJT3+
Istf97Vi7Q6FIUMhob85hWfMmuyIWovjIBsHueoYeVQCCHtGQAEGDK6eGhIJ74zDFPqT7LTpKTPu
hvo0McsYWMIo2JiDcpg14hxJgl+5HZ/BqeiVlmHph4x0Vv4MLdUXkbj9Q7y6PuFWW7jEo6grMxYz
ORAanNTr3RbDS1liGHtGl0tMkWFIBYqf7MB4LEo/Vh7KmWGMDGOnqZnLPkzTZMZ+6bMfqvYYP+yb
HQvz6CKlZFw0vkUqxJZ6RIxCn7DPtJfqqzEha2lGD7Jfg6aX4ba20+rvwEfzivAC5lwrCixj7sF0
WZ3T+UGvbgw+NdPqrSgOaTBaQf+DoStBuB3jp5mbg3hGB/FIpP4vxZ64xsM30LqdS5e7Y9UOsLaO
un0Ug5FHaYSVFYXbSHyax+d9da6LtKcOBRn6yEnCpBF1Gnd06hvZkvwSTBall1qdU51kU3TV04zO
rsifCL0tGuXqE2u4M0tNClFGySiVOIaaUfKpyV+DlGWhImPXKBRJEzFtDeIkxyO6424nn4x81M2/
OBWZ0zQZ6tAZNZkLw6AKceAGt38u7NojLxT+McVIDwDIC3en2PvbSMxgZxfp5Jr8f6Rd13LduLL9
IlaRBJheGXZWTrZfWJZkM+fMr78L8rmzORBnY47Oi8tVqtqLDTQajQ6rNeQMwxTrN6b5MTA1W6KP
kd8dWkU080IkGlvohVX0A9UilYqFpL4n0ZvgK8N2F7c/n03LOyXVEuY+ldNoz/Q5GBV3FM2VFy0X
E3IhRB+C0ElhUZSZhnYnH3WMrqS/VENQGSy4uvj0WajM05ANTJZK9Xqyt0LP6jvbUA9yfxfJVGAQ
RVvD2Yo6bosKZKzsWk7stDnJ/vaylgmuKsLZiiEsktxktgIjQZy5vdbSwZEiEdmW6LXKJ8ksrajU
NgdM5ZmwRNVWje3wpjwOqJmqt11rj6KUgMBbI5x1oNL/R7maunas9JRERzn0pvg2iE9l/lD2ohED
6wmd893FJ8N0i5alPkHGiG5Y7ZICuvzYCbb+Q9Hb/V3oiR55AuXgU2FlPQY1gorIDRjvjf42iUJ4
bO8vWCA+B9aOejEVMY4UQVGdsg/70Say7hbvfiuoJBBJwj1BiiEeO5V5M3P5qIfIXM7CdJvgjuep
mc2xSIeR7U7aOf5HN5j/qD+oKCGQttkmvRJVzolEYgdvYY+MPiUGwQ3o5vSXga5ZYZPs5TCdSjnT
4CeE9gPFEx+z5xx5+ibnW2LcmcWjrO0r+iOuQrsUtYGtl1kvdJwzF6MSZ20kAbR1lc1w3z1J94aX
/iQOAq3H1pH2hXCKlsCwU86PGLswl31W2sXY3o3wNDQ3kzLaYfJ22RKKNowzGKTKUc+iQrRcvy+U
56wTvLBEHjWf8Eq7tpp1iwmCVw/9ySq3Rid6HNAkU4Myw9hbgjeCyOryGbB8SoqxYC/iMJYxB343
z/dzvC9KzZmwlo21KasrObyxor2SeAH5Ul7xrCx8QqyxNE2vWcgweaZXrJeh3CPchjYkTJOZKpTJ
hztQbVe2yPMUrjRnTiZTCgednT39ita2ZM97ZYf4EGi6nPo3yxxNu0kYJBJYSz4lRq2CDAPGfCAg
+01N7cwbfiYeWhC8bXRSDpM7PaZ34kjRekvAYpE5OzMGQxGl7O0i7TCGtKcoxMpQdKmfKtQ/N7Z8
gyj6IT+AqcgTjWP7B/2yZApGOU0HCerfbRzxpVTuQtSXajcjqk4UOziUx8bN7RbDGgdbVF+67nud
4bhtNf0yN2mHFsRZ6uyuejVRbY1WpnD+EeSVnVLBpbTuGp3hmMFYWHDwfZeWmbPqWR2j4JrnsZ3t
Nv71FatzBuG2Tx6NVFJ8yBS3sSfps90lsnMZ4h+ip2cM7qZoTD1NSgMYw6F7VuCC4W0tew3m1c7b
6tRez3et1+wLN9+KugLXbeoZmbsu2kkqjNwEsj/fyMpvqxEkGUW/z90NtSKRUmWl1f74I1Mf+mpz
eek+IjWfXaCzANyloASYKaeyrlc00aW25oLh+rncoI893NB9jSy0in5K9UY5KMjGhV7q/I8ryDuV
0ZjkkZRBQkup7cYwXBRZe5eFFOg570b6sZKp+sciFoVTSc9j8luW3y9jiEwF70vWtGnNomamwk5V
UKOnm/JlvMOwlkd9Ex5SJ3q5DLjuNfy1cXx1VViaNJhZwzrR34b4nVq7RgdvqIhtQATD2QiV9slc
R4DJ+pvavO7TnWFddV8Lzp6F4YyEnrakSVWgjHPlJOE7oy2Ostgx+sQuxtCeyFfOFbGIhiisgdwi
Z2lzPxqUUme1JLS+N0PqWn0qcIdWV24Bwa2cHFAEwirIVFWvlhnbfXLV0NGVGmpf1oR1n3WBxK3e
NBIi+xTCsKBvAsK54ipVnAi0hAPaZ9rt8DrEjnx/GXX1+bkAZeIvLo/aaIdYYwVp4M0+MFePFQeo
X5p0iFG2f20UZ2C1CewP2gjZ2IjZzOt3CmDo1wg9ljicoTVpXY2p9iEOGzLA6IXbo79haczwIGp5
WjVIC6E4o0tHPyQGU43IvB7NXT+95tP+8vasuhJnCN6ssqdTbnaQR5p1J5d/d2ioCpJXYsAtDjRH
Ht4u460HtheAXDM+xiY3UUMBiDqmQ3rTwvWXEfsIDyInafVKXABxPlkL8qkoUQHU0QfaYl7oVwob
Fr/PmQY/93OFSticRL3rrIOReIKVEgnAGYZmtIJJsSAAJnWwSlX0tyaVXUk2daeN6oYHVCLWkshI
iFA5IyG1s+RTA6jKg7JB9dyR9Z0ljvzAZsjKdnKjCseirjEmLM4U/4AnQTQZcYqzy9pO2Qii/iU6
sWBE4FKBNVp3ARe7xtmJUtNIGRbYNTYIrrsu97pTbXvb37TH+X501G/Rd1YmiK5Jy728n+yXP3lQ
C2TOcgwhFrZm+kgD1Q7yB5ncFpGntL8KRSCk4Ebhp3uDYFeplITJCHdMS50+28rktRMxoYjuE/4d
3w8a7ZoQ+9a6HTp394zfRSc2tf3Oro8VmmnRFe3qAukERpF/y4Nrqyxm9hpplcSJVS+OVVslT5c3
S3AK+Bd7VpBZlhpsFqnKnZqaV34uItQVycHZD21sjLgJERRQ/ebWqnInSsdDFo7by5IIlOHTa1zW
YAQTbFJnvSTVL5ADbGb6vZICgXqLVoyzG8rcDtXA7vkkO/R4F0Sj4OYQ3FQa50joyTQXFeuItUzf
7qzvZHwxLcPVi8CJ6x81EaybaHs4QzHoI+gh2HvDjPeW8pS2JyV5vbw162+Bs0nQOJNgkrb3P+5C
DJX7DXdsaz4iHCRdsaaRYef/RCbiMqJIGTiHok81U1LZiZXlXWU9a9JtbR3qRLB06wmAs1w6i9gu
fL626mOlZTfXR4APndqhW780qDBot+GTsFSZ7cQFw8qTiitTn0chYy2o0fce9054a6C9t4ZjwchD
LA18TKxANH8SVpoLVFJX/y7nFCiS5DP+kn4zo+5LdlgHfOxK3iiD0Xw4MRoKy5U2ZmCLCgRW1ZOq
IP+jRJEpX7aZlKqPqlsW0ey3fY4XcePOUWpfVhcRCCcfjeMMCQlkI0i7q/xd0+z08uUyxKrZWMjB
WcE5SKbY7wAhFTeZ8eSPgtDv6vNj8fsMf6GKZShFUEf8fgrudwWZ6mkT7kphocv6UV7gcOavKqT/
9J8NtV3uqzsps9H0MNlzbcsbpn7VS5kLTrMQlDOJ0xQOvs46R2qXDegA4+91g0knyP6jDhCTURNR
t4O6akAWYnJWEeNupjHxgThtW7dGiXnjjYNtepodPzLCkNiFHxXY04121+zlDQaG0ZveYy1w2Yuo
H3uV4NBcfAxnPjsrRN5Hx8f8MTOJh2zqd4o4FH3UrkM4rcHe2rbOR8PfC2a1+0+imWUfxT+fbM/i
EziDirmBuVazLHh+wpMdZffMBoBcHX1lMSjU4At1oGxQHMy+O1mHBPNji1fRKLj1fuDzR/BFoWmb
9c3IPAlQ+6LJDHx0GEOnbUHpd/jS/M7FmvMVoD4xq7AxIPCIihpQ0mwSakcOBZ1R8JYKe0oFBogv
/9TmSY4ltrxpfF8Yz6XszaLgtugQffx9YSEKJWhD0P390SKF0SJv9H3voGoCXDDGXshaILB4fAko
6Rq1aVmvnA5GKOpgrsFTcsXmKKRIUtjw047Ckh1mRC9oKV8QahG5V2dWdYq+/ut+n7uphBpD/WFw
a1t5QuJJ2Pe4+qRbqCRnmeZspJrMLFMDfj8dPcD5i846kDGJsRExFq+7GwswziipvjyidQjuRnwq
nlk5Y+iaj6jJd+kp9ERBYsGF8vHAXKhLFwe+VE6QLD2xIJqOeT6YRrEVHrRV32IhFGdZElaJJ1vY
M4qOYpbIihUnbe3EMUE5TQ7mRrW7V/2aXmnwMkR+4nqU5ozO14cWJKLSx8Eb0EIKSvljuTO2bK6r
KMT1US52QTf5EtHSnDId48wQD38ge/C2wqioH2Ys8tjUInrTnTQvKBx0UNsKsuuYFYxJjayzQ4O9
U/b/gtVktaBgITzn9hSk/09LDGsR7vfzUUP3zb8ZIrreKblA4ryfeJZJ2LH+i9Y1t/KWsVPmrrJL
X2ER9sMbfexc085xaCgS43th5EVgivgi09IHX67KbnO5Bf1V1T5IhehZuN6ZthCRc4x8CeM4JHZe
KCjMySY5Ki/ZIXQxd2vf7igaGBWn386YkSoN9pcmmC1uqw93ZnFYCfhpCDjGWP67BF97tfXhFYxO
9hjAIwPLvsAhE60nZ4hiJe+GkLVpysV73j0H5f6ysyy6q1TO46mH3phzZukasJaBeQaTEEBWdte5
4S5DXltENrvOzLHYPM4IFS3KqsoA69e/YQTywcQ0hMppX/Jjaqvf6A170Fnul8qCqa6qFpWpaegc
aAPavWlkPF9T8awYj/HkfmUVMdFOVoimahrPExxnvtWQxsKpw7NN9dJN68ODmTFGDxQqN81ONMNx
VS0WeNxlSEdFn0A9g7da8V0KbmKyuSzQqpe0+H1O7XpL83Wpxe/76mNcjTb176xoexljXfUWIJzq
RVTJY60xGblIixuh2WaO7o4HxmXFZtmJfJb1hPMCj9OCJAslKUqBRzAzV3vwNZs5EqCX2r1htsmv
6Ua3R68FFVq7/ZiEIFCS1YfOGZ73qTOpJbNfYk375H4IUcAYoX6m/CYsoxWtK+9Qm2hQKywNckY1
Yme6K9FvKtl0/UPmb1NMtq2ixiHFfU3ea0WxKxE/kkhO7q7rojg3qA8GLyXvnWRyterY6t/MTpAs
WffRFuvJ3XSYmxE0JhPTvBo8RmdnYCDhgMntNW5y0TNVcCB4FxujucucaNg8rXokdedo1M6td8GB
YCvzyXFZSMRdbKlsSmY7AyTes9Hf/i3dyw/Zic13G3aDqHZFtE/s74ubzJr71pBCH1niedeSp4nc
ZvkmEMVYBZaKp3vux6KZ0bMDra/3rfm9HgVF4+tP1cWicVakLbKk6VWoQbhn5c/zbjZs7ao6MS4K
+DiXt0ikBrwJMRW9njNIo8NG+b+r5k4L3i5DiPSad5RJP9VKxDBY4z0jmzDd3ik+2u3/hWcq0Dne
WUYAfNLCEMunXsX7+DY7SB5YhpjSZZvcEWVaBNrAt1ZFQaT0vQrZwihwxgkkt1YtUAiBWn/EVxZq
LYMcoWljBmFuUz21WyV1QtM1Ys37HzeKCbtA0hErSs0QSONGwfi75BButOsOJafZRhtskQUSmXW+
kyoMckKqCXAS0qhsdq4GDu332rPuwMLlBrltCt0akXLwJkLtSZxSQIJqOrJZt3O981tnPrDRms2r
iPVBcLpUzuvQyGwUssmOcuvF/fuAm7oTaMf6M/RsLnh/1wzQIRkGwGhdAxIpu3qX7Nl1L3qGivSQ
MxW014aqqbF2tMOElJ7C+il21qaenlZfskqgzDIIhjmb/Py+2qKDVveAMsLcTlrL06pbqS0FKJ8N
E2i5DINizDE1LFU2OG1ILGMux5YSh7Hl/olH9jsWHGXjR0WUP0I0Thkqv81VlEcRp/qtvf3pKNWu
4sphnBWWK1K9T7v1IZuBNwIF9yjosf9+lgcQJvU1ZlY7fdI4kvkexzt0S9qFsFiPffbf7ngOiDMa
so+ngqFALDYzk1HZzS71MlAOX7VoeVe8/hk8rr+sd1HL2+cyBQ6Ycy6mstZKiQK43dQn7T3dVxHq
IpRXDCvymg3OgKNMtv/GqkBUQT3aJ6vPQXOKEyRyqJW5TpwUuQupvg7a/WVTLFpUTldkU23rXMLu
Nf1J1z1i7XXiGuRgpKL8lUgUztvwqyQf2xiidNKDrL31vUCSf1D7syJyZmPswGNkRQYKY+7yDlX9
LIdbH2ngypsBY7ZFsUeB3vPFWsOEKhkFJehOVRaj7ZfN0SzzZ2syHmll2Zd36XPg5u96wFfDDkMY
dTEDG79piDcE97OLTs/jeCRHXNDgvMbg38xVX2vMjvpf9Z+vkvXrIumLGTsX7tVDuG9P3UEHv3hj
ay8ZQoHWj/hn1ds4HuLAq2iROeOiFwMOPZObbulv8xeofZ23zjUwO52RysB6InAk4mERLjZnaPIi
UIO4gbz0R33qNzX65mTkksuHwkkc+hCcCAizD7OjwE9u/2sCOm6nOWNTm1JihRKMzUzvy/QKrbWX
VYkdswtWlK/vSmW9nJocK6oXb6pZ2bQ/jhjQaN3Fcm53nTB4/ckz4eThDEw4TYoytsD7U0+WoBp0
fom2owODCY5cvKGOQvLTT84Xh8mZmo4YUds0wKxdlHUPlaOwUSaw1WbqqKotLnj9nP3kEDnbQ0Ni
WYUJxBHDo3PMMDCO1VZ3u+vcxVB1b7zD2Aa3/ZW9UNTSgfzuSUTu8Nk7+/sX8PVfFpybfsIN7ST2
4EW76M7wNDaR9UZY4vEpncQhsb8vnHcttbq4LmFnpd28YWVmyjXGljpsgsp/3UvKQbGNXkClWTXF
co2TaE31SY+bmyoT5e0FFoYnKGymbojaEesW5L9z3el1rwlvlVDgPAsuP77wS491y/c7CNKE421F
p9s0yrzLB1skCGc41GFSlTqBIFX3pM43ifQ7LdBbIGQ1XT3QmBxgIZavM2rAv+9J4qd1r8sT9qS4
mRET0+QdpYImvVVZFhjcvutFG04EiQonK66beQshXN24zy0Ry6FIFu56mdWm0ooMODVqamRY9WHv
j6I2cxEId51o5tw2WgwQvUY9bQB6lyT2yrlxL+//5/wVOyyLReMUoCQtNRT0FcBNzZ5Z+VWwgw3a
oqcK5Q9kQiikOeXXjKByrOwv5Fs4eLani7Pa+EaW5TPEjAxbzm764umyfJ9f8RwAd5PEoSqH0wD5
yM3gtfvoIDn6qdv06HYKve6oe5fxVj3jxXJyl8gUTkqLXAF0sH4y26tq3EnRTqU/tSASPA9FSPzl
QUINYWcgDdNeTg+l9IhSGmdoMdegywRYn2lY/r6KfCxdhbPQWQ1WUUfsV0Myu0fiXDmxFELktKAG
B0F3uEP7hEN3iF446nUtzDN/jjxyH8HZkDg2m8CnTFWhpmx6DFo0/5PTFr2GBafv49WwUEuriBu5
Z9uoFtsmTu2i2qminmIRBmdGZJiRMgdDpSOnkTeMqBjF0PdpzLaXNfJzBpBbNs6SNDItglTGsmn2
5LCYUlHZ5Yt/auH/y27mGt/lY3glahoSGRa+YiXPQzUNkLx1zBQvD2PDvPDgpL5XW+veR1utx7JO
0zHc4l/bckWJT8FlwDOcaZpPtZpidcfGC+XXuG1sVd+W5n8dC+JWl7MvIWaKW0MPnKi6RZ+UHQ83
VBU9Uplmf3K/z1aFr1gxAYCjDhCWekEtx06+Zc4Tq80XVsQK7MrHO2eh+n3aJWXD7Ap7MILCdwP6
fdRx5C9g0LazW9UOPXRubotXgZoKjgMfhg91jKqeR+CyEZ/+E+irTh3KgHRXVjBJbHILN3kQCru+
sAg/USrLhsInqoE5YfS8Qpz8pMCqBQd/U+3RM4WbThRPXn1CsUFwf6AMrqJ6zGPVzHIZnlb1M+pO
+vwt0j0tVO15fGwUUeLkM2/Ah16e4ThjiXGZky91gGs83atP1ia/YYTTGM3286OUeiuqnBAicu5X
b6WDmqRAVB7mt4bV0GIW5EN0hf3TO7CsmbtpJ6SFWD/mZzE5I8q2tEVxHJ4VcedmdXkiWXJAOY5X
N+O28Sl4jb5JQfcIMuzA9g1pp7TouQ/xJar/YA6mg1k2AhdgXZHPn8TZWzPtKrPs8UkRhmSoD3Wx
LQrBc/wzUwK3u+wbFod0lhsaE5CiIsLRfh8c8s3asOvQdK0rNAxdowtqk+EVJyppE4nGeWtB1Vph
nuG4DMnDmJ16gqzsJJBNhMEZ1D4ZVT9nitup32PthxVejbEolS049gbnpYHkXUrNBMvXpyDQKUH2
qtxH+/hadmVhW+s/eKBnfeActdiIy86SIZB6p7I5H07h1DvjKtvLbuxhKI7ovmfn7PNl8ReeyRua
WQ/yYQRe400eq4bVb0vvTy1sDLp+gdlevy4Mw5AJGqw1PqCp6sWsWdbArqbg2vSS3+AHQsuh6QZ7
4y7adm+sr1b676cafRyAMyxn3gyzRqu61sOathFYFI2Nb9pTrgj83n/YuzMMZ9OIX8VSQwCjbuXD
x+zXay1AtXSFgAzo0b+T28vLua78ZzzOnM3oSx76DE5T0r5adJehz7/qBRhM3z7rxxmDs0+d1GuS
LmHH1G2577YZRltb217M9b5+4Z1xOBtFu5DENXtZ4i7ofktv1EtYo/WuRh4QE+0ajDHxA7TXsFJQ
0SFgMlySkTNUQ9FOnZ9CxjH4maMSU0S5LtonzkjVSmekAUrAnTQ5mZBCIo9a+HxZF0T7xBmpqowj
X66AIWNKfXSIwOzN8qbCGKDoBHP2KZpIEbF6aJYh+6Y6kp0dggPjn2S1urU3uSzimgr9BcEW8aHH
Wk2GugmgHp1fKO4UdMU+HgrFu7yIgo3iW02LoLSsDCI6OFhOZvTbOpauy2FwL8OsB1LNv5T9U7dp
SPRuHLBZ4V4/NChyM/cR6DTFE+OZ5l7QbD7yOPhalEkTgAjtTl3ku/NgnBItu6vbRuSSi7aI/X3h
ZYCusZw6hWE9jN/8bQde4xZTuEqviEC72m7Na1H4ZHW7LAU09oSin1zmdLGKJiVSWTioGH805KGV
7/RBcKzW/dQzBh/LKE30G2kKMPQfBqZrMwvIHjmMT7bYd7eRcJL85xYjdlktELnLKknkmRAmVftN
dmYwTKk40aDQhz9OwBYdbLMr9P+xOXndkY080L6Lkw2CleUjGi2SG4oh4bgVxXVtPg7GrtEEU4NE
ENzlVfVD4Qc+g8gau8YbPySFrRSzLThrqw7OYjk5tczmKGysHjg1erXYBNr0IcGIuGKPsr0X0bNG
JBT7++IMtBo1G0OHq5iOxzQZ7CQ5kbkUibTqkC5E4u4r5J/Hru2AwjgNWJ1CdFD30wYDFYQ+/Oqh
XkBxV1c4dn3SWYDS011cXOu+wLkWajt3b8mkTHuJxZsqz78aEDu7Vg/qc+L9meM0O6PXH4YafUsY
Z4NxXNGGYpyhqPh4Pa+/EJOzJHUSW3OW4MzRH+StPQ2grQlOsoWKYxbLFgUSBFrCBy/6plQHwnyd
PCzS06SjeMymham6VV4PggfS6g1wloyvIDSbWmk7FnHSIhDjPUxVbsdJbefzt8vnTCQTO4YLzTdm
ozEzZifb4TpPfxVofOyEY51XnUTLlA1M/tZlnS9RqIvSZ829LKab70u384IdOSJAGTlg/7kv0bVj
HGr4H4PiiCj/1uU7Q3Py9WqmxrQAdCN/N7rbKruRRbMi/kELzxicSeylPKFyCgyWx/5oK7V919/8
KeESVcCtn+wzGGcXk0DrAj0DmKV5lXxMksfLCvFR8fjJ91hsFmcLyUxMSWeb1W+ME0i8N9OBdZAa
NzreRgnus8RJ9tEpO6ET8qVHDGLc6ptyK8olf25h/rhPz4Jy1tKaJGuYFExRT0/1CffpSdtoL/NR
cqIjKwq1nJcTsyyxN2TOsK/ATBRuI/dB9FhbW29kMjUFKU0LL3jOxPj+PA6yxizpYG7qNtpNUuRd
XvK147GA4H2VYUjCioYslgSewy78HWtXNHqK65fO+B3XomEWaydiicb5KTkJY7DGAm22ntr+11xd
D53g8bn6ojYZy6asUtRPGtz1A+LLOGlzhJBY/xNj7pGRM/qoREJk+YC8s4hBde15swTkriPSt7Rn
/pejhLNdl56pPtPpKk8fBkWUs1097kssTiMSnYZDr0Ix+415ANE0Uh69M20SRM1zx7y/rBvr6vfX
SvJxnqhQDMVsAWaS5Lnxs1symW+XIdYV4gzBKYRmFm2BLi94dMGVHv/yg8yOicBfWPXHF4tmcna4
NkEtnZgA8a8YmXW7h/fjmW63KRAhI0/RRuTSCTTC5IxyE41SREEU6BhpYffW41C8ldIR95CtzU+X
F3C1KmwpHGeT8yxpJ7mCusNXnWxtkyCVQt+1e3Qx4n+tTdA4mblSbMsv3bF4uYy+un0E58yUkXUg
vKfQ62igq+KCOlIy1q6Ztq+kTwiS7H6/uYy0LucCitvEJC2rMulyJKDhwMqeAqaz+jjuptv61XxM
0P+r274Nz8sdJVtWdwL01aOAJkcMktA0i/Kl+ugPTXy98XHN3rUghX3+YFDYGB7YO5IOHDIK+m9F
Lt9qgS/rTP1/UO4Wqnxzjj9AUbecR7bsmE58YuNm2Ty56CRvIDju4jsEbY4iZrzVnV1gc1a0acK2
G+qAOr58Z4AAMr8JVOfyoq5Wpy3l4wxnYgVhWPRYVJyS4Hp0iYsR66P7wa/gvpXo+g3Y8EZGQX2M
r1lnuahYdn1bdcUER55lGBZ3eEiDwbqREVJHlr8H4LXEhwhkXF/HMwL7+8LHnWigzGjHoahrUN4w
b7231efovsZAeUgq2eWJVTskIGVBjw5IqCVto56mYPun9zgVrPhnNjb4NSY9fw2nUXGN7hZa42vU
H6xUNneNTXJA8ajtPySPMCHOV0btcpicJiVWGtNchSY1oZNdS3blBF5rY9r7CM4Xluq9vOLr1n4h
I6dV6txMSUCBZykoOawam9UZGZ515e96r0FXd3oninCKNpm7lZGeUJNOAuQ0Sj+SPL/V9caWAsGz
bN2z+Usyk5/7WQ6xTNMMu8eqqJLdeGKUDxE8Ymnb34eeKAQtxOMv52mmZRiznavt+SM81++sp+qE
MaeMMkf4xr18Gk2ZM/FNYlphk0K+kgb2KB+0VOQJsI3g3xemplNUCWqKCuq3v59GVdGbpu0jisfg
4CmPkZdVdr0L9v2h/j2gbjs+oCz/vvCGu3wrKhpdTakuwTnFDPI+jo0xpojgSpvG6zyWHgEj013m
VN9Ah/gRDf8Xna6ry7oQmtNOPY0NrVCxrKMydvvUbwcvMIfHy8fuMgjeKn9fWdMiXVTC63GKEEJV
2iku1VxgTFeP2V+CWHyJZzxTkyoECziC3W+Q/UPfRc6YK4JzJhKFU0OSloqVtIBpil+a/N3UtpeX
SiQG5x36samrPVuqRDKdWVLdqQX7jSXqj2C2/LOuw/Ropgpl17mbp2opzYwshR0k1XWn904VTt8U
mtuGPgrco3WJzlDctSKX+dz5UgI30NhNRWaX5bsF4tmvLNsZhDu7pAvylEiQp1O2NL+n40Pe312G
WL8fmbn+z5pxR7THeGzatRBE3ppbZJl3VmZbH6/HP4Rp8i680t4vg4oWjzuehu4rqd8A05rG6pWY
cXxEZlFu7FzWzG9fwDJklSCVruvE4Cy6peV6CQ5OYHWhSzH2G4fU7ctR4GesirSA4U5QgE4jqzUB
Q7XvkfV70n5G8VfszQKCO0SpNDcKMUv4p11hh71bi+p6RTIwK7Fw3OYZBX55DgC17DS3rVX9Tjej
ZlOPfv8Fg2ApCtU1PKFQK81pdtf3dOonQKHbE6z4lk27+tQK6QFWPaMlDqfdkzymc6xhW4rQaX5n
1+Um8HRMlpGe+hpha80Rv2HWbOkSklNu8GvPc+HjgTgRwwvzcF8Fsfu/6TTbyMVGWWqu5YEBqcos
Ocp+6MlS4UxN7V2GWZPEXCgcZ+OSMDaloACMYnWnxK/cmWQCHkq2/p8stkF03cIYAcxT5/RA1spR
bUdApFNtFzoYp1H73zY7hdwoIH7LJ1HF4LqHt0DkNAJD5NM2boDIPMrZHbbwiBzlmtHclJiCIwkE
XD9TZwE5bVClJon9oKEoXEMLUDafirLfKHGyubxVAhi+YqiZUEtEU8Co0Z5qrlpe5V+6XA1DkTHJ
h5GrckonKVkD/ucekuh667VFhLEcctTYBL3ocF1j/SuX3wKP0z4y16bVGB1Eosj9oxg/Qadlur+8
buvRxQUKp4BBZg6jpQFFvpscNrjed9W9dIXcyb94GK7ukmnAY9MVXLc8c4RkaSopFICFiItF093c
Gk4siYjjV4/tAoW7JxQjNLqoAUqQHWX5NhVW+rEf+HRoLdlEDNO0dI0PN2PoKCkxwJjFpQYvuS83
sy05zXcT0aj8IN1+6am5gONObFiD01dKYVAHafCshLhpW+2IInmXVYHp0yWpuJPahxkphpIF9sxt
I/+ckZdujKcqe7wMs6oDZ2n4CHNqjU1DWFAvKra0e0xlp2lF+QDmbFwQxeR8HlOfVX9SgcFoJtmL
uT72mR3ttcMHgXYuuI7WbSpChCYGthFqUc40NFnTWnWP29x6KDEjmQ000W/1k3XF4rD5k9CGr6/h
GY8zDU2idGYhY6v+5DuQEvBqL/pgCyWo5jJAo9PtLm/bajGSuZCRMxQg0s5bFDxTp9J8pyquE7KR
pG9x6tut6kTRqVCuB+FGso36vJFnQTnVN8J5UFsdgrYb1kU/7/wdKrpsRg4lCuCvCogHpqIZmqIo
Oq80rZZLBqFQGiUNnMrHdZz96vvA1srbWrtKi+s0Tmyjfb28rmzZeAmXqJzfnGFslaoYQNWi3J7L
Q90/4YFLNsX8FSXFiCQN1OCmJiNbhi9ZOE2J3FY1SbGB5OGPpQdphDODb/FDSYWxD/ZznwX7C44v
xZNbkklzCTi5jO1c25JUto1hY4Y/Jg2OTfAYhu+Xl3I1eA7LIoMhUDMRF+BUNJbqdLRmOAHyNroe
36S3xk7dbEvdYRMgfVx64TWbPdG8ig4kXZX1DMypKQa+GHVlATi12isDIw5VtRLEsVb1ZPFg4ExM
XEeJYgQwMW1XuVGb2xO4FqjxTqS9NX/hLbf04Dnzguk1WhvmcBExSmMrkXCrFtFWmTqBRq5ZsQWM
xcWPfJqUWWoBhpqIw894oFh7q3u8rBQiEO4qoKkkqUYPCxKil2MocnsYHmRFcIjXbcd5dyzuFBMl
rkjOdkc+sAuHjZlSN/32XxBIsV/6dKwUCpNBZV1T+FJNU6GDSn3mvr/p237f/TLfyx3IiFgVr36d
vHxl9c5oTPEXNmOcclXXWbPwHJ1MFGXED6m6uQyx6oFaC4k4zcYQYFp0ITDC/YQytdwN3cwhP9hJ
zbciiqDVk7oA41Q7MECKqfkAK8kvPX+s9O1laT6Ksj7vj4loC0uQanx6tI2HoelrizhH/6p3NTAa
JtvxUDnhJkWzG8sayjs5s4kdbd4FJmJd1c/QnBJ2eWOFzB47uh47NLpKktjpqOA9t+rrWMoZhfOu
k7INtKwCSr8Jb1k+qUKta+WOTrWvf6Dz5Eu26AzHaaBvmRimYQGO+i9lubP6J6MUaKBo3TgFrGmi
ZzOTCLSQfXuUa82uVVEoU6gYnOaVSQIXiqGkJ3/bM5Z8Dy3Hp3yTbed76WoAqTUqoCk42dC3KqQI
EsnIXY1U8yUliEzU/Q/tVtLvx650fUxIvKz9IhTuHiRzY9IhZTLm3+f8bsIEZWkWraQIhPNjhmbo
wt6CKKl/NYNBIHmI6P6yHOuX7V9K90FOvjR7c/YfjQjH+v9Iu64luXFl+UWMoDev9N3jjWZGemFI
sxK9Bf3X38Tonm0ummqstK+aCGUXUCgUC1WZHtbuMVbTYBkSJ07q6xm8gJfhdl/FN2dKYS6pXijL
saqwbtOxbDGjCkoxxMDeNp/AZXuUwR6VBgRajPiYCCI82YpXvPRiN1s7nWqFiR2W0WR6RL1TDn5+
MUH5FizOBmdheTBM8JgnOU3B2gKKlgMexjEiR5kW+4D3scJxEYUJGvOQr2aWAIa0uS3nbt48EB5d
GT2vZ4EeqbmhKJoqmRazZ5PcyjIo9tDGRNVu02DqP6vVnUieLvvG7optYJiNyZoGPM5EoBsDActj
GQxoXpVD3ort3osbGGZj6tWwsjlCX4Y4frX622x6vGwG7/9ndqQhY9KoA/7/KH2dquuUV0/n7Qb1
iM2JnaQJbcB0mZpydLrooTFvm4rYUsL7DKYLcWnbmTAu9MWatCO2vXmjX1GVn99IQQNRKTCGQsaF
136768mbfWHiNl4kxFiJsW6S9jjmbzOazseXy1vDg2CCNh7HZW0osXSChmkm+aALX4Sh54Q4nhvT
v2/2JwK9L6UiwAzipAedGD0NdRcIS3EFWgAHHOVhJqzX0xAdLtu2S+9h/b1+Z2/UUmEkAxi7cUrp
7DjGcr6/Y4TqYcWzP6+D+PI6nj1Vy4YIrrQF6xh3EKWw/lrk627mvFPzMJhoYHaKNIgrljEVDw2+
qeObeeR4OA+CiQR5GhF5GAARN7XT9KEJAZ+R5w6XwwGqEv90h7KtM7QoUHeQsoMo6kdN+G8nx2LL
9XKmrKaZYDswamtDJRet+AISrMv+xVssJhpEa26oVg33mrRkuFX6abFbeZ0OiZ7G3mWo/ae8jSsz
oUCUpTIzZ6zZhG/M+jiHLXiUaM05wygDZdp3OYB7xbft2WECw0RflFcTxuk3dCSKBP2rhKygvotd
3mQNbx2Z8NCOo2ZUIjYLOfJDlqUvRQLyjHT4dtmky7eE9fEZv4lCQ7tWzdIAZsxqW4vsvBMdKXqa
hLfLOBxzPqLSBkddhpVYErZKUR872Yvbh27iuAMPgokEKG6vek+jTQv9TghWDKsd6Zxos9u+hMYI
WbQUGdUtjXE5qDVZSzsi1W470PzoP/AO5aDV+Hl2kkfjtkVfPfUHdwqVyr+8gvtVgQ0043xrpjTV
SGnq4ulDxC7z45u6tgkktWXMWvG6Qn9xUZxMZTxwUkS5FmWYqsVaMKKEBwW9G3MRISefvmRGbOt9
+lpV3UEeFM/iKnDutqFslprVxjT0Im61Gfi01zm+KkASGXujTT4TVwKjauZl30n5R9Hrb5t1JoUt
l0JthwhrrPf9p2acnMJInxTw9l3ey31XPcEwrprkk4mtpEtb+o11b462YT3+Nwjm0oorTZiG3KAU
B48DukOk6VMZf76MsR88TmYwd9YiK1NfTzCj6kMiBIJ1Oy/3kcjZE57jsz1ciig1wljCFCqE3t1R
vULtQXIyu/QnLr/5/taYOuXLltCDRv++CVRGuazySg+4ISd2M95aFS6TihMNf3G2TijMLZmX2VJl
9OYSj+s1pV01bui9RVuPeQpzNCycp+cnKCZi5RmRJoPmmcI4J/YQVfelUrmpBkGfDEupLTaReJTI
+8nMCZMJVUQV63agOaaAHg6rvSIdZwZ6dxDCkk8ITHCqVzLlDa3sxQlIVYUn+iVIh73zoArv6UQv
CHTfqdiD4Koc2u/9utUJm62F6GYZaSMqB075ApkuTw0kv/GpwlQKer7uSr5b/PKZjr9mN8sVj3T8
o1x6YT/ZykiX9ek8Flhb2q2iPLVfdS9+0YM2nBzarQdS/m/t+4iB+9qmtNP8uZ5fBOa/156tjIzQ
9YtGlf6CAiz2ObrZiRMdZtDQ9Ef0UEH9wvsXEsJ0Ry/ZzQS0wRC1VEqw6skBYyC1txxNUArNYXWV
3pT43lTvykNki89USFjiPJ/vB7qTxUyga2JBWOsa3mYsjRd3n6L2TWswZ6Q+XQ6o+6XkjWsx0UeM
JEksadmLqr7EV9NN5ndX68OKGZD4LfZ5k0u/yKBPhjFxKI7bBT1CwMPMh3iMwwpejG+DcLTNwTaO
cOInXgc4Jzaw/V25JPa1UGEfyWw9ELn/UsWqe3kZeRBM+IEeeSanCqzSUihaR9c5T+9ll+xxE34U
JvxYUWcaPf0k7H2QTFBxNKeCQFqLquTyJnQ4eZQ9m1dM5oRytqVLiLOkwiMLdgsCh9J8FY9eh7Yh
MT/gE9iPZh4/OOcuZKfGNakbaiuGlUazHoR5Oqbg4O3bibNdPBgmG5qkZW3FCvFkNUIte+s6Jy8P
lz2CF7NUJnqMciQNc4ylw8f1i+FnvvJYgwMcL1EdnqCGg3ilPUu8Qd9dP1Rk0ZRkAy1yFgPaTJEy
NAZGRwxT+2x0+cvY8pqMd11iA0F/wiZdaaIRciw9xhpqyxnX3kkmOzZGd0bBsjhIw8jJxXYZavHp
87dJTIAiiE9TNeAjK/okHyltJfmqXdUIvzk6bsBq/vA+OspR8oqH2K+O1Y3pxD4vguxHrc2PYKJW
unRZPPWYHZic+Fb0QCjpoRYYYugYzJm0n0n567L77Mb/DSCTQ8XGqtaRBqvx/nxl1t9JVDvSvISE
N+DJ204mco2tGEdSSz/HTfS/FNftEjuT8tLkgW7dGAMvi6IOeHanbuxiwpgpSF0haHDQ/m31BVsH
H4p6UO9+ClYsIe+Tcveg/w/OENnxGCGKe3EZAQe3ddUkc0or0Lmf6DRc/NIooDDfcJHYJaI84EhI
5QgfLXRkvWD5Aod8K4I4RP/RaHgGlgsd408NSh6iYgm2Kq5jkK3D3WXHuRgB8FuY0LasSdVYBvYz
GY95Ptrtwh2Gv+ibgGCCTCKPtY73P9osAHU9tw6oqnkXIhnyUQ7FUCy5EkLeVBzPLibsKPmYlUSB
XYY5386l+dLnvP7l/Vxo4y1MqEmtVRJID4wJmR4IlSHWoLpKMHv/7nLlOScTVIZGkLKYTsWNcmoL
VijG+K4wOYnkxfONzWICiSgWgmjQMdBKXl2zwct6C8FFT7Wg1KJB7Cy87H77/V+bNWTiSVuKrUoK
4FmJrQ229k7bE+pA80DRM91LYR4YD6AJchVvCfkVHN5JZMJLPahSTiKgE2/y0ArmZvh0F+8opxly
WY6tHJdkK5lthlJmOuIclPLNkDzO3MFTjoOwJcxSj6c5oVdt5y+O9a75FdIIYbWJu/hU3grsfTdc
tRQeKBNABHnWM0HEEuY/jLvVLb3uQM+34JjXS+HMPyjxy2DYl92GE1I+TuYmqYizMgWxKUCbXg4s
pBRq8tY1GDhrvctAPOuYMLJKSpqjbRvj+yUJ6uSQDLITY2r4MsrlfMEAlcw/k6TWMCZzWrFzvVt7
M2RRpCtKqC8FECvHJ7Lg8h6+eL7IxJI1VSMpoRPmsXCvGbdy6nMs4i0cE0eQT0q1FlNn/zGgoXu4
zb3MNV0pyG7jv+gI+7+Q1OR5BRNLwD5rDG1LV/G9OCh3zQGTUw/xp+Xe+LL4kzsHjTN9azmn+hcJ
p6ZJhozhAkxJ/HPvRj1aqkgFqnK3+uanDiQJj9Ao82hTnIChxN5TXe2hdetD500uNASsoPZjn0dv
84vb6PQ7mIOYKlGRmAnmYTu8csfhEAhedRUl9uLTIxg5yvPlLd53oRMec623mFHrIwnXkWB91bpH
K+ccvf2XDOUEwJy9RTIHa4kBIN2Ng1PfJnjJGEPiU8rkHJ3BxgM5yKF5+9ui5WBCsDa4zGG09CxK
LAUbqmV9Z2uG3KEJmvedQv3/PAc8GcccQKWtyqKlQ9La0nlNHjt4h36QkvKHOOIdoVl5r3Vc92AO
ZJk2falEsGp5MAOoNn+CVwYjOFEoC3zs8iavePYxZ7GfCk1UB2yeSRo3F51C6twYBetUsdFGwImf
+8HmtJjMNd6vnb6UdFQ7ax7KIiik598XZv+nUxhs47Mi431QwvJFdfGsCJFNLDOx22YILp8qzrqx
o79aBNpnkgFHUoxAqN/afgib5bikj1bKSfXOXEJFCy/YuvFmD75aWdMYRx+1fqiKLtM+pLj6gxSW
zvqo2qZNCcmtA+/OOTvQLB7j850u1xiZTTXHkOzkOQ6NqzVU8SD5GH2otzROESyH3P39zzoWmPH9
WUcWa0gwNF2tg6YgACtZOK25+3t7x8IwPl+DFCNrRcAMimhH65fYus5zPGwpqi3y2GvZ6MtiMS4v
mmQc2x5YayzdoKPhepJ/d6TgA0KVZFDuaJJosUmWbA7rWhUFVm25S/svyzrbCFuco7trxwaECfJm
nA3qqOeaA6k2vNM2+NgoOBcJD4Jx87zu4iSPYYcaZ9cEPKeSyHsBZE8tu1SMZ0MhWtXVBhB9VYLu
VtZFJ1m677DlJdZaIRxzjdf9t396Nyt35tRZY0Y6NesLAdFV/ZCA/Rb0wcktpUhZrgzlP24V495t
kSSl0GOr9ChBIC+1YNUtXrWADeXsSjJ+vQhx0eYCBem+JeN9LnxZ9C+Xj+lZts1gfDyfbb4eJEXL
W0J3S3rqXdphlrhIgZ8bb3V+9nL/7kjGT0BQOSBZUFGVZ1JEZdZlsi4Wgnr6GNfX0vhJqr5eNorN
fVkIJvvL26IRa8wCOnNa2iA/sHPrUWzv5qH0LwPtb9DJFibta3RlkccBQGZ926s3sRWk5DeHIlhb
mJgwWdWypBIgDDThdE9y9FVSeXcfXY9t/vWBoakWpupxNBWTCQrCGmP6h26JGqwp6oratzlytC+0
Mgy1tgj0QpeXbf/y2wAyIUJRSnW1VhMJH+iuhtv0VQ1AcRuWN/K9cmPdUAlckDxXTvp6GfiMhpm1
lIkTupiDrtoAsBC2+BZLK7dCmQNfJq72ZUSpClJVXgdJJ+XWvNN98WqwB8i2Xf4RZx0S7I9gYkeJ
RvWxhsY5uKBHVy9s8CkdKelhfVC+/j5DFYvGBJF56dRoAcOaU6i6PYpHPf902Z7d03baTHYMbiCj
quHaxJemTnw5fu7mwa4TcEOlT5eBzh7TGVPYlvWmN1dZ/DhuujtD7K5wY8+4TjCNgjY4t3oqAwNK
yoHkWQ76mQ1XDXn9/7y9YwflIMeuG0KPowISiA6i6fGDBTkIw8CXQ+IVDk9JZve63qwtE2AWMOuM
SoTNU9bXornXluDykp69tLFLyoSXqO1LUMTAHgF1d69/TiDEI3jCi061DDyqhCdAVpgDyrOKiTfm
ogzDUMEq4nUxvr+0q9jLnbGBvEb5jOwnsauA1weynyJslpKJOUYcdcIAKkF88/Vu/JjAe1AUCJf3
n3zrPE6/3asBrIWQ/7FUSWLn6Dq9mZVFRH6/1PeFDrYa0y3axeWsJA+FuelSY0i0bAZK56vH9rFA
mUVHgVM+mO+0pQWD7h7vY3b3uG8MY1xSrVJ9mkokJQY5jpNPBaMWxU0IT16ThuKzS2mDw3pmZORp
ST/IOuNTv1yJVShphY073NMLyeasI/3R52AashGcXwtce/j7JgtSxTLWF11ASF7sDwZm5zmNneVz
8VX3Fxv8JTxOjP2Dp5uGZGD6BhVA5ibShoKQPgLi5FC67srNh48KmRFQbRkRgqEY0+K1JOzunWVh
lESBmAig/2kmHu6lXoFQr9OI8pOkRzdNK4V1Nj81bcGLLHtLKomKiK9pSp/NNl3k6WDkkUY0jOs3
MFB3SGCBtsm8o+P6sc974zpr0qORTKIjxYoMsLN++aTOp0FZGg0vh8btWuV/QcjuKVNiXy06dAIt
mbPm5VHOe7wXmbVtdirH4r3F3f4ANsAog5AvaIJ1BpI6mfJJNRZ8GPg578mU+iLrq1scxnPkpF9H
JQWOWhH1OOfmtakQyVkwgOfWWWYdyCKY4VCK5gG1IOJwjgrPTCZ7KXpQ0wwS4Gmjr5nTW+NQHws/
cofK6Y+rQw6909W/rV7F7i9zRA1BzozRxP72SgyC6vte8S9bxjGMfZKKoC5Rt9QwIvQvSmv1Tq4s
ErqS1DokePPj3IJ7lyAqCRa+gWQIPRhMHO1bPVHKGucDPmqv1uvKazbZzVW2CGwE1at5aSUQ4lOa
H5otjd8sj7h0YNE68Hj/926iLRgTWuJSy0qxgzlRn3oQmA6XQjjklhRe3iSuUcwpG7Sy1gwBuyQ/
UDJiJYy/m0+S06Ebt3K4HXf0Y/TsrMl0cgAz94piMmi5nINt0IRVndu73UEJrcf5SA4l3ix4CcPu
twlEnv7GYs611ahzUkfAgjgpmvuGF5BmY4o2CiPIFQpIkOiTyYChVtHtAwjEPMZ8ndu9L8Htb2AO
d7cUpFvpLla1DeXzDyU8/VotIFtBdXV/d8bp40xjCkfBM58JrgHGZOgi6WAsVDRnLkVvEb53aeQJ
4/OfuMwGhTEqV6ayIjNQNFs+ovU4jA69PfnVbXPkP7zRn3zmMbqkmqaJSQOUk/95xRYLEcbWnOGf
gvlAiAGy3nTNbWVW7HnJr6O057QF7YatDSBzyjWzj0SzWDSIPn4V0X+kJ96U3y28kaDdQpFkypKo
gu4RwsBM3QZUKtbSSBWKrHflS48Rb8kub+iNPmEEWr+iySZn33Yj5AaRSW5zCw2NiQrEBgphM80g
nLy1jZv4PrKpIlhxw8uPdq/WDSKzeRm4JruYANGcBLuYPCMJTL2BIKrkTGjZqe7Xgvdcs/tdsl1X
Zv/kNB9SZS3puqL93jzSCpwK8i3zKXrrnSXkseTvZp5bQCZSK6MUK6j34IP1gIcHkH7ThvB76db4
sv7obyl9A6ieOWF710k3C8vE0VQRs3XFCICTja1Tt7d6da0XaSDOCyeT5wExEcWsOimr2xpBtFa7
eyM1SWJHaOF+bKcBxNlQpTB5DY48N2XCiz7FayGC0dPR69t0ejC4WiC7V+tm8ZjMJ4kmDLFFsEle
HPU4OOqDfqS99NNnNMtFT93XIhTx9PvfTh+bDs2VYmL0GGbJATr4ZQdf6+BWVO3lfYT8JUYV+LcP
x1C2Z6cG635a0RCDUupr8yY8rS7eufF2L+seeddBLiKHKe+5Yn/7qEivrkG1xWCiDDjhip7MyJIK
SHSPVThOw59keqDW+x8CE1WMWLQyvUbKgm+PMF6MIEtM9/Ju7bv9CYIJIvXQZ5lItY/k9BXEdimx
7FZ0TfHTZZgzoo+PC3tjChM7IlUQ1HaFKSgXtT8qJ6LtfsdvQ0ClGaYP2Vzxnbwvb/obBsD4sqz0
Zfnsdt3gM3FkjdNRynXEkQkXQnpFpelLDHA2N7zPSZ5XMHGkSaJoLloYqpZg0EteSx7R0v736sYU
Jmysq9wmQwYES19DITNcRRX8LBNu8kwP505+HGdyIJNll4n2GvcpJ234xb1zchkmqvTF3EItCS5j
PKWmox8rX3iExsXiyT5ezOwfvPx2P3M3IWCg63jzO6MKVpG3t0WPl6bpKGH6QrqKb6xPtFpL5cW1
58ueur9/JzBmdQepTicVY5VOKkSOLkrPVkU4h+FsrOTnYThhMCuoEbCCWAI1CLNc46Fwo3slnEPB
qUKS2pLXBaUImiz18bJp+1Hyb1h2riQbVkFbCWBJ/S5a13J9QyRO8N/Pg04QTK43L0lWDTlWDzx6
rokT0ER+mn5ZxHuBYIz3S1lzJrV5NjFBOInWtJw+fKP5qxDeOt0vag7xFw+CicJpLGSZqSHPMgbJ
1vI3qN1Dofr18t7sZv8nH1eZOFxFhkwSFXszr/FndakeKtX4AiJ2TGzND10mF5x0h3eoWObWKK0H
1LUBuDygkAg6l8SnMwGyD+E4rk4Nzy2Y6Gt0U5GVM5ZwwWdUfuzDySeHLuDplP8iNJ3cjwm+xqpZ
ZVfBKLAc4IkAVtH3Ab3HwCY4pHzLXTkvoDzfYKKFYILNXjQAOGgIwXcJ8bWeM1uwf0OfbGKCxdSh
t81c6NpVL8V4TMw0nKJPqy64lz2Qs0csbWk75mUjLzAFjSS2Qhp77R67NJSMZ2W9EUzXEDnZDW+3
WDVxkvZyWiVA7H0ziG7ikATdK7gV5qNuJ2ETaLxBrd3dsmS0e0D2AiQY9O+bYn01S33VrzQfNhuH
GInfQCFdb6Lw8kryYBhvnxerFxsDQTAuwVFSl+6UPcrcdr1dv9gYw/j6GOdNQ+gHS1t+n5UXaXlP
oAaXC7zeov1t2gAxPt6leKlKFgAJYXaY3flZCg0vPsw/6IAGOmQ4fng28/1xO27wGIdvdJOyAFC8
BDJwMzgBV79qIIEHzWFIQBb2okItTUJzTuE1Nzz43fv/hM5+vQiWHDdlhURxXmd3TbpgncXgsn/s
3/8bDOaWTIaqGWYZFhbX4zX9IKtfVrdBBEaLGBRy3PUmB89H/HoZluMwHzfCxvutVZ36rgIqER+a
KJCsycYM5p/dyOCHB9cyUjWVfSqaq5TIson01Ezr90WPHUuIiK2WDWcVqX+fZfQbHOaUTWUh642K
NDQ34tWukvt2JqG+lu/LmE5Onmm8ZuP9Y30yjP6gzfo1U9Hk2QBA0VhvBVk7YtrMFYeR4//7DniC
YY6boFS51iWopBrSfY/uoIWTMfHWjTleJhGXaKKvFbOCYmNqZEcwiHyfRKFzuhQ1liXm5E+/CCB/
W8QS35M0NZeOwCIQCVAyczpOMDpWkNwuboZyHK/zaT+3ObkG2ykWlXGWNtXHF8rqt4/pMQ7E98mN
MQQyXHF1BjkLyiquNqYe6XMKNMptSh9kjTeoZkL4T0U5LnnBAxsONJQyjL/+5DyflpXJS2uraaKV
LmtvfBLao7U+oFql8kaq99ICvC1ApAVldhWESP/0+kJIh7iv4C7jbNn5hFaL5WnQX8surJtPQxfj
37msH/SXs0d7g8nGYMSUVSYLMPt3qtRS4jnDKFG/XfFas37nk3DtOswWkAnITSbG8dwBsLr+yTZB
2/op9UzuVg7vhuGiMd8sa16N8jLjigGNK61TOWA8Dd/ba3QMhDwVmr1osrWMcZLSmnOMXtDtI0ey
Hpvu5bIT7h7uLQD9AZuoWJXzWml0rwrkBhK40qDFi3kd0Vd9EV8S/9UeJoUTpWlYIhFw0RouTWVX
kCa4bNFemN8axNwruQiFYZm+xkOHxjaG7xK+Yocx4aCcqb/TLGcLw9wmhgbOABnagY72JB5RRglQ
JsWTOLrTPEoFvl4Zt72tPRhH1Y4xwLa+VJg8FD5z+9J4DsJcN2P1v/0zb9TFlj36ddbb/Y8Ofbyy
K4eCy9tC3gIzEWWYo2meaP1q1tCvUt/I5kEseUWqvaC8WV62OzmGplwqJxTkjngpmrZax7ptPAJi
+gPoAz0VMvZGY0e3vJcg3oFg+7dEM8+jycDp7vBVI13jRkVZZz1SwUs6IsSbB+HsH6sstA5D18wY
cHeSqJqelGjoPUMvxbfLh2I3Zd2uJxNH+mJUR23Gek7OUNjF59yj/FxFYddB7qAZ25HtsbUtl9f0
vVvt3AIz8aXUszovJNinBuVj6UUHqt8LxnVQaMmPHCNp4L1w77CkYE3bTaSmXU7FteSrUM+hT+eY
OERvL192hXMMZCbO9GprJAqNZOJ615dvZfs8jD84BtF765JBTJAhvWmUBr28ocD6AhoPt+lt8ka/
rrOjVjmX0XgGMZFkUlNRaWjlu4Wa25DWtwRd0kYuuv8NhgkfBAKiUkovnDz2BdAzztnBEnKOLb/w
d0vDV5puiWfCRlldDOZKx10WvOK+Uela2lJhGf7oiD74V46t/2+0eOimn2/YCZZ1irQdMV2FHskS
zLPahDfWtnAIea0N3ijjftw4IbGuQeIhNTB96qCtxO9I4aRyF1zeqV+c3RMG4xHy1HRFVMAaNf1L
WJ9a0F+DgGoV3MR6VYuHtT0U7XWudBwP4S0i4yFt0wkCUQHbEt2NlGMjp84CduyhaDm3OM9N2KKZ
VRhCM1ALMYxHNeTA8Id3x9qJ/PlYoQUUIpMHgfuaRQ244CVs4awQmv/3kur6ZzlVCZJQxmPI5f3j
rKNGw+UmtYvjHppDE4xbOulKGGlr4GCDRuxhrMn7ZajdJhF8XPzvvLHqLv1ijsMYAWt804+6I13N
ULyqwJVYu3TOnV+S/kUWfkJkLpaux8dMaQDRegJLDRS2cic+LD4+EkEmyMsKOKeNHRJVO0EuC4EO
GoKOHyxSQWMs4eUl5EEwoWNA4UXWSkSsKp/QsZeDe8eyZh5zEc/1mLBhShKYhOg449q1fiyXftZn
Qd6l3+VEO6DnxoVoiQs6Md4C7l8up91iQglYmBSryLCAkzraCSYca6X3YpVHz831QyZ2rA0huUH9
cHmwJJc2L1R3VBjSbF39gylPyGzuByFnUVkK3EgohQnP03i2OLRXHYbpIKx4Zd2qrhGASygQIFa2
OqsngzbNtp4vu83uSJWMtm7ZVFXZUj7y2c0p78tqIGWEHVVvjLvcnt8j8C3WwXpL3BXzHAU+5WoX
ybJ7GXd3Qzew1J03sGORD+Ki41lj0kSnixenVP8aph//DYT+iA0ICCWiulawsHl9b+auIlyXLceO
/Xx/Ywhz7uZENLWYwJC+D9QjzRMEZwS3XWCg6cYXwyIQOY+su3F5g8icQXQxxIVgYsfSjNyIuj8Q
EVqseThZ/uXl2/XLDRBz6MD6a6gp3aPiEB2lsMOzneTJV7weL7rVZ9fZBoY5c3osZr3eU1dYzGDo
MleSao4l+95GhxRVSTfOJA6nNk7M0sK4i7Dc57qrTk+k56SM+1acIJjbUoS+EBYLEGmHVnYoSjQt
L2fb7cCTpROG8k9/Vme0c4k1/NnA08jReEe9xZnD9RFK3V7xFWO3zh9WU7egzEmtTBl9qQYMo1cz
JULvXuMDraZWR7BEcFaRt1HMiS3RLNpMCSwUddFu9KCUdDsafldh+KP4sllH5syamkKsPAYKAcWN
EmDiT4keL5+dfUMwTgJeOfzWM9FJw4qEfAYEin1Bvop3q9E43Sxybv39I/o3DJuAdtq8zLOIWABD
fHSZexMKb/yX9X3nPsEwBVLQamrC0sCaeXltpi+K+vqfVotNNas1TfWG/v+GGZjRI0FJ6Lc5tn5u
+skG5vAYeiPMBX2rXy3bsmzRG++k0IR+W1k65l35/JNP6c/uuRMqc3oaNKfEkQjLVH256ubmiqgV
+CV5Um77iYt0wmEPTj/PRKGOkFwP3npNbEqi3+Mt3Qjif0UUxXFwjTlDkrCi8YECNsq1ONxk/bUh
P/03r2Auuh766YNOm2L0KrFLPAfX81UR/7gMwl055pZT9THWrREolPCNfKXtqvohQ87X/1hcmvpI
Ge+zkd4F5zfeabOYG68aJfBSroDMrlfwlKVHw0s/Quq/YvTioLHppWk12YC8ncaI8hb0CSCWa65o
nJhvYpfXfM9xC5bIq9ZLc8hlgAlr5pNcdtYWrOnm8kf3xN8rqFObN5mdJWhpV9FhUp1863MI7h3N
jhOT9ssXpyOlMwFjktK0JiAdcbS7xSNO6kVucaUd8UIfKofLTshbNSZKCHncC0iJkUSquSNbmAiX
ILCucFqJOJcFq7BgCdKiWbTFRwSJPs3nPpoouR0c9OSfebesKIoOWggkXMyxFaZEHkY6flEvgg3H
c/Liy5Be603CcQIeEHNyZ6XqVjC2I3EUVMlTJbW5kUyqmW1Ui9dlzV+XN2n3EtzYxZzaLO1FYaZ9
PUYnfms7wR8Nk3OdcyDYZwsdt4Ug06UzlO+ldB3P/mUTdv3sZAL7ONEpIy7aGtX0zFrui9bwi8a4
7YgVXIbZj6kbHOZ4gtnBbJcMO1NBCgjyF16Ow5OIdvtmBORN9msf7EG8ehX1qwt+9zEnt4kJzSyn
Raxh8cYy+zIiRY6HVkS5cbxqm9FfVJkXxzn+90FquAEs+kiO6wRWxtatJHtRo9lKjcayz5dXc/fY
bhaTbuoGphaheB1NsCs79Kgx5oES0IEG3vLxfI9au4EhtS7pCnXvcv0ygGSu51Gr7jufjrluDERi
dJWxo5iTwRrprMGspHaleEIJ0TCD096yH7XlEwpjhlmJeLFtgFJdKxDsmKG0OXqoI/r8u26//LvB
YiIdqa0oqulbMUg9fMGf3wy7v8Yc1p3lKBH64TP7Kb37o4xyA8pEPUluTDmlBs5gmu7kb2rd2LP+
etnneHvFxLoKqr2rgs57NFLJtqm5Vp86LY8Xdn+vUHoSTQVEF2ea3tNSrjmhLqdBZYvKUgjO4+An
IcqKnIi0a88GiTr/xrmbxCRTIgJJ16FAQOQ593O4o6s1Vsu5lfYrQhssxs9n0hZWSqeRzBvrXUZl
uaQNER8NSJ0zhX+UcW3gGIfXhFEQsxJwA/kmLkEyfjK5h4qmOmehdYPBOLoa92o80dCq3ZlHkNBW
tuAQV/wruZW85JgSx+I0jfH2i3HyYoyFSh8BWOu0YTFzdeFrlvHKvTwUxsvjJFstraIoam1n7Wxn
wlM/csL3ftXmtHhs/k1MI+tS6nua3Vy3t+RD47jCuIdqg8fXEe3p2x/lk0jAUNI1NQudW/9097ls
k6qjyyeRyW77xbYKy2lGDgfc/vKdUJhbviZVrUx02kMnhS3PoQ6whEc8+IvjdEJh0vAqTiOjoCjS
u/mDNnL0rwYIfzo8r8mYkuEJaVFXPnf1ExwTKbSmlIauBhxRhtIhWfult0anNgQo5eTxIS177w9C
7Wav6CpvQlOrEBT8WgAmyWNuXalEs8nCOU5n/MofxY8NCBMksh6+3tGuFDkoMGJkgazGxfDUU3OY
gsw3HPVO9EunCQnxslvR5VeQ9lNCzOtTOUXLwKjLP83UxGLJV8hdOqNlx7f0sTTxIWr4WX7S7dUr
vCTnJoTUqPOt/BuSJRhrTEUt2gyQaXFcja9GeZOOFXQOf1zewP2nxJNpLL3Y2OSS2Uo9TdCoQCl9
BO4hUhLZkC13dE71fzdN24Axhw5sVPOaiQDT0S9odLbAbX6gO3Fp2ZgDlzaNPozZRFtuKLkendZR
/ezIu5L3X55UBeFJFg31TINPN0Cru1qwpPYIRo6IR5uDaZvF6IBF7J42EdJvbV7+tLuAG1jmKJhG
swhTCVhSzOCOqEMrWfzLHrEbGDcQzHWZJMtiFiYgJgzZ6cto6yn0a+LK/W8wzCVJ1iwaSTXgCdu6
KRe3kh4sXl2Rt1jMqRW72jRiSjaTtGFRPPVc+mT6G8+c7bRUrMpem2HuvsoAMCzInSVXeU2gt1A6
0q0SmHe0r0xEtWX8Xjm8J+Xd6LBBZu7IZSqiUbaAXKxPJH5c4iOJDgvv442zgKyK3pxZfdKp2CNF
HT/ha/t5jGTOBbKfRm8sYQ5sDc5+raWWdJatgwciApdbtUDwilK58Y4Pb9mowZvrShAFUxZk6hGW
7mfCp6QbnDr+akyPl537o8v7kmcw92JqNlbyEVVFMb1KtJDgKUibV1xe3to+DKCNkn+sPHXhj8zo
EioTHZRabmQxwdGlDKNJg3tS9qDOF+p30cFy9MFeHUqjgxpaaHrpi3XPS912o+9mM5nYUQlV9X+k
XVeT3Div/UWqUqDSq2KH6cnB9ovKHq+Vc9avv4ft/TwyW7e5632Yp6kSGiQIgsDBgS4LWF9iVAdZ
zI6DqjpKLHyRitSrwAY4zgImGmUcl8WzU8aX5GrWV7kIsUWRHQa5PahDaXF2dPMVsVKNcSadghRM
keEs4OEv3C1AGhResO/B+llak9veV9yO0M1gTiVoG5dktFDKjMS2ypVIKCWcDFH7pmaRG++QX9vp
ZHZAUsFpaNz0+pgoqxkiaPkNhTEdc0xlomQ08xACn947cnzTpBNnEXlCGPPQ+q5UIgVCGvIYY7Kd
9k0j++v7tHnCV3owpgBMqqFqlICPhLmv5AomGJG7wQDlrcwj/9p+G61kMRvUD3NZTzSDQknhtFNw
qmswstJsYWdF6c48hDYwdM51BTdt/UMo2wgP4qgWdxQU7OXPs/IuDTz0OY3BLpzISgBztXS9JjV6
ik3SHtLH4T5xwMSFmMb4ND9FLo9G5mL60zm2X0mjv2blkYOqiCRAA2gWKr4N/M6Z7eL5Jz1x7aTP
rdNkiLAT0HDxyC42j9dKMnPxZEkvSEoLPeGrLKU/LtWrEB2WeReS3fUt274NVqKYa0frzDYXCuwZ
NZQB1YvYB+zcTQ68UTQ842CuHbPP9KClAYlSRkfw7Plx90cvvpUujKNYpDCrtBoi6iG3AsPVwJu9
+NcXjKcG4yfMJSyTWaE2Xt724SE3ORvCcRKEcRLZMnWjTs9QJv8Y6s9B8Jc4F3BK43/zdyyOIg+w
UhPtuiwa3SnD2Jlnza312Lm+XNvP0489YYEUnW4kokn3hDyAvsvL7kp7sPJPk20ALd/5we3EoQ7Y
fv6sJDJOItASsa+pobVu+yrbEQqM3VHCTF7d1v3xpoPjUx2RO52RetQrvomFWkSBGgiguIKieN0V
3rBTfJA+cAmvOfcUC+idU6koGxViKlLs2wgZhlo81trocfZti9hHXq0i4xdkfWmnmPZsCJNyB9vY
japklR0gvC0qqaT347J0wjjapbn2cF02T0XGU0hh2VcZdUmDeB9HB6G96VKOkZwDlGu7xbiKrGvq
XPvZXEpbUspTh3HgC2BfwWilSMFiwNkuPgAl6ggPkjucshd0yiM7hhSOPR+Nx6n6b+eRpR9ux0HD
YHLsa5dGR5RaHHDKegnhjZbnrS3jXhpRbQRTh5ghrmx9aK1FQzKOD+Cn37m2vkz8EUyLLM10fZF1
M+8QHd6hG2LfPyxH5VHDC0ryFQlMQ4lb1BZvTur2u+3DdtnEcC6Eup5Q4s4Z9fjmjs7jVlHaa+/4
APTtQAtkpGA4NilZNaOoGnd/E2B1n8rXZrDKW4yBBZ1CZ0nwPM/Bp9DmlxQ3d/FDKDvvqSIgsZ1N
ZB1L41OtyFZu3Kq8eUE8zdhhT4MmR6VGW/1aN/9a34L8NLKao3Sb7+v75TV36KT4NuQcg83rb6UZ
E3NVUpolI6VmC4PMmXpvCd7U7rHkTbvcDLBWYpgAK206MhUCFrAW7oPkIVreq/7rUPqmwrn/zsiC
i4OwksT4USVo5n5IoZD4gARxc6N64LumLWO5n33rPdkDcd8zOmJpUoEOLOCxw29pqhDwfZtEB406
+1JLyLSInTZgBA9Y+8q3vvbq/DGc3mIuHQHdGlbTlSQ24yQPmmFGIiSJfrHHDDdMtaZNXf8MJUeX
7VKYghoMIQben0wYJoyLLk/6hMms6U2SPU26e/0OushXUNJyGWMywK0qyYrI9sqHbU9qQ4xaZ4Df
wqhjN93VJ0PACVgeMKLrZqEDS/+i/TO121vCnld9ZMMJVj4TxehFHItVC/k0nEgPqf8Pk8XsPc/K
YQ5cjjK7LMyQU9yEu/FF26d74g0vhc0b0HQRCbKSmDM3FrKu51Qj4ahhIHF7ok4S8yfPmR8K0OM9
4Ng7iBXIHL2q1Selm0Jc5u1jMJ0C9QvpC8vAUNaq+qr1Mcd1XdSCWHlM3CLUhIxtBXnxj3Msceic
+DZ+pETfpd0d3zXLdCe7vqnf471hhbbxLfZ4bcsXXpv+CAXFSXR8KZp+wcUkR4LR5K3QOPGr5C3P
tR05qhs/p34GhmXJBjWjH/5bxk5WJhNMNaGgz1ICmQjcvDFN7hdz8q+fR/a8n0XAhxkKiI7BNMWc
96QbByPOzcYpspuxuMsFTo7potZ0FqDJpoR0lipegGi0tIuCrlUbh3Kz00CQ8iLRF4PsVC+8RMkF
FxMrjVkxIeraupXRoSmFrvhDs1PwiYv7Hj15y61m9Te6i4OBJpfA7rkjbC4Kv6xwZi2lIB/CZiGN
E7zMf1PUxb75QifMUE5xHi/B5sFXVkvLxJyylBoGkhmNo50WD5C1Q+QVOPmHCX08nZ/5+j2vlsfd
TSYqC1GL0mYBKv4cnV1gLlF3VF04bjhtnqu+eHEyC8rWQ7NmGEa8VxpHPMQ74LWP03EJLRPDs8yv
xJJsjAc/Dp1DcouX1OatLVsinSVtEccUiooHCf2WsytZ7YvhmC8Rqs0DWOm5pste86yyzIWRgDig
HEZITF+1w3xqT4ED0qEH2WseZqTu/+DYf5gOS97eDSW6gAusbKIvh2ZGkaKQOMC2Tc+yEsHcErO6
kKpucRRbIxRaZyJVhAazeqw4r1ruVjHXg6otihIMWDjZH90ORWw38qTQit4GkPmXXjRZ8rF+u75+
9JvrMIndLMbPYJBwJ1QzZAYCGIWIYmnyj5Tb3cmTwjiUyQzyReyxS5g51kyJNZTuOHy/rsn2NmkK
BkYhjL2AtC3i0I9KaGCb2vJeUAvkHRoOjHtbjQ8RrCWMohmDIKxxlvl2DmfLMHwMTOVECVtxnaIr
soxoWFMv4BphF2lKOTQ0rqNY8RhxnYbGIl4GedvJG6JoGrT/9AIEkGS02yusW6fzqNPt/fAhfqH4
HsXun+Yjb5rXplorcYyhLeAMShuhamHcitejX78HtqHj1p22HftKDmNqRlwXTRFDzuRlz+cKYuUO
tnQ4UwIIFg9jtml1K3HM1dXHIcF0ubJ10tLvpBdx4lg1d5uYi6rojFw3BAggWLcWgx4TJz6B7fRQ
uMJo9Zh3eP0Y8RaQfaWlSp2kWYgF7DCxj75D6XjRyhX8zO3fNPc/SmNeMYEQNUU/ndVTwd6WOTpI
nz7DSijOurR518VFNePs7z726wIV0OpdoxuQJ89J0Xr1tOgYQKhlij8X4Zx4orzkXlBqVerVWaPB
VcXJEtnN2C88WsPtlUZtVMdMMYVgJil886p8pIR9Es5h0TrRvnwNd9IuPLXvvUPHV4eO9vgnK72S
xhyMTsRTRyvzFkFWhtd3e4r9ZLZmOJfKD2zl+bq4i7QGXWjMHEFiAyPTZENhHnNTREIi0YMh+yrw
JYqH0uJ+sIxziXHKrdahxEwNrCp2otriUW5z5TO+usCwpqGhhqV9KY+zatEHV/2QgDup96odscp9
vJ+/0yBaBk2ItL+u/tZNQUQiqaKmYZQgO3plbkX0oJpp6xhJJt+XxhTcz1qWBpYSqiLnCt980WFg
oYgrQzToOPTf7UhVimA2MRMYLxMQaqCegRrKefBDcqu4NMDjF3I33dJaJuP3MEFjiEUVXgLU8Bne
CDRWwUDIQygDUIA5XPywcisPgU4ighq4IWsKyyGc61VWlzK0zG7oJFFwS55UP9ml3Mknm3EYHpAY
N6yqQICyc74yeao0rcS5FP3Zljw6d7L8K/Zpz1bqERCz/ZHPXUtkjHWe1CkHyynVDXO/3BKZsQns
lZS4jA+/umieOB/NlX7UeFd+Z6yLoMxzSCN+eUurX/Gx9jsRZQ28RRor/E672eXSUXl32fYWfiws
4/B0zRQwFQULS0MbZVfaqU3T7vKRh3DcPH4rDZkTsSjGQmoFhz8sZKtX3uLmWUl1zk1JP8KGzkB5
gyON6Lqp64wQ0exaXR1nODLJKlTzda4bzyyMwpoH4zbJOf6bJ405cEajqnOiQ1pdf6tHVxo8vdat
sLCn6PUPfJeCFAfCQsBNzkd/ZR75QNQwryEpUr/O/T5NvQwdwH8gg6joRlKILmlstmaau0TJIwlJ
ReVxil0tfOl48PXNBcNsIMlQwG9ksk1PbdvGQS8oEGGMx0Xw1CQ4dAoAT4mig0k45kQymya3EsfY
dtN0odFjVKdTlM9N+nmKUHQZecWPbbe7ksLY3KKn5QBOmRaZmfBrh2FvAOXvwpt0373+kzISbw1Z
o5Og1TLL8Etd/lfbt8chAt4kH0e7JslOrHnYie20l6GZuqibkqmwjbIYajpN8TLi3jzplvlJdpXS
Um6k3WQBAmiRT9Urar3wisMtRQFet8mLquA5NlxFSHSLV4avYp4sPD8ipJaygdp4EWFYDc3vpU88
5pVtH7zaSCas78CQg7Go2EjUfHTrRJtTSlu7x5Rs5H8Dqzns+PjrTRPFlWaKeFtqOtub0gd93y0p
FndoBXSu4ZWPuYyvQrFwFpLeVheOUcXwTU2GBxHZhgMprtRiAu80nsnia6XKx7kROS/xrdck+RDB
JtSSAq88GZRR51cRxVL057kWvG3aXDE8jTUZPCwKYWvumtD2XZN21MVPlpKjPKc5Eq+wv6nLSghz
yIqJhO3SDLSQRLtMf6L+G5+nC/3Mxa6sxDAWhybqrsYsQ0RsOV52YNNSBs3KisCKMOhwzm+UhtOk
RD3eFYFskd3Q6h7Non3r6Bog0RgvEUqypdfvWepfP7icXWKZDzS9HMH1As006fNYghk1JVY3cqCF
m65Qw/gKQzIx+pKlKC3abtF0UH04cfEXAViofDPIY24c1JGTbtx8FoL7kihgTEJdlk1pKnGVzBiz
d46SMIaZ0qEqpxkD3cDqnNk81N324n1IY0JPHW0gBD6+ddRFs/XRi5ZiRxoe78+2v8M7EGNDFdRO
2D1SBcXEcwxGXn36m2sZDDDtJxNljMUfXCTA0W7CG7ywuWcrofLvDr0ow9CYQgiV+8ZbwD4jTNpN
0qT2qM/3JQm+XbfDTb+3Esc8eUeTtG0wQNwi3obxfapzDtTm7UhWApi9qjOhSAiBgOwm8Kld6K7+
KO7lezRygeu43CeYqQvA3GcTbaKcRrZNO9Hx7sJ7VtIuYAKgARSmUIadxL1sK3LsJNmu4rERba/g
LyFs7klPFbSa0kPWNPKXILvTjfb5+h5tOtsPNRQm39SMFGqh0QAjzW57czomsmLVmmzVi/40mMlB
ihqvMCfOod5WzNTBPI7K6wUaoU/aOZcxh9vpwhsyIR/B+f5m7ELwCvmfAOYSkYVInDDVB4Fh5hiY
DEdh3AGwaT6d3M7zGTxtmKukaAuQUo8o1JfDozZ8VnQevet1Aajo/n5wy9QstUWCNoqEGbJR6aYy
b9rHdij9a8UA4PhdxlCpQpSnkFG7P+u5iWfs3yngBplVh4e352nEuCJRjRPVmCi2gdzM9Sko9tft
mvd91vdIMQkqikaJYzXzZhR13CqREue6lE3QC0rseFqLKsJzNj4vmz7rMwWL1rqSp33FDEInuTMf
szfKogSuhztg7S0RyC/BAcn7yCXg3aykrn8A88wS1WgQJmoZNKNHmfubPSnt5Vtz7CzjSferWxm/
wtS58w+4kulls3odpM0Uq2BCpQnFCkgY/Q7B2gntcqElAoLvL+7gz8B+pobFfZhs+t7VqjOHe8oi
TRA7iG5debZUmm9TdoJr2sjWpCVgG4ubO8kXXhZl+4is5DLnXK8lM2skZDHj1xENPPFBcGNkbEwQ
m8kWdphjXRw1WdBikqpSpjVQMwFXr9gGmRUs2iEzTB4QhyeIOfrNUo9YTujVkB+DVljV0ltxzYt5
No/kx+qxY2qFwuyJYECdZXqKyeMccJZrM75efZ858l1fhUApQ4uwfTfi+6Q4ksAPjefrR347u7wS
Q9Vc2X0lKmENyvLWMZ9Kw86eKRFAftJtjMjwhRnsuJmb+YL3H6XSLVxJHeow74UFUo2T4euetMMc
cZDbe9ND72hefme4+medE+JsR94rVRnnEsn/UxVd0e80DWuidGi8hzYtyPBwl7zTxeYP5SjWwnnG
/lWfqhvahpA8xb5+6h20Pdj/YDg7tYeL95iBegQRAQDD3+9Lakj1SNoZICxgpMBnlDnJU7dTfQGn
OXn4B8BnnjzGcIJUa0SSQR7xxcyKj7TBXH4GcYnd2flTcMvLotPvXdOPMZkW48pVjD3D1RCDHrUy
vGziAnk2w8fVGjIWEmhmW+QGZCAeib/SLFF76kE7j8JWZNGWFdkZ3ymk9U8GV5zz9ivh7A00L0qk
i1TB8HYMvs/mLu5/cM4djUMuFhHcqaqI2p2I5+fvRkIWI5OEHHEE7fYKj5T0agLGjc4Uih0eOGnT
D6+EMUERRowsXRBAISUvrTiKrDb9QhJefmXTLkwFY/FMA/UxFoCvD0smkRlpvbki3yrlW9dhCPv1
ZdtW5JcI9uYaexKpg5a1Dqj0J0fLG9VZ6j5xAGYlHFHbTupDHRZ1HwXyWE4Riiitqx0ECwT6x+qY
72WnfvoHRFtb9qCCDsIEma6sGGwtrJaAV9VTSBs8+YfitC+1YIWlNbjginKC3EIDx79fyrVAxmsA
9TirOU3Ciu0yWnEe21kUfC8Ag7wuZ3MdUeSQZRM2IQMx+rulS0VhdlMO90QjSRmRJEXc40HtF27F
Tb5tGchaGGPpnbFkgdBAGFgTncWU7udQsJau5LwCeGIYF0/0EjCokLp4GXBCdRR6O1Qy8Qb0BzLP
Drdc4VolZqMiIU+bUgsoHhYNUuBujVO/CxyAVMCbr95qd+Yh9+oFGMPIJRombXH2b+t6Wcuna7GK
EEi76GJLIL92FyROMcq+tlCkxfSswGrv0DXES6BS3866xrVAxvcDF9MpkwSByJLF/QinlSBzoFtt
tjgc3Xhry3h65Cc0uWkgqsVMMskxiJU+ngnub8XP4Y34iTImZw8C4EylnXH5ObYc5lpR5rmByXVI
hXeQng3Yy6ywhbHlnD6eodIFWG3ejEFvsVpCRBNXO5RYfaDqdnH1J5nhlSZsb6kZNnSiLcTkA9Dt
/WkAwib+fH2zOKvFzoQZDDWdGhMywiYI1Z2clnVqjQm4M3hWsWmA4OszkH9TRIOt3yhTJea6hOuy
e9f8/quOB1n21qhWHMMfh3YNOHhvKc/AV17XcHOzVnIZ5yVLUzXjysEdENwJ8zcFgw86DrfStgiU
gnVN0wCxp/9f2QMCDgwAU1Gw79ThhfRmaulVa+lq8Hpdlc3NoiXnv+UwZ3gRoiAOBgp9wOw2P0p7
xZKSRN7/gZSPq0VlFkwhqdxM7dm6XbG4mZu3//Z9xs0XSTiUBnV9LaBN5qvavPy379NVXO2GPItk
njT0Umi94SkisQyl9/5AhAR0FOA8Imj6GQegz+ZYjCZuqrb6VqRvtZL9idFKRKK1GgUtG4wLJXFU
idUAHRR0tJk1RrmItUuA3L6ux3YYsZLDOEuaDMvFjK7VqdoDSrgrfeOG8ifRMrXC8TWbx2QljFk1
ANCXfmmAcQ7MW6V9kqrvUvHIUWgLpKN+yGCHBgtBr5NC0H/2uYy3uNdPxl13Kx55FYXNs7gSxARg
JmgmxwKtxo7a7fPWnXmjKHnfZ04hmbui7yQsFmimwvLr3DUcE+MJYI7hqA0KkKJQACNgouDYapyS
I2e3DeYYpiAXiXS6E30L6lS1j34I2tiAqTz46/qe8xShP2R13sdSbwy5gyBTBWo6b/dqFHPOyXmq
4kX0tNptxvOmwVzkTYdzku3jXQMS011iLx76qB4ix3CI1byGtAMN6Nf4xrAU9ET33xIMEW1OKsc7
by6rTIiIaolKRHZIdTeajTAryMuZie4lcvswFG9pPe6ur+m2Y1iJYcyvaZcefDfnpK1oL5gyT/Mf
tEgHbrAnXup0cwdXwhhTzIKuybscD9AhLKy6fMykgmPsvFVjjNEcQPLeT1CnCx8lbFL/HE0ce99W
QjeAs5Aw/pFlHCH9QoDYQnyTm/NBSCpPXngPdWplF1b4EcqwuDMFg2H0KUFasSYm0stJ6g6F5gvV
ctJnLusW3eFrwpiroekkzGTrETfRYsl4S5H0g2W+CD64Mo5/UmBSV5oxVwORoqyJKmgmtjfmdAOK
uOv2zFm5M9565SPMSJ1JoeH7TVfDIR0X/UvQ1lbT/9sx0DTLBej4rxCNubj7tFyiokaI1ov7Nrnv
e38RHq/rsn02VzKYnUlaETNvqAzZN86F9NAfbBWUV5FrOpVzXdrmyVkJY3Zm7oVYGWcAl4uRuFlT
fCpCzCaONU6D6vYG/Vo3FhKVtVFtyiA3chpVQhUq3qe97FX1hJk3nGLztkLgsgBXr6irLMNMR7Is
ykHZgyyDlWrksEzqYRC+X1+1zYo2AKK/pDAOR0CgLisBpIgHmhyvfcN5V33lHyRn/h9z+BBFFV7Z
NtH6ilQmWq5q99yXjTktkSNiJiWV9ifF87VedB9XwrpUE2eiQlgxjqmFbuwHc+G1LPJ2iDlDTRES
E0z16ErKn8YSs/cedB66axPRs9aDOUMY6tahYR8yRnvy6OjC8GEcrRCdyfl+fBZRH0xs4FB4jR2b
6Py1XOY49WlrRAaB3PB1to2DslPQsov6Mwa27yqwvOdvBs9dbF5MaOZAQ54E1CH78BYAqcw7mgQd
DyOgoZGt7IL9e/R6ZqTEPGzpM8f26XV9cXOsBNKbZWUjvZkt8thBIOU1licrdsO/Qh8cmAEKDLln
jpbCGyLN05GJIGYFnLYp1ZE0qdUtp4F3gWwWEtWVUsyBXjBBDz3ldBXt9DbeZZ6eWxFYcB5lMPQn
x8oGQ7Ti5Jy38vbhXollDregCUgiC0goD+9gug18FXs3PaaAIh4ooQqvWL959FbimOONwkrUdSq0
HJQcWH1PantQUnI8MFcp5oCTJjQk0A/S1rECvGXgUhHsylVmkEaALoY7RXfbGa+0Yg773BbzIoOc
w0l6gA9630gs43vj1vvlC99DbuLc1pbCHHHdaOpCJLQG8KD5sivt9Hfa+5h4yTf5ObO0d+GQOzNC
qH9PnHSOPj4UZRForbRIdYkxy04jjYY7JwIuhVicj2Od8zLYnBPHQtHqofu70qEYs6WIh1S657iR
zQB0pQzjRgwtUvWe9tu0bvxIZ8vG9uiZPm5tj99WxFOHcSCDipTuQM9ZYnzT8ruZSzjH04bxH7XS
ABzYYGuSfbMX3fIQ7CllifFJtio7erm+dtvHWAVlPlqw6Xje3z0woNLdLNWIPtL4ISg8sTkVyet1
EdsL9iGC0WcBn3xS005lNFHeVYb0gACbA5P/f86tQTQQj6E9kAWw950QGqUAaHQ6aIsr6fpDMCWF
U6al4DTiHDloJvmehQv6/lVpsdV6VBwyL419XdVN3JiqnqlTFA2diowTrlS1kKIayFVabAuPtV2f
Ure0QwulvV084L3f2BIKN5TlJ3+LE5uz1hdUredzvfoBjFvWh5gYQT3So1DtGw9UreizA4fLF+1e
d1W/fP45rVE8Em7PzqbdrkQzvlqcGhK157YLL3xUnGVHHOlAm1/pjcdFKPCkMZ4a1GhVGUtYaUpT
A5jaW4SWV9q62D7xGxepI76IU1aqMY66HpdQV0us6mQE1pyBfQOOc/mWgT9YQNRCbrKeExrRxbqU
CAYjNKiZKEozhqT1WZia1KCN9rFIn5Xsr1C9L8InZK+s6za7fcfidfM/UYzJmO0SaERCj0kI1mrf
aKsHKRsaX5tbYPCSfLgJzOB706SFBUqKxwTMw88Nqq+7sh15xVYq6prWjAmNuoJ8dgKtifiZAP6k
C86cFRbQchylN32SSkESAFnqOgvTl8I0zsoJPRsymd+7efRVOea8U7fjwJUMasGr4NaclalUcsjo
DyqIHwuntgW3cpsjbnZQvmYP8R8hC+HIf6nFeHMyREGr9zgUbafbTX8Ye8WRefx2m5ukg4IKpCmg
hWOhM1meGcVAiRPq7lssJXYf+93c2DUPNbO5Rys57Prp+tyrM+7BIf5aNl9EhZeB2RZgKpjGjGln
JguYaVuxqycJLyxh6qNHudXJXRDEf5LsM9A+i/njoqawTettNbUZKPdxI5DlGJWmrfcNx9I2vdNK
BOMKBaGLflIQVGl/mPonva2cWaq8oNM9tYkdbc4fF4xouu43NiMHA41WIHYgRGf71OuiHEGzgMhB
bmNnad+ShTiDwYEqbqv2IYTxTdIkZZmQYIt+sqnkvgQcX8eFrWxawkoXxu+kZdfHmgFd5qhz05I8
KoLJqfzyNGE2KW8LLZAniCB+sy8AwR/PnXxcLPOWHDSWIK8M7BSQWvT/K69T9uNolFnTOMaL5k9O
3VqU+a74Zj5qTvYq+DpIG2nJLrPLHfdxvWUTK+Fsbg4UUpHQmXXjRJq6m+XJ6ZfMDQiPq33rclyL
YSpqklynpJiho5qUmHzzNIeYfD686t2XRH7691a+FsU4ITmOJgQZVBR5TPRTQB6FimPjW8a3FsE4
bTGVxijSsWiCgO7t0dxHBm+Ay/a+oHtfM2gfPxuWdothCoFWQoQp3TREt9t88KYo8K4v1mb0iRGe
v+Qwx7XukLbtpopCbzEjHNyBhWE1QFS+nEmAz/xvO3ILMp/cmo+8hCNPSeYQS5legBgNwjUCSvWy
s0dMBZa/clTkSWHO8UhKIcGkeqCjntpXFYBtgMDc1KfkneYBgN+70OERhm6KJCBfpWyWQHcyBqKS
EiOIJ3qqktYG2Pg+18jLWBsvHNU2DXElh/5/5To0ISdDGMPWKcur5MRuhAJlbtFwBe8WS3zrO4uX
tuLpRv+/khnPsdpKAnRDBjeRXgzxnsTP1/Xa9BaqAcV0dGkTFg8+18YsB4mM5dP3yuKFqep25tNQ
fQtiiXMnXq6ghlBdQ9+5IimmwmZVMiFowkktZ2cE1XayLzNOMLGBpYcADZNmQA0jaSLblySCwjjF
zJnZ6UwrvgWa0+5rq0NV3qVw+sof3zAq8/rycWUyh7obwRyrDNns1BEQkLJbPYVuDXYuUBq3+87O
JouXlOCKZI5y0FQj8JxQc/AwIM7R38oX7b52RjDFtIXV/MWDaJyrer8/PH5fV+ZUD32jD3MGHVsX
jVYPxiHD+zV7oiV7+YmykWZnFtL2mFipwwNcXp6B34UzV3Zbj4mJWfOzE6Vehwb/3lUF/99vInia
UMlCf78Cxj1mRQ00uunpENMVHZzppvBCtzoOdopyAripfB4LHl0vZj1/E8esZxAAkKJg7J2jl3do
CrWW9HM6fRqy1kqih6zkOGX58oijQrfSjlnBpgxVc5kgrnUDv0UNLcZsLXr/UCzCgnY1F0z0bgf4
IOWSbXfIEz7p9znS4kpicbneNpVH+zIIGjGPCY7nd58WRFIWLSkA8n3gTp7i4XVJWcGc4qietLty
r91VyF/Xd/+Ak3TDAYE7CkgzcIETeCJmIYTKGCZNKCcsRLafXdOTrMQLbsxTvT9nzD1umYoGQOxO
rySyLQFo9lQH0FRMyMOIduCD2u6uOtI8TAmYPq/1ZSNXgVTEh35sU8A8i5lhoNgL/UBEfmwR2g6W
8FLvOz984jVncRaTbWwLRTBJ5DmENeQmIvtE48SWvO8z93rdFEO3DPj+HIc7IzJP0iDzWgB5Muj/
V/erCvyHJOcVdFB/LMazwEV/UIu6tv/MBR7ooI3V+mYC3mlN48nzkTwxzCWUlJGISQXQg7LA024d
SqjV+P++qvW7fTFuEn2MTbFM0Kbp9nHxGKcvcvfjuive8Pa/mTDjGrMWzQuJAU2qpNqFM+YZYUb5
Qa9SzoNzgwLyd10YX6AvVT9HDczrTJzvli/JW/IVlf6TtnDCni2HJxHQq4oG/M4FMV/S1lImxt3k
FMNTRtDgp/lDldlEeY71b0L6/foCbiT7qWIf4pgV1OYqKeOknRCnDo6Eu2wAz+Fil/eNr+85srZu
lrUsZhGNqc5KcOFOKMYsjgYEAPYNBabQV7+Ue/MBreAYIFvvtJfrcjli2QFygyFgZqkIO+wBD7GM
OHuaS/VeXpLMEnJzsQ0z4fGIbdQufltW9tpSjWZJRQMygWbo3fAxuzf8/Bak/VjfAhOxo9vaUQ7E
09BMme34xD3brurXthLmqS2NlSq2IE8B2huUw/F7q3MMZ/vkfQhg/G0rpplBIphpEn/NutCa250Q
8poIeNZJGI9bB2YTS/XZYoYbfTftcOnj/TScCp83YJa7ZYzzRcZKyxeFuqtPYWvlqH0a/uyi7uU3
u8YNTOAo0Km/r/cKMj4CZn3x8JhcbRm/nCdJVqUYoOaQBzo+ajkCGAPwEu2i5Mq6RGz/bqCMcxai
sQkrBbKSPUVKtacKlqh50YGHnN3A3vwuifEwkySkqipgXTHSBCdB9ZSd+XgGplCikdQLHZFXPuP4
UBYU2mllUs4DzEZX3Vq5Fet3JZPsQvusBAfT5A355Jw1tmFIXMbUqBIoSBTPmG+ThHP50G2/jAp+
HTW2WahtggwPGmzVEn5VF6eM3CY9yQOn8L8dFHxIYTyGlsQi0UCk4yT5sg+bzJeR7c7qztWbwFEn
3etEvOdM2bvunHmLx/gREejvbsixVYrRW2Hv5sN/c1Qq40KUJa3qiHpipSh8NU/3Sq94YsLtzOfY
nMq4jxltY2lKzXx57zGjJfoOlhMvPWVvHS5UcC2B8gBj3h5S7nAW3goyXkNAR0En9FhBsfHC8Gmp
OSnVrQTCOkRg8QB6aDakVWF/2sm8a/atvSBLYr5Mdr+XrdjjZt23X0Eflsg4DEMRkGMdoRB9BdG0
TPpgYBrE7NVewR2acjGzD+Wq37RjgpIyIlo3hHT5DrMLyCgocKyJZkp2cP43iIlAPi24xAGRX+/R
a1uz2n2OFyDABy6FHvCq8Vv5k/UvYjnwzKCQQMWDXzQ/KHeYhdY5WHTA+VoA0QqPEuDWmd2WGOgy
UJP6wzgNFXpdM4D/uGBNRhNEl88KHr4/uaEh+yFHx8UANk39AHZoJ3MpCIE3Pm3b0FZyGUuOiVTH
Y4longI+pJv8UPqT1YEiATnAp38AGaO+5cKxruQxd6AY6gU8D+ShkcimEM00tZrd8AOASaCDQmf5
fN3XbTrylTzGsCtM2czUCOvazE9G/UWd94JyaBE8XRezfeOu5DAmnQtJq6UZ9BIPwk48FGf6FVmw
gI13yme6lBEnl7oxpQqn6EPk+f20ehov7aCXRg2Rkzf7vSvbstv65QsGRDkRqNNNHKDuSEdFdXZ5
Fx1wuzxGDwbnotyMSVc/gs0VDf/TW65fzfiuaF6rkAei5OzhOamyUrRThbnoKihKz0bz3NrSN/22
s3oQWXW2csh2OB22xLnDNl38SjHmkixGSQ6LqEBeQDip1ZuivnEshrdyzCVpSmMTjN1ZK82ngPZ4
R6FW1O2OINOFr+OHoDylmAtzCnI5rHOchki6V9IHM3u9rhRvp+j/Vzs1p3q/6NSLifpRCx5Vcadl
fi8416XwtGB8SNiHxpJKWLnF3FfpaeI1H/Oc4rlMuFJDyguj7GjSiRaSytsRBMOVKx3UAyVcF/a8
h8FmGLgyNcZ3aI0SgXcC4uKqtMn00mihazQPGlCz6f+R9l09chtN17+IAHO4ZZywO7NR6YaQZJk5
Z/767/T6e7R0i57yK8OAbwRsTTWrq6ornHPQzA/GTBwgYXr8jpAwDHK/vpmBcjcrh7n1VYqGjfhG
by+/zREWsINsaKFTYV3K/s/GfLxtA/vVIUx9oStm7YD/M6SOUVYgAI1glFDYZEVzVM+583s1240k
pupGlaYKC2mVIekvQjlWCdePDH9wROOBDMjMeH8NkO96cVd0HWorM8U3aSKoi8FA7a4fQbCIGfyv
EhJalgVobnT9reICo75FH2IHQrlVlT4LiwWBEkS/Q/Oq1R+mmBj02S1/A9GKAeYCyPEXcN5VKYGj
la0Qgou1IsvDYOtD68k+yt9+9V+lcd6ojap6TSJIU4PpQ40qUOMWx8UF+GpAl/b3DH6rGueUzCRK
FDmWkNhM6CzKHyqNehPs5ehbCVwqk4/V2GSiyEoVYVAc4mtvt171wuZTLTIj3r1fW2mcU2rH0EhL
FYfHEsPw9BfBFQzwRL099g9ONzUZLbBfYZTzZGjWqJvg/fo/wEdnpxJhB5QA7v4q6CkpfQ0BynSR
jYNMuaK9GytjVtpkk5i/QibjLd2lfYqbk0yvkSHZVXifxn909X1JBaa99+5WEl8v6Cq5WkRIEoTr
LPR2V3/tMLARDfacAyS+JCxuL0xsxXEpUL8IoQnqVZY7SxhTyuxC/Ah2IiJ1pqRwnyeaazM3YihV
4uPL02gXwmJjiuM/iuH86jKoaW8NEJNOZ0lPbH2dbYmqQVO6cB4nxORakXQ4sdh8DefjpGW2OHeE
JvtedGNwnKvpk6YfhwFSWLd4ekoe6zMrdwB64HU5yE+3Ay1l3ZzXkYR1GTPmRM3MCtT4UPYPmTB6
4XAWhONtUbt519bgOJ8TR11bDRkU6z+ppxmJPsLDEYaNOW4nPZUOlXgRn4vv/U7JlI+rDnlCXduG
8rVT/tTml/+mFN/yHeNMyk3mHjovSpzaB2sqZk+s+1ZH7yVxI7f1b0vc9Xfv5sG3fXU9Cdc1YgJn
EWCHauTFdU1ULikZnGtIYmWRphAyAMgQqHPlWsX/fR1bVzfGYHB+QVTbaQpHfBxTyINuqp26mnzs
pBO3idKE8wuNWg1KLCM6YJL+BeWCYF5a9/YHIa6QwXmFVZ6VRJ6hCQYbnbbEEOaD3Db+Gh/0mZoJ
p2RxvmEsO2GoK3wYSXxGYHAq5cHsL3nzqFKzXNTBcY5BXMJerCtoVQCVt5HRKxqpwXBKBOcPMCa4
GhazMkn4omffjIKoLLCD53PtjYnxEDp9F49TYuHvD0MOICvXkq9L/bknYQz2il5bOVyRpEz1bOhK
HJVmy6h4Wn506kBYIzka2lo0GCSllvz3B8tcYtitSiDOWj4O5Wlpv4TJlzynTE1mf+fW8XFOIFcA
Oi1mOL7kz8Upj+oH3Sm+zB9ZAy/G3JLwgw2eYc3Vl+4V0GDGkRN6t28W4cB55J1GrqVQZpEQOFWL
3fa6s8xy5UilRvhU6kg5LzFUUZV3zInn6WAb4V3SvRiaW5MRcPdIkQiDVhbUsr9g/1rCJE9KKyNX
vRpgVWoAdDl8ZyVn2MmVCn+7Sm2Eseu3edgagzp0SsWEWb64XOvyKIfXmJrj2L3EGOgXVRmkCr/A
uoZd1ZvqhG+0tvdGHkgZkd7verz3v88HcQxvmaGMQOHWq+ksdebpcn6UwsiVzOoSFdOP2yZHiePu
smImaQzEU7g9JfO6Tj1La+h0WPRKJHSwm5DYDN218I123F1Oq2lOwxTaKdPHMr+r8DifM++2SpQM
7h5PulpUYg6VYvFixj8G/Q9xfbotYmeZDNF8owdna4shV3O6QEZ4L/n9A2az/SG1tcfFfUuCfFDm
BAVhGYTlGUzvjX1ni7WGBbOMoc0vSq6du/nP22pREtgN20gwzBK8SSwGRkPvWnP8WMkRIYL6OFxA
X8U2AxksDk4vz1ICesSDpBPvPEoLLpIbpjTPPTunWFv9ac2+VFZOlOsoEVwkb9tIyPIFBwWuPb+U
Mb+aqv7tb7H7OH63MD6YT6A5HbUGWpjS5zW6m62zmpi2JBwa6TGndl6Ir8Jjk2UtCIHbEV9FXEHh
U3wSlsEu9d9JsjcacXe/aoooCy0I6ec/htDvqWhDKcHd+37NlaZjeUJbA7R/MOxBPCnK8+3PQnx5
PkSPrSRr+YTPUqknTbwvtOD232dX7JckhG2KoXSE7Rx+PzFtDctUFnRuV1Fymui5aT41RmKr1Dbn
/uN0I4i7JXI96HrdYdgAhI6jzdAusqBT7Ol7cyejI2xGdiTat3Xbwe5hXvNdOe7aGFk3tZiBRJFb
8OsjoHvAJYIpgIPlMFpm/dkKKh8qH26L3beLn1L54b150FWhiDCWohmmBxoZ1EkkbwVC1W0x1Iny
A3uDaKxLz+SwLbjH9qgd2A68/Jx+mD3TB7OCd1vgvim+68Xdp7Q2o3oJYSoK3IN+jnsiVu+bIghm
saSATSd+o3QcwmyNmwH5MPYE9Pio4/mddS+lQHyffT3e5bDfsYk6U9fPsdKz7xO3j+vYIbbJxLeh
RHBRR0CGM8URVKlK5a5ZTLepoj9uf41dK8NSE/6Djf+CWA9Sg74Z2KNolmVbB21oBGrN+cNtITtw
lrhBGylM0c1ZzYouZIMAHxoDjES7y7wiCH3wW/xpPqJAAiz58SAPtvp9umP91uJbdmSID7FX/qAK
aeyu/uKowB6vmuBl+xXHfowqxpqG8n0KYE2gtb7xVNMT4LsTjQBl/CmHt/K4V5eKNSJYpmX586H2
srcmAd3z2P+E76K4AKK1K1hMZbyKlui+NR+X+TwsRG5CieC+X5smeqGaKD/OSmv3Wu338moPhu7e
tpMdKCNmJ++qsN+xsRNYaGitHVRRgyxxqqfuPnSnz/oxZHQhEmiUxDNj+Y78pbDpMdRdz7GRzt3o
VKsVvZ5gG0sOUHxAcgiAdkmLQ29RvfP94vFGFHezzWatqz6CeRjPLKJUGEIN3/Z5mHLUXNXuWMz2
WLmgmXRRLSULpLFOeo8YVnjSOXYtZz0pf/boXGm/kzNt1OMiZqqvvdEosJdOvi/kj1JKtSv2o9a7
BH70dFnjtIwyqKQ/LpgPq0s7BodfdqwvmlMH4YUakiZuAD+KugxZbHQSbKOvTLvI0Q5GvW3uqAUV
wgR5LHQVeUbXVRAzC6fUODURyLfFj7moEJGFPD/OaQhinQ4r06f+1IMCUQK9vOWZd4DjADdKHVCz
0Lsz5hsT5IdR9dgUWpP5Q8ZQNV2yx/xBdRJvlpz2wApUZYTBs9JpvcmdrrEXPSsvt33LvuMHpQ2G
+HYg1BcLeePMilT/W/2ZfLb6Q/VR2VX6Jb5okiYzmI5fgdQnITeELoblJ/2TlF3NVnRSK3Iiy2/6
r6ZFsZrtx5mNPO5ql7mwWI0CtWrLZp4EUHOGJwXpZToWPmWdzM3fUo671rMCxlbdYO4ZD60YIPTK
SJUzdy/Auz6/vB9XOQmLFSJCM3cHy5uFyVabF5V6sOyaw0YOV0CShUIWVtaILMsabHYXYVnsVT8n
+iVSPtTFg0hxNhBnZ3IJgTmDHFvNYRhWf5Y0P02JMsv+jd5oxN1oeRXCVamhEVLeQPRKH9w5lsNG
SHUfgx2uQvVsdjgeEa03EpnKm2gtRtI6KagnsJdDccFzjM2SCJENb8+2/bFenqNlOL7GXvxI3TPK
TrhMIZOFXslKyK7K4UOWTY9ls3yuh+TzlBbEcOV+1UzHoAwesTsQ6GGuCliAFLA3ntvWVbBjAKFl
DrgdT9kdAzXN3OlAxmz2uX65axuhnL0YVhclgwmhbBY8fZBcCUic5Vm3JWe41uQ0+G58M+AZMTux
A9paCUYnin2OV5lxLIWXdfyaUXsW+/aykcGppDVir8tpgRjqL8j9RU/7FmW2AHclf2KU1pP71om5
Umvk+9nWRjB3NTKxUNRQgeAFo6sgX3Lwgvc6f/ZKbzpQJYrdkzQR6xSAKakAWfj7regtKbeS0IQy
zf2cPsa936hEtWW/IvEug0fISYZIa7LVYsaxfpq84SIh/RGcAe0s9Tq5MpaLhgO1kb7rMjdCOZep
1D2qEBmEjiCQ6oIiSI7dUcba4u1ALRMHaHFmMi2JrJYq5CjPDEAk+4B4A8Ks/gxEzrvYz96SBMYZ
2J8Gt3oQD6EnPlq/tyUOxK3/fUgeMGWx1EaMU/yO2V883QG/5fpGWshgruP76XdqsxtpnDPVE6Et
rYmZTfi5rIN8pmxm16FsBHAeU+yV/69OeddcgKX9BmrwNLAK1iEE/bVH2cu+39xI5N5TU1GPliGE
sMcgDNZjg3XC5KiBAsxnWOHjj9JZInt9vm0++5d9I5V7WnVKqKxVi8/WeL2LOOhGnn6UAhFE1YlP
Xfb9F+tGGpd/yVWXW3PzpmP8oL/2bvqCXVesTs6FPUTuBHAT/SDa1nEJsDDk3NaVuimcq6mKqo77
GKqKxkObPquim+Kl/F9k/EIubmayOFc14lArfbe0Uxp/qmpqKozwZ7+wi6dmlBXqDEXYLFV+RA4D
9I2osTNUWFU/vQDE0Rfc6Nt/U413NPpcrEYFqboUqOunVTmJM1E42Y95P+1DEbnQo7dJIa5Y6nLX
6+JYNsNDGkEmiwlzd3byS/cGqPEv6GTZb/8lfdjI5dyJggqrNLAIIT+CjPrcBOGdglGHyBmDfyGN
3alb0jjfsrazpZU1pOHGYXEtxgRC8xo+jHZ4wPbYCIwflG18PXTSibgCxHVXRM7JpEoi9lLyJlry
2Yqt8dSfZic+ADLmQHIesxh3S1HOuQxZD+Od8Tnju8kDnSigYcwHKcgeenoZjZnGLVmca9GmWp4k
E67FvGc8C4U3Q7caO5WYsD8kVwqD5XZ4R8MLP2eTzUuGFZUh85v/eyArwMZITxQ2xn4l4N0y+YWp
uSpLAXRpf8lJvpqAtWmC2P9r200rwFs9O+0HyStQB6vO6YkEYyCuxtuTeqNoEjeGOMTwaMxYwxM2
CY7iUbdFv/LTH//NRWNP4u+nWgGZRapKCKuU+3HEqlQeTEVDXILbcQCgYX8XkgCfegBFKoSED+vy
XRue2tG77St3n6+br8b5k1Uew7JhxlhV5yg9l/Hx9t8nkgXl7d83X0WWqyitmMNq8VVUuBDhyoD6
jafy/DbANNh0VWq/erLRinMesqnXVtJBaAeiivUFnLaOcmHIA/0P0uwIH/kWKTYKlvEkKmYOWdEH
6XkB3LTiYr1XAKMDgx0JbfETHswYsCVnK/fLvxstOUeSpFYumyIkr1ewN+H52tzXlQuMPMgVTvEp
620kYre/5+77fCOT8yZhi552OsBRTtUKfp27RXXm4jjLX26LIZwWv0MFVuI4KZA3A1UO0IJr5axx
kMjPDdDb05cJkwft+vW2xH+wGcAjY0lnByRerSo1T2RcNjWYsanbH3LsQKq+fLCw/0jI2ndV77K4
L2fUg1LVPW4dWGOwmYiH66mEPO00B6BuISpI+17kXRj3yXSj6PWVZXpNiAWDyZakl8ykQH4IIfyK
99xKyFjXN3+o2kur2rl0n4Wfb58bJYR7qbaz0qALDCHdfDVUp62+x/Hhtoh/SOx+npbOOfZYlRJZ
ZzLEU/4wfkeSdWjQrWJhbHWKT8ppucOa2CtVSP8HuRYcJOtw/8INEBlFaM2WzqLXhK397g0nIPFM
PHMMZ3B7YDMlqEdlHwl997ORd7mcq5xLM4qLDhe6ddHWeTLe+kf6tbwwPIDYo0h99lvG5rs8PtMa
xQqYScbkhupyylN0dQTJtjBc2JWJE5mhWw2gEmpj24ql06qNR73rnDCfLtIsuotp2VoMvjVheOrC
yjFS/dhWIBqWTV+si0MO9ms5mp7ACnuSko4YaGa38tfE7f2nc7cWUBv6aAn46aX0YU79eTlapi0I
qt3H97mUure/zH5ceZfGXdsywlzzbMAgmq48RNOfxph7aTbYqT6/pubw6ba0fb/+U5oi/j3VaHWU
Z/QYuunzUZCPqeUkrd9OxFb9P2QD72K4G5yJYdLnEpTqPNGRXP00Bak72+W5cUsUlodrcSUXFfe9
xrtM7kZHoGts0wYWzh6hxWE9FE4joJK9Ot0xPaVO9nEha2r7C37vZs7DyhpC0ydSDEU147XsXvLm
VCQPi5raReIu+n3aHUWVIvvdAVhG4X4jlEvmFsVIhziCUPMLCP0cxU2flcOIEQU24wzCrKC1GS+S
5VIkPtQRs3/f5EBpAlSrUIH1SOJFK46tdN9QfZZ/eF+8f0bOUdWTMC+xjM+oPBeX8QVrRfb0owjy
c3FnxviYxUvriHYe5HcdoG7zU0eE0V0Uk+3pcp6rAKmo3htQkj2kQJv9LKZ29Kg9KY9Y2AKSlvgt
dyYnAbClYquB9cftC0oFCIXzPlE6FwkWBmFR66XOJ1uILnrxVckeuiTIMUrRXjHSwBBzZEeNnkqQ
AYWKa+Z3PdmR2k/O3r8E55niTspDAIbDhdfOgkpuebT85MtY2PLz7MyeDODU7KXFiUwH66A/EedA
eCp+fg6EVOq6snMoPhhH4Ry/MECd9Ww+6C/jSf3EsNRoipd/qGT91JmfpsvDBEW5CFKBrIKicRNY
XqQ74oN5ZWVj/bIc1od/sWTNbuyNkMOj3mWtLmbgBmCJouTPL3UcsHIBQ9obFUbcdqKJOv+h8vKu
Kvfq1Iq0EmL2eFKu7JK1z+Yxc3ovPnTXf3Gw+6nwuzTOZ9Ugj7DMHgfL+mHVE4NrNO6R39v1Y0T6
Kcp2OD9VKFKj1T2OU5+val3YVvVHP7oDRQ0qE0mVyvkqa06GohqgVHq3+rJj+MUpdSUf8LeYjjOc
N/ZjX76uJxMYfD0gl6yjTN0TIltROXfVxFauRxp+gxqM39MX4KKC68F8qJ9ZTWZw68vkg++h+RdQ
fAr1TTlXlUt5OvY6jtk6MHLr7DwfOsD/5a6eIq2OQHpYvOE+JUF1n6GV3d1pTh9M3zKER5dBMMgf
8XaVAcVM+A4ip+Jh9Ia6kBeQNbFbLPnNCQS0ThKsGDVmDXWGkzCBd6C4UnIpe+CnmlRzaNViROzq
3dVPnvK7Gn2DwZu+Ag3VFbw1WL4nd8IXFX0+9Pjc4cCaX4TuLIO74Ur4SSdlyU2tnaD7kP8p1Cdp
CvopmLvYbuJAGs9T/RKTxZ/9surPy82PPeWSGOLp+WaDml/6KSDTM8d4RN7liVRFjohKPB+vGI4g
/s0hK9dSe8SQuj49avmxNf2+N+yx8aOKeA8QzpmfferkPFFmdsPC8iJkj7NEmOs/dEzfj49zV2qo
YpaFZa6z3x4zOH75kZGol24RsP+D7tID6Zg3txgeYOAR+b3kpV50lY6E7TBBt2yH82dFlyjxWkLT
0We8AqwThsznor1ZK7PYhHTVVL7Dg/RVepFKMrMdVjhsnrqvCcgm3NDF5JwfR3bxUjzINmOqppJZ
6rNy3qvLlKQaWMF8EQ+L9aSsn4jTpG4Flz9pcj+NC8tkGfgH64llJxU0yzqq8tQ4DfutNz4cX5bJ
B6M21RaiWvVJFQ5L+WMeLo2QYRktWOWP/00xnjdtABmUqEj4ZCxJUp3hPjwqwJbPvfqVfNVRmrEY
tHlyqKFcYfgdsnoE1uWEwbJTchKc+aS+qEctaNwRUyCJH9/PFEfwP1QKf15LnUuQrFHvxKVCeGsh
Wse0I2hQlGDFFRQPU2HfPlTCrelcfjQOWaSl7GmV/kRQZywFlKFQzyueO2QJiwz0ZFAqusyYx/Y6
T/mE4UYMMEtAde4DdI1esqMVpOfUC53apUaLqbRT53yMIWRjtDa4dsnimSDSTv3oPrFs+coaOOCW
oeIF9VrWuQSpi5MsmSdozJKB+Cj5bY0MKfLK8wKZStB+7VEAy+91TL45tz8q5dx0zsfUrbZIYgHZ
PV5PDJCzckY7OgqA047ARIEMGJNTeD4pLiGYSM14CgiUaWMU1d4EYxvxknjWRXcZ1t/wnPgN8WT+
hymKnzeF3x5eIrlYx5QZL3BHGc3FLNpSYYeAHWEDb609v7LCRHcA2TYNmkx9YR4cpJmzHPThb/6I
Jd9olrvAMQsYCCBuK9YOlnPoyUEZkFN+RKLJo4QIQzJpC/u+koTxXRRirqUfu8Zq114Ff7jY+T2b
z49IjmoieBmcb1rGyEzUESpPERCVRTudK8IhUReVhw5RrGqWswW6aaBRAafHHaOQEx9YMjCT7TWZ
8PP8mnFXqlqesbQuPZp/sgk/xqql+do58qLX6j56TfAt2aOfDQFhOgCczsbnGsk8qvT31E4/dbqc
jxqspQtr1ErdBDw1ynWYf9y+ntTf51zSUE+SoLL7oqzfTStozJfbf58qYxic3zEByDLPDRQAYUFi
1w8AM0VGjqlv9DuAA4wdTz+6DvbyRMglUh6DS3mAgFzpugXFWMrDBkmik3w0ghLTodR4GlWn40fN
5ShfJ7OALDw1nxRfPq1IsdLnKXWXh+pYesIRw+B47wE/HYtoJMQgYbD88rLcqZ1UsEZO5+mtPd4N
FzaqlgTis3ZRwTHUXsAShaG1MjDIyW3Cu/PD6ABANmudVeaSDwz6GQlRhLUB5TRfsO95obAbiVeB
yfma0ioVvWdVDlG4rOi89N1XNSRCCHEj+AVnTcoYEA40KuNgnO7WiboRlBLs3zd5ZJeJcm+tUKLI
7egpOkhoD8hHDSVzVplZXAAnB5QbodogJudH+tQU49qE0Gaxs6fozGY2ZcXWPDaj0L6+7cK5pFTi
EpqcdynFVW/rhVUhfPXEeErEYwXAc4CukkO21Gfj/IxiLVK6sAejMAZT+6mTXgmHQqTF/DT21Dex
IbF09S+Wl+KCmqwznpt7wQkPjMgrP8hnDUun0e+RWm0aAfyUdjbVJd5vkC1dB2++y/DsyM9KILoV
W6smUkVCUYt91I19SsDsM2r2grO0b3MXyLDL8nOnBLpx1carkXwgDpb4cvyUdqaEXSazmgNaGJ9U
B5j/KFBNn9lMSeSsr+U9NZ9GZWn8PLYmhqFosAjf+9onBtWc/qEjzveH8jD54nH08qfcy7/Q1WBK
Vfbvm6NdC8kwahXfMVo/q6jURtSwDPVS5HnaszBeV7WCaqy4zcLeeqjPbEh6IWubhB+zOJdSxWuv
ZTmU0eND3/85IveTSX2I+GJxHgSrGCmoLaDPAH2Kp8xjtdPp0+xhbP9EjQpQyYrFOZFGsTIVK9Bo
Z74yPNsc5HEKQAx0VwnAS2inpzEoHfJpRl04LlUpG2UQRFa87rz+TiqwoWC6bWkXeKCx7pbiVKjS
Dqhgqt+mA9VkJF5Mksj14WMgAxSaCOkiShqqA9i01LecHPmZEtR2esDjGxOUwyGF2x4Ot+/+bc0l
nrpdUvs0lTN8XTbXPwTjYUCHoCdXKXffRpZsaBJICC0Qof792i2ZaYAQAg99U9KcWGmdYrmoxddK
v8bj422N9k1oI4u74nOhhz1gXlDLO7Gy5RvZtds4BSgnwqvuZ+iFY6vYuy2VXbVfim4boVxKIab5
3M8LhJqmWy7fdM1bjOdldW9LIXXjbrwZ97XUMzEjWCR1J/WVS4HwBy55UFqIB9NJ70qHmlPaz643
ynEuIBcGwEyLkBqjiSG5GNTBeNRReRq/JWDTqI6aIx60Y3pheUUJ4JuaeH5Sh8s5Batdp1SLIH81
jkt0lEG1hHKmWD/fPt1dd7pRk/MCuSgAUrBHGJTmszlgrmD11pDiWbotROUvu6noRdWxqfOk6uwl
TrGpWtlTS6iyG+Z+qgIkn7/ftxZNEakyIWUwIkxU5WdVpzA495dUNzJY4NiE0slcVr1J8VUYirtg
K270NkCpY6adPbjIhsRuINrI43yIJedLl86Q16KhtrqQ52Wv7KWjeHFmU7Pttz0WgLT/rl0ZRWWT
sRHfar2vl49SF8TtszC85iWJf0ApxvmOUSzWVpygWH5k9bLiNXxhuOqstKwWNjUauj9CvDlHzoeg
Xr90+Qhx4snwhx/SN8Epz/JVw6SQbLeNXfU2tbBPGT3nQDSh66xVw2Fq0Ve5uhOkx3UhGnP776uN
WpyT0ONkmNcBaoHP+E5CCDU/p6JdH9gUQ3oqPoJb94Fiid53TKDfVlDI0KU3WqbNFejUwRzqNcXG
voGwkqJybRxHxc9jkrFlt5Nr/ZTEz+pJox7Fa5VhcjiZnHa8CDn2qXJ/6h8qM8i0a4QMs6L6EHvq
YQuH0QarGgboOcNci2kuywzqxZJyXorupLapo6m5K2EG8//ue7eiOKMcFambwyUBpoRoeIbybYy1
cz+Izn+Twtmh0iSDmGKqytUWYAOch/hp6H+jeLFVhDPDrlinJWMi6u4+lh/n34Gq2v59LkgZetWM
3YC/35Td45Bgwq9Viau0Fzw2IvgKfqxFullE+BaKXp7abDyCt9u7/SEIy+Kr9IJazpGlMi36u+FR
nAMwb44UK99uhNoqwkUoM1RqrVChCItQqpN5me78BfSmOVVpW67xclutXd+6lcjFqKGppFxZIyYR
Syhvq4/zuXDYS1py5qAOBEriXpzaSuTilNnmopEuOMnZLz+VyM8KYNxm9+IR+MuBcM/IOdi+JfVk
oj4g5xr6spGKUcPRyh3AE2JwqeSRr69nrfRvHylljJxjWGoLFJ8TBK3q3Sidfgt3cnt+nEtQZaPN
1AF/vzVKrwFjZBpPQa2Qu7ekMXKOQVmGqG91CFIDlOGnoAqAw3/P2nCs9FffU91d6gtxjmJUKrCV
9zFQUdLXaPIK2Y2k86K83v48u0PPm/PjK++NaczKmML+WJV/PCan+sDGGugFL0KfX2rs+VCkVojz
M5NDIg52bgG9cS0dfZoJ50TdYr6kHmOFuVxU3OLWXTzZG7DSGL4wfiJgQ7oGXo9xcPsUCSPnq+ra
2EWmkeMQq8g3u2vffbn993d7z9uvxHkJPY+XtgaC+VtRypBs6aqfNIzogdbzDzXygENyBK6ML5yp
AjT11Tg/oTVRGo5MsJo9D9KhA7vy2n5orBdCQeoEOTeRA2hX6mqcYPhl8gyfbWUDEi0w8RgBQ8Bv
Nl23J8r5DSusmmhlsUVLnkKQLVOgRpRCnLsIm1DNO2bukVzaal84uUkNPbGz52sW2A1Gq16XLEnm
9xWiqJXSam4YRt7zrAXz+JVmGmQ/85YMzvDKMExylVHOp0clsRkBKG7vKXPyP1vAux7xIviAmkFg
ub1ik+Ow+7HxXUHO+JRhjcRFqGH1rV0ejef2WPrRl/pQf1RBKW6rfndNEBmzK1UN+gcP8i6ZM0dQ
bURjoUJyfARUwCcdFcXYZWLZsCcQOuiAvNui335NziCzAUztigGRALNjWUCKJu/6NPgYpQGEDHWv
d8vcW3GcfZYFgDeFEB9Wu4Lmm8FkODLmASRPPZPrtvt34f00uVA29WWfFcKbEen3E3g5O4zQyhOo
bK0A6I7P9GkSV4NfOFjwYBXanGknRIe5xLBw0R9kLSHeI8Tt4DcMmqibrZFR063hvRj7iqo7WvKY
rq0/5hdz/H7bSe4eo6QouqFZsqXzRaFMqcdUa6CUIuV/1JN8DSuRCGS757YRwWXcS56AmmAAvHKB
Ve/iYzygQGj6t9XYDSkbGXyOXQ9aVlhQw5B/1NZh6Sy7b74nrW7flkPpwrmuYbR60VygSxc9SljV
HZ4sig+M+iKcgxKsuspyhoBdIiVc84Ngfbitw/413RwW54iKpkqUcMBhRV8xhAGI7SiIv4rocAtI
ZAhZe3UsABb8tC/OA5mzqK+jCFm9v2L0Ct2E83phoC+Vbz5RIx/7LnYjjXNA1VzIKoIwHj7fzaCz
xfvoxLo1ix8/YQQDyChUV5ayB84Libmht1EOsGszkbGRGWRmZocpYdzUB+MhNYxcrdSBXdLhxN6s
ko1d4IsSpAf5QJU4qSN8+y2b8pUgGWkn9pCFOYgJG07RKQmSe7YpMn4ovdrJnfmBsJHdkPz+1d6i
2EZkaUTpX/nA5JhB09nV1wINxcRRclf+3hxBXeHnTvgVRK3/zTO9Pc+2giXMQaQprhre6E4rZTZQ
1+xyKAmnQZ4p5zWmZsGYdwI5RuaHaP6yyf379jA/ytcM6c6s23R3bT+9B0S6qGi6DvZWzjTnORPj
ATUV9C/DQPmkLh7jlwTh+4uKLiK4+eoC1zDzLZecyd73xj9F88WishWMWmZ4fDKWW1hVXvmWveUe
bWuz7RoBIstHKiXYXZNA3vo/jfkCklSuptKO4EUGVmoFRvfrPNrmI0aYAxX5AZA4MNJj3pnPbE6w
8bU/xcRWFiwQsLf27zB2b38LF/Qm02qLScBvSatrLnuVfFdTEAX7geJdXS7mxeIYWnoJEdN6TeLT
FBH3kvqKnNX2QlolOvuKguCL6qUdF3tu/Lg1ieux70Pf9eACHhhLs3bUoMeSxnZhfVjFa5IsRFa1
2wrYfhAu6JlrHQ9A22CPwb+gNvIreNzR/x3RzM8+IfyR7mW/vLMxSD74iUIWmRFkCgB+Oa5uZxuo
71yKT71XP4XnzKe8N3WUXPzr6y5dTZGZxPg6RH9WWmyPFNEreZKcYwmjSe0sDP+ibrCi46x+zX0B
1UztkdH+ytgjzH9QYXa/ovR+knxFKS3SJQHRMHtZhNgJEEBMX9rpE43KRZwgX1HqK1GMCnaCqwzY
2XPa3QkzNYywnxP9NHi+lJQv6xABcw8yIvevV1n7MfTzD92d6NKo95RGnJtQlLps+hTSOuEuw75w
+22Q/tsN5oczJQscBZmOUFOm8yEEsn8klH6VkcnkbqIgi7JiAaZXxxrK3/uvmqSXmFmGKuF9GBhn
tjKVYypN+4I1DYdNw/w1MEnNt+462o1Y7lZlUTgPWgOxTTi/RpHmD3FBpHiUCO5OjUKRSLUJs2uW
+1C+S6un2znWrhEohgr2HtEyMc/295NLyiRdR+CIuIN8EsdDLp86negQUSK4U7LKTm2mHEagDY29
ZJd1fJV0Aqp595g2anDHFEbq2K0GQlK4AJxP/kP+raLruwDezySgnAvjGjDJC9rfTWHrxo/bH2J3
sAuW+78vwTuYVM3zVS2hgp7Z+TE6GJYtOtkhv46H6JWtw4xYcHSmu79MmWrREAfIu57KKBEjGkgv
gYneV3EQ6wlhB/tFp42GnMPpjNLsRwG2xsbHSlc6C47mid/Z6ELokBsFhNnxvqeoQzYoB43yu/Io
eiC7v7INKtVVbePUY6endmMCvYYSyf5982yQYy0XLQNGMiqqP9cCCHWmoxH2VMqyGyc2B8mlLFHX
a42k4CCFA4P+H8/5Gzz4v9t2pZTiPEQrC+j3s6+GWf5zXguvqvVdCKnRQtI4OC8xScUaCx0+1wCo
7iJxZLz0hK9soLL5LP5ep2Fzgpy/0NvYHIsJ0uYY5mAeWvUq9APIKKiJWOJe8aPgetnpebNCkNYt
d+poPhVA/iM8x24+/q4MPwGu9aEodiG+EIAc3oZZ1Ifs3jLs9dJ7uq8eYk+r7Uq0qVE/wjL4SfBS
r4d2jKFbFv8/0q5kOW5c2X4RI8CZ3JKsYs2aJdsbhm3ZnCdw5te/A/W9LQpiF951Ry964QhlJZCZ
SOZwzuDW0S608CGQCUYk1mscC+24qDFiQqLM2AsVPwOzaJM8WCfGbdABa0SUTYoui/37wn/rftbj
vob/6mG3ycB21JtU8FCtsvYuwjw/8c2I9KZJhjrk0J8kp/4WAfcgBxlKCyBSYzvdBg+MmFjZdS+6
V5yeVdF8pEhJLngMWJiRkpo9x/PPmGwnEQ6TyJP5GfBUqSrQjUIAG6RgONzjjh571/bZNHb9ct34
RbbPhY2yKVOjm3Flpho5WbVXjJOSPrWp4JNXZOpcvEgCqcyyEDr15BaAFc7c3s/qIHDk67qASOaj
+Q1GQuKhgj9VmrVREIqSgW41xUsKQdInuCKFL+4PRV1oEyN9SEITOGe2/RBoCTh5Kr9tUjdKvmD3
yG369ks9Vj+ldgLbcih4Kz8raxLUnyzVttFhUHkYxQqMPLEqGRhpIHeJNbgJQZUt/50BoP66hawU
2T5K4gJIomqWShRI0h8K5FUodbkhsgDs/wPu1cdXqVuKsin2Jn5sZH4UyQUSbdDBaV+ZnScN2rYO
H4f6Jw1PUjWfh/Dpunqf3fmjKGa5i5jVpqGpGga0M3PiTMm3eNxeF7B6USbBOL6t2abJjy1SGwsw
PbiqPXB73Zvti5UmF62d3FiqvOuSPjsZVHmXxI8tqn2jRCEIxT2VnkMNoI/hHe16kTkwL/p0Nwsp
3LSzPhVqrA3QR4p8tX8YzN5ppkcZlDUkxqCIdDI0ty0Ft7RqEAuhysdb6vQWcLWh3qFBD0ylEs1W
u/e1XnPigO4KpRA4l+gkOZOXJ5BKKOwkydy+Vk16HGhDXSUwBZmowDZUzs6DIAsK0kCtgeQHJNz7
gMSbMNFiN6Hxj+vWsVJe+mgenKVPmqSmVaQC6tSz/Kxy2K63djse1TMGA9z8pv1W+PPX60JXvWtx
b+wAFt5lZNSS9AkHCZpYp0TzUMoEaomuikuvizLLU9pCK7ttaifv6gfM5+3wQgu+vthD+NnsVVOW
bQwg4zPkoybNnFdGgnarV/eKa/eXqd5bzU/ZfMjUxybs/8gw3qVxz/IwlXQamZPVNEa/8pdq3JVB
tpXVWuTO6571Lol7mbUBpYWuhiTlTrphG3QMMUfbYKH6qQ+dGDxNk0fvtNYpX66bxsoHO7PH/0r+
tImlxmZW1+i/YYac7qsTwT41w3CwN/om8GLXvgsAVpYcqrO9FxW8Vo3GIroF4lZZsfhhnEjNo0Zq
kx4D0DctfbH0+2loBCe7ajALGZxvt0FGZArMFa8I75v+iVRb0hxywzWV3tGRAl0/zVVHW0jjnLtR
1F6v4gwgIK0luX3U18cxNBT/upSVjwnc2UIM589SoA1ROeDg5A7MZZ2fnwFaE7/1nkJPOGfGwuwn
n1tI43wu18dBT21IazbaQT690U9dip3pD9iqjm+E472iQ+S8jiR1OCoG5A2H3mNUTdE2ax2ML73N
jeY3mEcU3ZvIEjn3w4zlbDYBRGrZwywdif3dEqX4K9nqh0vj52uwciDZusnUwgcFIBI96d7e0I3k
ZxvpVrg5tBpQ3i+NH7MxdZVQjV1avw1/mADODw7kicFg4CRvwP6NeJKEAGj433vOH7VUuAANyPmQ
WJDbVa9lurHnsyH6YF99rheqcWmB2Y3mbOhwacuuHEurHZ34BfiX1eD1up8JDFFj/754NptwmgZD
Yrooh1E756GAXUf097loMaXo2Ek5UyR+GIErO7SKIB6JjooLFG2vTn2SQkLS7iXyrGnAslEbB/V+
wUspUoWLEWOt0cboIKgMzyUoGWoBK/pKr5HZlYlFaEu2sJzDeWhTZh1WzHEX6k17YkBDNvjTohfW
6wdi/LYuvet3v35yf8vje/zNjAp3EEKePQ1um4X30TiHDlFBiieX2+uy/iGevwvjkvmws8FemEBY
ghLvWd3FPsUGF5agRd65fow2sWzw4YAP8lOLqUGvLKIFi+WANAIpo7ShuxmgboxMNnPn5E8McCGP
i+XjRGe70aCZRO0nvexfqyp2J3P2aaH9731HmMhCFmciYVFMFslzFmBRNUQ3Gvy8u7/GTwnwTq/f
2ap9vAvjozlqY0ESYqfQK8lN0RmOUX6zgREgCTnFRYI42xhD2oK7Bp6lgRUVudnDfJQ2oX/KHDnD
8mLlmrfHXnRtKw3pD2fJAzKXhhlUWoSzDMzgksXlvsYyhYXKipHTbdnQUwy36KVpQ4ZQNIQoFM4F
eLkho14rUJkcgkMDNLPUHVBUVI6icv1qcri4RC7A01Ibw8jEJYKL1Ynsm1CzXDP8khu3cXsog0rg
56tZxkIcF+9nc8q7VIG4ovZId6bqNhcS+olkMHNavFkVEBsby8TFMXqXpnarbXqIvOmV3Myu9WX0
yY/gXiRUJJML/m1l6ITkLOstle9pUTaYoinBqlFFyubfeR0XToa204yghna0jSanVbDqEyk2UI3l
IXFp8kcP9OLCuIiCKo8aSiMMsZDOknojm4J6rMC3ebxkUAyFodnj74NUoHJGZRg2rMHtBM3wbJcB
FUTI1ZzwXR0eGrkPtU7PmTqa9aL2vmwBAS3OnKDoHVuS/yQjWAjjEkEVaxZTwQJkXIbOSF9G+vu6
LQisTueiRN50+TgmeMqipHJTycwdfUr8Qiaij4PV3MbWVAWMNYahEvZDFi4ll+hSdl0Jo7Nvkuy+
lgLBI7kCSsqi7bsEzmnrgoDGe4Iq/bY5FJikAoIkHDjcYczEZ0jq1sOgOiXmZwB7/ADWof99sOrj
D+A8WKuLgloh/KpTzrVVuFn200x+XL+vFSCPj0I45w26YgqBOQwtJ21DbfBByYkrS92hiKMd5vN3
fdW4amkdhmZ8bGvpYoztMdVyXxunY1iD91UXobGuO+D7wXMO3mVl38UmfpKs3ffDxVB+Nf0uSkVw
BytoIh9Uf3vxFiakxCPQ8gzIGdxgco1Dt6kvDWBaUp+hiajufJi84bZl9CVe8k2U9a3gsn8Uz+UQ
Ms2rUulhX5ov3wDT1sFslqfu2MPaoqfVAgEHHYzdDNrJ5NDsyp0YsHM9x3238bfP48URRMM8dC0W
aD1T7+60gbpGrN+hhL1BGnWUUtvPiuKAtZdjQ8mmN+VHgfWth4u/r/otM17Il7MGwPSg9MUVYDNg
x6C3pA3DUcuA5gKAxqNyFA1SrNd6Fzpz+UXYdhQwjUznB+PQgFW0861bE9ypw5f6Md8OL/iA1b3r
igqi1dtvWuiZZxmwzZiphYDW0LaGaElPdI5crOolUEDpGmzJzhNPHyPH6gB90oumZlfmuz/aLBeS
lCm0MakEPRhR2AyUkO5soy4puRL4A0B1i4HW4WjdizgM1ss0izvjotRIOjJI7FlBfgsvYV4a7AOs
lLHPTFH8WU9A342Siz89ACCsVmWXZQHOzD5mw1OpP1nI7Mfx2Bii3StlPQP4W95bnFoYR9DnwWwb
MMi/kMvVY38kr5hv3Sg3HYKB/m3aZvdsxlXfF1+IS/AM1Udgl16ik6iKIzrot0dx8VsUlD9sgwUl
hq8rOYabPYA0AaQh9bZ4+pcP3Ns8w0LYlPZTWUc4aKO8nZAhUPBbK7OoSSvwjbc4vJBiZB2tUwsq
WTpw41LNI3K1oaqoWyASw4WVUZGywsLHtGcHj9NrSzZURBQsCCJvqwgLRdoqxnCWCkUwyLtJyuJQ
G/LmepwS3j8XSOZArus6QUBWzv0XNvU87uKz+k3ZRsc/mRL+EE3eHGOpUFt2RGOvT1Acafq1sb83
SBgFGq3fC7JEzPkQzeBBqUkV5Ho/odhBPfNn/2ju4MOYjfGm7eSVXn9Ob6R9/nJd6PpNvcvkbCGo
Sz0xc8hU9ZtWPxTCcY5/eMTeJTCtl0eXRpIW95CgocrqNRfgoD0aJ+OhfcZQshffoG50Fm66rQeq
d6GccYxlbqrpFLMonF6aTbVPj8iFXWtfe8n3yiGn3EtvxKiIohvkHh2zC0yVlhDbBufCxFJxgd0p
wY2tT3JgBuG/ZsK9MLFiVOA2h5BmQ/fNXXoXedYrI95kKIT21+RO2ONjn0KfOjgLidwzY1Rzpg1v
V3gHnqaNfLRzJ36S74dtBPhYRQbTwXWrXAE7Zf72t478oHEQx4ExsvZDObkM4jFy7dbJz/qlRZl7
K7vJLvUkDz1NNzqIXhbBJfIjyEoT6Hbc43xVZCdYaMbSzYFMtkBFgePxo8bEtJApFJASWsS1UusH
NSsBhIVIEe4LdzK7Xh4CiNArsMx26WMYxb+noZ0EgUskh4shRheNQdjgsgJ6O5aHPn+QpUggQ3Rc
7DcsokgdVHGRs15vab5MzUaKXwUWJxLARQwlakrZZu21fmsACr1xyydpQ/b4VgbYjHaM7mRB8UYk
kIsVnSJZmE+BwNx+MOUnq9pf14g55RWntbgwUSqJBRAR3P50YE1QY8+8lQphSkVqfIoNNZDUTYgZ
hoQ6Q0cLoKoRISEHO/4r2vATxKgR9ro2o/Y03xQnBrvKsMDVc7yJPAWXxHBm6C9hK1lZkYqlfxnT
ebKm4oX/aHVdlnexlqIIlZ3onmIH4Wd+qtG1Bqjs8U+m5Zay2G9ZWHjRkATjUawKGp/sdmNLmpfJ
h8D2R0vyrpvGanhdyuIiQ6pHdt+WkJX+tm+kGwrqDSBYb0cHz8gh+s2y+Nbtn0LvT74ul4KZNS2U
JBGdMCmFa1SrGz19MHuB0a+FouXf58NE3tFUKZGn6T1oakBQnXgt4MycrLOM7fVDXLPIpSguYIRV
aVIMNqDmNRie3JJdaZm3dgUQikpUCxWJ4kJFqKLtZjNRLYj3zJco/0VnX1cf/p1CXMDQk7IsWwNS
6PBgkxMJ8l1qgN1djwXmJ7okLmRYSq3EdQHrk8dkI8uq0+SJm5iinda1yLS4IL46bvZDHPYaxICN
xAmGalMEsX/9yESOxJfETTuu64gVPvWb6DFAh03fRQ/V1tprD2ArLJ15Q932l7RPzvbuuui18L7U
jgsXmtq2ZcOaJprf7uVj6qegdWGYwtfFrNbdlnK4UNGVWawA443JCXfpJryrAen91jXPQT4uivMC
0+C5AhMlV6sogw3aqrQNUyxGYXBiSCrRvQkCu87FiTzJSwPf2uiYnwgArzGxdpO6FHwI1UGMjCNw
X52LFGWXEEVjkX1IGqcIidPEha9jhqLufl2/LdHxcYECbAuxNvWQ1NUnrL47BEjXrWh2WCSEixP9
UKNTNkGIVatO3QE0PC4calPn3+nCRQkJ1LDA2oAYNfSrCQQgxbaSXq/LEFm3wS0bdA1440YVdgAE
XFTrGF/jfGf75TbzRSxfgnDEs/71WVQmcwZ9onZ0esVPhNizq32gha/y2wRDTNMkY76KGf9TeM/A
NDNQm5eMJg7ludobYqd4Lh+NI5gNfxW+CB1NpCIXK2aAjoeUBXZ1eK1AQBkJpngElseT/EnqlFuY
N0VjP7gAo8xJsn0fi4pwAm/lEXxb0g+FPEDIEAev4yC5QDSqHSuxHG2KBRPqq/M0yxvjQoOcKU2a
sdCg3dG9uYMyBhp1X2TUp0F/9iKpQlxp5p18Ir2UyIUIND2Lti5Rmqus1omnXVRSRzcPWvPVBF2o
0v2+7mGiK+OCRSdPqhq2TMHilbaGEyBW5POPfyeECxWG3rZgQcUrLIN+3AGV3b1i5HdoFH25Lme1
9LI4PH6qK28N0vVssoTVnEfGNfti7U23wtbEKTkEbvgiihrr56cZQKmxLBnN+48Js2LWhYy5JDYY
fxiSdKPnKIUE99f1Wjf5v4V8ai+SWhplw8ZuELC4qy+V/L2xfasUMYIKdHkLxovkv2zirgsU6GLM
57it3MDeBiI44fUQBMRr2QBCo8lv8pd6GmRmHXReof7uyY9cfrl+VP/gse8COINWZSvIQiYgf7a/
2D9Kn4F7AND/UfKpGwNkQSBvVSFZ1gnqfZhd1NihLg5NlQooilIOwIoxcedUD20DehxGxA3op231
y8S0mieQubYcZCxkclFpImFh1hUuihziXX6Xu63Tbrq9mPF7tYi/lMRFIzmo03Jg2vVbNtQcb4LW
s93OY43kEhCrgpxCKI+7vTJsgiZhmjVoTVmHYivdZz/YEHW+jUowqgsOctXiFwfJeW/YmnYl0/+I
Y2ja1i1rGYN/F9jWoascE+xdC25vtVtvyBp6kFhwMXS+Ux1rcT51OizUfCBuuNN3wV+L/9vuq7UH
M9CWjYeqB7ZdG53z29aXE0+4psSe+k/PzOJHMLNemK2iVY0ZhxLi1m7cko2KQVED24YwKYwoSN6f
9OeWOnNeojVmogUU4ogc3xSqDLqVMXJNKgIiWY2UC7U4z2iplGHNnIWXSQaF1IS8tzmrXeJMuuxf
N55123m/Rs41ksJOIimGSmXuK9XRBOacMfUCY2HXcO2aOH9I68SYzQCRn8oxOvGD0yjfr6shksC5
QNsrtp4XOLEE7ehSe4piwS75eg7/fid8UzqKYxqkTEK0Zxyypa/sMzBXMtpYUfwQKMP3nFVqtiQo
cVxqeJmLw5j+vH5YAvPi28wKkDrq3MTfl3PgZqvJS2eDREsLHGPOBPciMC++19xNUWTpCUTN4XEY
GldSfBP/u67PP8Tbv41YYQe6CAOqAfzUikIKI6x7Ixj1pEvoM/7G6UUU+ZgpXTFmvutMmzFqzAbC
WKmi8aUNyLi3jDb5ulKik+NiQDA2lmomsDcjrbB6Zjia3TlKIf3bs+MCwNDnsVIxddjEEWD63ACM
qEg2RjC2kz9LNGX8chv7dBpyzY83ZdrUnEgc4Uu4JMeevIaNvpNIJVJq/fDexSgfxRRWJyt5g3ZB
so93mTe+2JfUtc+MNbH0KncABk4gsPR1p30XqX4USZs+kuwWmiXWLrae6/zLdXtYd9r3v8/ZuKRQ
OSAdVJrn29bwqXWh8rkV4d6uf3ssLoid7MKVhlAZVGsK2cd9Bw5WGHjygCF6vEGzOz6znkSf+KKm
hOi6OFvvpsocNB1CG6O8o2YMTHqpc0I8rKLMTCSJs/ZsDLUxpbglHXSyrrq1wfAePimvTYL1VQRc
F1R+57H1rt+dyDa49y+fTGJZKe5Oqg9x5xNNULFYnX4wFrfGPX8DaXWwTUKtcHJ6ABajsZgekgdA
WFVOjfqw29wmG3zmiy5OoBjfL4sZiIsERHVAm/u98l2uBE4lMHoebacswKQ5sfZ10bbfUkPyUYuO
UCoB/m1QCvbcRLK4mJEFY6arAXQpx6e5fpmTM4Bp+tgUmKDAAnnCRaU0Kz2M0JAdZgvj5obbBmXk
qHkveD/WbUKRwduoY3Na0TibKGdwZZgqBEWn4Xe1B33lMYocZW88yIfqO6jZDsFF1G1e/259F8p3
QzJ9nsYyQSHmL6TpdCPdtwxE2Jd8ZWd79ut1x1qvRS7kce+JLdf9hAUFNqXSy06aOVibfmYZAKqR
L0ABAXt0f7Bu1LvsogJgthCGLqHGnNnEc9iPdYdiDWOVZY4XHwI0jTUH9V2v+qMRQWOhMPfMgBTU
6hu2YahIzY5gNL1ujIfEFK2wiKyHb5FUda2C3AdygtRpBi/wwVuwVb4GBaBTw9O4ib+yqar8x/X7
XI0nC+2416dF8z2rmHOk9NIEZ6kXVEJFf597aDJjBq1GjnhigjTaUZPoaUjwSXJdiVUPXyjBvTH2
LGHpnTmehbVF4y4yvDrfXxex/kwvZHAvSt3ZVRMyMwDM/oEqjrmdnvB9DfpfWrv2oYSll4KAIlKL
iyfK8F+Rs4K9ukNLzrKIQk2kFt8oyapMolYGtSbffJC3qpdhmJoAycqzfXqIveBelM2L/JdvmIRB
1cYgMGK9mRHklREILKSLtMFX5H68FP7/TkxokoX/8s2TTtNUK+sgLtRLp5R+V+FjKJ9KSwR3Lrgt
g4sTmYxStcSWttr8a4geUNx8mZJHgRWyP/LpU+jdCvlOyYhJkr5geY1xLvYaFvcZla/ux6//PwhY
5jjXxHHRYTY0KcTiAJa1gA5v1Z07Ykchik0vU8EzOjQRda8rKAgXBhcuDK3FLBBYtr0xflLj2qmS
5+sCRLfEhYpM6ahWW9CoBI9FVQX72uywvDr718UIjZwLF0kuQ5EKF9X+nFw215See1D1PjH2c+QB
biiI4+tf5AvL4IJFqaZKrrFZzr9eRXyC/dA30h11KD6+yP119VYzN0VXdFlXZVAmcafYFjQsKhuZ
m2aHfmsd4oFumuxbWQii7vptvcvhTlElY19LKmplmYbHT6GX0sovykBer6vzD2/vuxzu8ChJ0rqK
oA8FjE9Uaqch0w4knC+mkT/oQeLmQeV1+HKmtelm5uho2c9hiM8ZiRVn6kVoRm+Nmc9+9/fv4Utf
pCmBnGVBbzXO8f4rhStXyVEfys1UEM+MI7cJom1Iia+B/PT6Yaz7/LtsLsFLdFBFRQFkFzVmQi5a
+GXWzpENUgr7TyDRjHcz4stiRk2kolYgyip/lLrt0OKlNv8ExWsphIvLqaRpU9VCiCL7efU01SAm
rw9DRDfXz01gq3xJrKgCu64r2FCQDFsgDnsGUh5nnpLf1+X8g6e/XxD7IYuCgZH1td4QKMRoBmdP
dmbGXYdttdKbdqIdbmb5ny3RMixTJ6CrtzhhljxL9iSzIgtWrRofUAZbBgkhWkVcP7x3MVzcr+My
xjMDMWYzJ17ZZsQxAmrshjIVAcqKRHGxq8CwTk06iJKqszEe1HmfTYLov/6KvWvDha1krMGuy4oD
c3Yy219zogoSXpEALl4N0aAOcwkBSvlrzH8NlQBObTW+qwqI8DTTslR+hzps+kw2jQEoglnpmP1B
GxGB0j3R/uTrYCGH6bkw5anIK5qNI5oIaSi5g46t89RSBY/V6mEthHAm3NZ5OyrdhJaV9C2KMT1a
/ME8vrEQwBmvCd6ypk1xWjEBP6G8D80fdSiYKl/3+oUQzmyjNugn2kJID/KJwstucrA6Wg+sEB56
qSibWHWShTTOgi05khJZw8U0m78+CsKNfVEvfzl/uI384F7Ug1l/hBcyOaPGtntLI6YhA8KqXpEy
+b0LGJ87y6GOAZznwFUE9reepr3L5D9/KLEKW40gk3rAcgJlz7wbbg1HdhUHeKPCWXCBKfKfPqMa
BnIQQBw2v51ae43GzfXHQXBv/MdOTIiRa0GPVskUbrDNFnWpE+ui4qdIDe5JRfPCjmUTHhVeGCZh
dlOBZdTaA8EH2e1cuoxJ8rpeq8/Q4p64QGF0wOJUCCQOZR/5iRQmXqdhCDyJU5A8K3J5bEE0BRr4
6rGepELQihTpy0WQ3O6tOa0hPccnZFA/lbOISkSkHxdCMDxfp7EOf9N8C3RV9uZfPLMqypM2SOwN
k+9zDnlY6lNFkFeq802NOR3SWydMhAiscH1UQbVsEJYoAHmxOFeOVKpJRIEZWmcUxwcdlA8TQIoS
bBRb3+yf1oGBDGhAGLlh8Qvo9P7w/2Cu/IeY+ffP4IvlTZ+3vWHjZ4TP+BDDskz1AnikQ7PHetlG
pPQ/xK93aVzi3KhtlXQhnFtFg3ojfbF+1T4u8ieBzTjW1vTZbrpQ6mq6/n7UPEz9OAZK0DbQ0bib
PXMbBahMzTsDTTF3+lI+Koyi+RztQwBBX3dJ4elyUaCeWz0mEiQXJ9CeAlNr9g2HeNRJPXGHfn0a
YKEnFwGI2QwNg+WAh7T7ErNLrO4xb0KXYNrlTzTTdAurumAssfiGcx6bvdIZMmazwKdobpMHw8MU
/j2rsRTCYaLV4LIQxrl+n8rKPA4QRs3EGaS72hCEa5EALnOIqzDSqAYBaTM5k9HfjlbweP3EVsPX
QgcuXYimHAvGFkREZXrMwRE7dVXtSFX9Avqxrd2A3bjB6amijZP193shmAs05hyP2DeF4MQGlQbN
bht1eOqUejMPxDEV009j6aiRsXPiyvQbS/NoDvNMu7vrB7D67mq2SlT02MknyHkd2AFpTICWm43H
Nn2M05OkizLA9Xt8l6F8TJblpLHl1n5D5E0ebSwcAKYPC7uWZ2RIk5CwmAex34mEck5eoDktYyUf
D29g7Ea535XK/EeBZHF47DcsvgLyBAGsmqDYuO2eJSx1eYFX/gwDpGHZpvKxSPTvLot7zu1MxTqZ
DnndHJ0tI3hmdbq6FtYAV0PzQi/Os4lKk6Fm4M3hZciddhsgQoPE9BCe0c85tE7vsnkZMdYq+7uf
vtl1xVRtZEyWzheJZT02rYbOuLNBcirlZy6Vblag+ggwtOsnuWodC0ncSUbZ1HZWB0ljc9asp7IR
0KOINOFOsNRRVYlyWB+1ADcd7WuqO1azbzqBb4n04EJkJSd5OCjQw4xPBBuTs+ALUfT3ufg4dpMR
GwR/v8zKn52S3OVptr9+FevPsY5arI7JOwOs1h+9CPOLExBSkdsZd9OGjcvZQEcs95gt8sT5+Cpo
l/EujWcz0EKVyoMGaUjutAMghcBoD0gcadOy8QcgnHypLjro5EX5zvpJ2pgtVgwbmnI3FfZhmOKh
wUsDEMEG+8haKgKZWI3lwHPTTEVjDM5sinoRjgZbTbR8Qh7X0900+3JwSyNBfWX1vVyI4FLFOB3w
BNXQQh4vSpH7vQbeVvlHO5/z6McEIrlQEbbdVk9uIZN7PgBdlGZSztSyneQRueIxu7G8+DS1PgMx
AimFNxFBfFg3yoVQ7vmAsU4pPmuQE4OdxN7OP1KMSFs/WSZlizNSkYrs3xc3Z5I4SXFxqFocyEFm
vNtnIEPNYJdLLsa28pNfwqIFU+BTrDUMkKwosqkQniNCM2UTc4M1irExtR+lrlUPZWSO1QZdb+mZ
WnXYOX2fqd0mGDA54ps1BjTdAuzzg1OkI6hfg86cXxpT7sPd9YiwGjwXP40Lzn1VSNNQ4qelcXej
BvK9HrxozUUbRDgRq5hchmHbMvuPaIQzrZoCpLApG/aAV3vDrW6KWwZMMLrVc3cqbysUBLT72BOt
pa0qaKr4npVxASaP/VzMhjVOGT6aQyX08iJ3Avug2T+oEL5/3YzfJfEhIW+yzMorFABUlNz/w6ns
t0As6fbi1dzVtGEhjAsOeWY0KaANMfMegfPO/tHYv3SqOqZxSczNdRNR1jtNC2Hc1Wlpn6BgwgoP
mh44xYhTLIz2bDcBdaum96u5OqRZt2t7ULxPpZUiix+fVSM7hoByTVTMGyX0uQ0CP6rz0CvRgnTC
zLKAmD8+6Sr1giE7TEl46ALVCdFJK+3ittANV4/6XdGWhyict2EU7VVU4Y12eu5o50ZZUjptj6R2
VrzBtiNnmuyfg0IbZ5pr28H2WYgOsS07XZbQfT3a+2ooDhqh29koD21Fnrq+cIvupQiGH3mUbuJM
wgpK7kZk3KmS7NC68icbCKRa3mFgr9U2zQCelTQFBZYi4wNh0g7FPP4uaHJK4nZLOxPXPkXbqpp3
fVltp7TeYQb6XPTlQTFUIFUY4VnLDWwMDMUzSDsOZkwaJwor261N68aa+q2cydupLyJgrddn0tV+
YQenDqN1ZSfdx2nt5/l0QF66GafhUOnzQ1t1N2PUX4a50h01ip8A73AwCKiQhtn8pqVF6IZh4lth
9TCH9TlpMIOVlD5V9G1hxaEzyQaABNPyS1hat+lk75Vo9uysO4GnXHeqNqvdcagTnIYJRsccPdwu
2TVZqDpdWj9Nk3qWusmTbONFLchTAyjO2NB3/Vjt5ll5sRT5a9toD3VffS0pZm6otG/V9thVQBeg
cfBtGoGMpxV3qA9t2ljezUGAX5DnjtYYfpWWtWNOhu0SQm9mkrzMOkb7NS10hmgcNl0X7warO8p9
sSVG5KfdEDpNQi7zSDZ20B7VZr5BAn8hQJ9q89GnTV67qhQ2rtyrDjDhN0nU/mrq4lsSD74WmzEy
E+kXjeJTZvcPVgGD7sbBMQPtgCGH3zk19laSP/RS4mPoq9uSdFI89IUfTJLtLEVp3GLMTpYxnAF+
7aqk/R4E05M8wicmCWAlZrmRO8lR1NSZreHSl8HF1qzbbO73zRBvAwXVBCNwVLOEAnqlOUk7CyYq
10IHEE1QuQCSnI3c/+MDqA12UswmsrKRPJAYS6Z09orx5yBZW7Vpt9eDx1oSsxTGJ+d9rJszhTC9
Jps5AnCLFe/1tnOkeN8FnSPbkl9OoyBkMRW4B1ezkP8hL5MJkjQuzVUlrcyTFFx1NL2JAPpP3Ryw
iNc1e+uvfxZiG0SxLe3zdmYEWpyiSBPQderOvA2eGDVjdIMIZrxmx9lVQfcnb6LNsGPj2WJQ1JWT
hY5/i+f3NrMxG3PgcgHrd5ScnGy66oli+Ku7KPZrJ18yq/auK7ySOH0QyD05IDXUJ60AY96o546c
+oZow3vFMD8I4J4Z3UQdJiTQyJRPYb4Lgl9xfSe1X1URwclKTqDZsAtUCnXz856o2WhFaZfQRBl0
Vw+LDZA8nBAUDRMNBHW1tVtaiuI+6nQaDT0IBrFvOKFLpWm7Jr6lyc/hpkKa1+/TUPSVumb6S4Gc
6Tem0Q5NDAZFBYv+SbeXatcKqSBrXLuphRAeoS2GA0sGY98tjNyzbMkrLbwSwQCUa3qYX6/b3Vr6
sbwufjtlxFdkRRj9KdtIrTFDHPv5XkXRR1RJEKnFGeCkDYYeTox9Mn7Ks2ci3atmvFGxkyqLsIrW
wGM+KMV99CChj8bOhmGESuAOqttnNyQs70ozwmpRf7aDWnYaM/uuBcMmV1Sn6mUfXwjfjKbdjzGm
tvpvtqH8VIU7x8yN+bBmE0MzUZTCxwa/c1xl4TQMbOGQgKJaBXNpgAIB26gTIyau1etxCO+yuNcB
CjcaHk/I6vTkFIQYIKJ1256opt11LZFvOkB9A4y4rIBRkCYbe5Iu5miJ+FrXfeb9ZzC7WHwSAkk0
TLoBP6PpCVKZTP1dtTp1TSst/iCGLhXmwoGRhRKYasBl3+hHfIc6KEYLnEV0fZz/d/isNKmM6zPf
qODY2E/rRP9H2nc0160r3f4iVpFgAqdMOygHW5YnrGNbZs6Zv/4tyPezKIiXeEd3pIGq9mID3Q2g
w+rr5CidSkHgbasueL19fFtBgHe0AiZWSOPNrw3c0jWCBU566k/NIXDKo6gCaNtx/90onnEJT4Qk
nzUsH6IuJHyiXeCA1TCIdcHZvo2Dt6psYULrhy7qWarCZpIbDIddwPXdabZMfinauREVvm89irGC
b0DszF1pXpLEeVAmDAiTtwd7OJk/SnSI6x5uZ54VgpJt9mXXgvkJKWmYqn208zdoZhQr6AkBmTYq
AN1PN/r8oBff2u6s63dD/mSKSkW2rg5rMTk7Lw0rwhjddnIt/YZah1FUgLbtuN9k4Qw4aK0l0LBl
bqQfK3pNDLtOfam/McOv++a17SnegDj7bUEWWMUd2y/rKkguluXKEg10EkFwBkx1XVqoDogmv+z7
xyk/m9bLvhSCrX+92a62HkOHR6UJsR2qOdtR8Dh1Lw0Gsg7lQ4XxBUEvWDSBNfEFBYscZMRUIFEn
3eRgvpqUwo3zmr0fBaFEwdrxtaJpNs0g7AGSXn+T6LGWvtfRYX/tBKr8oXU61A3SDIDIuurQjHhM
T0TwQBNJwTmFSAOfQW1he7LU8hOt/FJPy0XdL94nJFGQi0TdJt6Y/LVqLI2knGU401pdbKItB9UU
TbjeSr1q1gqDu1HRsCzGHt09jGLrMnKqB4wTSuzep99YBYDl4iG+L9Tm2q0AuWtVTMI6hlywntrA
jKnco/Jla+mC0Pymv1mhcDs01HFnpj3elwqee1mRnubCQR2Ja1qRB2a8fZE2nxB4ylJCdfVjx6Dc
dZEcUJyyy8Q4J9Ko9PD0NcFq2CVeVJOfOPBLL5slySkzJfy9j74V1sQW/oX/cMjHSWtWFRS+Pc8O
q/MrD+a1ci37hVddCRkHt1f2DY17ZGZ9G/RGhqtY5yq+hHRR4oalE7lJ6U4sgX0p2yAm1R3ll6hd
YVNzVORDqWEhFqdzZ0iEQg+QR4UzGO2Oef8MTs/aWARbuX1jWoFw54fV9LFOCUDYYArM8fQpa+tH
Tdpl6UsYnABylM8YxAqRO050qbNKHa8aFAAgNd/ZqXUuin/2dWRz6TSNoIdK02SFb56liqQvmJ0+
uQF15PRHGXvJ8LgPsakXKwjO4qgu6blFKYIP+WBn4WU1HzPpiQ7Iiolu0Cx19+FitIJi0q5Ox1br
DR0cuThEgvCC5rqfJyBn67LUriSM1xoJygDAsBdNx2YUVvBuHs0rcHaWrsCjkiJfrwKcUSRUN8OF
ej88sUL3S/PA2nTgXQoHtVpncp+NIu3c9DQrcM4EMHo+6REBxpUQlZqIZoE38KpFdky5RvybcU7B
5J3QNzwUEwuHv27eEnTYHYoR9I9JW/wjCON2mdyRXveGL8mZXQdXOY6LfU1imvJhe1c4nAkucquo
BKO53aiWzywAVCiqoBR00x5WEJzNheUY1cMAUQrrS72ce9DetdndvhhbyXUNpZP/WS9V5jLQVK4p
MWaAkEN8ZH3dup/epVfklJY2MjXgxGZRx1nUKL99HiCVRlk6DXk8zkMbJnpzdQmW2MBDsxGLkmf9
ox8MX75A//+zQMrN3Vqhkff2kMphVqHjhE00607pNYa3+gqGtS227qGO2AF9wghqRvd/ROVuEeFI
VaVkMmqH2ZsRqj8aKFxmGXDio5frSO9FJQsbpqcjIgmiPQtBXRTlvJdTGoo+0JWJ2b3usyGuGHTg
faqFRpd109BNjBgwMGj0PQwhhdFMWYeoU3rSq8bOk8KudWHCe2PX3sFwNtbVlpYnGm6w3bfy2KFN
nXGQ0lNxMfrx4+J1BxEtz5ZWvkPkTE7Fw8VSGWLzLfhenfpDidrPAnSJiMGLfdWW8a3hNM74SIwk
kDJhHSN6QI8tPKUU2s1Rb1FGMHmaiwfoKfFQ3igMz22cTu+QOfMLzZ5MiPAiZFZ87aYLEh5z44eC
qtBOOY9VYZPyZp5TkUEw9eOc5jtUzgylOZHMMmBPkkt2MJSHwQ4vWQuEjiLp0BVV1wj0R+OsAaw9
1SSNWN5Ue5gKVxY26ovkYR+wOmYVEoRSLkOe5BKEsl7qgf/vV4Zc/etEddd63HcoGwfCu+XjrhTN
2NZSrgNOr8PEVrrkJijIqctFbWsbZ+g7HP72MCkBZmADx5jQZ0F+T+Ri1H9YUIt9ebbK2N8BcX4k
yeKiHdn6/Yn81YfmwvQMOwOnDQvMB858L0DcuAC+Q+RciiQrGDfaA7E/oxYAZOSRazqB+zoJAi1H
AQZ1JHehi1Go+8CireMcSzQNAVUT4EoFdSaSgPY8u0ur+nYfZuPetxaPf2UZRYqAvAmYkZxl6Set
TaiJJ1kXaoKnwiIqpxVIxQdS9Qi9aHINOJkOV0na+kkXH9UxPOxLJYLh3EbSZyNpe9gxSteG7iWU
3KYXmJZA5fkuRBNtiJbKTCtfTkv9rEedu6AnjHxibtq7DeI8xliq6KKOIUpb/ZrMZ1O5W4KX/dUS
HWI8MT1FQ84QYK6fG3/tPd1XcA0IT+ya0zmSK+QnZSfFjk//wExPckkiISQqEZg5VX7kNxfZb/P/
78DcdLgG4umqqWsa5ju9d7hy3iiYejTAA6I4ykQnGOJ/2q18Yh6DVd1VojDqpl6sADlXGPZatLQW
AJUcdc2Xy3Ifot5ec/e3bFPBVyicH5TMeZa0fEQMLevsVv3a9cdIe9jH2Aoa6PIKhHN9qlpa6ICF
KOwOnLngCR9scLCxpWtsYhdXsmmLcjvbgqEBzDIJVWWTP4Gtgpoli0FO9DAiHZmes1AQRNu88hpv
EJxFlUOlljGz3Lo1UaJ0Z5KTMtlz+GuwbtP0e6Q97a+jSCROBSPUrjVjzqyr651xvpswTowa/+yD
bKvdm1Cc2pG4WNKUhdYVK0WvL1Vbp1Xy3qkt+hLnqA/bh9s8FVdryOnfkvfK2LNEVdrdgzDS1juC
Q+pgJtfA24cSbRenhVpVJmNgAioKL1QQ2BmYCW/Ubov68fmWmo8Y9rgPKNov7uSVy1yX6QjAxTym
4e9SuZ3Nu30IpmIfXODb8vF1DKjETeMCPaGuIqOusb6txk/My4Dt/tUHPsjeFqXZhiz3kRT0FBUl
em4xozsW9eJvHx0rHO6kVRCzyhO87RBoB+vzxXKcEoe1jgRwEBizmAj83vYFcIXH+YfBAAePPEPP
R4feJSfFx/xZsP+gX7MLbQVdnMf0Rrk1RSzyikALKec0ml5DbuQ1l+QufntBr1hXIUuZpiDTdooZ
E9vQUeCOdu5bwoS3wLj5yrm2paNqWFhkUia2Wje4C14p7c+gE4X8BapPOS8yDPW4tB1WV+0se4rd
nBA76AT2JVJ+zneQLK6tQgXITL/R+k4XEVxs1e28033OY1ijUbUjxXKZSDNq4WkYvkT0XBkXfX+n
GLY+n+X+175BixaO8xlWYfT9yJLaJLidM0+rRwSLX/YxBFrANwwHivSfHPDcW06rzS+NpZ9AUON3
JUas7GP9l7P/r//gqTbbVJfHgJ3Dy4NxQCj6XDqMkT+9LE9sAGbsi7q1hIicJynnrFOaFIiMQ6I+
J/5wUV3klyAbtHENfbbcSVAiJ9gzPvSlhTlJ0wB71o3+OB6W4l67319FEQLnNKYlztpRAgK48e0+
fGkYsYJ6/N9A2EesQgo0mlOwYQCEyldV82CWF0oiiCtvpVPXFmVxfiFD0/4fLx98773iFn2CXu4U
R/JNdWrkj4RPBLbXO+cj30jVZj2RKXsimDeKj44U0PIq18VXdqjMR+V5fwFFdsW5iz7UFVNTsYCW
5BP1qRlvR/NnQkWjpbaKzt4tIucjUDIbgY4AOKMj3YRH9WjcDpjIUN+Kw62CDVP4IL2RpKVqsDtn
8GV2mhMbQxx+IWh6IUifxg+i/q19l67wsfm6ILFUsYIsA3N3XK0bE08tm8zb36jt6Offw1/hW3na
kkkFxnWkHqZLFpIfKg9NBMo1y1HVvvxkntRHPEpEdbvC5eRuHVKlIb7FTv/eWcAKmbIM1SHwNZuF
7UJfE9ibaDk5v5E1jPEqA1xhPQ6Wo8iCArrt3zcxp8NEw4jGTxhtkmlK5Yhph/FNUx6s6TPXW1Tf
I62A9Cvl5wcpYxWrvYakQtWU50JTDnopn/Z1YdO1vkHwVei0jWQkqZBNm+pj0niW5UmT+79BsDjG
yrEOjWJlsoxEF0Wnsh5SBxX5R23o/X0YZvYffN1KEu7cGwJprogJmD8DBNIDGyAgC0sYRTCcClcl
LcuCAkY+L5epNxzTS/NMjiIiAOYsP0qDjkPT0Cyq8KOQgppERcyyg3P3A5ZqF0R3MvUpog+67hKT
CvZo26mab3ic85ZRSyjLKfBIjbxV+T3QbsPpqczux+ZbbH7vl+tSvotEdZrbz54VLOfLlzCWy7YE
rHE3en/yErUb3v4h4RBejTZPqDc0/rkYakGYxxPQQErrVpfEUV3lKXfoI6Zqs/HKmUOd7EUEu+kl
Vqic/mPkzEQGppjmfG1Y94EmMOHtt9wKgNN8hEW6AY3tfzSfTcMMHovjn8Bcdi4wYWr53EG1guSs
oDUIUlgKk0n/2Qw/o/Bh35hFisG/Eyvd+o+ZaXflNYZZ3CumLZ+sK+vQ3spPiKkL8NgH79gb/zTU
40EtMg0C1V7nIp7g1ihaAuOi+zrt5EJUCL2pEzBrOFcLhfqvB+XKJ2ZlqNZWCs+OoYulS7K6chr0
2guk2kJhPfQqOtyJTHiKG8QkDa1dZOh7nt7ERI5dQrNIcJvYBjFkw0KTLtX5638+xsSyBhWXc22w
dWmwZekTxywIaP8isC9YLVbDGovaEQiJMd8tUn0MQvmwv/+bQhBiaQqipbrK8yp0sqprYUlwU1Bt
0ty09Hn/97c8D+oNMS6AyODYVDl7yaSE1ImK36/RprjErBPWW6bSbkQ5iE1BVkDcWoVDplUF2w20
6VG8NvXPhDbWknDPJEwzzGYFbY4YKpK5GgqqqBQeC1mUttu8Kq5x2IquN92cGnNkONFp9BjbldTa
uA637ugWXnFQO7cS1U9t3YXWkFxApSsj0qU91m6YLdvontHybteIEu2rwuYDfQ3DHbXNEMqBRSEZ
I3EeLg0n9oxn5Umx3NZN7hUPlXHCh+fWQ3CNyZ2z1JqtqKghGhtH9Doq1+suWp+gykhC275Awi1n
ukLjqytMywoLibCF/IniCjCGRA8j2o1/sgKc+WhcN5+oCcOlUcXYSI1Q0/zQ8xQO9ZAh2AzzNbw4
7k+UjgIPwTafOyDeQXD6WKtRs4TUHN00PpvYr/I0GO5SZHZZiDRkw1m8g+L0MCJG2uuTMbLcjWJ8
p0VhG+FljZHQgn3a0Ip3QJwmSk1UDnkLmVovOBRugeru8Co+SYcBPCFENCVow7zeoXE62JaK3jQB
Nqkurk1qh+lip8PvfZEES8en4aN80ZAKwNL18h0Bc1ZWOPHygJutYOlEONydbsYoihEEPWgJpYeh
j5y8TY8h6X0Ncy8/IRGqA9XXp4DGJyAs9PvXuqmPrlnfZcGjNbz27tJE8NTceG8YqF/7C8NUZeVu
4zkpJK2BQEo52OPgxfBEU2uXymjH4B8be9Hwwk1tWAFyJ+LYLNqi5ACEI+yyb9nioX5UsEvbGAba
wHDyKuBueS8UpYwCIZNGNyKXefhrKlDXLLh8b66bBkoYA5lWTF9jn7Bat9rsarNEXsGdjOm6k6mH
2UPuTLJLTS6uUMh1UVtEoOObnkhT0U+ArhtgcpBh3BuYC2+NrhVLxqNhyCjbbElTOFD8/sFsh/FC
wvi5X/t6uHGxwA0MM0kR6JAhKrdfaZf3VkzgKyJVkey0S2S/7qnh7qNs7pihoYhfUaDrPHeuFg0d
yMCYj1AvOkpdKb0miSIAIcw6P/jyFQqn7HUod/EUA4VNgiZO6+Tg9LtJMN3rxcT8WhXEwMZTfBN9
Ma5TVzoZ1/HTvphbdwCs5puc3GrWlIKXpMBqDt+ak/wChqAsccy78JK1ZZBj6IagHhAwXm7qzQqT
7fBKVeeMjMMQANOkX1T9qigMPxhewuSUEFXgtETbyKkohs20WqQDioa+0qdu0N9KnehdvemDV/Kw
/6/kCawgrBcLIGrU27oW+aXR3NVadejrVFDqsKn8Gqh0KdF0xgL+HooiKwWHT3CsRHXp9UucHBq1
jz2BVmzq5QqG08s2S/UmNPAMVDvnlZMUHImTjCxwdqwOoljzazPdBytAJB30vYqFJjLuPNY1pPb6
SoNFX7Inr+ljoHJoJw/WPSuDfWB2gKAsQgfVt+lW9WRbOom+YXNd3z6BT8Vh9JxcFWAVBfWfEdpB
EhpHOIVK4KM3tXGFwu1eoBHdAN0Bu08dsyD2zOJhFk6g2DbpFQq3eb0Jvpaox3Ji9pFNzMot9OIc
aMrzNA+PuRUcYsM6ZDRwlqL9iiaVy1TV3aHvH8pSFlj66xiKna3lnfVcGQtpA0iMOk8UelA7m2e7
pQd9+RJHvzXyXMQgaSpQzfdba89aJ/sBGlOC4GuaxeiMAclW/KMiZ5LIT7p6ESs1HL7kNHV4L9D4
TRteLRrnk9RGUjGSHbcb9i65kmzFfgSL1BfJa/2WoCS0QbtKNQq809bb0sAz/P803+LcU6I2gRJS
LM+Aseygm3qJz9a1jKwOGyU+Bq5IzTcvCSs8zlOBJGqa2hBSJkXiQiVsav2ijWuBfqr2zXwSyLe9
qDilWSuXCj6C994qt9CHoNNldOV5crJGe2wsGf04mFaVlQ/7GyiC4nxIVlg0GCN4LEwA9Sv5sQ98
dprUIAjbB9o8vHDPJYwUSIHFvpdpzgmNwEc/urmJGG1vuqWZ3JFsduIgOE6WKbo6bnumNzxuyyQ1
1qJClpE1TxGBzHW7zJbjvkj/RQ3fMJjMqwOsiRuCjB9kYpn65VQfFNnpfTgQ3D/mYyPZkr+PuL1b
b4CcYlg4MQcksnCMpYun9sYNTWdnqiavbXOBZW/73DcoTjH6vinygL4qxqGaf8Kxj9phXxrR+vH0
pDLrTNYkYHSu7LBrXFbj3XIwrwaPuOWDqbl1JFhBgVqo3FGi0Zr0ywy1mDV03khBmzjoeotcgWQi
GO4sUS0J7Hkx7hs0pWcqq19zTINCCPHJqNHE1yunKTHOZl49V33yO54sGz0lZ92YMb4qEQRf/8u5
9ncn+dBlQbJMCzqscvXtz5CzyA0KJ7swbBY9is79D1HL66b0q4sdZxeV1sZRwS6qpDgUyWM/fd1f
3k0zWP0+ZwZlZQ5Twy7fjUIOGPf4pUI9SSzXtkpFQyU2zQDd0KqGUcQGqnHfmzit4joPEpw0pO47
J8vyyGtnvQDJYmsJvP4mlKmgiReTEMHDxa3aQkMQjY54UC/BVdMcCsRvwkDUoLK5NSsQbukyvLLb
lADE0o/TaDlRIWKrFInBrVg+LX2vW0BQlOuFfFGar7T/vb//20KgiB0RD1zmDfYJK7+bjIgrK1mM
FG6cOkHdXqqp8WUfgi32hwsYGj7+D4Kp4AoiyMFEX0+A6JOHFCS42qlIv2nJvfUpP2uC5gl09CgT
4K2zbhFqVYoEsgS38nywMsWZF1H72PaCvYGw/6+kMap5iDsVIFnxLCWPY3u3v1pbGUwDBqJh+BiC
uBjI8B5ArULath34GFoPWUwH3X8YdXbVJzbiq88eyLUO8Y0uHQSom8+tFSqnzIz5yOpk0IX1GDXs
V6kaOpNhgJ5sjitHihTlLg1U7Uqvws4mkQGmiGbQ/DZpyLf9L9lc39WHcDqfpnM5BRHEH0H3pN4Y
wgyxQFI+II/gNSJYJQDI4Q8DRFMfQAr9Go6PRYV0Amn4qphyGPH8qLGsZl07ihXEdkOrT9D7rzVG
407IOZ3UHGMTUThg3coLeq2+jI1IPzbPibdt4bsYMWQpDSsdFG+diyGYjmLnqS15g1PYilOiYw2V
2RiCkosOXPbpH3zHCpazNrmV8TpUAKsdgnPiLrIdH/SrxWHVLG1nm4/7yrd9jVrhce4wrcxAMbJX
45s94wUlWQZ6b6UX8jMAYcH8lBqCaIpoXTnnaCUZiZOKaWPVgR/VA5+r10unKVwER6JQNM6vSFI8
EGUGEuvKxgGfuPXgVd7isM0DIURXCutvRdrPORVVWoYyYba80BNqwlIq8JWb5+NqtzhfUVtymAcT
fr8ITm3yNcrPk/SyrxECEfgkSm+2nVHFgJD1C0m9KT8xRBOBZIWiWEBGuR/fS9YPrZlGEjh+iAXy
3KssPeqihOfmKq0gOBVbzLFWug4QI0738atqXS8iiO1Da4XBKVe+gE26jkF1w/K45X3hp1/QRIbZ
U06LR1xylC+iL5PI723azgqUU6/YyKXFGiAYxrV4NArPuUYHuy1xNccpZu8rgmgVOV0bO5SLEOQd
3bYE2+G1lvmKKeDKEsjD1x9OaSGbEaNuLOsLUz2q6UMSO2P8idT+WuVey99WN5h2jtRRDqDSBp3P
AEXalko5QmKTqKOLbcAH722hhEQBKxcma6rvrzITwZNsyUF2WkuXcxwj1DNhmokXZPcBca3Z9D+z
RW9w3GExZimFDuJqNod3ah/ayNvN+LMPsukQVjIxPVmtnlYHE1UwyAB878TWuv7CqhtByHJb1d7k
4Ay2HWsjLyx2j03PafA1qiJnLEUdMyIQ3mITeWjGFHJY09cQFOW11duViH+I/cieAnAWOmM4XBAb
uPpHrWLHxVOl9k5HL7W6srNYUOC8jYUiZpDugOyVv2r1Vlp3oCYHVmn+IpEU2W0boSqh8WQyvXS9
9rKvCP/F570BctcuHe+9fmF3k9H5M5YYzAE/GsVT7sxD7c/H8W6sPFHZ+Pa2vYFyJtX1ndFbBYxX
i+5abFtvnAxMHNwXbdsRvYFwhkTMjhRhDZB4vByNH2N8AQqGVC4FVxKRLOz/K1PKMGPc6NgC0vqH
an7vmvuk/74vyXZ603oThbMl2seZ1crAYL3abHancgGaMhRfG51bXmVPFFRsFOMKMfzhS380byPt
Ov2x/w0iMTlLkwt1IQ27Quio7nfS8CXuBdfkbZ/0JiRnZlEWD5op4ZVhkfmULLETWYm3L4TIurjj
b8BgryUwsI75+L1PMVFPggUjIXLuDdH8csF68VeuZZnaRGdqsSx+Kt1LC2jvn/alESwYTxkRRFES
T4z+fTCsxUe91HQsqZb9s48iEoRzENqCUlRpBMoY3oXG7FTyTRvOnzAidK0gu0ER7iJ8XwRJ8wDk
5cjfJxV1wO/hV7VyTMWz3djH8q6cUQgzuiXNQI70vbHqNBt7FWWI/6mPCs+kcMAlDGan6EzvQ4HN
bL5W1nCc0SRmWnVKAbFYPgCMS37UOuGJ5WExyjS1M+cTxaKMluCvfJwN5W3ULdIA+Sa8h6x7Iqp6
ZQayt36cAalSn8hKCoFYS0bhd8fG03wibMnYal5Yy8Fbj9w2DTKvkIPl83IvPINfTEMnMaOyqUVl
B6Jt4g0J5ZuGOrGqueVh8uMjI9j7qV/NPkghneIghBMooc5ZVK60iRmrgOv8HjTdBRjdq6falRF8
j139ed98t1zeSiN4NhbJrFVF67FjhvaY15OHEqrbXhqdQFq8tJkEl/+PG6eaFiq7FYIaBKoQnsg4
r+owTkPSepH6SmHCGsFnxa4v/7+m6LJ7wjt1fEVDWR7rqEKtFmdfGWLuMej4W8+46osL/adkF27k
YzaNds8yRpH3r6v8GSCmi6A0njCaXk7/0zZealIO4FgKMObH6wbB+n1wtu9/ny+f0PUkbmSzb70k
jE9lo13Ek+aPiYjbaHubsGYmhuVpH2u/+pCWLcZ/AQekltJT5Hcwr8WZT9qTaMk+3jCZTAicoynC
Qmj+Q8akifK2yrBmr9XR6LjsjhjO6xtu8Zte6hiliVHHoiFqH95s7zH5ROIYREMlUayjZZ5M7Ubv
XiaQzy1XMTqEMEtv38Q++g+GhiYAiolmYEa0OK8rU0UPMc229VhLOCahtk7pdMfpDsI580Psi6oP
tpcUldEEnl6hYDh4f4wlkjWMBok7LOkraa0bucUP+lyr4ASdX6vph86lrb0v5+aiGqaBXlxV/xjT
X6y+A8VY3nmGMVk+PXSGjskYSn0dFd3shX2pImrbqQIerleX8cHIV7Dc6tJaHpSxA+wfYdkoVuOU
+MGzdQ8q0uKC8fF3h+IquwoxnfxaxLvzwYGyzTUV5GJk9PZ8iG3NZVdmTYuXaxd/CQ23ki6M8Au6
56JClIr78GDhkLjLydyP5hQ0QNLT72ma2YZ+j+L3vhc8MT9cGzkYzmmqbaZFVVF3Xmml35MBEe96
eNrXlI9EEwyDaiz/w8yCb3bUJlnq2igCxlSqnjpPE5qI0v7CwATSmyKVGrua8u+t1MWOlKYRBpFZ
ucCVblqlCudmoifKklEu/N5IZFNvmzkLmd4EYEgEwRWC4JrLGAVBReKSe4HMH451yLzG4471BiMV
ljZneOfixDzc+JzhysIOPhBkC3zO1kGhGrKMamFQd4Ec+71wVVlrmQxqNS8pboKE2EpDUX0k0JTt
JTRUXdFBEYbpWdw7HfGHMR36DBZ/pWZOfo3nEs5X3Rtyb/I6Z74QebZtsd4Ame6uHtNSnMRKWQJQ
qU8UTP7pg1r5+/skguBWbioxIGXsAEHmmxDFwvW3Ivn67yEUi+qUUhmPGX7YmSw1so6Cqc6b5MSW
LM0NksgdhQM8tyRBEyBUG48ZWeOL4aVqyeu5hA5UuZOj1F5CinX4hChrDM75JoZhgigOSq0ZrZcm
gT8HA2ZMmYK3PzuweB+PPjrNkJFip4h9vd93os6KWWFio1ePpRcoNLMjjVx0i3bU0uyhTMwDISGm
ts2i6QQfi2FgtWtkzumWHZLksYxF/NNknl+lV9VF+Mrt3TnRWX+cRV0zW/53jcj5X02bMPWxYbJ2
921wPy3/Nhn3KhHqzQ2UN5sKf+OPAoppYGYDG+ofaKi5c+RNw+iFohEvbGU+7tkbDmerg5YpKYZ7
dpiKEzpRVOHYOi0V6FzAOrBvT5tICkiSqYGLNxDfa8cySSrKh6rOGzDt0gYpwHSu0DffRHXNBpGq
n9F53FVlDSVF6LHlNshMwQ9SZBBsKvOrSk4eRknxSpr9/oRU6IsADkV9D1+0Eum1EZssJF4q81Ou
oFq7Q0S5CHM3m6bHfaxNV7HCYiu88qvplA1BqGIFk+xLWaq/qna2E40KQkWb+7RC4RZOq1ANO8lA
mTsYcJ75knKswrMa/PyENNga3YDDkClfIrMYaIuhBfxrKhtXWTmSiwqlnb4S0UVwkdm68mJrMJcd
Hb7QCO4OMVFoVxcXuJLJhr1EmifTQHLkOkP5aIws3VT9TMjSCvR9c7d03LE1FU8HEHS+361A7uVZ
q1toRozBr3N0mIbKtypLcEPahME9XkbMDbEwPugWtVIa9QFSWaFuekVs3BHUHQb5KPDtAhg+Iagh
zZHFJo4Py4xkryvI5OjgLnTCYsk/s3CmplC0xmsICrBPWak5nTRkb5Ht9qz2iBJfv5WfDDMUgGxq
+QqEsyUpCrtmiHS89tisGRAWKsecyIFD8r70JNBC+PvaLsLjtCEfwyVREwjV9sH3ZuzPVkm9cBpT
Gyl3UXBqc7NwbcfwISwgutvfr2BR0KDDg7P1umXCHd08KtQ1YtX9hEhvKHx4r5SlrEswMNub1dzB
eEenUEFbDmrs7mUfaFMcSwOhj4wXJHgAeHHUjkqDijiHHGFeMgb1zGaQ2FMLK95H2rwrg27gLxR3
HCI9hyOqAVR26k4t6oruh3OSu8TP0NxuYKb0SUSxz37xwwG8QmTCr7S9bNKylXogDrnmEbTS1+m/
pn1nd4kVBKfr0dwCA5SpXhSTQ9cNp0orBFu05WLhgnQVk3MRWeP7APqxGXUqQ73TIraN2iYB0utN
5XSy04xoKm4NQRhjc6dURbHAwKQa9MNwHDPFwDAwOrRo+7pqLjEqABHDIjnOpa2gTp/N6BCOX9h8
G64gOeXQkKoxCQFk+MojzUZ0FLqdnxRPPvb28Lyvi1uKgdPRxBsEVQuI17xXjBxpoXFspRaN85M3
h+W5ytTD/wbBKUaCdkAqB4CYk6eh/V0mAgpCkQic0+uWMm/KGO+OTovsEHT57STivdjWg9UycW+b
to3HNmAYk+axbAY95eALQsjfHt3SnY/RldC9bgZG1lvD+dcsQvx9CYHJJuemZxaSeNUCIR/N1qkB
1hO83DFWBF3gnOeLdRL2g8YiMMkRHJ+GbtkDGqJG0QNq03wR67csTPZWQcj+Xtd0I5LrpUd0rif0
llaBXffxKY7GWzqb36YiP0tW96+rmF4jLSiNRhRSR1UOJ9sEOkwMMLdwzGfDz4W2V7lceZEUyJ/x
6Sgo/xv/4LTcQNyaohsb1+bL+Do8KkcJbRIsUC4dWGZINMnwI0cSEwy3TQCiMRVx4/eLaTRmlI4x
e9GnPoshLUf5tn0OY4wPYrNnRCNu2N7wB8gajotYkTpsFrRpdl40PumLj1F9dioqbxNhcHsVD2WE
+AFEMuvEjePay1UFI+dVb98fbar7auU4BxuUjJOdwh+lQejM2mM/nApk9lMRkwfzO3tLxqn7AG6z
qMshTpcMtmHYYXGTD4+pdcorgUTbymCCvwF0UjiP+KtYJcVNP6FM31NvyFn360OESb7yT5mRzLqi
wNtmlB1D6ShLayFwxQeTQMcKmg3VQj73u243p9zLD+GhehrApbYcgtPgTJ58yc7GLrHLH/+aEIop
/gqdc8VGZ1ZdzNCT+hzHt2kiKhfcPE9WAJzf7VuzTeICAO1ix9FXK/i1r3/bhwnSaboFDgBT4SNY
2lzWKQbL44Sf7erEpnSD1wMJGTwbnQIcOdp1+LQPuWlZK0TOOdWxNsu1JaEyTF2uUaR2q1PlJkyF
BN+bKo9DBKyRcPA6f4eWykBH/NJsXvN3r8VHIPiuD8Gj/IB5uP7gdfdsFLkueiRsbtkKlzfpvC7S
nBrQCeufOjoP5e/99WNb/sGUV7/PmbIx5jXpCsg1+M1JPQ5HlhkQ1zJseqYVDLdNVWctMTrJGg+z
ywOnL0FNrgZt6yxWeqfr9XT4jFTYKQWOAyEL7ghJ42C0apA3e5KujF7fxr3pDpGshG47qYviTAVY
lRyiDAFx9FTH1+AN0QtUc1NmkLTg2oErAYpt3p9j+RIXTTmk6P1pdLD45y0abaqfqt4ttpwFd/sS
b95ALESNdYJAxodBbVo+W11ZAmyexssma66SWPPGEcPpw0j60XWdHdaiOgcRJqebObUwEprErafg
Za7boIVJWh+NlXj3VfWUSv+0WjGwGYOm9bWcmsQSxFS2F/hNZl53S0tNmwD4OTJoQ1i7RY1IVHQ3
qqlostSWm0GlAB5MiLchBsspFNrRtTBoob9V/F0bT5qe2mX6uL+Fm2fdGoS7ifw/0q5sN24k2X4R
Ae7LK3fWIqkkW1L7hbBlm/u+8+vvSfXtrlIWXTl2AzOYAQxUKJKRJyMjI87Rlzjj1h5GEJo7XJ+P
ow/SIrRldffcn93GLq1ROUmjyHmzamRLHldXBJa1vuRBJwvihaXFouzeXD9wmBl4CdXQ3EZ9qlpK
sSWXghwMvTkP0aEfMn8BhQpjCckfTcOZTDJiiNfLxhV1cVpliREraedoT1VuRn73LrinCmgJWJ1y
x+al34rBS4PUNwtTzJ5jMhEFD72409vBRG3Uj+bY7sqMkYiT7XTtGwAFQsB4HaIrlf2IO7shYA1X
PjHFUt5VYvN4e/02PxNYCGSUO0BJQL9YD0aolxDhwp1ieZk62UybfV2xnn5YRqg0R1rSOVHVpnPE
VrQg+/g86FkwKDyjsLu9nS6cobKdCLOweSTCDn8anD4Q/NAWP0kebxc2Z7NYiDabiaBR+8/S0SS8
YlokDUe8Ik9o1W72uwb9yALSnslPWS28mw92l9YoPEIglLOqEd88orAq+CLIqyACimZ8pFokO44j
q1AY0wy/MAtuVx3S2zJUXj8eaVovCfzM97hgtGaoWXWCLYYJfjQViCBWD0i7WeayLmib5QKIuoqI
fDzzQkT8o9UxamO10qXWETN5PCjNMoHzP6yXTxVY8VJHLOTpEz9W5Y91jOPHYVaXO32MelY71VYK
iBupIMkS8AWHLPVnSG3bjmMPwASTRVfamTG7RvUTna2PjMN8c53x9IGmRBEUt8J7nn1R1Fw7AdSj
rQiPvcEiXJPo9znJtvxGtJYTG4q2t/f9pmsaPh5QE+MW9AobWZ4aQoUVltbKTvPiODS5MyRIiwYI
a3QlkwaVfDIay5QLgxRszuVSJkoEg8II8WZUbNeSC1pR8HoOMmJ49c6S2te14iTq9akJh2+3/d2C
IJziCGBDxNsm3Y0H5sEhFcCr5ZT8XaeXlghAKFbztpFNSFBAj6RIOvpGrobYy7CLdWNCbv23HNC8
X73u8E7+Y7NeLDY/IPp70HYnaKh0UVtEmGQ+inUkvIqROJjuNjW1eihkUjbMtB98lH2/7dvWsYcx
x3/tUd+vbEMtTmJcu0po6AiluUqrGSoOXzGe8bfOvEs71J7rDWFpNXRKOWvEWyjzOms+MGKf5Qr5
Ey72mtHX3DpIWLpG8OJ6V0nlSZ8f5OW3Rwhwu790hcLOxEjCdV3gSt6gVAJ5imIHXS+GM5tNkcBn
bGGENzCKunRwi1YsLVqwnDjg7v/WatTRBXmY0MeNwZgfIgZjWB3+2x/pbJM60Cudz9cMsrVOVfws
06dBYGykrd36ruotSFD9u2pFKNtBrPMKb41yLbl9CFKhvnBy47dJcPCBLs1QbvSzUPYx+uUcrt8t
2mHSGKcnyw0qH5G1sktLiEE7oSg+xkKUHHHPUE0Nw46Md4P3OhUNrxeuqJQOtLxWqOrzcEX9Mra2
voMeOrpxwfxuxl9HEE/wAzpkC5tdQWP4SB8kodApBb4groS5Ygtqt0/TwlGQq96Gn00zqMJooARH
ZxlNBBdq3AKCeSylVM1eDaXJPLIGJWZspm0rBjpekQ5jwIcC1boZKw4jOR2QYafJVh6+GCzBOpYJ
CkcVI+XUooAjaaOA7Yg3lWHdlWvOyoW3zgc8gaGkKYJSBUSnH0FunSdRqSVUho2n6k7A9JyWYEqg
8GqnO6yO7gs/yZvfn937Lu3Se6qcl0qeUFwf4tgCZa3ZxF7EYubYzPQvrVA7q9LabO3JG9b6lj6I
X4lsdmapJvpvktpky6xvfjTsTZIES8pVPwwcUsREEtCLMH5T9MHma7/tWU9K12SHBI4urFChUWbp
ijsFhkiwh23OnCCyisHbU2gb94mPriI8wpDbOhg7HuW31UlRgeSYFfFNJEFKAVJXDFTpOO8/Bk6q
y32BzBBdZ24PTaXVFzSzAYXbHSouDlIM8KxrkjmdQid7+f09fmH5agqk7JHjrzxCZ8GseR+FmikL
Ava5nrNu1lsf9NIUtdF5oa+itpR7p4w0V6nLA5/NvqaWp9sekWCnURlPC3jcwnuGwtOP/FrY4VaP
Co8zyiH6qMaTAck+c5SkZ8wafMccka1GBaN7eWvjX9ok2c9ldjPLA+bnodndq5U1qfto4M0Kr8hl
8yzGLIK3zXW8cJBCmTRrpawv8cn6STHnbNrP2uiWHAuXt/KNS58oUClr0Bt0Fcxo3WuavMQZo664
7QZyJ2xtER1vVNKZt9yyag0Jh/AtRC2pB5CsYcXCZLKBr8PhbIZKPKte7rS1gBkxlVtTGoc3jhPQ
+VGG5qIUstfxYe4YmZyZvNiBB7BoUmfhh4c0CltGZF6vqI7mE3DQ4u4nAXeoP6WAzrtRcm3rJNFR
Gp4z7bfPa/w+khlcTLCqV/fLeupRjS8H3GdFTxp+4M43lr9fVvpog8LLqapbLl9wPedR8jfU4VHh
OCfUf1u8TPpohgqOuezQBCDDTIbRUkF67UG0dhsmrsOPWMCWVwUM3FxdTmdUH8p+bFqnzVO/HZO7
flVtFDt/mxoAH5q8FfwT5uTvuIAGbdUlI8HYvhOO8wMkIjE3JNWxw0FMymq5cmVkU5tIhB4nTGsg
FK5K6FNWcbMmwZxRJD871biXjOynxLXHPFE9vdWC26u4da2DQvi/5qhwiHANmsNa6/HiFL7Wg+JX
oNJeBckr5N8mfiILiQs+qtsSrvp0cqUpetsmBC/WYkRDcWuvlfK29oq1NMrbba+uNypMKbqIgRc0
gl/V0VVcumslxnE88E4Vob9ujRifaTOZIh9IEjSF164k1qsxlJq+ndGc461vRBsytjNLRwXdqVA3
ZT25bzp0YY1CnmlRh5prcCYW3ZvMo67XsJ5umA5Rcd5PepLp4kSaL+zQq93Y1Zz8Z3Ugwzuxw3Lo
eveS+MYMJB6lUSGlB67Edoo4aSYOZTtRsfnpiWO9brJMUKGtp2k1TCNM8HKyb/ROs9UKzVtFxWr9
YRmisC6dWy4xahy0aohqvZY6eJRw55TFjbkZA5oia++t7FdV5QRveEU1ABkk49jXvrwwMsnN3zcM
lEOInAUEMz4CnWTwaQpNCaxX/T0PKzNk6qZsWUA1zFDfa8MYfv1ogR/UphB7bMsQTXPdfZ0yxj8Z
v0/nwnIziGqU4ffzFTRvXbGHqqF3G1m24BmDtGhARdEcgh/k3y9OA1matIXrAWLxtFeLpx5sS02v
2fLoLrFh3ra1FVcGXgEFRVSQDNOtmXqHpiux7ZAIL/sFFPJ8CZJa/rf5dgHLl1ao1HeW83AVU1hB
XlM0R7X9gzTx8vepFZPipKnrakBz4SrvjWwF+VYrQsit/QPMv7RDpbtNBY5OBTyiTl26aj+aIZN4
hIQnnYleWqDDV4xCPtXgSVPpg9l0g+TNCr8bU0X9keeVZo24eDl1uH7tJO33+cIVSIHiVR2tT9D0
Q6PXx8hbF1FfeNSt/+X1qTIzRKlKNQVLPrRHlXEluoo+yh7594tIX6K4qXMB9pbFUcQc4n7Qz/nr
doRfd0JRRqjgW/ISqutlmLyTbAp2Z6VuYbX7zja83mNzSzPtXQVj3YdlBntEV050cjf5LNvZYbVU
t/ZCR/nE8I+cMR9ChvKPCkr0juc9v2AR4wB9Q2j0SqzOroLUzMAdynrd2P5iyKvRZ0GGWqhzaJ5R
jU9CNbHXVDYl6RgtLzMLYq8r5+8enY1QYchjZAa85zAio9ICSfGd/NB+izzBgyJQoPrLXkbT3Lfb
y8hyjArFYhj4Eu9UiT313yrxRY68nHu8beK6p5Hyi4pEg2+UOJs12ABNQpyYlbibdqHH3beBYOc2
5yTgWDQNb9I/a7vKLr2GgZPXr5nUX0DFZtP3fJg2+AuEJ34HPVyrvNeDxCoXPFWv6OiNbIFxXgpX
iEaZpMIz7da6bwZiEr2a6JawCL9M/lL9IEyW9fP0KlhTQPoAdMewWfMiV1cPyjgFpynHp6MOdhto
zf3g5INR3PXN28BsF2L4eDU/hJ7zlGsRPC1kbmToBAjfwCBnRRBvfnkTwAUbvix7W0vN3+/Q/ugg
TRVU913fQvs3sbt8cqXqL4P/1nAPU3GvGTnIq6yketAUt4xFdMMwUofrZgDKNgGmC/SWKlC1tzLZ
MkRmMui8zCsOROWY2dFBfuka4v4FBLrlc6xVPcd0LLx0sHHA3h3b8sOA9kh1P/lMeuSrFI/yi4af
kgeZZ4w1VY+6hznLzImc9Q5vx/fDobLb47RnfkaWSQp9IC+CBkWyL9UT+gYtdJx5hdWbJuCAaIWx
KVtYBikoqsBaP2QlVrTUfSggaOHzbay7vupRi0ghTdgZXYkrJU5dd/iJyUcv+iycCMV0vmNfXRnb
nNajWTphTfkZxsJwfmzL0oqXmDdXOQSz3iyy4p61dhSoyLPWlpifSmzOr4MxAAUFruXQiAHloWJl
9rRnteyxFpN+ROz1mM/wRIH4jy119/e9mfuMQSEUAjImnQ8DzejHtoY34lknn64GL1dcQ741hCSk
oZq81rtou/lec6HVY3SCETIkd7ixy1UKT2rZ6MMhgt3GST+Jzupn4DkmcrxkVSOcD7ftMT6jSqUy
MloyslTEZyzCgyzeGSWr6+S9d+WWQ+QvuABIsMkIapnDIfGke/LzGJuCq4KGjCjJpDb3aIDqvQmI
IA+atcDtltizF5qKh5MY/z8Gm7h122UCI7f+IApmdPCAaF0Elyc+4IbvPLrTJEZKLzD2okohSzZw
ejImcFr2JgdCwG4X+evesJRT6VcBfyCfUgt9VprPco3CG2UoZW0hQRvhAQ7US4YnSoy3/Gva04+Y
plKpTD5JXWeQw1Y+1QERkpiDPJDc0o52mYWbbSC7RaA+cSfSexc6KyOVYgUshTvFuIy5Qr6ePN83
krcUFQvZSPnlRnxoVLPCuAylXgqwMLp1EFv1/bjnPovu6OnQzmPEIitQNKoWlEGYSpczfDHlHqzZ
0KjmHKLL1iMVrU3+U21pAbsrgrGGGoUxRogrO1fDQ9APZtL3Mf92e4exfp8CFZGb0SHJw6k5+qp2
vAn9y9sGGOBMX9Erro8Qh+/bq7or3dGPoKYs73+7Zv8x1DUKKeL5H+hS0MA/SqBEHu4WPVDz19vu
vM993go5Ci5mtUU5osUHyQ9CYqK53hpdsTUVewH/s2xx9+j2sNcXkg2hpuei/cwaAt4XLGG3gPup
3mvH5KF0kicWnYxAdvPVX4YyInpOQGeEFyAKvcVEbNMa92r9c/EcHkm9ukIWg8Ze8YlIqEE1AydT
gcFclmmWZSpICz5ajKaB5anA1cGIzHh4bYiYtfxVX+/GiWfse5GA4y1Xqagd80VqahEG29fJ4czB
0/8yXLIh0VX4LToN3uw3tnGSLHBs+fHnzJVdpB0PwkN5ZPm+ieMXq06dmV0el0uj4k9Rkx3+1zSW
U16x5t9ZRqjo5rU871ZSojHSr8NQmeMgmVyjsBCOLNutZaViuxOlVOxy+BIfSNt77mZHOQh9xZPd
1tOC3+ZPIXv2YumoIzDvpYKvVpgLhcLU+wrC8Zwzayyqt+1s9MIOdQz261BpHYkWzicd742nPKom
6WVD1uKySsesT0UderUGbAh1GKua0i1XDW8SmTVM6tfbOHTdIfxx8d5rNxe5miCAPABVbJK2RH7m
pE+ctd5lgYpA75nyoJs50nkF6WeQKhFwf5BhbH2qFjP72uK4lR2gize57X5cLO5k7HqPRdCxXf65
sEsBCycuU1lWsNu+zS5KazjfVYzSal4SrE7hRvesiy0DyUQKWLpqmqNogsFY6C2hBSuubpX1HYhi
zEFJLJ1V4GJEy3sn18VXrOauawviYJjt9PRhNe709NPtSGGZoLAjS+fIMIhLY7w4ydiAXnWudgUv
MXpUNzOJi29FgceQgHZ8Iq4U1b6L37T19bYfm4nExe9TaDGtKmdgRv3vgCe1mwmo3npMul0GCIoU
WsQFHpX1FHZ4b7Qll3QE6na+z80mqFyIdwe33frFRlZ1WQEPIUQKKb/EIsmHWOZIuZ8UODuLe0wO
TdB7nM0C3O1PdDZFuZauWTosC0zVXWAIX9fkO8MXsh+vD5CzAQr8FGVas2GNU4CSvivdwuPvoSlp
koJQblUOw9p2ZP9rjZ6bksB4PxcqrIme7qEr3kW7ejdZhadZ5PEixY6yks6a/7ptl2WWyrMM3RhX
kYdZbblrIn+u7mbWMz3jQ+kU7hVQLspSCSb0TH7K62yn8aw4Z3lBIR3Ug2W1XWBi7Pdhe79UgZI/
3l6o6w7Q9zPq/IGImxfo1vDdEtYGbFStyd2vtmCu/mP2uf623hWB6N7Vd6ijB0xFKNbqEdcvzOZl
lA2DEaW2uqSWobh6xnqF3i4lq2fPKLAbZVDAjxxMACy+daOw19TcK3Le50sIQ3FxsOahN4iyo6aq
xVjVTYDCFBmhh0evDT1JF84SP0ok/tAQ90aGEzlLtQdbfH1XRXBYCc3mal6Yo1ydhkGVlx7mlLY9
zFVtFZnEgPbNdP7CBAWBYSy3S1Yl+GAqbtLypxhrip41KP1Cpvv26rG8oSBwGbs21QuYWmHAWL+O
9e+24JGYv/CFgkApLcpiVbBc4ODwqkE2w3QN+pLFH7X9anu2Qz/hZKsigTUIdgTBDFH3r93ZV7+T
C2f0kPvsznXGN6IfbqDx0CUc0kC7iNwpM6xium/6nWREdlML9u2PtP2geuEchX9ChZoHN+IrpYd6
sKCZ4w5g/JK/6w+YZHzCl6tPy175ftvqJiJeGKUQsVLKMs6IUb26G6PabEtHihk2GOGnkH+/gCat
X5t2IIjY1M88/5wv3m0ftotUaMwEca2BIZf3lb0wUIK4dogLHPFpUDySM1F5FAO5NntceFpyEN9X
L1zN1FH/RTie7VIokYxLqK46bqhpEO5ytzhGn6vUXHeo+CNpio8167K6/bXOBinMUOc2V4QRCBw1
3xv5yagEv+EF5/ZysoxQaDH0Vbm0A4yIyquggN6Mh9QWo8F5OyTOjlCAUWRjWc0LOUoKV08h0zKG
5n/ygr4qFkKYV0R11kaL7hJ+X0Sb5xgIvn3HPscdfUMciyThGlAu2dMpD2o0Qcy+wluK09nkgTUR
GIcgCaerRPPCHAUQCj8aBVjrE2iTgTcheu3xUt+gvpxU/n9bOwoU8EiHnqYZflXRMUozU8lesoiR
ULI2D30L7KIQJCESjDR4LkYHjl386H3F+ZtPJ//MkiJjfiwS9hcgkdcGH88TQk4/1qJJHjtbf0Q/
x1Fy+L2Qmi3j0CUhfOtrUeAQ5VnLtzECMA8ICZwBz8jVjVUuYJmhICFb5zDhSeNUFh974RHU63be
uym/H7X9LEDeVnm6HRzb9YmLMKTwAR2KUgVqYPSKGCYKI6TkGjn8Q5qb/Y47po+VO/ksfVAGJtED
6CUnNylqwLBZnarKyZbZVFn0PNuX0rNjtP5LlhdaG5HGuhQPxtBx9bLDX5j9xKAfq6VuO6/4F/4k
6jaVDGonQEcO13phJy0/qxxsFElpRmJmGjOzQ508CF1HIiF1Fwhjs05tZ9XIuhqcX+TBSN+RnIK8
RvRoI2K9XG4D1NkQfdBX1f9ftRVUx2pl10azORUng9UwtH16nO3QW7nKBg28vKlt5JXZoUtK+SMA
PBug9i4X9/O8kO9jpKVJWnvLFpl5z3iFZblBbV2MkECQXQciNWIgGsdRfmHsVPJhb314aqdOzaJ2
GjnJ5SNExD3JR5NeUL39fTylR1YX2ft5d8sedapP8jIMXQx7cVA9t0HmjIIlaWZ6z1mzVQWkSaa2
Jh+6O16L/1YvrG6BX+TQ/344uvFb4qRIHhL8BeEX8B+40BCzEvSw8W+kItNbNdgwWYflL2DjbJPa
zLIaQ0RxQLCQhkF0WFnRbr2rAhDZfGNdS7dh8GyKygBaeRzbooB7nSyb8Rw63FqasyIyji7GPqYH
+hq9TJK6hZmpf27QW6XGTpE2ptz+2VFy9ocCDL5cUFgqsJHTw+oKh8yBQKkcJIcZLUiFqwXlD1aE
bK6gjoZ9qItJRMaMygKgOAbNpvcOhC/i+ipNn9X18U+23dkGfUsNIZuujKQRrkVxc7UzRwW8YweQ
VubF715YsLuZAlzYowJwXjUji/5u5iAMXv9zkXgTr8hkv0TmcQ36nWDlozkRFx2H8D10dzlTspsj
aLe/N6/6U+ynO4SI8YmxlgSiriDlwiYVIcmsgSqfPAIWZvSzf5V3kh05/Z7/nngjWlMHsq29/0W0
bytQDMyzgi4BQhsYLP8YKEu01F3R48lbARthPkWQkVlNfWTstGsrYDoE85qAeUQw5dGTHUPaRNOk
qandhuY8G1aqPsSQNr69iNfZBgbTJFFDXGNo6EqQSZtTOYd2NI6BsffAG5ZzrxOI+ruoMOOM0f7C
skV9L7TdrW1d6qnNd7mZFyc+fhui0lRmW8pn67f9EsBZCb5IWZPlK70wDvWAmI8FztLmnyvnpetT
b4hWwotm2bGm4jY+FAADYrMwJmHslzqrwX9UjKUyclaXt5DB/GI0X+M8Z3yojTuR8sEKdWAXohCp
aQgrrU10teP3fhvFgZCRDRZdZg/hRuHkoz0KDTMJCqaSPnEWWgg/xd8zkItzj2DGtkK09C12ZJj8
fmGyjG/cID6Ype/mdbSuURfNxOwMbg0Qa3xZUdDtTc0rHQw0ggGOESqslaWv6ovKqV1TwNPwM+kS
Ic3Jyl1jAEBkl4fU2szYB9dY+dFF6qTu0OPa6CK+ZN2/zulT+/sV14+/T1K/i9ssR5pP5BT+xPrn
JAqEBFwrDBcYIU9f0BulVMJKgIlVz8wuvdPr48Bk3iHr8BHfP/pB/ogLP/R60adCwzop99y9hjaF
xJteif4dHrptZjfb9UlJrGH/GpjWxcMjZQ1qOGhBbHgE3o5Hj26IN3wUkhENI4Q3tdwGpYDXonsG
oY9ckTXquh0TGpgDMFUpXWlsDUmZatMqIdDXvVjd8yxeF9bvU9hb4QkoAoEvfl/zy+LIh8FtvN0O
iPPfT62eNPedqiX4/bD4oc+fklg3y/S3qd8V8onORqhzV5bGTETTIehaME2JIXI7jY/L8nbbk41i
0EcrFJwbq5xLqwEry0ncdXdEWkP9bnzRTTJfI2osXGetHIXrGHzsw7rEl9dic3YXpyBv3l5oc1+l
k3A3Qg6b9ydWtF9n8R99pMBdl3JQPNXw0eBnk1ve1kFxoH9ldiqrU2vj2vXBFN36Ps2dwpcqTHGl
maAOZPMWHPxSeNyzgCkwlBuy18kXHxlf8To5/GiWSnwHdOhUOO7xFb3oq3hq3eq5umse2ydQM9g6
ZDkGc/1Z35FbJ6vsxlhcug1+FWNDqEnuIUdutoyWgdpefejWinFwMfY03f8+t1HVDgJc1PL01Azz
Jz6E4g1jHa8LRB/XkQKOPA0HaelgRESVgLypRUHzPprIWrWN7PByc9PpbgFJStzJYAjMd6p4XMuA
U9Blb67jb4/if4QRusG90tNBaUdYGnUv5vaDeNAGRu8PyxkKQ6QxB1SR6JuiI5/tCy0DqfaTaLy0
OuN59RfZy7+geNXTrtZZUy0wFX2dnPmQ26Q9R31CWxMSQy+3WP05rKijoKPQl2oseuBVJFamPr0W
LN5Fxs6le9glvcKkewIDJSp4KWYuxuhLvYZuhifIOPEj/uvtEGd8K7qNHQ0Ki1Qu2K6J8aTXP4by
W1aftCGBkmth3za10ZKM3SSDiEaAcDlG9qndZMToYxGTFSmNubqkt0kTnOQkP6QvpGue9CvwL8OL
MJn4D6syyjROndFjWxm9HsK4IJgFRjcDUpyPjtpn6bF+EQOcAoSx3Fz2OOTGlAUkJOu8yuYuXKcO
7zhahDHlF2QgqHwIduJIOmSywCSSm6SMHtk1i9l5M1IvLFKbsBkmRYlF+NsI4WHA3IA5NtzP21+U
ZYM6vdtIKipZgo2c682i4a1oXRgr9147ubVy1I4T+6nPcgkrt2DWGAIgR/4Od7KH5Fl7I7Mrs1/u
czDHLo7oJlZxIGyUZBj3tqPbF7PzatIvICvuLLKwkIvZTnotHt8HoCw+EE6jo1jtafJZ8bp5jF4Y
pE7wBiMMXQupVgvCFAdZzm1ZHOyi7oO4YGHads53YUv8eNVIa3A0pcTWtEOCghwsdsODeP8u7B1w
LmMpya/d+KDvIxUXF5tImPKE0xE04ZfFUlyJsKl/D59IXROi2N9uW9vMLy9coyBnmbg4W0RET1Wn
Zt//5JMvk8qalNvobPsAbBKFLQbfRUuXwyVMWmSmuCsf6vsQ8kIryFFrqAcE8ztL6uKzyt6MDShR
sCKCnLXgW7IBlcyrON0v8pgR+iwTFI7MYixmoYIV1OTsCdoYz0uS/8n16eIjUTCiQslPEzqY6NbW
lUYrnRuHaxgHHcsPCkeyMZe7iURCPZVOngnOPJ1uxxrDgkySyYvAbsA/lU8c2UZpIC6vQvV4+/e3
k53zOtGMUDw3qsaiwoDsiT9lK8M+NVprcAUrslTostis3bPtkQSOMFECITjNRtQ2hraoGaoCserU
uBzh9YORxf8CWP81Qb9LDd0YpouGCMbguEPG6PoXOVAcMo+BauXnzv+j+hNEpf7fJ4MC1riCPC/G
q/GVSh585umn1ZD+q1MUoEbl2Db8BBvh52Ex84fJy3FQQRUYrKdwK3sybNZ0JQnfa1Q9u0USkIvg
SzIAQdfCpDLoX0ZFdztO2HFya43dGIQ9oKmr7qOZkQBsw+vZKgmgC6vqktdqXCJ7VLOAyyJzwHum
yHgM/sXxdDZCoSvUwaAWnsA1zs8DsEG4vc9/71CeLNxhX7E4RraPp7M1ClKLZBiLvIdL+rF5Js0w
OfqTNYh95Dv2uNhG5zA5Oc7WKHQVjRDSn+S2XJTfW/mQNjoIlQeoJQRhtA91zsUQlplNTLFOEuW3
woWC3CL9Z9ulQeLHb2gYAOuOYBnPvM+62v4Cts4+Usg7rELN6wV8HN3I5z8nToE6nIl8mzyNSZPF
MS6Ft4MSrNsfg9KoykpDixEOxeVBKVBZekGplgHFLBsUihgaUEQiNubBDL9IryjQWrO/PubPuFCc
SOZUeqwnP5ZNClXWOBbkHGLPeGV5Vov7PPeU4uttvzYaFS7j0eApGOn7Ll51UhpLnuPR5C29g3vv
Anx7CPAJHnfC4+J+9Ptd/ay64p57YNWCyf76dWRC5enj15vwqlhDkpRAimzJ6Vsl/JzUn2vy31DF
oIWkBM1YlLnDatZ4UVoccpPQ7lCu8ohWLWuwi4FhoMf76FU5i0nU9LAmetEjUSJVnOpAzm3CJ8AS
YWEcqgZPocoUclOiKDhUR5d7ixVHxVCg4Os294PLbd6GmEf19PsTJB8jh0aUJesbjiMeDl/l+VOl
onFQZTy8bJdTFdCHG4KuqipNfJ1U2Tp0UvleTjWeJqQMsZX9TfKmneqCpA0Qh2xYZWryt1/F5IVZ
6utxOfoFoZrMWVKu3UPpzOvn2MvH/Aifd1rdmaMRfrq9EzfP8wuT1CccltLIi6XgLKJsnOxaf3EJ
ARsTnDePuws71Gdbw2Ie8gyuTZbyRiyhuSV611+qPbztN99uu7WZUULaivCabugtdHE3FPyYIt2b
v6TLYxu5t39/u8xzYYCCD75QylAXYUCKMBHDW7yDtiNHt4sdOeNyNEX8XK3Ur56mvcyAlO0oOftG
5SkhXrDUooXpkKii6uFdrS2v0ZoFPL98EYXY7bLmmeEuwePryDzbpCJTVWr0ixewqZjgPkYPCOTC
oCEK5U3w501MBhbyc7fMUVEZS0IFQmaYi4ofZftJyo8Dl9kjiw3lF/v87BYVlToP8tu4yTgrTUzl
dX0jeuI1NEe+pc/ZQ5ubU0BqZjrzIs9aTipVAcUoNjoP/6bd4BDRG5SdHkIsKNGLDi0W+eHN3aDw
dKbCYahv4Ae4OSV17g9jr3hl1qsM4pdfrKYGmlQiOXYlP8LpWlnIUo5rXDDollSZKkgpQhuya4uZ
6lZ8R5BFvWNN0DDtUgmLtOhN2kN0yZLue8ya4AgqMAOQPoNPEghDltSw+ci8vSW21/TsLJXByHLC
jaASQN0zOjbpPmTNhDO9ohBGnAohF2esJio9x8l6J9awCozbaxaKuS5JH5icBZupH/p4/vmCFLTU
Wjk2ZQObvaue9F0MDZ7QHq3JDX2ohqAlwLBZdbrtrX42SSFLxJV9M4r4eHUXJpa6Kp6qiXZUKJ/q
aGI8GG0nLBf+UbgiF6KGuRTsu+ynrKA2XziYRDUzBSk8JpUEh/erb6zxZ5aDFMb0GSopIgmUWJrt
fPqhx/uxe5RYxS2mbxSmCDGX11yKb8ftRTTMfZKtxqq8eh+6ZW6md6nP+8xy9TaO/fvx6Feksq7T
Cqz48O2gHon8eOy2aOSYITteOpzNyiIY4Uk/IoWJLNflBHOz8KOQXHVw1olxM2Fsa5r5CIzf/bgO
+Fp605sCJ5u6woJJEmTXh9t50SjkSOKUG8seJoT79VW4X3bjYfLmvfI4n4bBig5FQAIxPrL0abYv
yOfop0mR8MIhSRo57ZZThpB4AEOejSP2oHzJ7whKsj7Xdr36wiAFJ2ooFVPSwtPw2B9IhgShZdQS
8XyieBxoaslsB/hRJGb+wALPq+ZRucirlKAKt+9fNaiO4uLFPSp3nFM76j3kaPHM2TNZHFjBQ8HL
1C1SCk1rZEnyo2x8r1JG6LB+n4ISpRkKSDdgi3fFUw2WnOL0n840jYIQNVL6PIYOtoWzDUrnoGoc
GbkrAwxp8oR1UjoOb+moQ5GCRv7Cxfdy68eYDb3tCSvWdapwUsW8lOc8DC07457/mfiNp9v8/Ri/
pyG8v/5R29Q51mnyhCxdxCLFHJElrse49eRupybuf3SKQg4eVIxay8Epzq+ewb+z6/edm2EzCVDT
yj0WydR2NeHCJyoFqYYwGToF9vJD6EEieB9/M45VICL16Pz+r9veMYKbbg1UE1XM5gzG6k4xpyEY
1y+3DWwXQS/coVKNsRqbpsoIHCk8RHh1F00EfpLEj8K8WEUxdKYCZZcSM71C3j0zjLPco7CBL7io
jRLER/nKPUU+IQ4j821KB8I22U0d7i/WPZFxzugUWojr0lZZhwUNJ87rwFI28/YQS2gFX80Yw4IM
BxmHM/2II+WdmPBka8unyUl88hZRWfxf5EmyJZfEIN0pAcMmyexvHKX0q06qz2sckRsHZAzczCc9
zMoxvuPt9H9gyWbFD/2ko8stBH5JtjO71R3Y34IEVJbljj3Gx9p4BvH74r2Db8AJHCFkcD+M7khN
Datq588SePT+hOwRFbXztqCHjVSprlpJh1tFYngNdCM74+32d2KEBq3W1YAFl+sGfKZMrj+NomaP
c76X65Ax084yQ6Ub4hoLrdHCEW5+4aVHgXO4yftvnlAQEiopP+gpTOTR4zjsIu3zNDJMsBJ5Wp2p
nyHOpP2NFMtO3C3OGki++lD6qWYL4B8zHtTH/+YVhRTF1EpCXOD7FEptycNhigoIhrMuX2Rtbm1W
KruI5UFI/o+0K1uOW9e1X6QqiZpfNfZkt+c4eVF5O4nmedbX30Xfs3crtNI8J/vFL67qJZAACILA
Ql9AqZPSGl0ZxUm5rzldi16HMkZhVv5EG5fbxJ7+JGwCMyXafUVMTWR7l5sJnHUSpnnZXRbeNPP8
1Iy9c30FN33tBYKt25l6Q5gbmjCW4zeQJxlgoRgwXEJHt6XII1bYVhDNwFRUUVVBmMTo+dwpdSck
ANPrXbHXvcTTb8vRynTKCfsmu6ljOvLTdQGpCnzavBUmo/jVoJjjiPGydjDodivs9OL7nB7H5S7L
b9OBd1hu3itXaHS5V/4vEdNaEWgifJGsnrI4US7o8DDdtwLo7DM39LhNpJvOYwXJ2EA0pOi1EAAp
hCieVj3tJy2+6hAfWFpmF28ggfbVrzyOAh4qYxOikRlNOmJZk+BmNtyxOBOeZJuBx0Uw9o6uJ9Ci
cIZgmvCY1O9ayrk0cERgL+WNEVZGRvdKVd+n4cUE4+wfvUiuRGCOQ6kS9CYpsEohetpm4UVEOezE
Y/rbXCcdr+QYdGpqhkz/v9K5SRSzJpnpVrT3JTn1yu66BW2b7QqAMdtwlsO5NwHQvS6v7U/a9ZL7
gTe/C5VNPEpYw9v6za1ZITJGq+dpTFSsno2C1FPf9fteSs9FM3Ak48Ew1trGUlnmKWDyHG8esS+Z
oxUWz9eXb9PDrmRh7DOc1cVMWoCMbWwT4gXtw7y8kjy05YXH9MsTiLFKgn7yvlqApYDvE92gowoy
o8d/JQ9bxTW2S56OIlU3sbPL5kVTbjO9tQfMfMk4FsrRbLaeq681odWjGh6gaK24HTG6lXe2bzrs
y+4ojIX2g0yWpqOadmOii2w5DsfiKJ7rE80ryV95OVWeRPRzVrZamcYyEOo2u+kxNN6MkhNJblAK
ICZeycM4Az2b+zBYAKA/Sp7iLkfF0d4bK3ELm9cZyVE2llgvRj1caVAjbce3Ofw+mbda3VjXlY23
XowjkCZVj0vUDdp9Hn4Z0tBLtMC7DrGdcVktGeMFQmM020wHhhlZ4S2te488NGRUH3331Lvx7rf0
oz+FJCtAxiMoujmRCYM37Cr9Vqk+xsVblXqbx0/XBdveHwWT6EWRDk9nVBsXioHMQQRVCDqLqHdZ
eogSnr7xQBiFRkosj6oYIOJsz7M1nQCC4T1GZCm9RTncVbt7Dh7MP/LcF9kYNSdwDLFCn5LnPLZE
2Zdz0D9ID9cX8DcH3wWFCr+y1iUvxyRLgBKVFkjriV3dycdul0tOQydqJbvKRik9rwFpWz0uqIzO
G5icEItRDPUYj+HgNF1kxYMv8EqZtrMC+gWH0ftBihpSNdi6xuldOn42vem99I7seJUvVJ9ZfVdB
nCEqmKQrqh8GuF7Glt49F3TqhgTPEumtqcbWWBtWInxR45dG56Rq6SF3DY7RDVkoidjRBmpK9U3J
mCSfkqpxHwm2VH8tFqMdXY/i34C23IvLTo7PTVlYKd7gh8qp0cmY3kx5hzE633JyLMGEsmAgXBLd
p+XEcZFb6oJxrpj1LRNQNWjMmR8EQjbIrQYXGX1JSWir81+j1Huq/OUPrGEFxMbjMh6rg2BUcXY5
dDyKaMcfeatwH+CAyZ3C5lW6bS7wRTI2QG/rURqMAIBNGfvVnDppT/wu4Q4moin1TwqzwmEcZVyF
GNdeA0dUX0v53IpuopxBF6aF93H8rPaxZZhns+X2vm41T64XlPGdshY0aHsCLlL9lmJLu+ZIM+J8
VeUtJGMRyPxNwTQAaBEba9EOaZbYy/x6XT82SyPX4jD2UBW1lE0KUIJvagl5QCWNCR94y7WRdYK7
FB1M1f2Jun+b5uFJaPH6dKgY1/aRcZydpIZSN9N9RNua+KQVnEOH9/uMwwwNJVHmAr8fZo9lfyY6
57zhbRP1oys/aUr9GOcZLLkLDkJ9MOrXruU8JfBEYJyFmiuBEBCIIMSZY8apU/BaIja978WY2Iey
UQ6bOKwgBPW+/wOlEDXKz5utayohpk5TZL8uFhgRpkVoDURtjxKxIhTsaHf5azp7JphAxt1SeNfV
e3vlLnjM5tRFH4CIB3jiEO/mvPOyKeXo1+bjrwrCoL9lYnYHJJ1ZpZRYu2ivHMzH8paykAmufCP5
+n1+R0eG8mxmM2O/wmSvcyBJynQcxriefgzk0ezkTPY6inzx8rHjefTts+ofAdkLXdxMMiIBHRY0
G349yns1l36grMVJyoqTO93WwwsU49SlMVKqjB6LtID/Uh/KrXbaukCu149x4lWsLYlKjZb46jud
lgLh/NZZbPOQO/yh9xw1VOj/Vz5CloI0zal5jUVkEeNGNt3rer4Z9K4FYtz4EoZZHX0YVoQuZAyu
9dLaEu9kf3ApuQlchp9zQgtqq1dsWWEct9QsWibkVCjyJKJ0ZYxu4mx25ulLoPAu/DwVZPxGHgdS
g2Yu+Cck8Q/qLvf7r/pDdyhPGCuu+nTuU2Vn9sB7Zt+8Zq7XlXEgcifpfQRqSBt96xh+dZJ3wxd8
hRU+zU5yTD1ejRP9vWuLyjgT2Vg0DFkGXiTftaD9bchDIVc2kv2OWdq6UDrXFYejmSx3XSObJWa0
Ay9QnhIE+prOY9LiLSFLqj6aS1oHVE+kc7E3vcwLnApzOSU0ymC6Inc2EU8ixoUYICZpAuSgEOBX
llrd1ogEr68ZR/HZwbejCFahOcOa9RjRXNeeUCSWSmI7k85pUtjXwbjLx/iOWUWSALN2EQa+G/4E
ks0IzwS1M4F2xSZHfoKIC8i4kpAkRTWArdbW7ukIQPou0RynQ3vCmwRuzrwWP95ZpjJ+pOjaNKoq
4HVOQUduewJGygk3i0t2ptPyUh8cz68yniRsknghDV3OR+S9Ckx4Cg9oqEot/YbyNQoOt/WOpy6M
C9GQcBPMEfKpFiV5Q04UM9zC+/Bmuld9wwpBEBGeJdnijkzevKnQR0iD6NBJtheob4VurHAyOCIB
ne3SuWJ+nNB0p3fKSQ+afa8Gblz0h7TuOEq76a5XyMyWohu1DtUpgKOcvrX6bUF2UfBYCC8c09h0
lisYZi+rJpdqpRM+coAjiu7k3bKnrbYLmoJGrydWstN90F/gAY/fHb/pZ1bgzLYu05gXoQYZl3OP
ApQCD8zwouDRK6x+/99Mh942lBUiczaEi9Fqkoz9zGIobroL79EKZYslplHTQg1eFz5nEz8yUaug
pRiWbtF6ChcVltTeL+ZRVL4HNccieTBM6ZwxpL04RIBpdOEmbyvbbMIbU5P9qOGxinO27GOB1xK1
Y6VlHbYsSp87/b7QHq8r5Gb0etmgD8+6+v2+C6OyJRClBFl/fi7Eky49Jcp+yv0quu+4/SQcA/8I
Cld4+tAH1dBCngDV0PIuvaEXdvPAzwVuh5cryZgzQZfCIKt7IKmPmq/YFVr9miMOIXBBqLZ25A8P
3z6FVoiMC1mm2AyUEWuJ/P7wqh1o7bzpks42Hhe38zOfPFzfPCrCp8hrBcg4ExWELINBfVacqG+k
Lh6iXHSMOXKuw3w0813DYfyG0uTiGAdwWrRwTbOD++C5e5W8xen9EtcQzHfoBatxpxf5AA4WsICi
J8iuMHqa9xLE3VTGnxDJnNN+xpcQDIUmdnrE3Bs7vBlszZodbRd94wW3PESWCHROlRrDJrCpaIDq
TrkbQGsRDbrRW39Csnyf2fXu+nL/BpLOnQPTmG7oNB5Y2QgBt/s4g6TcUSnzIxLLz0VgG/vuoGOq
d+lgRG0CZlxOhLj5oIcaN1MDgyzohNkrM14DFIPkUKYJDaOtfDal0CLkporPY/famF9L8kKMn23B
C+d/YzYXYCb6FftcmtIIwJ2HlpOPTPqN5lQvdEjNf3Oz3QxuDMWQkcnWkNNhrIa0pqSmkkJj4c6Z
M20nt89l+poIt5H4en0rqWF8MpwVFGM4Zh82pKWJvCae3VLqLGPe131qhdrgEAPzkxbOybStOytE
xkDGLAM3kgHWssbR39MHwcoczNTKLer24q/1I5+3dvMEuSCyebi+lyq1xpQUmwijNc29Fwbf9Va3
J7CJR99ISyxMmuYEa5vNpSjs+nsP2eJ1nWhVIS10Dw8q2g/v6zdKYh55xnfzeTkE5+C9/WAHDB1e
Mn3T566QGW1NiDQ04gzkoJUtsfIaTbRbhZNT2gwwViCMB5jyRpSnBiDj4ga4UqfRbp7vyuTtunpu
5wFXOMxFrVXKUUD1HM3JgeX4JfP659ymPPCjY/rPb9U3hedmOBbB1rAnpCsihabOQdRuC+ZRGlFq
3d0p+gMG+YxVxFEU3m4xR3IldkYXVljIUNwP8i7vDnXL4ynhYTD+xOhDs47pq45wNG6aE63tCJ7U
3IrtkliBRcBkp97xuFh4oIxnmVLJJNMAqyvFGyU+NulB5A6boVp2xXux9epz3wnVSN9Z0K2KAUjT
ftkNGFg2lrgApuB2457uHLVni9UzRcJh22K3olP8Rg8C2ho77UzbTMGCXQFWPAa3vCiK5zPZqvVB
myPTVKmS3AaH+ka7U/bLbRsjosiQ4E9QOi/xum+237AulsfWr1chZpjpPTDng3YoThMuZIszILaI
nHm0etmiJDDCIce01Nmh09J5k1C4UrM+JuqGIG2xuy32lg62CEZLfNQs4nV+fyRHhLEcOhje9jLe
JgniFHUikNmY5NOcyY+xLh/EVvICHhvS5q1ptbrUelYRVF2BW7tpIJsqgF+3fMwSntFTN3/FNkzG
sUxSJVcVfemMcL5h1mfqByflo0N2uOE3IHCsnS14r5uyzsYSaLPqLfF5AKWNzClm2CTaXx2pJuNR
zEScRIz7gUeJ8NRF54hHj8OuOk73ki8hD/RB6FF++d+n9oKAdLVVTMCiJ4YBvkqIltX3ReFJ4BQQ
Nc5jJLm6W/Kn9v6xUGdR0KB5yb7ZZ85y7B/yA3FrO3KC3Qg+j3If2gSUYDS7K38tbniu7eoG4gOY
jIFmLu2ShfiAISdu35moNY3cWmz86wc6D4YJTqZKDQSiAwbC2kJ57kpQAy3fr4NcjxogDOM5wixs
iyrHltGXvMUpnOyxOyrflUf9nnj0TTRGh8JXDuhm4uBvPQEo4zy6qCVN0UE0TQhtIV8cFLMl2WFM
Xgw5RZXjIQctEuEFYrwFpf9fORJTqBtzJFRxordEPwzSVzF9ui7Ztlc0iGZImOsjs29SaSpWtRwi
u6uaN13+TYxAfx6JIODnERpv1mGpyKz+jcQEKkljTEJDz/Oyem+bwtLm+6T1VPNIcNgIJ9BVW0F7
d1263yjLBZRxK3XaBb1hAFR/XJCaR7RH3Niv30EMPZ5otsC8qzqH19CysW+GbEiSATJYlVae/bpv
jV7F01yHINdAPfyCYH1C5ZDOuWxt7NwvIIy1qa2iB3IGkEnbodm+Kr9Ok2ApPJitC/IvOIy9mWHW
l10BHPGgl1bhtD8CR/w+/JTsbJfcm07P81ZbmwZEBVkAsE1iBhXjlKeox/SdApUbJHD19wkmDgaW
1CePOAjU++yhPmM0GudI3VpNGACK94hqgAeJxQylRCajmTp9gV7M0CqN1Eb6zkJppHVdJ7eUY4XE
hpktMfs4T0GXk3cPRf9jxisDN3beOHEMzDFEjQURNclg+bGmpFTjSdBSp/MkD1Oo/BYsXK5had68
y/CQc10iarlMNPILGhONlGalV4lopM5CXjryqOmV1Vejk4JfLMx4D9tU3a6BMW5EUctoqQw9dapX
kONbrb180RzkAOkIoAhdpbxHoY0r4y/CMR5EavqABGi/dNLipxk2rjbtEuOr3PxljD8rI99dX8pN
a1vvHKOHlT4OVZkDTj3T5Fv0OKo2ZkUW/7kOVALKSTkKuRWLr0Vkm+OEsZH6GDNsnHlwzPOEqUoY
UOgkAaXJQuYGyePQkTgn6ra9/aOhMuMip7SvpNLENubGq9KVVmU8KuUeXBQc4bat7YJDLWV1hJZa
IOVFA9mkBs0B8VmuY4wj4FwtPj806RhSJuOI0uGtVJllJekldE7OUazY3Xv4RnuPIye1Z8nBbYY+
2LscJflk3gwc45LnZWnruo1A/ftT8at97yMt3FrtO7WBeTfxajo+7RUDxwQ/StFr5aJDOlKmlpju
ZZRqT8NzFu6vy0V1+xfT/sAxsICEgOmE1UMlHtS2iwKwjlRx8UMIy9yWkrp30orAo8hhvstU/Rxj
iKqXoyOao5G/2cQLPKOSerXEi1wLsq2fR1dxS784Lmj8IhbeFLhvhZ/0kpGV0ct6qhAN4QC3lSK7
mWIQveSVlxUlR1W2t+4iE6Mp4P8JDL2ETGPZOFLgm+p9jAS7EXKOz89nNiMPoyOJglCnjABk3KBu
2qkzi5ba0ykcIHEekU3Ay4HHG+Dz2XMxqHSVV9YtoxJ20ASgCrsWtf10oEL6A1OrkW4OrPkJ5bec
eypv25ijrpDNZgiiULGXBeSBRPRLpfJTKeBsGw+GOeSiMugTdQYh9RK95fGdVH3PFE5ozDM29lxT
c6PQqGZQD1J5A0ba0JnHOsemeQpIP2O1Q31hyoW5QM/LEGxlApp1yY8EdIw6x3o5OGx9Z5XPQ55P
wMHEBKtJv6r1UQnehopLDcjZGvahqgXtodmn0AAUwwylBaImglFO+X3ug3AR9TEvA1pgHYVLn/zx
1HfFO7ItfEKd6kQwIaH8iJlsi0fc9IVCS0dcaVy8X2GwlCe5mdue0ruO2wdCDfgaPONJdLOvdBCY
wdQSLxHupoJ3hn66Yv9qy2zJZ5RXYTNpAJBEnGP5oS/OHcqbms4q9K9D824Ut33OiyY5VsA29+WL
MVSTTBc1xPxNPENgpuQdreZvREykzSzT184NngEf6FSaP8isUZkV1GGakqkTkc2sYRBziUoBKFOL
xBPJH5tathoe89ymaaxAGEsXYhG8UTWihTAKVcto5x+DutyGkuLOdcVbUHpIflKTFRhj75NSjWoU
UwfZW8OpwgmAHkMVFtHZ/Crhz1nDX9YPDYC/epcW8yrzga5f9z55FSqg/38gS7Wr2/9wACd4o+PN
ZPn8/vcBq+JeJaH+4RPBQ9QJ+oyOHdnWbtK3+udwiqAxEebOqLfqje7H+/5UgPGp4BKYbTof5QLM
HD95IUtKiWHA9jQ/zsI7VKUa7q8HYZt2voJgjp4+xSRQpYBserNH+6EF0lBOSL4daK0gGIVM+mwp
MGhSxssO6oOd0qcDXCWbshDxX0x58jAKOahRo+A6LNtBIp6MXj40ieZcXzL6vZ91/p9dYTvGyJTP
Y9LTXVEf4giBePQuonwhq4+YOW1rvM503vqxDWO6UJBe///1i2+JSyuLWmd0UP9pxfwRuJt++bJb
7N0mRSFyY9RYwFHrHjSTnKRZ+S6Lem+ZXecVsmZJy2IJefZu1DEnSPl8Hf7V0thiFLMT5rlpAT54
/89QmHgaIsreA8GqN/7FI1jl2BfLwDiGnYFhVthJKXyYxdDujecQ7b7X1YWjkTr9iFVIBELVmMii
hlA5GXK7xcnqC43Ka3DgicK4iiQR9aIcqVImD5HiK+Ld9GeuwiTg1VGQ5ZSZkECOTTKiDlm2M7E5
lTp5HQPu8zb9jc+2dcGgi7laLC1u9ESusViDR7s0UnASYR7BWbMwThK0wbxHws9Z6g+Fu+Axm5OE
+dAMGBZuZ2M/OY0qfZ0K01HV9tgFmNpiGl/nTAWRRqPbqcRjr9rWjAs4u2d4pUlqnQpbV9aYf501
/7rqbQeRygWB8e4iYh2jM2BPnRM91SqqYukgbTr2IL95n2zNGcBHK98vtlTbiCE5t8TtSOSCzjh+
RSzEATMRcLagLdJI3otocPTyaeYmCakY17SGcfpq3/eznmMXZ7h7S7sXPOM+v6WDtKedulha7XQ/
oUCI6JQHzgrTi/sVaPYi0jZaUS09oEdKYEwpZJYHkwboruyntvk8YkyTjNCA3GL6oI6LAv/Ikzaj
2ssus3eUJEsXfTKwzs2r9Bp9bxGdGBhDNuzMN1RRnhcbvPC7wsYm5B63X5y3APT/K4vFcysYqiMs
QCu0uzKPHTAC27r6PKmxW7elXcbRERzPjkxUu1d0Oxp4Yxp4RqwwjmkY0Z8Tq3BMUtj8RSTdRlu5
v5DUTvPyW2oMLkZUWKEkPoUlLze36XZVotFmTUMnbOY9wv6nMnW7aRZacf0m4P5Sdxw72txfFaXr
smgSVWV74QejgXZTHZPl6EWt8YIglD/qiciWIJk+mg/dIZAsPTY50f0m7kqvGGfczbNWiTTuVYvp
IM/ECqf2ICeVj8uNJZmLbs0YRJYtonvdqDYXdYXLOGVtLtIW08qRGESRH0KqXvpZdrvrGL+5S/zj
nNiX0CKNu5Z0UBr0d7yoTvxiniWHDo3QQ2tGOcp9dYtHhxsea8RvQpwLLuOS47mU016BsQ5e4Ovg
Gghd057fA6uxyHHciZwMFueMURgfHMxyXzbUB/fzuVVu527PWUfOic2+3umj2Ghxhc3CIFlfvAkP
ihO9UJfT2amHciaOPLz1Yxvy9NoIF8yNh8M9GHQ289FEtyEd4kqLwPncnxxdVJks8VD87Vu79qB2
u146LTFHFTnHpMp40GT5G0LV/TCsLa28l8c3fXy6vlOfq8B+jXXYtrxp7OakH+nK2c2peRUPkqfh
qEhvpC+pP98hCLCJJe5qD7cz909mzjD4jDupUvTgzhLwK4yiOOAlz0p/LH7yRrzMjdzl63Vxf3Nt
+sfQVMaLRJlm9koLuBmC0vy+iVJTrDDtGXC4qenNY/ByELA1N7pkBn024CBQzxRt2o13uCmh+SNy
Q+d/b8+mS7lCY1RmSYtyMjJ45vme1oBmZ1Q8YCLk6IAS5r9JvGwa+QqPOWFRMK+NdQrpyp+DQwlw
QUh6l56kA2W6Frhh+abRreAYTRGCXhnERUbCJXCz+RQH577hnKmbfnEFwWjHZMaZLAiQKND7fa6W
p2nKvesauBmVriCY8F4O8RwTt4DocYzlwbEiD1VkWob8s+TVnG26kBUUc6jkYok3edzYbCFFSXX1
XBqdlZivct/a12X6PEOA0TzmPGmWsQ9zmh5I9jfS42yjEgVjC+Ib3fXNZ3Sb09Yj2/zOQaW/+inK
XslHI5VVkInGlUCaEixl897hiosn6/xbd0RTKrWx2O9fZ1omDHZXDIbklTtw1vYj+lxhj2E/EIJB
OrgAPtXysSCGFVV22//gyMjDYU6aTIzVKJ+AM9/Pkd3RZOqP5kvlSgcFFYOBZXh0OgPPcXFW9sOL
rqRLtDBHCRdQlRTU52lttzE4bYr0BsV9T0Jcuo3evF+XlGPdHyf8CnKKxqzKYqiQmH/PeldGt2aT
uf8Og/EgSlAm8kATSVIVnSJ5PidBC1a1lGMOHC/y8Uy6EkVJ1A5v11g9Kf3WdG+JwXkl4ekE/f/q
9+slyhcNs9btegj3Yk4w5lWwJgPtBSHvFrUZ7F9M7MPwV1C90tU1oTcZxQ8OrQ+m3X20I/yRiLwl
YxxIMEqwphQ7E+0dCa9ay84ie82qLBHcLIXN02+esjGeQ5tSOZWoE27qm4I8Z9ljmr3+K137SMKs
Vm5sQLiq0KMETBgOmLv9Abyr+dh712E4C/cR3q1goiGPjDwETCl9jfEALnBue7zfZ2KKUpYkMlGz
bMxnvYutQfh5XQCOMhMmiKjbVM5Kna5TmoDU3pXlc6hEqJp/uI7D2XJCBV0vlNJHSYcZT7aUf5vN
yaqSm6XIresg2+Hl5VLOvgJM5lKEBQ3BRN/wqRqTfeP+PdqT12q+fetZoTGHgzAtc9kQoGk3vUsZ
qPTckr/1KLTAxL9zZvOGE22voYlcg6hpsikzVtrrVZaDvR8BBcFpi5fQ6ovcxM71NdzWuAsIY5ti
v1SdMAEkmmt7qXs7qp//FQKbnRNJqIldAgSd6OdBGPws4CUrtotS1H+kYLNvBUHBf0KXikzgbyFo
w47OhtO4i2vWXvBIO1x4VRa/icIumIytZvU0qz0B5mjT24Z2AMEVaviMp84q98uBDlGfd/Jo8R5M
uMIyNhySolRMumVS42JugObHu8SLfwyhFelOvqfvvgI3RvmNrV3EZSw6UBFyiiNQw5cO1w86Cny5
753ZydEYxjsxuDJS21j5j1BMG1SlAU19HBzZSw9TYqvfkEW8jQ6607q6w+N9/Y15XwRkzvlen2oz
CHBXBd+sfs4wCixARWHTWJSRFX3J8ZnHWcaVkrkydHFcYPwTpDSJXb6AdgXT6bK/VN3SnjKreitc
ULXysqWbBq+hn0IVFRGPXszKEg3zkGta8Vf3utXHhmXy0mub4ewKgVnIqR66TslQVRKGySmoXhDI
KuRnipSw7Opj6V93L9v7toJjFrEXhCEsO8DFP6N9+0LZIYeddkLhuohS0Mr/twvIuGXUizRjoGPT
Gmmy+vCh4hWP8HaIccmjWUENM+yQmKpvci2fIi10ri/a5tFyWTP2PpWOQalnmEVnSxKqmNLWjhLJ
ryROU/PHKf/pyriCYU/Meiag98dSURc5H9Lb4b0HiYNiZ2cQRKFwS37QTso5Hiw63k93ohM6nz2e
PnLWk71e1ajbxSxUfEU6fyull2LiXEA2o/aVlIw/llqQZQjUivHyhX5ObT967b75s0KUFQwVc+US
80jA+CpqVpm+X8y/GiQ0DN4rB08vGOeAtlij1VNgCPLilEpiyRmm6nEslhrkZ63QFEUS0QClsY/x
02SQUhiQDpf1v1Qtdo0e72LRQ5EtVqFE7p9o+gWMcUaVaeq1hrZTOzL17n5SzPTNMAIZhYSdEvHG
0GxqmoGWFsUUTfQuM5aLLYnHKETVtmAcyuGx1XmlkJvh+wWATbwPRkHaSAKABEaQ3jxlKeYJ9ycx
Hv8otF4hMabbJERoBpmKsjMQYFDWl8rN0TTZ2PwLIk8sJpQS4miR5jZRbMOsLZHcI+HvmOSQqZza
Fs7+sNn3Ps/B5CtAqCFOj63c+kP4dF3dNnV7tWyMkca5hD6jBZJEYCIPB4zQ7iQLHX+OpmUev66L
JxBjrySHUicDBBL78C5LGsfU/yiLs5KIMaB56rpqEQGh1ofUOLeVRcb364u26XVWEOwJXmP4a45J
thje9JpmxzkFjWXFad3jYTCndo5BnmlYAiNpd1F2Exq7ZOJAfCbUoXnZlRyM+QdZsbQGbUkZbUph
3lrTMQC5W+HOOy5lEEfRNKYMc6hqjHI1UWEK8nfak6vuaOCTONrXwR7c0DZ24wkXEIt37eGso8b4
hSofu6ym6lAZZ5KmVpyKVj20HPezqdfaxWszGlHUSdgN9MU06d2iepfIl+sa95ug0TRAam/opshe
GImihzmqcnBJu5m8/xBPuK3X4cZI7zPc/koaA3w+8y54jIdLlKmSzIpGQgfhTLl8tb18Q7l8JTf1
Mlv+E0dHRfuPeExIMuFcGNH9izyV8CWK923jXl+/TYe9+n3GzQlKLOU5LUOLI83KJEsxTEyy8Cc0
G1wH+tzIT21Kl2UJA6gkXREZm0rVqMacuhTK7UZ3xEaf3FkNrQQcR4K7POSn2J+9fh8d5DvhO3oR
9+WO16a6qfGXL2Bj5biNFr3V8AXmdKzqvxawHHWctN929dAKg7GqxlikWhJwbIhob3Gz0+CUtwqy
GIKrPHWufui9OrO1s4Lnh8quOc9wPAFZ3ZRmUScTBCzN28i4z8r3Kub1s22XeqwkZDSyjJOxrTKA
UNJseWfcIV1RfUFhWLif4K4qu/ADN+qcoLE5GkTX7pPprZAZXZUMuU7LDsijjR4zW8d8wMURvpQ2
CkHxWivbqBs/pCfUZ1mCk/k8T81bXfr/VdgeYfb1krSAF81H0gR23j6mvHk8mzcQXcPEFdoRqX8i
OBN7EphjoXww49O5JL2nIOXFrTPbvNmvcNhDdCrj3miBYzZuiZ4b1DAm4EoO3WqnPQ6ualeNNXsh
mD5nLsH7tstegTOeoBDgJEITC4lZcbQTxwXVtDu/G3i0oKNteene7X37Z01ZlrOySqW5miCrvNyZ
tb/M5/5/nkX34dsuEIzVj2U9x50CiFYV96Ni7EtlcRZN2F23AM6usWO4uwq162WXY+Hk/kQi1Kub
kt2W2ktRp89qXgE2eL8OuRmdXPbKYKy9KDrM+RSxV7IxuVMQuvOceloUWkqQ3w2t7l6H29yrS+DF
thRpghZ12oKgJMwO4nBfCG7ec07UbfVbYTBxsLqoWRVkcNHS2fDxF8Gdab83Lx+89dwJaJsLuEJj
AiBZH1RMawdakrZ+2+T7qpxO+Ty5pmbeSO3oXF9AHhxj2Ehji12aYwGVStIs1J07sTzYSjt+6dsW
VzHeWOLN+OEinsYcOVOaxHVaIXrtSQm2Dkeb8TwwPYUB52jj7ZrGKKLSwvUHBgTDNKh9S2dePKDm
unwiOEf/C1pynlzMWRNpitxmdNvGg37WnptXqAqO8dw23+TbMbNFsOWIR97M7033v1pN5oiJBVGt
WxWrmeS6Axr7d2VsQOsVJU9KJ4I0IT90zXyI0kLiRGdUnE9HqyGD8QIqQT6N30Ij3WKGI8y8UR8C
9UR47Ea/2b4LALOeWTtPTT5laG2TLLqU005U7fnriOMNdN3Phc+LhXgSMUs5D0GpjgUA4/K7Rm5n
Xj0S7/cZL2KCC9wI6O+XxnJKO/NJNhKOM9y25cuaMa5jmTD9KRkAIQud00WyE/TRblj8CuTqxsBz
i9touqhqhqpTNfg1vFEkkNrNEc4w0I9a+YO+Cw/LQ/FFtyU/fSKOsJ/uhF34yNunbY9/gWUUI5yj
EvOAKpxpbW1JHUK3HOS1+v11t7h5choXFEYbpDjQYXYl1YajmGRWofmp+dyLB2PxYo0Dtu07LmCM
agRVbzRJDbCCRJYx7qX2DtVIVhZwwgHe0jH6EbWp2oJfTrEn8H92xylsrJK3cNtqfpGFOU8Moysw
rw8Y4XAa51uZN1x1QwYdpG6Y962DNFlmE3kLndBUNmhC1YRToezEepcvnLKfLd/zCwajYmomkH6i
3deKnz6A98MNHGGxeo9OQ6i+Rc881hueTIyyTSpp56CDF59UU3zsyvZHSwa5tCYz+wOug19EY1Qt
AgdB1dLli1rJykow+QZnoefoM08eRs9aXQ0Hc4I8SutFxV7DNO+EA7FhMr/IwahZ2gtNKJrYolLo
nX5+jUbVbWtXLjl0gjxR2KtHFCRFMmK9SHFXRKj7QI6oq+zrzoancGxKT4pykBBRFDrfLHPSb6k/
fbywo5w4tQJX4AVHnOVjc3lxO8tFKQGwccqXyqFUib3fHZMv7f+Rdh3NbSvN9hehCjlskRhEKlvW
vRuUI3LO+PXvDP1dkxrBbD97442r2JpBp+lwjqv65h2bYIhdynOvVUkvPxqf+wVCGzYtO2brsbmJ
2FNyO9x0Hoob22kkLnXFEb0RxoWnOdfF0mDCon4vit9zCsFmbbvvjQDOS0h614yJ9eM0O+0Jc5Tm
RnGX7RLa4UEH64VcYCgcxQXAq9ZbNrzwl1rDuY1RbjWsj7MTHthUkgQ8WfnrgvvU/QpjwPHn6/Ko
C+Vcx1SIuaUzxJ6gBvBL0LnGvLkuYa0YhisFoIEOVG/Z4IfsjKHN+pC1nswPdeRU7ri3euz16Q5a
hW6M2Uuk7p+W/Y85r99I4tnjg8tq38jnHifK3DGYbMhPDgWKVfUm+9j7vcvKDMKOAjZYt8HzYTkF
FYwiqK0QL4amMdymulP0eitjSzCdLMIU1vCC3pyLU9VpGWSxZq/k7MDoM9NPBurQ4aZGI/bIoPdL
v9iMFOXwGnDDG6mcfpZLv/RBD6ld7XaH0WGwx9g7uQlZ+RvFW4C3o0fCll1I06A+JKer4H4rmoZ1
SxufsVKBbm4jYV5P9XPfcqlpvbUK55uDcvFOzbRRbuQf0gyn2iEV9jA/5M1ftaO66zzGFIwXIDUE
uR6bzgrExUAzF9tlqqBAgAJAPN9pI6hdKPTqdas/C+ECYNZOQtLMONugfJXFb2QljLACHoasUuMW
6SJ+P8M2HgqkgmLXgR8UFKPx2hTb5UdSpLfPFaHS/tfW1o+Dy2w7dzRM97NQR0+xUafiHIk1583Y
pziVmLt1e2cOBw28qGI7eYTHXNcB1NvAoSVKoNF6eyotrqrFqjHOA0id+jtosP3EHRBU5adW8NlE
LMOoK6mm1vrxzlI58wrCMpS0BFKnNG39WQhjB3huwlYtzK9FDz6m66dcqXLgdGdxnH0pHTAog/iU
j4foIKQbZcOqAGSRe91rnOVwBqWUsdhrCuQ0GDxkLlL8R4KfYuFU2y3E+3ntDiVdw4dTLR1ELNyX
iyWtahVwGjqgDbHD/NaYPyvVy2gRifKagki6JemKaoiAeOXurg6DIhR6BWVLs/PyIPPqNHAwNedd
/0TsZ/jIeSmGuzrNyIQqTVS4iaqyo/E+mb8sxlMz5VhSjglZqzdnyJplqaoqG/wTUFHAY4GxEdUJ
LPG+w8S/3Aa2lZuAJbXyf66fi/3d7851IYuLnNk0NegFiChXVl8SkCEJmlvrX/p6m8TbRv6DqpoB
VMufJ+N0Yo4CKcbgFOuyAPhxDL2pofiAqcvjTHdop6KOI4jA8Lcbl5NTj4ZbKDc5teK36nAvD8Np
HuCv2qk1F4yPMGojoHT66q5M7PLwg41cIuxpVdEv7o7TQF1qpHIJIE5CXchK70rMkkgK8XCihHDR
sK2MqREqqB5YSfeDZvpppz9VRUtUINaC7sXV8e/BPkiSpWshZoye6uljE3y7rtXrSqCLiqZKQM7m
82wpn0uhVKAEY9ODh/4xVm+6LkUVrfKvC1q/r7MgLg4O9VCoVQ7vE1dfw6q3a6AUSzUVHygpXCat
DXojFgKOM5j/Nv1LXvhaRC1orTuC80k4R8AmMKsOg3+OnjWAOeu0xCkHzS3j+kYopa2SqvdGHLp/
d33s4BcdZB1sZEZa4vpKNEvGCVg8A7BLAeB7Xcy6OliqISmAxgOm7lsxrToPc9TBeesAs6gFPFtD
PLSSY0lB0qxGCeMsiHM+mSAIVrNAUF+Uw71upoknBR1oSSpMpFdJhNpDNnab66db146zUM4PLVGn
VD0LTXXf2UE8bItct2Og4f+BGBPtMkNBVDc1zjWkemj0Wg8uhn4J3QnYvVL3KFEDzauVIkCM/yeF
9wx6JAThpELK4M+g58v3wU7eta4J/Ir6DrgZz9cPtZZ5XYrjkmajVM1RZeKSneIDOQtYYMIm9/vt
dTGrn+jiVJybSBYzWNoBYgrQL5Sl5pvQcxnq8CdikAkpimLp7+BihLaZ1CKAOTXSQew/97Foh/PL
38ngVHxQjSGta2ibgVq+Mnzrle9DQqBwsN94l5QAUei/c3AaLQaJXCsJzrHk0hdNRZ99zF6aAZSe
UkcM8v9C4c6y+LAKsDStYdbT7607tvqWY/ZCf8KW8mn9h1xxWj8bmPosBQQZmJ1/64uMSChjPYMq
oAGi3RmvDB409EKAbqt34b20D06EVFTqvyoVabgmMXw1jJO8lYr+6NhUfaQ5xaQ7Y2DamTZ8An/B
tgkUwqezQMF/PBmRV1ZY7xRD8G9Ftb0EYF4VonRVP9RYIdHyjvDna+YEKgJLs2C7aDyzP+EibPRw
5UKZAzktK8adkUt2FSjbOp2JstKqGFk0ROAPGpbF7xOZkRCOWmGh3RgA72B+afvazjIirVv7MvKF
EPb/F2cxxLCoixRCrPCxj19j4RtWtZwsIOsDTLHefRdQYSo4CK6NBz9U81Acs1o4jdUWhxMdgG94
8SF7kX02GEotE60fzNAMDW8/DLyy2704WJTEqthoBnKwGfTXZWd1ANDq7sc5d5UofLzulVZLVDLe
Sv9J464xrhdT7CyYlXoM/lUbm1Eo5h/QT2csudG22Ivgc8g2JNXouo6c5XLaPqt93mM0Gln5UDxb
c3ybV9gtAa4qMYFN3Sbnprq4m6O5wW0GmmvGu0W9q6p7q/pw/RpXbffiFrkYH+nj0I8RpKTyg6Xc
lfru+u8Tt8UveZSdOBXgioNjT1oQHwHMt/1S90T0WH2YXegCD6qkTBF28lGWQJVbx+40Y3v5Yj2g
6gGEPmqdk7gxHl0pG/Ra6SrIqqqHoXVFJSJ83aoABftEogXiPpGfEu7EQShB8YFK23wXzw9t8PkP
PgnG4iSAgjEWWc5MF+BOpuHUac6C96SJXkD5nElE+sOM4J3ruZDBGWeRzUZTpa3mSNPHSC3R2rYA
vnaMoq1WUVX5VVnITk1dMxF/eBBs4NzXwNeErNEQbYz+7sNFtetRrG2MO9wpxkLUn951AVRLQgRS
sKIN2FJD5rnmctGUejmeT6X4B9Z9aDf6vbLttuPrAv630wRnAjgKGpmRT155yZy19kVVdEMCycUh
3ko3zVbb6H60p3Jy3vW8FYP12reOPA+XFnDxE3vURHYggVlxsfPltkipJ+i7XOwkCcu7uoH0VRV5
CNgwbYdeyKHr2P3uwcDAKB9Oe8on3hisfv+/+yi8RC6TSNtWH3IF5ss6tvkWfb+NCt5IBgcbusbz
dVNjPvrSDHhhnKkFsVZnKI+xka+XYPqQasBSmu2w2pQmSFd0IrPlHQcvjTM6YxjNJushTZZ2i3ic
Tf/6aVbV4uJjcZFPTYWp6kP8vhrJw6Fp5W/1IKe3Ewi/baShX65Le+fU+eNwATA3xCkHSiXSCXC2
M6K+0gEq2Ydyh3WgrUTEKepLcZalSwUi4QhhkwIADIC+VsFGEz83cwmiw5eACu58WOTOxuNIZG0/
CT1LlXLwAYbLRpQiu5qJTQxCH1TuCSAOlTQAIRW1Fl20de0J6kjky+/asPw55LeeIgTV+1QCWxMN
+8FFNzuy2SoCWCndxu7A944ADMzG64pBqCGPzhpJKBiIA2SKc24HPRxHkcCunnrZuy6IPB3nK1Ca
bQKxhneSGx9IHFjYab9Znn7HMJOcMT65+t9ANaA0/10iratZ0844oZnaw6u6H1FpNjwZRRjQmP4G
RDv7SlfcFA9dWmLPD7hTOGf4aXA1P94D5VcGuOHiTJt52xTEB6S8vso5En3BgwWwAGyI3xlYZ0rZ
qqNTf+ndCU9jR6mBQ09pzbrF4SkEZihRBoHeW02dusxSQBqIimB7GLUnsdlKM5EYUCI4YwCD3TJg
8xPXGD7XxmHsHoZpc10l10VgAchSVBX9Q85NycKSZrmowQUHla1NB9n8PFPYf+uu8KcMHoioGtQl
SQ0cY2geghirWsYX7DKN2JIBbaJG9AV+YWNnadx3SVo90QwsTyIeT9gwdpG/Oxb4Gs17UB/YMLIY
SF70As66yp/Fct+qmyZjSlBpAN9UtUuBmivd9mBAYCvhv5F0KKsGdpbG/v/iZVyNctLDS6rObFZ7
rak3ppX6lVTZkzE6nVZ5YLzdJmL+UqWRpynT4yhFs50pJVF6ePdo/uGvz38I59GCQqybEaqF21b3
gGECoPlN/8HcKQ/GvnpZPKCAgDrwH4P4yoTa8igJiD9iEzGxkz46StvYVRHYQfd03TjWE3PtfDou
AVI1KS76EdYx+OUnMPE45p4l56HX3Sib2Q3vA5SUmz39gdcj7Vkw59AmyYprLYLgpLnL88+pkVEu
k9JXLhkal0CW8goSDJQs1dBJfICiH9nYWNnb4dOfecvzgTg/E3WSUQFeAC8AfbCL+UtvAAbf+of4
Xuwd8T7u/JTCr6XVoSmAWwhqwaCrx3/D/Xyv7RWvqW2qGkp8IJ5RV+hlJQaAL7p2mmr36S3GOmzi
MITb5DfTBlmahZHpwAzWSze8ARDdzTDYSPFSW/C+6HaITNafXcBbNKpN1d4IC+NXF/QsHlGix1VK
9TGq9mr9UElEp/gXYfv8uTjnMYoS0FqZFxsdfaOiqHeI97rbuw3zm8CUIjfNqa/GDn3hNsXQmKyq
Z2ZltXYiHrOZ0sD1XPJ8JM5jLL21dGMKvQCoz2sJlPEILpHtOKnILG39S6XbqJN8+A3qKeYSruk+
5zKGupNAqY7LzHqs8lbWbniqQU2i2tYM3OxksVV39udD9y9An/7SmZicM0n7JJ4njKIwaM7ZZptI
YJY4Kt9BVbnJNpQvodzyO27kQIyqMcFnHL40B1amjR8Y01bkmy7Dd2geGdp68Pk3QLRZ8nDlknmu
5CgcRitIITk46nsMkgEFrQO2+/SibiksCUJXLS6PUTtTnVoWezThcyIdu+bDdf9CGLjFJSwhuKWV
giUsnZpu6m50xbT0Y8ugdIPwyXy3qs2jEi11yAmOwSYHynmwLXc6WEb+NqRZnDvRsashdCYkYc5c
buxwi5KIK+/CCDh8ndMc/zIG8DMBhbhUlrxAXjsu9ii+iBSKOqUCnDMRer0dghoqMFe3UXczKMR7
nnLAfKVT79WyQqGTeavJlRfHuJm2qtt5c+6wC/uN8XHCS/GlTkPrxlCqcWejA7JKca/O3viJ0RM3
AEwE8FQY2HBVJ8gDcm2YehpYXBIijWHdoQ4OkwIqzAwu3U+ZG7ggt/D10i7vxx2rLpDO8fpXxFbW
26CjLEuslP0pygGH1QFFeOhEkDo5/WF4jLziSKEqvINOfJuVYwvvrchYGoVuYUMk2aFA6PHKY/Rx
cmbAOaQ+Y2X7jXHy657RFDl3MuqBVlcs/Ax+jFFXPz+qbvYyecuRXuugblR5ezx9keK4Yy5FGLF5
eNNQpOdMD37t5U2RcyQxGnFxIOL32a4Rw/JkK7U0Zh1hfibfHdaHqqglZt+tJxuuUNqFC3YXT5oR
xPKv/V21EYh303XzQ2v97c2NYEWuYtadCwRx16nIFMTCWVoAp0jJfiHhsdYLTzp635oioXujcElJ
gpHnalxQCBrB6KH5gPBklJQbYZMgMyCXp1ZD2oU0Pg1JqmHUKzTCGUIpZP0bek2O8DyDLMcEPD1Q
VD5RyP+runghk/MpkSKVUxWiJy5Yn0bT66pv18M0dYV8ZVdoKvDXtDhUB2K06Rm8nm52I/pAf7Ln
j9Tu4zumqpPnOB+HL/FGJhZKZTlAVWscbsYw9NS48rJ+dhbZfBkG1U11xY5b0Wlb4fNfnpRzIWjt
ZtIk4KTFodk1d6zwK9+Z2BJj8LJUS4r4bnzRV4zmImpSHNScpI2lik5dytu/PBDnRxp9iqpyhvYP
/tBuNX/ZxhvZssUI61KpH7qCf10gs953fuvi4zH7uHjetIGG3vjCVGWs7SreWYk/zXdAqLOvyyHs
jC/vFpJSAp4C59I0z5LvhsxrqHE36iic4yhVUC8nIz5PG0uvVqu7YYykoBvc1iQpgpleXbs2zm1g
7URplxnXxrKg8rbAgqJ6r3kMjqKqbUrxVoPLxUfiHIaJQbQ8ZvasbrqdhCYva7k2Gyp3XA8uZzn8
oAT6QVMJkGi8dXelbkdO5rNX2eQIs614IhZ6qGcZYVH8zMSSN30HOke0bspjPt3k5sN1rfuFJwQ1
HuDOJEzpcOqtK8ByjCsISOAffmQYrXvaIkV5P6Jy49V3i36WxoVKMVnGts4hDZkqlqGyp3ijbWQ3
Jz3Ruy3ZHz73LInT9TouBa0qEEImX/G7yq6eQg89r8ge3fgrmocoI7PpKu1+xLekCcTWv9tZPKf+
oVGlQaaxa9VekuprlxBlnnWFP/8+p/CaVbVdy/SCZVNsNekHAjD1GltNbc7fi0ei08IslcoSt6iL
pqsOFvrJQIE1LDc3xr1kLjtCG1mS+d5r/DzWaZP7wtkaVbuggAp5wb8AX0FVeNlaXmfLrwkYrgp6
X5PQx5N1XMgbO7FVhAjy5v38Alq5be/rr9WefqNR+njyLBeSWrVXkymDJPNDgwURXzlkgO6Pjwzk
wfAmB8O0tyB78TsA02UfqHGodc9/vlcuaLbGvAAUG+oiJAW2mT9GxY0W+kPw/fr3I7T+9Fa8OGST
drkhBUwr5ztTuokXQutPy2nX9IPzH5PcllPHEozaW/zlTnRmj0GQioCFU/zCjSdbv+/2+S55HB5F
l5GioQgPKjbh+fpByc/JuZex7xrkBCf7A/+hN/jqbGt+CuQlyxmcPrbRxEA3ePBEt/TpPc/1i0bH
DfvqmmbyQ6OFMg/AOceTY2n3EugYgg/Xz7eejJx/n9OXRJW1tArwWEvaV2247zrFbrv/7zzgDxd9
FsKFnqjvunYoIETWm90iz3bRy5teNm/qvNsFQ7ip8hisMVVip8vyLEiFWxele/2g77Ah+D+C0ygr
6tR4znGTQBdkYBRCaFsOqIPznQIQ3dmi5K077vOhOcVJlKAaS/y3k2P2wsVqTWujXnIvoOtQo0pv
OCYGzvVXhvGGUis1hUd9Vy4sJbVqzfoM6YaFRZFiZ5iJEw8v1++UEsLFJtDmKthBRiarosI6HeZ+
n1Pcz4QIvidl1MIUpBgUcJRZKI+hNY0huNmGdLADCyjFRLmVksZVfrTaArKgAB2JhA7Q2reSUNtF
SyC+ECbNd6ZGNaprkU1KN/JBS+5a6S/NjW8+RWVfhcaCU8wb9YEN8Zn3bIVHBJituKU6Xb/IK3/q
ucl5kMDKs6hlGzysLCg7rZ0+NNverexsO2+pvJy6O/YBL+KONudR23bMHSqfuslLqUGwX+T959Nw
XqIdVDkZ2IzRgGySQZB24OXbMeBRTCKM9jTa8+N1I6KOxPmJec6SQbVwJCRZQr3pqNlf8gNxrkDI
okVfWGE/2vUvFp7RcHu29P33wCUpN8t3l4IODREsFbKHk35q91u3jL+3u6XX6Ymb49tJehnU/Tzg
W4XNF0srsLv4/fqnWZ/P0H9qA99FSqSyWeYJV4exEDYYVbgBsLUZCm7W4H2Rfq1Rh4hqe7q/LpiI
HXx3aZk6qTVyyGVJf7thSf9vlVBXy84X5+NKwX0aVbnKZvd+4DPlG9aOq3cdZm97oupBWRbfXxqb
cahD5vaMp/6FEaqZbrhD0wQAGYn3/+d94MI9316y9CiXKzZBGnWo5nTbYXocxMKWqBEwSgk5hxHp
QyQlbKpTa58a8a4QiUyY+n3OPWC4XcRQJ34/zT6Kxi7T3euqRrkHvqek1VFc68xgJ994Vdxpa3xg
3lvDrkb4RLZz1qtFZ4viUoY4UFNLL9hngXsw/HBfeSnIT3/PGV2/O4vvHeltOBod04EaWLr1c0PG
vvVX5X+nsfhOkZSYmjokEFBFvZ3lz+mwk/uN2h/lrHcDZQcIS7ul1muoU7ErvoiBoDWWl5iFKKl6
Fis/6z8TGnHdK2BE862AOGmaXm+YgNplyKihh6QVIKlAbes2VKmS8LHgS3grTZCssMomSGs9xmyh
b+YXCSD8eoLhi+h28UwfwAG/MYywXoE4fzsulYgDTGPrbNch2pmbdFujXj7f/+D0ZkTDf1bfO4vj
/MTSWIMJKl5Ul0G9utzW1DYA4V+xv/32HpsxqislwXmKQ3Y/PEWYmhkcNvjdOC08OjVgQfgNS+TS
Cq1NsM6ItUPI62Tb8Mtj6rRumTtM4p/WR8/3xzmOMpFCPTdgaoP1IcX6BvXQOEFSvK84/BTAV8CE
JEorscD9WU+JBiaxws12bAM+e8odHXB79Q6F5qPW2Oore+rTlcT1BvvPaIyNsLdfUM5NI9Ey/AXL
U+cCYNnJXAsj9b4GJDXVlv3SD3Kb0ktKb07f+cKdWLElRFmNiy1iGyQGXga+7xQZ4pCdvLJAZgJM
069dNOdeQMcxZwO+AwC5ArvrbpoOi9g6NqItKn27HmywJvb2QlNsIixxhqONjvHFQObL7nF4aVAU
phX0+tvR4ktigyHkUcEqNe1cuRh89YLecLMl2hLemXD/J3968b3wqJf1mS0xtV4y2LLT7cxPbIM9
xsxYjij+b+T9ZdRG++DtRerh9L/VFcaUkm8Xmw1uFbjKAZkipZGUfnCOJS2yOo3ZI7zvc1vtP3fz
Y5scpCq0r98kdZGcRwHkgJLPCvQwFz6a5jFS/Ou/vz5od7bnU2nx4kthsDudFqYRjcvYQcZN8hX/
HhPXuLWcDnO1jg4mjRy82LHkXJdN3CGPvyO0wLsQWDDQABJRTZIzL7mtL8YmLylsF0LvTyw7F6cM
h7TXF7bBF2uirYZPsxLb0vx8/TxUtOHJpauhLBuLpcHCjb4ZnqWt4GR2952N49DToIRm8AzTrdjE
RswKKE3ajs7caxhWN+uE0L/rjzyLx2drQgA9LSyixe2j2Gd2KUy2sqB/WoZ2kw5Ole0XidBJ6mRM
by4+lh7Gso5ZE+iF/igNuT0ND9c/FKV4nKeIhj6qepac6sOHpH2a5l1q7YqMSlEJzy5zPgJDFhgh
Z6alPwivaGZuYoyhTS+yDcAVejSSUnHOU1jNrAkdU3F5Y+5bgNSwVgSG/Oy6tBsUNkxvuaMacu84
oN8+YC0et1KQ87YSWXG19swNaJFb+HoUxlEMiDEOPQHzM/zKtvpIwYSO8FAlU9zoVspKx50/O2pm
595yww7buyPiDcgt6NhJJSEK+94XelkplqYY7FnIiJQkgLiG3rDtsNZnbTIPHB6P17WUOiKXguh6
IhUzg0Eo0z2eUKnwJ6u/Z8/P46NMmRYvDbtCKT4M86EOiaIAUWUDM9Pb+wrA1LkoMQ5QHFjJFe4Q
8T9HhlrRc2GESSucz8jyoBTGkI1cPLBvMx4n+HkXXWJUwEJn+Ra77Tb2qUbmO6hmXv85T2JGWV9n
rF40+KKJ0RLMYMDm5N3w0XKST8sn0S6c8iZ02DAGVawiDF7h3EtszoacsdRAKe4ywQk7t+296ypI
2jfnVMyqDaaW5d2RbIOlz7busFTtj7eZX30U7+LnJAYCUuIZ/1D5FWVs/EwcpkBCzWCQKdrdAhRS
VomLMdpigikZqOw+teNPXCY/FNcuY7ao2GBENK2cvM92mdBiqVQhEmMinKq8C+k1qVLYFmuyY076
x9ipvKVm/AjXwU++tUUzzx3zVPUQO1rzWaIoulfNzZBEsN5gvgh4QW9Nu6qVUNFFNJwNbZeEnj4c
m/6QaoSHWleCCzHcdSWKIQMLFEqA60oBgc5mIrrt9KhsrM20+Y0R51U1uBDI+VwsZI0zMHaZ1gGb
35kKW3jcgR7izjhipdTNHpSEBIdZH+U2sGloyZIi6zx4iy4M1jLqwMAdHXkvYYIWUxg7LDb/YGmi
q9zrh/wpjy8ipHIqFimmQB3L/Fw1H6vpg5o+E45jVQPPZ+LLBEhFBn0ZAM42OosPzKMbVrrKX3OU
UVl0rr5RBrxeGrmQyOmKaMphDsQxlv/0e+VVdnTkP9hTOuRe4v9ghVX98U6W8Qf8Tu1n1bQv5HOq
0xStUs31ST5jQTf/kAX9FHEuxLCLv0hCUlNv+rphF6s+j8mNoTyH1BQeC1rvah/AMtOAAGaIAKF7
K6JX9GwwJ8z56/lG0+/EyWuxaFP901K8XesPpgtJXAibMzGIK+DmQEtEAxN40jY4qLZiYreL7QaS
JYLVovGFPC6cYchZF2MG48ceuybLGqdtuBtexica82ndyn7eIj8UkPc9uowZZI1htKn1YN8XzYsx
V0REoe6QX1NtpCRpRWwFnobHw9DuN/kGm6Pls3T8w0fn+QL5sYA4DDo5KLDOILWupB4TauyAujTO
iMYGgzeRAIUo2bpOqmxSTFIrpegT7olQBH4eINSW/23PROB8MW4CF6NadmZXeCeRvQPqTOz/LyxW
A/0eKENwpmg3I0Vkbincx8fBMTbWvnOA7eNSu/Prk2kX34lLh3tjDMYiYib8ACpdrD9ldvsCeI5d
7Anexy/d1xhPlxhgHbjeqLXzym6fm4foX4Gku1kPBGcz4JzJIitp1bBFTqu8G8q9tvw/Ie9++MPz
73MuRFEqbYTXReKfTbbUvgbpjTEqnhZ+v64y1FfkXMeigLs2YvtWSvCpWL7U6otSEg++9dr6+avx
swJqnenayNxT6wGLYPEDnZVMN9LGAEmJWz8n225TfKAi5y+yrJ9XyA8QtFkexa0GBbW6jQhW22MM
oeoTiEJ6cAL/Fk/kqv2ZKgAmAW9q4J+3NtHKVjXINVKQDs07yUUP4Va8Y5i6wS1FMLPuIC9kcRHT
KszFkmPIYtP49WbExuhgR59ACoElOZWiI1m/zQtxnLkbStanSc6yq9Dtdi2AWwN3/iePUZrAkLc/
fiSjGsts3sXrC4mcsddaaC41GgusLsHmPlndUQH62gliPnikFszW89ULeZxJd7Gl1UGFE+rH6Dn4
zpRUvteOgwf3addP9Ljyqg+5EMjZeFkCBx5wpZihybeC9BAWuz+w7Yvf52wbxBqIBxEOVMxPSfZg
ice4fbougn2DK9+IL7MbUjg2NbuzrpA9Me2AaxnsrAnQTOq4uS6K0sBTpnwRcOKqzOeC5ffmke1I
P04HZRu49Wgrm+o2Zmt51MLLqnM8XyBfXi+HXF4GpoFBf5C0vSE/VOYLcSrCZfDFdbOK0qUscCr0
yTInwOs5/KYiaveot2ypAzGNuva5OJ8xag0YuAwcyIqyTZbU96js349a7Ix67tSmYgt15hIHJLSc
L7VbZjMaFd7aOCCgcMXviztugPrj9r5hYK2X7YdQ9StKJOc5rCbSzYJ5fnneTtq2Cl+JM63Onlwo
BucqakvFis2CM6mbGd0ladtg0Vbysj1ZEKbUg/MRBRgxmyBjTnAfbKwbPKBH39pUAO6hSlPUpXHe
QjQw1GuyS6vEQxcdi5DIaNZbcudL44vqitIZkwDoI1Q98lt0/lDPjOBjBSfw9TvJKR4bbGWYnnVP
VRTXx1wuJLNLvvAcWMhKAK2Jz3UCugxtyS6/GY/gLfNmtzmJTb6Zt9SFUhGaL6xnXdJbBovQyl3v
Dbt4b3lf5Fdssv8GPsx6knVxRi71yAIpbI0SwsR99szq0hlGj4ND41Uv9U7DzYbuotjX7YDwj3yp
vZtjqe4DyKzqozwea+0rPVpDqCVfbW+E9H+X2ME7bnQQtA83AAlDMbp1x4O6Tf0/myy7uErOffRl
DO/xwyUPGDztNwAFw5uGji9USOOXzKuwyIVOhknMD5Nf3qKk41qPbA60+gTqMtL9M7d0xf3zpfUu
iPsaGOlICNrKHku/nf0KtynetQJlc5RqcN4kK+MiB+gydN+605qPafDBGrbXtY+6Pb6WLphNhdcR
1E/YVrv+McbqIVsTFYGh8ludMuJMfHU4l7RpkpiJzYpqx+OhmRa7a/5og+CsfXwtXYysFDjDkNLv
F59lvaYbYNOWwUoBp965foeEdfEV9ToJBUnu8Zma5NGQ/mlIp0/EL5X9AReuN68CA1OuOE2Gzdfx
CKIHzDLKPpscUKmbYy7uinrzWKGgF9X6rIGs5Uv+id0cgC33hgdULiTwv1FVJx4o/DJ5EuhVUXS4
vOmVtchiL/KV23wnu+XdaFNfioomPFJoUP73qTo30E7PIcsLd+Gz4tQ+XRGjYqbKJR4K61A0AUs8
HBEvohFTeaD3/MiYL1XX2DS3DHGGhH9hv3rtE/Juozf+96gVtr3Hikrghr1fbFZnj3zWBi9upU/V
pgXXD2EJ6z3Ps93xW+djFWljwXI6De1A8WVwO787APLGGT5W23QXPfa75Lbf5W7oU+gH644FbB6A
ujex5MvlJ3Idx33PVh2G4ChH+6h+yUbCWa4b+lkE0+ULO9STdOiiDPUqNEnsGgZYULNI631x8yyC
y0CUuJVAc41TCFjsu+03w3bEQqMbPTZ7fDGiC09dGedXNC2WEiOGMLXIjjMQ/EFQeOhbaintF0nr
+VDs77i4N0ADBCnKfKyiMzuGr5W2dqgBvl1sAcLkzzsDjMwTltxjf/jnT1zzWTKXhYiVqoeDhhPm
6ccg2cx/tH168bm4N4ySs9pfid+Plx4YYK966ksDsW73C6d1PgTnReo2kxeVfaZxr+7Tm+WE41B9
+pGPUjnHLyo4Z2mc92gBUj3HDMxv8H+wIAtggZ19r90Bi8C/IWHb1oPbT3l8YVOoRzyZ2G6tuokf
Adm2630FHEbsHUPpO2G/fDFzTKXaGGfYbyAGfj2Uu1hI/OsKx27nve89n4ZzEWIaWaDZw+0luw6d
PtbEj7bJnmrir291nxWPh9UbtV6eFnZr2pP0ujxZkos23CNb0Y+d7ntg2emmdQcT0I9sM+VPH7rn
c3Kuo1T1WDElnNMUlE0YJF7TUFzn1NfivIalhoqFphzSqqaya+vOKqliGKV6nHeoo2qYhgCHaNzJ
XVBpzj/Eh3qXeaFP5lXUaThPgeBkZQNDvpvYAj6Q4MAqs7Ec7cFAWRa7mSGJPEdJ5NzG3OVJHjKJ
eX3fR/ed+Hpd1X8R7M86wHmKJDJQvgGBJiy3r0/vc6j8jbzvfMmXMYaPDZjiBqjv6GINe/oh9ovs
6j/5Er8dVXTG0mIChVUkNMR8PNfbD91HCeua4fMou4Fd+urHP5yt+ml64NV5G82qOl1MU8K9hvlT
A+QZ43WiplwJly/xcHplWlipxHDZBx8IfoxouQCCH+o7rd3YSG4IS7ieCEj8wtSsaT3YliFuMSdX
yx6ECBMu1UdCX66bm8QvSi2GmQ4Wy21YBYkhEgXPmCBwMeLk5ERmc133cVNvv1FjdU0wnTqLyuOI
gT+D0v31Z9JZ9zjXEWtSmS4Af3aKV+2LFmHNJnGxVDvbiwm8ufGJRtm9Hlkkfj3KaOI8M9kWdHFg
ODo6ZkgYxTfZkqZOxrmNrmrBysdwp83jAjNm87o1YJamE5Z94ZAdRnZTv46YIKl6+6lEjJmECVvD
0uzZYZwYC7B8GcxdZzOkwA7IKNY9+RAkbpOfczImcekzllN1X+Lbbiei+c6AmgcsjwZPKhjfhk+l
n2FaiB6xooybn3+axcDsIhU3DMrQV2bb6s5gQCxg8/FDn+pxEqkC0LPeXrAlpHGoAhYd49ADopzq
CYVdHWCFDJIGkB750fLa10LcaicAGhJJi0W2Kx/4VIG6yP5BrqIIswD5jatZNphlVQ+or7cYQP+g
PLKpzWQrbvNhQ0+CE27t3fpUUqlRXCBACNGjMH2Ro0/dTDgCSgTnaLIkmMSGAdsXWrUJp9HTTfi1
YXKv+07Cn/E7U6ZYxG0n4yRZ8KHpHofUu/771DG47KQV+zlASINKlv/kCcgW5cmWxce/E8J5lh4v
ZyOpYHN5F/tVZtm9WGItgIhlxBNaOqUtF/oGBnILs+U4i7gv7nu2bnAwAXKUeNGedJaE8+Jbt5MU
RwNUG8a07LRXVuhgKHvSA+y5OS0hTl7n0JglhDrwXVwlteoB2ODQuulJH72h/nr9S1GpFd+0/T/S
rmxHbl3XfpEBj7L96qnm7uoh6c5+MdIZPM+zv/4uVc5NOWqntJONAHlpoJZFURRJkYvTOKrlTGf0
grpStuajZIUOmD9TSwdbYeLpO+ol/9eoQmLfcWOidnGF/+HnnMzkSeKNHOCoOdsXJWIcilLoOK1T
/CIH9wM8VCniPNHxMOjfF+pH9LxXKgKMeVLdLvnY5oElV6LF2SHONS0zDojmT2HT0szDYOehK7rK
Njq1ePIWHpC6RyHtlveKylsXYyLC0MjhHVLAFsWYwmjn9eCNQ2NzFkatwI3rgu2MGs2piocW8iOn
7vvgRlu8dINqKnj40Q6O8T36Hi2H6F/mpT54p4rxRDCjsC8RL6FwvXkNtVORcdiXL8fyxtLYx1uj
0MFOTOdPqBvFUysrcLU79GUfoxRVf9KmQl6U9Mh85Bv5Mbbkg+BgpM9t8XLWyPZGqeoYEp16d9I4
7mOxcVMjdm5DcBSFfbENRT0eFB8QyK7Y6XwslG/D3PzHddDjsThlqBw0SUedGjO/1+unjjdHiicn
+vfF77dtRcIKJtYutHwr6IqLIhb3tpx4EIyhGLK+VGfqBia4K/y5xmRMzmOOzHG92M6nQagEUaOu
V+NGjwmIeMhpfm2PoNxHBAYr6/mfyGUsiPS9pZNJQrdyejd//PuXHox6wBxsFBipKnO8QDTa6iHN
R0j3g0tflhKw9ZQff0zV5Tr4qzfzFY19iSgxH8vHbF0aVqSylSN3+XiptztHJ8peJ8tW11v/pvt7
Pdu9QGbyA8GcN/FADSVI8xxMfwwOAWxYsFcBW1rE0zez253Jgd+otKpRC2T5V6Uds6YTuw7IRf3V
j89KEv3NqVsAMKdOF1tlBsc6XPmqtLLU1XreBNdV42FqkgJ+XyIbl6azxbkr51EpGwEPSGhc88vP
CflC5sfb527dQVxgMH7o3GRG2dJuDL8E+YCypb2homnNLn2N4z2J8RbEaP2UahOYsHCpTPIndfik
F6El8wh11utWriti3dBcnVOYq4u7NjroxB6dxtIOxqfSNUOkI1obtMUn3nW5/lKwQGUUvTCEgEwi
fZY2QUmpRV9z8DQavehNZHysEvnUl9q9oXRbyRysIBT3gT+DmLDZm6PIc/pX3aHFtzCqH08Z6fHa
Q49774gfhxOlj0cL+kdaOCzsuEEtD485CUmiF4XYXCReo4O19FA8b5fuRMsmMCaeO7xkPYpfLJC5
kDLDDM28hymXN3hGdpuN8oSiEA/N3PZwRqJkn3no7KCDAWo+VQ5vtcxVJbRIvsq060fetJE1fcaw
JUdF7VDmg56fVmLxTg1Xoxn3VjBCpdFbIA52dKd9UTwM7HKEzMrsxuvdtrHAPsxd58X/f+egLYTM
+LjNlMhpPgAVRfYfdURwqIDIHqY9rdUOXBPMp+EWI63gZs8f5afJy85GhJJZXljJsRmsCyzWKPrB
3GSUhGWFJQf7oTxl/gPHCvL2lDFMWdJEsUCbFioXVQKYFHYZ29U5aWRTfpm/nL52FS7r/eYZSVoR
VT92KSEHpfvgici3txdFv/nG/rHeba1kAcg8YJF+cI0LrrKhG8arAObBMMam0IQh6WkvRn6s7pJ9
cNI28VY+8GDWr/Ofd6HC2Ji2lItRog1VQXnQ8zuZV9rOM+Bs6WGj1kk291gH2JowltG3aAJjPlBu
F127MIb+C9qy1bLfhRowtqQRzCBNqS2hx0o59CgLGV1EO9yAdT3PukBibIg2da2Q0m0avRARMRgb
iSOcgq8XKlRu6e+6w3ndLcZ2zJogly19EVCLaitlg1OgDHyatLusGezbas6DYhwYpUcFjEp9CsEY
bCN9q9NtJj8JE9cKc2yEwtiIsE2DqqQSVJ46t/pMkJen4+3FV0pb87f+608RsrWIelzptU/bFaP6
Kxlf2tK7LbffuOZXAMZjSeeqzhUqOBqAN/vxlZamjrvKLj5gvINbu3TkAsEdzh3nt15neVVGtiIx
JnmOwBjQGH3stufmFGLiKgYSO3EAa5tzX8A4dwhblCgpyaQ2PqxtRFMKKO2Mzj2IXm8LlAfCOCVl
pCptR72gLEZaX8U4t7OP0Zq3QXjnWGUsRtwR09eo6GhDZofxu4nd7+mMR9GKHMKJmTlGl61HNFRl
8ls6E6/1T5N+Fuqvt1fDc+TYEkQVK5kMKrPamVC9j366beJeaHIfCttwLi57uE0RhWdeeQrebsNz
hcnYjkZpGhHJGeooo/n+TLucaa20/wruevCg3EbjCZOxH0o3dkJCI608+ycWXuKE5/ZzANgoXwnN
KW/pgRYftA7km+ZBOhC0JOD1rv8fGwi3I4EaiRtOhsYYEclIlDKagEnpCyg7+bj9gmzoXc/1RznH
S2P8DMwQkIO+oEj593k6Rur3wOSYRB4E42PUeaSlXYwd0ocnWQucOiIW6XhZx0t/0i2Z0X1chPVh
I4pRQnu3uz2YoB6Hz/pT+qy62Z3kVCffST0Vt3OOmSa9G32tP5vf+/lfdQvyXB6NsSVhWeaJBGI7
u3/FeHiCx2aCJ5vIxtA9bV94SYia2OK/nQKNXufLxftq2w01ttHPNkp37gzOiwPvbtEY1yNL/DaT
R9gshC2VLR0bDNQUUMTvKyDog5H0uGeAd+4YK5L45qzEl/IvjLsfj8OGjojJD/MefBBnEBuduGUC
VNdvaRBjSqZ+mquZFtYFn41Nf/+jCBK1U7RLgU++zYs/CfViF3uWhUpcJTSjAsa0DTwENAZrp/It
hakkXrovbd+eeaeEcxYJY1gqNahN4ZJTqJ7T5D6oHzSNc7vxzD9hTEqm6RjcRuPqHmTZ1PjTQaTp
47+cuMpxVAljXSqzH+WaNrC0X4qPipccaHl/9hrt6YAF1QNH1Lb8kHDfxjgWmjDWxp+HOitpXDM9
yHsQwj7RjoIf9as8veTtGWNPfAWXQU/tSauiB4+OZBkQZMhPt+9RnhwZC5IJXdHXtMXJ9wcnV8Sv
pDV2cjRsOm3gGJPLG+uNg0YYY1LrnapUVENmMGbDSQCX3fwyO4UbPOpe6gk2CtOfW0vaGBiybcWW
ssf4Im6IzVVUxsK0WfG/ri7Kbq260X6KrXmj7GHQtqnd8rgseTaUMPZlkFpDIzQsLV+DRw3pvBB0
Yo/ZLkR7EkqRBSd4ub2nlxKjG4LWGROD4TqjIlJBD0Kw8bvpUUnnjSgT12xbT5Y1C0HkRg1RIiHx
8vjr7/vXaERnTI2oZEUedsCW7ul0O2krgUntRzZxRk1O9pzPyGvxDstvhGxoYNFSREkymNOSKPPQ
aTIuqninhchRowngsfFgUmXY8djl55x+o0ZXRObklEae6kF5uRrR0Ynx40ZuGyjVd2Qn3MuBpT1z
dnXdIFwBmeNT6TiW0gxAJC4/E1C8HomtvWEogQuvdEY1SP7Ar5v4zZPGFZU5LZnYlpVOH/rmUkSU
11eK5kYT+tHl2sCkXzP+rEqxZsVRJ9taqZnuhLK7uznIRef2+nnLZ45RJorG0ApQrFZ9rEunnLaV
4t6G4GkR2zFQY5iZFoR4hWpcBQPqZESelh9bArqqZE9KXflf2CPOutjWgTJI+3yigUYyu1F8aAV3
8Dk1q7xNZIemwIfrgoS+aYt7fw+HyjNdDW+FtSUeeD1i6xfKT31h2wfmHH6/SqNcMTM+zT15nTG1
ewx82J6E43LwJMdcxrHhh3VOV5Wb+0k/BuGd355vawT9ifeW9Loa+gkLZ62QAYBaP+TD9NjSDS8j
328D/CZsuCIwZkST+yK4lBuER9yJg2t6RYKSKBMDA8r5UhnLpxHnrYqxJEog+uJEa8CDobAE8TRg
QvgfLkuRNRTIK5ppaCAleMfmNke1KfeKVDuUVIjW3k6wHW+mXUXwczVb+hDuud4ZuywWkzFVSpmK
XdDItUPyQxMfqtzjLIrV7R8AOuj8NFlX8P+v2jAWk1zHPWoqygJvgdPoSJjoFd+Xb41Tf8RQAFSc
owDWHl4K3o3OpktZZEZL5L6tYoMi145uFXdgE9r5cHQnB7TOB3690rtbnMVjNASdZ4k/UTz6SKYX
lvEtdowdTedI6GcVX8ePKSYD6s8cAVMbvjxuLCyzgyh4LcVWAGwCQqjUSs+zI4IUvrBVh6D0bHyk
UZIaWeEhccIHHsUQ/fVb6MwN0/dVFIcy0Fu1PWQDSowa8SDNvZPX6lssgt4o8LecFXM2lk0zybWs
GdUETNq5QPtpo2+9ZKu7FiTW6YOhWyIvwuYoMZtkintRDVQdM7ukdrKT5qyqXwS0GCodj0aVI042
x9S1ftnJBEujD+eKFxzKI2VrmN8EtCgPrzgvwp56ZlVjc2t0eGKlf1/YbdRXDfJQUuz75DGDcwZ6
7ieqvLTo37/jFSywNxGjtxq1TAu4TPKrhLSAS+qPQnNQlW+F+em2pqwbt5+2h00vNWEZNcYMCHRe
WWWAmi655RhtnmYwRiZpTc0HgSSmuWFOgUrOivwQmy8Gr1uHc8jZnJIvlQkxGsDUmmwJBvhEj1J1
j6nyRRBZSWlaU5HY/014jF0JJa00hhA6L04PevXkq9xeUzaJxGoAYztInGlTn2FReQcelNwLPf84
nDNEH3AZfXt4uL0gan/fmSo81OuihmjnHZNdXaVSnhcjtiqsv3ZV8UGPhjsfQ6l6I/ICov9po/Bl
ebjRRUzb1eBpM1GdWhZBWhQQ4JC5/qbbaPHFJHeodduhtsnhmeJ3bxksIJNNEkSl8ruhqZ1wR7kN
MNrYoZ075pvv0Go3ye6efoxGMxFt/enzOAvOWI+uJxIe9ADu14nVSp9Unj6ub99VnIy9mIepLgO6
Or3R75tkaqxQK71Z6OxEM2u7MBVeBnDVfBBR1w1Vlsm76jctnlSt0CfI0/xgpvfVbHKMx6oJXAAw
R0ybCpwwMtdO375m1QdV+xIhDX5b69cXgQneqmIS0AQz/ldmtlmkzmLtxIJ4lA3Q/gX65jbE6qUF
omNZViRDlNkZnWlXSp2hq7UTKMbL3M5ntVcOqUqcQQIPfVl8UvyIA7m6qiskG3SGQjWmQ27AHiZ5
bCvxg1+of1r8CI1WDQyKIIoiEtm8BL6LC8qo2s4vOr10OmU/yx+a5rWapj/fnV8wGKXW8gm5xJJi
pNtoeEhbjhFauZ7w+4ZuomtflFDB+esl62uFLCaxWTqkOQrdc5J/nPvKzaSZc1m8ywL8ENYViLE9
StMa/pgCqPrub0qvwTOSkGCm0+RUHh2k/scd3BTQFKFyyFBBs9n6ZVPNzLGPILm0s+k7dL+Vn+u3
TsB7mdUj6RBilXb4p9X0DCrregqdWWYzRR2bvS97I3Ek0719mlZUe7kw1tcc6zZVRpRnO11tT+RY
80g4VozOL7/P7NSsN1Eb96R0muRcNffKsDVbjt+1YhB+gWDugmFCrVQK6+wo9VZMOnusHiL1bkL5
nNRizFfHgeNJjDlEcaP3lTxgRf3wrTG2vs75/XezNX7sukZ0SZZ1nCN6NS0sAdrkCn8gAFBR7Vmf
4amA10HbZhs9QfFhcEbnL57r45M6Obd1YS2mhCSvyMwNkcmmX2LkXIl44AddUeq1eAHQreZV9GRn
2g6BlVaW8KxxkNe15ArM+Gai3EVz0AM4mXJrnI9t9q1POUacio1xyFRTRl25LupoQrg8Uy/ECmrh
sBybqHaKkFhyY0XBThZ24iw5/RxwDNTqehZYjJ8+9UksTUmAPIdw1gTdLtrBIbV4ur1fq4q/QGEU
RZ1ARBrJWJEefcgmJ0ECNLTM9rOQb5Q/fqC8aKVs6rKC4lOisVnDyhRbTW8N9E9UB8EvrDzFuwWv
3GddblcQ5mwpPpI3/giQRnCr/hT1m7Lf3Rba2h1lLtZBP2GhBkMzGSq6sCtHBLXZ+K1GBs/fpiLP
m+OthNGAXB4UMMljJb0aWon4Gs/3ff52eynvHjgue6IokobhvYZqso/GRRtFWWxiLROY7sCW7dVv
4j19XK0x2TDhoVHhvztACzTGlOullI0o3QXrJ6rYpGetAHlwF1ujTSl70GaTWGa84T7OrQpygcpY
9zzvs1IJwIgVm3uhNFwfZfZTyaWpoj9za3GM5mmkMcQiAsyFZJe+hgXChQif0oEnT2Pv8rI83N1j
NFGsinwQKGSzJ5v8rBwC138OkXPZqNvAMXkaycVjVFKPmhGCw/7RRBYtPjMDCwwZ3uTEVvlB+1Nu
U1Y5GeuUD1NXRho9aPM2nY55vhFGzns1TyOZ+6pLClHJqQS1WousGLG9HpXfbx+yVXux0D/makq1
eNaHHBhpbtgdoj6TmE9RJm5y40+7hxmJvXsU7gVfzanEECVYemEeMLnUgs5zLsLVE6WKeIU1CUFL
HrMxRjoIHbjLKicPj33wKQoPWphYt6XGw2B2ptCiLAT3Q+XMnZ4fynjq7yahQp1VXWBS722sdcUm
SHwQQzQlZEB+NemtLvRtGeuVg4wpMrTVJvpgHCmddL0xHmfOe9Na3gOm9orGiM8sp3yQCKngngXb
IAJtSWPl98KddtdvaeKDtlyFew0TPNQ3/5Fblk2t7DtDtYBnJJtqSkeJdCqnTG0DsU9xUgKrtQZ4
aLkrnLnP9qtnbIHH6H+QjfWs9MAbQJMSgZ6lOOlI8mPQVuom97by6fZmrirOFY7lZplqsLcKDfay
V46a3llVvTd4T4ar4eNiCy+PsQsfIJqMQksjgNBScGIP36LEghQ7T8LUuswTQZTCm9fLWxdzeUaj
IUejCDEKRm5phSsbD0P59N9kx1yVpWw2QitoqNEZU8so8dDVPYJgz76NwpUec1X2hVYZfXCRXrTF
o6EPsgu1pSWHSKVOWyX/FxU6NHNwQ+svJXuLHRsV1c/9DEsT9/Spks7OCDD9BGMSPI3jIPJ2irEm
CnKC8H6xU6N/7wdfqt6epA8cEXIOMRviVeakGkkIEXb70YEB2cyHxA5QpoY5Lpu/czQWZ4oxGaZW
t2SmuqduJE9xpO0gWBgljvcrmhiWcp6C8FbHmAxdotlTCXidVGyCtLXBkwkmwmZ02gLdkQOmpeMQ
tLN8JIVhg7HFphzvt0W8bqYXtxzzEWYYSWGcqtTbIfvwlY7fNFFJ5jtnzSX3qtdu0s100Hb5idcf
eiFIeaesKkG+CGk8NA0w59CI8sYQhgt08xFtVZfafoIJoCDYprR//xjoNy48wQk3TW6ZjrDj3RJ0
cbe+gDmiQ99obTfjC+IdLfCqt61LEBTwqONW7wZNVBTDMHRcvky+z0wS06+psUZR/AZlzncklbe3
93H1NC4gGLuZY7iSEUyAMKZPPYogZO1oVCFHWXjrYDbM10owE5UA0TW3IMfIfL69CN7v078vrFdv
CELiD/j9AQMupEOfcsps1k3yQkpUigsATUMHuC4BoHV6B7VRIKQTbB0m2dwUoBXjFbWvb4qC8d4G
kTS4kL/CjYXuS/4AR1Wed0J7aIxNknNyG+tOHeYm/w+DdYYb1ajmSLksiVLRIVq5y7ejLWxobJu9
3N6g3wjwisZo8qRH4wxtpiaSzoJKTondfCl2Be4zFAzuuU7kalSxWB2j1mouGWFDkB4gD6KNdqD7
7Fu2TZ1x2wxW8QAuOoxoGBzNLu7jfX5HaVybt+ituI+ckVf9ytlMnVF+tfazQRMh6ELprEwqXxuS
u4rEWzIPhjkDxDAUE/xLMEmEuETuTlqD7PmUcYIbrt4wR0GaBTIrVG8aPIPSV15J3tKJ4zRnagSW
Wri3VWf9bF81h3EXSCkLwxBCc1o5sSN/3HRZsvtvEEzEUVdBRNIBypJUcIjTYx9+uQ3A2xvGQVCC
BOMVKwBEdeBlQbuJ53inhopzG+ZdJd0lwNV0mc4H1vCPWYjUtYOKajTqxaHxbd+DDL/fK6BBEr3C
ocO/Sf1Xlv2KyK4szXRVGOGKJIOM+thkl8wdR+PWhXeFYIxhPrdan5Z0UeMuEUKraZw24r0O/sZA
/URh22PnEOV6hYgbfbApUyZK1XPUILZgZZPsaRf/wyOZXlfrKx5jEOuo04mSQXBa8Dkt91H6gaML
q07iVRfYnlhUOOb1nEBsGE7ngkbE8c+6rVqyRy8sXrHCu3p7RvPYjtjGJLVPdIgvIi+FotjB9BD5
n+Vi7wteGH7vRtPOW46680RI/764lONw7swewzscfygwmMAH15NscaS4GhctpEiVc4ERCuWsYp43
XG1xpylnpfcG/0UUe7vNXHn8GIubUfnURbzCMR4sY/TGNo/8oAUsTQXPKLIM9sax2OVujkPMWSK9
f975stfohaXzFae8aqYUmjjl9WZW0g9BVe+EfDySGTxxfu8IerTxldyZDUxo6pHY7Ag4oVX39nes
7ub1My7xxkLSY1mDEDjEZzTKSTR29cBxeFbNyOL3mQOnFqXSTxnurXT02uRBQpQ2Pd5ewrr9XWAw
XkfehlNUzsDQRxNVfZNp63il8q2wiSYBtRNK9zDqhhRbWh+Jd1IFEnarLCUSOySR+1cyTfpnsxUH
UN2UwfPtj+Otn7kbGqEXzY7mZPJmV2unrj6Ff5UuJioe/3RDEVEf/OthmUSw4c4F3ssCI9+GWWWr
/szRkt+I+IrBHHp19IncB3HtzF8GV8fM9sBV7pLjvMc7gkO7l3h+1btuxYtpW6yKCnahmFozJ6Ga
AXGwhXvJScBFtBsfaXxPQz7fHjkJ0PWNuq6QOftSF6VhaEKKg4oJdGXtgkXfakfz9bY+0Jv5/bG/
wjD6oKZFZ8oqYDRfMiM7m9PiPkRp0ScS5uQ854ZxFBI5fq3nMP2bo4g6LJkQKIrOlsVO6FMy6ilF
Ied4nzY7vUej28zxGta3bQHCKKOUtNIgxRktK/YfJE+wqtEqNqCFeEqeRSfea7v2xKuaW926BSaj
nGHVZLVkYmGhaX5sU/RdZ2ZlGaijub13697KAojRyZ5khT6o+Y/C4v/xC4Gg9N58oPW94paXNX5H
7nE5BAtARim7IOtaDExDbRvmD5CPplellr9pUK2NvG5v9672WQkRPFLmEm69Nk+sjKqG8zCTBlPc
UUhwN6CrIT4WxsNtidLvf3caFutj/FjkCxuzKQtAZL3nJ19ionlGd6iGr7dx1u3XAojxZpOkRNfJ
cNk5WnxiYJyqv+sxEJwOGh2O7UnnBDeclbHN1pIwZWhDgU4a5lMafqrl+2Q+1AL3kWjVnlwXxr6V
B62YJ2aJhQlbzRLAnqa9kE8x2qwmT9+jBXrjuzT3/y86NVY93QUyc+uaErJxUwjk/0/OBA90CJi5
AQOlx3WXVl2zBRpjV4yoHuowwklQN+Px/xmwf9ClaJyb4F3T2uXUGRJKUAjKMaWLGVhcPXXlj0MX
QyvpiLMeVDqhp0OeCti2eaaLi8XYLsU3lNZvgEVOIzoVpG36kuwoFVHIHbCzXge1WBdjvoqGKGCy
vazLeAi/zju8zCPWotmnbCfZtZVjfCwvZ7tqRTA8BE1LpmmgnOPXezxshDjqBWxcpKtWOn3xk9zC
VGGLc8BX3ekrDFtT6Nc18acC502RnO5ziEwhuhWEjxjClVr1PvG6F+4T4uoBMCUNpfC6gpCSsY+Z
GnbylOAJPdyVu/5Mp38Vr7RopAXnpsmzYKsLXKAxpnJUfJGABp4mgEbkQiPXFyzUz21KK7DJi+lw
u355gMzGjUUfC4QgGxp8D3fqHlXioOMO3xCDfZSR1eCdOvpz766C6/rYQEQ02znUW8BdeIM25NKI
xM/tr1+pCxwmIAlluZ2FHjj5l3Snecq2x7jw0PGPSDnsddv4WrvCJt0HhlW8cXSUnuV3S1zEKYwN
G+IZo8ppDk9D+94dfe7TMyvY4EmfNiZiqlX555wDP9zon8/6LD18U+Rz1Ak0vgMlIhpWHXA+uv6W
JtAFbvPE6llfLJAxMDEKboXeAFhbP0exgtKVN4mbM+KBMD4RuD7KuabPfqZvPg9d+xL75WNbj4+3
d2v1Yl3EH8x5K2ajC8BSgOJ40lhTYtpdj1G1smVW81bM5nNSzs5tRGov3qvHNTRgDpwA9koxjIAo
TS9+f0qbl8HcRuY2zjiKuK6HP4EM8VeTPDWxFKs1QivVPw/V0fB5ZTLr7tZVeGzFfGmMZZQMQOhC
uzz63yXQIgTfEltW7Ogsg+keVZb2f5KeQa314tJOpTLWIoXuV/mQZZprgpIbkyZhrpKIA7Vqqhar
Y85xGY6ij8osdIOAvC33so1Eh/pwKVPfDSNjQmCD7uNiSWKejklFgEMr2wSrwxuOdKjvA7e1Whe8
C99piVvidAeMlfh0W5rrfslijcxRrrNZz/MO2AkmnlJmc/JcHKmzjOZbjt7/Rlt09NXoGjEIOz8Z
nUNVURfQlnhX3XV3mId+J5eWdqo/Km65kXVLfuSxuK2/p5Ar5jt1Scoy6+CWiBswnj2naPWN38g9
hnfibuOWyawnahdwrMoUcUCG5pLNoC4lfbueUMkV8x3K9cN9XRijNGVezJlM8yZwX2HwE4wOjwq7
AVt1hPcItHTsffR58U7fKqoumhh3o6AOnZ14NVehVKKHGQ3qUWbNRLTalpecpSJ6Zx6vEGwJFbLM
YaMJgLi8gKHcI/nmfxXPA+ihCxDoZBUvlUFV4BYg4ynMozjqswFABHEb5GRt6RCdpL3k9h/44dR6
vPhTgBd9XZz1UtC7wJgBJhkZmNvvtdKVjINajNbtg83DYRQxkxC2tSJw5OypL09Rdjdkn4j8V6+v
i81itFAbi9ocO8C0/SaUZ1uQ7qd44Kxl1RNYgDA2StDFPhvoBjX5WSP/JDoaOTjzTdb1Gl1/UGqV
Pmz/aoI7tcraJKNmsPwo+ogDKx67zLpp0K8QjKORdVVUdC1WoRgfxvxZFAUr057afC9Wz632VIeZ
E/O6eNcld8VkXI00bU2BJMCsx24ryK1jROW2D3kjuNat7HVtrKdhFlE5zOXF7OU7SruF4RyY9F7s
+s30wiOAWV/Uz/wmS5Kh9IHUijo16VpzZ0rDVk3mszxXnOrs1dv/molg2VQr0FNoTYu8h7inrALJ
pvOQ2ufe/rzVMJqXJHKrRjT7ppT3WXzXloey5ySEecladpZ7rnRpULaQWLybj1OApD5t8UcKRzpF
ToiZo3SIK5dV+jdacd0oRvs0s2izvMLSIEP0rNNAKHSMow7G8WnLq3tcP8E/wdjEQI3sA+klgJWC
vDU1stVjc3vbpvIg2Isi61JzjAChI5gzPg7K59u/v6oKi5CV8VVIr4ejYCBk1fSdRPa+v5dGzmXH
g2CuhQBW1iAtOrtyQT4rdfgyN9VWHiNOJ+2qpBYroX9f3HKFmOV+oiBlktRRbIVxtQU3AudllYdB
l7rAEDC+bp4zYAzSZpAO5cjZ7dXzv1gDE3+iqQ/pK/ROO3FyHJWdkezq/pA2GzOW7Fl5rtvBvb39
688OC0TGFIDPZPDHHPs/euJ3yipL86zT64RCqhBdwbwyuPUbyQTbAka66ZpmMHh+Vxd4QsTtMJYo
UBylw5h0hhtVodf3IAAao/Og6P+koejquebdXuz67l2xmdswxfjlqDMgXW04+8IpUzi7tx7YLBbH
GJ+6TdoyRNOGk+5oyXXyDx2Vo28Mr/zATe6uuqxXLJMJtMN21uW8BFaD8aCSoxwMcHk96uBIp/V+
Quz+lRu+AGQsUa+jqLQBOZmT+p487KPh2+3dWTcTP3eHpXMLorwTTYzgcsT+cySVlmG8mQ3HRvAw
GFOENuRMrCasQTRKq673UzfZPuFc4jwQxhCZqhxVMQXJRsUTe/KsGJPTNMaH2/K65IDfxRCLDaHf
sTBGaDstDULVuU3tDnQioa2/YcBBjpHAGGKUYYp9CKLa2I1PPufSWD9IhqrKmiwpYGD4FRlceHog
1MgXS+V9iqK0kHeQVsMj8wrAiLCJwfcRxwDoPfCU60gPm3Y4WeoX2cnuA2f8xBHl+mG64jGijGpM
W5HGSwKcjtrO9oFbHyKcJdlD7uWNd3hXA6XF8hgznxiB2hgR4PRqJ+dOZ37zZ4/8Xc/OAoaxtcEY
D3JH6yxR4vRRdlHm4BaDpWxUr/Kocfd5vcg8vWAMrAnSL1MqAJj7814zGzdPGpezVXQrGK2HjdAU
sGWjXYCwXCa1kE+lMsLt7z0yXdgsL5dWqVlZCAadms6D/CAJFq/ffu2FawnMGlyxAC1glwO4degI
K9CaPaKVbFNuu1dKj9odW8yjFnlNUCsi/QWVsbpCUY1TQO9LY3Lr6Uul/vlR/uX3Wf/PxOxQBJ+1
YzYPYltYAbeedM1OAQL5N3TBy+gEYtUw7k3kThO45F86t2jAIj+pljrYYIN8RZUB4gBhBzKiyEn5
NOhUPO+15YrNaGQqaQUZdGCjIB2k+dVGutM3AVKN/2JSDw+Luf0TLcjCIgRW78UYFOHvviQ72UNj
ssfLga8qhSRLNJ+JEsx3vAzj2HZVD49abht3jnNb7XVO/MaDYExUlUlaqoqASMONnx/l5olzjnkA
jFYkvtb3kgCA6QH947vMDUZbRkWd3Xmjm7vGG9rxJfs26KrtWMiN0Yakmxoho4epBUtgAzpGXcG7
sfry31AYPShqMGbIE1Y25ODASknUYSrqjKSYGDm3kda8d1Cl/VQEdkZYGbRap9K8JeYabfrnMbH9
M3ESjJsmntHYwtngmd9VJV8g0r8vnI68NZWxlLA4ePDOjNK5eVselH3lRR6vKYyjIexgXDWtSt/P
kR+Dq+tEgWzLyV9UqEJ+mJwp0xZFnWXoSGdB9YUCR7YZgp0Elj5M6OQ1Gq1L7IpBl7mQ2GgqkwkS
QCqx6ZI0l2NHtydPRWI54r3zrXgWvyyInoAFmGaqYzPQpxVfnTzfB/dM/yGTc7tLJE6ClJ7Pd5Z1
ITrGQIStPERzSbOXY6BZqKo+qI3u6WV6Flp5D+ry59u6vn52r2Jk7EValEZHeuCF5jZX7vvuqPKa
gdfe73+RHmMf+mLS5LACxuiB35k2IkpWdJnzJ23SQ2zYzbFwIg/FjcmTsru9PmoVbsmTsRq+1FeY
Ug9sdeOjgizZZMdwK3JTVrfFaIhM2OibYY2+OsAE2quWPaj1q8rLa9/WjHctjoYsTUFJNUONZctv
Mq9OXxT5CS18U84JtW6rO6jtflX3JiJipNIccDsFoaW1wlFKs91YKs+pOHIU8PYGGSIT9MRhOmDm
AZZlZs0mS2RHUALFElRzLw7tMVDg+k2qiNYMn9czyhMoY0G6UswVmRZhz2lvFaIry4cA1X4y+R5l
r7e1kKcejP0IhRFCRuMMmAL3EqiriL+PzJljOuj3/l7VDZZ8YlRHsZgmgOTGozLf5yFHK1YXIcsq
qLoVAyEqc5TUScqMthPRRTK5MensIfZGmTfLbf3uvaKwd+9Q6TP2Ayj0wJpesMdk2RJN4piD4Yrb
+KTw2GHW3rI1NEgrBIxcGni5mM1JQB/oj8r0o4UEs6E2zTeCQlMQnNnDpQ1+/nRbG6i9e7dRC0DG
xsdpk2uxQAGl/yPtSnvrxpHtLxIgiVq/ar2rdzt2vgiJk2jfd/36d+jMtGVauXyTbmAaPTBwj4os
Fou1nDqloWfOnYWRxKR0ReEct9zOnM3TvIJjTPw8z0oYB4BbXkFE/kRbclNfB6l/uK9PKiIZ/W7c
8Vr9N0EJyBdBb2aiQYs51kVbak0ioy8nWdBKai77KnzK1clrQpFT+7mp9isk5hiL2SLjDgNSPr0o
IBIyax4bHQ+BUZChSIZ6boHQdPtJPRDxb6wD0WScKkI0kW1e70W5zQP6+938S+huNMU1CY/AcVvL
VyCMTa/R9S1nMXrAWrc7gVUK41wxRWeyRyf9QV/3kWbzuCo39XwFyegAos4kNUaUfWXzsUiOWTZa
uoCpycegcxNcLJdPFVdCRhEC2VSjQsIytm72sDggObjFdF8wxLQnxLec+J7HQ7atF+/7xujFDGIH
ZGSxpDW6YbPShx/FkYmHwFgKIopZ0mRAkIWnBIMtFZ+zZnTXP5mi1RYxtiEGyVOZjQD47UVnXlpb
HdjGqB8t7waeFm5eISs4qjErP3rJy4BElI8iBGtV9KKjkLN8vCwSb8mYW0roA4QLKOGEKn83kI1Y
7v7V77M1LVHT1uNQY8WEIbIqVAbJ95cBti3nP1r1lg1ZrREZgzJHmzXsWfbULVY6HqLKbufv/w6F
KsYKJRSKRO1p02uQHubqThp+tDL4i3mhS54wjAlIhkLFsxYwZWM4k6zvhzA/D2axC3Pt9rJEHN16
Mw8riZJBSqO3xtokO7V4okXjKSKcV+emy/iuvyz5j2wUi5LQDlClcCtVt5r5EW/NND/MvLQNR43f
wqYraQozNpSW3moq+aaOYJN7/XerxRz8okkFLacN8LW4T8u7ujlLCWextiOUq9ViTrtsarOQEWD8
JreKD8OJVvnLL4MVfYsf6Ni27mdmN4J1WbZtH3IFzNgALW3JiNnUuHiIXex1TxItlG0L32gCR8ap
xdQVXpc6/ckLhpSthSfNMpsFZRrKklOGXokmi6xk8Ir6rp53y2AHPfe+o0f0EiQTMxoQ/JhqDVKO
dvRAq1ojT3uQr2lupTpLHC+Lt6ZvVEMrhRz0zOgMqvqq1aPRurWWXYeZvfk+gPNQ+SWnJIB3m78N
CFzhxaAQ6/rpDW+2y7vxEQvaHfXH+XWxo2PytQMLHMcv58pID+UKc14qKTUGKGw8TXujDd1WkN3C
wDwzVbtu1fHOKL41SekWCkbzJcO1EXVfx0RzL6vvpippeJEgH4MKNraArelEtIfl8Nd/t1Wk6DZQ
vNz7m3paVVzhMMdTErJ86jPgjLZ8QJ2yhdE5N3RojnAQ+ZPHN28CDU03QES+gi310rrSFLIGUyd+
RzjB3uffaYKlu9o9pZc5zNTb4NZFbF4KK1TGgcLIytFEBzbN1UU/yCl77WtL2+tuW1rEVk4gvcoN
K3R4W7itSStcxryWrUgSDOOge1hg4F/i5efw0cSACLffJ4dWtHi5Y97yMpvZxUIsJjME1chtmL4a
4R0xnDhWOab187UExnmJ0oGLCui52V2MxKkeim4ZnSHwQwU9MfFsX9b+zzsGBNDaYfYAUjA6O7ch
InIBdpYYA0axXNX0U2xme4p5fcE8FEYvJrMSwkACiozBj93PtHWM/sdlQTaXCjEFzMqUJRMZ/Y/G
BCNehNBUhMGp0x8SxnBFXBpd6jx9vACwVCsExoczG62ua4pAhyalO1qSp9s3g0tL8BObN7doowbw
IxzjyyE21y8YQIe9RyKOksiVtuYkmUVfCuC74Fw4mzu0Eo6xxSkp1FmOgJb0+7HEeN6TFHMgeDtE
P2Fl7vUR9eKRDghB/2qWN3rIK6neMAMfl4xRs2VR26ofoGbxr97t9sX1gEKwGBO/Mf4NfRlHXh7p
sxX4iMeYHUNS5moIIVG97JX8vhtzi6QWz9fZKEIFDO0aUFTN1GQ29Yx2LgWEBTXVhOYUgy0MYZfi
eGpRKBBY5b3gHHm8dRs5BEAaNPBI7Q/51DQtjWayBO2Ix314Rw1qWXraaINpXrmhwUGCfPdkuMPg
Sghp/eSFs6j5/HTUVvDMUWvNbEEzA7jzW9HPCjtS/cA8l+NuyHdGy1HLba1ZgTEHTVMLbc4oGPWb
u/tlZzjayTzTCGhyCK46npp+ftV8XFvmqEl4CrYlxaun3sI8HasLfbl7QdDLqtGyetksbivPSjrm
1AVD0AYaeZNu2Mu3CEm6uRs5qKEfe4ty+dYCKpgFjwO7aSxRuAV6eqq8bPR6InoUpfU4wttJv81u
4SBeU1mtZ/qFm51F7lHcqFqkq/oPIBvI7uc+1yK1hwHDo2A0LTM/LuTUzSeS45BAgdGWVV5NCcdx
/uw9foRlrh2zzwzwMA1UecId2aU+8du9uON5j5vmeSUdcyCSWZ+iZMZyKuJ5me/GzOt5kZaNotaP
ojDnwEyntNMaYCT7CR2/2p46wsqusHmnmycMcwBqFPzlcQwg0twGwa+5vEYpP0fvN03zasEYtQeb
hZE3GTBa1OoIWm+FZmu1xVHklctu3morIObOqcYAPf05gFKMuyc/9PIb5yTxJGEumanRO3VEWTEd
X5ff0T5RBS1d4rW8pwMflKPpVI7p8Kbm8faIcXCnLkiyUQRq0x5Icp0FN2F2y5GMh0HP1soh0MbM
XCIZSzdl9tfJ6f3wUH3XnMnWnuVT6hS2tOcgcqwSS6bXjTOmOCZAVK3wanIiGwRmrnqn+pI7nfl9
HNuW/h+bxLZtKpmp1aqJRczHR6O8k4TbRrzLxsUKOl7XGs/+sbR6WZ1H6DCEaOHT6FY36UF34xL9
jCJ6ifndmtsX9LtkjK3ITBCBtRIko+TwulfctHZxHTjVsX2Z7MnNXMFpjw0Ggzg6p99sI1LxwUwp
rPUQFC2QIwgq+0PqFXviJB7CTRhIktRIr9AhSbHH68Dl7SRjToRFE8qlBCghP2dy7IuDEe3UJraD
4H/PK3+UjzEoLfzAIDawtIOWWIrwcxq//8tTwFiUNpDyAT1a1J+c3fYOsQE7x8zIcE8nCcjfuRyM
HBPJNlHJGApBCPUFKGmg7mVgWNBBiN16lJZJtDC6njtklgfJmJamXLRQCQFZu/VTsg93KHbwYTE9
8VVycy+4+5d3GttEFYdGSGYZa1qLhaUNR735EqgZ51LbfhO+XzYq422ALV3LCh1ODn2C0lp5zJ+w
wVPvETe55b1uOOaZZUPrI33qBANgU/wYhvtgwmg1Tn0mVyDGjoyqNKO9Bhj6PeYpw00M9sqDYtX7
zO2/8PboD57+P1aLnQWs1CBBKyna8Fob6KvroRRo5PJnrx/ok4ZPLsJbQ8ZutCkxcM1BD6mdHB6W
FExJpp3ue5RgFb76lKKEV+QlAji3nMpYkCYvkkygd3ey7/aZR2nBIw+MsU/UMx3/cllBeq8qCgjh
RXauTLgshSx0DfWBiwfK6Drs+pfWAWeSJ9wkPu9wb57tFRzjmoDeJJbUBHBB9zqVV/n89Df2cQXA
GA9wqhvLoAMgfYKOgJQ7t5NfeOmCwQ65jO88eTZ15B84iS1mC426lnMVb+2lMexZ/NVMj6rkcWSi
luHTi3oFwlgOdZoNBRxTVBExw+tES/N6L9pRr4cbudp0DlZYzGOli00zGrI3LPPaOEhWPln5bYxa
wMUX0ZTX2GlkZbbmmi/cSPBl5ZDY+rYgKAWwQAGbXFf71soPNe426lMO3ygTCN/H2zZhK2npF628
WKWfoqxb3kIlkyOhDqISrdfffPX9Fx7LG1W9S9vI2BOlqPM5LCEefW4WXrcbPdCc+Lzn5lu65xIO
Y0IGfTRUcXrbQuFaPqeIoLnpgbKcUE9hfKWegmFNd/mezpzLbHVf+Tyfa6NXBZ7QamUZPwWFTgmG
BOAjkn1+Z54UvwVtGbyHx/DUgwsAwS/wiDm8JZZ56svYl8FMlDan5kw8LA76mjKLeKkb3Ue24lPO
fsmKCstwGje5Q+wL/K7SLZIa6Maofla345G7DDyVZsyRSQIzm2ksDs0m18JzeuhAn94/S2BmRH/k
1f8jVUV398Lus0UXXaLNLfkdEeufKClB5BkYsQyW7smVMMAkdKJzcf7fWzM/bDdbiWG2yxIF1Gy0
82Nv+BNvWAbHzr4d5NVBlbV6MnoR65gEviA8D6Vb84iWeefmzQNZYXS5mYohvTpkTNxJ/OYVzUhU
ieJb7YaykcqOfjs6NHHwO4pK+xt5CsPbPcYgjamqzq2McDGJ7yY1x3DGfSc8yaL7764UtjpjSVRT
qBJEFtXrBU9pmg/Jjrr/Rn2352BtujTvpoCtz1DFLlaCGFjkenTRVX2cjsl3SpORuWWBu4R3J2+f
OYLePAUslxh7+tGoTyDLrVMBeJPmGu21PPLKCbaV8R2AMbBRRvK5mwEQjUc1PDV5aIUz56nME4Kx
n2ma6sSUoPCgf8v1nZS8cnaFXuSf7cS7EIyl1OphECYRQow2RrXgOYLxXHvK26R54heeWm/HJ1E3
/N89YewgnFq1CWuIQ1Pa8TE8yHs6qCW+5iFx9ubTBJoE3NBBByACZ1nda/IPQbi7vHTbZ/QfWXTG
HSO6qSSdBogpLj2zmw5LrnnoO7VMOXQuQ22GLt6XTWe8sXJsjW5QsUlV2tpiPdml/tj0X6Ppm9Dy
GKi2vcx3sZjnHLoUh1KcgNU58qG4Ke6Vm85VvPD5b1hT6W3xDsVYuWJItSGosILDfKXN/mDeV1xy
nm1v6x2DsQLF2AfyQl270a7QnfZEFbz5kr5xwmoSLkPVprSw2i5yUYPE9WV5O8fYiGXOhczMAG+c
51vtVrie/WpPu3VDv/qlVFbyi05eSCaL9/KXeciM5Wgm9JQNGNriFCfi0SZQwYp8VJPvW185JHuC
uUy1n4lWePodehgOAwqNMQt4eFRfeO8J3nFkrAw6OYI+l+nH6LFFUAZYlMdYTjnHhHciGeuSLWov
TDMWW5AcQ30Q9cfS3JW8JAvHJLN0T4Yp9bWpAKUsXcW4lobby4d9Y63QpQw+KQVhQhwPZuMiE0O8
qzmDXWm/qIk9hye54N3FG/7xBwxmP5YuQR90DozlmhI2zG8kT8ZNL2AmzejFKHKnNXFaaMX3vAjO
xiahtQ1d2KKMzCJhR4IIXdaVhLrmUvmyRKdUjuwmPjQxJ6m3lf7+gMOevF4zlbCACyX68qH/BlbY
ayG0Ko/6OKktHUx0Xw+TbRxjjyfiBqel9gGb2UJBmzWxoe4bxjrcj66M3lS0FbuYgncMdv2JRkwF
h9wUX0eLh/1WJMNc6B+w2a3VZjqqCetLGcvlJ/M6eiG76Ys1gfOqRj5wcQc/PYHKE/zNOnd85IbV
+YDOHEFF6/KWhJBcRyngE9gELeOl9yewZozIG/elJdmlY3QWMpL+5WPDQWYfPJiChU4rut+J8E2v
7wP5IHfXRYkXj8RLrG3lL9ZSss+coC5leVqwxhGic9fdfYSJfZNdn5or0YodheNobBgcoMEaoG5E
RZUIcyOHS9yRQINkqnkWMLg95vz+9ol8/33mGh5FVIkIA6TpZf0hjzq09qWh3Zr1cxu2HBO9adxW
sjDXcRe2RgK+YRhP8UUydyQADYjMOfpvlcOfj8C7QMzRV4NAE8MSFlrxKadl4Q07CS9gHH/tpFjN
twZRpMLW7ujE28wWOPA8EZnDP9RhK5MaIsYi2YuN6uapdM6q3r6s7zwY5pynzSijQhpXKjq4bFyr
9jin9tg01mWYrdjYB+1jTvRsaItUU5e9c4Jb+g6OEEutXzHrC+/e+stlNI4qsnfrTBYRVZkQqlHu
jBzjlO5m2TEVjhJulNlT+/yPgrDMzWC7N8U5hEwghR5AHoAae6++Mr2swEBkA+XuT7CSt8oX9ETw
HiZbCYwP2IwvH85FrsT0ZUKJQCihEKgSMBvTsFQMiuTX1XLUxGCMR9wGxOw6GA9Nye1suSf9Yona
j8vbxhWKMSHI59Yjiuvpuy56oMRFta+80CHPkqt9yfy/cCc/rCFjRZpajMcG6UinaiMv1yO3kRpv
wf+/LBZPGxk7kua6OMcRtkqVrSl6ippDYX4JtL+6uN6VkbEXYU4wVpG+gppc9pLID8XkNu0FNMxY
tSZwEkv0xy6YRoOxGn0oxxqms0LzI82K8e4YzNGSusCJR69NeK3J28qHMbCyjFZCxGE+hmBUzLqf
DYwodZr6gaTPun4Mcp4ru/FehS68YzDnqUjaMU4FYFB/p7+S0GNBa0G0Y2HzopvU1H1evHco5iw1
mhDkQ1PQJ1W3Tw8NIvfRjs9uvb1H7zDMYQLhVNFGKWBkUbHM6YdhTK7Y2YnxjfsQoD91SSLmIKUR
yA/1kErUS5aQX6H97/IR4mkAc4TqGf4EUQAg1Q9i4hdIJvKuex4Ec36ypijCNC5pmdhVr14J0kPL
m+D0h0vwfUuYY2MGuG7nDBjGmd4XuQvS/RcFBIeZGzvll8tr9gf38h2NuXKTOR9T0G/CvJUYhAV+
r0MK7g/M4LLaAR1gylHg0tVuzD2nV+I/mGzxA2n/i4kgCVgcY9fwJTydJK+/oi+mGGxIuLL26Un0
Qjv4Iux5DxeOKrJ1EUlctzoGceG9NgzHHtMMQV/ocRaWoypsOUSeJoHZF8AYZ7uQLXQqwZtBIsa0
ou+THd2JyGsWvv7wL2EZuxGD1QxzjQELdyNF5/iJODFqzJFB6Bqrjt8GHFc2v0jzD+/Q901lLMlS
iEY8UYPVuumVdK0d1B3qzltfcDHP52rGIAC09Owqu8azhfsKpmfigm1RGdtijvU0xiLAF0mzosif
x9uhTi25dfrpKtQ5UZM/vPffZWUsTSGlA4IagKuc+CkakLJRqdfvd7vgJgYR5fAkPcZvNGi8TCv9
5UuCMgaoVjCXxdCBPMw3ZZtY4izZAxIcPceW/uFp/y4iY4W0sVuMKYEVQjbI0x/wH+Iv6pEnHjqF
bfFZgsNVfdfd6Cm8Ia545KVVN48PRoWBZ1okRGHnH/SZEqeFUQHfBOlHU1hm9kufeRtJL2x2OWUV
AxxFYhriJ9aeqpfzMJUxGzZFFSQNncwvmgUfDDTA/48E9ZaWrtEY92EKozEXJqDRMWjdvrXbR220
Oks4z5nduXioeuOx660kxrAyXsxia0HX4IxhkKNEkokAcIWUVt18DbVXobi7bH22nJY1BmMDugbM
lREBBq0kknbxW28kaGH8yzA8UZjTrptRFZYBYOLxW9HfJKoXzTw7ytMM5oibba6OhgQMmj0S3ZgS
uaN9z0pv5F3mL/eXJXpLfl5SROZcR22GYcwjmsWqV9VCE80uR99O6gNUfqDFIdIjGDl470O6HZdA
mTMu5Uk9ynS7pPiRyASGk5e23Hz9rjWCcS/yQO3hrAOidDGO/Betd6kfyR0lNhmQ06YzusRdL3JD
k1vFIOoKmA3RybgI8jrCgmY9JVo8lHZnpaWlXxkPCDs76G53saKBHXIcqi0DvcZlniGZIda1QS3K
rHiVeAqK3FLNK3NqbY7GcDaPLU/QwqwlhmkOuG+JlxBbO9DYp/yQYTzfE7Gzw//jjucYMLZcgYQd
qgVqCKeE+smoBt9Q0VW25HZfKs95PbyESmE3FUjckuesEA9zdp3qumtq6om0hltNpaOZ6k1YBLvL
q8GxCG9e7qqOojQlJK6pRWikm1o6DtJ54vIl8HaWsTojyrdRWwMMYaccNLu6rm3zLnion3uH+nLh
fXyf2TFHnbbq9D/oMWOHyjkCQZSAbUbxtU0Q7Zi+UzZXEFyceQMDeRrF2CAhkeNhUQClNN8T8bHk
DWbhbRJjblrVlIwxw5Ek7UGZ9kk5W7rC687jgTAGZ1LLUhyowREPAeKxNAczHFOU0BKX0u4i7OXx
yBA2102T0GtJdOiZxkCiZmIYVbpFqDiwwulYFrxUx1adkCq/Q7AlBl2CsueJ9hJn+/iOGtEcZYot
vM7YTe25ssjt78G7ha2jxCXGzNHs+a+eiuuPYExb3sQpiK7xEdot2U8eZZloH5tdhlrXtzlm/FK2
zUt4JTbjMCWJGBRTH9I3ReCru2Un2MtVdKV5FWoIQdR32YhsuvVrARkXCfS/TdBG0J3oJFxrLoLQ
KPkGHZu9lK4/qCgfKtxxJy/WMf7OgeZJSnVsZcCqaljGKYGkyektZ3+uMB8Xo+DB3vH/qLjdNGWr
dWVMmSH2bRrS7m3aYSE55S0m5e7ML6WN9mdb9IQF7brRbc8x0tt38gqWsWViRNqgCaBAqhVf4ZGG
GnftTFmQy7P4kswYE5p78xdeSmszxLHeVsauBWjj6hsC2A6unO4FPnGmXYW5q2pjvdGjnAdeG+22
SVAleE2gCMGYq4/bSafO12EJkyCh9rOT4HeEnMXkITDGtAGdRKHUQNDjyhblH0vO4ZPcdkk1AwME
CQgSwBTMyKCHUtpQhL6xJBNv3MgODykIH5c78HNU38B64mBKAMev2ZbrHZXREUVI5knpgDoFh355
7gvew5YuzCendyUWszW9MJqZWACg87TD6M8uaoQx3ZvAZtJwFE3hgQXPQsUwSnRNt0cBemebfmBl
bnQ7/O8T1zARe/U1zDbm0CCh7/E1QqWeZHU8YrKzLciqz7EvVKpLUjN3FCK8NG0CnBLRqL2CDv0O
o7FBwHel/chPMghs6PDa8poXr9j2X94FZP1wNZQlIW8BHM+9FQ231XyMUX6FrnLyrGf+GPgSGhyH
+OdlgTlqxGbN9bzto2UCbCSRY52Jx1nkVQBtLikqcAzQ0cO8sM5wWMfy3AcGrn2ltar0uSE/puAB
xNdgLYk4p2J7GcF+KotgV1AUNouYER0DwWuCw6ha1R6tr66ArDmieR1CFbx6LqoMn5RlBcZcu9FY
gH1FU/CGOTTIPdDObjqQjacbmydxBcNct6DD1bMugUxCdWsoV3W8n5p7vfvWNrdyxWt43VSIFRj9
++qCnYIM74MEMunNuZevgujlssJt+p2r32esZZQppRAv+P2GvPYwLsntyCP52ry1VxCMaZymUCpJ
C4hIekpSL5wTx8wOQa1x/KDN+Ly8AmJM5BRP4DytsDHzrWjP7uAEruhT4ntaWDSA7Vf3A4cOLqfV
2/X93zooqy9gzGKpDpGB0q3BMXeUmaX1M7ze7fSswomnFPKBXe6yx7+JhxAwe4EXF1l5lSU3Gts5
SaQWlWoBEtfN8lqoCmdpt7ZwjcBsYStJiVYkCdJt6eBgWuAZXJL3JjHuw6xyLyvklsKvoZhNFHU5
nhYJUF27z6XjOHCyu5ve3BqA2aM0KpRWHlJaeKYd9Gu0BtthahmjRSlf6FsLZ7i5LXyZB8yTjLnL
akNMQSKKbeqITTt1zavBouQ2tM1ndmgvufBweS23DvdKVHYKTqfns9IUWMu+9co8s4Lm3DRfL2Ns
1auraxDmeRW3WtB1HcRSLdpyJ+3kPZ1onHPvZJ40jHkfkIZV2wYbp6fohZh+qiNBFRZnyTiazg6Z
kKu2XIQcS5b1vp6e5Wkfdrvqf+dm1j6sGVWVlVWv+hKHKYEocXQO6sdWvKnUL5x94S0X/fsKQxmF
uNVLYNAm6vaKMgjQLOUQgotPLK0EOa2QP1Vq0/1eqwNjKjDTEbNuQsDSAHTzQy7t+DZylB8KCJOJ
jYnJqQ1yPN7Vv1lds4ZlzIbZ13IVlNi3GbSVaOID9888Inb6n6lgks0zupuJwzUiY0dMLcm7coDe
K/4MurK3kI1AezDvqBHBvES0WotgBc18c8cLefG0lDEloayXbTVA2grTU61FTSc7GbWvfdz6U7Dw
ajkvaxKoxD9qUoFS2aDKsaW19LUNd3r1M1Y4LRV0e1jX7X0xNZas3MjQ5xDWVGu0GIXvtV0jGIRe
ZB3D/xqHczKog3YJjDEkAVH7LKIngzYJK095iGNBX07FFYHZig7a3WVA3voxDmPZZKTSVOxWEoY+
QbtaIWY3rVR4l2G23N/1GjJGZRSmXtQNwPxumqUMn3S6JC+LxTlqGvvA7gUpiiZqvFpX8mi+Rxmt
ZkdvsgY0bSiQ4rJs0Svk0oYxNqUJhXZuZiAqfreXH0PXtGkyZHxofIN3S/M2izEkhTIZSdaDXI8y
eo3IaLVvnf4pEM3GGvcJygB4bXibtTPrrWNsSZ+bQqJp2DrKn7A4EmhwAyfw6KgmTK/+tyIy1kOr
hV7oUywnjRTiVkCjTYMRirTAkpI8Zvbsm/97j97qwtPY53SR51EKRjgUUUVfjeA64DL5bSs/kuH4
R9UIy4tpkIaYsoJteyvpR95Tiq0SvAaVl9zniA+S2Q4fqJcVBKhr5j0JN2N1BKOR/wvPmJSwy2OM
QQA8hjn54Jrxc3t+Ea8Hl872DAuQwfJ6cP9wDN8hGavSYEJG0IJfDElrTL1PUZ771kCAgnvc7IID
kkbeyd++dd4RGQOj6ZlZ5EOEfH+d4jF3h+nqYjg7Zp/bly3Z9hl8B6J/X7kuoqCISdlBNAHDWrLb
qP5RlpwwIf3WzyblHYIxKR0Yq8IhAkQ4fK/L62LaXRbhD8+MdwDGjoxLkaJtGABoqjtloNYAX9Ou
PCRog0CnPaIhgis6CWJzXMeEJxpjTCpdjjDNGdvUYar6W1v7ff+T8ufoPrHHwhp36ReOsDxIxqJk
ZlVkdQFhs9jSSyt6rkG2VKFz2bAiPElvs0PM7f/mKAnLhBjMyF1FM8Qcwiu9R05HeSoa3sN3sxBg
dbAJ87pZJL0XO2q4aO3L797fobMGa/5BbyDizuBA1Pc4bJdXlO7RBfVkx+kZzRTNtILbGcbRGgf0
Z6ETPD1P5TcpP+m57l6G41hPdq5ONsaSHFdYSyU6C+Q6V58z5bSQXaDEllS+CoHpXAbc9vf+OR2E
KtTqhFeyJOpxDvmCOPdVdZ/IO32Z7KL6FWXfL0NxdJOwxsScZk2jVquOJjfEtHkk+znL94f7+10c
xpokgTSjuxniaF8xcBZxn2HXhPAoafGr4PASt7zbhk3TBGHUtR29bejTTnjW7HR0c6TAgmuSWWgV
d8bOmnlpRp6OMGZFVogsxzJA0TGEmg0U+ezbvbxr/6I1aH3gGFPS1VldSgaFiQ9Vi6q2yFcK3mxR
3rFmGRIHSc5bhZp/eqyXwQoX2yQ2JX5Z0M8CprExcuUYdCfpM+LUnOuNc4+yJf8yaUw9o/zNdac5
SnbVdIqTROcq4lHw8hSFZUuMhVKLCdX91p0w4u+XUFoohXQoxYnxmiz2gucxn5Sfeh4XjJfCeCZ1
VwqJYQAVDy1/KLuzJDdWh3bmsC7dZhpQpmgKj2Awui8ryRVE5TjFqj0HvKr3zezDSpdYDsVgmRAB
kaj42eiVcvIy54qXjIItatpJbfpbaZ69uZM9Ei+2no0lx4pzjgzLax/G4NjK6VuCvlsoFxVB1wWf
xohj4RTG+gh4HSkYi4VowHCIk6tw+nXZgnJuWoVxZYY8kIO0wDKq2Vc5+74I9/r4cBmCJwJjXGJa
TyvTIxFlj7jt/oYUB1PIkdYGm5KpfBpEnoRqkioE7QJLfMrjw6zvg9G7LMK2x/eOwUZbMQP9PxjG
ObjFBPAF9GMCQlDzK/G7AxTNwSAkcVfvLuNuXqUrWMZD0c0BvqwO0fLuG8F9XfW7uQM3dO5qNeee
2zRcSOWh517WpU+jrKMRGQjFhDOUo/LAqBLL7H90am6Lyt9YyBUQo9FtoYe6QONbQfc9QGVgYV7F
gt+OPy4vHU8eRrGbLgtRGwSYMJwcAg5osbPqwbBJ/hdspypZCcToN3pPYyWiWY2h82P1qiH+ZUk2
z8/q95lb0yxrPRZ6/H5NzlqQoRT79TLApilTQTSHOjGMMWddjiFK5XDOcECTPR0KNOymg4wJDfr+
b2DQWko0YhKF7eMuhBENKMOCWj5YzBqNCb9HL/PCxZsWjXaw/geGLufK/VT6DFV84H12pIkg0r/s
JkF2tFTjVPXxYOjfVzBiipYhTCpD4XwB5uVwtqulcBoh4lgeqjyf7tuVNMxpCSsBczFNSIOByFbW
H6JyVyW7DizF2Z28cNxpnkzMmYmNWBrkETskNsl+NqRzknXOvOR/4wZqEiEm/kVrFT4unaJOJJfB
s+MQPbUIeKnU6ofYcUC2Tbam6DrYV0G2wXZrDEWQaOAKQtWOR7y5AQNe4U1f4kc8uvSvlN4jdIbS
brnVQpuG5x2XDYctxEzCtgRu1u6l7mpadlLjLhHnZth+lqxgmEWckkmJqmqGYlwj/IVIbbCXrnqP
0s6GHuEo+2axJ4o8/ruYb1+z0nY9FmVJqyAUEhC0AzB1w6/l12xP45n9z9RXaOLp1D2lN7kXR1Z0
bBCm4vWfbofFVl/BOJ+kyCMipPiKwdOfaclp5El3X7RrkDDvtDvea2U73bWCYyxJ3CdK02EqD2ov
i73sSjvUKKHKVfzRo1afkgjGnsILDnD3lbErraAryhIClCYwyKn/mdug4qz3yU78rnIs8vZTaSUh
Y11Usy/rLKPb+ip/Da+a/XgWclQ1lK9DY6ECC8/NftehQpkXbty0NCtgxtIMfWuSMIOUeX83l485
+TWgM+/yfbOdxVuBMBezadRxmCmwM/+hOSC78nGE+qKeDvzdGCoImnfh13DV2OKRJ+AfwDFjXVI1
0fg0ky1XQXvRExju+Jfm02NSnrXbyaGsU8GPzlJn27x9CxLWVnLgxQk3b3TtHZyRPAvqSC1CXE7i
vC9T2SLiqy4Z1hycTc0z4gcS3l9e6+39fAekH7SyD0EzSEqVQdqxNpwo6I4Y83wTCDHHd/zDkfwH
hyXI6M1kyAW8JhAd0a87D1eIh3DFGXU4aCDDJHZHBKPJeHtZuO0zqauiQfA/+tb4KB3GzdddI0G6
6ZWyv0tH044pbZhdo0SRt3fbD/sVGmN2WqUzxorgFoatHd3gUF2j3huG51k/0wpQ2UrvS4PjZmxb
ghUoY3YQk096tXgzOzSwXDjSc7hTj9TekasJtydk7cEZe/c3XBZkBcyYoC6SJjGYIK0J9hG5f5nj
b2PPm2i+qZ4rEMbcNI2RtkUE6UQQTPQypGprR0pLl6Mom676Coc5d1UvLWNMD732NQONOLgkX+rR
kgubfKV1afNO+FFNnOfBdiRkBcqcvbER57JO6Nk7aD61L+FZv6VkvigB4Zw/jnxvzEOrY94rQjmb
KnUQkcpsjkbzN2YEJ8yk5DTgy2D2Ca5uUukGLHbdBI48tac5M0FHIwdPlzeK7sMnr3qFw+zTKNUz
bCRwwmUXjud4wRSr5HoCg2nd3pq8+Teb2rdCYzbInPR47IQBV4F5pYrfpeWshj8vC0QX5oJA7MY0
xhg1sU4XrkwsXXbn8ctUfUmmcxdz1G1TBd6FYZOxVTSMCWmB1Mq+3tyLwstlSTYXy5RljRBd1yWV
sbW5FLVVrqBcVdHHU1EQTxlMr1xCTtJ6GwbD6EyiSuqnWYuDNDTIE8LzEaYJNeAHpVIxmpKzVttv
EPMdRf54cYhZIU85oqJO8GhKqChHmjBzlp3mmOf4ZryZbHJIdvwyjs09WsEyawhl6LI6onvUx8i7
mMd+TDk51u07cYVBv2FlCsKsA6ODAtFoRYp6RPGZpV0j2gJnsbB5JQZcNLqdKzRx6aK5FYAm+2iK
t2tw4qPw7KHc1574nRdBoOfx02FaicZcSVkrLZNCdWPwKsRDpp3k13t+aJcrFGPtYqKW5P9Iu67l
uHFt+0WsIgkwvTJ1VLRkyX5hjcY2c878+rsg3zNNwXSjxnOm6ry4Sqs3uAOww9q5gs80OoynjS2d
CHzGqpL7mAjc/4ldXVSRc3lGrsrVQiBUEvauBi6BJvdk0TIUkeJxnq4ZFRC+1oizannbaF9NS3AT
E1gtXxeWaBHGhQEhDIw0lj6dPo2aQLFFENy7OjKj0Jp6QBDQoozBa4mMGzibBW8TwUHxNeCc5oWk
xEBR69tRPmnVX9e/9mY8uKgwX/SN2Nunx8411xg/VSE2w3TfwuKLHN62pulehxKJwv59ZZpzbJWt
wu5WQT/62YzJjFLUJLbZ/U+xncVQVAuxgV8fOik0t+IIEbT1Zk9n7TB/MyLj0KtOXQ62CrbZRLWz
hwQ9maHfO2Yo3Me0pRfrn8DZTzCPWa4P+AmL9m2Zz7n11oyH6yfJ/gTvd9YQnPVgH0xCywIQqXwX
hd9GpFTUV9JFtk5iu21EhVKBRDrX+qkPHbhMKOCqotjJnXEcNCwjC6h3Xaot/VhJxe9hpVGZj3MM
mKR5CsunUdTVLRKDi7G1UQ5qzIIdzU1fTpXTnKBHKin+wH+uxeBiaqWWidW833vSY6j6A5bL6/Pb
9aPasto1BmdKhChopGMBgaBTdmliP8AsaHIOtMIWjn2Ijo39+8psQznusjgBVmneEtPOojujEj0q
ma+8otA6F0iVcGqSscVdrilt/dg6idu8ULROKJ+7nai6sPmCXR8eF00LM+0iTKPhbfKQY2POIwuo
5Y3pGl9lPzoNTu+qLt2LeZ42DxKvFYyjgtsCdZqPB2mYKALU1MADtgtOrazeSmX43CmRoIt6M/lJ
KaoaBtbA43nEfTCpkRd9wHQLLlya39wx4i6P0RkztpJESDG5mYWg1FBB2AEShF+4C61QokvTA67z
ew/7bz+ztZ2BS7HrzjGOjD1ZuCSaOZxf1GUFyVlyEjTL2LCslTQ2dpQ8t9FdEN40xWEguRNI37rl
a1U9Xje5za+3wuTMOtOntkhqiClPX6nmlv2hXgSVCBEEZ9VSlhBr6fA+Lxr2kiF2ZskPBi0F1rbp
Z1eScPrRRq01jzlObyCqbQ0IhbLgarQ5DrTWCd6eMYGnduz5H9ywGeXwaJ4Z7UfsC3tu2V+6pgqc
Mc/RUichm8NU/rbO+q55Gh8zX3I0D6QZD1X2vgw9Blutd10bNuscawm5KF+StNBJgUOkN9onRgYg
2YOPy3lms/sG4wFUQf2rn5Rd4Eef2Rj2Hy3qxBq6i+Vx14AojrSflldQY2fNva+Z0cFcwJWbmn7V
yILajkBvfmE+DNVZLgZYQFZL6OCZ90ndC45VYAE8t6ElyUqpmcywJ+V2jsIj7fp934koSTbDpybr
BrWIav3CzzYvapCHBoZRq9jI7E4f982CYdCaHufRclO9+HpdWzbFuuDxlT4915bSKjRkkWjtKQum
oRLDL4PQvQ6z+YFWMFyAKUGf2A8xYJrgpulPqfn39b+/WaqgKwDO7/ZBQK1aYef2auIxn3s99hPl
aGfW3drVQOOCHWFeee4P0VHY7siU+RdDX2Fz/jefVUBXEK4AyQg62VAgIaduPz00XoW5kwBtetlD
6JYI3KJn/mYxYS03O/j1FagYDXMIgZ0cxs/1bXeu8NYfQWB4j7Fv7Lky36TRFo13beaE1qhMq1ao
2hwvyaLitFWsQimxNeed3SF2UBFScNINvApWah1o4wg+82Z4XR01572lKNWzCncIXCDqW9bkOR3r
Q+NUwiF6kcJyzjvL0wINfzjXeSyf1RkkOUP4KhCG6cU1veEcdR3kijW2wEgLrxkeyrmwZyS7zPjY
xud+rO1c+mGUt7rhLWVoF5EgFG7Gp9VZcj5aK1ojay0motaAgVvfxyq444p8T0gqeHhsUgCtFIbP
7WbJqOpdBixpX5zZcHF6o+yafbMvd0gkfv3JALR8QcuWKBwKHByf65WSLMI8GJAHOX+g0QImiQFB
txftYROc5vvzf2USoaXTZdGAE3Xoo4kHu47wTCjB6KK/XNebbYmoosgW4gT+99H4FqnADKsGG8iC
ozweZuVz3Qvi6bYwFwhOM7UuGtD6ivdApmMc13iIspeueozp7rok25cx7YLDqSC6giKjnoHTKWfV
wALq4EcivSrq12R+zbtzku+lwbuOuW3Y/0Dy1dfCnJtimHB6Q3YuS4wSCGRip/+rUV/+PhfpokKh
5lRAJCwrd8b0fkDGPFt2hY7ccvJ0XZbf+OELGBf1jK6kKsEGLrdtbAll1c/KXvKsZ9mvQXJVzayh
xc39zMlfrgOLDpGLeE2T0ngp31VwR4qTeE+uQAFN9gNW1lQEY1307EH6c+CQrb5k/Q462C3TJ1ax
rveSK+p730xm04s68kQVWYyxjwLDGAimyT1js1puFwQ0FRm5+SRCE4nI/n0l4mBVTdjKJm5eZl54
qS63fqNgGqm2pNbt5Fw0tPabq8JFWZjmrgBRl+y6WIZ0NSjYWAqSvOVoBjIP3REO0e7vm9rWBU9T
kaJwjoSAfa3FtR8Zmu5zu9x3obBBRoTAuZAEj9IFuyNZD1mg2cHNcO53Jjp/HSXfJY9sTUz/Jpzm
3EwKgYAMndqmrCt843wyGqFezrj/zGjFUYCIRtC/weWDhjGRqW3nTFZYnJ6oaYjS/4xnZOPihvkt
9/JdZ1vvbRS5m94Jc1Ai2Tg1sRawjWcT8OTe7NHNYNppJnsKeJ5mM78jYfRSjeOtrkqPBUU7gPpH
47+M3e1/h8vpjJVOgdG1+AFg0fsR7ifT7nW7+BIfyWPrgplpODe74kbUsrJ9ib+g8nrUz2WZswdE
cgjAsc4aiKVdKTzebXX9B4Z/qeIiUtd1imtC073W9aFtd9c9828eQhcALv6g156OhD2Fo0N6mzMi
y12LJz8IGMAwnoFvIto3ePC3Lx0W417H3r6YXKC5aJTkJTqMUny4YTiS+bHQ/XT4cR2CKd+v0fUC
wQWeSsvAsEggnZGMd/UUH2pV32nVss8k+ZXK0rf/Bse+5spljhK4QU1ci1FeSJwyeOynU7WPgvPy
X4+OHe0KKGoNuqQy0z7rL6K+1dOnIhfc6USax/kRJGMVSc3wdXp6Kpa78U8oMlZmy9e3JLCOTQrT
7L7vdt0gOZKRYyVo8knvqsQ1AlGuUKRtnJvozQmr0UscWSxNmMmht8Pc7RIjO1xXAREM5xcwd5qF
LfNGc92pNg3ppzzXMDZspqIi5KYHMpA0Y8kfwzI5pALcVYxCCGNMd+Ge7JsT2fWghxOp2qYJXWD4
MaA+SArSKIDBDc5TySmYCmcenmjrSXj/XT+8TZ1bYXHOqFSxNhVN3hBJPbfRXqsFOr19p1kBcC5n
KNElIrUAyJB6wXxijKWw1GUthrWvHdnFLRTuWdm+Jq5AOSekR9hOZw0AVbB5k/hkb9wyTAWYqCgI
jnBT/1ZgnAtKqqSuq5FphXwfJJ+l+WsTfbv+lTauGIausp0UJgU5nMW/KDuFlD3t8sntQuyMASWF
rz2GZ/1beLB2xRH0EKJgu/FwASI2Q4BzUQfVFD+ypxBJleqmnn7Ot74vb0t35U2zT8efnGPI1ln3
2AwmkJQ5hY/x4yMu5zTMpQR9ZQVcuksfdSf7FH2q3qLPrBlew4KRwEZnqhs9SycxC/KvdvcRmjNv
iWSm3g6ALn9IYN+rDvFesdMj5g7utNS2vpIjIzfRvoiIOH5VoA+4/I2j19TQqiTgttk3bUQRXv9h
joF9/WBZ8Lhyrnx2POiDKNawLcadC8+MH0bNLZDNSkQTIyJZOHNvk6bty7HC5ojhuTMe1PLOJIfr
kvzqsj4eF2fcTWEqumQCosBKuv57JtzWLpKBM+guSiSpXwBQQwdUMMa2ElqmMrBvx6B/iV2S2NEB
pa/rYolQ2b+vLhh1LtG+HIBaZf6QPqj9zpIFNcKNJt6PR8fdMKKY5JKGcSW3KG3Um7z+JvKH3A4D
m7Gp5vJ/FIkZ3EqkFte+ou0hUmrdzilC2aMlfIuwr31Nr3l/0VZ6Vc/A0GzFl+zUM/F/uExLOx3X
aPNRNFYmcowa5yXSKK5zqwXg4Cs+1oZ5KfrXA+xhxB6bs/IXIhxriW4FR7kdAS7+mO+j0ZJ4GWfm
j1n5gq0Om15AoABQ6tNT+ybqhRRoI99PExRRpOQVpJSXHSlfaLPT1JfrCi/SRp3zFbISEk0vmv+F
GKSQ7gLf2E27cS/q7RKJw/kMGlZBVrKosuB7ZYttjQcZNZjrAglcrM75DSRuqn6yAJIkX2U87NSX
BPsfoyD91xeOD1as856CtTqRGt8G/R9OYxwL+hoRAVu46MA4T6HTUZHjABj53Pi61KA7bHlY9Pbx
+pGJYDgPQSaqZZR9F0vzLONJSvfhvx83/XhanIOIorxY5hgQRfdKMEk3tk+daGnY9qXlfZoAvTPG
u/GuHF3adr2k6i2shcgR9geSvVypZ6vCTnTwFUd56mrmOP+Rul1AOXWbYn2WpQmCjVm217X+ZCzL
LUgc9mTOUgHW9ne6YPEql5kTGhOBNXXFycpbP29qtzL/7PZwgeG0juSVPvU1PIJZRHY+fCm7Y1T/
dV3lfuNJLyCczqVRNecpA2Ge9J0DP7flw+CZ7Gr5qd0vgicQ+3u/RqgLHqeA9cK6vCPg9Utp5+p5
6X/M8ucovpEMVXA12uinYsp+weKCk2XSrpuBh9ySCWK+8EhkZ6xstnUqwb05u1EfJdETUhVoP186
HLI2qhIMIGD+3abgKmXbJuS96WUHzcfEMDYwonp4F9/ku9RBCr0DPU7v5vfVMfUNNxUmuX4TV/45
BL6gaOppp5opfo9m3hRJ7tDuhiAhqTyVeH/W9ZOyvJbTp6gfBEay8ez8cPp8hVFCB0UTjQCm6CVi
60tRb98NXmCzEVfRtLQQjYtpahc3pGmA9pNYjDU+RqB8LA+lW+xEHCFCNM7b9HOPltGMHerd4lvv
G7WVXXnALKQtXpQq/IScv5GkuZtGAj2mu+Cd+aY7seHv6hF0UXuBP2C//Ip9qpzTibpitkp2DbEK
bBggWPQYo+/KuNXdyenPJaYkli/XIbe9qWFg1h0cKDK/00BV80qpaYnbCFqvUmdQD7KIaGXb6Vwg
1I9X7yqLVLXSAJETzen7x3F5pc3dEkWOWoqcDvtbvx7gBYtTxGCg8qxFuCvUHluq02JTV+qwaRa2
OETUy/NuvdfQOEWMM72tNQVobDUSdWL7wAhP2118Q3bxmR5YpgDMADZjTg681PgjI7ewn1MlKC1R
yrnYGZxMP99pMjprmIsd7N63dqyOJV48t6kpFzA+NaDKi2xOHTva8a8FF9Ym2w//nt4OXmuFwaUA
1VZPpZA9aArtsVD+WqaH69q+7TpWAJwuatjuVDXsGaju2KMTDSVn3WYLECPPEpeIN6PRCo3TRqWP
e2P8qR/NYXjtPcbJljuGFx9Me/yi7eJ7hmzckyeBnOwv/6KZK2ROMyW9N5Y5hNPSbyZf88GkbZNH
7HR+X6gjn0SdZZvPjRUc5yOHOKnThuVBpPrGlL6PA0wPDDFTJ4prIiXkHGSLDtmolwGUJdW+b7Jd
bk1uUHae4Pw2HfFKIO5iljdaWxN2fq2BuS7db5fkoA3TVzkB5VaNgcYI+4nK5DTr1W1kjl6XYmFA
CL5CRVMEVi76KdydzdRoOC0Jfopa1U8Bqb9ovS4iUd50mytxOUcSj6ykxGw7/Lz4ht/ehDvzEyjv
sIIsxMVIcLgCND5/UCLxk7csMccYH6nT2uHR8qiN9LFX7ETPbfbTr1gCnz2YWnQBGuy5sNSp06WD
k1fLW1O2PsWqzK5Oc7teel9v07frUopw2SGs3mGW1HcdZcmg5DAcFjSvsT0S8j7aXYcRWJ7OuZjJ
IFQa2QN8aV6V2JPAWK4OtZ2ikeg60GYUv6gIn1GwlpkqMvtoY2s57fjSa4dp+prUZy34dh1po9GL
RQEKFhGiK6bJD8Xnc7bogTkx46tbp5KIbVTlPR2Mz1RV4S51JMJlo7XVJv7a5vXhOvy2076gc/am
12YbR82Md8uSlXa6JA9dGjhmS1w5k7y8zryubv4kxQHGVUoJwcwf30sU1OYwN+OCRF4c63aXTpEd
dprsRoYiOdfF2/agFyjOgypWnoRKK09uPNV3aUB3cl/srFzUAb+t/hcYzoHKUzElgwSYuWxPqtXu
iNnZYIq608L5MVONoxZW+5FEAse9JR2R0TWH7IalafwwfYJ3bDkZA+KehFhXYDkXAXttKaIY3nzc
EtADYuuYCVov/l1n5cSKMKGND6Y2TiIbrlWmdlWkJ/Q53wYxsq6mid1glhPG6j4JzHtNj3do5bjR
SpHubBkmYUwtbExUVflKcA56iq7VFXa9pvdE6vbWKN8qVXuOcnIeS1mgqlsfdgXHV4QlXSn6qAFc
3dK3csKwVBqcJGWwqzi3pzJwa2txc2q9XFfbTVjF1LFNwzAN0Ol9dKeB3PRKPAM2QSmMnOJdetCx
g0r4Atu6OIGi7R8cFo1XbrsOp7gqJ+Cwl6zhd4XN5s5yFZdE1Y684FZ7ui7YtiqtEJlKrxCbsRor
o1GRpzjG6MApv7dY7LU8jqDYzECVoIC9TeRgmRB8TFwLyfmAKi3ycpwAOWH9YnqKkR5QbmVsOor2
yTG4LU+RQGk2791rRM4dKHWdodUZxzrvFj/GEtlmX7vsgpEiHSFaX7lR6Df0NRrnwucQTnysIR99
qA7D3YJvWOzBSYeSLZtfSjzx62graoAzWgbDH1ZFG/w1o6lLYhl5jxtwmDu10TwsS7JXssSP1PAr
iA8y9OeLmjM204cEFq+biiyr6AP5qDpLJgUYAEKuNwwLX9WUHdUxxNEpfju+0Un2VKs6N2nkSnM1
2F08n2g2n5cuFXzdrTvI+mdwx61OQz0HLOmGNZOnkGLZR0VOCNV7cJEIEpibx0xUKlPZoOgI4Iyl
6EhQzVmH4GzmraNnpeRUumE62rj0ThKMpdMUoWYXpOjc63a6KeQKmbOZNFHnCU1D8HvJHtte5+6L
gZk4Q+QNNr35Cob7pKTFVuAsB8zgNwfdKXe4+aOISJC7I07pR8fasJvqOXHCz0J1Eh0u/x0tdaqU
CDocz7b0CdcvDBSHXuYzNvYY89nv3c0zy94KE6WbcXslNnP/KydopuE8hyGgpzhxaNzZVUVu0Xck
mCkWwPArvEeNVlhsAph8ucsipCiH2yX4/p8UxeByGOBTy0MS4wtKw70EjnJNPVIlc5pEoJDb1n85
M4N7YehSONVYscp6RFjaKXOJbA/70cKeCnT3781EuCZMdHx8EE6mLmhQWHSz5SWqMEUwPsvtv6cu
g/NeicWC10oVwrjMEIMBIpHioE8BHm3BWTFlgSps5nVx2zYpeLdAAc0zhqQlOAcMC6+MCJuinVB+
iiPTVurWj7Vlhx0gTkDD3A46y1cGw1dNVfADmBy/BOEVPidnHqllrFu4QtLxi1w/LbmouCQCYF9z
dZBTnqSo9wCArbZqbbauJQBbfuuSo+mr2Jwiqi5tMBKwT3c5Us5HVrVSB9kERPawZxSQ9Q5J0F3k
mm56Lvb5AaP7Nhaule51k/uNKVyAOa9Ju5TOxgjg/lhhsTJbmBe9LFgBxTq0wrt/32b3UU7OUUbx
UiWKDDhL20vJTVvdVZbAi2zHgYtEnEPECy2elxAvwgbVzVqu7IL6Un1Ww0clFLwIN/WEYtUqsbD2
wuB5FsYqqXo5jRC+8Xix+0yXXew8FC20FaFwuqEnfRy3KlDG2ZO7u2QRDChu68BKDE4HLKnpUhKD
+3wCiRVxy11fsM0QtnyOjplTvIoyL5vOUNMp2JYt2aI8qTM6faQkUSWw/HfTrskjOMXGp6koW7YZ
lFcwnJeXzHIc0LaKbbVG4gRJe7SI8rD04T7MyV4rsbiqLi1BrmczA4OGl39k4xz9Eg6NkdIAnbKH
cB8fA/fv2dd98eDs9kdbATGtWfkofZKNalABhPENrH3PXMt4b5liKXn6ZrmiXqJNs1rhcT5RTusQ
XefAW4zDFJ4TOQUd/6nQntJc1BqzeWFcQXEKr4wNaaMFUIPmYS81CGcsO2qetUhUX9t+7qyQOM1P
qjyGJv7/IbJ+rNxp9sZb5BtOdGscKTICtnCpk+gkOR9ITTVR4w56mcuT0w1NY+fpbGdmcK6yxldk
vRK4KZG9cR5RS60AWwVh35kaxI41L6YbVhk2c6VT6l+PJwIovtRVI6NfyDFka5vcnmtUErP7whRO
3wiOkO+DTbolSSJmZajRH6InFSzNiT8nO/Qf7eaDsat9656lxKdKZN/Mafxy97hojMY5FUZ8Hikp
BJyPjN838+kX7Ua3qZ/7wa2wL1KExnmTItCjMighZ2PZ4WO/Cw4zFo7FT9SvnBjDmX/y8TARgZwK
NUyeBl9HXn/EblI8iqXPVXqj030XfrsOsfnhdJQNiKmomAHlvMhA85ImrD+2sZZ9WsZObap/56Z0
U5Le0czq9TrcpidZwXGepEgs0kh5gTehYmBad2o7b5Hjt3FKsn1QxwK0TeVHPwAS0Ui2qXxHQIMz
nbQ8w700OiC1aMeZ00UiXmsRCKeAaTrISxMBJAR5fil91/O7qq93189tG8SQDcVgqxf48ngcyFiI
0kDveuUQq6Ndm0d5+vs6xua1xvgHg3cVAV1ky5CAgeUHVv0p0T5d//sbI3pQsxUA95xMIpP0BgGA
fKxvCze7i+T3wRXdjc+W93NvX/QgJ052o92LOoyZE//FT6zAuc+kxvEytDn8RGRltmYeq+F7ow72
lByodDIiUUOD4IPx2fu4WcDOHwKuWhS30htXGUGAJC/e9TPdhDFlTWaSmUgof7x0BKWsNaTDkXb0
OVRrmyZ+EvWCcLWd8lyhsLNdXW2KCWwroQVhMhQAYyyZy5/jxC3P2W0JXuxatANUiMfFR6Moi3gq
gfezK5vtxzC8ybF2pZ/t6j9p3ycX6fhGOyRPxj5gEYRYkj/AwEqF2noMJkq07kc6ygDd4nZ9F9qh
oZ6GEFz11z/ipuGtfgBnF1I9ylWk4AdEoVvHqY21UQKETbe7QuCUP1zkLs4yqAkYNOwqfSjJ52D6
btYCCxdo4ztD10pPlgz72oYIguR95YPn6dTL5BiT8T/CcDdtpTJnOWPOsJDPfd86anGTWbVA6UWy
sH9fyZKrC9XiBrKYzTdDO47DqyoaudmGYE9VZL0RgDmIKrKWmi4mlh22fqrdD/KhFw1BbavWBYKL
t0ZtaqNmASLPjgYGAXpBu4VIBM7/RElOg5Li77eSN8lvdRDb2MbsXrePTdeNSplh6ZqGFbnk46cw
SLWEJTLirq4sdkia27m4i6TvknKk5HkZGoFD2JbpAseplzUaBdo6rNGdyBk1Qq+TXoJFtBR++7m4
Eor7+GUqDdLMUDqXolqG9PRDvMsP2AyFHrvQVQTVBpFQnCJQo87DhcXeonabYq/JN0HyJ7etlUSc
LhAlowOtATGnqPWl2fdIHs9RJYu2N26KYmHLnaJj7Rnlq8QKGVNUGXHhSqo7RV/wWHuerEngMQUg
fG1Ym0wyLgtAyuxlDNE2j5JwNgiqTdsF04soFuf51RH8tyNDiWK7ie3uMO7YkxcrZjK0yYLDxpVf
RLWRLclQcrIsjaJxHUW+j9Y0RGqqgQML0wChcm8ZyFb0SPgUo0C2rZCzhuFCTjzHSgeieRSZiu/t
HDh0OPUa1oURInDUTK34i90aiPMOiTwWmhZDnlk5DuFzGIE76e82Py9IVFz3QyKROMegL2j0zbEC
GgRUf7Xtc9geUYGxg1TUJif6QuzfV6Enxn5U7MkBjhXcaH3MLnVxIHBym/4HfdImhu6pjuWBnLXG
6JELdDa5qoRec8iRZk6dxpse44N2VDCQ+wcbuQzWmP0PIHeJjIMxCnQ2WBOAy+Ss+SkIXYpTFzmB
z6g60ntMXPvh2x98shUod5NMZ7NQgxmgQ7NPqsM0fJbK70QS3eA2b6wX4QxZ/vjJ0OebVgrD+dn5
MLwUBkabWa82iCwTexClPTZV5B+5wCr8ES8LS7PI2ESKlTwq+lPfe0P8+frRsaP5xa5WEJwBg6fJ
arISEG3xrY3v8wnLxQYvMt0kHm25GhzSibodNg1sBcmZsoW8Q0pbQMbT12WG020sN0k/zyKu7m3R
TCITzAnIMl96NyMla8MFLsOaX2he2XP2I8c2D7CAFtkxSr+FChG4ju3vdUFkkq9MOltmMvUFvGGi
JXaJRs2wderh+/Uv9hubvqBwNt12cTB1CuRiHT/JPeb83RQ2xqrdy80sbNgUCcVZdBkmmVRUEGqK
XT2OnaF5rjUBT+vmYDBVLjJxFqzpo9omEkDAfPkXcfvncMfa3KXWZqMr4Fh3mmcU2UUDEVsX5xUs
X17PVW2qYlb6bjov6e4H0WJldTNsXeTia+t9FmV1zDRCfZAd1cm98AHkqW/TKUcrv1rZrb847QED
5Mf2lHmpqz8Su/eMQ/lJcv/9Hi+4ZhWpJQv/Yc6NtzsZVFsq61JtsKeeunpgz6Lk0uZVZ43BBU/Z
rIe8jdDOOPgW9j/WO8ty5YN5x6gnoDcvwxcRo9fmJ1xJxdR3ZXOqEQylVQOxaT/NvWeGIie8bW8r
BM6qLbCPzzJFfT94BrEVNonnTuosD7qNfjcwGojqZ8Iz5O07mCIaB8D7WZRundJJUReMcVdk9LOR
J1WgQ3QFXoXFkl8CwUpKzsyLRpuJHuAc2bYgzMNh15adntHE4817Kgtuc9uRdIXG2bsVyMQcQ/bV
iO6ZBdkFmYICIbIixrIz9NyOYum2KEFvkytOPv9IJ1E3g+izUi6YY4efkRXNCNNEhx9jqsjRJY5N
JYuj+wkKsJ1oxH2zSLkyDr4AWxpB29QphO7UH0t1kHPJnurPRTDZRnFrklsCdly9+JOYdDlpygV4
msTJnMcADZTjPOz18dQNh+u6sxkhVhCcY4ksoy/MBBB51uKB48qKboe1oFwuAuE8y1I0ed5lDEQq
nxtrPlpG4CrdLLIDgT/hSyVFZJWqJcNLthjIY7E1eF8meejP9ZkNxs0v4kyowPYo52EyQkEiRCBb
60X3lR/5puznaMQ65v64BxH79c8lcjA8PVFvKibGvAAnH4MfrGUvd6y/xgLEH4ujupFHEvQM/keL
p5x/KTMpiiQWGZh/Sb3p1ARO7yMdi1cIGNR077qQos/IORg0JeojYTo5dV6tn+fl8U/+vqYgT4Wy
GnLyH8OOhBUAimHg9VammCx50wzB9rvNiwOSH//7+5zZWoP+/+93Gr9U3T4rOodk3xPrVAnv47/x
hBcszn71KZ7LWMWFUrPVI3P+oRffNB45Rns0IwlbGjbv/yvROEtuJTQRNWymPwHtoEKeh/mALTR2
FTQC1/cbh3sRjLsbpDOIiIKEXV3bY5tNdkL3uTzaivrUN8dK1ux4Oi2m4MuJxOOMmYaZ2YYKxOup
P5JdQ0Zf689JKhzpYJ/l14h9kY67J0hWqpFWgXTYP4TRZIcFbf0etHfUZs0v2LMrCTzHtg++IHI2
nKldWkc9FGWq9kl3WxgOMT9ft6vf3AwuGJzharIUFzLrzSZ3cE9HRj+Xv3aetMs86V50/9/sqWQ5
xv83s3cNWt0eCyXC84aZMWNiZkcYHrsjKlBgARDN9W02G66xOJeRJEqOmzmTrHMmf/b6R/QbPsc3
hjP73W3ljV9GfLZmN4kyWtu+8CIk50tKi0pNmOOz1eqXEFmRYvxy/aMJ9OLdwaxP0SzQbFKzPEXQ
3yNQY+0s+BSE1VaRo3oPbCucpDbq4L1TOTqMWIBRI3DhyvY3u7GBKeZZVEwWnRvnPlqyZFYhM3Vf
fKV6IdKP68cm+vu8p0gDzBSmMGA5Qk3otrAEtsRM5YqD4MvGlRRJnRTh9zfBsZ32svQ9o77a1/aY
vur5ThUSRzNFugbI+Qe9yJFqZNYkdY5+ZEyL2GvY2hkmZedDtRMNcYvUjnMVMV3IELAcdzDfqOVZ
1feZaEGaAIKvGptpvtQTBQTNI3tZ3uL5U1wJbrYil6dyjsFIg5rUCUDk43BAwvTZ8MZXdhWT9/mL
aMsoU6or34jnWWnmJhh6Cd/Ion/Jtew0mbekGQpuuSD6CrSbLxNnVdui0xPaHSr7Uj0P/zEYqQx/
5QzSWqvlrsXfH0ER1ZvyIzbA2ejTP1w3UpEGcE6gsLQwUlk5oBs/FZWbRD6m6/8bBOcH0JZYokeW
ff/8KNXYkll6qOoIPofgQvmeqVodV2wkCAI1QLqkty0E1+qJDGfNeJoCzf1v8nBuII4KQJWAMqWX
Vj2R7jHOH/4bBGf6VUgqNIbjqwyZ7GhKjLVwlb2kk+DVIjAWfpttFIBr3JgBo1J/YJNoMRYY+Gb3
/bo0Ig9AOA8Qo7AwDGjLxgMw2EVOepS84Nx47SE5okj8RYAmuDjyq22lYLYMjdERsSeugjkcdL4Y
HmNDRPvAofgu7L0R2NAvmceuSYuElbqYeOSs7E13eShk5HbZRKVsq7Kd7HQR7aMIlXMQxCyplAdQ
Q4IZhP4+y3dUtE1ZpB+cc5ALRTUoYYIR7L3VVSebdH9ZrEM4/cmU0er2SDgnodeBmqYBoKbpNuuP
VGvsIhW0DwhcNuFeFMGYBEMw48T0MfXkvjlhG5wo2DFVvhJ/COccwLIyaxUBRnIo7vsdBnkxKTi7
6l46CHMOIizOS2CvurJYLPs+HhlLSL0ziY25QNknaFLWReu73iPaFdH4jCKSUhWpO4im3Ok7xU2x
iIT40StWnTr0qcBeVQBjKBtN57WdebKbumL2L4HS8zlGg2aIujXUJA5e5Pkhad9qXTAHtl2suTya
+JSiUqr5BLY21OKP+WNzl/hIFU8ny2u/LDvZL91qFz33p0xEiS/QTsqlKebGyLQqe9dOdO4NxSEq
UkGj029eGKauKISC+UbnNEbSl0mLLOTeWb8Osn/+sKffgIYNMujYOY2ilr1tmf7B4wtQdbCEVjFC
poHSmyYIvksk+nTd3W9rxAWCiy1q0siZ0sMI1P48K5/K3I96QUTZvltcILgHJs26mHasemdg58ew
zzSk9J9VFQNGr9dl2fa3FyBOBaSSFmPPruPTMtm9ii7Yu6Q717qgq0V0ZFzkyOGf+pxVfMIMjvY2
KU/yIHC1mzMwoKT/n6YZXOjQ40mbuxBnNvnZE3GXfQv2Y9B/gG3S9OcTwVbT0sPygusH+JuExwWW
CyNVpefzGAD2/0j7rua6caXbX8QqZhCvTDsoWbKCrReWI3PO/PV3QXO/EYXNQ5Q9dWrqPGhGSw02
uhsdVrM0bOHnhyW0p/PisDSsMOkrOkfOnwxREqUZy7+12teAFg5VXtvh575EIgzOn0SYg6Jtg2+F
DXx2TxpbK2+DRcThutnVvv5cnGHQ22CWdJWJ4inYeuerz2wZw48JI5sh+PpacC8vXumPL5Ynmg8R
qQq/1K0NULa12ICx9aSzRB/LilmnanYCBeOCCjivqqfMib/vH6zANPFjFWUZWOqkAHXMzmFySKLT
/u/fvMuaoVuMiUGh/BRn2Wcgf6gwJEIaw+2jG3X5UoOGLUxFBdxNDVkBcSqvd2PcUEax2KCPC27L
VqXMziRRL+F2fm+Fw2m7FNdtQnU29eJj042z3FUnpEDQcMUIciUoieyrLsg8Dv/tHLkL0AxyFFQN
2CrV/JxJV1J4lyU/M+2vPONKOu4CRKTqZLXGKcrn6rFwi7vc+aEYjGMBJGHt1d/QfOrvcBeJWbPI
YknGYS7g4g2ulOXUT4JEvUAv3kzl6kUMWilZzplE6A9qw7OcynaKpqf9ryMC4VxjEM51aIX4OnH6
QuUn3XhQRXvnNy8SNiEahooWc3TffUyE6HlB54zpXUZSezZ9U5YcC/0z8re/EGWFw4nSVoo5pAr2
qDTdeZ4rO8j9Nr3/bxicg59aUhgkAIYRnOvpJgtvokzgeTft2koMzrmjJGQ2+giIZbzFYJwThcJJ
GhEEU4qVZuEDZH1sAaLCUjt4Jic/l85wNLzZr247Zz6qD/vH9pYivHh6rITibFyWxTTRTSCi7+Yu
OGAu0x0fkk+6k3qSp54ytgj9oXlGI9VDc6Du8nMfXyQwZ/o0OpUaVtvDV0jhOcvyx1RK/6qRYSUi
Z+cio2poZaKLWq5bu7WCKwtdMZomuk3Mju2dJGfnArVR2phpoH6wztjke4BzP6lHQ+D9tlM+7+Lw
c3hxoI7oLMKtZVS4ujcdiyPreGP8D2KyJ3b+O0Lxg7tyjVGdoAVYG4ROEfiDjCWLw2Iz3r5JOPSw
rQ0GoQo2iqJLljvCMlbaRqMwrKCzY7JFvhKCtxwJJte0Vb87hK4uuADbDzcsaPv/mLy/0LQ8y4cU
mJ3PunkyP0LfmfkVfOkH3ZevAtFjf9vovuNxRlfqkqFM2DvbTA9N8yUx7vDUnsfff3Ov3lE4kxvp
iw73jsLaHJ/N+qZSBP3hm95pdWqcucW8H4g0GDvtoD1Tcr+wyp2oCv8/bNO7EExdVtZwKUjVq+bb
p5n80ZPsAkvcQdGEZnSCZvT8C7mpTwXazFLbSu3gQRQ/i4TkrDH4zLISkSbGLyYzOrXNeF+ONT32
cSRwkMwCXd6yd0E5I9xMiYqWYwBlcWEb4e2YLqDj+ZKM91LzPZi+/zfd4GyuWdRl1bLwpVXMg2xY
HpioBKGl4CK/7T1ffbkoKyR9fGNJHpIbSZ2eNCsWQIg+DmcraovocUvYmXVnzXgF91QqWt24/X56
13K+iFc1yVjpzB51fmo5waE/gA8Z3ZTJLUh171QfnQXu35Ct6CtMzj7URRhNOduDRTNfA7ct0i6N
aKpfcHZ8KS/BXU0r1ruPWckbWL/bzgCj+mQJPpFAC/hCHjJtBbVywNSh6Y+GBZeRYpv5vjYzbd25
O3w1L5tGKcWUM9xukdike7RML9S8bHjSA38fSeQqVM4e5DNoD3sNITmIjl3Zy9zSkRziTOc31+SL
Cq5CPM4s6GrTSpYEVVDujB+YAfTBN3itMbfkh454A+Z2e99K9dhRr25tHAx1kbLyjlyhCo9G8xst
RKnFsuOT9JyfWKZH3NArsH1ve05WoAZ2NagjqP9c8nl2yocIcyO2ia28xXfDQ6mCdfDHviLZyw2o
ZgVJLdE94GwICSct1Ttg99JLnmIX0mfd/KsBhfdD5SuB2pxLqswIx+czucbBFohrkAE6abdVbrdf
yMFw9Bdx4CYQjS8MWthprjesGypMjo1xjOt7TKrv3wemfjs3j68GauDsCkYmmVz1p1FvvcXClkwj
9wotExV/WLyyh8XFG0ZHykZm02GM4c10ahDH6m5+zWhcqCtqoRRdPI0LPDS5CbTWYnpx1hsbey7s
+J54loKqo8wKTkIml/8R1P8bAWicaZGkIk/MDIgsuwrOMCR/pvPoIua+zxxR+4vALvMVwdbEdHzI
VkNUJLxaQvVeqYjgZolsCV8RtCTk6Aa2Y2y8D14rDBCWB9RtkxdyA3Ic23wJ/fJlXx0FjoCvD1rm
/1mvgXa2kj4O+VWc3wTm0yRqWxfFBRpnNybZnC2DNaJ2bv08e5GzHIPH7ntzpdvZ4rCINMY4wF+l
I98tCV8lNIvOUjs21Ifi6m2lGmjEmR4SRURYI9AOPiukzWrUJz1gEsl6jSbtpOajt/+pBJaDrwNa
eZeWZIICmmFjYyK3ajHF8Ku3vu7DCGwgX/craasrE1ttUcCPkeWBStft/LyPIbq5OmcrZqlMzIVF
08pddf2Pk8a6rd9sOFu8Z2VbIqqqYM5Haz+/kRhEHSRWWCfoUsaHvs4wrv8sJYI81/+4u+8oXMKk
iVI0dTcoWXSu4pOrzI1/aTf/7ALWHHR6uLWo5Wu7Mowty/8nGHejFlCpx1mK+pyeuf2MieP5JvRM
V0MgAorX5RyW9uSVbnOT/E3F7h2YL5EUUd+n8tu4+/CUt7MrJ7od6ZbIHG77r3/l42sixaiHUs6a
52Rz/BRmBsJ682GRkGaz8ts0wWoVRw4rcOl/nyOKMfh0cgV6yk7w0oO+/wXsL1zFWYGSWUpj4i8w
sEOQLdxy05vMl5wwtVFA/KXbWGHmj1d9YTcHSThVsR3lvaNz/rtJE72NWM8dOOed0fSV4EpPrpPm
ql0+L9NhX1bBLbG4K5ksE/qlWfutFut2FV1Vy42WCqs27CG2d6Dsr1gdKG2MCUPIsC76IfuUI6LT
UYNFlhZJKlE/ikgg7iEwgYk9Klgl3ujQABJ/rbPBjuQv+6e2bfffPxEX/beNycZ1oSC1UjljWYOV
mAiyRtsu+h2CMyxRWGYjKq2AaL5LtHEb9H8Q89FMn+pEESi8CIuzKGQJLSlfgJXVhi2Vd2rxJOeg
FS1t8sfZDgzFygboZA1wKOk6P9JDzL6ZZvQRemNMCjvNw0+LrhcCeS4+DwMxsYCDYOQAXSbc57Hq
uCt7Va4wYk+uYfpPuar9caacYYApjFIkX9nyiY8qTYxpHGg2VR6GQw5aGr/WSmvLcv2n9bM3GGIS
xdQtsEvwKY66QPk2bSsvTCO7o8m1TH/UViCw7G+Z2w8XlMHATaIaCBoTjMJ9lCbptbq12qbykvCh
tFxtcKN28ELdC+lTrj116u1QCBJ5F0r3BkkooYaJQ3x7WKxsQkmNMZszaEKfLDfZFLnokP6lscUs
OVoy5UxwkBdWlYNjOrOCy1NZrcYFB5kaVwQDeEboq+S50K8UOXSW/vEPDQRDowram3CkWIrNfbYG
ay3iMR8qr8zJc78QjEUtov1cmwdIdctADxWGznkiw2IBpw+hdeXF8hGEUV2AYUbizvL3qBIp+4VD
fBPnXyi+jjLKWK8blDg8vU4qO7cykGSM0ZOJe+bKuqKd67LWjkOOlhA1yUS1josQ+A3dUpGmxJFe
bH6qyJwMs9RVHjWfxu57RmKvK17U5P5vvtk7DGdxpyLFH6ADJs0Cv1cajLCJuuu2JAHVkqIZssrM
H6cW+WKWcxEVuM3VMwhkS/kql2+pdPhzQdYoXPhCrIUSvJArT5pD2zSs02hRQdy7pRDgWYMhp+Bc
A0f4x9uE51WnjmFSeTJmGdNzdxyxx6w7iHgHLl8M+PQrHP4dh9mTQur0uPIGX/NzpPUk50ddgpIW
g3eO/LB/blsXSjFhzk3sTsGoNacAZO6GMqhwbkjzGp/xT/adltny1IU0fIj1sfmEtSnd733QTZUg
2PGF3WZMJzjLWzbYR0X1qvIM7VcwXC1pbS+SF+uiJsiLuIid5AqH/R0r+wc3OWuJBByYV3fJFz+L
kut5CAVmVgTDzngFY4VpIfUmjFI9jo2ttik5IaA9dR0ZBU5edHDc1xqWDlvXlhJfS5EOlSRhCGqR
7CitruTyzzfav52eZhF0UYHZnXdWpCVjKnUwgFVlnLJ8edarwJmoKHe3qYHkHYZzUnVUhkWbwQSN
0U3Uq3YY/5CDV3VO7CQsvX3F27zClkwMLMxhrO7cFS5RUs7HFOcXL3d1+hwQ6hrFVRNmToKgs7gd
yqd9wE3VeAfknYgyEUvLGmjgKEfKwTLC+NzOy+yQWRgAbkIhstBkgt0FF7x22kjSqC5gnhD0HIjU
f8fmH9vsFtH0w1ZQocKcg4YZ1EeWwWl7lIZNUmc4Q7VS/MhYAtsapxd01zmdil1DqtR5airq6WNK
wMdqa1BO8bFBMpUsCifSlZVN22+WaJ3q1s1SZWzLUzFzj5ICO93VHUYLSKeaA4xuUP6QMXwf154y
P1mI1/cVYksQDcvgKTYzY2EpH0In+aAgNzjl3sh2Nc3RAbS7ApP+VnbkD0tD2ACXaykGyEE/ypKn
mt7G5Zh7+iH5JNlsB3lz1eBNH5ywrbh19RKtpRXbZ/oTBEGeKNG6KeIKnnPFktJWgzUMuceyd5n8
gIE9wSG+1Yf3JOQeIqqsotAGRiAPE+rLqf3GdiaweSPrVH9BCO9IrxFWOZ4zj56U0/4H3HTP69Pl
7NWEhXFV3eN0tTvrwNYYZ991W3H6EytEiaq9l6UGGOE1GqeXmpIO5YR3sMcmnECzh2BgBLuTy9ZC
4Bl+lf1xXyEHyPnMZWzLIuxwtBmIrgPLKaNPQyWIpLZMPrY0YtYQiymxwYwzw1OS0roI5txren2y
22xw6qyzsxz6iWEtgnWN3v5H27rdaGOkFloZqYqY4OONSDJZjiS1z72Bpm6KEDfLyWvedE5vVE/7
UJvav4LiLJU69rkSG0z758zFrMvNMArJsLZM8Foc7vzmJrdafexyT36tf0eog/qs1pw7xivLwqaq
bV5PDmgSHeRDD/vibX+6f0+Sb3kYG2zXQJkb6mFmfprF3xN59qykPYTWD0yEiCaCmK24uOjvp8lP
MCuTolGa4jQbtDuypsPhyAjcVL/0USE67svGjm0PjDNcJdjzacxk+2eEgQX4OmgTREe4fadXQnHW
q150bTQpPp/+OrgxStq1w+gzpwjfrMTolpD4ixn8PcE4kxWN6LcpYwg2OuqZzY+Fv7T7f/rl8pf9
MxSoP+9HQ2kictnig41gn6qX0cZklUAFL0dNmIlanR9nojCbr5ttAHGKaws2cTl25/LE+hv/gtqO
g2LXYRUWzMFS6moIqCSxZ2uyJ6wJ+WPiYw6DsxhRQ+upJ8Aw5sYr6bU5mE5qfvtv34UzGW1tZDpa
CwFSKj9HNaDHMs8rwXVlzuhSz/CmUwxsHSY8I3kyltMIQnLc1uao67dWqLp11vp/IQmWDRtEJyZe
JtztabBPeGotJfdQ0b2ZZfVYZD/3ETbN6wqBuy5UiUY5jhjCfLT02zI7m9LPCpzKcB7qnIvUmf3B
F6cGBl32GNYNiyekTohRN1hd/I+LN9G+OHZ31GGzq4nXf08mG7H2voBb3wmHpzLqXvhhnrxXNYNC
MUBK7unFAvf7rextDJS5+yBblmANwqn1Es/90qYAaSGCjL2W9rSAvfQvQCw85E3DVFSZHwCvsiJv
CzoUXqMpoNrX72JLEQQrm4eF5Igp6wYI5PlxogIlbiklWuGZOSKvZBxzx5LkzC7DsBao9laYAkrt
f6E4wzZXitTIuVF4sWF9Str8sdRhsSNsrE0NAdSWVAZW5WIZDHhsL1L5xThL+aRZBQxOBgpv+pBn
s4MBSIGmbSmBoSKCtVSdQLvlj/azaNIaAzdK4WlL8LUk6pexXgSSMBPMX581BPfaqYZ2LutKLjzL
qD1JqR9irNbTjchrBs1v2knExbvpvpHHxMnJFM9F/gEch7OZtViL6RVfxrc+uNAb7DrBLC895JjD
Em3i3hRwhcddJKuRrTKegdeHN91ybZLIzaZXOjlGGwps0aZWGBYr8VjsQnFeIgR3H9ZwtehQSYnd
RqlN58SR6M/9S7ul5qiF/R8K3/I21XOWRFlfeEE4/C7Nzq1iiTqWFqh22/WiCctNmXBxUbUCScvF
ouSQWkOrzZBJ0ZsDidXUScPIq9Oxc/bF2tT1FRB3e01j0Sq9bApvCb6V8VMou/u/f1MPVr+f/XwV
i+SyBN9q1IU3liU2A8v3pokaKU3UR9lcbslSiTRddHKc4oXTWGfBAoEGOT2EzW8pzbBQVy1ELbqb
OMw6KBaWlKFU8FGw0FLmYSjTwkNH/R0pNFfSNX9RU+8vzm8Fw4X3qbSgXz8GTDb7+TTYSo+JAeNl
CH90okVvm59qBcXFKGap6oHeJIU3jVdIUzitGtpx6VfqAUkhgVpsnx7iBsRbWN/LMwsUcWAq3RDC
/smjdUuVVu1AdiunZz1Thj8mC0GsipukqRpqRthwy+mghHiMDhnOMES4MmAx2vMk6jPYlAdz5NQg
2PeFZOZHbZDSRFFGE+YOP8fcdXkdtssR/7Lg2DY/0QqG3ebVbbIGnfZpBZjBetDIfSfVdqC6XfMa
tL/39U4kEPv5CimMNWumfYkAokVCNjDRUoNxAVFicdOoruThrE8uNyQ3S1iHVkEuJZqyyqnNhdiy
1lJPXtTC25dq8xWGsoCpgeNQVi7qemVp5jWpoOOR5vyzZpbcgmeA8XQkr6KW1G3p3sG4u5urkt6Y
FGCKEjlhaF0t7XitdJpvYrmPIKbc1ox3LE4BaZ2PmDQE1pA6raLYs+GUqrtIBysUcWdtqgYy9iYh
qkYvNzSCJ75Y5hx2Inmtpc8qUm6TLuiN3jw6rD6SNbwxLMTInPpJspGMM7xtOYduC579Isp/WxRV
69kSheObyVGDwtNS1r1hGJwp7/R0VvAGhI86o7uBZUclrNlOVbAxNY705w36MEeo+GuEbfBElx4H
12hBb+URfLtZY6chJvO0bzU2nuxr+tYBrkE43ZvkJVCRUYfNC31ZluANv0lo3pVVRXClREDclyq7
Uhtp1wGIoBNpLBRbqvOHstIfjSTtBFIx+8aHzSbOTEEeVpMvSPt7taYWJhuZGW+g5tHnoSUv+we3
pd1rCM7E6o0Uy1mHPBfm9A5Laml2F88HLK4VBSqbIblponpNsJADaTpOD8aiAFX/3OZeXznRyTqo
oPBETy+ocbUDy3NFpvPHsyFM9VaQnFa0RZuGcw/IPDnGhRvHV1kmcFFb+UgTDV0KgiK8cPg6DkGn
kJVXgJDPmt9jYrj32cSwKB+5pQlEwxJIVPSIjnTARwMBFvdoxAA0S6jIB5oHx7BLf+5rwpZmryD4
iD+KhtBYiIHDIuOnUh8cRdc87Py9loh02ofaSt4QFuwjuWEpFwW2KosDQ1qQvAm16Ha2ZieP6Zd2
ma5gAg9lTb+2CRF0km0eoIkdI4iK8KUs7pEr13U7pGaEq1R3X7MmweaNFvsf9+Xa8krgA/8XhFNx
Ehm1oXRx7qVLeO5J65bNJNsZnJOiTldVJNouKBKK029USqnWJgnSq3HuJHV5pGHs74skguDsXZto
c2JKEKlcugMWYz7NcXy/D7FlgpAstrCXREF7JB9MzuizzHu1YGnP9ETG/gE9uR4NrC/7MFuSrGHY
z1chHrx4lsjY+4cNGjdVo9o0FHlWkSDs5yuEtujrBIO5SETPftIciunB6n/vC7F1SddCsJ+vIJZJ
W/R2BISS+Ytxo3fY9Zl5BhWtg98+LDQpIBwhFK1yH3HKjMhZuVS5hwUSth6nn4yu+7YvyiYEttoi
OQMTjTzNR4gOrWi4STkglK+F/FBNgt+/ZZkttG9i76aMHCdfT6zLyEoLheaeGveBH8mL8WDptenD
8iQ2+hRAnaRO3d2QoKUpIb1oo+WmeIjlDEbNglIId3H0QRomvI5wcUYsb1GNT2O+PO2f4KZLxZPy
XwxOpS2kbuN0gIj/TNQtR6tw8GAmoBFjg54lnjKiFRmbYuFILWqopkr4sWMjRktxGgVQQDAtFL41
C/q0tn+/oajI4sqKzCfaM3jsKg5iRIum5qA794gtrY+CY2O2ng+rLIslz+B6KN7KHzUva/MYcUFW
eFJ5X2F9vfYtT33L8PvkEMk3TZnavT4e9kG3tBGZSLhwhPgqGH0/YpaESEkrwYEP1V1E7s3omKXn
JqF2iVGRZLAwdBYd9yG31MNAFzgMq6pBR/hJIyvOsLKuKWqv9szlxsQCE8w7R37sVMOT7HdO6ose
7Ftviw+QXDqqwzqYEITwtddBMsthWweHY/9V1T31jf9KBLhhcoGHJATyUgjm345gZQ+noZxp2+a1
R0B/FFXHdokcKf6b2PUDDHfRwjjrwWEBGCz5ZqOrjpE4McaaMLvqokkH3M2CyF8kF+dK8rI2ljoH
4KD8blQnxr6uRsT/8T/04/3wOGfSdKOCRfMAUQ+DywgBS6c7Sk/Rg2qzzqNJUHn8H8rxjsfdO9ks
jaav2Mf63HvxkTH4Eyd71pwcVWFR7L9hSD58Mk4T5SyPejSE1948lh7eaedhEY1Aij4S58HCKZi0
vgOEMRQP8Yw7nI+5DWcsiFwEOHw/xzAhctTYuQ3yp6g8afIhaD/v24oNCFPGPICuaxSjKby3ijNF
7vRcQsPg0CpelOWSEzQIKttWVQRB8kYIAyiC1ANWM9KLUuqgNX3XBhbaBGkZecVsNK4x6qqzyPmX
qst0AdyWlpsYecAbWoPbUvlluG1YhEGqQ7QuQw6MLVhqExeCwgDOV2wTs7A5fMPWf0DkwvJsJKOh
9kBkm0ILv0XrGfo5Alc94b1Lc5ti1RIje8pS25BsIxG2p299TSYwG3EAKxw/+x4nZouMpo7udMV6
lVRyDz7T0a1M6c/Lrpj8ecdhf8fK+laGMpOyB46i/Wz12QlNr/+LiPcDBm+kin7QJewH91QpcTJT
P0ZG65AQRbxJeti/BBvPNxDoocueWJaGsSbOR3eaUsr1DChsfnCNOLnXaF1/KRgHjrnkst83WilI
/F1A4t1DZBUdxhg9oxeJ9CXWEfDUCXG18SUqFbupwOeZoTn3i9ILzO+FUnBQnA8r9Wjq0gZQQxn5
epicZ7BXxUXj7R/i1vVeHyKn/B32djehrkL3lg4NaCd0Ah2bKvaXULRa+0IgjfEdvn8uLsJOjXqm
6oTP1aslRilvp/F1rr7uS/P2SuBiRYAgd0nRwaBh+OKjipNUCru8UCqvReiEPc0HUAWotuIzkr3c
kX61rTfMaARRXYSQgqO8nKh+k/AdnPNhbZQsbTDhLMPfoeUQe/IxSIAtRfJJ/WyG7uh+S2wx7PYX
fEfl3FoWjlRbOohs6leT7CZB5ZL+VaGC28b++IuTxesMcTho8sFu//FkR6tnK47nyluaG6W7mQws
qEmcoPiKCThN/Yv6JUbRFFNl84roEeSUJSz6eYyIXCHPaXqylWHurfQadHLt68uFTupI4eOroW7O
2u/5XpfZDCopNrPc62AVc33CAr/Z7uTB34e5+EQcDHeXkWif5yDH21kZdV+aAxvZ4xerBPt6NAss
lAiK+0xVivFHfQBU2X0L0LSRFm6w3EbZYu+LJDo59nesfMkUkFQbQ6RnVOVgYB+NjA21+utfYKDz
jWVR4bX4InZP0cKXlcCY0vZlKCvyqdOTyK4zORYw5m5KY1DWyoCQChNOH6VBaZRoxEyRCayb4YYG
VegY4dw5RTN0f6MLKyjO4Eay0qD/CSpXzYqbl9X9IKFjrJaVExo1/iMWd4uyOjF1UiLhiPWpbjB8
HZBHW6rnLBVlUi+id6bgK6E4BU/GIg+qgQk1tgcjJTdVKD3uK8Ol6wUEqgNYOEgx4Ma/juNRGUil
IbM5Gc9Y7zJjDxsd7ZncFIqIOuJSGpTiUW9DRkvBY5wPLOZJyfPRlOF6ZXKnox3SDGXB9bm8pph2
xFAMODcxO4QOhY8KN0wFpr5CQMyYCDrDc6h3ilkGdjv3vwwtUr39w7t8y0GrUURkg3sUDwfe0CWV
oi5RNAPvXDzKT1gjcywip3ej44BNz4bgW13OgXNwnD6ggcawlh5wRqF6ZrQcMgregYCMdisXjkKy
g0ETLGEJTlhH+2tf1q2jXYvKHS01C9KWE7BRnG3deFFeCVbPerJcDpjziNx9NPbbPrhFSIpKJjLh
uon/8TZKq4NAKdKeuHqf24v2jJ4/V45FPESXryIOhrMahVwruZwNxFXATfVkHcbDdCU52VU1gyCr
uRV31G+d4louznSYVF9mU4JcQXIaFV+ngZf1oGGWBJq5dddMDL0RNE1arPv440WgM8maRodglmUe
9X64poOoA++SXOft8P7F4Bd3hBaNtEwZCWhusMwxy98mgOmt9NzhkXlW7fIuFA4IbJ/fOybnUbC1
N1rqZCIuzctrqcIcsGxgfsWw8+iPB/k48TjdsEp5icoE4snx4BIS3ZdT/KcvRw6C0wak7HI9KAGR
GKldWY+9gY4vUW1WdGSc0SBaiMXm2HbsNmaEpp6fTfayqFddK3hYXToS3FhwU2CZAf7/ovnY7PVs
XEC/5tLwSZLuFu1BGuxSA1X6KEDatLomshhstoLSi45gi6SpNXYZjMON9qP41B4krwntoLA7z/Sr
Q18KjNG2aO943AlG2KErDwXwKnSRFSXePjW4jrXqUc9H9KaIkuSXDx6mFiv5OFNr9Gk5JEEKtTjF
x97TfCxJdehthr5d3e/d2WXzeyL6qG1buEJlerQKPdXKHCStgZQddjfMXvE2p1WACI7RKaEgfdy3
8NvmY4XHvSn7FsP1NTvVBixOKpgk0URXHNkKtuZQvlROLKRuEorIvSSD1igDg4k43ncuKOKxmoI6
00PGGLlxpMKXK7u/F15sJSJnhVWzlNuhAl74jLTQsQXXo+FVHpaMe7kf/51xfIfjq/tVCXb4rIHe
oDb6vRxGD0uJbrJF85NENJ5+8Wz9qKJ8LKcPQYumW/bxlk/DFNqshkOURzm6XVLJbkQnuQmHhjA2
N4Egkn9IaFPX9GldEFeKLHsKwe3VHmltm+gXzO76/ue+am4GHys0zvKroFIDbxzQ2mC0s0oB1RnY
H6PZ2YdhZuNCO1YwnPUPa6ntNQqYehyO8hD5VSd6FW1LwprO0J5qIh378U5PeTMPU9zBKMu5O2tY
v2aR0xx/3RfkMj3EtAG9gSqKsIZ2wU9E1LSwjBi2v/oSvJrn/hC51Qsj+Z0/KecWGRpMAKd2cVD/
+H35EZczWWQoDb2OgBuZXpw/xJob1p//o2ycmerysK21BBiTb54L8JbZ4zfgeGFthx7xylN32zgz
OcdCrrS3isaFgoDqxCQWjvZiHkChbUarhJrYj9DBIpuOdSi93guPr8zltdiPdc5Pi+eEX8Dj+n1f
7k3NsaiMXk9FNi463Yk+4X3VEtNV5RvVeh7pIRKxM25e6hUEd82wXWkC8y4g0qn2KD0UgW6rw2NC
3RZlTHMWjVdsBkIrPO6+Kf04ZEmL6bEyeWm6Y9gqdrd4mi4I6javNUa30dqFAOWiyz2fMzVH8yri
xkQeDhYlgTuQ5Nv+59l8CprUQEWHGJZ60d7ezXkALpccT8E5vUsLcA+CJTwsFxf/hZdan+JEOqq0
tauiEfSQbWrGCplzoqCVDJaEObWyi8hhbpbUpcuyOBDasPel3D5KqumgoFCRS2R/yiokUfIxWJYy
wgsDOZBk6p2+WNz/BsGZkDQsQSpFQ+IWuepPND4OhS6AYEaWv8ZIN6gKOo0pOKq4N8ucdYUZVfhU
AzXvY4seJ/MbdnU8SyVenYlm2IgR3MGUBFZ56zuh8QdFP3SoIHnPGa48MNUW7RbEzdOW2IO2tOgy
hRmWMdgm+E7bUBSN6AY67C/4d0ypJXNIJdMl2CraHrTJy9vD/nfahADjCesjUvGq5TxZRBMzznJc
3iG3Tkts3aZ0dCZLRPGz+bYg7zj8GKBi1EOmLgzHH67ZYk/ltv8xeMlxxv4b5ee+UCr7BheqsULj
VGOSCmUJGZpyN7iLaxxDLD2GFTyrDjZvus1LdpVkWDBm+vnnAMP+6EmGK+gxQh77oiaSrcu2lpwz
x6OemlbYM/PYPtcwwJkkGlcQIXAGOLTaRZ8oDL7cfGqxgK4JHvbP81JJ0B2OGMRirdVwmZySpGE+
1lFsmjBIxUMazJ/VPLyx2uC0D7NhfD/gUNZatbJLVqjEM0kMHFWhPhh1/5QN9EqfSx+X/yeWGrlS
0B6oGbZ2EOgv++CXXgxlImxlfRvCwJXjZKwW0LljFAOMwurPPv7VTrdEexzGx32UrZNcofC5nU42
crOJgKJgYWCW3CnFL4t+3ce4VAdW8AILIhwl0rb8hNZSdY2lTPha6HM+Jrp8wiCasw+xKcYKgvNV
sFeD1TCNA2mgnUa/QIYPaUQdryJBuE9iysasTSh0YMisOyZD7yemaAv75fJNFFB0HYEgTCw63/kH
Vx1SPQpqDRg35HOARGV8tj4ViEODn8WxsDGBbycem2jCTJ1oEeGmyq2wOcugtqUpJ71iwpN017M0
HJNg9PuuvwXzrb//wYRy8jYiScYg7HTIeQgOuqe9LFfpQT2hD99pbDASYzgn9E2PtZtJAuxNZWFE
V8zFgMKLc5iaOYVVVUNMfTkV9H6ht1UpMFCXo2jsM64weIUcujZVU2AE5qjYRgv+7CwDRRh289TX
UT7n9hxohVcZveakQ9CD5jeWvbgcRO05mzqLovNbdYl1OH80YaBMAqkGZilcNShn1+qnp1gqS4HT
3ngYQlyE3KxNFq8Inr4hBB8OxaYZ0zVQXrTbh+bRuEYHAcok8ql31dimbC9K6UcYPxVc/UvX+hGa
O+ko7pIskDrTrefJaXrUhjU7KWI7yQ5xLLCWmxdkJSZ3mKjQSX0xAqtLQGEWo2JhgJy5eK5rQepz
HwhcmB+/WqF1I84TQEONm6A9Rd23TL1vdE1weJvaQdEtq2BeDNMI7KqsHBy2f8dzWQ2mWy2GK1nE
oUbv7t/0zdu2gmCiriGiEeEAHaEa05WGvN9ypzcCkm4RBHehi6juMtUAxDJeFcbNopxLQ/AYYlr0
MYCDlq2k4LQssxotBLsLPkgAnsaof2yzn7o23871zy5fNMygN3+a8wAfgYEhQjRRW4xMhNO1ONTr
eELeFF4Tvqw+wo44+vB7/+Nc6NlHEJPTsyRr5FST8swdxtpJVVxVtbhtqy9GJzrAyzQwB8WFwEU5
aV2xQJ7JV/4fade1HLeubL+IVQxgemWaPIqWLb+wLG+bOWd+/V3QucdDY7gHx/KzqrSmwcZCo9G9
2oOkAjLBe3k32+TLiPe33A5PPJ6/cm4GkTnOEjVXMIsZiFHz1UiOUvrHJM8AMGeYYRoBah+xep3d
OvWOqmZFp84bju2Gp7jB+1DU1sUuKqasEHIdUG0c23nmqRHeQMxt0v9z2yGuU+eMTQwjVBnmWeol
dTsXo9xkSFlFm9bqf0q2igr61OY9D6x/JGh7YCo27YFg965fSSnyblTxJdhJvrRRQsI7na4277tN
Fwxm86KBSJkwrSh1khdzS6fU0i8lnGMMzuwt/WQ+DA7V6oqeeF+NZxyzh7uwSquyBzCh55/gJP3L
7c91xXy/W8bWSguzNpFMj1JnGuS9mCqhNSnDNlOlh9s47+Vpv/EfA8Ts3iERJT+GqDiuy1/qL/kz
5tK42l7fhl5im6fRNW3xDs9y+Wdlg1pfp8ZIiYI7SJZnLbOhpQjJczQApo4m7eNqtAJzJ3Y/blt6
nRhgLGU2NZKV8MQKIPmx3iXu/HnUrWDTOcSTt4Vk87ScOC7CDgMs5C5SJQonZ0Vtp62v7yqh5Wkr
rdPHrx3AVh/qaERIpIr6Sd9ZWZ1ZufhM5BfuENerYIxZPPo7FjRVhvqAomVYo5LGasnXWTx3/a7P
iG2OvKIOnjcwzCEGhWDOPrAkaBSUyrcBd76Rm8uQqWff8nyGPDKzCWd/TCghJufmPHwCRP0W2frG
8JSv+kZ2pq3uyOcIw5PiY77hPYnxzGQ4JCiVfFQ7fLqm8tLouSztTvp22+c5EGwvdC6OWiDJgBCq
kygdohhViW+3IThuzjaEDZkkQfOLQjS7CFr12p8GzL87HjvZTwpHjO3ETcDpg3STENEd+witbp0F
9Qfv70xhCIJ2YNWRAlPGFhGZqG4CwivN/5dT+Nd+ZVsapLFQQyOEOc1ew3i9hj60HRqndxUbVZWb
P57WQ1dPw+WQdqEiR0MdZLFtdQ2do/UAH0/0Q4k5msVdYzzfXrV1kxYYDDUk7dDLUg0MGv+ZXrTP
7GDTeK3b7bI7PKLwgjN6GFzt2wUeQw+D2v8/XuO2R2I3tr+bH0fb3NBxRwXHva8vwMwKMizhp0U8
d6gddsJdfE/DC2MfIrHrO01qV8cJ8UXoaoE1HHifjm7/W2Yy9BCRVquhjkAP5nZHZ7jXKKzgKzJc
DxD83UA2FSrJQt0L9PM1bvosYzmlQ2GLrwRJa9EpnvDqvOXF76u0dPmCJhNzYDBN3/eUeQUZMmyQ
SO7V57biqRSto6APX4L2IAqlme1c5fU8aIkPHU1S2nWh2XpT2+385bb7r/If6rD/i0L/vthhUO80
zC4VEsePbIHMVicV9m0Enh3MHg7LRiFCDT3Q1kQEsSOq2/Dad3hGMFtYK7O8UicKoRxNPNv2WWrd
NuI6b/buZpd1YnatX4hmlHdGQme+GcgLjtthsHpbLDBTT952Ww4cb9GYbZt3gqZMkHPG7snO7T/J
PjkZz+lh3gsbaKNBFss2zjy3/heuuNjIbNlBV4mAZFri5F9Ui0qoz29od7Xrbb4VvlKqsOsf4Y+W
J6O+HtlefJC97ItDbo5zi7Wl2vQE7ISh9OfapYyYboQ/bQ35/UOyfYhK2FQyNBQBpj4K02yrya7R
eO+R16r7DAo9BBbbqhiM3KwIUMLCwmR4Fy36e2lr7DQntfSNf1Q3mtd+ijH0nPeKtr6aaHuBpCHt
x36PGxfQjd6qad1iR9MmacmBuk9mQWMYfEjH4vgiZ3tz8RhTS0XtZnkC3mDTrydZwT7a9DjP6AxE
zeVsDMp6V8fKwjqWFaHHPPUtWDF6mb1oG+0xClcsrcHTULUX3IU/ij/N4dEvuQBkCFJsqSasjC+p
z0+GjkQKfTLndSasJ6EWKAxJDnI16JMCs4a9gfKlbBs7gp0ca7y9urQtO+aWLl0/dDCGMaSZmlhI
dQowCeI0uLJbPPSH3kps+tqboIOAPneQQ2mbTvSZ8w1Xby4LYxkuhSy+3Pg6PCYIhpOvG7sya3cG
7mJJi5R1aO5UrX6KdNUxBOFRy7NnDv7qcbHAZ8hVgfxVbNTA7/bJWXLUA5Iuj/Gb/NS7sytvFcHi
hWGrdL5AZJi1pBJYEKRMHLH4iX4xa5oOofDjtln0V9/YGexlqe17UU5HuFCNQ7DbJVVkRbnuZgGq
oKPjHPNU0ah/3MJjoiBcAiDHHcB//HyypvF5bmsv6zRLh/Tz31nGMMyomHpnmpTRwo2BLTES9JyQ
x1nbt6IrCCEHjrrfLcMYiolTQpomAFzSRnYC+bo8egymLwhnbTHk2XZda/37NmRvVDNqrSsdl0PQ
p/8QvtKSYMF9DDajfSyeyRGvjQ4vtcPxRnZCOlFrySg1eErY7lvjVRVcn/fywTWLYRdTm/OyHICR
16YzaWXtxF3l5GFoFV27aSXTScvW7sMfwRweBDI50yx4TTV6BE03lp9mdtYNnKhqfd8rGqS8IfGI
SAYffnEyihB+mSNVT5xU049Q9ANEy2nT/JfT8BcGex3pZLHT4wyxzH+0gCI39J2I0qkrbuMfKtd9
qO9fO+sFj9mFEDVTK02ATTTtOWOuj7+b7ke7Qsl8/IkXIa47zgWM2Yg96qLiNtbgOJDDbDF2zIhK
uzdzTkjBg2E2YJOMBJd+rGHRHWMptbra7RXeIcRxBpP+feEMcp6YU2OoiQNpEhsa9Spu/qbdfBk8
0UO3tTtsK04kcV21877VL8tH7V5ARtqsGT6aR7DVRTs6zFuyo2m68IEXA/IWkNl8SZfJQ6FgAf3Z
FcjXSt3qvM5a3vIxZ7iW6G3n54BI6wf6CMyr/1n//zpiKzqECBHY72uFyhy/j3MaQE/qeRD1e0w0
5zxk8iCYMMBM1GxWU1BUOk/HUZnuyoh8u31y8SAYxmlqGWrdBKtUFnda/khCzmWG8//Zm1OsQxIp
kfD/8zR/0RMD811yoeaArB/0vz4Fe2OSqkGODDoNSssN6W7EM5wlExlXJ1MJ+0dTTEPegOZ1/70g
MjxjanKVt2hAcpLJQVbT6tKHnDeCl2cVQzLSJJpFX2LpxgbCl1lxHxWVlTeyHQgxZwF55tCvuNj3
8VzrYqzDHDJXd2Tqjz6OQgj5v9x2tn+5RFyWjeGXxO/GuJFh0mBLHh10hUHqrxiW9J/SpVP66Y9l
Ft4J7QLI8IzazIkaCwBEdcYRw9DeUH/midBpuW0Yb/0YLhC7Wctq6oCCeTcJP0hdWJXPEwpczwPr
F2MYOsjaDjM5aPz835M72cRvaLZ4P7qLz7zhePRHXx/cFziGGiozjqUhR5SZ4rFQnew03puRPZj/
VCWv1GrV1TGqkU66hDzb1SNbkkdtNCLELITGTmsvEEL04kA/LfnjSfHUIRZIjEMUBcbxjhKQRkj6
KT8mdUBXaWMT7dFQOA8rq9S3gGKcQmq6JElrvHZksbkJuvqgCCInXlzfUAsMxiW0vi4CdBXQ2Dzf
dS8dah6h0f198hS73+B0PXPTG7xPxXhFl6aVSSIsYLPX7wYXAqxv/Rv6N2zRC2zt8P7Owq3hoP/0
yhUvZrI3x34UuzIeYWY55vYQy7YxaraSbIvYy6XjmG+GtuHcsTh2ss9uYgxldXEAZJW0eK8KAZuc
qqayS/LHhfu/+yT7Apei3b1SNSxpOX/WMYU82Qfi99sEtZ7uW6wgc5gUYzAmshDSR4jREaz5S3Lu
fv7n2WN+0B+6nfngf4dIkKNyen1WqXEBzBwtaWhISiZgHcfsq0x7uEubTlnnmLfKVQsU5mAZekwz
8VuK4vkb+sJCb6nyYMUQsSR3YYTCimmbiJZ0x9VeX09KL7AZSkkLv6kmSin6nbBtoY+obP17+T7f
BieCVCpt1jUejcDivV+t3+QWwAzBJMVY1XEHYLKpjwT1RjIqRiU7tlJkbXkyieunzwKNoZqClH2W
9FjiCVOPIZBnerGnP+a1ZSArVTjZHU/KfN1zFBPirjria1aJiYxSbTa09kgP0NeNntlU7Ky+n9zb
vsODYR10xgRCWYVdmnow1M+l8irnu9sQ6yfBxRLGO8VkElWfVgnMUu2GYeomhDc4Zv2VEXPs/7ta
jBcOTZJoUoLVkjf6Ud5A75ngLZWWaWWpTaz4sbWzO16V1jpJXkAZD0yhFTdUOQzLZjfW9kr+0omO
0f7zd8vHeN6AVy3IF76jtJvRMDyoXHp/B8GcaqlWZbJMfU0VJyv1z2Evcijq9lJpbF2yOaat3vow
ostedP0pNu6N4hxlnGLbf9ml//0iV02pGG85SDn1Zkwz2xA7x+XBFhBgD5glWyeW8IERyu+n1wWR
uQp1GE49DJTgxfoohG6bi15OUiuHWnZh7ojwMMsnoTkLxX2rf+Ta8svnIRrz+7VFjYkmiGh6cxT1
eyVhnl8PyWJuHdP6y+oChmGIWZVq1Syoc+Cl7H1Nt8qJvh4JDk+o/18CustqMlSRDF0zDdTX+++4
RNB5spLlY55sCCE6ww63iee7GSfts86AuoIZC5iKaLLXZ4hckqI3EOgT6UTIvU/cNubEH+sMeIFg
nGQ2lbQzfUBMxY+qP2XZp9v7d9UEyGJikBVmTV31auRqHeQTzgknbrdZ/+rj6/B6sTgQbAzaNrNW
TjIgwmAj9D/n/lHOOOfEKkdcrGBjTqmN27AWABHptlbv1el7Gp10nZe9pHx5FU0vYJiPMXWi2RAT
MEWyLxRPCAsnFd+E6j5rZWgQ8l7PeQvH7FLIH85qqSD0nFAk0L1WkGvp3Nufn7dwzA4dOr3shxQ7
tMqeyvC18ve56hQaRxVwnVwXC0ctXaRJAiNtx4HWDHd7KhCcfcpw3UGLgSXZijtt08JrePreqxtn
AUktX0DmKKBUU3o30MqznD8K2ufbK7ee8l0AMEd4h6K2uRbxdeJoE76KwuOEOc9V+lXsLVkXrKZ5
TNQNB5M62C0HZA70rKvLXqB+jv5kh1ZExU5/gL4+KHU6VFsOGs//mLN90rRWz1N8tfK7as3e7CDF
gBesIbfR8AJKFQ+pjUkPt1Hpst0wkTDtIZWm9eYgY1kT6UGNoAHnRuF+zkovEniNjxwXIcwDyyi3
fWVEsM9IPpPpvueOB6C/9ZYtDF+YUPXEGsKWem5t6G04o4GRKIJkeFHVbw0/fZWN3BPlzhN8bp0R
/fW3wBn2yBE293kAcDEngVV147Ni1rY+lYdwkO1uGPZpXFuzoB5DqP1Bp5HDybzVZahFhV4QVDeA
3+SyU1Sxm9cTL2jj0BdheIXEmLwXRsBoneRMy4uoj1Z2Zodvs43mv1dhN3ysRvCy8QnDLMMw+3VK
Ezlt1dttkXoCarYqXbdvbwQeaRKGYLRAw+lcwDiUvPVOu5O2/VY7jvvOoY9YKDPgrCZnuxOWXJqx
CYaY2hV+KtTz3H1qeVK369mUxdoxlOKnsiBllJXJRttrp95RPAW1U/5rj4aHcLKMO1rJpKp2cMe9
h3N2Iyu/IAZRC1Gfd2xjn3v9dvBocC9veZe79fzCxUp2/p+qNALUOkAsjQslMCf2phw3CcPSvGmL
QRbcxmbONlAZnmn7XE5qapn8MDoSXoqLEy3fTjA/A5JWL7IjWpGTfb7tn5z9zRaxKiORu1IEaJL/
EGS3bXlVKKtlTLiIYb40NEauh/NpbV6mUBeEQ3rxc/HT2KfH0aETVnynPqShrWyEDUphJBdPuoeC
Y97abliCM/Rl+FnojxrAI+mUmQHyJ07Lk/PhWsjwV1QlqZiiSNfp0eX24m/Q+2P5z3it0nb0eSLe
NjuqxydSVT5+OeHaCbE0kSGyPu3EqlWArj20O/2NOgwttuueIm4SjLeaDJdJBZpZs7DHYRTPbhkK
zoDuyM7wnds+yYNhKIz0bS8UKiwaqwe8/BryUeJR2JrbLxeNZbBqRu6GLlqZBPZUqpaBBsK/soIN
gWqc2z368+EV2lYAz3eNVcS88hLOUrHBzyCMk9rPAGmQ3cBw3FF/NkxO3M9ZK8LwkhnVuhBWFCM7
x9JJTD9wYi2+BWFDHE2fm2jC/9dHjF4yjl30NdA+EMYsMRgeiIlUzjUBhmLsxOwb925EPZ8N0zA+
DSIGukQw+ZsJQo1oSPpwxs5Q/N4ZimOvHkw1g+DhCcCc2Pq9s+8WGPNB9FkirZSNiOK36U50aeqb
vKZPSm8Nn2h9r7+Ljp0TP87fxhMqUz91d/Ih//SROu2lycxnm3NRqXptSFEn9kyGB6V9jGXv9hZa
DZ6WGMxnk+sibaYAlqJH5RhtpW3oQBvoDt3m6FTxH7npp7UjeInHMLmiNUIpirCpcaefUEo7VD+i
U+NJe+KEZzqKRnwzoN3AeSNa32AX52EY3Ch1NddwgXfCzKvic5Y9/OUyMrxNuqQpMQIRhPplfm9h
9l8NPFlCVtpV3OSOPN7G460iw99+XFRBG1HP0GJIl+Fq/WxUp7n69HcwDId3ZZ11uQEYfz5F4a5I
A6fs34y8/UgIv/CK9xzCIgkRjr3ktzGApgc1taHxiNlIwUaTrOw44ulnOvDKwzgO8Z6RXQDqrahn
MV1AjGEslV3Xcxxu/dT45XDvke/i/wtRmCVKAX9o5s7K69rK5MQWJc73WS0xXa4bwxBlXBbyiAHk
uCYMbvmM0Ri28So9EguZDid4QmGd+wGNHuTjl6AMZeA1S0qlCJQRQ5ctvJ/QJtP+5fIxLBFlJWY9
QdvWKadz2R+UoLZkgZOUXqc+nCVIS2M+CjQOcOIsvtHcxamoCbCDdonQjsD+EJy+0x6RDMrOvCaK
VY9boDEUNAkxwcjUCTn+zDPMx6HnKbututwCgKEg1Bp3UEsHQB4eSulbVG274PU2H/BsYGin1nyz
GiqsWBEG1ohy0YFXeL6KgNlGkLsxoHnDRltiNY/K0NQ4eKt5J8zDk541HN/iQTBnO0SnWimByLbT
TJFjKMlBr3mCtesQqoRnXcyWFlnJ36xHL5AeYPd3Cnz3RHiFP6tvsZr8C4Dly0ALyBjSoJR2lrbI
cBI3vMsPI4pIHHp59u1hz5tSwjGKpcwwFgWMMQRmIW0HAt1WueccA6sevLCK+TJGK2Z6LwKhzJ91
9DAiMLHk8vNtH15NOizXjuFMIW5LEjf4OANy7JmLtJHd7tMz5JHRZ8DrauKZRBd1wTE5JHynMYRJ
VP9DEt+K5GscPN22iIdB/77AkKWhU0aZLpvxKcO4qkFzDd7DEQ+DYa+xGWa5F1pE33JohUZn+clX
gScduRrVLL4/w2BF32K+sw8QvaksYX5S/GMbaZbQcurm1pl/AcTwWDFUMRS3sGL+V/276tHWbHLn
e8Zdd0TH3pb3iszbOUwYVRFU6ZWUDjTpQZe/ZTrHHs7/Z5Vm4jqoKyPFaZmibW58GMQPvIIvdgzb
TqmiM3UIBiwXAkLMjXJJKFpyyjFi9WF6icLufhSelKQGyiQ0xyQVbC2rbM2QLExhPsbjjy7w3WmK
7W5udiG2khYXPxNxdqNOdG9vKB5FyAxFoNZKzBG40XQ5jQwSN0Yqrd//50Ve48TynK3FqsxUvjjm
AeXVZj4ZWWLF9JZp/vEYKxq0XVyeLYDN0gBzbhL4YDsZuykWdr7E64egbnx1aV5AMBxhykpstO/b
15C3WQypdMwLLIhoh/J0FBKU5vWz7wRyuLn9uXjuz9BG0kRlklBuMosvTfMwNJxAkfeBGLYwI8XM
yoZ6Q3FHJCSzjMQyNN4Hor/y1uoxJDFhmkuqtUCZ+yctfBLFH134LessPXq7vVwclmXLDNRCRdEz
9QQ5vw+jDRSqcd4+9SO3enD9u6BvxYCGIYbMMd/FiNpCTzMEWtN+cOfnxp639WF+UPbZM5UQ9c/o
K7xt2nqeWL5AMp8q01GhoSgV3biDq/wzevlOtrMt7v1eeSgwLdPGrBFbxqxsTBrhRC+rVTwQPP5l
L/MFI5JneZ3D3rTDoBEMXvyMruzGaY65K75xO6koHV77yy80dtDILKVmqwpAIxvMsHLxvLCZz40j
bKgUw0faJRemscq3ZtIVWf0ONn2VEsmaun0w/XP743HcxaAGL8KYWB0rgwwwaK63dTxYEoac/h0C
Q+tBbLaQHwKC0Jzq6avOi1+od936JNTChQWz1kVVpsL7SmNXhKblh/vQeB2C0vZTT/xjwdN3Rr84
AKWtBVo454GelbCmJHYpP1Xil9w8KxOHXNfZ4oLCkPo8mUNXJEDBFHi7UeVdkES4wvaOwH+lFjnr
xxBGrE6YKhU2SCxg5lJzQlxuTZ7k1ieebhfP1RiaqFBQaCQmjKr8l1xzwn77d47GMIGRGii0qqij
daalQNZNCna3Ef4lRPn1XdgmW1qVmEDpFgprHUYB+5sS77TmtxZD2HaQLt5ovG6F1SL0BQWwij9y
rct6SJ2b9gZJR2lb+1DUpMPEdZd2g2RIg4f7SXJ5hcfrx+/FUoYXghl1C2KBxWyG1Ir618gIrZ4n
HMY7Odha8LzpxEbWYR6t78/c/AmJVb+0dKRwJwfHhWNCDzWAzk14io/68+2vyTORIY5gGgbfSGHi
4D/lkG40n+KBk6HmuLzJsIWkKT1mYcM+Udr4/YOicjpJeSYwPBFUhq+itw8XxEbcm6VkGbjmYAbw
h2KxizMwFFEOoRaXNHmjJ8h0hP1+yFW7+ZCO3NLZGYIIErTkKtTnhMCd+xeT9zW4u4lhiLjBS1bX
AyA8gkot87Nsh3bkCiikH+3iPtu9O51HOF/pthcQtkZcjwIkvgm+UlvgGldWXkLSv3K0q6mhmI6r
1tX7dpX3mrATuMVi9JT+91MWM2p/P/e6CCWLHU0RVj/LI20wag/yc1ZAs0XzEiRueVott09ATAP+
Hc8fMOew6rBmKIG7EzTyOUwS15wNO9LMz3/DA5i7+jtUmUWK1FDvjvLa0fGUnWnzdhoJJ1K9vVch
g/g7jFli5JnUwCK5uJfih8rYGrp325L3nMOtr8TwwSS2YVPoMCVJrexce61j7JO99jrdZ8fYMxz9
hHob1BRhwvpO3PIOeJ6FDE2E5dR0+gQLifRKpN1UqVYb/XPbRM4RjFnHvy9j0Ie06gwgVPWpO1eb
bGNCelTCXMHQ/UgD64WRCJtSzqOJJHoBsDIQbS1/S/ydlJh2yeumWy3XhbCfKKHVF9lrtlQQ02SL
Us1xm8705KEtU482h7eT4I0y2Za55IkBZt8U8s6XE/MjAfoCm3GaNJiUNBwQ1CDYPJF6fI4U9en2
V1tlwAUE4xlBnieBUcA8eZgtJYN+h87RP1nliwUC4xZT3edJP8Lz/TryfChLR+bOFFSr03TOcq2f
Igso5hTpymauMeEGL1jfjQd6giQPNBzDFNbPCoSzJRcXkFNnjZwXlNXddYFlCwTDENJV40z3dv+N
TBuzfvMnTsqR54ZsaaAxEXThtsAQGvNTFX7t2mBnzihSbXCxLv2HUi3cNJCtSmo4HsKzjjlfgsSX
atHAolb+k54+yMpPI36+7YT0u1yR42IBmSOlkXtxKmsYRyAgm+3bbbJDlfjH6isXe1llzpNel9XY
p4uoojD2vS4BmW56qVLc8sTrpuTsLJU5VYK4msKpx7r15SuZzkbl3l40rksw7BDVgVll9PqeH4tz
sfdR+iechE1/4nEg7/MwHFHlWVjr9PpWS+cSwohiuZVHFI14gfSplF+0D7UrLL8TQxm9SdK2FUFK
9OJbP9ECw2Qne6otbvVd95eswU6vGMYcoi/U+6LJyl5GVIKXuVV/Rn62hfgbNIztdCPiziM4PGgO
NWo0AbBIWVRKF4RjgRynMYlW136vjBACXN0u1jj0wfFFtuEsmyKpKg16iM2QfpueYq7023q277KH
NYYmajkJ65FCDBgJ2pyjrxl2VoZJpNmTxonaqb/doAuNoQvIBEDfd8TOMqrQEvzWUtPByqfEzcJz
QzjvMOtgKk5/qPER6f3tbPGNwqqRhjDEG/+gel3+2Bp3c1BiItJJ5WaI17/SBYqhJ/QpZ6MgIBM9
dvs2+YImDI6r8wAYSgrbsTPjDg9jtfFpVO+64O02Ja3788UAhpFSiJeETYj/H05PWvVVyl8UzRNr
mWPG+tOYcsFhCKkUElxCCBYq/zJ6/znn35Nj3w2LljyjAtG+bRglnGuPuwAyhESMtKkkGYZFYfhA
uvZbqTaHbAptNMx/zjTfGuOSs2XXj90LJBPLTH6NarOc+l2iOUM6W6X5JZLS7W3D1isnLkvJvpVm
ue/HCl3K2pk95a50Jvs9efbZtLPQGUF/iN2d26Ac09j30wzztNtOB+0FiowGQvMU+O1OmDQevXLc
XWYoqRHDuTJzfDUxEs5BqDyZM0/uiLt+DBcVJMHQFAXrp1p6amePDbIWYuzSKnz5n8EjXrwfGlvl
dZTytgD7Sjq1WThmLWxrHdGu0MMUuf2WSkSakBEuN+Y9bwvwPhrDHcLUz32HlCPEITJvCEuoJQrb
KJGe/s43GAppg1GK1RowQllavii4et8iXcy7KvBcg2EQfDIizrSgue0kJ04kbwxlDmf8i2sYGJJN
0CBN2EciTcVs2LZAAVoaIdw0C6uxA3wkf0tnj4+QF8Sjn+Dw0sPrHHxBZZw+1oJODRqgTpWyadt0
XwTmViL9wQya19vfaj0uvEAxvi8MopYkJaDIBnmnU7SZ990u3PNqpNc97wJDv+XiBO6SNlG0Gd+q
0g2rFtOtKQWOahocKlx3iQsM4+A12j9mmQDGz3VbNlHj3gaci+K/XFAvGIx3FxjRmkk1VizeaRAX
UG1pK8eOaQ/fB0dFwVVCtg1KvtF3JTi8GmneMjIuX0pknJUc2En4IA7PAXqT2vojfeGacjGQOSh1
ww8CyDLSisgvTVvasv5IZNxXOUHZeqHvAoc5HVs1L2axhzE01/TeuYbHFwG0m1vJvWxRjWr5rHDi
jvVQ8Jdx7BsTVCI0yaclq9FwDPqHXvMCFUODnTGIONzB8UX2cYmAXw2V0pNUqBapycFIq5fbm5cH
wfCEgA+VqQmMCULkSSZ/r/rC7jbE+wF7FTZhKqAM8UddNNgB2cgI+opAe1TiXfaYuMXJ2FTn0I49
wW2c5LnzZhta5jgkaZtaddDveRHA+h358gvY1MwgQoWrL3CcJK3hhHHuZFM7Wlo83LekuisGnJaZ
/JCOKEnIY++2+asbboHNdOi0lRKJYwrr2yCzo7r5DmEJpzc6TjPTevXeAof5krVUtqVm4ubV7Y3N
cJasEIwSQEc2sMn2f2j/Wz1hFngM7WtjaJaqDjzt1P0c0WAMQQYnIRbmgr8UmB+j2oh53nhlYevp
5QUscwy0NWY/FvL7BbPcQRgeL63yLkJaoN3oO96ov/X4aoHGnAZJGnYo8USM2jpkL9Czu0MNpv3d
T7zOoS0scuHw8ohcUOZ4EFuMu43ol5RRw1J+Gex6l3v+vXKeVWt0Uzd74iWp1q/tCzuZU0Hyg76T
FUDSCqHu/F76iebf8rHGqv7dfmDOhgCScVmpUr+Rn5Vi38r78iNy3nQM6f8TDpvKids+CzJaqKjU
AdkXuvgJHNRubtuxegxcQNiszSiZs9rS8tVsdIxatQXVFZIf6VhYNXISt7HWD7oFGEMiTSgWJKbf
J/hGZ0GmXn2H0QRuftBVDNhGrLCFkkbkfeiKtoBlOCVshhhDobGQgpmdiFDs40R9KE2Z4xIcKmEz
OebYDRjpi6VMxfu8P0O4GNeLhxYzCm4v49Vhp0OpCFPDVENG3Z1pMBurqKqiw6BlRNwoE7KSTvpO
RG5FCA+E3Uq1n48+RiTaypO2ke3kQJmYioMqewzOxshOk+McV47IWMVsKKUqiiDsYtUOk95Lu52g
/xRSrGDvf8l8gZN0uzrNGDAm4jIaGU3LDazLoK9SYJbEA7RAb38lDgQbXyl9KJWFDgiJfDfiQ4Ib
YMIrXr3yuHczTKTyZEwqxuD63y8TqPkYRln0MeRx0mxB+AJdwLZ8EXkq3OumXGCYT0MSQZX7FDCS
v++EbTIejO5Dq3WBYD4IxgVXklEIxCatbtXDP43pW0nCqV64rgPCepnIeioKdL4kQ2cO+0wrzcwQ
SsUWDtDyiazxXc4ndmpcUezaxemLoXjFzrdoTdD8+ucOsQSnO25x8zPDKU61sFJg4pEEe7U5Fsnz
bYg1fzBlCZ1VOvqrTLYot4yVMupIrdiij1L6YBsKdIj5wdc4C7m2V5c4jEP0RM56VQdOrL6NQmop
3YxRCfehfugDzoPrmu8toRjHGDRd9rsWUNDP0fwf4nyuWl5z3XWoQv3ism5suW0yTsmIclvFnr8X
bnSmYyYwyEN3jTv5jk4wgLYdT5nrvSb/t+sEg8mchWVKxixVgVkjVpGcZqNtFDSrIO+F8VJUsqRB
MzMmsA0I0NCYYQ8ZLoK5jR/yxymJ91+iirqO5ntVYYsCsknTk95vUOXXKa6qK64Z1BvslO1t57wO
7SkOyhyg44c+f4WtwlNJEs5KMih2tyeb/l25q7KDympR3VM99yeuAg3dzldLvABkdlwypxBWD3vF
To/KF91DDYetHdVT71KxFExe+8juW8BRV15s8FQnyZRFsC9SoX7WWLX/2ta1rfYF5+p+LSD0vpKa
Ipqo8lJ19gXMn0xjjjHX3aYKaFTtqTiVIu4the0/q660UfeSK1vxaE2ZFQs89PVlvaAz4dQsdkWq
JBPQ99E52s5bDNv0MLUI74v1/5Bgpzv8+ite4BjSlpIpTHwdy6rILzlKOmJH7ETLUB4Hciziu8bn
Li/deleIuqahr0GWRUNjPmRWDUPT1jBQ3kxYYNTu7ZXHbGcgFc3z0VV6W0BRRl/4TN4i0SAbgGpS
H4PKiVt2tVcYvHhnfe8tcNhIQfeDodaAY5xEm9gt+vw8aPxa/h16Cg7BEy/Bfl0iRl10AcgcEUoi
6l0nALB1emdyc4cW3o4HpFVBceKudfU9FX3P3XzTQyeQR6/XV0EGnzk3YrXXh5F+QzorAuLPTnZq
0ePVY+Ii93rN8RedefnGU6cImZJ3LBHNIRI2RIvndlqxyLt2rh9Vl3XVmWNDzYemHChW60224uVO
gRLJ4Cg84PYEfSsfoc1HaHuByGz3Jq3GLgtmikjnLTYnyBBgwzcQESm8/2GiL/1/N3YfG6SRnMh9
SPEqt3NlqkF8KA/EUvdUl5ynwsLzU505IwYzELtKxnoKW7InbvyUxZtmwM4YnNqq7XozQJ5ivlMx
oTB0mwPv7F3fmAZYnA6BRt0xw249ojU9NWGtuZ2/9EeIvzvhm2Yp+8mByMMdd1+ukvcCj7GXaFky
CQrw0iPOJcPWvrbYmoKV7GkWSnDFXdJhnsrk/R9pV9bcNs5sfxGrSILrK1dJlrwvSV5YsSfhvu/8
9ffAcyeiYY7wJVOVyoureNRAo9Ho5XRy31NeODgd2YnbTbXpqK5+BWNhp6kopcXAr6DJFvUl9wOU
R6eWZgUWzdGWr9WbdNt5PKYY7moz5jappMEoZoladjggLsqZREu9juHxw1F+0nIsyOXTs2nfV4Iy
dlcya7VXdAAO9Q7RzPEvifDOJ7Uun87LCoKxtGKxzLlBNWjCKN3cxVru6r1yFXILfD7nAKlNXSEx
NrUoAk1AQy50NbJmhPPUXaiAsTA8qe4EoklEaF/6K95oSd6esURgcBnDrB6BqiHiTvmZ8hPcq5ty
H0JTQoc3ooSzYyxJRTQpSyo0gOuKfFcOb1pkvNa1wvEV6aZc2DSWFCwk9SRNKVDE+TTXb50Olgf9
aYn9WLwW5/vLSkjP9CUwxsaAeFhbSAglnJvnSLkppbfL39/00M56oTA2ZehA6KoN76cq3PWoQqSc
hI3PC+/yxGCMBinFqJchid00X5CxWgznshhcTWOsQ6OlyHwvFMD5m0FSQTTy/8dLNSeahLsMuK1q
dFCjTGcZs6xn7VDodR/Asy270td04696wSQ7oeEkajdf6yDC+QeGucBLPc0zpQNM1fpSf7eoboW0
EZ4WtsBNmX5ObLzbiDMYo2vlJI59oAJMtTB118bTBPrwPi0ZI1R45My8BWQUr5+qdtAqgAmyo+uP
go6WgO+X9+hflOIsEKN1yiCnRFeAoWH6DGi7Q7fbLaAvdUVPpuVZex6X0PbdqJmyKitENTXGyg6x
OpbBAC1sa68QvFh5GZfrefh5WS4OCuuzTiN+wNwCBbTPZiHZUxVbZXNvKi+Xcba36Jc0rL/aJ9qY
iiVw1FGyxP6Uykejbaw/ADEJHhwI6yE5y+zRUtQqWokQwejGawO0rxiYldYcjI0Fg4kTMXVcwsxG
hb0XhBT8B12OeE3eZnaD8q6kfi6NQ57+dgYUyWUIATAwJYG4inEZynSJknmENQ1+BN+KPXEoP4Um
eulxwRwiTDhvOD7Khvn+AMg4EEPT5rGAqKmdBrlNxM6qiFeC/Xiwm+FGmDxScM4UD5DR8HwpzF7K
ZMT09IPeDpbQoArmNe8MtJ6bljb9WApe7nxDDdcysmmuSjYWie6sHSYHsS0tPX0m8u+r+gcM5mlG
siGt8xpijfJjGahO2N4NM49GacsJ+4DCWHMSJHWWyfAcajfbL8f0WvdKDOqpBbxZZk88SifQK/Mi
pLzlY6y6MrU5kpAEoS3pFI77LnnpVQ5N6tbL9oNgjDFvzFjFlA8sX/NlwBis1gediN+4fYWmydEp
MCEh5b2GNjyKD5CM3ZCXSEzSBmK1XW+P4mhpLe80b5mN1WnW6N9XAZ68M9O4oIdLnzzRlu3yLvKk
6wQN3eo3GeEP4ke7/OG3y6M+2hCNsSH9HKfhOGAtexSKdJo1L57can9gEdeiMXZjSSMxMDOIpmLW
oplNtWW0lVUl4z5fKt460l/M+LAftoqxGbo+KGGQ08OFeE63z9BlWJ7C03ItnJL7AtOMyd44Gdc8
hgSOhrDX5KyErZBOgE0XbY8pN9ca4aW+Np4Ca8nYG1IwNS0mIDaxc2N+idvgqdfquyxCOmUe/HEp
T8HIG9mzFR37gMkYEQMRVSGugUl7h9JdbWOSqqP7xC1Ov03g81EV2XBORwRJb6gqKnp0k6hfFYOX
Bf1cF8VAMJYjqZdcqwkgCpDcoq8RHVczqlLFHa9X43MBA4PEGAwzQ6KVlmwgqknTREjXXDU7wa52
nQsvHlPsAjvn0plyd4uxIZOUIXHY46CNB5xjt/ZB0UXTGAQtgAaPHplj6tkcoiEIc13Rg1ZONyDg
CmTJSqQvl/21rajbB/1jTIde1aakCACZD7O9OBpqiQMnu0KUFhw+s1d+WTAooPQQG04s6YEXdOcd
asaWFJ0uLsKE9TTIYWkjS4lUjmncejWsBWQzioIULsMw4oDNB+UAtn6Ptn2p3zSL8o+ajsR54m1u
GpFkokkKxuCyBGBdEMiJvgCuSI9J/1TkVlv5l/dsc9FWEIwS1oOpL2kBiMR8CseH3PQuf3/r5YhB
fGcZmDvLEKPAiDGbzyY3s0v5EtIn0833KE/zYo8XS+AtGKOAEhGKPhYA1os6dQfHIOvBL28GrdWO
6Thy9GHz9kLRgWiIdNw7G2WuSVTlSQ2NSytM0evcNkotqXzW2j0x7y+v47ZkZyj695XDMRkm/MMQ
R0tJBrRx6EVsoRulczNUAHKk2oZSkIKX6AR7NqHbg+c162a4oinsRBBbmuz2PEJXqlaf7n2Q+P6D
wdj2cWk7PSmBkWB60Jy9CHh5zQKS4Bpvj7aN0gqKWblmkeC3TIDSKgQ3aSRVuRX/wnzb9t0D7VD2
BA7RexU1lOajuf+DwCP0/ywpc8D6clS0nq4m5j23cA+LK4lbXStzVpM5Y6XSCtFEI7j9YfLiXebp
17RumfKR/A8zX7fRfqkiWxCXVFlotDT4HZz6Z3AYXU13qk/r/JCnuue98Lbt0xmMUZRKbiNVrgDW
RXhC9CjcyOIfl4/W9hPlfIzZxHCbo05JQMeXnY9Ofq3u0NBjC62VPNN61nFHBfuju2oFyWiFWo+T
KlH3KSM/mxJzsxKXIxTHNrFvhaGTdXmk3sXQW/Ld0NuzqyFqF57M7+apedZuDJocQXMPb8c+N5BQ
b2olG2OEhzSCE9oAWX2YPOGofYseF0eyKFNOM6MutPWEk3jsuEn37dt5Bcw4AIGW9xnIbXAMNAf2
cXZpo1v6VEoowtb96AojlzmrzNFO9h3RVHI3LQW2Ua/uFuVmzjgNlpxNZB8RRiGXabfQTSxMKxMQ
OVQiuxi6Q1tMO5F0O47SbCSd1lun06O/umUCU09UzIrFSdOfGuMwi64huJJ4l6umFaelleUPcbpw
XITtu+DXEWefEimawdKRegiy+VKlhTWSaK+X3+eU15DI2y3m0I26UCcRPXRJFR/AL7MzusXnrOAm
hiKp4CLWwN1KGIx2yeU5S1TUnIFOyx1tGvNA/hk1tmb2HluODrw66O3nywqTMf/xZNZJkGjQEk/G
jKV3VpHwUElujFSwJWCAoulE/sxl7Nl+wayAmZNe5XmupFTY1hVtckzg5y++7hdu7PFeg5snYQXF
nG0lGCqzLiFjJzbuSBQrrb7lSOWp8p2ecWuhOLvIJicLva30OAda+oyO4yMtwUqRMdJB0CJbyi7k
Nm/Tn//JHzqLx4ah56EojIZu4YTkVEE0N89uDf1G7WJE2O+UfLBnHmnA9rW3wmQOu1Fls15MwMQM
vs6hlNqREznybe3QKXzBleAYnMwYF5IJOFYmpiaqIyCNp87pn2mvQOTEqHjH4tIuq9DjpV2od3dp
YelOryyaOtSIPlZA7EV/il3VuFY1TqCdo5psoaVu1N0c1ICojYdAeSRopUWop9I8Kbu/bF22fVlF
odl6lAgaJnPS6yQtxSAzaCqTFtEgDWdpiBfTGUCGE+912/y22NhQZ9xV/h/amTM6c9ybgBiCHutw
/J6UQ2R3N+Gh2AlI29NST/1QgqCX3Aqc22H7Vl/JzJz8FBRaS0FPfusaPtImnnxb7DIgghAHF7rI
WePtsNMvPEyC+KgxeiCFTT5AykI1E0sV5NFassGKhC8FeoFCKfouy5Kdqvm+TPAiv7zD2+r6zxKb
bO4YEZS4mUyAm0rl12VuDVlrxQsv68VZVJMl5DNK0AzFPRZV9s2bAeM3BTu25d6iRbTiLrPDl/8m
F3Pw9QWMRuVMN1GKb9q83Ct6f7uAUuEyzLYZPS8fc9pT0AwqiQEYStJE+8SIj8ZNrqfJ2yX695VR
EfDUmqOM7pK03IiYsKSQ4CXseCHkTcdopYmML9ErOTFSaliW5JsuKLAqXxCfUQpenpWe28828rxq
jFURgnoRiQhxUDaLfPhPCYGzNnrLRNWr+9gK8y+Xd2n7dj3jMXYkqdMirwPI1fffK/Ex5LEa8L7P
WIwRQQs1aCBPZuxT8hAWvKwF1dYLC/ZuQlb737Vp1yE4jTIfn5ZK137sj17gDS4dXht6vGzFVmG4
gQjg/5t9dJt81LcpMIa4myFQezC+0RhG6KLidpfa5dv81oQWim9dye785FQI/uW94lmK9/jeSta8
bFLBiCGr9FCUFqUtD/ZC4WQ/MUtvF90lvvZ0GZFzht9/0AowLiNtlHUAyqBIxnAMHx0Te3AO7C7D
cAVjbEVG9EaXqAnsvPEn8Wh5b+3Q+/N9E+EwX8bbVkpDkVAQRFAZxBwyqRnSAJVICEPNk91VD6R7
/W8A7KlKFzS306ynrHZeWnxHbsG5jLBt9s4iMOeqrpdRDHqKIPrGsC/mG6X5g7JHqPovDPZFPRAp
MRaKMR+GY4+i8spN7lGv5fBmiHOEYZ/WQq0us94CKG5fTVAGRoUlLhxfgrPn7HMaxeOZSOieB5Vx
AE/6oTUk9/KebMfXVwvG3KwYopHEoIqhjz/J08BboNwqj3QgM00jgQiPA8cTif59dTpVfSgjmaYY
0XEQ2fqb5NR25Ol22jg15v51mOjL8zu3r8GzStCdXEEa1az2YqrQ8F8FsLSfrQljxnw1aFWnyrSB
80r5TAlBA1irJWXu3SghKHcTISOdd1netzZ9vg+HyHkbMeEw3A/ufKS9W+oepHs+f1gfb40ZU5GT
AOWqDZ7VdaR+LwXM26x4R3kTQlXRtWVqsEisn5m2fZNLtE6srq6M/KuQczR/04ivvi9/3DMi0HFq
Bb5fgBykaVRnDqGPavm05IWjJIs1FLUr6pVzWT15sMxh0DLEQSoKW1adpUy7UOhsUrszQlfxcEiq
u6jntRXxVpL+faWdXYoha20PyIQci+le5Q6+2ozJrZaSUf+5njSxqgAgShEl9LO6Lr1JIjAtNNMp
TUHLLAenJB2PoKLZX17OzZOnGrqMrj5VIWzNIpIapClGQMfJjxIRcSW81nS01Sacbdt+c52BWKs/
VkrfajoSGAWmoEf2cgXuADRoVr7KkWh7t35JxFr9Zm6MaChpiNiQriKlv4mL1ru8aPSe/eQcrmRh
VH+cJcyJFCFLmaBJSjD9RDYrS+lnu1a1my4zdlOacjC3y8dWoIzix9msTlEA0PnQPzfozZow7QH9
PF+Vh96Jv2auuVcfL8vJW0r695XiD6pRaBGtE0pl8jLN1UkdO074ezvAqMmSaprIsGIe0UeMVK1r
M6ZVurQ8iF41xlcd9LEIFDkmR5xNXV9BMe7TOCCeG9N+RNXwzemvOfFE4tQ8lE2vQ1NVUzUMIkls
SWsSFhWMOlo8I8ETTbuPnhTCcWw3baBmigTJW81U2HC6oppj3pWIcofSY6K/LcapxAClTsFrK0NE
eN9kvKDF9tKdERlNiCQzMQQawM8kzYqnvdJEztju8/n1ssZt4iAfTdACbygqW8Oi5yi5C0RIJjRg
nCrvx7a25m6f80avb66gIeu6qqsy+reYCFCrTWlWEkTZ3guPDiEedxo4EnnJI6q8nwzFCoZ51UV6
38ymgFddoA+1VWjFVxC83uKyzixpaOxOn3mOzab2rRBZ00QyMFhHJo5TUsiDU1SplttJPapfc/TH
dNZUVPldaUaY4wPH9aWMSwWWxCiixWpNudUdY1L1xkK3We0IUSqP6G8Vk+ul0I3UrkRFGC1Z74vK
TYN2vB7j7kusRE1uzZGh/4xJa4AucTKWVyMpeLSuPNFYA9iNk9DI2LMxtvPiezXtm55zd2y72qvl
Y/Q8B32vQGZgCLtiT+fLV7vWoUSJOSoIeEWs2+/TFRpz7/dgzVbSHptVfaGMz7JLWQSMAtPJgi/o
pjtw+13p7l/SR3r8VgZda8pGLEEUALeX5vWnneR3Ls3rI6bBF4+Hxpj2QcBvyzDoGWg1ZgQhgi3Y
6in7LoKWAZkH97Lp2FYPU1N0zTRNzWDUA2lT0pgg37HTdK9oR1l1zYBjd+nuf16+MwSjHaKgJSSp
qHZUIKuTrAmDAC8LsZ3oM84QjErIUhHrpQApBq/BEJUJVYqBF+4V9F3PKKXOTsuD7ox3l1F5cjFq
MRuBvMQ0mlaV4+Dqi5Y+dILKq13dRDGJaBA4lYbI0t5LYxLISozVE5VpPwaR2wupf1mQTR1YQTCr
FwsTCIJUHKieHLT4OgrvAvHpMsT2oV1hMIslyX2/aCXEUJGHDfzxZF7XDrh7nAQdt8E1z0hsXiEr
OOYQ9UOdJooEODPNI0vTB6/KFwzxFEAV0Rv34sxrfOUBMl7SFOiyObUAHJJjTK5m43mUQrAK74Z0
si+vJf3Up/O0ko3e0itzNGnBlFUhoIwqstT254Su1KWcrFFCt7qyj+DsXgbcvPbPgGwzSWgmUpol
AJRqFUXvYf7Q6eWTOSK4284uwjdosEv20zJxYl7bWb0VMOMIDLIqiEsd0Ihnd9TAt6q4iHM4zQ5Z
Xw/s/kjiUzM875avhc2zjFvsSaBN+nXyWFL8JOrNoWwgdvyzO8qjUxook9NsNFFfhX58LI/mtyGz
imfJBiUQhjVxTuXWwZdFDRcdvFUJzXEft7mDu1APmHNm52noifpo4TX9+2RDxhqCOfiyJhfw9QDR
R93XhSgvdQT6wkznSLK5krIkyqDsUmTTMBiN1YsglokI81whZQMOKvFOO9DOwsEK9/kX2u5i3DTf
aTkZ/z7dMm4rbJaXzChlUR9mxIxSCVnSWPgeyuNh0tqXy2eEB8Ooaj8pktlHgImn3MrDfdwhO8qb
eMYDYdxU0exTSW0BQnpfT+5CrKVy+9/kYPwBNAUprUlrH+as8YygP/TxYmGY5cN/g2GUO5GIHukF
7s45PMXzoWzumtK7DLH5Rl7vPKPdQ2cq6txjtaK95NH8uGA68w2dFzPvZF5KcvOCW6MxF9w4klYO
BqCNIHLVvfAwWOREw82qnXqZzSXSoArF3gJrPHohrW6Bfs5xCdDCGPGArkxQzZSCNaK2lSb/69K5
vJY8xWNut4HIrTlG2C5CWivAnFHpccg5j7DNV8RaIsZKhG2pBUUEiShHR7gDeapD7sW/VB88Sz5m
pV8WadO8/rJJn6oZyiVPG5mepaX4Wpv39R/wIRpnaT4VLIBIm84OpNon1ddDGDlGUN9WQuFeFmPr
bl7DMCZhAcPeECjIAQQoli3qFy3/kWeTPScgV3g2g+uOV1PNWzfGQEjjqCQZrTqJm2e1+CuIeezg
9AP/rtgmOzdQwFshLXMsXOuOqMwFNR2mgOm2ZrX7xg9c3utuWx6EcE1VwmXLFm0PUVEvkgJ5pOo0
iE45cy4G3vfp31fntCLCjKktODpidoiqBzH7clkBNkvHZOksAGPmAqUS6oy+4NDbVlo0Mxx5mSfY
+ZfhJ63Tjty45ZydzajqGpMxdglm7agVfZTQfjoUyH1X3Gln2ovdPGf3Hbjw/4inBOfpLCZj75p2
RP3PgHXMix9lklrJ8BTMCe8hSb/yWfnOKIyh68ZG1dsWKP1BayzjYL4RJ3bpfJpAsqQDrSCr96D4
55eMbnn1a/kY60fGrMoGWvtBbuJrSopPORKHV9OdK6t2Bjd/hAvjiFeYRjJ9vaxCm3m9FTabZRDF
oIzepa6+zOjZhadtmfftc3AoPJrC1CzJbj3TR53uS3+k2Qfe6+lfbs9f686mH5ayRd0wfdPMd1lp
UWaq3Ndd8SF5prQT/wPg9vV5BmTsZkOkf+quzAgcyZhVtiiORvK9usg3ktHZpdr8UEdkDMT2ThJ4
7iJXYMaMatIozwEI+ewEzklz26KcI/CqnzSEj2IVn+cubNFvro8P25El1JGZtQTqNaIETDu0aABo
re4YX2W4ZpG7va1cmqTuHWu5Xg6TWzrCHs1hUsU7YbyFZ8xVZfYyAicQHEMkXdr+AD7F43srLjen
te21nPeYsVKFPArJRABFgoM2+WKzM2r/8tGhn7hgL9jIe9NKrVmAARSJwBfVsPL+sSVHjVf8wROE
sUqkFrOo6oASmTdatlO011Z0/psgjPmR5jLq2w76MSfyVRwKo11n9e2y1G+LaHB0YNtn+bUvbLOo
WhqKntB9yfaUPdB06aglccd7QG/vDfqtVMV87zn4ePMmkZiJfQhHIkEJyxw/FsabYPZOWXM8lu0b
/ozDqJlsiFIsUxyQTmHQ14vOI8b/F8/4jMDcfWEgYTp4AQTZx/QEXLVvjWv6zTtBbsC523nSMLoW
DTPRwhgOZdEBKZHcKnUvq9q2Np+lYVStULuKdLSzNiivC/DWzP0hDjlXGmfvCZOpmsNCz7UOGGCv
sRpjN0ydowvXMw9nM/IsS7+EIcy7Xxr0ggQptibEKNcv2kE8Jeh8lvxytMwn0cOcCRfdZFxusM3K
xzUuc3+1uS7NI403RCiqp/2btBkj9+dbM7Wm+3Bf7/8myEzc4Jr8UYzgLDNzdwVE7sOQkkSM5Zsq
XOXyj1jm6Mi/eLVnDMZtLhI90PoSG0gLljE96kmwM0v0aAsGfeG2u4lzireN0hmQau3KT6+1rM2n
AnpPpALT5NH+t8jHJWyvjHHx0eLs5l1v9ZX2/fJh+BdX+ozLWI85m1s9iYBb47lT3ep0Wkltm9cB
mgGz7+NR20XuxOvj2XZzz6CMQTEqIQ7NBaCIJjkmiviXYpe0BEX9oBtUd5dF5IExFmURWlnIaBep
nCVfG6EIrXAunQHzKcY4uU2X3x48jyq19dFg7MssRXKfxjgabRZaM+bbjIIll5zQKe/gf+qEIphd
Wg9YQhlRYFueLdFFK+dBuG7fiu/NjDYMUB/8D13GHPusMAZHaJuRVmPAeoI1YE6tEYVPl/eLh8CY
llCW4gyFBHT9QJ+ITjmQUlxG2PZ+ZXB94WWN8m2TOWyiYJIppwX82ZcxshUEg6editLtyABHsox2
GV6p5KZMK0DmlHVxU4BPDbtlZAdt9E2DV5BDF+WTI7gCYE7ULGYpmdH2CKYUGrWQrPTUWb33XpLj
SfvL67d5g67AmBOV1QJGBBgAGwOMWPSG9igN/xGCOUQkCVRi0ODpYirPqo5uu166mbWFY+cvSqKC
b+6j1YUnGMU9LaInQ2EH0y41FzsXvl5eroubDxDmyOizkWHcJjWxHUwcEjYSx8LxAJgTM5aDmiw0
hmR2eDl3V7XI69DlrRNz5Yp5WI0zjfa2MGZhfFf3cAVD3rmkevOvSoyFonKu7sBumPNAosF/xOA6
VLbULqnnR0Ft3aYP7GpMDkuiOJc3hycZ/fsaU9C7PJSgaPGylwJvDjJL475+eRvEHH81rMcoofUB
4p36FhzSQ+qbT60j3kDbDuj9P75PkfejU2/3LrXa5S70eEGOzXvwn1OL1WVMRJqJbT3THs9UPIVw
21r5wcwiq+m8JJI5q7rtH67AGBOREy0r6g7LKt+NLu3EEezxNjyld4Ir39A21twJQkt4HHc89l3e
hjKWYwKlctOaELPLYz+RwA9V5fs+4aUkPpfGyqoqarqkSaZJiXSYIzFUwjiiIq12gnQ/acc2PMki
KJn7Q1Vcdf0tkQ/lsnAeR59fYhQUhJuY3APuTY0dC9ssmSCUCkCpmX+fm/Kw+Jn1Tg2PHs/LR4Ou
1IfjyIAxZqUKdXOKU7F2yuG1qxCDQzUcCXf41yh28VYWvO7HTxrKADJLmtQtPYwANL6Zmd1Pe0Pf
99Uu4rSJfdKQdxgFjQLIwBkiO1lyKM2hLRMNTUXNfpqOmezLBccif07+fcRgSxX7oh+mxVBrzBid
HMFCH/ULSpt8cMyjEujyNn32ZigWmI5E1TCJglllH01YW4TtuAhKjVG6mFDglX58Cn0JrWc0clm+
8iqCuHiMNauzrpmyAuvXupMDBjh0vVWvlYvOFrs7mV95DVqfXV1GPsZwSaootQUo57CWYM2ly4nO
D0+A+cCbTGpQg1GCGbjwZR4N5/ZxMxSCUh1UP+EW+LiyGC3elGhY/Pu4oXjMbV51cK9jhseufuUN
X/50SbyLeQajf1/dRGacJkndA8yIDyU5dgmnnOVf1vEMwOiJVo56VlEAOvdWdEcflfYPgq1g7q1k
Z6hUozePwIu48sRitIWIZZ/iYNdOutykQWOpKc9t4G4ToyBDEYwBIiF0mySPchcMO/n2TbOiXeOr
vEG+m9ZjpRPMzQa6PlrTD7BeuyowC4TGIbrBvXym6aJ8Mr0GJkShnlpC8Q2jeG3cwC1NA4BIB12L
rDpr3VR/0zIeC9a2UoDFmRIDoZGVJRUTkrRa2jhunC8NOAsOGh7/YQpaDZpzArHGAc/l1Kl+1Bxl
3FzFFSyj7H2WzaaeR41DptucXI/5MTQe/2ANTTzwTB1jl1FA+PE86TN6VSFy7SQtnnXhbEmaamf5
LWk5oZttWX4BsfVpmR4UWjgAaGjdMn02mr382w2L1DacZWEnUGFyWdb3BBDVclUrrpJzrsTNQ7r6
PnPVK0OlNBnoapxpGveTNPsNCI4vb8f2tbHCYHS6ikuskwAMGlJrbshLrNnVVUMbpMHQYYVIX7xe
htyWyhBBlqfJYP1h7EISRYo0N0LtoN9cro5Vw3GQtjf+/H3GFMixEmMwbdg4wfBdkb20vOliXpyH
rsonS4AG839kYLQ4MBttWRLIMNoiqDtbu3jAuhnO3Fv5nvKTjwHnaHJWjY1dmwN16wkQl/BeqhpL
mO5+f1skEVYN+UWcTtbkLHJYL5jFAc95xhz5QlmuG8IL8tOlZ5dtjUGFXF2m40TUNhil2lEH4WaS
F9CsLe1xWMD93CvXdZ45wdj9yV6tQam+rEAns1SiqpFrJ/ypWvF9BVes2ykVhhdMrrbrnngZpk0v
EySX6ALUcE+gxPcjYDWZlSklkJLcLB6duKfcogxH9TWMTlt4MYDPZZQwQis0VjHKzpRCdDfhmsX0
WCup1FNcp+iW6r8ZCxyiEtKG2Y96lO/kxnT6rPXyObOUpLbCLrWzefD0aUEfUnxSS2JNKaaiXVas
rVtz/QOZQEvTDIsRBwsc03hf63ZngrOs/TImPOrKrROyxmGs5dLruUlmLMRcx6+LXNdWm6aVe1mY
LeOyBmHMJRlKIW8bPIbaILkbUuXr1DenshX+ugyz9chbwzAHpQCRrdDXWDOZDvtTH1r41U2FZtb8
Ssmxc6+CyLEv20fzl9IS5pSkYl60TYhTIk0PmAxtqWIHOn3QpmYPNSIh4si52zbdw7WIjAeatEKv
zTW2q/4Z7tCJDza0AbXxvvheu82bNc/bN+bSCeKgbnodaIN+X8hPE7lThh+X92xTz8EBK5sa3q8i
yzYVIVWuhi1WMCHPg3bqmmMGErmJE1Pe3KcVCnO7LaKulnMAFDJda/W1PhZuYh6mym/Mfq+o3y/L
tLlsKzTGlIU9KXIMqaiduHTr4U6JHFJ/uwzxOddFDRjuHQ3laJKhsHyiYpHlbRcZ1FziPrCnIyWd
nUJr2Olu65SPg2/c65zztS3XGZNRPowKm8YmAeZS0wz9eFKTyU3J6F+WbVslDF0EaYCKNirGWmDw
qlgNBl4lTXifp7I1dLk1Jk9k5txx2+KccRhzkYgzSJZ6iCMEhyl5jLt9wiucpp/4dHXLqIg1VRlB
LoVZsbJMUbxKqgZ0BHlsLfp0X5HfZiKimrDCYA6pFilor2jrxpmlGyF94Prrm9tB0EssgR6cxg4+
XszDEicJ5go1TqleCc3jPD7K+mvJSyzQX/lppVYozGYIqa7UugaUOuy9RN2NxTEHo0I+v4yiYv+B
gmkEVTM4PipmtX6UKJ8IpjajKN8JI7ACIp2V2LHST046o7a4CUaTc5dvehuowyKyiImsCNUxS1hK
IXypCZqW7PN7GrFAm/ld4mmOhtmUxmilqAukPZ4glB8RD+Kcp014gleDqmIDRZBxfJRXDtRmkooR
DiRKTONd+4Q5IuiExLj0gXK4gKEX5MNX9P/+Cr0Wlxd788oimiaacOrQA8Q6dkGT6mOOUANCbHSQ
a3gQbOme+BIq0TNf5ZiozVD2Co117EwxyxMzgQ8wqPeluzsh1hAdhsANIketvMuibZ3uNRazrv0S
x3XdQ7Ky8CXlpuVygPEAGOesiBr4qRGE6d5m2zgMsUVQzQoWRrvPvNmhRDi/nVmBNVnLxKhqZlbi
pE2QKc8av5PNg6bOtq4WFlHjG/5R/Jxcecej5lEz8bRl739TEgqjxhxVaEd6LZ76k+arnnkVY6hD
cGwR1rayxdKuIhcpFt5Mz83lBeuIjnp1NGixli3UyZBKeVc7uogBoqJDeAw1WzcMpTX5B4D+gNUj
qsHwjUweADDCEZi/tChI5SYatwznGoP+hhUGerLmUu6BgX4S1RXaYC7vcqnulUOh97nVxcppmZqC
4/huSaaArk8m+N/UFcaEzrFeTekMj34IPHn+Muv7shs5ZnrTx1EkdHupBGZaYTNEMdrnilanuqha
f5O2dIUVORihV79NmDQ77o1d4Zcvl0/1psFawzKnLhOQVWn/NlgYkX7EaNv75b516PgNQ7d4zTOb
FmsNx5w4HRU8f8P1apR5cdFjCHuogBJxnhJXy9Rkl1S1dFc2pAePQqPbQRDyXptbJwGPbriSsM9g
pWI81jKAc4wyFWxnqfqpmt1obX3HWVYOBptGEoTYWJQaXnE4hO6EVO3cEneZ4nsMgnodFowxjdvh
r07vfgxG7tVh9poUL7KpO23Do8/Z3mJMR6JsNjqyIYxf1qpjbHaFUDlmb9FJ2BPmGQiumlo0rYUu
Z/KVI/zWA0RZATLnhRhKILQUMNnXdNLuKfALTOdLffTVW80zJg5ZCH+95h7vCbflva2BmZfPKFVa
VcYAruZrhRwUdFLLsj3xbvmtzV1bIWZBjTlo8sVsYUqbxROr2s9V7QtnDem5Y11EMBIrKiqdwBUq
MkoqTktj1DUwFH92K2/ZTbrVehifBBK69oX8xYGj5+4C3Pu5XRnWMddFRTMaRFz3w762J9EKJY82
2NLh3vOuGdyKt4rbVvWXhO8xshUkurUaccohYS2d6ji2qia1YoEXveahMPata3sz0WOgTNVNlj6S
+m0MeZkyHgZj1NBOFNchlaRZTEeMhoMiYtBgoHKecFuX30ol3ktfVwtWxGhMCDXskUIex/BHvHiC
8hIt+5ZXo8gDovKugGojM9QBXEAOOvNlMqDTsbDHwsPYtSYWOHfrtnU6KzprnYQOKcZIh1R/PxVo
2154kjAY+X+Z/7R9y67QGNMUdPEymHSrFH86eqChP+WH7iV5Ho+5N189kJF/5W1Zi/W2MUYpaUxt
iDpAJscO85InzOQbXhtMQpN+ah4dlZO+cg4zx3a8P5FW+1ei1LPByF+6pJKnoGMnAfXB30vK54P/
XHENp3Yl3/+R9l3NjeNM17+IVczhlkmUZDmP7Zkb1ngCc8789d+Bd98VDWGF/eapqblylQ4baDQa
HU5/kDFs0ArFysyqAxpJ4mZwV5zc8sFoh0BG7/XfMfzX9MbKR/8ZR0yOzZKpF0kvT5quETXtPAXZ
4+6UkaECnUvmsISv0yuv3Y15u5x156MbbiMoPIYZL3doqmnepsvvQY5tcbq3hP11uTj6QqeQwVYV
j2CQRkBtMn+A9wyThzvO7cI+4KAvROWqipZ56hQMgpbqdY6nlli9jGDzFjLHWCvHjI5wTnfXxWEb
xzMWpf5tVgjpJANLm/xE+KmODmoS7esY7CU7Y1CXZZT0idmNwFDL+1H6XtTB9d//F7PxDwDdeYSR
q60Yg1LERWDoe3gSvZL0TIA7ZF8jDRq+jTt4qVP0R2Kd3x2UHe7rVE/HCu+OPJzdIWnBPttydoe9
cmcIypXRBTwACnSau4i6fiuM/rjG5h9Z+LO/rVHnNE2GWY4GmfgW/T7xom8YavKY7f8j5QDzlG7Q
iHHcntJ2yRtEp2AVatmW89otZESc9Du1aD2OVhDVvXCaNlDUvQ/KXLUvSD5Us3MZY9xVR55tMXN1
wa6Pg7t6chCVDuFaXvZdaVfv1/GJVl/Ao4cfUUqUxCEp+1lS1NuiXQEpPVfetfsJIzYHf7rJD7yI
GvMAb2CoA6yVqd7VMSriMGd9GuGMQpQ5SjjWnLmWGxTqCEtt1/XLDGGSBelFq0turWHd1Qb4UUvH
msXKrqX+j+yGDBJABQ8jSaML8ExEnIa1wwGL+vwkNJE3hDlHLvYmgWMRc+pFNCxQOpJqVT/WGWr8
UH50K0A+w8IcgNx05mR4mNoyt83J3FsFj+WWiYsXLiFcBOkbfTmO6aq0SjoSR+f/Z3ADM9yqbnCo
45ZIk9mnPXDQCY1+q/A+8dT73kbI1ZP3JKENXr1XhXB1RTbvucdMo2/BqcVdpbJNpBrgpCfYPEhB
j7IU1S8POHWcfWTG7rZYxJJu7Uo/YKZd8oFV3/T7ct/ZpbsGiZPdqGguI28lwtjS9FwPknk0FESE
JMkydZ1mQcoM2LN5muHOWU9z9qgi0TvMb3O6F9efCYZWX7cqzON+RqN5j7q8TDuVlEeLUfQqi7Jf
VItvmhWn9oqtn6asGoiUayhM+bycOajpzAmZHOhnD+a9PiC9vCnXePFgKOOV4S4oY/KuVT9mH2Q7
0lrzHyblkX6TC1usnMUh37HRDmtQW4yKBk55Q0p50ZQfNPsUFXi8Gmi2u31GoovWBrWTTdlECLTz
JB/8PTfZoQ/W2MczzYGvjbRoIHASyuw32gaTusFrtPWqyYrNkneTJ3skXi3/nPw4yHzz0Qr+QAEx
1QF0vmh9uZjRC41JBZNYlEQtnFowHFnC1JGx59AGMU/VBobyfDATz4zWDHmixDK8NNF8pZ9PSzq7
1VQ9RrNg2dnQ8yj4iFZfqMkGlNL6NqngqeYAjUEdrIPFOtPvCysH6e5kN+LL9YVkB1vxOJMRvMF6
0ukGNV/iIi9IJUqObmK5Ee0mAwVpN3+LRRlL29+lWXdAN8RBHWLe0FumZ7kBp05esw5ZOjTEeW0K
xyzaUzKsX68LyIOgDp2SRZXQLAiZW7JS25Ex7tNu4RShXMe4oHsSdCHqJxL7H6ybaHzuDV6+lAmg
ozAPgUvkTOkmMy1dWnFJY2xS/2hqN5rsX18k9uHdAFA3dCZ361LXAMh+L+j3JvRYem2nOeYYtpi1
wKvdZF/Khk6yv+BjuGDknvthKFYN79fasuuP0TrGLaoRCTUIf1Qjc/Wg2UjVo6DmgsEa9RiCMSMz
6fbq72K+7aRHzuoRF+LixG4AKDXuR1FJEJWs8fJbfcnNQKJgPGreil4Csnoyj/qbvV0bQEqpZQX8
MoYBwBBsSCAzEyd7+RpProJxcFOApt2K59pc0mWSCM4Zkn7ddnoYKXMWYcfe0KcR7qpD6o5Bf1d8
CW8aC2kC0Jy73Xv55b+NI2F6HBt46nYRl7JpQIQBF7k6FuaLgXeTyjnF7Af8BoM6BFNb61VDthH8
2+ICgqYSoT/LG53RA2fP9EZkFNzm9br2kL26ojw0SbLZZMYoWQT1byc825NKAB7jKPPJi2IDGZSf
ioneqM/OB0oB1SaUwto1zNlb4Gj31mRPyReJV3PIvL42QNSdKWh52iwkvxIbqV0Yewk56/FbU31t
tIHnb5MduVi7TRKJ8u2jYilaoQCWjkZE1at20q1uhwjtkVkFPPIStle1QSN2ZuO/6Yk4lV0HtOlA
3vF9ZfeY4YfhnT/B31W/ENc04rGhMW3XBpPaNnVSY21ayGoWN1b6KiScKne20m8AKFPSlKiWGhUA
FPaRBIIzL/ZBSl+CZF32e6f9FcHJt6+rPNt+nUHpcLCF55hhzACVH1aMTie1N2VgPRAGNJC07jho
LPOMlli0WKCCDvVzlO0o1EoE+SPsf2vZ1S2hA0jfrdu0ta2HyEFM5rXhqQrLWiFgoIF31kDcm84e
q2KhCnGYwSEwkqOk1MdIsvxlKDnJHjaMjoVEpb2MdPVnhVTxQKrzAYJl0tdezu3I2k0a5w3Gw6Du
tsVqBFle4RlY1V1hlsjzuJrES/Mx20fQcPuPJJQW6sKoNlUOlPjG3KlgOKhO07ybD/ULpm/vmte+
d68rBUcsWgNHVdAmldygUSWfLCHdLWLxONcLB4ZldTdy0RGWqMWY+UjAtdWqMi7lo6CYtq46Qvnl
uji8BaTzDimK3UpzBVC6Rx8J8iuNaksLptOSCOoSdMg/c0K2vBWkbO+qJ0qZmtgyVd4pw6+582vu
mCfe8lEWVxrzpqtaYJhV1djW4oKGXLAHDCazDZNXXMYTiPx9Y95DeZimguigihHiXe2MC+Ti+VE8
EOp2nNpVWjNQBrjrkDx2Vls4WlNFbmc2wXWN4AFRtqGY5bosSkhjgPIkMuymPxrRj+sYXK2jjAOm
ZyYhpsiTOMPiKW7kLZi9foAfigrK5X2wuz+6ObYHijIUiRHHkAuILdKkEmr/+tcEAzNkXw6mQOJc
jpw1pEsnR2usda0BWFO81POdkR+r+vX6EvIgqLtJliq4L8S8Vu2LGCZ2G/nJ8Ps6BucUKZRfm4hi
E5oiWbPxFqRrdhQh/qjdrkbCuWnJdtPu2GZz6Dr1AYMC9KmBcocVau5L8BUZkfI4iT+rMH6OMbH3
ulzk9F+Do6zDoJXgUhggl9pG7qrKoBcc/iSqtRWJ7N/GKERTlsdtBJFGn+SPyyfFgG+0IA4JnjCR
29TIdMfQh6WCzx6s9Rft/vqkp3ItQSZSG4yCKL9+L4+qjWEEhJnMqd4NjoRM5dgAUgapllNJ6jUA
JkVkW9bvXtXtLKxcpQx5Xh/R5Yv92kBRJslc1qjOiR4Sfot5n3nWrXLSEWIo/JVX0sN01rcLSZkm
ZRgSK5c/FnLx1htwoCLvb3wjdLMgrzuGDq92lnmSN9JRlmnNJLGHuwcXBiSzaay4ZXGrVF+uqzzT
c96IRUfelamKBskCihCQpsA1KMCeq+00lMsJ3BcP8zyjd1wxNYuMiaCueGVYOiEZEKVR80NUZL4h
vFVkAolrFaI7DTwFIft/qR9nOOo8J5jN1awx4uNTodhLClsVFO2dXD9p+fsfLeMZijrWQj9qtaET
yXb1s+JWu3q+SZCdIVOIjdHLuIQyTFu1WUrqmKXgxDOFENHx6CXfl8+Ehk/wwOOo7MijR3D7E+/Z
wz7YZxHp05YMPbocIOIqvhTKQcgbW4xNux15jKu8baNOWlUaayqSWN603inLDXjvnRR7NtWO0BfO
9Y1jH7KzUNQh6+ckr5MZKqLXN+XiapGf8joYORB07qRu42JqSGlNNN5MYWCAQtj8+j9JQbefJN2U
qHkEKczlLsruzeYZCZnrEGQhLs8SankxsQ+9fPTDIwd5cAqOJiyU3PV2jPmXsbZ6XdMFcjnojmHK
t/qc3tUaRzS21p1xKV9D0tS6nGKSmNHTnWrKnV2o+ne9UeyqktzrMrJ36oxFmae5HqJRUnGmKsIg
l9hpYUsCx8Vln9szBmWTwI6LKTYEI6+DXMZ8QCv2rkvBWzEi5cbDwLRgJU4MIJTG+5iOjhTjJRXe
C+vbH+BgHg2C7SqYkegM8VrJ4wR2XNwc0q90xu9PO8L5pva/r+MwV+yMQ99QmWbFIFHB+YlFUJ1Z
qadKfxT32EBQTrNUq1GrFRClqHZD+Cuc/IVHNMasWdA2GJQiK8saD0oMMUjhoBTbiZeptuVou2g3
/xZBSWTdxw8oxffi3RTw2IKYOrEBpzR7kosk6iwImKKBxXjIi98laFsUXsssKyG9lZFS7kEw6siK
iOVGB968jw41PFsUj3smJ4/Kdls2AlFKHi1W0qrNx2r+RXRBKv1D0P5X7nLkPX25aGR5N0fKVIy1
DAGHaNKA3UPlQA/C5AENK/BjuKW0PIWnLtooV8ZWq4GWtPNennQnHrLn62eKpw/UFatMQx7lHSBm
PShrjPWGSVd8Y3i4DsN+fSCQiO5ptFDLdMFFOwnzugjAIVV4PUbbJ8GK0RvJXjstmMba76x9x7mo
2DGEDSYl25oXi5G0uAzDE5lCTUZ3FY6KWhnTVm/EgKsc7O06y0i5EEkkhqlElKPz9MNHvNsNn3Xg
SU5rV3eRb3A2j/0UOUtIexRW1WsY+g7E0a/Q6oIB6cfml+AkjrErvZkM3uRFmXiLSnsY2VKbkVZh
UaW73l28AoM3HXUPA7ab9oRNDVUF11WHeRdvZKTMpamoagxnE14TOEos61mUwUG5ci5jZtoYw+r+
Tz/peTqNVAv4B7HIC5IMT9EKO0TDC6FEUf6odnyLRjRpY0ZA9ZCNBtFMUkVDoltr6rQBip6IjXzQ
b1su1xnzhbyRjzKT41pizGMFX0Dc6TvU0BzKY7EnwTR+Nou3YbSNLPMlUkmTQ2nuivDFUv04erqu
E/+yXYaGkidLJv2knxewKNfEsogzOMKUjPfJQbolA+bV98jlTWllW8gzFGVFsiaZxXJE12yPAeLo
lGvTQEhaO0Sk+LpQ7HU7A1HmQ1sjcCgpANIG9KgJ0z6uO3vmlpQwH1VI1f69dHTocVkkSdYKwKxm
Z+vDcyPdQvFtZd5rES+Nylk7esxAWKCASh+AVWjHXvRDRQJty53FSwwzDa8CCiWUiaP5ne75z5Eu
KwsV2rCEr6mMoUcmx59hbs0GgDqv4NRLa9kCwDqAzzQ8NfFtaKyc/WduDKwZnGgFMtCWdRXAbReT
0jrDOlkj2iJmuyx+943fKDwyQrYfs8GijKqaG8WaE3NAenQkmDtTsVWXkL9j6MOJ1xLEk4xyOtNW
KTVLhmQTrE5xb4T3Rn+nG7uMN3+BvU/nJaT2ydBaVFoIACrn5ihpmTMmywvGXHB2ivkE3qwe+YyN
+Y7TQZUn0msurbfL4AnKF23+IajHVrgdTN01eE47TyzKoioZSJj1GcdIr+7D8nsWfi95W8SDoAxq
laTGIPdQCF2JHtQod6oeVQhKzSXb4ukCZU7TdgoTiVx9pRUISoJCkW95crfEtxmvj5BpfDa7RNnT
uRQbDfyH8NXXeyF5VBMF8yJiu0MBzh8Y7jMQPYdM6sUxbiyow9o8JErlj81tPQ/udRC247VBoZ6m
Rqyui0baflfLxkvnRgnAgpeHjvVtdUJbtmH3dIsHyllDg7ITYjJ2td5+2InRzQIFzK/I9zrDZPcY
FREH5TfrpwbquD1HWLaWGCbmKJIGMZrIJEllDPposHck/TfcomPcsFH29p6/gnq8RvciYZ2talcZ
99bzdWy2yP9A0/djX41TmH3YenNvdt8a413JjqrFyXETS3QRRVPOKNRurmpcTlaIG0VERV8I7gFO
yRnz91UVBJa4SNQLzqpmRLvg0uCdL+m6XSbxq6ZmnEuRuUcbCMoq1SU6ZizypKvWIJ9eenQlIIU1
jLsw5/U68aShrFMu5WGmlhVcI2HdjYrk9ZHlXN92JqMtrt5/VowyTGu/9vAvgNG7o6s6nVM5bedE
J+Vh9NKAOMr91/IkPl6HZV4lG1TKSKUKOHsSDagp3sVSoH80rfDnNDLNO3o4LFAikbgfdQNPUYUS
hARlQ+NwUGOwKOooVv1yXRQmBqaRKqoCAiL5opQ4Rj+MYRQwUPEXYbkRjZ2U7/43CMocRQJCjaJQ
4pZqbgbQu1jznl8awpODWishEbVIyHB0LGu15RB0BM33qFrd66IwVXqzWuTvGx/CwmxdeUiw8Xp0
qqrB7qeKcy1dDk9EYS34yv7ZECLoBiKWc12oLECQINyHRmeuph+QptGOxq1ZokEaA8Ccyk0nzFD8
6JGybuLKqQ/Ta+j0X68LzFtWylyMVqWNWou9W+u9Vnlh6nc8+nzemlJmohsKPbOQnHBLUXL1oruJ
sja4LsXl0FFqUSkzMVpY1REzDPCQHl3SbBOh46z2PppudJC8T27plXj3OtKTZveYfVryh2gzLe9m
Yymj0aFtsMgKfIOMb9DAIxD7bYBJC3jJ3WbO5KePGij10bmYpt518dkPhzM0zdQxDosYWSKgSU2x
EoT7KnWhYGS62QnV6NwmZLZZ3gBSF2U2CKmiNbAqxCz3KOiPnwhJg3g/OxZaqYb3DHXpIU9Mzgp/
LMPm6FTqakamBVTlDlXp+9ovTqZrfOsUeze4y8cWK7Zig/Tp+vpyDsmHE7jBHSZM/DEX4OZ9ME6g
U10PrcqpPWI6OJsVpSyP2JqJGZrAMMtHQQ6WztW1Q8+r2OFqChF1I0oEboRCqmF9Ok90RA9mNGiD
0SEzR/IT74XEjoRuhKKsS6Eb4tqLQIsxnFMJ5C9rYN7kv0lXZHqreBPeGu71reIYG7pEdpClrtIk
nIRh8drmtRk528TVfMrSdGNSCCK5TxvNnv0VPsl6JK2Ky0/xXtkRl7/8xm+gYTokH9Ni0MhnaTpl
W+Z4rfqcJPcJRQmZckroA2XulFN2QuCMc/FommTTqEkyr30boCAqyhbW98IpJjv+PrmyuwRSas+c
NWUfLzIK50M4el7zjKZ8IyFhjzXLMrtE5BzZju4+wpgUzkFmP9c28lGuSlpVSR5/VLjshB+knNC8
z9/7g24TbrMkc2ROIox9qs+i0V5LlndpneJdLdTic9FksQ0C2fwYi939YE2pf135/0U5z3CUEamW
Vo7GFG9eEoBNIlsJ5mOL/+LPZE/aJKo7wVVrpDA5uGTZLt5Nm2WlrEqX52ARJPmqzjNsMvO7gZ9O
kos6RvFyM0jMNOYGjbIq7WTOGCeGRf2r9lk6JjsNxyG74w3jYRsTE/WAsqajXf/Cc0mbvJCwnEIW
xh5o7i1HyvSV88Zhq/8ZhbIoUt8OoCYFStnNftTkUH5MFjPjPynsx3wrVUahoa6I1B71lamAgA4O
tBBpmtfG+dfVyvXXwczzhz9Rhw0UtUFDKDRVQVzcv4so74RHdU8m7eSeIdi85gtmSytIbP+RjNqm
qB2SeWoAN487KRTsUbhRht9teTuAz9X4mq6HHLVDHBnJyb1Q+Q0otWtTpS21QJ7yfxVursfkFPeg
kyVWElnMd4mXcWPbrg0idQco2rrGKUGckeMjPZuxa9xOXzuXFFTq6P/nGEvmnXPGo53KSRMMIa+A
93+NaqQbnz99mKn+GxjKlbSadFkGUqfSjzLmCb0lWpDMPMJjpue4AaHsftmsoQzeF1wxwresUF0Z
FR655RnLnRXyrAZPIMrmG2o01AIJHtT5Td68lvIp5KaYOdr34Xht3LghFGcMNQYGGSRSPHa28p7t
epsYXDCxYN4wRxd4yvfhOGwAuxpVPitoDT+UIXfXV+2xfyVjyTDbG5aXO8mRC0jZkHBtV2UdIOES
f7S8YjzY+9qiHucvtubIr1PekWbeYhsloeyIkOTlvJCNswJ4dmgU2xU7ZXGlHcpWfHHlNqoxr5cN
HmVC9F61qmUF3iq9Y26dtbz9bzaK5nzr1xBDRSYAhCfySgOPa4ohPWEwO6sHvovQ5XEncySiu6y0
BPMauwJ+QLzexuv7zM0ws8+WhhAtmMTVCyr2SExWI4zhKhIi7yxoMlvpnFCxuwnlFatD6rTayBEm
ux73nMUkCndp8M/QRPbNCVCFtDBB9YJH4A06hdEwn3ixC5OfirD69Ytx6J3YU1JbKn0OMtPf0c/I
1M2dWCaql2UIrffvovQGsv5UeMiXH6t2VKQII+G7nkfUwBOWOn1Ir2fSQmjtJOh+qth5lfszCEDT
XONIx0OiDl21SvhNsIi7lfCa6q2rW4tdjZhkKj9xlpGtnOdlpI7bgKbKudUgU7xHdnW0JXTNhW4d
iGT4ErnZBlSNPV8H5UlH39lItEsGoZoRBL8f79MED6m8x9icP+nqOKsI3a0PDvalxwhxxJ7S115M
bUNNvGmFy5/wqCnYEYQNFHVf500vR60EkUiVjA4iSfMn2Nhd0sOOWrvX6+vH3jMyeQHLpCDt9PnQ
ZWU/1Jmok/fTXL1nrfR1mUeRs0lk4y9OtoFGYR01FhbG9H0GqYpo7mJVQ+jFGEHOVgZlpQTtpNnV
EMd2pYBlvq94nW1MyTaglDbm+pRHSgbQVFH3k1F+WRqJlxFnX6IGwv4y6i+wiJTlMIzYLHoLy1ct
IJePybPsi+nKvSP/IE4joso8Z5yp8BtE8veNlbQiEZ4CGe+59LkTyz1Y1DS7Q/ygXXgOMQ+K2jZd
beJlFQAlarWNomN3Fr4I4vdmnDlt12z9OK8itVWFMY5JmxMg6aFdIluda1vDYZ6+V1pul0PtXFd6
pmBowbHQSY55FXT/el+OSSNrAupzhMm1Ut8cgmJanMXivNOYKmjJpg4oBOnoWJkyKpFcktlw+niX
54dh4MR1yAZcnKvN71PrFo9qmWoZfl8YBN2us/EmlRAvlpLj0CyNbRYax8TzBKKsraV2hTUZIUxT
PnQ7Ff0Qnia0PDI05rsIvDwimdmMY0Udqmoa6mE2Zaj4IQoI0Za2+y/vInY13QaHOkroehnlcAZO
OihZZ7etkZ90RZ9ibwEFKPrp+lHI7LET0FRsLbOKCdLmNMW2Hk/G107rIsu7rpdEsMv9tAzFwFPb
xKiaz2fblCJVm1Bn7Zpr6M7ytBPha6ndnyThQW+OeYIW0uAYmfIZBv2kcgWmBThaxrqbJjjiydr8
Cd//FoR6EGYZ6LjnWkLQJdrlE4jG41/XF4ulJVsA8oLbGMKm6EbQqEIKUT5kRWaDIMIe0PCbKa4x
ps5iHir5+3VIZiBki0nOxwZzKKu8V2VgDrP2DRElw1bK3Mmr93aSv4W65ShEVLEf33NN/nEd/NJo
6Rp6jzQwwpuijsFVn7Ghx72arcromvlTPP3qqq9rHHRczh6ybJ918DMMpRxzkahVPcnjR4kc8T56
0M7texA8tsiVFqHLi21eKv1nQEpRptIYDaGFXNZ8HOABr/FpVP+AD+MzCqUtdZ31gp6Bh4gkhZPA
PNR+uFefTJDbhK/1jheiuLzRPsNRiiJFkdXXI4RarR/oD7P1+g1LJ0Z3efVdDf3rmsHwQj6jkSXe
qKUhYQbMFEE4/ZvcgmZp2EEBX1U7elb96Sk98KiPeNJRhhMDYAylr6EjYpfDNA7hdwmjKrPsrTae
hEl86IRqxxHx8qr7LCLli1RGkUsGGkPQSAF+LmR/tdfYF/djUHtwjdFo0J/wKE2/8ETlaSdtkmOx
wdgwbSSjpcfBs7KnlZfE+6jqunbkqFu1DmehHWVsX47JHVpg3vf75sF4xXWD+R0jZktitDSpUTV2
EY5gdBdDyvgg3qRe4g92fOCVoV3e8p/Wms5R5eVkpCZRXkUoQBAy2zK8sOv7yYOgrMwQ1lXUqYDQ
l+xlSqqbPLf21yHYpwJ10SDmJA16H3/fnIqqroYl1LCs6gNJZc9HC3UKJrrjZRDjJtwWEaZ93sBR
R75Aa0ORZProdsP3Wvb68r7r9sLgXZeKqY8bFOqoz13SdXBFRteIv2vJsyicRh6JMQ+COt1iuYK+
foYg2TrYw4JhPT/6nJO242FQx7moE2soTYjRCa8RuNOUctfFX68vFW9DqKMrhaDwERbIUa+trXXu
1J+q9Ms4cNI+TFXe7Ah1evMpVytjhShSL9mmcaOgN+66IBwEOuiHvswi7CcgTOtJz3am8nL99xlJ
aRz4swi0QxiHozQkA4ycgiflPcaN32egm7WcaJ+vjvkGhmVX2PMsK/MS2YBS936mCHFSCgBtw5Op
oFoCLI91Zrf5W6hkTsirDOUKSXkAS2h1ldlDHTSQxhuowN51Jzl1Ox/TmbP7lsQWJR81Nc7/uLiU
XehDcVwxG454HsqPBTMMyETd5V5wVLvax0dEwY/c8S5MJ26ztpSVWELViKYJa0v6HDTSr/ke3Qwu
iidcMuCFN8iIc5plymJoxVyo5ggRBfG+Xh/bLMikd84y8tSFshhhamB4N7kka8L2/GZAqOSkO9Vu
wSDmO9Kvhs7XoN8Je17vH9P12CwmZUfMZVoKtQOyEInOkuV2bWBIuQ5hj/UvjpS8laSMiTRraTtW
WMnkpXvpnxuMXyaKgsmuEupxsXt3lsurDuGsLF35nWFsttKR0x+CsCZtD408OX3vdPPtuD4ba+de
l5EjIt0chXzMqHYlOQ81WpYaZ4pfBp5FY1tMVZVMXP5gxKXcC1DP5b1S6pMbRv7S3xmoerkuBNmH
C5dNPwNQxmtc8fbMEwAQAv7s0AbFXnZjz9hfh2HUmxDLfMahjJZSF0stL9rkCkfzZOE4l3sVpYDZ
KX9FVsuZ0aipHrn1H+Trr0lHmaxxijXEhYEK8rGPmvD1nYz4yW9Jjaf8yJGRt5ZEYTZ+mphaBcLG
QMtv1sROXkb01+pOt0PqwFP3o4N06y57bh9TuG3cBWZbyvMCU6YLB65t+gwbmd8UYLKMDqMt3v3V
WVI75YmXv2Mr/xmOsmJymprKEEJWUz9q0peyOirD1+vrydN9ylytbdsnUkxUM/ZStPNaUcJRfpkH
QXZ0s2NjPddCjAA7tHJxmu+ri2zd/ezPbodu7GpXvg6++tZ780vhtqchSIPMTVye/8AI3306GzQv
higoII5HwMwVD5IvO8Mu+5hgZh75vb1cLMqgFHMNmjwwXKIwNtz1T3Mw+PHt4iJy5hqcoO6HO3fl
9FmUbSmXvm8Nch7EQ+svhyW3SZWgdCSEjU62n73uvg5Wp7YbHzNrH3kOC6PUm6wrmNIwyVnGlUrt
7lSkTWFmJmpIkQIWbMPHNZTssqC8qxz9Prkhyfrkrns3HR0xIYGb42YkwPABGPgq64ZqIaFNGYTI
kLJQarEAQqDvomNyMLzi5q+hiHxKLuaJ3IBRBmAVOnVYS4DN6MoT9ENjHeJlf/1Ispd0A0Idewyh
LzMUhRGDmtxmt6s77MTK75AwUsAM7Kdu+FN7IEW76rHqnRTBTAnkdLygFFuLN59BmYZuXsQW3Qio
1ccsldxtdqSuT3R1nBie0/SR27jQ4jOWRW2imlR91KzAUndk/Gl0IENJpSOCCV/XnQgiZL23m6fE
lzjmj+3nb4CpDdVaaUApIIA7T7gz3mRvOMXuRDr3SKu8/Do9TQFPWqZBNEwJHfloPEPf9WeDqM7W
XK6SNbkFGOSa1yrnxi+ZTugGgbqS5WJuERQO/7qS49quHpDgwQDrn/Ojajd78ZmwXmSiLaOEYHdd
e8l5v9zJs3DUTnZ9aaYDyM1hj9B04We71osDfpkaY9YPOfZnHGrjRDMW61UETrrX/Pop3GNc4+tf
MZswGL15twTWz+43Zr5xDwZPROp8wp1bG52ImKJywfwluZKdPIxHPC1qz7StA16Hh79nsn7JeM97
dqBqIzh1LA1hUrp0BboQoCYcPTXRbLfH5IaUcyaljQvUub6jbJt3XmmyHJv7uxNGKceI1gnEAU8Y
BGrXnW4X4cTRm38xAf/A0BmLuSvUsJAB07vlXvRyN3sYX9V70jcDmvBj4yOY6VcBL3z5L2bujEtd
1p1VDe1MTmPnrT4G62JIW+YUexHkN9zBQEz/8bx3OnVZd/ooIBUKrPFtRlSaEK/39uCD0cQhsw14
lzP7QWBKGmZSkZnodKgGQxcxQ8eCHZhBn7qcEq895scIngGmKuCEuvkh/7UYdvJ6XWMYjSY4nBtc
Ss7WipVSiaL5g0jF8JODeh+/E8hhHx/QjR2onAghW3s2iJRNrUGGnY01EvSdV3yX3NLVvw6nXrQN
r7qZYQ0wOjPyrRuLf3URWS4M3gaZsrVtPSl9ZWCNe1d0BBvlkZmdkVf4cwXudF6pKfPu2KDR5lUA
S8TcAS2RS1utkGPQRp+ze8wn/gaDMq1mlFqV/pdEiH291X7za3ytMZ1Ww2iuwW1t2W5/dUft68px
Ztm+3AaZsqxWnKSpRZCJM9ncKphQNx5WhyBiLs3+upwfU1qv7RxlSYUWrdhhCJ3JDFfZN169N4Jq
B405JN6ILixCNITJoUF1g3CwS5o/l1feZUIkuvYNlHGtBXleJBPfEGKSVlEErXrC7WkPVrA0T9fl
5agOHbmpMdMqXlRArdZeTnbNyDuDTOt23r2LWE0pgYy0BUBd2atvwbzFfh1gipHoawiYljvh+U8k
wqQHPEAkRaQ5Fc1iLiuUR8DNyQa/zpF/Rt3udQj29QAX8G8M+t0YGr1UyDXeN00BwrLCC/faaqcv
+pviCXseqf+HQb5UhzMadRlpq97WCP9OIA4j0xJTkOPCaL+CR+IQeYKj7HR79ciTCtyOr4ggudel
ZV71G2Epu12BR6q3VizoWN0l84MmnnpeAoTtv2wwKEtdDX0ixyUWtHWR0Pmug9S7D3S3c2cv+/Ef
2pPY1uy8pORYbNyXKC2rfuiBJx4SvKVKN7nt9zFCpQZ6NHwy9aQE5WLxlf+CYh+4MzJlq+Nl1pZF
x2qa80kKb1WFY8B4v0/ZaXR4iVWt4fet7EvbHaWIc42zbdP5+8nfNysndxlICmOi+vJz1qiOhpFF
hfkuybUt8ozTv6iFiRkxOrKvKF35DKZU0VJ2AsA6T/uBooTZjl0d8TzQEMp2cxfd8Zwjtq6fASnr
Ly+5KJUWAAtUM81t7IQDBtSt79dP1L84JmcYysCv6B81CgMwqFNvbTKVuu+c8j07EccW0xndxCec
gIKbSM51aI6AtENdNbpo1iqQx9myk/hnhoyj3Ar/IwplsZSxwJi5Bi7tpB564ynBaLKeV5zLYIMl
/uQ/i0j7zdYal+AwhSj9m+hIbncio5RlTwtS33J0W1ZA7qP70Q8yvI4/9IK3kJTFatpOCTErgHjR
2lsSoMQaXHqGB1w/JLkkEDriLX1989jvW8wiBg0oajYlmq6t68V17QSFnAdzNzmt37v5s+pgfK+r
uxnKxvzkBm0jTuL/2YtoA01ZzHGa+3RUVfK+NR8Mv9lJj9qu2xcIy/KiBUwTtoGiTOQgLGlWm5Cy
Ge90GRH9F84ykr25uFA3AJSNtOZBUPUQAC3yBGT5Yl8AZX+PoESG3CbvAmfU/EFTN3iUGTMKcxQm
snakEwyj1JHsWXw0w/o875W9cqaByCvmT6Hf8rO9TMRSN+N0mVwjHY4i7utGXD3O4vEwKHdA1Us1
zZYVcewn84GMqCYRlvL4F7GU/vof4oA8ROqoVSjAyOscUpFuhtgpDrH/K0NlASFEIP5jcF1C1slG
dE//f6RdR5PcOLP8RYygAd2Vtu340Yx0YcjSe89f/xKzb9UciNvYb/agkyK6poBCslCoysQ/iShA
4veL2AdTNAu0UJ+kiZ3NRyH7GdW8BxCeEeZDI2ZREqomQmImT2H0o9OO8czTbthMHNeeMJ8Zo47j
UMiROGpfNN1pfswuCAsPA9RL6GuwDZWDvQhOjtAezuOxOcQer0q0idGXv0ARmY7TRorEOTWwloMn
fA8ejOcptqCFZQf7VrBGTz98b46DDRKNe2HfcojCri8xWsHf7yPmYttUm2BbHp6jxMvaU5FxTGxF
5to95iw0dDywoW9xWR3awfCo17zrE4UiFqrWFpjYX8IYihjzW+6fPBWxBf2Ds3YnfUl95Z4OCE4u
lFO+8RB48869NksdX2V5uRZLIVqIKdoHfmRLuxyTqxMejKIjKmD+fzlwf0y912kmpXjOx5uC1EE0
4DjIolM3HCO8hWQwXxclIsY5tkpRBFvVYqcbKyfL3H7630kNNRAf/I0fEAx6v3admCoNNBBQr1A0
t4sgmAKdAoyKeNdXjecQiyDl3zBV56kTBr9UtF7I6X1CODHOO0YMiOTJpLQdBC+dGEN4RD9p4Vez
5RDibdYGV2vGzrHrA7glWxlGBi+9ITbqZQflhhIlIoXbRW6/4w1Lc07u2w1/FeDdFMUpiXFNqoov
0/zFFB6u7w7d5Cvn9u2ArX5/rrRCminwqVFrt9pjiIrHgFeJAszB0tfrtngo+3aNWhkLonxJOp0a
e5Req+gv4gFP/oGmplN5Ig4VWArt5Wdho0DncIxz4pAdc8c0SznWtP2BludkN7+Jd1NhRcjByxIJ
aWhL59TJCPfFhbeDNG5XToNCI24N+nYf1Z8X43HRPlJ3VEVTNDQ634V06r2BsUuMQKVFHvriSmwq
/NXtxL0Jgvj5hdeKsO3NxRgDTw3ESPUgp8aM6kT63JYb4wOVgbU/DC4FbaJj0pCayHexcpI+MH1N
ge/iA4NIJMzB6hTDQOdUp97unPRBgRRv7BvQccLgd2zR/jqJs0/b+HSxyuBTXKStVoSwKlRPSYOm
M+VTJIf2h6L8txW2od3spEGdMLuFxwskoqqHoZZ9ejCc6TDfjijNOsVD59ffeKLsm+Xo1ZqyvEuo
X45zNcBudKJ9W8suxFI64HLztKfW6U+mS6zBVW0qlUCbbOtv0T0vNrdP+MV3JstJ9bkMlAZ/Qz3E
djsUVtKeZoJCmaFb15eZ7tUfqIlOLVkmmiyKLNlmG2qy3DUyElbSu0t3lkMvE8CHecpKjMEqEMgu
ODi9GT0ri/RcrlAkrcSgLWZYFJuHAiJqTWZlqXvdq80ylooHN9UgmMgjbCa6jN2i9PRjQyeH5E/q
y1/ZlGTTAuN45H3bNvsXVFQHTEJEU9P/YCITMw0ED/HkBKk12/JsvbFojVafWPWrcIZGl51NVuiR
Dy3mb7vsIenEYJSTHi98Tf8qKbeRdA4VzrduMxYvrrHnoSmzNC30CCaiB6HbyflDmDxU0/31HdtE
45UVNuLnrIfaDxawip/7OLYgBf+RSJcxoSlCOA2DJQwYp5i/mECOPzlFlthkftaLT4rypBQ/sslu
9L2ocViNKfb+cbJW9hhsDpU+N3saEnr5ZGSHtL3L8toSs9tkqpwORcjrC7h5rFbmGFAOO61uiJJM
Ti9Otip9azrd0hOeNgfHCmFul2FfqHE/YBHFbPQDKTpKQ+gaVcSZLd+MhoszLMFBJ3RdPyQwM7c/
46y8Bav80/Xl2ozqlQUm3tTYqMkcYHf66kdX3OOqYpn1TSC8/jczzGXSHEU56AWYSapxX3fqcdbz
m6RUj5E57a6b4q0Z/f8VrtZGl8hliTWr69wfe9Pr4pwDq5yQZokTskkWF02mId1OL3qWnMR4ejZ7
pB5x54Lx3Yu7iWNyM6tf7ROTpemm2YJ9GF4Z022vHEJi2Dn5qas3EZcXiMbulQNLWIBYsjQIJpjq
qrOOYm/iL/vWqNBoc5fbTadYovJ8fct4p4mBiGCY2xLXlMmJFRDGp4u/tJK7FKL3ATOKQnU3RVWE
sM77yGhnEDjJDczUIrE6dR+QxBVNntbs5olSNFUnsm4YGL14b6VWMR0/TwWsyKq9zIWd6qYnlD+y
8NdH3PltiL25pmizVfqsnMCZ8KtbWgudbnY4/7huhOMNe1vtpcCIOxXeUElP3RCsUH2p01OWfKgs
eVk29tpa1NmIFAjeGFO4R/eVMwSDnZGZc442Q21lhgGioTb7xkirydHq7+jusMz+ax/w0iCeEQaC
CK1byCYWbTES6HEcpvk2506h8ozQ/1/hnDIEs6SWMJLogp1X56ZCjc7gMAdtgulquWh4rIyIjYJC
Ls6NIy9f5Pi5Gd3r4bVdQKCsACChERW0Tbw30OcY9Qpp3+TwKj1KnuLUtnGXeM2RIGPEkEhgzeiz
TXwRzeo8xujN2F7ZZrbJ1NUwEVS09whhZYvVqQ1/1GhZNMCSwfGSevEHpK4sMXsVNo3RN3ivdgiE
U6wSc9KRg6Ysp34tvio2GLE538DN2FjZY7YtDUOQ5dLmRRLvBcFu1OPE27nNDxIe4yVDAtKJBrNx
bTL1EYmxeJkhPgkRZr3jyu9K8n0xaitbeFS52zeZlT1msyotT9WCUt7QsR5ayE+84ThYVMQuOY47
aX99yzYDf2WO2bGoCuMxjGEuL9RjD3WYIS45sb+5SSsTzCZVZBjzOsaFQihvSZSA/+O5r1+uu7Fd
3lwZYT7mMamMoi/hR/O6YM6EuNIOwue2fhbOVN1acAQOYmxfAVcWmY+5Ggn5nPSwCPI58ovWrzJw
kWIyCUQSTu+EP8LPnf+R50dUgH5HI/PRbcIBc+UVPcrQnzHj1Ok+VpS7mGA7r8YxMCaD4IqpnQv0
eNNmWdWl/Tq0W4LXDcIJP5NJVcIiq6OiQmxk2XOnvkq8IvEm9K2cYdL+oVWkWJbhjBn2Tq9U1jRl
92WNMq3I7aTezJZXthikyOREb0oDeyPfG77pBT6VtQAxoa8iCGk3dWWbe9rOyB0F5HnJYkYwVKKw
wMs3Rds7sEudMCV3L7jznXkWPdnRXqC3YF8/chxgZGdHBnzOgr6lJw6T+0LzOBu+IOx0887QOLdD
DoCYDIAYy6J1oG1Gw6hc7KJR9pYyuhNEnoALLxYZCIkmRSL6DDPdAr6SkFjJ8HB9ybafi1chwmBG
QKoFl2lsVHDOBssAyTVaIwQ03UeOaWOU4bb6RIektYf5qBxAbX/k4Qdv0xj8yGUI1CQU7qNmr0Ls
VuosIb+LNdlawGh13dvr2yaxL9MaSUHbBVZB5FR7Ez3Fya4YOV8vDuxDZfF9WrV0LaRKaf95UlqQ
fM0sOpOa+sMhOxa/hHO0E3cD7+Kz/XT7exclkQGVMq/moaDNw7Kf3ijOhC9N45Z7OnvCn2q8HpWS
yKBKFNZaRtDcgnsC+QQNpYM8m971jeKuIoMfijLh1p1R5PJHzLakbrej3zLxVsNUb+4pI5+tnK7R
H5niag1p8KwSbkNbllEOAfzBWfII1IGJo749taOty+YN9HJ3jEEQsiRgPaVYRWXNNTShpmfVlfzF
hjSMz+Uo5wU+AyTp1Cva0iDw02Wy2zLx08I4N+XMgcXrqC+JDJhEkWqmZQQzJpCjuSMGsUPTanja
SNzoYDBDbtJOywtER/i12ZsvpS/Y6alG82Ts/MVC/ZF26EuSI7EXfi0awlCnIa/IqT0rd7n2vR1b
63rQX/9aS39c+PsqFIoFXmlxYMUKCiW9mw/7RS6ccjz0HQepto+xAmY4CRO7hJ3XTWMN0/oJXnjk
RXkZEsMuhIZXWuDYUJlibWUaeiS1sDEbojf1L1Esc0Juc+wZ5Za/3VAZvA3SYQiV9q1rRfFGXwfB
R+mHZ7SeTgf1hli4Ju3mY/kC+d7+GHu8yNi+Rq/sM9CrTckcpz3s1+7goC55Iv7iKI70YjitY1jz
ab5DZdLNvdDhSahvn+qL6wwQD0tYjArtlB5TzZpV2Ztj1RZE0b0el5sdqOslZsCYBKEehxNcbJzF
AxgfBqSSvR/ddhZtBx3cwDIg+SdwOf64m8tgciIOTVVUsDx8j2/yo2oREPCFLsjNDrNHnrqd7up4
ZRb8xjdCi3eh2oazy/oyGC1p87xodAgiaUBki2b3WgNXgfpVT75dX+HtY6JLpijJ4B55ax1ff3ry
Nm0DBUWDMDlo+PzonJshxcM/P22X32dwuSBLnNd0+q8XTmUGHjPU3UrxVsnQPVTddmlkp8nTdZe2
Y/NikoFoSSzVtDXhUiop+7lDbSfrrVAhnNjkrNxbAK1WLlJrMhiYQXX6oVzOqCF9Htuu5Swfx5e3
HHplhGRBHAR01C7HTdoIH3VQKGu8K8V2Hvx7wd64AFZGjAydvdOIBZsGwVnkZyJ+mtIXOYLsM29y
mLdoDG5UBSSFexn+YFD0eVjazio1HjvQ5sSpql78oX/Eyh+xAHtOqMGf2p3dfEfneKWXyJGfJoia
ZRh3MPfVmTfFz9sp+v8ro8YiExWRDrwQX6LqMe/2A3Qvr0c2b/UYVOhIJUoKrSiKk3AMJdEi6vR4
3cQm8GhQN8IbBpaQZbJIVU0u5QypqBhDekXd1cJhCV6z+ut1M5urtTLDeDIJKsl7E+kaCdqdWECg
TxG8Wv3Qu7BG4I6omZDYZMItVqu5W3D1cho9vK1nw0LScTdkvf0Rb0D9gWRGUUz2lOZKEGlKhhyt
bBt7SbxowKeBcHZmc/Mpv8j/G2G+9rHehoFJK4eamEAbRNxXJPb+mx/McoGStQsJvfQPE+4d/W29
dLah8Jg0N8cZIZ712xPmfKqS3AwdXS5d32vQzYi8eHBRwfOzxk5R9r/u1HZEX6wxBzNIoS0qhrDW
Cabdh/c6OQ8zOgbrX9ftbF8NdKJopmlKIp7o3iMAGUUIt4BuG+3vi9ftWwusx6JVRJAhyfe0WUrT
rYHH579dRVlZZT6wzdzE0Dac6WxXcyLPsQuKDS9HC3V6pg2t1a53iFcdIld7ELziZ81p191c3ZV5
5mNbkjE1i3CC0/1zIO4aiNUK0YTGKQ5g8FaXnSQLUeaShQyGqI4d6C7wmCKFkFlZ7OJB3JlOzyWV
3cSoi2vsdEuggJZ+rmCxEzxJdgPjdhJ212Nm80yvTDBnWqw1M8LbNKYzy+NEvpQjLyY306+VAeZE
EyHtohhSaE6MatBBpvqNvnyQbdwSQFWSfKPqUMFj1kIAtznXnNySt4DMOW/0blENGaGpdq9FsTfm
R/BVXl9AngnmcAu1lJAuh39CKH+vxvkpCkHAny8cDNm8H6+WkZ6C1cddSGbQKeowo9avej9ashxh
/HQ3NH7c7IjyoSwJU1WiamrEFN/0olfmzGRMUq3HzJMQPInNOeBSptOb6R9Z+coA648hF6lUYGcm
j1bHhyOGkEHVnOC9lTfJt71DF18YVOymWchDA75Uykklfj57Ge+9evuDsnKHwcCkH7qk62BjPkCb
3aqhvTpCmI4c+YX+f8Dbiz8M4GVZL6eqAlvZHo94Vu/HqdU/pBB+GizzHHg0x4SUbWpRDjnzrtzx
uh63b6YXb1kOhWKMgrLNRYDGMzrgcZTrZ9Nrbb10wlN6oq332ktyTiD5pu67M+9zug1Zv/1nCRbQ
jJaLWQD/47a+FYTazZBeXT/U2xXKlYcMLA5511VZgOP217MvHc+IMRCk+4Y373gT7JwAZZuAq0HL
m44GaFG0t2ZEPFUeDrm8cD6UvHVjwLAnmdnHAo4c6dDkEH5VRV6P5/Zr+WrZGDAM1DYdew2e0MJu
d5dBkAxGBjRrR7vyER3UPCmr7QrUyiKLI5OGvgnqVPtrcvB887hgQDOBXTAKoR4KMihPsjs7u+cT
mPG2jcWVNpBqo4GzcnYYox+a/rBonMs3D1cUBlfkJCKtOuCkJSe09TjKMdhT1fbqJjvwpgfpSl1B
ZIWBFaINqYQ5V5R51RNpb2dQLKd+KvFyb04Usi2sldz10kA/yeIcoKJMrLTn3bk2x4/VS1CwHXfw
YyS9jlUTD7is2MuO7CHRiPFj3prxAp4wOFHLRMyaDDFQKXb/tbXAU+2j3eA7KMCt5Wvl87CPE3OE
yabqoal7ycTqjUuxa1LMR6BdzTAlDv7xNomBirGvs4FQgC+UU6nNdm9+6MK62iIGKeq+kcIphiO5
AAn2DtP1genmZW1zgJwewitRTRh80Js+NBvyhkiS15y6HwsYAMV9fCZW/ARKPjvB9Eh4+7EnrpV/
DDjokhjkSoUVFHbkkO6yR+jfVcfW0X3NS71w+Y8bxuCE0qh1ldNTpciSXZLSmxvN/Y9LyQCELAYg
bAyxlJ2DpQQ9Xbpbdqbdud/BXGMZFhXXCB2NMxC8nfj+/tqzryjZHI9BpsKzpSitMdMhOXVTml+l
xpUDf9bvrzvJS23YF5VKjOY5pvtGmQvOmPa3YjdEXwDlFNewe7KD2VN8WCh1JK+Fg5d1qAyaGJmR
SNBkpzdMBT2JpV+9hKeBygidewsfbY6vnBycrU3pdRWh4PJ2NkY3QBkE3LEHvNg/DzvDIfh+qnbu
PI/e4kq1VXBV+bjuMihTheVgBircfRukpPOGQE/iUMKx2OOyDtLFu4IEKos4gRRD3gTW5kOzl59L
Gw2KaBOYnfrxX2wlBeJr1hjcmTtViUmBte0PizftWztyiJPu6Xho6vAvBdu37MspYeCmzKYGbLkw
l+ynU+sb+7fbx47X4MnJEVixNYheztNMiSmM2lNrd0rulcJtA06iyvuqqgzStGJYBqYMb0YbDzao
GNjhgJ4c+TP1ShOcyv9Q45sB4mbMQBnQeGO+q6qYGWZVDzh5gjfnu0z8cv2sbbu0MsDEejkaWj9E
KM2pkjXOVv8pPtK+Dvk2jZzgO23G5bahbYbgyiQT8NWM2nOZw6dUF+9TqXTxJbSCGcVH3XxKwbKH
kUSn68KXeGm9RB7sOSZ2pyucTzA188dJWP0ZzEmY4kwPBxN/RkUiq6ofze7Uz5w8mWeDCf9OjMal
MXvUAOcvQrGfG5TaP/Scv/KD+cSihqUpOg0RVX2QdV8UOZ9wng9M0IvTrOtlCB9C4c5EyVuIGmuI
v1+PQxpm/7wZhG0CC8MyXmQJToTaUZaPgcAR9tlOvX+v0h+Tn6UcK0XUwgAlPqbD0AOeyYkn73it
c9eXi7BdX0gJdGM2YEiLMFYaPKSGbEk4XNfXi3NuCdvv1YLnpJBE7Iro67f4KKP9tjpiUsiendwp
zryOCt7+MDChxUuqFCK8MobcippjpfOwdXPMarVBdF1XlT2pzyCGOwOIZqWCKqeK2+t4GGu8fyXt
XZIGbh5MxybR93kqc5IrnnMMEvQN9HBHGhtN9FXAAJSQ8d4ieEHB4ADexkqossA5ZWz9Jmx2Q4VH
j5nHTb/5GVytIQMFoWEoeLpEUFTgxbSgNfJ5ioxjtkgeeqc//8cIZHBBKOeimmesGhUyATmrV/rq
DSW4iHYZKBt5EbhdXrw4x7Z7dVPaRNoIe+TefB0eE8dwUjdx4nPl1qfsU32SXHGnoyCRnMVj5vOS
YE6QvFVEVvEptEIUpTW2cJHuxPlGJnvOem5mvSv/mCQ7GEy1zGP4Z8a5JfefxiKEMtGXLnyqC3Ca
yoe8OQV648YDr8dtu1i1Ms1kGUPRB5RR+C9er2m/7ES0R8X3hqOfB1dxiwMSUV+x9O/jC29becD8
9rq1Wlc80BlTNSJms32zh+6HPx3QOWTPFq8mwttABmBAYRlWSwknx6D0opzYkMXwru8h55i/tV+s
fEmm0gSFEnwxQL5iOJ34lOU84OeFCQMldZ3VpO5ho0Dl7U2kHMBPFYvAkMoJSd6KMXASV1MPAV2Y
avTFkYqbWp043tA/9spn/y0wVwtGlFzAYCD2ZK7vRnG0oCQJRS43NBxN4a4c5wvDtiWB1jYEpzQO
GH3aaf1h17g61AD+xaAFZ+HYrgexl/W+fssBznpmz5+UHa375vv2dXCTB9Xmk9luF2QvR5jtVBow
pFymKpyjt8gWUr/DLsMjt3mQdx+q9a1MMWhhKLoWFPTKEOYvRv+khPdG+vqfDtKbaNEqLsqmw1d/
gDdjGVmyfoean7WUD9eN8KCHfUxEc3nY1Mkb9HT7/D7CHqm+5Gb3vIPEy9ZYUb1SgYrTUsJSi35U
Gaxa8X1+ju3yBBU/sMbxeiQ5x0pmMCKbRVDGaVg+WQUpjfgtA42BCnFE9N/qvOYbrm8MSnS0YUoQ
YGzwwCmoeqlrPvQQGwVjdGhj+wJ35mwc73gxmQdYBkIzkGExSaJjNWCYYvgYzdAlyNmnxIUketvH
9GsBphhM4HS3tNIW441D8KWDYlO1KDOxeJ9DzheEfUMM26Je4oUGSi75GUGXCurpesJjbOCZkd8n
2wYaUfRwhhk9/WJWBzN5NHgNFpxNYh8PUfUJhLcGjix7GOYvU/bt+unl/T79/xVEBH1GikbEBgVK
8lNr8LgsFrxPBm+Z6P+vbIxo/9Q0TGQ7/SxYBCNXBM1KKedqynOEuX0Miqal2VsFhpym8m4pOTWI
7f4gg2i6DlFNVWe7dcayN4JUx3FpHPlgQkSptY3PldueMIMP5QY3sFXn+t5sr9vFIhNe3ZylYqXi
lXouf4jCT2Kkls6TxvsH3LkYYT5DeSj2w9LBSAtpCNCput2LASaudk8loXXF+tgF4GKPCTi5NuAV
QTAYSFJEAqgLPzQ2sdopJt6SwdRBakJNnCtoUUKYBaOhgS+ju796KX5hB63iENxIbpcCfnhvQ7xd
YwKxK9Usq0ws6CRIN0bReJGw3OhGw3k42f44XdaR+Tglg5IQqKSgJbT/pkzfTWnXisc+93Qos/y3
MGS+TEYUjJOioyqcBi9j/lITNB6KnD3bnu9e7RnzMZJAyykJNAw7h1KKzW7v537ysvj53rDQOHSI
H01ePwNnp1h6r0npzSmWESeSXByTONmJBOP/4syhqtpGpt87xVJ8jXolC6SHa0J2CtHOE3KQiecG
AxOJMhdjudCqvdDa87jTgtnqJo4T/5AZX7xgcGKeFkoZhcWiLTOUZVzaqTc0z8tveZnxppwAeOX+
hlqdwYhoSbNB0+AR+TIf6k8jrJlHjO7anRV9XXyQV6Oibv8Lw9uVn4thBjkqkFsQUmKrqJPGoXAk
0Rp2lOwxsAY/wMhpZWcYGL5+wHjBrzOQIQ6aBA2rN7OQ0vRGN92VZ9CvnDr6ecGLUsgdP+IFDQMf
Sq5q06BgiRfTPHTNfFea5esShS7Hte3b4mVFGfCopHTpO/q+S1c0RvOOhl4NzFpzr1P/cA25WGIQ
pDa0KUCJB4Wf+XFqHkcR9MtuHT5mKHQZfq7fagrnTHAg2GAmAGfRDNF7CN/acLHr8THvd3r4Qxf3
QfEf4ZFVb87kusuyEadvQHSg5uLK+KTR91SwdTqSjX6eHY/kgwNbBgMrQwdSrk5GUMqCYY21aBe1
tuNEB939PwsXv/eMpXupE60shwk26Iu4Zqf3DVKQGo+pzS2lsom+Fg8o+0M95/yhrtELxBgMxIA2
COBPP2rtcqtI7lDeCBNv0+gKXfOOQZO56/XIAGYi9hcv3Ckv3S6GVm1i5c545IEmb7sYDBFa3VhE
CLNDstwX+puKG4LbFbPLXjGIUeY1+JZMhGCnaY9yGh6lRrC6FN3yfWAPVZtb7dS8pHG/64i4x/Qm
J1h4DjJIIpmJbIi0Wz6TEg9FALeWeH2hFCKubRgDIZmpKNq0wATxsV271KcP0v8CqjiBwZK+aKHQ
ZmDjpDl34Cffjc/SffM1tEXov4UOT+CI9zVlWV/A6R9Vi0DTnO+j29u9S5l+qW/aacI7V+/QCd7g
hpfob/d/XI4YK9q8yHFXZz09Ym53AreSRb/g2umtyeaRF/7bg7wra0x+0mhRKg60UT/bQ7V4AZ5Q
JDHusmPvxJBKjj/TS1p9DG54zQWcqDEZKAmntGtQ4kAhTy/QuGfglUi1JTPyl7GwcPV1IJC7D0nv
ccCT8wlnKWHKXCwHqYXHyR5ipd1dbZc22Zs3qZ3Udnqn2uCmHm1eUYxnlcEZIkBrwBCxq2Lwopc7
1OSsMH+97hrPBgM1qjkpdTLAhiIk1qIe1Ca0yphTMOAlDCYDKMsctBMKbkiBev0e+u1WkZd4MgoC
V55qryunfZKigUNIHTKEHDCjq3QFaUwGaYparSC6R1dRfOrLn4o4gxVBsMtBs64v5fas6u9zYbAt
AcKkNvkYvZ3C2dVRVowc/QbCj1C/oBMZqQPM8dJvHKvXEc5gmWIivEiQ0UBs5hBGBMF3eiCJ1b4a
Vg9OJsHh0YpzqhgQacd6r0pMUxPLgUjTzPArRj7t+Vl4eBOG/4r5OJ/qLVz3bzvzMySQfoJNX5KZ
7RtzvSaVhGYzgg5ncdpP5gtpj0P/3Jb765b+PAq6qJuKJuGXTAnDOu8di+tlCAUUoR2txE04l221
NW/TjhePG2D9zg7bh0mUNFJqRYW6/U793kEgOHJUdywt2gfB75/jeMW2YY7pJChRB2ttVzmj2NpV
BHb9kfc9/zNleO8UExVSl6jNqMNMOd+G4y5QODdv3u8z3xx9jky9jfD7c/aIzdcMDsT/iRLv/37m
y2JqsV4pIsHFCVoos2mH0mgp43M5/rgeZBuX+/eG6H6tjk9sNmKfT3CE+LMrWCkEvXBLsyHlx5ei
/hMa3ttiPiBLNi5VEsNW+Kv8ZfjETTz9porsFkpv/0JC/c8L6HtzzLdEirpoVhuYk3286CEHGaDx
2+75ZIEbt/j3lpjvSTNmylwu2C0ow+IJJ3+ovDxFO3rsE4tA6sseb4G2IDqzObvHW1EGI0azKgYi
wsUGtTP6chSA30w/13sQs3g8CssNqH3nJjsnG2uGMGQKEAmcoxTaKete8225N1CUyZ3qmffqxzlk
bN1dVlKiBgTLmo7PsXTUTA6Wc7CIlV0sJMx3zhp+X5JPEdlFmF5V/es7xDPB4ARgVQhCaFiDMMTX
i3MiP3X/O8P/+11hoKIaRdArmfCi1ifxkGb5ZIlRxmtipJH0Pm15b4XFiapLYpF+JWQ/8DHWucNr
6L84SvSkXDPDQETYmakSUlwlVWw30l2q3S3xiya/lMlDlnIK6Rv3o/dOMQiR9UESZhQhtC9pZqnf
BatAN7LhKA8LeD0OVJ1V88Sd9sDjEeGFBQMYQ6WDzyWB4T59jCuPVPcdT+pkoyeJOqdTZnIZcnVv
zq+QHS2n0BWqIvRRgjMA2HCYXYzRed2Rai6ntnIzK7gDqrb2bXxRef16/5BVXKwzHmqzkgdqCOut
236CaIeX28aTdK9ZmHnwZy4Q0nP0Z9xczDFAqNbRoscGzFHV5fCBuLEr3Mx3yVc6IzjvltG6fq43
xknerS7bC5MG8UjyIaT1q8GhVH6Bk30TIH+L6pUPpV0IWdt0pKQ6B+j3FKyS0+65jY2/HWY7ZIJY
lbsogsNLVkJh4ZvQO9c93ER7XBqIoUmmZigsXQt6EsqkTGL6lgZRjeKOTjpoTl6iMSHZQeTR492m
tw7F2iBz9staMeZCg8GohgJzehxytN+EP667xTPCHPm4ycRwBhezI0jpPqySk0DKG6NrObi/mVcZ
IghbZAmSzzo7giMKlS5IuGQir4LaM3qlQrxm/UXjx+vL2zxra1vMF6DXDH2We9hqHJDh/iztwcqO
mRXeDX4IdidO6G9mO2tzzKdAGyez66ZggGwq5Ybrb/Rv1Tdiza+zk9zgn1uduSNNG5dZHT03l/Vk
giOYq7KsKJqVbu+Gb4NbNN3Z6zbehMq9RAeCMRPPm4jfDpeLWSZcwixt9KqAr4bx2CZHxbjReNu3
dZLXnjFIKYgqZGF17N5SP+X6c1txitE8FxhonPF6MLctXKgS9BO0EJguTDszI+8jB+v3SrHJ4Rwr
fTumAMQpSexFtitoIswiTwiWF+tsTjibciFIDeJALn8sgm6F80Gda3tRvlTplzz1Wz21lvwuwRRH
zT3UW9nJaqvYhHESjSRVRmyV7Ed32qeask7jYSu358+aldwobuaavmpHB5H7geOZZhLJ0cz6pddg
uvpOGstERROPQIaTv1LaadrATfXWCZ1A5ZZYeKYZeMmMug5iCi9iqX8KaswOBpA3KEDMaBg3aYTW
6jrkwOdmzEpIX4gkGQoxmJg1xFgZiJqhdivty+kwqF7bPF6P181jdzHBVuLzrJa6SU4x9TO+xDFI
BeZP1w1QRGJTEmNlgL6qrPKvRqzFIKpzUMVplTVHv+o4sSsR3ec/r9vZPhKoEiHJAz+YwZJD6cVg
xqpQINE7Z/tun3mC2x2Wg+jQehuvv24zGFbG6P+vvAKtkBIGUomPtPYNYre2rD6m9WsnoT8tspKP
EE8A91f2mEiYqkaPlBD2yl8kx5sJvXpUrhy64isI99zQ43F2bOc9F4sskJVxTpqggEUdnzcEnm84
cwWFZwNERnQugkdj+Zaq/Rkov/ePhTQCLruhlbF/2WnxiA+58y/lJ9rjWvuxXzRIJVG4tdvv5lnG
k1To6E/XA2j7JFzs0yLDaksLsPVFYM3F0Ev7aqaYmfjfqaje7aHGYFdU5dWSRxVyLjWxBu1MxpqT
k2yftYsLDEQFYlum2YKzNpLB0mZfqB7n5EuNWsz1pdrOfVbBQYFrtVYCtFqJoSA4KOkVhAdGPz2A
duAOX53JJp7hpU5wM/EGummWcS1CqPsrq+0ca1PcY4ciWd4p5beuQGAIwUudjPuug5TWdS+30VdH
ayaanHF7ZJwsKrld+hbZQpi3VqDFfpqN1ly9XLfyD7h1McN4VbZ1OAUUgYsTxgmsDFxR5C+dZFwR
eXV7nk9MIlem/SAruLQ5RXsfVY0l1Z9i5X8X/aSBfvGIAccRVI0jeMjpSyTNC0y3oSP+/9kXBhNH
w5zrcYaZJjgI+kGOns3k0/XN2caE356w3dtQ8QNtvIq9EcFHIx2HgfMEtxnRMijHZeT0hvrnWHY3
LlOOAxtVsS/Vh0r/PCbPi3yrgJD4A66sTDHYUBt5pkoVTHXCV6H8tIz767+/GVmr32dOSzjkkhZK
yFVk7aiElbWke5M33cuzwRyVLjXjOccpdEbkEm16HOUfUfyRe8LKD+aENGk5LWWCLU9l3PHTY5T/
nHm9N/Tv/APIVjaYA7IUKWZuIXGJBq3QquVzNYCwSp8tM+IdRd6KMWckjWtRChtYqkrwVOmHj68Y
URW8coKak/1wC7Jqlr1u4BEIUyJ4j7c0MJWX4rePxNfFivwe/A0xwzGNzcEJ5M9Z90tSnjqe9MD2
Yl1MMB9oWZkXOatwRRylp3DeifnnJePUWrcP/MUEcwrFXGuapIAXs9G77bhbAsy3/B9pV9YcN65z
f5GqtFHLq9ZW291uO7aTzIsqcSba912//jv03DutMJrmdz15malylU6DBEAQBA6ESxTfN/2ftxds
X8muUFTazWmZ18sgC5KO+0rZTaALxXgeEp1WwfCXKOT4yf1DDANrRBP7DyVgrEaspxyNLgDTHutA
xlTrzAbFGzhZW5//eLqbdTQ2aIz9LNFUCkmNF5jGxcyo59lbXMWhXZ/1Z93NMRVg+jLjEhqibprf
Ire7rhtwxqRSs89JTNe1GBInFj6PqyO035uJs31Uht98xN8wOlu20EdJXyUVZCzDY41ZEfFDTd/U
kOYkzbkoD7eVZacWBGf2Bo65pg0Yrlgb1IhVvBKWXuFLfhPIBz6TC0dVdLZSQVwNWcsUILVOhilm
9PUssxtcYypvuOOROu0e4BuxGJPOW0HBEFlsVhqddeE+zjj5512Xsfk+a89qJiF4w/dLHQ1e2iXX
dFfh+SWeEIwlL2Ve9RnBiunreZRzSwHjPmf7f69t/HX7qdJvnEUmgXCzSCHHQKw2qDGNp7BHYs0u
BohxyWh4i8Y4i2jSe/BFA6wzz/F63zZvc88JrPb1WZV0CcNiZeO3+hszUwU5zGlew8KR4ZfvT3WC
r3J5OnbdwQaIOZfymTQGCNCRUzTnhzBPPCJo91MxWIW2uh/ZpQ0Wo81LrqtRPdOI1+leVbfy5yfl
iEQb7v/cdzP6u3/zPxssRrOr1hjDeYVclbvYikfJq8xzfzT9Co85Fcf97Dq7DRij4a2iy6VOIJjW
16qlS8lRyjBxJEu/RkNhd0P6h9AS7/Zq7lrVBpNR+bKY1KTTcRXqG/FVl6Pnto6c2xC7p/0GglF0
oaoIugwgljyXFqbcWwnmhkl1avW6PTSxfRuNJxBd5I0No5d6HlMdaEN1F4vfVfXb7e/vmu1GGubg
W8ehBNc0vv8/xJKcFXs3640MZWlGRS9hUyYQyKuNb5JgVlfLwETD8iMXFpXAsxmgypc0RhwhikUR
CUPUJPwV6IvSn8L/PmgeblU1iGHS2dhEYRQAlRWhWRl4DSikR2l91SdefL9T9fsrArPpeCPsJZk+
wHZHSkegOPFDdDIumIJr3X/Nn1QPpfYHDGf5fFsXdmsGtpIxq1dEQypMIXDJJ0rS3N/nNUqLIjex
0eP8qj9KdnNBbzOX5m5fCf9eUZZetWuSHpdp4OZGYqnDKR9yax4Mznm4r4ZXFCYaAplIldOaZidT
RBBJPAxtUEXHSSgsMFNzsHYPEEJUTQKdpizrjFNXZi0qB0nElcC8pIlL0sexfpPHV86G7XqHDQz9
+8ayhFSpNLC54rnyob2PMHBvPJAnSiQh+Llb26GrPN9G5AEyPr2U9FA0VwCOa/FawLRA0MHxeLvK
oKEV2cRECF3RGfMSx0pGISogClV3O7k+aI1ht7Lg3pZk/76xwWGMTM8rRBhgCkAwUQYDWo80uw5o
/YjhXOLvnbd4Cpjdm4fS1j/Syg8L34AzlpbngiI0McDLuLSiprT07FgOnHhpV+GvIGwnVy5mEh5Q
JNyoMtCM5MSJq8TJDFTVS9Pj1PEu87s6v4Fj7WtStbaSsXGk/qqDLtAULnV9SiPuhPDdKGYDRP++
0XotbdUeFUC40tt57HZnOl64Tm1zQZY680jK5TjlScZYc5YOiawUCu5R0anSLqP2WImfGvHltkZy
FJ9t3lLUZqyLHGLNs1BafdW7IRkfdMx+vI2zf1nbrB/9IZv1i5JKX40FekFmj5aqdi9gMFXwvFuj
L00IeHTnPLno6m7glCQuOl0HnLrM9pg26I2frbl4ui0VD4VxG81UYOKXgdUzEY5l3Z+1MNpC8udt
kP3Sl83SMU5DHNdcqxOgaI8iHIaE56vw/r31845LhclTc8ZHDKCfSVIB69Y7pWz1QXIUbMlX3ygB
NJ9CbdezXyVj34yNbhXr0YD1hmMGjqXkqJe8fARni9iWLVVXALFSf5QnB2n+M1WXY63y3st4gjDe
QVRSvVZzijJlbr3Kd93E6xrchzBlETGmQnSVCrrRaEw4BH3AiLLUsRFcbVW9Rqk4pyAPgjGaBTPl
uqYEhKqj4imWLVBhWbeV+f2t67fboHYVgzGZaBRlVU6AYR6ib3UwB+bBOCVPmCkqotjPCDRnPoI7
LygC0K7hWcn/iwg44pJL8IRlrKoqSCMXdD0XsffLxPCGWuOs574Lv8rKGJM+5rMoRHDhQ/ddzHxZ
jG1NuGuK4Paa7h+5f8OwDSfG2ETNItGTYh0sc3otwh9NCK4tCUNvJuc2Fkcktt0kSRpJmjpgLUJk
gwyQ4MozxXdSwjkveDiMQZEwS+d8wu40K7h4Y3mxFCE7YJjKIcp177ZMdKdvqCRbWqirU5GlDWQa
9WFw8hx9BaV+0onu9pHp1XWBQriaN7Sdt2lUPbfmvEjpUIP8zUGDl7O2R1l4a+fZVhpkF7mv7Hud
G8bV6FhGb7FuF9xCAEZzWLrXnOqDclTc5cBLv/C2jf59I1VHolYUDAApqCHTQ2cYArIiYzFe/t2W
MV5kWau5ANMtyghBJJaseFD/GWWZ1UllgMLd1Xy6DccTi/EVsmyqdUvXTysvYnLqE8lKw3M7cUtB
OU6J5fPONRA2igXUPr+vncWuzqDRdUOvw6gi1N8h0ORR7OwXYFxVg63O6Ts5yidaOT9hAgj6ldym
QXwxgF2K1skc1hMKMOyx57iR/aKgDSwbt3fJMmoDVnQ6jpSjLTkWSDRUQfiJtr7wqYTe6QZvGDlb
aiiY4PMVUAX33ijePCaHEnP/Mld1I1ew56ckoFcv2qDXn8G+nTi5rfJYTam7v/UTmIhe7jQpjwVs
rgRKEoK4CsNW2qfwfkaNTVn5Y8VJs+0qky6jq1JTdRT+MXht1a4zGIzh11AmN/WyX3Wje9sweBD0
7xt7F5CFCPsVEFp1zqJPTcu5Te5GbxsRmKCnkWp57ssVVZpaioiEIOd5t6wc697hI8PFeIPCeC1d
E8worYAiPWiPxpEccDW5SE/Lg2Z1QfWQv6xfby8bTyzGfU3tumRKAUCivPYoccilQ6Fwdn/3gNkI
xfgsQUkyKZ6wNa30ORwqa5wSW0idQfxaahxvvG/NGywm0DEGbVYMiqX6WWJT4mXNUfz4TPmmtAM6
Gzhqt3tiX/HYZpFWiMlE+3md1XhJ4thamjcleyyUpyp7UaYPxTwbNMZXFcWyTE1CcwwaEgzFoxyu
djb5tch5AtxPhW6AmKBHL0alnXssY/ZaB4WL+ms7lty3wWmeKbtj6Oa5Pf5/nsGpBL95pg0w4ykG
vTCzQgUweivfx6mMo0UnqGc2OB++YEAAZdSYDtHnw19DOXidKvuPbJsfwPgReCqStB1+QB6AjseS
7tqDDm6j+sR7jdp3WJqo65qMIRYs+09aRyk8Cs0LGGe5eqkV77Zl7/p4/fp9ZguXIgknEuH7coTC
K7w5OdhSL44kR1D6YM6b3BG13srbmnPX2D/IN8jMHup6rsVFgZCIMqH0l+QItq3J7q3RFdF4vhzy
FzmyBI7K7gZGG1Bm35Rs7vMCYxIcPZEHWxcUO6rLs2FEhxWDom8v7T94mevaMofBnDRtFNIkrerD
EDHRC7Uhs637xXOEkxukq7wlpUv2u1lcAZlzoVE1NBWaWFLKuBUdNBt8SrQYHMTJU5B94iZfeKvJ
HAty0Q5xpwKPdh/TUeirB5prjEpLTuKDBOI0CbO4uInGfWd6lZI5KECrlGTZAtSqDx2pOOhqILRP
remNNQIhXjUKdxeZsyKqIi1RarqoxzTG8EPlYFyUp9FuXyVbyK2PTIKjp/vf8rFJJr1qzHQwoTZt
HfoYzHVQR5DyJzpPW/YP9SsOc0wssYIRUTNsQXrAweQUB3TRHEz3bT1mF3Rzn0p74FkER2FYXqAY
dIVl3kG0yY6fZVtAzW9/wDhpEALTPluUXNh8fdmX0yR0fD3BoySzgXOmN8VoDri5DuZZkUW7q8yz
RIzgtrlzYNisBunkCgcvYKb+W6/LliYOPhjT3dsouyto4P5mEs1AtwdjcjW4QrQhnmDeGgbSktZu
OuGrjHSDPuQciotdgTZQjJ3VhkGmeRqROsmOc37KS5/L17ofQWwwmL2JpTzHfHGIIzSO5oexjQlN
SKqNYIlez5SeKn+d3eU582L/9jrunquGhhdwoso6YZtbm0mMu2Roka/p/iCru/ScEHN/8a7fZ1yx
ELZKt2BcjlOPGFU5Ymr5Eh0NsnKMmAfDqMO86kLT1BAjQSNMfwkLT2w5R+Y+hGnImLGjwYLoobO5
MoHLC0N54x6pC0U7NKuGFEb7DOpIjm/gwTAncz8McN8hYNR2eF7W3FfG9Qcazbzb+75fNoCqhP+K
Q3/HRhxlLvI0V4BDw4410HB7qvzy+/gdGWTL9Mdz9SkqrdBe7nidU/+g7FdoRifCJopEBHM0HogO
aMV/MN8v82C4Wjw6egVTdDHv2Y0+8QIDqgW/xQUbmRktQZUWEgkNXJNepE7XvYQYMy6oJ6XwDR4X
Nw+KcRpirMZSQqEaNRzRiBk91LL4JS0UVLIQq6tLDhEndz8ZD9Lps1FoFbyU6vdB7y02rYiV7ubP
S4qereRCy/iEI4phLzwXwhGVzUQJojykGHoL3xWPntAOjhj3D1WFSGuUPCNuOAXU+x7rb+1hi80r
UR9iqcXKFsUn3I2tAeTjt22DhyD/ahrT3Gq4VFH9jE9L9KTwGt04Js62gbXt0ISzCZ84VSlqnKrK
Fcb62Bv58205dnFMBUztGHCvYi7qr3KY8RgLUYZDZVZeU0yjMuWjqHCj+93V2qAwq2XgAthikDhW
6yQf46+Uk7W+m4+6u3hIfT7QCen/TizGEXezOctFCbG0trci437Ef9ThI+fWRioq9cY95kJlaE0N
kEyOHC3NrSQX0RBYcs6t/Qv0Bodxw0VWNyIRsHrinB5TbX7s0LA9DpmtodoXFMVOl7THuFn8qCx+
3l7H/fTZBpvxw+W0VkuYQ8beeZ/g66wH7SIHKsrnI3t8mQ7mj9uIPFVh/O9QJIuuIoHsDGt3jict
qDDU5jYET+cZv7tOnV7OPdX5YrSbTLHCWLQz5eXfoTDOdlaKdhxE7NqkLH64DKcuTOxObJ3bMLue
9bpBbPNZSSZ0+PeAGaJTgpErg37WknMDlsTJ/Hobav9Q3mAxzkIN2yJWqTKoj2WQXwrXLCzyJJzx
rgvub2Krh/yxPHXfeQ397xN4fjuUN8Cs/yjnYo0UANPLuvg6vGZPA6j3MrvzBVe15DcTyYIKk6xT
3KEjRwpynGK8MheO2iiMTxk6I5/qASs9dyiiBKuAqmb3pcYrN9i/RG+EZdzKUjepuMjAeef4x/wM
0JSeTHSsVEHlgemTF2tRE761uIx76RI9XQvUBzj5ihZ1JfsjIvH3SFrv4rH/UH/hRjbGnSQteGre
N7LStYMaro9mOx44WrrvQTTNVFRNlXHz+9Utr7WqhFOHBHKaWLPTB21sFS+J3zn9a2g1tCv8E28J
91Xjb0g2DYEfUrbNBEhdviSVYVeNK6BE/d8Jxpa7DEOfYpYOUMbBmj06j41814L5yUQkjOuffMDo
hw/lVM2rZIzllQS1SUlF83JqfY+A5H4QM44H26er2WAwhtVEZCXFTDFO4EGNDiqyY4KbhnYSDE54
oKQd8VEPGp5bUeiP/13zr8IxljaRMJYnmpmewYNMYG/xJQ/GAP9/P9mavz7MXnjs/BAcn+hZH5zF
qRzNqr+lh/IcBflZ8+isd17swl0PxiCFshvWIsPPGr3Q1w/VEyWaNO6bL9U9PNyjftHc0lc5IbNM
V/nWYjCmCRLfZmozql2qK9qynQeLq9l/zX7PTsQ1HkQP0yQ80UtAHI0nazgjLmPGfhHtRheY439t
Qxnbgl/xRTuVsSN5sj2c8Hx8GW3yKHsg2KIz2THZwoWDt0fOCcezYyYy0CUT0DROLfSYgJcszOb7
gpTVvTRWLceceViMm8LUgKbWMdLUKYzlLp6LOxJ3wTpmT7e9xm1v+FuHYDNnZalR16TET5T/R+Do
De/7TEzQpLEgV/RRpDQDpTqWGuf7/3Ac/tdIf+sERAVmH5b0mbhF0UT9rDjRkVL4KIg3REtweHnX
PXlMMAAibaiAkYYliBFauV3mBHdkwQgv0tR6cko48edeyLaFYLRs1NJlwWMO/F1x13ef5OJBNl4T
4Znk327v/a4n2SIxOmZ2KKHRRSDR2iDZRy3mMXcqW7BXX3oEXwH4x8InnlvdteENKnvZz6S0akBq
TVHNh/6eTstqjmj68DGJwza/jXacYPNqu/5TCYwzjy6Ss7rs3b9tdKUuQsiMUTwvywy+qVRCs5MW
jJHZoDODd3zRNWT95lZa5oRU+jArxQJ4U/2m919iFL0Mf2rKj0W9F7GnpXd7T/eitS0cc1hKSpv0
CsHi1uJsrTNGOg53a3rMs9fbOLt2twViDkelj+cJg+JwhQYl5uroh8YXbBBnoTfNbe3E46nNnj/c
4jGn3hDJupnRpwexfI1Fb8i/GTUnNORBsEdcCypq9BNg7aY7Et0py6GVeTm2vZhiKwZzgGlxW2VS
D4wO71/aa4ZBn2thpa84uY8pXvv/pUiML5FLWSpl6q60KrGW9GxobyuX9XwvNNjKxLiRetHHMsoA
Ir2F/pDh0ZIWdGmWUVmpJd+VNi8Jy1FyduTYIqoibs1UqjLymgyPQ0rrSUn3x0hM97ae7+uEQjSC
KipTZfl7hqKJlDnDkW8qiPkkUCTidgeShw+c9iY4f/8Lw6heYkyCrFFrGrOXYfa1/lgUHNXjScJo
XphBQrFFQEEWr+rAMam8dhIvlccDYfStL9BLolcAkTXpTiSTpRoVBjuVzu1d2U01bNeLUTm0hf0n
Ekvf2YFCDBlLPcEOP0kYhkrdD61a4ZNG7J/+f2/Tb9mUVupAwwPx8i7Qu3NNeNGMuHtaXAGYcGmY
RqITWt3UKGH61OEfmnJQlKhnKBQEB15qZejkd1cdVKhKHjljvvC2cFdGWUSXgYzRDLLG6An4fWat
o0QBZXo/EaeMHjl7t6sjGwBWR1SlWloBAC3Ydt9orUNll3fzXWYLf9CqsbWyI27ctg+qSpiiS1RT
Y7MzRosirmwELYsafy6quxL9wCpv4jr94b8d9fIVgzkStSFd66lCMzDJQBaQD9Y6hI2VxsUx70NL
zxPMs8nd26u5K9fVcbzfYTdJ5ilMm6GIoZFhlVphmlllr1gdd7TBrlJsYJiwAjy1Y13TYs/kJ3j1
QNWGtkV0oB86Z/2p4pq73AnPtwX7hwDjagrsai6GqYkNdYmeaLdBbGfH2FHOyXNrgbHzyBvUxltI
+vfNQmrJOiWqBriUaMdmTe1k0Y5LWH/gCXjjuBTG0a/KJNUDwUKO3cFMnpvYH0tOsQF35RgL1ipk
63Kat5Af/6pGWT+XnxNbwxiS4SGBM3E4W7Uf1Fy3irHoPDSVwjRwSEo5BmM1qFwPHTkAvTXKN/Bm
2PzLNWScf1YOmEYxQD5NM6yqGawlL2yyfuFIxdEItktcN1ulISWkUkFHNGKOfYqpF/RtY3bp/J3Y
xfg5ztVvHxK3cIzEIRiRzJgZCjELyVgInowwVNdcvhvC0Rh/3pZrP3i6YjB2NZJaIiItRReXh7Vu
bLHoHHH0F0HmqQUPiTEpvOjVmknnoeif6mfK/VF6YdAfkYxEPVvulifKM81bwn+4Xl7lYywsnOpe
yXMN8qFkPLGc5pV4A+6WoWLVbvhQXNpX0YmtGCdNi9IEXlfF/n3vCs8YXyWKJSavAp7yx0oHOgJG
82qfVzBId+m3s0bCkywaAsGWxV5jh9msVIxepIfoV5BpjzHnlN7du833mWsrMbqxWDqIUbT5pVyl
e8zCKC2cZ1/jVeVU+u+OVzA3YIzaR4gZVZmuWf2lcycX01D8sbfoy0Z/ABucPQSgkXJoHbR+4SV0
dotnt+CsPeDaH1e4wqB2L/pGR7HoB8lBUb492uNiiZ70jU//tRspwMZ1Bf8QaDEebAa5b1rWCpRk
OhvDgFfGuxqcvxPp8BqNEZAaZzd3/coVj41bNVlZ57iHzedde5/kmP+C8SaGmnDc1z+s5d9yKUz4
2pfSrKohcGh+XD2jNPGiuvGD+FUOGqd+NVCYWH2/7c64mKymIp0UxynWUj117xTiuWSvn8dDezd5
C5SmnO34hTcqbd/8roIyGpuK5bLOIkCF5pQMp4V3Wds3v+v3GaVcC3UuYtqapSnDYjdqL7tgiCks
LZppP7v5+fYi8vSD8dRqWIhTTYcuxWQ+LS36blXlCJ6P4N/BMK45T0KxWmlR9Vx8rZsR4fBk5VNv
3UbhGJfCeOBWktu4yrE38yo+Z6Q8EGE9CaBKjDPdF9POn6Xl223I/fVDP7mpiLpssMyFRlMM+ahj
/Vb9EC2+rAdizrm+70d10hWDCbKkTsHADQKM8Q18EOfSQ+30H/of5uNfxwsvT7qr4ZtbGqMSlVDG
mbmYtD7hGVSvRuPfXjLe9xld0LV+jGqCCxnGojw0RnNJ+sK5DbFrRJv7GCOCMOGtKI5xH6vGh6gN
BAkl5tJzrnNnGVAX89thvAFiZEnbekUhEfiERm/A6UXHCWBw1EU5Njj5P5TS24Ax6l3ndYvBDHSE
AHkcxZey/dFHPBPaD6I2IIyyDSURWgllh85oxNKlX9bhHE2K7JBuQPqrE3W/Uwmm+rZpiCnCtek3
KiUIRRHtdJiSKMYEqBiESmTMkidxlCTBGsul6wM5LVa3E6Xal1Ky9pZWVCgSub3t+5qlIxknU9I+
lhsSRCNk1GqawMifiPzIbXnbNXb5+n3G9xvZMmVxi4ChVN+k0KrxEijzmmt4GFTGzW20XdWu7ikG
5sPGa2N15E3qeL3h+/ZxFYSxD1xFk0ptEHZV8le5f1lNxZLC0U4VXkzOk4axj4LyKMoLdoSgE1VK
46+4BquWkQycMGd35xW8yqH1QNbAIPvrqgmlvnQ6xRkH4T5bMSBCmn/eVq7dIlnzisHmntNUWLuu
h1/sPZTzuyGmO7rKXfud8ji1bvutxVzy6tL6+QtvFXe3a4PMBFdZLPyHWRizBVrzMBuDVYqYPysr
nDCOepDf3NkGiImoUNQR4/5Et2s+S6OvpXcGxn9NkRVKH3od20AxtqTWOXUhgMox0lEoH8XsZcIt
cVCtfrrv4wbtsbxxYxwl0RnTWkWyrrGJDUQ3w4OA6p/UXDlxDg+CMazCMONeVAFhZoJLjPy09iqH
YXy38nKrh4xNSWa6JMTEymkExHmSAxKd2U7c/lD/hN+1sxTTa3jvLjzFYI4epZX0LuqB2WuSG4mL
r7TroSDRAeR5j3HTe7dtjbeMzCGELFmrVNSRN/mnScCYPV3iHBU8k2IcRi8YbbhShKJIrFa101h3
ch2r1/J4NTlLx3KjZfocroYAh16NtZMIpSuhDqwwyIsiJd6YZR+oPd5oB9vrGqHuuDGoJxzikyRW
Nol+RjMnz7jr1RUVE4UwpgFkSsziCUWjNUmJ0g5D+5KSYK1/pDzqy/0KhSsGm4OrZxMHcQGM/H5w
+4DWc4Zo/TTARY6CK/BDeoVnptYQcRRj9w6xwWV8rTIrrUJS4KYksdL51SxyWxqeBOleE3NL4s09
2NFDTVUx4E6XDJCtswWC2azq/dh2qNnTMdUx/pGosV2TT2LKOSD3LhG/ADFypaSpqiUDUPJK8/id
Nd+By87N0EaLVzMu0dKel/oFjzlKhBoZo1TpUWf5hlpgVHtMGN9HXOJKLdKoBA91vGT0jlb+gsic
KEZjyGB/hYSD8SnRLaW97yOOX9qruP8FgzlCkl4zMhAvzY54BKMOZjkmfhFQTh1eXwxPGOYgmUNd
rUTM1nLa3q/R1Bc9zR8YKPSLLFQ1N5GmmOh6peRUltXq8qeSNySSqwLMoTGm3ThNMmSY7OhzjyGH
qp09joflx2zPbuHId7xC7J1j4xeJmGMjLzDwuxqgAaF0XBtf0Tjbv7spRNY0BZ2tym9sbHqZiEOv
VRBIz0U7EcNPQ9N+R3Mixwe9vwUxcZiG5ODfQOzW1NVozi1m/+X3EnKE7uolhyqzeqe/T17xugO2
jfCR8ogmbiqi5W61FThEHfnmyZvdyO594qOzSVrw8EPJGz70qvrLL2T2tg9lDDKQCujnch4ib6xe
Ux6rAm+1md0UsqIOhQWL0Ea+KMRW0x0GrrvngTBHWdMZpbHmAAmrn41ZOcV4jAUeJRwHhO1qTqtS
V1UVelNrbyaYj+rlZag4YSEPg/Hv2pS0a2MAYxYcUT6T2W54ueRd87pqJWFcelPHIDzvsFZjfFeb
Z1I+/c9R31an2CZZNBkXVV/h+2v9MNSnoue8Hu47pI0AjPdeErMMMxNr1LhJgQYAOnVMesru6Xkk
gglKPvA8EheSbtvGyeqZmBliDJkE0SkD1c0ehXN9R07Lm+ilhwzUU7yZFftn1EZKxnmoUl6LoQnT
VMa7lg5NlB0JSRwptqvOzzHIRwpfRbPi+CyecjAOocgNTc3ouNKh+jOKD5r247ZycFeScQfDPIF9
8N0nBmvsyG6DkYLxzwGV3/M3PCna6Yk3xJAnEuMblFYtGnXBQobpMZqCKPQ5Iu3EmluFZ+thwULQ
C2tIzxMb7wnvw0jHuyizFoE27zuKKwRZb5UnEoyC9YE0L8A1jNyRFMxXfg8YN5opF1E0RG0LzZSQ
US5lt5qnD2Suf8FgDM6IwIvT9wgxZH/1JIccsvpewPMaRlc9LYZV/plInAzG/p5dpWLsLS56o19k
IKo1CsTM9bFVRd627bvaKwZjYCib70a1p36qdTVf91IPmUz5R+NUgeLPrmzR+bHc18qdArFf1pIx
sEXI+rCQoCzkgc6gT47ihXa8tyfeA/M/WNpVPsbS6qUZUzmHZkw2fRWVrOyx/Sy8ym+zi9aOYH3Q
1g85jysiY2lJPUn9OmLXjOUhxeBHNfnKMTUa/P8eUf2N8J723mi7OBN5mHUgtGgdoXGTmuIGlNjG
A31EmSebV0z3D274isgcyKVYSYZOZcqkVbfKkVhIOBxWszqL0ud6uMvnxVsit2w5l3OqfbckZU5p
cCwqk04PuXyarERN7X6UrTQndwPhtZhyZWSuXLHeZ6DZptYGMobiaAQ0/Gyt9MhtfaK/+pZUjCdR
q6QWpRE2N9mSVz11fn+YHydvCArYmshLAnAsnK39nTC+4S9b6yQ/Lr6oRiDrvAs5TyLGi1Tyf33j
7EkeKh589IiHBxBSuvExPUk/OAawf9Zc1ZFxH1hAFSEitoqOO6MGoJ97q+1s3aYcmLhEHFH6HgiH
lMu+tscCv/VcMuNPwGM+ZurwriWKp9+loCsqD/LD4Gjecph5TTR7ZQG/wDHORMi7sGzpvUH160BC
vY+nBolb+LWr+4ZXBY1X+m3qcNaXs51soUVVmCFiKwg5omWwcFNQCLuqhXYkJAeE51qwbuNxzrnf
6i2UdgSpOeA6VfFTmVxCYvLOOR4GFXnjM9WwV9N8gSehpTnVk3LQwDWFARLn+YiTwGkavOdZvMQH
D5RxKVM9VmpPBctFb0nuqpBzEnDco0LxN0IltZ6DGgzaIaFRXH4ZrWyw6oxXzc05bhQmDJFSVPO9
O//O/WsennoxX2YbIQ/aEw1b6zjqwHFYbHFpEqNYLKS5nCY5FcU3wwgU/QN9iVu7YqsrCk1tJ1Om
6oCnwqL4jKdWS6l5/RC8/WecxVyGY1FSZ9H3rqI96ubrvzMcxjtIayz2soH9T8n93F30kXcR4igY
m7jGMGiidB2WKTLOJR0bGDmd5q4rr2Oes+UqE1/oSmeAvRY4YxWUyyHJ7ZBwzijOXqiMAzCzqojU
BIFg2PxUl8yu0Txyezfoat841lXG2kmjyjHiTQgxe2lvN21uicJswe9YdbHai6xbOpe4licW4wK6
ZeiqgqrY+oabiZscM5yCk1e7I/IAmdfdEee2lDyVYLxBglCvNOndWK7vQhSyn7LQCwnnssVbSvoj
No4tMky1ihXoA43FOj/zJ4+OzeZlNHgwTBwhlNVY1DH1NPo5MjGtV/ijFn4IZmwNsstZN95GMb6g
UA2jKERgqc1LV3ppzb1Ucfw0S2uYi5ieZdCwsvyCHmJMLo1c+auKTvL8rKCXnle/vv8Kc710s5nA
sk/XdaKq9xcnf+KO3zHDufpCZ93GLgpAxda+rXucuI8wbgJUGsK6apCwXi9Je492aktVfujDVwP5
r4zjMHhXRzZFSGKQeHQxPMZ7Ne89Lf02Lu1hBAtMaA2fok8C57az1w+2PZXYpCFGHKTa2kA+ellN
DomLKWso+O5rzJIbXcVt/cRRz8mD8ZTzeND33ih/wWYciZIM86AVwBYO9TtVROYSL3cQcP6Q0Zvg
TEHvm870gTKnX2BZd1KUhd6XUKJ48lc5IB8gO/jl+4wnmYYRbRUavi8W58z8kWrOmvNu/JzTizBu
ZMkEIjYE3qpQj0XzJTXtZck4hwvH7RLGfRhpNS7RCjnG+Jzl37PuKM+X2Zg5MFylZ0KKvAC/tErd
lPQwQAE6zJEmmC+gWlmgwQNXnwXvtk1z/CKbNzQwX5D01IuY3YEUgc4LXzk+g20xMLW0XAUF36/K
zKqESyu7UQmqNBChZ5fVeL0tDe9+yE5pkKQ1anKaKWnxRrg6jZ16RtB5dKQz0uP/MjRnCfSmKiRi
RHMWNJMQY4D0fNCf3mZMdCu8/IWXQ+YclxrjItakS0hKc4VZ6U/kqGQvUfWtmmqraQ9a9kSyf2lY
GuMcxjQF6VsC8YzsYsQvMaZ58IrteKeYxjiIUavEaKYPNeUX42T4tZc6gm2aiKFoxBE5H5icsHVI
bGPq0K2pWtF317w/kO68DP68fLmthNTf3AhENcZXzCLyq3mFgysTJmvtDovRWqhPsxTzPh6+3sbi
mS/jLwZZSYw+wxb1rWuEXpY93/7+nt8jkm6qmqZJmAjKyJLMkqJK7Qoaj/KuSd8GIbaXCV1PAu+q
s9e+oxFKqG9oIuJLdvjoOitDjmYkjFMNEnAOY9oeiazpa/ZCD3xK4Fh9wlDL5+FOsdJA/3FbzL0j
ZAvOmFYqKJNYagBfw2AxQXDXfVYSnreg4RGrF1sQxpxydZDmKQSIcKCP8I0/o5rlNLo0dcW90u16
QqKhQ54SbmK0MBOsJZEBzmNhnBDDz/eoljhSw+re0qfyqF/W/71STNuCMbc70pOMtBUGZ1SLW1aB
0N2PvLaPPU3fQjDXO12ajKb8P9KubLluHId+kaokUeurtrvajrfEyYsqcWJq3/evn0Nnpi3T6sue
dFVXv7giXJAgAILAOTZEjHUgS7tkFJykLZbEdzpwNhB2zYQBIAhgQMSRSzBMTs814PDmL6Lu+81i
91oZzhQmpRqzgsmq2oMV/tTrg636Q/uD9KNb5sinIxdn0v8DI19ZBOdqU3nOh0KFRZgq+Jl+ykuQ
Lj8ui9h052vFuFxsSPMSnShQLCIYwXfQHOaWruXNP6uX5I7diM3DZYmbJ3elFOegIiOnk2pDKau7
y8g+kg+ZqK9uW4Qh6zKDebd4rL+kJUbWL9CJqg8Fxg0SGtjkDw7QK8+SAvwvYlvc3rRyZiHaQg1b
e7YxopW0ICNLHi6v1dYRWgvhNgeEjHo/JhCCll+g4t+TdhDkr9sSLED7G4aJISbO6VRzFSpNAwno
+J7bYyqaaNj0aoalYuZRk3VNk7l1yqTeAoulARUANtViRjzdsQpyyOA6PF2wKSx48g57LYxbr1LX
ZA2bP3oMH4SxIvyzMsjmoq104kwYsPdpoy0Qs5DFH3PZ6SsRwuJWGF9rwqUJRoj+KtuGiIF8jgbq
DDJx0AHhqtX9ZRPbXDL0DFtoBDDA7sAJikzb0OLMYkNMFlAN0x3Z/ZPK0eY9CeCb/5Pz6mBXFaqB
kkozZXv0+saZ3eWcHq3qtZtXC5ZjtE+D0FUE1iCUyRm3WgzoClWgm7Ybq2vyzGwi3mn3MMbqE8Ma
Q+OIoOKy5XowBc5mUUwNpOicSIUaZhUm2Df4OYwFxh4w3YIk0rz/f9fWYrjwXejqWFImRj6i7HHU
Dqz974+GzuAV3rThQnheZm2dUIjJgGmbXcnSsUhEfVmbK6aiMm4rrKGcr8INWtJIWfyqCgMvHQ03
dxnfzgDEANnr3PEHituiJ5OtE2y+CeVLcegRiZqZKZbG1aGdzBM4Y/zLW7R1gtciOEvIR3mShpyJ
GM9Z1bkd8AjGF8sUlTFfXTTv9NaCOFvodACwRpWGVA5gwN9lv/HotXVkYBzhHtQfZ4rncnaoUzx/
ql61Ez3aCTaQL8LlLYhUZltHKxYtAS+lOG1616aKwOJFUtiOrvzHguW0jBJSFvumAcDdSE9DJkiG
tnzheiXZb1jJGCUTvA7MKv5XRSdgJBNX0beumyYoUwC8hecghWdOabKlosNA4HLjs0GfVP2+z+9k
K3TKeP4Td7QSxUXfslRnKcddybOt2RnqzjXzl9HuBVK2Tf1NIS7sGqAHGotJhUJp7vYYS1Wy1unQ
Gd0pweVDtX1u3yRxkdemS9ItJfSp2p0RHqlo3Hrbyt6+z0XD0iJNksv4vqndUZC9ykD4VTMRdv/m
eumKbmNQFQREfImtolIkSSNKKJjsC+RUdUkO3EHMRia5EJuBnf4P3mEli/MOfY41a1nnGCP6Y60J
pu0xijjqAhX9RkjzKlKNixizHqW1ydqEtfSofte7FwtwbIPgtWvTClY6cb5ASuYc2QR0okZA+wdF
VKPZLG2YKwGcIyiIDjClDAKGZ3JQboqDjbeh5kSPxiF2baRIy04F7HF1NQqhtbcmTY21bLbCaycE
RJAiAdsxgKcBboHrWHZjXue7+tcAgt7yYN8q6BGSHtofQ+JcPlxCtblzrKGTwMakEBsTys4jmhek
53SP8avXG2HtoalADgzF+51rNKIJzc2rwlpz7nAXhdzYCevOUL/p99WB4P0IBZDas3f/pBa86YVX
e8wd9aWOgZfVQdlKRTSRDmX1MGfn3DzqMxX4x81KxUozfnpYpo2h1uwQareTZzCSuGuQpu7UM3by
Tzzkm1oml3aMPe7zMF+US8vuZMa2K7XJ42U7EZxxk3MpikFyrXrtBVF2/XQ0yN2YurFwaG3TF1vg
y1INlV0dOU2WNklJNkVICs/jC3vVzl0V2Bc1ejddxS1BcEm+CqtwzMY+uMuVUE63Calo1nUUXQ8W
gIGkBswZg99Xi9MYXaC0YJSoKgEO0pY3s2SC+xdmKgEjwumpLqYVSzmip41pL1QSiAi1ZvNc436H
2zfQTFVgjL13KW0BfqUKWC/Aypk+zWg319zizLp7Cw8EVg/TcXGB2gbqrh3KPd5lY9naxbVs3p11
hWoBVAJX8q52NDziK7RxuuT5spRN37EWw7muCZwwUdxDxeSARzi3/kUflesOldpmJ5fCAcdNpTAD
htFN1ZIBxPV+QcNET0w7R4Gpw2QodYu5dMWvpNs6aTKyBFVGjYmHi2pNc4gjVuNmpROgY7nTyfAG
xJ8yAFfd4fIKbrlD4H7/TxjfwthauhamFYRR9aqedplxN6RPwBtz8IAlcoeby7eSxS1fZZdtOxXz
CEefHNLvC5ti94sv6oEeugwE3JhZC2xBr4BIJnew5UIpcsAcQeZ0E6LFo/wsLwJTF20YjzYaRjRW
aw0yUBO2QJLAil0AYFRAw5H4kvcnrn69ZVwahAm5JSnZ80QlfQuHG9IL29hFRsEWdZ2LRHMC9CFI
YMkjvcaz6TWbex2A8mw8j09sdKraha6waChveOG1ZpzTiKbWpAszxuyM/gqnuGlOOm6w6qnfX7Z6
kVVwbsOKJqQ7FJZYEXBmHQgYNERxbNO9r4ydy2rmHhWopocI2zrO9e1o3l5WQfR9Lo+JTZraRsgK
+OO9ot20suAVTPB9vqURBHE66TCA5cnxIcmvkkzgeETf55zBaGJAcmrw/Xy5KqugDgXhlenPR/SV
LfF9jJmpJrRlNmze0D04U/5rSaLWONHh57sZx1Jb4pF563z0mkO/K93UDfc1Dklz3exE9WHBydTY
qq5OZp4tpRmCTsHTJN8Iz0PxhJKxY2f7Jd79gX2ZlqkSW9EUYnJHJBvsUGonRNbGar4QGp4jNfMu
i9hUZiWCOyL5Ytix3EKETn6Z+iGvHiLTLaXdIEoTNm1tJYg/Ky2YbMoGZ7FfjnlxFvflblvBmwQe
8KMs9GmIdDy/N6DyRnupnyioZgLdAQxTKKCKZlU2FWJMrHjlMu0PQ+mMJ3QuAIvvpY3yKZei74tU
CgLnRvYIUFpZJbKGohUw9rkDCvwSgqYP7XeTXXlX440A3fOBXDnleXDTw+QX6JZs99KpPymiRueN
Fr/30rm4bRJjkWmm4hagOgzRNQqSL92pO/WB5TROdIeBOy951B8UgVvauIe/F8xVMkABBQJWHYIb
G5Syqq/sDdyEa9c4oEPJk74BZeB76hVu3jmiluGPUQmiVdXGtQfVd4ztvD/c9tRP5kKVCTfuI9H9
pLguRJ2h2+v6JoN/jyF9L6WpBBl547Aunmmv39l3C3XU+zlQPXmvXk83t/9gKJqt23t//E6517vy
ynOhHJkpmQrBs6s/q36GxTQfx2AO2ANGuxdRpn68rL4Xx9lPoTYNLpivegaSsZvjZ2U5DIkwVWLf
uaQWZy6YKyiIGkHOeLR2qs944GO3Pr8CrAQitOENN8O0sk1bRa8Pnla5xCzrpF6r5YVBkegBwCGm
k+VpHhrnB5+Vh+QouOyhN9oE3gvkMrIyVka9VmdUMEASnHlgn1ULd+zxTlNgxqk1nfaLsB61vXVv
SnKRx6yAuAHSM3SaxeeIejHUS4ygr+8Fun3MNt/rxoWfKtSWpm1eF5M1MuVus0dtBi8lwuFa5io/
GsmbRtzBJp2WURUQsp51ZexYQ1G3twp0ijLu6lDUDCgyEv6RK5S6HEh/kAYArXCHVgvQpNFzeZ69
HMqJLvpCcVycIHEyzlks42Afw50NzG/13nCAq+BEfuiLXORGSe3dpvHN5mVY10pEoVzrQ0E0XlsH
5VbaYSI0KAVPlNvu+K9d4x+4CjTDjnLI7GM5aNLPWjsvowDAg5nYBcPQuXSuG+1UVnKIkCLLsaef
WntTaZiv665H1Rty0xeY/La3elOJ8x9lRcI2k3Cch2D0NTfzJkDct6+V1mwnWj+hZXDOo8HtQbFV
aDcXXmri2b+5wsi3E+WKO+PBqNrN40mtcq9JjxURnW6RqpwXiYcwKocOwnuXTb9ieN4fMILKZm3l
k+gtdKNP7L1Zcr6kU40qbyIcArwi5sNta5+y5koFQVZ6Ui0Me6iTQxJZkD+LvLPO+RXMac2hrmM7
K6ASaEN6VXcNzl4k+eWYu0lB/BG39UwKlgbj2d2wG3L5pOUAlRbYlcBl883pup7VY0ahPjuVyxmY
jghLJnUYDYXiymfZiQPb+9euji/IoaxFLJvZM5vwZw8HzRcgIL32ldieqDwhUpJZ3CqDWYyEqnIC
JU3tmbUKS0R1W5SnhVQKAq/Ad6vHahhJhQLTHbrIi+I7CmGRlrvj4Cd95yy5qJdgY3z6nfnyHevy
3CXxUEAiKzlqmMNDXgi+CBdYt8izX5u2AtFVVrScnC8Kc6tVkwwy8+pZK/aVgrlMkOhEgkdD0SHh
G9dnO29iK4IcxqCsuf2u65zUxcwhMCDRjZbtOtGD2tb+WSiPWAQUYsqHF4ysKm2J0gl3F+sIf9Br
V4N+bhrTqeo7SdStvNEHYulraZxZErB8LbMNaQDcA2RiejXhvsIAZb62HuriJxYcx7387WcHUDAx
SRbzMXwIW4vnEmA9s1LgbkP8FLDyBy6JQXtQ98Icaisar+VwobKc+tSQY6amg5mvO/mz9oti4GYA
rFxBnfqhQV+XUOhWEFkL5WwUhR1QvxIIJffhzsCMSuTJXzXH3CH7/SI6EBsw3O93ko+Xatcxmg+8
4Z3H7/Otihw/PrbX8ZER7AEPGqR+qNO7bG4QN9Bff5TJrbXlQqY26kkcg9MN3nR2Yb2uspd829VZ
N8yVsHD2sYbxXlsuZMaq1esyM5wsxk1UD4YbTNGhR0Fz7NviWn74B3zCHwtO70Vy8dIeSatK+quC
Mur0isOq2inY4osgClK32DPSJN3HbDVQmEpfOyYu/dy5skOFxDUbc4TvfgufpYOJ1xzChd2scCdY
vG+4XaFzK9CKgFwxbvdx34HCRgQhsZmorPaYHw3N6yo353BkGWB1qIJh3wasdf4fKCjwgnymnsxj
KYNQieUEDHxE/qyAKnLY5wkgMgDmigarfj/vlU9t54iQi7dCC6jfVF1HE7iFm/L7SN0OYUbHdICv
CL/L8XMOb6guiROlPy7nPZs+aSWHM2EpnvIhbrCYi74v5yelPhXR58situ1kJYOz2W5K1YpMkKE7
0eCwU8kY9DDtaniq/XrPAriET++F2fvWpXW1iHxJU8opSGVHCJYBqTLupv2y04+qww6DMP8QbBj/
Fi63fT/BYCDrtverA/IqpOvs3V+66oPFZfdk6onGiAW7Z/GBU7N7ZdEgtBzoQW2sm3aqPcWM/Ms7
KBLDBcioKgx9WCDGVM515tf2Sz39uixi86a13isuONJIokXRQQZBzZLZyLIfAJycHyy0f4pwmUQK
sb+v8mCAjpCs7CEs64+Y5EgkXxXhGmw6aoLpATCgqNaHzoXF0qd+bDp2gDEzoIBfrs1duZFuI7Bg
VKMvWL7NULQSxwXeeEzw0sWAd435AJpK0Dl6yyl3aedF3+ceOKu5J0ZLFgnlnJQ0FrFWWwy4drkp
ip/WfHdZK9H3OefULEWVqGwNC7nws3gJpnnYXRax7ZxWC8c5pxymnaUxZIzuiFp59JN40ynqnA6j
Hp1rPJVB7EWPIlyrTQN8k8rjZ0dIkQy77BE6w2urKhzwNpfaN4Fqm6nfSghX1prCpLNKptrvawNK
JSc2oCztMj8Rpl4ijThXNIeF1g82bEEun9UUT9KJgzYugUbM0XzI1FcacY7ITsNk7FUIqZ51pznk
aL5oTtbDABjU0ktuhQmeSCnOKZWLladKihWMPzN0LFZyGsCRF56XY1e7yGO98STMYUVKsh+1dk5D
iJdlDUq2fnxHPLxauXrjgrjUNYLuV+gOopcqkZac7wirNpzCktlJuw/lIFJ3kgjd9RUs7dLOca5C
1gHOqDDzKF/iO+1bByYSVmSJPDw2vIIOFA49M6QpiktQ7A3H+MDQobV95GduuRfY0WZisLIjzrGk
SNxTJYfG6s44skrBcMSEgVO54sulwIfZnH9ZoqYnZsEWtzvaycMgAga4vHmazJ4IVtZSzARs1cxE
C9o7UVa7ZnidmsKK/GWj/PCUCixoQ7FliJm06EAG26NZF+gZyA6j7kpfCs9O4oMexr6SmrKjUTy/
xeatPose3LfzhL+2TuPJklQb6N3UwA/pXWZErCUVbwM7Ezc8DIgIKi+XN0+TOX9j5m1CBwluWjWu
6yh1pEGU52/WdqyVPpyLsS0Z3L0A+fSMW5b1IGcs3RpshPfsnty40tdqEoS8bYsxQPxmYnbJ5B8F
MOxYm1YKicP8ybLOVf+YiWjBt9ftTQSn1Iy2/ZIhlwLNYU/sUyxiGxSpwP6+Mvo4lUNCF3w/S2+q
5LYkj2kjiDUiFTinOJqDaoYzRBB7J5lfifRy2Qexf//RIb4tEe8QF3XpUQbFgcoCMp2bVHHDeHTM
8PmynG090GBBDFyaldfa22qpJiBqp/IAxxurx3K8VYhgnZir/KjH2/e5uK+HchSWPc7jMAflODg0
vsq66wk9D6nxaJqi17PtnX8Tx51IGk9zrDDiEXk5msZDHV7JiqjDQLRkvPXGQAoMZ8gwh2Nr/gjj
h8tbItKBs159soo6ivB9Y/xm1ec6lQHlKNiWzVdGVG//2nfOfptZ19uMQSua5r4kh1r5OnS3ynie
0GgVPk3qgwXsJ000t7odJt6kcladxUTrJRl4JKOOa5wFVj1AW6WucW4sF8OEoE8W0aCLNosL5fEY
/jdFo+ohygEX0gsOqkgAF8C7ZgnriGUuahQ7pA1m9fu/Mge+fxlku4XSZjhBmnKlRqajyzflJMKn
3OyFWtkDj9HRlOCfq3XsDCDvGBVHe1dfVagZ2u5yTO4G+ns0Iciu1FPoii5yfxO1/7ILwnmJOVxA
GZVhEYcAND6Y5eraU3YydwQhLvulilrCBSeMb2euG6UeQw3KFnLrEPJNw/jF0LqX901gGDwkq6mZ
k66zywgmtKX6h9UJDtN2hHhbM85NFL2WyHYNu1BtGQANn6j0XNiKMwgJbwQunEdhpVTSJsrA56Nz
dNCO7XE+stoyy4sb9O2XTyr1FwBNyfvx/x86Rwn5zUvx4KzdgDntkblaBXUlI/8cpZ2vjIVzeac2
xunfi+GchNSnsqkXsIckdoxj62SemWOEv/Hj0okfSk861PtahHe3+SS5Vo7zHGM26GXMjhx5nYIA
QxbK1flO89TnxWe3DfuTaD3/Jp38y2j4nueE2KFFGF8WgwnTkE5Sw8Xojxt/Yt0smduNglPAPPqF
+M/POoEfGSwxEpRMW+IrkltHz2prAzT+izqKXiUFJ4JviC5LIqHjllmLnrlFMZ/zaDrEafFJsse7
yyYjONx8T7SVSqleVRBF58mlchk0qSmySub0Li0d+w2r1IwsOVlatnSD7dA7zVWcOHVyzas9ckRj
6ugLHwNFC8i5lKQqu0JOIbH17RvIfWCvRxZwQy0HvLAvrIpS7cjPy0spcMYa+1ErNWPGplExP5lW
ALSRHgqbenisF9ih0PK51KNuK8DEh+y0VY0/D+XOktNdkylOR/pzrqdPhA53WXOHmk4wluN3szO8
UU1E0MDC38H5mmIp7DCPoW4H5hxGc5k/AisVPwn3OfUH9f7oBefNhfIoFCboXsqkZQdQPw3WD6mt
PBI/X95CkVL8U5+e6AW6NiFEd1QQ4WH8LrkB8D/m5Y8LnhfnPQhfLosUWA3/yjcWequEJqJfmN73
9N5GT1m9iKA2RULYCV2ZZktpYxsMAtNMQO4uoYktGYM+FxXYhMtH3supB63Olxo2geU7MvjG8pum
o7tefVZ8dT+hKUZwGgReme/KKyaJhCVl+9WWR2VJ9kYxHG1zepQHsCZMokkV0Tqyv6/WkcwY623Z
Okr1IdL2aXiUJkGfoSiB1Xk30kx06Vg1WzZd41gfqW/elc+FR33toIFKLtrbtxQP3bFnfur/bSzn
gV9L0lWaEWIH58bJPiFxjpzcrSWnfO78xbf26IJ18xMVDuaJNpLzJrZB4yIh2MjueUH/knWVGw7o
DND1GO4j8MCAvqc+K/4/oC5hNnkhOvGdeW1o0LDSsN6ja6Jf5ce3+BhfsV53DM6JCu0C++Gb77pu
QCRcsLrWcBeZD5p8Xfe//pU/4fvsmmgc6sjCQi6dedNlwCjMrSC2DO+yGMF+8aCwpT0Bw5IFO0Oe
H/p43nch2bc0wST2tE/6USBOtHCcY+mHmiFXs3Nu1V8bub2NCow7ykJODUGqwnfXpXldtpQF16p0
ikPzSUHRVfolzS6wezDOjj6Py8soujDyeLANTTO7rCFweu797FMLFlbQN3T+K8JX7YgujKJcnW+x
KydVnTpWJsuBrevTfRHoAUI3JuEGNBLBudQ3sRf6Ai1ZhnfhjPEIsTNGe+3ChpaY0MfMFRvPCT9h
RvWevfUkt6HbfRVIFG0k50/GblmAsQo9R7fNHDYbZPpgfHlib1m2sEVIZJ7cDUhK1NwmMjvX9n0i
narquhj3lzUSiOABKtp6pi1llYWCWGdSoFW3xQx4VO4uixHsFA9OIWVWlycjxAyp7ujmk2KKeEpE
ErhchGb5jCk5dpSX8tsiAWDJEBF6suW+YG487u3QyJJFEijxP5SofwYyKEp3eMb6IV9w4S4gx9Cd
36xNYeeZ4DGiX3UXA3eyI8p3mNl+0EwjQA82dI0AjQJ/XyUgltyXtBwRrDD07cT0NqkUt6piZyiO
ueZqgwiFbdPq3uTx7/d2pmBYkmWnll47U1K4vdW7GcZ8LlvdthtcyeGf8PW6wzMEVrL2rZ2Ct2AC
roUDQ4dI0Y1O/ixRXcnjjFAG5iXIRiGv86QbNgQKqEN67tE/DTK228yNf1xWcNPoV/K4+CVNLSAV
KqyjvPix+mUKXy5/f9sUVwLYD1gZRt4k2KUZAnQH7R1oyko8+5rhEakBWkoeRc8Tm+F/JY7ZzUqc
FZeJ1rQQR/rcM5LSIaCyt15a1RsTRWAcorXjEmJJtesmiiCLlnemfNsaop42kQCm7FqZpewiwtpv
5vLUmQ8peRRsjugUccEoSi2MNLO3I+uK0U2FB9b9HXpAg8jPRYvO9orNqLbCZH4ztV3tEuctAFCq
ZfLrymXo2033yg80I6IEDqt4Hh/kvQHUUlFGw3bj7z2Uzr/Tt0o+LyEzxIKBv3np/JRJXxRbZO+b
nQ1/qabLnMNIdNJHlQQxDFm6CMpdJAP4m3V7S4dGxFl32UCAWfzeQKrOknoJI/aevUxOTdCl6l22
ENGice6hlOukUBgV+9ze6RXQd6zJlZJPUiiKjJctUZeZpitT12Pjv7V2U9+r8alQrmzR1ogWi3MN
yxzrQ99hsUzpmNq/wLAs8Aebg9HWau85hxCTvCgX1tWiDyf2xGODs9D20doSO3rrVKcGVfzZK8Ej
qP3fSBuor68kc54CSNzhErLukBpX4n5p70ibCCxbtEOcr8jGWbZK1udCDBCtqrPbE78KI9EaisRw
rqGd1IV0NsRI+9+kKJrmGQ94lHA79PA2V6x+pwpWTyCTH2hf8tkoMtbSErbnJb0qwPM4/EmW/LZB
/Oh60TejlJswvjbz2+SHJZ3CVvBcJdKCcwZT0Up6zUKfRUZHjw/G4JRDKNgfgUN4Dferc5pIcaq0
zApmuUDe9bAsTjg1jq6K5gFF2nAOITHlHC9GEJQ0h3m4sulVI0IEFSR3KJG9dzqLYWqs55k9irLu
QuBDQCF0MpVedMySUypKkkU6cf4h7I2SGOxNowu/R8bi9Mljlgs7xdg+fwx0oPAANj8YNvhKWZ1V
9bJIGJoYcKdVvCxIdwYyyMVnpFKio6NuhHJDIboKSDMG88Ff/5ZcqtVErvBIesvA4VI/kdzQi3fZ
lzDovdmzAnv3++WrPEn7efdi46nvcpDaWNZ3P4ELuamtRV1d4ycA08qRLCeun8ruX8rgD5edKl1B
IGPOXwAv5ajt09yLnJ9IES7ahi2105qiihvTQO79UvUiYRV34wC/WyzuXEVqqSpqAUVav/2suRHy
8Q7opJ3TBzIycnoPbFfPPPy7HeIOmjbPhjwlUKyYTi39xfDvE9P0LgvZiO/vNONOV2R0ZV0whsGk
2RN6zpf7y98X7Q4XY007siNNx/eV9KybsSuNvWtUkXtZCguj3Ol9pwX7+8rBSuM4GHYFKXQYz4MW
e8VoB6msXidVtk9rzdHmRdCqJDIJLuQCUZomDTO7WbWcMnoxxtpVCr8XwY1tdQGsdePHgYoptcOW
7dB0U9koY5pB7INM/bFCr1LpGAF7O7B/Xl7PrQvoO6GcdxgnU5tCVsgEe8DvjHweXbpjrc7Ere9r
sGcLtlBgKPxQkG5HCqWMu0uZyVGZu2O7kFNmSgKXJNSMcxd2A3/cS5Aj385oF2l31qcYo7NzsPiM
3fwPGp3fLSTnOaqRhvPMDnGi/0iqg2x9pyJ0a9HKcX6iiUw5rRhDodF/l8DAOBXuPHwWGMTGDe2d
HpyfqEOakpi5cjZwMmI0VkOnO2D8jvJehOkgOFkW5zKKSOvCeoQ+cewqD5IZzOC0HB4uKyTwexbn
MabFboswY/qE17H5uHQCFDzR9zn3QOskTXARxNNDeBNJtROFd5cV2Kr9r3eEL+ZJtQW8IsYxL6mu
ZQJkFoiltxTFfyDcwMkWL7/RIkUBg63+BVdrc55BM/NsCgd4Bql9AmpKqFwp1U5tqDtJsSBtFoni
0oexMdHjFULDXq40x0hUd+nNzrF74w5IsS+j3nmCNRXEEZtzDlE461ZbsjVNA9kdDub94Ml+6ods
WHl2i+8J2gheyQsN08kEHnArs363o8ymVlGskkiSGoxNcHQl9Lm0Tos+F+WOPR8Nj6KuGsEpszmv
0SpKMU8thC3Gvq7vwuWktXsj+ipYUcE5sDm/0UeD2scLxEzPxcFwgQSL6OX0ozO8sOpsGAdiThiR
j7c5D9LmKaG2+eqsZFdFutZEDtJrIIBLSKvVL38w0Ppu4zhnIrWLuYwdlIyN8kdm14lrNdSf03R3
eTW398wyGLcTrsV832FRFI1Vs2RqKh8I/QaqCUdVru3y8bKYv0k53uRw+hiaZEwda/FqfcKeFdtd
5BV4bwOuYohRJ1kCfbLIr2wfvTeZvMPsU3MMZ8gcKO7Iww6gdSDP8E3yZao+57VgJf/mrP0lju84
xDT+kuIWxs7abybj8Gs9OtH175fheRZ4lu0Y/SaO85rNMkeKHUE7BB2HiVUwOjn+vLxvbIk+uuY3
IZy/xGim3Q2si5I9lOVHxkIT7ZtdK8h8RbpwTjLXzLKMmZhO8+X0OlTP4x+J0HRd04mu2OAye+8J
m8kqq4wx1cvdj6hrnXIJRkX4TMW+8mG9VlI4f1tUQPg0X6XspHs9UPYYfD+wsXfW3y3vRRa+eXpX
4jiPa6ZaWhYsuJDwGGaflEEJhvSgFcv+shlsDVGA1PJt9TifGxtSWis9BCWHBk8T+dUMCIbP9ZlV
02NR3r7V4fROGudsialm08zuXl3Q++Hj8py/4ltS3/JIhi5zZwyAY+S8REfq6Q+XVd00xZWmnKNK
DbsmHesBBxSkg9iSSoaTE5GhMDv4YCeAtGAcY0SDTby3xjQlCv6DlJAck/6zlv1B2Q6FpzcBnBpF
WdBZsiGgnfegGR+q50wNLq/UpvGtRHDutbZl0Moylmmz26XSXRTdSLVbC1nAt0Pvmxz+ttqb0dDH
LO9VrzqPgSBSP97pVwZeLnOv2IleLrf9+Eoe51gBLCot/evS+UvAMPvpMTwDyYZh9t+IgIKE0jgP
m7e4FCss505sGLnmo133p9YcO7TJMqynShKEqU37XmnH+UG5WDTVihE2qHWt99d6HXSLQIRQJ94L
GiGRaqZT/vL7Qpw+MgDl9IG4nbBlTmCGPDNGlwDaRGLxTzJ3dRXYsunkz1YkemQWmiHnApNhsTSb
sZzPtwx7rAWiEnA5dukBeFW7YvcHNWpDQfHYUBRQOso8jEqhkTmZ6wLJy09iPChgp2gE98ntbVqJ
4EzPWFpSzRN4ZubqdSKD+vSXIQesh5ShB2ei5sbNZGIljzO9hFCttZlKDIC2BXDqKxqV0CA2LXwl
hrM+044zrWMUSJTk/VVRa1nnxKUJZutWNoUh/6P52QqjVzQNYMQB3YRztPOUmnoHMCpMWBHPKr43
/aNef5YT3bnsbTd2670gzt1WWajUUaW0Hrlh+BzKvtlHn+eA8fva3iw4wiz+vI9PTBim21XCYKxV
LrHIrYiUSqa3XqO8yPl+IAcV4dAEdG8pamdmVvZRlKlpWD5F1vkLclanVtgOS4ubAWsI//1M8l88
XXcSvM1t79abMN42mgV0wwYWEU+ozmIftPFWk4C/NL5c3q2PNsjW700Ot34ZsKSrVpWxfqRFu/6x
ymeHpAJlNoVYRMbMAzIzg+/1isZCSbVqar2+M51ev+7o6Mb502VNNlfsTQhfE8JVuy2NeWzRxINm
kH76ZQzKD/Br+TptgsuiNo1uJYoLvGnadLVizYA6VFofjH1yfxhDQMOrO324vSxKpBXv+gytXUId
S2fFxb1Ka7eklTdn03cSqwLoBMEu8fZdjiZZioxpZeFhZ2mddATYBhVA/IsU4gw7JMmio9O69XQl
At/PVdlfpeVN0gjEbERBGLZlM6JX8F1pvGPQ8yidaA5zmKZAbhwSAEkRcNvA2ZhCH7R6wJ4QNQez
n847CAWegXFgIh7yM6yTog9tHvatJ9G7vv020YfLtsA89Mfvm8QG0Th8uME5Vgyf1abc1K0nKw95
dqCN5kjYpfRbhvd7oxJ41o2rFBbPVm1bthVL1fgG2kbps5QUDaCIXssEDCiRoXYQPw5EBbmtlVNl
sE5ZbPpS5zWrgPo2t3kNFkJ6XpInG3MSl5duy7ZV8I7LBhgwVfwPS7sqL+ZhZoR62KKnVQOdW94/
DVPo1uHy/x4hDa2swMknCEdgQOP1mMcEHsEYDa/ukdxpipOWpWPGny8r88EO3kvhX9DrFgExtiGl
SXrDpZb0tc8sdTek007W+/mTvmDT5CIRUgt+KBq8CtZtA8S1sAjewAF62NRJ0xreciMfU4qhFkY8
M92G9+GN6gH0TdTd+mHbOIG8s+gkOZ8WCGwoOIfUxs37yMuaLri8oB/8OSeG/YyVdfQx4CkBaWt4
fWHbh4Vq0mNMK3pUEpL5UVqkgTrZAqyvD37wVSaG4EDKi9Xk2/46auRFbGOisW3L3WR3R0C/P9Bk
Rn1TE8SQjxkZJ4sPIpocTqTosYylM35mL/jG18HV0J18yHwaaKKOku1te9ONy58lxCmb1pAXd+fB
fijNff3/d6JyOnGmUXVoXtMpZJg17tqsFwfTjSYglmdvfsLMCYChQl/EgrZlKLpswMEreGDS+SK0
FVZTT0lpeJpaLmcjGXIXJDySX1hdspemTN7letcKrPODc4Sma6Fc4r5kk12VJoTO0b0mn6peNAC7
tV26bJsKghfRwbH13vwjPa6jZU4Mb5ottw/tADyKiCwifJ5NMQpisQkcIw3lpPdiOmnKC1nJjP+Q
dl3NcePM9hexigkMr4wzo2jJkmy/sBzWzJkEw6+/B9r7WRSGHpS9+7AvqvKZBhvdjQ6nPXvBuN/B
wrrj3v6bs9pgcFphxnUkjy0wsMDbp+oSoqv7T10J+xwbCO60jNWqotosYeOxP9AaP5v1fTQK+gt3
PzkciClbOl7VfKpAsepoiWWFGSTa3klDV/1US7n4edns7X0QNGHh4YR1oHBbXDyh5ErVTklJvIqG
Kzm1/bHSBIKch2E4LVM3TLZSEqRZfDkKrQ1lPmY1wZ74xce4/BdyFYFvuXnGUKtD/xE1b+y5RqKb
uC6WQkybn6Ith5wYQ0kMr1DGsEv1m15LMkeT77GA4FSqs580g+jBu3eMBPcHKm3ZhqZyr4GuwW5E
Q1oND4tVAxKRq0VaQyVW/rT0wPQOozJY+GVousG/b/rCLhMkWwzPar/2muKQ/HkwbMHjfVcWk+Vj
IQhbGP/+jjbgFrZh0XB+if7FtunglpOGOD1vRdnLfSS0IMsgkmdY75FmrF9m7Lvwf1Vs+Kg+Tx+1
pAdXY1TNx8t6fl7Tw9EZpiWb2uv6Mt5sR0gJpDNViZdd23f/vgToC+Zk0JKVoOBRoDaAuuVl0D35
tpic1S5IlGPtOjD1Kqzra8M6VH9MC8eJxd3f1QT3ipIAQivj8oqSqfbNvlf8eKyGx8vSnHdcvMfi
a4Y2bPeyVMAij4uLiWbGfTEfQJOwNKwr4FPn1IGdOapw8uMs68IBcxo5SQve8f8CD9dTGH223fa7
geXkbPfUKpr5EHw1nq+ENnktqb1MvHUxvcRAK0llu3HW+JePcxcGWVgd2TgbzxHOFc6D3ssRCG5A
wWK7Va2Hyyi5mDv2/hsM5w2LcR6sxjCIN5mxWyimoxdYgYPVLJdh9qIiYyMNk3YTPked2YzZAhhZ
uzLqmyg2vFw6IoHqSVEtEGk3ljXwTMRjA20AWDL9Hsxe4lKbMw1g6GFjgZ90i7QpdWuEsuqLJshc
7TniLRoXOZeZ1EdmBzRiF4U/J7bqzFqj/IU6mNi6LMONwLjz/I5gPS8KaR2IB9b1wEw0MIJa4Wxk
grPb0zpTQ9M1InN4Yz4lQhVrXEpaEK+p+o99I+O1rX1uUlGaYk8d4IHZvj9TRWWAUwezXCeCCiy0
boj9BEN08nLf1kd7/dKKhsD3Ps8WynivDAraTaZZARTRly+2MT8MuSU4tF2FM4mpIMWMcvwZj6qC
d1nW9xN5TfvOiZN45q16nF0U9YLMcEWV8v3Te4PjNC4d+zTRKsC1EzpcQC/UqWAxTe7ysnIwPSOS
jl2XdzklmNetdJwlqgtJ1nUm3b+rGTDQdwKtJQb5FuePqVkZlIH8jqaAw/Ssg6eta0SCJWzryErJ
/+iTaMT3fI0mQ8B/SPlhkuFslyWJtaIYuhGad4puhtSxHbj3b9GPFNaBsRTnR/uJ+hqWCM5/4zg2
0PxEkG7ijWY1PcFm4SRxQY6BPVQRjb0eHBaCGG1XQxBMI5pG7AQ7+F7psXhHrYcCUmp6fp0vnyVw
+U4VnHAyeVVW/4VtQnbChBVESwimQ96jxRJ20o8dJa9N7PN1jZZO0dq0Pbu0heBucTZEXTRJgJDz
2SH6lymvHL2dBce2e5G3MNy5dYuV0NkCjAaW+NAMsoBeIR0cPTJqtzQQjTCcbz2BNm7xuAhwstas
oCXwWrN3NWW9MvRTLH8ddCVI68oZyuhm0eOvhvwXkecWlwsLhzEH9wEFrqn800/HTsPw/vrpssvf
jQct2TJ0JAKRkeYfPTVWdEqLipxB86k4RiE5JJVTT26HsbvO0a+QDfSmA/0sQJV3rNUWlTOO0Qhe
nalIDU9L6v4TQpvm2CUGanGrbH3LLVULlCUHT/lMMmeJTRVLbVdDoEe72qqqmoUVxUx0zmKmWTpZ
fVcZHpki0ELBTHsj9uF5fQwrelnePfeGTmaVgPQZkQ7/QI9qSoeF5BA3yx/7nrq9qv1FxhrvchaF
6rqKBp/313vMQP+6ZhHxFpr0B1vVI3+JSg3T/XMmCBOZ3vGuBlULBZZZYR+RsyQoApIM+72hlxLq
9uVyXMYFr6PsacjjoNGJb+TRY9HbD5cPcfd76QZegESzkbvmrkOm55ijJIhJo2E23aWyOh+buXvH
zHvJ/09QfGJ+RTPsOugJWOrS4aCrzWGSO79S5PAyzK5a6GgNxEJeDfkb7pspsaXX5gy1oAaaKgkW
Z8miJpLdQ8OD2UauE//jKeoMZVqyaUV2uqrvVDVI4we1e7ksxT6Ermoo2kMfXp355tWQ0GwpUW00
vMT8WdoPVP1Cir/59NYbBPfpozSdClA7IeNInof6xcofivHjZSn2rTxSMoYFOdBawcTciBGNaaRT
inSgHkanCqOT80kKuzAORAkF5gX562PLuqXD4eoA4746yVolymYIozbgA84+5cmtJb201YfLAu0p
F+p9xFZQ+FMM3iBMZm4q3WAib1EPXir1HwdVeb4MsSuJihopjKeJDBBnQWdkI0mZ6njutCa5ztA3
d5fqo+3a+Vy7PbUM0Zz9nqqhZop5XVRmseWc04MiJkU65AtBLVjGpkBUVk+5oWXuomqGoO68AwW3
r6GQKRsEnQ7cV2rqStfNaAVjbASGKHSvRablg2zPv3yEO1/pHQwXW1SFvBp5Lete3blYwRqLLufu
vw/fbsiyomlnpewmxWJZvep1sBFi4VeUDmZoJUP85x5Bx38qzDKMGaDe350G30uPtRYoafE419Kj
PcSHegbfASbei269nls5KOpccHg7+gdUrDJXbAMVD94jKHEK5iatw+Hpc+GURvdhoeVzgRxJo4h6
T/f0AYkK2AaUVyAhpw9ZTgka1yBiHpMreWV7cm8GSv48N6wjy856yWAfzoxQs6yGkqUgol3t+oBv
GvbddMSmqz+PLN/BsIPd2DoUoagtWYXuxSbeb9Qcbhu6II2fyqKa194nMlFmxroBZNXPeq2QQNCb
0crArBvNnwsl8fumiZ2x09y4k/5Gqg0WuwsbqUaznia9B1Y3fChAWNpj4TwtZgEK+9Cc+da3EjFF
2aDktkpr2Ux1z1bixNE7K1z74blPJz8xe4TqqaBdbe8EUQNBngydmbhHHB61IyUjsCFer5Yn2n7u
G2ybnDDPH3++bIqYqeEFA2sA3qGY6teV1wrQRrBV1iurggnx9Fm7LbFTe02s3lVB40t0+zRpSmBW
0dNlzD3zhE4R3CubORD+9RGhOK/pg4ZVS1OWH5vY0O7kfBC96ZlbOJNsg8K9NuLIKkqCAOx1pmQM
reOELbPZSdRtumciLDhD5OVU2COefsG2OtKpCxMmWlKXJtLqL0pTBW1LqODtsntuJt4tFupHxpnl
azup7wuMnHimOrhtQUHJ8vXyl9kV5g2BD4FpFhukziwIo9dOl32s1/tp/X4ZQyAF35hkJs3SjwM0
Tl7jU6EgU5WpAoO6q9Sovco4JYt1e76/rQbF16onooFYYXlY5eglz5uPcic/G2NxWlcSrFQ0JrUn
FeI7UzF0Cz6Xv0fZWpeT1MUIUhrraAyN20VLcPng9j6OjQ5tggCLwFVw/laFEepTdPx6nQF/5SxZ
XD30Q1XG7iDrIobhXXkUKLaMrB8qYdwRJqmRTkkHMLlvDxU1glkzwsvy7NlUxKq/IDh/BC46m5AE
ELra+00xORFqlYUqeZWSXtVzdLgMt2dSkelgRV6CxTx8mn4oh0TO+4pgcxZSfVexPtCPxdjGqSdR
KY+cpbPyx8uQOxKCEQye3cTznPUzvtfDsSrVFo1YYDQqr9o1pON9N13L80s3iNoadj7XFokvL6MT
Ca1rsHYoJrq1fLWIuBx2dW9zeAx/4yaKiuRrauHwYnqdD3e18UBFvOp7+V8dHwcZBkR15KyNcO0q
NdVYqZoNATZ3xknxxqcRA5yF4mKN7UkNjIOsuP1dgWW2f+HfN9i84esmo+ylGthE6pabrFrtUB7q
zqFgkjgS3cpdqZnI02X12D1UVFiQhkMgi9fU+0Mls77UcYLuChC7HWcFJVFZu8Z2+L9RfMNm/7HX
NG8Npz5TwAKDbydXw3UtJUGUrI5a9eE8io5x945toLgrPaGzMYlUSNROXWAV0c0KOgyMvv+coyT4
i8PDUBtantCCcFaELbS8accVefR8PsjJ915xVFnEib9zq5BTe8PgtB5r9+Y+UVHZy/Nnm45OmwoL
ovsQBtbW2njQnBVER0nrFZ0l6Fmb7uph4XVgxk5Ve/GR8fNU4VR7f76AEg8oGzWB/4FyoVE3wQHb
Ns4ukk+F6g7tt0bEIrGrCbjISEIhJtL5R7ttRMmoV7hQCoZs1avUnB0r+WyKEjgCGL5w05eWnSUU
MKVyWqpvxkAdWz3Jqy2wD7tX1WKkV6ijEJSK3l9VdIJ0hJYdqg924raddtDT0alL+c/zucgMvsGw
wGZjZlFIqay6hMK149csCfXUxDCRqAIlkoXzSnbcYxNehGJXTyuvibPrzLxFjlUQg+2joJhnY/pU
x1Dve1HquRkys8uJV4ODKrDQMuFq2QLmBFNqBB9n9w6hKv6aiJTxlnkPhfPMZqVCIFGbUunq0VId
BimX/9yMYkAO+VR4JuSj+fhBWUwwXFD029VyQ9FgiYzhWHmJnn8oUyv8Y+P2zp1zEmEd2TI2K9y5
uTw3quLTOBjj7m8EQv8yGu4UPMX4+oTVWpgzVCLdK/O8dLS2D9JBDo1Zecl76l8WaOeeEhl3R8HY
k2yfdRVgErRQx87SPUnKYhPdETl5aYYI83nI+dfOiLslmn3eUUA0ErJPhfTN+ezzlFlyQVNE5HU7
XIPH8ImU3+s8Fqj5XgaZtX0goMTicfaKfq98qSlVpIhs3ZuV6wGLkVss1rW8YvynHPwue060D032
7fJh7ug7OpgxpMLSlNZZKSZWMzJgvhFvDZAZ+MQoTL+b58m7jLL3ybYo7O8bW6S1dlTQGChVdBxp
5pbdodYLTLOJ7NHOQ/2dOJxtLapJnUkOoA4bdSN9eZoN3des7Blp9IPRI1dOmg96IiIb2NMP1giM
SV2wNRh8+nKe7AHDr/C8ditfdVbnqlT5juWDf57JwfV6g+F87dhXtmRKMOlo5/o2YdtB1puLE9eS
X0+VYNR295PpzOTixYH2Y87mKlJa9WqPNr+pB0Fnr8huj+k5GVvCcqMTKOHu8ekggkRxDrUGvgku
78lCpmpF6XF9msfxyZonNymooAN5F4WoCtLx6NhH7eS9EuLRqdKxhq+a8vQWTa9joPZj7Mjz2AnU
fe9SoSyMEVskpmDoOSS7zROjURFJTHPn5RN9hqf/fPlG7Qmj4umO6V1MMVn8iiXJTst5tgHRRi9t
8mwtgbCplN0VLukFb8tCFBwZy72+P6+qA+kobSbkeJUPXXNIp2PR36rLlXBD1Z4sWyDOOuRL25og
IUPaFRnxIXFmEAiKVsjsqfMWgzMM9hQNJMuBUWXXug06v0z2hu5b0vSCss+uEd8icXFXXlCpMA0K
99RHo6vX/Y+us71GmTAnFWdOo6SLMy3/qMYCPjS7FsDvniU8CDJ6bPaQ7+wzjCIukgwfbaFPpv4l
Wu9V5emy6u0dJSbasJMYVQbQbXMBhY3335hPCgKKuv22xuXPutE+UHP8Ypv9P5eh9i4S44ZVkQ1j
DQPcV5skw1zmAlB12n+w0K0jmaugr3NPy9GiiHqgrVq2xseWZU0GnWSoZCSW5WvD+HlSiWOTKJAN
JewQbl6WaO/wEMTKsHaGrJ7Fl7XRN1GEsMZTu4ch9br0Ds4otgSO4nxiU9cxK8LyhzCq8LycBRqz
mTRVpdjeULzyJCSB6WeLM/uD24UiQpA9nUNlxlZQuUOLAP+VUOmUqnJeIFNUfEEp777vkqAdRDC7
R4c92OhbxYzFWdPq3PW9hVky24tsX8qvCyVzLMaSldSCN8CeSiAc+gXEfsgmWpE7taL6Sm2v7DVs
MDjJzeSgGjRUwbi+XFYHZgx4G7uF4hS8142C1Ji0wB6Iwo3LlzX5qJjf6fBUghyuX39cRtv7UDYU
z7LwIiCEf3YM6hiZqdzYSCybd32e+pVuBYYqmlnah8HbBg2jNioMnPKtXak30VLbniXRMAVTh91R
bJO3BJ9pV8lRLkYnhIpJaJXvHpBso5GkKbXR5AnWm+s+zEPG+hiA6z1cRBs/d4XagDFTtVGKVFlr
s8oz7FlaH+P5tNSfDV0wCLqnDFt52E/YQCiNHiddBHnwAZ26/bhO19l6l2pHpCCKSWQidjroWLH9
1+lxWo6ndmdVM9BM+0lfPubTKW4DdbiJpa9Ezry1uaejICWxZ85tGz2C6PGBveXL7aS2FdooUAx5
fKI0cWTjeFnBBQB86nUyMjAhdQCgk3osZP3QpenjZYi9OTbYul9C8DUnTE8S1Sor2xsXd/CwNuFh
DEHv5KYFyHPrIA1EidBdzdsAclG/VSkKAY2q7enyaaEPa+0389fLQokguIenTPLWqhrIhJvqRMZ1
Uz9qrWgljQiEv0ENMeZ4AEhTzQeSLG5vScE6icoXIhj2980tmuUZTSYSjiuLELCi+brz1eGfy+e1
r2emRtBmoaDJhzPbs2qn8ZzntkfaPPfHXs2wfbQRkVLtODx0aMClgq8AzQ/8E4zQvijMucQNBSlj
2t1PmhSAZnsQUszu6fQ7JM4WYFOQktdRYXurGRohPbKG6Dzz0mu0/Ehh6UmeKOza+UrvELkTLOJk
nrWFKYMEZuCrNLoxMZ55+Svt9Xm/A+FCcSkCH1VqQ6z/LZCKTyb4O7EqGddUNIEikojzeiZpEPax
O1TT1cnp42ycYpF923tcbCXic9SkkvJGngCSNR+j+Qle1knL75WG4AFLg6oG+eTKzddFcJI7nukd
LBfyG32LxIOJg6xWoz1kGASlTpGS/qodVvNTUY5gSgNvuWdM6SSIz9mxvYuQ2AQqpuOwowYPaZUP
Lge7rq2RzgWGrK9T6ZCXV3aqeaP6rCSP1LQdsP0IhD273BwipzXa0CkkWij2zOeS35XVtZKIvuPZ
zeYgOF2Rm0WVMwMQ1VDdkkk/1mV+MJPB76VWYNrZRbpwfioLAzbmUC/syky7CedXhprkUXVw1qT2
JNjdnIyCkOzsDryXi+/GmdXBbLUaH0vRfoAq3WmzJ3UVXmvBB1I5hyj1dt6VdAENzdEKpU+oc4Eh
Fc2wmOJlq4RBxK34eizQivPRYU42zkcWGZqojBKyMe739pZxZ8T+cMX4lMej6shX0sfL5kskJvv7
5suBiqud7AqAqXJQxmcQ6AtEOrvVnETsa24AFKlSpTIDQJNFbp78pOtNthyyeHbi8oOZCC7yebjO
wXFOZmjNwehHaGJ2TA9Y5veoVi4j7mPh+iAqEpy7NA6NczBjMq/RWOCKzZ8mnx7bcKyDqHKWgNHa
ZrMj/bCEU2e71xrPHgPZQ/Ri8OovxXJZtlSBhNf24+vyzBO5ZYN0+ndG870cDL+4EYVV5wM4TNIN
KncdiNxXsj0ANTk2IBdvQ+B7lvePfMf4PydwoXjeZc3cveYbRO4q0CXrSE0Zr20FgjXMZ0mMhUyk
L+x3n1muDQqn/6uRGp0+Qq7Oo16FNcJohnpERz0GEu2jKMjev94bNO4yaHjdgXdRLTzjxgi1oArK
J/2zjOlOC1zf85N0zF8uH6Lwu3H3IelI3lATp6g8jj64sFGwT0HQLmdO9rM8dmALbsJJNDuwfws3
cnL3ws7HfDRKyKmCEzTB7D505QcJJ7QzEsFrbP8OoqeCTQAbSDtwbm6l9ZxUqV54oCjDja8wrfAi
f9ZCxVUdQ3Zij0oCk/abz/gLkm9eGocuq+iMQ2396rh6OdiAGt86Mi5XPSj86aCI1JQ50HM1fUPk
YiPMlsULODQKTz6lh+oxDcvjdEwDSbiQ+Tz4e73ob0jcRa+GTLIbpjC088lyg4VPjooJiQlZZVM7
DelzYt/V2RoI9JQJcElA7ra3y6S2aIErvNFd3AU6k57ke9hR8Ob9V42xuTuPmgNqxguwhmDyZb8P
a7canO//P2OtC3cPs3/vkmzcrc8Xa+wqC3hd6jX9/VAJoq99j/D2ybg7PpNKM8cGN2DqftAZW9Wo
6sQIma20FOnhvlF+g+IudtXHUjJlgKJBFBrueoB7nb8tiI3udYcZMRpGmWungqra+SOL00ouXLaR
E7MR9f0bF2FnnBdlDlvSy5zP8iLSECbFpQ/GmZQlyca+7yBlusjenH9spbBVf6zqhyw+CPR+3//8
70AxLISfsgmPpEWv9UiBYCkoodmO29hfS+x3V4PaK55E0/6XNdHkS8jLYsXROAJNxk5bE4V/IYH7
61Pp92dn8itflcQu9VJiyu6ZzurhIvspvpM/+MQfveahc1MYrfVHLepr2D1JQwVVJbIY533tZjKj
2yG2ChAnsAU9lRcdm8Ps2mGBpjTRO3xfITdonEKSOStzSTIZ2uSvR8VZv5Fbhjbe2Z9Fm61+g2Zb
ioy3KTp6OOvYKVErdfn/o9kBtgPfyPe9pwZDOL6IdrXue1TjDY2zj/lCDStWoP7ZNZYaONohOq4f
VrdDdCkfYk9UctlVyg0cZx4Hs2pHbLaHN50PdfzQRaJX1a7R2gBw9hFsRSpI+QGAliRn0h4rzAr0
lSgO2bXCGxTONCqdMVUYvy9eu4GruxpLLXtvRTz5XUdJTAXHRXGTZP5l+7F7doxPzVBsZAkNPi6g
WN+VllD6OZP8Scdagz68jLB7eBsELh6Q24GucQGERFed3rrWYsOxpZ+XQXbPbgPC6bcpTTGY4aDf
NnmS0+/9cmuRI01EmYP9wG2Dw2k2WSrMUq7AYbFiEUi38RPF4wLb1TqnxFJV/aESBYui82N/3xh4
rWjobI44vyl6WZQrO7q3hKrHjufM5m7E4hRcKolSph3DcLVP63UVJF503SzO6ld+7tle+u3y59q3
EBtATterscIMHcU5ZtdrYAdtqB9T13gNAPByEq5zEeJx1hZtDMOEGTZEbN/j2+GoXSWeepSw3MoD
9WYo3Yu2xor0kQsAlAytVgOzt3r1D+hp3Tp/msxHmQhKVft2/e0c+VJSNiqYe2+Ag3WTzbHBgvvq
0L20nhT2d3nwV95/g8YZC6XupKJOmfYP1k0to+onD6KC324cv8HgzIWaI+eOfXmFZ32wx3tZus8Q
PjUYFgjz+jrvj52JGQVhHmbX929QOfthpFXaaRgV9XqCc9S8OqRtKB9hqUIsFdY90QydQD9Mzo6U
sTKsBtN//QMWXDpyLjtN45r0w+V7pjK9vnCxTc54qLEa6/oAudbv7E20HsiD/ohe3rvV6x4zr3jR
GncJYhdLh75YYBd0itByZI+tyI1czSE/Lv8eob5yhsZAVcCcKX5P59VfNS8+VYfxEyodXoM9H71I
lwRmje9h18s4UmR0beGxMfkKntnWZ/0IvnhPwaro7EZ06QWW2uSMjD3WSk4YXF4ci+JmqMK5EBlO
EQZnWEwS2XDZwBi85sjEyuGG6GH5Yd78a8v6l1qAyf7JCzrErwnKzFXJGh3fbF5ecvUqsm7b1jez
wIgRl8R3mWiTvEBn+eb2dcaYf4NZVs8e50BZI2c4TEGBTRmYpbqq7D8e9GIvw7erzy+zxWxok8sD
TjRFx066Lr6eyX6CjubLqr//4RjthmKg+5bvPS+kobdyQ0aQmiVO3mFjZYIMoS4iRN19eb6ye7zC
aNxzsFVXUisN0pFWfpKW71JzM0i6py8v8WAElyX6TTD0SySefLU19EYaKmDRID4Mj23YUt+4RsO0
q/mdW7mm6U+iUJwZxnNlfMPk3IM8KrLUmzjGhvid9ImIUiH7mcfNAXKeYCrlpEczHwuFZBfbiJz4
1BzQt4o8kmitu0gW9vdNZKfHyyCZI2QpldY34Oc6NEJe/kb7d+ntuDj7b5Yz2u4WSGOrz2l+hV2U
8/hcyp9ofd+QP+ZrfL1Jb2CccW/LGLP1dIVT61K3TXRAkBMWVIrmHPYN0hsOFzxaNB3r6d9SQncc
w/xmCqpbVbjb+DfO6g2Hs+erQleM2+HwyOPkp4f0JLmNn2LXFiNrF6W8RUJxhj1aI81IOoCp2OFU
BcPVFLCFkKLA47WSeuEC6byBmORcX2MoXXY0foJRH8dXXVVXdetgkOgjCeH8/WmF9y+vrNiZhLlM
gR3k+3KHarCsqYWcSvK1nS1nrX80lLiX1V7Zj69+fTqeF3e0UeFKK0g5fwfBSMiWzfWtU7vpTV25
vae4sVt9kYj7H7+izlkPsD/kqtqzK4CJXnJgFAxojzuJ9o+IrJTOmY5FnfJuYlUnXUpPtGHkFaqc
YgQfQUCfu1NRH4dsPUVkfJDAHSnLw+HyCYs+I2dYMH6U9kXM7kbVYGsI9kga2FcpCF93QUC1pYBg
gPU9cxc9lzM6xKzaFWcnfTyS4pBbHy/LsXvtNhD8HbezJUl1yDEY6if02bt6noYzWYOFKtetajpT
Ij8oqSpQ0Nfq/9k13OBy110xh0rOWAXIfrROBgpciWd9rFCrx4YGrL8zfeo2h/Iog5fQlhzrAQ8E
80+b8Jm5/vUTbD5zjH3SklKyzLHZH8rlUz6eSuXr5dO9/AHBz/Xew0Wj2aFjnn3AFqukY8vF57w2
bVHHpgiGCwrweGsNM8VHrGUQo9+a8jHVBPq+G1dtDou72NOyxmuM+ToPvSMnqZS/TdMQ1pnyFJMK
9VDZFM2IiQC5G26p1VqWDY5utuxTklbHISksR5Om54m24KgQkRGwf+/3Cnm2VGM0NBN0BMDL1ZNS
n4xJEC2KvhEXHKwgLIqQly48rWs9a5adaaTPORXdZ5EYnMnQzBydBhLEGPBuGH42lZDgnX3pSwfF
WYxySnOploHATHzvIm3/UFwVDkLfYDmQz1TU/7Lryjaax1kKQ1JJXqF3DgNhJ5sGmfK1169JI+jq
FnwevmVPaeOmm3NItZrfG0t1i+TjqIjYBQSivHq1TcBb1kO15h1AKgVEx+TY0N7p6FPWi7pNBFrw
GtltgPI1smVKAZSa6LfSJseSXy5btv0y1dtnec04biBmO83AZIHPMhInvp2vtavatTQH4ytpqISs
wys7Ra7hN0/CWr5AA1/fZRtommJwa+whHSq1ASh/4DNek9CrawTYEucKH11MpS+o/GuPyAYwjZqh
BYsJbJH6Q0p8mn/Q20/Jeh1lDxRlfcHJilSRsxSdRaPGYjVGLF28jQ+YOA8YJwqyVl+oHyP4zu9a
QYpDBMlZjY7GsTlMcCCWHAW9Ra9JOwXxLKRYFuFwtiMxF3mV2C3TQxJMYXLH1t3WoeRKT+1RPyzf
8kDYErgf8W80lTMgajuUk85etOiLAOEG2BzceXCqAC01R9K5gzOxJDiqqoVLaxeTWIN3+YsKbuPr
D9yoT91VswQqZEjd3Frp1SCqbgrMCt/QNqbLoKzMIudlE+TFEqjl5Jh2f6iKWCDKfnfL22HyXZ1d
NZACfXWIex3qmcF60I9sxSBrmrt8aCKhuIBjKOSmrVnDwpD4s9I6VXs39uiMKASdEQKVVNnH23yc
NleadGCdVuA6Oml557fNdIyVUlBd34dhC4HAuIdZYPb3LQzCT63O8TDq29tUeli1D/Xfuf43CM5u
KGBkVztlRrBpBkv8vaKywDKJZOCsRDHVozkn6Oi1pOsk+WwP1xU9Xv7q+w87600IzkLkJtjrswLn
tBCHdXNEXncYOhTiSi8NRIXzfR17A+MsQ1okFilkCBTHN81wAwZyx+g/tV0pujX7HusXEF+mGpDq
wugIPk3vLz+RVvOLx4S1ENIOgxtDmFbiRTzsY5z7rDdI7ukBvj3S9B1kU5NPSoaBkblxsuo7+vzc
zGhFAgpUw+ReIL1EujoagMZ2LZc+KI0eIF7ygkE/j21ysO/l0hlErpLdzUsycjYiAXVYK1tQljIv
Pg3TAOJbVfAEF6gIX6gqQMlpTUywTH9YtBONG0cFaYU2fr6s+CIczj4UdKRjHkGUak2cpi0Cc/3a
LrpblA//DYizEkaukFhlSUojVrrjYGL0WJ5WcpzaaHIx/mk/XcZT93UfFGHYNQ9yFn7Fm5lXs9Eo
eDmad9W9ckgRyqD/DMTbsS/5uR95Sqg8TEGHDOao+I8s0ZyKAu999Xz7DdzpViAEMfqcPZDzl0aq
HTAj28JaI7tR59r4BsKdrGqC6bfC1j/EbUrAuqEXv0Fl3y6d3J+/lQg0FOxqyb8vV6qT+EkrTC3u
9yrjkP931JyBJhLolrCE5N9baAasrTYKypvcHdHppDqNG2MltcAp7FdBNqCcxbbB5GNONhRKu1OO
GqrHul+HcZjeqHfYAXuVC632fjPDBpEz21LbNqbRvR409XSXzXhEnu0XWDKGZsaDqEwhwjO4lHE3
zOVssGQqclVhE9Q3II9Hq0aPeZLciz3R402grHxLkpLVI61Y2r2gYdM9lvJ9Ef28fCl/I9Kbd+A0
JZKzDouX4ZDWu9Hvv/aIifNwuZNusGQqFA/H/kYz3/A4JclaM0qw6YNppnSn+hiVAeUdnPv60F5r
bolOzcSPe1cg5f6NfEPlFEUl2WCCnhcByw14p8LoiMww5s6rk/ijCVwRXyQ2F9BsDysEbOzQin7q
wjfob+7ZL2H4srAUlWuP7XpMGCXAHbtZ8dJF8zBGHyIs80NjIWIlkYcVonKOvetH7OvSgWo8YXDw
lF6l/pAGaSh/j38Mbh7Uq7AS9JvUwpuknFuP5VXPaAxMPUwP6Ju7a/BWg7Ty4+Bnh+WKVNAYycNL
UdTfJvqK7O+bKL0foqxuOiiMKh/1+MeciKYW9+/2m2icIxrTrq/GEgCZdg3+Oiy9GZ1q/I+BusV5
Iq23bKu1cYDS8tKYVkDRS9kIJw7Y7Tn3d2+ycDZEt6cZ01VAURBCuNhs4pW3ioNgzKWO9ZjIjvaF
jXOoXuLLii8cBRJcboszKak+FHrCIjP2EmXtyutVczBDwH0QvRNe+XguicoZkm5WE6VjhgTju1hh
uB7sRwJfh3FGlMjZ88EFCe+nwoGXhacFlecdwnpXEs4/CdSHn5tZ5oG22A3OHquRL6coUM6Rem1n
tqCvjinIBXltdvabe5BicYCSGjhbWrWOrXzVin/muPSX5ONlCy2Sh7MufQ9Ou4bhGNXVIF316ZeU
/GXC+pee8r3fxO6zuCsAUrEeQd2PMWkUfaQu/QnldGBHBBkFgRHhp2MG0iSRuQBPHnLDGSz7QVGo
oHYlcuA2Z0jMNpIoFmsyjYRMLkI9DBMWV7MLIoAgDsqXyx9K5AdszqSoU6FUFZvm/T/SrmtHbmSH
fpEA5fCq1GG6J4/H6xfBUTlnff09NXuvW1sjN+/awML7MIDYZLFYLBZ5DpurZWSyyLkKB6Dqfz8m
m6/jfhl314VS3sEFGEFKQmHsITOwbsuhtPXpHpBM12W81Xfeu/rPnJmHpwGOrTgpCZK7+Sj/UB0Q
0yd2e07P0o15nzr5gVUeUHB1F7AsgiXNt1wUozKHquFtO83lZ7C/r3acNndFpbCcNos91QTyGfDe
r2tKSeA8psubMglYFivjGlseU/Xl+ve3V+uiAechY59NfSbj+/kk2OPg9mPqFNrTnwnhXAKwLmqg
MTMtauap6m1iVI6mR/s/k8IdLYDhbAXQKkEK3sDjfaA8ljXRm0mtBneiZH2uFJEGRbT4sSpuq5GI
4MwQV9yab3MJQL+CkjBUUITUFcFggku4HUyvdeOVCgFCSejCt7QoytDi9RSn4yDeiu2xp+DMCc/i
m1mqFDykFXve1uVdq78khiP1D9dX/Bfx9Kf38o0rQK2bx5ntjsbVvc4NdoWvYxjgkbWSZx7w53+r
l/xyieU7WKSg7U2RTaFX1XMB3HmhIvbjL949Lioxs65CymQ2YtSw9jrlqXMVvCEJuQ1EpxvL6byv
JcoRLHSXLgKcP74G/5oe46274iKdCwdyYxUdGJaQvjdnS95X0YFYMZYbXPNwPhSEY5PkwduKTa7o
4XZ+u+x0VIrRsO5KlDS2H69J40JCoQVB0maQlhzq28WXXDYjEp7TY3ye79ipyyjkUj/bRYA9966r
Su1lLlaUYg8EZRWys+BoDpldoIarq4+BfL+0xZ+dEhpX65ibCuOUKWSls2KX5iFJqSvQL2oBPz1D
45LLJe2SSGKmHL5ObrxX9jpOXD8/sRM2dysnOQtov7tuQiJEaVyiWStTE8YRZI5jZotqa08k1ynh
jzxsXwvE48RgiURyUPyst6On6gZ77FR4ameHT38YP3ROo7wvAqVm/ZJTh2H2CVmLLprk9Z9we527
itfDYHVFzOzmFIfio2HLju5YnS2gfIOmj8VJHtm4/uJNqBpRKhJxX2eLugpgctLKYTtAeMFwc380
4p34r0EQ/xml+Gc5QRXltmZtTUr5l2yAiPbTRLElE66nc4HQWNRcH1lHerM03oABZlsZG4oxkVon
LhjmvalmFQsR4nE51bsG3bO635yp7llKFy4K5uCBnFNsXleQ9JteWUob3MVEyzYlg4t2oDqK05Ll
kZl57IJbqT9cDwW/uMr8jD/8Y5wo9COIYSCgxuQxOzh0gHgycMCdsmO3J5CK5NQDBKEUD0dYa1KE
YQHIjMV6P8rVTpjD3R/qxUUEtPlYefmWJp1NzQ52/S5HazMDUhs/yn7uzvuWeNT+RTfAxZRceAjy
Rp0HtkMr86WJdnXx2EegkwZncJretcaXLJWdRiEUpWzJ/r4KC0kWKMsiwQkz6VasPoXtZBOWJEI5
PzXWZvUkN+yW0bkFUJAQY/fNXttJXvlUkC3TRJQzuPiQIYvJdXYTaLpjp+6F4D4XqHXarpVd1okL
DyrQoEO1goxylu6q/EWYz6F8rxa9LQP63DjN4WMQfl4yQu6mahgMB4gyDh+Rb39N50g2MgZlgDK8
bZSBm8THwqJYt7eb3VdiOMdP8eoV9LgQIndndcjWkW6q1z7B6TS7nRfYBQOUeSJr45t+uBLLOX8I
dogMmLcoxtX6uQ+Se6WlkujtEYyVDM7XhVnLpgL5njtItnpUABmVO9LsDkcGYhq6AFcmXJ/96Hd5
7kogW9LV5pqXNOgshk8i70ZP8zO80Yj3wOZBITf3zduSuGlv37tW8jjvr6OsF0uGXZCczJ3qTTe6
2/o6XjRCB29rPuUrlEdyGwFni1zJTL1QFF2tHO16KB/zRnq6bkbKNbhzMgaE+RAxQJk5d5U5tXuZ
mgGiFOFOyUDO5DzoAZZgan6UAf8TKcUyD851PWRm/ivuwLfFloVVmS265zDvX9w3J9XRMDlevS77
rLNlwG6xQZIU9cb20J2Ng2bLgKdiPfvFjkoGCZPyvbPtWFSmwja5CuGRZM8k9xdhUr5ptg6WKZ2x
4dCdDQCZ+aNSlU6fp4RJKT3YBlxtsCocw8BiMbHuSifpA7+UMmJTUYpwQaNqci2Xc4iIxtGOmqcg
zO2BQpzY7tS67Ny3a95KkVYtxFFQsSBsUFBGHyewjA7lQUaeIfjX3ZCUxUWJHiRdUR5BFvqnMMic
+PJoq4jtDJRwGIkVoszHxQgjKmapYHG9Ks/BGDqicZxaCv+YVIkLEV2eVYLKItF8ZKnatA8P1o71
aBQk1eF2xrtaKi5YSC0I0wImKzoEDwbrSXGGowJ0IQPPx/89H0nkcmamK6GD73otUiVEQxOE1p51
JzvhDV7NvOjOctAF4+G1H0PoOSI8RQJMrB7fDBtPYhI0IlYva/ehKtmdchPGRMHz7SPXdOMyjiKY
wB6RQkjwydzhVAaWV4Q3mMDVT8uDbktO58j7wol2Ck4xelaS0pGLIeCRB2ncgp5VSTnpMbDAB588
wqisim+MnYWUsWNg/dicR+rl58CfWMNB685ug8aX6CX8UnsLcfujVGN/X0WVSBSEHoP1uPNXZ0Nw
IvM2pSZxiAj8duatRAxF9t/JBVnaRf19PRDvf9TWlrkAEibVoFssaZMfGGBkvdPxkqShS7r7vQv5
ZWe/4V+sdBEA2aELzFx1hsz6vlYJT6eWg4scxhgq8zLC0dXmsYjxWPHQKy4R3DdvWxcd+JH9oUi1
okihA+ubW54ZQcR0ZG2jqCnBy/5QGld91ICTpKnsKBlBuRI5mR+fxUPnRXtxnzna83VphKspXJxQ
1f9l01H7ENVfEsyJXhewnZ8ppi6LoOV6RxBeqJhfrCrkLHFqOWp4CPXIbdJDbP1WUxqg4f4riC+a
aEIqjLWi43UvCJ14OoTmtENx0LuuzvaZcZHCLc4sAlwnV6AOulR90BMO2rkov6Zq7koD8UDGztf3
IfwiiluaPpc0IxngB0P9kKgYA4n6XWZKtoTS7Tjf/R99CNt76SKRi9p9snQzIDyY55k7hrGn+dK+
uin2rJnwDe/4garXEe7Bdy/rsSIm4wSRSw9S5djLQOch1A1eT1+vL9y2o190Y7qv4lAxhL3WTFi4
sAhOmgmAVY3qBtgeGV65IJ8EToKqlAKUSU5oBhA9ZZ+dGIZm7Fl4pltwE6nxEqMcg32PR63Ew/lL
+Ay1glxgTxkZaBTiF4QBxuoE3a7m54pq0P7FlfhiSy4zDKe67JBfIFs76WiAk25yjELrd4uDixXa
D35r0GZlVi7EJxM6tKMI4ubq61IfTSm2E/CXRB/+yEP4Bsmltdo2DmC7OqyPE2CX0jDY/ZkILnpg
xGoYYpZxZhk6fEbhLzNZHv9MBBc1lCkaq7CBFqLgdfVTMP6hlbgY0TVA/okThtgUnmblFJZE28Ev
cpOfzmWyjbzaqGkXaF2cQwHBCOy+lo66CbgaQ/Kg2W4M4NJKfMwBR16Ogj1nOZEbEXGCZytUgGaf
gigHiXP5HTyFI8VDQX2fixHovMoWY4R6kza5wiLeSrlO3K7ZJ64cHCYXBOTSmi25xxJl5ue03CVF
4ZR9bQPziDjbiWjDNziGktCOVgVdCvkDXtPtqLod84/X/fkXBcaLP3C7PwClepMEWBB2s2axVHCW
R23HBmlBQEZkk8Tq8O2LWvO/UFN1h9AKbb2TCZsx479fHEO2UG0GzTHfijKGFh4GEtyMcEXz5i5w
ymKyuzm2gb1/FqPKI8zHzHNNHhcPMB2kaBKqexhu6XwUMJ3Cz56Cg/7MUNZUwJlLTmPrr8ahvKHO
9l8s3UVXLlZoVWiWiQ7ZyenvUq3xWH7tvBl4K+iVJubjt5fuIoz9fRU3AD9mKhab++xQ4Clf8uaV
sCSz1DVLchlEHE+LMbPZ+MEf3to5Qk97BPkrWICCR6oMTNqOixNSCm1qNkL+v3bGCYNJGdAOC2Ad
k+UrynhcyEj1ZQqMDtKiQ+/JXuY3r8Wr7vZutFf3DGmQnIz7xe39sl5cEpEt4ASd2DXnjKfAB4b/
k/jm/WQvexN+WR/Gb8UOI3l/uIhcNOnqzKwiNt/dYRFnr8DDmfI4vEFIC4f6t16XfqrIt6rITReX
ERvqsqLHPvjai+iPIWI95Sd8r0oixgtYt6DQBO6mfeGXjuX1tcsCZHqXgWyZsCDhKXyfyiB0gE4d
mbx+Z+gPlf5b5ZWLzbiY0USzqOes3yHJRaR5qdvVp47Ei95+F7YuYrhoUUgCOhJELE2v9F4cBf7c
1sc5ld2pFr1EFFPb6IzbrjIfNGUi1mz7fL7I5gJJmOeNWGQwYSwCnzHyilhyQ+tQJIQpN/N0tGsY
QDzGM58kcru6t4S0Cxccnf0xeGBcJIKHR8fAZziUuV92NnUH36zjriVym1oXSyBNsTquZgtgrmGD
b8DxvR8c8+5v5hrpr9/Y0GuJ3IYGFakshyyMiLvlI9Mx8svE7f3yWd33N1pFuP/W2q3E8c9NSyeb
UTZDXNkEp1oq/WlaPldJ4wdtRdzlqOV7y5RXJ1qgSGbM2mYwt8iQg6O7wF+c3mfku7GfOdRL51Zm
slaNnX8rcVFVdZUew1vScCh8JWn0AwYZUxuk4SjghurkRfE8Eac25TFvRlhLXaxoUTQoWXyd0biv
sS5Q5F33JVru3PYwnGscDA7hNNQqcrt/MApFiDIIle6sr5af3A2vxmP7lwL4Et2XX4Xnahe61Uj4
Dqkrt/FzY5Y6KYBYjFU56NrwowiYfvJBe2CbQ/6SOWQLAPskn7SsF5VLI4S+qXqTUefI+bdO8dDU
aAsDkTRvnkFrIVycEQuAwYZs14ez3ZwEmyGmIFlhPNGaw/Bufmv5VAntImDOVA3ujBimqsq7pmRN
XpisYi83qQfMVhTjO7v6kT+zef70qZRox9k250Uy5zhpCpKs2iiQJ8VYQtay3HX2nHgQ/HeNDBDz
oSMUdL60vTsvkjnfaYSuxOQ2dE7TgyneTOldgjHxXv2iLhlhX0pJzmfKOpLquqlx4xLux/HcSA8B
datj58B7t7xow3mMChCNwhwgYmkOVp06svWjGGRHBu+yGtx2/ehed5ntDX+Rx51LFWjm5XGEvAkw
fVKG9WkMAFvdpQvVR7dtPEMXwQNvWSZ/v2vq1BwbCZJy4ZUJyttDH//OxdsQL0K4UD1g3kDADkBi
qYDbABS4QVfbVSAQVvvFxr7I4TaaqCUiHvGgDOtbkjHHXjvgwcIM4/9D2kRZjt9buRUP4gSlDOmU
1UdFem4rorhEiWB/Xx02RWEuuWpCn0q616SXqTuJqDdfd7XN7vH14nDbJzeVUBuXij2uWZHN5vFD
L9AcHGiMsUxx9FdWuaCwIrc9/LJU3I4qhTxsqhTWa9vTZB418TlB5DV8QrntMHQRw20kIayXVhRh
wb/JF6eb7K57rfadJwOjvtulT9lOuqPfk0lP5NK8NEHpPmByO5cBxcfecBPu2FRD5gW31HWYcBP+
3jZEZZBnbAVzeZcr6FAxbiWFqDMS68Xf26IpbrWOrZeltHa+HBNGOR90djKRIAPbwfbnmvFXNlmU
dSOoIMr8ZD4MsN8CisD2u+lOx/wk+smecddEx8AjfIVFh/dB/iKXix5CUsrjPGHNosPiyx6AjHdW
a7OefFa802+NZ0IgixDXBHIRZA7HWZtFKKqe5aPig9XI7Y7mKTz8Df0IvgRKIqUiF1BACp3PKjsq
5U9sJAtJOtofu6NxZkl65FEtZr/IIC8m5WKLFGdpnc5sG/gFBoWnPVjtki9QEterEn1NSeLK1DWE
8lQusuh4/FarkUUWjJYDCPcmfJFeO4yypxg9BRQ10iyQb5FIfOwMu7aYXKQZOzMwkwhiMRr20fCn
PcM0Ybkdevcc07nuOtSO58PLPAtjkUBYWftysLdMd04JO7JPXNGHx2gRLMnIOrYbVMCHM5QhNgCR
+u3+uiabmx1ja6pkieBJEzlNOtzYer3MkSe2o1/qTjn77KWmindWeqMjIbkubvO5xrjI4y/EVaq2
6lBAXhbbCgB9Ej977Y6MtK84UyPIEqEcfyM2hEhfzArp9+igereLPxffWsY+9wJkZnT8oLGzfwrd
dl+RtHqbm2ClJpdxgW+x6AAkDLMWN0qAhylcUvH44Yry5+sG3TxgV4K4oKnFwHbVQwjCQJgtVvdz
GjulrNu1+UWXS2r1Nv1+JY2LmFIB2iptgjQU3IJPf/PqmEjKHcygfa1uZbDMWAeqSkQJ5YJmnrRW
k5dsFevHMRlssXnVy9frZtyWoaqGYRqGrvHEMkkdAlIBVTY3EmXLWZC3ADxPFfH6LwZElXc74ZMM
S1JQClEtldNnlAddRPUclwtf8dkLFUDKzdO0N0DcE9gZ4MJa3EupJtBtR7lI5Y4CQxnGTqsh1RJx
Gz3pU+AblW4nvezk5uG6NTfLpcZKRe4MaJV2yeu+R9qnAiBM+NYZro5kRZFzu673S3Acc+CWCkQq
vXmey5KionypKcq72hBI5os2HVAb0g9F/Dxp0m8JMGVGuaiIosoFywHvRUUQtChcpIA6zNOjbE4P
1023rcNPEXwuWaeNnioVRChBamexeF40kai/bPq6AjYZw1B13Di5xdEToVE1AyFYwnjlEml2pPyl
igsRKzYVWUnhzmOzNsHeu0BK1FV4S+7ui6h7/g1bKZpoKYYs6gb/9p4Dc7+aVGzaXrNsA7VxAFlc
l7C5aVYSuE0T1k3UiyaUaOXnOtshCfetLrcVTfaLkppU3r60rKRxC6OVaiT2TJ/WQzYKyrKs3gW4
PaNjG2xeOnU5216hi/n4FRLSUArZ0d8DjaR/TmQq0LGz510Ks9KH2y6ymeadMUJAcmgOqbe8Rgh0
wKlhdF3ifkjc9LeqKReJ/Ht8sQjdbOaw4KI96gpqHNFDphHPJNvb56fZeCihBvzpoNeEVpbg9sYH
Ud1bESGCGeaK4SwuewjQRr+gX48Nv8b7FrVRhT3P+WTOTCwQDyQkGNLYK+zUy0oUHt4Ksd8Fx7IA
KqeAQa55aUv3+oYifI6HEtKSFrUOHZppXSTfpvmCsr2syfs/k8KdsFE7aLmSQi+ruEvHBxw517+/
fa/C8Q1+eZzfYCHHAq4KQ3qFvoy2TGC4g+QLdv6Qn3MnAdguGh8Za4CcONQ4/rbbXUQyy65EtrFS
iVUWo7YGUty8aU6z8X22QmJ9SM0407UIQKZZQTNWsMGT42TPo7PsBkymAEfRRWaCJWt8wp7bjnhR
jouzozC0YadCOe0OYEyAI6uKvfFi3s1u6Y97+XGmYh/74PsddhHIhVo5zpO8CSBwlnZlfxcBr6Qy
7suRGj+k5HAxtpoUMRyVCLfSRHTMRdyFqunp0+hYETUGvikK1zhdA0sSTiCuWXDpw1Iw0gwHrvpV
FA9KMjsFwISCgWpJ2tzDK0FcdBKNTu/GAoIk8JY04XgzGRN1dLBvvFuflQxug8lGrYMVDjKMOzZM
NOytFzb82qBIkjm/hYWC1qqfpuP2lhYPWbIwjdhkCC71u+q+BYZ/m9jVa/bW88QAbqtjda5fGypr
3X63XUnntlytKEY+l5DeepMb/FD2+Yv0mMc2u0+lLiDxZqopg3IV9vdVLNGaWEvrMcUNBKzU1WIr
4WgX8yEiWZE2g9ZKNW6bifkiyUD3g2ExtIQkrVBuBvzvevSghHB7DK97Ql5XzH517Mhd548BqLqC
yb8u5n16ZojIy0XNkFRd1UAo/0+rSb0gdeKsKg7rLGQsHdajcu7wAgxE4EeqPv9OKU4Yt5sxed0b
saYrThnDB/pHPRK8ynCuq/RuJ3NCuJ2sjZMxjiM0CucXPXopxI/Xv08pwe/iVizHSIcS4fIpH71W
+q6FJPrOu7ODU4LbvAVAQkKrg5A+csDcFN23Nvgw9vIzCiLF58WT91TN7N324SQytVfbR5xEXWkK
DWsz34nBdzFTnM48FUFHLA8lh9umchU3ej0wOW25W5IXgJw7QSOg04DIZyg/4LapYpiJEmEaB+Ds
pa0NuR1NhCqUJ3B7NFjyqetzeFq06M4gup0FBG+daA5hH/nHocGtC3ffECRVCEsN9srKyB9kkDpi
1G4wjka2E6OdOUe76+5NRQR+IjQfEr3KI9it9dof4I7aBW7tFhlmX0Du4P77av4/9eNP+CFI5krA
nKbzN84LxjPvrVt0ZYFXsmS0cm76hVCQcAyeHEXEIWGMMhQMXvB+AJDM8FNn1+78lXVqpH7gUMAe
lEAuYqjKbE4Ls2ijeUUf2V32r3EGOCNy4WIchjGQU0iYtY+NcU6kB42qOxPOLnPxoQ20xcpmrNMY
y3Y5PLTFnZL+6wyJ04MLDmJktmGfGcz3JgxesVndZq/esU49oMURF1IiEr0bAM0tWQLnBi6FOFpL
y+ljVCSqxC5VAgaWWn8uTiyCXqbSAtMlMY6827EjzMYi2ZUQwZM2p0A2CYo3/xoKJxRudYnNj4G6
+W4p3Oubh/ACfgp01NBOOjYIeYv1OZoKW0Ovck8E7vfXtX96Ac/YjAajqR0n2Eu6UwQMbatgSABd
mQHmd8zBJ8gfaXyf9wkrJ5RLG8pStZqQ5SbqjtGVJX7ypfVVG80KHqO0oW6+xJrxgLZSFcwhjg3F
KZLRRcuoL3eNO5WZXwb1jdRrxMPbL2yqohEWKAyKwqO04VW4iuXWVJx4tpU79cgaMoxH1Z59JC94
+wa1PRXat/fXRSQXMeQhDlSthMhM/WCM382lsY3xXJCTeO8KS28rd5HDBY06lmaA0WMf64Dcl9zS
QzMzLjy1IziGsziyn54GDxhDu8ijnkxJs3JJxgiYEBks7Ey2Gr3RliVP3R4T64/ps+Iw3GrKqts7
8KItF0y6sp51tbUUR8kxztR/M6fYjgFec32fS5RRubTDaLVM0vFggD2YyMATlMCUMoGVDfXNnXiX
fLZ2MWw7u7krkjMzhIr8FHNeiMsoM9lt+mSljmS9dqN3Xb/tkPzTijzSW2SF0jgUWLc8mexq6m1R
Id4w3z8K/9MtebKlYImNYu4ggiHfd4d6F/mdre1Mv9lROdu2NgbGmFQJzzgKt1iToQ1NJsEnWtF0
BW10TYwKXjfYL+LjTxk8VLGULU0bMhniDsWLW/QFOamj7OJ73OeBcfWv30ffrHcRx10VQWYxVWMp
wP/iF0XdR8XNbBKNcKRKXMjXih5cwHj/QrZRHWQv9kqoJAEZhOHE9jczlVkTy8SjF4tZnHcZAEEd
86X3mCUhMvILDBY14CRQvMYZWxLB+O30f58dXCzJftXqYlfkWp+Gcag68zFzRpArfrLs2QaMQnQy
bMNmhUnDAxeol7iCg8Qb/w54tJXdp9ilMHJJk7Otv/ox41wXQQ3cLScBUlXlD5iqDw/1oUGzcnbu
bZdw2u3L00V37mjAbCbyrgniai/NgPjbenL9xgUheAW6TzAeOrv6fnQ7dGhrh+vCqdXmjgZtlhtt
tLDajbErm49t/+P69zcjtCKaoCM2dRGY6v80ZRRVBqgKESXVXQPanBTvKcDq8f/9ACPbiSs53IFT
yMEopwIylfFo7mR4C6j+vLcxd1wHyakEtufeeetKGhfKaqDTq0kLreRPICxRj7kXHk3XTP0BOQoo
j4iwtrlIP8VJPLs4sv8pWCQEadyyHUkZbF0gigTvOyP+YT+Jh1dUwsgChzo0mu70B5agoEK51wuE
mja2jSO7cibnfw3QwwnlQlugm2lWIhF08ix1FVny9B4UGhJ1KlDm4262mmHWGtixUaaqb4z5k0z1
i71vduL0YD9gFS/aYhlEkV0IG7d/Q4FNfAt8bYnf7CfkH4xnNwLGYvBIvYZRmnGBSm70aFwwVeaU
wmsr/WhC4vChvs9HJiAaKyLLDkCLMFRf5+779ejAft+v99G7sbcAnKyakeL3J4oMdhPDyfVv1vzx
z4RwoSEaY9MoFYSGVLtZ2kOpp/as/k4YXe1QLiDgqXIMEhOGarOj1L30yfN1HbbrXRcBfAU812fk
gOxm1B918B0zLE3NW44staURzklpXF4DGkwL8BRYl3mn411G2gtOAdBaVlwLSTz17eN2pRsXBtJQ
7yuNRdPspKGHtMEEHSru+5hd+TLMUFMoJYTXvf2e1XYtY8FUCwO2jDvTFfPGCXPrpWsa4jbLNscV
5367la3EWIqkdfA9iAlBLzaFxkvf925fJ85okejJLIZdE8ZFgrwC8oLYwMlZ6y8LPakjfADGmlug
MKDetn8WGN5Gxle6jXjjT2K2ZEIYH9ReOuVJsydc/nrqIPHNUqGizjGeSRB8UnvyxZ11Z/nlrtnn
u+xV8LJX9YlRgnU781Z8VR+vC6dchIsZ8aBpVswCqzRbHyrA4oEgS7ULq/lDO3JxIw2iPu5qyGmC
u8p6nSSi6EYEcL5MLgqYBhVCpJamgQZmYdp3qkqoQG1fvjauiAGSV5Z6mWfxR4RKtfA4381+Bdjd
4fx/ZOeUTly4iIdKHSIdNmuBuc5I33HbBy+pCsQFGc/Uxc4iKqPb9ZNLgHqjpV15+9wihR1HSFR3
it86xROgJz3Nm1BZkG35Nbil3I9Skf19JXAIerW0WPFfnMp6N9RKaVt5HHp/5OR8sXyxtEkw2KE1
igcLve7iYRqoTUzEJR4gce7VGuCW0KTzWcGyuAPk743xRiLb7WqMRFCJ7LZAFcFV0TDUx7MwxJmA
Gim7TA2+8RE9vtN+elCOyVtBViABr35xUl7EcRlS3oWyNgtwjc5PP7OTstvjmQYN9sj5cPEgLucs
7LyP8hdp3G1KTQsRYF5QLpRxIcV/SJuy7DbrHvP0MabGzLcPsIs0Lgg22txPMSsbaoHlyMWXXjJ2
uewkOVGE2vb2ixwuCAa5gSGJHlr1SSfasZmD8LgtLMIzNkO6puLYxRiVqfNA/CDKnK0B0IfQ5hgr
r3rm5x0xKba5PCsRnDMolZbkoQYRcfQQtJFtabKtVYo9ivfK+MkSKHIBSiXOHTrNENJGmKFS5Kkl
Ora6c19GhN02j+GVUpwXTKYgo68TSq2nYejq4BsG7DvfXsnhvKAHx1QN6H+kFCAtP6E13sPwDagB
LS/5oT0YL6IfHqXbzpu8wst2yxPYFMCN2VCj/4RNeWy5Ys7NQS8WnPzKY4gUQ/7Wms/X4y7h73zl
WLTwci2x/DOPCl/O830Tx8SiUSK4BF5CpVXWWQVLw3vGVNya7eG6DlTg4wvHQxgK/YT+cJz6i89w
oFP0KmLc+C3uUc8J7/Ea327YP0MEjyOAFz1AkzJ9Rm04W3Nrj5ibHQ4lCoaFkqI2HnxRovJekit/
UQY/TtJn9CaBAsoQHoLvZlk7XY3CpZY484Cr+GC+thHZpUQcPTxC5jxkQPhJ8CNRQwHYYvqAW9NN
gyoUuzfNN5RRNjemcrEJ8+RVkqAF+dBhUAIdAtFruzidONpB7pnTUdH/AkKUs3Tu9TWnBHLhLU6y
QQvZow6LBO3O8hqP5d9Uj89mFF3pxUW1WMn1fGJpiTDsulayy/BpGb7WA24yc2J35KTBLxLYiyG5
CLfUQpAGAnMuR9+pDqsedjexI5wZ1kd1FojtvxlhVvpxgW4BfEJjFBBXi4dKPYfoYyMrUsTRzUcx
jBwJYPCBjL5ydG88ykdM9ToBiDSBdb8clXN9YoMAVD2KEsuFnb4DK2jTQGxpgiNF9oVUs4spv+up
k5YSxN0BVCWqFomlJlkzfTfzD4ain8QssQH6QZzplCS26Ve7zEQXmNCwTa0yKtLQAaaQ3WcntSFu
aoRX8GCacanERspqocAis4XlRUdLibK/voGJU4Gf2sH4oDGprIgkC8HtpFpnZK7EwUOpwcy5Mtcc
NmarpzDXEn4u46d5bmwZkInX9aAOH5MLEWKp1WEXQUrnzj8Mf9kXN/FBAqhtcvzd5q/LhuXBMzPw
4wELFNKKj0kJ2mcFMOyqK9yq3+qPUmMzhI2WvMewltZ36dBKKBcl1FqazLlifoeHkx4PJ+EBD37O
bFOlI8LB+cGdXBuKhPFgOQt4qbTPogzM3vqDnEt/5hn88I4ii2UgL1DIQj2nz44I6E5AwYawhb9i
NX58Z0wCZZxT9ngZoqAMltoYTeTqY2xh4pJyQuK450d4lgC4sAJ7ldHQKF+42ZOW29pZt9tDs0vO
xVklIhGxtfgBnkkWk1ZiHiEC6ispzl3CIPc+EVuL0or9itUGngY9jWrWD9N8LD8wgnrUjHI7+Fa7
1q7bxXgPIgIf5X9cxEgKI2yRq8L/hE8datvZD5z0heQTelFiuJCxhMEMojeICQxHDbwGmAyRbznh
YQaTu6feSUfWJFA55KQXO4quuSSXXbSdMk6BjGUznhizh3Iz7QfUP9pnRrr1Ww0Jq0sUW93V6mmz
NgRRikvUDJA9xR2qJ019Iiy5GZlWMtgps5Ixm1WXJAm7IQkYZ77X4jvED3us70vQsfUWgshHuaZu
oZvLdxFqcplFERVdXwpMsbE9BpmxV8MPliA9mtriEfpt7rOVKC63KKug0uYYohh0AeshKWt72Fce
5kJYQijuBbf+kr5el0rpxy1cq+MtQq5gVE36Ji93ahPhZcIJqQn4zQxgpRu3dqM5y/1oQDcjesyk
Z8EgjLf5fXCai6i/iRoI7//pG5IshOYgQg2M7FrDJ7WlJqC2k/WLBP4hrB/lahJ0SOiPbx10eAgL
/BaQ/SJqv6FP9c5tOsNKHOd3ZhO3qaGxdVG/NkrjaspNUb5cX/vtdGYlhPO4UOsjOZQh5G8E4dQz
7xmECoNMCl3q+rH9Wr2SxrlaKSvaWDaQxmaddaf9roKejw3VBN8G2/qUypijFG/S1gnvqCOMcA/+
Sawe6mnsZ4jupHtQv+JuIFKn8uZGWmnHFnQVnVCS0COrnxGd7sBcumS+EtutU+/il9hRNLsGUAYj
BBwef4NjmBUpVqLZT1uJtlpdm5VhQnqdHROjsPX6edaoCL/dsbeSwh1kYxg1hsKcRd4xvijMqT8b
LzMas5CFGoQ1KWNyZ9dsGb2UhwgXgnnQso+pDK48/SxrvXN9B1C7jAsbY9IkkhxBTp10LsZI7MWS
jkvaetfFEO7Hv4YtIGlMewumM6W/OvGvsCa+T21k/imsrbRmFhcIUB/+LooFp/xk2riXYCOTbWqb
VjNMy1RECR3tPCaGnuR9XxUjwgbu98WJTcHof1WeDuwltJ2gy0pwqXFhthDvkpmLSB4jYwpTIGW3
EKnrmG9Vbgflu1Q/mRj6EaKnUThl2ZfrS0boyIOvaZERhsC0Yh3oJ9AElfKJfOagRHDR11oaUHfn
EGFVD8vimtGLJBAX7+365cpuXMydzRBTw9HAhitsyY+c6J4lF4I9AV/K8loLSGtIgB8GL3tkZG/S
fbajAsfmXjZlVTItSwEYKxc3urkP1aVGYFQN15APJkAA+1OjU2+lTJN3HrISw4UMRa9nIxBhzexj
+6M7qV65M5/zj5kd3o8Hcf9b/YsrcVzk0AcxbaIcWtVWBWpUZPDC43UP3N7UFxF81BDFAe+XHURE
pw4t0mw8WT7EQLDCUULy1G9usJUwLt+YkmYx2hhnCKuxKvsU2GPsPkndSjYjoamZSAXxUm7xlaCl
liJdW3r4o/xFar9MRkOcHNsNhSsJ3GEYykE3/oe0K1uOG0e2X8QIEiRB8pVbLVKVdsv2C8N2t7nv
O7/+HqhnXBREF257ImZexjE6lWBmIpHLSW0CgvLU/zQU7MGyF7dwg8NY2S3+18hhxHup+0cTYCtc
Ts0rPGCXrAeuPH+ttXNVRjYVkVxsB6EWMQi1EOcavJ/vI2uS25zgMXlCrfJt+ZZxNk6Lw3pbxf1Y
H1fnsshihce5KEmf6sBsgKdgAhBrqdkiSOUQHSYNLRBsk3PkGi8YIEXhGS1TbuQbng5e/IcF3doV
SP+uW8SmJ1n9Gs6ZBfnSDoasIARXZTuLdk3aeSF5JKKU6LYOrYCYFq8CqnIeFClsAMQOefbQ6eFj
0yj2H6ZvzABgrEaex650QTSyaRwrWHZhrGCbJsjqVgdsai1nSxrOs9G4149QKBpnHmRapsUMgLFY
qHg7U2n/ZyUENu+5UbpnjcQwe3f6k3HClWyceaSZoZlpDE2qi/sScT59IcY+K/3r4m1eqSsU7hKQ
S62NwMCGOoBRvkx5uO/r8q5Ne4EiimA45y9L8jxg0BPRCAanu2i3ZIuziJb7fVx/8t74+GnCVm9q
M2gZygt5kO7+mcUlXwKfImmEsNsJsUtNZGMCHVS5ewA8a6USU6Yfy2TrZWpjavv6NxI5MZVzKlEz
gIyiglwEs4TLbXzEYMWR3P1DERU48asAj/29D5HBRSn4YcIabVvxVAOv+Kw9UPTMR752WHR4LLYl
QUQ9LzpA9u8rI54XWQOVLkPT/koI0vahIKbbfkev5OHcxJRFQSyzS4ARHY9neVccDD8+IkPqyj4S
BidjpzsI/J9EhV8hMuc8tLnslNmAchihayluF9saNgZHruVUONVvCq6h5ciogpluiuLIbaOjCiWm
aVqyyRldnasF9lvqEHC4GTqH6t8VUdcYcw8fNeUXBF+S6BZzntUK87vm1HoN+UTl2laN3laTp8KQ
UYITLhvavtIuiLy5acmY4fEOoZ5GdPBXPjYWONQFE3iHGneDHRPUy04iHf3Nh7zAciYYqNFIpRFn
qeixXWMvyZiE9kgtL8O1AEpFD2Q8fj5ZO7xRHBJRe0yHvVKbN1Zc3ZpScwceQS9Sy9MQ6wIXLvoG
3CWP991YU4ITWcbGG6ufWt5hCPeRaKeuuAk0gTEJlIqvbYSK1tAywhfX8y9d1dgR2Y2iQsN2IG9d
Tpsz2ECqE0UJIdL40Ln02GPWkdz3vv423SKa2RGdH2ejfRtY8lDh086T7I7ySdbOXeIUaeoU42Kz
9QnX3avoBPmLfSm7asYHQ0BxCuP9AD4W4TgI+xvX7JLJvPKpgTIRFWRh8KlS6QzJS6IepAndNzR3
cuPhujy/iZAsNHFiUbABWsz3YFIfhDVpkRMaI4wD9hiRxiCi5PwgmUNvISdu3lPmdF+uw26LeEHl
RAyVJp5V1lIXkNwp5PuIIEtZZk4VnJf403Ws7U92weI86RKVqSzPkHDQv4dB4RTDtyj4eR1j6xpU
ZctiJJ0awbP//SnWYSsvOoZxnTB9tYwzEaa8tt77awDOhcVWPZGRDfjpT/oPvI5Pwz52om/xM0t6
oVIicBSbRrzG4/xSTDJKMyyaQdKLHltHwThAh5dOfcjBtyAi39j6QmswLoio9MnsSjbjbfSWnaGj
Hclk0zpc/0RCkTi/pKNzLR4M9EiTnXZkVPG617ts2SMKGsJpG5FInF+aOzpXbDrb6ZvYb+vkR5Il
hU2UVDAWwJSX9xXro+PMt2q7Yc7Y7HpTjweK9rRheB50+d7UFk9O8kMy3obGt+snKVJ2znijVk/T
kQBTQhODlN3SSP6Dp+FaKs5kJRlRczTj9JTus4FHRzEJjk2kDHxzaG4qSO/HQAi/Vc+sFU07FD9Z
PJm68ZMoeyZQBp5goJFpkE6sO3+RjlH1BD8uTAiKIDj/MCoB1ccc8kh58Q3sUE7ZJM/VLHrNCD49
3yCaWrH6D02OLD110mse+9dVS6DOfG+nVqFjF7TOSJgdwPhzjHc65pjlvSinv3X9rPSLb1LX81Yi
MxaKYtfsTao/m9PejEB/YmIyo/yDgGENxTkCXdK6uTIh0SR9lUskg9G9ItRmZnFXvMAHcvdJk7uJ
Tc4od+0n3We50+qm9aXFtl56F+V0Vzqo99rJPItKjUJD4pzBbJZllbOjnH70WFbHZhj11tbwvmU0
sZWob3wbj7GN4MwUbJTiHB5dglQyY9iSHhrJ/WBR8Adb+eKY44LG3KbT/GhSQcfctSaYQTHRUw59
ew6bWHYM2lDB192yB5MoJghJTd3S3h7/q1DNSHq6ROiGcqb5tSvvJ+HW2y1NXQNwV2OkkdpadIt9
We0hP2eDzWbG4xfteTgm5/lzeM/ur/hu+nLdEDfTMWtg7rasslDOY50xFrhg4n1ABvZQ+PkuH51g
3/xkpBjSF+yVcAWwW3EO47bH7Ajooww+kAr7VJlrFf3mDTKwMphmsKPzrKFuM7tsnZKoCXr7+13g
OLeJAZa2s7At08mI4gxG4lipd12ityT1B9tcKSxnIGVWhYlc44WCk8NW3xzv3tYpnfAlPsxu9Im1
U7Lh4gRhSf//qHQIDYa/S7VwViSMcaHUEba26i57y6FPChIXrC6giPiAtxQWpPj/sU/sEHgfCU+x
kmsyBZw51p6snBp0OAZz4TTRaRHt+hVhcVF3n42NWmjAytS/mua5GXt7Mm57JbSFfcOb9rCWi9OU
3iLDlDHqxfQn3Zlf6dG4ifzgVntajoOX37KuvXEv2ru1+Tpbo3JheKstE5rNgJrcyjm66fR95MYn
8xZ1sR/lAZn5r6GYdoNdSb/XWFXmfI6pKPWE0Vy8P6sHE3WNe6Y06pncFZ9axTWfsFlGBiXMvBdR
FwkPmXM6pb7UVmrBuTPKP8mm4DsFCwd6PU9s9BQeb/HS2B3+Fgu95QjWB81d08ESBX1oAnlOTC9c
6pOUipq23kq/186Vu7rCKbUk/AY2gI+b641BC678ONlsUNN80jE+mbrzd1GKZDM0XFkk54C6KO/z
kDkAojzExKftUSWCsE10epyPibNenmJGrxovd6q+yyJBlmKzsI/WZYLdpqAnpvy46dJk+YhkLLwK
xqAYc5Ha7NkAPuOtK39QWwH7R+r2yO6N9uiz2yl0F8GVuCmkphGgE0JR4X/v2ZIGOz4igpQIHQO/
koyXkQjHvTYDuRUG52WQiel0qwcG6No7Nz+DSQ7sfJi8dpYzRFMeiD/s5D1ou4UdtJtWv4LmXM04
x1VCFgZtDPaUnaLAk62DIWJM3jpFw9JUw5IxlwmW6fenKPej1AUDbtwotjSw7RN6E1Zl7F6/dbd0
HtvKiY6RVmIp/CzBHBdmXXel5kxjDYLp2B6M0Yuwv+A6zNbnWsNwep+mNbZT1YDJW38sj1j7I2MS
qOsyW09v5ELwaBUIxefr1c5o9EwqNCe0zpX5XPe7mQogtm7UlUD89MBUlyE6WACRTDfF/KnTF9so
PvXpY5X33vWz2yyMrbE4XaeYH0BGK9dgzYovHxnbih7a+le2jB2t/X+L5qw/7mxChXENyGl4VhZ4
rJgAHHw265Hvet+Az60cUVQpFI0ZwepZoDZGpUhgEXVm6tYeK1iFx+R736PvkwUKoa8erh+mSDXY
v68ANSMKaDLguxXBXTs8dOShE1JrbobmF5uyuCsyLhNwjCXAmPzonh1f7ExHaqMw50hu5ghjH/b9
+ety/bm461I3wjmJJ+BFt+wElxvTjW/zQ8iKfeIuvy33t0bjbsmZxLRoGBp5WD7/w3Ste8GBunAe
1I72xREu1w2/X/9um5wXa1jOg6AfLrC6ELCth/oicSQbJbGzBdY9NJnMrg5GKxIKvBbZdltYjYX2
EUzo88tdjKmdGwv8HgAdkDpufKwqHFzZ0++aQ3TP+ocYPaW6y76FO9ARTl7pmna4U4+MYkucK912
Opefw1lLM5Kkj1v8HEn6WrdYiBrc55K7tA3yZX9dP28RFGcnaC1XFzmpNfzlDrwBuwps0vWthMXE
IDW/DrVtkhepOHMZUqx7SSVItZQySqp3+mC6LfpqrqNsPu9M+QLDWUkQI+NrmYCZzfFhoKhrgkly
OfZN7SY1qJING6WfHfrTjgbCJ2vIves/QCQmZzfNkJAqTYFf9t/DdLADCWsKBPvctm3zIiNnJH2I
xcD9iK/GJCoxc50WIwbSpZ3ZmPv/SRx+KWmOPTmtYUEcrVvCXRD6OjVul6Wtdv8bDhdMzujaq2IT
IkWmnDzOSRMdolyd7E40KcqM56MX/XV2lLy/GaiWZGUYQqBQe+7qH6YmEOQ3d90FgLtVta7CWtqw
0RCal/sGBV9WWglPeCQSv3TjO1FbhsCEefLqZaZVo+ZM4ejnTH0ZNY8O+1x+ClPBo+M3vvkiGecs
wrbTzJwdHes8iRwsRfSoK3kd7oPxlpHQC5Nu21fsBZHzGXCE//lYjHNJeU7cyVbOKUZuQW2AbKro
RSOUkHMechWmWpTh22k788hmK+Nd4xU3jNKTDTokJ2Sr/ze959xFoSpBrtXQ+8z6RrARtDhrrYAQ
bpPiZOUSKecu5Dmt0YGN7zb4qF1iV0qE95P6WXPQgoc5pjoB0Tlr2czv2DCT5LY3oLMStm9uJv5W
P4MvMWVaG2tNgsOtvU+du9z1HnGQgj9NbryfXxi9cImG9MZ+rb5ZR7L/k9a2NTznYVJpKUaiIgaN
enzTSvF0MvjXP+ZvbN9UCEHpW8eKhPfOxYrLSupzRNTaqfw5uWiPOuY78tyWsP3cD30RpeDmVI4p
XwA5bwbSIQsNnRlM0mcBS+EOe/mJ7VYOfdFzYdtxXqA4v2YV0zgrE2SjViHt5jjLj0kBFgnBEYpg
2L+vIvc6bbGZFKV2JztU7uLH+xrFGwORNXosoaOFkIl/+8K+yMV5NTUH8UfUQa6w/jRMt9Q6yeTl
ulAimTg3RjFqPJYEEJP1baw/l0RwaNvx60UEzm01hZynoYa/P4aTbdIHNSxsdHBpIXHm2nTaXDRt
sTWLu1Y7zmu1S2JldGS6cJrBhRcfi9f8QFxyI8qAbkqmKLpuWhS5GL7rLyOqZPUtjHapOm3fJgrW
Eg4jYwyQ1cOSJK1tTMXgRHn59/VPtm1ZF2Q+udBEiqXLLJWBzBNFzgnEp+f+MysSRJ4oI7mpHyss
zm1Ebd6GIGUCVuZlaJCeflwXhqnwh5hn9fc5L2HGhW4NTMVJcM5oby/Kc5WG7nWQzaB0BcL5hyCf
i3hh2QSME99JSdbYYY/mcjnwJVP6k+f9CotzElY8G7pa4OPIxY1hFXghPWXRX9fl+Y0GaJYFMiMM
WPKdYHUYDpRiDMyJDh24YYe9caoPCdYCjrawrLl9eBcszqD6aFiSENlwFL3IcXGpU+5UlDYML74F
l+q59mO3v1kETfnbanEB5eICRe3VrsiReuyrTwn9SvvazsMv109xW7V/YfDvBzoTPc6YYKZS2GBk
tKXg8TrCZpHkUpnFVNH7G0PVolDTIgYxuHSnuKkXprbWoS15chRnROU9RGiTnYRcKcxsPpjVr2K3
anHn10gkqpUaJeHOlZ3+XPgR9j7Uro7Vvc1LIojitmPTX2jYzvFezGnWJdPqISZaQcD3zeY2Ajf6
vuwmh+UHrUMpYMjYfFisADmvhJc0iBhTdq5zTmx44ddWm57KVELpjXhalv3JLbbC47wUTcKc5Iza
rYVbxzawVPKH8pDU31vplMaCJ/Sm7q/AOG+lSnWVJ4weg+o3tfSXkR5k4bjWdf3Q+LqhFCykLUro
R2ovPkuhdTeaPXjSDlUtW5Tx3GzqvpiBJjOJV4FTYYxVbCT4XOOxOlCw0xpYEZbvFiyTXnbMBso7
yTWdWDwXwM7q93aAavZ75DFtwkiOIGf+c3aYXkZuZ8t3o4+9QhixED14RZ+Oi3bksRiUqQKcYWV2
pd12yVHFFKbAqzDtviYU51VGrYwMiUJBOh/pIjzhA788NP+v9Vqbzn+li5wfGaqslAcTAo21gXTV
Kck7p0SWM5gfBUIJNJJnsdDSoQ6WCjpSGnh0Zb71qDN+kfpW8wn4RYQMxoJDfLtiVzrZkyiNc/ap
itvFbe0FvJoV1tsrjDRgf122zYvmcohvecEVVEnKSEUrFNo6amWvlsqhjEUO6oPiEV0HEyi6VC2F
UoNwFpbrpLQmeHxXquXXQgn9QZ09MMJ9/peScDCcOZXgzwONFGCy4kSCRwQmAt1mqvtOtTkAzoBK
JbOsOZNxU0W4Kk80AutHv4/IQ9tFztAKPO3Hno03OEplC3M7+ofJHbAsyf08qjWe/BMW1mFpiUdQ
uu3s6mZywvuQjYqSf7+85D0qH7+TLFaHcsQppnVmY5b2UATFw/UP9THXzGFwN6RSq3FhKZAs/QRF
cFTTLl/CXe9m5xgTPC+aqFDxsWLHATL7Xin5MCTdnKgAZGuru6fQQ87kVjp2p0gQbXxwSQwIG180
3aRYnMXHvjGlWDJFae2i98zVqz0J/lYoWghEU46bJrXC4bxsnoCou04M4MjlSWb9WCWelEPuXv9S
H5wDJw7nYUld5Fo7AyYuXk31UzEKnI/guPgoV29Ko9UC/P0qlL6UNQi/lfo0tJLdJ9S5LsrHHNOb
LKpmgjUM/+W90ISRJatTzRorKwxM71IHS4cQVzCvilmEnSgK3P5CFzjOG/UakYaOWnAWVeQ3EcbA
a+uuLkTZpY/NQEwsgsXDlqFbFI2s71U7TbWhSrSkca2n8VPwSfqe+N0+uzMPxU3vdotD/fKp67Hy
VrRsclNAFZxRBkUGRebnQ6O0LuR6jhq3Co5msutL5E5qEWX2x+iMibdCYRq6stxCXYKwSyFe/Gn0
MNLxNfPDEEsYO7TntIfuEe06vnHAqi1HtDF0U/dVvIdViqyIxq9Y6pSGFHoGcnOpOJnSMRftoPnw
TGCSaRoCTioTTH9yt0lBEjOkoNJx+yq1a/O2HTIQkSe2Vf1Fgkak/R8yTxwa5zDaWEnqGls/XPk4
HNqXHAc4+xhWvBON7W0e20osTh/HwmqziAFFtLsJteGWFLV/3ZQ3NU/DgJSCFi58G/bvK52IumKY
FylDQ3GcB7aR1D+m2jgPgfmvZ2ffDu0CxNmwmpu06ZICKrDEO7Wpj4lMXWL0gvBy+8guMJwmzG0w
1noJTdOz+dZMC78Ci5MgdhFhcN8/KohkNBPOjIJZEy0etiIcsP7wnGGnpStYosmyiGirf/9Z9DkM
qjaWarfF5sMksZV9cEC9BJTCZzShnUCBoQqE2jQhXYPxoAOMfOiki8ymG8kEF1SPkl2N+j6jaNiv
XHPCdJ68CNA21Q7+AK9bBLEaz9/Ud3JXxQs0G5QlbhmrNjXQaBmFAlPdhjGh2Vi8iRIFpw3Yv5Fk
HV1wT4GN2UIWNaR3ZSBskN9UCAw//BeGU4iO1q0cyYBB70Zsyx4G0rEB3jbAR8Vm2bqTmTiiAerN
636FyfkGQ5bb3gyAOSx+0KdnqXhKKszE963gDLeE0y3LQHcgkt8q35gyFhMCCoJ4r8kxtqKR1m6n
cBTow2ZEsUZhv2LlhxIMmo5BoOGKf9KOEjbmIm0QO/MP2ded9ukPtvTCwNZ4nN/rtKCTCwl4U+4P
5nPbe0UiIK0VHRzn8SKlZauBdLw5Al9Pn1RR89eWcq9F4JSb6FndSCH7+1on77rcDDCnqWdem/Wi
gYmP+U3mjy7axhNBJfJcqsMw126eoSuJjRTJ085obfCAoA6eulltk3OKLmDzzzzFL9viy5mmid1e
0wzkcXwxeiQkpKMWfbl+CW59qbV05L3yVRZWpqOtnz1GB4e22aGmy/P/BsE59DjB5ykxRuMWqeEr
1eANari7DvGxWMB9JM6G0ims9JphhMXNP/yIxmMx78tD4REMCh+uwzGn9uEFv1IJzoLMZhzSWsKh
FWVld3gxFb1XyQ/99HNpvwzq03W0LWVffyLOmIaJbWtlLrZD2rkv7bnad6KB8U0nRE1CQOCkaOhQ
5kSa8zwbkhRJieyAigTxMh9L8u4W2WFpRGInX4PIvy7W9mt6BcnJVSUpzWgOSAWL3qXPBRxSiHE5
9VgOoyfJvZtgQcpIBd9uW1VWsJzvGHu1nuSKpV9gzqhvO6HH5joJWORFSTHhqXK3Y5ASI53+uR3Z
0rIMIRkiZrZBLLnJfeyz+Utwph8yfswOVsJxVyNp5Ca2FuhK3N9iKYmNBSrgEVJcDbkEIz3qaCuM
stpro10VibYDiqTlcz6R1lf5yBJbbFyGcdOk48HyOi/al27lyJhokwR356b3uojL94dbVpbqJd6P
IOjtzmYiO5pmiIrtIgzOQ9IumJsxBsbomGDny1xFthsFbVe9y9g2CxMFSVWY/xahck6zWXI805mW
tp7iN/7is350LbE1dHsZP4nd7ERDyL8xDDyTDXD8fGzDLRRNkfJlhJ8hyedR12+UrH5JpO62Ldrd
iL7jLo8eRxL56Qj2t0y0tPAtIv3gVc0LPjuSVRyUG0Fb0xT4IyYtpcZtH2Rk9RJUfgsQo3UUtP62
jPb4+VVkpx+Z9t7M5gLNeT9jsZJJNgcGPblY3wU+JTfdaRpbRGXYOZbesMoR6opHlJ87u9uxHp8C
uYLoRTqIyKe37Qh0nZhsw+NU5lNMGFFc5qEkiG8xGKCAohnc8TYm+94KjZkjartjfvbDua/gOD+s
pb0RjyyvbpV95OpJcdDAK1SBejWVR9GEsgiM875D24OhK4JsWRd5U3s/D1/ALmNL6Y/rnnDz0lwJ
xXnepTO61BiAM8n3SvtUVPey+vLvIQyZYjoYdyZmgzkTzYqim8IBShOqx7a/G9OXRuR8tk7LAHe1
aSnI76Cb7L1J9GUjm0WFsIY2t1p0IDrxgmy0yfDXn4jyC4cnuwuXoJ0SC6ZXUH2PJUyzPWDnQ0Yy
XeCwN3XbUCw8qli2CkxS7yVSy9KqkoIFM67id/ep16FjDhtrb1kdInxSn68LxtSJ1+01HOdT0DBL
6oa9grMZ3FJLg/kB+VWSlu+ZWu/QRCWA29I6vBZBCoGGKRWbYt9LV8h49BsjksNFp9id5Yfmt2je
XxeJ/eQPIiHfp5mmhm4LnmzfSCVrqE3c53rkJlJpD6UoXyVA4MuUURaDfnlAOl2d4rS2M1VtUEIn
WSe6WtlxXBHl7UZaefymQFtsbEAU7IaJnuN9fNQSD9s5BkzxIOb0YlcWFd82LUoD3SUS+Ab+w/mf
aZESczGt2o2a5zG9X5QHK/Tlf93egPvE0A0DPIGqpRJ+b4WFRpFU14LaJdWjUXpRvq8GgaptCGIa
lq4gi6TAOfB7aIwGVL59GKPllH7P54Os3YfNcz8IHvJbQTqG1JCJw0QuiKR4fos2Ac2XbiYFVC12
9fmkywcF/SF1s8vIDAK7h1T7ezFV97qOb9gRULHZz9Blyubz39tRJNECXjEr8CLInjpUPEKttqdU
E8B8bOoh+jscdsgrBQwWdewaEzhYBueUebmfeqyfNOluCbSdnCQ7dZh3sgFifwt8E2n7xaCSLenP
QzN61yXecozvfgqnmHWZyXo+5IXbfFZ8xU18sD8YnvSgepFnuNXpX7dxcKJzF6RuxHlTTsDTorqx
B4p9pbH2qGsi6i7Rp+SusCUvqKQsOGLsKn/s89Ruu+lUC4lYtsxhpTF8d7uSVzVG5gBDwrh15Lix
iRxiEnAu7EAXVGc3RYLrxYWMy1nlfYih6hFZ9ApjadbBSk+DcZOWgsHXTQgNOWKWITbAg/deMZdF
l8ucNoWrGy9BehNZ5yHb/YnGrTA45S/bKpl0AozwU/W2RmACyXIQ4XmKd407CjdXbtzF7Mr6JROn
4Ys5kb5jMknyTzk99JXXjobdkNbL5K8C2UTnx2k3WCyDRJKBpT5hCaKjung8jTZ9CnxQ89idkzwk
L4oos7Bxb74TkFP11gzysNcBSsEKgPHFmwR0ovN947HXQnAWs91uKr0GKneVdd4obz5l5b7AnSmD
8aSAlrRuM+8tkDKi+1LU2iZCYWKvUNQhD7TOKvHdlM6Twt1k4SRVtCQuInfMntJcPIADvMjDaX00
WXI21zCs5Q6Z/aO6r77/WJz6mdipL3rubmvIBYvT/ljqk0UDO5lLu0dJ+2qGu9T8gwaVd/JwGh/J
WpoOEeTRHpA6uI+PA7KFLsa1XCREdo2I0WNb/y4icUpf94ESVibUAWM+L0tqfK2aRqDjolPjVNwI
p77vmcYV400MQtr6uzEKvKvC/sYVLeAT7oPcB8NU4tTGxmYNjeoeuzFTR7PLAyuMDD9VpF0Yw3H2
WcxzLDhDPudOlCBpWE7JNYzvavwqvOe3neCvb/TGLLIyprav1GhJcYCG+hikOyN7MK2/DTRnm6Yo
ObbV+QUWVbynDbgGC2sf3htuSdM6rYK2cOcGSUAbuRR3uqGHYN+7MyN52pmvYuaaTQEpWvRU2UQA
zNfM4AFjC8TphSsHo11nN2CLjSy3oQ95IVKUjecD5LtAcY4pzevRiroOTt4eMcyGGNWda7vba259
wBLhUjhDt6n9K0DuQHOiz4EW9oWraJObj5i5nE9ZKRqR3UKx8L3Q/YVJNuxyfv/ZsGinQ+RPc3fJ
SrvNztYyOZlov8lWygvx9S8UnvhkyUM6p4WR4yFeEHtyFde6y57ZDNs/C9ibvbJjk/azX5x7PwTT
QbLP2er1k2gycDP0Xf8Uro8vCoyl6Wv8lPwn259UPKWYOGtdNnkBMnPhxNlm1I+CrsXe0DAPvjTe
x0VWUEXPkVs1Hya3u2cjmahY38X3KmbcQldUL9rqVDTXiJxnLmuaZzMWXCOjJ+2Dk3nMjwEWomCe
aTiLQ3uhgJwGNYSQwli03FXuBpc4kVM76UtnL0drh+016FITzWJshQgr+XiXXYyhUhUhO9G0tTsV
HZ9mZzfTyWxF79Et/7xG4nRlUaeo1SQgxbNdsa5mJ01tyVFPjJlzQopWvJRhq3ls/fV4n40CQ7TQ
lH29z/hy+/BoYJdTCFbqHtEJmquP0UMA1kPpIHqj/UZvkJGnGmgRDN6DB6BAasCZkbsNRr4lu3Db
F8lp/eyMrei++uV60Lzpd8CK9V8wLiLKTZR+FeYR6vaxlj01uI1EMxnbX+8CwQVEspm12KkMiNR6
mvTdkj9dF2FbDy9/n7Mz0mi0m2BsbtjWnt6rbqtrriVp99PS+dehNm9Xa3VcnJEZegEXGkIW3TYf
Zo9ghFpyAt/8Z12oO+zEO6kF4vEFNq1rO1lmjtLUP9PpZRyfg/K0yMJtiltx+Eo0vqzWx1GQNwaO
kU2HR0771bzHy/AJSm6jPVMXzMGJtPzD+maSxpXSAG48MjhlP+1TRzkyErXoKCI/3iozwZp/6Qif
OAvH5D9og589JzuyK8/YCYCR/Ab825aDfU7efIg80Xtjq4/kHS4XrQR5Usdjh48XHYId3YF2E5sI
NNd0y8+Tw5ZTZg+Wm36/rqUCg7O4iEUuQ72ZEhxtS/Do6ImnBLVzHUKklOzfVxHtolptOIA4y+20
TxU9FflBj09dJhBkMxGJnDrK28ggsKrLe5i5V4MyHgmUxBm96bDcBD5bfykm9Nh0gysgTp46V8CP
rqm5W2avQfhXaO2aVrS2Ydt5rEA4RzhbEiFpBJDuRzDb4y5B2iVERRkLDjAspjsDuJHFo1ub2rBC
5dxjnJuNXiZAbYLvSftd0l6vqwL7//Mvt/U34lyiEhns4Ya4QzX2htJio/ydXDx2SmkzPutkEVbJ
t14AK0C+boWVb2ZatxBoPGLE76bdxSflcfysOIndnOrXeXddPtFn4/cz5dEYGoUGJYwO8bmfoYnh
Xt9HT8pjmzmJiQ08zS6qbUlQKBGoJL+zacm0LkEXGvyx8mD0qIyU90YSC+yYqdyVj8dX5nRsVw6N
BrLN+U9LfiSTV1uFM+BpmgixRAJxvjDqQrlPNQWhRoe1EWhYN2c7E93Qm47pou0q5zFKbehDZcSp
qZgEMmTMRCqRXdb7kRLB0YnE4VyGmio9Ei8QRx0yb1SzXdqMqV1GuSj6FYnEuY2knkFvbgFIe6gO
xhPqIm/jntWN/NS6EcZ34DhAHSMQT4TKuY2CIptKKmhGUj2k2b637nQMQIn2720/A1ffi/Me3dzk
egqeDpc8yMfoL6xvduId7ZzOU7zEG7+L8poCb6hxE91dWmqpiYUv6BkM7Vh/HamoW37bH1LLIoxA
HN0I7+8stQmGzNTxWNGSg2p9kaTj3B96upO6yLaCyLvunba18ILGGZVEsDyuSYCWkQ798qdpWmxa
Hq6DvD3lPrqJCwpnVaDTDrNwgFVhzbav7YKdcaPiOZT45mFwpJOyW5zGLjBhmrrFi+hBtP3JLuCc
oemxqSZKgXCG9HeyeWdNohtlW9UvAJyBBXoWy3EB6WpFsrURnV6gdImacyQPf2RUFyTOqEqaoWk1
w9eKrJ0iHdDdUeSznfxrfluU+Sx6geGMauziOCpUwMjZq6p+CwMRg9bVT2LJPC+ClKaBLoX4JEtw
qI3bnKT2dY0TAXAv/iEv9UhhAIN6qzQ3UiW4XLf9jgFiXpMYSMzyHP9LWi0xSI9YtgSj5k7hL3vq
Zjb9/LbKQMxnzqz+gwWt8NjraxUwl6pWxFYDJz4FXWAnbXCXdPKRtLozJf0xquPnosJiFqM8qbN5
LNviOAb9Len/YCoT034XuTnv1AxK1FUhu4Sl1077qgXP1z/cpvdb/X32YVdyDqY096SAf9Upva9p
cCyU6q/WRKS7LF7SjPdpFL1ch9x0gStIzjnFumL2uinnLg3nl6yf7CKaXyoi8hLbTnCFw/mhYJLq
KcyBoxnOfGxu2bM1c8Ez+MboZnjGrvnJnnTx83jb7UQjhdv5vRU856VGhUY1LfDl5IfiQDBzk+AZ
aTny3QwefLK3wFBy/Vw33eIKkHNWS9FQGDoAG6xuiW/y5hMByUstWlMr+nycs6orI67KFBpTj49a
f2jjb3r+7bok28m8iyh8o0BRaZnZsrNT7rA4AUyDjLc98hlbzeQ1rw36lYmPKO5GlAAQCMdvXUJH
kFlbEtwM9NGjGnrOA9OeAuGAMjukj+5FxeA4wUyjwfcMYlEAdkb3eIQ1n5vbDlQkwTFDZcQ406fp
cXK6T6Ej2/GTvA9dIcHFtoy/sPn3WEtBZ9TMwM4OWHWzuMZrcEBSbE/t/tbYMdbIEIu5H69/0m3l
vIByF4Qej0E66tCaRksdK/hSpE+VeuwyYbfQxvArHOYFiHPcupxZYUMBJHd0F8vNyZKTp6BWPZTg
/LoznTwOvo5y8RU5DNE4329uqQs4561p38YpkQA++P1PRh7yf6Rd2W7curL9IgGah1cNre52t2c7
Tl6ExEk0z7O+/i4652zLjHbXuQk2EGzAQC+RLBaLxaq1ID0O4ZTimQlSBQ5VOLl56q7GyjnvPIOY
Ws0SFMGMiidwOOhkaRkFwTnrNlIWrWOvFPMR7KKusk/c5hOeDcDQk3nNU7/viZCLsk7Oa/eGmDSD
BkBZvjON2pEsrwI35GVrJBeKc87VFLRJwUJIRgTU3DKVdpx5OtizZZCX9Z+o2xkJyDlnY5mSOGH3
GFCF71RvuQLJu6v4ps10iAOPLE8nHIzCeelc7MUmyth+Qy06StVSr65t85A/NfsJxTXmnjV+ynvW
TB/uKEbCf/Hf/+wD/tZWm2IRiizl00CxJN2zjlOQWV8Ne+3cXLXu8LW+MQ7Qgqltqr5nO555R+b8
zJR04zBmMB8VbdUo/LaLHKOtvswhZMjBnRFnL5dNSWamcsGVq5zD6a08T0bmyllHRH+tPE4oK0K1
D3SK2WPDwOSfb+RbzWe2NXkJiGPhDez0JqMfTQkvq3L+J1CFuDSYlUWHX0UZA8hkoHhyp7uGv7B3
MPDg76gtS/gIlXNDupRraIQBqmAedWPfz0TwT60p54MmMQ2tiLmEqTzPU24v2rjLc4guRiX0KqEg
F1G5ou33h3fPqnJeSJvVOZpl5lnl9hhG4TGrknvIJbimmjixpEPYu8GjjuoEunAyu8GfDdShyuEx
rLqraF68QMg+m1HxeNnYCOeocm4r68Ie8nT4rM7yhfimT0+GQqSvNiAs1BFDaAVFy7rEFzXKoTxP
QZ4CQs9sy/hczQdjJN3hhnv6gMLNb4i2wjRQE2xTH+LLO6atmuxiv/VLP0AvkXnKTzhgjv0ejTx/
EON9wOYmMUE1pzJYwB6ia9N4HoPD3P+4vE5b70gfMDh3XyhFFYgmMDoo4YHe3Gmd5Ga4SiG/K6Fq
PkWNRg4uk8uoG/vkAyjn8zGuQRomgCqQxNUi31ruhrTdlelJTkdbzahHpa03wTUgX56iDUYg5r9G
yYID1gOlsgSTr+8znyJK2/AyH8A4zx5aS9yUNUanyc9xkdut8Pny9G2dWh8QOE8ezYVUjgpMH/eN
Y+qVTxBfcJOb4hs6XJkgpt39yJzeMSE4Q+xrciY5x13gNSvWoL0Lx10drKvSyZ3XxkvuUVrjULxV
WzfTD+Pk/LUy4UkGtPFwblCKYmez4PU+iIRs86a4T7yCZMrain4stMipoArRQCDEV0uhDrtCgw9m
FmXEjyqoE0x33P2Ktt6EWYgYcuMYXMP9Zpei3C3xlCH8QK5o9hWopBTWaZAJV7lpke+j0jiLrHRz
SKMSMAP6lli7ilTl/p/Y5AqDs8kEBXqSNgKD6QmgOdmV/e4EIZ0n1Fh6studK9yEmZVQzoSaQ84i
B8bvB1Z8HOr1QUyflalAU8CVKT4RA6RwOGMMik7LEG+x8Gn0GAUi+klQWTA56bl2GbuGaAuJTcXH
m+fPalrZKbhKe3VDoAZJh9GJRybrlPrhoT6AT5+oftyIDT8YInfMTU3ZDnqNwcUQ0oh2+nKnLIew
eFKo8gzKFLkzbdALIzXAYAXytp+i+GxQ5G3U73PnmRUXojIyMyxT3KSNZt9EpFw9hcEdXzkER+U+
wJoYDz3ogtuvLF2XO2g1a1gTN45MMgwhIHlOuqEMA0saMCxWgyego7g+B267m984zGPQheQEX/C2
o383PD6PjZbL//iM9icr4WzPxr11njy00u2jI8XPtRnLrcA45xFMKUr82PCy5mxm9yEyO5TgyVaW
dW3ivzXYykM6QwiJ7d/kUdmlV8WN4MWeDhUsVikh2+UDu/iItuXG9EWTjYC7fAEdza6WCWVnna8S
1QRlVvEa+ct7MPcIWl2IWLPkYAFpmcu+atta3sG4TVANgy4GkK7AsdLaldSiyY5659hesXcIbg/g
qUnsRg0QSndIO5SDZ4cmoyhriHHwhaCa0g8ZpBDAhNgelOneorhQtkgKLBEHBIraQWxl8PX5IUrl
o9Zo8RZ9WJB0T9zcN7zkWvHmPXXf3yo5+oDF2Xgt476im8CSkSTu/Wnf7uqDirwp1XC7vXVXo+JO
xBgdmJPQdiyIGT0F0a7gSdfLkZWTWHSWdvPoWKGxRVydUFWtypXSAA2eMLNVzRZeWYmwCZq17md2
pfnKTxQSPNGFBJsmqOqihGcnCfc/7ihBk3vVK/qM6FB7aYqXcgodVTDdP9hKqqUy1ibV+o2gM0PH
aqdISPB3wllPrlqTOHi3zWIFwJ28gqhE8qjh8WfqwDhqQKvOcsPwW1UIjtUodpK9Tm/M2ERIKDMj
+M0hrXC52evbITbHDANjxHiLWz1MV4IDPpcblOcfw6diP+9EN3UFt93HN4z5W6vsP0gLW+hI+Gdy
OT81JHjHy2qMfSyvzPg6yYhBboZsq9/nnFQXB3LRxPj9uW7cFGRHlukqLUTj5pe/shL+pQL1plEc
SACKIGArXeU6QbvMJuLCYvGVYtDiQKqGLVY+mJ9AaW0nJl5dgmlnVNEB2r3HRswIyE3f+z53fJWY
rgV1pDLIYDz3ll+RBC3E4vAVYjOoMZOAGX7jooIVJR/xj+YKfQzVnslgNijWDR/M64zsY6JwOX+l
h0MU1wJwsxPyzacWikTStbDYmb040zPOGjAMClcDRcy3Gciv5pML5CtjEtScmYh4DPfSPvXHXbSH
Eqz/d5bIuZOgFDS5YssWKd+a5aYQfl7+fWr2OLch5XirViI2e+3kT4GCOgrQBeimhyBgdxlq+zK+
mjLOPXRoWu4i9k7cox5zOChwUMLX2i1P7JFK+kxFTdvnyT/eiH+JGBWjrmdWSVEY+6YEhfpxNqkh
ERj8e4OSVNHQxcBIDvFe+5RFdvoEmlDV7Rgf0Nm8T47GZ7ScEzO5GX2+z6TKJQDiPJ5Dw8CqGTeB
X0BYPHfkm/qQeRWMnbqyEp6Df2cIVXk2oonN49iciqA6jCKVaKemkYtwoOSUGwV7/TYiTzAel8Iz
jcfLc0YYOv9WMCgB1MrZy/64fG2LxdaSAxQD7IhSvKGGwv6+Cp+CKCqs3MBQOu01H++6+aaY7v5u
KGyoKwgxCmVwDOLZIxsfjOw0RrGz9KcxpgpZtgPPlZlxziHt1WqK2FjMc3Vo7RRp1vmmhJYYpAn+
QNRY1tbRg8q5B0XJArEtYdThV+g77vTb1oHuoK955SE+/NJ4jJGUJ2IKar24mCIIgmWae6C25kOi
/1Tz1s11inCAMD4+L9iwCwuK49htcXIXvIkyAUvpW3SD3jTNVnfqvt83aGH+dNlQqGCUTxQOkxgN
QfiGK6LSQ9pDnM1ngkTUhX+rLXu9eBp3G2q7cQlNdo60Xo/nm9hm1fbVAxObGXfGz+jr7JY7Vqkb
7rpdl9iXB/rWZHchoOL7igsz0rNcfxuotGuRTxle+ufC7c8JdJisJxUaqJODsOqaKcQZB0QilEsm
vKTGhSFDl/VJZuELJog9Sm6xK53hE4vAF7TvVMf4hipsoQA5RwPOm6ATFAD2Ol6cl1y+F6KUGhVx
0Gicq0HHX7gYyX/mNUvAeDfZ+uMYo3qtvhEOVInQdlLn3ePwd0BZ1Mx+6OGlJQnd/bMXPzN5P7zu
uNI+2k13E/q+flHrNl+KP3ygWMFzLigYBStqZsD/N+mNLnWWEjZt61juxr3pUUHK9oPdCpLzPyVW
rzTeihK/pM86UgnTAQwXduC+ibknX4NXcPwcqXQg4ZD4/GPbT3U+4A3N7WuoXQmGE1tPCRqZZu3p
8s4k3CufdgxjuZnKATMaKv4wf5s7J4tfL0O8ZXUubH5eNTpQND3MW2DIX5bd9Gq5YE33vxi7xcaL
brITnCrwup+Tp4GPmU6YsEPwEjoXu3SGFlsDi13E8rYOb1D+4TTLfQo23oaqyaUOZJ1zMlJVllNV
YqSMnba9ZnviNQNhSLZPjtTNY/u1TkNngqSDTQ5UYh/DjDpoA9TTIB+j+hOy1Kb/llLbQRU+Atf1
8+TP+5w4sDathfXwGboMUUfeWmYt6Iy2AKSWB1eQqQSjcfGMGz91Xmyu2QqHO60ys8tHyCzhtAq0
2bZCa1fo1aNaW3Y3iahVt4jzaTsxuQLk5rIt6wIvGTCS+cgIqBeQlrZvpIbsdnp5O/zLur1PImck
uaXVjVUCq/SygwnNRUZgUH1DDSuqjiGReaQoQrd92Gp03FEUFKMghNPb6Mp9cRgOSBieWftqfTLO
rGExdftPVFqUshXuaAqUUZKXDKD5/FQkj3J9F6L5jZjLjaJOyGK9zyUzpFWoLYfTlLag23WL0xtT
wlk+/G99pdsB1AqJO3qMtk1TUwYSo/Sdbr5IO0j3euA+zSGXAIqPa4URbuxAJuBQ9dvUTHJHkDYW
OWocAL0Iw3PQ6KWthigsysaImM7NnMn7GPnq6tms/rMLspMJ/qb4nB6gDrMjK+A3T7cVDnc9nsRx
SECL+GsuczwKyQn0zASP0fRW4GJIHxJfvNb/5CaxQuWcit5qijayg8A0lvAaRHYdtIokxa8CTYmJ
mfyXLQdZJAVMz9DA5TZ5C5etpzjE3RlVlpBqR4Yem3wvnEEwwMhSf+6pooPtxXtH5Da5GGp9rRQ4
01iqoz13uElInnxFsS1vn3HaOw63ryPJaCBWA5wqthVWy+irSCJ6pl1dsxAs/HZ5i8ubcbSORzxL
M0TGP/dxiwvKohTGjHec6FQdopfpyvDk286DPKYt5WDUZv6LPbT0jvXGjWKedY9+/Nge9uozuP0f
xFnRVQnaeKJTc2IV3BBW95KvCjKn8Y56f97cICswbse3TTKqFQ5Bt87MXWBFtjhPtrXc9AaRqiCG
Bb65j7Ord+mcTxNml+X82LDCcw+WPSh3OrR2yVb1JLr//7uWCi+nNWJ9Z3EEmurPng7/ydyMZGDz
q25+YKcfaBQqG6Ic1KnLlue3KFDXWYOqqkKAktsdiQUd7QLiV+7c7pYGVTHTlZXd6Vq0KyHgI8VU
oei21b7jcbtELfSs7BleMN1Jy36siUiM+n1uVwyBlpR6i99P6nMYpXbYEADbJvg+AM7eC6M2ELRX
GECJdnwITjbWQzLtlfH/z5UJk3jH4U0dZFmtUAHHmD5ZMuSvYidXSOWzTef4jvLbyZZAcyhO4LSY
2jTjHYoKW/+sKzbCc8PP7ku4ju5z8HYBaakmy+3YYYXOnXdzg4c3ucRiaaA6U31hr/vjUQeNFDig
0Sid2PkpfZyZ0vZOcGOJCjg3lxL5K0NCB534u0hfMYAVo8XgtRswrfmMiwiv1HemK9+oEPiGZjRS
Bbp32W9vGugKlP19FZnF7ZJpaoStPpc/dPU1qnaXf3+7KHMFwO3oIVDaposB0LnpteS2vlTiSGCq
5RrmkfUvsFOgONFEHBtpOyjOQdkeNYtQJTR5Z9IMujm18zKitIAVieU+c5moA0WW8PIgN/ItH5E4
NyJKcWWNKZBGJ75mohy5r7ugeD1At/Jb99aX0jlNbSfnYadeUfAbc/wRnvMyjVjHkToCHm+Gd9F3
3ZHwYM10FxsPspk38g46Ck/NOfDIRhEWjH301x+ROfcz9IoaRO3bwAdw2jFJ7twxTyE43ipfur08
zRtXso9onBMqQOCVdOY8oj0r3Fe77CHZgTJp14GTLEQtBVoyHy8jbhD4fUDkHVJoBUE6iBgfa8TI
Dsbrcqpw/upgJlugWXFa7tkhXKI0akjsEFc1FBzfJ3vZFtyciLB+dw/sU0wVLLQiOM9/exju8yRQ
LHF0Z/FzZ+514XuivWjRj8sj/v0A/ojC+YMirIspiMFjlCIhIpf2qPlRd+7D3FFRbPT5Mhjb+7z1
oFDFBIk7WOLxfx+dT9oUoxYa7ejGy6Eab4PpQR0I/0NBMANe+bdcl4Z27voRhSrHeDh02m6aiKNx
40EWOZbVMLisRNkGUWFI3Yji78FlvUPxXQ5K4smxfPQldzYVdlJj4taojPVlanTgjVViixDFUH4Y
JtGzs2Vt6zGxb1jNWxgNsWyqwFAE9bmPNU+b+73QD6Udp5TmODmBnPu0qizI5gB20HoBdOhRmQXf
1R1791dt1kL5EWZXl+yO85elrEhNPcEoftFcsbID4WziwifuqcLejaDio3FwHnLSFrmJzTesoTlM
mVMdmDr4PWu06HfBgyrZOWieT5CndOf9H7ynfITnXGZn6mVQzMxWHGk3Hgc33Nd+4Dah3f1ks5s5
KRGRbh6GK9N5O5ZXpmNCkrxTe0AGX2bU2UXn5FDqNkvDDPvK6/CsdYQq+j4+jCdzP+8VanUJ031L
Iq7wUzHW9Apqo7i9dIcW0tHMorTEUR8hZQhvHTrJl1Aj6TnZrrtgVG9XuBVsEAWxlIYDvID1fQge
BMr/E7v+bROtfr8AO1VmMqOtGms34/QR6sAtw8L9K5/8dgavYJYwXgajBMzcnab0rBp7UyWK+6iZ
4nxLUkSqiKAQBrI0O6jEufUc+383Cs6jzJLcSGWAUQhL6xfQvout2Emp2x1laZwfqdoI6q8xUMS5
t6cicLpWsedgdAqdMOqNl9kP+/gtBFwtC7h0raAZMWfRQXSMl+a2eowc5ar0QXPwCrpSd8S9pD7N
Lgqn/QGcQFShLrVonCNBNmAwRAE+ekyPSnnUhb+zuzevshpgGObFUoQY4JKcrP427f1G+39nFj/M
IV/WvEDuUBNRnw0mf83uyk9VeNdW3mXD28jUfAThAg7ZDEdhZvPU7fTGZnI7OchkS6a2A9bjHZW+
J5blrZ51NW2zWC1LLzM4Gbyh+rdgeSUGJF72a2+JvxVCGFXNXKjMyKdOc+Zh2Ktp+yRb3ZfYNBxl
kV3JsNy8VT0lXKg7MbOqC06VJ6Ts02UJqwlLJh7z63CfP08IsFonuDW86CsW8izc5bdQijtYe4rD
lJpZzoWMxmDl4JwDtHguutt8ISIs0lI477FAklgRBQCgvAm1nhVeWbNPAwhSTPArU02z1ERyYYgl
RGgaYKH2fETfyl4/sLQzXWdJDopzE6pedONgAYdd0fACf2XdN3vVjh/13byvRsI+iDORLzBurAE1
li2msOiOunotFVcWGcBRGNwlJawaKYmY1xCPCGO0l+g762uycjt2tLsg28UvlSO46j2x7dil4YLl
84XGXRMK1chiYvZG/dZ/7GLnvQUwBVw85d4J++Bvl3rRoCKdzWRy+G8drrqTUalxeVjEicm/t+h5
DGrgCkHSEs6eKlSgf5NRRH3u1IfLQMTu5XkpC1WJZpPFvbk+2BKagNPJvoxA2QXnH+ZKFKJGx4w1
+o+5Keyoe4Xp/yUI5yOQhlfrMgVIbg32nH8O4nsJN/PLI6E2rcI5BzNX08ZgcQy7DzEG9OBgeOCX
3zFLoxghN7NVq/sBX1C8JJaYzjLQ5tzTLDtENgX90n4Bug0mh5yBBud1PuFOFIFG/y/vznylcWxW
gtWyVdPTT3F4GKtzIr0Q08mm68LW5cuKcyhVa4oFDCbRm732X5U9mtrc9DGw0WvsLI54QiGPq3vC
42VkwiT5EmOkrvVSZkFiXRQPQlRfgQDuZxHp7t/BMNe1igjGMK8Ns2Iw9bgrRRTqDL0jDpSKKTUa
tsVXMMoihFHA0iqVItt6+KlvTCfsqYZOwiPxfBnlNCYWhBgRQLnmnbI7M0ZUyPwd2lNgo3e5cvor
KmZjm/aSfXCeo0irMipmQKZhYwtoIUqOgXY9FT8CyKhfXioqtcIzjkRFMMxxgEkEaZZnQN449F7x
GMsqD5kIBzW0zYTpanPz1cdNbwxDx2w/QRuJ6uQe6p1Ov9TBWLK28urYZswgkpN9anfGXX1AbhpC
xzhCqa1OHAE8aQEulnOjsQvzVA92NvXORHGtbNQjfQj2+YJk8AbUAholmfH8eq8Kj8Xe8JlwRE0Z
qnzZavgiZAWl/V3FtgPjZBqvl323j53gRgd7AGTkqOCUCD/4QuS+DWsjZmjFC1tH5QoBT4qAR/Ab
pzrT9xhyKjmnMmiNJEYKAK2HGRF+DQYN9bE8sNQ6VWGyUfXxcdk4z6L1sxHr0dueZ5rfbICtA13U
W/E1vg2hNSK4mUNOKWGPGvN3K3/WD9OolWxriL51M7nVTvqGWprHAP3VeFK8sXDz/cvdz9cda3Mb
z0oG+zTPLPOHYPU8J/bgIB2H6vXsSb6/7G4Il83XHSsi3E1fYIiSkR7k2TqZFt7d5pTIuFMwXLyS
KMsMwirYyhR+tfJdvUBbk9IKpVaLu8how6iWdQSMevwqC3tZe/6rqeJLhxezyqyRbTChr8Fifuxz
EPiTZdHETPGVoOkQLlM1wwCkGwjJ7nJPujJQ74pCDjxKgiryVaDfzIiZ4+uI9bCxWrmBEbReei37
wqtxs7jLofaHvf59ugMz1J3iZJ7ooiTHDVg5MYgahN3fTS/nTlBHWcU5i/87cF0sJ205iCRLNzVQ
9vfVhjZbJZISNtDOZVc0hM1fhD3TgkKPz1G4bq5QkjHuAns8TD9B1+fMKCazXOpgoJaY/X31FWMt
xG1RwpkJ8nfJiNADGzjx/JfWyoUs4WxlZSHBjiIpdeIAVO7SZMsoN7m8akRkpHPXnXkSw6ZOMKOy
gZoA6OYlnlm3dhTiXX2Znctg1DGgc24EeW4thzYxLqM3U2wbL+wUCJl8pK2hSBSXA7f9TpclUFbD
ORZdF6quMYAqT8kBvQN3haARpzcxjfyrtboo5RLWbGAyJI7HxDZmX22OovIshTOxZMRlh2fcbesm
VntmGVOMNI/yYEBqRZhu4uRrLuxmlbyrUnjyR3NvkzmN9RhjG3b6XXotetF31TGgFyY4iz++6K/G
UT4htIUkMWEvxEYzOJeyDEGSBeyWPKQnNXzVLV9NXgiTpFaOcyl1kFtKPr65FNHpHofbbGddy9+F
pwV6weUO5JO+cYC2EUUpQs0q50RA5ZzLeg/cKRE800QocmeE/lydZwUKUaSoJFukCzcgg3MnaY8k
gMni5oAVaHvhXYoOL+knq7gVyDsJseF4JeklqAJ9MmExpXAd6S8yldCgfp/N7coBB4semtKAuYvF
c16d6pqgHKDsjnMYTah3UDZk0WqLLm8l9HRFP5ZB4162PWIYJnsHWA0js4qhNVWsyQxSfs23pqfL
v7+h6/Mh6ja5RGqVJYMasp07OsqrmaEPFrIPEBK165OSIRjBZfss3FLS6MyULpiayfmLUZeKMWH+
SRBQ+qWGHoTXbLVBY4WuEA7iX16+NRly5RpqdXRupYo4VsuIZbZkKMfMe6gVnYQbFdVYCajPlTvL
Z5wzi9+eRFfcU7Id/3LV/wed9/pJn0pK86vSQI0cDb2jeHKP/eTZVMBYC8pKl5rbbct8R+RWNMrw
FG3NGK9aPsfsSe1Zrwir3Kz50sV3DG79Ek2KS00DRushY+xoV+xmGPqqDcmwY7xrr6i0ATUozs1D
eSUzzAWAhfI8K5+S6jaiJLw2t5rEaoZ0yAaL/EmSJJq5NOqEhrPlQW2PbU3cj7Z/H7RKhg4iWBRS
f9zKUphB0lJH1ZrQqV4tJQ7kGg7EbmbT8Nu+kt4xuHUJy7KO9RwYzSv05Q8F6P2bwLG+MFZDlNEc
RrI8d/OMWiFyC5NZHUQnFyCKfnFQv7A6mvRL/CR+LqCim8IoEGIXTna2HqnHkU0fskJm871yjUXV
561VSjAJdf5iBD2ktMQMl7ZvgiAR9r5pfSso9vcVVN1VyzwrGGRQp7ZU7hUF8ShlfxQId/yand5K
igmQXDoKgR8mJ43SBdsMZFbj4CL5IVlmC0SlMA/Lt6LbJLoCL4+tdd9G6oGaMnbu+FVKHI6KCiQz
Pqvjpyh5vmzpm5MlyypEa/CPKXJOXQ6WqpAmHL+T+n3QznVa2go4k/4KhK+Z0mUhFRIRIDJksizj
zqpxCUFp2GWU7SPifSx8aVSVa5HegAgSOURG+Ju5oTeAbk+3ZfSPxa70mcDbtALGRwE2ahPsfpwV
FGLWWIYFR6f6FRiv7R6MRst+QDuQ/FrKqJ8tDxqYBDThz4L1FTJnFbGqWkMgALmtf1rjSRMhqWpR
T4DbScsVCmcbQjYsamIAZXopv8pe7Wv35s0E8Q9QQ+yJudy2w3/mko/PWilOpEgCFqvkm+96iLEz
PQeQ2H2xzu1Bv6KvqtvFi+/j40O2LM/nIVSA2bj1s/Qq7WQwDU+u7ihomTY87ajeFLEzn9CFhK4M
YsCbJ8wKnDthhqgcIygN/zr5FZiqdm1dD06JZscZdZoTEWZTi2ly50sZ14XRMWNlL+4siSOBDXve
6buKXMxNn7UaGnegoAdQ0aIUUGKb2uLw2TS/X548yljY31fHSD4hjQJ7R4TRjLYUnbTUcnKDCDMo
EO4YQZVTO+kRQKT+WJvPZfoUz98uj2P7aXo1U5wHCevZ6noWKlVujwCw2rEGTfHWQPVKckfusc1a
pxUa5zUKvVPlZQEa04IYENR0+/TQH/6H3cxCsN/CpxUS5zniICgmMwRScmgeC5T+qA8mS8j+L88d
hBfmFa2byjQEk1nbCA0Y0cvw3DH/CG4tUIAszzB3cMoJ6L8hyWyI2eQVrrMGbBLCfzdUuG998zDu
GEsPtW7EduK1rauiNjMRzytuK/bowbweB8LSNwPA99XiORxmvUOHjQ6AykztZfzZzJMjohXkD4Sz
cEdeAXGOoa5TUS4rNhKv/GrcaLvW70o3gUgeOnd/FWwJ+3pf3Aku1b6+fT9fYXM+Q14EpbYYdnJi
dAesGxr5UG8I8VSwOLKrf6PF1jdaTT8OmPMhYtloSc6WzrhpXia3QVVr4lqGHZ41H8+2rAap3cv2
bFP86JTN8I6lbHsdNCCY6cZUd4VojvYC8Qz/sv+ith7nUKwulIMpRsdSnR5N8EbNr2n9ks4/tYBw
+NTpZXEOZUEfXC4OQEJSGVpkoWd5464/pLs/fav9x1Jkvhu5NtokS0dgCXsQ9HsL0/s4/NKmoW7j
7LP/3U/KfItQGIdyqZmIWOsh9rrws6neo2KiWPZy8Dl9SSsiyrq80WWRiznMMsxGc4RVZEbk9MWN
JXzWmtguLSrhetn8ZJELNjRRquJ5ApDQHcPwmJuEx/qXUP+/4aIscp7ELKDxV2oAGB0Ii7EndbRx
H3q8/oJ3GC9vDylxVF+OBkAx9THkUKa+Fs0CRjGnD6Fwn5qHZP7bQXHeIm/aMFezt0GF16GO2jEJ
AXDtphGeE3OwElH9Mxt8wGv/JIucmxCbSihiZhCjMzustyv9Wn0vkJQXH4aj+r11kR53hh8Wyr0D
j+k4zJ/IxB4zukt7gHMigbTIgtrjG/TUZvstcQVHf1R8pq5Q+RTcZZcl8/fdxpLautOx47LwSlLu
B+tpHM/LqLvVdLjsHAmL4S+9igTyjTYAUtn3TrYEqF9vbdH88ncoXDIs6Ke8qlLYZSvdDcIj+uMt
4/YyxHZ3xrtDfItiV+F2k+ljWhbIQeCd8qth989ML1SHNgvSYjeqC2zXtJe7yWtvzavkLgV79OUv
oKaScyfFlOco/MMgTfFsWb1tiTcNpXJMBAgy3xpkhOZ/0paiL9xUt2gyds3HsASxDqPnYx2/g2BT
skGER377qNXUBnHbN3WDkQXZEXWAU7/TtF2tEy1J5Ng4z6K1JUSv2U13sGwks/fjU+AGp/DQu+mt
cFaRHskcqsabOAPeYqPV0My2k5qF7esxPBvZeVAJd0kZBec3xnBqurKDVbbVq4Bq2mY5ROHD3xke
F3ZEYqqEaYXl0bNPQfE1Fx+ygVgbYpr4zqAkMJC9qTFNbfAQFp8n4U/2DrjSTElTddl6O0lXy2Dg
cQg6OSYaqHTVDopvQq/s+pbiwNq04xUKdx6PzZJVcm+wKwQcXfATKT+nR1369HJ5QTbd9wqHO4Yb
oYLGQY/RFPVLUT8O2iHvH8HKNlKPuJvWtQLidgzKZsVFY0DydIPnhTp5DrTQvjwYCoM7faMsCzQt
wKSpkyfF3qzvA0q2hpovbpNECug+uxnDsKLKKeurOrkSytIJ1Z9aQVXHUsPhNotoVFoSR8DKpocy
Pg7N/ZR8vzxjm5vlfVX4zSIUY9qMAmasD885iBhyorSEMGO+h67OqwIMtfj9WNWcrLtScvDEd/dj
TonTbc+VLkuGhqhf5lOPimYodVGBiECWNC8ragdZeF+w/qhRVFVE01J1JPd5H1zGCauQxpKMcrBb
ksq3tNZDGtC7vCybo1nBcFamh+kwQkIZ19y+cOJ88qpK2Rlp6VyG2TTmFQxnYItcd5guwIyN4ZQZ
Ip3eFobJMern3vx8GYsYEm9pUaLEVjsAS4QcbLyXl8nOWiJ227RmVdeggQQ2KIjPfbxTTIqiF70K
DL1f7EVHl4FBZH23R/GOwHmxoA4FJW3DyTUU66hLghfGojeH1D1iE0bTTQVfzOJabmGKRSuWSMEL
Ytb0+0r6pEv9C4q5icEwK/rtovCOwif6Kh2y630ClMRK9klo7cs+hOtE9kjqjnEaPytdSIS+m/5g
BclF16UQydYyA1IOFD/QYqTgml01Dmczmt3LBrdpDCso7m6OiY2lQYRHyDLwkkT5g5oOxARu7h9d
MURNkURT5ttNdVWCdtMbkY4Y2VnZOaCjsnvpWyVdJwbFZro5nhUYZ3qJLrR9FIPQJZ9LDxScvh7+
UVP1CoI7P00LFeddggjQSpLruuy9wGp3aTF+vbwym9a9guG8WzPMs9mw60+UFXdaHR3KPD4WS/p4
GYaaMG4TxUahxYGKCZumwo/Uxu2UhuiyICD4hlJJqfNJYAZQZ/ssPYctES5vbpf3meIVazQjmQxh
xBCECTpQ7UNZPKnljfJH3Y8rGG6rdLGhhAarIog75RSL/YsQU70vxJrzDaPlnBdQzUbgr5ZXRgty
aLDRV+S7ODVfbL1WsfmsG0EbJpivxPoSTwPEffbL4iUhxdK8ORpDFSVFxn+gr/yIM5Ra3YF2iaXj
vKE27CR1jZSsYNlEMUXTfCN4E3lCMvCDpEZkaHhyeUgeA1YBx1oeIZ8h+QOETjq/8kNXpoLo7VTg
CpZzNFMfyH0bAVa50f3/cGI603FxZjfxaPpIapSc05n6SROrRMc21e7HaB/353j+cdkTUBCcwwn1
Jet6HRDJ0tg5ExNWfprS09+BcDYhQhZRVxo2bcF5Fu718arOXy5DUEvD1+zFnS6CYhcYGdquQRwF
BZoB1edYGLuBLVBv6sS88cXagxnUccIsQRqs3RS3V8Nd1f0tCOd8hCxMtHBUMW/yTwNpB828FsWU
uBluOup3m/6thE6VdTNrMZLKOjT5YUkJrpBNx2NC/9CQwKKOi8FHhzA3IvhIlmZyQ4gPL9NJKTJn
imIk1hKXsIHNoGMFxc1XKWfL1EUtHr/AAhH508489n7kpo7iLw5jwWLdMgJZvLnB94/U9gqXyxku
Y2s1Ywzc1otuF1eyQaf+idFms8IgFU0DjnIcHCyjo++L3g3uyRfHzQfi1Rdw3l1tJjnMQ3xBcqiv
0SS9V3zB786F80cXb0sC+b4kgl2TL8ztLasrpqKY3NLUn/Sa2eT03I3fLq/k5u56R+E3cyMWMYpl
ysnt087NhXkna+G+C//o5F3BcKbZxFE/SyoGkwaD30mvyI8ewo6qbdoezP+RdmVLcuM69osUIYpa
X7VmZu2b7fKLwtVua993ff0c+s44VSx1cm61H10ReQQQBEEQOGAJMRlDQDXKeXELY+E1lUKYNdGC
KHpqF9mlqYiAW4TCOfI5WpCvMGq0yVuja0WLo6MbLp9fP7MwZ1k4T74aGSVS18xuvKi/lCk/Tur4
0o3R4V/B8NwCatPAvebwGQjowZqIMvfBvBoVLbgMs39oWCbiB3ByoMaSKXUTFMll0aTEwrZZTtSf
btlzEMIivENRr3Wmg+gJdr8GZ4PHxQ99GZmZrAFvvatMh40vjzFWRZ/9HFTiZSBiSBficaYnSw0J
1aWf/7cQi9GtxC66UVCKhRnLgkXbPUg2wnEWGEVJkqAJDK4B9J7kpJdHwWqx7fjhUr4B4Iyvtaa5
mwxoTw3G6+I0HpJrRjWoHMQrtf8OdcbiX9SqfCZdxCyDufQEAUV3M15hvAnYFDGiWrsxgtbGI+VL
6oAeHe3/zdtn+i4N2aQGGOBl0P5y0hZzmSdaMmAP0NqW6c8uPOazaKLa3pptQHgx42mtQkkCyByG
xyyN7XEROdndvoMtBudlM3XJh6YdUex4U1+zbm2KoWk/46/Rsf6CEeoHQ3NEbmovEDAI6F2RjFTh
cTm7j+JUWyItwz7T/hqU74oV2ZPxpkRfmuHvy0a5q8ANEmf0mdStnVEVsJOyfSot7ZRbneDxSQTB
G4LWVxP2CTy7ob+h18bPNP3fQfAVsX0712FpAWKgV6Xkybng4WnvcNqsB5+CHlMTs0lz/H5I6DGK
cJ7no98PtSBpuxdqbmG4+E8r9F5JRyzGqMmR3RHV1Szrp0yaq1hXvMsLv9uiBIJxBfXPBLv0A93J
MratlQNMCczA8Im//q4Ctzzppb2qF0z2YFO+pWuK2R6JL7oa7BvFGZ07SaxGzWhVI3QxsvnQGIrf
q9VnTsethNwuivtm0JUUElqYTjd47bE49WxuAcZgYFrCciWql9hfvrNM3F6KJIXokw6ZiDyjLfp7
gumKUYy0uCGqGdp9pN6Kxu0po5rNbrF+L571rfCqoLySiZ0vv4fjVRgAUyzO5Ihe4Pe3wR8BeZKT
oZjHwQQttGvomD3RrddJWX4t4kaQSWZ64s/JjXA8v0k0JhN4pxFwpuGPbDyU7UMxHVsjd+n8PPS/
Lu8DgSHy9CY9ndDAHgGsW+pTLRc3owTeqcsYor3GT1Oka6/FhABEewpv1sFWT4XX/d0fZtSwjw7I
cDVc9Wlg2qyg3fopIi9n1nBJoUwHmzCxblLFYGXGvyndSj8D/X2HUmZR6kykSmY+GxgiLYqkZ5Cy
xJ3RbG/pZAgcpFCRnNsIiz5pCwV2TwZbOaEs6WBdMZLozFHvWP0Vm8fefJP9ysX7ndv6l9dRZP+c
QzHShEaWCT3Kw1jbXdk/hR3GGCyDexln35GYSDaYlqKQ32H/RpHGkBultaQ4MQu/Xe7r8XZQYjvq
P5GCNsgZhjOLsSJ6ldYMJpGvxqg6NvX0RiqMZ7CEzZv7qjtjcbahhibO6BlYy0MJ/iU3RuF5Fpil
jYk8SHLlXn4Te6F3WY+794ethJy54EJbtQsK3n8Ta7LWxPlQOEliYxYRhgCJzjTRsnHmEelxUaQZ
0KRC8czVtA0r/VknoUu1UPA6se8iz+rkjppeSaxoahCQaAhETJon9tSpjtpaHgjhUeTZx/6alYfL
6tzf32dQ7tDRM8wujEGf6Gq9EiC365RtLygq+IeD7Q/GbwewMf0p64elb2AnzQIGeHa/lFB5rh+V
J4hV3mIgN/a16FwTaJMvZSiLeRgliy0c/alMtd3o/jSDiSn9bobu3I6CwERgJ7/vbhsZjThRu6Fn
+640HTX8KoFuLhzcUhLsb8F68YzAazSOeZwkcFe0HP1sXvOAWJ+jltpsMp4W2Kg01GfI0B65U0/D
I2vLAT/Y9+qIctibyNWOl61Q4En4l1l5yuKmptAeRVF2dL1WP4viM+E+c7y6qeuy+iHcr2ksNxX8
vJV8H8hBjr8PkyCrvCvFBoIL9bMlqvtVZwdZX9uJ+RJGt1UluBXt31w3IPT9gVysWZ5qFCszWSDW
6EavWlOnkhqvnrXXSK/eesMMmlb/Ojd1EObLtQaPUpDigWqywOZF8nJnzVR1aYhZhbDFhvoxhYlE
9AFFKiKPv2vzG5HZd2z2VoTXzrRkYqQtBmeiQhoUD8+Du7g6savr1St8C3Sbly1SqGfumMnmOCIz
wWIuD/Jp+RI7bNyweV0ivlP89UbM4bxLWGRsxOSOGrKupGD17/9LN8h4JcxjF4SvkldeYbACG3Hc
q671fFlS0Spyxw5KvAy5lQCbFJbTYsqxtWreLJzFtusgN9JxB029JOCE0aBPtEI7Yf7WKuVBSq+q
TDiOe9fzn5H4Ohm1MCxdMyEQ2MnurCfNLzEmkD7Oj6pN8OpiBCGmWy5XmnAwt0CTHzri6jheYxUi
dtmxKa+7wieSwFEKtgLfCxdptCgpg1j0xjble4rX0X9lDnwznGE2dUF0aA+Hp91JiU3kG7B+ClAE
1mBxrmMIW6ntcEa7s9HZbU7sKFoxYvhIZUFQtR98bKyBcx56Cl6deoA8rRvfq470lc2wsl4Gt7V7
BKnobT4KJ9CIVonzHWpcZfJoQDq0jQTJFeuJr8BdgSmZipu5eAArbEkUZO0lojfeg5/QidcxK89Y
umxyRleyYzBeRgE5sXyPaC6YyM45j1GVTV3KBqA6DLYpj5l1bETdpSL74LwFGKTNsZigQWlpHBqj
bhMESfGTKXv/xtoxH+L90VK3k0rkHjhJqjomNtPQNbYxiQggLhsE2r/ewxhTFDVRDBir1w71EB1M
qT1clmT/XqSAmUgxqWWaPCGuBE55BCC4qefHFA++2Um/Z52d5AucnR0Loql9gf6A8VmjpsGU2K4D
WET1IylbB1GpIC/AjrsPCY6zPHzGqMhJL9UrnvXaDqkHa1kdi+pe14PitKxjJ44igW/9hyP/LBQX
v9Gyb+VUw3MlY/aObrGVgviptzs3v5WvZTv2PpVc3IjIxXJKWWQVRfMDyE36U1/oP+KRBHWvfM3T
vy9bh2i92N83IdRSdXFasvWS2pu1uiefeRw1NpJwXjbTK1Oac6guKv+q6WvSen0oMHCRCJxTzYpu
zBcNIiTdy1zfL+bzv1MRF34VjTRHFnusTsLxlETZfZqtn7ognA2Mc5xT3RV1prP1lsjVUg322oxX
IdzbZUn2/fMZhnOeS5v1daaxndPOgd6BsYlIflSLHmhEHocnuc2bpE3JghWZHOW0XndBFUhOcpSC
4UnM973bAr0xMZ7stsxJmFYl0HpyT1vUs0yaq+NNo4p/Fn2DEbwJ8vPXSj/ZqagDcF+hJryqSfD2
ybcRoOtGjZUZT/9lezPMp7J/tMwvl9ds37rPEJxppJEiaQYzDblYnYpoNlkfLiPsFhYYyhmCM4sa
lfCxQiBFh2eTHhRBoGY8ZU73V/6jB0uvJnrH/Qf7+API533CUgurhAHm14yPqAusW3qr2oPLGu5k
QxBSMg19PC/OaNwZ2+k0n0IUHblK91ir12bpLxRl3iseds3nrhc4VJE2+YRPraOS3GoANzlhMPrT
F3CxYSwsedAWvP+nXvV2efl2DYQqKmOpAv8g3ywxGU0vNTnMv2n/0s2/6+yvy7+/a+Ob3+fcK5Jl
5VQquMyn0WhH5o84S+3EeP13IJyPBd1LaMYyQOq1ctd4OIxFf+isyP93MNxmMguiLUhNwPAqzS61
2jHb51bu3H+Hwu2nclmjgvRYkaVSHZyNdlTVtmSKSAsEC89fZ7MYM46nFjD5fKVUL6om6IpgC/th
35wX/sOtNW36BjMrkHszfjbjQ2zdWvpXrXy5rKz94Ipqpi4bOqEW/1zWgDh8QUcslt4MorG335a5
8LvkR5XijRP9uAbqc7zZLu0+v1LHTuAchPBMy5sASMtoW6YL4Ne79np1VXRwp+4Y2eBlj2/ZJak7
TKLS7P2VO4vMttwGs7CmMSPMRfTZ4zi9WKLRtPtb1lIs3aAaKts5j1eGaUfCaoJDL0f0v093ldyf
5KgS2Pm+GGcYLizGhDZ1LqsVtTLkYW4Dmn+9bBps038wQFUx0NcoYwo93z0VqXljotYIsWnWBI1W
HEhnnhIz8hC2BM06e5fh9k3hjMdvqGXOikidgTc9xM/RgR6KIHOyY39imb3CLx3RZVYgIL/DOmmV
SKwBMFvvwhLsN2niNMabLoPENaWC1drdzhvp+NWaM7xC4PnbjefFqQzT7fXZLqz+ZhlFN7Rd+9tA
cdcXqquqErKF69YbDTOrcXXu1OPl1RJhMOPc7CF9KLO2Rgm1S4vlwYq1kx6NjmmVT5dh9qPLjSzs
OzY4jam1SseMonfro4KRsiNGytq6HR/kQ9Q5l9H2n7w3aNxhS8zM0MqOmSCSNYyIyXgygxiT5c1f
jNwHPC4Skm/X7LEl+aa8qYJ7yO6O3sBzx7A0EK1LtAU7ur7Xy5d6EhzzIhvkzl+il4U8U4gnL3ey
et+Vbq48DNOXy1oUScGdv5Y5maQamGlUoSOT8VEmkQBiP4RVdfZoZKJWmh950ljoSaMRXGx+tL5h
2EnQ2+odY0NS7MRfBWr7fY/46AnPaJzeSmugvaKg8nH0x2sdlD76q3QrT/b41XIG1zo1R5R3Bnp5
GAXI+x7qDMypUmmlCk26KIcM29o30LxsSoNnKYkzE3QxVbl/eeX2k7JntfI3x2HpjKbSICibrGQg
SfqfkUDktjgqeNdRbOlIBAVI+wH7BpM7LY1S1sPBBCZjR1Wd2kd31qsG4rXFxS7zRdPa9q3zj0r5
OSkg0MpWWkOlJrnRwnuFHi7r8PeMwwvGonPetys7c6YgV8N1rjwSdwiGxpkxERvsBuBhZQSiMeYs
Sbd6bS9++cimB1d+HgyYvYeqDDYO3S6dBjTmlRt7orEl+x7gLD3ntjPQeyKHi48b85e1WIPCvLMy
BfdnWeBKRWrm/HZl9XrZGFjVqHjSMe4mEb237h9AZ0mYpJuDAZW0q7LoAEiPyYHYOONkCTNEVie/
RTWBmzyVzoJ0vmiHsK1+aXU5F60XVVYOHRQ4nPSA+vRQwvPgaGiv+t+n0hjIBxRDuXEgmrAu8AX8
3JSylPqyZeXX6Qrz6SSfzMthRu830WWP1qIK/X1BLTzJo1/JUPmn/1gqVX0pcBaNUnHbmOFpQcFL
n6HhIZ+8FlLXprAzibmzj8o9Y3JrKvdNvq7SzLZOGOTHxVt9GReC8ao9NDnGZ0mBchX5rITevBVx
BezvjDM2t7BTrFlGjK4BVxkTx1DwKNRhdhNesgtNYLoiJO40KdKxHM0KUvZWIMc/5yqzB5R3JqJO
dxEOd3hM0VKrWYUVXLKvYXI7FKajZNeaKmp3/4fA/Y/q+PZtI5o70H1BdYy/lbW0jdes+iv/BXoq
dFzE3z8zz9ZQz4DckTFgeFcnm5CsrcF/2GK3Y7Tb+hxTQfS568Q0KquyThFj8G+uEpUkSZEQs8vN
6q1Rfyiy7Hj5uNidy4pWrz8YnEc2ozrqNQIMVLino83I7jCX1dFWu5tsejM7oS27yiENaqcMjGcB
ukhCzk3XoWQpCDvZ9RtF2znyxapX3ZgumT1M+Q7QaHQjOvBFkNwmn6epq+JVQcLM0I+ZlvtSVniX
xdo9GzY65fayqa6akoSAkMKbKLtVlWuzFZjGbtPPdt24XTxai04lHRjjt/U+B/uniuOgOeVPqLR8
Qol90Hvyfe2xHiAMi7zSXkUOaz9w2kjJ7e+SDOmIaZH4grD5slR5IM/dLRlnO6Opbueh9By3od0n
6XNRaQGYuNw2elOkVPDCvXsu/fkMk3+qDUctz7oVn9HnqRuFmjsv9ESK2JVzNC5OZAouL64Ij9v8
ZCyTXmYmq6umLa0vvXKqtPsl9YtM8JgqQuKu7FPYDBbKueHXVsnOstu4Q1nk6MqZv6CY9rJUl3eF
yTOTZnOWzmEFqaYs89DF6MujJQjJLu8Kk+cmNTCzLpzBtoeHOjD/h71NI1/JSgGKSBDOo0iNWudL
DkGS6lc6/JpEJAS7McLG3Dj3oRho+K0m/H56NE/ZKQkYuTXzj5fXQ7T27O+b8FJf6qwKB6x9aFXP
o4KyMokGqtnd5d3s6Ob6qZzNRizOnfRTPc0qhVht+ywbjZO0J/yfwMj2LUBXDVZpCWonbuukmLGT
4z6NsyZfndpQTnoOrulWdDzv+EZkDBWVmAS3U0vnZ41Xlpx3ai4h+elRfzwmpwlEGyW66rOT9Zjg
yszY/dOX3meTngk4XkHe+SZ6xP8o7LuP4PuCi1YfQZaFjyCgi11Dr5owcCMSqfSjub9H4VQKAnQd
rUfh6Jb1czg7KwaJXDbEnVTHewTOCzUY/J02IxDiazUAXQWKD+U73Z69AvfDzykNLwEoWTLhyzlx
ogpHikKN0U319bD0ma+jy6+SRA9BH3cXZKIqGLmIAXNUOZnSrNf0KVJGzNv5IpXElodXAs3Ny6vV
FwKH9PEi8x6Lvt/JtJfzqF4IjLEnD4U6v+IhLUh6vFCbifyYUvOU16bg7UYkH7OajfdoUHFY9JY8
ull/nXWlvXS+1sd2QX72xX9fGMjkMyxFI5oMpgXO4SJ/goUMocuSXitNaa/qyRBV6+3upQ0G53TD
SZklpabIiWZf8Xhsr+SYVy8CQxeBcC636vsSU+IAwtgwqJv79f10w+rbc8yq6x8JKAqC/56i4r3y
OLebGmoxhQTKm3U8hEvlDajIj7IuCxK7O4nl9zhcrNbHlpyRXB2RGRjd/J7lELMgPNFD8oJJLmix
z5CxyJ7B5ovL7SxIse36qPPq8Y3bddRVlV5CsbGSz3bb1sS1siQKLq/fb7am97f3dzL+TuVvjH5Q
O7NNc8BoIO09SQekCe7DX/S6uJXsApd4DBfwIoxNdxlpOIYaHJcr4llgTDwu1/qBDe4TDf/e3/p/
tsZv17r5IonW6CFu8EVpPp9qbfZiXb7pNONUybG3FOYj1PBfx4zvlcB5m05Bii1XYFBW+qql1/X6
mKWFU2pf1eGnQN/MSV7SN+dkokbDey2SebApJKLAYiRhp+g2cbIHybMc9BQjD1Y85WhOHTy87wai
c15kV5znKQajnPoGHzCuhZtp2dXSqq+XhdzJLbzXJ+d55ExFB/sMDOYUtOvEC49z5bJbVXxoA+01
1h0R84bAD/FVRXVqlXmqA9LUr/LlMY18LRFVP7PPvrR2nN9Z2lWOauZ3MIjmWOHWaNSe0aIKHnvD
l5C6fOsDdrr3An2KZOP8ENFyNYxH7AiCgcF5cdNjxjMOaEHMIjCM395ws++qpFiLmVmm2a8305Td
pZOI2nUnb/LOMPhH9sVUaxwWvw1j8nSQlbDpKbkrPSLLjuCIPcjIfg+m/vjl35kkX2GktDAPha0d
qEXc/lj70eywcQgs29U9ZaVdBiKTFCmU8ypFIbdwI1g2I/8eL9/z6SiQSeAp+b6yJUQ5vslsPj4y
goLkkb1RRA+muwb0Fk38UtAG1dt0lZ5ELWYi0TgnYsxykkUlTkbZ+BaDPEDE2yOweIVzILMRaXrF
nJSiy7bafQ9x5SHl42X9sW1zYTsrXOii1wPuAeygQYPoqQuyoPWQqxZeSve9oUqoTgiuVxiO+D6u
RBn5GJISsSxc/rcE6UibTWXtMedeAXOdhj5zkY/fVd8GkS3fZiur6tjolrqidSHJrpJsPraldrVa
sXdZgbv+cAPDWUFNpAKUwIBppGslOvayaht45Lf+vgyz7zU2OJw10MhEyy4BzuhXX4xvskfs5Lv+
Gt1E6D8qvfwHyI689EaitijSFEnImUhJwkiOGbIll1+ryjhNOr1PUE26pInozri7pzZScqcLOtaa
sGeLtsiHWT+FmeB6IzIK7hSJWq1e5BxmCKJTe7DojzJVr2XFErk9AQ5PNSOn+Uijgq0WaDvBS5FY
uR3GrwKb2I2jztriO1BljN8y5BAoLMTASeJLj6HPao76ILoTlXiwZf7gKVTVAE8TZnCa/JDgxdBC
VOJBdSGdHqyInvAe7RjL4hG1u0+piOZw3xLOcEz2zfbtM4LKYuYwMAfBybrhajBDQcS7b9hnCM4n
rZGkTuEACEn5klle0cs2iILnUJRY3NecCZ5Y6Mf8MCEHU75DfVU1HLsWpir1GBrRHKjlh3qHp7rC
vWwUuw5d/QPGX5lkwxibVtHZGR8dtMN/RuiVn6BBgxlsYLh0y9J12lgYgKHtTUqe6+nhshj7984N
ALf+dJxjtIxCaZOTK3Z/nRy6G/PY2yNSfw6rr+t85veWw3o/+2BFFtx79zfwWY2cbWQ6JvjpBeRD
bqIbX1v5ppR+XRZx38LPEOzvGwvXlSqRDYlJ2HyRrZMUHy7/vkgE9vfN76MDfqlrgt8fE0w5pIqf
FodxaILLKLvx12aduHNJSoZizTWg5OljVrx2y6mYv9WoXQ7XYxWJPJ5IJu4sGjpa59OMZdFsI3dg
E+gPKa9qj5GeImQGWZ24jVokIXcmrbJWjvIMCbU6dqdkxHxU0wUT6bVETbscSjszekHeQ7SJ2d83
S5dE02DSApDh/DKQyJGQGZOQkqvQqBZMoeH0CnUur+POo9y7Hc1ffQw9ry09BCa5YwONsgcFj4CY
pOATaDb2ROHZTmnaezzOg+RpOEtWjKXMfkl38X39k7E2arcLMsTJM/GauxCr+f+YUbzv9f9sO/4S
FGcDBnOawJ196Q4NOO5s2pWzmj4bMz0lKGNqnQ49eqjgFVVpCqyXp9rAOAKUxoeAptYxSnM7KW9i
VWA6Aq/C34dKNUvR3Yg8eDiEbpUuvtVUnsBURHKwv2/Ms84mVsYAU1kepLvVpS45mG5/oo8drpIy
Iwl/1QX+WLRqnJtR86QhaoPLFmUcR8Uhk6lT9teknAX7YFc2UP7qlqxquvaBVDFccE9Rob/Z0jQv
HMqfKZgGnNTodPuyGnfDgg0S51fkypTHUoI1rO1hWoKpWtx2rZxZru21Frnp/ceYDRrnUvJxmA2r
AVrvQ4lgMBgP+rWK63HuTYfqcFm0XZd5BuPD33IqJDWvAVaTzJHV9HptzEMVrrXdyqNtEeVElOHp
MqZg4fhg2CBxPKgyFk7Nfo1ojxgXuyz++gyGhqcKmWBAKs+GuKSNNEwWruRa9KMsv7XL3aK8XYb4
h4U6Y3CWvuhRbRkmMP5Tk9SBJiR2lWN1RFXlSVQVuK+0Mxh3ntZKmZVFj21VK/fj8hgrh0r9zJVL
O0NwZt41VdP2KTtXKtNGsGA35HYZRGHvrn/YoHDmncpxq/RMkAKTfzJ0btLlWg1Xpxu+Xl4fgcb4
PvW5Ddu4Ym8FHXluW08evyaiWay7LvwsC9+nrg7rJKsJZLGqV01+mEWB4f7u/LMiPJnhYuIMSlOI
oIzd7ari8NPjozV0v2oSrzYeP+/N2hDctURmzXdrmTE2VCYBFP1zx/yekTQXDnlk5dnld9Gw5h3m
GwQXGxVysXUURUUhFVAhKwevEgdDh6+Mx7q1TTu0TfTkRK5xH59Ej9CilWPGszkYC0y10VcKWDqg
33buT1aeCxLwAkPXOPegyuqA3ibokay6t5QS5nXFN/Uy2m23eJ8xdVNTZcvCIKrfEeNGmnxKzHpk
StSLzlbnoMlHB8GF4Bjcv+mh/fT/YLi1KhKrWZYMMNGP1bX87KFR7fmrhthTCjqfzRPIvcW23OqQ
Pkj3ImqV/f18RueWjC5L0/URjioLz3rq7RKeBpEH3D/ozxDckrXxnCIviiWTKvlKy6rDnJe2UanH
PItOZSq7/27ZOJ8+NibSkezmvGrxcVjUO3MFj2FIgsswu4aoE8vQ0S2IdhYufrcUc62rqMXoo6Fu
7DEnP/rceMnI4vTx+F8XHmM765pKFAvsKWCxf7+vSgziseIFWG3+ooDloO3uVyVYslZg8fuXkjMQ
792HdO4HWQfQckINpq1dzVfsxRtDd/6ybkB9AiLvDOXyhZ0Lwk7CRPiQXtsgc+qU6i6JmgHIrIJ8
fspd/R7ldD6CwdZjpEL1LeYlOdVbwQoyBWLvL+Uf9fIHAjGNcLDAXOOq42Cjg2uQYqfSHstBEArs
vwJgRooi40kGVR/0/Tr2pamXcTVgCsvgFD+ax/ooe7k/v6muAX/pzCbeEEX1cLs+eYPJuZeK6g0N
656NUjxZyddY9IKy60A2v885kFkzkjU2OzAxDRhykH9NQUEcN78ub7ZdF7IB4VyIpJtIVLZQXJyi
vWj4As+MmVN+3DQHNXu5jCUSiPMfpVRF2dRDYUWq2E1xH6ay3Qonefx+5vxg8IZF2IQ+Hd3GnMEn
pDDqiNlCdyqPkl2C7DX3S9lOAjDUpbbyRE6s3EI6dm/ZXX2TO/TnZTl3d9zmA7gMIy7JIdXHGTRQ
s08Nxk1gy6s92710nVZIzaqCS9G+Xs8Cc8Zfk3RBiAqBJ6n5NqxRoKEmSZHq42Wxdu0dTfGKaZiq
rPANhmtFM/wv7HFenrrwJKSE3xWDjT9VYY9sG7/fw6YRjcqEpglXMl6U8G9Q2iTt02URdiHQHi7L
BsXwHZ55rFOlrkhSQKTzE9FPi+Qb8WdOlA0EdyuhZqeakpTDK4yWW4eFR5FGXG4wpU7k2NmyfrDz
DRJ3doVd0ylaBWHM76Nb3cYOm79SH8ovHXovM/9TISgqV6mOqZQa5WfGjVUV11mZwqrVH0Vzp1iC
+HM/kN8AcK6oXmmEmUkAMCKPFXWG1Nbd2ekbZH5ap3TI62Vj2E9MbgA5f2Tg9XFsowQGd1h9xaMH
FORi+CUaqfVD5oaeqNJkp5cU0cYGkLMN0EFXhWqBkh/MU9es6ZG+SQ56WkhhF9c62NczP1Vt0PYL
BN3duRtczlJmMPz1YK9EmdkpOiwPs8/UG7voG5dqR/VTb+ptEbPTDiYCKh2N9TrIElS+N69KO13v
Yhz9cr066STZTdcK5BJBcGIN40qVKIZDypbWXYbca1fRTWUngNlKwU/SwqtArYCuDnPqpPUw1Nc0
ztDDHdnm/PPyGu14pndA3KHVltRolwSyNEaBVsYrOf3eKI+XMX4/0XEe4x0IdzDlFh5rNAXSKAEj
ty5wC2J92on7idDoHRB/Is3yIE9sZWIQ1PdDfLsapeCWsKswgJgoPUU5L2XGsblD1s3S0mEoEVpq
SLOjTXpt7Vh3L2tMBML+vgFRwc4z6FUFl1SbSmYnCyFvTTgkTkgT0VCNXVPbCMS5v0Sr12KgEEhu
MrtSia0VV3N+iBPRxMJ9oSiyqJqhImLmNIeRw2MDHkSMeqTFw5itkZ3W1DY0URPkTmiJIXdnHE55
bdqj01JuMPOXfpEKJ1RuK/n+1hxjgRsQycMprih63VxC4ChgBY7Xx6T7ZhbPnzGEsyzcUSHH9Zyb
CzBKMttL8RYjgo2F3JsiSbjzwVTHqLRaoEzllW5c0/XQiWq/9g69d6vCOc146kxSWDAz5QHs3yiR
bd+aG1ZQblqgbV4OoyhO2RdKt9jsdFPT+JGHTRVnlipNcKH186T4YKRrJ+/y6uyFDhDqDwbvpvui
VRPQa7A7Lmu3BbPAS3sYHQvdmvnfoi5DpqEPXnQDxrnqMjbznhAMHB7xfq/FGfKOpeaEcfsi69md
1mp3UT8990opynQKNGlw7rtru1YxSgArmo0nMjBD0KvCqb3wGSMX0PIVfhW/au5v4rNmOU8+lXLM
iL4ndw3RCqucauXHmt5k5avZC+I/5nYuqZVzS6axmKDDHic3Gotrqnc3yTr4l+1EpED29407n8tO
jbIaCszDGBN9VqfIo79ISgSS7CWJ35kj55HUThnlcoHSpEN9jJ0SwWXuF05v2GyK6ur1QRYj7xiJ
Aj2RCjkvFSkTbp0KcIuKvVEdRypwg8KNxnkoi3RGYbCNhjyL5qNI4na0h9wB4e2px2QMEdmLaME4
Z5U34VIpI8aHS3llj+1TAaJvTdQSIQDh3xQjvGdMdQKrGJp7In0b81MfpYIzandlFJli4raiUItv
/9PzODQzHRi1QpyQ/CoVkXOQ97bPGYHv7ZOMbgnXFarKj4rT2dlDe4hvU/SQfKKAicgKNdnkNl0B
CcD7TRQ1VoNDEPsUxMpOirQ6BqYu49+f2KkbEG4HhWqxpMMAELya+7k12HRMA4IKt8swu95tA8Nt
mHycaJGngJmG6i1M02BcrPucWAejMuy66QR94buWtoHjdk8PhrB8bnAUltNV2x8a6fssYoZmP/HB
iyoGKrdVENGBbe/96uRgSOzBDobJ7qNl62vnxGnuEuOkZvEhk94G8vYZDZ7xOK+tmeYi6xXwZvVn
Pt0a6VMWXSmJV9HjZaB917ORjLM7I1XA7tdgC/XugLk1Xvo02uHBCNQE5Ty4OAeX8ZiFXVIkZ4Hq
BCqtOmGK7MxDL/eHSnuWNeLSZPEvI+37hrMKOSMkeY1+zwKCpdNVp9220n9f4YINe/59zuoyfVRI
RyHJ2n4byf3YRTaRnugsUJhIDM5XJzXGrhUSYOLwR6W5df0Zl6Din0wp6+zkLLuxkiJCsQnEoHWw
9sbNHI14hSKC1djdoxsYzqBnvcKVU8XVdViOpL1pku8R9S4v+N5rBUG3+R9ROFNGBK7SaABGYjoV
pqX4hRfj0bou7NkB4SLq4oLIFVXbiwTjDHro0kwxVWTf2VlaZa5R3k6hYJOKMDhTXmepwxBtrFFK
f/XKS55/xVi3y8rbNbON7jhrjgxtAncoS3anRzn+a02/XP79/STJBoCzYx3NydrSAGA5hYF2CI+D
X97+f5IkAmXxdZFhGyk94lxkMLrEafOHIqqdaRQ1PrBl/eDHzuLwryGxnuRSZGLZl2m1DfXOUFd7
1J9S0WvVvn/eAHG3E7MmLahXANR51Y/sqkEBrfUj/YLuSy89taIqfpHyOG8QRcZcVDlWSRqvuuVh
se6GRpDJF1gaX/AIknOSzAUEMuXIi+P6GCWfmIRhwBOAJltHFQTSWJy3qXQppkaFiEC/YU1mzU36
dcb+p17mRq6Iv+wfluiMxpS6vf9UU0+mCeFO59WKbSk2wgM/CaybcvU08KoXguDgf0i7suW4dV37
RarSLPJVY3e7PduZXlRxBs3zrK+/i8k9sUzrNM/OrkqeXKXVIAEQBIGF/U16xeNcDuICkhQxpGvU
BYTQppvH6kOmiyLS/Y16heG8jmn2ZdaXEIv0524+aZroPsdU970NvQJwPiejllIYGZSt88bExjYF
lkevQeDBetSFcxz/iwd6heM8UFjP9dovkAccHY9pNHjr1J47PCWp1kdZWx6VeLgd6/BrGf5VUvVV
HXm+4billtVazPfNNUh9biQdiQ1FlIBkv//CclIugTIoKkkou+lTRSs9SUNNgJyf26b/Nhe604Tt
/aiUBzKs/mXXLlBHfiLVWpbI4GXAnSJQhUizbRrf0kV0p/gvp/uf7eMp0hJtWlOpB0zv5kMwIlGI
kjTJw/QoNJgYP1t7/CK5/3z45xtHwk+pSuqmxz0ZoLOcOa3+VZaCKB5sBUwblxdx73l967Io50Q6
NZWGvIBRq0F/ZlUWU2uvn6rDAGKbISDHwnAmfwHN1bEOojvZ7YN/68co51fiZMkMld2j1MDQQMqq
HMzv8wnDKO7aUyK8CYjcJv9qTMtey+eO6Y2z+jo2MzxGgW6rfuVLbiVwNrvnNaJbBWwzJhiDOOO3
UPAhFSmighwjIeoejKiIculip/HHyxu5aw2vQHxFUj7VVV8ZeAZYLGKn7ZUl3Snz/WWMvRdP1DT/
keZdxWlrzaOuA2T+pPiKO4NBugQ1aOaoj8XR+ICijFvRO7UQkwtE0jldi77DCtLe0RebtcAXAbq7
jrOT3NFrNp1ZnCcVrSYXj2AUSlcOLHVvGd+U1S3Wuzg+Xl5Mdoy9c5ubteRihSFH5a7eYi0Lq6qD
tg0XvKzQwjNy1ITK6C1w2kqqBZfH/feCDSpn7jSlWh4xwXpX8cdb8KxatnaTgMvOL1HgL2muiNV1
34FuIDnz7kt1rQcJGzg5eCZvcT/SDv2h9sYaPFn1jXqIxKnT3TNpg8nFEETt16qJIKYetEftkIFD
7X9pVxfBcJHEpKSZteB5wK0QCbVjeTutmp91moOhstdmbnrUIMidhMFl1dl3YRvxOK8CWsa5zAh0
p61sA23yTaBqoAY2bX1wTF8+1JPgmNiNyV4BedpsqE2J5lTmXUKUoiCJZ3ai4sL/IhS4sgjSXSDo
4oSaomRWEotdoIJuxTGwHqjTfCsw+Fd7joR+ZV+iP2j8da1vqijEiB5UG+iftfK7On24vEei73NR
kRZlaaxokKbrH+To2BVfLn9/30O9/n7OLbbr1JOUlW/V1a1JP8TtBzAA/TsIzgnOeZX+rlhMlhZV
pn0WPdRxFTvqPGoC/RJJwznDuoySLkuxGxGIPbPpECKpoWWCs1gEwvk+1M2g+IDdAGPtR167YxHb
g+hBdhcDrKkm6o81tN9wGElhdm0jo+opKwOp+BRXP8rk219sCwFltYr6PJXyZMRJ0aqrIaFQLDZT
u1tPpQYnMIkeIJjrenc8bVA4/ZUMQmua42G5dVuwvpxwJjmqs1xHIF6KvkiO0vqz1zvk5S9TWxto
TrVBGzR3VgtohXwdpMiO1y+jSLd347INBqfbKQVJvqGjrq+yOmdQjooeuvr6aPaihM3+ibtB4lTb
JIachAWksR77z7/JZ9aDmtrpzxqlfX0g6mkRScZpoFZPJmkp1GPMCebnTk41VYk9rve0MJ/+RhOp
IluUohmPj6SZHtZaUuOmrj7JRemO8bFE1f2/A+HOWAzb0/M2Q9HO3GNA6ujkY4pq438pCXf2hB2t
jcoAyJhK91FpeLSj33IiHf6NLNo7JuG2MWJdhi6EGdrfn+oS88SHH/8OgzPcVIvXrpex/7Sb+w9a
GPX3C0JKCcMJh9QQbA5TXt5LKLgPGJSw/xYX21lh0w2lGeEJLHsOpW8dLoqXpdk1ny0CF8mFY2MY
vQWE7EN7HILoJDmDb5xY0zcupH+VVt/CcdqmGLo1h2GMICTRH0d9hqolHw366bJUe6fEFoVTNyuv
+9kogaKpP2eMlW3Tj1koutrvtYooGxT+JRzjtDNZSYGyBOu34sGivy5P9GFG1YJ+V34YzkYwe4qX
+fm16N4rUAy+68cIM9rXPbBJdVfoN1R0e9rzclvZuDPCIF1c0TzBIZgTGw8HM40cc7zLDFEdn0gB
CXdS4EA3kpkh6YHyKTuwkdq6nR2NEyMAiP4q86Oglo+iaJ7iVZ5z30NTkwpP18iEK7Gjz+j9AtGh
7JH6b+4QWyDOdM2qzqLVgFx1GmOQaRs3p2SQPqSgln+OLTQMmo2sOCQrUPMep0fFaLvrQSmG64Qa
qXfZHva0BXzKhq5RC0Pl+GJ0KZfjCvRbOI3Xe918KKO/iWQ33+dkJWNrtYWC74+9YpeaN4PnfFUE
zn1PJbdCcJ6KopnOtGK2c6Oi+2vfd67aF3dmgrl4YYKeyMtrtudDtnCcp7LCLNOIBZmKIfNMRfJS
2j8llfxyGWb/WrZZO85Xkagal5jhYNoPVN+brzIn/Wna6YOKxItwdCFbJf5E2YjF1/4VUgLy8wVw
RD4VUu8X1KuaxRmap3QUXKEEWmdxJ2Wu00SNmVa0yLiU4Z3eCYJogUbwFX7rKIc0p9CI0ejssuqd
cXwezNuy+CrYI+aD3i8a5rdQ9NuAWp/zUYrUjtACnPkh2MaR0wSzYWbHL8pJcfSzflUG5l8Z7Csg
W9rN0xNtjHmQwCzsLsp1ul5HhWDl9pX79fvs75vvy9q64AmIKXcVWPGTlThl8XB50UQQnE9o8rqs
wx43gLX6PFZHtbztLQHHigiC8wim1elh32KVWjKcMcToK7LOtlKJOE/2YdDxalBVNtHjyi3WTCSS
5QRN7NZxaCJM8MOdSdiIJ0LhTtwhKvtwMMCbIYfJ4xg3vmZUL+MoevnYmYdoKShwIYaC5jEQ+XP+
psqjLBsKBHyKnN2Gq3WK0s43Jcxu7dDkapnRKWnV82T9nE3yVaGl+8/VQgFzHeq6dBV842wZNprX
5x2YzTuQ0ac1OURje2xx7qWJaIDLnpvbwnDalycyUYYEtXaDuhwwm8fDhGWfIEQrityTpcS/LNWu
F9/ES3whmZSm6WKZiMdGn5G6xH75kkioT8GR65dBJSrN3XOtWzjeP1jZkows9IzyU0meGnp/WZ49
Zdx+n9slvGpao2Tg+6jEdPpQ85UMTXOpqNj9vRgE89fwT1Gogb4UDsZc80XRW4xzTjCLY3pKZUFc
8l4L8H1Lg8NWdBWt8ZyDWEPJ6qcY34+sj+Y8Oupw19CTqh+kNhfo9c47CsMydZOyqE/hZen0uDWI
0rDRY+zdJsNBLj2sOMyTo+JMSERId+FfBM8AJZqGbBgyYpQvVxnG2VBQoDSDRGvxNDf2ox8Zph9D
7X5R8uFtUTQsYEfT30JyfqqKSbboE9Z0OuF5z1sP9ZUJOg8FxPOJMFrfuR28ReNOXkyso4OxAK11
1dPisT488l0JCOjB8lPk6oJDS4jHGVasjlbYpljQFnTQbFpsdS05y+3sMLLw+FkSlLgyZ/s2sHgr
HmcAaSOvuQmq698zCA9JYASsrVHUXbhnB7jqKKinpuhZ4y89kpqpWb/Gs1s06W0cx0GmWnf9ml0P
dAwWSwS3J9UWjne+cy1P85iAMR6P3W1bnpNJQ+2hdpAN8Mkrw3WaLaD4JN8uOy0Wkb9dTIqDhdUF
4aCGGXK6knZSVi5U79ykXKSD2iY4Sge7aszcX4o2dbRJz68i0qWCRz8RLqczAwEVTEjNzrVCcjOZ
bqJ8SgeUL9TqGZRLx7iIBHHPe7f5VlBOa5qERnKHi7OrUmITNfdBoRpcXku2RZfWkttCadZLuTWw
lpF8bLVnPVTx6H1XN6IpnzvVO29l4Vx00Q1JWC4Aio/mqb4dD2w283L+K+prhoSGYhkUN3hA4AIf
bVnRfRdqnVt5IPUybeOQXZeH5Ajf5SxPaJkOqMC6d55m30DyRQO1OXZtpACy81rwDKADJAnSn4wk
s3AHN39QD4Pgksy2/v2+/RGSryCQmxYjmmMsJ5iPMZjpOW9ax8oEyrGvf68g3BGQGGWkUgli4Tk2
ActX7uKxVOCJdwRBdydmJpoazjfC0yfUUyNj3BgmL2ldc6WQLytZvhe1qAL3vWNEXh1s6Cj9NxWk
DzjtGzOQiq5z22PW2A1JP1S0dEzrK6H3hZV4ly1q5+AElqarKus2wGwkftVQadGUct3jaJm8FWUW
4dF0a4/VxaAwQBCQ7i0fqr5BPAGOd7StcvZrdt0o67mMmioTQ6uocW4K3W5a0RD3HTeBCV2vMNz6
tXJXpZEBmAmzc+chstFk7OjpbZZ9Eqzejs69QWJOeHNvsJYYo7g6IOlB8iDZaMd+LjDHHXDDUT4Q
T70WPZjvIxLVwrB7RdH5N/m4j0JTQY7fLUwwU9/Kf9GJC4WwcBrroNjQVMo5JASRatL0PfZIQkrB
tDD/8FsyC3zQ+7OYgRBCZRURIsgo3q5bqKRWqaQTW7cINL2sUgOtLcKqr11928Bwd2Q6KUUlNYDR
lHO5fMisD4ouKpLYCbHfysJZ0FqA/z5mICCKQRPAfBU+1QeMTHNUlM0lLnFGv/go0Dv2Tc6hvlk/
LqhYIl2qUEXUuw1mCaMxEaWJysPv4Qzdlchqd8LPtxIyndxoeSxNeWQxtOGUHhntxHiIAnLu4SXU
Qx6IhnkL8di2bvCUXspohDpnUF2YP2tcW1F0bOc3uCn5bJi4iENEpIycV5KslnTdALgU404VhLsT
+nDTk6gZaafo8u0ycm4p0axCNpmiTI5lr2A0aqLH6qb0iyC6LowbUBu507nwR/Uq9SI3dYbkMxEE
hfvufmMRvMNaVRJnNX4DMzxQiN2aR8OrvcVH2/hVJxp0sOuIN2icL1nxqpAsdOxdSjCWZ/6p1vf9
9HlQBJHnrpmDs1lFKyOG++m8NeRlorVT17uldKtLR+Rby/CnwOJ2/S4OfFOF2wV1EmcDeTcVctcO
cItn7Vi7OgYKYzr6S+Ik5/iGMb/FgmToTkoMlwWkwhAegvzwXXp3TXKLoGMSVhc77RHdRT51ssFZ
MSAx8UU2znSPdyiagcmF4OpjUnImN2vyIulR0rvGMi0Y9UOK4clQhzABH6/ceV29RAGmegjiwj39
0DCAGhkKE4NfNM51pqRpmphWqEqsr8f6mJHeZixvuig9sC/dKw6nIEkxpbOKVLzbKorTVeWpX4ur
UIlcWjY/504XJHiYEb1fzFc4TlcyGst45EdMVestGDnGaKUwr9JQxmAFmZ7fznhYv68IwdPKWNYg
vrmsrLvLitoMHbMoCQ5ybjMnSS6tqEP8aI0BZkS6BebM67kTU1GZy57hMRYxYmgIIOmvHvqNo65a
MqdKAcOry3tJweQF66EFUfVlafY2bwvCuU1wF5jaZDY9Et1SYSc6COcwQvZlDK0CBdXohFItRcTF
znbo0g5yK4iKblKtKhQGk0NtrbuxTEFV2r51b1Sf7eFm6boyMxsyAYHRQIzH0u8Pk4/MqdMGnQBr
b5dws8TLssmoafjcelmO0ahLJaAaNWgMKcCOfanERRu7i/aKwwd1FY6WMsyLHvdKxW+/V/eR1002
a2fwNE+6k3x6REf2ZeXYl42oqmEQ1lHKbZRh0Aw+BKredc+FRlFo7+SECjRw99REXZ+haXga0HFb
ertZGJo8d1oCPTdr53ci3fDMx8Vf3P9lCMGuTEShGECFGY8ganuLthoDieecWVV+W0VIKsqu1NbO
5YUTWRUXCOhFWtIUfeYYVdvbReX1xuC09C7F8ZJXovXb04ytCXNxQD+ROIokBvaFDbVL/cR0MqcH
jSlytNCNY6Y4wupSgYR8rW9DYinB5RY3pfBOxYOlvHoWEs9aM9h59nJ5Nfe2DIe0DvJSMBK+y+JU
TZ79vkWbGZLBVvgtNlR3JcXnyzD76/gHhs/chPNaNoMFkfJowMj25FqRKsHNTCAJn6rR0nhezBgG
1Wp47W8/jtZnIv3z6j4cTq/LxVPKlmTIywg0B66UfekxKlU1YxthuMA37B2DWxTu1E/rtemsFMfw
0lwVyujU2WGaP8R4bru8K6IlY7u2ceW9blYYVgyciBC7XdYrY1ExligURBUiGPb3LUxrlJWSAaY3
fxKaObF104SSQJY9o4H6UiQAkN7SNe6wXVDIXLZS1LPRZL4aIY+2hHeDEQfRQo8dRgVdXro9hd7C
cV5oaAcQyiaAi9TGazX1lJHueBliTwtM0Mgi4wQ+UsXkdkeX56XSZKmDQjd30mRgFBGJnc5oD4XW
PV7G2kutIoC2LDxmGzIjZnu7R2G6RHNixIi8btuz5ta3bGjNdLeiJCNy+ufuo/pwGXEv1LTAqAk4
5ILwjPIWEO1K0mIuONvl5dpEKtcgjiYNLlndLH3Uou+X0fZUcIvGWVSJ8rWsboBGrZep/JqBnkSd
FoFOiEC4Daum2LL0LofZrsaV2s6F32MYvSNHQyPwdXvatxWHs6gEVTowXAQsiXllzecs8y8vl+j7
XIzX1IoS6wmWq5E+kvD7qHy6/P39ldIpyI0UkPDzd1I9mUJZavH9WfaJeV7X2zn858R8uJ2BU/0/
GNwaRUgZU1DGwiGkz/2KFsbwMUxFObTdhWKMvirYnpEv4EBKCZ1bswmzWVviLCm5ByuOgF18DwIv
cKCuQ4WHAQbkt4aCZHM1d72OIFhdJqfNltilySof/vmOIKmJixeamfDizgU6KKPsuqyRcaGt6E1v
dVfWEHmVMgmOgt2AFPEheLHxGAGCbM4QNRzTUa8hjTP7Q+OomF8Rv/Se4sjn1iluRc0Fe3q2RWNr
uzl5wIJWqqGB3EcxYMSegm1KWltKdPfy4u16zy0OpwYxKYci1SGV8Zg96CfVY5OjxpN1zcY8tPeY
9O1cRtw7GygFvyWOB4LSHy4/nCjx1E4Qyq17s7WzdGhslP9fSXHpyKUoc78PBkInFPTgtY9/1RnU
PlpMA0HPkId2WiqPkirddHnpqUTEvLWj7JpiGShbx80IVDecXKaGtnEZGQDGFpQVEUZ0KP/cSWuY
VUlly8C7EdJGb1VikkujD42idTP1MzpOpOq7lAtylXtCbCG4o02Je7lBtx5KHvR5RHmb1jhTHNYC
QXZR0FOFGn9cuZDJeCtIbZXqPNdN6xbJT6pX9iDuBWI/lEsmID3yCsEdA0MuVTRtAcGe2DQ8sSXP
oW9gJDqS50728R+rNMDA7K3oBtIL/BAFKbEKszcBJpHb2fSM9WXEvLpcawTrtqPNyLcqqNVDwIMn
UU4BaAkW7CxsW3g6xdYljFTS7jtldUjxz12qpmIuKsrhWIXgL1e4cT7W0FM5j1KsHl6MwwT8SoRW
uBdTgU/dVYQNDudSl7aoxmYCjr5U34uuukVVtcDd7PhRWAtRFZS7I5nA5+XakRZ6yHg4JXk49xrm
4iZObYnGoYhQOHVruyqMkgYoOVjVLMlJVJADi+bU76yWgfo4E4k/FE1afFULlc2wCFs0olba/Zzc
dtLTZTXe/T4iWhDqoNEMZItvzRLDadQpDcGnFhFXMu8bKvj+3huTgbK4PwDsB2zUam3kNjcYAax5
XR+H+/UAhn/DNn7VcLXO9DEV3ax2t2UDyDmapmzSKWTUajLIE9IbENKV5MPlRduxyTcycTsf90VT
94xdT23P6XDVralLoyN4IP+57b/B4S6JaiZ1VRQDxwoL9IZLbpnM9hrjBDVF8yqE+8QuQJt9qqxQ
WdsZNCHaI26+R+0q+qHdpK1dHEuvvq5e8Lp/eRFF+8SFcBGVzNjMIVxTBLWE3DljvW7/xhP8UQad
bwkEOd64Rozk1epOmQGG9YdZxIjKfid36mw26V19uN6lQ7XokKPXvinHYXYq3bBNjAsg4IjqemfW
/vnJ8waQHYObnWpThKkjWzhqBgqecMr+K8YKm/nq/s0GoUocnVJIuJncyVP14zS0uYyi5uo27cCx
faCjIGfAlOr92r1CcKJI61pZSbaiS2CIj8VgYYxFZluR7oVkdeaRBGYu6rjZd3ivkJzDQ/4oGesC
UhGqXuft7BpGJJBKBMG5PKMdNBBbQ6pSIT+kFkZEpX9OIIkrFmZf/mdzOC+XlGOudi3EULIvpnKW
e4Hh7N0R3gBwPm7NCtKMFoSwHsGp5So2eIPcyTc8IzAc9m4u4izd9wevEvHOLiJSjYosqDXj8mli
p4/uIzUXeJ1d123gMo2bNu4hKud1iiKcq3CGQ9ATPLnOqyP157GQXSUWvJXvL+ArEk8kUNRp2mKw
MohZTuZpfko8cFrbSmAFmlO5KaqXRTk+gWgaZ6+KTMAgp4OPzMxmN5um06KEJ1Jh5KuRC2LF/dNi
IxxvuBEt5MQElvLIJqXVfuSZ33W7OuPRy438RoC3qxsbOM5oY2qWZRuxF678nMynND+U09Nlb7d3
1cek4T+awc/IaFvr/zGsx8kz/OREMdxew/Sr1pFQJHIZbddFbMA4860Sqx4TGeu30lsS/sxEHfc7
I/TgHzYAnPlOYx3HVowVM8zMmSJ6aIn02FZlEHe53+og55Jyr2vzQ6VKR3UKD3UYud08+1Kspt7a
U7hf+UCpqv5LyTkzl2JzVQtG995Xt3UbLN395ZUV7iMXyKRWT3o4XwQyt2zEMhvfp9f270rL4UVE
rybSTM6fTI3RNyYzunL9GKbfpvxLpYl8lkBZeLZylD4a8bJAIiUOqvUu1AUVMPuOw2R5BlxpdZ5o
oomiVWp7bImyJujIf8ilG0t5tEQWti/GKwy3MV3ezPDwbGP0D0r6MVcFz+//xSm9AnB7USGx+Ttc
Vq/xAoqZPeNVe9AxFWv2Gj/yRVt/WR40ML2NwzpJ7lXNwLKV+rMeBcP6cFmTmSW8C46M/4iDWddv
v99OiyHnFvv+cpeHz1Jv4lhsHVOP7VZSBGZ5WQcMmXPoCIiMuk0BNifP1Dh2KuZer36P56+/EMrC
8z7Llunau3evJOomOsBerLhxu+p50TwVNKFrfZWnL5ehdvdnA8XrG3IQabcASid3qv59FcXhCvvA
uw3aAHD61puVjnk6AEg+SLcgVrwybuTH9cp0u0/oFQaFRnmNyYnoimpFF8O9qhZQFP1ZRt4lqFWI
hxvGu5yfJ88Cx6qEKQZnxBYYSiOkJ9sPZTZonCaCWbUYCzb3ks1xHp/WAzkyOrTZG9z0UIOmQZRc
EyJy6qiBJaQ3JyCyOtjMi06VM32OnqOzFlgnVjGv/gVjA07MjZDaW3NLw54NKAWkGpBAc5OT5M2o
aA9WcL4th1XU/LhrcOi/xTuMZbwvPhlRJFYvjO63mlSHUowibl/i7FumCLK7uwfUBocLBDS1LuZM
QyBQrn5oLE6r3isgE7psaiIQ7lAHq2UEngsIQ7PIQQo4YJee1IwFb0v7UQ068C2U5TNiJG6PuqhY
aTUyZj53dMvvip26xKWOFiheG6DZDD2Igy2QbdeNbDDZ3zfXbSScq7pdkYHLkEs0TtX4Nxu0+T4X
CoL0w9Q6Fd/XcxRd5wcFXCtGKboc7FXP43H+dek4PUinMqybAjDMhpVz5zTPyPh9mHxGoF35sdcd
OlE5qBCU0ws9kiZTn/4fNP78q3+zdHQXOYWvOira6UE6Cqva9zcMBcrEQq2kzj82jc28RqYGIjoU
gGPsU+52JnIydoayb3TbuGT06Z1yvGwAezXnbITuH1DOYSXWmNGV5WlZTd6y2uth+YwKfhcEC052
jA/xSTt+HvzV0RzVVns7ke3Lv0AkNWcayEvVoc4mFsTRatfzYo9N5P47CM4SciuT5YnRyBfr1xFZ
yEiUm2EH5rsDFbuGMZiYZk5k7kCt2rI2UpYO0gNyYryiWsAab0VdcvuB4ivOr67EjUlnpRauPUsR
T7/4PNCLBXYAxIm4vPpL5+TPouve/qVkg8idoK0h13jlQc5OD/pjfVs4ox1/DW1kckFdrwo8yu7R
sgHjdLEuszhRf4nX93aY5/aco3fzg9wEl/VhPwrZAHE6J2dST/IE+zU5o6uCrBjt4Bgyo7q1mMZ6
94jZYHHKN2u11cdMqN8N9pjTY2ASn/Vs2qyYFw2VKGlP3XZyBDLuBnkbXM49R2AxGeoVO9d55JSd
MOECd+feth4aN/+qurGnojoak6O0OzLbhsCtiITmnHbSSyB2Z68zFVHsfmwelgLFTmihvizkvu/4
Y3e/jt2NPSDPJ0VRCpi0R+/yVy06XP7+bjhnGRT5dwXlYQYf9bdxmK0WG20fLV591EBq3b9MqY0e
1dGub0Bs7XYvIuL8XZvbgnLxf1bq5WylAO0x3AkzXBkvh+VVA66DvRN7orKDvb3awnHOq1hlOc+Y
jMtiHs25vUmM1c+zRfB8uuu8Njh86F+Ga6yqM3DYScNqfOlD4oyOdlJdGe/coil2e85kC8d5rpoW
xZyw0cRK8TlDDhgF0uX0rA1/c35tcTinlVkS6qMSJlZynTXXVERStqfj2+9zvmqhkSJpLMyacfpK
hdtnojTN7n1wC8G5qDQKjZWyscTWo+xImBfSXeff8Qh5Dz7Xe8tgJdjoOrAmO8YjhyswMbY+/NnJ
unvAWwsyFZUPjcOwTiqSg5NbPvXH6tRc68f8qnOLo+nH4okyu6u5QeNEjVbU4ppxjctSpPh0Hnww
Z4kkYjtySSLO88pyrKlTCYlal94urc0suAjUY4m3ULd3El9UpbRvWhupOHeLfItaoPLlt2kV4P0m
33XXumcRchmsn0Uvh/tucYPHhcfZkA61NAMv/BHdgIXwh3IAYYyDIG51FnQoRr4oNNh3ihtIzinG
1KDJvACyPM/n0p8P7CKfP6Q2u8YLLx27zmODxvlEieRylLEFnRxyn93Ud41TOZLToAjIRh7QwUQY
V9yNLBKSp+bsKqpnhGlni9HxLXp+KnRBYPKm6v9SG09gegJj4Gu01GUoqxU1Lcg4U1BMPXTsWnrE
a0hiGyfQPGDgnuiwEYrIuUv0QaNHsgFmfJxdya4fMaHeDh/jg4yd1ARvWSIBOd+pSXmiLDLWU+6+
rcqLGY/2v1xCzp/oK1iIwwniVD/jp9WdAuUquV7u5FutRZqJZbUqERUaM64L7oUvSCNTvrQxhVCo
W3RD6VhoQb88yNpPqRPaATskL2FxjmWgRh2RAVgVetyqqXBIO/tTgkAkKT1MqnBVbfTq7gcd5MNg
9gJPKto+zs00Je6FOpvHLdHndj2ms8AARN/nfIpSW7XZhKB3VqXKN9XMmStZIILAkRDOkRB5SVOJ
DdbQ+k9D+aEuGgfziIxENHpW5JL5oU44QkGP1wNouU+P/RHxlRu77ZX2hQ3T+F888m7Y+Ooi+flO
S4ujdGCn3KKeivCDbKS2JQyuBLrOD3NSCp3KFYapuvLwsGgfG/NZHp1wujVEM4j3YyCTWkjvo8EZ
nBOwhM1VYo21rlMSnGB4P8DQ46SzOzuHN2THDOvNILeslw+HzaPojr2vIq/IvEdMmgqdUECeQwzT
o5+7InXk4qkjImve37FXIN4bdrImge8JxpzSoJiLx0mer9E//iDwicxs3juNVxxmdpulNEmnGhGb
2JFDEXM/e+4PEigE2ECgzs1viL9ckRv9pvULwUOaSED29w3wgILKOs2wkqgGtcPhOq4ie1GfBeLt
e41X8TifqNVUSxeT7VfujOchgJkd5lNyzR7shjObFoWb9WXMXUj03KOOllVU8pXhhhqmmPoMM0j1
nwl51lXv8vd3zWzzfc4RLgmqdXR2AViyj1OmozzQ7ddP4/qlmr9fRmL+7p1ubJA4fzjVVF9lls1N
j+Mxv22RdVG8+F50qxAsGB9Imfk8NIT5DVO5NbqbUBMNYd/NEFuvgvCxE1nCJZeZrv2+zSaejtqi
oPc0J7ySD81Bvk+vRZ5iV783mJynQD4HvWq/JspqQTMcDMxC6wUpOBEE5yPGPlfW9Ne0He0eB4q/
LuhYVEW14SIUtn0bQzXGTJHmBVqgjY09K0VQGD/jxBBo9e6ry3aP2M/YwKzaMsTo4WM+fXZZKVjq
9i+Ylp1j9u5JO2msHCxzNMMpr0X9vgI9J5yTCDN9Ugs2hwfDJHFdKQIlUH39IGq8ERgu4SKkKisx
MAnMOyjmn88qKe9rdUC+LXPDEXf3qhLGu7sB4UYFOU+xWg1BkxTkGjwMmGJcOAYMWD6IahT27Yvg
KLYoHife9Y+QXK/6tUbkOfvIFv1oQFztYq+C/EZ250C/Sm6pWx0uO6ddr7HB5OyrGFQ1iwtg9rk/
k3vjLxpWQN//KhNnXCsYi6K+wvcHubQH/TFbRIa1KwEGlbI+FQrGA07j1USf5nn+NRUlSCx/tD5d
XqFdfdt8n1PrpBnLUDIgAViYj1K7+iSdjqSKj9Oo+8WgO5fh9mgW0aPyKg+n3zr6OmKZDWBBJ1SR
oNIWCexetaswsxXrRtXPXeoPmWgVd93TBpVT8rwJu6U2gdrS27L1YvVzV7sCyZguvTsINxjcQQhS
CpPGCjDCa1CzexXyQ9mZJXgzjJoVkff84lm5gMbfDsAv2eOtFvsmn9ZzWOFykPzQ3eq4HFePMWYR
Lw/UjyJCK8E68lcEiyyWJjF9N8tgXF6KOAirj5fXcTd4fl1G/oKAMSw1zVhaKA2vK/OspH5DXtLq
+TKKwKz4ZpO4WuY8lbBZvbTeToZxNptB0GosWiv2EzZnVVUUhlbqzLIadMu1+Yc8nz29iQQh8r5f
3SwY+x0bnK6KY1n75eP86GZEBqZzwBXs6W5yZO9RrVNfi9RgZ+IM+r43mJzXyKUhq2eWsRjAvYzG
c1DgdU52g1oVT8KjepbY8cN0ZNPXu94WPauLFpZzIXGzJphRgr0jSnWNrjA7zbVzI+wIEMFwPgON
1nkxRpBxRbo3/2FNhzl/uKyF+2nezTpyPoMqqa4mKkSZTuM5ytEoONvy3eAmoY2Hei/EQBHvMuSe
4uPSgbnlYDPV3jULNtIwossL8cXQpZ9B+/yiVvPjZYjdjOAWg9N8uZEW8DYhpDBuGVWhchU1Nngl
Fv9XXPFiPF3GYxvBu8ItHGcAtJDAC0VxNSgV6X4qlVOYzI5ZPEsZ6BHX0i1oKCKL2tONLSSn/yD1
L7Ouh4SROdrzhOleYDcdtMNlwXZLObYwvKZbnSZ3rGhl9IcT42odQOmunZMTKyVGSRibOZ8e5MPz
4qtu9Sg0c5GycCagzmmiWjXwOw+vpXelH7qJM3xjxQnUJV7iim55e0H2VmDOHup4bCSVVVXF6eKl
cYXs5PA0l7WXrUjFyqDblKFDrWgKyd6Zs4HlmQJmssaxPkLOvD+Z8Wkcvw/DiRIRO41AUfk2JvTB
W7RmD3+R8kTHUx+7C3pbCxDhGU+h/vWy8ghU1ORC30X6j4oW7TetOlhlZFsiBRFsl8mFvxF6pFaL
XceiBq8oa21n0nU6flaLhyx5RgOn+jfBwXajOM8ijdW4dv9H2nf1yI0zXf8iAUqUxFuFThM8wR7b
cyM4rXKkIn/9d+T3W4+araeJ8e6NFxigS0UWi8UK5yyV7Syz3LDuXQzVuX14dHJZU+T28pnAY3ZU
jLv+PpqrW7XqGNViBQx+RhPveKq5XN13oazUvG0Rb1KETWp7HjlhCCnxTHcVugOyDke8J4GW5EFt
GYe5cyTeUqaYsGd9ORZRQhfF+r2pPFn1x/79A5Vom1IBJuTYwOAxwZJ6HpLkLKlGx5mobyXHVPes
+cGUdfxcqAERAEPWFrg00AmIIOqNHo6s6kaKked0NzbsMDXOjgAK9J2naBEDyA1AIOMJdvn8akhV
OPFAfR2I+sNdad00MsqWCyf7WwTG5/Ao2riRO6uz2FBCRGx0wdyyQ9S9u6VeECEcmynTTM7jnqJq
9n00T+gdVYFDyUxJU6xMk2XPVmdG6ZoiCmeIodN8S53QByeSpOdkc9vRlffvYgkXbzWGMU8niGgp
iqh0dk2AGhoysJWLY7msF0CqgVJt6Qh0BftNeDI2ZtlSvycLgFjijXazG3hx4sM/qX4083x33cwu
LiBBoLBBLLdrOzEhUNFeuD67oQ48Ap9PMn9zWVT6LQjIPuCiWWC4haIIagU8riOsX/ICgqeA7ZU6
6Fz2ZSmJgGQ4diNfk7nSy0qMIFTwcv1MqNqFHUXL4XBb2DuTO24SgIq+dpf0al0FcdB/r/rPiYGY
YlRdWVixaTWgHflXa2E/+8iqHQSkWN6SebT9TpVnJoPc3DT+lQxhC4vSSkqaY2XnuPDR+esnVEZn
IlNDOF9xHFWzMkINh8SKO1JA9bZ539+RaSqD6wYp00Y4Z8OUD0aTQZuMENdWD3otC4Zkygix7eBY
WR4qMIrOuNW7u7q71ajkebX8xNnD4LfdAXYDdfPfFNrn/mgitJ37rISxz6oXp/R1aqwdoTQIkxlH
u/90fc22NfojThyzVSbDyGNSU79wtFNRa7s8N787hb2/Luby0bioRZAFBiStqTrikJylKy0bQP3s
q4/Wa4gBkelg3O8n29NOS3tCIwNc3VzGlTzhFaC0ALFQeEN9uzlSetTqz0n3Za4BASFLZSzn8GLD
VpKE8F+hALKrO2gW6/Ntno65i8aIvZVoJ6snXliSey2bd4mpHICC7DJkKxnpgqR7N2Xg2QoDpOzc
cNRonKyWQuORH5LpbgKBfMi/X9/GzRP2R1dY6LkMhU0Z8uSwlpDcqGjDy8OX6wKubxtoF84FqLU1
2cm8mElVp26U2wGJ2n0EXNTE/hVx2czjtj4EBGBLakgX4cQjcLuWYQWPwULrGNlxAKAqSUZtW6M3
EYJTCuOsYdgbioZrXFRp5lLrewZKYPajoL13ffU2DzOQ3x1g1AHBR9yeiLIBRRH4WjKjU8tgB8Ug
OzskksMsEyNsUpcTEg8RxKTJk14+VfUH/W8uJqiBZaOAz3DEuqbK67S1mwi3Rj4cO2o+mEa0u75Y
W3u/FiFoUeesz+YxQVRmf6DpgbPX679/mePEgdRRsdYACwT4MbEtvNDN2g4nxUHdbxmkYV70OH3O
PBMdWaFrgbgm30sJajeVojqeFiDSM4DedH5+0m7GoyBLqc+zaD8Y6n1eUMkb/XJsYdEL0Ks6aPoA
rCa+MnWLV0Y6YG+0D5OvoZ4Z+/rXpf7W3cnqb1uHZy1K2CMgEk5WhKyAX7M7g7ya9o9W26n8A58k
T6ZNpQygFOoUb2cCyztfuNnITbVpqINwL0fOqNhjPOIBh8jPvSqQGMby1eKNsZYluASrbAwlSkPH
5xFa6nvm9bS+ne3mwCPDi9T6Fe9ddwjVXdmwoGgmxJ4ymMnLdCc2cf0Ny8qvnj0hEuXZWEBfdd8H
0U0WVJ51tF/R4gne+nejZAnChMtYb4D0FkYQ1lf6yexo0LX1X7yx1voIt/BkNGpNmOPgzTscxqG9
Y036wLnstbjl+jDoj8FrW0WnuIh/EmLStMCb1PGzEA2He2MKBi7xrsvuX1jHmwgxIjMmO8MJg3W0
JnPNMPPy8KGzvS6RTXhs+YqVLiLgSTpYbYbnvQNM+tJlmKuS1atkmgintw8dZpcjNFFNFtBZ96Mo
3DlNGsx8fJacqa0obK3M8veVPZtmNZacYP+Nxq/BQsJv2s/8XntU7pbELx6IslbHbeVgB5hABmOi
GNDGOrgQmxauqSO/wgJ8J/ZNNk8ubgKJPWz5QMMAQykBbQwyVIJmXULDsm2xTUqhfwOY8w9SJ0GW
KM/AUbvVI3K4vpKbFr4St1jNaiHbdIwzgGk7/mymezsigADN77p2lsxMycQsf1+JKeasnx0KMSDD
O+a9/aS2mC9lpST62kqKIFMJ6D80b6gXeEVa3pEKyjh+rsa7MDR8LVmwW2o/aXs/s4tdU8lwvxZP
I57flUjx/BYJqZBgth0EfOS+KsJbA/SPTupnuX7U29LFWn6qynT3/m1DpAGUIoo5fEeMZBtmpdEI
Fl/g3IH2LxpzwCWZ7eAlKc2D66K2/MZa1HIyVluXWrPSVMh2+ZllByFXHoxI/wvrWIsQbqe8NIck
rKENB4OypaWqV+ZInSlIaV/XZetwrQUJN1NjGWY59BBk0+jrUHT3nWl4IFZybfZT694NrIl7cAHt
0BcUX/ti/r7gptIzCyvHsxivG4I086BaT4ZCZK2Um/f7WpRwjKOqD4uo15d4xkDj0sK8Nj+UL8q+
3RupdFJlyxmupQmnuZszC5DyUMxqo+PUfE1UxSstdhxGQ+INZZIE4yuiqlGcRdKM4VyTfU26k1nc
ZaXEC27a+GqnBAPMIiOpImIg8OyOkfNiAWDiuuFtBpzrJRMsr8DVSHNEor5zNwbJgR+iu+Tj0vkg
L1Bu+dq1KCE2ckilWNUEWwhro3DN2ABeTMzdhHaP15XaXDVTJcv0OZhHxQH01KFto3MNoUt0m9YP
igwUbnPzTfDP6qAb0zWxARm18cx02grph9H83sTshJJ2UJLhjk2NDFB+W5c3WcL+gO/ZTFtW4AVK
+9IFgMUedYLP19dLpo+wMVETpm1EkOuDhzvwWf1ZYhwQ2SFMV1ov10VtqkPAz2bC7zgX9M4RneO2
aPIlWW/4XYIxaAybXBdx2d61uLeVjOUbVhfDpPdI4HcZMlB48C4crdr36buCbnsOmtFqV3rpPv0l
m0PaPkgrqYLvSZFx0/n/SUULG/AqkgZwZfYJqNWfLMnVt7lhK1nL31caRs6QshI5MH/ob4iZ+FNV
uHWFLuhE5h624tn1WgoOqG6U1IpGSFrm9TW/8dLqiHdTwAE2whQv/iWD4JAZiGDvmpKR0u4hUNdy
vyGxr2B04bqBbPqhhZcKsy3AlhaTOk1qq8yA2/PRFd+7/RyezLC7o2oiCfpkcoR3BzXCsgxNuAli
RC5lIKjWX9CP4V/XZvuKBTazCZYGA4yOguGpSVOOHMOSfnxLMF2LN8ch+ZXfVDD1+pOUEXNJrV6E
lStpgum1U+xkarf4PvrQ5SWaCGJ36n71uq/XnWebbjQceuM2NyWt+JuZe9MhIMDF8daJWFccVTMq
kh67BraIL+h4XQZCa6zphwkDoXmB6UxZh8bm/q0kCn7E7OMuYRSu1yj0n0np5G5n9Rhn0Z6v7+Cm
ya/kCBto2YqZGTo0A3Sll853uvLluoDNyuV67YRNS53cihDz/98pjm5iL1U8gJd44QdrB3wzD7kf
2eL9D5kIL8GTrarg0jv3Ucx2emXIYSjaM4hiAeMX78hTsV8myMpvRhCf9CeJltv79SZROG9FHWV6
rv22EPPEfeaWsQsA7FcMf+8rv0CTOWiz3o8Butw2aMz/V0/hXRyrFVG6CFKJpeyMIrrJBzu4rtmm
YiCPUB0DZWe01Zwv5UJeYJU1uhwwx+O3oXo7OMRj6ny8LmbLDkHY5zjglUHuVkzb54lptGqLKoSh
Tyc8YoNqaiVdDov3Fr3HcoRhDnBVMItzTcqksjIlROHGbDqXF994knrxfOvEqUf7Yt8XlvcXOr0J
FDGCOlOvOcGQGvi/7x16jIe/2BqCIunCpogMsditQ2yuWxkqB/6g7IrxMLZHNNldV2Fr99ciBDc0
90WhFTkSLxhSdNUY6MPVjTm8G8cdZkwc4LpoYCewLgqjGbEYGHTxDpgc+NYKK/WJ2ZKLd9OHr4UI
l/tkdmEVJ8szF+C8+svSE1mH3nBacmPsJgEQkH997TaLH2uJosFp8xCaJSS2eBO6uue8NPB8Sut1
bvQRI09ubXm5lLt6c8v+LOZFDbSvNIw2YyrFN9Pnug0S63s07q5rti0CA782CNRwpJa/r0LAHG/q
QgHXCLgu71j4wIefUyx5Fmz6Awc+x7BwXC9Yk2hXsXjW8F5T2Gej+67FL3+jwtvvC4ZtjaYygjva
8ZOovklSc69k/WezTA/XxWzeRPBqf/QQliqym4aw5d2JlNuufzGDCfgc9T82wHaIB5akeyqRKFs4
4bqdwGdEs+VNPcdfmvSGJrJH4fIDF24UQDpgRjIIblfhbu1rqyZqg82P1MmrubmvCPie5txVqP7j
+upt2BnyyuABxK0AZjNxZH/W4nmwhgRHtn7UrWdGGEhj3wtMAVqclQxxHmfSNT5zGzKacDjlxbgL
0cb1fjVQkSZwb6A1vKB3oInRNEbBUQNobdccAN0QgpxNlxzK5SIW9sW2cFI0pD41dHAKscCUxYNi
aCWcqJ64Fi/dONxpc+b2rPGBZCLRaSvyx/AhKM3QNQAIUpEgJ0Ouq291BsM+1cfpuQEmSwhswtAd
HtFCIHGlW4YAYkgK5XR0qIqvprCiQK8Gv64/s6dkfqzVu1HGXrI444vlWxI24HFH94BYqTYqPGRI
SG3fsZWXKDcPFLO2LAmPmB4Fj0DujuW0oCcz2TN3U7eVYOFeQt5wHJUSgnmeeoPe7gtOfAySBteN
cNM8HEBZLotooKvq3GerRdxSDvRaH5EWytVsfix066bUxhZ0UKmXmzLguQ0/gevhTaDgiLSJ4Q1T
2bZvVJEXZQ95+73ovwyy3qPN5UO/MgFSPVI64tOMjDh4ObyHX9bqTZgmQUSn56jUJBa44VZh5iie
aDoK/xdMJlmXNXHZmbaf4s2phu4seyfJBAgPiKQujdJmEFB1O0u96WRdRZvrtFJAcA9NNUaVChJZ
f9LaU+uwu97Jf/K+qySOQSZn0XMVG0yVUxZVDT14/JQDJ63uv1v1+4MDbAbOKRr84ezECnQE6M+B
gnoUoJs3uv6sjV+vn5Ut0wUQmuOgWAQqWrKcpZUOo9FRhgjB8WPyT5g8UHJj81OeSrIKMinCwa9J
BKjDEfl1lUy5W2V66ybD4LiWPqKxTDZ4unX+UbDH+BgCKh2H4lynRG3SCBBMjl+xW4PcDVbmT+XP
jgA1epJNWW3Z8lqWcPT7Tuej0+DCQ1z3XBvRac6bT9e3aPP+wcvHQBRqAMdZRImxeanwGkVGv/ln
Bk95ThHPNz76RYKxCZDKkLzltp4P9lqecD7RfmIpdgx5ce/Vx3pX3Y2KG1UY5dJ3C18w8qGy8vrW
UVqLFI6sPRlZh6W0/Tp+mshdVH2gmqRzUyZCOK1dyDnLF62I/hLat0pypERi5lvGQB1UQ0A/ACxl
8dkds3oiFsbRfJMUnVvVdrYbSkVGS7utyB8p4lvbqnC/tRncW1TObhEfdKa55Xi8bnSbQtCQia4X
KIT/zs+QzpDJYsNk+7ppB81Eg97KjpquBtfFXE7pIiZFyuWPHMEzlBgpQFP6aAO2JzqQz6nPPPI5
Vm7AqOJxDKZzHWN8zHa1IPPpg6yasKElRrUMumSWwOEoTuh0alWUVYQNAyBEUDDA9VvMc6Yf15W8
9H4W0kkGAf/uEm2J9/bEK2aUiqP5hpK5VvOK0NZ16MeaypILG57iXJJg4+GA+6LOqOY7rwNo6bSD
4rWRi40L0iD3ZH1el3EkpMEfYeWQsSDi3USnNhqryNZ8s6Qhf5wZGz46ocE+sWnsAxMYf/NBiWeQ
roHIJP6hpE0TSq7gjaUFBwsST+AZ1xxddI3ccLiT6i0HLF0Re6DwMdwhAu1n0Q3Nfq47WWy04RvR
XQI0fQK+IOQEiPAkBLXtmNs2ENso4GqHQGHHiN0687cZ3GVDDV6+IMyD1n5Qw6CUxbWX1rq0BFHQ
uMOS4GSEM5mZwHRLykj1axRCPZAf53slLwGYWGey0ObyCl2aaNBhZZuWvTzozo9/nILnLXFi1bem
2AYkdqfuSzY0v5DXbIgbIaWAHG+n2pK2vo2aIl6NFkFXJuJO/WL2Z9TsGWTbCkeRRT3NoKWdPpMn
/lnxchAkuASAsPMBxKEyDJYNSz4TK9x4DgrkapaF3G/aHVG4Cw7OIO4/zT1xNeVAFc2PBktiuhs5
M+jq4ImC4rlqXmQXwkkd5h6kcciXqF5yMDp01pofs1vzgd9jys6vfOUYUsktuLWxa6GCpmHJAK6E
U+OT5k6LZq/rP6va5Id8PuatKVFRX4YQzl+a5yoK17pJMgauJKi44FWx3M2ewlfV073Yyx5DP9yN
PwDd6gN+3/Cm13r/bhQGVLDWygruMLV6pCNaiJ+mm8TB8M5zaTxf9+2XV/65COGgJMjmqwmHCL17
Up0I5eFv1wVsHfq1DkKAOeHyNNXS4j4HYnX6PaS7WJXYxLYInDrkG8zFw5wf9nZq8B7vYBPp/Jyk
N73+0uRfrmux5adROP1XhC1Mq/RGoaIhgQKGIz2AT4XhNsgOmQxHbCOaWHbjTYzgnfMaSUjGoEkx
cTeNjn2G6lR1sKqX0AECzc+o2WXaLU8/osG8obFfTn4//gT8uKs2ZD/RU5nL2m430qLn3yScuBKk
511c4ZtG4JAQkA/R+/ZA7pb8ke7iHe+pT9fXenM7kQw3wOaOwXARPr5rwVhT5wTbOd7w7JHjzeDs
rovYvAbxHPkjQwjbbJIBoCOGjBbUYSUgVZL9dCi8+aE4GkG9r1NfInDZuQtPshIo2GgzJVqNjl8O
mIkW/b7Fnu/p/jc0prTSKFk/ETLeAMmqxRqIUvjtRG8YmkykzdiXGFOLa3rTRwxcujjXKPjQuB9l
1deoOBntgLr0L2I/k+zIu9AtrF+JxSUOefOeW0kVbJHNVdF1polmnRnQ2d3PbkbPeVW6uvpP3qau
UX5v8ja4vnVbMjFHpaIyQFCiFrONc5Zb4WRzRIkg82j22R4kOuAfkhXCtxwxXhJIY4BnfiORMYcN
R95S8zM2x4cxRgaVhYqkrrolBONJv4N5QzN1IQKr0nqKSlZpPmGHpj9GMpCPLdOjmDNA5tJBbC02
f+tWY2XEQUYvTMsf+djcOo7iZbMdedf3RCZn0XOV9cmsEMGdUmh+3YXgKQ53k3nTZtlfOKK1NstX
rKTMDEmYMYc2maMEEY+eeZy4g8olZY2tuwWVExUpUWz8xfVVpUOVZSmU4QSQi7WyczKrd820f4yo
/en6wi1+TXBDKKfDApAatU142HOVBifMSURM1c/qUTlwUs5f4znXkl2TkRBUSX0TuUyh3B0z+EjJ
6d3YtTPhQigQmVaY5sxS/TEtd01s/Eyy2i2YjA11U4xGbBQ6bMyji66Ja0AkLiJD9eMFGtgYd5WR
eWhXPFxfyk0xKOIQSEBiU3x7O3ZapmGpqz6fd2b5lPH7eXi5LmLDMhBZg6UTQQ0GPsWWrQjjnlbM
uOorSumiZLSjyCQk2rNF0nf3oC0xvIXSPuAxoJMQ6BYjTVIrT4ESqf4q9H3GKtfW99e12XocnQkR
Tu1olnFLSIL9R1qOJi4DBxOQ1KKAeuTRcSMv1DzyK/GlTA/LtXBh9SvtBKuvBqNmTgvtBsBiGmDp
Mp74k+kCzSpIkOGSOKcNJ3umpmDmmh7OMQZCVZ84ex05EotIRjU3biScXGwSGnBs46LWWikFmr1r
rKN6Sg7JKdrPO2tX798PhYAKJcbuVLzw0IkrvqFnK+SkIK3q65PpWyMNeEwei7CX3Elb5wgJAcR5
hIAuSMwu6VFjxVZbwyrMOP/Axi55ZUmkfhnamsvSApuyiKGBlUhH/kFsNoujjCe9ApWc6JEYrzN/
MB1F4uW23sVL3e6PkMUaV9dGrU1pFLUQMu2K+2WQNv7Ab8LbwQOG01c0gN9NH2SDp9t6WbhDQFpy
yXPeoWDEtBGelREARM0f2xxQcJ3kqbgpxEJlzcYjC8Gd4CPimegjURzVB0uWq1lF7gKqw1PzUlZm
3bJvAMP8EST4CXN2nDkBboxfOnPpziMwMDGxZszlQaEMXOfNt7EYPObIOqg2QFQWzD7kvW0dpVc8
Pc53TlHDtjY7uHRzHx2AePxcAPLzNfTpJ/s332T5CzWFW8VXaleV5T63bmYN0YZF0XZwyYZnLLmU
ptVw2pSHbPisseeU3aPHgdUfrVA207uRRTFWwsQUvK5mLLVHCJu1U23fpeNL2cXukL9koyzDueUN
16KEJ63d9Xod4pr2S/SJxWUG82wlF8umYSLlZmLSyTGJ2N/gpE7ioCqPC7/9wKphn027Ls/+4rrX
MY6AoTUDqT2xr4FEVjrw5YiZIeCVB/u2QUWJxtnu+iW5pctajOA8eDcpWtpCTEVBlEazL9moeVk8
SSo9MjGCpUe9abY1IXC63AhMRTuW/Cunzl+tGRrcUPWjKFIsB33tCTOa6wOSNj7Y/LzI1HeQeOz6
XHKDbD1G0Sa6DPc7trk0jZ7LAfbkaJEmhDk77W4unZuyeJ0V7U4pwByrITlZAnHb6P2yff+IHBi7
TaSFTDzbNOS2zyVPam30Pb4MYzdf0s702vTOyGR8u1unFRRfCAQXwwOk1LkQA4X13h4nBO3zHYDl
3IipbsVu0OBLZ1miYivkxLgS8LaR1kWzsrBlGQHGWzeoCJWAyRFNB6f7mui/QiLZsi1vtxIjOiDS
pTEBqQjy8+WDRh+7CVpZtyDORKkl90cmMfetwtIyhfWvWr+nclaWWKKxywBlK+Q9aoBLRbt34/Zf
lTswKB3QYkx/Xj/FG1M+sAvHsDFdhn2zRZdktaZetTnO18LY0KCnxnU+zl80T/fnw0C869K2DvPy
TgB7POa7L5qLaY50T5QPqp8YdyP8X5LtUJSUnOWtSxl5XHDNgU2DXgSdDQuLLqpASFlg2utQTWob
WIWlunmRWcAUdx5bQKk9J2iA/sdQFUWi4sYtsiwlGqhB2o0apHDOcqhIaZ4afj45jUfHjHjEkVam
Lx0J4Adt9F2hgQ30vhcVQfRCTEPJs9xPyTcrRA8Z+5iAw8be59Xecb7SFqwHMlu52L1zmRcD2LnF
KQbCcr932P1QWh7L81OYz4/vNBJBjOBE6IQKMjUgRsNkgAvsYIxm9R2elIiHZBHwckmdvbcEWcIl
VvQLrNaU5z5YEB/VoPTDo/Vx8Oi+AouNjK5sc/2IDgdJgL2DtMa5dzSZk0ykKLBnzV0zIzIjwfhu
QM9FoZWMxZ2t3MeI6WQnt6FQqryq05EBOSFiz3+xQSsZguctJ2ioG5BRtdoh7UbkN/W9OZr7/yRG
NLc80kzGByyXVQCttuo8p/xqGa3kvF54i/MFE8E6OJ5Ztp5DypI01W6WpKm5029k754Lt/BbDNVM
DD4AAlW8+OMGBDxjMeU+tzC5EzWBPrwbkkEQIdgy2iEURQ8hQjEKIILMbpzMJy1/jWvQila8uUsU
OIq/2aM3tYxzc2tSXsxzCpmJeuis0wSi5fS9SUdBrWVlVxZtGaj8oSs8x3DtLWV3mZaiq3ofj7XE
EC4uekHOcnpXchQ9se2mgpxsVlyTAkEqo/0ptNJdXdLbZkA/FsslJr5pFZj9Q281UKXwljuXqVot
SPDSGcan7WnzXFCJK/2d8r/wb28CxDMUmjqPHZPnfl25w266jT1Mi+wfkDYtb4w9klhe8SG8dwLZ
VKVEMfFU9TY4uLMKimlFvZ/GEQ3CktGbi/Bv2a6VZoK1p8rMmZpDM27UAQEgOLBw/KFTTix7Ny6H
IEow8g4wMdPcQpkBPSjDweokVeHLGp8gQDBxYD7XmbOslnNXH8c9Suhe7y+3EAEfdOgR//qhlS2d
YOmGEYbxnEHcSBokTz8MwB0vSTC9u2IvqLV8x+pExeDDUeoRctAC3/hNpGYHhzeyqpfM1IRbNeaN
nmi4w/1wNkBRqOz1UJEF5TIZwq1Ke67yapEx7Ixd7NXPv0fh552yj7wawBLkq2w6eDNWWJm34Bkm
WsxRnWDtUuZb6uga2V5Vv123A4kMsfyql1Vq0xIyTOtzktBDUn9pVFsSjcuMW3wTdrUD9LACUsBC
+yM7gED1V+Y11OWeuWv3jHmypZNKFFyDiRY4kMLCNbAAjBPeAokaHia0v6Ru5ud7Ge+ixDhMwT2U
oW7MmrZ4IhIqO9pa6LZOJllJavvQUhOvNIADonPr/DABn6gck8UJdR21Gw8AGuOhtwcHzYDUvHcw
svnrb6zjTaBwelUACiNZtQgcNDePwbzD0cahVBJndPngXbwE8iEAdMRDFFWdc8XstLBTkNbk6Fh3
O4zAt5/Nn8brAChH9Ns9M1nP9eY6YqYJEJiYO0aV/FwcZ3Gv1rkBp5RiICKq3TgtvSgqvD6RjjNt
hhQrWYIhkqKMmJ1B1kJy1u+bJ4Yw2c28sQf9ieEVfulRv75TbvNPso7RzbO9Ei2s6lCgQaBVdXgs
7aEKX23uKfGP6wayafeAM8QoJZAdMYh2vpJ1UpRh2MBAJlxb3XdjkAQvst8XVs+eBjoAzCz37epj
H0duasuKLNv786aBsEhKyCPUjuDW+Xyjg7CCGrfZ+NGw7kfyZOjvTlj9NvQ3aYu+q+uQo+++alTo
k7bHWnlsu9iL6HdLy2Qnaln4i6BvtTGCqxijvAb2DdTS96rH/RL+j99XRxR09sbxv9mA4CTsogfe
0mIDGBA50qK8reZEEv//Dwfxtm7iBW/XkTIudtD5Y+C8RIH11fYGQMW3r9HOerqu0Pa5eRMm3PQo
bbe2MWLtHOe5Sg607dxZxuSzadhoR0UlEaAtaDA+N4S2ccasr+Dxhkh9Aj0wUtqN5Nbd9HIrEYIa
eWFOHIB1AJyZagDkWQezyz7wLHVpon36ixVbiRIiFQTHhjlyiHKUW2qd7OJGkd3oy4JcGPSbCDFQ
CUneW8OMBTPMoABPgF3eDOPPTPuhMCkD5uJVrskSvJqKgjUOz3IdnWLT6/fa59Dn+zag+xSR3k42
hHqZf128wko3wcslJfwAssl4Qb90PtmVu+gT/cb8+NDuM1m6a9O4V7IEfzcVSTS1KmSlyadJARgW
3rjGfzMHU/ByqjM5NI4gQ+tnwOwjdKj/6Ysv121OZhCLoitX2uU5ycPlBNUJ86ZBd8daSd0iSvES
XEiHCu+6PNnCCW4OUU/TotkPNp70H0AL7Gp1/GAZuXtdjOTUmoJjiEluWSxbjlL1gMS8OyphoDdB
NcjqkFseaBnHQdyF1seLmSMM7bWzggFBzNKdQvbBjn9dV2Q58+IhWv++4H5qjDx0Tobft0u999Sy
AqNIovFTHOkFKp6sDmJeoFl8jmNvIo0sB7/5AljLF3wSDIANlQX58dE5hYA4UlzjXrkj/yCk9NM7
oAPNMg7vbZWR8V/8uok837lJ5kY0hqGNV4Bt9/sq+Wlkmk9749iNX4GZ5Q7Gnil/84DDbPkfmYJZ
Zrkdaxa4K/2GGj8bJwKaSmYGTQ9c1Ov7uW0vb4IEwxzzqeyKJU9lh3dNzl0VM7j/TYJgMeAwSTPd
hITEZkGvdQFNZbhiW4d4vVqCUSBOKZRqSSQWFXKj5LVrDTcfpBeIRAwRGvCNaBr1/ve7yU+eovsl
/ooe1dTtXOeZ7vOgV1394ATXl28zSFopJ05L1UOpxWTJF+j75N7e8cP8kLtLfq/dl55smE9fLqXL
8/3HHsjy95X/VbVB14ceS6meogOuE3/pE88/w/WmnjvupmA5Z/ZDfzDcPii+ax90SUZmy1Ou1RVu
MlrpBOU1OOQYrE9GdwRoxNEAEp0K/LvrKyvbTuE+a1WusG6JPrMMDIR2V/zT9MPsNk12vC5IcsbI
8iGrNc0GNIImEQRp4bGavqgJkWgiEyB6C8NKeOZAAGe+Vmduqfy4roFsqQQvoXXorNB7uMA83Ntz
7jVAJ7JkTWvbQoD0i6YrTSe/Xf9qmYqMRKNm9TjFfeijD++G5qY3O+bhui6bBdaF7O9fOcK+22Rs
jCqBHHUC2xH8ExjKW+f7GNkf41xV3DCtc5cjlr9RQA3oNsAc+ov37/oLBIPo8zGyjGyEjRdWkGu1
m0zvHgZH8LkWIZhEbhfVmNdQshmN7yQzbxWqHhIF74Trq7ltem+LKVgG0RZEnAb9Elr4Keq+WLJ+
uO3L9+33hdsDjVoMVA9YKoPdtQNzWf0S8i9Z8mjxyCua2A+lgzkylYTbBEmkhqC5D6fJOmDYqe2f
/tOS/R74W9l5r/bz7Fj4fUBu7mvNvG0yGXrH/7g0/iybSDhScYxjhia2v9crNyQfq+q+VYHm/hS3
uafRXwkYLDTdbeLbPpTVPPTNK+RN9vL3lX5dp5b9OEK/bofm4yA61YeFdm4Bao7eP2i02LkGdFQA
C6JbR2yJA+5GkejJcl9NpZvER778IwP72Y46V1IElZBMYlWzRJ1KFDO3re3jpFveDNLheDQMDy1l
z8rcHw1WPfUgbWA9kLQc52HuZQyP2/fz6kuE6zGOwSOqAT7L12vwW7gY8vU0wKL7hbdkTlp3uFd3
pwj/iz4ft0YSUtbIvnk6Vh8geE+rzPq017G7LP3c5E88C66fjs1bYPX7om9UUfZJOQ68XX9k0Ymb
OyOTWOi2CLQoa2jWRKurcMDzTskzZ5ozX40ea+WLXQBU4Od1LbZX6Y8IMVTM5mpWm2nKgLRZ7G2u
PtgznrHXZVy2Cv+2/TchQkIjrFiIEj3PfP1x8E2v3E14vhau9ZE81QFYub00UAAG64bBeJIx9G57
GJBn/v9FFAPFDDYekgjCW789Wl4S1N/Zbvpd+cn3/KtE1U2fspImmP2QJSWpM2zZv8RQ0wHTkp4K
SijFl408yzZPMPEh1hXeMqg2kA+kuy2ZpPHwf7iTt7UTbNzR6rAYYgjgzxp1F3iYZf7EGTwdnNvt
Pt9rskzrZlS9Wj8hHKji0WnBDJWhcJaSgOwWVIvGN/GSGH1tGTb9hjbBkyxXKTUSIToorLnUQjSz
+dmLGgDK10dg9zB45pcyUI6ymd3LoQfhPAixglGYnVJkkJYeMSnvFifnq/1UpW6/GwLVz0+JHwZ2
H0hMczG9ixfTamlFb2LOE1OXo67fDcsg7y72ue1a/oL00+3LvSnr0v9/pF1Xc9w6s/xFrGIOr4zL
DYpW8gtL9rGZc+avvw35HovC0otjfXpV1TYBDAaDwUw3wzxpFfMOxXpLUGEvCEk22LmsLl/6uZgf
L49r00kSCl+dNAQIBrUJpKLJkhh06jYUXxa+tGLF50EycBlks4oFtdn/ehG6eCquciFcAoyls3WP
3w/Ik8b7JbF4yQyPPQgC3+QdClPobI3RbsaaRupMH+JG5xcF6xbCJuZaPHJl418e3uYcrkZHey1F
byJ9xuhk8UWF/8/wXNMzMFingEotFGoq9bEmVs8dZgsBpRu5sp/cpw+E/sdAGUPmhDDE8TDfXR4d
w6fQ79a6AsrVMQewXvyzGO6sPZbG64gr1WWYzTz62kYo35WnkzAnxPcTXn/ZGr0YESXpkc/vNdZk
kkU/38zoAtPQQYz3T8phCWOrzj2xx+Br5WuH8oGzNAR8mUk68usnZm6RuKRLeJTLUnNDKGIDc1jX
+RHKCHnQWXITW0Go2oLe2+iHZPirbbN/HyHlriap6io+5eGSi8zsg3+mMP8MAjivDEhigUbirGO0
AAG5McFzhONLGNtSwLA7sgZnc7b6fcoeBq5chnYaCCGdJtrC0OMcRQbEkgZ9MEs045rtULNe/De3
8gqUMowlL0GtnmBQcoFuyurrLB6Ra2eZ+uZZskKhzCFrRi6VeKAEULgRnczV7pJvGkrGSLe/wJl/
Lc5BTswVHmUM+jAKZRlgApH1Myf1tLQoqol2+vgZX/uOY1CZ0zzMJEEoMS4hfJ34l4hV98ZYHYOK
hOcigaZogd9f4rtK40w0+0s9M/9LvvKC4RnEeawutsMyRUskERvwZoczhUO1UzzRrjyWG2INhz43
oJABNlQAReWtyj+Oog2xMoatsTCoYyOV1LmeOuwikW/xelO7KOS5GRpWy9p5w/VHEzPId6wmDelr
lPkmwCkdFbpaUG9wq86cDtFT9MijVAZ1Wz+Q/RL+uXxqbLo5UZYh6wtes7Nm8iwQisogh4Y03+fz
VcASz9wObVcA1PzlhZSoRgmAf28kw4HcSMg7QOGVn7mxoukPvVAk20EzW09Z2gd9LqX2rN0sqFCE
mOvIsZimthOj7yj0Lh1Ko9aSDigiIjAlLVDsJpl6YE7jMZHvm+pKGmQzN1h5382lWsFSm7duE0Mr
U8AWcOJl74gcqxpo09ZXCNTGDes5MOBYYWoGWhq0cg/KWSs1YveyzW3f61Y41L4FVx9IqSvgEKou
cic27sSb2Fos4r4hifHXLJZkb63wKBusEsnokcyGn+DvjUC1QcFm1v3kMIZFToEzv7eCobZwGaVg
JSR20TqVDx4ysCXo/nIId9Iuf9Ac2VRxn4PRRyZqPlkvUqy1o057MZ0jNB7KWLtxtGrttewPQsrb
l4fIGiF1uhdJv0QlhxFOYEaSdt0OPc9+47E4rrctHa1j6HICrxTNZtCqy9SVEsrCymwfDl+S6cvl
YWzO1erORtkfilGKQuJwnHOoaNEG2W8jw4G6CcPON4PWFQxlD8KiFkusAEYP7sHcWIOVoW1NLvum
8S9S//K/jYlaf30oylJtAFYkD4OIUhAodBahfxmE/MiZha9GRK2/HkcNKrYAMg4qFJdzM4S0jFF6
83T3vwFRAV6XlxHfZQAK8UwXtV6pJU7UXGnhp17dVyMiFr8+dhMIVrQxQoh88vXuSySzZEC3D8Df
CFB2+IiQa1lcLJA/g1dA044lHSIb+qbHGlpeyQOLB+SclY64uhUadUgIoEAsK4OgQT8g32lP5Y/u
aTDTo4ZWigQ33MZsLKKYNB9Uxov05V0l8tTp0VegPI5FQAc1t6/rwubFyls01iPuJowigIUJLh3U
x5QNoiQ7TI0IMGO6T8OfQ3IbSKV12fw2HRA6Z6E2iRoh9CV9XDO+LhsQryrYTELidnrrB9ln2uH0
FQRl4ZHcTZXBAaJMElPH+tQM5pnNvaqJCjrRUY0DstSPYyh7KQ7UXMeVOUsdNYk8cVhEU1JDr2pQ
QXh5wjYXZQVGeZ8QNUFgXdBSu1Je4+k5U+22jhiLIm6uygqEWpW8M/IO6/IrbCBEgKo9urUV3AgQ
fxks7o487QiOvEu+SjfDy2gNduqy3nVY00qtW5moSxzk+IhSwoEuPEcgAwvDK3D4OZendNtxrIZL
uaZSHJoMBL2/ImfBFsxpF3qySXL5scuKnBlz+xbzrvxgMqJ4q4Y+vC2mmug0ncxbrTiz3BMLhfJO
XBWIk1KSyRtsXTku8ffLc7ZthhCJBfMCCpVpUphwkFppSBEEKRKKjbLQ1pcAAjo1wxJZMGSYq8lK
eWOujR4wZXWouHrHKU9hwEoPsUDI/1cgyiS3ygSuehscxTE6+dH3ayhjY1ZVOTuXp207Nwq9nn/n
jdq+Sd3xUUiwyCWNd9BJ9qJoZvQk36DOeA+LsyMnBR9mYoK5kVm5tZkv0EU0r0P1hhAjfRxpmg95
AvJeJLcjWTfLplJNcdJ06FCOyE+V1fjSKkPliRwoLBGAQBeyq8VnxhRIADkLbUhLOhHEAcUV5VwG
UE+3oo6PmL7rXlOZLYjHisiSrxeLEE9EshmzYo/taV9hUr4EzNdVzGUhqesX3HzHPY9e4qo33ONi
TU6Gpx9hX7ucXz+xmhY2ndgKmJpxVN/Lfd0DOMtaq8hTvylTkGxktWskESsftLnp38F0KgCqA07L
K4jAov+x9ZPK2BtCy2iFJd97YfHo6gY10EMkpDGexFdcCU+eikeukkxLJf7pEg4V4iS1PE2jAJzW
IYThsSMn5uK1R8GByLL0mTN1NW/EYlcOIJharQ9kzFsxPgXzvkqeufYzMQKEAVFGBhXvM7UpEKzP
szjAH6vc4GUT2MjlLNqpSnCVFpLN2GFkcs4n7x2McjJinPDyLAAs+DFa6r7cD7uktFHofwW2afb0
bZvdOxy1obU8DacKshhQs3lU0tsuZtjcOdkyCbXBPQYVVhTigWzq4/qgoRMMBikCLNy3H2VL2SV2
hV5OO7kiIoTF18L7e+KxN0gwP4I5SQA3KDWFnRIPRt+KyA9PTwMIOdFVbBXalRD+o6YPUcd4f988
gcCv8i8aNYOp2kgRHwNt0l7nITNjWHvXf7tsFlvLZKAuCfUlpJiRfgVJy9bIGgLSLK4u39TT4+Xf
30w2rQGoOVMQZytNDgDlfnE1cGJzVrUb9r3N250X2qxAikwKbeVrOGrSMJaKVxrAtcNrpeKuhTjY
yH+OxUkJA/fy2Minn2EJUIgGiz6IQGkm0Bmsk9kskTuEqjl8MP9IQ+4wTLGFR1RW9nHLGMB6q6ko
4+TBF02FbmoHngYelMF2KKEyV4I+C/Rd45kxou3VWsFQHjbEPSasamwqxSwfJTd1QMckF1aFOq3Q
Wn5wtsKiAGUNjNrGOJvkblkwMBRTqehHlDNXHcbU6Tm+YYxu09ZXgyP/X3n0sEsbXi8xuFIX3Tp/
ULrMvmwRLAQy2BXCrCThoM5AKJAfdyJFCO0oEf+aSQ1uyBB5IosI+kPQ3X5E0eKGx20BUxYJ9U2k
lWj/B60V5F9ihnPYXJsVEBUghRBohgodDFw1nqToRRoglxGy6sM25wyqMjwSjUSUlzKAXInFuhJa
3F0Hr5WecvCefGJRVgDUsutZoEA/BQBtpu/rpdMsjcs+kxbBU/zvUVArX6mh3IUGQPKgtdDzeN1K
6j4Ti8fLY9neoBIPFj2II8MdUH6gE6M+HPkSRYHeYM/gizISC1LJeNCRHJJZEljLs2kDRDDOwNsk
Ybf9aGwzzqe5iTEwsbbEtrK4yUKjwGeW6B2Evv4uShcORgmQNEBzJRccQc76ifSYAdkg+Grwhov0
q6gMpoJaqZHUlufczYXY77UTOjofGOuzdZkCNb2G5gAc3DgXPk5XJEhDo06oW+D3nR/vA7szNQTD
EVMQeTP+WSNRXiCXi05oQU+K+OeXzkpiG5rJF1Zr6xBZaazxW8kqc980htXoKIdQovEgQv8muRRD
6Sl7nlI88H2iTQoUypIG4SXY+BlRZJxHE2hbAKKCwnuuHrh+gWoBi85iK7/zAYYai6KKsxG1b/M3
OoKNS7ddHVDL5XSkstG/bBcbTu4DGL2LimyRuxJguhT6cHHesLAin8sQSJx+tLwy6cNq1lGjo+aB
a4zZqxgyO3iI9VIRz2oYoDf8iMFppZErZGnmpTf1KLR5IbTE6UdedM4nJgzU3eAY1HgEPdSpILZi
O2loF7IXY7DrprxTS5Y+0oYxQ2VRhqnJ+NPpwfByNC1igNskGCArcxQmwZrUoHHqShsZYleba7OC
osIqOUjEKOoilMMXkBP4mjBzGZsLswKgpgvCnnql6BiLNELHXjWKE6+NT0Y1u4EU25eXZusB/sPE
kdGuopxgSuc4z+LMbpSh95q0OU7RUDlGzZ2ySeTNItCmQ57Lgy2pg2TJQsM4BVnTSVZ29QFxHvBg
dcIH8FxuiWXnTz1TnozM2Jmpr2aUcuRCugyBMGFGO3uyoaJi4zX5pjMzk1AzGi+s1CzLGClvPvei
0coG4FAmO8aJJSg2CkOsyyvHmjfK5U1CUo9ZCzM0xugoJ8MODKmf2rfvm4pydF3ajtKkA0ITZrNB
DciUK+7lUbDsj44WhGUKo24hxn49HKWdcdeBy6m5yt1PFDitDf2t5HNlZ1POd0PCYTBgmN41GoSk
lPA4/L2mtAJCpXdTezupVjAFJKurWcR4es7pc86cSVrLeFwqVukMw0vQKRO5LRAMk4Qn3827JSss
LuWdJY9v8oqlYLFtamDzRdSIh0JaaKxrhgxl9QlSgobhLU3oVqDavWwH21vmNwQtNEZe3USDA0Qk
HzOwIvPJ65LfXcbYirKwNu8g1Ik3zaUo5RxxNV7vDGCHSmpHu+r2yJG7nZXhPo4OIEY0/AcDfwel
jgtVLKpKETGyOSy/L4a8SyvUsAiTE6Fjzs5E+bpGPq3kZksKi38YIz4zEg39aXi3hGIGxBnB4PTR
uUoi3nNHEdQjqGMuTeTFl12zk++nCG0sVmmPu/IgXP+1+6NAiTmttoA2llyHzQW+k2QXQh6L3/cs
yonzpaQwqFMjhQJsLY1vA1Od3ul86UDC89hXPEKFFdtMapUzC6UQyVSvRjVKbV0FPEYV+ZpJqg8a
3eQs3tc8Yw/Aa8PmbFYh0nmvwhsoLmyEygws6JQHDoRoSlI+kS3wdvycPdlT9/mutgZQMOV+eCxj
s/Y7lHkZjOLZbbv5jUszfQpFP/Rygl5otYT2rdEi29dwX2ewDUzhwjjItif2HYvalU06z2EvAqsP
rppsNhPxIEuMBDM5cT8EAB/nUaI24ZJlXRXVwDDGJ5DPaUJjGygMTZ6ngYFEVuQSErXjelUfwJ8B
pLZzpQR8MgrpWzfHAtxw9YM0HIOF+fZFvv4SJrXhhFCK5DAF5qyYjd960COtTP0IphI3d+dvrBev
s+OAmkxq72mKEEijlMpWKnmQkilYit+bxieJ0FtBNzmy81T4pGtBPAlljsWq/dhwmjExxfguQ888
wztuWsUKiAqhli6aoeUGoOjYPipu60F7zlZvsifpRBjBcjtFbeMu8jnG7tre1itgaluL/ZAEfYMF
I2/EnFmgurvwZWfaCXfaqSxN7oGoxBde3buXh7y5dL+BFfpeOcV6ygcLRhxPd+NSnITeuLuMsLmb
VwjUbs5kiMdFHIamKXehCH7C8GbUvlzG2Pb+KxBqOzeK2jctcRloBHWla9KBVFq5BeZZ2VT2Jcrj
WW2FrImjtrWgZqqezUCs+ZdOelx6jeEFz4vWya5ajYl8wep8wS0s4gyCwHvhK+/MmUmqeTkLKg3J
jpTz8rvM0o7Mc217EygQBNcg54YM9EfcKm2hvgM5XAtMCvvCBteLg6SnxVmxNbuCJXlyaZL68u7l
U4v4DkwdqJnWi1E74Qjv7PhKOLZefpJ9zVLvA0iilffJidnRSxbpzE9CLuLfoVKOpV44SRZlIMq3
oHJ1yPPVfN27oy2iuCmzckYF/Xl+921J3/Eo/zIPVdXH89sIf2WlIjs+ETZmGX45tA3Gtti20Xc4
yqsIStHzogq4LOQ9Xo38Xmbx25/3u34cEh2nq0uecZkADOF7MJnyXnaIjS530klqTNL/z5uh+9es
ORQo5VPqIO7rEmecFfOFzYmNlYwyVOYmxnnAmD+N8iq8UU6SGmEn9OJLqfnQ/Lhs8duu8ff60BVV
0MZTqgl1Ofj8ey12O+NmLP3LEGSJL1i4Roa4ciJt1Ix4ZicQPpS8PN2XPFJxwxJtPc+3UitCOQ1Q
GOH8J+E3obDOwbcB57ur7V9dB8yEGGthKE8RTZmqKARNi1MBVU3o7SqscRT0v25uIMMC4RrkIPEU
DEWlj9OX6R0nFosOdo3qZFR2tZxU5s1l0wpWGJQTCvO6yg28bGDqRofI5AWjiXNSWUzuNEI8ft5p
X/SrQmYY3/b5ssKlnFHPz33JFcCNfBBfDrEJfVdkwZa7Em2tg9X8TFA7kt8zTWXTJFe4lFeqIr3m
QHeOcAr1dj06TU3y0jXtsqdhrzmTFVxLXnmMbwg7fWj/dZfehxU9C3iSiddnNTYw6vpLkp9E/SFJ
GY9R25vh9wgVOvcc4hHPGKHLaknXy3N7Jex0G1thNhc84v2Hi+jmbljBUW6qnyYuMEZM6BQ60Q08
scmFZgdK8uBaOQXfyfvUp66DK0gq+ulUvYMIfYCHqOVKzG507lTJnsA/X3Ze56kSarEo7xUmSRAH
ZPuV09d5snLxqGaiGSJLE86HOcKdRn4c9RcGKjk9znzmanCUL5PSKuT1AKi8p3uys+x4v/QbEwX+
Nusg21o6MHuCnBwVmqjPofY+VyjSmLTIISixM4+eLD5cHsuWb1n/PrXHUQJfGUGPdYoyV0y8XL5T
k9vLEOeFllikNQa1n1FkqU/RDIz4sUd9K+GeSK1wP5jyP1AIh9IXqQTqzfCaFU5tOZIVMM1BkeVJ
mWo9trLsBZ60Sz2Epu5/ID8kTp62hzUOFW1ksTaK+YgBKtctKETy2/KkXQ1W+GUC1xHwrhIztplu
kmEaKrWr63EqmpLH6Fps6slFEG4iz/NUg9bUnO0OjoRJ6vHW+3VppNS2ro2pGJoG5ji44Q6h/6Hb
dXty41gOhNsJVWo3oc956m7ctfv0Kjka4NcKrlj5hM2jaT3j1L6HwJGUdR1mnLT1QCC5uS5x/5iQ
lxUc9Zm3iRvl3IiRqWHNOLXvm6QoxoIDqgYaEPleZsozbl43cKHQRfQxG6j0+hhNGKLShuDAka3w
dcZJj9y2zb/IJs5bpBYSppPevMit4CgLErVKb3oVcLnwJS7uRyNxsjazQk4xU/HushfYcjT6Couy
HC6K2pxbWtkKoILL6w5vvCqjcxlja33WGLRVyKUscTEwRvGLVt8HPet6RiaENv81AGUAihyV05Rh
wqLj4hJ+otwqDoo327n7H45t1pRRsaUaIQMaqBhO42a+9vyrpxVaLK2reEFpQmTL7nesUgUWKHXg
TM2gyUFFTDA6FUFhiunXWGTlH1kLRZ06QZlzECjGyLJRdqtEs/WK2/1vtkAdOmo0jEHVYRwTlx4T
Ffnv8a/f00jw8W7S9EOkHlVBNVYYRVKr91Un+tLcmSPCdbzAM5M9W2fZGoxyDSM64iAQjPEk/uio
p94pgrd0T9aZipP70x6a2Vbqq26yn5kdC9tGoRgCSFFQ3EQ/5wnQToLUNVRbwS5hqr2dg4hDlf3P
rBh6jmVVU5FFpSwvToqwGuUKd/YhsPmq9NGv4l2G2M6vyO8YlOFBmbAWtbiWLVAwz07uJNfJU3BT
OdVrgDwEasZZci+bJ9XqgkiTIuhtJwQjSoit6Xvh86/lvvQQ+JjcrXpNQp95R56eWKhkGGd+6neA
KtMcCWGId+Q4JQFq9y1Kn5fFr7mruD+FwcMQsgq23oqPL6FRpsmBcVrLQqAJ101sZjcRDi7ZSW8j
V3Hk7wFKhUzZ5V0yWPGqwqMXa7ib5rkaLnWOtUMThSEaVkkaJgqPc30adUYJz3Yaa4VBnV/yEHFt
sCDaCh40lLIvg9lai5l68TF5Da77IzSHXVaIt+kmV5jUeZb0CVem5N7W6d/kxFP058vbgTVv5P+r
3E8w871QaohnxsILxPt0cTn55jLE5sPFOlKjDjGk4ZYBOxu7+nF0FnRaxTtQ7Lm4APhEY07alzed
xRaG2dzpa1zKm/DGIASqwmG9vvZOfUeO6sCNHgnHXncCGyPjuNmayjUc5VgiqZg0PsJUQnbQlCbR
xAulWeWPjNncCkDWMNSpVqeNFNcEBtRLj3jC8MpnUNV7ohk52s1nttUKjM7c1kETtWhbhPnl2WQ2
tTZactxzZqeGLKgtS19DUS5EbPGe25ObWr34w3wcBMbyMG5odKI2DLOmyYilZ1VkqxoqJ7rORE7Q
CSpWTphleXTSFqRfwYjec6Q+bO5atIg3HA7gVkWYWDhEbeuyTTAsj07gNtO/ljcnOxXM2XULtb5i
MS+jkO1C+/j1AtGuQpq1ViUXv6qqTA4PuUFnDotdd35ZMNaKNSDKY0RyL9UduU13S5dYU0tUkNCg
GaHj6vKYtoFQXMpDAZUXaaKTUGhlQZuQhVuCE6d96Q0/Ghhj2bbrdwhqLDlvLDVfqZJVqGjdza4y
jrVzNnOJoI/6PQrK0c0SqtRSMor4sfA1N7lOrd4VnxWLFCex0FhTRrk5hBSlylUAg+4WCjseglg3
oRTJWBiR/My5tb2PiXJzqVYpUjbj4FOuDROv3e60I2/d0l1txx5hg01cw5JR9pfsKk913vqmTd2t
vMDKnhPGrf+N6vzC19ClLV1URGLFYdD6SfCTY/w42SJ4jFOU1Uw7w1Kvg53xVbvtj6WLg4xxgDJm
nFayLSW1D3sB4GMeQV7lIMVPrcYYIQuDnDqrOCACN2zODcBQhwdczcEy2iyMyPsPmaPfS0pXdIfp
PGpxRGIZe7C52Izv4gMoMn3ynhE6hD8QNKov8U1PqpP2JH/T7yIPsSLjQ1hjpWKqolBbo8rwHTU3
Op3QXHMFclhVy4gXWTDk/6sp7RoIg4B4BjFxWZmZes13tclVDNfP8C4S5V2UEq1TdQSQuAzNLLjJ
W8ZkbV06V76FvpLJYd4VRg8AIk6e7rtd6iOS37WMvAprsiivUo3tMJUBGcfix9FeKg4ti/WMNVWU
R+GVipN6FRAcf1/O96HC6Nb9Q5L7t33TGnFGVi5V077Zd3BLCO9DJ7CFHdEKHKGmBlmDQ2VllvGF
1da4+QayWiRa4LZFFxJ2F84Yfk+YZ1tPg9QUEA8sxvHNu+waifITVcyLKWnjsmYvO+aQ1ol39S3E
dyz1ZtjXsYkuZQl1Hyor+Nis3lkDU5cvMCDPmkwueMq14Eq2G+7VI1FrgL4QaMSYT4DnZL5vLxbv
i0k5iXbo1Y6DfKLF7UjXMlTlD8nVL2kI1gPP5sVyPTbaUwhqY0TE+MkpJjrpXe8Ffmf2dvNIOtlx
il8zi0QZG06mHMccqHFqQGgSZS2F3z03KGwedjqmlLvt3dmWHLbQIGMD0tpyASi0Y3Dk4eaiQApe
/NKy2rFZAJQTmTQR3BAFtkGUQVxDjkyVY7gpFgLlQ4o4T4U4gRU2IW8m0amaeUbg8wfDQ9k1FOrw
2kd3wzZZNXBFTrIMlUXKCwM7cMXsTa8AJbu7y/HvH24q72iUmet6NPUGeccEocZPEe+YpJVUueXd
kJCV2axXm22re4ejLD2TW66PUNGGDtI7YXA1pTL74fHymFgYlGVPLRpvZ1KzkNWGncycHcXZKahY
bet/cIXvY6Gi7nZY5IzvyEI9DC5RuVWOwq56al+E2+RVQuWd5qdPrPenP7j6d1TKxpM5GKsZDRe4
TtQvYZp4/FB84Roowk/pz1lpnib0FgpJ8TRNxV9TEBCfCMo3XJR4kPTQrcfjHPGNThI5UjVYLXQv
w9RdAoZJbi7fCoQ6YSKp75cGzdS4X4Qm114lwVPBItbYvjGtQKjThNMTyLN3ZCTXqkd2GalcHP//
1ZBVLSkSizu7PazQqE2m5hzaDmSgFcgBP88QmIgRGRDqbFA9uekP9diBNq1rTBWvtiQZHFivJI9f
eQrjKrGdi1t9CrUB6zrIu5ksYc2V0Hrp7BJCYhBq8Hrxpun4PUSbLQkq62B+OmaJjEfA7h4UAKCd
6pwoaVw1Uo51NdmXt+w5ayJlWdSeRQniPC8lPovbIaR4ah1U/EyQLXyLLCLTeFBu5+vBUV3+EFjj
LQOdZXLUTs4g4aplHNBbh1RWRyDHKWxSzcr90NBVPx6aB9YdZPMgWa0DtY2bVpVCTiOQovjYzPyx
/1xCbQVBnVWTPM+dROpGZu6qr09JxNio5xJPHxeNTg4WfbKIGhkDf8vd6x4pSW8ik3TU6DeGA4U/
NLoYJ9kFpfBL4qEdnR2OEmdwYWdpVNIwi6VOq0Z8QmOjFh6JNmIw4017JIXwrIKm7aP5fUbpFKKQ
hYHUxEATPR1FrMOucno7MIt9YbGyLAz7oDOIY5t1gp4Aqu++CcU/euEzbJ7MzKWZo3xSUbUqH+Qo
jyzwjj16pRe4GeJb0DswC5i2T8rVvFFOR2+FvKtEDMa4J010+j6y8n1phQ8qpFPao/KzdMcdk/WD
5eQ1yqlwY5f2KjGOEs1ekgsNNJtzjAfSvhu6rEdzlmel+ev6LKy5JAfauO+gNCUc433sCYcUXOsT
HBe0u0Cgw+/kO8ZCbm8BWYUUqmYoIBH7mGZoF/jNosVCBg+dre57L8dS9s+T01k4PxiOmnjCc6sh
HTYCoDSespo0GpI2nfCkkih3g3obZl4c/CxBBSFXT5fHtb0B3pEom8FTilEoIZBKTdjnbXqDXmxG
guYPBvKOQRlIKok8WK6RZm5s6TnflV6KjGLwnTD0fjJvKryDUYeMQMQaJY68CeSiu9Sxw3MnrWek
8YhPv7Q+1LEStLVU8OThQfQIPzj6uz3OE9ml3IRK4hIOdbZE/MAh5YDVCa8El9xWe7c/DqjhY/lB
1hrRFRZFFC9LBQkXKzvqXr0P9x2iJPU5gWYgu9RyO7p+X6S3E2CVswvGYeKFBhZRqY4g7sr6pu9v
69Lh1WPU/Ayg/1BEj5cNfTv4+G0XbxOwgkw0EMpBNQFPELo3Jp3JcVdCwcgS/iG+egehnESjGvlQ
oygCRXuzY1z/6tYJfwxwTdN+tmeXVJdx0GAc96zol2GSb4md1fiiThvyhbxXJn68E9BJjAYhUEOy
+of/4H/fh0g5jBhqeMGYkdfe0/w4/FN7qG6+659l0l+AFpMsNaXELHGnZaVSWAtIeZGm0JUqIkd1
DbaaaJicQThpCYsgiYVCuY8uXwR4eaDw3XJql9xN8u5FjXuWpTB29luSc7VcchnzNeqBUZdexH7V
TDaqwfCYiJyvzNmiVu+rLrA6PrU4dmnO9lH2voSUV9Hahcsygg21VyQWSWvlcoX6YJTEhy7LYDZr
VlDO9O9ZRsvbxtA7C8sEBiPepq+k8QVcFcUBnUlOhCSmt1gqIldyFxvcwIoeCo/FZP2WEL7gRWlK
v0EuU2Vp8AXcgHI7M5CG9kVS1bzcla2S5laeNYIEk2rTxVTVWKjMejLCwiqaVrGLUh9fg3gpXyc5
rQJPViRON1OIHoiO0ImFG3Lq914Im8HUB12q7HjW47sgyaXB7AZhFkw9b1Jr5OUQpPRcWuSI3rU0
PfBj0ljKGGjfhpBbUD2XZBJaWscku2vRlHGI0BNyN/Zifd/gu3UTDejRTYCA4QYiyB0oX1JpiMxG
06vXy55ye4tDBlVGMx7ksSTqdJs7uUiCTiEZl2C2xsxE9aDLOa0L8Ygr7qv+TDj2G5SSsJj1yRY+
W6gVMGWYwRIGBZ8jsRgG0x2nSqZQIsttZIecrTS4udHfsehXBBGsVDlkZ/G+ulcrq/HTXYpkgebE
J7zpoqvyjiSEWdfR7RT0CpW6SOnwnHOtY2q53YBkMGkHJ4/I3A/CJUYyEZLPyj1uRngrSOINVp7G
6PNGe3u0kILMVJqjymL4376vrRCoU29SJ0L2h0HJFQQHcyfwi131kwdtB2jpncvGyVo2KjLO5spY
olFGDn+Ujqhv3EnVYnE6i/mcYYky+YzVpE3z2E2cCJhEzB/ktnoe6s4GL7cb14J9eURMm6AONugi
hOUEVXkrf8x80ULX5j7C5b5H7TEhAx1OkcNyiazhUadckkhKBxkVbLQmOfZJ7gxjfkSm0S6Czro8
PNaCUc5EFitxHiMYR1fdTtl1NV/zDeuCQQzsgt+gBZxBOFsMUwqMBiRSoqWiRXo66PZ3klWKbgOG
CTImj9ZyNgSwgQoDJq+Qf2gCqsMHe5K/5NX95Ylj7FuFchVtq6tdiaYkq4+rQ9zq10taMq4x2/Hq
+86lRZu1KSl16FmgzeJ6vjMEM3/t3Nl6K9eFX9IK6E4sThCZ/VFykluWN9yuVFjBU45D1FOVTyPA
G72ZXvEOt5st/at+m6s4ckCJuzes1m1LNNA1Tve6/Mx9qK2L/+nauH0BWn0L5ViKtBjikOx42Uuv
wFLo5lbyFL2qboqwZHq5vLYsl6lQ/iU3giytF4y8c/MrCY394IvxE/S1sSuUt590VyOj/IuYZWou
5jCk7DiDy7Tz2xNISGzlBM1Uq7M4n3UV2X7tWiFS7qWJhSkFDwTuWteLG+zBHmB9D3bC/tfth3Ux
YC4d5WIMYWoDqQZcv+fuSYTZ7UAdgEb+Dm2rrMGRH7vgaxQqRumGssqDDLMpldFsSsJ0wxuRX2ox
XmmEnTbm19XIUhZgRWR0e52W1vw8LjBO9SR7y3WBO7rsQELBF/3Qj17DGzQk2AVTa+0PZgomVxHh
u37G3MihV/JXGQK3I/K3E2g7NS8wkfKymFHE5q2EMHz/PxYVp6gaN0wNqQQIHmbEYySrIvvSLXmp
ifYsH759Kr2DUZ6nRJ2ibBAwMd3rxp2S22XJOJU2IVb3Hmo8c5NJsiDjlpXqdoD7vuLqLGJNYmtn
triCoEZR91IzDDwgZKShWm9A0dDisNNQmyMRBQW3AXTLgcP+YzCUyVrelD3uT035Eo+7dLwv/569
njxyrDCobSUt+TwPPNKrkjnYhJAj/8o5KdocBWv8ggKb3WUHzBgS/aYyhkEXSQSuUmJzUbyuuyuV
/xGDOsDjFCKTBnmONBoQd+aj2XXxsxqljHqo7Qv2u7elM9MgAh3FhdwpkqO8R72QPzskAgKbyS3n
QFrV6v0JfUsBKoZQ4uKyNIOJMz8zwhU8dXB2aVKgwAK+qTSuuHwHJ9gEB6O+GdPby2u2XR26QiKL
ugrKS13NBEKoR1qKxH3io/8XhtJ6xl12UK+nffgFhaMuOUNVlNWwYmZGPEaXAKZqvEwBB3Qu5Byl
tXml9y4PkIVAHZuiUPVRShDC8WEUBFOYWXXY2yczlgNOQ9a1M7ZI8D8ljUYOkum7uM9uWjOBSF/v
GgqIrEWTPWnbb1LvgPRGE6KyIs8LpPCFu9b8mlAdEuGl0DFQS2n+H2nXtSQ3riy/iBEEDUi+0rUb
70cvDGkl0XvPr7+JOXfVFIbbOEe7EfukiKkuoFAoFrIyxzfGcAEMh3t5KbdvrpVd7vCNWlkEbEjV
SV9MIA9AEH6l/cXUhTF/4whsbX4QrGxxmT7RolapUthqvcVnKFv6s/IZsoyC8Ir1fIcvYpSX0EMu
+Q9LReclglUdGZNRNKXAa+Nb+KjsRXezyEHuiMekKEg1w9Qwd45C9nIJ3Jf5TBdRV3SzBlitJHfC
gynOijmGIXLLOpOZr2Emu71iZB3omnuCfdu8BFbWuMIYsjYlmVtYG48UafODZO4w37VuB9WU8UrZ
AwOR25eNimxyZ7xXI1WqMtg0MZw96bltYDxmagV3wnZJvHKNu7LBhdn0w3+CQzmaRwzQnYY96zE1
D41Qnlxojbu840qfh7KHU60HhSB8t2Fkz02f/rtnbkEw8jJbUZc3xaTB2BAszhLeWDLGFLQHUrxe
3qltONF5DXmxrTzpzbxgx1q7J77skb2S2JKv7P6jHFc62nvqdN7i5a580m+Y/AD7WGz31TV5v/xT
tiHPq5/CZZgOul+TwRaYPOq3XYyv49bBK7sTuNnpA7uDD3XzbXya9yLesu3VNqFbZFlUtXh1zaHF
h2rVAQeXkqe6OpW6bkcZtctBhJjafBABgPpvQ9xhVOYmldBZRzrTYvMgTzJYLiRZs9Ew1ezOTFIX
/WqwERl97qkZyIoKgOcEh/Mftvz8I7jTaZSYhwI9DEMIy076wPreJhhFHH1nPA8n3QPv+mlxArs5
xm6GUrVzg6/oF9jUmw3Bb9ksBlbrwZ1gWkCDeGKDOSS4TquvefgsiKntTHT2lTu0i1ICec0MZIfk
u5Q6ZN99S538UAGeQk/4jD2mt6Lxg+1ep6ZAAcvCfLvC422KdIhj9FkYZ+6CM8XiOATNc+sO3gih
qhSgPCFyY9PRlU3u9uqSqiVKiq8kNLhkpzv8B+7W2eQYorUERGCzy8QdHrY/n8rilVX2q1bFam9W
fcF0v534Z/h1wpRCvWPUjaYb7koH61zirp6vEm/+Q+zqyjR3lHIq/f+wcXHF2DeHfeDXh+IYImQF
McRqjEtOcuelGNS+BNaYsWv1mW342aOBL43uOHihY57Ej4mbh2LlGXcojE4Zp0jFVhbGg6xczdr+
skPbnxgrA9yhIIrWpBBFwan7q0KgFI+ph178HkRKeKOh9uTpTnezaDbkpnaqmI9N4B9/tyWNCt4E
RntDbju3uqPA2XWv8S68Gt35KjiNp/nhssOiA8lfcvqUR7MFqXtc3e2RjY1D8/G5el12g8fSHF75
HE3AycaC4kLQmPxlNnVVGaBjBypMtH0zw66mr0ak2JPij+MsSKOb99d5Q02uSu50K09MBk5Ty/hg
SdLLkKtA2+q+ZTUCU9sfVytbXKKZYm0MixprSa9lh6W2BCx+DLPTHsZbMReDKFi4DFM1Rh3I7PDF
2Wtt3U4iEJogb/IKS9DkVHWwW6Ahh/GBpr6dS9MJ/oSKBF3Evy8Ek8sgk1RjJKeAkV6j1q6vSHhV
KEN0uBzmoqXi8obUaFJdmAg5PYGeKbF2XU8FqWP7S3flCZc6RmoBeRbDk/Sn9UhiO9/HyB21ZFvX
xq5Dqxgf2NG9eZO+XvZNdIR5CpKIFtqYMkQOuNeO6mt0W+vomzG6T9RM7xUgQI0rEqzbbjqdvbW4
72upGloMzGJFQQt2D1RwaQPM7UeP5mGAvq5TvbT+RwZxonvDHY+xL0KsCbaUlxnTtb6rawaNU+hN
sdyGzaNgWUUGuMxhJckYTAE8BAriOnonaJUMe+PZwrPJ4tW3of9HD/WaDg5aiM5Biolb0gZs52nI
RsXKZT8NP4JW4NF23j3/fS7vRvWUYCQIBV+kYXwdEDi9wEBGVe0sdbiOlcm/vIDb6eNsjls/aUkb
EBLDHB4Z7RZqX/RJkQVfDdt7dLbB/n1VZJlL25tqDBtq9KxP34NFdLa2r4+zAS7HSqMOEFCHPYn7
BOuku21XOQTMbUaTHjCSvx/N+kTj1pZIse9AUGVqYI/ESNlQo+9qDPZATUEuE20jV92FbTuRiH2R
qdJR0q6n7lGde7uO30fp7fIO/kNKO3vPfspqeYNlqklXwRQF4eDV6CV33WNw0A7jnbobXRNvQclD
J2wniAKHS9ZNWcno82LNaQ2+QQVzWHZd4DKtWkG7SRQ9XMZWyrgIPybYLPlOgxyZ6l1eP8Hf54EC
c2qOc8zYddNFvQmq7BZA6N1lE9uPu+ekwaMElNRsyyyHDRkqBYoH9ZprywMY82gyovZb6yBi+hQ5
xWWRuLaMJQPQzWHSzMpgk/SbwKXNTsDKJS5x5DKgeVYDC9mhelL39MDoJ6KTWHVq+1l1ZYlLH1Uc
WfrE4js5RHeM9C/dt0COUFezC7u8GwBzY3BdUcOYxdXnAvjXseIf/4vBpJQaH2aHA2YZAdVl0C8R
8lK0U1yiyOt4yjv2xhn1b5H5WIWC+2S7K7VaPi49WLSXtWGEARCP7lRAJvR9J9vRbXVq3eml8GS7
PyX388N8El3+osykczlCnlr0UXOYZqPcmDnxy5se758aWu7LywfyGbQWRHDbCA8blzDivjXzlBFW
j87glp62C/cA5bu6l+IR0cvw8CR8x2COfI4VNMWY0ClogTiTJNdIVi+oQooryR/B4qG69TPVncEO
D9RmagypWx9KVzqo3y+fw+00/MsyPxEQ9yB2NFnbBHXDUaf1Vd2Ut3khIlXavmHPZriqR5nUeiIB
1rROXrPopKXf2vIW0u+Cj7Ptw3A2w6WtKKdVnrB2TDBcTcqTZtxfXq1PtzI6WhjWVRWDKgqUormk
lYR5Tk065+4s3RX0lga1o5i7JruhJXEum/oUEpwpLmspVU+zuoEposqhXXajkxhlZle0esq64HbR
+0OZaIIXhU/bxBnlCiFSlNEQjTAaaPc0sNwwvernl3xO3cvOfdonzg6XtOiiY34iXnJ3Ae+F9AOo
HkEgfAprzgCXtELJmugcyrk7GvNfpKk8pZUB3TaFTBqfrjHOEJeiZiMYjX6AJ0mbALINMbIONVOT
QHIwqexgCJ4gEhjb1pRfqVH6v5YenHEubeR0GVK9g3FFGW4ALt3TJD1c3ilBGPK9qijMjGYAiBoU
Q4VN5WOZxDZVwUrZfVGV3E5qEX/HdmhYEMrTLapBWfr3alTrE0qKsAFUZzI8eZ58vZoF0fcZEPmx
br9s8ARUQzUE4STXOXCk5i5Ckt2r+8gNrwvGLQeFGIfa7YHuIS+c2/jkEJj//FXNmeeSYTIVRVcZ
MM+uNQ0iOPXL4kJq6Ki9M/zcfGvsKjTKgWoFdY+DQZv/GRfD/QAuTTaTqhd6gjWWJj/VH3vlSk6f
LsfN54drzgaXKoc5n6xshpODT3yKJ5aqs+XD7DO+o1CULD/XeMwaRJqhcg3Qg8zDNvQmBvNG3Oau
btcZht3x9ODU17oXgRhT37WAxkBgCGKLoinmzWhd2eXyTBaHzdjkWMlBeQnSb6EpwO5ux8rKAJdf
SjWhldLAwMfEnodgVQE+yI+Jr4EjqHfxQHr8j+bLB0W9kDJ1M5Gu7HPHsQNaTA062J9bv6L3HXgE
RM/YgjXkZzS6Mi1iNClykB9+M5u3gQpu0u2/Ty1N1agOKmTOhURq6sSURkzkxFi9PrIzQxIkYvYn
fqvfPsLvlwke/0LjaUoohQkrkvem3jh5OxyaIN2RJdqZJH0waPm86Nqb4JBt3tfw6P9d4yf2S72U
w96E3ZFpuow3eCWmDjh0QVzNwiH1S7eBeKRb7gWGWYa45DCXQUDMbXZtNMHwUTky4nblnTUj0Qba
iUEw2zF49pJLJWFgNKWkw8tyVvBQGnsEyodFLO3+pVMskFaNkDSmdQzUAQLRm50K39nhsXnt7Pyg
uMqrSAx5s5RcbR1zemVM6sdFrtkKllp0B46dI9TTnaC07AjcIWYh8G3zGl9Z4wquZSk6yEjDWoGX
brNR7TC/CZMXU2lspbgqdVEhvumdCaVfhKalE57oLgzANpl0ONN5/5xkVzTJ7EHeVdlBE+EFN4/e
yhKXIDMpHTspgKXkwDDokhcfor0YHfv5q5Ad8ZUdLosEVaJKcvVhB+UCcDaWNxzjA+T5vBmiAQMg
IZfDUbCEfFoEIqIjCUHmDcsd7VvHHuunobsNxn+5V3xHumjmpM1beEaTQ1NXjmodFNJf0+kuaStB
LhY5xeUNc6nLuA1hK+5HnwaFZ/b4vg2hRTXeBnJ1uLyEn9/qft80jcscwRy0ywwskRveqOhbJLf9
CGXPAcWAvFce9DshCmEzL6K9TnSNqKrOA2nkKEmaMBhyt68LcmMUKWSeSfhQD8qj1T5I4+LgzIT7
IC72c5u/hmCOs+UC2KbLjm8fivPP4I67PpVhNg89jnuWHYditEli3Vhz/Dbn8xVQjI+NMlxPoYid
d/M6WnnPdn+V06gx6KGewHsVXwgRNMRjcgWK/Cz8ftm9zWy2ssOdecwhY6JIwYVAJsuP4NKcYcJS
b5+NLsPFEFz1UiH4Mt68g1YmueNf6a0cdzVcM+ZTMDwV9c3Sv1/2SrBpfCumkhLoxzfwajKvu+BU
Rm9LRRypAE3teEdU8J1Q0ceWwKuPIn61YZpFcpozr4K59BZ9aW15AN66Io+XXdv+GrAwVGBAQ1tW
+BxDcN0Vqinhap2TH4NVOEY9X5kmmAtDDAGYyXHoQU2sh4c0M49lWokwLJs14Mo+l3eGoOz7Ko8h
8zss3zUIvdqkkN3LTopscMkGnyZllUJB3rUqqFJY4wnNIu9PTGhEATONhiDnolDuEqiXdQawiN1V
WnwdRkEIbrvw6+/zIaikSlnEJv6+FtZ23egPRix/uezCZo6wzib4j9+umxvIL+LbszXcYQrsvtaA
O/g5AiV72dK2M4YO1kcZ/PCfOIRURdcrNUBRXssnTMf5RioKq83zY51NcImolLQKA/oI64HGdmDc
FuapmnaX3dhesLMNbs/bPJbGtIaNbKaOOr3KDagszcSRRbC9zfxzdoZv9cRppC69DEOTbno6pXbT
gQ1hH+hXy3BNAM2M9ed/5RoPS5KDjnZmC4uFcZjmq6K46WVXl/3LVrargJVj3OFXWnW0uhQHs3gD
3uoAlRq3O5GH9k36IK9SHi7bE8QdD0bqwfhI+wjm+k55GCnmc+rCvWxCEBMm+wmrvN3j7ydyiYVD
jnAKPXZK8rNQrhuNCM7QliGC9whLV9jMDT8hv2T9ZNAReXNur6hyXZLTmDxbwctldzaLa3BQaCoQ
QlQ1PnZw5Y+kylluaFnhgjgVY02Jr1Q2CP4HZ/CSfXTMv7WnSfDMs7VLa5PcEkr1ksialRTuED+E
wb7XD5d92koN67/P/n3lEoiW0jmsUrD4DZPf6dleGYNdNmaCSBC5wTZwZQb4EppTBWZSJfYVCwQj
YSMwsXl+1q5wZZ0M5FGCorFAu5T403eIIp6KU++G3xVb20uH8NvllRO5xCVVs7GUZI5hbtZ8E+Qo
i4B2WOgPl1GToApMLcLWx1/VEnjW+BjuwNO7i04W3oIheuBddkhk8AOPutqkco6XIQKNrBs8M2rb
yk/vpZvWZ/2S+bHaiZ4TBQv40VNcmZPAaWGNMk5TnGj7paiPihQKXNrOC78O7Aeb5cpE0lUQIGR7
1KjGWwwifqM1n4dJOelZ9f1frh5XV0kxCXoJzw+udj96OsjDc2dAg2sBWbls/wHgEt+MTJ6eGgqE
TGT+UrKqpQmWBub0yILGaaOUO5D0OJed2t6isxHuSiJpmaRyHBWuGua+0kZX9SiKuq1P7bUf3LLp
dFCjYYCJilhPuYyW5G3Xpd7Y1W5X+5fd2U7gBE+RALdossYDVPoAE42NBGPxTzY4UyOFd98YwsK8
ZQqxwYMIG7C5gCuD3ALq0zQFvcYuJh0AhLAAQsW97NNmAl9Z4NYvNfWlzApYKDRqd0ViW+Wp7wUL
t3mOVkaYm6tzZAyqNBsGMkNCJb9V7rV5VzeSa5giJvTNaFgZ4q6jWm0nUGpig4wuno+6TtwwwZUe
5/Y00dLRpaEWlA7b66cZKiANhgk+zd9d63uSlYOBmfterxzUln4o16dIineXt+kfQu9sh7sumiwN
5K7HNwtj4yNudVv/yME/zQZ4zNN8Uk6ixtzm8yEhZ4vc/UHqKKvyEBaVHeiC3vLjsIfsiWdeYdwD
9H+HGA9NoOkFv3zo/8kX+8o2f5XkU5IoCz5m3LE+mWXhKsFOikVK9duH65eDny4QdWgSusAIdBSc
uj+Rrvx3wcHfH0oESdSeLaEeTKA3ayq3l7svpAn/pMo7b5XCHeKEBF1mmAjCOdvH4U8CdU9B+G0f
rPNacSc4icATQnqslfkxDpB60+k/k8+pg1GEe8btpGFqUPgEI9oj7kArkmbGSB1oSJm7uLoKRLwG
H0vDP/GsI42lrlVqCo16UcuFRfkXDJdi9mdgE4nELneWo95rb/qNFdqGZx4szEdWgChprwEGXZ8E
6yvyk0sjeVFleQisoGt+yQ7QyPbzHfC2xwwFKIYyfcmlDwKLW5COteNcQpmNKdNzHY6b+lNsts6c
HYbEmf+qEqcYDEdbfhSlAKMqCiIuo8jgDVSGCU5O5MdU7XOt2JXmvozeW0kksqsq2LcL+8qDHzDm
MXdyBFv9sffyG4ysORHUv0IQiqJAPUD0HEQ+1gcQItzJb4qfgbM9Bac02Bsxa8CkES1XF2yz4LLg
VbnqrkX3s8KaT8H1QI9L49edoOz/+BuXHGcLswpoC434CNLySJ3O5LIRqNLJQedjx7vpqsBcuObh
WR3jthDDARgVwpZXxQ1ecm8xIeUkx2xXeKk/Jd7laNsuAH6lD57Wo+5qcNSk2I1wQQ0TvU/Tl1i7
g1D0nxSc50SosmO2cn6SpK5rS9jp4gpPcfslTASZcHsLcc/rwGAYEFv53UIhWYMux2jsqQa+C8vn
nNSOLFSD3AREEFBb/G2GS0tzV4dpBgZetApUfzrk9+j876ZT84q2DsAejSftMo+heXM/GxGpkn95
wz6DUtn3weoHcAlJisNQHhcTl+MhA/knZLwsD/nwkL2A0sNhU6YUvLiie3+zg742y2WlPpzIAnpj
hnAZ3OFQA5H6F6gDPfkkImz7POjPechlozDrIqMKYKor8sGmw3wwiOVShWTOMqe+3AUgjO50bypM
ECyXEGJrxptIUg6ClWaX8+cD+2ur+ZEn0o1tH41Y6aweD4pZe+Bu9eOg82mGRbaCU1YsjpaouyI2
nps4to1y8jG+IcDgCAKbH4KKFLCppAV+RiffgRgpyR4n0bDk9iV39pRLTRIZO7WLYaKUr+PxfooF
LFUfjftLS8nVQUSHDr1UsPwaY/NMvTxOqeKZcuVmkXlI5u4YV2FjZ1mF74JJkHlZaF4yzuUeko5F
W8xsH0njjRgn6U6KBZ3H+otmRHY1J64gcLavuPNycqkoMeYJ0+cwGCGxM4IRyVOv0wMjphuFKHVR
eHAJKcyDBM8+MDa0tW+gf12mNglaQf4WWeGyTtlgSE0J8ZgxGRDySe8BBrb7MRbk8O04UQglEJjQ
8R8XJ/GQjTTsUC/LR6a0C0FJjC2oXrUTfkRtHu6VJT4o6naa8hSWRof4zR0Yxk+xQ46BzRh5i2cR
DczmPbsyx4VEG6s1NBg0pM8Io13GdQBYZWK+Bf2ffHCs7HDRYIwk6cNKBfBlzg/1qLuLOYhuIPZE
9uk8rWxwsWDJqUrlEr6Y182B6QUwpQWoHV0lR+E2bR6llS3u2jFNE71YAn8WjMobfg2ATXFafhIv
wSUrwqVu360ra9zNo0tNIoEAhV3uTJeQ0YfXLn2HmpTboBYrnGjXH4UqYJvZ92yV512cJhV1CgvF
wWeFYYpCIt9V+8kxMc6bHUNfpEG7We6vDHJvoFadEKO2WJB0sSNlb3l/yEY/yGT7D2TG2GW+ssVd
LZFZFU3NAj9K8SljenkROnXxdjnjihzi0gYU08Iiq2HEWlJnjo5EH+xGfpZSbyZfL5sSHGTK5Y0F
gEe1AaWSO4flu5w1J23Co2vQPUHyfH/Z1HatuVo7LmkAYrIMtQG3RgfK4zsGK7Zu4316b92oN/1f
ndcemDSSflAAtIx9EVB8u9G0ss8lk1RbYtUaECdVacc32YHpSuY75X3aKwf9Hk/OJWaCmAoqFKO/
X/Z9875ZmeZyjAI1o2xW4HpWPUXZkzp/GStRUSK4AnjGSW1p6lHOsZXs1Q+0In66q04TZhojqFAb
B/nhskvbzzArn7jsQud6zHJmLzm0X2toJuVOZ2cv8R0WGO060fYJlpAHBTcqdDpA54SizngrrMI2
mpcqebns02fZsN+PN48ALsY8NBt2Fww+RuSQMc2j+SDvJn+BfqLxwNCrER5M4h00GLz6PfZF2VNw
9HkZr37p8HI7IUZDaCZrUWQX9fUwvhhD7LZTK6hPREvK5ZkuIZkVJtjByvraqo9yfU313eUVFZng
8kueaGNQ6vBHXrxp/C4VnlQIUtjmtMIqJxvsN6w+xpOmJZrZYNOiQ/jQ+eStv6luQw9MX3vjfnDC
J9ntvsS3ondBQerkJbzSYIwwqQ/XMnKXQ1MFBaUtK5ALUAXcL59nRrmo5LJH28rKMsZwUEaHnB7b
+wBMv9Fj4kvO8oATXto1AuVahxZv/Prv9o8rWKgKqYCMHQjV/BblndNl3mBNgjgUBT2XSYAFnPKy
Yv06vLiny04O/irN54z6ViBIWoJw5EE5YcjebQpEfL/s4yq3pfLnnNxfXjJBXPAvnphztCIQ/6LG
Uya7AQ5Lbzpbne61QXCpbL/VnDPwJ1KgbKjCvoU32k47Lu74nO5YhpLBnskU6kOhkMS2a7qsQeHM
UkE9/PtJK7UiGlP2CKV1D9P4RXpRFlc2/Mvrt91ZVM5WlN+tDCoF4SOAGC4EUI/j0Wzs1J7xWcOY
nbTRhvbHbjgxCWo2ri/v6U3uvjcYnzbtHHfPBz27cPx8O3DOv4lLlZmlQY2nYSHaJp7avEoNgOqi
r51/KNjPVrhsWU/1pIzs9QNeow5q3Pwm90IPalEyhugWNMRKcKiI6mf2Vz9/AJ2tcvmzHsaO1AF2
NS9OVPFD0Qi46O+zqFrlZ0srocs0wCsDL3pW/zxY3uWI+czm85Egzx5wCZIQYxwrDRYU6mKiEmNd
bLY+uY13mlv9LBKM7/w3nAT/UAKd7XLZsZz0umol2G3c2WPzEuidPoAdz0nsHDyA807gJ4v8SzvF
JUotbywysp67thtfmJqiAeSGtVMgOPeHnZjzMeRfNrImHqOchbyRDrac7vIKE7iVe9klwbniXyos
I9PAdwMjc3Bn1ldS/zxSAdZctEsfTzir+KNmMJM0xaoZj/QovTLuT7w7oakOcu8IzWVhT1uwTfwr
BDjZjRwIPOSiR8yYqz6IjV0LmlCO4iuojUWFiGgNuaxBidoFH/nSnBa7zd+19CorBUlZZIP9+2oN
RyuTrMDAPkkYn0/1JyI/1frPy7GwnSdMzVRlQ1UUk4vufIiBeI8AwwxC0G8pEGOlggPEMs3n8/PL
At8Cl+cO79cEbb8yM/2xWeyx792qyQ+aEfxRYJ9NcVelnqY1ACIwFVnG25wtV9qchDbGjd4vLxrR
tqPtbIm7LhNFIllrYNmgKe8DwnQbtZIt4eFvrDypIa9SNe2burMHUwHgufLCIHGs8EVSJC8AV2zc
vPQyGlHQX6PUxSSLn/V4miXENWvTpS1e9OQdpbsgjyEwaXlFfCqtYwTe3ACs5HG0A5eaM1YA9BSm
U1utgwFbW1Fqm0iDveCLytbL16Z40q3BrXU3ml6jKHSS9H4EiXNQz27TfzO6xU5mCf87RrgcKxVc
yPHshsAxTLe6NDFGKDvsJSfXQHkYEbsNj7kMItJq15O3aqjcbonsOMt3mDlz8yy0+7YDOUZjq8b1
VEf+ZH4xTLxfKYdA8tCs3ae6Zvc97gkFYubpQzuVbpk+BATKcyZo6KyvYX8NuoZMPYWN6WWTO6aJ
a83Qy51bLwlbm4y9E6SYLyx3Q1Pup/pIk8XOdNnpw97J59echHYD3H+sPRdyYS+q5E3gcR9bxccZ
cuZhcqzErYlij/nXcanslt6M3TVGEar+JoK/KSZ+JuUmja6yUfcyYHhjcjeWXwuwpmDeaXnU4ptZ
c4b+Oe0fU13Epbt54lVd1XXA9iyZT/8KqJzTEWzO7kLBTDoQDwrTX6dZEbzVi8xw5yTThtZoZ5yT
XC7666HRv9XZWNuG1bWCXjJLH58O/8oh7pzocxIRENHg0zrdj01vy+S6G0KbtN/M7kZLruJ6EeSA
7VfGlUmuatSNoAnRUUDWDF0Gtohc5b19S+8wPX8remcULSR3C2TTkhoBmDvd0VyuwqRxo0Q/laWo
DbP5rbZyibsIeiXN5jTA3UYVPFf2p8jCsc0CO9BvF/Plcm4TucTS+erSKeq+UfOEvZzOP1QoYM76
7ajFzmUjm7fOyiGudoxnYsZpwgKwUU6FJZ1qrRFcOyITXJloVTQsmgV+QNjNtpb9rApxU6Kl4u5O
g7RDE0qs5OjtgVWjho9q9Bl0DYEHlfsX4lX4IsxfL6/dduGtmiBZsiyGuuACXJqDeiAK7h75GO+7
9+zACMFIZ1teWtpRjYcGNhu6iOAX296ezXKxHio0xGwizA6Q7PAnq9YcSY0iCA3i2fqyi6KSgfPQ
GLJ8GdnegZbGjkhjV1lkS3hoaEWtMpElzqlOBlCqlZAsxk4BOxF480FMpzZ7XZQptndNOVcM3Bku
rDCr5QUhP+vQJI0zVwez+Hy3VAO0pSNQ7TypjT+Cu7HDuMCPEDPuQ/swJ/Hh3y0td7yTYu56wJxR
IsnqcZhPRXrf52BBG0vBEd8OF2IRi3UuKE98BvobZa4nNkqo/JT6O6r9FYlG/bZ7MWDB/dsGdwDV
fpz0Smch6QMkCc504kLm1kvAwbFPpWtGOSaWqRM4xj+1pTO4qxI2uKTQ9n5YAptk0d0Uxe7ljdrO
X798o9wdHWOCRBlqrJ+aNi9prD8pjUjxcjsmz+tHudt5iOIsLIA8d8MMM4xO+UBsUL7v9C8QTyBH
6ci+3w1X1G4XecadbpK0xTBrWMAm+hqVd3jM/ncrx51pJZpBB6fAqy59LtJjIep8iAKAP8lqPiY0
BQ69CCjQdH4TIxOWPy87sZmYVlvDndPUMiE9z7Z/iL+01NdboEyyIxVpv4n2gruIDZp0IIVlazXS
RyoPL9QsBMlcZIK7iIM86WpjgYmoejchCCgLilnR3+eSQE/RhwrZpxjV1dcxAO1gOghMCHacfwYr
aDCn+MBBLpOOeu+T9EhjQcOE/coLhbLCBVW6GFlUMITWkgWnGE/etmbNOPvRaxjh7GflaSChO8ah
aMR427dfnxwfSiPrek8b+rQeYNhUUbk+E9XvRFwH22i8c7mncFFGqipJiwA26LVu7JnwJT6D96a5
m91pJ1a+FNrjQk6W5kguWA07g/4yxOcGAMEdNAfzu+U5FFJfsr92aeu4AEzryCjbDt7J1Y2WEW+K
vlrtKS/A1jqBD0cko7fdWlvVf3yoZEFuzmyauv05exHkUOIfljM5YHAEN2vwIOp0bWeic93HZSI1
jtplsVC4WKTajZZHSkiiofUwZ2+XUx6Lgs/reDbERYlkmoFJR/g1l5hET/D6daNBjwQqoq1ggP8f
AuRsiguQJKPK1DJTIIXf9bsIAqXLPfoMHlTcd9ofPfmuNowLkDCqQRXIMpRpyHZNNSeuQMktmnPe
Psh/+6TJbCZgdZDLuaLSyD4L5tK6H4zq0CT6fadkgly4ja/75Y0mc4WJGjVqo7Lw03YzdHEgS3pI
D82NvP+j8eOVIa466esui5MWgaf1TWaDxtEuhv5rMP8Rfn1lh6tHUunv8wSd40PUgdgDtOl9OV8n
tBG8Kov2iCtN0mYagTzH2o3h4hXjcsAE0Ukm4PK4fJQEAa7xJD5AqZoZBhIY1BoPMwz0Znn6lw6j
6EygrhagY4XmuBwxJDGppR4JF0xMVyUBbqKCNHaSSl8aWj3o83SogdmdQUmvGLldd/O+Vf/oQXu1
jVz6UGS5bXKGmA2zhDyB86/xW4qnyyQLvwbgS7EpqRRBqbl5a2sKiHQtauoGX6RHQVmmAxtTVpp6
T2PVVuV9MnyvAzw+Zzsz39ciBNBmtbOyyB0Kte9VEoYFxlzApT8U38PGuxw6myG6MsCdBiA/F2jB
wkAW7vL0ZrEeJxEgQOQDfwpoOaDTnGPyuq/tqH/uVfeyD9volJUTzMlVLoymXiHjAAvFVfQ0ufGJ
iWLoAPfgPZepQveQ8GqcFDqflw1v3pUaiEVAUwCGIJ751cBXwTItmGkEB5BPpu+pdV2gbCtS0YFj
u/Dprjwb4hvFfUosM4XaJWB9xWFyc2/aywfT/ngE9UNXNKq83VRd2eOS/gTi0mRQPuyx8X9ih4BV
G5gnmvcigqDtZKKhu2VahEJFlzvIaNSXVahiarlzp8yPUS2arg5aJ7AsPRVe/Nj8UWdrZZCrBsJk
kcxExQRzX34fh1sl/EpUwYZtn6qzT1wJ0BSZppsjyAaghVFKD7l2NU+ii3mzDtUZxYkJ/nWTckHf
z0FSjAOS0fQ2uMFPeoyA3cCIjfJX9w2vQvfWNVP2yU27LwXnbfNAryxz6R9cVEuq9YiOqhycfqrx
ZLS/fLA+WwCER6eaQSk4VhAWvx/oUrbqpUzUyR2GHZkflvj7v/v7XNZT2robwPAOeKx21Pq9FYpu
5G0HLOCYdQM0NHxmCLIQfUa0G12LtnaT/4gMwUvL5whjK/TLAJ8RlrFDL9qEgXb8Es0/R+VHWtxf
XiSRCS4JSMlcKVoNExXudfUrRopsufufK6Tf3eA2urBIh9tznty5eCyRSBtAMsei8y57ItgNHizQ
DLNBQT+EcAqL64bKj0VCRcdRtFrsN6zuIPDk5KM1LbDhl18NP/GhX91D5Hzy2Hca2mpX/8WI3ed7
4fflYz9qZTSN0SU0ChYF+LAZvrc7RQJXsD36/VVjD9cV6loBBFrkJnf2wd1uogGGDYuCFrOEJNtb
EFRfFNFA/+dS63fPuFshDS2DZBI869srbfpadD/k4l3GhHpyH06PoSrox3y+yX83x90JUTNbbaRg
9yx9hk7Y46BfE/0e/HiCSl20fNzFgOn+KsknuFUbnR9Xo2MGmRNWInyfIOB5JtZFagEj/D/Wvmw5
bpxp9okYQRJcb7k0u1ut1m5JvmHYGpv7vvPpT0LzjZuCaeIfzbnxjSOUXUChUCxUZVJn1JWTTB4M
EPtvnyiOHSw7YqwUOgiwYYcuO2Mr42nyXjUTextkJTX4sCvvbRkL91bmXAvFd5TA6U/0wz2k4uUg
xRa8bCdwhVR4VjHXQjiMZT9QL4jCbteWOWjkIruGB27bxdsdJlRoZoDZyUYaHcx3XSVVfUoGXmbK
g6CWLlYuJK06Khn1s/rWB88Rb/yf9/eZMKDMgjz31AQ9LPdRA+qh0eBEmpWW7I+7z4QAJYUcQlLA
BnNPVQ86Fx0iXnQX3lAJP+NhhLDNtBf3uc1NfzlhVWGigV4KWaKZ8IPWGUDQkrjFk2m/5d9qzNXn
Hk9YireWTEwwEQLkKAZaFRC3iGO7N3jTtBwIVvFrUEkCCVN6XMEMNIF7KOg4GS8ngLJ0SroomTmY
lkZHJoGj5ZA+H8/QU7DGIHK3Tw/nkKpMytDmEVEVmlqpUGGT9M4OBckyuQ3znAuInSstUrz7zSVg
YszjNu/1ZKrIzBtX5FlDd25xUItQkdvEwOYLcYk5NNX1DcMtSMtJqHkw9P8XMFWLMoJYwxpD2xnK
94S4TfG8vS8rndUfzqvKxIS4TYk80FPTQEMb3YVOch48qgZvnMSb+UhZDlKPJ9O0ahhGJBRDVUF9
xn49NlNphEYuj44m3KqiExWvk84JRDwIJhoEWQTuBBOxrh8lcDx+b4UzmOQ4F+r66i0MYaIAqX01
jSgKSW3RzaGOjfRRv4pBdCJBDgT88PdgNnXFmnPJrh7cX7j4kvzoGWout0rpA9covvjhtQGWDbl8
bFveu+DKOwbcYwHEfE4YigiCBgqkP9B3DGjH3KJh8mdt0dZqCJ1zPpDornwsmVA4yNUp+FI1IX31
0S4yGlOmkQ5hoisxfx6Ou5gUVyNqvVkk74UEPf6J6m4fAXojbWEyJ6AWkjQyJGAS/9oXr9rhSgki
FAk79EH+3IZad8qLeczlWClaCZlAiJtk8WzLA+aNjcCSNd6XEw+G8f1W1eoqn2BRrlU2nnUdeYwO
aqFzYgcPhnH+Mko6Sa56LBxmfcPmcSbX6chjMFz39F9Lxj7rkmaWczx/js5YHRAJm+w+E29lhcO9
sfJg8sHx2PlGkFxVUh03o5O8055ExxqEBNA83vHYjzmLxs4xaph2hZQK7GkQXCF8OuzGnJOpchya
VY8T2nyeTAG2NMqLDJGp6kk271X5VcYM3rY/r163l+OqM/cgCM9GMRFgTHwwINjc78djhaDHW7OV
AWnsji7KIH2EdiHC0cewUCVlYFT5gN352bkFuKRiyGeVe6gOpxhvorqFw25ycnfYd0f5DtwpnHC7
umkLfMbOXDP7XtZhJymKnSZBTA4SslXCo47iwdD/X9z3YWzmdTviQGmj8Srnzd6IxJuxJA/bu8aD
YQKegGf+xlcA0xRvivCTqC/Rf7WECXQYvhM0pRvhGO3L0O+FDBRuDefrf/3yXewKE+bmRu+VOoFX
SA+d+7dYSn6llNZ8nnbtuQSNg+HiDZznjSt19o/eyMQ9xZhkc0bnj5OYDZrb8YljBLvB8H/0bX8b
qBK+q0xyKrph34jmoe8EzqlbPd8Xu9k6gd+17Wzis9fRo/t6SJypvBHHU1rdEYUT4XlIzO0fp1Wi
dR38PhL8XayWV7qu7mRxOFbljyaLd9t+ufIi9GFh2cpBOxhFkICgzvGvMeAA3q3GC+TdJKE0Jrny
nhzya/F8lx65fZ88O5n4kuahVBkg0EYcy31rfkwxCVXuocNqgGgz/jY5oD94im2Bq+u2mu8stpIJ
LJncY+5GxQKXZAYvqzeZP2MJahVoLZqI23YHzgpzjj7Lsz5muSFUBfAatz2R3qKjcu+Cs6fZLq3C
aX88mH9xMFcviYWNTLjJSVuiNRiY0Li9M45k3+7Fh35PnrOn2aPsivUxTSzfHl9Tu+B84K4Xoxbg
dOcXIVXRSzkXaYyg9D8qBs5ip7fG++ZU7YIdz1S6W79lkgswJiDhQVYrJ3owDeG2DF6j+HV7KXm7
xwQeVWqqSmrw903zqR0xf9Rch9m3/4TBFh3yRJ+1ktqgYDLKH/ekjJwu/G+GsHWHRiJpl6v/zhDO
0WIrDoMwkW7O4XZyfo7GQ5sMVjE8yImrqZC3jXjqVut7T6D8h3Z/TWQ7bky0NgzdXON7Mwn3Rv9M
dJ4Yw/q3GP74PxBMDWVMm9QkMvK64mfvUEJAw8n3PRiIhaNs8eXw1nPiBR4TFXXNSPTCh0mKB5U6
m+z7K+Jlt/KeR4DDWzv6/4tDOs+p0Q0dPouCBBLmlbYrJF5OvPoZgRTSlBVFV8hv4ozg/UxFg+bE
oJ+r49d8ACdF0FpSTbztA/SHtOQXFPvFUhZG3io0KVbeKRRPyBTt8rtilVeSN+1KK95nYDktvm/D
rseGCypzVRMo0wSKiDUsk39ig5ByYsP6Pl0wGAdshratkwiW6bN0nhLtbFTVpzLtCwTjc50vpmlG
YIYZqHYgClAijTD6OPFSDfpTfw/VFxzG5dSsw+yDAZzBjs50Nic4yreVY3rGPr/myVi+NwZvodHN
Wzg4fK80iwpo013nynZaWuJT8qO+6a8SkBr3X3B8HRRg3fgso1gd3UJxAC0b/KdHnpMwV7FedbGh
vh+08UmMUiuWryfC6dvkYTA37tz2ZpqOfzvi/zC4jsg5zTpz0c6JoJFGBkaOoeugkK2mKSytHiy5
4kn+8sxh7lxlnExTC+DzqSbYcQMZPdQT+/ll+/T+4Zvilz+y/CthRUYp75GBUq1m6d0fg5MJ3aDc
47Lf0TO04Y0sD8vcmIoa+jCpfJlsOn3pO7ornUcbRNdOdMP7eOZEDZaMxWh7Ytb0Im7EyQPrnt2k
vJfT9fz9snps1MBcdFTQ0zyCikGQnkbp3DQmqmyvqfmDs1OcyMFqIhWt2aPHEFg0utPIMUKiM7Vo
n9X/h72i7rmIHKrfyBDLAhoenVXLP0p7wRYP0h3KhyDMjm4+9bJxuScNJkKYmmCaMS1B6IEEaU7o
hsvRXUD0PWcVeTvGRIl+rIk20IqK6Cl3kyu70THMLdD0HKHTaZXHyZGtCZVznvNzjrPBRA69IUmS
61hPPf6aVLkV61dlfr9tHA+DCRmiMipaTTGC/3uUXRkLo9/Kv1yeZWzoikiuEgEg090Q2vVhOqcO
9CECaz5CU/7BPLZesJM5jT+co8xSFEs5JJK1FN5RZ4JbC5VrZpX7nxbPZHKMMGiQAEaA+BeLxzOD
CRe1qoZ6k8D58rpzhmHcBTlPDPwPyfplf5gEQwrjagjp/oieeoNk3c08/xFjSUdll+26Pc+vOTei
ycSJXptjH3JtiIBJbPtwbHB9DsVrFw/W9v6sfxUYIoTaFFmSdcKcXCnUjbgWUNqbjvWhAeEU7dcV
vPiTVZkFEnNWzXTu5ZAixacupbrjk9UfmqfoGl3VCRSRA5CuWZKrXDXP3P7W1TO8wGbOsCoYkJ7q
aDPBy/xC70jQIRsn9atmoX1334LGsbN5b7EcTLau1+bp0KBsT8sHAyZ3vvv1izrebW8fD4P5TMB8
XN2KGjDM+q42HqEGpPefape6rB1bxpvCJqmICYxweNYrV63vZV6pkGcGc4KNWWoyTUIBoVHAHF9+
M0BT0vY9x9dX48TCEOYMdzka4KsAbXNif6IrlXwmnC7+PrVycblX/ij1ZYiF6kJwyGBjXnypd7Y3
fPWiXWAwF7qeE8xeD3QzQsNSx3t1Pong8p+/psLPbaT1WtsCiokMqlhIQxpiuaiuvfilwStNcB0d
BK954He78zyACQ6d2STaGNO9ka7V6M6c3TbibM9qTF3Yw8QA0egwK9ABoiey1Qlg29MnONuN3POG
zziOxhbd0jYttV6EO4eF/BDNwYOm89QVOcawJbfS76UxyxDQUnHeaW1sqan8NWl6O1RTTuvF+t13
WTi29Bam4KgKJfjcgNFOmiIXtu+0Fv28LlB25dGK8VaPCQZNL3VyGlA4399pQ7cP58nd9m2Ot6lM
JBANzOwRiME5GahjUleLTqlub0OsCCEhozOIqSnEVCWJHQcjeSObIu3cppz4s1MZ+AeCbTvQJVXO
CIpy/xB4ULqzxi/GFYR73PIp52pIrq/l5Ucw4UISu1iIIvR7JCaIl8j9WHEep9dX8gLABIm5nASF
JACYOmJlAihDqjd5+NyBuqAw0UEMoizqfaxlYT6TKbZI/rC9W39Igy4ITHAo6mA2DdoC1lSTpfSP
cwDipFi2JxmzicOjEZ0InZ3i3a2c/Xn/WYsrA3WO1Jhp73jrH7rIi3gM65ztea9TLP6+OaezkrUw
qwI/mZ/NVl/8TIYvnMWjSfxvFYiLq7/fJAuUpphnNU/hBNp1/s72rx1aK3n8W2iTJ2nDWzImPARR
FymzBLBwlr8pQfwoS4q3bRB1py17mPBQ1GZfCbRRL1XHcwmeNNUAvXIBuiGpcyQjsCNF571+89aQ
7uRiDTFGpIGhCZgg8fyi7v1DirmF8gzeGgyPfqqGY+gYWCaaQQmNPoKpsTT3Cv3wC4TxZg71ay2r
99tr+E4w8PsiXjCYRZwDEJ6JtARWQ3XH8+12V56CfepJf+UHH3NS877clz8p12uINzzlZrYNMHBa
wjWufo/3JLx+XV5+DLO6Rp2ZpKA9ErW+l8Q3rX5pgqs4+Gvb5vVu6cW6MuG2GlO/wk7SlKkHN5Vi
V552q+6ROD2JOBK9G+6TXfecV9b8ug29ftAvBjJxWGyTtjFnGEiqg17szWqX/XtSSXqhXSCYIBzk
ZjROoP9x1HawdTI7Qih5JGisQZTcbWv+kHJcsJhwXPYmuglNmDO/0cszdZKv7RWagiL0BlHK5089
t1xsY+u1k59qw0A3rhlvivCQNZIlTC/bRnG2iK3TkkaZA0mDTVmHt15clYqQWDmvkZ3ng2x9NhpI
mAq0+YHKbg/e++joPlIs/zE4ZQfziDKj45+Ns3BQOe5PfWzjxLMK9kE5GLJUArlMG9sET16yj6eT
Xp+UgHCyq/UI/cs/fqvaqnLWNDS44JXWykbXABelqURWm11HXQzqdpnjkTRabdlGN3cRnpNBGFMx
gIP4CP9ap7viPHJunT98cF2MYqKHouaJmekw6u9Hg9QJFAt6VxbkQu5MJ3nedkd6hLYsYiJGVxtC
PtDunLrBDEekW0ULBl95vNEbwdYg86WKsV3NJgd2NRKbogFyc0VGYzBTsTBDNRLSCV9hEjg/4mSn
dY9m8SNTOfcp/fW/WbeAodftYr8aM+sERUSGH00YIvtqfkv1l1b4YfDINlcPNQbPofotYQRdZAKV
GilNP7cRcCCaXgXSc23cpkPJuUw5KGyaCDZ/SDAEIco8YWyHeJtIXkqdVx5Zf7S62MImi3mArky1
gC3pyfegi/igHOQOYjEEjZgpr+tt9UAtwJgNCsZMDHUCk8T5a1Q8zRIn2q772a+Neb9hFg4Q+rPZ
FTmM6dXQxifDkN1AiVWdeArZPDvo/y9wjLGW+mKidtSZVUijhfcda/uk8iCY2NOHsTAkNUyJ6zI4
1uCDtKY643F68XyMiT4t9LzLgqIkCsYv++EHwiuelNGAuW0ND4eJO3pp+tNEN54Ur1F+r6bPJk/c
m7dg9PZY7Iki9hXIGgCB0dydGMfgVeUR3vHcizn30gBCfJW6l0neDM0qIUVdtXbW8UZS1lcLD0MG
qgUKnog+mpJEsdTh8QGJSR84cyvZfYHhiZ63KesJl3nBYZZMxnRam80JLc6bNyo6Nfs9xhneaNN8
jeRdOvx7JwBlqWqIMjEkwp7OVquEntZKHXDHYEbSmmfXFHhrt2rUEoU5m2DvDYSkBYr5INrqLnJz
0ZrvGyqdcZbxGqnwusbWbp0lIHNSg0LLNVC7w/Gi2hKaK5/cBiFSL9VFeZOTAq15xhKLOa9ESMDN
EAEL36ii8KBPudXyaBfXDpIBUWtVhjAvwBgv74UIg+V+jhthvpU0VzY/tWAXALZSOqok1qUaAEqU
77rBbfRvFdK4rnvWeNPl67YYBBwxmFSDevvHk9QSoSSEQrXZaSB/Bf2PbZdebRQzpAsAsyGxIU15
U4NCnUoMa3YBqi6q5DJaIgTdq8fWTsASI/21jcqziokPch+M8yADFC25EOHprXjg5B48BCYyCO2Q
QBUB6zZh6la5nQfOE9Zq2rFcN8bJQjKOfVMCANNhtyWmTjDjYkm2ardQc9terRVpPLDiXvaIfWYX
OlErzQ5YqlV8UXeJ2z63qLNozniVueFOd2nXjPgo75H79q/b4JyFZF/bSR+QJM6AHTVPXftS94/b
f5+uE5vyLm1jMiqxJmo6J/j7stfiJZd+Lyu7/8M7Li0ObeEwxaOhjVtJoQdpsEU7voX+jIOMJPAG
J7mdr8MjT+R99btoaRhd2MV1PtWtXEgq7qax96+GNvBCkj11g36Vj6prpqUd5iCCbPPbGkwyZWbs
1eHfs/fDb2RJ10QISxCJHUQOpxwNNIU5OENx1iYvHe+VgRM/Vt1jAcFYWQlm0ucBIDQ125FJO3RV
zfkoWr0yFhBMCJzEJgbXDyCahlhF+kWbRpTSeVNkq7X05WIxgVAfa1mJUmNAKTOYLfjHLhvsILOp
IHDfOttevx4+FkYxERDC9GhR1IDWS1Z5UMDKNWcW3sHOtI7I66daTykWaEw0RJKWJ2gJHpwIo2s4
yld0Kl2BXhxln/fQY88r1a52Bi1XkwmPEPcYNDEComq19buWZ2GDezR1ujftoXdBeO9BkE+5315W
jjeyjNvoUcvDaoKrTNpVEvyV8njEOa7IsviRuZDaacbfF5QfuvQUQDGrLXhPBTwQJiJKo1CXUgKQ
OjlNSC/LYBeS5+2F4mEw0ZAQX6ryzodDQPxEa2+KRLR0FPe2Uf7gd6pkaiISMuRjH2OgWieQ7vGF
4Z0No7mnj/FQd3qa7drqbnLPfNzGW/u8AWXWLzhm5So1UIYwClCrnDtr8kdLNW9L2ZP8f88DRwPr
BYhZPkXxQ7VIYZfRf4esqzVlsd2OHSdIrHvzBYX+/+IGEWOBaHMNc/A1Av0Z1apS3/5vK8bEVtko
VbmfAKEgCRtqkIgjxpa6akUJJ2Fa97iLMUx41VIZbIcBkBLxdcjeDARxIQg4DscDYaLqIEi9r1IH
QJ+7Nc2uUg7WOHJSS/pHfsskZEMDJ4mq4HmVDW31PFedqOOiENqrPojtVJ28UnhpKtHVK5WzQ+sm
/UJjc78Kgt2TXAGNmNeidAjod4a52/YCHgZzTFGq6fXKBIbevcza3eRTmnqeIeuH82IIczh7Qx3x
qE/v1+mc62+KPqJM85p8zs8uMMzRLEY/96dBG1DOt8Xwui9uec3XvNVijmXWNWkTJVitZHjSjC9m
cc54b9PrJ/9iBP0Ji5OvoU2mSghdqyF69FXZkzteLYO3Hcx5nM128lUDVojjTa4euhizuw+l8OO/
eRZzIPvADBNVwm6YguLFE3qE6+w0SQrnkPCMYfIbpY/GVu+xXp0mWiAGhDbzU9x/9QmHoYG39czR
F0ew+2sNFi3QXgrIhM0dGPOU+VNR7J/d/41XRU5bkCS3sIZezll8q/ip1ZdP/2VnTHZUcFJTzJAo
MKWB0uIUHBqztXK14piy7cimyBz6IhzNVKcoQ1pWliZnr5Xoe9uWrH9p/QrIEEP7eFpatSjHIaam
uFSGNnLT1tLt3jWP8RFFwL+24bZ9AOXNj2hyLTZmMGF3VAPzD2Lg+prg5NOw24bZdmmTbcSa89GX
SQiYQSvOfl9AuK/dD0qIyDy621Crm4TbTENd00BawxxS6EigDW+kyWBC5e7Q8qWZn/GDBQRzQHGF
hWLcImGqpukx79N9KWnOthWr+7KAYM5mVrdVruRYMLAuWdnkKM1Nov7YxljdlAsG+30hGnkWGSFS
c3+6gRK2WmlWWl31UCrcxln/GF0AMTeymRcE2Ri2JCmHXT19KcLbTHX6+i2Kb8Ls4HeeGXJs43gB
S5xbzmIQlzLWLzau9SK2woT3ib2+Q1AsRAePjGdH+v+LW20y56mpTWRnwnCVTd4Un7gqXevf1VQV
8X8YdAcXGGKoBjOhOXM3Qt+7x00DuvnDTDq7HOZd34NsPhGSoxT2+3YuXDFQOOd2PRoRAwLcIIkB
UwwTjcxICrquwdtH+9ZBdTi5E+zxzrghduoKB57kxvqmXcDo/y/MVUxtwoMkwCYFY/jJdFNFMSfd
5RrEbNtY6u2UKMBQvGAPrQMnsccjRCdtzGBf8T5IeAYx+6fFau5HNa2ahd9F8bbhaqLQG+e37H2x
PUywSzMVdFcyrEmh3+nAPezAxUPrfBRPyS695hVCePYwgS/KhbJPVcD1zePgX0fBJzpZjYU5TNQz
/DxIa7o5UvQ0am7Xmailcz7dNm1QRZbnbUyrUSwGYBBDtkS8pvjkaTveyZu7Agg23g11M9QFtr3f
iejaByGZsGud9uQfURyzU0hzak6IRzdXP9eu4A0PyY53lOhO/NEx8BPoT1wcJXQD602k4yd0mW8R
H02n0mvnH8zp2vdfdV5bP3WzLTQmSqhjRXKhx5rqeGkLRLStHIuhsLLEt02o824vLw+MiRIQOQoL
XQKYqnvE3LVtaCXiDuS0EU9LcztYYBWZYEHnNqFzCqjgLIHoJPMiFBn/1kAPuA2h9I9tLSITLJpB
89WMek3k35rCjRF9FSRO9KN/YguCCRdNUyZGR+3xi9CqTEyA9XY2H+bB3d4inilMnPBF6G51NJAL
XbaPMUBemb2LtxcOzCq70a94gf1h4kWv+AEpOuCUhVX372VuSmWWOoWtOOKbege2NgeiJIHDZazi
eCHbDmQkxUTqEtB5YRmeutP31ZfZUZ6Co+Lonvwmhs74jV6SPD7H1ebChdHvScPiaHdtLAmCCOTW
6Z3hjI5vNz/Ibror7MDTveaFQMKwvcbkNIf5h7Or76dlAZyEhBhxjnfOVprBrmSitFbYYtBzCCt5
MEwwaUEkU5oUJgoGW6nOMkaERP1t20NXbwFFJpAOUEVC2Np3m0ytYg5I4fsqvp01DGVLobMNsWrH
AoIJwYqR55lMy3eh1gY26FieZRl+aQqcz/j1U7AAYhYszAtTLxMA+YmlebhgiJW4nWYn14qFypFp
Ky9QPgd3mwr5ZHvbyNWIgh4SSQINjKSz+g6V3M9oi0IHxCx/MbRz2lx1Wmzl0B/axlnfr184rMyD
MKUyNOCBo8zVXpJxy0C4cxtifb8uEMytrYf6ELYSIEK0ziZx5aZZbHEHNXiGMF7RBrFuZAGaltLW
bcvaGkveiwsPgXGHBAC5SJdKw9eWEHWelubu9lKtZheXXSf0JywjgS5JnV7C4yC9ZmXDK5GOZf5S
9t9UTeLLrHB8jNCNW6CRKE57gbaS6VlDdknfttYABSqvLPJylzSxyLFu3RHgz7phGrhUmFsyLnwi
NQVImow0sv22t5LgnKfqbnsN13tVlAsMc0l2qVBJfVfhDf842dmZahnR1HC6lbzZDvfFTniNvdLZ
Rl29thagzI1pkCQvEgGgpB0sCDnZ9XQ/yq9KMztTdtjGWt+3fwyU2Ew7jg0f06vAqrKfo/oErVi5
ds2Qk9Ns75bEJtsYRYuC1izRNafElp88Z6GMgibva3/98e/XwklsQl3Pk6SpLZyCDmCa1g6EqTf0
upWdyQr5hJjrh/iydswhzvvB79HIjyT3BvOeJzQx7do9uX/rXeh4fc09jTOYu36JqLKGzEKXDEVj
DlkI9bqh096ZychODNFWIn6jL5yCrVgisYeX2dZ29bXg/Hu5Q7w+LoCpFy1OdzdLYxfN8BJlal/H
IDn4SXpqBp/jjNSxf0t9FzDMoY60Uoml4d2+YN+hYWDYNQc+jf3qvi1gmEPdjBGG8FLAkPgUJYnV
ke/bh2rV3RcAzAGu/LmaArpcc6yCIfpZznor13mzHTJlO99YLpZxLZhVQStzcG2A4J2yJ3VPiVdd
a1BdDTF2PNqGJTv1GXNjbnpd3PBGxVYUzj84BcsdjSaiSldpCA4P8s/Z6bzCbp/hiDsQVHiUD5mL
SO/dLYOZezkGr2yUUv9//2Z3Mfjhyq8lPvZaT3B4rJbrsR+XIeTqoC5nsOzL2RxAsVEpKC2rtJsP
kes7Q26/UZU+2Upu0BZ7FhxeNWrddS6gzK2timZmDgNiSlq9ypA6D6vWIQGvnZSHwgSSfqrlRquA
MpRfpOBLXadWrQScXG39mF1MYYLGPORCh5cSVAoxU5vFopXzhF1WL6/FDjHxIqyNxsxnIEB0zorj
AqzEw6k24h+xWey2j/TqmLqxwGKCxjT1uT7nWLLaKU/KNR3wD1HKS7xmVxwpuyqe/3co01u5G7rE
Fi2+djRv15iwYgZzY4o+zJWDx6zfN/F9GH/ZNpMDwXKxEFXUGp/uWSx0ttjndpYOVi2EHNdYL5rj
s05FKm9CC4PJ44vcF9vMwGr6JajYGg/6l+W+ddGKdpfsDHfbqPW8YIHGxA2CA5VrCtCUO9q0L+0z
+y1Owd8jOrEr4Nucg7cepy7WMYlBn5JyElXg9bveEd3EDR3lkJxml9JA8J7VudYxIQOsBU2l10Cj
umrQqnDVq+BougomkqRr8TtPxGS94LZYTepDi2QghzSPlDbAo+N3it1gQrneUzTKLcxDWw8il6Vk
gohv+PrQUIdUddky0TJUjo//cbeYKBJMEWqjeOPEa0N823n0taF2yZFggBZpI6cQsH7ALvYwYaQF
P0OttVi82fTG5NEMrg3527ZB61HxAsGEiVHQMkUOAQEGaHuU7qWqthV/75c8jsg/JCC/kNj6WkLU
SCQZkBRPNiAE0z/ga9PO7jKvcubJAq/irnMopV2ZgGT7s5flBZ+JIm2DESzMesHSrHM6EDplw2R3
EW/oh7NnbE2tqdUgiOmC0ia/tAP9KzhCSg57DA+EiRlVVDRDo8ELK+mO5C9i8nXIOL7Hi7rvGd3i
5I6pPBh6j7w0P9WH7AjePFf38KoGGlZuAzAnBr636y6wQO3UoNkYWP5X4whCezxKtiBxmb8oV3yC
V15Mes/lFmjoJ5uFqgYaZaecvqXQyZAP+l13qJ9Sm/d9vqrLYVwi4Pt32gJtyOewz+h9Mhx7R7mG
LCsejFAbQJOzYL+BnA0pYvVGSXWzh9TjkbuvP10t4JkYkmJuTxFLwNcOXi1PiRvcgWR5n7nVteF0
O0oVEWMUVThmjgkOmAP/GYT7E5gYEwaSWuYR1rs70vH5DLl4uMOjpuLO4PadbrPDeJzRyC5fxYoV
euTBdHivZzLnaniPTotdqDV0LFUKfkNpWsKNbCu4+jLbdAu7O1dgXlLh3OEzJOQQgOLjcCU7rZd7
qrMdbXm/golBdVALzTDhm2QYCq8qIhvsCZxzuxrQIdttSrpJiMqSeKPF9H9yFJVc2hXGKpRaup+J
8LXLeMNydN9++8K6QLGflKZp4EOoA184fXnvvMSjPGby/lP1hAUMs2jpEKdGQQWhpMSA6sOdQAqr
0TmMzJxlYyWHermtFZ2yPqedK7Y/IUluibVpZSHnLYSHw0TubtAis6Rctb3QXvvNdGjn/KRIypOk
8zS71m/cxcJRb1z4fB+0QtxT6giq61Ce8HhnNbZ0lV2j5cNG59a7lm61S3YmggMvj169ohbg9P8X
4LHSynUug2zTD/V9o1SOJCPlHKfD9olaT2gXOHTBFzhD05M6mrCgrSPamCPCZ1ZmR16J85y74jO3
rEDj5ZbTMwlgDV2Zvsvh9HFkJd/MN/o42e7jn5gesfEpl7qqhw+Fo+585q1O0zB7r2u6hPadj3aS
zNRS6V2kQ3qtNS/PftSf4b00LhDs91wwBUE4Uf6PCtR3RdNbkn+uquwzMXCBwhzneB6aspeAYgiu
Mr5we3rXN+jXQrHMmkaWToIpD3A8Y3DbxiP6QZWfgugqkiQnmH5y/I/+3N/94QLHHGi9agYhNWCO
nxT2IIFePVXvpyLyQBOell4aN46RxFan20MyP22DrweTCzZzwM1SNwK9h6ndHLhG1uL9VnHkPnSn
VLvbhlpPmhbbxpznqRjDQKTbJnt/z7IbjvktOtABrWCnP26jrd8sF8OYQ03iQhREyizVGdperJ6M
4mstPEj1VRPeD9pBazlRmS7U1iYyh3oKo6iJSyyklu7T+NDwxA14f59JwpokkpKkH3GFTbI3Ds2h
DArvvy0ZEx/yQSxTKaYmzHaPOccutmNQysqZ6AwVuBET8baUVGsblGMXO2mualFR+B32qRLL3BKK
4num8iL8+kXyyxdYUk6zzJXOEIGhJ18V86eSnHyJc47WIZCuEF2RRMJ2BWmzKPtygpg+q4nXa2ia
F/BgJzf29mqte/UFhvHqKFSNOqAwNF9qkC8Rjx4f3tfUH+79Cw7jzaoiZUMoItftO0s+4tK34pvI
UsCYSVAEF2areOlxVU0PolPspj3v8K5HpQs84+xVM3VJEsJMMW8wXeml0SN44WruNBU14/dDe8Fh
PH7qwczWVsBBb6GhPuvZTwFvd91BAWfI9satv15ov6DY2kWQRHk2p4DKmpNyzPbjHqrw18qjejfe
h2djh+EBXqKxfrQukMw1qbYQWxuosxTCWWhOBa8VjuPzbJ0i6BHNUdhHwjs8z+1VpqEYHb1trxvP
BuZujPywgcAwMMJY3Bs15oTKZrcNwTlTbJUiSMCmkUuAUDxaOUi82m0O2Y7HccBbLfr/iyyzm5Me
IRwwtXKfis+9dFeGL9uWrD/YLpyMCQ/jXGO21sexpW1g6e18gMKeN7ymeLFtLeLpx+mQOGb+KUp1
KB/9E/3YAoVK5JxUA2yb5kM1XPfNKRDvt23jLR8TEtAzPcpNjO9eEa0ek/kjUk6z8ryNsRp2dIIv
X11SDI2l3xxkPw8zHWb06lPbnGX/qCdXcZZxrrzfYdALg84AE7SNpoGWko+eUAxjl2ppjJlh+TTh
YR2COu2MUcF/nZEABnpoBPQIRNPYiDMLMfHJFAyoVuaeBAkpiFlwiojvf+NjAP2IwYQYJR0bMRqB
IU5BfSv6Rm7VkpnaUjt8C/WoP8plKrtNWYKEOIryU5cI/f7fbtrHn0ALg4tzVWdViLEbvweplI9y
/TR3duf393LdnciYf9kG+z0cfQRjwpEIxVGSEIDJYzcfsjKKXHmYeV1nK5nyRxj6MxY2RbMsDIEg
9Hjqnn5S1qfIE546J9yDJJL7XPX7yfoIxgSmYeqVvpxgU6qjvKf9P9KuZLmNXVl+UUf0PGx7JClS
sibL8qbD00HP8/z1L6F3r9kC28Q98sYbRzBV6EKhUKjKbNy2wJhvFHNOQB4ME5vyTgDpU0bdsQPN
aolHj06xWzjM9S90Gc2pNYqqG9DMUMGc9X7pIjWzFlLGaOL0qZ4ErTnTihLvbN3cwysYJhwRvRPU
NozwAJupkw95u/FkzaNlp4uE57c64RFSb6/e2SwmU5FEJJjaCDzDPJF8NxDZzsan60u37dy/MViy
1WaRMqOKgCGlXxUlty3yz3WAjQeBdx+HpVotB6vO5QQ+oNwVe/owWt0Un8H65cQ+rwmVZwwTFvpR
XqrkzZg+GIujPnPGUjaqRu9tYUJBLDYI3A1drUcQF+S3hU+81NFSe/wx4eE15TbA8Cyi/78KCoIl
VpM6YPGiUtsrDRro9YZj1LaX6RgwhW1g42JCAQRn2rgkJSY/51tB2cvtIZI5RajtjXOGYMIAVFGq
uJUBIej7TLod+tZOi69xyIHhWcKEgSw1+qoHOQIodR4yPDslh5Y3lcuzhAkBjSVVtdIDYqnKr4Pe
eJijOFY5Hkjif9/aQn3tvGjM7k9qpU4GAVAGdL6L11D50Bn6+/fZS7g4dOqYazWiWflzsfx+Sp0M
Rw3vWsf5KOw93DAFKFpW+PYZhrjy8LMkEEeQOF+eLvtlSnK2hdn4ODW1KqxhC/gs76VecaSxuNOq
BZzO0D+WpDQI1cK/Hti2t+YZk4kFWZLmTR3h+wyy0TmhUKFVN8mFD52gZxQmAHRVDrLjFMs3F7cY
kY6re27jLMenNSYA9PLcSkkNiL6t3AjNhDOmOZKjwDs+eQvGRIG2nZRyMAtEAenXIqKRr/p2/Yts
p1AKxjjAMaVJxlv4XkVLc0pTVczgBuNBDwx/2Q32Al1Y2mXBbwzgojGfRhWkWTFMOMB8SCGkCjjd
Ne6l7I0W/SM6AW/xGTLwuEWIYB56fxREM+nNWcHyzd33qH1Qy/311dt0A0X5/fvMHprz1qr6GG5g
yMdpuJVidPDXO61VOcnaZkBY4TD7Jg71dsCQMliGytmesqeh+BXln6/bwsNgPo0ZkniJlRx7s633
dSjeVbL6CRLfj38Hw+ycpavzfC7oklnhXaNJd3XdeLkVcyL1ZnRbrRizcbQlEbTBhDWmpgR9JrvT
VGPUfMYbmXlK8uirpYdP1y3bqCq89zbmLJXMqS4TA95GiQVlB7TNXv2ZErphUgA0V+hBJE7lIKvn
RQnep6OLsdrDRE6HpFkAXOs3mNAFQxTqkGbzl07IHK7GoE1SVwHFHGQnwTNgHYeOGv/70a93q8jS
HGkkTRBN4SAqfF1GO2CVHeqW44UbrHTvUZjIILQg1YHmMuUjC++j/eDS26PgZKVbfqG9UY0TTWiw
/LslZNUkS01s6ph6iJYKu1wTdno/+Xq5/J3zs8QDRW7IeUL3WJSLXjs9KdArHJPvTfWcm88Drxq0
eUadt5rFBI4mJuZkUDS0Lx+HwdoPccM50Td6vt9/LiZqWEk2hws9B43ejlsb+qwenWQabQx1zG7/
KO4KDx2rd7xmlu2b2Mo4Jo6YRtqJSYwDq3NHjz7qC+iIRRfiEIQPUXA9gGxvY0NGzUuBnCWb9ok5
Mct+pliJaY/1sz41NngyOD64fSFTzjDy+2ihD9FSChq+l3myfqBDyl12qdP75g9CiSm4nfN/2Gpn
PObwSiphXHIJeKPTlHZ6S1dxedH3lZd8kxzZHZ75B/92oqGq0GkA77MG9uf3Rhp6n3ZdPdJEg+7t
zNdfldOE0TAZbW68fH3bPVdojJeEqFI2YwU0OYgGG8KPtN1XcPrX+kt7nN3MC29Bn+x+KO6vYJkD
Jzb7Kmk7wIbSgSyHUolsLXy47pQ0ql9cEzRowEmaKIsyu7tTtBXHYolAaRkz+j30xzAzd1lR2AWE
p53Imm5EcMfHI+HEsM2ossJlPqBUm/pgzhkqppXqyAoGPuXEvW7aZo6wgmC+mhZKqR4JKZLrFPPv
wh2kzEAZFsz5t0J41EOeoh79uYuV1HE9VVTU28Q3wanVKT3OltyHMcrZEobt6J2hHR2r+GV1JmeH
089+DYhJB8y5V4UarNduAtLaVHlVSWeXUZDmryFPpmQzZK1sYnKCMGklo6VQk/RLXoK0fCpUTu2c
A8FOL0v6HEoJwbKF6T5Jnkgc6LxGvk1fO1uhMMkAxohJ0y2AmNODYPpRxrkmbP8+dAI0xUK1lR2Y
n8ZBLBMTd6x0fGitu4zXKr+5RGCYNizZokouTIQ1U7Tji32N0n53FMhr3Zz0lNPruB1QVxjUxpX3
FgbmJrqmAmuC0xzjnbQbcGrk+8Ur7guHV5TceAXGeb9CY3a/GFZqmlE0+kDX3pZfKWdw+IjjwsYE
zz3xefNd26fUCpEJBj3JZYV0WMN2hrazhEMxPlEuDPnTm8byTXSv7nhPnRsNy+/NZAK4CK7NJEKP
1lsRnp4Z/QPGHKBdgx4jt/JmjFn2e9kuAuGngC5ZXvvCdiqwMpqJFPPU5eE4UKO92aNE1xX4Pk6V
Vx8bG6QHz6rISeQ2Q9MKkIkXRWJWrTTCYLXQT31JXopE/N5aMpSaTPRPVNOP6yF+++HtDMg22oHa
uFWkDBaKh3iXHpodVQQRbaQ53nWkzT2+AmJiSDsniwaRbjxFDYEc3xAeXRXv95msjSSLtXQiDEGD
zq1qpPsuEu+vm8D5OCoTRlDyK0YQP8Ibpt6Oei+2jjJ6m3JlsuMp5BxSPN9TmYBiSdZitAVdsLfb
F6VgmUcbSgZQb28CNMhbnKL95vm7+kJMTKmyCtZEADQnzcma/HM/zIpDouR20IXH60vJ+1pMNBk6
ytpq0a+VHvrIsKeCRw3KQ2BCRykpGd6rgbDoUdBrgxcPOoduf3vBNMgFgKNPg3TA+5DfkVJqGgEQ
hJzUyhdqHaOiQaRKPFegvnuRsKAQ818gxreXtI6jwmwH9EaDthMoYIsCD+mROOPP2OWNem0MSdCo
e4Zj/LxZUC1RW+rnEAYHqSpG5eL7/JCndn6SO7f1O09yxGMd2aSwJUhTO1UQPSsfSQpWfwXj/2We
LnohNTi0p9ErrHI/x+bzdS/c3tBnQxmP12e9BDc51rXMJ1vCxTLTdM8024fSUJ9DtefA8fyFcfqk
TfoligAX5qOv9ndD9TiExNEiHps8/buv+Qvj+1VqIAky6Afs+1/j2H9JEvHIn6P7Q85zXj/meFxA
OJMteYec57D4GKHZmUfazU9wlSPcLv7tDX0GY45GUTWXalThD1CQV4wneeEchduLZhoaGH5EVPuZ
30/kSmvrrMCi5ZHdD7gZ5F+t4uG6x3FA2DmVpTOUWaIg0EgL9OWbpmG6I48VDswfDo/fxlxwHAj6
JGdmjsUKqn2MIaviOwniI24Iu3mXizZvmJdnFxOhVCKi91aGXZ0EOvQcHFvBUpMXq+l4t0QeEhOc
IghMGtNYDhDCvQtxNUzyWxU01tc/0x+y3fP6McEH3W+KkkRAmfwwUH+hWOF1h95PQdGnOIndnKJf
+ffrmDzD6P+vLhBWiWloocQSyi2S+XJPktzppw+FBgtyX6g3gdZLYUKDMpGYKCEMG8o2GMfum9IS
f1l4ejqbkXUFw0QGs4pyidBcIlS74lUjgwIGcFnbW7lUO2WuETccLc7c1GaAWGEyG1hYZLAzz4h6
U9a6da3e5Sbv1YRjFpstm4k+YHAPEIt10tLncbyfxHsx+pZn/56IEmfw2RiVyS3mWZDTbMZ3SpvK
1yzrk5VHuxpd8zJ4ju2irnkilNvBfIXIbGE5ERdhLmEbHYyMnDaYdoY3INmkRIM8SqDNo3AFxuzi
Yly6QaYpRhae6uGUT1AgGU5z//P6nuK4BJtDk76SZpXaRDKIaORodVdqTta8uW1XljDbdqZkSkkK
Txe6yReXzB2K0hGq0rtuCQ+GyR2GIZaTJYQlegVmC9JKh1Br/6mKlnPH4eEw8UFX53DEsiExB+ep
fquGh2zilEp4EExsqE0IXMz0Um11qtcK+a5podzYD8H1FeN9+4twIIWQFYMloJ8+ZPl4Y/W8ltEN
ubl3u5Ttd1EjswgrERjJcflh/JAgZB4/t766D1G91+3kAXN/mOKN3SwQOaRadJUucryz3108hnTm
EgkzoJfsiJFUG4M2Td7ak3qjj1/nlBePtitOKzwmPOilrGedCTwLL0y3ZKfsBGdwZt84acHigXJi
x3tb2vYTTYfysmmKBjsKE4GiSdDqHhcATbUL+XkIvaTica/xQJh9NRoxpMUjpLCZ/FkRnBgCEhrX
TejaXH6rsyXMpjKrNG7j8S1Ppo8thR/55jE9CgGmAz7xBrv/8KXOaMz+AgdfVckFrhnzodlrN+F+
1pzkZTjQKVQQtyYO9Fh5s/3bm+2MyWy2MpGyXjJhoapGJ1VQj0nKy8k4EGwbuhB1igXuxMGVdMQM
oROrg1BMvEFyHgpz7mpoUZGaeqBXwsdc+JERXgImb2/c30v1dg6v87wkhyhGBreeD7nd+Saob0AI
ltrk19MI54OKbfTY7XpXcoo3zbn2KHnpY+El96M9guz7epTk+P/bRWL112SzmC1QzBzcvsZc1vAU
x3jc+ec6Bm9N6f+vMMJ8SYzKwM1N7StfrXMfXGG76xA8M+j/ryBIK+Nkz+AcpvSU96/idCMI++sQ
PCuYSJEJSgFOS/rdImIP2aGfP3IBtc6OwUQJQ+9UAe1Sg2tMjxF6zbQvc8Y53ek2vBKI3uifV8tk
ETMlpQmIpdKUm2VAFVErw8krwulbKVtoaUuqz1aiCHi9jHi0O7xvxMSI0UKYl2kU7KvZ7qJXCV0X
wvh0/Sv9IY39vYosuwaEPEWhoafG4GM7SW4bmHhWsvNjtBNvSswluxxAmqperilkZyxJlyyoh753
PVMYzRZhiRbnMPrlGDtKqqacrADK2s64yzltqdTNrsExm6mOcsus4hE3KzTgyIV0wIzAYelVW0ta
Tmq77fFny5hNNfVVnY89LGvJFxUXHsLZURvToTR9OgMwW6qNO30eBHyrxg2D4UuzxxNLZEsv04vl
RFByQuuKDD468TgEsWs+zLwBqu3Xj9UfwGw5IigxWtLwB6DZ6QgZ2tto+DKrojda5q1ktTYe9281
aTkOFo/lmP7ytc/IHNIgaOzDycRnzElyJxrCce70p6JbjqCXc0j9sTB/Xmlm7+UlHl01A3BZSZwa
Mzmm9iuWvOtbYXuD/wZh5z60PiSDSHdCNT2mllcUN0vEcRmOS7INq0tUtAKRATFaj+1w3/F+/w/h
42wDm+bGYS9OJRaqAAU9/JFQah6QC0ye7EYej5mEZw4TO9IxTuOIhny1PXbpvaoHf/dFmGBBGoy8
dhKWK65vwbyoNX6bPv0dBBMk2lJNLEkFxNTsdLGycxOEHbym2D9ctM6fhYkUkFua8lHFZ5Eke3Yw
Z+3WTv2cgzfqrRn7VO47PEKA3hR0TbybFs+tmSDRDQbY6U1YqIz6I2SZvCkeA0XiaZjygpHJhISu
GTS9SoAzH8KgD+gUkBK0/wMfLc8gJhhUslJp3YLF1BrxQJJily7Dcz3yTqrt1/tzdGU7VQeM8iYg
c39riYiRuZb/NLK94I6MAonTHYaDFiQ702524xdMOrlVwLtBbr9krf4CJpvPTDNR1AlLmh3l286t
9toOGkavkIi70V81r3cbKCvbmIDyi1O9U57CB+Xn9e3xh9vYb89lW1rVCpMcYLPHeY1jbm/4lPx3
Tmz90QikwEJxbXzhRRUuJhNWwDogz0SE2bU3+eDXRENhGaRet9PvhMB8yRweIsej2Ca4UFwsvM0A
cIEQlXJroc1G/7tkxGLiTCVLjTpmgBBAaKOO7U6QFJ/zrTipnMVEmUGyOksA7RDyESr+TRsxS0e7
xWOdnx3+hy4e3rIxkWWehD4BNyg2oijddup0E8qktyVxtjMzC+JhdpdBvjEiJLMiyCuE9DSLP4sx
O5rNfBxaXl8cLwJZTARSlNFEyQx/T3iiLMHkUNwYgekXAa+Tl/7QlezHYiLQ2IzhtNCPmSg/R+Ve
Ag+f7BnKl7RFLzan3Mg50i+kAqZ2mSepBJh6HwY5dBBCMKX2rvEPaPW4nVnURf5s2YVigJRXTVss
ABPirxCUyKQS8ygeNPSuu+p1z7lQDGjVZm5JjqgSaVWQq9MutkLMDC/e38EwgSRNR9RxBlijjC/o
dqmlf2Sd82qzITlkgF1AVi0N/X+Gyr50LHqmdrpAqwMBOtexXiLkhpCrtLYWRODnNR7o/lN3uO5Y
rsTjSN3yxDU6k+9FoQLZChnouOmgMTmAXI8vdjfq8LIsAZjG7X+/oGs4ZkHJ1Cu6keEOPI/fsmG2
CXGVkFdi2soqobiNapgkWmjvZnaXHtbLQi9uUCnV7s22e+y6jwxcrSDYYlxUl/U8yrCji4VHMqnP
ZTw4llV/JCKvcZgDfMpFiOKG+DzLXe9RpqLQxaPUgZJjUgoDXu10a1ut4RhvUMI8FJYEZsnRvE8q
FUmz5E6Gydm9m4F2jcO4QWyhzqLm+EJhR/bot/FnUdlbheynuuiBQ+YwNtpJK8yDPoyc+sHm0/Ya
m7kTQPZ9Gq0KNrbe6OmoPUYuCcJ9B1rx8YheSse8NThnN29Z6f+vyk6RAQb6mVZ+Bv2HJGWOAiHl
FtOa1/cWx+3fhhBWKHIWmiC7w6KCPQ2vY4PXEu4jKf0wbHhfLx5zYsvzSPSlgCX9Yckc/VChK6+7
WSCMRnWw5B2vA5W3cjR8rWwy1LotzBQBeE72/XjSxme14Dkj/Zuv2cSECzNaMNwQvaXpix8/UJcY
dnXQ3EyOBF2WCuJe1T2f+5hjGluoS0ViSqKKpeyMnazdZlloRxFPMGJz8mT1wd7uKKsFtOYkIV0J
lGRvxHb7WfYox/wAjZFo1/2DKLKLPMvlXX3okl0uqYVYjgEbSJcxbtKhrFSrakZRY7yUdbvlgPLj
B+ho6dF5hmG8QyUtHrgjwCizL6gn09x3MSdcbH+lMwTjHGWuCJlcAwLPzZ7V5l4p38bpl+s7dytp
WtnBFo5kDa1KIUG3kj4869rtPLwU+aM4c52BnhZXPgtbPdKnwurLJKWhD2eJnX+VcjvEU4vui7tO
da8bxfEBkzlLmnJBJ2gDsDxf8A9VrFT1/DiGXeyManhvdeiE1kMrcspeWjixkPPZTOaAyRIiSgsB
+Ci+Et1Hb6NT49Z53UIeCHOSYCRgVoUIn20Ob5vkTm52RP12HYLnGfRPWG1fo1GgkooA6GbVqUuf
h+FH1h+NYX8dZfOKsHZA+mesYEC4HC4RaDHhGJKvuHiCw5kIhU8/OYQOLzjwlo0JDnox9MRqsaUk
oQ8E0uwEuQtCpePF9e3z8PfWZetJWaVH8pACRw1Gb3FbR/keQl8pozzvaPD+GnoTpyGaZxkTLPLZ
mPWJWlZH6s4CE+HSzztpqTjOvX1g/TaMrSsRtfvPAqrz5JSW1zQGhqA9efJlXhPyZuFx5RkWm4Ca
+tguNP7VkC2bbdoLjSeK1oGWnmLjyVQCaX0KiQjTG4+lC1Itjq1/SBXPxjJhRNISQy1zbDKL5H4Y
lW5novw5aT+a3nJQP/YlTfCKqHKm6C+DCDsmnQ5GamoioNtsXya3BUgTNc7tj+MxbOGoS1s9nxos
75wfCuFLHXvt8PP65uZsA7ZwVOTqYHZSgi845Hakfo2U4DoAzwYmeAjCCDJVGTb0xk1fPNQkELLv
1yF4Hs+EDC3RFUyTUi+sfmjVXd/mTi18zat9lPPmJrYzJkk2KfmsIWssd1Na67UO6hYcxvG+/7xY
toKGFXII/V714k/9j9FH5dKrAt6A0OYyrnCZZWyqdDYjggYjdfka5g9S9bM3X68vIw+CWcZRV8NB
DGmLt/5laB9rCLTHPacvi4fB5GQ5ZpwMuQaGqVaHoljoJTwIl48wBcmr1WJCrSDXAik1wOho6VE/
abx39M1dc/59trMtK6OSTCJ+P1rG7KZdqPB618acDGLzeF+hMNFVkPo0N2gzd6MOnqAph7K1Psuq
ggl/3i7dDqQrLCaQaikaD0kHi3oMvYH5U3TMpT8uGDQmYeTlHdTP5Op2ruajYMy//srxNCYdG2sD
HLcRsKvmPkMepsnQsOeVfTiep9FPukpiQqOYhUhAuG6gSi5W36rsHynh5XzbXww9eeB2Q3WJ7Rdq
ZHOW5YZG02WvWIk91LETDUcx5okyb1tzBmKsKYopU1s5RiNWWH7SG9lVSn20VYnHI8fDof+/WrVW
18JGAsOoWxq5o4+Vg65Rt0h+XHeA7QxTOpvDRLfRGvF8oQKGSrwurmSnXwWndkVfQXPXv5cpwb1w
BcbEubYsJkxA0o9UJtptKeb71FL7g1wuvPLp5sEkWbqhiSIEbNkbVdEUomBKOJiUVnqxqmHX60ow
6fW3xBA/mY3kXl9GHhyzh0tlyKfWgIvLRWIL5EYsvqEt2jbIS9v/ug61HQDPljFb1hwbEmoG1rDM
9lL/S8x4U308AMbB4zIPkyzD0pVZe1rm/iGNVf+6Ddu+fbaB8W0jytM+pQnc0o/2NLd7Qy7scOTx
d/O+CuPbMZlVucfbnDu1kaumn4Y+sodwtOv5oc4/UkpcORzj2uNIItIQRNIi+QpRjdT8VhIOxB/2
6nnZmCN8KGsrVmlZxYAdaNBEkS+obqwJUoEQQrzjyS7So/qiKoEmZ4RTwzR0tpM7gQ7i3A44BGmx
SNpZkG1RUZDgvdFufqUVDLN3anAz5hFtGBeg12ZhhETogn6oomCAUOGLnijd4pYpGVPODYau1oV5
CsjzVChIgX2ScUKt0bKqbGeEiAryc/rLkuyRJNkViILExa9C3rV3084VHuONiqxopMLUPrhhMZTo
yM/Jm9CpCV0t4QRtL6e8q1PUNLmcDDxDGdfUlZT0IGSh37HbF3vVGYMykPeYmd1Xn6laXeFYe+jv
PvQfyaJWFjP+SiQr1poRwHL6aCnfSi3y5DAYZfKRcLLCYXLOfGzrHuoXMDBuX9o8Dtq2OegVT2R1
M2qdYVhCE7UashHkObRpKbWNonAiEjnVwKvlb8bfFQyTe1ri0osJ7fTSpb2how+PF0boCXHh+Coo
gURTNSzVZJbL0Je+k8UFAKfsaXyTdrOceG/8o7zNx/L8b3PZznBsVUQa4llvNMAlkwLlFcyvZolb
zpP7gTNFBT2WbsqSYWqMl4dyL8s57VloSeeUpHJ7sXamuuP4Gt2l7xePvlwirQDdpSTqF4tHyroe
alDCdOZekjpXrp/IENsiTw7gMlq8w2FXTQP1WzzpIN9q89kOM2sX1eExHVNc5nNHqr5fXzweGuNz
M+Zk+7zEoLmSpTdi3r6SGuW/JvaJorhi9O/TpffGMSFf1oQYAiyAq6JpN2Sio3fxd7kvPF1LfKtq
OUIBG31H7/GYnElb5qWKBCxmlzktmrvtwp12yfdBhCBZ+kTJHYuA8KRsNkp071GZRKpMBmkCGzQl
FzOO9JXYekl8c08JM4rvhkPHXqJ78yZ/5Mf8yz33Hpo524rGGJrMgsGT+iDKvtU9N+XDdZe5DFPv
IZjjLDKgFatTRthy/C4unwwuwe1lmHoPwGzoSpLjeMBoPZqe5oNwRx/ZyUkKyiNaD22+qDVvyZjD
qldjw8gooXY6O7n1OM2njifEwoNgAm81laSf6JIVkq1Gn/TBT3hZxmXOtl40QxQRvla3RqVK5rmf
8eHTFDJXle5YYX2vlMUeE7TuLEp2WYh+rUQv153helQ0WMaRHqyIel8gKuriHMTJQY7MH8Yk+o2q
BdeRNtoE3lvIxI7YrBV5pFBmhRur9iaVKngZqFpQgkavAGXbTyYntDjnywZ1wXtgJohEelcIdQ/g
8NRBd6YvIaKYOiFKNu4E4pvMWQqHYytvWZkIUi96UmTgJ0TmJvnTz8hHkd8lz+UzdKjBZ6E4Crh3
JIfXBXd9a18MOIq93GslJZqcxhdLQ+Mfr4h3fSMYIhs74iaZ5AJ2TYru9RVxRWPwRsLr0uHZwUSQ
VIpAqEF5Oa3I8Eme+mGReNc/0QYEhGeooA4IQEDGzUDkeZWHZke5dZcvi4l2eU7Vdsvr3gEwYWmQ
hK4AyQxVlLAemz1i4GGwW1+3m8+i+xERJ+sdHBOiLEFLKkkBXF+XHubvvBEFzzGsPl9ftg0HWMOw
fAVtqampTmnY0/pHNHxKtZ8mb+hD3jg/3mEwOQ0EgeLZoqFQP1V7zFs5wwvtLBK9HK+og53dkJP8
SH42Nm0kAW3G3XhTc5oUON7B6mxmuWpgbBPeUZL7ISscdRg5IWIjQrwzkglKU1eWchvCSM0MyLgX
P/XdIdZ4naq8paR2rk6VLq8K08iAAmbn2Yl3BaYcLE98JNA/9cD55fLGJjcoud/5IfvYkymqjEsQ
tq7e13eQkvKaIvNB5+vECsSpy3HX9WjLDGe7KiO3Uwq3rUevqqUHEC26Vt47lbn4gzX41/2Wbmcm
+3+33EzgKhodUm0qFqIRvuf9adRuU/GlNL5WvObgizs7HrnAJqzroqZAqIstzNezZlaJ2YNMO7bu
rV7wC736lEt4gCC1O46VV2bgCr9u3GXHK0Bl8BVZsgzRLollGlJjebSWEKDTXfKU7Js9VQqmjY1L
sKDZdblXDoo370IPgl7XoS82yhuyCfZkyTI1jQ2jlgSutTiZcdA1nlze5z3hAFzkRQCA4hkkMkWq
+c36k5zGShrRG0edBUv0kmIQoNgX1m2cBCBEnzT5354LDB7jKN3QT1lJ4yikdbPqQESOI15uEAaA
OXjIKHRjTQ0qPao2O3uFm37VP3VvdPWNQ/Og6hC7vMv81odaryNzHBnikogpvdOIumqjQXTXmhqH
N/ayzMmYxpxBk6I1y1gB4790/Bhc3dH7EqQrua1ql8/K79HYB8VulC3DopFGPvWe9aXy469os97r
R1Cvu+Q1wehWEYwGxx8v+ckZWOZ0ijCe2/UNYCHKGCwuhLxuaPZa3XYBj62U8800+X307jtjnMMY
ietI7ibIZMav1zfvRVBkTGHPIDB6JSD2gClhdyeO4dNsQl48VQJdjlxNLTinEd0672IwhbMUTUJN
CReci6edAZ2nb4dR3DVuLfu1INuG8FIbsXvdrosk5Q1It/CEBBhwP79fN10vxkahcjST8bNoj5q0
NydOLY4DwTpfUeWqagAH48Xf5PBzXb6ignndiu1IAdq4/5jBlvFLfRDqnB7eg2/0kLegh3eOMTf9
FUIugYJT00YmCWI8XqzYMg6giqlZhqqbb3/YKmvQIR2FpKcFcPLcma9W9UlVOI1dW8fkGoIJR5GU
ZppRd5CoqsMbc6jRva2d8kX1daUNKK+7OGXfOOtJtwvrf5qIDhSwNqNmzx7N0J+ITUOCWeGJ9uQl
frebXyfHuqdn46TwAsVF7gUvXMPR3b1axULuDKgJYXfVmaseVC9BX3yWONln2aexibi8btStcLEG
pJ91BQi16liXJ2pfpDtp0bpTMvNOL55RzPFo1uDO1OsGWws0dvUhe5zs1FnuoSi9y32T2AqvAsj7
aMxxmQqzBYpDGqOC/FbCMzfYZ15bV/Yzr+9sLik1zz7GL1Hv1sHLQUMuZoLH2cb72Y3haRXGu0Q3
9fuXj+21s1MysQpi3Mieeixo3KQ2RtHtxfjSVx85maE1pemaqSItZWvsixWLKVqh8NkkVz+ALshd
EgcKl6pNKYOE0eENym6ezmtEZiENkkLncEaArGcn+iSDylNwWrDSeJYnHXRfBe31m+AVbz0v7910
261MZRZUzOcqTCYAq4YzYTAVElvTDTlW3/MM5FL9U3H/kWN6hagzpbsYqhe1QYBYUTmIKbFb7i7Y
OjrXEEzSkYy4keZvRkFdvYox84yLE0aX5rviO0YPICQi2jrkWbh8FvSHL2KmjFdkkOgju2eJ9OM+
J6lEr6lj5NAiRrcTH3v3/wu5PJ/ZPHZWWEy60yqG2BBa7FeWW9IW9pSCKo73SLeZpGorFCbpGcB2
YsoRUDp3diDW44B3PshsIygpHQOnCsQziTkDltzqExA8onA834bo6hUPlc5JdjZdY2UPE/UVqMRD
1RVbm+jjJ3EwvEIkaNNJd0hQ9pwTdDM6KpKCvgIFzG0ys7fA9akUKaTbMTw3+aAdcxM3DhREfyrf
xBeyoT934XxnOPbdNlKFccI5BlWl7tDEr1leOEQ/Dt1xnggEem/HRucc2pvfa4XI7DNZT4tOoAaG
w93YqnbU5LaR8xKRzU21QmEcPRlltHWlsKuNnOnYQ9i9yu0WGliZ15x4kjWbWcEKjPF3g9T6Ehow
aWyO+eS1KafhejOTW/0+4+KCMg0FaWBMPuW2NLR2l+5G+Vsp3pDCiVtOYY73gRhvJ4OsmEsKa0zr
pVcfk+5BNHiHJcfLFSbHQXknKeIRGH3mUlm57o7SS6SZk9n13tzFPq9ReTsmrdaQSXII+KMLUwXi
hPelYNiLUKzDvEg2ewvm5VJ/4smicRGZ47nD3VIxqVcsd2VmN/sCb5uWM82O7Hf/A/Miz0mYwKHi
ORDsrIArF9WtzG5XzaAhEErfwHs/Zko8Leepem9dblHa/2+sYivV2YKbU0uz4Tx7McxXsfxsRr0z
K1D4Si1O2OCYx06cj0ktDooA80g0uWFbemUUnfK0vasL42QJWRCRzOHEYhokrgRHtkSdRllUaAT2
DX77DfW+QEw8DH4PnumXd4JLeGX57YxutaBMICmk2ioyCUaeqztoyRMc4Ztqm7bi5HimREJe8RqE
eR+SCTB9KNfYkTA0Dj9p1nPTRc5Q/lgEzyIfKRysfYaJLpRiOozod5yLQOzuYisY/jVfO01PV6vI
BJeum7tMI4DISR6EeXZTDvhcycALYjTpvHQP1VA1KMyik5YJKXI4y9C7Q1Ka7SGuY8f3ze6tCHzD
aw3ezD+UMxATSXSx7ns0wCOSyOOLXKhuGJaxXYaqS4x/OD6/fXCesZgwAv2NvlMH5G5oCnw1yegZ
auLWveHoE8Hts/VqkN8PouYrSbuPjX/9vPr27f4Lj/IF1nx1wR7KRu3bDKYmMrHLcY+JBk4g2awu
ar9XEywt7yGgOaOFMv1s3Rf90AfLi+BIgRAM9zF4qK6v5vZReraGyUKsFi80RAaUWvu56ETNjWr5
1yEu+3eYFWNihqkSQ4w1YNCYEQqeUdqqVwbQom/dDtNfduJZo82zbDvlOVvGRIyiD0dMHMFNRKm3
K1yKeuX/SPuu5bpxptsnYhUJgOmWYSflYEn2Dcu2xsw58+nPgny+EQVxNv7x3Ey5RlXs3UCj0eiw
1heJYtuLB24bzbAMCy/qj/tkRqBVZt3bKwL9rxjfm/1+PwBcZPgFMh3Ewu2FdHBv+6S9y+R/X5lf
pBISFpzUTD2ptZseOPBTdxjc6JonoANnfOTA6vbjf1RV8CTZDHtlBGKjxmu/R2hkiP+ikz+5bIeU
z3V0CvxwJ+tA3b5R33UVvEoDjiwtGPCq6atf5vxzVvaLdqDs2PfHvDckZrptL+/CBLei99miqqhD
em15vZSHqpa8Aj+3vrwdg78FiCQdRhXXc1RCgH6TX/8GQsp9bi1Ux87xREhzNclKcxIT/cTYYVa5
ZY8w0dm6tdjt0D7lmuwlsx0qvysm+pCmZUB3wjappxlP6fgu2C3uV+rH3oMtTUv/Q9D6Lk3wJqh8
xknBu2qAV7XnvdAG2GECzhbk9gdpgCVbP8GLWAqbK8YrZvqNhrbvbKdeJR4YNL7ys6Z9B1vbfpHF
OjKZglvpErWmDMymXmLvO/Z9bK6y8OH8eZaJELwIxtKK2eJeRAcgUle+KF3nGJYs/JAcKRGvYjKK
xq5NSEGl54k64EsAF1x3YA+Lm93zLkCZz9+OEt9tQ3AY9WzTMKfYrVq5HYNfeQfkJ8LcBJ0wdS9L
E0i8kyk4jLLq624iEBYa+stCtZeqTS6nXt1NZHEJ6107CyQ+im/L53jub/1ERItaGdgI60BfxaT7
TWcgT5wh1Ppu1zIkJpkkIQSxFlrNrOXKzVd2c5FFd6O610OJhWwaCAPAsYlWiQ0GzUgLM91GoWcs
X/VUQ9lRNg61uUnMQleEAcyUT/RLZdslCrhmEZhqi7c0X/MIJLD5r5r6Q7GL9c79g3Nl2BpqnKhw
fkJoGfTOZmOKHgxlutWTL3mrOYpsaz7jG/OLZCVEsPKy0oxo6FE209HOEx5AeP9r9pHgPozU6Xfq
jkMHGKETXf9OrssGizY3bSVesHuNRg0A6iC+0H9OOaZOO0lZUCJAtPKoTRUzL7GIPbq96P0Qy2pk
m0XV1QqKRegpatg8TFChrdzRBXyfT1849mvkWRgJ8LT7ASmQEkS+riwRtx3bo9LDwJOkf56DN0Jt
qvGCgGif7tJDeMoHv3zBCBi6I4z8eN4ctxU1UcFFqtb+PFfbxaSpsuEtPwDwV4BPUi+9i/eJ6XRv
LACht9w2buzJWuc23cdKLt/iVZTalwrCKf5cb2d6mZrtPslqf6G6y0L6J0duJUq4LadOwwAaxW0Z
6L2fzT97NXRGJjWZzUzLSgzXeKVR0xqpQfjkCNsXt4VX7udxP7mTb10Abg9jHTvJzm0egpW8TwF3
ruBugVrx0wTQzMyr/+oOHaDLZ8AWoqnFtV/PS9y8O1cCBa/Sm1PckYWHBNXjhGLSeBgKJB7z3Rx+
PS9pO4RbiRI8CM2WXo941ortuW6xP/ywPArGF+rnN2ASOS9OYosiIhjNrTEPJ6ykraHVpDoE1j5Q
gRhcfTkvR7KAIiaY3pExCnjeKBiJl427ynxUDMcYX9R/zRDKL4D39XvDJ17ZYjA0ut7wJNysIPdW
HtHrAnK8G8AiyzIRdCvgWEnif19J6tQxV9QMjrJ5WVDrGb8ovnadl87iAxjbtVFAlknczO6sJAqe
QwnzRiMNzLALUaSuTxwpvQ09ez/t5UjOkkMmDpEGbVVHWoWFpFlw0rXsIiIyyrp/cPh/u2AiOA6y
0FylAWRMP0eQPS8HsCoZDp/Qr/b1838zQcFpRL0RVYBvQ/hhHDWMpYLLxvia2vi3LEe1+YBYbZPg
Laws0Fhj8yO8+GF4KIp9ad6dV4Z7gU/B7kqE4CVaVrLW4gWyCL2sxS69anzzRA6yG3nbPdhMQ/s/
2ovFWEAri0q1GUzcskF8q0YHZBGpuktRXTyvz/aSvQviN8zqLOWlvjRaD33sDN1NSndJzNxLOln3
ypZNG2h5gy6a/nk+NCjyoMIgHhoRzMPEbqRcBltqoIsaq6VRJJZF+Ka6aiIAcmXY+fanPqVOnRTO
3Mt4qmVSBDfAoiYNaQQple7H7LnKT52sSXvLX68V4T9htR/RsKBxtIaIhTaOGdlOk57i+WfR7VJQ
WZ3f+80cqIEFMzGQj5K5ITjSfBr/fwdz9ZOczF39LfTJq/qTvOiueghcsrfuz0vcXsB3gcICZkVc
RDFF0rVSMgessLb1AG6e8zI+g9/gIlprJSyhxSvYeY1XIs/sDsflUIHonTs2WdJdpo3gRCcG1MOp
gDZafZWzh3K6UGWME58HPgVlBOeZlvOYMJ7Gav1g/6I7k0f89IR2Pc2l1xO6G0IXFL7JX8lJVj0h
m2dW1zBxaaEnURWhlbueEj3mlVHdGX4ae4pJsdptfqTX+g5EQ8fBdUbbiR8ppv3jHXKEs9e5/wdQ
OO6BRI8LoIj//Yy37V6dCPz/Il54jJtg4DUGWKviqkd9r6KvI9zJcjWbW7oSJmQYIt1q9YnrTKon
c/E6HUmGo8Q+ZQrxv68UsnM6jpmF7OdvAMbMs44xsoVs1+zDnQyAcTOsXS+fcMaXJZrikI+8dh6A
TU+FF93Qq+J74xBnvJgl53sznbyWJhxwVqrYrRGbpUQOOktdzYmQmOT8iQzYAwgxDGgZy8aiZbsm
nPg+Take8BU11EeKQcoZVO2RJCskVU047UUDKywJhIBH5ICjcMV7jFK3OmicV8O+s4Bj0vxr7Ht+
/Ff2KBx/TTEpUG2wnkhtOD3gLLPEcOzwjwLctRwhcjJJRYu2e3MzySNxGfgQjNf8SP3smyy0kVqk
EEINVsZoqr3Zf3TL/OnQOY1vvxHayIdLJKYhvrMidQbnH5/XJIWfT/sJyY1OVkPZiglXiye+sZSq
yTR9gUIdmnLopXHFXyWpr1ynQFXAUFvna661Iwdc4ONBdgltdpWupQvuZLIKvZ146WF5QanUze+G
ixT9QHg++BzrN5KMSmzfSO8m+TYjuXJfccURi/gYUueNfpG51ZE3kMd7g5+GDG+I0kvfLoXkTg5C
8A/a4jYCzIiJcE88EEurTjl30M0LAyJ5cRPtTHc5TWCTxOWTueXhvLfevgTf5QkHgyqLNdMAB5Dl
p0m9Uqnk+5vxHprx/6ePcBjSGSOJNn+IkfmbRvyo8JvyROMrpff/kyJi/nLUI7Osda5IZu1q1nrj
FO3Oi9g+a3/rIj5aSDrHtOblWBY2TozSfZF4Jnk4L0SyYCLUtJnQPu8zPFgM9aCmP4yqd0r0PPT0
ez933nlZ2wHy++6I0NJaYmGgiu+O0rkEj2VPfUIt/cJ0R+vYAwS/Q6VNFoL8g398X0bhDm2qgo79
yF+xd8uO+ECnB6Q6H777vzSybvZOGSsVhbszsQ3gdPF2u6p3OXTyfB2fpgR0x+a+cab9fMknQrIr
aWOh5GBZwnVqKGPEAZR5FMSpJDNv+oGUug0asAlpHNa62V4WC8lECr7DxBz6OKtQta+f5vxmSmUv
D5kAwVnEjOQAv4ROZF8egOkUuxpiBOsIOLXWU/bxSywNWLfvnndjEfwHNWpiAasK0TEA1dq97VMA
1iYnqVFuZcBWZiJiB/VjPqYK727VHjpwexW77rl9qcFEJycKlKgkwlD3YdYt6e9VBLbYDU8wgxPn
QkY3IdkskaxsGXUlSPm8UFXcjdptQCSefXP0eb1kQuTNxgloPVwPsIhjyD3YMx90cFeKq/vl5fyV
J46yE2f9jG9kbzd+eD6/mf62ChFqehnjsZh4sZ4kpyp/nKlvA5xNJkXi70W0aTLELO1bKBgZwI6Y
D7X+OpWSaUaJuxdpysKaKWrJ7S4t6I6m3xWiO6peH8IREy3IlDjnPb5s4QQXwZvolJxfYQVem9ZF
k4VOZewCJgmiZLYnOIpMpXlYc6c7dHdN8EATiSeS7YzgFYoO2LVthJ3pjQtjuouyBzV/Ob9SkruR
iS2HjZYBZZjfjemv2U1uo7e5fjTaM6e+XHzjoEjrd+e1YmIHoqLNeTnyK8MMvifdtRV8p7Eklj+/
/5gG/vg27+28LXuulJZ+jZppNy+9VyfKQRlt//z6yZQRvEM4xToZCkgy1KNm3Gnafqq/nRchuduZ
ys1wFao3NAfmdAwZ0TFE6gZeG1D+igNeBIf3JilX0aHZB/d/Utt6d3xM5aqvxKK7tWwNHqIps+H0
M9r/1PyU22hymBrlSaLj+YuJibg/XTkZWccLXBh6P6mhi8ZDx9Kc9licWCAHvuQG8M+elamCg9CS
bA7RQQQH8TJiRdEr9yPYTW59yWFMZVfU9mvH0HgExtBx+/b31UqmRdHUaQlpQGfllJ65H/rsK7IA
T6jPYyhMGpVxq/uk3kqgYDF5GywsUeD/Wj975OR03SH51Xs8N5W5yk6WC9j0gybRAOVlGDowFj9a
ip4Po1oFeLsq7FIJbqdB4mc3D9nq+4KfVYpwnnOuTldfqck+KW+nROIxZCoIrjZF07/ZcCSErrlq
gosik4wZb0ZD7yqICYxazcM2CHCY7OYYV8/hyJyp2tP6MSmuS/vHqM2SK3B7zUAqD7gNleqWcHp1
I9eaKUXpabav2/Gr0WuOHrxKTu3mMcLQ7/+EcD+8Muw6U9qmCSFEd0a/vI99zGswj0YuDpZfXUUy
TCOZUoKhJYT2g2piFdvqVW0Dt51+qaMkVNksqhoo1qmqDi5CdNJ8VCpuaZwsfEp0zPfVEZ0Yh15x
lC8FCqugSzPuz6/hpuGtpAlLWBRFPpYzDG/BCHFzUTBZLLTtfVYShEXrkl5vap4U5Jme6TE+gXML
WDD0F4opbujRx/MKbT98V/KE07pUtR3MPFennoZjfJe7Pzkr229hf+ZaV8KEc6vHtm1TPj48hD53
rDXeTkHnti+/c9SBO0kO8nbA9C5RnBnN2wgIsFw9XsohX9Aj6SF13PjKPoGBJH77I38+v6J8gz55
85VEoZqxmEXUKxyubGiS+9bAKHacuKVmu0pWHpRJRkq46apW4vihXx1qNYq1NOGVms4ov1l49IZT
jVmXYDdYIeYp5uR1WdTHzKxkcc7m6V4JFmIp22zUkPIU6LSju+EBeK9+fGk9MnSwNw74rr9kbiGd
U9y8KldC+flcaVsH9WTn2dvpqC5tZzqGp9RlTh8DPiDdjY4s0StTUvAujZboQ8Q7ezWA9RqLo6Y3
sax+s+1TUCA1mIXkqlhGNwN1IAMvNzT0XjO+xcvDeYPcLqLY7wKERcMJz81pgR+2rpQdOuNuKUjK
AbhQOsGu83k42l/IGDm52/h8Ct5lCguX6JT00cDNUukdO63BDnCzVM8WNZ0heiC1rAV7e6Pe5QmO
GXUiq614SsaaM4doz1NzDXBsyS29fbTfhQi+ubRyqrX8lo6qu9h0EqXyMkDF9HfGLHlL/oPfehcl
uuXOyiKbp9ztAWcJHMbOnPwatNoZ7PpgTOkNR9usuuSagGAIOOZ7oJS0DlAnHKOOX/6jAQluOw9B
DdYaMKCYVKc6jRq3MxjS5khvBPm1OZuurXZetsx7tEI/2+Hk1Xl6peAHBVR16iLdS37QZiRjo+SB
oUWEaSIMhVJPimEpaALgsxjpARNkQBHhTGkVRq1ks0fbpvUuTPCw02KDD8KEsCX5NhK02S3fOia5
p2QyBGcaorVOt/McD6rCIo6GllmnjawAxGi2bDh5sxPYWC2e4A46EpeNxheP11Q5oiYYenepS27I
sff41Z/vbK886BIVt93c+zIKHkGPu4L2Nu7FNLge8juqfz1vFLIlFDwAregwVxxIj2r3SLB7zQC8
BimFvUwLwQXEtA+YzRevMVHXvBryTOJj/uHkv6+TcPLNRlt6xqcVO8+6646aE/rB262q+a4crEa2
asLRxtzijPZ06GNgnIkd+cyurMl3c0phZXDiuFsylTEZGmhU2U72qDzwiTeOfsX/C8f1ZXGH7xYm
gd66Sx5kiRGJhuLcW1cZWTqGsIuYXjDD18MdSyQvXm5any+7v7fMFDxENwDBLuDTn6l26qbbFkB2
uuUNvSWxDZkqgpeI83hohwJyzObRhINVnkNZ3+hbx/A5XQTvUNnoENU4Hs6wqx6ry2DPu7KDI8Mr
RPNSHyiibwCO/C2CxcQrS9qGKTliJl+FVYw3VwoYszjOnWLu4+IBx0GyjDIBgqdoSKL3cQgBpLhO
+5uWSd6ksu8LPoIqrE4NPmmZVcceGFPZfzQ3wUMUaQ60mABntswv6uWG1Zdli2tpOpx3qFJTEHyD
PU4L4FUgZ+T9BmjQN9GD1l2M1xy93HaDh750NAT7SGdeG4cYEHa2ZCVlzlAsoM8j+lpDPjBeXIIq
EvYXeeY9us652BIzpT0mPc9rLdk8sZ6uqMVixhHcxRTtw+5m1H6c/75UJcFZtLk+dqDSQzhxY9zN
3zElCww0/RuvNs8AAo/upGVEiXsSC+phqhq52sIep5/80Z3ctFdgdD0oVwPQ5/NbFcDZ7fMgbW+S
eCuLr/TqHFtUR9aGm0+zM/bsKT9wP9I828C0je6H+3TXdo7M2ct2T/AdZClUc7Yhs4utfTv1h7ju
/PMbyE/XGQcp1tAtIBxVCYdkKMhrCv4R/aS1XtNe2/VT28iebrKtE1xJ1BQ2mKMhjPUAtDVMJBOa
byAWuuzN5qiEwWlJNFBDBE6qFNdNWF1hxOsaxbSrSO8vMfF4pRHTPa+/bIkF71OrZB5trj+JXpr2
ByFfzn+fqySur8m5HwFNiOlJEVSMjTRcem6toT44U/ZCyR2LrxPV783H85K2DHQlScwNYYaWWAo/
6n0VOXHxXS0fC10K07C1XmspQj4o6bVuKLkU/YFDePCO3vIqdys/uJk9+pccJm0zpbeWKHiYmAb9
EPEVHNFcou8yL/3Cjq1XXZe7bK9LFnGzNW0tTQhK+mYem4E34rF9dwTe97TjnZrEx2n35tfuAomv
p95bfHYoUl9Wy5AYC+WLv/IxyUDyYOZB/5gHjql/C+wvSvEStT/ZH80Pr/UUXEuiWFZncCKnAZ1P
aXPZlz2SGsdiRm3APIJw7rxxbkbNa3lClFIPyONr/B1ga051NHkC846h3jsdWmRtFqwu8E4fmEN2
OvpBpEUpbiRnjqGI5D6n6NzpObYOtY5l+ACQJc0x2ZHS70MP4DP9Wx1fDnHvyiASZTsquJdWGbUx
5Cni0JhcJXiZa4wdYpo5T3aFKXsLb3gAdFqBZ0xD6g2xjLCnVq7EicHda2YAoyj52ZBHzNVLdlIm
RNjIdMhJb/OI2ox6J0ZBNssCR8lV77zBbI1g4JUFKjh0L5s6ETFo5iVW8qQnYK68nP1qNxyWfX1s
MAEuS+NvKbQWJCiEvldgUjAIylPD0ZUfdLlKLU1yzWwIASg4sGQI2l6JKvYdqE0OQmUKVkfcgddG
A9gq3fANJZDE0jIxgq9sM31MgYsMMWbsdM3DHOZOEv51fms2QoYPugguciiTWI8rMOelc+gR+8Ie
QyemPyNAEYXscgwkyUOZToJTtJtyMgMDOk0jEDL79JH1AICzZ8lw/sZJ/aAV/xkr35vZ6KZoFYhp
M81PwfwbaSZaQl8DYNyVxb8/RB+ECTYXVmFgJhGWMDQucuuyNY9SIrSte/ODDK7wSiG9K5uwySFj
Pg2e6qeA5NEw7gPoFcyIKJKnzZZNEANQbBjgxRSYaN9YNw3M0GCHjMMdMVAxCf8CDpwT0btRD1wk
Pf9gAdfyBEOfWWMWgwVaxSqht0OkeAYdvjRFIKnMb9UvQd1oAO0eLsj8BLNB67TqZqPmi5g8Nkfe
Smv77Ca5Zm9IkrJ7ituycE1BnI2BbTTeGSiffNyzPkrGadY7MBCzV039OpHd+aO7dZbW3xeuo2ZM
0lpp+sGzrcmzgADaUNVTFF3ivGVihKf2kmtpqCZQQwUl6VApbrLcgNdFYgP/sDl/r5YIggmSmsIM
EI96yqGAuzvSQ+AFl8Fhchc/O8hTOZtHarV8TAh+Ocn63OUQmMVvoD/awfLU13GX3uY72L3M+LgR
n7EGEQSz0NiQA8t08Bg4QDCLjE4a9cihEviQnPRdzd32OWmCW49bYDbWCJI845uxb223dXkePZmd
FNNXfnLX/pA9b7kZnJMoePYoKiJg2OAQa9WiO+lcuZ1qXQSafeqW7loh5nVF430x1fv/dApE1p20
VAMSEqzrCH4O7WKhj7UlOWjcgZ9TTXDwAwOWwcJa+CcSO3ZzZ4a609Q/dBJKAguJx2CCx9AHvQ71
ELs2lxepfWUPx/NrJbV5wWVEJtrDw/btkI2/zF18B5K/++CGuomv3EqNkP/cc+smeI5OreOq5A4w
u8wiNIm3gI8G0v3JvEZTOigUVbhdEBUcZKa41Xiz9rwi5cmSdnoQMwjWgYKMNuvoQQG+84n3jee7
WBYOblWtPogTPElXaHGkUohr/dmfXuu9cQTolVv45hUHfWsAHZntyTfZDL1UTeHeRE98GmYq5PJ8
eI7BufCSj4UQR5U2x0suAZGQBPzeZT+MENWZPyPF76xdXNydN06ZCMGBJEMUqUsO419C9GnOzb5I
RnfuU8l1JrtodP47VqFUyNIm7bkj7mzH4LRIIMZxsmfyM/qVXBd+sc+lGyVxILrgQDJTGUsMJsFH
IesRXbJf5G52rVNxo/jA6lYprrjca2pHRnsvW1LBn4TqZA9sgqpN9EXpDmVYOOYsm4OVXDW64FNA
9jpmcQbl4shdXji2YrIjipM0vDXMDZ7TP+kS/XDeBL9SsaiINQNqoSk/T/dU+4OH1yoyEFky0iwu
zDzE94fIb/TGM40LC/qdN3eZHYqNAiqwhaZpwnd1ZTcUV/XsKOGeKV7xM8GdaULqHWvvCABShkeJ
aIldGILjyAs1My0eHXCyyujR3NX7lHlR5iy/AqfcjYcWgK3SZgXJKRDRJQZzDuZUhVROL26lflal
Tmynzlg1smCSe9wzN48h+BLNLPV+rLCD2TEFFQ89NG/MZ9oTkZK7ydZScCcYcbRJyY0lrm4BRuJY
w8mKJa5x21YsaugGtXXbEqEXDJXFFIMoiEBefgePnF1U/8bxHjL//4CxsLl+7/JEjIU56QpWBZBX
cy6Vfh/69L6JXIU/Nz1yLzFHmTT+95VHjqLOoDOBNN5XagC+VAFOB0ox4BO4maSEx9y4P9nGSjfB
+FFxsiaQZ3Dj75+qXXAMQVKDaxpxuBf4miTk2jSPlTQhEK+rVNH6GLotaemkQM5QdCcz/n3/iklW
QgRz7wrwgJAYKlH6pNjPZng4v0MyJQQbn6wyj/sOSgTqoxWfzCZz8lxm47J9ES5JMpmKWTAI4ZiD
4M/dzYkzcLIR3gJe7HvZdPKmO7JM1UZ3o219QsFEvrxIARKB5zOLnVqZnKnNnG64ydIf51dvOz5c
SRJuSCCvZl2bIe/QV66lO99+q8duG4ABgMsnP15XDjmEchTizat5JVi4KK251MNpqOAGW/Q0V7vw
BOR0wx93/TEB8HHyV/p8XlVuaJ/P1t9rKtbE64KwcmZY0zK+ItE9nfbnv79VoYalvwsQXAXGoNu2
b7CUWdxfLX3tIrDap0ZxSHTzXtfZLqiIX1ra0ciTx6kKD3PW3OpL8cRM6p3/LXzXzukq+JHSMBYy
gSzEK5ZbMzhilP7Q5zvS/lVFDxT8cuelbc1ufdBccCQ0pGgsHCGuP2WPSQU0FcUx8KpvDq2XNl4Y
oM04cRBHyF5Tsj0VnEsF1Gwz1yB4MrOdnczuXOv/dVsFB9Nrmd2AYwUywNZkOxxQKL1Sj/TuNwxO
4Jd/kIcmNkq4FmW4VsWsQRE0AFBRYUctU70uNS7avtiHeidxnDzA/mQjKzGCT4uLeaKD0SAAnx6C
+kseo1JmLU5a3A72k8RANp30Shb/LatbNFaMMMhKqES+TbvhsrznPWyWFyXuuNPc6AKI+14pcW0y
mYJni9OFKEqFzIitejpqjhQVyK/n9do0v5Vagg/rgiBrygRLuDSPUf+q27JgcfMeeBcgJgvsNDFK
IN4jvxmhbKT6LL6wxgi3wsN5RbaKYMDu+9vmRJJUTau0jGaIFNWTvtNAm9Qd9D3HP/qDItgHQYJn
snVTjbqcW0K4M9AItdRPKQK5/6iO4JAmDiK3EGwMpYDZZEfdfNDUS8pyd0gpmIuuqsIPU0mUIDE4
XXBGg00xSVpgDUf9JUj9rvnRl5KITWJwYn4gHxIrblVu0+QyZ9dpI3kwy74v+ARL6TQAekKFMByO
aIU42kkv2RvZKgmuYCzKfgb9BlRoj1lxnLJTqEveyNs3sQ2wcrTCmMx+e7Ks3A3VuqgE2B3y2egb
sS/qfQ6wnzh+e/SrTnSXuLJhlO1810qksPl2X5mjkkBkdjn6ipMBSyO8Gnf2Sb2QNW9sr+C7dvzv
K+3gE8xk1hCM5mS4IqxwYnW8X3JFcg1tJ2RXKgnGwIq+L6qZq8SLEHALB9vH8MsI+GS0Lrqa5KEg
U0swjCRvdWrlEBekB5N2IPUonUSKXM5d8udb733xhFtBies8CBpIsbXLNr/tqy9Z+qCrGFOOHjT7
r1n9o1voXZ54RSSGFhcE8uqivVom4gTGtDMqtpN4PMnqiaO3vVKh3lZBTuMNpaMCzKXYLQeAXDUY
oNfQI557Y+dI0+jcXZ9ZThFOLF66oBn4g7V4Qd0BYXzEqSy/cfq7PwIbxt3x91q+Nd6uDD+kNS4P
FYZfLqd2urANSW1ZZvEiXFinZ6Fi87fqAFpmTm2dImQFSAS6eQDJOegSV7jtbd/1EXyGWtazrtSI
LEHovq9t202n3JPYxXYE8S5DcBYji2q9b6FScmmDevH1d+A13XW+6ml3vMEM5ZWvf1ReXu2U4DoW
oqa9ZkOzlnyd8tixqOQilJm74CzCkIDfy4BaZfZAULUZvpSG5C6UWoPgKoBXn81xCSUsgOSZOE3h
nu7RYIXWoMKV5uF5SHLuJAmOIkw6ewn4AUaBsnbZKT5kOx0dc5mbHsHn/myBaVpifxLbEBs5o3Fu
x8nAeUqi+zF7qvpXcA1o0ulTiZlT4V1cGjRJQ54g1GLLUYvK6YlEke0sxru9USGqrJo8S9mAxbML
J7VcXPzuCJohpPr1a+Z0T82dcfObL15K5ivTju/ryil1g7IUAb+NgxRkIuqvyEUDzMXggETScIan
zk1OfxYAmICxIYhtPgFu53pVUwB8wviV5yyxHUXxk+ZPOoeI/S5EWNIkX0hlV7D+sIu9MT4M0+JM
0YvEPfG9/2z171KE1SutEHSYPVTh+LLjN06tMbnZNZjNn+nX/yhLcLczs2cU2JAsAILNjiMeEJRC
NXe5kvcSc/dzTi3B64ZNqndTjMVjxoVpf+0pCDX+Cq2vy+t5nbZP8PvyCX7WCnKAyYZQieSnyn6O
TNfKL4gMslYmRXC2RQTK12WCNqP5EiqvVnVhmi8s/dcNn8ygnHOeGczGUDcTPOAIrJowW2ziGaR0
2uXF1L6qs+SK/6QKZIAsCQcHk5w6CPeE0zrXZKTJgLs9aJ02ubWMY6m/poCyPL8xny8PQZBg2GOd
WSzLIWh4Ab8mmslLF0D188/F1Xz1YNjeeXmf7kNBnGDbS1fErdVAXIt7AzWrxNgNXSVzs/wrH8ya
SyHUVjUbS/cpLd3ZQMw0lAZS3nAQf8Sglkiex1104NhMrnp/XqlNcdQ0mA7iKUALqx83KzHTiKpz
T72oPUzlKVn257+/uWir7wsXUxtVZhfy7xc5wD/R29cR0w+JtvsDMQyDGaC5pEACE46PXleBOSUj
bK613DB7onXnKLNsyJFHI5/2RmcWQQbFMkHX9XGxopppwTgx6gWG/Wq1YPygsZ56EbVNv1pq3auH
CPxMVSkDHt1cRd0iBjg8CSB4BPVKO22WHh35XjrMj51GvSlOv3RFKDlRm8YAGTY6JA1GRMCaYslS
24ygn679isPYjQPJ/bCpB8CJKUV7KflEyxAMXRhbKHJiSrT3ZmAQlsgdjaR/+gNrWIkRTqpaRCUL
LIix0kNiV96Q+SSVFRI3dTHR/g2WGyBjiPFQaqkLW3K+WMC67xQCFLrKyWsZ4yff2k82txIjODlb
C5vIbiCG0McRncxjWzrmdBMBABPpvT9YN9OyTPTo64YqtunXmjkoEZ1hXkP42uXAT2j65yAbJN3Z
2yv3LoZfIKtwLgK/gFpoCw7rck3a3FWHfTnLuLBkQoQjk6RBEuoqz0gvGANlQF2ynKCXdHVuCUEx
ylLBlqFy4oyPmmhNq5eoWkKTgqROpgPqWgehbqzJRu+3PA+6BwjYX9ACAPC3j4JqdBhThSZg5lnK
G2CM3QR6AfiePjr0tN1hhNwZpmLe/3tzAKa2BRJwFX3MYtMXKYcFlN0x9VRG9wDyuFWtZZ/MlsQc
trzOWoxwWhtLzZWmhZhOvc6DbyHqvuf1kAkQFq/JBo2oFAIW85j013nxB8dmrYBgzzlRhxI0B9Rj
TLto+u467tVTYGj/cTsEYzMIqwwljqhnG9Nfk24FbqREC0CV0uHfLxhTMQBrGYgTdU3M0TQW2nfH
EpKmrnIaMu51Fkhe/ht7AhFwNBbTgPcn3mghSZSisi3iVYChrE95LTGqzZO5sl0hsaBHmqqmOlQo
hoeBPtna4PStZEM2dKDrfRfCgaxfFMIQP3mRMvmAof9JmvbhvOly0xG9P54eoGIEWadhiBGHHQ5K
nmYhvP/say1go9EzEIeo56sSG94WxIms8OLlk00fHUwYo8YWxTncZXCakyfbroHU+ZO1kgQ0t1FR
H4tiHEIFLROkCDastGMRdOaEy3KYyAMBQVfjBLFWXoV9oISe2VoYbOknyiRb9Rl8GWE1IKwYSI0Q
vxmifjUt0YahLMRDY3oBTuZqB5yA+/AqvSwu0mP9MviaD35woLxRicpblmiZuCCAbagyUCF8XNmg
VWptrgjxchNcuEA6xBM/fNZp7J83lc3nEMqLiHtM28IIuyBooGXT5+VAvEadsvygmVb8bVSMtndA
Md+c+K1UO+o0Ri9jXqS2g5kbNji2TqrFGTK8boBum6kyItgNw8IcEaW2BdXRZiMcxGVhE/o0cHNV
k35pG9WtMmRHtUy8ok8lt/HGeQTeq8k5S8H8ihfux5VOGyWpqh4+pUlytC8SOu9ArSvDw/zcjAen
uBIjPpnSKNFHa8IbWlcy11YUt9Gz50B5CJC87vT2Qh0Kl3UYmyrj+0oZ9kP/U7Op7GdsmNUHHy08
rDCJHpkVgWdAXdkn4+yHKFqXraz1a3P7VleB8JhH48eSI2NPvGG+CFBLRiuba6HYq8oSpVuewSbo
x9Dg5vD4FazXBiMcQe2BeHGHkfdoDg6xGt4Ec3KvNsYdgK4kx3JDMXRmvsvjxrQKQtvIqBdQ3RFP
jY8h6nzWU1ZcAABecpVubBOP18BDR/4faV/WGzfOdP2LBEiUqOVWS6u7vcaJ4zg3QmYyo33f9eu/
Q7/PjGU20fySyVUAAzpdZLFYrOWUhYcCn7yZk9pMuzwlfq93h7iuH1WjCZypl8RchDA2xoTrhOjk
Iq4zVmORW9pAfKOt/Fjd/L4PU804XjcxggOGc2xrGkwM5vTyPcmpnm+DPbY4YPVDb/2It6fr3xdL
8f59tme7PRmwXeVi4fskQT6jDy16AA3C7+wIepGJjtI/g/BXalc1qbLNULTlZ5mqj1ODya5Lnv43
FH4+QjribdhPuG/A8YSx9dRp1R9Rb9aL1/UIwAXXF064Me8y8SMSdGUkWtlBprlB0SSUOM8lL3dm
O/mLmzVW/2/VHPJxa7RxqgrFBMJQxpgv1823FLkUN9qUYzHXL33UHh3QG46JjFBPIBqC8NA1RzVN
dI5zHkNj2UrZZxhWu0TD5sX6CCYaq5QtoMD6fHBHuVvKKdSiwH2IkbjUfrLS9q8YHlbaZ9/LdLiJ
Zxj66xsm0PQPeNxVlTRrDuZm4NURcPLVnTPnfpsK/zrMZZUGu6ve3Wy+lWEbZsyDanBXxV/Z+DV6
kz2w7PH6J2MkNF+yZxmBlUQwvqsBmVZDc2YATsuLOvaeNj6hM+rXD5ehGSxQBWIz44IG3Xa6QS1t
KONIzimeXPWN0UkqMwTXg6GhaddwWF31xdt3yLcpUWeL+Eqku+3mtnbnTh0G0tSH61skWjBceZZN
bQ3vaP6CSBWrLqpMh+VGt7WNVs08MaCB6uk6jFiedxju/GaNlRpOAhiL5i7ZAsxOdUl0zpSn6zii
48pi/4hcw1hcPFiUrO31KjdwrZIbx/LnWvJuFC7X+/d5uzq1adHQHt9fFpyXEPzBaJn5TyLwxnQw
K8eZS0DkGA5HH6UdU5Il4k2p0jYN3UpKfM0MHetzlcuCRTIAzpUqDRWVKhsE6DTjUDs1ilwdif1i
9pC7DozdNvMDZexuG+hYAULT/prrYBkfdfJgIem89jc2kQ2mvSScgRnbwzGt2DkGVBmnMsmYRH79
NX96I588TkfSuNZddPy/CovUt07qDabn+LJcsODuMzBzAWkFE6QflM/hT33RWF3NjmgI/qBwOKKg
NuhCGYzoDkLSh1g6KBc0EBV8FDJFi8XkVHAZlPR2Lm70IvfW7mSmr2T46zc0fIfE3amaNZtdXANp
oE+plmES5ybRD8ExRZSfWiCRgDuqOhyCUqytohe25jf581iCMbZ5IO0iuQYE+0I1R7Xwrkbs1eHd
0dqgK621nGDWFeid7ti+JMfiLCs/EBwnihYRJLGw/TqiVR/3pdTJlGc1YhbbWj5b1nALmSUmR7D1
HyA466zWRZL01YoLTb+x458q+TvRD0X6PZXVz4oerx+QONswOzOomxQIM3/CNJsgP+rHNEzrt7LN
0q/uZNVrIkVA0BpPE5PgZc5723HaD6OmQjKl034MY3qHnfwydrmsS0G0gjARBm59tIcQi23izkJM
caKV28pUeu2esiW7KRvtUcnNcxlbj/Oc/H39BInEMgjeQHBJVYRJOZ3I1zYnTY3XIwLXsweGmczT
Eb4/UDSohNehhJJRjERBYI4iR8tJ5qSFapIEULHjTC66ybQ7c9jGl6EaV4/VDHiREcksrlA+k2iY
qmmYCCqxH7VbztIZckOZ2IOiRUsjujAS1VVkI3QFPgmCmu8gnNPdtimerTVAFutHYRVehqSttbi5
s0kMhUwaztueOyfJCZNm0E23n48bzTwtk2WcRAE4tBjBL9V0zXZs3jdJE0LGqoSuI8bIaAcyjDpO
cPv6SzCFUSxllBSIhRcXMrUsXash+/1xk6xazZGdxCMiatMgb/KDPur3qG+UuMIC+2eCwwYZLpvV
Ktmcrhv2rM5pjQCmo9j3XYIBm4UzS9xGkSi4L9Dbigz+ZWTB7JrZLJGJQAEtasuiKh5Pmkomt9DH
4XD9PAmhKLEsG4PM4eZyFrBrK7spKljADly77mjUhwb/XGokvx4teXuiIF+PwI/N3+d2k0Z6PLPA
b4XB1+MS1MMmkUW4NUhBOPBK4DLwsqTJOi7wxRBlADWUotRh1sgmzgvMDyKpJm4/1YJPTzhLQM0t
X+dthEO/eUT/Fk23loGRJeXtan759Y0xEGNAMs6APvMRwFFronjdBjxRNKjZoU7uEyu4DiG6/nCT
O9gXk3Fi837JpOtZoicOpiyG2jdWbp+H0a3h2q4WtA/wIH0Jnmj19niciYsGlNzni7XCcWXDVNFW
f1Zfy+8lpj7Gp/QL9UBon7lE3iwhA+ZMHqkLbXNKe/Xn/HM9PZFxcrPM8BTUMNbq83Upr2Mhu/PR
DqHVvsRoX2Atau/4tOoWF45U/UVBkuMwNhvxalrG36+DircS7wKWpTQwmYo7x9aiplMbm6uvhn0H
GkoQoNzEzxGmgw5fcSBC2XRLgbeJPmEEDA2dmrj0OTOYm3oxZipUJ44xCxLcP0VTn8igu446U3ed
SFjZj5gPKLGMgksSsBYqQHQ40xeR3T7BsBIYgNXXErSXIuNpu3Fpfqc0r0I1jWrJVSmKGLHnNdK/
aITHWeQUR1NBZxMtZIVTvQaM1HNDSwpjzpnuYv+T5GoRCLcH419WlUOTwu71FQT4ehQOdtX7IFYs
w3GdEHVJlEJikgW2/wMev4eZUZhtS6Gp+XNT5V6aPxXgSr2umWKhUGWJdB+B7eQs5tBVymzOGxh0
ETbMzc9UAVmwdmMrP67jXPZDIZsIdxcZOrxMDZsv11mTkSSI/IJCzMfomlP+vfTgQIVgS7vpJRsl
OOIfoJjMH/zBpAc1D6DiMnHV6L6KMZ9qwuic+CWyJfeAcP1sFT1lKGlQL5hPDbtoaVeygzb+mMyH
oUn9ar5TEkm2UKgLKHpEXsaxbItPl9aKOo3VFK2Y53ns0cJWPhrFJ8kOMRvEhUmQKFEtFM8YcA35
10+WKskyxtDvztcO02ORuDaocVlFdP8zCZyTjG1CuHTveLwHOpFRwSAG4Fn6zw3Dd8rXbbiNN5mn
K1w6xA9YKbGDDeI0PCUoSEtNbfXpZAcoUAs2MqIwTTZ8VWTiLQ2xEBX1yqCO5T2CPG/mpKS4Pddz
FC6nNFgwqxTz2L5lbochD7I3pBSPuVs7LaebYyCcAPPwv268PmRMxl0HfhAM0Q4wekZyrNgHef3Q
LB1vY0ezzIvg7xI7g4GbY/MpSMSjjHiZXgcSHSQiDGRUUfeA+MXFU45uyxhRe91gJVRv8zW39ZSA
BlZYgTmm/R2BdmCcvzPEah3B68DYeHJeMSZ3kRhwkYJru+9ztxNtq7i3523znfipacFJWj7UtD+Y
TilZNuHOvAPxiZOlRd9rPQJIMeYmqM1qdVdVl0WzBT6FtROHz5YsPRIDaoTlYhGsHrxxLLI4SBvC
JavG8z1NtW5NawuYGPOrlxSuRBOkCI8ouSdRNpFl2AvEOWVppzixbWDZ4JKhoQsPOD8OrKD3yy9a
ED/GXgeWHdm5FYMi2qjCnLPqj4/H1prmSW+otsHXLU+zuRzzrUYjlGy6gOgO1FBX8w8MW+WddehA
nGhHNWA6+geIdmh90pUFhC6Jq+cyC3tJXQ+LtwfjTKyZok8DUxI3f8NgDDbnBr5l5eVh7g0BoxRk
dwgKQN3ibi3dX255eQNHJZjJHMCLsX/1NhcbyU0s6PyjanxMbE7n1iulqXihXjrwagl7jF/MSkvL
aFFtVq2AcuTPmMjn6aQ6VmXj57VsUJxQR3ZQzEruNq8kkWHlDYPKb430a9nf5cNvOBQIR/8rDaf7
OjXmzFQAkVLqRcQ6kBWF7roSXD9jzIRe3Bm4deGzsBJt3kHXtxT1n5O++Wb5V2Xe2Zhe6wxPTukX
yU8j+nYdTKjz72C8g66UyoYaYIDF/egt43k07ifDQlTrc22/XocSvjw0B7QR4OIx4CtxKt/CibBJ
NsLkHjGUxWMjWEsvunWeWW2eeowC+lOCKFIKFPBbFDkEkOzzDrRCpqGI1Wnz62BlzIyMesxyc68p
3fJ29tsDGxwUa5INlKFydiTOFn0GlffmE1asMadusX7Xf723EGd4Lxu3msZC9HzcZhgQe74ZSsQa
hvLB0Nqn62soOsJEtUyC1TNVhBs/nqtp1MAKmgCmUMEPF7lG8Vo0XyNZ665wzeAIUhuuEjLy3L1f
O1QrGpPdYOTLFPlO/lnJ/OuSSCD4UXB1jKfh1ABi7v5Mie2N0WkYVcnbUHThY6TDP3LwE99GdI1k
SQmQwTFuI0zoIzT7DLKJ2EvH6Oysow92kC80BtHwf5OOs3/NYtGlWQFsjs9KG2QI6yeKlKRKvIYI
Uhgo8EW9J6d0qzWAOXPDFVl9q/8u79/G02eYSvnGVZg8ETf3s+dUtqhCHdTeUTmnMwc981I0QLXI
z9m6pe2NTl3b+PWKcpTvvaNwKlhhtmitgPLGp0kwNWFreFsaXt8kkdO5g+A50HVSkDpnHoaVBGXy
Vd3+uP59UYZiLwOfttLmRk/KDl5FcgINEcYIOE/m7eKRAzmON7/MH8As0PuC8X2gW5puVr9AGh3D
vPTvyOwMmUQg8YLBQcGzxqI4Vx+tT9Z2ml4NC+RBQrGOldBEh+H1NRNCEE1H8hcZbVxNHyHaZrLb
ngJizo9Di1iqpA6VHQn+Oke1zL/fZ/g7x2QwJ2Q1dXjMFOGUegQDgf7nnASb/nmWTiIWHhQU2KL0
HgkJLNlHLANh9yGbldXf+iKIzUO0kkNrocr/7+trJsaxkdxDjhSZCW7NUmue7GErYK3rG2XB+BrY
0STt3MqSkTgKdwcRiH+QuNVbjCxN6oohrcNhUhVXbYvDdWGENo0SpL90jdoWH1MxRjzcaY84UdOf
VcwhmEd3GiS2RSjGDoOLS2oVJf2AYfe+3rWYp0ZuzVb5DTF0lLQhX4j49UV3gKN2mboa1eorSRhp
qxfnh2KevOtrJZJjD8JtR9oqcbVsNQJD4Hs3P1XN8/Xvi/Zi/332991hadvCUuOaCTGFC4iL40O5
PF2HELnXewim2zuItE4ndSgB4TS2R5VPfX5vRdTVQQ7a6KFhSkKEouO/h+OOZNP2KGPJsWK58uhs
Xx0aLsq3qKJuMkkYu2R7w92SqMqEWWJ70xlOmBNyJHEnUWPZ9nBXZFf1+hz1gEi0l0a1AgdjjqPl
vykyH5kZjbTEMxwbtGrfclwqc3nb9L9Mx4C7a7ctfGDGWjOSWRMkKdsfenQGa5FPnUDrZAW6khXj
IzOYDI+migU4ThJ26+BixRqMFLuu0jIQ3hw3TR3N4KL836lZzaBwJKeGnQr+FtuvF3fw4zFrqdYB
Is+O6aLjGTB5SnubWJI+B+EjUae2ja5r1bAvksSpYfVUaQbkNb38hxqg2SGwkYILABeiy3twi1DW
mSI8ODtITjbkRcbKXgBJnKCo7+1B4gHIvs8ZtSazm6wY8f12vM1yEw+Pxv8NBcATDUXTCLQgt/7R
ps2mmmPOFnYHvd+BphAPbtLJKfXwOoxQCfB5C/3JxHD4yETdzQXeGFDmrMu9CE19Q926pdUl7mTa
p/+ExQcmBmd1MAoaWIqzPahVft+qqxeBnAO0BpKSY2GeDfWFYOOA/4c6LE4BRiR8403poQBT4SJc
FljKiujzhBkY6t+opjskUeMZdfqdqrNflqUlOb+iR+Men1MQxaQ93TooiArGKu3YvdGGNtIosVAP
EXZBpyJqJNBw+lFL2kgd8yJbsH1R2FXHLf8dPXfgfkI5UCDFe5/wPlCP16hwcoawMo6jjGxX+Pt3
3+cuOENDBg4NjDANq+Jq0+ZK+T9EhtRCqAE9B6AouFDwtrPjvrMjPDdmd21Ub0FDLorjrmu2CARV
jGgVZbFXPDs+bkOtLSNIYvFsMrtDZTyUSdDLpnSLVmoPwfk4pB7aYU4R1avqh9hJXBK//oYMGoWz
jPo0lMNxXk1iV3qNsjWkgYztdt0iLzailwqVxtdhRAbHRuQJxUIWQsj82yxpnBzD4+iG3qDa69PM
Bd3yD3PFIBV9kPhpwl3ZQbEl3bmFo5Oj497GkkU2qCpqR/neVOjFbkvkdP+bUNz+g+dBWXMmlJ2Z
DyOGjmJ8en/fLarX5ggsXwcTi2WiQBshG6TbuZuha9Q0dRpE+kuj8YDsFlr9qVknybUt8nIRYMXI
PRtm1OGPPsbSRgWNMtWPFvvTgq4ENe4flTnv3STB4JMKg1x/Q64dIGcLIjovGO+GQaa20QclJhaW
+eZWdDpchxEepB0Ms9w7raAKWbveyFXfWg+L9WlbJFon/j5auBD3ZMRGnC705rDO5pCqfr+Z/qTW
Xr0ukjMk1AB0dcKkoTMLHCMfRWB8YJnZYmu27lgMNwZ50WdZv5Z4+98xuMPTRFpRJAQYY5Z9XpU0
dGLFw//91FgCSluJSOJVe4fjVg08GVkx6Fi1fK0Sd23L+75bgus7L1s2zoSibMXeuhQixeXLON6R
5bODCt/fwKCqhhIixlrAk1ql7TjAq4AS98lJVU7xcHKSr9chhEu1g+DOyVZYc0kzKDAsWtBZepiX
ieQoCo30DoI7I2mGePhqA4Kod9h6U3layGsbSfb8QsVQO8w4JShKNNBDzl8FdqWCtCTNC9+JMDgm
PQ82m3sYqt1tJqXXvqwT4cDYqu6OvY1ss16oWeEPhzFgYdQ4943T5GlsjEzuxp+3X3WdOEBOoydM
AF4VaDVSi9+WDNQcpiQ4cKHOHACnzhuiHhPscQEy98Tdim+WMbm1tG7okkOUg+H8gkbDnJqhBsz2
2QwX3/yaB9FpibztvvcRvD1qmIM237R/yJ6NMvE4NQcxBLKLEdaP1JiRkT00de0lrYzO80LTOek4
TSdzYyVqApQyeknXu8o8jxUb+iOJsrxFtT88tj/i8FNWIiWii94xnIq43figWn63pW5jHvrpUzu/
0O6HIxXusiKBQ+VcBSVSrM4AGQ2ICaNQuVkxGKrylxckTK0AI9cxzttbb0s/9c0n2ZiJCyvFQZOP
542iSgDUqGnhL2D362LldkmkvNTsnru2qNw92LVbYmLCLabo/t8QKr9RUWzG5o8Qt0GxmSqz7pfJ
GCYV+inQXOwQjfJOcmqZk7npSu4X2XNfnzeMg4h/xs3Xfvi+RoObld+m+TsdB3eTTSQSKuoOmTsO
7ayMcacCOSKvkwV+mLVz6/Jb5fz1i7cLJyF3IDAUUyFzHxf+pEWPYB1/hLiSx7lEFD5lpjRkbJwC
EKiG0BRUNlE3Hr4hVyS5i8Wm633NeE95ykirgLQq9+nDlPjEG5+sl8iPn7POXQ+gLveq1p1P06ck
kBF9C43XDpnT/sa0ErNsgUzyY4FJRwriD5I7WgbBKb+hz7ETR1HuN81DOlaeamNiOpUsoWyruFsz
S6s0ykfIkUaPJgknpQ5QH9jqsnCJ0FoYBlo1Wec+mtc+WosYjMqJEiWFH8Wt1yn6bV/Yz9cVW7xe
7xBM1J0DoDYTXZcBWpciIrSukzdUQdkO3nUU8YK9o3C3pTJXSauZEKQoW38q00etdO5UI/GauA3+
GxRnERL0xw3mCAtrd1/N9Lsa/UyrO9OQNeKxA39hZHdbwxmEfoqjxmESzSZsqhNs2Xmcnhr9FPfn
Nr9VChlruUQX+ASxmdpVSxYAxrnzEx0W58ks/7y+dBJdeIse7nQhWtt5VjdAdPGNidh9HPvJJHtB
yeTgbEDfGw2ZNihcu5ws67VfIsnhFPrP7zvDPwM3e5ioHUMKDTFUqj8nZe7l402hIIK7/TJ31du9
YFnIseDliYb3j8dnpGvSzyru2npAQNU5RFntltGX6/uiiTfmHYWt6W5jVhU0S7MFlOS2LdwoLIM0
DzLc6WcMGHgdQngq93R2Ze0fMlj29x1sa6nFVq0FYLf7Jb/ToyD+ZYZttn7IecNvQOOCyo8DzQsl
ig2CzSq1MCNPsERu5XyzZxlxplAUE2xPaC1kUU9OlHjaNmvKcS1gXEyy3m7bqTJeru8SMywXFmEH
wVlSrUdULTEBgaHMjmelg+rrThqFLWx76vZKN3x12jYK0Bod+9eh3xr3L7FRrIRCOdC38jpvjTpd
BwSl0V4A99m+6w5vTu3BQTeNq57K03bWY7cL0HHltQ9O5uafZfXyQhOPHqF/fgKno3W/wvGsID4x
+q9Rlx5Qz+BXoBG1oo1IjrgYywYNIqLXNuIJHxXTXrqxSk0Tl3zx3Mf13VZ9blJQpsemZGGFVt58
B+KMVbqmalu3ADJCVtWehv9/fBlsbS637x2GsyK5sWIGNIOZqu5+7NPQKGXzSYRWEXXYmqOh58/m
GQXVRTGa0XHgoo+1D84mV4sPihkoOaaeoUTwuj4KT9s72AWvoNkNi74CLDO2INKUI+k0b5kLSSxW
HL3Y4XB6MGwgUUhHO8dDTj+YXn4e508Oyso3cJqM473jq5LCaKHi7QA5faDFvJLOgmCjbjyuc/w0
g82vSpNzWcW/2n/CLOMOitOJst+yQWMbZutWYMzFaaGjRLsvJ3G+YaAkHfVgmObHh+X6TEEh4ADr
O3vJF+2w3mUPOTKqrtVjjBELAXVe9Zc+u2gM+A0FsQmYBFULKsl3rG0LpgUMPezV3Dct5nbp+mEd
BpCwDVokWUeRLoL0GQ3feJ5CSM5RI9s8Gk0x4oa2GtBffSs1NI5IGRMkKHwS19TUIhmUAV4nRXty
DPbsNCyHXrJsIvXbycLPxkk2MyvnBrJYxnM2ZXjtNm4dP5PSDq7vj8gg7YE4PUfaxibNAnGiMv6W
xGaIZLIEQrxi6F9HM5eNveGeBJHaLXFjtvAD6U085q669f6gyALo4hV7R+FeA73e9F2/ASWu/raU
m1I5bVSFiyEj8BEv2DsOp2V2PWcrbVFUMxah6TxVcM6u78j15UI28uOVZwzxPCyoGvOtPvaiWA9H
HfwimizzLIzIaeo/gsCX+IgzjkOmaA0ESdrJy4ftZs1MdzVT3aVW/CUvUWndRkYQoRLaGGXxAaFB
h/eignQVnTQXbQyMGgSjmXroHXJ4h8rXjgnKInzDx3Tpg4kghS/zcaWQTIN2Tu6WOFreoyYONpCN
Yuy9pQvLcPLq0xJaoz8ffyeCu5eRU3xLj9OltQA41RRMBmissXu/0WLJHSwVjFP9ztiyykR5rI+0
5IryojT2ymdMzQZBUgNed3c9yoJxUkjuFJRrTzFW+X9rud1Wvv3aAFAJwbnhKo/G0/UzITx0BiOl
BaMHGLi5lVx6kAWbK3ObNucmqZJTphIZA53w3O0wuFXMjXzU8w4YhXK2M7BqFl/LSXYdik+dgWIM
pEdx+vjnSa6rszPaVo7UZREHabdV/phgmKCdJdY5QT0A+pRI5mZDtHpNNf7sdUIl9li8ebvfwB0E
c0Is3m7hTKFE1IHGgI+5PjZ/WJ6KoKDWHNYXGaeIcG3ZUUdBOoY4vf2i3dHL01LJaySdUVafLcfU
RLiu3Mz561i1Mm9KDAXKC7D/oNvs4sUQ14OCGfLwFEcajFl3ICpxi072EBNeN/Qdhrs3bWMelLyE
trTadtso1efF6UrXJksFZpRFFoYUvTi1HRrnIvblMI8YHAU3W7enoMNIu1tDbS1Pwewbl85O7lIy
nidKk/A3Dh7OG7hsVbCG8Y8J00Rx99tbL8JY5jj+kkXLy3UE8UL+i8C/IEaQzfTGjNdkhXS09cXS
/jDJrdFoEiMptCDvgvCDrGcQX6j6BCc7VVhN/2ssHe0lVrx3QTiNaAqYQ3BF4WWumnB1zMXbpglY
tSFJH8hE4ZQhH8kcLSZE0aNXmwb5KEncCoNQKIT6Z9N59jZMOSjySQHAspmeFePOWjYF07FBOh1p
w4FG6bnpN/zFPJpKeVo2O3b1yD7mDcYvVdlJm2Tkj8K80/4nscXfGZBByTqSsp80e4v/RghwB4YX
tz7V/vzyy417eCztwTj7qJTJpvY6VHIem4PSdw/DXNxtUS55r8j2kbvU0OOZGZjumvvK9jjhpnG0
b9ePlhAAzG7gd8OwNIN/9FUkyeD+QQ50Ubh57xtxI/FVZQjcnanRfixWdnjV6nGipUssSY5fBsD5
GUayoPQGS+8vGUncuEhDNbcdiRRC6/q+TvyMZK2PVK1lmaRsvbGIcd8iTELB05o4ra8VurvYskfE
ZUk4UzHMqUEyFYYVBc4f9bky+gZFpzAWAzK304lxbFklunhZX1txRLiLtchf1waxlO+QnLpZKJeI
NgaZGX9W82OenyvnCyO/clJPH2X9jZcFyG8SomIT/VSgu6aclXJyO27KCNrNJniWR0zJxdFFtcl6
Wo9rJ7Hu7LfzYTUs179gTI125sHJ0FuhLMxiIdOU6aD7c+jy2JnRATUHX5tU/3l9LYWX1g6PM0ej
XRNzHICnVa8OuqEp/VTpYVHJ9kx4p4CClA1XRBHvBY3rshUrpQShVrK5xNk8XW3cBty018URw6B9
HRGmt/DJx+XTYrMZFxXuhV2HE3lw4gOVMRcJDzKoTv8HwXekoXiFoiEFEDRtPAwYfkIlsaTGRCIF
z4GNcHUOsgtARNuD2T0YSTj9crMrU2qLzeRBXSPa0rgzVCm2OZB2w0KBhmRUD0P2W6+QHQJnUWmx
lWu8AGHS/iTZ5JZzaJBUclyEm4HaPExfBHkz5Pi430k2pnm5armPPgevrQ5klLVuC42NDZIvtL6j
1pRnQbJJ4QwoToG7Bf4tezBcY7mPZ9csfmzLnVVJwsNied7R2N93x39elzxGUTeUq3N8UnWnvkr8
60dEeOJ3AnFLhia+al5yCKTFP+DxZ7bpJ0PljpMs8ifU4h0QdzNYJd3SeYAWb/2nPB69rnssMNby
ujQyEE6PFRTOTZPOQCrH1zrnBryfR9vKJPsi0wJOmXurMRObPZJo9Tpu58b+kph+jTfuojw5qOG/
LpRQCzCxCoSfjL2bj/+ay1o0laPjTjU2L4uNYxFvEoHErvE7Bh/9zfQyHrQZGEY4nTR3uRkXNwPl
jJe8JPfZMTm3mkcxpevLddGE2reD5WJ1Oa2brMKQar+KQ02p3D6+Ucqb1pbFyCRLyM8HBYvd4PQG
xLOMHJNsmptBlVHZykTh/IJy1obcrCFK3K2ukr62huPW0UPd//IUX2ard2vGZN0Zhc0oisGKYRSa
/i4jPzr9bC6yZLNMGM4qaBElCtmwXhFCb+14zJ3OpSqunvV3DuxOGM4qkHVMhxYhKj+t77X1z8W5
13+5T/ltvVjqRHsbosjJsmHyCc1qpIji6WFMBgR/v4zIHl5XZLGCvYNwcvSxsmEOGtJBuXnQh8d+
+frr30dAR7fBlksMXNQfN31Zt55OHWqCGrP2nGIKkvaXJ7ZhnVgjFeJ34PnDr/0IUW3bkOY6ylo2
5Vy33w39x3URRLZ5932e0wUpsrquRuwDcinImG215RVLf7MUske1DIgzKqmR2VoWYS96s/xc9sY5
XufXKlM//Td5yMf1amowMuqs7ixCmHOw/qYoPG8mmVkRvQDAd4B+KuQY4dlwN1o7oxhMAzmcX6t3
EIMaMUbFaP4cP1P7l4eqMw3YYXHXWjMTC81uwGrTU493Gkn0sBlkEjE94t80BIQ07MWm2sjbflw3
S2vj1THwxki6Y0nvs8pwwXPrxqnlOunPyNa8SpG9S0X2DJcnigcwOoRR6X7EzO0JZZusZGuIDhap
vbZ46jLDT8qn39CJHQ6nE3lqI3pKgKN3r2mvuf36U5M19oucj70s3PoViYnE5oJdosPitv1wqJsx
qMzKnVBSZcXOERzo/nWxhJF1hEktdIsx75rnTl2byarixYZcrhFuByPQbtosoHfrgfjJGXlcjN2W
QAq3zETPpcNGfSDq/XHLkqEHtZqSgUrtVjtkGdJacTAcu0A99T5qxrz8oX2ID5osRijUzh0sZ8ht
x1G0IclLf/mTMXSCNekmB5k1eVy8KUi9wi1PWoBY6Mv/xwwBGTZ31rVIaRJ1AHZ0Rw/5ubuhoXnI
zrLUuNA+Woz4ihWtXbTta0Sx0qwpSowiei1zC+OnvimxjKBRWJmBKSP/onBuSmtiuNUaAYWEZjCf
k0fGXx2fzddVd7Vw9sFJ+Yw1lLG4ChNRe1xOb4rF6KuIAJfx1Fo3ZTggXZg/kmN/lGgoO8wXhmwn
IacqhWlNppaX6JJB3lUDn3ziD8f4pITlIT7I5JJtGqcb/ZL1RadArKz/MtfPcfNqKzK+ceGR2wnE
2f+uReuurQEDJ91r6Hmr/7LJHyCqkpxt4Z1mMWPCWikvWrfTuZgzW0mBs22hHjchskCvdm9+6lsS
aJklm/spcs4wY+IfPP5x0zcT6bUWePWGIqTGDNdYfbmuDOLteYfgLhgjBsckRiPCWkWsH93akOqs
tL+S1pAVB19OT2a39E4a7o6heg/WOgNQ3Tf1jJBAaMWu+hj91D6hbCy0wvYwH9EgYz4lJ0XyTJRJ
yV09YPZNMx1jFPzFacJumU56hsaxrAuuL6ZsvzjTMa2LY5cN7KDlPOAku6P6x3UAYdplv4ZM0N0b
Kk/m2UkyCMLSLsTr3fbO9tO3PHF1J5slJj5W77rB2Qlbie0YpCxYtTXB3JYaUVXqZcXjLI1OyZA4
I7GUdhE3HRZOb5dDjAJ+JVv+nuf8nBeyV6gwYrBfQs5YTN0yUrWGsZi9yW/8MaCHPlQC42R5bAac
eaP4svyV8H7caT77+27X6JDAOJWALE76QT/ap/xk4H6UGnZWiXRp2P/dML6Pqc+3SB1W2IvMHJCU
dsJ5zU/jmnqRDaZ9zHrA/XmeW/uLvcnqhySqz3c2LYs2GWkFEZOyCicTNriUtWEIu6d2O8dzAcax
DSLAgrk4hyisDimMyAh2V8XrX1nNZHJsPzun9GF5lRw6mWyc9UAl9TINTDblmN6z2qjkAZWMW4j1
PSFZ6JuBbFKCxF4ZnCHJ1NYECz82csxnL8vMm67agkr5nYTnfkE5a2JG/apXJQ64qcdendwsyl/X
l05yYRqcBamnrcujAiuHMtbMzN15tNwe9IR4gXq9bFCCbNE4I0LIMM7dBmnU5GyYnZvSB3WQxTSF
R9lGMRz471D5xNdO0rJoUqvFg0I9M7th4iibB/UoK/MQ5iMx8O5fHM5KzW1ZtfbAcEI2BawOaexi
poDydfNsl7jGUTkNsgY+oRVGTb+BFzuyKTxpTNZHVRLPUYH89+LWVXXMUYiobyoKaL5c1wvhVu2Q
OL3AunbjZgOpGtBkb3lLepeOvxO4Zy0K/4jD6QPS37biDACpbeTo1tRdM9s1HVnDttgs7XC4rZoi
pa2RZwNrgB5UJ93fjvQ+zl0wrRtue4uuztC8J4fBSw+/U8W1l5C7V3Qwo5ZGoUBCnQbDXKXuPEwH
I0mer2/X/2PtypbjxpXsr9zod94hCa4Tc+cBXIpV2i1Zkv3C8Mp93/n1cyD3bVehOIW2Zx46oh2S
KgtAIjORyzkCxeAzYLitcmKFWOFUIkWorUGdYKK5BPmIagp6MDYtxs/NPMM2xnNBjQ2IIumHuqop
AUJuHO/7GSj16AG8vK5Nw34kjItIRy3NQ2OGhiSG+iFMu/dTtAhEbJbdj86IH1NLVkueVAky9McF
4ODks3pvUOkhRmmieLm8nO3Q5mg9bL1HcUYUW7ndsXMCG/CALgb1MLulm/vk3aC4KybrUy/WqEgL
t3cR00BQAwCb8SnesLf7vLMBbjjI+z67EcJKbAe91k8B3LLCoi/rQoOA3rd2rJ8WaY0n2Qf1iDtc
iSou26bppzD286M9LNvMMpbYwGrsl067spPJl2tRJkO0ZZz909o5kecQK0qTZp8keAwNjchTiRbC
mb/GGk17niBDtZ0kfl4jxzSfLyucaBmc5ZsVu9IwVw7Lp14v0peqFSg0+/uzePbo4Dn7VlhroYUZ
Pj+aPy7LIVMPanmdMyak+GCMX/5Pi+GDZ7OyxqofsF/dlPhzmHxARuF3Mu/oVwCgNRDHkG491a1W
alU9meDUq6U7lIrxKtvrLlsiwWt301wfieHMWogKbxwO2LaSLLQaHSsMVDsYhMVJkRwuLgaHTlMU
KpaTV3fL9GACdnLpPZKI5so31exoPdz9xxRTFoY55AA9AV6gR2VvaSvn8vFvp4qPpHAXv+rrUtY6
SBn9KCj9cK8lt62XPSkOw+7oXmJRk8TmBT0SyBkBAgLtajJMaIP8qk/NtTI9JcvvjDwwXqh/qxxn
BZYVjD2NjVUp+udl9YCmQfPo8fLWifSANwOyRADSDrdjtjcFIMczzGFV79RZkPwQ7RdnDYjSEjku
odYm5ijNKfsC1pyUrtEgSgELBL1lao9cgJROqV3lWE81XDfLazLu1uHD5S0TieAsQQgwXatlzwh1
kpBwIy4mpPexXf6WwdHRO4t4HgQb3Jatkyz3po0AUas+T0sYU2mRKSZ7v15ezfYF/UsMHx9mSZfo
moIYR01uDOtOSZ8vf/72bv38fG63lFJq5LmJkR6KbrvwXVoeSCKon7B7cOZqwP5uE0AL2mdgkz0Q
z+OcPYWXdlH2EjozHwdUjx6TrrUfl3GsD13Vy6J2ws2IDTNXGMMgLKlsclcnBy8yiNVwQGOY0tyS
MYwXZ/OtVBZuIb9kto26+UitMXkHlOenvko+VwYBdFdvfKpSC+XuTNDLvhmvEhTKwPWmgwZL44x6
onQYsAUXK9pEZ9f0M0+7T581v91FrgiQbMtuHIvi7HqqYLZtbrHUsEPGrws08MtWWecs6W80IqI8
/Nfhcrusm/2SzSv0JymvJtXXzE86EYQq21fgpwjupvWzlCRLDxFjeRdiHXIisBgCAXx4Uk2KXpYF
BJhdICf3C3l/+Y5tHvzRJvEZvFYu0FOnRAU6oLPbJEDNyyuvMhQN+/eiROXWwR+L4gKUfiBrVkoQ
NRYfButqNUChnX0cV1G9RrgmTpm1uLGWcUUeTacj0uVoRb5T9z9IC2NBY/z/Ej/8pQF8zg48k21K
ZhxQGXkycM1Y0qbT0Gv51kPe76zQEb28tksqPxWbH15bc0kBKzLW17vK44g5jA4kb+NL6krIPei7
/FZ2W6d2wttfZstjtZwjweyEj1xk1ChpP5tYrD5Vrt2su8job3J7Ffivt07/C2ZZ48KXPE1kU1Ih
hz39bH8NtA/aPvetvfHYXOsO8BTeq+9AnOzoru2KknBvpfpL0jm7UUZlKGcG01O/3Stus1sLGnlK
ELp1MDqp3wcaWD0NPz4AeN9drqxbCVOy01UlMC6i+8IZF02e5RC2H4lvvfeqrnR72b4vm/FADBEX
yuZj+9gjcVcGZQrQ5tbwSKw8whSq+QZQDBrdl550L+pa2FrYsTDOA0j1WNemBWHReoeeKqo0gzPN
X5O8cS5bN5EgFmEc6WvStJMidxCk9u/zeIdxUqfBZIJhibKBW6HK8Yq4iwGOF30qmRUtl472kgZS
am+apuDyckRSuGuxprMpl2zfErJLtY/9vC+IwGeyj+B1/9g5czs2xWE3LRGccz8cbPRpduoc1BHm
yqSP6PbzL69n03geS+O2LS2KaQAZOYs6Jk91iiBFU0ICPB2Kxz7YPovfeEscy+M2sMUAfDoPNYqA
8oNWunL+iegCwJLtM/oZSHHGIy7sKozgsl1rjtwuI3QZbHfVBXEr+5RLx8SZhmnRB7PAnIs7qs/Z
+n4gL4k+elEdTHLuTKIExvY1+mtN/GxoWRjR3HWQ1tYgmStXJ2uzICw7x+x1gT8VieJi/n6RCiMc
EYemVmShASIanbFVRieeyu9Fp7f0sgaKxHEhiaoZaOjuoRCavCvA3ewPaEVQMUl0Wcxml8+R4vFT
WChgxu2UYgfJHateWvc54EHrWzUQFe//l6fFz7PibGthZ+tkMM2IiZM6UjC/El+h0UFHe9iDspP9
9fn/QSpnNhpSKwOSKOwiL54BH2nc18HssH47ObA8V3+6vKEq80cXLoDOWQ6paeU46SrWrlXv59f6
iw3wVWtnOHepbzvWfbSL9rK/5I43egDzdu17USy07TKBbkZAwq2j25C7g+EAupRmwleYsiihsaG4
2dgFrWlcxVVxm5ryaxahvSUHT9rcu5UUoc9elwSGYNPc/PwSfNKCIdXLdtvA3BRXkhbE1f267C7v
9WalixzJ4O7kaBczKSVcEjAj7srrcDc45T4KWPtE/KLfhAOVr7WgexEx0m/G8ceCudsZzgUG7xIs
LpHl+3RypCS6GS39MNImRk9ladw2merjmb5Xzfh3QoejRXMB0QpiJZmEWHSWd1RHQbS96gEAXXWP
l3dXdIDcfc0rOdYBlIQHnhms5E4bdrYIn5h9xNldOVoKdzlnBdyreQJF7UHZET+rokF1puiXPp+7
i6RNrLoy8fmjbx26XbYD15lf+L/zfDzWBs55F+2MJijmvHMQNmbgz5Byh8Q3oyo4kU2fcLRdnAfP
eyvNKgPLabIZs8cPlXptxZ8b9f3lgxdqN2c/8iEzq8Zi9gMdLYVX3NSwVcTRgomKbJVAyfjJ6kjT
AbmjYOuavEFbUI0af2dENFFTgTkSqAI/KGuD/q4pYtzYdN/uSdBfTX4ciP2NSAxnGGyjbBWzgRg9
lp2sA028/GUoR7pgNHcdb+qmcjTrh8v5jy/zf0bfqvsfCt3993/h31+qemmTCD3bp//877v6W/nY
t9++9Tef6v9if/rXr3K/eZN8aauu+t7zv3XyR/j8P+W7n/pPJ//wyj7pl4fhW7u8+4bx/f5NAL4p
+82/+8N/fHv7lKel/vavP75UQ9mzT4uSqvzjzx/tv/7rD5XAYvzH8ef/+cPbTwX+7gnQjl3y6ewv
vn3q+n/9oSj/BFCyKYPaSLZkojJPPX1jPzH/iUFpjEtbMijXwOeLH5RV28f/+oPgR+yPULPGX5mg
1frjH101vP1I/iejy0SaAY3eIALW1T/+/cVOjujnkf2jHIr7Kin7Dl+GM334Ohilxlw/qHeR3j1D
ocHcO3Ce1BotSAfprnmH3D76xuQ7spvBC17405UoecAF5mcCOc3MCyStFQ0CG/VQZQuVqxul/5rF
qWOqV4DhdY5O4s8FHy+Qu9g/xGFuh2CNNvitOdPbG2oUA/sjo2sZA6e2t19jObovNBTLflkQyMtk
XcFEF0BA+ZLCqLOeCXTh0SHfJwW4d4juRKHoGc2ZXrYc0HsB0x48Xwip+GhGNlvJNjJIqQuZmlWG
kZ7cUZV7jBq4l9fDVOzYaf0QhclxWdPA13jGXROb5qSbMUSNfvwk36K+VKOJhyV34hczo+Fj5sW+
Am6J4RqUY8jhyTIVBes8iuyPL4HoERwtNr4H/yxY1wG4IHOWUfCMTA+ju3j14MgOOnwfUuDDL3fm
Tn/GbLvcu7XHSAp7cFUFl3eCj2PPvgS7Q0dJEikZrQXDoOyOJLeLN+1QasODf2cflkeAygo0dvOI
j5bMBSPLCETbmEmrxsTRy9dQuiHk1c5+cbT6bFXczZBTvaszGXIyQ3ZsfXCs6qnSRfSYG/YFGOs/
D5CLSUoDUBiFAiklMZxxqt1e5FHZJxwFV2fr4KIRO1l7wKszCUXnDMvNWL2s8UyX8dAtoksuWg0X
kQxdO0ljC1l6YzmZmrqqEEiY89z8cgz5VNkmzB30qwkRknI/I1cxp7o7Z49yh1496WNcm94gKiCf
aRywLjG8B/fEWMrOqqFdHOZREakFTRTVbUwfU6W011/W/svli3Rmi0/l8OVQWDQj6YkC9DEAn2va
oTdDZ8iefkMIqAksAKxi6lXm1BrtocWqDRCizQVtQceZDj1tI2FbxJl5ZIs5ksMpdijl8lTUkEPu
Bg9TLkH5Ej8PruLJQeiIQH75PCDwjk+lcUq+DEDsGjNIU3fKK5OW7NZbjbK5udRL7kROmg+93+Tp
aBEFzCA6cgjh5DWhvqx2hbR+mcg7NVcTihZYN7bHT5aEf6Rj4mEE573cq7u+U3qnlMtpf/kghd+B
u2wgOayLbsDY6tzK9cPUEzS3K2ODpicj3jflAnCG5IOpLBg6HfxyjV/lSn29/B22NPZoG/jior4k
JfqB8RXqtHC0tveb4aHK1eCylHNXi9PVUeXWlTeaLb7EmHUVys462+3r/mmwnAhEpPbtWAK2IXnA
s9oDNIkftzTbT9eR0+66l/RB1Fp/HglyX4ILzIollMdwxpdY7zTQR7HpPtTeQ7/aRw7YWam4TZfP
Uf3QsqN1IwA+dqwjrunaEYgETU5yW9yu2OQDm9GsAJo2+Ioz7c1DcZ0gTdZS5cY8YEpU+GrmE4Jn
34Jz70ZiYH5nxbdoXe0w7sFlELDZVO0DgPEc83lBd4grcvI84dOZUM7LS/kMqnUVQrVd41kPC8ZS
67vUNfamh3rClUHbZ/Ip80lK652oPPpWcj1xmSz7CUhINrMNOEGZO+pKttKlVUhBFcOgY648gp+g
p8qgoqgBKOplCtQGt30q3i3FeDDSGKiN6tWAt2NmtQe9HPzZlp006XcR2RsAMNCs0FWNb5L5rLPJ
76h5iElHhw4Zjyl2wzByi96kkWk6tTY6ndX7pIHV7A3XWncyYKLSsaFtZtJeeTRIBn1AR3ofAmhX
dxtbhCJ1Zk3B92eAGQNg38Cuw05wmz+ZclgsBUJbnU4eq+XBkMR+wyB9XRvQAsgLX77hQom8V4qS
ZF7NOKOtzwYkCOw3AFJ2wBnzUg/MSr9qO/kVct5JGfLEAjQz2mYgDZB9QHDFJVK8Af8rBixmMcmx
PvHSOG9ha+vUpC2kMU4CcpWBk0Dz88Pf2Ec+AOMlcT6hQy+JiZEjhOJv0MjoG89YPwEbUSNO/dHK
TLd/L3qF8PERhAL4TtHQmIoeMDRBnZopPWSQ8GC4o0MlAYU5r1twbZZXQL//uIwDEegKW8LxZgIS
yNBNSzcADW8zZupTadnc9VY/L2h7essQsc3s9uIMET/PTXg53CWQm1pWwfyW4lUDsmU3C0bG5KL7
LLaQPkZP+gE0hfVOtJl868KZXO4qAO6mU9F2hN1sff2x3Nc+a8toCK1NWn1pvRUg/yplUVTjNUH5
TWT9zuIKfuHc3QAiyprWJb6A/fjDzcUueccuR3EnWqzoLLmLoUKZ1LyGqKh6jmYTQ0OAan6xlsdV
ll0JM51oqHMvm5rzkAW2HXhpQNsD6fAZbrMeF1EcNogU0zjZdUNFQxX0WYYQlZ0p/bGaYhIKfXDY
SwZzDQAObmlTn1eVMauw9sCg/GIc0Bns1lcEWeeErl7uRa70dHllm0ZUAQ4criEwJFBWOr0ZSxyT
PGNvyVlxGePQHMjSbvCje8Ovd2EH+HBRHMwWcbpI3Psjidwi66pr+pSwx5icrpQ0I52jzLHm4l5D
l0ShtfivFxzgWTzCbNyxUM7GNeuUIq6GUNC4ueH3zsn9GW01wFR8Vn3EA+BLFA13MJvCr9NgLNVA
b1GRo+QKWDXq11lVIp00Z0N6PU1DdNDqKhPhEfC6yVZ2LIaLO1I9HNokLDPal6qXT8VDaRe+3LTv
LivKhr0GGAVwlQBdvoEFrVVlF5MUYlpjqSiGjLEuuS4pkFO/JZoQS2Vr80zM+MBi6xvotXPZpl02
Q5y2y+/jFu5oBm2nk9zngYzEFM01Cia24PIaRUI5zUxNlMQkE0J1RaWGdVXak0APtw7reFmcGqbS
nFn9AglGFr2vwytlTa4wWCfwduzO8pp3JIUvvJBBbXNVgZQhygMNY6mJbVF9qLxe1r22EOyaYE28
nldhAtwtC9Is+95Qgla6lmrBoJ5IBKfjkpW0RTRBRNuoj9M83S9pDa6tbnm4rAAiOVxQsqrGZK0E
chRMb47dk1Wm7mgIenXOUp/sxqL/WgOKGGHwv+xbHKU+SbcuitEhbp3esq6Gs1JQaF0x/H1pL7K2
ZyHJmzS0fOMWARXgDEU2DdXeDpk00MrfTgdT8qfvqPwF4GJDq50JhrB9+y4X4wOwMzlTwiO53JmN
9Wig+geLKx9YM6yR7WLfcNki9QypbRHswfaumrphAi13C9Z0GeZSz/+MYjWnc1b5neR1eH/kXmI/
mPvLqrLpONFG/5c8LuRKAeE8zLFe0/nV2pl+dEC85c7O5KYBe9eLuLY2bRMAnpA90lA3MDhvUiy9
mgDjGA7MHl4JBh/68JtgRZvafySCO7F8Mvp0YsWJP/E+kCb9MAcmIJ1Ud0ZbjeT0DIFA9I4TrYy7
dONSGE3NkrNG3YFzd9/nq+DGbS4MzIN4UBuWAYd8euHmdq1kPYInHqbMU+yJAtKd6qKJ9s0YwzwS
w2kEHiCl2TKHb31sPmVXOQNv8BNnPUR7lu9RGlruRJt3lmF6u95HQrn4TRvnDrk7Zn1v2LM7HWgW
pL4EDC7jrttXBDJ/EWUJ+MewX0ciOTc5zU1fW2w7u9p+iEjnlJn+KWqy3/FiR2I4X9lbRohSGdtO
A3zdU+nodVAgvF/lagfMXyrQ/k2n+VMcn0gPidVZBhNnfKwrWn2XHc1Z3lc3xn18B2aDvRQ75Ur7
nbQXneHmBTiSzF1trDPC/CyO0MxkT4mR26k7wV6KRHBXe1XKsBqYCLtrqBH5ZisCYRdJ4G6x0llm
q8bYPjVrP7aSeTsU6u7yEZ29cpniWQilNZm94vFMOr3HUzQQe5YTwB04Be337R2A5wDAmzjdayFR
+2b2Ph1qJ/+WOopCTVHVbdPiH4nn68QVkSOJJEf2MUm+szSJuSOeMX9PXNGremNP4bE1VUFekWXM
ufWSVK7aJQSNp11Orp6PriQktGN3lfPSxyL4Jttc7lEILuwcLWbvQOXh2SXxcQ0oscGfilxxb/y6
JprgnZCBzmqi6M4HP6Netjpo52o8pYeHsWmC3Cq+XtaTDXMPdiXLQnAFztAzNdHIENrWhPYEXfs+
DvWuS0kwzqLZNXZluJ07lsJrQ9yFRSxPJlI9iOKadyTIdgbGYKRd68TCaIqd9JkwcHoSC00Q7EF5
qvmmGaOKvEAYSwZmhz6orhWQX4rIXbeCKOBno30FJVPAqPJRBrqtc6LX7Fl3w5Bg5sDGbE90jxIB
ONlEdm/rQp1I46ySsc6NalSQFu9ZG0R0sJ0RSceQ6ujCF8vbuE4WEiyWgRYfvCt5lNgF2P1KpiIJ
OFVeAUaUehAybbJzOD0nZBdVvPUVDXRlSIafnpM65poJAm+c04MCplJj2qNL7A0xbdZo8oXN7lzW
9Y0TO5XI7WGoRBGq5+gdmVBLo6bf7GxH2YV3aCsHZIXIIp0dmSZb4B5GxgFZKnB76JxJiqsSk2cj
eByNm9Vn0kaKJyXyi6zdWXJFUS+fdeDE8YX71VwzXZ8gLtW/zub3unuerLvG+ijYRF4z3sQo6Ggy
iA57wRMWkBFch40VoYAOyI/CI1dF5Yw9Da8nf3F7R1YcE9v77rLUDaFvcRS4LoDwe3bXBjnPulFt
sJX6VQYyPaWvBbb2TDmwrhMRvHKsZjlagA6n6bVxQO1oF+6/5LT9xHqLRA8w3urysjgTpQD7diU2
qemah2CUtGlRv5oi6ODNPUMmj8B1oK2CR8Tqxq6ww1ROaWsbNIUX0THr8uvHglQvaOpAGoE2Gy6g
zqs0W2MNTldVi/mQminZd2pjCTIavEGHlsnI9eIiAcXZOEsOTmNFosKcCrS0ldfluIKJd7B3BmqX
VqsHpVxcLbZ0k7S5CPPofAeZYJZ4sNGBCWDRUwul24xzLR4Lakjfx3xXJ4KFnavByefbXKtNq6fp
otQD6Iys1EXi01HXK4XUopwTXx172z90V5pIR+JBwiMdFcCUBS5Hhk6RUVOKvd0uo0SNLnHTUp+p
tX5C+3lJW7if77Vtxtf60sxUHepmF2bLqjnRFKMpU5VKxwKllGd1cfq4zC3ZJYVq+1JrfcwHpBOc
bDD0oCuHcKKZ1H2XzeW277ov2AMnWkLdTTqi0qJJIypF9eTkQO125rEhTtKMqluvZellYwKesk6t
Xq3Zsr8yEvCDUmlQK1lBMsYebbxwwvZJVWJtJxvgfTWbuvGjbCj2KVHGa7kfJXeyEU/XSa6IdpLz
WNhIdD7iOuH+6qBA565tobdV2o89mh+bD9b40Nifs+bl8o3aUIkTEUwlj/JddWGCXGCBiKz51ulg
O/tsiNifN7QaC4A+s+Izeni5S6uZWbouBhpgtUke79BkieqevhSimG9D62ASQNyJBmPUZ3iE9Lxu
xkqaISbdo8JNkwOAPEF6ihBTcCpnWTt2LCBtQxmILQfDz6d7lqM2JCULHqKjP6JtpHTXOabFrnFH
T3dAzFd65U63rlmL6OXD2paMyXIkJ/HIP29cI+k62g2i5/Q6Qtlwp7jFQ3IYr/KrqEAuY3IrvwUo
RCBy9RuhhY1UP/ApNFXGmll7+LGaLHpaaEQqWUDNYqfEk1JHHj0bNXYNqIfjeCMMQLc081gkt8tW
V9epxESm+8mTvdKf64PlanT2KjcF75abeuVNIbCQW7pqsB4wlBTh9nkfVk1LosxsqofMDbWU6yL7
cPkINwScFLu5K53mHQMGRoFUtlDXkg2nFrWHbikJWgHBF4aksnVeEEXkHkU2BnbfHj9JEL2TPTaY
pQSWSxZWVXO6x9hTSlFAw+Ln4/iamX0TEnEz0LV9Nv1mD6WljvPbcxWEq+A9nN0G/MBInSBpWjvZ
ZGvIbyg6MOkSyYhyJ9IG7f066GAZkOK1FRkEtpXc91FQ2kOHGWv8sfgms0VWOnNcTGQT0fTCks6R
F7om3kysbVqcedsqs5/I4wI6lBO7pGC1U/YOLO96TDvKuB0pKsOVyARtrQ0eAWSYqPkRBFvcfYzN
zp5au0DhYMJ0ZeKlOt4WI0YY2h1eonpKRcjZzErzu3kkkU9GFJU5YsgGErPunZx+beVxbyQlNdSe
mlHrX74lW/ZGBVmIrZsgvYF+cNdETVSlLxLoEltf7Ay7yGPw1q3X7MfdcCXKmr69/bjVncjj7Vs9
okdLB+6Ijmlc+yV/7D9rHyTFkxa3cQdXhrGp36Ov1jBp+8BaNchXzCP8HxfNWbyx1NCynGLRrbv6
DN6wcWIf3ZAgU42v6hvRorcMLDHQ7Mrq31Ak7j1cWJPRAtC7phZ5jaddXRNqa4LwYuOVgxDmSAh3
KaK+bSvdbit0euoV/ZG16FzjlRViJOETeHNJgGzUQDIEVlWeaGzWpmm1xi6jEZEdUwMG3UT22vIo
OCj2pTltYYQe/xbDw/HjGdI3YTuh1I6DCnNa+sz7y770XQt+PTXyFgUeSePOacjK1dJ7hGjmMu9S
ogUAzREUYbZ8xolb4uyJGfd5LbEeLJYwG4G+lDjSF81bg5HuQD4RorOARjVtdyIAzPMkgo1Uo6yp
YKA0DFCznBqy0Y7zVGriipoJWkLzK3ONXGN96ftfQ7FgCWkT70VmME0I5JWdGNmcpQNSMWp1a+bx
9yE3MctwK1nPsWrtLuvHho8/kcXpfFujWWFYQP2NK0Zt8mGYIoGpONs1vJCQKgN0JB7ByLtzx5XE
Wg0m5LSkCK5v5lC5N9CdI5HyOVpXkas5U/Y3WYYBjnG4d5ln1jRbO43yKMeDzZ1dRhJiV7DEaBX2
+t3yWRERt52bfk6edaoRQ7/q6/RDHgs1UQp3ys894HUY9ph+T/aXD+vMr0GcTfBcQLobLbJ8MC8X
xtSAX7Gkdp4iOFhNP+/lT6mdHBZZD3LSvb8s76xQonEC2dkevbgqkJQR8LmVMB7j236G9nP/sqbO
GNEcAw7sySI9WQAY6qm9bzWav1dS7/KXONNQ9h10G5N16AY+JwE1e/D/JgTOvNdyKnV+Xn26LGDz
FFnPmozeBuuc8tGU5H6Kk7hE8AWwVvQYKOijUO9Z12H+IB5n3lgQ3mNAU7XRSAFjwsULhaWHXZtj
gKBCg95AAMovxDzYuAdIHLMav6HYgDdmvufo3GKCTtwxL0uaal6NJs7Iy5wFgC6w+5Ube6JOynPP
yaZ5NAO0vEj3g+aIW5JaJjpQ/QawYvlWC8+5BplDdtE97h0QxEUZwrMCOdTyRBwXAVUpQ+GLIK59
HRZaAqXDy7xiB5wVg2YqHV5ZsjX2hE/arW09Xia3rRkmmsym/PcyCbC1kKQ5FPtpzzo1hK9KkTju
9hkzkAmkED37AEqDdWmcOeiDEqE6cMyDxaSCa3CWlOB2lXNvYAmaJDnB6kB084Tp9yAB4cd8w9DB
BJKYyT+JSThJnNks03kmM6OhM+/MDnGr39x2DjqkgsSpvcGtnqxgzam9AE/gb9WLRPI5l6SaUa+O
NVaq7dB/6Gjfsbk7trXlc7MvPiTSzfIaB6uFYkSLhk6h/rLrwK0fA+I2ci+YqiNnr70ICW65sFdc
z32/t4ADsjPQ8TN7eZAotM8Bvi8s74hEMl07sghZFVZLFSGVyZIiLTDIb8bA9ibf8IGqMf2N+aEN
t49XCuo76DFCOpAfDraGYtHXFGucp0c73E3EpoOxr6wPAl1id47fSxg4G9x1QKzB4P3pwvIwty2g
LYHjcp8E+kt1UzjTRDVqUBlzUVnm5I7hiUouTEEvCeV2c1ZMo+gNrUTrsRHRaNxn1uyG8e20Pnbo
vcjMX84PKKhBH62SM7C2pK1dkut4w6JcFh46B7ykXvzMEDfAf+aKIt3NTSUGKCOBrcHARE43VSpn
W2onE4HGMkXPOVpNPTuVVtcuh9y7fIBvisDtJXASUMnXgPhL4H9PZXV5V47jir5CFZyRMR3LaXyp
yramSWaDqkbJtH3bdjZSXGa1uONQNB+qYa7Q+TqP1JwrCUmEcaHdOin3ddUbhROPjX6PSFOd6Krp
q1ORpb2O7Q+sZ3oA6NFd2lrGQsG2Oyg3abGaIR2sOUydsOpIoJfrXDqLDkTbGJiyNKxRGHXbVrkj
VgIkhLYrE1eqB7S0N327T3S19qsKGOxoFLSy2MmIPvoJQpacpkmBKY2wah/sxDIO/RQmvjylGJqL
CLpp26FJvDCxitxfpLXw7LxPX9VMD4O2lru9YJ/PVZYALgARB9ombJSkTreZKJLSTcVcgpwiQf9a
RaP8Y5IKbuNGaINcHt6zGF7TkJPkhAyR3AA9Aobdtvd6y8DBLy9iIwA++XzOI7Z2H9kEXXi0tEEn
E6mod95L0qM8wowOo3NZGPMCvGKaCjA+kJhUVV3mLoE8qgOj6S4x6xMFQD0Da04cIGX1OwcDd4DA
Au8W2LDTg8mapJuBD1LSJnpY89ew3RuIri8v5a2J5Gwt8DVsKAQnww/VFeWqlqn651raO3AnshaT
QyukX9sKBQm6Wf+SxB2RbeuZGWtYTprQ6BZoWzsmDFBmM2LBzBdZqk2NOxLHWw95VerqjdGW6OvN
1IYlwPZWIjBSZ92RiDiRo8EcAdJPrHeW8zK1hSJHynIOWu5NjnVoIlCkjsGCTD+ojSKHzFS8tg0F
RM+WYaJdDYUb4KOcagbgve0uT9DWIh/W69wfg+KaRX6pALRw6/0DP406DTp2THhrbg/tZE5jG0wC
GDb7gYyGdh1P/QqCQzybyxtVqI1stzhtBFETclKotFnWWWkoayujMwYITPdwnQ8zxRwGVZw0kAP9
128Xaw9jLxO0Y5h8R4axkL5Jcg1tYupAbpfWaD+PtiS/KKmU+YJLxs7jdFlwlSpDDWLZYFjZ0/PS
rIbkS2FWfxYzcAdCN3OKvep2bLJTFEaeJ4IV9HBjcchIMaAiXinNsCB1rJs1bZB41pzMC/flVf+S
PVj79WEgtA36HFCkKUUQ/YjZ/ETxRCC/58k4WBSFWUhbRo/+2cUAtcEUEi1t8B1G1x52SbBCefRd
8ZTelu/MHSbiHXFxcWvpJ2K5q2FmLalMArEsMUGAk63ft258b/sVRncZ9k3mZNftp2JPQISRuELc
7POrebps3jdoQAVAoZE1+kRBfr2i15GSAIWrF8ttvajbj5+Aprub77H1/vRwWdGYRzjVMwhHrUjG
g9uwzox5BYxbE90rDS2q2zC70o0nDQyol2WcV4jYwR4J4ez4mledGUUZi6sRvaPhBzTC14xURJwQ
2fAZgA8CbRx6lwGfdEZ4nVrxoC5S0iB9oIDuOvbXwR8xAcHorpPOIYIoYuvwNB0dTQiH4N35BIw2
5quSJmgGY4fH+i3ZEK8sBDM9fyQwUKSfYpjrOnpy6VE5z22NmL3VorsxyoI6RHsOOt5f5k5+NCek
qdNs+nVjDqFwVECF0hBV80lqiUhLGpZGjb0EyKWjvABJoHGNNzvQvg9vTcFmbniPU4HcY17pq77R
JFhYDZcfmzo/VjuWc1WcGk4yxtyAqMLPVI/Xf7RfwhmbCDXP9N+c5AbsMAQvhO+tioeJY+nXSiNC
89rSSh21GdMiho6nOp+4DnUA0YU1PpclkyUaOyuG53PKGjUyMajLufMA3IMNQYzDWzt7L0tWuALx
BVlB/Q5vE9VLDpnTH0Bai+ELvwSrt+B+nwdOCNAJm0bGaCmg7zgLVpXDWtYNciC1fRd6DFTEcMzO
YcUhRX1iCTQxpsiG4TqRyd0IjCQn44wmLjRbfZvkb0Xq651oQoHHeyUwJDoQW1BDQd0LTpiLZopk
aRq8NGsaJ7T5zvB8GX2t5Jkd6CEdlgId9mxQN38fyoIXw9aeYsAbQlmBCOWO0xsfJUVfYUIipUrR
toHWlL1rTVMhKIBt7CJwQRhjHqb/MP7HxaIq6GSVeEEzZlItVBl7wEgeDJFj31jKiRDOwU7LbBU9
gZAm3yuYxqhSReRhzh9zDERBZeCKePfjtE53a5610lwUvOQ7r7MAcsBAbQo47witOr3XPSk5AmsZ
lVdh/vF8B5GoheIzr4OaFH+zMWY6yUXVoMa7s1/NzsXgbPxouL2HWXVnCZTZMZO/8VbZFqspuG1o
fkZL1umCe3jASk7R9VUm18BoitTHMRElirY29a3hHs3pimzwz/wIvsYYmpZNaQKTPsFjaBeTt9BE
o+iBQlBiO83X+n8o+7LluHUs21+pOO+sS3BmR1c9cMxBqdmS7BeGbMvgCIAAOH79XXTVvW2lFc6u
lxPHlpVIEsDGxt5rOPAbjaM9vxBUfg9ieLFgM7goGeHScp5tuyrkShN00Ffobm0ay+POT/27DUN+
me/3+zH+frCzaIKLjOsywA7BMZAwZtfHTfRPXtTE+CATwjigTEANb8OVnQcUzZuia7Z1KpFrrkkZ
00MLkq2VXJY0+OCe/n6ss8N08SYIbRuijhYL10oBoYiaR9302WGQcdYQQa8z2ADEzLUvBJUPTrtt
5GC7wKB5+ht+0y8A1Vt9AAWdnAGUCNeZJISI2Rrra5n/pwR5lPpMpHpIMLH7waU8m7oRs+a7FuAc
eK0vwuGfWHtJQfH37AsiAyYkPCwglAEGOgtgTI8/NegwawC/VEK+tP18hLdBPC2oD099cWyXS7nX
Bxv83ZhnES3oTKNpBmBHVEoyt4qsFgc5xUEuU/k0QTILQLfleMnF/MNRceBZwNGB3XUOJtVLi6t2
CyAJKFhxOxiJFv0uHO7/vLd/PxDwPn8Z5ex9FqiFuU058qgplp1nqcR16O2fh/joQaAl6m8IYsDy
zg82NQ2hoE3BI8CmPzEDfkRFl0JI5SJF86NnQfwHYcJHFyY8z5HnimqPux5Hw5de012XAr/wM/PZ
AIcTUtali2l2MeX6IDoiH/+fYc82d1sqaxYWlkeNgqJ+KKGss/G8xf12yPW7P7/MD58xAFPfAjUA
m+3ssBmIIq6aQTLkSJBZeNtOFxbEB4m/a4UbzwVVFUAtzgFMHMqhpiR4HOtuzchVj55EE6tMvFK4
NwFAfyG5+qDUgPEAK8OVDZUvYHvfH59epdjkT2TbXeFNr7KuijevBok+ZfFt7uPBimxUG4yLhZYP
1iUKLJv2CqpkOFzPXmUwwTmqHSwemcPV0mjc2kroIaV/nq+PArANlDbeKNIDoJe3b/HLdVHZtp6t
aUD16KCvfLhGbSp79fWmIQlywaXRtlD0/g7l2sgdIcSJ0qKPe/f70dx+ZKsMfqZAdNek7bc6C9CD
JDH/HDxfxoV98ArfDXcWPQZrpX3l4XTR4ZjMkKSseQLMa/Tnd3hplLP4i6ZEox2NUcz2oQmfeHNl
swur/oNjBSseDoOALIOMcJ60di3kKErH4BGB1cpa33fr3WoHaG2eJve0qq//8QOh2GziUN6IXeb5
ksdxLKSpseS58ezP3wP7h1V+/vMQv1+m3XdDnM3MwptVkYriMq1BgRqb6QvqmMnsmIlwzQur7oOY
hC6HD+IfgDbYy9v8/bLEgRdVNmEOj1BcignfWb6+FCS2r3u2rl1AuzcBbqh3mOdg46Iq0Zkl2EU+
rOVgCJh73+l+gvKrzMPkEir1o+f5ZbBznDHvsJMhNIcIWMtIODthX7yqbPvwD8/jnu1TUTtjQC0M
oRMGsMAWZIsrFyUIfbl1c2mss6VgiI0FuCXU7MrO+gNoV7GGmRW/1ZeT6g+26q/zdL6PdAPXNO3h
ucwDyURGjkZzt137NuAc4Zk+lXfB9SWo9oVBvbOapoErHzYUchjlPzfUgj5tG/dNc/Fm++EiRExF
iRpmpL9d9PyW0UmhMBZ1TzMyaRKtz1VePHhZk1QPFy9dH67CX0Y7SytQUbEk2w4OuPmlixvJPct4
DIteWJFtdZytBndZNPPDxfLLqNvt7Je9HKqZiCbEARKcvMOQdycgAE/9TyDUJTj/B0cjuNCb00IA
swUgEs7i+ty4yyAhaYfGCn8ar6DWcLAQq+JNErTGAfmfX2MxHtgKIfqxiL3nNz5TjqYhNNACm5Cl
A1jnNO2DZIytjGfjtLuo7vs78ur9eGczaHW9XjwHzxc+4NIMJQpvP2T/K3+t34/9bSSUxVCDgLbs
eYVqgQ5o73pse7IZqDlY+O68PagC4JnIfDpekjr9fWliOHTPfRcGG5i3s8wJnPJaFrxFwB8Psunj
EPeGPx9fl0Y4e3XTOChiFZgq2gKk78HFtNcXTq1zw1JUFPEU4FWDogQbjt/6BR1IAd3sY6mv3wYU
0lWkcqyGaEja6/4bFiLq+Ndbn6kXyTpFxeufn/D3A/r96Nsb+GWjdUHheK2NJ+xdSCgwDWlfPzdE
GFf6Qg3g45FQg0Z5atO8ODtrGjZUIfcxW/0QIPkczOWaQ2M4deqB7/yFh5cO62363x9um8YxMoGt
Coj+4dnyUMHS0d7gG/B2M1DcMICGH7Gv5M7az9jdENVOlueOJ/T5z+/094Pg/cBnq6YeuSp7HwPP
7Ib5hyr45JIL7LwPIAOgCSDJgQTGRs8+r8QFRcHaEtZS0SK3p0v9r1JHY9QMsReVO3WzKVPA3OHP
D/ZRqHw36tkR55pGaBcKa1Wl/1LhJGjCZEPigfk47Mj3C8N9NIPoj+D+B6if/ZuaWDsUyltYh3Sr
jOYM+ckd8pPvkw1/wBUUr635bD3v3Nvl/sLAHwQy1Ng3Zil4V4hl2wz/sitW+Ce5DWROcehV13My
Prbw3gwBOg5zAmnui9Bf9CJ/X6yIYWhReliqgLFs3+iXEWdI7XEyut+6lo4irmuTdY92Jch6PQqT
PkM9qzV3Yde29+PUuDqazLUv4q1ZUOX9JNrpuqtKe71zyxWwV9GMY8aQj1iRXNvezixA4O4L0hcl
vD6cjsYlg7xpjPsMNFzrWeoqtmZVBVHjjhU8+ubuBukmA0av7CdpH8Ogm5bcgTM5AJCrNoxjWZrm
sw1qIWZCFfWw8+iwGGlISHPll8y5sYuZ7X1ZGEDbChOO5kNZ72gjwzDvWYWEYhaque3McD22XRFk
Xr3gzJUzffAM9Vr7BLLcSLbB1Fw3RNyiY3DX3aiaGUuqdh3jAjZXqRe08PaZHTtS1gSD58b71pOl
fCk8Wi/RaG86TEDniy7ulZjojRipvVPtHKIQBMiBrd1ohmC2/uQPsnRzyUXvJqY7mCIKZ8OgmRY6
DOJJcwtErXAC7q4taXtLOIrh0Hcou0OorM7HBQeITbjIWcJI5KiWLuuFG9B8cVb5bApj7JLBLKjO
ukK4N/OoEW8VC2qZ8UYb1alhsu2hb1QJ/xr0HPtzr6HeC8U5IEzJSuO2aoo7XOLVD8yTukcDgOp8
mkJGo0lOTQKchLhzVse8YrAL9nsC12XddFlZW2UUBDM5MLyhtF+DJSuq6eAZ8lqtYDdBncjLalKj
vjKG6oba82meyLY2CGTZxuIzFL7zIhSPRuXiGVp4/Vh0ubHBaI07oDgT6VKREOVWqWPN93zpyz5a
2AxLRw1qq+LrBEV35jEzNsjcZrU79kuKNePAsmX2Ys0l++LODGidyTWiWlsHUSw6W61exapnTmRq
uFYG696S8A/WAjqJ6ol7ReyOzlu3acQbFvuhQnNMTG3C8UOEkJQxSzA/W72mA5tEZmt9KuBIf8S4
8AdWgG7AhRjlwKxQVd6VEJDiKrgzRz4kdTs/d20h7wffoXgNEO3yrIoeaFvMeUm9HXXNb40dvjpa
Q6MeoP2oJGIfQKRi9FUWDAWcBKd86hCLhbVvFnq/DdoZ1qGVxt7tfBH5ctAwZvTuQyEgK+R2JLLK
xvqyekHQxSi8QdMB7jkJpjG2GpKTULDYFt5yAuy5TmwJFV1ROk0GqJP10lfj9VCMaTGwL3wtMjOs
y7iXw6059EkXeomq+dXiw5zWLvhtp6uDNft70jU7tAB3nlskHfUkPGDqkxzL09qsmLEabx7Jv7X3
iCHjoDKXuOHq6xCyAJXmdjdJ/0F2M75Hh+5dyBY7LYLpgYyzt/PJ8NAKKKy0JULIPPQqsrsOUjXL
cBv4BAbsjr+mvmHkYllyRYvcs8cnj7I8NFbreVKNyOdmnK/a2vHSoKs+FfX6BTZeu7ITw15Yg8r7
tbkRwoApoHbSqgzi0m2egd39yp3xHmg6GGOWAAmED20zXw20SILCTFxenGYC9pbR+rEVLNhqznfT
AES3hKAOG5PJLgBedNyvZJ33Ux/eKlM6qWUbU8TtVsa9UEPE1vEAhbUmQmi9LxnB/6B10o/mQ0d0
xApg21gLPLNlPGOdIq+q5puyYm0sNYTGHe/FYkZeWeJWCsg7Cz9ftS8j4JCLuOzq4HqWfZjSxXpa
bSvzzJqfBsPScU8JJIbLku5Jr4289+pcdt7z6LH72SnZzmFg0cug7u9dUI6ikpc8Ffb00how2ejn
ViVzGfjRAthBClPu4mgodBEgGH7kDF6BHkJ82tnBfujnXe/OD2NnxE3znUtioAQ1J2jAxZ6N6rXX
tumAyEnQ09lBGgTYMJ9/Mdwxhzfkl7nsd2Rt7sGQ37UdfQlEk/Z63RzGsUtIc4Am2rE2mBN7q6nw
6ha0TbR5cLgzRAJ6JRFu0fEaYOkb8C8ow/V6df1Xv0OorkHIlOOpBBM0qzhqilI8Lw54MnR9lmav
UpvS8sZuAEspV3fT6HbCbG1NmTbMfFwbpPF1L8TB7GxMkgOXKIOEqQnZ10aHJ7MCNrZQ5v24oNxS
+MclYK/KQycJxm/fl5rvDO7snaI7uiN5UdBignOFcewW+gRV0rwIqiunn69F5SCqt+FN0BgvVNg4
D32w/uVy7XfNkc39p84zXzgJy8xwWdb02OjWaEPPTi8IIEK7N13IAMCC7AIziiqtjDKIgg5yBWIG
hmMpO7Z93P3amFdeT29738+dqjTvKzBXh7QOxldkTfSuxSuR6ex3ZX2qJz7hKGwsCL+pJUwEEGaJ
7GCXFbIRxwcNQZShLouN2sTdo6Zfh7Zhue4s8wnhjNqQZV5KcqgDVz4Foy6A8x4ouZFGW+W+moek
tACjd9niJLVql0xJ2AZ1NSNxWavpemF6yS2mCjjHcb8q80JKLDxzbGOH120Mh4wqd7ouiIkH1eRA
OjwdFrKiJhWI+TMxmhleulMTvKiB0VcbZfJk0mRJHX8WibWgjNlsmt+d8Ifrzlb1J+grkMQx2y71
9WTuO8ur9kianok5FH3U2rKPVznN0QCn9dgs27Y+VhSxee7t78OyMLCZqUeq1Kv7MOmMtfqyhqHx
jMJgu7nMD/2npSuA/eiGpYrmzreuq6GnPJGFXcX+jBIJo0aHJp2HWYgq+MitYAIwJCRTZdi5sVIX
LEu7SFgfwF1P0SWXtGnSsehkXEtd3IShGr43upbfiwoJYSyWVd5XiCSPJFRe7nh6LmLeDZVOAJFi
NMM1Fbmh6TeziLi/dDq29FpBlmcNmniykCtI9Kwiowm+sVKJaDKwrnyo5hLifx9cWwOaADHWdiJX
0PHbU0Ndj0vgRMJb73kT3gYrZkoI/1tXebng1pS1S3ioVtPZSWAJo7D2v1ot9aK2XSygOqbrXsps
ttWjr+cpHQzcFyCnNx+7wXMe6UqdfW8YRer3oa4iUHBGO6I1xNOQlZOHYAna3HbCR+QQeDXd98Id
9q62d47B2NUUGj1QMKt9tOgk5hhowpi6PB8Zva+cIDfZuq+Vm1e6SIcGoUCIjCkjGh30dfpxD5a3
B6M98TiW64+BIP7RacgdMVVx10x2pmZzyD0tyZ1yHdjeLL6Z4tRgh3LWkEtaZ/kAQbYlN90aQp+i
FAlK049r578anj8lVRUWsRPMm8zTVKezPbpJ6Mr54K/DE1kQDpEF54NFXxwJT/XO6c29MIfPhTHu
phrvSbMmLjp9V9viusYJGM4Ir62Rm7o006EPBx53a/2MMnEaNuwL2ZBPUlk31UKLCCoHCiFfqp0/
NgArmcsNJX6xD7nV4Mx1x8gcya6YGDIj/1Qbnoq6ujVio1R3Hk6QyB85dPpoacUdU8dFT7u2ZDDY
A5gx7BMctTcNazNqt/kiqITCwJCtkqbzpOMBUv9RVXunsNig7NALI8ETQNLfaCHeGup8gb3soR+M
G2LLMfGGekhZU6i8m4pbi/PXMuS3TtVA+80AmkUhMCfT0nopCp9DNPNOJLNNsLtah2Wk6PPGcz0o
xg5GVJB5vGoFD07ENkCY7sDR4aU4sTlAOl/LMppcOBbNyOEHc2dxkY+oR09+mMoaTl9j1X4lTq+P
xVLrOCzMKl0sn31CICvywkWD3+Ip68ixaqpEwhHmaGk5PFQOyK8t19jYHGVnEbGJ3XlNUbxS10WI
D/Qt74KtXw9rJ4p+qbbaIKpnOu3qZZ4BF6jDoYtrzas2LstpToRnSmyE1i6dlLHAG5BB6Pqp6dtb
Mft5o76vsj+EGjdiW8UhYTu4WMWg/h69qT9Mcv3BarpxmHQua0cBNzmRzOo6Nx+8FpecurmeZ2Zl
wFAkyhju/cqzjzZZftjBEk/+qmLTlfsA9oPVgCJ2aw78CxmUcazNAgzfjqypNU0yC4t1709ehdal
WyXEWefruVPf2Wz6WTeoMKqsdcXGxBVtVcvLsg5dGM2jb4D3VCk0hNxyXFDB7mp/fG3RNjePiH31
miNX9Xamh5ew1MsWoxSSqsjzZg69kdJHboUz0/yK7JV/7kPmz0kt3CIupqKDsIby5gwnORF45ZO7
Mwu1nNbS1VddLZFcj8RL6TzPWTe5kkaYYQ8Kbf4IRUzIAncjMvTCKXFlGay9NnHR9EZRv/Y6rPN2
EkXumKwYo9YIhjfli/5pNbtujeulLV5twfw6HggM4SOj8No6roaaYL8MNNgbTmGkvSjHFJdMCAEL
z8t574LZbhbtA8oC9h5GcGtUKYj5o0QQxJXrLDYuBtMSQlB9XO5MUF+ryOgqpDxa1yaNHTVOVdqZ
i7idZ7IAprFO7SNK3XLflr3tRq2yp6fACMpjZ6r6pvad9qWF6+/JCWSxnb8sCwG/u1EuM95414PE
Kadu9GPXAhvPL22eoGVHwVNaAn0fmHMQ+XqAYl5taPlpseypQz6urS8+hVBVBAzmMCWeduZXs6wM
idOQgxIGRLv4ZFiqfqb1XFwt3J8jScQtN3qaBe6Cm65SnwK/co6h382nAfRyeJS1c7s3cEFNa0hu
rTFhoYJ+/bToI1Jh87steZB7VTmiN69m6zCYMzBpZQuXxEGV11XTYJ9BizmhdkOO0m3dLFjG6mT1
EA5elA/ZWFY2n+QUWruOMlwZZtlVOLew/QeJa4XXlcFRjNUgAHUL6p1ncsBshhEsDFSFy6txGqHm
0o9WFtaFikU7Wk5k+1P/w2q8QBwMh7aZz/h4BdbV5Bwh04i7RldR4x5+e82Tz4UlI+aPLoRaNPX9
qJVB9zw4C7lvOIx2otDX4IBOHi4ZGQoCCMql2RZLzMF++aIgcAVqC++3zHDykM+UDi9PtMeRE3t8
ElZSbM3QSUIkWU7Fd9lIjbO+h1hbxdVpqKvikzv1MGELl8bMOk/1r9INlqMayzn1/BopCzNX/d3C
dedxHMv2SeiqGmMTt+XdxANouFIPBbllCOcrZbfmSY1OlQi9IA7iMkQmFADCJUIGuMRUNLBpDSfz
OiyMYre0obHTqreGCDnMiB5xufZXlU/CuG47JGZ66stE6ak5OhOvdoZt2SeXNgQqDRtT1Of4C1jX
+fSrU/jGDvdaxIDZm5orzC+yUNhpXROx8rQ3W5iE9YF+9ERd3PT+Ih45Num3oUfDZR6JcetY9XAo
dAM+Z6mahLkcDndVNeUjItAh9IfyJfQqeP8Wros+GzLPK9mK6mZRS+NGta3kVQMa8dG2DPNmnLU2
I1IKTjeADNS2hLM8t2ySqMcpQ+VzJfnnYR7tpGjKkkRmiHCJgpjvfmnWOrjikpqY6M0UZYK22cOM
tMyKITyla+R1uAbTmvgxH6YnYdZNNgVKv3EsuOMgHKePibmYpyrUCk2FblbfamsNjs4MJkTszv7w
BeGgfxqwgW8kcwTwQU3fl2lhCwN2R5VSO6TJ4DdP+JG2bWQorAtuIbM1feHKMffUgwMnghtJYLKK
KNtWtfi8Mj4/GszvvjUhF7u5gWZd1MMbe42Qxy0vIy2CN2E3Iy4KpH0c1DB90qKdb5quqJC5yHaq
Es9ZXHbcats4zXq0QwwUuaGoX/ePZe2wOUYBtD5ukAN9BU3V7gmGE9NLFQxwSqB9CwOIGt7iHoIa
tvbkDbdoAvt54LcKhqmtKHOOug0CnNsMJ0vocmfKgL9AsxJpYugWtxIJtI+bI0PpxvBhr+rXBaim
ZnmwuNmmbsjEHQw8xlNTEOfzavvlvWu07BNvlEPipeBriOMuCL5XRQPrH0iqIg+vkGFHFrPlVd0v
4RC3aCmpa2Nwhjyc7fraCgn0mYymribMQVOny7RII3fYpK5ZBfJKNJqTTE24hpio0c0QolA9gC7T
qMWuhMviDxe042/diPs/bB3NvkGNESdQXDb9gDO4h3BrtK7OFHe0th8LTlYdY9XCVRSERpPtaoca
iLZDwHHaFIaPJoK2eu9RrCMyK6T6dbWvmp7lDhT6MUkhLI8syJRyHIO1NBq4HgnTp7c2xRQ9GMSp
USgBAEh6h5aCBHHlCdlZNw1scdgUCRz5pU5QYrfqzBakwqEVCMhV9ajj9RZ5aDX2eJ+3mvl+EmoC
ht1+spES//hzlf+DNs27kvt562vxeNB3KPIz9TK033rnOzUuwF8+GAKW3dAthaMfMMvnXCAYunMr
pARiLPKrSZBYVJFNs//4MfDpoQcFJJyEwHi97xwo5rhFUUPsBVDYaBgx7Sj92vQS9PuD9h1aaA4A
KWi4goJ71pEXJS4NNgGrclP6AiIvadL5a3htPG1ETgGuL/LEGIT2Pz/cB3yLALgQkwSg/ILHf/4G
ZelYo1XQLjJzCgP2dU92kLwOko17J+ONM91AJcjfGxfe6getrmBTcUQ7Bpg5WAGcvdampZM9V5A0
c6BhqB+giACzkjUud9CD2f3HivYbbH9jWVoQ7NiYjmcNp8YOCjIiTgFtvmE6bDPqgI7BtSb3sqqM
LrHCt8l63xqFpDBoQHAI29RuyFm3qdG+U3h9x6Km6/wfYGOovd9Pa+4SY3ooA9TY3aaxryvbZQc6
oIx4YVZ/76u/H/9s60GJSZvwVgaTH12KtLvXt2BVJk7iolWbrE/eDsJPV38e8+NHBh4Rcvcgt5xD
EgtDmXwsIDa1zecAPZYpK3f6oiTu7y3L7cn+Z5itz/dLH8+yxwVhC8PIDnRDQY+F250CDq2wuUfF
kj/8+ak+HA5MJFi4owdsna/SejQsaixgkQ1wJiXG40xJovqDJ+66xYn/PNbvwQyPtiFxAbWAAn1w
vkYN12RDLxluY0EG1YpbxorUay8RkD5cG78MswWiX96gvdp6aCmGccObQYHlbH/983Ns7ffzxQ8E
OKwrPYhJ/RYwK3tSwbxiilBpykfcFRsTR6Hn6aTq3KuatIfZkv8CP/yfb/N/0Td++6+PV//8b/z5
GxcLKhilPvvjP0/VN8kV/6H/e/u1///P3v/SP2/EG3vQ8u1Nn17F+b9894v4/H+Pn7zq13d/SJmu
9HI3vKEI/KaGVv8cBN90+5f/2x/+7e3npzwu4u0ff33jA9Pbp1HwEv/694/23//xF8Rofnn92+f/
+4fXrx1+7/pNl2+yfWXf1W+/9faq9D/+8v8OVS+IR3tAeRPYopr4vOlt+4n9d+hlgmxqgmRBgI5x
seJww9HlP/5y7b9vNNQNHI4laULG8K+/KT78/JH5d7C90LnfbEgCxG7nr//39O/m6X/m7W9s6G45
VDAUPvhsh0EdDts5+Bmat1Po3M2HBKuaF3StcbTac0ZMFuBaCs+2AYlaH7YnRoZwh6J3EKFtBgUd
KGKm3FvL/WTWUF/v3sYOlToKVdUrBY/iqK9wW0OGmlOmwpy2Q5lxKop08Y0APbusbtR406LMQOpR
7id0gnLloM8IUbdb0lt7QooTkmh+ZOUMgWt3DLIaKs0GIUZu1MYbmufVLXxU5xNteVZwv48beB8e
6jnQV9Luw8iT5hHuB/AEolWTrNqSj547xYYXShhYtP5hrmEDMlVuuePUQZ3CHOPaDeGYsI6XDoIP
3i4AQS5uRtiMGzno/WY3nSXo7UAG0ULFbdsRI2XcXZKZ9+ReDPHshDYS2D7VgQHZw03AxoUdyqJ0
ARQ2lzuY5ryGpD1ZfHqafTZf+H4/5VF+iRXb7INjbVogewGqB8Gi999vcXreyWkJoil8dnsJZxSX
3hSSOMdhpgdNURcJwsrYubV2Ig1IBTShhJOvHn0YAnEFgx/w/+hYHPxa8aP7YlTyTkBa5qoN2jmi
g3kFlOPLUtE2gaYe5ruCv4IQzRe4zKGf23g3P1dAN65Xa7+ybNCoAq+W+GyW5n72xZAuuu8O63BL
aZVR0a67eSrXzPD75ThKstN2A/Wizhqvrdq2cdEGcXv02gfXK9GYQaNFQPP+bnVW+JWK6oczauOa
u3JC08Y+Faho33STKVFFilwajjtSWE0CiAkmzG/WzJ10cfi5QFiHQtkvgeLfW/HXredvZ+XZywe6
DxhJEI9sJLdnBw6jvjn6TV+gmIwkzy0eRBO0e4+SWwDH5uMIETTUfbxwR0y4vBSlkdF+eUQx8cl2
OycLRSdSVQOxMuIGk7tAr6DUiMY3DGKfQ39FW5xXJFvWfclRuZyCsIbMQkCBnAGlNLUVzBSkAXLV
2IypaRAbcqz6O/XJmvNhBZchmAiuy5Ufr36TdxrNW7Nkt6YbQA96gXhyxfi1dsJlX4DfhBJJs0Kp
hqu8cjogz6ZhxKbu+UlSC1J/cngr56o+ccsBGGSln52h93KD6280ZCoHu5+e2PYfjyoIxfRzlbfM
nvDbxIvESvfhYFk7qQjNVNdBW7L1P5XeGu68cLZQvW5xwSMULXhmXiLDYUJ+myn0ZpCCoCiJAxWm
J++3yWRD9YBoBhAOL6eMlg7I3hz8a13fDqWNe2Zo3zrj+BxSfm0uxI/sCR4ifh2cgHHz06Ur0RpT
UkG/aoGOvv6KViL6S564LuYZqgbWiMb3Kj00J0WZwt9MHzHN4DGqrbTcAs4hEJ1iCV2x/QjEXNag
KJYDEmK8tGZ/nOoZECYbEAffLdCDrnDwQ/9rOBYN9EUdhZJDow7eJAHY7oGjM8IWvB+i03pYZzh3
syabzclKm2aWScAfK9PaAdZp78siVehYH1d3QmOgkTtrQWQe6hTCmSzveHPN/ealCdEdDcxB7lZX
77QT/IDAFy7ClJA9qdAhKjqvyjgj3xbUIxLHH79y16hwOwfg0ww4QIvFtepEnQjhfLMBTopNOY2x
i55hGi70ruBWcFWby7GD2NjUunMyhIFKG+VCLYTPSD7HgaQEqIBoqyWnqD/qqPPaeafgOJ8IA1VV
ZakwHWG7Evutnm/X5oRFPmeokO8CY3TuV23fc25/paXx2JT4CfXAGgEfI8MIZbQsgIQ08CdBx9Xp
IZuw4XnMHq2nufkM+5Hy6AovC5XTpA20OGLJCcTaKcZkgPUc3ML63FgFjN+r+a2HIFviGy02LhJM
VJCSn18z7I3gquk+r1Yx5YsO3kzA3HaD9PNBFP0Bvlkwih1bGqE3T3xKImn1cOpGm9h2IeXiTuZp
KaV/sAd4UxhD2kI70FPGTWlDWQLV/wcKy8E2DxkbPsuqgtcXQ5OprU1gV9rjJAZInPJQ5F3txSYE
jWIdApgENSp67E3jkWvXzvnktVk7erAJq0bzekH8imlh7if//zJ3ZjtyK0m2/aFmXc7Da5DBmCPn
QXohlCmJM52Dc/Kv7xU6VbgtdeNU37cLFBLSQSmVimC4m21be5txJDeAaXV3Cz2pMgglH6uKyJPv
1VidJ4Z6TATFvpTW2ZWyC9usfCcN4Goj3iR5gAaEkFtMB4oe82l0ujEc2BgTOhAKxWrdg8H1IHAi
lCu0Tuaa46lJ9qY9eCBvz8aYyXjIknflTp92YuaxBKJsJne3LE4atdOhkkxFMG1PHcBOa/kjKW5W
E/mqPCWByPZrIu9Bf8i+tg3muCvDSsIrTvnPWsA+TUHwShpKbFd+uV+a6nO0g7dyTbZpYJPBbx2b
9RtgMfRm4D9rQ3+trDXb/P11YfzR4TH7oHsmsQNWlJUKxHf8fgg1/kQUgJiyMMk4TgL+MVYre0ah
fJAzmcrQ6Tlyx8IkgIqVEJk97c1aqDjlWY2H/Fws4wepWN9ULq4miRlhbjsEs9fmvzPy/mFu+PWD
Yu8i+y1AWCAn5vcfdLE0wRVqZqH+kPQwjCU40LOBQohzCdJvbIr5bAcZuyCaIZpr9sCJ6d+8WL/u
zv96t/JiAZ1jo7dphVlE/Efh1bowSVRagKBdlZ+c3g+nwFLH1svqkMldcGhk8Dyqrj7hVNA3/Tpz
nnjBBYW3PIytSxHSpZcuyY2jbesPVdMOJyIx6iCbzis0KVfVjmJyOpXMijZG0prxMpX+qbLSrwSP
LdeCQjW6yT4Xq6hhsdLAZAJvO0dZTc6x7dID27TNR4/gQulVMfMOFseqUW6nW0ksF0zIXHGbzD8v
o/wxOvMY//3zdOsufis/DBQZSDt+fKw2JCr8Aazrhpua2sigOeu7A+7n6dQm9o5pxnCqDSe7euIh
KcuXZuqb3emv6qHjgIkcbMZ3jQ//KHLN2bpMDE4MsdyNZOtTNPVQTr+KutVt1N6w0rsmSYdNyvgb
2krgOmkCEKgs047N7cuvX/EmDjsnKS967ejH9fZlAmo5touipZj0PNInCxmgWO6mXGlHkyjJzvaG
O4uKcmP62BYYUpd2QP3QendsjSqOzsDyGjKgNkzNgt2cTnduB+RljdmTYskbNO+/i4NH1PpvL6pB
tU+5T0AbG+zQ135/9vuZxYOMBXkxlPtRy2nZqL6OFdvSNxDzj9Zt7DfRjUhLi+VI/Ejl1j0YZPnW
jcXCR9tjjWV98eajUi6phjXlA+vqz0bZ+jt/yR6WpNqDib3epMzQa7Nv3dJkG+U/J07oGXnwYmcO
I8x6NQB/GYhI71H5ATzVOk+bYa7mrROxXZoYPq31Dn0535XKNjbu6Hxze5Oia0r9jczNzxbIMezw
pgCRFMd1DtB20S1iruYwGVjlIt3gKLS82rq7glHPBrYnYsCmwmB2tZD5917qNhsgau6VcWIbcpG9
kq9xt9T5caqtd6stwtastqYm4s4uvrVlwwRxbGKf4fkmcRdvk2r9ZzaN1s6GDcDYboQ23RS46kIr
x6BD8Q4wxuP6EAHntjWYT7Zp7dbUOabljCw9c00SpMdr3lrTscan4+nayQ+Gn0Tooe6POXD/MJzr
oHM2g5MFUW8UcCnVzNvjMPQf7GENzW7KdqOevS9zQAvRbJp2cTaOP4IK61oR8UGrIrektwO3GNDI
tioYFH3pNG77hkxFtrTUdVtfRZ1sMjcx9qWjeqidd6n875UxfBJKRUB159lHIefTkry6hbZsWpvt
ZSnUiK2Htbm6u74KWIpiKLLLxBd+SKbYtqndBZ9Mt/du4+j3wE6brEwdfgLeviRf4Ls67n/PK4/u
pR7yIgwGx9niAd1Mg/eguQ7sf249VMFohEZVBEcr0w5mObj3+au2Wl/HtLL3mr1cMmv5OjuDwV0q
rxyMj7wNHxy0AG5BsFWJXdx7vVrDqmrq7dK4YZLmBThEZ4RAouYmqAUEt199CACD+Bfpp+oEd2kS
fEu8ZsfhuEvdgAliMBwaxRsCyd9eglVeKg2/sFm3Gge1fsoBNPZTnd6xUejgEYFL+yyq86LcJ3Yt
PYvK7t/GXr2VSRsqhxEPA7r0uSvIgmKwuiVWtgt1ra9IOyeMv6r9izYyw836wdlSlPmBEkcxPgIM
4TlEfAqDpSYH6dxlS3KpsS1p2zlwfkyBl1Ku5MEWl+lXif6wUW2Hwb3YKKteD9XCOHWt5BCl7evN
GkE4dcG+i8XaEkzEHms+HhB6mhfx8J4sOG/lrMMl1bKYS6vfJKPNN5sN60Sobx+Z7n1LRu4jynYb
mp65nRvNf0x986po5SIz/251SXVqhqYjHCdl0zlDx0JuzJXeN1vdKWpScDMohsifWOCt5/OZtN4I
/HneWIZxbxZuzxaLEnjHmDqCnmZvCtvcu5tnYUAjFc8NtO2maTIQPMSTkk9heEvG3LSIsoVBsFcB
61YnhHzW7U9dQy0IlDJ5FGX74Fbetiqd9tANXRYH5vTcUiJVtfe+rPPzIvTgNPgmGUYmfSlDTtVp
XexoaQ2ekR/VPDxlBZVw1Z60WQG8B/NH0/oiGm2OyV59TMrXNjr162Ysq4es/pqxQ2XseyIUFWRp
kXobc6ncqMVBHd7MS0U6fOuqKt219Np1Or8bCM1nv2/LYzaKaOmMjU4a8QZWjlB+rqDQqWS37WcI
knKw0mi8ZSDVXbuczBpC0WjMJtQ9Z4m1crajtBfX1QRArhZQrZkGMTPHV4xjwCxzrKBpLqN0Lsma
Smpvlmug9LHgtyYdISGsIWow0W88sOmqL0Cfr0vMxdWFdgE4b1UsTeyK/XoL83VHPvLDFJc1+DIN
fU5B4d9p3pRsKLp5qf21jbQpDW7vaohO+cCRVEbDor6xBAG4Fx4B1oM2ome+yntehbrBHhin7vOt
nmZ8aFJ1ZCVUuOS0VY0WkAKG7z3UejoH15a0RcHJ19sLWy2/LuwaCucheGI5GYxyGsACZpKNF/35
ma5svXJTeUN2B2pBZvVoOttcOCggC/G9EjTRWWhoPCfd4065uKp14tLUzw6qEKzeuDVEf6P9fXoQ
Xzsug/Nc58VnWi0c885qxX2qbaFsaEGkbx38RWzlgAMoqOBW65Y5d67Kny4I2KXTWK6XTqLezcc5
6NJHDMnr3uo0OgPGmLTU5k7VU7+pZW3sxqHGbdOLgz/VOwT8Uzro71z2MOOFffN9PBmd+zSBmUa6
aumftHTnOOOCAjJ3+AYyOoJM0sW3T6U52fQN3KuFm9b70hWvekcn2FJyGm+OSkCROjrtfvomp2OV
bYIe4aeh4Mk7YVAeGlc9hUgvtDo2aRDzGR101FooDDZU0hPon1rD9kwQ1Ge2q6KJmb7POD62kkZE
onLGqC8RzeZmLUKVd1+MmsM3mM0Hawle5q3LIr6a8/CQZevZa/ncCNiFDTEeE3WdgN9azCIayA33
TkmzsqqLVSoHNVVHL9PuwAoGqls1HCeIWTD7IVx9bz1Jc2ClltY+eNny3YAEcLs5OWTLhFOxscHL
snUL06TCJmu/1roLPG8N97NWFbvRN7/0SClwdtcbaBK6K/pcma4VJIORR1bvXybf7fZSZND/evIe
fC6T/4MDYNw40/rD83+ayvT3Y4DQK4MeY0QJNZ+7YAtlg6ylgpOZ1J9exSVc5fGCpwgkc+53y9T3
28qqjVD27kcygV/xAPiRJJRpkygLtqAXtw64/Fbn4+eUdPLiu/pmUv194IoKP23DNV43ByRdOHlK
hrC/ubCMH8AF8LaurPdaJgl/dSyeuTzlIVjtLSfuKahxoLeGPx+nhGBIoyd4Wjgn75ZKS7lEk21o
D36/nrvF3k7a9Ku9uDlgildff13Gyrpg7RCh1VdEs2lEUqnOOAkU6ZNbgIhmy3nNy7hvpNxDl4nb
8vmbmUCfnxbkPa6MXMWtyFHlOaAbiWTqp0MsPB1mChWdJSPtubYBJpwBnmXyYUFgiOcXjUj6fbeu
w96dMDt461PXJ/2tYT0oivMYRnPgSgbBy8zlYgz1hZgG9ZBZ3duoFcFdM4T+ONwrVX8Y2bA31TBs
c/YGonvUJzTH+xHUKVyKVvBJPPrGbIeBW4mw7/TXbI2pTINUxw+LayCcmywc6swG3jeCTeMwbTb6
JTJTZgu+JylYK9Z4+uYaiboiPVWmrxby0AZmEtvVKn4WhFMcbWvHua7zJ9SbEtoNF4fIa9mB7WW0
jcJn+ewi0IIUOlfl32GjU6ex45NjZFokhiGHd0/vs3luj1Pu7osKbwLGlCnU/ODV6bO9kavkzHFT
nhZcYer2O6LikvOiZezhWyrqq0VMp8Fe8qjRWjOM9aT3t/gYeU1X5jDOMj9ylXwYbm9sRKoCivw2
34vWWpHw+q/L7BUnMU7qMA/DerQYjVC8t+diGHhNtFQ/OiR9rZ2RRCajp+fAGrT9WPfwYn5U6mkQ
Jm6RokR59iVftq3naTumtu+sE3MuZRcvTh0cYERjqS1fJzObnt00fSiXh9SznoxBOyA4seRF80sc
l4Nzzzqr2KLcIPDLCyetXnamvAH2tv3FLdeDZ1ttnOdDBc1nP+tl811XmeLwq75Zbib36W2kQnef
F1wpIs1DHIXL49gseTyVwnloWADsYHvczHNC/GeLCa5aOg3u15EsGeUPmE/ETEZ5Rru/NNeuhQxm
o5h1CMp22WZeuoWxAnV1EPsAVonx1UmkIAR+uBMLKif36A+7uPa+5l5SnQpKVstwqdM1VtJ5w6Bm
HnPdf2hhyXCEjUloVu3x14/grM6rbDL3YCNTMZPxo6rd2sacQZzzyCxWLk4Sf44M0MFHTEOhMb7i
PWUSIvLTvLJVxjB+aoF4CRo4d6OxqAFkkQKMDWW6qc3qo8Zsci6HGkwd+3vsgJkvRj9cuJdT9kda
RVTIxb3TMkTkNb9NdoZHu3XNazMnj6491XszU9P+r28YAGFulsEbGQmhEUDAxSN4/h6ZrT+5k27u
Oqt7kL7ZH4TbP5dqAu5IO+/EYlI2tvOq737NDdbx0lZVdS3amkTvbDqk1druukqzDjiP3pKKZc4Y
BD6xtX1zqh/dsH5tkmHcB0G5L/skPSZNoJ+lxsGbcrevRnrH4vbsvOol5kbh67j2NPf060tp4jVd
9byLV8aIF0dqL1XrelHWVM9dtmoXnL/apaa73hiFXsad36zXrLpJkQNa6rK0aejANT1mY/uWAHKc
jIXZJv9sNopq64cj5ubIai/jXs+0LfcRoGPb0SgGMHmJHJBjkwR2tLH766hP9m7OSL9vCs4aj1Jr
h17JdMzSS6y6+HzsRR4o47pnU64hpfidHdBy6xXvbt9YLwvODkEwcWTbQmIFpHUzNDD9TFBdppqD
dYqJmek+NmX2XBJ4vm1yLqneQe9fGYCNAdsRV7ReBZrJSflTV+tZmsYYjaZc7maPCnREFTO55QeX
2lLBhQ6lOMvSHZ/7lNxGd8hPWteOpwFZLxWswDHw6eyTwu5PfUrkriVba4sfqNx1tW28ioTuU1li
OZYFqwzKfBivZtW/BtZc3VdDN7wuaq8mq367/SMaU1vuJ0OP5NR7z2pS+WFtl8fuNh+onDYP2U7A
tew5WG4JRDj3mTx3E+JJQZ8D+tfVuDuycTukHFqpXv/Qrdc585ZzGvIWrBE6X7D9pbGbg2Q8IObb
sm+jjeaM3ypZR4uS18K+eYSJQIoDmfWhpXnJTq0YUVU1Dpg0FV1SUu28SXmRMpJ9W9oz4oLD0iWN
nE6/ZW/p6LKC14z6eXzkczYzLs800M21DbYlq9gouozLgGgalarjg29dejKQjgI2ULa6e+4FSwRg
ri+0s7jsOFYDs9y2slme1wEOgcjGs10NXqjVPh+g2wratmHPy+h1F8/RgvvG1jFM+M4QF1QoMoCT
LfxK50b0x1h63XjJApN+epwoc6WkSpy1t84OikORVAznEJZXWdR3ZNVXd6DP7CRz8NuWln3EcOdj
LppwyIh1iPFjZNYUpmN+TQv1cwZLD105+tGcZD8zM3P3U2JejSrgCE8TI0yh6kOnwRhAQAyRA7Xd
nmdrTiM+GQeVt9aLJSWurK6LO8X3x1+ov4O3cF7B+9lsb38MPMHNbJnIaKZRx1rm7W07T3bQl+nT
WnD4VQ6RSLa9fpONQQ+Y8lS7en21MrSgUmbNK7rqGCWF/94zqjq0WTcebhkDu6ro9Kiz7X6v43Rt
pVreqn7ApIT7I9LWtt43bVXeB9NAizQt8ZyK9evQ+pe8XJdna6IXcUZ723WFf2gTczgPJottpvJo
96b2rHcWbduqf9FX29rmfXnUGyZwJB/QeafzA8zEKxMsYzvz8nKYex8aDvbOFeQeteh6tUfx0RJi
sAsm+SVNkzlsLT7hxA7wXbyOuzCYh3jikA/7TDDLXpsXzy7kgRQbhMeUaZxu9pJo/eCciEmclP7S
ko6dOvNKM2e81an+WPIPCDLDQhRMx03ueIe8EIQsLkEQYtjGJ2HYMXkj7aFeemiEWmxVyeSwR1LP
Uca2mFey233cB8uuWTKs71l31OV4/PXEyyDB/uOubdiYzm0oML3ZSTOdy64ebpwHkqnm44nwmLD2
tUc04YLOla8jruqG9g73/FYiAUhnynczPEg866KNpWhZnCi66Sqr7m7u/PnU2d2nz6rprAwOpuIW
1D0CpX99CBcyYje8Jxn2RH6sRcUQGKTSlN77fPt3uHqjH9RRx4eIL5YcS3ed7g1PfLDl8yVtGXrO
GbmkfIczlLeGAHsTP7t5r1v4VvCI39MxKj3xz9kc6Z5uIyABOy6j+Jw8uqgR4PlENPNczvlO3HSb
mwsJC/65LRWVvoNPj5OGTdajfDBZUr5pV142bLRk5tQy3QrGZ+6kmJcH/tnHo711rHS8pvhV/xo3
Lj5j2rQ3d6hf4mQtAodxs5CJUC/HxqwYYbRDu7cHVFkk6mqHI5VXLJlPpgVOkEw9/9eEDDs0Hzv2
tXRvIBQhPI7sAHV/NiKzD05jYHAys/5se7w7bfPejjoOmyB7mISdxas7HDTRq0O6aH40jmgl3bJO
m9q5aEbrYV4zvqDEJVztAB1YzvUS1j9LL/NcDhsGkV3odhUhITx9yntvXKu/k17aYWB/acyc1AaR
XN2VT5AUw7ZBdDrNe8uo12h26JTW2/wUll+7Pei91lzzuuljZblL2HnBfWqZCw475sK5EyyP1JZl
3BjJeq7TCzcy/a0yGXI05nKodXUp1DIxJ6+mvd5NdixcaJPeftCs8sy0v9/71ojNcTHGLb4ShXmK
oeWI8tEHjwVxC6fcUqHuCuNYdkSlqX5Kw8nMi6M/5hc52+YOC9J3JAbvkEh5XHv6YJWD95cVG+MT
LonGRlywtAvCE6mPwmEna6Z97W4zbTLAX/MsGTdG11M8LUkZj23lRJItWJEaGpLMbjNRqQfHce4D
Hq8M7R7+cZPV6/dRAGLVOMRK21QRDfyIp4vDI6kkPFAbfNpyVCervUifmId20j5l40IRyBd24bmP
rp68gCh116DQtc2iY3BdC5vmqAecMTsnzmiywrUqEF1YgvogO9CywofW6TlwcY/FeHBMWJTshVCQ
BgkLNAJH9Ltdql3gd+UhARs+tWIx8ch3L5QbbkpAm0CK2TrLF2tYxYVdZfGAQWUsdbETun9ft9RY
ePfw3q32HFtECl9+fUl1MlrQFg1m6AUPTuGeIATeB2aVl/6A5HYqkvLOCFie0ZtwQ/OavBvzLW/I
9wdkN+dTIV9sBAi4HE2KCKaamxUYYR9oGgtcJupDWAeKGd+kyTS/2uN8XMdBXbTMesoTl6WTOecw
m9QHb9419KsqJKCFOFZNuOjA9P8ezwofDNAbU6yxvngXbsinknOCZ2b0D8ZsrVdH777ZQ7FGajR8
tArjVCfLHBZi2Cc67ajTmnIj8dCfkslbdo40r17q8jeonDC2TBKIiqMv5BQInaRX70lpPvSJd2mb
uj/p0pX3XtL/sPsh+9Jjk9xaVh/sIYM+ndRa6XOLD1MXhwJeYpspGVxLMImKEM+g776UWvVKT+rj
HguIP/HwbtbNsfUDLKVuHwWznWwWF1CkI8wynnGfRSjdw7tlcbbblvZWO+p5rfCWGM6yno0JQaTh
b4OiM56f5pYglmQZDlaf4s9btCZq1K0gzqdjj3p6IYGDcWy1r8Xkh/3kYkRKfiZ9Ub8oU32vRG6j
diNTELaShqkfq4F9zUDBe6O87cADLAWhgda0sKhk07Fpuuk4EeLCexpYkRF8XwN8hg6VUCTbpbik
ttnuZ6N77pSkQrRdnh1nfjNEjT/UXg6kZmTRlNdDhAn8aQVFvLCndwrF0jtPtqOBaEMlRl3HcVW6
TyrL32WKgSL1MefnvO7RiZesiehHxphFUiphjdqalXu/5A7sl2HfW/pyXLLhpcezucuEr07Keupd
6gXX78ddh3v5NAsRcsLxWSPYBhWOiUWXW2yjAZ6876S/0msub6Nj3lXT+poOy9bwKX0z+Tqa+ZUt
zciD3rL15vIxzzW16e2qCRVy3MbfF6TGgghmazjN35qWUqEzuEfcGSxTNo8tSlY0zWy6l3lQY00O
kOFxc8uczaHJQNNmW8gx3pJsMat8IvxhgnTukpZqxiOfInE+Gh4OjH/ytaC4CyrWGNsYo1KKr41l
BU+1lTz10o1KJCtrIe/dH0n46caGjBvvblH2sgMvXcIxC9q9Oao6NPNk3XRCf1ntvH8yrfE6whw6
tyoXy6DAC1li6AEQ9cp9opXp1uZ0BK0CnCrG7mfVTVVMroQW98l4GJfsTA+XXNNeahsDCX+e0/JI
FsJne/P4sZouIUMyvU45ck+mG3iwhq9iRihs3ZNeet9w9b032aEj+mGXLcAEspvWS+fq17IfGVyY
njoM62fqMm0oavFiTzRUeJ4egjlND5U/XQGbI5OaI84by4+CjF0rLdGV5q09mV57XhNS1U+KLc1R
v3hPdZ+8u4Pp82MRJKTP+acm0ycPcWjTlX4Ty1xRZqt7obOuzRxJhLKERY2FbLQM5CM4OvcyCnIW
D4MQEXUvYfss6tiIpPEe0G/D3rfutY67gGrSo8Lgs6X8lrAa4YfMaKlBaHpXEyWGfyCpIuGo+c+D
v+m8McxFeiKrYvMf/EKwVdd2NvTfX4AE7+2BLdOpywhTsE7JWQ64UffBcB3q/DI87nxrhnVawfaX
Y5ZmyQbQ/VxpKSFqtNRqWr+RNPSWC/vVrrKo9ccz4R8HXf20s2FXasWzpcrnLtXn8D90G4W0q11a
69RjkIdm3LbuU2CJ41wVzwWDQrNyyCRSzV9Q6P8TSP8sav73Jxv/G1P/v2Ptdz/EjVIf/vxW/z9i
9i6kxP/5F8j+3zD7y48l/xS/Efa3P/AXYa/57j9wvVjssL0FjtpIuf9C7GkD/H/8CvYnIJFtlI4N
NfVPxt4y/+GxoMjBMQMBzZ5AOKV/MvaG/Q+uXmwuINEGaC6ms3/9aP8bxv73hFI2Q2DUtVxdd13D
hgH3/wCiemsycsam3YVwB1K5mA5OeiUf63GRj4wSN1bv3WceI3bby9e/vnBK//NXlkVGjCNTjWC6
abeW1wJ95JOLA7nJDcY7VVn6MbDSLiYdrHrlin2BjEdu8McAGCE3Lw49FQOYnCiIupdPvtPM97Xt
RPhxg01dMYewbn9b0tIlkaZHNtFYXissnz+ICjtMzdp+9XL40aY7Ud32deSsHjyERwZTGqjhDhEQ
gWrJmzC//TYbl8f/8l7/D6Q0lq3fWCVeQd44/IVwb8Sv4s75A6vJ57zKStlO59zNFYA8Dd9do/VZ
hJDm7xku1bBaLc2DRVqZpcv6HnRJXeuayL8pLUaClPIMAsJNkUb872aSffwSJZPVrO8Du56OJZEq
ZZoZ5xa4OQp0aldMMMY5t4nya3E8nVZ78k5lrlckgHTWm97lGnSN2sheVIDvd/PqtV8YAucHQuj6
bc1oGPGC4aEpb0ROaRoP06QRNCJZboEK2J1kV7Rn1BT4nUHuGYZqzADy9X4FtbjX4aupdkyyKDTK
uxVGjqajfEglg22/FNMxI47hYvHnt/kcnNLR1C9wGkvUjP38+OtXyCrzY7PuJgIIQ9m55qusuK9N
aLTPOWXHe1DBKFh5ve1N2s9E8z1M/oVz5+lAS+wsBidYBUS9OhWlx1bC25d5NA69xaCGPCvyGMiE
2+W8+KdBFTIa23z9OnExFd2LlrT+D5uRl+gXZlkZQ6DRnI2fAM33/qrJb5WcSXGZVuN1ynMHa/sy
R3//5PwKEf+/HCAPjm95puPjvdHd/+HBoZZzpDFX5P2o1mQnRk3OxthZ2dOEZn4nVRUncizInTUD
FE6R6B/Wog1hldbjMXChfMZ6mpijAuVPhbn79Tu2LHSRXaBipVlDsozO9PGFaIQvhu4RyqhXVIx2
NSE8iDrvThPVVuH+mFrSTEGYzGep7kjiYnA631Qvtwd6TQIjRFszX4oOYW/uHIPIsO1sis2U5UcS
DQKfqRMVUe60n/QJuOOVxreoWeuMqxy/egLmcU782jgb3uvfv4jen58+wjjwhxDEauFmNg33j/Or
tCoKXYtx31+fPiNxncfGQLvrksS+ED/WXsyMoFkpbPOCBJQvO2klKqaE0h9HbSFtNzfqHSs3jcdf
/837IORRPsqKM4wt53c60W9ny/QuXm/0D445i3sD9mKIVz/7Rv4aW0An13zB0+3RiokuahqS0uZa
Os+9rb/n1lpxCAT5NrMRQRkI+rnXPyS3L32TE6xBETvEjb8GmPlDkmzqT6VKTlSjeJysXD/RcNnb
ap6Ke730ByhhdyFvRPUHE29UZHlp+zYWdNYMRc19Cds0W5b+2jdg/U6ef2h2M0bKSeuz6dl7xmUT
yJJYD1ohf6Q300RwO2d+/Ur40w9BHX4gvuLfgLf2H+8TzGuAm5ibixRS7EbBH6ekIVbD1hbTOCVG
353Wfv1iz7L+iV9z42tD+b1gDEHzUztPmrwNv1Pp0fwHbcy7375VRovogpfqVBW+eJNkOcLjmJMz
3c1DSnuiZiMic8GLHVvckfelgyrKDCgfjUX69pNjWOIAbmX7VvKFpDDawLxbr5bb3goym57T2JOi
hXZjzOru15fMF8UZDJwYJ4//VI7u/u+fXft3NyR6GcA4OBWLcm+3CL/4HchEb0vAfoz5lFffm9HK
8Zfg9yIwgYwdn8a7lw47Rq3MeZoFa8UIy+jjmd4M1EQxYCaO68UR2RtwWH3PJ3ClBRnbS6VM6831
tmXRfCc/ddlrQyUuoCwpeVjtJC5ENtgHZbrqpXKdNg4mZzjSF3b3gmcurF1yXNfgC6JW9eG4IIS4
2tIdRI3Y5HowXyrBh8ZqxPpRk4+wdGn9lQLU3Pb4Io6WI4IHTSOBZB6c5YPN7y8MK/7NyWn/7k76
9cJ5PEIuKqXj4lL6g6BuGHSDghBFY9iiulsSk8OQlThNlMLSf6wVqvNgaYy3uyV76kv7xooRMoVU
NTwSm5OEni3SHRldEuHefpsJ8YrQErrrWuZMXrw5eCHnh+yjdZjB9NyZg8QSJJ7R/fvEa2xK31LP
NcgxXXKZMhvJsq0zOkVcLTqJi6nEs97I5RzUOvdkX5zL25syjf4GGn56cVe5QvMP1i0HEVrLdJOP
v3+2TOv3qoRnK3BsCGKL6g6f5p/nYt3YzcRane7k+oiIrfTnR/Y1n4UotDcTLOcgJZkd5ozm3C11
HQWCq6VUY/KZHy1bL7/3C91m0uv5vZtmLed8usStW72wIWrn99Z/EnZey61rWbL9IkTAm1cSjqCn
zJb0gtgW3nt8/R3gOdWnuuJG9YtCoiSKAoiFuebMHAn8plWzKlioRugMRano/vf/QP3//AfcGzE0
QWxWJdKc/vfVoSx1TiFSF+i3qPuK3nBEBJsPNkbyW7hajkA48SPX+gAMRH/JcTfQpl6+zMgCCTYo
i93qvJ3bdF7vjQikRGKG+l2N4AdJfVverTLPT4jQQbs3GXNsDPGF0lygze4T2gC3fz5Qspj7gu6w
E0taweqPrEcULn8VlEb3JnUWdLclbuwli3svM0LlEhu54GrAqXZaU6v0wIe3/354nlTqf6seOLkE
GbB0qMhoiaXcdgj/7tXWSmtp9bGlhWBgUU2EfL5ncjruy6aLv9C+nTmq6h/KKVsc5O4ns0lwk+CC
X7Up1hyzBkQEX7q3i7Hky8QoX0cavLi0iu7n0Cc2M1/Ut0NUn7EBQXyuBvnc5qJxrQREm9LUd99R
S8Igr5r00am1dpRxAuwVo+t3jB/771UFQFWLwt9NVd6w16HulaJuvWkm3CszSsRdQ0jDW2oJ8vGf
L9HhKce5D9e/vqsZTLWq1WT2UFRT7j/PSradnzFBftaAcPrvx1X531YW3m/srSgkTEtmWd62Wf/7
uDZMFk2aZ0wkpknyZ2Hu7sqixF4u4xoddWvfsRjb0qpre4022bkblNqOow5omygwBO5b473NknY/
YEeGyhOWdiVoJgECXXHNtNSv8lT5Jcv6S5o3y3dhKil6i1j8KBM8FYmVk8zOeNaRQtYvEHIfqzGg
HBJgfc11VdwlqOODbJzo5yhvZUExsH0lxyJXhfl/Jqo9Yfb/9jYDQwfkiD4jS4jMoflPI6igq7mC
7QKugSCls0fJAgtEtZnNao86nnag/mMk+jHTNkyZyHMNxKXr2v6RDYlWvZgryNZmggZxzT+QOLO1
7DLu3MynTLP+hq1N/1Wsi7wfh/hnutQmkUvC8jZuhMH/fmafQIb/+Fd0gy2zLlsUivJ/+m4EceEs
KWUdhMMk3evk+yQq6+dctlelY1DSbp1PrDnCUS2BP2VNj8A2gtdezxNQotUEoUteAyr6wjjrtP8M
eyjZQfwfr1KSN9f9v7lfMFER9SdJ5KHJLF0gQv7DTcXIYQ4RQI24TsAlzgBKNdSPEDPb+QZt1Y97
eoEvZlK7TSL5rQEMimZPmKAFRoc4ynqAvjBoJKxmzGWivj6nBnnYZr6jNf7SKrVTbvdn+civbmKL
C729S9LifOmGrypW3q6x1H3P1OYqRwghGcrDBT0XEneq/iS3605vdvonwzCnyvRLLme7EJRcWpof
gMspYRPUqZHXj6FHp0vuw1PZSGepuWrcpltBCbJ+cmtDcJO+cuRxCmLjTcmK/aKyFkvj6yo3vPML
DjaXxoJSbGN6rPpqtwr2mbH0MkVxsjayp+y3lX6m5mexvCm4+kBJK8ccalTtR7PTzPv5BQ9g+hPK
UaHbDNuhEVI/X/NbxT8LpDwRX1vtz2TizWQDFIdexN077u6tcJ3Vd4HEActrrR+i8EKnfjeYR4wa
KZKMDnu+vs80G/tBB9IU/qjmmRNkunlkpG25itnbHf3CxU9nTlbMZpV50rwK30aGR7TwbDHDxqfy
F/BuyZNfrOIdfJRX41nRKuUR6tXrqClnaSm8mr6ypR6izPAZOTtIMccdpYSfjKknGt29y9cAJSL7
f/VQJcYrOGJUniGK/4wdMzKVDrAxAj20zprxFQkCcu/SNYqPOlTOOZZqKx3uUaHaZFI5DIDy3ZCb
LyLi0HH2NQVnc6bQWVULKnX5MiSKC4QTiSnQPWnZaUC8qnrPREFFNyR9UTYwZY4BSt3mFQ0T/KA6
unXt+zaUii0w8mpEqARPlkwf0ZI55nplEOerQ3iKb2EUvUercoriBA5CNv2BFhpg5fuRRIhK0I0I
keXkJnBdZx5CYafi0F1FnAJtSLE1HJeFtwvkl/cu+mYCAFa0YFbftBrqP55dV34DK6+o3wshBiMc
7QVGjRu4GCstE9NdlmpOBgm0kj6YhtNresHZhUIbEYPgKPRN1Ne+/cxmblp+HX3hQxn7V0hy5vsE
bLDruePfAUa7SxL0OJg1J7YCgQZtH19k+Rg1b+rKji0s7MnqPdk4Nrm6T60D2PghCQwOZs72MfzU
P6sIYectlz65X7R0r79GAhgrDyFFDykzRxavdS31KBN0VVu21wKu1u6Z7yZCclDyjXoVMYxdbaKc
ePLCHjWs4GLtiID89b67CYns1dO7yHjAGLK9+VtWerjvIvafxU1lAV0TW9zQclAlIwdLcMdiXFIS
/sXBHsvSiQekeqAc5corYajRK3S6lZ9KHFnBJC1AFMqHA0Xonv6YlyE06ynQJ3E+KLz9CQNlg3Kv
miZgkuURK7tP9RJ+KMjPho6dNRyEXHSM0bKFSAAGkAJwRAQqnaniDl1aX8xSuumhftgYhnE7njrC
C8ZIRCervkRz5S2F6m3NECZ5Xp6L++3ShrVmC+RK6cyw1umEimCQIJs3jpkdcuFaxPeWdGOmAZhs
Yr9RvHXw1gaUsUfJ00YnoHwRPDquivUUW19TO+/z5V3OfiaSFKAw2pVtjU4l9zRFsEdV3Xqj53kB
Qho2yF+oHEndMZyai+6IA46D3abvhWFCI5DC8LPUCi+RKtlGEted1aX/nc+z8Mr2QHJZZgCqKo7c
FOxoYv1eJCLuQkIruUVlnoU+113ra2qGs9si6EeGkkN4HlHS4ef6kVVLfkskfXqx5unQgC05pZCE
9/WohsiMBIYtZhEoqLIfdbYgJMA4PSeI54XSrBwljUXfWBkY0vl7yyEOIy+2DopleBJO8w+AgbNL
EkmGfNzKDnXbmbYijJ+0+CR6oVdLFAdXXRjrJiaSy4aYu9FqP3r2IAcLY6DdbpNWUR8ZqDRGgdOy
lN9zDV/V9mO1ORrBIqQmZQNfRnNBMZh0dK9Q5ewYJHODWY6pHPffphL1S1FRwxvp9K7MenGvZipd
ijfrMMvq+AG1Gg/IpL/N5rqeqwl/IWy/6WOyZpD2gPUO9EovsyjNj66LXAwiLdNsZFVKwruiG6O/
Pygp9Je5SM/Px4EPwm8UoyjecLsy3MNFox7qZg867EEd1TpICUXh6tTwkfzPMwFDxE8kc8S67CuE
HOmYQijZoUlzrR1S0dGj7Hslz3//zecvPj88H/vny+fL+uexRTe9IuIC74keQ02fYOLQCqxZkRAK
q6PkJmgxbdu8FQX7uKnKqnVvtMp2m0TM8/xWsn3/+SEuC17J89Oy3/Z9VacTMvbk0JpKSWcWMjbS
l4sulF4ziC56HKfKmZqqyiFt7zpPXsQIiHBezrrO+Dze9dLsUmOzq4tw5/V21s4OpF9Hb7n2o/4y
ySTF6J2dllv667IvK8VVq+kgljJQ2s9BpCaSzhPsfbjmlyKkAhkYiA3esADciL9SHG1hr7pjnruy
JLpao7pqvLxWjXKYiJdFJoTepWbhtB4QzgNSo0jGiT1lZMGwwMwtrVd1yNCxEA1yC45U9ruGWqDz
tuWqUg3AprJdSONOrw2Cu7Kz3FZOpx7xtZ4W1NOjkjoIOVgEO1foVc8QUq8bcztiroHY9owu22d4
ZNPYI1cCoDzXb75MhBoMu7XUPEmFa5JKiFFUr0aiuexXNTtEtf5VaxA4psS1CBipR5iyaXpeV+FQ
oV/E5oJjEjeeml71Wb0uiAZma95T+17hX2JcbnCalmdVVF4wgnxv2M627bd84D4Vru+Rsf7Q8rfB
6D2q85PRkfNu8jpk6RoL/blK6luiDwdIImwOPbzhz5MHwMEWWPjGQvbBIJ0myBJpx+1GtvaLYbjy
8joSPlNonc0MxtGKyS162VlGWMFR6CCkZIIp7MMx81tzDbj2CXHB2bhRGNLlpSp7XwLDIookwGie
ZXFHZpIzFW7+OxP7wOCazWbVi7vRS0JxU7WdjFZ2Y/xz4owzpA9o2h4SRO4GC5qW1Q6aDYpJ08UO
Emy74Yq6QkNpWdZOIYhOj5+4LE6g9Z1OaRxZ/mSPC58J7dCk2+rQ2tB3d2RXOcOI5xXXRbQEQqnY
mizYy2ICHIH2PgRyFHs62gejENHtKoFWsTZ/TJJ5a/QavWpGvVl5OLTcHL6VOKUvEi9wErmEelSy
VcFV5sn4BoQ0OxqLeSI6xTViRkA1S4NUYcghcYx/e5hXpzTfRSoMqUodaygd8CDc6yVGPVBDGf+P
W7VqElVudkddmY+VLtgl2H70m3473JiBu2Vq2b3F+kD9rXWDLecZAhZ5H66qW7PnmwT2vWxnrUhw
w5G3ddrSICIHJXKMdeLoZQc9szmlnkj9YjWiJ8jLaYPvcQAejZwcQe6cIL3bOmkIMsb3iuKeCvWg
foEaQshTn1dUIA0LpaFJb+yMDnoBEl6U3MFMsGiKzorxfoUfrsv3emmDCUNEL492M3wRBr5jg2wv
Or7C0LgsYvzCjuJDrPprXcVvRbWnrX3V8VyMasvVXr1VEANo4vmiWp2jkZc8InmbXqrNlAyAA74e
yUH4splCRsniy2pFCQ+1qGdG0rOsQkxsw32KW2hcV2Z5d0Fkmeo0RKjcY6GKVHkeaK28b4bJGZcs
MJXoUfX1Seu/Cat6IqOB/Cp3m6PhU3NxJlA7aRQ+ZiANaYAsgKJH31tEPHCz96Ahn2jpvTbq6pUr
dp3qXSfna0zXR7TOP3Md7tGQHPGL3zhD42aGCDW7KhVCjsKDwmiOs3mMW+PeQhz2pky6Ycf25IxM
Hs6jqmTnRNbtYsVgIqWOaNG5KH9sdT6CYZ9Oui3DzYXb40OWR3rp4mLyIksAs88KU4+OkKhOIaHb
pEAqZnesS6cFb5mzBKbGnRGLIzXC98ZCXbnmR10ID7LauXrO9V9xHlmblxz+vYu2D/hLDEJeDUBR
h4Cxp/qzaXGgD8t5COXDEpbcS4JcX2Ftr85c7Dt9OZoCmesj9j/cn+scQjD+UHiDkNjSdQZRn+h2
jSWoJuVaLtd41X5P04tapjd2qztIRI8l1g6JeZh1xaNP1ajZqQa20qLVWxPNNsQfYqvDLp8PqL3t
SikcGgiO1mteU2WOiHlZMIlR6x66EWGYGYKingiawoipDw+NdJNFPqUqmwK6WEx0VCYy6FlXN2wn
amK3BYpSh5EXFbyBGTyZav3Vhm6ayA5nfZ/rNdttyZ1RLRFzshuxzSEg98rScJQKwELYnxsLYpNY
s1Vt8rOF/KcXxUBWldNsxXuVoRJjhW+gxN+yWXmJVYoVwNM+dGI5vSwUHir9Btz9flOkr9SDd7VR
H5nK8AP9ZWU90BJcNTFHaHeJwsBEemu5cv8lElCj1yd9Qi645xXP2dVs36wf4XRP2YZKW+rBaygf
q9wzxY6kH6zrenISk+pNMIpHJyG7NnJmkyupSOUBb1Kg9sVHTi7KaADjwinbiWkQt7Gb59Vpu//N
zRBsvYa8Wva11fuGzouJ1bOkGY9ygFLQvdSsHCDtIvD2aIKkFRsg9uEEUWT3ogr47XXNXgWC9db+
oE35Y9NQ6Q1+hRiqhRm/6t2nBP5IGJeD3Feo1Rc6IL0LO8Jejd4JtTHQ6v5QFI4YsreMMZOGyXUT
8i8Q35hZuMLIHEc2PVhSwVzco270i/mzUqyTtBJnBCxDkzcNc+7Ghu6Q1OA3FJuG8p6/tiv3dmDn
pnws8610SYtdFFVvqwqjYkqPtZacZwCu5E542ZThZ0jOqWReUK5fWoBqEpucpEicUfMpJu0RFZGY
0yEpZZ82zSUhp4XR9qGNx0eNvwUcd2CKsQ+Pg+CUMjsLIbGPjSK6InhEGupBKVKwLYi0Qhh5QEB0
7B1TJrwiHjzHguTXa++bEWEYZrmbwvBVIHdEtpQbs7PH5udKmuyiYu7KB52sj9IBgH4vCutcKLEP
dTSoat0WJHhXKUkPgnSrt/1yK7qhtt5yuffhxl8wPb0t4XrP0vWkFKRA9DcjVV/RVpxyjRouVw7q
xC6o4QKjUWWSjmnp4J+ixzAt58SsThDUDmt7Mkc9QP5NHLVEQkXzZhX9uxn+BDu8i+C2F1F3lXR7
nCevEOcjmc9+Z8zHhnfBNKMKHLW9NGbc95dvyhr6WQ7ZDRlYnWrf6KDfC8THnVQ9Omgg87ZSJuK5
YM+4VOInK+W7RVWnNeS+CVg8GdBYYfepryEUQQwffeWz1ZerDk12dRd76WjGf6DXfwfVfVnr4daV
lZeA/CAZ6yzJqVM3vjiV9hgNfmTFLwNj5aZSgwxpmVirgdQYBEfoPEv73hvAlTBSoHHY5emhV3V/
2lgKaXQ3cWxkS35pBSvoEunept0+nDG4VMuJMeguF8sHPm9i4IxAp9Tf3uJiGn3l+nhA1upIk/EY
GvU4KwdhZCKzzkfdmo546nAY6seOTeE8v4ncGoeycUuegS7hz7WMgrqhFyGHe2He4ysgyzCzrUZy
FSN0E7k9gYw6MEfMh/daNg6mGj0mrfMH8sHoIHdTcuIWQJXeTCwzMoB+QbEt4xORn9sv9QltQDCq
8nFYcrrzmCRxuo15/G3sEqTcyosREbg7wcRQl2ttvOakuBho3zHNHghUODE6O4+acRLVMAgJTCBx
aMHDZMzCfjBFW5Q8ksOcEnqX1cye8XNm4rFMitMb+n5MUwe1+XWIxFvKZRxxla4KuhPlHMWMsbHS
11Xt5fgRmAO+DOJmStRczQQxKshOUi5upBNhZwR1PHtWzxb/Gykvx3BuPJEKXjbzIBfXQJDrzdRy
H9jIssfDmUC/Tk+P1jJfUD4TgeAlIkXrSvcjQTKvtO8g/IKJpBDyP7iuKAEFmToHm1+fM1XADXAq
p8WFQ+7Tw8E+rXALTTRXmiCl9g1XTXxg7ysY0s3Aed0koHjMAbN0eS0y3sJddFwQ2VSK8mss+yMj
sUdGm6JDhK6EJCkkInkG4tVQlLc8l1inp98jZEgR/xjzRQJzUNC/56J6yIv1yiTyPCQjfbiw3pFu
CT5sQ3hUd2E13wzDeDBqvUkQcRYpe2B6mUbFB4My4wsd+ywQUnT2Cd3mQvLHpd86mSfg/k6GMcco
qLU7NdBJFxqL9SFZ6ZW9+CWP4pM6zAex/T4n5IyE6udSLK/aIP80etknJ8GfxvAEEchXxiGoaMuO
yYD7VQtS6ZswjLhkWMT4B2qFuQcC3iXtWKn646G26qOhFkdDrpl3mID2Gk8dDG5r5SnNuSeIzPvn
DzK377NZkusgfCRDdBPCyKG3ugCZ7VG94gGl3sLo/GcAN1gvV4OmmyJqDqZE7KKdmyzUQGrq9bLO
3m24ALC30f/ZYSP4pIu4lfJbKP50amOHogjwdqTA0Fyd8AKMQkBCmNh7c9SgUO9cSR583N5OKJpe
RxEsMa3L7o1afWf4dzCFinehheZLtKvknWvwyAJ1k4fOTyrpkUxsfjIT7iS2weSyKdXrTCA5CshP
KflRNPvyTA+p5FakU2Ks4ym1JF+Tvs9NeDWyguDQ7gTl5CUmiRap+y5saaCUyuAWRIiRSgsFMiRJ
aYiuwqhsvup/NWme3RBLgxC0ez74/PrZJ3l++fzwbN388+XQ1bkt/WWxR3j2r2d6/lLzP42f55eZ
hak2HH1DpGs8yTGtABB/2Y7cN4lCk0kAabIlbQU+1JtxhZCH0U6F5u/Hnp+VBcKDv34wydASzwk4
kBpjAXimZS3J79os6YNUsmPBiUkR3gR9gm+tGegniV3LrVkyeKMicgok4hj/+lCnBhrlv76mZ7AV
Vv/6foj0AbHn7D8fUq2kDgYD5/O//cjzwecv//08/zzF2gGtaGEa2c9jkG7Nn+dhKibCKwrMTvvn
Nyqj/6aUVuKKgiIFzw9ppYQ7lTskHDBcF1EaFsxXpeKvz3K0Wxy6pdnR6f82bAet3w7V87NhOxQw
YupDHlJqbh225yl7/qmlHBuHydyvXA1TFAlwJXftKKP8fh7b5xOU8nZE/3qu7alNLf0ZGvTn46jh
lDX1HuEhSVDbXwTJVPz1Z5+fPR9rCI6nv7QyCkNhDjDh7xf2z88+H0sRpSx//Znnd9IuxWMiZi9d
xuHvJ05PqG7Hum/r1hUWZJCjANk5XS5jDWR2adxhqV2DvlEoEy8MJTJFjDn96dknFQtczxEmwwCH
Ctmm2jVOoRVOKgESmgZH7Od9Ni+vhJz8EOpzCHF0RPl+JVvN3WyixfgHBd1NkfEu1JNT0ROHPAcN
aLksf/qQCeC6HsQBul46uASe2ZpBBwivAHBkPEnOwnifEdhhLYy71FZXprOeckgYhCYbdCssb9Uq
H2sRB0pVnsm+hPpYeoKylxQiqimqF/0QD5ZbCpUfDeT5diHGNW5BGZhWGEORnwu8K8Gm1ZVoD4Z8
DNP5khnNK+2UP5rgTmF1HGdEGkNbvSACCIaa8zYAYlA0v8Ujm2DQxsiaLHugbDuB45Enlccg/ti2
66mieBALUqQ7K1CFz3DU70pMBTv+2g7DGurETZE8hANLImAyWuHi9DCjRADfjelN5kBh/LsTWy9O
QS1CyVBXVyG3ZxhO2kjVCAQwJ10K1K+tSNFepDhZuoJtV+TXmrCvKT0yxK11k+FsxMrZOL8kGFLZ
yh6gWk+DspGd8SdHVHKL6TUShn4pxR0CspWKeUNxm2Pl1rQye2Pxoim2zfY1ZHeVpfiRKWFi/sQo
aNiR9GuqMJuvH4oxv4rF6qtZ8tqrI6363F5W9raxdE+b5LTtHPtc4SBxyEd1n3UlSXli/4hibHsV
0ZDzVkAyOlkZaam9rZPYpBKD1Vs5dwzJg7dNdtimadLslAooY9AqQrJYDWhTEY4uOpQZTr+Yf2+s
mv0mSGVk40Ov7fDl4Z7BoQFYKn6VzAc8FfIjyRtULAf2jg16BbwTrPFC3uWmvF9g6gilnwgPdVJ3
7BmIDPiFP0XP/yi9AjeHwn1u7dCwu6x09R6Lsyj7NbmaAglUCfrBsKH5XI8U640jToWTKNWx0Sf8
7rJtkG8/4Ia3sOAyPtXXiH1zugeGvlsNhMDAYsyN0TFkNsj4owyNw5h1pynYIWYDmVW6M4UXpoSx
QScz629l2HzilfQ6/lhKPnQCLFHNIJxWDD82pb0JCCqUd0aYgWUi1opbSkRLb1i/N7SbCLw0dEQI
EtSk3kSlXMNKfaWHIOCUybDyCNjmsog80UmliZDTZ27tyCJRVWUuLmgIeAELqutOGvp9AYVLHBcg
SMYPNm9I/Egwjup3IzGcwYwCbWRKUMvoZvO91ZNEyWItoa8UhnmTINM9JgDZkO000uzMS0njjRkX
nOXIdPKQBJp4YEh5NuPMSUVOFsY8Lp6VKc9aVKckyvDdy9yicRYuQHz08MY8zlF6Lh+Twmbin0hP
KF2BHUdebNGnRPCaoSru2SEN40/AZLuFgMuYDqhSt4FiWUGcksdkAkzuO89izGIQ8bkMNK7C1UZm
TECAkTau1cr+TMph0eCanXi3IZPI4JIJTCi6SXMxUu7py2FfJrhr/S0OPwoM/SZ/euSwDfmhUIMI
rI20kEeliXZOJ7SPah8o+p6oJn9N+kMLUouQZ0BLfxZi6QtJpHOm4aXknOYLqa/Cel2Xwidqfh+C
YDaYKM9SfLIy6Df0ilWNMor1mAw0Erb+DGH9wBjtm03vx+wnhhBcVUfBTdZqjgCFNmZc5AFohUtk
fChzbFeYmfSw9sPwXduo63Tca4Z6MUrnnFvG5l4PJ2aeAp5pNCsVRC3VEGyBpbKzyJc1wB8K48aA
OIRsXprc8thhB9FSeWb9s5hwEShEMBCSJoF8Q7s7NFtMlkcd22viayxq9L3FoGlMV2WUusH5pa6n
1r2GqXYnw+JWN/VLBzqHtlR3nBoi60yGxYQiFl62EsQQYrlfkWgm75WouYLVOzUs7G3xDAGsSHiu
xxqlf3NTofrVBY7TpGB0DxUHgoNsTQ5NGtbcam/y2vWVIqWAfKKZR8iC+5adJYGFO2Mg5pSFN48V
3gMmOQEzJ4k56STuMQ3bpXEd2Ic2ETjFJL03rPSJHtM2EO1RNi9NqjgW6CKUUmwDaj9H+WNBuzCW
iixttPhkkxdyRAdTuguJ5sUkWCJj+xN3h3h5Uepx3XfGNoDSgiFW3jUysIsxOqgc6SSf0eORAiuf
cVgeJFYQoV0wridvxN3eFLX6iCo0fX0bpEZ5KLcc5lDcVwUrIi49f9sR61lEt07BTSHBZNolqnwh
fdWtuKXrvXYcETvV0m2dhYNUDuekeCHT8pwmy0tsjZ9yov1aW3ZBlfbWRmzEa8R566qdYll8dFCE
mhCMgjrvW3Z3yj2T8os6pBQ2FEzjzA5P2GsLrItKOkdW8hJK2hUozmclQHiHnDKUw2tXpqchMXw5
GVwsjjSm3cJYbMAbNKgA2rCGLggQULS+EG0QyrdpTo5Ntdo0gJwKOJwCDyxsZoctpx3SMK+gtU9p
7AGiqk1u3apgtxXNXck6LqkYbIdBhhMn0q+Y+DYnP5FTxs7o8Nu7uSqHkYzlgQohipE81Kd44WYx
pmeUlkTt5ttlj5NSZXm40QfbK4xUonnxhcG4Qtg5wKhCnSUcMrkPmoqmiY4bP3xrZflUEkVY1lIw
ES08kCifxuGxJcehBSJvDaHXrF9zaAVLlR4SeTiYJs3FiLudYjot7fCJxneWWlSSp1T4mjZCA56N
vI9tQk1tRtr7ARJBqf7EZbUbFejFZCmaL0t1M6T3ggq9JFatc0QVJVL7oUuv0nrD5Yg4Ad3Nsto5
DZb0GBr3avyzqrcGxtttGH4X7L/Ya0IzweU5vCpQdmTfknnf30vjHSIw4fTLuxTuuGG2r3Kyz7WD
+LvYh9fqI4EkXNsdUnJxb/1Qv1vfWFMKiK27/FJftH1zUHfzK5oAigyoAROD9peBpRIKjOkOzD52
8bCf/ozjDmqLlXF/YhOtpy33u4l4Kqg2DNoy9biaZnSphIHMccuUXodsekmmlqm2WLLGVP2DVnET
gGlE4qtL3S6JZJ1JDnI7/pC80xfkqsliDJhYcNlITVz6fZwDYtm+JElx8duSF6Xm4ikaBuNXV4kv
WhHNF4iVzc8mHqi8QsWYnGUmI0mVKtAqOiZXldvJpNXCsZkwelvTgAJWlntbFTSK1DIxSJahtM1a
iH47esuhm41KtQc2jCN0ZqCuLvNNM1QBsFfeeGmUlax6QvpuraSViPTcpjU2HXOEY2Cxpr1ly7I6
LNDSyYIHuqvEooAZiiMMb+nfH4RFB7EusWcJYREkugWbQVsNiq26Oj8fy8oCW/6wtp6kr81JiLdY
y0ZevuSsPnRkRJSgK1+rqs3uT13Nhl57PpRBJ1rwDnMZMagWMf/u20GsLgm6WO6ERDPTu7w8P6gk
y9OXQiq0JRFG1Qn/IxCWNFovGF8hbhohXZRG/Xo+xFSYLWyRXEbSEK8QodznmXmeLfaT7F0zLv5o
XdxmsyeJ1KZgE4rIn3thfknBSncF87QEsrj9/M3nBwKEYR4oAMPJ5R4W0XKlxmxPIcmUp+dnmtCe
9Dm/NHpGUsD2zIhQ6DJIQ+voYv1bSEXtZegbpoEV6YkFdeNZTSizN1ukoGXgh0f8TjInl3CgMFCt
1ThOmDtcoa7Sey0K4b6eGLMbSh2BmaCCG62Cn25NGBc76BRMcUkf/p7F31V9ET4bcV1dsbRUP62n
8A21wzGfCyeG0/wQlTY8tyrc11yelW8YmF+qKfmNmmWDXMNQWfmsmtozHXldpVNl3cVZ0ny2D90L
m6wYBvBa/JzM8AEelyLOlARI0mMgtIVySkd69g2Go1umcGURF2C5JBuomIRKMBuiegsJWY61vrvk
9H52VIWZXUA1+oiVib711Ewn8lrTb0L+ZbWZfC5bSGFilOuHYsinfTRFEO4qeH9YNSVp0H8NDciw
Jg2Rfq4TFKq2VctDBsHr3Ov3ZdWyUyQKN7HvSJQWxvooGWl6qUKyfeYOgHQ/iahnkvmG4UH5owzG
TmUM82uOF3rcAtdWkgqBBIynsI1OT71IE/4wSDlHWqP8qqbsXIlIYduBplbhG30cn82yjc9rA9So
yBn44+gq7HTIrkJrbYH2yXTU9Maw865NftT1dWWvx5AfFNbzbdJA6JrT/EUdRq5yzNm7DMzbmQZD
dM5EWXOTBz3/yrEQbp9auvGnLG4zp2riL11th4NigD3fEfeKGI0mWlZh9bZJx2EwL6U3fWYlC0fl
bZry5WWbeHdKMXizSjJLSDtKB8n3J5Zkj1aS8V3vye8pl0KxV3oH9vOdHfkpnJO3sZOVN3rkUzE9
IqVywPrILxV9YmIXtfcW498lsiwSd41Je4+hLv4/us5juXFgW7ZfhAh4FKb0nvJugpDrgkfBm6+/
C9S598QbvAlDZKvVLQksVOXOXLkfuo5JtF0a24nyL27WOWNuuyIv1Brdk8wD50qp+9Hzw/6pYQK0
MMZcLct46p7YYd7hMXIu/qh1TxSfkRIoPIkgkNBBHw3BUT4kLCDhQsX52ZNh/zkYJmHFrC2fLRpU
V1UO0sBKO+6KVAYsfckVXOvwsNr4p5ivyLrV+ztg6XBDFNDTwMxjzAWJfLJ1vMPJ0Lk/NqcFlO/w
q6q4TWW0mrM1TATTuz5CyDXSgybziL56eGxTrdePAMBxL2PQaDyHLGvh1EC9A+dMCpmwUQtsUSbN
taVCF8BiMe2BPQ9rIHIGWmvVh9SseLhl5khwO0K4YwvL4SxndpJq2Z1rSMHkbtQX8RxmuD3o0lCL
2oWzNwqMYVbVoZ3we4r9uHiU87tnAi4LyNJjYJhK9sy4m0WZhWfSfQQ6g1jdS5wuUrXpKb79y57Z
2atCN4uPzMdUYfYO6aaSeUUvuB6tceYaDZh0JxBIwJOLS92EHdiR3HpqHJwfM9bw9kDxer7QMKVv
ssg3FsEc/RzjJr7vJ/O1GHq5m8B1rrt5Fqq3DO+igbylWbOjuOVkCCgnq6rhWM1q/lb2jv1qe7JY
wfA2ro6s+51IN38rgDnzomCgEaLpQiBF2OOssbUv8TSB46iQMG+BttQA/VyW2UbMmbbbS7eHThi7
NNN1iLZBcsjt9puYCrttBrTsNCPIKayDKCdHCx9/BamzDI6jxiEwsNoWVGxKx6kH0XTFhIVdiTkk
mFmj8gAbPz0CtSaGFOfNaxpJXEpZ/BO39nvXup9/+e3M1KB62274CH1zOFuOc+cCx368PbCQgz5P
LKq3sRvuQtfNgRAld7pu4zmNBQMB16kfEKu22ZjYFysNcRLGRrwpzBGGa4G1g13gRDl61HHMCUYK
uGh5OQEXYIHz3Z6h2S3iaoz8rG7kyNsDcB5kIIc8nxrHy+2loTUIqvXsw9nxrb10rD4cW02rrnaz
c4oFlDZG7GtkZHyGsNQC4CPV4u7DqFS7ZY4DF2bmzOESKjGPtraurbnEzJw6oZGcVNVsYxw1TjWk
Z53p/ln2eXq+Pb19xPREw2lp7v77UkvUZEV4yp4TBMZpsGloaxv7Pw+aVRSLIfTyjWZ7gNe8eva/
DkY5HuokXlV0W5zU/GBotdg6mri/veSSjPh7/fbRf14zt8JPskNqxNwn8xSqB6eJzHLKMw6lGuO7
05WMpnneaPDl3TTAGFaVq6asajopmA/fHnyfpb0rKhSk/33p9hne/Dr4qb/XrSqv930hMeXDlHtU
QBWSyOnvb89MYnyrgnbxTd+m0YOgmCMzy6vgBDlaBQ6m+YG7HxzhSjP+Xkvmzwj4jI64/oq8W7FL
FVsOZVLmkvSp9x6ZCDq4F/I7t8vda+mnNLzPfyDbzlhmXfbrVpq9bUO9PHVjhSdvCNOr9KoTxhxv
V5nIXQZbyYc6MfSHft5QCwXxe5pfs8IinwkCoGRUKJHPMMZxTJrQP12nTE9W0p/D3LDu7NoQe+yS
oBi6mUIzmED+puC+sdg7toJCJS9kmnV7LRSpOil/PN92sIlRGqeksngT6+MPEfbWJ2EgTW2Tu2o4
Az5+IUlgb0o7WLO/RxPB9r7qB3vGYdkv3TDUT/3USOZSjUHmFxSdjzZy9KJKu3P0bqAVx26/oni6
p+29efYnO9vZ32biVIChU/NajV6O8F3ZrzpARo970EHUFZhBuqc2Yzuzqed9oh9E//c0WtngpS5e
Zi0aIE+XW1LNN/y1Y0jrL4isR/lvbKBmT1NAlCrMnoDesVERyaix3JgtHOyWJZ6DNG5qQcszqMYF
x2mkEzY7L9LuOS/pEAI7fHjsYLNgP3JdzH6d+uylZrFBMqtRMtkwpFY+PWfdwiQdueiJC343QIM5
HNr/Ise6Aggd3vFPU4lSTGxS+5YpcxtDdVdtfg6ozlvUbfyQZG7xWljIkAIqHvUWPE3qYJvTVXrA
jFEtHNBRz+Z0l6t+erpF4XkS2uaL5aXBfZpRdsnwq9iV+HdeojE+p7MSRJzQO0SRHj9gfawXg8WJ
nNE13gfxyAjay63x74v5wd0IaXzLya7chANZRTPP1UUrq3TXR25AvCNj4KzDq4VBoC4UE+Ha9P3o
YcoRTsN2Qp8ufO0slHrUOmHeWZrTP6sqWdy+NwjZ58YczX3bsp+thly9QoPTtlOflDDQa77d5AOr
rblJRmRXT6cgZOHmiXk1pjMerGhZ+sxzPOqsLvCq8svtIyknRjg+Fse46eA2mC3uT7OCyc79bkd3
2XDET0fNiWzLY6lyc1VKLMm6n0DemF+rfKXUIu4IHFXxY1HL8vjfB0Gk4O+pUbYkbbIMC+v8Kaqt
aMJR0oZfZvTFVsWGtdazucWuD8A/FJG5EeEMVZyhwrLQ+kNZV6difqaXjTLhihvXfoD978zVSaXR
M/cpUD5rm+yyN79mqIqcim4nT17weMMVNDnlNwOw8wsgR+OYaIeRndjOdNx82zqJeG29iZlzHX4J
e62VerBCky22N36wMrtsTXNbjjTjms8pY+BlqGGtdnVky8lGOqE6+u/BFWlwdKpsbTM10Bp6DvH4
1YoOQMuSqiTy0iLXO42fo8sjrL34RQM6SZl6tncmOyf9FMWXznI2OemZ+8mI6/tSt8GI/T8vTX61
9xRXROcWF3vqg/tYS4J7y5vkzh7mSpn5tdsDP/inG8VTy+FRRfPhKZkfvLDs9nqC2+TG3XSCST+W
vn6+tUZGIz7ASlzgvw9nDgfD38tjgme8bfEaUkO7GN0ioEBQV8OWeDf3+mIiUNxGDpnKPu93k950
awIl5SOTuwcBknBlgNxcFfP6WPko2L2yw/NQe78pjS2vTKGyVVJE2Z1mzfELL6D1sI1+J3wqO9sz
o3uYI6SqjKj4VP6TnhBAGvzkWvd+9hRoQMKJKMQY1Kz83pydjkZvn2uV7/6oGMqrsXxrFgCbLPWP
WPcKJl0JPDs67uxlOHtl9TmwyuGwOgY2776WvYxXm+5PzaQSwkL+BbHvaBAiRc2eygPTm+jN65BG
83J6Yj3uMZHp/+o8id/4e0S2NenYOzel93AIrQe+grvT3czhjuRiNQzq/BdYF1dEz/p6dF3rvmsw
RtyesfnJtlPqft4gOxnelTuLVM02qu0IEhpUjNtrpUduLq+iB0O+65XMHsKw7R7jdgaoDpPY3J5O
fi6wCYX3nAZ8iC+vqpTjlgF2h6Hfku9Jat/bjdc+uKEor7FjUaLhieZI3qJmSgKfCKIXxSIVeJHb
wzh2+cq3wVEmNQL07QgYwFkhhKYJpiANPYt/W2XfQmoyh8F7dYZgL4dQ7cbbKRoFCepOWJAtSILp
7vZRDMz0bgBIyGlTvoVu4e48TleHoiReVISpfRZV9Iud/KmGtfdRJm5IQ7HBWy4Av49xVaN/M+8u
ntD9xS1qz00A3JsqKWot1IPbGPodJU6cTvWaIkWeDY6B162V3tLqemMN9Qkui9XldyZhfNIz5OrL
CeSiGLtqiZeKG7kTyJOZNNXJEdUy603vzrFDcTdQNWmPCoz9/NLtAb4LXnEFnSgIcudUldMz6jIR
pHBMTuFUhAfZ9YJCsrI/e4Kms1DXe0TyhDt1ksUvbe7P0kSwkmxpr1VR1/d2xqAANDxFzeEYrCpZ
h5fCzoK1oyuHGiposXUZaM+WjaJq+L35kSMNxaPr/fYmBR4DjCJjVOGDE+MNV1nyT3azd6XoP/rO
NBamm7fPbsrOMKg7bmzCAbOYmjvJ8fcQtyrfDk1ns1fu821BOPDvo2l+LZz/VA6Off7/fh4oxVqb
jB1xE+vVqKYHFLf8fiS0T6YNhIJM7IgDvppInk8RzU/G9Fhk7X8+Cv/vtduf/vfzCrd2DoVLcvP2
KdP8Bf4+Grv4we5G4oDhv9rruHnrpt6txwqVXVE+8tBbAUtFVDabNrc/o9J2jjfQDlMD58T48LE3
FONwPEurNmWjDWNg3N2WHGVhKG0DYeHoctUjmbCpqKqz7yCBgiyynm9PvflpMwMhsDuwZU2iYdUF
5CZo8BnftJbvMq4wyfXcMd+k81i1wtmXc1BPYxORrIau6I/aIHXA20aJve1GuLo9DKjZFdIePYLp
IZ+ifzctkYhw6SU1XkcU4wS4PjEgJ10DEtj8SXqpyQzQyptzBfnpA7IP7aH8dx+zoZ7Wociss5a1
LYCd3sPKJtpLCtVg7bS9/qRKOtv0QgSfFdbcIAgfGdkUz41BrlZFVDCzQLDvLBiWtiJxjrVeYM9i
XXwMh9AkB9p0LxSxvaRXLXPku9bkxQGuaru6Pe1LvuuuaozLQA7zke73M/p1uBmKiDK8MZ42ndGN
W5WASjXMYM09fXzu6Uk8USDMtZP56j2rwrkZqKWhCCjUqtRDQq6p454GD1r1ZBjJwm469zQhlnYL
m7ahgy7pw2qgJznzQwmIbdEUCREBVXvnVGntpk1NFW7sVNVXmQxMBZ1iX7YuCxsrNXZ0pRfs+kls
/AmalUcPqomobHUpXo5ZlLYDMi95pXFfnxVrZ5ScVv2EGXiYjtveYKLwH2XPhqY1WEz5wCuz4s5y
Xz9ZwbqrR5zVS7OBj1/0TXmEoVMe+TZ8sbx9WMGO3pq1ZpYk382IHAMKMiei+oRn5znvW317e+n2
8F9l2bTCdoM/WC5mIH+5iKxEP8ZUPFEQ2+jH7sfy4/aIeNSV9Azzyu0Tbg84i8eFOSWMCafMPlkM
2BgwWpHBjbgBvpZmtEG52RyVzuYPfSHAb8/Pe8m5IsPNPYkWArDuXxp2/bxL+9Q8s8qJBSK9s5aJ
Fc2hDxvwkVc9JvVLAK6ZBoXYyO949idiOWF5e5YMWX0/iqzZ9DOqVhs7hBfId39KPHiAbFPFItnU
87GoDVHhb39a3Qgf85/+PTWZMVB41W39mX9F3gp6e6Ou2fzVby/Vmlraaayut2c3+sb8WbE54Kyt
pvvCTuIL6E5Q97IN35MASAmjV5sTg9++ZcMKVkx9NyTmVypNB3ewTlGFp+mMxptkz943B+456i/2
jZTq9wbvoPlPEb4XHoECAqH9Ic616C2YXM5kwD/BIRZXHUln8fe6y1/C0YdwLdd/PyStpk7p9vz2
Hxa0bGPtR0codeL8sdT+9xNvz2ud3kMv0ti6Uqtwe4CS8p+P/vtaZYUrHZIVrUcUSWSQjnj72mwc
DeJN9UfZZhtDjhSfUQbGMsvbZURiKJhf6R5FGLGL+OnnW91AT6Z3nIai9sUHXy0iQ60pFaQpadoP
FdtvaYcULvRYNGoOy1SawwMEvoX+u6m1b/aXTD8bmDpBRUVTvMnqaYspqV5PlXHXaqD67YoYlD/U
YumK8tIqGhuVoHs4zE9WKx3yjuWrZrG/VdQiI6hjseGIh8fJ16wrt34Sp+zeWYSNVH0SrapPukmd
clWaz20MFI/KboaIBUIJ9l0/CBheh/fCZrmBl8WEigiNjgm3oFrYy5NPkjIPDJI3ZjAVDCEVacB4
1j9wvuO5Hfz+lJnkIjORPzg+VhcZOWf6NPEX68xnoqLhvBV3u8BFh6GJqsrEsw4WjXebeAyz4UQF
F9pb78eLGn9wxFKzoBf3PSiqfdQYz/NastUDf5U1xas7wMjqkvze4fJzLHuZJV91Lu8G2X7Nv9LY
sthFFoTDdVxFTADl4q1xeT/3LlrGOHmXuNfIfrTmaRQ+Q1YCsAmRPT8OXqbOeEpz/8qMjdhIQm0U
2bcvs+zeWM/yhaEN92Sji21mGZDuORTZ5q8Vuj9a8VbIEV522ZJRLB+qICZvVS+R9376ov0pNRo+
Kg6W/kQiQjTNhn9p40rkFC3ZUzjExZTKTYLytKjYai9Mx7RWFiNuG3tjMtMwNJJssNRnIu1yjjwH
zMPTatrqSY/hmbJ5+OYPxWQ9Brl7QTOLly7aVVkS/GqG6KmszNfIH+Sa3rtD52GjbuaL28vcO5Ni
8FKm2cYC9RjTPBz1+lXQvev71jUtqLeJ4TsLtNqRdAFmHbIW4oUJnBibz7rzf5XtOBhxZnSvZGnQ
qfqyGJ8SXmil9SU0spAy35TWqJFOTlx8eNCczaAa2QQ2u3IorkhGn06IqxJ3Jbc5Qy7kkP5IE4xU
2cg79DHaRPClhnH3phzxavoaCpuT0uQ4UDEl4r2hmoPGyrqOsxEfE0e2YfajUZywUC1d5wotoFB4
qIXaytKVK09yo5x0OtL0a6nScm2PtKUPGRyRwSfeEmXbEKP9onOKe/YbpyhA56uahrBCMtWLunLO
ZCIlI+cWG9eKrWgze1c6E0lT3TVG+uQ7kbEeKehcILEtncIWRzn1kIxc0p1uQqrH4LdG4wyJRGiK
Dtd6UWLnG+QvRYgBtukVdw+FQpaxsjETgZV24L2sWDw4tNTlgy7oPFJJwf7eJ61L4V2fEdrGGUPs
PY1BH3hzG0964r/G8jNPABMMmaqRWPSr8EBW/T6uvO80qqNVNPlnY+Ar50hq+fTj42HDYUEiOYSG
UCOob1q8wgsXSHzCkXIkyWgSYR6M3egQNhtK3ViOWN3LDKK3tJaFV79qYfUrGLjOmIceP2PeFcDE
De1Xc7W3fG4olHii3Ap2Prbb6tAO7rFw8j24lHRVNJLpJTVPiyq3352E1TA1xy8pAotgou4syBiU
ayPkaO7ZtGQGusY3N3HD9eU2Qrti94swOSXd1oo1jBhuw6I61o9l2ryyefolePjghcEPO9+toBfc
pxpuaQ8Q9UsFjt39mkuhkiZ+1khzVd0/5EvOWJpjYDUhWALu3Sqw2phUxy2lJPqbxMyUrWIed9Qf
bdUmm17xS9FLc1FF9EpWtJqBZP2ys/oTuvyvSajaaTWMSob6IIzLtdCluEVsYw8sdVtUP45HrVae
RfcBVRsNq6/n4uhMQjFuTLdcWTY1OoyuPlsP/C+4+ryklW1MsBp24Mem5EdSb7PgwPFqJRYtQL71
CxjCWeYEcoeRtKRPf8g0GecuGx7DjgLnHCpMb+18GsUWY+Ba69iLYQSBFtC9ijs20VM4gtoyDYac
xrHw6CfYAOFXWC4czNz51YbxFSc7eqnBZwiggfDTxGLqgmuWt/uJxlbsttW5w89Bu+s6QHhK7FV6
8Qvx3lpQVRj2XdlyHizPwWUIsWGB8PdkBHzNwjeAuKbBUgdNIGLzxzAwZYWE3c1ZLi/j4TkocC31
kvl4HpPikDg8wXk1vmkthWXgnegozbMm79txB0w1VfOs+eFaVI1YpHZzHEX71LrLmgYfdrbqucxH
STQq3hpeM65d4dODCr5auL6zpqYQMky3tAN/57Xmj6jx6woWICLKw3KE1wSYv3zRRHOtDPFPZoFN
KUwG2cmxOogtlkFItLvr0v5fj1AubJbNMM3e2Gq8cPVQA2BV9yN+P2PSdTLq7a+JirlURk/aLlFL
oadYMWkEpV2tOmCoP/dRcMnxXqYVTlOjOGhuBz+vGleEwn/NlJb6vsi4/WubkP1GmhO+CixAUOwH
rr1cRwOQorLMOZTVHzZTeSoWjBeIjtmy4I2xGJr2S68nhqpUqFR9fJUtgWFPqArrHrTVTUv77wKv
VnUxcoptshzRP3UfPC1sL3kb5OsRBXYB1o0sMpFZCFADfniBCdgB3cW+B7cOtg8QIhJW8ZTmF9Ml
qB4nw4Rs1z51GCL2mLX6yeb/4OdnVWckwStkgjDCXOZM/iuXJ+xWa2eaprdsFNJSHOmvSRvFK+yY
jGFVz7lBH8nn0YClE9JJGzNc5LkIF40XDDjna/GEWrPqHTO8eGn5Hc6oa8pw8b7V0yW+ga/nB4Y5
E3U5DDjjpKov0JQEe96LPuTffT1UT9K5gKbSYyA3u6ZBtIgz7RvQVSaLFvFtgihUcDOPSpD7lu5z
jGrCmJNDsjEm9UMnobozG4OSIQo/TgZEgbrIVwzkI2bI/PC6CEss+C03bD/9wWZSQ2FuKdZR0/cX
s+QKtdyRBVf5R0xHYDBYVJO5PLP240MdWHcZ3chLodJdgtE7srJNrZx06zpz/yzuY1yFzUOFu4UA
VkFxDqaExVCkXykrt+mAT8rdfufYnr7VKWWuw/JXjARATE7FC0UbCIwk0p9JaCK8h02JeS/lcgaq
VYfeeJTcnMOm/+Q4R/A7gBDX1M6zLRp3TVM8Bln09V5qT9RspajhJXuA9ifF4rAIdcCJIdA1p34f
au2nwjQulZUvbQFRzIuja7ePfI279yA41zTM8vtueI0jwQ3Ap//T6qK7prb+QVNLve498WdVsJ42
fhKZ+AQr7vI9dmXqO9HbWSBsSDieb+5yTjY0BLqbWrBRT/VNpqJHSemhkJAoioGm+oj9T6STHey6
fDrQRQ7dCLe+VdD/bZRMQSY5V4dSesLShfcEE7PfTcwQJ/EN2kusJ60poNFholXUPKzrIfygIGx2
X68GII6e1neXLJ4uo1L1WtMwILDZUCAtN0rxtYFjfwr+XjcN+iH1irtBkVrOy/upMH90dmjN5H06
yvhxbf2qyCIRid6ogV2wM3KsrrQTlrlZMZaYMnKbfqPgwCBnFyJfrIo4w9wj826dhZ3Y+YF48fpJ
W7Jdu7MoPF/S+foTjgjcpk8DzITOEW6EaA/0zXMYyYJPJ6NTpNf+0TcbrPW6uQJEL+bgAjvSgEq+
svO6Z5sYah+PrzmyCYBq2NFt+amokVwF3dkOnXwzNAsL78eWakSNWStieCJx6+hc3JY5N1kg9C/s
Eo3OVONGc4OrXVcMFHhrLSirCNYupeBk24HWFfe+agbaObKTEUpuwaJ7hZewGaULcykBbFU5Kf0Z
Ln7OfHjp/XycOR8TMoKBGdKlHsu149fQKU+gH621nVLPlI7lQHqCoK/Bv13M/SWOtXd7BT9VgZHX
/WU+1MGy5bi4LFPxEtFHgx5BMkLi8zg6If+kahlJtHZKkM0DTN0ZaKReRc7DqXV/bdrc5+AakdF1
JzKaEfCKhJ4ovds7BQ7lwmGRZYkkDwAJqrFMxkDkxLuOYxnY8znFg53WG4F8lHl0KnSrWtZWt1GU
JRFwzQ5ZwXesRTXllNyXZDGhE7Fcr4V8ZpoIsjchVSoKtRtCh/Jvuz5iS+O4Z3L69ZJ8rZexxxka
SrTelhvKnC0wP/o1nqLz5JnejnJROtJ6fVO1BLrRMrEjUnaWdGz7Pb1Ue5M826JxEOvwJpx6rOqo
3GeXuuSGdQW8O40mI+vaPfdqHLqwRwKLvaqsEQ+Z+/aLriQU7KFZ78XIlew0eMf9EGYbzlBvWd11
OkRCTrsFc0kOe1x67T0rDvaU+iAqE8MtzW9e1uzgWIC/boMPAICD6XwZKERLvRkqiovhHrsuvH63
MN85oADJT8nzFiVNimahLdqW6ieryT9rfRrWY8LGv81QDi17T6uITxANllTtM4GilhB9X/3Q5NIX
yl/o4UD6JWOyo+H5Sl3XWIPY5bLQUM2HZlCLRqO6WgJi0Ob9Wd436UqHy2gI99NmAdt00j7SJ0zX
bZVsdc29WEorDxZG3t7kb0FUcvkfdSyswIUST99F+HnZZ7t033g6Lbb21sgIDvSGfJMMclZNJtBm
9ewV9PaT19kXp+UwBIcGndfZuqiNCz8B1Zz6c7mmbrym6YzTdTDg+fHAmWHeFUGvonwCL7ElUSQx
xmtY0bmlvzBbfCwjka/hs5AwmHAv1xbOavkvHr1zANGVBk+KR3Mb4Yh9HeRZRTjNwL8NaS+a6rNm
Zf/EEBMQztjkojm84US/4sqq1mxTaSPyWDN5RxJoSEKCSTJkHaZJiwum6OxfuBv7kVIn4DwNswre
wl0Hs6WDiVTwtl83FUVKji77pT4wdEN4ZmxDQ+DkpPcOaYp6cDAQeuInNblRSu9aKxuUm9gXklIk
TeEwHDziUtM1t8WDl6cnsmo5YGs8R14IV0q8sNrbLpOpuG4ZR1pclYbtnwOsGUFyaX3zVfTUJtlT
dGKEuE/GkkBjbWMJM79F4H1HHhTLUDtGng0XUpTY6POL35GuQZjhzYRhnRgHfQZ2u8yD4MvDkwaQ
Dn53b/yq+Z+TpLrpb0rfEx2yo16zhLaM79k7GJ/CG8liB/8co/O5nvp97HIu7RpwjhzjP9Ooeeyr
cVvjiGOoyiads8bWrt2XOjPYQ7Q27wnwgD6JZWG12s603QINgoyg8D6UlyXLiip6zxtoCsiIJPt2
hPFleJurwwYvK7am18Alz5V5FmnEcKROA7bR/6SW7UbDyh5uDzHzhK3Ecbi8Pa05aZHVERh5R7/c
s7ncZgKUUJgQqgMLQgNX1hmHif/joRxBz8TOiOeVlZTw/MzZGeALpOEhzJJrqWfNvunCaxFm/g6K
3ZOazaWJ9o3XnaMS9wg0ciYSQbxLJzUtm2bwOQRSDqtlfgY42tuAiJtWvqW/Kk9pl3zkhhvp8qSP
hPc0nWC6D/WrG51kXRtksqTPiN+Q1Ymcsr6A5NvuO8d7d9UJJM2bnU/BSqhsMaAq7ZmkPKVR9j0g
SHUNTYK6pXZwjKm1z/uQPtro0UeFXfswqaZebaGUcC8b2IwgML9ndvaYWuXRqU0y8WDM25CpQOFl
V81rLqKf3jpPUCkcX2wfAExckZ20aCNeJDk2Gfa/rFPlW5QWd4C4Vnb6YuBxPE9E3y3NCqmL5+ZQ
Wj6WrOpAK/BATwSD2wE0mOdBchGdV6+MkLhCR9ao9axlBZ1xEjk77DY7YD+4CC3nMKzLdcAvv6wJ
qwT5DJpCqzM9WDnpq8sQPQ4IfoTmcC2L4kOZyadWOUcNe9SmngbKEfifYJiVSm6ZlQUQfG1rpfce
NhGo3JbX5cumEK+lSbjRtMD8FphCYS+ixWWPGVb9ozd4YDS4vOEeeOXRq6ZmM39TrZc5GxPBLDCy
+8yMAwb28VdFiQcm9bSCTNpHb0MO6sYw2MuCX7TJ6ltzDxYnGWo/GO70J6ETp43p6UZkeJitdGmN
M8nJIybg4Ye0zDVLwCHOshlUV4QrqcFEbE3WJJOQSKMamygh/by+Dqy9UwiOvt19dMSQE1XjHDPc
zzaQnxyOHylqPidFe6n7fFlYFUnDHMT0ZHSvIkw/WoolaBxGQ+gruTcd+djJeh/b4/dEtdGq7M2L
5GbKUtqZSw8mGZ0onZBPFnhIPdeeMoe7iTanH3vrIU6uFDOEiyrgiJz47ckqACuHVxKsxzpy1lGQ
M+63vnDcQ7ZAO1t3jOCSBGnIMD+56sGA+t2hLtM9dqdhCcz+MkZb6bVyg1quVpEg0Vk35k8ZhRvY
igfGECij6XdVTBwESstYQyT7HWMECb3iRCD5RbdZ5SzszK0JutlH7OKPPg2t5FLQTOzuvi+rLzyU
B+yk+qLLC39novtRVH42dJLkc5ZVYNPHsc0yXPb+C6OBjezr71qxU4+q8sT1gyYvT1rFXLVujPdw
ouGVjN5CcKVW7cUwu72YIhJ8MT/tyugxCxNApagNOC935q5xvnQ1vpVi2PVWim29es3GQwroEzV5
xJMtzwErixu6j45jvjQ6INe2fpFu8Kl+xtF6HAJ3xXbqZAfgH3mP8O614L963YkKwrsxttMN4J+n
UmQQq2uiA+X4BnUVihi5TigKaLqywZ1jnFp+WCW9x79BKO9Bu921BetBPh8PbYYWglvOUHF3CiA4
MAFbhQqn4hybkY79VDgTP4ZGTGtnvkBigpJDabzFHLhXXmvcA33xFmNUgTQvNX4Q1gvE8Q/7varc
TTSEuGPZvi3Mont3SpBqCYlQ40jxOgEe5NuZF8chlTh7LtunqDdeh+S1DX+gXtw7ZhIs7uLK3tZy
gOboD8/gkff5hC5MjGhRYy6x1cipk/UAA2zMoVBrXhydu1gYjV8hnrKNw/x0bYz9aRrhko4OkQB0
N4yB7I4q+1NZFb02nqLaEx5oYAzHNnFeFOlIHJxnzpzdoq3yS6DV/zA1beIx+XRNUAF++yHu6tDf
NdZw1RH8S6HxrpWcvUehwc0pwK2M7Wc3Rj+omQ5cQ/Uz+RnXDLk1kiY7aY0fAwvtduJnbHImHqYf
ZsQe5wiEyNwqd501n78pTl0mGZTFPEhPYfST0JlFUyWkZzuoGObYoIlcxMwcgdfMad0Zx4B+Vz0D
67lBiueyafKFQ/knCGwvWgeFz4/O6ovNmPfgmcpvQ7FTDVlnwtHfpf30FWodySUn2tSSU2CWX0oU
c5yT34MSByPH9IoyANsaNGXBbxcJCYLkyGmZYFn0jLZwqb0tnNzE7zHuC6hq9WiiNKEL+JR6otTP
347dvjkxTEGgiVWdcCeE64gEsbVhfay7FC5gO+6DjvLBsiaq7dfMDlvtVc/Cn4xVYelb/ptX2Ozn
awCPBeFe2UX+kmzgErqSQmncWU17NTqC7uhlHkcwmW6NdVmahDcr4sblt5ytpjk6Hnkv3N0FK3KY
mwQ74oMthrfUBAyANmDPjJlesQpKhdFuH4eIkmTwMuIDY8ROj/1zqUJrDYmR5ZytXGP6B36xRBTO
9VzDRsunE9K9G1j/w9WZLTeqbFv0i4hIIOleJVmN1Vhyb78QVa4q+r5L+Po7wOfs2ve8EAJJthpE
Zq4155j3uZUTUuFqnAXLtSU+MiSodYFmeeXYmrlyvEfQzu9dH/sAJWiEDNbNE6LfBH7/KLoi33aZ
9+LL4QXZKH6SfEBKFB5Nw3qIdDoCAr0cUxdiVi15Ii7orDv+BpcozvaJqbuPsmaXRY+VJp5NswzR
23sfQc8kBbrDeYqzc0QFceVE1q1JjCe3WzVNk68zPPtbonDw3RFbUISeBAs5fZJgtoatysnaflHV
/sDocBtCKo16htdt1Owvr/iF5Ow9pwDHUphjvraVzTTPWIGdiIJQphojoxda93nLx+VlL3WBdiRO
vQcTm7SWlQfWOe/CI4K8YIq07q2aZXlKnLRF4d8T8Y7aAYJSq924lgHsk6zhEqmmzoxwHSFR2sSG
/ggQ11sbEOaHNj/YMRgNj8CvPBc/IFrBeXZmpTiXKDulYOrr0y0iymnNVBeCjAuy0CJv1+anVCbm
ny4KcWGBegnhObU1PeFSG7070kmIvK2BAowO8kg0YzEqKP8uG9snflAQSELzJ0GWHwZrwWMF8iOf
ENu42hbfGRcudHQaAaKDxMxK4wm7gfbkECuDzmNrNsciat+LmA5zoPx1m1hvVtWdaxUwCOFUW4Uq
O1uDvHQ6ImW/rACjOKzS/Kp5IX82ttUnna9d39COo2Se4iD0xuhPKiMKW2E5EBCTXWhInQI1PA9Q
TJgYzHSlGP6dMH7UFDGIJNlrkQMlEa/7mqhoLl7xkU5WtKqZCrttTu+h9F8q6ZAxBGpUr+mu1lID
pN+Xn4JkToprj2MdcxmpPkChwx3vg+tMop3w4NHqGzcxMbNox0+ece9nzW8tc4izsc7+EPOe3bWw
AlilGf0PP6T6mpesOSs8MSGQQ9tUq7hIyHu1ftBCc2vvHOmElNtJVQG+6Ku1EwY/DTd/YXHD2Kth
Aw77HYK5Ye1k3kMMnmnnDsNPhwq6HcTXQKny4HRXeinTeppbWhZmQ0oGw52hhhffgidrF/N0K22O
9R1Frd8OlEJW2USg2SkXRPozXHgmmpWAK42K08eu3oIwJr7MkreBkguG9x+Gqzae160JilUXonzb
lTDUlx3o08qzWSz7dv7KtOw1YRpje6wIPOy/iL/tAQclcmffyc+Za28rBGSoKRBlhM5E5SX/SUn8
kpov2GaCtUuXfsUa708v65ORZbu2K8DPGq1DAA7SzgSFwhR3D5ZGTHccnewYH2s+8nW3yZn606+S
MWhFWR9vxFs+9e6hyyAuCjK7RyMgipHyc00pal0IbV/GFD4blwtHSAvcA+oxQM2i5mUf+xRJwtB9
MiRHqJTrlcFwOg1IfxpZP1Nvt/aW1SDhS7qT/8ufBveWUc6022fW1jZ2w0eynmboIgyYjDEwfxri
IcMYiL25N+io5To1bHB7E7/DIYLFZIJrAU3gBQ6wlQSOf9+8SQ1dUYqhn9JsGp34WXUY5TaSk8Zt
+rOTVVuGIGPLgmwzl5BkQ9uoCPrjFKLldE1FlVt4j00oDrHVpfva614Mo+JXZTAfYA36Gz3+szsh
QLC7APZIzCjRBihoUpdzoqUA07+BrGY6YPMzDSG/4ysjmgO9CKinQz22O5abiKvUXc0Ek4ls+Ebs
mL0SNpNfieazhRu4yqOErKPMBoQaxh+9F+ZICPJg7sB/uh3uGqrwptdebb70KS3fWPkS2DP19+T2
/g5GMaxaQjAyyDurtCieRqCczWgTcIKQ2fXSfY+XIBr5GJXjRp9xr6kVV6lunVRMK9uBKGKAjj65
GmovIwnSpaNWQZRy55y4VnHhTHpCQ7SjPqavcZlQGCnfmJl1h1QM72JAPYaj3EmOdUnRz/I7Cnu4
dX1AhnXawdcGsxZF0daBJLnSh2ROoWHOEbmU4Kac9c+qrbSD5Xk7YxqsuzSYsaxdeev87FTngiQ0
qljwZFgRI3Xo24Q3Qs4rzdpmohrn/C5csqnK3I7vwq67tW7DH2OZhbYn1c1uU07ohC2K+zvy555A
BUOTiTRkEsiOMlE8TsgW173MnkUfHYbApA4KTqWafssKxGmcvrRZ8tVFxkfr8mNzU+0lbCjLTq36
lIH16RmAW+PBhnYwohxrimFlWun+S9YaoG2t3qSlAZmcVMNspN5J9Z3lNTN6lmSePjVbwfKUdfwH
VaJ9IoZXykQrp+R3E6TP0VR/jj9EPVBk0zaxvROFo9Nzbw5M8x2CzqgegrhC5u1iUKwQs8GboMV8
5wQY9kCEbAcQIMV4Q0P0pgfGVzF2z9NEtTK30tfai5/bpsE1665YM2Qqvh8YpkfhXKYq/RApIiRL
T4HsKVDkZfmCUYAmgNy5bSZ3FmkrE522zo6cnTUORxmZdzoWmB3Qy5NmamRp54rsBPLh6EJynRjw
Tc6VT+ykKKgH1subrgb07gLUH3zQsX4LCUln8g+ZF8FImm1ofV7bqLyrK/tHbjoHw6v+VGlxcRtH
rQikfui9g86iel1WMfw5EsW3EW3WkuieKlAHfJlXJtfwvknIEaJ8YDoDD6qlLoNqmeIdo/JAWJxs
nCUzjS7vdIoyQKdxdVEjvyUMZlRZI1gLwbuHrHgV69TcPTD9zJwJswJNvesZ0Whngy1r8dr7pvwq
teRXYstfI0i7qMXdY1Nqbt8GhefBiY1bq1GjmYMCGnTcKxI36Mvr0yZTCLrtdtykvW2u2yZ7Y2YC
xwqZIUXNDth4SgRuPr9gUpwche988l4gcDBnCSc4QJmFm4OPoClwaTnuqZYhzJJdJPVqXSnCCgKs
isQI61x7ex1dS/zDdBvyaiIJ6aoeNkbe3dU9LDw5YXXQwFwDjsGsSFeGqf5Gb8er0eUQu8zhc0qK
54hckZ+Y88I9AXdUbQjB5ZJL9isg2ynnOuiAG5KCr4Qg0zO2IYLbU+9UpOrNFOalE/ZHkYqN4xt/
koLe5Th2zroJ1h16mI1u994PH0z0PG/SIRw1+dGrwhdMWpjqGR/S8EsYycCq/h1p+C/DpLiAGOdH
lo5vamAO2YQMG64eEF9QAssDDpaRbA+eGlEg4gaQu69DpT/aUhOsy0Nojay6/KAA1aWrORmu0tfw
afgZUPJaF75lrsldfRUj7DlJa95o8RCgJvbpCrU1l5E2qV76GiOLzjhX0fnoxY+8Hg/B5DV3tjk9
qJa2oQjJCUbKUUBcy7cNUWIbO0aaHyHlhtv1OoVpuRWV6jbCc7ot3u6vtGdE0iR9T42VVgRgdNIB
l4b9M/KpjWj5g34sbpI3APPHjA6uR+nYYDYj9341CqwV03up4FoFBnVzpiC/wDpxeWDdoXQTMVG/
6ZCMrKcehYIIflQpxX5RuT8nncUskLtbXzHL7axzr+BvFe3UU3qiD4QTRH5OlJL9PILTYlNujxKD
+UT7ZmdGzThJI5yIKMxGMtHAEGdbq2nUprFZGCUN4DyKepaIJRk/LOPHkbBiY5gBKtSm1zW44XVp
dF+d5viXWn4WDVV023BSpiXTb64m7Zne1bZRwNQp70ban447+Z47fKYBTeg+0M2VDB0WluVWzxEo
uMBOxrl74DW6OI0RM9HUvYWkEO5NmbMaHofyzmpT0OX6sMOWVm8rzU447mb7lvH5zvWTz94ICAPJ
fGqsgDklDKfHItmB2FaRMa18H9CiG12ztvnVVqLAsA12enTGV09BTFeSGlssgcgFWHw7I5z1OmW7
p0ULKAKcs2ASlqC+XqN+murwLTPRe5u9CAkLEScW7worYkw1MuXqPyYxzUfvpGmxvvJ676N1gJil
vfrTuiPFWE4qDV+CKKlVQh9dw20BCt6ae1XJijWBjLY6Qn/ObX0eaPE5xODz8jopKBF0J1ZbelgU
iJ9m2USAr6Rsu5MNJcqgUX9XksezrYfqPm7kRwrYg0J8fZYyPZA/+6LFtGoMc0uQ6lzgBCtnGbq9
DvX4oWwBaBsUQwLUc7sJWsYK3xYXpGCr5iYMOlM6THWLL9V5kzYzbDGwbHRtY09NXNxGQQsVoeXB
Slr/ZuB9QcwOmczOAbR7lbXJdXSEaqS8hmWPTDSumTEfTDGV4QnPNd1vYBWrMGGo5BSadJ83I3Jr
lQ10whyqDkbpgWpK1XOui1+FIfyd7hKfAQxtZLzks+sKJpETGV6gj0gm1mLa2Y1DHGXECqDRmL0d
DU7JJIrzO9mM1X0tIZ8um2XXLutyzsV7dKkjw5s2aXpbc8TO902cWzUq9QIZT4+BAJsdqtS6H9lO
gYtf07dYvDdtgTyxOSGQ07ZxYOBmnQ8tG6TjLNmkdbQ7ZP9yjsv5uwnnYJx4Scch13qP7XXdzehQ
HNCAQZdbMyL0724xg65MOM2MgCq7L/mFJt83xUwbHeeNn/l0vzFeskoFjbpstOi/t5ZddwanEs/a
ArE7aAXjTZkBD2TyzM1lQxgE+R6yuMqZXZvMeNaYwW1F0ZKs5LmXumxaP6+/b2Wu1+t3y0FMdg1C
3vlBqW5UvKDxM5t/dHVoD7DI1X82UkYsqoeTmYUaRh/jy0sBHDq8QpYZ+tqhKMYEwQMa6Wui5kXY
PV9VqkibojMis4Jqa4Po0R9oYtU2SCpjmAgOmD+Z5Q0vt5jq8CG08YPQLLAGWEKnIAUKd59g275H
0bq1gTZn87fby5e6QTQWBijxRnvtmEUJwz8xwQIEkjYN4YjQ8Y+DxqcuIpIv/n4zy7e1bJr5e/Nb
Ih0QHxHh87mcB9EovbtOl59xgw4/P2q/ZUAtQvEh2frTiJR1kxUV/TnW4qb+i4Lob7LrNLzmGF1b
/sqkdc09+Cl8XdVMfY7/53ORtM9IK94vn9X33fS3GbQsj0lg1Sp68TOktxYW/Ljl5kDIa7qqsqEh
OtH++j7Wo9P5vrtbbgaVXdwvmyGb2c+VjbBgoQlHTusm/MjmE3Y+TS1jcoh4S96MhoXn98n0v+fV
cnL5SeZvIdidGCP96n05JdteB3lbQHzRVRwjuAoPAQKH3fKRuguBd/mw1T8/je/fxz+7eZMhVUWE
YfO1ZqAC7pdbRTBRtqvpMyKMoCRaNfX990Z4/7m1fGJ0E2j31nTww6qd7lMmTvejStAxzZvE0lok
gkxJcnQxrLiBEvZVFd3aeUNboVu7EHK20vFZN46SKMIqZ5wE1xTevDHmyzWqmEY2Zd2oojQi1eRg
pfTsKz0k6zRE432bmea688IWNRO4l3rZUN8PaUdf/j5eR6e2Mtq4OSxPX+4wQpd4iJwywfKs5Y5y
jNp9PJHkrUe6ebRM7+qLwLtWjkGblsJwlnOIJDRUNQ7QV9PJ+oflEaFfe1dpdp/IwOcIpf8+M+tg
hQclV+vRSDclZeebpbnBza4GcUdJqP0+NugquGluTsxLVRhovdldNsThqqMJf2Z51vJ8rEfNw8gg
0f3zqO+H4jHKy6y7hFl0dUVhH+Oqk1eSLTEmYItmnRzLazgfG3MCbjOa3ptJpiFsHGbiXAjrj+Uh
fx9nR0cIkNrD8oeGicUxJ8B0h+YD/a66RqVlfP+T5QG4cCQpiRMLOHySXAX5d8Iq3Z2WBoSnIphE
FxCiiReFT609su9SQV7VKrUS6yq17r6afPM0zs/l+m5dNTIA1hlm3N1ybNkw/FpMcSgE/D2mj3F6
mueDY1T5B1WpP9Qio1vpJOO1LO8Uda+bC3HTRn53AWdrXG17fIoTkR/bNjSvy6FupCvokBK10ZB6
LIeWO2OU6wfbYDGwHFs2njk2fNn/PqJVrPkCllTSIB7n70PzoYHuVCp6+PNDljtiiyyq1pZvf//7
chym0SqpHUJM/nlVHpMvStL05ZdHjPOLz9q23na2Bh6odKor1OXctfyHct7ULrxaSfJcP2EAcoPB
uuqFY10FV+R1YY8V0kOOgX+yrjDO1UwqpRM2H1s2HqSI45y5Djri7+kVa1Z6saVHw+04UJhaJVXn
3GkTkNKqJx0SufyLsuP4qFDP0xVGPNA59IcVM1HY3sO1rZ5kOD3VLfP1yVEbTH8/mjbRrtW8yWsV
bkPDD+fSuX9d7hAFecuGg2zHQkeLo0GlyVmp/rA85PtY7R8r1vzX771Y02/kXBwHQxo7YujDfakR
tIHdeLogC1hNBfEzc6crKoZTUFs/GLFem4aILZ9lVqwilPcN7fTkYqHFWClNjzZeM7yYuKunSH+O
e8NbFRW9WKW7L6Xh7xuAqY3PC+aqsbJqe2U7KEka7zzgTxpxurUq+FV6sBqj0ok2TWGvKjJ2msz3
tlHa/vKH7hDrGMaqyK9XnZHUK69Iv1RCyCiu3txQv+0qFYDAD0FuUvWye1Lr/fKH9HRzbwYR0R+I
t/lFn7lUW/cTk/WSP3PO1PQz0Mgj5bd/HNFwVJh0ubls7NYVzO8GR1svN+W8v9xjpQVoIcjPbfIw
NYrLxvIAL439/zx22S/1VAdqyrPqf275+TTeT9kv8kmIG1vu/J/Hft+zPMONm41PiOSh0jSo638f
/f1POyjUqGnmv827eU3L1t8uz/vXH1/u/X5hE+AGp42JK55fEoVNc1WPhtyMrv/fl708+l9/9vuJ
sdmWm7qM8D7Nz/z7evW/7/37X/59x14Y11h2va+/h/71xv73k7LE6O4laWFotfkO/j5HQQdbY74D
pDmqp8qy4h0od6uU6laUZf+oRcrbB6PvrEgjmBm7EskqPLf4YMZ6/yjFUN56qjHzznIkdmq1K92w
J5gTIyW96oOT9ugSGq4g57HvxmNZDFdz3HWEdbwqW6sviOkJBI6V8yjTniLE7JM9WlM90gVKRotm
aETV1GQZPtYe0iMev9Hk1D8ut4Ic/S7d5/iIvr2myu51W2FqzaPNCo/yFuAZFho6y67c7p88VKRz
vHed6tiwSqKMdXfw1hNS0t3yrGWjZfkmaeTBrSCk2sTfnQxJd8ZzrHsr6ZOTxW95VekuSTCWRX07
Rw8WSgKFek9NhwroxLJHesJEAwGtSd5gVAuADzxEMLq3+Zhjcp5vaUUQHwb6RT69PdejvdQ9poR1
PYH31Il8mnGFosOUhwWDoXP8LP3hI8x4827OAl8I5KKl1fhHJCFEARq185rlzg73Kml1kSLcaTDP
tFyDNXQd58M16RPTB84uMrG1m5Z77wOdhY+qdC+Zkb76rj9+yhgZEO2NJ49lwTG1jJJKY+ld0D9g
VCq0V0q6zq2axuqBJ+NTSSnisB6gzGZN70aQYQPyK/PN4Qo0ajJ69LScROy8m6G2OmgHd/ZbazRj
z0VK1B0BMhXlkzYBXtkdreUcSCNa95yGFBOxvD9YzEr3JWU9oD7hdnmVEHHWk2EQjdNNe01p1PEp
eaGWbbB05MJ/LkEVzE264RwQTHpvjyJYy0z/lVj5eKXmq743VUJljsj03aCaP3at1SZ6deXsHUEJ
Jic025/GDnA57gtHG3eVUPTxHScG39u0+BMQAmno7T2ipS5/N9q8Ww/NNSvSdTdjzFqAJbhRIloL
827dCskZ5akrEEyKCuVLmgXyD26nF5gUzTtNUPjtedlu/YhEhMLeQWlwmnWoXEzkhNGeDOz7q3ak
TUtwD7Z7nZXY0bdN/9j2nf99K5E/43zQTmEyluamQsZGxJFePlozig6Z90vta96tosfCTwhJn9bZ
kD0rpWNziJlb+r5rXQmfl7s+drN7I/OHMwWIBi+dv0Uz0B5QCpVvfGBwrwlSNCTjZplImGvIvwct
rW6NWX65YxK+QVVUG2TR8UPnI7SzStpgZqm+IjQORBIAWAltYyuHsqJ4DnB1CKkkGg39Aaljhoka
6iBj0nkPg8k6K5mYtol5dzkG9uTeKyuiMqZh/IwYN2TTfgwegPuUCd42YUbFNSUMqZrVBCVhQhsI
Hrr+a5PWD4FbukfpUZvMlIRoO19GqohfWD6Ja2rH5bmvgkciBAiGFLS5jqMJVNwkDfaBYGTnniZx
tO2hOr1qUXFLIsTI0B59UEPduy51+62TZb4pK8N8qFuL8IEgge1gAKIt/e5Ux4pVMC2gLbHOxEab
ofXkhkVwxrGD52Y85F74YfrpbOlJR5o5lVTLsU6YZ72FMbFlzuneAg2xsYUBWeFtOHkmdStpucZ9
4BILns6Im9D/Td/FvbSSKQqIpJCZkOO08Mco1kuttZ58q67vXKT4W9Z2zqkMoy+03sU9JjzQLFrI
Dxo04g9X+cgxKX3czBrFLYv64FMMAB0K36RQaWfHsGRUFLb4QYIvzi8tbG+9fConl9NWpgliE6cZ
WN3xrWEZwfSr24fYTNr5osi8tu1f9MQfmfi7XyPpGkSa6h3iGn69dkGiPENWclh+0WNv1HvMZ/1K
zVxNI4NXkMGjLejVb8ZonsCJvr65M2+gyHrKpL2PHmnexflhXVgVPHipT5CJFpQvXKYZY3omsU4g
DoCgeZ259dRMjnwy/eoPQUW5TPRTM3MNLAtWtl72+bmad515NxSRWmOwIJaosKMLmCRMXVGSfVn5
LmnH+uc4o1FD9HaVbnsfqL8vC7kWUvVaAxL7pPHhU6ISXNK6vPiDfmUW/yHEX0VWTA0By9rJ97po
G/aN/uRNiUlccNCt/UYRPjbTAktlRhTqvYLTlN0IzeFRkMVWYSI7Bpq+1kW9di1rJkYKJ9r5Qv0y
XRvjZd3Q55X2nALLqA2RIyVSfpDJ2f5gSKvqO8FLWOtOXVyATKitEyE4hl+vhv4pakG6lMIDBs5e
2ND+1AL8zwOnUVQnT9/X9xgY+wHGWgDI024/Kqs8OzKBQp/Q/83znnfNmb/m94jWdrkCZ8vWG4ie
GKiMfl8NMW2g1k7N2zTS/zAJVbtrsDreAtM5VVhUX8kpw1qV4chddnH2aCvUlVCxYn65y2WwkkA6
U884xFHhXkjUzfbhGGZ4K/oTXjTxAS7D479I+2FKLXoBZmMlqCkn6znH80DPei73zu4H2/jPLS0Y
1RrzHwjWGSHlwkza1zbtiXgsadIvB0mreotEuEtI1xusptvqImTWq5S+DgMs1mHu5HeN2WXPOTJh
6MD2r8ElF0gPSv0ORUV7LdEroUQxXpY9UXn0kLea0sXLkNXZybaoSBYzxqXV8PEMBu7nASngw2SP
azRf43tbo9REJF0eIinCp1g4BLCO8TZWYif7Bhn4MqJqLFn7gvrEckw2JWDBYaxvfRJ623okE0QD
UzhU2Zfe28+FHNJ7STTFNhcYaarahmBp2+Z12UCOIUqEYhOqKY6FCiODS1bzMikT0nT2hh7W6zHu
cMrr5OKFfUpkBsbsOzW/5MEukBimTKTwN+pXM8B0zzlj/7JHUJR98NUmL2kHmKDQ3fBnZxKBqk9R
8WhMyrqH+II3cBkxffoOJLp59Q16qbdd3tmyqwsYoq3jgShFVCpYQz6ZoflmSdw9OezlnQak9ubo
LgUn9MrriJ/KM1nAbTvYT1Ft9c/8019GW/unQSNqOUoit38ckohMlMBtzqWHCy0vNefZM4h6aKO8
eiDMFk2v0z3muTc8GKzKX3TZPPbWqB6WL7j1h8dCn+pjlVZXkLXRtQsSpjq9k375IZVRmesfhh3i
b/Oi/BgIHlFrAGgJGwf51NFI0LiakY3Xd8fATPWfrcPaPdTcHkmHnb/7JRx55RbJXqub/L1h1Hck
M4PEy8TNSfVHafrZO4OIt8uqdGvaqMIiJI4E2jV3heQyG+XlcbKK7aD5BC8W/VdvowtqezhXeT6Q
klYF8iKwP1KTwYcYVc3jKPJPz6PAh5gBGqRfJBcYxq+UPvRnwJXhM+glbd6x8V49QDSCD5weURu2
T32Vdw9ofGJ0CNehrtPfVXrzMR39NvgzTLcN9wWK6caWw2xZisq3IBKEi2QeHad5t2EWAD6ipedV
YYO12gpUWOUlJ9uZiD1M8Xl+X3Yi6dn0bmDllzr53GXMWmTZXTYLP5/8S8yXbm2D+gQL3dbKOWul
595PzBIDxOqwLOZjZIMyujDQnvvawKuUJBrUpJr8SDzoG3eEhLvStCe4LM4D/lf2zG58SaWTHh1K
C9cO58e9rk8/KWXipSlr+NTzULeMdzQDM0iCJQ4UBr6yjpujWQUvQuTdKRtmhe48NBn/f/fvvVp4
Zo7zp1exemwmtz7oEx2eEk0d1XToestp6ChBoz/WCfeNIudkaxNJZpFxMUraVsUypDdhyVBpj8Wd
KamBZfUYv/ox6dAwP+LWQRIqmpA6HBKI3oqLizmVBvPXzmBOSt17lRRgnb7RdaJAcl+7oqdywHVK
p9H2nvRjv0FpKw7mvNsH1p7s7ukxTx6IF3IecotVCOvD8T0bkitDX0lvVllP0jDfFGI0HHzBbxT6
FYJQsGRNVBdIkqGe1Au1rE3gUDT0CvvRKT8ikcA3Mfs3yzLc+yykaZ6pvLpTTtsz+S20M+XzHZCH
+mbHBN43+TYgwe0SVQ4EKntqmFOwMESPim5dAv7Ui0A/O4KOupYH8XPIZYpAHncLYlSsVUOYF+0Q
9pu4FGt7xgBqGefd8sEWXYhIltSJtY1FdhMUtTo7GtElVJh+IhxAT+x8arH/+58bmqZ+VlYlT8tf
GnXxlgtVHJfrV4P6CttvKs5JIgMc93imCNZoYROUwyc6Za7CjwlYxw1KbABebs11Pa6f6zJ5ZqFO
hO98aHAolVWWiddkvlM1ZQePBhvpcm/suj9IUki3ZYBMNZkJiJlAbDHonnOaYJK8kOZ1txy35os8
JGvvezcIrDdB2YDKc0eGJILT5VHuJIu7AlAmZc222taRRaxzL98DIKu/sollvz4PwCR31bmFXANz
9z6yM+ur6JKvONOTDzrW1A6HOtyk8SgPKq7RjwQeLvSuv6QGHwWdoa0kdx5XGwB1T3Xez5680lg6
T4kbul/94N1lmpMjhQON7Btx99vTgGDErfVOkkNJYBiCVsoaTIiHYNfaWoyVsRtOM/wJWhSN6xRt
AuigirgPeDcg0wAtsnE2QGQD1pF++Ty8GZFJ4c1xmwdP69DC19Kl4lg056IEtxHqlUsCrWNsZ6Jc
CooyTHT92bOHDzLk9fNIIsjzCPFgzZrd3wun3E6c29B8cVvZitMzaZT9KhKNZbiMn/wEg1E2Jejt
Lcny1jKJX1oeQg75hRZngKaxMe7TSoVPuI2ZgtrjbdkDO4J/xaWa2ZNVsxySlRc+SfUnmB/kJmK6
NpOBIPq/y1PeAuhWXQf+O69WJ+TP29JCUZwmJblUps0kq/DtHxRQ6UrMjD/huPadVts4HOfdsUIP
5MJCTbI8+Qid4rkjByJYBcBpmOD98YrgHX/IafI9dcqSInlRS4UlNZqa+VZn4+EH6vv9w0p796wq
AuW4CvvvTfczjDr9jakgC2++Yi+pop9tpz30Wd6++IYp9lXZPQ+9jaOuytEsTql4yLNQrFtlbpI2
tZ4gBFh8I7ycQCiNVUxmrCfy7654pyD+c9qBY9m6QYsjDMzCD7v6iisWAQDB9G3JkIdDPYleZTis
tVY/T8zcUQkSa4Pw3zy7Jr0JgnTJL0KWAGstnJEKZJhMRJ5FfZAjWg5gaIkg2vcZonA4oQ5ROsCF
/ILMq7YrvW2qNOdSai61HMN4KWsbG4DkWq85s+Ypq7sr7icEh05A+xdnP/0AlE5JZeyY96qrxlz9
qrw+2auc1B5RmvLOD1wmG1bXM7xre5xvM8lv6luxV1P/Vdo2C+lgMkBGL/+JPLk76QekWkStH+5N
TjdwUXjllR8SHG3mxTv8k6I3EUo37TbjUsApahUXvR1MOsbtk9DL9gAFzNq6RWzfUxmSiOOa5taL
mXFhzTbQ6Qlfa3MHhUyDQWM1j98bgO+Yag1wQIOs6m0Rb2RE7ETfRu3jslFpSYBk0k67ME9/BklW
PwZJCnXJLH+Difq+MR8JEoilkxH5yOmLccsisdgLnKRvxbAvXI/1lwufIyhpTug1txTnVFG1D03t
FA99krVQuHzxc+B97MlKJVQtDk4LeJYADehitjFBOOiiC+iQM3l94Zy0R0FK46MC6V3rDxHyMrv3
tct39bQtRbqB44IWoodGxro1HLao5XZEQs1ga7OhrqgKPBpDcPj+KvA+j3dRAHukTZi6uJl+4rxN
DwOzEaiHzH6D7kqtYLw1WV48zu8M50UwCPtrvlG4o/MVJAP1NEiFquufbVvM9cdW7szS8V5DczyI
Jv/VT7F51fU22zUeJKC0ydz1Ny1TCxh/nLx8qBqUDAu00yw9qGGZdQy/EFeqC0pAlP6zX/z79MlF
eq4iTSNVoLx0oZ6sU6CvRyjA3jEKcBkuaTSlD86xS73wCDkeHUeO/iYZeoAgekGWpqoTQjb9cbyK
32nFjIB2Ffm0ldD3y2kwjsAUEBiFd4hsqHtQGVk2OtwbtNw4u8wcnjD9nW1gquTRnOfuflDjE24Z
2wzLIEBq3AQzNNPIancXQVXapoSenEH1Ic1G2+2lVcj/5aNRiFLogtzCxPJ/t8MfjFnhr1xDhlU2
yLC+M0RidLs1juBs0yVxsSf16KZ07v374syM4j0Br9+XAciBQqyHiJpT0vTNEcQk63orin66+tHU
UObVCRzQVkSPeHD1R3rkG88asovrqucu6/vn0Iz654ToIfjLT75n1vdFwWqIEIqUGahpNM+1YOTT
bQwqUdihkZx/RrTLdTpiwJtkMwvD5X1fKKIAK4wGXZNxqRDIewO3E5fvN2Z2ZrjD3eig9vLUrkLm
sks9BH9xgmmjSG13J+epO9WQigTwTJ5bAnyQ2xV2chbDvnagooL8s/ZGamlvncI0xdLlMFYz/bhL
AcH8vzuTwvthTsK9LBjZ/6PsvHYjR7J1/SqNuj6cTQb9xvRcKL2TMlOuVDeEVKWm955Pv79g1nRN
z+BsnAMUCJKZpXRkxIp//aai/DiVMIZng8ukB0WFkXS0u6Za5Nh6YYmUwOUc1YQ8Al+c5186woK1
UeOAplslxkOQl/1ei1icDmH/Od85mU6PKYqyXe077qk0IgcHGieGkNV+bdJc2RK5hdbcU84t1gBv
CYMSqtrAPaPBEhtD0c9FG0xLXS7zS5WoT9ejDSykg3YJ6DqbylPE4rwyD104mZJoYLv7WgExdgcT
LVTWTuUOeDyrW+nJAGLR9dJOhDN+fAlSmysWYflSsY3xMPg+ysMY1TmA/PTugFTdtROsdcVJEB43
QjkYTTGtHFeUZ0wt+QnRW4RIcjAkznON8dCJP3/txKvAE3Qa4+Jr5MX+qjAmhOOu+mPIwnEVQRPY
gd+XDHFpuwUiqq/z6j2SoUqTqHEgasHRcLSEroXJ+l2CQOND+OHa1XvjD66xvWsl+cbCJG9luul4
Qnfl39Va4rxTbBN5g+7oEDiFsaWiyOlGu7QYmfE0A16m27Sb2/iDFSDBBqnZvtgke0ZqPH3zLCIR
jCEGVfUGj6a9ih7fMHVAQJe4iEwgcNLdx6ZCPNFLIAH8tYVNOe4KCY6QkLGsSmwg4mrCeFJwHdth
epkH+zL0L3mtmfeEdklJcJV+j4ZPVVXr9wIe+RJf6EU3eCOOhVRSvcb1WxAPg0VSvZzvLQzJmmuf
kJKq2WEL8QYenjQ6ZrkhlkkfTeQdKgRHEoRumCFowqgGNNfxx7JNbT2PFLYcy/ppQuAO/fYWFjMN
wx8q4+LFUIfvZYL3N6aA/cILxg02/9Q7Sp68tu5LlzrTFr8MnD+FN+xzgaytyUZxwvAA9aHSP6fW
pL1CNtKWhuOX9zhstrhZlacWzhK6EezzUKyXFeZXvrcYemtC3pY/WVjE/1FpH+B15ho/03w1YIF7
AlRfmjJ1aSjG9KR3cEx7UovmTT3a7gHkl0xfc4FFQfhQm+n327cclOI01wO1Dn+1bzCIAAH6QV2u
LPJ2kF7knXYcrYT0PJ/AEXzR96FgDpI1Zkff/VRDi1dVDGSKQlHPHXkK+7gzDtbYgV7nRdg/4oNv
wlRNq1OKvPSOCJ3xbKtYAaYEbud2Yv9wAh1yVjHgjJ56OFj4xaNHyiHqKCwlR7hUMLrw5NWqboH6
2idyB6cbgaxmM2SIXKc+IdgwQyHsIJhvx0bdN8GARy9WTUjtBkbMstnMo2rk4xQmzOnkhrWGPY4N
+dvX8dlxJvdxInAFTnr/qFhuuJmvospoh31s99Ah6QDf3+bVnJHyNMQ0ITCWcu8npfjhUpdTLPfY
RWY18H1q7m0CtB7jXDzO2T9mjtYxceNL5SaXSKdZE9i1e779wSoEHfHDaq0RTboMLdAzwA19ZVoV
oGwT0cApvkWhf3B8rd1ltuGfQK50WLoUK4jE7mIrqh9axxrumtZDJEQekP3guNMEWPpStCWJBFNu
2UssPOijyWLK6Rm/qGBIBbRSTEm8oNBAcW1kwWX5GnQ5ATZhOC6xOlHfWKt+jwx6qXmCUxRSv6vj
1S6LNpyIkzbcD5rZQ/ZCa5eXYYt2jb1I737uBX/uTZBNBjU3nv/vz+2xokc7hkqrYkAaphy3ABlu
QBdJQRoM3jyHGgAl44noPNaZvhnaVOzQ8udrYajxW0iIGDre7iNrBeT6zlBOpaOTP1JjwQYuo3ta
/K1J4l00sDKFN37J9MT/atnweQP0gSfy8Lw1QOHJQ7i+gzxH7zRtp3uzwX08rqPmyQhySQTBzmpU
iDoFQFhnkis11/3zBuNF2iWgo7ixfPfKnF82IenHjPB+MBQsh+GtsLit0buMhkqql+ThBGrSr8BU
q1VMdhBh0GzKqeh3Vqk75SaIzBJzZ3zaU7nGTFv8oZpqQnWfFvjBhgAsowAkog8s7gLWkpikohrS
sKzdJ2mGogspyks3wn5GuuJv5kM8oCAy8buHrF4J0fJwjLZpG6v6GH7EPuWvo/y4xRYggqq2di56
YH80hCNCpYPZO96h8GTTH4767G+mOnp+mvfmjQdISrg5mWFBaYQroWOKp0+GuhdIYuePOG/G9IW2
Wf410qaDLectHUJzho/xh4GN1Ohj5LDORG8s1U5nBvWSnUpwGdp6Xxw6uZnP1+nPFLks0K01EcUT
gCuNW66ggcUHl9Uc0DaX717Rfh1qgp9NfDTM2EjOqLdM7Ixb1GuxjwJB4BsR0EXLPRd+Tm7l2wyw
+DiU8MhjBakBNlvkLsiJZh4shsB9ub1TvSLmiZxAB8cGyLltFR1GM2W+HEDBq0Tg0MUGdZ12qItC
XSXY6GO6G5sXBQke/XXlJfAJB8W8GwdyeYiW0lvSzjZXgycGBFyhjixugpm2vXV9MMnfhfDKMVip
8QKy554VwVUhcckphkkNXp856MAvBofBlMAb/TYTEQT22QhKMM0KhiK9DEYMjWKk7CQ7O4rt9Elx
zGAZjAkM9YaEt9A16mVWOxelT4bvf93xKZ0mJfCOBpkWNHwRXs7glBCoDySj+9626AT4anroKksy
+DW8zEwVZYky99XboA43ul+NXyu0BYfbIFmK5HZZ2aoO/ytSuT4yLxhuV1029cOiqZBnDWlyGMoi
fc74oljxGjbRBc6FCA+JX9Cttssy2voFkokgMFh8EBV6F6LBXGfOUDzMGKWSh9q9ltO0i+udAadj
NRNLKPJWeuUoLx5L6F2EsfsC67wcpyoNmB080Nthr8Q6qsysZWTbr9pETT93cXSK8XNYW3i9uf2w
MuVhHKh7tc7NfTLp9cr5ntm4CeuyfLJdRVwj4vDKTN9NCqfHQKseaRduh6jQX906G/cByCLsqe+E
lngHUcuAPrKO2EVviB1zCKpBkiQIUpKTKdHC9puZHqUUS3B7E0vvYEmUqY6/trKwOXkFOHUNnuTL
Ognrw3anlLQSWYRgUiKktaoIUP1jqbWn+5ffqyH6DTq8PXBuKIjBVcY1GCMAfeaslJ4WLaJToLJb
/pkeMgwq9HOKKdMfBJok6i05jsi+821dHhSpjXojyp78Nh7WTauyBCr1lIidzF/Cruc3amra+qOq
B9vBco9mWVOPEApZyKQUk2vrxKBxyOoox6FZDz30x/jX6Nh34UjRjWtCb8XzfFgFtlgl2Bh4VVl4
C4w9jhl9+S3MwnKT1bV6Ah38ucdF/nMvOw06bpSuEtPXVWGdIJV4M0wF3aLcZG6Jw1QiKVphmR2J
NSkekjJ+UtVYWrM1I+r3wOtXvZwxkeViG6eSjnv7hkqetLA1+BGYrihLww2CY9b7BquRPKx4n1F8
MmSRN0/3SQD2XhTIe1sMUmJDax9RAOeSuRVxW1xNzdmAscXy27l9RVlgHI2uP3RF8nWMRuUhcZT6
JTZ3c7sH9lh7Lw6TV//Q2tBDNgCRiA5+ri3Qqi5JssThQ8lVPCbS8N1J40erW9uFFnyYFYt/yOPp
oR9i/YIieQN/nG4URbuqG/cFtr0sP8JJB9yK4ydF0F0z0wb9W2t3+cbWdGNHnraHNjO0Fo1cKZRt
5mxrL0VzOVd8tPtPuFCUm8YUFBddpDy3RbNAbgm6O1U0nFyLb5p50RoCYw8zArrYALKCN1lfokaN
1Q/pbBX4K98W6kfUZm8zi6PRe/2RaAXHVE63xWDu9gDyXqYcXWSxLkrZGqcjtwv0q+tazZZaPNqy
rssAfmgAdQrBll47LLVsMXetSXZMz/NehkOeo62ayaLejplXioolNvCfee+HxTOKevNFqAb2RakB
P8sFFcfSoGUYX3dkTT37jvYJT3Xn68wFSXXGURQMT8+4uuZVbeuEzd5PonrVUHXsEMaUyA3jzUwV
0UBdF+DYG+qL5KoRObAIrWR8i6b42tg+WHA0UlPE7YrWu7uDxRBvBoEQN3Lpcbq9XA8A8qzn+2S+
beZDxwFcH41sbQ6Z8oBuM3ho+wAqCq5FuJQCR8qlXSVb3k7uJZtbf7waEQv6xoOXlWI7Q++9PRhr
REzxaj50gtLeN5hwEG/O3NCOP8hvIiJb8ubcKILR7YfGQ+SJ+qKq7luRQNRNK+WdGeDQVzQ15c44
OeOZkIV4MamGJ3vghJvIRf+8iZdY4m4jeNgffuU8W9movQyVJVbk91mHWC/6U5NNAukpzuh6QatK
0Wx3qQglPHlmnx0xc7qmKurwGBT6SSEZEFAjIzvYK3ZDHUh0HRZEBeeHsIkKjlcPkBnHNslmUVdf
hOggagjASuy7QGD5KxssgtN90xiXeRKOc5g6td5oLFCRY2Z53mGizw1dK/UBbnbyYNBiw33bdJdC
5oaHxLncw8TEv34qgxV3ZrYzggqKl8ptq+Jv/aDV5JGpg9q8jhmIplCPZac4O9PIbVIQJe0U/geg
kNqSKmUEB0cvg/t5npxSqFGIVV7rAVfW+YYySxwea+QNL76tkzKE1DWYMNOM59tT3qiVhFNuAyDw
f3g1RattWE4Oi/k3cAbhLjNJ6ZswBVwRDZhBMrLEMyR280hB/qA1pDUPzqCfepMSGdmC+kJL0+UK
cw3I2fJwYu3raxCv+FghQc5NuyRTbgI5tEGp5apdMOxvKr1F6S1xtsbQX0fVCHaJ5PhpVZXuHb2t
l7FgyCxtZXogjTV5iFSuv/nmmR/AVBtP0BEHSUHz5NQouEVMhgvkw8XQ9ZH93ChMGGmKv4hT8WZt
3wDtlxwMAuIOWoujYeC0CPdtaHS6lFgUkBVbBJanlrKY5li6c8klvXO0qiRum4YBtL/xbLZ40Ex2
QrKFwMYOqgGPSpaMN7EZM1rkefvmu7GKM3ivnBvblBwOyKuD8qIp+XX+DrLcMh9bDOYjLyp3o+Xh
Do7Gdeephnv0bZi1TaTV17YAHgnBVL/WkflKeILkabU2NuEWYLIxls4JWo9VlViRyEG1GhAXUKYm
Z8SB+rYLR32ralVwPwT5qo9a9c4MKJF04vc2Eg/ETanwX3XdrZdM2+FOjTpjSYZMtKrIsb5XfHRj
rtPvbhUrfpaIxJL4x9jqDXJwFLe61gcPvzZuQUd7VNofv04hslqXYVcenQTr1LlUy3vamGqCC6pP
ObPMnLDbhLOWV+75896Y0UmJIrRsXB59XmEp0dY45/XtpQCRRjBtdE8acLqrCftaO3W8CzunWioW
Ot7egT5NAPjJNnEXlkdkkBHg0SG2a6sTxnnTe20iyraxmttncUX2fKa8msTjnjykRQuztws+6SCW
0CmQLKC0PPQtBRHade3J6F0HZ4GKGDPFuStY/S4GghzvbvWLDfCPm9YfN57V2GvhKtb+GQPbi8HZ
dXq91WV3KaPw32JuneNnz6Fm0jksgX1YSBUjqyY24597kzEx8rfqNmpcGEa29pUKkGweokKwbdWj
aBNBgf46JhYyCzX4qEFXYOg5S71x21fN0l4a/PE+IWMthmQkx1TL4Gs79MZ09NEnMJri1QF8nAC/
ni0bYN003RJ5hLK5kXgaX1z8yt+mXK2npGHskey6Um68UbfIRek289AVm0JdCo+gnCiooG9UCEYc
V8IDPppnmntwv+A50nsx7jt5FBJweU4Elg/kb9HKkYfzA37k3pH326+CmNix+W04tKrX86EmUWTp
6AFKGj2klTTJkKshnKuSU9qIb/ORyfjKAhr+UgZ8vVb8qXv4tadEElcnG3dZ1BEOgYXtoZmavubg
gVe/C17HpokW3HclVDz2wJ6ZxuVeKM8p/fDz0bDjo2V9cXvufH5+xvzcLMSlOh7szxroYms6U7zS
3MR41SMDDDHBZbbPrfPMbIh6E/Ln+NLr2NJrRH+v58KpJK92rdKNSGJnkhlRGOVKgNNzx4dWIfDR
tsN8Nz+1qdsS0LyNuacILPREFxzCsYgPtsD+IlFYDY0sAJ67JleWKVrhe0w8mPdSfGUCtf4ww7p+
HXQGYMnXHzsZFF4Y8Y6w0JBU4OnRbTC8TLsgOQfV2B2dMiPOR7XTlyrX9gq8Y1NtymthRPULLSo7
cZXnJNT9Rwc4ZD7rd1jxOmP7bGmiekn6eDpCeenuRrLAnyfj3geCWOeTZGdbnX3VHEZQ4uScDzwf
nusoTJ4xr1E2uDopm/lwaKLn+QmNKylVpm2TycN/n/9QX/YTJHtpxtY5H4OD3sx3Kn/tOgF0QU3z
jspQQEshb+U9dN3zMIXNUxbk9X5ooFEWmJe+wy3AwMUPvrpIELe2gtqSTL/yxQxAoyI4S03/puNu
vyO2lLawPFTi5okoleaaNUN735IiieMl5wOvHnFrKNPjCL76rKWAZFB3AV79Uym7v+0klN0e1S0V
cUHXS8DW2LVZ2G4rDMmOhpVuklzw3cDEW87D49BSD1YKiYkG9CLWds11TExMhjQ1/tERESLU5pPv
VjoBdM2TFQ6kDQV5sxgiFauqBnwjaV1v7e4hftJWaf2qecSQUD1mKaXa7Vjx0Tx4+IgX7fCslAVQ
PtX/WQ1Gm5WGUh2z2FN2fFhzSxKAdRonirFy8A9zbZHkVXT2AV7mIxRkqL+azj6QXwpvhCK9F2gV
rHysrrVdaVuufGfTT4xgBevGDeWYvamdztkJw8juhxzPq6RXtJdMH763OHL8ERHpwuL9c4TTcocH
SZD0wXNvdJDsSyYfwe98qOyBqIwsIZE5Zy6ajFb9dN8G1ZhWXVwqR6oAatlWrS4tw/ExIz1rWel6
9Z5q2q4nAuQlRIC2BUfFIxqXCyipPot7LguNtGBJEAodE1qOKJhEmyR4ozlPMhbboxpGtMpMcsRq
BCCQGaMndIwylMoIfuDLit96WJNGoj/7JoCnWSIpwd50uDMaOnwhfY0GvliLT8yBzn6N9wiHQAHD
0oPktiOpq4G7QbBt6+Hvhqhn2Fqy1tJMMK7SgrYzlx3zuXJ8cVwcHYLcTNaa6kTXflCnnYH2lOhh
msjzuaosvxVhAs8vQw/f0UgJVrhvaDS9OMZnVFLaJGe/zYqvs6qoFU2wc3plqwQa2qcqlXQwIRNz
KGJajNzyRVMkh7K0xnuCiBS6U265x7YHwV2bvhSdihN6VOprGyf5Nx3ToLwuhoc8ciVpmeIsLh1j
MzOC8YFbYVvjPVuWzF6w6e76GNfndXZJ7Vi5WKVoj1BLrpU0xZk3rVGhHU+8+wHbqRcuoFNGc/gj
c1iyhn5SILM17ENgKliRZG56VNKRyJc+d+8ExCiZRape9SDKUVninVfG2pUmsnaNY1hHkHrR4Lnl
t/hxrlCpn8msPiXXqfCntUhj/TXTcWL0YkclIatpNs0Q0PtAqjluCIcMNGg4hXMkoxgGUJoRnRyF
kjG4JR2xPHIp0Q9pKqXeQ9Z+pgaBrjgW433cUPP5g2NvDbQU5ygWWB/6TK19LpI9WfX5vV/oX4Mu
9O46PbZf5v8A/9B+YSXm3dGCc+70YjAeAuki5Efpdx0Ma2F3evPgxA0Yax2sq8m3jpg0qyv6ZunC
ct3n1o6GE9HO3VOjPFa4VT5HVH77PMy6Y+IbF71wqgNvBwUMHkndsoJVsUzn6G46owuq0f5SivdU
9/C7GnxlP9c/BmYdjQkzORRMSDH5Z0s7CQz8N5yN6HW4obZabzTfu4YV1blwSEqMcghDUyezuPUe
C0oYjkttCMu3tsBIwetE+pDImdSPtVORQrO4lGEi+SdJ16Pmgltp9sV7HFr60azJ+yCIMdh2vYXr
Zm4/x9TS27wmlWzeC8FAUDPY5aZD1bYJUL18g9CSt/3CnYwA903150OtwmhRQfCjSpzHNwzzYpy+
9Pbc5X6wV4QmsAsb4ycc4YJ4b2bXVEzjQ6IkGayKAdvmSf1mwyc+GVAkt5NrXgnOTLcO/OE7aDTa
c26Vn34Zt5+moENl1vrHlNG+JJi9uMT4M25tqpGaSK0N93RxUXMY1yrp2z/EtMxz3foxKNDahD86
EGzho8c4bOX4Ma9U7Evfq09Moop3IgX9tZj6fidaab3cedk+1PHFtIs0e28NXJRlQyCPjDVszG80
mcdranRErWFHQxiMO34NYEnmda88CRMypTVOL/Br62NUaxDvJYRQVNTOTFXtycUpjTQvk7WgDefS
Rja4DnvsjBdEzjw7Wr8FZ1PvVeE6p2LEsgEBUvhRJrBXc/XSiFZ/zMo2XCH3M7atbE2Jrrk3GLyu
hgMTPE2tC9NmsED6mO/n1XuigFUiJosNCt5OR08Um32MLAQgU6qzUigYqADwwsoIm8Ycd3pR/N4n
Y7BSXzIfZqGSv/OdwxW2JtJJdFjgnYbGunDN6KqZEtUSF2tKGFb1ytsnA0BBGVJIZg4QayIW4OLS
t9BKvrKO8w+xV7y4amIeIQZQD8s+YVYTtBxBpiBFxH8uQdlOlUeSNaYPS0O1jzMi4OJ4BthY3RdD
1VyLiWHNmkS/pFqnph9cRl/QB+wjzBEwp5jUbZZ6UF0HzZVTqXf7vipudQUy4NX1reKiFfpjrrjq
JerjqyVqRl9CI9ZhG6JkSOxPdUj9c+Vk5tXzvBM6yDc/lVVxiYiL5cdbXAILxLGpn1v6/HelgEyS
Qi1CyceyswhJK8GR18VbVy5K8ZFAlZ0phzq5tH2lPzStA/eIX/UZSh02945hfLSJDVxZZd9mpBDb
yosW1GRvkPL04FWevunCNDikCbTrfkzqTeuNwdkQGO4PHclEJSZqaxEN6RN1BcCkjwZyPgRS463q
uMZYGPnNKzmh89xfh6o8NKo6xWXHcDft1CgYzXtExSLyW80XUwhKDLzqYofVaLvbl64J6r0pH5XN
LNSpJ3RrPpGPs3anYi4p/BwXepnqVcgcF7tTiY5WzBZliTypooqnlVCQISkPhWJFD0DDp0ovvJ9I
ES6eZKuL/bwUM4o+PtYkuBWEJZyVMnrmi1VeSL8R+84jF6800RX5LYmTTtJ9gHYhE5nU6rEpavW+
mZKjQRVaLDpBJlltqdkeGLh69Kml9qLCHVIlWV7AnL4vwQlsHKfCFK/1eNzejskIgxhDVNWiMIn1
iVro6AIzD2NdZfjtYFKi7z0mWQP1FVSOIlkpuWI8isJR7n1CtFxMRecF4G0TKywF7fTNUmzZ2GJh
OK8fnXzw1qmL0nEa8FEgdClZh8jCwrbBa6x1XRvGFeBebBMoq4eh80ZjcGuHIS78kkUobO5qt7MR
PnarIKOLzwgKcmATBVontbULErVazkOIn4MyJEFYHGo5omidyvgbZVconmC9XgmnKbLarWPU3nIG
6webplpPEvWuc+3hbDf6jzwYF61Vm690bJ1tBIN7fUNCmDmCMnAOXj1lMBbgFJMBZGxnynuYPo1c
0kscWcyX0iAtJLNcbTcf1nRisPGTyI4IrZcqMFeV2h4Kcwj3GmX6STAoDpBQV0XFfBA2BFEZIUOF
wwUOk1YxcuQZVZbsZ/zLHWGv4BZ6mI80iYY5+BsvPVSqmCka+7n8mTeY2u67oqju5yOC45r9xKoI
G/qkYfakVIo0PQeoVdWHPPUGMuGrclfWmrKrKv3RUGXDU9L3+qzm7nK819irU4gCJQZVsjdTRgqO
z/SHLxYua3s6E+jO5OG8gZ5lEAeIYZwxEhjsCvp8862U1OMpIv/7/nab9S6vbFnZ7cH5GS0NfZve
yP185McsLsaWRIVwoierigxp3RAQu9GzKKroTbYrKHYHb6BNIcqfF998BebInOjHThkMjH+iF2Th
IiQhuCNWEbmZaeYugsbxrwnZIke7wHwSgu51PuV3dbuhPcVPL58xP2AomQrDaco387l5AzvibCCc
xeW2SDD/FI27TTHDG0pBBxNzsuWENlMnSi317skEyw5cfnsF4RRLNof4kI60mZ4GzzNG4wjlMHd7
zlSkKHMDrRuN04x1S4aZGKPqYOInjGKwfDddgbmtlJDAvkqWYRV5+24I2teM+aMtyUsIM+c6E//T
rD94Fc0DbqXuya1Mykhdb1Z4Kj7aHYbD1LxQAnGnyXGbgXmNPfM+9axpW1oVlHlgbNwq5Sbq2p97
NaZpOwz5EU56m8oTPXRxZuJZLO0S2bGfzP4lrNNy65Auclfm/XC6dU+lWH7eE2V6VX26VCYF4e1U
mBAyO7FYWzVGKe7lu8IV1ztnsxOR2XhntehWjXDD+/n8vFEULWQFSgVbaB6GICEtCFULXcB98RLE
ubKjUal+KPnQbQhPh2YYDcnbvEdcRXrbu50TjLwANXdqVtUXMwTlrin21ii3wq9IkXelrlVbWjwq
XMduo4xZ+zaFriep0OMxE1V30m2nXcZGrS7NuIS54E3f9AyFxTygdxEcGLy7WdMll7CAwtnb+1Tz
nH3fmvqplZt5DxFPerKKze1giIwT9kAEEYVQ3MSsng2NwiWMA5XljOZVY/zNrvr8ZDp5s8Gbu1uR
Bkh7ZtLMJcBfQb9eV19Gy7XvvLwxD9HgKMe0qDSgBUIkxqR9maJe3+lhzQghQaUgM8F3dFj2OUC/
Bytx21l0t4I68FARfFSdA5CPhAY9je/ujPCBgbl4NSG8u3RPbjJ9K7Eu05T4175q18ThaYeeUq1c
i5FZoVbfWQkQFeKyQIpxD7jTGhvysNwYLKAP8yFmplxlg43nhezXDln8zY+MeO26Jax1gTwU21lC
i+UfV+kWHtqu7XcdHZ5fp3SXUMZ5IayWFgI7WfZBM9d3fQgiOBd+87k+dshIxbgCMg55YwiGWj/X
d2lYRPddQmQqyJGKsZ9l7D0TsfxAmvbdrUE3HzNwgdSq/FRZEJhbzdWno2n7EWAuPQ07Yc5Jx77e
G3nS35s4ZVer2mvihW/CPiyb/owHWHKC6Hx2xkQ/GZ2x+JcCly5jtJ7O1UDSWhC6eKjIHtQM8M57
maOPyCRg3Qi5GUmuXpqqK7lfhWT/pKXPIsYL7Uc0tOLZsaU60XQfzUzVn6fi51EuW0qG2g1HK/9B
5wrnBdv27zV/yjAm4pAq5SEdNfuqyiVcmpsH1ADeo56X/j7OIBZmnjSMLCNnAy+lWsRVL1ZeMiEh
6YQMQFNDc60lCkIKK9co9FI0aUZr/Tx2qFvWZmF2C62NnbOTsuBLFa9dDmCa5/kcfp/9TgVKIRZM
nsv9gZoe80g1yuGsM2XylV6NqUTSbKj+Nlbcn3t9r3w6NCi2dIPqJZCg+xbQjNYyAgwoHLoHPyoO
RW/k72NqO8yX4fQYOhP+MGPbrRWosuAQnfoA4RWqQClgrxr4PSeudY7TGDYmXG9ClKzIJDSohJXd
Rmvog/jbdAVpSNBLDq7czIfzZgpr3PEn74ypbX90G6/DV5o9UjNxbir04eBlyFU5HahDf1Q8G1LJ
7J2hEIIR1wRpqyWc/tyryUT5c9PEunIKMUY7NnSbCJPELVLa32XFgPE8dGYMv7XlbeS1gvw4gbXd
Ci6kQcyxKjKxueRqyM/djpJQSH2vLWCQWfuZQlNqFAQaqzmDYL9LTT7dfDruMlZrrDLcdnwfS9Yl
ip1rl4Lra5E7DiJCc1Av8wOWdMozysbe/To3WNPZcPwWpJIgNwhGYpEPdvWg40x3F0aat4cBUS/i
nEhF8uX018Cjwxyn/ROTUXO2UtJs5emKNGRUPijCIVavdWbTVxx4dwKLgI/GBDAadcc/U0PZ0H0y
ewn7J/6oa9hDTKFBBANqwBfGkeYiDqvbTZm3zr6y5DDvSICS9NdHRS8ZTa3ReTcan0hdVGEWzUon
JRop6Aea26ZB6zkmOHwoWQL6BipwvYzPmi0bQXqmYMNDZV+jgP2Rx09B04hPGoxwPNOggh1cWCur
AYTGOac4lizRViR89c90N6WG0BWfU/eGeYr/Q2gOspWi/uqlrLoTOpnInOLpohNavAoMlrMD3ZUN
d5F79CZLbBucGPd0Z4c95izKljDRAZKyVW4ij6AHlmIOzY8hudgdq7ugHuVspl3oXmPwGdTqW6UL
utpx8+lGZGdikRPcGRjFw6cTn2lSvhAH4LypoQciRif4KXQascw8NziDnsGSoHg92jjo7RFci63d
nbJc8Q5KBCVwHAvjOO9RhutHn9Cgzbz361z413N+bFp7wExycIds14Fgbc3IGu7HwSbOZtLS54AO
N2QAL/6O+TqNkgEXyAlzGT8etA8WvcOdUIb8odSthwg93hJOWfegRzTEdRs1CzeNuwcv97fYizhk
SGMSPwZu8FAiOB5NFPFO3Qx7oC4Mhm3q1B5yC9e/iloIpVFTuP5VLbl0cWdIb30/Vj29EiqXL7/9
1z/+/l/fh//2P/NznowsM+t//J3j78R0wGpmSf3Xw3+cQlK76vyPZv5vfz7t3561+czv39PP+n99
0lOe8u/fnyLfzZ9/llf/+e6W7837Xw4IZQ2b8dJ+VuP1s26TZn4LfA75zP/XB3/7nP/K01h8/v4F
DW3WyL/mh3n25edDux+/fxGGPX9Rt+9J/v2fD8rP+PuX5+njM6Zuef/P//SJ897vX2z9b5phGXSV
bPPLb/2nPGeaf8MXgGauoZmq7qqW+PJbhsF58PsXw/ybyQnb1SwHJbVm81Cdt/Ih3f6b5tCnsA1L
ANsLVf/yz4/9l5/v18/5W9amZzDXpuY1v/xW3H5k+aks17ENXpmXgrNoM7vrPP79/Rpi5v37F+3/
NHVgwexPgq3a99Efvo1pKJRo8UQEQnv+l2/k50v/60s5//FSFh+VBTUuPRq1nPrXl9IxzcZr3Q63
0JYTOvRmXmnLvqZzhITFzW2mOA36qIHX65au4qAt//9fX+iWZuqawc9p/9vr2xKlIkoi2np1tMEM
GtkzlmZIOfuFo1f4AoFh1STJ/e+vagn3Pz63LXSaqrbqqJpJNN1fP3c+gHqWU5tujBhYdEkRYaUh
QlTXjneBaeHKr4UdhBq/rVWZvO5h1p4Uvv0ocMoaty7L+J6WRd4gtaZJYH5HFT6mX6fMCvMHzcdn
4XXgQ/wPdWe2JCeTbtkn4hijA7cBBDHkPEs3WEr6xTzPPH0vVNVdmaGwjD7HrC/6rqx+WXo4OD58
vvfaJA0TWpO4JrAdgYtMluyHYY4o3Cz5Yr0PAzvtK9hcbbXVtD5XuC03yvG4CG14kTFvBGSMNgJx
Uagb5JVS+0ehLoEABaeegfYiinWU/IXcMuE1Pa6wQzkQcZ8PBJihWqMI6StDacfcpTarZw23LvQx
wRQOC16GtW+184zOt1KyAREeNuqbBaxOvw9arh6dTG+mvSh0OfbLPJxVL2bvB1caWnJLhUcht7E0
seoQd97tzRUE2JVBnd3URSgvCNIGbhCrXrWD62QESO5qs13d1eGwEtitMa0d2dYSjpt6W0ZeaY3c
RWEiYE1D/ZOYBzlPGuSQ09CmVPMwV2961LXzfakM8zvANHKI7AQXyqM6jwLhpi1kkurTIfzR21I7
XNczqUP+oo0FIQCMPctRYMRZzjha8COY+oFrGCwDcEsgHj0Fdtk/8HXCqQz1MES4UWrYqNN4IOak
n8v4m1WXlXZLxET/fcKzjuWp7OxinzR5rm+5MVNNJ1uA8hGfKtkQqUgGU7inGgzZgY6SjfwxHD/N
tTCy6VYHuYOtgbqADR0LZr7hwuGfhx+hoiCnybgJ0VwGReatNs0rjrjE+cAtC+WNVScx+4e+LYEr
iqT4jvKOyCy+XhHv6tHC4NOLoJP2DGfZcplXg9ZTOHzsZ51hfaimWUBRzNLGBMnZ2RBdgU+GgPKi
Rt6JlsyQQZjkDaiV0BFJcpruXptqUBp3gp0eeEjU1tDKCeyV/liC87m3E4y/HLa6gWimQJPXkhEZ
sck+I3ym3A9I2LlVHBmMUFRTLXucFtumfpGo1hPY15F49JYrfBQhNfk2jdo5ZiqqwCuj2GAP0eOv
f82aUkWsF2d6cK+Fed7s0UIa1BBDLRV3YaLO+JKjpBWPBD7lEBPJyIIGYPZqcS9x30E42lDixi/U
cLofw4CnH5oFhzNzlggeR/jZzN5gZWXu9W0QxQ5bwDjGMqfXodM0upQ5mcAOvhFQ2QKPbPjuSrUa
bVqNHdWIgs5GW5dq2C6hGBBKslmGWUYnarQQDk07pM7HHfAe6kI2HeJQDPLT0LTG9KMidTlCHdoU
wA2wyzh1HuLhIlJBM65Sg4/aW9jD5HzwElQI6nSNWzeRguUVQJhvVK1GiuOE6ARtgdRsWTKCnxMh
I+obBcBuhT3VSII7oY2mNwa6/SZkY1T8AMmw4kwF1xyAXbFZ7DBNgdJLCz6UmxSuGlyGeIZubRfy
XdNTX5BQiId7I5unxm/zMmjusngSJHGEABfxqVoitZwuqcfH3hpn7Q3jSGG8plSnQeEk4BFTI6tu
0YJYkZsir1m2YZaZ7+CPWnywZHsmbjS2S+JKparhqpQBzLh5oM3cSE3zyJ0MJe/wjl8viOWhdg+p
V9Fysnu69k0vl32HeUflDlEotNoVb/h7uD6Qpq5Xb8apVJ/Numg1XzaJnPAgxC1wGwwVY9LE4T8j
FSrnRgK8z2jbiO7QhXD6aSop2mb5KPUe4XDDA3cnqyUjiizZH9GWFm4tWnzpEqVl1aWaiFSj6Wyz
vkN7pJqIZGVOt3UNstLT8n6W9uMUFHjr5uxXZwlNfVEiE+MHYvf6+zBW+ho9AcWL5EG4fYboBme0
UDUQ1iFhKlZmSDpFW4ZXXfynjiOvkXSzyoXiodS70teZ0AuHSE0uEMusROfeFA2OI5vVvEWnMRX4
RhYikYVhdjmZR6M9uItSG9eZZoAhGZRimagpSKQCzwBdwFhyupBvlob5C71mgmPeQ59mqtw68cp/
BFkhL14/DvIrg3ZYXLVfq/hoRurlRlhq8kJlRlI4O0/VcpfUi5Ld2nIdKl5vZGkHD69KQdwoYmAu
Ku0+ua/nbloTdpL4u26Uqs0NMcSofV4hGXwhldt+t+WxRRFjm/lVVSD1v20oPs5e3atxBzg8sq1p
P0yawgrNvBq6ViG40lPKKSq2A5/NbSizQeC2TzJuWe9aG1dkmnRwFtp8QUMEgoYPZE0LRjxVAF2L
gpAPOxfD95q5nDoCCSuP+A+ZP4lt0WDIDjmlmBmcN+q+vB1Ru8xl37glt3tDTHAcZ7VrWxXWC7wB
EblqbUE9MlKYUHvL0LKcX73Gt1Cgk2onJHAEMbO5OgkaYKbKRi3N5rcSEank2qNUplTskkm7AmVv
wPcXQ6pt+04nAHzq5hZKwUK07s5kv84deGTh/O0RzCf8V30Ajlb0QYkJFctHD043q7hsbIbReiMM
S34VgVl9H0iaanY5PqOCa1atxI/Ehucd/U8BZqSou57AkQEap837i3bYfEjekFtmumu6gW9+HHhp
j5ExwO/BVWBp0x2E6bhG/lUVxponZTcFkfEkGxpL74AQj3TE9aAUZoKvw0ZInty0YF/hNmFbnVeP
g8FkPOazyJMNtLK5zTwrDRPqu5Yd9CBoZykz9NCdUIgJat2LqMCt2GZvlwf4UoMutrbRWp1rGHUd
EUyJoIGbGeTLbTla16Ms96rlsflq+nu7UqYFblSEasgx0Voozbbp2ZRXD+GUqHnznvYJBFzQurJl
as+A0ONyudcDPRJrIDq+SwNKOFfbEnJnngjMbdWC5SJtg0RSiNJRCLfJ3UnNhgASaKfKN1pvgLE1
8jroXFGEmMf0XC0Xtw2zYuDWCjnX05jbPeW3cuGarjYnO/cbiR+wtcYqLnckDyLB2HB/SUTd1EcS
EdcoIEdrb0sdyw9ZVtaxGRfp2WrRpW8yruVMByJI/D4SBcY1V9hz42XBxCy3dGkNLigm7tUZ0bUN
t9VugGkq3GITVhk0h27Sl/cKEAZZW2SZ6M7ATi5nsSlDc1tKQxUTmBEH5OKUJStMbJB14jdyZei3
OH8DZY9daY1XUmYruim5B7znYwrtZtOqU64/LCDE+d9tZ0mP8Bgmja6JuRt3ADwRsAP3CVSoTDZ8
MlYi7Flz2mpt7nGXnjdPAv/IgBJIEc1boOfybVPyaF1YvOF4U6FhJWQ0HBa05GGSappfzHFOSHYQ
zuaxUYNKuFmmQKDgcqfkUKCSGkJqjj4uN21S5OE+Nerstqo0kbmKsSQF+zlCALZRFLUWq7iMyXi2
1BkLYJmSq7WmHw2+Oet15GdBPV4N3ThDLDCG4SZMNcslMCr8J87SsvYZg3L8ywori0CwwkzubcqY
gW+3BD3vhCXhnkUizfaP2cyKFB3Ml2Vrr0vKJcWmGyqowlo1F/P1ROmC8tGAZm4bdbra7/sOi+5W
mFNxg2BAyq67WSNaqUWKs4Y/d4vmDpZikXbNBrdRPUvmWu+wJKCiH6uY2xsktmNG8B9Ss1p+4RXb
+rvZGfN3sHJhtGnHFnW71OdtvzfqCLkJPrxc2mt5R/xipARooNzFsMu8IxE60uathqeORyt3MJCd
wmSSMMEBcfo5hmPW2k8jMOF8XYaQiVEGx0C6yBuTIxyQRhT/uc6tCVo9pFLtNCS/JhThhaPDkZ72
nRxmMrCHLArgI0fsnPLZwP+DU3ZwDZR+MPkLCGtvXZuPlFrxDoS7WoqRBQKnQVUU69AWD+Zs4sEp
1aEyf5H4vu5QegKBrpCrxA/6FE46WzJT+pXIGHmYT7XAgqJfL5rP3IP63VCVGcCwoVviCvG2Fe0r
ZRQjwmCF+W2Ul0XfpXqR1d4yjfhjvz7yqvrpideyDRyehmIgAhPEk30+8bKHDKmEBhL+fAwtHhSW
piGkaiZvUeSRLrvamLCXzpcFRH/Rlyp3lDnBc7Kka+U3ETQykGdZQYkpVKlwLXmG58vOQFN2mhxg
fgiUoUjAhMeEfBlpw2fKDaypHPDUEfouiuBbMetrNnhlRvn+T+/+H1TAbqt/AM40//zTXb9X/x/U
uADWfXjRf9W47il6NR9rYn/+/b/KW4b6X7piKoqs65qiGKrGkPh3kUv+L1NTdVs2NJtSl2kp/6fI
pYq1kmXz34RQKGbJVE7+XeRS9f/iIG/qQG4VTYAhtf47RS7lcwnGlHUDLZgt2GIpig2S7aTKFbc6
p0SddZ5Nm4MwB08Ysj2DG5Qu9JusQ//Opp6LpLp7s9K7wXzD2rdpu9+r7nOwH/LwOUkLvzTH7Ycn
eKYm9rn8tv4wBH6mjd+eBySrOg/nY/ltVs2Fc3AMmd6CMx68dzVcu/BCCUqhWPihyPfvVug/chfd
4hWtj+dDkW/JlUlAci1d4qx78O/SI/9sgyWZoLWCjVVTDiV6Tk6Bc1+n6LNKOLtKmSL5GH5/3eH1
0/9PvfGvn2KcFOHsUR4wbIcVx6zXsfsdZFxb5ZCSUtJChgsFP2V9eieNaYppmDqlV9Xm1Pu53zOU
LKowmJpab3KnPfCH/Xxb763juFP2X/frc3HzT78+NmWd9EsRHHYkbandrOO54UgFiF1be1PIvwgE
pRxsXBUJMXFft3pm+Hxq9WT4xPrYyT3bdc4bpNOArVWKR0Fk/NetnH2OfEKCy2RqUpZyMp9nwkhY
rrjNROwd7lo/cA0PmWTnAaTfhu2F5ePvj5Xp40Nr66P+MFozhdBXWaU10jm2vS95IMD8zjcvvLGL
vToZHU1QWwnGy8otE/uxbKQJESW1Nspn2ybwMrvckJTjITjG2yWih6+fqTgzNKmFg9JgArApf37u
JAKLWNOoQ7nwULnvktxew2EvJ6se7Ph1U2efJ7cFzH2WMLXTEn/fhyTSpVbr6n5wUI7Nbt5yoXtM
/K+bUT6v+v/6BPQP7az//cN7m6KqI29XXtthkHw3X5dj7oR+vLd9RD93BLZIvy40eWZi03SWFNZ2
ikimOBn/oHmJk8KZ4bILCu7jXbZFCbtBEDy7uSu5wf9gZBq2golVtU2FGftzD6tZm9Oml/7dQz/1
NR85o9/uLnTr3GdNIcZUDdvSVE096Va0RPJQ1whKOpcUSWimb2wAnXZr+LBcD4OfHIpn88Jkee7t
CUOYJAJD6LJO92wgYLjThsrmVgiXStLr60uzyLmXxSUIA17Yhs5M8vnpyZThJihjnUu4mEu+vRPe
x/46FstbysEXWtPPfWAfWju97ZHUKclLgqQQDhvXERteRyizV5EP65mtFLmEDHtRvXBvn/+uytol
EJPIHoQMVTih5sTiJ0/g5TPHiF46ivdWsiCkeTU6pKYwFGWd7b+OkElGozAONaW5bG+tJO8JzlZZ
DDdSdjvDgdnkFoSh7Ke6pjQES4eTfIXbNaGLq/iJWzZ3SH/IXAbbUvRjTu3DxH480OILr/fMuquZ
mmHJhsKY0sTpDkiJlIY8ShK+kwHg0UtWvsmYp8rwhmTFr4fvuZFkm4QI2Rqqc8yhn99z3XSDnlJU
QoyNqAsdgagujqVzc9qHNsTJcktJXCPRHf41/uMtlnMvcgdtn8Fn+hncNUesPPv+CgzXfVq5ZCUN
xdX/oI8WaH9FtSxdVU9mAnbGqjQazKkLAckcizdW8O2/3YIOeMPUdFtVFc08WSCaZeKyZmw7d5wr
mIZPq2Tm6xbOzDKfWjhZZ+2ik5Iq4xlKKjMZgcuEdyDaHS5MmsqZL5F22DUwqxjsQE+eVVwNqUjt
oGYXJqMv3BCtmlNp2RQuiH2n5/3cAXR4nY+XprSzHdRZGYTFtuWvXf8UMzp7cDjugJdJxqiEiHUu
918/xXPbCH09YOgql/vc8J9M1s1aLCwmupftE90h1XmnA9p3R9dw0m0uX3hpZwb+p9bWSfbDIlum
CdgdiT615DYG2noRh7FHfbOX/YKJ2Iw6B/Dh110880Hr67yh6OgRWI1Oh6JddeEMGhTc6l4jil4i
nuXrFv78iZOd+qcmTsainGSAHKFluqOzfs9sMfcpX/X0Wu0QEW/zrcg3iZM+Wt6Fhtfn9VXD6/P+
+DzloUB7nlCo8XpvuKq2pcPd9bvtF178WF9a2C+0pp5MW7U0QZeyeZLZvn+hm07kag+Gr3jtY3hx
t3Lu2PfxoZ5uI0piMgh7Snlv7ujNL5qbuKTdfB88zQPGc3H/t/7400fJ2m6hZtGoLJ1+CJnSlHKh
8ih1f/Zwcu2ANbC6J4dLLZ37rj82dPINVFlFANY8gGxNKIqWV7OBb8pWL43Jc8P+YzMnSya4f8Re
67yl3WLedDS39aWb+W4RLnHbbulyiJQu7aHPfd4f21x/04fhWBhyBTmatbOzgn2Fa2HTexofRMa7
6461K1Ap9vsYopGnOesWN7nU63ND9OMvOJmtp0GMBmy3xpWNTbNfz3rLA9lvk8OE7RV+frHB9TH+
NWwMRZUphGiWIU4axDqVTJT8Glf185v5ev3+uo3YLC/JpnK4WLzUwQvtnW4MAYJPHcl/61eBBHfe
DPvkdtjo3CXxSJES314arufWP/U/HTRPFgijzKGUoOp341l9KmLtAb3AHRnU3wzJfPx6OjupvP45
g+mAl2VKbojDNPmkLQrWpa2HjB++wWzTLdvJ3k/NdYYDAhDdE3tuz+ZdghYRvZ/m29raQahLGu7l
vdCBWnFxI35m4/npF518rPlkouWyuZicsGcExnxsu296W/jVkh+W8PXr/p+d8ph8VKpcFiiR0/53
uEkqnBItL1f4+E02mVs66t16yshv+wvT+bl56GNjJ11LJn3iTovL2VirXinBb4WmfUcHcXehU+cm
1o/trCP6w6Rg6naQLDqdGh3ZiXcLE6vhax6hUpemn/M9MjlNUzBbt/CfW2p1WFN51K3fBmBgYHg3
xeNwrFDsOdBfmO82+o9xc+lYfXb116Bx/O9m1y/oQwdHVo4wUJp/1en6h4pc4IVCU3qIEz9lh9hH
Xk5Qn7OWm4gsvvB4L3V6HcEfWi+0EoNRr7SuNW0ykuYocFV3XHSR7+3OP+O74QFNyrX2dKHZc9PC
x06fbHkAN6c4Mplo19W5+WUewwNhRx3dzB7UHX7kytePhXPpYZ9bYRBBUqNnt8qAPOktYXdT1A3Y
bdYqjbJL/XH7f1PDOPtQ2fOjtzBtkpVOmpFqEBNLgJzGBE2DEt7cLkMfbbhLvrQjVv7+PBB0cuXN
DQKVXq6cPr8/qe8ksDhq6drqQ2H5mnETFL/GeFeFP0l8S9Rpr4E8ufD2/u6fpghh68hzLZNrjZNv
cliGsIotyiUGDD1f90ibg/26j/emL7M3SN3YJUTowqnzTIntc6sn24MIh1y+CFqVdro/uXnp5x4q
MAeoc7tr9+Io3V06RP25G/m8PlNiBqfCzQ7Wz78qlfgmoDTI+CMJSIfF5aJySznkYCGAJgg77yen
+4uNnnu8Hxs9+TiAeWnTGGUVo1Tbkhz5DH/XDb3maH63NtGu8/EV25e+yHVx/LunpmVx7mYvop/M
50UmkxNt0tPRGb34qOzgL7M3h4rs/ff3BOtD/U9TJ8NHCqzJENb6UJNnmZEjJ8TV2BWMrta7MFLX
X/1Vr07GjIwdv1JIKHAV5YWvwyV71BvLJ9Nfdzvxxd3OmfHCaV+oukX1Ul8nms+fY5aNyxSUWBQb
N/AjRzsyVrZ3th8cC/9XeWEJ/iMa/9y7z62dLB3hNOcJIg/WiGHYha3lFnHmzGiqTRODZ4dGNt5k
I6HKQhxUnNlKC4ujiH+Os4XeL742sZUa6KXC4bEfpPvKxhYFar3A3T0sYEBItbBMKMQj5rD5OREA
dGKSidAqX3hNf89inztyMmHqUZTaVk1H1qWXRf4YbE1fdefdxUX+7wGxtmSzo2CjRNHiZL4cZCAs
ZUxL63aiflh3SMVu3d/P++ggLgy/dXR9fj+Cy1vLMixWAoX15vNosJceQ5Ym2LuEsIB0ckxGbhed
Cw9v/St/tYLmQMNDQXnzdAkYKxgSacwmE1lkd1iPS/nzus81SAt2cAreXmzxbL+QMAoygLigPl1G
1aQKhkDt1qJW9oRYHdSB6fNhbecrwBDjLt1iyLg4bZzZ33IJR8wwByUD4u7pBo0IYZxudo6ibDO4
4fHPLmUDbc3nU3b1m//BY/3Y2snHpc4QQAwoEH9aC+aN4iqb0Ju/rVsGxISRd/Gx/r07Wftnc41k
cGSilPB5uIRVFPXVxAaUmBbuwzn9qQcI0NumdRI39KX+OXgaDvXVfNU5kXf5+Pv3puxz+ydLgJbX
yBgTti1ywyKXwvQ2OQKrmhsW118/3LM95YPAFGSqFpvfzz21cyBKTYD4t+5Lv42WeSNNxW4gFxk+
xlWJe2/I4cOEUfv964bPdlEV7Mk0e13STx5xngGyWCwaRsW2QS25BkXuo5E0h1B3v27qzNaMx/mh
rZPHKSlASCzkja6NTH3OidBuCfGunrRuO2Di1rt3afoWk3b8dbuXungy6aBKziVpLbMZxTcSwLeh
sIj069yI2MmvW1oXs9OJ52MHTxbXNo70Cm4Jm3hZu1Wge5aTPACdqy/06M+q+VdDGrfFjBhw0+pJ
l3AdgI9q4n8dkYhBuKmpk5ArZPola0ThVc54vFgq+Xul4PV9aPSkd+kUpASPIC9Yq7IyyCsu41GH
oxJ1Oh+8yubrh3luTv3Y3PqwPxzE4jo3FBEwWnSzukLY6dnmcKGJM9X6z106mdJySx/xQdGlP8vs
kSOmvxaYi/vLlY+zY+PD0zv5wnUudSJzGNkGgWEh2siwoKNkl67CLrVyslOelVQiWZ6HVpNdjsoV
L5Fk65eG39+7Ex6bgZTGwnJo2fbJqzGiBiWo4DaV2J49OwY/ZmusednBuLAPOvvpfmjo5P1UE1iu
DAaPG+ESQPjo94q6qatlb+kXWjo7AX9o6eT1kA9kC7CR8Cu3zZ4ArZ3mt/vGv7TTPzuoPzRz8n5U
4liTFC6xOxa/SQ3f5LPkfv3ZrH/hr6lBcJYQGAz1v9SWba11IA4pQ5UN2tNlMR67RSYKPXYFVGOc
Ni62vosfkm78PfJUoUPbVtd7PWH/8T1++FzzErRJG1uFm1WTPhKKkMEyMWIMIOY4KMg7h0x5t6KY
kd/jGRx16bBwny7anolr3uW6wKBtg7eqyfcKAUQSQW+4Ndk/sNSUcQ/apULzPNxo7XzUCuNot81t
1UVECJHpqFq3cacCGh5h24rwmzLgvCFAM9/gIXnXsunRJoXUXHqvAmaJ4hp409AdpXhoN/AgbtRW
x1QmI/PTF4pLjXpr6YA442Y+GmYWu2EakPNpNZXbKMO1CYyxaZABRHC2I/6o1Marxybcxmr2SzTE
/KDx/6ZZ2SHV8quiy54TS/PVpb2OJdMtJqKCrNmbpvEX9vdoA1X1oCvS9yUry8041Q9F0u1JWPHb
IruTB9kNAor8QaT/iEEPQoXrANuWL4nRy2yNDPAB/YtRm492AJVgtK/wJ25l3AJEPJQNXKXBr0zt
rkWVv5HS9EcS5P2+CS2vt/Nq2wOjVKDgSEr7Zqjx3ujbWwyCBbAMcR8aEiEtFjBOhVTGeUaEr8q5
30kqqRvpPfk5t6PUHQlzOyRd4GNw2XFktq+wGFwRBfk7zcj7y5Ingk4PEzoL4nGO5PAcAQ8cgsJ6
QRrwpJc1Km1IQp458/rgCB7tXrwGs3gWNiEny/ymLmnoBJl4iDKofxo7oTgQzJ+hBREaxGc/634F
V2AzEUPQjH3lsVm/jZXximqNb4NA3GAjkHyIIfO1mPR/5na4kmJixAZbvesaUFbkAXtGNT3hHdAh
G8xeKYsbczJvZ1JBzLbdlpn0onbWIzi534OmWVfhNLxPTa7A7RX+zFDaQCR5tpoAm0rg6/l4L3q8
+Xo1P0YTp48OR2gSLBtjmR4SQC1Oa0qq2yXStE0tPLpWQd5hqm2aMOhNUDt9TuWzlEqfmKFyV0Xm
PiqHX5UeX1laeosBF/61dBgDWFdpNt8YUSE2eVz8sgdYM0n6Q1Lq+9oGOSXVs1PLDe5g9WdWwKHr
TJ3smO5GaotX7Il4VaL3yZhv7da+lzr7KC/GLtYoZKkxY6r6ZvZcuC5DAn/DjkBq9oAHM4qjU01x
NCOkh9TXiVwEB3+GspMG5LOYig44BR6HJrwyojbbKGKsnblv8RhZ1XMTNq9Zje3OTo8y4IwQzcww
CxxnUfE02uWLFha/dK2AiJ7dqpUxOpOK5n+QH2W1Lu+6LNNvgrxOHky7kN7iQAm3lTXuJC0fQLQM
0UMDGo916i6LiuHYidFnG/XIhOPiDX6VpfrbTLxWLeSaBB6bZIyX0gjBJcftfWfusrK+qwZIoXD4
jU03C6/t4+umSh6mynhOBsRrsJeWTdxqL3I4/NNDhN3w+LOHVkz7Cm9M26jbPjX8BZXYnRLgHzZl
tx0w/aipmZH/UjwJ+2UyA2cMgvu5ax/4h47VkI0cS+QVT7emKB6jHjBNX0tYwov6sWlbbEvFUtyS
iHNtFZHbxqYXMKP3y+xLxsuyvBUQkTWbJHdZVp1KjgiAG27R0fszRU9l3gmNW+apcDLDdrR8xhVX
OrNsDxsRZG/WlJEuVP3WlrHb623kqFVSun+ydjQSuN3KgqLHdxq6bb8yZNc1Oa5CZyEWZdtakTMt
+rsBkszJmvF2AVwkFQAOpTtJ6kktbTZDNZE+Ljl8Qt1GNTOnkO0ejjwgnWyNe7QLlaloem1imUFv
3Lf4pBwezE+t+M2ffIvseY0Df031HjAd/Jii/tkvwg8agj1a275KKdlhVg9kJ7CJToxnAulE/aPX
4/cmgH1NxGjqTnoBuUMces1410Xb7ghe+13r1DyAyUZMFfpKNFNt8PSa8FkGrrAZEFD9G9g1NMjE
8sxyuMfd+hgmaLek0hmKe7n9ZhhXrXxf5eSxGKwqubaZjZAD3XKt5fm2CW1WB/zY4xzz0jrAUvMj
nK05z5zRFk6LyXKupnyfJMvAAtXe9GzjSrC9QQbmSAr3wPP0nc6wi5b6qEsJowIwvxwy5X8XEJpg
fbuge8Y52pczcoIAsLqSbNshPRShuQG4/LOepnRfLOlG1yvjoRNkODeKhGk8/AlCCySjIY9OrxU/
giJ56ZPmOTUsx5ASt5jXtyZvm4EcXekZVrBXQxk2R2KJrczD+XsohgfK4K7aGs+4jm4bIFSaMO7G
AmRrENebUodY/SIr/a7PjRc5XzYN6U6CJbdnvrIhEf1IIZgk1JFrOHYgaeRjmP3I89atyFcRcnhQ
2u960O8XJX3SUyo6EaSAqb3qpt8GsX+LttPD8TsuOnhq+rQn7g8uZTIiJ6puiYsEu/WtGrpbDGlP
Sabe2UnqCgUWEEgwaQw2AB6dRIxeX7WOsqT+THzzBFFVV8Xd0OS+KbVXBnBcnc5g73eK8CEO6UFm
+TipGesDPVm2nap5cvIQRv3eJgvD5P+uo5+q8WyN7Y+Q1RLje3PMy3DfCCqSaFXLVPP6dL7VSWfd
lOyvHD1l8DHey2FTwXzO0uS6qKx92+WbKs92wpb3WK4apyuld0llJm7N6CfBQI9RoRAOmJraRsj6
vaXY/xgEUHutqXa+UUpA4pS1tysmp7ATBmdu35lj/Vzb9q0xhC8p8ZVhrPlpD6NmMYs7rMQ3UW8/
aJP+HTXAmxHL22GN31tGJpGfWHuvm0LH1NNvc73GgJgR3yE9F83wywxadjNUF2nP9u0430ZG4lHn
31pKdN2xJxsk4RWzcKJc34AO/m0N4rmQiF5Hxv8CdKfYGbl4wc+2IzIZSiv5UCTVq2LYUcbekunq
wtfe2X33MmndriVtIq1tTxhQCLKZaK+l/d7jljLj4BVxt7cig6WxeuTOJNw05uIuHdjJWEqB66nH
biBwuWz2yzJNIOK6V1Vpf+Lz0gllowSEGy5xZrut4OJO1hY31Z1hs0RYyRxvtKTytED+aQaEMZA7
/6TLOOGWeTrYUQqFMXweNLZ2kyn9nC39AGHsVZr1FyWbrsaRHbkB9VvLHmRhb0mVuIml/qAsFlr0
Be2tFVwRk8RrmfINMBVEa80+1S030nPFY1kdnGWK8q20pMzHSYb7TVaKLYbQq8iCpmL0vR+b0bXa
jL6y6IObiORB1KRqpcEDJlJ3MMmlFcR2KzCicA6PuuYiSN+3xLhiyNxWQOcc4hgelVSGHdHcCC18
U4vqiLP9WGKejnJMlLOuTeuEuSWpFxbv8GjnTbYhU2NrZLZPLd7vDTRqECE5lBC9bE7RdgYx601t
/liG9ZOa6dMR13a61RPxT9GIqzlvbpOlvI+p0k9Z8oy4VMFRXf9ochD9y7hL1OQaDxyszrZxpLba
a2S6hnXljRAdfZ1s0Y1dx4/4+b2Br0AngqfhM3U4B4R+pWrfCSMjcwLmvoskmC2AemVFpDu0gvi8
rNtKRvDQDvn7qCsvy9QkB0NwgdDyejaNxjJoScLFhOxoagreuYGKn0+uZkzEoKXcytWVuUUWmx/C
MHyDzZA4hujTzQzymXQVKfabSSMoxBxNLHo9bjgu3HZmlH7HDa5ywaDGrtlqCz8hXNxxipOnhU39
CGfDOMpyqGxgWN/mmn5td+lPs5BCFhmCBvTZJePKj9ivkJ8O0wRY1DVSiGgjIANxBN3yYd5pBQlv
ct/C2bGe1Ll4kshI3RACYR4sOPpqTSDBms2Ul3K7Mc1xPuYyOa2dZOjOaEikvSb2j2YZiS0f2/Yt
UipGJJvNpuueWjhXLvpiVgAFgBfIOO61ZoYsO33ie1mnwkk8AXFXXlh2mKSJcsXmLT31SnfTKu0V
4vPvJIhgGx+K9YyYcxoZDMkJR/N2UuBVCO1A+tpRIjOnqyoIKM1Ri+0954BtZoRXQxIeQlPBRkno
74bIMITcwnrSYD+TWDy+g80uoaARI5nHxp0ikwQVKV2C+LrxI5U793UeC6bpSqlycoPzHyZ3ntdy
NR8qg9O0bbNEy3xdhF3Z7wY0UhytUXOVdPn3VEvfR2mxXKXpf6da8GJNwwhOQClzHpKG2nvWg+QO
wtcLVriHJlmeDKG/jroB3kD5X6Sd13bcWJK1X2VW36MH3sya7osE0tGJRqSkusEiJQreezz9/0Fd
PcqEQKJa/11VqYTIY+KcOBE79m77epv2MQhcKFq2nh9cjg3NmQZ0K/TPfiv6Fynl1q6qhKNcDNX7
CDKdiyZuxGs3pFU8RSrK7tsaMu1aTbaWBGtugQRp0qQXfaPbrZDGjoGAd5aMBf1IaEmgRMF5J8pQ
0Sly4vh6diW5wS5Nq72m+w9SgJJV1H+t2mY7NhrHG2IGkMWGyQGh+ifZoGl3kw9S97XzzWuvhDJJ
qUHb9K1xGBToaCm5b+VWgcckNGDsE59qVACh871r9HTbBgUyj1bQ0iTF8ZOPgkttqD/gAQ+imt5x
1yIondLS6RL35c2AyodxHSJ6TmcSHqbuBrIRG7LbBFY1z7hO+pihyCyTObVjhEloIv2uudJlCqu4
qfgXBm2BD4hs9jtV0ZB/A8/NEQ6xftuX+IVSPWVKesddcBWM4vdejyEi7kjm6tJnMw221BPp269B
U+mpuNO9/pvlgwqx+ochNSEXlSBzAVl/mWumtaUZHrGTbOIJ6fRv0KarcNIoX2WuUEhJeOAShJey
YsJiZ1yGIwhhSFZQWKTpO86Nx8E3Puey/1GUxHgfttkfoT/elEWZ0BygAtmC9TqIyHB43nhN9/L3
slAUJ4nZml1PIsUrw8tA76+MuI4Pbh+0dBB731q5htEFfihcKxM3XZrdy4L6COdzbCdAyTay4n4o
ikCEQKIJNoXSfBsC1RFd6ymzhLuu6RXIZ5HMLOXYgPjFhZeigy4o1mNEexX9AN82WgWaSXDYo4oe
h+pdlLkPUMIiKjGSckcGBGwERTr+jqkTuVTPYghbAQpF+1FEb4YeyI2JChqw1PglVnKyv7J7kLzs
wXejL/C1T4rn1YXVTTJQplLtoRpMdnmUv/DujjahkegbQSz7PZtyr/bCESjxE6JHV7Csw34CKbfm
bgVZFC8T2fgqJaJwsOqc1uNIwhGmTHMTxC/of8WO0hqf8jK6K/JatxW1+wP+U6Iml4ulqQQP7W6Y
g2WdvEqfF1CHF6GyhTzpoyS0MKdNJOpK40IqBYX8pNlIESuDDpzkVmDKlypEHbwCjH1JY35CUEl1
6aAFMEEO7g1dP+CPsqLgnKlGMgsSFVoBGeM48xSkT5PcLjQ92DS9q29jwXs0rP5KkPlqpT9mcvUi
DvWdlZnbqJY/AyM5tn77Ql32gjj6ujShOrM6ggr6Bb/WpXxvtOPnsGX2lMTSeYd1BxF98jFUS5iv
DHUD5z5wU4mVqf32GXqkhxICjI1An+1OTYUHg3QkmiPjHRXSHIW8sNioiXpbN/WLieQ40sc7q9QL
cgfqfVtz7pYxRNtKJ3x1A51TOthBGHt0W8HR83YKctsrhDsLu/Wlr0PYTFF1GkIPV171MY+zUmf8
apPfuil8MqlOnaySOmFbDhYA3aa+hryTF7nqBptUKonws2t0YfR9kyWHIgkQm8yfuQecbowOo9Ze
yNYAsswPPkejeZ9BcpCM7gexEe4SnVAFISmfFaifgjh7cHXjOgtLcWcF47PUBp9ZlQ8QHb1Ap51u
0l4ctnEN74eOfhDMJro91KbiCOiC8p/p90/cYym3/lVr+CnpHYtaUVPaeP9HYFPapI3TbLykvi57
4xHUlHznqiZEU41eQ08jyKizVME2L8x0Q5x7oQnQ4UQ6ChokUHytcdwguclD+lt1QdnUWX2vNOTr
Qj9gtnV9OMahdCs3/kFHKX40coI85dLEW3Z+J39K0ZZRIFjtPDYkAsdo7W69WPf2BHjfB4uMW8IF
YI7mi9yK/oegrz9p5HesIHrIDPjgaYe4NlX01MSEVE4mxUer1i5oJPjSFcKnOMh9dO67XZUX1WeZ
8lhTxR+5Cb4WUF9tKxm2qGRMrCNIjeQSFVzPVmoxJZjUL2oVkKxl8jQcg+dMN0CuV8YneFEquytL
w9FDqSJb2j32IhLDbUNuJ0z5v6UyvEZ2N4P+LBzgKSJga0LT3MpBGtghv7/N1Phy6AjrklJoL+LO
ghsPdQRJrKBU7oh1avklJpdAAApMtfD9A9VY0jht8RgkZvBgNsiZ+a70pOdN+mg1qEO5Ujfu0oDw
V1aGzi4zfbxGQ1z6oIbxVixAUpocHtsCFTwzKaEQSdLS9mpU3nXeNBPv81MRqNu8iu7SyLuwWjex
UYjaNGVqJy0pItnaFJaGnoRVcxDHAt/zil1l1TedQq7VlD6PcX2fSOqNJheHyiAv7QZ0V+tbOS6O
dVMesxx6Xbi/id5UP3lS4tYxpGHXpR0iYcWuD9QbpNh21JspG7R3YVYfVOWFa5EHPG8nvdqa6gig
AsA07xrUx1BKk3h1D2D6QruEyIRID1Wz8FU0RvJ2+S2qELaoIbPrtY9mwbtWVB4Ksb4wMuFSKqor
BfWXkemw2wSdGEl39Kg5BFJz01rFxlLz+xwhRKQHeL5xVaVRzFFVbuBUQjKwjYInNLisA1tscGDQ
1G46v0ZIO+dY5aFTjoYFndFAaiYqpkCn6XtcrYdrt1ZTnLuDpKrZvV+IWSguyubEo6kBsFEpks2K
tFnghSGvd7o2d8ou3/m7SnVomn6aSrRBvlaTm752XvfBmgFtIdwBkC/M+3phzNKR9PaREN839LcD
WLusP1k2+Ymd+xKsdgYslHvOzM2KwVIupg0ifhDvuTzhlOdWom+fvfn+HP5aLjsf1KzQ6GbE4bng
1U4e6C8lQkFK66orReA1G7MaY4qM6Bhp2IijbgPXnRMW5UrPtfRrUQ5klc7y0DdFT+28OBbVmRJp
SCNMTW/fJSfaIukFK56FrPPmX13DfQuM0bPlDVLiK5O4AKgmM6jTx6tNrA/sSLbOSWmOigHkYmUF
OnUDaai7R046pTU6sImDiqN7mVO9F/8YvMt6/xvNy5NtRVUZuAi1xWwFo6IJpNrPMkbu7qsNL7qR
Xt8wuTadAv4NZ+pbMf0va3Z/3Z4KDBp0uZNi1OmansFaBJ/216Knm78Yn9sQ5WdbMaT/eOOc25DP
p1VQKCUIPtOqmvCDS4TxsHX+p/v/3MTsCEEVIXWFHBOp9UdsfK7LFfTPwhlFJR+1dlmGD0pW5+02
GoSMlZwqdNq5w6ewhwYVVP61H6RXoSAgOOc/JyZ6Frw3v3e1QbrYc2/fH+K0+c7PrfNfMHO/KiNA
60JYijLhSvY/e1VNPtRzQoEma4Lr940tI+ZOxjtzhTSQoKIyjKnlLrqRnMJG/+q2tyU7vERCd/++
tUVMgUHUhsC6KdJnfb5BaPuWVaHXJhwiwpyA6ydMgXxYA0n8utenGfxpZnYUKxWkAS2z6LiW9a0Y
6y9+YT5KJuWs94ezgOXFkAkXB1Beend/OUcyYei6lsmb4IbC5wTc9/BhBCoK4d/Dem/W4s44MTfD
SoRJFTbQ2JaOVw48+bTyMTG1G3r27wPoTjmqEeF4f4SLM2kBcjJgPIAeaLZgiUTNSgjB6AiS/C2T
IKG2kmwbFMEKlHLNzmzF6i7oQknCjoe6BRhDZ1Si185IV1rvlwF3J+OZfsfJwW/4mYKIpj5tQO+g
HchD2MHRP8BR8Z9fcGyNE0szLw60IkmrHCBVSQd+XYpbF4FGgEHEfLu02vjJBUC4Ur7uii8Tc+du
HV+10A1By8cPqLlhARWd37FQqEXk0fE2asUObTu8j2kpDwCoiU55Z74IxzWWnwX/PrU4pzCvCsiV
KCROhwn61xfmcbyYMEPaygm5sFvOzMzuMq8wfFFMerhofXNHn75d1dbGW0NJLs+fSbFdp4gg09p9
vlmijCjIb2gFojnPiW+TbWYLtnjb2mKwgQuDBlf98X13W7p9ZOnE5MwPEj/pxTL8s9PrJyPTeB3v
19Zq2oCza+bM1MwVhEIpzB4RX0dRXmUyAHkfORrvZMheVw6R1VHNfKFrBJ1s8Y9RufviYoRhHhoa
1OkvhSNsMe/P4eIePJnC2YWGPK3iiSYQ8PBYH6OLqYELbM/v4NaYPlKi9ImB8ZrDhOFkrvOsBx5X
ZJeaEm0Q0FoJdZau5jMT83DKhx2wKoCXtzuJJp/iLnQie7wrjlQUIbxfmbely4w2JhM6DV5L8OrP
Js4VJUivyV0TmMI6DZ+Ag4IqfTB0+jv6y/r59AOTO9+BpwZn19kg1WYE7zsUJYgH38v30leJ58wm
342ffCeFt9FGJMsxHWSIbDIfvU3RYtz+FtOVPjHwSRpK3wrNAzNHVzO/VX2Xd+kEepWu/tw0V54d
XggrLWo/KAx+GfSJrZmHSxFpVLfScmz9IdpyfOiK11H4EKInSfQAhtiR8w/VCKyMDOqlfqiv13ma
Jhvv/YaZ66fFqIdxb5VO2lHnQ2dUtFZf30s2DJriqAPoBrDsmY0xblKz9P/kltP1jfjaHiwbmCeX
j34QuXed1R08nfvzcRH2mVAogR7W5+vYD4YkCjFY0mkH897f/HU+u4VQTD41NVtGU5NqUnGYUvMn
RbJ2EbXMJDB2SSXYAXjK//xMO7U2m0zT6uRSk7FWhvdNNdoqzMHxJ0CCHDz+AF50LVWzvHo/Z3J2
YutR6rUp3beOHJhOHXib1Ht9f0iLFhA8USA24KU179RRk1CyslGtHDFIZbvwTOrL2cf3bSxdBcaJ
jdko8GgN6EGHjYsaqoZoX26ti3K/1ue+0GRHN/iJndnJicwlzTrp1BVTINwGRTb1HhVKcD8TvyqJ
dGgV4w9fVe/Evj6WYfGUpVRs6gAFIsTa0EmgNlsK/kXmor8wiJduot43tYwiqPrSly6qvvFdFGgf
Sre+hjn2vgNJ66GFZqnt16aTHhLTWgmwFmIDujxl2qjInE2cWOeRj5jUlVCNPEGb+Mb1EanTu3qr
hGhmZP5aSL7gSRyHvGrotyE5OGf68zMD4SAPaEd8nGjPCpvE/ARHqSgh2eZGdnKwN7dRZFfJJr7u
v7y/RZYu2TPzs0so9kSlzibz5nXvgK0zNxO/xpQkBIb8O1lCoEgno5227MkDxAqa6c7LIaAoIwB/
VOHFI9JpK+fF0l1OKzJcrj+a73gGnJuhdQqJ8IBRkWwPNsau2FtxZCvX2gUSJvsmupapYa8dGgtp
NQYHKwK9uxat7XOOvLARmzSrIfmstuVR+ii+VrThgJw4Ap/6yM1NV0w7aX+uxy6Lm+jE8mwVjciz
pIECPpuoPuYASx/d25xlvI2fIGZw5EuSiPBP3JjeZq0rZ8m0JIoW1IBk1kgFnE91EQeCpLVS4SBk
+gCzGwih/rEdQV0K/UttBU8rG3bhkrNgqqRGRBLx1/yhNlph1wAdZpL923xH9/AhO0KjxwtyrcFp
4Yw+MzU7P0cYQD1k2WCqQ7ddUpFSlqJmLaOtTGHsL7f2yek5WzutTFo5gB2JKKTapg0v8zy8cgv3
0JXZ0VeLa60DNSSCQ8nEg2dKBzfLjnkjICgRX5VjAM7DOMhD/iAL1i4LCVgF/Sjm9W6I8j0dGhc0
mGzzSJ1khPe+CJCDb4CIOxrueNNT96f+vtK8uPjiOb0RZm4eAPBOWpQWuHnMC+BO28iOYa6ob/4C
G+YUnb4zf3Nq3dCtDKROyZ1MCWUECTc+b3zUBwnco51wu5bDm/bze+ZmR0tlTLWBCJ0Q0MLADYRv
uZ+DrTDv3t/nC1fQ6Z1qzh4/ItTxvS7T6FSYWmmPYPnA0nEzFPE9kiwr2ZoFH8YYBYkpUaL80laL
NoRbyxEXeOvL6oZusesmodlF5460e8XLaWhoIvt3BvjT5myAQ2wVrdbTlpSjpOor0nGo5JvSlEn7
9itzueDHZ8ObvW9yMVA9yBphY0yMHWKLQEP27w9mgcSQEIiTX7EsIrpf2nUnKawB8Qu4WiZuiKjf
djcxyab0coQLzLMOTcxj53cJq85Nz86PCrx/KZZp7QQmMBsSsbI9HrNr9ejVF+Iuc4Ld7z00TCik
JBMWIGWeGXKbKu+AvpNgNqVsEykA0iqUnuhxuABa65B73ruFFAEJTF+KuDq4db52wy+6IfBHU4FB
BsrD2Qkje2WuBwL0OOYjckE/AidKaNqWV/JGsSeGFeu4dh+s2NSmLsiT4CXOFQXxJOLpLAeAX9B2
k8nHvkfZ8/3dpCzccdQHJkJ2KGqhx5r89cQQe6z1i4oe7DpvLtq2eEo79d71dJDxLRxrqE0hDL1H
peJQUNo4jAYPzMatrnKj3hij/OSV8T4oEI9FvmyTWUZwFODdQ44VB08vg2a49tJK3I9FiE5KhHgC
8QwBaAgIpRQ/Kb1wbZo0KhEYrpWXFqbw7EqdjaxEa3DIVKBDxgd1L9qoMB8E+xYE3bHfjtu/Qsq8
lMaED8akQVHTdIVI5XwyR85RQwgwOREpSVfwxHRbwYYSh/YsyB8CR4SEcOVwWwxAJ8UCiXwSW3RO
VKBqddqlcUtFc9N9p1N553+Awn6nfpadiYph1SMnJ5/dStapvdlpKgxSIPUqbVjutfG56R3pyrcR
tjt4j/k2gWGbbMoNCoj9TbBbHevC7YFtY5IpgK/+l7OvJUcojT5jLb7HR/HC3aOetTWd4DG9bC/q
y8oR9hMab7tGzrlwRVpQwU9lZOggSNqdLywKBIqVSHAzw7VL1+PXocxtXUu3gFVXHHKpbiIjpSrC
CDvVNOZBbtQkZqoWCETQ3HDsHtuDSjRT3MqrFcKl99iZpVnM6Uomcn0Bd1VtAf+FZ/w7LCKfIyu7
L0T3LjMUmqIEY2dFwjYEpa5V40tThyvlqKXte/YrZlPLwzhxzZLshKftaNdAdhi0SmuX31WydDxk
/O3qDp526GwHn5mcXWNSq4yUKAm20Wm8hYuUfoXsaPyAq/gXKhjC+Dd89Mzi7GAwyoJxToGjf5zk
3bbeBa1VsN/LO+0Hd+Yq7GLxWP+5i+bUksYQ+1GQsIvkfX6c0p31xfR0gYDmd54up2Obk0qmaUd+
LoZ/Ri+9XdhH20Lfv39Jre0RY3bkjIXegLhH53vKNtIwGFyYH9Mnd4MsLLtD/bSWZlp8VJw44bwY
GxWJHPUWaWp1r+20A5Tem+TKh0qnOyhrDr+yG40ppDy5gU106wFXYyvadFvze8o7M/xubiQ7vhC+
rO39hYOMxQISo0Bv+isYaJTpzxkUbqgeNvTSjfZFY30sBfloNV/eX7SlSPjE0rxAWRaIopcqw/Kk
vQ/nSiF9e9/AYiB8amHygZOJy6I4AYT/Y5HAuAUbcd86JVgH9EJhsNlC3DrlQV7XIA9rA5ttxgY9
0ChPSdhWUXGlp9muHdZgYQuhy+kqzbPrcT3UuaDxYKn05tjq5qMp6fQ+CJ/fn8GF2/TMzGznSWGj
D3ozXQBNd+x06DRN9t3HEenAse7WnHhpULz5oOKH9F8S5enPT5arDUYdDKwxEaKKdqpeeZcTk9L0
ggaFLtyEG3Coq8zTS0M8NTq744Q675D88nn6peVFRb9HjH7tRnMtOvnGqyAoV4pOi0fVqcHpB52M
sqqL0SvBqE6VbFKbwwYKMPBuREvh1eDU9l8IihYCMqjGfk7s7DoL1YROgBC1k/FreEsPh09m139w
r5odurX7dt9u6e5wmsvyulh5zC+64Knp2b3W1iUyZwKpg7Sx2/JYg6QSkcqZqCADtINpOt6M+Tcw
EH8lEF06y06Mz08YJGrKhgcHr9F4kx91aoiQirsp4dJEEC3vEodec7u8XkvLLI2a4J4YX5yyr/Lc
Pf2StsjYk6mwXVjRzmel8+vEuw54gG8n4Im3l1xrOzH95qvF8AUvmkCNsN+goglcYjbjY9vKfmay
2PAIbHQwc3F17yFh8P7JsBSFnpqZvz+lPvcLQ+EEQurmIquGi6pVLnq/2PmDfhV0NKeh2mip/tGo
q99wIdjzkAeaxMlJ4M9cSK9hhQVtRZaSA13ZoTI87E1QDNY+3pbdNrbXLsWFE/3M4MyBGtnLka8c
gSpZyh7eg0OluoeVCV245WG4pT4JwMuCqW+2bqXk04ioAMHwnrutsQt3yr2+MTfVcToS1ga0VB5A
8QS1CeSGUT+cw7/VLmmqwvxREpaYwHCXvrQw/E/0rBPn/nAAJ+8Yt2tAl6UH8Jnd2Y1SyuqAQi+j
1D5Iu/xWfKQ517yV7rU7tJhv8j9QW8s+vT+zCyf8mcnZtRLGupu0AeIqZs0pYxp2EF7IGcQx8gdX
jrf/f8Zm10kGyagvZBPrLU33Zo4avU7rlCrRpvMi+vKKtaV9+S/dGrJfwDhneyZ0e2m0XHDuRfWt
o9OxL1Ln/fEsWNCoB2o8MyUA2nNUZR27quTCo+HkmrwRjWGT1GtXxMLGN4Gdk9iVQX6gInN+Ibq8
MMUyp8D5r3xhBcJ2I1D3Uy5kQGXr2g/T92aPuzN7sy0Ix0GQWqZR8ribbsPUqdjzB/lbSdIHlLu1
7mwL9xDUyxRlqALyD+osIBQkNUkpkkxIxwGxXGfS0kCNut5I7Pr+eXzl0fAt3a85+cLanVWOZylC
mMhomTWYWN7xtlnt9br/z3eHJZPvoIFOn5AlswA7V8exzmBIchKADwXMFmG4mu5YWK4zG7PJM+F0
DvKpSqvINmm67cTccQAIIdqI1Tt5jnLNWjJn4Qo9MznbkVYddrJnMqyY8KxzKQyrIn1Nq2pDa0Ob
7URavLtEmTgLvef4Y/txwnubDmTEoz0lA9f51JcSOjBAsmIQHAGRtmZzGWVJDtsFPGHhUc0u5S2l
6G1wdM0jnubwNrffPzwW7ZGRt1A0UpVfZVb0Lo563+jyH6c97DTb8RN8Trxcm4/ypb9W6Fs4SKxT
a7PR9WKGZrmLtfHrBB+Y+F/jT/XWP6R36wSQSzcZ7UyqzvAItERr5l055GEBrDS54wyUWSS4qoWt
daNtGwf9hp3liGvSqAvuzOk4qdUAf4Wufhb10KQ41hHoMCeonkfaUGUtWFuvpQ0JZovNb5I+JX49
P4qzUGpQNwYQp+6zG9Sbt3SyU74UM6Af4fYvhCGLBnmiQweoo1X447F08hhqrdqsYsX4F415/xF1
9SM1vw+w/PMeEI6rWa8lz4bt+//szTwOTv6qoc6RA+MkNTxBwHfZq7EVP5MWJvtubtNXbeWMXHSC
U5uzSaX/PB9BEEw2ExA1SDYIdgttHU7+V1RxloZI3G9Q+cPv8PLzNUzwfFhCgJvoGf24fSGiPt/f
6GX8tOLcCxlE6m06t7Ylg9aca6WZQclm7czCSa/cfb6jRWxDhfg4SeGEa679qy1D1CEARuuXfwAQ
ez4oszG6NjPoHzRz6jTpTtiO992Ofk07X702F15v58Zm50gN14vaIsLu+FfCQ/5RfY79q3A3LZq8
E+sjvQKwZV8Izprk1q8Ofm53tnJh3ioVa4pd6w8h+94GK0iyhdTDNHnInip4mg4o6HwWPX8UFK1k
Fvtd78jZHkmNVwSAQXZJ6RbFiyDdrCUAfg2+MQkcB1lsNNZRvjg32dVmZ7XItDimzCE5QMIYfHDF
fheErd3APLeyJ6dD9zy2Ozc38+/K9LzB8zFXbUOaBCZADirVl+s5belXNzu3NPPqaqD7zYywpF9H
N1CbPaneMfgj2Pf2uKXVXntUCzi/1xRRFiDLmGUFVbqAZGgLZkuoN6VgNBKYff+KJzdnCKWJjbTJ
9vqxRvgGvosjFGXSttzne+2ok/iOXt6f48VdivDqJLmDqsj8GoqsFg6wAQkTDcaIsnrps/v3DSwc
mNMYf1qYvbaDKk182eVtGjTqZ60rnwa6ea/ZSq49wJpqB40U3YDhHGn4h1V1bCmAdflTaoxrDrM0
1kkl2KK2R1ZSnd3xWaYNQTRlr3AZhyKJ8IHGE9qG2m0X3mtUntL9asy05DHwfk5qyyKyG+Lsmk/c
YgitjCwoPKSO39rQ4tDZeKFytMaX1l3yETYa0tb5XlrtDZkmdu494EZ+qC9LCBXPnJW2s8JVOkxX
W2mno2lYF3uJrp57iO6urD2qW/G2+9STQcy5WdayOku+a2jAwg3A/xZo9fOjIq4a6GMDrIfH4KAc
XOdrB/ITCO52ZX8truqJodn5XkSd240ehn4ItnzVKMP7gNrscmtuqLY9CN5h1ebSBXY6uNnU1tDW
hZ2PzemRGxzSD9Pzb0K2hne/kX1k15yMb3YIjnApGvI0kVNrv28nd71kT4mdSds6vR424l+R3pkm
7de983P1ZudhMshiAWEZKU+iYWHqovY3k1RdRofM8LL2tF28o0/HOMuzSJ1bF0Ly5xg5gK+kQ30Y
8g2H8EfRmbpl00d/P+xXts7aKGfOaWVCpxvT1plGOTqwi1+XhykuYJAHfa3yvWZtdhB6ipma8Cz9
a9MIG9+GXGY6fiaxFRhtfkNl/nzjzC6XTNJKTZjsTUrFww3qOzfqD+ziX5HgXPGIeQLZ6/+9YcQL
2aajag8Vxn6SCIge/twt//21/x/vNbv91zas/vm//PvXLB/KwPPr2b/+8zr4WmZV9r3+3+mv/d//
dv6X/vkhf00f6vL1tb5+zuf/59lf5Pt/2nee6+ezf9mmNSRbd81rOdy/Vk1c/zDCL53+z7/6h//1
+uMrH4f89R9/+5o1aT19zQuy9G9//tHx2z/+Rpx/soOn7//5hzfPCX/v+jl+Hqrg+Ze/8vpc1fxt
yfq7DChLncQYTSolnBTd6/QnlvV30LgAvgBST/eBydZLs7L2//E34++QEWigrFGTJo78IVVcZc30
R+LfkXohx2XpE9X6tJfkv/177Ger9HPV/iuF1Q95mbr6x9/OQyyBxiEDTh6C1fOLIEmTIKE9odpb
hXI35qMDF9UTFCbHk6n409zp5ydf/Xli/fz8zKuq3KzHNPPrfa9H0ADB16SIF5L1URTDneUmKz0V
55fNTyuzkyITfV/1grbej4G2J0DeoSy5Ep6cX9c/Pz07+6IaTtOua+DDkD8iBritote4udXz/nI0
bsRmLe/w1jLMTnRDHbzK14t6rzNH0FlvUabfDGm5fX8ZzpOjP0cxu6Usv1BCX+HzCNhDchfbsXht
daR9M7bzf8+21ek6v/X7Z1cukCVa4pKshmF90g2f+I50jDTO+59/6/fPoogB/i7DrHN2aRv2sEZB
1470H2RGVjApekXC4X07M73UnxM1HaSnOZLRUOXcKqt9Z/vHUHbII6ff0i8RQk79RnViWnOaK/cr
fHg5rX3yxqSuCWkQjR1rAllvzeQsDE5yF651CL73ha9+CoXqi5HpwDT7/fsjfGMm573xECymEHTC
1q6pNTTcofcBOA8w2l763NBu9HtGZl6PKFo8ZFld7eETt73c27gjnHDykwnE5fcszDweUleva1Gr
3Le+uB0Kf1/p3qFLxW0Cndb7Jn5cjgtnlzxzfSEBd59mE7E9IgfGpoQF+qCNoZltFOjaL9tCkr9H
PtoqUlWEh6oYY6eVRHqGIf26qIY2aqCc87TPjdmbXzypaWxI5kTbghccRc/E6+0IqqrnoRusB6vO
xJ3Q67CjVlltWwFsrFoEMEiy2iOdqgKAPEXbwYkLwNcTgouA53cFiWcsH2HSL/YjANst+Xtav5s6
cGBWTeC2S7W7wC/bD55i+Rde1/ffgliDMK4zqybchLlsfBQ0IbtS3Cq8rnqhiGCo1qununDH2yJR
06f35/KtXTdt9hO3EttoKK0Wt6o9XnL9a1+/KupdDNfj731/dr5lsUYnSIXTlO6LoCX7FNpEMbcT
uIzfN/DGDTOXWaoSKSkV4O/73DLv9QB9hjBc2Wdvzc3sbCsqTU4hmq72sgak3jTtunsMIRwp1qg5
3vrtszOtUQYjMuS4QjIHDRCpiuAFH5KV+HmKE5acZHZcjZCwwMkLQywwo29W4L/66XidlcFrJBjP
bUU/GnR8qpU/vr8O04ZZMCfNwpVKH02rb7kIxkaxdUGyLekQ0/f2/tffWIof5F0n29RHHSRtAODv
TQnmOejquNU2vNM3lZCsrPYbizHHLvcVNL9NG3I0Fm5xibxxsBMGJV6r805rujQ/08hORiAL1D7j
wmM5xlFH0FLXdkSdrtMYBZSjTYZCgSUOFzrkvJdSW8I4FlTGvWoV+soN+tYCTf/95AdEg172oZtV
ez/Rrn2jPhRjuB0z6/fijB+FopPPB00XaWnC+ieau6vG7FPpu19FX1zJgb+1OrMwJqzyVDXiodp7
erZtG+Q5zDX08XQzLa3MzM3BhlC/1TqcIfRt17BRISAzY8vQXIzGWh/sW79/5upJ1ZeSFnGW9PSb
RvoVnJe/5xkzN3cTMWqoL1LXTuHHj74kfb/3QgEB55V988b0zHOtOXSwyaAk1GtG6SrV6mPWevf9
KPzRxOmV6hsrDvLGBImzyEQXpVHz4d3cFwnMk71XfkTEeI214I29P88mSp7AbW1ENNxX+rU4pg99
WfPqKdKVs+ON40mcOXfsFXKoDsxR4RVXhtxcuqUfwpI5fOjK6OH9hX5rDDP/jbMwbnyLy8LNXopo
3Iz9F14Ov3dNi9OqnHovDM5dJnJZAN3Yhp68D/z0diBOsqI13NpbCzzz4LxNUR9rcDMCGl1s7VQa
Vmb/rZmZOfBghnJhJFwOckCCT7pkrVHvCVem5q3fPfNcFApixdSZmnKIeaLVkN1W+rf311SefuLC
2SPOvNeLmtJSoVbd110EykfUhsFps37Y1j49pkIv+3dKFccvblxFhwhNhUMd5p0j0PR+AHbSPphk
sJ8Hs4UYMqxap249dMA83XMgvk32niu1l6PqyVeVFo4XgRVWK2HX8o6nHne+YYbAj2pd47ivUgQu
knIbiulzO5DulOv6t442zZodCU3ZlbI7jEiHD58E/dmXxm0nWmCv1pAubw1i9laJZBSTDLOr94Ib
byJEM7zSieD0Ry9kZZqWt6ZmzQ6GtO9MNVQYgtsF5ue0zqSLWk+teyBq3vf399Dy/tTmQo99A52J
m2AC1u8R5T61sJ4Vq0uc9z//1hxNZk9OBjBisSrRXL3vjMtWGjZFU9k5CYo0jHbvW3hrALODodK7
EpGVEBYluXpIcs0JxXbl02/9+NnJUIZDFsHSTvIGFHCR3Ohuao8SzoH20vs//q0Fnp8OjdR5suex
hSppM/iuw80CtDxYmf3ly1ebw2vMNEu7Ng3qfVG+SF2/GeovChIzsfu5Mz7+1gjm6MkqVpOqzXPy
aD08SE21TcLsdlSLh/c/PznrryccUqTn+2dEc0+p6qTeR1E3fHKTCLaEMrKexCIND3mNNkItutIV
XPDtSintjUU3Z14dym3QmplLpO35LzrKC5C3aMkm8kSnKKS1G/ONlTEn6yd+ITW+MliGXu3TUtoE
CKRoOpz7lhNqvV2tVQXfcA1z2nUnRlzLM8dBtogr5BIW8Tr9wyq7dOVie2ueJqMnH8/RyUiKmnkK
sqdWfUIR8NA3f9CWseIab31/5td9RjFZi/m+4I+1jVLIXi6rD24cHAupO7y/u95ahZmDo8QN/XQ6
rUL9WeZ6HkJj04i31fg9lb2Vcby1CDMX12OPZnkRGyTh0d8OmhffEPfv//43jo85UwYqfhARTr8/
zD74OqKqw2Bb4uf3P/7G5BizO9pPOz1RLc6myhCPeRXanfRkBp0TaLrtKY+/Z2Tm33HYSnpnkcDW
jHyvpPneTMaXsi/bzdCmz92o/F4M/0tPs69EfZTFcrUfOhc6aggv3diBAWLFG95YZWPmz0ad9mMl
Um4JM+1KtbpjhqDJ+1P0xiLPicVIh/pDVpNtqQUXgUfUfrRymyeq8/7nZ92Y/06Ng2w6d2ShtdqC
RhzexlEdfm7beJL+LA0nFgr5QfViRyuROdv4fWjdSnFYXSQhy4NgYrHiIW8NcObpWqc3seAzd/+P
s+tojhtXt78IVSQCw5ZsdlQrWpLtDctpSJAEA5gA/Pp3NIt7ffu5pSrvpqZUZhMEvoQToF1zUlXw
Tw27kSGcH99/wWuf5uKQWyCfia5QgvCwi450XuLNDA+OD5bv2im5ON6lp2GxukRgX6ruzq7+vq3a
w9qXN4HyP7WgE7z/EtfW6KLSr1yr+0WU7EDaCRBxbw7JEwcxc7cO40e0pLcz94dce4lsm9xkWjvO
bNcyzN+KG4+Sf/IR/Cc4XPhV8xlzrfdf5soXCS4OPaNO6Gbk8A3u4RciY6B8p4hu3//Hr73F24f6
LS+1Go7UJfhyO1xPVons9LNt7THvzL619b1bzbkvu79rMYKLU++vM2xl+mjYTbrOswDjgaxRId9P
4Ef8HAp43bz/Tuzair1ti99equZr42jthp031YODzVNdscTTS5nFXVws8MHpuEhmVYgz430Mv2nq
VDaIfjlF3Is+N5Gov9Qeif7JrVXw553o/Vwq704NVmXWg0vHG0EgiRQoFabGtp358nXhDFBUKck/
ttJQOZMVjTPitHnhccSSJVi87bIWwUtBxQo3y9i99CAw7DwLANYHG//K+QreVuS3N8/p5OwwlXoH
92EYRPZgPXFRwluhofuGeLij88P6g2ddOWTBRSDSNhjrWs/YOgKur+x7vtSpWL0PNuafJ+oiuIhD
6HrYULTzfKh8Qz6FmndQtmIVtKA8tYKR4dOvwl/gXOvXq38bkdl+NIO4IKz9J8RfIn9j7B8ewbxo
R4rvFaVgIItjyGhSePxYYnBACwkn2zVV47oxC35WHKarwTSkgGl4I7aQd01jiEe8v5uvndCLWBYr
BZPaN/PUkKydhelWpU9ROMGHWdsa1n+MdPxT1L+FnrpCoZy9/9gL1uV/VkFcFDRN3a9iLPl0iNBU
nAK4BMwJYBp+BYYnnIpL26pN3cCpuKUV7jbZqoSGsamEJfL7v+DKDhAXca8da8RwXdqDnj5PDG7r
scUSU/j43tEp3HEQTAn5CDp/5eCIiziIpmUAY882uPOg/Yqer4fLTmiZfPYF7FV5K/S6mWfhf/BV
r4QocRELc2A1gkX47ADksN7RBmZTa0PW7+8v3bW3uQiAuV7zIOgdxZAuZBgzEnWuQDuHjf0UpgOA
Nl4S+9NH1MBrT7sIOor29Wgrj+6qnpnzzEh5u5i1v1F+IG7CNlze7IRD81dXbf+PRkr6Je6hGYuO
M074t9Bu6iJzasfBfxxhRfvB5rv2fS7CT0xhIzdZB4BAQW9XzP03Q2+Dv/z4F1WQiKEBpbqI7gwK
yb0Xqi+R7KMPsuwFW+i/B/ciYOhmynviVWy3QPpqXwKAsJ8LotqkGlCpcOIVe+h0tk/DEAA7zmh7
LMncoZyEX1yTt3lGe/DPMLjPP4qoVzbIJT+cFapbDInhO0fh3DgIiPh5rOkeOdzAMr4EBZxoqX76
q73PL8KG8G0Lw/eC7VY48coQVp8dZLbQvkSwAzPdB3OPa6/09v9/S7SwAtYNKwO6y0vQClq4Kqae
C+BoPFVf4IPzffWnDwG9VzIAv4gV8xqXkdVldwD0B47OANdlHSPtkSpd3Sgoin+OS791ST318SuH
VSvMO9E0k6J12dAH7BPmPU2YFpVw48l0fMpcLtYm5TAD21fw7fxoAHvB+vjP1rvk57i1obZyMEgt
xXDo+JJQYvcxNI1tQSDDI7JYNq+hBooe0KGlrhI368/x8Pz+l7+289+whb9/lGmcehj3yuWw5jN9
jfKRwsSqFbZLfKIt3HiD8RRrzn9GBaRo0slX5iVYZr/JAH/3oYaxLnvPX+MGKJ1xNB8VSldiCb8o
lMJGw3xw6dRuzSFToNJSjx8l6bd/4g9NyCXNFxqEPVPVADSMq4LdWC/hz9yAvhAEudnkbVntO8/0
qVyl/+YPV+lDA4tlOAiCYEBRC7dw6mbV34W1SzS9CzXgnA7viVuJjdTVpi/s39Wal6yIaJ4trJU5
bF9HMqc9YQzAEDhWLLFjfxfxLyGgzSK8ts7LeVcX4hsLbfh5lOtfDm7YRVDCboNtpN81u8UX3qaC
ttfJeHFEE9LkP10722cvdjDz/uAgvIX6P2yLSwr9OkIMuczHZud5jGzzmlo4HUI4mCVGFRo+Z2Mc
ncXM1ycvgitTVuLg/hCau48m9VcQhCB4/O9RbKzvk7jt4TdbTF8K2j/OdkkQijAGPQRLs9NDe8dW
ewj7cdt28HZceOogTUrD4h8cwJRRknVenriBZdLz0FaH6K3gSaoEiolmJ4b6o3z5ltL/tFgXxZL0
2FL3DpKRnmjWIIU7nOkSMhT5jwrTwjsSj3AORdHk/yQ4bbgZ8P08iZll7d7z+Jz5C1xY3/9wb4/8
w0+hF9uk74qOAG0+7wzXZB+qotnPnFSp31YfDUGvJJNLvfWBwPRMw2IVfqZtvok72R2IsyL1Fo/s
4EHv3c5egfw8wKX5717qYiswoFbbXq7trog0DKbZBJ45gVfuCtLjB5HnX3mdPyzcv5OA39JxE8G0
s/LEsuMRSvWk0v0QwFuY63Se8gIK/KQ7ATG1cfG8AWlrt8YQEy7bAWjJgSyfkRN/TpIFkAPtpZ+w
gNebKVdVCtsaNHxo7GABukooueIdNhBJrCE/sOZZTgK1m3Ja3QxxP7xMxORPa+nEHYPPZZHQGl3E
B694JYlc6vsYBS9u4LmbHesprIPxKpX8IItcqWX+Vej+bfFqh2tupsNl5ykmj62awwPhC8SdBzWe
YVpfPfDRTh+U79fe46L2jVulXV4Vaie9YOP3PyTGWe/vs7f99Ic9cInpdVxHhQj0uiNcJnk3ZCz0
gFCwSU2//d0TLiIFQhpZAY2Cd10eLtkURGQj7Ki2ZcjMXc+a4i/DwNva/fZBCkW9LqbVeCiRUcuk
LJb5IZyd9xJx2Ty//y5XPvollBOQW/CohZ0PHeiOuOZ/Q0pBUSMP440CeiSxAAl98GGuhZy3wPvb
67DRawvEdAY0XnUbdE8MYt6Cl5tgGasE6IqNIB+pa1/ZXZfqIJh1iUGYfjk0Tdl/WgQVqV0CvX9/
zf7FV/5pi120VoONVcW7aD4M8cyzqIGj7jKTLxZixlvYJ5Et9MmLbV3X3okZ7p+FzMus67DTOQZG
B+Hz5mEJ5JAtzEybuPGCBBJM4HTmQbW3Fdqz93/olRX/9/LitxVfaU3jbh7xcX0CS2Izcu92evNt
Ly2cCZqOdZlxGKeA9Go/Gj1eOX7/zpF+e2auaJN36CUOXuc/VCZ69miz7RnfTCO8id9/ryub9hL3
KtUqbBwAmBhVYIuxz7izTboSwCl4hEdm/OAp197kbVV/e5Ne4KbAVoXeSTmhbgrIPz4VD03o/wNL
6g8Uoa99oYv+MawUXSbpeweFTrhPwpYUv4J8njK4GPHTYAMAU0cSPqyL0h9E3n+rvz/s3n8Jjr+9
VzWPXjwvgTtMa2ngpj1OZzXG6onKkqVFOIgl7QJkNdUv4Z7BqmTb9i76Kmrb3kDxvN3llZ9vdOG1
R8+WwWMjF5V5tVJfirX1gekxzVFNOUlcQE2YyW5sXowszYvNY/rSGwEDrykU3V1LOndvXNhlolL5
DuOK+gwJRPgiOp3nuJcN1nRittsErh2ObJ3FuWryePv+Jro2370EWc5VWJZz40NJXE0kk6bx9zam
+AhRwO5H5PmtmQudjZrwDazNwwR+pm6/9E2Yac/UW7a2Ylc3TQ0Zp4i+Uor/ikHS3L3/+64Ugf/K
APz+mfoOV2QBInPgQnPErfV5khrpxobmg/BwYcP8nz79Ej/ckTL3+LK4w7Dk7Y+8GCbsQwrzIk2c
8BKuSvJVBGuV9b7ydquc6S/OankOVjc9YfgK2MLERLSL4eiaTgQ1uWkDMA3i3vO+zD7av/eX4tpJ
fGt7f1uK0ms6XBYuiLcr9W+qiobngvHpa8/fxlS0/mj6e+05FxlqgWIq1Cqx5Etc7MNVlpvIZy6d
l3Eb0eUjTtOF2sB/lv0Sdhvn0cLgXjkdVnQ1Nmb1aVYgMG9miP3ViR55sw+01Kd8gVw9QNLtRrAO
ZtRtC32yZZj+crh5idCdJGCN5VTSHRsq+dgUrjrF4F98UL1cCdKX+Nwy8kdsCcBaQxmbrQNN7b4c
MfwLhjx+WMwQPjMztq/v75BrD7soyfib4P2Cq7RDgxT6mo9rvXFi4KnsFm/DcwnLLwwePziZV24k
LoG7EHsqe1jVuENVE37qoeCQ+pMZj0IWb9ylEJE1L+ttOwDxVvpQDXv/Hf8cEPglrpGvblyJV6+7
Hld5+0rTdQMk+rwtoX/1Qcr78yNgy/a/B01MVTfOppkPOUY4G2ta95ozBw1Toe2HYgHXlu/ilLVV
yKDBwtkBDtrNshsVQO2pptIc+2pmCvzylTwQCAO+1IrAlUEg1TxH8eA9IwRE39elXPbRUOMSPJp4
DLXIns4qId5oMwCHp9eFFPCQR/dqP72/8NfAHt5Fs7Ku0+g5UYlDDTB4mPDITT8obxWEG0gbPau8
sps46qJnE4z9nFRijO5b0cVHlaO+/uDbXNhi/DdsXFSdMZK04HzmhyhW+ZrOFNdwuG+royVVyhU/
0ZTIehP0+aQ2di2qPYt7kynFQZkcetjaOL3IODXl3P/qpIxenAqGOZkHU0WQz0ODnLQxbc45tE2+
rCSKbutcNk/hhKgDLnezKyVrg5T1Rn2LnJMwACFzedeauf5eT416mJeI37iyDj8gMtM/b0d+CXhu
l7BsXJ0DvzF1cg9EQjgkOSHqMbTzeppiK2TSckpe19nxPe5l2aPoh/rgish/AF2iO7Jw0jekYtGh
WQcBc0amTA6rlkruZu51X6il9UPuqjDYsGC2mT+Aj0ICB+ofX+UkD2tYfiRd+Ofsgsv+/z1cMKxH
6TOuDj+PmR8hs+13qYn3FFpRnjCBMR/dmF5btrcg+Vu6NKKdhjXq3IExR+7hDud/GeIx/4ygO5AP
duOVMwHf8/99yOgXeTHOYJnrZeygj1hlkFFZs6mV5tSjcEgjq6otbpj2wCEco/61dDCefv9AXnvB
t7bvtxdsiZBB0MIDBn5H8a51XryxPHDJXAEX+v4jrn2si0hYDH0XdDFpMan1wAzuh4fAlHvNY5eu
TflB1rr2kIsT3axda2qS/wsj1+cJyJSzFF0BfY0hjs9CmVr/3etcAo5zvoKRG5p2V07mKAndovJ9
huDGgU/t3fsr9rb4/7+t4Jfg3ByWIXkcarXzpPEOwk088yrjtu//61eW6hKV21Ue0Pwlmo8ZtfaO
2dFueSmqLwKooUdR2I9aZp/9C+H7w4tcSlVGZqLDHAblPi6GutqEjM+vBZDHWbjChlNEqr7FnuDe
m97G/DiUUaASWUj9o6s696SHkezjcHGQSYQ5rZ+8Tex29dAansi+pMhnsdA3zVoSuplrG+qt70hz
bljs8S2IESj3bEWMTlaNezoQGCeSzHSZ/8mrzgYpb1mPuTTe/V6MrferD7V/WPKq7FPSdUWVlCMn
ddLD8OdrZzr6RLu2foGsRRABj2pigKZHtx54O5sMDRagKhC8eITZqPfQIJ7fODJEadXX5T8ymrps
8s0KiElYkLsZV2Qo+Md8gOvbyIavhk6qzrzOIx5QTj6mOcLzPg39BNOB1s3gUPvR8tz3Oj+TsGKf
xki4GztLfdfX3oJhesSbJpWOEZ7mg15OfRgMB0V1ecaPmO+LHnpfwI979DDUb3/aYdz/eQh61qad
UeYfKxBbElMPfZhAMHXZVw14z+e2yPOzL0f2y9kFPYpXTvM5cHS6MzDLeR1DXuyLYSz7pJljDcUy
wFV+EFjRnlrMcD/HuuhfQ9t2D2xibBcH/RimszbiRnBLEqNH/ytdIConoNu1y1UR3fJ6YJBaZ2y8
yVlYPeQABf4DnQkMIJvoyIuu+FWjvXUJYAvhfWmn6XkSzL54lr/kOSsOpBYaogBhXf/oKahDksX2
kU4ruwlVB4OFoQjXgx+NZWbQ+XztEO66pNR9/mm1gShS2mr+FDcquo8H2QyJg1QHFhh330c9rvww
FDFr8FeexaWmqcdzY213QBXF7nL4lm9VbTELKIVfQYYq8Em1QUunXDKRvtm6vODHnNowyzmYEPto
9dxGwCwPp6+sXifIvcpkogAzJHB8qtoMXIPxBXev07fSjnl1VLJnUYqBmYUxF5kETBBLFrZb23sY
q1cYNmzWKY7KfVVwccMwhLYA2Xj5c7B2PfQyfZmfKWvqB8Uq1FOBsOWYEjuNsMnmJoBuZ2tZmXIJ
/amsa5Q+Tr4fmIQt0XTGxDQC95AqL8EVsI022E/RSzRGDj8a8wyRyMb2+0KO/YjLcZOf5JjLL2Ed
iIMb1lwn1DQ61fWywgfCxPFNIaf8aTFd8AZdLU6DD8BgOYj6QKsWNtornyaeEqWjeT+X+aoSEI+a
2zBA6Vblc/9NLA7IG9SGZCtbqd++CLM/adCTF4y1enCtg7fbBQNLnqmDOvQEGEdSGVZDm3dQ7HkN
oMOqcK1RbHxS9A/gZ1c/ACLKT9h2stoEby1IPfHwvFgQcLTrm70eQ5vS2kY/gOLl33opZ5EUyrmd
hqDnXvhmgcxkPUZ30OxsPk2+dC/wL4H9Ogq9zybGPSjKlvGFunYqN+MKWGjSGr+JMbmt2jJpdIX5
lYyo2CxhzPfESZ9mc8B5nHRNW35HpzJsrS+G7aQKf900NQyhcZioe6VrOf+aY0eh1rvUQ5OMoKH9
Q6qoPIy9cVkbyu4zOvNxTFvrqaNyfPnehYN9FTgir9LLoY5X9vOZlDx+heaK+RWBdLLVy+wFqbOF
fxtCdRaoR+swxpj74tdc0AkSE8CIfx1NBz/Yaap5Fpo8fm5DWPVp6an7eJ6aE2m66NUtUt2tXSCe
ZLNUsG3r5/gpWmIok8cdnb62PJq3U2lWYDNa702IxbOYRFbh204viMZf5Q3WG55Wp86r/eYATg6I
+pQWS5SEME08xQqDWJD5YEdjweGvE7Dw6l1XR/2zUKMFXKtAGK1181wZCQlxaif5kkdujdI+z9v9
Sqw7eSsrhxSyqU6k/UCaImlKoA4Sj8wjScK+Gc225FEbJuuAiWPSGG/UyeTzpcJgQXWvY14sxb6Z
mYV8RzMEzzo2dO/KsPsFwdcpE1irKhmRdNsktN14H9SqfqUo03/EeTjnadQiFvRNuX4Zuzj+UTrf
yoT4uXkuIUZyHu3Y/XSdoI9Uzu05blYEg9GfNWbhUaVv817JG7oGApI2AwQBISC+qnWjRbx8U40B
wDBnPX4+1mluN+AP4KtO+JRdwmsVnGmwuK3syvyI6XD7PZzrIPU9eHKfYORngZqekJE3eWeLXUvx
KxPl6/5xyGcI8LVkelKB7lr8/LGB50xsXBq7jt3XEHzcIkfwu7YN1aHpRyBoa7RQMmkW24PsKdQD
EFPeN2g/8D3m3N3GuTq6Q252t1E0AC9aKP++xSg0HYmn4PVs220AQsVN4FfewXXDlAVt3Wwj3BSe
DCf0rmqX+lYvnr8vpx5jIeRllc7dSj43A+7T/dVGEu0Krut8CjhxCrgi7xJVrfVNDbAXtHAj2m3l
3KkNbqjaDGZq2IycRukKscNNDqnbYxNTZJVA9c9xYCa7HQM6oasOAV2fMYzq7vISEuxJoPMiTwZv
CZ77ZZnyTRXUiIgB1Ku++D4yZcKi2n2lMsq7RJQGSGrcJUK5rYl1npo4r+56iflW41yX9UWvoJ3r
9+xzG/XtbZcT1yWoVuxGDJD1TTsWB0NaeaR8VOjR7vCx5Dc2FVWXBM003rLFk1ES0TY+oFmLPisR
I4Z3TTTeRt0CuPOcQ0EsbXIdPMopLjLP+e5hLCmKXdZLFEhUDDpdPJ4/F5FtP63AueFyV0TyV4Hs
9ax7aNL6lmgct358XIZV3lckWo82aIza+MVo72bcAb5oq+KUFCM5GeXZbOnz8NsYI/wnUPrydwNO
4NYDNBYOslg/2kALP4ec917nGNhE1i+2ZoAGBTLAkBLXe2lfonKD+imsoZhYt7MdJJSJmvh1rlf+
pLtofIppmydQYKaf217UW2+kcDc2I2wFa/3Nj2bxdbWUREnZQLceHCSeYylL7zHgtrwtLB/ScS78
fRF4NUvGmKJEGRo+d5tqsSLB8+M7J3xyrwM6FDvo2sFMQnKjULYG+DIHHsC8AntHqU3VsdndwLh9
eZZBNc2f7KLRAfLcc2GGC/PqSxcW7Gs+0OATwcwKjmjeVPAE2ZV3KRUexg7CYjNvoNTjh7j8mM1B
0hYqAUtsFBhB66S/dSEn/VNoQgn7E61+KHBooDTV5bJLkU0B9lRtad7A/PDNSxa7kKe58KYxRR/V
8WfSOxPtF+7FLLEWcDgphzkbxTRnkZ/zp64s9UaVy7wkfbx65zqK2+0SxQCmQa0eGjTOjaiMjAUe
IFa2fF1QLm9zupCzdriYCdGkpVbXVTZGA9RRQ8r2XlMolsiAiX9mSDYmPn7VXiogs4ulFYfKTCZd
APP5Vr15gpRtqx47K9dnjQi8C8eRnhkbwiibPV5/bphs75ZQDi+57t0rhN3g01f49VGEWh6aru5S
VrX+sYf1JQBuyC1Hbobl2zCw5qGowpdhjstXhEh1kBUhuPVDUupE136dTedu22G1W6Tt/NMwFd7R
m2R3Wseg3nvOqx5CGTmKKimK9/m80APXtHim6CKefSQ6xAvLsKC62ZZmBpLQCh9O74IWhwILlNl5
KNtNAF60TDiEGR4KLiuQvlXnHkWEUJuQqXRsEyOM/7IzIkJliu7XOlcWRp12Fl3GZt/f8ECsp9lr
6qweqAEeW+l+TrscYq5pGekJs7Y+R7Ohpci6Ke4frJ7gFkYFGY7aa8s98bwSkyMkRKDdWimPjlB6
tLycb4fBdfvKLIIDE2ValugI8BG3NObTEkfV3djL/KSAvSxAZvWjx86sOARi6TeQ5XDPrhT1Z1Ia
71PT+zFgJ/3UplCjjh4nCXpI7s3spiN6OM7EXzKkqCld+5EfI7KCTaeqnO7eUsMhXvX0EAhcCSOV
Vj+LUSPHlSvMSCR12UIYxhw5sFLG2LrGsC5UZ8iik53tc5M1S458iegw3fRqig1A+XF/K0zTbGXO
HdQNZg0u+QR0L8zP+zudr5WXYFYZnCC0uFZp3PXkPBK/fAwmxk9sndxNkxfiJJqS3kEwqdnEiKGd
jpZDBHGAJylk2yRhCZP7BFzK9b5wi7er2hnQGY5O56DCsv9VrtzfuN5WP4nq61dk7L4ATzeGZILP
2Z6uaEFW2F0co6owLxOU1vdrTMtTpaBxbOYZ8OMWnB2g48Z6rVOvnViYSFyHnqHA0G/KMm+/rJJE
ewJ0J2plaaHQMQYGAvRV23vJWi3ET1xB468w8w3OReh6qDWYcd/m5m1Ouw6dlwSjZzHEyuUno9mw
nYVmLzogzQ7tv82AHXV7MrTDNwtNFtSyZQ/MOTao3PaTAqXP4SbnDsl1uRlqEn8fCsL2cVk4coxL
z8DoHQ6KP8uwXNhG1Lw4ho2pbyoI6x0iM8sfMAkj3+OigjsX6Egpx5x5OaK+aqFN1cTeee1remh9
He/DN8QPRAHypwg2W88DCjtklnDojpPtgZwjI+yTRldtkL/knmO3fEWk938a0rOfVYUe2y01T+Eg
W0DHNezyLQet6ROvV0gCdyV4M7nmvknBJfTTdiJhhqlCfcBT9Znq0DtiM0TpG/IpgUOJTSMKRBr2
1HQwYIRmmFi4m6iIBmjcOd6BFtPE5nnwSX0/RIveyDoYzuVAQOmdVLwFCNU/zugsT2ER4CyOPP4a
UjPBfzlQMobDe9n7m7l6m76No99C7xaJvkAD7estk2y91SstC9zL9d3NUjsgyFWhcIa0vyRLa8qs
RLX9WALVtO0DVdznY+tODerGs56j9WaAXP1h5bH8LF1j065mABkyWqUCQkc7XZbwuCQiz+IS3KJy
yO22G3u3oxis7xjIABKTd4ut2UKm8qBrHbTAERc1T2qPjuUOhuENDFzIWu28OiCHZSjKXypY0YOC
aHYsqgpOKL40jyrmLVii3ZIVuY1B5l2jfVBLc7bhyj3weWu5a4clPs1jWYKh9uYgURldnqDIgY43
yPOd7XJxT2ZpKSZOYMOgyWtuW4BPHoop948DYUDc10aecwh/3wlR6Z9CiUWd+RLRu9gGE7h3TAcv
8PedvnDfp99XXY3bVcbtCdEbMCrur/2UlIsBlgOaYA4GegipP2DiCtgWE0N1qq0REEyQw6HmyJqG
jfRLE7xJHBSY1Ib3UUPw4QSA2b8WOy63/izbQ2ww9UGVCA2PBDKZ0aNXo2YdWxO3exDY3UZWanlE
9xH5iagLk9WYv27RU65HkbvwCDYYyXJl4yMP1fqld6R4QLUzbV0Vk820NvzsYAP4GRN2DgljP9aZ
zEWNHFvirgZOixloqPKXricKThET/JbHqplx4av5CWil7pWzpd3DQnY+F76in0qDoXfSVYJmrXT9
vb8Grc2k1vS29VckzZCSm6UMhx1s1ubDhKprxZgmnu7AEnB3GFf7G2g1mmcJgGEMTXkV31gP5xjB
l2c1qLZgqfYkBAa2q+864oo5k4AjADABFd0+7U0FGS6luq5PjDctoGLRRqZr6NrvqmfdK2Kgd7di
gnYY5za6F6ggvlS+nlIdj+4hihc/41UeQohYwi3aHyKWojQInuOu4gHmAUF96qBSjmtnKOBnUyda
TBk1ux1U72W1c+IBGUY8jhWF7AnqHPuK6xd/3ji0c2ntdVWVYtjlb+d68ncrU2xfE9OeGu2pBzlL
lkbSBy4zavWpMa2fCgRJGHxZBBHX+I9EqeaxFp38WbQK+JdBuh/1vKAnFsaJp7Wq8zQeFpvl7eon
5WDdD1STkPs2MdzFAcPNOMatG+mRfBMGXQQM2wiGPPbwcSkbTL25oekKNmjWDlRvPT3SGvoezN3W
UVu8EMTBMrVzV+0kM8uWaD3fAaps7iF64DJdmW5NoqFH3VVjHhyUS5TBtHbCCR5muavDFWiuWjW3
mgQFgnxUPxpoJVZJEfDqZYrMclrKyX+CpjH+kuSBRU0WyU9SqfUWKDCYmHgLNGlbjv4Z4BmMgtrC
ZaWpVbSvOgznElU29ae4IPMPituBm9wV/8fcmTTHiqxp+r/0urkGDjiw6A0Qc2gKTUfaYJKODjjz
PP36eiLzWvfNY7cqrWrVZpmbTEkRQYC7f+9YJ6E+ccfeLF4WceosJifoaxOocMqs4a6JOHUHBfsG
z6+jtr2RUME+dwmLi9SLk5N6g3vSTOFYYV1ZRom1kMVsbF36pwfB36Ly5TnJYrXvMUkMPo2lV8Vr
P23NqNT2hd5Pe4hpdMIDeN45BfbUgqny5peJzqA8zCs0GwaNLbdgvNEjRyLjkos+R/zWcQZCimRs
YhUjBS2zToFcS5W9AzQm3K9tOoKnydTb6YJ9Okz0KDeAfqYmqKGkd4B/o3YijNJzNmUunU+amJJb
09Pigxha80FO9eLd9Zqmh8aIcPfJHKVGC72hdMocTGH253V0VjA+wxQyfhx7M/tQap13TNAM3WKG
lLwZZt3tAfe6/NXQpDX7FY9n/EwCgKRah5YG0NwsGm/kdexuLe2as8WjGQGdB4nCOdp7+GBmeIBT
PebXKd22bT8X1nSjtXYS9E4n7Y0e69F4lnq0FPu4ZfNkhPGEE8UHK9LGXPMjHtRQt5EA0AymeByz
xk19k/38prGdqLwYpqqeowZcI3TaxKNbcTGjJUiqFIzRI8rxZ5F2gx6WSbu0XCBghWMzL7iOzUVb
ho1ZQEpiS5kSdJ+JXLQgSwqYUNNbJ5rB0Wg9g/upKWhocJp2Up/L6QhHElONTpWt9k7JFxyZWIot
W/H40zWU5byVqdlfzbG1VuC1Vna6M2Wb4Eo2xno9jONkPCpOYvqWyI9sQqVb5SuYRst+3CaDFaq1
FXdr3MnEB3JVJUjYKC6znckPYXMy8EeqMu5oy+KLXxePNNeyvEuUSrdtx03bFVX5kiZpFtISM4fO
NCxHEUXMNrNQW5cYUzMYHQ3MfLY6HMxWms65b+Wi2heWFm0czmKB7sqcAbEaROF7a5Ztu3aNL6no
0sZvudGORaXi3SxZo9p6ybeDYa9xCFPe3zZO0sk9YEocJODW7aawxuatc5b+G6C124ousgixBVoc
YxgfZFSZAiQS2SkTIl18GS8rThd7DdshzgnhlEBmt7ma51+NNXv7eIgnnYe0VLdrxSlI6St8fSfi
ZMfqRrA10Ty7MV2t92RK0/0wLeq9TDIkqyZyvJs0qod3HFPZncnjeUnclPKG3G2+16wjkXNQ61bM
qUJkkmpvLIJ1EpDgO22mUc+OSetOjGPQMu9WitJ6nfr6W6yk/4AfHw1c7QHKIo5KMhVnq9GWbxOE
xw7Mdq6f+1Ql27GZk12fDurSWgC4Tly6R9Cb8YvdYAIfNVvWFb6k7DhqsvkYvSw5ZbKPc38qri1T
VmJMP9BkWAk7IekeV/1KErA0AOMNCPu/a2bAVdhEdFFQ0/oJ8SzgTEZ9Albwjq1wh2KLFl1/7MuB
xSpy6zG0I9XFgBWJ3ExrVG+MJHXAhuV66VARnBd0oV925MS8yQIBxTRqves3SnTHsp/NbSfaGigm
gjwrteGUMIH+Ehy7NkC8161wARLvY9cdAsvNqy9tbMWHTKvkWGtV+UEmfvaFV7HbN+OMDy2KpBYO
eSfcv1Ev/XvJKc1nfyXPW52DwRwlE7mJXXFXJrm2zUWMzblb1/XMCm8fQY2KgBtt+hvJqWH/4XD6
N6Tq75FUmNb7IiLOfUdGdAPOJte7wogJqqmUsWyTqLEOnA2r52Fd8n1MLMjRM9LlqCSH4DrNY04K
neoCYwLwR/cx+EJuNMN4nGNK6SNqrKevbEVoXMaA6gnaU9IOxtw7FQyKXTbsuuqGToE9S8dmnckb
zUXoqTFAt7JxiDUXef2Ab2Tftt2NG7kvkp8BeEP/Fx8XraYptoyPaWxnwUhwhOHdO2ramDWreJ98
S5Mjcl1HoHs1yN1VwleSOTNv63oO1LxesZmdk5Q3DE++NoByMCPJaPRTw/PTShziCNwvtd8SjnWO
nZNt1T1L6vbW2vlZDPq5zMDEahS1OksT7E+gWak/R9rWWvTvVD5rVXy1gh6dxUBNPu7za26yTTRM
Xmzs/pKv8G56Z/R+2ld+39C/uK5P7kSN2Sru6CHYRtYxjz5phLz37OnN6uqvubobVezrJR2e+f2U
/7KinwqgFuh35hDCQmKAGxiQY+YUWh396DgLRWbt27g9x87wjZLZb7Q6WHnM7GgvjWYj7F0vQMu8
pw4IP6K/rcgeMvVDG6PAKO7yPn3KKmvXrZAf4smMVj9uSQwF61mMN0UAcZ12+P3ktmnKg6mw4KhS
holD2xSa4QhnmbtmYZx/T2UTLrCFevxA1ta2QR5WV+w+A7Jl6QZuSz8XI4kljtREYnKBoRjmT9PQ
d5XeHSJzPqRuewY29dv4KLof1TJuZJ7tRJn6xaz8yfscyp+R3odNuV4aQDxQoiBBiN59Q1uAWpx6
oY71dBd55KkORQulD0Gkn+b+RYriZANhivU9F9m9yVw4vYMEcU+ybfUFNKYWFvFuQdyG7QvZryTX
yT6YxtwDxbLerAU90z1ClOGhzamgjr4BKYI+ss+FXY273pwOkltW6twosdy7UapAy56s4VKC6UU1
+QxNzEvUvp7A1HnDvnDme7D/h1XNd61XnRsKr7S2ln7F4RuULqWkqArHrjkAcVT8z9kagWeTe8/9
xenFtydwLKGFVC1yU4MMeVZgMb9rLZJoRZ9i2vuFdS1q3ZGawQrp7mDQEl96y3G1ozfy1wEDO36h
E/7ofrfYskZ3RUSkD08GsaJdGodxW2LaskGYtJ9r7W6xZ21W+IoJBsexmQv0fdWC42UCjV5tpycD
Em5twF+jZJcw/3BWuk8Gb2uvZRAnT71jaAyv5bm0yOaqqm8U4L62vA+Oe6fXD1V237slGRALPM4a
DtPKCaw+ze6AkULeRHnEDnOo4EGjHj4tLhFAvfWzdS6rdZuZwz7vFTsiRFY975ritTXbu3ld34zp
bLATjfJGX+5lc9tnFOFlY0C8RenlH5FWnnqNaBPTOzoiPaYt2sYRDf5qb5oKsYJwQmzJQWHGR1va
n5DPmz+EBu2tY3/mXrqhNQxe6jPhGFZp5lZlxs5MCx7W4slJpgcxUOSgEWSQJeEEcaaN1sZ27K+1
RE1XgO7oBETkhU+2sd+bz3UUB3rNw2N/SvVzFm+J6H3UBwgN+eUmsoGE1HbNZmLa5ujB1pw4mJdm
G0kzAJzajt7bOI6coNLXMQYzJ11/5vO6QPURqLDHferJPZzMHqNImOnN3q5+cHI8zbG7s4u3XJDt
YrTfw1rs5aKOk0sES1QYAaVsIF8/mmbY5Zwh+uoUz3f6Oj61zU3ZaiBFN9oUvY9MP3rCPmOLY+l4
QV2VN7rQA1GYgWWxyi1pgOLRLyeakWGmMolDnNnQZEdUfXenLfpmrW89CF5hvc0F4HnOYmN9X13N
el5vternnN9DVIeGU77E2Q8rNgJGAZ+KTMIHljCCZ0y4H+iyPsl+OCa6uR2dOpjKwp9t6puSb5d6
Jel+VGn5UufiZnZav46n89LwlSAUP9ZJGeTDsMnygUdS+GarhywNu4alojTzO45uH0aZbUXC3c1w
ySYx32goZhzhnuSUHSLSHszMWYNcUHmU84TOch/XaZB40fuSPhWdDHQlA4DLbd2AINt4a53+mxiB
A80HwTgOOy/v4Pxwhypvs3azn5qv+hQfErNCuV7djzoRcXGHHeo0cOe7HCEIr0bcm+yaPA0aU+zy
5kMM8LjpNlmyoMmYcFwkMugEa12xwN3EBS+dqa8sASTQn0Rt64VPOw4zMVKg9lXBywB66uV0ovUR
5GyyU6QULeLVk0NWrevnVRXd1lYhbpEwgRGPOpdQH22b7Jak+NY5tz5CYBRhJMr6AmIRb/OWTwA9
kaL0X+fuhHN+OM9aZ4PY1tF0KZI4vRmSxThkWsa8YXiqPWY4pqtw6kRyVDCohb84cT4G1qLi09ra
LafNbvSOwJHGZh5cB5IjY4I2OtwbRNFZv1KVeoe8FwVPJsEbtq+nCi6/kYY8eLr9EveOe26TtbsD
4kfBa+dOBf5UfgxK26eNfpZzcWhjLT+1Jqb4oMMjc79URe+TvaDvYPOGTUw9wIbWXd0ncxKAaH5e
vOS6fQI31nF7aHLzcyQI4CRNvodKsDJVChkSNC2evF+6J28tGFzHqPar052qzmD+UN12RGn2nMb6
ebSLDdE8XL5KnvFK0UxWqh9xlMMDgNn3NzrMeU/YwW07T3eYzOrNbGNCS9f0cb7mglK1cRbZsM3E
kJ4qZ2wDuxGUgiLWQkVBqn0Kx0zIMqqeZgj1vH/IPBeZUYXoh8akZ3txZZil03TKXHmTe+AHpcEC
l3vj85Qkr6r1dODzUguaeAgLV0Y+oXY8XSq7rPX4agjjoPL+cXCtMyjkwawcbUvS9w/lXr1xlcPu
KbPgOqH45C8BkYmGRI2JpKu0HQLeHX+wTi+T6MKs7/eVYd07VXnbZN5emVpYD/rr2JQqYPI7GmRY
Boa7nLx1eS0NDNAK/rp3Ro/4H3TAbnOgjqag5sTYNC7nFqAyM0u3KulPbmefSsBdN2/LU9PpNG02
y7vq5zmkyeiY9IivkjQ6dmWm77VY+Ljon6PVozjRtn/SdULr39p7rFN1b/jlWJHIO+qzzcG2TbfO
WllfFfwJ+Fyv9gmIrSJiLk6yTcrwxfbYu6n0hVdzrtCiFRJuTM0k2djDoIotQYSivAxd7hSB5lqI
cDuDxFytMuutLieGZjPplifPjMvXfIVXPRnRuMjdsOBn5ret9NvB4ZIDBVflNvc040F3F/MEnTYs
jNFt23DuJvjBHzhefTqRmZHpX6VNIOMV8nxYR2mGZq652zQr9LNb54yNHjQZViWzhy5CHt52rrj0
PYGfo7C9AMFTFfC8ZObWidyp3jN8Tx+GuAZojenSL37RTjIULiS+zLL1mXRHmQfaNHltkK6rt+ta
yEHf1TtdbYExs2OGUivA9s0SkidXrYoyModlNm7bEyVAeb2BImoxvHLVxi+IlxSiQLMILVoQUGxz
dzU2PWDJmWQcnV3U7tugKZIG74oBc+zbI5M4YdBq5GclAFY2FXCKc3KTDrnau8kwXCat4zo6k6zl
0UKtwonGI0rdF4bMGpbLHCjdszij1p7sQHa0ju09a6LqALtVV8fBFFl/GGeaHwJzgfhgqU5qhCTx
vJY7J+1Kas0j/dvJ9eqxZvmxQ29hlN/WghmOhMur6GiNMfSFJQptVPtjNCdhmdrOHTpturAUJxgO
GoXZnAsMiMGEmKD1UXmgmB0JijF8N0NJDrvYaC9xWYtblJrNw9hbxkc/NESpLhqR6p2hFxdiodbm
WBRenvnQAuQK5ESV3cvI6PcW9/POY0Y72bGjOLMghD+OjrWSFW0M3ikhIm9v2m36TGqae4fQsNvE
xTJfar6I2a8ta34gu3rQAllE1V1VSe/OHhJj10td39Te0O3d3uD4Yy/mrdU5zU3bdXlYzvP4qFoj
CSZr1R+mmMEl0NnJt2BE7W6Jl/aI9VCdCvkHht4wf7tuK7+n1EgvZWk6t5QMFp8zWPimIoWCzyQA
ZMX1OGmOVpvsvDpxd9KyucNK0Xdbh6SmXQFfy6qvltvIttoTAssehVFbb1vd8QjppUd7ZhvAacDZ
37EbcvQ8J6vPU2qhq7lqNtODm17VXWVpuBscEOOxSpryccjG6ByXU7xNC5mfOhVPT2jxoi13OxpY
Pct40ie9/MX5Jg+Hovtc8qH2o6m/n90q4VhPxo6tDcNpkeaxLRULRf8QM4L4MgGOz8EoQ2NxyJqq
1S9jqW8ye03eU3v6WEE1t5GONTxpo4sQQ8MY27wRfRsHsFDxdpL9s47cKXCzvIOk8OptP3oRX1EP
XLei0db5OVbo9hXtwzVAo3zR6Pjbd9Fgk4ElOZ/oxqHqpLkbEK/sBdxW6DYCRSzNPRBm8ymKkLU1
rh7fVI5KgrRZzZ3uqe8mYlVKJdoKyD8+blrh8/ZGUrXVtG2iorjLlKHObh9dY3NrWHxPeCgnqyUs
tGUOx3jQQqPlJN7Xy+OEKPyn5xTus4bVKZwXy73lIVxCpdG1nJVpHPSlMzzOtasOXsloWK0UuVMm
68JMmnLj6Gl0icigPVkdYod04qqYeZlzFJWv1dDqZNWXiIHQBb1FsdCuOo11a9ad2oqSokDo531G
5muARNYKXU7ag8XgiYjC9XVlr76DJyxwaq18GmHeb/p0ETtKPkoO8VGCNgbeGiPwFZuGooLijc6w
heoo6m66qEojaDN2Y7CRAq1CF9vAMtP6vdSYgXHqvPa5CfpWpt1jRV4cIvBi3a1VPoW22Wks9hR4
IY8obrQecVgx6eOmABQ/TG77VNQxX0uaXNJCrWGfFWpT92rGmquGdysZ+x/IHB16Wpq79Lp+IKKr
A4LxxlAmDt6pvP6BAN9BkURbX5M08U20tnKXZ6VHGCgXmTHMvDWnOr3RW9IQ+tK0NzEj0p3eesm5
z2bzbALDhiQuoWjip/3VtoDqkxpkvDUKDca2g6WT0yugfxE05TgHXumxq5Py7zdiQk7dMOmXcfEr
L/SnwRxozrX7gLyyezUMX/qozA3n+gcq2CSRrMmKsbAsNoSqqOdE91o/R1Dqy9R8zl2nfLRoXtl0
hjOG1ZA/9C27aCHMYmeDdO86r3vKWBID8H4glokFm++82Sx1cWz7wT1M0Czw+ePHpFbUN1bEo0s6
nZ8l7afeDOvdalh7D936bipE9WJkUbPputUgBwe54jTG30oO8EhV0t4tvaFfxrQqA9RH3JaGe1BE
k6IPS6KNjq+AYOQkxURgv/QSmhWGrtqXvUFd2dxYe8eoa87700tLCA50TMpRE2LMT8f1BCx7OyvP
ZReTw34cPBlMkebd5nEbB6xvaNVq7aS8KQ9rQTFWVH3HLt+DW4zFGZ16u2MhafZUHImtVRnurixT
99Rq7CLKhSqA5bF8I+7vOIch+mzOc8paYmqsd+DGPxGitPe8+fvK6W9Koyuy/dhUHLpSmbsbpyuL
O0AfkW3qbF7jwI3mh9FCH8XkVT+Y9jr9ZJgQ3CBV54jAiIfxIyZaHdVAorqDA86waZD3rJtZuiT2
F07xoFeIuM1y0b67BmZOmbl1WVURhesca5gZknrDHDpdU8Cng9dWXmgWCSdizzJ8gQASCZSR3M/2
RC89z8Vjo6/LMyNiiSlkHIgxRWFj/JS1Q3hFE3UIYVV2n1TfmW02+2JkbMx6te5mKGs2cMMKlkX8
mAXyICPRmZ09Dk+nosxRJtiN7r3M7A1PGoe4Z6sr221qTDhyY+0aKZNPDwu6+q1IkziCTG+6Xz0B
A2FXRhjulrnKbPQ7U3Ga2o7pyisFf18v0vTNikf0f10NucDawG6SmLofjVjVWzTAIHeVAQ4UGZek
LornvmucS9851daYhTy0ncbiWmriRPCmHZrewGo0QZoTKQUO/MLpyyPRo70qWQHclnfMpuTGrd7s
YG9ZJPCNMUY0xcyMAGWWEi+kOuY5fy2t9sZa8Ajsq3GwWT3sam+skRnos6Xf0GorH4yYr27jleg8
KNXs9xDHjZ8YXPPrNDbsBFL1Yw0vBe2bchcizE9PtWY4zwhqyL5SugI31Omf/mHqlfUTukkOQVJQ
Z8PpBvhLy+JsEzWeftYwSz0XFrU/o6qiD5gqWW6HCeUA6T4KTK9JZnYtq3aLFwNJJNICt+YMzWMM
PUy1zyADp6SqZUNbDpaLtUar8UAvo2pvKnxC8Njr5GDAzePJr2SCaD+1kMcQsOTtJndFn7bYtdz3
KNcCkSrHr1iSEBvoXOZAK53odmycHI5oVD9lysDhu3GVnorRir/UCOsr06x6y0oMt1d9AGnFmgbF
qk9qPLLhYImxq6s52DSzJlC0W4SjoKsBmGCRxiYj2Kn0O0ereL47ZTp35PXEL8tapod+Uf1Xn+TG
Mzol++c8mk6oXWnjKI6rbZw00z2XtXnMU8GGl3sm80VWpCEK5cXv6dS9tpqs0S7WHDNM3JxCt1zK
Wwzg4klqVv7S2rrc9IQJnJFGmK9FX0Y/pLTN79Ep0EOmGUkfgbm66+AXnZJnyTVLNhE1Hl8CQTeK
MSe7L1ezD2wqGzcqi852Wq6fEwKHk0l2x3mNHBXa9tRuRqVY1RvvSgT2Xf5VqiF/o9XH5R3E0zps
Y6yxnLEHLW7v+9TSiyB1em3hkJelxKCnyDjGOf5UTqHCRivVVjqOOM9eM230scMhU4y/FHgFWwfN
v/4IAfxK0AP4GivyhY5wxLr2ekAhl4S9XTSBN88toF/6WkULN0/0OlFxUlF/sCf6ML4k0hkwdMxh
wTC+0TC2+XGe6z7fZUh+8EicC3Fwru7wAqN7ls1wXw7ZSatl7Y/VRDRI1m7hMFUZjhObTMVYEkLx
epueWIVTuurg+1nzXA7Rzh20/VVEt4Hjf3Ca5mLrqFKEyq3NYK1seEgRP5E8h4lq3nvEJQ/XyrVK
zGeGCMQv48ixrv5pjcubsFBtLLwp0XCirqzQdrNzNFlnXRt3bU75qLPII1K/jZ2pb8dI92jewITA
jHE4jdixDlNcU59IrNZpLNJ7IPC9cNL8jGqj9pMo4zArCgkAzvMHJQ/nUY7WTa69N4hGKu2lSBIM
ZilG2yy+llSpnRfV704abeLOOit0eP5sSO/UY5AxGx5CwnAH6qjkuOxYm9ydmN1ncMOtmSvm0IL9
2LzT8k4L5pLjOtSN5HFed8uSbFo9LW66oT/FmvDsHaDq+MO2cUX/jZnzP/Hv/t4Wo2mdWfdS63e1
gsmrGwdKIm90/TZmI7j814bR/+w1fvMId2PUzUg22Qvm3NmvfWfcMg4XB+fK1P/PXuJ3j/DqJLJ2
O2OPr6rfuo7ebFkWOVYM/fg/czq74q9kLUneEIxVC7ORDfMOCnTcEDnobdu4+Gfj6n+rqv6pKvjn
9/b5v7TW776ra8N79/sP/X9ZUY+h+v/2df+bivqhBc0aur921PM7f3bUS/MfJGBcq+gN1Hrke3Px
/+yot+U/bNeWnmM4lu4Ica0w+GdHvWbo/zBNx9A9yBeswe41D/+fJfWa0P9hCwQOnnA9vLDIFv87
JfV/RBj/Py7dFTx7ho0cE2DSMAzorr/eHNXUMJ/mAMrG1Lyofro3HeeCcAr5Zddt41U5m6XhxFnW
AAAj0kyzxMbeEBNbtR3iJi395cmdHEzLr8Wn42JL8IyMJq2ExRTNXUkOqF6OGJlr9y6OPgwAExD6
G9mr49Ky+UH1uG5xqTvWunqGVBmy5INDchZwIgizJgHRG6MsHADODAqiwqG3sm0NqgiDtscdLDdm
k0l/4JzBONH41fR3tRy/lT/8eZGkbvFF4p92zN/b/nKtsjm3Uy43b5eWY0Ok5WQOI3PD+XBXkqOR
yPSpopt9sIcQTOE0GPLWWFmU18k4tMDS5qI4zIjq1najGwjxQ2eBFhbNIzoxGUrqd7jU9Mlm82NU
aYLQ+OiI/AirmlOeawXMGalbmOmvIldPVdL9zSL6W4yQKyy+edNFAGebwuPmulrmvz4uqoy7//O/
jP8d2WpuTCuvwzhyYUi6W+xBVzIHJbXjm0SW5+2wNSEAzJIVNykep/nrX56b+z9vuX/tuf8tBOKP
t0AFjuO4wiPMXZe/BRlguHbnJEaaXCXzPUc28BV3z/nv41tgeZvY60zBpF21G+F2fxPY+keg478+
Bnx+PrROFBMf33Sd3z5/ic6oUqaLLjqSWwyHwBX0jb6LXAadA2W1ENBiXVM+Q292N6CxaBKQbent
tsPbXCRPBW4h12Zvd8TWLmLfqeutPV0wmPoVag6Koh91dvIM/ZlHjF/yN/Emv6WV/nn1PJelgofZ
EDjq/voFxotMO72Lm1DvvlqGBBTc0y1emTlwOFsFWQwnSnyf0153Z7q2ui+33kacd/2yd08dXLmQ
vR8R9VyS3bVW8TH+qmz3RZ+2KNCPQ7cyo/JgM38h7AMqXMWjmu2XxvvbNJDrF/2X78IR0rXwypE+
TheG+9uSVKKAoT1h6EOrxI3paM9lP5w1Zb/2sYGDQuy1Qf/AFPWrk9b+b27C62X662ubpsHK6jhA
ua75e5eCWLuK4QyaBzTY9oVuviUUzMNBIMos861XHOJ8e4YC3/Ul5O5M4mvwX78F648I+9/fg8Vb
sC0eB+l5v0WvrIk2W6xorCaKhox0LH+xSG/YK768bFs54q0rzDdtGK8naYlXH9fFoKs6GEin8r0F
LxTdLX4xjhWLbiEgeZLNoJ21Zv7DmBKAnuUBKa2bFg0Dz+LXakYq7Pr0M4ZSIXtvQfOh+Kt9V1BW
usegr8PxotksW+7oCVUUPnoyBZvtNL/DJpS6e0PigomgX36RplQjSsdbTxEOZTHDJa6DbqmIXTYw
w47eFtkliMVgbxgH3nrnRotxKhTmazxlT8aoTjSenYpKvBEBse9Mc6931icrZ7Le9qN7g3njrZPd
Gej6rvL6ixq9L921Xt1efqWeeoI2OC74WzrzdY7GSxzHQ9ANoPQ5lSpz9NGMzi9cGB02GW546snv
e40Dbht4xfTS8IfrFo2MlZlvkdOdTTFcGmF+OBPzA0L6tiJzXRjEGYhd17hXLjxhS0JC1A9UNy32
V1x7BzDXishg7QMWcI+17Wm6dp1YbX8ZbVRHTr+p8S35he0+NvXPJHfCsqnCxc6eikIh9vPA4zpm
mniTtfYN9DNSKnl//RfR/Nuc2/BB5lsezSi4oEgMsoZj89Uj9C0gLO2tj5vPcb2kLf8fH0iLz5j/
2AWzqf2YRhIZCG4MKoT2vq2rX2QY4HOzls1kYhZ2ned0sF+7TD8IazhlDg67Qud38rH4WfZPJDZc
2oxngwpCNu0Y+YEy97g4Ma0MaHjtOtsrw3gbnM1QW0d0AMuhqV0cHON9nqDCsYr412izoTCIMNjo
b+jF32zE6RiL4R8907qFaU0L1ppRIBaDhPhYKv27q9QVkAYlEePFgb+VnSp9lfCif3xGO+3D1tRO
bi12NpGXjMmJP2juwXKzJ1KTXqepuq/kLTf8K/lupALocHLGUQ6IO7h5ED8N9lfaTQEplAmAaoLT
p4F6iHjWSReAg0h+sbL/cmfjbZV6z2e9YgcTpNpUjewRIvnl2iz3ajKYJnU/t9pHJf4c3Vy/xHlX
NQUml/4Ma/cax3t7qMHndPewxOkYttRm+dGabzRzXAIbTb5P9so5RojopqAzDIpIlfc0LUzBZFio
BJ2ayAH9Y4Zc85MVP+Bdjn7C7OpDBOXHh0fwrUkqcpHLPLn6F0gp9txpVvAlGdoSlPNWLT5csgkD
GL/j1A6Rv7iIXxNzF+cOKBd+5J3Qi3CKCTIvk6O3IO7BHM+IqOV+FHvPUzzCTDvwxfNDVsuv2erP
JIGzE07XnARkqW5/UyXanncywNFMDOsgMcryjibOqo0D/OmbQ+EESERScDtp9O+43oZAa6yPqFUo
iFL9djTfbOk8d2L+9ma5MwvUP0hvkDz5eWq+4Y3CghsRf9VlAj/4TubOF3sEGqnOeW4nNyytMowJ
zblmUPcfAkTdL23nmTzbj2rIdngPHzA6vjU5D1riBGVnnZKZ+54i1FPZfvWzvDQrF2tOtp6FOKC1
vuoEjtyyUWkpIgSc6T+oO7PdyJFsy34RC8bJjHz1edI8heKFUERKnOeZX38XVbhdIQ+1hAL6pV8S
mchA0J1Omh07Z++1IWyAXb3lc95Zltktw1V4EYXDpaxdAp/kdQAPc3B8H+N5WszTBtbsSK7hg1C1
OtbeC1h9RXVbVOYaueZJtux7mrUeU7VCNHNRtgBQBu+NiQlqgtBHf4L4G9zMT5NJvI/zd0G3et8a
1oXpoH4BXFwte8h7mLvWSBrQdGq0xF+6AgdpMp1k5iztxj4w2XCo3q3ftHunRZaUtAn19FdCIiQV
AX1jIh8axKlsCfPWAw3u2e9Mb1Un5T8NA9TmGaTmnr/xylEMXcMewdqk2U/IbS5y/V6m7clQ2VUZ
Y5jCNIGC1Hiy5XAc9WCL6+aWmBUegXT2vJMbgBAQCF+nm6gwUXGWuffDnfcclcPVqPlIpt3eobDf
ZCaEMDyvw8Z281UVZViXo7hbqak7DcADaD1Hj6Fy76wiuc49LOKxe41k50qPixU6UptR2Nd7t/6x
UUAVpsy5jDR014XL9FdoLh2vFvOXjt8kSO4rhEZLFdAogpUFYm4L/vOCjO/riE7hwh2u6HZeMlfH
7RbdJyyngTK/oYsbf9dSpjSE9X7GdJQ65/SSBB8WqQdEtfWM57QdF0Fs7pRLaXdp1qiaJk/HGcDq
ONXWs1M4zEdcBHzIMeGBmEtv4vekpX4l5lCYDmUmoeYZaz8L4ze3Ts5lzYeyhxMoBxBHt3TpGPIc
mSXphmGmtlzYN/26KsvHBLezYUaHxuJzh86Gkxf92D7cpWN612rjhaKLVabGVVoXT3pL+GPiUKFF
6I1c3ANMu2y6ZeCsrhDGr5XZse42j7bTrS1fXNAROTA0Y2btrMBBLjHuI5hJkVA2bzLSeTCrW4ya
L74cHgzz3kJ8AqA7OKm8PYgeaUdX289TxK7mbrXOfLXxXy6D5zbrMQqYIFLM4bLFdKcXLjLUQ6P9
IneH+83U2sE9na7YM44ewsyAs7aHyBsL1TqX/rEyhrdOOBvfyNChSvmsFeHPAo3XuoHZziK8tAb/
rgva30mXbQQWnZBxLtKGZTgXbeOm4x1wEdVpUegt6o6Wn6sfadPeJ1W5c5vipeBEo8fyyipBnjTu
Q52MG20A6tECYEluDKmdmPGciv5BWOaVLBL2Eweu+33ToFIpsn/COLtpy+zWiu1la1kXra6zF4iV
OT2wJu887aWuOvjvwwZz9AoByYo0jH26p5QVGQ46LzpJW7sQ5vjmZl63nEzz1DJl9tiEnZiOaWXf
+9WsFO/QlMl6uIx6/cYskfpX/P60TMKVcvwLk522RDzbNvEhq8ZlkmLBdO29E/8DBrdYpGPL2GUs
6Uy2vxyzOJQ0J7scs7+FEGwamQe0F0MZnVxMNnVvP+NOvDFSygVWKb2skmVPVjQN3G5vQ/D4d6X/
/7pZdhH+ZnyXvzXn3bL/X1tqc+jU/72jhpstef2zmzb/8X830zQp/wWBQ1mSs5lhGSAQ/rebRsvM
/RdHKc6NphS4sOaT2/9pp6l/8X9MTlImf0QJVp7/7abNXTidJRvBr6Fs8Hjyv+mmfbTDSHwkwjRs
Ghg0EJRSYt4e/uiiqIg4zrJX7S7E+vYUtF5B3RcLls7ERSaGVM9+zAPEVrh6Kkxxf9ynTzooHzcf
Kcn4mZt5c/tC6ZxezloA1hDZUTJU/d5zzXpP/pBBaeFbd3pQf8cT1z/uK/O1TN21HZZq5gGEX5x9
09puTbuYmnYPQizAlRl4wTUTfVQnNaqIFLHS3BGzhNEeIi+3x53wS2wHsNoYvXz9tT/uG+8fxRAu
uhceASnVOZYST2Lh4kfq9g34FsbHmP3D3g1e+drmimwKsdTM1PkGSH3WrXq/quk4hi3pnkLT+aup
3iRkL6TxtO/p4GIyZ9D5BocL+Ic+Nsmw0B0cvqhqo+uW2Xi0EXqf/4QLkTeI4aLp26SEuSnyn93z
/fPQ+6Gh/N7ONc/xwrVsGkpY4DdK121n2UGWukRc9X6mqFCmrMzKKdD1+116rJCBO5dYF+BXAAWK
xxsobc0lpa1Z3Y2ZkwZL4hGsH4UPl4OyeyCQrmvpzPmF03m/Sqv04uvQGCfOoUYRXqOZhHZUSn/A
lKbGLlnVke3nyz62W2aMEJbYyIvIvk4rIFXLqpxClx3BLtG7srOAb1SIShZozjQkTUjai2UX6AwO
Iy92/wnaMU+2ZPwFP9rcsLxFl7rpm12YNIZiJtJpMu3apLyy1Hib5xqEqgpZLDwPiTmkazofDha+
7R6YjxNkKHUL6yciofAOU3XEEBteYb5x2lB0V6Wv5y1Bf45t7NspEfEaBb93L3kV2p0yqhSGSWYL
65uy8ewJZj2z5rLRNk1eYcc4z+MZjUkVaMiYgBqcShyr6GgrTJwFXCvYSi1ogUMo/xvE6tlF5zfY
5M21eXnnYtUxP65VzeyLd6tp2Ns6sJLGx9NU1g5cLmZ6TL0H8zAV7Ppfv6vnCyQXtQ3dMOZrG45+
3trqp0C3wI+IPaZQLd04VNDQL5sQ8xYSPhRRojRjJP+Tzay+40Ty9eX/XiFNRoySfYOvL/TzwKrJ
DyYcI6PYd+gADinl3F2t6+HdMDbevzd39lz/lT5BMvp59qGdPa+2Zy+krXRusY1ai+XpbIXE4x1b
o7SmPYOPGKdWPwvhAYw9jAmL457CNj+UrKPlqS6kvTNCH2UdOtkcWW1eOGouNrNi/fUN+Oz+K+m4
9IjnfeI9bPGPDcpMwQr1STXtMV02N+ZYuDsIPyb4yrA1X93GZ9piDkXvMN01vNevL/6eIHh2SyQn
EbqqDMR00OIfHzkY4ewogkl/5EwmMkYC/uadUYUdWu8pLTBl9ZS3ZtF7bxAisIpYjjZXymMYPZSQ
gXFsBkAIEQm0LVNsbADaAlJkjlWr9Jxnc7CdV+CWdOmjWqe4JQANgw3uZbwwzcyF4FSgDcmas8HM
nbFiaFdO6KMU8XNvOiSTgEKLQRk9ipNL/l1Xs+/PazTPW7eVwYw7k5opQc0ZyTo1MgeXDF56iKRj
KC97iAzlMm9T96ELZVkvgtbJ3W9eobNRzftKryzbdrmRgg1InG3zZuyooZzadu/S9XWONFFcCHKK
PbbJ4llzMESuQM+GXHAxarUVr/2uTmr6QaiK77WMzAFPdMavr3/cjyD+908lDeoAaZomn+48sLEH
mz05vhD7vp46sB56qjY1xLLC+WmK4VZr3H1Y6i+13effXPmzWkQ6jis4KhtsxudKgCEoxjRGhQkw
Srd3dmqV/3R9hyk3FcLOl+XQEUtYGqNtXyZFhNp6rmz0hc8gyNt9fRfeo67+eMQZ5dK0pzgVusnc
l7PGx0e8SFKA31gYdmVUnvQx2bcQBMmOGBaJqCrerR6HmVujMHVhNtjFfR15lyKuVkwPt8LGktvi
HgWduWtov2VzjkoWTSffL7d14R5GeHTLsPluWXjHxv/1sdnGmBtZzKT/Kh0NLWkSz0h3OqSoKG5P
Qll3iRA9Sh+E9kFDUiaNpJ/4OTlJB9gG3I79wqoPSQ6NzSwpZqFBHmpFeEDc7Bh7DuBBQfw6GY06
TctPOKt2uu3v3CS7kJE8mqH6RW7Jg++ZqL9sxKB2emoL7cQFj73sDxHT70Nfl1cy0zZ9amr4X1DU
4Vpg7mI0SI3GVi0qW27wVJyyAuJFalzbFdqXpEzyZcHiu8wr7RgnerocDPMt8HTrsrBZUdTkQyoJ
zMcyBPhXjM6dYRFN1zs3ohA9vZnYPREmcVWY4ok6stxafY3qJ5LTakrVW+rG10XrQKTwcZWZo3Hy
i2yf0Rov0hEfImfUxq1LvnyP3DHqyI1zHKBEQ/+rQtMMOuO5BKKZTPkz3doV8AMQDsOxM7ML3yo3
sZde5GZwpXn0MUQYrNPSvapK+yYU+g/0fFsn8b95cN9rjA9PgEThynuraF3NT++8c/yxMximDGbU
mr4v9Mh8NTpfPU5BbcNQhpYLNaMNm1cXNBvLqe+rn1ZXajQHbQtLY5mo7hgX7tRh8eOMtGwliM2w
YY1dhJ1NNzcvhXEZMLaud2GTAT51dGwAeI1sTN9Q0Z3fsdnxQ+R9Ln6ZkRwhTNnNuI78rq0XrkzC
CL1cyovh2v7JrVP3ySo8w0KQnAX/XV00F2OWcl1mqCyuswbj443AqFdBSTWn/YDFBtF1Px5wqCRb
msURxJ8aJJyPKfqbdcM+O1Ax6XN59zi/8E/TMc9TU0ogNYMZdMEhiWR30Y6A48AAMVx1IaotQG+g
jGds8JgWMj1hCSqaFfcXJbKBfONl8BuLlIG+u3HsSngA2vAWLgenKzaD4WqYMmrtluLSPwxOnD8V
9sgpqdR0ImB0039jIiXuRaj6BbQpm5c7cm5S/srX3pT6NmsYIEtzqF/qNNQ3ZaXKX1CoFKaSQam7
0DJxvBJZtwikmVzbeVluIzUw+6GGWpkwsDVgvzVLIEZdcSTCDY1n4L8UU6UfLbADMDUBlU60/K6c
3mqOnWzyS3OU9c52AkDyBVhstjI98+/SvJRXSZ0W+9goc5peKn+Mp6paVcNQ/4CjFf2slDsnQY5q
6fWOdhFZkb8TXYVP1grgcrRTrBjQZxGTTU+d+sE1FkTBWbNoWHF6nPqDKA195TgTzlsrlbu4K4rT
FGE5wC9NwB4jHcYKbsegi6il5BWMUXUnkkk3VpHSA3+vG5IE2rEWVrqOqELLtayi/EFjKIJcz9JP
GmDU17GvrXolzEzJ9WB4EG2qHnFoXlrxAaCI/bOwylZfgF7ExBAmoAuDztyUQPPxDkrtBl5CdDM6
NA7f6R4A8DHh5D2aPiMsposc8fW9K5J21WOAvcDxRzljOj4W66gsq0eKJmZ2aBTdl17Lux9yLNSK
vVMukroY/hHoz/2F3lba3sPuu4qdpD3qU0feMxXqym8jY82RQb3FKsl3VZIWtLzT6M7ODS8HTCoo
zHDLBMsCYOKFFQ/jXT7Y/WVvVXSetTB5zqxSP+qxVo5EStNbA9VNVOzQ+cgaY8l6ThmLyLdVCbbL
DMYY3KFs7zGC3onci5ln5PEBFATOjt6ejdjSGVpzYWVTc6Q5wrOsOvB5WN8tC6ZDLSqG2p345Y/z
RKQJM3clcVXiPC+7tQ2bZ6eTLQvYWOt3nvSdaaU3U/+jIiT6FNJVWMaWiDa6pKvS9MQhpsz6sGEU
kjyFxAMqvG79CM1Hi2WeoBt531qjd6UB+dnHSens266cfleZIVedRibcwmj8FoP7JK68jvS6dIBd
jpVZjoIJPBAmfFY+GttJDgQmoL6PZ/BMO9P0e9a9aLKPeeb2F2kxer/ysZ6WRhxkiODd8SLgBm1H
hXo5hDDtbqbJAKIR+76BK6EwMtQprYs3toHzXDNPVAstSMenuqZTyghPNxYtrpalD+P7knHtvLeP
oW1tBi2BzauVrfs7rbPgIi6bjNlL5PC4tPE+LdjFrdzvL8PYHp4CwReyWls8T70iK7egmXvpBk3z
28eiEy+d1htnICWaKmgqQEviZFj1xujCfiybXRB7PjB2p1rzyAxvqJor+c2md3YEfl9z6dcppg6W
IZB8nC31eZr7vJXhgf5QtNc1gBN+hz/XHsJ7qMPw81FhfHPNsxGR/PdFXQK5pT43I8+zwaeSLdhu
tAiYXORQ1Rng0LEyRj2ye4DK9pNjNf4LW3RIZEYc4Y00gUJe+f2YHOlBG7+jwaipeyAtKI5NFvDE
rIycbwZHc536oRxQTGMMF5WXrc9Kb7qpf5YDtZm1sH+98NBMURLvQJQbD9gNBnvlY+dvvtn+5r/t
7GqYmdA6KopP0z3PEDQKrVeEWGL0mlLHX4Jlsq4TwegHeqh+DxQ3Xn293356QZq9xuxbpZN8doYa
6dlJv4745UF6wOsMEgGxGa/aK2+WGvCp4W//5kt+ektRF9nSou9inEcjd/VQ116M8ivo6u7gDS3y
SdwX3baIhvYbSNJZN3B+yCglXORDHMcUbe+PP9+AQ290yFYE3GlJktpFYRmMV+iKL76+kXNZePbL
cfajeS5QknKkP39OusqsFY7RwwihdybJL8cGKx1dtWDGejPnBGLjr9OeVuPXV37vVZxfmvqMnjsv
E1yds4o1R6neYNqKDpQDxcvQGh4ALS9PTCxsk/kzrPw8WQV1F4O74OT7FlMU/AoZHN8Zk0jYW0rg
9G2VgKH95pN99kvPowZeHbrD0j67+x0aB0/ETnTAiRtvK4XKwxP6obdbuA1lSlCvEWbHGNs0whkW
nUITEOis9NG0AwdcEAccaTXxktiI7+7aJw8+JabD2RRlHXPqs5tWZu6gN+iGKM6GCYbJaBymCJuD
NOtoHVEx/f76Xpy1Bd4fRHTKKCKkY1s06c8exDwmTUJ62j4ZEtQRuY3zuOn1dUtKBnAbL1qOMacH
E1v6Oi6c4PHry3/2Hrjs9jpncTqdf4X8VmYchJgTDx51yGVeZDCe8F3J737yz14Dl+XL5ZbS/TjX
rko1seOBkz9UQTZsB8fStpVDKgVJuBHS6cG5DUJXwxreV29ff8P3tfHsNVC8BIaN3GCeQJ2h2DRz
clOCft29W0fYnEJiCywYo8uY0wZ1d4MctKjLB38ojQPNj2TZFThoWcXbS/YiWNodQkIdmN43itRP
fnk6y8xGGBRZvAhnS2zgdhmvRhodvFoVj5Wf/B4mYFeYIplqk6/ziLI7WgqrV2taR+Xu69vyyQ/P
oMMAyc+Tzm9yti5VCRk8BcsPIEAZX8tGz1+A4fjfyIY/KSAU1bxus49A31NnT/c4GFqajHnEO1RB
q8FZeZhmloQm6Bpip5n5677Yfv3VPnmF576yw9DS4IE7Z+81RgYcpB3RRaiQtT3sOSUvQSfJfqFl
lXHBYUYb1t9cU80/15+PGWMlJZBl07V36LSps8dMWV1SNIgrDl2bk3M4jNe+3r3xH/sJ9mTVD+2+
HUq8wqG483xcyU0DNr3Gn9bo+i+YxSAPo23s5utRb7bAVLa4s58hupG96aJ/8oLmVOfjsY18PESl
w6quiBx3MGw51O+YiUEQ7wpNRqu0knIZ1tW2U/3aA7voJIjSelNPkVeMd2nR76oSduM4hUejpS04
6vf1oO+RCS7cpF1zALgO4gHBYZXB90T/4BXoI+zdEEXbykcdzeuw7UNYF6Y/HHu32PtZ/tuPYC7i
rtwZbXqa8vRtwjUYDCSMDJDUgYxc8ndgynU5YaUFH2F6nCZ545CbkpTmCvK/HuBHMw9t5l4zjylI
aXchJXQ6dDyqfidugcRY8SlV5Ss5KA+ZgZPBTdFvVqEL8M8ogHT1aD1bvV8Yqb5Wentweg3M4uAR
RmUfo7LZM4W9Le1yV2sSyJjyCRQA06TRlcR4P9xRL7i7XpFFsUhB3iOZKMZ9UnNYrDQIO75zhAAM
F0dEDxFQhIUb1tvS8zZisNdamB108nFjuyRqSOwDi/ycKCjxkyb1bTm36QDTwIa5GgI0pTAu7gd4
eJhmWXWr8YcmJryR9crp0m3h+JetEpuqHa+JDtjbtHcoZ+NNk8mdO7bbSYXJKrJ1HNgAWcE3sykO
5VMl600YMgU0AiK0mRnEhMHQoXGW7Yi6VPPNYxcbw1ImmkA7af4SfrcSTUF3Pko3dsFXChyb4C8i
MGIXEsoIV6wOHpqc87xr5vt48E+GG+0wCx8Ta7wYclhhTh+9eATRL0wdrGis42se8QmjPgURijbZ
L+2fuYs8iVCPtfLcld3JVa9ll4WMV1UlX8omuQjT4crohn7Vo+8LO4wVagrIvqQpmvQ0hxuZHdq0
wqmHamg0Hju6PKuuwpHeweRp1ZJ0H1oX8YuTFtWjAXfHKxr/1Beo+Bzs54Cd9pHrP/VtfiQe5Tby
InzvvJhhav3obO2fwPOhLTyW3nSbQV1uAu/GIrhli2INSOyY0F9LLIC4ASRMa+03XYR0173ULMoT
hT9ihefyKsTVi8jtHzFJflQU0C3eV4JhdoPfNss2CDalhpYn8Y0Tc+YOCoRLRCHh11gRGi8Dnoii
WKa6QLIKl6dp/FU2VvSYxxInRQHsArymr6s1CNhlBZ7BGl6mIL+ppbnnD2K37q59DORg095i3HOL
Po12cV+ChK9o9LT3U2Vd2J27llPx0gzlnRNOT5FhPhD+9dMiiYa3/Dae5J1s7F/QQgE40IyuxY8o
lus8CwglaLSNapqtcqFia+WNJNBtQXduk9MpoLG2tsl0bUgrL3yDWWXyiygRxIWWfBW4G5OhndbC
S/dkBxyzPL92pNrmU/kCYeNEVNmhzWlb55irROWS7NhFPzqcY1stpx3mDdMV1uufJUc8SBbV9Rhr
MDSt67T269UgSiiOdfxTN9uHLAwQc8fPJb2tFcaWZV+Tgxyrmx66jq1bq45GjG2O9+Mctmal1RXt
7Qe3N+i+E5A8tMG1VcmjHGkHwIC+l+EEHjqf4VIIr2TWs3KrChNAzAoSjiD9ZH9MNKSoKHTAPrnI
VSGp21H7NMm58KkBTkGumikY9Bi2kdatOxaYPrF+63V+sn0olmmRvmZNA9CjOhT9wG9QosMPr+yg
e5k6/y4q6qM9DAH1SXkEKn5NMschcMutY7QwCLqSsYjxWzRoOm3O6YS/GQUkLitR48JqxZGB3hIc
/20UT9eYGrZjr207p9vUMS/xlA3zeQ9vVfbQ9dNOOkW1AlLFGUX2V0KbtmWTP4kRLpZmEQvhOd7R
13EzB/2Ln6fIRvMLT9bXhl/f0CUiBafdtXDJY2FejJH1u3HVdib6eBwumkqtMY3dtSgdBph4vsiu
0CCopW6WP6shPXF8gd3LT4UUY6l6G6VeLG4NQvfyUTym9MevhtBeDZHYQdq9CzTuR9LdD6P7O6vr
Ne3P5z71nkmIuEJecyNUeZm6/gsC3osk1R+q1thaQUiAXN3mCP97AytBvrGMNFvNqFSRZE+ZhESf
Y94G3I+8PSH4huIVgBdeCe01h0ayNA3/Ji+nDaNIzHf4bCth9IsCIsXCdvp9QLZ8kelrk4CERRtF
/zQ+7ieEgMx5iUBDfAFLL7rMsmQXSAmwy961VXuoZj1dny9x0e4d6DzSzqAShccZs6MBz1r4ZrDK
9e4x1HjsbK1nVxazhi9cSron2BANxJCdvMuJJmXd3lIB7/q2P3her5EaW678yD0OQlJuYsmyY0RI
WHm3Mb5pExw3W+DvaNIfPZE8O41ZMAOeTETZzktQpo85mXqka97Wbv6QFBLTtHnR0KAeE5by0TaP
WTzZi3Fei2llL4oeNmQP4Ite6SHS+ltbOJfxKH7Al7sarWGgJWk+9zXaRXA6cFBx5HDkSdZwLlau
M0IbaqMt9LBFVbIJ+N4Pp1WkBamrsg9wmpHK4rdXdkZ+FOb3BdquReSnwCFs9Who09pIvGI1e72r
0tzq7JmaREsjDIAWpS863mT7JDuoLBU0+a4fNgoqji7483VzaEgkiB1jr0fFdaWXABbUNrLS366Y
TnUAFoXhHCBwMRDoxYoc0aHMyytk9T9dpe0bMjfpOy+nIrgRqeEtdPAfDA8s4O7Bi+UWx1J4aAum
eI6Mslbgsve+pp1cbTjmODhJDZtWYO6znbKVdTWZ9kWV6NneGOahvXNH0OhRNXOXmqc25F3h6Ppj
jOCQWP5rKqoe30EFHFlctqxbgNYvM1qI0jdXhgebfI5OYxAJeLI07lsyAw2sXJqZ3MXFsPPGfBlY
xkVbN8dSd+71qjqV/rhtfbIPc61ZysKsFo7nHywr/MfTEASlyHJMfd96jQm/HCZhWpyQ3t4xIVsA
43rUqQ+qvIOIC74GFCOdbddNDwQjfiM+O+8v/LsWZ0OxUHEY+nkt3iF0y9MKIDLFGYpen0YuoA3d
3iCl8NU3fZbz44ZtImRHmqSzrKPasM9EG0VBiHvJyJnxfR+u0apgdSJn/GSg5bo1PG7ZN0eNTw8a
//lyZ+fGXsR+o1e2ti8g/GMRLsUjgrN+TcBivJ74yb65mX99v/lggwyKSZbQUcacnRSdmt3bamYQ
PfOqYlGZPVUhkZjJK1yM9taJuvqbK543C+afz8BrqhxGGIJZ48eeiJkijE574iER31dL4gwIk1Fa
vDQb+VMmqbe2fTKkzHxM91/f2r9aZvOVJdonmkqIFKzzlllflG5Ykg6xZ0msFu1ow+bSCFboPJKL
Es436zFzkWI5LOcl6Qn34OO1TVE22rqvBYyUKYu/+bk/uxmINxBluYzC8KF/vBmkkIBG10YqTV+T
8CJrK3uNA0lgZJoHt4lOlO0EZfpFl7D+vr4dn10a0SjBUkg2aF2aHy8djh5OxIoUPCyWbblM9HI4
yUnLQ5wGdfmmI1O/tmKj79+paU//9cUBkOj8HNRiOILOHnO7y5kCu9hsGYvDW/VLU42btLQreoJD
Nj4L3+8fQrLyflu1SVDGN1efv9vZcd5BKoMQT6GWZgDy8burJnbEQMNtH4UtNJ6gjMWc92zll6Gl
p2SYjhbmss43/TVAFw+eYmElT3bipremb5AP23f5aFAEGPVVMI7Y44KYo048dNVbmJgD85sWG1Fq
hQQWFsJ6iIGLrTL32KGQXoZOkG5IYLisMw1jZ2v19lMMplHfjxySjRPDxkK9ggAKjKVTwA9ZFOYQ
YwP0nWHVkv0k1m7v0mhJ8DnEe8bHZNEZnJAfoQQY9xXC3QzcU6Nma0dbzkPyHjQaLcjsFdhBy5Cz
UsFz/BDB/zPJ8d3EPUnJoTVMW2cochtyY5HdBfP9INk6IbxWynjh6g1DmljTx18RrJM5KLCZ48ys
CpRNyX7RQAfXiX3wwBdcenShiy1p01WwyeACNeuQo5q10npjUMCQUsGmBlzIXYxGAHtGFn31aPY9
IaZmZiQvWT7fW5BHl7mc6mt7lrssh9Gn5uhEqi4mc2DH/vq5+GRnQfVAe8dGHOnq7tkrASIvbGhj
VeQowM1bpDKijqvBDG0TitZo+fXVzpt0LEe0sJSL2QfNxUyy+DhkIlfTrhym4iZUHM7kbUbkGwBS
VAJfX+izr2ViDWCznLka5tmFmrYixq8L3D13sl33NEUWDYyzre9ZwTdtz88uxUgFi4JN4xNFzcfv
pPSpRe3UxHt3FN6m64mJWcPUJWs8Zqiaf9OA/OwOcuf4WpahMK6rj1dLcbUNcTJ6O0jWiBJEzej/
IfTk4Fx/fQc/2SUdppU4DBD54cmf19I/5EG9bmICrvz4IP1ewCirieBLJmdX+sANhOzsbx4N49Nv
9p8LurNe5o8LUqTS/LPJDsyNkoUlkbUZLvQ+qb2FWRksThzXmeMLqj0m/QEdggUHbadG5WEbgChh
elZN3qwrL4O1S4Ff0xwqRSRgmwEBviA2Jb6OC2PUiZwspnjdwGSDQUf241VL/tYArJ7g0q2U1TSt
v76Zf2883EXGBQxxodX+9Yy0zdhpdmvHh2og1Ho1aBMEaKewbX1bW5FzRQoNFfDA0vbcGxLr49eX
//sRpXhmMmMp8DHgIs62Hiupu7IHbH3AKJYSd514sDFFQFJA+V3xSFgLv9PHjYYBwDzyZKI6b+9n
xY5ljxGC0TY5MO1nGliTBr2FSUzntFXVXSlbZ0WoCKdGCHIPFoF8Nm65IqBjMjWXON37VRpiWM5Q
pa17JporIbr4aqhc+6Jpy+RI+Oi0c6cp+0kxHB3MxGGbYb6wc8LEPwqauOwgYNMG5W5KMoSOVYyG
jTJDnYI8g5mJPfmpGMt0lcIR30meu72hcVRGSqs2RouaaGWpvD64hmfS3nNwoBMFKZbp1Jn0Kfx4
WNul6+7rri+QPHb2YSLA4Re4WB33Hr1x8O7pGoC2sS7cDGHLRHJLU1XIKQw3AByYRuNdYETRZcBU
csu5tNhMIYJM0DlpfS062e1jXRECA1VrT86kKrZVbhNzgZ92EZRFuBqN0T+RSducgjrE0VAZrDyi
zzcE2scEWwryrnrQ8+QhdYckyN5yzX9FXl7vVNG/EnOVHwfod4ewgntNOm9Dv53+gSZoy3WoJBcp
LSSQIapezT6shT4kJNyVlrYuB3fgyIqDThtQQAZNOm1SO+Y4omicKF82W4Jtw11dFzD4R0dQQmLz
bv2hwVsq7F3Hi7nQOyQGKMBrAKmBBcI3q5dB7ZorMiOcvQLHRzZDK+ybaJjCSwCEtJCryVoncYwT
20qb8JK6ifdEdIPAPzzOcTeTo6ottkO5HFTLepEkYXmBJL9nPKzAjOYDokIL5vc6VFFzyQZUIzxh
laP7P/ZbHJi2sSp9G3t0L62tSukGVrMrQxOD4NfoXB/hinB+KD+yOQI3LSzU1F97ujjqpcQ4DswP
bagOa2P0WnizUHa/fpHPlc+8vK7JQMFAoqGzPJ9bZq3SmnhvqnzvmsFjaovu1srtaksLyyLiPECC
O5IqhWfZvLAn/JBKdOP915/hk8WEo9O8iLGP8yafrdNRwRgeEa3cO5J2VZw7+aNR+9nezvDb/fcL
l0m9LJldg+lh5PZxT6ho8AuClex9IHOUWmGtyEzRibvM2iT6Dvr02RdzMCNzTMPlhqn748WIS1FR
oMcOc1UA+FaZoTk0Q8xAThx9U558+jtSbVGNc9ImmGHeDP/Y7JCgWV2FWu6gan3cKwPDVTVoAX5k
kq0DIBlrsC/MdZM83A1m2v4I66H95kjwyfdFvE5LwUIe4OBh//gZCAFqiKEcsYZEZn4lc4iLiLiD
C6Tn9c3Xz4wx11tnmwLMM67GvNpQ7zbOP7+vNnqkBNZ9cgA9zKSUL+89SE91hDmVjhZdoDVtTlky
qc2UaMmLikZUTg7Q/NdhED3uNAwQ2kpro+ltYtm+t5IEw1Aaj/Vd68TjfdSmpgPXP9BIoJ2K/+Hs
PHbkVpYt+kUJ0JtpkSzbXe2NekLINb1n0n39W9SdSNWCGudNLi6gI7HokpERe6+dkrjVmZhw/n0a
f9lOU7eSU6/QMNSp9y43UVU1qOlStIe2aPObaWgSEMp9GaiWKBDzF8muSRG/aoWdHGwEHTskCkuQ
9yrxAW0S37d6On0i/PlL3cS0XeWBdRSHho213ubfHiXLTgezmprwoLdF8yaKKoMBUrbOY5ZorNWq
KSOyp8CLWSRumeSe9BDGCJvsJqaj7SzLn8hrqzfSCtSbGlLvSzI2xoujkpA8WkoBeiQWS+cDDCPQ
SVFTyLAbFTz7N6w7CbEENVb7KJfik0L3b6+IsWo48PeuNs/LelCA4hCQocJDMjHbISmT8HQn0s66
bUQb0+1/Oo2ID61dznDPU/emAoLz2f1eX4HLx5ZNBO5erAfc8YslAXNPRIJkFR4MMue3DQ/3mnxU
WruRJAOPvku6YZB365iNdZSqu06Huxhib9dvU4yon7xFH0tynj7KBhfRvmbQCvzzTg9VbrqLY8yH
Ht72XY5if6t2ePdi113Fo1b/yS34sEDwqaFrzDrPGuVal7qD1J1DneRRuAImkQwVAQqnurRFEMtl
+WQtgrn2l0uNcAofDqcHI/FiRQTOq8lREQRAoqNEFbpOCUEJb/NCr7wilPA+iB/w1TDLA5TNyMPj
doIhAqlKKaR+ZaXTW4ieYVfLaiAApo2DnPY14p/MOC6QUjyFv7/pqNqOGB/yk2W2YI+nCqtrM1jn
JFUB39BI2JAgD8G2cqbATcrsJ70q4pQXJrJOE4V72cAV0Rrh+LDhwutcukMAmaX040Yl40YheXvG
1Xa7aoAoTLT+2ORhzP+r4scqS7NTHg7Kvp1AcRg4b3/qiCigMSdwzRVjpmLFvjXVSb5PXdslQCd6
pQMLqlpXaohg2rRbQhcUNmEOdxkSWXwmYCfqgi5wn7jdSTWa6Vhr5JjRZKnKYLHbYmsQ30sqa6kH
k+t+ZY7a3SYVQUVJSOxSt8YCEtvoQKzpoRSLdPLqXNpnNySdWcRN45udZvzUYlPZJgbd7nomXavN
Mx5yZAzb2VTLe1T1NH8yiIbzGiQBIlt6JY2wQ9e302NnMgBqhkV9wmOLLSCBbGvyP6+KPbIIVQN8
sLi34ENZliSmIXebQdkkBZHhdhcxhEIPTz479RzygupUxVwubD/uwZaTfp5raV4rSpUYsN6hZMxj
3pxbhOf+kIRo4FViUVqC7uEnR8YsNpVU7YcGURrKO/xr8HyfQeOWHkhECGMqxrloxotiWmGzl7Uz
7+txpMhWyu6q6pKExQfUeZhl9k2W9upBGcxwV7WjSW5bOGL/t0nAyyLA3oxdwfyYjo/Gebhxa5NE
wdR6bO0Ri2MhKIFF3e+pQ+WDNevxez+21tsaiAJ1r9L1l0yq2gNay9uxS8L7XAD2VvIs2Sb1fJrM
OQto039zOjc8ykzAFck0MxhSV93VpsOzjoyJsLHYmTFOaWuAr4YvI+kU6FNjecCWU3tRCdQQwZTl
DRNcLWXEg8GI1mYmq6MlUOfKOLSx1mwjqScwg2cdcUmH1MnK5oCP0XSdjWMdMGeZXlWG2j7RSoSF
m0rzZW5b96pq0SRga1a/qkVNPV2kivYcl0RYp0jA/Wwu+mOYommIEonbPEEvmXVEAFqZOKqykz6P
vbOzGzv0+khxghLH+ld2LYyoMsqlUurX8M+xzjZJwinYuZ/Iob8SJqLySa27s9tOOBRNyUQ+qexr
hYf9Nu6d5Ubi2bvi2Vdulnmy7sJ8as5g+xs/TFTjMdaxm9UxW8O6jpuTrNXRozU7B0231OCw2CmS
dfWF4EnkBVBWg8V1KtIr+Qw5OJ9KgA0ndPvfZYavbdGb7pQ3/KeO3hCj2CIQmg001dZiw5jR3ZnS
xupyBE+jfV1OInmpWtu6dlxZb+1BV7eRqzh3IMOaMxpSNhoFq+M0Ly8JYqCvyP41isSK9Souigd2
dzZPvxV7i6nXJ+Coxj5lgwv5LnauB03OBFqU6qs1a/VrYzv1KZ1djT1kVwVkoH4pa+NHl/ZfmrZy
ziI3Oq/nSnINC3UrZmf2sJhygyIjvupIFAkcpUST8Umh9eHTg4RwtXiuhfj6Fbpoc8mxgFUErP8o
THMhODwe3au8TMSyz5KYWLvBQXtJZuNMBVaQTcremenbQ1kScu+hEQFvRZDQaoMyNenV6LNHfx60
8TNZ+fo7LgsEfilWOppxqJLXAuK34ktJEcjnpRMeLDhlW7UJH/SszZ7pVhR+3/bZFi55/8nF+VsZ
AK6SXRFuU0Z1F505Fp8k7GrbOdC8ZVZrRgnZmYa26jecVCyvcUEwr//JDflLAY894JfZFo+cdjk0
C9ulcJNFRVoExOwmVWo+REZseJSNyVbozrTJIIUFuCZDb7bo9iyTYkP3N5Pg37/kw9lTEzKzWwsF
iiCkmH9ecYsAk1bQ9ztYidFdxX1Z7pOpv3NTeiNuN6afTND+ejgOxYPIyJCq68/D5aoWVwm4y8NE
2KsnClnszRJAXzIOGHCS+jOt54cyiEYyUGaQNhRBuDEujmcZIoWER3fJ1HplpwFV+VGQtvzl3xeR
+OfLB5fjoOkEIOK4II4v8b+aNgK36DEK4gfjk55mBL+5tYblCMLxRqlswgAdRoalWeB6HZSyPwqk
QN/rWjZAbcMYfGMxJ9pLlparM3/Qao8vkbPL2uJ7LsafCvHs0OM0Qaahnn3TQ7VGU6POQU+4Cx1Y
FxxhUskvepjaiDTL+UkFMHVdFMI4mLhPiNtqMqy2WdWzs1JGIlRd66ASBOLh2/tetCUkwdKythOW
/W1byMyHhNMdcpxH27JjghQVFZnI4fwuo9k86qrIUEmUBUwBY577u6o0flTaoF+hjRy2SyVIbAtB
TqpEmoPkyJITPSxsW2gFysCxQ0pRndEOaEXixzIeCc8mcizQdHLOmjBVPJwsIE1wCXplrIyHLgbM
36ULltKMvtCQ03Nq1LR75ioTc6Nk30tLR/YgyTEoZEzNxBbWbxTxzmhY+FmsLzeWHYo7a0ByxKi4
2SCl0bEgDwuP+5rGMPclhYe29k6JfNDwx/lyBNJfFGlzyuto2oa5CKGFQU2oUZj5zaS9Q52Yts5i
xZtZ0vSOSsu5V/U6P4252QTs5vBQF+uQS0rCu9DN3UjLJXVwqZrCUyc3uQvJOPBUhbTCDVOx2EeM
k11pa1MQUl8I+3WI+qspRuMTZwMxGbT9rkq7F34rB3VLAmLhS/76GnLAEN5VgP8ROLRR85Bo3mZJ
fTC1KWoAgna1Vil2a6Y4LS6CKMepT+5JSZ2PXPrsfqYXesal0u+AfADpzpE2NqLInkMzlx6RjxTK
JsExWVkPGzNp5mDI0BXxhoGRSxSx7axKBDYIjk2cFzbWy8jxSaYc/VDGw45YRnHVJotyK/rEZLST
qJ7d1uotigUXaLVtYHvte4JEiuw+Z3IdLMxSzm6u0TwVtpP7haLSjg6njiy9NJfcQtFDi10UjSiL
ts0P+jBMV7nhfFmQB0PGCPXbJZvxI0WjA7zWXYrXorFqcnwrknuUOoLf64zxYc068puWIZtH8JWJ
ZVVrbhM6MFdjG4uvAmstodPJoCGzLGOzIu55rc46RZmPaIb7J4KBSDNcMAYkQoPFWLbT/SBUdRcb
kXVoltk9F3oPUM/MBXnJluHFfHcOWkkAFu1eyFbMCz0bWfhJZAtFtlGKDf11bLCKiKDVDuoejB2B
nkBXXqPILXiHNOJp0J++NVnLTiN165cZMuiBvCBjS7oOOpw2qSq4j+1w07f8ZWRAqxuOpHYzIy8x
a2fb9kAykNtsobC2OSDgeUI+N33EBHWntAt0Yix5yE6neq2B2qJEmiNHaR2ozGywGTa+z7ZeDuUC
vr13Ep2bHYVPRCtNvj0b+PcnZ1Rewqitr2cmsAd4XsZjW09rFu6sP7np9IVMnb7fLGObvsILgXVf
KzJ/jeFx31OCFaeur2uCvXrb3VTpTAoaWWlblszRdyN3vOomhQRUFeLpuEAKTc18+WrKzP7aERn0
niod3k0tH9nq9TFRjd0qGlWWoNTq8QogmvZMJHG3NbVYCTreSn/SiXcexfDYGOYqzlIznPWFRqAw
/byNphlo2bKmIvJQex3V3vGX0lXJpFPbY1tCndX1cdiFKRjYKCv4B0RH8JqdVsoP2ypEQLylfSiE
or8M7fSjDYc0mAm622iDK95wero73LjNDmZn9hxVYjlYWmbemk7q3HakGyBprIztkLemFxlrDD3c
dzLIJlYTd6qDUWjaz5Qxig5khSg+p1XkXq9h9nRpW10ZC4I6S0BsUVswW37VV+TFTj0HTYAKa1ND
l76Ub5HRLk9xLpej3hFOLF19ixKsPPLcV0QJE0lpLEQwdyaMqMqplc2sC05Nj5hLjJbYKWB5oQTW
w1l0oR3ACQxxOffLjajG/BbFShgkpBAJYg9T4KX1kr9mcRZ9Ut2oF1j3tcgwVnvqqlFB6KVcVner
JCltkBkeGprPw2bJmZfJKs12Y1qP33tj6b4YNXFL6ALN5ntNgmTr0aubjlWTuF+tASqvF6dGkrJ2
63isSJNySD0fw56sZuFmcLvHqdiGs0loWMONfkU+2/3QckYwHeF9vKfolvEtOFZBRTBbZ1KctC3z
IZ74cu6ih8rSRrEZjSk+NnYGjDEaxf+srBghltzRv1Ud7mm9VJr33FEENJ/G2JqOK9AXDB2DNLb3
xxxMN8xRtijbYgEwqSXpbdN103dU9UiOl5CQqixaFMa0/fwyzaU8GkrTPTNSkqfcVMkrXUan8qt6
SgKpEwWVpK31JaGIeV6FFSelmIk9Y8XzlrQHaZtbDa9QqyRXGkAwf6pi6ymqosSr4zh57ft+2iy6
zB+hMptXfP7DW7XrSiuwzZh3YiYD+aSqoXiJ0V9TA1aIz20Qb2RgFoPuMzvor+AN2M9W1IxXesU+
U6hgeDdcfsI2CQ7c9cQ3ncIs7dC/EtMsKyP7WYX9ez+h/YTFppysollOyHYJ83HIETCMAn1i1U5v
iZ2Ep7yvHZjM/HFg/9p09RH/DMouAkRrseReBSz3OJhtfyc7+AIDNDXSj7PlrcNJf9U2jnZV9ovB
3sgZlzNKa/WMQ8Terc+Tp+mJc1Dqqlp20q4RjFtjLxkGxNEOm7z+XZrIfuh9xCLQUjd7qEywGJ+I
AD5s+3j4GSwpFs1W1FCX/uxmAg+Q9EB0HHJltyEJrQRj1MVyx4Dc/vrvGvhjg5mcFTQUdPFZAVER
X+zdbFhdeexG6XGdPH3HvG2/aF2ov7O/6I8SYgGi6cgO632Bv4rmFtqWNuhsK/3+7x/yl5Pmd5AL
s071SI65GJhHi5uYY6bm68BZbCO1jM9CqQE5wxYS9/8+1q+T+mPDykkDB3bW82WOcblhTddyq1EY
IE5Cr54nS35jlqxggG8awsJ1mmAqX2BXLUw4trZx3zOe9soEMrBLT6H7ZCt7QSv+tdo50E8MfNnI
FPUV1Pn7/lmPRiNWO2c6aOTFv7Miq3yRqPFqPR8jjyI7eTPqIjnnWTge1TrD19Vi4/Zzc2DbEAFt
e0gUcmmIVJ2iQzqQPRhMdNBOdhcipsawZT8RuzaQVJDTGfpk9sIU4OM2yuGLu+rqFNQml/SnzIzI
CtClc9Br5UgQ1o8q05/jqfdF0T2uMTCZOj2F0/wcudqhFHzs3Tg/lDUYimpwvjURpSdhDLQOYtf0
6qSjoAkX9Z49JiaMUaEmLBxJ17qgrCGj1pfpeJZK+FaXU7WR5VyyzxDCN+IlcBeDWneESOrnUa14
takrvlG7XtKV+J71hcVAR2s9sn5O2r3bVUDVu+M8zDFTjOpLDzBjnpI8qNXi3pUFOO1O7KVKSh5Z
9u2J2Ely4AiG3TSlcxeDbcRPFx6mxcKqgxx/aeCaxEX8xgpT+dFkHUeNiB8GZPlmXGPb5jraQVXy
aM16dI1OFgm6FFsz/4m4gr521uVD35M5NgCHwJRBzVnlKAaBXFBvS6VhgNUfetzlydpVHMvyp9vU
P+uuv0GhfbIEYxDFbAN0WgFytl3kiB98LxcvosHWuCVYlio8ijI7uuDDnjCR3+hAuVxVPg1V2XuT
6DzCgJ8JLMSon7tHPHEHlUb74pJ2Gk0FQYH4fuhM/BxIXa8hkjsWCo3OJLRNUR5MZ74Xi/PQW1PQ
KgahdogZhUn3tyXuIb/t8jhwYnEgngOHvpE/dZiSiDS/5tKdG2W+zrss0Iw8UBxam0J/iFtBt5kU
QT0F8F6CoE6RJSJ40h6jTjnJsTwuefEq7CgYs/JnkZeA69le9CgSVcTyna2jj8lvy5Q8n7KY2Hbb
OT81+05XfpvL9LaIBSbM5VrXw6+2kb5ka8hg2L6KPvQdnRb2ZD/UVilh0cTfkljbqiNwHadmieit
HyOfYiXWvrazw1CmiPZZtdwWBBXypz2WKPFCpDmQP6sNeoIUR7z7ntPir7LC21aQsUG4kw2Zu6EE
IVBwISIdPBAJ5erCt88N8kE9pHZ1Hq3K0xxsAHKYrjHz+Hap4VIh7CBGcgDPdDdk4jmOKffn/FmD
122N07eeiNACHJw0kJ2O5p7tua+A/Mly89ERznVL1rFhgBCtOxwuM/nn87B1Kcppg+E01a6FwIk5
5BN5iRTQvbW1ih4KDJEVcfnaWGWQCnfbMR8pxhCT6wJ2Jd6nRXen53RgpXvNU7Ivo2TXW9qxyHN/
cSChFf1DQntr47janp30WVT69zhfnlQhV/tUoLjhRsbTDdol8piatbbxaAm9TrIJkjI+gBLwirry
Y1mcQim+6ZoKnz3qzmktr1Ueo43ZmV5K/5r47ONoTWc6t8daEihTgoNRxfDGR3zr4B3v9e52zmfP
dseANv5+tHQPU9Zra7SPcySvyGdF/UKjHIyd1XmVy4tiiyMtlLtumEhfHLf4B3YZ30V77p5I+ERV
Uz4PcH3UZDnQhNnKAXhinJt3ozB8YHa+XpknOzUDnpKfzPcLZOfT6s84JUu+NxLzyaotglbW22E5
gQj73dRr56aOnxbU2X097tBWBqwunmtX92xg/bCqv2OATjy+n1/UGYt50+xRer3g6cIwQvQ2fE2D
AUI4GGAvCZh0WS2cKTlHbpsTN4CiyLZGqhrq7Uo3sV6Nuqfasc+enmJHR5NM0+KGIdCXwiJjXVrX
Uy2/EvWInCF1MOjht4NHgJpbR4UGTkt3AtUsgiLL9q2jBA6nCK6QBlJ931pyROrvtF43xg+lnbLT
1Z7UafCJEKZKZjwV5vtacd6jKKUT0+2GEl8yLmkmkzXCFKU1r7Q0+j7UJYSPYXgyksGD4zrzdlhB
XiCvonN3sK3oXMBkt0r3CezgOXG1O+79VVMSeGI7qKaGelgHf5rvzstbPRh3haGsvkH9FuiMvZlI
kUxwViU5Owx96QKzVo+0RFgAtWQ/Rw5cNIavQ9Kxs48Pam9c00nzI+RPaTte5WHjM386wga5VtSI
8R0tplxtLQLkq4NOA8qr0gTynoj3SKi3nT2Di4jjw2DmB+4iGz1t7UMcLK6VX1nmrVKUxMxBFCaq
aTpqqXaM++qkx+RSG86rE2Ep7mPiTyPrasDN2ujRFr/bzkyLQNqoCrvIj+uRhicqr7C601d3Oa4o
UDpEwqhBSUZbZrZv3N6HLBZAdpACVQaPMEqj0RDHWOK1Cl3nVC7pm1Zo+Atz+xsRHgsPs/LuiPxq
UIufJqK7jduSSWqxhmLIG83hdRplsulaZs2p/J7lenE1Zyzns4rPehkOQzuew9q8yZr5hAZ1nWeN
Ofrh5YfqTO1RmmYcWAqTGtKqVTiXYQ0zvyPIA/4ZULaIrf2CnyO0vuGY/gohwTeHaG9o7hoPFe8t
PhqI4hsaXDpjOzmy1YPYte0UlDOVs8NjeCXT4hnRmce68Ig6kt0yMHwhk/hkZDVf8aG9zo3xOXR0
zOmD3Hc2aP+cnAYTlCMFY0gERm7fhjNQ5aRcz6DmMe+uIuWd5uKPsYTzV/fFBiGsR+gSfjdzUxnG
vp/IQbLNQKUVsrrazn0hXKxq2LkYEb5JiVFlrOZbUyGRC/MjjLwiSFQ3Jd/FGCh34i+xrj9lc7y1
LL5C9aBQxYg9dSsZ2HieR1Z3ZSnu6WrcaTawN816aPJ4JNzC2bfldLvG421k0fizI86aU/OVNH72
RJuXRXk7G5XPWQZ9Y70vQ3eaR4txeHY7DtaBSpqpdRlk0VM3mDdOnhzg/Y7skbogXYjHtjGpa73c
amG7s0vjXk9msI/2md2XP/HOiF5//BXdqhsxne/ei/ruBq/5TSPmlxTVqBJmBNJnzysKEi/DbWg4
29SeeQolTkMj0Cz7iwt900XR29nqmfnEmX3NtdnKc9ZqW7msPus4f6f78iMbh8e2mK+QHdzUcmGY
gVOOHJlzxU7H7mBXjMmqUQ0fbbe4LXp0DRkaICICiyK8GfQOPyOAR2VZePmI8o6nA8LJM+5lyqB+
X6Z8z90viVa/5S04S9O6j9z8JmyKV2Xt6hVzdOd02Z657ZM20dSXtNpg9jCxHl9Qu8weG6wnWdFX
d92Xtp8Z8xetFyaxupnaUG5Ih39YpH4Tq8jhGm1LlrxGS5n1VQCXWCSedVoFmLkRQJVGBv27DNxu
IDCk8iy+0EVGjZhy3hmzDY3+86S4/iBHamRicGvcKmkttmT2eoWl/NDS+d3RyPtl+nLvAkpGYcO8
S+vHKxrt0wbewU/2lxQOKIcj9WzQeXLG8GDjZYjNmkVYtN/dNNG8yVVuhEa83hBuozl+qWhtbhjK
kIvQvA999jjCr7CxepTV5M05ioXCKKHAasODMdUwbBg+yfK5VMWxT7tdwf1da9lIJfBH2ss+zZrP
ulAfpn3rrhifkmsqjL60X4F1v401y7GLzCEG4gMw3NrnqX1T907Ho6VPvqEls9/myEdQlTyqCshC
m84GHWA8e5/sVld91cVulTVnHYOBVsLBerFFbxP8/2y4i4OIyVnfu062UpzrOXED1ChSbBU9yofA
mfTmpmbLYl8h20SjpaJEyT7pTfylX0BjglYAhpJ1EmitwvffLgqAJ6NPhURVrUToPNKyaQ+5QmtT
x+JNN9th01LLELjhAkrdCHmX+jj+ZMv5cT5oogPiV+A3Yct5ueEsJNUsvVHJndFA8ck2g+cNm+Xf
F/7jdJCjIIRX0GtiINQuRszmZFvDGuUACtKZrvneGX7f6SjNajUG4jQkGMfNrv6kG/Bx1oovjaYE
/gGg+EDo/rzAWlcjLi7hDDD2GEZvkrl52xDoM86N9Samxq7+HwfUkb+iS0WIq12S+ToEfZaT4msW
imDrbCDFCjc2QffvGkZzEsc1I/5E+fu3+0cLxoE5C4uL3sGf5+gmcaXGpB8cSp5ZB+24NL6pUqUf
/e87+LfjrAJjBsnwsVHv/XkcEWvMijJNPzRpNoF7ktn0aCKJ2P37MB/7H9hJIGDjbLUIiL/sXaEU
MtRaNeRBc8PZ76RpXBPMPu6HDFLEvw/1lzNSVSoVRv4sS8Ds/zyjea6pDtDTHlKtcG7zVM0exDJr
+38f5S/PIOoGdcUEIkPE9/TnUZQq6mdSVdzD2KS6B7G2/lmpo8UcJzf7aza68/Y/HhCAF9sLFa/P
mn76y07z26oyhZ0sRLu03ChZPMXVNAa1TstnEL29Kaq59v99vA+vNtMx5v4qT/bas7pc2hUxu0oP
yvc4SXNmPBfN5Y5BRGj77L/FD/DLtrGxtHL57DzXK/fHWg6VjY/Kalz45b++uLJpY1tzpeHwXqa6
JdmVPu8+wu1+3w6N+Q0/tgqGKVEHegVERYNYiOo2xZhrccnDqhzOqltVJTlXxfI6iDskQRSlu0gD
tetbE2ijlUcbqkESRgb2WqWhUk1GuzE35RSCpxowmixhZF/BE9c7VEM91jDRujTVHGmxneVfouhu
KiuBwBETO3UN/8OiDcvoxKTB0jW5PzcQmGn2o9bbZNGoIoasrZU6yBf/HdzKApJrbBO5iSBpF17I
96Kn8K+0IvdQUUYgmqsBUSpQJdVPW+E+JGpYHTo2vW/McYuzQ/VbbyJVURoPfwedTcTNBaHDqOVr
H40NuzkFky63SGmAjjs9Qgrc1CaOqRHMqhfj3df8muFy55VOCtqEyQUXAb1K88kbeRmJY5u/niXY
+TxJrDW//vy3ZxdRiBxTt0PM18BlCmf6PnAkAubGzn4Ae3iNePOeRhH5PAt0FEPuGodZxb8f6A9L
ED+CFixINhY6HWn0n2+ssBdiSxqYVkYN7TmPU+hYDIX2zL7tTw71sQRAac/J2izeTCfMS8hcQRYq
glPDOiyVnuzzECyXE+fqg6k57c7pjfgWN4LYsuaqHnsMw6cNon9SFH1YBzFssDipqP3xeH5ombdK
zhSqDrOjAIZlHUQBuJp26sLO+r9eWJXvMUBR/Ear2upiwe3TCL2bmVeHooEnlpRNf3RpLm9MZqNP
/z7Uh1WX2/f7odY//+1BMttkVJppoo3eYZBz6zEdIUHRahyIdHrN6m75ZJn/AOUlr4LKBiCCrQMs
pNT584it7bKTG+BEsovWn3HosFpYCjOf7Wrm668TLYN3xlaiPOY56xEtJJYF8rBpTUZyxlJh5Er6
Q49N8ZSWdEQYbapu9N9vAUI3BZwmE3xIfBe3IDQtc7DyJj46gCTRiBjZGooZeoa2aHf/vgUfXyOs
nKvjF5MqI6JLxWVTGgwa+MRyzlG6W5qyfVVqIY61HlaffQo+fAn42kFAsJn5WhSZF2cF9TlvRBU7
h0xk/e0YwpJcEW31V35eyIJKSuq/z+3jNw/tsYNsEJsTb+3lk8yatAhU7zOyGTF/Mxw2hnwfnkXR
xv7MG+ZFzex+Ygv/ZTH/83vHK0PSHN0DhYLikjhc8zGsCLzJj1M0FAhwlsYGjj7brApJmrVMdvA1
nrKuz9oDEwP1rbM1qVJnD/NJH2HpbOCx1TdxUqy9uhS7YWC7eFm9Lh6VG3wL8ie6lY78SrDAkxcl
c/YNIpN2ZpSYGxvkHPZBl2uOsewl2vfOAKmYaak8koJV3CiNOTwhUTOuZ+zj4Scr5V+uuM3ThPOe
B4orf7EoJzg0F5eW0zHLV/1NpfDRWqdYsH1yIbVvo7tIjcZpbC+fvDJ/OzJfBJ39g8bbfUnorE2c
1IKI5gOqf3eXMY3fuKn+pEfk7vJF+Cqgtj7++/H622fBZoBLTUopjF1mXbJ/W74GYsJyU0uzY6ak
8WHqzHiTMH/dE6NQ78yB+6619DtxoGp3oLfksZGh9R+Fqhj5FJ5ytk+Udiub+c/fMOZAJhMHOwMI
Ld2L6BhsWjPLt4XMhU/urvIfzUHr8cBGYACF9boKg/88nmGmpko6O6kZYgV0wQa9rox10AUX6pP1
Yv3pv79J66HY7iKHhVDBAS9OLWp1GSu9rRyKBFz6Nk7VWhKWWmWar2ta+EDuVIhCwmp7Kh4zjXe5
oQr9kzXklwHpj1/BbpiXGXQFv8Lhnf7zhHOzBbWosDNIMrw814tdWUD82zwv/DkdO5t9sWgeBMAC
HZUgKQDcBKMxDgVqNoSCWIQegJl0gd2K8qSEXWT8xyf/12DfXD/VYHDh8K4r/G9PoXCysGvh/RwZ
5Qi08UrnS1FOB1xXxXHBKxk09vLlk0d/Xav/uCrcG95zVtX11jiXKTK4Akp4PgYuGqlkYzAB99rr
zUwtXzX4LzxeVRQ42ZLYPaYRN2232ITpmVoJTnWfsC7nPlWdjtiQxZk+6WJcVko8N9jXVHBZCAx4
bC6+M1FnTEbZWCqkoRLpJqYzE/fCPDivn1yE/8U8X1wGKCqE6BBMCfHl0pedFmJJkZloB0XRwLWI
EZQbct18RKBXMzSrsp3Rl+hKw0K/o8FgebUqkqAnqmUz1ot2ZEpOm7OM2m0duqPHbgiPSCmnHW/h
EEyLBi3NzfKd6qT3aINI4V0SIpm1sXG2jt6w0qVgOtRSNciL0Hu/HecSRHroHs3eDjdCCm0vo7q7
TruK9if1zksxOatbbmQXyKBquFt05dnKDXrCdi63/WB9y6RQfQ1v5iZpFGNTRrq+knVy4yBKrb+b
8yHepmgub9FagloB+7qd1WG4i4xx3sM6ck4zaoMjcPrmbtD11xApHcqytHH2RUMst6PmbOjSWc02
vT43HiQCmGyh1rDTUREjD90sGIFV4ptCRv3WWnF4RKEAWpWG9tQvyqjBFLUav2FO45mSk9faWfkC
0CD6rmoZzZxMscgkmtuJp9LW7xBVT7NXsJ85zLNNV9oqh5L5h21vbcPB0K+N42NTuVRyhRrV11IX
RLQDy3CZwA0LeOdQs9/KOjceF/QkQRguIWouPWTGGBLnTBnDMKQGslcZdnmX6JM4NmT8fRvsxj1F
KMK20o2nezI48msZq0yAY2KmEnh7RQ7TEN6ye6/rfY2HeM2cCS1MzElYVdiNsjV+qtFLUu/XDaET
8/5QtT1wv+ejcN3XMpuHn/akqTcC6mXsdVndN1vbXCAI9rn6owhj+xt6TXHoJvMnch7CoIXxXJZR
/z6yRzzzLinPsd1KJJ+lcx3VZkaZMkTyuyrG40Aj6F3qavPcKS4gQKb2yQ57zviMurV+CnWDaZ6i
DoSFG7eWGSaDP3c5MP4kT2J3IxCKnJXBtfFtF9b7HMKYMjJCaBhXLiTOlwjYIkP9YXb4uaL/o+w8
duRWsi36RQHQm2mSacs7VUkTQtK9ondBF+TXv8X7JqqsQiUaDfSgG6pIujDn7L12RotYeuP4XU6Q
kqTP7GWxS9+Q2OeGblaR1tz4YGgLM31aCpx/eBHuhNPm6KVnAF4VEPKfaF2fXcOcgf6m3no2dH/X
Hq3kTTvCdQgngOLTRnXZv/FqX2Av5AQW9RjiZ4r5aoqVEfYz0F3NRbCvhPK/O3I2MlAXBFFVRIio
zdyn2nM19ryYAEebcdu7tFXDnKPqDvERDv7J59pydIBVO8/HNpKvvN8rH8reFXNOh3eU2p60vupk
uLHxklkxx6zCzY5OU8GqVNGLUZnXtjC6QNPg1cS+e5vK4SWbeUCycE/6WMbXiOM54iMGfi2RttA7
qH9GETnkdtPwxWle4Ww0vcGuA8sb1U8xvEyVkjGWxwVGdcQBa5/quvyW9Gl0XWfQ+JBFGq0dznZ3
zclAvOot94rjnwzGfDF+dRoHIaPNooPQfHTMCPNByxUdoKVyqJOdUSNQL9r0Z+Q32ZtnR2O0qYTD
ITV14/nNj2JaBoOdtagWUV1uM2/MbyxKSMHYpXMSEMqBj6Gyp3vHEJC4JoJR5IY/k6MGJjjoKkWQ
cc8bOMEaJp2rKmhqGrPZfvekS6Bmb4x0fLMKTX2cPZh17xyUNdmc0kbyye06vxp8SstMLv7J81Wx
MfR0/p1M029FExr9Mczicq7lD2lrtBpHdyQg0p1+jpqutgPpTpuU89RuUBIkC27eTYn5kCa3hFUS
EGLr78ZsJrmKwKgNPpoq7CRMTKLWFB3zypl2+iJVEdpDQRzWkGTxbrJq/V5voszZCLtp8bk7NPQG
C1CsVdfdAYuD3EbeaBNo13yb0IBxu8qbBg3fTzENyxWKKXyjQ9tt/bh2t6z9KwF9ypH02WpHKIr3
E8MxDVApv5d6Hb9i+/PCkUw6CWA0ak/5TAYSc1seQH8CclqlSt97PnBgDmrqes7c4h5kBAQBq0R6
UEGusPwxA2hop9e8+DiiWMXyjYWBaVPCwjaN6saq6Hwlogrigu6vl4Gsrgqq+wSwyjCLuSnT0OEW
EQS8xwA4y6raxdnkbyRXEXTShLyCNXuXMd1vtdnuQ2XE+YE8lz7wJzrTcd5aezRAzR3QMRSKFDSj
MLYhZHZFXAS4inTKc5Xc48mzaQnTyeOtp98+cti1cyitmIj5aUnaeVsr092bsp3I77OXZA9vogKm
gDqWpel+MMs0yGsCXIwVO0raQPqnQJh6Tepnez2RExyyq7vXU/fBHeXI0sTQZeIOeJ5gpZaTufzQ
ygXItZuUt3nc+j9MhXJfedDkSmF862nHgGDromPGDE2Wp+pgxfIksCMDhsdAEoiRkQr759IYP4g8
++Mkot6arvzH6RtEZfroBpiQT8orMZ70vax+SdfqNoPVfG+dMd/S4jJCTtzf53KMg1H4v+3Izm+6
xjYfkO0zN8caVhez3FGsrA/d7GO3dsWfkjX8FkfDH5uP/IodAnoZP0FZr7cjsSXJD1bp6IcxeCYV
y0mO3MS6+JXR1If949nbhMZPyJ6nB9ljA92knbgVXs+E7gN89Mf8wdCMHikDtoDWtN8obN6Tqtjh
07Gfs9ZGYFUYp6jMqm1kqXEMXa3UkYUWj2XE7ByVVrxr/QzXreWW2MS0+Eo187ODjnIzTwqgu2Zw
b83IAorvl5gkHffYql57MHA67z3Yj0E0kmaezwCEl3maQ0S0j7YxPqLWfKUzDOU14v/C7LMahTwc
erpEDlAvecBmlheN3sSdyIx4L5OhZxNOSdnjKw9ZErlMW7yNAJ22lV88sKN2tnOqyTAhCCAgUE3f
klqEkWPiU9Caa90Vb3UKvycty3WpkQ/4ohAfmIW/7W2Hn5Ip85eexWbQ6cS8ycz+OUsfuDMdkpWA
AFy6YXGpOI9uE/RaRyZZbZc32u+Y2Z2UEueq9fXDQqIDogQs+KywV9Vgv+UjQhJfz/4VPepKB4m+
XgPMr1NjfJA6pKwJdkhPOkPg1uazPsz6b4xg+qbxsnZrFYR9D4QUHduiOVALJvYFHthGRqDjkTMJ
4hxStvr1Oi8M7rdmLC1WTIIhgS3i0HJLD5BzAXveGUzI9vlrh+XppvPAkxABTojg1O4SQ/2ynJ7t
TQ3aOwc4yTNZzNthjPnf5mjcDSwo651IQuqX3wer6vYcRerDXKl/sfL7GybR5In6wL5LrWHr5O2u
RRp3kpOQLNjLjeO2xAygTtmY/fJURgv/ZGqPRoaUpC06J5ilwDglq1vK+M8Tx0XkNUIPCpHxARmQ
8gzSRhcfgH7qg/bJvBQlkbm+DyCCWw0emaqGXTFZWJ5StJN1yYyZTFF6JTSG1rtZXqW2VSP28dGx
ysEKUqR+jYmGx3RIzIty2MSO5ZFEh8PmMac0wN/F61csw1MjTBd4Npn0VcvfWOrxqc59A8+he4L6
oggXbzJu32ReJXKE5zGxPtWi+Q4Xz9wMeontRDF/2pwGfsYchk4ZbUsuLOIgAPwBjEJt8jbwQVG0
NH4gUfKPfCFI7NrspYzaETVEnv9uPTd+lguoaJxeJYtzgFqDtIjBDOy6RIo4GAgH2+re7R096HwD
2PXS0EC3+se+izyEwm6H/xKze9m4V5Oqb0gdaUJnci1iyUSH4a6ntdGT40ZmaG1tyDxItmOthhDt
r/dkuYUI2Da7ByQWmFHL3AqBibLulGl3W0ng+ksHknyw/X+d2Pi3Jyp248yuEUiniUNriOSt0xft
D9MD7gh7ZDBfGzWfIGOqLUCyP9Dty41bNrAvoqyVW4IWy6ATAPZtv4rQcKhRf5LCqA65GvpNUqIX
DypjWHn3eZ6h0CQoQ4kM4ElDagLlXuQNsvGxw03QD22tmwweQ54XASfoP2ZO/Yw+FI2lHHlmXLpv
iiOdTO36pljAjLdawf6s4i97w4JsvKzSALSqdZtbRbWbhbyyQJ4SFjCOB1vnFEoSS33NUSzfLQme
T49j3rFNi527jA+JGPm08sEIva6PdnVn/6785rFtWU/myn71mra8dS3xD27N+2xOaVeS8X6Yu+lH
mQ3d8xxZN5KMDqS8doyO1EGWCpzIwHvEL5pK0pL6hMw9U4tOKRyqa5lNY5AU/QPsf5IZgCmGFI9Z
9Ss6Wm2ZNYFuIT4CrPQkxPKS6+WtoTiTlW6ePXV082uOOZDaHD/Sr71UFg/W4mNnq/VX2cj9TJbh
zxby/k2hxckVX4+1VVkknNDtyObtiAne6D4/rY6XHE5dx++bezeslwYRceu0e6cwvK3j8vSs0ZwD
zSz0vTRscVf6xEwkA/svHna99yAMRlGqbSofopXo2TkvnQ7xcVjw3qxqd6P2rww2h+ydYuacnP1U
vAggO542wNjTravBbWCa6OUdpcN7EBz5M4pweTeislnViFlgJjDmOOawKWLLp8hFLS0dUY5n/vCJ
19u0pj7cprW1NSF4v2CnQCXqwK4pcjxPpCWx+fQjXFVRgawxBRPCtgveX6ZaP/CSVUgGDWe3CGBb
UdNuORKDJ5Mkm1HB9I8CfdcmTvBa6yYHmIbIgr0T2T8aHCbB1HAru1R527HpyoelX8p9Pzf8gy6L
gz5ffEBJ7QEcw59yENtaYiq1WPvwLTBfmcYKrm/MkVNbBkwko0aMfcQOo1XPOI5Zv1VqUisaHF77
PCyhJkZ5NAr8fLGT/bBB9Ow4lFzLkcXGndk65YtKdlrt/MjarCaageXXc1AD+51DcImHyZSaRB0y
H/8R9aBtaMikRHN2D/j9kacyjdmuvHPJpr+uHMLG49y+avOUOBJCdiBYtLdaJptwrgggcJ3lxPpN
M1s4iFjIl8WQAK0/phK0oStihuwuugCH4qMRZ7+HiEgdrcNCu/jRL1EbMb8voezClieeGnvHqNq2
tWS1sfq23eqVfRtLzB94nMlL9os+rOFd0L1W8WZEILaZHYNclUmdUpuznedQQzHr3D7Ghe1BV+nn
sB8WetCxXt+1bnWN5Lnfo5u6dVsCWYCcEI9AMsnQMxmaXfeKxvm6StJvzMbedUuWzIYdAatDPzyg
j3jF2AMg0khy1jMuc6jNIpgbjMhFdbfQksUkghmf9LfHKMdGrGL1Hb/4EMwTjudUpHNgCLqZGLPF
EVI6Z+5qEIeyMu0gSsiBRPqL3CiPXyeH5TJR8teIDTg0yE9H/j/4GEb1h47aFtZl8dDGMtnbWCM3
U2ZOxxxa2eMwZIQtjROwaaE4hla29SJIwyMYRj4oluPXgZLPsbVn+6EfeQ0HqwXZJMt42lAtvOo8
wS5pOHUI1XY1yUIoc7FnCWPBD9NpCfuVUnQ3qoNilAur4uBhLteu1fa4pP0fyYwlM1pqEtGHvtuY
A+zclfkDz9Be33un2o+TeKz8+Elh092UTOIvbDPuhah+q8y7xvdYBrxkz4PfQqNuvV9eHHFgd5Lv
lVb9Al5WBCCU27BQRBsyxdYnXTlAqctebKhq3Wg2h3NnbTzIBkeO1w1lEDf1yzCwMvUaReklVslh
qkvtyTRJjo1Jhw0NXchtMyQY8Tx2qehvtGtvYlXVCQruZTdsyqi5UZMf7wtidZDi9vgkp+W16JW4
sUYXlJBBOQj/pEFug2mwbiLmZUPYBC5Arf1Q+OZ9kRhPllXczrNFytisflZJ9d1H1oCc2fiBIAQB
Q2H+woNHigZH+I09kn/FyZxiWN5QPbCVT41w7I5tYnQ3cSo4JeQEChWQroA+bYq5PESU/swyTg8j
cV5b0mX/GZ36rZewS+jRPYwIntls9EO4iMx51MtZ7FJplHtHGhTZXKve2kCekN5395XLm1ZIDLeO
NdrbaO6P0UCaseqze4ijBFdBX98uvL9PzoxHmPD0jTKaf4yJtDVKF/XD3Cbj3ZBWb8iCCHn2xjuD
8iUu2oGScTGCNmCTWCUdeipd9/dupj9gDIxZEMky1Nr6duj13x3C5K1tIfAfqWjz/WWvWdfyZ9fE
Xx5O0KXON184V7FdvbCE/EOF61YINhXocPwDJ50KlYk7XcWjjVlAwdldCBI7CdiJVDH019zTv3sQ
BjbN0DHrOiU9BayYiMUJZH6J3S69Y6lp8ccgOlEdaaN0cHG1l0a2bYfJv5e9lZ2El/AMYah2Gm4p
/GrG0VlARKQQva5Na7jFMkB4EhFg1zq2TyMTWOdQqeEGXgPURBs0ZbaDiqIDQ6h+oX1OwslhLxfp
bA2Bm6bsBrNHsoicTd52MtTz5VpYvfW78IECjUhU91at5G4sEaSVPsyvepDmPTNwFma6evLAnZzm
pCgC7K+/cpc5eq7FvvZLjteAbpbyG15tPPpO29xySrkmCuNff1XdJyaJQHrftduMEKO9sBY82kM9
82+1hz6d/6iEXQVSEnYG1NchmQzq0CKGCSbbmkNhpX04lu24n2z3uSoopy3O8ignySsOxufgI3gM
iXhsOVkCqVt5IKEiXXAbDdlda1c/UNfXHNzAEyuTXRCZm+hvbJAk/oJ8OC+X+zjyH1A5LDe4Wa3r
ZC7bI1fKLdBiK5CeDqqnJrG6bfRtN5lvvsKtMFb4B+Fq/QD5K/dse73AtyMrRBBpHMgWWLZl1iPZ
95K3pWJxTNtMPc4ubVZKMsN9YuVU5GDHHkG4zdf+XM+3RqxjdRithtQyKD1p7qY7X0TfmH5+unFu
4FNLX+zUTvfd0r7YBYSyiTuz8crKPdilz1zcjln9PM9or4RU07XlTCUZSj19CFBgkelg0/GXN6Gr
5XZxCoKGOI+yHXV+rlFKeo2sUwkt3jrThP/BG0VYcjrbVBqFgTIbO3yAbr3DKd0wp036Cf8LpAF3
3Ju54xP2k8vQ6cgW6DL7XtUeKA5IDG47tyExmlRqzds2EcVKS1E7QexcRzZBsZCilSVA3IAdc+W9
d+PmSgWTZBRt7gwewTyrp45CK6ywuDngQIkCmfeAAmMqV5xgiyfAgN6rljr44Nc8tVqT1WFBbhSg
lAS/LJcxyCpogVTuoztZ4MJIfWzo1OCbFvd7sVAls6m+6Q0qrKY3szvWwTVHbnT3atLGQyxpTG2h
1AFhyK0KOvhifaPIBXKwmdqbGiCF7qbyFojIa6vPzSsYLardJABh0rR6FixqUgPS3EUZ6WPkt//S
J0Tb7hL3lKYe1lRTmEjss6LfjH62skj7ulOnrDOyvSJ2icid0vwda431NvGV7WInit/wxBJmKpPR
wmEUad2vlIw3y+0aEsf65Mookw4WpaEF/kp79IUbvdYikS7UAbU8KCsRV3JajMdojBGXwIFoD6WC
lwnEqfjRD7Y8xdQQNpBkxucpq7vbBAHJtqClG6INTQ6RjLyQ4zw+1qnt7qy0Gb+nQGfB1arhBCyB
KJ4swWo61cOuzIf8xCyzEPfqUSQvxR899ckUKyIRakaa7CMLUvSmtMdmF9fsaWjQ5tvCHcWuhz6I
Q6NNr3ME7c9TnvTUL5L4KmHnfBwms7hWLFWlL4yt3Qrziu0sYWAL+48VInwPTTLdU4QywV3DnWRL
HvWPeu2AbiB7CcUuCkWnZCX26mI3+XZ6qkZIG0ak5880oQcqUFYbguoovruKCnE0dMfSN+fDhIIQ
hwL9yUK0/yZDZ249ayTWSRMUHcxKB3vjPOu11rFro0TO5vQfq8F9OBaQGxrgk4EjCWYSRqMdFuEa
aDHw/taySTcVSY8nX9k29hmJn0bywlqk9m5QtvU7KgbGAQ58HSJILY6QtZejRrU+sMyK2viir4lP
LlMWIGqqxI0ZzCsQHAR3HPilRXjLoDvHlC7LN+TyYIQ1g7oIkrkClRHshJ5/CE5Ixw7s+ul+0drs
QKaAxivOT8jtwvgWE/MagvqNOf/06433q3sLllWgC0KN63FiUi4Jn/SJT2Y31G4WKAxstaktJ6XV
3RsGjM94tDgJQEa88sclAxHe5s8gKwZSCap2lxnr7i6yl5eKCu9WgM48oMB1rns8zUEizOSCiuJc
4EU33CLtCMkVuwaC3s9EKsmUQ66XhXYkm5Q8whxSMY0iSv5WyJ7PuiAn+6CJYbhVVw/iE4gfYNIz
NYLW5KgyLQy8XZuOJz4W/F9JRR0jAq8laO/esyS7Wzax4aRxbAKQn/+vggiy4WwLYDOgckAr7hm9
V9U1H4Iem0dlxtpuorRP4Ku73Fo4cnAFl5yR534MvxYDfCJWQWXjYRChKATx3HivwnBGKADku1lH
5ZrjDfG8uArHZMg2xBvQrWikV/6yohiMaFwm2KjMuWziS+rGc98MN98HaoEkn4QQpCpnyoe6Bw7T
EZJ8bGXG0PW8AByqTRfSg5cJc+fbLLQ0DJwn+smVCAY2rc5WIj24JARblZtnwgg0fi6QOW4Fnu0z
1Uy0LKnVYkg++pS7XyylTS+dRVJuOPfdxEG7HttL1odzBdh68cDROfZg1UGme6ZMShZI1Z6bO8fe
m0126draaSjKgEDJ4oTQzgm6TG6/fuofx0TGgjwICAQ6GKiM75+6nHK3h4iLXR0X76kn908L4Skm
0YamRDVvvNQxKEDq82Rf0Bmej8wHhsDORJZsYmAxzhHV5BOhzhWjOGgkV5EeOGZXtVm2jyZVq13U
Rfk3q0Co9PXlns8l54OuT/0vqZG/yBa1vHI54LX1fd2N/kFhST1RRRAXru9cxHM+1NnTtE1IxQjh
i1NbJz1KAwHTnDQ689IlfdB3/f9AjsOdRGhmu2dvKoGkFHOrNoNwSTs1jGZJ8bTzp0U8Ti0hbbf9
QoRxSO1hrh5dwsahW9l6MT3Cwuq1nY3+6ckmMkkLis4V4w7fQjNemFVXVfLfX9P6G5lLaVtQCgaE
fXYzRj1RVupX6QlFC4mc0ziyFqIDv1tMM37LlBQIQ8FGi6a+9IZ/mND/G5tlAymyQYzMuXNJzBTC
rXx1eue0ECD16JRYNMl5UqNF1RgKqzHCC7Qc7UuGtTG0zXj+/fV79xFfo1vMrpbJ1buGy814/+LF
rQcqspfioJP+mQdCN+unSE/026yjTM9aiyS75ui6cSBcxNt8TgHWIhtKVv3D4iW7DoKAurDOfPbq
eIi/kF16uof29GxpRaVQdFZj+QdjyVhaMQkVa4Zz53/TutHUoJHbzlsfKWp4MlNwUZXoyjt0QM3q
VZCZi8d8MGDYUih0AsMVVnPhK/r0xpkou7lnwKXMD2EPJiTIQZf+oc1aSgRLrH0Hmk/xWO+sMC7S
+tjHZRoWE+e9VGLto4KU3HVVqRN8PA4X5o9P3uN1bXRYnleL2n/v2l/zB5Fn8aDxgZ3mDsutaDFM
NiUgO382Ob72cjx4tYzCKnWPF16g85WRtxivio4kVOduQBd+/wINGgj6Zh6KkwZaBrgVbBplWdWb
WTvOj4FK+hJ0VTs+tIR8OwczarYkr+2//hHna+J/v8HnrIyRE6Xmue0wKeA6L5nycRmlaY7gXanj
QIduz+Yw3wxO7v6PWt11QFSJmg9YC/PK+acrk95VHkqDg7uI8qAVtXEDwLfdlZwVg6+v7ZPl6K+h
PqhkB/z3nO+kd7A88S9HGAe8d4EMqk3cYCadfau7tfv09ZifrEZEW2IsY9/FC3UecglVRWZmLzya
07K5ATOflxts9+M1JZTuIrLqs6dHI4XdFb4jExLx+zco4zy4kLwkQG5HVoV7vYHS3Vm9/WoimO4R
C+pjTH6yiH/7RcpkTIatvrxYGhrL7WTG7X0n3dBxK6hRnVcgZQBCpyBbdN7ScpRj3j8l7KiJLYL6
udpg6clvkUc6CqGQPf0pJn3St4WVWb8qQzneTskROcb/fk9tbLieb+IExl71/ir9yJJ6b/CODvjf
t5PfW0DkteZhGVHnfT3UZzcUB5e7mmKZ17WzTxJdBuIfX8RH3yySOqwiU6G2jAtR7VtdQ5pVUuKb
L2zTP24rCL1ZJbtUXXGWnw/aJdGs+VWmjqYXYxin/DNAYu+0Rd99fXUfpzoGMvH6+rydtILWl/ev
qS5JIugChkE9TP9jAJm91YrFCOtoRjxIZXW3lHOGePdSyurHb4Jh8eRaa+6bhiLx/bCp0wxDIfM1
VDcuX5TXVWHPNobYjCobLjzAj9/8u7HOXUq02fBxNKU4sh1A9jEnAuUfoRI0NBUC0WE5crzO/1cj
PGaevy7QO/sMPRDFSDmr7JTGY2vitrNBp41t0l0Y57OLQ/Kv6zYHGJwsZzv7aUIuJAHlnupmbbMt
HPu/6SPJ3PsIlxr9UnsEXkU3qrqwZH82ME8OCTu8WsR+Z0/QL+QUKZLLjnKoHioFeXOTS5P+sRHH
t2nJSXZDzS++8Lp+NMZxX/8edv1Zf72vsq/ga7QyXSVkxdaizLfrOvOfBegcCRJReR01rnGbpgRV
lP63WdDUKDy9C1JfH7fxLIcAv5oeTIKa6ddf0qc3BNuj7dOaNwzt7EtKLVmPSVqJo9SIHMo0ZO1u
Outs8lx5SJqppBCPev3rQT/7jgijIXMH+T4T4dk86OZTp3WRmI9qNqT73NPMUKjCadyyuI3fvx7s
kz02lrjVP4CHyMUTfvbMTT0lgXe2zCNYaZQR0+J0v+ZMzvKEajmpHyyadXRr0hycJ1iMJgrrqrO7
7eSVaXbhdv+XCPz+sPHuxzjrvP3XmyAij/JbDa9OePFyiw8ILGlJqKOOLb7SbjXyaSeCcZT3jRKn
/wMai6JXwOnb21DVRFSap5VcgT+TPNV5Qbb84jR9HDiJtqA30bSYBHXaGi9aiiuvrYhF3KVjahwn
F74b/YwUwFuFFOxX5FQYau3Eozz79R3/7PGu1lbE/ewImS3fX6NZzAK/gRcf24rWUKFjY868itiQ
PHEvhE9/NhQqBegCbD3ZP5zdzm7OTdCeZn4UTrGceqV8vmyjeIjIdb+w31vnvg9PDn4L6I7Ve3d+
HuFwbNLGd8yjiAZ7CLuOrTjGF+HV+69v37o0nw1EeICGzY/TDx3Ys6V7pgPkG9JJT4Vlznd9TMhj
3/qEzoBGDnAx2BTvozKgvys3WKsvGXw++17Y03IzPb4YvtCz8VErmU2rZHq0rc5fNqmCakxkUT+9
2sQdGVdDnsV60Gc5P4K8IUDnpIraLyNJoeL317fik9mJYhv7Ccdmncf4+f5NSnHZOKOMuRXAmI6w
bNDkpEgZK/JL7pCo4tDk1vzvry/lJsfnKKOZKynn/aBo6zubxnN+zIA8Fbvcz1UZRprb5XtUWvHP
ry/xPz//+eMGUvtfUY3d7zmrwh1ojdbNlJ7QmbnXo3/DMW6lbyMg0nC6bgeEvfCeXb99g+KQIhK5
8AM+nt5w+HO1jmFCKPpAv8FgOJa+XyYnOaJvoIdXEk7jcLHj5BzmFOQloKt+M/jQpLoRLSA7WO1C
DWb9Tt/fhDXY1ie2aTV7Yn18f8+dIl69aybb1dHW9mBVmeNAEikY0JPdAtGKlLgwdXw2JJZsz+O/
Vvvy2SIk5IjPuB/dI+JYhxJG2j+7dt4HegwXjs1fe2Hr8XGqYq9Dng27VozamC/fX6LAzeYRVq4g
HXFau7YLrMsIr8RIDyjXaX9+/Vg/ziLAzlGKao7NRtw6nxnJBusm7DrxyXLRSnXRyU01/0rLaudq
wQ83Hz1NuttKR5z69cCf3FfcyRrHY4AOFqW/99eJeFTz/XxKTj2FG32TNRHmJJteWh61yQGHgri0
Lf84S3ClHtGRa+2BaO2zRSCrFdS1Sk1HXJDoGc0EQxFOs/FeWbZEEz72y7h16Vxcoud8UgBiZM7G
BvtJpgr3bGSr7axltoicyFWUQ7MB8VbYihCJOdJhn8xK3Pn5stz1ZYFVs0AKHeYAjF9sFVf3sYcg
48LN/2Q2+fsXMY+/v/u1XXN/Io7t6eIY6PyRb0/UgyBqaBx3OQm6CEr2/UibcNarNiTz2dvNcV09
f/0WfFwt3/2O8w/advyubcXkHj3ipZ86kka70NSbxbywWH42jqdRvuQRmJi0z74qzZ/TeNZXYrM3
Ov+oKKb/NiUy2359OZ99TZ6+MkL4oGi7nA3juHqC8AgxTW2q+Y1srPQ+qdJoY1RRFrTtIm+IRGk3
XeZUGDK18tfXw3/2TXnUmwA/cbHG+cFz0dCyDgiiTvpkIH30tKx6sYeo/wem7Xi9qHS6xCn57Jti
TeI5GSwJBGS+f49m9v8LkyZAFJ04LHptU4gQIsGLTFAPuUMWWNn54lK0zg1ny4BnOEzIXOJ//3k/
6uC6kd27SXSMI6PH0eMIGj65DJacHrhvjvURImyzoxPn7Ql3SYIkQqMkaeQfv77hn5zYcKIY9DrX
SdvlbPT+l3hTbQJR1ZZj7a7w5iV+6TRj3EmeeYSVZWm+xbgeMM7CytXs6QFxgDRLua9MrAYEv2R4
mkz729e/6pMlZMU/AFkBUoMP++xH4XxHa2Ll5PtYNASQnco/VCvmV2FW09vXQ61/6vxJrESpdXWk
oHq+WmEBnDpzciZs3v1wB7sYP+Ugned2Lm9RN+D8NUx1KN3mEmrisxnMsyE/OJrp4rs/3w91tsij
IgLxkfl1+0htD1A9gI3fObKDfemsxV26wOCZO/wzQJQrqpgYAefktkzq7NJq9tktB8jAKUanQ0Ne
7fv3oHQQbVpk8xwzCPjHjLd3r7KGBlFZWOHXt/zDR05jVefQpJsrfOlDyc5rvVk2Qs9OnjDmZ7O1
2k1h+JhT9cq5M0u0H1+P9+ETfz/eeT+7pZjr9boiz28R5hbihMAEmTTHpRmHXV2oV4Wl+MJrdWHM
/6IL/jr+0mqlmUnK1KkZ1Js7YafgIJ7uM8uN9m3S51drOsiFJeLjKr12rA0WaH2NPIY18f4ZVo2G
Vy2rxRFZePPckFYZgYPrhtcEz9gWYU78VI0mjoyoLu4KTRd3Njbu+0xrp3/mNoc5+fWN/++o+O7j
Im6PWZw3inIpL/rZD9K9NE9s5J3HedRFtMstt1/2jeVNZOLW0rS2sHUWVpPGG7tvqSd/q2HO/aB1
BW7YCek4vqHStWMQzIuGD5EkCYVXpi8e5pKaG5OQzJOjbZbzUzFV+WOpxWX5C7aMmO90jo3jJtNH
tvnO3GQi8PMcQ0zpGCDe/bZwv8vUsa71Dj7/vqxJXhuttiwgA2OL2bSGSN/iBszOhbf/w4SzPiST
5wOi0qM0d6YrKR18BbXKMwpRaJl3bFPo3TiFRy4TCRTdwSS4Ybot0Lgi4+bMcuGZfPjO1+E5/cBD
Wdmc56f7SBdCw5UrDoLC5ImAebFXNraoqGKn9PXj/2wo5MCOafCVr9iz968jbToz05KeFIS+wkyu
zOLYFBge9Tz933MdidfWNThgLtmHONfeDxUvYykwc8UnhIotKbo2YvIux2zs14a9UXWh/fz62v6b
NN6/2ugl1sOzrfE02bO8HxGRoGLbq6XHwfWrej+vGtOw8NOxDlNRe9Uh4cz1Jiwh96nSnIq4Dd7+
YK762DgYnvIayvhN+rvINLj5X/+4T248rUHQZFBeVz3J2W9rcqdV8Giqk9n45MihWG/2jahlsRvQ
vl0q9X18oSEXoddaX2jIBOenEj4kFHhm7x+Hpom663mhZRuWHl8peu66WYKUiNOHlnAVGRRqtB7/
14tdVyw4c6YH144+yfsHsZipiScdZjedBIl43PGv7BRkllz66H892VJcpSm51mn+XxP2fqhK2kT8
qcg9JCveY0O+HALaupE2iPlRAFT5+so+ubGsxL4Ng4aP9sPWbJ5GpE5FVpz6ZeoIG3eXh9kwlyun
wkRNHzXZQ5gjK1DBjv965I8rNNU4lmf6W3xX5Le/v1CPDxdM8lScDM3EMESS8bXqXQG+uRns704a
T9mFV/bTEdmEuoDd1q6F8X5EYgmtxhn17hirJT9qjWs/q7InKWT2XW+rNNwjX1/i+g28/36pbhqe
A3qSb4WZ4/2A9RArnHqJfhz8vvc2GrKQm5kI7WT79TgfNwKO51BLRbaMgo1K2/tx5KDBxE9W4ST+
+GpjjlEW5ujfM+y19cOUdf2+ptp64aP4eDvfj7r+qr+2H4bCILCMhOlpHYrjodBx/kLC2CEuwmxi
AED5+iovjbe+yv/H2XntyI0E2/aLCNCbV5avam+lfiFkyUy6pDdffxd1gHPVpUYX5mCeNC6LZJrI
iB17/TVeQZlQeXqNsTSKya2UiKdrhVN8ZDkPgW4GFyKdP6WM86/311s9lzJhzEZFw4qdQ9kGarwZ
Equ4jyoU8ZgnTTRcT1rgTne4XSb5Fep86yXTAGZc6U4+4K/SDV68mvCiyVeU0Ogk7eLWz3f4PRnm
ibLcfJVgvyc2AOya67Y0NJreUDf6kFN0NX3pGtWfdE3hkVq7hfoVWx7ds46epwhS444ekUi8FSXB
A41bsUWvAcZ5wUpyk0iuSnNkBmDVhHGSljs57UOl21xrylPmQalW/fZk6nxR0sgX8Xo0P/WNj5kw
N2PMDWwH/Pk6DyixbebGnjAfBIEzPS9r502jOlvsJZQfH38bI4XrJjq93/73T822wL3MJYlJ6eP9
p55kJBysD+1DCZAH4q+P0wtoUHLiuJiP0CxL8L6X5Mf/boUuvGFEuCxYSqnu2WoFF+LXOV/2MLPf
740ACmUJQ/x21OJhXeqJc5U0prOyEY5fmNnLVnc+0wKH9B6CMR8T3bMsnwnzYhAJpgSiHps7EPbZ
o2jTimbzzKEfFy9k/5CPxmKYNybi0ORN+vr5C//3NOfZUfsgEf1zRz3bQVRCu3AbtRqKVP05mUyN
nmhTS7YdP+j3fx+K+miArIG4jRf+/tsKmvQcnNfsA526CyOE3rRNPbvu6zC45oUt6oPHQgBDyECN
iYTPuaZsgLLSm65AaGvj1+r3szrl2UwDfpNWl7aLf74h13voeDwQI/5zDQnKQUuyoU2OeMTkx6gK
3Bvc+FK6J1FM/dc3iLYRGRgRoclx5p69QSMieK8FzrqNl+F8kGIy7UiBTc1cyQsnmPHvosCanfsz
6wJRPhXm918rHQnvOo3rnq1r89GlgLEJgAsTENg0BZeYLbWqoAelMr7QoIU8L0YF0I39U4toAGTu
lK0G/C7pvAYPSWCqraKmqVdJXbgXTvc/WdD3q4h6B5lyvPkXPOP5KZil0plTy0yPcUb3aGnY9M9p
84M+ie+x3p5SgH0Y3o3XMOyuphypU1s0e0eDZ6Mbv0mS8Dq9dk2dbsatrVmcRzB906K7QcL6Flzs
kJ+D1tKQUa6ZxcMqpYR34dP+GzHwTdGv2ghH6YI4v8yObZ3kLVW5Y1JG0H5to5vtkOJkX11w+f+3
MGkxhZCk4aO7lCfPI2ouDZ2IpJ8exzK1jzNCjYNKAnE1KOxyzN6gTlTOZEKDZLBugwENZuABVf18
Jv97pHNFWLQE3HNQ/5lnG19LM7Uk69scXLuKe7ohC9DloZ5YgdppvdOOx8xpPHX4fNR/dwXOFCPg
8sJeSxJ6+VV/BxL5rLfsT+kBaC29V/Yw0mCgBUOm70Wk4771+XAfPCT9l+S6aSuj5+080ajQhEBt
Qv8+22V/n1cRPhRIKCU9rlOUfI27yNe3nw95fqCgUnsn9j97wlhZCthMaRx62VhbM8mSU963Yjf2
RfMwBNwiPOSOO2wOik2TJ8mFJz7fNPClsMgRmUjU7UVMcBbaj+jJVKtjuTJPrpvsi8rP3rAc8n9b
LgYPWxEEzjcy4eY3R+JJdWEfWMLOv7eB5dlNk6VDmhE2jLX887++bkqnetWqyjroicr2WB7JDRnd
NmwG0b7VjgHHzccU4vMXfj6l/mdQ1izkDHLd51kxH0Gn9Ggepx5pFdfwo4Nne4JrGLSm9eXzoc6n
05+hUDPg9OqCFjh3eK+zWTR93VgHt/bGe/41Z1UE4xhmo9DoDJD5hYPtfEtaxqOezHMh91kshN+/
TxKYA6rATscxSY/qsFlyEWtJv3dxYaCzWbO8NdxZKVvT30Da6DxphU2JMPBqdXf2mKkDntKY8Mxx
uSazkdwFEeBlxy/9DdXsS91IHy2XJYVEZwVnOFmN949YQAxtRBXrWNVrOE5mzXSvigmM5WQH9zSH
5ptsMXvwXAuusvTaC1f+D94wZQif02uRVGHP+n54bU5d0bJZHcjVYUSBVGmkFypy8Ub4fOp8sDQQ
CZK5WmrnJMvODnN0laAIBKlSSwbmsI1Frcq9iWxw25S5IzdC65S74PTa9sKi/OARgS9w6w44chaV
6ftHnGe7k242OEwiu8/wHMnyH2Zv518/f8CPhkFPRG6anrolFns/jBlXrRPXtXVIEQNN5KDNator
8lSXNpl/FyF3X8xtsInntOYYeT8QkGQIJaXpHuzaafFrwcYBLzMGDVZpYWCoOfmjcYkj8dGgAd8P
FgDdY5RP3w/qkpzCiLf0DqNjVqcM4N1Tlvg25jFenz5oQwvJ/vP3ebYkPa4k6JY4Lcmvk1w/Lx/Z
sxvJWOEEDo+y3uY08lzRESLXRg7YDs+0+FpMJf5QfQV/4L8OzQVwaYPQ6VXjrD4LcrUYB1T6T7yD
yufugXs+viOuGaEMiPU5oHW+5R61ypPCxicxEZeqp/9uCQTyZPrQfKFtJUX2/l3bQzHZyeQyYedy
xtI0+jKrzPnuTNptSeV/b3o1XTN+r45lNFYXnv38QyMx/9N3opMBJDw5P8LqGVsJrPbdfS4d52ZG
BBmaou5vAcfgfEk95T9+5j/j8X2JnqlOks99/7A98pZykiQBJfCQr/gWYgfP0c11E6fbr6M0qltA
kt46rYLxwt53viX9z9A0fUBOIg15nllt6X6CTVrmRy1Nskd0YcW2pH1rgw8V7jpifDPBo24/n1rn
h/XZmOd1s87zC/p5edwuz8sboxuqFrus0sNSE1TJ988H+9OH8Hc8cjbaeZ5Tam7nc74UlGArn444
Sylo5pEwT6MTD/5q4kS8tQza9QC25e3XyYk7vLka+dx6Tl9ifDqK1zidY3rRhTZaYV8K21oVsH9p
0+r6GRudofUfpigdHyiJmncy01I61XH/BfRaBQn4HcdpwmFRASTiDeRDc49nYquHVTVkX4la53RT
9XVwY1MdPY7KKOJ1nMb5SY4OiSRwKgC8cWx1T6JVjVg5I4fpykYre9Vrsb///I39ezVZpj/aI3of
/rSsLXPmrwgu7oPW6DiRjrNf4ztaek13MmMtkttcw5Mdn7YpLQBwZj7+Zz16R+wg7ZZv2Crj9vPf
8vFUIT3+P5wIa1mpf/2UwKqrvEJjttfM1rspi8jf2ZDeV0Zmzz8/H+rjlfD/hzrb3T1vLuPEAFde
kt/cu7z+uxhL4dBP+2Ad1HOxd4wuuvB8Hw7616s+O5cx18KBx4YbM+EX+1WpGVWsnQj5ko7kTcLe
K0q5WCjWFw7qD9+ry4mF3ov91T/bXlPTry0rld4+MqLFja2Ydg2mHWBjoYt9/l4/3ExR36A09qhU
nbe3BAgAAlqW0mPUYKVR93G0VsHoblNKh+Hop5dOjo/GW67u9A4uQkj/7JU2uaPo4Gb2Cl9N3xTF
aRSQfWD7OPSM+UM71taFPfTjEWldR+azRCRn66Wygnoqmj47WujdcUWpcGbweyzqRN7nPwZahi+8
0o++3l+PeB6wkjbOh5EEPK1XmeWv6CwjwPLLpPxicW5e2EA/mqJLVxL3Z4S9XGfeL0FHT4u51elm
w1S+VbveLxebxdQGdUoNsvyu9aY5heAHnGj7+cz56DG5jRBxcZcMkO+8H7nkHUb20onZ4EOS4ckc
FD+yATVSP8JB/b+M5S9hK2VGsjLvx5LRbEREdNkx1qO+wtlH4UPoOgX+MUWTXsjqffxg/zvYed9E
XdcQhvDMOVZyCugLtyQO60Pgb10TptaFYOaf72ct3TAUppYLOW1eZ7ebHqSAkhJZZ6R53TYQiL7H
jj5nTTXBGuNNtEfd1F7oiToP3ygnEv7RALm0B3JXXi4Kf+3bdDeUA4IRecBFzV3HeLUe2iwVwD6w
MEuHPCVsK1OaiQ1/P1S5eSmj/4FMZiGgorhix+EGfb4LcMsUFikXQAa5njwVMc5XGj4uL1k1jT9m
w6/gNEgiWvCaq8EQ9CTlYtw6gyeRMWfT8+ez69LrONuTEAKqzAcJdrQ8rJf3JRq8O9uvWgN/I8ya
T1pdu/bBAZXXhYV03DwM5ikdL4SZ/x7sfBWuE7wPyvPkyZeN7K+v0ket0CytCvZO6nd3pQ1CgDz5
bpx1A9fi8VtGEhC7n+mnitM7WZeXxCIfvAZSfgtdknIA16izqRiLqogit4wOQ1Koaz+TOMo3Oq7+
S/NDMOd62KWdejXn1uTQa43D51/ho+enBRibcO76VGuds+d3wcOTaEEz0XtzuwEBKDeywBk4LVrr
buzdN9HNX4KmRIqpknqbmnpx4RP8s/IRVpMg9xFZkyD3zvPLuItJ36sEZs+NUT/li2GX0nJ5g7Jg
uhDGfTQUBE/KaWC2eOtnFzgxFxzxlpsc8WuTKyAZRbHKjUa2IYhKeSGd/cGXZYPWl04i01uafd7P
LGskRlT4Zx0Mp0j5lBaWS0ZRg2FXpOO0oce9CQng6FUYn4nWvdDO9M8JvGTjgN9hfqFz7J9XScwB
uiG7iDjm49xtIqczNw12ZGAvZ7H1UvvL5xNpOXjeXSmW4VDhUdUGsUht+f3Tmp2WzjRyeAcQFNcU
XQJUnVBkdi0prpXhoj2cota+pN788CH/d1Taed6PGkiFT3lpySN9HtSCFJbCBnVo176zUlbVSRYj
ioPPn/TfJUMOF1968riOh6vIOVlLAdQGIpCLo9+MefzFh2CFk0k5lx1xaoIttT2byqcc1ZkPEzqE
fNsKEx7EpIpu3l34McsTnr93ejuRj6DjJTmyTPm/9q8sdoLE6ubiAOg9szYJ4kdzAyigouU07vZR
nIhsN+oO7bb4NMh4k7jCKPfJjOcXCHay7VvT0jKUPD7f58Kr+lMsOf91+FVgZrKsbmp2738dfmka
VsNopLK50ABTIMQeniHtpY/R4PhvcC+wy53kVDmbtsUJeiVxyTkmIB3ydS3wMNz3VY0RNzYb14Ja
OLd/U9LCI7FJpOg35gFdkzamtKi8xoesDeyjUeKOtP38LS9H8/ljAJRc5NI6NYRzLnRp5sYYmzI6
oKGd7pOFHk3Rv8Pz9f8wDhUwggP6+l3/7HWVsz77IqMNoPljWFdLt8WYf06mS83nHz4Q+TO60TBj
YLz338UaI7+KkFofOWOHH10jPW/V1XVwyf/mn12B6j3hMfxXasIkJc/2QK/JlNcFuErFSSOuwU1o
J0u4hJHkc3BepIcHniH6Z9QTnVlfcp34Z7tf9E0kq8jaEesh6nr/lNKK8NELAK6kqhxvDNXTXWi1
5q7x6Tv7/Mt9MBSXnKUHnLsjHlVnLxQWjXBBWU0HgXmkWutBm7/EE7UgDm1Jb8N/Hs1FRo5iweHr
/eO65HkNy6pHnIGrTtZuMlVrzdovMnQpdRcPlyLH84fDC+5d4nH5yn/tMVUzYR1J2u8QDMkEcE3r
SS+i1sHur+P4Si6sgj837b+WG5hAnJJcekIxJlkqwcvs/Wu8Ulh0M9VRftBMJ/1Z4rcyh5XW+A8l
nTh7ymvxfZwDEEat6D/5kYelu1s01e+onOJtJ/DY2ha2UWMKLVSyNiy5uLg3pUtuKivie1FOxlGn
HnHlG0o9lE1nnZyxql+4sRYvPrzih0ofMYQcouoZfsP8yhXEPqSJOx7ixYufgzux9xGdE2uj1fKN
g0MwKYnWyLZ2Ozs3YxJZP8wGuiE+mGUbzjKXNkgQZ14VeWXcFm05fUucBmc7qeE6FYJZ7fC5SA0R
tnPvX83cZm9R5Rkuzfp9gIVBHXT7CS86N1Re7vWryCsKvDZzCrkhGZop3RqZ0EWYIGt8FrlsHvhl
41sVgb1Z9apO1wWlEH1fWW18RXOavVcDEAPT7twb2gDGp9Sekk2alfhiEo6fDCPpbmpMWXfYK3nY
Xwbk+mbkPg/Kt9qTOyqIJrHTWHsmqfWqm42fhLLC6j1v6vpOyBboyOeT/nwv+TMLSTxzfyKiIlh9
PysiO4HU3dvOoeOIuxcj3PK1zmZZ45WOX9+WBsDmkd7qFFN4EoPxhXDuo+HZx6huIoZF2H02Kf3Y
1XK7ks6h5QSy1/qcZzqwcSKwleS6/tBwGlnHuYu1kUBrNO8+f/qP1iCukEtWGismisnvnx6rlaYB
feYcbK3vv8VQl6eVE+MZtIoDNXcXtrPzC/Lyrhe9GaUWWodR2rwfjSBmAmEyOoc6n7P94LjJVS4F
vtKxbm/KZHxVqbgUyy0v8K9Vz7a5jEmMsBTkgMEtsd5fq96PRW7GTeQs/bNZtBorTePimeckgj9/
lR89HEEJmhym/FJDej8QNuRx5CoGcvAZCxW95lVooqq85Q6Oqe9YGU+TARPv81HPrwPL43HJQ1hC
EVCnfPN+1Bp0QZ73OptoL14SDoUVz4b/c5HFa2Oo1FPdFGI9lESR3AkvQdhJUy/f7Oz9Yl5p0idA
TZlD4yxWlnXk4ONoWQeztprt2Bjdvu9tsRJ6Ln8EHUUvjJK71FllbTU9aUac3xdFDjmkcPw+9Pxq
Bt/d2xoWtnO067HPfkIW6BVhUnjpSbqghPAYxGzWapGXCS/RT9PS1N5J4FebKspeUpgr13qDJtQT
7Hq0hGQYtTciNEd9vMK6xRtCnWjwReundlyNbmRT1y+HVAEpCz2Aic/EqHwzu/ALG2FpBTzVN7X2
Tbq9qYPZ8el17WxtHWn9d32up7s4j0rc2wt3hCXoFiZsDkNDrNnri6NP2/s+bv1GJXCJkkE+bPGM
NqtQVeh6990wCjbPPmjgFNox1spNDVwBpNgsFJiNeDyZqTNEUBhdZPjdlIM/KFJuXLMpxUZlU0Xq
otTc1zlGSID8a0KvOZKYWVlZBGBjiDVCg9jrhscZaxqLLre6n9aumYzXQZtG+w60HjBi6cMOkMkQ
3wQ9Xr/h2CaN3FVke6dtHMj5xrByDeLakF7NAOHdHUAwO15n8JK7rd014hvGKNWjKKb8OMEzM1fl
mPAaE8+pn/s+Eg2ghwBLZcGiA4c1m/lTj8ktDAE/kqGPdHdVzLL9IdETtmEtCG4Q37eUAXEzJqGb
3XppOlVhRQP8T2NMk9u0d8pvnt3Y9zHpenE1dZ55cEqL3brrodbVhQ5X0QCZAAgQ/sKczXOYMomW
LnJta6tBfzFMlA+CyK5jkY7ZxvRa3oPZt+2GLmhv40RBEG1sXxUPI1MEH/dEB0oiOmPWQtMSTRMm
qtLApsoxp2gHUTpqSrlRzmzCXuwwIK4s+7VB0XKoUje6Le16wTShmQxH4RWYEZasULuazV1RuP6P
ZE7tOy/z0ExnRuI9Jknsws/otC+OPmsnIiJKQxlcGn0lclVSUis98LWFGIxuN4B05LYPVeIH+05u
7pxmSoKbKYuyGQBOTdN+i4s3gAHbwk4Tn61fzCvrvjf09NYbFo6plUnvS1mWKWGCHO0vVpETM5vc
6qCLYDfP6ukzYhQVtfrKaYYByWxi+fRkD5lXvLix6KxQV53Yckj74CXG2K34N2rvW6lV2Z1YvDft
KQreUqu3fxQ+TcIhqrvup2ZHWHEnZt7TS+PoWEbbjbMKWBphNyBkYpLVv8yM6GeVpQVXbsR5+ZEC
oflqmE2/13Vd3GhRkN5LHwRAOCq32I66Vn5NBTb5je5q90K6cRI2UwmGKEAixuWw3mgChK0BJWsr
mkDh7E+NY02NfHjQYKVj0msgIWt8yt+3uqbP93QcuvV6bicx7dtRzSeLwFCs8zZK75vGAMRrESoH
OBo2m6bpsINaEMDNisK+REhgxOkrOiKctWUHkuw4+m76JZNSK0LfbvBU8HIMz7ogOEaognAiwJnd
rNocSOXI3niMRQH8sYzzY+Kl3iqdtGTnC/pzrCTX9nTmC/YWZ1BhgTnWznLsbJ8adv7DaHQM9FEe
Br/iEWhwpadZB/7FDB50YXnbvMfRH78sJ3VCDq3+tURodcgrH7fyov2Vt5m5Njpdfpd4y4MuFWlw
IGj3Qx+DlTX5iXKrAv1tNP2khAaTay+zCchsSVMj4He6kz56CXb4onzBCCHb0gAu72lXrPa+SiuI
udKF6uK6NjtckGjDVrGw0KXyN1ZJWWQcDzJfZ0ncvjpB7O16q+tXRWxqBJxJBcsWcEXB5FyXSjl7
WXT1gRQSKNEGx/omVMMkH+0GNztUoc0GUs5+psPxKsn6aK9zPkeUHLr4FIHVZksQNlQ7VyLOrGyr
CUkciBvRdeZtoFXVfTni5iu4eoYSlu8mryHSDV08bzw/GVYlmbdQmL257ixY2hGOdivLAeQSagTM
GkANB5HrVGPvIBy3WAkP+/k+jYZHv5mDx0gV1r2KInnF1ohjTWOlewyf+GMxRj8oBY/bPoj0HYKI
gWxul5dhNermKsUgYWfktfMtnWp2pEqqYSVaXR04aPtrLWnoxcH0fQNcrydZqIs3I+u8p4QtDhGU
ZYMIS3zzJndhv+Kfy9NYncOWN/EXWRNDe8ht6iR5MOrQltqG7NvMZzJ6A5aZKPecyRj508n+hImo
cZSldN/6GTOJWyMBa3D0kqr4OY2NjneE6paoUo8f6JgMdnVSjYdJ2O5er6sbMrPJSsMcfldJdKzh
oJv5xsxbbQ122X+cxrHNVqzabKNGb+KwlAmhTtQkwS89MefjoENr87yStJM5V28ztp7mipuOtoYb
16yrTkbPnhj6dt24lRtshrpiofEfJDC/yyj4lgoy4SWROi3bZmmuItL6X2RsQ1Tl21CAG3Kxq+rC
2Mf+nNzMbU65uM3IPtUG9bkSR20azCeMpUIuFNx5PFesC9T++xYV6iv9wN3aS0T5SBLKeJlMThbu
E5FlINSOCwx6bKCoHRu9N3nDj9kkPk6E6/1Smaev/TIQj4meOgDokmbeplV5rTUpcUXkFH5oeUNj
bsFvBHfE80YXTlZbHOam9XZqyiqcPCIszgc97YCqLVi7YZzlU+c0eHpxt3Xv9aRp0vWs90iwC18a
V9hLgS+gcUSuNT8ffwvdwayE+0joW/J3ylUpNEQ8P5N45qgdcMmFOONg75903orTMmYvNKKXXq+g
ifVzVew0wZnQ0za+EwPBzlCPRslp6szfJ6blHnacvZnHGkykLLnzAUUEjEZd8l64ZfKMHCDeVGVk
A6PWnpUHBnTl1ADsnS6X4TikzbcgVV9TLwDpOMzWRvPG9KeXth5RWjbLYw0L7YjlWRfqQ7Jofvyy
Pcww/LYDEtngZDTzBNzZIf4zMepme0XdHJZpOa+8ztRu4smCnup70ocrWKuwiYd608wN7yGuvEe4
S3yHnsawV7YoI1m7oovWTTWTQ7BdFzdEggq41ZPEik1LKgohOlsg0BPNeZjTwtxP+Gry4/BTXhUq
sLZgappk3VDrzVdAI7x001RJVh3s3NOO5IJwhMkc++cAkGw/Yoq3SRxTYGCPkrJ1gE33wEA2tjVD
/dQnsybMTafDjPPBre8Sr9leUizAU0Q5XBfWBJkzaRgXpu5c1jR1BIE2USLSqo0pXDALc9ncB6VP
LrT9nvkqeqyn5i7vTfGCAphK/DSjJQ1nUcgdwNlqq/JuVpsFwbM1nLq4o5fpSU318COhzwKkB43A
YzhnNqHskECN8wZC23kY7Bu8K8FCTJNq14XMUgSpftxDAHUEcAJysiuk7FIBRKldCFfxaF0T5UtO
U/HcjDi62fBb9X64bqwSskxS5PTB8P7N1k1v2fM5/srU21l6Fa+Vpj3FKn4I6via9u1Hy45M3Hfo
xgxggnD+i2996uxtk4wK2aoHnMY4l9HrhOR61jKqr4oIj69JJVxkDKO9gSrOBB719g7fwMfRNNfE
V/aGJuW9X4hnvBnvmHdyF/cCaguyr6H0uG5bXzrl2OvWy+9Z9/djalOjE9Yvwx6+eob2bTEvX5nj
2FyRneOz9BqhjrQx7NODkB77+oHIBiio7UblykRdchuZSb4qHFesdA0v1VT6cmcEWclGWPyOKBKt
9GB2sWYZoFDWxlcLyGwb6cVORXRZW+5vLrLkwAO5Ib9+yNisIFFiKmaVyTVOmz38bqq8ZfviDFYP
uZWCZurDNBmsO7sPUgBIYF9pnYnn6pBreUWCdDRW7C9sMj6Its7aZUG/L+NWbox4gdPn4w9btk8E
Ro+EcndVG7fg6ZINeat43zfy5M7eVwKyE+GCIi7AUCPC1nntog5b40blXI+s2C1UaHk7UVMC8Zc0
eH1YapWq6caNQK+PrQN0Jrnxq/ERGjJhjJk92nr2w5nxOFw609a+Jqs1FRYd2zw/4fBT5noY66+6
8NI1zFWLPcHdS9d4pXX3xmrUbhA9yyPgk1VeNK2dcZz3jeg4wlL3C3fab3Mi3yJnqEMjq3azBWZt
0DI97Ec57CGCA6qyp2vZ9cGqVgWIvazc8JXSkF45snsdcZeo8nphqr7o0XRTjDjnJQ6RRWcnj75B
N1QEhzB0B6PAC65113pl6NvZbChfIMeDfQdlqrP1bUt/ytHX+/pkFKZBsK5bxHrlKZb279L2jz0q
31Mr1IKbL2CEtrF9TMug/I5EN3p0GjwfSjdL9+ROgs0Y52+FVvzKDTZgICzxXeF7XYgD88bLcW6M
Wg/xM00Pq1mPgjv8OV4MH/ghKvfBLH4bwbB1dOZhEy2d7sOPCpliiC1PcuxM/7at5oVjn18lJRva
0MoeXDRxe5NB38pbeLiBqT35c8/xWpj2qcmNY9MMN41dfG2NuA1BzlebCNcfUppT+qoNsBfqJE35
SP6zbYE9gSr4FA/xj9TOvzWeRxW1Ziiupve5Mz8MZkP2pofDkRtmOBfVVdx55YYOMAB2lnJCDFnV
Koh1nKGlzk/0gnLtpqVPIG7fQ5fJ9uXoP0QVbOQ4aF7FpEW7tpnVbTXTH00yPbtp4/J6NuY3+vT4
/w3WLw/XPLwrJhl2vg+sPYGRoqlnzeWeQJKy3oGet7eJpYtV7KZu2OqzvZpgUlWxNYSNBSm9N5wv
g+8N66FVdO/a9vymYt8KjQQf2EhxEcbPf1OK+XZIyys5eSeC0LXVBPd4BtakFdKfivna4Ke7s/sO
31CYjGFeR/rWNJr6VhhjeZsbHPVxVspDoFS/97h6bCFntreWq/Ln1sa9U2olPp6u0f0saqKpMaij
GAlIkG1cTRzGRkqMxPL4rc4JWFuiKPoCdnPelhuICneyVEB8a/kTxKzxapV+vapazwobTU17klC7
ITVey1x856rVHox43IB6PaTmBAwWOiIk0C6sW+N+LJePFyf3KiecTaQrt5rdZDt3sL5J0d5rbW2F
tC4+CL3If2pp9VMNvNI6if211yq5rmG+0ZQqhyWfdz9FxQZvp2c88rNQaXKnMiamBmlPK23+EH/t
yVRjSd6GHmR60gSz2jdWOy39wz3Eu3bmiOTe4GY9hAYnwPSA2CTRtKNKqp1Wwbdr3VtHa+/qIF97
HhEC+ZrfRTlKkmSDMPai7198zTsZlN9DUAen2oX/mow3nk/lP5mi70paRy9n9loTjnFYG6mNFoun
KZN3fVPJTdLTKu1RiAixvNkNRUfk2A072arraCSiH4zkpWO+05TCJmpBecsa7Wj6lbPG9eWx9LW7
onTgnsEQRPu3qsr8KZUNVp/MkaJIKbymtF5XwRdf6+loQdKJ08NbGaV3yFR2uVI7zx1fMhEdx6G/
Zu/6PvTGmgD9iJ7mSHHyVHnDK5jlfiUkck0/Wtv+/ND78OecasTAlNNYoMIXMR4r8eCd8iF/Sa0B
lDBuN3MmTr1t34lE+2F6lQFhqNnRqCC2dSWvPcygDEcdbbP8TUqL2nGWDjeJ11yZyfxbF5hIaxYh
8xSpG9MCidvAdGvKJyPLndC0zWS3aK3WntCgSy3ztg7mk9KwZKwV79W201MJYLszaf9sA6zihXgj
Y7xLE58CUb5RsSOocXFFHWz7rUw8nVb0+BoP+2u3ijk3c/VQM5vCOMi2kSB3B5hs7fbaKROkXfoA
Ayu4vNvAi78DoSOCdCZrHfgdLERSNBYt+x0kzVDKYG1SgFknQ/YQt+xCrsiuEmMcyIoGNyUuzXa/
mDs2B9NpuWrkX/LWv2+y6LqPqpeZ4tYaj+e7ieRlqkWntEruKO1e63N/9Ab/RaXpU9VkN3NEfsfp
n2HPq3Wty53bkdyBQ/hauurYGdNrWeF5ZgN95anKUyDmn/PkHOVoDiyx9FtrJfcp4Ni5B92qymjj
+NUL3VlLcuBApYrm/s7+bsTxdhqi+ti22X1lWi8R6QNMi2WIVdIu0ym3GTYFGrM8kJD7Vitu/0mi
/+IMfsIJ7jrpFKlOi6qdAySYwOyly+s9O933BsYsZmB+t9JGc8uGCoiqit7sgZ6AzKeBh+yItQo0
56dZFU/0nG1k5D4n3AN8iY4dM3czLCLFnpI0AdxqNZC1srMrULT7GLlGZ0Uoug1t5RXjLWjrt0jP
yxPHcfHVT6OrKFdgMtM9gT5hzMCe7QXRqvG9Z/DdN7OI/RMevsMLFlPVIfIJBpw+3vRNj57YImKI
o3TVOkl0MrhkcQTE7UmZJaU6Dc465TXOyOwqUGw3mJ8NG6+ujvHUfqHa+Bj3sA3zGe6YlrCOaBXc
ei084D4Wu8lLr5w+f8Kr72Cqubkr5ZTsxtjfaol7i+4E8PsYbIOBaWLo7bitbTINgaa2OPi/ugRD
Lr9q5yoaI932PqkwnO6FMW3zzvrSav+PszNrrtPo2vYvogroZjqFzZ63ZtmWTihZspmnZubXv9f2
d5IoLrue7yCpSuIIAU33Wve6h2pglC1MP3JTCi0C6ILJbHlWDX6xphFnAcyR8mEkGdrysJCSzTxu
k0l+kUQj+rBiqZ685hw5Ovmdg04LoY9J4LCFAaLFZ2IKgog2G5dhUn9tp/kBLmPim2OdlJhPahzD
2jYPnYUdcz2s811W1cs35eDdBEjbBqvSxjDTYnIW9Wg7EbPps/7EDsux6m5ctfs4qtfXRLnLZk2t
Yh9bzqzoZSdN+IJk7tsmqslxmcjEcSmdH7VJpHfj7AHqYf/m+euoEz2ZkOHrJ3ppbausrC+jhuVo
bJjrUyYhkZVN5YX2IpfAxUDwWQyq2iw2eYWMDEzyURtMdZ1l+N4kOTGRsgeu8pbKR8j9ILvoIWb7
0jFQuFsNvrO2cwEnTHtaL108xE+IpEtK6GVL03ZPNPSFo27eAKZt6TRu3GKyQ1vW1U5nEQexHMLV
JdDY0nF/XTMH3A1YdpOKZtxlXbQFTvwABcR3TLOuiceIFxzySiG8zs3TFZML5IRyQxAIgoNGdeOR
cEOlNzu+JaOjjPoTbTahzI1+X7RdHmJLfqpn42Xsovu8icBWp3xvEN45m0AGBKUywMhA2ZdGu2G0
XW8sRZa41dzbc36bmSsp3dJlm75WQ41+AX5hwCDpTRSg/vJmVBnGhwTAF5l5h5r1tgfm2FitcURJ
eGZOmvrKna4CgZBYEFxsCDbelYtLlJRMvmXKXTeZWMK8Xs46SKaP0d/I2ja/lZp9U8t+K9rohonq
ES/xh3adziod9uwN8x6xYrdTY52f+oVBii/qyCAPKboabbhrMKcSkCY2Y3QX40LaKbwkNzG+O4V6
VBXZ7pkC3FZ5tWFGvdFocVWpPVEo/1zM/rnCicVY4NRqfdUGZSFurXjdWkuOS/Cw09VEhHzBrH2O
oCdkSD2XG3rU1xq4Ehwmau+xKcBLzKw5ocVDCai9gefnXWJ32DGjPUsQlY2uXOLP9dlkp+FmG45m
M41CkbePqtbDJWZDZmZ2KDQbVKJ28F2bfizkbJAqCjg/ngZlYiawLO0R/ppk5GNrp3iq6M0odsRG
KZK4h7rEqlPq9Xkt9OyuhXPJB26/DmOpfxtgOfpFLMQD7vzM6ppkwdo77W6UZDDSGNH8lXprDVN9
4CdZTX8h2QjLmF63/GGRRVh3urbVAV43ScOLy3Ih/HJKHp2MtrKsscSf5/gdQIm9fUzmnW5PD22u
qKUzIwPtjr8m6crut2o3nPq45BYqRbjCqouIqBfgSMA1a7ZbTM4KX0Hcvp2HqXuOh2uRrIhUHgFC
ec8A2zBxuiAbKBUS6GaBA6SxiZJI7syZxTU0xYYM2/FuMkeN8qKWW320tJdVrehIjJp1IlW8s1fb
Cguj0I+WHI2ta63Zt96a10uheei+UpZoJQFQWkfA1ctnw/cGjNkFE4xLTTf8aLZtGxSU5aFh0sCu
kVN4YTe01ttaxFmoClwiQD+/kGf7M+MsbjEo44AodJzZShUS4si7LTioNAfnP3eEDFiTpk5TaKfb
KM9fGUUwCi81etqrR/pedycyZVxS4/rWwQt+YVA3u4Bqoqke0zgvwqjLHY5F7QsGsuqmrJP0acCt
+dEeVPok3TEPIHLo21afGKFpkIjx4qCyGQAdA9Mql11l2zTXTMNDeQ0gG2SFdGyh2BKq0FCNWe63
eMy7/RhbGS4BYMtDWotdG6lxE1fOS+91EmdEkDGr5aXEfef4EG+GG2t2rCDBfCpEKMkBNjKynR39
PRrzZJurRhxbW+9BqplaIyv8gmDDBPMYiP+zYYH7CWG6W8bOpw4wPffXRBSbMY9TTPa6bLxI/OJJ
ZfJMvymF2M0G+zaetmWQ5n25SxbtR0sZdbCKkQ7PtsD+ob3dJbFFB2HHLz0u6bclU27fYFYF3lEx
UnPEBUx82Gl69M0W2rqdxnE/AtcwY9OeFAkkG2UuXu/Dx/jSaej3Nhr09TMswZrAiIoyZjrVRndM
iszdtNLe9pp1tteyDBfZhb3ErMeYktTH7f3WKe1d2VU3RsWPtpnq2lkWmkMVFuzO2yld28AVCjQj
9daNq9fHqSljv9DH05qbVVBxXb3mmTpTsxGjKDelQInfd7CcrXGMNyRLsyQnQfnTM0ux5+EbU4vR
dxvv+7qOm1ZZ76udfMnNeg4de7xAFj6rqIcJWK9nrGs+0k4ov+jn02LkPRG9erLxRIppQgmlOruK
whgs+4kEGGuTK9JSnBERXCyrPmhtPQK8AXRqM0ORxe6J8JanqMGbjx0DwwtxUlbFirYA2uFY0hKw
bpbr4mmo1TsjO+Sy6zAGxg1Zz6XaEpucsqnP92Ca7bu5jnepHlth2kcMBFX/ozWYSvPYCV340Ntm
13ndXk/SbdJT/3urvNRTQwNZPiSQ8cEeEj0gKiokwPY17YsHyotHyyaCK2/YRRVJzGLld9OLIiQk
aAqGSZ3p7Jxvcooc9hjbYSuhtk2d4uqj7My+moguzu3siJHXjDKyuTcc3Mr7aiOd5qlqAP0ib9+p
7FJIJraJ3t4MaIV92VSHrLeRd1qh1MedLr0kqOkxgtVRNdLx8ltqiA8di1yN9h4PrOXq62BBoXAv
ogOdJrjxmyOzL0AahyhPdSY39R0zRwQUWftqzMNNYeeh40zHVVffPcQpWzU4eLlow05A/vSLrhKM
wGuoBwm+Iw3Win7kiDUozTXMWPiXmNIilDJK/cFGtqI6dSrc+uuaSIzfJQ3JdT5Rlc1dOWm7hV8T
Hx3hD0W3RT780Gqj7XNG3vex8UUKnnSRPUDiumuz8ify1QkIAw1Ol4Lu5/05c6nSvLTmhTpYpUlS
eYMKB0CILtXbGLfY0Ffu3opoGiNHhZVrFGFpd69CiTdYPqzJvI3hllS6X2c1AUSTeWjb8jxWBUPZ
MebpxjSlndsfykgPTOXWQTl5c6BWCPJTnHd+rIabtZEbZ504psTU77uRftS25i89ew4aXQMSNPh2
YbfnbiYxOemeGiN7gpka2Nl0iPkEjdbbNl0u+UNMlfjTW6HkhZa2hlpDBtusVkD0mih4vTy6Zf2m
bOOMJdF5Uat5jPs63USGd2hG92Y2kvuU+G6q3W0xCvp7hkSNwV6y0OQGpt0Ey1Tcdhn/QNX4YzQ1
YKiR9mC2sUoz6dxq8mxAlWDGhetyfT6WuE3T9LYE/2f3srdRbO01t3ori+JELwB2ME67QTUXj5Gd
3xrRPfjRW9uOt1Xp7tqFIkWbn4C4vhNN/eYs5W177QDzLNknhrnFgg/sy/Ke12k8mJV5dCvnyNb6
1iz4infUPEOPUV9lG1fO0boZ3PhrPBD91Q5XapE49ddg6to1N9CI34uo+4qqi8IKUCNOKe+LdLgk
3Pc0szutymQq1s960Nf9NwU/sHaHnzlWbUExqPqG+NMonCyDibFDmH2ZGBuvbO8TC6ZKorRwNfJd
HsfHzp7UnQm75bzUza0H7f3WGdXXNkcIXthQArxpOCQMWDzNvRMr/dhiw86Io5MOicGMpx86Tqz+
mk8XL7e2qpn3jl3uVVfrwZLa94nZHyybkjbxki9mS5CaNq1AZokVTiUR60PvrsfKGt8Yb4EtREDa
o/HNS+qR1mJpd23PiMnsouWJb8Ta5q72oOKB0nspfT4qJnxieG/qeDtdF3UDCclaqmev816r1GxD
EgfxaenMNgDUtbeLQxttd82zbg8/9a750qX5NmrYBUXlXOZy+pLEzlenzmBs2MD6i6ZdZxMJ3TEP
nodHeyxObcuRiM377bLGwPpt9QJ32sPUOH+Ak3FnRvqH5yw3aLIvymnigGTgL5p0al+s7J2VBrHF
mghK6KJn3ep5u737qI+UnGYFEWiJPe+bB5p649AMMKP3qNmzJ6uxz+7cXjVZKsVhGTZXyjCv75cf
naXOMDJ/tLY5+GVXYvA87a7KJ7wSrXE31NVJb/ED82HoGLt8MN5sq361M+qizoWwoEBRfVuKTdww
NYrMaCCHfbmR/YQ0jd9fzDVeIsvXoTXeJF006gv4F7lOK5war3lpbBpbNgF4zYsY+SBqPJFJ0GY7
zrWiCjU9SzATMyY/GQFdOXTwVLWPhuwOBtqLHsr+oavbDxHHd07FnFFpw37GZiGYpVeGiLB/ZBJY
vhiv9cCaAfNxBGKW4QDRyaPeJltyHtnsyLZlrPuYLpbf9u0LfpMB5rjZLqmlcVxmqEOEmg8+LM0u
YPrdM2hxUubgFBVLPb1pXn1D1/dq1MO7qSGzkTCyOs9Nya9VzbZtmcLa2dXE0hl2Mq1eiwTiTwpN
xhsmejYJHy3ry33pJifbmkCxB7PdWZF1tBULlYxznVJi/poWiXWpu3XHga+CpeZvrhougDNfisH6
aXvj0c6XoIzLn70BN3DJMyOgdNy0mXvwkhU1LC1j1VsvQ1qE4CTGsRDzm8WkIswStYdMdOEjAh5L
k4ceUr8fi+FAn3SJE/vDXdIvxH71aF2F7w7aW79O/aZQESiIvUcPmge0pf2mtue9pyeh7NLaN6Ju
W3MOEc17LJzF2pRLPFBUc5oDwJztAvh7jLNXuosTFCJUK9WlypZ1U3dMTmxgFX1YnmYYEKlXlEdd
Q5Rme9AykrUI9EFYkMVtA7QvzzZNOz2smH769CLpDph9S1//znGz94wE9VwL6BIr52ssmUMLe76o
Rj4VRrz4aDZhtlflQ8MOfIQmwmHBMNOvcZvd4HYf7zQmxsAh+sVMnOoW0+z7pRu7PaXUXhbZ42TG
D0UnlqPO3nGY22XHef+zifloVCrCtW3aLSfO7cKcxb/agES2+RWLqxfO36st5bgTi3ido/qG6KqH
Sl291fvY2xae5Xuj+7iKIiVjreJr4iTVdZ1gNqq8wKDSy/L8oajSn5yRodsUX/R0Nfyld94mXBq1
qpoCsuW8TT1Pp4wf4/ccdpOhVRuO6e9mrTfBQMo0Kh6gZga7wdqsr4zjy5AYJObTMwPfdC1vih4Y
CwLlzzodow1OF3toZx6gi5tsdNp7evQHMBQAN6zKoU7Tf3L0ALCm4Gnz1xYf1l0hsbXtrr/0Ql8P
j1Vur5PzTcYhW+rz3WSn91oWwZCyp0DA6I+R//q5Ygymqa9Vo9g0I4K64Sv4OiCMP1rjTwxBEDyk
d+4g7lYzuchsMDZpWZk7bQb/MhYmjlb0Us5OvdcrqCWOk9/kcBV9mVk/61U8RBUxtgNm9vCBMcb2
OiZ3JrQxPk/uKYFHvLTmORbVwVDxaVmTV9MdLPYjB3SrFe115v0cRU6Hk5E5ntsZJk3ETieMWINi
N1cb+EJguBEYkvTmqyVNUE8Mo3M32zfYKbCL2Cbwi7eZ5RROq7XsGsgjRwOVAjJ26+S1+kO6ME/M
2dSrId3Hi/uVT+5oIROhorTvzKZ7F0K7aaWx5+jy9s5sbbCSU/40dzdZYZCeFrOZ6LWzc0wMfxj0
IT2Rt5kYBnZIsUcVGYLpXRkpAPmDvQRV0W+UM4xAgNaLGWUR3iE99MI67QLUoiA2i9yxJxkkUlRg
AF0NVqCx5sWQ7JA/gAEucWjO6misemgMwxPjph016ybGgoTWfLhNc6cFDi+8S9Jo673Zrvd4xGuB
3kY7hAN3xFPuMnkljZb2e1NG/Z6UPcNPpuTZWxN03wBAaQsfNrGfCE4I+1wkB4GNXMB3f8DUvqbt
Wt7XKKHbcjZFVr46QJ7YwgwPiWSEYcLRmLrhSBVX+GkmQ6KwvgyeATJn8JPluW6Hx6HNj0uq7RFg
31aGcavWiaJo/DDX0g6J/aUjFK+jiCmAoxmpfHHi0KbOGbbkLMH+KUCGkOD5fTXfMVy4LwZ4BIND
Qkhu8z75xRqqXzxZ1I1Z2p5fNcuxro2fyjBvFPR4kseSnWHmr14/3VQj4wHWSOvXLO/US5A51d4+
yQGrUkY0VzWvL4RHl3AdGLJ1tJdI5flmwjL2hA6JAsI2CzjX5q22aLM/imEX4xnpI43b2qUpNpQb
OEUkb5GeXYwUvg59BexE70O54In1BNOCce0uoXMKGqC2Zyy0FpIBzR2yxtOA9bpvr/F3knHPlWyn
wPZ6KGuRs6ON3upGvvo9HGV4+We41lYI34t/QxyZMNXZi+PpLR4ntZ8zmE5aJI3DguFdILs6HCbn
Z6Wa21xvL16V7wdLP5bYnjNWly8m+RLbeapJaxZGAb2nAq3s2obAksph1t+8MlcMo9K9bywjPi5K
POacdBesuH9CfHs0ve6e4IMzIm/I8EVjPGhzeedO/RdIn6xAjzpR2jPb3aK/kcB4N4oqC8EAjpMd
7ZbGOEU5T9HuluzUiOQZHuDoxxhzhqNZTkzytY3WuOl5rvlYGMpWsIPjH6UsSLMudAnzuGPZ9QrI
YtLdsF2paOJC/XBGxHJrv9J1RTL93iOQ3kZWW+8LZZ5LACQIclBNyqUKKDID6B93mKjgK+asoabJ
XReZode2qHoHy2bf5GCtBCVPE9c7QGKUXVP7kq0lY4Ee9FIj8XVdYGszNc93BqkTEMX7c+/YxEvl
3RXA8aY0TN0kGHrvCXa85xu50W1ivSCeySZOAIsTY59ndN5eRGkPd8afNPeplumb2dfbNuN/qcfx
2aphPUTEh1xroBR+hwsaU9TMVl15OwnjRseqDsaBvrnCdSyVLbHKzrHriSGmG0IqzuKKe9uCixCB
RurlbaVxbg/m9GC2UG+mGfPcAqMGJ6FStcwK6+9xesa24KHq6CkJIBCBHJlwMkRC85tAvdDEGaep
OSC0lJ+7Nj/mNH8YK+2HN8HorXPUCC7Tz21JidkI42cDAyZPppdJ779PqnhGGpT4CxyuNdYhnRnf
B8EUNza9d9h5McIFgifGfutpPFijWV7HEqvGqKu8beqSFZB5DpNzeInHNuK1jrS9fmQ0L6tUtE1p
/ZFa7pNw5m9MYVh8TBPHgdI5mdnKLX15FVFxGEUK2pc0b2btMUBqhvhjhdXgW7P8CQLW7K2lfSMO
4wCV/0Wm7UcqrOPg1ZfOtPcyT09ubD7QWJi7FQjtek7uEcDQ/y/NM+QNmp5IPEu8SChLJ/0c9cku
9tzjxG5Ll1YfUqE9CBFt+l4f/cUDlHTH+j1a8u+CZ1rWEmrROG1tTX9w8WlDrXYYGcP7mP/AplEO
9uEZrD5t0w1MlaBUfmSd1wdZlWG1SGGLrXmzSefse0oYWdBlbnku0Kn4ncyZkIr66kLZsqW49LuR
Vo6M0OBqaMooYNaSWT22zU0a0U4ihNp640ynUka3BR6v/qrTX2owFBZIZcgRGS83xccE8LZG9aPo
+WGa2xFdYxy9OX5J2/rYkzPuM//FT8Bbbs0h/wr6E2g29VszZ0Mw99AzRs8tg2jsTvow7gw8qgJk
4LDWZvuAfcWehToFkac2WWW+9ZF9VJp769Gd+/bi7Bc2cYa49hWedwPdiJqgk0bmW217Uk0X2iZk
aANsfpM12bG7Qo+5gnBkmdZFFjoNuQORYi0wVGLAKBNsDyztQu09HzIJHAy4sasWJgKDjDk8DCKJ
Q4DWAYYiGxrGOil2TNP0bqbztIvMPH7qvXgMlJVncMjNB9Vh8J8SUx8QjumNbJWcF5rbGId2BDNe
e5VfZk1Nd0oZXh4kKfeFB+VynPH3Jtq7dLaN7XUBvPuIoStqGdaF3nxkSjrbxCBfzIkS8z1uS+dS
tGX5AAwPS6mMHwtgiD1djWK+baodnpbxxmaodogsL9splcwPXp7mZzhpvbeZOkBMfBAzphYIRFU4
10IPY9nS3OsDm/kKJT3Ta9RRzOGyTaJAuWJGnQfLUdMzuGiyGWNTfHXIiDiSSA4pU0HVS0yzfUnW
pDxMQz8eupRWojW7PqiHygrnIrJOxjhlKxcZa2ibZd3Cye7yk00bgvdTVeTvSsb0W0XMkLPJ6rc1
V+V2GQlTGlTf7ZDgtu/Y9uvg+8ZgyiAVEfNeJ7nLC+SAqdnLAGlKdipaeNs0WIQjMB6luOfjhfWY
XLEzZOcQFWYnbCleSK6b5aVdrO9epWWBmwCnFFUO4Rwf0Bu4++Bknf3qyqrfrl4kMOU0sLHuRZxv
sV/sA1nGgK71aM37xRDfLa+SR62dypM+tT3rqpu7YJJTSa941Sl0dV/tFCZiAbsCw3TiG85AAU7Y
AHMfACUVpXoyMi6E1giEOD8WDGRCyXm4EQjK9kBH5S4r01wHgBUMbtYOXUfX9nculAVqaa/doqKW
Dzmqlm2eW3FAa9gBqY/Xac2QfthrC9lhGrWe0yNha7IYsm1iCT8P+Ek+TGvXndp5VfcVuu5AkI3G
4qzjG21lkJNHSQxylFwlJEUBqcQq4AHXdX9D4MJ644zzx5zpxdkRtXtlWVDzJcXK1NEC1jSlupsw
LLyVORktWRuVlQ9GfhWnxzRYWgqL+tfA6thghkEt7elDH2pYHR11MNEN+q6a3XCcv2tFAwiRg25K
AjOZww3LVkzr6mzxFXBfRiuDCT5UkKY1lzGwjtL+h5bb6lkwhNwmQ/7oEMzBmFSu57Vpo8eFe9hc
o3/Gv4jj/+PihI4UhxVcqxADo9j+LOPE8GQi3qO1DzbPuQV9HqKdyeSBAncWdXcLyWE8L5hR32Cn
M+zZzbonqjrvi4l70WWiBzD+8iv9RpqMKFp3JAR5w/2P0Y2kHCe2L/MObT2vpzZvZRrahiMPMu3X
+C/K5N/dvwATci2HLFgckz7psBsb5kdXV+4hwwCWNy3j5FsXt1CpCmesrdc1Tdr7wdGmD8gbLuPg
jnlNNWbuY5/HDU38gh/FX57AVTH8SVrLZy/5y8JgS+jmv7W9lUbfaXWDe3BMHVRY96b7pjeqFJZt
RxmB5qX+myv/bx46FvUwHmyssF3cxf99SV2JtGjKxDsIRLU/YG/QPrRRdS4n+fJn4fIv79FPd4do
Gckylkk4FuqfhPe9lgodmqB7WOvU6nwGutE17EXBIagJtn7I7RJPyLJHoER9lMTvlblWP9ni2uQm
o5O/8qJHxjEpm+6zV9IA+5x2JlJEj+C5MMc07bFOGvdUEw+2L4oue/3zHXwWfFuGTkYWbuG4EbJm
Pt/AZGbTgGZM31OnRIFGVXVJTfi6XaIg3zUDIaCF6/zFAfHzC7peFGdyyzRx6iS5+JPKXO/S1IFz
4O4zpv23BRMTch+r5d6p9L9d6pf3wD/fENfCzJ9SnYhi1qD1yaDDgQ+AibmLWW62OgcWonmx6m4+
tHoFITbLXD/Vcei1egeVVDn0VI6p589dkvtM2DGiqqzHss7/x68C2xdd4PriMAfXLe+zTxJY2ugK
XGaOhNdkVmDJFS5taws44RKJKF1htf3zizbEpw/xekmWC7vC1aCZ0LJ/fxXIq5wMP2EXtDC2r6mh
rQEeXGucLNFAjX9MbXNOg55vxtp62Df1u2ulesCMP8caa03RPCB6bc5Ki4rsLyvi8y7x6y1BFua7
vTqr658sHFxi76xem8ojUFt+WAY1bM1uSA9utSQXu/bypz8/jc+OFdfreTrQB0M/LNzcTyuwoCjJ
m3iKdkbLZaG4MIJFRmasyR73Ie8BKgZKJGZFIveddu7+ZslpXG/o87L85y/wyRQHhpSZFamTHW3e
F2a/hslZz7Rmv+jUd7Esx9Agf3UHdjnvhpZRYUd5sB2N6G929r99FCauh1fPXGzKruvmH94Six6h
dMSsADb0kv+w5kXdr3nTJ75JDdttHM3svk0D0VW0ol3zP+cSXl+E0IGHdNKccJj999XNFl2xFWfu
XocJndBSx9pPSyrl4Kcwun91Kf/dR2DgaKjjUsYm9OsE/cfNDss6J+1SxEesJfDu02K6TS/HWM9f
LCzn/CJphsKf7WHmC4Hj1N3XiPSdu2TFqI9prVpyP4uEPmxsqkwRpFY0xMdRVvq7ZqruPiIqqYYC
jF+XP8qrXkcaIsIQmIx2nJBpQZj8o3Q4SBTJT7i1z/cJx2YFiEOUCRB2HH03qiWGjeKsxGkTeZ34
QuvnbKN3Sm5EP9q09MPA+ymJ/91leEY95SiCCx/KJfgVarGIkcyUe/ouXpepocoDjYPM39DwOOvY
pFR4coSLbGS1HSSiKx0GhpaYDx1km+9LWjyVhJ58jzT0MZvRLgpcW+YpPtt9UT1OC8ZRgT1dNd5a
AQmR+2EIupmttRB+UbUwhzreJZ4dDkRzoNnST6txOUcu1HxqErc8omNzvhers6xAIKNWPs6LPqsv
juXalxoDiwgflfTqZ0zsz9nRXVnvyLD1FKw09GBbh71iuc2c6cEjGFD2tdn/ZbP873bEXonrqGnD
HOKA/LQdSaZZw2BG5bFSuflDdNn6JSpMAHZ9md47B4bkX86D/x7DXNClRtSvumFslv/9GQAmFIRc
adq+ikuxycY0DyevHF6G3kJeZDdql7NfPf95E/ztkYDDmWFapoPFqf3pqmJwMz1fh2ifLi7qvFp0
+RpMDrbVsVPFTrBgb/EVArJowzgZ0yed9jze9LUUI6wxA7gJJiOrJ7Xa2PrLK/hsecNxdS0YSaZx
LUGx8Glb4kEb9VRM0d5aZcfkd2HC4kfCjIu/PPr/mL/8upKHkQ9bAhl2n9PrjAlta5YTqFTjonrJ
OBiDPk7aU+R1TRYg+GovMD+GTYJIKkywHEB4gU3bn9/Fp10YXy/2eciz7MA6i+6z02fT1RN0vXbZ
Q/BhTtLP3TETNeZvGnGpT2bSAP/0roK40hT7P1/6s/vO9f4lTc+vVSBs81MNS9FgcznShxNzcrqj
YV91kRgXRB+2iUYZ1Ccp61BWc10HI9Rf7Ujmuvm/W0cS7U7zJq4Lktf9q9T+x9Y8i9YYlOXlxwGx
WzCSO741temnY1IkMzmUp2wY0nAifuCEklCO6V9MQX+zDv79C3xqGyzA9yazrIVxFlLwadjacNo/
yhHshHpMMmIRQ0jyAtOzwmQuY9nG7s9v4r/bzjUy93rvEC1M3bv+9388gpW9D+piWRxhHy72preM
lKFKoQ9vkNuz7y6uefJ/vCTHvqvj3IVkE0srCvJ/XxKkRPIld/RK42Tc2nqJHmMYriVHlAVmWfX/
oz3f9XomGzl1L6yS/7So6yAaHXGve0j+3yhonYdd0iIwDobIev/z4/zPG+VidGc4v+nAo7Qan/rh
FikJwW2zeyjNNnsAAyV7pc86lDBJHib1umJ3gSxtI0WTnGChAkuYzvqXO/7PLnu9ZcvinOeecQq3
P60rnTw4MaByPlTSzLFyco3n0YbVZ6vY3gvT08giL+qtPbfT3XoF01x4M76GN8EegLs68df/h4cZ
HR9QAc60wqDE/PdbbxMb5caQege3HexvDPzc2zKqkC3IuNsXZdKG/Ww24Z9fx68b/WfNy4Og8aAt
JyYGzvjneBo3sdFGLoRj9mZeSZ+ETCzMoaV8Fdm63ndpOfyAwIx1vFW06UlfUSeGcbGIcyZndYsv
BXlOUzun57j19Hsi/igR8lrYD16fGa9WEsdvSe5IG7mEoT8lWDqVWxQBlCFVyvF7Py95JA6qsYhB
nUnw1L56xYIMoYzTQgUxS5MYTdUAeS7xkrzq3TheXEni642ht0QFGWyQh0QX6rUpYFcGOmOPAvsD
c7EvTaZSZ4OfjRNtZeq0lx5HotvFtMVtVrAE/SZaksVv3KEZ/SHxMv3YNaQABE1p6XdDHvcPC+qd
IrDB9Uq/Yg4i7zsJwHecxkzKAFIZDO+MqQxky7lNbyItUh+DWAl/tXtljn9btr/xRPMwJuVEYlsm
ZObTGokJ9YDuqnkHg71g782YnmtEOcI2XpmBdUaEvtMoLhzMxnaMPC3EE/9ve/JnoODXisH09boX
8iH/+sD/sSHiBsI7m4DD3Tx1cMWwqiujLEvn+RhXXfe3wK3fwTke5CMaM7oDvPY+FR3CSFqMmMqr
47hNiAn+Wj9M1SQYKkGZCnoncsNBs/h2B5nbPIpW6GUg1qG7asXs9a4Rbc1ANkHlsu+t0sQHcnKK
b5a2iDiIl9GOfF1LRnhRi9PvJl6j8ZfX9qmOYHUTAIprO0ibQa7W50a6UqoUpYmrsIoRYGBg58Tf
cs8doUy01dQGNAcSuZqq7VfwU/R9f/7Gf3v5q0OhTgnjup+9Xt1+aboKzsjBVCnzfQM0LC0TohHs
SQ+L4v84O7Mdt5Eti34RAc4MvmqWcp6cdr4QtsvmPJPB4et7MQvoTlGChOoq1AVuFWBSZDCGc/Ze
Gw8ZysFk7bemeeXK8x00uydVZS5T2UgRSDevM2IUCzy/FO4e1OhIA98P0BmZIq9vuzqwjU2toIuB
u2RQob/8m89emVoWp1emVOckp7wfSx6n9PYVurQb3nW+LccCD0DFfsH2pPnUGGjuL190vlWYfq5h
s2UC7M1+0Zht3bWyF22WkpNgWhai0EA64okDGD6ZQKQwRrIryTOnL5biJpOBY3F8dtzP9O0vXyLE
gbgxUSRgnvPkT0Xm9m9IRphsMR+pgENkMKKE7NwPnTaNuPJjT6cBUOKCwhBHJCIp5gtHgf+a/BLG
MDWBHCFM5z+j2nIPTh56V+qh82PH9FwFWHo2DFPU6DxFvJYlCC9uYl82vfiIMA2mO71CLXjleHPm
J2mqA8B32vJT9pidMF29NOg1gyKrsrL/wNpPfGGcIlWcTGNvl8fKJwD1eOElr0t1iNnlDWq2qx8v
98Mo2kAJcndf00aMl20/JPddX9Dz1VbgtdrfYavRM/cY4G9ua2NGr+PmVymDDiVZ1MECw8yX/5Zd
YIFgCdzhD8rb9pD6aOKeFct3n7GWl1j3bRsR7ujW4/PlX3CmiksxHyKpxtkY3ZQ6W4wgSYYeUGSX
avTfQQ3rrRt3/WGMcJBmhfXNT9Be207Ltp10pG/0fIdli/l1k0mCz9tO+Hdgg6+MyvknaOHg/nJP
81qSq4S5PlSKsu8UGHIW0fFrYq/SfyioyztkO86V682HzOf1BCVsvgI00dY0D335BKH50+KE/3qA
gwarPjQMEu1ohpKarPzH0Tldig8BJCvjhlD32YBp4D7bQ5snB9SP4olsy2yt66azHvoBqdXld2uc
lkKtae5mm4G4xuU0evy7HNjyZt/p3k7oEdbJiNqVtmXLFELLsoOm2kKVhDXAfkcVK49FFYJclW6n
3Mt7xDUTySjpgmd/1PpN6icx1I0G8cBWaNhaVw1W9VenNLT3OhoI+Y57r15ZimZ1W5yW8U/F1/Hp
dFAff3kt57xlH6v5DSYQvESqAeBmCa2LgwO0OWSuRumPV0++067i6+c5PW0mOLYclCWZ1meDu43S
hGOD8HY6xbkQK52i/0l7BUofxWuwTwGIdgCkuonySpKisJSZYTyoAE9G9Gzst3dRb8MbAzwtuivz
/nxx+7w3bk23pi4RN3n8clT8U6mBOeUQia5Yg8lC3VYkybIU+KR1h552LPvmShzQycHt86oc2+jj
EiJlz2vSbRMi05det3fNKpEbFXbQOnCw0KM6y7NgDxm8qjaRW+Ts2GUzqqsm84xny62Ec2VBOPsA
BPtgNAasDPOjUtp5VlxaQQA5zmiNXV779R9VQGLbhrDoMnQbinS+j2We678ufxja2UvrnJnoXVkY
M2ZrfK+7CEZdw9u3eiXXLvDH6PvgF5jJY5q3TVpYbEkTcqF9JdmaihWjEO7NDTTaGPwTZN4W6tOq
UH0E1RrBaak2yCsN0DNxiYQMM245YVM6opR4PD68WtQ5H5p/6EsTHJI0PoEBnf+i903qrqlWQfvJ
ajfeDqlnQFFMUKU02LgV1KKJ/xdj2fijVb0+OYSNkB+FRFWPhwpny26orfEJRgzV8KETnlyXad/v
RVKE34aaj2JjFLoHj9b1EPUkJdBJfqzr/moCL38odHhOQJetTK4oFfvRRi2c4a/qllguvRYi+aKp
NHS1TViVyC6q2H0KEkcRL06fRT/zNhpfpWIUztLOr3P8z83lnGpo//F+dXx1x49NZk6Zs1f3D/bQ
wSPUom9lGrTvSur3r1dG0bnZhR25zhzD7gkL4fGlBtoNsavHlDcpITcwciIM9pGeDshKNBEB8eWQ
195yjxkzK3kTHlpUGx+SWooyBBIojXcXBRNg6CSsxZWV5kwjjAHk8I8ubNXW58dMDyyp6nlBeDCh
xTSrMOi8+mlqwJS3jbCQHDJhj98UNtgaItRYLT7MzIz1TQ/bN1yVWiTjKzT7M+u6Mx0lpkLs1AKY
fXYOaC/NyUcciKlTfSeWvVHpzZoDrKHQWBpZ2D5dfkVnBoPDF0THgQ/dPYnMq1tqc142sAAKM3Ju
sTrGLi6xwJjObyWe2/98OUKX2QyqsIpcfS6PyC3F0GuX9HFX5uPalUm7dBKrfmOMRFfe7pkZjMUb
5BFn98+92/HYk05Yss1GyJ5mqQJ3GWSlv4xDWaVL9t7AKePOrhM4bMr/o6NCY51gE50jmW6cxKvA
KK4BnfYRZfMhux0auwe7mSerwaiH27Jx0m0vu2tD5/T3Thdl9eIEbGs85OPf2/ZS1j5t5/1IWt5t
GuTPfa33q3zs/+Z5N6xt9jlX1qeTmgUhwOwF2TdRIUFS4cy2T4By1aGJY2OfdMDIf6aUR5Q1FL+s
updtgLvVZRT8qfWmw3Hoemgb08iGuhz10S7TdHNTsOPCCF6kTb/uIOz0IIENDu6gl/CkNj7ck6KO
UrgzkYptxqZIfaX0fvrF0f1FJsW+1qZ6MT+7gydg8xyrxl5yrBjowwMrX46thP5pAOWEQtWUqJgv
fwbamaui2+HszN6KiLX5d15Z4EeymGo7nrfxO3YcgbAT++miCxsoPJbCXhFDY66iRAwi/PQVkYT3
RQI9D9B+8BBNLam1Hluj89O2YMOyUSMs1OjZHFz5ZPXTSdylCkZnEDwnLcn5wEJCX9ih4Sr71obT
vlBFOrCf9U30kWMHJEYv9G5EbgrQgHJm3DtL/BXWB8YI7aVAUU83H3IpEDy7kY/ooes3JVdDBB14
BbuFA3cEXp+LiWsdp33znZS9BhZOIqiOols04Jm4jX3lR515/tPyxxTLx6KisDj+WGIVt38xRPGh
UDRZLnFIVehhaSYvCvjOmCeHRP73uc9lQiChhI226erz3Zybg8X1G0rQrWnwC3tiLcy1YgKzXETq
2F4LrTqd2bkUDUyKiabh6PZsZ580BRjloPWoGsvy0IFQXwV94T4kkW+tLg/n0y4eJ3uNFRtZA8N6
PqsnqYZwJDbHvYWSeSeRR36GJe6CCHmjWdm7JKqhAYG/W1gtSuvLV//c5x2fYY4f7PSyvxxO0XC0
oAELZj74tdnGwRf12AXSU4GbNRPaPY6Rr5SpMv5jEgiA4m3aqSWVhJTSEtkklp7ep2J5+bbOzMfU
5SgKUgVjTRf68V3RyYp6iIjjvnfBU2JCKaqbSMslbE2t6fp1qgXaNzAV5v7ydc+8DF2njOyiq+FJ
z+vIZiBTSkedf8AJifC+J/fGGiFOEQPU5u/wirSF4g/ppgjq966ESXH58tbZ63OSpA5rGA6W7uPf
zThTktJ2vT2pEXjQ0e7j/4pSq8Uo1MXJryRWkISIRlEQpTjtwIlKoxO0HUJ2iwv8p4gOHC9DGyzG
O9vXnF9Z0A2ENuA4hoDd+eO48gDVmQBcGrw5StJOIiaqkPieG3sgftxy4gPyEPgcpozcA4QzMNaT
oJySUgmpGegEcMeFVRZmBzNpcv21ymje+l3hbVRHhtajiv8VAMygji9NZ5fGUo2SCpN6TBAeS6mF
xqYTLVTTVPH/JloMRgXo6wPxtLRirNrVR/JB9O7VUwdXX+JU9oCeuJqk12Z7kbPp4ZU8e1FWPfha
jjtKqr0mCESh4LUuIzt/FxAm/wYtkexvl1/QuXHJjoiSCS1B2qGz7X/U2irMxdE/FA7HO5JO+mIF
M9B5RWmmA18w2mcd6pl67Ss9KbVQoWaPTQuWvCSLCIPjceE0/WCA0ooONBaftELiw21132ef2XW6
sVEUD/cufgtlg685flGijgN27yjVEx6Fx8vP4GT6514o6Ars+iYpoOpsr2QGZKH0InVRfuGpmR7H
rZRpftcTMvGcN+m15vrJXMxeF34iNXOKiChsZstNZ2UenjRD7DRKr9u2VtttmbIRqpm2r31/PMaj
yXD6aZTLeb8GknRzdqnMtGSYNZq5I9+AFCFMRpG38kw/B/YTmsCoLz/J0+ro7HpT8f7L5CtpXcdZ
VjT7vGo8PAo64H+yWbriQ20BQy3auqppLQM6xHIZ+/BxRqsQa4vskBLKvNV+U6ed0FJ3C0gKAD7c
18t3eDLeJ3kB+j6qz4TL0pE/vsEh4tpxxmZc73VlRQ8YpJNSGvQwE28TqZqcBPrXEjbPvHCDgg36
BrZN9Cxmk3+WI/wlNSs6pKVjvoXs++/9Cl65TOxge/n3nXsDXIsBxg6Wo6M5G8x0noawokyAM1Of
xHwhbkitMG8wYVlLSNUW7vLsta7SdhfGeF7ojmsLMSg10+X0f5kFPAiz10rGZ547kUkup2sMq5PE
8/i5m2kDNqdWxF6PJHSaygJmZhgdBZgab6VXhfgwFLm5/DA+NSOz4W+I6VRBVZOK7nz4px3w6cEz
6aLmHRWEsAuNbBmkqVtO7lpl2+up6+PUrEpzaRSWfDAxP42sjXUG8bfBHbBmPwrCq4LDUG31Bkjr
sqgA1YDExNzGIA4rTo12EEb7gvbwo40+imIP6OAncxzEg1aX1K6HhpoZ4ypo15d/oTMNndkv5EiL
rMOwCTRFwn78XGMkEhQzcH2xzOcpRQuBidMheOY3gCUBBmL6JdTquxtu0X/GNjXsa18bnjCFOVMg
wvhQxEEBuivWtQ+Ba8/YYfmBBGo6Co6v1H4rE7Mn9aJ1qycqQ/oDTzL67UtztOAdKQnWLYAV5Fko
tJ/xCzflChuedZcZlLTYCBX3o1+Du7HsJrgt0/GnKHU/XqTkEPIS6nLb2Hq1p0WC+puO/moY62KH
XW0cl5g5QM4ZabV3Q6l7S1IJop1WUI4fSaoQi57wg5uxtMq/CRFfJYFiGirp3gW2vIh66iQpu49b
g8X0llibcm8Vmk7msetizB3SdtWnEX5kXZYOJmCZ3oPpEj8GPVO2Lmy8G2x8yrvhEA+zierAuOtK
PfjhO2xoEMLivFrrRgs89fIbPd2/ojFkk66yqLJtE/OCXKhVxDLAPDzkSVdvvc56sy1g1B0S8kUl
3WGtYXFdjUEc3VGvbVd1rWmLOsqStasCfb9yN2fW6Un1gDBvKiSwRTgeX9Qo6cyYIEzaQabrOtJh
DVn1fjAifIdVbbOXo9dFHI5Ymq5Hcg/67Gn79XblPqZxPBvn3Acdp6m4wGCfjXMtDPnFXqzs+yHV
EDCkYp2X2OUML9aw8fv9KqyhH6bIidZDE5TLoIShePkmzDP3QE2FACXOitqJgcPWPM2zASoeJpzW
B7kkcICBZrf9lY963uGeVKZ4eKYatjPNl9N9fFlE06zKRIDjcx9lSgj1l3oN4Vt9BMzAceNgn3c1
AFNKFTV5TTK8FvF4ZrVCDke7w2HHzi5tNlUDkNQculDuru3pulp5Zh8SNJEbp4Mre/mJnrZXmJq/
XGteMvIRsvIRpcleLZvfLslqa9NC9wa1p1taRorOuRmdleIG2Q1fpL4bjap/v3wPZ34uj1gYlKTZ
/1ICOH7aek9KTY5U5WCU6QQVa30PHbHSkAvRZHZqXHm5s80m8lr++jTbkHhsm3O/zcD+gxSukeVC
IWho0aJAu+crUzbUgNI1oZT6FUPLfEfw7xVdC8Ef5irkKNMD+DKcRmSOVWK1CQaPQHwHA6O/VQPt
tIXfJ9Ujc7f6MCKDsV/AiRKK5bnwSHbYbvyfVVSWeM9d6aj7JKvA7JH4aF+VJU5P+Mu3/XmDOtI+
w+B/KRnM6oYITDVAD4q2Q4enNms716Sz7PyhEOSRdDG2aL1RvZ0cG0KTaUmSqMXHABo2QQuVof33
qGZoASSC/7Z7/rwxA/ESO2iEqRiCjp8cSMyisNTA3Q1tghNn1Ko/Yc3pYIy64Urx9NywmAQtDEJa
6ro7e0kFBVURB1Z88GM5aIuRAA8s8m7Uvney7n6bZCP9uTzuZ7PM54/DWYC0jK4Pp57ZFZvAxMYR
D8GBRNNuG6B1XrMrzF/q0lB2QAswKnfBL3qf6vbyhac/eP66aTCwd+f8h/lsVhKo5cCD1JG29Wop
0cHajUaSX1H67aryCc68fLVptjq5GoZIBw0Ye9l54StHjEVYdB4eCjf03hLK/2vcsSHkG87d8K78
FSbg4cq8Nqt6fD5bh4erGZN0D+Xs8cBBD1CSHWUoe4zjIOVLhwzoBVxn3X5UqAbc+wgowBuaw0Bq
WtwHyS0hX1AZL//0ea3239uYThzMalS0xew0hjcnkgIS015Ne7Qo5WACCQcU1wR9/wNVKp0Ita7b
fB1advGr1wHI1tiSbsMI2QVpHYn3SNYRsI6Ag8o/g62KZjGdzAHq9fhBFsQ1QaMwCgUdYVyMzXPg
AUtYaGoSFit9HNNrRdPZCvz5gzBPUsBkysbGPFuanCikTqazG/ETbFOThacG6Z4pIKkuP7pzYxRS
F6GiPLhJ8nX8Av2GrFDpmdFekFxug2GXTvksq7p9z2Wr21em6DMfP2cUqmP8QGoCn63tLzM0mmy3
r9um3EMTA3HKtla7IzMbVFtSGSgWs/rKyJgrwacHiZxGM9C4oLan+HP8+8A2E43po/qm+kg0A4cn
KAcULkkhkb5mVCsLX3Tnq84j0GNd3mgDOJuVGB20KHpvVKDE6AH8Gjwr+nb5yc+7SJ+3ptNAYjnA
jcdycHxr0rBkSzcoObD5X4jxrRREmVd9C1YPcTonnOx3qzsN7E2Uxpmh+hDPQnCdlgp9ZHwB+wVw
07WynaKPK5TZVBGzgLwMl3CZy7c679t83irqVj4tQ8W3Mt8c12yfar/qhx0nKNakRur9dgSt96A0
lNOWYdrHaw9GF+kbqvmGd8q/j8t+S3WamFAVa4eRxuGT38EIgS8Dy8lvUtPaXb7LM/O8zgimxzrZ
KqkLHD9PGug4K0xN2RUOclRPjcmhyBKxFRl02L4IR1gbVr/MMKcmVx7QmbkXCgL99Omyk43k+NIZ
RzOXyjc1XSaRA9t6sorGVrwg/f2BlQfClFlZV2RC8y3l9FIMnR4e9gakv9b8/GQPkQk/xxQ7vB3u
c4VqWmMCthVik8C7fXi0vp94CO0fSrjRU2/oj1kdXtOJnvnlFuVUDOVoVLmb2fyhJJo+pLLz9iXa
yi3VwG5NBGO/0OxaXWlWQBqNXzVXziezSYsZERspJBPOJqzr5qfr4cs04gAeGawAe0eIXOxXpAZa
AHxz7L57FAmqK+92Nqz+vRi1LMNihpwa68fvNtEo1E4W6j2wepkf8rTGGuDZ3dRh18ffWmy3wbIE
889HOhbtlT7tuZ9qckCiSctvpXZ7fHVPRGQLCcAKAQeyuwiaxiLDQAOt1DKGKxqw2aLDL0W8zpkP
MS6NT6THx9fqolT5JBbsNWIFfozjUMPx9pvy2hOdTyfThbC9GxjwCKA/9cW7mZZnbp/ZeycGFLdt
UK9bC1hcnlxVEcT3pVb65jdyzopqGRulvhR6nTx2Rucor0RaoS/tkWICcvAqNDJprzvA41NtXDZ4
K+vf/2la+fdmJz0FlQF88nO7dIm21rOlae3pYNTb2iUrIIuUdh9WnbKRgLjJcoCoj+12XF2+8vwL
d0xEOjgwGOPsA3j7xvEL8WRk1WBH7b0pGnrBbWQbPwtVqVOyUgN4qao5ZaL0CVGkO4fIGIJVEBDY
PBFScl8v38xs6f73XtAjMjiYeSiFHN9LZsg0tUz6qp7QGmeVJiK6rZuugDRUFclb09TZ4+Urfs4d
X3a0n5ec2hSMyMkpJ+Y/f6hVN+pdew8aS58AkyZQBEPsY1Tb1UrV0vyeWoiSbdsupcLKH12W66IA
fL5hryP7dVb4ab2QJcvoLyTsUvumNFL5sKqOYGQyGAaQemrTq7+00AGeibYx6mGjeQCD0iKG9VWS
CKDFLsQ4G6X/vdILwO8Wv92B5j5GYI31VkO9JrxwZ5BRHD4BpsoGmmvtoK7w5BEy6Wtp4C1NyjfW
Bza8NiYLKQ9+V22o9qs4syAjaWFRl1O3zHog5s0IN6YSWsVK1fOhRZaLRn3Va1ad/6XDOWjDlQnu
5LOftiAsIiybrO0QO47f7KjkelIphbJXKrfad3qosVxprJmXX+fJAJouw7kPyy1zC9WQ48vQEBGN
yfPa2cStZRtZdPpmpFD9NqkdTJJXnOCaXPxUhc8HxFf7qcQDmzYvGk+nPhO6Ak3ZroBlWDnh+JhZ
raYvSk8AyXbJDL6rC3vYZV47vutBWv9j9S3WEfDL+XuixNAmkz774xAc94Y82n6vgiZ6dspYfxFm
791UYTry57gyrV+BfrnelaeG6pfnMv8K+PynKWDyLcwnAWjDcQfAldeDYfo+aAZxqE2b6m9XdxnI
ZHKElqWs4n+qpLRA6BOgrS+QoJFAqDZ2Ya+ywdARYWvZP4Rf2z+UTiPC1fRbwNEGWZ2QqVQPCpYJ
XOun3UnxgMS9IsRYKjWBM55DzYFZ3B3Irgw6krxUspMJbWm0+7Sa8MC1EowoiHLTg6eVwNWjXQyS
UYZN/Bo5OgreRIXWvsCI6FGuZE/YLeHO283CKL18Ty6p1A8jB+KIlqcBxTkyKgeQIT2qRwR81cqg
U2ms6TkRtU38hP6nyQtoP6gXyx+61g7ZLiL9LFgadWmiobIij8wAnZxtP4rHjdrWurLuI9MYtnxD
BSXGAlTaHXV3zX8oE9jlI4kvf4wi1e4yq3amOLbS+Z1XCIFpkjX1XVuPbrBS2AiAY469tqIfkI45
McJ5+1oNDRg5cxBlvSgNx9hOGcY3cRqkzmq05FADnojCA2N8yNdG1+sPatSlBFdFEVy4rjKqZskW
gjdK1W74q8CuyOHDNfwUFfP9P9xLehP3Jk7J1oGC2I4y/tsMNDTWGSCwx4FQqj+9BxOJA6JJ8PiI
iVquwfAi86vLOAZDm+jpex7I6i5D9Rct7bSmZYbEXU3XZqQEd3EWE7NCpzZPNmjvUQoTICviZaJm
yYuipZSjcoO0wIUhUAFzts4Kwn3qqAxWlUHdButsk2UrIaV7UGGP2Xgn/fq3bRRADSPF6L5fnktO
piy+a8cBnTRp1SkmzVYGm9NwKliF92zDbHPf24nib/qwAcJ5+ULa2a+PCzDj4Z9Funk8ayXtaJc4
Qr19liidWFjSnfKJ+fLaHwHyGfcDdwgYPX1E7o00IslgtjlCioWNSL9bi9HIflgEAsLpN8FeLAbZ
+nhNMehlV2713J1+esoR9E0dstkZpPealuqmO/HfemWTIK5fGSBeN62Ga+XyUzlzKb42DlqT2NN2
Pu0lX/bfSWcoQcaavAehYigfjScgU3d8GftRDYaXyxebnTDYBUxOAKrW06Kjq/bsdyVKU9sZuVl7
fSJklippLGlKwnMeddAkMZQTml7Z+8sXPdn0f9pw0ZBRFrHorM4WK+o6EI49jEaKhIWoBmW7rAoj
e6z4ftcD3rt16/IN6x3hmpevjAv6ZMIHCYmEl7Mk9VgO/8dDTg7Q87xg5EhlkXa6sQiydG7ovljh
YylU81sBWnQiz7aoiCHxmjbw6abNtpqfZuR1trSsgH37HqZ7KkvZKh6SKl4VvdZ9Gzim/iMx19UL
0FPja9uVJXKfWrp/1b6w9oZdmsHCZSsDjrNQxUHjnPVq2jSCV9BIumjV5Qqx7YQbEhyjmJNmsBsA
xK5Gc/QIFlBkTcJfOv4p80C7tfQCjFcpR4KFzZEsKqA8lQPvVAZqdKPVenRHo63/mTYoZ5aD1hv+
us0LCLmanUGhbqMAj42o6RQu9CGzH5vW1h5KqsWAwgrJFKZkAUStCnjLkjBGpuTUUY0ffAkNLEJN
zZxlGUSSYSO0/gebzNIDXKvaz6OKPG01dqX2YvuqOnmEYxsERz7a6S/fb71kpSNmfLXsocxX7Pfs
B3AhI9OgGHttNwxq+yP0i57LWoAMt0QEU0NDe2XV6yBqC6CZ8HxYG4OB6oefCo84GGl+j5OIUE6a
LuLWg5CabkDlwfSWWZZ9S6pOmPsoIM+FbaknfjLVKE+CHTC5XLXVh6tM0s9O+NEqOHDVJSBAqzWC
tbU6SBZkQBYIxRKSRt5CpYK6XMWU2jcqC+4Pm1SJy+P0dJS6U5kF0QHHf/q3sy9k2g9bRSoQe6e6
8wQlut/ELqjNGHHe7vKl5o0dpgB2jDSuOHfw+jQxmwIUT/AlqFUMFdpyX1ollO2iV1qhYutP8tvS
a/H5c3aXJN1KYJ703EE7LeJQgwjtRSarL60qEmCCUbwHxqipV6aLMw+DjtNUfOJMqyL/O/5k/Saz
OvDb0QGbTXw3TMTBGxuPS0aIUuSH68vP43T1Y7/FrCtsnUnYMWdrkgoGHBS0itjPK/M3F01HvgQF
Jb3l5euc+VX0C6eaH/Va5K2zx64q41j04RAfcMSRyxdX5v2Iz4eMQtu8UtE5c9bjN/3fteaTXtq2
UkWuAtnY90vytiKBNKPNKzHF+8nhtZW18x7GWYnduu1yfaEEBEggYGGPtzRM/4/IRnFvkaCOy4mM
LFw0et/90xeGmy1MG6oVAV9KemMxXd37DLR05Su6+irCEsS1Oc0Y8JQDee8EEZEncabIgpiJ0OoX
YUXm4dS9QDDTtKF4zmsR3pmum8drKcj/aMKs5j8ppfINYLV014GaRsDIvMxnEHogJ7ZWNiD9Jkog
AHAfKFm1GCKbC0d9nJeEoBMxgUJIcX+yP4gejaSrni6/y5PTF58Q9Gia3BjXHbqrxyO0lT5N2NgK
Dz7C1Gw1pbVlW2ZqkPHaULbfKtz8VxbuM8PUxWxN8QLAkcoIOr5kEA1paKVlSBoY9e+FGeZTMtnY
99eUJCeL9adtllgg5ohJCDa7kIjz0WXWa3bOmECSivHH7XXSNDd2nbeHngSHlTPU5qGO6msMqTOP
FbMkxTLai8xMJwZh3GMJnAJUdvh/8EXiAiDdpVv7DTu+dlDE6vJrPN0MUTHDtQsgzQXZ9KmS+rLz
CuOxT+xWddhoaeNPwy3zLX1w1CmxHsuXwtFpZOl2drUBMG2ojw+hXBdwzeSB5vrzUkyBRd8100k9
G9WRvSCTObgl2BqYOUr8NlxkZTLcCXpiGUme+fgtqDLjVjOy5F2tUky8ri67bpPpDS7iy09k3uGZ
FgdwsEhsKZFZzDzTrX95JFprxW6kZ+EhVkgkkLHt3ffqkK+qRrarRhpk7dE0vG0DQklJVBYrK/Qp
K5JkuQlqEoYaDkSXb+nMvDkhkBj7NAT46GbjEaesOpg66NM2I/hmAGzyLMuanXiTXkOMngz96cd/
udR0K19+fOvbWcHJPoRcZnIqLbz0AUe1vbRLq8azTERTTbHpOyrEa4vQyY/EP07tnY7a5HKksH98
ZdAHkgGaRQeTbs9DohJyDcM7rvpFYLTlNePK9Kd9HX+QpFQeJ41tmiwIuGfKCStU1byUUtk3odEc
KLeRMB0bOVSyy69u/j1/XsehLI1eDyDFfJrsaoMYsoLvOSNTcpN4wp5izLx1jSxvh1y//a+j9/OC
00IuHORB/H38GCulcyrUF2TP5Co8UNMubnsSnZean30Ykmp/Byd0G6nWN61BhRUPo70gFKgjRcgn
BFh04tvlJzCfYaYbAsSBDgTxGT2P6b9/GVGWFEaYA53dhxyI97auaAvPjex9bCNIQtvsPNWBplzZ
P82H8edF2T0xnijXsRE4vijP2hKIKxMysxp/zf6uvMlLUks6TQuWbpIP66oZqOeU0TXpwLkXjk+I
zaWBJAqZ+vGVjdFBWOaU2V5UHrHMWdhw3iNOQSFOM+zSv6jgsqsk2mmDNh/N7A/sSYuvI7GbXZRE
TCX1bA+MRWhFByFETDFFvS/jXPAN2eUzuRLxT/L++g2GsPheaTiFyUpTt4pTiStl9pMSBw8fvw47
a8Q/6DHn5ImCYpBIMzXZY39oCZl1dCU8WCqhHblftz+9ujarAzkSWfuMqlW8uSUk+lWDl9PdpHVh
kj5YjvjaIs4vBEDWGQ0IauPO5vLAnE84n2Pkf98UherjN4V3NdJj0lUOWObixzEqq7vWiYeH3O2D
9eVLTRvb2fthcE8GSZe9PKXx40uNXeh5o1t4O8xk9k9vwhBQ+UFUojeBsxdyqPZ+QnYtK0tJCZgP
4lrd6cwHMTU3LVrJmgaxbHYHrQqRgyKqt0syt0yWAXW9bdITBWKOBjiuDHNDOETWn55CwpUtxqku
l6IOGzJ0sBMx7sS1kUacfksh/QPdxhQFu/1DHWPEprFXQ0nU+i3tfm/V11q6qEdiacPYzWHaasz/
fMRX1tIzr4J5AR7KtJOc2obHrwLRoNbpnP5I4ohvoxzZdBESJR3Szr6dsq9uUr13XguPpwI34xq8
+MxkiJWZpieK3AlTNNtb5Hbj+ak3KDu8jS7BiTQEJPbP0W9WeHL9ak08iPG3HhTv5fIIPPP+Odtx
IJpWVzaWs/cfCpI2wH7GMED4JIceGEkh8mZDwLa+ZMDTgaabwsysXvPsnPRM+M6ogOiUOsmRZwDO
ltpwjCGKURbak5GqB6uYPf7wWJam6t3aVqP379QmRms50oIND7aWlO46T82MKCw0kxCBBuN58FqD
WGAqF+5CHabQKorjZb0xHAbtrVro7Ta3Xaxommi1H00aVcODaMCnXVlWzkzuzOmMHprNaM3nexSc
zTniH4PdOV3BQ2DoU/YShN1V2fXRS5wU1v9j/4DKkC7XRNVB8zcbrlGnqiThDLg/ssy8iyhM78Yi
I/+to2CeFHa9vTxOzgxQend0X3A9ohCY+z7oZlKWjHMMN3VbkqUEVuJZ07oCG6RKiSqm7YMDGUbN
NcXLGYgEyC7OAypSYg4jJ6vGkOBNJ+Lh4MDAOVikbhCaLVt1m9Se8g9URvLYgnBEczWEnvVheo1V
LfOkLQlgQlNnt7vLTwKo5cmszRll0pZNxzEqp7OtlBNHUrG8ksxkzvzGrjGN/HZMak4feuBr5JQ1
CuJEUzHsFwfyrw+SJC2DpdKPCndG3NA9IpDgplJGIJfYzwcg9W7gZVQSuqDbeW6T3odVmNyS9AYw
vkobA96eYfsEeboxZ7COVCo2KZ0IaAKMlQdMSKErnhDQGdEZg+a/0jObIlWa9cVfmXUuKKTRcZb5
qMpXLRlIkWnHMn1Rc3dCzwyt8JbwDVybcMmx+UsZrALNFIeNu2yCMUO46osYXYA5gKzuSqMcNsSl
DjdZRNzRakSWVCNiC5R+aUqipjM40w5Rs1iFllkV2A+94Fcvx8QvbnJTpn+SjD0mtQ/bvBuCCgyS
NzrDQPb8QP1nzITINoVIgblo4NBJIDI0Gh2Dl/hkKBD0yXOwaupufdw6xqKkeyDWtNTzF9VXtQcf
7nyyiEezuKUfwkKRm34oiKSMlXobFkpLBkMhQkrsMv3hOH33tw3Illnqeihe7KRo/ziEAJOWEHTO
cxMl/mNJGMmfyhw6cDOBolZLWmnZnQzakMWAAIlh6Y7OGC+q0U0/Yupp+cIv6q6ja6AGzE/4SVIG
AYLcFf/C+SB6PX+JaIF+N0zZffRhrwCkorVFzJIbmWDWCGx0lr1WP0cyes2cJiAREVjTO+z5GmrK
BMZSY7NrFpVd4UczzFIjXIrm8A85opBFYQ5OZaHgdjgAg9kqUVoR1lRnS2LgMKYJn3aCoRuHhjo6
ifZmAYmqFXZ2b9nqZy4VyVjQnzSnIUm0Ag9K68NtVqlC25TWkpnbCxaHUl3HbkDkZ9m21W3Isbwl
5rofn0cqWX/GQSFo2itF9GbVUfLRpf/D2Xn0xo2tW/QXEWAOU6YKKkUrekI4yMzkYToMv/4tetSW
Gy3chzu7MJqqKvLwC3uv3ZSvDLudM2OrSfi4ywSpHbNu13AsqpWwaE2w4q4n3Q0w0bsu1DqpPNX8
htCQRvBvgaEQ3uX3BRLhoCLyxgvLRPZVwHPSR61Y8DfkOc/VJ8XB3+f7H0/8R1liWxnmMObLdMKl
5GI7m8Q3D3r2M7EbxVEWbf/JW/n3Du2PwlCHkEDHzaCSppeT989qxEwVRzEFipRmBNgTpN5sf7EG
qyBRd7ZbGbjbSCIWdB88FUnt2Udd7RM/VToAt3nNAxApGkt1PNPjF2PWtThrtoEIV3V7cyqFYDzi
bPVD33n6l3rLu4dqcfBdDYZifS+LSo2nReDAHlzRHbZKq/FVEi3lE2xAnJThEIXrc2lIjSwffw5e
wSBg3pRx9jfwDieYdbB0k9VQohT8BMHD0hrDxUn3Xe641t6tlhKxOBBGu4Z2y2A1dqulfpyzesKb
LqozBkQ01JY0qlt13Be+2oZSlqNNHYg+EqVaBiXTN+vigCT4OSecfj4pPc6u1EqNJUhRhZ1J54GH
6Fk9CDUsPdos7SDPy/luHTUlIh+hi9dC2HdlOhF3MKrroWv0+owBonmpJqEf8lYxX2t3seJMRwGr
ylG/JlIe9UgjtIwM9ZGUsLZTrP9RHkd/uI/59lceezPcnX/++FKxNQBBdnIa1x7+Z4rUgQ1XbX/y
Ivur9OMySD1YdzLMovL8cI9B1srVRpf1ueuRSMyNMxxWlk4hXlX2WNJcInWrlnCW8jNa9F8vUOSk
BlMP8Db7G/Tj47TYHY/6rOWY3mrxViwVR25bDWlI4oX5Sdf516PLk0STgV4fEwg5KB8+ZTfuSg/J
7p7bs58i6VlKdUWgBcmoM2CD9bbbNXb/XSLsxdfHp9cAJ0e371GlfcwqY7YjUHpQnK01ajqXYjaQ
rj7H6WrVN2Je7tyhIfm0chZ6rSz95Hf96xNzcENYwvtim3i9Pm5tskGR5Gub5akrDGmxQnXn+4EI
uzUgm6ByKQpKOX1yy/7bNXfLrKXi6uFk/jCkM9VBKDav5rMLVe3WEdvyBDqPIqgUT64Okf2/v+B/
uYHgrkCXcSm5mfjvt/Y/Zkes4RWTrMLtlObjEKejrgd50c2RBhbqky71r4HgfhE+0P7hGNPpHx5G
E+PyulpMT6yJajfidSvMaJ3An/j//Zn+umk+XOjD2AFJEcdShqV9nR1n9aVmb9v1UEszPdZOmlxZ
eE+yKBd2SybMRli4ti6fuCb+KvJ3hwB+TIYfUJZRJvz5tWIJXgR7aftYG1b6tBB/0/vS7bbrRtTe
tcfeNNZBq39mj/z7IOKiQMh3ZhlaD+fDr9ll3UZao56ePZ2BI/EUiidOiKKsq80aMLOT6AQ606BF
vvDNGNX/2trwmZlH4fFnIrlLE//81EAy6hVFUn0udKsT/mRnPR5o3hun1thX4mWWSBB+2qh+cmv9
fRcbqFvYleFJZVH2u/P5x128JP2UjC2rsnUtUZymppt2wVrN1YtDYLT3yf31L98y1QRLK2ZwaI0/
WmJ4z+I1mZXiTBnKVjCBSkyL9FMnhJIaL5XH5bfe2V36t/++sf++MPsytEKYnhkSIfz+8/sVPT/8
OCL6SJJxUKOZZng+sUpYXnKCk9aQ7SURWDDdbDvmFrM+4xf9fTZhBSKLbue+89YxPlxfdcAwI+Ce
9oyG+nYdE5kFFsXuHHe2Od02udkOn2gW/n6W95wXNufcT1CgP66Kln6feXkJemq1aX8muWFHfZKD
4dIh3UuxpSezFs1J9kKC9CKN77+/8X/9xMjdua/g2DPZ+fMbB6aq9IteJSdVryQpK8b4Jj0t+eJW
U3rtrFXWf3Ie/+sFWSrsin6eIG//Pv5xJw+ytEpLsbYT6oz1UOcO0j2mIOgGvFeFLN1PyvG/VnH7
xmDXqaq8bvaTYz+0/3G9MZVkbffjdqLHWI2zuUzNOd2yidzsQr5BRk0eHGdwzrZX2bebPncPprHZ
L1Ld8rvKwP3pYsH9/v/40v/xN+1P+z/+JnSRREC1mXryhJzbuC+JtrvLltSzThbtYh8Q+Z6//vc1
9X97tv75RXz4pcWS2ooh8+2Ub2O7XHszQeLBpNXbGz8HATOS8OTuhOOhzM6ihKTFeb5ypqlzafzA
FQAypaz4w9A67Nk0mNc1K6AlUzxs6lprgXIwJv2oOJ1mg25LYUppwJi8iLd9XZ9Vcg++pNLSnnQS
h2FIMbi7L9ZhI81MsVwRcC4Q8fPJh94Hg3+UVx9+/Q93m5cPCd2YME9oVyEUqEo3XdSkqbdAFgmK
1HTPV7lZtFG8WzmlVsjScKqPljaPl4rOYPRbx5ramK/JS44kD9ntlVqkygN5Muu7BhdLuUwKbwu/
7jNrvVNUVbnrS+czcem//Hh7WA41PvsvZuEfXjzaOuCEFOzYO0e70pWU+HAbHWW5TrTR0zqF7jAa
ULE/G3X/XdJwOlHw7zESmIXdjxINr2mzcim4LmOpxZfDBKMDkNdnFc3vseeHHwpEDXQHrkUd+pF7
MFSNRqiHdE47wCjdpbprWGGKizbGFgFGP8SOq+sezKIcL+zHRlZwu5u41bRALMn3tHL7w1gt7ica
lX/54pFb8g7EbUOT/VHc4BIvwvwupz43Jxs+ChrGd1I7sF+4+ia/Oioacx/xHIM1y1G6+hND3e8M
1A/fC+IYNAR7IBZd3odSb2yWLh1QQJ4smLCoCxfuQ4xWwqrvBrhoWbAq2QipgbGJHlaZ4XYhXuu1
i1qlsX+K1EiHkNzM7BUuoD1ERp173OR6bvOGGWVvhYmul2WAQE4SJbhi/A/mwnE3v880KG7mNs0I
r61uWh5NqOeXbqLei/HKd3lAxDDi/iHRGKsu8Nqag1NOZk+tQMIk3stM6f0lUTzHn4cKVRLjh6ax
fg6AgF7sIrN16jcm/n7dKrI7bYjztbgXm+hDWai8DfKtfeQRK8YzJZFtMcaSlXH57xPi32481sqI
eckkNndO3p9nsaEXdmKC9ubkK/QvBk7VsKnLN4lO8yvRLS1g6LI7KgOx3oXLPCzvp3e8d020mqPx
nGlWj/9Kl580SR+qAlSFGq+AHdaM9+VvFrAJvFsTM/XeQKjRkRnagWVnuHVmtPRte3DX3ro2k8FE
j5t/tuf78MxzbQJybTSDxB56fyeBVhLuxtBszXkTZpVHqmTG6mtj2X0W1P2bG/OPm5srYaFCQYEO
DDkWtqo/v/uc/Rx2JLsi9hc8cDCN5X4lchwrAlNazGT6mrljTNZk0oVF3xe47qx1vaYisrwbt8nT
nwjg5L2R9MUWCMNangtKnYQV8MwMKOld66poXXcMnCz/OvSZY4ZZqzMi9xancuNcuHNHjOaYQbZp
rYes0gTPsWpiwF+SUvIj56Sq+0TwSRhVpB5+V7wegrFpzP21VLYxuTCez09jhQ/nTOMs869NUzXH
bm7r7KgrtXpjmz0TSC1FTR4nnqZgjjCVOq6ljrg3XZNkiC190c4yndu3DqbRziUHxxzwsjVuAWgm
SZCUaXZIUktjdr45JVkkgHheqGey+9ozNqatakl+NqPNLf7v5+NDufb7J9oBDr8jGVj7faga2lFn
ctgq/WkZnDKmbjYY1Inx2CdGHWAu+8wx8Hs79OGeQOyx8/Lo1TGAfbhgrWT45nSbX0RZtFtoJAZR
dHmyjFE7am0ScjYxv16MRBD44Fbqt7rt1sdaqzVktVuS6SclT9t7MFnuj7bUCpTdazP9IL9kfBiy
jOLKoAa8J6sj0BkG3iEY2g42P/gKg732XWfSL2PnvbiOIn/lprbMPgxMlHNYUQmsN4rcuWoktqqb
0tGEekwqMCmndlxMJxDNlkDTMcxKXCXTsvDCNK0+j9Z1XutwTDqnjPphsLeArIOkuXJSZzEvYhnM
wefFliyhGJxcfyJWzF5O//1D/n2i0DzilEQ9w//Mj7CfwejssmRUfx7wDH9R3Ty5Y5gmblcVFomf
ZQ5NT+3pp4QXbho4nRTNJ83zR9cYmHZaut1kC5oWzvlHOp7EUdi3AthPS57R4rdmDW2oEqNb8/5K
xu2Srt1ahK3eya9NDbTarwotua4VkxADp+5W+Pym3fwSbddcI0q1e/xPZtuF6Pp3cS1jQR8LmRmz
RDbbsCx0+0ZA+/gGeCSnPnVq7xd3nPugO4X7yYv6Q4POc2KjjdgLNPCGbFr3OuIfJb2izEUl6G0p
Hd3mNCZJ4W942p7mpvjslfWhJNkvxfOxv7F2LwjDlz8vlWz8dvkwjqe1s70vUs1446KlFz44ie0B
fzPWAU1RmoDEjuaTu4gwqw8l9cfLf5ySes2kzp5V2Udts9D2Y0bzGXkfW2MKJ7e9Qvl5gx949hto
B769WFcpr/HamfZwFeJjvNMwrLGqFEHrvVV4/9RdyK3I/Gwks7xZxBimBhvaQbWe0vTZ1MpX6hc/
t7KjiQBKssz3U7V9dcw5brfJn5Lpl/DaLuhBWZ+KWn3gGL7JWxmNw093GU7GoN0PRnMSor4sZUW8
LSEis/vD6tWviAXxyTfqGmOeYiXRb19MtRahqxtWVFfllYBU58u5+D6pbR4tav+IvTlKB+sejM0B
Y/MvjIaAwZtJ3zMKK8qm9ZKV3rlam3vUfDWd0Hi9TmYIuum81PXFypuIPc05EeoFDvXrNjr3FbG5
pt7HSFxqnI/sJiyUNn6jQ0ZMk6bwHRb2V6lFdvRalQ+KmhrRpmtRszjYttov29ber0b5dSjJA2nb
k7RQiln1aSzWsLFeM7c6ZsRbgOEQwZaYL+mygPMlOzGZsJ62Qdll0ezy4vFG7dkBShPlyXxju8g1
++IJ3/GbAWq31NGZePURzU/OOamOfl6YEcU85No8LNbMOFqZ+cKYoQys1lB89KZRXuE7yfvs7A1K
PBvqzVSCc68WKY5DJh84K/c5lvMg1dYK+qaQcdN47k2mOiExcfeaqqzAMrIdN+WFNvPoc2eybwRj
FFduMh5a5p38MfPzsGSvk2JdqRlJCZO2ipMu7RaKWMeauDXnu7Ifv0KMfDXb5a6qtC9rP980LZam
tVBWvyoxFxdazlazj2Av6VHfZUcQzcdiU6KhrHAsNg03NDIGvclSX23sIRYJICxDryJtA2OU6wSI
a6L+tWFrjAZXf3ZK/VVV7Etetcfa7UVQWuqvTSLA1ee3xG2fRkh+rafeb/Q8GqHKti3Pbu+dbf52
skyAHSIlCWTmCb6zJGrK1Y7yFhX52j9VRvqwpFMe5glQhDQn2Yp6g/yuZmOwAo3CR/xyY5SJ6RMk
jF9nqbSgsvsXax7ieWkPQGjlw2x2adw25Nx6a/1j9madq5gAQpHxcIPRW8xuwfpP1QMDukM/lHfa
nJx5S5AP7m7fUodF6liAJ7NKuYVqqkeesSwIzdEgJGM6+1Uy1mzqlQARRuT0BuauEStC5oCv8DJE
AqK/z7bMi2pH20ObRgWZgEj5o/lF66wM1Am6M2Qa5dhtCSR6b1SvEqW3b7RNZxlebnoI7DxM17KO
V8QuR0uMvEZMkzVnm8KRB7CKJtyo4lxXxNFTe4aaPRbX3lm/q60sgmni5mf5cafV+WtrareUnWcL
RxtNeYaOnf+D0r+otufcIPl6hKCbqM6zVWwsBqt18EUnobgozr1mEgw8p8kYLSgZiAhKnyyry8PF
XcWOt/tiKuSDzvap4C82u+VXlWf3rg2xKVnMwGyMH0LXT2Znzf6M9zByhfEjLarxlDVCj1iJZ2Fm
sJnx7PzRrDQT2VCeHUpBeGiRiKMzEx+viWG7AQpRBAid4qnV7uu2OFEZ/Or09sb2ClQNWv2z34yQ
KvV+a6dLWmpXSWqzm80tkzGJ0oRAOa9WylCly6PWqBrWqKPir0RjJXVxadf2eqvTIhCdPeHLNm5y
u1L9CsauL0fX82eVb66BJsoZ/ANBeBolU/EyWM5rK4b7ZDAeCfNTT26TBtLWj6nbntNM76hkFcXX
eRNkWleHoh/swEhd8shNFfJnQbfT8O4wK2eKLLSp17YljuSOBltqRsWA4n4f62hkECGLvALQ+qMa
V7K0rJPRyTKcevPn6MjDrM6HeUWs4JQJVFKC8fYJR0433X4fkoKXRnKo7Oo0uIXwh74M2jEt7rts
Ri6RXDcrlVqyRKLv7tym+17o7nHY5B1FHUHNYvpm2mssnQ3GcSK/g8x4hH/0pU+27jy4Dipxgn+Z
eg2PCyDTQ+mSkWnAyV1NB+Qtch9RKvdVkp8se/uqzcSdORaH2rglVxtgQKcT56ZIh3PjmC+NpGrE
x9OSt5fA9k0KzDPN0Afo7PWjKay7vG7Doisveeq91K6DbpOBnecAgFsJjGzyb4ZEGeBp3V2Wr5HR
t19cYz3yOjj2tn5n9OaLpSh35rje8FC+eoP+Jh3tscVwD9PfufR5f51uzcPYApIjuRaXb341C/1O
HeTLNA3RqAxZRJXXcrhlF08sho9g3Axbqce6Ph92ZLQ/2q0d6UT6xYvTPOT1EPeV8zMzEyO0rPSo
mzjGIXE+LAOevkmS6lZ2V7Y7XjGgdoNpNt1A67Xv26o+T6Z+Q0/dofKjZS5c+xX5y6PSgueQGo/5
NkF+TLHQ+6bAWCoWNQm9XvNO7CQMZE9rHlRjnr1azWz4SlktgSHXDKsZO8q2LosARKPjF6034Wo3
0psCKYnOptQA/oJOWQZWmlsh+vD0ALYjjYFOyRjyXfamk7jhW4WbnLOlIbLNMGPyhzVftTaJfkV7
1JxM4FWh5ehnlLxuY7ixWXAoNhK11qK7PwFBzlDggEUZMotVSwwhyrBjQTyZbw1iuaq6YfSdRKxE
ko0KGiid+FePvOHAHN07rRnJWq7FM3NGNO2G+ai3w7Pep0TZVv3odx43C4Cxl9xZbvVB3P8Wl3I7
3hZDOfm9gXojMQYdsRVyS7dxoN50qdg9r2OQuYUZ2qwmr3tEW0GXZlejqlwMob7IBDNkpmuXdp6w
gFdM0pqZf2eXJ5Kab7rOutP04pUA8Gtc1VdSyW6HdLxJVXGjpMqtLcQd77HJHzT9cUqHNcxsGcE8
+m6vTsxRfrDrVPGrHFQ+XtPpapiaW7SwsZ7NhS+tKjtUaxs7ijgASujCvhqe7Tr5SXWjRalqfeuM
9gHP7MVxi5dJqW4k+Xbu2r7ZiQ5TR3vvRXIu8+odGEmENAxcN/Q2u64PIk1ju3KBFeBtQeiI5Lzv
3ziP3g1aeSRa6zOczDxwtUkGYzOeyw6NzqZpzxt/VJMtpG+NNZVnwj9ifpFxeM9fU7P7vma0LNbm
xmVWHIhyeZ8UOAq6ViyxsSV2oDHOdjlQSpd+ZvGuEk2+N15DUNacqTe6PddBYgIEcCduAjWrsfgt
1+nEiL1bmQYmNQao3oy7DFOuAbsjdqXNy4iEBIEOkhigi5x5kwEaQRvWOnQzRh2tOoQ8gwXCSW2s
b6uX/+y6+WFsJhL5iDEPCdh+kuhocAVTtboLT+0ArzeQC/eBpnCUYzwMB2lbL1274TDQ5VtC6jWS
RXGZs+Ge7e8Dc96bTun3Q8MBZYDQhx5IPabVfBJbV0SiLliFwckkOeLMOCfxc6whSEhOSB3AoMxG
aPfJDkIujuq2nApv5tbt1jEYFVQ4zprMEUdRc0ir1g4sJfkh7V0tmJA+sjbls1qZd3adnTjI404b
boZF+5Wvm+N7M+sQbJvFdeZoP0G9e0dB+K1f66sRi9XAxrWhLqoc7bSVOKjndOa7Bf7q60MyE8uT
xvwS0re76tlihu0bq2SHLQbPH0djZlgA9680lJvezr+2lvsyptYXZv0bYK3p4HR6iN+cqJ+k104g
Ll+SRfY36A/b0O036gKvve4y/tFIBCBV0SOtp4FxPuMMVcYHi0rHH3tyR0CgBYm0p5jBTx3wIpO3
tibJn7crjKOG/m6MHMDGPnWkv75FL1uEFKTaNX0zyBSjfzGcFmJh4x349gZ/ZFXMENejSM+mVymm
NWqrosbOPz8Bu9tV8FsarBQ/Q6n+shvlvl89L4Bclh0yYzyWC4C01gS52KbjcV6qJ7uS7x1U3GgZ
XDWuk4wcg9q+7uoCNTdNbT9WbeDgWPeRaJIkwh1tmPl9OsE2qiwEi6o9qtDjG+00KLbDz00r0OZz
9pqXgIV8JgrujWGvQLXXwongVNCYLaAyfJqP5IXQFHhD6HqDfCDTcF3c9MgOtzwno9l9NcSs6heF
t48XIK7NDuyk9RAOCtzzVH/fSudnblplnNdMxMekNG6Ir1ReUkVADp8n9X6nt702Zj8fqqLUD1VW
blHh7vfxqDsHwx6WaCpWeZV4ZDj5eq1p18u85DRUmivRItFe3PaeNUUl7nLLd6fFDbNxmt+yUe+6
oOgmBSm8Ylh+kVfjtQDCelSFlPdsAIz2drHJZPQrXZd3mtSHW9Vq08Okpe8W/w12fOP2VDdOfmsr
MvtiWUD38eeWX41CoRfEhCL9isY7wOhdBiaZFgejseejDg4sbpUkv8unrH1eSFw8EEi2Hlqx4Yxm
5/fQ56kTG83qhlVa1GfTTVQgjJp97htLC80+9eLMmxGtmuOjtaYldXwiIqmn2HUtL/tlMBi+sesJ
XXKTjiW8haU8iqUbbldvnaO+6b0rNV8QLxuGslyjJrPQ+lAoytF7tdSmiAZRLmehtnpEVevdJLnl
oRdsk0drSESMzakH8LApxHkROHvUiSSMdDV1/JWZ1nGtFS0YgFWjtGSZYTipFa2ZbeEDm7RDma1T
NA2cmawDmZqv3jeTDvbkrB7buaZP6UcxfG86QIS5ox+kEbaDxpXYyzPo8hrc/IdtQFVSkYjpr+3Y
xVZeS557ww4Hcj39avLcgyrM/MARbjyvHvaFiUr6jrhqrBFMmKN8aeSpQowemhx2Z63TRdi3FdSf
3m5fsk03qXXs9R5sa3uflTl/zGYzgdAHxzgphCjdOU42YNWU4xW2ciMeyQe7TEtqnrxZDPtHte8g
CLtdMKpiC8jIXMNt3Lc+lMv0O8XUvSG2NWOdd+l17srqkHS7+hg+CFQ68rqj1sUcVRqyDAYDyrRo
hobyCujEeWkoXhpmMm8eAdUnrD5o8QpDiZ1BGZ5nbUm/5mO3MeqzLVKbsqmOy1lbr6YO5FOW4Pvs
q9BasAeO+UbB1CX3HGckhZvhpkCOVtYvxVifZg+Url3Ot5QH3129e2pL+wV7CfV8dcOVX+x5+9VZ
0/2walsE9eJZ2Ug5UNyrWhRuXCh0IqitXlgYPS2NxQKrnh80x3xuXG9kTZA+mbMdt7NyT2MBJZ8H
PSetVu8V3R94oELVbX7ZkvM3N2IrKd5Zgjy2ikqKenHWenGX2vm1QR53D51prrq7dfDCfUEXFyM9
1ji0DegUYURwJZ70jSSNqmaFot+VQ02mEaVfSuZqgmA1LA1CuChFA+mUX6s6CdVZVmEttAu9zK1M
m7dKyzD5dTu16Dbn0VJHsh0m/vN+KjOOIO5WZel8vVuuls08OsV60BnEB93m6CEyoCdl0zu/bzU0
O/Z5tetHe2yjNN9hA8S0Tm1yZfbs0Qm+OuZG9+6otCIoEn1UwIdu05dg3KxvvdvcrJsXbrnigvVv
iB2dF5aQ7FyoM8tWEnxcjNm3dJ6lYJ7TL0HB9DrUJ+/ZK9XrtGcimJhkS87LS1U7S+B584O5lOg+
Bj0AT3Hs8uG9TacD+s9LP1taRLXIuGaeAco4j7LOnh3kwAlAfEK5liixnGtVny9OCqF5GL5pEm3z
lFP6Nyv3a+rY7+42XxntHOYazYTVM5poTUX4UPUeWmJpicJ8gi/306uN0zQt1/1EM7CZd9kOw3Vk
Bt5M4zM2buXyzTh7B5P/sNsRhUHbibgzm0cP2TPciak/iV1339NCBo3plEcgFF/zlLaEZOq4HLZw
mTqaW+CPFlMp0d61i5f7zoqcFDrONdKYyS8KN8o659wb5lmR1pF38Asx2kWAFdOf0jQse+KxJnoL
M02ys55UOe8ShpFJXSMrd2RUyvqIcz5GEhCOdXVNdt5ZT8Xsk+rJple7EjwZFOuE8S50BeyqXxGY
R406xzh4X/pZfUz77A3wAfXCVh+wZkTZSvGgGOWhYT3h96JtgylrFIK2h/ux1kPHGGnpaGghWlyU
xWbbDl6lz8vIm6x76BXXU9tFEy+Qoe6iEf+GX2c5sPzN4NDR5Suzr9u+1CJCcMIs39fWtvPDtcov
iTc8OgqO0sGN7Fl70Z3pp7qo50mBWjY3N5tm0bylD+5SxbLhpMyQGPH3zl+sYgZgC9gLi8eVwzIo
xP/QxINtMllWgTbaxlfitO5w0qAWMS9trkdyqu5wqUH2U58UjpKi0u6XZAmINL62svZbpxYHlx1H
NFqrxpE1s7gyayNU9ndS6tYv+7Rk9fqjxq4uUGoFvbr40UMMIJHkdk2c71rSR1iBCnr57dqlwj/A
APWI9vE2f5Peraixb7sp9/iC/sUt+ruVtC1yvWTHAKe8jD0Pe9337Ma2V2Zu1yMGGA73Tt6QyXsP
Iq+JZI9MwFbnn6ZChGuPBFvPS4ALDtvOYaYxY4R7JlkYj836nTXWq8irKTQnNmvgR4YgbRwizjgp
bromrY7lmt62s/fieso3ytZoqZWX3lVeqqSKwYYtYLQo2EfGiU3nXus4lfxOs949tNQM1s0mtKv+
q8ggRBoFVpi+8a6y3wmzRkWcMq/eoFQcjkNjsilJCRQqJQhg4fZ8e6URtykxqBJvs2ryQSsOW4PF
XYYOW1F/lQyMfWt0LkCMfzXItFI5PBEvEQsPdopHpo+a0deP35SRczJr74hF7n0ckMo+uYuY+9/m
CoEoYssv2A36IJkcGKlJLFkVV6b2S6+BYrnrdhZVfqs3ydFOkh+JKBFsrNsdFplrqSlnq0tit8/q
GHVYWBfeieL0m5dC126ovEvPVzYR2ET8jOtGH768lGN95UFGRCcQ6a171XRg/QtT3KIypNwiTKgq
YjQ/PGFmSGDoUZ2SY597kWHb/GPjSk92/DgmWmvTHvBukP3M3MZUThJhZr1lZ6m3sWWMEcvGn1aG
v6hrVgb49WEam3Bhyj31N2M63RW1dtFT+Q7s/j1T27DW3Dok/TIW6nRsjLQjqTwZJo7qryjQIrep
fmTWPB823TpPelaE6WY9qOwthqpVfBYWx3G2b9uxBn4/2o8tFujASraLthbX66IcHP7m3hk41K38
FXEszbjKRiTN5C/sKYfBKK9qer+CZmRsy6vcFJNvT7Me1lvFQHzQAngi10rrZYyG2gvxTr7W4VJc
xTTEOK7TY5UB5xDJNJzk4l7sCiir5oqo3MrbbGyPW8IpUZj6S2LwyKlUJ4KQbfyFX2anuNbW5JmR
e0y3+j0t+nOPbplzt3o3h/ympJniPR0yhYk8RbvkE1GsyrYvnNMQTgAD6OSZCJzASU3WU4Rf1ct3
qTNzgpJKrTHyJRkHgJK3Zp7cImS9QGG/thdbe4By6jdwzobhZd66i0l6tSbVo2N9UXvlScWst6Xr
edXLyKRf2lqWVhnRh7J1XkAbMeGpituhyrhndlOhAdZdHgtqP6+bok1AzE9hTM3T62Qzl1TnB5GY
UY3oZ0HUozkOS3DVfDWJYWBXlZIy8ZRwaKl29zis6gOcAyzrWXpQ9x5Qkjior0evr05NsTzwtn1I
KnDlRFgyRYzlQsOfF0+jKQ5Lhva8YU/oaAet1zH40RHK6pO17r/uWtG/mRCPUd55H/RvbYOTr9Nr
94geqFmPS2Nuy9GzqaN9LWV61VdyIUVjmm3Sl7Km+gzL8PdamXUyYHHH3QMb8Uz8ues1tkUo8JTL
szkBiiqboqXIUFd5nOmXm0+0sn9LBP682AdZ6ogFpAQGhbbTEaULacGUMiiwME+BnBbsRRA6K8kZ
rmgNPYwLywaxBt7R/1Yq/CXZ3emKbNM1VeVbx7n8QewohpIQ+lzNzqrrFW8ba4lHK0MdRv+bOO/Z
kFr/R9h57LiuZOn6iQgwgn5KUS6lTKV3EyLdpgt6EySf/n7q0e1qoHtSwKk6tXemREas9dt97pkg
PLEy0jxsYsN+I+g/OWm84zd60BOFal3+f0iy/kMJ4/FTQfD7TG02UeSoIv/7V9FjPF5tJGDHpRFG
ZK6QgTjPSY/FJOFeciuu/w+Lxf+wM1//RptQeUTL7KrkkPz3v7FO8SAMuUfKpKy0Cy5rMh5Myjc+
u1pK6tx4JvaVoRv3aoRQdYgyqDK2drvOd0IAIm3/9y/mP14Gj0Jz1A14aIgPIl3nPyPvFtkhfXBJ
RAnqLKA3NADZodAZVMoYXvoedj4pyp7VBPb/f/+b/4dK7/pIkPSE+f/q4sGb8N8/ioHAk1XbXnoT
c9S98B/Wk/A0sed9otzflPBCYxcIgCwwpe6rXDv/yOdk/FbOlP6mSyz+sZ3aH+TYMp797z+bJfj6
+ev/P9HS9dmwSee5PhdoCJ3/bNVBpkJhuJsFRzm4eoxa4ak9RsKJesMiXwgbG8dxYw7xvEdbaEaj
sZjvszXDW+b2GoIyk9+akXfcTkwrNQkzhx6VRWj6Bcmuys5e6hwYzXNoQ3VpzbxLeNDPU+Z3T8MK
GxQwpD30laKiHVsxHCrKQDQ9hqz/9aqI27BRY/0rmC2YEFabDw1lZjIZ1jZuVbxZC9ns4L3zj2l2
kks64t/fkPjYXN9vG02xFWf23vXz6dNWXUxzINMKrFOT6Sdg/Piu4QG43slF/DXh8LzrW6oOScq8
tqhMcdNMYMoiWHZt3aenBdblNmtXcvWneLjNs1EcxpWZyB98m7s+6euHJnNJllw6Yy9ktm6Nfgz2
s+Or57W3//I05vKO4TVMORhZaEBxnEiQW59IXKa5LKsTEJoSGseIm+s/sgIj79hlLQNbcK38og65
2iI9eDLWmKY18lY26MC9P4v4gGNXrMMP3cJXSzajbUCidjjMDh0HE0HrRjv7v3bu2K9L5TkPHAPW
V5tPBI2thfvQew5EvQG5mGep2lC3XP9iNqTSK6ct46CkMT2NsZGf0JHPP73pTUck+XQwEyxU/8NA
ZlwIWIddC3wGODbxc9q0w1Mct3SsKHRSqxr+ptrxojHxAfkm9mKQ2WAf133NjGw450pL52Qvlnee
ZCPqcCYQO8qbhgTAgSJ7i8S9Hbmd44G1NLlgP6gBFJsAu+ugogkk/wmTTXNRRmnd2WB+b5Bw64aa
qjlUaS2qfZyN601PW9vzZIrxzZgbfaqxDtyviiGhw/Ec9pNsN7OB6r8Kxuc+k8nR9nSHOEXMLfJa
Tex5oeOdnZX5A117TsT1MkXzvPpRNsU8ND0j5CRNuI4qzu9Zg4XxVDQN1YIdltBLsXRiW3e0fxb8
OZEX530IHEaOYRa4jymJrsD/Rbmg1rXVEbUWyxvAPdNhmr8Is7GAVJS78wBbwrScaMWm+rm+KjPF
yaHu8JX82OrXKQmxdOe+Q2CWu3vaj9AAZ3TcNItDJMHQOUlIw5O3T2OnfUFLYr0kXt4x1KbFXcLH
e+/MnviYJnbhUnYEeJnzhCIoqKCz2xgVKiVHiF6CGPY/76JcF6RyjN761ZNpQ8A5ebZCl+ZxrUS3
ycvACEuvD8wNQQQarN/O0FfnDsU7vQle4m8aKpo3fV8CBDXkX2NuCJUBNx372jvwChRhHsDIo8lm
TL36lN3/ctLWzlPcp5+FKVBHlX5KYwO8kwOEQeLRUyPLKmzbxg7Lvo+3U2lM5xW/36GTThGti0St
Tw7DDZwyn7oidHvLyRd8kp9r32VWjheunIbxMfC1DTPWptbRznv/cfEq4yXLHOOH0LQ521ZjZT3T
GyH0ZoS7vkOpTrYttd+2QBoz+dul9JzjOAcILV16FlqS8tcUUVOfjUDU/pyX0VXVkex84hh6OP9r
CgYfF6hGbWS/umr629xevsoFF6/ZOcOOKjl/YyTszSXL9G1KFKZNqHg9i3s8ue2TTyGIvkWkbidn
UPPA/F3nNriWG0Ey3aIKJqomnIzZlPlxTIIFA/4mcRoX0M5LLhQLmhca7OISKjZdvogwCDY4aowN
55wFF3N1wUaJLZN93pNOV1APtiXtAqrfGlIwLcVNvK20dgjVDYpxn8/dsvFk4v1AQY/PYxsDNlej
etbw/H9DN/UPJFuQ1+G3NT+vcvON36l1R8wDOSj5Yt2nnXKea5wkO+XF81MmRbsbgmbcqhT9Bf2m
E9VIVvvViYU40MyuUDDYIv9RoIbIs3mhl0GrY9N513xFd4plyNjqgoAahrPvqxioAs8Yy5qbKy7D
ZcrC1tNZtJbKPPtJWoKZ4HOBW4iBHkp7rD8wdLhHbVT9zYTV44alE9odPOLg50SFNK0cntPGnspN
jjgbmdxs/GhRtTdLlpTvgJwez3IwI/2UTAWXQi79Szwad/4oke51LsJrXtIcOo5tJziugwq+DU3C
xybzU2qi0Brv6VbzLk5RBp9l0lg35DfTulbw9uVFYhJr0RrNja3J+WACIwChCNStP1TFLXuJPOCx
sN5ygvhfxez7gnNvjEletXpaqRJzrY9jY6+veS7XY1ND2ri96KM4kdX9yv313PncORTIGKeu9si7
mP35JbGN+DAvnv/Sjw6XujVBdOQFVR9XyWOiI6fv+K/VbPjnKUgzAplHY+90ankUhrAhxeLxOFci
PeR5lXMlJPVzA8kQ4SXXOweoMqLDLX/Lgt7YOhVRPdKNsxvC4/3D3BvNsqVWJd1LHcP3rUxTO1n0
S4YuXWTqKrH1AUGKIOrwVl0ssRgPaW/rLEydYfkKOIih4fkus+vDId5TupGOVASzrMHb9FcOqdx7
6SzDYCXvaBfz1p5XArs3VEaXB4su6m01mbdCJ8nZUJW8EIPHiFs3qCSWlhTspI55GhBRqXJ2NnwY
WYRf4JmIWoQKSrovWblYhG205lu65N2OPJaeoCxVP/aD1AcfkPFxwHTz1tjGNbmsjG+nide0GW2U
OAhqN6Ic8nPXGc6OKFn9uCZz8pgo9ZPoYr2A1XqPPpkIsIfa3ml7Kp6cpune6VZcbmd6kaMOR8lT
Lut1b9dQ6n1VmN/gjughraw5ajEOB1MsUC5I9LC1Fl7lH6yWlpWFoOZdQM/xZuyDa/ddhzyzysEI
x9gHJ02v75IOTiOa8nDUib+Z6ym7bVRdPRej+hdUAQqVrA4OQLy0tiVFFa1Eej2bc+xclZbDFr8P
0rcmNSG0EzB4wLv70kSeppAvbUnZ6u69CgS1MHUPglKVf4EEG5sJYjkyn9u7wRqcvWwG9RUz2oBE
KLWl8UKGskKM2a9O/baMbnGlFWwgFKebb/xeJ3uKqRnwdJ/Nl3TG/NlKLhw6ugKiFiwXKF3+FVjn
DtozDbg/x9nblTRPrtmJzxo3N8ObOW7a4ooZRNoEazFFXkTt0vOOC01YSRVWenAxy8gOX2FvFPGn
Nzwb1p9v67CZlL2tCf2KJp3kaP5XsNIKj6fP0duQlEIUgi4jCQOKzadlqyI8yXiE+E4J/iiDnUO8
PWxIsm4HAgq3MSq9c+xTl2qPnvcz5Z66Nbth2JSdTO6TKY6JuXc6YvrmyqQFEoS+qLviTD2Et1mZ
a+5wDXS72e2901QNVh0uttf92VyJzBBLVd1LMa0/q+Wuzzy37gtAdH1yDBoY12Ie7wo1+oBzss0+
2IXys5JN/0X+UX2Ee22/C4cDkeQnF3fgUF2lqW1NukpopyJ7DWhWJ1Cqc1x+SBSiy0FyNZ5ZArhX
7dgziTEvg2IztaV0OUXn5LZ3J7CwAgnt1i1w4MvGKT5yX63vUirnmjlvvhpJOUVciNZP6878XUaG
xsk0M6KpNNGAh6A2/MtiaMjbSQ7lLap/b8v/wsWFXOczKW33GIxxcsRUUWzdoavOwsvlxVsM68Cj
bR9IfbI/jIysjC4p3I8FXUe/G4D17wU33hMQ6nhBDeHgf5PWoUPqedv2Wty0oxhOvjFzio3Ssl8K
6Pi7HMH3tzXioQq7ntjiVhnePkk1Ytl2RLZopd70UI1NFsXZzO9gdjPOuCrwUKcOuu/uVxT2J6pp
zNvB4FFF9Cr059L3Bboy15lo38nbLbO8uckmJJo4Z/CTZ4gUiqaqNoIH9r6BznsmztvYx0shP7BB
m5upv+aqpjpeCE2SMBxEMdF7W1PK0kr7K026a4/JNCBUqFn3lE2IDmE4PRrhovu0gmz2w8pBSMqv
wblO+K+VhfVCdgBjYjdGmGfaba4RQM88xIeSrExo8KQ6r7rx/pSp9KMz6ODRTT296zyVvZVTPUUk
4eoUIhejL2RSO+66qXRuRe3pBxG3A8SCDDhanMURr0NOsJClVIBSEPv1pnMDYnhLDmaX1pGONHNC
gL+qIp12Izx01Dt5f3LrNX8wxsQ5J76sHkDls8NiTNN3Oiamt5VeY0XCjkF+kiAwOHMICKXXdeg2
qCrnVynb4FCBAO/QHFZ7e+zjmzYrNWreuDpSgTCqCKhx7mDs8vIzo+eSyJxlartNMlYO2XAmlL7o
CIs+aNu1lg1znqLgYciX0KRLpNykwcrlrpTM/62+TVeXUS7rD8AzbDVFkGT3LapnJ1UDD75oU9oq
1rI/6AEmN7mmdWDVmLIzXT9BWGEruiD3bLDCD8tbYibFm+G2Gjm9i0pIyibeL+uSbJPAts5IchbO
j1JuW4DyqB5n92Ir4HyRZPK3SCVkySy7n66qy9Myi+A5zXp1JKJiiGS6DrsBIug0OiWhnWQoX9qV
6wEF1e9I544TFlWHcLh06R2Ty3yf9IHYNZ6lt8QlxAehNC6HdShnvA4zUdV858FPk2UwXkAIWKls
n6kKkwCJcRXaTZeQRWXfNT39PI30riqW+YcE0WvIF6pGrhXZ/mW6Sk5OX+Fq61Guv1uxVe05ZO0T
vwMiHcszDuvao8dPYZPWyapuuwAvnR2P2Jj8lGfYcGziErrvICZRKp5T6wcQpCOdKTEiVAp5JMbF
jTyKl6L4imf0EMibfvUfZvbxvV796lQvDME16XwvaKC+RdAlD7Jom+cKLf2r0Un/eVKr+KGgAQP8
xHaU8MtuhJ2O0OxZ+pYnKaBkOZl7MQT9KaF/JsFDuKxbj102QtO5Ym3UZcZL33pktqKQ1j6/rqIt
5pgPXv7Za+uaEj4lr0IH3SdxBONjYrjNLWJBfGNoC3VY1Wp4QTxeedG8iuLPtwzzbEyG85CZhv1Z
g76HZK97Ub64oNOYpkYconKow9KZBYujVhdnmtXGrhkEBMEHkdLFeG0nUfkWb7a3tYK12aeOpX84
fhfEBq08rXK1nyu7oCIdTQ375tLLByIW+RepYLmrqQqJLDaUqMeQtR3dZTnXs6XTgx7bjsNbZu/E
2CE0X5L4XMas+ygPX3OfduJaGvae2JSEjMbpXVFiuu1csIY5rT+aCnZicrKN7PuzzQBLdJ9+80Gc
NsTqX2nqQkSFY7gRlp5g1412QntBfs9Wx9VSiE8lRzMsEqxFJJHdoCC469fqIVHJTzkCHzOEeXSw
hX4nHqWvL9q0MJAOtCat7UyRR1LE/B+lE6UIjSM0MXpr8GCXceOH6dTvSagZN1Iv1qZT8OBLUDGM
4RfVBBmy4wnc6uhJwzbnJEaqWLHWr5fMwa8U5P6nz5R3aIIu2BHs0u0D6CezWp9UXeaR9FIkloPH
mbR2J9fynyzRvmS59Zonk4A7zWLklHzPHJgHKik+xqr7lzaxtynKAoIzoJSZ2+U5CfisdfVHRip6
SGM8EYmOWGr+bNx43BQ2GYQecWpbVEwvQ4c8wFYjjh6zAjlZUzypvvsTZ54FgjD9NF1xR6anQtoP
DRAruS9zYYa8nDLUungP3GTakLmpttBVeVhwEO3bMcVUaTUfS61emG8jTFr8Ab4ONvgUMdw6MHMx
UYBIApM53qRldj2Hi9euXsoNo+SyH4XBgEh26B4t5y9qJRY6vbokTXhDWLr5ZTBI0pyVidBldLxN
IkGpirFCAd0g5nRUdWxLwoiNefqe+uQWm1wKOQm3QZN8t4X4xoZiWx5y5r4+B3Pw7vnGAMZnuseu
zjm2vNHpvitdLAe8beK9X4rmb4r96jsom/GQubzmoVcR64kLyJ1eajLswB6NYnfNLaOvjmUEl1WG
f6SoanxFiloeBJ8nX+r5iHGos8NgdK3Tmq3WpcOjmsPj+cN+Is3qxh99EwF7SpWaKKfNFK/m2Ulz
1tqm8tQ9IhoRkRokIu3m7W+DnGXr1s78FiytPlVrQAA2NpH+eUm84dCwj53TEW2OM6nxaTKyYkIl
qIaLHG2IYa1J6gPiHWgZDyrjZpWj/HSVNZ3mhWw7HnzsMIbnjhshcnHUbttssGQYh2pZ071uhi4S
AV8XjXjltmhb9xnOaLlDwRYAa/vL3Thx8eVmWuCfKTMUG3p+GJOM0qzWCh49f/HDBlIpNOnLffHH
xvxwhpQLdqIik66iVaEwkfZvkpv+tjcMRAdEaxF8TfgwkX83yPh1ZFSFwYAlHhiEvun6uy38+lDH
XnG0Rc82EZ8sStKyEZVuPxlsC5X10aY4GQyCEcPBF4/W4IKxpA7abW3/8wz/b7Jz92w7IE2OLcfN
sIwfuZvHocJZkDn4x/OqTkJKj8dNWeu9taCmQUJPEdRgvyQpur08qd6WmYTB1fXV0YqLj3la5h3S
f4GHhu5M6WkrjNNc7Gw+o2U0AJv99ca023RPcdu1qpombTwEl9hXrBtD8+EN2CP8rtw12n4x2/Sh
KxlHjRSYnpBPDEgH/CeHvCdRBpEO0vwDQYL8woV+9AVvSenLyBCY9BDePU09WY9ieBoyixBF1eGl
zG4HO7jVU/JAKSJd6LV7X3LobUjmnKKg1b3JiRxgnkwyrmGzxowwjb8YjN9Fj3MYhNFlM+2eSzl8
DCwrdPSlu8XP+4hi+y6ilMHbGooZ0a9hNgwKfRF8jPJxlUowpLV/7aLjTWs5epPm5uPaWOnedmq8
Cky1tVh2qafkLuVdxu/SWEwnJlWUt6yd3h1+dfuMOdD7kKqK71H8o//rYKTtYLQRCbfuNohZboBP
XNj84dku025XWS3kf4+6cC6rx1iauDDraQgHM9hx23wOQ/xWK1a31mswINbJhQn6Xi7Q5cZKOp8H
5kjCqIfkFNqhd8D2+m70+Sh69omVJI/fzOvs25SUuhdWN8Tma2YiJHAcSmGH+bl2l/o01KNxUsHg
PIFWUUR/TeQI04GudwBtr3mSefOF3gwVWpzHO8CrZDeSvbGJU3VjZoR+Zip5z2De23EBKZkzasQc
ivBwJKAqFKHng254rhCoLJYbG4sAinNFk9J1RIJxXN6kXwXHkuJCTGIssymSmNJDa0KJd4WhjJLG
MlsTntTFwI+FAIF/l6O0vNNwbVHfGidkq8zS/borLPdWufzBRl0VGHkKRVKweYPC53apaWZ3Wvne
D1jyFtMad5RBWhhfmfeKvsKzqPJvAj3NnXA11BEyqWvEW1inxm6RJJAitMFYEOuDmiSzdtk89ev6
Vw31J7rg/dr1lPAJf9nJfiy3caNFuNrYMotKoHSzMfNYvpHumn4Y+fCS13hRFwkWB+mmH8vWPboD
77ZlBsmpdbPTJIZ0Q6VLwQObfAE7JpRcUaxoMA3eaJjYM5296W5OQYTzNF0PiVF9VLqzTpNaZjRn
6g95QbIXJUNt6kg8qlXxIDqHEkeNpJLlPTR7BPXjoE6IrABS3W6kvszkHrP1U5F4ftRrlP0L6pkI
36ezbXWH7HXofjFxtC+Llw47x2iSfbVON6Mx4LsN8IYni1ltFBgbY7T5UGTru56LZ3Kezm4HEeOp
qzvC4PYkFBMMqG4PhA19Bu5wZh0+CPQpPXZ+gFL3eRk6YolR17HFVFQ9Y7ttaI3cDIkUm8We7yYM
IldXs/XBl0Ieu0q/dMutD6D/hCGVkLO5z6O5BuMXxppFYmqvua823lHIGiLBbxkJbMSR9W0wJFgE
Mv0sHAMGcqouqeJTcdP8Wrgq/gxhzCEiR0RPcvH3HL9FmKyalyUpzmun8BvG4sKqyYvr/k69dM+Y
I4GjFvUK2PhgmzRGa0P+oJ8p+N0FTtIJPwyQL3ZrA+8qQ254XQd2a+L9m/v2T/YA0n4CMSvk3F8g
fD8LpzR2VyjH7QQGn4xyrQ4L5c4e/TnsuTlYC1s3ElVqklVg4KCY/YNi197ki3hiiSXPOi9uGDDW
KHegD8bAPUurMyNzaOYoS9glkKETz4t1ArFR/9Iu6Lqa8XrYZ2Po9TWwmzbP5Jm8wENkG3JLblxU
Tdt4GAEop0kiRVu6jR64wcraETuhV95mi95YVDv4sdv30lvqjdE0n7EDaCNSle20IoaCxu6Qy3nc
Emhx2xQlEQMu7Jzf1c52cGSw9Yr1kwqz1/YKdqfOelnGbt4jqKw2Sds+FbQp7n2XuXGUc74pCNTb
ZSsnyBAv/6bBPcU6r8KpzY7O1ZJgwqGcPbt4t0BTGCfHIJTj3FHPW6RMhuKTHfyRBf7LzDJ7iynY
p6GGTwl6gJ+zvC6XXfZt2sO+iFPeOd/6sezhyR1xogokBCEE4s1oW7+rda0Y41DdkTHsh17a8mPW
603mOFAXVm0zdCIUndxFMBpaKc4tjlijWy9MWjm4JaOSPdgtpWptB2KKAZxFbFtmqATjoEM+tqZP
THSn2qf+IS/MKTJdc9vNBtZGmUcmlSnUxGHch8M4ZH79G2BKBH8kNcJ1ryuGi68Dvf3H6Knn1Cg+
CF9B5Qd6BQJkzQfHYlOwu/4UYOSlh1v9ZWXn7YKiQz7gB+8BHRwbHsTrVZ2+Nol98cyaRHOjeTRy
HtcQ0qejozFXm8qrofLyKj0kS0Is6hiz7pWMNzEHnm+nhOkkK8aXYAyzyhXIsJ3mxm9aZ6sAibmK
3XTL1QhRTlTsNsuCfWGuSxhk5qONzX5nGslLm7oVQC9MTTtZTPqBfqZb+aply14MX/3NRPrSFljn
G8Nhh7GX5lbJGfxV6IeVGq9QmcW9i75gA6XHdlRNdmgmrCv0IdvbxJVxlKbZxabfPFVxskmTRIRO
ybxjuDxtvQDhGYiB5/YT8w3J9EWEz8eM9GR/jFLOxMJy2IyaSlJ7AWcydHzCMoRqfkAL6JSFJpAM
oUaHAjhKW7l3W/HVBqTQGy02OjQTWYmY1evcrehlca69HrGbSH1W0evGanOxqX66oPx79f9rjcqq
+x4ZA89oi9vPgn5QFCPkuzFTD3gF+r0lsnYPIP3XzM6r3w3Njh082WXWsltiBJCWair+CTzRLtyK
1jCoOOqaHhiFd462z21jYOa1zG/DK7ezPd6RxLvwfdI63eeYSPwn21kwtkAlh7IZb7KpeKz84tez
22OeaQamWn0MvXrNYjDwpOHrD6rlIZmKbWPP75Kc2Q3NKjqi+PDHs/qUiGQmM3fCDuHKpCAtghRx
LlywOkfZGy8v3uOkyVi9eZ9ip4fgmJhQ6IhcSeJuOBCZjg9Yo4gxI/I6lGg0QqJOrGhFSxFNDWGf
OBmwU0DpEo1xdXyo5klnK9ZWA/25aBXURIzvMVAc7xby7MnlS8OmNISBb9+2grvHzNtHy4+Bj8Ua
bAdB3jAh5k2UCwvGmhOH/IHXZS7MjcyT5yTreFx9UvINQcY2AZqRXkDS7TWA0qCA1ozFs15japYh
NailfG2pwWGFYY9ZsmXa1PyxXtB817k0Nml91Uy7xLMQHVVFydyTlk6gzEaRdLepEzfer36KrZPk
XFTPXsf9lD2tkHL+3ELESYS8Xec8Ii2m6kG0v4B2DG2edLduayjC6Qai+n3/n+dj39BtnSF/ntCJ
kUsSjzbECp/xBckma/havc0rdAbas3/24HwRt/XooM4IY8s+rTXMOzGtFDP4HBGzPQTRBAbm8vCG
+YIXee0KmmnjiV51OTG1lnW3I5yt5d11bkqLLh4NiInYkyK7ms6VsJ29jwQd72619EPnNsfK7N+r
nNBwZTr0I05UZiKMfvZt1soWG9KETW8WfPxwUYhbTdCUFJAmkg6jMLEZoG8WZ2JeudXBLhDFVrmD
l6i9gN93IRXvmPOYrPGTdAdymXizU+ethQ8LR+wr26YnxKQJ+n8lvlVmfEG5MJLj0M275yQhpmTu
5u+URavhJBY0lmMf9F5ls0wR9wnhwoyic79ijBn5I+ExsHT4E5R31d+umPJBdxEoJW0ifjqRBEhs
nZfOm7wwKxZqaTKByGKcIWQt5LDGyW6s57Vxf7wlAcH2cS4LMoVdEKU5aM+4AWHCu/U0GB1VojXf
tVrlt2iA7wrbTBgMsvQyLTRplLV5Y7fGwgqH5Tqm5nwLOHSwdHLKrl1EBK8AP44dCu2mZ8DyJAiL
7c1bYeh2QwsDKH6r6K1vsaYClH4Pjk3khkU9h0QSRdVltQumpXy0Sn1E6yGAhNRWT0u2BUzVWM9x
XM+9eqGZGVtzWr0kncU0jn95dZZT7QwfbSP6rVuacySzqtwQ0fWcmDldKIt71bR8eXk204mzYhdo
erZjTI0FivwcG62wdpWZPZK5c+shSYLdQh83ooXICfh2J+tgttYXn8qTIvwJbbf5aSw9t84w3Qmr
7hHczLRhrImCui64Q9KFCTpOO+DLhoNwbvP2vs3pqFeZ4tkeGSruHbRoTzyx3a6x8+CUWyO3qh7M
Af6dVxm6EZkfbq0UA/P1YMYGcYD3yXPOtu6FkbN5vY45RwdH2Xmu1/V+UU731qVpu0NqL+4Y14Hb
xrb9mYvR3s9oOd/zHu1XTD7eqSmD6UaOOn+UnSp+TPfBGFzARzOo2vskKB0WGeqMtioY29PQLO6b
48TJQzzT1xoWBKpvOjR0n17tN6eiWOBax+mKVtrkt+lZdxe5uuabL8xy60l07OQhekcYSvEABlMA
g/ht9l1rheUsH+wDzsP8tpYm1hhnnu7bpRjvwAy9EwhJnkYzkSYdUn1DXFog8c+8lP1NU9kAVf7o
RgTGWFsnZtElP8cu3wpjnIm9uLLwdMrJs0NXbjj2OVl6pVgvne30/ywu3cfSyFllijnz7wZDxq9O
XNC914+eQ+pd4FxXDD+uz+DK05cZ49Bg5RTNx5D17Q3petanctHjZTbU4lSb6z0SZvXsjqsZtX2W
Hlp7rrAnGOPFMokLsdcWJUuFQB+frO7KYzcZxiOcRfVVqolPfHGa5TA0XXPQpinv1FDygE04CoMu
T0gW7vNXZyzrGzwF63nqs+Kvd40crgZJAw0mld+LsDUMVpYl9rGjYdFAs29pgsOEcSHviPBdTrbv
rreWi+VXBHCLycofY/Izt/Wczg9WtRLqVFXE5/CGbktTuLclXobHsXKdJwRXFjhYPyAqGdc7TiFY
QFsmERTjcHTXKT7qxrZuiKuDA6eptvmoGofHIgB6ANzACHju4ry6MdjzXqvVjW8q+nSfTAoD3moU
nEzEloR06IY9TJd4arGqcF5nLZFsVe1+cKViGNCTfuymVfOdosbarZOdMSX5AcSJyr4CiFXmFGc4
CVA6Y9bmLjYGuUco0pCM7JeArLnzKEl3fLPisnlh71B/fJnNoZygjCVzAW3m9OvOnBFJeyY218bT
5A03rXbLJxR4GUDaWOATSoe0jjwyLHd88dkhaa7aonqY0qcK1H1bm+PCq9yM7bLnMY6PMTPbAaia
QJ+pC36MeKqodlMUL3mN5BAg5/0iM5HcCKW6D4wM9SnIyoztzMtwTszFVtU2+z0kMTbPyiVUpWqA
gRzPGR5rujNOo3KNL2XJ5Tvjor5pvEIcK5/aqqywQTg8m7aYJshPeDyKnZev+Zaty/szi1LfNplD
7WLRCyzV6ASieMwQZMhh/hjN1j8WqeudyRNL7yvg6xOqMYtTkrAuMAXtfyduKW84BJnRvKtAozMt
9Tj7FUrNOLZ2FuLuz6at69MiRXJrzQz9DdPSV1HYhD8mDd+7iPOnkRaF16UtMOb+P4rOazlSZQui
X0QEHuq1gfYttbx5IaSRhIfCF3z9rH67J865Y9RNUTt35soylfeWmeSCl4Ffvwlr0b8LFIhuM7SU
S0tdrcek74d3w28TkF14qpZl/M5lP78vrhHvoecBwGplYb1aw5AduhGLZIxqTNCS7q4TxnPuSmbl
Zjt9xCK+ae2e06KrGFf1JbNDJ1WWuSlc6ij1fkousmubfysuSIf1QCbawEwsoFj2nINPWWOYreMs
jgblHvnG5pMKNfJ6DsQCU+1vxNDQtFwVGFaahNwdyjtnNZs35nMtdMVkvgBmyKOUqeV9pHHguYmz
5avG7gYbGe8vBAP3cV1VEw1zbf5wmUJ8yhOjZMwza4ihlfZg4rV7d0uaqNWAFQ92FAU3thdr1xgc
T7ROgEVmw5r2lmcZB8R7fS+mtr6jKWPYc5FtL7kQSQAnXxw6/A+fVW61DzRbjV9aG8dM/5Z+XOEl
hLWJtlYt8RS2q7WEOqLcfvRIdftsGgI0JPsyVkN3lw2K9E9sC07DbjxlFJR9VW07hXLu552Ea7Yd
PemfPKY1gGF+cgbd6oWdXwCR4M1cgrWbuaq50pmOJQWC277r64s/0e+ymXrQiDCLnIj8r/vPzrX1
2vqmvLqe3V08OyYcWbTJyWM3zdW/LPm5jzJ+Zwqxdjqf4Lbyb7FbjCgTiQvG8x2RePPgt/byqK8u
e814oPwwcNF+rw4dJkdC0eyAORgeB/zI7KOtYd7RnpXO7OgnFttlDX7CFuqpl452SftiugxGNYRO
ORkyQF/uWQvP3adI5wXRo+9YfnuNh0+OlBMbbVo1zuWq5ReP1XJEK328i+ekuw7wIkA0a9xY0QgI
1M/virkG+I4QOxeEHb5tzX/VK4JiuH3dc1K71cmioS1nEqqX7zhz2xN/XxHOrAFoJLR9jQem9p+a
CWuqm7vEzCfuIbu0q2fIL+P81bRq4NKqNy9yKawnLFrIGVOBiUnEpGjB6HU7rgkAvobGv6OzFK3G
sJKz7aFO2nPngbkCa8HbMcci4+gWODYJ/UbrNfy7pa8izZlx9GldrZ/WPmv6IC4t59tOc/iGwpeP
i6/VR6gleM7Tqba3SYNfJS8aWOGFMTSPIx//RqI4I0YamBKQPFSoK7M6GBNZ2NvD+qLWor5UDh49
fLI0N/plNt7NJEtOcWsmlxWz+ZO7dp4gTh4n/xq313FmWNL+M0CgMZC2E4XazWSYEdDybq8ZhXZu
Kvu2eCxWLoAEVORXnpJ+hDqqndXYqwc3r4tf+rX6U6bpctPOE0s6JxEhr48bsIslUWBnhq8CF1Tg
nojytO+G1L3SwWdz6PByuPqNWZG46Cp/4xdKbjW9r/4JOHdfxBbZa5p944AU0Ef8cZQkI7sMCVeM
Yp6KPz9TzSOdv9apBx53lpU27thDjA9e7sBDHuGVDXeeE/sfXjwYoaTcrmRVlqNlExM+DNUA2gh3
SBHq5li+2LKNB96wxXLIWmM5Kq8z301QzF+xrpXHtBV8u9t2ZaKv67n6iUfkL1ZT8/hWdHGJID/i
SkccS6fj4HpqDCRJSGiik0qNS2/pOaHkwU2WbdElyXjoe0ldhVnkGXKe7cZnE7/VjzdLyVkwmxAd
9JvJFnJGGYMIhX2QncykFv3RyHhUYIU5tf0dm8uCt9Qu+EKFhev03rZln51e18VSj64y0jryUvTG
x1rAv49w/ZD1IDXRrVv635fn2Z2UDVhkKdkPyYEaDX/FN8NA6kO4BJvVlVu0BmrnoB4q8Da11yaH
RPdzhOfcGwasJi1ZyMoRPsNexzqLN0GiWS+2M1Tfdl/U2i5xxGRdFq/1xi3KOKQhPvZlPvOswvhD
Oo6fFQ+DvR/MvrMoFoR8GY5j3ijsE8OSXPAxYaFi9Rnf2gTmjkQ1ZsoxTCo37k55662fM+def54t
tj03kxmOxHSc5/ncSKnHiHSaVBFOACY4bxSAFcCrVldpuEA1FioI1Y5hvGVqgoBBuV/TYDXFSgLH
katrarxISJv2FnZGUe79sqhvpOIKjLte1kV1cn0DI4TL2mzl4YPlGiFK0vaa9YxzJ7sw7TroOigY
p1lgo9/2Mp/wdfQmiNF8mmR838++j75Y6XoaYipBH5tTprEjbngj2yvgfTGUEvwWkRZXCCdkgJBn
M2vEXMjkNlpQrHtogfWt5PpFH/vuMcbDDRfHmDsWrlwh7nTBD/ZPX8AwBTi0kbI3S4u9G/aV0YlA
Tg3vIbhxjM8GHlC1i3OXeGm5rqzEcat0+lFrzNXaWInJeqOO0aAWI1vAz9tjjQe27kHiLHFPVDYV
IC8CN7XSzypzMcjC+ifKw80pF1HZgm4jC9itJRo/bptoFGkjAlM5lhboeclrbnAdPPnrUrqgMOe8
N7Z5WlQfXdJhiYrxpxd10Ge5bF78aSpyclMtAiTDtz9a/CmMJG652pYMdh53QRf0GCmxdyud2/e+
nHtcPyahl9ubSRq4V3q2U7HX1Oc6mc3XUVa2iNZca7yggn2S7rJOtj3ukBqkFjgzcDG8Q7kcZ4ih
HLhNv/zNptblnOflrJM6GT4Lk8NlE5sNoXrDcJv2QR9JEAFysXPjzsTBZKuDupk+5oDWmpaxBvfj
4mA6bJ3BWnVghLldw9ryJF8h+AwKXiGj6ZSEY1M15s5T2oBiJV16QCzbtN7iDtLYtpRCDLwzBqB3
pTu4RiSEJMoCMwVFlZh0t+4H/BwnUbZVuh1dZdVP86ov+p64X+EjgsSje0px6I+hC0yI9R4jM+HG
DfeoAtCkPYtVJyrTw93euloyTtGciyLe1ksT58iqs7a8Yyamn8dXtY9J2PQbJyZ2lLFS1/nxea/N
WrNXcuYYoleNVy8O3RqtO1gd6cU/a1oy01pVjONL78dSjwQXPuuISRi0GstJpgKBXYyNCkiV+UTH
oi+6YMyHLnODBTNinhHOo1WVZ9+oZYQbg9GdxJUtsOO2BoYAzTDlD8QvFAwx+xsbQqw4AINvtINT
ePP6ogjKItwq2cE44P+SPg4rvMSDb8XIHngCM3ebr7H2TuJc/fEzM9t3fLc6eQMrKSGiVNixXfw4
02o94OaV6VuFSo3UdetxAEuqxpzfKrUwxmk0iJ6ouEXrEqXe23yADZuk38JdBhqNvC5t7ijRmtaP
wXEcBjir529YNEnTR7iNrZu4iMCz8XI8n7vUnYz5n7XOvWDeZ6RFoxsEUa8jgdB5Omt6kU241GJc
DnqcG6Gpa11xpFSQC0Bg1KPwvxc+PmijXH8OUG8agenOFWjzZWz5P5AEOOq47Omfgsj7i55TH3rA
UZvpUWLHCwgvaIJfhG0odovdtEBO0gy32hcs8u2jMRPQxkLNLBu1/Hi1jVfaTv45kEitonxYafbh
csWes7gFAQPQHwa92ZXbsmrqtTbVf5cmNctwVs7sBCn+6/as0FIMvBoWErgHTPFmHaSLYm+BjPBO
Myt+/6TPNH0eWVYBspsh2d1nnpbSxNvm68o7GZc4GcmaC3fT4P3bttasXOxmt3ieEADsD4IK5B86
3NiJG3M22tuVWu2/kQ7tAVKSxy6E241qP6SVNM5uhGizMHbN9jcOXFmEuB7zZm9ynMiPSvUOYMHZ
rM36pYJKO4VglVb9jpVnx4K+FAKCxJq7YHyLmBhWaXjF+FR1wtWeUKY5YDtZyO+s4+a9NVBy8gf0
Hlz+g88iedP27Qi3f1BMwcxJxB+tvgcb2Qn1L/Fru5yJMtQGatWs8Q8hbTaGHZilzIadcKe+PJLn
VGPojPayRLl7m1iSNUEfT1Otnu7YNfUxWnljFCyAAacdLcucy4cy98DPMh83/2ZHmGxKNAwJUY6C
RZygxTRE2ynzIN9S5XoX0bLG2c7gGYlgtJ3nY9YvjOLkk4YFu+lpo8XBgZ0hIJVrZmECU3M8YAzn
GsNKmfhYNBuw1cJqRG5oZsmrqCsroWP+xY6NXCp01hXFaOTR1NtTTu/8erPTESbgdqQnfGla7D+g
NBY5ZCc7Nwu8f7VYiitFJfHy0AuTryZVwxOWk6z7pk/ZM0Hnwl0JO2zvVjBVGdXD81DK6cMqm7QP
2bbV4JB0o+tDfHK9CibQ0DJqqJhVn1rvxwlgVe7QUV8VdrvVgSRx8W8skHslRAfMsE4h/9LFtV/p
JK7mkP2wWx1N1bl+WHiWmiBe3JAWTeUQcEM65TjFh6MXBxR2WqSJULtOKLTVKX5KJEzt1+2TPPvG
b9KBGeyRaOaHWqsY4xe0Ufavjeyz9TK1HgEcHpzeeoBKy7ZAyBVVtCNJUGzh3KW/vmkSccqmPgZA
VC7obLhFbJaRUzN33wP1dxOWlDhZIlvddoS3BJSE3RyzLfamuH62/Nn46JMq9vZlYsl4Cy6Opdws
NPHmjqNPDTRXGJbjZGG+c5ZS+GUckEQX0oyxEdR4tktwldyEdlOlJyyEqjrGjFRze8MqVbGJVP0I
m3yVuha/MD958pAVsf5OcGYwPxdLCBEx+xfefjX6SjtqMdQOVqeF/lSWdXfIEkDDmotV3ou9+amn
A+d7rhzvh1dy/+TbtP1xHmXjsnEJR4EFFjP+iR6rfZ0tgDVa0hZUHVau8T4WLATpZVAqNMxiZQPU
JxhvqXNI/uLV5GBzBR3O5IDWed+VFnbVtpmuZpnXrzlT2bbxOAPYmt8cO8VIphGYmaNs3rwlKa9l
4f26zF1MGMVInLAphhhs42yRz6iV6rLAw19AXoEwBomBSmOByZ7G1jfZaMUlGGfusAdLSFBVfJ9u
6w07brkPG7wT1chLL/bdSwFPCImTDmDBH7fWoP+KBRtDJfjlXKdNrhDBK4SnJHEtFmDj8F3mcfmG
au7X9wQ+MLytAgb8RjdsKOFkU9bdaNf6j2WL5HXwPfXT0LTdHEkJWffGELtbPzXpYvcWufANtbXX
vHWHXTu0+tFt2bwFFEjpPXmllRUvgfi4O1TdKnbaaGNvo6ZDu65OKR+xJpch6rhukvkADl432M1W
obEJp60VdrI9UiJgzMYB1b44Vk7Z/RSxaCLbnrVtz27ti/8VqFKwptjm7bqxWQmR5b83uQYgZcGX
vjgAE21ccDcnR7c8DKW7YQQLF+2L7AhNBzS1pq+c3PvEPVf4StN7hyVjxYBRzuY5ndRRXy5T0tzF
S7zvC4NNRf60JhncG5y7XQ9YGVCqeHVHuesMXWDvyIJsPfVZi8OzDR2gAc3849BKi/61hYi4zRSz
NI6JbgBvV3wUQ3GWLd6t8l5lmMd6HytDE4jG2rFAeM+dq62xHsxwjruA7WT3r6HyDeyq9SttVgtJ
+uGP5VPhitc8LraDrw7t/N5ZXO6KJfJHDdyN+ZTH0zbpVkC9xQPf+IjFXUjBWEbCt4QY6r1NmDY7
SY5kpU+AtJL0tlqPVju1ewibT2OqgSjMg0r79UXNqicmfQDBF5VUWwReM4AdGb0zQ3/vMnMVEqxD
Gh/N1n4chHqFnvBtcVkmUwKafjSixf2syQ9MTXod1FfBrSXPAB12P7H1IgZqmQ0LZq8e8zsNASVB
gcxHdJ92m44vPdqvp12apt5kBnP53GgAw6GwzesEr8AFLFY91q05beZhDvR14CM3CYVAm+nw8iEU
QrVbNmPiBWR+zszMYJUpb5mwJ9VqK3hl2dfOtjZ9fkdKLcRmumnBx1W5t/GsLwCUuIr8AFQ927cH
a3o3DKziBRiVuQwEKxEPbF1T7jnjdy6hCXLwRE0i32u+hZ3yj2JjuBP25JV49taOX2+l8m0IwB5b
F6qVTuwMHEqQJU8u3qOMO6RQPBO4Yj2QgPO2XPaxnYVDpV3NOf/ue0hUpmUdxO3ncDOATxgNuhFq
RV2sGHiJM2HknL0nHRD4SLbgBiWos0/qOo9ZTQNQql9rG9aRuFfOZ2MeG/UzQ6Gg4KKFzZUWZhjr
B7gPU8sl4JhBPa4rEmxkTPm4lxGIMvYEvNaquDNkfvXHFeHJw/+ALHC2uxMp+Tj5rPl1+La/cKCi
2fphY/EOmywOvwHgAZ9SchqGg/Gd8hLrRQtxQv5N+WlFULDAFGBg0+ptK3ZJdi6el8ILsb5a5oPL
VlXrfrXiS4s/LHfXxfcpXDP+vcOdFZvMci/ZyImnMiFVQKKk3OTuBiCVgYqgRzIOcZA16iTLHVuf
1Tq0bM+q79UMcu2stVfb3Xd90AJPBVRcnoz+2mT1ZuHlkjzykjCs+0ZcsK+68e+KYc+Dq4ge+9EY
uxtNOH9tlldHXhf1uq5w2hjx73gGBN6jNnLzCCyfcvYwRvDUvJXyvilf2dN0/bnuA6KuERVcCBMt
xseAzyCzTy3nvWP/+d4VAO2m0Y0wY+ObSVgbF6fWmPIiFnBQFYBeLYT4ehk5dpigY5JGrqkdabac
fJazLzJchZBOSoBdo2nwls4+FvWPNKAujyvE8d3ykAFHTx9sE1+ebUetSIEnzERCOE+nLYNLh3Os
Dnwt+3SobB5+WJVuNANzS+YNO6k/pgn7FkiWZDuKS4lhTbb8TYVwrjV30aTpdh3/sWjb0I/jx7Tz
DiuUWvAfdxiFDO2zAcy+JADchlsnzz8kQKQgxawu3zNUct4uoZ0RuF/aeDNDIeAI+pbKeEtzrkRl
cu60H+m50Zrd9YVDrisJTc3d4bMNvJi1UBtYTblV0PZSm64ReL9YwKdIR2gueZ4N6ezatt4aevIj
s4mMvR4ydcLhzg84kTYideF6xIdUUfE2GCfP/0f8PMSAuyliL2K9uOVm+zhP8uwY+bZvzKCqu10z
GtfBwJ2Rugc9M19hQNzu4gFqXzjyUkX7YdHHT36ISQX2gVqGMFuxNxvYamhYoIFgoPCrNpeDwaOI
ryLgtArS6TzgJ0MMI5n+Bh56oyhbKHIR2lwWea1uDdzBDghS2x63iv3pOv6DtXBw9d92/k07yhWS
QJb6tO71QuGPiBeDlytvhYK1/Fryne0wUcD+ww3obbtUpcWDwvmVRDBNTQOXpwJd4uil41+tZVXL
MyN5qwdCg8BOEmpJtIhFQTFvOY+Tbp900mk/Rab1f7o1sAqROZC8i4zXururqQlSJyrdiSQ5LVEC
jIS5rZf/yKrL5mAkDT0/hIt7a5cmXgKDFugULtqaAHABsmAWUE/4OCsN030yEayVPqY5MWEi91od
743VYjm3iNwt2j/b1J9X0qOzMfFqd0K+XU+ZDR53XC/lwJc7zScY3VQ5uSsKTdt8GaP5DERiX9OV
FYjVe6nFfLhFE+tWliFATBAwQKRu9zDuydWGOUcPqrU1dq3XM15WE8dW68dIyUwI04B3RJGO9Elx
FsLa0153LhO9/UdHH8dIbP90epJsepWdG9N/ZId6yuv+PnOTV+ULXFSYvCTNe/iKyKP6vWyD0WcC
mgmWJ5NOAkp7TrTx2KnhQSOE42A5ZpzUSXOaUa+770NBWdWKgTHwrJsJiXomsXS3Dgn7rCyDGdnC
UKZb/aefFZ9OSuQKw0u7aVzjUPlAns3aODv+8N2Z2AolaBiaXI9exVXWnFy8lUmVBtSp9YdaQOip
pX41/PVlzNKX0rTfKc2lD5SdV+r77ZnUFETs/JYbjpMjit/v2DcMnf5F53Bj02Bgu7Oq18zDWGXT
ZYYViFY/y+TzxxNHCeUOaeKptuwQCwFoHDyWkPh5LpEIjpgeGIRleldp7D3s7j5LMdo4Og46746r
/b5pzf3ImmuTye4aG8Onnmu0bMQ44M6pa+25uX6mzbhlK0qsYvyXACqzNC/yRv8NWg1dATUZpEd0
gU/M8Uxb0CFsQgAe/iVd3I9N9s5THMzk4swc0o2It4m3hrY/bMgVEadX92iFNFEswyEpBS/CT1FO
+2mJkVycR/xJwUr467b4G+DrMG7pyJMjBGCzVifTJQ6psiZY+BAICDDWu6HvUhEyX3NHv7e7f+jf
Z7vlTzBTtzPHkVcvd24Tf0EEI0ef2iHrraAxnV+D7yULX7nJ4wMLHaz6MvTSg74cXO89xycGlT7y
cRvyEQwiX0PX4x5CtA+AcITGGQ7LX2XOgcT1iGnlkTPutlYPSGlHvu3QhkUuJ34n/7r1CzNwXLXN
5+eJ6HHrTceCv6jtILr7Ya3tbe8KxnQbUwrU2Gy6Mfy5Gg0Q/gFmo2v6kL22rPajdth6iQzqfodu
FyzNoz999wT78RmCvg60+p3GYY9eL9YRoJu2Cc4QbBz1eFncd8kdDtJXYDanRLzXqbdNk30FsVdx
hZyMIvArjo5+d6P6utaHE+/bW7w5vqIoB7foqOW+x5AGx+loZ9jky4ur6ceGsJbW2VcAUJijDqJY
dvas3lcsb7G23tcGbRNq6wiuWNX61KAu5/Ob43V3I5JAVeUB+djIJWWfUN0JpnHfevlpIWZ9+3sO
HzePclynj7Q+Pg98E5i3QIrwi1TOc69ALg1kZSwabbUm7Frj2HhxWKFv6xLYTf5cmj8VuW+DzSAt
Frp5jjFJdZ8Z4sbyotV3dGGUDIu+H7VkwuC9g7QR1Gc4oZvTdpOt4Uy7UcLSXBJYTcfnTp4hvl0E
LGE1g2PHsMFcO8s72qDSJvsiD/mW00ZbltaD1zTHIpd3DPcTCKql5XFNLxSPcHdiwCjf2at7/WvW
7Bf/nzfuRT8i7ItfF5xVnN4r+rn9ft7W5Gcsif2di12/3suG3acXU1DDT0PirMQwUVendPKPo/Fm
cYPGfRVBt4kKnQ1gcZdihGIbJtwx6nQo3nshz2SM2LHW5HLSsBJX1zr0xjUbPpL1LsnbsF3A1iRO
fEDqfuzoWm1xhunm44S5D8s+ke+IkhDR3CVWRDwH3AjYUiFBi3+32YuHMAnpfJhZHthfM8uj3mOp
oLAfFEfHp7zTjQC7jeWDu/5QptqtD7VktuBlP/LOwDr/lhdnE5+FenLYIZfYivMt+0K93aXmE31R
CYrmwHX4tUZIpvhrDtrmEcuKMkY0rhA2Kywjv4mqOrqBHQwwbOe+OjkUiRfMXkiUZwW+yaO8VQvl
++xd+Fc+GSmyoOlwv/ZHURxYp6X6KcdBl5w9UmZZfl/l17rjp5H+2OptyP7y134OZpKSZpjfDHPv
Vv/DMn5wTgzxW9+1jgNvlxkf4kNfPGh2NM2vVQIGZFes28X4ngZS6hEuqc2NjpEEVXYvXfMA7cW3
uiO9pMp+g0reL/9q64LKUbaIixTM7nPM4v7HvB6bhHA98LsLz6+u7TSXj42PGVfGS2u+muy6e9aB
hKIjM+eNvbOdq1nsANjOt6q+SHCxdN8a82QbG5+Xjs2pLz/o6D4jiWHrvDbxscq+ppXUTbfToNEO
n35xV1WvGLnAGgdlHuAtjPCFqI6Uob5QtfASy898/kV+0JsRRe2iOECmEjRUQ9hucrWd5Lop5VUf
I8M4pjfrv7VuUdCDtPi7UWmznZK/ctmp/GDar6CVkf4M8GULv99fjcbsFNe6PLS2CNziK8HG0eNp
ZcFzEkrDjnwx4qjsTsSLuEveeC0pYRg8n/OXsVDusQadIIlzsmnOBuWXUT5Z7ci3u+KLHudNVp7r
ce8snw7TVTNdNDxnC5Ro6QTY46JZPFYNUCyC65lOkcUjrIFywAm73Ht0RI4/vRy2tJDsPO6sS3qH
bSug0w7ROcT2gFBwLq23Xnj8YtcBBmpBVlfkvA4W1N75kqpj2170Z3v+wx1OjZtGy0LEnaVVd5Dr
hnINBrLjHVsFs9Op8fICVQ0vEqe1nb97ybbsHHxWSdSXdmhRd2QxN/OT2CgrD0egXZSRRHX9Rw8R
7VOsRKZ9acmLRSGAt+w0KEhzaxMk/fVVsTOXPPKxgvgVNT8l7QaSOZJcitadTfuAY36jU41UQl00
cHhWGves9CvVVxYkBa8ponD5XZlRQtOT+2gMNoxOtfPp6OY1hsjUREuynrO6285L3HG6aX85H7Te
EimoPxLbf7ayT4KqG3xWJzGMlMWxbF+IedTefsFHSoiEsBDhuDS0FnvvG/UhM/hmN3ZYlGcDwQxc
xpC/aeI9rrRNpqx9f7sr4bJau/m3GKtgnIdtqpanxSoBdZCDIKJx6Nw+WBhESbmFTfvotj4nMrNL
Yp6whnG6YH7QnzBghQqPL1NU6FKXufhfHSZphm42gPzBcOUS8mVQAr7hEp6llnKOyV81B/J/x5T4
vEUJNkHpnTNV29h4pGSQ98LAnhSMLAFEbDnsX3mlt+bR7njLVUCg42ZbJuJSWzs7vRPGYQB4xnqJ
X+seh7VCHYNAzgYwoOF649v95paS06uSyfzo0V6z5rtJ7BOPDr9kfdD8B0Nfv2xsCT1ubXEfp4+J
BcZLUbbZHrL+CHeDq/fnnL1X80vTbPWZBwtYiXkn5l8Ld7efqI0zkqTQWIzFz8bybiAjrGNx1Nvm
pYExsirx4Xs5JIvfzvlLbqWJ3VWu9q7QxNa2073ldvuiyO/9hEHB4F0J4UEx07UcniNzg+2oMMnn
iAzHBg0xJHnGvfPNvJnfqel0CHpN6ULfyGPVnubmq6jeFpTcSr/XzH1ys9839wlSzo1iAdJn01G9
A7H6QMnbVfJw3kLm8cSPSXIRITI51JTBkK7yKGfM8T/Fyt917muvkEsszlK/jTJiSz2XxeEfy+WD
pfznxKMJTNxPNq1v2M79pd25VPpYrL305YWKjrDhzrlwi6FDYVdlcdiiE1NYF7AcDa1x3JZVFzFR
BFK3A/hQNd+iTpDmMbOTmJe7rsRTx0lh5dhhv/xqwHLC5cMn412jCmj5dtUfWPcEWnVtlmcFPM+N
tZAKl52ylkOCpkxuEvXT3WXLlf7OfPnIbX67np9u+mZ0ZxopdyuVpk1BU5hmBp5uniqgpiyx9oZ6
FerR5+rSD3O4FkdGqhAaDng9Y9+whm1jhu6WcN8BqNG+9qZL0731/Z7cIAbkYDU4oZgXaC7Z18iB
Yxr0in0YYyQwIKDjPCrZ3gG1RC3ILdTZWN/S/KBbhn4lovKf/kyfxIEDg20vZBGA5bddkYaDlG0Y
3BAa29JScc33uII3vXbVDXPf8NsUBKeoNXgHkehu6qE/DV5/MWvvIemSO2m6L2nmmIgRPU2c6S0I
Zg4Pqh5CT8soG0IVp2P8hrnxNiCvrwTIsQL6DSozk8jYLTbdDYxnnmXmGzT2OzUya3nrbzok+4U2
LaLEH7hhyaBo3ntyy+bgegBLssY7tbiQKWd7pznVUTUIokZl7xzUs8yl/nh1Hm3djANfJB8CpDMM
A95FzpjedTeWtluhtzYt2812ORq3yOfaEiq0cFNp5GRJT/McjoPuwJ6yJqgTQKYKxJWNl804iXQW
C5rpUkSx+vcyFf2ePCPfe2zekdd1n01xU+NvpSWSDudc/zOQz0ZDPeeqBq6O9LXox1wl117mD3oC
RmMg3wXYD6C/z3LIZ2rrTfweAkPKhOSDa/VW9+A+5Hn2YOfwiODORk474gCYjd3UFVdyU/mWBroD
pQVzCOH7WpUoyqYvH+KcYCu9TqyD3IroB9FuSsJezQYTTiUQyU1L1Afail9TBDMg+erWTICJylka
dIOG56orObjHta0iqfX7JDGf+x7XR2v5L3VWhKkSj5kxf9Eg/EWpLwjFOL9vilu4jmvBoPdXp+UA
j63mOMbld+2PUIm47zYG8W0eXbphw8FmaBPyw8+tP2eAFpmP35DNwIJk9LqW673TNYLPkVmobP8Z
TKudhlwBWZDXt/ntIBs13fyyLqxZKtP8TpC7giWdX7BXbvXVJ9Qxvcm4usNz85vbnn2cFKeSC9ot
Tm1aekyWxhnxQCzD+a8EwayT1MdW/Sgz/SdusuvqiYMyvSNYrjssfyS1ih/4Y/ekxDDrDg/c0DtE
ZQmnfEbLw3aFY023MfdN/hZ3xamtYwcuGLsnDJtugOsn28TgfcWo7ya1vslWfNu3fXC5IJAgjVTt
Pu1Use01+aQMZAG9dRBmofL040jPl3mZVwTqwiM/rKmY4RdGH/HR4Y6+iXmXzutpreSdl1ssOG+W
gSErDuz/IRL5/YtHHRP4A3zmyqEeQQ7UykKUBenzlq/ONp39SErvDsjXwdTEK56+g6vxRRFsKHK+
ooTiI8C3XHIy+Z53lN8mqPaa0X9kqdpDubxbZ44radx2Jc67W/t4vwpyE8zO7tlZaGL0zAiq+J+B
xXBSZO9xYURl0VPg4CQ7nOHZZhJcgoq8/gOEevCk2OEF/6tz+yrt8Rm7BsN7oh6MhpQccDdGf6J3
aU8WXtSXEaPpaFMeg7uMnJlx5OF+Tkw/AvY8bejSmgItM1+KAaQocOAkwIKFFNqr/xyd15KrWBZE
v4gIvHkVCATyVZLKvBDlLt57vr6X+mmmY2Ju31KJwz65M1d+JZ36iJbyJqjhva27LmjSYa+u60fY
t8EY9Z5ZyK7+pBjE61PpDz05MT9H1axpT4JZ0gK+smrS85rmjmO7hxCybYv0B87rIZ4wNLE7S0Fd
WnL9RcKbRZMq/muQ0+wU9t1GzjHsaXpsIZEJXMgAvW0gF76xy+YU6yhtSuoH++i/NBW+jHJ46RbQ
gT2tZW9Cp2ZMrDwZStS5ayy9l60U4AXQjmY2EJrBemF3enXn72mXEh16PNoIc6HkFEp5k1P1vujN
Pl6Fe9esd1bmFwz2FRWEqzfPuCYpCQcqV9FCVXYXyVgZZjiYJT3567mpbEwWLUo0+7UEL7MkAszl
AekBlgohxyS50nKFK6wPfewV79iKiLr28gsrUuhR3QXQyGGa5Psi666ew92GkF0b0V5Px++sY6wG
I83Se7i3s+4MTCkw03EZz+JeUmX6oArBjyFmAyFrHc3gry8IDJnlbq56QORMWfjCt6ll7eVR8HVd
+G1WuAwaV9+iH/lbLFwk4mpjWtq+UCZ9k5hITejMNCyO6gu9VqWDtQVVZ+5u6hOPHZJF4a1QXyVj
3ildfK2SmosO4bxllFcaU8djN2qvg4znoh2BVmNxSexSFfZdhP+2UCnJ1OM98SySJ8L3GvGVb2Tr
QoWbTBC6IbhLTJeg3Tuwoffeat4HiRfLxLJT6Az8/cUUUCd1ijJtp0WZg7uDehpCocQ5a2eB90p4
uL/IRf020FS/MXo16KvljGce87/lqSoP8rP6hWAjq/UwuoXI8Ky8rJ92xPIhZ19mz2gz119FlNwE
0wgoB6R3hYRxIfUmMhe/wmJU/opl/OA9haCNRMmGpncVgzt8ZGzHuv2WEDH6qCRhUfgLi9NKE30s
pK9Kny6bMqn2ZlMv7ir8AKBDawAKIbF8QYZDCCYLPvtdme5YZ4RksNP5KnM771TjMJCrT3n1Cprg
RHrnt0KxM3Xwtk2IjAewKFFtwkrw4UnOl3UQEiTUEuVnbrrUpbPXeaqG0Fg3UcrFlZbDJoEIrQw/
mLBdgWJJsFL5goRqnZKmvOr0MKLJ/AnVnbj5JmJ6TtZwWxuGS6rAToDRzflPiN935VYpjDJfOAxD
uYCZ+h82YCdJWm/OWJSUPD9RSexGm1nkH3FRnQguvFmsUswIahxtUImmoKqJesMCOb3XgoLMh9fJ
61XAgMoQvejrMz00eLwpJ1vHymuIhSMxFUeIKxGblA2oSBxXL1Ks+XPb7tvSNRtaRtLVhTrsAFZF
Y2F1Jt/g2fPS/BCMXyCNTm8pl3RVXhUBdVeX3WjVPWNo6Eizvg1TcowmD2q1YBXYXcqB9FTjQGPL
+dbwBuJEziP4aYZ2V4p/K826vfKBqn41p4dcwilYuZUMHIPIspjh3V7vOOYoJxRCZRub+Vs6uc86
rZFxiwS5radIpt28kVOEfJbWAEtsOAj1ckk5FyYWIbhfUkSKfOyYU2LHWFg4yv+k9V8NDw0FHRPN
on/N4klPB7sc3qsKVI5+X1NAvJ+C4golm86Cft5m3qSY3Zqy8kJsPBGPfSoX6MzY1KbXYZD2Yss9
mBEAPr8tiCiPSYM/uDtCfEYN0dzQaI8j124xrE4Sha+wDRkhmzKwyvgtLyIchoqBwTJfv5Z8wZuZ
nFcV129kPSDHfCco1uLQ7kFxv+bJ7CVRdx0VOehlXrIsXMXyRDMnS26K3FO2pr2hHgTSvCVcyBT2
wKDuYEXqpu7IvBNy2p9IeVQRUqVaUKEwfxbzZyym25SV5Kz/hoY7DJx2cebVeN2HjvB7AjUlzp0E
fldX0foeoqPSPFzMkZ+YuLXrs0EeOhP0PXZPoCKdN1CHW/JLq6bCLabKGXEB8s70a37QPsquRhSf
whmfmJQ6yTj+9vRGi6TkncTQLlGuOGqnenBbAsKekL2vUKIxg0Hep9ZtykqvSgaf8Aste2gMy2Te
q1k8UlSEKdE885z6kZnI3AbDK+79p1xlV/klAdBn5emlt6avCLUhTF9M7AesWDB5/fEb1LkQDfmR
KNlpSoy7utzq9DUrvkP1syRX0KMfTag8cYkPaIJ4MaIIFtIxy3hepOGL2dPlbrsX52OcPRY6PApW
4dRJ17uwbANFh8TanFvzseQvMhjluriIo+Iskc6NN/MkFiwZRoTY1HdapV01NhLcJ/PxaLU/vE6c
NLbw3ymHJP2J5rd26G9DLV6t9jlIhoAc7+2Y7DPpklv400Sj/ELjP0OVXuJ4Z64aO3kRO62wBIzp
LzDY2I2QxTDyzNEpgiXqwsDzRUBZm75FVo+8NbaNUn5Sh4JSHO/wMntcqABVxS+pUe0yBZFy1bn4
ZnjAe5jbpsD6DCMzCfsnXgmnNl71RNJ6Ox/gbxocLttykXgl8G0Ry9ek+CvXYTdOJTILWqM+X1fK
Gy39J5040tXJySGuzK2HM/lvNPLrggOgHmKHGFCE6BtH4kaZp10fM2zgphjZvUjim4E2gU+VkrB/
qZn4pHNGRdyy+kKx67bIKXiQkJIoGMErDz1qsNmWEr+C1o4hXD8AzcQ1CxjHT/POKeOADk6r3wOW
4q3ETgqxO58CM6Uxl91YWzwM8HmyJW0NFd+ElHr0ZsBKYeEZM1ISdh8xCancLUK+/Elk82qjA9fc
TgPL/xLuDsyiYsbfUbOw0rFkwICTPtjd8we9pXTRaYKxT6t7SitGZ9E6C7/kzTT42Ucuo2wfdtCi
bjntakMfOqFJ+igRZRvMj1vpM33OGYgpYEewrnYCVxs1DWpNdZXudcleU2JhQn6N2fGHX3p7Ts2r
3tVuOv5ZpXYQRURf9a6276aEA9Sb1F3LHRd02xaOI8ohSR8TPNii80HonzypShI+5HBxyKr5q/VD
KpAP02g+LCGjhbei9w8oUMZ4XhVoWYQibuUIeqGqxDGYCziaZTOcVpMAndY3flg9j4HFSTLYEXLz
K2usKo3XKf/XTsdeJpBHah2aa/0dLjS49eww4n2vbAd+bLp7fhCHS5ivnzJ2lIw3oNVRkwWki7iS
PdPSJvGO64Q9wEjiEL6YO4wnUCMIx+JYhXuuTV5Uenq/pekYCVAK2qTiZGZEOc/vVIGxAKIbbZr+
QJxtSnWbR/u5vnGhQlnojO8xcyRWKxI1cifWkCaaa2pr3aFXP8fSi/G3LW575Xa0ASK7mdSvrvkW
FBs03ThyDHEM13YRuWTdc3D3gtdlN20+gWllETjcLLRKTX01FR+L6xIRgbDTMEjbY6ugel+HyZ1G
X9e+5TkwWWuNbi199Sb2UzIWJqowOJxIOlXpGarlyL4mKveJSegz8qzxo8aFxYKMAEQrk/91+xb8
ivBPX+hg/IAGQ5MpWOZZvQjpwRBgcDphjyQoyW7JhWUMltqnAoY3lCsqHhD9yXS5n0gtpIYLfiMY
WjniOKty4QK1pAZthhW6Z22n0ffzWbFWI2zkydNXLZ2oKDnNtSOMtsKTmLbXtLirmF1oeB4CqUGc
96XixlPFIhfRsOWJurMZa+vZj+QjUi59iSrnwrAt0jPgX0gJyXAWnw0okl0vXyFBhfrM99AWuIAK
H7F80OdvAmmAjNimzE/q01bW//UNkjyHC9Jkq3k1HRrIRb3YPM20flljUOMHG2545jaq3Oz1XvAh
emyXfDrnmXSNhVcRTnei363uTeZ4hI4Pu0Teoq6T/q+FCj6e6I7FP0v5bGmTnt9q6T3iK29amACI
xgOA3GvtpdC2KjBkyauwUKwvDfhYZTfNriQHKDejnnlawntkRMFTXnhbvxAht1YewUORf0o0+3Bc
9i/IQfK8Z3Liat1Jp4YlAIp3sRMHD/qhTibeB2rEl3Y7Y0G1IO1swprsR1C1OEFIOdlp7Wt82P1R
ZxPFLwfQyzO27S30U8BoYLPQAgtipZFezdkFxRtb23ZmTxwk8smID6BqawtLqRtB48rspSO8vTPK
w9Ie5QqeyDNL7ICNM+IH+0PN8ABtbIaBPZBDA/AyHOtlk5E4TG+9etSSj0l+NXm+K1/ttuzmp+xH
hxvLibbACJ74Pdhpf8M6QCdqp25y9ahLj7j/Z3wpGPYJsJo6lP1fIsgxrsPsVlRuqhwRfjcNSy1l
i/LLtlCOtgQh+m5HU2T7orDwJq+isddyZZpuspO1/HBoMi5M1MWz1Ur+JPMWs9BsXwimJ9lN/pxE
Jy++O/klrTzNPDwRFBxPI0IIOs3OlPf0E1N/iFMaKzf9p+xJoSGwSsI072jzwQgvYFXYK/Ne5byn
4yAQIyKo+0bZlv8Ytgl8Kt2e2uYUNJ/u5XAmCXe3Xp34XJCkdh8VGEvng4RYkYeIWUEL1QGn3bIV
0p+uppvFs0wKrb2ieTH6kwyzHZ8lWO3IHp7QfrIeAwY981oXvjq9UUQviR+FjmtxS1aCAli1QszB
qsQowGuXlGcYKMVLQ2+pafdPn9uRkz1b96XxXplXiv1ofW3GLWXbuca/ERfsYe6uPNIFTljpPJSs
lra17lJhPdb2Uh6BbgySyzQEbFpL/FIAdgam/xgnzNUAM7m6YMQ/cRFVlosyoXKxzKIfdg8uqhoZ
TG2NrUXP5m2jmW9C44uR2827cNjpshcqlJPRprMhjIlR37RjeFu4enExd7dWxa4KJ8MPKbUDZjIH
KbWxJnE3RFAPMgXlPrB1mefoLdxNz6eIuygZN/xDnB0l2sk/DGrPXIndNquLrLTi5gMU0x5Cfd4y
e+FGeY/U49JTEPVPBGfLYNMTHFSR4riPb6L+vVROsvViGrzt/HA+imD/psFl7W6DwU35LCBnE1WQ
PEHOyJFkxalX7z3o6hXEnRgrB5jbu35d90DybC31837XgYcNsdn3bCAzUXNySTml8vCld8MurOhV
AW+niAuVXcUWifBY9VSTkW0+TLX5wmT0PHLqX7WAD65LdWDEUutBwWDhb/LxiNF673pu9ZY0/Rsq
wZ2AOG00pavt6UlAD9v4mbuYGM6IlZnx6OUzHD5lwZta+QuWFOu5nJwhLZnar8kwljJlLmnJbe44
WolrgBZqz11jUiBQA2W76n3DbQl0HsSidP6Nh0tTUGhTwC07xMLbU+CYTUd98gmoGHLTPAASLgiv
Fv3FrBuzjFekcLeUvZS8q0/CKEwl28Aw0fi490XFJmLMS/dg1kdR/VXio9H+qsK9bLiUl07PS2b5
F81/c/mNE4J2jFXYYPHEKFLx+XLfYcQN5slu7XWLJPr+5GVMDl4vuPMAp8LZDfF7Rbvk1rIoTW08
zuI3MgpfJzottOQV625YXuMnwvG8PpKeHbErF3ZjYqHBvOYy34Twf/jAym2PreyHxJU22PoRCy1A
5WpTb/WPcrER9HXSP//EffJNdS9O8PhuIhSBN0UxMfYtUuRjvPK944/DVdV+hgZz95XhE+WAemoe
qbw5PMcBAx6GU98FV6/8qN9zpWAvkRCv30cQq6OdgAFpP0c7hiEJcc9TuP6kfoyVBCBe7Q5/HAp4
L6jUGxwGDg2KbuMLPv83jN+QGMRj+orfDpYLI+byUvzDwmagr0Ju46HvkLLg6mMtstOb8BsexdJZ
dHcKau6CwiuDjIzV45AeuB+tvOw73CwbuFPgKtNNdJo/6bLxwHuY/EhQw/xIQkehqfJSz6eBmmuL
GP3O/J4/8geeWt3Gdv3V4TIrN6k3BQn2jGZTfhbYpqFnokzQC39c/Pw+8DMbX1N8pK+QKwt752Xd
5QnH4a7EkcNmhc6TE2Gy2M8vYKEAgfa45d/TP7k9kHlISl+hfVpnA+4uZN0tp5GcXN5JAQ2S2o6O
v/SRCFyYPNa36E9adZk96wIeX2Zc/iZFQl/tcpdMt8c8i4qqcMdCnnmZB5eFOGQ2pDWngRIDWdFP
Zls+Zzfd4fOy3qyd/I+wcPOPeMK6AmcN+jO+aFxCEzHWCwMCjlvptfwMGVOoQN8Xfvkdcav+jV/x
N6hwNY7RL44YWM388zg7Jo469ooX3BqLeBk9dl1qvQnPFoy2n/lkcNqCSMQbZW7oZ+B2qihvbdDr
9sowbuwxb8h4VmDgSJvlRgRh1C7pHr+hhNUOaSH24QxjMySLjrNogqQMLeDAl7fTwJrdjHprJo82
IQq3j/PrOpwKkG2P9pv/iPA3tQ9tthmp64c8ed0FPkThyni6dW/q9iM7djtTzxWrKJu+tAghmLG4
2jxJ1S8qnjevd4uTtWNjjSuYB0QQNgTbMAbt9W3vxWDh4blsO1AF08Z4776NP7aKbLxfCUQ1eOV5
b0H5x2EDKlLCuL5Lm/t4hRQpVS7CGDUacba1OI9fWLIny9n6ya2v7CUbz5RdW8WGVhRSL0CYbZSj
f7zhGavKLSvf0giYHJpPBGjrO5fsAuE8CsinIklu1nfCTkL0r0ncegkEt3nMz+sinv+Nup9nLxov
g4YR3Y53Re4m3bHjT4t8/cT+cLESvA/7CnOpX/0mAr40O8NleuMNbd6SW7kvfuX39hsyILEA+Ucn
woBD/T5Jbsyj7iMgd2QswO2xQqDac9W5KNtFLjvQ2Tf0YU3pXivem+w7URdOLc0VYRcj3sOm5fAk
0JaY/0QZPJJ2MhX2ZTrbQR6Krtti3zUXSM3zAy2KI/dUxq6CyAS03Rp+a16GEz56emFa4/PJ8BTL
b5JCzHYewVwQa486ZA+IfIuivdGzQ5rRD5iioPW+URJpvxjJjQVhXR5Lmilnvuw/SndS6BG3lOqU
U9PVFp4WHgTzlf9idH9ia24SjuWk+FJLCIc4XXqL6ZJLGw+3xPXEQQQo5UBqXe5flJZ8tKJIP4dW
bc1ae7OgLPe1+a3O//L4t8SGIiivmgoooPjS6LxLPVU6Cf1tVdyk8AXWlc+aCtQfNQi1+ggGgLnm
Z9jhRSHIwMmJm46rw5ghCRfP6at5qAOckfIPuyMcq1uJQ7mHrckJUWaRQ4ISw+h+wdjH/gToYart
he4lQ7BSPyHM9TppmIku1OhH4z5ODaQXt9KWaPlS7E3CeituqIVL1Wg98g5atNk/at1JzjkfDPcf
sJ03GodZsz9n0dgd+3uMX2si9ZAjfoP96ZSdOO/mlvgXvgtB4grpCQL2bfhmCuUfy4mdVMvLlv9Z
xWeYzxxvXPSMy1gG6uoRGKelRdyV3F9BxWFJzymnbW/puJ7mJ56/q99jKT9QcDpyw5G16rUV0i2E
SVtUMf+C+5PYGSsqCr9VbHP9M48kB9yjPYJ9Xjv+1CR1TemqzodeFB6dzDg7JcdElu1Q3QNxYDvQ
7aC0cKsv9qHMNx7KqE8q3pnHlVQtgF8RHMyUwn83ed4oNAyxu/H2Gw49SifFn8yS+THT1WDthZem
a/HecQaRJXGaMMX2LtYD/1/9QyVfadUMdazidXiFm1hh9cjsgs3LI2IvgvhZPwGt9PRIav44ytD8
V+2kQNuOcXIZffOactWrBNFegDWoI1TWnt4WUJ/ArBCx8EPBGBEJA8Xs8vCctxzEsn4elm+VV4yQ
4q+DQWeIOPZItYoEwwzaxAb0X6RTZiBWHcrAYG5MxbsWQbrkiyVJv0PLv1ZQddzQ029nMtWkAvNU
b71F6YcOsnmsk1096UfBGhikCaana2BNar6NLeFWJd2NSrEHdHo7IppLkIWnjx1qJfCGDUFIxD1R
sV4i+p+TPsZsXjYiUVrAPOYvNntkzadbMZGObZUQ8uAJFDuvLdogspqtBvh9zZR9T+eDKGC744Ft
ew0b0IICV/6avEESE7HXDN1pSGwzZRPPfT5b4wtABhVuUHODvuC3VARxxBZEGiwoKuMamIIZmGsa
iMp8V2W4fKF67MPOt5R8pxv1zppl8JLSaS47ZwUhX4gGSTPsMuQguqp6x2LowIBkpmAAqJvHGi7u
nEmsm7ieYzpl+wLsmqk5DAzlVadiEGhKZvZc56xD1xc/0XjMs7fcauGlvkQFlpw6O8DSA/KPuE0Z
AkteeTpVKmNWorJMw2GYJKrAERrNnqYAhB8UBdiBykUojtOzVseSn9GgsVnk8VGEvZMjNlvifB0H
sontzGRGd8gMpxSy4DpAhuBPtc7PQikZG75pPgr5j1PA7SLDyWKWrQU74jfiM/Cpy0AZih0b+Q2w
yrcEC49CeVRWca1ZTtFybeRrGgmgE7ERrvrAsyyxpyQqTsXoCXsFY19dAdo/WQiOaUNnAKGDYdC4
QdPvxdNS03gzd7QGm0CTNkWD853EPJW8VOdtpC7yjLF9C+ciEKVlXz+zA1qE7DxZMhkt3SRbVd6H
0vqhBcpP8szL80+dn7fTJE/hUc1L5BfdFUg/Tbm0mxbKp3oRy0+J5Wd4Cmq9dKgT6jG1Wedc7eqf
RBIscrerp0SJZgPy+CyQaTyitLLbZpNvFOoLgJCOO0Sg1nt4BRp3RBOsxERMT0Do6qORwI2wt4qB
pOCKfXz87VL92in0Z/fDtmOWFGTVCdsOW4a5jenj2JgyJ9Ow0pQUDk0Qct8yE+MoJYKfd+pR7ZNj
GBXHic/beIRRf2Rdh/yNY4qfkqXKuYd4C6D4AW7xroGrGIp/ZTHbNMfwdjM35DbCLnyys20YJ9uo
7n4SIGA2VPa/Kp7cusExgvs9wNZ6MUEIUglxkwDotWBjDFCHErbkRsZovna2KCnbZtBPC0owZnPm
CuxwJMe4vcMU0L/CMiR1jZdG+wHb0k5cvdm9aAiSQmFgsbX2tXbjCkiDBo9mvwAclUYynKNG74HK
VlEvEfhbR8Y+THHgeVoKT4Zc3U2UcxTxIZKZ/2gXczq98EY9fp0gxWCYeOhF6tNX/gv5mV8MNbT8
voQRFbtDbyvn4R1C+24015cWs3xuYBcmA0uF4VlmD9qiN3eUGi1x9VpKpH0hFQngtsHuC/X8w/cj
yCVuXiUktu4qdFPP5JydBQGkKisYEypaRT54iUG6o3yzETU5LZb5RuvjdsAfGlbeIidI17JLdwXT
ucLwZXHICAQDyI1Z0wliideYgpeR/Zn7cAN1uG4z6p1UQm5Md/EjIZWoVfsh+dAH1qbFh0UCkla3
Yv4SzdM8fQvFgQZ0HiVpl5O7ARXsldylsevtahOZg+0KbkdbZdlljpUbj3qQqm8AsJaYqkC5IprC
R43ziSthhEseUtUmjgSu6xwR9ItjkGNw4lWYmETZySaEvGtM7U1HXuDFFuRVu+O15zT1RStqhxCh
U04LdrqQFDzW7Uzc62g9GeSGTM6+0wE3ej2oV0iozydhO4FV1DXLW2LFibR+o2QmCLc6eaG6FuYr
qftNxdQFPxwfEMCBmXhdzTwuFSRuk/agEDYDpnXSjM6Jm/ok8pmkFoZ7jkIWIBsLgZH0ITaR7EWn
7EoD3Dxb5bXCgqFZT/tJapfr7CZisn8OkOFvBrSH/cY0lAPFGlwwtGwFI/BH4HeXWkrAELdvZIrT
5HU7xk/tXWZtzzs3Y9nEu1RfjtiStxMLsmxZaGLEXEkHmk7pWiwG+YDKKhlW0KGR6N3k40vwMsyK
MXnEqZJdxnTSPAvLjLH7e24TWbA4jXVMDI4uFj2lzna6yl/zRdgrUnXsG+sta9IHvSX+PPZOK6Xn
Gsl8TKejjhKoiWBvBmik5LazNb8bkvk9JgzrZn83gdjIXCymhLIGJd6bRn2N6uKFfj/fQEHV0ynI
w8wvZ95WcW9ncq85BVYFqlC8NOQANBvm8c70MaIEXV87Gesz/hauhiTC2EVF9wNQ7z5Nchzh4y6h
SFbkfFnKwY9Z4pKtOMAYgKhlXHR5+tBAvhAWnY4sLZ4GsjALP3Shxkic5Xt9lFn6REVACzMjVjY8
ihRbNlHHhnKGZxENuD+88x/RU2Svu7+a8c5CYPt/CbLYcxHvxji0o17ygRoAykTSy2Dp4sHQUzlY
nyCLFfC38dN1/E4z6AVcpqL+S8Tanw2/a8TTu/IFwVZBAG+xPlpukM8a+aVhB1/hFAX2HN+6Z+pv
BWADagd7j1uspA3pycPptXmu5uUZ+R8tmTYk/lh0Ib32Btrvwmn+6oaa7pjUi3tq+fgE1T72BdUy
bXPsHBlVIClwUlkNk6N6Mp9mhQs+PHtp6o8wRIgzQWUSNkwUv+h0R63/Mum7QOORyJzITCdDHF/G
CLOeZsVbrEGMh5WGr5aMujEWtALRFIKR8jt9itmq0hIu609TSDqTRaMx0bEgN8ce2zpZWm2f9MlJ
11ruyPyDCqBDjnk8x6h1I6TNTbOoqOvydwH/6E/+v4dIY7OnTON3PYJwLdkn5FoJHS2JPEB3Z7LC
V3MomN/zd1OYb5h+FzhA9BJkNZeAen6BZgqWKZXvQ6xeTYsvgzo9GkG5ZJr+tJfwzDHwCOE3NC3M
/cDhpyyEyzYKIcBLCCN1Gz+YjdjjRhgqtP4+tTQo67HhU2z30WnGfJ3l8DnFMM5UROYmUeXmEg9/
s6I3TiwjvUVTS6PjYH3ykxCAay3U1GK86JZeolKyG6ZzB62uHTGxInuHkQJtJTLPra6zIcp2eUfz
WtrtuiHyWWMDj37acQRCs3YSZv8aOdn2mRSADdz01VVp1pguEVx45rOXsFI7Il1wucDQLHddTsDe
z+jubQfI3qx7zBnYgaCrjpTJ8YVJ2YnDBqIwrcV9MtfJ22iigMC/QRPI+eDlTj5r5Ma3hb7qu07E
LJQZOBtTQR0/85q9YGL1MD5K+WMtl7Mam59pKEQ7TgMfrtJV7tHcukjodxHAGd16hr5qDFqjxPBo
SQlXg7HSL5mKSBLNI1p7t58rLKbaehUNwlWwlSm28qkjcfh0RDcudEdU1zNIqDdLJB4Ox5HpFdip
YWFmGRWj85g/jqOYfYUmQZCC+Gje9lfopJY3yfVWbgt2Dn3xNuqMA7RQYC6nZ1boY4LF8kWrZXYF
rDpM0/riAgpbMSo/poYmqG4Qv9nYx7aupq95aR6RzLGPWZy1yi6bDKRIopCQ8i+5Nt1B2d7akV1W
P7CjL5ZjDe6JYaj9mQ2WUKMhgeukiWNZZt+INVZhEVbjvPPnGChnbc7vFkRICB4srlmsEPxncSg+
1jr9lHXebPwSkyNIbydLELLyWH8Qt3dztb2W1trSojZgo8IDNxfZveO+3XSGHxVYZOWIDZeaR/BM
cK6x5P01es1thWlPwZCt9uleEpCRiCIamvnZSkx1+lP40Mpd8uQKyeVjzbTlXFhYzWc+zGFCabKU
BAlYDT/59eXHSW3NoK5XdkhyifKcS6FT0lGHmhQ1nP58cLPC2iRSaXgHeYAAphNiniS8LlyBw6qi
MY2/q1pihA3j1yySSNguzJbhs1zRqr6Y7feiMf/odedaqh7wzLysvMS2kmqdKFqe7EQF8wdPwJee
aGAzjd7WnMWh0uX3TBT3I6kAykH2CnaescnRn4WTWvfHYgz3edq5YY0cIPXQgXjpr7RjzYW7pGZA
uJtkQ4QBp1TNQ7Xk79JkvBhiHqSajlYa524moXKbgEsoJNgCCXjr+kEHUs+3RUesKbX4NZQKhEMS
pWYUvgs1eyxpbfyMZaylMv8mgvbRFwhsg2KS4lQxaKbbQcRrh56BGttnS2DK/Wc4y++NUEuwmaRz
OOv/d26+ZAVxv2gwEEc76l9UFPVyIB6kPPNhSczNSuc1UnXl0zdNgKtzM+yNckRnaR1BFRouxUIa
h5gKMDNsZfX8bxqkUyyC468WT7FyivuG8hvWIFNUiMwMU3t1oUoI5GwlA029+0ABKDYgJobXVLHG
Zwu4eNIkht2Y6UKCQLzV+vyfKodcESPts2T6IQg177RRvZb9VG+pnApK0TgB//uZpqSwhSzqdlkx
f/dUoG5iAsiiILeuaTU/qsY9YSj+5qHnAglEy44T/S+B1rhlsiN1lmcfBe5XUKh9TH6pk4J5aTKc
oNY33/R3K7GoA1m70NNUOJcCz8wqkpPo4K1ttCUkiC3T/q3JNK5Z9XUuwtc+Y/aU6v0TbSbiM13X
1M67imQwwNHWuidyeprUZNvKy7HBhrNVledbg4oEu2VHbOGvnmWTM3hSqs2aWB/QeaESx807BR4v
mE5jol1wIMUmGKpxP5iFF2cVhEJledObAu5KI+BBk0q3jnhWmXFeNEbDedCWXfcUbXCQ1U5Pdc0g
FheOqNOaxmdA1EjfOkxuYirTdNPJfzQaCwNDOuc8qUW1nDiIHMsYwTmib9Dg4jS8WkxjCCJV04La
qqpvIK/mQcSFJ/CVj+bE60U2ba31Ac0aiaTYJpaC3MsIyQKC/EOgdlFgVl9jPtPTNrPfeI/bYyV+
ydY1jisMKxUuCPxDy9eUPKxS3PRCswvFy2B8rljLp97PY9GXxYNYoAYAfURneirnOI77hHsWQH8O
djePK+BkMCss6vpyZbPSl2hqt1DwUTaP3D6gOSOMasvoceo4ZadeLUuGL2Ptx0aklAIRvwmSRnSF
6JmXEIrfuFMdEaxNo7Ca4lsol8tOzbnHlecx1FwIpdu+Kry6FfZTThp43CoR2qTa+yFp8oHWDkGU
VqqKwfFJixNifVy5nPfZ7Fi5cQo1yKPmpB5lHpfnPT0hy9eTL5oU8QZa8S+FUQGeAH1IHxhC+V8i
fHnEEIhEUmTALqP5gw/N7rHNHSW17vhT94JWv3ZI23HXuxmB6XHEbKrzLVnUQJ36QNSiQysrbL35
AMdWg92FyJj8x9F57LaObFH0iwgUyWKaWjnLlq5teUI4MmcW09f3Yg/e4AGNayVWnbD32gYsB3z+
djg+w/lEzfylhWwVi4TlFcSM6lW143Op6+hXGEZ2HuGMYwqXJgpYwCAlo6iiTslyuZOBfyMUEwet
os9x2EFVeN3i+Fj6+s2vkfHpKcrHKh4/U0O7YV+KlyGgzyfk1Kz7s72T5uNeEEUBuoTVEtJ/UMza
EaQ0AyfWoDXD5jVBhMcBQBfNTPUkW6bQI9CKaw/Jm4pOWwU5G7k2wroclibjDv0rle7GLkLgVP6R
+dynQZ5VbWdwLLylBKUX6ijHquwC6+9qhjZUiV6stL69yS6EcIg1ui1JQFXBXxzr/rokackwbGLv
2Db6KeJQvwtetCIgCzcI4fulE5OXFLSRTxVHIuiekTM6BPJ2TYJWFmVBJV5JCIS1Ra6kspgooLBJ
O5v40lQemgmJIenNu6hMfmI7Wmt6x+g+fels94OMjZceD8NzyhC/ssITzOiRGCzlgB83D5mv4THR
IutAzmy5GvSBH5eNs78qGIi4Un31oWTCTKxWbbTfXmwey4GmhrgzE70VJk5sA0hKEhwXhibuvZu3
+1rSFLucf4QjTehC+VdpWd3PvmIgkDoBcpg+QLSVIGFJPejuoTaelGp1wqqm56n0TkSI81+SH0pF
wVTBs51bB1MXH7pz8Apy1wWBO8t26H+MIcDDEbWof3RSz/LiMY7+t56xhIAseheqhFSlUXtYvduw
y6eVyoQ6msRTq6C5eJq1T2OSaONqHziYZVM+yxQHqdXNpZqDxqSOATKFc6lsliXCbo9d4BAyJ24r
fa0i9G2j6iCamBrOeSq+xygZxOsJ61dR9x+DD2PCs0fuKsfINnbI89AoAoe7gOW87KONNlon8BwQ
b/uzgVSctDjGQ+pgCPMSedOfOznguGrjGIjOZopXoFsyNDgzUfMhbWsrc1bmdkTlEJneCI2F92E5
ObLYcPTYGyJUZMhLFzF/gM3ENTVqKE/hLI1wpp/6WD0GMzraQOmprxVq3c7i/xIGxz6PomPw0ivg
yXUAyTWKfEQwEGkE/SecdXmuJ3mjlSFnXcv/1DgziO1pWQvW8E6fXjNP/0VyzLAUhulTJ7tkx296
DzD8kLAjMyhZeME3MmwILAj+2V1y7WOSNTq+N332ugmjuiGi/QhS8T2U9s0sndfehy4lGhT3HoOv
Rv+YdHZSki0FJzFbNMdDlmbE/Tf0/ovUgqPlBc+hpaEL5zPo8i560mLrmDQ+pZ6Bz69k1lyF8TUJ
fZoam51Zb7Uv1EPXEmHs0qd18SOvhxbFyDIL9HZRquxhBs67D50vdYoQlIQ1oL+nhwqBYj0Fzvg7
KqxydemtyRtAfeE2GqmaauOFiilGPAVL32zvumOzRR6RvHmV9paSP0q0gX5qhWKNYgZb3Q4A/fQU
j6MGJheRe6cD2nEVM6E+Qf2bECnIKxqeKh1NmTKjB/EMf2QpZSAtoWeP8p0EnImFgwzWng6MTVoQ
cF0db0ooq2Njhl+ibDY98kDd0fd6BlJG2M6PVyONaLDxrhzNr3EkQLKpPEQ5wiXogizdcGvX4kFB
NGET7N4aBjFuOCt8lLvnTxysAtVpyGyFQEL6g1gqRm7FZ5S6BJiSUwAymEGhZpnkqLcvmC7fBbk6
k9MSa+HdQ8PWtzBT0abo/SajOqJ1ncrlZEHBnlAfOG4YbZtSbAuyaY5dFQj8/HmFENW5mFkFuTD4
AxZOjCs/AZK2M29jdqN1cLsYHgOtT9oXv1M/tVwI5Q0OkrWZepUeybIm6K/nQcFMx1Ks81+9ghG3
7uvVUh8n47Nzcg/VxACaMAzmQ3iCkeiD1YpclAJZCwM8a2l6yPTE/sBXY4iMvqGCaurlH10XC9yd
NvirAui5xXO3bTMLbaunnSty1o7xaH6RlvMJJxChUaJO/mTdsnRalYV9J4Hsw7LkuA8Uw+8+hjih
i67bS8vrV5PV4oGaXJIkcG8pzdlgLND4yYZbrcCcIZmSIDGwvJWZwgSw8EMfPdGhk7PhHI6ixkhl
f9cOatGx1T8NPWRowzFtJx4U8qD7VIVkomqAVAva/KVk22kyvn1iitZx3hhgLK3WwTI7JPc2R6pn
TvDPdPB7qQZRI/LwOQ/CufdptynxVjOOIqcxxFhs9sWRZckxowA3QEYIWd+x87aYHkhMY8OVr0UW
YMMIr1k4HXEWXnHgfVKCPQw7+9FggS/YWxFLmKIpcEsU4sSgBOuuJG2QWAAMtX5200KZUdA7m3EI
PwctpQpOL1jGF31mcKOW+zwdzuwmL2RcXJk6PquOVQSAJtsRl3zEbz9ZlyLmjGyqXS36+9C2q4El
Eb73cqsi492ycLdOnD+60ujXGoSH1SoHLMiMamnrWKsskmgZs6zJv91Pg3knZMLdD6b/C2xhAVl8
O3jI+lKj2LFAWJmm85cMil2hw7gg+JjIcmRpR/0+WtvODPhlm/TYlp6yJkGxBUaATD3FUlcnsAiX
uz/DJkwotSiytG1La8Gm6ez08iJ755SGbF1N1BKihZohsibfaib2VwT8S1KgDrXxXQTjRujeBQbE
NWuTZxBu7NmcdQT5KM/db358X0ZWAXqTlGcZM6IAMBEqN7scjpqqT6Ex6+8Dinwr3Ehup9alXA9t
nKBkZA95diPZ+40/syI+dqnXDM/aAK1q7y1xtfwOnrYa2AqFVPu5j2KRiMCsNme3+LHRtC9amBWT
Dw5Qc7xHDOFFnhDnWZZ/xji9GE39A9+cACHthp8X+5/nQK7niqYy/yt97aOuve088vURh9Z1xfsq
Npk0dz2O9N5FYG6FILFK2UzXshphcKU2cqjMFoeBo7vG7LcaSXVDPIDAxWW8pybATe4ovkziNbpO
Oms3sHDoDNqiCzWGnvxxq2Ae5wl67RIjrCJ74Ins8YMxRFd3YukSFwZ2Bg1wybBLeGx4aLtsaaZT
fIomgCZ8IDlogJDNiR39G2ob/akYDywImZW42sV344Hc1jF+nvSEnb0zB8oJVE89kW+GtW5IVxKz
YAMHGaL3X5pucFPyNZ198RFLS2hfZ3B0ZwZNJprP6cWytY++bcAE68OfEVrHkSCxnESaJnb/BdJh
Z5OKe9hoSOxLPjWpEAWGxvBVdLm+SUk8A/rWjgj4PLxxTu/8SWUhjA2TvQzx3maa9WzG4V5SgjbK
O9CaHX1ttti2z1Lr3kbb2NuMVYj8eHMsO1n0ZfznyTjeoh7AbMA0gDHZRdj9C7mOL71qEaHa08Os
2SlFBvDZlmgl1/aeFVgiSn+rZiw8wDzQmq/OKM8E1F8sw0HbIYcPmBYfU1aRmD69tLRkdmSQvkdR
U8Iu9LQaHAmO/QGvPGgIecoDoIJiNBxgg/3Kmbxrorfm1uYlQs/fFKmx4qv9y7ToZPfxx0Q/urIq
6+AZ+otmGa+2T8ELFNtYSRstbGlzXDAKCdueKxCjqjk6MyB0MlEfQjrruI8AEMb/gj5grTC8hOC1
Ij+49X2Ajkh/YQDUMtwavJNhiJeJobtAp89v04YFvktxCW2lTJJV5k/jPlPBV+F118Tr2VM7MM+a
yrr2tdMu2OOCJ4O2q7QwxrE27Al1guTv/OlmS4hXBSOyccg+Q/Q51B/1CHjapgWodBp10x3RPLUq
u7UdUx/d9b4D3tY6oIdbCdnSMrjmvsw8NpPwmdeNwBUX+mztsybZebLY6EnxHWQ0BsyImSp3pbku
pyQ8ibGnLySRgQ3f/Ka0jgJ/hm5YXQnuw9gzbrybdvmWhx6eEit/hGYarOnygHwyBlIOEjFYpelz
FaPVUanGGW0Y4yLImDzSwDcucaaue+4Kj9UgGlwx8dDYI6YUlUcoVBuYqWWYfAjbI/09NcplVDB0
y6P+7ooGBKwQDmGuLsTgJGTZpwXvVmPdK038jA2KSaCEyMWyAXDjHFZKncullIbBOivOhkNCBJYR
Is0xl72BnT4ypieIhY7EK6jh3EM0Vjsc9OOqDcdLkxR7nd2QNGOUqWQPRJl9bNv6bmORbtxXz1Sf
46RdAsTh3WCukXlcrWncpFbCWyrwS0/xRxdNSFOLTePk5znuo7dIiasTOiey0DfMCbYBwyrDGP4H
ZV76YvrXURrzQugs8EWCSNXtezZW6y4OP0yealDid1qskj6wEWtiWJdB1UBK0BeqZbL2kk0sjoho
8iQHf2OsxgHpjN7+uphgTPE8MGgu/J/5FmgC6JnYWtjMA+sjlmelZz8xdG7Pgd9bP/LylrT5Idca
fAEPcK0LX7dxcyJzHX5R65378G8wEbCO5dLN8MNmpGk7xQHf5MkzTi3aUPobjT24zlhm5JKgnDgW
Ch/8K+hN7EQQBZZW+5WZm7LcmIN5DrNXdL2xDD4M61vJz5ag+9T8IGtgQQAW6hpSpbXkLYZ3rCm2
bT2THNv70tmI+mi2xty51sKiCrt60arpqDUr9DTmtmxea6vZRL5g3krRjLh/wBYq1NVLDwaqitSx
mBjQ6g7pv6Fg+l3J8xxGX2TmcaIfzwAXtLCYAEMvKhuEHY8Gp/ZupLGj4KGwpRWETS8q6NwCFKmu
NhYj9aJGvaiuPuaU4UB6Gf8Q9C93Fxo7mEhzPNQlsG6jTv05s6Rq2FHa/NbQkZf7Ep7flJy5oEEY
4FB+LZSDo4cTw/hqlI8lTB05K1AAkH9jTivflhu/0hfmLLhhsE/VQXTFlukyG2EHBziAygk7Kzyw
APQzyVeLCr+ZT0qlUtgdtF9nWtU6DvKN290Sbz+ZJiC3n8SjoShDfiJwkIcbAce85+KJZmOZoNcg
for69jFHc+WAMIxGpxeGsMMNhDg18z/76RVYwgFMK6h+zDyyfBR29FEjQerSYCcJrZ2I0sG/kPH1
XBjarMmsXhPiDXr6a3Aw9ROpHLOqd+x9m1/85uL0rHcTB9dzgaSJ+jrdROLqsD+gwRvaez+eyDJB
3n/zKZ0Myph26ncl55CTfXDWLQ3LPdgFXPtxo7Q3clyWSX3WaNga9Osi/3YCvLzMIWOQwLJoD5Og
LbE+tZLS3E7XHvFvg6udJkkTDwCgeABJVO6tZaiQUM1U4xdZSuu0wCkj/wSTdhshQkcQUDfbbABz
0h0dpgTdYcaqGQq6bXF7ouf17YcO+zQD+GXyA3QUo0idiObwADTuf40CqR0g9b9ttzgXAvGZAUU7
m93iT0xX1nEbv7d1iSep+0icZpE6TKbFuo6OFi4UAJm62WzciJ82EXMGtDpL4Y4YJCaufj+NP4N6
NZ19aSKnCOxTL3ys4ECmbDDFNbJSzt+kof6XaoueiLMHqyjp5o19bTNgEHxPmv2TDXfG1GhBb9Kg
h5uesw5NsHwANGfG1S/7Tr0kDYcAPHYeGqZp7wbnUhXzNhjoso5R/dkFEaI7v7XpbGuR4BVTGC5w
09cIqwsWRm27FCglpg4XHtr4qEJM1uOlkfvKlSRuE/yhMzrwORSLoy7kKgibp1gfNnQGO1KfmJiO
S8WNx57sKUL8rKfEtbdvIZvZfvgbYnQUTfjK2p2yTgP1NC/j/iXZzpG3ntAuJ6j2LG/RNFirOA+W
bAp6tEcyzFeolckYoLdlEGphBK20S0HgfRA7zx33s1ucoubmQC0u3Wtb9hsCB54CFxmCBlW6YOWL
Pc8ef1Q/AirEDqFH/8S8r5xCGhifaTFLRv+hen3BFPC5dt2FIap1Ir315AR7yEGEe8MfLLUdySkv
qaMweHs7ID0rn4czMekwrPfIyE5CmwHyGOkbXA3Nt8XfTx1EqeLd9+ptWzF64PCLg18EuFsT2Fhi
NLvW+VfDFU5qhmv9nXDip8z9Rbit61xQ+bZiuCprvJ9XEmcb52YwXMkgvfT6k4cmIbB2EOb8+Jh0
Bz85peaB2Egld2mxSRD8y0ub/fTxQxjXALuAVx5661R1uOKPwmF0nYF0gPoZPQ/+bxndrOBnaMgA
r5e5+WXKDzguXoBXBjEMyh1n/BoNxP/mZwoGpyL47xrHj9HAY/nPtI4h0hJz5Je4d1083hx2zvDn
kDA+IR1aqeKsKtp4xL2HQN7R85vJvnS3OqJC9zYNb+xwIh/ZPl91Cf4KijbA0Zc2eFftO1ijp6C6
qb67m+658H/pnmvGmeO4DbgysIMQNAlBamJt3XjnnMT08YtOJ+rfcGebmQZ0cIOcZ6zupf8zE3FL
DC0xgUrJrhqXCY7BvqtXKhjWleaiGszPCk6GGjelbnGO4LsNqR7Hj7J/NXQB5+AlapZDYa0qKnsi
NDJwAr69zfOvZlx2/aVR66a7ehb1MjVwv2eV8wRYZDZhF+hKZVg+hc0/lq9Lyxu2I5M9zjE1l7oL
iDg622woZtlq1DGn4Sw7eDEmx+fU/9XJgSG3pBc72W5rF2EHxIFlZZ06CfDhqjlXw10r0pzLLT81
0cKNgyDAAoI8RS/9J7VvJ/0USOb9VQuRpTlnsBfahBuJ9rpiPJv0ZyHuKT6BxL1r8OZ1bN9GgYEK
1rKobp7+WhfJtiRjRmTvkrCO5KJTh4xb6kJGiE9RcIyAxdfpwUJsOrWbKPk29K0afkMHMGfGv0Rc
hh6ajw5fShaTa1txmlRltCw8pjRWWe36CmMnGMGDlbNMSjqWyeglYBHVxbLsE6JlcLQlgbej1mU/
lkMydtRtCBgp+II8rf/JehGNGxqzdYC0IGrFUjLSiNpqncbRFe3NKsrdTetejA6tMcYhvevZLrMN
17CgRjRQYuIrdiqT7xn7LusmzAex/xE63qZk7j7WlM1MetBqEwUdI5mH8dHijaNB2mslZuPGghuO
5124l565imvd0KsybPoO7Ok5dnsG+foq8AVLLkTnob2NonQv6Jw8R16nMTx1Q4crERExTdLScL+t
6UFSHnycYA8U+p7hgND1cWM3YkNO+LZDx0gzhGi+gxjRResqcBcNSOCgG8lPzRbCZ/GYHQQUYDc6
GDSCWj4tAYEvOJuIgmkQ06yEsFj522R2hut+Kp698JNcMv7ob9WLs4vIAkOgz+DLpKd+4jWA4KGn
7+J3oJULYci1ZOgmcB5HevOeUKS56s2aPNxG0wV50b8y1o9wcp4MVXwKgVTS8ogPxqur9Vq4bBI+
NtnX76Hg92uoJYIE1oqPgSe8Nqo17drdA2rIJHRZDQ5ZHE2DptDfpNIgGHxaZMw1InPjw8NNs1dK
KDITu6cqqbfZYC9IqmaQ/i8zyrWfAyDA6GEA+sJyTDoDlafZXHq/OjeFfbbQxwnuKBsLIzPblza6
xRr/02lo6398h6v5sXDbvwkYhRaOL3DL9kZZribuKb9wNpZRbVlpD6zEzDcztg8kuy4r8R7wuY0u
g6y43svxj8BmQvwWZdY+K56SwDJ+BaYuomAAfbNGgqC5dGOsRqwPEOivlD7ubP2scGwXBZhB6W9s
i/k3WwMdi6Kgi9YK1EdtdCwxajF/CfiaIqwUCOEZfiYxR1rZ3+YpuIxpW6WJ7DR9atx2RYwlUzm/
I+a7YscabGplvA14mASDY1TH2BVZsrmUEkp76EB+MFjt7SCmqMNtHwT/UkxAvqct5wwIrqotH+Ai
6uyzC8RWhljxO/LVJO0uaXaknJJPfSAZ96kmItBmPlQDtB/OusUDylCwZ43p/1kJvuDpn8M8A931
OmQkkgGKd/yJbWuAEExtWa9iwHuRHCgdNVhN9kXm18xDXsZObY2GPrnN3kHbsE2hZAILOjabknY/
IZwJde2Tir5RSXl+fUZih4ztyGq5avFpUqO7UNE5M1ZzUV/3DYXb6+h70DMOs0KQweJiCBK+Y0yD
PvE0/KBzV6zMmBLIfC+jCIAr27jIwvNd79Ks3YDiZjku3kTpruJS21QoKEgVXeR9sDbxqRJfaWy9
Am2KMFA5u5DzfXx8lXM2K4DeI4LqsPZPkS2PISoRxnVccVwqXoB65tHiC4PiZxLUJEDFLUuzOBRe
+kJM7bUb3S2bSUTfPoOP8jltEhAoNWNUJhTiyTCIGnPZEE7MdSP5hyCLy2MwGLH0xU8aEgH+XDEE
tDnEvTIlL5eKKmmQKjovqIzWXiFBM+WbAORP4AYcH5iwIRAMx1D+DerQY74dcNWlF4vtAoN05vPk
J4VbM/zXaCTf9CAPolMr70l5k0gHceg23rZmFe/iwKmRt/QoO8V7mf+G5izRUafMZl5YNKessC+j
GxFftfK5aOM6ONojJJiGMLX0YvBq3FRsCDxYmXgFW5Gcx0CuXHc/qj+DIZIzfuQSBY9uvuQdFCHb
3SQkW2LMTmYGcjDuTTmeskiDdBzzNudEsuCnxsqmo9kD7SmRpXUJpYUToluuEIxf8vrQhc+l7y5r
doDVQA1buFrMtBs/XvKTZdEDntoqhIRisbJCofxhaMlrXwTPiWdtgEXv0LNzJTsPQ9WLIosWdmqe
3A5nTPuF/YkAUAC0OsSY4RAn5Qoxw94ue7bWB7vZ+4Lky6l9qSKI8YxohNoF7K4KwWjXHnAgkr5Q
1NWz3Y+0L4SlgE7KmP9GhFcbLW42/dmHe5GX8dEvgPVF/sM3/YsuoLC4/nKozZ0r8nXWTi9g3nBK
xWs8mJsB4ItN++RhziCnpVWKWgULaIqrK7i5Ql+1zfuAp96A3+TzJEeoyKfwn7Jd2nEQGgRFk5W3
SstPB/ZXTwcQOBdFdZn6GmTdS9G8sfDoCNiy3nqyTHy2jAO3foXJyk8fhbrY6VvDBycdWnR37cYf
vfeegSvXURtqCw9QZtmcEZp1bAtLB0ejdU+Mf4RUQy1/LxMNXs/bSGHUKD4pC4SXxmTQWxTodMdP
L4I19VWPe08ZC1biOCzZCXwMzSUCNugUvyK5Bk2AjexZ4uFIT4H/XOlXspzBgZC4guMePxU6iMWk
vcXuxXdeGgMvls7YTsll6bPncC46T2bdIfHSP8lSXJJGSRAv7WWXLEJixIj8QXZgwYxEEYjzXCER
9HnF/fQGYmAx2P0TJqqy3Q4OaVLyL+j+0eV1zL0hDkKJxYvj/hGi0rmrxKHuMR82WjtN/AY4Enju
qOmfW0Iigz0eySeNTtuc5IaKi9kh25LcR+bJB2O7ez8qwe9T2sWBT3gFKTXITl/VHOKDPzI5NNq3
TxpvgBSXACfQftF3Xj5b2rVJTgFinHrYTaLA6QafD8r4SMOUWOywLHI/aPyYuZnDizunTFT9Umcf
SOSC6e7J1ohshGJ7KIRyJr3Ei3Ho1kodh+4ajC5B3RxMoMxxEC5alFrBXK8Ru5E79rJt8MYg7/Oc
1zycdbgvNnqAcc7D7EJk3UyYAaKqrekusYNlNVsodlxqpYZ+0pDfaE2GmCWwDuBu4895zf3nwAdl
AuB0M53VyM/hZIBqYTvivFaEnAbLeJo5rwaF26lVeEm574Z2G7Z59NJYkHvREYR/euC4jOfzPvrJ
nWiEsp1i2mEoFgcbFTlbT5m/FoiYbJjBOd1NBc8pNu/S/pLzvo8IMJs5WdGJXZB+CxfW+FAfOXLY
S/lsphGdB82OLGYsKGo3ca/ncsRRSnwixUWffEvQYQZOPo+WR+ebyEp1EOzBcnMv5+liLq8JubyJ
Bf8n/xcNHvb5gui9YZ3xnWVi9pq4Kw3HNVQO5IED0dkT2xTQmrgzfRDrNlvbxuSroC7q+Mlr3UeD
JD2NP7uk3iTy1FlvriS+MwJmYV4to11q4zZNBvya7anNf5XABp//CcWDTMgp5FX0G4zhlPXiEKdh
4jTu5ZwIrrPuTFG7SlRxHc8lR6VH4QUEIUxjrrj8qR9+8POOIUsfzzk5+T+PPJyCQclEiIfG736U
GJ3fUhdeKEEzvnkSGO3U9CMZsVfuXKjz5ouXFAtBgaS1CMjJy7H9QDnv01XLAmJi+529cfEVTXNo
mx48d3gIrOmJAhm31I9idkU0MFcvZzBVflZaryq1DyOquFEuCDzATfHs0H1b8q3JrOe6dFlMPZvy
zj4NcYaNwOLe2kigBJ93eCqpSSPODl/CCoHfOvY/tv2rl69x+0ulmLJs7QkxKwVB2CyAQu62cu6T
Hsr86x3taLIZH4qbTQSaDeHBJHbdRzTo1J82bo8ShzDblDK7dcDLfc1bEiDi5856ZDXfphXBdScr
/k4CmGUzjGM8OvVzpn2XLBECa5NRibfUGLj1bKhh+I0ck0CoZCWK547ztaRAbKlG1QNx9h5p8X3q
LqV21VT7xmX/ZPMD6zjBDSB7La8hfQ0zgf5qTm9ETumJ93j0uXEY1opbE31gQnmaJBQeWAK+Sf8w
pwKAuSxXXsPaIiK/z2cEtlX9Cbp3yorVeBPeWUoP6w3gWOpYIk7yaVpFMW2yCwyycM8WIxkDqoU3
Vtcx7jET9ph4eqb15rw9fioHJosUArOBKg5eYcmsoO+4DETG7KKwtXr5NXMx50ggYJAkqjpAQJ7C
x1kkbsidiLQj1T9q2DqEsD3n/r0kat1lwaXzb+DRqYd045KaiGGE6fZOWXy52bpt4QIMDEUIsh37
P/jHzIM/Q1P99W291jRjZwXsHkZGJLhEa1yruCgXevk769wK78MpXzVuFK7y/SCPJs4wIOJPmdz1
xsNLH2kITtd1mkWg2iP2VdYhx3Z674zf2qVRmj8H4tkoBRfZCMOreKm5sWvs/DGJrSnr78b0+c+K
+atfpY5xKab0aLVID/tu1QQmQqJXy6jfUuY65eRsyPiluMYaRjSxPsZvbMvYNAwrzLJrqxguE9mT
FlWRE7/qw3R0uscgpm+/hrnQCBBgv4nzqNUHtPCDEXxpAU9seGADqZUvuG6w6f8LuPGSZljVMB4K
bFcFEke7sE+D+ZrWyECLl4AxhOb5uzirVhI1bsMeRERy3YDFj6k7y247jP1D8EhYwiUK6ifwzFUK
EUqKr4xZloe+1uQWL4O9af7Nv3S9faioXcqxWA0WOnq0EYaGKLdPt3Fn8eWxgeokupOAadbHJI88
ImSOnFS5rbD9opQ5DMyKapycDXEU8QQhIPqaWEZkkFtiNzg7bYscFUazdZcMmIJ5B9yaLSEiDjSN
msauafKPqNLA3LG2IrPDqukbVWNj5zU31TxEsAsyc8IeNzBO4zz+8RqIaIN+MWLtHcjuVotY/dle
eB3NuEMtTihz9+OoeJX4G3JC6OcA5YNRrGp9O1u3oMd7lBnxxGSeB7GTwxnDykLQUmVy3LhGsHZC
pI8jFO04f8uNae3Kj2y8CVQmpV9udPeDEfKuY8FStGcBoSWlx8/4TLBEat0FMzDL+51JwIERYpDI
k1dtwnOX6aQ/U3Fq+WqkQR7Te+u96BGxXezQw/ZRFz8Fxueh7Hd9c3CIsab7Q29I3leJWKYGFhQW
JrNbTE0SBoRuEAhj7ybAelmGlhundFa630UTYyVv7ybi6nWC3omMqolboPCe9Sbd6u6sPmZiYLbN
/xUIRX3SbawqPXuhf4zNbO2kgMXoCln+Y0nvTUhTY8Kq2dFCPsnhZCpOWL0yAMdM1a8ojKtX4THv
HKHR+lZH20JLlWdctiGMswFNFTG16GjxildvoywOXTcZnNi44ZRITKIwcwhJDrCduhuMJzhjFz8p
VpFT7vD7ngPhMXCOflr8Pm4xb9PIl9ZFcY/6bB+VUFgzh3tenE1ncHAWir9kwmdSsS8y6viAhgVH
ZuCDFvbvHbwXTg4HakD4J7BILr0O85yc9mRZEkvnnYoYLYaGVLUZAk54c0R/0pLEUvsHu0y+Rxdw
h+HFWE+bn0TD81mA57eN4suy1Udjc4e6I6lSKeI1zad569gvhx6jQQCThK8hUycT75rWONRyLBBo
LJZZWBxscJjLIYXt5oAF8HOyVov8yj6Aa7rSjAuOXJYX3L+03XKraSxB/Iw01Xi4BlnPVDHXIJFV
dP1Wxpy6hOGnE+JRa5e4obo0qQHX3MPaMteje6mzZm2M9tIO5OeQ59SgVJPkvyWOje4tO0lpvo1T
NhIEPhyqYVy3ytn1pkLxP+xHIf5EPXxPkXGx8Y9ntnuQANBThhO6Xz6y2n+vFUHiyj2YJneMFC3u
Xf2S1MMjqs2bRNWJ3giiRS3CQ55YG4UU0q+ikxTlHeH2gVe66zzynvn95zPZjJHJSJK2bX+mAXr/
zlq5fYmTpokoyYEjISvDXMaFhT6LRyZNfnOTCh6HGVvsHMdlMLTHfmQ6WnrJVu/IoIxH69XTgorx
sLEuYRpNaoDaqC1TRJSk3BmHts7eoziGbUOiA88hSdfF4BAu5x89yOYWvbGZj5hvc6fcCJBlntds
lYtwu0O9jA68rao9qSoeDtOMoj971Zl1pnqE0nFwr43OtSHZN2m5x1Y/zdAQm5xXKHUXFtoq3XWI
bW1qYJUl+0yh/LfBTldFdKt4qP2mhdSVdu8oGv7po9jqiXcBvLwuTXddCQB+0YxZJxFsFv6L/mHm
zLdmJBr+NRfniMFynz4cdaq3yoMW6l6yLP/v4WKuDxu8XyTh76XRUhbifWJdSooHt7Q1oMSom1Iu
29L79Gc2R8FkGhR/szKyfI82jbxOl/sDgWk2ykMUopxlLUyGX7lqZ1I+N+BT1AR/uUnlbVRMqKR3
CkX5UyAzfI08ah4oKVAhuvwa9ewR3bnLqXLvVxrpd4hmATfue5AWuyLMTyill7wh1vZ1/N2N2bCa
HHUxCGYw1blqvY0Tu3jr5bJROb2IjhYRzWRl/0fReS03qm1R9IuoIodXCZBA0ZIshxfKdtvknPn6
Hrzde+qcbgfEXnuuOccc2BFTW6USGHKLUqceOeD+RbWWSuqJJbcFCwmQ24SiI/NsOOPan4k+z+xX
iLKTKzh9FNI8saAA0A3eq8UseP5Sp44kOF+zG1jQzkT9tTWsZy4uB5nf5xRxw0lbgHYD+AVr/s57
yyWECmvJdBdayfvihZo/cbFcrg6+OLI/wczJAbceytSCtwAHqmtGlsFc7pGcuxEnvzYOcPx+DJoP
ao3sOVaUXhCPtUXmXbuEknED1urjfrurbPu7rCdugNWFe1KvGJSqNFsSWtswlo7rtoP8UEwJGrC+
vrSYuhZ7aJ+hwc1A4pmepVczweAT7SZWYYJKBiR9FUcLxk1BGd/AH53aMzkUpPF9lXyrdcA2ZYJw
H+zhXbiCFe/C6LUSWQJosNUXkY8v2t5CDYaG7TsGwfVYTQNroWSyTxPUSDw4NU2vCc1c3TlrjisJ
h9ueK4NOKeYUYOY+lmlk/S0EZb/GO/QQB6AsXoA9Yi3AOMBQsroaw7UPNA7JTV9qJJ8W79i6wY9c
dN4J1vMMM6sMvq2W6LrCfmv4pTcaZ9VGBBC0gIRv2Z5YHJzDSPej8DWq6KlsFaNWu4zqmt2gj8zB
NJ2oXiO/5X3sUhqEhR6DZfavrV9ZsaTpQW18eRB9LSV/xuY7Tz9imsICcFWGAf0PcokSgpYPmMXz
ZhdnhBMsiq7YbBbLT/QhYCxqrtWKLE7z0K7AsVTlYdI43vyhdWeDG077IIrX02NL7jyTTpHmKhP1
TgZsWKDL0h21ExsxrJpdhJKK58Gi5RhlsH2X+33HzUtVfgANWKY/DMVlbD8F7AxNtdhCDs1Yp8Bn
4QiZ6TBjFJ8UX0r/OhILzbJLuKzXAGvZN2z76qMFdtvAOak1AjpjJntyKJK6u3fabOdoNQHB6QpD
YkjOlEi8M1aZX6aJ4DZMGC4/l86eRUvedgmVSsPAuKWoJiDjwHhiqU9BRWnlh1bDmmjx/rtqOv4Y
BbC3adag1xWYEsLY9DQVVSaZAFcWciQCh9H4o+OnmcTfsTg+KVxW+UWmh6YzHBnFXSoVTExWuZ0i
Kj4aOksJhRdsETRzeqkWmO8mrqHN0MmUVgq8MIOgp1QT+MQ4j+SbE2ytErSJMAGn2fYPimnrnbnw
9glyJk9lrbmdZXBcMRKK1qU6LUBJtB8X3kpz3yMWl8duCCYnijHRFBjwwOQbtoJQPArlt1BPBAy4
GEwizdALe0kcP5Hmw3LZhjrn/YIVk5U6UAWnEON/+PeOUYCGC3MZ8WqDH3l1NfoFkvUkQPtJcXwE
loZhjAEsl/yqqxc2ufpSDo6mBNjp8owcAsM+tzgfNYWWOTFoY9M2zXQZXElKkKylTrZ+icwgaJCw
T64lRBhHMoRk9jU0VRomqoyukMmcxqdu9RwSRL1z7SdNiZzvYLDqAmuxSg0OfMGkoclpnPOk/maR
OnM2E7OZzBaQqCEYrjiBlp7L5tarQweljVJZvxqEh6TTBg/MrlM+q6SQH1NJGLAqlPg3zzT5i4Ex
v0bTMOxwVFK21kNkzCIIk22LAKFgj4oSfki90iPa6KhYBeExV04oRLb06S9e0GEreX3Dj5rJYaxQ
5yVxCgxJMh5BrhxyYsUXvSAkrEqcIzEBG6CLLHQxkC6cCSlbiCy0+JJY8HaDqOEbkHRHBpxzFov4
RwtkfVOlylqXknPrJ0wCoj1r36yMES/V4VfjhCvhePX5V5EKyrbIclBK1tjtpkJWD31ARMw0uHLI
ccT6teUD/KkuE2FERTCgxGJdm8dY98qEqJUi8VswR2XZTpPe3SAOll+1qoTHwNBXPL9E9UxaRh7h
iYYTI8G3Gwc1uHdxeEpK9GINyq2X+524RnYj3LSGQeW7QeiTW/FjmYqLQHEX5aXSAQjRK4jgbad2
fobGUozwNOWxvi+mdFyMVCXSQ64ynqJ/KqlRYCEmP/Q+A1AwvGVpjdgjCJSTBIeK1soWIHlb0nzJ
SWfPjfXeJtN+EtjzrzFwBpkFJHdyjqVg180r4a5CKF4iC3QpNN5cnrwCYlrYJB/dStSbRruTzHut
AL1v549iPZvGldebrIaKCCiaskYmmKY2SSWtSctxoy/ZRYqHt0CgL6pPYn+QRTwAVBAC9Te4slMY
kFOA0g9l4TdEvDdKNWGuprHAlCdXlkry5Qoh34qhtSes1pbiWx0oTLcRt36lW46DVg92p6EsFeLs
p3wpk6Ed5aDwWz38Zt0+s1DNr2FH4rAqAec0jMVjkYuYadX9Qktwlgt3LcjoWRRoBxyhT5YF6Oel
cqJKfVjC4M3J/MomZhdwbjSqYXc6+Akk4kNoaN+Kke97nTY+PftpU4UGPQ7/NNaPlAxiamGaV3Vv
aKm8bipKHjM/VtoHoBMvzeqDUgK+Sdi/CiJO9ijtXnJZ8kakNy1m6WLCg8bisgzGqUsyBOjsV+9y
FIRlP03djlc5AZ30Ra0Fp6vHfV9n92I0K3jjpLCt1FpYimOYzdBTc1TOrWUZj05Ru41FRo6lXsRW
b8V+UAUhayNzlzYM7qKx/9VEZokk1hovnJJTCKaXORtSMk11LA34vlHYDLsg1Z8W8xHXO6EnjvoQ
Hg8UjIvVMhJAwYFxKuLbiQOACXz+CReAn+t13Uv5F2yxs5wKjIyKQdasYI+JafKZ9PV30s33YbQW
arUKLkHxOqDAi3cUGFVpwNzRiWrtk5hAQ7aQUiyBAhl6UGmaRdNTU73weYF9GhM9ETVaG+MHl6VU
5vawyMFnl+uJX1dC7s2VxQ48RKFXDZU6poDKVABlKN39W9PxFeG140Sax8xG/P/pe1OwG101PKqv
SMBlzcopQskWU+p6eFURJCfvx2500PBSm1YPntQkWqAM4rTWGD2meDwZSjNttZIE+VBFGhNixWps
3Z4g2iIIfjY6XaGajhrAaZxpndtN+m2W6Gy16sA1h0ZGldep2jauC/XVaa1R0cS9WM6AJ8m0QTKx
xaHsxbN50YZpT5Gu3y+i3+T5MbKKZDMu88GMs99J7Zet0ZFg4B+TW6AfmqXpnp3iS43tkk3p+L6M
rFYa8aQpXCDKqvcSjXQMHbDw8zJIgrSNNZrB+yj06gxrYW/M34I+v7TzdMTiFWGrQQRuUeLW9BpG
0Gj8kOT0osFrbfgur3WoJWcNkGcVVXsuPJ5kgQhNE2WtTpdN1kgVMRdNfQU7w+q3JTMr5tJ7DxCN
jEb8wyRFhLLCOZNHN1RQjbUGV4glJn3ZcM52I4ukMdNaZ+HOhkKPgJtEWMoCDetn0vAuGhscVqP2
SOb82SsdjGZeyI1k+ZTy/aZD8N625A2Dlr8xSX4LKfsgyXRuWumw1IxbcZ1jrZwbKvXkLsf/MTtl
03NryFaZxqMR8WbwblkNTmAEAHzuwP7p6y7/H3/bu5abd6VD84L+pYnWr8LmlNLlbR/hw9Wsszwx
2Uodv6AOeNOmNKTdPJSXeGq9VCT/nwDrsqb5V1U0AmNcNDOFhr1WdMY22TUGidxZyHbtKtYLGR1Y
7A8Auv2SCgInIT9SaPedFnmYjO25C3EjJn9ouXjCjUeUUr0sUAaKt+XUhtOnNPVcVqToRdawNuq0
OvTQFmXyLHFYKBg5uv0gl8QLSQGC3+SuyY+Hz3HYASfWDU8ehB08zC/6Xz9SfOFAwuBVB0y/ysRo
a6T5ecHVZsjatyi3b+XKkK9Z385L+EGh1G7JKncijctKFjrrEtIhTbUjuyeKpT47jDeLIXpWD6Nb
7YZdHk5kRZeIL5WrS8ctKeEypTOC9awfGsagPWo9FGcLN3IRDOcECTHoRL9o8NrUNdxTTE/BNV/m
GoU30fdSkLFjMUMRKmZAf83qwsMIxw6Bz+hWr8VXg67KnJ2VDllvKNLdkIMNqTX1ohua5oRW+Csy
QbLa2XXdWgkcHXO12U9a4IoYnUNLv6+qmLaIv3MoPQqBW0P9q8cR977+Vk3ZVZzg6kgmDnB+Sq6I
E1tcsg8ttnYF7ug12dXONKdEFK7EcIl/I0Fkl23AW8NCNdZeydbK0qnLWJidMtMtcH1XZMfUmfe8
WDwG7p1Loe6ruCOKmz71JHgsuhaAtLDOfISoKqJeHpO0GomXjLUGa2/lUuciwgdKToaKGzftlyCA
pZkjZ+QmMGb5R2lg5FcA4vG8XbNe8+tJBRuQIyuhUWczzAUd00dRfQlzS+ATB2/fWn6ZKBSoBNEx
KtmCqambJozHLNfZkeDQ5Iaq/hYUJWi4T6uH0OPzBgc3kAOW1M8hG+91NN8LYbohhPBQlNpDq023
UeWnkXCjFEjdjJzNTa/bRCcdYSAH1QXdq9xrj5YwUaDOa+IeIoDisIr5MXn7KSL9Wqpum+RjDQtH
XihOnpQRaqSMz2xnD/8eLvvWy0yVUBVtQSXHU5VaJyFr/arV7EYb/Ag8Z533PmTd48QdbsI62uEW
IA/Fn2o5k9l/V1ia5hgrI6siysC49OLdMCXerqG1XzTEP6PST1bPSw+Igp2xrBMlUKeFLO11gRqR
UvLCACdEbdqaGdx0Oj+dOSa1kGmVreO3GSXtKCVMwjNnTZwve5XPQ0dz+JQZTzmCWLyQQ6D5Fqqy
TQKO0g3svtj+9LD+ICG95dDdDVoLfsJyjPA3Sd+Ckt84hS699gVwi09Q7gRkFaSQ17CM9E8EAfXC
HisREEM4vGlt9zKwoBWJtBRgRctygsPLLYJVhd+zNzEpTBrjkWcM7FYokuYBk+aNCVuWUfwhUuyG
NfESK+Q1VeyHqnRkCWlvusaY9wKkwAUI7AKsoxHWQiJ9ZzWENZqQIi6MLg2tc6w0JjMmsmWIv6iP
XFvJE0J4EPxYhlI+pfEvqeG3Wi9UqtVlwenT7KPNhdAp0/gZJOADJkgxGhsFZMgRE4OhWDcRWhab
aAI3NS05EX24VjF+jUURXXODbXpScz7MVPyRxsaFTIh/ahZq7qyv2mjgnk1OscwfOcilVQAK2Fny
dSIQCJs6qE9RInpCJt+Gap7tcS5xTzPtKAbndgmMYRPVQn0DzAflj53InBACiD7nIaUdK2fbAJfU
VtIW6oOAxVcoyboFCXpcVKBOVarwImnBFZLIrkjA95EM24ArNDYiBPQ8pa9EmIrpOMRgRkvsmFnc
FHvS0p5lAVy2FHpR8SgLYtVx5wHJTy6kMknB9ronEYLZNrQQTUWGG2pILw3PnSsJ7BCHhGu5lPWx
z138L4+w1wR9Ee7aMYUwEdYYO43sJxmGF9RgZsaUZUWtEDcHBKZj5R9AvmVwlpdgYGLMUzrmB82r
MILZJWDNjc6ztZEV7A2Eo2o2C5XJuMGWB0KG2o4EVhiNW4bpdaTAARm1DzXt9ky5CtkvpfJy8SRw
ec2fXX0Kld2C5jcS/jfy14qe3JpbSMmAP/aYMNa2k/OMHshMuQJqe6ILc/JXI/6ABg3SDo3lp4kO
cJs3oCh6gp/tGvrlzNZugJ8hQ12t9kXBV0dbuW0SBuyk75TM/Tjd5PYlAvCO4FPpntH6gE+H+Y1S
6qq60OHMHXQmrJp9TqML9B9CIU1HkcYZWO304FKJWOvfU9nJop9BOGGeqc2NCEfGrM5h8ypk6//a
C+MrZdKaRE0W+IKaiNEbZGSymwQljgbJmCyM+F6iys5EzLrAs+tLeWfXiYFGzLDR2wJtmTD8wbiF
DPx44hwluiYKAghqAsAR6ETEAeaX+UCOKeV9/jrXO3X2coo5oFFqe5oaw2xXs0xu3EF3+Mn3nlbi
2Hbq5jhG++Qf/2FHG++8W+hRg7tRvWILgSMGXtqS9loFY8ftjEMi+iHJf2M/HmMyQOTA5S2EYgb3
Nee5QUZoI5sGGAbdwXoPQJNq0AMItjZ7oGUw/lhHRcXH2i8nEIxJTmODcvhgvEwQqq1/evLQelzq
Z70jVx6f4eyqSIRsJumIze7qRaGMkMkUzxQAKN6uFlt8W4622RUSNWVnfXwFcmss3+3sS2yrZDfD
YyXbFNiSN+PbNxrmuSMdKwYQG3m66ZSgp2hkXIFa6zLH35K6Y+HRFxtlcIAabVedXT8lzWf3VO9S
dInEFxkswRVtdnqlEIaPOQdMsxdIVsQcW8cIIyJLxdxZiENO7lK5dJPk2vsUb9hPpKgFTe6Y8RvJ
+Sw91supuyrEYuB91m8p74zhN9XvMBq2XaVvLaXBEsZij7/00defeXGT9IsI/qaOfyaYUmV1ChJe
vbYRY3JifHSKyV4EBLutNjs6zifWy6Qq4xtY4je9PKk/0JpwQ4G5wEJUI/jC/J65Er4VxkZCqEdF
emMjCQaFsLa4E6uf+UnujiMhzzGFsrO0l5UpYXeP7q2xbAXwJ+Lgv/6kc4yVW8x0Gs+1Vwx7Nm4A
dMXB5rdHXwqICxZNCvZNl0+j+NdSVEHwbrJbg1wujZEufGlywQtcfvzJAjE8Jvnt0HD6ONzr28IV
cDfb04/1XhKd4fKsnkyAtPzooSf8My58Robf9XP4VAjwY1Pc4beWrE1/CzA8gTckVrcF9KN0cNE2
MHQsc6dc6d9ZQBcFWBf4dUIF8/JP+D86tn5MIwCr7+l3nXr6b/FGItDML8l5Pdl5D2Jg4o+kkBx4
z1/7CtELRBUU2OIviinh2AaxrTz4ZeHSazu7euIa71ufLCGL1jvwArSs0eBg5nH2R0yATwEnE5Se
nhZTp8OoiSPJwI2Lng5batN9W9jB8DrxEbmQBhRob8PQPToJhTwj0j12zUP0Re2kDlTKsOm2Y85W
Zze7C6gWb2Aj4Sk0+N4FGxVTnbZ16KLuor0Gr2zEO7Qt1ipOA3r7JQrs+NgQ7RUPPPBC+xVHPtfk
BhIAxOMj++XSUYl+UItU+nXA6fw5v0zsiGLqIZ21tQtIpUh8ZH08GJVEYR8lOO9JN3A9P2CcYnBJ
6CVgair2My4cGMvLBrvsp/URRu7aiNfCCnETZHTMcTdqznDdzK/EEbHvr4VKuTNYdu7wxC0PteSz
zVOG3kneyu1kexz3uujCBtHpti0I2byhjyhvwmtX8i34sKA1eBqASfjukiO1YNmxP2cWgu9ObC/t
eJTTF23eVT/jWqp0LGH1soQpfZnSOh2nMYarTXYc1r9Zro6in1Qwj6G9bkxKitbHQxgfdFKyHeBD
Hx6mb7Vw+gAOFK9KgmRY1zbCEUMbRtshsYufQj6on3CpU0Cyuivx9ERQ52ycrvF3vdjLO386ePeJ
mCsc2R/0GjgzzStWxVbzSrZ65Dq+6bwH07f8yytfq+FRnrGkoR7wN6Y8LPM6fDPSIyIe9XavHlNh
WzG6vxXvhPDYhWH1VjmROGrqI8PGmnJqvWi4qB1Ph0ILqLqbhnqr1t8xlQw65kp4YKZjvhgPPiia
cqbLYjMTT1HHT0P4V2KbZp+F5yc/AkDPVeKGa0EORhS2wonmIK0Z1/4PJy9MXJxGavY3yp4Ez6EJ
/rIq3Gn9i4DPeh2/zhUXtoaoCdnDt7zeGx+1YjhU1Oc6Ys1moP1cPCn1Q+IjLHL3uirV1XxTcHSz
spUcMeLMw/kHoJKVlMRnxs7XWhtkyV0/7oILneZrZ2m57xKKzjAg4Znl0X9hnwgvwom5BH20YMT0
Yz75Qu7XmlNlx5nLooZDjWf6SyJDbPj8fJJPNfslA0d6DQT2NuUzNtRo+v8kQlNcgWJ1zzMqUPxd
qdfQgC7N60q8aTR+g0JWvElyon6Tzz5SzjmO9zHavqJ+SbwuteGqJ4c5PgucXN383Srthr1PZyrI
SWu1nUNzqhE4Skqb8aE4jf7aInhXlJ8aBJaw1dj7kBfON9I7YmP+FF+ZIHQ+njTqnMK/lMCewMfV
52Go/qBmVeFJ/YckViAIdhCAUG43InkTpi1UqlcVy9w/Om7r0VUjH5GVlkFS2es6iPv6zH5kUyHv
53ZzG9+sPwE+Z3sJLde4B+c2Z9F3jN/K1i0EAsmb+GqZ51DZAKQib8NDQManK47YSKtuV9QviwfY
MFU9ebmkK3TllYyq2N0G6FrPNPBakydyB8VbqYg8u8JhoJAYjxtIitwJv9G2Zo+AaMEQ+9rPrvSU
9IPOFiE5rNcseR+Xz57yHNo7/8XLno9qQaZmdikLXXi8NCClp7T32TiY2qmQjmVzaD/IDbLdXCBc
sGcIKdzaApHo5Gc5formnQxI1PkzQ2/3Kb8vAcdTepctv9K4ER2Snkf0zn52jp7N8Gzf+Vo0tuv5
oRT/8uugrq/uZvEwQ4yNo3GUu/jb0w05XxRYlnrLa6idCBAj+HesPuRHSQj1gmGZAcn4IhSlfBnB
zaAT9aLRZC68Vb0PxF1uPPm4QNzogLicyGYK/7KML/q3NVwej5GxQCBFySQZyr64nHL0NkU+qzxw
6nKbKLqq3tT4Jcc3ZtIL5g/pSeEF2/Et5F+leYnN1+Y8fwMRIA7ElMXXxlfdk2ViBznD/KJMfvwO
futFhzG6V9k2Z4e68yqh2UhPc71VoC8fC+OHFSAnSxTsp+RoykdD9cmmxmVJcoAiF78ZThIvBy76
KUUPzaXHz1G4KMZo8POKWNvKvUvbTcwjo3+U9fuk+xPVkYkzQcgIfYAhivwgspZxGoHDhQoSov9M
r0W0ZW6CTFIN9mpZkR8mq9r4GYKaMGwLJx84itmN4Heo/8j4y5LLspPTiRhNk+6Hr8E6MzGToiP2
MBLJXrCqbqhcwGKcYwS3SI1cIEKSgpHUa6kdZCoNyBKgVYTtT9Xl2AxYTtOUugzvEelPOfGmEMIS
CT209+69RBmZLwm2xf6LjTP6a8M6xSWLHpi7RvITeY8XmLhTrMhXqek2lbWtniTLmZexBrMKoSfq
0zC+aWgauGZ1voa2Ita8B9KTtt5BdopyLzBeKv8M+VxV5ELsjH/IqCIfGcFb1jnlVxtdVTrbKC00
ZniNXDCwFsjK03oaxrbBVVxySO/jOw/WQEabgiJOF7lrUQk38fDZhd+sNcG16WeLYXCx7ob0mKoz
gTnt1wAUQmbO4201LCmvx6P6x2K25A5IRRS5MlbrfJR07o5dvstudeLi0iCYwp6Xg0aKdwWfcJzV
072GLDNhL+KnhSnfnXiXCUjNwr4w/6joGBf+hmu6OAaH3E9pvJBclwmzdEeJ6kF6VOXjTPfiGvTa
LdWT4D0Fjnj2GA61kzQzl8lfzLaysWNaMWc3fC+Ev0V0KWdrON9qt3wwLcjJRUrOasB3AIoPAXG6
TOEPSBpQuK307K2bFRz1lcbFg5hwHp7a4SETDA8oVwjKVzF6lsxTZfFq1KnTStK2rR7MgYpxqOcz
5UkpHndp/l5FsiSmwInyugz7cEPVL+rkjd2m0nCLOlDfp8DICN5L0luzE4u2IrnAQpkLhVeamKEz
I+iQPh8Z0ljW7eaPIXnwglKjw8jIG0c8Jf2mDE558Bkmr/ixLMPO2vOgeKHB9ux95MTl2aMnUWM0
A7pTnwTVn3/khqLKQyr4EzPHiPZlgwox71wilu48cU5ie9DuOH1ifsDiN8nnjnd28zKl+5LEWSgd
MsuucpC+dvygydmc3kQkZVE6gs5nNA/jG4rLEL6L0pkOx0G5UKfXSlxzi090KuTrXcoVJ0fU13uy
32K2xyq86dFinfYNCUluLXJrkIUg1vYx1RYM4v1FXK0nLK5V0tFV8TahbZYNcqoSMZjC2p5PU7xX
IeMv2I6X7q+lPT4fThUtcOmd9fYdT8e5aq6TsDeqh5T31OyCsR9348g2qa/ctPhoon3D1NJZyk4a
us1InclqdR/bxhEWYCcVpg5e+oVibGs+KrVRb4u6O2ZU2ZvtA3QdaASAzAvnBTVc+aHF8IHBvniB
6l4E8UWRin0oKXaFPmlSx0XGun6Zk+kLB1aqfhm4udYltFgJuE6yk95BHlgT7QpZ8obs6D8tAFMw
r8PkTe8Oo6TyHV9VMrQxqWTqKYCgp8SaFugQYUFoUXoaTf8XwrbM6BaQvmr4fQmmU+4FiycMuZcx
9lisc61z2e9DgyQvXamjbFciifhY/BOihU9Z8JPl/U5PDMeiaVyu0ls1XyqF3pXAoNG3xMsqQTXF
K6e86TXsvH58zBlvuDZpvvWsZ208v5CE5pnnql31PZ7whgWUWOf/hqjyIJFmXL61tyROsSxFGbeH
OrYlXf8ERP+ERsZ1NH1O5C1w3Ki7tpK9BQLRYOKYjwLe5vCxuuaYmSttIXqyxaSKdyRrPcvqBzz8
q1AGbj91mLH6SdwqfYkKgtRWV9WP2C+XvgeLZJkUBY+jIrss7eRnj+suSzpiIFTSsgwoop8AsPzA
b8xs9xZjY8AcSeQp3aSUXGTyygNcrsI4gL7G1NlgRjMhh+KpCJHrxe7Q8xRr33hiNryHQ6ZP7WeM
TrlY8bFLHVJvNadkx8kLJ7+hF8YvNN8kRUROPGuKzYTYnuXpPl6zB0e98zm7QM44Acb2WXyJDDv4
DiUR+qNF9oeNim0gn7Zepe6s4UIBpyQhY0ILWbYjLb9z95VMmrNA7pChXdlN8dWzWSFeql0L8SyM
d2N41YWPUbhkwq5I6SV9YXdf65fIPGSD0+ODWilKey4bVfm6zNdyBqbmxgkY0vbRBqD5VF7zFCt9
UfyLacmXyRQ2fq/7SnlLuQeW+uCVkkVhGetVTAz06bJIEdJrzHWMrgq4OATE3ltk7Yleg0POmlW7
KNoBPjaf456peP3GdhNbJiWmW+0+W/emv2XJsC/Ue4OMNu0U4IvzoTW/2u4NZiBwoljgl3ugxCkW
ncQUAXj8wltgINhHPQLu73jUiAxg5RJ/LIzgpieWhCXgno3uWLnLsLX4/xYAPq33jcSjuCTHDoxN
0K2/Jle6s8KMNuJZ/6z/gATdqnd2QJQG6ae62gnjTn3Bi4sA40GM+tNPoj9ddH+8aeKGe/tnkmwr
Z3TJ3k9++QRNm3lUKLzNL9q98qQjOuIVCpvdfzA38TnWP+hpfQ8e5YH4irmtv7NfA2Mj/9Vo2umB
Pqbv9MR65w7V6a3cjjvxQHmUU/7hKbKZWbBWXManoWxlBuAtXqL2L2qdiOGO1t3cgV1f/qGdoOsu
5Fq32CU+YTerdK7f4pOkUvZATclh+NaR/VzzJ/lSTmQ/t6Nd3HKb0jzHWKfF8ii8dI5y6u34Wt2y
z/HAPdElVeIk9+CR7pUDZim/fxKOEi4miqdfn9CCX9V/ta3MxIk4FJdbeuSRsI1bbZsbZKHjfJKO
sSNsaa2FmIm5cjPvVEqGp0PxHWP0fKAvmw82OFSKIUiE3/k3FF8X0OnV+Ne8FxwBnvhLXQuvR20L
n8EjFHbX9mhIb8kLyUmcoOfODvc0BFQ+sxdpToMels0c3PkyGZSCL8beQ460UW3mq3oBhNu62gvj
H00i2EC5so0/4cP4ZAu6hd3wGt1Nuy0umIH93INO+Bc+4tmd32W32fEhc8uT6FUO7VB59UDcRKIN
LvV1PI4ufSqMFLpr+eO/6YTGDSea98KuO5UfMZEJXIaHMXKEeVNw0m50t/TbE+rRFsJGda6vZHGu
oDnTeoux0jMO9FdqTnMU7sxk/FrLbbqVcNtuxB9+2toqvwZ3851j/tidzJ/qvIAQo3ZyQ9+5bb0m
Z4kNJPrBJmAf42in2ZUvwieqgkY1OLWbL4iU6C5rLP3Y0K0EIR3+Ct4Fe+FHtSMw63RHxcadGdkk
W7eW27/m+6XY1LvirbaRGwlWl0cR/xy3hPP8XJirEUUZwe32HN8oXXUYLp/1j4744aKgvZnb7md5
p9NiNzrRh/43f7Xb+sQqgq1XdRCewil09M/pggTjzJ+xE++jn3pj7hYb05nLaC75tacfslN5qMmT
bfiB+FDZfONc7vPn4GU2h++OYYrvdEs9647rFtJc8s1n9BztcxucaGLj55f3IUf0MXxIToO3cxtt
Rg+fOtt1tiu/Ez9wJ/vX30pfdGQE0vpreZ+OYNZYWn6a9o95UXYYPverC81ZHOtFecquwm4A99Cd
2AYix6bmmrrF0a162i3yzBdcfss7i2/IgO/Ku3IPzzym9Q1mApRzZR/vYOIC9lZcxZYOfDYwrfrJ
OfUaZ9poNiYBzEdu4VKrYqf79iV2Ijv6Y+Jit8gmzxd24SN/ZE/+opvom7yYNBeO+nXetXsqhA7E
P9+NY+Ehd5y6D+sfL3NUxNnYahvJrf4hwNvNffKqe741H6EDcyVAHT+sN7ZX0zOc5G9tqtvGjuXQ
rE0P9zZ3EYvIku34CDeb8txc6lvsBDaTIlM2VkaMEL09/oxXyxn2hgO56F+5J0P3Xj14sNCQ+810
lZDpjpmXnkmSudo3UK0DcuI+8DBK4dzfoHzqDn0Q635232Lbpg6JxK63kMDiOZaI958m2REcfk4s
QrH7vWefzeZa3DVhi4l2x6xBjQMSYXUlITUeoX5z/flHbimpeEvzPHPSM6myI/o0+Nch3kSOWhwq
r6zdVbXyQYMPJ2N40jGNwovYHjzQOmJ/OsS/5Y7Y/md4IuANq/7G8Gza4gVZnqsW/+JH9t0dVM8w
Ns0Buz0GL9s4CS/Iw1yc6T0krMBuYUvXB2TjjfYrj64ss9gmm47z60Xk8vJNxtuInYmfx5m1xxn2
Kz/0++LG+3onOBUyJMP+QfcCD+5uuKNBmmMFM3+7h1O1+MAO2mcq7zgcjHeOU25sE6QY/F6aze6u
f+35oAkOJihZdVRf9MEu0IiIbYvXUH/OyZyHaLDecNBuPGvFIfQk/F3umhcAq8X9DiHpjx8nQJIQ
sO8fjTbO8CugFg/7EZlY2mY7VOPVr2RjMbcJF6wNvw7ktW8e8i0H22b4trZQoLOv8mH2vHmnZ3s1
/P8cnVdvq1gYRX8REr282mAw7k6c9oLi5IbeO79+FvMy0kh37iQ2nPOVvdcmYSi2kL5s07vSOtW+
oQlGRLTNTcRVJ91wygdhf+kWyS5Hnvw62KUHix9Gcn1aR4DcHqyH1W3X2oBkIh5ehreO/KIQDLlh
AbdbPDTL6YOxMoNRamU3/OZQZOD9UZ6r6/TSfumEHvItmY7MnwFNzFDnJO8J/cNxhoD9WbxLh+Rl
ZGy8JcEDYNB23uO5+aTF7octXAfrr/+laQSIQKoZYC7USYzfbS6GlhRHl8Y3RlIDpWGPdsitFQ/u
9ZQ4mUta1oyvgLxh2/Cb23DmymB+uIer/EW7xJs6vVRXbBDqtyaxBNvIVBT9Nz6I2UGFSnTBm+qH
4Q5lQ4JEE7fIW7T+T+9kCOeqD9mW9pXZ2qa4lOqmPo2Pcoty7hEoG+1cXKKLfm0f+YmdG2vF/MG+
C/nLVLucp4z5xGt8NDKbvu/e3Scn3DK5Ao7tMrf5RL6yr4+ogjGLueIO/Y9mz15+LVgyb609j/gO
CDt60h0w/2HaVu7kpqItvvdAkxGgrMcoSZZUBI/M7/fl63Cj1X3tuQ43cAzd7k1y3rlp7suuOiqX
iL3RTuLYXLyR2nGb8lgsLFfkTcFs9td6h9kTRP6MLOuWk0OA74kzxG5vXPKAoC6MATcdRcd8knFi
MmQJt/S9LjPT5cjpzGzoh2JtK3i4KwKX1TP3SnmqdHe9uhUmDQ/qG4ehDkee4PI++Jpr/kB5OwaM
kbBzvk5n8xeLIrqtGa7n0bhHTw4HzVEdtvPpQXgSp3vIdhB10NFQ5X5BuNwpPu2XbFJzwHJk+X6t
3NxWkSJ7PAjLg9EA8Cbok2zOCJd8jfck5Hr00rGNc5fz+GBRrWxLxWEikDNDhy+zsYh+3tQH0cVU
sOMmjFzh2j3AIqBTQ0CBsQEIpcRGfUMeivQeriUHR9kek7sneQEgf3Tnm5STjwCz/AGYaTPa/P29
C8roFm3H73m9OpsLVt8DACo0kdQYsO82PIRA3PiMdpPHAYKthJAGSBGNzXaVYVTwQ7opyklJ2re/
8UexuOoTFpTAobBkz4CR4QpwZRuK8De/iTN/Lev39MD+1wg9wXCYYxpU7MzomwP5QRECFJGtgT1M
7mQcGVwDih64Vd+zaK+kDltEFk5xj9jOBoNXPaDc615zZlrcFe5InfpB9GLIGh6O/J/0V/I+vyJK
BK8DrAKjQ8XJS0O2XX0ByRYZghBdF6bavBoS26MNZ3ufbkmhvYvyRv+g7KyTY8c1xMRc2Vo35P9c
R8N3QP2NPegDUnhc+bjAVgyDobwAclADYwsh1jA/xHYfI5CO6OeVjMo693mgGwZrc1D6PewQRYLR
mXNNyoQymxMceOZU7K+0ytgwPS/ukXViNlKOzKqxcLBAgUOlTTiIZCJhz2NxD0aXf83i51D8oJOf
TWZmf1JENVnaC/eOfDJUbJYb/tMZYWytvEEuxcV8TLJr3J7b6RzPt3L5YLazzUjRE/5SDZGZAwhY
GHTEKe6aVJiyZ0MSziKnfsfUxQrMZMvXOaRqa+ZOY6MtzdXP0vWPAVhF3r4EDIbVEKFBBkpGyt0U
EFs9h3iD/laFS23NL+Gkg7GTNjkYu4EVIjo1xqnqR0R+lrhcZWqi1hsb2i28Ot15YCFIKKxbis2n
SDr6xkrh0WtKpjO8wiCijOgcCaz6mUWDJKPqy1JAqS8M7MiJQ6+E8jCXhtDGfHSIxNZXSIyT17Ep
CplQzqPtbBp7xayO2sz8tLUWtoHDoqGTQGRiCdVZacFtzik6TbFXfkU8Vr4xKcJO1sw7VK1tO8ku
qDFe0rgXzqkIHSBT+NNJVp0LCLV5Pf0KIjhNIcZNEAUfZtW+F2JwjwRS/oK5cFoNv3Ekl8BwJGAl
+XBMtOBYkZIbKyhcNa1Brxjr30bOyrc0R7dE4bWZ1AUu2Nxx0ZmoHJQxd3rAPkEUGd96w1ZMnNPe
JsO6sOtBfwlkwmYF2p+pnpildJRkPS6QGdeu2mpPYWzXCaiE6JNI2Xi8Znz2cB4cSxl9URRuic4t
ZY2W188Yt5plRnEScB2bAfEo6Fyn0vSXzrylavbMZaYhQap8DWFlC0l306r5sECz0pOQ4Z8WIATV
5wmpJGdAKVQgwCO9Oph6BD1xaJttGrO2siw/JTo7aMxngh1cIglvkoZ/qjK+p9IA91tkmJsIL+SA
+FbLZCaHEbQSoSYkRuv7NyC3Dlk+heg9sqWG8MkcO/pqNTzlC7jpTpT2E6EMfExt/DcQMadyoQv9
SiVh5q+9lF3m5BR3etNdiCjcRCW4ViLcNB6qhM1Y2mnMXq6zRv+uS5tMJsUh/lJCIurqyhssrInq
Z0/OdKw9RTV1u8nyxklD2ArBAyhcvNBksOsMxasifOUmV2En+CJIp7S1kEUGcBFqfAK/icmYAEvE
zKYjbdls1StxGDuZxlcJLGGWTXhrJu8leBzN4PUoXXTYm4gORWAcVPUl5kD6NgPSP5AKtOL3mfUk
wkiU/kyAmeIgA7MApqtoLI0Gz2pC1LoRbrPU08N/VcYRngicwvULYXmUPOe8Nr15OZTSTmL7XYko
kZgZVPsET4bI7jgM3huOFJktSsL2RMiZYWnfcKsedbAyCi0YiEH9p5gJH8KC90Aua7eq+4uRAhqq
Y6XcImH+qLOErYh54Ww7tdPsNbNwGgOWn2GcHHOhvii6YHdyd0jadisRYylPiEa5LENSrfM8+pg1
+Q1VJNKJ6b2S+i8c5hzd1BaZ+d7VmPwLE6lNz7aBO4Bx9y1TU7SoUDqmirkYFqm2EN3QwGI/HdIZ
aKa5D6hJAgiVQa9RFB2K5gx3Wi1eF9jy1pDtVDixqIn08HemJxLWUwLNaRZZ34ZZfxu8gL3xE2IT
0gCEENZ+jlVgbFQ2yBaJWT5JAe//kDp9RwEZ1eesvtb8AJn20tQgweaCphjUsapdcU7lHcIVVtqp
8DnhKwKci31mr6d8h+ylF3W5Dit5GRbyQnFseTIjWCyShGhtqsjYGkLMPrAmGp2pWEmHnKy5pihS
dC/Use8B59SKU4Mfj56j6N8gCu7KSgHktA9obgLlN8itg47oQNRPEo1Ixrpt6W1WvlmJ7ZxToHxb
gVkNbVs6Dds1u4KIGU5gqvPmLCLSiwc0INJnwtXaNdy9OaM2a53bho9KWa/FO+QoIVHsOv9SWA1Q
ieUPrLoC9UTMaFAf2LhexAEtRW2HzFCs4VOLoAJ0D5GtgZFnhNrzxEb7gVy7wITuepnpMorjSNem
MIrm9ZUjVqK5QkTXp8Q9J6BIlhQ/Z3WV6W9JikSDsyUd/8k6oG3tsi5mK9SmCNklbRvT64Y1k4mM
4Ur3mmIREShuBaP/kiHLCmO+VSQKiQxaOfuO6aWI/GwqXyVFcwNL9pIRYUHJ16KwLgER4ZcgzNrk
W2J6yChMjn5EEMtGchspGSZtQG9/EphBAedgFr5X6OqMsrm0QDqnsMAABymUReNUXuchwSv0lBdX
QhYnhJ+xAteyO5sdaJP+BMrXEWvwc+ZHNoU2xgSIKhrv3czAKiUgr+6W/SRii1NrAUIFQ9Vq3ZkE
g9M1i9MPy742uHFYJvYvedJcxxkdKoaQKoy+TJXySdDfZbXHs1YhrtDiU0r9OPQyXjj8UmcizTmN
BNCSq6w/xF+W2t0oseQvRkBNcngsKxoerMpoc+PkUE6k+KbjmyRbn9Al3JhA242VE89Z5oxUIuRj
RfyWqgVAPOyYAN5ZSmLy8BLCXFL5ox5JCtEMtwFWmVXzEWrLi1rMP31cPVVN2UsFZzMU9w3Yz4NR
DaI9Wh2GepxrWNnUsH6P0uY5BrSTshbvROrLEsZNR7ewjF8pqge2w/gVTR7fjmgPsWgdLaMiY3wE
2QURR3OFO7FZ9FcLZRCm3XsHPK2KmLgmbYwU92jhqe3m1RKkw7+UFPCrP3RAjUJP18REFwC0wjR7
HhYM78JTi/4aRT0lrHcroArWpOF6pQwjjaGrPmEWI02rbdgW9MX2yCXCmVXwEAUJGRSeQc5bZv4s
UMtE5XXKEIt2nFZ0HDW6D7yP3V3lAwx3c+cj18DdISPgM/2u31XmbelfdOUeB/8ifUeZGcNXZdmq
wW8gUIUQDtb7sCAQZkGNlNjosO4jfscGHg53vp/81HK1cB8gP2LslVxq3MDahwjSAVkKaLWWCm6i
pEUtulzAtPCZQloLhoKqi6VB8rqY50S9hEycqZjkCcL4ZWaPtFjvYKsCBXLVBreNlNnj9FqGsCty
i/qD6DHosNc6xtWW2kOFLNlvg2NhuWRy4KEo2TWitZ1eCw7dgnWk6ucfOsmpwvtYHVMLVDFxroRz
PRv9d1lTvLYiXf2uZnyIQkJmePyNtqCLfDoWQ36bwFBqW6HeqdolZSfAPkF3VXhDJsQz3ixddwV+
zzC0TeU3JocBjanksjRUexIyUiftj4FyTEkFMGRi7h6EVpC0TgSFdVCF90a9pzMmf0/qyEw7wBoe
2z+ZIW6Rp8D8kAroKF9BaxU8PixcwJWRUUvcE3i9dGUWW2u1GvDdaFtpOgzCF6bLFc8970Y+RA7M
GS2uNnqIjxbqypqihxVdxOqAQ7z6qRFq0lEudAmlRyPTgt3LgtwuyovE6iA9xpEn0zzlsCmGaYe3
G2PNdwvbsmHuavUYblU7oRPFMLYZm3ObqVtaJnbKwvRvjCj9g3MMDMFYKxLEN4L+1HkWQLdMu3Bx
cvk1B9h7aPkxKNTp7SDmkM67UfYoDXmm+5k3j5Ff6wjTedQOxnggYxuQH9Rsqpr8TdmLf8lXBK7t
hgpYjdDcgJLbq350Wj5i1EFn7DxWinvqjKdjPoN2kplQo6pABll76eLBZNI9XFQ1PTQj+BwEF7Nf
Ph5+bNVdrkiNUxeRY+8jxqa0NGzzL/eLd0wdynJExQcBIHGG6j4+NTvVkcg5Rut10hs/DxogxKac
DjJVxBfeaTN2ydjDwmAS4kW38lsgerHpZHWXP8IgzeRjZPIKYXXZtwDu8E3jESLja9NYblBtc3K+
AHB+BqeMjAk84u12/gyv/Vn6aS7mLwB/FsmP+MS3I9xKxIbFhajMm/5X9cDImf9G/xAwQSg5oslE
HLFcIL90+/ymcM262I4sR3KnDxDJmi1dJbCmzCiOSL4ZCc8Lkvkvdt5Lsx+odorsSxAuuWmruVP1
jqa5SXJZEPGXTvQ3ElchfhapL8vHrKQM3Biiv4LNKJc300nGx7a12NeQIZaDI3RZnYf2goSAeQpD
46/Ak6tPRIOd4MwX5uGs3Vb5wGTDzJeE77wgNYBbe1PYFPlkI3LIhrlXgm22U5/TdGXU+quz/dyA
/kRd6pQfkeDE6bEIT2tAfeonhSsI10a89DGCfezOW9oUpFqA4Tp2v9Az3qbPtUJhZZftoTjK9CSk
yfd3VE+Yq9F2lmRhmK75pWh3hUPxLM6oUzYa+2vUAZ7U2BSUCfEjrv4XhS7vCQsUIMcsI6Kr9lJD
P94SDeJKH6vw+4f9j/lveEpHYV/ZzJAynNYM0RkohR/pJf4LbvRc7R/VvokWXyXhZCsum9Jl4A2Z
g696TDbtP4SbdGqkq2IU1PeK3z0Vgu4BPSZks2/JmmweHCPoSwQobT/9GydmSgjnTnrWlC8k6t0X
aujUhoW1bz7rf9yOGuP7Z/Tdv0Quoqpb9MjJcviLvOhW79rfnoxKVtO+cBXvwQVWMdDkM+oJhnT1
5+wpexP5nhOhrr4lXnGCcsdPYzj5PqYsxi4WOrRG2m3cF4/h2zyMHn8bCjXEPwgBOVeIJ+oQtz/1
S7sPTzgMKF3NxeNxqM8Sn9uJRZ11V67mI1rBluwDpFuKoXQbeorHf4ACpl6HpuTngsahmKURc+WL
8gEE8I3JCv/35Sh5yx2Bnflevjan/N/I1eVqGCGY3pt2/QO+8VEcOocWz8NhPJ6WZ8jCrQDWP246
h4/ia3qErnCSTuNTt+zki29UerFeQb7r5R4uwJFXNbi2O+qK+LAcphtVSPTd3emnLH3bv0/MXzkS
lkfG1nPG3OOoXoCQVDmkD4O7lcadB4BnUT2p/kSrhokC57JDyZ1xgNq8o8MPSjTmDCSvgKgMWG56
KtkXvnkd46O2bPULMy/fuAZez/qq9pvX6pKf+N0PbAxaDg50rheezgRyRrnBhMMpih4VVfdl3Av7
+Bm9YYJdpafBJ8scGeW3Px/jCysEYRuRLm23P2GwIdzh1H3rTwEhKNfFZ44D06uejJSRcSnNTnKL
7/EDd3GExLh2ylvzu3K8fQu3GbaT67SaAjcIsONTFnLdMlE/Rb/Vzjh3F/MqpDDRtmzD2nk3sQpI
qPaQAu8WwxbiV4UqjVnV7/hMObg4apm3E3LyiNDqb/p+ix+NnZSBvrpA2AmzJoZdbPrMTpm26owZ
K5dCVZntsLyjx6qK13x9cBhxbKr53qW0iR6ECnLXj2Rt1fMRKk08mhuFqT8EOyz4vXTLhm2DtyYi
NG1QkFW7luUh8E2tu06WafMzxjs2FGG9E1EgPALEa5HKUeyn5iOv/gE3DKoJ3wTcNTBPnwsR44Qm
D/EPQOOk3mkjX3dmB4GzuteYxLDITW0Nd1J/1qN/w6pWAW77FS57Nbqs0OhBQEy36qZdvT1p060o
UJRSWjE+t17F4UWRHkD61fwUZG6ffUgFZwSHYXRqQbEDGRz2uX6JcQn03JpTc6/7hHLElhhaMyHb
EM7oTL3IqAm3Grsg9jckCS/BH4Bn16hrGzf2VLKFGigdGeVW6RW3bMhiT5YItSIhHXGeyBowuwdC
RTV0Uo136A9IOE+CdW/65NxXwLa7h6S8QiVMmY0WBeMPZhMdrg6FrkwIInQazhD+AGYppoMhtnau
jHZJoMnYoC6e6bKVGj+CVG37f7RlRubOdHONq9VYufdx5xJUNb2TOsGdG1KtoebGmOMw1Y6fZokY
7MOUPKEFk+/Is9MwyFyjLngH9G9Rey0wMgduTyXeXtXEQzKVidzo+Ut/G56p7lGIT6ITs8Ji69ZN
gBrJwWIREZ6C+mBxGZuwvaSbtCA1ZeG3Mvnw4OkKp2cJrx+5dszKC2o9qdjRzNFXBL8L4SCRmtsj
vyh2cc5KFlNJ6ixV4uftpwJMnxTDKl4c0gPczqQPNwoPntdhISE4Q7/QVc+w8Svmtv1ZUK8KRAhk
vk1hBz+r7+JnznfM9n7wo8K757bW9nSFgeS2X9MRPxBQeIxySDPKHE2J292sVwT2AbOzdWLiKoiq
Y1vYNzuR7J43Vte8cPWf8EECR3Er8GZBMDBfqFKzL0u3eelnllU0jFdEj5ht+MGTfcRjxzT3H684
25yXidTkB70KIBVmk9iWSBBajVqb8NQeCeH1k0eII48y7kAthQys3ndu7zFijBXAZpDo9+2MCxii
A4oK4216x36S74W7wkAcr88jlG3rK8SSeFv35V7lUoVPZ9HTbPWG93AQNlxpYCzwVbq6Xx5Un0UL
tgWn11yRCKRzvws+Bhed5gRs6iU8sOpCpFhQQeJsWHW+7A0WCoHiwAoKWqgfvpXv6JXSZ4XbB1LY
9A8VAUZ/yQbQQ5cRbBgYpfFWvOVHRGbtD3u7/FNlM3Lt3gY3O60Jd0jWGNGYG3L1AgeVGALdnm3C
wTx3PwMI2LPpqK4seqi6W1y/m+RBPgrXBsFgLdf+d+1itMcgdGHWzLq0wY0+b6srupo9MenKG2fc
wrN+I1oWjFOCDt3VSVHljiOpRvVbrzjCSWifPA+Gq77oP/lpNUgCCyRS2JGftH+JurNOReGMH4wC
ANXdlE8CPO489ztO9HjAdIXnYV3noN/zS+Yqjnwa3BjF3SZEdwti3x4/iEJAEuwGB7O0s6NwTF7n
U0hKOp4xp5u2wYOS/1aBrrh052AXXsGJ0kju27MJc2Nbv6inlPv/WZ1jNM/b+MZ6MD1qPmmDGCzx
LV4GIA6fBMJAIdqxqhK8ms38Rv5jG05K5T6wEd/ckqsEsO9FvOJi74+YEYVHevr/Q/iU6awpPZb3
aR9dejyGTudHP4yiWJ+rt8ybGYFvW38ZYeJuW6wbjErSK9Vn99BIoII4TsnzSJQDyA6g6EqFScHt
TVbLu+iBjzP5N9yyc+ahz2VMAFms5jUc5ptSatdOJSKSUU9EaagBjixr82wui5tiDk/wMsThpw7P
ZqzVI8HGTmBKrpJOj1o9xcGtrYRdvP7hmm2jRn8YBzuZnsMo06MAr8oMEZIrUC1R7pn9mwwzdC73
MlbuARpHR+k4DSxQh5BCH3DyqDRnUzbezDDbBRVSipR2FjpaucsiLtZNc61poYBlrctP3XQqRo/o
OCJ/xE8JkBlPoSFlbAQ+9YSsFx46aHoiYttjzIMxOiNkOjRF+UdUeqF27jMDTwIHJG1VSy6N3d8N
05XVW4I4K8pJ9xaZD7xZ1oUmMs2dmO5I43qz5yLcpdVb2TD6rfym9UWB5ugADUpp91HviO0D+30l
bzXmc3BRBB6nyjZrAX88jG4vjX0sA6PGJPsuquAaiC25kBVuVqTaDOeo9ieRQYU/65j0oKRv5QcC
a6ruVboqbQF2NGQa0Duqh3zalys87Raj60LECO8+mGiXjD3x7BA7nSrw12ygNkRR7CKtBjgwM95h
BUCvy4y2LdgVIM7FRb0FWZEFbrHsMNTviKIF7PoRzIwxAWOujRRGPgYPMgWSRczqEYmzmq6ulkVH
7cU23rTO7QJ4e6OF36F0w9RTs2zNc3JVDioFvOVOTBwQ2jAlGZtnlhwFBU8g9iqlvmHar8A5jOMj
RUFHXkmq72LRs8gaNhPiMDwDSvKutxgHSQrqUiWVf3trJkyks2MTFnQRqW66xmCwTQCWLyCOIRKZ
B/pExMq2R2IdWKx1plxhvxILJvEoXaRGP42ka3YgyaxnQCDH4AykWucXVevvOOtkEnDb7qcfl+rZ
CKQthEJo/WYkUzytoGz248hbkYxWei3lljyVVH2EzRzvhz40fcMIwRfobYBalmXvnFT/knlWMbUP
GjAoNYRKPlOZG1pIUFytahi9qrz8IEUpcMWJkLimnGtsTWBkHeKurV1EWsdLO7GAjKtG+p3yvrmg
USfiUKJA7EV12MlhjQQmxsKVpSJhhEZvvnbdjOG+BCUi1XF3nfKS8y4X+pB5ZkdqiCTL6tHIx3Dc
xAbqasjz1n6oS3ISljIihMBCaKMYtF/BxLOgdUp2s2JxXtjGc/z38iK85bm0TrdKSG4MAQ2s11kf
faTJkJPEObZvXdKI9IyzYe4UovwcY8zMS1JrOeSkzMA2rpIi0BrmV9xm3DKGWon7OCfzMtJjBnlV
IUFqNbWWWhTGZ2Ieur5kRqaV8qXROwRLMLAZ0zKt4h41GTLJU3xLAiu7Zgo5MrqkCIAz4d2x9WpV
T2JT7iV9iKV5IuxpjIksmBKpeBHzgcnByEAu7PHQdis6Uk67eV9ZERQnbX7A0p5iLrUBQEWel6/9
FBs0ZBK91Jwy2iARoz5EnSLyQ/VF+SFnKYRkLW3xySvqgFqwmO+lVKHwF6FKM6guih8h5JFEXDBF
/AXiSl2aNKGt3VK1jGc8zdk1HDtcN3MFLFxOUmqSSrSormcjeen0jDarUkiAAeIh1l+NJqymSNXw
WoIHrFKkSpAqi6IhU+hP+AfOk7TLOXfresThGPR7UCgmTnXWUG9tWAsMHjNgebLZY/Zd8DmSTa+f
5qKNH0tIUGg2pb+BOP7MNcvTUO2UFwLDmM43ZWIrZX9XokE+LIHZC/gpqzq3CVIa0ZYnnBZFqq8U
P/JzPwuV9doikevcJB1ghkngd6U8TErRm2Wpbv2YzIojZElOqyRpU8LfunRmgCCXmWOaJlepqjD8
i1r2VHAN5augVcGtKCvmffVSz/eIJ9lpxY482Q4ncrAARmJfC3BwZLUIrfyd746NjAj1fJ8JQE6Y
His70m0DuzWL5BpVVkB2bAb+qZhDEhiHZ62yUYEfGG0ao+v9WclpbVqJYIZ5mA8VUJuJfLxXMe6a
7zQgToAXoQG3sqZbaq14HuY2vjQhWAejhAesQdXyFpXgH9akzVdJrthON2U0WDBXyFgiBfQoANHe
qVNNeSc3Jqs3XRtRt7RS8ZSCcN6aks7sDVsKSc51taqqrSzzSKXiktQHxMu9QIKgyHFx1acgPBti
Np7GxJD8nLAELKZY8dS4HV0hqFtUmbx0imaOfqUTINjq5nBQGqE/k8XYvZqtUqJeiWXjYFljj/p+
xlkIDQv9CxVrIJPGx/xOA1cDSIqIQNB1SlDJjATV4GOWQCeJk8QYwqCzlozUJJpOX/8MYVpPtApQ
FXi9bxJhkFt5BApBmBaDtdEiiTOeFcSUJLY0+5blvE1oY3a3unh6gSHXWlyRPY9Rg4ykKkvKhj5Z
DTtVJO8H4uzR7pF1bshtee+qMjyLCwqagP2wPbFHu3MPSO7Qkw8gFgIxNP0g7Qc5Rn0FlFb1Mz0e
d2E6qKeimtTvSZURcVoG7upxCZ0in8dn0sw822UUGEyvmwExnmJSfZbGch+UpTnp/QxXdi5QSqVa
SnPVS57ZtaaJWAM1iFa3+bnOSgj3cwjFocpWu9mYY1yVhCY75ePEnAlPJVAZ0JGJl9cI9pYRymOs
qmRrVCIMsVgNP/NyZpg6yR/RlAVOSuKbM4szWpZgwMSbRXGNVRj5/KCo8DIGqBFd00LjC+XQ5wBl
nFjMMJc2dRemeKOXBBqUMFAqWqAsAnnNnEwrBaVhZF3LSKhoXuJ8vNdaiH5tVDk/u4xM0DEl746r
gnKwYXA7zIGJ0C4qY6DwRHsAXKwY2tWZcFGqQWdz3wF3TDvECOhI5inM/jVdXKY7UFujF+k55I+S
wD+tKqObIOooe3UiBg01mGh4OggwXCQhACxQ4O+QjVY4jW4yE+qSanLkIUpPkx5ZaGsyFr6TVelA
phlXyk2ZXahk2GG2pE8PssZWRE8hooWDxjoyHWXWOlRN/XWWxMwgaqBtXStqu12biXgHc/gA+UAe
6JYQALgDxszGcgPGiV5PSIHfDFFCwwz7F410KiCwiRsdoWAg1+6oYMDtG3BfCBxK8ATMZBLUVseg
CXnFxzB0x3So3LqBz0vahMBZNSP6kycWqVbKWxlmGI3GasGBjpAlZuCWm9HJhOvs5KNCaL08aUc1
EZtjjLJpLxlVfWwX0ptBeI/id1YGdyhc6UMJDPVHVZLug3SAaC8KBDpEGlV4SGHgBhIKpFrsea0V
k9WhaOQxGGh1AbTTtRbKtTg1cMuPobof1FB5HxcxeTSyUb81SaFhgYnG+iA1VvQmB+HfiCJqLdJw
KmYZes/aYpEWxuNnp2qz4BrKSM+us0qZiYDK8O7rDMzC8Jn0cbELkyR2JaKJdolhMitOGhhdsjhY
D3K8LL9Rmi9T66wjUbShpw7RcFT1GEdWb7E2YTaih8EjrheTAYxpEVfbKSa2tilHZTCMkmxLU7Nq
Hi2LT7vs5uGoVMnwK7e8r9taysg8mlCG/ENulThWZXwlkVbb/TgCURMHjb6aI+asxItVegFUJDyB
KeGl3cD+RwSclER4uzpaDdVG98WVRxXCqlDGrdj3VX4MljXOrCrFa1lCoWPNF2eubJFZuoSweDMz
Y/WZT8SUbINGkt0kYv0pt5G5Z9hmqCQCSsg4Qy0b9u2kYaepEJeXSd5fJtRIG70iVpRHfLyBHZZv
tdz1rhEWiW8MI0ONZKQpaaLlUVVVzsuRJyM2rnG2pxqJZ192hAZbaUyYShI4oqpZjg53HPyfLBwD
CyxJkQSR12qGeU0KVmNwsMrdBF56x3e/7hLS7kvSpx5MRqh5S8zIRDa1kX1OIRwWFXqFPpd88LOu
/5BcVr6pWQkpq5jUPzWplTN5brmLfif7aidmQ5kaDieuatmVWtBWZpYOdjU2uW+NbeYu7di96tmM
/Diauq0GEBXF02SdRENK/Vxt04NUsV41+pEBDkn2LWX4BKA+lOEVY9R810ccewFZhlsej+Flkcbv
WhuxO4m99ITemvi6okm+1qwNj8rvBTDOeAoak8FaNhGNLrocEsNutU7YEM9VyyBnGgFQhpKqtT1q
sk5QUb02BTKR5Sgct0kpSADFxuDCEYIcJUGtjPEVXURCZOeUpMJDnBQLFVubvQ8pmZSpZAqHSU6L
2wIbcEvkyUuIPObQiVGEWzoNvXQ2hINI3u+unWWa6zrT1ffeiqIPcoCn1wy5miuYpvGM4pls+dAK
PF5JCLVKxVc1TOhxuymfPauag3/QHaWL3qzrbqvoQQrVqW8ikAWpPxjM2iv6fgYEr0WjETQpKyPL
B7lXeZLraeJqYac/FwmXelQN6tMKE/1SLBqvecSWnPBXemDMjcLFKkH8Z1YODXDJTcSr6MJEYaGN
1OG+AkZp2fiIYZSxcmwa4V5oScPsoEgNp7WYCaKoGQ9TL89AcLUVQqlMqCpwLlta3R2iGoVqosWB
rwvt2xzN1WkM44kBgLEYULejYV9kwNSiCJClKKnjDqq7TORpRik1j8VPKcNjYKbdTIXXhP2VuLnR
HZoYaHpfT+aN+LsZIkXxOxSN4IzGYv6mRRa6IpDRQxONks/05EUPhOwu9NrkDVlJQyxxq9/izsqf
Y5J2zEwt1FUVrWvNPLf710RdhHTXoAqU2jL+aIwECgMt8TdnCxgSMSjOAf3YO4/OYht8pdgd1BGN
mboaaNR88EksrY5JGkOIoV35ULLSOExl/B9H57Edq65F0S9iDIIAqevK0Tl2GLaPLxmEyHz9m/U6
t3NPchVIO6w1F0t9SvwZea8GaKRmHKt6uC1IpHMb8vVUUGxAguCh8ZvsJaH56nkWt36XJnignegl
ynBIWCISBDW7+n5xLPcw9WV8FVqxuOIGAmdkw/aY4uUULQ6TLRJeAXZk5bsU9uKzCbWnp6Srp49A
0rAE3lLvxgYPXC9uaJXZc5i4CcKigoC4pKFhrT1QHSXaYlGWOggiI5eZW9OKLQg2LEoycPZG1CTM
OXbyF0cpsXJpCxDIM91/fO0ebRf8qsZ4LALDvmAK0+R43xXj6Ibsk1UifaJ2AxEjSauaD9Fa+T6z
F0Fie8yVqf3l13Kq+aVtWJZWngZn7tfLYxVA8Mdx3Q0+UlUbpMy0DCxGgxp8lxO183NRuuFR98p9
IKLh6mp/+k/mZXSR0HOZks82al5KF2/uEQFMORLxLfVBsWXMRf5s6mCZR0VePPGMtUjll7+pQPYF
0hfL6kJwjLsk2CUQ0p7rVM1PgSxZRtpVQkQS2I6hj8JLNKTio5zG6pSNTnIJ7cHZZ7VGsJmVt5gC
qgN/LWdifkePsWHYh+Zkez2HQIf+06v5CY0/m085NRnY1puY2I8ivMoeSF9OZAYIMzQQZv+WDN3f
YezjF07M4F11vrrvuxicz028XbVD80ah5e/aZsDLp0JfkVgl6ldPivRqe8i1+iSGWVolZjuaPtk2
ub3sledjq4HSq+u1NWhgTDIr6g85thohUuV9c54zemm0e2hyXCJNgc0CzAQD5s7hwkUJjA1c4N5N
FvGvoiVczQWxktk0BgczR/j1KvObx7Vc91MDmDDuxh9LkGSbZ9T5HL9w01pQQpGWPNVqYQcaIFNq
O1bQrp6pscPiBLhaEY+S+K+WcvtTJI3B6gIfg3A4IlH5lqHiBMzYbMfyzoWKS6yvxQSr48YLBe/d
sf7yyOvTnfrNct87MYwIDyQ8YHGVigyN9n5QyXPpD39eav7Zi8OjQaifNvkIVw8FzVKjD70FkQd5
vCs7e1WH/XYy3I9hQe4owOs7e4hxj3lbqvVVAf1q8vL3cglZ3dtEC8KjJHkXsQdn01baywu5DxQS
ZjoHZgaWo/vHyuq/a4XmpQ62YYzHcEm8x7ro4c+N1BaUUc1mGDPS0sY23wSsaxwmbKKNrkEan9s8
f/GJB1h5HQqiuYruu7T6jVzkrTyIvb88uyQjBQ6HmSVh09jHAmoxX+F0tpL5DGQBXp3Yk0S3ibBy
+Abpp29RCcqDDMTDkuHKdN2tEzYHHAwvUZweOsWYTDvvfYADdVEH6zohWowtWBhei6DSIfgB2YQr
d6nlXPKl5+oZz0OI6LNl+TAXRtIZ1E+z39EIsexKYCNGw0Oky6eG2jieWcKxbBOslTXvqNd7j10n
9pXdnKwC32BoGLIrGJ8IKEgXSh3MQ8BPCKW6BhPHu5e4J1svr7nwURdmqyjwf9Ap7mhsVmrpnutb
mybZX4UYS5J52yP/FVjZmN1s0TH032EiV1CBDwzBqGBvCpFovO/wD3hFd18m/ZFG8NnxzF/gxw85
EgO7wEw+FU/uEsf4TCOMogJTrvoakxafQYbbqAOP6tj3y22Vpv685AbJaw59QbCS+5B13o5gT9zL
DFq3LvCqOOl3FnomDckYga/LFHyARuoNwTGYVlkgXolkSuwHgJIt5g0r6C422jwVLIfQY7tJasfw
wsgCuobgDVDrCfXE8uH47639E1TkViFWPMKrscpzJzcwL6Bn7nuJD3rZB/QVQ7jBRsK6i6BUjCMO
04Zy+pvMPwNdLXwsqlfQkZY6SSIcSMFOYrijQn4ZdEUCRVPXeJ8Ja2O7UjBRlruiAx9J+qqdLzvV
NdvS/kolyaqfbsYsOnhcShhja9ved/GGsKu7oPimgEYvdq+dF5dFQcYsuthgrnLtp5pID2pXohL1
bw3gNP1t9HewcEFM95nGanGTdWsH+Qak4J/cZYc1aPbH2X6xy08XxihF/KY3EQJwscsQ4MW4fBmA
U5OQ4LfyR6YDitXVVP5npd2GnakdQ7ZER86o5qj8/uxEiAVZINefSbyHyhbzABbjUw0iherHeeeg
v0tJctaTpnhmIQCybvJJGWp+XGe8GNzzU4y+cGQkuYS7AH03A6/MRXQ23rxtTb9PS2rg264DtauI
r8kEAO4HDPgOQ87aAcY4ROgzbvdZceNTf0sUHJHFclqI+yz5DUdcRmgg5P0NcnELBejGG0EeKj7V
Vlx9e4t7rACCxOxxZR3t3DL3dnbfsAtXW0oSXuV4z6lUchAxymxN9bc04jqngH9wFl1ivk4/6A8p
DOJAjt8p1IUoc9eRxZoTwV3YpyxaUzJoeYfDCPMBwW8Jg4yca4jBNS10zzUXAYsT5DyoiNEBUhns
sdOMn8f1j6WqDqE7XhUl/Lh469JGCx721Pjl/OFhzJqkZGbtXsjA/Fwc96JSeVI23th2GQ69Grdd
wuBg5ne78VepHP4Nuf9JZ/yw3GB/3KRIlZh790j3VxTo3kbqQJxiDb4sGOVbR2twzPwO+A7lM7Zw
8Zm0QIryQtCQLByUTmNhDGW3ATB20dgui2g5EXJ9mxrTbSerqMMzKysA12lwcUPJVRm4L8K56USD
AWkV9+Pge+GdNUcGyZl/CrqWNbZvrmNB5mQ8yLthoOYqRbnvZMi+uTHIKok1uIUQcexN4NTSAhiI
bBY4vsH3bGd7ScNSeVihE//RmuKdnkl6i5kdpWRp4Rp6bTAVypHjNQl9RrSJgt5J9xQNkuizqoGV
3j1GNfQ3030MI1DcKZ/fqtC7eLo7RkRQ0nxC4veiruX28DecTL+1k92rWD50c/LUq/Y0+EROMRfZ
tyCD045tnO15D25mHTKVbxKadSqGvW81V2YNZy9EXJUS601Ua1g3iDw1VkwdxT8RdNUR5o/tZZ+F
KF/iwXvLiNi4m6puF9h673UYl6JpH4j0TMTfmvnaOiCDxBbV50h5wXNaPwhwhTPWA53jLAqqYk8E
9iEcQN5SR61GtJtNOKxzb74MAzpzrEIdzw73iUJ6mkvggFxKaoi2Hvduwe4zu+la3BB1EuGljE0I
2y5ephifc62fE4I0qQGCA9uAveSxurOG5UcuNZ+W91K7TMgjEuLt2KuYxvrMEaO1O5GWQtvLG+2V
+h+qHaTWXrxlC7MldvVl6fWRxvxx0RIWH/JkMQEdxp+ZARUOXP95soNz7uMRccgX1epKXPXOG7LD
kMHDMvW59ZEU6GRXlqDlqDDorw5BWR3anLCdCvJMu9zioG/sgDZi5WVeE8VIdkZX0ywMkLX7NaTh
hcpvy/Dsm7n0qvDcXyqofdDOr1ER75Vi2ckEaNMWxY/H8eV7zVpFztEkKBQiVjItIHfq+hrUrmdu
6N2++5Mqf/YB8k2RjQB8edQuv1ByzZO7eoy9ejMS8HTMBRBOxSSRW03fuxK1aMJoRVb1bzoTJGkN
5tlBzUYjlKyH2bvxOet9XyQflo/nJbPV0fWR+5H0PhGWdddKSu3C3lARbqhVTpY1HoqYeOmKJyUn
8Y2O/9u1iFJql/lA5iQ1j+OiPG0eidGhILJRDkDTZsHGdDD+KUYsVjjSuMvKel3H5b8iW650qK9l
2D/pNsKJbcErG/FEhCnK54QBRaHJRiM+bp/kzp1uH9SM9TUeoQh54nGhoNd+DbeBg8xzP3xn/m+p
qociR+tLPsa+zqoJAKX5cYfbfmn2jsQtH2VrXv0sEhdtYIAI9oCrxGciYnoGqXGU6N3IScIHMm9y
m+/IY5iExY9BQttn9JHm5Krp0qViXXsITMLZ3TdzSlUi5R9ZXgXxVxz+rMoQeeDNaFObiYtz73f2
sBkX/5onGZ0tm/Tp1vr69qdSEKNUDI059bneQvem5vdCKI/1yQkLNoF6fJxKhuZ2ah37pkb54YA3
ipGYSvjabcYG2GAfyASc+6i0dmrhQG5qd+PCASKx6JIyoOD0aeMnehnnZ1x6rsyWH7fKWamGEFQg
G+VxOjD50vfFELxkob3DnMriYRi/mfDdT47CLRZbyZrWh7s71d2qsrN3DL4rJ4VhFfubOVYbP9Q/
Aa9fELtbAns/MkRewh6fJC6gVeJNxVYzAgKAOnaXQOHEz7BO+x1/WhYyeMGuwbZe8qou00naCElF
c/s6Z/8yWjeT84iJKwHqMGbTu8lsa10G6cNUgKzKkwvtx68o0w9HzPlqqFEGN1T6uSCahv8zeNlv
6Vb/Ta1RjICH3062D56PI0Hw1Te1kKQ9aAraG6bbHe+HiLTfGT844aUAmNDTUlxDP1jMM5ODy9yO
1l0ZMgK6wUCrecQnsyyPvmcj+e++ex10e2ZaDr9huC8K1B/57LFnn/fRCHJNMOmKSJqkz7lOE7e4
cNLPCu6iZaHeEM2FB/Y+zp23Om9gaLvW1YkXh05nuZC4WP1YHbI1shsO7IzWgNy2NQJNYyTSk2A5
DS72zNZXCyi8YZdP9rFznZODOdEGGUzT/eJZ4KsijnDXoAxPazngBS5/Siv+4QNDl4qm06jlbFnF
PsJR2gZ4JyllZj/f2VaMytnMf0ykNp6/bEUqHW7p2yh2ypj2WALDkMgfKX2PDeaXYgn+EWl739YM
8hNAUEFCJVSEN1v3jHegluAT6J0BjIAkyZPeXVsTK0bjZN/aoSW2HFveq4XRRA5nnB3bdzRokG6t
eM785BRCqlsZKpx8GnchAQjMkKGskntKdde++SECz0UMrxVhM6a9kf4bH1eGh6WBcSoxpTjfBxlu
l9QeLrz14TqW6NKyNtlkBq+GgbUKXLFwxnTjB0iP26U1p7pqD4KNYdNHoHBy61S6ADR9Vf4VUfBg
Mb3ddSL6zJD5EAP+EC3dq3U7iuq5eycw+yCRc/DE3bNg4ChQ6RvWTbAdtkofCZf4xeIGeQmDezsg
ky+7MyGZ0EVITqwXwnVK9Tgl6hiZ8UN01Y+5udo7etdKtydkAA8LbFU4btPZLrxjSqnqa/bersYE
ZF+jvPhhI3NqO+Y7hrkFBMIkBfLXRmadImXOa5ycZr7nMLs58h2YxqJ4jDnA7wKsZ04cn211MxU2
yH20+2qUfFYTWWZEBrho9JYOeaW2NCaHDnlpvVdtdzKN/Z6N/m/Rpgcrgh45Z+9FCftHWhzQpftr
Y6DSGC476V8tUnRZC++7cTxGxbQP++ALD/nG1NaXDtr6PujCHK1OF3+0DsBmB67rXRbe1spQpyYC
L/J+U3YOZEVCNjMXXTWcDxUwUm8qsWX6hNKx6/EzYmpLBvUTDOafpcRMGB7/9qABzU5LyqoKgRzM
ALGyfA/sI+P3XqImlovYtOyzw6J50cp/pfSBJ9ON9PlmggxUoK4js+DOI6lQqOoky/7Etsi5Swgu
hRXwVJvgKoPlvjDIGMcy/i3RF5rJhhUHkBP/laYsQARB24M3iK3rSWGfdcr41UcnaEu8h5n7IQU1
fJHc7DUOkyuFUntk/pX51rrJCCgiWSANPDZJ5inrId0T7ld2nOAZZkmcys53jE+zyGLUr3Ll9aTQ
GHmt/fKb4KSv2gl3jBp/xRgCb5RfVeZc56XfLBQxqUaZJZOr9EGYGv3oWc2rF7/l0gVnioFJOj9p
D+N95nbr6+eOZLjQnkNCt6a93XZHW40njaKvBl0YkXNOnPGhLpvHoLg5yDBmCgzYy8QUYWieUmt+
VEh9DMEG6Eo2ZLGsMiAzMwqlQbVrl17O8OAkXrqlLd0xbeNFTa6urT+7wj8TQrpbcG/GWhAzZ51M
O78zXv0IJzxjOT0tjSC6DIugsTG5eLXAulLAoUnDq008YkRITUvnr2OzWibMiVbzmJnJQy5qHXKT
f89p9Nt6rIHTFPhEoO6yvntbAGiXVb0fBopgZ6AlrjQWoWY8WZ5zoe/DGzKoR7zM42rEnlsazcrX
F8QG2s/5LQmjjs/95F6K0T6KFHWuDaEsiQ8jVTprjZdowGleIQxZpVgZhrZ9cDgzSjd5nfFATTZl
ibpt2wOb8zLAhGI7IcEgBj+OAxKovdnpNNusA2uiDVohfj6e7smZmy0p3+lOQdWvihzaNZYfT+dv
GTMc26cinHhQEBzheBzJ0q66MOFjyJIn1jLZoei8dud18mL70LCaoGg+Mv71HoaokcyyU9DD85tt
rBV6iQ9Lxj8zadDd+9hj9MCJlE+VQNtN468c/48bIj0WAoB/lc6n1OsOvUYeTExnwZDCun3m1jP9
HhkTsT0cu1DcGVefF6/BnIkGCYqvH5NCoeqNETY9TcLc5//iIiGq57DDmV04+hQ61JFdln9bBOWI
acAPFkL5CT3AuC19g0+ses49ZfrqeWjp18QTGj1GYD1Cq36m4GY6eBBp9umhj0jTHNQGJowIxgyW
WBpyTTm1tPNltsyOaB+UEFwpinttGruvvh9fSUHZEwxN9vp4CBhIjLMXPadhsS+W+W9qRnyIkjlL
1inGPjVi0K5D4H5T2Nvz6yRdw0g5eHdkAkBjiM8oc65+NXnXJmRjn2FeZjnuAFOaQZ8ssYUkOHvN
DMLMsnGPRYOVSTo4Oufwq6/9qxcO+3SuzwX2FCnzM5cupPsMKEsKzSVOln9JpsoVUV/+dZyA6fEO
HAvTp5uiwsdXKWsfT/AHO784uzZ4HbcqrguiKgAPu9hmz8tQ8a4WDL2Y+LVB8SU6sphb6Rynwn/i
nr8PWP/vKpQCW8so65jJgrBhBW2xc8o3ln36kIiAMO7FZQeP9x3B0yUjvIdYyl2fL58JGiAOYmwO
rnHbtfKwjRWTmra+Za2UHQBw6gzo++BJm3ldkc0iPAXZpnU2XoPTXTM/TSb/WnbiXTn9q8K+G7M6
2KYILFs0jnEQnSj2KAoHSi1jxD4JEVCHfQJ520HLDnMVm/mMy4A22hiybvuSvrAmLUzbJ6mq5gv5
y9rx8V6R8rxyO108sC4JdhA9DhE24hAv0KyaR26ML+q1z8mJqQHUc8WvllZYHholyY13WEc7hGRy
trMS9fmPx6Ib71FK6pMXPxZ1jOjR0nKb6ELjSkbNNhAeztbTrlfsC6jT5qc278ZTkwbN1rjmPfdw
eOVWgicH8TsZ1H8NPQbgINKFiFYnXLci6WmkcY4a0smbtGaaBIpjOyFRBpmM7ajYorDd2C1qgB6c
cxg+Nw01Zz7U/j5p1ZsJ8KolCt0I9ISDN9ubZsj+8pYdSxuPIITLR1GwRaD0wTCBs1W7zxkSMXqE
Zq0baDLCGzgMNd7hYOYFLtuMTxoB6WM8RvzRxE8uoXmUOYE4WX5YvOFV2tjCmsL9Nh1airzaIj3E
bSus1zAP32sAb31Jcoasu1fX1weII/NamPHo6tZm9lYWG+N21Trw9CVU/UPds62Zbqn3eU4pboz/
MuXji/Rj8puKIIEw6pxlwCwrdG0IkWGg1+Uiv8qFc2+uObyHVj6ndvBcWdnOYtuQxsw6aE/p3cZ5
X4UStfaIbnfqow8OtE3CnB1XBunEhp8U0Ur3WNjOfTIO14DZF6FS3rnv7Y64pXI60QIp0DVtSLZu
9V1J92BcxvaCS4GfxrtWCjt6RYSEMt6Gv9UcWES7F1RP376aPmLXhYEdLTvi38NNyI547SRUystw
DnD/kJBtM0TSI4pQjqHDYg0WZaeGMc+77yxGbZdg+W9JP+pZPRQAY9JgYqGyMMGXhMSidWEo4vv2
fsw4PpKpP/qMDUzDkrPCdl2X8kMv2KOzOPt0KEHtJJVc8cMLXeLeL4Brzy3QOeUvm/zm/kqSMb4v
/TbfhZYNym2B61gm0gOMIU4LdGcJG50Swb6n7NotHLeAy0ktZArDhg2tNQVJtoMbwVlHBkidBxtV
BSAl6rJc1QKRbVbiYWFKSakeI55NnPfCEi9O27+a/w/anfhtmtOTjMRr62RqZ6fmkOVQKKPzUkP1
ZHQQq2xe01q3/0nA66LSz0OBNVEJjylae208CYUIffldoThYVWj9heGAcZhsn8hoxtns9NsMcVqM
hPESpwE1Q8SUZ6qcCDi36FiXuQHCZX6D6ll/esL96/gi7two+tI1QD+FoTANrn2fA+7Gfmj87N2q
nQ6pBEC28sZRJOJvlwfLN+G2L9kU8nBwYSWKb32qP8MKW4uf4FI2t/t0FCFHKiEDScJMS7Ag8Jf4
mNzyxKMSsR2Gunl49pt4n5hq36rkS3csZVjzPozJhFjfGVkYWgJ2tnvWMn4v2cXtSgude5PXjBzD
5nWQlSSJIXU23Tzum9tJFyItrUbYhgjsVtpXaHzdrR1asKuQpMei3blJeLNQ9C45cQlTgcos+5kv
NstzADMzlLu2fR668ZJiUfHr8tmrLL7n8rVr5/sqDAn/q7Awphk7emjmdwXp3FALnWMnZkLjoUNF
kFgm/yMr/PvqxgGSGDIM9L+6GR44009awAHxCIeK5YjGF1deOHv7vJbx4+wI8MDiJSdlke8aTqK/
HCWJPjm9VSwxPTpJdRr6Mtw2ptguDn+S/TCTCWmVP5Y1AwJnB+2i1l7XRZzeCVcRkCGnpxwhYz/X
m9lrCQ+LwKXmAxJB00fpivzx30w2b8jIfvjU0WTl+zwDWwDsOlfxa9aHHcsYhHXoh8uofG+JE+lG
Yv50+DqzMsLdI8T+1iv0+bTLTHawprbgMPKufW4/ujU/YtW7FBkcfwxgkQkzW8xRyQJbCGadr13g
ME8V87P10AVPTvt/nDcJhjOUhlrDO6V4oDzY+yQSVzHFE2OkB+nMdIk0ctIpjgn478BfcMS5uwjx
TBL77ww9PtDP5cC5rDX5xyTcKK9aIfVGQDZilsdl5gMTQoi1DQRdmRTZOpr4xUub/CylARnKlioG
dtGO46b17FWo2MYYyA1OaLZKj39V8a8FwSDccKsHc2gsoKZd/NAxnBfSrGXPG7zAqhDqgeoaM6ot
KNR4XDvUQuRW2Kee9VE6d4fIw583psNHmBfXfkalWFF3MN+Id028/NfEw1YgTB/cmLBHAkWzJv4e
nATvd1MVm8wizaEZGJnonjFkU2jOMxaVIcJjrlloiv8qwzvbVHi3RQtv0jiw9AdcvnXfbioZEiSG
G7SHnxEN6lIjE7ec2xgqcY5uSIWZm4twGcB5NiRjKZhxOY0Dl8Zvj1MaXRfXehWa13mW62piclsC
JQgn8psnluvhVzOc0phM2L4oNY5HAcbj6MEeGKvHLp3XqKHMiFe6v9CDYwajugXQOgzfzjzpfzqp
5S9qHUFG6GhtR7R9TFlM/1cgjntC8kpjG0d5TAKcX0OfxWkCqq2Qw3OBzGaTj5H11lb1/FPIDJuv
XVrtuYws+ytDM3Dyp2U6TJxqV3dIu9fJncAcL22zsnQJWWTwXGygjo37StQDGc6dU2+cNIIT7WMK
V3YUHeAlcWck2HNrn/2QLEBoDOnQPyyYcTaZQWfeq+o/2xf5hmXmjMm3S36r2sdpVqMwbPsSTnPn
ENSS9O9tCQbXmjapxFOSJURZVuRjr4SlgMMNBivVXNcPQ0utEPcG3RTcN9eCdDIyamb4H0/qPZ2y
jw753DmTBlu2NdOc4phhqwlJg11fuucDCVg882m3KMW5xxIkyX0bz6d+WWwoGBm5tjWOpeIW6lyl
8EPqkrrJ9WHixURhc8Zo6IaZ7tB/NIzUJL/xrlREAgbG93gIx4aIRYJ5+t5nkslSn8bNuUkHkiLd
8Pn8+b5cHuzR8ZJz4N3+7N5SdNTw/8JcQdmvrRj+p22l+bzqxmW+xoKrFEE1dB8KIQlhjxFCkN2Y
l7ZFv4gAjiTcrreRLNifFqd0GVEnzhbj2ua2QulCKhPDFET3DMQduW1JwN7lFSN/kS32p56oI5h5
1Ne5dJ7S1us2eRfep6P+cpHGF4N3UF14HYB2Dj2j+bwOf/Hw4PMRTL30khwQUL5EJQELMSaJyRsf
6nKot3QnUD8MmXYppuxelnjdxaePZGC2tcP6uXygi/idJbsU30DL9zT51n4eX1N/OkQpBM7efS6W
6HkR2ZfKeorgbp/ExXMqEe8RdZ5vnW7YmyHhgq423DLpzkZhmtjulv7orHHKGanfKglRJJQXNyeA
ZWDbOI/1/YLAE13tR+m5D7ZT/QUIoLAcNY+ia+izGs57+dwsjN4zx32LcoG0yr2aCuhQ7lIkjCn7
gbZ/ZBe3vNeqPXipRKPjRq8tWjeiqiBSg/BIVQsyfvbmTUWBto6EerQsK9qFOnweHXaq9HVveTxt
htZ9HwciYdL2uaKMuus93M92wYmfxSTJpUhmzz4zJC4m9vhLikMn1dJFlzDouzxCRTJWT9wjdxHr
GoecZ+PXiE9cVrvu7Q2ro4whLJadaqAEHf1NSOqX0SVftDhbea+oca0VCth/sbR/OErkbZvrbhPC
TpMehq07PFqeAaZjp2zGHLt/zv0eNlSSvVoASCbE7jb7P/rUDDtqiN4OI8G6WHgyndRBf0v6Utn3
01ueh0zeWwFk3nGPYVyHOz6Tfa6G/8gvbs5N2D2NBDsydmzXaLxgKpgtdM69FgQVYENbZ1AmRWUx
G8qAgVk8UirtmKoMh9SV60KLT3tMruhRKTeq4NDlxXBFebrCQ6hYGhOieevgKhutXaz4C4tBrFuP
cWichVdcd4jLrSrZ2XX2N8ecBEk3Au7qcb92XrySCwSNAhdCOFMS1ejBxsD+Er35rxfU2px45jQ4
0X+zLx5kzAQERySWzOVmwfdKb+3bGkIvkItlEB9pwJ/qVRdfDjjl4/ou7aa1pRwAIK7zoRyUJIGL
lpmUljLkryPAtXM4/Iv4tfc7mpTxkBQAslVyiW6KUhCsm6gA7N3kwWOXpVtvqjdM4z9HPcESanBG
j0FDW9Hq8UjxvxkQki8FNgdb4LermZFZthXsm7iymcV09rMTWaiY6qq/d1ve+sK+WSKc9ppxcDXs
BsZyWSU8pqSn3FFFbWzjrlxSZvy6e/Z9EBgS8ZfgKeiZo7CEWTl2fjZIrLQT//jZfK4izebM2Wap
Bw30U8Ld6Lx9E/V/tWyylcfmoGZoy839UGBA5f0CGqh+coQtnf3gLtDSSdVaquwiUJ1K8VVTUmUx
6CklQa74t5hLICyAwVlREoj7MWMJRAR+qAR+eVh/s2zu0YRtKIs2XQctIQrussDZduF/nUXwoftr
tHgRaIiy4JsdzO3QjQOYAOJY6WALFfFaj9iQoY1YuDUcd4JoiiiGLWAfkeRBQBrGCG4DqNwTVHkw
VHMF9Nqfzl0JDksAduAp0jXHQU8cldedY5Ow0W/WacKUFoNnAmWAoZgi2NNTzrlBxBSN3yFpfVQc
dy6FcBKAm+WX1UP0Hc4VtyiedR/Tc4eiTyGQdRuzNmLYzNohYUD8jBblvuIOtb3NUJuHFkgBT+u2
xMuRN93dkJUr3zWggJ/4mdkFr2ss54i+2v6fC2YL++NNRr5t4GZh87kLpb1NqjUqdzhRgCrpElC9
oz+yj0FOQNIQHNpgl8oXdmHsw+ZtWPkMcKZNAQG8ew19Nhj6tfHR+ruISZY1hjaK5Ytd6ddkXqWG
x9QltAiYDKt1xUjAPZYJ9oP4HjFvgcbaBa2B8MPnOwB1tglRMuvlpRm/NDFeAv/6vKBS569Dnbv1
CoukU+s98uv3GH5RfCPQcGrFbbACgLiNqANYd+4I4UZnj1ETgEVXOFupPrHK7W/Z3EFtfQf6DHvY
4vKY2YHFIrgKFGE5nJAFn2chXPi+8AxZPNQIQkmCgtnmr7yyuw8tspSaV0H2IDulmlTZeOETXfJr
1dlwOINvbuddGV79+TDLkwNfzkPZGvRwt0pSFvch9mZFenA2XpsyP2RmYafBECY5dN6Xs4BPWcpD
tvSndrYZnaCr+ohYvPikMIVHq2f0vlboNvL5peDthBYSYGFw9bGDBypfzHKVcD5CgrsLCK7IUYLm
2hh71bALFeOnyt501XP9rDL96mD0CNkpk18Z7hZgG7n9M0OL4vG7YYrADcTkA6kGB8MTp4w93DaX
BJINZtfeTK0kfDlvjqhgQZ9iAJmifqzhM6F26Kp/Bdl9fGHF7RmOgJdBnv5vcJ4SKk5colRxTG/a
g+lfooQ2B0SWsW7iXrDnnH59A13yDyHXHXqtu6UcWWLfYBXVTsI3N0C4XEhGWPbw8MeranKo8fr7
ILQflfYv09Cfhqk/JenfQvPQZst6SmFjcRnhdiMTN35IEe5Z+BvwFe+G4mkKyCzMWOb71zjmKaKx
Q8PAM47EjvDSXPaMXPE1g4Lz7ccUsjCvciH+MkALszgL2My2azYaHYWi7XPncIf7C/bZ/KR6dWgt
Lvf2KdYpuVrQVlNWnoCFS4KgrcL6qia11+Uz9frFdCB1mFV3kCqSgT3qW5H907GDkv9/HJ1Xc6vK
GkR/EVVDhldLQtmSJaftF8oRGHIe+PVncd5u1fXZtmWY8HX3atuiQFhyODP918kD54UlaNs57FTA
n7GednskqsMcje9jlf/mrbUhEw1ONjq7IVhM9TwllJYRetLwsGElOc/j/5zEJKyYxMOEYRQZTSDC
nF8OIw+q+i0T/cFsmUPp42qK46+mNQMtTn+jsTxZJuhoPhKuQQ/47c7CAdqO3WVW41VJph92vcJP
zwDkdzDHU528Ne2vNlvHFKeEwrf7ENkUnIqdwleXx9FxMr2N06A7Jj+1hh9tJD9r5o+RRyVMwkHF
b7+8Lj6O4HMHRjFmL39mOQUWNcle/qF3HeyxdO10ez8bdhoMCVssZmYYUYb+6kP964YPjjDHOfZ3
JkeMWFb0lIUbgwAyvxY/hVgcmw6H3tgkCvtUaXJjyNsEXMxl+t2MxHH63wph2yicoLJ/lP2Vsf1b
rBD2fGXUeYN/XEW3LBZbVZ45kbBxoFN7Lz2G7Wx4L/JHwmLKpFh0XXRBzdyZh//RMM9Oht8Cdu2g
PWmga6xufpjTBeeqjgzFIVuUD7P3Nzcvoryk2WcTk3ekl85M1rEChPuUozdQF9RwbM1g9zsMpUrm
k3588uBXJ/AGIXFUzzN0J89HxcWGbDobomWrtD7rsLzzhNryCotxSHeuvu0F8pPnA/qCtRthNwYW
AYEXE5+3UuQ5HqyGAV/YS8jdkCa5WOF939Vehnxfo1WYe5vD58zpekUWAfI84IuYk7Y/wgtE/eHk
7UU/HqjuvnsSXP65KDzgX3E5otufMvrMk88iY6SbVA82c+pCgmnZlv4phFLc2kvHK3yPaeCMpfAK
tfalJpOLr6RC2PH5U6fEzgDnReBcaIftmo8uBHsi0q2V+k96g1wYy+Y7puNkctLLEuXmHartaU34
i1QcggTH8BJyxEPVJTvp4SRDSW/IVc8wAkqYNvHs30wzcOUXOh0cz/xaVSIAirDxmGNY/nBYaNNC
/6erv5haGJMMNtZcT+0joC61eSAIuyYXuiM7wlLEKz/AcqYTjRla0OZYlAd9FYo+GPFAWEAUNNIA
FUM+PXyLIkjXlk9xI2kq7m7EUnRUUU6r8q13UD/yBiTa0Ozor2S6ZoZUjjkJulLFV1fYXTrHQNDP
57vrT1wg5T9roG0X74ihuGAaXr6K6Rnlr7WJ1a8lwp8G71HNJ2CLb9oQIUw95+ZL1uP+BqGgxY+p
Yz7k4bBX+aWqj3Py6rOQxQBqCg+2XAotlZMXEfh2UA/MCYuJW8nzYECtNkC28VfmVrJSDJJcyYgO
eqnfOGegPHkH7k7fleRTO1romyXWqHcfQwN/wDcpSRHk7ujJTcPz2LWXNv/XYJ6Zq/ak0yutontV
ypdcGwNs4gD4th47HZHdQNYpOSUKGywNsyiztWRHXAg91wxSO/7RmMgPFk4Q4W81G5XRyzesJRKE
ovFZGUkJ3WqI7y2EBTPK74WTnzuSfC7DL0fIu9dfW4MG5AIwJfkj/IDnEP8PsbFTJd57D4ZyZDxV
fXOW4lmZPyaH8LZ+awRpWu/ayneCbIxHN1l1tLrk2lNzbEttq1v21u4IRXKFSKgmTJdeI1s7DRHV
gPwtJnqDNWm96yVvjWy/wzYJmOzRCpD5LyPuYC74W6AmoPY5R0bMSqi2MElqF4/VfJ8xGQ2qvGhU
sbW1vsm9oXgIGZMNQ7zWk2vUvxXhH2a8zjgWgo41SaEmEbPBbQOO/evB7/iUL6Z1hwjDaz/uk7Lb
CFzyg6PtwNQHVq5vLXdaD4gceB1K+klOHQ71xgvfJqkFYhZ7mylmWf9O9ScOnE1K2Kw1pkOTClSL
9y66u/lpOe5GmOrmkTJe6gzxb2q84JAzLQu/fJcc84jrWQP1teGlm7moWD7nPix/MEoeLMgMVfSN
AX6NskTOUmJmZfI+3tSAVYwxXG6eOjqpLPtnmr/h6e+tgY4nrB1d/NrST5JhnnSRMhyCBMmMLti2
7PEAFFrRcH/A/+82/Mi0A/VnFxZRsVTpeMk2dfuLdCDGqqzcm9F9hovW8Lebak5w4qUCVpWLz456
P5Iu7tPMHNBkaBnA00in3zwFRNq9CheE0/RhiMugzpyEDuOYHxz2uUKeCIiUcqcToHBD70Evm7Wj
GP/xIWX8puUsdynmg0T/Y9gZUJLZ6080eURWIKpXGrdCm890o7mv+Ie2hVpyL/SHnzz50fmw5/DA
VvCq2LTqPujbL9EGKIuQZOIoZnfhmBQ+solXwxt3ko4hAh5GiAATJt4jbjWBQIlzFco1/5thi4/m
QAarBhtfkTMQhH/iFLOtcraM3MAJgP/FK9s5PPhcbpi+rWKolS7D20Gjjih3dgX/HRFw0n/cScL0
KoBP6OLaRovJOsZAFAepwyUB1rvdfnHVbOJrXV2JPm5qKrkFOCoRlLwFFf+wUzxH9gUfGaDdFiwU
e3A0Ln+8o+1hMQCMxNdb2okOCNs4WhWA4ckKBh47jLCS10Q+mgqoi5EGhbaZmZaDAhsLDJ3HsL13
6WEoN0Qm7OLkYEbGWwQT+cYlYt1NWyXyrdk+MeC38k+dDybGjD7ybS18WZZOiTbm0wnNhDbhVcvJ
VBtfs/IxbTjWdMMat/te5ktPK6N/4zOcuTlYM8Lmm+qKwK8PM3jgmZlIXFDQ5xKLGana9fkF+fCy
Avs3e7OdYcevqPM60tqC8gaDBS0z81nGylWPdzXGgEglgO4Ov1l8FKIMBjThCVN8lgIDIDQAc033
aPFIFZq9NKkDiE61favKfUdJTpMA4C2spy7PSYBRt8TJOINCH1p7gTFF2Tlgoumqaz2x2A73pjpH
0zpdUgKC6Mxnp/w9yeHAYJ+ldjLR/LUd8gcNI4jBM3yr/hkq0EZLsClbHvuxOz5yDH4wbfZliqfE
ro1sVObnqX7HIIWc+FCDPhW2WscmQWqYBRk8cWGSxyFEJOjjIVfA9tqsRjV/uHTPTjl1S4gXofQv
iX1Ow5f/CT4dMPO5poHY2hjVmzljI+DIGrrHnIG6EfHZqv5RcrUuLCA2l6K6wFgxaKqhlhIT4MGh
R8AnVioJ46B7bnH8rZkV8giebJj5EAHswTmzl4O+zc7M5alISi+GfbMi6GIztDtlhZBN/aAoevor
DHxZKmii+iuaNT6gA7YFAQ+nUTnNUxi6SA6AUZcjb5h9dhw7XpOE8JmgRyfHz5iVZ3X7qIpkqTUZ
m8cm0yixSrNfwD3/klAOm3zpfY5zDHMaJsYVTADcDCNTMfwmRGFNVsfYWrjx4rmr7asa4RhVIZUm
PsC/Fj3GbWMsb7g/OiKpeie2+FsXid47ChX+I3xN6SNCSJeZ295MDrYV7SWmBL+nDBScDPREn746
EecXvHa8cMmhd/ut5Y+cAq0FLDt3FzVPvEkNgVG/mcD0O7gmh2Q+SjsjgZHX1PoZVbHpc+2Decyu
tBnMTouCPzkUgEUu50O6woWDWN8Jk2RYlZPFgsLCEMwI9/lyFdSMo6Hbh9iYPrWJgZVLC3ZvWp8u
kVRcbZyUmH3l7LPkOBQpkayCkmocjJIVK0/XsfU5gFjWh3Bt4kAuuZIS56EdtDKv6IsXo/TflYqQ
WnDLZKaIcZDH4HE1XLvzoj+P07fHeJF8gT0Foz9+Mwd99T3vK4ynDjsQvkpviWbN2N9SHJmryGcQ
jEfgkTDBhRua/sXDQF15Rt1X1LQfde8AtSAd5teUYY74Q7w+paSs85fDDBGBBgMF0m82gxBPrXYt
LO21BuaOppLU7rmMxTeq5rbl8uliXCosA5JKFYxJ8lw7GjsE2Qt6Siyd4QqhFRXa+xizt+kCdcDk
Kr2L0EASFt6LoqULKzlRCuyCcHtiQVu0xhlpjh7t3Dr2wzUhaGBVvLBLqkcfBIsdrvdO1XcVYqYn
4eQifWg/MUXYmpPtmI1/do0AvQlnDIOnd4NzZzCV67aeZwIdlGvX4cn0Rmrd3O49DN1gAPiGl9lA
M8RRC0TRpc7BlBIf83QdbPdmAMqPc/usZVxnGVPH2QsJif2YAnjQBg54OF1N9chNaJ007dGwnwVI
DMyZVCDQkYBRJeHeTbCOA4SJfsQ9yf9I63KfWfG2nKpXm0RdRnhCLVp4a+1h6pAwYxYOxVJya2tb
dzNWBISykNKvGBOrsc6XEKuvGMrcqULiANevjSjZpbSycKPjoDGeel7asmbU4mw0/hqe4W6m9nXo
bl30AgTAJ0zMbS4sLrY6TsnVaM8NNOgMMlTJgJGuockBo4/WijIagFTY1rjDU2w1OvNBlY+M6QHJ
Y0OWwGkdUNA2M6nB+qyAWNSvOma20Gk3GHQ29ZidZ854mfa1gBs9jCHNeJQMrtHFH4wcjj3Gw7YY
txNdLVzbj1XzOWrdxgk/nZZlgXwtILY54UwnQ+jGO53pCdUP3GEwP/Sg9GJMCLk9fczMfC1KMPsl
n0Fgqih5V5sgaVL6aaCEdsu4Z3Hik6FqO7I/MZcW5q+FFuihf4OUxLM7x2+Z6C45YZ/ljS5mYoYL
uccr9jyJ+0b0zwVZZxsRN3fHHS7zozf9VEC8h/oPl/uDA3J2rsCz1PSNIuG2BJnTngZjnKp6xTIk
1IbKl1VS8NIYOx2TfG24T5W/5Ezm6mrV26n7mpK3eiSY3XmPWkIe8eLxqCWtg9vaOqn+I00uMQBr
fJQP0m43ftTxzVSgO8MulwKacbe2SeWZ6BbwX8gJ9Kve9l+jdqm0swqTTzmFjO6NP41JcbMqW6i9
UXS0rGobdebvKDOMjeIk3eS1ragEzUgVpiFrW23087pX+VYZFqPhWgdPwamxnDgusZYy/hoPEDPu
XeWcK0wJMbMoCT/d77OdpeSfC9yShdy9ZaG6ekDiorAzVjEJBw13ENZkcY5rnVClqbEGiI0gDB4z
ThVZidwzbGYbLFo80W69xCDMk2lXpJu1Tx9wCqMcjj5JUgsoFdkR3iMnpyTZIgyhEaTFIdXQaQ0c
rA8AMkAlZ/2ZZK29clIxkHECYmWJCvgvdRO+sg7DsrV6Bjb6tNJ+In3cWV1HVX26gVvkYbhFPUnq
+I0M4lcVWgvF48MxFvfd7L5lIDVXg+6FtFgB97ARF2Gshax/Bqlaqr0avKCdx6x5Ivyws4vmo7ZB
XpoTX5NFz47C/5OHf1U0HprexjTNmjtSy5NE066F2d4X5qudR5c6JnoZOl+d2REmK1/ScviEeKf2
fRdSUyvqS1l9asxiS3vkT44nkainw9vPvKsE9j4alyKldkyHcBxNj/OU30v8OXZGAXtlBG4Vr1ql
bhF/fLKH61ByiBQehN1qAdjrWNF0U24RcIK4q4LKYs/M9CfDa3sSOAzesxjDQFYXH0YGNKC1jo2i
A0DG461ijoR3J7rYjvmcaMlRBxFkRsV5qKtlWoc2BkJCMA0vQ0I20rh2vUNgQ9ugtR20qPzrKETw
PWgzvOgS8yPTdqZwcYigzaOsrXpM4yhrECHdnN7tmvyjU5P29vLf2ek/K7idSTrSoRbOFVR2oMo1
SlDfJf+ECSq6YYX2JVheHy0ym9XG1jNgAvb4VA949EVHA1EuzXqvGX2QpxOKYl++xSa7m2yCkiDq
qhRL5skGZ1stB/qs6//hKMOvh++U64881aNPzDX9CjWY9THWrDmlSdVsZvecJdy9rKrdRhqdA1po
XacQ8m24tBdRPhjMEzgW16TnsKwv7aAr7mzGxL+KVbONOYjXjr4mH0uEHGDSpGlcAS2Guzx3sjsV
Tf4xWfGeyDvyyfjuowGGUfuWpdSga3j5iCMd7FwOjPV91iZt27hUdoYRAffeM/8c27wkZnPFSmC9
8Q/c3Iw1YMyrm65gccUkLRmTwgc2cz2jyIB88lCnm8IYit2gN1+UOJ6zKv8x4upoRMbZ1Cdrnfl6
uvUwXMoufyPWcuhcdxm2Ldv+8IdrLYgc45+jNBwDzqnsEFhUFQZE7QMSb+sZqdTx7KOq9KNqAA1r
5WM+239icJ/aITy0Rv3PMzj9anFrQHDnmjWO2htrx9ZrRrhQ8SEELG6J/LXxWh4AoICzmzyKJPk0
84nZprPW6a3QpLMfsnabCQZ0bojb0Zbv08AnmBUWhnTPhB4Z1T9Iy4R9F7FEvzZ63zy6dXL2e2fr
CuMDHkhOekh+YB06qKhaa5a+UJsfhpBcTPTiDXRi+ng761Juseus2yHdJZCZ/RKvPv2mZT39wwy1
zsPw1TCXvgPvQE8mAWgLqoMMUQFyxilho63j2DjRoHeH/GisnMZf5xUVMz0rIYTeK3a/M1WRyCSc
84YKPoIs513mc38rdbDxHBZMmR5bPxvhvec31XaPEyhzzVnyZwVYXb9tg1JhdSPOlLMEiz+3YyJR
ofARRSCfpgk6CXTg2fAQMcU6rMiVAx8/gq+cTbdJQXvpk2NVyXtSyvMUtwd3cJdhLKgUB1HGnfzH
OLZeIB9QYN7r9zweHnsBDt2yNqUV73rX4fRRrXQ/OTeCpqExEkgYoKw4kiYfttvgCGLrSyQTQ7Ny
bno96VgMUhIqs/7YjdU5C5NsTQoQQpJvcuQ3vGSNo5MGD9OaDrOr/Wi910BU6K6j7/JjGGDTyDzJ
IeFzKOuTlXDXNWaqPAay9ZiG7409vpojBRIleOIV7r1P4m5ncH9nR3ZLzWf/ZekopFk7v6ZO/V6g
OpcxRRZwQZ4SK8HZoq+7CqE9M5xj75f6RmdVBdSGn115EmejTL+FTbmHbY6bqCJelYr8rHU9tkbE
KMwAZByswjY2MN24DtTvI9YvBtHoa9r0HVXuIaFAYZc4U4Msa6bBmC3FptwmZOG8YDatNw3zAIw3
KTNq8Qktlh4CO+peMOUPK6ze/B6EbbC5IC9NPVVWZUMYTNPe47xhBZrmU9XiEeUVeyhAyK2IzbGq
mHGz5V14SSrOTTojB9SI9KIsda0VZ6/SxiLumMNeNDFhL23Hwrf3vOZpDumM81Bj4TEtzTd8XHsn
JdmT4k3c2Bkp64bsYNAD8mAH6I7NRLW3qdY69u+VM9mHRkujTTtLsSartDTGRDcVUnTfaT2jSxQj
EzfFBoMk4B3eNdtpcOH69K503XOcuJzJXXACXM5kNMInsO2bQcmxrXEda1GNH7o82nYjKjZhFA6S
DseviO8RR4ww9ZAhLnW35oMY0bSTcnyxR6zLfMd3u0Fgw+OwDQWVVHE/Tag+rTjLKKeSSgrrPpsx
7UTL3IqBUXjFSs0JJvltuCOmngnTuDqzD1A/nkASNOcWlACMv4LvZsgiC0pfKxaa4Luc245fsHjz
YpSsxKLZ2TfmfOuEinli5IOzGh3jYRDDq1XO7PwDfQrRgKzK2X7MoMmJU9jnO0/vXeRwrrChDWoR
vU2SGi69S6KKJf4+Vrdo0LZWMsJqmscfPTE+5xjSSD5L1hM+GH1Ud8XC1dZuBEKDbdWo5LnCyfEK
IYflfHR5EK2Z/482gwi3Om5t+WIL80UBtEBZw+5n6/mfkjBWdEBuvFRIbJHGVN8f637FTsEFvOaY
0AxUSZcoFoLt6MEecnrP9X+NTyONm4NxVI335nvdS1G6MiBCcurKHBbBlL8RHjjO1rjV7eLZ1Ztt
loXPqTM9W8X8GA3lbSBmZIGMBUr7DzrcpbbtQIsorNZHdHFX8za1A2U0rIlYut5T1Ia7riiDQsT3
yVrwJimWRuk9NoSTc58zFYDwYFQNyxF7Xs09j4TAH+BTbYUX/1JRzx0ObM3jnO56R8cgMzKOT709
UNpjocO3QDNmc8lkENeLvLEkjlWkucTzfUZ9tNJOfPh+SrXYsARDevMR5+fV18bvJs4LJg72RZQu
PlBuj8A70m9aQbmsMnaoe/3owunyCFTAHp4ZmoWB6kEPW1xOTNYdAuh/CTsNUZD8izjSVYbhP3Ok
edBrJYuw+9t6zQUq6Av8co5l1skJibImBaPNqLqkKYiQwbuqiaotmPNUCRpY5Xn2CLjgGtDhR6qk
YX5uWKx/uYl7oBrJK0SIjaHANuppvPJtWzGhTLfE8jm/yAFbUx4jUmTcAM3J3yHI7u0pPjfZcNM9
m2AWJ3PUg1UeU8iDke6pttKjVWb5zsro7nSG6YzFtqCUVNxBGGwdY9hD478W8/RdF9M7R2Y+GZw/
iOdjSA1FDmOzmFamHmvHiuWG86mtjVdB1Pcd1G507+H67poF7+/XDPOTZC45TtOOHCgdXDXA5fxk
6ul9yk35WCRpsyp79J3OA2IVQ1OG7niZ+t7aOIxRWHa48ynBZEfz2XFmjTwkzdvbsBUvicg/bQJU
RIBbrvuV+MWdvlWt3e3LdmRsp5qdbdvlfaBXmageAeZKUqLYD1nH7E9Q19lWzd6vvPcxFpDFMiyz
IFR3Ts1ViEnmqq2RJHvdv8uWIFGCP+QhzdSpnscloJ9hFfX/+bHLPuMgUWB7yVqYPvOyNlMcjprj
vRmme52XRUvTf5hDXStvAmQS+9S6NyPfIRluhN2PUhtvYSGOoWU/Mqb/iJR44VDHykZeqzcQ4maw
byHx74dqYhI5zfbX3NGgATz1DLrjh4Dta1NwBMlpghob/Q3mCAXUEa0dXtj+FRmTsQcojjGwpdQ6
TMPwFbuevWGT6nd4k9cjrZK8pYraqn7aaIC0hqh3WWxRs9gX2odIx+PfGh0z9NHE4EFng1xrXYX0
YtWnoi6OiQ+7wWZayukWPEYxWR85t7NNC1yGGb/kAsO1qq5nAhQOBtjBmz7CnN5O/n8idlTPePa2
8TGlAU78x27zLvnNIbe8ADZ4tIDfaYYx7lTBVgvZPhgl48iYV6if2N2VBy2geNHnlI41cHh55T46
NpdjHLxcIJ/DsGeJpUolaZ6hV5AnM5j6RNq1554njf4sMu9DJ9qPHgRlHyjS2gr1m1mIp8q0qJeY
qk3IyRudsbk6KYUyo/idp4gpg8BYC6xGR62bI/rzUmfvthYqyfSSMX7n5MvwRc7TxXWt+9gvrQNa
+MtkjNk/sUSncz68btzwGWxTDzaO5V1ZAh6SwiDtV+tRACqlO2GAflI1GpzC4rBhJk1rVZNox75j
tOF7JE5rBkhBZ+CoQt2rtvk8P6e8fZmPXaGX5PsiZ7owv7JhkwG0Shu8Q2aOO8kxRfcgtGraAtUm
NuCHb1IDdVL42C86nofQcQhrGNnWoWR2wcOwhe2btNkOGqj3WZ8/vdE9Wt7Njjk6F4nzMUDmXnu8
LjsLSCEHqWXhq6AJipKOXCehZgsmQiQPIXlCjliM3MglI7oJdpY4m7UDhD5YJyCXMzJsyoURFseE
gwnHi2Nn1e5zFzcKwxbL7YD9hTNoJZhk5njqDdNfKYGzRBuX5q8GYYXUNk/WImD634VthisNy6BR
WScSgO+NLnL8080vsjQ5NKL4ZYoHLYmOOQ/DKjaZ6LY9iXsDAonJ+03eU660iAtpmDn/UvqkV9BG
9zGYTzrK+NBsfEy85jRtJJEdGLiQ+BirFYcYnAGYOtY4ee1N16TmocOcm4n2x5Hxj7CyBS1/byIK
u/nawGr6QDJfaRIa0dqlc2EYN5PO4puad33GBTtW4Y+RcZDVsgVu5oVbTyHkQ4slCKdhFPCSRde1
CHnE41II1FrYgDGCWezHnTPjTdNgJSlKBpGdFwbSgp2pAgqZsfoVC1zKULfZp9NI2c9ygkVihLyF
EvgcWDFQp8Uuscxr3CSbajRuRV99YzE+AHbF4lUVH20rpuXx+5MNiklMdQudenPq74qBZtDY04td
1aavqpwPft29Rab67Xve7NT27zD4L/lI7X2SxDhQmnllD/8zDTnitXX5TKkD98cusFFYVYLaSrAA
gItXBqiVfy2lyvyM3JNpFko4ygpq8wDO70gG0yjAPrwJx+q7YLdfJQjwtzxXpwT9GfwW1TpQEL4h
aD8TS/yDWvPVj21IRZ25r4UDAtqnakVWZ38sd7EsAi7jXEM7+7EQLnAIv6vOtR02T3EsztCrLnnc
AOGMmj271NpMGoZn/Nukfu5dh+l2SpKFbf+dGFq4KT1z7+JaRs8QPPFe++Nz7ZwUPkOnR5wvFBd2
ar2ajjpM7G1LnOjNjc79aBwZ43BAF/wOIQXg4PirXTY6CyXEPzLqNPZeSNH01DfA4NPcPqWWYvV3
/ZuEXEBgmTVIESpq4SE9ak5Rb00bF6ap66+eWz9N6cQYnKZv0HI8GjN6HG1J1rdm+Tco50E3WAeI
G8zFMYPtlsjRzGg7yEPkQR8HolUCBkxSJiIGWDO4VkZOr/2sv02N+eENOJmy2r54mvav0ujSUECQ
ghQR4yGR5Sfo9wQ1I8WDSYY0Gm+aSl/deHqoK29vcqieCeESzgvvMqqfE3ve2qL/TCzjc6LHAfXY
Zp5vfUsV3/Ds3KiaeKuK4QidgirnWKy8FOajpCx3mjcdmbCUfzYWGHJme+vnybquOOZnA0meZkhu
vW2QLixgftibVtTHQk14GVAdjGFiSk6q0HftSzOWn90QQ0iLuBvNIxoeRKlezq+eMg6hrvCdJMb7
DFQtN8NNnPvbNJlfZZje3JhyquLL0/AJ2+5xTuVlYow5upTo9GBWlXOPoDQCsKI+z2VzpEAxm3Ht
+tuWNzSsug/R8yIa9MhpHCYRB/G3UAZVsUUiNMvJRVrESRR1CPbfYvwkVcWRs9trLVFPKLfkRg5s
HpRYllTT9+cyny5yMpiiVm9zwlg8Z/tBYK/LfFeZLe3i/YfnyZM/p7eKnqnQtQ92IjYdxedZWhx7
2gM4aOwz+jWa2nhLUWFbmoUE02C6ZNvfZP5NQV+jpD35jHUrSfkYXb3TIkinGQVnaGfbytODsuDa
ZnjOrdfxCBj0V05afAnn6C0u+13OEl3nFPy2ZFIr8yAHDvmCWL9nCryMf3r5WUIaLaP0PKbYttpa
8gbypG7K0j37rhHIXv+eJhW4nN08l/ttrTeUd4aU1nCDbbO/3rN2ZZwyzlpG/K/cNB66yrpleKlK
9IlkfvIZnIQ1Rbw8oKQRrnXbB4437MpObdrSIWY74QG1VvVovEylWlf5kK21nrjF0hdudi+0qb0l
yXTRE/+ljJJziDOb5ffRp0sbyRfAjAb2Qx68pNrU5XQPYx9WwQLMYE2m9yyjeqDqaA21e/3SN5Pa
yZyuQFNthyYGL2vYgT4gf+nt/KgZqDWCXmwVz185TXAGRhToSXgqm7hZhUn9xRr7OPuMJ1rF5+C6
05/M1K8duxlULg16kaTCuk7wx+fgiyIw1ecODWFvkh8k4pD5R9cn2V+r8okxsh+kw3DWbO9jrvJm
RWTn5uWEhg3sgmFWPk0lNvmIDlAOkxb7JpKKZvp4WwF7uxHEy7md33kcPnsgAZQsBNyssHVPZBXh
PVKdIy1wrkIGiA6ByuXGkVi9gJKf6dBK1loDFaFikObG/YUrw0MvqoOPF89GPOqd/CjJknthvgd7
fDRLStsgRBk9xAoT+CxtFuRoCspRpF2tAcjj5iWTkYAUf6jj6B0mMtuqcAyG5RpfaaHIWymIIezU
TKkFcAiGDSF1EROwdZ9ujE6vCaNAykvJUT8vq/DM9PLBcMBGWhOHl8n0iFaqF4OzTqPjgJzzAxeA
yzIvky7pMEWZR9K1AWeKQ6sBEkL86kxsW7KGek0flFhLxRgvbfkvOIh1ayurIFyCzse9FApag/XG
OKeK61PDvKU26X7K8FJq7ORkL+xjsySMCxHivuLuiYVvSE6VoR+jeeQTpm9ZFXuHW4fS5pPRLBXn
1os+OS+hYxyzFrvA7KOjzli9sA2gY5nDdkhpg8VRgJBp19S5OeWwM7vmjzQt1MECT0It2A2NAAzb
aaiHx9wG3NDT5jA3SwoCfStxjEvTufd4RgwK63mPkLFT0LqZFwaMTGiBMI+DnIuN5/hoTEb+C6Zi
1TuIi3J6Ffg5Oi2O1hYOmaSBWY/fCGV15YbQ9pM5gMp3nsP26lLV61rzJ6LUTvfKV/DcPWHgZm+M
8rnzul8oVFi1RUjLOAZUHid2cNyGzpFCqE0n+q9McQSvevOeznCBlfk3xvE/H4O4k9tbznd0x6dN
vhaTz85BmXk4HFoTJmTpPDcCRagf3nUHSIXVGi/RrE6mmQA0cvdLFVjn9s1DS3EEBj/93BaNx4+x
+MlMqvySWrsIr8chH5X/wtT8jtp40WyXIsLKvTHxCVet3m7JznHhSMGvmvPVFMUN4tpXWfJr1YxU
Ns6AfYYrxN13y6euTfNgLJzbAMMAjaCILhH1PKbJcuwmgNMIPlhWQiSOzib00uJrarJfzefnlz7p
dei6JP0WGbGU7bpw4m3aThsUGAhY6d1meKJlOFZVRDdpTnbgr11uQ5bfvNvIrU48HUVe37uW0yB3
4CcLcFgH8dkwNCDfKdGrdNrVcgiIIRxap37EnnwvLOwoMVdTfCxIBfOGzivmJtW2Av3A2Rh3ZJ4X
CD7ZOoXfpziFr/oGlG1srlxkKDnUhzZmlSNUtlNxeXDL+VZZ+rvUh7PFFykfGbe2/tX8LUvHR1gN
n2SaX2KSMPM4fsyK5qTeLrh4WpOFScB/4q76b8ywNXaYC6cG00GPOi8N6y6WJJ/dvvWNs8la4t50
HeK8IKdlphx8jWNimHgamQbHkfWIsPtqROXV9Ox3ut0AmVGOrpgC4nROQ7UF7vydjf6BRP9Vj2Jy
cvVJ+4+j81qKHImC6BcpQqaqVHpt76CBxr8ogAF57/X1e7SPOxMBs91SmbyZJ+30ZY455vnGU4HZ
1Z0YLIzZCdH5oOTw0Of9ky/rA1DQk0NZTBmwcuC5GVsaLowgO07DcIwRrLzOZp+gQHCwb1LkmD06
xIT21JWCRpPwZIT4Jsz6qQG6kWfGF6VOHyWig0kFgILxyNjaX/Z/po0y+eDQciv79MEaglsygAnp
RPbQ5vkmTIp1heswLszf1gMaKxsHYJZLt5dlgllka7BQzTAYKyrsJrp+0bTwkLQAbN3kgzwOucq+
5W3CSADarIiHfc2Dk83qEtBEHfrTg6OIREn3L0i9n45RB+N2+ah65kU0KgiMJ4ngtEWUzzPvqgJu
YgHoGWLRvTkEF4aAS3X1P6McHy1s63SEnOeOf8E8BJsCp1wVjEv34jZMyBPQf4jxOgTlWvqXlN8p
Ap/Z3vgIiXpfkWjPNcJI7+/nZLwJnwFC35THoXXvulzcQVz8ipm/edyzCyc6G05zSUrPWLppsJQM
FxWEB7eHXKrLvZ8Yz47JIxNQYBsR2oIzshrQGlcJm1TANQavPZVAcUznebGVrQG/bJ560O7+M3Zl
ubcCAEbJQvKyqllRtxgeR2wDPiX2NcFlEm2NPpEejFAsstfZZaLueVSf4MA3WIKwHGxdP0G8ASJV
ic5ioEEzQW/Mb4xPz1OBFBUPTMHGSzk4uymd3kZTvOkxfkDV2YTRcJnqYWvm0LWoQqRqrd1xFLtz
p4ibOxc+jLXgVjWFehDNEioAmN+IV9kuukKEv8iDv7ktUgkZs0cK2hSZiK6AvMqFtgj8PZbRB8SB
YjPpqb7isQgoaMK44Nj4IRWW9bMLbmBt4rZ+mEF0XJAolozWGH/grdU/doH/e2bd/qXYzmaUbBNP
SVWvN8EQTx9aEduyO83iUbpLgjZzGqAYc+tsZ8ECL0uS9y7ElEueaHmCGaaug+mab4EIfZrga1uT
W5ugAgQYqEo4IbipeAsCaZEo6Kebypne0zGuJLI2CRjsvROYP072M7cnj+gZ9/PGQfqpjTWQvHWV
jK/EJXYVvtGQTLzZtlcdPVoUbnfKvJrYR2enPJoeacXhPS0YPXQLqxfDj1iKjQB682ejD55nqFZe
xDwGYDT0CHYgfzXAnmyIqHJ1wzLmNR9caPBjiwNpYOb99m6ueGFbFAgMGFmmoAhnK683V12GzOc5
G0oIrzmF4MqkH7DMXo0gPpOEO4k0O/Y+5GPe4c4YOHfJc6zGz2yA+dSIh543LHBfSh2cooqx3cB6
CRiWhr/d1P41ybzNITowP2MWQZEhqlTr0z3df7OGHyTH2IZ9Mm0+Jb6F1HsFO7kzgbO40nnBkrVp
vPZ3tqZLKbLHoCRGN0dbarBuFMhtFrGMoP5Bdh3Kf3BXDX+lGR0aq4X/Ma6t+g77ylrO9EAUdJsX
HqdJBuUrzGHniUZkTJor7Q/U8ACALtVaxzegIyh9VISWxdaJyMNJ74IXc83ACavZmNzZRvYiq0ae
/J4NxTDd+Ez6ehfH03sCh/alT2lXLUtzMbiQ+CNtgIJMzredpju7mO+EU53jCBrAgKmV59GJb6XC
HuykbwI7wDlukpgK0DC7wxfV7f3QNHl6Aq56jCswk43No8Zph9Cefg9R+uvBD4KcMzKAtjnwk5te
DSPlaKAnjFtcdf333Gch4/n+POTRcVZiOteJ3W3xbF65xvO2Lh+JCp0YHm79XIfV8KWL5stu+h97
dG91DTE27Jh1TAHJMyyyahC/yJzksHpIB5ZJEZzilmsVZJRdt02fqyCt9nYPRCqkN2KJsmm/vzFC
OboSgHetW5yXWqv+3jO88Bk3iPGph0GdzC57rRyZvGsDRwlbb3EOU5qQ5tyGf2oruIUs+o4ZV5ss
LNWpbYsfWqiebKPEa6JleoyjUb0w0/4Fpf0vNVMP7mYMnNLzqTKmnKwpyOwTcMpPKMHDueYYfiyz
PAd4TqyH4Y/6NIY+QVINwHfPCxSYbTLGDE9Mv5xGiNGlHJE1fdjz+Bi+i4jqdnAAZ/bNcg347g8Q
uHrjHsFPTwt96fT8k0bjX1QQM9blS+7QJ8XygD1t5DzLq7g3sO4dsrEzPuYqlAcVVQ0NWEl7p6tm
eKxDj1bjzo7WRY1mH9tsjUUx4S0LvB+gd2S7Ipe7CIeKCTmbZoBUQQ8sBIEeZcr6IddNe3VgKa+z
gutdWEDrKfsxuqOOJdoHCuSPSE5VMaM5VAsXTOXW9JXp/NcsLXlNurq+xN7wODjCwX6QZH/aGVit
RqtmYOjg3K96ZnJOQFhCWdg555gnX0osKHMVLDELfDhFZeHOGKiCBEyMPFUUZ8XXxnbItKyYWTHc
AhIN/KRmR21Xx6jMY1ZqxdUOO7dNmNtqXpizqG0XzvD6qxqx2POykLRlIK5zJSiWdbyj5VvlNgd8
+RS3dnd0PTrXEHlvUSyoiAggIPB3vJFV+NLMw0fnkaFpfdt6kCbJPgHBg+No321jr+mIjYnuXMcZ
PA6ryaa7AJbwLpzCMxloHCkgIaCxd/OdLkW7wSb75RoyvZ9cE5ZtSK2j9mTE49XGtMfZb9WC/e7m
enqv57QGi8dyCV0Ab5I/0+JIeogDpD/fWQ0ustTk6j45GFRHjweoDGFtS//sNJkN8D4lhts5z6B3
GXNWAhhbRku2Cubmq81jjhwTysLk+s6znglxAcqcERi9p7Bdhj0eWE2TaqejNTPZESOXOsuY3DW+
o2XJJC5RIf/UNtYUmujhBkA33YfkrDZ1TrusGhqLwAbM+9oabiZ+Eioqddf+813cMAB/8iW5XJPF
t6vngKPhITfCcksb4zc8dI+OkgpIT8L5t3MrdxvaWbQiojwh1nFplIHmYhSFzr4tneyunHS401Yj
8cMVnwG4WJDzmmakuWdJDjOO6F7dX1WFSDjLhixQkgY3D0Di1hopsowM3LKakoEVX+0mUdJb1Wb7
odr86uUIeLlNnB22SHdw7cEBZinU2UqtbJ9YuOJ81yY6X2msOVEMhrxiChGNcFD7RH621Hce4mau
3rM57/Aq1x+uEjuQGuc+S5l/JbyZlnfph+rDcJD704CZYGEQGk5AOB21RX1jY+JE6YEErhDXrkYe
M9Lyij93BvY9wBpbMX627lXZPbfYiw5pGR/xb3E9IkMOCwwsiA66p2HGUYwQ9Yvn8L2s6nfH0M9c
VW8MDOxVgbaDOR6KUz9RAG4mCs4miafBWfi9XVD/AMrMkPkiwHndgiKop3mT2pxJm3yk7LOHGAiM
r9oJ+CNIE4azE/w8aEPceDvqFE1N1LYOCZ/0qT71IqXncDk+4yhfFVkdXQRO7BVXQflt+w4AnKkh
6j9TzQPcyt5io2KQarWMH8Y3PqW70sFK2tv47L1MEBoqMpygovH+KYPWXN9aNkWNJj9Psjp57Yxb
JYmjk7KmT5YNf2VW/OuAzRnvDXsyOfR87Ywh4a6yWNNZdGMS8lpB7lhrnm2YAdMHF0CGv/n00RqF
2gYTskqEDHUKQu4ftsOtN1sKBlNUag+9ZS1GIBlTRNmsCXx2O+f6EU3T3AW0Y/BECmaXtXMsXCfb
GiMbDyqVwg1mccouqB8KsRLQO0QWRevXPhrmgyPEkTMYT0k73WO1KIkYA5ksm5kJXgF9vOkecD9d
Io7nexzv3aGN8X9qFdQ8FcLY+RmnOQorOIvGQwb7mpOSZ0bWjjVDXmhKH3Zt42nYAHMgjnnhF5ck
6O19MXYu7RUp1oKynCByY8o5phGZ29i0cfoZ/IU7uozYhlC9duTxiXZK74DSNlI1phiPeaCbsF+5
xc6VhNDqIiNUgrNi13vSP7lzMW8DM2ZEbJlnV3s0b3pjQFYnxDqAm91adONvOSx+8iD5sVImZqxR
/daqM2cndTPtwS/zlQsfoTFxsLmSzuDZiLrmyZCkDm2EndQdHxR5FcA7OQO4LoPulZhC3Kfakb+l
zKoj3td2TWKFoFYyZxuureQhxkHgWfLS41xO0ZPlz//KLgYqgFv0eejn8FGZFRtTvVy1ws43WS1w
CQNujPYVNy1O/aQqKsPknO5RjeVGCmONO/TvYqSMt6hyqjWCTv45ov2x7Djcx40PZoYOlhUlyOA4
QaZxubE0w9c4PTsekJQ05z/jCCcTJVX1dtIJip2dDOEpaShVVVUmdiWQrlVMOcuWSEX0osoGomIs
CdVZ3msYOnROwWqwucYtxqAp9fdGAtkeTDhtFqwkFJLtzAyEbcRuweUxfmu6AgR50RPpy/F2hobz
0Vcm9d2GK196WzOF9kwUYS59K+2WESc06FQdrL/Zr75oZ+NmWLVEHlSA7x+w+FZVTrGBo0krWl90
J2vwPlTp919OCW1d2+qfZJRMZ4e8mYF+n6AurTjBvWBPlrDHAGU6Y8KWgoH8ju5WJDQqgFZjRySa
qbZzIN1mXNug+rUWWHMmdXzkdz12QfRImSOTG8HUzyb9fuMa2uxUGh4okvvWGjmt72FaxI4FPzAN
eVEIwQa9lf5FWTAeRe7fJJItjCGGBgJePFVW03CjnBNmLcylY+aPxLA1/IMS7DcOX/u+b9r33LSA
f/VweHKIEzwk3yoamDJxgcXJJ0DDU32xwcb9qucRGGpUDXgrHMypI5N8GtpqYA/2sp7Fwcvk6ROS
2oAlLC4PdUZRWuGxMLiFuh/Z4LOcjMo0EmMo6ipkNcZCgc2GUXfa7aYkeEw898enTxQfwgx0OPFZ
SSuLfJbSu0Lk1QElvdhyUYc4KmhDa3v/SWrLRwihwHCs3ZwdbaAhx56G99ZqHmhDlSh6Qh/HmeKh
JCORVZEK3NQuQbzUKbEbj5wFC+0b21yOMBqdpnY/dDQj1WZJcIHsyzsLL+61kHVLZZF+mYdKrKax
hgab57yaQV6/JwPAccbe46nkm/uwcSjNDFnZ+PyACX1bcMI0u6K4FRJECf2ROJrG4AxPT7Am5Qzm
ax9bpeOfgaOeJFP3txlrNuyFhuuP/EfcjXbx1rxnwaCTQ5BVS7FENuyrnKZQOqn+nbxn0+fKmMKp
P4KFBUgQUmAJGzY/hSL6Nqc0eRxnMsd23d0wbAMp6kzUMCd7TvqSs4c9gOAZfJMhRxh9Os7g7xAk
GDgtMd2kTD3ymHBQEhWmry5CHK1aw2ayhjsugN+WzwA9YteDhbNoBP1ICqcc/VOWpwXpKHWN0+RH
OBxt3LFC1ItDBkdNUNu4ukNUgaIsuV2bbF0GcLG1HUv3B7THZ60tHJXTE7JffRBOOm7oWgAHyzJ3
Xw3Nd5WGH1k3BY9h3lJWY3V3Wdz+xNJ+zqPwz6xz2nqAtPnEd9Ze25H0if5Zrbq1qfloZgW9Q312
z8F7cZzzhTGYumaYW45ovTxiptoxKGcglFUefcWlPKlA/bDxBHuy4ljkOIxtfA/cQ5OOrx1KuhfO
D7Zr3cHLJzg9gLEo5GvZu++5C61mSuEfD+6dcgfc1NieV+2EO7t2XYoADB8Em5/mX0lIgDdkUBHV
lfq1ezHQvj4ICqVGuqzZSCAQLA1MMrYfjSDt9/mU16DDTNgVMqP/x4yW2y1TFxSXujz4VguxOx2L
/ARAQR0NYPmHaS7pyDXmhOSqj52bqGSyn/CZx8hU69bIIWzYNiFna0SbsQg3iNIbT1YxfhSF+kSz
+ItsWhcXqopth8a152Qr24XBGmN2YFuzCexzfaFEdG9InB0yZcISxConmUz+yOy79yQjuknEa5i8
Rz3p+0oRya0FRjb8Hf+8ojn9z7GNrOJJ0a6GW8eFahI1XxhRwvVYt9Qm1v1jkbj/3JzWDtsJSIhN
VfVgmDXzUBtlJS3lzVgaOaNaYhGnT+6IQ9t64lvmImPL8EDZ0CEEsb/uKcvAeB/jC7fNbj0V9rzL
x3G8BbhyGLOLaI3ZHGVDG49Ce+auG5uCTifegyKtvrAhFS/RnOPlxu+CYkPBpx304EO1Vx0jbLzV
CiBx9GomnQZLbIgTQWXry0vA3UhdsLVrd3rpB0xNK4t6w02gmvHJJxeyMjImE9xVmW+aULCEUCxP
44K/tRU8U6WM7jCmtIch1zo3DBz2VpLB2izovo0BR5lMBtYS0GxMA30Wl8jIsBiGUyUfULcfSW+N
OM7Jbnsh7uyc+diqLkz7d8bvdR8PDckf8LZM5SoHiJ/oRcLnUPoGLHAqgzzHMMCGIOz9TEGzl52U
X4ZVjrzNzUPdkoNBzWyY+ailAo1VrtF4Q7y4iFhVunxmn5INwjEPGn8PFSh3p1vCZZRIJg7ZEAs/
zXN5f6vqmYxglWPQrAO+D5HY/WNAMRATx/QurGnaM6fAvOENpd8iMEDOTAVh0jE2nlRHA3NsZSWd
S0ws0zkENkFIZ8f8mHlG5xJgowVgzaj/uaE2YevYCrCQw31HtKD6jQhCHyjgeo+GYWyLvmdhqbCz
eMwjGqxn2Ae96+Qlh9xpzsJ0X9u8hfHX4Me1xaz3sQmBANQin1wENqGRYGy4f3NbrotkMyz49Gy5
d2cKe0QtRyA9sjo2tA3wmtKEGotL53T+HqXd2mN3u+eKnz1F3N43QwY7MvOnl9HVFSZAqlV4ezeO
n6jDoOzsZOtluSGCTVSpQMqVkFtX2lP/XEU3S18sIrmF2afysNgneji7pCFoBcBEVrlxwPga2qa0
xS9dnuoC0poiE3qEQCpbd7Ix/X1ZCfGMPsr7KcRudnAOFmRUT2ST5sco6j4MO3rLDbIWmnQJOj2L
AuqP8UAP7rjLBLJCivS1ymDhM3S1QTDbHQWvAeEQW7LbDVU4b4Kmsik5IjVEOCaGuh78GYoiCsc1
3AuvPzUDIThGN/beNRIzQxZqU5BH9F0D3JdYIr+hcOa32Gd+xLeIi20KukvKDARRJP83lvrJF86t
K2MTmSlLSa7HxlkGATKH3Ro4t70Iz49bnie7/RosqfARwTTng+0AAYffaUXwvg7an7BKyk3jj9SX
MlN76FRVXBztLYQJkZ9DRzUHMzGhj0oMKYlhtQxEHJhXBuPvfk66fVdVQqJ2SvM8tGa203ZGz6/M
p11pTNVzQx5z26BSrPOca2TZQc2NsfRFzgTHyGvJ0pdYNIwuo01pHLKzSNsjvSF1jP8oci627YJu
CIWwH8u+syDAFEiFKuEATEKz+/Ctun2UuSqW5gxvWznQMPKg6JmbB+nBLJT7LgxJmsauzWuRGs0J
321+GJOmPeYQhYj3DXqdcaTFzYBvrYukd63DTANnLNxbHBvds2uK7OhTYLpnOhJsnUppqj/T8IUD
ZLdnN+aogmvexKnQdu375ICUS3BNwhLx6eQdGzwKoin2fmEx1SWyc+iqaNl4KowQSNnbltYxX6W0
/c71b96Exq5WwEumAInSsPm4x+WkSq5bP8T1uEhZPGlcgrPLVIoR+w3JTJui4k1eB+9tBUkokSS+
+CeII+oI2IicYFSazcQTo+I59wK9jab5tVfFQ5waJcAc6QMiaKgLZD5G0sNGCujzacscUW7ygWaq
skUKzAiwTi6e0imtNtpofdydwODhWT5NWn71A2auaYl3eIQMAf30j/2oj5PX/ZiRbtato691yUVk
0OUG2G/yWreG9+i7RICCdsAAqpuGBQ1qaotovTdMa8GDYiDhyWdWajbVd9pj64G+jpRkxckuYO8A
nkQQj6BTt0uHyNi2ugl3GffmBRMUgWDxq0sz28VN9XK6bykNkPhquPATUzVgtYyOcGiZtMv7RAfe
LaXRgtNhoJ1Pqkw4UyjqWghB4NX+I1lb/7BHwhTUeHx2QU/lDBlsSz7rIcLv5ZMbM7Y90JsWJu40
I+4YXvqMHTRkUtqQF6JKlhAn+NCye5mpA9s7RJEOvj8+i2B24D3P+c22mwRWDN0++6I2/k+UOAd2
kmGryjI4c12TIEsM/860sZRFXiI3SddfKxJ/65LRwAkvSnLwx35mA+npLYzIyfrIzSurNYvXRtSk
5gy349vHLaAMvjEKX9B1MHReU+X728yE/uvmUOONGBlWtpwQgsIgAyN5ez1bMaczGO9HNuxUy6+t
bWkJ89EYmGJTAREddDzAfWO3cH5phule29b5y7Xmae2i7jwa8aJ3IFJrr+k3TeLa64pPdOcYPs2+
WUa7HGQIBKGwzfZ24JZXokhkgluMsByuYwJTVUjU1QmPJTUEGzNnA+SnvkVhmDLLUN1ZQF0loFXe
Yd/wV4YOzZOtElBb0nJ3vsWu25gttbYxepTnuc+j6C9CO91vZrjhNZuUfmmaDMil0VhwVVJqZXEG
hti2YOaQsaY7OBqDcBsg4cF/Yr3flz1rISErtUeqDUFCqnsa69QuranAMLjh3oVlY0FxaZ2zqAmA
RYkHtMNPH3vhkE6nZQcHXLDuy+gZi+6NFB1TT9AENGWkEV+VYVJAWOv5EpR2sxKy/o3G8s/2yuBC
lfzdBPX/hmtyWnPQTbcuJHCAHN0hSJp7PyB4LJjNbs1GYHWakogB1qy3tvAmKkFNgr4WRqoUfW7D
+L86pCPoeos54GaGn/xIQZ+xiNZWBuPJbE+hjLkadPZpbP0XxhIQRpLYxexDUSGfyyN+9m9boDbE
rZkcoyB5KhNbvXGZwN2/0GtqEZTHNuutVcMAluOitzMaWNQ+rVKsB66/nWv9DUqfNm1HbEdGKW8o
QuFeuE2zJ3JFis5FateEegt3SbTVefPhCcegk9xwzkno/uVWFe9YmS90C/8kmWsdvLmDDwm+56+U
/i+PKXdScUcxQbi3BmrdVZ1+VT7iOZcbk/jW3O3TMB4OfC7l3kF+pB9O5gce1gH9hxkuOCu9dj2P
GWnDUooraNo49CdsMgVjoplgZgvg2tKpdvCLyr0x+O1mpC371Yk6Gq96nOCDqQ1y3Y35FNeCDAP7
GAbkJssfKq9/SHOfl4DlmYBFfqgkCBbDSr/aNv4EXJmSwmNxYTjTbIpc0sZEtc5LX0rcAn1VnKKp
FucqqCVlb/CwUgX1HvzHrxtKuS8jVFTqeOrTOFXdJkMgX+5G7aZqcMf0tAZfJPnAfRHwWsYLX7Yb
Q32LnbngdO58lTgCjnZCHKBOAdcOZsZ50BR7S2Xp2dCRCWALsnswEQfL9Rv1rKRtxpTEzpRbZ0mt
1mbytXsuhpApXlBR7+1hn43LoYfskm1Vy8tmKtRqjqVAtUt1UcjxhL7dQx60T47ye5ya6YeaSDgM
fVluCGw9BZ4vNjrn2jql6WuqG7jNbvk9iuKr9hy4NxBWpKwBLaQorHKh2cQ/ECe6tQ4h0/YjtVgy
Eb+DF/3ZBlA/JnvXqPLhc8FffzIq9NC5JhoHsivYJ7CgobgD1evnmkIbSkvoORjfOQc+A7j6EEOn
9xF+V4Z9UEliFBcmAowpIoQ6tAZR7wRAxKODr3lFsy46v4fY37neOVGLD57p9aHwsfWZc4kBMG39
+6KOyWSFMF/Mqgp2TRNBgYbSYORcYzLn0Q5tJFc7wjLbOG8Jnn9b4OwFOIStIiMdP1LfRrb3C9Uf
NyR6yJBpWN21C0GxqfegKO7LcfgmRwVgBDI0vYtMqfKi/ak6yUfKHAfzc3/MknQrbe/FzStx8qXg
d/XIlq3Aaa9oAhT+Ygi7Q1YXh1osRvzGczf+zLeZj+lriO74oaegZDaLod8lXreeO+8haG2Py1Rq
/ySz8+TR6PTM6UK/0eHj7kSPKD9RKbTFudKwZtK4Pbj+XayzZgOOhbaHQLwyFyJ/aJfehmsBvowm
9Z5n5bwFhDxWIqBw3Bow0yRVkp2jlltq5VU8ccxgLqaD/TI2WTFtp8svIhmu9EtwYEBXUqzQ+Cs1
bkVYJ3PZ/uZeWx01A5Odl9RA8pTJ7boxPrFTLHRfWBBokThtEjhrPs8z4Uhiyr5JH2+HVaiX8yXS
AbafGG6Xki8dhdyG3Qz3jolU4ZsRTbt29wJt6U3HDugPj5/JDXvezZ4/XlS7wG8hHuySfGpX1HF8
93b+EMoEMFHBkaASajhkhiZOV+HytmeIunREVJF7ciVyKZb9eDcX/jcV0EwoORhw18AAV4yMuA2O
yuuq4rzPxZePoRiyZ06tSBgRWbtkrE+UsUSnpoveANn+KwwYOZYpnmjzMZ84dxDUpwkB5D/UGgtr
stM205Mn1L+MExX1I+xtk28vtcpV/1GOyLpBF6HCxhRG0b5l87grAtS1ij+LhPwI4Q/MMLGBupVk
xpYVmem9bM2bViReRsMoK/bpetjkmlMEfpH0oRJgIoO5dyA71kCKzIekRscGnbEdhv6tLsKDE8gn
LjJUdE+pcx4TgnB9mycblwjKVaXVr5wwvLh2odaG4THod36agiO9MGnYaBhkyES/mG1gg/WWxHNS
7vOp57rEBstgneTAaOb84pO/wNGXPUxLXVBulAOurbJnMIfCVbn6nBb1sVZptEOO2OV9Y2wZDWY7
YMnjKmyBxtlLu6hOw5Md5eAPowoiV4KogPniberybwAr28x1/Qfplp/1OGNwCtBmTtqNaXaMEKEn
D7NFNcb5UZSAAOaqmw+lFwAQ88a8fuCSzyyzjTMaJMzhe/DC5s6iBxwzsqi/aoGSzoqef841Wm8a
ACPmJoS1x4v/eixFsG1ASqVp0W40LTu8ZnlziMnX7Kjw5FyQFd6ZC3p/EHVdHy1IXZTMYRnOc+vd
5IRD72H+10VFCKcGn2NmhtbrKCb/PWIstZ4ygiCtU6eHwW6ce67o9BxmNEeUIW6+LIgMuHyuwcy0
MR/j2MY4anbBh8NYzwqqZ8ddkOI15X9hDe11NKYasBuXrBEp9wB+hObruom3SPdyU4X2feh0706c
31J0rrWNpfs8VAEZuHjUh5E00DaJ4OBFInbPLf+2zWh7FvW+EkAwqw5gi18DbWLDyDE/eHTan0vN
FDoP2euSzv/oOopknMjE+Z3QeZ6lNMjwPVi6prLQZPiYkUdfUdAjrj3dJBBtautgx+1XMSfyFOEE
I+gh70XT5MgzZvHCHO1sMc/kONfGNyfS431icYAOWy88ZKEosPuQP7ZsZpGt8JxdNDYEvWLn6uTR
cA6mRu9HdwqpbXG/eIFhPfqoly25oN53rrYbHlDgv5xRP2HSfnLt4F9tENyrZjtHjgX8Y84Uti0X
/7QlBmFn/vfY0RYTJpV1HaClHU13fOIC/cN9ddw4U4xnXzpbelWMo4V5ahvO7cH0wvsoZNlBm44v
hkp+Zx6ZnWkXsMLzrDthzMGTlzTk2JGc8ELjTR1AjYfwSt86ZTvX0Iio/eIe1wZxuwlE6l1jxt+s
D1by1CwuOeRGLDIWufSAQ3tl9y21SgHopx6Kxx2FhmyqIbTbqmYaT6aDpoP4xZLmowjEQ4LFfwt7
RK6KwT+ONqRbDWULyArz0EA5xoGJIAXNurnYlXie4+HN1yxUzTBHRxx22A4BbrPjjvvSEzwzvsMJ
quLUkbXldvTyG93z1IBgIF7mrihbNvvTsByTy9T91oXvMiYPTzTuLf1gRG27AM++yfi2rFq6eLGM
eL71LFr/rJLxVJSM/9uUCgKEsXTV+Bg5hoD8v0UFlOdqSgIj7Z4Mrdu1PVRXzFgW2sS0Z5x5GRCw
aFEk9t0M7c3xErEdgCWscxm992Z9U0kxXdzKgx7jNv/swiAnsRhW0TnjfT4jybVl+1f0TJgm0wZN
wOgYcRaCdIF/e91OHv07fjheBzXsmzGaLkUwPcaT84FBEPXTx2PgKmCBSd7x6sZwwgNA4ci2LSN7
+SRV8RK75lNYYKhmsYMB2bk3nhjsFW5ZXrkLc8XgoIa+ixsETKxJaHPgzwAbbKxGc4yr3U+oqRcD
cX2dlNN27CsuqGU5rH2jcA6dMx1NcrOrSLZoiliFz0lJKHgcsWLiQFoGhgz0A5OLY+28Vww5+d8s
3iyoJgt+JFpPleEekprlOYcysOIeT/EOKvWKmduiAIrjmIiXpK2h1mUcuWobXlAETGnjpaitajEz
pOVHAckAsdbm3hA1j1C5kQkIk3k8kIwtZgLS5OT36WIIcmPnR0gLy0xfA5Mw5XtX5z8Wee11Klhm
tBPsy656YqbxrpwZ7/ScmutY5mf49OSChmnTplgN59y1AbNjLPKJgztqTCjFQRtSnnE3iua7SL17
ZiM4aq36Us8D7sJkvBa6ze5VQQkoJR5M0hhbU/j4OfjZR+Fb19ICLePMmkU4yU6GD0SUxIe9ZcSP
cNWS7yQAA6x87niOtP4d7fo+SCL+JAD31IfgS3tn3GeByEmRVAfJ0YRSDVo1ZP3juMlzzLiHDnfr
t28dtE3rm8kqqcdZsg124Mb8mruGYwavpSlw4xn0KGV2zchhHl7BlN1Raf3RaPJR1cj0cLFG9VOg
DrUqX2boRIiAnASykF5kQUGIogFRhW217SZ9oBkD3q7NkthE3pbE5UMdYl4H8n4qQ+t5rozqDmka
iiCtZRZPJC/mWbvmZ96RccyC4RoRZ5BqAiWMuY2oJJxV6DnYgFwmHPgsxrpLuR4CieZ1LvahRRsP
hgeLugLOaaU5XEsj/IiG+rVWAUTICE9A/B9H57HcOg4F0S9iFcGMrXKwJWf5ecNyJJgjmL5+Dmc/
wbZEArdv9+lR/1WZvnm+eA6i+QUI2htJ5zvyBvkGqNyzMWOK7QO0xLmc3EMuAjYXYWwfDVdfmtjb
N5b6lLrgOfTr7mirjqopYb1Ei/8KYyfaUBP/IVLSuWG4WGq4lf+avB952HL2Cl4QcdFwIoIYpr5X
bftdNfGN9+znYHFRn8scaRpkekr5i4Pqe4gVrHRe9YRPeIB0wv9Z4AYk30UHcm/emJbCTVJnmuqQ
ntrwzC8vSRwZeF5ov1TskY8R8vOpJt+0If5F33TKRsNvugkTtrggl903jv40p/gZByzlEdrfpp43
b/MmEltJGmiNEXcbBP4xSJz4oXRM72TDfdqTxwGzL9k6FriBqbdM5Z5dQYvhXDPEWNMNgPGf0DCK
RHmc2sjYzyDbD8SNvLWYFSoSUqTTL+942KGnMPGJCpeeZonq/ph9ixTieq8NhnnG6S7ZeIH8qFCu
rn1hvBb4bzbpIH406XGsPtmzxjV8lTb+BycH+DhPznunEGrwx063TiVvYMJQANPcg40P/88mjVCF
yTnE+bjht8U+qIidsA/mvZUGqOtqlO0qK93yN8JjRBsNi75Z3Sdics4iKO5r9Hu+s92p8gb7GLBK
ZlqjhG3o8Gr4etRvTpwfphwWUxzap8G3qdpaWgaXj9Aahb/uOxMCiGq37DJpRwSL603+s9PVX1QC
Ujummuphrmq0lY4iTIwvrJpN+860xl3c0+I0ulSeDUShV0arYHMMrndXBbr9x0XqILuk+m4z3dA7
r8bHXvg4/JzSvlmzpvDK9udTjPN9j61Y/uOdiS+wbYbieRZGtodFwH6rqfEAxbQKFB3BPi9xAL3n
EDMj/Cw7qCgA+aumfkFHo4kOSyLqXO7gr/f4zKrGnnaZHVD/LrrglgJCuIex7tPcixnBsGiAsWT7
PVYaGS9NrPLDG4W1TUfxPeRms6lTi8xvRQtqNnrOq6fC9CgHp/ptUuytdD+80CZpnhokkhXD8/yL
foDhYmRxU7EIgBThYuNvMuX9c3PLv+O6D/iWv9O4CSegnG5dfdNTvNguIVUyIELxLCkJHBzivmqa
XqKsTM8+W4Q7w7WDR/zdQF+NkhBcaYoY40+UfoqRrYQqbRD5NciL3NLy6ii+7CvLHRHGWKWjEPrK
xJWnW/3rZRb5i7BvyuHEJMht1e5/Em37z0XCONYPo4fth2bhUsczji8yUwlcOHQmdkKayBZqM12x
fDEFKDSMYl7CLXiE2NYsQm5kpxbGXMwhIq5okKgannV/sYQ7uUW5cjY90lEYfXCA+LhtWYAVtEGm
NtU0PvvdnUlLnypZhzlm1AChKog+OsaGVSqk77hBbjMebVb9D9bSddv7E1WaVXUIcn/JzRkKYkWu
3ftmMvE3RkuXuyn+7BbzReG4AVagaRe4zRVLirWSs8HcPpANWOUV0wCj4kyiUwu9a2hU3DDOBEuL
ZA5clYDErlRgq2QbM7hL3DTcvadEXdvCYDhV8bx1omxccX6X/HkR+yQUMoJLJNXJ1HCqvxiQIiM7
JyGN2nROI3YKvF8MEGJFuprsifV7Ll8jX+rPaSq4rcTc9ma17ITr+DRV81tHrJ/Y8bEIJHp9JNEF
5+ZfQc0qbuv6vgzyWxN5wTGUSv7TkWDOcQgKPNBGi8cOzZdXsFDxj90Sa7TTLmTn3aRHKIJMDVB+
6FV0S4PEiP0DrhJDp2thWh2y1dBSyteq8Lt1dfc04hWmq4iK3rVox/xgwhXTnxlITKiwUwkz2q/z
odwX0gYoqPGLPXfNpLic1A8pGDhutl2+qTRvYOgeRDVnOgGGfEy2fUf7Y9GmEv9gdi87z9qALtk3
KoLBqsgFs+mn4yayLmXgge5t4MU7HQxRu3TvzdiBp5gbyP3xNXOYP4YK0mNj2a+WMrFjq1QZHLv0
mGC+A8dmsb7j6tuyjm4s0oDYtUbNYZK1tzzumHJbpEnwA1XDjKEVaU/gei2fEsR/t2VR0nmQeR2v
boh9tukXFI47YKTIwJ4pntjoTC9jE2rsjN5Xb8obARtMkJKxiQWkXsgPAwFKNuIO2xSAvaa3gbrQ
IDc77041HIsC91od1M+1hU6p+SR4IPP2IHoYjMS8B3LSRHVrG8/J7GB3cwaWhxF/a0A3krRexvAM
00D6SxgJmrnb0fvONqUlpoY+oA4R3xPDVGQ/5dRuIsQHhCJgAgE+w62uaoCBRJfg0YfVTuvspYm7
KwCaic5cYq4hszNlEhyiBKIe+5BbRrCINlOV4SIdBq4QDv6h1mCbwJurgv1FYjU5RrO4ZkZPtAHf
V5sRhUvb8qsUDTU+vv9U8J4FD3wuMo+O5mTgW+aU7VJftCylki/NdLwOquqXrZ7YKItDtaE9QVlT
fx2G7DPNsj+MTFstPG5PWL8xk8Z6tro1lOMCj5ZpU3JbzTUhM7TN+dOKm0QChrVmyAmVyzwwpkSl
mBnq4DllNHa2MslxJcoW6+4Wx9v0DHkFEbe2c+cexYRiI96w1c1LNAVQgdNJnFH4xNuH2cwbMDKZ
Obxju2sJ+wKbTHArJQNmwYIveCJtCgdyCtngLDjZxG4N39m6r3lx1UI9m0r7D8KNf0bbfq3G7oEh
xuXgdVzsOhzRVoV7vZIZzNjgp4tZd/S+k30SOMDZ02VvdhEM68oQ+dmcnOWGhgk2WgZFp2VZkSG7
rGf42Be3dsc3yUXoCBAAJ1fHdI16iZBUhMZXYfakBGyydPvRIhtGeLkEzsYq80hII6KsiGpnFKjR
oM19oKqEjZDP3pb6qubqNewcydUmGw3VcEVEgGbFGOcp3sr4HdBw9mlb1G/jrTSJ6OLyCHAfrPIE
g18scW+4PvnmxK6yJysrICuUtfPBPiyl1U3zi4eU7dmhA9DMLXnxo9gwhBlVBv80ssKVy1p/x30t
AV6dl/c2f4EfboPi129af09L9LyjFSn6TW1v+h5CGT2IEbdG5lIpzF7c3Qd1QH4HaYQmbxZWPG2D
J7d2GmX3MW7Afx0hlkdEnfrZHUS3dlTOltcv/YIqE+xyw04wX78G1kxXIaJjswsogQc8rLzmscir
9mVSsrgGLALxQwzEodyuTJ9CXjE3PsHmatrxcga1CAp1ari7Slk4mkozp+0h9DlwqoSbRd3NoOJ1
Jqzr7HV40ypqfq1VbgFWmLu57jdiIXvmlrRO4C7oFx5nAPy5a7A3aqB0q7Q9zYQMVlobvIqyQGFX
g93o9hieKj04jPJNdA74I8KdY3oNBxntXPixq66I/5V9BZtlgbFH+cJXXwYpT4/ZWqUwiwpt+me/
hu0WDwjKSVzqvS2Ce0H4BjkROX8WCRNGYb8OFYWnCcs4O+s1nmMEIN30ZKRs/OIx+mjlKToJFEJi
0jPkZ8koV8HIS843uAYAGlzQ5rgtBlUdaw8Ahr0Q+3LhDJTHYPNu/h8lvSz4M/H4b9wyegSkT4Fe
lN6gU9D4ltDyFMcll2RjoTeyLI1Jlcw8BKy6Vb6G3A4ldipb+g3iCm24e9TFJDEzDOzkfDaa9LPj
HA8rStX9mYZuGTvyhQ634qNYFlfFUs3hj+nXVEwvQcv+UBdvST5kpFk6/jyuscQsm+/CRAZAk4nI
wXK/zpUBStjg4fD97IHX+HvjtadkJuYbTAq5uO0xsVv5sxcUb3NekTKPo26Ll3K4kxmAYF/zUAq3
24tOGWuZYv1k/FKvlqXfhoiaUdSG9SjEjdu65nAUaXTKSsIOLCjT/CiMkI25ZrDeM6BnFxksJK4W
vSLpymCnUwswcNY3dyAaxrU2eG/zYFYfOZZ7SmN5OQxW/uOUETzZaXgMidLhZ9WfYYi0lM+OfABO
GT/SJ1xv+jF5SQo4YqyXoBYuUd2BGeegnCHcmzW/ehAvvvxyRA73/H4fwXxYK8XPKgz2QIwh7MZL
wTJ1sh4wyjzPsqOkppmbPb3JctXb3W9ZGD+FC8PG8+FzRjHfNe5AXLOy8BwGE+1X+pT73OP9HApM
MlifuCYQerP8o46JCzbmZK2rcL4No4tVrn5hsQOBxIn+eqRvIOg5XelDb13cpEMyA+u7DWrjWGrP
2FmG8RKE+GeHgN3laC94ZcuKt7OsLpHvLpDnlA4Lix6Gnpdghz/VtaATj6r/8aigBLJIptOTZDXj
lsnRHKzXkN0V273hLRzzF2qhXD43FsNuWv3lc3tfh+heQZA9YgVpGDrp3qQ7d9+3E91rI3OWg52O
vrCB/iCcqdoXn8KR9WHCN05yW30XogTgLoQHvq14AxfY7EXQDsSs8IgPkua+OiLYX4WIVpwWTNU+
DfE+shSeZtKmZSM+Oj9mahrvKQz4S0Mb1z5utxM2SJjFIXgO4RoX1ymvXULKvwg88Hg2IvoCaHZI
8acBjX3GFMIbZcmOoceSMDano1em0bHxo79M98DUSg03FPznY2n0YL1DJ2HoH4ZDV0O1ymdkLBVn
ybnPpuQQa3RhQKTANMJKQ/uAM7nuTJ+PQBTyQHD/JKNwXAEktngRNwHOr/zdrTsqEura2rPuE+j1
RF3z5mGO3OLid/733PAM5L298AokMnD9F6TMU3h13+OwflCtZd5NKve4Q9XcfZwKn/TK8Hq8ho1u
PrgdER73LPeHtIL/EQGVJIDOcr0c6mGLT2Q60RCPHZT5mFrZVD4wZaKuM62STRQ2Syzhn1LU111R
l+ZmKpbSlISsQ7xYaFUrb9UULdZKFF3C29HFixmAGgINRIy8G36/9NLFVf+QDDq7G5z4OfD5MDJs
NcfArP/1Q6FZufqodqHK1kMss2vh2TW2bSrliVubn7WiocbyLO8x9sd/RtHj/6jZRdXdQfOWYTvL
TwwDjtYOHuXI9tWmK02ENVcOzOg9Ui034nmfRhwyWTfQeV8p70EOikwRLbEH0zCsN4+y74OHT2CV
x9XPMCyM2cL1j73Mv0uqINbQgB8rIv5pI79ctlNbrlu8p3Mb9TidsMtkwdpzml9slrg+nQZud5/V
d3mKTVqOwMkQ1ppyKVNa5ppx6q01PhOF0jrjmalB2AFvMpaw8rxxK16sYsrfLHs4oOhHgE/6/FEZ
lvePmbrc9HUzHSyyqY/O2P51FRZdWdf1vrEjFomqCkAG0kKgubCaKVEqI3XUmhvqF+NJu3JH72eq
KQyP+eZtY9t4b/w4Pnq29+mwxwQKEMxHn+/udsQ8sRk9+UlX1XcXxfSt+KiVPm4oVLbqzWsS+y53
g2Hr6uV+3ZIFbSJ7ONldEH+QvttaUYf9Xs7NZmiqYR9m05diB0XYLKqPsi38KxuHM/RS2p58I9zr
EOmq9ZTAaz755yw1jJVjM+TbQ/QVaBczrzu8YxF/dOvAP9Q8XHs+MR/gVyFOYaSwAmEex0X61ffB
Fwo0u5KJ/h7ZduXFFy47IiN4lwhdV1bv3TE2aghgWoW/ylHDxfNbvCvD0G24XXtrSrZ7rj+9gisw
0H2Ts8OICTfshim4szvBI+7RuRDjIGNONQqPbB4NI/0m5kcEn45kUhUWWWXLEeAw5xNA0INNHyvB
/LNtjY+F4d6kLL30aEhPLCXYg60f+BJc5ST3CZ4kCuFgJU3q2ckX5rGxzygtdAz1Ypb2VaReuYmo
kRtiaOjC4p2jS+OqOLdX+QiEGKb9OMxPSIrI+dg2VfxmUafiFSUHm0PuIcC96oLJX4IGsMhbhYYw
xXAEPAANoWQb0ub900KwqOCpgxiL0KCFfEpn9RHM1sleUMczMkLNg591FNgW4idIeRRhGKzLDCo2
dF1vNrdR0j+4VfwhUpJWqnnhSsdWrBhfqaU6jDmLOExhvIbL7UwhrA0sFvevc3Jdc5uW6l3q7vN/
9gwuOfJnvaa0MYyAmHKwMXeqTz15LYYOnxgmfDpXmpeeXRVUjYCuS9u8BFl5N2NZ3+C3RnvEibde
LLHfxRgycKj+7HqsOSMO2BVGEayG3Fn2bV8RUC4wDH4gQ9KJ3U6Qa93kgbrwa0ftcw8IH0HAXFVV
N+79fsAIYbPrfWcX/Nd46SGPuc/Ns/5HAHtfdvapkum/oulfrCI/pCwtfPhzQIKiN4uYbCoYavPc
P+ZmeBz64M2qclDJJjCgfsjgYaTJuPXw7B44frlEcAFYCXMyHkQZPmJsv86u/p4ooDsQbUvoLBt5
h+uX1vRtPlfyjCDsH9wmFyvXZp0EMfkPsjM0QaJge6d1zJUL2HzN5mmPz0VsJjeutySVk90QV08k
4viH4i8/zV9p6Ap3OKj4BWdutNVDVBLOoEkK+n5KEqxMiNBNdIhvKMuhMaCbvO8IdM6NN/QZ49YV
e6YCDOt9oESadwEk5NwefzyUeierKrJplDT5KHQmymDQ+4c5s/7F/fzu9pBQepwhhm/8enmAeOlV
f2YVhVuEVDiwmr+JISb4xHHzqJvor0miF537rMnlzaQCeL2w5exwOUF40lYOlc/JgCtDYjXb2CZ7
TIQ8Mv0zST6j+CYUkW+mnrE4FcNznrBc5i/4DB7N4Akx9ya91M3EDMKN4C2KGlJ5zWcUE+wmEM3P
HmIdHbgFr03Vnk1Hf1ed761IPv4ZmoiAWycvY8zJ7OjF3hlDAZv0zRVTunPdEc4nY+cGqjgeFEJX
CmWIKEJyj+G9gHrDlZYq48dyGokj5FhOhGOxthqWHyd1nonTAshudzpbLs5u2e7jGEE1rBx3O7Fm
eiJbC+dCZu8m4cUoKFFqxLw23OZWCuciHHfnek1FWKy/EoO9j1tmLhjPdPO5bDBr3jqJcMhrhgXl
GhPxjrLzj76ut7LrmXtM+GfdBYvGs02ulKzHu7LcbWYEJ+FaXFjrAU2Zl5zyF7tcNbI1tMwr+87L
NBtPWhdbi+sY+XR+vvHVCOGM9CGHGW/jDzIG/ZMzsWTEKMzeRkt+eW1sfYMFoOgsUIciI2FbNCdb
VJdpQCh1xnNtAz8ZileSfM+ezjep4VRAXBs8rJA5rDk80BmoN5GbtudWJE9haWHxq0fOee7CQs93
QVXY6yFt7jjO8DGWxNoGddHcBwwf4oy/UKCSaP6sGxhigRHuhhbAQZ5WD7EZPzXSemQXiFCNxSlH
73cG9UTTwtbHu7mydP8cJsF3rm0+oPSH2sWfuO3+5cAVWmU/kDW6tpLDQ4KodyWdtwY5sobytobf
1Z5QZbky40go1oFI6aeQZxO2Bd/Ri6swamdZciFpvBgHWblMmXkfMNnu6bDeDPDPtz4Zt3YOrh61
lrR8bVVoPM+JCPbKa/nKl9+VDrpVLTFHzSZ7ams628o55wUp+phBJIyHfZYnf94MkFDLZy5qN8/z
X01v+iWpsqN821rjAJnX8wii0AzLd7vscLM1zbd03PZz9mOucaAW+WWifVYL+2DDLt/UNluProrU
BTHVPtpD/wYWbtdneDpawaNqmdHVZi7nXKvhlif5S4/I7taEGfpBLWks744eyGij2f4CaZHnyG6f
fCNjZW7HxwY9eF35kgZ55V/43QBDls23FdEAkIy//sRWD+Rvs61b/9ckd0JS6Slx+Zed8eaO4Ndx
Ix1wouzL3txTHPtlGi6hieybZ+NuHGkbnvjscoTItV3KR22q9JB2atvU9t4gYEWU6XX2wre6br7i
SAaUBqavnZZ3vhI3byCEaElfclJYf9bUsVcwGxhudbW1RP86zekXxMNrSFph6bRB1LP9M5CQh6ye
Bm6vyVvMEINTJr5kxA6mCF2ksPSNh4/ehmC4NGbJ/DapB9W5tKTw5qVD5SNBNsHcr45pOV5qunuD
QqOZmf2T6bG/CVP9IUBprxkHPkbb/fMl5F4JQ/kcEptzTXyA2VydtJlT1cX3aVU7yW3uaLLmirhV
ZhCsYI0NSE8lhi9qBSIuii3Q9vZkeNjmuoIIdOxFCBSKZch4cTqDtVgs//HB5ysT73OM+d0Pqoee
awMmjpE6YKwTPhyFwDLgrXnVO4gCuvSINRWVwbGgrPuk52+LwEnpA8AwoB2PoP7XdhwDDLWg4han
qBk/Q5smRdczHyY9nJVlP4yahYfqDkDPfxYZlFawDqeJW14GI9nmbX/kErMRIvuKuPnygRcGiXCc
IdKiPgM0BpdZWqXQFqJjb47UlzTtczQKyPcDrgld3yWT/E7LmBuSTehWvsc2y2l7evYDyu+sQR6i
INnz7RivozSTg9fYxjpq43ANYPNrHhdfnxPXu5wPYwd+x11JZPS1yPIcny/UssnvdnWqcUVx+R1m
LHhJcW+WwS0U9a6FIcEIwsWXKXQDbntja/6odThvHJzKWwwbu6gr3uqsfM0NEa9TWbwGJtKsW6qT
kNCN6uSG3QkLVeTCTEDsSut5N4UltBxqT5yp2BFOrrYVHDsQOheMop+tW67HiWrRYDLu7IoHL+n7
C2A69B7f528XY28WxA1kpul8gMYPCOMaIi53PUbkrK7OgIKzdRi49rnOo7MzuiiQ2bwnHfxZdlgh
8F1R/xBkP5FMt/1o36xcbNimhusBA9lqohGKdK9Odn4jXsns424q+Dy74C4VzqECLoRrPjk5daHu
I0kzGk8hHOBcA9HgXzd8wCeoqtCw5p1fyo0PqNeP+QV0zkIky/VtiLJtOGWcYR6d8WXAeypz20fe
wvRaLOXbLTGKzdDbZxuazsqzBdigOmCUXPDShDqy8icZoZEH7b80VkeCcWfb7QGZB5QqdZh68UFR
XiVNLwWbipMtpg57clk7ruxg4qWZfg5qflWTJlbCJWiVLH0HobDOoSFIkAYv9NYe59ZXxwkwdDeG
7zPGGMDTOtzhn8De2lEJgcy8SeP8FLTiL205yovw2BXGLStrm5ZCLLTpgo7RScCPCa567L2rJ5my
4SFLr34CYHOUhveON/fMTvbRxwmxLvr5VbT+BH8qeRHQPQputEQ3Tyh8OASEz6arKDcjXhe7UD5w
1/4F5BJJ5sm4F0Ienc6tN6LrkcHVMWGnn09USijJEBZnLq7yOjjjeLo4lfiVlnV1yvKrm0lsh4QK
87x11oPhHTjI7pyKmSYfXuYwFIf5/4s98Ka50p94FGi6DCbsq/yjkHLJydP3Wl9qe+l+wcqKkGRu
6Jd4rLOCBH3+GzIgDQnCTEvus4iS5z7w/gGzwf3aR09Dos6D4l4mdfMatN0O1fMpxsu3bTp2Y3he
f/jGsOsFEOvZ9kkU2aspEpYMPvdIK2kAINL/OunY3AdzBU8ab4xhYxJi812sqFM7zH1251d0OUsU
R5/Zs0cHZmoIn2ZA7TS4cCJ0fGH4Ox7mJPjFb/pW2eldaLinlpUFlzt8QFbFQAgpEENEF79VPe7n
aaC2F4QHSnVDWAbDN1soiTAoxIEa8287i9ikpiwKB66kWEcdgpgb9onQU4o7KcRjHkxfkVtdaFX4
rdjcMa/GmxibtwV+XYTuPc4m7N5F/gNTolpN5Mu8wnpOgpoGZi0pOFlM0QC4ugFmK5e889iXdyJx
7wQlEHPBeOgm2Fnj+lgl9ABPTf/MNftxCMShrvzHyMlhw3GDSAE4DAnm1JT/ahmN1JUGVGI0sfpq
pH9MLfXkpv3Jh0a2p9WN6XBOPiNR8iPE9hkv49F0SKA2kVuvR0jK6xHQVSqn6ruRDHNKIG8jVpwx
9/T3StD8knn9l6jZwEYLoLDOK3svmxTTbKPP7Eh+x764Qb0iY1H2ATcVdbJbzwdp5FyAlgdrJ57+
/KwNz7nv7J20fSHkD1I+pVwBId04sYpVa9RKSvEMrkrdNJ7cmPZLJc8OOnZXWKi9NBfEMAJXxjy+
dKK7IoLztmmTg2OUADqN7s/Ew9SF6Q6exwFZ4g14eLNKDNx5zC//4tK8WAvIXyyrlkT529m2P1rs
p1oR2cU2GLntg2F0ryzmrpVn3Gl/6RmgdLHR7ReU1t+6c7AvOT1l1WTxAbYc+B5Ma9OQz2YQjjvq
mzlcY+cSsosVWfMnTNy4ks7x1VDVV2lO5sqiTy2WjLpFkt3rZMGsA8/P49PQFl+9GwRry6zkkUhJ
gyVKceS5az7tNywpu0E7vzrIs52ny3AHt/Uxy70Gay75uYigIXM/mngMq31NdJR+47CD2lfz8vWr
p141rzgHITkMUUk/SeliTkV/Yb+wGRyXry5vAOoM5j1Cb4FvDm6xjed9N2ZiH+YSWi213HZenHyC
9VIYpAkoN2JdseENuh697kenXrrtWB7tWBrDV4Lltq/NEMeOD24fijsnNWCg6n9BbDmTnKuu1HMZ
FpeWOubOtvf2bO4oS2g2qRxBK5jfls2bXA3mTyrYoPi9BOSomz2j6bVdYOOGf6T3cmZ1QnZ4SKK9
32IfUSLejlYHl4DU5dbEK7kG8zms+5g0TT6H0W5wCZlYPGdVRBnj1CQHdP7XuE3pmByTXW9aOwSY
91K6ZzPKNu00vM0pTaKleLSi/FVa0y8H66ucpq80tbCF9o67n21IzAIeqA6du15l28D9//1bFFsS
OhpvLPabsOfimlQvPF7cQ7qOvFNAOEif/aiColyTvElhXFjWv6SAdIex50ImfZflIfc7GrhUWtyl
rv+vMNPnwDLVCa8/t75CPWSpfWUf8dg5kCE5rLYdh+tqDoxdNjr7sCs/jI4bqaX+lOfep8rhZOz3
c5HfjakJnobQCgAA/7PP6OIjxydKbn129oh1eUP705GijiezlziorN/W5tQfMywri29AeNnJEv57
OA2HQZRXN+srDlY2pyY9vnmedweILJuyxkTtko9Nm+5Fhs0VJ+geJpnNDitlQ5gCxFFIXusAD+yD
qPU+xeVSJuaD2UEbsrqzVuWn0dYP7uji4yQ3Ry0n/YAYiIf8DsH5j76sTR8md0MHN8b3ouemFdXK
n81/YU0L+FIGirL6nmGYnUfvvU9Ede15tskrIyMxmHIlJ6JNzow2hUwgfFrsDNAxfPfDwqjMb7Cl
CvDYW+qnpcBxHTtVuvbT+jqjcuNL44jiXXX2c3uvVfM1aQ/joyegTOWVi8LALBeB3OA0Gte9Zb0o
BDmrUlteIGrfeXCvqTpwWdCxuPAfMHmHm8EkoUtoAZx8ndnrTFMCoZOwxTszZQjJRIQCOZ8y03Mx
jzU7ZiQAu+iPYaC+vLras56foYvV/f009Rcs6gbdqYwYlgycJXX4ZiaOuZM9TNVKW48m68CjGwaw
LSF3vNRefDZb+8sY7bORT7T4FuApiomXsarAkfl5w74GD+nU3HGtQqxVG494nzfNO9fAQ2dbe5Z7
X1OjfqlTSXB48eZIwJ0ExOVXPZIyWNK3pKzGo2yCK7wT+tH5/6TWdFD1hDA9RE86NaEaEH/lqksv
r9cuxc5w15MQUkNYGufCCI/xOBMz8Og0Qs2Ff6oeGDqfAkceZUANWVdm55Cb/rqZiaYBxLupCemk
6a2nFPp8Vk4fQThfY2194HU+5GSYVvQVJutJtM9DatwMB4Ha0XyiVPiCtvFINIZR+GWyrsJXDjM1
6pZGVuBdePH0oQFBuSWky8lPKJ7FA5bSuqRMMxO0hAzhl59YHn2cS1jLIwY2hwD4Gt/6h0eZXpTI
use1v4MoUq7LhR5ODmtkNmtZijRdu+lL53mCmLFpDNqHMFQHmD1x2FfPzMNALPjTtaO34NS9aD9W
3iuo2g8cEcye3jup6S9HFL/BHBFe5R+vubnbzT+WsoiX1J+GlXzqs+hjzjGqaGruvOWrXIbdC+UT
rxKVlR4luqNaH7I98Y1NOgOGasaKJgYn3PVGh4wo/+qA5dyk8FlI5segRfZsWTtGQXoHnrEjGc0K
xeYjssxuJHbRncKRDvgWiaEvAhbB1XDyW/aEtp1xxje/WG7w5fScXbNmGKr8kfh03Q1g5eGyD/Qs
BUb9WIycdaMSyYYyik1t1vS9hgmpKLfCKIWvcwsBa5s15ZtnaxRUv94O3vRjtv1tzMdhVcDY5Aq6
GAgamNy1ycsAo4pYY9EwMYkJJAO73Nvp+CdsGzgGVScxqHJr8r6iidB8MjJD6z7EMxTEtGlQXrYe
Kzwks5l9GMo8tiGgZ9g5U9G9DVqBaOyLPaL0tXTNi+N0XEjN6eo6PnJ/ie7rUQqBvH8fDhbCIakQ
tGdGI/3g1DayRKL56lA/mHTDbYptsuw96zu7Mz68hiUiNMYNCs++tiAQyPxUgG8lcyvpIiycU92b
J6rDt3k93zMevPaFYq/PiYlJe95bBADwrz4WtQtxvgWTGZH2mjPnrxqtE+b/CV1ivmdjBzDId1dJ
4d8wW+OUUfI9ior7GVmXWgoMQKZ/VwdNtIeU/2Fzi5lEnqy9znwVJa5LQcQwwDZJz010gstyGOfw
lpYtahelGb5AOQ1OGiLnSg9htLFluwFLR0YrpUwvrOkc6XZcwn4If028URnRjTzaDqW/b3wSp0FH
uW2Tec8K6ymLRn4e9NjVDIsH0gEKPBpqw0fITrpB6W1780069bebTP1TGNP6W2l5j9kQECTMa8/8
R5h9N+nxEHjMmp0RnmRtwzBmGwPbNMHNMJ2j/zg7s966dXRN/5VCXR+hRVESpUafvvCal2fHU3Ij
JNmJ5nnWr+9HqYtjy8ZaSAOFnZ14VyhSFPkN71BNlzl+GsCYMPCyJoR+w7ZYe2D1Lpwk/pUVzoOW
dJjUtf21X8vfqnG3eF7t8We4MenFNClE5JY+aN/lmH63+HRkYnrGYVey0OIfEddfzLYbrkzKbBeN
rhUXlT3KxzrMn5uKFbI6hzwDoQWCp3JFhn9vVxT0Y1RzLdX+gxX31wmNHVj8Br1PIF06+9poOImC
PkYHq7buUMA+uLg8uQpuu2idX35KV9+bsAhFJF+zvJdB6+5CTImonQLQGMoDZtVfKO4F6zIRV9KJ
XwDjAtEe829OKb7wl0n0DevvERYZvoHjBHYQlz03RmiPd6ZFW7dUU4hCffpiuN0vifwmLMkBkVI5
i8Bk1k9kkWE1pZdNKbRjYwH5AC5XbgYR/9ADsqLRQH8honMNVDA++CPF8qIHZ+33NU0mJ3mp0uhV
GWH/YMKp3NZu6O3rEpCTyvj0jIwKsz+i0mj0+LbO0LCrlFrEPui5c7Uie0Ed/w5pmNs+jKkyheW4
0w3fJVdsnH01mc03rQVOOFfShapL0ls9ufRrFqQWaJ4im/yTSB1Gfoi4QuhKH/uFtt6gJq2hIVKI
XVUj6DNG4tD2KHvkEFdvKHXm21rytFrUMq8B6KKNCdCVT3NgC7YFOfIxK78HpheA7NGfqG7La6Ql
yp2Jk+mA+Nr02BRCoycqIZ3nqTD2yWhJ2uC4ZB7wPkmfRdRQj5zUjxpWGvIt1hH9Mo/0vu83ATDs
V5SojUtk88a9cpvqtbD6+r7i3T9gWtripSnKL2Y3ZbvOwqQ26mu4ZG50E1G+QicNtwGQDV9M2s63
aZcVGBw5tFNhVpNNI5DL/hQaHL4MmFfa3bY5EWUy4vzmunW670ilWTH1DGGofXDa9jeavD975GR2
nWkHBy8ik6Thoh2NScuvMRXzNplsdp41/sJWHaxA1L7IUmKpSm6EE3jwAqsBJmkBHXpCkRxnUGrR
pZU8tWh1AszOYFFWjwXVFbgzCDl2SONtKgUlJUf1RYScW2GzjhP5mtRjvmtay19hlrFD85U+4GCK
GZ9YqnVj1zJb2aH/D06T9RGwBRZapk7RznA9UC6tWT10JdGNE0DDC5JMXplQujeegbKZsLzmEFuZ
/oCRebF2VI3yM+2Y5zxwJ8qp+AP3OMEQ2nNTV0U0PWhRjHBYkj/riPpc2KntUnSzSeBwa6oo9wXP
3jTcdpF89PD/wuGOgisgfmwQZUW5pNGA8EphoQ0VEQO5NuA3ixKgWeU/UdCmLVN3A5eXw70weF+4
x9HXaIBUNCE14ynus6u2sKMnC5IyQJGOiEdqt3FKUBO0ukC6In1Fv4/rXi8vtRFVMyQeAyilWD4A
sGMrpNTDyUp/VlYPmAJhTKqWrXc9ZFzDcdY3u3EkhEtin+5ok6DR64qDMUaIItTtsROURso+9iBa
dTvR0UyaKg1Eij19g0+HAE4X3qAYgKeQsH54EpmQwZXTUdLWh7qjx+GuQF3h2k5amMbOU6yH1lqB
Wt71HjV4TxtoyWV9v02nrr9QfkBSOpkGEb6NY5VTPNm5vNQhsm+KrP6S1Ok3SKvTNRJ4zwXspbUx
KQTsTXTMEqHHTzIcyu3gNOEdgnz6pq/QtShgk+0Tipk7FbpIEnswHkzL/GEhRb1RBlIesjO9f9Aa
dHeaj/Z+TX+2RMLhRpmoA9WU1CgHUNQYaMRwo7PUbYJ1eMBvQRcc4Re/6mn9mI/To5L5U1xa3U6r
0pLqbdTi8UnWb2a2SxUCOw4/Hh7qSi/XgS1vDNWJG9HqeCCFAv67hgVanScHrVLxXq+JAV1cFmB/
EyC2auTmSnsUEAFKR0Afq34HosZbGXRzqITIAvVIworYQ+UpCEakttuHFMiIg5dB6oPXtqNQA2DP
tQcGKsW31kb7ISgefd9CiVsQC0OOb+9raT1waccbHIIysNnlLc87EzOJKKb+oSiSfYJ040pG0UH3
spFAiKaeh4z3pYN02qqxkJ9xC2ontq0DhxJg2fbS7OTG0huP33b3KSJZm1TOMtttgqWN3b5QPR2v
+yif9mGedKsi9B6H2sEsVsf9Y5xh9FPUzIcN7cGshOlfRVgac3M6ay65BuZew/fZYkG7Adgzi+9E
2svAjUYUL/KrUVb0OgHrEzhhoTUVD2ilVpd6B+8ESvkXTHnJiSthXlD6wKovlagOKujDBFw021qO
IJt8G8DbgJsh6FKaudWxQ2Bs5QbNLxR6831e+tmq9KKfou7KveZqBrpsTnNjSFNfNUaG8bcVfpE+
Am2+h3eq7eTdt0RpXyE0WpdoPMV7jV4V7mQG4B8nTBE97SksA5Tk960WAcV0NBh6HC5V7qsnMRLH
pGh5D7E9rSg3z7axeXk1BR2OlBHKCVZJm5PTGc85Quah/hKCAn5VdiWwsNch1mfZeCVRXFpzPCab
3EU1uY8m4wliivmD8r56RVT4d0E+sicqCw9wF/SD6NDjAGVc3jYhZk0om6NolBqAQWF4Qw8B9tl9
jXryoR2iGOqqIwr9iUBQV4I4NSAAZGWFHYATSxJOm81n+5b3jZ6geLQ9eHVEryroYBCQVIPLES8y
Q6wa/Lh33bodXYBYk2DBfRvTsE5ph3gK62v6ky59D9dBz6d1beygTcpwkS3kF9KS/h+B4OS94ye8
dAMhBpLbCNG5trZfnaqhC9jL5nvhRCPd7Cp+HjpK+4HeNPdaHtvHcqpMUFEK1m80eBYJv06Hsckk
SXhkJNVRaeM/RmiKAxZTDbJnI857NXJUcMTz/mdeoZhU0IaHhdJgAYc7vLpz6wHEknSr1y51+Nul
QP0BK20IsFpB7CfrtCdmRUjONOciWoBjXj0HEJhCEPYgr7wyED68SktSaQt5khsntH/DnXO2QWFi
HaDb5A2OQYZY0fgE44BbF9GEHyHPZRN7rvtJszZlEP5qh+KXBfX2EEgHImXTdfei1q4psLX3oU51
yM7oXaErk25lTDgLvexnMaLmEGQu7ReXdpCHUdDKLbvh65T78oUNh3qm5U87HfbWnhqSv+cj6vxt
o2PrQRhMDI/+9JYmdbURfWJt0TXx9kXq21sTeRPwkpIabOzVlF8H63UEXf4Vtkh6DR2HrFdzcxRQ
4C0ckt4JD02FbqddheG+GrCE4Jj3Z3FwJIVfnbjSLjt8V+/7pqCZgE4dSiYcKQh7MRr2X8FQ3FHM
s9F8NcZdTxv/3tJK+8ZjB91YVCdXLRI7vOj+siva7rKwVPCDZjnwsxLAYNLW4+3UMjAlp0Q/NqrD
/W3SJaJXwMtmV19qsHk+cWrlLemzk0zZXZ3bJN+jRfTpwDFpbIssO8dHCXFE+zAENZp+o+//hG4Z
HnrpPw2YOR9s/Hsf6sDi/zCRNgHTZQn1EUNBQw1XWu8T6XUDtY0kT4MdW4B6l+ULQp2aaqkRjWLG
5feXqVlWtzOVFzk3yHqKNEGBn76lyYu5k6GqYBOrCRutuoqBEriwMDzTty4LdiFnrWYNx3ZMiGpR
TD5GTthdt41xb8PjXE29UZD+QoMQCA8ThUBhHnTD3FgGoKLA1Gn3Ud+F6txA5iilQkG+xYN3JWTa
XaLrFF54xP8gKa2G3lWWgsjtIdF4xWiwpzTHvrT1zrhE0JPrxNeJ9dM0QVEh0H2ynkYfSvxNJqHf
oCKPvr8GTP5S4Hm/aiXK6ToVS0LZyHyh4+ndGY0Iqfg08H08iiXY45rxqiaSonsCOhrYQqvvK4jL
3bpL4LBe4ENiOzuyUhOLLNAGfKI1vrrgzlBOrPnaIoAVF3DPwW9woWO0iEhGfZmPCcj0AdJpCbPR
QkUWdaQs3tslnAEuxVxrdoQRw/a/8D9s8h6leoC5KQJDU/5UAiQf0KvLEThed1H9q9Kyl9rqr8OC
M2KK8TDJcIXG0jIWRyzGOTMC1ZWU7yeju//3v/7X//0/P4f/7f/K7/JkpOLwr6xN7/Iwa+r//rdQ
//5X8Z8/Pvzz3/+2lamUsM2Zukb0oQvh8POf3x9CzmD+6//K+tYWziC1g+tX3bEMiJmLBi+LLCO5
8Pxk3De2J3cBelrrKG+BSjSBTneGqB1N8PQmQQd3LRKNdursfIfjYhhGZx5yfobFM5q6boDp0wXC
15b7/hmhKqRaU8Qu7tV2dFcDQVxpBZZccUGNA7X/bVXr/aWBj8Ld6dWZ/+L3A9uOcJCRcSUNbVtf
LI6Ldi05uOcfZe7IdaMX8kpNAju/XpKH5ZCZraFYNX5Ba9rCS/z06PaH0RWVZseUNr/qXAvvpx1n
RjJRgYQjYpGP9pWOA6ABXgsJF/D56Zm5mh9Hk8JAq0xwR0tTLRYZgQu38vtZMA8KHKAIeFCQG1xj
qi5OT+uTHSfZbspiHFd3jflB3uw4D/0paxrw0/OdBsxAVAVrU4NdxcYvt52BYwd2n/JwetBP1vLd
oPPP3wxajMSiSQWMZ0ozY4dQn3pk5+dHq62bTYcH3Ovp8YT4ZDkdhfSDdC1DKWP++dsBYXHZRG/a
gcJDecXRD4MDhUmUiLpHagqAEszI2CIIQ7F1yNvrKk64ZaDjn1ntz74dS1dCzp85u2h+G2+eA5lt
Pe4SzT+2s69MEdnUwJP+u63RqheTUaySUNB0yVHp+/sVsHRTEh5iBWiiF/p+5CrrmiBOTMTRRs2+
AcrCxddXj8ABmksvzX+3TUxu6qbdFv+Ao1dQDK5DQImnH+OT+dPLhBFg6LbUHX0xfxTfayiRsN71
wfN7lBg4xal8GbMJeaPpt71hu9sJJvlT5E04gp4e3fq4Cyzh6PSndQk8xlmMnoCC5acufEkHARyV
N8FTZEN2klLTV6eH+mSH81VZljAVKCrHWJxVidOlU4v6xNGikUn+JWbCbH6VlKCP4qnr9n8/nCl0
5TISSGGx+IpbI29lpRwwDbqMnicZBK/JlAeKmhHm6giW1OG30yMu19IStqEbtqU4CdnQajGi35mY
xRhhchxdUhGsb8J7Q8eEsS+N29Mj/Xn4t+f+PJRwHdQKOZ84DeX7rUvXATYMNPcjyl4vutfn+wjg
FoxTHDkNG+0+Xp84JJlJ0db4QrDcXgJJpi8SS7IiM9djHLdNZ3fmsZZ7eX4siRSJK1z2s7AXj6VL
wH1tNfmHSKtaYyMM0gQyYJsKpo9A1yWiuMBSomZssr3W9FO/KsEvxtu+Hftv2L6GztYdU8hRqOyB
wwK8BP+0KsyJMMdH6ARN6RbE0thh2Hbm5S1vl/nRiQgVuDVd6bzD9ysamAkwJDLHvUKFylo5qGQX
WwM4WHpukcTy0v7PUI7BVgGzyOHzfqhWh0gLEzSAYE96OChD36E0j6p0RO+CCgNk1qTr7YtMJshO
5GgjDsi6rnMtgvLgpiMgfTvfBGWkfgaqNPB7CJHOnioo8n2uX1oyny2bkHEL/B7eCiWldcj7uGiw
C9pMqH8CjGuKox5ZkvKXW+L7kvyT2AqxF+yD6Z3lzrquI7XJ4Gbv+okeoM2bPAIPzWmoA/24KXuJ
lxF0mfvG07utGEWyTQPkblZp1iFSm2gmHdjEos2aemBtR6mZoLK0r6NPCqsFmCUgg+5/SfXOpk6C
L1MXRvhSwPLdYl9CUaKvex4zt59NH6fYGL4sLLrUuIvC5jmDOIUSJpSrEJ3m+1nDYK03CLJHyDzS
fwG5F1H12pUcqKhMUchG64mGhsAwAGNqE7JL9pKTdWzdYHQQXh/Eij0x7SOUSmktFRZvgFbO11Cb
5JXolAMYoy333P3ZgxEi/rvp4M1sfWDVK63TkAyNkKOfi5CzolpXk9FoxTbV+uLK6qWzqVECov84
ON/1brLWbmprl3VMPBqQ5F6oNICqmUP3KNBjuEDqjipbG4z7TtnaXTXm0av0NQWFHDIRAFA9lBvT
LdALK7Bkh9vvrdTk4oibjL9Of9CffM8oQroWn8bMzdIXH0WoTOhP8YTuSit2eSblplBUkkKketaF
6MqN9MvhR4J8zulxP/kYbQ4RiwjMxXTGnE/aNzFBQQtYz+g77+sA1xc48TolZ7ejhHPm8p2vt8U5
qnTpUhk0ALqJP0HSm4Fit++4KFJtnytdW3O2tPBJZls3v7yVNBdxnsn+MtDj61e6rYTp6MKVqAC+
nxsCbkMOIT08Fn3aPYYhhLSmCz3wlUVZHn3b/Xp6LY35L1zOUXAcM7AlsUAw3g9oa6HtpANGqJGK
8dCSMHj2RYYCw0XrljX+kUE33OG6QhMFyp9d3kRZ5lvPbtxBvLLaHiQP+bh5l/aG8MAXZZm3E+Zs
zFWURXONJliMLFkw4aueRCYJWJaWSj80noDWrDDRsaC2q/jMFfjJZUsTXyiCF2JGYtj3szK7HoBJ
2CYH2WLebUUpPIY+QTa8cIu/3410dOar1kSQ1bQXC4jAqe0gjYQuUZHgi4Q3ndSuq9AwxfH0qxKf
TYpbiKzD1gmG3cVIo6NCEdON3/tFkj6ASKQpVhr5OvC87LFtkYCLR5xEg9a5UWUn12NpqK3RKGRB
e/9xHGmQFoUUe7+zyzPb9rNHs3TJJrJdQhy1CBQBr5lZGnrhUZApfGsCy/0+tLiKoq6CYe3pdfjs
2KFSCOCQJefXRV6JxVaXNlZBHyEx4AxltmffglOIfjVgH5ArQfboHvMYVK1FMlTl6vTonxw+6u3o
iw+0dloeyZlcfF5BlNKXdbQvyRBF57bVhzBAEuwL15wTH0TRjPnnb86etm2h3tZufHQybIQueqyW
L2htwUIdEbUpFVWWwdJ1rM2lwzYwvTPz/PBGpTOn07QWlTsffYvNhhkQEoNa7h9TkH+HYNB+hkYT
P/mFZm5Pr+gnIxmKGoFCCcIQuly8z2qiLJNxwBzTEocQk0bQKppZNwiTV2eiq08W1ZhDfh3sDjAa
uVjUWDcy6ki5d4CsnW6nErV5KGf9WgQ+rTZd+GsFQ/Sg4XSAzfVUnhn+05n+z/DuYu+0kw/eKg28
fdum2jdtMoNf1YRaw25CRWrcnF7WD5+JJAHgZBJz0Ao3YzFXzZFIFENB2Y9RA4I6AJs6dLVAui1V
lrduRwtobduGKKMDNzaDq9PDfzZXdq3gYqEsx4H1fv9aQehHZVO6B6RiMKVsAM4AMqvqG3MS4ZkT
4bPX6kgyHRI69ry+WNcAmf8wKwrvYBXSQDMva34hlIDm8FhZaLSl+AxbdnrA3kujnFso78zJ/Mn4
pi5B/eKOy50jF99K5RmB5HPS9pUXqC+AuSCnpO5Vb9dAQwswVcKhHzoCVsFdKKvPrPQno1OWFo5N
xdpS3OXvV9oFMZS6VeccopZIF5SStdG7wbpTHiFSL9p8VcoeQtBQZyhfavn69IsW8/f5LoJYbLTF
mxaDj2L3qAVH04uQD6sBPbUu5W/q6hmLrlxiXyvRbjESTW6R/0buLhH5mePqY9r05ymUyVlJ6PQh
vXbSKO5KFLcPaKVNGGTE6MUJ+g4vqDnJ+w7dhwheZQXMIzDL1sDkLm5vHTM1X2jOx/gJVgpPUKxx
g70nJ+QFHIHUMfAtG8qXVnS0dTBktIu1FoCXu/j/WUPSPYcq9lxxW6xhG1dSFpar7fGIqm+Er7Kd
yxquQaGldz2x0iFskJanHBRsYIVHUB3gG55+iA83GztYEb/YtuMQ7VqLO3zq9ArmZRmj0NiJe9vq
nWt0Ac8dwfPfstgtxAc6iljkTNR65qd4c6/15H5YUfXavh2blrZ2pRu4MOY97aJGrS1UP74ANpNn
7piPsdM8uf8Z1l2chplZoYIaq/gwJOh70Ngzbpum1wFf0Hj1J3CVqYFDDxA8AOcDkNYYOhb0QQGq
uGv/QYcierIxUrlFxcs/s/Dzy32/JNyzFBXIMxyOTHux8EhF0ktSvn9Ey9RD9tCkHSeTbTbbVUYC
RYDT7/mz4Shdw9Kdi5uuWpyWSYSJdkCtcT+ahnOthh6xQCONbkQBTMRvsC762/HeLj3Fvfdv3HWT
2IUzGB71QkF4Krv8Osfq4AVpIAFewczOvOtPdphtspFpepiGDprq/XhB0pSNGh1nH8Kl6S9yFaSP
oTmAogztxnqqaK/hDe17KjrzHueD9u17pBfFFWSTEJO/Cdda1MwtiAN+rw/hsZQWvtqolCOIojgI
ldHLMy/xzyw+DGYQGDo2HS5Ucd7PMktUAcCGRNEuGrTwnRaWvsOyIjFn6wBN9EYG44Vez9SaGt0f
cMgY/JboFozWzySyCbX8FBAGZ4qlHuPGwRcAhzYU0hv0qrtV3XU9krdNmABytGrtEqsrIegeqxad
LzGNr0HFabGjqJLZWJlbU73NG9OKN4HfjWgRqNmynsQP/HuhSsi2JY3E2yGdQS6OH/ZP0ITx9EAh
O5s1FEBuCHxT0vUkIypULuh4gM+6V1WXJpPgT8yq9rZorabffS9McGYHInmo3azTLoIQedtt6jrd
LqVP2dCuzQxAh6hNhisH5K7NrPTqTo19+mCjKYU2mawhdpze6csTlA0wlwqIuThF59j5/TtJEhcD
T6P1j9AYGojCetvwInQjtP5+pwEVgSJKbquks2ytNVHeWOPQ+EcDzfytG3nBM+q+oGqmzD+TSS9P
i3lTzykI3EyqPPzr+zmhiFvoAvAgVmYuSitgDPbeKL8icZisxWC30Zk1/BBOzIso+Z8+ryB8KGMx
YGcVpTdY/rHPKzC5Mq6Cr1md5o+jKeVr21jivsvq4b7Lme3aF0jUYdkD/uHMGi+Pkfk5LOyHDXJ6
m2L64thSXotk/OBoh24CR+C1o3bR1Ha9gXyF03dolZvaMn+f3kCfnCC0WbDBJK81iWQXtV+K4E4O
wp6gOZj9mzHfs8wjOSKKGTTf0nh9erhP3i1hs6DCLmaJcXMxHHKvvja5Uwi+3YOg6RnVdWYClG2A
5n7JLPl4erjPmooONkUSKPOf6vbi5hGannphTo/HBSV4izi+Au9G3fjGsCSmFylqZOVkgcgaCNBK
A076EI0ACXowwqcfZRkzk9SakClIOm2TLSYXuzrmT5BpT8Ij9GRBWxFYRyWhWhZ6E24M7BDRkvad
X55nJYdRWPHl6eE/7i2KRWxXxYUvTfbY+z0eJeXsiuA7hzIJ+y10I+uu7kKJMIRXfc8xXdk2YLj+
ekMzqAW2hY7X3CVfnE4uDldZ2sTh0fDiKF43aAXtUBZ+CV3Uj82uEi9RDVXg9Ew/7mjct+bTw+Kf
JmfW+5maEDibClnhIwhZebBslJpwfgz3tSG9M7v5s0V9M5S5eKcGjhNq8ofoGCI6+4JDZXhVuYNV
8NkWk7gJAjvDG90MadSenuPHz4g5ztcwSAsHtO5ijn7amrmKav8Y9gOAK5zCAIJjIJjnGSbk2OWe
y3XmN/X+7n83oDEv+psYOhoGUM4iiY+6azebvI+SLW0X2FwpV5orLQVRP+r2JS31NaoQ5sXUIWnk
uGBxQVoh+TBk1jrFhm97eiE+fQMuG5pGLrm4uzgyB1HU8MRCYhKcoDexFE+UjJqr0WozYJAhEgwN
fg6nx/xsgxFqAXPBYgru+WLMMm0xky/C6AhIEtxHDJXBQZZcRx8RnKj4++2MpJRpzF1ArMLVYuXx
LyVLKiLngIwa/YcOsGWg+UDr4lo9n57Yx9PSMW3GIoaVNrUFd/G9xlrX1ZM2JSDa7PDAHe2vTem6
yGsG904JJBm5jXvDzMzdAEH8IaQBcpV15t3px/iwvjwFshtzdYVYw1k2ecjckzGtJgkauNG/IyyM
fJXbltsxxdnw9FAftrVDOANMidcIaRAq8vttbSDjOFp23e09zFR+WG6QgVbWizOb9JMJUSUg7aEC
SPq5LEy1YAjjHNlMUI1htAlU7d1qKYmQP7rG499PiHPPMB2H1fsAMqhSpWEeM7gHG64xlkU0Ib3d
4AXu79PjfLjNHNOhoik4fMAyEKW9Xzg3Lyv0fKiIG0FTtWsHrW+JIFTmtXwPTXTnl077xRm96gUN
4/4eRGZ/c/oJPnl1jppbSHOgNF+u75+gm3Fopi89Xl3D2RLXQCDWsirPpcofThjqmLYBLgmWCkUK
uZhpjrsxUmai28MrHJ5hS4mVlgH1btu6f/JSU38eMAN+Oj05m4d/d9z+QRay1aBxs7x/MIhvjts4
N7o0mAITIZZkNtqi5v9kSb+F3eaLkp5Z1aVfTw/5cZNSTAQnwlnNL4hLvl9PjK7Rio4xxwrKxLzF
0smB227AMjXtlITq9GDL+VGhpY9Lo4H5UX9Y3tFJPjmVR5ADbty1NxRD9P2ooGtqZdteGTHy+6fH
+xDi/xmQmFPnVKHi5SxuauKyAVD9xJltxN3lgJvahWvhXhig4PsEfcD7OXYoSNTCfalmR8tiVis7
8wyfTXo+16gRgOKzlnjBMU/RxxzN5Aj5Qd24qtgJN443hokgtunk/U4MuAYXnTfQmkeXqelGVABB
Ray0kB+Qas9KW426ySQsCVFF56KKPx2Wt9tuXiUOdJaIDUA/eLHX+75Wll8iwYBl3oOsqQhBVEAG
P+iTH6OvaZjFJOGDSLvfnhFrr6WJSQR6/PY1tm7+mS3yB0f74WEooLFNbMUuWYTuuJBAaTG6Hs2x
ctePqOg0YezhWZ7f9SkUZdSLNynghREFd/zgrsuixR+hx/fbEUej1rVtFYjXMUu/56TJV20b/zj9
Qj97n4CK5nTNmDPWxQOq1IQbg4HZnqqGc3QnSDh1D65abzSgEkVQntnEyy90fjtkJTrfy4wQ1Bdf
KJwqM0IDPDxGtuXv9CLLX52m127CtoEqdXpuy1NvOdZibt6EumOMDjT47FpUB0rdqJkNQ5D8Kocs
/N1ahp/scAGZzh23i0Xl3NOhA5FCUyrkN8uLBVX71unJrfcBEv7HekyRl4futeucKLzLJhTuTk90
eTL8Z0DOIir4QE8/dI3cCtWJyfTcPe1fHSEyvcAX0XGT/jmpZIhcKYn3ayOy8UFUwIQuQL9MUOhT
lYq/e7//eRJnBmLY2CFy+L8/gbu6ajxesnYwjNJHGcDCOfgQTpTIV2VVlN3z6ZkvttOf4eBssac4
lDgUFzlE6w8u+RgAszYq1MEzaRoZwNo3YPG79emhFtHCPBTIR4MCPLhHflmEWVQUgQ8bAw6wuXMY
yg6BoQxv6p5K7D5Nw/Q6HXG9UBiJfKN/cmZZF4HCcnB3cfRjWRCUTa0hVAAtqFw3rYOWjQFAST/z
zXyydU0SsnnjznWcJZ4UvhdUlahW+wQzPkSvZbJL3e6ljHwHaaVJnCko/AFEvzkg/zMxwm8HoKw0
hb2YWBgD7CpiIzngclPchF6EG9eIz4e8QE6HSmwZ5JO5Rw2mlVfA4/x+peUJNNocn4N4Z5i182MQ
ZbCW/vgV72L7FvBNOIGvg+MEXSBoEUEtKpVsUF6PEUgV0NiQBNSNM73MTzYipQl3zuLI4SDAvd/3
MU7iVomy0jFXQ2pBrmqtJyPTUFhQdVePZ97Sn2N5uWw2G5ItSQD5AT0DebVEBdzQDpowArhiOKCI
pwCTW9+qvrm9HNDQbeF6I3dGNRdpHN8EBZ0EUb8RcNVxVmn9l8YYrP7Mk32yfwgKqHm6dBD4xyKi
bZHLF20Iez4RZX8JrTq5d2ng7TtIlOjghN9Pf5TzR/dhHWAVgEkAUvcBG4tjDTl5OMS0sBs68pPV
jZA/cXZ3QorsU9hXl0AFhm3dOOWZrfvZG1cOUDqbWJO0aDHTaUBEJDfm3mOvZ0BJMo1LvrFvAGlr
P07P8pOhaFETv9P4I/8Si82l9Giqoqz0DzCW/O1IOeUyaqv8dvQH50wy+en7Mwie51sEEMTie+wr
zc1cH5pw3wUJRh8xYJ0yiJu9Dad2A4Oi+vuTzQYCRdeJA0Cwod9/OBT5MBdzRXQMKg/L7Uwa/b2J
AJ08E7l+soY2ACRAOborJIf4+3H6oPYLQhLk3wwZP5iDo9ZaLcdX28f47fTrMhaBx3yo0Q22+Twp
x3MgLK6KmoMuCAfZIfZkR91t32mBuODGGNzrMPHN5oYqpV+towg7siOtmkBsvXbIp7UcWw0+tanT
j8iq0inWBRpHs1KFlYX3XaOwHykTrOT6oKyateVFiQOyScPZjgDXLwTGGaMVQbevSzzfrdDR670b
9zCO87bvhyetV0lw0bamZ/z9xiHCtQBhgmgF1mcs1rcUHVaIun+ss8K8TlBb2PhuAVkSQd/vjtHc
n17jT/ap4lWCVTTmKs+yfgVQw++5Zt1DhgasjxOgPa6H0JnWlYzAAtd6fWbA5f5RnO6KjBJKC/9q
LIuHOGfzdQbDdFkIXxBCaX1txt9QGXP0J3Y1Mz09wWUeQx5LigfiSieog4W2TJ9V1UVVCjMGG8Vm
Np2bjujSYQeE6OBFkY+PbqXdAHm+AY9+1QqtvnDa4tjldXbmZvszs7dnLIA6AjoHTgRoHEWfZfFm
KWXVzYQIWhU4yUZz1U0RQYtwq/IQ1ncthlSZke1NGb82HUqaGL5oKOEh2X+I7WbVddiBBLn4mWrU
NnGLLIJhr+XmqhySJ82sjo2pr327vrcHhKRPr+HidoBrQSBOiZM9QmPRtBZ70i5QoM5t3IbsogaV
77TfkBXyVwZuZYgFVfdC79F+q3PxcnrcRaj4Z1x2J3V7YFzOB65bmEWdaK3KObgW4rQ0iDJU//Br
mmYgV+al0bFy0vjOr5xyPRnI7p8efjltSi10Ry3SOtMFt7fcOV0FNNGYsvg4ECV8C+3K+KXyRF4Y
s/taIlGvLpvB3tE19tenR158JPPEDYJxl4OWugiF5fdbpbHsHDApkAynUeUN5sEmPvB9kd3YFozX
M2/3k1V+O9jyCIBYgsHn2MZHOaY+EnpwdRDtJsWKV6mHLMGFzSE7rLWhqp/doJM/pyQuHk5PeBmI
zTM2KbwQ7RjzDb28vvAAU8CCoCf5UW1vcrtJ9sYwpNvEG7+huI5zOzyqFaQF1IqnFj8I0HQT8u6a
dtcZerwVRplsTz/T4mj88xKoJlJV5LTi3Jh//qbuNtZR3huj4R6msHNfuSEe7FF0rzDzq9U0m0id
Ho6OJ3/hmwPiPwPiE6EoCtkCzM37ATNacFbZp5DtEkdvUL4fhrWfoJkHdHw2AbaKAYn0CfvOxvYL
mxYKIsToAtF/Sbxeg9YOtnSbD57520lLF6vIoUfCzfcQIcSo4tLCM+ACmGmu0BMYxTffttq7lrhv
N0oD+6Ku8ou9iQbSpWfZqCxhR2z+dhGEQQh2ilGDQbt0ROkSa+9n9AjkXd8Kb+9YBWK7kafd1whq
I4s4WdZs94slbK3M+mh5Nd7WiI1ClRcJncaqzC5BUIvVMGAaBuBCuT+GRrRPThXAThkLRgcYRXmB
80VtRioPj2VZl7sxkBB7msazto2Olu8OodwBpEgpfwzSqQd0QmgqYWPojUfse4jRA9STsE6KJvoW
Xj+ggT5kCgW/REPVHLW3EXRKFTn9VycFBUXKWzn/2B2cx4sWR19EHy2geaMz6of/R9h59MaOBGv2
FyVAb7Yky3upZDeErgw9k979+jnVu/cwmNk1Grit26UiMzLii3PATJhBbFvxCyTw8MByphpgGh0D
MCHNmvkQDcsw7NKbCmzymbdji7Aizcz1VBfdXbbhfAPxBp+bSCxw/EobVRDUhdpywXcsrC+SNfiA
XZD0d+6b5hjzMdgBl9XoWmZN8cFOr7vWtB618OPVsaKU1KFUGuN9HHL47+Fgg6d2oZtZG8cW7KFN
1rCAlLeAb4WY3HYzF3zl1YFF8yyxUe56q6rvXWrEO7up+6vuVuF7MVY08WbF2KVGPtySQTjIG6B/
jJ1m701GPFfGw/rGItC0Fwm5wCgpipKwsgP2iJhM9aWV3VTcEpfcY+D2eE/WY5w0d9CIIGpkGI44
ljVZohlPmrYNqFb5fXC/STaFLcOjg7mpCua5mAjs5AAX20K9xWCv5KoHkO74LvpTaOC5U7y1o95W
K2m7CdI9TAzHMiS9g1Sh6dwdVzWhwwdYiBGZIEAOkTDdSyziamtNjEihuIaOp8fjsKtNZaJ/leWf
dR01T2LpR/DZbr4na1exdlK1P6Y+LU+gjIejHquQjvMcULePqBpwqzBMNtHMZIxvLlQ3hD21YnfY
ARvwL9oyWLuoVyeYgnhRVnOSqAe9jk37Kue+alcVI/PVTJYIOJGrdqdxSq0WtvsIvF9ifIyNJT6S
ahi2A9/8Nwl3D0ZjF8aO51RxdzZKW725rBskvtlEyslsGvkJO0rLn8htwSfJG/ZevGSxkJS3DRQA
8InQGfp6ODMtddnWWhDl+BEz28xDpxpu40yD+lnzNjHvleb0rKkpg0k6clrs+DnsSTonBexLALXx
+NeooUsUR44G8LDYzr1yVJbnpaj1OwCafJ91g+tHKuuBfZXB2MwKLT3Yldnr6C7Gdt20FSnHJLfN
Fbk5tSQi5lbYpCZ3rxaK6Q2JMxOajRe+hB0qt8HJX3CdEXBiWQXOuBaOd9Gr0ZOqJPWCNTNXtwJb
tulBnIb6MFUGh3VRfMRc9MnSOlaxb2O7vPXIJ2FaqMN8z+MRCYbtDl9l6CQXfhA95ZkOJ1/NOpXH
MIybzyicZeTz4lteCui1MKWKEfimk7XNlpMzOjS2Om+dWmH5qIedV9wIuccDaI/SONrlpO5cZchO
Wo3Ig7S2PLhGX71EGXZcpnjdzsQSvIPDl7+HU1WtElBezzaLhBcrtJ0TTUKay+qoJBvRl8s2JkDI
bUeo61KXD3UtDuSvvki4twvjveptxGE67FQcu+mgeyoI5qMLWXWrurZ1GkqU8CZbSivLBnfLpb/E
VpHoxp19NC5BMVvfEM6jPJ4esHN5sLLOR0wd6Gbi26ggPEXakFXgFGjxxuTCtFftItP9ChT8tnRH
xwlkoTEfC/ui27v6ALIuSTvD3sIinFgLXTKeDnTSRJqNprMOSZeANSrd+TKxWL7NxyY5F2gp9l1c
hu9xT4Sel3LECdYbiYLRTxlt8FpQ8PwixX7kkH7IKF6y+uF1RRjQuIpyryfbOLDeYAaqM0BMUjDl
qbrg4xtUc9P2Tn1rnK54ieTYHe0utP90O7deIHpaF2WR1s0IZ+TYKsHGfw8h0laxK+6AbFW+IphM
LeDgYRsFRQ397MHhd+5L3Uy0+mxzO6lOxFjcBYRllggJfCwC8er/XTT8X0sGnRJF1xhR0U79nyWD
sRAGyAfd3Y2PCvpx65//9WnrPo/QsX//3z/rf93G/yvR/mswaBrRP4ZC//NnmfWkA2C25m2q1dXR
6fTmXgpLu8OfSkAgFgU0U3xV/5+yiOTqo3Xxv+oieqnAIFx2z1gy+F+tjcG18iZuxnzPrnUQzzy5
+vwxtio4IOpCYee70axOQze8qAzJVNt5FdAeJ03uRRbfBAsAozadIHD5qiZP5aD8UohcZJm99FGx
HwsU7xBLR9KHPtkrmHah++uW3edsW0cDNacS1W/FXF1m8JLsyiRAqOC+8Sl/THbsM8b7DOtIXylx
o/uhS6mOZQGi7bIqR/bZ87K9aDmvzKS8ZJG4t3p4nFJlleruc9MqB/iCGsQaLDNWPrHaPLyVuXtr
I5OCD5M5jxXUni7oU3myVe0cSn0NURNCrcmdRwuyh4MeP3xgT3ITCeVYSPueVsOPbvf7po690jWP
fU7jCb4VPbw/cK17neh7IZNr4erS0834I5SoqaWZ3QCZ+HCRdzMkUaWen4lO7wmXvNfu8tvm2Xct
MsXD+nWp6KT7DJ92eGqJNjvRhXeG3/bVkxrPKwijhxkWLMjb0Gf7m9LGnvfLNB6wg7wsLHH1ol0B
8yMyM0MGTER30IW6Ldr4aLGLlI4SBK5xKup+F072CMbfOY61EwidJei0BR5mtMXTUGSHbsbprfQL
rwRMdRK0corFjxnkugQY27so2WZ7eGrVPGiktlLGBvqtIT7oOqZezsEGfK/e92b9PkBMrnQWHMLn
ihuxH6bKvGKu53UN1YkAKKpkn0vn+DMiSVko196FwKdBdAe+DvYWTTnkye95VFdpj6Oyy8q3Dr7m
kUE0KeRI1SnTYB9qQ44PGT8nZCyVv2tI5eNzCTmRI5JABvWLCOdNFQHoc5rinHXJF5cjd+U0ebYC
n7qlNfWwHgRTZzUeramHxdq4EToHfDeq+65Od+0DRjZjKMwU/lNZth8oRCH2AZnLOWWaHEpW1L6g
q/V1QNTcwf9pdv9w3ve3WM2P8Sg+E2P4Y8v7J4rFplXkz/yQ1Ez5iamf6cWl8YowAjqg+amU8w54
xr6ekiPL4JvJht6fGtqZKGbkGzI5LbEEswU5WtI0l7S143FaP2zt3GeyU12zENZHW0Oddu1g3PGd
rdpp3GeInIyivMox/inb7BVUzL4b9A/yX9c5h2nZo0sT6VpthjVJnW1tsjhTLEogUgBnsbaztNw3
TLGOXHNnD8zIXTHN2Ai6wFEn30ntDRO4AKTuOnVidAcOlqZYBq7Ijg2lSl2Mz2E8bxwn2k1Ou9G0
Ym92Fb4cJUCBCd3qccJMD5TTftDasyOWO5KsXUhV1TU4kTJ73FqZRTxehdDNb3kujW9hpRd03O+u
A6S41l5qPJbc6xffrCLUYNF/Gmm+LhJWK6Ve2X0QCtmTR/0dTX398B8gyV1rxfIRIn5psvlnqLjq
uFngqsVvHpdXYbjfHFt+09hfxsyEK1aAZEJU+J2d+r23042Ln1Bkw7VOgDKn1RlOZuEry3xvodsC
LtAumh2vZx40ryjqpzmjP+YCBy8y7HyqVZ51QwagEM4med18qk82sbe0Tp+I4O21coB47/ppZh1q
ni/hUFGo0IrtsrmHEn721JxN2Z+BXd2TUN3HyfhmSm2tm+Kpsws8hMl6SoHJgdSth3zVwtglUxVM
wILDbiQHIf/sdmJTitFwxzvWyYs3XRMbavrzGMbbYjYCsA/XzM0DGgq3rMMThCMDKTmgviU2N6Od
ltt6LrcQhC9V1ayKcFrpCkbrKCv8Qe0OWp+/hBafilPtWsJnXulEx7jlozcSU921VpWh/KlP+Swv
Sc71J0p6y2NG5ewWBcW80j9Q72UWcJwe1E4+JQV+W8h36DJRYjST4VE1P1m1EgyRsquSeCsTDJQx
fNlZ/KNWo1gdsntMLFmL+42mt2CqdZ/ouscveYM155yqcEymZmPWum9MGmBqnszShMNJXAM63mWa
Z9/ReqQGaonosBt2rl3f0sZdKTJbL/hw4olZYNhV37kxX4HHwFYs9lrvHMw+ukRN4k/CgZrZP9Yh
2uK5ykqEtq6x7XLg/130r0a1Gg7lLTasfxSZAEQbujNWCTijW0tHfRqWglZOdFWSeMOJtmZvOahl
eZnD5Hlo7XXndrdwqF5dhVy7LL9m7n9sbW+Vsj4mjfWCfFR4VSfXJZsaZu+Oq9oRG9HCZY66rRo/
0I9zv58U59tlMAYXi5uQnn40/PI9Z5IDXgbGc3GZ36JM/zUrhIuAhRrfWMipdBPSgT6lFWzF72mB
wlwqayUvz4/3UdNALHPKzQwwtlLyzOsf73qwGL5ShU+pCp3dUO+Lpe+zkd9MLaJ1HHKk0d6GoKfv
Hl7vVkVTo8TPZU0HkzMYlvrkj0W+mnOtW+taTb1LG9zOBEPauvoceRtby7TCGnIbzOjQYTlRlemg
t0nQwtrNtOFUzfHW1LMdX+JAgzwaWhhiqv4xRe+sneTtubj9HmwDHZT+rGuV4w3G8GKn+qZZisQf
x+6b/sKuGpBwiaw7xZH+EWbZFc34OxdBUJPF8LbU0JKnCO9ZaEJsfIigKYDjlBGTleW+qg4bpTO3
JY1hr59SPSjxgADBqZ1VCux8w3FyamR2cuEJLiNqulRNV6JIKMABMSr6wVra1wLxetgqf5qDaLtz
D03NDXJseIx15YL46cNR50tbGK8kQHhBa8Yri4GXrCbC3dsr2bBwOSvbIUGBkSJprE1BVyoKFl6n
WV4d8Ro+M0450EnirC0dK4iX7mDLijyptrYzZaONzRufHz88XMG4Osi8Cix1uEF4/G0aZ9XRwmq5
DdIgXkfK8KzLdp040ysMFHuVZ+1J5XUq22kFupDl4n7LX/xa1dlhcpbPGCiM3y/O7xBWaC27z5re
kTDnPx7gQGFLxyO8tFMnZWDRRAS4zK9Zl/F4EKQmL701ZJF7SdrvkLziWs3uVtxpUD0L+IvZt2AL
HwPEOHt5lq6IqUACGN51a37KnHj0qnz6bBxlJ4UDH20myxEDd1QSz9QZp896v5PWiKGaGmqiC+OB
GcajNAzXEBaPz+X/0I3Oam701WxWD3cQQGppuvSadHlLU3c6ljVX3dHRo7XbzZ9jl51b2/7IMrj3
qjiLJnqvInTIQHjsIGWdNJrkqiniV8ItlGpi2iWhiVAr/oaGGigqhFyd7xK86UDmGEAoXjuFn5cP
xipH26MY7TVWeuypDxi3TmQ2ko/xHmIYAQW+7OM1TwqrlF36xSx000bDiQTsJ6s0v27mfsA14jxd
ItezKuVWOqUT5Pw2ww5ZZc0pAtHWTx1IqAvTWZoHuIambxkhMOndN/vxAuWCuOsy7Bq6izxaFfFr
BZHFgy7wN0AsnkNzq3CP8HhieEumgPObmCWTpnBui4A05KTyihr+ZpnpzVYbzzTREBea3M71g9xJ
uhvRRnYH3XqSOQ72kjXC3KH3S+XxmbT1GzmvjWnqVwATrtdp41bXEZDKZrwN1P9o98xVPyIHoJ6H
Zjp+V5NBI6NTJCWASQOnQZhpHsrJ3MmiPrnj+DrhwLAUmIilsxma7CjIenlppQc88Mt/3rZBymcl
q15adkj9xFICFpgrj3Hi3dGKXZ2hZFW7rTFl1zaNd9zRDn2x1PupQzBJqbeaCYt4mSv32ZzcmE1D
hxL6vSyLUzpG+7QAmosjPqgFzjAnc3Y59nOvVtRzC5Hdc1Jjb6cGmGDjUrjVvVzSG9vd1FZWf1gU
44upwt2yo7sOlEqDhRdI5bGQmPUIDhXn3hHh8s26z71h0c7k9FImbo9/ZY+HaKRPWlhIhFxA6EXd
YouSbFc7fDXVSjm10HLhMkBV6ezPWc3WvYEZPrSTnZkMx7BFJz/Kr1zjNHb09tPQ63trIu4weGba
OXrKG3sv54RTpqqe6jm8DNqyrorW8sg4uSCHzaulVYEJPoognb7uJ1ucDSt1105RvtuF2rDKwHHF
8bniEnySkhpbpqdJa1iqaMo/wd8vM1L0eCYKDQOXi4dJciVaue0dzJ/lPUuq10TJ3h70N+Jq9cqw
TIiROrUcKZAT/sRuZcy4a20APF+NUe0SgQFvGgEzO/IPWulFRHqztrql9bTePppDHVgjOiInqq7s
vBfcTNN1LQYbUnV1UeLcmxozCjiXIw4DlXMoMXyDRFGFqkER4KDa/l2a0JNV+ZkDC/N0jQlEhNjH
ysI8cLXxSZhZHzB1+8bJuwG9uMOgtxeKY7Mg3H1hqezREYsmQDzJL1CDMNZFCf+x6DJG01UR8y/T
qwBs2tawUXU3/bobnLu9hDtu3RLNEkjpWoTP9RKhXFCO7LcWvmUrx0HFJ2Ym/E9lGHtUkJpMUpi9
9XUOYFo88N6W4lu1tqoKO/RYTxRBl3andJ4veqxtBL63dawXh5QvB9RMzIvyQwoa6Ip6KVoaZBrK
4bxT3rgZXfoosb5ry7gy5Ex8veBWi9kQ5LcpoHWXJTCZBk7YcuaeHehGGh+TVF+xMLiHcLAicclt
FJR+Wn6miKWyxhlQHMSCwQ2xJUtQL6fAeQslcBeFvj5ttbLpznJyDrFlUOlYHtUzU/7MDWZj2blt
/FbqQPUnJ/3ubc7WcuEWIdpol0v+LEgtp+nepVC/jaGjBTjlwRQvtz6KT9FUX4ArnuPW8Rc6DPkS
7RWMq8lMZMOs5/dQrY5a2WyMTqd2MdcC8JlOHG9rz49v1Oz0R3fJPnLH/DHDZvBhAYRIEJDOd4kV
aI7yQbeV6nXwe8QXOQ977paVzz33SP//XxLqNqOuZMMrM7AGZb9k2i1N5mE9Ny68/ugIpxltemrf
udZT+qjzXeXbnmZ6g4jWyQKSCTQhzdKTNdZMIe6OXR4GFGheGBufTa8eWBl9LVhgpgSvFxb2rIMm
kkMHyG3VPeLrTr9Jp+hYaOGVXvpRK/q/ttM6P7WNl8Qsz13h7OHrU3MaPzJhijjV9IhKvkd6OZ/V
Bo51Uwxeaedbq6UkBWkUn2SHKxJOPgfwPJ1GEb9rwvw1jeGf2XKt0qVyorW57RsX4+3IN6JFAtBl
6zYWt9opb6lGgn3SnXVi4gdqtCZYxIwbqKcjg0/ckAi9O3lPU+2Z06gIrD4O8hYxVGFMJ8PBBdtP
awnHaGEKBqE4g/Akv1Vban5k2K99qoIIQr/UV7yeOxa8u7DHk+wonyXNagIlakz9THmRjBqTKQZ+
tSkBQeeUXM20NuH060u2ocGx5pk5x6H+DdKKl1maguiOf0kj8GeLwvC02PwQjb5mbfPZ6lRPsaYZ
7V7PF1HR/qwIcZiGobgSkS/D6ZJETol/iXbeML21CrTqKQQoO6BahxrmC8c5sTWCMokZ0qSWNztf
xBZ/hIPiPvxRIARENQ98r6D/SReFsb9dWXsr0n8HihCvi7V9S8eXgUL8KbK89aOmoppaeAE6PZeS
SonZaO/ge/dZEZSP/jUx/e2gjaeJV4+rVfNpajrTM0aLx69FH042zM8X6oRSUCnhybiLOe+BjdO1
dLFKWjnL60ldyRW3r8PM7qZeYXVMqu6bW9tpcdTnNAlHz8gdFOETFe8k77D6phVgtBtvHZASuvxC
K7BlQMJcmU6ul7BQ5plqj/pgYO2UJqFpBi1VN/z0ncbpzGvV9uTjOUmXgfd6/dLMHfffUvpE0AfK
SeMJlfBB6Badlt56sgtY6dSz59bSb3w5frQ5OVRWFxg9Vws4/as+LI6GMRzzUO4sJQvQom2U2L4u
o3pRpuZ11ON1L7Wb2pU7RyYvU5G/2Y9wwlIn74pq4lylnSBJhreqsSrt8Qz3+j5HvJzqlts63zlK
4JWjAOFmGFx2Jka3RdskdncfaZyVsnnF2hg0ccWUsrFPSto/RW32k8TI6MJ0+U3DbNtjv05yiwog
ZqYg/KpwzqluBgwDVnqmxOgxw1uGa6ZV0VbauBrc2nlW64/UJqadMU5FrGnRduDnoBDtEcdGGbfi
kR0YvwZ9WpTiMlUMrvWYV07dfBfDMgeIa0VggwJZpXNGVbroOfr4VmW0xTiWwfCaP4Mcu18ku/c2
fmXw+GjJ8CAYDCkN+qy68t52aTANWANme7zHIW36CvtFreVHZ2ifECOd5kRd5+DvzZASVcLR8eJB
7CqlAyXnXByn/mDdyp+M+Snu83u82EHZ208u5wPa372bmcdSU3FnDitLy3YqVJ21pXINcOM9AMqX
GZG7n1YFnXjV+KpTyO5GOu6qnMlcOvw38pZfNOIZYj12ro3kPQfLAlWCkzixdI9f2n/FAGh5fV5F
xvzGEGhTDQ/bT2Gs7TGk3ssBdE72IXf5txihr3rXdh6ZxMobx+IVWdBOo6tsCXtrJ+MN28hThwdX
d7OD1rj7qWG6bpoXFFHPodH8aVr4WtjVQUrjXBXzpegn2urEfnlUcfQczWUh1AAHmUnm1krkmvzW
G/DjoNKHYxfCnmzK7aT1f7U1cv9aprdUgZ9S2+Y9CgEnjxJoY22iyZh7TD4TA6j2JeK4EcYcBaaM
FlZHI42Rs82Fk0oZmAZzOUsmb6HS7DFJLZ6hFNuoIZ47Vf0mriaGEYN7G5EqSU3HZiYj6gsKco96
LvWNUhl9/BxM8QVX3qSggIcQLojzGga6Hdr/icGHMbWfStRSvnQfBR3pbhCEbWb9HAErszHat80Q
yDRc5fNDj6oZP+hIqr0Jw3edI4tRm2UTORSXj4iWG0LkYAozrlydcW883OK4O2E5A+1bX2Kd5u9Q
mV6ViW/FLR/dxmgvWvFSieqHJtbZCHHuDkmGQSDeDY3Gqa1pl4zHNq2WnWwXeiHjIZ5VFZBHDXc0
oiCtcWt0L0yFI3+OYsCuFd2BgmjvTNnc6D+dQgewbCtQcu6WYnmTDpogYuPcVRHSzJJvZJJewolR
9CTNJ7ZLN0NJWQ87w07dl0G6f72e/ssZLtVhsVUXZwSwMUPRh12pduG3oZVnJWRVw8ize05423OT
4V8GdBYG/ueA21QxJmpaYx3Hykkmw6qwNSQbyZtM4tvixuthIPyYGm2Jxzv/xNnz1yzLq4Uzxctp
OEtkYRM+SacstnWrbxYRbR9PBoaWr0b5JYuyCcda8ZJ5zlbloAVQQl6KpNwUPbsAccveXizyL1Og
MbOrCrMO5g8lMneudFwk6suV5JACoNkC3qJgZMA6u2KpgFUJi0FJW72o2nxwrOgA22w9YB7h6pSI
IBbGp94i2XEI4TI3uQxdtQ7jUFIKtDsxGa6n5MMPSbnjJDXFdxF0JIuxU7XkEqM3WqcV4y5TpYfk
In2OLlkYMU9xsH41q2HS18uk7hvEp8i8F8z0zqov5Hos9dWi1huEyy7foPmgVshAofS6bb4ZjdfO
Um+1wv1nbrZWqXhwcrdzVPxrxLAtNG2VGrY/mO43S7+UV7VNVAiQ7uC6F7adz4nRfzNlfh3FV+Wo
tJV4qfKhHZhg68ja3Myz5wSxYwuGuNUf4mROzNomxeNs5OBSsvJgAUf5Y2PjFiUlmxI0DgcuP12R
35tQnklMrnHFM11HMei46Ynh/4ltag4xwSTJPhZx/EqKCHTdHIjQfFMaVKRUQZIiv83GHy4KH87o
nN0GI7HzmG11G0ztE2EXgREGg5kU8bpMxwMJzS+e/G91GP61aBYmmfl9FG3aCt0UHy76cCf9sHgE
MtXaFbq4c+ghLC42apOvSne5hva85ohak7HZjqV6HZiR1GZ7jDVCGT2HpIP9TeQsj6Rra4rXemv7
QgPlg4saVvO3KQlpJyPZiORfnDv7fpm+uuKnymz8hMJAFFz6Bu0jriPJ65BLhh352aXECWm+VEsW
DFV2MOl6objCXhWe9BEVLlI1BWuoZDo76OU6TrR1m4ynhYQCG5uvbC6tEsG2hjGs3ERWPhpTyOqL
/mQ19rYtiMIR7+OYCT1TUjTppbmlY8NBbo/HEH23Vjo6RiDmr3afHqzRXBeSv29HebvQN1hS9dRw
SAO99u2ofzNFtevmcqeRLLMS5TmMpr9OFLwOcaikcJHm97KKTkSDVQypxmqc1fO4aE8ShxvK5cpj
aeohe9ww0V+PdnwYFfusM1SGiu3snFRs8s5FLdz7pKF83hO3NvuHzuVMHyBsxxUpk+fMVo9h/Fsi
xdKAinga11MNoVMv5vPMxZCB1qepvNCOmK6jzpumac2DjmAtRFPXFIW/uHI3dRUEMIq0CFJSPr5T
SCYcgVxO+7r7EDjX1+RrWsL09llLuZ8zVcC7+zf1zmeelOG+lOladO6j5befVd03Z+MEVfqaGe1T
DZ1Ws3JeL115zcPuHKXyt85ohMzDJjeJn9rEl91q+I4X1G1uf7FrZw2yBoC0JAf1IWey0fWw0gfz
XZi29Cau7O48Jezw9ne7Nb5p1NNKmzBHO/tkTp4ii/JGCC5YPe8msEHdqxQ656VDXwMoGBZeyuBG
dM+aI19GJXxPrOi0FMU6Nqrr5LjPyyie0AltB+zCraojs2LCLUFbxtqpjaMX9pmuOi1xTQeprY33
nkKcDVRfrZqLvlheGsOGbii3emu+EOvcLyXuZjgZj36PUjfPoSJXtFCSQDM/6rC8GmazmzVEsp0T
IKp9yZbuRdGyp6VycBTbexq/jEKq55ldEiuNXpibzJ4r+4/OqlYlTKa5AtpKcAaEfbxlY+OZERev
NyW78RJciZG58aRrPPlCrTyxtEFE8K8L3Te1zOXGiHmHYXDUjl3ZBOQ/WSoBzN+45j9CjJZCkykR
sCRbunAwyk8ydCg2RyqPMDXHg61jByeUiCcvLvjF0kRmQEdrbT4AswnmnEKD5qbTtv9ax/6ZhXug
UF3FKgtfEuEGh1F8tCstCAfxlS3mbpTYnqnIv/rePLPDtoWO5DdtXwRxP8+borD4StAt1irzBJW/
CQq3fFp0d1uM2VOXh35lE4FT2myf1sW2MRKf9unGDruW9AFA7RZpLeiCJ1PVr0qpbmYhj/aIdXSm
L2ZZCevF5XPOxrVVmU/uRJso7M+0uDcEz/Ub6SwSQKZkbuDyPqjKlICF69ReN8NNMsxD22jrMisZ
BAivtnTKZ2OTFkMAtvnJnlln5Sxrqm4rrewZQqav1VNgJt01KofcS2V0KCGkrhR9XI0Fb3tZGx0v
swL6fQ65ET1g4h4K5LY3zVmM+wAaZJcTotsoDsMOPtElDVR1Kle16qKa6KFKwmN5ctBI6U5LW6fg
FzVW67HB2qwz/UvoA5TovXOx0dn6fyVt8t/aP2I2PuNaWqs4tPhGu/Xc/XPV5lcQzo2Kam2lMx7N
nEPjYerOhj3tm5MTT7tOY4QxGpuIZ7j4FgaaOjVdNw3pCV17a4x6DhSjflejlpEHVVLLXEFLokub
l0cBMQYBgZ+3rx39uNIN32akirxgVjZHc9fhWK2qqyBgFbvaVTNRjnb12hAlT8TILLbyltba6AnK
CdvGnrx4bdXf+o4XmtrHFLH61arZ54s+cQ0iiWUigEp6xmJAROjsioK5H2mFmFanmhe7oY/vqbnh
TsTYq+DLJrJohc53FVUyUAqslYwle+NfUht0HtNjrWeXSbW5gg/HylB2RjuRudBuWc3JU+ttHuRI
jL1pyJ5smIleY0pgMlwm61I9Z4+oXeZwQbOZLPuGjng408xrNy2X1nR3CvQ5Bboq/wM9suNyXdlW
7VUaSV7nANrlh/vEdSZGgAxyXYnhjI455oVMTxq/3y5sKFMLojNFdmK0vQSqXnI55qKqVYhoM3EX
mrrCvgg8PTkQrOaIlsqncAb8f9T0S9Z5bm+9FzojxkiNL1qGEHqszpE7IyBor4vTMeOKpT/aLk72
xp8lg1xt4hrL1VbnWjwReRkyargZfr8jXPLe/Y6OyfTLicCdFgeb8Qc31W79pH0sQjlqFv0UoTD+
aHMWv7XTZV+IA6eTabcNzbpxzt7HuGzwjs2h/duyZLE1rDAy0MDJqvkceod/FuNcK2i61OpcUEOe
7FTaQ7CUtpWz6UgUy7OFWPbqUGl7/FyUUgP4cYmB10FRKw36Z0telq9DNMSg9n4d90ufr2FhbRIs
U0YY/lYuS+NJUP0fzs6kt20latP/pddNoFicF73RbEmW5dnxhrDjhPNMFodf3w/zLTpRAhu3FxfI
RYBQJItV55x3Ytw+Ze6V04OwWUFLQ41/Qzu2J3uiOqk7c1hmIQ9hUD8Z4H/YRfcQDTPWWbcHCqjr
pK2eBIxkaLJMdkJyKsPxJidAUyCx4lSBMm/rzAiJ1tpU5bCOPb75zFxhenhqhm5b2WoFRXqN2f1y
nLw7nYmvTpJD2xpig5tHhzMwQ6RxAiEsamILxbvDTIiEP2ebZBxucXujhzVsULK0O7N7Yttn3lPt
2oJmj4yeYln39XUgtHfQEHJsHWM12BA1vGTbsU+PGuC0oNPGwO9eY7JAqO0aXNhj0p+96aP4Vnn1
ZgQkYNhPtgbAZj2ocyzS72GgZ+uwsw6MbJkzBT89cN+26BZ9TlokaTkcPGsIv7xNIvmyaVWV2oLk
45MTsse7OFtTGB1r1dxUE90RPhWEtZN6qqoNNM5VBWYNXxUQ3qCzGrcabBH6bDJgp1OtG89WF+2K
zDugxlvrefmmR/XrmNfrtE5PfEEfNdRfQGUiNKCWL1wn2fqjf5sO2mPQzmmy7DzR2NbrfopPfVQu
OtCfqnbfBk1ubPKc7IROztEfQld7MsyAgiW44652WtSR1SzhyYtlgz8pZtJLK26/p/m01kb72DP3
5gTnzEvPMB0JbFeYf5UVUgidVNxw6+Y+HshxtUZytqq8/ORZ5Rbhw7aNtfuh5Ohp4uDQF1TdGbx0
BglqhKEgumUwcomM2X5X3cjKXnH4xaeg5wNOabdDzAAkGlZJ6AkyxWphUWqgfr8ec/HDCFzqcDDw
vH5H0nTKtGrj8QGMekXMpM34QFv1bvY40s8mCoe7psQtv+VRBOVVakDxM+Glm2DLRMQ8Vi1yhsiN
aKPM+hBPRL+GiWIm4Jsn6J+btGP7gXkKY93bx/B3mgkud0o6p4DTk/mv3NVTPmRQQQAsJ+fIUOgh
besrBsznsYmWiQPTuILchyHtvvLDiMEO7AzUGscOBoM3ebeu4X9L9GQVBfXat6Olsv0fWJkWzHHG
ZVzVswvX9USmpVfCVRpvR9OFDagtkZVdBb13cLNuDU0ZTIWBhMvmnI3ykEzGKuOTWEIUcY9Tway/
cG77sj7YdXaMjGox9LAN0/rdjNNHt4xHAI8mXzeBBwllRrWifGNO2cqMk6sIAGkxNpxWA8yVMLht
5hQXcsshJy11o7/l/Nj0TbVSsD5Ic6GyzmBLDX1GTNGNz3BAudeNlp+VctfB6PDxuruyddcy1W2m
K/qzm7Kz+7G2HqdpbdP4thaJ4KW97o3s2qnPvsoeyiIOWBf5MwX+TIOC0FRwtLUUuejo+01ZWjCX
OrWwmQFKtBmgbDeeKh8COD4LO2yW+gB66Hu3Vc+51w3Wsg05g5SbbUozprX1bnztBQXitvAjWDmE
3YQFntmm3NTj+NBDl8HYO1wGnujJXM5i0LTKjHEt0xAQYOO5FX1y0/Kio0DsMrta+g2DIq3k3LU5
vRkQ8Z9yCQrR99bgvkaefmt02gqG4r7rIAH63TpuiGIm+uk5gZ1WxmoHF2k1dMHZLIw19Ov3qoIz
7sEKbDUKqrbalcAMZFGvB+ObK6HoZ6TvQEsmDihyTuSXhIu4bxDakqlc+jecJlsil9gl8J0coqvS
Gjd1724rBjacwqsBzUwghkdH74Gpy4aEcWdrqoa9tXqeeuy5AyAwi3pBqXHpBfGSoeBVPvj7kcKu
UtqLGZv3TKe2DrIl30u3HuUllo1LxdO3/PBbSDGJqiBa2l2xC2cKXUaF7CkC+DofAmz3Pauh0HXx
eB7daEP4ziowi4eUtnChavMQ9zUUmf7aq4qlqOubtM3upgEHDFJF1eBidImkGexZMIR8qDvj1dKH
dzcAIlEMYESTQQGOHnSrOlVIL6Bl+g54hUOWrRmcvFI7x6P1c0AbsSS3e4AlNZ6qkRa+bvhqeju/
Ep19KEpzqyLnkDf6h+MinE1m4uvMEPVVsE1xnGDmQT0ExSsF3gGOlYu0jddClLdlrD3nsl0nVb6v
4+Yq4u8Ac69TUZ86cjtbndT4vv+II2PLMbps0QCJMcZmWYDVemW96Efg29xND17nnqU/k2qpfVS7
7822WRiGuh9V8M2JFRglfi51QmKJSSnWvebYXQGlaIy3pPdcWeY5D4tT0vhMqrtDhHouLbs3aRKB
5SEdszQ+5qCF2dfzRRN2ssoK1gXT0vcEStCyD1IggjhBOF5QELgVz2luUbrefYj0HPW+v8P7eMuv
fgD8eVc2I3csNjildIpoiPY1weFaYjxkTE6Xlla/RG54yI3hHHdMoVKyZBt57Ep1RB9CU2KFDAlL
+3ooXQKiCGVc5Lr2ULfJt87ygGeCQyMZGjDpvotm5Ype37pNsBRWd+t3Hd1mwwfiQ74IAx9oG4ur
fAIOHxgRmVAeN07dkW4/s/3aUMOTGcLjBOupaUyxqGQVbkiQvjd6UrJTFdYrYg8iVI7muPVLa4u/
2B5SDTT76mcKrj2GZNE2Y4dzVmUeQpzxFtVAWgyyniU14t6rPbW0moIuE/aHpYqPKRY/nf7O9iBw
QOvjPpwHK5X31D/HwEx+Fnl/Is1xgXJt7TWKRtz8GRd84uwSNz5kgqiIoQtCh6v1ETNq2HSmyg9S
1i3pYsG68eofYa7TJacth0VgBWS1kwZf+uQqD4wBo/HRHttmjRT7qIb8cUxsj1mfs26Zu3J2oZrV
hnau6m9z2d9YUI7Kwg6A1/q9GdjptpTOwQtHZpPuNfDxUss0SlDebVYyojANlSyNNtn3hG4vprbd
EFp8qDljgItOkp3MR+xJJzWggMs3MvFPui9ek8DMV/CstkPTkRNONJvuvRLYte4bY6/SiJJygipC
z7giGfqDAQkoYhrsVW6fCn0alnVU7OxShzkf+TONDP5qnXuI9RykkjMqFk094iVvGzrly2hkT04N
rolhyF1MjZuWyaPZxyuF1oMneZVnBkLh6Z7kdXNV2pnYJDGYilesyIi9MgpTgww1LrV2duNx6q2W
9vNbN2Abo5lSAN29dx/LDlV9yAQyzN4NznAYWOuILimBCItx5Pcw6687vd/Ednyn+FcE+HU3tRuS
1B8IyvnRhvUV1mnXfjLeOH5zY4fI+m3rlmKQ81Ny0uo2ZXGw7pLuo1Tjz7yNtk2fnPIxvusrWPKm
Uz474GiYv2w0ASQtedZsXdchyE0H87ntxwdEKJu86TfYJaE9Kvhcw1i8E6x7jYHPLSAmHrvJrRGk
vK0CV9pyC0jKcE4cpth5TlxSzEU67TIzOMwdELbaNzXM/KoW3yQphyWyWEeZjzangzv110Vpvem1
9uAzzROt+5NA9OI8mcCvafB90NXVxPAxVfVpCLkzMVUL4XYRMtQY4t9omYxCSg6z/N5T9ZEogv4q
EywQ+FxyERXdY99XhHKbzPsTtoKigHFuwvVrsh8BP2fd9u2+yMOt5pcHu7FPiasdNRg7caVBjbCq
KxkU36rRA9Cekp1lylsVOORBE5POfMAD3BTqreVniln1Z2fFAbujgNLN/Zmlagdo8taI4Ry62Zs2
9RN9ZiIYbw3FFYbw41LW7P1TFeIyl0Cyas2XgGWwaDXHJsvGwDsw3Jgi+Iku7Tgk6Y8i7kihq4zH
XEf7ogF+xUI/9wHyvBxhsYHjNWMYyBwlpElreqdhfczN4j4UhcRQpT/7hvYxjuZT2g1UQom1bQEt
CdH6ic2CgJVgPpcGRGvGRHZdIHisEV3n1QOOT6tpbO+zhhYfZc6dQxzBegoTwro1c1jjw+MsWEnf
VaZucs94IetD7EQCsBTW0wsmI6fK77d9XDyTPEe4bvKOtoSXp7XxphDZDzf3HhJ0dGzW0QqH2Gvf
qLeTyPa+Va+iUH/sVPq9axyoBOQcqU5tpthaK5g893rJmYTbIvE0dGA1VrlX2TC463JQu4F5hSWJ
840GCmy/LkYqTX3fu662wrMHWqNTwUGJXFQNhbmXZnsXhcZK7wcH9Q9ZO37K9lX/nPp+WylHQvFG
z+0SmKg0hnPTvgxh1DhsDDTgWLbbfsgvIBXcrq2dmToLURkra6zvJyd4bty4WWJCRHvdqa0s1EYr
PbZXZJSyJjMUH8KIc56x5FNh5tU2r2n1INzNxkXDzkUGt7URIdF7JD+rwWYQpUfwUeBxlkMr2dTb
l6YJDgJRLph4vY+7ZN0HFqLE6bqFf+5LoL4iZLiFAz15hugsdfERw9caRXHKAEL6Wj2bJXUmDlbj
gqwCXBqTa31QW07/ZJXBxsGtdR3k1Y94JgQ5/caBl5+VRkmLw3HNtua4gA62X06wZJrkALPzxSrc
UxLGH8IaXepmZ5+V/rAigL46wIddR4KWLYT8H2E4zbRN5zy35UHP+ucxa8+yNbax0d0liVrlSXqy
s5FvYmDyl947GebXAWPzKFphl9ZCWKB6jcFC3KABqdOpUEsD2qahLSIBcwdR8rMp/U2VGUcjA1oG
m2IEt5EQMwGC3askDO+cQJabWEzNPTQMib41Zfti5ylY83zv3aozjSNKhx1tcrPJ7YJK0G6hvcFj
I5+uvU5iRn6tEw+r+Q+5pOFr/V1BkwasHh9SKDmklVYfaO73pH6scSDaVTK2KIKNXa1DNohCtYcI
522iQS2E6h+FXd06rOKFGQGKiij4TkTaaiTYx5w3NoYerx6TP9nKhyBUtLVOnu8QEfaE1XU5XN7k
zR3Dsytcci1g6qN3nW58r78rSu3GHBn3aJPNtucdHFGSJKL6dW5BRhmi6ZQ65jUTq8UYI8Y2xU0Q
6AdXMLHwsCeIyomAFTlUS8y66dcaSpzKPnlDvxjosoYkvMFqFqo48DFsebPLdwUczyHKH3PStQ1b
7iJRb/V0ONRG/dy0YGXYbR0cOczz7l2loWKx6lPT+Rth1rwStVVhcs5tFxEKLKJlGDRIiSYmx4a8
ieAUsLiTJ3sCI5p669msoR0jKzjj0e+vpY7iIbOS99jz46Vhd/bSCKlgSRvfVPqwMlq6QxU9NnqB
NNkW98ou5zcH4WpEsKLqbUwQCq1FC35uYlvhBG/E517pY7pTE5BwEnZURyi3sAVyQDcV1FGMo+4w
1wpWaRI80TDe5E55jCYgPj3UjspKf4JHpARdoNQsUTIoDlmU+k7vhqs5/Q/lZ77LJjjorrpzPaMl
ARUokZ1pw/m5LfXovmxJhanMeRKs6BaBfsINegGNUQ7wux/KXeJzE5RsLL3QLpd2bh15lldWrW+t
pH1w26FdZ5BDXDyKSjnSFskj9JYPUzQvWFhnDG9R62CC/GKkPr+TzRZrl7WfRQ8jNAzEPBWsYX3r
WHSy2N5sMqDTSdGfG+arDdMzEs2trQq5UBm+QgBCKpgHen3bL722/l6UsKl9Hw9QHTJtIIJykWtB
u4D31ePa665r1V3nlTbQEEjmOmhG2XkHiFWTEa1wAsjPcVH+MEvOrAhgcEkQhL0MknHc9i2Vpm2q
bxbH76IFpel0bKkCT2NrqG8yvpIi4DBn4vmiTOc+D4nPLbuXCcM47LmWiezOwayIrYP2hDq0W4k+
W+tJsoWDf13SuCERBQaMm6c8d1EPqb3vD09G52wSZu+OamEpyfSbE2o3WozrElQ5Ww5Ha4i+d3l0
bMdx56NXhY9/PYYZigDX2gdifh5Oti2CZtrIIHtN42YrMu1YgGhsQ0oBqHvqUcAHx70TT0ZcfN6t
WN9VOdLXcHyJB7XqPKXWTSwqfOLip7EdrnMBwdFMBneBQzh1jfOGed+HHxQQzbrxhzUYz5R+r4Ec
sYXpo2tVq10U6/dqYnw8FP0HMFiHfm/4KQYDbZj5WDlU0z1SJsaE5XWF5gZl3GFUIcIHDQmtU0/L
QNQ0Ktm8YP3+1Ei19pX+3OJc0IpyGzTqpkyKYRmPIoavqvlQS2hb/NKUS/JJYfFUm8oa4UqpNwEh
MAMbsji811Xun2PJCol07JNMRwPi6WH5VGb4mJbGA4niLzFp08yQtwO/Tk9nhl1Y+sSFt6hCJv0p
NOJhIXGBBE/amn16BD0C1Qw1+o6ZVhXl1Q2EE4YYw3Yy9RtlxccmE/WqgezJ3P+g+/JOeHSqXaNT
hRQ2USDJQ2+CiamxvJuacBv5zmnK+m2YwU6rS4KuGwAjixyQNnFvZx9aEmkZVDnBgZDrra0br4PM
nTWpajcJDGpoqQwovD69dcsfYQHrBm+Pb0aIarmGLEzLa8XesrYmBh3JD4/c0pUoxJ2PWHqZdCYH
VAF3hDiOlTczWhSnee1TadoNk3OzY4wbnw36HrAraFZuQsaejPZj7z2Mef4sbZBLP1k5GC2MgmOG
iGBQDgGgU5cvNdVxqMu91WiLQZhnso+wnWbAnfLlKf19NImg9jBTMY1Xo7F3hal/jE72NETiZ+Vj
2pCrUxPHRy2bXnK3O7O+7jWODquKj8LrmQhp6wmZQ+J156bhsJ208DR0+veqt3inzU6X4Ny5/y20
wOR1MZ1reDgLwt5/BhF7Ad06HcYB9hucaQF23e1AAPZRw35IQBDjZCh2Uwkqk6ybArEyYu5Fk3kr
rda/Gyq49gFvh/69Y7uXRXpNKfnouNlZiwy+uaYALvPuCUXC0by8sU1jSXfIUIqppDV1L36aUxhk
WOCiPfCcc2D/8IrshgSrnd4xhZp4+gblX1ihMiZz97mQ+rmmT8l8xM1D/hoF7bVEWo0Cs4GHCXjV
MI7BoM4i6wqpbN2+xk6+DnP7wY/UFkj+mplNMO+B16U/3huV8VB5RUWwc3XWxvGeGn1YRlXFy44w
u8DClVlIeSZX5pyn/TsG3Hthxje+r28wsQCrdlAxpVObLnuo1UkHhFw3R6N1blgrx6DUt4G0o4Pr
KzwEor7bVEP2mHEaOEm5NWSzhlewnJxk3YbVhz/VvHG/v7fNltolqD8yGLOGq66VVEgAQSJdvdwP
PRz1Up1s6GTrnn2JQpjBARwwvRyOadisbJ+VkrkMMkIbepL3qjGe1Wp5Z5gVbnsDmnoTqDi0ofvY
Tzr6UcZL3rUSgVwEzrQP54AxjBne2i7ZpVbJzFfCs54juGRy43acAMHYLwMf0mcWHZFiLLERgU+B
qiSCqYG//JvSin2hqmrRUNlXalh7evvelcyI0FpivRC02ywIbxy3IcsXqfBY/AzQWrHCWtSoen+0
O/WA/cXChJLV6khEW+PgdnJdx0ypAjtBJ1rt0KqjdNTYkar7miaAf+GI8ydyRflqtdYmNIJr9M5r
g4p40SNtcOPZbiJFntXWFLJx/t7M4w2OJXhV4W5IsLMIvBevj56HTLtJ/WmNJPBqNCIAdDAffzzB
s3oB9zwIp9+3LoOImTAUsJ9X3ToA8iMU+paxMQBybFylofm90vON6MwtQ8ezBegnat1bWv38AJJk
1ah4n+gE2KtwhxkvQj7rptY53MemWRueQ0TtYG600LpL0u4ZMd8z6u+r0NTLFYr9E8qknZ45q8oe
dvR920SiPndN9dRY/lJVrN8sZS7qLVjDL6LSfnR4XIRNuGZdTovQUaiwHDqrsbqqyIdh876TJRKQ
cmBcT2acNmb7kRk0BdzKaZm6ikLfell5xYW/eQMB9HUFrV4CDWbVLvY+Ymf86YgIXC24bkwd5y/k
tc50GKR4GTJzH2UuXCVj5+MC1BYwecPhQJry7FWUQRCz3myd9zbxy508xEBBuFAyemqsspN7Dw2Z
zGBjJbj2QDuGqN240NLcnp+vtUdlYAVGGTe52UnwqwNwYFNFN4Vls0dp7OPecuzV+hc7sBHjsgQv
dWRxO+aSNpeGtW7UygcmNuoQt8juOfGd284I7tvE2GqAQTpGXpNqIZcX7DjZxwj4WBTJNh2ccxTk
V+PU0x9r2QfWAdYzX3T45E/oyeXw6FK0LoIm1ZElD+eqYqk6YDQuCeU63WEQg69GJZ8eJTUrN1cw
E8QLTSGuBuI0CxSwH7kKagF9Ua4sb1gJO0R9Lnp20GRlV963Lk0f4jEApuJcE1XCk/ebBdXhqYhe
zKHcxbq+sjofWc90zrVpO5Tj26jGK2/WIKOdh87QoubOu+dIN2mszWWdmy+f29r8w/4Qg0mCwdBN
4oB86fKIhtpx60izr7yYht9sXebGEP0GDlhkSmMDt1JXDHHQJegnzwel+vz6ly6Ts/Phb9f/ZRv6
/e0uyoPm//wv/X9nhGwrsPhon1htf5Oi3F3GXch5VQGnmIFJ156hV8xi1BufX/kfd04wChbTeJFK
7v3CYz72GdUwqGf4YqAVXmT4TRerHAj4OLqEZuEW4rLjBcY4dFcV8WjmCtJM/FWU5L/u3yYHRzqO
btjmpS0qaWHp0FmM4AIWLLWi1jOu1WMnGiGwjeKnT4BXt2k0rYmXCvZZ/4WFkvzHY7Ac8jKlYWKf
TkjZn75GoTMMZgpbYU+jpf9A4OHv9ZjaHxUwzciYRTUgcedBQ7IzLc4WlQPM5HtZ+C7dZnzPjG7a
26pDB2uROnkuDUikSy9q0SRHpQzDle2o4SNVk7qHsOUWSxhk3Q/XSDKk9d7oPGe5Z3pwWdEILhyD
zgUThc7e6w1JznO0ZVj+Nw/n2ckJG1fpGMQ2kz9iX9iL2jmzyxBAa9enOJ5AOPJOuMvau9LDDeKL
RfYPh6rZQNU0kAGZePteuGiWXh+WTZunezvSy3xdtmH0itUTm0sfT8Xb5yv6HxZVuHrPqXokChrm
r5Tm37+lVriF1vjJvhaht8rdMqLoYDDeTiaI/VD/yPX6K6d2ffbYurCn4qK2JPmb6b/jXqwfH+FS
09cNsHbctJtOWt+rLiifqF69YzPoZ+YjoBMQ5m+CKH5HRg/ZK4Uy+Pmt/2MVY84rTeHwEeGZe2Ee
aqsah/peYpwvjBHjVj++NwPBdH6Auhl2s5OBTS9hhEO9dzv7qwzyS7NUtJ3MShw8wfmM2dEu9pI6
8oRWzaPklDZ+nST4tyHY84ABhwghsEjCYPxiFV++7PmSUuLBa5MmjLfzxSU9BBBSG6sUPyHH2bCd
0oT5QfCcjDRQysfzQy9Anj9/zJfL+ddFbcKSpanreCJfXJSxX2CktjXubKMZrnrYhJhlFOi5Rvhh
X+TK/+uZSgKKiJSRmC8bF75ndi1lOosv9pnbuneRHsxGEHmj0fiEafDWATvXXzzTf12S79ThqqQS
2ZdR8hDyHGvCy23v1FTOrQPTSU6WuFZ6XO2qWTv9+eO8tHabH6fNwvE8U8g5j/vPvRfKoOhDVwUw
NWJSGCw5pTjC4MHgfHGhf7w3h09DsjvY7HjmxbM048wlq498ni423yWJLsfJkgMwtPjqPP/HI3RY
luxhgggLKee//20P8gbNxMy4GHaB2U8PndOFL7XM0QEIq3ob9Kj7j9lnPEKHIGbiRAk1I4bt4s6M
sXSnIU76XePb8SZgjofnp9C0j8/f1L8eoKTJ5mcaNh59F29KE+SmJIGa9xfX/p5YnaYtiIKbwcqo
AZH6/GqXu9l8U8ZsRy/ZUUxDXuxmlR6JMUskesC0KgfgLmtYjTnGCfk0VA+ClJpDpHvwbrGgeFW9
iavJ5z/gH5sLsJbjGA7fOXvaxQ+wu4Sl2AFrGbII1wkz4dsew7QbqoOXlJSaRcdU5ou9Rf/H1+BQ
hOI24FhspdbF0kFObBZWJcWu9saC9rYZxuRbRupcslQ9YtFNUsdOt+LOa20dqIquNxZDFG8lrAGB
tV3b17gipeVDD+niTWcOLL/YIP5eBqTYUynPrvo6h+zF/ofosffNdCRuoRjDlVdY4pulpy1Sh7j7
ojDW5cXBOi8C2+Dls+pcTrWLlQ1teayMzA/3divuQwm3NEupvzx9jGEPasaSIB/zPrY7/0cYt+WV
hQRhFznQFKi4MK3+fEVc1qm/fo1FQAlG+JaUl3Vq7tmR08alvusahctIBDTao7LPKN1G+LfhsvIb
Yk6pmYuHydAwF/78+n8/eZajJeasBkFm3eV3npq8cDA6fxfkUfps2yrHvUZZT52bf7VZ/msdOpZN
SzSHz4hf6/S3LczR1EhQCl5aGqN+teiRUaUbd4QX/sWK/9czdWz6H+6KZSUuFvzojUmDQwlk0DzG
p6t0odl3qbZOsAXYgtGMG4yl001TxePD50/zX9/3b1eWxp+7dAwU6NY4/u7AySnIJNbW5vWQmwNc
Ppo/dF7oVp4x3dXkF/d8GTJGTiUvkldJbBsBP+wtf14a3mtW6BTae6egvRosxHxGCZfQdkhW9TUk
bcbU9htc9JxbmBvJtk+gJn5++38VrfOPoBhnLZGoN3vD/vkjPPq7OrSQyGDkMfpLLD7TbzATMJAp
4PY9drAf6Xp6Ha46JfzwnsqMOjLq1fi9ZuT0Rcr7xdvgh3i0YAZljqQzEfrFOsgMvPX6qfeuLNTE
d2U9IMwpynfdxfBPx35/D1nJ+uJ7ujhi5ms6dAqYyhKyQsl8sbsEkPEFVWq/60dteHBdnBjywZkV
aDXWknGQVTdYyfVwDQU+4dAWvrjnX2fYb33D/APc+VuWrCJsko2Lm64pUe026pO9W/kOqJc9aAc9
wmsOI2HT2ZipNW0SC++1rLdDpuSiyuSjVQbMmyRWRVfNOEUg/B4OjlpWLQ3LHGqEBc0AH5DQ0J3n
xQr3wSwuNjQM7dIMXR5pNuBAGllpgui5cjbF1DSP+tDZxwz7mXrz+TK72LP+5xYN7pL90qX2mv/+
t43EcPIstQrslhu2+R8jMPlzpNXpczZG7RfxKvPTunyaJkUy/tQ6b/MyUj3vyhoFe5LtTQ93PFGl
/R4DlwYsI8UFttOG3ee3dnlY/7o3U5pS1y3aTeOyE7A78sR6xJ17NTCPJq892uiBrdaqnVg+Es3N
QDxgu0iCstxoFlYEo4jUByQJ6D8W/DcBr2UByeirI/ofHxNd/f/7YRcLu/G1yEeyUOxLr0kYRrd4
A41ORY2WTEgGVj1krRTzPbt8+eKRzJvmH+/A4XiyeP7zcqY4uNhU8rwO5gT0bN8GYX7sphEedIS4
www4GEeB4ieplbgWJRhzL7Jxm09AgCA4AyYbXcCXYHr+FzvdX0+D38RPkpZlzwOmywypwK6JcstF
utdmQEAW5rju86q6t2KXQbqr7Ou00Nr/urdwUQcTLcp/HKvdS6vs0k68Ae+hbucOorqriQPHSjO1
kGRr6YkoMHfV5+jsqdybQ/11Ftiv/fLyRTDK4giHgEEBfXHElJB6IN+F/c5hsP8UINRRL0geU+gG
SnVHBGXes+db6pHjXz4bcZ6BtnWV99JGjglCrMXGPiyx6GqbAgfp2HdQLnZR5Z4/XzF/vxzdwjCL
Op/Vov81iDJdL7JTwyIkwK7TVdJqUDpnb4MxIeQgbRpG6S3ZL59fdF6Ffz6cPy7qyD83JRBXrB9m
q76O2hl9pV1eBXaWL9lP02Wm4IKPXYvI15ow7f380n/th3wY86iI7hAfc0O/qDrwKsCjOdVZ6CyM
ezYxucHYEA5LgMDs80tdVs+u+etaTKSgHXtUzxdrIPIqNVGDxHuT97YWWfsjDK3iCf0e8CfEt0x3
JPpf08ZhDM1jLOVz38DTVVGh/j9um1OWmnWuW//KcfIpQKzIK9M9Pn/+EWOF5or8FHvXSM3/4rb/
8YQNPvL5i7dtCDYXm18E6yul4Ez2I8LtZWlAlYd1r9/nNdDe50/478Vr0SGSV0QVYbiMN/9cR+5k
5MmkB9jSa2176Pm/57TMWsgpg3gUQ4EHQqv12/94UQYlnuUxwmDQyGE3VzW/nahe0SD3QXSz97Bz
Xk56ge2ylbZ4wzQ4GWnSunJpjb446+Y7+eOL8ViwTKJMLqkbACV/XjTuuyLLIVJedbmnHS3YX2cz
KNXr57d2WRizuTvkQLJnMbgVtHsXxwfRqB06HYtqIbX1Q9/YeH5EggimFRHIGrZrRdbjJmCyk24w
GVXn0cqL6Kz5Wrf+/Kf8VUzwS2xhuMQwzdWLe/GU/aCkdouB1wMnxUJK5BLUscX1UtMbZ5aqRuEX
n8jfV3TnpoCwWGpg7AwuNiUPQROu4mm096wR9xxEC/deRrNrDV63HU10nZ/f4V+boMctcjFhGFjH
EzH05yuVcNOnIY9D6E9AbQz65E7hKbEJUhuALyFiZ1JBelU62HX+pyv/Ah+Qyjrklbgmk46LfSmX
DQZXJEbvBy/oMOZldhoFfrHVAgdblBrjpETH3TAYsX/5/MoXH+yvK2PFwKkC5sUQ43J2EfZWCLfP
u2JyWiyc2aLGHTGwqJIxXctJDSscZsz/Vn/8uuicas94jmkGG9OfD9qtu542poXFIv32ozGR02lC
4L2mR0Dk4eQjTwDt/vxOL3qb/7koDFEWMPF1xmXMMRq9VkM0mIKDdM1t2OrD2Qs09ejHxOC05avm
CbVElNHg0THqX9zxxVKeL+6Q78wIi/g6nvKMl/y2RWHMMQlqLlzEwVajFTmb4nFiu78N+dxySCqz
ic7n93uxQf26JOEnpqCbohK/vF8Sb3QIFNQRbjSkb7iy6LdWUORfrJ9/3RgzfwecwyRw5fL0Jtes
hJxiTjvQxAIz476Yg0O0W2ELtev0CkXW57d18ZH+z23x/qRpuVQM8uJJOkafhlU5pSj4huKWmg4/
j3g2coJU8DZkgbvKRpzWOwuixudX/oV6/7blM6SgOda5MHMZg8bt4nBLqC5V6ebhFccsjm9TpeOR
beKYORz/L2ln1hu5Da3bXyRAAzW9VqlG22233fOL4B6ieR4o8defJedeoEs2XMg5QIIg6CCUWBS5
ufe3v9W1A1pcd7Yjc5tnGmpM1806jPpCWAVbhVTxC2BnO32YG4WIE1cpORx6LHlCel6dtEbFX/mY
ifs4uH57/7FtltbfT70svaWW/f8nbLWLOkRVZs7V/ax7sFgy3hD3Utpru9YNrxzEby45igmgKXXf
s93VBOUy9fokR53Waha253M3U1mUWj18ev+V3hqHfDv8QVJkVEtWayDEkbBWagqPaQXrEmP2Ptuq
sEGs+v44b02d60Nfx9CEkppYjSNytI4JnnHnfDa827IfFSGhbh9MOiuuLK7X+7DlQCyyiWNsMn/u
ah+eSGFgewy9c5YIT02rck5Og4dhQffOLRRo9ZuOVfPKPK6jCz6mZWdwsHGD2rnEh5fbEtW8SEoa
gc56PTXAqLh0FpupwKAXxJiuMPiJbSxnUgJyPD2X7HbdVBkN46ogB/P+ZL/+UYluPLI+YJt0arbL
TvPXFmnW8MpKnMrOc2kkPyKsQQCZkckpr/yor2eaawYBqqcjzaJKtIpj5niaerwbrKPynWI/+SgJ
TZIUmKhEj3ETk79Op+nKh/F6l1yq/NT76ciw+DRWUZyYoQYKLAvP1SDyXTr6VuDlVnITQobY4vfz
+f2pfGs4Ks5L2R9sKGfA5VQOlldVaVeQq85qF5Ua3cVmWICLT7jtGmFTXMkzvTGlhs02Q9rOsnQi
/8vxCpqnFf0JydmRNGgYGoUpYeHw1jiNcyBaor3exY7gv74kXh4ktZhYg9DfX30xRtu50nLIj7od
qJVqpAHdyJJjBleKHnH3yiu+3gqEYM1wg2Rj02199aVUxdxpeRXCeShp3ttgKu99bHM37jeOPtVf
3n+1N75LRmMb1ZcFSqV79S34jd/Ubm2AWS1odtEzr6btBaaa31bxWYyZERQZ5iqTVaC+nYqv+HsU
Vz6T9TlrswnxKepLmEZWXl9+878+xwjNSExKTR5L2HLRwUMRiQ2BgW9jXzQpne5+YmmBppCJLhSY
a3Kcl9LR5bHFDMCuMKj0kwRZp0kl5ELApSbSxrJA2K4cc6sJc5dkMgN8o8Zh4ojdTjTP0OudaYq2
vFuJH1qz9Qrss3Fi87KtT/PslUjujYVA+gh6ATdN3ePvy3mhR2DCdtMdjrUV+4jNYxdfUkMz8fTR
uIM6V36G158ycY4Ba3epmiOkWe1WRe/OVi4adURkKKzNhMTiq1cJdOV2pb5PLSzg/ZXFtyzl9cx7
RKpcPdmJCVgv37DE4cn04tQ9JhSatE00CcwRbfgAWUA2vB+wUekamvXdCo3uFKU0yRiGb+wxaDpk
cE0/8L1m1+7B64ciJcazEEQSnyzXz9UX0fodNMZxDE+9LcN01w8pg2sRDmVISe0mrO+nKTS/oO+O
viTdbIILGIqZJn8rc+5VGo4Y7iCUw5jx/dla3ypenotcHel1VK8kei8ni8VrYEhvuiejWryzMO/c
auCxjo4ammNBbmvXur6CHAKIUYs0/cpqfP2VOuQ9LCo2Orcae32AS7o7QiTyOvaxmIfr5oCDJzdc
AMh6jadajodDJTAN95ENvP/i6z1/eXHiYMIiH4kT+crLF0fzyPJQ4XyqSt05SjxZ9gJS7k01kNjt
az7Sgvzm1//FoB4HKYVRUrhrWWKEmqPKbVs7+ci6NkbnfI9M2EsKQNRGSkoOddm5h/fHfCPsJ/3C
LdVaimN8FKtP0Oj7ZmDpJDgUtumpcnEVmBls0wu32s0xunRS7A72ss3XQdoUxwwL0/vYMQMXSjiG
ykm1dTSQJFy1YcqGMY2eBVYuVx5zOWT//myXH8T2Ftnqol99nZ9xWjxYndY/VTkNmkYeprgDmd0W
sYgJLhWvpd5TPuTSGveYUI4YBsbGHt4q7Vl5YWwH2qOvbCXrvXJ5JHRhHpsldMxX94FSZOgb2yHk
UPYkndCmTWGuIsfxy82ysAmuzMBbS5IUIFEkE26661MTH5uBO36fnka8dtwApkiDXt2L8UWxkgnB
obLd2N/A0GgPsZ5oUwCgpoqpsRPZbpArRucKgQseh8oW4dkzY+d3CuOOhgxjoGMRZZu0v7//0G9N
EUUxHa79kuZbK61FH3VxS2RxHhC26BvP0yk9wspy8UrX22ux74twer1IliQEK4SUsKmvIsNukFSg
YMqftLlU8alq66BsOramekRho3+ZTdV/pUUwis69ngw4k+Okg2tdPULqoqfto0GePA1UDQbqA/nO
xWgKRXJxDM0ev1gtjYxD1jvs0Ci3UYH4aW6TTOK/d79ZHn6zyN/ZiLF37q/sR29NJDdojyCUt2PX
Xe1HzWBJc1gcXCa9+1rlHGFfcyfznlA0hMbj+7/aq+hkWdnuS7qZy4T+SiYOsC8UOP4l52GkNdlC
zSlzfQ642Tl3rjVHOw3J51a02LWXTdJucxe3oq4EFmXo1QMVbdoJPZ0Sqa2u7Vfre9TyaISopC+5
TC01vsuJQCsBnE73Cig7mfzORa3Ug3myQ+PKhvPW0eOTlNa50ZDq99ZBf0oDiIFz+pkmI6oKdWNh
ZljfqPkRnNrGnRFEJFmTPr0/88t5ul7Ay26MCI4iGUfe5dthh5pXWZfMJ77Q+PdsGVBR6rk6R33q
fTA8jInfH+9VKE7SR6daSmYLNcaytV4OmGQz+RlIxecaS9WP7ohAvdFctRttOqpJD7Q7DFNcBcCE
Pg3HnWrslPF+ev8pXi9uiqesaypWrDVuBpcPUfVOl/MnHCYYCyFdTpX2C69yO4jy5s/7Q73eRLkx
Um1lR1rif2d12g2+cjs/Bi9EQso8GCa2dqMXppwRU/iNHm//E1e98sr39HotEdvRboL8nmWLAOTy
/VTcWGZD08MZMwr8t9w4Afxuew9jCCpNDfpwbMeEfSTWfr3/tq8nllsrwvhFLo0Sf51JwnanaEaS
JMduNPVFPgmeIcctsBpr58oG9TpSZCiXOI0rOfHaWvTvVChehKSgX3SU9os8su+xCfxlZL2xLecB
ssWENYc9qOzXjEvQ7fsv+tboPoVGflohOGtWKyiMULfoemEeaagrac6zKtqGtUg5MIULSuNbMzGj
EKumKuFKayL0vNUNkpW79x/jrfkmbHR0imYIRPxlIfx1qyxVmEnHJQEB5mk8Zxi+fdJ7nGuLSYDv
eH+sF7XS5V7BvZV35RbD9qSv60dD1SaYx6r5SN3X+m1TFkurIQvStvc2TUILOYZGFQQq77Ga8idq
WbsFADnjzlGq8Rah68akJhzb4T7m59rgybgbhXanBkGwqbZdZd0Ws3sM/foWE9yn0Jzvk4kaVd8G
GOpg7839VH1XzXRql+lUGUV0sUlpWiyBoMFFBErzqdGjvTUNSI2oeujdT5pK602tOyfEnP2mq/CU
yoa92dATaT5HVnkSMWb4oLe8vr5XM0yMCF+wmWCvGw7TWANKHXZmuXiNtZJzWbjftWHKrkR2r7dh
HRAQtxuuPgLF6/Lnf/2OfSr8oXYi92gNiw0WyiI88dLh7PYuzkNKN6+M94Y270URsaSXTKp06x2C
EA3nyMGfj5zyhN4DKr1mTqh54mOJwwU0BvxN/SczaSAFIdPddzPuvlU1ddfOvbXIieCJRzFtKqE2
lz6m4PLdXZW0Liyq/Fw6Grw8PELKYBxEdiKnD4i79LDD3ZgqtX70C7aqzLHowDKbleNrWF0fnLmI
NVyUws7ezPHICXpl3TP+etn//XyrHXzu2lgNbewd9ZBmPZoFB+wGib2goucBR4l35Zt+ay0s0kmy
E0wHDT+X8+Fg4pO0kbmkKDAqp0VMjXdW59Uf/d6l9z8TRErXPu03XpF7Dpk/l79e9TThQx9Sfk/1
42Bi2x0YokieUyGgms2NMH6NHJMP70/qGxsXkiWOYMIAyuD2qhRgjGIkrTrGp9ye9Ocx6qN/IjE9
t1loXbnGvDWdDi0Wy1hkOtzVTt0oTSbmELJr9R7mrsDim/6IQZ6HtbojFfZ7IV1NVyb09alPhwKy
W59CHmmM9R13kI5RiWaEUjSY1ngjncnA+cIrrC8gFHJazYc4+kJqdPr2/rSuVVkvHxOFD8LIpUj1
SvjLSUm2zsjlsXZL737AjWRnTyo85kldA7d3vX2FN9VW+vYHy8sxWComesGjRfIukRNGtubcebU5
QzHHrlZM11o83oj/mJlFFOAtLQjcUC9X9wB6WeoVnujEDz0AssqebwQwz2gzh1MaByN7MIRB3Nm3
o0NT+8aPHJKQvZqd/x6rkGlZJMGLNAzvycsnqYSXke5m0Y9Wp30YwjFpto016M+Q1vQr++1by/2v
sdaLsDO8gYy/SM5l0usPshHIJTml7rw59K6s9zeH4iMWOlpnCm2rK+li8NiCiSzPYDz0hxbE6z7V
zOgm0zr76f3VthqKWxEhmCPI3yKtRVm/uiMiqc78eSzME23UMtBcMPaWjflPmFTm6f2hVh/Uv0MR
e1Cg5Jui8nP5Y+GZk454HmnHxsfnxS+lw6nuZfZWLIaVFtfoA2ze+sqo62PyZdgl2uGiabBfvfz5
X+cywna6qVrwS36O3VXdddYz3TFWkEjL2AtMOQDU88LN5P+Za4mbdK0N27Ec/SvrZ7WJLc/hLfpF
GsvIIMMavHz9oYwMmkMaeRJ6Juxv0VQ7X+Kio9my9DKjPgx0+kZXAuzVxfdlTD4OhG4meRTKe5dj
pmPSYsduEstrVvIznXLxTwWmZff+D7tOB74MQwM2uhW0FeRs1uvVHVvT8Af/ONl6if1fnoIWjmeY
jW6doSP3bYWX3pR41pdu0poHEtcaFV0T/uNhhLX7D5yV7AGQcCOCRFDzPJaywOfAhHJsLA1y9ZUP
bIlH/ooH/n3gRTzGb4L4ZS2Pa0xEeQ69zUSUc/hAmiv+Pk1zScOkYcCimezv0pMTPguYfrw/Vy+h
0HpoirmUBRFc8o/Vvc5QFVBKpbKThuEuZoypJbONrhILBKk1zj+sUJvCkwIZjru7aKN4nxhdnLPL
W4utTdx03q4cjFl7rIS+2AUpV/pbzSFTl3uVkR0oF1DSLHItce7dDCZQH9kKiS8eiu6hN4RmAg7P
6l99XBQPHKvab9fVMP7AFDMqN4NdYLH//ju/3mNsqrzkX7iv06K1rr3qrhjSDtLuuZETZnmyhZdS
Y3QL8KkEGvJfB6NfBmmPQfMZkrW1asADIkvOPw+Pvjm2DXYMo4p30hvJLPl66V9LH77xVftLyn8R
FC2tIqsgCBnCHNkxKwlD6HE/odXHMs9LvskQn5nO7cYr39pLx9Fq/aAVp7JBXZlmkPX7wSPMUlxk
81NhD0O86zWF0qNsLTwBO6oE6caw61Hb9/Mw/vKyyiWBCiLJPLgUQjAIimsfwFIyYqGvzA7UU5ty
uXJzfSLR4IbidgTNc7b0cP5lppP9xa4syDeuzBemSgxX/hbH/fTaHfitWVzESy5VMVTPzmpvxLSh
gAFAchW8mX6b+FH/xC7a4LdqaloWTFzi/P+8KLkH08OMNseghrZuqxGVzmoIqQ3UHb2SqdViJ46X
9ZaQLPr0/pJcR3TLdnMx1uqQFUnawf6Ls1Nh9MmThhn9tp3xlGrmzsSoDjvDzJ6okhl9jGVNrAeF
yJ8mGk6DoTDnLa0hOMRXE0ZqU4uvY2qL/9ZC/u8DckosBgzs4GuxpR4JffC1zD0WUsZHr1dPAj+0
TegDM5oay7pyHVvnihmPw5jla9LHtcgHxOW5ZFpZS0MfjkCyiQHvARwMotJ6HhOOBchy/+B/9pWo
vD3r/jjvtKlk5U6QaC0nkpCXVQ7zPh/gTRee2V2J+1/vVkvv5BIUOTZmcuuFgRVhhFuND6Qwqhov
yAvLzPfYJkjgJ46Gy+77i+ON4bjQEO9z2UDptL5m9DmYs1rCRJy0sMU/iYwUcF8r/SCS/Nq1dB25
L/NOrzSfmUPXx9LWdjnvMTnvwuBWcA4jkyPFwcZszgWWomB+UTM1cVACSN5zBYeF1pAYMuarEubl
dnC5gTE6GeSlmL60FS4T8lc85oUe3BZTy89YTyeg2tr0nNIFib4Vh+Y8MyHb5i4sl0ZYHwcLR7b3
53t19HO7EstlFTcBEo78zKsNOwltqzWqMDqZaT7cmVmKLXrhj95jl8RlvROUapydOxfjrZ6H8tpR
+NboZIko3JPZXerTly+PiZGW6w4W5A7NeFvy+WlABymmnXnXUkf14qMvR/lxTGVx5Vxc//YvL44c
k8TUcp3lAS6HpjuQg0OU0amK6DgaCNI3MtWyA4wgfd+6mjo1uQEPKBECNxnDxFq4zK70Qqy7Tf59
CLQzKL8Qb9AefvkQ2BJQhMIf+gxqzdzAZ4sxk0Q8JJPoi3AyLNU0TCmtIZUoaEjHNmwAdyOl0W+e
X4lrvdqrY+flaXyDWhSSBFbSWultO4WVpyX6dWKfFOxk0RxAcroprru6CRUnHffvL743B1yu9FxF
SA6t75AWJ2yEX5M4TnrYDAcjpCt7k5samqmyiuN6U/i18q/88suc/vXB/fuW1L6Wl4TEvlYIOI2a
xna5rhPC909DZGhAksYxvyZDfnMcm2iavYWC2zqRnacuvGLIFMfIz9vPZunFt51nq5v3p/CNL8jn
RSjk0ZFrvrJhclMaoSrhxKcmUhUxiwm4uLNwhCyNIchofAlILsYHmlHcKxHDGz+eT45+uTCTb6BG
crl2+7oq6LSRNvaUtNYA4vIgJ2PenBWfPNGL+NDUcPf+j4OuQodOAqizhRefjCydF9/i9q62jWw/
9HI4yia6dvqtdudlsfCSS1WG6yIx9Gp7xGxzcmWSRKdmMS9GajptTbdtb1uwOkGPrB0smw4aUu9a
MKv9NUuBN3/dpV1q0ZUvzUSXc1yGelpMOY1fjduofgdeTnvukbw9O05nbt1S1OhcYkzZI3s0mitz
/dYWSdcZ+/PygS4nxOXo9kQhzldNdIopxnfYOxbDlr6MbN8hGa8305CPP4r+TmGVPfSfMaQevSsb
xCpH8u/046mA/oGfAbXq5RMMXgag3Qyjs5VDF9P0sMDeN5xxarezvYCqGSS2ox3e/6RWIci/g6K0
frETIUWyWtgq0bo6bZvwWFPsBd2XK9HtFO6ff1x6hK/9xG+PhmoD6a9wEKZcvmI1OlNYydHHNla5
GxdPt5MT9piuxo29e//F3lzM9KMR3i8/6TrcGeuyLFAeF+cObcamlXF7o2RunnorLXaVpz2Hsi0O
40ztumx9/dpht1zlVxvv0oFH6oWzhW9q9WOWcDYG9HvakSzAg56OwM1G0/sMiBP4Ufphtm98EiVd
2N+Lwbqylt/arHziDCJszAvwp7mcZTHGpZ+PJNv62aiGoOyluQes4/yyFTaQkdVfa5d9Pdds+ksp
dTEzohK9+ll9gbewUZrZKa1HCTwvdp1pF0bxBALCrmxAMUacpQcs1t2fwGmM/tMEpcS+MudsU5eT
TojLwYp2X5DZ4Y6xXl6TucAfcIA+y8aodnYSzWRE4NvJ0O1OLpVMkpypOlS0e/7RPHj1vTF+T1GD
fIKVqk5Cte2GglobZAVMGJsms0czRd7J7brs1cZyMvNUKd/70FZtd5/xUW0r3cnvEMwnT3hR509F
nImj34VyF9uZOpcL6S7NPWMnu3m+KXyQhsmEPKIr5h9pRgIfF5oPZE0Ncl/DWeCSHAwt9tQqSakC
4yDLZXGEKVE04ruqDC0w2tbE3x4ffQPP1WDq5/DUFt14hPWjBZZqmo/DMCWUt6w5JqRCaLYbCxcv
2ajVGjTCRf25IlDYRi5GwJEZg38yMUn7QyMwkC27Bz8WLgzXQUM1V9vDppxr9xwigQIg445bXYqF
Jm7Jz+aklZ+J6LOfNn7Z3Va643xOSgdr9Tpuy/1EjV0GgLv1AHhMsk2k7T25Y2cxyZ00PsTI8T/L
RS0zVWB++j7RKRDL+RSFZfNZq1LjbpgbRvSj6pQgnOtwh4egoVc5HFk9/CfCpRjAqGYcqTuHj1bj
NXvqpRKHWIq1j+5oqX+kNzeBxCbtTmRI/luKfgo6QmygzooqMBFO8WROU/M06CY8bcuYnmcJNRiP
/OGLTHv5Exx4ckY6Vu8rLD7OFhmQTehk/baKW7x8kqw75Vkqadef8oAbXH+ry6p66nGk3nKchhMq
zHA8UJPTDyorrQLIm508uLU57VqLLkrWs7shAxzdurQK7I2x9A6oxeJzlnTDIzD3DNEiJq+JjQc2
ya+TN8X2KXSK4hxPNC1h0X+L+w4m4Tb+vSK0/e1Y6DDGjLn8Wbdd+63omfOGq/PWFZnaeAUyktju
661Ve+6mTooCv2GgD3Cdskc/7LAOr+u4Pjp9+WewTHy46W+hK4/nTOYwWfL39UPUjw3SQs37ZWk2
7GQFE3LY2vUgbyNLjJ81mc6BX2j+x9z1odIbleuANfKaXRaHEvKUaM4Y3Ux0RDXjB29Owh0des+z
3nI8tPRAYn6RngZECwDtARqqTEUnkU96YAyZ3JA7Lu/5DMeD1w31psV6Ee5hlR7Hxivvc6uY7tsw
dnhlhRUvX0R1P062hS517jnTBViMPAThkoTjTvc7GxcOc4FLLw7Hiab3f8axSUm/SPVFw9J9C/ah
A+5rT8cK5/Uz9jzPndf9Ep02HBy89s72BDHdlKa2x15KPVjkVT7gmvIrTr0vcVaVhzmKk1Ned8Oe
OLzY92wEqPMXxoZG7R4BRKptqxJoQ1bq0a8MMWZg1Qg3h7Dsd44uf9R22T1GOY7QVJFbbZvZDRyO
vo9vROi6G81W5q5qtGgDqhlvhN6wAO6y08VUPJQC08plaEcqGLBkVD/TYj9iTOiBtOqE7IFvxsNt
GvokntoyP1a92acbS08+p11F58XQyG2vWUBA0jn84Kep/OlgOj3BQPO0nTb2XTAas9wnCGoO3hhq
QdnGmCVnqQOnrU0eJk3a5YZMoLOdog6zXHxzCWu6P+iG0wdRpCglfJPjqra+th5cPFVm4X1cJOHG
0nTjxvEWENmYut9c2U3QC/NvUnjYwA9WGMT2bBG8IA2JNMO+c2q4KiYn3XZIVHGQftKcQmsUmxKW
zhZhcL2jN3F6RLiY3iPbyw5R02Y7+o7DclPipbTrxqw7j5SPHgdjlOdShi0Ox3g8+1Vl7cuwj7ZZ
ArkC1wLFv5rsGCl4IBjCydbomo8ulkmggeh/1PT4EetjswURrvWPZR3Zu67zqt9eOlqPWMTwpKBf
T54LwwSSo9g1nmadc2v5DI3Qc3/QlAZ2NcYrNOpVHwyZgO/mYY5QGhIJ5VzCFWsGY2eX8nNVdkgb
Kz2JkTpEYuvEyjzqJVqUIonb/TD56Z50QBJYMNuPYzf0QadCcTMNLBKh4u5Mn029sfxQ7LAbUntN
dnKjW31yLHLTOtbIKQPUnPoZdGN1h49mDu/egPEMVfnU9mMYKJBPR6swJP86/eRzXn4jlpUigXmo
cVrZpJOPcZZFKG3ncxXUC1TYy3P9SUgsA0VVqyBx5+6xHHBabhvL3IdekR6denKpedjtk+UVdWDO
4PK4rqRQnFJZBZ5Wz9a2Zqs+Wr1Hm6lPXaXRZLOXVQIjMCGdvcWdTgsg9ckPXkN4Mmm+s/PqeeHF
2frOJXcRFMRPkH+Mki+KeeviFKMkA74AWbV/bFUDooshGlhAPautkcX93p379vOYpjR7RWBKfFsr
9w0pKFosWh/SqdC/z8ZsfGtHvwCcI5+MfixvgTt8YYknDyrK+k+e1SUnvUal49B2+NAaZbWj1zwH
eIc6tmkwOokRaX2kQYgsOR7sj6Iwum9EU81mLpP5jLwMW7vakBh22RgK4ZeepUEp9eRgoPkOIi3M
OFrZqYaqc8+VY5Xf8ik1v+E0kKH3tkJ6Qly8+h8SV8ZfnUREgY3SP5CSEz2riyhoabDZAeRoD0Xq
2x120FOIqz9oRJFbyH1Nbzp5xvgpFnFzl1Sz2PU1q8fjkL2ZVDnC2wMaNTotcJmIV5vKyTpKywe4
igKfX2hxVWvQGd2QhjZ/i8koz4M+lvtwbqYD3driKx0uYs9FPd6ngxMfBNjRUzTGgDN9ehDSOpPT
Rp86WNRDkxIxNLHvBdwfs62XuABZeaOPfqdnnwkOjQctbaMbFYX2xhmicp/7kU8qlGIgp/yw83PN
2OUOKt5UatTSqKid4k6XDz5oA/C9aEEn5YEEV42JPwKXVMHd9jHWLG8P61I7dhm6FbLUxbEw8UrV
pWMHJLnqzVyxz3SkoO7lFJV3WlFrD9LK4bJ2Y7XBdWEIHGuwNjoU31OROOIGpSiIv8iGNTPo6QnY
NSQs6KHb0iBpm2m5eZv15vS1XmiL7VAUp8yNzQ/tRPhTj44fVL4QT85s82h+WD3QHWzvPG9oDsnU
qwBb6nFrmeprb0q10TAyTjbzVDm7dMb3B30J9xQpoh2JTaz3YJ0ARTDwo5sS86ya2qF/U+a7VmX5
gT2g/9bWAkxMU9sIdsx+7+u5+EijJaCSpqqfRlBXu7yZ9H1jCY6VzgLGOzrO1sTPL3DzNgKEVY2f
DU8zboomTqBMROj6+qiW9yn+tns5qXrnetg3A7g0KHku7v9jm1nfxhFCS5oii4Yi6cibQobjXqLu
P+MtrVDPQvTMpqQPWtfWdk3OHm6MfoUu3unvGr2Wd7KW8Q17QLW1WP67SnbhpmvgT+b+GD07CQfn
xsxFeCcaLKpd0X3ufD3Wd8IvwkMtVXNjJ3RnbWYT1ci2bcCUJJZiX1GD+Wn03OiepTse4MDWt5MY
WQPu7J0H8jG7Uqclhq56oCbAW9OdV8XRV0i2+M2TsTjEvWhgB5fWraFTP46nUt/lZlztB8euKSR7
mI5OQ1bim81b+vT8H3j7+S5pTXFvD7Bs3cjlLAeVvVsKot/ZN0MVYDYO8QIuzElWZrtr6zA/zl6U
bXIOz51hIkfqJbFFbLfRQStS52hoynvUilxsCLTUrtB9/3NmLleEKGepAZi4bcj23thyYnsSs/JO
MUj1bW07VLzDWLGZ2al+n5jMk+V3wyfDTPx4K3zgeI3bducs69V2xDft4LSZdvSsNn+uNCmhbvX2
wegXrDbdlkE151XQo0tYyNFzMBiF8zTRK32WYdPuXexS9lldT8c+LL8MHf74RE7ejZcXKSH+XO5x
+AsPmUpTQi+XFoWx6MC/9sOZXEm6c8ZYB19j3TacRPdajYowLNzhGb1wGMhxBikfh+BMVFiyewF6
2aq2745zs3DLsu4PaHjn4A19CPcptndF5VCPZmcIXI2PyZJj/ywn+qCLZcPy+0p94hw2PzVaPH6V
BQd5Pg7yASWAdh+7oo0DOIZRMOrlQ4/l4cZxcnFwqtq90/q5+ByN8Ndmp+WoNpHPGnWYgrpx6o+Y
DDkcgkDM5kxfbASr+6as+iqoujQ+FZllPVRZatBNag6bxBng3eU5t8MwGm/qtK4Do+NKWFll+Ytb
Eg1mc8wHY5DKj0fpA+WBE+onULSQY4mDBLXTbhQMXmhA+rcsaxY/jNIvDjSHjRvl09FvZ4N7JeGz
SkH/e/m3l35retOW8tJl1qMvur6bOkcdh1bw8AnlLhwPy6SKrgy0SmL9v4EWkxiSDGjSV3lKzcDX
v9b9igYhkRx7w62DqJjmncoM7UpKcJXJWYZaLHCWZjEKJiS+L9+pGGas6YykOOdmNJx0C2AkvdAe
BQMSGqBwrvmyvOTp/0pboRVCho4bAOPhQIrK73LAEEldN4y+f9QE/VZHbj5zdYp6FBwPTuxV9Y/I
nTW2zZif+Hdumd2DhvHFjbQjuLVx5QJis6YuR4hqS6ImqDPVYYq5Pd74dtPpH/kPzIOmBNC4ocha
q94koBL7n/mshWWgl8hH8WZ3FjVh7p46hxr4LlGW04Mxzctxa47p/LXydejh8/B70uw6C0SdTeIY
xg1xK+ndvDx0jl5/L1PH/I3H2lQsRYJEbZHulX8yW0O3jt1OufH00ht3TadcjXAzGWUA3KubKYVt
JuSo920snHPVeSetSAJV+sMmDe9cLFg3Q1vsPVF8Io2wq2t1ttMfub2RpHOmwdvUUNsAClG8NohV
vUPVjEO9k24TESoUaVLfjMJpacije+unHKGFuGWTPneJML+VlnI+RegAfvewrTFW1Qq43R0ywdNg
C1q4Ep6R+8YogK64RkM/Ms2WZMfTRrjbWsXDnV6qJMKBpYR25kVuA/m1g9oOPbVBE2SmxUmIoXkC
01zMBDsWgQT+E1CSzKibPy9mEHcRHkV085BC0q5UYF8Ud68WGJNECRT9MEv6coFlMvSqLBTy6IxO
sRu9HlKdwjP5aMda8S2UKP1nLil3XaM5HBdDvs+ttvtRmHF5RcL8ar9YljriQFrq0T7Sv375JJqR
1VSojMXctRaUdBx9OMu65ob7fiL6teABo00uHajBYXRQtFoNFCtXRYWRiCMGJriKlKkoaNav+gyr
xTCNPxaePsIvTYx7al6Lu67vdL91u1RfEjIqf3zAvB9jmbkPBYRhPH8t/coTLnN+8ZssPs6+u9QH
UWiRsr6ciUTLTHscSGrgER62h2jWy/4mJq64A1aHshcr0uq5QyL221Qk2q4tiVWqnIPUxT/tpRdo
cZNet5S5WCYg0/G108wyj3dt7oXfGx2sMia3Zn6K+x6iuqWG9J8x7LgLQVegWlpPZBb/W+KcJ/GW
TXbxtGB3pz5xOREt9vmoxaBmxV75T9/b2a6VcLcRM9pb3wrD45WV8frNF6aQiyKB/Dk+KKuVEbZt
ZUXkRs5Y2DuBnTnd1rOraWMlNiHCKOqdZR1UlZ6d2sVtIquu9QS9OsoWqg4SagMNG0vAX/78Lz3G
PLKD8tJi71h1tRvyaAqMGIu3rBPXtHnrAhtbhkDyYS//P973lWO415t2x8ePpzV9yQFUKdxm9FB/
iPMmOQzaUJ018ErbfMhSLhLcQnKjbf6rh976IVZlmQ7V5ITTmthHIKZIonj2vhCw3Ku56W6E37pX
+szemGD8ZtCa+cTnVFZXpRhbp0qLHJpOaoFya7H7VSe6RMPu4FYaKKX3F9SrcMGl5oPrGMJx4h+8
5C5/TlGHWEJwbpw1QpcbCFXd7dAZ6mOdi3ZTs4L/6/fi0UXmIV0i57CYnS1b7F/Lp1R21Jr/w9mZ
LUfNNO32ihShuaRTqWdPgG2wOVEABk2ledbV7yX+g/223OEOvmMIV0uqKTOfZ6WVhqe8a6w95vGa
DNYwRrQWnwlSYy3jyP74Ed/p6WzODkr/DIyMFg7Kao3aoo3MHA/I3sh112tj7YtplD+GvHumDSq5
PcX+i0e5AdMB2FkcrLjbAXvb4S/5FS5dT1uHXBHJq2tFsFXxiUrqcozYi7ZNQ+5qr1/+NCehNGnF
MjWx5qm5ENt6/Mk4NuUepRlPdlITvn38OlbzaxlUo/RGYxSSK9zZVsIeoZZmm5N4PyFRJdcQamPo
cr8HI02X3VK5phC4NJyDYYBSuE6l7+/p/p8PDkkux23TtEdZK+220wbzQNpu3Bqh7VxZORdeJ001
XA5OMJTYQ1eHkhOMU6cPhXaQrf6YwYOLNq2atiR4OTlpBUnUGeMH+vh1XhwUiZjgqIb/tYZhEcxU
KlkeBGKpSr8rGs7TXELcptFIY420s0mqQGP8eMz1xvj3G6LMAgUNXWihupyvIkWaTu9IzTlYxNY/
J31AO1OPi1LbTqkPuuAayFVsKrNxDpEruApXUXptWS1L9T93gP/7EUxacxHwoI1bve5Mm+Ym67Po
iNPcOiR0LmPxFBuldwfsl8TioyrI2UMz8ecSgKLZtN/qoXOIbmvtxozzBhpO0175WZfmGwsdezvF
XO5oq1+lcikkqSXD49RAjRGKaB/6zhKbYBjz3cef4eJQCy4Eo4hjUIU4/wojXqmiU1hJSt5bCIwq
Nmo4aCR4remKBPbSUPDlkD+QlyDAM86Hwv/Y1WpbYZmQTk+XGkCrVCYKtaJ5PMn44cqT/YVOrr8t
EAT0lpwJBpf58/H00Z6iIJxoAzzknK2CdMTcETtGSax6eq8HRzOtRxpwGbnv0pxrRytUzS/a6U+D
gGATFHN9BW536Q0gs/n7a6DqrYXsVRjMJCz64CDKcL51KMp/7slt7WZ7vqaquTQU2GA8KA6ERHbK
84d3on4xgRTOYa6lttEjgcRVxjo8kbLffzyFLq0hImiUnYgvXBQu50MFQdwNnPPZKS+l9aNVXbyY
8PWta8f8pUfC0oPWzhA6yY7l3/+zC0dRWyiqmB3YHrN1BxsWrJHTOJsAccCVzenShugCYuHURZ8P
2OJ8qECL5UwJJTjMo2P5rWkVd3Supeo4UQaxzFahb1wrr2z9l3ZEPhRykmUTBgWzOtX0YiyC1IHD
WNuZ+EkiZysFDUioMwc3wu7aPxWW4ce+0aNk51h5e1ubs6Zv/vlrkndZLM0LJRfzyvmjZ+mkmJWu
pUcrDPXf+UhFrQXv9vPjUZYXuFqbCzCbE8dYZCvrZFIwZ3UdmEZ0qlpzvIng8C/ptJg4IA1Zm9HD
lM6qn+a6ce0lX5iti5JR/dssiHvL6tiR8BWGifzEoY8N0Kx2a6e/64Vt6UXcNsJ9otL0fTsEWRZ/
ajh7yDROw34yHYpbHW6Q53EYsj8GWu2XutXxvnz8Yi7MPIbBm4hJC8/Lus3cpNlpQdwcnYSiBHuS
bL/GLpCe0tL1qsomGkNI5d8luqxebnCLQJuAbD0mmoEUigEyg3Y0ui+BqnS3qpKJ3+BqwicEMVN5
ZXkth8r662Mx5uq8BEZol87nWGF0wkmp1pxidOO+W1nZDvNWeEgqx72xjLYcrgx4YetA6bt4X1DF
Eeiutg5JrB/BbQ0OQ5cXhkdHI12hnOm2n4o47d4+/oSXno44muge3i4E8dXT1TiFAzUrAnRoIv7l
KJU6nxo7xEYh4bPNW1vJw2vT5sIDQkIjziRfunARVqs2T+NiNm1CIDoK9A+9neg/0izKdqHI58eP
H+/yUMC80KoiwzXXx7gIa1MtrRbkmzs+JVCrnocWGBuR3rT9eKgLu8QiCeWhsOsuEt3zeaLNQdYC
meBvqyrYy6gTRycu5NFKBn2T6PHwlgxVQR1maq64gy7gHWglgAIN3ypBF5f/86ENY4R6ZEFEjzt6
B0JQq7aORfPm3DQr38xbx9fsqN+AwYo2CAEQj9ZWtUmsuN5zexOfCzUNdnrnRP/DK+GyirYdO5FN
EHT+u7KA86FFUHcE1RWYO9n2aXcrNatd+HeGOj9AnyilV5AZrZ4pLknrygZ16ZssFn3T5RpDvLCa
3TStSee2NbJjTf14Z/XASAB+oeLLA6w2Rzyb823TlNE9hs3sf3h4clXsUGC3oAWsxh7Lyjay3Opo
IZ72WMWjmMJwNifie9JDuyDGVcfPSaEbPyJQlFeuORd2Zhe6EnQETGP4xVYHB4GoMycFnQ9onvZU
xRRwg1Hvj3oWuftpzA1f64X890CATNlfk9TioF53UsrkX94T7eb6GWuSh0I7/AE/vNobRpT++nix
LS9vtSkDU/r/L3c14/vaLTuTltLHXgwhijY9tmsmdN5c2/0vzSC+HrlPWEdUklYvsqHTUJiEQ3Ry
DJJ+URqMJ6c06G5A35Vyg7ROyaiV2t5sDNOVyXvpGcE4GEvezzaQYp+vHkdxG8p3VnZ0zLHBbK0r
luqRiA7s/+XDcZVbbJYLG209UxttbEbVzo6uO4UZldoh+RJ0MJ5pvzs619Ihlx4L4t1Cwucijsn7
/LGieKJUYrXRqQiZoNR6Le4INSjSa7eni2tgSd5ixeUNrvuQoJGio5dBooD1UWZ+N2em5YWVaj80
tNSJjkKPMm2TlrFxzb7+F9t4Pj3J2KJop6ExNyOmzvkz5l3MxYgi6KEfQrPdjJ2e3VEj11CljmOW
H4pRS7+otaTMTSfOsvbShoqKJzI1FSiKQnfwx37aNUGnDhR7hfiOf7gYMJk7ORiRqlelX+Wdi4Cg
yFT7hpJbqHgF1rkO5UdnURObW4xzE4q9pwLj/pMTNe41wtGyyNZPiWOc2hWvGEfRat7MXT7NthGG
x2BkA96ikEmprJF7csBhhGC1P17zF64q7GYcc/QDWtyYq+Ixh2fT9GE9Ht3JEtvWNZRDPejZbo6S
cJNQjn/5eLwLj8dioOCy4DDI/q8ery6GzA2zNjgQS4Y+daHkkDhN6itkkq+Ypi6c4DY93EGtAWkg
AF57l6QdkMKY6OMCFri6tUgoHUyKT7s6N5Lv40i3mqmUDqpIxFe5WZvkl6gX6laFAmCu42PU/8XB
69dYgu+3P3r5cKFYvMAkMN3VYm3GfjRCJx+PihZzcHFeT1tQ7e6zC6Wq2A9zbXyy0yZM/aKUhXHl
CL3wWhafL6lkbsLL9W21zbsIQWStu+MxxPZ4VCg77HAhFpvJKDMkF2VBbyaUU14XK2W2SaMi+wrF
pPs0t6X9x1rc2DvwGjGebPC3V77Z++lIrYDbHkI2vti7uoweh+hA8zg9Ig6YNS+d0hhtuj3c5+gv
D1VkXkPTXhtw9S30tIqroZPpUVNMuqwW+q90aJUXZVabTa6Z13qHrEkGHOUAGpbAANggK3wNalaU
Ti9TMTEnLckNKUa4outgBtzCNbbFqMubjsDyGzX9YCutKj7FliN3A2Cm15q0rT8pRfqc0TT7iE5y
4S0XqNbisdslZoxYmrUbwxYV0685c9WtnURVtescGX7+12W8cCZYV+RIKGOuTaSI3jI81whfZcRh
vUMPotGEukGc5kWKM1zL0l76Sv99a6uIwxVKV0FARxihOancRHYxokqdYCt7UOibwk81R14ril7I
xiwsyoVsbSyl8nWQmpp6YQNDpsYQ5+peDpYGd1Om/sjnRXjtyl3CWfUCvKQnRVsVvhkM11rVXXhy
9q9l91oYq9z7zw894FY1XocxOZJLnNJtQ0hH8rCgQ+MG0qiWbYKZJjT7j7/upVlKMElsASoGx8i6
HlyFZWtU5piegioa601QGvnXmvWK+oR7buBVaZMJD7+2GvxsNfXThL2X/JjaPZJNzhK/KeNBeNTh
qsc4cQpUfMZQHTNTz9KTVSP/baWrPjldh+w0VJtgF/JXfpUwzox9p9EU58qe9/56tHR6NNlqQcW+
Vy5JQyDjd6HFRkVSPeOolAF8viK5Ns772xGFG5pZkQPFR0qO6fxrWfQoT9JOZic7k8h6KhcvhK+X
YvyjWmWCEoesUuoVyIf//QKIJos58rcGt6SNViNDyshESrQqgQtoWwRFc36g309+LQh6PyEdelLT
DIKGFHhu1nQls9eMKNaq8cjX72/02pm2wG+UO3MQwcYGbHklDr823uq0Il+uqyNdTI8NvUUOoezj
W90lPQSNDuWnUjZXdrb3n5DaLjUD5CAOqDd19Qkhui3tEOsJglAgt2rZP3aIrvE3oTh0E1OcJt28
kpFc1vDZlY+WbxTLBSNSyyRgOP92me5muDVEd6TZhb0fTMO+xyb6ojoKGiFZwJ7x8Mhi9C5wtxTC
op3Bx+v93YVk+QFIYRZNEPN2bWOcqo5KHNLC40T85YvR1PyyzMM7bLeVl/e0F1SkUZ5StZkOH4/8
7m0z8gJgo4SLUIhlc/7oAjGmzhnvHF2W4+dAU8rWAz2Sfp5N8MReQ4OPT1rego/8eNwLT0wISB+2
ZU9dqhbn4+oJiY0Qtu+xltlbk6hia1D5G6DhJgi8O/TZTsS+FyT2Fa/mMl1X35pst6C3IFd8IqhV
YY/FI9yktvWj0zpkuxfb6LRPZGKMpz63waB8/JzvzzAMxzhTXbp4L594HU7QOt4M59Swj9DljYMm
EXdb83Rvj4ZypyO39ROCKjySk+YZQ01bgmkSm49/w6VH5kK3dAaiRQS77/m7tuw64kdM9jGcAzTS
qsZEz3FCzIVxLTf2/m7L4xr0smLd4liBk30+FkgLtxm60DpiOWqam9yS9ujD+EfhjIWjnrelFujq
b9DLFJE0I/nlBvk4SESz5fQZTeCofSVQt8ODNBs5wr7Bs3tl6q2VgNC0Fw84Xn8AslR61rKviHbc
iCRjGwAHXoj6dmM1eCTSslI3DcXgG5qZz36dwiUeruX5L+w0ZCSYfBRDOQp1/fz1aBn6FGM0DUgD
6lTus0a1sKOF/ZferPNw35i1bryYSmZQWIvQ9m6Yye7vj6fDuw2dxweLxvQnMiMMWv2GuZ+LrB81
cewnB31/QstLPLBuXSH0SozsMeQSfo158h7BwqDIKbCEL8RppCrnD54QU6uGUttHJJadQhOl0SDa
yyIBHbly5KktyKke4sDQhu0wwUHS7G7S8fym1eBFZYuDbhyC1LwyFy4sjUVRQoxKd3b446ufVatG
Vql9LY4hV7FnotiRthSDjZgoNMW/v3eQXCYdWtjoAZmudh5AL87Ujkw7F+/pdnYUAriC47MFf/Cs
Qju/Espd2GJJK1DdQey6MHqXf/9PsbYrK5x1URmemkzjqE5FmPenTCjFDxIq3L/cIOZcdWln/WQn
ORaNj6fZuysf27rFIbGo+5AHrS/OYzyGeJJRNdPkXlZ+0LZNtrP1cHSvXJYvrCliA7h0JDXIib+L
6DLVqNWc7a0g/fs4DthQySQ1xF6t/Tkxo+FmNOx4b0JG2I+GE17ZXalc8iLPjpSFWLJUmShX6yZn
6fmLDvs84ki3khMMvOYnzmbnXuVCTnLaSnycV4CWdAp4amVoe6OIQ2zYTudZqNo3TZJ+nStxt1jE
PAuX653sWJPjRJ5JM5vZb6M43uZi6Y1X6A4ljiXcdBEtYBBHWFeXHJSN5gVK86AJ+aoW5p+ha2tP
s+lzNEIlwCFQO7dqnxQYX3R3qxoxeQf7j9LY0WsvxYsyJp/tTuQbJ1LfUnsethJAomfN3XwsjWLe
KHmwwaLzm2cEnC6KP1JrH/VZ+ypzbLVULSnShhqYlGZ4VNr+l01+dUPL5xOJLX5s6PwmG/pb6+GM
NYP8ZXbTPi7qyXcndD1DAJFKQwTs6Xre0fLWQI6O1TkotX6fBXN8tCu93bh53G9A3mKjbNUfSZ2G
Gy3Vfo2j3n3GRX6v91mCDzx6nOg36uG5nG7c0qpuOlQlpyRI3wJmkJ83VO17N3gM4irmf7VvopAY
uhveS6nYtqfK4YVwLPXiUblplF56ia1FuLujYTOJdLgdwU0PFMr2UYFrkAThi2i7PPEkuYF9Wkks
KW5kf287uteGisz26gSRPVKbL2qUuN4cms2m0bGHNMLsblwuP4CYYmhYRoRsLqZfNn1v/XTO7+Y8
+F0Aryd5+jXJ5WfDimHD5HiprfJnN9IXeXTKZ1VTRoyCC0SUnJo/z4XrGWl+p6l1jIfXacAgzADW
gjC87XUMqFA3Da/Js3xLbUnxp1ZgUrTHt2ih202OMXmqQOnc6810rw19vC+K8rkK6caOmtjG3pv8
6JQ+plFCdrCCgb5jhl17beo+IRvQvN7JPnMtCG61Nsu9YRxoXQ+xIXwZC3xhrdYKH6t1tXGT6edM
wXnbTVrg00PqoS8k9grMTDStqY9JHJhenIS9l6pmtVUMY/LDoUm/FsP4TU0xzHtVE2EowjfkYxPX
IfOZim+HXbyLy/aOWAUDXBqAzgAT4RlTZvjjRBdy2xo7L4uiW9eog60bMKXdYXi10ww/n65/syoH
Q7VoM89p3DfFcrJPrjQetVL7rk4aHVtDjFRWab1aavCMWKFkSdbRPpzNuzkaFJACTrsJEbJ1HQpj
usZVPqmF0a9E/6xp9CPRRPxWhPPvopFEiUlSP+JZwx0440xTJwQuo1C+xuOs8h2zZ3eJ6G3s+U6s
3ld9LjczvyjszVNvm4tpO93ZTlh5MiifsqT8mZXJn6lFtkCWd1tNtrqTZf5YlfrNmAg6B7W01SxS
vTwS8kSj1wLC8KUz3mQhW08ah/WPyOz0k4nofWu0/A8kMphGFccEkonlvg3irzTV/S5i9WsYB4+t
bUgvkL26n3Cr7hexLi2MTJywcT/6RajcjSUQnEi3n/pORDdRX73MriUfKg3so6bI+8mJ9lGSPHUt
Va6p0G7p0Pkl7JUHbWmUadTKvopdVomVv46ukXoz/Xy/OzU9O6sxtD08CeVpFtArDXuMKAbP024Q
01tV5J/0XnxpI1oAU7G5oRxWAunK1G0qjVPZ0RAsqIcfvc3DRPJFplIgDmif1Mn8Ug1gUdQC43WU
dl/lKPHYOJGu7+tpoUNk880Q8mdnoT47Sv1iDEW0b3T7WQRqdLKWvSUQFUwUN3J8Uq3xTo+j0M+J
dmKjavzE5jToSi5ZZR+Q5s2JL0uakx2qoPmcN+ZLkY3VNhzkq7CGO8fQHuIBs7Cj4hWxcn3TLmsr
btTk1FcT4BF+5K4K3d8ZPtONkcbPblk/8M2/B1l8Z83Gp7KobrCIwUloxnQz5e5dZU75voxEu0nz
6qXlfgUMRPkurER+ia3huc1mEA7w2m7wxIde0jkKqF479pwqfB4ou9BqTb9nprHIHf1Eo9rSy1ET
en2HXZz7H2wM7O9NNr8SErBsJtzEinnS6jzfZpxQXh0oKv77IdgbUv+JecqB/l33W+hiP7LSljdA
WUkrVurDWCrY1esCU2o673tUn4+DDRvMyg5jxzop0+C5NU0Q4lpzN+RT8hQ0tnUKuQ4gEgNnslUD
+WpxQviV3b9qEr5MEWHedumJjTO4vLUnbOguyXgaRYUDysQqlHvLYlkWSvg1LfTXQpsHj6rQs623
3YNssXMWjtgDd3pLtEputFm8uoSW+0xW9wb197HHk5qKeDi6ShjcIVN6tpKyO2J8MDZhmgAGt4Lg
rmrrn7lRxccgd/kJ6vSlnKbpPkzYx+M5ym91Ve5KC8o+Lf2ejCmpPbWlifiAxdGqg7uhqG7VMcDK
kCZHm1/raVV9O8Jx2FJeMTZ6X+VfYG2Gn9q+MjArJ09uLyrPspVrmM93mQRuQVBtkWpoABSIec9v
QUGFBLxoFSwsduJs+XGDL5PG+GtF81tIGxAxsmtF3nd3v7+DUkMBS2vTcmyVLIKCTIEFVMjJhb+s
bQOrsW5IWJlPRptZwL5nwq3PcjCq3EtbLXhtqKbrVy6670N8fgRcbSR03PKgTa9+hN4oJgwKNT0O
URmPB/5fXsDt6WTnjXngis2YSeeFHxTDBkDsqH3BVROJZ/yU7j9aRClvLL2r+RGkzpC3rrWDaQZR
DMB1eKqwAeyaPotZoZNdnsLFePzxDf9d8MRYts1T46sh17rOKygZnpdEQFIL267WOZBVce/YTTvt
BS1BrimR3oWtS14MuZprkf5Eq77KYsSm0aBjH5RjF1jD2zyUdrot2zA6lqB+vpaBzpXr4+e7MKNR
q+EYWowmZJWXf/9PABXCqNDMOgiOFFSVXTlFyp6FqXwuhTNvyJUXnlMH18Q9F14qg5InWmrP/OHV
ZBIRN92Rt3CgljPdpaFt0unYEbtplj/+/fGWIijgcioMIJHPHw/P8tyYbhKfUlk0x77U8+009var
Ytc0W7KddD/K5lpTvAuPt6Td8AkBgzXf6cmgyVdlLEtqn3kMma7oq10SO99m7H9XkroXRsLWgECK
dB/2gnezMwIDisEhPuowx4+tk5SfInxeB42ODN8+fpOXhkJJy3dDkYFAYpVFGLRwGGjAoBwl+INf
9Vi1dEApTOVZ4eS9lrJYPssq2sR2g/RLpc2oStri/LMVRq8FrewklzTWgDfAqHhrifYeP36mC8sN
TxFFRqqkKKLXilR1AGRvAaQ8yil6jfVW7JBqWBt6RphfSG/M/+5MWOTO7Fw27h4+2/lT0WIkIE8Z
KgethfriBXpgvca5DkconBny2pa9/Ln1S8RySnMfeNB0QFulnw0HqGY6wg1U6o5QalKSCbs4Oadm
o9ZmHHs5krAHMy5xwwS6pTyJriKACSZwFkOUol+Z0zqhrGbq7ZV5e+FI4y5qYshZnPDI0M/fhJbX
YJacMDlhioDRhvct34ID/0O2XPxSepvuZNICpIWR/pBnYIo+/u4XNj0WC6owvJlL4ma1K3BiRgYy
NJp3gBogxHPtR+w16YarITi01iZVW3bllRrTpQWEXheDD5MaXcRq04vG3iCSwMFWZ7Zx40Rl7iuO
3f6ss/Aa2vbSUEijQP5T7cB+vPryA9dCUMS2PMYg8B4yswpjKGx0zPLarrC+fPwy3y+i81rW6mVW
6EEjJQnE0YRMWXu6WrrEsUlQv6ka/Vc8LkjdtQ94YUxkwQSVOnsDue7VqZUESj7WoXAAp9k08ynw
Nz+OqkY4hoahrGjeXn7/+Cnf57/QES5GF9Q09OZcJ+DquYzNuEGWSWUhvivx234uijn5qurSepTQ
kf60Q9nXUGO08V9znIuEEcXkUp2n8rvOqVYic6wOqNexUis8ymAq1D1VPmtT5LW+p3vfsK01GkUN
/aj7Hz/1+3V6PrR+vk4rsntuQ4cRgDGzYp1iWwNmRHtjOBJqZGm7QOVy7xvNDElmHrqp3zV1J/78
+48g+YigcpHDuuu2AcGUl1BlFMg6tS7+VCFcFi/Lg86PE+11lIqxmxrzJwh2g8SUuHZBer+WsKcY
ZHkJoEn16qupRjoxCdqyc4995jiHqps5zOc63JClvHb70y5NMmxUzGkuYqTsl2n/n8uYgmNtFKgv
ToUxOCD+qi75bSaOeR/qhrwJSHXdNGpQ3Kd5qUb3vejkI4K7bBt0dvc5D6n364UsYF4C7nqqVW2I
P6Uh0PnMzawXrQ1d68pGeuHlcH8zF6TJcoT+faD//uC5z2q1ozvhGI5wf+hT7DUUsXe2Ov57Tzym
P/VbGjkslUZn+Sn/GapOQR8mBVolHJ3Bfblg5BNEvMCGS7H9eMJdeipQJlw/qCYikVzNelEHPYdG
FhxFqyi7TpK1EGC3tjlKi+PHQ/290Z8f0lxNuYATZCwDrmV6oJ76yOoK9Ti5TokbStFmZaNUINj9
oE71Z1RW8a+2DhCP6vooPttWJzo/S0bC5bgzmz9Aw8uG0qIm7F3tiqKmpwutjLZ26GQDCORIUP9Q
7DeOC/N1BDWobbkOTK6Hej54k1iNre2IWFjzlHyegZoAtKy2Qb54UZVZTl90eoXf01ml/FlHdfhL
L8fgd2WNIUBRbNiVH3XxmIBlKZEEs12r30c4sr9EkM3fgpSMhudG3IV9JKYpHF2lybekO9UvKRVi
iJNuZ3xLaz37I+q+VHfgL0n5Je2k43eYWqv1QtlOzkYYubx3sYrJA0O038vcpce700jwl6r8BLr+
m1nlzq53nfk+1s1ae4VoaT8GRpr0oBsVWGFiduvPEGXhz85UZXk5ZVk+1C60e19vFTO+AVxqFbz3
AotqFhvhphDVVPoJVqFrQuP3VxCKKQj0Fnw1Z8o6qM9cM4pJf2dHq3TtQ6H29s4NYAbP8biJZlqD
BGWhX5nX7wvXVHBQWFAOdh2sd+7qAooMIk/NUCanok4FgsyMxHhsq8rXYtazowYfcEvaXDE9fTTm
PUrgNIcOClJOLTT3PmFvH7Z6N7afInaFavfxUriw+XEj5HdZS4ELwvb5AoctpY0mKukjzVfncDdU
Q1pSIe/bZMM1zqHBnNOJF0hfNLbSAP3oXz8e/9IXWbAk1G+JclDMno/fB0NVmmmSnLLeNMr90Bj5
53kMi7sCXrUgv1r09ZY7hj1u/n1gAPHOYmxdqtarE6atxUTcT7joVu59ncMMTbmybacCbcBoa/LQ
hggRPx7zfa2aqfCX9UCTDnbT9RV4NiMZaFEGQd0ljQS9D0HlbZwm9JQTbXkXh9at2rHZJF4C9rf1
CHNnHW6U2+Y09MOPRDa/bIcrccG7uI8UE7c6l9wH2+I7O7FlNVHdmDl9h2UBupRzCwg08TMe3I+f
/90WvwzErss1CTYPAdn5x04tWZpmqQzHhTD7lM9luRstUX9S2k7/13s/QzEIMmO8IMa7Vtyw2ek+
gzDwmHeps40LOLb5XOc/XW0SVwLM5VefHSYMhdWUbOBiJyOsPX+qQDVzHpl+dSiSZjjRsbJzRadD
tBIGBL/+qiDw3ZpZBqQUuCAkFhr/Kh86xI7IFp7xCT2iArMXhGO1IWp0SfYr8AQ8mkGHDzPZyvbK
onmfkFxclrpF+oO7APX31dBFSCVZCcPslJV6tcuyatgYZWf/4X7VbPSio3I5lQlafAC5pQnFEQT8
NV33uy2L34AGE6Hi0m+JFNP5+yaf0yDeSWn61GXJvoQBc0yiNNrpmB08GIv6RtrSeG6lohw+nr8X
Xjzu7cVwsNi48VOdj9y4gTsjZ5E4PqeYRj9mcaIkU3txNP5surzxAfTJK3GIu0yf1fRCGLCkXZdr
EUDy80FztwKd6kbasR45L6Q3w1lmf2hypEQFvjL6utPn85sG42GmEpQor4DTxS6iiZ8KL9Ghn4yY
tLswnmmtTemndQ96PuvUcCfk//DiwTDNXW8RRRmy+1Q2c//SFGQtfalWGdhhl6KUo1bfNHUEEBqC
tW3w9jbWlrau3Senm4J56+jJ5BJ/lkuHEceIkg36I67Mg9Z9cRQY1N4QDBRCZSudp1iIOfe1KrVS
v9YHHSF80bzMHL1P0l3gemqEbWwKi6TYVEo/u/dtarT9aXY7+shHuCRNz+xpdeXjaTYUr2xURfMi
MSRyV9Hw60XGA2r1DLksdk5wiS5rxKy/wmRQmgOH2Ei79n6xRcAspaenESoqLQfz8EsD3JNOyA3i
Eo9ZmP9utJomq6rUp7e6NgPAfWUvCq76PR3FJhMZAuqEuNqKOm2/IpmZ4alPU2348VR39zLP4zd9
yEBTN2PX05/eLQ8guKY7JcdGwq1dc+qDMQj52AqF0t1Yayq5374zy33SCffWpvT7AMu/HncfT+WL
Kxnk0KKkI5cJ5v58WtVa5oxKK8JTK4uue4bkUt0ps940fjHgw92Ao6amXFQEwr4+OO6PMteiwlM0
yeFw5bdcmuL/+S1rqSiFKXS7do4w18rNjbpsLWVWGbu0SMVulvVPjb3tuzMVYjMVQ7h3m9zZ1BNd
1aRl/A+nITHVYg1Ql65+62oTKpApoQs97UdB7z6VZdcoIJmM1ryyl17YxiwUHxrbKHfR/9P+/Ce0
aiR+UyBOuGoRZLt+JJzhz6g1VHLcKK4eMLRb38IkF/bGzGRxrbx1aXSgWupinIfaoi9H9X9GL3Sd
08k2g2PCdKQ/o+v4ddMNOwU6q28MNmnIQNbHWVWma4A2SkbvtzSL9CjBHt2JuHSstjQ9qkRpytg4
uqglaQDBzVtf2Na58NgGzd9Jq4XSC0GjZwgspq71I6Od3F1qavy6vK/G6hBNg/XHYHFTQ5aJjloi
SFmNgWGURzgQZMwVNb6LBZRq322xAG51cxIPbWsFDU0pRxDQCuAtx5f6IvIIBtREFejg32pd9b/i
QTPZH4JU+aZouSTb0irWXWaRKK2VrqEDgxLG2DDjLD9Bs1R0yG5ZPaJBRaFJK5EB0yRtFKiXR+on
qWKp3wF6GuJdlKIL9PrebMj5Bur80tOKQ/Ntae2kmE5ZNfppWzygaSp2YcX2KvNpC2tUzV9GmWEp
ql0EMP7QNcFb3rrmXV624+eZA+l3OWbNjyztuoWq7so3vaEgcYgUOnuTMhLZs+1288Jcisw30iuI
NgIRFvN2aO0h3g65on6tM6dGDmm34TfBIWv6qBaNcG8IwjzPQCPe+SXdqjq/UVKl9SJ34DsVMzmR
x1wopXpvwd/Ij9CoWuuglJV4zcdxVF6AQmS1Z9rFnHn4vOs95rxq26SKV8d1elKWLZB/pla2GXXR
PhklmgK/sWLN2GRVnT3WsQrXp8OfHt5WckJEA+rBTmgLnHJfR9vqFDBG6MOJaaiR29Ip+r3Umim6
UeywyjYkKcPQR87UBJusnRLdjxzZy20gsrCjI/HI1YFeAIG66wbR3nJ3r+abxqiiH7bZabSfiY1v
AxSN/srWd2klEIcSuNkLD8RdpacdmuA0Ol/lmFDWok+mZfkd7PkD0A73SqR1cSgSZ+hyKeACyztf
8Q6C6TyiW/Yxopb0yAUAKjcBCDNMXsN/XRqKhoysVR0BLFXO86GiIRQj9Sl5mpTUuA9rKZh1dvdp
GGhI+/HZ8ffOtboeUZVG9KwTvS7Pdj5WmzpFDecjOwkUvumm4gpWH9I2sp+cdGqH3WBW6Xxsqgop
eJaH+vciztlnmNxOi7QoRq2SRk33pQ2cCWC2XgaON8ru/1F2Hst1K8kW/SJEwJspzDHkoRGtpAlC
FgXvCyh8/VvQ4MUVpRCje9bRty94YKqyMvde2yZdSCKiCYnP6GREfPbwzS0c+ZTbuvc1JRLlBNM7
+2mZDYCi0e6Nq97dXBjyQeb89PiE4kHbbTNDpRF2O9X0TLql5xiylNlwVdvd/Fo29XARvl1dcrd1
f+JpLb9OQ6GpkC7Spl/55Kh/xyToHcvGM4dQbXPwaOdqgaLTFTac4cXu+rDu3cK4b5XnFwkYs6wI
pwqWULhBfvuCsyzIoyqHehQy+2setp6WXpgp3VqQPvW76qjw6jQxVb+IpHZIOIrbIVWfRF5C1pqI
zVtPbqkZWDZ3/F6YLcTIhZuL4CdUfWNK4kks0k8No3AOImPTkG09rdE6VboPfT51AXksph45vbu8
OFuv/+yC0u9Omd66Dq7y3vncF6m1xl0hmjIi5Mz9bvXrmkeDUGkWunJPFPL9VDz8+9351cP+z7sD
QotBHWdeimum1bT6f393Nm9RdO0gMDA5tLJo7Tw45XgRWZb2LGVowU7NzasRYHEkKIn6Ccbg0VQc
gF4yZJMTEste3888lcqOtNKX8TQDWNg1WOtcRK5q8/boZpv5UpXCuG6U1n0ZCrbGMBj9jY4PTzdP
5r6fPwTrMvqRKHmfwrbM2b+UM7BQ4nC4MxsveEknw+KYJ5Tx4nWp8hIz85Y06ssVlZ41G2AF/317
3nzFv+4O2hewQWgwgNi++bKsVDcEOVmCeChffCNeQB95vzoiKSxvDZ7+fbE/iML7s2AsSEsJFCbv
9JtnIeeurBdHVUDq8/SkIzE/zC2QmyUV91XuUw4swUiudNHH5q5F3Ra7+DJ484RTEyZkJYfmaI/j
FsKdf48Yttcjb98TkxIZuAQY9j+cNuTPbB54/vJqnvr5WzqDrhgo2N9pw/ztfqPPYMiPmcbASf/7
21hlHdR7AY6/MQeU2c1g3K1paZ2z3i7fqf7fTJh+PVqMKvtjJZyIEJXfL9VV2ehJTXinjhwU9JNt
fiuEI+6HmrhGFochu7XdHN3x5rUvjtya90YY+7vz9o7CIQNMiC2OvtObCpDIy1WwevmgNk0Emba2
hrnuyyu+L3jBJVrPf79ef72eT9dgf3wYlt60GbnrRp7LwDsFplxOGobRY+NO5oGEP/Ow+H7x9d/X
+9sNZmxCdwYXDHMl8/cbXGdTUI8L/uKS1Kdjmgo7Xnn1bwynTSzNv1fWcujbnl76z39f+G+vKl8s
3SGKJdoGb3Z52BPeKIxRP216WlZ79czBWfhF9R5E6dfk/O0jBJq627EQ+TCl/f0nOtXkdHusxtXc
D6KKOScidzBsxEyhvhTWoz22JJoqO1XPUtjrEvZOhlwZWEeQPlTzuDxpavMurCsyPzelO/jnvtSy
n3ACXBlq1Vh+9w0n92E6dC57HZU9CVlaWgNp43wfYomtviPCrF5crL+35VgN38bCdchIWe3JD9N8
U0u4euI9vN3bo/Ovr8dnsrN3wXYq7v4h/+fslIuxrYa2La8Mrc3Ps0k1qdPhD8c67c/FRGdgo7VM
pdwtcU5+I0uXNX/793PeF4O3d/+/f8ObxaJ3jbmgkulOSu2tt92RU8e1lwt1QLRIkkcxyP6mGERA
LJ61Ek/x7+v/5QVHSIaIg17kbhd+84IbZo8k2CCKVAvm8QPiYdzeDYeXQgQPnDfthGInixRSwUez
9P9Xo93+CHi/OUsxIN67+G+6F3LUmCiYfF9b7cioIUr7MOqdh1q3yuM5kMTh2Z3OlKrmGFEa4+el
ru07LDr+O+25vyzajEZ5FVCKUoG+3SRb7GcWTL3sDFiRAn7PvyGnbLoUuHmO/77lf70U7mySBnwG
NW9nsWS9bYXDXb/yyb7B/yjXuKikcfDBu5/+fam/vF1sQUBcEOyg6ny7irTjjNTehM1bTD6w/NlN
revAGom4wrtzbCYnuJ5r4aOyW9+Tfv5lpd6x/b8EW5QE/ptlpRdjM82WkV9BYmhfO1f+IDWA4HQ3
dc7EearDv3/pm/USVStlmfdr7syi6b+16fl129AJQhPFFH3yD7NOxXnJgOD977Qv9Hs7ZBqbHqa5
t+KZdVhy8r8AY5FaWN5Vo7acNttfTzUb4f9MomXGRPMGiBAJkYAKf1+fGM8OBreQUir1rmq+pXtr
7tJYp5R6/ffde/NK/rp7PCS0iRRtKGffbOObLuplCIjfqGo1QJDwdkNJbta5Cu1Gte/sbW9ejf1q
2H8JFfjleAb/8/vvqlXllakuK1L7oDXt7QTnNZ2nxrgxcbktp9GdtPfc5H/8QkKrmVWxnZoYe6mE
f78mTXXXH9cqPafwZG4NZxke5IYqYS389zDwf1xq/3l0xdAFo0tgIvf7pfrBszbyEgF1KxjNm2Wr
D74mG5IOc+udVetttf3rVhoESdseI0Se236r/7OF8R2lo1MwxyG7zLmhAc7JFTvFliWTMTtfa3cq
MZd1zdSdyi1VOhNyI3sNZFHfCT5eQSqdRYyfFAAChZba5FoQL/weG+YXSe0/u9yvP5PztLFjL1mL
3oZJ9FpK8GLvaSd6fqq99Hq3PSPM7y+qsfLEHwq94ahl4ygJeA0v3lTm3xgyVm0oO7wPsduxg+CM
1IzblSM5ITgym/rTVjVzgzvLaJ+9QDEemPipD+2OMj+Q9wnlf1KQJ2E3XPoyGG40nN54Intn3gnt
Q8c0A51DeYJXLK/HxcWUZgk53adYqq/1qSjIO1UcOJN/f237+/2Pu/G2ai8yvQSFAjCmEWZJi9Dz
EWOwINPeW0dEAxUSKfQpmIre2+3/emX2A3T/DFf+4EIugUVWmFdU51F245UwezOW4LdOBBPlsTZP
fjwGc3v/75/7t+8BPf7/X/TNO6pLOrwEQEPyrmnIhLrUsZiIpmkiUwMRefj31f62uOAlZhGDvOnw
yf/+RbRjO1gV0iNiG9f2uiPZsbvTIDn1pzUPoDWvZjNv8f9+Tccns4c2+O4/eFPEzVqjBT5Ul7Pm
Tmo+rP5sfmW+sd1MBEHo4cDw6b0c9Td1268vCn03Ry5Osnvqwe8/U/go8wlhLc/jSLqVtVbiWInR
PSB12u6NDXUdZnrobUh5vCCzHv79g/+y2/qsOGCPICTsE5bfr956lSUAlxOqTirP1eJqzrGn1/U/
L9qspBxtPX4tpz3r7bKx1vXGZlGkp7LO+9dGtys/rrU1eLBXAdL137/pL6KO3Zzt8B97V8S87SJZ
DS15fpg6+zgvixeaNYTxhuNGZzsRNRBvFqesOCB/mT+VU9/VCZ4qV/C5tup2LIOJPlCwpO47f9eb
Gu7Xk/4lEMA+y7b5tp0wFaQN0UgQZ6env/OjKQdjeSArHLlunhZbTzJuVWVHryjsn/lCV/6d1ept
qsn+B+wjNNjTNLhtAqN+f9hd0/GPINw562C0iHsjq89PdH1c/NOQ+R2jHdaMJRnJ/1YY6YOO92Dq
K/B0HFot96X3WtGifFJ588EnqLNNGsBAOIXJbM9iK/UMdfz3o/xjxWEU9quUd/gaDWZjv//FMGBR
5eR1e16VY8ROahAHy9dwKziOvLPc/PEl7FM3LE6oVNCnAFD5/VKO15S4+wfrXEEVvqroTHehBiSu
eOec9sfKvXu2oCSSfoesEln679cxs5aQygJVJRMcGxe3bca2FgSxUwuD9M5RPjilL95Zuf+UvO1X
RRDDaYXqybLffOeLLoaiGUbzvK6Oud1Vwg/URa6tMkOLvNxPEi0ONMpxKw+Fu7CNaU2V2eFGzNxw
O5CQhiF9k3I7amYNi03XFuPx34/6z/uCjAMvwn5bdt3b/nz+UwDVMMPL2jIRtjZdeWzMTkuUjtN/
7cuPK1aBcDSn8p2q6y+vF61mai7iMSyeyZtrrmUbQELYo7Gc1okgE/D11Xr7qEbO7eG/f98f6zxP
wMXzwikYC+Mf02WtMMfNqSBBThqnJ/1KgAE5jkq2eNdzLVq2YmFWgl6H0I7+nfPHHysPNToHHAbb
bGwmQ/Tf761i/UcaUmhnwzWJpZLTatxJ8PZ3yi+zR+DwGuHP7eJ1x3611PLOuveXJwsBB904Uqwd
LPjmLlv96Mw53fVzLlkWb0eFXCoCjjPclKKQB5dZg/vgocJ4RwZm0b3kh/1WoO2HE8BpKIoD/te3
0oFhsrWxFZ57RiRECaoWmUzpHETDNgSHBrf39RZkvNrr7usdNPva8jKKyJYjvTuTRJEaJ7/OrJcG
kclzYBHwXFTmGqV2k32Tm0nXOetOo/IPoOLmHSlph54J3snX/MhxIHLLRoad0JzbFnUHobfmPW8a
N3vSYBNP9tnvAoHA3SRcmAj5LU9JqvXLaJPprTJxAKtGfi2X5nq1eSG7Ajwtw70i6uji0cnbngYY
RpaWR5q53Cm3GmJBiHILvl3XWvUy+uqkWevJ7Eh5z7Q9InrsgqhLm/ta686pvwd2jz+wQ9/5HWcI
Lzfj2pyOLfOqkKEKV0tVe8C+9I1o7tIJg9wnbXl1a1KEsbie2APsE3+M+7OuRpMkSdLlunDsW9Q/
lmbDfHazCTWTriOQbrndgVd9nHCYf9CJtwxxZWXfKSoJY2vLckiMYXYhz0udmWiJQAD1iXfwhqU9
GcJj8KNZosrDsVP5g8r7YUy0Ubg7MgJLekCZfdXPaXmdFt1IYjGZw8VYpccx36bICkp5pDyx4s0z
52OBjjqS2j7Dz1zzJU9XK0o1Mp/Cqiuflyn9bGkdgyb6ycyo5wd7mV69inOJueQ/ls167TsRFOAP
vMd+tMSLX7YLcq2dEjpYHp7zbEmJ6pw6UsHWJbEq/QquwlHgI0n6HMtwn83ieukFGANCeuMmK83v
+kx254AB98xAtDrXHIqOASqyu4J+K3/YvKsi6t4LB9b3Y2eo5oJ4Ql7apv9U93PzJBDnXvl6Xh0X
Fx0gQP/82t0G40rAjmVB/aF2AoMEPRGjtvIORdkDp1kbzY2XbusOFrHeScfgW4YNq33GC92uu+/8
h5lbVlzszvOwqzT0AdB2j0Sk/RQc0ZNVk2CTJ2uIVKrrAvaK59915N88aas9HiuM8Af0CfknfWm5
3mJ/I49Yi7MdfJ4iy/1I2gvvlumJgwcIhBhGQ95IJfz7LvM5ai5CQoeokSJ0aNrILTUi6Xj8wHEi
KcbKPpt6rQ6+RSg1L+wAQ8FodnWJUE9uaU8vo5unz7PlvWZQ10n+9NzQWcfxIWUee5lAO5wtkrGO
bueUD5ole6AeAOm8lvhW+LgughT+vC7XndcCZfSXxfHGOz3A5cTJ1jqILvA+ZTZh21tmiuzgCk2N
sZc2ix+L2VyaEy992cRyY54d6u2sXysCoa8rV46R7SptIa1T8Rm3NWksTtZaz85WBInlNXNkr6xF
xY5W4fvq7nNdmh85g5sn4rm6H51R1Guk5kGPXDQ8SaOJMu5wIHikNOg792bIOZ+bOqPThhfwobPy
JfQqb7sxBne7A/XqHVWXLY/pljXRnE7iwxRk+VGMOoo5OWnnlNxU1BsmCI+m076SmWN/QQ2oMY0X
9vIB//KK28B0vvpbUD8Ti74lcM2KAzHa2X1WWtlDZgJhMFOkQHtW4LeUM8Y1W61/GWdjvZjZsrJU
FuqjZtRahGV/iWajK0J7DLxjbi/VXdEtdtyVucv6aX3Z5rk4kZaDlKegUVcumQmFgRectpEbTy6d
Q4Bvw/eCA8kU1VYvP0grHQ4uWdE3QdGPcZC63idwLOvVWPJSDbOxHKyiK7BwVPXDPNZMTWQDnHEw
iMySU7mVYWM2fIJymMjohbyhshWGzsp0NK7SafuBP7QOBeesk7m22ambRu9E7qP46bbmLWkagtra
We2PmS+rW0u2RAjaA0xsEsbFT7pMP0W10kDgnUlIda8TzXXyZOvd+SB1P3tYN7s+wSHRukTLZx3/
CKVw0jlO90C/OJaau/woR49y3TbUFC3p2B/Jsvcug0/sOjxN3wNTAnh8GpRkC+s+qMFxniB5BIlT
NCU+U32ElaM3+kFjis3nEfg4QErFEGXJWGPDzktFlYCjV99SGN5soc7SJMKV7TUCqubAYt/zBq1T
dwWm2LvS23LZRbE+MJ7JDT7gY5xORevv0ozGcEJMPTusR/QVPmCpuyd6tOrgBW3+XEt9MuIqJxVj
559Mh1RNU4zgB/5HjXA2tzzSg0dp1fzFLrqQui2AFvlDpiDlN1kMniaLtGENomVxpqvMDoAhDSzL
TuawsTV97X0H6jue8BsPfThJyaYmVmleNifdPgVKmown/OXGoyeHP9gG9BS65p6GbGfzabSnOdE0
tBiaaPDIlp5ITIgTF8dEXDN6XlXHQwd4nQXBHYANjoEk2ZX5TFjC1U922cXDoPr1ko/UIlrAzhh1
SOYWonJmFtdSmR/dWcs1hm7FgJ4bhXG09J13ZbZec3KLtozLPOUHDWBkMj4amX0TmSif+hQRka3Q
+oU6bL8QrbeBnMyuiXfIHnob4cwmizTU1+m4woep0vQHPKP+Uszwq5q1fFhbiyKCvIhDlg2fIPnX
x7kM1DfGwJ+NuXwazPQCuOAErZoQ4U3eNEVxjez2qeqcs5jleK0ZrXefukuk+onviphuVU4nMwM9
JneaVINKTA6gdGa2WzWOTqgh9OKgiaING0KSkVgRikUcjcJ+3qwe5ARvDQUAtyMf19B0912oc2Kz
bE9itT12js6Mgo2lbdbtDUVf+WhJddvPwFRx5d41qOcyznIRe+a1MRBpP9NVUcuXYc3QIvbOdZEZ
scyXFwF2KSz87sXJvedl0MBxLdNRX81bx5mssFr9POprINyuvdSR9PkCamILPQ1VTDrZdw5wNCWG
Lz4cKVTMVjKPBmS15pD6VqyBomJkJK+BLUVTZnWRqYsuTn3y6vtW35xQCi/9pmH0ZHDIQlENjvdS
G2565xLSRVklLIvRjwQbK/qjHEBGAvOLiaY5wNUvL1Ak0TCunn/IzRJijXQ+Fbo8lml+rLv1pAIv
khDglqo5CM+5zEzCw6woTv6ETHGzP3uVdr3QuLg306o7mK1zIan9Gh2sOnYm6bIkOEUE9LwMQjsU
VvalGiQyS9fobxkFNyFyo/7aHaTPwtg/rtPugqza7rTV5hOwiaNVyxsDIKQg0NGV/dkzap7xcpQk
n+S2QlHUoLQyZDWElqdOnde6h9rx7gXIvxgB2xGixBrWeHJ4GvWZHOmPtr885JIFiyln2C0IqNz1
bsjdI+rKL9pQH/vC+iD7+tE2ywOQrUdWse8V527FSkfRD8lkq394zoxC1PthMaaOjS6/J+s97EyY
tPNGQnmesrGSj1lmiWOyfggLzy3LDm6wIfSL9FjN9R0//q6spxvNz783iwvryo78aj2g3/iOiv8R
m/BtqVEFdOnRF/19A4QYRbv1RVby3C055zEIaUH3se/GngOJT1yKLj6w+37R1+XBX+clnAzfPRjW
dtOQTR1N3nxtz3ZB34qcBUYiV0R1eAdqhQoYdfPVV11sbeYd291Hp+L/vtXZcFvTADgumtMntfT5
xeLcLu4VJ3vJ3mHf9SK/mkCPkRVzQGl6mFwjTtfgIrw8wWIe49vhZFOUXqhvRLqsojpV25DuCTLP
wUTRELjzo+GMVezSaYsBH9mw4xXoUVqgB472Qahy2ztNgtCNwP3hbUPielnU1gXHkeWG+j8ZCr+P
sqb91JqgWh0BoJl/8eIbHxZvOQap99X2WLBtL/XjXi5fxwk5srkcBAMgOfi3blV83sz5sA32ma3/
w2Q6SV6Ul3lpRETWoBfn1dCF9lbcaCo4luUap1NPADeaqrL4Kqb0zp84Ia31LQa5McrwKUc4bWWy
gZI4BIWJBG7WuD90FSu/Hk9L030K9HT6WY4Icya/6+OpwZBSdMGDUHnsdaYTmWwmhO3xagUD8BzK
8swoPtvF+Ny0xddCkk4RcARqzS22hUOVEtx0mhebs8ZUV+zwZE5BGwz6zj9OnvO5pkOym7ois19/
NGQoHAPcpmFvQTDLYYXVwk6a1kiYPj6BoqQCtKnu8GCE2sLX3IF4igVhqnKekfoGQYf0F+GaPzTn
LTXH0KyNIEIMi+cPK0WzO0ClU78W6Em4ndR52HM5kw7yq0X8QViShRYOMEcjqFOf/Wk+F/vH0gUy
KfQMn0sLdqEDVbdUfcBRPMN4imZTrP2O3lK3aYstm4l2DHagiDIx3k8V5xRR366orYKSk8nWfTf8
+XGxdP5JDPdLmxWJNdDGkGN+KK3uxpmqT6PFYkxd/KM3/JSdpntoLRvyY1pYoV1TSS96/Qxi+9qG
5hWi/DpWVTMmwhLmQYn+KV+dh84V8JvYruKWYNLIquTXHhxWOGzatW2tmIbVFDMxlnHvDE+o0UI2
3fLCXHCKRjS8CSHjp8zRMG62N3Y+xJNVpDEJ2TcTfw8TryDBtQx9sOnPqujvTSctklwqUMq8TlWh
TkHfnflVN4ZRh/oI0aDI2SbWXjRH1F/fKcMR7jTfvcY4c6zQQDHkRLo3HIR7L7sptvargqgd6dBP
QrdakrLkzCj7kccDi1RtXcDevF5Sl+egL7R13QIwt9ZCeZt7a6aQ1khqMYmmj6y5Ty8cxwgrxnoU
jpNwiC5ubrC8N/x/y8ge3PvCyM+KSV65bdEyNq+s0uHaGgea/mOcyvVjUenQ0Hx/uZLm/NMztOFc
K1xCGy0/S1dPw+pEWe++FkM23SzjZESOxzlKrwKmgU13Ze6VbRW46jGtrUtWQwx22/4kbaSo1eDJ
o241sDY1+iTGCEjYZFVHZT6/9GNw2DloNnPVNpeXfm6fAOpRREOBDjWroFb0Rj/sO8dF1MpG1uik
KPQlWqFNu1ks84qC82xhjN4hhzqFbEgEepKSFBqJqZaMNlkK694+CU+OIf/+00bP6YSnpQsXvRvC
wV6e52Dk+DfYXhXPKbuHreWfKFBekVWt0OPs+zXoizjvlHuEysTyJKdLvaiTZ0lWLWUmm9nf5sOq
hVXgRHjHw2UpcVpV82krs+NQWycmaS9+60d1rd+UYFZ9anoyt/JIN/o5yW3+6+hV2BqChjcZ7nbn
nSF9xJWYn7CwPZumOpScMcA/pkj7IShkfMuhgZPi0BE4Ehne4iV0l81TTl2NPfdaiObgQ+4LqR1V
aI7up1ybPwyj8aNIsxfZ7mWBkSZdl3+kvifcwnkQ5pywb7yqlcNT6+vhArQpokZ34mVdbyDgP0sK
xmbUHgK7nc8jJoBwU/Is9YwNb7xdJyKMYG1Aqv3Sb6TiTRZpAesHlaoXabUcy8v0OKuVj3JeebeW
xK/zB+bn+cVj3BTTYG0iPc/qqPbYeEFOdjBEpjFp8ulW2+B8qomd3bVLPTHb3okrHma6aD/9Rj+b
U/FKXIfBsbGwsKh3ZwiS3w23Xq4b2pu4hlXsp/l9IZvrLDPuRNPfACP9WRQLjTr9VkErCQHNfrEY
psSmnv1AG3k9dpue1MgQ0ToflK0hE+w+KSKU+3J6QLzthEr3v0o2YVm532qzORZb/pnQ0uCgqBnI
BZwiY5s+Z7WdUwOxIVPkTLFbQ/SRWjRtw0NGqeTbyj7VTvkZudZ8dkROW8Mfsae2gF39YqjotWQ3
noMnY6vEubHotmUS54gzuneFMV1Z7nxbuv7jlmbzuTSB2Ho9j9PeVs4f22vvrN8p+1wcy60X9vbK
q7U92Mp83ubyKJf+Bm97kRj79LgeveemGBpE3vJJumVzK035SLiN82LY9aO2oxbZZfwIWNlZka0G
PzPexnG8qs3RxBO3Ho0RaEIgUoxSiAwHbzpaJHhfmCl+bh37xqdEF5sZz9aQx7giziSoBLE5ZC5a
XiueXS8xDHG0MQHVtYT+8HGuvacecoLjNMnQd3fSWV5Lz/leWNX31J3udFwC1x3OM0Ce22HqxEHO
fZTrFDFoUugx1KALytQjkNnkWKavt5ze76TtfrZKO1rxsLdTzfdm69c908dwWyeyb5f7HnoJq8h8
bPs60oHbuUtHB6dN1nw7bJP7Og/WF1+os7cE11u7HHt9jsdRpwmjEFraeorQbTKPZdbQt2osTjjZ
cD9UO8TXouASJ7I9tePSNLd+1aJxJZ6tzNIydIDQBgvjbh0YrQVmYugU5yrnmJXi7Ga6EY4z0YD7
6zEDbgVFfCyG8XoovCkKvOxWgqsLS3e6aW2IqSZHkGo2wwIobeszWBAt7Vbvya3mo5dtV1tV0G+f
a4rB4Kz541Hirgkmj3LCPLGAXHxnOA3deig73D+9vopIrcGnovePG/DPzaiv0jZLqrw5SNs5plpW
h0RJnSt3b88FLlWMumIbZ5ZRXuNzplzXEmu0LqYBDqRdDnlLVvaswlHj1lVdce1RYuAEuU9nReM2
fWh7MkFwYPA9Hm3bpSydb1s1XRWVd2O43UXCx66EOmLfSMRo0/9AYOkZt7lRIfmwLtUMe2Po4zQv
WDWm9lQrABN+1h2tIOUjHuubSdFfr7WvjTG7+/kNJ50e40298P0eBf3NIG0PWpclWqXipilDSLOH
mlNGWrVXQjO/2hvJ6m5zozfzZ4P1UbXTx9ZlU2/5L8XoPQ103mDEYHfHHtBhkhvWK0K8rwE3JpCy
biezTEyOKkvbkG/snuSkx0ulnZ1J3prTdJ4N/cbUi1PWYjq1tcNUIm5UEJ8xbcT12lykbIx4ROqK
xeXUD+UZy1a878z6Mp94+6Itqx5blAsdGPiK6rvQmvykUnO4K5tSRcM6PHh2zU5SXQmvTTYY3qE2
r9ph61P7TFDR9VaaH8p+vKkz9WHSUzxR+pdF06ZDPWeEbiH6lzs5XFD5A3bRdHVumvGii/ZhLZyj
a2H1DQBCVXp1bAmSSURnGRenH661JTCZI4xRyjO8lZudJaXp3qcVB1Kig++GYpkf26C+YhpWHnOX
zpZfJTmExG6Sx7TPn23eB6wv952xXEY7Z2CyxXIdrp0Ks6aGC0RCp8or/VX2aUhDK9aVE9Y2xWXX
HrA+pVE3OieavQnEldt2EsxXAv4NzklvORzL/pNOcn3YGfqTy1LSrPSZ1jryzbViQEOrkAZNaqqa
BUB7AhSTUItqUSVcIshSTk/OYN0Y1ZJe6VqAcUnYW+Q39syBlkzTSqbMhrKgYCn1H+257GLfNygH
QJnQxqjRZrDbVoO4dGBqRp31jFnJTT2XX4ZxxWq5iQSYDn9Bpxcci+d7Zw4eXOnv/bqIoA3Fd2U8
tE5wAOdTx025XiE8vO387omOLp4sCVXaXdoLSx2tt906uVHLLtQv4bx5nDo17YOs1i9OVl0rk+NU
3/u3yKU/Z4FP+yFrrks0p+0o7rItOM6WeQqm4ihojDHXWmL6nce14Rcta5qoXrsySu1jxYtBz2s7
Q2ePq5qCMs/urYxCzcdzADu/vWqwBoWp69z44BFw/VF0G58La28EMPY4rQX+sdFSNHJLU/vcGxAC
sQRuIcHqLlYr8gUDujCeftcrc6U0aw62Mx/YoS7+yMJE0z+dCxL+KPhdqWg0VtZtMeQ2LU3wP2oe
MXMNd7ktP0nL/DbI2nm2mx5/fuA30TCtDbeypnBykcV1TZjqag0ZG5x9p6a+8A9qIEyjxqK6Ls61
CORH5suohXGbxJ3V0apzqWXJrO4+yEBdZ2IvCOcWhxejR5MWfcy7lmBVe9Jl92kkfpC2rV7GtW69
pp0gHs/IECtkt4x/Timqj2hSEJM0UgeoCvGEG+gSdeuDP5K8VQXai7JhSfeTk8h1PHna0MRO3yRr
qZvRsOhu3FMY01JxopR9YKyXJrIcqt58ZO6aT+QRLNzn2F8Zivf0381yfSWanTHTXPOepSajyRE1
CHGjjOwb4r8672C5A4cRb72hQfvMhj/F/dgVsds3Pyp7U/HGF+QyEAuVsE5mHjy7HdPKvks/ZVbf
xjZNrghY+oMMwCOMjpbUYjg2jjg2ufrYyeps5dkFNNnFpoIJl/ZrrtYk0LSvy6bf6WN2Vn3xClCR
FiIpA4THWWywFbZVc/nqEF93nkV5UGbACMo+tNvY0H0yv/RpYN0AmjK+QI34VhoVnrM1dsphjGaz
vSOP7qWsqsucq0teWYm5MWT4P8rOa7lu7cqiv+K673Ajhy7bDwfAyYFZJF9QJEVhI+f49T2OfN0t
HqnEvi++VlEi0k5rrbnGDNWMqG6uFlZskZGcJLezaGWOQKbF7bcoSQ4GJSbaTJitcvzu1NrKwAtd
1oFGqGPmhTH2BYg/dm2Q0sI1HIohWNZG6mtzuh6s8LkMz4ebJKGEpMNTPue5NaX/Vibpc2RUz6iK
V5Iy3GR1dauow462PM7p6X07pD5sDGD79I/TG3wV5uFtQtP8AuXTysyjrYAtQBqcFmElvJvi+dT1
2X1RcSFS8aFrz+VuMpHaNWTbcSDYWnXzAAdr0TjGTo8pzWRNf5srg+3riTR5jdK+NrRdLO2YnjM7
QAdptPkLpI0n0n31rh5YJAbLWKQS88gypXOh+F23i43TR4kXliHps16rqA2L7piDIWVNSnf6XFV+
yjkNyW0cu2ph39gipeszfEuV0B86edyUUnTbV9WKLd7F7uZKKu2DUAOesDgV7ewp03wa49oFXE5C
M9cAl2F2qoJQ7538qpvbryUxFwQx2e3k5NWY+yc9ID9WFmxa2WDPLKfBsg1tPwv72EXbsyw62rXp
rPb6gexSFhVYNajzC/3ZeWM+CrMxPMjsq9Ge7yRrenVaambYWGxkPXszdSwuSjjArq2TChdq+OxU
eKoHeTIvRuRBblSE1FmlwllhRfAoGd2qoV0dke2xxbb2uS9r8uQBkHP9DhFo5wkRV2tqnfuglaNF
qwY3hjyAerE3YeickSxN6Emt/FjiTDFmrHBGhgwAfQqUY7IOUojnQBhVrwMFiuUcSIfEGh7qmb50
zt6bfOpucdQ8obr2+0wf9yOdYW5qKXDjHXNXpcLrVeNrlkB7SeQd25U3a91+FF8KLSYJp4Mzi0tp
39jjkxxNqypTb2cEHauAfk1jcq5mc0aLkm/JYrFNyvlWptEWttpyNLvV7NAm2kiVa4TTsq8Mk5pI
eYMLxkmVxOSh8/EaBM6LUGuvJqa2qxiACidQ8m26t+qYs4QDo7xDuCnUM2ulMvFy0ZN1aeuPai3o
5CODRkLomonvV4E4iD45DhOd/KFeWo/8VU45zgn/2GWiyqNfTIxUOQXLHyjmbVoSAGRzUPr4N207
MKe0/otwYRXZRhjFUozSscAIbK1K2QO7H85yEfYR7Xzq2+ZNL4KrTpYedZQjyLqSp1mUcOi7qy4J
TtPgBK4xsPGxyr9XefZUZsayHuWrGZnKeurbRUKlfyAu7vOicfNRWc+hsewQUNbmOV0wSy2QuZc6
Um7o1zqERelmOcDMbMRkTppu0Nx7+kh+vBgcpjNlMYWbZ6kUjxD8X+lUd3yZIvXDTFKs6vTKw/HA
GyN1o+rts1GF25q1FgbP12QW27yS38fgPFMnA1oxEbfunMK69iuNOAiwvszagwkGdG+XrW9NvklD
/2OvOif/RshyVbfBPq5Cb3LkF1PlQE4mctGF5UZE5S5KoyusUjgbacMXcpY9RWJ7k2Afx03nX01J
JsaiYtA2OApAMsYMQ3tSdPwDjZoMU5C8DM5wk9slIScgmwqqQp4Mx2TSXFULXvt2+GK2zQMxJf1D
iddEHak1YxPG5sbMujs1N93KnrYOMhy66JKzKwV6IPOWhreVoWVbOQiPwxn4h68WkCgMOujuQwqP
N0R/PvxpD2NEpcXqKFDoXpoOK8ZY4gqRHjrDuWOJ9KnObppEHKAvvjTnUmSbWDZLfr8RSnPbzOWN
ZrebUMTrQJs8s+j3mNx5Slc803G91QKCPpiLcanvE0X3nLbbVb2yGnqCMqmnnTzmtBs0OvnIyBd6
QxmjmCoXAMgj8PpvMvrHXsKLRLX2s1J4qjRea220tkfKBU22b0tlSW/d2tCZ57WgAhrs0dfdxzb0
f12qFk2EcFUW5uyO2XSqu3yZRfLeyUnCMXbztD30A1DHztqOnXZjOaNnVcZt2EaUkEfMRmRr1XTx
ru4LP4iSlRD9nvjEpZsAxn/LqKBSQv12FPJIjz1xZJcR1yQr2v13oyG5swDDKQs/zObbMFA9uSNj
mxWS41qRtKP06lXj5NqZcq+FwRpV6VafoqVc1ae20zmhsjrUjeNJOot5POUeZqZIo0lJVEhdJElf
WqK57/DUG2wmW912i3zKd9kUXkkzpxe6NGgzrCtSAgnIvnylimRPnOv3sbkezXiHdYBrV+AEip7R
nH/NgpZzKjYws30d4rN+FkD7IF1cJSHBfE4HtgS4pNe3OeYg6DH2RHSbPoqwaeMoQ1eFixb/pPXS
IbDifT7MG91J8HsK+/dcJ89b4GQhQfHLpL3RGSsMYyzfwoFqEcTKXiLxV8UzcMP5asxRF+Rmtumy
snOBOd1i0BG7vWwsxzNEZLCDuzBO+kWY6NdANjdCoouUKsBRGseVmkjfylI8k8Ul1MZ1TCQI44Bp
tXuhRsthVihHyxRqySCyWSzhl0hLkjtUSKZ53Fa6dTMb2NDAi9hnBA/mOLhUMddNrDHKJKylCp1Z
Kol6M9piPwlxQ0/VsYciUNLrX87KEXOkawtR90IhaV/qCrGLeJAF9LNzt6vICO9hSuFsfGyLes2d
8O2S/q1QSm9uk6dx7tapHB2pTLh9GkAAybCcNlaT2pNFFaexlzxaF73alvYpjjR6ox+zTHUnOXhU
UR+kknIGlDxU1bRvsJGvB20Z1py2hdRBEuEwC7rlNovVRdiE172kcAvlPhobN+vnt6YrPVr896Yy
WMdkHHZGSe8OopRTBl2ni4cltS82unhdp5wLbeINo5EO9P4RksnJnRYnx9BAX1gYI5TOwXJTDqRE
V9aWwsdOhW2zpsqjUJPvyRdG031mEglJqbGBRWquekt7KzTcY3qusSNjsHCq7gG/21XQOn6rlbNb
ImfwpKi8n3XzqA3NwZ4JcoUyeZ1MLynIqFXuqPvUjpyF0WvaYZTZtefgDk6M42PXs3caohq1ggyd
pCejw/iuZVwobSS7pRlcEZmuI6nealG+6nTnrVEj36mlk2nGni5RcRIBMbWzgOe2z0UmqH5rD0E9
PWimlSwqLHOyOrwLLXEMomY3ZsljR97TIqFJ9e6aLj3hZiAzXCVtbulT2CDw8tOspsKK5CgO9ffR
Mrey2lynIX1OEp+OLZIMKEZB57Z/c9AWVWreVDWhFEchhBULu5Pu6fHcNNFwxQfC/25Q3/RGrKw5
hh8zSYRB52iq0LOlWtYco1IfMFK9kKq4cmViwVUoBbIbzfo7fiUaTB+0mqbwAG+o51FNdbf12c5W
Taq63dTiVyXnu6kZsJcW2BvFBOqj2WMwOr7qKFO83kq/MWxUF2XWVTkZngKKybWGeaLUx1nE0BlP
CMHUJTnx4WFiYaPToY0WA+0YdgTMC1EMVub10CwktB1wo+aT1FdXVU6CztG2Q6u9mvSn+pDkpqWp
lMtiQNumw+o60Xi/FQnKD0Myo20sjNUs0ygnqaTMBzumBEvfiVdTxmTa5546iRu5qB4BGuyTmWTh
SH0o6b5Q03rudO01Q2925LThdnqSLSNKrHtKPZ3fN/LbuU8kttsrUP4Pc4vooTAVVrfe5YTpjjCZ
OWwooz/mxbEndVfC7fPNSDlS7ReLMcpvsplYTa6VNeQDpEyTLqOyF0ttSLeqWWMXlsZXGu6NoKSi
tTr0qofh/CYp6iWyqgc6vnU/NtN1TWed2xnGyTHDQyiVewvjTEQJbP4odifOgBQvsN8h3zvZSGIM
LVkaQzX6Yoq/4E/2MEr5N7VWX+QkYuUsr2uddVDVMQbvspsZhHbajutSM77UZISRIYT+OCOlyiW/
ypOlXqfX9JZtYtg3njMkz8pgbLSuuS+mAKJU1NlnnTUGZtg5dGIZONMtlN9zMNe6YSRMgJDjo50T
jIzUiJUqEhjnic0ZZ6OG3c00Su44artSZd6VgbmcaVGA2nc/ySFqhKfyLNKNp/A+rTuGemOUXixh
r5Xldris0B+7faixlffVPStCsshsmWA+OVcR9fLcG+fIEF+SSN0P8txDHJM6Rl3be6XePppJ8RDb
SeChh1AWhVVEy7ov42VNn64WJqs2LFPfmTrbmwsyfnNvLKFHe3WDrkNYJE7NgCAg6NaZFVwTs2C+
RN4SKeRW7Vin+/5sTxeK52AK/EHN19AA1kqTftWoEC1mO7EOc4oAugpir+D4vBKgaU9pj/lEjUij
0YzXsZ/aG2Qeay2rTdLE2m3NjLYHeRHkuFICXkl20szBsDbBkYe9uGOYy0e7qaaN3Bb36JoOLcv+
gur/qRuH+9luK1ejw44Ah4qaZt2OTeFHAKkpmeCUADroCoewq1ARh2LC0bjTql0h5mOGfMcNpT50
Q1Mjvd/epfrEX7Xv5k4xPJgMPTUDKkxYVbW+Y9rkoPIMFrZK2oP+f82IfbNodjbpTDQ9C2MQuL/2
9GKQ5moQepALNt3Ioc6bnq0vQt5/mBrhLnXwtW8RC0JcgqyUDGgFJ+duavV1bNpkQsxoXUpy66s2
wpBSV18kUd6aan2rdM3o0+a71VJKp2qL1YUBu3Vf1Gi9u0hcO2jwgS49QvXvXJMTTpzmT6wsN30+
GQdUgK4zxMInHLzt84gcsi4Prm1TLSaYcIs5KpYThVQvNGA+QdiOlo6WTxzSkvmNqq22kNFkHaNu
vtEQnnYc6IKGGpE8UL9IzOl+UtIvlpFtC6T1ohy36JVdeapXodKBMqCamHWGn8aml4xZv7SQuWdB
sYqyAQ9O534c8mZrKcNDLtLnNBu+xc4ZEjc4WzwJBqoyylqdnAdCr51kZ2drWjI7KFxF62AJrqL8
ba7jsvcL0a1FbGxzHcRVnPWnqVHRSJi+VmLgWU5y62WFhU1IVupEQfFJTPmyVOydIWerYlRe00pp
ywWZqcZNS9qbyJp7sR0hQhByuVJVCfdKrO6AKSsPIlC2eOrsYlBhFO0Q4Urh2bUxmW+adr4ex0Bz
Fc3ehZPIvVjOgn2WDxSUJ71atpN51DliGhCxFk0bJpTF2Z16wZkRnve+0jvUHPoqi1FFx3rv2Vl8
G9fKF7XM/XywtrltHixgubC+VaRpM56mUrBg5lDu4uyxJctiuhxkydRzWAa1vmBgHuSK56kbvXOR
DKSLTpL3dk1RwIzRYgGvbnx1DCavsCmrtwDlBy0hpJnJsshOy2+H1a5lyELbk5WywCYWUNckwfNu
Hlry/fOAs5/dvdSatoRT7lX08WvN5KWj8S1Osl1gpbE7NYR3I15OVTiUbpE0N5NGk3WrKesq0d5N
K6CRSpYnLxqcwh20AAPCMDHQVgWSx+ZQeG2n9MfI0qh9F/bCjhBfDzEZA4sUmMpJM2mGJ1GVb+T2
B7632S3iXLk16/zsKEdlsTWN937CxJPm3djPbIu0TasVFJTlR9FOd0AjGO6o7QxnZasmIjmxlyLz
6xgnb0FbeFbcrTStXmJj4KIkaXDuK/oXvG53jROSrQ/j7C5Q5uuEorksKUuzM/Z1bqp3iZzs1VQ+
2TkZvZgk3Y6vo3q8/fUcIaYfU1oSQo07m8xwPxnSQ5uH12JIDxZbM0nePaMr8jS5aJd5OR7xmn4d
9eFWsqRdjIfeQq1AtKBmJ+gpnnhffm1jFKokdr1FzunRM7XvEwOqiak9cCy6Vxr7NMIHIzaHeazp
pPIzZ0NqQXgWeisyYoF8pxgUUjXiNzKbAb6QKd+BuHYTWxVi/ba51XS6mQM9WueztJWacROPqOBj
dbyx1fYFz+NDRwkbcdK6NNqreYhiV4+Iu4SVpG5rFlcEQgRBAZ9WcdjZSjZTGS5CD0A26tTHLKzI
D/UZmOFCAfPbctxKgmqtTMkpoDS1absqZbWJyCGIaC838TphO4MdEdIHma1yrXw2lfR9MHJlm0yx
7TrqWC1TRO4ktoZV0uVryiXPXSZvEgdryRylRBFVE/q+iNRc+NT2vKPCXlNUAicUYltoOW7E6YSp
/ahK+lMnEEcKK8ZuM1SejDMeIEirPVoyDkVKsMwh6vRV7E+KWE+Nvu7U6a43qg5PJxKQICJXdp1B
nGnfCZG/tDjQgES6G9Lez6uhXeDmtUOAuDFN5CxUXeKm1jwtrO4MWsqQAzJiSokDsNAK2a8s88rS
Bx07S3FjtyYMuHMXBYfZvRah0Gw751hGVObD/s3uK/4VtauUM8sYR7o/mIK6OwGBh0Hzg5kq1CoL
g6WvoyiVdZHrpCHAuuxbrBQ3OQeyRZ+UN+RlV1pQAsCPjlCY1jRZJjTrIcYx5/xLk07dQi+x/uV8
9Ux/ydnR0sG4YArR+BE/5LRzJVPEX6qtFeS+ZY41sghQ+I004ejtgZ/tM1txmzGmXFG5XRnR5xRc
97Ri2TMuq7YgvRiVG6ssdrQABLe4f/RupahPkSmZS4S2qsde5BopbSf22bKyiUt3MPm5074qsRUu
Cs1ZtXPxNNXRUaKLme1YfzNpjEEwWr5YluFJ+EhsxwYRhS71O3q3Bhdy5WMD8tM1ayAXOFd6gih1
csInpyStWyiYvxbI/a2O3TclcY5ce5KjL2xKntHky8iy3Vg1b4zKQtpcIKSIHe1JD8WreTZdinOY
E2C4lL0C9W8R0YHrkjUy/UGrr6tgSLyRY++yRhFACVDZYBt9lxrD3obcXmX0k2DKCZEi3gVNwKcr
2/VYl56oq6siFc9VCv1bTISMQ1YdWlQ1C7nsHtNmdvyYIpHK74VEVXypMpsqoanja9AdHJvs+CBB
tkjylxaOoEOdpQimb0bQ3emjeVulhh+U5szRIr2WQuXK7Lp9GpjrWJFXgWFXjLR4AZ55chO6BtBQ
Yj8HVk1DYtyvWg1oJNa+qAmCh3IMt11CAt5SK6zGkn3SauvRGDy9RmvaWF7PQamJQlTG+TewSamr
iHDd6OaV6I2etz6xF2tebZVbCgiPCBfqBcOA74uERFIECpRha+aDvI608qlt9JUsk9CN0mTTttpJ
tZSVUvUQG1hBC6Paagg6FZPE5dlPnC6EUtOOY0YXnDYfCXuWpWR8E3XfMTmTJfmVUy1kfpNF3X66
jhH46UH9Umm6L2MmXYaz182m5TE2TkaEnmhMD7NJ+JyWiMSz8ER76X5uK3lPgKqthC27k1WiIhuf
8QPa1Yl83SnMgMS0dgFBV2aJL9zFg20o+9Em/pVGmzOMNhFTI56BsLRR8uBk0LBJK1Ur7RJV6fei
CHY4k7MEpKj8Uo1EFfuYr5Ji3yGuqCiuo1+aRu2hxlkGfTpNQ5ScTjX7omsVxU1gQ8WNGq1DDGhz
3iH0Pg4DR6hMBbzZROq3Oei2wCJMz+oNP8EfCeFAyFm8RS4LZRWomcW5LdyAlK0XKFiX5qh8G/re
ww51H47xAav5B7rfWUBa2l5GbC6WrOwZyikBoZj0t12ZG5UiUhQip9SnozabJHwlr8uL+7acr7VQ
QUsDRZYC84I54E9w2FfMs4lMAcHWRBcCcMrpCdm+N+IPawTqjRRZJFna+mDQHXijcmRCOpTLa8Sy
xcJqzmyNKqIbRcTLshcdaZUIdHAE00VPacp2xq1jl6cWcWybyHszkr9JVvFuleW7qbXfWJTDler0
GyNrKfsRRdfGDUsXHHtK3eUr8rBrg2w6FcZ9Oo6eGb6eKbBNIflCkqhDMDUysQ7pTiJG3ulSxslN
SBt7pjk/ar3SyPaJUR5NQcU5dl4wr1iPQ4RjcscZD7HEHYHYiVIcBBr03XEV7Tk6XM2R9upQ4lnk
YkAtJuUEPTKliLalZFL2MtVB1NedvJprSjdmeCdpyUvr4NSLodaXNCGPpWVPyIOOc1Hv1Ur2C4ll
pmJQdJ3zWsPmXODhTU/a2WRZgqBDWqmUmg2nB9Jg2Zpc26EHSuoWnQj92baPEECks5T7gNLXzfvo
NegRP5bg2GjoRFzgG/Z8C0DAjx3ytKVwha7eB2W+R3kiOJGjlXUY2+VIarTSqR7KpFJJc9F0coYI
znuKB/u4FCEJzBLLAH2bD8VNwbzP8KjuqoGe4+TazCu/t0ZKY/W5jBrRvDQv81G/J+M1YQouboyU
wdkFzrHXiz2MLsyREFSl6ksCnMsakycpDg9qL9nEGs2zTlloyhJqvCiwkmZp5O2tDeA6og9rkeCS
s0gtSlZhOzx3afs2FNONHkkHYY8rG4NwkeBulGDbndDWukha6V1uEC4x4B8SgnJ3RltfRbwfFL46
KiONO6Y92Fm000TddaKoOYaP+JLuy4LcZKTKx1CJdk4XzKvOYm3uapRr1lCiiZQ1BNWN9pTHrA5Z
liBrNgpyizm2CaFMybCJh+u5i/ttOvbZ1o7VRydX7quWloZO27Syfpg0ZNVJxk45RvpziK+gO1YI
SoOp8W1r9ikiQhTR4yOxnOnbg/kiaBX5y9QEmuohlFBaoKQEq+EjTSAQ+PckehJuSVqnvhJM0R1U
i9gdpc78y1AO+oehrxqoqmnftC7ABYU95FHGaroh0EagZqbpdSQ7wyeggF/gETDFlR3TUMHTGMoF
fDW2OxMQ+hhtydEGh2aw+01UVfWynqdum+oWcGV1eggMvfqEBXImH1zgCT5c+IKM0OnMXslgQ0kG
IUgox5jTueBf1OoT+MQlG9QyoKbBZwQBIkPigQL+8ZuJJJ5FDe5jg8S6f0hNElReJDVl6DWGNmfL
tkiUzouiJkE0D66KUJJ4mvx/YSHh7ueMvgcYXUc6e4yn1CjVB5FR3hKN7VB9q8uYExWgPnigYUJX
mZmkGdlSPEu/dhjAtIshikKVOlRMZ2I06dNrbmLS7gPW7TTyClPQLpx0pk9ISnL7L3OrNFOD7gjV
ydBkvOUuvq9Wq7UWtpq0GZuBVD2KuheTPuyl7cA7+D3l4xdfVJXho6maiWeFcWmo1CP1MUCZBZsy
K+bHuOOueHsVNe6/fB14Hrhz2WBFAOGdySY/0FLY0eewmhLUn4mpkd+cHeKotBhn65PJfslWPY8c
FddJxo/qGDr//XglTOtKRZQtrbW0dm3tftKg/hCXTNLsLKs5sA7S9/yzkcCs0sR4n2m5fv/7p/0+
Ay8mCtQUVWaG8rQsBx9vIjStwhiUGWw8qI99RBmG80cfNl+r0YTRjeSWKhD62dxGH2vRVz/Uprxw
Aila//5OvjtlX9wJhCCMtAGvMZWMiykLhGGAP5/SbGc6TeVrA7k+VwrRXDamVu4dSaXdwSBzNizD
pjceSTIanD5rUwPV2avZVoiAdF8nLHnppEIwHbRJuuHQ5OiLWMmrBwWw9SMuxeVZ4urYCwQQ8nqY
8bVAaptg7yNTIxGqQ/ZOMqhmpS3766Ia+/k1BTinoa4ONeEmhRqcMuRsz4asBmJRhSpy0LoOlWWW
kwWBDCycN1VXtOGUMKOHXYqEkUZbMsKb0TDtVTUPIaU92i2uTMUciPFi2/b6piB3GY6yetdPRvGu
DQmAKCm08ha0QzJ/QXFKaoHm/Ar9njpQg1GtGK4J7SL1az/0xc00ieKp6urqIZDD8b2fJ3oQxlhG
S5/JfXz3+0/2M+QH6DPUIxn/Us0y5YsB3KWFrNjC0Te5BeSE5Igzfi0aldrzZDeS8skC8Kv5ommq
aZwvBQz30lFORocst102bUob/3hdI2zJyuEG7Yy6DpNBW7FV5msppxbUhIrl96rIP1kcfnEPbMEs
LSbzlS36Etk6JejIoybFz07k9N83Y7nRpQ4K8kRFlg8B2CIdVQMxtU37TTK0VC3k4BN6+s9L4Y83
AYTn45yt63NbtpGKbdNKSUbpbUqvcZ4YtL/+xrHLwTyShZ03Ds/p4kKIsbMyzW16DBF5C0yz3KRP
YirBCsLUJihQOpIbJQnKmbkiM5/MZf3194Ps5yME9rgQerm6BeHIOr+MH9bjXunAbYdltBFhjuIq
qmn3sNDGqiYizQQesZsDSfNLavSb31/5Z7oS2LLzJgBdCecg7eLpKwiBME5aez2NykhrUeiYD5Eq
zHQlJ/BAyDRK7Lw9yZRk9fsr/2qYQT1mmMlniwD5EioWURApmgDk9IAq77prpZrafWa5alOnS7Xp
BjRf8BOiFqHuCDf6uu1ZiH5/E+fZ+3E9duTv9oXf9yaOih9fvN5BFc8aW10bnGYWoIWNL3pPFwd4
ou66m/XP9sOfP/QZv6xi/sJpymIh/3g92ZxpWbY6lFdyCO3HwacSfx6ryK+wdOquWnUOHpOxJ9Sy
OsW6+v3D/vKNg6fE+Zfuk/MK8/HqXWGPaUln8ZZjrJhRiyAdoVSnH0QVyzR/1NEJaQEKjW5K20U8
1MLrBqd9+eQ2zg95+dJZJ1Vg0ECpf9qONTGlWq5gu1co6FDKoVd8kwLhGhqqtBpRH6FGKHAjKc8r
jRrYlF3VYtjmInKWWFtmn6DjfjkGkFzgv6jprHsXb8Wc9SFBMCS2TjFFK7WFFFEkRHExKf59cObZ
/P75f95RQCvLZ06vohmAOy/GnGoTh2RYH22SqZtoiO11GiLEkI+k2xq1zj6JEn4x5BRsP/Cp5asy
6i42MEuP4VRHugRZHoJBCz/JoyobZC4EweZ+tkinxgYMkiA0m09m1y+eFGgaQGqVec4p+rz4/LCs
nW1nMUOzaI5KCtCLjjYfgj62l0FTx58EYb+8FDXQ73uWrF26IQVNUZTxzJ4V9OW85//lC9scpnUl
ss+Qq78YL+clWob6bekGl/z4VKamjuwZJdheHW0qvP57udQdD1u0ye37Wvi/Hy7n4XAxWxQDoLmM
h6yu8zo/Xi6MsJvRB5ua/awKCTGDjo9fjSk0hYek6dxBzo1veYFnw8K08RdBexmOn43Zn7cJB6al
peP/dB5M+vn1//AltWysEeoDbs4GuEO2bKfveFAnO6TD4U2fxvI6438/Gbm/etEsltRnHZka3yX3
vNADqe+VQlrrfSB9ARTcHmhHDu/VycBZJJP+MrAb4xSWZJZlQKa86IsPG8AqZc+L2zPZDuJ5WyD0
otxzbiyh2d0p/z1k/+tt/O/wvbj69zds/vUP/vxWlFQsQtFe/PFfp/I9v23r9/f28FL+4/xP//ev
fvyH/zpEbzXQ4m/t5d/68I/4/X9e33tpXz78wc9bMNfX3Xs93bw3ZKu+X4A7Pf/N/+8P//b+/bfc
TeX7P/94K7oc5NPNexgV+R9//mjz9Z9/nEPk//rx1//5s+NLxj/z3vMMjczlP3h/adp//qEYf1eg
Tpwh9EwyViuG+/B+/on9d2xlOCwwD0xZlQEV/vE3hnUr/vmHYf2daFbVHDZWDuv854+/NUX3/Uf6
3w0sD0xg/cS5sgM29z839uEL/d8X+xt1wCt6PtqGuzkfh/5vMjL+UZqAu9Lt81EAt17t4zwoK+wH
ckszXH3Vbprr0HdcwDML5aFeGZ/t1h+H/8/XujgUtpZK8c6WuZZyN/i6C//Ap8Mi9dpdAuHCqzZ0
fK7rlf3JgvM9A/fTQzpg+VWLhK186SUZk+kZuk43XHKtHr317uS3V+lSQv+3SA76V2zoN7LXr/Aq
Uwb3UzuWj8eDP5/bIUzGSYjDsHKx1tQ5YOVQ4bnhUaJh8IpVTJ36i75wVnRDKm78l/bjf1+P6Y5p
hG4ohmxdXI9qzIDEw+Jx5UMp9mEiL2Qaqn8Y4n+OpE9Hzo9XuVhcIkNIZVyZhgvjfYXvrD/EHq2u
rr5Ud4rxycp5vuXLL0hIw2pGQMOucfFIeMRxaqp5JGc6FupSLmmO+WTDvYCj/vu1IVbU2NhJsnKp
j1NBVoIxxLfBJDHxbBY0Xh+iHmAl4gegTJPumRYoVHQj7YteCDoOKQDQhhiWbqBAKBqEF42s7Aq+
evUe7tonb+Djrvnz3V28gaQqnIquIdOVt9FaWddr2nqX5apZf/JZP26MP1/n4rMmbRriosxboH3+
iAulq60pvriRj5Rv3fqyp67n52n9Wdj23RP88gv/+PYvjlaSkQ8anoP0d/jzUj+c56lwuwOkmnZh
rCwGFlaHp+wUep/tyhd89J8f+eJAUjlF3aQtj0zl3Z29ZqF86bmqtdL88mBtPnnBv1oFf3zQi9Ny
lZKajGqu1vgBL7ZY0RbZvjrNAvEYz1i78JbXrQTw8bMZe17Lf/OKL6OlhAylQwe/6XLG8kcv95TX
fi25tAZt8DN+Lz5Llf5qb/nhSS/zzLi7OVpxfq+SBSEVSRrd1QNu5HH/1S5pPFTP0Kljhu9pbDqf
POx3M5KfHpbEMwdaANo/2fSMJYVgDBBNYJrQP4q9JoNj1NAycJ6kk7vfmtI3PASiJnABhIXRmy78
zrxvrFWZwxuRT706uYCCPvn6v9oLiJP+c1uXBgNzrrZaUnFb8abfdPeB1y6iO82FF+WFy+KTyXxe
sX56BxiTsGLSRIbTwMcVrTgfR2BFmm5do508mMUnS+YvTw9n55P/XOBiydQrCZFLzwXyPUq5Xb9m
1lxLK6rnvvLJ6eH78nvxMKCroUqZHFnAY55H2w8n9v8h7bx260a6NPpEBJjDLcNJOsrBtm4IR+ac
+fSz6H+Alqgz4vRMNxowYLe3qli1q2qHb2kLKgHBNFilTag+y7SF/lGhJrtjHSB7WonpkZBpjNQI
AihkV1Wa9kbjxZrFlEwS03Y1Z5FMIr027/KsG47TVBW5m+bC8EglWXIW214PeLD605ORZcqzjp7L
fScs1Spdo9Fzloth6nRJS+eV4nfC61zPhqvNc/bSIgzgBWkmkORvEfgaib8+GBTY0w4lasYXIVW6
fVWKJcVybXwQh+oOxjtPHyHQXeIK3+hq4Dpkxly7Sr//SgMuSeVM0IJzEdcRBd4LpA7QMV3qZdRZ
9EkbHXHUbj5VhlVuIaekC2cADELyQ1ARNFlUVuvG8PUqiQXuS/K+QwgHZvG5OsUu4iE3SECGzniS
HDTqqO48Jl82NsiFNWsRRVh06BXepObqM09jy9QgkvHXPZK4eI7uqTpyF/ff3aK/e7Pp/j9aNBCR
JkrBI1vkLbhs2TcLq4oo8oPXp5HcdrM/5h4h6B0lTVTdafa8L47m/+aYXc6U96v5vdHVFDfkU329
xOj4E12WHRWQruXNJ8OJrmuPnKMnHnxP3Avbp93HU4BYDd8UqAPfWF8Hw9HD7uugapbL8OSQcI8O
8wH5Wq+jL8pJXPo9nX/9Sd9ZXPu8wpiUSF4szo/iiVb+nXLI9okz/TT2k4uGxW7zk368LmLRgJv7
1/sb1moRFVGEnmRea07rLg+NdKekFSoHJ5+Q6Ln1gCS5pnClo5VquBuD/ejg35terSZDHiWxTzA9
7pQdrTkc7y4RUY/yUZfssrVh7+O1kMgronywLCD84h/fL95QaQQwI5Xm9Dveb/uWa6G6q/fhfmNY
S8xwvV4JI+gqS0fWpfUF3I9gDBciduS9uS931G/uQElyW9m8H12aQEg1vFxgHy/k8fcjAlZJH2yA
Jf0VTY4DmjfOz6qwJzdzBXdzbS7z82Fcb6yt5q8MUa0KETVzpNvB49w/qN9a3r/CST5sPcsuuFXC
awQPl9wM2Tdttef9OUMDxRzVv66N6n1EovciSoxOf0Dx1h3cwKmd9FotTlTWfv79Lvi4d6aX33/j
4/reKK1WpIbLCp9zyofw6Z8buLAOicDTn/gXNcSafG9AqOayGQuDvXb2T9JBPQ47yduew0vjeGtm
9TqZjWTOFdDolCF3N70474eh+f35SP4+x1dLgqFwZYTOQXhwffqFcV5ovo8NilEPIuhqnuzxznJG
pzhSaH2Uf+TXmx7rwqonlA0XhJOIoN06RJHw+OS+mmm8QUaXN4iTXVtO445e7kW7rZv5hVnEmMJF
ilw3ElerRc+9RBnFIKKakJZr2ayclNq1z2dxy8Qy3jcLjtz2lCZCSHTATx1uvbZWPHxu4cKzjRgZ
F1sNqXESD/rqIUVbrzzR7U5YRXLzo+pJh/aQ/jGexZ25C73N3bv+QopImZBKdH+58C7J1fcjGopE
QNIF6YP0rJ7gZhwSh365+/+cmVvrYf1IxJiqEsFZ0gwiOJ7VdkLsI0cQJ126T00bkWy7Fr5WpW32
8cZ3+uCU1pZWO2qoTD0kOybhAENrfy0iyRFc8TzZmS5SxPRJ5XYGFMnh6rwz/6VX+mubWCZnNcJL
7Ov3U6rT3RkrMraRYLHpCrEzTd19vkrWN4H/mFC58ejkK7jfvTehDEVNhy4q8H2k2on1W6yvs/+O
e78Le78NhW3ZWK11+k8KKcqxofgzdcMzaJnXsX/9fCArZJWhrkeymqwyKpCFUmP07InURie1sgsn
cyi/RKbfqe12n+5D/V8+INc2V8cGnMrR9w2UzIpMZyWYAd0y1b/1t2sjq7Ve+CmFnwHTNzen8rj4
vsCjlTL2EANDa9ihN9ixjls77ENQ+D9mDe40JGKoT1u5j9rq0T1NMBsfl1DTV3lPawVBERMJ/JtY
tDsuONnP0smv53j73nFxg8MR/m/r6xxtRUd22MVYFw7jjsqTA12Oe9hIh8YlCvQ1cMJTfK25n6+h
9SG9GrKx2gwTPRH+HGE0PbdH5aBzSDfH7UP6f1iq/wxutSGsKdPlftkQyQvqaL8Xdxmc8i/yk/6Y
cIRmt1tRy0s7UCMDTdEE4oCE0t/vcog9cU7zP+7SDKnDMpvotxWqyoNEyXmw4THXj+NlEmGkUVDE
GUoN3mrdKN2IcGnPngg1pOcew/we/ENuiE6mXX/+uS7O4xtT65IhWUxa2YzB+8Rqbj1TSZftKmVG
oLpMM9TdmvQLGpfiafC16qCbSKqmfpKjAarW6AVrJdsmyXwknZPk/vOfbH26K6QvKfijBhEcMLUX
q4UUjbQuNC1Frl2BBGbanWq93jDx4XhfbABJ4xjkH/K0q2+qIJNQTzFq45rBk8PY0cznGrNtBm7v
SV6y28oSXRoTZYykw7QlLacu3/3NjWWqQwkNxpoEBq2bhGq6+Ovnk/Zx9zGgNwaWkMAbA5GkNuT5
qxmHQzfRPtkre2Evbj4z1pGFZd7+1gDx0oBw97di840ZuB+KPpVQOFoov3NzPw33k3Cfyt9AXPZb
JO9LXwmEIsEambJYUpyrrY7IlKQmyoDc1LnzlmEZD9p154q81tAf2DqOljPu7dWcsb2ztjoDs7lu
4izpRWcc6IpwQAjFd3pWyK9zQncwYWDqNcGl79VeLMjcBMpdMpyRkJaH+2AqnPxnkdRuHDdoc2dl
/x2k0s80Qrs2ITyEDiOsmy6vPStBUDlpYE6oWhrvxtnMDqPVtVeWKAfowpj5t7ZMyse20yr6bEKa
zRLKvgWUg2jQrM2XEsAfZI6U5BziwuOAsnsofxEK33pB19SncCQvrrretJ4+X2EX3eA/rulDMABw
XmypuCapOvYoyMTUq5r5xjK+7JWoOuaGSvqYKNL7dVwq/hRqJDQd5dbcBwcSGexMVAPO1j5wst1w
2HykXxzXG4vL1n2zpNWwURedCIncV3tE1J4efRco4L71/CVmtcTnfigb8eaPuxU3T+qAWkrS9Pra
/dBYU3WBwRkm71FP32f7hvtAu98Mdyyu8v2Sfm9ndf9GglujJ447sHiqbpq9eUxt6UQIx0EJees8
+bh9sKXT+UDxumlRWfB+HkEoab2wvCpSYRcezXuZT4fCj1cLZ2OPQPJe2Lh9f/SplC8RXGUedUNR
12fluKgu0W8lObQ72iPosnhwPl/yqxLA/1yL35hYn5GIoRZCWmBC3funxatm5/CA2oS7maG8tArf
WlodepNFh14gYan/Wt2gqkVYUXiQ9uOf6E7mipoSrN2KJl66a7w1ufKumgblGwCZ5AxjB2DukJpo
pSIGwFsmM7ae7Bd8+buv9WFjA86zinGZynsaA1kZ7Q/VZWG47fNgb739Ph5TGJMlyeBfkZ6K1dCa
iI4TcUSnUAZqC4bBzcDIDfcAqvnVN03ZSkZe/HqUvZsGgTdOquX33/iQHuXbURR4Phm3k0fv7SH2
HQox0S7wFCf1kB5rXfG+HDZuixff1/obu6v9Dd1yRD4aP6LuUTzoIxtyxQG6LjLy5FDQsnZRDP5e
EwXfWjwXR8zWI8pPKEG2VheaNrIamBXIA5eoZJpVc4iHyrPS5nljB17yKryhFpgyNX3q+olNqXcc
pAl62UshiLGLPEQdNA86BjED5Hoc69fnBi86Fc5ysoEUEVrGalxWB5VozJcLODq/heUfsngLvvzR
+RvcZrgDytrfYM/KhFKGlMfpI32cS1XUnsTX38KkrZiSsSzy984fCyS6SM3KBLDWMaXYarnBVcPg
xERW/wS+QQkga5d+xpk0pumWdEr+RmU17+wWqde7MfAR10GcWEKmN8t72liKqd9NWuxPdjQozb3p
o/ptT5lBENkSK+R4KPy6EudRezbaKKR0L6jvtBIomZj4JmVjoeFZmpEhoJQQpOvAsY0lQOY6EM2b
Fs1sYBgjalcFt6FRKeZbGUUXV7NS4ZtUU+zc6I0C7USLUVxTJj57lsunKEtAedJWYNNcEu7JESd3
alkQvEqQKThMhBz/1DSK3kFOHPd+UvX7pjFBLNHc/lAEevncJoihISUZ7CKteMz1wvrOM0a9TgRt
Oued2XmDpqHwJc/DM9Io3YHe+ewelVTzi2CYA8AHq4fEQ0c+dbNECRt1D8OA1ThHEcJsSSJvnEMf
Nxs3U/odyEsv5525cmdGjxKF7mui0w6VnXY00+XoINbZxoG6ZWbZi2+8WGgqgMNUzKTD5BjwTwap
ckYz9j7fYltmVhcuoq0huEUdWTzRgDSuc9FKqF/PUfH43NDHvbxMG3WHJpcshbT4+/GkKhKdfYAE
gS6/oqR2DBt9g/V94VSjUtKgIWPZY0vq5b2JUsqTCN29AZF7kdQV7Vs7GFa6C28xsGulv25Fo3CF
AKlgKcjSl9hAEFZHmfVqlJp46xj6eOwZDJS6XJNqUDKUq+zWkM9xX8fsy1pxAArVRzpSXBGU45fC
AUxj91721DwpL6kXv3Ybz6ePXxXbbOalF4pWvfX5zuZS1dRHoqu2hF9oHASQiXO39K1iY/ksZ9rK
rRn0Qyv8J/IwXF/76jhEQiyjlHJo5uv5OHPwTZO6Q3N8Y9dd8NMYMuWl24an9TorWWamNQfwAB21
rd1FB6T/Zpav0yL456NjN9742v7zBft3kj6O7R+Tq/N8oNsEZvxicq99RatxL9xEaDe6SB1Tw9N8
STeG+HGHIALzZoirowjNYbkC9jg4hdn8oK911w/+8+djurQuaCbnncOnsjRz+f03TmUmqqYFfTo4
uv+o0BZndl/18vFzG5eGYRIy48XITURa5z6rtAFCFnK8ARVGwwUxarugK+rfGyHmwWVyufJI63qn
SJvQJaDl2BGRKOn1Ca2wjc+/zPbq69PvxFFtGBY3yfVUybM+0aOt944k3nX5hCzWgl66l3jlO5kP
+eTzAV3wFpgjYUxvDc3NH2ZNopVYNzHXZmhF+c9K80hJEcScBnEZ2LsbMbcLH2mpLOcAYzHQ4rJy
la2ltuWUar1jisnOqOreRg3x9+dDumxjiRnquHssvV9sCC6OiZojyNX71315ELuvn//9Fy7cBoP4
x8Ayp29Ws+UHpZjBLHbqr/HTeJ5ugLp6hqfV9ngyafRkr6Jke5398L9vWL5wmyOvr0hsF4Ki5Ajf
W67UnkDZLPcO5Fr3VtvluyXGZ51CL7S3ro4XXCwF7cuXorMWH7vas1pRxEhxM8psvs2rL1aK6slV
sbXcP64/juelh4QmBbrNrZWVfESgq6CV2KH07UYQThUM65LQM1A5Wob3NPdvLPjlL3y/v2jgVwgt
oReweL2VQboi/S7PWtHhsnBURusuDnQHgtfh80+1ZWblxGehr/EfnUivEaos+0TYK9LxcxMXwmQM
hawdAgtLttha2ZjCQSL2UYlUe6Dqd16CSMi/nkuv9YojxMLdv0+CLAYXwQ4Nb0G/wWr5ZWIkJurE
x0pPef/Lbw6NtLHEL87bGxPL5n6zt4as4RkSzuQ6lKe0qpEU/rGIHXw+cx+X9vtxrNbAIHZqXzSL
EdSGazT4AIF3PezTYqMjm4KiD8uN2jCKDSmhIiz2oUh4sCLIi3PPjpVMYvGDduuL5pEQ+k1fa/ed
NlZuIUvACiDZOFqNAJ8ZtF+1bEKvMRHIkmvKs1CLpxgVyNno85+G5N8VAlDuSezdEMiCV9EoiFg7
qE3RSUqIR2FzlQvVjd4jn5JmCtDTCjZqOZv2lI+3RVfdgl79PkgNsqIyV5oZfu2UWXfgN9CXRdlp
zPwrNTThA9aeofu6HcOwhcRH7XgyBbzN/KvOQjAfQlMVJ88Ii+xhAzN9w1Hp/ae8t2w025xyir2O
3kk0RA9BjehWGezDSN7B/nnKA2r9ix+EEA4Fe70WUOoHfZWD2Rm7E0IPR9MHjBCGdq9BgVUplIQ1
UqUna/4R1dAKTE9pfndWDAfkPgj9nQIoSvABTSGOnvspBbkg0PNTN9zkPolfNFWmTNh1wdlvFHSm
fsugwJSW8k+9uPerATb3fCYC4XZiFe0mi6hbChpGRUhpVqRf/ciuaoejP4pu0Cwv4W9p+riI4M9k
c9u5QeyVeAQlNZlpz+ptCAiX9KDdoDypR4Ad44xaXNXJoJTBLYIkc0zQ3Bxr62urPcWD6bbWXd77
7hgmbstRX4N7hKxawSTRTQDekAjk6qc+STupD4BUacJdorWUh1jzM8qInlSOziANezT/cKPD7SQO
j3Fh7UYVLkwd2WDIb6MoRhhpkbUn+RAjztq9GrD/IHGC9gEPM4qe1aeeBje6GjnRRP+lSVG3C6NT
Jhl2l0LJgLkBENDPDFsNxpcUES/JCO/hxX+d2a10uFzH5s9EYxIWQGRS341Rz/NYOBXNH6HvDpRN
/xL74bGH8RQ3/An9nlZFJ/ZrVumEenP9bIXNbdI9CCnQhQKgnPkyjOhx+Lkz5smvoergGqB1p/VI
5QJxrPM/flb8aHhLzmHCCWWiKtTvOiT7U5lugHAfDeC1hwnFR4TWrPnVWIT4E1TUXsRCtJUSps5c
XqNcCaQvOgvtw9RCR+J9dkTTYdfOJF2yZHSq8Kg1g5OL90aGeljngPem4H8vZ78KBJybc2ExA+l3
ETaEmaoIa+feBAa3tMRrKQJeL3xLjSdoZ6jBdbtxjOymuFKR3g/AL5ta4xVBthdDCSW5B7/JvKmA
3Tac/WR2W9/0dJ1WsuKRy+++TA4t2O6YYL4ANwvlv6ZeRNS+5vmt2mT7hXJbdb2NWtSynm1ROWn5
UxL+0ZZiM5SCFUs7hWN+MvrTMKc2aFliM66e0AQzzPZUovJyCynU5VK9Q3/NFkLrkIw/0cF1fdSR
R79wWhWdXcR4SSxAzBu8wFRepLJ9JOj6LAFCq5H7kNLSS80fEtQcQYOqZPQHpeJCMdRg+UZ7nGov
COvXuZSuqyXr2s8HIWp3cWF8FRIJPipA2fBXBavCD4o9kWPXaNxcp5QHeX9JGx+g3e6RP4iIXevd
z07pjiZ4dT++ouX2nPXKfrCgxvW/aGlOOEqEx0gtdrMqfZ2TwxTC3wa3St+yLY0JmPROxiYIaaOs
EY9Tw9u4Tb/P8ZdRoXAzuypT+bcShF98v3fbmmBreEDEip7w15ZSbml8aCTCGZX+UrE55wrmi95c
WWyufqpOcv6cDA+akt8i6/4QlM2pRisz7HYWz9ZhKtgU6XWeyTdxWD+HHaKRgx0RoPQkPZmu5xJC
AJ4hCvCVljl7aGJcj0FVnuUaDkLQIr7foN14k4Fi6rzCMMcz5cnpba/W4ZWaSCKMRzGnn8wo42+a
FalXA4XxtpFLcJ3UbxpcNceQBSRUOddDqbuOgg6EpfWYaWh4xLn1Ff07qFDmfZcoD601IFc46DtU
bBS7FpEkVrKrdEDRU9q3gFb0vPhetQiehtXPNragVZwzMdnr+lXZPBpob9miOP6gUwV/dzbyAVFS
VC//g0iL8JRTmYB8WWBElSW56N1HqAGXHVwS8Yr6ueoEnwr3WP5OEda0A6O7ywPpFznWl4DIHEGI
54Crl2AaXwuj+kUzf7oIrTc2rJnbOExu405t9iqC6qiVC/I+6Pr4VKpF4uTVHP+KChNcgChl9AAK
9bK24qGnan2Ikz+jBMkKsDt0drvliul2MnKSZjEVgMOqCPZYoN0I9NWeSrAIV5SpAEHghG2/GUiX
HkAhdVC5Sto8yoG1UxeJHcUW5VURXtAos0U/pabBT2/rEEeQUtpYSygDKguVvEqmnSlPFVi5WHO6
TEGhAOmNJxMFfDtrJs4o3693gca7UUg7dAlbssS1lvp7qlrhzeloMqOAPR8GS0SOt4okt1KshRuI
Yu0fCOK8MSe52FdxWbt5lQ+ORIz6WimC5Iz2gegBXTJAp5j1QxIkwZnIcuRVkI+OhFTbXQKQcGb1
ydQz8bCgtirPRsG8TcbqwPnsiH3oye19v5uRktpnelScK8K11+qsj1/MJv0N6+bcqUazM7JwOCFP
dpYDZNOm9CBoye0cGRy17c8iaM8Lf9nPFY/d4c1aDiguy7mmgOMRjd/QTz2rtRDY96OdCtCrUXCv
mRTfjEqzy+Ve9AiSGY0jEYN8ysM58eK2R/NuHgXv86vm1n12dUdH1z4Ui4yrJpzp20oHuN0+4mg2
LrRbVlZP3jkw0kgWuJiDNLABvdq0xeE+tmSOtsysHr590AGJXsyYdHVkfuJoZWMP8db1fMvM6pVb
Twj5tsQQHLFJnSw0kMEs7aLf6lbcMLOWOAuLQiVhwafJS4JGlVejiwxA4P/1/bVV+DkyKykSTKbM
SHs7i2g0Eul36n7/WyvLK4MeOYkyVLrPV99flkKkxaSRiIRUI5Y6XIGTS50IBufGQrsU67YkwrsE
Q5GZp4/5/fsM0lc3VUvsw3qk78WLd7CkjwPVOHCDNjuJLkVy3hpbwiFvHoOkpgjqSxgz2lPe3pXJ
RgXGxxVAfyhvMnKXxCXldScYJEMjLOtwQJ/7VR1lcuCKK6Zbb8APL0CT03hJ25Cjpcpj9W3EEABz
7GcQyWKT23C5T8V2J8/Vw8YSWP6eVWBDWpShEEKjre5D6QW6qnTsDXhwyJfpq2IFExq8olGJlEUY
xmiHQB/u/bnjqlA3uhDuorHX7zMBUW3+bBIABWqlX/jFsXSrojNpV2lH8yVXquApR6d1p1WUQVV1
blEB1dO7gHTyDsYjjXrtzH1Zb8TvAoWLrhYlDcTqOSI/CH9TGc30uuyF4BhU0gC2soVjaqNbKL4Y
gzUdxxQ05VBG6ddEMdjv6Nfu0cBUDEcHHeMl7YBIeA2t8jkyjJ53aW+q1PoXwyFTtPJYJGr6qsqo
vyKEm6ISm/Wo4SfyDRL10w6givVt1GB3ylpYHWWjF17gaXFj3pj9j5P/NjKy1l1pItKf4ozLimAM
pYSex1R1ynGrpPjjgn0XuFhHaxP2Xh6nuCyRqMVMXCRHdFGhXuP/N5pVEAZYaKEA6yHfTl7OkmkY
DycvtcKNUNzix9cr1kQQhJ4H1uuHJI6PXH8k9v3ERU0+NGFl2n4gfYm1/i6s66NRpa9Cpl/TFHv7
+fAuODFTemN4XdFTgKtGPAfDiurPHjq0ujOXwZEYKIRD+uoKcSfUnV33ZCT1UPgpWxQVp2G/Mc2X
diwULUQtSVkgGrjypZQ7RPOMRKzT5zJAqGJsQdUEbXNu4iQ5iIKKULuhz/8+wkYc6h+rMl/ljVP1
I6nvhbFk1nOuX4l0FZrJruZ99fkkXx6cQs20rC91fKtDXNH8sPPjauKWdqemX8AuI5PjiKKrbh1+
l+KgjIiA/FIbghdffpQ3IypCUU6A30F9A1w6eeXxbzH41QjjlgAiPW//m57TCzHEd0ZXdyGr40FF
1cTktNLNpFo2sJyu/a32G0fU5Wn8Z2yraWyLDEpO9HepntFT2knKtSBeZ8VLq5UbIeuPpy274p9p
/Kt38GYayVvXaqEyoko+lfL3rvny+Yr4Wxz6Yb+/MbBa77qQj70yY6AGaLGTDkQ+aJUFhOuU+63S
pAtZ1PejWS3zOcoV9AAxZuR28H3p3go8wal+BsTCPEBvmxYvTh/XCUmmaAjZuFVwPK46OTYX1XJC
GjTXhS+mjLb051N4wf+j80TaDJEChbTdykZOp77eNTmfSD1FZGRU6wky0L83QqKWFnnKB6itllfb
KY/EEmlqGWI1JTHUw6PZbJvluOH8LkwXApokUkkLs2fXF8lUzroSLs7opPBOCv8ZScmXfz1ZlMro
VPaTFTbJYb13C6NutJZfiqMjxtFjkc7HfigcM+m+fW7m0mnyzs5qpSkp+SQkIEcnyAmGm0VRPMb6
1BHyNwK6inq9IrMOCysuiTuVjXCs/KJy4yabDrGQxbX3+c/zMeNAkTxl7KRnOMTIEr4fdlrN3MQG
HWFwjX43Ljy+bcp+8GI0aDNWndQSBJrjoxBHPz83fMFVccddymyogjGNdeZ69DPLBOvFupnn4Rgt
vcCzRnufGMyWm40pN1EwV8KGQsgFP7yINlkqCbBFrHG1JZRU4oZq8pUJud4lUuNC+5sFGfruvOEf
L7kUdEjJU1pLFSJjfD+zFeVdXRC0BOfdyZPciBJP6ya4httKP3wD9XrL4LJyVg6TvjGR/CutD7y3
VjvRqntKxzNCc9qjiZBP4oW34z3cKEe+2n5sXfAt766wq3WDaoVCgItLnzDtmqWwTrizNmXxL6yR
d0aWr/nmjAn0MQ6mJYIgzb/ps3KKuD+IoKSgGRLkrjfWxtaQVvOnGCNxOmN5fAsoPVrJlWn+ADN3
/HzdX7SyVPxS97vIeq2O6Nrv5gosOXXGyO6r8Yg2zK1m/h/8pfK3rvg/Vtanc6bMYmmh8eYY4Xgo
kvI+L/V2wydf2EvvbKw8pow0SqBDO3IoU7NzKbUVQbPD6qFKko0z5oKTemdp5TPrRVKn6bFUKh73
TxSLIWaey/SpID9l1RudrRfOmnfWVj4iNANRyAmcwP9ABkWiuaNXN6Zua0DLj/BmYUda3uiRhokw
IM6Zkjx7CkXe0b8QDXcK8iSfr7lLI0JBAEkZuixwEKv5C9R+sCzcnoMakCua/V2UJBtxi0vnGgK0
/9hYzRqcTrL9IzbkfU7TbL7zj2hJlGh5ZTsLsI33+ZD+Vl6svB0dfwbCMRQXLPiR91OYlVHiZz69
I4tsGYhRV97Hd6JuG5lT6C6wGVd4QYEZFcXpS44mXubkD+2+2xkn9bBV6XBpfpeKdiRsJC5z65+l
a6vO1Mk2OGX83ILUXpiinw/3ktewqHvjIFHpDV77diVB+XQOY0K2zUkrDoF1Owf/B/e3XEQpdqGO
h9L59xPaaHw/bRZmR0iK3QKXDg393FtbpbxUXS7LbfXpOKgW1hnV5Evd2ntLRTmoeuhzCMvyHO1K
qxJpYsuf9KiVrydJf1CXiJSc3HYaoOw0HMxd1eu5Qy7jJzHNb7VMG1s8gktMq/JPk47fpM58nfP4
+5IEAriX5j90M9RuS3UIXDGQr8XAqEEURbeGSUN8OP6ir0SmFICs4exDWiU3yLe9mirjVW+mB/ou
XQtmLzIUwFQEUsfoEQPvLmeqDhQbLhUlCL75te+oftSVmrJukiIScGwng7ri9QUOQ/NBkPcxaPAk
k9UHZGRap7CMmP6S9iUvFUCTYvCQoozptj0Y0W7sTcBNoUzqESKw7A8U1BWDp+fEhgg8T3aZy76L
VCScypr/q+nMBz8Epp3lc0tGyHhuNPOQ1+J1NVVX/WQ9BxlCLuaE7E8iPpF57UgtCbzkNfPP3AUI
SEoVTfS55ipz8VrGqbLPIvCUfgoxxK6z3r/XO/3eAMhcdKNHTA65MCkDtjpDAWzL5kjgIXOUVINM
owTNoUyUl6KqH5VqKCEld+FpVIzCkyIWUl1I5qNWgiJNg/hObeEva+H0Eo165qlx2u5MfdZPht+o
z1qCMn0Y1u29pdPU+xeAgEC+fmfF8Ml0uhNaMYXOaVq/0lx5DPsOylMxpq4V1j/nMhv3Kpl5N4mM
P6lKFYUqRrOXkD46JUJwN3ZMdmzKhh0wV26fgqWcZupUEsJIttmAzEsMJbwazBTWWTn2+zrOz3A5
S0/zLdJswazFNOdYP/pWS2+oLfUf+5pvv299g0xlMT4VZRY8BI2IXEpW7HRhbF26oY9NF97NyfLB
hPpb15LDHOGl2pNSHttYiWzJ17/EvW/Yeo7UnybNsB5Hp1d8uw20u6SG65xPoTMk2m1RRgafrurl
Z/jDd2lUFnYjIeCXai9KrHuSEN9k4fyz9qW7ItRf5ZJg59wpLlngKy5UPchjYdcCfk618KXXLac3
k8Tz0yZygzj+lVRV/FwZhflYhdiW+xKaL82nTq5p59CUdkk13NDW256nWi8TpyiLO62jpqYqlXNH
2pq+gF0V/y77/sq0xn0vpKe0i2/KybgRm8a/oT7DlZtGeAjN0psJv9mKlF+hsf5EU+qRnOO1okU3
amteB233XIhkYxNqgJQm+Nlb7a9ZNA7DIkXSqPAiiHP+aTQt9For32t6tS8HcEVKskdSYVdpBQ20
/YlCHWS24mQCeCd4+dh5YjDtkQY45VmCdE9wrJT+sSphgNeVRLFHaz7Xc3cX5fopKSAW91EF3LLO
nkMCK2FX/yjN7kciU7IRU6oEMKzcQTvAF+g3mtod4l7Y+3J37CfBJBNNxYxM4p5nXS+5YhwgumSK
D81MNUEmO6Uk3ynD/FCJDbi/VDqIYfAt0Lr2VKb9E72tpE3NwjH89DDqtJtDNbCVYqG9ieH3Nqyg
yTSvWhjfS7K8q+rmKgni735o7BIgeOlUnascvooyEsVPTnpVuXkU/dbT7mGwghscOHrncejOKfgl
JaRDxfKz75nR0khTwTFGrzmAY2tw8ZYkV05Q+SM334eW7y31IyozL1PmI6P80cawkrvoeZZi2W5r
FIvmzKkbsq2DBq67GY4LFxEtHtLaEtTGhcUo39eZDpk0BQIqdj9VSJ7IIKK6IUcjNBZCMLlVqs4w
UbWiEaV5GgcKitJawBmkIeVCWm53ZSjuO6n6YnTCg1jW97E2PDScyINey7YldrFrRsGt3Kpeqqg3
mtgeqU70wri6qwv5dxCgCtSNOpJoOnjrMLDcdqp3Y5Kexqz6kTYDuexQsytrrHc5nwGENNxdOBOA
EbV9POpeW3ffxMqnaagW/wyW1uxMcYjOMZUth0JU+l+pEsDUluQE2ugUnLi87IWQMtlJeK7S+mry
YyqFhgKUqtgJdlvpj6VePZSCee7k4qWJhq8jmyuPwYWH07kVtaMCuQWOtwjmKPEpIcj98dGPjXgn
JrNwsGjTujc7TJTyfBLG5rdcA13phbsetQRbKnXVLrrOS6LwAKzIIT55DHPxuS41yV7eyXBSLSOl
H8QYkhurSYYb2RLArDd94EadeVvFNAdXlGvQ4e/VjdFylsSBK8/QdPPAis9tRERDLsP82ZyN+opu
ee00qZSPDf0posvFqTPTd5IxHtxGjerUiyoJZzeAxrV6rQ+O9VCquk27YAmKTEoheQySeZQAK8p7
5nT4EzTSF6ASgQMv4M8QCG5mNgepzW5BujzkWfCd8u5jTnhS6eYbpbcelq3qoiYne7m61K7VT9KU
KKznov8mj7XudYGiuvTu/JRDlQq6Mm09vQYPOsTWwkG9KyAoJWHyMuXTtCdQb8/I+bgd9GYqq+Yv
EgoAdiU0V4qIXq6vtweqDP9EXVdRv65nHMsm4FPThLgqzgB/4Be6st7ShTmo/gHHHx46fWzcwk+8
qfVfupLkE8pSS9UUybKwk17/i7TzWo5bSdLwEyEC3twC7Sl60Ug3CFE6gvceT78fODsz3SCCWGnn
ZibOiWF2FcpkZf6mUtWEJ2oZ2Z5uftGy5sYd8C0HtncdmcCzKjF7GjT93gJ0tvP05sYUE5nVLv/0
y+BKDdUnQRGPgsEukwZsAd20PLV+0TuRDFarLh9xl6s3hgDbUOz1N18wgT2aOqVRNUUavY+/lqOC
RzpIDFcV0XFVG5zTk1vRym9StJpBmqQVHK1CtXHfPmUDkh+DmPxSjPEoJREaThaKNlp/1+a0o1Qp
/eqhVlq5YNNcL/3eRMURM5xbHq1bMjk0EcbvdVvc1U3ABR/9KIUSRn+GBXyq4doZ4KJVtdmbK3Q3
QhIJJ9WnZc4dkSPixHkU1cMWSMy3kk4fJlzm3qdhSAryEvvhl7A1n4NG/Gbik2yjfOXaeYzHRFho
j0WWc0iWt33FFRsFz6LW3mPt8cK9fWXKxW0p6Vjqtt9DSXkSreFUCOqtlhbA/GL3OY6zW9HD97WI
rFsh0Yot9NCnLMnBUPkyCMculGxwmyeEXM0J2JZw+mG6nDWn1g29bQZNSJJLddNZemqXPcaUbhc8
mbFeOaVWq0ejhhBdcJOglpUDVZ2Aejk7fSiFXW9qz1XmXbWK8isbhdukl1Gz14v4eQjCFOQdVmek
Gt+wpN0aFc7GTSPmezKdk1pG10LZ7qTAgnqDyLUHBMUMxpeg6A7w9IO9XLrWRi31a1Erms3oa18D
QeyuhtZAp8itvEnXveGz+4gru4iRh2Uc7eqah1nFJ0rGQ4tvsKN47TFHF9dW6b80aJ9s09C4K0vz
l9zFd6Ge/CyBNTmUQp+7IQptQYwesOPYu7xQQO2Gj10FUMkI6qvRT75xkfzTWvJtHUOWZimdCjDw
+ElIZOraMBxBCRkHtHrCyf7sZJgB5uB99DMSpO9gSJttmMn3eL/+5qh5VQu6o02nfOv6QaLxYNzL
kjAZ9UCNK/z6t9RY2aYFkvslU9t9KCAxYvCFVI+HWaxhL+vH3SYX01cacYUdYCQcqfIzxnwIOCnq
vdfDjhQKettjg7JikXcOsqjhJnRx0h0SEHAoB0VXoLt0O0DuF9iqqezCxK3vKkR99Nx94QaOdqD4
j6PX+U8Dr4SwHcRNKvcvWtWGm6hyEUWHl8meFJt9ZcXprk3cwNYkt/veFR73XNneCW6PV7ucBZtK
coWrsDG/VpRZNi4ZVFOG927sHUYcsK1Uq2ySEkTXyImFDrGfrmv0A3vLog0/PgCyxZQ7YaLGxCer
NL7KAg7bpqjcJHFyYxqD6YxSB+K5MiS8FSafVrnxdpRhMayRI+2fbFJJrqIe9b8e1RKjHTiTjSO1
vxaUYv1DUaHIRlL6Ogasz67k3aeLYbLpM/pbQfcPDGRUnqNkX5dpBwHKvUnM5GsxFpCxZW+v5wqu
W4Ea2FHTHv2CHVQO/4RKuY36BjI4z8OAwgkwQOGhDOrnPCIX8Uv1xpc7MP5NesWz/F53+6MRKA/Y
yb8khlrbYiK9KJEBd7Ezq03jc9VnijgSqWGz6y7IHQzgXTXY9WDTOsm/QpLoS5WlPzgYfODCg390
mxY5+yLcaLF3hdDzDtWWHNx+8hRGITlNkTo5+F0XY1kxDkFDqgNfpw1f6B0d8e4kV4/dayMed6IU
PBrtiEgHoLrN2KoTCF5PdqkVlqeSCz6eTgw15lnk9gXgh9IASU++Y8edmtswX+yx6iLoyB4zUctf
BxSkN/kY31a+eOtazXPh5XvXK1p7zGTuraQCO8/teOyjkjx3FL/Snx7A8QfuYWxR2mE52H6PmX3U
gPr2UEy5GnWz3nYRctGyb5k3mZoeLF/btjjDhY24GbR8I/fgkJPKewq0kHRTSrNTEGX3ZjE8GFja
YhsZQhSAN/hFFktl6yKMeAjcVORUZ4n1hTg+GVkL6VzgJ9BnBqilyweMEjFhVuLyIeyHhL9WoNek
lmQLjZXatZx994bgPmbPGHX92NItK3NagIV3FSIIATayBWA7UgDoc5KpFrvvIO7j3ah4uVOKaYWv
Vv3WF/2vfhTiXSCZ0amRO8kGIkbuntTgE71fZZZSFEja1yZtbmu/IsmmKfKE07b7wKmY/Y5MI/7a
UoH+qgp6RacubQ+63LzKYZ/wsih9cInWBMIVv4aZwtMfVqlAFeQhUJXqt6xHzdUYjvpNGTRYT3Vj
qNtlqvNGyNoUJ/oAq0kP4e7UOCSpWPAPEqH6KcLbgsgX046qe3eXir20GXHT9R0MYfVbiLnmXWt0
/WGoFW9HTsStB3NlWypdwv+P3hU2nJtOU+uNQnPlhE2t7+RG9tBF3qGBJchTO9lKeF3im1tuzcFM
ngSdh4hp0vURo6FwSCUBbQK4tWNBIhtyfRpvoQmXvC116SCE8dvoVS56jOhgJRaP0DjjLg/5qU5R
6dmVoXrpld/gXeZ3mryL6pYiZOXKjlHwcHIDnzKrKkj7UmuELVYZMj+lv5HxQ5drHegn6aU9+spN
XirfxJzuZRxdy9qEUcq1Xx13nDlOiWN2RUXjp5on11ooPLh5pvIKFocTU6gBCqwB0Y4mMul6wQFi
ZZlkg9DHuVHKzW03NAYZp6Li+MlrrKGec5+JPboKVQDj3Nb1gUMwGYzxRS0MLdxFjdFovHuaaNh4
A4BkuDiDYWehhnlKow/+XdOr3VZ0Y/1lcOVq37U8kSpdOuLJPByCbOAuVXHUzXvq2KF1N1Fq8QCW
g+Sb5CrdnZuUBrvDhBIxSPG2DhAXmoww6+++kJXKwQKe/FrXEoewbvjqtTVU5hcxk3Vg1fBq76in
wLdTmuqgtEZ4JdQxyFiBx0vlYc1hhNlgS57sPXUy5R65HnlTjMAbfypGr/yANhA4athoe17NxeMA
xf1nLtbGI4WbxjEiD2JTYYSKXXTpK89Zz66lLrt2dbPZVW7+szHK8U5sTGPfJnG8EetG34qJpz57
AtBmt9XlJ89tikfZS4N96zeerXGAbxsEU9+qVuan9lqmbCqqYd8puPJk6KiEWYFy30r1FaoNL1jo
ibvKcNMtZzQm2mnG8iyK27TJ7kdNKx0rZgs1wnjw6uLKtQIDg1QLcgrpfWW0gTMUhblvVIgcSlVU
XwNQ73WL9WzvxsqpGb7XqMykQ3dyjerRrX7AoDl2frHHhq92esvyULCDddGEprXV1d56Scy8uDGM
BIkJgWyvCYBBlHl3kmSMBLT2n7DKEdbDVBCQ/RH0K3WljtdJZTRHhZ2rVfWrHsamkwXtU+LFlu2p
9Rsu0F8AKombWg6yg1vnmp2JIfeRpRW2StoA8yh8FJHQ2HoDEHmx7povah0KfFtaVq7efi99483t
o19GHrkOZOcXIDdI9VQwqEbXf/MSKXCkCqMcwfKNV1IC/SRytBy1gu0bB5oGaD8Rn3xBw0mm8v1N
LgR3rq5zwbYwLoxYteE5dLxUxVcwYcPJqEr3kFVxZxuW0Wyy1oodCCfHvMa70qOeFuVqtamUZLA7
tbsTFMG2ov6HVFfXWt65Ti9Gz1ZrPiYDLyshp1iTNu4GV2xoIsMo7nVZfwtrESMMqO4OaLmXshei
o9dSptGFXNymvpUdRyG8V7r6GYOnTd9gpUT94Umsq8AeihLuUKgix1TyoIihqth9X+hbnbKhmNO9
rMXhEGtltynTNjrATELoJ3YFeErxNlMTJOOyybpI9QAnCeM/vZbXKLhyXLlyu81qqaLRRmUjidNk
m/laSpJlbkZDPWRxG1MIrn+Esszeacx/6NA9pXH2KHrpXRCXL2UkarusEPp957YnDMFzPk7Jt7bA
scV01gRoM04ydPK3uG1Lh5p58RBKWYbyHBe67tGVRzWhuzZF1ePUy3g2hhS/A0fPXOiAQVC9KoHZ
AGoM82upwfQEO/HJgLiHXkgG0Fk2Vsr9LYoF1bWngrn0Oj2+SaySLdNyEJdZ8zv2qy9YpP504ZfZ
va+8ikOc73KFzNDQc2mbJ5Z6r6dhSW1YHSrKbBhnfN5vWUIf0Uu3NB1Farr4c7RdluAS3ikoSta7
/Djpy0/OC5OsVuqswTQXJMNQr0QSGH1v1G9gU132QzwQW42Cbeg7T3vSLDQRQhX28mFN3G2hT3UR
aNZPN3xNbowpUKwXw05NBfhFg+qutOY+CJZPio9A+SAaG/wvdS70JHSTvwgGn86G9+xmGpC7ybFi
0a7pvhzEg7GRV5TkFlrRJAhApif1osn79XIGo1GnySBFoKlclcvU/TrCkrWlFteOpnRXenHL48Oi
burHaRLK+ZfRqEIgeSD4g5M2yONTJzhi0YFiix2QIuMMojjJJt2vqg4uoSGwO+A/KhUqSZshB7os
iTNEoiYCd7+ZACUc4D2V/PwUPXFK2vJOPkyk3ObNvFlrty6tUWzO/hN87tUkKAWWfT7Me1+zrvwg
vXdTw9q0SfWbQvmhNtLcFgW4v1kgebag++XKpE9zOusZEl+Bhw8En4r01FM865gPFTUOySC+ZsgH
JPx2hZn+MK18TQ9nYYtcxJm1sXvXDJVBmuLY467S7eZGOxSOu4HHtDWeB3y4ViUX14Y2/aSzoRk8
h80a7gI8sZ+a+2T1D4rUrEzf2rBmS3awdNdyp2Epur6TYQCPCNSsHJnTJ/jwiXQVwwAZEc4PlAIP
2H+PcyuYk6Tdme03LxV32hA6WfHFNW/c9mdaPLWjQObx4qnZCkRk4QSAygctA9oE4jsfztDKovZu
IN/X6No/sctT0vgFG+1hbLK/APCcR5odon0vZFnUaaLjFt6uVMydJHQbyVwzhF1cFWcDmjXJ49Ro
xcFnt/dS95NC+nUlkDtURvf6+WdbgqIA3eSwRrUDcOUsTmq5PHW4iZ1M1QSyR1oFyDrnHJ9iQAUN
mUJKP8LD50GXB/ffoNOPOlvytcwrNhjwLojw+7TLhgRBKtTH3IDO+XmkxeGBsv23DtoM1UAHWUjr
kGmUQrgmVPMz9UurWeCV4ClET6IsbT8PuLgQzwLOcCny2HuJ1hOw9rNdkFPVNtxir3v5reAVK7EW
ppEjkQRFw4J1Uri6nMY4CqnOsxkdDxcQ75dGumSma1CytSDTtj/7VnHkhj26IpRDlWc3uoP2Y1Nx
WPlMS/AhbGUZDZZBsggw9DJKpqtx1IgtyqJ4HnrQi/awv/f+g4IFjX9aS4Smq3J2VJHZWeCVUB0T
zfkNrmN8gxLlCKUWwWAeu9t/oTLXRHHeYTmfxZmdFQqVezHPhxGJVvm3fj9sfadwkj06FZFTn5AA
Qkqdhq+T7uWVHbY0oUjrUurWuJiZ2Vm2QHUhxwFeGpnQDvgp6AjXmTxj5F2993j5/Pp82S+skvNw
2myfYSXtxYrOjJJvbXTB3ZcxBmlIRv5NGB3kJNw1Q597o0W5qSpK0Ixo1f2W9NuCZ7Wn/fg8xsIO
fhekQ68LWTU8CS+Xomt0KFl2CJanDV0a5XvXPvSWt2nKcf95oMVViPLdvwPNdlboBXIu1JMyevcS
j5E9WI9BGzpds62rndBCmuUffh5y8TOdhZylN3maIwCrEjKLDh2aDCHdEDmqdp9HWcqQNSQUOZfw
wSFDni0+KFKSFYg9WvmP+okOMo5FPQ+A5nVyBkF1c+M9rlE4FkeGQw0vbnGyApj+/dkxVVl9W0Hn
R82+BHYY+ZtWommxxkpZWhuTyw9jQqHnA3kIQRt4EAKi/FUfbMaqt61uallEiHOsgV6XAOSoaYGo
lNnDIFJnN3MkD25uVOjzo+2HY0UAIUU+jvvR0XdIRm77Fe7QcjyKt4xABLc+/2i5LCKkg+Iq1m3T
icEztHNaXGDJbrb6IX1K3lZWyUJSqhmUsZBHQ7pOnw9Q7QSxEYNpMrfSrhntyslNGzlIlTeUtK17
u6scuoSrp/K0yOen8nnc2V0Drxo2qsHEVu42PqKHZBxizCQR0fOuJ1u3/4MB4LSVP4TEa0HlIOZI
UWbf0mvV0dCLiq2+kXYUavfBvY4N32S4nf+zOsDphPoYzRBxGEIIWZ8/hzMhhwvQoDYC4CfA1rzY
h286LnJxYq/7VCxkWBjn/jfY7I4TE0WhfU6waGiOVfXql2R08tcwuCmEfFO1a6KKSxv9PN5sKlU/
rOsoT9noHvgm/x6ezrYyg5WDcvH+NNnmPGY4rMS5qnMbiS28SO7Pf722C8e8q3YIMO+AM2+sFfT0
0pjOg81XZOR3bdkQDKRL+RtkI4010c1OgkX5cmXXrcWanc1dSaFEKIgl3VK3U6gEkwElTm3XviP/
zFpb3Exi/+qf696aiFfD9jEVhFhxtJsd0CiY9JWnkHNd10hlnfJdch0D/HXEHZtgvybFungHnceb
Tp+zC8Go6rRWfOIpt/qJ/vOmepiO0EnSVpVt7MOQIPiLZ/bFGGeXkArqNipNmVsOtG/fPXurnL7F
U/p8WLPtZsSouXB6jw7tdP3dCqK/ihywQ7fxg+eU+7XKz9L2Po83226hUbih0jCNBQ6lgZt/l8vm
lIjpDlXwSTLl2lCE4+dLdHGFohJP+sVLHrrf5ZcTalNuQswUEQ4BPDjWdl4hPa6vEcoXR3YWZjqz
zxaI4gU+2iqkrGlaH3s533fexHYLHcHrrozip9v83aGCwLTxLsAP0P4yZOoNSVNK7L2w3FQ/Kh4D
0V5+1G+139OnW7sHlufxP9HmOTk8lhKhYqLhP+VEY7NBKNjO16Is3eKTaPb/jmmuWeIJhVhn6nSe
5N8i+cuwRjSeFtj8Mjv/+7PPNJpZqgg+C36gK8ibzvEDza51xH2M3MmGYeV8XBwOTyZpoibyFp0t
PikutNINNMwQQNj1g4/IeL1Sq1q+W85izIaErB+tXlICMq1h610Ve44lruZjeROe6KKt1UDe2V4f
pvAs3uzo5SnWBLSOp+duv6HvSbqV4PoARNV27fEUcTbi8kYTyxkOoK+DzV/sZyx0LcRmJFocs5PY
FGhbChrDTbXajmoE4rzBLpC9+DzM8rSexZmdvoYrxHrmE6faDtvJfMXd0NbtdumDfAC9uWalsbi9
zsLNTuIwbPDMnoalVa+1i7hUjX6A9+3zQa0FmR2/pUVrA+gLx2/9xVKPAUB0erorM7e45s9GMks/
6igMNcTYyRfr14DOurX7i0Egd29qKLFYaBLPjj1xajzJ/P00P5bs2IRne2n0h8+jLI0CZRBqz6jq
fzRQzAMVR+GeVT7IX9Ugcwb4OJ9HeKcHzzeSBU8aBjc0W9WYbaQYXic8e0KAlNsDRBvfoj3awI5x
NfUI5GN2zDbA4DobiUYbD+yn/nr9MbF0IE4ud5aCfagqv7cuz+4tE2ZMptb6iEyp8Y8YSA+llW7Q
8HtrkWHr9Obh80EvGFPiYngWb3Za4ZQaSGHH13PDQ3JDQTM8xl8pFW98TIi1wek2KHVYvIBtY/9/
McJbUuzARhEwNexFOm7zVNwTFc0cOgaMcvFReAnh9rUgYnfRcXoLDweZmsmfuyryILWoMFFM4FvP
3TiDTkwzsfVAEjXR1gI/2VeHtKKbKSobEOKfT/HCJqdEh3yCQoo8tYAv94dr1Cj04WsCXhio3C8t
Onndr89DLE3iRYxp95ytGnEc+qLLiFFv2g0vUEc0t8YNEijH8Rop3WBj3hRrzbSp6DfbLjofjtca
byjmcpbuyH4OVChPwQgcFW4c9yjhMAhp5c9N2ininkeakxfVVmxAIxIJ24XdZCMGmooKq7hLt+mq
+fzCBiSYxXhACNAUnaUIoOCkYJCAPoxlA1Pc66wvwqBQMQlkFRS9BDit64s1Eu/S9XYRdrYP0Z70
h4CaE26pxquxy/bA/GxpwHEu3Hq4Nn2+YKbba/btDGR/tKmnDqh4XrEo5LQuWxmdYFWv7ttStmNr
0g3+Va2ZBC6tzKl6gN0Q/4V7wOza7jAIou2LZK5md9txE23lcF8b2NCb9lbZop688+IVvMBiTGVS
UdLpj1CXmX1CNL2DyFJaZExvzWGL/CE+fqQLqm3cg+FJx616oOK7cs0ugUrgvL6/fqlfK/OTO/Tk
LBFCZfLqaL/oTrxBwTmxg+OkCIEj159/QHUaI+0U2aTedbnhh94Ft+NryNXJ6g8opXs/zV9SUDwG
mP/PQ01nx3ytcBnysNe5KFDzmIVCTtBXsqFzXCN9LkZtr6QYFn8eY/q5H2Kw22jtqhTM52I2ZULS
2KiQP2MIcIKQ7RU3eeqDJHBcsb3zsgooS/mGm8jKNC6czRQnaYyKwA6gzs+mUQUWaxY156bptjdN
op3wWcBWU/FWspelhz1+JxPGAvNxnNZngaKm8pJMBYk7Za9IjB0kDICKXbNBq3nXHBrratWscGls
kwMjeoNUuDCJuPxuMK+GMe4ZG3C26AvNJHUvWb2097u4XUkB399N8+83Mct1kyroR+uQfCw8RGY5
T+R3D90cjlDvqyj4RUBHmnaEVln3Ozcey2Pu9vBHyhJacdp+y0IrOQJdvBFAtdqyW5ubTISHmwmp
sZks+7YDcLtdJgkA7gNzFe6zOEn0V1URpUT5gwmJ2A+aq7j88C5SbLURIVi9TMDQP1/eIKdllfMI
RYP58k7GzC3MljslCZLspqwnHGval89Kg2Z4ZvoGpNGgs4vaGH6GDTygz8MvDvIs/Cw7UGH7lWbK
IJMAbjvq+33w2nb3/78g0484S0H6TgAbCSIZoEtxE8LrgCn0agnx41+EwftP4ehTOZZmp1Gm9nnU
wURzhgxvW7MNoAhHnTccekDWa+WCpYkz4Asa0y6i4TXbQm0t+VFlMSb4jmK497Mrae1kWAkxh14V
yBJbE1HQQX8erH0hCDyeAI0HlvYXLSAsuf4zmvm1KGnVKCcZo+l3KNajLn1Qboqfxn3zZdJAg2ez
drouZRnnAWc5TZKXllcHBJSs2zRF+PPJTHaDuv98RSxHoTko0QuB3zb7SFELlSbQyQ41A1i6egRb
vRUmRfr+4fNAC5khKmjoWgHGoCUyb7yQFQ7dOCXZknty9WoTKoldN2+i+DBiJ/p5rKWqzkWwadRn
28kqULuGA9k7wXN/i6z48OD9+JdPqoCM3WbgNHTS5/hm3Oo7kSxqDbe6dOufD3a2z+QSw3VNYbCK
uzOqL+lqx2Dhs9F+sXhnW/jWSPOOQdKo2DO6JGnabfBD2SkH/a7ECsEpvuhfppd2d9BHu7tS12SL
FzYc/WMRqCFZKY9L5XJiK73rZYTce0dPWPYeUMvMslvsSD7/gIvDOwszO3N7CQc51yDMxMyAIGzC
uDa7AF3ytbrFVF+Z3b2UZ1Hn461iovs8O3izqpaLQKg6Z8wFhC+wJG+fBRwtXyOvG8GiIxg5Ylp5
HVcjBLTPR7k0mbTjydhozANunk2mZ7gRxrukLkZnBL9VoUPlRI1K/+hpmbWSQ31ckUD/oBa+d+cl
hnr54YBR1kVVhKMTN9vCvyvafz4fy3uydzmRJDDUhVXJVEwgALODBOmWdggqC1T4Bj1rRzsYUA9f
BgThoetdB0/9IfjunVoaMpPdbGmrV8EjG9Qz7TRC81r8gr+utGqsu5A68rNAvwK1JrPCh+ty3HHc
RorpQ9GesD7+t8lN+CdP4R/ITWzRzVnJFd6V6z7MgqxSBePBJutzk8wka4JYGSBKc0uA7PBOobux
HG8LCcxyjL1/5Z/Uh3ivfcUMQtHWok9XwmfRZ1dGGzUu7Fyid86wTb9JL6CfN+JO2fa6462Kin9c
vkzt2Vhny7cONTeoXaK56XOQ/PTk33359Pmq+rhqAf5THVUxwpQ/wuVDr8F9oMDu0PRl/XEwouJJ
8Udl++dR2BogBSnC8tCYvXhxVojzzPTwbVTwkom8hEqQ0q5keAsrEYN6ZOXJh7gFyWQvV2JUx7HX
Ky7S8hv4ptRh4lv3W30gPdrH2xTrtM0fj4qXiwTIaCq9Uny9jJcHWo9nETRcOEbBkRcBSmMKlLDP
oyyVCy7CzK5at3erEKQTvshHdLGcodlgeOTA9of1e5yM6qVvlrISdOF6YCezx94/F7XBy6HVYaw2
YClQOxK8g9o0EGm4JnyKZ/lKa/7jGsf39SzStEDPEwkr6Qy/olKQiYifuIa20xU8e/pkLb38uHWn
QBM8mxen8QGT2DR9ZVoV9Q8ZIbKrOMTqTg/zN3AB2TYncXOMWr+vDBScwqzCnxUVgKeyTIW9rwjG
mgvG0lq1JqdCiCPcjB/cOXnwhxIUUQokiR75zuhm9bem73raE4J6A2vPuBGiIL0SJLm+jkXLnwjf
yBrlPjS6wYpvgZpj+byy1D5+9ssDZ/YxChOhcyumrK7ukxtlk+3J41qEld6PuOHK3+tPIebsa+yS
6c9+dqrONlKSIELhD4RFCgDkguGk5grG5WMSwsCQUaOpak5EktkBJBuRgnseLi+DdiNr0Ou+eeUh
al89ZbK4Wtk8Cx/3MtrslmgSH0ERNFhpsXqHqWcANTL//b/cHPiTdrPWZV2cQWqYBseRQXow+3CG
3uXIyGDTY2XaIfZQ71KLleN1KQRih+bUCFE/ivVGUgZ/eoLujNZtiJBVd1xZfIsBoFBxIYGL1udk
AM2n+KYHES1Nb0vr472Ono6b1um3iM5MmJmptfV50I+nz3vtabpkJ33KOXMjjyZHoywA0CIrJ8v3
X4ZB2BXxGo5lyoEuF/hUmUT516RuD/V/liMhUi0MXorhr7qvj9V+ckJVIUytSUF+HM0UZvr8eIbi
2Tm7ANVKskK15FCJpH2eHzrz94DK4J/O2GWMaaedndf66IpphA8Gonh4yoUJLPmgyQ3qYKa5Ekr6
eByZNHBY0/Q7OLTnKXU1DCZqP8Y0bf0GZ6k7dYu3mlOruxc4Gw5G5UeIqWuG3UuzeB51dt8WKf6K
dWu2GA8K7aZX5B78T6fasTesFSaX1sV5qNkHk5ImrIWKUIq1T7rvYvw4orpIPk3jw9y25rc4ef78
8y2cTZdzOvt+iqcOim8QsrDuEO2wu8yl3PkwdHdyiGwXAoSZvy2ANJZDY6e1ayfe2qtsqZlERxVf
Hssk84RBcrmGBHQOFUHWsD3eqb8nfuvP9pTe1I54WCe4fjxVGO9ZrNnXFKw4G1tI6o434pQXPovW
28qMLkeYgIXAsinCzXIlsx6Unpdt68QY6Gkh6kuRcENWjWdmZTp+Um510d0JgexYjeD4Q3XDSeog
TnrC/Xv3+Y9ZWrvkghM6QIfHMj9oED2JBawlO0cQ6upNscKv6qD1P9ocQYfPIy2Nmhe9KsFRlqhW
zEbdowuX6C229rUcYacKxpGk/vMQi+uE5UFqDW6HU212a1dlNEpWTWunfX/rhTvtBq2sCRSOXeWh
XHvdLQ7pLJx8uSy7zINOUBJuoGhblWioKPL28yGthZjNmpJzFQwZEqZ1i2t0QF5dPn4eYXHS3t9y
kJneqbqXo4AIKcW+Bnx+bGxzn+94LNxYwNl3CKfs9QfhL1acTr2RtICFQCp7Ga6KdX9EL7BDRlLX
0G3wQ3vw5Bsx01cCLU0dlzRmaixr7rbZWdkYZmyFJg+F2nqS6h99u9KWXfr7wGtoqoP3oGg0+/ut
gA9U5fM+kMbIqSQEwqr9559mOmrmWYCFhxeweJw6eTZeThXyf5agouzkqM2bL37phCNocjts8z/f
NyArqY2IGjLeE4fjMtBgKuVoSQXtyi/mHifEvdvvAyd+nlq9UrhqJ7LANCMeSHuKQGQ46GFfxmss
4P407HnMQA7vHuqj9TjguJYRVH9UJqKZ8gyz4Vb4+vmELjyNec/RtocPD+oKM4nLwGFYoZnrU3ND
4aWJN+be2E0wa8Ny0HroNhN/T9isvVY+nrGXQWejTYyhCvOQoL14k2U71z2J48P/c2Czc8KKUbyr
JfJS3IGzq/KXZHtbc1NuBYOmPeN6L62tnE0LJ8flwKYdcpbaaUE+9Lh8ABBG0Be0E2rLW2T3JMj9
3M1Xa0nxYjxDlylqsqspNMwGWdW5ZXUB8cSTijDlJr6tD7GdgEhoUnsdH7+AgCDZJ8t/x16o6Ide
jq9ONKF3NcgiKbLtvodoMUPrvhXWA06/Pmd+Wz0YPWZT0V+Uhs8Dz3KuWELZsgh4D9biT115HtQ/
Ng24HNjseYGYYhkGXCuOgEZrcuy1lRrNAp3hPIAkTlirs5WBPmpomdMAQsWxgKbER22HmfGEHW7R
Ej4aJ3LxuzVw9/IHM+CPQusHyjV/tfcBavB15YG9G0aMZmMqeh2u3rm8dXULU1zl4I3KE+JT2D8o
EMeC8dtf7EPuAp3qKFg85B0uB54JhpTUiFlTbtOk29SVoxchQO8ORRm0uf3Chcvdw23q3PEmFpL6
ttYmx+6qRPWxGwAKpjhqIvUlRCuC+R9vK77I2Q+b7Z0sjCdKF1Mjp/9U/qGgsfH50JdOufMAs8Og
GFHm0kwU2zXLtUO3udUtNPFk4W+2hsnL3pxaRDRpLidYLJS+QkkYVRgXHWh130Ure+PjpWvRkaH3
in8TfiTzN6TUpwWHmkltKW3uR8lDqTe9cXt0KpVUXLt4p/vm8oa3JEmkzDj1umTAVpejKWo0BRGr
G95hNJNKio4q6BGboUO5D9ZgE9PUfBZsGvnZptTjoUNLj+5AYz6m0puef21ExRn1uwRjis8Xw8d3
KuOipEC5EqI1OdJlqDA1aUNYrLaegta/Kevi4W82/Hmcuduh3mfFIHlst8lXo/8anIbOjhGPh5Ep
Hqp85cJbWOKAtXmF6ki70FGb7SFRaMtBxvzJUQTzRkuUeyXINoafrHnVLJ1jU3oEIE4BicpCv5y+
LC2lxpjYYFNjQnamrpW3N/byJtpVK7DXhXNBUtRJTwPdehOI6GWo3A3N2hgZk9Tsc/VWWPOhXfj7
8KKmojUeQiBCZ3OGyEo9yKmJlpIr9HwbRLR8VfRXLpyFL0MP3GADTaC+D1hFNRiFSqgkWp3preV9
M+RTUawk40sD4dgBwY5JHW/l2cFj+h6+p64OgCB8qlVQyCsV5wXRIuoOE/8cYUxdpip3+SWSwsrb
KsPk1lVOqa4eNBBUrZzYsnmvGM+FYDhq/9Yna/iBKZeYnQoXYWfnNpJ0RY2sGQAkr8WXtgvjqzwo
k0nBHtIvHfGNqscuZiRuuzKjC4cEeAmJ4ZoTiOzDSasOFPIiEqj4OAFa68Pw/uRcOyQWPhzXBNgq
aBAwyNTZvKZ6WolZzVkkFldDeKPhh/L5YbcUQGOTWhi1mZo6ByzEgZWi9QQsQYxOgWTi+rd2ci9l
vniL/TfE7Ogux8BSign5AB11Ux6VQ7TvH6rNuI233s7/0+9CsR58JY0BdhPKFbMjwUtCv49GGYmn
dky+a10Vm07ulZ5s91kpd3uxVeRXq1OCtyYdgM6GTaf+4S2vysAVqHxrwHT5ZnOsp1TluAyEfots
ZHithD5GDGuP3vmRMQthzVLUtMViASMNDLg9XCPMKN3h2fikJ8rrn60O4vC0lt7hXBYwndlsVpWK
H49mNY7sh6di/C27wcq19IHzMgsx5xMErqSOyG42NHyDA4I33/vH8JdOtm1uwOuUtvta2vW169n5
PaaNzv9rfMbsrqpj7GLBRTXOIH5HrV43VxLXeT72r8GR67EkQYbPm/RtUqamXwmN02nKUU8QALb+
h7QrW7JTR7ZfRARIgOCVaU81l+2y/UKU7TKDmBHj19+l8r3tvSlic8/p6I5+OH2ickukUqnMlWsZ
P0Yr+UlT8u3fLOWvKRkqzxIk0MeOJFbDDuNrw04BURYB5fV1Ex9O8vty0BbTbAMAgA9DWXnbqoMN
jmpkLDoSfT85onjkQYvOeB+MMDd8Y3X3zswtorsaRcWglliSQtyIKTsGOnwKhYi5CK4vbHmNvK8L
Us+4gTE1ALKRy70bo36sJ8Y6tydztk+i4hcN7U9jqoL6NYSgiQES3brJk38eKFBMhmwX6A1R9l1W
E6lR5aWqaJ3bpLlb5QlIpjcsvA8en1+QWBmuKfwPOD8wY0UXWzjyQutn0xRun9XTQ57WkDpVpTbE
CI51vENsrYEEhpaHIaBiE9TbTBRjFDcndMqO+QiaeD+iIF/kxchPBOKA2KOW9EFsFkOGkRhLbQK0
dIiCgcPOBvtvnLZ76Iwmhy7ROrB5F6N4sAYubnMwk+/ngdmOMKbWa/Sqh8IA09xcgFrfshVxssMG
Aj5xUwRx26h+rpq5ixs+eiunzAIVvTYE5sC0x9Y0d402SA72GNS1aDyM/lyyCapX5QShi6iebkLo
qP4gqaIETTqC+71I+BaA4GMQxmPdJDZgroBnobBz6TXUiLrZNNrOVfPShvSOBQaVwYJAiWPrUeVd
d9GPxvAhkbyh342S6odRxHaYK5LUDJzsw0kpDzG0vLYqtmvHG8caExigwsEpWHY5kNcJo1JCAbzX
++AaePEd8Hhj2BCk7sU2O8zyAQnnBCkAQArIHRmG1uSaz0JWX2KEAd0hATYY1WPDALYs9q2PiUN7
aCLMYN1vC7MO1Ibtch5/LopsI1lYJj/LH7DITHDfxb2u4gcwIin7HV5vUbq9s6ktDiAOHphhZLH4
Y8egtyNo4JZCuDgP5Z5mUHLKQluA9rwNwYsHYNPQ3lXUTeyHlgVfK1JQh1RTDomGsdo1bGi515Us
9fWhgeJRoY+Q0YBwlGvwtHkBpVUO3b3YhqjChMtzpLFXt4Pqm0xR8O+0NfPEOOvPKo/fSnACHxRC
nnqVTr9StWjczsjqXTcT+4HpffoUD0qT4S8r9EvR9JAWgawuOA3mMNrnUTTu1U7jraMPxXTb4e2X
Qo2HltyZswYyse2gZ+3GDfAxMNsS+QjsI/77MZVqQSWYGhH676QE37KOH2g7SnNnZipEQvZUjTZO
2UeHuLC3zKtyMCAIcwB0wWytU5NNSA/5xpI+Xmp4MqBrABwi5lw+oHRBB6yzSh8HiG6VYH7k5eek
iV56KD2BKqbbWM+HdxnEQYhqoOSMRg/Etu3FzTYolloXIDnFMwVFzKMsOauQRVZP9cZNs3wPSUOa
ja4lmqNIvt878WdnmfRzFYcakl71GB7xlNhJnj9y6v5LM/IDnpnh0QwlMGnmD50gh5l4T/ab1fqP
4dbGXDsgVJLWD/N2CzsiSbmgFHb6oI99I0iOtkvuyaf8QF3uTS/CTbytt94HtILcw3Oji3hYj82A
RAFGRWDfG0EW8NtoZ9waO0nl3O3Vf1h3kOYQfaH6A/JTjKIsknsObfQ+qkukH+HsZdCOKpXPChLt
6xfXir+fW6GLW7JSVGuaWlixrddC/TkWd930TOqX61ZWDu6FlYWfG8NMdAG9D7dPQtAVzm9aJzaS
xPWF4MaS/GkSzXjpejab56gvYaKY0fpNvqfKM9TYcgxG/Jul/LUjf8eZizeawqOwgToDqnXcwcP5
y5zbv67bWDmtSDg1OW4J7MTHOf8aZPYRG/5AtLS92EMFCw3zLYjWh1ogXEyVuAk5GStJRxculve2
kk46hKh0SAaDQ39X0zvjtr2RQF5iPl5f1AcElbQmydA1XBeg516y3NWIqkNNctmZBfR/37oxECgQ
ewbLu7YbMeFsQMfjVHymW1iKdwzP5S1/aVneY2ffDFx0UwhOFPSgy/G1LCseoIN7quO29Io8+ZRA
Q9nR8wmcHEXz0AwFRMQ08gotRvID/FXWsezBe4CpjQRSDtCrCfsOiuUdxC+Sqv5at2p6bDX2aucz
bqZQE/44Z9MrJbWyNWT3ocn8HhQY6hYQP7ZAfb4oOJHG5pCzQ1Iri9I885rn2IMaUIBZRWe+7RD3
Nocq3hnFF7sH10ApDWgHWFxCBSa1sfNmhk0BsChGcmPQXX1DT92F3mkWKH7tkYC9NrvGIc+Wo7kC
+oWbv2LlSFz8CHL5CXNzKHpDw4+QN0sR/EEtbjNFrQZ5Qz4Y8CADscmyQKWPM4taI0WkAiORHaSB
4s53XdDLAfwTJF/+RWA8M7dsMuSViQ9KYY6GkG56Fe399UO3kqGh9QO6GcAhkMsvT/hEpzIs6rgD
G7iuPuYWMtMCemGuyQvuVyJRTszOnoauxgzqdcsr8RgMMHis4D8U/a5FPE7BOacK2+7dadQg+Sco
OyLbidyONLRyExbpr9cNrkYzE60AZDqo0gPUcukiIAof5zlG1a1BxgwNk96DttWRi8a1FIyPD/NN
2BjIsNlLoYJPNqLp88YvkE64OCkgipAHBeVg8wPiDYRmw1RDGQ3FsnByxl9p0O9rb/THXTWDL38z
I9mwt+Q1y7MG89897JmPmMJ6x6NC8eUmQg60Tdogt+/D4iQVDMHygC9cbO9IZlRdxhyXBXcgDlTY
DxQwhes7uJIngAKVgLsYKElk4Ys8gbZt0Yo4wwYWUE+CVin0bsjw6b8zInf17DYoFUuP9RwLwbuM
QTG8pLl33cLKVqHXArIgE11rrGZxr0JCSlFiAcxTAXlydXREwj1D39irlYgIVjbM8CIu4vVqL4zM
dl6PeGni8aWlxz6DoKV54NNdPj3F1VNeRm6f/osKI3qv/7EJGrPLrUsVAYbeATZbn74zr9jQoHEg
oIOps2kPmaR/vo/n5hbuMEaUxAzyM65lnHKkvmy8TzY5v1bqKpeLWviDKctmyQwr6Y3y/EekRbsb
Av4AlZttfJr8a4tjhDAMkRsQWwCuugQalVZJWQPJMnfKvCJzTcDE5r1VObq5h561z4OtKLESiGEQ
KFyUcMCptAyLLDZDIIWBVYyG73N5X9aoGKm30CK//q1WtxHpHbT6MHiJq3MRHyx7ZiOfgFgt6kN2
ID4HSMxq7u3vckJZOeDVft3g2rrO7S0S8dzSBTRFYQ8jUYcR8sud4N/bznQBad1Y20pY0sC0Tgjm
62SXdpF19WMYDYoJpKwNTRc1/tXEX6+vZeWahgEdOTEua0zuLhy9MjoTOoH4RgNkFhP9UU0fYvUb
Rx0l0V9FstGXXwtPiOOQF8BVJUniFqd4yMCXL5CIV8ML108ZJKc0e6tzuWZEjrJAEx15I6iTLo1U
AjVRDHJjzwA6Qlj3S2TDLfmncidIiJGs4VmOXiJQSMsboxXI1ezG6t05ZgmK12BHDaxaz/fQUZ52
U0fLrRfzh6lfmYMbSGoIiikAYy0nWwzBATQuUOs1b7vf9tf5pgVHDfgNIBP2h2aLPE376g63cLBV
+Fjx+QvTi4cMhOz7SalgOqPg41QDhYCFxfST7uG6P644POzYGAU0LIgNLZ8ZQ4MlzkIB0lKbvlVd
OSBhA0zpuhHpAYtIiDo2OAQx4wiI8/LTDaWeWJPMTRVTOEnxm5m7qn2yzJ9W/y8u5AtTixA/AhVe
9hZMgZbxu55rAW/Tu6aYNrLt1W0DftSU/EjIABZX8kiUikyNjVeYGRQZhNDVzQegjAQfN+0/JpYl
UAusahDOhIm4H6GrTPDmS3f6yCFQ093UfNchAXUgofs9RC0aILaNzGZjhcuCZVmzEuKVMJ+nt1b5
Oc62uEtXwgZiBVgSJNkFsif5/58lZ5VJRlqZsoyTPin2NwUDkWWvHa573roRsFpIFBlIzRdGKId4
vRFKI8aTktrObAb59PO6jdWnOkZ10a4EUE1DC+VyJQOUlVsQ/aDjazhSOQ+S1K79On2TJdHcw/Sy
tylcsBoezkwuwoNedLUxmDAJ+UNT3elHHahpy0M3ykwwNku82M8wvMi9fyoj8x4SzwwvHF9DgwHV
LBiWr/M/BSszAJW5v7GnK8kTaNP/b09B+3m5p2FWc7zwGlQr/xfUrx7k8B0BUTt4GzcSDF3+teVZ
Axhcdmg1VD6WeNDSmHKRZDJARXZxKKxC7KwK+qAiqcPB4X2b30OpWzuiiwZCqrhRHcvIsq9V1bKn
BJLxxzLMOg/QD3FghqLdTX0Bhn5Oq5u8tNonAeLlAG00YCtavTgobQMml7yyD3VkK5AJV3+XRg1x
1Urp9DsOMiwtxjMyRnL5XYuS6Jh3AwlmcHY64OefgnAi9mmaJ/uXUkLPu4k4O3QaRaWEFxtxbq1v
gdEKoOEMlISQDy0czepIrtgKwVtwDr/b7fBraEWKznEGcg8rC4Yc6tU0FCBCnRup2Fs61x1h5QBf
2F/4W4OBr9mGDqara/tJeRP6o9W9/Vcm3p3jLBBBnlgUcY0lFu1tHn7XUWsKn66bWAsR6DxKtkeo
jDAAUC7dGSQ0WdpmsCE7utWDpAZ9V4fxrNKREptRsMm8uLpzZyZlgD9blmBRHpZ/TI5eeWciRIx7
AK0S8JVk+8mzTsqB/rq+zpWwhAsL9LiY/9GBCJW/6cwmV5MYGqU6ZEVyckd1cZNV2qOiGt+UbGsK
Z+1+wu2LsXpURz/WmLUhpw3eOghEaYIe7UHwH9fXsvbMQXPhr4WF6yt2Y1YoZANWwLrom62wZk9Y
Mn9ONFX5nU5hD4VcJXSnFnPIOQvnwzgXzZdSK9iLIaqtLHut6IULjGGSC70CmRZc7u2QopDZEJQa
MJZ8A0FKsL3Cnbz2IQ822wXSHRfx8MLW4sWVVi2YGSlsSSqBHk+7l9hTUHyWUiA6u5d6phubvZLt
4A2BGTiK5xdSqsUdCk3wwe5GdGMBzfpUBeEBLLNO+ak4bpe3VjznwtTiuyY9TVRLgSneajt7Iidw
gfzDqT7cknhpQ/YZcEvUa5ZZNRpTREc5C9OQVpPeMJoXLhlFu7FpK6eNoNgrObEB2wB/waVHgJkp
7cqpQ99QNby0Kw5RLbMcsW8Ltrv+fVZNgREUrJmmhJMvnA9j/8NkETQP45HsWMu81CwgPa0Ekl31
uqmVz4NCGpMNCPBCf2jvgQtS0ztAltw2VcGt1FW1k49i42G8YgRtN+weKsjI3pcImwhieJTj7oKo
GkTIxEFs8QquG8CTUVIDoY2zcDKtD2ea8x7j/DHbV9140/Viw8lWvglFyV/S3b6DhhdXYyXAahRX
IB7iJB6CNCUiSDA25EGtOsLwj74VgeRPXgQFcCmBYwTehj71UtNA4RUVWY0lRQooMTRwjT2TeJ+N
37P8pZu2bkyyYg1oifeqBYhzyCIEkXmYZlKUcAPQcqg+qNc9+6kN2kMBacQt0MTa15JE0xRzenKC
ZnE9j6ZV16WOebykBCEdpnALElz36rWeKFh3JD0nxO8AAFyYyJMJQ1kzTKQ39FNxYx7Hm/pYu3Fg
qK4JzoMExBKVm37eAhesXWMXhuXaz+7kWgtpHDdo/SonWYJsbwu8wROn8951qQ/R1rW55pbnC12E
ihiq97OhYaFyfH7ijiD+NBxKkPrqnkBQBx26rw5vBr/bDu1rlyQWi8+I7jMKRcumXj5PSpETAfTL
ztoRCH4Upz9IEWWTJm19YwHqAXcoGMOBTbncWA21Bi2UtuKDtaMears3JsZ/UUpxwE3ub/jPygUJ
jBK699D8Rh/Rlufl7DN24RTHVZtIruTmIGHZqOqBC91N96Cea9zr1tbOw7mxhbOGlam1Qw5jJIHk
wvdkU5RxdfPOLSy80h6TPjFrWNB3cmg7DUB/rkOvzT5KJa56C1++aW/hleVoTtVUxqA0douDZGkL
D8Upk2p0geJt0XjKP7aMlOeLW8SuEKXlkhmg45VaySm91+gLi/lWRJEfYWEFkA5MBagGeqAAkVx6
RJnOLejx5SwRQMJerlbWzugTnXl5RcdPYkh6D4XNsnDmqOgOHYZO3iqrCL+ooNv6yXOh5k5By2Lj
VvowtYvcBzkJmLPBuoezYS5+lhVS3uUpkaoLUlOR+wwYwc/WQ+1JQrwkaGtQ92/1j9a+74XVxWG0
WzKpmbQq+SB18MzHhWP4oPn2yyCuNxmc5N263Ht0utFKxxQp0LOLA1KZRs4MADPdCXG83YkT3U03
26OJK1fuxet3sZfzPKIEHOPZyMbuGNdq4aETuZ9qBixu8qm10H9p9a0n/0qkuUheF0cTRcesg+YC
KsFae9eMGrjRwDxZqMeoEx4zs1ORZ4E1tN5EOEazi8d/HHsuzC9OqlkoXcRk7hzzz3Z8T9lGxXvl
cF78/cXhbCuzVKcey6McDEjxLgFaPoq3nt9bVhZfLq+5PoL5FQSD2XxU4/ZLUjEvGoaN07YyVyBf
GiCaRQQAmfqyEN1gyo4pKQBPhdE3EJq3jcpLeakcmS0KgBGi6Pdcad1T1GOmLMw0kHXnWuhkPGpf
SsY7px2Nh2isJjfCayJgM9QZ5p5be/Bd8kMCXuBjSJXJ10JBPAC/R6D8dQvQuza+ayKIzjcGjd1k
qCM3Alf3AbLtp56NhtsUBq9clMnNX2WosptQzTGKWI08bV2hmWDUUcCT61tdmB/Ntir3ajZich1E
YmVgKSTRHF0fqDfog3WbcTP6qg95boHlRR3uI5urR9HNWFZqG1sPkNVijSRWQhkD24pm3WVgHdpI
o4OCJmAMOZXKrQ7U44/mA+mcuvHqGEQYoIXb5JZ+j9eLmCKx/v8xu3CZOrFzAyISgzt2DtiJIevi
ATnnmR5W2CNxshovu5NKwtt0VfJPfzSNoVd0CSF+suwTWmA0EVUKjhgrjx8xB3tjsuEU2vTUGeY+
jtWNIy438IO5P41x4GjBnnq5wW07hrmWoqFbTmnldpN57Mf5UzsPh1bNP10PJ6vbillYSeCDVwse
ypfGMA2jcqvHSTScOYgfZq+FLIhj+9O9pUEYEyqEIOd3TD/6Em8czrVlnlte3El6W+jgXQJBDZus
N6uwAw7W96qLDr1hbzyX1sLNuanlW3BS87jEKt3EsA+sH46Zyn30bHbXN3PNT87MWIuqPI3KJEQS
NbiN0vtJetvWX3vxBBFlR/kXD2hA81DaQM3ZRilxke+q6lSqbQuqdT55NYS25jjZSHJX7vALC4s7
PBPZQImUoCJl45npr7z6NA6HUfsUi1Nd3BubjfKV2/zC4OJinQYCinUCg8kcAY7a31Nc6PUc70rS
+EZBfMRi5/oHW3HBC5OLy5SDsthKJ5gcjK+0aZzYUB1l2Nvsy3U7W3spf8fZ6yQM7XaqGtgRMyip
+UOft06NqQO+Z2Rvxk91urWyVYsM/BrgyARaYznRCV69JJ4tsL9Jcks550B3JoimjMP1hclvsghV
smj/HzOLMzx27Vj2PcywSfmhKsdEUX9ct7CWul6YkCs927thhvBUCgZg5JLq7/Ew73sHickEUWIJ
7tvKlFc8wkTDFWgyVKXAvb2IvTpI0/OwU3C5dZU/lA/oiT3SYQLAQNsIf2svAaA0TRR0QdUG/tbF
3pG5BGJjCJGRIydXoHVuay40r0KI50mWrOoRAvLccraeyiufDDYZwAyQTsJk2WI/KXRGqRnDLN7n
n5reAGW7Yc4bfrEWcFEFA+LPBgwVi7v8aGkUa71p9lCPaabSrVp0qIRVmIcYbCL+dQdZWw8G2SWD
tKw2LGe/Rd82eWYDR6bP9p7ak9PYw8aFvLYasNVgAkGT6mBLTnEJKYNANgXaj/eGkwNj5mRtFXTm
P5+0xejkWY6ziEepNfMeepX4NtNzbqSOKTay+63TtOzmZQapm8zGaSI7+yeI2TAZbTqsgWQcIt92
EWhl5zCUD90FXFIo7C0/TjII0tgqlGowNf87z5zmwPe1K8HAypfmN3Qiv23j/FYcAkzi6I5jYBNj
qMuvpXdmBCZjKlwLkK7qmya2bsbVTTy3sAjnutBHqFLpAmyO6s8B7RI3Q/vbYeX8bYDqX52bfkq5
qyma5tAmOQ1Js5+NYmMuavNnLA5ZWE5UwZ2IitquAM4Q1bzKVyun9Xq/8JWD3W0c6q2NXQSsCA/b
BGgp4UbGJ25OTpxs7eyWhUVs0hvF7uIcG1tmYILLn0JrYwlrYw3nzrGcM8BM4zgDjyqQ7tr34U53
6T69TzC71tyFP7ZpCbe+0XtF9uz2YuGEoYQIK1IlE6Lux/fJDnVJA+ON4v+Bi1s7b2ee+f5zzsyN
BjdZI80NTaBktzV7RTzbSJrWqsgXe7jIDJWqGnKAvrGmY7Rn+8gHxmE33Oin7ZfXqkOAlFO+veQg
6sIh8HDOholhPciQHtSKKZ+KlEQb2dmqEallh1lghhLyIupquc6msgSWq4h+5qx1oub5+hW17nXo
oAABhffyhxcdDes01XJYkFe9pCDrf4iTcJCdIScz2Wb9bX1Ff+0tXgddkZZhmsEesMj6F6rnzO9T
Q99gDVlr2qAD+dfMwhGKjALbKjcO5AoYZYtRV0ztoNdcjR4EWihmwANSHAb9kL9s7KhcwTLxRGER
QGEUeD8qMtUTKiexpgngG46ylSHnk8rCnRmgp2UQYTbNvW5xdUsxPSdBmmAaWqZNuJV7rsdgqNAK
w9gTYUNipja73XUrq+f3r5UlqnFsjLHKMljJCMdUPeTtC3EX6vk/7+/KOfX/W8wSvUholCtmDTNF
eSsifkBLdCu7XcGMSfQi6IXQjkHRZnE5qQMDf0yJW7gPUlDEhwfQzjrVnf7P+elQUb+wtLiWLIpx
eJHCkqyoD3dFIPaSjRq5+36rZLHuBH8XtQhHeaqbELMhwlXy4sGYrAqU0YCcXveB9fj6d+uWhB3C
rgZhZliQ4fRe+ZT7/V6Abi97ytDb3bC1/plkf8QAQO4DzBSxHMwWNQJsF7+M7Ukd7+L6aNIpMLrP
9TjuurT0YmPr9K7v41+riwRqAlvCqEmrf9RzyLRL9b3iNv4Isi0CZmLu1+jd/YsjjIE4BHgpqfoB
iBqD6cXONIC5K5bFrtWJyM270bu+o9Kvl4Hp3MjCG6ccxXltkkbmL8z8oVVHMKGemuKpqbfYtVbe
qoBp49LSwGLI8P0uH1kJSYoUQqRIQ01x0kpylwuIfWUdcVq+ifZfi0znxhafTOXQDYgUcJBMyhzu
MZAkjlpVCAj89nwrdqztoaxtSTgNwDTL4gW1EZ7YHHWuJnYADbeR8z4ddEIqQ+/mu+RG/dlYLnVB
X+1tQa3k91l+PwZGNpw/9JI/QBGTuDeRI+JiaaB7E+R9n96Yep3cIn93crN7UHmHQQcoCbxe95vV
HIEC04NNtjVMYi8qD6AemAs+YoOHY+/RAPzgnnaXQDZu9sUu8rSNl+D69/xrbpEi2GYs7KyGOWNA
7Rzj5v2NAAL3+qLWzjnFhIi8MKGD877ms3S0aRQzCUN4aM6f+zQYy7frf1/G2+XHOv/70v7Z3x/K
MSK5PAG2/VN0AzgvMOIVZBrvvlgZfUl7TTuOPQRsW1TvNw766tpMnD2UOTAKZS0OuqHOZmFgOMRt
je63RscH3SrZxv6tPh+gzSbLNJjt+VCsyXoTZQAx4dQdm0Nz/+ci6A6vsdO4m7DGVZf4a2yZfKSz
WdqqNCYvUtMtAvAqDTqolYAXCQo/qaCA/riRe6/GsDObC6/XM52zusYuTpXgTlFlb60qvmt2eKpI
unXZ0TV3AToLPJU6aJzUhc/zIp4rtcEC+RfIQd61UCgENhVkBq4KXcTI29xR+euX/gkMHWgWIQYM
3Lz8QWf+mXcx+FIB9HWVzjCODYZh73pLZG5mKNCASBvlpLbVYx4m4adENECqlrZ+W0/QNd/IKda2
GTEFcDhEU/pBEKLkRAFfOE47r37aRe+QYa82+wYalNcP5JoL6YD5SxopA5iLRdanoFGRqwkSS6tF
77QpnAldTjtj/r8wYwDrK+mjMb+38BotSsc2H5AhTeRoQWYzFN5s28F1I6t7BjgnWOmkxPwy4w9t
LQyZLEYU9W2n/OwntF9H26Egd75uaG3Tzq+cRRSLjRRK2zqunBlMSzk9QqosKIdwwwXWLlUZhBkF
8y2GBRe+COA54ZM14GITZrgn8EXiGB1nPkvp6IR12d7EWhhtvBHX1mZr4G9BjRtNxiUsu9XVOgll
MW5Iw9s6F3doe3/r6i3G8tVAeW5Hfsyzk6ZY9ZQaEz5WBoA09dIg2lEDrwDiAXbiim/Xv9iaa5xb
W7j5rIWGUAZYYyq/RyLpqODzUyCxrM/jRjL0JwX/EETwzsaAlqTXXbI7lwknYz5yDDMxvQLVmb6b
aQccpo2koHhs+9YRDXruaqw+dAZEpQeS5d/tUn0iyvQDnK6eEoLsIh7f6iF+SGt0edvMt+z6mUVD
6/TGmzrqu9qEhAV0VHO3BmbW6afmjo6xI1Db1GvypAE/7ZiJ9Y2CC9K3K4Yibst31kA8wSqx70xg
X8L5pu4xW0WnXcbD6RapnXoLLBDayabSOYY+zw5EhV+7MfyVdxX1o8jibg5SVU/XMzMAqsDwOGGp
C7qn0kF597PFWemqYfIjLZTEzbPwVwZWxYCPDYgsgDiYJtudhkl3DcK7wJp6PWCoIr4mdSU8Xptf
tJAR18ij52pUND+dzFc+ho1H9cgTTdh+Jjy7bVA4MCJUHEvWHdDEdWiGzZn46FijiMB2SYPBDEev
1zHbg7/zHIf1nndAMabKXZhPPvQyglhRj0Zf+JlRfpq4cSvU9NbM1dLV1PKFqBja7wb1yNhwP0bV
HrOLNyWxvnAUOY2pORCj20UNdKspBVHk1J+sECP4YD9vWIIINyR+movfDekiJ2b0pOvJM4g+v0AN
IHKsSvGiONvXVXszV0JxSo4BFmpjFsEelbu0JuDia8HZqVA6e3OrNo91pY1fC9E/zUpdOVAYQWyr
GivcNRVLPTHrtZvEEXUzBU/AMIr4Ti3a6E5LoreOtppjhl3mKMXoo30EJcp+qj1qYiYLMAnqgsdP
O0bxtI+U9qjFPHR6DjlPo2lavCrpD63PXqpMfSx169ZkHXN4anzWC86BbiE3mBkQX2hVdQ5+Y+Ew
a/ZYrR5N0h7IWD2CgPw2NNBAAD4C/4b2AxTvPwg+9tDbz/CW1DWb8RG4P1+b8+HAMHgGcu+xduJy
0rxUz3vftFEN6/ITjZtvZj0nPj7d7CQCsjH6UOtO08yph5PIPE0x6KekxHK00LT2oJn43qMA7vZx
h1FnyLnftJ2iBhGp04d+iktPkNKGTgr9ZaRj5bVQqrjN87nYkyEK9yUoaN7wWtKdMLJDD2rfQauL
UqIgC1cPpyf8lmPcqW8Ydz/1VvcDXNW/IHn31toRfLMHKzkf7VuUnvwm0V8sWj4X6ayAVwNAs0Sz
n+nc+F2avAne3ySZcUxFcydy+qO32AtTppPWa20AnbmnlIA+kTXdEwH5aKZCO12rvTihBxBWPycT
SJXUdpfEYeHotHtUE/2WGjXY5af6ScQKXJCMNzrwk4VmPKCz+UyH5NOo2ynKjakfcvtXZbenHF1G
gFeqo52A47yHYMCk7rgCcInVpXeWPgK9FPPnmNb3edm8akItncoAVjdpQKYpJYvdDn09xyr5DcDM
TyzhhY+h2Cc9MW6B+tedtCl3htGDnjufvw41LdCFBo12ocQPFW+ZgyZv5UVRB62jXsROGTITQj0F
8Fi1NX+LhvyupcVLaqQDOK3qIxPFs1Dbfh/18T6KUyBuhzmVdPqVa9lFAzE1SA9G3dD6qVL7GS32
w2TsCjHvQ2ooTl/S39BEUV3wfh3r0WwcqsZfa314NkzmY5Tx2RwEniL4jiZXbzITUVvrKvXFTrRn
PORzZwAtJvjh8j1J2VurZ2CV7sqvWUy/WLGNlnRKJ5+Qaj9WQ6C03eCECqIV15rZyZI0dVuS3zYZ
xp3xpqOOmuH44SnkkHk6VZOtuqKBBLkOdqWBeV3UBqkwwS1T+UKhqsNjukuSefSbun4AgdzrVPWG
axVV7/BWf1aQQzqERZnTMoY0xcZcGTfK1zxkt6bdfU9pjKBRTwcm0t/4MoMPwIMJ7THs9yjmxo1N
HmFrTCNQ+tLH09NthtmtqP5E4/I1bA135p03d/QewLZAYw0y5JnGvqbzGyCsEX2nB6pob6ndPQ1E
cWhs32Ugm3VITL53Q6YFdtXOPlCFAiJQZosikp27apqC8jNlqZMOlhs1SvplFFauOyTRQb9E80Gr
0NZty8HTEEgh9RsVvW+H+Kc2SQEWtPgLdrNxkr69z+zpsVSqn2KYKjxpzR9csbgzmPhQ6AgqPlB/
EJexlDvNVAy3mvTWmWL9UbHyZ1Vtn7S8+TmU7JgP2ae+0W8IGIudJtd+dVnxS7VBrsrEEzhDvUmt
v4ac/0x70KQmExzRaMCwGPfsjaZNe68XOJ4c0dqaftps2nFjejVbU4N+IXSvwkg4sao8d1361bSz
ACU8zReC1l6JbHrXqJXu1GH0MggBeRz9RmPtT6PUf4RqMvqqSl77CK+TfkwiJ0+MhzBR3izN2iVm
sSs0/oIWGu5EzXoABPBIkvlAEhbuR6PlDin5LUTNJwdOMTt6nL+oyrwXyvjYp/mOE0DJgJW1SXZj
WOJXxtQySENW3RYVa45NzujXoYVSAsKoQXdVXuRBCG2LVzVMIdCqjcopLXt+ok0Iib5hei2mAiTb
s2U8953efSG0Km8zZqmHCSMsziCG4mdGuunYRWGUOBGQdn5v1b8tJcEwMao85tNYzdNTYZDudogm
c5dVRfac4U7eJ6EOjre6tR+UoWidLpyLH2A+sQqnrbgEgtImc8YejQnHNkCHakUp751GGW1JM4vE
MBYmGla5xjwRZtF90/Lx2GDs44S6OPUsXO8grBgHzVOFWkHgBHwW+0JkOVI6kUDaJ0mxm2B9svrp
S5saR9UedjEbwdGv+0yHnxe4BqBv8TNRMW3e5WzXlzbERZL7KhyQZnVF7NSAsJtp6imVcQTXNHXy
StxXMS/x8MvG41inRxB7g3JNr3KvqHLtZlLVb0wBr/Ucuv9D2ps1R4pz0aK/iAgQo16ZcnJ6LLvK
9UK4JsQkQIzi15+F+97uNEmY79SJ6KfuDu+UkLakvddg9TjPht6LusqF1mPQSu1hqAY/VvlrVJRH
yEifnK6svdECyTnjKB4JI7/VVJlA+c4MEpHXvnTK+1a1UUwb/+RQqbnRk1qHQI2DAgZJv0bEqvxM
tM9c7bKDtIEQKJhODgLEQMiImOreUAcDW1+k3oQ9uq+xE2DfZKheWVRTMKTiS6G15Yva9sUpNQYZ
VHWlBE5fOa5Qa+1smGPuK23NvWwg2ZETGyjOsoQyZtudWqGGpgV0QmulnS+slAd1joU6ZQ8gJDBf
9BDJTsUUu9oo7mwUPt1OoEwB361vBumeoZT4QDva+HXOgNYUAmtE3hl2E/t2z2Ffo2f13VRz9LEl
WOrm26SZr+0Ye2NSepI1oWPXWdBHEOSehqxAawkm0dNU1KekK77apnjiZXkmxZS4OVcOIu+CsXxy
hONzU/rTqO4lTiIXm6vACqSWT2ny1rdGC8GN31mF/Vo0T3TQyqDmzk7iHFaiZm8O5K4f0SZTOarF
Zu6iBYAdneLUjAHlhabz2GdvvAFDjvDuV29aSCH2rjRTn41T0Akc0UrpDVP75FSV7eIxJF1u6wmO
o+ZPZprPNiDUFmEnIHJeplQ+K5Madob5ZSATO9EJzI+81/ea1L6AjZScaBX/wglqHybA/7w8dmIw
M4j084aAGMrq5xyeuH4sdYCeY3HHcGnDYa0wF2kDdfYu11w5tM9xEz8mBkQgcxHwSB1cFdaObgss
dNQMN1Rj+wpNtTaVIZTYb/qU/IwcyEYrsfSFHT0xy3pA5eQWfdI93rP7tOF0H6vpToz2aTDVbzo4
IQGkqyuInZqvMe6BQPwDF15gqeOJqbVPfaT49qi43IDRIc6DCGmshCyBlcLqE3pu56YflUA20QOv
m184a2/yIQ7jDndgRcd9n8W/IyppoAg9wyNkeKjGOWVCjrQ3gP8VaGrxcnQNe0LCFmEK9Ti36aq3
WiGTW9EMFzH1sZjsk8PtPxFN+S26An7WKw9ZxXyntQxcxbkGe+FY3zmK2bpmYdauo485zncaBzTH
3Kc9QW5TFbhgApp+bHG72ihFrCkHQf70v6rAonaa6xbyEm46HrvBjWoPRU1/tuBmgL51vuYlnvwm
/VnDc0vKYrUcoQMTBDIAnF6WLRPYtMs60dDAwz0eINM+PgmGm+1gJI+fVwhW/EKAfNMtqMnimnkt
b1aMiYn1Mhc+vNGf/GLfh6ong8Yrd1CzIk+Dr/rFXXcH0NXz3zS6LmMvCkpqgvJibyJ21Qzu2E2u
uaWl9l4tWhYlLkPME31Rb7GBUQc++H14qpfs3wlF6Y/u56zBn4T6PTL0xoSu1dsvIy4qPH1cpSZT
EJF8hwG43wAw2bduhgWj4sAE7v9/4EvONbHFKB2YxlHo4qNviOLLx1GiyQ9VnFz9pyI+06aie+ee
opGt7Aok703cxhoa/0PAxSDzTJTaMAf8/6wNvNSfJVXONswa1HdBg7mglU1+92PaUgde2RsfYi+K
WnqOMy+Gp6OnQybw3tKnad81JgQbm6LbqJ+tSel+iLVIAMCg1lpZYpxgu73NSjnI9DMqEEhlAxIc
KAiF8B3fma+ZC8BlqOAZtvuLXABvcHxeGy9+CNotCqKRnfOSpPgNuXNnsWPFbynbf75oV6cUhTsI
vwINeyUT2amKSlmNB0ne7oriBBk4Fy3Ez2OsbUWM478gi2I462rZVi2CGNgYMBYG+XU8ZWc4V3nF
a7splr2yDz+EIx/3hDRQ+ap7hMPb8l1zTTx9PqCV4irMQ1TAsYAbvbZLhxlz0bMyheBMX9/j3np2
zOQQj+QXnvL21km09oWABoA7n6YCyWQtRhMRRS1aycFSvpm+zYLKI2y/nBvzu70zwvQYQzzkL0S3
wLX5L+Ri3XG7Y60iKrAWIVI67EsCgp398PkcrmFIPgRZHgE2I5VRIsg/iLPao4VbBXTX7pKw/LoR
bC1NXo5okSazZIKXDYMYATtMYQ+IvgP2MD3PYqjVzrptNnoKK11fGDiglzCrBQH2sEhUooj7zBb4
Zric4NbQ74cQvOjdX3g4OOiZYWCwO3CufAeaQfRl1kEZgOwcWEUIhJnF57eO0rX9dBFmaTwgh77j
Ro8w1PllkadOWN7nn2eejuUhdhlgkR/aMeWsShFAVqlraL8ieJuPxW9h3Q+O438ea60PczlpV67j
E9OhKYxg408YRb47DnY/Jw8E7DAOza1o80+/Ghok6KGUjAx+JYaSl4NeiBwyyQRya1mgfS281oVG
xSwfixLA34ztItricGa5xQYkvd7rjlNoh/Wud+W9uZt7x91+63Ray4KGbgA4ARPe2W1jkWYJy3M6
wmRjclSCYkjRBmZr4c46dO2RdlJuzOV84l5P5X/x5mV6caGb0qQnlZZgGZpBjiKtrR/UjrpOdMzH
3UA2Dsb1/HQxvEXKaCNZExScZv0SLbQ8CISjyoVGPNTyzmLY+nLzj/9scIsvF1VVW042jpQ+HJGV
wm5XeNQznpID2gElLAO2t/X6TtAd+JYAugyp8MW2UxI9QvUJq0XZz+il2ZY7h9rGP7SlLTvJzWiL
c4zYNkmg+9t7gGXPOHM0QM/xDblDgQMw8y2Q1Pri/G9si8VZ2nzsnQHzSZQAcFkXrSMfPQ43Mp3w
8023ej6DaQyOFOjbV86EEwSodKngaClUPFxloXsGgevBqPONNbK6RC4CLW6kolYhINpAlwWv3Qkl
uC6t/yYCfACg/wbphyv3vlipa4jlwmSxdgDAYI8030D1rn0VU4NhigpQNj74fG5ebGE87zM0J6CC
X0NPG/507qCdYua46IptDGXtq1xEWp5Zgg+DLHVESgzuw6jP1Zrm1KYb49mKsthBbTMAfQddfy9p
f5oOuotR5hadtTGWNRQ7BH5tYDzAZ4e42mLa8omiTzeZzfubq7FcoAegplQO8JPTg8SnhzIU3vbj
kqwMDxcL3CtUxAbybzE8Rc9aZyxQwQJOIcjgV+ZVNyhl3yAbQk2On7Kj4sU33TufvuZu/sdxi3uU
TAKz2piCldwPJWdU5iFehYvO+6v0YuFoJK/MySwBZZsYJIliI26DWBPKt34YnXBMWuUR0ldFwCkv
Hj7f32uJC1owsA6GbhaYBMsntpbHqaa3KKQp+yk039Nk1sJSdfB5MOyrv3jkUuCT4I70bna6NCoW
cUwnALJQAOrw4iR+AgEPFNs+H9TKRkQQGxYAgCYZAAh+3Igj7EDHocOYYCE5Q6DQCK1y8qzUMFGP
0LH7PNr6FIJhB5YdJhJ6Fx/DAY0S68BT4PMFOkgY/G7c24EB8R7oyaDbGmyEW8mUsxz2v+Hm0V+s
liI3oxrdOQCJUIbRfKj3i68wwEm92RPeCZO72ZxrC8C2comlYLpTlQLvBSWyxZ2fo5ZWQtIZGCkB
UGL1EqUcLYBbQEPckk67jSESDGFxX/gQbXEYUCstNK1HtPJPbIG0+E9pUkn3M18n8uwtW/KVBxTw
xrBxg56meU1ZdIQm0RfCqlSPzVuFN+isBDb41a2A+Cn3trgsq5N5EW7xBUt02Fs5mz1GRgnMJSAL
Y+SjOf1EwUvn2dZsrm6Hi3CLb2fk6BVrFsIN6N0YgfZTWic95D7qzfA3OZnpwaKgcwtvm3+3lmPx
gENKQ4rFybvIsUbp5DLN8SGNvIYTTZuwdmfbDGiEsWY/P181ztq0ApMxIxJVJLKlP1RuiEG2Rd94
jj04IxpHGVpnFeBRXp7p2sHMS5goOsK6TQfZRYdIF787MsHsggJ64AKnE8OIHj2ER4C0NNNlkmWF
q8IgE80vpO2vEI+PKjQTelYHEENJQzFF6JMxvQGxv0LPpdeqyUdnUniZOmmh6NI44IZ46SCODISf
xkPVtpovhOGzJ2pP4Yxb1n29s3j9yswkRu9ePjcTIKJ9ap9VNEdPaTHA/1ZX0AMbVGc4a2XxLSvo
qwZ5zTAa49Ivs9p2Zd/Y+w44H08l3SGLYJTaV10bqKP4rROhwJvCUp4UNC2/swJNjYS3IuQxukeJ
zDLplSPkY4Vh8Fu8hUtf7wwWxk4uCmC+WB9UzLbn+bCPjVHhhMqgNQ50jqPkbl7pxRGAOLrPBlgu
hlaqW98yOyEuN0v2CFwdCSslHlxeprg/NLrZPFVpMkATPp3yF6OzxIELTbyxXrHJRmpeqVRA/woK
l6hV2CDCL1Y+Ly2Z1BRXi/i2PSTH6tQGFkwtt0oIa+XUD3EW+arhUVShad7gKlHdVIf4NMY38gXq
Gbv4jPVY7XHuuM6+cYANu8v3OkRdWLD1Yl07F+DSB0c2+OTidrg4hsahlGYeY68hPVfqkzZusQmu
8ghutsiQuKTgsjB79X08eBQ6lEB95bgqtFOzm2LHcPUy0u5SvRwPakn4VuK62tCLgIvsMSQdnRoN
AfEAP7RfNDf1k7MDfe99BNnf99eq3JdVED9tPbCui7qL0PMJdXHIsjKB5MGI0PP7eP6QqXnWCjyR
cV1BUU2pXLvbQJper6JFzMWrjrYAgBQmYrb+P29yeitNFFSYP0be0J2d7jDLzMOAE7aIAwNqKsUd
IA7TMvw8k17LquOXwLrdMgl4xBBWX/wSxylSSPHhahyd4ZAYxscmzL4QV3W3+G9X58Msc2tCOMJG
U8PEEfxxmtELZBVz5jcZMQOR3WUdCRx7o165NpwPUeadc/ExeZ4noA/hucSb/iblfK/l+h3n1PBS
I/sVUbIXanPTjpx6veSvn0/mVQ56HyK0+HSwZcElWSziKLahIVbOr0KsH9ipe8KiXlsep+qlKc8d
z27y6dvnIVf2DSQOITsDCyRctZeqD7WRFbaiGnAnUJ+ykliAp2anKk9upN7uWd8z7/N410+4WfnT
hLuT7oBUeFUlsCMcY+lcqm1yowHUoC3u7EnNZq9KLXorYhUIDgOY6SYtfjFY7j236vTa0f6ZpH21
BzNcnLOkg/57Ymmv6BGrzxs/cF5HHy6U8w+Ee4KKTtO7i+3HFUCsyWrY0KBk/dCi4Q1JRIBWXejY
HNM9MrIHYPHnEdcW9mXAxRVPlw04KRPUVzEYdz7+hPUEa3v/8yhXKf99WHgKaBZUc65KGmyQAGON
GuwHVHbuBkf1q0htN77uVpBFKkwKZVQKMQeBPhiVQalN/48R5q93sT/tkfAahjLQ5WdvYMbMALfP
5+nqgb2Yp0UCEBVc/PIaQ5AQr3PqfGdR7aVUROhM5s3UWvup1LaSzta0LY5jZVQrfUowqP5nFyil
C8Q2ANAgR8tvrRL8I9K39bBYO7Y0MGVAVIP+CoEF2seZVKNIKjGeTji2Rr+mAGLCHloJxiMuYcVe
QW833Iq5Nk7cfNHJheOlgz32MaRRQ/sd5XF8vC6dvlUQkr6Ny7bf+ILvl4vlDoZHEzoNOCauybZ1
X7HamlMMsGPdHwu91VuGQg3upTMEoYKAjvPVCA0NLpezscxfSGFgDV3+gMWOtmNhCg09KU8ZNTfS
Aa2lGyfFNSxnEWJxXe3rsRobs56bhqoHJUC3NfbRAQpBd5oHG8VnFMHwGoVuWetuXniuiOhzbBxR
uOIhh1/RX4EcnsquG2Dh2RZHo0+CkldHyMffZxX6zDGR99o4MDdTy6dKNzduemtr6DL4IsW0vQ3k
BUVwYWhe2c/orS+fZ4Brta/38c0Obbi8Ap4+H9MXOUaJqjHXJpwA84VutpiWadCmXvJc+4OPBoSn
vCrKIXrbCDv/8qtlq/8bdql3Q/G+tPFAhPwW7nSzQIcOqBqKC8oOLY/nrU7w2jyC6QVR3tlZBXYV
HweZKaWZUDvD8lGK8QXqwDauqzmX48ZuvG4fYTZRsrSw8UGshLXux0CAzCmFNIDlVI/J3qQhCzOv
LjGqPAAkf+uWuB7uPRo6zirQCR/DSRKZltQQztgl++4MaxFXO+Il5/Jta6e1kxscVTA1UR02UBr9
GEtIs0AZDAp0oBkUHqtc5dtcKulx9+cvjguEeWu5ZL/V7b6WddXxopqrJGDMzN2WxRhzrnIF+iPD
O/u32PN77pc7GOJMu/iXQEYz+80X49pxgcQN2AVUM0G5txcxp6K3zazToXf21Pp4h4dx0Cnu0LlQ
pQ/4Tnvdkt9feUISCAnhtgJxP1jSLtaNLjSA7yucT3ozAodvP8uJ/hx1tQi1TP/5f7/3APwhczcG
Sx3f8+OXlBmL5bsRKColO+7L36jrP9rBbAM6dv5WEWBl711Gsxav4y7T1WEcoRprkRODMH3iJMHn
A1qbPEiEYO4gqwYPksXkWUVfKNoABd4Mrhrgp7EJ3BJcreO/uPGBqwxlKtTOMW/LJwtgtXabDUgj
hiR+mtBjGW+Re9e29IcYi5SfZgW6GQTK0LNTW0qP+qkFwAN7mt1s21Wu7Gk4gGJXAW2GdsCyeq2g
G9g2BjxAO/EI8mVtv4jx8PnHWQ+BsoulwYUECiSLxcZxcDsCcya70QFLafwjKSDlCqV/FQlkXtiq
IGHAK+hjJEuDrrVJMXN67eyZrd60Bt3DnHij+7f6hYDpgD3Q7CBOlxe7idcg/TECUx0YSMzuXKDQ
HVKclNu9uGu0LpIfEt+82OAYg2rdxzGxdmwlvI87z3xScbOrQuab4FOd58wb74Zv6e2Ea11/jiLP
PGx5kKztXLzMYVUw+1YBK/wxOKQfshpyFXguQ1bQS1Hx3MHusd545Mx/ZXETIBC+QZZFm0i/LnUM
ozGkMR7ldSzjHUiKThC1XQo+WiKfKqFlrxMb2/DzVbk6NMgNQNMSzbCr4kPS4CZnJxq4y6PhqeNL
Rb5+HmB9lVxEWOxjvbVHo4wRQRDiptZjaR7NNigqMHT5YQLaIrlXRHHTsmgjG25GXrwa2Sjl1FuI
LC3Hm0iE6HHtWTwPUaLwCgamWaV+GxQwidiEnVjWu8/HvrblMa0YPHKxBSXZj+vGjlVaVwJ0TS1/
tpyXhB5U0m7ctLZiLF4ddEIpHU1hGMY6uWuA4wVccIiZ/Xwkq8vkYiSLHTD20OW3ShSMu5zdN51u
u2bDXz6PsTWSRY2cdmoyOCb86gblfkhfuvGpF98/D7E1jMWBH41plwsFIUT+GnXnEqyjzwOsvdDm
8xBW1QaZH0uLLD8WeAVTu+8Agjd2Wqj7YIff04AcokPt1wTAt8KXbhTUp+Hh89Cr6eMi8mKfFVNZ
GIOYpw884V5rXajS+TVwCipeTKq15bKxOpUX4Raby4EzY04cDLQJol120vYjNOmrU3KYHy5wLPkf
DAbmP3mVIC9Czj/p4oVWEEdM6hxylsyWFQQF1YNxJ+HqJ3ZEg6DqVsNkrWz54WsuNrBKitg2lPdB
FrfWjnhzRYH58hXv690M9DdOoONsraGtqV1saSWzJ5ZTRLWfRt/ycqjOeAoehSBS+B1zTU/u9Y39
vXrRv1y3iw2u2RXXunmkcmft4lOzA1n2MT78g/NvTnSjob41xMVeH814suwGizXOf9LqVEYbd5PV
XIKKJ55LKOheyRpDcDoqiw7UyVz/44z6V1PQHxBq+HzHrU4acP0UFREoTOPg/rgg7SrlWd6/Lw8Z
pKlbG+6sGjpTbOTXGKZomwp586dfboHLiIt5MxWuDo7Sgo+V1Ccz4ee0Gg3UXJrbxtrSoLyGreDO
dRlskS0VfWAqTTA8GDW7UQsuzwTwrvOVWF0gHOXA+ngv6D2zqy8m8Amq2OrOrlRlL36AvTRRrokz
OFMPg8he+5Oz6Y9GAt5bfgu6rK5xX9M2Vs08oOXszqwX6GHOjvLLZ03amtwuIpTX+A3Qysd2r+9A
zN6sVqyHcVBCQKUShabFstHSbFQMG/B4spuf1P2+C+sD2dTdXA2DQUBJSAfmcAmtYEJKrRHAXrOD
OOj7HqOpD9t0k9UjD0Kv/8ZZHDy5bHuazRjvuaQ8c7BKDxZ944/sjDZsGD3NDVG5N3/Rym2HjVy5
ts8vYy9OoYQ0aVpKxE6M1xGd7drMUR7c2udru+4yyuLgSQmTrWwQxXmWXlV4VuLVD+MeLEhohAFa
4Q4JIMpzTTnfGN/aoX4ZeXEADTFETDoLqOGp/Wo2jxRGrIr95KhgRFpkI9ZaTr6MtTh2VMkSU51H
OXVPRosSqzJuRFgtYV2GWKz8FqbOcuIIMfvymicSjKe28szbEq8c0ErntrXBNm4qa8OiKAmi4InK
4FXZzOnibHIkQKoizu2d0kF4IgGZfeMavhoFDAeQ1dCAAOfl41FgcJG2PfzP4ZP7veIvNQk2zpp5
Fy1zEzrg/wZYfB1glYArmhDg/wf1Rb5x6EISQnsy3Er9awv+MtjiOzWktBR77rp3CtQsYIutPBcJ
rXeaLDVfr+ppI/Fuzd7iWLPivgaYAvFo/wJ1QIgs1f7n87eWKC5HtDjLBjT4jD6dI+ijP0TTfWNB
mcDKfn8eZvXMvIizLOd3NR3LZl4HzvM/BdN+rz02vn2MvWq32ZNZn7fZphlMK7TWl+kvyZXEFiBp
DJ4WzqmX+dWPn7AowSWxCKmffd0Y3vx8uV6F/wWcf9DFFdzJIJhg5wgIyhU8Q9MQdgZVMAuJy/0m
K2RrdIs9NdY0m0SDYLZzgM5JRzdeTKvpCLYX/07fYk/RMYurtnrnuFD5ThiyVeByp3flWgaruOft
G9xqJesy6GJvyZbp8LZEUCP3B+lWhwKVs+515oP2Abn5Ot1arua9w8jvt0C6myNebDQCCF3hzCM2
dtFOfQBPG+6PkU+hawaalPolPW5VvddDAsAD42UbuoZLQHcXdwVUgHCEpYcU7mWam985cEeP0aHx
UDwO8l2ysUpX1w0A0EDrgnSGfz4uUmQraO0ZFNdGJ/FUOrpJV+43NsJWjMXSGeKEaijd4rWN1uAh
CxTrSD1of0HbPnVgyva/oIJX3xvo//w7sMXSGZjISxYhaPYyPwzxFOWu2Dto/sLQDxged+vjkdWD
QAcuUgXuGT2SxVSmqpJAlxTpbL7bzVBy2M4C5IVNUnvpHU5SIISnW0ggo/0MyOJ31XbJbjaqAdB0
E9e+egRe/JjFnFuxHKsox49pw+pgBPHxJxSTDvNc/w/GOCvt7lkd/9+RL+aa5+3UdQ2CQafLG290
sI71Hdtvy+NvTfFiS0LgQ4gRpqHw7mauQu5bkJqN56r78fmKnX/vVeaeYZnQSoVlvLYYjwnEbtK0
EY50HYKHbiby6C2LpnTXmXlieWVk0V+9XsZbV775CPoYF2wAhIOgu422x/JNNeSSiFpJwOcwArM5
GkfIJIW2N8SBWezog/S3O6XvjYermNRxQIMH6Iwsi3B5zmuzb9IZm1m8iUO3KwNxMzP8HB8UYZyO
7Q58iNlV6R9Q+1YF5zo5zFSZ/+LPC/nilNRJbqA8ivj5WPtqNH6NuHj7/HPOq+LjEImK0sbMPAWW
HR2IjyFY3ypKPNkC8DHjvjDY98EsbrsIpW1046TT3UCyLPg85LzXP4ZERwkwxRmlb6D3Pd8NLkal
mB2LimJeqD30qzTwZuDpFYsvn0e5nru5s65RFM0Rylx2uZU4tRsI+yLjRE8cSKF64zG3Mgr8fTi8
WHAKvbYKo3Xe6o3j4KLeVblfKVAggr/CEKbWlgbt+kj+i7RIV8NISME5IuXQ6GxkfavyaesYWnnj
fxjNYlfHFdHiykSM1IHFlBFMJx6WXnLO37kb01HiYXpr75Ajj9vcDbw9VnY3hOPRFcN/Qx3Mmufg
Yk10ZUcaSa3ai9WEufHUgyExJQ300mqb+ErMRyh8FiDJTAkqEKKNvKgEqdhlEP90dQgc+WhseXHb
87AWRuPm8ZgeJ638IxJ6S7vmTcvFs9paHKaMqEaK9LUsIFQGERaMmN52di49Am7jscSCdUuefdEc
I1RYBiWmid5HWkvciVPfnDW+bA02aiO00GIAT2kGtsXQPUHt6zaPk191G0GoMQppHsc7pYgGt2yF
dO2hhJJoPTruSHrYGdSl6il4wHIFHNEsUXABrryhzo65BkRUpAdaCzJnXqe/uVMcpMx/dUbs2SwO
J67uy5EflB5gz3xWkyydbsezhO3TsbiBQJ7jQoTQ8OKpcdGNBFGEN1CAtpQ/A/RevMYAJYIDj+za
Rf9NUJa6HcP/yiqgQESfutRwTpYyBbGd3QGoZnqor94bUZZ6itIMO6urHzUSo3NjThrmQcPpbWWg
tfQDmNYKOVmW/J4CaemJXklPsDtWTkUv4OCY6sLPcrTqlFm5jkyChYwn6GNAHu+oDCneGnUfgyIC
teKoQBE0BgzO1WjeuxGaIZmbGywNnKgwA6wisHeJ8is2bciTEuWtn9gPG9qxjto/SpmdJbcgrTPa
HGlGxEEDNqCrdYD+2iBBBrxWdW9iDFq/aJ6fTYhlhgUM7ty2Lv6MU/5QNFrq53r2apQtCKkQ/3Ih
NQlEYFY+O1BeDBVeCAj5NT6L4jdABrlX22D8JeoEmeAeq7JK2l8l528lYyIYVLO80bo4uYFqt763
c8UMSj1LQe+hXlPwfo/Dk7kj5zcGGoqeHU/PdPwzWuOrEkVH5Dc/6ljmyYjdlQOIMU3Z+pBf8NXm
VzaqAYhlIZyLdpY1Qr/xSS0eRCrOVhT5ldXepqy9ick+Seu7qk/veoc81FH22JDepbVxL8isQpYp
f2JS2geYYFC3ILXmMgu7MK7q3xCIHhCx+GPSNkg02DtWjVk8QCrYCkZLSb1qmP7kMVw7qIryYI1L
myynFrpuA/pGE3UzwmPPcioTn37iPvAaEAGwzdFVcvFdZPi0qWhfSts6ZlP+2jpDGDUqKD9iBDKQ
h3ktOlft7CC38G8TVqLR2uJ+KLLalVryqxgb4N0cJ95VrfU0GOmuHEuKXWOycMjw6UpCH0QGOq0A
rTJUFDXxe8a1ZyOqGz+Govy3aKK5VyQjDxspGArFuBLnrHyGUe3ezE3Ts6qyDQdGdegZAjEQF6aX
D+iigBkaNmr8mGf2U9Y4J25CSRpijj4U8/agPgBp+Oxwcaynbpf32qNNYfcIbcmjksU6hNeEylyd
goVllrh4AxL2PSslILVSWp7hsDwQDXT5BAB2btOWb/A/8qAmqgajVLw+xwdSbb6LK+VkANHVaCpk
ISNXTCNw8Qr1eKdDMV+aw62JHA/0NrDxCkuFSwYr85T0VcshY2dA3tRVegqKZSmfUrhGuY2WqG5F
Ythtdd1Xy2koMp21G1LlaypJARna6jeIdjcFUeHJPZLbEQ7pUL0761B0GyjWjnoPppkPkcJz3bxl
c0FVciVytTZlkI3sT02iHFRT/hYUnxPSfj+BY37sOwIvJLBF3Dql8Ap6S3Tcr1ojaJuvPbQ96UR+
pEP/bKbdQbPL/RCPLEQye5wqYJQmJXqI2vyxipo/tZPcTXm80xg7jVAjHAznXoUAMDGHIC/NXV1C
1WvofxTQ3UQH8snMIVarg5vp0TaF6LpoVMgCp1BGT1LitlV5V0ioVhIW7S09PlOlejIkiiW5Ggxa
vFdJnnkCzg4ypw8Q/QGZlBu+I/jdIL+DXwQdUprYd32qGp5N7HNN48rF8oP+JFSH2+YnvufOHKpz
bICHJ7P2Ba7wu36y38yOHNRCrz3DwHJTkbKqZAx76E9yjUEuW/k+qXrvZclAfacezV2rRmfC1Od0
tG/KpHqyLPaEWovbat2x7LUQtkU7O7eTUB166UEeWPFp1N2O3AoqqyeAxKb1oWQy96eIJRBgnW5r
CXIF50+FBtl5y1ZcG0N0dZuCfFzqdqDkhryDlneFSkRr+oae/DSa9EcTQ43QUJO9Uqs/MqOkbqpB
kTW2YDROHPnWy1Ls2kovXTthBmaB6CFo07dDVIZm4XR7U62/RDwLaZdAaBJtJAh+8oNuRXBLt+3c
awTY9OnsmoLsNaXlL2a2P0TXgzY5JPUe5F7kB7XwZOr4JHbOStMHwwRD64aarhgcDb5QjHixItnB
HPhtq0Bwl2PVe04aAWLOKr/KcXu0c5V7VR87Xq06pz6yZMCniYGkUBLItyY7S+kTl/UkEEwcm6q3
IOMtuUfT4Y5o0B0dRedTRXtUI3Ko42pwJZTndbtBreRdpVfIA4VEsd/kUEBI+R5KmZYP3QUX5qf7
nravZtTWLoQqwwhy5dIUOH6rGjqDoE6laoafm9wzXa29utFxGehUmKJpzZH10MgBaS4OuTbE93VE
Yl8aahmMI39jmh7v8rxWd1FkfalTwyszax8XdNfr3Xej0L9EdnyWHWhoLfPzBNrGGVKENrZHZ5hs
txms86T396KuzmlTHNJKQn9UUHR8Myd5LngHwe5RNffCNvVTOmWqz8pB8TlXIFliNmpgplkeOtmY
7+E4+tKmYAcrMMi452pW+hCKP2tGGnvxTAStTE2c0iG1PNmz9LlImeq2JFXcJNWJB9XWXUNRm2f4
kjco2rxBjP3EWYQmUlJ+7TkMSiac6lLLcJtMpn4H5m15EiN2MEF78BgRfQ/s70PVKAcLeM4T4OuQ
xUw67CQBcr18HqKeuT1rH610gH6wA1xnNJoeM8UDlu3XJB5Lt0zV3ynXmnNnVydOnduElOQmKew/
JNYrF2ZhrSu7WgTShv+ClXdaEAP84fZE/pY2VFziGW6hd89VpBCvm4xXmCGovyCN3IXjqFA3jo3a
LTUHeuusZDjDBjMUkZ19TyNmlh4dTDinlz3v/zBcHc7l1KUPsMU1j5VOCtSWqPLDcLLsXtNqcV9E
Ga7RA0HRzkJBb9+acepj27WG2yiCYPpE/KJ39rijXS1PjWpHOCaz/MiVFmQmTVjVMdIytK2EkxkP
VZS95iUknzXs2L3Je4Rp6h9C2BDWrgaIWA9ICQPPue8o+v8h7Tx3I9eSZf1EBOjNX5LlVJJKrtWt
/kNIbejdoufTn499D3AlqqDCzMEAG5g9PZ1FcpnMyMiIGv8FSQk8ucpsBDgyVf7eGKV2cOxG3LVR
ZO7zykl2Erv7sQ5GKXaZ7S19M+VY6vS6P4jB6jg0Nd2z5TopPWu2jH0SzKbK3dMNL1raBDejaXPw
MfVlulEySIfKCEw3L+LpWIwp9Nyull0jkIZN2Bbyw5yj6S5s+40UJ9lM4yhu81Hu8JwYo4JDskpx
sVDk6nGe0PPGeAOZ82bSl85do98nKn+3oYr0Ro7maO+kPTqOcfZ76EauBlNDOBtd5rmp3XpM4FjJ
HTq7IB0pr0/7G1c1eq+FcWdaxTc8/O51Eb+p+rSf+JoIqfeT6wjnSY67O9bEt6G0bcwc23Gr1MYh
yfK9YTlPNXlekGYVzi/YcExSErhMX4Yc4dENitrbqMz3mZUidWxU4aYtgp0Rz38Ls7uh9Dkk6fSg
mM0vdVT+qLrdbtQBleo2uA5jtOUHu8JtIbwNTKlx47zDe04fEDBPTnZWP2eiKN3Jyv6G/XhNA4YE
rSxnCh75OsmG20aUjS9bGbLKWsUHEdqPBk1W7rnUbcP5yZrIOdO0OM6a4zxUhXoT2hHwTpl8m/v6
lvqIP6tOXB1plPvoCUZ+buJaAkhxG1t4Ugwkz3IVTd7Y/LtNOhRFmhCPk956rLoR54nJ2tgSZiNc
3rcp2u7uFKt+Po+7LEQMfnDy75g9nJIyJxdlHB5w+3midNlKzLHsB1WMm9B0rtRGGnDuUXFBqN7S
strWkbqNQ+3OJiF2hRE9A6zeJ5qUHJp5LNw0ZyQ7nL5jW4MGvczMGeYx4rbXhL0nY8CmQKRYIAqW
zjBN5a4KkpDzS6CJ6eR+JY90K1hGDmIKDXl2qA53WYbFATLIJENKu02NOXliuzCjG4+Uenn1agjo
FebA2xKd81pnY7aLIibBxGgru8kopy3qX+H3oslenK5Kjk2UIIw9JDx4N1G3ZFAiRF9cVzhVwEKr
T3WujL6DiudBkkrTL+C6+wyFGQcgpde61YRbA825wyjJGwqhuy5rF43/mSVil0eb3rpXToPu6QYL
ckQXkxI92dmBkNxIJJbbmebvSZFOUW7+HEjiByl9VGtmn516383128T4TMfZZMXJbwSTZexbJBK4
PPxtilnl1rKCU84Y6CEeur1utIcZEeysqPaisU6qRZhCUu9xTA7RE0hOM84EXWmdLCfbh7OMBvR8
DUb7O5OpkGcwTLvIquM8Wo1vT8UAXyoah2MyZm+UdKU7B065lxukXjRRpY9JYpWbShH3XcpHqG0N
hhWOGMcot4dnhAm6jeZ0gd8ogAC1SP5MPX9ibJMRE+9cPxW91uzMRBeQV83qTRVcEVpNxpmH1ave
Gq+QMvcOZascpr/7Iniyw8HvLPEqbEEZGe+cmKpmdPZNBJGtMq5bu7syE1N4usifkinalBGqDAJj
FEXGxCedTY1Tqh8ohqUXLTZSrwlL6Gh6c9Ly+m0kq9hohSIdUI1XvLnJs1PQzdUR8wAwgnBGK17S
xCYM5gbKba+zB1PnFNlJfW9MtbSrwna8nR0r/C6Lct70nJIojuSbBZ+JrHwzM7hgt/GV0KHF6NFt
1FfOSz+r+c5MKSGqJrN9MeXKPlei5GfU5Ui1c+NvpFlSb+o2Ng/o1luRSw4/vA3aIE5ar4Z/g97k
X+aDSCgde2YvBJ4D4cTQryWLXW/0P1OO85FkFFMXihkdlyw3iaatGAJk/5uWWhumlRSakluFDeqZ
cpseQ/TP/cwOtgx/vJm1cVvIiBHrM5LlUWF5SqkfYqs7lkVHRiMMyoZBPFVi/q7ghGaP8lWetMeJ
pMkqY7+JrV1QqVsj7n9oXUIynBYMbBbW6E6i9HujSLBzgD+s2K0fy8VwrVld7pL7guUk6bVeGiW+
Kqa8TTFJcgWYxG/blm5C6kYpnrA9yTZZzFR/V/8lN3lmivYXJKTQl2Qe1rPTeTxWabDJmsrPuuIU
q+O9WqDkU+ugDrOh3oYVhy3CJt/tEj38SW4tFDUUm4HLiKlHRUbZOqEzbEvq1ZRMO7XWriuz/qbo
cNUQild4FtQK+h8KJ8ReTfFGZbl5lZRtBnFX9/0vW6l+Iz2euWYeo3+lRLdxSf1ZxZZ+Wg50n4ml
mK/YP2J309Ar6V5L2TkUTbyTYjHs6lAyXEPH7QCrUKoM4RtzcY035J6Wzt1ghqjiXTXdCZ50E5M0
hs41Q0lkqoBF6Aj1gavne0pHR62vKHcErx49LnQJXJy3GHNI3B47tip6i0v1RpKGqyE1NqijMGNz
PdR/up4UVjH8aB7If57T8SD0Wzl5rKIXgBG707YZwr9LsSe12Jd8d4ZtGOU7GM9ehEBTH786069S
XGfGQ84trGHnhLi9bMueoUSeiK5t8lsaEQj9p9tYZXHgIFVF8WvKIOZs/9S1FytYZtlVNzP+2t2r
ZlxXVPTahO1R9KBXABf2G3qSG+aRNmmuepbJnWkbbqH9iY2nXhGbJNj1oeHa+Tchk1SFlAJ3jnbX
pOy66qcZFluR2W4rHQOGJDqr2zhJ8qRFJoo1VnZL/XYrTLE3yoBF221DBoScAJ8JI8WoJHGLHI8c
HYwhwZoAYfncgCVBzip3hxzUdMA1KLNfSjM+ZqW4mruGc/oK7rnnWIUrmeTeDh6wU0Lq+r2PsWbp
DfTwh8BLSCy8fgCAxopzaxZOuesbo/f4xFS86ojdEbuP1Fxv7BeuSRyNugIDs6jzciXQXTOSPH0M
D2O6XOCGBYwl6thNp2o6ZPOk3RdgP/6oltO+zXgB1pA0/ii10SZ25Fzg2KfPrqRPfolAz0ZkSefq
WWwc8D9D2gapLFpuWOakKtYR9aBvOSTENkyHu7gHbJp1JInG8K8+q6BfDZl8XFv3SiHJPtjSJhmq
p7wV36I2PhbS5JEFgXo09t9cbZggjdAYmhNyKiPILU9vrN8j6nVmRQkyzfKSmT0ajXRFYn8jgqX5
JymYIwgj2YiJOq0w1W/F2OUe8O8PPRK/amk4yYmqQmrFMQL5ysDrrebGKp0XRynm3aRFJ7DR1O0W
EEgNnYPakTCJEuC1CYrbDmWkXegoOFQN896Z+huBVUPpMjUm3SNFXFzNHGxdWiv+ZNUZxhdOg1pN
22Y+ygLyRrKV+KXoh+QplYvfUlDG+6hZQEAtUor7zNTH6yLorNugt4afOnR+rxnn0U8TUWxAR+ej
k03arkNZdM8fsw99Zjin0QkDdWMoTQlkWA+DJwHqQmcZUuGRb7AU05DyOY0mWwVcisQrFgi4oUSq
fa1FnX6cO1IqqAeP1jxFJBulrdPXswvnT65Vc0AOy8iwuiS+NSfaoygS7S4sTbElk219WW/1b10Y
Ko9WkFRXJMnAE+2UKKcyHe8muUGSSAsjufapGNR2C182vEqTWiBF0SY+nIcISR9MiLy0aaYnCsSh
BoxOs9IN4qrNvQTazrHQjeK6MPuMBE177SWMK1R5draVGnS7WsqlBz2uIhmRE7mB42oZSX/bd2MU
YdiG+6Q7UK/dm7zXArhfqbzUSZHDNqJwyf3QsEoreUmRo0l6krtcgvZfpiDc2H/9DCerOOZzUm8M
J5YKXCus4rpWmwDBARFrbIyqpCk6yY8V2oPfjMC2UzJ1rPAyptUODBOX92AQ1b5XTKD4RE5qMOCp
ws3JkBpfMN4CeMRoiGtIwC4BFLU9kIEaLRVXsO2n1N53ahoc66gpKYTz4DmhTwkSGTaPfMWfgzGr
hwT9YJ/9m9wUU5/el9xzV2mEV52DqNBDF8ivcy7MX62oQ7fu+ke9MaYjImnNBvsf3es1dnk79NwL
5F/WAyu12EVal37nv+bc3Hbl61ObPsyCKW8g7BJ5M5Fmd4bU47ZRZ8Hj2Ko1Ivdqd4rNWN9N8zTu
JGaY8Tcp8mcGYdO9QkGFtmOEmdSUqD9LO1KuRJd1j3bXoP+f1XV/pRTG/JRXuXZo+q729aTP38C9
VLBjB0C9kMeEVkg+lL2LgTYT5vh/oT6mUAnrEmArCqpxfVMUOIqZDSgdfoSosE12wCKY0/bFLsLi
pYr64JiaEySsRh1vJlkSCPMGfXgrRSPzGHPbHaKwRfDL6XVfaWzdVxHX2jbY1mPqlZoPiSzLh9Qk
0dMl7a/ZNcquH+dwVw/FcJIS3EoisgRsMxVjHFz6vswZ41xobKQ4Gb7XYWBsafXhnaQ5gFJWmb8N
VclRnfY1tz8uLZOLsVgDUmjYyBJ1sack+I9tTbBLAHqOpWNh0xCrm77Y9YoVvXS5HG6pXsOrCbvI
I/z94uB0vePZXBX7prK6fRG2wU9ySJmOUEJesZPrQCvB9+z6JZic4T4bTO3Er8w2ozFhuRdFdCND
+Xs1qY7fqd2rgouc1C+Pjv0HVE0DM6hgSvcpzUDXnIN+C4Y4HhbJs6sgH/VDYE330qjfNlPkeLk2
/o6WWrS1jd+BsJ/zxR8sEdzk7JpTUfbS73wC59OEJB8nmfesBFT16ThhmGPIkA0YSvCwcWiw2aSw
1SoaIXkhYyUVB/kmnzC+JMt7bE1AqTBu8XVqhmpjz9IrM0WboBvvDCV8KiWTNKnn5GP4HO3PZ7MN
sH/KFQAHPkeEJChSDLuAdkw+zLXLatwiCHAIZGNe+gVywS01Fqm1i5wgfm2rXN5GSo6ebhuw4HYC
AUkf3C91J0AzLpLkLtX1ipqX0r0GnHIth2ZJ3TR0YatU81lvr03rXGvYlzFXB4DA/ccYfMfxInIS
AGR3bFcRWuQOkd37FfaV+jgd5DS7FV30Is+tdYhqo/PHuL/PB+m30WB5KzcxblZDnePjE027TlWC
o4FlzNZKhvTA6TZeTTywO+SKdhw0MDg9R1UPWZUrWw9wyZzf1NT+jvUpjojduB0HTB015WV0gA8T
hxRuEtZbX0e/5ay7n9GxI//DBULBedC3cMurzXykbaIfK2H9NHAY37VjU5H658MxmwrDnyWrPliI
nLuhMLvHJKdCibQ+3Ags5TD8ET9CtX4RU/+KOSQ08brJgPnEFk2mpy6xjT30qpuun++jdrrXNevQ
Krm004Mq5GJqrorc3iANqLp4ZuFbp6GzUcSw3I02PVSxLbmpg2aiqnR3jW1+R3iPNyCaxDiGtCuo
qnpNGR4Huw/x8DHCxzCLGpJa88TY41+sDKWrtqYR2ml9/5RI2QyFqzKsp7wW9s+yWW6UupMCza8M
TGYdupZuJ+upsoEHAvIWZJmvpKGiu1mT0VnqJ53ryJTzxtMtMe/KoE68NMuzHf9/ZAPaITpOFmVH
ZuvlXYIG1DFPAFGMwQKMB00OHTrrcbYtZtnawFEKDoOc5w8B5mAU6iPYkmFlriEqmKeAYccxnSQs
H6PJ1+qWJVerNeB6UfoTGvBelIoHqYyzm0htNK+IheHnQh53uVPY+x5cFaBaLx/GQgs2oW6CG8r5
sFMHKzg4sSb2AU1zJnpYDye5cqhwxlR7jJR4xk+um/xBadIK6IoGvCwnSPYn5qGWcVD0a826k3vH
j2xtW5MtuGpb4ygmFKebn9FiQoW7CcyCrpOkZfl9PI5RuDEDm0Ot4Zo+QGNPg0enVpED6ZMeQ7FO
MwBvQvW6DoL4qe1GGntxUeDCMigqXnrK8DDXgQJkjpkf+TDQSmiWDD3VYvSmVlNdWrgRtlvOH1vp
/nC5/nCWhqIhRhNoChvdPCoSP3eMHxE1XlNmvl4Fvt0DXGPuxpl9y8T8nRmEL2YXPht55vf0MFop
e7AKEzzfDMs3JyptL3NaMDkNaeY8CL/Z3Yx7l4i5QBJY97qVRLsQKvOd1WmBG5f9E3CM5BlDDmgN
Fc/PVKwdedo7Yaa7LnL8GcrIZi6nK6BJy0uCwrmZi6XJaoNJZFfdvAjoIttuVl5ojNe9pt0p8ASo
ApS9JDfQe6a9XJfhYZKsP/EUL8VxzAgFduQCaIs/p2XbJIU/owY04e35ONXp78Hpb9Uifqpy5y2f
58ptYuUhmMKN6sT3Kl98TolBodDezFaGz1Gd+BQshzImq5HnO1mqlR27sXazVL3pAlI1OflrF/Yp
1Eo/VJtnGVFjo2kB/3L7T5q+mma+06r2p6h74eZJzm0hPCHXt1UnbvHyva/NYuskuMs1v2IlPAHn
XeO29KTa6akYcwYh5/mbNuo3AQalSmzejrhKZ4G5K5X2cYIMM3TZs2KJ7RRrO0kw1IS9G3KhN4PB
xZ9q+zhKblu1oxmD/FxU/XMx1KVgPzt65MkThmVDfaSnzk03Sd+U1t7ltYFM1Rz5NNEHdwrsq9w0
M3egXejOveJzPmz1mjOZyQV07JbaVJVu1SrDIpZCdwT9bavm0IcRbYsxe017bru694N2upbl4GSG
zanNqV4S4BnESKkSaZ9AIxKuEw03hezs+4Eb242FwzxOWgl1mxjGM7wc2816vDDzSMZnLnG28UgZ
4WB/u1XzOxhGe1Jyr1fNifSvAHCDYUWFq83Xoe3oe074PVMkUAdFG/vDuCCnc1Bc01swr/o01rdq
1DrfcpRd6aAoWuNBAVG2uBebHCS6yc/Lvs9OTW7RKs78XY1l8rn8T1+KZ+DsbmO1XbnoxUqebZfj
RtHibN/HZDqhirug0qZXsl3tRrZI3ZWsdfhFcC+MFBsayrUcD0Ep98Ny1KhkbeNensdfTZ6UB1Uy
fugcgG5FwbxRo04hJ26V6kfTk/3HTrWoujrDRu/zxOX2QFlYlrxYrbcNvpguxKrdFKnXZlTuiiCj
oRXHwZ8xi7EclRk2dCSskHNwXNcUcvNXzvoT5B7pWKkOGJembGSn9AMtUPmniItbQaXuOQJMrJR7
dO5USDVehj2m3+b0j8L4rq3ttyaNk71GI76dOCph6YwgUeortok/+zjxRzwh/BCSzqhYoHFJjpmi
mF4Tp72ZzPYeQ255DxkMfVqFpYBAREjXiM4JjoloAM3kK/ac7Zn5CCBeRHvwW+78TGYKJOpuCp2C
HqHL6LY1pdCjJzK9cDvIB8MoN7NBE3HOFQmbXgrMQIVx0pZatJ1T8Rbm1bhl8oKMzkmqXY24gC9q
B9/tQZof9Uq6NmsJClSSFd5sDfrRoFjfg+nRPdSyEqVH9AYsPsmLg0PwUWB09WN2NCy1w7yML1Bw
PzMe4bwtom+omyxaTAuH7x1Hr88CVe37BpXZsr4LBtPTrNpFgfHha+Km8pmezfCT42CgwCwsOsWr
ERuzNDVlnDUB67Z8VTfIynnajXKPX+BGZq+6F8KdoR6+D2etGLC1hK6EXRPOOjFts3O2ySN2iTfa
leGJm/i/mcomwVMYI+M9LizqFf01ISlukNLkvGB0wmo3QDnpHrfAb4Ff++pWKCf9oubTuU+HNBFN
a4ZFsThavVIykC4Zg1rQh5H9kUpswGE0Uf6bFfIuzFqZyMTGJmhGbEOdqt5K5YS1K6W7iNPt19/s
zOMs+vAIPCEbIyM38nElalKcVrZoIR6KAAZOsxH6iOJOfPd1mM9Ud2ZRAX/5Xsvs9zqMNOhppAYx
iH9Q5xu4wPFuVKLOVwPd8bB8GxYh60vaS+eCquwzZxkyRCVm9WxKLUUTP6jxRjN1bflGD5/1evK5
ddwaiOjrJ/xMLUZcjVlGbVkbi3nlxxfJ2rcjJH6QrY4rv03vRvpbX0f4PJXwMcJqKiFoqxG8ngg2
ilgZHbVIp+uKMXKq+F9HOrco3j/Lao1rjT6PXSZxPCVYNRXSroZ1F2fJJar0sj8/0tc/PNHaEkUt
WrtNrKDheALvf9H2ziZ3XIMJ72qnJJv/00Npq8OCNTLrpUwwOcQjHqpu40xu7zx/HeXcMtBkRUO5
3EDmaT1IPnHdhYOd4oJQY3b5nGgXD9lzq/p9hNUyUOtkbKw2XyxQel9y6XK0bi+7EEBGy10UKbCD
2i39WdCF3L2ov/F5CIcxfBxPDAvhJ/SRV+s8SxoKjpbhkUqy4OqMkuYNVlLeGkujEW8EBAV15x5s
yzzgqQpWZMfl/dfv+PPyVIFmEGjkR+AV4qy+ZDYyqBAnPS2xeIQcYW9isvxYi//jXaBajgmFnqEO
bNKc1SWddTo+NPNQAQEfJcncTeMxV6oLY7afpwWYTVZRHVAsDX09ZfUsgxrlFEMxGkiOhY2FJNEI
CmmSAElM7lyb1KE6qfusZtLV0Kbmy9ev8uxy5fCnWEQtjDf68dRq6kbvypblalfbSsDHv2QRdUbH
m/XyLsJq5KKWnWlscyIkivQQqsq+oe84Nr8dQKfYoA2KLXpiW0/JoFx4tjMqCIQ2HAthXWWRe1o9
nB6a0xBCw/EWfG1LK0J6YIKHDp5t1j5+0ZXfFaTcaZf/LeMRXKwAVInQwPaSNtKh+YYp3Ti058YR
awVNYbChm9NfwOHShQmYc4kanwDXRIvSBpeY1a6imdsZMJche19B6mkP2RawzFXJhT3mCC/q/54Z
W+TVvIu3OkT6cZRHKycetny/6ledqcHFSLpuNvo22zi+dCHNOLvO3sVb3SiZDFs3Bz4ngrIZOwvE
5uk/X8lohNmLUxGzSuuVbEjmZOYqT1Sqxk3ciodqUPULN/Dng2cZgkI2DIV9xO/XaftYREbFRmyQ
ejHrG1PYw46juHlg3CG6dDeqZ+7G97GWN/quRIDUnIeJQCYyfY5vF+mT3NNdC0sSN8Es+tJ43Bmp
XR7NNNEk4Ssx57U67OakDxSRNbjpMIG8iK3HNZZud0wFUitUO6fwTHikt9qFr3Z2Ib6Pu3rMwAzN
mLqs9Ub0PoebESPU4jhitulVrupXO1nffb1O/p2o66SDskdlnfB+P+nSNqhkigygiKJB25J63KCM
YmyMnblNt+Hsfx1t2UefgiFFhB0DOQEiiR+/IhhCWOhIa3uGNI23SBGA5YEDerHWD0e5COEU8RP9
Ukj6j68jnxlqJ9HGLp4UC8O0T7WfNQcgH+k/h6v/50yR9hsIlrm1yYtrav8tXvE+IHFM4iC5ymM1
7uDxf/0jlq+3fnxLXcyELLzaSI4/Pr7UhRoCzj3HWnVntXdxcSETOPv3U004NiOQRFgVnDHYhgVA
At7T7wSUlFG6pAB5bss7hq4qy6lMhbk6mHs4tWlmkm3RsvblTBxGDNQLe7yw3T/n9h/TgOU0eLfb
Qegh/9JIIOOehr0+WPBv4hyI1e3mcHhSRzqwX3+azyuTiA6JlKLS6vk01KlDdu3VDpTWgMBacSbT
wGFuT65pqIzwIVq9d+7HVk59JXSqp6+Dq5+RAtUGNVdQZeE4/bQ4QRONOg7o58R2z5i8NkBwRQcB
Dmhu/bAVW37KJXhfKSj5Nm6y5lCJYNoVbZEeYD0rt8Uc9X5nICnvdN30BOvEfLKn0LxrqJwZ1ZED
DfwwoB2bRE5Onjx1xjfYY+avrx9k+fwfFrhOdshL5MRERNBc6xpUXBS0/7Lasxivs6tnozmMTEog
pQlT+NK07+eja4lmgHcYGtkimiYfV4ldNorZAxn905oXB27tK+MW+uYdeNeFvPRzRrLEMoE4LLI3
5n5XN3ZqTGjPG0X9v2UGtMbHRfDO2ZV+dH9JR+DTPtZl7m6Ll7hYn/Cfjw8WtRHuWVpSg8G22kvd
UaH3Q1ZfACHORDGZj7Aw+WZg2l7bAweByAOJfjMjLvs5fursC1vqs64Gtf/7AMsPeLeLq6aToiGx
a6/4MW71K91TXHLeG+tbeW1dZVfW4ZJm36fTaRVwtSDaDkBX1Xki1bnNGQqpVW9SLgleXQqyyuBD
qReVEvNU1bzNYhomfnJJ5e1z+rF6kNUxW8+0LMqcGMrJvl9cFJJTemPcajfG/SK8In+3Dv9xwsiK
Q7sdl1+bjAfD4Y8fy6gso6YpwbsDMyxpVF3YQZ+O9NXfvzrSJYy3xl7n7zciKhDlW1X+itLvWfnt
6xPosyDmKs7qjm20IS2mbomDKgaNGfU5v6p3CDmgCHAY/Px3uY3x2NhY/oXAn26QVeD1apdIO/DU
YF38arcIcviaD/9+Z9+Z6O8/w4/fKs/qMdzicpP/p3nFKvRq3Zew7Yx6IHSe00wfXc1QLkQ4tyI/
LI/VqqcSrg19IoT9c94yFuVr+8ViNt41EHfc0k+3kn8JXDmz0z7EXO2CKWLUPllG9yWTPRAVe3sY
t5OhXqg2L4VZPuy7Y2qUrLiOZMKMUGyz6kfKHIBVvH29PC4FWd0fZlIJMzMJYoj9rO2rBO/Gw9ch
/iVfq9v3/ftaK24YodbW80gM9T47VIfqrtuF98y8HRfluu4w7tpdhMjCpdvqc9HycfmtAajenIK4
WOIOHr07r/CjrXnXu6NXH/LtcNQu3FsXThJndZJoY2VU9EbBiMSbrT8OEBl1rHvi3dev88z1CACE
HA0ghE1WuFp9BdMNihMub7PITRdWnOVZ3Xix0jz7NJhJGJRDDsrxq6epR4bfTHVArOgQ7xUXqoP0
wDw6wyIWpkBMcbrlY/xYvzna7X/xfO8Crw7KdLKEGvZL4DjbdMFrM8+b/1uE1YmYhPNUj7TloVh3
5n5KrdxDv6m8EOXszjIdkA786XTTXu2sJm8lGwnz2iu73PYri9kAJtYOvfZfHUcW1iZLw0aT16BU
RRJdJZVSMwv/og3bDtsKWblwTCyL6tMWtnFRUZCxwcxk9TBxbBujMs+110Zdsusn6cDe29KgPyJf
+lMNh0sS9GdXOYKXGokazcN1qmkpUxHNllx7MnNizl8a/+7Xi+Dc50FTjboKXIN/rJ6oTYouhZoq
QHS/t8qbmJlWuCSafjYGiIIN0g1yu9YAi6VWhxBHjLRKfuOXesgjlEhL679Yaf+exNZkR0Gp6uNF
IXfTIAU5fIyqOknxUx4eI+PC2Xb2SZaX9b8hVqeBVdUZPH9CzPU9dA8VPmJi/h9jrDa+SKuqdYwl
hnNytP0c3JXShWTv0mOsdv7U2DnTNf+YK7prw15UZniNlzbkuQIQOOX/v63lZ7y7uVtGfXrNJIxK
w1tD+S3YO7vFOi37z2Wt2WeMprIr8fxx6PV8DCWqrrSnJRQYAXJMDKjJLuI4UnzhzZ29TN8HWiVa
1jAPOnIvSNVdS4/2lbY377Tb8BCcGi5TiOsXFsO560dTZWAxTjbjE/VCMUdNg8ouvJbR3NGX88nv
5G3X//76FDiblmsARvSoMNf8JM01lK2ZBcui0x6Xx+punAf18Kv5lV8HLuNy99GN9fR1yHNHKUqE
hmKAa0L3WO1WwwzQEjISdmuiXsNagSpTPdcjA3Cjtm0b8wJkde4gfR9utXOhXlgIgyzn3KjYp2GW
FTces+lCUnJuY+Fhry9vEK2zf6vn3YrX7HGQ04qGWC4YMW3abSekvcguFaDLoby+ht6HWe3funZs
zNYJkxwW8HuxNVosDC6JN577RFBVFnE4bjsQo4+bKhyMWkprBEg07Y/RVuCVRxmjt9EuGaC8ZGd6
7gOZiPAsvVLsAdfXdzHGUlwm8LojUX/rUgRXhvzv10vus6wfpwTGjpif6WDqbKePDzTIzNGaTKV5
5V/rNPrYVbrKdv6xCFPGm/gm2Gv5RrvS/hab/FF9+Dr4uW/GMgeV5R787D9Uxl2nMua/JJLIfV6Z
B2ZmNpc12z93MHlG2AEmLnaordlrF8JW6HFuROTFTjBuqiA6yORKLpScTToXVzl8QBhpjWT6eST5
Xz/iORSOPruzPCKJubwmLdRT2uS5zDNOV4tzCfqaAi802Od4Sl7KzM8tTpthKVqgUMYY5vz4LZ3R
nPUp4iBOwoc+fqiaF1tK/bn5JfoLQNm5lYldH/vAWvhA617dAKDU1TknVd92DVO5Jel49Hzh1Z07
6P89BsevyQpZHYfaIMmdylwrMyU/5eL4v3ZY21Dzoufhh8EYNRCFTxNke+maPrcw30denYx0CkqJ
oZyFliZQ+Zc2iwOLum8uHMBnF8f7OKu8pp8WAhyjfF74Si99P+9tP+be/NchvIhNfPpmwNscwFjU
LjtdXRNbaOAmktINk4fmh6vMz5ZteBe+2PJFPhzCqxArXMIqoUUqMPk9e4DLHe7Dutl3LSIf4TGw
npQZTQDlFPVPYW1eCr18klVofjBqujR2aYH+a6a9u2YQs5kZEyqZFz112AY8oIjqp95cedEDHfiL
PhCf1iY03Hfh/hnnvgsX533DbAbhygLrJkZB7WITlD8N+4Kny2dEehVotQnablCqCLb+v47BovRc
76rv3UscwxNaxP27/dhtvv6Mn27sVcjV6jclQzLUcXmVlY0HxHxfKi4eAxcwrM+L317s7RYVWw5l
k6P542lVl0aBPlmteDqDBvsCN1PtVmwc1GuXLX0J7DzzwT5EWz1U2GKRkARIXHYMaqWD6QNp5Qmz
adWljvGZffYh0mpTF1qTNlJdofAQB5JbLyp9QSMuHB2Xgiz/+7v1x2j2ZMYhQdIaDMZAuhlO+NfL
4OwbIy+QaYpZxic/+zSrx94oC3QvOvtPp/8Pad+1JDmuJPtFNCMBkiBfKVJVZWnZL7SW1FqCX38d
dc7dyUTSktuzL2Nj3W0VBTAQCER4uEOKxwhHMDFl/JiAcOe6saX1UJF/oFmFIKWLq+1kPcgL85TZ
iuqaynPRoUj2t1konO3050uRSbNrVHQIfn5p3VnAvtn5DQu1tSCkXgahrxgLx0aTT5ULcJpRdN3Y
a6ji58kTxr4+MKFHkXK0u7QFfVmIDDvFs0j/F87wpUz5X7PS4rihlNNQqajgo6bUidFAsAP+/fcB
KhZ3PQo9Kiov59+nBSs0wTC1CoKpGABBDfQgOaUrRhYCD7bvHyOSU+cJCXkRwkiFSa50dOxq02MG
+fpKLp/gcIVTK1LGCzEJXfA/q25q/TfutBvDcGYfoxz/AqclWROn7MSxk3hMJr0GlxYoGcxH7mMS
fQMWDH8E5arfgWR9LdBdJIGSQekkQYkxsqyAi5OE5oDJ0EWyrSR3lLntnMwEY7DeH69v6dLhPd1R
yf/mriQ6WE9Vt7DsP8Bh3oFoYOVOWjMhpbbd3FCz6mCiCgDz0TGhh7T9+irEbyllEKd+IQP20a2P
wD8FEzx4CMBE8UkmhW/6okdSppX5BwV+20c6v7ludsXp5RIdBsq0qGvhjmiExA6n/DFrkj1mZ1aW
t+IXpnQBFk2TZMMIOzjizlC/m5xv5vw4ddkTxZTq9UUtfi4Nb1dgtPBylZ/JZhelGknA5RKwYWdp
9aPShisRfel6EuLC/zUht470lNIU2B7V1Wd7l5DJMVTtPm13mbbygS4LQeJEIewxG+TmKM9IJ4p2
bDBLvO1ctbhL570p2ttusrHBaPee3pIMQg3URfDwgpVdvKysCct4vGKOzjRwEUuhKp2HjLEWvLl1
gxErPMx1v9wyV73nUJLyiId4tXLOLrumXybR2TFRqhEP5vN4Rbs+A+3wl5s41tYErNRKHOuB+a1n
b8c9UFpH5pkrVhd9E+m0SVDrANhOOt1VGLRV2CNmBWRLtdfAeuvbnQr+eDtd2dLF0/aPJUPc4Cfh
eAqids44LEWavqH9/NmYfKeba+LGa2akXTRLgiFbAjNcO2blIStvIvp8/YitmZDOc9SYIShzYaIs
fMF7FKqenT1dt3HxDhbOcLJb9Hy34tTIkBnCxrAxD8Vm2k0HBS3ZtXfw2lJENDn5KEkaJlbDYCaZ
MRiag2h1ptOrGvBv15ezZkf8/YkdZWA0UjPYwewNwNVg5DuY48//mw3pvieoGYKcEza65jiDLtWi
38lqDkMX76qTDyOFJDPMOg7gJNKxESTGVjAeamXuwZjbFBTETfnvLFc4dUBFgdp/Bz5G34rr6aGb
kYpC/x289hYJdzNvP7Qx717TZrYs/GswtylJRu7rWENjHKPzOwJm061NEhXsXFb/IzIwUw7ubRXw
OM5bEKGQss7fAczv3s06K0FF3M7jh1kX4Mia4wna7wyFNYdg8tjL8tA8ghta0OO36iFRLOVvZemE
vwItK0SK8Ji4uBMS0rSzMiJLiMCt98Muvv+Lj3vy86VjneWBbYJaEufB0l8DkHa6U55vO3toV5LU
JU9lBDPSwLgxNIiljMqy02mqTXxfnYOOkh1oiDubv/z9ak6NSFHXrGgRlQpWMynfuwkMmeo9Vrey
kqXQjtazBj5PC7oqMmQP+iZpWhEYIbEbKx8tKoUd93sjwFR7tL++oKWs49SWFEc6osdgbxLnuzm2
1r3ernS6Fr/KyVqk+NHUE9AU4pqyjQw03FtrtlwwPa3s2JoVKYIEvTYGU4Udq8CDx6rR7Qo/XgMP
r22VFEAyCh5EK4MRk76koPe39ZUu3eIz6/RjSC6M0uYEaS1YQDL7R8ixiU5ndIMp+dVH1tqOSY5M
xihqmwHfpQP1HMbufbAsHQvrr0UvEV1OVqRLuUNYpVnSGVhRpD6Q5IeerpzHxW9iqGj4iGb6Rb07
BednbbZgSi5yoABTgn4Sb0njXz8kS3kzA9zZEu04Agk56RIkYZtjXBdOrICx+LGBzAfoZ9p0VbV9
8eSjjQmst2jyMMnFwL4EHWerRww7xm/moYKGjuKCxYS9Wg8QV/REzgy2TrZv1vpmS7cjO7EsuR7Q
58OscVjG7IZTquouJPw+0vVNAsYDJ1AnH1RKKx9vsZx5alTa19IGK1UtlssP0QMBjJL50dvgGy6G
Urx6d/0jih8mv1VPjFmSKxKt7E29FHtLu18N2LQrp1Ymusvs9Ccd8585U6DNQefS1/IARDl/b/3k
mpXBK2objmkNNns37QEqasHUD1YuvSCgfVTumpzd9T1k9IZpZYuXjvmpWSkwGnZVWXMJs3PyvS1B
kckBzAG54vXFrVmR3FaxCGjmOawwNAsb0KtFg3UDpP32upmlw366GMlHQY+jpLpIJSYGgees3JtZ
+n80IXmkDbGKrmQ46WbzvY6+d+AN//s14HxDxhAwbLT4xVae5NOQLWNT3sIA2qiOHdyCqfu6AbHX
F25+YkD64iU4NUdNEW7Ot0n2CH10xwbig8/+/Ou6paWvfroU6avPtT7MYYalBOXPad4MDVgZp5Vj
s1hIODUiffMSVIRxPMJItM/fyOhlLxHkZfXPYFPemh86BucP4F7arKFPl1zt1KzsB1rTJQEmaF11
6osnvVMqN0/7NYdevFf++Vbyy5q1/TyEpVgcmEb7DJTHg8vrY7BWyb8cixPX8IkhOQkH1kKPACrB
vcKem9L5ph+Ia2/oTeSZXnhLOa5Op95/7eT+upcsFmQwjIzbTHRSQWNz7vHFUOppHqMnYmWekIYD
MVABwd7YpdvmrYUc9irgZPFeOTUpLXcyNIbnPUxC38olLoTT0CWGfO+28EHHuRIyvrC7ZyfOVlWK
uISpfIzgqvJMBUoWIO+EFLebk/wA6M4xV+PY1evQjep3K7zh5DcZduX4Ho2Zp0xCmrvG7N7toB5m
ljxPkHjTBPVzerR7UGqiTgbSo5WPcHFWpd+RnH8EVptVwmb8jmTLfpqP3R6zrscYGQV69D+pC0G5
1aL6ZRtWsilVQnQKyZOBwuawMahr/sHCvNzFzmje5AvBy+Z1DWp0cWwlk+LvT6JrmQ0zwB7iU2So
vDXEB5Xe9Z1ctIDcDJ0x1PvQiT230ITa2CmYKHZVNPeGdqMPf64buEhTxBJODEgBTwXrWmANWMKk
5A6f3ayYnIEdo+RFq0D0+VqxZsU5lpYkBFGhUAxI8kX5cjTnoaAi9TMxVxc/xvpfD8RiSacGJOdL
AQuMLZF5adDWKTb6uLJlYs+lA4ieq4mJX0YNiGhLdyoUDyeeqRUEEcnvGNJPUBsDU/FnzECaDdXl
69/nMriA5wZ1bcC2AQlRLxqWdk41jfEY23U0bGgug7TuNbvBTWTjJoKu3xqaQRyTi9VBahlYcTG/
J2eOTdvXKgijkSSHjwaEVgf1MU3AKg+GshgzLBrYRuhRzY9Zq24sxSPTGsB/ecVYtQU2CTE6K52q
0G7BDQfdDLfS/WBbAXWAyYXYGT9UjFNH/tohvhR7hi0KsKqm4qNil6XAQaumK420Vd24MzYUbdOq
e2mL9KGm4LPonZD8qkEunoMrjgSZM2uVkxTPc/49gGwRf67AHEAB0CS+DZHJUP9B513bfdbUMxRM
xkIo/rpDLIRWjNVTVP9wwQJJJqUKrRKmqVI1OLA25ClBk04ouBMjthJ4Lu9RsSv/2JF5xlII+kCu
BnyXrc990WSwfe0JuGtH0Jpl7vB5fVlfuyz73ak96RLtq3RUclCVuvkY7quebXIbHE9D5ObtLxAp
o8t3awziTyCDo1N34H3q1FDxaSiH0CcDJ6vqBehIm80B9RlolMZ4ulqOFSPz4O+UAN1q/NA1CAJh
kr2/p03nVMFvknyypPAycC9cX4+Im9eWIwUhG3hDqzGxfaDudg3zteVQ8kieg+hLssmZwpU8fCGq
nn0uyYmhDQchrhnbZwG+GxRuVKne9RUtn5MTj5DOpZ6rszVaXx4RbKd9+614KKC3C2qH/LW4t2+g
/HZTe6AudofX5Gb4Fo1+6vF96tle+n79d7nEi8I7dV1MZaCETACiP78XtYKaaRki/0/24EXeCSAZ
3aq3kFVb2del4yaozYBMRRsT00DnhkoQpxtKPk3giNuVTf1ciNetAqWBlfO2YAdjWiC0wsC36GGK
S+cklVDq0KS9ZkMTkxCv6ZXvyZi5VaO9Xt848etKbkkJ1S1cXhDqtm3xa5yYqVNQmINEboSQb/g5
QELCUqcV1NiiCQO0VULL2kZT9txE3yvNWJTVBKZX7trzhveRf30RS6meKLzjgsA1xS54FUipVU1f
guVXfez98fsMsCRSfDE6H2QuhI4b53+R5S9+oX+MygERcLsmYwRGg+MHxs90vAuT+9h9v7UajzgN
wMJrzeU1i9JOYoqCMcWEHGOfCtERZ5rvh/pvG26g3jrZSibFqcmiBqbPsKov4LX9Ixx8DrGv6x9s
cSHoVqNVQkHzxaTgZAeJ2nVhPIE3qA09g9MXRX8vUuPndTMLuSwlJ2aks5qreVqpQzS5mZh63IVb
YwsxyNUX2JKDg2YFmQI875JvBtDdADhWYLgGKCbVufpm0mp/fSVrJqSqygRtJKuxYULFgKNDUjt0
wcKyUv9fNAJ1bAtDOjrAxlLIMRWTQDvGhHv10XZEcPMmqNCvnNWLmoOgdlMBvSBgYCMX6SQQdpRg
+HByTSvfFKHtqVX/Oucs34E5x/D+fttOjUnbFitVCuIqGAv75GBWVeUziM+v3OxLdw8mZRA9MSpA
wbsmZWBJr6tZYeHjVASS0BYpdooFUu3WhHYj8vjXnOa/p1657TXLt+z4X5ylE+syn2OkEzO2TFhP
If+UJjdh88H+Hksovto/S5RHIvSsS/qewUhc44KdyU0Kyfrr32opwYQ6IgYHwBVCcBNJQaGAHHec
Q/IBDxuOAe9keph3zJ9AmoRGRzdv15tQi/eGbYNgCDRGpgXOlfOriQOq3U2MTWKm/A/x44P5kjlI
aQ23OHDneW1GYeklgyX+Y08KrmRsp9YIYE/QSApk+LwTlxRDWOI3a86/EGRB8IGAJCiUMMwiOf8I
qPaYJzAWQVzSHDHibX7PspWYsWgEdwJGVSmIr2TUGA2gY5o3AT5a8aAXTxw6EcOKgy/tmg7SS6D3
dWAfdXkqElztc9jTGamQr23EjFPkWS90K2bFQi9fySQXguCZMWnXZtDyqNAHGV0d6iSE/aCgUb/u
6EtbdrocKcw2kM0K8TgZXUNPvWGugTruvcqeH6+bWVuIde7bVqNbihrBDLHGJ/AZN2W1At1YW4gU
98igzXqFCREgBlF9oPMGN+SLYhmvf78Q+BfuVkuwqn0Ba05S1LLp1K4OYSYfBkczHUTbf/FFTi3I
C2kbTVERspHzoIAKrv2hPBp1+XR9HUsBDpyYGGoD8SgGyOVoYwHgUwDuMn35sQk4YjH+igIwDGqu
YN3LyStdKxcunZ0zm1LEUSLIsMUcNhtPzLIlmzY8ZDd8owoulcQHVGFlkQtuZ2BGXpCrCoIfGf8Y
ddBDIS2y/ZG5wSs5IKr6ltcCGZ469pFsys16Xry4s0Cq2GDTNm2Qm0mrDIyZ8comIkJwX6T+mb6H
+k/sgg4HCR8xvhkrCdnS1YHhQHgNFWOCF4QQIwSJ2NDb3NWe9W24g2rRlsRbMIS45obv6nflNv9b
KAvmV6HaYYAmhKCcKZelpiKYdF4PM+KGskFZDlULQA7yvwWGS1bE9z05bV0bBBDghZXJnndGA+pE
RV/xEXGcpDenoA/UBf8u+NzlilVjY9oGEkAz2u7dXts1N50f7dZf6gueCAiwCo9AWRntH+lU2/Vo
xUkCMzXU05V0W7Ur8e8SL4O9AiQD5XLc6aDUkzKWklfx1EB9w9VJfD9AKrk0P8b4Tutf8zjckqLY
Qp5WH55Vda0ouxB6MV6JOrABP8AEnZS4VClaPlaH97RIJBg0TQc39SM4fO8VplMHTujWz+uMpWtm
pXM2520exSrM4pL2oWPrQAd2DwXhFQdZ+nKnq5P2tZmKIdMimAlBXDtkqRdna59uzYTk5m2sJh23
m/9sYNg60M4D0sW1wYE6+SUAmKmjrGsniP2RPR9PHlMkEahRyaBpo8pznbcYtrSprx8Qjr3Iww2g
ZR4DxR/frXKBilziikG5w5vOFeRSxo67KhscIJi8ObrLil3SPvT9apd3ZXWG5JRN0eIxosLYHPox
OQj4cbmtvbT9wJYK4Pu/cpP/2U1D8sY0tDoQImA348E0oUACvc4wp97Khbbs8/9YkZyRQlKKRxNW
pXUYltkWe7YRNxrRHCiaQloXJJoYQ1JWJwkW7doovkEkAoUtOXxp4CRN0RrjLmv6Q6Son3PHPw2r
XanOLV5keI1jUkJngndECpMtdEKnQRy23PkYcXmCumDDntqNss034XO5coktPP8xHfE/1mS4b81j
iHMWNYTuIe8Fmd5HK59ulCY46tZm5cMJd5N9/9SU5I5GQPHlTBxxcT8P96GvuMFzvyc7iKGveOLS
t8JbC/VaZATENKVHgz0nqH5CId016sfRfMD4L6B6a1XOZSMgx0dxRkerVPz9yc1MuzJD8a/CpHZo
HKyy9Hnb7U07WlnLUsqIxjKQ6qhvq/g/ySEgGGKGUFud3e5j8IyNtoOOkO7MruqZN+tufjm9gkv0
xJw8lg0Icm93ij7/t69UPGu3ya9ik26h9VzdCS/MtvMaYmxtkXIu3kd9ixI/rBZN4idJDonezJmg
I8nIYzDe281vqn1a9q8cp56uobyWIBsg4AVBonjSoNMovc10Ms5IF0LARgFK/pn9Kj6V9/QQbVJ3
wAU0A4GIWYoXKCc1PvngHgC4Xr/2qha4F/l4oNRHQMqFcS9gS8/dqeJVBsHBRIB9BSUc1FX9cWPi
Tb3WMVlaLeb7IfoiOpSivnNuqc9sllkjLI2ugMNEX71DAYtJiuO0M/egWAcyJmIPQq2Iuom//kJY
uO6hWoEWkSEGpKDLdP4rQOWrb60KTWw1BfG4/jKqr9ejzcJFCzItMOthFhYtDksyoBujRqsByH8t
fEKPwwA2v44eAOEL87/nTcBAyqktaT8VUmmZ0cDWf5gQ0XbwGjTawBK8+Xf9f1TGTLw4wEcFUhsp
7AwURCxBOH6V5fD17E34qPiGr/fO4KNstSsU5/pWXmLuxPpOLEp7aVa8HDCNNblK9ZjprSNQWwK6
E+7N8Cm3v6s/Jz90Uy/0+hXTC24CKQMxdo5jgbMh7ayaNgPrmhCPn6zYZpC6DZuX64tbsyCdfKiG
211vwAIPE2dWIS06ruElvnqd5ycbCBC8wKGfAsTGBYq7MmKICuQW4OIF2GmJa+zqPwPIgfi32g19
MGzctd7sgjp7N3oGpOkgb9Chkra2mV9YpPPfg6BoI7qLBoYxcWedH7oco+/ohsSDG/8J36wt2yQb
cOFDkdJvfypH8rO5S3wF+gbh+/U9XjQM7SkVFD7g62Zf5YLTmzLqelbbrMcBEWXWwhvA0Iu4U7vD
+08T4Aife7kX+eoa0mjhMsPtD9kBoP9AE2iZ0ucd7DGLe1vpUW4Z/TJzqluCgfXxOMcbrBryaAlw
DJs1xMrCQxRNNDC7Q0ICFO9otZ7v9KSoRcNLmBURNvoU4+oxElNQAa9KsS3bAok82jeIp+AdObfV
Z5ZW6lDeBiA1OGr6tCkCjAaE/W6M2TsJSAEqAAjg5sRwOZQq63pY+bxiDyW3+mKx//+/gLTHhNe8
TfIQyE3EBswnzQbebbZrDE89tM767OO6Ny2YAzANdP3MQhAERev5ejNb1QPFaifX4juWMPZLqWfr
DiKH4H9XdPLaKlW407Us/OvKOoFdXFgYKxEj2VIalrUEjgQdWXABArbZeAWY+lc5LUUolfby1Iic
jpcm7y0jQ6gNi4c686JuXxQ3IftxfQsvM9ezpcjUvR3tVSMVS0n76qnU+m8qmTfghf1brlnwikPt
DkTzDDcIMBPnXyoaMKZTo6EDRUnr2Kb6oSxWovfidgm2Exw08VmkcxZmEyYIKYqbVRG/G0O+I0b8
fdaSQ2utEYQs1DSxGh09UhQ0DZRTpXNmD2qtxzH8jjziurDwmE639Gj2jv4BsTE39NaeZuIHXvjC
iUHpXCVdRnHZw6AS6k6evSXGRxBtq+meW5/X/WEpTDIcX0ZwRUEURs4p1F4ZozIWLRCHHMIdvRU5
TLzVtu2+2wLugsH8NY4NcVzk1Z2alJIKzG2ERtXDZJeFGcoh6TdIGueOUaI4CHnpd93Kt70+Jo4+
0pWS6pLXAHhuoOKJfP8igjST0szGCIh9PVUHkG74bFI9CABnQBGubOxlegFpeWwtrluo0OAUnB+B
RmnLaQxhSt+Ob2UJNdDw0Dnv3VsabEO3Qpli7ZZfOtu4aVEHRStbA9XCucVxDI0xztGdUfVZczmr
Da8kQCJWQZKslCqWHPTUlPQJM0jAF3EiOlp8X7ED3to6EJZl8l2x//yLfUSdAlhejC2guC8dvjga
5rhv0REyGh/zCtzHyIBneU3mTY0jsk/1f1EeXPITsEvbQHWDJBVH43wrLW3WlCkZRzeKigdqVw9p
D7HpwHam3NquLFBEKvk4mDrefajALzQT0LXjpMNIhpvYjsX35ld2pvjQS7KeJ1/fraeDC18PL0Cg
PjBaCLZU+T7rg5QqEGdAj2YEHQGmzqfPOoXA/ZBsTXMNL7OAyUAlC1SwYJVD6/tiL6cUGL6SluIg
dPv8ULqpK9hF9Ru2v76TCycO147oO1Fg1yFFcv7RxngMw5oag5vwQd3pEIyGIGNarx1scvm9YEaM
sRAUS3Qq+UaNUicwE3RwjXvg2D0BrUxdIdo5HNc/1UKsPDMmHTRQ8lmx0cPYtGn2/VaUYthhnUvx
q7Rz7oTYsy/QHnooQPdIezcTAgXtqOm/Sj86oDNiDNOtNsMOF1Ds1MTJczdwMB0CPYsGLwVzJWNY
KAMhtYIEDmD7OOQX9PtGBbHrasBMjN1uza2Byi56KfTe/jajjZccKt37W285tyfF52EYUqhewV7M
D3HP/dnOd9ctLNRzoeaDHiFakyDEuFA/G3u7LhuWIz32xOOndXPdUVwo0nuQ6tqm3rhba0wu7iID
JhZPZrx6EKLPz0A5K7k1pnjo1T53uQ95+h2GiTDvRLzkcfWxc3kU0DckApWKRrp50UQheRpBQBwL
hEwHgOjJJlWeYrdDMaLathkEh1fO3mVYPrMn91Bac0hTwS7vdkGZ3KVBHXhJxPhtzRJyzPRa7VYq
sJdXqmiMopQsCmbQk5O2s7IrVg0znq+G9lalLx3Sy2wlkV3+ZP/YkMGrlYrhSTuzMAy2Te/AP7JL
3X5jb0HDiVGstfL4Qr6HFSHiArwDqBAwn+cOojZIvHhh9O5033nBtgfRJ51/COkJzU83puaD55wq
zlpuslAIOLcrHbe0jbSy0vTe7VT9Fg17tukMq3m2ZgXkO4Ux/JrjYUKDirKN3nEAsUo1fde6rgBy
oCyI5o2tYTpRrSt+qtv1Wxar5SvJuzXs2+IXt1CWxOQ9BGFl5KU26OWgYPAekwkPpnaTlA+TshIX
FryYCO1eBDmgsOFe559gpDaE7dq0dxPMrBCOmYd4dOL5tzXzlfNyOe2Jixf1AbTEgQO57HIGPB9J
z2Z8bchLDr/G38Q3D5qH56VHn8Lt4KcPJgoygv7ICp21eUjxTaVLBXEchMqASYCcSr5UtNBSaVkG
vWtNsWfHulNMrTMXv+Ypdxiw4GDzXzmvC081QPUBehE1S0tcJ+d7O6kzUgAKREbjCeRi5qW/49fO
mVwdxZ5adaKVB8XS6UWvyQCTGhBxKGlLEaJLlAI8y7yHkmx4J4Yp060+HpCD3FFf2WvK/vqdsuCe
It4KDTewQmDI9Hx9NBnaFjyVnRvUrUPLwtX7R1UtVtL7JQ89tSIVWnI9G4eogpXIQsVXm3ZqEWwi
jWA0oVoBuYv9kX2EAWQKxjQxSSkfhiAQT7Um6yBOwedb227SV5LYpHSHCGlIoDfVoYNvUadO6FQ6
0M5ZSxsXPyFyHjQoLQtBSpd8ptJrYAFY0SH3mTwxToXSqA4Z9v+gGuMf17/gUiSEzCzGViwDcRhU
0uefcFLaOAJ2XJhDXeQHx6t7eM48dXTIrwJPGrgq2eEVtz4nASzU5W5jnO6L5QnlLAyBnNvOAm1U
MgrbZW+lbjBOwUcYV+WDMWJuzUmqABo3VcoqP+us6r6Z2Fg6fVnPmzyuc7+rC7YjJkcfbq5bz5ya
vnWswq4+Ksj1uikpfyud8kFDOmwUZEWvvFO020rPh0PNau7YNW/2ShWPjxYXxJqJUTpWHfsap66a
zdtMVQKnj8Axqzde3+h3dlf8HmPD66t5W7f5A0kh7Z6le54E93EWoWZu2R7XtIc+A26kTDe8aja1
whKnNKDzms1+GleVU3bonEKRBAnhJo2gZQq4jDIGDs3BhhkaeAbVdwktH5P2z1i2HnjhPJUzx8JM
m2Hyb6T/1oI/YcieeE/cWf0zhIMDveCHgaK2rPq8t52iC29Lo/kOuVIXxO8OlDeHlnlJBW0NEmwC
mrqm2jtd8ZKFZu9iaNQz5w6kwDVztEi/teMKTkf4H/AGO9HcbxJyp8faJm+YU7DQ6aLhwSD1XVSh
TWd8ton+PmmDX5CwcboENudua5hvhKWbStPceqzcuGBOQyLQ8uMnht6AGVglsN+KMv+dUCgWxKWr
ldEe/3wP61tVLattLxjPAhb9HPjw3lsVYGfwhaHe2GV4tJryp6IMfpKrN7lVOZlFdobSHTvz12jb
v/SK3jacHoa0cAKF/2hrpPFxsdUUTGLMx5TnDghqHQOMiGFob1Wtup3KfAP5FdOZ2Oug8lsy3Btt
+nNiGA0eqDMnllO0id/WKDTgexXNo0XKO4z0Y3hcKbeAvP5O5/KuDMc7Nf8zB51b6+VxmABX6ptn
SqBurhRVAva18FtqhKbb6coxLFpnKKPNOBkuBZGsmubbUOWbibVO09uQQ/nMIsXJEnWrGxX4TKc9
KOnuWkbvUkP7M9baTg36Q1mTzKlpc5M2yYAOY7VP9DfeNXuIlHqABzoJej5TshuNd0V/svrqHoxw
nqqh0NVAx2xM9to0HVU+3IyG8Tso6ye8FjxCyhsryF2NgVaXBRiSpHwLLcVvDZt3wVBueTDfjQl/
6azsOzeaG3TOPDXUPjqb4zAZqjMHsUMj6mVosWbga3RqW8W5sF4SMJjwGspm6qcFijmQv7B7ii1B
sZmGfyAb7uqB5iQNg/LugxpvQ/s16f/kZeSUTb/pqNeDhdQedN/Kc28cTHy5X3rbb0Ir94cOnICo
km9mRSvdOmTVLevr0DG0RrmJwqLxgpZD1TLOpvfUJIpLEh3E3rqiY+eoV9TdRz0lezsKP1tq97eJ
HdQohpgeU5rvPNWcQg2eB6111TzcZRMGyrrykKfgLeVq9hpR5WAb067FJe0ArXPb1Xb7wOu2dMdc
OyIPqxz0gj713AJVF3jnyiTLnAF0FP5gtC9zmW5VPb0xyspXFVp7tRE9sRrD79Cd04B1rkCcYuPf
Np8KavJZXIRukFQFhl3Btq4OXjvN/K6zwTSX9zzaQ9tXc7QKJP65Gr1SLb/VE+1uEALNbVt+Toqp
buMmOVj9sA+DaBeyeu4QRcbcNWyMM04Tu0kz5edk4dyl5i0p4NC6bTvBrPpBHbsJoz7LLbeburtk
YptJQeas8u+gNNxNDPowrQ7F6fwOQO5PK4z2baX8qIf+zU5R1HJQLJ88paO/uEJ6h/GRO1lebMsk
L7wqDlQn7qz5LjH1t5qBBqQAK7ZhRSN0qfS3kCX3ld7lTqG3gBza1FGQ1TutYShOotDZjW2WP8T4
730VkdjPezAjft0tRVLGO12dX5I+2wRg64mZ4g8lhLjHpj00fax+9oH2OFSDF1nmM5rqroqvuA3s
Tvc5oPnNpBZONqilxxhmMGNe105ZZ2+pWkIPkKJ+xhpgwEJNOUZKvYdEGKoysf1aovbkBACmem1s
97t4ABssq7Qcf6g0x7ieP4sKdIpUr/2itqMdYJ5ualiO2kxeCbVhF0L0uddyaIFwjSKLNlKOa8Vk
2OJYASEDXCk20YOf0HbdaiW03JApwdHs4aHu9GdsZuDMw/ishvNhauZPlYQQOyjua5XcGnG6iTKy
gYiy8lY2SYlmdPFt7ObM6ao4czva5m4xJJWJi1JLFXcsM4C00sT2LHyTm47XxkNi1NEBMkHmj2SY
ngbIpTSbII3i+A4ICf7RDgZOhFW3v1Vx83OWdX6ttOZdNndhB8050E3RVPtsYrP34mZ8t2j8M2gH
ZH+hYXhTpk+RH87g53KAKHw2Zp6DmqYlTstYts3B9dz5kEseH+Zi7B01riimD8rYGwsdlMwa9v8B
Ff+fzaj9UIrorhw1670qKp5vqigb/CFkw1uRszJ20M/B1W01GXEhLjAcxxAUoKxOIi8uC9w3JsAH
3PoVTcbzOKUZ1HizykcQmLZZAWRUk1fPVQNitlGl0KXMkExoo9bcNTarqEPaGMLUdv3axo0yb1K7
niuXKcS+6YwqeomMQVG8bFAC80aL+nRj1YUNyrO6xJc08YlTGnm2ktBtH+evWi5uBiXq4Hl65YWa
EeFtWg/MNcduDN2xy7jpxIUy2Rh8tafQdjlGEmuvm8eU3sKKzW76CDh5RDk6bCeajjeZNdwqnSDH
GOPMKUtWOSBwelaNyvw2KsyOtklNoRMJwflkE9oN6PHrrrRxx9WMctHeNUy3wEyfozAD2Ra+WOhk
SjRDnnMgxXxv4tM9JdTQI5fmhRrt8j5R77WK2xj8HIwD3jm8dsI41HNExwlEp2FcqmKh9XCvhP24
6zGP2oOKv0JCjpKu/thVWXhjR2DyqTsS3cRtl2wLzSTfk9iOVIez0Xrh0COHqo5lYCouLzr9J8Py
/d6YB7zHFFXbZ51ptI5hNKo3zZbq5CxKfK6no5smLWTOlWNfd28Qun0ojQDnf8p+NUPyqul4QoY6
8iJgbjL1sa26YwLugMIcjx2FrllqPgyis4NEDoT49I5MzOlr/QYw6U2sFj/+H2fX1SU3bmb/is+8
0wtmco/HDwyVOwdJ/cLTklokAZAEATD++r2Uvetuqo7K3oexR9PqQpFIX7ihI+UmH8cNNcM+cnit
UaGThWCRmSuLRdwh/YaL3oobTeHS7oeH3tYAhFHG35w2a/aFRY1yyzMKlponwgQW2wNEkbFHq9Qp
g6LceLIpbwNmgiLQQvqgyLIvzPINB7IGYyliPocD6ImZzmnShpWRWvClzWJwKNzHYPTyJu3tPHgM
WQDomVW2qcVM9yBNoS9kfChnnUkN4GeGujmS9aVm+TE1GAZVijKfER1jQztR7gPfOo9ztq2K/rtl
hDgMgyMFtWM3W7y84rZ8ZKb+Fg6S4SXZmMqmv+sJRUpadtVdM8/QGsu9PPbonO0MRz0Eg7ilc/Bm
Ik5mBmTH8+KHzbJHr5gO1ahxamS32IuInoBS249sHqNKGVs/H9PAyow4yPijdhTK0pW8qW2dNhqW
33l5qwI7qi0ZtR1LPCksWFqT3WBOewoNqrj3TLRrNWU4irvhFELEZEM9g8X5XNT7UbKX0mdt6oT5
jDuu++K26sYx6jli9lSCgAQhC+YHb0YvWNI1w4+iCz5Jd9gKNL7obPiRTeoajrT+nXAhGVi2eRBx
W8FhT+fGg8iEufGcCi6i89BfNb2dNFI9GaabGipIS9/bzSO/CSyu90MNhZOubBDEoHQU8YEdeUv5
zu3kk1DzTTbUDzk0YSPwsMrIpcNNb4bJaIefchkmufCvGME/3NgJMr92xuRi+xsHPfCXrIcgDIxH
cDm3QkVaLq6pFnYdduxD1XQtxFPqzyWsrmo1643TmPVm1pmfGto3j64/OjAy8e49ONlEni2yjcWr
9iosWL1BMDnd+nSq0prrcTs5iLiEARN4RoqIWJDw6EQD/KTVf9Zu/uQFRRUPMqx3mI6DVRpFYmZB
XGn3Mes6OFf08MPqmbhWjWoiAAysfasLREbFfq5miYJv+VlzkEIr+b2YWrnH4zm7Wfg7GMaAe9GC
ZF60A4Cy2kUE1vr+cgoB3Knq76E7vHjOhGtUTnCfg5z6nkv+VBl9nsgCJ89gd07sDz3fEuRiDOln
p1WdjIbWMZpcd0Um+6gx6JC0tOaxURbilOdWAc6d+dJT886dIM9ZQbK6kBSS85R7G0UbI80yp8aE
0+eskbeTQLNIwqB5QPOttfokEJ4DUTRpPiAzg2nu6BeRbSP47nz3trGM117OKdXGvZEbFejaIzJJ
O5uPvi2gE02/q8aat1pPPxzuuGCgZNDB6fElTBfhkgFJaUrLCASE77NF9oZXPpZNcch9YLI6ngS6
haOgiIqSfZO5vOshxhkJ30OGoIdtZxs8qifgswY+npSyXspRIRj0l2NyRoLCQl5F0rSqLRAhLzoz
9rCdPVWQD+7GWUXMG9sIF/CE67n+Yov54E7MjhzkQiENU+4BjKXYhgb5m3Sz1EPeOU7+89yJJ93a
X2WYPYMn/+1CDebXnitKTQQFQgA6fAdwoo+HnTM5SGgnFDJ0nnhbB3qj1IzHe9RAFpoa2YVAH18g
Cp0pdAFlgSIXUDEQfAyXr/QOCVfnGcwCR0RVRH6FGHiEm35D21vGf2ThHZl2GoK1v3/KM7XCDyMu
/dJ3I3ahVQkaYERrRgHj1ha3Fr/7/RDnHmohPaEAB3yhs2430Y5Rww06HfeMq8/O1HvXNjVI0sEg
vMQONIc0E02QkBnY26pRdnmp4HvuIRGxLJKCroUC3qqiJfyS+W0zwpPoIb8nsIVdRCFdCnG5IfE2
OAHAxE8ulQzPD/p/d+WaPORMQ2fVJu5KYXlxYTyCapk0TnPh2X7tZ2ORvlsxy7d4N3/1MGcOtTF/
SoqTh8rKTPWF5tPZISAyYgEKDgzV2j7F7SASaiscbtUImzJldF1CQ2fc/n6VnAEqQl3kXWyxmiR7
MqbczbDdFpi0fSoPzr4DSNrbFIfwwjY7U7r+MJT18aV5czsDHYOhUOnc1KRhUVmou0KFV7U/XWw3
LJ+2ql5/GG21qQOoTFM3XM4RdHhJCi/OJLxW6N7pbXZ9qd169tE8VI4XVMqvrtcdCVhR4XaOLXVf
F7cKTqPmnQ/5tQuz9SsdAbP1bpzV4ViGZsN6JIcxOsgx27VXfjptrIQcLz3QuWbkh5FWnTBSF6EH
1/h/rIvhWu5rAA7sK/AuQD6oEvlWby81QM9u3XcPt+pDSteh/uBixkZqpAP4kkbT3qA2c2nJXxpn
VeUHiLXEFGKc7CW/92K+ae9RGIAWFqKT+ymRKhLbS/YzZ0/jfz3bujlEXT3ZOWpJ4JGAzXssIbID
fOJFUdULj7bGkMJ4MPOKAcMw+24sH2dxW9iffr8Gl4n/ZV+9e5LVLkb3ofVqE2+vY/2RQgh3US1G
Qp/4dvfqt+Q/Bvh+WPHru7lFDuOUS19DBVlcFbvMhQDBJSvnC9s3XF3H8CKYTQhRagB8xUYFziHz
7WPlzltqqEur79JYq6uD9EPrC40pCl7Cm+l50Vs1YifpU2djbkdsrn/HJPJcI+39dg5XBweENPp6
kBh13JT33bYCSDYAo2Gx671M9Dt3dcGLdbElhv6bub66Wtgfg5Wp8CD+9SS+uN3+90vw7Oejd73A
1gDeWQOMp9lpWzvD7Qvbiq3skYfWbPP7Ic6+MLDPQMoAvhgxzLIN3t3whjkVFTIx5NwhMpWYANuY
JWFMMUdwtyvSIP39gOd27vvxVocfaNbcNCTCNQWtZ3my8b/thdd2hjKENQDgpId3BrLJOiDz8l61
JdpRQCDB3CPbLgrPZg4TLAko2XKuN4D+Tcfw8fePdg7B9mHc1ZGBTnUHNBLGVWkgowVt1TwNT2LT
xp5O/LgHUpRGNbjkKK0C1Nx9RT/q91/hDNLx46OvooEq9EebLwfjgK4cEzF6HLvMb5Bjv+TdNs/s
iPioI6F7+PuBzy1V+MBisQLwFQAW8HEZVc7oDK2LccMO0lpXlnehOHT+84EWApUGgcHPjva7ZUon
v6lHja3guwYifRVx/wL679zCfJ+Prc6roAVQhgo8QW7AGsnaVraKyHxpuy3vYX2rgJkDPAywN4B0
rUapYF5bc4IjY6Eh+1A8ZwDjTZtiR3bBhQc6B0RZdBNgm/4zL1p3+YOp8AReGoKorUB/NVogN16C
VgVBKMVu8uQS2ObcJAXQc4PeA6hH0MH4uAjglCkcjsJgHBifsvBeXPI7OnMlO6BTgTYK/afFsuDj
59e6lRmOqh5WnPbn2XKiDCgeNfgbCw36se8vsNPP7WeMB5QCtJUBXVovOt+bAU9gHWTwoVESOaIT
yTx7eZR7aKdQK2LFN94OG9t+4mF5k0PltEcx3SieC/dl8rwDGT8HnESOf3JysePd1/94z334equj
1ESTJSMhXofbBoDFtKjyXzhJz0woNBo8iCbiJA0gcPPxhfPSZBa3W7C7Rj8WzIlRjf79M5wDqC4v
GOkzUkAQm9YHRxEURAwUeEpw5Ba9gX7GnlDJlFyTiERBc1FKYVklqy34YcTVKY1ugT/qZURn2y+C
M7tFB7JIL3lNnbtZHQjtA3kOULEDDNHHl0czKmVWhV3sY0OgwEM37j0KiYlxB4mI7SUG97m98X60
VeAjLJIXFbqLcVEReFZTODG2EcuPtbr2wktlnXPr4v1gq6BBTkbTo9WOjoL+pLMHO3i+sCqWOfhl
jt69u9XSHn3dCXPAAPLbFMv9oqc0fTG31sbbFeklMtDyan432OpYMbwmDyDl2MVmO0Qo23NiX03Z
k9mSC4t9mfHfDLTub1gebK6q5akK69noD4TyCOTUCzfxT7mA1SgIe3Ba4R+4s6+vYodMC/sWqHIg
Vg6N8WnBdqENHgPQ+gJhmT5u8i2//n9ie93FcgLoR0QBUKWATsrHRa/7XriNHcrYuRq/Zduk2y6m
UW6faJgsAE/mJ/OFxOmXfbYecrWfDVh+wVwBQy4FEOd5YSiAgoqW5HbRDhi/XFiaSwT1/vX+HA6g
ei/Axer+gqi3BseqJiOQ8IAhB+ZBc58dEJLE6AwvNhKX/aB/iemWEXFCwg8R/w9A6eogCYpZQIx/
UDiwFuJfv+sgx/LvkHJ+iRh+joReMgx/ETf8osUFXJHlKx9wYAJHloUhnYPoasIot0sWJGKoby7t
vfWWWI24Rp4TtMQHmmHEwgiBrOkWkcU8Sy7M2fo4WUZxQKBEJIS2Ii7zj6uyVZoHWb7YFWxK9MR3
7XaZMYHng4XZZWWn9YGyHm45Pt8Fq0MlLTShMRxVzUtX6Y0/1jcWn65BSv0P4+L1UKu1obO8VCDo
SKC15qNZ1wBJkfT3b+/cFL1/ecvTvn+aonGGrvdkPEn/URvoyJv+58G4pNBzdhgU8hFveZBoWwd3
TgeIkegwjGsXEXVlHDYTkpUu/n88zb+GWZ/BfTn2rdtgGBPIvlZsZuABx0vayb9UFX9Oi+csyQpY
Z78UtZ1whl6Tj2lZJMjrPSRskib29uPdfIBM30JzoFeXLOXWEcB6zNU5GLTI8bWNMaXcexPYnQsW
ob3uXH0w6ktWWOdmC8qO0CBctA3wbx8XhYRmhoFcUMZj8zh336tvwyX1hOWKX5+z4DmbEMcEqB2c
0o8jCOHpoWlgzGAP46aaeqBCRkcife7RDFyQW6g1QtzOl5cOi3Vws7zHRZ8eWhmQVsSJ+3Fg0g2j
R4cZ98kGvFl3k+8AAYNhExxcHQfVK7nN4kt205fGXF73uz3mlIYNDT+M2Rri5Dr9gYGy8PuFf2mI
1fvsB7MuGDwg4qI/BvrgXYx316nt+r2tgsKuKUGT9Sf5U2ej3IkHjcjaTBeZqEsV9F+yhvVYq/gw
n4lhDhMeJpRpCTWRxa5RH609sFh8Y8cWPEovjnn2+QIkKT6ajBC7WIU2oMiOAYAc2NOAy9c/yYFo
xJ/ADLy7FMyfnSvEF4vcAyQ81j1NmxlZWY7YXRV6H+Wtni7cGuff378G+BlyvF9vvEYUQDDAcOe9
yBNQZhvrS/EJvvSfnQ3Z2beX5ATOnhfvBly9vJaYUpLldC/KNHONpB0f2vJSdeXsIJDQAgwCgdkv
kvUdUIoGkEUQDLCaq9kCUpzc8cv2ZWdnBzoMiCRsAgrDarPiOtS2u7j65M/mZ3ezkMH1cbyfvtHr
pXFv316kVJ4fMQghJkMcnImr0xbprDkGM+7E7hAgaR2u7E/0Ru/KE+wYkn6M6Itz//vT4mwouAgU
/O+Qy1d6t0JGdwaOzMKQCi5LQKJVB8i4ZMmizmUlpvh3dHvPhU3vh1y9V8kGYbHlKactOZC0QpgW
7MVObSBQvJGo4Ru3YIenFx703LZGwAFBccuHWNe6AEHDfrYlnhYdq5964gew+34qBTc3l5qN56YR
AgKg3KF7uuh4fHynAeD+jBEsHMQdxvjVyd3owsMsn7C+NH1cXTb8x8D7Xbur1JlnSMjMYV8f5o2V
LsTw7NQm0waM7aN3bV6oD51dJWAroW4KCd9fZUmcFjIXA8WOW6o3DkTcqquFiu5FP9vPVXTxED63
RnzPR1QF72MABlZrBMjIsTeW8E1/mw5XXZqraEFbAMGzAbUEu2HpKl2SFl0+dPVWIUuIbA8DQqt4
ndTKyjM6tBxVLMUXD85uVndN/3O1DtxpH0ZZxW8FAeMOWEQFxwNv21zDJxIMn5jsZQpJYRzKMKG6
FDL+gopYxgTxDaYkQAP9WuEUisxep3rwP2GUtBAHS4C98/1ivsm3gJxdiEHOvUjISEL0IQhAPVur
PoC6B2KYRrY3W8+8AwVAAbeVX7rclhe1ni4Qy0CIXCrfAAV93GbQkmmGorcVApERnHcGubhs7yQN
HorduBe2wJkwFaLfwOGg5AFa25rMbAJn39qzq+IsS+ssPwXirkU3f+yBO7xVFv/HG/yvb+N/52/N
7T8eQ/39b/jzt0ZMsswLvfrj36/KbxLAwx/6b8uv/d9f+/hLf78Rb/WDlm9v+upVrP/mh1/E5/9z
/ORVv374A+y5Sj3ddW9yun9THdc/B8E3Xf7mv/vDv7z9/JTHSbz9+ce3pqv18mnAbdd//PNH++9/
/rHUqf7r/cf/82fXrxV+LW54U30tX9e/8faq9J9/GJ7318DBze/CARHXP3QH/vjL8PbzR4H51+W4
wOxAlAYCly6OlBo2AcWff5j2X6E2tKjw/KzRhkvOqZpu+ZHh/BXBP3YFuoeLmwV0+v/43y/3YZb+
NWt/qbvqtikB0f7zD9wjH49mYPxwFEJHFYKQyI0WAbGPq9JnfanQJmCJ3RbtTVn1ZQHwbmGXvLoj
YW6HxhR1hq/rFF53nf+gRD+gyMNE416DdjGifJf3QMq3P+a539t+/4PqMTfuRjfMyxiG14CbF8or
fwQjOFK0yCNT8geAQm+cAT5pGxjQ8PEeEnngoNlZRuo9y+saN3tdWhYHjocINzJUDmoJgM26f6wL
4GISi5N2fIaiAwecOKPmaL32kJvlcQsNryZ2KfGGWIzcDaPWFZwfu7kMDfAOzFzeS2gzqP04W8Uc
WXWf2V/7hnTiR6/qst+6dsmcaCiYP260ARJI5Ic9lJAyvIb6vhd0duK6pvqeMNLiiNJhy+OmqJCT
EdvwFWSp/EqlOWj6oCnMtLe2ZtjBD6KYPXBjmrYDjJmx0CQJla3XxA6jo3HIwOkIY3w1j+8LB0Jq
UdEDIp1mPG8yCNG0BdDWud/JEryrmoD9OBqsrNJJzJZIUErS+YHygdJrCsbb/NwUjJT5N6Kq8MWv
ZU0BfPXQTa/byrhzWxf2O83YwPnaYLV6FZnL8V+6pg4BsC1gSBVJg/vBS17QAVQ0qx+yFykAXiTR
qJxx2nSqziiAjWbJr1rpFvleOw5rEngZgz7iANBY7Tj8SaykCB1Iw2XB2MyfpGdTM528LmwSrwYJ
lkeh0TaLzzdR8z3PGhPLxNKgQ3UDab+U+WRQ4O9sk1WJQeigN4ZTC2tZAGEQh6728Uq5YsFtAXGP
LBa0lsaz0WITTdHcQhBqz8Ap/WEwhudrwS70t0Dmh0Dtu6CoH1recyettGkauwZCkBSiSeakylOn
CSuTkZRudcIahX6gbTbgKEIyKtz2fjh7u86oOrk3XTYOUQUpbCOajNJ0E6/nVKudmeVusW8LKygh
Azg09qtdDw0oOxawLikEVlhzP5bmXKa2BqHo5BRCsj22qR0kmgqBlmjdz8zTUZ+btpu4wCAX+DnO
e/Sae7Be3EbB0LTlsoQ6RReWw1c22f78YhNOsri0DdfeB3i2YgOlzWreDczhPRZliK7MUxjQGobn
IBn5aWbPxacwG7j52kKYM3zNtKL94zQzOX4F6zUHWVfL8l6pAaWPCaTWMq5zSMzuB4D33aPrNp2f
TEbYlG40T+04R4q4g049m8/8jgUFL/a1rjP31phHozxlqsTfab0spFsQO+rQSgy8fRGJrqIMFK7a
Bz1ZWyaYjlYG37yUzGNI9rTrqkboSHWBp4Brz6bhpLs+Y/csV9NPbqfrHTqVoQEKnhN1EqsZW/op
L6bpqJjwHUjN9Pw5F5NlplDKo0Ns135Xgpzqax5BCkhOR2aX0ny1l99MbEuzfl9IE6Jadtl3b0GA
DXwqQArkySx4lclo0IGsd0E3oe4ZWSGr/G0BtiVK71Crczd9g+/8xWKThEN6yaf8QPwxIPvWLzT/
Mo5UmElftVV5zF0z4weH5Y2KQOwSLWgQDmnBx7HH/LHSMhBxPzqBapN5qGoQKflodvK+moVQ33wZ
BI+EWlzEc+3lx9wcTRtnoXA/ZbzvzDgH4zzfq9pTU2K2HEzzgcuhTzuPGH6qGoikRoYQxhdWOODo
Eqm9eLB0Nkak8um2Z257H+KoqWM5ZxQ8CSdvdMQ1AfY/B5PqWBUGH1KcW7KEt6lix67OYVEkBBgy
kKeoT5keLTCdiV2l3Ofm98Jxpq/uKMHa6D3RnxzofYHJYKjhQTq5lU59Nt4qKFp0UTGIBsUu9Egz
lQgHOUUyd8zOrlqQef3EcISGrwqzGLDyLNfqlfdOUIPLQcY5kY6jsggJuGI7n8wh2829o3z0SSwy
DVuaA21J4RQxAZAgs8ye0sDwRX/wQDird7AbAdGssqz8VLlFyPMd1p1sf+i2NKYnhUWg0chyFczU
6VzgNNFP4OWgNBfe5qS419Q8jqEHGFM9HPwJaJe5sR7HNrhvfcjg+T2OP9+0dESdodzAutOPmaq8
yFOC7IhjlLu88dpDVvVoV3W5GeHy/axr91YJaP0rfUcbdFXLBovGIHOfDNnsYT5sQLxrfWU45gnm
8i0IrfawD4AH8BvzWbLiwTUnOONOHEoC4107K0gxuVaOiVBv+Wi85p53Q0EghnEg5N4mWx9MpdxI
Q5//RAbpfLKt2o5YbfYHydmu7oviGNgz2botdHIMDu+8vIU++KBa0OoM9jCI8BhQcNNMzWA+iQWe
uqPOPxM3hxIK5kTkNcj6LPMPXFTh1rSa/E5ji+YJrQVzo26oq5vB9AqyMTPtbEkhvuduBeNYYywi
jt0Bfoz3WhosPxWjalIfWxifHLKk6CrcY2R2QBwX+mYqigIXdX09jdMYSdwN901ZepuAu9c47DVo
WONnYzIh3UTtw1CxRzBaeApaChKQkRZR5havYdOaNwUIWtusGVQEHRfkDX4TbogrrTdNR3Yzl8MP
fxqLTUgmCt1X/2BUxb01V+GVN4IVZoEJxJra3rJunLawv8piLcQrb5hzPxVD8YwrpjpA6V4kzcjc
z9CNYMd6btytAb7gzq4bIy7N+uskgZv1RXeaQXlMlAnG8mybWaw0uO21JOyr6skV5/wUmNW1Rh/g
VLcN3YAQ0wLo63ppOAWvBcvbyEO9KrJmCWKmXR39fKYpbvMEBMsm1iFvdqDwb6yuvMWrG04O1lQz
aASJrXirsBOiwRQ7WQc7LfmznK2vTdHuaOtAxAPCV6U7H4BKcJOQqdPcFhTaGBKgXLfeUF7fsoLs
u9z/5mi1V0B1FHaYRzD5hCTBuCmsYmsVRfVKDSZ3Q5F/Zz5ig3qs3O0wqmpLp/BzDwkhrGlz6w+z
F+d2sx0h3hf4eVx0xALZMRhwATf3iMUf3Nw6ZrM4qTyboiaTLJoCdRwhGsE7nKEWzY0UBExgQoue
bTIDTXjDsLGFe+HNcM2uvK1Zk3YDjY/w0ZnL5qEpqPoEIFL/kNuavIV1kT2UYHnSeLSlt+9pswTA
wPsfQlGb7KkTGlESIEubqqHBtMQ5xTG0R+eUTQhRQYXqXrtejE9Qi2X3+Cv8NtCBTmrhFleFlnZU
8FFsEIIHb8In5Q5KMPOunkJx3VVz/rnX2XTNFkmVzKy9H8AVs1tddzrxQBKHPAR4gZAC6kwTyCEJ
GJueO/W5KeALsWs4XA+uxl5MaK1x6CXhOJsbZK8UBe4Nl1nY7WvE0V8rA1EpWPhMt0ngGTlPHTn1
D+5UlDj5e+1Pe2zDHm3wjntAXvdlTQ+2143uS8NLX5+oNj2KU8JpvpST4eGG5aT0t23Da9NJWvC+
c4G2mzS8WJkhOISgAeR3JVeY6abNIcJnMRbA6X0aSwW1mA7dLdJJ0BokeZ5KqXETCOdApraeItZK
SFgNVM9e0vkqs8D+MkvQZTmyo2R2Kqm2vuoAX5IwNC52Ts5bvtEIScPdiLjGigKw8b82hveJBmad
Ogt11vTCjiJL6W4GY0oNTxfRbC/cH2QVCbbs+FSBTXnkQy1ga6MVzkWGG3gQxgYUei9GsWCOGmaH
+yFrCPiL1DzgQHjkvlPcj6Nsb+t8so8Ihl0cxITuZU/2TUc+g1AMZnBrlXFJFZjRjv2spfvicOHd
WH4D/mJgvhSWkAfEtrietWwS122HnWkYb2E7ejez2b82s/916NWYVgObDrQsC9gxkvrG1ZU+VqKv
tgpb9gqBrMJ1WpQxFMQBIJ0mxKlzU24QYUBjJOTTBof4HNOqLMDdH/mSSXTmnZipu9MOHJWpI417
ZBQkHcKeJyXyJ4SOVZA4oWBQvpoQ1CHtIcZB5QgpI7gAV7gilLGHrTC5QjimtjWkdmInd65AABVo
tPn9yfIz9CRkYDL47jXFYwh2y9HtRAa1kaZLXNN9zQZtngIP2hmmHr63OhzSKRjptoRh2T6sIRnR
2BCgHSAGHg7Bhi9XRjZ215XjfodMe4zG3M7NXDi4czNqzfI+t+03c3K+QKDtoTMhyWuVDY0R+kGa
qQ+/aLAaI9CGOa76DmS+1oXGV2V9gfQc7nojNCNHNgfPx1mDohAcPjzk2XPm7YzSux6FfQ3w8zPi
vwlE3yKRY/5EhdpBe4BFnfauDI+9dhZ4ZTVCB0rMm8yxTiH+ozb7fU2C7WA2Q5SZU7Pzwpwf8ApQ
3eW4XCzHiBSn7iZgw/U4sce6775PRMHmcxBXiL6u5ET0lV8iELAhhxp5zPkRNtCiCwZvwE1JrtDL
2DPUnKKKzXYKqZ820oF9RO9hKwrVRtAl2gMC+Ajz5G3n4XtAAwJ5Z6j1VhqZE0FI7lthzi1SihI4
Olwlse8hT8xLnIPUK21ICoCeZub40sZo2dGkxxd7hHuSP+G2HMo6JkI+lbn3pJWCotG06EE03WOm
IY/MwFi3iRbbevT7vS7CDto1Qu+hOnKnwbyWTPOY4YZITZltBIUoQGnQ63BhM5tTCBPCHuxLBf9L
sKmnZ0q7E9ESnTzIJ1TagIzMYMHrRPJHqds74imybZochP6htlKXtN9Q21DRENh3M2Aq5kgeHRqC
bU8PVgH6tBvGRU1HaECU+Z2QttjQodY7C8lrRCHLAwPyFhIbJme3rVOjdq0kCtfU6gZokXT+iVPl
4ZPKMs6JN52a0qsi7oKTTbqCxBlH86UK8J8KMsedQa5n17+BndfeHtFsN2G4GbsQQIkGEhzDxt0A
luVs+VRWe4mcObaQpmW8mpLZ9J/dNmygmmBA1sAL7xt/OPU5v5pYZUbIK3bUzp9dZ4IwDFi+9cxe
UDq4Uu70iffqaWLtkBaz0SSUQA0IG2yHc0/sAlmS1O8yjgwXwiSqng3w0RCpTjhiIAo0QC7BASZm
2ab1lZhQOGA8e+ybkaeiqp9MNKIrVKXuHLPJ9lOHj2y5NW0ah0MYKw+bEyGG2COWa7etOYDY0fnd
MyJWqGC0EhY6qNLJvVS9ULHZOm6FusNob6C4AFQ61/COg9iwyPJ4HmT2tZ0EUj+mzXzjigkGDdoS
2avu2NilkHqY3R2xXdyMLtr/JA2LdhyjnpnlJiyz/t6gmXV0ZrDRIMODaiYqVo9wQca+LKcfBiZt
uxhyp7ntTDeV52SbzuhViGrTVIGbJxwICMHTeOc3vYL2iq5+gKLgQvMtaPeatMi7PBMilVaH/WeV
C2BE53BZxi8hWYNYGB5W9JhmsJyLLVS4eyfqeEZwzJCscuHNHlL7yCqmrhzL6D5XJhQZtpSZOLYB
t6qgfWWG5rYMy/CIAs4QXnH4B+xrcO+xo0KWgZNWQVfKm211Q5RFbmYrC2+LwpvKe0FHNUK9YrZP
c+kUHC+4locRCKRtm4/kmpqIaqDeVObQyqmBzk7AUBCoFkxm5CGpOyKMGFNZ6vFHkfl1itTK3EHQ
yhwSbc9WErjawHHgo/lm0DvXmKdTaVaPrW3NR2G5+TOvBi8BSRT4Z0nUgylz6C70x6kMniyp5B7s
zimC8ZazqcvssaDzBvONbNqzXyc6WJBKg/qjM4KQMAbmU1XRuywHaEWDpmt36tbpTBqNbrAfFzWy
sdqwxk4bn7RbT7nfORUH6J6Am268VKMLjbJRHuaCk5R6zSdZQSnIrJs0gOkpDNscJ/EqVcdWC5yZ
p0Y4jlke7j7P2+R2kXJko4nld2SDAPWqKwPE+R79IvvyxBbiKGqNTYQ52XlTc+Wx8ACJk9SQYxD1
QT9t5OIQU2Vhc+e4EGXpmp4lZk4A/0Z1Nw2abEiBGoQAlTMPED/w7QPEf8ubENnBjVtbFAYwqERF
egJruZQOvh16UQK1u0Ynbdjx01C4yHgrQq4N4lAITPRXfYhczYD0CV5L5QKPbkCbrjl1TrEL5v7B
ZjTNc3Enrf9h7zyWG0e2NPwus8cNIOESWxKgEUl5Valrg1A5eO/x9POhekyJYhSj72xn0xEdim6A
iTQn//MbPwdbVpLViBwEZ4Jk3UbKQfjNi162xlqbk8TD1dDxLKVlEzSMaI+9SkYB7e8HqzTwKVDu
nXb+jE2ds+pH/znWOX8N0b4qtXIXJ22LXH+U68Yo8UhTxTaOcgxF0/a2wwLOSvxsuVjcAc9+LXrm
s+3f2mH2EI/0KIW5RQf/mA6GiTdL2eO9wr7eJVhXduKroogDcHGwmi3ljdbmFy0S8z6O4sKt4dDW
RXLvT/ZxsqZTG6j7OZSfLYR6uhG9NKnYAZq6sPH2Rjhv8xlLBqHmXizr3dwU8d73NbG27eE0GeFP
ETQ32Tye0rh6wE3qgW3nwVaCF7yxfppmSn6EeR/oFCBJNt1VIkEYOnM7mez6Z59IlC96/4lv6zq1
5GiXnvDxFwVB/jzJ+KGaMEQwcmVvpB0mWuF93xbfy6L3lFFn+eG0NlS7piiAZ/m2EA/cuMho7Ytw
3ZgBFUf9KJSKW2TrzaO+F4D4BsawgzCe0sisV4bZtCsgzPshV25B60521sdrzci+JYr6mlrhXTJV
u65xOKjNF/b8xsXcolrPiz6kHLBD6mrc9NpgLTKcywOCxO80rnjcSDB1831FxyImEdvWV/dBTwhs
EnLAlppdfmpaIHetaOpViXGbUZUvjOCdjPubDtfXVo67uFAPDmbXRJGON7GVbqRRHhKJ4YkBfjJr
MnLnKgnX46RmuEpEnzMCoLHkLYONE2BrVYDGgjCuBrN4gy+6pah8CaS+nePiazrVt8BixyDtvkVT
azIp0+ckxqh/Nrx6LO/iWr+r0ijk4BtdQEI3UeIj9emX2Iof0tjHAAcEJmvf0OQqmH2QTGwIYjhb
0Wz1YY5WGXcp/Afv2jD8bJfRc5HU0WrMq2AXFvWPog8Sb0HcKWc0t8yivcxTvAFH5+vY+F/bxNxU
QfisNw7RIDI+WMF4GzVMzKVSUv1j6HfHTFPXY6aUaz01dE+EhAWaonzOBfj3mBdvRmY6N10W1Zi3
UbOIAXRci/OHMWnQ6kV0pEcTg6x+7u5tHwgEB7/7aJg2ubKQaqN0I/zyGaHiJ6MYTE8sZpq4D3+3
S0vZdk1mrMvaRBKnBI8gQN9yRZ4GRcOhJLaXgnM+RL52qmUVroa+fDBBjDDf6nY4KzCoZvfQhSOz
owie26F/ZamGu6h0trISzzJK992cFitSL4ZNaM+93Ix5M9xgVx5/DVoxncTchtlKJm0k3ErIhE+S
6afOL5sNwyJu6KgAC9A2oh5ScXShg/bN6PHE67kqv8pAMfd4mVD0Y0ZiHC0g5id6NvOjUUzzSU+7
ZmmKATgYvuyelKjT9mBZ4zGz1PobHQcsV4eqNEqqE7/f+J06/tWmGPxVXP4PzjziSVYb9RvQyte+
moBW7AV46UPfCw2TU5wAXP4189f+FN3jGhatwkZ5lr2eb3NO48I207WtR14wdN1JIondcRm9MzHH
AVmfFitPDRfSzKy8KhpcTbFBh2MbP2rBKvVVtgHLASx3WCYgHqS2CuvBIMxG0+sn+oBMU1tOGytP
cDjT9XYFNqrSecJQkeEK+U7WuErSvFpcaJIVqOyjUpRyVaQkxM3y85RZJH8lyRcrtr8W1MfrLkzw
pCz7aid8H1Of0E1lQZs+VsevVmS/TqFUXs2m2NJMqj1iPnZZqz76mva1rvTvoT2uHWtWXN0GLTD6
5PM0juq6tKbQjStRrEqfUlszZ3VvLhdRKAbNpo74fGOv78n0eLZDhUyutH1tE+VoB+Ku6bXbthIT
aa6NtQvooa7zQMP6lUN9VYdZulKiJlpZ3LS0vDzYTrTDHYeNvppfwS/uMrt+S1X1KTIr3Gi64uts
TeqtVvc79LBP/jgH4Amg9+gm96Fu7cm5usHe2FiFIzVM5qsIhAArvM5ohRuZZeQmfT9tbYPXBy+5
N6aiWk9jCXxmJuYXFbYIZaptbCqRmT+KKsqPUsd3qxsHaBUY9Tzp5RA9jfnc35iCRS/gBd1JktJB
fEtD/LCYyC4dwfguAC/EsLG2CpNuppMDEIfxU1+RlaR1SnFonIb7XqMKhQ3UqNIfWIfhUDgovvrV
qdMewz6HHiCzFWefari30tAExu6Ep2dZ8ClQIh1XvjDca7POnLeyEaMoDl/r1gSZ3St2YdzPrWW4
wzCHibIak4y7djqqLKd4IDcn5/UERrz4GloUUKEcPcAsEJoiarsHGm8jQP1ctSV7hI6XXD6CeaxS
ddL2Y1QDdVbcoLLRiX/WeBUcJz3Xj5Xe5I/pmOdHvS/sG72YxM5xlOynGPTg0GtT9eBjk28uZkEN
D9VyozxNeEvxmUL5nMhg3CdzXu0dPRxuNL8yvaR11BfAM7112QG1Vz3B4S4ta3JOmi6/bUWhbH2t
H3a+XjRbzajrQ4EYdNsEud2uJocYYR8+8iazp/hemUo2YsjHol0zSqR764X+yVruXIRKMqC9zmUh
n8mM7hQzuu2H0tgbXdt5g7SiAwCWuhk0OlKrTO/LjZwpexO1ifeERkJoDisRu30hOdPxBIMMVPrp
3sd0aa0ImRGsEwzGoZpC/WdmBoVYTWmrZ2ujdRJPawNq8dlMneJRS5tJxUEtEKsKU8QF8XnR6NnI
dR8M0RetV8NP9GUTL6P5ULpGxSZsJ8P8PZCK5aaJbn7RlTpwKyIyF3P48XOc4g1bObF6irOxoZaV
khrFMO8Ebhb3tTXHs5uWRWx5KujXZupG0gUbEnMC6AePU32nIMRHhW0LvGTojMoJIXRiDzeibYKd
Nra73E9nOIY5mN2q7S3isOlHpo9mVZnZxm+TOPSUoM9/aL6uffcbZ7jp9A4zSz8VBHbDz/rig0Rg
gJvh6ar2+jitYCTLU5nqobZKqzn+ouXJ+CUP1cL0KGda82BNjtJsjMypR6SkMWuZF+DSsOoHq+lB
izIKcSydMVR09BoTV8fudd/DuLGPvkywd8BJrDCq7wM7ZEOoaX5VezHFOIN2eWRxPQnZrPYhYMu0
YTWGL5J7OuneBu51az/nsPG6wsdjTgsmx9rYnegD2BMDVdTQtsk27bqJLAvdaVMM+wAAcTrNjcyL
6hzDu8QZKEFrDDUBy0az4DrtDDaM9SaQPb0z4X9VYyoEN9MaGjQmxlrmykwb5YsPfIulpBko4dov
07HetCLQ5c2MAOhB7ZYLYM9dx9HyWd3ZcAPgDFQNJul62WkT9+6R6lukqS0eMl2f8wRII9e+F7lC
o1IS6jyvLKvrxk2AIa25NgOD2yx/hMKBbGBBovyZorLDltrwNIMz2m3yzrC8WJV5dgg5dSXdJjOr
TlYfyOhUjMDBb6aZpOZpKDqMi5vEzLGhhq/PLxApLRKNV5tWQWX2ax/GRlaNbUG/xXd+iHwyf/oW
ZcVqBihsDvyA7EGGPWZmDXjRGtdGgBxFFhjc2pBGuhWmRLLcmmqbY6/rB0nh4ROrl/vOUdsfhiLo
dKizOqluGs4v/gALwpQl3VTHmNk02iT6lo1GV3pl63RYcOIPulgsOM70qLXU1GrRZh1OvhF1awHq
vYYPBCWu8314OKqlSHXTQ2LbVypeg6uZ7i6xNEqlnpiZXe0GTgRI0AZO1rspFB5uiulQRitlqrCJ
RaHcnUy62NUR2noV7mYYLAkXsVhkLpMciFrl3tOv7djICWZIyF/LuHbG0XhSmmq2nwqhGIFnmlF9
Z3WzrbjEQOMxqUUQO7DagzXmcYvj+DIxn2u3DIRNv8yuAq6+sTJS49NQP8Y2rm6tQoDJXstACJ/o
fEf9SXQBJoQ4FwpIPJbPzKQNB6tjMHMJO2lUy4pRjedyBUtKSbzBcNiTNYuSwdP6XCf70Fa0kc59
lTleHjfKt7CEoncsoeqAgWg9wFLhV/H3cbZDAk2tQl9LM542Q1XIBxikKXzAMLFwzRZJqK+1sASQ
TCKHJlOm+g70lmkYnyAKNQEXsCl+kfMo5MMUDOnX2JybeT/YYVg9ZyleCJvWUrjYq01QIl2ifPM/
pZYYs5MWNhGkEv4vI+2zsOO0Hn29oSDq8+wvPEgphgwlDGLq8UZqmNvy18+90sYcrnIIbTDruLbW
dhqGn6h6dSRLSlgFD1Yu5u9D1fmzmwk/xk1RiebXZrKD+OhLtB4rDBsdhT5DNagnPa77b1XIXc0H
88NvKMsBN2j7lz/UpFLEmtq3xUzYNicUDSLiUo2pLPakXsEPsLclDork1RlVMqzCcO4pcJymTrcB
jOrPDp0YB4PHNrG81OhzZZ1JW8TLF+2ommbM/VlWE15+aKUWniTNAZv3NZp43ZSjFYJJWxWu33KC
MSMs1Y89mC4ZuGsgU/A5/Lvt+wHA2z/ixMxGA/WzCLwoC1H9h1bXP9Qq47miceV8DUpVOVmBMj9N
NVgN40cnZF2MtgjWeps5yqoCLFo4Dthh61Y/bvXJl/uoc+w1nC4qbDXGEp6wUp3zagyK2bwpFdNR
vRYjZgj+TqDidpzm464qcizWS1QHCfVPRWJ4gKUgKzNttNFTB/oBf9V6S+NaSdMIC33efjUxxR7V
HjY1904LJ3ODg23p84Ri3BisC/8pzAV9IW02OnvnC4NeLhxXSq5E101g1cCZJpd2lB/uzUTO7WFQ
2FnWFV4Fzbon0CBb0/SODQxdqllbR+A32YOA0nC0OTNunGxKmq3at+VbruWDvmrZvssVSZpTsTGD
WIte0izyEzc3WrKMJulTF091OrKfyBnIvxvb6C/dVCLjwA09f0g7B2ScxIOartTcFpPXdT0rl2sz
LZNR1JOP170zqxtZq23otrnepFtF64wXIdja6bVgs7RJe9aep0RTMlHMq/7IDMrkxDWJdbpqkyKB
eZJZoVyPvaRmn3MNKc5Q9sYtbBHb30pJOQwi0czNjY4/pONpuh5MtNPDptwbEVX7KuuIk1hgm4Kr
0RA2nasy7kBAWadCREELJg9tGAXaTVgAzq2R+pYRGSAVnIGXcqjjZjdmfkemaNFo0w1crDGhnh2G
BDCsNBRYMHFZZ6W+nvswvRal8577DvkbHwZCkwx1cRlEYn0myaCiyjrdBxoK2kx8TSggSL1KMJMp
qzR/aCiZ53/E1+aJtoqRh0nPUUcBqupnhrwAZ+E8mYnuErsxbzSCEHc2xY1nqOH44zc6738xZn9n
yC6k7P8lbf/9KHLMEUwa6I9JBXxPj8WGIwL451GGnamPtgTT1KvKoF9TNBtAb3+TB3jdJxrXq8Gs
52uy+ffqyeX5yBfQDC3CZ3Oxu3j/fO5qfkQ0ren6hUXcQNz/gA+iuvBSX8NafeBcS6+INd6T4f9+
IqnQEiyLH62d27PU2RgaVT+YLl2C3KU8mlc69RSUtb7d/nlwz3j+y7Nw/DQtgwhwdI3WuaYxiFpl
6MF1KWQmGJ08agoqT6v4uZWiHuOuAV1LaoosQkeCEpx/1amWemU6fZjAuJ3ydHKRLASWLKb3Y6z3
MMGGroXhq8XVazjK+GbuDA0zb+7XRepcS7l6r7fhV/MwxCmCJYMkjHn1/nms/DI2g5xiGY4+6eJV
BDVsBHGTV37YhQchyloMfRxJ3qo4e5AzsuPB8aWFXqv9Uz2X4e2IG7N35St+fAzmouhekJ6phk1g
5/vf08GWjcfAwNYgM/VNXsTEtWkGWZYRZ2kNoEJCvZxXvMSnCbNXD45DvkqMnCNWYknslyNtW9u/
Fon3XgKxDPP71zr7rHni82N7E7/0PIQWkdCen7sMm5wSh2tzNttTEgTxfeo74sq8/rCEkJAQeUWj
VwgB9f/syfPABbEMS93VRJ3eIjuh/oXc6iZBIh//PPgfxt7BNcOx2CQwIMKEaPn7b3q4MqKhr+vJ
ktOr58fCn5x72M72lR+0fMHfd0GCUBGSkBeP1w45lOrZLgQtPlTyLCQpsfKJIgZV0Cg09XpjdAqG
ymGV7KbqyjPPB/HsmeLsl6mAFOQrZBoNe2gRtYzGuyIGQJOxH7r/bBAxvFq2OpsTjGhbnMreD2Kt
Q2sP7CQGa9aommYrqWHrj6U9XFkq57+JhYjIYjGhWmyoKI/eP6hRob00VRdutHES9cks+vjRsEYV
Vg9Ek/7vn/X/opz/YA7+9oUX0c87Vc7pLf0e9T+a31U5v/6Tv2U5tv4vovdYLBIbPt3mf/W3JscW
/7KQndlEUi+2v2wg/yPJsf+lqZbpYCFno2MU5rKk/1uSo/4Lhzk6A45JScLyQLX5TzQ5H3xVeD5V
DYc+5RQnv3U2G6ltqlTJiMHSJdblBbbzHe76T3Cs1r3feSp39IT4qbTb/DZGF0qdD/6Ey4N1FXMe
FGOIGc/V1zmClyrvSQ7ojFeHxo2qZkczpH8LBxNhxLprFLe0THpn0TpswKdZjdj9rCaSws022NJ7
vvJGy3r4330H+/Ffb0RD2eK6aqrnG2mOeGqum0p1+TqrGTAid6z1HOo3OTQiOSgu9dG6GcOb7Ip7
zwePtV9PNpAeLjUX3OuzjwA21ZQAJiryAW2bCNpc9m5sSaGYird0kC++8hOPo5MGDw0BBWljxo1l
pTuIRvAPglfbmE5TSlBP6bajS/l8Zcd6X5b+PTCGs5S+prTYmc9eT9GhK4VBRzYl8PX4pKujm0Xi
pFaKm0z5sVMiUnvrK5XhxZmJNBNr0V9eKObyVr8fNsCi9kwzyoVtua6zkMtn7xXTfWq8FigAQqff
NOYWuu4Vx7trDz7fNy1HcaJe7Qmk7+ctcid4Eml7l9qvlhkBA3OfLsdbkgWfRye8smUvI/luCnKl
YZCRRy9e4JZYjsbffrOIC5KVQmV2o4XcAIe7LSDT4sfYFMqVBXjtUWdlg0U7SRJlgFiBfnERRESa
TK5fK6SwDFc+5fuDiPnDr2LNcNxhfrAss/e/qqfRh7IphDsaoSrrk11Lclmqp1csx88K/A/PkWcH
nuw73QHMXYi1xCciGgKj2EVzd4AXTzNxXOVpR98MBwESXg3DefrzBvJhmSw/UyC6XeIMLHJr3/9M
0zDK0a5zlom2pbpZW+AxxRRsA2skWY0QNp6eSWP356d+sP76Nbq/PfZsdMPeTx0NdoErblLgQMWe
XcIiVXNVL8001VgJGDWGRoM7Il742mJZftT5jGXOIrRnfwB8ORtzK9aVAbMi1fXt1yCENyP0XTuN
t4NQvEBTvNK68ZX8TWZf4h+B1e6mZt5KEF2b5WvY6Q4M5ICW8MqYXPwUBtR+C/+aj/GsFtORYpWZ
0DRf+xpCUYpjnmLsmqoBQ5pvqnGvER64UmBYzXOyA3Cgj5KsaNNvCzO77yGjx1vkdYdMf/l33o0T
fMEUKKXP9zUnnHCepWXuLl9K/ysrPudD5lrltBWduY6IcDKxJEc6pkiAJoNEVuTwE8RWksw2EV0d
AE5v/l4LcWXzEeLCt8TD2eGlBOXH+ZHcKeloS51jaEK3Mvq9p9rTtp+RrxG9JLtDIZwjAcfPTOrH
YppOJBUjr8oR3TgxFsaZuZsQXbEdvIjD1PZ385wes396FrHI6D7jHosLLuf92XyTlT8P+QwoUaeK
Z+Mhm8gewnzg1TSfl1GyE3HSjWsTyrgwNAbFmMYt+lcB9n5tW8DmwRQxNEHt7JuR4yDzn4qh87rl
1lnkR+HgbNyEN7D891o10/HkNQhNia/N7UtTe/F+WKAMB1RqedPfjghrgBhe9BiEInvbjX2zjSTG
9n57iKT2LYreEn+l8Nwrk3YZ1vNlvkQ5a9gOU5BSdL57aqbqSe3M7Qw7A+pBsSJ66BkF6EJSuPOD
wVXgFmkKEpqmvbvy6EuzEiyMImDRmmI89P7RfdorGslgs2vM4WvfjYdmep5pg8qJ3cV2kLmMEBn3
yDq95Q2M6Zqd/8Ud1uZibUkhlmr5bGOvrESiSqXNIPP+YMNyK7Jpq4iI29S8p9EvxkOtoTPj6ckd
vdTXKyNwafIB4ABfaTaF8vm1G94WdCPJ88mN27X76RMX/R2Jc6uRpEw7G28dOd75+eCOebfui/IY
Ae5XeX3tS1yaBAANXD4cyET4Kb//EkZY9TCuYtWFM73Vu/DGZEu1ZwWVVwilxj82KL6cMDuOdXBt
DJZL//kEZPPRWPNIksFh3z8budGAxoJTTinkusIznOaWbvSuMLpDUk6uA0PYtDsPdYY3agdhkQM7
Kld2yEtrD6kBtHl0WBI88f1LyKys1bzgQ8RD6A1Z5JVS3EQBwa3WBGWiO0js0fLR/fP3f4+H/F3W
cBUUsLtxJsBo7v1TIZiMg6NQqVW57y01qVAVr87S3XIXGZToSmH4wbdvKSgkS51rIXieZp5N9zDW
QpESIupGAQ3ZpUeW7ez2UJA9biryuQ83UoVCo+0QGK05344CQZqSFCQbXXuVc1+iX69iStvgw7Pp
nd9Oc9oWZuEQGT0aNAAdurPZfVOKk2yCx6yECT6Mt13ynHT5cfLj/Z/H/YOxz6+nM+EFBw7/VJcS
+retVoMUOaaFRXtxlG7YR1vaESjcv81F9lCJ8Rvt/KNfoxLJ5qMqFbjc/Velu/L1P15H5GKdLLnp
65LbkDyDw2IZE+BlGhjFVBDhMtd0uo1TZS6paCu8VVybUhPni21O8/rKACw/8GzRvXv02XxHvDI1
sOPGpQPgLSUtikKPbuOWhEADhqKgMdjnwSnSohuk+2XbPeMGsS0j/VTHzhNUhGsT4sIKZCgW5JeN
QGU/fv9JEikwAhiS/7ogjfFNg5C3ro1TzmfyNfmEkvlE0/HGhrKD2ch+tpNdYygbfyJn3ey2xhw/
5BrvRgN3xlvkyohd2CIJBgJMsXVeE7uk9+8XK3E/Zzbv12AJMCFwB+l3mUhu4oQ/rcCz+vtIDHAs
rx4SF59MABgJGcBNH9pUKPaCAOMNJmsdPlp05JLW32hKc0gm68Z2cDDDgvvnWDff/vyTL1WNxKgR
/sbVTsXT/+wnow6yIvLuJjqT3O4QB+IqshnKYRMQ/zXGiMxMRBOc3+SOrhs42zi4NNPggeHvIlS3
jfmzrIZbRbRf5155hNHcEdrNteDP73npFMcZh8MDcJlD7Ndq/201K87Ajbej9QOTRK/rGY1YslIr
7YujJn8lM7B5bfNwbXoe0EcYqEzh7l2ZvxemL3i2TZa6Jklxdc5Osbkp5yQ1KKNag/FQsx2t0wdY
W7CUup2cMpJLxU0uo2vl6/INzhYyXa/lgZpqLEkI76ellgorKy2KxipaVM3WRn1rNOMmdQRAkkG8
8YRmx1zPFQnbk78e86tV3IXzG0htKR8divcP57eOlwci9pJFWgebqkt3qNwfnEo5pkO6m4aDIAyX
ybXCsmUH5/uIupaUxWthMuLiayx2WLQ6yX0yzrZ0UcxaSHOQA4W4AIMgXIsA0FirOwgqJj7P8/RC
rNGqx5ghiYO3RkedbaMPK/EL1eIvXRBstabzEHy5ZXiDK8x3lPEqjGS0dNPkEOx+peS4dBovcC+t
UWxgmTdnn84EnIXYrDJd9OCpcoZjY5qe2Vbdqhys71YynZT5JU4Qh4xh5Ky0dBsG8zoxskOs36ao
mK8sowtngqnRVVg6toRQmGfvE5tJNJDTy00gx2G8npDrZXdpgsVCr1UjnJbqLeg6bJj1U+aQny3H
/At2KDCzuL2mxqnNA3Cg5t+Z4cwusiAYImqlsw87xBVXxgCvpjjC8UIYM/npBr4bUm7Ih97IilW/
+EDMSIHydKTdmuwCNft5ZXSWWux8oeEGzB7scAqY5xhQUqjDhI5vdsMK60Y9g/Zc3tu582zBrE+f
cHPKVrPS3/ZO+RYn8ilu5qOTwPrug9fRvLbnLZXa+dvQFJTcHSx26PPTKO0iH38YTh9YL/dW3HvZ
TGw3LCcRIDdgu6kK9cpxcOmRGIVxXWG8KVrOToO2kfaQiHlyUTKtGxvyAKhtNuBUrG2NKVzzRtc+
/YUiEWqGBcxDZ409Zvn7bxt7XTql3gUjB5Bmv4ah6mmjuQvacEsQ9V0a1He09x8CzUf1z+g3Mri2
RJcpfz7MdNZxQ5Wq5tDOeP8ClZSz1ta8QJPLErOt4PNIXIi23JYX/r6Z7AwreigMlCIEGq+KbtuN
4Rpb6YdrxvyXzhfaQhLGCoDrh8VZFJrop1GBG5WuS4KwK7WHj5g+zPLWmXajKl1Apc2VOX9p/AE8
Nc3gYrZ89fc/X0RiwryLgzWi/nLm5g6V4V5Zo7Ws7J/SJCGZOkjFUCz1ryZaXtqNLIgyy3XMwdDs
7NmVg3WfNWMwFEsInz8HUz4VbX9o2uHQ2+YO7uzOplNCx4RKDHVQW92FOJkU6N9HXR5K5f7fGAxr
Mbrj3qbzUmcnfIBILR8cDSi9j28wNnucBTpsEWzHFBJp3NzlJZKxKdvjOocwb76Sd/RxAnBNpJO0
NA0tGyLP+28Rx4OKCoPxwGxjDfErn5Hjw6fzh/Cvt0TFlKjcXfnFH2sLHkn4G/suLoIffjGyOllM
MdqUtmjeBH3MVRNgcmAd6oncuebGRMEmpLJOiNkDFT5G4mrte+kViJnhyspdjY7p2eYvgYAQeacT
wISOtDPDmOTzkOEBwjGVFgDOjPtoJBsEHGvD/IRsw70yCB/rir/ZKELSQl0Cid6P+xzodSpLcAjQ
uO1S7NpDu/8b18UCipuTUWa7+SYvvyNtgBaIlUp4jRr3ESeA3EGHmbaRzUZ0jtHlqj3PqlMg8Muy
XVIHdHWShwi+ZVNOXsM2/Off/HHpCbxauReDSiwN7mUq/rbtdsmgNZTaIxdSkLExdatm3FaDtdKA
J/5PjzLOFlWvFkFYlzxKxHzAmcOkxFgGw0dzuLaZXfqQjgHqYVNscZ05e1ShozNsBI/S/I5pWz/I
yd70tY47XsXpASSirtWmXKGkgYuCZRTOfl+gJ98qgf/lz7/60lp2TEYY8AMux3ktAZoAUV6zaR5F
xTF3mn09y+dQilP4WPZf7CDw1OQqxndhKVE8qaC8XObAPM82kKZo7HFOyxE277BpeyaSHnh6oxwr
o/fmzt/UbbTrlc8l01ct83VOSNCff/bHCoKthOYIpqPLPnru+15wS9fazEQF4Fkj6kJqxjB5HcTn
luNLoqH58+MuoDw8D1DTpsDmnwvZ4/d5bDRVHeVVNLp+mLm5Hd7Yhf8Ev6zsf4S0NBRD30w24nJH
Ptfo7XAQeBTVtW73hW/NW3Af4QfTSjtvvdhNb+lDoQyuXSmeqgePaT8cjDTGZTxcNVW/MqfoL3pr
pz//+AtbBhsmZE86URRP58V8XnXtqMfV4JrAITp9wqo017VOXEezEK+ukeQu/UpwEc4IRpyAnbPJ
BQOalBtnHNxJLn485hr5gNdZyJE1ZlJ2KOjZatC7/vwjL/SFoa3hWM25TGQeldH7LzznJRBFnCHm
oWeE0ZEFr3qOky3FGsJ8FVO0QH3MI4D85t/YJAX33oV6SWyjdY5XOXZmtDgdkoEeUW0LDAx8tCFd
uDbC5Er7+9LgkkGCWT33DhqLy99/249z0TjGlPkD7nXQxnX8wFk5qhrtm3ncxAVi3QET0XC8UnFc
XD9wMSXzCP9sIq/eP7d28lgrHBvNv/HD720GMdlUVeWFYfElohlQ2G84WSLmDLZh5jwNGnwWTT7/
+Rtf2jRgTCx7Fo2JD0XIXDVRYBRiQHgQbsPCXPWmfopku/Lhh8+IQFrrGqhycbwX7vKyYpc1+/53
i9ioxjzjdw+UvgG92RJhR9I9xEbgmkSz2Lpbpt2Vk/DiXOaAhzcM45SpdbaEBivUBxrxyKSdzJW9
j0paw6pJdEj6t8mCzWMtEwTOMe2pACJcH/75QEOdhmlKs59qa/kQv82yrrcbKxEM9OT3OzQ8HEsw
Xjd5G7jWYRz0K2v30gYFrog7O17+hFedL10dS4dadmxQVehVYbdGvHWy1ZcQ05ml4fLnH3cBa4e3
bDK2ONwvKoOzQtIyQ6l2pspyxR9RIlSvfmiz9QaG203jZkoocpyHwRJXTvoPs3fh1HLUM3Vxv/9F
BXw3qFFB26qAcVRr2hqC9hoXSu6KLUYJCwVo8Oh7/dNf+uuRkowzxhbr9rNfag5B1OkVwj1oESiO
snqrFCMmTeltRo+hlNbRr9DxVKOfQbm7RpXRPnxXHs9uyL19abJw9ryfRirRxKE1AA8oaoXpa/xX
des4bb2qOIzXpZX9nMbmqyPlvZTbJFM++2ry3ag0bARSAURpHlBgfxa9v/rzsPy6nr27yi/vRelB
UiVG6XCW3r9Xg9XZwD4Ch0c438NUeVK67dQR4hP6Kio15JgjXj6uFpXEO8iCAK01tjV3uW3J1ecw
3TrpJyyej8jWHoSjfrORNawrjQwqW99FtPB8lZNuxiVl1WBgoMfzFsehmzwLPM7La/2bS4PsLKlv
Cw6j4Z/0/sd0AQ6vaQtpocF3uEtgjWSzi/PEZlRT1yyv8Y0vftQF/lgKyAX+OptTrVHjKqDWOI23
Bi7dwyaaMY14WrrlS5M0RwOs9+Ntnj6nUeyN0vEGqAN1k65T/IYJG0QxqF2pcD7ip3xRamciSE3a
meq5wiSIpsZGrgWNUH2uVqHqbEScHXn7Q5SsUoGRStBtjEK/sXz9lA/eWHWeBsfyGm764WKxvIdO
A5/LOZTG841b6c2pbX2a52WkHbWBMPYmO/l+85XN1PMrTNCs/uCY0V9NJ19w5jqaqepW2ZXt+1e2
8vkEh8OgSmAC2Bzn617HvnrQzIXLqacHhL5rfFmP5rQpVcyxhBa8dEPwGDn1TRuUXlYqD6XFuQ0Q
70+91470abiAdKXq4pT02HPrH1XrcQim01s8+y+1SRull1cqm1/s+7OXXrgPnLEM30f2iTlmZalg
lu6CIxwC5tDKjP6Ts/Pasdto2vUVEWAOp1xccfJolOaEsCyLOWde/X56/GN/Gi5iCMswDAE23Itk
dXV11RuMz6Eefa0btE2qJN8JYYNdz5B2ZzIZj5BVcw0dzjk1fSsBCxjtW63MXg3+ZV10PzDeiLwU
GWqkpVPXT1F26jk86ap/nFCup05ABWwcSDkw6ZmT797vwUArS1tPGQjqdrbLKvu7pewlpYSXbLpa
m3wvcgy7hmLnjOjlRPJLrW9id0TOev/2LBhPQGewf7TxkVucoRMmBYZV2KI/J31GaOA8CdlItOSz
YfjRpDYyU7eDdjvm0Q2jj6QNtxq0YoHlDxBwddKpQhd6WSEi1S1pmcaEMJr0TzZouzm/NfzhPhm+
2nKKEji16ujpsfnz45d/faxSD7L5KdAUEezLfBRajS73PHio6ndNyyQylG4T80drBFwkM0+bNiGo
q48qfI7ZX4J5sXjX7ZBUfa6jAtGG6t+tOt7alfyk+/ljOBXf0Sgq5uFhMPTTZCrhRqhdZ3tLZU0T
6hVXSfqP7yNNH428j9JphOzZ7X10/ttuPiox1N2+RUZjqxBciWzeLo9JdAuzwOUR7gelPwFFxB0j
8H+2HJW63KDQklS71AQkBk6669QzHkFP2sCh3bY/uXv/9fEXvi7YOKRhDuK8ZFlE1jK2qzjpBjtz
Jq8c0ZL2rX3lp7dT6zwbd37Y7ZukPSPOWibPH68rImcZ0ZypYHEUC0jYcig3SWgjar41eV1N0maK
2arWPrP+Anlw+Hil1ScE+gLekasV6y0K7mn0q1QWY+vBB7tqNcBNLKf8kesPhTkBbHWjXvLsIvzO
1//+8dorESWbcLE0akQia9nYDxAHGduZfRsYSClpjOxbqhjllwwETqnMjVL/6j4l6i3MachVcMuu
7pGSoToS9jY0cQFTCfYDqgSnrOlunNG/FZNDKsm7bqv7s5YjSI+MEAjh64ujhjrqrMzkiNgvGPUq
KH+pf9n4hJjGl9JXvEZIpjbwNNOTOUpeMPr7dgD9NvbUc0+q0jzAYUH8VHb++3Zm7GvSSubNw7Zb
ZJJEEkogyQBcgXnGMLQPw6Ce0ureoFzvuq0u2NrLB8TB2WrSq6Aof588wl6bItSYJs8qhjNAI24F
d/jBHAr4qGCjXHS0zhUwm48DbC2HMEPmAgKdU9Soi5w1Es0oqBJhpg4NNkJuCccSNPKRvDUE18T+
Osb+SY9aOlNz9Si3CeODaGMzr20xADNUZ9REYqctHj5jJFj5rcwEo8amIAv+qYNXZQqfsglNCu0g
5+E+iZHJaE31740XsPLeaToaZC8GB9pVu3VCgDhr4pigj6Cw9sFBG8fjCOmqse4DRzul5gjJHQ0y
Jhd+lr4WVfvPKKOo3jp8o/k2RDMpGIxbc3wUbKCNX3c12ROYA3pJoCUULGyWcJUCmNOcO8QgeLOT
ECzqk396DlR3AiAyWuUliyRXNZFrNnKUjGQn8j7+BSsZCLCIxp2c2R4QyMUJLtdqM5lFx2Q1k+8z
y/45JIzz5wPH+j6ZpY1AWMnqFAr0VUCZygD0F9FY4f4BiZzhWaCbnw2jPafJeI8h0KsaK1tdM/X6
BGFaRe9IpFeICou1QvDUQ6OwVqs8llp4K3CdgRpdSjjDgnxPTvK01NqF9WdQnnayVZStBR70O1jo
+BczqBe/77c+TlxGRdYEXGUb9AVCuupjrR/nlCibKi9pxvu2OGiMNT7+niurYloIjJerOx2k5U4b
EaG1pRL+2Jg1D4biDcYnTRICl8PNqH73u2Q3zs7G7WFte79R6xii8PdVEElBA4wR9QoPL6+7TvFv
g1B6kfrhrsbrQjn7yrOJEmCcR7n7B08LW4BON/nbWbpqmvnQ93XILEkbJ9jg38bygmKHB3v9VOah
G0Ka+LMSlG43bBx4HJT7y4LB1zsNUSm+bIAqYDKf/SZ86bt+j6TbOUEq/WuHCjZchvPHD7tykKr0
kQCZEdAcIoutOih1q5V5QSof4kuoaReNZno525+UuXOdBJ0zfdPpc6Xaho8OU1NwaWhwLEY3ipmh
Bzr2KGKo8cWXgyPrvUS5ttOAHtYtxL1YP2jRz0QLn/7gaX9befG0oyYjVWqSGWMuoPH81WZChwRi
kxpHBFyx99gCmaxkQrq9RBEcUSa8y3wxBlbmmwMjbqMf6KJ06K6gl4s3RmxyUmgbdfVKJoSAiPk3
0gJcY5Zd3miqlUi2BKLFQHVxBLEHpnOUHv2mO378It/CcVFK0wZEPcG0bT7kciYUjSHCz7CJvFaO
sNiZ5h1ct3mvx/FxrJEDlevpgkKxoM+NtwbSmqakXirDgAEq5Csx0htL5B7Kwt4nU2l7xfyfh2QU
pSAGQbtxtxKqHe9TZW8oSW5gP+PFqnahID6CPj/6tEvgBh/giv7BdRkRDUGNNkARW8sk2cdzlKYC
ThTEwUEYws1y/opW/atS3+JL0OB30cxf5pFL1cffYm0LM23mMOAqpQKUff+gSCtWVhFGlJwWBg60
oZH02EczYAYTazDEaxt4Vh8vuXYgGLxf4VZJe8RZlF79bOuD78A81Xp0ZScgMeXRypnDTq/jiH9Z
hbQqZM2PF117TmFUClUTf2Ai/P1zBlVYTQagFU8LcGGw01Oilw+pJns5Nlp2N95bfOCPl1w9hARQ
iS4QCjRXBKq6amtUONm/SDgiWAQdkT6L1NGMGb8qQYMZAVQ7qyaQ7Y2l114x4Cxwv/TZuegsvuqM
H1Cgz85ImkqOJnaVkyHGY2i76pjrxt/wRcJfamOisZZAmKHAl0NWgGbj4hWPZdOjj8eifRldROOX
cgfrKbTl//uIlfDh6gD19I20uOx7jHMXd6nGUrgdHrEmuM8N7JKEQ3Hjb2T91VfJQtz4oUiCOHwf
OLjXDfE4sUEEVECGN1p2w424GmJisuPl8/WCb5O2VZeuXZNUboH/f91FsRaUmTxjL0jAxrdp8R3L
H3eSbVeLHybhdJUBLc1vJui+2YPgH34cuqu7BRUhqkUVTujyjtbGmhzbMg3qqs9unXjYN61zm8TF
bdhhLcZggUnrxyuubxbAH4JptgJLQCXdn/uO07WfYHXimHTEYw1NivohHYJzaGlnGPqIl+avWvlH
5SLNa/AC4h5AVnr/keekUSWrr+kaDnCo40MRmscyn4/JObPTXVcObnwH0XTjrnVNoxBhzLSGFgg8
p6tGsSbhmRjmIMhKDdenntvoNFszXpm5p1V3ki8xWe/UOyNT/zaYVgRhdx7TDC1f7TJ1Oarok3/s
h/RuGEPPHjCq4fJS70pLb1ys2dDO2WLirsUFvCQaq4QFnJfFewqrasIWlX6jZc3HMsCIb0asfx6O
KOw9GpanqltEzNUVmRoKXLXFoHa5DUCzO06njh62hAdlxmsaNn1LJWD0rzqL59EWbWGt6qJj7vBh
GLZzYLyPhQYNPT/EJcOLYV7qNZLZTeZZk/USRsoJG76NIFh9QFRIsHBGtOsKwYfK1DwM+kAvPDIu
XdudnTq/7dPqwThi+rIPzGqjzlt9PnYYazEag7/z/vnqdnYsYW3m1c4dHmv4HmBWgDhDPj/gpOp9
vK3XsicFJfomQvXmCqJPIzeGCkTAhCH8RaU91+Sx2PyraVSgOA/4yBwM/Hj/+6IiOMWgmwHS8nTw
/TaNg67mCxrQ0tXgOcQsFC9lbD3kfZEjRlurTxI0pD9YlvYdX5GxB0ns/YtFR29qmpBlsynaR1Xy
JAF5CYfpKFjyeZK+QiwxM38jVa8eFEDZSCXMWhjyLY7deYoDI1FYNurUXdns4+BHOn9SVBiDsNQh
LzL16FPL9c16145/UFY5FFQozXHZveLmYZWWxLnMQVz+PczGYdADUoFD0xjsZDLs8nGLlb8WUA6g
EEb1jHav5s1llmK+ovs8LaDbWqLWiE80d+4qWbtk0ucxwbXa+KPynN6QzK2IuDKX1SPwDXjQAbBM
ZWrPsQrFBZRxVkABDbHolbtznKaviv1PNv+f7z3+9esG6tdQK1Ep/7a02M6/NW2SDIPNCUMSloFR
iIEjW3WacGXy8bdN+NrmXkcnhzpIC86JFOxjqHcfB/Y1AEn8Bop1UIOwf64Eo2wDF9Eg1Hh8eWYZ
7WL42ZnrtvWaCIYFlW39uZ2DR2mTfb1aFtARF/QjIVW1LConvUZ/DpqWV1j3SdGhbjJ+qTv5a1VX
ZwAZlxxIsFMgz0r6/Lrx2CLTL6+pCGOiPspldQUZVOIP1MwB0I/J/5RP+aNgF4nSL5D9z0r5lXnu
Q4yKuIbacrRje/6cogY+Qr2BI1g5IsjUAnv11kNbVidTE+JY245AoQ3GAg2Tkiy/RefwVDnpLmJG
X1ZbGKyVWp4lKYnEsAvqpPhJv0Wd7KgVzsOY2Q3UG2Pi3zod7l/3cd6cNl6yOG4WL5luJBQSMQKS
r4QW0qBznKymUydbUEWxbcPExNUbyZ2RPAmk8oiMt2cibpDicbqx9jU+w2JtcCJiEETTbnHURw7q
7nqp8JS6v6uwLAN65o7tZSjlf8bRfnGmn0UUnFMbQ92sfmqxLfDtHx//iOWbhsPCJRjaDk0tHWW3
xakx1FLZyn6VY1Mon5GrPDrFcNCawMNT6OOVlqlTrKQqogVLc5LsufimcynHVhvrEE512U0n+x4M
0Z1j/Uz9mwZ/C1mLH3F02arrl+/4bVXRzWcPE07Ldj7cYcZdrZLBQhqBi47HOaxuxmqfScLZ5+Lk
NZpr/TFGrdRvozsc5RGlHjYe/Up5TvwKnltQxkgilHfv47lIAgune05CaVS8Lv8ZN8aZitzTQumQ
s2Gzyi2l6dlW0rM2J3vAo5IiHztERe10PhVRtpVblmEvfhAgYQacMHfoRyw+Rk5fREJ9LvOwMrmY
uulVccEAUheKIjif6MgUYeNpDO48yRvl0VrECZg/dFjdpDmwuNHS6CusckYPX0FoSCimj86jJRoC
QfT43yPOIORgRamUmss+X1NqAanJyLwobPBDsr/m1vQLm06va3rJbS072g8YlW/UJFdnxtu7/W1Z
EZK/JS/wKCEChgR6ljgV4uTMrNTkfrBxQ5Ly2uud5pbG8c1g64TbePj4ma8Qcf+ujoADsb6iXRMb
aqwatQagsj3jAHPOpuJHHo0HRO//DvvpZBDk8V2iht8hEO7qJLqpi/p2NhV3ctPytSuy549/kQil
3zPs2w+iEwEWjlNMtRehFqdNrSC/nnkY31+U6cbpQnTC9F3gIFCO2GPpG/+x6l+uKDLRbx8Aq3LD
rEo789TqPpGKF8lKv0j134Pvu3Ia3wX1p7qy/mhH/e8xl3fTblJSKjIeszG9CBfVCAjilMDVQY5N
skqUIaJDG4d3thNsPO76JyfQQTOg9HyFtuqTxLD8PswBf49HEznkoWlvq2zeG5HtSop5wT/okKr1
rimLhwr0lWXR1ym/OF3xE/W/+y5uP2mFsZF6ryB04jOgICJ6C6C2KZrffwbb4OCWfAwDR0O6DaIe
yxbEDH3zMYA+uyvhexxnZDwwLdr56NZFlXOu/Ns6CD1HDby5Dr7igNt5po+ziaUWn5u5w63eSM+O
0fycYyZK8ByjbmNe+HbqLuOVHC0KDxT16JwufnaV6IWUBwX6Pq032p/LDjO2Y2DILt5+O3P4UY7t
PZA637pJgukYtwHaxM7GsXxV8/778v73K0QW/S2G8WQtuAlIOf4f/Z7v5X5rnqApeQ01eF6Cyolm
3KbTexkTi4/36+phZQouL/IaMn8tXgAqqbhWFSGuQ5gA1Mc0MH4h04+DUFA8BF16HjTnMMj2Xg6a
WzkaAUo7h1A5Sc1nRcO4Lt/IH6v5VBydUMSASV+hvkYlb3Aas3L01xqvZLEU1zr6BiFWq2Qvp3xJ
a+dx6GzsuI1woz9i8Z6X0QAHQPR/6DpdsX0nPXLMsDNyL5CnY23LEoYDzQVx7YOTNPcaKKiNWmEt
XfLZgSDQJBGw2fcfXpWF7rRNC64ftYcmBA9jdp98w7jDzOMkYdiJO9bGHX79Gf+35GKjJlBJrUnV
cw8jXc+Jw0OnZDs8uPaZoxwA6W680quWgYhtWKNo2wGvhaG0qHudwKBZj8OR1wbGmfmuO7fmDnOO
mxDGjpsrWCJj+Uqb9Fed8ecpjaGuDlvXmjcK5+LT0iihr87Amm2+nJW32jRkVPe5Z5jZXYp7mCXF
d33RRN5gRqdU85yiy6jL0i/4eJ/iMvw+ad1X7msP+DKhECwpf1fyqOPM1iMxooNhqNLGze35i5VW
oHha28Wt6ltsfBtV42CV3aGfhm+5NtbumNnDvtKnW5ql2dFiXJ6msbZrcHGE/1DfxjGm1biOaWV6
MkrjUVfmrdbJVfeXr0CniEOZR6cNtySe+ECyhmFMc6qj8PUumq0vdpxh74vnYSHbnWv5FV3h6Xvc
tzdKMJwS/Ot6NTg3YYoZt6nj3fRc0rnbFVRVvlLtTtkQnORx2KgXrxMyIzOu/aIbClAKaO37HeFH
c6lKiRKDB5yODYjPwEyeGYQ+pHlduZrcfMt/SArsryz5FUzVD1ML/pq09DRH/kZqvNqb4pdAduNY
oGamiH3/S6K0a3W75JdYA0IHdXduNfUhTxRX7iqcYJJLgwPsx9n4am+KJcG7cqxzi+FMer8kZpBh
3+dW7PkjCOLZ9Yv6kPXtIbHjk+lsveu1B6TLTa6j2yIw5O9Xi1V7zhEijmFHvmam4Y64cKvzF6d9
6P8a2n8+fjRxjrzbfzwabQUOGpbi+r14m30ZBlWEO5ynqRj4AvnvWlcqmv3Hq1wfH2IZYJYCZaUD
zV6ET4O/n5FGZeJNVnNJcEwurAbAHzOKtH/OFf2E97wXzskdFtyfNtYWX2f5iG/ENZHJuYIuat86
xMccSF/iAb7COHi6idXkMqLrHOXKg2Fkd7beedyGbiYkBiUT3S4tuatGdEzD6hRaiIB34Sb8YfVH
wQgxwFxCT112E9U+C2qpCRMvjdNL1NzTwXXRnnbDzt7HvnFS5+6c+ziYYVjvSIObOsMefd3HVJ4B
Ak8lxAFrC4AgAuvqReF3Q4hzWbsaQ1hNloYmVudeJtNCNutbSR2PCMO+YLf+OIfD0RJkqFbBXWy+
KTCs2bi0XccirWu0ogC80Azi/H0f+FgPGlwVyxiUGNLUc7mX/EdjkDdi8frNo18Aq5ALtck4SVus
Mk6OUapjH3ty+aUrn0ubW+h8ZzXtYSPuREy/f528Q6QSKOAgp16x++RaguwbYE8aIpxaIwCTSV/q
wXdt+Na1i5m19dj64caq18mDRRXQHAyveEhrce8tlD42CrxAvByUuN00+yHBQlfKTlNU3WQ6tGd/
o1a6To6syBBegIhppC1hMlOOWRo64uTjaj4L9IiklnhuzQdMsO6yTareSiqB00bdwYWG/Xw1f2zs
qCmwaI29GpqvpSK3Yco32SA/VoO1n9hCrVPtHV3oYKjGl41vqq58UzgHbFyLk+BqcDYHudYlNfac
Ae7TmYSLty8/yAwcggpQrq0+qCaOmhq20Sqq0lVXMLxNNvbpVQ+PdhlNeOA6oLYFH/j9NpEjpBdz
WViETpVbc+BNuDvbqXlvRfY+SqofiTM+JfVGwbi26tuIxwCU61wBR9Oa0aVccwYif+iVQC2qUf1a
Td2nNrTRRJMfs2z+0vu/Pn7hq6vilwTMw0Khepkmi05FY9xm1Sb/Zfj1PsrHL4o6PsWZ7TnJ+Bzq
wX1obWSItT0EvZvUwHl13Y4OTa0ybJ8X3NX2QUkdb0QM2+Yimkl8WL37bMVbN02xLRe5QrQOOBjZ
tjDezPffNHQSym58mjDzkS9J59ylFQU3587ozvpZa/uXSW6Og3Nqg+RXL1ODKOHwlNd/cAYIFhEP
T0uc+dpyblpbZRa2MTa8WYWHtTw+1bP50yySO0kbnsJe3pmjfk+wfx6V+K/R2WI/XF+5OanBvNCf
o01Lb3SRnVW7oS4aqO5m+OyGMe+MAm9c+4BZpe8fUdo5FoyazNhxgdVvnD8rRS7oN8Z73G+pFa5S
GbIrcc3Ah8qLKgVfu6cyuXWq5hCZKSYc2gMGoIdMxcavs/bsyzvZb9yqtg5SuAWAvxr5wdkD78he
Ez1a8vmiYDIko7RC9JW8SZ5OTvycl+GJttM9Xq7HGh194eIs9nuYV7dB4XzB2NUtuS1+vP3U65IA
rD+DN3YBQmdX05EmlDM0eOwQgEe919LpMdN8rzT1fergrhVNpyabP2Gd9F2r7MFt+upQmzelvdOq
AIjKWZ3kv+Gzvupqjjm8oe0S/hfdPG/kpjfvpOX2oThngCQIA5x+77fPVEUZwGgsm8zKeagi4ynK
hsdGNe/7YLwPG9VNBpCkGIl6Rq7IblwYgaszCHELp/7bxjVer4sbikes4lEX7qXyfojK5zjL79Df
OTS4OU8jX/vBaf1nSSn+0TtsPKcpw5a16Xa22blZqL+YnLl7qUvucxVCpVXknh05xcZxu5KcGJAh
3MLIANnX5aMq9FVLs41hsaIsVQzQzDGzM4ZuV9cHf4zcVtmCW68c8ByzcFWgSwkEx+K8CRxJzvFM
jfAH+mcqkieTzFTVeEo5yuMwWxt9kOvOF5FvOQIngowal7xFKkz1IUnQhYk8K9Ce+rT5y2Lw3c7d
qdD62CVMd3GnH1v0AgJDGMPkL2OrVnQulRSCVLJLiMza2mLTrhxEdM3fBtBQloCnvY+wqPCL2LZm
7NUUifh5TbLyIuHc11WdV/T13rfLQx0f/2D7gW/QkBwXokhLOIkqhQCCTT0SqkwXqfR/Sfaw05vs
W5+ZNV99egX076qjeant7ND6464NzX0WIgXSdmghdict0Xs3rVTTJXHfliUq6QXu1NJG+1tbKYyA
KIB7gQZAB3yJQBnylgk1MklA9+5la3i0seBzYh+b70mRb7T0lQ7mZ7tqm7u2QqhzrJ3Pk4UcQm3I
SAE5zugGkr9jZIOu9QvYTvSmO8n3ME3jv5HngQtjMruRNrSeVBto5cr0e8zGTXwtuzhzHLtOO/+0
sukw5eqpqL5+/CXWdp2gMHP/hzRDP/b956+ipFZmWOZex7OFHA2ekcxf9Sz7knTFjTQ0HJaDefh4
0bVSl9ng/1ZddALU2Km0poCxjmDZTi0eS7m4CDEJENKD08CuqJ6tciOXir7fMpX+vqb40L/1vGNp
jrHKGiIOnvQuSiQ6OFtWFmIHXy2BQQuXPKFXt+Q0YCrTVHbAYylZvAtU5RU38J3t589+W/+3A4x2
lbA3o31JNUP9eLVWXahZQLNWFJA+6WG4y/L60yzVX6t4wEp9vlU76zIGzkWyy8d+qJ4NRX3QVNDS
2icmda46qAfZz8GAlnexrt6qsLIUJdqS7Fh86v/7nYJYAjUM0ZulTIRpIErAzIPSY7qL9Iti/6jr
S2WdO+OfjsE8R1vYv3wcXgtNiOs1F6emVgbS2Ik15ZyMHpX3eYGx1t9pURxkqb9z3MosL6Wa36Sg
i6IUh2KlvA/n51m5GxmoqZjrNL5yQPz2qER34MxOjf7LSFR8l8ZHs9lIhsuoAZqLEQhyU3RMhBGM
OKZ+C0zHjJUZKhAKdUr4DdchJ70r+uRel7RfH7+X5V5/W0gwyyk/dSJH/JDfFmozW5FGE6BXofu9
K8Fak3sndZUJq+s2hodi9a5mcr/8eNmrEwatCIEB5Z/MOq6gg2mtqLY/qT2eKvJRUEB8E3GQtN/r
VrKj33mccLeSwaF+vOz1IOBtXYsGtAX+BEDC+8fNZKOz9Zh0qrbRPhCmAjhw0xR09Qq1GBMPoupF
OjZNiZhAiyWfsVHQXFfd/ACbmg3oItOI6yuHPCAe3Wu9Z2Zo3hX3RYCbFb39BEstI34xz3mVuEqF
jE0C7E1JgGM8mUgtfPwell9dSHWIKzXVBwF2xUeqI1mV7Ahnkcoc9hJSaik4ulpuzk0znJXKOFTQ
Uz5ecrHpAVGLNfGytc23GcDbm/kt0gYtbjBut3svTqKLEPaajJ2SBDewX3epfLLjz3wX11L+K0r1
33WpscQ2khG8fP/J56mGWq3yxkfcPrQ53M8tsHpNYdzg3wvHQ5sbBoDy/7iD35ZFnpYgp/kGkO39
soNfMc9C1spTOcGF52OXNw9t8yPs1C3u51U5wptlsoL8NStd81DUOCq0Kp2wxgHj4ii+G3flEW+K
F6HLXag/i4GeUYK1lV4/aENzm1SbHd6r9t/bT2CoJbpxZJLFS5bapK6Zbg1e/jNIhpNYuFbpFCny
i9p9UkuKlwLwSfhlI6hE1n53uop1GfajBKIBfDYW6Ysw1aO8RjotSAI3TjJ3SCvoxemt3H6fY+dI
hbOTcbk0YP2bdb+HT7YDRL2xq9ey2e+/YpGtE9Xuw1hthjfngTfJx2rm6j6cC86bACEJ4Wwo9IU2
nn71rcPhoBilW3WVvBOE8UuGewPFIfRQ1LqEuVo96oiTtIciS24gAruhNB7lNN8IupVH1qB1Q3+C
qik6lO/DWy6lZkgMlK0MeXTrFvvQaOfKuXZyzBcjDl1aD/91LsWAGj4bYjfo3NA9WlxKZqtJgM2G
g5dOKM/M+t3QATyX9rPl7K1oK12JT7YILLhAIEkUlqSWWgR0B0JW8kuomcI5chxwgdMxNslvK/lL
6WwpfK++TCSzGE0xAeMq+P5ldpHKZCogNXZqdxY47wqIx2hFO6QT8EjFE9avvtnpf7WsJEWJjh+T
AXEDpZ/9flmlYEprVBKnADJmiWKcm0Lhw3Ubu2Mt86M6QV+FniY6NkssYiwprTXLZu/pSXB4067E
ZqiyoksSM3ox0LMx2l0tSTzy1lVt9c3SWuIyL2b/y7zkT/FclInzb/L3u1fhopUW2S3CvhkPm9iI
LUZbrqMrpysIV055ukmQnJa4U8kJpB6FpMFr0P5DvP3SRi+WyYgruxECY84fVRWUi3xEFkWhX1vc
nTL6m4VfJ4PXav3eKApXiNhUUfEYj7etfixD5SicTyNOeivpKLBw6qTVWG11VFef/Lffsdg1ox1G
CYSpf6Ul8/ybNn4JleAQt1/G3BvirWbNdeNQRPAb95LR4jVZKs5r0Mwmu9SIxxtBlurpiQi9u2Qn
KcZjIYX0CLIjsCVPeHf5dfo5MdWt+F45fxk+Qc4XXhDX8jp9OQQGgpq9R6fqmNOn8W3sx3NzrxaS
NxtcaGJpz9VeuDsz3va7P6im+QHcpoBWMLpfpkZKWsRFe8o5CynNgAFqr8BQaHay8jXCVzelhs/p
WH58+qxtLaE3iGaJYB0ts4ddBnqVz13vaQqoWlDzITcG+zhprJ6hsHaXDPNGTXXFoxcZizEFQjLi
gksl+T5jzWrVyHHPqQOH+5EJ9otTn6pYdaVocP3+Zaw/cd/ZpRgGptZZAItlczxinLEPLdsN6ju7
nj2UXDdmVNd9fPGzkPGmmkYrDJGd9z/LzjLEoyLc5vMO9UX7XKkPXXyj971bluh7c6ORX4XsszCO
+vgjrG2431ZeisbLRaykZkRxK6jlwgmgCv7xox+h+hpMYL/rzfvLSsnBB2CS74jJwdUpHOZKhDfO
yP0l0k/acCPM2bqB69Owd9rw2Z++YojjdtmWxvTaeQwhh2kgfWAhqfr+FetpEA111vde2CFzh++Y
UMKIKKlqv31Wki3czepyzLI1TkfS+NW50cWjOoxtD+vK2GlStyvwpnPUJyNP3bLbIg2uroYuuoEI
FvXs8laaBHWmdvidelkcHiWgabOhXjDpQvKM4kNxnj8OmrWdK2IVoTHxj2W6sKaqUKeMoMl7KPqo
kwvC59R+B+frSohLBgYWjOUWSXF1l6CQKNIUSZK88f4Txl1TS0BjegRxDoH24uMOE/50QoNrrrTn
VMKG8Cjrx7FxNvpiqwUIc1WkLWQGJjTb36/c+U6NTR/7cwBSGQgAjo9pHt2GOfZvtdexqT291XdM
dQ4fv+mV7UlZLuYJQpIHyuv7halvdC1vsEsMVCZIBiQL3HMbuUIFQnHbRr8ImcSPl1yJJb4pTEGu
BMzsl5gIus6RrVZokRsA5DrkVdU63oftbSKZ8GC2zr6VUEK6jZMXuBjKXsuEnAf62LQ5KOFcgqkc
op4nyovY3CmYiWlHGMW7Tkk3HnF1UTE2FZoq17APq0uyyUESx7uzrHavRjRLsH8KuMrXI/aNUnX4
+fE7XQsg4A9vhE+YS3QS3n/H2urnkcqmR3jl3Js/hFBZyFGiAVk2tJdYfqFTfkQS50+WBSAEKBoI
xlWy9QO918aAHSP3ZCCkAoTygz+kt2P8VUpvYPSCzhtuLPM/EyA5aDHFpIUsgHlgAxbp1ontVmpt
MpKizp4wF699Tx36I+2D8xTf2qIh/73tq2ObbEkkruUJ7h00s8UpL1/lXuy1wQTKfF5h7yOK2T4x
uJZ8daRszxTdVTGAl/OXGKklLFw3duza9qGRQjvUUlHEWeIRpVYb1VpPSMV1sle0/MIJe4PjdK+i
I5JsORmtBhbdVxsxSCEnvTzW7CRw4jEsuZ8gu14GjmcH6MwhG6vMD3HyEzlKJZqO87ApAi8idnG/
FbIGljhxDCHK/j6ijakfAoTQsSwopD34aAzjg2OCzg/6Dy7CBsL0XLgliiRlYXX3B5ENFBDWAwo1
PP/iLKBnMZpSXRPZmrETJ140IItDAW+EXxHiwJfQwFYz2KMovdFGWLszgHb439IiZ//Wh1RzkxeO
bhegMRzs6nbn2N8HsEtGg/d0W11G+WwiRWQXh44KR+tudISNNx5fbJ+rtw/OgTOJvHIFMJ6crqp0
PSPK8Owy8VGA/3Hso4OO07geRYifeGF2ETIcZmxezMr+3BX+2S62INlrmRQYLPdjQcSkU/n+XSiI
1valXnQAM/unwuoPNvfGcTrZzrwTHtdR1e58qdx6/JUiEjFAOgHMvOnaLS/Io6YlKaw4mDapepF3
kdwhjv6raHJPd9odhi1UBu15Tn5uvPaVixqhTvNfECMZOy2iDv2XBDGfrvPizji1GnKPqGxX5qcg
ME8RaAJi/q/MbHdjk54yeasjvLbZ3y2/iDytLZQqNpvOmxLjIpcoyCF+6aBTJNcHZ3iYOg6xDpAN
eLONB1+JN1YWkyTRH9aWAJukdKxyaGiYRagzlDmK2ByUMwqX1V44x0UJZraSdEDZZx+VL8OnTHqS
5mGjDBPBtAh6JCe5tVGdMPR5E7H/beOlUR/Ndex33hj/Zdu/wtTcZcxEt7OLeI9XC6l074Rsspi7
vo9qOxrkxGHa50l8ZpsWoe9HlwYXK9UKXbGpDLbZxhteCy0Fwie4CToBV/Lf0CxlKpK495wy3Buj
AQKBR1P1Uz/ZL8O3cWfVoZvr7hDHJ+q3TxvLr+wofGk07uHcWSDXLjaynWCAnKZs5EQa9nn9EEzO
c1E0yMBXOHhhom3X/EHSpt1gbi6+kkVQAaFakIUwxtV9osZ9Lk16Fq/68FvY9IdOir+PUf5kVc6z
AMm2Sb7vZ7iQUv7oO+1Nljm3Sg2OdFZoVxu7qWhvQlCsO617xtlwK91cn+n04KCBo9gobnRX8VAF
+tDXfuOZfAZb38GM3iVNePTt4LkLQ0CHxqe+zV99H0VQ0/6UTDn/7u8yne/bQPoi0i8jlo3dcB2k
lM3UzmJEhADy8s4no4efjZraeHXxvSMJDOFwwLYpyF5VK7nE2RbefKV3Iup0OOH8RYdwqSM5TMSo
o4yN8IiIlO/Wp74xXCH/ZORPvboTPn4UH97sIkjoMgPGJkwMhHs3jk5dgN4E5+NG1F6npfc/aRG1
CuPsyB8GOHaNjpS56epqx90Xj4bKcG0LT9WmOnP1fw4AlZvf4hDbFJQfUjM7bfyS6/0DqFs0wzkD
GNldqS4lswLQDB4Y3Cc3xuO7KbtdnPMrGoxpInyPivLc+NGeJHrYWPu6FBNrAyTiVixY6ovLRZvP
ptS2au2l+YMhP3b9rUCL/D/Ozmw5bqRJ1k8EM+zLLYBauIgUKZGSeANrtVrY9x1PP19y7JxRoTDE
9G99JWszZiGRiIzw8HC3j02skBvgQBfdF/E/khPt3ArXny023WA5JJ5o+V8BeCESeXq2dI0PE9S1
oOw3JehYw/MPzOwiPBJSyo1PO097fe5ZlXYd1xFtBzgOl8EZoRxTaXWm7OzYdBdac12OHBgcz1E7
ptrZCBZob/H7Kfh/yowjrhea03r2QDivUWsMo4PW7V1PG9wA4AGh9c/4AvzutU6ULkuI+gZh40sk
n3UOmByNbsew4DSEt6LwMQnrYl2rTM/vXRrrx87mXH8QFDBIztDTJExd9eXnTjJmNXaQJkf7Ju4Q
o7xN8HIp38RPyfEGGZQUXx7DDUDyRZ4k9G+kYtdMTru6QQ20wMTYmaCiXxGTnbTpxrbWGj+Raau2
X5vsL1zBabAybSuc00PmDgz3S5IedOcHp+fjbbiO16xORKTShoLGZ3l5RFS5z4IqtRs/MlHfAdjE
cnVqHiwEImKoEh8vtsHIYDWopVxg6N6gyXK5WianYTXHccvRb95FK0udThS8a5tZa/H6HeVW+tSE
wBqNl+rZWbGye8zm94LhdXpkoOAsSAqAcvQ4V7/DNma9LGdEmt+idPksIUZe4jvRWKi/YWvaTt2j
YBE4iMiKFMbC6HoIpMOQ0czq/d87myKAqcsUih8j8CMh62Xa60zZLow8DdKw9jUQbfTa3PZBQUsr
z17t8B+LafCyrt2MarG6CXtXa3pXdZNqLzJeJ1WXv2IVK8ZB4v6dqT/a/n7OUjdv3ob5mZP5pcF3
uHhqbPSwJMOXdCj8Q7tzDDfio2DUQeDQ6C4BeV8ejLkIlGVQrAod+sYTkI8eze9ttDyGoIjxNQnf
MVBfPt76zVWZS8NrGv7x1ehJPodJUXZG5UfxKZuwI+LlC6e0qYD1jAq0hK9vY+508zeKYuAWgC0W
FH2sNd5jV4MEP4HYZ1vf63P4M04Z0r114ATGTYU726+5OqfLcyoxH6hYOxu99QnCBgOK4D5Crn1d
nnD/GKGkVdy+Ngww6pLpq6G/iURA1INzS/euyn0E5UYa8bOJJ66we6do+3jrN3eBs44yElH4+gYY
mYWKtSRr3ok0oonXDV7BLYw4pycslgVJTFyQopFn1wieYCSaNHtA+fUcgoJKDntBq4sbieTg8uAl
TlaYzhQ3fqkgi+PASuw81N6Kz1XCIHiKBczZGv8uU8llYBjL3tc0bb18fujeTMkbmRSp468Ic0B8
2XtTG5c3qTQXJDOTgsW1isyTnmeIArQ1g+qG2y5v6mmxFdqcb6StDTZxO+9j4yIQCaJQTSZP4Sq6
3Aha6NJYKWXtj0P9mDoL7QkZ/bWssX6qs/73shhuqP73HS1yhJybqFULyo3pIKXWfV7OJFUBqMmo
7P20jYRR1BOU1BDVIcKsflphd5WcT2rtN9pyGplIEN+oAL6lGMC0ZOKiOw3j4I7mnuD+ldkbA+mi
CYpYCCMgzIOtXoLS19YyqUsNst+5y9ekROW44iYApYXGTJGD9jI8+BYNZgdEQxzWpMWEMApviup5
5xVt7IOAaUWeANmB+vfyFU3ODNMS6qw/h9NhzL4s7eRminpr6/NDH4LtwT6K6+LeNMKdAupaToA4
RXnPjD5INR3u1T405dwaZUd8Vq3MR7Qd28zbrHDbKERoGmx4Tjy5lvyadp0g7wB0e1YJr2Z61sz0
wKCBZ2Ho3f+UQtPPs+GuqUcX9GgvqGzc60QUIR5LSinM4y93iPS2VVETrnwHRVB6XK7Wjm4Uwgiw
P3e9dJj14dhKpS/HD4PZ3MwzrgIxQGhGAULHaNa1PQR0I8u8+EXiCvoDiDHjCfP02eaKQfbcAfuR
Ss/ObgvnzaT6EVqzIuCJveKzns23luRTKf+Tc4xSKnxB+FyU3etz3MgJ81Uxt3vXfF+qJ6nz0+FN
GAW2RJJp6Ji+Szzx1gQVt5aysyDPoE+CwNBeorH1jkCl8IHhHENVWh0leQzyNJGj2u/0lFvXeWlI
epOseCj7x0J1buQp/iZ+yTwYXh+/CR4NFH4qM0ZeEaYOd/Fx8dms8i/mI7mLCbRkp9YqvMxGPEZL
mfKN46KM9kxuI/WZqQF9kBPueXij4zls/h5MJ3ar0Mt2qrSNOA9ETnVG6KUMWQ8t9KTfypjxVQub
5UFHOgs59Ro9TPyAD3qq+dGumOzW5cvFgocfsDAjx+tZr5YJdmnRtMqPdQKX9ZcVtp6g7I6h6VWN
6dlVhhHF/RiVR1upb9hNpsB2FN03QBKE+oEAYAozSHEVW4d8aTBqdUpUf3AGSFCISBAlmhd+EfS7
1vzaIENKU8BLTdIyvT8IArEwwgiSglbNryrvb5Sg27ttNr5YfpaQ5UQm6tqQuKW3iTp3yBdbdDed
9QLaeFuPpi8p3IaMgAmUoqtif+pfBl1914aln+PuB92ttyR4NxxKwSC4mlFusNOZpLSp/HCOPa3r
PMnKT+1pbtJzqXeHqn+uoNoU83hIHfU2ptfu7BVKG98GP4H2JIeFaTFNuwxf6lJOJPtZ5esq41JF
fhaZ2hJA7q1x0EKI14wl6lLpGDf9QwHTrWKQ4eNrbyNeAHMKcQ8wEvoJ4v//EUGdErizKuLKl9Gu
DGhfRC2XjtR66rzHcdv4FC+WWkUCrRyswEJNxHf6b00YfhKEG+ER7YzhoUCpq12+/dtnMxHBZ0CC
4RyS8nX2mTIjNKNvXfoCBhNa2aoiHbFaP+9+bde7KFYS8Z/hAEG0udzFeNDlfLCM0uc6OkPOFP0/
JPE9Kdn7gDZXAhcXPS504dakCFWq0rTs+tIvCCKRqt7OC7x/0Hl93AMvNro8PJVAkOhv4Sy2VnPL
9ErP2mIu/REDUvIxBmpPtpHdVtDRAi4N0dCll8+Mn+R+/OZ2l14dS3OK8eXpx9Jv2+Zd5nwpAd8b
+HHyXwa6Ua2WuaXiIIS4e5mLY3h5YfHUTLSAGqF+w2Dk5busKyNRhroqfT7B9tjNwFUWA8YTdOY7
K3EOiv0wdqe0GR4MlPcEr8mO83OO9klSRoed62sDyqOfKWjb3GFQ1E0Bb/zxfcoS/KZRLjhZGKFO
mG93+b0Un3qs20VFqVeSnxl4zwh6VV24GL3tvAkB1qy3AzBZMNUYJ+BzuvwBaZl1dtAHfETTFwfw
Gu2I9xskSb/qcQYVluYQGs4V0Wrs9/RAt067yhggV6k4hmtSjhHpZZVj3O03KV+wTkpMnQqa6Mp8
YDsPKt7r+kFhrZM4CbI87fzVg6aRM6qwMTH9plzm1EvtrZhnatW7GVRGJJIBttiNQrSyPYWKaEp2
yARXj6tq8AGpw8QEDOXpKozMXAEMVUHFSYfwEHFNC+CAFr5CAfDx04q3dvGwYiVcEphIx0pAW0N0
Zmb1pZaYhd8aTAF2+Wc9RJFF3aMoXEFALCMsZWCFgARcdWvliWbdlLPMNNGrjIqb2LS9DHuvQXbu
BSmmxmBNS/Y4j9eFpVgXHAgrVORrr+72sQ2rqG6RPcwl/dY8lFVLh7j3YlM6RKTeErC7KmNZmiUe
XlW3Y9TfkcEfIrW/w+Py9PFeX9174scwYo1nKfxLTIwuD5YUMUaGPlPhF+FnhymxgmAdFlitu3n+
9H9Isbbe7Z/rrQrZIadQQSCWh2+fsQl1bT5PbhO/DuaTnPLUfKroJrlOfniva0VjLIoPTnrQ9lQP
rpMsnh34G3YE8wOcgtWdX2tlmWJDDrks0V0NBaWiYHWtS56UGemLvsvO1ozcXMZoSDUon+chustk
RAJKpEI+fg1bHxdCrxwLoAYs6FYfV5M0BXAUN2dCxdoW8YHFyf4Nbyj1na9rZ6k17A/3Zdb7Zig5
2tKhaxOvpwElsO5kNx+41l0QOyxEJVAuAUhZFzh1gQNW0jYl2AEmerl06DlYXVH8Jc+4RujFF6SF
ngksvpRrr5nV2V7wPZ3n7zns/iWSPMuMdtLaqwtU/CJER0AKBDvJXt0YkRI4xlJwZcmS4QlqUt8n
P+be+rUwamyFe+jJ9hkTcrnkecKMZbVeH7VF0g9o5TYqn3kfH6oOG+kqPGL8cKi5OMYSlJuz5zhf
ij48DCYmTHv00euLmqdGYQD0BqYf6ebq+ogZwDEDk7RBkt7EpFXQHNtpcUUUt3FjMrGcCpgID417
Y8KDYlcuT/z9VUQnU6DgJ4mHv7DG+Ns0Lg1rTEs4yP1NhV3L1FqBu5QJJLzgQQ8ee5pgTaD5YbS8
fvxlXcO88CrR/8HQi8Vph4rv4Y8kRaWNIpVDgH5z83dItHnP7GFLzOF4VKXhmIhZIbk/ZgwpiQkp
wBio9wcxylgMPWwwukF8iKBf56F+y0NUNMd/Pv6N11zM99+IBoiQpRL33uVvTAGopwJBVl9AnMJv
XXaYNIRPIlHwzJLumRk/lFioG4iR9HshYet8oFqHM6Ggv4rv43L9bClru+3Yoyl+QSfFFSCnmqRe
svTHlOkGFYdCLNpPYRCdZPtJavLjxzuwcS3QF8HbDYtexAL1VV7bRemcVobFD9Bqj57kky4HrqZm
ew2Yq6KWjf5zndVGq3Mcyp1YB4yhQgFEE0M1I+2FERETHGtbJxEUNScjyAu4Qdm7bzdftYA+aIGi
+nmltKbBeIgiISKf0t6rD2V26LVjhxliZ5POASZH+a/RRE4lN/994KfTxYg0g6Rs85qFWHeGPhg1
K9cR6r9jdM5Sw+/IQ4om3cE+N7IK+uuoZQmbUboKq28O1aPZJCQR12P5UUD2IcgJFRqfO9c9cEZc
7Kz4flmvQgxLCmdN/B+xCly92SVYZiuqTaENX3q4LwvlT88atFthQJlAfVWBVkWfGcldbtkA4CS+
FZRyWM+ixR/ruLHrO9f6Rop58aNW0X/Ro5ICiOMWgCK1U++189d3DCPn4uHKNR0Mi+udRa/rUw75
n1ux2n0trXJjEVtRyoVrIJcvML3lm5J/T4PZZQbWTZbKtbs9gfWNKC8AZigujMij6y0+vj8ibYpg
bh9OSA7U8luhGGeTElSMC+ijcbZoTAT662BHzLzscUo2YzzzLvhSAv7D6Fjts9novRlKrLzQQ0eb
xS3yxywmlJJLOwpTxQTxbuw8a8bSSKaYaBSvS25MRqreyybmgIdIPxtQH9p4wKUWVJzGxccxThVB
7OqI/vErV+9F1bsk1TUJSzTrL7p6pXxWJxWUANO5GB4ETaTAUP0OhbPSzVOZnuerF04RXkwBovSS
IK9O0u8yvxNnVswpoyr38U/cStgITjpqFWDE9IjFh/3HK6xmxh57I8ZxoBk8sZkLbFk7VT+Zi3QQ
5XQMU6XPMl8QhSKcKwWDaZ74sjCmEA2iIpZ26s7/ZdvA6dEI4setxbtyPY+i0k5RPnvJ+vikm7Qt
oF6OZJQwqcQPFJ+2rA1HRfGwvPEz5v8WmevajE4Ai66Y0Qtr02uMh9pIf3Q2YOUoBwe12/nyxAu8
fMHCqIHTj4iogAVWMUiutNpKTQ1preYeeNnX9RLhzl+6szeacx1fWQj9LsadFKFOt3pNtVRMk+Gg
HGZlyPs2vS/jLBMlmIc2NA0Wbwz2TH42TgYom0L7CKiFp1sPXxqJafd0StCIQ1Q9hrYXq6Y/RPUp
rOfYDRBHSyr9wY77L2lTPDnAIV0xnuU68qSvc6Ecml0PwI2QL4A/NC4BRVCZWQ+RqEUbTVGa85Ms
mnmzfEir6DQv1as96E/ZJJ1NOT1nEZ5WCO0oqtsqzV9BFH4JVfnvUHWDGYjO3su1N14NcILQwaeJ
yZjhKgjWSO6Uo4bWlYYDRhTEbi/nnjI9d3XnG/lBl/YW3HwzIK6iiOX1wD2//Gb7wZr6ZEC9j+DC
xN/i5rYcCdwvOUxmApsoCYA4otMAz6mzDORlgUdNY/gFgxzgI9SOSvjJGoe9XOs6p8N5wDBIuun4
UQaugnJPKSGphhQhm1Hdyq3+LVHkv4f6WxcWhzLpvsZ1fUQK8rbllpjHf+Dj/kAWEBbB8Dd+yv86
sDFmJIt8C0ly8XsuNwkmUIstKuWkvHAyo+Yhl9oTB7pzc09fELfTK1sw71LPVL69YJp0s6iJ7LYJ
3YbILk4UjnvE0I3Axm8SipzCPUpYGV3+pp4Oy4iPEh6r5XCTyRjxCovDWv3WpAi5dGnIt503kEY7
1Y3me31YvuvOHIEtFwcp6W/GJnhs9ZtWs19NyulGhkwtadTVTD+AeaYqbOc9xHXjeMPHoKRXqWUh
Bqz2cRjkSR5CxDvtSrvvnZmaaHmZleB2VCGkx9rf9WzdKrn2G7OkJwRnz9oT/qZ3XVPQjJ9/dW2T
eeU84hQUGDtQ1gawxvQnChTAhrQfgFMu9zPuuy5PEUfwh0C5L2P103Mtqw9pOL0wpPJNcxh9Qg0q
dhpfnfTTksQ/cv1mlOt/8Jfeg8avkGnwPSFJhOswrTPYbZe/JcMrNJZavPWWzHmJ2+gZEcxXQxfS
T49Wo93LSeaneMAbcvAsqFY7x138+dVN9H6u3k3ZyItWMUE1MkcuqmTyNazAECVCEokOsxrdVzQP
0/g3utqnOOLWVJLjXIfUPek92tc/eyPam9q/zgrZCVBEy6DuoABZBUTAVSZIuhBvX1QTMLu+H+zu
pjWj52QpPss6EIATPdgRyFsxS687+yD++NU+OPSIBMeVBEKkZH/kMyFUKpkOBRaHyENZI8ADjNNW
nb0l7Y9kYlGtc2d+jY1ToWk7L2HjUxHilUKCWdxT6yMg13FiSrmFpiSd9ijM7pdydJ1iOKTJLCTU
/RbO4c7zbh07CEJCJQlMV1/jiKDc6DnGEhpVgAZCFyVF2zeekMcKZ7d2mGO1jgLN4FSec2nngTdg
BPADCEoiFbesa4EdPTfl3pBHpnM0bqCgaphysAZ36HE87ufay3oTP+IU6TW5/kvOhVhEQf9/3okE
12WXwDEUYFQCAVnLKrAObTJJRm6Ovh2Un6G6PI1R56O4eAjt5lYFfYPmCeHfaHZumWuuFF89jQva
CYLiQol7edxAcLRGRk/1nei02KSYaXmo8k9I9h9CTbuF0fK7jeIvak9WajrP3YLlq0HzJur+KSrV
k8LMK1o15lMYTlKZvNbZ8NPQpgchqvXxUdk6nY5QigPwEXJBq0CuSDXGeZIz+kpDTUR0GOPkdkBQ
IjM5pLFnJOlOTLyGXtmcP1ZcxSRKR62BdoGMlg7BF+StZ9XQ/BvxfV+k4//6+bg7hbojYAtAy2o1
szOlKc4RWkzKzC9V/bbUnechd5nxPimmc68Tiz9ecev4vzPL6WhTrFyZM3RJvoxKh7lp2P7UEEMa
UoWrPWa8c7jN35SQtCtTH62qvBv08pm+2e+Pf4B4pFWwg0xOaxjVFmxsZPEC/gh2tsQ8t1pgO7qU
8S252V1oQN6xqnNmlcePl9o4PRSJMKeY+IJTvO7053XRLtmMfbpVJp5QXCj7+dAjAZw29edm5LPf
Yw1v1PgM0OIpQ+4GSkiue/l0sjohljuxuw4TSxktIau+KVK78IYQTUes65XQOJflzzBNO1IM6XVC
ms3Tht7lhLsTaO9SZaobmxrQau8GuW4cmjLs3ND+599vDoI9JCICUr1q8EXF3Fcou4y+1U8PHJSz
MmifaqCHsE1vLbB27Lf2ksmNj4s8kpkGDUUB9apBHA5OLkkmkafSlxMl833d6bfVlCJmnB0jfc8u
eyvXAk4H7aHwYsn1ZHkkd1MnFwMJhvZaJNaxwDRjVLsjVhZs/vAQ3xjji4mHVCF72dL4Cs6J2IWE
LhPoO1F3A1K13gerQc6F6OfajKerbBlT8GzCvzrBrLt8yLTXNsyeJvtGbRGArtVDrVsnR+p+psya
ffyytz46pAGFwY0AO9eg1zA0RlhaZBilktwKWY5FUj/1zY3e7g1KvGtZrr/vd9NueFlk39aqSVhN
Q1y2wq/ZSovPTj3dNYjmN3bzIsAOyR6OqpM8J0p81qboRi2HT1UXPhrcsHp6LLPyq9UGDy0DaF3y
q5KzHU7f1gH848fZqzsXamdUFMGIlO4YHyK7PwZxDKtWgjGf+1aR7KSV4npa74Wwm2PLGeq7muus
yhKcqkZrJpeSd75oYOkeQ+c74NPW2wXugHOBiCwjQyIO/hFSkyar6nZCMhDUbbZ0ejEd/VIoGLRn
//05+nOl1ctFviHKk45sUcyKiikwx+wPqoEforGzdVux+4+V1g3gNKQmGCtWGkrm0VEUGxVEebUB
MgfIGjP5M8qtHz/cRhsUZVoBVInym7m7VfDW84rOZIp2m+CvCASvVBPPUPpjojqnmhkC+/c0v+tL
FjMkGu7mek/mZfPEgI8IKV7gzbUu0hiTszkJckwiAodQ0ielP0g0AT5+1K3vAELr/19mdWL6viy6
XEMkTuDOffRPn77ChwJDPca7zaSNPFdoizBaijophOrVN9fkYTR0Fno5oschyPgWTaOslo6S9qnr
Zvq5COb/B3qoMEVIGtGuUZinvZqdcno0BqYB1Zo4H+50k7agIPjP/Z0WF29S3PlOWHjSoN+qg/31
493dwvygjhP/IErw3zoLYAQ+aILY5JGFqASzBDQpxYjrkDWV27+gk/ScVL+bNHtqnfFbbuk9Yzru
GE//SNJ8ByL1Gunp90i1d2qfjVdBmgm6JKhwwmjmMlCgc23VxUTBndFgK5z5yZbuM2QX6sT4mo7f
rCRw23rYuXuuj7QgT5NSK0zIUF+vEr406EFhEkSoVGc46tarSqyfi3/fN6SZxLQadSETa1d2fkYi
T4Gk42fXts/9+Ox0yA7K31J9p4N3/eGwDExYzpOoX9cw/yxpsH1VpfdhJLit1LhV+Tet2Gr6VFd7
j7TRIhMwIDHHFGUqpLbL11XaSjXaS41K9pw8yBnGnWF/PzkBooa/egvgrHTcLn5VIW58fICvLxQW
BrlHHACoFsWyy4ULzaqnYEAQqK8CLDOgWS2Oq2fHbBde3NhPKgFUQplyg2m/7ukPcqGGg4oYSanc
JFMAIfB7Wz7RGGvyPaeB6xsF4X8kUaEHirbfmovblLgpGQv+6wiCMO3zS8tn2m2Sa/fnOMfJM9lT
Wtla0KSmM5CZEJJOq68NgF1tl5QFp/TNDh8n8wfm0gwqmh0spteP39jWWcEVjZ6H8T5+JQvM5Y8c
QHMWfcpyu0Oj+PtbEzw5/a+8u03TY516qJ8U/Y+PF7wOJRxIUAsiOkMhyHBerhdJGYUQZChfr3/F
03OPVJWMV0BwDgrmwqPfbbCT5GycFDFoID4ELAypTC4XTIyhy3LsqP0iaenMI2w+Ca5ScNKWG6ZR
P366jVQA7QXyZFBa0nbAosvV6llyqqpB+kuxcbx20lNhxkipN2czp6hLMBwCcTeMw2LYdzku4NOn
Qf/8n/wGBq7J6gSbdR1ruly2czVERiaKn8fufpiCU5TLJysOToaau4uTHuXKOspzeoerYuyqewSJ
jTDAyCV9QoFSoUSwOsC6BA7ZJEnvN0Xh1tnPrnqN6ueFnubHT7r1asVh4p6gOqJXdrnZhd5oSh0s
KE81the2+U2jvShmesyL8li2Xz5ebKNAgbrIS4XZAv54RTMLpiKejFxDoaaxPJVRwVB5mgLs5ton
s/6cLxoK2z9KG1Ai/MHkcbHgaF+MB9X+W+UNjOfR+aGr8U7EfXfSvSwVkMEk2gqpBT6pNRLUxKlh
FnrM/ZXcFoPiKuFnBiWwg/g6Bq+teg9Vxc00dOzPQ/eyjG+hdOzr70H5yVpOvfxU9U+vQ5m703Q0
85Ncda4WP+jYzO5s3jV0y+ZxOaBsJEbh18lcOhpFn2YDuk3GL6Ucn5kOOebhLzu17gKsjKq+xQMF
1Qz7dQYw/HjxjXh6sfbqmIzh3FbKzF2RFaJr2p2soaWN/qJ01XFiICXM9kgq2ysijQqKRB97PYYW
WEtV9wGda2MmjaOpBczgxiXytsO90Q5uV8o752B7Rci+qI8wT7zO/7VGtweH+VVfx3WWc7j0L9G8
nAZ0nHPUP4Lpn4/3dCOMs6f/s94qzs1J0rRmgwrakhHQBs0zHRkm4YJcdHIof0U0IKbir4/X3Lqr
QL0VhmAZWyaTWoXyjtx8YWKXW0k1zoX2M6+0GzlIPaP5W9K042geDHmB46KedxbeOr2aqAiEjqag
+14GGj1jQkFCzNJXyXRlmE5TJTMh9jsbIQdU6GFlA31pImlm+UG0B8JsvVvtHfYUxd0VtU1tszYB
zWb1KnHN7LVQXiLnG2zbLntItL2zuwF+EVHAPZl9QeoJssflwxbNYFuFWvT+UD06SJaMYBCt8hZp
h6y8yadTUPCwZuSpw/eGZsNJSx9m7WZnx7fOF+8a+Xt0Q8ljVzs+ploiM4CCzfT0uVEVL8YvbGFS
1nxN1cAvLR0z4mfTRJMbs7ZAFj+IQSEFdbTKNc923+AvC89o3jn2WzcbCml0XvhtNIhXe5NlDMIH
FdlSrHwVBVCa9LTUFWi1e8roG7gfrwE/c+Z/KLmu5B2VSAqLgU6rP1Ip/BbTBCiCJykDpID+9BVL
3FXl52ncqUE3kGixLtPCFPkgvO/X4B8JoROrbTyFXN7R4PXlyVgIHgw6ndUR3+Db/kf/twHNrjxJ
8htIaBkfSaecrw5EA/k2Mv290vN6mhZaAxcGjC2yfPJ9/fI4SgwNSeiM9r6a32Emj7x0Xy64D0T3
WSGfY+uzymhU6/w0neU4MOWc2Xct0mzB6BWIklZHe5dtIVa8unLBKBVGWKmI17VHR32lIy5EeiN6
y6N2b071/UQcxAm1dYskv5Hlh1B5aeDJJEbuJlJ+m2WZay7Ozs22mW5yNkTdiuQJ+smXm9NGqplR
srA5IYqTYevL4Ugf7jmNcrcoWzfUF9+QUs/mDuqVxtVuq3Dnk7hKwkAp0TPmkhOCt1Sdlz8hMgoa
Q/nc+bauw3tg3YJPUU89mQ7BThV9/bxiMcScwCL4CnE7uVxsDrs2rNEb84vIlwDRlG9O+08d3Dqz
q2QHHDdbvN5HN9Vphck7m/1+h16899Xi2uXiajxFISYkPKly28dPX63UFQPejT9GXxbr0xJ5QLZe
w25LRxQIYvnTaB+qzNWyJ9n2lvOMSbDc/+iS0bNCjLgpsAJ0a0uv+KmmkRfbCROOypnhjqMafa6W
x7r7mjpPvYxNp452c626Q/lV1nIXpw4v57ItoszTlspT5iclP4TWIbN/6L3s1qTaBhqIo+aGX9mb
yK5dMzoy8B0OvzCyco3UQvkJNR63T+gdnrv8sYUd9HEQv4rh7BfBSwycM4l0BUPgKpBLcdF1WFq8
iEkooRJczD5cAlrlaEMQQHLz8PGa121Kho25o2nUk5wwcbA6IZkk9UmCvaQvEErB9heiSzA03Ar+
JnhZmb4liJnM4Y/I2Cm8Np6X3hRPTG8cDU1ntXSRp87slPa7OKKihWLSX3d+S5ruWh49iz7doysJ
BHR1IC8WXB1IuWgo3GOn9Uuu6JgJcrPDDo0R4YJ/hxKOFnwWOto2zEDtbPNVDBTbjEaowHu4ntf2
nk4WFlxQPGtlxK4V3uWl6SJM6wlCttCWk9XfGZtvmJmvjMV/C09N46HeSxQ29/yP37HK7Rt5qpxS
43cEC7TeHm09pN6qcTjMMuJC0oQ75OJXOyHvnbu23nhIICKzdyi71jFvbjW5LmKz84f6R9d+aXAZ
T78GmTfrXyT7ZPf/DOSFlDVJF/vGqQ3coD4o0zGtT9C0xYCYtQdSXdeBvBBAFUHMBTPiplwFJ6da
HNQ2AI2mo9KcLevszHdmg8zF9+qMBWqbuGnoMgoJYp53vmY/NLJfxq79rdTujZM1Ik7l1b+M0XOC
Zy27+fi8vNd3Vzv2Pz/vPbX/I6soGzwMhhjYJ4n8ejkY+RGfteZzknnNYzOjy3Gc6kNi813e5/cy
HJpW54u9W8rzUtzcF9jWYoGLOY58iBQYAN4ZAoAzPinWTvx4p9Ve/VBiFbqB0KqYn7zcxzxJsmBR
2Edl1g82uxYhFsXEzCteir+SkJl7e8pvHDx4F0vx6U8eplG9yZy+ZNSm+Y7cnYu9idsHv5skPS3V
N3S1DvVACm1Ij6n525AZVLDOGW1U81MV1/Tw/Vi2z/ZYno0MVXoU80ixsTxQnWMRFGcIRDeW8UQO
4EnqWzcs9EK+o6XYVi9prX+OZfkI3S1t8Prts3MnKX85eSO07VXhUviapH49m3dR/5IUX03zJokA
AIxPen5Cu91NpftIqg89vPdA/hzKv3vtc8xBht+Rmn+1mXiQ+rYk4y+t5SUq02OmNTdaBpEH4WUu
pI+PibkVVpT37BPqBVDBKoQaThBOU6lyZYhfeWz/Cu/qJ2M8VmhDcTveJf15gevLKJ16VkxobXRm
DuPk6SESLx4TGbV6q7Se03++wf1ETlI3UtC3Kn5xwA+GcYzJZpsbvj7tSfnUveXHuSM2HRyu59/m
fXAvSQ/M8CST1+jooPiAPapxqpK7qnsM7CPKaNmz8lAfnc9RBcu4f2VWfdjzsDav6j3xKUP4JrNl
Zu2K4KXX0hhqtd75c18eiu998dlGK/Fn+Cj9aPlKegtL1b8CkKWJQ/WU23dKc6PoBz0713BB+ger
uzHM16j8njnHOu6YbfPa1tenyq1oXtcnqTjMoeo1BfhAB4XjxokeVUa1F8Unn1n0IxPTGCS8RsbR
ajUXwdzwC9wS49FKfo3jXdE/hI6Xv+TVD9UZvVSpj3X4YATYVaWEQFpBMFYeteA0ofqnhqFf9r8g
MN7H4V67YWujYGdAREWKmLp8hTPOsloGtorBNUqTPogcn2R4ECYEbtG+wSHeufS2lqMNRq5NPwq4
bVWJpLmmJJJVAF1H04HLvezNs7A4SK3fWkJfLN0jvxsb9ztsJ8baaH/RlFxl986QRtIoZ51fMcw3
V29CrkUo3X780e2tsop4E/4dNZ1H4IWI6KM798v0NivNXrJyVTpzqsmMmFMFwbiu6HM0+sIqE1TF
/qVi+t9h9mchjE5A00o63eXLVyd8HMQAOte4MjO0NI0PkDwOekMh1+11zLcyRfBcMkRELphqWSt6
O4zIJkaBeDblLcFlVO1bCRXUwv6ZJd+jQfUpKsNA8WtH8YLu6eNNv8ay0H7gmqExIaZOiHWX90xA
0mxGiUYxP9auyN0ES1EM5qvB7wCSRBYhqwadoGy+fLzyRsYEsAKVHONNBHrWh6ofnXxIEhBQOyYN
RmRQRV8m1QrPZDi1/OX4Rr/Xyd18WJpMfDm8ZRC81RFL5z4nj0paRoewc41exFSY8AsRuarQOhQ4
Ep8A9mvdzuHeessgB4D2BFTZuLIzj+1ykXEI4HHTb5XxK5PcuX0R+2wlX+Xu0Y6Y6pLgUOKsJqV7
qOxGbfxO0oUYgkLAlQOOORvmBPKNCLETuOnwmAn4BoVAY3gzrHrvUTfKAcZugW5wyHwXf748UhXK
z3aaMACQQL23mvys1kdDWbCFfhQDdm2LiqLFdCr6qx8fqa33K0x+SD1xLaBbusrCs9Ryxt6xGh+l
Kc8c3oQqvCU44NErweRdKUd5E0I5O+uKdGCVrF2su0oX8CJWeyYmqcCRmh+bX51+r4wnx3jDetUN
Fjxz2fc498QcX4hVxMfLbwROIW1F/4l4Rr9dvI8/ctpuVJqxBGqkB23edLN+rsYfwRTvPaS4VtYP
iRYSxbQu5ozWg2BFGhdEkY5Iob/O/bMB1JhSwUZJ4Q96f8T752gin6x2j0JbvAjDYzfZrik/f/y0
G9gLRAy+IXq3VJ1AkpePm0kMpigzen4msEKCPI+OuqTRfCvJ1u32SYBug+E2DlrnNnWYIfnjnnTs
deziJ+ASIWY+yIzWrXgjKEsrs/XKF5NUGqKJYgigzhmGjMn70Lzoq/h2yXZGf6+/4stVV2kGjsFN
Ggt50qzKzxgYIFeArrp+hqd8X1fFDoqw8TGJKW/IKODLXA7vwPAfx0qx0zyPUiY9A2zlMSV2m0bx
hpYJv8zGR8FrWlykcEeOSK/+/StWcCiD8myiHPxf7J1Xj93Iup7/ysZcm3OYg3H2BsywYueglnRD
tKQWc47FX++HkmaPeqmPlm3AFwYMzAzQ06EWyariV+/3BmyrXz9iY5g7div6cItzMHHVSiFe4Zsw
qMVFWeOWvIZfwyvTmYIpjMzVR9xczqUm/1pmUfL+/SFOl1VWJ3WcGnHry3JEFCVOuImxk5HzqOSu
hwv8r3NZhr+2PNBRYE1DfAKmKeCY60r/6ZY3Y9OXmiIav1GqIIsgDZqyn2r93mqkYDW/qldjXomY
C0N3K1Xyh6m86fN8FxMgqZ3TKb9xll+Vn7i8MtPX/uHJtkbdM2VtPDf+aMQA/ZXbj6n/KYfdW+J1
FnWQDDkeR9hoG+NmTX5a36OrX7BJlB3JP35RXE/QigZ8g+0Z7wdTg2h5XQ3EvNUuTFYfnOj3U+eb
mfvrXYqPClcaq31cHcH7Xt/CYrJtoYge99M5DdDo4bCBYB3gYTWgd2zEmXrktljSqPYQRMvg5vLN
mheR7MvhWV+uBl4Zdv8wj0QoDoc0wgkEacOK3rRxfDAzUgHVZi/Z7bntdd22fvngdLlWtgTniFPX
8oZESXW0cEkts48h1byJx92EETQWratxhdltF5w7Jz5XPpyriX99Y8P3h93GaW+1yjp9b+KGP5iS
1jDv2MfWInC1b8kWw6vrrVrg7KARS1gOG7M7s6W9tZm/GvlkipFFONAnbRs/EUTo4CmwGqKsMTvr
6JZ+sAuuniqUrxLCeFQk/NaX30+ZXztca/dkJcxC7H/DrWgwtVbq27H2tQnp2HocgORZOtOmGrKd
DJiog6X3mdhmuFcYD2dG//XeMzr5YdBkVqr1qchjzKqyslKVXV0yN92yM26kZc3TTL00uxzCHbF6
264eN78f9tfN7fWo68v+p50m7xBmmkKp6SHwlIfL7oUlohjdPq8yf7DO0NbfqH5fD3eysUELnrVa
4yIXNXahy7gixhyFTHj8cEcseZlnq/9nlPGYw8eVt/T7y337GX8rW9CxmzCjXl9vk5YLIdoyVq+c
Xbv0QY02clb4eW576LljI/8WTzsq4YUManxm8PVmvl7aXP1Pg5+csfpEpKgTFyYY3RYFmgL+CoV2
6YQ0jQsJlITdfH3M5AYc8k7fxQWe40Ryls257fGNlzofBTqYhUgUoeYpPGtFJB6PvVjtsjMPdviw
PFbLiDVeuZuSNWr9IS46tsJzFKlfT93wJFR83tFMwQ46DY+l1wKpccERbImabbu8LLHjNpAy0Qmd
gXjfmNkc7dbjNJ6Ga736+knHVoU5atrjBUbckJq0nmh0YsrpetVbgM1Dtnw683h/3bl5QWIzRF+Y
YgUbstcjmrUVNUQUVIgK5o1BHYJAczuPVzN5uKZoXWMGB6NDHW+q0X78/eBvXO3KrQVzohz+1bK+
aEOlgA1Q+oT97Op8uIxDF4elmNzqqUq+zu3L78d7YyrTUuJBQvRCCXXaWyp0NY+0wi59mepXFlgb
Re2ZV/i3J3SyXKALInPBRhf24C+cC14JqV3iZyfp80ZouEGnxmVcGpeI+jYif8IFZYelN/JW+3E1
ZzUL+z6ZO7DJ6pOjj1+aLFpoPZm6H2amHzmkg9lXkZ19yAyMCIZlI2LnIZzGTwPBMF7XpDvDGFvX
xpLRh+CySVIpwnhDvR3jz7+/e7+Gg2hY50PZQ6cNbveLBVkspeVgTUVJIImJadAYqM5FXQPj81YH
N13rp04nRkpOwN1zdzZuYPq5k/p85nO8sRyRDoOBUXBiSHkqYtQIzEbKhlWcBGto6YtdHEb3bZMc
zGk8tvm1mEbXVnAvnouLVYmzbs7IZbad2R9rzjmW2p156m/emlVCyv6AxyzQ5utVlOIJDvMO9zwR
sWyA0POZil+UrjZRDeDShvgMXwm6aWmJ1KByV+PGQqjbSD4bL/fGO5nG7d+f5eSIGeqxGiuon/AS
od6eKRyr+EOHu4IZ5xdm2B8jdueEhHo7Osu3eWuFrcoZdhL+C3Pv9X2gfMbyIE8qv8emTBTRRi+n
zUQgUC3t1s71muikf6gig2pb+/aqKOd6s8jRuQeyll6ny5DGItNUAfMyjZN3djWjJV6EKKE+IaY0
jrRagfAzHLaMb25utTm6iymDaxBlgnnSPO/OzNK3PgF7qo6r4srpOCUxR0uuLHNXYdgnX1tgCgre
U6uJv8ATF5sRLyTuwZijILeirbozyJ34/Qd4a5U4QLOgDAql2anTkFLoiaFlBrtCTBNbQ9tPBmfK
maVP6zND/XpuYVNlIJgKMPyRwa3T4qeCrOzaIZNEnfqLaC9EPN+KUDq2U5nRa8ztYKmXG1tt7E3T
ys965FxrkL40ko7zbDNU887R6jsNCxVcr1QtwB7kNraaxGsqZwzkSt22XfWuPYwwPlIfTytNj4Pf
36vXL6IVa9MQRUN+1lbLPf20FV2VQoimlxI/gZF8n0j3+FfRiVc8ZpZnp9aZ+/XNg/vv2fnreCcQ
wViGRj3bYeJPRUejbHnknHcxRZghzLz7VKmh1FyO8pIQ/RxyJC2r8c6saX+HtL4TPLUiObob5fhW
a7QaQd42jR6nQfgzdLPVUyDF2W0gK8SMY5ac8PGUs5YxCLXxaNe4XKScbheVjdC+j+YnYbVPRDF/
SK/6XvYHadomUf5h0vsrIngVv+rg6Jjy+DBOeohpegspo2yfBwCFgTQI6CeHImmOY8enHYdz2gr9
l2eDYBePFOwQKRNoVJ0UKAtkJTrMTuI7pbOpm3hjJZMPbAB/0Suta25UMC8j/dn2WMfKRazpVw/9
MHnDVF9PMtbnpTU8GrLAL7i4nSOs3+UQzRUHtlijQWfe15G4TrE0TVpX3+Ar7Q1K52pK4Yn5q2jo
skvHWCov4749KmF5qWF1JoRzxCHIVxrZ72pr21T7EQE9vYjdJJSNUHczAa+/n6Ov1zNzZvWhXrsc
VJt0Nr/J3n5aY/qc6oMjMWeihZIwgigvbgv5iz18+f04Jw4V3wdix6LNwD7Oaj55f2hYY42ZmrCY
O6Cig65YXowbj1V2m1pO7hxxIVT7ek1Da23n3pSyjw4t0o+zfSURYl7k2ERohya0NbfSoFiR+FRG
54wiTl64f31I2iFICSCRfEN/frobTdbr5jJnqU9k+0ZO+yeTLLoiX5Dxo2rUQyATM3f14UogU+Ew
UmakQ9RXodScgR+s16/bb58E5g7FCHJDlCLfvv/TJ9G6iExUUiD9pplvJL3ZdMpOMur7Sa9fCtk4
1o5+pZfR3uJgTKTQN3NZcMutNtn7YtAuh/5jvryrppY2unWlCeUJF5RBqJ4yDodR75EZqEcaqmSs
9PSVB2hvGSaGH+XK+KBqww2piZ4ZFZ42O+AOJBxEYqe25hXu9u4ypi7BS5X9oZ08oo1cS5ECY0D2
n9UHQ+T++jUHtkAp3km2hKEyGWJTig/PRmtrNA6Dr0CRrTUAui67ldv2rhma2xU4XSbrg7qMN9EU
f4hEfl+l8AG06aMznjkSnaAsP24wWzSGUqvr4GlFbetZ2Aqz4gZPC07fF47krXlj0xBozUVCl69a
btIC7sWDXMEPK7+vu//4PP/36KW6+b4td//6T77+XNWiJbO0P/nyX5fJ57bqqq/9f66/9u8fe/1L
/9q+VFfPxUv32x96qAr+Of2RV3+W0X98Ov+5f371RVD2SS9uh5dW3L10Q95/+whcx/qT/6vf/MfL
t7/yIOqXf/7xuRrKfv1rUVKVf/z41v7LP//ALu6njWP9+z++uV7jP/94bDH9fha//MbLc9f/8w/J
0P78JjflAITB3Urm++Mf08v3b9l/4gixOoKsEmiqI6qFsmr7mF/T5D+/H82QLK9yk9URrquG79/T
/+R3EL5B5qb5zQHuj7+u/tVT/Pup/qMcipsKdmT3zz9ev1bWfvFqUYYTBLUhW6tz8goWspxoSZNp
gVVakA1DM7mpJ6nfxpFVb0kLae+bgbQ/Ps85ZeJaDP398v8xMv0XPJDWeNnTM35l9oBGk6QGki54
24NdN4/ysNA4/ul5/Ljin6/wdcfl+zgk/NLzWk1RoLO9LsqUsepE7SRaIGhVQ2DRpQxxBf2mraE3
BWTzSrop9CZ++P2wSMtfX+D6xKGNrkS61UgdCdvrgUPs8Wk+pEsgtbGRblMVazvw6GTMqfiIDXyc
SktO0BZYySGaq/qT3vGSDziY682dUndhBye5VpAfpBNYrmvpneXZcyPw+B/NYLJFvtezBsY6YZVO
v7GUQu4PbacLGMulnhqIc+1xvqyNkvzsbJZvMEyoH7SxtQ5VX+j+0g52ENJQf5+kS9jioyeb0TGN
Ent47ujQZgGkMJBFaYiJJc+qq0YV0qd01CpX6Rrpfdf19BOqNo6eO6dX7vOea7wqqrEId3rXKDis
9OZV1tpfpMkyCIbKpuWxmQaEmpjW54obWckmtIgQjZG9jNCnFDWMtQ1Sz/6QmFPyse5bPOHC1Q+K
E3cwkHQL+YrEZpJHG932Z13q812y/neLWVvn7Lqm6AbiqKamB49rqJ05HpfOuxANVXitNgNCKgTc
HNWnMX9q56htqNYUQ3KzuJnTZx1nCXz3xnQmUnjow/1g9vJtAjCmB/AfuAf5Un/M5LL5qOa6ca+O
lXmTTpq9kVhGx9IceV5zuxhfLdLUIzdP9f6YzXXnK/oM4lI58Y0mxIDhYKUEkjYZF3mnmhd9bRq7
Vu+Rz9VRWW/rwe46lMgQY91GXpi9RS9fpKKu9nMb2f6gV8ouzUZtay49xrfD4nyJyrm8iqS8/FrX
VKOlMxe7Up1kr6qk0dMM2r7GIOIrTFiynTbYyX4csiVx9UbTdo2E4Kupx3gjRF5ewPpQwFjFpHm6
kG3ac4M4Ntj3+V3fgLdGQnK7DhKqJMnNQ6+V6T6c1pOPE7UX1oLomKbyZEquXEnUlQXIe0HOh7cg
ta7dfqqql2XUVB9/tHQOMD5MB7ccR5G6szVENPulVn4am6Kfak9a7ORSshvlupda7TIJx+kotBFM
pTaXKxyCxG2TkCIUD6FReHkhrDnI5j5/1lLNoEGkRN1932ptkGStwkzq60eaId2dAW/mVplUdd/1
ig23vu1Cn3kjPeWRNfi1HE67QZ6VBovIrjuMdTp8IX9CupUbp7vBiH++UpM8ozruh4vcaax32gT2
YTZTcSeNsTK6yoiChGre2VICGojKFiX2uH/zlsQ43c+6pv9QhJH5NRREq4KVmdVey4T+iEdzeQwn
ig6lVZN9otijN5p2d5yWVHqU1W5N3Y4nSHrtEmgToXBxVZu7ucYIXh319LLIdWu/0FHeWFIeB3lR
hNds85Gn8COfO0udLsZJbXekKsdfoqZJjqve3tPC3rlxFkprO9KSgxzlzGHdjKHmNaPtq/0YXqhC
1a5KK4H1t8TLftbV+HbBQfhYs9dfi7GWP0ZDbQeTlM1XlYH+U4xyktF6LseDpif6MTGz7kHMWuhG
pJ/7gzYD1tmYsWIqzZZKamjcXNvdMmzNSh4D2xHLZW3X0+WSqW1CxW/03FChXWTMtKM6kfg2axkO
laIun0QuD4DgdRRdJ5qGb8BokyXZdZG9GwajeqqlUuHEhpWLBy8qv6zTDigyzJAetbXG3pY5Q/nc
NWr/yWxM2PblDOmc/a7V3dyU4qeOALZjMbakxWud2DQVUUImNyVYJptzpjxYyNzi5XISJisDL5N7
kvD6jGAnu78IpXEOirAjS5nZ+GD1w+CN6aIdOAprX5y+Uw9xrCubtG6Ly7nt18C4Jrtxst54l7Ll
3zDZ1GNes94EBr4YOdls0yZ7VjZE4UHD8OjgdFN5sEQ0QMGrHOdCrXrsa8gJ2g/UfL5tS+FXuc9r
N9F6xWubFE/XUoke9M6+75S52kWa0qKLJFDYiSL9JlXznn7aaB8KuXaCtjXyZ0dS7K3Fxr0XzaJc
DD2R5TDCB/2hb5rUnxcpvFAg4F7nRUKt6szWXtPT4QKXq8rFrkTZJmmmfhBthK1/H3Mg0GPO/cII
1aMGYrQtm1j3BliZW53I711jC/MapYcMA1cyEaF3yvA0iqrYh2JKNo3Z3OSyhiTDKZDKFOJTNsjt
Xm4qUhDHegZfUfC6zvpG2kWxPu0gkGrXrT1K17OqmZu4p/NucZi6BiOR7xM11LdZhhqmx8TVK+KZ
Q4MSyp8nOwy9flqdSzLV9Dr691/MXKqvuqyarh0Kzkddmdo9gsFqiwKNFWooADql7GxFjqmelKT6
B/C67mJMMqRnRVXte7nNA0PEhdcaY+GlukE7ScWlu9Piqd/UxmJspaXvbzVnyGI/nov1Lbu6ulS1
Hj02cYo7e1ski+JNtZPtqy4nlUJP55KXw2SvnfLedhXm2p1kpcV1Fvbmh8aSpJ2tts5V0efyuwIA
cvRqY1inwKKhDVWV6pF8NpJ2rKR3PuYKgAfKWKn1wlHPHwhfyjjqt4uFQktUprxLI0E6gOJU+lfY
JUD+xEYZaYD9lpn5Um7oBZiWwErcGWS79VKqgBjGb0GcSmmZNLAISOhepmSBKS0SyX6SjWkZvMmM
mhs5qqpDtXTqTVGlYvGMkB6YV4yYY0p9GNnbEek6HIdKGZWNo4wlhY2c2ZsuXmBy5Z3xgodmRupX
7ugHmL3GQ5e1A0h5ol9jxEdDvos0aCFFgttTsXaKXKFGzSFiG+z3xRSHmttiL5S6tWGUwjP7GTsC
rR3ilTEtWe9oH8kCc8qyve2d0Di0kqkiJVSb6EHEar54TjlIi6tDhlV9CntlY5UTORZhrlX1btK0
aHaBMXHiH5sRRuukd+JONUfnKqeU03AlyIYlaIB6W29wuujBSFUpC8Zaz2zY1zLmALkaJ7dRGuZ7
rVgqIxhWC2Q/SVO6KsUcIhMThjPjndw1uuLzK7K5reIO3eFS1TLugMSd2mSn2MUlBrd4OYy9ukox
KUV5xONcRoFU2fqHmhqmYFuc8L8QrVnKFEp1AXxtSyVKTgxzoU5JA9CuRTCmOxd5+dClIVKzoU8j
AyFJncheploc5KvWyTdCb+ojBWYtfdaHrhLBSJd/J6SCt8Ig0umG8q6MPaRAso6Tf2oNrtQvVmDG
erqfEmFvNKdKrtTJkA5OLmePTa6a78eF+NyRQ9FyMUvCaAG+RHVEo29d01ntjpVIR+j5rbJKKkwT
v4LE8ap6rCevhv99QPJozG5Shw444FIA1bezbAVyv2Rsjji5zJuutJ0r0mqNQEgKXlmp3c8vvNiX
i1CrJ+FrnT2Ly8XumDeGMRnKLpOXpmW8NcN+xCHNkpyZuN7IlixPJBrPqFfaRfL6Xho/5BwYnDt2
u3RtgALNbgyzYvLjbBlOrlUlI/uCao0HuZfkowkX50pJZjXytd6Y3CnrWGulaQ6piyV99y6lHJJc
tcqj+7gte+zDsybcgjnellZT7On7JjslQkVS52Xow5nog25qVD4zihMBj3+jZLlx77AdQHxN1f4J
X5ny05Ip6a5TbFRxUHM3Kqy6J11J9LulRFxJIOpqoLqXiD7ocGdZsewGo5ZLq3WG67zO7G/hSn3P
VDTV7lDls/JOjzXIM4YaJfU6w/oPGnZkXmSF09OSG+m1VMjNlTRB726MtL90unyZ/IEVqOzM2aLN
xJIZ73jJmGQEd3HMxG+Vz2FXLaU3SFVzFw+J7f43SywcOGjmBVYh0k3dL/a+now1zq45i3WfHAZp
09HbRXyMUQ261lOGSKVJoSxpJefsSMzUaUZ4yaFR8URH2va3k+f/BaTmun4pqXxfXvrL5/r/ASwG
CPY//sI6fkFi/kc7fKKF+h3UWZEbfvoHCmM6f674BlZSmOnQkTaAdH6gMBZIC713DVyNqgMcglP6
DxRGUf/ElxjoF/MklMKKBrLwA4ThW7DpCNKE9KOvtlHa/w4GgxXTq9mBmBk+LjlHFLsrswKw4gQq
WKzMzuPC8uvwktLQFrK7oLYeLdzhltCrl+FWmuIARejjkNZwLxo3iu6zlqZiFm40+y5MdB8fKdWF
rnslA+HbDRvWmkjSfiQ6rUM/uIaYl6K7HhtxO2fzhihWcmYg2CkWb9Il8sh+3w0Tir5xJ/Wlp1lI
cYhA75YrLWtuaxPPOHasErrdpEP80KIrPY5ulYheC9kVZaJ55azsixLn2CQKIMrTWcwJIr7LZ1ag
9BHRjdtlR1P+KqsfdXnm1Gh4MsQwJ71X2hxrAMWzNFR9Nm9ZFFK0hW1Ma6nzIsnwu+xLn/IVUlR5
CNLq0ky0bd0/NfLg4nbrJ5wwGvmAgKhAAFBSJ819eNSk/oJ3cqANltuWqKnhoGnkyWVR58YWd1b6
MNSrBcH7NFIuzM7G8hPEAHLTCJ6ckxWQD+8axA2hhulNorh69jyU2JFcTmOzD6N3Xf6ubm6S6qFL
7hPna+10hJ5RbImnLOx88FpKis8l9q5q/WiJ6zr6OFfvpvmxB9CRqpusOGqZ46b5k6k/6FVHMMft
qKIFx+sFAvosIKsJlbC3XZG2NJ0+JA5JsWaN/jKE3tZ+nSFhdigLqYdciVaXNgD3Vx+pzh7DZbyy
SLOXpGhDVGBANbZRFpcSmGd/tWAvEItPi3jJqg+j8U4rS6/A2T3sGlfuvhDcuDPkm4R2Tqhrnqgv
c+1mVp7bfg8/+r0UVm5Y5rxNLnPKPhi8i5tLGohT2h2IszpWDXYmlZN5w+C4xtTn+NT0gY7CLpFr
m45EckEI8g4VAPgf6J/WbiUzvajXRuDUenUTYfT23qacHjQcEvvYjZLkVpTaQUYeTwx2MI+Gl0dK
7R4aCZWWHHXbsSUt09TuCHxBXhkBmWkPZbmgTq9uLaPdrDObigTTka2j3mp5iN1qGNQRibt9oo9u
Midbjvtbq5743Wa6NTLlTjNSPzReqI/drFA48x0Mm0OE4zxppuWDHrhttM+MzuuNJ91c+yzJx8i5
CR1OMx0yWKXYZvBngZRQ1bW72A7dqoBApoWPi5JdZUgzM7iKqn2VTo9FYnu1yMnsmS57pl2f7haU
JGnZuz3njTmkp4FvcG3F16WjoHuRPHXAuLfmZ6zhvegGDhfZR5HRijIsN7GudTW9VuX9EhIphg9L
jrU27oR2lO0bGgiFBxQm7AdsR4Mlo6vCVvmsF49YkPo6oQwuoNUGxNSN6VNL+THq0R+TBKNyds0d
Ti39R3mZsM6eHpfFemrC8bkOSxrtmfAJYSLJYdHzg2peZjYblNOgg5quHB3ejMgvlHxnxPWavXUM
S6fxOHCiMR9ZGXYrbcRYbOESHpPMupMzPrYilV5sIXgJHU/pN31IfYx7ntShGNgDogdZmAQLzgm0
nGjhoo6ZWOAYBs4jUk6aUfsyr276+X3V0Eu2yAisoEXn1byPzxnTrbSKv7HtH/v5yvugT6ub+ilD
LzYjcrO0kunRAcv2bgIhJ7n56e32Bq6tvvnSwDubck9ROTKecDsSrIJjuhmWP25EoD8Wt0ietU8h
KN5W8thN3MlHxMB9eyyu4UiVL3bohWfA9dcg/l8X+vdnWLu1P3X9pCQsK6p3y1fouI0i6ELtDCfh
tO/1/d3402WecGmKfFiiqWYIaTd/Drf1JvSjbYHpZEBU0jb3zmpTXjcMfr2mtWXy0zXlMMoqx+K+
Tt4UKKQAefUmom5zbbTtk1/d5EF7qbzUl+dqxBOG7feRsbjDQ9EgZRhZyuuRJ1R+hRyplg/hsHgW
72Iv9U3NdegabM3N2o858/hOzAf+GtFCIUCUJP48J3NIwP+R7bnn+TV+vdeDKLBr1wnAo2U3f8J1
uP6UePJG9cVO0jAzdZWUTv+ZR/zmTEYG++9PcXLdsr3MSt8Olo9BEbe7IVLOn59wHduoODBdSI/W
dv0Ech1o+2GHw1p82afu75fTf3Hz//4QJ/PM0aa2mJNx/RCWi8eB23jzjqPBVgvqbXfGSPIk0ejX
G38yyYYiNRdI+pZvuKPPaB5CwsekwYQm9i0vv+93szcTAuwqgbxrnkhBrF+mI9L631/1W+uX+pbk
FU1VZOXb4vt5rk+tUegyi6t2oncEFH2wquxsINprCti3azVQ8q3E/JUYcCr2qkPFmpOSO8tJd9d5
2S1NJaR9XFq7xeOHCub3F/XWo2RA5DeEadEgPeWIhB0BGrY1ryt49OubctNs1/upeAD2x3MS+zdu
4avBTp5kRSdRSlvZ8p35KVsAWuN08/vreXMEBx0MUMIqFT9ZpKE+VimsZwvkb/YnXuS6dTaRY11i
J28s3Kf+HuNkCRpt2OPzpLMRKG69L4J0kzz2u3hTbJetdit8jgcvGGb9nz2qn8Y9WXUTrd82jBm3
CSx39nUvOYxH/HxY8O3luUd1wpz/MRN/Gu3kWRVj3Te0gi1f3/Z7+o+BExjsrPLOPrOlnbudJ71f
RWgdDT4GsiTy251AxPVFGsWXhXw2JvfN1fX3Nf0ilgL/MoqIodadRPVibznaPuXrls7t2X1rvUG/
mSanIiOjNSZJCKaiSv6aLV/3qnFT69in2NpNak53ytlQyzcmP4Jr6MQAzvxz6kpW5FXeWZAg0Fwf
kqZ7lzvT4++X1ymJaq0wXg1xMiuyNJcKpTOYg2X5JSFsKAttCub8mfAWV+QpnnTdlTCWoFyMyxww
bhxHJHMyqVj5eX37etY/ucWrLSxyfvAiQohPsIC5cmqpw8zcd2JXPqwPNPsYPdL28KIvpFRtht3v
L/+NcufVeOsD+OkVIEpR4F3AeJNykONdlM/XVnEsnMOy2GdIYiee9N/W36uxTnaysbAWQDrGSvfF
sQvW9c5BxYtoSx5DHxaIfq1u8kCtD+dCjta//MtdJclndeLHff7UmrrVKHJaHDd8XF+6Ufaiisbf
OXPYdVX/bpB1qf50K2P6j1M0OZYvH5JdcsA5aausxcOZJ/b2hP3pYk6mSNXrQ8U85a392dyqHj6B
m2Wn3iR72x0uyiDZnK1M39jPyE349+1bobCfr0zOmoj4Sm7f5Ckb+ZmoRwWBChamfnkkUiCo/PU0
mbmAVgRFfpug/x/P/GPdq/9rQNOraOJV3c+Q5voL3zFNXf8TW3DKG05+sNphrPwFaeranxCP1v0D
FjcV3ZrE8hevTFH+xKiD36III7J4RaH/opWtkCYMNf6vsori11LwL6j15vsc/84GfJtWdjJFDZMP
xF/i7ItGDU7oaQlmq1GuwIoxXX1rHyS33lSrT2GP4ShI/T5njv41T14RFH8mep2UfX+NiYE3dukO
Hrcnu4ukO6khNYzZBf0F8R5+v8NV24t3lJlecaaC55T9arX/GA5fLwwbCNLWtfV8/tNqTxyk99nC
cG17MFTeuw7mT85wYTgcFVHnOVmxC/P6gB+Ka0vd7Wh+8xm4lYs7p96rkxYkJH8oiwMhSb8wq6vZ
vl3jSfR+9mTNSl0VCEmJIcKLXep8jPv3jdTshvxQtvFeV8UmA67rh8euEYci1v2xkz4ZanoDq4QO
UwTj/YgBP61bY6LtMeTerF6HDvzRXnk/qtFunNW9gMU9xMNzDMJshNNlE1qbdskk3ObGixSNozxB
A7KkxzbXntNWvW+LKYidS4mYhFhr+fdrukI48G4ker0NsVpiemixlmgHJNths43hVYym4jvtdTG0
nlG1gYzHriXfdAlRCxAsZCPDlGryFouW1CqHoG1jgJh1jnkVJ5HwcsXxIyvbWPiq6El3S+vokNu2
X03O5Vx9qGR6T3lC97VuXJqN17GibmNAxnlsadqhnXDCwwKGJRFTGybvF+sDDZ4gmp7TxnZzmqck
DHYXWnbb11+ha9ReN7V0zgyMmSyiWjRS/yzSgeduvM0I6W0s+xPdhI2R1UElnnP9jrasl/R3GPzA
5kNpknFwnQekANAE5maTJXi3kmLaK9aurLG3jh7ox3rDWAc9kTTdYiPMP7RR7NUO2gFl/DRORuWm
Ba6TrWMGTq68I1jkTo+qGk53eqtmfYFN8OxJev6uAPktslXcXxRfnanFMhBqXa6LTavbN6FufRl6
h2i9tAsUAl5E0j1MZYE2zaj8qN2Vs77LknmbRfFXmST3hhejfhOa1gXzCLh9up3CflcK9WERTqCk
xbaeP0Vq4yWFtNO5o7GlQeqePadtrqsKv9AZ4oo1PDH16XEWQT7vuuJLQYMTLoyH4ON2aZ9lKQSO
BBRe4jsnx49vTb0vInMvae9N8H+RXIy65ubDJyARTyrDS5F+ECmN6Fno6MyVq0ryQ9sJSHN2TTIf
svSDgzlAbiYY0eEQkPbhc53EHwu93PeGeBqnZ6Fi51iF/b4dmq+QgrbZoIFxS26jvCzyJwgCEITy
vVmF25SpOek43y/SxyLvfKlot7080+BI+MjO3qxp7samKzkmKkDxoMfMNoLFaZxyvYObNdq9oy2u
QezvHHf7SMbDQB6OxiDRdR13jhRta/yJyjD0C43jgbTFDcW3wIWZPD7dc29R6EMvqNasficTc7/A
5V/o9RYzxQtZsA2cD12KiYwb3Ej6kuMTqEZfUjkJRhjsrY1BaZPdIVl2q5z1Vf9P9s5jSXJk267/
wjmeQYshgQBCR4pIPYGlhNbKga9/K/q2Gbuyip0kx5xcs2vVVREB4e7nnL3XzkkzWR7otd6Mg+rK
0yMRBLdhaG1jpfLSaXlAo1dBXLtYu2fPwNYwlMhV9BD/Q+br83DW1HFTSCZLzrtu3ou2YkTfASIm
fwalUV9l7qIMUGzB/jcpP1mDyhryZyQYl19h9AKJjhBLJiulsxYVTd6BLmz7sTR9kOjakTfEU9UC
LaM5BtROG6A0z4q93MxNV7gsv37W5YFemwGCC/SjvdS7sR7B2EteWl0N6iq77TBn2FJ+1FJCpCTl
KZnVq67CDA5TmPn0hSXTyPqJtu22YKnmiqV+rMd7FV9MaqR4XaL4rp9kHzEqrGVH9eMQFnIMNwy7
WpqqRJolL4RHclgm+FOqOk9IaDtIjyym09IUXt85T/koHiXJfkWBgFVLXQ3tsmnFdBNX3Ts63Nu6
G3dqu9yHUfwqQSaMhfmg5NUR2sVqyRAJpS0TM7PRRk9Mjo+m0C2T90wkL03ECjbanqO0x9pEsUtC
RIHSoolfmwxVinVbxu8xwwJa9j6W5ZgwZ8b/mlLRltB9SSIi21SDSTibJso35Keu5ix8ZDi97pm+
TQt3fql9Nnc+P9Mw1Ef6URRVwx4kXhSavMkg+D/quO3TyguF86xVy6krdLeJ4YIs482sJrxlCltR
mb5Ochp7VBQGWdKZbxu2u0SfeYYGzfiBTvD7ZgzeUIdxyPSUJNvv3vSeaz6ZPZzWUFicTTOu2KvC
WzkzhhwwPGb41P9xGPv7yPPLcePXyvSy//ORlKRgHyzGxN8LNaKJdI1oWCwY9IkREHl5IPaZ994c
sB8H4e1P9vufPu9boYb97CL55PNspK8OY17rh/Lsr8yD/1W//P6Lvh2g2qJMB7PjE+JtuDa98szo
7l0/QngNxDba6ashGA7bYp0/jm/6qtram3JtbUvaauZjdv6ph0J78LcT1uUKX9K0aHtxZv3WRWHP
rpdonA2CCt4rIlCc9IkBujtknznp3E29IIInk8IxED++mJmKaBWx6WKdejjVZa8/VIoWVBRJEmIm
RfcqcCyx/lWqDkq3p4anxIlMoCgcL9IHlJjwKzSsy5VXxeFGasqDPXZ7U3/UcXRp4bUaSqtFB9o6
9IFIbQ9BEOJysNjQaEZokaCuPuTYXoUDw8AsuiqcBCimQJ4/A8It3Coikf4SWVze1fKrJp3j7BiJ
5xmpjPZWDTaz12ezvr8QTBbzpXK6RzEjvIUfo6WKmzbCx+/spVZ0SOtHaxbeGD/OE/b9PN6pU3NW
cR5WIytEqcLFLQgnvq5VJZD0pwLbM+rIVYbfT1hfTnLVz2dZQn4Szzj+FM5d+LKryOP47OsKx8Sd
zregtnAj5vzhnB2zMfZZiFleS4/OxZ0dzoEjhI8uVSRbXaJu1y+iuVPM0cWCuirLKXzgJggN5Yj+
wGetGHBeaEbopTkjFCN5MmDWbHQz2XJAQTSQsGTlD10sNpcjgJZ0e2VqkMdr6A6nwBi+zO4ehaU/
Ww2hj2GzmWvhWW35YvJXMRpvU43zi5IfekXcVgUz40Xdac2y74kXdooPpeBpsZAlkxq5HGY2rnQ+
JvE9m95V2ZbHEYnagny/y+egM2/HKruID5n4pjutbD2d07rFaUSxpLUD0lFX3yau+MUimBXVzhSn
PHcIQOrWgn1cQdg7h6VXQq5eqIwj40OuN1USguGSLjPe28l09iH6i36a1sscobh6HpF/NjgFL2OI
HOBsJT9X+oOBKQAgMzM26MGQlkF/BFVauZpI4FkuQa0Ya0PO7rpqdC3smJX+UnUtR6LRk4kya6ZP
U1k2yVgAti4oD0ZkEA5RoATXzPDfQfcCdnJH3BPtaPgVk9hYAbuq9ziO9QDx7yFpP00U6ByyUXA0
Dxf5WWp3wTzdpvG4wcvixuCxJfOhdx7s+rnnFQrzr0mrvAipShhehxpqa/72YukugveVYVGYIA6w
pKdwaa+QotTyfV9WvgCJKje7xTCZ6mY+GsxgCq1b4q1cMXw60bGB86SV/GnV4EyYXNXIA4L9tooV
rXLtrBUPCof3RX9JahQwyoxfZPCztvKgGXsC+ccs9gTQ0qYYPVDKQaM/MiU3SPQphbXWF+NzkqKb
iQsUhZVXd1QDgKh08iEpGgCNVm5uqEEkjZsonP1aotOacTA0z2M7reK4cxEwkt+CFJsjeRvVm9As
3N6yN+181rEatiFriXk/SsZ6kdZQHbzIMe8JiXZNu95H5nQwQjJANNzHY7sSdCBjY1l3/SkqDfot
04PZ914uXkT2kTl20BM85DLd2ZnpQ1j2ayeW17WxNfpwZZbSmrA+aNe2W3TRJnSYm9bloYTU1KBy
qbHCNPNL68SrieR1Jys/4tZ5nZUby+5caQCPrSIjdCby1UevawkNsfcZz6KEhNFmyN8DDiiLlJbh
m65HHj5t7hfhgJXMfH44GVNFqsi6lG23xKutpEmAm8JDXxok6kyJEjLPixt3Wm7TJLnP+xclt56J
PHcTFtYqSf16eZ0H5TyUdJV4cMbcuZsc9VHwBtsD4tWk9PIccMGE97Uot6PG+cZRi4+hpj5BLPyY
G+8SxWwYPRcUM+0knZISBYbkSaZAAfsYYviY0OJGzcfgNJu6vO27LBCVeaem5cFJ5zXEYK/HVqoj
eNEngmqU/lpHOtNJJHOYnRcObzjFUbgAzZceB8k6Nc34kcsyh/YOm5TuAiDc1vKw+uH08ae9ESc0
pAES4tDDfus+hJQg0kSur9uvwpvmFSe7n+xIgfDQVxJQG7SetPqxDfjrrOGvAwIDUo0xHkI5+vHf
PjSJ44HvUsPv8LWgewFSIzHJM3aa33qZ7TaP//4j/3Di+eXjvvVTJVWUbZTxG3GnsQc6roNY44eP
+FVF8fdPIhaWk6Nm61Anf+3ilPqwVJHOT9IAzkx5y+5C2jkq91jGRGE+iLFbF2l96zjPRitjIZpd
YxE+6JV1O4PHT0bM8ttk/urkNsisOyTrrp3c4QXPiDgy9RL0tfMYL/Nm1pDTGK0vFfVOrRVPQwne
9Na2LsIAvwy1A/keaiXTVEAGg2b2soDztb1//8Xfpu2//+JvV1UQHN/IlyeHPL94ibeKOfpKNPhj
Enmc0VjLq0tbQArKMbwZM9Mvw2HPMRisvO5lmIlqyFIFZWnXNfgQ6nWeJauq/uHef8vq+f1rfmty
Mxixktbka+bb7lTsSZLjiJ2eKbi3xg6WpDchb0n95Oen/I+PHUmxeEeZif5WSzhtjjVNgpDI+ruS
fd3PbtIzmmwXZ9JKHHXZ/Wkw+dMnfpu+mqUx6DzsgG5hkfYEwWO8+uFB/8N6YYEJovVLsQI57Nvl
rGsjtSWFy5nKnzaFrAQ3ovgRo3X5V75VECRZcGtUhu+6+l34NDeq6COJt8myeK4UP84BXgrSYcxu
19IG69gvBSEqExlCqpbfi1j2Lxqwf3/E/3Q5VQb/GOUZmFu/NYKxLbbSxOXss8M8VvgOfiQ9/jrq
+evplAnU4kgvX3rd38nXtTlNadzSqVTO4Q2L7y78Kq9Q0xGj49VfvNArFHl+/AJvB8PQ87//vm+M
0d8//VIN/6P1jKkO91S4mBz33A75Ksodsckfh3fe5J3w9U20Gv4fyl0CaRybJUBGKPR9wzEXORuE
OplufpDeY29Yiz15B5620zw7KFa0435YqJRfh05//coL7gTalqEAUvp+jclGq9NsAOXNDTjMA/Zg
Z0en2Q8LFLECOoT5kZNDkjJtiz+c+QEZ6KodX+hmeHUs//D+/Oma/7MY/T5n78ZZw9xLMaqRDLe1
VNchQjcgmkphXUDRisTXjX3n+adN9w9X4ZfP/bZBtYMiR7ZDC6URpWsN55ksiRTYIHHmP1xw9Q/v
zS8f9W1nCMcW9/TET+z86JYzYLsynlSvYJqi3dGN3NYBSQ1eF4jdBLYr90gE2SvG/8Gt/8Ni9csX
+bZYaaNZa3L8V+H/uGD5c/JtHH/8+0uk/uFDgIVqUPBoLgDv/PYhGQagLr8suk362JGZpRs3s/Hc
dqB+4nmj4/4yAFM7yXKFRuVBGPOBtfVryuyVqfR+qkj3dqk94Tbw2pAEYLU7VD27eEut6+TLWUTJ
xknN4N+/9R8Ga4alGoydWGWJafs+ie0tPeqqPuMx1MSRFpQ/h4WXyS8D+P9CelEl3TdKYsCK1lPl
6spMLmR8Ogg4gn74Jn9YAn/5Jt8WoX4ktNOeoKH3SYJpYArwGHPipS4d9Ju0qAI5JGPSGfAHOMW9
LjhIlD29fATFTb5j+k6W1fQ60eIwZ/jexv0P3+9y/77vRQBh4Byyesjq9xd2gCtHdhdXSq+9JbgI
KQCksov3BLT4GBnWP72pf1oi4ALCBuRwAqZF/TYlT/qF9Uwzdd4fseqvEz9d2av3i/BMXnFADsr1
TweHPz4OaGPMS7A9PvLvJ/JcwWk2NBRHxOvEd8mmWyf3y22TeywSm/QmPaKr+uHFgeT325UF2c5s
l3hqhHT2975cHpthseQWBNiwBrSsA4+W0k88fnQF8JPgjIA4EghrWjNCdIU8bQ2pva6nJrBpDsey
5AlZD8y6RLsQhpya640yy8z40Ihr5RYnemBl441g9jkyN8Pm5zo0ABJp8qt2OijLWZU+C6aIqmg2
o/VAnqo71vJmznRqa/ot0cV6iea+DfFdMH1mzidjgdXjc2t+teNjVp6Xsd3oNFMGrp0ZVjstgapD
zg/ffCX1sUcGY9AR9VCRaFFIYAXg4svTuIlxcc5ddrSntxGMnaHfLzLACAN/fmn6nRzvlbx9vTTu
JPYIPfwsw/Q45nm2Uie6Igw5sjFfS8DomLeup7h3bUSuemzxC4gkLe9L5V1O7ivs9XgpvLFHfzeA
xwgf5IlA6pUKua+pJq/ST8XwligHgb16YnvEspucTDJrp/StH/IA0NsqExDmEtsv6/naEB3NDszM
xXnBVpLw22mk4Uu8TTi5lOYBmzBzNwwFlryp6j6wozNhaGCbq1VNQKXFtzG1+Dq239uoutKL+IgX
8wXEoNuEjlszRhrwPKJGQ6Y/tFeT3e4np3wrazYqlbFHMjAk00uvreXYi5clyJlxC/OlGytP60xf
J4CwmMGZNEp4snUWsHh2TmnXBSPcrabMoKGqzOTKbKv00UnWBVkM5SaM97hG/d6+a3VABLZFj3Ui
e4bOXNv5OunI/cLLB9JtuTSWROUrJc3jAvFRUuzGgZGosjXm9/ny77W4Q4T1yGLq5SFc8dLxQUgG
RTu4muR4A8nj0a0UdjSAZk/P8PBMDIZLZZVnzHnrzl9IYoydj1SYN0U8XuYmTzHhsflo+6nI9rW9
rGvJeYjg4ock6dWzCQyDzOpldiVruXAaqAun50Tkx7TI13LXQw6tMXDCLqeDXYftoZup1WrJlxex
LUxpPel7Ib/ZINLlEiawlp4yBx7VW98ASjffx0j1bYXmWPockQ+ZZHuJwF3N6fCYiwDh2ybhFoLu
OibCXoGFcoeS0NvbuXyLSXIhAdHtm21UvY18B1xpXlGH+IkJBqRbksFBW7y55EkWb46UHAv9po5k
vidOcENZ4arxGj3Z5wbha2F97JtzFkpf4OX8yHhcaIq3MlxurO003EjMYQZ86Z/fy/XrYtyqySlx
algO9ypuDQcgmL3sDDo+OvPrBqSCXHMS1G8FfaHcOUNedwerWotE3gzpcarqYGpP6XItTzc5tjod
M72YxK5XblX1OaxfIxu6UY3p7HZSQpqDmAr0+8oamdG2Xh8ex+J4uSEzYwPRliez7/w8NP2iJWnO
ftBD4l7Ce/7FlR0/ZSBW0inaLD2FNZPtqbpu+pfqsgWO3NyYafEEYT8S+LfZi3Wib4fxphnFVquj
q7l4rKvuyy4zsv0uagcZ5wGD3bHaKsZmGd8j/F4CA5tuwfKZz2NGVpy4FsWd0K5U7avDcxb1iVtw
h20wZVMmXAVuE5W+FxYtHdL5quzEqsNTZEbWNi2vDeUtGbhvPE16FeG4t3HJjat2OUc1yX7z1qC9
pg8y5yLpXM4P06AeFPgyDJrr9t2JMNaBVatMB7Pa6MoMhiUlC+SYD1ND003iJOj19KqNhGuK9rNI
jVsT+mtfg3BTwiA37/qRExK0DOzqwWRk20SfPem25WPVFrd/VJHPJ7aL0dGHMVe4l64iDHdK6FfJ
7EuExqmpCh2no8KspiCteI2KS7SzMa0k1jEQrHgVonf8+iSckOcq6HLrcuyWIdFzi/2ITz+4/JzK
YIRtQETs1IDxF+OLDg6iAuNgmq8uUQhFmN7KXemFarjNF83FDjaNdE2napdqxYsixJUBF0KX3jWO
QFbjrHWrXWsK7ZtOQpLyxKh7nxj6mu/oY8l7At7jKoZ1ImLkxpEzXzIenZnJvYVdx6RVHtMItaHO
CWmbSGujUa7nwXRluTpPCnshiNCGBLV5IyXDQ69Xfk/4ougfwisJkqrhHAAx7WVzl8jLFqMBfonW
ue4G66a3+nWZ1XcibAOpH95sqCAYyadNlumY6qpdZxDAJh3q4SUi+iFOEfUZkdcI+6/xfAFHxM5u
ulo5mn17bYc30FoIC30wIh4KQZBfotDKKn2pfo8xJdbGySn1DUwGGDVsfhrGrUULeuNa6e4bg00W
735oPY9STnQgezUiEWd4E+mDNSfBovJoqHcCeHLMTRj1xq2GJ5kDXShjkbU9Qpxr5uNpR2Dy5IkG
1oCSbJYcFuAxNQSbDk1uYw6mCLaHcbMU7xkzH6GSxVec8U65FRSa9pwJzWs7cwNtAwAHfWxxRgl/
SXHaSNJ1FOJOrK+tet7T1Qc/0HsRwp8p6beZDA0JUkRv4k4JX0ukJ/WY+Gi/LrDNlZYzpkzfs+mc
dx81jxSoo3U5KH7PL2qNGcQJmoRi8Ai5OjhC8Y2sDaqZmWv/Eg4NJw9Cd6MWNu/diIwhZNWlU9ey
F5pNthIVSp8c2OAlxy3fkyxJJYrptcESN29xvDXT1awy9jEUrul9np9A1l/YL0ETn4xY3c/QDWy7
a1yJ18HJEn8AIZkYZeAgbhkqdGzjW4KlbFTS7YLsqXCwxSzAZvriyMTskE3QZ/QMZ2xAoI1niysN
SMJULp49fiacCRMGH9JcvQ/ZuFZZ47LJ2avOm+DyhHLrSqg6bGz4MdubsE6mLWCu3mnpHJj9zcJW
gfrNEOMafQYHgNCbyRSux5euQ1GA/yc/DQAFujkjrETcZjWU17HZKdMeDSAdSm0TZuF1VzIthivX
hequzclPHbEWDJusG1ZFlvumgf4Yd2vBuFEPdWQ5p15a2xaeUCRJivbeAM+Uk6uBS1UlV6L60uv1
bG8j7XUpdoOWHLEMcUgg3k1eV+Muq/Yy8a3qmehHPWaqhciF8QjHA5iYQsEFbW5HmcU/v3JES4Yx
Dk1Kol670QSb+PKqOGCCzCrIsm2EK9vUBi9HJ9k46cGM1yDi/ZlWbHi94PfMmuHZTJ81sZ/KYT12
G4pOgGEtQKL3wrxiTCdP6p4EY4iZnJ2ned/2clAzGa8E56582CVh5LUwp9VsCnR9azU3tkp51MoP
GiDYDGT1gj9VW8/6k22SZ3LkkPmJXYNTyx0op9opTmPRHcpLZlO1h4hBFHR/tSTDKTPUq4ghaAcU
yEyrVWetC/WZPdqtYm5fI9C59OvFjom5Mugzk0oDL0Yb3hbNvpqwZkS3+XSLucAdeNC4fjJE01aR
10O/taVD4VwYDQjSxnXYHVuOyjEyMHnZRHXPaxAfWiKv1a2aIy1f9sLZWc1tmO4wRTP5PUXmfkjb
u149WQoHHeGXOImTam82V5LyWOdt8DRY9anl1UDi6HfMkWV52VehQhJ3tbHbIxGuGPSE7Q8QV1Iu
eaZN59hEXRQmW5mVeoITZ27bEGpZiVE996N0C6iODHjXyk/pqO+LCB2kPfkzQbSV/VQ680lqio1t
5IgRI/+HUvj3xg4FG2ERMmIKG+zFtx6SXE0LFgdNc/tg8LsHQKcbLKJu+WCtWVVo4PxYCv/etbp0
7Qx6KyaUyt8awYtsDvi+BEG7Qb2dT4kfosbt3efFQ/bKcCpbwVb7qSPxe8VP6U02BvofwIuwHn5t
iwpnbA0BF8CNXqlF6+vxmuIxSJgVgMpOiCz9seT/vYeE3NgkU9OkFazxa3/9RKcuY90eFJXm3FWj
Hh3tJRE/xev8ypG8tEFp9WD4uMT6IDP+Lm1K6miZEhIbcIOEuzIYN2InrVuPaermh8fkdxHVr590
uan/aCvPIkdDiZfIrb5aPGD42PcZN44p30t0MF3hw5f4ZGI7b/4eSv1/jf//4Br+7yX+/zN/41jw
+k+JP//9fxT+qgKZhG67jWtSgcwq8yf/gZYozn+pJmHhDoABpg86r8HfAn8dZAl0E+IT0fBjcryE
j/0t8Nec/7o0bC7IIIX/Rev/f6Pv/9Y8ZdwMhZzRhwm8Fr4p4eXfHpV8QG9nsIFoOfJJPfmUy/6Q
z/ZxmcmKzKyDphXXkjx5hlG4WR/SIsqSz7C5cM/Mt17vHLedD6kZ3egyrGJHhLZnVebBSR4mzXwq
81xl+zMaAGzLD1JBzK2/NrD49iyDtkwL6+J4YI7z7UFfMiGcNsyhlsTFsx5ph9oBIWGhm0znzVRq
x4iCkMPXeIFSFmw9KI5BmEUrKfyU5jzbNcTpuiapAoDuruAZ3WDG90t5+gxrZxPOFjLepYZJUTL8
qXBNXiwXXtZlD3YT6rveQv1sRb3X9sjxZXtVVuW9k46Za9lAA7RRfo8ls1l3jVXRnbBOs2weATW9
6YpFrwQStFtnHIenEUF3j3AiNimIJYeTVSuhdVvOLdmkU6MRby7ZvYfC+tYkhAFwrGHDVinXVYSK
tG9M3BHz9WBjwW1iqv8uTT8aRRXuMAnVrxlWL4XdeNQ/l9NltU3RiBEePCUH06lBbx+KuY2DPipN
+mgyCyzjYVcfzdMccW2azFlWIaiWcUHWm9VR74dWz+jxTc3QU40c4Lio0ioDGg/DBRgtERRnPa9O
+dzWt2RqHRe9vRWzBoszTi9oiM61ZmRlaoaDoOaQnsZobmej0VYZqOJJT2I4D8ohKoBXjmqY+xkz
JFcelHWFhjzvQNrHpe0mHJ7Trm+4L5xCQavxP9syIprcMeGVpIj2TfW5DqvckyaoMzDDUWDPHFo5
KhvLbd8gmlou6F1ttvbhZTIDzZGUAv6shqqpSwQkmRSmo7RssrbbA6o/hqX8CSfkJh2MFQ/nBqbo
G/lVJr9fX3edGfSJSufEBIs5lPaDrGPe6ARzpkjDoaAAwxgab3akO7uiJzNOKOxXSyJt1ZCnqAIk
twHXFnrJoAK/M7tkby5wTay3UusRXo9Gdon/yzzTLp4gc0LMVG/qRua8scw7U88Kd3qF3vahtBro
+vC91KbXxHFuJ2q70nIei6NRXJ6tVnq7ZFfkXfcYDfN9Ou76jO6DsiSPs4Z4JowfLGmkKhIhz2Qv
7ys93TVVDAo3RDtRjWB26HRaE6fSJoUUE3LkjpQrtYC1IpSMm4OUXFKuB2Hs06l5UGtb8LEa1Ldl
PgmMKX1Sv4QaOjZ67V/13BzRE5FD1mp38fJoOsPgdjXqGy22OL6XeyEVr0YbH2YQL5Jh7intK1w2
+Uatp0NoOodMyVfMD8cu/Ionhb9cx6u//hlofjPgYRrDqLClFzT3L1Id0myu2gykEcSYCIZfYnYP
wi72AGJvauVU9pSx6iyfjTxuXbO9nkhbn6hE2sI4FG31LkWiu8hMkF42RzvTYdbLqjeaoG7hIAx+
jr5p1CaZixXujTrbO1N5W4XRY16FlT8Upher442G1cXTkv5prmgS1qZJDpmgIFTMAxElWPEcADjm
SF9jnDrPUoejtEz3dsZzYPY2ffL5y6Qr4g6as41t9bVvqaHq7CJ6rB/k2Fk3ZUqTL/ZjjDDkMe6n
pruhpOARAKoZFUmQjuXRVkkiWYCtqCWVa3PpFqKA1LxaOHCIwqNeqrtxpisSdagrAQLN7kBTxQof
pbnfD1azzg1muHmPXjUe0OZSrlfR/axXJe209CYumrVD1DdF7XzdDu1uTIo3xFe7cIzvjJxwtSRs
eaGTY9lKj02pPi/4rXwUPS6xCPhArKJy61jfFX1S+DFNaVYzax+b0CLnmEXITImOUsbHmqnDdpa2
uHFGNwJJ6OPpWpet+Uqq21Omc6pMYvW+uVh00lhexSo3VqJ6JxgzdVvbIoZtfmVseQoLIzAuUMeZ
Zk4WUc4671wdnnht344qCTRdgUeiAGERK906JJJyITd7Iwud3qwVdmChtdofNfPDvsSnGq2xzh3B
LATU0i6WVGwuabbNu6a+TaRbsH46thnaCHKCV0Fiz7II/5NKkkqKTvOFodxoGvFwPf3alPbRAJCT
JiDmokraiVZ/76Xr0Oj9BEgzDn8GBjmBC9VNtQi3HODJxKBkXS51tZIhKXl2ZuI1CRf9Aj8KZNW6
js32qzSb1zLNR+QrJiLqPHPTRQak7NwxAWx3SlH6UyYt+6afP6zJ5uBQFTpbpn6Q0tzY8V6+wlzR
tzWOL7fsIHzHiRrYOlEuZUfhuECk8pIagFUhaSvjlIw+t+pDm1hOUjmQQuu+TotmYwgQt4A8qpVK
6Ws3FI59Six4Z1v7dphyT4NDi7xKPevGeE5NVKx2jMGip0DsyYgkK8aiHbZiSkUQhOtMmRXUVcRp
pBxfovEqxfhlqGSkaCi/zQRrRDVWzFt1vI2WRHGt2m9OBHQKfYjiqk5HSt/oY2551mfegLghdYvY
CZyy5UfY1Ieiae5m8G0utmjaR+pNViZXmko2bt5t+nn6xGNUbpsMNNPEXyvlZvJKwyoYqq57M9o0
+PK0yXG7sL6Xwq1WDl+xIPMCvQSkTut9UKeTIVcvVhd91Pa4eJ2y1ceUSltvg6jlzV2q9nnikfQo
xZvK2JmxcEfMBbo8HyerPQ2QaJMqK31YvbnPZ4euavm9bqFmV5CLRWbVES+vfWmzKLzqxskmbQen
+jXWGgSaFd9VEeqTntqIvAXzFkJnj1lYaQjo86AbWoLpbZoHWW5umj4FV95QXi+6ddsy7vXlUmeM
M9nPCi1HHW6x12qYSepFWdkWHadiJoqtcuSbodH8CldQsDTQlQ1HWjPhX1v27FLCVZ6RSZu6YewY
qfd4ns7Mz4cA+V8whg62lbS7GTTjOCzOoeiN2zjMPkat/Zia6IbsZNbBZnBbHbD3rD0lunWvwNwu
++nWGYrIw3aF8S16HFXMhFoRWQhQ+O8N9JiyjNVwsBCGk6BQ6yMAITH03rggjDan4c7Sky+qsqDR
QpyBzjIhJs/v2icrK3iX4lh2M4OOQmoYdO7H7NhP8nGWO5TdrLCo73okL/E+HydytM26WZmvPOU2
zjT53pSUr6LMe+htLY1QifZFjw9tqD6o8Rq3N6DNGk29Hmg7e2o3f9RNc2rR6brlfAYdTs/N6mz2
1XCVFsnkYS7ExDclOE5pihrT7A3AGTgGI5JW72maM00MOdjn9rSOYnGfVxj9ssLP9Gzw5bhevBL5
UOcQISqYlJSm+GoHGuSlPW6nCHpxKTFJ0FvIcQTUePSyGncRbRGkhMp6aEB1nGXZus+SAvMgYsmy
U98dLfWXaphxATJmyfX6DFL4SXAc8lphAuy7TFxBuA2U2PtEYSC6qJK9gi+/UpsG36ah71sH0KIh
6I0ajQ8K2vCNpgPTljGcEA73sXT6K7klqCDRZL+07SC2pGzT4aYA7ybRrpNkT/TGWTjh0TGbgvb4
cyobnV+P2SOr8BPE0kdjlhD30Tu2l4z5SIqRwrw28rzbc7G2cf5UdOlXomsfYqBHVmFaypdFYpG2
Nwju0L/XjKHRQ51aezllpco00GYtweYVJc6xRmzXpZskdc5albykzGYgTb2VhNp7kd186BZjOWWu
7FWjy5u8mFR3sLkaOrpP0pSycPoK6/lqDq27lh0ZSUnJGIX4PJNzp29K3VrqDG0lORnmljAYa6bD
lXQ267TZTLZzIwvOVJxiVyRrN74ZOp+ZXt2x0qGbp+jA4kyvGtQG+LhO5tLulYx6J3UATY1qfUyx
kgyx9ogU8pLvqLvA6PZaeun7F81bPsjdf6rILBsh+B8KyyTYoqBDMQnloHTjY0QbBadwscYPS6BA
lX9KZXM9G9LXxEA37K7MvMJYUSi73Okvyzu+RCdnpFsbd5gUOFI1yDSwGa9aY3lVp/8m7jyWI1e2
JftFuIYAEBDT1JJJrSYwksWCCgS0/Pq3cO+TZt2DZz3o2TnFKjKZCSAifLsvZz5diuxrJFBJddG3
Y7WUbcAtJhgo1h/pm1QhenTXnmRL3g7Q7ZPVix8xdl+mQ2ina584TtylLdUDDsEBNf20mfunL9mc
jn4CT9117l2LYErrV2CvGCUYTXnE7/YSUBZSka2OXJ6VjWX8VeGHk7UdWTbrLWRWZdH+NVbjAzVk
rdmcy1aec1vR6z67Fy1I5sxrr+9+Mw0IM1m+iej8XeR5f8pw25b92a4XFZ/QMdEmujValH//O3VK
+9BkC3Eqtu6X/JH2xvVM0xiXv8/WLk5PA7amptFUXALtbTBO6Mbh+RP0Cp/yVRf5V2DhN6oq9W7E
3nlIk2s1wCjVBi0MHmaDSeiPgQGbNTg/qU3a0OqTm8jbY5LIsxk7x14blHXz0WdcpE5aALZMRXXy
nPI6V/OLo+y7WMXfEYUAVNbjQNYHNVZv2OTvSuYDyfhsEmoE1a3fB1UuU00yMZCkV41fvejMXxI9
ec0GSf6JPMSJbnEo2eLmp/WfIKYGtRbea8KtZyTq2hXe1xAbza6tGGCRzDfHSB8QWv2TKv4WQJsP
dWNRtkSuuHJenalUa9/VJ9ue30WcbeucdxN2/G5o2it74DdDUWIyFlhCTNyh4V3K0/IYVrDF/Xxm
IfJsBv4DKoDnn8e2+9OHPFnTrMw3cXXfUny+FuptZKY0Dr2LCVBvJNfBrg4kg8053bU0tayauL66
lFcFkfzqOv8xFjZ5BziiSgGntAcP423WMe+Y+MUke2eveo3tB3QOf1PmTOOZm7ewSdnTVMTh7CEc
Nl793fO3ZD+uUst9HNsADJ8hPzoxAxT163RJo3OBijDe5jkDx6az2MlBNnPi9CaIz5NuWQpfKvMl
S+YH6dAS3suA1WhmrhVNT1MHirrBLUurKTtOcnlrJ88/6H8gdZK8QHf9DIynCo/R1lLqSZaEqdh4
N1dJwfKOsuDxhse/XxuNDl9ZIN4oKYgpmliOkgzlLszFNlHEzePlaf+RhWnE+LavzlPKIli47JXn
9MMH0l+rJz8u36Eanq2m+aoz/4NhMsEq6g8sk6CrrQYcEVHyWIfvVZt/BInmdxlA4DaNOi1NBlAZ
AWa6xRcNoPt0LshWmcElktwm6QgodTbTXzfvHziS30cUk1YzB8YoT9917Fl0TNA3ouxjEeYvsu7P
SDEQboOhW7dw7flgzKdeEYACrHkHFxX8a4feZOj0hYMQVsm438Zm9EY/IaTP0JHbJn6BVhpSPVBw
5y72qLLap6Z+qcJxnVR00+khkWu0/FtJ6G7VuSVWEPLOc7Qra1z3sX7IHcqXy+DVNLwDjYfX1Hfg
qb/5+IIgxZ9rO7/0VfpnpsJ0Navx14/r4ZgaBUBh99OmmKIzdE1IMUgp7r2pwtGXXDiHxK9Sust0
cp9xiqEq15t2joVtzI/lkWIOXHqD0V9jtC7hkDwa86lco0h+ts7wSt1twHDU+rV5CqIEHVVdO+Tl
q5CU3J86e+Nvv5LXeC/nkcHK/OnxjCcSmO3mxDnMKVugsTTJ7TD7qrv+oKxq3jXEejHDYLcVOiq3
5shBK3KqtdcGzXruW8wOZ0d29VYXbJ3r2LkTofHrKHw9NoUTucVLDY2aaPbILL+UJUur0bAPNBh4
93z2OWxnv5BvIqAApjKbW1Dk75hDdKpxKMCA3goiZX7w47fwQjqRRDtjboaVDzgik9HT2JJt4i24
S1P5UHfzikUSWkDaGpyOKkxFpbOpa+8aCI9+AoYsAwGxUfLL1orX1oXDkSqfbe7pCME1wbVhcvyJ
5tQFF6ZLn+212d7CobnJhFF/H+JhwsQXK/s7Cr01glN0NN0HERN+yswi2VD3SxGjGb8tlVLBwHXq
ihSaB6cVkB7uYzah71YORukhLM6NYM5vhkbJXfKeYxa7Mj3BOaaMY94CHOAefp8LPic2I1ik+BUI
OjoV0YEKr4R2k4cGORUi886hu6PO2vtUwTPwMh4oXg5pZR7tVxVxuq/pt1mR4bt0njxGMyFAd3jt
42YnKvvYp+0NO/t7M0dfrcWjhGiZ6+mdbQ3gnsf3rKMihJ9IkWP6S4PaDsjZy2BF59hPfoMeK1xh
bzSKIDvFKFp1Y/Y0VvXV5gjTNcNhbHhPk9k6GkPL2Fg+1gGWRM9569Lb1DCmt2BYt76JC8QcftyG
3J6HE8TemBaDqw6NaxuM1iUAdVE4/qFs8m6fJJR6lILMHpn04z9/tuHhJgoxra2x0pGYzVnYC3Fv
lCwzhmtXG0Zl+77wXjJn+qQzW9IYhKPnGSkWl11AkjLq9J2nWZMk/M/eZl4KzCY2D62dUpjAr8I+
zFv0v/kps3Mig9OzTMy7QI2vjug4O5btczp8mPXbZMzP0xz/BqkgYzKSJU6ijfbH5ALjbJcFjAW0
bXAZo29krnY2FsKMbSXnUhCfjOfnJcsBqL8l6awt7ofQi/GRoEp6uDoVIJaJycF6TKIKHHJRr8xm
fGc4vme2UGF05L2Sf1MtT05YWSBfDARd476ioW+d1eYLexS973J5jM0c6EGPN6GhPDVxuJXjqlab
Mut+6ppRr2WFa1emz4keUQNCvp5ieGsCFPbBXe7GUSLnlUStu/pidN+D7z6VM5+340BYH2SNlyCD
mK2gz6DioTG3Ed7WILQocUBgbga1Mx1ur2IYtsGMoA9+5c10R0aiI1LbZKV3qiqji+/Nu7pzIvJX
/j19Iv7KSt078B+mdVpuM8t8pabm2Dj1Zc7BW1D1jK/S4PxlEJNFMjFJ8PqJd+2D5mKpkSF+Yl9o
ReLo27gPbopFMiLd2fhds7Goy97N0TEH6XLnx85LF1H61HfFL4L4KTT59BbFJdz3YtosT4i86O6Z
aUgTFbJubNq/mpsZVCXgdGOf0nq29+L+Cl+fDWWSPuS1Tz6wpNxJzd6T1d4RYMSOEgUPBiIC9y/0
G7wjj42YjizOZ7vK4Qo4y8NMA/W2Iwd72TiQBN+4KXtSQ33TwIKStLTGDTyKvbSkY7S/huql73i8
uzXaL7j7ARNxlftXqloeGN2suprBBZV7q6wxO8pNpmMq72YdP7gzdczxzC7Vsvl0WmDtqKOW0VNB
L8f3PqCuvPCMa6GKXW/175NHw8lQ3Fr0jSEmv9uUAR5Qm82zn+B5z11vg4VDJ78dbT+x2ew6Nv7c
VLDQa2xc63GMzzN3TRHYR4FPtNaYxErafJ2Inu5l2+7ucaeYGC3UAb/shwLSuc0g/q8TLT9pUF++
cZdw6a1cE2eUHpGwaRwy+BtTeqezod1HY76LYuM5FfGDpstUiARXLiniUmM8MHuTJYYjHrH00qU4
xE33gXavZcv5vuJhwQ+MdPWU9896dr6HcTjYSm/KiWS5Jb9DU34LZX72CbSlurlFGImH9N3rP1xD
3o94Usg3fzLTitZ0pyGmLRKQ68UPMTloZ6EJQWDw2QFBTNh5Lj90uZIiHm9Dq37Dmge45givff3a
cUewpvBAou6Nj1xF2wjI+WAN7zTb/JrecGjY8K8B/+NPa/ZijB6UMbwusQyGKEchcLzBighx8bKE
Qa9P58+2Mf/91U3F0aQkGktHxGZsV3oNVsSJiVYQS7jHO+qFwEc0fMnQyQcq6l/Dhe1PUgo4Re67
QHdGzt4yAfZwEBFmnSTlc060S2KJEQuVjqt0eZJyyjRXWDFenBA5Mk0BVZmfLvYM1uj8Z8q4WzUf
qMd2ZWT27qmXItzWVvUw+ctamy74qElxfpfxvkjNnxCXmpny3YEDnPq0MDCYzO9uQj9kh5FQsxTw
kMNkJOW9Fswj8P6IIP7NabZYxyTZDUJNa3+5KHuw1OCVoieSDVcFlYNb2U4ww1+DQq6DZvoNwvkz
73jz+tlBQhbTidYH1jh+TiUfZ/zBbTsyRG0MmIDxbxtNOxiXDHLsox1Wry2XI4npOftm3brabn23
fDL9gOmvqW46HR9ZHqX94RHnr+b6Ior4AiJvTSEbji7uIWM4MJMlezu8Uh8KSGj6ySbIyCL5FeX8
HOjmtfDDa9m532HIpRZBcWjHocaV5n7XrfPeI3hw0T6lSXxtwvpmzB9tW2wt23msl/LkOjoMPCwN
ORy8kE+rTUaYUNMrtJ8f6kqvskPP99zomrh2djRS5A4OSvcaD7oZdgNWqIiAu6UJulcnt+RN9UbF
fofldd2XuwoK8xLHf1a2uphiec+tvl4VGl8XDwLHStsDittDLJvvzCUiX4j4NxXja23Kx8hptzlX
tBOa14xxtNkPQOTm/ri8NW7UXPyKC6ea+1eTz4jQS36f9vioYmZLtiye675cC8N81km4yBHms1d0
MJ7Ep0sLZ29Ye4puiR7zokaP9255CqVZ8oEK35O/pn4ppiIxntyrktyoyTQ/j8K/cnT4TTr7GNTy
kWHiOs7TB1qruA88XioMrE1av4A5fZw9wQBFFStfDa8BU66IIyIYup2mWg0LEZofD4FJWcdAPhdS
boIQg29vHZu0nNatmVcQ5qyNn7e3Wg/vy4MilWz6UhszGkQ1cCCiiR+qhfPUdn8TvnMD7mLbpQ59
owzVZvNzHuV3o6x93WY7N29u/CYcV7jnAomrxuYJtXx7yTAdCsz8WUvrMkpG7JTES3hw1S61V7NB
Njp7lAwOYvllIPvLMXmQTfrAYfjZo4Jq8tF/ouEVsWszVd9NO9IJ0juPdiS/2zovNjaYrNicr2Hf
v1oT8nFSyWAzFDSTsjWtKi7asgUNMX3a4/i6vMNdwzvKeIGFiuIs9tQjdzz77cXsFp3DsMCk41N7
TZlcFeXXPoKAZsqi3dWJxCDr4Ptm09nnAWGEqLpTBPjaLtvoxAc7knb7drK6XcO8fjU3bnMVKauG
jDw2X7oxduyobp7+l1nrf+X4ef4/lkD/j2rp/7fK6eXV/Py3Nut/f3VLd9D/tz7pBQX/f3cEPWEc
nn9r9aVJZf1Xl5G1/Kt/+YKESW80ZM2AKg7LDjznP31B8h8Bxp4F400ZsbSs5Sv/YQzy/uGbki4j
Rgn41Bb3z38Ygxz5D8rFCfb6klxhYLr/O2MQ+AqsP/+Vu/OAKduuafIy4HEttqXl6//NRYaEEFUi
sazV3GdrnOGYYNsi3siZ/1Jddzcb321bYyXzQ8TYBWaVO7GLvs9otDfvEuc5ioCKVSE+lIQeDaZH
EheEO1w965FVdRH/c1Ra4W0r5CVaCfw/fjq+UqKE+SR5YnMfHsbiJ4Y1jLcT34DdWu9NPxfHuuz2
w6IqGiNmjqYkLKLMOd2YamA35TPmtGoX977Poi/y7iChQ1yBBe2gjWYbCeFoL2pK7rD9rvtiIgSr
DblNRoI0lsG5nBn+uuTYUSYhqQ3BY9ivpkPlJu25qfJ9pxBEI1ISPVSSjZwIyRQVdJnBwB4hrPxF
96DhELkgpkx0BrINAbZCuVGMNLk6W3Af1+wrOjbq+bflBrchCsd95FIsPM7EYELrt6wwvcRdRyWd
89y5Oc/+DBxIieBojayZrkp/e6f/ydkcnhLnw8guwm2xJjcecbrWP/Wum5AygCFY9oOzcSLE5Jbh
Umzl0ak0sm92Ythm++F9dA2qqMLp6EdsO4KmvrV5ymtT4LUkk72qa17HtPqII5vpDG86oNLoNGTt
ZhpIIFGKCm/aJG1rhXfM6vHDOoBKCbwdR5nxdO1BcnTeRXpfLEH2eZqTp6iyws2YBVcgB+3GT9Dj
mf5u6HLVO9cY2y2iMLxMf3jpaowZTol6YQ5QCmfYGy6NeI/cWGuLecRQyPmWQTTs3OIc5RTPTIHr
w2n/dup82mbCeaykIhEWh+c8tXZBjm91EOSlzHijIm3v4tKmasmmZwms5jJQ4QNPBMUz7XPdJNaW
8AzP0GjaRu+VJMTe2Q3VSbm/8+sae74unvxm/PTzBsZj3Htbx8pOhsJnFE14ssPcbO6NxRitxNm0
2LUacAz3/eiM+8qLrFWTB+eSEkYSSdMdYelD5VDZWA52vMtGi2BO7cd7e9DMd4a3smP1NUMJyVSk
3lr6U0VLrPUk7FLfVaV518RgFVPEwsLFmxMNOGUWl1misAWZ2ZBsLG2Eu4roZDKxrUw8wgALfLGR
754zPs2OtM9tEbwwuxwfWDl+cna0LWRZzOO4s+0cC/xi57YWkFY062xHSBhrtmc/mEb8WRkP1iyn
LRvyV4v68EtiDk8MA3dNqYdzjL9krWr3btBTe5AthETeunLtvnP4JCI5QJLSHkseeM2J9EHrH4bj
iGmW3Yg4J2SC1k0/4lPrCn21PAIpOTBZz3a2vieLbRhH+5CE5EOuGV5Svku+B49FXD8aXDmiSTk2
jFT1YXe012aFNGH4C3xo/ghNO90bZfXB5OXsZE1/cNrygaDk74iYtY2qEWchQMWdAAe3aaGEQpbh
o8T5KAxH33OltfzO0Xlu8Lop6nuySZIFJAlhuZxlmLeFbmftQ7G3bT/a1RqVQ9h/ynKpCAtj5LTG
RYQxEooOFc+QNiL6OJo+D8WIsXoF62zrN91x9MJv28Xk1DvtMfDdl9Qp7nJpTIdWzHcyhNJI9fiR
9GrOe7aVBsBGSZbEHL/KzthaPiWhnjUwROCRFc1tgjMBPICDJ6BuK0Sd1lvNiV3uEIXeoOV8x/yT
Yxyy8YlusUEwYwBWtXdlfpvNJNjEgmgcvoENjx6kkoZ9Y9DzgPVDuen42Kb6UWK/TzRCCnIcqnef
HszOeq0yAKhqOBl+yAAk8sNtMJFrdQkSrTrLXI0uVi2BSgw+jmfDwMcmWis9eJ39x0OH4PlXbXJ/
3tIlGZ+4wrCl6a1VFJIsizI33li8OV34EGVMhyyPrVA1npKcAjV8OcB4g3qf+OI+SXINoxT8WIPM
A7geSs3o3de1iPdx8Fum/L1RSKQEb/4KTK/fqqA++SRCsTiSmakhhOrwwEk2R9eE7Er67qQ9L7lR
wnrvQQVfh6VSjBX/2VFLaMVKoLqrLITOhxhrtP2e9OYKxu5Z8gcBF8OWKkm2w2gEMD4pBeePCznO
68Kg5Mqm29Rr0/CkjDN8mWw/0WqNiJIyXzZh2YWegw4WktvTCcXQhtduAsr7bFmjcNKGvoaAKxlO
TR3kn24bRyUCijfCia7c4MOtfiZjOk1Rf80DbTyGevisDQZmpY2MkdR2+5QV7NV1QIUSKcuAr218
muKcGS9qOO2BuEAfDakbHEsKbhH+3/0FX9p7zcYMWX8bZTz2Yviz3O8Wi8uhB98W2mFMSzNH1ISx
wyic59wHETst7aJGNmycKXAwqQENjoyCdGHCKLBBFsd68kredWnZa6h2EkO6xSqpNo3tHwmrtJNN
8rNRG1UxJO1ygGRtwWGsEdzNxWSSl6EJPS0biliT/t2u571HqDPz3oC64gNICabWZU2Y2PbvJmxW
clx+scYM1mB09dGYseApLb9m+hu1o+d9POAMVfnay1zGKTC0C8JJOhTlCjqKtTdRUsNZ4DZEnY4L
3zpN1kjmxqp/ZYXwMeRL/x/qZ90+MEE59Pw/yQS9Wb5QcFrb0D4546S2ceJIN10HLFLrmJJ2jgTp
N2LdoS4411i1Hd4VfnQ2lc1+xK4iMCv6YRRpvWH8GawEJ3jq07vnyeEIaM4GOf1JrR2P67UjVwvJ
6mqxI/MFXc/ZELn7LsANvvDZeNbgFBHymBdGv6fk+WkCfUkRw1iB+bMnp2buVFz4yelaoepsOHQA
eRpMsbdi9kRZi6rMOJZnz8ZmdzAsQodxguiIR9k3Xxqyk4s35RQ3Vrc10kKx7rmIJekQ73Ml7qnu
MI10WdirS4Xhb+2X1pXO+XtKkhn2BGfKev390JCPSj3OUzHoAzDAjLtmMLLuskDmbUBs/hFO8HCm
RuaLMXix5velsck6yNz8Vj4TtXpmHaaAmx2C9yU1vvKhzPJl/b9LRnM8Wf50ca2RkdRUHoCcVEd7
yLmbkzXz351llQv2EopjHkHknXNjnepxvLpGcaG7fO5h7oUL+necR75zz/Pec1jpObiiLZuMJqOo
7FfjhZ98z73II7ZcrCDO4Nzmdtzj89pkCWPlyWL6qnKGasryjq7XMtBU5nPfG99d6AzHFmlyPeWo
F3C6K0zdzX052/jMlMubX/1NO89/9EqDns45sjaL+9PpY/XAHm+ZvzNcrmNupTgDLHiJhR8f8fWy
FbeHP3Ey3ytP/Jm8uSFc7b91IeK8qTsS9MNTk5TU+TE0DSP15pSzfmP8+uTovR3vxXKXqtg4mf20
d0PX4PNsf4SkrMvL0UnlR+WjUvQUZue2dZcm0l83/qL7uTaln5pkUEBbvetVBK9w46WWrjfQHwgG
IdQVwxbV4wVcfrEZXP4VwJ9om2j7UCoYqTVLpRN+uvTIboRFmJqjz3YyZ/xFIyJBFdOGQagW97TD
nyGRrdFwsjMkA+J5ozyaEeqXXfKJTqANpSP3bEZzjOlYFKLQ/2oK0PNCYFgOhLYY5MCYL2XA0IdQ
/sVJChpg8sE9UJXOYA03Eo6XmNbGonmsSvnYlKo75x3vkNv75nYkynq1B+CnpvIfCDbK/FhWMjtT
Qc6WqYDfJIeHGDU/Up53HpeZf5+b2xBbxiFL7R+TjWLvaaYGxm/gqb3M65JHUfEF36M61Y2+NaZi
GBpOlyrW317ldkyVg/s6avLDPFZfIBr7nXBkux+76bmVRrZhUgnB2NzC2p1PVYKUkvsnEkfRfVUx
tWFX8kB04xMI9tJtT/FpOFSshOldqQRT72KD6VCuw0hw8hrkdJrZgvupaI7ByLC07KLowIqWeM6f
5bjY1cWZIasPnuDB8XKTQ1LHiYaB7cEU09UoW4bdtv2n0oa6cwV7oNC6FzSLn1OVUHWStO0mGQa2
RJb4yLnMwW2B5/N7xvW5T+ZriWv6Hb8s+rxRepeIObQHMJcDDq99SLKdryoU9iG7rwugGkFN/KCo
CZILRO9SzS81l1HUm8ilpvkaCyZSIW4CJuKQDDg0r2w/D7YzdvIA9HsfISxNVXWoVIg4VVvbhoG0
Jqc71Ym7M0rc5oNm/N/FADPxkLKx4vv0+EsiB9m7G+y9AEq+iTC4NdjnO53+jbEi++nZ7rNL7y2k
ihETQdsThbB8CYud+U0ccaxLvAoj8NTs63o4dezkTtN7lJKNGRP0LeXR12cOJ29+sBSPPQbx5hgE
K27RknPzJhER4+hCIMrlxY3RSH4M7fYsPZNXwbsuuw5mmpXg/dJufYkn77XgSk4Q/LmTMAOWGZO0
VHJd4Bj5qKAzXdqO+s+eB0VX1UzAQ57ibXnDSx8fR5L99Jk/+oylk3zgEOUg6tcdnRFjezJ9ELIc
JlUs9tIfDSCi6cn1ccb0hv8zGvBpWqxOq1lzJZTqjxH1/cqXVbpuqb+lkLzb1wocoiPOrNwvYGt4
Hayofd0wam/Ibwzw7dYZb07pJ87ab5muptyy22KJd1cGpEmzzn6amqq4Ij1O8lcY6ZpG9RuTkoyx
LFLIuKcxPt7YBmEAdkAjy1167mrnVlTAv/zEfK/z7rlO8BaIGHtp0Ll/DZ9HSYCBZKvcmI5eyFS6
MHeuRO9T0f0EzWMkSeRqkK+4wCEaM76oaSpRU0oS17S5pM9o0805KLzPLH9sgl+cJnHdDEe36Xji
JZw0GA6RdSqo2G0gXCrfZvJaE5LtHOlz6O+P3TJutf80vv2XjMLemhmrgvn462STvU9tlue4AyPG
1oinwbguQfr4pbnTQz/vghrOgTHuwskN1kMbENAHS+O6wsAgXTWb3lNXx0rGbRGm7Soa6T0Tc3qj
7Q9mTfQ4jPs0kO3VqpyT7o0/kyM+bMN/7iTmUFELDv7oPcTGQ3CE2Fvy9mcyF9taSRYLD0YruLPL
TyWdeyDBNHFHm0pa90VpbMoYA21Tn6cOC49rmIhTwV9O0kwJWtxKOkxQT6d863TlE/fl37ZxmSYn
fb8hgrXTeTGvIo8i6DDJfxvT/YEdTSF39qbqJe4x2XcexwwdWdXOoKl6ZbJY23Jud8Mc/hXh9NPk
6WcFptgv3GctmcSCCDpmLqh2UZa7fqinVZ2yWzLsjEKtUGzh8pf8rhnI/C3FFrd4mRslPILJqyym
uJgAzBBfyJ/0auTQq5OXwAdoDZ96KapRmCUCRmJD/8cFro2VCyCO23zajT1s8MpcxhwJeYrkrm46
4ibCNLapcak6172ghxVIjnxVQDqu6Gfw76NWXwMjxdBGt83aaj0LCxy9l5qbRrmW3GXOj9I+jDm7
u5Bkvu8Ls7hOmmdCFFj1DktorxxStn/UBMHCwMeTxcXWbSfggCAL5qJBaIkoL+WRoHOh10ncPTdb
M5/J/nMqsiNjO0TOfprQXxwVs5zW6XEYmFpYPoZzv3qeVY7PNOv1Li/VvXK9T5bdX1WPETqT0zDd
j25li5G7iIW3duuOHF+lVvkxxh49VhlHbsO4sO0yMW5QvhvZauf1zXGMig2De8MNKfgw1Wvn1Byy
uvkLBhQGV1tc0KMw2GYru/SCPTQpC5tqf5pAqJ0yaShKqtOzJ6v21A4OjmkGG4VH7s+pAVwnIEm0
zefv2eTiRiv8nuPwvpugWZfdU53jO4MvkKMngEhpF5t9llAdBFpr1YfUjMyJtzIsp+BIEP0dWf6T
XJ28LHmMm87fjw5wMZ/jAajxY8yav4kz4gp+j6RkmfVjNYL3Fl249XpkJ1Iif21W6336XSlrPiH7
FS2+lqxjRCFIxFhVgReOx5Q2gls+95dAdR8eIAkKOzyeuZ7Yu/o5rdr5RGm95Wl9zdKz20LGiTEp
Yziw32e4wKthVHC3au2tp2H4S+aKXg73MTZ9BL7uSaO30hMcimR+y8N4lZWw550q35kexnFAfY8A
5PeOHQz3iza0qkcbvLY/7kVu9tdMs/gMZuNtGP+v45GgECwNbhput1L6gMTVFCzdPlsedMBjAkOB
+4ieFVAL6Ph2dNKD+RT7PqrlAqPyk3ATJkXKYbOmRzu1xKE1nIdkeItt2pMA/+6QwPs1UCKiaT5E
ln9eVwLY+qYlTgW836VHAwuKN8V3QtGUrisPlRijlY+shRsp5aKEwtAF8XiLFjeU0zqQiGKMKvls
Ar1KdcmZzus3MixNDEOYYmcL1FOL42XbLwKh5QzbmrjfLs+YAnbltilDtStNGUL6N1rcD3SehM3j
XMbPIkjOVtWSe9SGQ01QkW9SDB1Rpu+FDTLZjyBiB2m9x8/KVicqgcZXP3nsvs1i2IFHAzIZc0af
ivzAKOHqVYj3VsI4LWLOWoAIr6EiUEFC8OixW9q/ySCuq6qkfqGJP1wENXxp82Mi8Np1y2bHv7FX
WeJszo4Q36crkKpmDVyEncPGm2koinLiL3lsv2fVAyfcq57tjIkduKeC7c7QkxjQ3l+iwcQZIv+9
E+HT1Hj2RhkjoTeT+Fro7/DWbctyNDdGR5S2M3dz0Jy0uDJrtm7zmF+iAsad7PPonDfyLkQULVtR
HNrU+/vPsW3FA8316VE3HeNtjpqlIAFw3hAnh7x+z2f/02n0FxaLVd9X9cY0+o+qC3ZkO1PoVT7L
scAwTsbkNGr3t2jBRJV1z7DejIddkrx45cz+rLvj2I7LoYhPKJ45MQEq7Y2ZpOg8N6dZVKDKWI8B
Usf5zjZRtocB+7IqBhRbnjy98Mc1+6QSgC+8lYDUrlKPzaj6M9Hhx6zw6s2AqZOaJPD+3chrc2aI
ckX5JCLrJMr4XbSkwCtnhNpNf8K5Knou2ME/k6CZ3k233faKtDHJuSfTMzoyrzRO1KhHGUD8DZ8t
8ldqrWXSDt8IaJ2jlvqLTajS6tI70HuwWaIF6DQD8Y9pu8fcqCPWPp9Hmp4/07FO0JaGW1SV1joT
3atr+oQNpjFh4eCWtyO3XhcpipJpdGrFYXG+9eVrpUqoWFb82qQ5l7fXZI/kIV4aXX+Pf82YfrRS
RQcQfWWA61V7NdeGwHky5X6xm3ggCpE2D3Xgxjtp9tDLgpYetu6tbskkGxwGtxZW7dwdjLcpGc/R
2FIxHhUOg3DYKHbjDNcSwFhhyx7j0ZAfPFoLtllvob8YSOhOhG8xlzTrJclXoY3D4KhfYPcoYIPf
3PqlpCSpPvNCbJC+8kvZiF3Sl4fSzOUetF57VXeC0ycAGQrNwnwotioKjasij/5v7J1Zb+RIerX/
iuFrR4P7AtjfRSZzVWrfSrohpJLEfQ0Gt1/vh139jbtUPS3PvTHAAIPpLlZmkoyI857zHLPiK4Es
zCzZJKrTImMRnpyBLObmA4bKLVHrczmHh7io3jNC+xzMuK8GP/SCAj4LJxcSh53fJwc3vQhdxuui
GRwa6zqUniTb5HETItPn2NbKgjzQC8Br65JAORLQy1iFwxau9Kudmry6ekFngI9PryHcmDWZDshm
1DiSyL0zyG3GCctCran1ZYakTx9oN4TeaVILOYrDBkMX1rRmWrs5GnOiK4dMt9gjnjTnqu9u8xiZ
D6xTYE7xyMC+fbCq9ntWY01UVWWu7BSBBe859rGMfUo21hd1yDt3dLKHMJ9uzb6kZyFFYnQG3kFJ
iHUrLK6JeF26dXnX8jhSUlJxxKzK+mheARCyNOKttaGzBeuM+yynb6MPg6kg+mTTwd1L1uAyNuPA
r0OgWCjxoqdCpCICA9R1bZU8TCO7tIQYu9Sst2R5gk3if7z1ysD3yLuqghhLTquXCotdk5p3RjE5
62KcH023btbNR2bWN7HdXJQF/suMDQ1tSe7rUL+li/CH0V3GSRa4Wnnj9g56f3mBRXpsjJNR5Tf1
WLz3OB/KrmL+o8InvcIDmLiMPk1QTpoz6EQM6jvlkwpOZnJuTLFPHsVvpNj7B+nYm8aFiPPEAcTQ
9m3ovSsdVYGD8lTe9I39vXEqNuvhVvPHg+9MB9fJ9l0cjquSoKoJk8R0AM5uwAWOK2kVL4myvnFL
T1PFF9siL9kXnaYrqhWrF/rhSKdU3oVebyxfBDzvF6qbX/WJijUtvahKjBhFMXzkGENY26/GubyS
zswL1ef1awKa9ESkXwwux2WmM5IOnG3e18k+s1sys8uH7Dy1MxeTabuAQ82ynh/c8DgSj2KA3GM3
7Zl6j7U2HaOse+pxaM9Es44dGZ0JqfJc8RfdaUV6YIB4mAo3Prc8+aTBoMeGy0ccJh+LVuwHHbMh
TvbJ0uTVAz0ciKBWkdz3fsg2XtpII3xLGnrZWdt65ZnMsEy6HXldYdbO0eyrOnClBFYtXElbCIlI
y7baQDaNQP26jaPqxaNujSBic5fivdWc2bqwiRrChko4fiLLrbKl3UazHG58OgEqoHFsVwknpqbY
zRs/YUMU2xrcQsqaaUe4nHLz2tLYG2vsxQ+Nr64Gp3+acZ51TrqyY+kg84zsgEweDGnvISUO9Kvo
HKmqZF0NRE0rzwKdag8M6qMLa5w3UyXmTWzqTPpskql4Udm9FdUFUWL9VKUw1aLIVUe66ajdlOy2
0A/2daU5ay1mmccSVullFlCcom+iiKG3n3bH1OzutTg8spnSthqI0bUkDhiE7bgveldgY8gN9oiQ
63sIXBgfJl5GPE8TS8MZm8GKdhowYDmld+nAHU5xFbUjcejiSzXu1VgxOcio5AmHKPANDpANVe6J
Z2SnyOiZL2Qj/y5D12bomNh42abgXM0phviLRpR23UdVdOEr3vqjIbaVV9wmWt6uWoczft3qdE85
XhgktvZKcKPamKR5wJkMLja2EcumYMkT4XkojOhI7NBil723pkLfLuYCd47rjV4Rm5Cqecgn9zZO
ujtskCqw7fg1eWyKjimrSQHQNI4yiOi61/OMSBzDIbcmjOnHxpMt28PMe4okwIqRr6yP2CKcN118
ZBR0Bj0IFR7yN4MyDOYF+D7F/KykF21c0yE5VO9iFTHSiect4dzAznr72hq7nalGgpodIMJqGDcJ
7u9nJ2U7qHLgJn4/vE3FR9Vk704+3uss6rNFqnDpfmR/MWeMGp3G4YCr0i3bzXaX9/JGC/mipZ6m
B2ZAD4VTv9hzURxNWbwDUThWyp4IyRoTGVFz5vPwaTSzug+NHvk6RYVNmkdkGU65ZoQzr3zIbPdO
ZC6vkKW6NBzHg9vCEqRcMF6lSysWVhVCEyktYkR0qOuKisvS6PjNWL5C3XwFwHLMMufdt2bKJjor
ELH0oHksdD2JwmiJwFrk/onvrRzzjWbXtOGMrBMkWzkIkZWbbRKS1ZyBwSRbQdyUXGGGRNkb3IKz
c2cTqlubswueGYjHFAEnR4KCuTsyF2kKjLZCcmhLyUwzLm9sd2WVEbN/KKuoVuGBbbNH96z53Js8
ooJQHvIHY1GLIfwg03VT4FUwjTfCluYxLWryL9OH8JvXCsV21SoMi32k6efDgB02Ue9FZTyDwqEf
a9FcfazoADIak0pu9JdXVYbXCEXnoAmL3VRLtDoG/zUuxMwgQDmrdarnyd6FjL9SfriNOCTBseQf
Dp30bSjqMSjc5Hvk5hpz2DJCWQa2oJVgJpf/Yt+Vn2RP2n+0NQspqUDaVWBa0i5+N2LmN3NbpxyU
LPrNEvVs2BEO7dQ8Jb4RGIn+TjcOJv4QdvySIAysnpGfGPTslHVMZbUBHZ05WbcZZsY1c2YcwueE
zfIJUzsj8/CF3cxq8vrwLKrsF01BhWvC27iy4BC0IzuT6KKmxYAUFlj07CHtDN4fk3pqHHc79+hL
/fSg3AI4oDfcEgROryU/OKefKwAP8w2FkUAoEjjreSO2uendWH3FmmM0pMsm3samG716jk1B2dBG
6K9NHMzNkAUNdtJgVAwxVele0AEagR7hX8qQACqoD1dGtGTd7AQ7llXNm8TD8tA22ZkhskdcRelx
bCReXWdmOE+4aOXPsAHxPaMTtbCAtBY/8VLc1tv5dTfPiJ2O+TYoB8W0iNS2G9ItM2oE9vG8mhTE
35EXHTDzNnF7XvJ8a73iOORMjzpL0QorcbR3SJEm5rhtdDDZRCEfM7dgMbG029zUmMCzxzo0EuED
+i6RySnImSetC4MEiNBbA/kk2r/kZQqqtngU43WFXtwDqAziYnoLNXQk2ME4cdm7qKb4nk7igh7m
c62FVtzrMVXW1XzVQz5dRy4BppmZqwJfROjWXsdxcslDnj+3mUkEtQq3da5dNyaJYUghgIRFf6h6
tBjuUZ5obbD2oQJel7Tg+YybpiAvYVtk8nrRl5u5tkJ61dq9ozU9AWRG+aDTmfpFOrtg6NJTU2+i
qbniePoBcSfZ+QkZYXRuJKpCGLwf4kdPdhSAlvMZgU0PNxkOfwOzlpvuupJ3Gr/fQ98AY1eY7OB4
j6+FyaFxcPNnPHBQNefqvhsvCn1qryFQJjtlaRq7oPJFdZPGwXJ6mb0uP8H6AQKDgT6pg7oRwCYN
YOowqA4glZZjvT41e7cfCOVV2VZ1JZqdP58brKmaMc4L3YkaypA8a9gV+7Sm4DXptAc1ee8jTu6j
Dh9tQzA19flsRNiCQqfh2iqsAwEczN3V/GQV2PFV6A7HfhBU75WJCPr+zloU5KQ8CYwj67CdGE+R
Z6dmqmRUSgBKVrzoWqZlITKDiz6d+xTGxckzhzQEXoIXpCVwZjhqC+4DzzN+HkKu0ufs2fX2h23o
5yLvcBm1+Wl2S85otnbW01+U0oisIQoFfpMHjd5dS7/n982nvQphN+NGlOv/oOCkmcn64o9ssOVQ
av5WMuw01XDLeBefk/MYZ94ur3rUu0GAA9MWX/ld6penOZpRz3tu9nEZoGbtk2iwW/yHctM5nR30
oMjBxTFC0O45z3KbUwPN9g/QDtM/LXqCRxzYA0MlGjNfpZbeFl5+Rdn8REyD39IEmO7mEUYdToiK
qTq8f5dTTwxd3Bivgdh0x6x80jJQwL+bYP/PLXw31e//9e/fK1V27XTzHiVV+ZPv18XD+zdu4Up1
8b/dqreXX/+tH25hE1Owhd3X19lZubABMf7+oAga5m9s8F2qfCzTYtC29Nf/4RbWjd8ME8KgpuuY
jDXb4S/x/zGCv1nABV18xI4FfpD//CsYQa70s1nYMPgr4GXGfayb2JoXm/OfzcIlnEFOAOqhitWE
Ymib4Uh6PJo86DJl3YvyTPRTTxJPrwbRLrq+AJ4EOsTkZEGN9m1nMt5dM+1ebGJF2/nF2h6y6mFo
pTARupO63LZ2T2PDGDd9SRiGs9zaqLRoGpj5cIymQUwfZHHRJZoMn1wVmhmjRlhs0DVyn/LBmuLk
3hcAm8PBUWovHFFQfAEZyPSWrWtjKYLOALUYybeaQ5I4U60DMNliv2ZixBBHL2+BykRuWDSX+Htr
ugww2RN6GD1/Ftu2YQVbRyTVYVD4aYzVrChR7YZJzvyzoT/7xJKZrbnUladum6dM7ztGs+PEriqg
p0O5u9KpvPR7TF6uP8DLX+b5Zgh1Cbne3RYlob6XwqwatWmFl8hDh0uhZW9qZBBCWBdjfJ0mWOp+
7/g6plTpNz1F4m1lVKhP7ZwEmlcnzjew/vy1xynBSCeJy5OiZu5NV56ya2hIBQWvb1EWlyF/xZqS
WmFLZmB13EcOnbqF351EC1XnPIkkAVlHq0Y6FgaqeW9S2Q79qfQNqB9t2dfaZWG743DwlNa+zISq
o204pKl7aw1ssDmt9C3VxBD8SGXlI8PcZRWeGLCZzIObdpkm65HXZpezz7zlnH6NUt+nFL5xEtbC
luCqi5k8LeM0Q0v1mHHBYSXaZvequR168sDrQknA2r7yCB3HUsJuDmvcOVvHTEcsx1I5mMelNevb
lghNt7WZEN439CSOmOuk357nVdKPV2Iy+vLSmadl3hHXivNHq7Ryg63EtDBS9fOLKuHzcxoQ7hXK
ckbMt8+6LdKCho+5kW66xTwWDVvPrPEFGRzCqHaQ2HcGXRsDLg6rOMhDO2VD22hGUn9YiaHPO+yl
YwaZz4qcwCHukxFPrbRR3orYKoGsT1OCzwx8A+uZX0eudl61aR29h/AijCNW/gZyvo2vmD99nsMR
IFM0DmzrBMNDLFpO5iX2c8LnoTE99kwnI+HlulepX/tatUN5ShqIZ1VmPzvYaDxaTWwUp71bTaXs
MC24YsyI5knPeXWUmOOdQ/7GzbZhnZB1ZEoWallNDptzv3+vRW1THFKpS9ehXTjEk2GBdijJsdWQ
TIyLzPIygL9kACZ/VxeFh60DYZZc9UaDoWRflE2V4rPx48oBChcz91jLzHR8d9+kih7aGcdFjFOv
Afg3HRLCBZT34mKwdOpde568aBN2FA9vinpm0kHO1yAdGfYZZ+CJ/DHFCl2eVk+uXvtPNZgepjET
meBMs85lZF238cz5jYHlWW5gT90pabNUW/bi75saA90REXbVLeOxlVdalA2Adg447fuBMfDYJoIg
KkLT1IMA731qIstucVnmcc0Oj3dehqZLW+kmx6WO87OQmbPiLaIbK2gLRox5NI2GM0z3oBRSP7WL
dSpIrDK2atqndPTKEcFxEGzMXAJRShNDfNbONok2QtAx89E0nbEnRh5Ym83MWOLMZgXaxwTtwNJo
pm9uZmHX0V5EGXR01pEarVq2+raa5qE9Vtj1ZGAbVVpvJn8yYrz1nHvzQBEuwzZrdUC6tEZPvRsH
Wk5/BngJPnyoe4gxNR4240VEtj3vUzZ49NxVpneeAUAdd3M/Ds3DHI9ptZ3n3EJ/1ac835U6z8C5
jdvf3dlOiIIHnqvXUpKmCrOabbRWvVHMW3GjDYS73jDHglp3+rEsAK5bknVEWow5YxmH+lkx+z6P
MQcIOBR+nvl4s7K4BbIRFxQDMF/0QOtFXuru2sSryUHiBPAuMJI29CEgEb7yCkjzQw9Jzd5PwtSo
PJr7ip61jPtlVU8J5aJpZOn5JuSGcyFQ+BABZJZn4slqJRSQqqpLijY4jo07FXtsROlrbS8qfvSc
ZmeTQamB/4I29BgBlMKgjEZTNqJdeHT82oPEYtTWEPh6Tia/sLkTg6jM4/Q8n8ySlZeVi9gbJYPz
pZZhrlixnOZhUPUz6nEokvq8jsd2PJUi8bqNBTUSxgzJwo/Udsg6ytLMdDwJXhSuprR1W+wjJs1O
XZF4w5mVgKfRZEVYXCp3dlEZ5v7FG8oBG3VW+f3iOHIy2p04Zm/Yu+CgH6uU4/rMsN9c1RpWesIx
Jf2zHmWdtDwYfcwA2ZPiwzOAMl66ZpWdmyazHBzRpYdKwmbHy7eRKSrGSWXnBsibEw3qrTa9Mekl
7yJnWXvPUBsXvo81ehl2w1m+cuKBBxRx6QFXgBf3O0fJ+iXUfdM+hdKLH5HAFuoFGFZy634R5WQy
iDzuhO7wjCnfwCDVu0M9Hxqn6+WFMopQMUopMIhEwsTd5CWRKk7dRO3dlvizbqGGVX12QW1zX6J8
WqbEn5r6EA/gQpQfkvwt3UWWGLp94zYlfIGyKShnn4cZgIhuWCMsckA8m9Bb4vXWiIwahL4yzKWi
OR0vVG8B8Girrn2aCT4qRots29ddUU7y4OiNV+6krhrk6qI2RqQ0SMobMzOABoYaONzdpDS73c+a
RZtybSSxBYUNSXJTmjKONpV0igr/jgAcHFscLY6TJVGRKxMjOz9XZMpN6tMKFTiR7cVbGIxZd+bp
bg7rVzAV2YgO3y8JZe62XVozP9ozcs544wDdM3/w8f+l08X/Lmh4Wb+Xt137/t6dv9T/uVzgH/HC
H4HCf/xP+VPA8Kf/saGkvpuu1fuy45cq7/7ff/IHRe/Vkkv83/6ff4QDvzg/6DZg7n9+fmAtr75/
r/584vj93/hxdhAQyDXNYfxuGeD0fXs5Ivw4PAjd/U1H6KeBkLMAB38flvwfp4flyEH40HINDccX
haHs+f84PRjaby5JQ2oLHc/wqDsw/5XTg/4zxttjsOe7+nIW0YmmO7b+6fAwaGOqRab2Kjf61lmz
twPYcaUziSBobmy+7DT4+azyx+UIXVoce4jHe59aFBr2i4Zjz6/GDpTKFj/Klmfqibz7SuygLHgr
78d9+ePHvvqRmfy3UhXM/spO/te/e9ovn3BBtpPqBP7Jd2bYnxoFZ1sIhNToJcNvMp1lbWjE57xc
Kh9HSyWoQ4JFY+OwTBlehOahZhnMp2+W26fq4OE6d3YY6mvxncm4t5BaKDGLV0XtZ8I/dHYR0YwE
NMeFt+c0bPgfIWtXOYa+RmG/Hc4Qk9kqot4PpV4xmTdbq2KImKrEAvRRd61ebNlUzg1zmKyM20vV
lom8a4u6eai9cUyeKvJT3W3l5zLfTAWN0s+Nj/3+iO+AWrip1HtjN2YOTWpRVRE7B5JnVofKrwVe
Kr2BGI0FesBOZuryhHGNGObU8yrBS5eIAnOVMA/w/FLSAXwf5wRC8/FcM+qBX8PxVLxnvs1HRqaf
rD0kbpx1jQa5SnOwMrGqTThpvbl9KT0H3Y33OIuXQfmapYmiQbDMh6cG0wWm7roxj1Yn8CDasmy2
eW61EeIcnZb4zW0Gn9KbEa46JrbHnO61DSx0JoU64PFj1tepu/WtCQZpXGp4chRBpIts6r1kV/Sd
6RGW8+NjOTtqXI89fLud4UwI1+hTWBU7J7mfdL28MYtBA1fs29QHWqhptO/UHehAjHZ9vNNan7xV
4jpGSgoegcvHYdhVBQafLJ9j55a0Ri4XI93YIogneoc/Nk3gZuGqHeNNGQP5WVsWOG7SPXB8ieyg
gpL3aYVVByQkfGAvcQpmKaVd6wYX7pw8hMxjegxqMZkUo5eFPFROXFwzhHfz9YiFKQs8S8m3uTSL
W5Q3791xGXEFee6wM4zgKyzlVV76SoBe3PViir8XrIHfy66Iws3ounMXOIWmJ+u05jZerNICOP+g
i6Ma+VLQCgel02aT1uctaGGcQUiZuW/d5n1XMIoojEQKBqhFa5zCCl20W02j0G1YtnnsZauiacI3
w22z4koxqfGvimEejWRrVL1gIzWKReZuOj006G0ssmJPDeJEpr7R2/DUMXYoD35EGH8TtYlevimO
iE9WnOnNbTEUS5GA40sRw+z3CnZhdZOQV4hkT4uxbsb0yWnubFSXcgQQcDnqnW9upzLryo8wskwj
SLKwLE8YxbFxq6pzYY4mYL83lFN2PpJcS8ymq7KImGJmmrI5maKwsCTNzcQpTLCCAkuYsc1DHNa8
q65wCm6eolxgJUOT6MktEGPPfmTw0wkETpzYeCmJ6N5wm9vGgbI2oOzFEJcp9r9GhJeWjmdlX7Zx
Vl5IC9zp5YhGbN9puDBIRHstzwzVYyfpWcl05bPxnndj5fhPk9tlL0aRg4dMo6jfa7wRrLPGniPm
RZE2fie3rJn7dMKqvVKqmJ8Gy8SEZHGWL55i7EBo2L0CjOyL2tZObu1GbHG1MdQP/Bnd1nCz+a3t
Rh8KpWnQ6/PYTtmAz0FTyDyFiYtmlXkylNT3NF19IOHLpIKRFJMFvyYVxY80F372WGmYGEljhAK7
gVIAs4tO1BUmUsF5aCM4IzKbaQuaIIkiN5JIeuqkx7Jj1WAf6g3ZvqpShURcJD5pIaSYeBMKX9po
76RysDUxqsBdFLXnkTv1Hbbvua7htQiSPEw3cw/BJ5xnJbB60EdMYIxkWxuWJJUNs68VlLQySxPy
YrB/QZkSDCY5SQBUvGUEM6kSnaB6BSHGdGidIi2zyzpfeuKIu5Xw5hTMW7jxxHlEfmaOxEjNmcOQ
ORNoKBekYejyT/XcichxzlGo+mJ2xvsQQ4iK3Nu6S4aNCPXr2oTsHdWaCczFSdbGrN+AnjvFKGyc
rARFUWO40ybDOw2RJ4Ma3Ws3GtYeL9rJU3V8a5OZDGXxSq/uBwP/dDU7DXb2PO1Pui/iVeKASWPa
S/vERH7CQnxgj4hutJXSpYyt908+j+2NaJt7hLyNho8AFw/KRrHLIIuP8LpcW90zkFs86ugTKYj8
gYeB6SjEFH9ZUr36IjFNeJXFEiXwu22lEKGKJiQOa1F0PaNkJFDolWvS7do9SR2YDBi9OBZQNFge
ukzzLyfAQjcWYsEqHDQeuDB698LyStV5IMbqlefpvIZ0ijpPiRmlyPUhT8jPW5a8QfniaO7X2ZHl
oVrXgGxlDmBHmXH+iuEPWKgVA2EbIMZ6gOyUnV6JhtXKpydtKzgAr0a/YRhsYicrLK04G2Ymd37K
ljmqnIdUsRVQPqkidVEr56Al2K9cnyVMTTkQwNBt3xETqCTJhL7T3GbYYO80BdrilH2TmKSPhIGe
whBFaBfbaU0EF+RIVTHQblVzLPy2f6tmDOCd1RiAljOHlxzH5oMBX+bggcku4XCzxjkKJ9qaM25+
1w9piE8Bky4g0E4TV5WLHLVqDCyAK8/P6MZkveNZqbCYyq5GD/UZVaf0wmLXzhmXdtUwPZOPo67T
iiHVtm69CW1ML10YD2eijOYTILYmsPLyXi4dIiXi3KpOKehs42gkmlPqK5g1RD8iMHOiNSt8VETg
l1PjNxtE+DEu6xvfjiE8NwIdp+3D6B4uMfdRQ04a91dD4cMBQnTJkcbM8CeuBllSR1fMBXFx/8bM
xteOUuCcIdDkcMYt8XVelINLukNl6dGIGf9rcR4/KtOPDmSoGgKHxRD2G1eDOukCMb1AUMk3SA79
jR2l90SxXYBRgmGtd93pclPSrh3a7nkbJvtYu2ucYdtk5rHPJRNJyT9MsdMNFHIWOLUUPJDtx9pa
PRnzED23bnY3t1jgfebcDvaVPXIMIAuUzsAhFbfEL4oLwLlLAx1k0yFfbHr0Qzq8rAKvI9ZO5Hzf
Z+lTPvJ+Kj18bJnDANtgxr3pNdduAUDTxtaXkg1dMjEys3G1eLV+UpKk/NRhSS5N5YC+7dsL0Wng
2PTmzKqBfAUjLx1vXWBiPLQG5/VVUiTqkOgehlm3+Ri00lx7Eydj6pM9WIgeBIW1VTlsbmfLPeqx
PKi0usn9pH1zKljPc1XH54BHvs1RRi5E8y33W8pdTCOORgJJeA/V1Keb3E6I/6VCHuQgvmvsmVcj
m4T33CkLa6eGHHWB3MUOzul5WYcUEZRB1+bnCc1JvBDkjSowVEdI2hl2nKSzHxOPmJprgtXthoRs
cm3ZhzRNoitXF+V3+h/Q4/u83eliMJhELhw70vtpZmJyr/xiA9sacIauRWd2CLukYWN6cML6DVNS
/sxfas+iRxjMXZbDjtKNuON39Jp2EcWbsyQ2GZ1Invm2Nz7sBQVbRrSbWLp0SOHx02R9s3zWte12
27wwd8wD5GroMQZrOr2bkTZj5AsVVaej4e0wHEo+1gS+q3vkxYlOCjU+SKaOtmirTjGC+uN6kOja
Oj4yOItIAhWLKDx4kKFe/b3uGB47ZZmcimX/QuKvPLA/iYKKGqsjvBOoCTMn/zQBuOBpxVWC8fvB
1NE8eDEPgF4TSDpOQbKQ7FOgpF7t6iH0ySFkXbQ3QyhQcVLXj31c91dwRRnOj2mOUDrm0r0vGq+n
ubWqr5qsxA8I4PSC+3E4ISJHVH+HuoNVtvTxxcgWD9ugto5eaffCGstd0rUChbkmDTJ2eb/FEURI
BUVljd+GBbnVKU4y8x4oNQ2WhVtjjRxlH0Ate/Ak9j1/wCoVteIb6djrdCKTQ48OyrNwQUe7BunZ
erz1q/ysbIc7lPV4Y7ET2CNB+vk36VFig8cAW34CYgfUiYzksbZSHa9z3pv4v42wfUnCfAhkjNFu
HcGKBgkPhpJCHqYqnZ23uF1ME4YqAK38Oh6tkJXV7qbvzLyKNxsKF054VRHmo3+aAEYn22SDddqZ
ApovOjAptZ+8pXGHg26QoolOkCk4HIgo1S1u0YV5WdI9zb6gRZ3W6U/qcCPci7jFyZPE0CkEOQHJ
GYTy4jWHmNJ71GzDLk52GNvDvSSTjdrt1KOxYEn4pY1DronEmLdZYUE3CfqQ/edx0Gc7PvFDV9l+
yKcsPdFbotmA/afJOEZaZtK5JJpakvi0xnjsCDM0Uown0ZhJPqKSVlNMLJNTlJXjgPVxUzutJdh+
4IDys31MiAyiDxez9rWtSppnPc/EFpNaWm2vMzjGyBAERn1Y3m1mxZSeWbnbv/V634wLCDBK5R7e
QlXeGMKmSih0UBVVRCwAm1JvlfnOyAkFh/gKtT56Z4etiQ/OCzaV5AYZpvGcvUIhzwpbTrT7MO6g
4ZtzysVsOvpAPanVZOsiN1BcUXTCbh2OHkES7IgitG7bJuKwgM5TxAf2yNV43rLfdm8Ng97dV/Y4
ScJ5uaZEPh9L2ESNmIR+Dp54sDfC7TNLW6ftXBt3cur6Bi+FFYtrxitFehqmNCo27IelfIgNhfVs
hWtC7lhVkc7ZwxYV9gHdr8aATjN7Puh95uYfY68ydHJeqP7wqhlx2XxrXDt663HcWF/oKL8KRcgo
vkPQjf/20LQ+KTdKRWSLwvKFl+GOzTpy8p64/WZ86G/izVeqzVJ99z/8K2QisHb2QsHS8SLrxueL
5f3cpjbDVuYLe32f7ShX3bJI7P4k1P2FNvS7uPXLZSwfTM0yPTftT+KXFbqhkSbui3mZXPQngMRr
4IHP05YS+U25++pD/dXlwHktbgHdszxUwZ8H9fjnNc7ryStBk4Dh8JqKHLHu10Ogb9rr8twFZ/YP
HfKvPt6vyhc/GHWemsuESGeP//P1wilnoO+0aHvTRg/Sbc6yEfQbfaPt05391dV+br78/Tf76WrL
3+ZPzLKxy4yp8dpXdaSpZFNuq7W/BkAjLsK7doOza11uyuf8nuXg8MXnXL63P/+MumW4hul6uDlN
TBjap+/VnFpyN1gKjR31spsUIMihGq6NA+hMCjFWsR0M5NT8oN1+ceHPX/DnC+Px+PNHBr1F+U2t
v9NMexjAsVxx+5y7R2s/YYtiLP7DwfNPtcxfnsHfr2fbmuabMObI/f98vdBTCBKG/i6P8QE289Y7
jDfjegpAmm2/kmr/8kv907U+fTbRNULvTP0dd6qr6GGks6TBm/DFN/hZD/78iT6Js8AjWyFd/V2/
nNygmFd5EB3pZbowcC5ec5i9LXfUbX1x0b/8aA4Nnxh6TO8XEdrMvM6Nff0dFwTpLepUKHlbx9vo
3r0Xz9kVM7WWsMS/WHSLwm4ZXMszlxJhXgLep1/P9jG2NtJ4B1s5yzuyUO50/fefzFie6J+fBEfj
zwcdptFtSo/pzzcIxVuzPRbRh7XL8W7DdMd1eWyvlgZad53c+cf+hoZJwpuH5s46WXvtTH5VgPsX
fwXe2qwPBu9uw2I88dMzYYAcwbtqflhDs9Gj+JIihX2GspHaQD3kNh3ffAJyGT1cWvbt7z/+Xzwf
DDEIieC5QvJn0f752lDYyMBY6vsyzICWtjMQktYgQTftLn4n/PT3l/v13nU9F3g0kTlbc5gs/Hy1
dJiHNBqn7wRBVln6HE9fvde+usCnR3C0Y6VBafmu7QBkecd4jbXymFE6rdqgusKM8OVD/8sVWXRZ
Dh1akh0dVeHTj2cLt7GmOvqodX/l1HchHVV//539+hN9usKnL62QHZuIdnoXew7kW31PTPF22mpB
sQ3XzVf34vKH/fQ42BrJTJZADYccLrlPH8fEdDRGFDeBZ7g1irPy4G7TrViXyQEofnxhrpEyL+2v
fra/uqqn8+r0uRMN7/MTkGXNhJM0+rAvA+OY7JudWH8Pb1UQrYtgTyXjF7fhV5dbftM/rbueQm8u
+M369LnqHiDN5171xa+2vIU/f49//kSffrQIScQxPTo6RhIu5lA/0g8QqLw6ek6GuKMf//4mWUiq
f3u9Tzc+x/Epjqvog43LB/Ae4jHLewzbyI6ZfxtALRwO2AdW1Tbakto6Dzd/lGn/06X21zfpf7N3
XstxK12Wfpe5Rwe8uS3LciRFiqKkG4RESfDe4+n7QxaPiiyyWf+ZnssJRUDIzJ2ZBArptlmLT+fl
I58tTLhSmgAteH/kLb5Q2ipdedvg008d7r+1tGzn2cb5U6x40fm2fCi3hDld+FWV8+2UcvYHTOUv
ftaSMxPxBN6fab89EEd6O3zHinVTPURrPAr+EEkGYy+8Ltt47nz++P1f+rmn3fmLruvOz3Av8P6M
RBNz2MCBE2TCjTz+4ehx4ct6syc+e0z9DOl2AM5F/NS4u38+jhU2xKuQsRkuITe48FYv/az62QoB
lmoxoNL8g+7Au46rRXWX35hf2htAg1gh5ZXxY4rhIvrnU/8lnGGOWjQXnnh6eR+MJX369l+8XMJp
A33k2572jMk2WmtrZ1uurUuT0Pu/oe2AZaxOJ6izIavjjmaAi80Qyn6EUA0A27PVdpDS4Y+6VFfw
smKF1XfOpvz355zjb3rq+2z4WrEB3Xk89V3vY20GrY6/IE4IxIeZ8QOEe2918Xd9DZjM3kqMllOX
Z8NVAXYGfykmwVUIRv/MBxB5ma2dJShT+2Jjr+oH7Yt81VwVq3x++TdV3mx6zro/G6wt0X1D7chP
RGnOCdybVQ+4EG0BBFqb1x+Pzfdn+9ODno3NoZeTiXnrTz3c58G3gA0e0F4fd3GGPv3mZYryF59o
ix7EyZj7hm25SZbt1bju9riDLKILQ+F/GI1/H0a81hcduXIb1AWjMdzrdAUDW7dOVyDA3nob79bZ
4mj1eK1s5UU5lxbVLttdeM4LY0TsVV50P4T1YMCU/Cf6YiyMmb3W2WCFC/UWGqEloGiz5rP5GCwu
rdfKO5sslpbTU5/tShQ02ASBP8/sS3/eHPrdtKvDJXmffvIudjgNtzczDoDMCttVFR+Ys7HRu7i8
E3LyR08CSGLAAMUbPkrmWvrz4/f5zqfpTAdGxTYtRWdIvp7Zkr4qgYfU/6gpq6Rxj613Hhg/Pu7j
nWdxDM44OAlxwFGVs8+/KxKvrBIYy60rcP0bwnGa0Fp8+riTtw+iyCrLv4E2QdblNxs4qynQkqp/
FH3ey919rmFz7f1Lm9Npon/9s7zu5WzfVqqQbg269Xs6rGgcVspH4ONQzkQrqCB/ffxE70xQU2cO
JxUTzRPAzK9/G8czAKIy1D/1oiV4eqZdgdq9sraE2APjvLjQ2dv350ybJ+H1BlbQ+SKbJmrXtq36
nen4Kd8Hd/DfcbwOoN8ilGNmrfUVMbbrjzt9Zy6BH1k2LBzZDE5kytlX7uR61ePk+b386l1rK30Z
3sO561wTpIeKjRjUawt/jjkElLOAzZp+sLPlx3/BO0eb13/B2SKgJ0U/tvwF4G4sMbbOwoW9qFaA
sqFLzC58PW/HgSMDjofai/AhPAvPxhoOXYmVROGP1L/r/N+u+kuKwUAf3Qs78Xe+G/oxeaEGGtm3
itjIlYoUS86PeANO5wN+5nMcC7KNupA2MCR9/ALffDamZWioSGxCnBwNfd7rbxScLjmI0uJH5jbL
sIRCMIy3SWr96w9l6sYiLotphBvnbCjoZYgVs25QZHdoRWEtk+/wmLB+ThujfhlCT7uo11c4vv+C
mVGDWPvSsvPuc774A84GfkjYrUmsxw8FvPKNsYpX9aN25/zIvuJlPH2h02p3cdF5s+3kqfUpRo2D
sGMRf/b65VpZOOagifzQ194VxsR2B77nHQFOaTpz5vEfYsY38gKvHIAIJzxroPz/9aww/QWMEAv1
zKSXPhugnUcURdp2P/RDDHwmfAJ7cx7fuIt0h4nMvNHmDUNm21wYKMqbkXLW7dlXBZJ6Uql0C+m5
bS5wei+usy1klFAp30X7oTgEt9NZAy6J/5sHhmKEWdew+NbO9X2o4kK/b3U+NIeAAva+q+ns2EG9
SPzuYVxmK/mRCOrx9uNhJNbZVwsLT4yNQdWIJrbMN1YNQFLy1AdB9LgZ9efpDfE2C52JV1kSGjGP
DxctG9Mne9YlT6ixyZg8mdlpvP664mDEm2+0frQrlH3L9CZ7aHfGXbcCb2iW3YeAqz1+/JBvO7R1
C1S1aU1DU3XuR1xGltOCQfLUdHdSuq0A0fq4/bdjFEOeAoy/DXqBbJ6f0oI4jJNCrZ6qkIBJpV3U
xTCT4GH/uJe3S4b5upuzuQjCE6IHpOrJuBlYMth9rvSNeQOt9Fy+0i59F9OP8PpHet3Z9E5fbHdB
bU7xYwCf6QtQyGvCb1Z4ACzyR+VOWxcbbPe3xGgs+m//9hkxyUwDQDVUUzEteRqgL7rlgK/nnZ6i
lHXX9U24chf5sv1jsgewNvKlo8v0wl49o6VofBRYKW0VHPbz76JRsiGveaH1V6KA+n2zBtFlHu0t
GLU32SJYXVT2vdnF0aFOn+j12Vqp5/Oqh3OAbmbD7+QPiELYKsVJFxClec0sfmmFfPPVY8hTdXZy
us1/yrm90sHE7w9p/CeuNgOwxDLgJhd+rEs9nH0jdkZoi26qv/GiXUC2+TtcgKE3L/b53bRviteX
1qXz2VmVZX4ok9XewKisTdERLz+ORraTuFDDP4Cwbc3kV9/8KhogiKRLa+40y7/8LkQ/qsZ0YagW
3+DZQCu0RHNypfoNTfzSnAdLW5qBT8TDdVh+Fsb1sBoWyQKXDpwHjPmFl3quHRCdYxKx4QjA4CSf
zY5yHGc4/Za/o2pvrycVNCzhxm6yTkari/aX994omJusAcQ76BhgXr/RXqlKuy3q3/XX4kv3JbkK
lu0juAPA/a+82/o63eI1vm67Sx/O+TiYnvFlt2cfTgE0IWET1e90D1TIHPalZG4u5K+T2b766fy6
8EbPP1PRG8PbgKzLBnPw7LMZetPHvbv+nZWrCtp6tBR4Lkpzog3sB+17tkmX/tZff9zpu32aGkdo
zCOsOGe/YqPlZRADu9MDIqYkzhzHpv9dB2c7lbrg0yEA+ndShT+dFKf7VrUurjhvn4JpQ1bYG+Bc
QbjP2VN0Gj4oeh7/wTltI92o6dJZhTfuXjqk8ZU3V6/iw78f4ljnVdmS8ZWhP/Vs5xmkfWM2vLfY
A6lwr+OT7chXgXJhKT1fsDmv08s0i+BgQVTVVP5ilfGTQgqCqv1to+QIoGcGCr9tLi1llzo5W8qI
7k2isW+Evd9IPtkmKygYcJsGlm2Q3vt1bD7iAnVh/rjU69lPJmm1Wjpp+xuvsZXlSQvfTa88ZbzQ
y5tto3iDGP5kWSVayj4/UkpAqedh0DNFuvWdl1+76IvdjbW0DnEMtNYDAKuowy99HW8MAOfdnr3T
wZHsPvB71CD4uANerM+b9aQVzz4P1QKw42B1sct3X+iLJz17oUoG8qFldL+n3apHvCy6f1A2ozXw
Qctqo/UzvMquIFP+eHhf6vVseIcEByZa2/6u+3td3bX2fd1d+j6nuf31KscgePFgZ0MtThUJjq/u
t3mw7t11s8aFeK59B89mpS7g51j8rx5IOzPdpGoa4Yrd/QYxZFbaWw/4Jd298EjvvTRWbQ3EH+zR
+E28HtYpEA3gxdJHSlCD+9nB6drqLyg53uuDHQgbVMwSb4/Gtk28SsoWLnQIy7lpul3uff74Tb1d
k9l0TEYY4Rnx5kQGFUNmGTgouda9Qbh68R13zpk73H3cy3vP8bKXaep/MQXi1Ogpgyb/blt2NM5G
V6/1+pKh5c2JRQXgAcUTpy/TRv967mLh+3KWhIP1i5iuRXanXSUMVXmlzSfF9SVT2ZvXdtbXtOd4
8UAyHqcc3a1fvbon7JJQ6GrhQP3S5cmFL/niU00D60VPAF3rgd5PT9Uti7t0Fa3hpEVPWdxffqq3
M97ZY539TrJSNwEA/r/CTXStLLRdAGjhTb4DA2CFzRNmjkub3zd7s7MOpw/nxdOpnFAAtLJ+TX6H
7efp6XAhWVSb4uY/mM+nv/7VHHTW2dl8XsGvkTd8IMZMnme8yjuYQGbp7Ju0bg//QXdv9taiOwM3
C5OlyzjfXQDGPFom3clbdQ6DN/+mxUNaqxj7Ph5ebx8Mdw5cqgi7Zt/Et//6Lda9nXmpjUoACHlP
vdbaC1PdpfbPvnZlcEaZKKWnqK12sCGtiNKfffwEbw5BqIVePsHZVz6CM+0Dnf4UljcZ8HG2fQsA
jwKtjQScD5juH/d26Xmm8hdfXYpff61E9VNJtBNENisz+vxxB9My/fpLI5we7Q/6bwMALvNstfMm
TpWqGJ9i/PfA79zKDrBRvbH3GqheUC9fGkbvPdCE5aXp6LogkTobRk7SG0adyU+DB2qsXu6zFroH
DfjRcFg6uA1wZCeCGgoRdKoAx67cER8NyLGc+NJWQj03dwNExkHy9KecDbLaCYquKLE3A8OYQZYE
bZAXTtQR9fdwgPvJn4f4jGRA1YzGPUx4iwnUKU0+Q+0XS94m7z9XIGaOU8yX8+XjX+Wd6e3133a+
u9L7wJQa+akBvnUASHhmPGIJIYT4q6ssrD/jQ/oAeO/Hnb7z05i6RkwQbniaBhbb629NNXMnJMr/
yXEPDjR9nVsuP+7gnaFj6uh58LkldlvXz7414DRB0pW6pzDKzQVIAERC1N9KQ72BiG0rAZjeRMP9
x12+0VzzI7/s0zjbXyklIGp10aM4G9BZxCs/LZdVHeyHjt8Tl/hqIwN94y2Lzr1ynW4l7T/+A6aX
dja+GFiAyoF5x8R6vtSHskmITao8WS2085wMHycfzo+7EPbaj/o4m/R0dcxTwsKfvB/2ejLGEOZ3
b/92HsOVuQBK5QvQlMM9LBHJPXhLFyb0Ny5WODjqWJMtFJM4jZrnJ3pC9SQP9Cr8K62bcgPd8GIE
WmCyh2CH8ebxNeSIq2AVry+pEt7uN856nj63F3OjEfgG2DTW06SOguMOV5X6Sp/BWrNIHy5t098O
yKkzgr1Qz6MTwgb0ujNAlEIlgi2pWh51X7mxtvDGmdZIiTD2b88Grv8PBfN/NIb93wiMCWnmGUHm
+kcCAuX8R/rj14+XQDCT/DMOjKH+lzmdq4mcsSby+Gkk/IMDMxnIn4FfbO2/FB1NCao0R+duwpp8
Bn7Rlf/C1ss5BSzJqcD4V7gvmDtfDW/dYhevYS0HshRtocIf9fqzSCC8y7Hteo8gM8I0YKzaKgge
1DLVuLxI/FOitKb6QCLSFP9BnsTK4Vmsj+DRs3xYjHEKBR7BWFRqAHhRqdYcrvUoXGMb9+/r2kxF
qUgZhePfZ0r2UgL+56OEKBRinTbEi8RUAfmY2hA9ZAn+Xc0qB4d/17eDvcsh/WlWdpT/c+sX3ppo
9GSTJFZfstXpYWKUPHkztK4O4P8IBkaoAnebuS2Qme1Qwi4zpVvpOiyc6lPsdOVOMzJtYRWoT720
yR+73HXW0HeUS9Cf88fAg65C8Yx4K0rjyrgbJBRbaYgKOW19+94i4HRu+1m88RLFus8LL9k4DfxG
orSzAvdOag6iTOQ4GShkeeZ3246j2z2UR86azagzT2orvhnCfKWVUrFtvAyX07Ko4tkxrVjv3Iqi
UgEuTtwNAZy/M5E+3nZTK45oRdyKViMohuZRhfW37aTkClQxeVapmX5bTJchkrvrPMNe2jrarbgk
E0NfoVtLlNwgbAexszE8mEozaNIODoAYq1pzw08KIC4LA1C4h8wB54W+mu9d2XzGr8b5bVvJPKoB
JrBy3VsrTXsTmF71ySqV8lNFTOZeLvsbkYLVufqUWmopsry/Uij3q71GxbOsvxV1tdb2xTjU14oF
0ooMtdU+U+3wALuds6jGrv1KVPfBrMDbJ+z6Lqz75PEkWkyiaQzEG+Qr7VdPCw6pFVu/StW5C1M7
utbU8TaH8fhgdnZ5IPrShN+w/iFSp/wqS2twPKFYMcfgKCqPeUewyVRVyOlx/6dPJ+7rDswegMIH
ItSJ81u1GZAXZqo71yZcLweNHc+iG9X2Z12g3Q9K2MBNhqExmM0WYpLgzgnHlNintP1p+uVXKU2z
z7FmuVd21lgrnTDLxyxXwCFA4NR2C0T5wSQG9uO2AeOY+APAR4cyLlsRgZnOWz2Jb4DdBC7ASPF2
TyTlp9nNJUWPfwJtYMLa0Tk7OzGdmygi7riR3eA6dYdhCc2quk0IjdxG00XciTxxaYfCSGbvyfSA
xG7GsruxE1cFAiY1wH2H3KvojE8diBuQIpFV1cqnsk2CaymUjXtZiVUA6XUVgmOShZn612gDP/kR
qSzvxm1nutd2FUDBAX7BvACccgsskkNodBAo+14rlb0VtDCcTMUJHLnbY1IUAwYISc7fEpF3LD62
0aUuMayB5P1Usnox8rd9NxyZY3mt1AdHdsZ9Sez1ImqU7ltOJHZVSsEvEHSSGcRzzX0YG+46kP3x
yh3U5q6xkwkGFZHXrYEuV4OUCX6MF0UuIJ9G+61y8nVUtN1h0Px8InG4Gmnop+SEwxxsVvcAaO5w
bRoqNI5dH/wMbX/XNn7/JcgJ0h4To187o7o3a0c5VFpd71E1XUNrIXlzkG2VQwRsgpt52afQllOQ
6RPvRk+UuaWUz1lAHlW3ZnQQ5X1QM5813VWYQIo78wvF2OVOau7EnbgQBVvMe88PFwPEpC8KRBIn
lycVysB1YNXWIQIaYxECjrRQJM06aNMl92PAN0X6MKqhdRCSougkJCq60ZAsmiiwn+sIQSOFAKao
HwcDtAm9zX+GRjbM89i0b/zYNjbdEKRraZD1+0AyCaw2U/NX3EL+Psl6WfRSNjCVatVExU3qZ8Dk
+v1BXJiA+0PYDzAQDVoP4R2lIk+UBlOpL0pbgsu3Q5cc6wZDEg+gCXHunIkSt8+PJSDibHW5U9fo
Aott4VvF1m10eHLEbSxJubIUReICGgPEi0dRPX+WPxW/ED9KenBRLKsG3oyk6eu7Vo7rO2h3OOwa
gJaLZJQ1IQAD8lykxKWMK0JpC+g9m3IgQF3zpbnmB+aNWrGuxmDcfYvVcIQBPQLNJkqDz21cH3ol
ib5pBdi3wLAy0wZbDd76h9DKd5oimd/1FIp38Emy3agE2r1aF/ciXwlZk+OswWHZa8M7wCiejEle
BrpmbtmSeYAbfrjNepj81Lw3v3ddoM18FMA3fWiH0Oqm+izvrbs8zTbYUd29IXn5BvCdXah57t6d
sqxMdvenpLgTeZG+Np2kOkqJ2kJeXE5ShTlA0CaXVyLfyUptB9DJ0uGIOQckIfjpSmBllU32GDTm
sDaATV2bsjN8sWDXCZJy3Xna2tSSBiYFInEcd9ekZtiz6vigTCsKUNumsfIcG9aNbNU7RvxDlQEI
DgM9JHLcTL5EBccdgI9/mLZ/T6TnwYq6pxTEUUgiFf2u77J47/Ttt7b0jbt6ungD0CND3vgrUAjA
Mi6gT1clX9pJcJoeLzDckSnSvlSFy6SAuMP5W3wuGAhxsxhglNGLp9CHo7ZVx+gKP4GJySBSVMa2
DVefVIDuW6RDets6s9b0A0BiJukms/6RHkECAysUgmRgSXJilG6M6wBEgmv+CGcesWUBUoOkYpXZ
dWUPPlsQuXtTAr/ws0zpAqLToigTdS2oTGX2n6/aAq4EjDdRBczx57aOmUz7GtgUvbNxwWc2Idx9
AnEBYJJ+gOeiVAz8GiVtiYbH+8asCGkHrBhCwrWMZBe5ENVD0XCXtzl+6SEaG0WTqjvZqCXoxvHc
NiBcZVVorpKiC+ai8L0Kw1QhBJ25lOQDpIxXidnX+xTMp/04atWqcDTgfKakKBCXwo2aY/JUANBH
vYcyM2ADApnjqRVRcEpOKH+Av0ydKEa2U5TAuTq1d5IT1Wq1WXbtAOCcId/aOaC2HJ745UH09Zda
BsBL48v9LcwJqJIhgZmX49guzSgMr5yktB8NN/rqZ357C5x98NmzUbgR2/iY6JG8NcELxsUPKbsw
ykVuOwocv5QGfr1z/Ui/K0dP/SQ5461eafIXPOnAYHYNY1co3fMlb+tfCgrMVZOF5jFftlsWKyEH
ApnFC5yk+YONXacXv3yrr1fy4N4nagPCUzOCICkkxjEH5Qy87GcR0YymAXMfFuPOG4a8BdLmex4A
5eY3QGv5o546K9ihzP0IxjWOKX7DWpgU4Prazc8wYDEXpT3wSsWiy79nZfdc99jcsVTUaDL7BqyL
cK03fbdVAtXbtCABipS4dLCObcVdmJjd8e69PH8qFSIjZxdYBZmDFopadzORmTHqk5kXFBQd76G4
3Bbg+F+FrTXuIe+Q94CJfzFVT1+L1ClfnQrP8oDlg2IyaJXVqaDVG3l/qibuRJ45ELRtQBW2/A+E
wVoO5zhXEzw49XvWOVBKqOBLdeW7uP8lTRx+l12/mBvqGB8SYnLvOsV5KAw/+j4UZruIjNbaJp6q
38JHP8f7Pt5osf5Tqdg/sS19TuYg5UHjVJTVDdbCo4heQOY00321ujHgEhDV3suLIDm9qaeqUQz5
EKyd+cq0umoJ1Gh9HCdDWQyc0nga2Q+2duGCXVQnUn9b5d1nS469nRhO4iKqlngJHauKPFfS5X3P
LkRUyoraWEc+ZK8Zh9JlaJv1Orda7XFEvcskq9vXttvkX5rqazll21ICtdNELGiWgfZ4qiSSuIec
VaKe6hTKNvKA7JtlIKKBXJz6waYt9F99DvGnp4Cf+lzSD8VOyIgLVkGwVp26X9ivC47NTHnHygDu
FTu/5XKsrDv5sk6IhoNQQp/nemRcZdD+fU4VJVsBPiYvffDtP2sCUE7T87lI5mA+HSzP/iZklUpV
7uDCnonUUWAwlnBFdZ+OjU2QRKbO6xDJ/xddNRqMrLXCkTPFT2e6FP7wfIfe4DqLHH3zIuuvGLjY
+LgpkA+dqp7qG3B/bxMoK0+FRuMT8i3SAXFlouFT6akqLMQJrPMpTKxmitPSTAPj/dob4aWGzJWZ
2tAAa3c9bSZuxxEmXCKtGihKkTtWiSLb2UuONxd5Qk5cvDBCBHPsPEpgwjoraMvhRR9C1g2ocNaP
KPDq+run1gSTOkB+VrnR748fq/oHQoTgi1RAOmS1zgRUxEdbynBXg99kAR3FJ81y8V4lDwzjTeZ1
v6EylOYB6OKflUHXD5bePwawpHzurar9bAE0qpXhMVF21c8GHKuDKGLzni1CdDBrkVRRil2Jto6l
bXNsS6REg7QVQ772WfSVRBzXwZlTfNVZu2NeGFtohteQW3db28IhAz/2uAI0srF0Jgq/qzZ53UQP
XQOkuCKN8TrR/Oih1UtzZcChAJ2sEj5YnPGu2q7S5yIp23AGKGAEQolAqeRb+XWTNo+iaqGr7Se0
ipDM05Dthd5DvxJyoiN8vVZ9XmaH0gy2o9V5twDXzoZaVj75AKl/Ci0oshzg+OQpS+S7TTpRLHvx
TOQJMSYDeQ2KTjYXeZGRdZBNu9tsyOzFCLHCMp92SPK0LxpUdZfniXMQWU2d5XvFC7+IMnERlUDB
spYiyTde3fmlvgsi2z4MTeccgqYJOgcuJrgJ21ThTG96wTzHTv8gkvwlwOWfkhNDRkWM2IMbKhfc
AHFif6OZFX6+E+y3gmHTOtPMllFtmHHYlV8Cr8QvfGLX9pvmawmHKLBRfbnKCnX4nnP2tzSr+QrA
agegcQGZgRyN303km7/yp/zX8sXUDpSYw/ea9ftMXrT/t1/RPtA7z/JT+1YOHx3uiv0mS8p074fA
27Wml33NU6jKO3AEN1Eypl+hr1nDhxF/TsygvymhWZuJfOBwh1WYRMFa1MIK9MPq1OK2zc3sHhqM
bT81poFleqUPfLgiCeYXiI1d7nBMzJpHp7wSlX1/YPvlYcsUTcOXUy7Y4MuwAyj2lo2XdBCXIs/M
XVQR8PM3S5JLpjuR7obouw+O2pVIvShQ+SGWo1LDQhBpz02pCfwxRsqZwJNlNqvGmF+NrZY8GvAW
zkq3Ca5RxqVQxgBiN479Q2xW5m2r5HciW23DagvRiQaN25A+JnE+8QB6I+wbtIH6t4NMxo8OorQE
JSrSAaRtlZ0+ZJxcitpOr8WFmA4pS66VUY5kfDqMKWGpELkGWgI6gD4LNDe+tiApIsBwqnVWIW/Q
RhWl/ietWoCLWRBBq+zkegmyaCMBMMBxLHN1KA+VwLr1oRJio+56B7WsNyIrbGzkvGoAqzFRro/J
ocngswYufG4NvkQkUW3dCmnRft5CK3rKO/Uhmhdyntv7B8jIN6csUWHqJxg75fr45x376brnv0UI
WxYMhvCEXYcooeLcKfeePpb7dLprwAOuZyIdm0NTzwDDnaA+cV36K3OqIvKOwn+baeCBupLl/Fjh
RXsnudRIYtgXIVXyYWmZq/AxLWTXYMOi5PnOw2Ufv16AlnfikoK2crxr24SSF+lJ5iguagpxfWqj
T+WVI7X61Vm+kBg5gixeGLFuj8bYlwj6iv7a+I2lyCBmyzbYDttQBOD29dpSFBh+rTp97wL/6phO
Obez8KcxlhbbeswAwjIQDBJ8nXDmLE6mAQcUGTiEAVL4ay0Qd7n6G6IVQkH+ZptAgII0MbVoOKiy
9H0JG9l9OFbNGhqVdOHlkn6fNIV9Gzjw0Y5dXM4DM0sACbYJZTO094XhAIT1dRKOHTAAT8JputGb
Ut6gQMR80UHEKC4BsLlb1sznPDSx5adSr6MtBBQAF0/JszyRFAWirpATTb2Xd6or+ugyf+Ikz3wc
ClRzp/j6fJj0lJlQXIaTXlOkcXlO4Yiqy6VIjkOsj4veqY5VXkhD11OPMyHupDgLoE3TxoU/NfS6
B9H2seJZD8cmRKY6KVFFPZqZiypwen5X3eanFkq6tQCtd1+3Plp7y9WuxUUQXmejKa2IuwQLdSqI
1Qw4BnHb9MWxhjmAtLuA881bh2Y3zBjUgQ17ZrWH9kDdGqJ9p/O99amdY2Nl11wH1XxUyuoqhgdh
bmgNANjTJZOLvVHk5bVICQlV0p8lCt3071sUK2cSsJNd8NvAPeJ8/Z680E1FN3WTSFY0mK/Hy2h3
QdjkgKOajvvbSIy63chmb+2KvIOYPh2BA84VM1tCeGztyi6zdqK4cWwN/cFJUoYXEsqcne74TQkz
PE0M0+WYFhVFE8c0KhSMGmiwZsd+RFFAyGW7OfURR/qfAczw1VgAGLk4/QXlIP/Tx0la9rFulIqg
EaxLQNyDYDNk5nqI3WhfanLEz1U+353ludJQz+oShltRIOTSNsCtrWUTgOJL3rl/L1AeSPlKpFvV
Y/84yZyKxZ0uqSNAIlIu79ittgALxl1XsBOZ7v2sOPiG666PmU6njcfmhbzfjfFWd+2FpUG3Hvc5
AXYcA7+VSVJCiljK+6SUtc+1Gmz6NG2+jViG4PyNm7VIhqBSd0R+PZSwWYMkG+xR6tz28pjsEjO7
zbQmWzdjkezqwU92UofVeGY2MVeRCw+Abs0t+IaeM16UCYFqqmvkKi6nniUtVKeMwpVoS/SBxZum
TulTV+JOyIhSkXzRYoV9ynDHdP6x3KnaWR+iQOQdH0H0JDK9PMLga1V/ROpYKm6Pj/Yi4ygAZ+M8
aRt3FULK15i1BSRNngM8m5R7dUT9p6txN+tb2/qBteKHmqvpPbwGxbaCjGWiDwPEBXe/NTR3ENwl
9saHh/4WojsuUpZtAk0H5nHKOxU0cfozhD3+KJsoVYoq0YM7V4YWE+tZcpQVBVO7TgartjpAAR/r
tfVpgPHxE4+z8fJQOohUGOb1beF6swo/wHCOdrHd2YHzVciHUyUHRdq6S2GFEhVEQe6yAzAxwS9P
7Wotvp2Nl3Yblv36RgnTuZarxOXWVXzAPVhbB8r4XZmyTvmocJIXyUKGH11J83R5khPCHbEd3Uw0
BXL9nDkGR4apqZOcKMyaIVq2wMF3/qL8A8vngA3XaJZDO1g3vl3Zd0VTeVdBicIpEaUcR25TJ+wO
YD7Yd0BUGxu1gX9dCIsL1BPwndhNuRNJd+yN3djWT6JC5nj2narJbEIDvdoICULVpUOogWM1dSgu
1eiobCcDZS1Z5AWDXt1it56fJKBVtxccC8OVRnOfPGWf+Gq9jTW33lYBA3d2Sou70+WCjCgW0sd2
TumzJk5Jcfc/yila/FWJW2f5nlhe1s9/9QhXsFRa+iqTJJ3wRy6Skhv7XveIlxLpXqofofcjMOa1
iFfWEVphFelqBGc9bEPs1f+0cmrqLE+OhmIOHaYM7Pc/wqLLU/JUVy++djD87UQvp+xj1yLN+LWh
uNGe/9iTYCQ11dyWs2ydShN/kRTla1V4EunDcxLuVwVtARHWSejGN2Uzxje6Jln7pswgRiAl8osC
JopLW9vJb/Pkf8jWFsMZzFfsEIkkwSf4zMcS3xodTWc+PKRZaG8kPYLB3FC/Wfw185aokE9ukbRr
GWD3bWNp4UH3ZXkaNP1nG2M6aOu99gQk/DwPdf2PHutz2XtKYj3Z6doCklxz6wZJsvMBr99Fg4ed
WNyKTCF2lpTahrleZIriU22RJ4W0Q8tAhgOx03hE5k4uUOLSRhCqLCzhAiWBHAmZljKuCtjH8QJj
ey1KTuKQQyFzyiR8/1MWt/JaiIwJxPK1UmJLzMp736iT7VH7POmhhQp7yldLFQSzKUtchBr7r/wp
S9z9zRftiCb+5p/agU0IHflQ1/fh1KeQELKi1pSP7TvZBmHbz1VTgt48K9KduEjpP3dneWFQgyEY
xRLXIfER1zXsiPAFLY6ZkWQC5Dfk43NL76ePsqJt0YqQt52WQBt2Oi+b//snCZFjl1MeZCUwa/RO
CqVuFuw6X/KPlyYFBg8dD2kgB/+5PZWnTvqjbrtodcqqA9XfnTUjSs/yGtFooKYXHXfNN6dCC3wE
IF5RUxHahE/j611uUip644+a92AmZjO4n4dRxbHNjCtCSzI5O9RlkR3AAXpooEm9khSoJtciL6q7
bp2VztNYFcWzsBuBlcGWr3+Q8jK/Eg34lm9j+cmLWVu5BkpQHA/nMWfgVamq7nUSVe51Pt3lShBf
+RhroPnJERSZotiCoqsdneEgUufNCLljFcfo46vaR1zR+2hbZM5N2Lnawa1k7aDIkKDMJO0pipQB
vsq/WULExiy5DjD1zIox0w8i71RX5AF9Ys1CCNWWp4JjoyKdpL8y2x/2x6ysGfEC7E3zuVX2oOCj
uEm+czl9r20ZuhtHr/ybbiIUq4t4/Aq7x23Rd+5vpQPgDgjXH6mMvUp1a86vVeCux1IdNmYcPFeK
gnH8qrrgVWvKUxRr0UabTI24L7iKnBFAgQlS5HTCvChubX9MF4knYX6eZIVMJ/nmXuon82VrQxuS
wF+3aCGty2d6PlQ7N4yG51t1SotMKca6Ju5OeTgOLU0PEldRONZWtRN3x7ZE+s3tmahoEeSu60ob
5PWLKqeuioFohN5rC+hA4xxHRjNHZYUFAkI1Vmi3za/Zgo4wi/iFOtMTuV0Vth5DnTSJi3KerYKr
okdx6Vmfak8qNyigIhmbieldq55hLtDNaHN3yHp8k2xJ3rj4/RyTkEz415UZL4ZksHYidaws1fMh
LJLDUYHfNbo971E2LMo077N1MBTplR/8N2Vf1t2ornX7ixiDvnnFvR3bSSqpVNULY1cHAgSIVvDr
79QiO3j71D7nuy8aaHXCNgYkzTVXLES84X18QHHyPkHRIrUgACKU9dyPJWb8qRuBUBc1+JLV0h+M
DCSPeoMKp738lsq8fmZaZz7o2Mpa1Xk/fkNm3Tega+tnlCkxHzIDP7LuxagKFHU39pid3Njrk/gl
Y5ShaLG+1exdS+DVxPEA5rHZefS696aISjGE1B+0wduwEsU+qHtnuHRNr63WTY0tuju7rDKqISRD
lAvB2y8W/VE/QwlvhiG9LmsWdn0bbZdTWUZYZFjnBPzPfo0mnW9Rdq1+jDWzxlt+BobXKgYvFOAm
s4y0LM8vUcDsU+dOXYDSX3mLso3YCyM7TQ9QImLyDpVv69fZBKUv8IOP5rihyFGE8K2O4u0op7CL
jdTbO4VmbPIONTCqrhq/BY31JZYlWKmQLow91cxZoYjdLNdQSvs5LiBf7D3YJwbkZN/hf4r0tKOo
7OZSaG70GfU8AgA93qZswBXGctTsUttb3O0rFHaJU1RJFPYbwKd4LukMDBHvTmTlxu67EwofW3tU
IGn32GRHQSQb9RF927lWFvO/ooYtqid4QfSUicnd6no94nEXAxuBerfbLtX4swj0CiWlIv9rJOTB
0VrALUvX+RSX8bcBdw8ArSBCxZx2i633eOOprjUExVWk7JQnrrZ228rfFXpZn7kZiXPfWv3WG+06
HJjG+jUJnVQAMzAIY29GyXdUYvMPfEShkZAmf6ma/C0TxXm2iMkf2S2TQrIVMrq1Ja2aVNofE9DZ
3bKLA9nSfHQJ/jFZxT0Q42sfdr2uof8RjyapNA29i0cWtfC7VVuhQFzmcdyiVRMbbo6jQ40Kg7ME
FDS4B09ZCjBIAx61lYbvar14FJUP/dL/twgU0Y2wkIJvHq9amOryH5E1vCLPSJ5oTZNWNxeR4eJe
pLpgPhlOqGr23h2Uw9Ilf83+WzuH+6evgap6oZW3GfbhUMd0z7y8Pw86ILe2lj4zpqfPBvaUdgmo
+1fUJQWgyCDPdLFTQTJq0tzfcold4Vn0d6DF6V8DyQr4qja1fmGHUT+WSeZdsKiNhbIg9b+xWG50
o3N/oljT76Ib4ldL1VVlyK+ZTZMkuzHV0mg2bRzskS6m+dh54MPXkFosxruoZBoBDbqlE2CM1Xs8
A4bVMlGYeIK64o1ubGiKkBUgSVnRzOBm9nAz2fjzIcUrK1ziS6h5WkLTFIrHl8OmYU1oVbjROSa+
16icANGUzidq8F7+uQMy/5y1ufOJ+266nSxsLZOSF651cRLjxn5K689BxZpzevAPtkqlyOr0Vbf0
9tEE0dIrs9+wG1y9ucCEXlB9G+W1VNdvcr5vPRtVg1U2Rj0g8dHpehTBGKbyzXeL11zHCg1Sq/zX
Kf9CPtMg30N0mtEdGiOqdyjwuPOswf7dBu0eS43yL4C/4xXqYNnPTdmPW5O3FjaUax9r8rLb6gXq
9mpNE4VT5zl/1XAP/naPknS8d7f8ydgWXaCFGtYvsniIjoYhAh9IO7/c15EAnXZWFI+z8MOmS33+
6OaAOZIdGAK7MAW9bxuaQWy9Frh6L9IzgJtBj+vWdBkq+4uV6OasU73ZkrezjnqWie3w2EyuuWuu
7kGQYMfnD0pBwEjCMi4mZp8XDz7eBQSW8Gc4JZmRBSnB6LRiqK4D7DgWwuuV1+LhA/CBZcUAkdvG
xjC/+rIHTAjvma4TR7/y+oeeBOnPvMRzqJJ9/am3bHOLLyE5dTaKwOXBWGyAF7nxqdrvuWiyn6ny
6foSe7Si03FzGlgyPdYxaNkCOym2ubr6BrfnZ9z+3/zMQfVaJcIaKDBRbXAZ1BXLiigHaKV8t0ft
z9meAQO/HqLJ3Fg6EMKayF4GdV2Bvyo+dqKKVpTlE5h9gSQLj+1J6+CyC4PM1s6k7YafjijM148Q
JHUwVT/iTSNakY9Re+Ankg22EovyUy997TB0joUJU2+dC2wFrYcMgOhOBpgHkJDUhkztc4OEBiSw
eHuSk4iU1HAj8o8CcLk7+WLLzMFdt4qgdxlxHof6KjryQbx9b4/6Pq5G8aI3PuqqZhWqeOEorrPy
/kjT9XcZNt3fj3QL2Sbd0H0DuKE5GarB3kZz8ooWEwLqz4ckHVCwuMKeAAy0alg5pW4cqEfNEuLP
LmSka1pzyllebYXgYh+bQ3PFh22uwu2QVhlkoGSL8ubaY2pxpaNFQXbksSh6Xr57LKEAkA52pFiM
78ZYjJdQNPgyrgWu8tBM7eY0go5R/Xvzzktfh9tO329MvG69toyRxqC/vN2lqGC9mVSnVB34LBrl
w1MZ1kgemPDG3Q7WMdCy8pJPTnmJXG4cxnZ87Kq+vCxyOpJ98LNoqv6QYY4er2PUgj1RgyK5aby2
I1vflFVThNg+edfc28zm/1SPXf1slyiLk/wopYvKx6KdjulHM8psOjpDc6yCBsxJ5tCiYpLSkt3c
N1GmbnYh60V9F4bs/hxC2lPHUTYQg5ETmVIXlRrZBnmD3Q6ZwHxVYxNql3uZ9tRwJ3ryzexSVnp6
pl4CXrXHpitCMiiUFUDwP1H7ssr/Sk12wY2jwSosrjhbXWepOipT1MAbmLT2pCAZaRdFqeWAN5PQ
i+x3azkMWAVbhFVkW3vqUkNxrIw9ogYPbnq12FmAZ6JsejCieqlqrNjmh8idANMqvTPJgX1ANgz1
K90Fd2CVgXJaGd+om6Cf/UhWtb8dvxi+GbqxddIq+MKBdt70emcp1KD5qNeZGxJ03XfNLa88/8bC
Yc3/sKAYVl66IZN4y6xtrPBUU3JE7RT/aDuDf+zBNzofTV0kC6QH/N0nNRneyaJiAGcUqakxVRw6
ilHmtgipPx+SFJlF9grlV/nqZljk9KM6+x9O40ZGNhTiZsib07wZjqyWhs44Er3YovjpG8n7uxFn
ofq0NxH1eqO1QL5mXVciMXDIxLmtWCXDQHP7owi8Lcmi0a0AUu7EGWsBqMnrFeNq8Ebj7AS+ca6c
0oA2XYk+D04k75RywIIAisIOEbKQHOeYZCm278l4Pow5+M1A0uSFd7GoSw0vS7y4Y4dis8goAg1s
FaDn0zV+cKZOFKGfd+6RGpSvQRVBniWANFoufnPegzxbHS42GZBDxp6EltLc9EvQNyFclQz4HVXQ
OX7PMDdEre86RxqpWx+bwq6fQGVdP0V8fHCMzHsgUeE09VOLtLuu7bwH6pFcWTX/KSLHyUiRhKoc
ldXi+BF+FiET6dCXgCkgLVO/ZJHZr/B61G+qKTYuuofczRCJmcYFRV5t3ckvKBism2GhtH4GqrcY
NThXkoTkQmH8mj/HiQOWWOU6R5kMPhyMACXFlO8chox1TLyRAJeBaHgZDvlg7hkY01lELhS+6/pq
0zkFajQbU/fQl5azt7D0eGw19a7V9mOO/VGvr466aua+1dt/H5KK+uRFXWqAlUBFN2MYkfaF386j
378G9qoIM2uy196IgsH02451DOGsujW7PaYY1AxkPfvo+A/M18uiJ9nNkNSXgTGuLWTcr27Q8ElS
PHhW9UCimNKNbLd7MrmP1xYC0hepyDbcdPR1QDkq4NniDwFc5pQVZGHkD32O1zUd6c2A1HraI695
/NRlWgTim6EFrhYyauwewFhDpL+pVyozDTfPc47lRnJaTE37W4GKXNfFsi3iZ8vh5mmxFFpsohJw
Ue3JjBQ6/g9rOheKT4op4dq/nkvNenBBjPU0n0dj5jEIMNQ54xxsI5YPEfetvY4yK0VY+ahm3yEf
2V7Zse0cXdVMbgQVHQauU9krFPR1jjcOpJr7BVJQAc/kbyRDHQ54zpr7ULOOpEtzMxSNP58KnRUZ
3QxKJ1HXNcrPeNlbEyXF2pBMfG1HZHZEuNlcY73EE78NXkmei37adFNg7ZtJr74WxW8pquktFrV7
DOICDCHKu1fejlu/exum9krmQ2NMeKd7NsaoWLWuxoBMcdrhVNMh6garFRL0qwyLI7xvoR+VcNEE
uW3u+KhfblxaphnRarG5954D5UHyCw/ofEtqGmZWLH13ZDXuBWrEZdiPEW/OVIwJ6Bg7o8KumIV9
B5VHMfa4xEJTYDKPTbodyQqVt7GYUHdpFpNKCPgu/TsbkaLueOmikMeiCPQO6R9zSyMsqiWOk+bG
Jo2TZlfXwM0D1YNNpKQwkTcaNIkGpO8UraVlpetZD1an9OoGbNj78AqTBAv4SJ7CjNHEC6CZ1NCi
XPq1Sd3WRlL+uJ9A6nSanXNgnAMk9h2KvEUlZZt72KmzkUl1EtzpUMgdaRCzEBl7MOh9kSfbioxn
l7nVnY4n29myHRp20rPhp8VNf5NJrHRSM0eYbf7Ta44wyylC766z3jeOt8PfOs8nMZ8QnXGG6cV6
0rIJKUAt7nDbAHUjHyfNK85swmYBk+oCaLKvfRp1R1JSE6XS3si6BqGToyFXr+ZlobIadsk4Ii1T
eXhDy/Cd5sj+3KBoKPZ12pRv4gxpw9Ng1w/U+FhVf1CZnA+i9oHEpcNZo6y1OkeS8cCG9saH1Ebb
A8M7uyvLpIHlnwOp6OQzB9eDfD4LUI5YmyCNe+0TCnC/IxOBCrQvnmoIZpgM3tbFDgSAedO7iOSm
afFtN6TJarElBdk1lbvFzN8+IYPlV+BPEXJ38f6dsMA705HrCgN3T1luF4VJ7+6mqIajmaKyNL2n
N+rFfD4kn7HBH5eEQmmkz/fgux20T41M03NtpHtiZ5l013gq4gRbCrr12svUeDIF2xOnS4Q8uicb
PaJuiVP0lG7x+7D88PO5c0Lm64ZrFcNmDADWR2ocv3s/kjywb2RVomdFSEKy6bzM2DTYpFqZntXJ
UAd7wrmIkDOJ+QPmZOiRqJ7a96NFhnvem2/46V7rk+ZMFndmXYEqhAAFS+Qbwf9miKkqv9Ql8uOM
sG7tZztNwEIm6uCFGdqIxSY+He0aTBoSRQ3xnLK0b5ZezUu7i21e8wk7GcE42xYGKCi5d+Ksbx5F
m2rHvur0TRQV1Vd/sJA6NvEfoJoKwv9qUfpjgAqs7r/HWCxY6+IlvBks8X1AhgWmJJqJb45hBwer
Uq/UjTFHDXu7N1+7vLLuta2OJbPFuFbdxZi0S5cio5Sy9Qoyf/O0+GY/p4CbW7rQl6sdWXgNHv18
/sfc/YHAcNWHTJTF7u4f1LCkPVo8u6S+TC9AXLoqXyHm6Xcr4+1ep1QG1eVe2+4TN0CShTOCLkNp
e+yLXVxKZ1AmQqUv3MnIzaE8iYH3MnQLrd0SqcKI1cmtFU2oDmcgr+qICo/JVq/ARjPzMOTpWvpN
8AnrkSiWJzN3TztgQA+9BKbnPzZpGr+kDpJ+1fZZnSbJyZoAE6LuvzlJLXY2WAhjuBX0xScPC+i0
ZAPO++JTE49q6wQ53iAD60PD0ZLV4Lp4pNlMO/PRjs4ic70pLA3Z7g19+EoyahaTXBnLsd9mvZOd
ZofFzqkCoEAFn9aLbPHV+RgdUMT+YXabLC0/NDy4Wkj+emCVGz90rE0eqDvLcmxktrbehHiU3ipI
uxj/yRdYkqdSK+zdv7qS1zIYhQNQ3N9Jq3v8Y0h1EmT2J9fM8bCEjjvPZtEup6i1brN29bLZpaKx
1xbK+O50hUyzHWmvu853ZqAaaalrKNKrpUswtsX4/8s3L5h75Fr+q7C8DKz5rmkeuax9DlhzDeTY
5OxvZA1SLAFvxKMABNldaR171JmyW6Bt4JawKl6NyG1YgYKpnb6OWCeYWHqOYs+U69bCaxQHUn1b
6L1+Tl2A18JhzPUz9f0MbEE2Vl1I5A3eNMupy4McawwoZ6XMuwBMJfMh9afcGw5W6Z7/5EmBaja2
W8WXFDI/Z6vEat015crfpNFTevzSLCn4VTMmB2F0yIliRR3+yWQOk0hpHgqBVQdTTmc9LrD/Dqjx
OgOf+TX15DNAuQlKfw0cSydKNmXgIgncuNrUmpFcSUZN2Tvuzs+1EpPwD2vNwleS9FhBzCMXxW3s
/jnu6uS4uFEUv/FQKcrk1aYpemPdYyEFYGePv1Sj9wl7YexCPeSM96CQApSZuqVb2gf86eJVY3X8
xZZW+8T7fm34nQfUJIro3blWY496Csq27+JbV+Q7duRKyo+Rx1pLLv5QFC9YB+vWd+46HnbzyJZy
ryWy+T9GDjrhbTONf+v9bDxRY7Pu/Yi6penJ052MuoY0fzioMrD9V9c4qhSs6yPyEh6lhsX/wqp5
/2SyRLEU09BNF5UJ0SArkehUb+gWA6nzjtlW8pRPHWAhTde6YZMV6dHR7dcqS4HVIBmWKpKdFKUX
joAYppsWG4NrL3WNdWGw4eBniSPSLbPzceVoDXsED457ZTnY4SIDlRR6ALw0TTqzkixKzUJ9qQgT
Lr+PTiSixopEtM+xqoCkPQSaEib8cNQBLuIjE/vFsK6QSR5Z1g75/BjDBelsWGbmShpmtorSsvgc
xwxHpV9+jqUELF0X9WfskTPMeGXzGfxBPwMLFBgqyYkSkGTPq7UTjyhFpRKaSEEyIH40FABTe/TI
h6vWoJDQNoCCoT+gNsDsQ+ZOUzVPi+wuTlzb2obs8pI7yAvlAhtuXJ5FCQKVzosEgE3+cL5pykHO
XTJJTEesbeVBJuQ7DaBUCtsWRCsUIaBc5yUEOSJf9B+OvQ6KpFoFR8pnvNICgzdsJ3jtXaxs0rd2
gE3dwSqLa8EiftWaqUADnhS7ET9JTg3Jk6ocTzlyxnJT8+3Qjwr2gEJnvxLsb6DEbZXubbXO15u1
finLRL/4JUMBhXTa3smpG9n4iL5Wg/lLOVDTfhzFprERjR6d9MFPMTNG4USPMvPnJH9scG8TXzRz
oj5l5XMPRNhhk4AWYJbS4Y2qVsC1lnneloRDiuXecoiylYan+XMjsLwOXgWJV7PBeO79Pr/0Y3fq
m2zCzkhrgNExEAx0j6rvgguoteP+kXwHWTp7MU7IFxWZ8ZznZv0/YNr3CVX4/5q6i9yBQFV7QV3O
uwTERuh4Wyy48+iMo2zMVR/79pwiGEQghTeNpNhRimBZm8gFdrHDRgmEJOvteIuXwOwogaKCcyr7
gyHr5kCYGwLZtOAUPmTgDyYEzoLFQcpsHE7g/lib2eQimXcEIe6KGCUMLS62oAL4PlNNkAzpyB9k
Fv9kprihuZipKIjwQtlgFs+P2DHaGkxLH2lvj2kaXoxF9khvijF6pKMdQc1NriagMLNO9RpU/dv5
HjaMtcwNcI/Shr3e1NbF5XW6qV1bvhRgTASNCWv/Kh3xMHW5h+lQ+ujErP/tRfLNKqzgS6RjlbIV
WfeMmVe2nWSlPeA9Od3/d8g9MSXfIO7Vb+n6vutioVRxod4ntyOHV7RlG/VPBZgCEiC4ZXQFEMDY
RH7anW0n9w48Rm53jQzGK6Y009pASu3nwNHyMAia6iceUavexuovYF7FsZQMAAwgyUKzlu6n2AD/
lTHq31HRslvpftpvhiAA1XWWAhpF8KbCQTWmdVYkuCri8jhDpwgaNRvlgEptYuS2CW1AVUZmb/Is
L7/GnaVv8rSNjoGpNaCiAkwp0aRcV5ns15IV6RDWSR+ffTHJB5FsZxH37Phsef+DZBvUvf9MXMDX
aHu2hWqKKC4IZIx9h74OYhlPNRgBnpo0L9eNADVMh5edqOTiWDpxew2GTp6afPoxuu0PlC6zfp+x
+2f/RvmGHy1YG96qCNnekd1k10Howd7lerTHBCi96n4l124XxW8DXPF1ByHyIax9pPs/NMfsvhqg
7lq3bRIcRO2ZX/pg27ll9zVHQush6EW3Iassl6/tYObPeWraF/DpDyGXrrzEdlJinVyfdnbPqnUR
VMULL6P2UlXdUzME/MVKJX8Rvr5pMX16op4LCO5qrK3uALYG/hLglrzzpgI4UdXVprK7DCV2ZVQw
cvCcaWOUDagQ2hz3bZWIqjtlfeHpGjQ+ICYhkaGWd4ykKtZD6etrki0KrYuEcvDZbhxxuwNNdvaE
N4PsKcv1tcTT/9KAfCNeiSx7TDEPeyAldpSzJ9ABsVDHhtkBeBOYAEAGhngXAMZUqcnG9VCpw46C
bGs10xiD5GVqUADCBxG2sqHhTH/Stn5gdas5jj8BnhElZR+SDQ04gsbgmOrul/lskqmtsGtdH3rZ
yUdDaprnrcC2sgfJHxja6hJvIp1Zo1qdA+y86pFoaf4km30/3CLF6+b6eXSymK5vSxfUDGluBq+s
7Fd2VY1fTOlbB13RQbSjJ7+wscY01+nqM5lhf2JF8gRIpoN0GS4JLo8dHkYPQD0o0B94nso488u1
7RXlztSGv0jryKF1tx5IXw5AjbyVzPyJGjHWU9FxfjZs7OyAzXb8puSWVtt/kvM2/qM88jDzN/oa
xfu4Jh9pO0i3WCgGrAnPOz2Zi1xsJC/iN6GNoTGrg/0ExpJw7vfKEXxkYWQb2XWWeUlSroakZusm
M3+CelD7UgzWQ+Fr5S9Nmy5lMA5fOJay15nT+udcYaGY4bTbggn9JZZmFkoQ+XxuTPMbWEq8V0CJ
SrBM9MGPwWdr2SRNHIomAfEuC/6KA6xpTnzMXpDrO2zqqDTPLcDfB95Hch8EPrumuWat/cEtD9yr
v/BCuicUmHJPKZIO5iOS+TGoVsSgW+GicLlZ1WGmXOZDsqT+TZwRFU5d7EPjLvthWAuWHu28Xd0w
ftZNhLndQvnZFlIPs9KNNzlWKZN1o9tvuqa3W+QrOEeJKfmRCSRVUTcDMQDKQ330U6SYACOgjGbL
D5+ENCRc1NRtnRao5+ZrYxTB3lAgw2hyfmQ16CCJ4vknyyP+xlyvugYB/0EyE0ncB8Ah5ZrQXFbm
j2u7tbQ9aX34e4bH3/1H1y7enFRW16jMflT92XaxwNYfwWcNeuy4ao/UYAPYAPuNiN/7mSnbY1GV
EJK+urNcPO/Ui4JCUHcJO5XR+L8mVyY9am6e6Kgq79rIk/PwjmY7SAW6exQlbqQ3QOy1n40eoIah
z/wTiMDekMoW75IcKe6RCXa+76Mh3V3Mkke/MVHftNTqDbP15BNInLOL18sz9aRVIk+/zcsVfgm5
J5mvLACGny0MO2afvAD/Qw8vubgX6uXpnZhiXMk89S+R8H43YPh8a/G77HmD1R3qYt2+WWt2h2Kn
SNwGQnBA5kNmXI3Mdz4LH1cmpK7Z+pfRNOYIGUrp7T0PC0KkpAj+xMUhr0AD1QBHPa8e9hE2VETK
vdW8uEh9bvQg2ld0r50J3pahiy28kE1d2Ci+x5TlJ25pw5vFBLjLk847WGnqPSE96t2CG0gdtEz2
ZDX6sVN3FnucrINZid9mlabNpuKoTB+D4EqLFEemMybmyglUkr0ig5OqqYraOlRpe+9hchSQmOk8
pjYQOw21w659oFUPesYPda1FV2pI3oJ/EWyrmr4m2VgJbdZGiYNdizJ+WOQ+0FDHomi/6MqqQx34
lZ9yjnREgbqTTuquCtMTz1aWiWcdNzxsoenOAcgj8SzYGJpRaVzGXOOPyJ3xABFNUcO1MICW5aJ4
BLQUlKNu8kAWi7zNpBfGluh2ZJZ30gLnreNuWoAd12ljghuqrPKHok0KMJUH7pcatDF94Kc/xx4k
g+PUspfJ7KddaysmLJYGT1JYWCxXJlmQruLIbf6iaCZvgrNrjvkDSEFQ211FqxAtA8/aT6sJQB5S
JuwldzTQ23Lx07Cab71W5Fc5TcZnhkuEM659KhsrfpkMe1V23PgcBw9mIzd4uCNZhI24AlUzqKYY
FB0oQ7IP9WThX7TJf7fIzCxFJnmX72ctEi8s1FzBenPFAEegAKRhWvICaJB/JNYVE/umugTh8cLB
UrEeKxBZbYFz141RF0LPkT7qYKnDYJnqo8rJw8gjTApU9yNM0NjeeZZFee2HnetYuyVsXUTYgXBR
bAJEwE9xhCQQoHf0v1DpfetpsfZrStKnohfjl2ZIxVr0bXxtA2s6tFEWKHKQeydeyuiXm+RPrT0i
0aZGfaBdOha/m8qqD0RMHPcgKNOC88JBLD2kB8gGNxXWYVtj5eGaCzOWJLgg821Q5PYVP5B9bYoi
P0X2dAHpk30VjWvNcglK621rxu1qUZAWrGCgqs0j7SYIKdoWdd7A5vSwBAdgy3nAPviWDJZAgwC3
otZLM1xsycQobQOEq9Lb3Ckio332weWGv97fp4k7l7w4/l93sfUEt6+UITMSDxCw45I6qTu5Bi2V
yhT7258+/iT8X7VV54c7uZ7usQ2eXhdxpbH8aDT88yKiCHgYD5vY84ObL4oUvQvSk94W7m7xmD+k
369ZPojz8hlBOG6eyhRgYPWbLHKrjnXg6uP8JjjFAOtCvhJlM93/ChPXT37FjdMShGMx7IwUovXy
TYElN92K3M9WSJY1z34U/KV3WbzndWKD3EDJksHAYf0FCOThTJIhaczzbOHUyFhF4ukXkgE6YZ5N
rOSP66nSy7Xp9Gw9+5Mj6f91oCVE9EqDkWA+BzoR1dCAteV9WQLKqhvWWZDgthdU2VkwrPOHhfE5
CdREVoksQHkxj+nBMlq57TnDrmy7TlmcnXmfyAHISBRNMpwgCG9UpKfGw/88rDNH3zjYinz3XNS9
F5+Q9yAP88iG3YLEjNSWwS08xZq5l0fBCtuCv1AXPd/RTZ8eBJP0NwZ2C6+deg4UfVme7EdRT+JY
ieprmmntYxqU743uTI+FX7XYZv9bLnsrQ6afB54iMlOKPNCsKwfFrpIMMZJLRtVEFepvBAy4rEVB
I5VO/XUZhBzUSF08YaSPweMA07VBjUTRSJFgFrxNSuAYEnDGuEE5PecsGJ8BqZMbK4pLfK/6uyxO
5CGQznAhi8IdUT7KAzcVdamRscPxetQJzM/g5ZvR8FR5T4sB4EnxDuQu8XqRYQP4zehY+UAirUZ6
Jy8xBVCnQSdUMbBO+sgu2C5OqV+EY6FwacqsRxGoPWC2wH19eA0CMPigSPiRZFnkxVdpDrslxvIZ
l8/t9eOB5f3tZ+QaQNiLV+TofGUFhtiTl8aFfMJNexm4Msx4p2VJcvMZZarffEYzsc0H0R9QsEB4
HaawPxzvk2sCQUNzUyD0nPe57jJXnae4mZzYmpcvhuUmJ6yUY048W5Nhh3h702qc7OwY00uD/dux
7qvHJOn6Ty3+Z1jLBgyauoE76ddcY3uObMpPkZf0n/A0lKFhOdWRukHiOYe8de0QGIqgWunc2xhV
Vj1qMcLpY9oh89MEf6zypXB+le1JSSNQuK5/P6FmwA4VkSLELmDjXpLHO2JGmHkT2IdwGJEivDHi
/t1o5h7OOkeE5Zw7Y/Qj6B0ug28nu0KtUXnFEBxavd03ahGLRNRkBktuumTmIwfnTp6rGIuXMG1E
C8SNGeolYImM3GiIrAMoBpkfA8hjWRcWvp8eadW2TPVpb7tVv6JuX/jGM65PWswlCWj8rDDCovAR
hJ9gfkPJt3t7VjyTKTXMrkAKoOL/yT4SWPGGva1Y5Ob4CeoL0fn4bpI++Gn63KV2dHREbjgr166Q
89P1rQe4480x4DrRkZpBGWdON4aCddP61ug/j4sk0Wa3W90SbB4o0T0MmlILfrXveAwii8xzwVeg
C/PkqMwLs0nMudE/jkhGWrK761pBKcLUMpA6ojz+ZEeK/z4GiMOeR5G1Oxq2cUZbhOT2fzgNsqsa
rOPllXlYPsafRvyTjIbA8gY7tenx//AhFpO6yvFvmD9yak37PCgP/zoCuVETx+XW1FtxmBQTm6Ga
RjG4xWqiC/DMsY2scU8iUt6ZkaIhrrXFF0t+Yoe88JdZ+xFuiUJHNMRisoSP0gAlVmuz2cxaCv/f
nSkWyi0Dfcivy5ncne0yBB3ZSAxaj1Pjb5mR7LBWheVDRcKLfHhxMo3q5w3jrtkjExnkddtFZrXx
LosL7U9OpUBhX81JvTB3K3kuVGM72nAu23rfGzbqmqge8nzl2Rwme1hbdrMfzAm1JKf0MdXL9BHM
bRUfxBM4NsVTFhT6IwNiWXVIXKFu4pM41R8mJG2HVVBawSPZWdUktk6PZ5Ntde6mS+wppAV8ajJ1
i4tNUTTrP6mF6f69BeClVroFszmIpV3mb/2Gy7cpaQ6GVxrf23QEMzumcNdpTLVTk5TOum2K6nub
h2Qw6FiYLwK/RTktq74CpAb8nObo37GitisNwb9UeF6CJM9pD5JH/BPy9H6TJ8v499yMnE8+8mcP
NHah2QON7VrWf4xdSOaskd25jA1awPexwYhdXxsfb9tG27Cr52FlNcbSaFwJ6y9NGADD1W1/zbHp
d7SNAkQLTVG+uANWK+MMic/GYM62oBCwwATL3m01z6lXvR49E3wm6sGIOLHM21M3B33BuowbkCJM
LciVlXbpjk3CbowXX0Ab+ws2CyKUhyixGxIU8bf/x9l1Lcmt69ovUpUypVd1jhMdxi8qR2UqU6K+
/i5C41F7vM8+p+4LiwRAsMfulkgQWGvUgYLiWSawWt0ccfrcC0huAek0aLneXD3PEw9CK77Xyh6P
czDRAXL8hHN/8QF4MAhKQF77nbcRaezsc9SnvhQCeZgQ22AJ22W2O4KFDhWhgBOqV+lkO1cfIBJr
hKGBTp/0zrXlA7cC5DE2lxKZOPOQNLmyRlICuM80XUPeiDIkDZIRAMruG0dySHazNrSBIRgalrED
X0XlAb2feXvElr7OvhqOgK10m+e6M6eDG+HYN1ZGdKpWnoGQS98l3aPRJc5etJWPixEMqQHoSxiI
KDP3vl7b6yJl5rrzY/PQiliu6D+mBCT0oVdDSnNahvT/RMMuKm6NxxCY78tc0i7G5Iq0jVrof5jb
Rvl6ELH9YJZ1sx8cL90hpNR+FmO4LkAU8xVF89naiUf9PMUlwkcAJEYqJhSaU31io+s/jU5uHyog
Bm3MvGRfEolkTujLwUo2YT5EJ+bz4jEdrU2ZRFfARMkvugNuOl221kUi1PLAeAsiA4XSUfKMgzcw
eVWYuXhVdFHE5xlehCiUhWIaMOZYlRUDtlu3wEsUghpA9agxuwZXiF3ZrhZFrtd/2c3G2fgrqQ1/
9kRm/+RztvVPiT/GZ7IK21LrsfX7vSr1AEyj7YAM8mwnfof8VXAV2kimYigkHADEGhp73iE9LdCz
3r9LSllsnAFpIU3i+HfUZPih302a9TBMFTsu8jasjZPQxZlENJ16Odfx7TKEGSSIJnTNgAcbq2s9
0HBDcjBd7mcrp7/UgFZDFDTljyg2Bh+bCVyIeahkLi5i1246+ZtFNmAXyIa6PzuZ4I9OVSR3qLjY
LgaRlqDmPxW4HMpr59A7TbRCBsZ4wqcPkT6cmi+dC+pXFoGdri3N/t4F0y7ylQ3jJamMAukzXXpK
DaP6yENtTXJ9stOdxN3hrlLzGxzAkRMwfCwSrh1zYQG7TsmZGyM/ZADTDEDF7bum1pHAk+K+2moA
gp9PgCAtC1neGT33wVvBog3CMNYXB7RjpmyK7/8/C0P5sP7w0Y0PXS27mUgtcxrcvMy3LMSnZkfT
i8ccZ6srsjXdy3/9+72/4f5J1217Os70FkPyFZIpXEDuvbsmqArbAsySkz31rbUtkPW2Mkc+fnS1
yN7GeRlvHUMfP5YtLp9DIBzvSStsXCw2uYHNqdKGYf25BMjUHSnLyVyHMhqeymkIn90iCmbx0OLY
nlb3NGXC6/TMtRF8fZU3PHo49yAf1o+fstpGpHk0jniZxk/U1HYtVmHlZOBVgsy3ExO10tNsQZMY
0vNWGp40exn541oYFcj6/jwh9eoaaiy43C4KOvAgUF6260Xd0IaBzkzDFBWbKcKxRvez+tRFfX0S
qqFh5VfIKxHSuQcHdrVbTKi32NE0kg29m+w1aYIT/W93ZNaQT1J70rrHi+TV8eLudVn1MWxWbz3W
sz3gHJFPvCxEnznT3WRbmcl0h0q36S428C603bjcunrSp5sY95zA4E7x6IXJYjeNgNqwG3k285Ct
ukEPN6DYa3AU1IziLHHZMPWDs62BRHOmxo69Rxx8FIxz5KwSVaCLs7N31HxH31kZP8my12ywu6Dm
FxGnIgSOPWwGKh4mKTdwERS8N5ARCGX3JKUJI6LrrSjcp8Zqk0uqp185ktOf7drOn32QYox6VD2S
qOzxE7NsrzgKlJo+R7UH7hdgNFqDF98bqqlY3CF03HSrYRzje2qigSf3WuI9lFOCdJLc4B449ER8
ZHbz8s4MCZ8akMf7u3//OVrv4fs8HQTDvuf6vm76SEN4T/87JZXpJCgI+zDVsb+eJLMOcRQCXf43
O6FRGq88hSSLOK6elMVMP7jYUfY8aVFdcZppCUlGJoliMRSstg4KvmwS5YC6oD5G9iepb8zJ0ket
6UbBL60WF4sfktXYk24sZL3MV2s0jRSzr8XD+z9AfRLyRSaoHXv18E8rkcmyCE3rCBUmQjmBLM0H
0ckQNcTWxU9184GpxkJJ1MEApWRQ9e1zUruKeiED8pUD/CJk/peg67ijUWn4/Rl8g08gogV8UR87
uI1z8mK9TMixHLK0rHBPM0jxH5yQQd1o3h7J7sMOSHtiN7Z44TuqmM1URW/U1FHunVCQsGN/yskM
SWBIbAAu2WKfhHV2x8HjEkyp3ewXBU0AVxBfx3bF1os7UizrWxVotlK7rLakIDtcjjP6EGLKhB20
VLhXoL4oV4uT3bLQsjiSExMNZRng+aQ1FxvqufYkdgBw6AEIjr8ZkIzpcUIJ4Q7ZhC2OKlFvHoey
ZEUwp9WrMXBvzCMNR8OR/gnl6eZx9CZ+ABtC0CGjGFwe1JLRYm4garuKJchtpazDE460zq7RjXsa
FSglROm5UiQcG42AutSAisDag0r4cKNIUaJ4WkxSHocnkmU0eUhC8yBBiDcoh4tdHkYIW9L4/ZS0
H+xjijxnmjK7mQ3VUvmAh8zrxLelm8FkJ3azBo+4xFHLjMZ10kqUb1P6nJAIOo0Wj1AK9BuLDNcZ
pY9aXjkcZDodYq0T6RPY1fog6uJoK7IcRHZkTsl3QLVCrTp4Y6zRtarrCEpqz9Oi02SBaI/loM7C
1YHWBgCT4GfNAgTZmrqz1NDEte3dau82E8dlpMCR7aaLgwFSRUApfeukUZ7IiBxRb5EBT/9qgQZp
fyNa3NpWFKEE8e2z0eTCre+9yY0OfgyWSGA8AQ6UJzqin87pRpQQfCgOyxfcMxbbPKqMgI+RKdc0
g5rBdPMAyTL5LlSGBs6Tm6gDdyZregtUeZl1TiNmzj3Q+T6GCKPvF1EWArNyXXHenWvvxfOsja5l
HhAPHPYwSJSZF0ZeBDScpsFDZAQw+3Ly+Zpk1PiDO65CRLh3i8zj7Zc6i5sT4rOgR5c42+iebO/J
ws3BolohrL3Y952D4NmEW6RF5gydifLMyl4vn0nYVbZqsjjak13kDtk5jOxzDX7JUzFp/T51vT2N
SiVyxtGqAmvIetwFYutKGmos0lBXuqld4WYT9mTklRYgmQAjsaGJi2IZvndBY2pulsW3otsrIJWb
tVjF4/+WQGO/o4vwDNNBNizzLN/zkar2Pn8Gl0FaX5m1+dTHXr9Bed+9EDL8gaKzfVJHyEAWEwrt
QcCSAO74EJnYkARjf8UdVJkEWc3XyKYNf7kpUry8xvxRcfMBnOTDN6sR3wzbrK5g1vtZDh2/6iCk
RIkisr5bU0S7MgRDjaeOTACQQcA8rKbAr+v6oOtF+UiKftzFIKV5mAcIgBxNXCIFyyTXQ9VIUuXl
NjMbN3D6ytpnvRmCN6X+mjtedTIHAMKtcJ8aYc/xMOtMtz2nmnw08AwAs3cCAmdMMYQOYOCy6FeV
O7F0hbsTbSXCztx2Th0+oPhae6iL8qvL8vo0NA3f6kPVrBM192//gGN4nNdGNOzVr2s+1ebE7mnK
4p5WpzXUp+Yqqy7zXQO1HjxMHexdQkehNLgWeGh1W4DUhsUfyt5u123ShbvYKJMPZiT5trEAk0JD
ZL/2+8FD6risjeQDkklApx26JooPYRz1qMvRJ+2zpqvRmIsHXRpb0lHjXTtUsjxTP6yfOrssjv1Y
YfM1jDsQ8trHTjVOXYJ/ecpR3OA0+M/sCzz7SVM2U2itANQAfTaIRt+TDvE1ZOwgb8hDcQsczN1s
El+BS+tvZn+z5e/Vlnk3S6LIJuGoqVXLk5j1yPn79z2qYVrvkpxRr2MbhusYFjLFkV72nkilaQxn
mOrhibkfWJKzdB2a6j0BlOygyrzkTA1COw3eGGp803WRCnbG3VF5kv69TQOVsQt4hH+YZ0XVkyxB
otVpfTp7/Ue72b+d1jhDwveKjMg5sildFJDSRzE1pGMjZAHys8wdPyIMHu4HA2EfAtDUer05d468
W0py/N+iGTCThq033FGdDZmRSGDSgsH5px8y9fx6du00JRgE5nIX1Dhfuwy/YQDTeUcUoH2jkTu1
8iFNeHyopQa+iCYFcePoZO3OTzpEo2hGOZaHpgWnWZvpNtJKDQdJalrx5NpRoe1K3LsBtXA4jS3g
QoEblkfrogOFSSHj8JpqrQTvTYpXtBfpd7HV6He1haw1HkfRLFsUpTkWq8rKxZZkSSJHfK2l2rnh
HZHL4rZZZGWXf40EdhiLaLFdZKBrzM4tyqPaoDfxQAXdY79dDOMGgP3/5btrGX99d33TcVx8aW3H
tv96qme4AcVOoa6eKirgxubyFMvWPuPsYJ+pB4L12yEpQKrxte/BiT2PlG2STgkIHt7mlhq4ihHF
uhG9c5eCmVsEreEWG31wkdWl3OiRQKVrVNrYfOfhJa75567VnOdeM/1HJxkC3ZHOM7bQzjPQ/7du
0pYPJPJtxN8Sox7PNAReNFs1AC/e0xCVnd0WXFrDptUa91nno32IaoQSyZNwrGTbhfqoFRtmJri8
rgEikKiGetQgpGAfgUPtHEFCBPwA6i4a6pGMDJd55AYPxpwHi4tl3js34N+uN4BiSGb/iy+TPNA8
o2NgAC3G9uKr+/icoxx3xF5qHklUCLhxb25p2A1ZcbVqJAYr04iyA+wuRf1uPJ5ylQ/Q4ZEO3Hu9
XpHWr2oktroIzCsgLkNYX9uijPaj1JBa5EUil+vsk8nBc0kG1FQRNy/YjCMDyRhKlKVpn0kuuwaT
dGrtgZfrhOOdtcyjHs2jHqq7/9uz+a9wHp7JCGyYtuvga27PWcE3NZVg8gExvGu1T9KZWOCmSLjr
qiq88CGfTlyApCLUkSf5JqceNfpo4oTsOXy3yBY7v4r7na7hZnvRkuNlyGJ9MxV5c3onpxUnRLbU
lTseO2rtxTH1QrOfcGFrzspl/vJhK5QbBZkr/+XTjSjmuPmLl7m0hPp0bgUKnGX95UOIZKrWmtO/
fjqaunwKkJ1Np2k01iQaaw17G+z48tj/ekB9APvKcC+6AQxqjcMry55EKb5NQnpf9bxA2AxFGKg1
RRmKZ/MeoYRWrF3WjBvGom7cgjjDXgPcDQledlkm3/0J7OwaUrYGei/6pkzOs2WtXpF9FW/qKGIH
V7eN/BPJtKQdgrDy2g0b/Dr5LhNwRTIA4weo52i0B1SONRtdVi4ONU69b6Pm26iBk7Itp+Laq4aG
MsYBELuih0VE8m70iyvyPtmxbZ09iVC47uoof4ATP/f52QjFikbvXLYtzk9RuyHd4naxioZPMcpt
QRELlh3eNMM2am158eteXkL8mC5JpU2BIep8W5eoft2RZoy6n/roTLtQG8BP0yYFotOZKe+8Dqjf
ZJJ3yQTg/oqPqNqRG20AMQey06vf1jbubIHseEG6dwNGPJOzzX971bxj4vAM/BABQ8FsHecHvG7e
lUdOsgQsK5Aon8BC05+Rzb7XEbk8+DgX4HhVDmcXSA59QGOWcnRLG5zVsQ0k4sWIevifGc6zDco/
htfplrvH07Q9kLNFvsydFyCvXYiz//tVye1iTr23z1kNQBaLHECdxp73i5Wh/5zrhtwWTj0ddc33
rhZSjtcoJQq/tDkoE1vT/ZHC1NZHQLrUntziCPFqqmslNiFWFn4xigYVzoX7AzGoxCl0lbnA1gtI
eybC9N7fzKDrikqMetxJ7dlyqQXNBVIMXi0FgbcvVqHmX1/TmEQV5xuNp9VKqiIGahwzvpQoGLjS
yHUmAUgpt5wtYlX+UGva+Z1FqYXlKpVVUa7+QUsrIAUtK4HF/Zd3mlvagLTCmz8D58AHGxzM2SoC
4+7RtyKc5LU4emR6Fz1mRcQ2aWNNQewDdBkPklM+gWYmTDhCfmroKTqhUpUazuObLq71kmTdgAjN
RiT1SOYjoOONB+rOTTK2Kz8DIBQN++Dfv/mWyf7aZTk+siBNn5k4RRsgTP6ThGbIvbIF8VH1ZBul
dwyd0gYkqUQlVdxxRGYz846a3iinM/fdbYzX2d1sZlRauCuLqQusVJTZZmTpsBYO4pk0JQz718kA
fuHBwNp+vzgkrVoIkbG/FkLV2tZ7m06TaDHwwHYBDRv3W9o34kxxZYo/43FbnjK8mEhEzU2g3eA2
J+0SqwYaBwriafymvZlhTSlIQi0zXTkKnc8ahxLnNdVF/Nw9lqqhnucqsD7SFDqYU/TYu9FOhM0H
pEP32BHgH02cpTRdEuzf4jObyg9RCigVVLuUF2rk6Ct2V7vbhnqspbMGG/4IZN7+nkx6Mh4ZDiI0
rvTo52CX4c7VxG5InBy3YYD+6VQzA/4o1CCl7NIExItKbpYhsoI6AHsPHCB+LPSnHZX9WDnulIax
bS80LLx0hdQv/3kEL9SDhcQhQEagVggXL8diAPw/WZEPbWj12UfaZrc+pilbZZ3lP1cM2DszC4o1
NkBfVqSY1BDtZZXHzSZ2OHLHlYJkRIXp1p0EK7ri0VwoNFGPaa/CsAXhBzBPNrLGC2PsXZxaaHb1
5vudMxrSlFQt9c4rCM6wFNncNI29YTkKXCpXaw70F1cyfElEbt1FjmZ+xKOS/lmAk+ZcowYVhmSE
YngD5eW2s0aSPhATuhioApr3JZoEf3HCHEgmVdU96yATRlLTkN3HqaZtdZa2Z8RJnUNseNlhAHIw
yhxjsQUDHgp8RVmv84l3H+yqN3EvlDVfMoM9d2Xq/ow68A3nyGwPRj8ERnif/PIRKkPg4ZwAuvFE
FR9FGiEhtUHIaK7vAKmiHeAHlh6oBsRhtffQFxsa0IREiHaP5IYUmUh590gNGHy+IxPHyi7pyMqd
KKVcE8V7bHsJLmFauSYC+MrsbofcbNjW9JNiJ8KhfQ4rcHUhD+t7yL3PuOK3n52yDnfG6GX7Pw2G
6gX499ap8cBWHuisKYGs6CcXK/12I4plXF5HCfYFu0fw1km/iShCoELqPL1I+Y30KZiU8G9jtTPS
FZ4Lfgvyrfkpoq69YnpY0Pi3cn5W3Ny/QRGiYGGetTxnaBJyl20QHU2A5820CeWYcYn8cguBeoDS
87MDXMmzCzTLGknEx4wUmbIhLdf1aFNZqYvNBgoxkKNTjGDBRbyI5k2d8PQLdb3OQ92fbm+ZjerA
WHP1Dxz/tEFRevzXxnfb4pcYqxSFbnz6kAoLsQQLVb+5U3lHr061rVHYCCriHxwENRawfZq23hJd
ldkg5OmIczTZiBYsBFcNHkjrxqidlTEiq3MtqmFjFKAJxc2VDrhLBuT6pZkUyjwNkSc3BQkI/ta1
NU6vhv8450Z/0yUnbt/8ai02gJAn/4XLwwnUvaAgPOl52ydbS4vzkxYKYHopITUka+OuYSvq1tQF
R+sdSNoaPFl9IE7W/S/iO5ean5hbDkAIICbqWXLu+Eor267AVkrJZqO4RbcdqwgB+C7AdY7SkH6e
73mJdihwipBu0Z5vNX5ZITuHAxVTAVmkyHdEwRu1f/fbyUPeQCQAJOo31lEzzGTv6QxhXMLM8PK8
rgJS5ynftWkijp6BMoTAK70CGRZGtkYk3Lp46rYFFVMMrz411vvqsdQTFOT67djseGmJUx7163zo
PYm7QJwK5m5cMQvpADj9zOOUDHAmxwVupfEgdA0eIOkjXlkyHu56RL3uqKc7YPeaHKQ309DHq8lF
vIH/ijyE9cgOQG2gIuSOvBeyMY6zCVnjUmILhPgRVJa//ZFck/egX5XXRdwVeIXV1ffENcXN6iYK
s88oX9vV7hgFRpfVAaWop3lcXe2kvKesdUqN7+PiyUgb9zLnvA+GuwELnNzQsGSg8Gji+p5MadKb
PYlyi7mbEJX6G1KSvfLvEn26lZdP4Ox59Z29+SZbJB6X2Gnbbv3N1FJzJQ0pVrGvjUguw803NUMk
jhOyoC7zCBx/V7fBZagyoKttreTuDuwPNQqYfk/6T47qsvAvNAvh/9kRtrPu2kKixwa4FXtjHB1c
x7XNDNOtRGHHnUvNAQBO+N5KVNW+fdGk/QMPO3w6heqd6trOU5ZkRB7+9GfJetNbODMSSExeZdjf
5kgCpcMCNcDtAWNWWM8igpchuUKaW7XAWNpqYmJeYJRhccmMcrvAzZAd+ayVXSEVbxT5QwrjtnMt
rdyASvV1yWUemShX5GA+oSwf7Z2dcjWF0YehtK9+WokTy/pN3XMA/5cShMa56VWBI0ofgL24bjxZ
aQjuE+rOUppEYzVzBHTUYVbcTHr1YngHHeUxJyc2QYkAHPbACHNvN9hiiHHw+D3WzQHVLIRhkhnY
K6LCk+1mYez057GwweZdZR9y0+mPUpUVF52O+mQpjNPgTXPxcfVWspx72Mjj96zN1cqLIjWafdQa
4ryIPAeAvlbPvjZqui2RnIAQsdmtfM2rt7SMyXUcicACHfQ63iAdqljO1OvddsCH4+3WE3oWkMIx
BxyvST137RIPNjtFGJSEbT+AJcnVAW8DN4sv6r2TSbtrt6FynQD+GbmL6QAISBsYkhsLdyEnj/vF
PWMGPhgQzL8nQ7bJ/7RwAauyn2Qdn3UAsAeWWbAfVfQUpmH73cosDkqb1MKTqMIlZ1TYAJ722GOT
OgMIuCz3zRQ3oxypvNvOR/I8UG+6mq1bZ5vKtvs21qxdh50RXcCflFz9qvRWViSL738YgOIOiSWu
cfdafZQKZuJpkU2fkWLfnKMm/lEik2RbWdpofari7AcobtnWc5DLubaY1a5liTgqGYehDQjgt3lk
SKOi8pvzCKKLV61YuspjkTO5HdLNlDIJMMliuqdeEf0AG0B1RwNqkLYLQEXWtMCUgtVs6otsP8Qp
XgVq+tSP0710/fbeeVxckbmR9APqAKd2v1h6Cct2HJEtHDxyQI7pICFCIgOAEdUCdS8a5F8jkBQA
GkEcRDKOuPRGAQIDw+GJGoRWXnuT7+VVsGjeqcVk3Kud+u6dnIbv5y5eF38kC31Eo82sNFYaZxc8
X3CVhj1ZGNhA2lvFQw2oesCSh4ExTgz0KdwN5jFuQuIritlwmlbmI7Os+zbGY1+5oBE1i5vZLYCi
X930luYCsgGok7riuRGASG0UVipxWXV/jDykVLkKVZU4sBCynS1ppOYx0T6NrRD7WEX68PkA5Kh6
IOCSl7QBV1AoUKxHCpKRlhoAx8hLhts8wBzV/Wpx8M6ORwC4s0c2rJe5iwPhVSCp55/crMUlTMjN
feuUxaMz6MUj6txXSAvI70kERBnrlPbg54idoErdDbgqvbsGSZRPqjBlV0yIarlWHyMlMYmfsN/d
uHbn3ZFosaAJJHvzsVjwoXv18WZBPv5pFbL411WqHulpZjlUyHXTyyvg6V5sVGTuaSSQ3g/oZaVA
ltisaAwGVqfe9Lbl1OsrF8x+65tjyXwcabtcB0mkY6zngwnoBIPSS9IiuU5N6u2iuNvFJpKPxn1p
p2ukKocbrXCiF+T3bzNPkRHLBK9fbmvqRxa/hHFtrUYejichXf6pTMG9pORDlFYgm43SeboxTbgX
agb/DowU7gPz+g/kthjybOuAuWtHs95WYaadX5C2CYo3tbqwems1/bEKyWkVHJ43pu8fUJTwMhV9
9hiKJAOJhw9wRRxh1zScFVOMtCl9BGesMgHExL09xP65876DzNK5J+nYZyYYr4uXGKWTiOu9+ZnH
Y5T3QVxX+sEFTtJG81EhkrXxfaEx45l3fXJ0vaLf4OnKv6bGiAdJGL3IURdIoA2nXR9a9mdkzgZk
oHdDvQHwOz/mZd8/O37x4KRh8RXMD9Oq6KvqokXGiO943yJVEQqpiTqYPN2+T3wAk9si21glogz1
1PKvf34MAwG1DcnVx1Ax7nMxDMPW9qJjmg/THcN/25PjD92aI4VwNw8HHdhImdMGNARZb4h96VPM
UueRJE1qI9ekqLsDDVvURe4R4hlWNKyyxH7AiXEekUg6YDPVdRAyGk7gDEN2tVRDPa3/If0oPNMA
+9tXMS4Ms6s2gitADvZhkZMZNa3QwezgDuBWVbbv5mvAR10lrfDXi2Kx0wrs2SXueFeLZxToAxhJ
M0Blxlzz17LQYqLh93iULbAb6NPFrtTnP0fL6/ia7BbLBIi8lzacKXG45O0B9CN1AJ6RPl4tY9v+
DlLdDjnAZaVht6blzNgKrW+w3VKQ/Y4YwcBrNPaahNTYaesZWx9n7qxMN0ACQq07tq0ftSjcECpX
yGwcJJWc/SGPPMjJvrUQrh8lIjtqEhDe5RfmyhGXFe148Hg3OyP5MultEY6z2yl3ZL1LVMW+bVWH
1nGNs1CV/yQaw7be4MTYrRMFEkCyIa7r6xjhOZ9OwG8nWVJJAyUapj97ImNWDNglyyQLMs8zwCGv
vKo14mw0zvM05bRNeL1BPRnWUJ+CGr/RayDQ9Uhbh8iJpglfH1T+xbihB4mj+Im0R1xBOMJ/6F33
CZifQJWJ2bS1KlbttAlWRdkDiMI2UOUwgU4z6S5+BnZLen63RTHu+5GXK0MauDdAKuQl6Vh2pSf5
e20sq/dagZSRFe5TVFL0b891659tXuZnYAl2G2NC7q1QJJVSsVdSL+EvXRjFd30yvoprgSvBxZSs
olwC0WsCCl3vdzoYnGWSXyxgkwwBnvUPNrZVe7dr84vfFVOyGw0EIzwbMUFld2PMkuml67m7zbFf
OBGLYBkxkI0LxBWAfmasHeIXJEbAm67Q0h+gWTS2CCiJM4hdxVmvS2Oru32EnS7i8KQYZRd289gL
i46vM9f+mBa13NGUMQGhRHSoWO+wdWF/R342MGwnx7pasgeKIJPtachzPC3MEkjTvrfHXmy471Qz
4hu2i3U3WtGQFLjK4thcBouEej4ivoGRxeZuUcDtsPcNvB1cPFx3yM0BpMiYrw3OwGfMkzTAr6lN
gzhbd4kXZwFgHoypzSFBjTPKZ5BX2yB+6ZVDHgVZwXaN25k/m6w6j75f/sgr+6EWmvcN4HSfbQ5G
1LJhP4Gxyb+4BgomOgGAUNzLI74dyXYValm4HfwuffaQa0tBURpNqHRqUZX54U1H8dNl9KZTlv/b
vAbYt27L2xOum8CDMMWoC2kRkkKyPTjjFHl5jIPWqi7c6DJxKyR5JvxXOZLB4/8o90AQtvhxbO29
H/JvRD7o7cd0p9nJHZUsOrJP8VNN7qgWkqnRn7rIj+4ILJ4s1WiZlwEXkOogTQkMVqXLR6ABAkey
X03IIl9Jzcg+NdnAA8CbNd/wuD5leQJ+tD7e9BykBcEEIDVRFsb3wgfukT3Vn/HWq1aa5gxPuKJH
aCxv760hebSMzvucNaO/0oq8urfshoPTS8pDl3sAzMTV2jrt0uljGfKfLt47vwCQFMbil9MVv3BS
7z+K0Gdrs8mLa/SArzs2X6Nj3etIxFwVpel+al35VT2sf7USLx+FQ5hn/cPk9BZ4YJx6xUCB9DiJ
RmxT2y/O4GoNsf+wbv04dso++Xx482OIUeEZIhpjMCTbTEk37WOgeAZTx9hLNAx5MKpeqmTRWHkv
i3bp/bvdO+1/9Ed2KIwFkJhwm41neyAUKP0c9UigyYhC43a4aBtFz9E0zquWhotWqyWwnjIvXCUT
mKoPiNs3x7pBpjudflFeDM6cDF97XPvvcrsD9otqEPD/gBph7UQjmSXswe0v0ZhpeCCrgWv2F9ZN
p3mkcsALkMQAqhCpQjdzAJG7iRoNt9xqFilKnQGwUS3nqmmkECL/0CPB/MZdws60HM1p3Ahohg5y
ndSH68D5dTCQQhlYo2Hf6S8Rvmd3ngHyMhJ4bi4OzeB8a4CrzmajnuP7h8t8uS7iVss2iVf+Aox0
dhi7Jsw2rz7YlCYseJs/my5TB0BZuu7UHfAXZSdqbBU4dymcHoEc/ETjRT1FLgLtIUh4jKm09qRY
7HjXesfWCkg8m76zWDxRb/FOTt7JxGA3CI90AI+N6zUFYPClToK0icZnYHk6W1+k9TGyPX6HuxW2
yqex+xpr9ZoiMEXnIMWbTcNzmSUAeEr5inIZcT1WZqiM/50bWfMIN4d2485qSm0kbdc7GWBUYddT
+uMyjhPjyHHFAQw24zOvkT9EvciqXnuJ6g3laHym3qKVSvbObvHCk+o4CO8HA5PCqihME9txDe9e
is6EFNCxo1hb9YNmzgGdOcqDyxMUxka4cGVG6d9JQKoHZYGyI0cNSWZXtgtK9w8kqVHdNosBeI8E
0CmPV6QYcCtfO0Z7oTk+4JyDGEjrsx+aBbhZpvzQIBH8GZkA47MGwF0wVA85y4H4CnL3pNbcjUAF
wrlIO+2kF0aMMg5bPlccNx3CN4yf2kM1DrdzmjFnG+AStkc+TAElfVSNmAIGDNEDDSe8hM+Th2e2
VAke4Ba71aJ4Aam3LL8jTH2rEM94nxunGYW/7/CdUUNKCaaG69ONiCa1sDJ0Wz8t2cPKqu7ErehP
X6zNkPcUGwp5GKw8DXhOpjyq72tEc2iEDfc8Ir4ojzfzyFE8U39avo1I92aJGx9vnZpldG2b6l6f
+uSZdU5zikNgWPpxMX1R8q5MkmefJx9jL853Iyo5rqXWvjayx6U0orEg2hgiTQ8Wjeu4AGIENfdq
kS2TtTYB2qGTFrOWFECy8HGiqhCXzdvMDxZrPBNe10Pl5bCV/h8rlVnaAtFZfyqQ9nblptGukjF1
NvOwG8Mr9exkcPZh1H5/J6dhhfdxjLjXOXKiCggN/rhXWKf3qd1hD59oXUBDPM/kPfXy5M4XQJoi
SexALC2QMrQSkaHFVGr5uEeR3P9R9mVdcuJMlL+Ic1gEgtfct6qsxXbZfuG4/XWzCRCI/dfPVVAu
srPdPTMvOlJsyrKrSBGKuBfZT21yo8AJNcrE9p2kXTbic6rpiWeaYWT+Hku3CE6xlk1EPexCVvsg
E7+hJ/6QgfbQB6Ko9d21UV+ZgMmQe656oaEJAqAV9h16Aj9kDiu/+KIokTTHVfvfnUhkW867k8Lv
wVkVHkoWNiUuo9eFRJUA/nNQvzxPeWoAZzUvUAW4CNHGCvqXAHhLOJ2iYPpjMKbs2RaFOpCxxZN3
5d3SsjrjGMlgR3Jyn3e7C7dsnlCFNVnefA7aANc/zwHeAndCugN6XSPT99FA7robw/GCHUMy81MJ
ovSTFAokz3ppW272kgU+ftACvC+Vqr+2RtA+WGkPNHN3cjcjn25dxxDAXuQKMuDpKWvV/zqGroKR
q+6Tz0d7kw0i39OyNTvUAzI1IqUNrQO83Mcmtp9pRYNZ/AiNMHlFiRP0ONcCqPFXsKJi78FSFXWf
fhcMGOpIAxPI+ISCHPQIoEoBvxlmG6OyrNJVwLQWDDeYrh9a+4BVyAh/KGhWGoGxGys89G+cJ3SG
4OkI0oaER8F5jkj61kKxTc+bfBdyIJmD5OiNjaMCm66bgAjJKHIU8fnAFkNjKLAP/RJTpqcsYS+J
DQZI1aMGB4XCkDUaHxFf1OzshhXQL7CKekujNDdoKOSxXa0kOuWBnw9jGed1smemjZRuGrXbeZt5
B7SqTKBeb9muHsr6NOWZ3Z1q9AYc28g9LnvNe+MolG+T1gpXaQEiM6t2rwDXHi9o8CrblRWYmqg4
fh9IY2o1z//X4or73NUFvqBJREqyXZYo5YhXUY3X3GpCOfJqCdXy6SUqeXkCRkW+T3tprFjEkWvU
Qxr14ils/YsEI8d5ERm4i9z3aHxdkcXiECr/BXXvwWkRlVlnHlINit7FeX4Tl/vRd5mKBIQXnuMD
SAWwub09/mXrnaNcy+qxjcHf7RfHruiZvxI48p5awAlTeIpHH8CPonrlD6inpCUpcmALgGhnfJ6y
DKFI5jcceRzcU++XAHmkjHOQuuem8ZL1NIpuT1e9sq/xpEUr8pwLC4FkfAXb1hqPGzxuSauXZEvX
xehVmR1mC1qOAZstyIxiLCE/Yrj9+CmzQ/NL7yB32ikWf+FdBhg0wN4/qWIwdkh3R5eyUN0pMbvi
4AKq9RHNT8W2Vz5/xV08cgmmwb65afTZMIP+e5Zn5crz1QAqkZQ99frqJZaJu7eiEZeadB/TlriC
d4t2W1ex06A7RD5wPuaXWWv5xbSmCGgSxu2NUcJbGmAetEK8dTnj4Oxw8aquN4ON0/zYinAXBZO6
ZuPw1fOrHnzPcYcKIaRW8FnaCy1pRrLaCx5KNMwBdC3yG5T3wG6ekuGgnbsyiQ9mVbwsbjcmuZL9
GcD5K4V7WiSKUF9mKrN8MrMG/H4tj/8wa/dTiq7wT20W5Me0btpd11TdNyuKQURebqoqCZ67Ki4+
9W184T4INBi6/j8lOfOQArPKAynzERDiYwPgo3QogQExxvGTkyMgrbTDhzvZO80EdrEqk4cYqXck
4VGEW6X87APv4QU3BP5Tmjpf7MnKvsZNau3rNjW2tExs1NJlRVWADWgA+mvnrJg2K1HFcXY4stZ0
XAeICGDG7Bg7OEBxuXDmnTs8aZ+6uupQ95T5D5EB4j6SlWhMfkK/LTKRCll/WpJiNPB8Aij591xb
DEYVH2uRfjd0oScVc0YyAa86yBZQNmpPo3fC479ma6oEJatI9KBlM5ALKyapGEBR4Erq2WlELUiw
ncNQxMWAZjRUFPT3uxSjg7xFBJyNh4GKmwwXf916SKMhOfcfS9FxoJPbRYdHExSpkaTnKi2rcjVb
J96vaYas874e5Bv3U/9Qgp10k2nMdzvy2k1bIXue6CVucn40k2qvsgyit+KL4anyLepioKBZ6Z/k
YUQmvwlQSKMFCQsCkHY0+RwgYk29DYHYuZ40EEuKriN/bQy22E8BfwaGY3VWeiAtDXey2YM0+AXC
a8diOQt1rBoF3Yt8duEZOwEzwd/HDpqO1j4ehuUqGIf47DrIek5ysLazsCpxb4ZuuE68G9x6zHPy
my38AaCpJsgA9uiLPb/LluCkvpXO0VGpGZ8pyrzm+oMsn0Y1DnIS2ubGn9S0Js3sSELyDmnT+Udo
PVN56xyJsDhF9pNIOIi9wx9tD1zXw+PM3kGy0AWGLfCcz7NMjYA/SYA1vyHSD/L9N7e+UOxMFmQ7
GNxHHtbjAGIz3/lCAt/wzugYeVxEZKt3JXfgvJjnTMbzM5EefZSCpidfAyBIB4wXxzs5KSlJTTNy
cKU77VyexHPKelGQ77JcfFM0FyJRmO2nogBi5N0eS/gMT7IjyptRE/XrKT570L53bpnX+rgFRXJy
CbD8QHcyBjC9c+sd7j5dqDx8nsWLtqh5BXYD3BDOXyahHHYK5VSXRl9BTFEyXH3vMN8voF4ICDpB
2G5QBJxt5YQzN5CNnR7f5segLaGlO4vFhPwkS421q1y2pi+vGHBUq9zPhj0taaBvupA77SoLMqTk
9bdfyV1+7oqKryyvv3pBNAFFxMuvy+AbKUo0YjPcLzKajZ4aUDA2OttF0XeiuFpTWmyHJAsBtoAl
aUkhW7zkBV4/or3r1x6kEKhaQTl18flOPpnMvUzFuFliGD2+39Gw9symSD6S95ScHdmLK4tk/QDa
vI0I2/Ca+254pVnYNuMWF4XGejT7Kd/mhvmKn3g6LXZSVdO5roJL7LyB12Ua+KlSyAJ6cQMW9hBo
+2Dd+zVYrQuoWksYuKXH6WxPGoDg+IcIRRJh7r4bx+CuwqW07N7XwPJ/9yMPf2p/yh68IpaFznuw
SDlbGaNHDQBU8tLhMe4emdeVF1p7eWOsUb5orVHfW14WRWsZcF7WpA6U3ZzAuLWWERjSNqiJKjau
J9HI2gXIIYZqxK0OirHO7QT0ngNNaQgSxzymCteB2rAxQhjSdDGhGQrMfoVwuqwCJZOORsNiznoD
mhQUzyi2YkfSztY37iSd8L0BiDsdg9xnq0F/BhKOk/k0xh6+achw2cJAOWlwoPX8U0U40liol9vn
HAcVw6x6vLxqKiAaDHDvnYT9Rkr0TddoBcIfJcDjtImyo1/TWSfMsNxFjv0Xqd1unADhrS0nn237
Av9BTppVF1cP+sVkHlocGf1E9qc7eYWa7Buz2UHLBpTRriLPb+nt5nIX0/PFQ9uG2cHnOTuDPtAB
A4CFd7t4CpwzGKfxph31J1LQsNjRMke9WoWCRPjdqZko0cw01tWaFBRvDn1nuDiTzbKs8fsskDQB
guHfPtVNFPIgPbnlKBjYTJa4sAjF1p3ox6+JDbCBpGiGU9Im4Nqq3pRRircU1A6XQNQCfRAQIz31
bsXxZ3uZAAW7Vj7Oy26t4m9RJntwpgA5NQQN1CsvcSer5awFmCvgLUFZrZd5Xl5cLsfXLOqrR4Gk
1CoCu+03MYJ3LstApc7j1vya2bMYMFTJqXPDYUNWAP6qQf/L5HoIu2ptBa66jGP/eQoLdNZ0aQMI
dwwkp0HEze2SZGaIE7l+H1/M/tXWq9B/WTfgp9Zb0UA70F6/k3XFkB7aKX3+15B3H6kcTGuLpCEY
2D4+K5h0i00ucPydXiWgmU4AJUjPNNRdiGdt26dnmqG53Dl4It6RMmx/mdESfHNNiTJ4CO/cSPY7
l8UuNZh6dx6AHHRwZTJvchdvWaYjCluNbjyYjRmcur4OTjQb9ZJmNZ6K4AjQ63l6pycfXgW33ibS
SKvUqpzNnYKMbQcndXSu/9qQbO6W81b/bn6j5wNAdU20yW9R3w/wJFwDr4hhc+biBJMNzsyA16nO
JCWazhv9b9eFjtRUDoB3yH0m74ysFluRA8ULQBd96r2DMDgy2Bwdza0ChLmnXOBDy3CKHhq/x5va
h2Y2JI1dBgBcsIGXRT4ko8EkhSjCbA8IjHSVNsBIjPCtukLnZeLvLaM8Vmg9PjdB56CZlYX/UPNK
vDRxiDqmbERvZq26XaJfzZczDaoJkvUIRtX5nX1RFGYfrdFma84K0SiUZSfMD/GkrZxdGZUKTe3g
ZEjj6CsavMNn5LtQryJyfKFXhrWmJSk4iliApOn5OzczgtkO3wDfw2qqz2RGcjVcwqZKnmmRZiO7
2FV4HWoDnVlTkRp7ISdQu+hdyMQ0nWZjh0E6h006WaKiewQlHzOvIVB0AebluK/4TwDvJ7j6tpUm
CABYCWB6neDVKA32SqIP+1IbuMq4tUcSG4ALI4i7dbAPe56E9SOtyN528J8t+nmLkg82bTFmEoiu
POivqTsqZFrbEB0ljb9hQ+agyqqfrDMNQPy0z0jEggfRyL31orgxVLWTRhtS3UgXJxN94WenC9C9
lIygA6klOJ8sNF09NHXnPHSg21oxEUg0BrmAF/tQ0BK3vN4llK+0IPvFimZhPMQ7/J6AUMoJf041
iCjp+nABTpkhVZZrSEJcAaPsSQYGOyy3kLPd4ldqiAc+8kNrN2hAqAzc0XkoPkIxzJB155vp4AzV
Js4CY4XjWXc2k1G4F/Iy5TSskfjPkHEFpjOOUxrOzpVBeEYCAAwfNLXiJ56BaI2UTBiQL3Y0Q+8S
Ciw+fOEgFf7ZmiLLd8iwDuW+0mTVmSkf86JWwP3PAc+OnBL6M8dm2zsOaMVsrzkYZXs7S5qknWXR
x+zObvy7b2+1eKUouh/VZAIkIndCnMBNZB6DFihvZh/8bV17OnEkChTtkX3SOWt03BEaieRIsda4
RaSVUQ245UrjfDsvuYvs4AQKHyD2omokiVDtWYr2SCglBQiGTq0XNasZtESDm4Aq6CQcvC2EmrQk
MXDupHBk0ZvtHI4wT8ppAFYhx79OpVLjiKKirzW6uvkqLtIA7D51sM5FZW5HjSlt6oEUQ2Xu0Lfi
AfHefRd9+JPBIl9ikKKZcPJ4hxUNhqo7Le20oogm4EKV+Ze4d+s9Nb/e9cbSkhSLG8m012hGan8n
v2nHJTvOzYcORVYHChLw6otda/Qe3dg729J0iWJHOBrlakDS/6ZhDqTZurYnOlILHA03TXW09u+7
5ebOuUVHMx2oKKroOHfUzTZc9+cJtJoG6OY1Xv+7CZ//A6TLt00bNIiAsDNtN7DvWvArUVk9qgTj
lxnoCPWC4zYKrL9kPbDveoLUJ/ueOqAeTmL3U2YO4wZQQ8UR7w7OSzywHPDY4ENs6voaDfHwZWq8
amf09b6qpFwvnDIzXjIuBN+JZrykBg1xLMAo93cE5jvemsUuBHLr1sJTe90FHCSLTeDvKpB8P7Kx
RME6TTkD2hKzuncNyibQl6dtuG45T2pAjCZsQIVB3G1SAFt+yvCYvXiD+zPWKxKV1VsdAFaJFnaO
dg47qviJluigaXcorxPb0gK0b9kBA0hYqniqJFe7ZkTvHCoDkL+ITGBSSAAr2TZrcF3m1w///T/n
3XNIWwD0BnhPACRgP8Dlyh28WpXwMsUlN8jyStu/9AYuZpxeyl0ObrE3mRtoCkIjj5MpMBr5NuDp
zNIDKxL3UQ6s+MsMVlYAD+aMStaX1vLwrAK3sn/uXPUcZ3b0FMQoPaeZXU/oyKBWKuBhPvl6IIWL
uicGXOigQ052FQrs03PNsq79vWbM8C9RJW8uUE5wH6eXoG0yTpXXPoc6CG8VUkfAkl2hUH14Al5I
s+ddZ6x8F3C8K+Av82vaHUkZ6iv1SN+Om6ULhCxUuh5mM3JTPf5DgBkBKs04Ud6VG7Pb4mtrN7eo
mgPvJKLXTRn8X0AtAjO4Rw7Dfwbg0k0z8Hnguvd/UD7SV0YJ0I7Xokm7Q6Lf8HlbY1AM5JHzVK8X
jZvq97ysPJJykdOSBUBxWy1uIvSwBu8Wxnm+6OYtSgvwBqljokDtY/NbL7J39Uf4fRTHD0SyIwOJ
uvN9YtTzT4C2BHb0a/eUT3Z4Vbj/fM6S7kcmsupb2/f51q5RTU3LGDfJIVgheycqTmZvABxLWwEn
M0MHbGxco5qJxTutbICdae+ao1YnDPB6jxt9azXFUbAnqraZ0a2JiqMx+jha6zrsRQHuSmQKC+uy
yEuHoVS8CdSGZDQY9QTikBaX9FaOCnCSzfsEKM5f7ASu8o/5hIPEQlJH2sJUR98NzMsir/Q+Mgea
5MJS19mgHtf7AOcG+9DnHHAdvhqBdjfv01SvwBquHiMLmUiNr/Ijsfmr7gL55GeZOubIVexMy8+/
q/Qn6RsXHWhWOD63Ln6vNPhMpAdV5/ba9k13T7IsssVVWxDRLokqbYFf2XcLw4xAGtS0h2HKplXm
+sB/IsBOp/0TW4xPM1wn8nQPUTA+MgIA9cVo7NHPg3ZxjeNJkJssj8ASVBjlbsbw1ECejWH/lY6G
cyILkv8KO0scPP/TZHhcwqCO8D30ghO6hF7i/D00yfFunloAivSTbkJ1NY0GQ0kvqFub+NIkR2Ij
n0WzmljIacA5Mb701ZEW0gW4C94F7S33E3Hp0RkVJ6DFwFE6w/WiFumZ+zG7k4VIH5wDBfyTX1aL
AclY25nvalqPtWxOOaAaATkVHNTUm99rQJgk4Vh/l203rXFR4TyJKskPygBVkI82+WsEGqIN2h/E
V9y2fLJGiUbbAgh+IMwV+x6NEEBdML3Pkyq9HXqVzG3ux/zzaNjtDq1z4axVLuiNGmOUOyOEMS76
3G0tmbkj39DAtf3o9sPGBdqMLaL8wZG2eGhSxtCDqqcknBrmrxVeHjdOXOWzjLRVDeLyFdm0frgH
53R2MnWYJdY80249B0qvk7uvi5LCNVPvvAdBKT7IBut1+3MEEuq2QXLkaqYqBHVzYb2VU2HgmrZz
rjRko91ecZE+G5Bti4L448TZD0fZgbcis0kwsQVaTLG5ETYtrkSNWGUHskH04EE4aJrIcn9TFtFw
ErwoPjudcaJumHyMQLCu5SXgPD7nSKM4eKU7o32p3ARKTZvRyYNzGYfeE6jj8YXVD8kf0TB9NSeJ
GoDWNI9oukt3U9fm34MO1ffagDwn/NSzpzHiOwt1pAlqb4evwGv0Z88Y74O7xMbzQXuSAXnKNm13
DKwuvkKR8ipXBhqOpDy2Yx4/0eBIVCFz0BzUSqhi66CVA4xH4LpcTGiGdxOdYLQe8WBFJKXiYj8C
LhwgwxPomGab0vyjnoR97DQ9AolEJfpz44UPJJo/hUhddw30EI6CzF92YcQzHBtYHdkHrwQpUj15
hrH2Gt8815awwFqBNBTo3Qd0Y0ktICnpPZluM7tvj4totr5fz94kpRCiEC+tJrsj0QSA8C1qWXBA
4kAKcfRQedJfjyDfXi8ylLyrMw2/k5kaVgQlNOc64uEefUOjnOORxxJ04kihLrL/jkfaxZj2vVtm
6fQ1w7fSRcoUT7/JExYginzzgpNsesrzYEsrkjv9aM5KkpnajGatlWYnQHBtQ3dYJfHOF6CClXiX
OQ9ZFs8zknlaQTM7CJNydaf+ncudjKOjrlxJ16/WyWhZa1JTRIo1cTPFWz8QunHJ2ZxpCDRsOBjA
LN2EDyGtCSZ8WS7WyK9nKIBJsw3ZoXPMOUkcor/j7eenE8f9q3JC/CWgXRQUeFX+FVjmqMBkSGkF
DNDdQqAoLRm9Fw9l4Pt0ygSgtEPnifko3E7Lvvs5GE+W1Xr/I9MGxQI3ppxLNptmIr43tTMgAKWA
dM5tR6yQG0jwVLdiYJSgBIlmElyVW2MojfWdAril7OhV/BPZgisnB+2C9rWDN7Q4hw+zaEz6R8Cb
TqcBhGk3O5DpskPe4lZtkdGMdhBj8GmRL58Lu9ggFXogHXdFwVZ3P0Ou4mgdFsDT3lUSRL4AlHrQ
/bYnAjciZKRRwyPRLBR8Vi6ixQwcGLOSTBc52f49LCmlACwKzT6UM/bS4voRchEtrtprGsPo1Jmo
oMU9Yn7Blx469Q2U3JSaJ6xn/IretuyT4kmFrjagJZAcuEZXOTTDA+7ogjWqC6tzlOoCD5rer+8p
e2jth9zcMpBMoRHxF1XQwsxDspnCx/fa7MjcdBtlnW1+Jr8aXfUrUN+myZE58R+obhmyZN0kyE7Q
cWZAIdolsoy1QPX0aT7/0FFo0XKVmO3KD4LZZj5CqYaZl8Um8xtj73TSX7EuVrshlc5bAYgBAN4m
1UMy2c7bhNQrrr/fEl/h/wJliyuy8hMZ7X/nRFpcwfzOKdROtt5pYji3t37fozQb6Js0KFRWnryw
3A5ERUuy0NJ8jqRx0XiT6kxCBmDPaM+R8QcMFHj/lIeDVpK2J5rRoDIDf4bLmmapNqxZA02UTvsy
SPme/GbZzZTM70Lm9tCc7uPO63mcoyyuSvm2ADL3bz4Jhc5iH3n+uAg2eabCx9qxnwxpg6pIha6z
IhkYitCCI518NiHZrABQxXkoh9MiGtTJyEFsi/qCJlxP3O7OpbRD5GyBcodu8BSwu1HUnysSkn7Q
RkKGKlyTyooLd2OPcffo5P2+iMs4WtmWxEuWEaJ1TE5r/KUA6o2hi9wObZ6gOv7Jj0u0aLtgYs8c
oALLyAuPYRLmp8l1b4ffyRRacdGJYb3b0XJxI8WdLMDpBzUYSBHdKcjtbo/FZN6jtC+h4Ro78BLW
p9RO65ODFCQoTvR6nqqYV6cSBwixIoPFlJaLjBtNZq5JbcZm+j6dg5DVfZAbK7sL9n1puKhV4NET
cBvLI/Jk0aqls5OWkSJzUnwTVCBdqOlspxW+IdGnnFgrj85sjVbkjguktQbQbRQAzejI1PTTdIpi
gA1HwkDFBq6Vr8hbXfFmb31za3tEQaCRPzfN0O3rXAwnc8zEA9BJp60FZL1PKffw7CgK9ycIRfGl
hoY+Zvavdhf9pVC8e0BLHspJW44bKDRB/ZxElx7nJWmAr/0jLcbqVpaCPat2i+GYBv2EiyvdzxD4
6s2vS4aeMsQjUYI3u2sj1OfJrY13f5IFXfuqkjE/kS0NIHlWIPh2nuucN7O8rIrTf+fhmP0PAF9k
3yybuwED53ng2ebfUUxTL+9dcDDWL7xjutLIyB4HnIIfFTfANQukq02nl+4gG3vjVoXY8SHiqGBh
E8CRtYr0lZvKg9FZf1AEVpWtvQlyi50mD/VcaBwy59h9wXA/ngfAaNj2vfsn0/3Lps2euKrjk61X
RpIxZEUxa8p82At/rFBWF0bOijRkI23vyUYi7zQrSBZ2zbD3Jvz9lrxFbehH6Lb8ggbeIM0frHra
9J6VfRsD6W3Lup5ONSA+nssMkAWT6UQ/oyQ98SSx0QWbA6eZhdYRVa7VSxTxcrYox+gJz5byS+05
BbANRIqXMbvBdSE7jhzvi4TTsgyE52LIbHww7ASVvIN3JiXJgUwH+ESQU3YPwZaxGuiEJCeLLg1w
Ycd33mSoBytxhmCDXC+QKEfV7nDvBByfUuJxytPA2HdBBGRzLVwemzQLku+qE94DLeoPA4pU5FO7
u7OvJvCZULR5S1J75rclCJhgP5tW+MmvJHsUPHQeeXyt+sF/8LRkEQO8GEWKJbBfbmTanuxGNTtR
BBrQzsEeRyAxblLtRDLmZF+bsRBHUpIIjiBg8R9oIaPGP2VJeaYV7RjVQKwh89YJDXtFmtq5340+
E+2Ga4P33ciUFL8+YhyHPdqp8ixDSU+EHOgHrVpW+H/kbVfiAA7UuCBq5XNuzQuSAI0LcCIDMLho
SYNs0NRsWRMyNf8SJ0F3xLVO8BKuoRc4KqoT0T26ltc+IrPSPVa12Rzthr+2IGmxVqSlwaplsc0Y
yujJDl/Av9SWGeB5F7vxfokVNwoZSt8XW3AN+edsbodsgrTeWBGQ5QjVaga0ou5JWlsSreDKFcCc
09BZM8hVqaGv5ilJafBEcWt5E8gyO4BpMLVfjGkDit21aCFABZcAEp7znc6BeKUCEk59c667OwrS
gY9kNZ7XH6YkXk6EJYCRy00erBzxZzylFg6cQ9mYFy4AEyPke40CVSuAj9C9oFMEuIL24K4CWbc7
38kzdGtAAWSDbVdJgMiNqkKn6WSeqaCzMoviVHr8K63mwk8nsL/hPgapmzdW1WjzRA3hJ7Gmua0F
SRm/WWL0Hywv7D+FCohOrhLjoaiyg8Qb55VVqJE00/zJBioisGNApgui6Izt3Ly3XlTqWy+4m3DA
NfRMkhEEB3tAgkxrWlbaQDDrm92J5EIi2yrUxc7jNx5PDnhPWMvWnT21e9Ki+cDaOhPofHLfiPcO
YH/mcspAl0UutZFzoWVj4tFpFO7hvnSSCiaXCIsfKWiYIzBTPFtJ5B6KIPnh+Lj/zYC8+cL7fNxY
EnCBtEy0rHbHdZ9n8mnIh/Gl7UD7BQwSZ0VKkuUVONObtByOQL4ygEQwxCvRChAW6KFP2veZq4ZS
4GX513qxST+sF5fWAsXUHOdOvdgsEXzXl6dpSO3tyAHT75chauRHs1lHyD/H67hCb9zNWtUq37ei
b9BBrfXLuuzH+pkpqZ6XGIBEqJ+VU2U7E8XMW0MA0b31ps9AEkWyoPMnoFKx4nsy5S/gC21ec2HV
F5ZrgCgtx8f6ywDH/XNUBOljHaDNhuSNh5ynQNroChR048qrFgWI6Jr8PuL/AeX7Qf9gCg/8V3b0
g8V9cfnvM4iFxP/dtZONCyeQKQQ+mHodzu6h1C1PNz17on0ZaoV8LufGSephsFkIUhZat+jZQdXu
Lg9G40Qihp69YnW/nn1m3Twf3QwIsx9uNBOdD99ZT1u1FhuW+HcuczTalLzv16Qhn3/uTtFBEP0D
aNrNzgA4+i4K62hl+K0FaEmAEb5P80JGDySloQ1KYxcw9iWpbaQSGeCkzhYg56IHmjZeCc84T4P9
lKeP5CJkG9XPs7fEfcjodbu5EqCrjn7uDOcmz3Gt+mtFhQN4k//utkl+7XhubdFFWx6cqB6/Dm19
knVpvgLfpbx2Mf4ISE5m9YfZaKiTjcLqVxyHbs0cO1uDmgg5CnqKZgyF00ElL0w/bFNdFRbrweiB
nKzlRmWpg43STHRY4ze/zOL85ICNddXQ3S6tAXYbreY/lGVN5vSXYYFRbPahJSlIhrv/aEV/S0ts
ikVLUlQ5aMjH/k/bHjswhor4Nanb8hnsZKvO8dAsH/eNuXEBnbUjfuZMa628R21QAm2qteQbcaR9
swoEgnYVvTpOlhzGoenBl4BlaNsRrsnUuWw8fKlr0TDG7YH3tlyTkmS8Sx5z1zEeSIRibPeAby/A
6VPInq0HFEtbuVWsJS+GN9QE2NuoRUdXJK3hjYsOOTSRto/MU/ULfnm25RQdHVyAf0UnjtjZ6VCc
gjqpn4F5NOF/Fb8S/28WIvLiw6gM81Lg9i8DPefXFKBhW1t2qMVPfXVBhX+9RV9c95aU5jPTqJ++
KGfTxFLxthjErSme2bOp1Kif2rQF2uXotG8oxLN2nlf38TopRgbep7+v46FEz1osTwYOZ2vA69rP
9hh5+8jmEzqq/Qz9k3m+AaZz9g0ZsgfpcfZnB4zLym6r7/bI2Fq6ZfKUGk5waJXbHqxEA8xEfrdW
6E79IXx/V9dNfvBQNL2JahQjx7Ybg0ahsOTRE/mBZK4u+qeZo2e0NKlFgIQ0eF30hwNM6x2ZkAgk
koCVcQERCW5ndAQAKOpIBGsEpDCE5i8Z/fova1KTIckAJJcdm8j3HxLe4q1327kmUJr6UP8KNOLq
Z5XzCnzlo63/pqOUV4fSkBPuzILhK263UI7eJzdmTJuF4Ku6MQPkOupkxmQb4YvzMJpAQUgczj9z
VroHz8a7+WSW/ucE2JL4JxmGDVrM/c+NIaw9zobhphot/7PZgH6hlaXakq+ZZebOVZ23Jd8iqlEP
DAaMHWnzEscQVeVg4Na+roejbYCKsT1p0UribcYesJ20rEEat/FMFEaIoJNbR4K5sUkb5P9Zom/T
9FWAbZm/phL0Teg20zcCpWFtlAiNA5mT4exz707rVLd4pCjvRg4e8MHElCuI11YPieMUOyT+4png
lhSOQnX7zZqEKBBXK2JjIUwOp+h3ne1aV1qBXrzdV8BSX2fDADw0rW0+tIPWWuB9v+FwKZNuVw0g
G1n8HW2BhAieSx/RheNHryrrb/3/vj8xwiQscXcSTSx+ae5RQNO+xV2B22Q0viOJPjVvlXgAUon6
klfTeM0H4wdJGwbMCTv12IaWaCNLgSiUesfZJ5lehq4Nn6ZCeZ8Y4FEpchbwddxEqsyOOWiOKk0x
Ucj6fShVinQwB4nIosB7IAgpaG10DVBoyHywy3fLnMfZZTGnJZkssqhywdEjcCQaa/aNWhVyGyDa
aR4We1r6fvtSthqdy+3dJ21FbQ8BwDFvrGJPzVZj7LtP4G+YY5GVnyIxkATB+PXD6iPWoFsoaEey
ouU/rci58OPrMPZ7T9eVLr9oxKf8O1mXoyzMqTNQjHz8VtIv6fz7SkJFv7qL3g94uwlbfLdQ2Nky
EY5A8W3mrXpUyr6ilPEFBZbOQxmb0yvaWPH6F+fehpTNxN2nrpg2cYumLDQwtSZADPE9TNo+RskJ
XreidR/rW0knq1DcIMA+r0O5wD7eTChq3ZNxlbnuJff6b3Mova2SGXtwveLft52V2qJFNvFma174
II0aDWP+IWgHvX1XAuvYlVl7ItfffYZOTt/Inuu4Hz++38vksYzsY6sLhQfF2zPNlF7+t6yP0WmP
Ayb67LTb/5fv7/aQCn8HMsuL7d3mHtUzk0vlD6gAMho0SvEUxybeJE/Ik8UvSAK85sz3vk5mYSJf
PMn9UPrAjaiKDK+2gQPObDxCTbycvtCAwrhsbbMkPTRJiltKVcUnBwjUD5JN8UsdgyWLGcmu1isS
IQuEd8IsZADCRRCRdAb6TmSyCaJDkXqAkXO7ag9uR/5Tds2fZew1X8dclcjb+uOrEeBzFKKork7j
ggMY1d/n3kK/0TCh1LnBBe6j7/0fxr5kSVJc2/Zf7vhhhhDt4E7A+yb6jG6CZUZkAkI0ohGgr78L
eVa4l586WW+CSVtbwsMDByStBg+OnnfFQ+tgztwXjffMRhOy8SRhP9QYHBqIvSfhv52viiv1mBVZ
vuwyATdfp4dE6LwfFrcKtz1dhKT7B4Ti+CpwvXqvDzquS7RM/8o7N+uS95V9Gqul2bisQY63YNkZ
kSrld66VOhtYa5MNQCf1XV9SK+pF1b7DgmyLp13wsxLqIBp7fIOXnhGlsPC+xV+Yb001wNzXTJN1
M5Qr7CgFt/pAZlSzdAxrCYtED+9Nf2tQefYOhSoPHvB/xZshjg9/HyOeFyHToKsXQ5mORw4q63Ga
Sz6Hq1Hd25/YwrGHhY7plDQgam1y75MPMYMH0Fe3FvbgO6edEcHoOmfotl4KpJ1HDwD20QPrc53j
2TiB8XUeff4kOqX0CHDwX59H9yj1uc8jfHXL4wbCLpj2TgDZ4UTzxwimoXZ2XwOcxstNv4wavFJE
iQ8rGdO1X+oOCncmc+I7Tw71bQLgrq7pOK7a+M5yhlVA4E4BQSLPCDFjyQA2saytztMHF/e1iJrQ
6u/aEjmw9hQrTBi86JyTDZPajspgEHbB2XSDNYLXEcTB6lTT41teGRI2drf65PpjCJ6+OEwl+1Oa
304b24STQT7A9yqUXsxvSvuBgJuDayS5PBhjue19mFJexf0cnIiaUbxfzR1KpzdB4fVga1nJAIT1
r1H0oIAbuKsmydzw3AAlqWHdFbF9VATwPVXa7Iab9nBMq9yIWJfTH6b9GdhN/N64pFp6TVzswWi3
7vycWeE0EOsHsGQH1krnmY+0WMcQ79n0VVk9mVS+pfMIldFAWnTkmFaNbNiC/AkF507yV0g4r+tJ
/MKk5IFCwuMuE+AJMAmzedVaapXMVR0bRzKtucJCiBwd+04nG0TIo2D5WteoA0QZGSh0EbmMd8Dm
/z5MAXXKGeEf73SL/dWsq1YzJetssu+uugGJ9l9GURmon6DM4CwXxdNgpWlDCfXvXXXLqDvpYjEm
9wz4rpXOM2n101d8XCbxJHfAz8udNx+gqYGpgS5C5x1F3c50UWfpum7XpXP3U865+Zx90XIa8+JM
5zPrntcnOg+nSy5VP2HQ6MYQh8xsd3lmp50IbUPH7dCprOnUUs5UtwtWW24HyfGcc6K66WBKarDe
/nv7+US6pMegX+c5txIFOUEbSt+R6IAGridcfZbdpFteEbamzCyeYcAJJSNWfPwxYzIUP2VMdfPN
xiNoI/IArNaple/ECx4sX8pHlnTxPoBQ6wJ7lvKdqva5tU3/IRGYantO40Q6Xuf8fWqZeICdmX9o
XWOM9DjKbT8rx6P3eQxN5hKulKc4qRxIuhYlv5+IegP2vgghNdfs9MH7Kv1TzCvtHtfPnJPn9ce/
rAQS9z8WAm3Xt2xwxyBTik92ZSfKAIsP4qkP7vE20B3grc6OMMNgR12CwsrvUgHwEod14kbH/2ua
VX3wqYHe0jwEN2kLr/HCYhAuxUAVb9pdJ7DfMNfO8avRCFiA66olv05pcI0bQp1y7kZcZi7KEsJw
Vw3nqi6R+eotUmUuLz4L3FfKCGiNeuGPVr2m4H4uTlrYVeIs2Tg/0K1ufOAwmBPE2esDSYxhWxj1
ksCG4BTiTlOC7jyn5IVTgCn/1VRlSbfPyILCah4ru3Uy7XlXDrhS5qI+pFWfrktiPClZ/w7puIjt
deqQbNfgvQQKFdQRx86An7gNNJyu6cNogC6wqPFWB7Ja8xNP+X7NYQh11K1tb0IxTdcpnDDg9gmn
m9OAY5U3a8bAEI+n+mPqivpW8qJ62VAvqV9yPO5uWWx9DIOqXuyuTLbwBp/gyoJGQS2wmSRM5HW1
of9CLrK9/7gWPROL0a7teC4YEeYVuagSrkomwGfvfeZx9Sw739i5Fog42gWyMfBagWlYtT7HkiIA
lQfmkb9bTnaRCmaUee9bx7ayCBbWoRuNxc4hdOxY3Y5mwW//qQGG9M2GNU2NSRNWfpMAq8X6oKuD
Xv115parZivBDB7Kea/nOLzfEnDi6nQ7YBfnpp8PNbZSQCEYzbWuQo+5Wf35x+xck7Ms06OORcBY
9QLbMYOr37JTD2422Mq+d5PgPsc1cWwgtrl3mx6bXDNTmc+3a33oCb43KJDwqMlptoTZKnkevB5m
D4nxM8bbiE8SG67R0KVK7Tp9NNrYX1nSdEH3z8ajV0B5y7fB+7zAsZ3wZxqKZlOI9IUan3aGq2mc
m+el3SYr6eY6T9lWAnw1daKUViPga8AAxAkr935a495RG/ACtjh7LvvsZ9bZ8U+j/pYyu/3sINoO
Ub18gl1KrVY+w+Tiz18sJgTXVyahHgnmSzOAEabvXpGneJqVYwMQzL0rniVj+Q1eD8QuS6HWn9VY
8s2bKQ69pvZ/gGEPIWx8iTyJn1tR9y/+iDU/z8yBWAbqIMzH2D/YmYl17riE3Hzu8Hcd04eLnFNR
mG+9ox5jEC+wvwZvcHCMMZ0wyDNoGummct12jY0k/6WXBaDhsz04GNURXkviQwmx5lsf9iVhWdBf
MAqq1nk+VVbEHG/a+YmadrQSE95+aktu3Lmug/qAiasPB90OuxS0/N0FEnGiAJoPiX0RN7hbzgN5
LbjwUTAkfInLj4Z+37f7suluBHWNWwIeIuDfHc0wfyjlEgjbuFg2BcEWWewePazDQmmLA6UUDNUG
oMg2PKUMk4BZYgIiiR5H5xARb8rOUDh9R6FNAf7q0YylXNZsyiLiU3LUB91wyqkglxfaIm5X5+Zz
ji41IsEn96v9VVxXg7Erds3gbvWYOqQPvEmBbDTdxFzWYjRAmsPJr3J0DC81KgT1BhLUc0ojB7Lt
hvzT90wbzjedA7JEk+ypgm07NvGrpzSJq5CNrP8JURgvK/pPiMXS0DHSZl9Bod/gkTIBX8R2ojmG
kIcEZ7safDi/x1TCmwjYlVjU3XEWX1yC+1tFQa26Y5JTs1gH+CY2UOf8Fg9dZ+2MSdJDSnanmsqr
zyxL30SQ5WDyWAO2Pdl029aQNo3lmN1nJtzAAmqYoHK2OdaxnPoJPosy4nCWebbdHoZhTaCOhiPd
1WTE3bovLXpoKJk2I7Z19zABdre2NwbbmlfFnrlsnmTwn4kl+xAGL9XufMD+PtSl02I0gd34qwWX
P6s257ougcCCDXhd1J2ums8xGxLheJmaRyvtmPHw3HQ90EXqRfGi16l43e084MUnPxXPTRef9/xR
L85yUWT679VdL054kXBR1GOdz5I3Kvv9VZ2DF6e+6HnxZ/3jBzqPDLFbf/vn2yueTde3V+pjo9sx
aQBqKQy+rx5cAYQWsTHD5H2aJQI/RuGClQuX0B8giC7ELLo90vKpK7zgRYl8WjDlGDCVsdbwKk9A
c8LB9sV7BX741uPW75COOy1QqK01lIurBt7XyQ7zmYeruA/B8ltI0i/GAPLCeowuM5c0tTbYmzWx
xwVsZQwi7Cu8E/vVgO35ta7m3vgSkDaASQzrH0rPvEmDRrzKFBtaihdqqasibWDQin/MjdUn8lsl
Y7hnIq2FKvtu6nMoy0yOeBUjOEx5Xbt73eqwqKaB99L1aQ8JrnQtWaZUucj88Z5ljK1Ha4KwNehf
5p4V8gaygPVdAfPG06GHGUTokn7YCLfiQViQIdhCeuyHTjnFUs9+95s6A9l2Tslh77MB+LML+TzW
eUDuwHhAVPmG+OZTJl0gCFLjIXPt5tjlNcfGLPfejAyLCrUHPiCWYab7nDnfqZX6bwmArgsP6Nrd
oET77IMFKpTy3iA44MBFvVthZ3SIzu93Zw/whOPJ4xIl1/od79ygk3WrxCLlWjdcDYCndxEWLMMK
Cd5ztpmlbroZuY7vmBxgbE8OunoqydoFcNKslueYbmjnPF3Sh5GP48aC2nW7zCHM9jAwJR6MIai2
8fxK6vcThJnGfpBRYxbW+lR3Chn5JRxEdDbwWHJTFXdQT4EfBCBjkC3zKLY7u7Tck6RxNqeq7Ozq
0PhwuQ91kq7rUhBzPHN9AQcDT8wSafMYp8yU9Goj6lSFASXGMk758Do63lrvPeeKWKFIZXovBJM7
xcwGEvcglILNhP8gM7wbyIUSTCZyCwaPefbDH/k65UBpYkm+WbfY590EY8mfq0YddIKSSQGiDry1
zj0zM2GPwAOzsEqgQilp+ou07Wspefwac9lAl8ahD40H6Rbsp8kj7fxma/oJ32LKax/tQtFlB/7i
o/Sg+uIMQrxlY/ssZCZ/wY59UNa0rlLmb4GfWTi9Kl+bBHuxqm6mNZDm7WuOVXXHN/vvEo/ZhVmR
Ym+mDcEOPZYCmqL/PlaKhiawTFFhJjIScZGBPwxAQcfq1Fr49shuggZSZYD67TLJg3KPV76uGbA4
O7dlrUisRWePd54PlJ2TgqYHuwcjwAIbTMLr3rhVMKX7LmHeEg3U6m9aCwKVbQEgGF7OrO8ezIHL
2DKeOMD1W6lgaO8YgfnusYPhtNZ35mN3Mu6iEggWMLjxuzpJnnqSJcvG4m2YgkbZ3+kWLmHQ9u7G
DdvnaYt8WZbuhiqC1yOoskVDF+8GmCWsyQgWHtYUvHY3wdmx/TRTqA4ZUPKKepJ3YC723H3U7a6P
Ra2wd4u7VhVJWGDR3h0z7Gkwx3kyS/VZc5/DfYG7T8CkjFGdwPP91IhNiCU2QIMlBLndJ0L9Ylu2
zRAFc7KTGdVRjeRDd/XsJn9wQcXSPXUIW5d/PpMf4G6vxzL/25n0aBlUof7bmU4JHLvZX38TRPE/
HUCmOXXNFazW2709HwygaE6lGNJFkJma6/pwqp+TFGDkF+nVFPVTm11EdK+LLAgsRSe1BdY4Ty7g
PstqtkKTWQ0AbJ48w4I12f09zjNqfBtFm/5TvIVu047WabkkTfKBS9QIU1dAtdePMWpsvFadNz4E
bTYe2ByHqs70HrfZG3js0z/F00mODy3ACKf8nuX3BOv5QH6YqZ1EBdj/YWYC+9TDsAvEaCvhK2LD
Y/tUJ0PfH/qhxMNNFxOtEt2NHLyDql7pGC1z/ruZKxeDOE0GNb/sst+pQafrQ0PjZikgBA8GDnSn
deyUo2WkT2csVPodbof5+vRZdGbjCEi4EQCZ12UbP5x2sfFkauFNu2v0nreO6QOfd8jP1YsYz9bJ
YLTbAsLV0Ml5byvWwC8iaF99SMkrx1JAbAv7Bne+KtRxuyvo0rcE2xRm070GjQedeeBKu66Vd9gk
+o7FnO61srAlGBM7XulOQqpXPk4u/MOs+oFM7m3dtxmgqV25qhhXe32AD/K0GfCT0LVUYJch7wsA
C0cY1wHxViOgo2CFo+4P9HdHHSxFAK6+NPLFqZMO+rSFJqgeD0/xeu1grgZp/dLn70SR+tZpB4KZ
LXTlQauiyRLObFXEzbKA2Q6azwfIjAVRN7U1pMhbO1kmlSQL1tUS9LPWSZYD5tBRBS2tRTwvmecA
GK2FXx58bKHaywD+WDsK1Wp7qZvBkwDy3riOSl4nTzpBd/BHzwAkR3XLuAuctem18t707F9QUh3f
OU+ayJyM7qj5eX3ZVIsBm7YLN/Wb22n03oXTG88Al2Q7v4XcsK52YC4tsRMGmC5MZp57CspVXNlg
Qc3JjuK3MiiL+0llwTfYhzlzkh6wTJx3XdMDOmbpRrpqYevpNKCuGjWEL+DrF+pBdWgetAKY+x7W
28G30r7RZ/77pxwCvLXpQa8+pa7CuoldfEqTAuMMRM5pQBuTdFEnL3//lFmq4ijPCgmFeR7vWdl9
DDlXK5Bf432DV9a9juvSv8RGcd313B/3XGiMO46xNIJqAt8OoMueCIBw+hGY8Smx91yMWHv6ajX4
MBumFMxYRHYp67fBc+2taGNvIfJGwCWs/oWdWjyNs2m6YzUWiSCI9lb3HN6+cHqGCSyqG9waf3eV
MQMpf+6K6cAvp+fjHaj7wxYyWfUGXwDZnQ8KcLhdLaTjLnUQP0loi+pi2plVAzH5v/IJwe513I0v
1JQZBbkMLu4GNEfgzoVN0DKsiAF29CyLnbf4GRxw94eOJaQmk1XCgZQWU1Cux9JrbkF2KTcQSsI1
kcJkLcQGUntbi0JsBg4+YDrTnkbF0VKNTrcBkDP/HdS9dTYDnwI3YxaeEvUQ4+Ap0K5SGE4NfNrX
uXXPy1q8DP0AgBYWTDOXuEtm2nwLfeyLOFMAAmBnkW/dOa5agM/gX//O57jO791M7LBL64daqakD
dC+zDLrVWk5n8aYJtztsEM0UzK8UreVEc4iCUt7hzQGysylUMhcQ/SNrgB3dhc+Iv8C7UHfXpbS7
A0OnPc6SInGQwcxTN/gdRGqxvmRuOG0hp5IR3iy8FgZA2VgfuqIq8ISai7LuwOV12fIUs6cSzQJf
6+IiM42nA5ZP1EY3V8oFcHbufJ0tfd5HtluVi6TE6mio2y+KupPuTiosyE3WD9voHEAhpimy1dRv
dFV5U40VEMcMdbWsXOcx8d9dz+kervLxNu08mtL7nY9lkiwCDlW02VrB6nLLg0ndJrltQM0tva1o
oG51SB98G/gvH9Dk8BzTKcqCDXYGAYOFbjh3w90RBuBGEqzOsWIedCzJt176bHceqRsr89YC5Q/u
hsnNeaAmc/1DVsvlOaRLiUc5XArp53loHYdldr5SpOkiXVUZQCgwQ8DteBqd6TSKbtEnpHLeVevs
fqNjeiz9Cesp23oQmDqch/fNwrhJMfv6+lp0JndB7M7s6eKb0kMb0CNfY71KgcQIOpHZJMGOFRz7
5sC+fncV2cohg+EN2PZR3ybqM6uNLKQGVmmJB3s3D3vTd6kPrOzQGhAGkfZwaK1OrFIrB/bNHwQ8
XOF3avb0QbTTkIRgxwGcnoEn62Kll9XuK8gzExbyiHMvWWWt3MGDS1ktoaw/1t3awI7p3djk2aLE
VIvU9rguJPS/bWtgJNTFdizW8CCv9hexfM6ZIOBn1qW912nNzJLX8b6Da7oJLVvMKlUU+FBrs5xu
Cou6Nd4Id97jsSMfirW7yptUEmIhIjTxvgPDu+RXh+VG8H1luouhofgRy/I9wMTtvYMSCQCaqXXT
gBZjzvwzz4CDfdVmfdhp9pgO5jNrzSTmjZErsfMAcLpx5kNfmc6/UDI9cr38ZIMEYdsEPyPLouY1
GcJ10kTZXt7d+8L4pkUptehkO4tQ6hLPEgaJtslZ6lbNdD7n/VPs3Dew82YfF0BWVp/aG3L0m/j4
VZNzzciLT20yqdvmWgEHV3gYdThtDRlTC4CQxeRLumpmCdOgNPsDABQfSguQgia1qXpCb22I/EYd
KcylCx8E/5BMwlu284e/2Ik870GeghlJTIjq1caSxW4P6WYjh/Ow59wru/qESiy5h1FVHuJtpz5M
WGNZwhs0/SYtPH66Fo/Y9L3PDfNnXfR1yATYvqbdZKuWWfE+KQo/+vNioXstmGbZHiT3YYjkECcg
rn+1SQjqbMaMVtb3LRguAd7iStN8bCV5h59z8cF88031A3ly8Hesh1KyDSnS4elPCZg7sJvJpOJQ
wgE+wk5Fjx8mHqzaOE0/LqndAfGe+93qHBNYwN/Wor8rXAA3y6ICLzFj9FsJ4bywgOAauB+Wdaqe
WyF54IZYDp+X47o7wziMtsEessxkD75vxdsidWowrFDVDbGt3AUcy+nyHDOG6gfthNjrUNw1IHLn
kZem2I4OSsfZD2PmQvwEpdhUCPZf9XNz03YPaZkC7Apd6/2f/0c2/Y/9MgcbZa4LdUDbC+A/ePVP
SjubMaKEvMtNrNJaM7W47rEFE1cCgkC9mfvYGMg2aUflvhM9TDXOzTFXKQ27rCUHLF0s4IUEdca2
HhYjM+VjOrj8YSJvWLOSj31cSrBlCPY3m1xudJWQ0dlbbQAC/NzqQrD2EVpo0MZKg6PulVe1v2Kt
+ZxVkoU6VJVF8WA5r7qizzO1sOg9j5ri0brgBETZlONCqbpOdGGLidUBG6XNQZfY3BIU+QNz8nit
a6c83UXXdZ431O9VKhvcZY1pVXOox9RYuXmzqI1Net6+kLTud21hTotu8slbYkwfDmn4PRWpuJ0U
FifsoSdvbBxo1ECeeA/qGP+W03Kjx9HDmoAMrmP5zSt3g5UbasUUBGMnZpcHw6jWsPmV2xaSDOSo
Y/pQYoKHJ8HMTZuTT/10i+5cVtRow7l3mQc9vLzmYWtWehvlwXNs4iP8lrBWOFVdH2J5zbgzmt7Z
Vwn+i7rBL34kCmhLK2vTFS0dug1sRh//oWNLqLN3pg6r/zUd3oPhA/z10BEqu9FQSjErx2J/KdgM
HvB/Z3ilboC4GqSTOH6tVw1/H0Q3ukEfXw/SUCffV37+TjFRG8GqeOkVALV4mcaC1vxyPMflHB/m
uP+3+DkfW8EX+dZgmy+1osbG8Lix5LNr9T+M7xZ2io9dDIuTfWpil2vcE+DinOKuuNLc35OH6tyS
2sO01bzevJNQI+spltKTg5369Us7ptNq5NTalmmdPhQJbcNsdIqPr4zAA7JcZ8RYyHkoCRR0dQak
Lg5YVfzDGBVli2TkBwbP6K2+RQJeCVOtecJRjOUzAIXediCGTJdzlc9po7ab/Eq5iOmb6le3kw+l
j5n4MsZ7FCSfHQdm5yejF7iW1QsGHOQy0UYw3BDFrbAfNAlY+75oe/p4TkvnNN6NzhHKEAkI2SyY
sLvcTTdTFXTGoyjdZANaVoDZlaqNnf/3g+17R2xMt+tzHHbpSGZWArokqE87V3CoMLW7VDMGtUqY
hozEM9XQ1YpkOqjruuRXx2GS7hE+BDEl+Y32lGd414PYQpDYC89q8oUO6gO22dECMXhHNvlNwiDU
oOPxLNmgO3AqN7LP4Pw+T8zPc3IyUacJ0xSyP+GprKfqhWMU4OcP3vLPc/iphrZUI8G3SwmfQcFT
0y8UNd2IyUw4UGtCXRgSblNWbIRAv0FXD6q14KvJMVS+4S+tvIJPhK7rJjlNzVGXcC/s934wRplu
1Q0QjvzdqquALD80bgz0Rw7humz+4c+HksqZdBAPZgTIarzQQepW2Y2sAxxYOOA1Efd/h4cZw6tX
hL1sSCFh9UyLuRNllyDKVN1aV81WjHsLP9kwhQD6Q0yPccy7BnoW4PudD1icF4sydvIoMb6aO96B
EyhmdxSdqeunkoITWIhnypMhk2YdQOtmN1lkIBXW2D3ojyf0YE6dhfeNrIHY91zEYl61qARRkQWj
QqCez+1NRa2DACwurGNpLi/agTv4q3/FswcvncrNRbPueFHHLmQ4QEhyzx0NrJ5PARagdfow+oww
Iul3SWBj1/Vr6NOnlFCNW3uD+3bVQ1dr/YdgQzNZWmWTRFML2XBKXSuEyie51Qdq9vGRNTZk32vr
FNLx3LOSrSgw1zk3wLbNmpW0qqWqwGzyTWW7QB4j6JUBgEuTBLJgHhmAZvEvmrzef8DQXB/uuLCJ
tFzXNsk1JHLkbm61dd3fgXMLcD38pW6pU7WbwfEHTCRd+AKUKljkdsuei4BmeFqW5s8EbjrAWf6a
ZP+CqUbyapGEL4Yed8CEpnnEc2wN2VPHj2wWwhopVDzb4Nkc/e6mHz38KOewM9gMKOapWumq7pT9
/C3Y1W7F7DU/eWLfZdy7a2Zf+q+abkslxAXntsqHgTVeqgBCxE7FrT7A3+MNrwVym9HK3cVdMe6x
3AwpULBHsWfTQ6DXhdhPTjr2WVU/Acetf5DRDiDlXE83mQomANfptOy92HjB9XyQgc8+jaT5SE3D
ferp9DS5aTneA1c+bB0yQWsr8/so9gsCuKEyD0EZmIerKiRi1ObPL6DW9STBdj0fcwOfup7l25bW
4Pn4/gA8fPu//0P+X0xGXOJ4r3gawb+CZiU5pMMAQWE6jKs+UOAkjJl4Mzu6TEqTfHP7iR9grTBE
hkSa5xpeyDmDyUNggsyJ7k6ttt5YWOKHmTR4lx0B1fdGupC2tL4V9gGCb+0bMA47bKPU34IxG3a8
dGEEoYj/L9cnsa7nq5gBAYkG5X4Q+ElAzSsFIZghukkV98mTVzdLCnPt3qcZuNFl95iYdINFUu+l
h4bCzurtDATB0XtJoAC36KAxvdOtmZ9ts2YSj2MLTLIJTo7OalSnNlMMwY2nHiIcdy1VBYyry35h
Zmb6g3oqhEu7/eZViVgBzdtuxwSAJSMTzzqhMrFEQmF3cgex3GLRcQjL1mOOCUxRPVDfLR9aniYb
rzKr6BzDwgKLXFPC43JO0Q2TZFFgE35n8bRZp15L4IUE/BNUaz90QsXLCWTXioQB5LsPgS8yawXA
w7iCZGIa4oY0dCFUDl6gyVfE2LNw3yCYs8RrL7bATGjdehZcEJxm8p9dE+zcOV5KWy39oOu3Y+Hw
nUhHsOXGXT7/MCdVMVwOWEzRVY805SqYaviWzyp3ImmhBeSCYg5XDPcZ8CIHD+iXCQC4vYU/Nh7z
H8BsJvUypXYaxrNIV+bGH0OQl5iGtXcZgfyKA3GIsK5z86lVhr+Q1dTcNgDnr43UC3a9ytQ+wTLB
2iuy4o7kxj6x4JOUNIIdhmnRm4489G47wHsbJcCcf5d0DAQbLJ3bFpQ0g6IDMQzio3/+0cH28Wod
xYbwl09nPLmJG6en2y9+de3Iu6mqivQJMI9iX3LHOsJMb1NrXwtdnRikfdIYNhZxyeixaLtNMRbt
fQ5Q322SVFGSZPKuKvxxWVW2vEty/M90SccuWlsXzjSN9KPOKoJHXnVLe8YoQz13OijYuIbWXG1B
H1+3WcNWurVvpzoSHhSEdOtk9vuisIsHIM4BIJhsZx0XZNdmFrlpbDd95PmQb+qql5FL+/Qxbcrp
4Ar/RyzKkEuz+Bb3jXvPSXLABorxDNuQ9JDDJTXUVe60/dqCRMpSVxtsFwGdl6mtrqbZ8FOUhg0Z
TnSdR4QQtr87QZ8HGE+P9/AZjbttFc/SPXW/1E+EYnTzyHeUv3f1FTa00eCWxbdhyrzbrnG/6yx3
bDG7njs5pAsVTFe6besNdn4EeOWxtCEOlsRQbINrkNhhHgWPD2JVrwQ/fzo1ECcwLYCcsJoJHwGv
fq0UQFlmPLQr05dAujuYm+yBqHb2RGZYYGhVVYODDh29mARFuji3VyX5sFjNwoYEstl3ibOGPQHY
EvN/Pci85t7L/e+k8CAT/xWKR+c7+Bl4vdZiBKVhnaq6k077Ck2jDZQq1lRyUOZ8iNnVctrWMC8C
zhZn0MkqKcFEm2ZL1PmElW07qx56A3B8qSCi7MvPwHBEOLV58s0E2gleDbw59kna77CDNq4hW13e
N/HsCmxn/lve8xu/qMkvsIcAwErLj7yIYVxeGDG0lrGMZmOeA2zRyPclbtMrBeDEg+MJwGNw/X7n
wtnmzPZeUrfc4b9sH9OOO8e+9lCaq6NZeiHm0cFSx9ykFZhqDQQvzP7SVZS8uiMTWBdndBa/Gx7G
X3WMvXRIqzufEJCJFB3c741wLMgt2OMtTYtshw8HN0bssT/p3DJlIhSeBamMwW4O5nyoG7/vQmn0
WM7AzahhJlvr2ilFAdUwlEk+3sc+3KigvmWtxoL2C/1L0b8PqysisxH+HaiY4r7T1xuE5NXvqRoY
YstYcXk8z9UMGjQrcHGGSM/axHTDBocue6AKXlIBLfH5YrRzbAxagVFBi7ket0Zb+wsLl2u59hPR
rE7ncZzM3MJVG7L6CTiHHRSWFong6qHA3p5tiCf9pOb2W+0X5wpI9eJJvzghTbfAD6w9uEUx/2Cy
wHsPjAcIH0Cmsk2hAT4q8cu2McFWYNIGXvnsFH3/3WksiDbljL/x+Lm3DmdbaDcGp34smnhFBHKG
nqnnimT9onKIdTuoCcuT8DzewasqO2IvwF9mMu4e+6qNQ5gcZN9bLI3PV1cteX5fz8uLKS+gPPRX
bTLzXVUEJoTKFZ4O86qlBcGZpR8n6SKbq3Sekp8blM/TBZ4n2DGU84z9nK0TdRcOrkvGxLgcsAu4
g9sLdPbmUiJks1CzJJlehihmHbKzqNhpVaI3924Osysd97lVRvgD7dAYcEuX/ZBsh8Qz334F/qDe
RnPItpYohqWR1uQt5+Je0Sp7bP3MPELsDUzyOZk3cPF2pmo8YmGMP+LGAKsR5MNnb1z6vM5DL0+c
Be+xBZJaaR0pBR5SOz4bTul+pi201IlIkschya21lFO1dTHXKiuz2xvM5lApT7xjwoBw0yUdG+ZY
Nsd0SccyHz42RlLd/3/k/nlMYxCXZ9TjGcx4Lop0XNSzuJ2bTcNtBt+mU22WrrNTYW3yErZROqYP
UNpIF+T/SPuSJblxZdl/uXuacSa4uJuc55qyVKXe0DQSJDgP4PD11xEsFUt51K/72NvAEIEAmCpl
kgQi3F0hyGcfzo3vLaWu1uV8XBlZVIC9DtmX3u6vAbaJu8bSwp0prPGaNv7nuoMczz8GJChYBTxz
4WZm/B0ntnteIicFOhPUGBmeOJmAZZ71sMxWQxw3XzSo0Uktjb97FXKZI96yHrK8Aya9q8dtn+bR
1U+BiKstbt81ge4sjKpxsPFAtjJKs/w546GF26UtoNENU4eo6ApinHKLZEXxnCZBjJt3Em5o1E7d
cetArGhFo24A/nqJQ9xlFgG0nadugGwqHoUF3qnxm+sHJOT7/CsYKxcySN3vkG0DaUkg3Kcctbrb
HpRZe4r1BZhNPdTq3sQWWe8+lSpWqljfL71/gPK4t3tQHJ9bDsQ+HIMx13f0G8BJ2xiR7vPWfJqe
bchmbwsoCm10p+XXEuUGCzDmih9D/K2Mu+obCJDxB8/s/KEXQb9DsUi308u+fIjLJl56rdd8Y9Vf
0xSFs2eO0J6ctAGmp3fqg4VHx8WGVu8qaqr4LybrHcVqQ3Y34Ef7tY+gGsAqVj0ZveHsgMbZCcMA
mTRY/XRQQH4B/flVGkZ2DQru731sE9fkNyEtlhjZl64dOJ6Emdy3vncCwSI/dkFvr8FqFN9rdvXW
Q9bKXnehFt1nwrbXg+qFwefctFCO0ZjxmghD8N1tFxXgNkgdOvbVTGtIikACNepwukphI9fbf3i9
9X/fUzqGb3s2SOB1bC0taJ7fvt2aSCODTDvv7w2L75Gydw+A1bkH6hnvvdnX4COAeCjb/Sl2Dpvn
/1c+FFcjbQCq3VBC73KSFyMVMbJJBKyNk+uQNcHmxk8R5JumkT1JiFF3HqdlJlkxtZgUegAyWuiL
UUhCmmaT3lgbfnX8uGlAcJfp4SpDcvxQ/N4IvDEcupqhiEYNNPXoYM/0HkMjAGO6+755nt03s2iA
fNRDVTMUxWb7b+fNIQxowUlqkw5SBRP1OgYr13IS3XRLZ8E9QOeyKv0H2j3TJJyY4jKF/s/3//0f
B/siiBO6noWzCdNw9Vscmd2PJsvtyrvPDAvHuf0qk076Pc6CEO/0YQnCv8TZQXxN7PrAyR9NF3Xa
QHLhHoWbW1qm34dRgufMPlOBaNjE2DVUrX6fYuwSBZyjjgCVo0Dxocgoid8GEg2c3TTAIZ6K+qCg
u0eqYKyRsE2FvgfNRQ0GjrTWkW7JvXunH717u87YjleAY82+smq0czSMa1S/t9qC4iD+srHNxDqT
RY0HRYOFOZQG4AaBd0/zE2C21yNv2YpCLHUJq9W86RLkozjpyYdQ8T+OibERmsGewpBr937FUSLd
Wy9SGN6ug272isxY4yNU4/rgQOZ/ThqiuFlkCfs2M89BKWnwhHOfxE1yyj35Ck5rlDeDlQTHszj+
KfFutipt1NACpOC9inLZQav38wCaAiDv+mhNh0dWUH5DzZF/nwdpeo+sWIRCchwq0WzFpwDMl2Wv
Kr8czrmjoVA1K+JnCy+ci9RFyXUHEQ7A2u2frPIf3EbEn0dDA+kaKJzvoWplb2WZpoeWhW/Tce75
Nn30qsdYpGeeIUMD4okH0M2GD33kJc+xMCC+CHfUyOGM/FO1mDa+VuRsyxHwOxqtvNAGyatZHWi0
CZoHS60hf62BKqBFEHW+BeIYF7BVq9VX0pCoj1RwXLyLAeKQll5+6coCXxq7DFcOqiu2k+agZmRg
HQIVr9LIg7xIeu1RcLnoB6s51VabXi1fU7CJJNtQSIKj8mOKWxX0sxAMmHzzZGJzowyKL8Mcp8Nm
pe8DEjWsbdZt2rgX0zmeJ0El59eonS4T72RqWbak/wrPCZMlBFu0Uzd24xX/kj39BwPNF26TuBRb
OhVU021d2hcOCnzCj0x441hlmlBCsZoRJzyIMmhOvNCfoVIBVgmJbTKpmQDJLLPfpnYVoIHuWMu9
5ogeuDg0ps2zQzmm+9Zt31zk75QpeIS/t9sAPWvjbB9wp3FLfwgjSyWSgECV0J+kqjT+YIM9hyyK
sIP+QWd9cyGLpqeRP0zTU9nKfYXtxMJncj0y/5C2uXzyIah3B336GHAQa3gtNFQaoBo82TlFMbxC
BeWYFax9ygFLueNlABUJW4yvKbRS/jYsLLkA3xOmV2o1bDeSIQjwTeJWmG5yFuZHpy1LtoyDApBL
yBAXkKZD99au7YgXC5owdfFq8SzaAeLEapHJRzNFISHDQ90Pk8h2M9B7uGDmGRz3PLpgNgcIl228
Bjk4RzXUMwvwdbtNzg69IbazHxylEGZqhrBZpnUQrykOOWvkYmgeUCL92VIJCazeexH8FEK2DdD1
qkVOB7UZ2BKuIsFz0Mr3/TYI0u8zHXUZ4YgINH7g7VOv/jTQtXq2KGtTHMhHTd1vrTSRD5MRBPHx
79Zpw+/NGFQvnjnid67pxlGwovpUB3yF4oPysyox2wm/TzeOMnHOfGc3WvQEOGZ26aAkv+gGr/g8
T2d4S3yCnsA2bLMfqfAGVPpDuawIO5TGD6k4abaJ1OpsU49i1Ayo1YwbiiO/MFx3AerBYdWZyC4I
LQieqNcUlTb1qvdewQXfj4ELzqZQZADo1+UWrx/WC744W5LAcn3TXAL1op/7YmSXdoSKNB1HO6V9
stpaoI6bpdNMcKNaL1xc+x5cIurT3/w7ZpNGzcGNdj0ArclYmAeUqpsHPwJt1DKvMrx4JAKZwxGa
7zibw/jkdAIbQxRrqJLhyX6b8L4Ms2IQePXNd6I6IV6VCll76IT39WamPyEClRuz5fG97UGyTQNC
pW9BdkBNDYKHqUdma9aQiBzk+cZ/E2srXBEHsHEDpNXH+ayq7Z1Tyua+q4d8KZzOAp+1CK5WHWzp
Ntq0QbplVRts6G7rZxBEH9z2Cr70+JxCqma6C8/TI68LrgA7bXnwJWNG/0g1bx7eC7Qiea5VNuuX
QZVyMATKzJ5/haEK67Uv2BqlIzpIvdmnxBvSBwNVKY84Bhgg1QQ8NJnUFNpQLVmTBCrX2zySD5N6
F8cbKKtGXq6zg6UsIpz8x/xTrnf8CagkcQKKHX7PxFF5AgnyEG/xID5Ftcypgs5ijXtgj3PeICxW
oRlCVFmZ+hCpejN2B21HhJCP4uw6+c1OzZcAG+AjRdCi03Jq+RvfdDWQxRRgqfHFYsxdbYc8yXCk
phIj2EVm2yS2kdnWjOEtckAp5yZyxx80OPunFfwgX+JY+gtys1CcytrmUTZR8zgA2bHwYyc/kNnq
Xn5vR/mSLGqg4VBub2ZZbv2X4KjB1xcdHuQo1RCR2LpIlq2HHjvuMouEczGsbhNpfXfQmqoZDsjA
r0HpUjzEbsaeFGgF6RXr+d0ypWtOFgiR8S/+aM1j/928vC11ZJ00f9nqZvTqQU6LW/KliY30nHAP
mWvlrlFbvwZ+ALKKynRG/xECS+0Ddk7y0RXNmaLw0sp2utNoSMIgCrQpESoFeIVMzLS0rRfyxdaC
t6UBZ0yeTG3oj4ObNpdONRBlDBY66mo2SVjqBt7M1ZNcsvqSQ/mhNMJ8r7SUzK3fIL1VefGZIqbg
IEza4+D7m2xEdflqmluOHg7bjQgKXFw3Ub8MtW7T0Mxl0o4GLqDWputnnfd26ekK7xekkLSrUM9Y
WtoWr33bMAxdHNCl0UPJuycHcikAPTN/5xuBsxqM2n7pLKkvCwhRHCByZL0U4MyjSRBwix4yaYJB
8dXFvmBnNN7OYwmwpzp4K44SG++pwS/GR6Z5HIFKVc6Qum5pnlAhk7/NmcNv15jsLOD+0o76fkmR
tCb1rCRFmfQ8fR55/1TTBecQ6k3LUncar6TXHHUANv3k4ge2tp0JgCLFCkRUQTc+Grjxvc8v/cyd
uIUoDOXfjyGLQcPoWdY966GPzVo/3JJporrlPg/dHMlR1KaSjxojHrKz70c7ZPlAs0a+kJl700zZ
qffwJVQC8G9L0SolBBGOQNs8OH5ubVoOKgUZ8vhBlmUEdDlOO5DFRxWpYUQPtWr81LWPqBSYIsiv
mOYvdoI/tppEDfmj6Fs5hs7d7JaRdrI7vz/NrkKHPBkKCYERUcvTwNBm4K2IebGdr6sXpbOCblG+
9llUhktLfV5nRM3MvBZ9Xvzq6sXsE13sHOPIfZj/WTL3ANVrAJ+Mm5eg6JLPZgtonsktJCiV6bbF
Uufd+MkocvvYoL5ryZS/aBq2QFaoP0NxOrsWWIL8YmzEtgS7xoam86IDpSV0OwEk8rARc+0F+YHT
dZd2aHf7QgYLzeq7Ow3HiXfAYldLzsp0E3QMvveBBmRnC0OW2pYGmBqlXtFZz04G3bw5lvyRi7wI
tC5ON34I+4Alw7/M7nCM2nNrK/EmfIzpuuqz4JYSHv2yuZi92Z5Ny194jpGAFrP+2JDPUwK3NMCs
VZt19vFPofkfZrIBFRUtKzfzsnMYkNpGfXvVDvmQbcXHzzeXuDEHmkurpkiJraB75aIaFZ+9H2t2
4ADf9HZa7VHRGy9arvf31DSp1t+P4C+ok3y4zH69AoQfQNsRPwzEQma3vxdI+97OT21kekCOkYGX
13BPHHVmgMoMItx0RtIuwmEocCZiVu7Jfm/6MC0lauaNfQ9uhj0N0OwperJlCQBY030l7mht9K1H
nFOQQfzRdeVUaxOIoTX56r6wH5NkCiBP1o7ghzc1fU3xNu7JjyWg5IqeutAbFxt1AU31poeOEQvE
Luqhl23rVYL7GUAspVHj7RclFNAdQpOquHKskMDvtGJDvtodoYmUq8mhmgyBDNg4TY1AJWpil7+o
UX1pB6k4zo35u0kDfiDFsazd17YN683smmcZgQ84igqbfdT72+VoxhxMc3kDuRWvRd1orWd445HQ
AQnsWm5bD4Sk2DWgPkFqoJoAn2e2zJy6eqgzG+T97z4yaYB8TbWJk3xXRd55hPrlwVBNHljgbacu
NVYvwCUaWWVwmLrz0BSaeaGLTd/A3hb4EDWMbbVVy9Mc3MXNXavXm9SxAVbDMxXfWsc6odALB2/U
LaLILVYltLfxHl7sDC9CjRKzQ6TCqKvCwwEEJy4SpYcYfO6OTDAaYw+yMTscPxAWj5qGM2hEtWxX
mS4ge+Qj3B4h+n4PIT+5PAhbbI3IffQ1jk3QMBrIppcGKA9hUi9XJvX+ZP6LaVafGim4WLqXNsif
ZGYZuwabtQtjnbaqDL14RpUf7iMQ9vhmWhWeGjm+iDJOQREx9F81hrpW6CUb187x8rXRgjPVb9MC
GjI12w1apk8rAYxZPEPcqQbBfw4FRYmHC0j47VPR9G8NqCrMdVR7w4J8NOqh2K1YkZ2pwAYsN4tq
SJyNDj1WYGtjz0a9TsmKFTgHQThe300WDdASfV1ECPx98cmpQfR0h2ogEK2jtsLUV00R6ieehvKo
1T+zDAiBBbmo0Zs8Bmcs3xgabthRUOgn8k9xQtmBD676BUcG3e/D8UA+B3JO0YEiBY5RAozuoZlr
V+0hajj2vgC2dwdsxsEh4mRNs6uhCXlAdUpgQT1gUAFq7D+85GjH1jOOFDAvM8d3UMczlhQJSl6x
HBgy2q2d1eBu8aupkZ15aUagOG/8ZCY4hsqgWHee48nvOHFzYna7vPGTCWE+pKgi63GyQOC2yKUN
+vYlXvGzM9fGpgcVGCq59lo+yCOQeXeofey2QVzII1MN9awKOHgopmvtR5vGQXB/V7cAFDp6VARL
CqdAWjBEvjNYzgvRCGQufJBj/5roJ6AeWlDM1KWZFMkMr9lkXtJMT4AAsvYVYPwXehSMLa92o9uB
eMXKUc4EUrInx9aOtTWkyy6A7mMQtvIpLFKx1YayRJEYl08JL8bHAd9PyDA+TZ4Er4iRXYMDRgVA
JzM+oRr+O1kom0FYUSLdjpekyUIN77QgmTj7748AQr7KALopKGPi4A9g3dnJUhymqYZMaroQ7CNM
hfSAEXYQUEdgmYN/hUZ6gffhoYOaIDaWv5aYJ85rz6PzBeYV+l7dCqa11TIUM6hLzysI3XjtGwiP
E2sQ66Ng1+Mta2YEuiEIIvogiuU9WOtU7OyiWWRSj8LIfI8lPy0p8LM7vB2hui14l/OovuLUB3WM
I+MoxAn8Y28HxZPnFdeMiEPe/bkxFE8q3jMdMMP0HPhQFwl5d8yXTWFvqxpbGCzVQN0dPbsTLb7S
mlksZpt6k5PG5zlkjoNVgohPB7fD+2I04EJw5W2dQo3Q8OScbXJSuLB6Y8c0c/pMs//249CnnZZx
evwqdN+yAQOMjdJAH0zyRCw5SyOTD3V0y0Av9T1Zc/OBvZKcdWyVx4m8crbn8JnQUi1Yt5271PRX
DTf2T/7gr1M9cz57MrA2pZYaWzIjSM2kuW291FoaHpwGTATkH8zk04j30Mdaj0Nof2JXQf4sy0Go
Ap2UM/MM85Hn4dV0Yvezx1AgUatnRWcYFwYWo0sxhsYlavTvhZPJXYj7oId668w4WJCec1XE5Gtd
uwFyOBuw+3d1E/ozv1aIl0bAx7cwOzP19ehqODNTc3F0iBwWdRvgBKrYgD5wh/O4BV0X1XYDdHra
byPSMpdWb1jRI0/mnaTmRMcIXL3HQZgFOIjebXJmcY63T+pSQ8NTJNnYUZTLOBpU+ce/XWNeyApx
smbpKJ7PoD/bjtqwEDgVW6PwLV+iOiQA920HlIfrmp+7DK9sQa1bZyF8awC1ANePETQTKKIcc/tM
PQqhnhzSt6XIpCYrHiLzEyExG1lfCj4kZ0JuFrXJ74A9WtMYNSWeXrts6MPl7KuH1l02nPPt7Pt9
IZAdd2cjc7eoeAPDmEDqCgXMx0764uhK5G6W1G21YMgX1KVx1lbiOPoonXOG1F8NqaPjIK/72PxX
PiQk3ubStOYwDAGe/e8r/ovFCih7pCg7w4eg1XSG/XeVyXPjNe0m5xEgYyJwH5qgbReRgvOWtQDf
ldO9pHnWbtxAN8HRZeD8y4TcIGSl+SGqQ3kVQZBtQqj6raPKgZmHEbDHZb+gUR30Qw8+5G97cMBc
qQGB7B5Zh/ie4nWjQqmZib00DTp4TZhWgz51sw/TAMxzWQPSJw/ECMdRg5wY9WYTBQQtZL2iaE0+
0zPro66aDPKToozO9eBA4Vc1LlSGkEN/LFiD3By5qjhZYNfqniafFNUeUBfr4FsF3u5YBiCWZ0RH
YvT9QOHbQ4MWnDcH8ueKmX0e5BkDuWjtG8tIww+89fjXWgyQQwzr7I4lfXnOAKJb4n4ZfQXT1TqD
2Oxrm2V4TrsCXLAMx69cDBcK8CJsiGhmgEreyNfLc6FYAnIJMa26S77gXRRq7gPPL4PqeVY+7N9S
waj+cbRF07ZgGiFeJ/W/ccKrPwiYQN/bnvxk8LejLZ7I0iK4GmKR+hDYDaxYhtYoVx+GgqYvd3Ee
P+YqEU1NHKJQs68dd0vJ6XmAetKofjBWid1khf2vWXpSXKza+9Joop0GY+VySmFAhQyp+9odBjw0
Y/+QOV59lY7lKbZVdz2Usr6i5D5AWogPCxpNwB/8gFsN1NiTsVmiBvPCCjO+C7K8uULZuF9avcd2
FKs7idyWqDleISmJM5eS70OU5ZaLsebmkWQHb21eeckeB/8bGp3jRqfBg5icU+MXYIlwBT8FuS7w
XG1kfjVFqRAjkHhVkLbz3KQgsJnMFoetRxfCyTQ4+29jJVjtpLC3qY2vw5/C/sW17AYZSbANQYJw
dPqFPZbRembR/iMD98zIfTNcqhVMtQINaAX9GUEphfrCHjJtkV69CKQzwCzqev6priUIkjMHGf86
XYPc2Ybu4JgEp6kLqpzgRLYwoMyjRf7BZ3hzXtHkt3A2/oC4othOJq04DavJ1DMYt5ZlWOYrWtAL
jOKkg7vHN7t8AeSOODbYduXgQcPN2myd+EhOQ40MFEROGk6c8YeRC08hfnD7/+MSH1abuhQbhbgZ
AM+cbKDE94mgLiU3fUCky/TEm0x7LOr6k1CIZJn2f/T/IZ7Wyd/XSayx2pdg6ITOV79SGYdnQI0c
5JK61eiH1mwZykqHcRoDpcib9fs8VE7crDLPU2PJVqvCcV51vqIanWPV9WfrfYw+m4dCEWlmWbjg
RbmyhNYu4rr0AkDzyvTYqsZwsjjeNAN41Ht9TI/UY23iADrwHgRNyAFECuPZpQGvBnXGYg7XQWkE
mGyfr1jT1efcku1GoKYAVd1pfSYf9frarc/Uq4ewOmoVNoJqgqsa6nklVGOnaXo5Hi3IJOwn37wK
9Sqo3+JkCwDKm4H5GvQxvNRH2l59jHmAZtA13z9G5YMyThYtoEujbh+M2in1HXUt6vqtbx+AnC3e
vDTkSi1CtZlT2Qcv6VGqRl1n1CvwfYI6YdnnrF/SVFZpDlQj1CrTgjozxAKIWge0Kzy7l0yku7Qa
JFRzCwYmdOUE6hfUfRoYcEDEdU8u3I7f4sikhkZ5BVoGZvLj7Kc1fdZiTaPOpvk0qmJTZNmOwYir
kAv7w1/XV7GBhE44mK7f4ub5buEnO8Mx5IKuOg+8x87+eU2BG/baVKpF2sIUZrXuCClvOA2+AJlX
rOUEpA/UycAHe1Bpkz4JVigbWeOfMxztqB2O1JvMfoT6zzyiGWDlMkpIWvctcw6iTNxDpBoy/+Sj
kM4ennVNB53Ce+zNVDJpPoWI0G234FDz23gvijBZaKAaw97LPbOs4ii54R+bD77OD/fcYlOEHY/Q
yoCUE+7N+HU6lvOUp7l+D+bjNaG3qWFmLhZVlJnHyddJaHrgFQUIZjDlaKSHB1xmybRU4derMxKL
JlSSUBpuKnSJeEKxb/B1Hi8KqIK9kcsMgWavOp7ldxmktbZuX7UnZsbVPhJVsGdSs45G3NjbwQDp
sgTD8Tr38+7BlCZqA7LUu/KIgdyTdfI1t0UElpi4/TpIcWmGzvzZQCvP9PoedYfdJ1dT+ml6mB6M
Tu+/lVr/VWde9xla3dYiA68FKAU9f8nxGR55MTTr+WOh6k/RAXnl9LEMGxmr2k7ePlYdZAzFhyYw
TOBq2qeich9tQ2HpO/MENRD3sYks97FUOihGAURjkuK27cSh+ZDGVxqjqBjnI2sB0ro1BdCAXfYr
sMbG9xQRAim10+y8XtJFyMed7tmsAYqheLzLssPooZaB1qCIVomIuz0UvMhsWoj+RThdna/iZCxc
BXkEWRj1cQejMh988wnJ8AFwgwHcGCAN5i/mEGAfHusPXLFc6By8wzJAoh3PfFB8aND9fo+wW5ks
gTzzNx1LJGrU7bHC8TnwLNTLIQSGso5SW5KJ/Hw9DcxxLWB5/0BtZKCe/DcEJeqDPRT9o0rYsjHo
onAJ4x8RlLoPumJsEO4rJ4buKwDmJku6heRJ8gWiHvcjRHR/uiUIlceYcdQJjivTT6Mfgae/yjLR
PyPbyBal31pXr5Ljqh3t6j4FUxEK5AFKE3xArgmipnuTLUUZ8x0VQKJOdREXSfTiRXF6TLgbrshf
VdCrMIRrX4aKS6gKJk9U6aPngbc2ahNCHjhMSl1IU9pjOnz2AeBscFz4tQXz/EpDQTV+70N+18dO
tKzUQGqOR5SLjZ8yMAJir6QfjARkPygkcZFKbbI7T7PuYi1zr6wvm6tMl4kyyCNtfsJxbnCX155z
9aP6se3GRVfy7OrqYXJJ8uKJrFa5zMFcIbdbPeBekF47EaEiw+XmvrKa7DomSbPVgXNf0QRPVMMm
HqromIxOfklsq0NNsZOuXbz8WytfE/klBEvbMlFOKx2/5Cz7WQubp+0iBYHXQg5SW+hNpe9Mqk1y
9iWgsI+FqjuyA8vdxWXBFrqqVKKG4p1s1HeNzlHLVB4LI80f0xGHKgNSgE7qLYE6jFFqLHAspwiI
qSEzFIqAGNUT2ItWJrqZHH62eQvkoQoc1QCN3sz7W3NaiqbResBC//T1H62h2OSgmmc6uXcwfM39
0Mw+5Mxd8D3+v0Jo7r+I+xchDMwtW2xgT/8idr5sPeKxvZjs3z/pzTJld4LwpXXwDLBigSq5OVKP
GuGaUHVSDfXIVwy2v0nq9Hl23UydB26mUhwe9zhsnVd2QtC9eMZ3GcVckeEC2qH447hqqPf/46sK
f2UZXrovveY/lnPSxAVdd9ytDU/vllXL/b+kxFtP3gc/Wpdfcr/KPzNgz1eyb/s7uzfSPW6vxS7R
I/c+G9pL2tUn4chN5Zmg34oKVD6XmqJn4jt/1Fxw2XF831vlwdgUZQXdpijBDG8l7hF8ZNl3EJk+
JiGXX0tn+DLghveXn/FkgTpD8Yi3ln4TIEV/nhsP6kpnJsLo3H++8c4m9Vot0ZYdbmMrxhveL2gm
z52wX7zNBxka/DYYb5eiqQ0XiYmOu2sQVwJmB5a7A+GMZPboYsPwAh7H8qTjVXRJbopiNvuJN1x3
wqIZXsiWgQUkhVDANYCVg5XE//jWqZviWetBIiDs1F8ja5k/G55nbFuwTUxz69x9w7HRXNBnx0fI
sUCOT801fJwqBbaH8w41F0QYEW6M7l/ZmPnfbMO5g9xd9CIcnmxGgCgPOO1iuLvaBbhZbPbNGDZD
mIlvreyhyt5I51LUOnTIQN66wlnXEg/OHo9VsMn6Op47ODj175EfTC+c8fXsCnz4lavKRHqhKBoM
9Faoh2+/n31ai3JAP8FLBDRD/XuKS0s8lV3TzZYUR8sprvyjn7vXeSqL3eKex1tHsG8Nw4mnieMW
bFv68Sx928YL39jVa7wfQSZDOalptazrV03pgIA3D/CmUKa4RzHZ4YXfS9rNbST4Va/c9Y3dFAh4
xKoCJudIcTb4cs9mods76TiuOlpvunzl8BUHUvvVjiW+vGbTQiyhUmrTULFKolYcyXTTle/m/FW3
uHcc8qJFtWUB/Y/KBctIJMWh7gAQxvM8Bz4zEKBMAmzVxscOm8H6koH3euk6fns3x0JW6i0WpH/G
S82N/USyAM2UeFUnkKj1FdTdRDX8oUcBsjjrQ3HqWfclgsQbhATReFnz1shQ+2jSKMVRyJ9MGqAQ
VxPOPgIGt29BOgASuECcpIuNMss+pYo5PcGhLzLnqlspwXGKSLIezOsoE+49H0xPC4358QMPvHjl
dyw8U+MKcMWtDEsvNjaTqD+rhybcFqUI9lzWDBVVeeqgbFKAQtBs5LHyqjIAHQS6bBZl/mAXOTPX
uofPSpOmIBr/YAOc3SK1OiJJZpiVBCxCeKeWAx9mpUB6fHD6duOdaFiTZgO9Pm66W+YF5t4w/Seq
NsYWpHksPSCfqqA11i0961GJf26Bvj1TSOh3w0lNsOjFYQ6m0UHDG2pWGYe5DrwTJQ56BUi2YiMP
Pgh2UpU4xU0ynEWc94tSop60Yu4S+fz8WCjcxNyQzyQAxp+Gge97iw681lrE+QhwslphDka249jh
9Xp7479dNFVX/zAt0tNN0nXiPmvAoS9z+2eBjtbZ1k8btAP4n586vIfnPUYNdZ5rvKTg1fLKDZM2
W0wVlbL6GQsbrEmzKCMN3JRU3lRevs8NoWWL3e2vos0PqyC5j/I7bDmMiz1q5QEHA/2RmsIS/TGJ
rTdzgIQ9Nrt8feMnkyZQ7I05r1RBE6Rc0DB0Cpe91PQ9jSIH8XYJMv/km0PcYliGppsfavVbi1tQ
jsUeSubJzNSPcJARGObInrp9afw0y0ZuyKf35o7VUbfjErhS6YYFKiBq3AbJph5ILsrj3/pMcNoc
vec/Rc4TK8tv173rNLhtAL8wQxQERCbWjZKrvBkgc/aBiGddx6GFk4vf5msixgM8UquUgB9Nq8xz
kTKqdj1LGwiasS4xlihlg66rMOrTUATmxgqCH+SaG9CM1afZpJ6jJtSFxteAC6CmXS0yD8zmzdwR
1Rog7AwBllML0GXnYPKROQ+E2EktQE/XrrOs1FZxO3qHCrjSvdEJuTF5KfESUh0d6SXfqhS7EbAr
soc2g8hawPx2g42gfDGhol4rlD9FoLC+2739gIwMujrvBcNUKjxVDf9twbCkAuKbumOqIqYy5Frw
ag26U3YMZOhDu73wj2R6EEUCG+H7SIDzv30HtqY5hGZQg4LmbJv7kBLEca27NA1oaDSxj/fuwTDW
wOQ4L/innC3bjL7Xfv+1gUzGlQOcsrWtrNsP2EE/JHaCOl0VYWs/WhQhfsXRQ7B0GxzURF0dHMxQ
ylWe8fR5KDxtZ/qGvSQzBi3jsY4dE3TeevJsCuhdDkX4nQaroUvua4YMlprph0301FouqBub9Jlc
OdicEwssAho41IUbXB2cV54jBWW0ix5vIV2SbhsFgmSpr+25IcBQr0a7FFRC7iiXeAxCuUlVJkJ2
L9xIpKlXU41iJ9s3m0oPwQBTI/nM/npjyfQZir8IPYZkYr8bkA3EUcAvRJlWA+qgeYG3IR81bm/f
oXQkOJEV8bS8y5n2AYZ2sxCFiVwEHxbq8PbnTMIgYKHJUFyejYvIFNk9RAJ8bHrd4K6TcXWcTJwi
BaizLN9iKlPiOFfFOH4KGv+C+D4rKV+GpBteO+D+UWeaXPNKdy6j6FEFpfx1rtdrbahHyCDAHH6F
QZDTufC2/wun2fJYtDpes0SZXyI7wL4+ja1D0jt78ttcRBCOEf5LXcfJsXUzAZLFHAKGCj8bO565
SaVsJuIoyDzGSwH68Ik4qorFvgBJ26Pfi/IpM9It4WglIIIgn6r9CXRLa/DIbDa9UtO1fBEvY9/m
BwPgM7zl5ulqplBxjbrbZlX7KQhsHEgRfcpE+UpdowCfzYD6ep78H2lXth03jmS/iOeQIAmSr8nc
F6UW27L9wlPlruK+r+DXz0VQFlJpV3fPzINwgIgASKVSJBDLvaB+CRDreqQGnJ6A4AeQtJWKx8hG
Q2LLrkFy0MGbcGOKasodCnhieLZ+2jHEoK+WtUwisW0D+7bxxgenmvtzC2IyLRbdEfh3/ZlE+JPg
2+/iXyBxPTzAaQyPxLzTu+ILje7slIwUtFSqDbFfdDa8q3I9K5xA+UPqpavmeH263MIvNuoydHkt
yb7Q2st90S2qZSLnU5F4dRQg17kq9K0RF4+xXqeXvJ+65y4R0UWAkH7QM5Q/ySYIx3pTxk27oSHn
dvucR9WjbYVvkxjy3S4RZ8ukJgFCNPcGbzVKTzw1tnTHU6+Cn/dkgFfNHDW2I3momQnoychkAg/r
Mi8CesmH7vsktWLgttFKjAF2f3LZmylkowxHWpcukaYcWUa5ubuRLV0yR4EubkbN7BFIR8Q/QNA+
7Q44zqMay0xN38DhcxmCzccEcxS0poz10VBpyfj/OBeQRA5q3co9Q6rOZqJYSCKhjFDaAHhUKVwg
gglKOGtb1H+gdG2jEIiVgqwjOZlk/6ioZCVFOwMULUaorkEF2ohEzA2VkeYXhmIXAHfxdtNoqX60
+2J4NuE6RBFrHP8ZulqyQrYz3BMt3s92E71PnDLD+SMuw26ZWKJY/NFs3U+6tkvKtr9YJUowxsQJ
xzWNBxHtRJeDklcPEc5GKW6PjHLZZW30rxhks6gxlLLM00D1KpdIphy1kPFQbBbDRfi+uDEDJXdo
ncana6mrKrsC2ayo3MevU846LiV9PDs+en/1YHQ7UWN6AbL9k3SoNmmCiGHDUx2BJVCMnGxSUZdF
wN7ZdgAIjztAcy9Dmo+Co1nz1Xp81HHq08uq2nCk465IswiV0YAc2tPNIl4cYxJ8UrsSzqA9Gd5c
l8xJqIPUcDtO8/cpQnSQyZww6vUxAoBKxpCCMjssPZBIydVwkPPV8HcmJPsv7Ogu5BVLu//linkV
lggYy6vZIE/weztKNqgj1S88/9agmmIBfTYljj4NDaClgGnEAweg1CoFTfKsr0rCC11jYA9qfTC0
oZYz6oDkkFgHgu+jhtD6nHdIPyW7M6EhSlzWrHLMZX6PtPIFCFDZppXdg2l88Pao+AZDqDE/NwgY
XHQdL8bM1Ng3MMlFPtAixcWtZ+257eNnks+5XW/SsWkOIg81gPHvSOzW47B3OsA95cgV+AYQtlOM
E8OnNHSGM76J8MvTqk0/ruBRC68ufERPc2IiswlXg3MVlTncGVGJ3cSvKHpa7N0p6HYggkeZjlxW
B04dol/Jl3QOMtTLt9l6LvHvrNkV4B/TJt+KKtbWrnCKl8BqkCFuLYPJKMoXq4vGdaPV1pYMImwR
ryhR27fWXL6QKGXglih6zd3T0EjS8eyY/BuNqCkk3YeLcp0TLTnPpnsobSCOkracxvqxKrGDzLxv
hQtI6ZlAWKIWYPRgY6m2y9iJUYiWswYIq6xAVKKrsGuB6+mJMFY64C+nkxNdCWwllCDEAFlVMC1y
ca6L+Uh6kqcpCHdkIvGWZAvCi7wIQ9aPr2R0ITwe1xmcpXaFioY0mIMT4IKCEw07YwYWeUMtqRY9
99KN1ugzMCN+zrmbSENmdmKn2+GnoROIJsoG/HM2nDVIYwGcRrvhACx+k4VWAgztRW/KpO1e615p
oh55FsqxSA/+E7HytN5bt/loHV28WZZmRnX/McdZpAB2GbqkIRuvBGzmIrzR33Rj8NOYvlrKBVkX
6gD4a6Rb7ppHSEtt8qvVTBlyOp3sMsuGemqo45oAvEPuEtlVAzdBYS6nREA6c/UgPy4KLdgPNUhD
1HJqEeoh0Q98A3161ZMsXy4Tuy8s9IrzneXdNcleLUu9BAi7U9Hg6OTybl61nnCQNTJae8R9P9PI
tkrnMtq6hchjPv0dcOx1nGzo34xJ7QJ/k2Ysxk0qLtgFAqahe0YqSbWi4G2m25e+ztwvRWRbWz3q
+wNZVCFIZugs+25hFcLaOiW7taDzMLYDlySxnPs1dA3xU3vakc8+cxhfO43eHmgIHrS1Yc3t5zpM
7AuXkN0kB/8TRw2+C8Bjed7QMzBafDQbpNyz4Pj/JzNLrkbTabWPFx2nsFsuCmzAt4uqe6PF5UXJ
rNEQVDBd8CKkbTatAqMUT4kwIgC5VvgntWvn1bG9QxenObzlcAJOmQea6HcLngG7qc5Dd02Jyg0r
gETB4dxTGcgTg5ccdNrAgZRUNNQEQDrXC3N+pFliAs3KqCdflUGOj+o/LDSxDLXhHaD/bObOh1zX
JTYfeNC4bPrUjwanfSHJMOWFr2lAiCQWNGVPxGdkYpSL/dAZpyjM5n06952kNzHXLX6DP4byD/qu
cGSS+DEIfR/+wUDLNeFHVvNmwHHgLoED49UjEgcQEng2bQDndIBn/VG685G3jfbqhrO2Se3SOOpF
2TzOOYhQyQLUA77o0+AZzMWPmZkk58oE+hHdMf0qWlLuBmyQH0mEDFwQmiPDZxsFoFQKEf/fOCkq
aQMnt05RD3h14Fv+HJOQGtMeAyAg98ZKyaindXIKdX83D7QgNnaTIJYEoAC4O5GBwv72prbZE+XW
wrslabm8XEsOOR+/kgj5vjJQ74CVyzHsv3FSaPZE1LVwdoVVkZIxy0AFgy1OuKWnNugr8MxXT/ab
cdmA5jqJH+gFsTzi29z59QUxMtBl2aN3rAzTB/J49KDSurhIIxShOiZAHLSfeWHSDhhZIaoSpKwp
wWSIkFuNt7/f402pP7QBeC0SPsZbo4kqQGg7fXopvGkbjkN7XGRJh8r7FoyMYwqshUWGfOxsq+Eo
jJQx8/Hfw2cjBipBHT+gw3mma+i66XgO03XvHtfdijoAWE1deB0GJCYWjjas0hI5YTnj+aaTfv/c
DDVty4FmiheHx3xHE4CgAt3fiEQwpp2XLulty0IaZGQP/iL0GLbtk+YWJZUl7yhNgFICVK7AP6YO
9KMdrxHLTX01426BJRXhbi2vAT2u5UaXELX7eFPP+be7nmUOxbeoheu7AHXAvbati5cpLrIt0yLt
pEn+UdRgNMO2lmQnJKy0CukHabgirZLTkBrLmK5tnbNHJsBQmc7fx9qLdlbHzZ2tee43x9rA+2Ov
RNTiGGZVqGWWqWOUPxYVzwB1MZ5JYnJsBQEKDPecNMhdsB6mUW6uKDdtlMQjVt//ZYswBmxmVgH2
dtIdX0MAeEPCOm/iKzA/4yvCh8YuQsosHsSQLdZZk8UXve19kk2eB2dUlgIOCFk0D9SgptryZ8D4
b5AeU7EV3P1vGhRewmXq9KeZFGSte604pGXzssjwpxMPNAM+tMBHIZizvl/GBSxClqbIhIlqMIlq
VbsHnHL4MHjVW9PgYBf0LQKvkMQhjqSIQKMrz6Ur6dhbV1V0iFLkymNj/Dnp6vGIwIq7RixcfLcm
56i3evkZuGbjMR6BB0hMSFI+eNghtwj/74jkzrVQbAwPqn5ELBRMmXoJVMQRgFakrcImeCrZuNLt
QHtmKNjQi5Edgs4RayfUY59XqELYJjEAQzg2QBQdi4wqHldm0ZgAzOhQnCuLJjp3xIWqOAADeqi1
+2zuc1/LcvsQSY7zqY9H4EK03ZaGwgjnPXPwZy3H1v7EdDGeUQuMjCw5BJxi8TRp+mKrxZifiX7V
Iq77TAYjS74OlR5caDG6VF514P3SnQuxx1EjvHBO1j0Cvtxep6i/9VsgGFyRqdBdXYaIEzBWjiTS
2Shw30AJPIGAb5HZEQPss2xK8PGdEGo4kqjo8YSbujjfB57uE11eniLFSheZca1CQ6AScC42QJDl
IIMFdQN3LH1ljBlqp5BW9xoM5nzmEgjfKQBiPhdAkTeQ+Vj6rjndaG2ppbn6BL5JYOdPr/i45zMh
hau57shGvHUtttKMIkt3qLIF8NjgORs7YIjidBLQihq4e8tLWYoSmcfwnpE2rKx4F3MbsBlJNO+c
IgYslZboX4LcPjqyrkVHMZ8fsXp80IMJNXZxM/lUCSNaY88nUbz2XZ4jC36Yt8vZJJYHFnoVUWNl
GvLYWtC+bMxOPj7p6GKa4sEBjfXeRiDtgDTDiyrMEZwhZk1lODrImg5IRFy0qjynGtMUBGuWF15q
GaGdI3x5+h5ADC3Kwq+mfHhQr6pjhNLDYevYWWEtWlL0qEAOXGR6KVuSB0YDIBiOumMaqiYqCwuA
bbiE9DofohI4fsE8dKz0NQbwspaoImQzlvoWuEX8MKCo5TwQo4SUV0YzFgD4QDd38mFj59q8UjYe
kUuoMfLeQJjLtM4v4ABbT6DkezHtGK5mpgPrAiNqLLv7s23d+YxMYWwBA3veFnHzr6jPPzvxgLcs
b2MdBzxqqRYWMs1EPE5vU2C89UVwdjV8AxKzmD4bKOOCV0GfPiOu9NabpaxD0uqxS5m7VYVxqk4u
C6cZcBiypE6pB7MHJvWk4W8pFTe1dXYANLQ3czUTxe74KlhsMxsxmHISUIzNcTRskgL0N9nc1gz1
bFIo1fWcfgcWJt+TKLVMPMhRTZ2do8BaKzPqBagSMBJcUH5fqGnz5qUay2afSFFPDy9SqG/hu8ny
XVPfPbIbUe/S9ANQnAuHHUHZwY657PW9xnOwVqHbqi7puyg1EXfsfqOfY+IukqvcdJe1bpZVy5R5
cQ1jrm3vr3QznayB7X0csNA++EgfRBxCoIHSz70jPiP1n++UiHrUEN8QTV20Yry3jQRgQOwoB4mh
BihiJLgnD+1UIPiTfm8BEPSZjWP/iM/sE0kRUPXA95mHgNfi5Ws9W9kmdutsT1rdARn4iAJ1eHOR
Wu55zwxsdKsI2wWcb3EspgPychgGcvnj5CRgGJBHaNIqO2bPOHmgKAUsukW6iZIGj6CcfLPBtSCs
kvrjEHR00nMbXFmCikhfGncOz1ZgT7XTS5UgS5oHcekeAFNsIbLEs80bgyBoLqJZIrT5owDVMuF2
EKgHwXgQh3dkRe2GJSUea6R+wwABoiJWgoqE1CjoDyXT7dFdjUbRbha6b7X4MkbJ8e06i5AWwj4X
JW42It/CTkNkXAjt2DiOhgQM9EjWJPGrVlkd8g0hRzzuzWJiVlAA2OPXaZaotQKJh7C86aq11RpD
10T4Lyc6bbyXUDklN5xIotskhhgPRdHpyHCW+1HVLEKW8mc9TJudGfXtyoxEtVGQfHf4e0qhMPl+
ZzK2SK1K4VuMewATtpr9STOG4jylIgcHL4Z5EnmPVezsKrBADX42/IUM+upFtwUypa3wS9wAv58s
W2HFiHNrYD6XE0G8U28AVjzjndHwT2aStnvbSsJ1lszimvLoEE8C2AhI2RsvsZ4iaTKOq60ogHs6
ygbZW4lAoALdJsXrjNRkTQ1vhwRl48bnEDS3J0eHGxXgesbnwDH/cFoGzAh73GmTnXxnSVutkWhf
PXglHAG1273WYMyWRbAc1RvoqeZGZgrPH1M79O3Qsu+Nb+zeFwB27O1Sv7uG4AH+/dTlfmejlgYn
3o+3cpGmRL0uPg9wYctzBiL8lZ+M/XjJ3S5/io8Lt04VAgJgjr4HPas2ExBeTkPZ2VfLAHmzaTao
iNTSyu96AKxmElsVpSpsL9ocTKoSblU21KNmdhPRrtSYpjHDRhrjzxm/m3Ynq5LwMQXe1DXMx+JU
g4DQZ7y2XoFzFG4Cp9D3GkgmXhuRfzHH1IBbQys/gWENt99G1x70AbtUAli6mQNkTNmjpgWy0noy
2bBgZC5QmAR3qZAu1bxF3Ws7NjnI4Xtf6gZRU894DJ8I6mSiUTy68alHyuhTNYrm6aeEBnZbtU8d
4rDShiSjNBRvs2hAYi93lM2HdbzE/ewNVhMyeerAmz3tvStRxo7DXJ2EIx4MKVJyEPCydVBU1rrH
KRvVA6F3KVnYgTZn5kC6t8yDh90yUsgBqEhBUxp6qHDACRJVkJ3Qi0VLAVfS8gzk0qRNUOdVeYCt
kazSyVRlB25Err8cGJDhcqhbAZC6xMnmLxoAvNcAhLCvbDKspbFY9IRKY9AWvMs9sA9erCryyUrJ
p67wdqlIgVgmpytF0ke2L+LW3LRuwfes1L52gcmirRM0ycnNSzv/PHHW+IBSxL3QuMqywhdOUKTp
HuQANYpd9f44uZaTrYwYoIZjFpSbKeRIG7ODcAX4LYAWT1p0CBobCcc2IMWCdIpexw5ku2ZoDmtX
DhkeNZuyYCg5cpLoNakAX+SWUX6hoTbhUY10rxcT3NEvI6hwG1BYxManyEDNP2DgBrYuE6R1NjnK
j4fBiXxP+v+byfDmfSfjAdIljh1Ik7gb6uLGuLlYkX4xJVVCXn/qWqGTr1zLijdCzu/hC3M3tDSp
I6DVIKOrSjYBH7GxqwsRniKwynD/vuuSgZc54Wnp1kjsOjiI/f/eklnaqydipzSftXAqgPsQIXWp
COH8nPVB87EVL9N15zDTR6mmear0Z9FGQMSaTX7lYPL6PmJLDd9lPcPpoddb8LF0ZwamkiNqh+dd
gPPoo56DUjAP5/FVS4cfOhK8/sI6PK+R4uqsuxjUVTHoBA2ZMSBHI5In1UiwFOVvgCjRZSlMjKjN
HvcIoGA5pGoZMI1YK9SixQeSWcieenJBttlWxnWG/ynDjhDR8Qjv8bI1tSM1y5hUN+PeQgb6atFZ
jDN/SPFtI6sOHrSTslcymq4UJUiWD24aAa5gWwRAvcx0Y9tKrkDmJv3GjMCuPGv28OU38jEYgqsT
pvUupaTUSKaXijmwT0CHs080vNHQeC62XQ4IGjKLg+JFWCEqld7tSf7bmT+n93CM3FzANsbnFiTG
3AELdKSvgPzNz6FZ0j8waKU83a6ASwGhbc87sOZ4BzYlFpjJUh4eDa3YUhV0VQ39TtTmAzfct8Jo
AN3lJ2rKueLliuxITUIaUo9k0QQKVfwtMIfqoqlHjTvYke9MdRGtm6kAcvDKa0SyTqYkPlFTj+1b
704WTDw6gToOofO6rNDemZM+Yzqyz+0A4OpynRvDZabXJF9LVMRK8gHheuBwyLGjR3ncHXW4kU7Z
NnKncVGoR/9YJX/HyQQ+R+QXXVGn6V3zfDYuco1c649d0mAHJNEW4G1vLm0bNBM8uhgDCG9ttXih
3cjIhrTm6Jb+HINRtytBRr/qxhoTST9obrZ3zOyVDAUDxzACAX+o9NqJ0nbnvpgADvIYGn2JuJrM
51UmlJ/rwve+ZPLSUMmWKfh/2XZdHh+ATXyXn0SCJfGoqQL3OHn3GU+US8QC50+A6/xAyat7oibj
3VvvXhZrNqAbUDGu7IqPxv88l5bXhyOe4Cigk6M7W1t42SYMyn55atB/+PJkWJ4S9H+fyweKQc8W
Mmi2ozZ4R/U4IAMyvX22LP27R4oTgo+qyRAnBQIsfN9UhL10ucVQi1hYB5J5aZ6gwoEKt+lTdQek
4xSc/QA3qNi5OdgnFblXouu1b8DpseMzOMFIEWV8b4IP74FE0cy9SxE0R3gdhtSnRUCW6lcmuNhM
SYqJAmiwp6dusBtlXiIQ52XU1eAX0gL7DNQx3fDZ1XrrMTe151AmRBoWuAhE6qIu0a2TTZmYYdhf
NRvEIOSIHKLxR13D5UWORw+ULDbQd7obGZmRI1LKuxbOMyWi3rucrEhEjVxb2atJBYODLG6OJh/s
LcWz74LaFLYuhTOfPWd3F2knnQpz17yLtjjbAUD+Y1he2ZHCQ43zii4YGnF8sFrnC36MT0laWhts
JeItl8MQpduAiB0rn7RtZLUPhgBesNMbnwbQFn4SoGaRliSZOH8Emav3QJPzXsS+AC3nIXI7/bE1
wCFVR3gD9fq4oQLWBOnBZzcJQSmIM2vrdy3wFgP9hcpZ2z5BFK2uwdcoK2HhHEu2dt4cE17pmyWn
dOHv48CFX+WRLQBoiOJ23J99URmpkTUuCkpA9Wq7OmS6KeP5AUjaolrbdNmIshy3C9YkjHQH+KXU
7RMrAOgDLGsQwy29GSFDbaM0NwuREOjw02Fs3IWXQZEzKN6IO1nJvWZduYCkJ0UhD0bUo0ang5Ea
E7MDkjBup5DW6TO+dgHosHaSpnAPVtAj1S1kwNuXtJiFTO6vYpbbF0Rpqy02A+mqJq5M0nObw7Uy
4BG7qHQAnAFpQE4dS+EZW5pVaiJdLWMu+YqtEOEGkSKpF+ec8OTQVg8QbdjqqTHz4LZZLToSk8EE
0r+T/h1pd/wY0sZRzeNy8jKNJoDS7S8kYcTbMKjxMKcHzkBPmTh5MnLbOnqU+HmjsPSg8pvKybeJ
Zw6nqAsBBzz1zQs1Xhp/zuwhv9CoFa67a5vA9GnIpNkAb5Rhzs4TiUCAHG3aGlWIWhcjEAWG5ysI
GLaknA0OXyZyC1d9xKoDyeiiOtzEbBDbEB5HeHwjazqLwOPW1h446k0teOW61LXgqoamiAqtWIdd
ApoHHbBeUnajqPsexcJGJM5FFfQg7oiaNcmaLES0LHFXDtLWv4Kj9tErvfi5m5rhKbeGF9S+lF/x
PuG7TgPeU5rPBXYKJv61gqF+0KZO/1xGI7YumF3WngB1L8A2aIgTHg4K0RydlmHUrOLYrb6kmbAv
wYTaLVottARi/WFY7GkobwGZ8uDKdcS8DS2OKkPZFNWI4qMBpfbgfOOLQoPzAHGTDIXQLUcsT5ok
3DLZarE2k2pdlsGEo2gCoVpnbo2VrU/RxckztixNyjwshi1oqJxV3zmJs0bRuvHQa/mLmEcDzwc5
oqXsti0Ocxm/0oVIQUsx8G4K1l9Lq9/UQZxczAp/a0M2AUpOj1OmPZFoBLU4OCxdpDh2eJeslR31
rL78c2gMcYiBtHrt4UO+AsZ7eGDIoSADJdc6b96NUYt8GWmrFkpA3Om7QWRslTFp328uCqaHCZXA
ezNgzQnwi28NfPgyw+h9TD1lY0xw/rkgFlAiZUsyBKdu17uzI+2djBYIaxd/OpQAgjv55wK/s7Ns
eziUDdgVZfGH1tr2Jh1kSia5ftV4cRQDANEG43gKkl6JX01zwJP1i4zsOuy21loytE9kTGupueL9
ekr279dLkBPpI4KJMi9wQ3N2Q6NFhFrcNqtTOAVbIs4iwLaFWIwUiaVtFzPJOKYYuAZw/qpZair1
PippScMN91PjVUcVTSyLEcRhhQ43+ccII3ZMdQ88MvCxVQbbK+0ScaQxCsJvJ7NqQNkRaeQ85B+x
PcJ6Tb8mGQ+dv8Fo29YAK0y8yxg7NQjKhgA4PhJgIJFgAtSLK90FgpQ4A/T7Vk5KanI3AVLA3TSl
pqVoMskCFDCtgqBDatH7NZQxlxdXQ5NACGj8j5dHmZI2IhSmrG5mqaXubuN3F+/cyUPlNEOi+cfb
UMbOPBngJvx453dDdaeGlz7Oadnv1Hpkqz4NUpCspE/xH9Wp/DNY+DPQjBkIGDi6tStrAPxiJ8+P
ZjwBvpTGGussQHdKKTU3Y4OsFlut6XU/F2brMwtBPxSoB28TljGXaweJBqjUZRoJnIlX0Za66uLY
1tWTpByVU5bVlynCqnEuFZOzCXJ8eZ1ifqiTefhkGq7wATTo4DuJoUhRmMZYDXZDOUwz1p7B0RID
rEobPlmxl7zAEU86auRizdCBzArQTcDYHYWEbehL84mamQevOpKOT0qUSNZtO0yumtDMp5HX9WPC
/lZ6B/sg7FuzRyVqOq05zJ3XAftIf1uZAXt2i2MXCtbkOmQMLLBhnY+uh+Al7oAUluvyFaAHhj3J
QH5Qg9qRPI0eGEkFSmRq+PxicM25eFUv476IrZMZWHCAAWGtXqkxCWM2mCcvmjRosnVVVu3pRkQm
1BhyBeotxmQ0i9DavfmLDM8zV2H5xW5mDxu8EvsO5FOAg2WyJyRXlqOx4uBm2+D47p6tlJfV0QUu
xhaQGiGqqpiRv2TGMlufgX+pgehiDbg6gMoLkPycI7xVz27H3E3eS0wDTXuTKW0x5smwIsMwnIHl
4JhIiUHa1LAiowS5DdXa8obyjMx1WmHRNiiLX5nWxDc97WEHF7+LHg4gFpe7V9rdAgChljmy3Fyh
UDHfGB3K5ZY9M+mDLo4O2Gk8VFkZPBodoo5NlS8jq5+DR9HiEVzrDAV50oIa00BmjeFhn61kqcdQ
J1pbhk/TXMf1Hh1tSo9sTP4iEdlaA772NtP8ZSSvQL2wSzd8yNnPbzF4l9yVes/lE/B4+w4bWXrt
0XvOmYzQNzQ8C9R7036XxQKEC0Pq2Qir2jaIK1sOQq64aFY0NmMD3cnWzl4hNxg0JM0gqyW0hpkr
DzmEW56J4nEAcyvKqDpnixAushWtagCM/7ZImPHNNsfa57HRPvPRaLezKNuzZ/fmsaoqfac3rX5A
Bq7w+aTvKC9nSc6pc9ufc1NHNSxydcA42V6Ncr6xiOEB9ydpQRPeLcKWp343A8lapXJwNobI65KZ
H5QO4ulBjKyfdNySzVvmh0wUubFMzADAsJZ4UOvgFDOBWpsqrwEcwXwD1FQnd5zfGntKAV+qxsJh
/QmJ2mRmvtvezDIRbddi4iidkK276TsLrAZxbJw7G+Saej4dSUQNiAyQLyAbzXKQkUV2FQgFD5Ux
HG9kSxdYnvlurJDw+4RD2x90As5LkJ3loTg4+B7bF5J9VIRZGHfPk0QLk8ZA9QDHZY+/WaujOM0e
ow1IBEDQ6jTdgWYuh3ED2ZuDB8aQm3pPJOfgFBl3yAB1wAeyVIv2Hvg+i9ybUG88aygSdfTh7KHG
8TQa0QdZWI5n0gZdMOAhgYZ6MygqUV1kjWsagu4Rf1xlWEefRdmU52pyqn7tYXe0SmLw8GoScSfD
YRIURyOIyIxQvwSFLTdLlb4FqhoHFbURPzDHdPCuc7MfVbPD/0bzJ8qgO3BgCntXsi7GQoDbrrDd
FKBDqoG8bVS7BLlUyAQEKjdpwxJA1iuBkuA9eKaeYxriE3xTkw3qsg0gdIXWmhQeCDD2b4kMOLIg
3VjCYDlIsThQd3QnuLjgmJpWEQMW9jImVYqkzRwH9w4EcG2/DYciAbk1mgBfeUBPW225onHf1wFH
bCTXD73OV6QOggyhr0a+0JeumimugQ14EEowLGpnPGfB5i3RUOYc8tYukFAhFSLFg9fJ29tkxJ8K
mr5AekxB1gK/sDZ3ETJUuJsFJwMAKlsW5skqijxkWZOwkXkK9+NgRqICadIQziCaQ0OlUJPvZMta
o2mJdWSzpppfUHIlWWSa8sWL2NZ20vwYx8I720ZXNygiQNdYIHYl1UDF2OZGA5IWNqx6g88bXe8Y
uBTNuF7mhya2W32L6kG5BDU5HNErx+nLDTnzF+/94rgnZ//S/UWnGUGww6dz/MVI7taMbBKItsnu
3JhHmU+8V1kcnvys1BBHUQsA63DZkgKbfHzSlHhsVzW6ZEnjJUNEzi5jboF1bmb+nUIZ5w6QEey3
BDfiegAY5J9WisOFxgwkvd0mwJE+1eMfUwq04Vs9aQrQ+sKXhLAjPaEdByEjUxhflwfy8tS+S9Cj
53ltt684QY879ZRWz/k7mZca/ugMCIZliCC3bAQ2Q21U67EJm2JFQmr+t2Ndosqp6f9pDUNizZER
3UI6Vnv4/3A0CbT+pFhQ7jhVSPtfyPq8FX6VJsZCykIEK2oa9f5XMry/39ZbuFkkO0ye5fD7dvaB
3J/KWSoCwFVWrt1tlALIVj8dqr91npJv9V5jTTVop5pebN1iyA5eWrknRzY115yb5neyOEZuIKrw
gBv0T8b/fr3BjbdD47QAgv55sQnEJFPO6j/HIn2uJRFSKRvqOQw4n9SrPAZycYs5vpKhpBzsR3eG
eobszyEIDySnhtYziFOJxqA5qQ9gMTyqpaiXAYt+2/RZjwJzQLW3bB3LkGxhN9iv3SADuXj/jE2a
bDLSkNHSJUbHNIcz/dZeLhK/T1IL3Sy8zEGKPKovI+Ry8XjO8FoEDnsLOJMPrGCxJAirMm9+4w6j
MZGCDeVrMeWAj5DsYsu8m+5v55GeJttzIWxfkYsBI6o/gmEJBexiHXvI4ifQcYIbX6DDG08ik5OA
mpEQx5GyOIBmgvokpmmAbNM248R/kIhAx0m+WCu7ZWWUD0bxVkl/WZNnyYNbIuSs7onWVFMm+dJ9
1GQEGEc0xH6pG9Zm8dalMTXILwAhCWkCoNeeaBxOurYppvjHnV1RMiDOKGEOrNHdGyqJYVqPDhBC
rn0Xuw8t2E/loLY8AOtRz82D7Tjg6EAKw+O6s0oyBP+cDMRLJMwDcAEZ3Wy3+D/hVgXU9xK4PmE1
rOnmksoJo+3yK3kNsvBXdLvqhtSvRL2b33j5Fck8zSeG9FEsSkY50hbftt5ODgeyNqSnARwLoIKP
W1QtWyneiajCXjT61E7dmaRkaWlRdhIxUFd9EoKwBonkYJebGxQ8gx55POVWIMCajC2cFzX476FN
Gg+DfldmIH5fhGqLR1u/Op844O8Sb3M/kca1+0fXlvNZK7Pan1HiuI5R53WaZGw3de0BHvX3MfWo
MfsG3DsegJClUjU0bZZz72RqWPCp2IAgFOWS73bg4kaEy+mQ2sv1Ydhkic5zpPnWSDp1MvcVgBHF
8EgbQBQSdchDqCRJD87lVJaf1JYFQjhwa2PPBlxPErpxkJ7ShAFAprfhZ49TwOsicLEYJmRIQrgN
gcQizDfDHrTam0CAoNAFQOweDMqPN+Uro6wOUyBxH02UnGboCHOMK9QAt7skXc91l3+bi+FYlib/
F3Izv7DCGL8MRmpvBouzE0DM9Us0CH0tPABco5a0WM5aJWLIJQqmBHxkTX5Q56/J6vWzAdeKnhXN
OQoZW1uomvuSRdnfDAkkf1c1sOmB7IbP8XurjcNr3hfNOu274dpNhYGNP7BFmzmPQHRUrsNpAOve
b8jBAEg9XmrEr/0hMiQxHw7DqO75SSBGU2rGx0V9r3gn+qpybfTpIrTgb68kL6LuY7nw+wI0pFXo
Pmi4kJIttyANC3kRpV5WkDxmai11H3Srai6ZkEyZKO3d70UXiuVHphT3V3v/TNTKar3F+P0XpqHS
0qKA9zcOM8dB8f23Uhdb/gw1/W7vF7r526i11K3efFpqIfXLAhkaNEaNBDt9R+QIkVuCSjRk0EpR
qhA0FjANwttYuotu6Q/Ao35D2qB5d+AgQGpBRI8jQw6wKZd5AKUpsr9RdChBDOqB1cOWxjZVBn20
+UVNlqHnXgy5zjKFZKj/RAkjrfnRBtl0wckBoREoTLylPGSpBxlRc5SJ54nh4K0qRGYpboOK7XLe
56v7OpOsyQGAlzrwHNF8EzzRui6AYWHW3gTQgCrDFgcY2sv93Pxi1KWGjOocaSx0b2GSoCKKuqTu
8/RZB3/NNjBQwGdLaGUmd/TUu5Npid0hKVHaAFi233V2h6QzjJQdDZEo9rYUDf8/sv+h7MqW48aV
7BcxAtzJ19o3SSXLa78w3LabBHeCO75+DpKSUK5x37nzggByAUtSCQSQmec4oOTcCNw84Zg5veYk
A5rWOCXz3yRZUo4NpdQWAiAq7Y1HnCNzJmtBKRDHokAi/nt+M2LsyeVmDjsFQ8VY4/dqK/InwUWz
D6fkORgiRaui2KOWLqlvpOOAQl68JyNjGwKqeMWHrYO076ekBlRHHBeFs/Kr+luNevMjyUhLTRRZ
1cZDsenmTpHKbjoUuJNaaWPqGbaqUXp9ggl44zTwmjp5ngout4SHasSgc1vlVfiD4TZrR7Kp9ftz
r9BWqXcnA9AzPBa/oAYV8jQ7CEmEM+7fxYhMoxmp4Fsa+64d7WU79MlW5qA6utffj4e2L3eyteJP
kWyjrW/2zcEZ6+YbEIRBITIDJKJi9blEYdi6HOzmGxhCRtQx2exRzKCuBEzqBwQWg0c/aKZx3hlj
hQxp3AL6+zJ3inPqhhuGi/IjjUpgByHTRinmAgXqo2v51WpRKeGohKQhGYIdEfZFHpsOfdzvlyFp
jLIpz4aVvXmT483sBqBifdTHYU7p1OA1b3wAPt3Nnhu44qGnLTOTntMzF1P6dLLC8ijbuNguD1Fz
3ky/uOrPTEbLJ1t+RPVQ/ROq30eK7fVxmSKxOeLrLTYoxtAhf3gBESWw31zhiYZZyJHSnVQ70lBD
ChDb4aRT+Alw9RQYqVa3hcdXNfiwdosNaUQafW2E7e/0HTD16MYXSeZYpqIWa9f7jbG+Cr65O674
jK+UVpG59r5T6Af8adoIfGWrmsXThoXgldTkj8D2/9XYtrEl+T2HpLYj9Z2vHlKPyCqppyaVagG4
k2smS21LMgS1gc2q1dqPZCFLX8RYxZcgc50XMBw0SC0Q9X6k8svCNc92UQIKWWS5ULkqW/ybhqch
Mp9NZIs/sKTZokLeqLZtD4SlME5wYiE8BU82izpRJDzUFIoUR9sZA7KpVshVHkApJtbmnEhTfM+A
PxkCpOu0rAVpIF9uhiCSegFHBYJZBgfBOuCCBweAhSsNGrxgCoOQGNJ7fOFlDH6hY1CG5UFDHFPP
Kaq/BlS4oS4P9ag9KgzejmyASYs2PEjHzd1ZznXYNbekcdJyoIHY5yjBPkC5N7wRO2tANk1cIERo
0m2zrS6erWKcTiJ9ITkjQgWUrnsp4E6RXV3E4LQYI1UzZWXGJgcbz5oqpZJKTA/UW0qqEqEAX5Wa
iq1u6qyW4qvfvakAi7xJm/h5sX49thpiqHeGDX7RRk6PACjorp5qLKOqN0M991vTQdHDKrZAvQeg
K2RKpN2VGjKOOLAAW3Noj1qR+YODtPTcUUFC+JJhzANAPDAgz3i4EKFbEdVMjgM09BQofSQzprnF
Cdj+O+RmcwqAIH1IGuRKIylpRoJaB37SupAr3H8A4tLrqisHPYsCtgxco4wAwpKy1QBYLFAKwCKP
BkBe9pO15ylwWEk2xWa8tRmSyG0kbj1wv/MfAvAQbH2FrTADF1WC98MFKpHAn69N0/pSJzmGrPOq
9QickAcjzVYzUMD5CoX4rz0lG8EVdsXfOsUhETDHHXFuxmOR42CKsW7CyRM+QJwhJLVEkcvKioNi
o2V/tA44llNAyorTnFvGBlmg494CZu8nGmL3Nu7NwQPeotKibHW6GZLWnqX4VP/Qk2eqgpk+ROFH
xVq2ZbB8sAS/SuyF1Wckm7tPVlB5Mzn+8eccOxCrgvpiWo5celtPJ4YxwBsVAM/XP50fSFZGYIcC
+/n1z+zLb/7LycEHDpAcw2NfdP7jYNv+o0MYeaBWWHdqSDLShkEqHpBvsSK5dqBhCKQxdetu7EgR
u+1gA66mMA+uy3/eGdOcY4ygRDYCIVY9eq5w9RMC63s/zLzBOgTiN6dAiiSuq5JHxHZztopUl4Wo
zq6rzwnPk0fXDp0RCcjIjqxldiRZiLqHVwfsi52108zuhoR+KDtzo6cusD1bY3dTrul3TAek5bcy
xjXQLYbwy90vfzlOkTaAln7d+lyljc02qQCHbSwWZFYr0OCkti5gCfLP4MgBVRsDZHKCFLxYNdQb
zI7tSovjn1Vpza4eH7UdA2LOOu/qEDkBUJCH1oZJdbKx5TyRXE/cZ63cmWkxoDzKRnExyBCJEpvI
sZcQiYrfLpgANH63u5HddBfvt7lomlRWqMYg57Z5fUiVjYhQzfPUWuuu9LODqA3g86ZBce1UQz3A
c32L4jQ/0QiV3eXVQcb1wWo4SO7fzUgxTs03Y8aLrudTcSVRHXJATCtbadYfo9mLj8sqrktoJ4Hc
y7by7a1+E9CCTg2t72RidomjGDTG5WVBinJ5oYwxqq9k+ap+FaonkLl+AA3pKXirP8k6eMoMAxss
KwAIfzSG1WoZJ6DDeMhq25KrygAnVF1555QJWKIsFRAmSh1YTQKYOrvb0JAUi4vdj9nZLbvd7WT0
HG4jXD0nQu5vZpv9AXUL4T+8/ot2Mjfbqpp2OrT9cWwbtSw3+x+ypXHsR/hiDT9uTNwUl1AN8kBR
n5R3DDe5U+2tsgB3vxWt+Kl6NySqGSdwYKRdtQepHnDj3uXUIxmz4yeGcDlDcmhwCdPOWnMFLBur
ph+AM5M5ogD0NYY2orU3CuHjeE4yagZQLT0Jf6wOWkGzkK9WlAbyhRe/u/nJGpCMX8coA4EsYOHj
TTcKB5loaMBN7wCX1S7PLftfyh7wfOdWNWSL0yOyk2lMGoZYwApoN9mO1NpQD/3Kh4seU48awxf9
Vjpxu0yoFdp4cY7D+Se4cNzt6EfyRA1+9yOuVtUYgN9DAUgcEE6PvoWuzS2p/jhvBq8qmDqsaVeD
QDHnjXpx6peplT/Nqp1oOj28eTxpFvf7x9/Z9/TByJUaP9oB7bw+RYrD0l+YL5GIcwoVX+bN2LXy
aQ/6vvMiC+7MyZ18qEdq6mmFk4EkDdFozItNDTAmqLtItRPy3FGp6FgfdVJbWoXxuqyQDTxTYty/
p7EtekqMG6UrTmUz4nuNvDhy0Qlzf0ygG2nyyvV7gIvmZwBPfJlrvDCRozJcmGJ/JqZnaojumXqk
iAArcxLNvL6T/8mWphsSK9iAAsdY/eucd77vHwekEOUFVaSd0QOhLwv4BTfb47SjrjPl6aUt7AtY
k7qDx8uRq1pXvmatnDcSyZBgTVU+szm2COcpcx+xhHQzmnEOwK4wBTCVLY1nPZ0b4vsMHpEVL8zG
PDqjba6Q5hoB22XE/RqS+OyNX6NwYBnfLUGJ+TG3bP9ys27RqkRuKFOz13rhoh4I9vyHpZd8unHV
ZuTassJGmgJsl8fSYrg8+/WJ+oMsFog84qICLw4Di+m6SWbjofTL22YcU+fkSXHQcrdPIrmisXDH
Z5wS6uOfXEVnmBvBpYf0nt/mJGMgmth64vzdYubIY1jZPns2UKJz1K7LYzs1KW/620kvAvUPuIi0
gGmTe5Z1QsWddZpMFAqidhDdRVXEPTByXLv1tzOOGge/KbZW4LY24NNgRGrq3fgEU8/Cs1Yt9qig
XcVNm4QNGKhNG3UWMQjIYxyYzo07bAEfUyF7EU3TBeUjDd+VZKrl1CMlEL22d3Kag5R4kSzKO3cD
bGarKegFskz9VWaH/Jp0QfyhBCP9xXPnJ8ar5MMiklW3n40WvAPKghqDTxIHCCAqIij4asc98zon
pg02aZi1WVZfQ3NcaafMnKPjmGY40Nsiy9bAaau3VjsXAIZ5m8Tq8bZGmY97JD9SmIm/8q0qvQ7D
wLCWZOU4gLZbJT0ihfIyKPIAA3dZh5KVzzSa27y2d6S1iVWgcdp2PSZpi3vrNxfXGIbgwQ6mnY1C
xeNiuPh0AS83s3CbXRvFYKkoXP9qoob/WnUopwGFVrsl2aJoxuJguNgHa1nlWClAFdKjFk1h5wNf
w0Uh5yQfSU4iCxCtoJ6zxTFWj/GBeGWOwNlT3ww2TjkWhW7axwXIU1a61MFSGgTLpj0Z3qjdmf3m
wwwZo9znXdqpie+qKkirZ6PHLFOSxixwxLwpv1AzkI2e9c26wqekT+2abAKr2+91G8rxdsa6WwVG
3CJT6R3wDFc0IPXGmkzQZVoB5Gv7obRwC/E7QhoNUVT9gsKj6EijSo64KweEHfIQgeC/JWFmlPLQ
LjnsVt67gIGNse91qsew84KTo6DykEE/gmxaNousdEEUskI+22LnNGl4Ii9q/iAn0fu8ZE8iPS/J
liE9EXCJQFE643asOoN3kT1REyKb/KnfUd+MulepDQ6scxBOj9qQlNaQ9HvgbeMa430Gqby8sZd4
m5jW5k7RolIN61A67/Xs5GHg0q8G8OgZEe7mQXTBZrar5EUaNfLdqn480bBlgP0thvFn4rDkhURA
o0QanGHdWuSF/ElKEP7EL62FhBmag7wSUbnndwsyE1Vy7VAtWgMEZAAG3NHNsRZR00TWa0/L+CAS
YHYgRYdk7bvJnXHVROWu5hUQaN/n05PKzlFE3RyI1j5yO8lXT6XttC9C5TcfT07Tl9dc/5zH/RFA
83hX0AtDNalqwAgBaDESggcb75qoRpIjeOWXESlcpLHhrf/uqOep1DuKFCS7mazV8yKO2NjrO1Ny
ujFaHlT4T1yAUg7UvPaJoYzilNRvPS0zATGyEWYPXh5lohXC68NiEZLmTv3/kulZyS0b4ui/mtoE
k8BoJEgirgHCwZEPnfDos1N43bEaGNsWbvvY1U19AW/KhbBx/GCcru8jgDkuI4LRSWKs03mBPDmL
j1V1XOpggRt09gaLH0OQzJHopny2bu3vGSgim+zMcTJGkhnWuZgBfKo2qiON9BuZXsamM7hIRW+Q
svb2Ztcv+nclie7c/3VaFskj/k+N7hjFYbt35IyqINWYA+qDpGpomMbTrynJzS2NGK4YFjkNyYwc
aPhfyGInb4CooqZ/fZCNMTnqefTTLRfbEwlkIBA8TcjdAWVImOcRcH0cM9nMStYxG/xIiFP4Z2pm
r6/2YVt80iLkM1rJZpmBulqVlShIknE/b7TsxnwUs9nt6DlIW980doC7aQaI94wjMWeBLSEMEo1d
coNTcgd1om20C/WGMDqUtl8dyIJEd64kI9iT5g4qRbv80eZ9atLefQLRe6jYtZ3vBN/i2wM2ltSl
pgT2lD/zCw2qOqgHVM963mXp9rYQm6lEdZj2oN79NBw0lRXOOdrs3sKcwFPwp6nocY0rXypFuteG
dfYw9wOCrjL+VqNYh+9tR2aAP0RjJXOysQYWbypc6DyEuTkB2Teo5hE0A3As/OmbsJCKR9baj5Ra
9pWX2HuR8GYeGkeyn8HghZ3EuvKd5jQKbnhfctDpVlkoLzzB2jG7Xf9J2ghOIlAc/QLqH04i+a+c
B+3KTcL8Yy2DatcCwBkZ9qzbxxOXwE40cpTwABxqC56eHEjXhQXYow5c48DA/e5VDqDAkC4PRodY
+NtlrKwjN0WerlOlmyJro0fkyUeP1ONGimIrJLDtSNZWtQv2zRr7sLICpKA2XDQ9gK4K0T8KNcEi
ohkMxGN2y5imnUfsGGmGRajn4fMWzHrgb1afgx7EZ4Clb2oR7j3W8guo0lpQmKNYzQTiyGXiX+6P
oXSCzFBaiKjT5AABd8SRVh9Be2sucWZM5pUvYpRRqJ0F7QX6qt1n2MQ8kQiXWXKfMd9d6+1FAnSb
vGxBf6u2EmSh5yAvNUeqLGgkghJowOoppq34BSUiaHcJcGnPzZMFFBOSU+ocJcZRo21/N9MWODFn
AENCAUcfDsDWAqvzDqkbPaqduStR2TsFO2bYDcCq3Gk85MAN2Ze1e/BmaZ6oaScZTsuY2TWyC7s2
MAHAyjmQFN6ttD2pbyyXLulJpS2pF9pjHZy10G7wXgFGUuzvY8s7kIstHW/lNUD11bGfYC7n7qLH
OrAFQCOkf5JmiRq1c51tcxPpHUuYaCjAcz2IaAMQQdxo+EX0qJsaoYSHdP5KkrksUf87T8iDt7rG
2JOw9UBjtOpTUFYCPS5aRXHx2EflyVOgjtQgkOvdDO9kXY5X7H82IY857YDsqGe9m4aGzvszhygX
R6P2F4d/nT6PUVgkpgosQ+rGD3wyzkmoD0RDCzuzcqU11CM1GdKQGq6c9ZC0SGqBsza882MDbrIH
l/2lLe6mEjPDDaH+NG773bVxBUcZurqqyjOtVT4jm2OpvlqKrtqp8faW3/ykfN1FtuhbgSRnIXsw
JlEtVwfYBFAEIZ5cEzDKYPQCV31VApihClcMIwo/NyR0UnzTd4hPgUVcUaemRu6bO18VlS5W5AWc
On91Y7/M1zfzLrOwnR5r4D4AkbpAmRiiT3nVDI+Jik3R0LQYqLOxR9ySjLTazmbdB95aEiyhb67U
mwuAmvRmvEyplTSHfmAvvBiZiFWxBxOodxmyvAx3IvUDMLLOe5mlfbNBJY53WbpenclVM3N7a06e
XT+OCmCNgfw6SuYJ+RlYq1ZmB1pq8qEpBe9Qgj4PH27+dH0qzWCr/8g336kblRvyb56UyF5q8F5b
0x99meTuS3Hjs3zBKhcQ1GY8hxuh0FKcvATsijeLX27g+btlSBrPy6YL9SIFs0LDPC7wMqtyEJG8
y8hEFDh+LTPGHFAyDf+LLEzg6faoI8eTtEfToc6qi9hkFHidsfLIFIJOglWnS43utHxP6HsAOGyU
RqbQtEhCO918TWblQuMMH2ebgGg7Am8jChlZF6+RC8P38xy1a8SAMTYQTjgC8wjs4zS2uDBVBP/D
aIZtvB7MsX8sI3cT23b6bIs2fR7jJH0WKX6k2ryOXPQx0CDZHmDo7IF0ZMqC8Ws0sei0WPQDm/HO
ZvOB5qAGSe0I+IbttFueJXCG2AokSywPM/CXeIyScGXVFhiiUOuAm1NfIF0uBhehkvldC4UaUo9k
dYOLj9mez3dmpGTKq8udaT9m7O9/nYMU2SijFWfs0U2LHr8HA5l79sSrjZFN4BK8G8959jPgvbxM
XtNfW1k/WArLVKrRJAS2dmCHbCNz0XkiYZcMv1FQV5r9Psvx79yH+MLu/UCK8ClvTaSyxSALMGap
ynmdCxLGgwP2ucB+jxTqNzVI82EXGaX5LhrBEwxKCLGym9o+hJQlAmjofG8DzmZt0Biw3d1TYX/x
+QTMas/D3eeQOB+LKhBbTYc7NRNqkKbhiUSuxb1LjotNGhGvbmlNzs7uO5wlFK8uNZ7r+lgRPGQQ
WCY2HXNe73rk1V07lTLFR9Zhj40hyZAYFV+LwX8pkhEvfCUnUe+A8zH2zI9kuoiUskK+wto2BrwW
2zALVjJwo6dsTQbDNCVXw+D5Q8rFtrOt6uT39QOr8b21w/y2idJY7AaAwq7uFKayM0MA9HJgeW21
lhQ0BP3NF9u2ogNNHEx+dzN75zwIl7GHe7H6MKB+ebA9UDjmKD6fM+6Dk7nzn4GStBtQ+/tII1ZI
+RSB1xaoNF265lGMKGxv/CR7T7j+c28O8R4HPRUXgTspug6ksHU29rsSV/8p/rXBnDTnLD2RC/gS
cG7wfHcbpQPen47duCdqpiAB9quULvBn0SOZqIN/kOU1bS1thjolYLcrO+1GvTvfuyGZ6Gm0779O
FbA8wBm+yACOGzaAWqQSG92M47AGaUJ/5FmF+mlShKXrhAcqy/Fws1mtSOpQt2qRjG315ed4RL5y
2XIUM6ni7aVam7rUCFwxphHiW1TFTSIcEasHHPCbTY8qlFWD4qNw3tsxCpfx9uLNN7+fgATFgEPc
SlZ/C4v6FxBhzKvESnkdi+gfEpvM9TZxP3pHt7Lzb8M2DFhxRDYLcidAKrOpRKloWhz7C4DpH9xB
Zh/CZjY/2F117qLG/pJlgoNiFTCzrl81n0KQIkovNy9zHrALKirZ0iOZn1njmYU/tM6KRLMNQ9ME
RVNbXq36C9KiwbejchUjicay3XY7SSxnJKMG55tfthzdfQ0wrmMyD2C5cGKcOtGggAT0MHo8leNi
Al4iKLJ3wz+YaBH1UpMnDyIZXmemmUaUmcsaICYAWOhU0yssBZdQF2i8dL1R/COEopekSt5e0XOQ
pfYhWYlYpeJ8vi6+MYCnkVJSbW1LAPdVOtittCHKGyz8xwDjffbqxywEXgEQmMnEVHYe4i9bnBSt
raFyFgGWUZgvZdOxYVtUJ9qwAxZmwqWqLPZFN93u9RMQDe7lyKbVstG/2d5Tl8yHulyxcHo2gFAB
bkpg/xp+CH5ia9wTCDCJOKrGd3Uq2w0NSdHm2Y8eF1/buZ2T7WBX7a7PSvMLMO5O1iyKH/k4ILwm
ffu5SNLo+H9bAGSmWjvMlHsnc8wzNbJNrKX3n2W95C8I+jc3rmZk/HCMgAEOl79WTf1eYIVj/Gdr
GKbP8xA5W3BJ2+c4MH8tJbJh5PLT2KgqZAtAhThLeRfdoOwLf8N5xlXOhKqCi2xBdQ7RnQWQs29l
9siRrxO35b5P2AS8EWO6zoBD2bex6606NSQF6DbKK9ApaBAbTRUhAwNR1TIJ0wPQxj8iKvhivaOJ
D27lIdXDQI37u4x6yegg8GcZLmDc36DHqdeX3boCldMDuLMADO03IXAkc34daCijZGULJK5zmVSX
CRDEl9LtKkQEkk2mRCRHGlKZb266OGb5KwZSyk3YhVCRaVpnBkCbPFOArWFAImACoMNeQXovPbX0
3wyVosmjZOO3TrAYV0IC1JCs3aZKkSXw+xRCDUkWMAuQtb2acvCcEER0qnsjbWgq7cAKoGq8ghR5
EbA76W5vuXf8V/hkfU94d7Wo7wSNChvozIia9Z+MR2Gtgz5vvrYpIhNha34Jc8cbNxXnya6IoxHI
QvV8vqOhEJlE9WoJymLUDLnhahmTpWxQCb5D7EeCW5fNJ8vLf4bFHL0gAb87sNkx922QFJ+GqPqc
xmnxA3X1P/kU/bsBSgyANpy7+zIa9oPbowbHMdPk0g4WimxUL46DDKlF72MSMgE+18y3++2dYuJd
AnhYNGQ30Yw0HjKcL5A5vB/atj8MSXAKRoa7uQZMyUtIfxlTYH+J3lM032hYZ6+pi2AB8Baou2QH
LF0VAeqYyilY3IYO+R2jySJsUd4dlm5vduahLyJsf+J+eAEeInA5QEoPUnlgT7ZyAMl55mxJ6U2N
/RTa7p6UcQL7MnPAXYvv/IlkZWj6x6oNbFydQOthy2XVyfbmTB2lOIlLDxknFyy4JohvguRTMuyI
W4AGfbUj3oE3DVMY7m8D0ngSWAslB+eiX3YoWEJ2H9raN23AhCMKE4cAU6EyJypwynF1nB6Hoc22
lbSjlYkaIBDBgcS3Xkn/ZZCIg7kom1m5Cp+bhrNCCO/nBHE2paWme+9pBdmFfQ5Q8f/sQvNzJzmK
shqQ4RnPX9Mgw4WsqB45Qq+PbYDEBcCUlM5ZKQASipB5A7rLRT3iUHnOocjA7LCvwzhb+UCaPdv5
Lypz1VWvC3KQRht6M7sBFyIluRH+EA1xOTCo2Wx/XWPr9HCfrNHL+cGYj38KDxlK1/g3QSftHCM+
9uCnJ4o5gRzwh+xSAKYqnAwNaVGm3dZldnHUIo1yEeaWKumq5gG8N7+5kUyELluz0HYADNeMU6IQ
FcSzVDCRdl9/H3tk+Pq4507WXtzeDlPZfzdn6YF1Ct+H9btxUwKiEoQjQvvXVsafoxxVXtw6DiHA
leeur/6y7F9J7yd/zxJs0xZv/HOPhJdrz5A7XNlt8vcYxd8SYC68OLirP4bPjRh6ZGaBd6zo0vRq
4cI4x0rzQiJDmv+4VQuyFSXqUJa1GxEsQEIhhgbAlLU9WfDeubFvDRbt3AhZYQF4lM5jM7dbf4q/
jIMvLm1msg/Sb8sLL7KvlRvOxbq3a3cdISllb8aJ+SEB/sIHxCRINzocsFGq0p48qQEk+hfbC6d1
FTQHX1U/gUjaPFNPD9kco2rQMd3tnUIPtfHI8+qUgMGJMsFxDzIjUvoxtXwQY7yNRFlPFVJP1L9F
XK8JS5NSOnReRxo7K88GuLbOKNFmsbBXQ5szRTYwg+QBCN5Shk+DaiwAKQD62Dh5CjaB5BPuf8+R
ZZxJpOVNzCJwsPXjhmTh7LG9BFHo9Jyx0DqhXszfcjNnpwB4bNfJipxVJ73iR+Qle8Gq9iHosWQv
NAvgOe42kQcWWCJLIC6FP1ErkFabzKUp112G7DGNChQTDBCNOwd/aVyuK9gly/A3fWuBX/edrlSj
AmnZghykx0HqvfppgCDqASNX5REO7OgKN73GYbeTKRtecDU+vEjAMSlk5ug4KZkXIOPczTy5WrRK
xqdu74BI9olEhYVEd+yHpi0N8064WIZFfegSXFC3EftAzRCKbgfOuHHTJRUr1qXZPNaocHwYqsb8
0Ds2EKYdwW88mtAq1iYQrQ40AQ5SybOac3aluW4D9i0ORmvjJ7Zx5tGYXd2p8FYjyiT+NqIE4Tqn
/WwUKTYMsuYHQNKbn9Kqu5IBaADlKmGNcy2dsD+3uYy3JQuSv1sU2qoZaOp54uFmanuJ39PfRs75
dVlb4vD7v454+L3JO36d+wRrFPxMu/s7AFrDrq3BpgkI1wo3UWpTRGNqvDmaggtAVR5l4dp7kjV9
RymcYttGTvklHz8Sx3dsJ/KUeDYHuEo4f/V9P1/3pd9eJjDKf3GCGyvuBrDq+fzVSlAdpq26+hOJ
kXU7n2onSRcrWWavVkUI9iKfFbvJlAMokDnK1ZspeYks23qs+/nE/DhPNo1CtsfRkw6hy7F1YMW8
Z33+XR9R7w+6ZCLj6saEzq4g08b+zogviSK8QHwGdxj5Ew1qxX5h1iBqRYgV+HTKQCtY3aLKDHcd
+8zPTX8Vpc0qRdnjXCF1xhy2Ojf4Lv1Xoo4XJe7Tt7sUYnLIUKWJR6UoXqOxXxQhACmnGOjSQDRe
3c11Y27IZI1LNu9EfnpuBGLKDYrhsB3N63Hlxj2/AkwsQPi6b9az56TfQXf0pZVF/RIVYNkqTc9E
OgPk2Vzt0yFwPwdItThYwOTZ5WDG/i77dSAH9heQ99xdx/z6ABoi+wtuSTakByMg3xq4JD4Npcg+
jkH3geZz4gLgsUNRPJTC8a7GaGC/ox5ksRY1zrHLryiePZXFAJAnicC1W9fz16JrvS0QR/khdDL5
1W/Y2ZJR/dJ0zvSEumjEtxP71WwWIz/Q8HczlrvPjig22APscCnpfuynpH7EhUG/cNjzCPHTeCzj
I31FHZiBVtREEu5QbRxuGy9eKT4npXS/1z7IlUMnt5/Gdiwe5hBLKSncJD90oku/BI0M9wUwzfcz
gGa/xJOzJYO05hlqIGt5AbBKe3UqBJDnOXO/I8v3O0eB9Ytlp+2p9RBOJ7mHUkQk53yPC8Pb1m7t
HzunMV7cqfscIdCelHibT2Ci+9A5clrXAdLS+TvB/ZxlZzaCA4FEXZn0jzUWpDS1wKNRCgTDB/x9
1xnojzME7jFBAQLjmwlwS/bfTEDTR13XPnIn37UKg5p32FcXwXxGVnr10CsRyWlITdqgHLTzp2qt
ZdTTdrPMxWVi4O4VmyCKxpPeZIJq3a82tN+k5t3EJ25Vj9hW9e703Qb3eNOpcpJ/4szDte37Rpy2
5Jw4fWhPTntwUush9RYbvYOP84ivB39KNtqQ/BwvAu3WEv+xDEAa+CXqheOgbbaJqqhxVEVNqnqu
UvgGGKdIQTLSasWoCmxIphVI4nj1iLmvUj3TDKey1qmQ+EcFQpad+esUdIenzBDBVbQZqlvVnZI1
4YZnNMyvWZWE2z9ZJJ7Y1yiE/WobHiqYuSE2UeRYe3DAHMc2kyAZHiJjkwWJv02Ao1lgT1xvCj9I
rqLJzA9DVfLj3DbIGyFrpEI2yOXpq1PcO+xDbKTTo5ornkvEseqy3QXqslZf5y53uqll78wJN9fR
u9ZPOiAaacPZLR+9HvluJAqcMV2XEy5EPQcheq7ISqnn4MvTIWKkxSBuQEZHWxTzpsduez2hgkgi
WvLmBg9U0CHGpChNQamMclpSDpN49RBKQ2pSeIX8+np8wL7d3ODv4TwSQhJybuxN4hrZBsfjN9gk
gkRC9EVwYAiT2YKplCnjwM3yDQlvPGA8u1G+GJsjTx9fC6KL5ti1Vr/HCRwbt1Reg8IJ/+nG734Q
uyrJeNii2nr6CbSn725gGl8FCp/XRTfGH2Ns80Av7sknN+c4RPS1i3rvrD0xUDkcpFWjDKIQwXbI
qmHnNgWCp5kJ+hDFIQIgq+BYG9FWi0hOzeT4U7e6GXeDxEu0eNAiQl4m34ShLAwZbxNKypFlH+eM
P+KT5596IwNblDt+nYy0PfqO8Db9JMavDGjPgIFO5QMD79CnYEKoVZkVvgsWojQATYRRTF+rIEQJ
ouEI3N+h0u0YeVW0roC68JBWSJJlHItd35pApULub5CX2TFiAmUdZEKNkca4/G8ye916rTPsyQ/4
mmpx99gmGa3Hygk/NwnW+6DHW9NStcy5xNpKQ1NVOushaStlHCljpozvfEmbZNkGmC2I5NY+4B+W
NkHWy1t/9Kr3fgH2Do9ZyIUJe/NMja2ufvVQy279SPruvDzjf+nJKBU48sxJdk7K2H4wpwH3hyxO
9qEJABTsiiCkJlAQuDmSIztzEWgppVxkNUhNcgTvQeX7B89u9HH3iUpzvCzfpqSUjgKH7xnZ9aBt
dwF5Ro/RJqgm5tvYQdnP6EbV2gd6HqIKYO7I62R4SlUz9ojmhzEwjElBDSp+hqcyA4p4Ugf94c6D
z+nXFK/9451DjNB4UOJgrOegnjGKXcTn8UKjNkVgc8X9bOXhSuBR25aWiQwhZOB0XKHmqwZ3ZIDo
xX52GZIsyguF06uEpL6xxgau80FH/86WFbOwBIEkYodEnkWK3gpf+iERFxKh+jrdhDwGPo3w/K3t
IJgEUJ7qAXERLKbU1Y3Zs72ZG9VJi6jnqzV4kaXsdhZShEqblQeOO5wPYTTgf98QiAirgx3OL8Ox
KLCXAZ0myHjCcNiYKOe80tmP4fJ+6yU+2AFA4vrimHH5VMjwmAw92GbvpmJ1MxyHygpX3YR/jyKz
vH3RRgfkACUvIFlMXpzOwzUO+Hr2jeMh3b8t+FNuBIvFHH9DJZyXA3sqigDkV4MzDOQ3EXCbmIfU
+YpFFxqXOf5+fRgPWxpaYEg1dqSesQne4Gq3WdMwKBM4+spRe/vV9MNxDHHQKYmUzBha1v9w9mXN
jeNKl3/lxn0exnAnMTHfPIjaLcl72a4XRm0fSXABdxL89XOQdJtudXfdiXlhAZkJSGVJJIA8eQ4+
vVSIHR6mAKfkrc53g4eqHClibYYrNhFUs8SQvSZthmdFn1n2BXs+++Kw/L8BKGv21FvseT8mB/wa
3nSjsS+muoTQhT1HlZd/EV73JUXSCzCg1UjamMK3nmusDF7DVpsC00zkPYgzGP5z4XTTcWeAVkCh
bWuMvEeZMfa7Ulivxdh8GeO4UvP09ei+TZr5SEcKwCO8VPYQbqm3XBZlR7KVrHBnicirkKpl1+Nd
oFM7UKrSVs5F4mlYzdu9mmuroga0hDzLFhCHdF4QQghGyXA0t6YNOKSDc7FFWQ3FqcYJ0sS73ARl
hVbn/m6WhZCoj4+g0roGxXr/5MrUOPNcvuoiCdsAT5DMLZ5ITQLoDjC+iPJM49hk/f00va+0pGqW
Hby0GfaJEU875J7qZ7OroR+aIm+g8V9GaruPc4Db4zHi4ohPt/jOYPUP0nn3CB5CovCk9k4X8nzE
kakBOGw95bWDp0ElqhiSG9y+s9SlMOQvGwQ8h8GzrDuyh53w12UyaevFJgUemczCJ4vDAy1c6Xmo
3/moY8agwbNhsVvj00S+A57NESsIKEObk7dpp4QdB9Pxj9Sq/6a7hFAcKCjfRyzDBG9WdWzphyXW
G+oX5G2rLbbjOsC2f36JJY5ecelS6+pd0NiruBECcCurr0XgKoLFtkEWKy98d2urLnTThvlCXrIt
IfjMwHdTK0bAJTCR4MukGWhI007NAR8sxEhGf9pLrZQHvXaAL2Ftv2mYDiE7G6sYy8ri7x43950X
QbrWZsDb+YbzA9LJ0G0aPeu5wjtds4xpF5oJ1KHykPUcUhWs6DcmwG8XFmf5nu78bsg4wN/TM935
6SJsWW4dEdbrWUHRU1BmyJQDkubEQxqMsbWytETcUbTVFOkygcFBt6aBZ9jRQHDltpC/w386LuRw
XhO9Bl0+EZ5EpffV7DLvkmqR8QDp9q6y4ke6lNgGbhxumxsOONMj1qDNbVl8E0XmYjWKdc+6DcEq
P/elA1L2EXRNR+iGwg/uxJVM3fDWTxLtXnp4F347oe6/Cu95Z4b3voD2bmEhK0NdcrApn9ZZ47AN
jbJrj9+iRlIHJA951/gUMi+7wXb4ZAmnuW3G7v0ifCfbsDzdRp0wTl7ly3XPuP9tHO6bocp/MBC9
4x0X3YXZIWQYTLz3PAY20PCyajt6Pm7zLsMGNfRqN1jga6AXQy6ZMGl0KQDMYJOsD9U0WO8OaNvm
MxLOHKSxxcfxRa9MrCNM7wb1HgrolbXejYs31R8KF6zU1LehPbKWndEEogESue9R1umFX0srxZnH
pHCEJNNHrRoyqwfwmJ2jjP+EsHL9XPVhvdUm6eO4vASX3lBla9eLhq9F1m81Hro/Vahju9UcmvRi
AkaMO0dktvrLwMFJ4IL49aUc9XTHUllss8m0XiaGE5RpEvxMXnyaecHcL8ugVHfE3TSVMQqRFeEe
eOdYuerMtr/BOdApB6MmEPsftlbR9c39z/FzewSDwU2cQxPP8mvnNOA3FiR8yn9U6bMnffObOWHJ
LpJiPA3cGC8ZOLGCCjT1Wz2NQVesckJMUZo7vcCboH6oskXUgrwoBMBHYwwWh08ZpaVPrespyiqS
W2OqfuCvEqMoHTQ6y4VsTJHgRk3mr/EMfveSg+vJfdy38d7wuUTav3OQ1AEjyamTJSSnKqAOyIZ1
07uDWhNFU1NIPFVyJ4XieJ+AKKwqkL9UyvHIkdT3Cok622ylL7/YsDTmh9Zwkc5aYsgt/Fy7OEUE
VFM4PoKzSW7LIURiM035Wav8CopNWvKFu/xXrWpONPOpt7XmZ4katBWwWPIRgjxya45FcZOmyCsD
2/9sakNzlkj8LW8ti4vZtLwzMpWuf2BYtl3+/a//+X/+94/xf0W/xJ3IZCSKfxVdfoePt23+69+G
7v/7X+VsP/z8r38DyghdHpt5Pv61IAFuK/+Pbw9JEanw/xFndV0UrbAuOZCvO6LaIVodw8q2uoEa
x8VEzDtLd2bfSaDTgnv51kvbZCbkoYgrsp+eMRC8GrYJdF+YnhwXPAcJMosBHqfpCWfM+JipCRGH
FLgwxFCXLpC6SIMu1e8TaduBQL7yGzTKA/z53Z8S+kGrvNTKJw05qK3eONnRzGV7a9kp7gkm6N9I
+kdzcLqPvV60nxX1qI+dZbTPKHu59GcFPqxkwlXkJvGexPFkuJnYen7+8Sjl21LTdWhGlAAkUr9W
fenmzrAGWFo7pbi5oejyvvB98z6JIYVeS++WelaejLd92wVehIRB0IPS7QZl409LvDWkzh46iyj5
ppC8ifNt7oZiTRPQBRpDfG2OY7NtPl5Hh6D5yoy96DBPnRT2A0jOshNNrRt2chlYAoYqFj9SfqGv
xCXDSvZMPV7qBtR+kLrwwkEEv/+mefpfvmhAl/rAC7jM9gzTcv/8RaszJ5JpxKaL7pnRDekoufVY
xrP40qyuJFDdlyQ4XpndUJ65AZNu0c39uDdEvP5zjD6VYbNFTSbubkRhqOPxemhlG61CaeZ3xGhI
jrQdf4A6zDogXQC5JpkYG4kv1VaLVjmX3vdCPcjM1i7PMaTrz8yw8F4AvAS80dnOHN9O3CUXtzqI
ESVZu8gCM13U+Pa6BXv41gKvEaq9Kq4FlG0CKygg6ZRaqu0MiqIyv3UzpFnmHviEp10dZdUJwqHV
pTUBFqTNnNq9CauoAoiMtvP27SNCl0Yugixu4LWTd2/kfP39R4Wf/vVnBYEf3AwsAD4YmEc95f90
U+h7bRS57Y8XwDLDYJz8k8dM7dGsGv80+XYZlH1kvGETaq1QulteOistH1xTeyZ7GGt8MwlrOuCU
0HyNtaM9dMYbSvqGvUzMcENRLrafbpV5m6hr2r2dlc1tAdzJRiVaA+pyNjW3sbp0qfXZUaIy79xN
yCDXBg+4euKGUL7bFFEZ7SUvrZchAS8hA9imaNzyWe/A1aiiZD1q0IrBoLCbXo2oaVEanAI+peO+
s9asmgW05BXMxwlszPJ1Y/in0NCHt67TwqDxBus28ev4AMU5/Pmxm70zjAq1Y9U0fRVxcijVzV8U
zsmWxYZrMfyD3zwwN05Xwm+NI3UNJu3bMe9xMAo8elD7ebRDMUsISadSO2jcw4l5Yr7KMuTfVQN8
vOn3BI1BWVSDLB+uQp+WGLh2RpFVN7RbXC60b8RJhLeGco8IyGHhVrP9/bfH9uzrb4/lukAoQEbB
MvFUoUfOp2+PNFMvjWKHXzQg7oLK9e2zY0r8pBi0l1vL+DmqgiQykZPs1C24nt9Ysb65slOXLvHQ
t2uvE9o879/FtUZ6GHVUlAj1ystQegU5QiTIS42XKzu9B6/w+yMvo53Tcf9oqYueIzeGyh/XO47a
iCa55iZZqU8tcEz4x8V2HUPTLW5qodhwH6G6d58N8SN+Tub2/fX+capPb2KZ62rq61emQHp38+wU
vrzvHASzuXrtxf4pbnmVZZrFNmrJs9u3zTbER3dkaQpBOGrShUM76YjtnX5cbNS6siG7PoJRQU1B
l099mmLue1UChqYWx1B/N8ff2ehlAAbEKv3KHYOkblVpdbE1GPANhgh/AXOHdCSbvrRZDT4KuxzO
7jh5R8Axoennackj0gDgSQRi4IeSTslaO/xllMY38KZOX1x/+GOQWqRU5dhv29I7Yw2fgYvUyIrA
K5oJ9S84sNMKLb6kg3M26H4ulVd06bs378uEvMgUx480YOriz+MpIsF4HQm57eCnyXYErOLkmVYW
iB7U2XWCp/hoppDfMjrzqessQI7K6g3rw2SXWqjZHqRXvpmFu3dHw3ii4dIHtsFRYctwhv8zDUcW
K4bIMvZ1M9DO0HS2hqg4/q8fGLsZc0ce3zC3lVd0694W2ave9BevMd2fSLTeG1o6vNgg5tkMhd2C
U7rwT7llxZu8MbNXNrZLaMUhWdHG/rNflfaFNR4IeVrwfqpe5oUWiJYmHBa60tADgOKrDcWRhy4o
H0NNOkZc2SdojQe6rKeNOQCLr8monbNcS+ZsSXANroMVaY5FiUqSzfkziustIPG6kL+PpRFXyTE1
Fk8YCHBo8Y6kAtNcQ+EkNXuk19qV4USbpk34kWyiZCh9I0fpTdoBzw0X2iwTKwG8URXFlVMZR2o5
qkutxdGp+uOe6o+pSdE2lQ1TEEqpUUG8jOyqrFxJ1gBgzaZ+6+XtD0etuipjeL9MfQJVJerrOOOr
V50Sv1z8o8iAbMiBjylUBQVdGlUaUVO9BfVHQNZWZqi7m1TBV5ZAVBBqhwgH7/P/mP7ziY/FjYsb
x6yVmKs/yPxHM/i7h/5SwKMYAW8VKqzvxE3RZu+XKmRgll765JamAquSkfoQdzE3WAgmq9nz/zPH
PJvb1Fuu6VZ69vMyw7ExiGg1xtgdzkqHo4H16UYaAHMAqbEjADVFVPit3Jk+6HgoQgeB5qqsi3wN
ZIBzAuXqYWB9d6AeXZiyL10UE3bHKqqBc0WlYGlHAvUh+riRVldVK+I6cZNO3sx9asaVU5RbatIl
R55br4S1BXlsJw5ko9molYSlgoyr2R2Q++KY1W1PRYNNOW+Albknz/I6NAbH1DUAfoPGg3owxIFg
lhIUAofKg4Y4oTTJNmwbJ9Qfqe3o2N1RuK8IzlED9Tk8avomcMOsDEAbzVxz1fX9z8mw8EpYr++o
RDGZQD9GXUMhna3Gzjet8k6qS16TZ2JHFYwyD3Nwk5u/GbsE01jfMY8iyvxVjTLfm1R9z2ycyEM9
Gll8VPwoq15OBVJjqEMMqJ+huhL1XMpFF27m/WaIHCQJVSTZhiKJ0i31adIleh4SDv3690szQzeu
l2a2jypA03Sh22gwy1VLt09LM0+PNRfHEuYZ8C3eHvw3nb9aXhUs6NIrUOoCNv3HEOSGtYOaJDbx
q21DaAeH/S3OlsS517MW9c8+O6VsuM+7sX0gU2eWYuN0TbehLjn+ZlARynsKoEujBnlq0DLRx6DB
7qsVFuzZvO0rbbDPicz/Tvu/HEoSoE2f4niF+3B1IKNh4qbPx75HcVzua9HmLzIeeNow3C+PA4l6
EBy+ICQ8NU3oqm09m5d4oBXI16X+T7v0sCIQ8kVEoFEwwQlyb4Hke5tGXXRqwEkIfczW3vHJcm57
7N0BYjXc52iUNVJwg/+9c0EujUPkCAh7f8WGHcMO4wZlghBoXXKRGU/Z2m6wQ4yFE42rJUE591sT
OV81MIH49u+/QOwvG0Pbd23X113d8FD7Yl6dFvFQtBV+uv05YiD9iSxU+K6qqULNq8gCy4rQ1aoc
KtSeX4D2CxUnYPouIaSW5faajHTR8MvUcbw0hWsItzZBKAxr4znWhEUSePxWlMDiHTiUu2KaAupC
9hWYIXWh6MWBP0J7SyGLg+JoxDJVrKS79NIpvoaNQNITlSiPQ6JBXtlPIDTmuiigQlFWEOoO6s/y
VzAilHsHabugUcev3YdkCrXIhjqTdOdq4pGkVBb738V+CslCc9sP/bTiUiaBbHL9VLq2/6WxfrkK
95dBm/RYeMjYtdIbXymqjgf9hEIc9sUpftkqqpKAzEUOEnIUha2YojXFXBSFuci8RNEgmssA19bp
998M17m6s4BZwnZ8bBM8VMTYuqmOfz7dWXDE2BtOBtxRPRbxhMwlsLBQLyihtmXYz/yjJWT8blta
/xgnbLsFsVvY3xfhU21p2duUAxvLkt7cptMgv/rVswBp65uhzAmOnbZabFXnPi3ArCiiEHoHvnZy
S7v9Yvc6UiQA54Z9nBwNaTdrrhC9Zu1/9xPHTM+ZXslbZ8JCN4hCSM94WlSfoxxCcczorLsQXJCX
HrU9OHHASzNRghAOJJF3HQCTnxw0Apz47yOkDWohGgF0Qw4RYjgmVN/OI0LoTX7NOMdU2Gb8/jMx
7OsPxUD63jUsw7M93zKw5v7zh2KCxLOLmd2d7anxg0mxndMl5gZkHl3wFi02auVyDECLwy/xGEL6
g+IMrDw+xWFXnN95tcQhYcMvnZ9Eh6Gzm5Uos/wR91+CPhCkwcfpRpCY3N2RDfUS+snr+dcZDTG5
9YuGz/REsa0BWqQMP8k1xdZFVT0WpzlyiCMWdHVtzfN0WHafGt6++SlArYFM8lffA5M3zaN35rSr
zFYD85BXrwU+5kMDCnuAzQ12kJ6WfsHZ105Upvw6dPFne4mSNbKzsvhsV/FcT6evYSbfNKd5bB37
AjqA9gFnA+Gdb4iXBEd4r27jiZ1ihNxmRlu9WpF9fgeqccsGlC/6KUCkcSYslOpNURSeCSj14XOm
1nz+6BFM6qP3MQ60jp9moTk/xoEBIzxTr4j4/Ap5CrBtFAFYrKb6p8EZwn/39ujNfrwFivx4e5Pf
BGPRoUgv8xw9XlVm6UHE19dutX7IoY7tlI8Rdro4Tm3Lx0J3322Ld2lRnNY31n+4P7Hr42eV6PAd
zzPw+MKRlHP1U+gGFExE+ZCdSw9VfEbbY+tFWcE5VQg6uZ1ptxPEKf7IGVqsAnLBGU/aVCMrhIqg
AERm7pOmRekZv6xfEXecJ1v64X3rjmvPyNwnpi4otYdOiswfKIB51Q+uu9V57o0gAui7VhwoFOlo
4ExjI9pS1zBTuTHt4Q3cMdkKDJPWfVd01n3dNPlujDVAnZWNLm1csXVae91msWldmAYy9ryd4zjv
cYBd/zQ75hw7y8PhP2DGuyyMyguNypsivxdYmqpXIQtOR6szgLQ3ywxWn0XH5R2ljhMDNhIVx0lH
ea5oGucO5Y+DOr/myFAU0zfZAVPZhNkL40myr/tE7KpSN1+zUA8oAMrl5np0UAky4vjrwfLxtSEH
Ten5gabFSA6sijDzDv/hrmhd3xVNw3R13bQt27ZRr6FfPaqqPolGCGNpp9gBw/1S2OMg8+og/zaL
iC/2pcDnygbJ9Hbt+xHKilBZuIrzaPpEsbsUWMUCghE6s+XsXRzE42vmkKmgsYvDAjDKWJHHSbIW
pbnNXUtocqEDjZZy4Nca1bSBON4yO5Ircms4+E131IQE+CE0o+iI99YfdYY1Wi608rUEL1cgEqfY
iq6/CNy6f0ZOfdVQrpGXzc9paq9cIyyTcv0pBnmqbGU5Y7WvNy6rylui0PVpNVetyTJ3yF5vDGyd
bv9kAYqQrxpdgUkEa4NC0RHkin+MLsXkGicO9qmWGMZwVg62mNQzv1dC8/af4tQwD8DzTW/EXTD5
QIgbdW1shgSFaZY8LNxCSVl27Yooq4hraLmoittpKLe9wnCEZR0/OgM0DrHkBvRY9aAisg9x9oZf
cueiRBhq2VkGeckBdRX1ipp0KZSRWr4/gYiEd+7m2tHLx99/wV3railmGh5ucI6LakLDspzr7I3b
TGBY9ADQKCKBxQxIBp4HYb+W3HSb4AHKYNlTAp6qp64wUN/scOemtbr8KeUlEKi8csBBg66uQSUE
uNgcIDQXxS4dUyylLQ56eKYzQHTSakeJNbqIxE1PccVvaG9FqTey66U4oLgkHe/1jIc7J+m0tlT0
RptY+zm2uC3h7vctcjhS7kCEo5j0o0teHKJ8az8S9+kfEXOOniLADH2fYB8+58bA1WQAMYs0H2XT
fKswTgPLXkY6h+2tzoASXP/u5e1onDp4K4YyqN9/Csh2/OVjYPhNM9MwmAFO6r8kPF3LwUrZxOlV
n9oTSkPBFj8FUdo3Mbgq9QpVU5Ez/qgk1oI1jjkezSzfgD8XUkuAhT1qZWxhe9z1yIhVWLokxrQR
LPIfeAEeg7HwLMhGNP5DWmr9KcViCpSkfRFMrOJQqGTmnoILHVSQYF/a92k1FkHdy3xdFlG4nULd
eygzy9kCPu/p36ak0O/tqW+3ICXs9lMSYocBQpMGOeWvcVy2W6sbka2oB/mK+r5Vhn3zbF/iM5y7
LfY/x9M8RZf+HHyImlCNsQ79552N07rAofripU/uIgeLotObIbSVx/IUcVwcWUDka3Jx4dpwECLb
kYmcS5iZ4aYJFD7izAQF9X7npzdicHQgTHGxUOB06YT+VNaiPwwZL3dOYeHoIIom7DcyvTn51Bzb
jO86WX+bu9DduhdTFW1lBrmFlYZTnmMxMf2ILRxaNoOR+p+an0Ln5qeAeZiaYJlqHkqeuOkgulMB
yVpWxk2SdG+9jK1ty1twa5lSw5U8AKgaN5/6c7gaQ63aAnXGgBvXZu7S8HkSiMaCKq1c/f6rz5jK
5X8GlbimZTDd93BO4Biu714dE7SO3g+WK+RZZkD3mBDixjlZ4osbusg0K6FIhUvWAjW0oqY0us1Y
QE+JQrS8K29caDy9j/vUn6PVaIpcuk0Ytls71OJVrvg3E+R1N8KrxC0fDXFLrdaDVJ+Iw2x95ZjA
fbeNS+ygyZGqpxO1QGAIoCy24jhe/WOqTM0XyzA5cmt8XGanCAad21NhTdtPc6iRLjZqly7fLeE0
DY2phyLIQZ0OhezUuOHFOF6qMk+QdRK4K7o5MFvKlplNZq6wQq4A4AYkLTeQhhK5tH6OTrKquW1D
dKl41IfefS0dIGQgTzLejQPKLhpIAW6MKLxBvrex1nUtvvJhQD23i2/77m+6yLDIPdRWsQoB8CTQ
JNSn4rw0diMzdaxlXB1smqrq220HkNZDYnHXWSYIfbDDBejsdo4Ac4ix68pJX+VjiFga8DFq8rtp
14KO7DLN9AOW9cOjCjYINuAoSBrFmsBE4J/GKRrhjai/uGeoUmZ17lbDDqBbgRNzAoEp6FBBMcPE
2qe6uHmU71U3JZKjb03es8AExvfsmYBvIQNVr/tkGr935pqwyp0K0FUAFHvDg8Ej/4YQn5CZ9Lao
1MANeFTIrgULOgNEJ+ieAsiOjLEC0tLlU2D84V5E3MCTiXm4naE8HqJpQaHyHVEUv2jxBEkA6tkT
TOrSUWJoDkEx5t6Msls2Wt5DVhcJJGpQ1CALPARGmVWbsRqmjRy4/0Ah5vRi4VGxShx7bzmW8xj6
trZuBAooKjD5PMZIdp6GsvkKAi0oiRY9Up9F0q155brYxaNgL8lAvgdKhuk4uv0dmWIGXaFVmXvt
0WbGPY5cJuTxPLDG8Y49LKOoJTufgzssfbqydw00RVD+9/xpSpANoNij9b/Qi5YkoFXjhnPosuKV
bPMk6n1BqKg/6Kn95sQR2KSaBhAd26i+9ap6cAkDkjg7+Hb4nVUs2mUQLlg5KqPXqHo2qCmgbk4L
ATjS3ODKThFkSxNZBD0Dh6NHpXFkjFW5XW9AIlONpeBP3nmw276Po2AaBqiUF4Bgr0CtcAIKhab4
bkUOxCTyTn9u435cI62j3Q5jN+7GnkPHWGC/BGqxaseRAb0bo7FZ220Yfan8AdJfRWl8z1xzDxKg
JF51FV+l2aD9YoX1mg4Je5XFWAdumlcXFEKCthEs0yI060MnrRdijKbLUrohWb7VkSY4kb1vQjD7
1iAdC7SirTdL5cbstrv64IXOyxy3zKdmKbr+fRYn3ZbVjnLaOk6+UEHqhXPXc3x2mYDtJadNafLK
/Rzh1kV4idLusOTFtY8Isv15jlqVxZRm+dOBkgj2yekN8L84hgfaWU8tVN7lXjbbCAbt9SPU4iHw
srJ76YMkU/FWDpa5QcVMdtT83DixNgN55ewOFXGlcucjuLMyMITrXn42GiWHneZmcmNxnDWQ+khe
Q/+TN+6JyllFCCXDQUs4lj4ohaULObgJEvM4QoJ+GgYcgr9Xxf5hFPQbMAtw5Csi1Zk9ddmzDHr4
YjUS9asLc+8fJL040WCF/5KMTr37NG7mYpUYaKiBczSgvfkKwnOge+mT+KFNwcpYxcVTpy5eZbzE
3BzPFpY6T62NQ31NH1A1Y7XFU21k+VE3WlBCqNg26+KHqk0A8YSTBvx5uJaglCKJAM83h2wTgnRo
3/mjfAVb0jbrRv0p7PTmgqdAC1ou2A0V5quwQXWb2tkmLNWfUFEd5FY2nMC9CQIBXZOv2G9milWO
7eMsnWfkasbSDd9nJDu9MIVpOdBWGThgcRTTP/EkViXm5YuhOdE5xc50ZXtR+WJGYb3zut7dUNer
rD4IOTAi1PVTdgZrjnlPc4g8WpNZOhyMDWoO82OORGCrVWvuusqEhnof7HJpv9sJMHbgoT+bFjsO
fazACFEqTbZ5DzzmgK85TvYydycIwFfuAP5lnHLdltYhD53+UtSeDvnhaLz46WQeI73DWaTmutmt
bPFdRnHnuDMbIA3WmRg4irX7aIN1BVRZ4g6cfL0X3dLFRI3zvmy0bFXlsQjXfi7xlzT3vT+8R7Am
R6F1kbrfwP4WHeYujYW0mrEGNggPWRXdJ3k8T8q1bjj0uMlT2GKn7tT+d2pzGxgZ6FjWqN3YQXgJ
y5EIQuQH1LI+9Si9u4RaKi6zg/G+DHrTR9IaGOJP0uUOQCphV4LxkMDFV3Lms3Q5uWjgRzT1zKa6
qf3QP7KNBUbYT+Xr9PN8t+Lh1dyO9KtloFAeytu5Np1+1+4aqnPgdk2c56gR2rpuXYDdAV2X8Spp
7A4AmtHa+0bSnWWhMqIakpW0ebZ41wcuSr+3KWUwC6OZY5ZNNogHpx02+5ATUBj6VMHsr4jwhT/c
gAypPizM99RqAVlS9RpH0OXeo4pMPgnUHz7wLoV4F3p958inweHnMEuHWzK5rRkF+lhHwJjAGQId
usFSzd2Qd+I18pRt8bN0UgG6m7R/a3qJtbajRzdCdOxL74igdWT/xoXGdi0yx1sK4350wj05ekrd
LjsjMZ7OYRprkmBs+xJZpdB9TAtwWhb4Ape65x3TjHcPUWU891IHRRNqsx50HIacPd07ZbjpPBTq
olWVvhG9k2wWm2k2D2bkOCeKyHxUjxTQPwb282Ywded59PT2yTfeqNODUvAxRsEA9Rx8Jo/AlII1
PXafk9gIH4DrWs+RftM/4I6EX3boPiH7VKXg9khQg1BqCVJivihAcm6i0ptyV6mORG2EW9ht62nT
rcwhkhEKy3/GruJ5oXgQUYqnEZGNDR5Yu8M90UFAkaDFoteorB2AEdMKLJR3yLkXX7gwOI6ygVGF
ELH24LRtuiLcSRq6dxYAll8isLnNEaXMoseqrf6fI9SrhA5U8cxULzcSpWsrMD/rEO1uIDPUt6AB
isdh66RjhGpFPMTXSFbITR+P/M6Oc5Qmxj6/6w5j02q3ZKWLKJi10U0sut8nUvGSQxE1qUDOrnpz
HA+dnQYu4lWHX4/YSO6+ZV0WH2naOc7l4jgY7sscUSaZtcoHDVISqMZ9f4tD3YNuVE0AapH3tzj3
taPoEu12mQ64BWtTjzoSUDRAc9udUG/KzMZoHfVetdNE/9Uz8KgqIV3+rHp6VX3qpbHWXJrcNJ9t
Z5x9Tdhbz8Ju/m7chw+sTWKVcO3QOR6+c+3wnbMeewDVg2B9tPdD1H5Td3TEl9xHWqKWmyLEoZBU
rFF9I8CvHtblrlflyNKR+B0x7YlR3qyOp+9pk9enVjl5lL1POHsHe5MwGxOV+hAUIIXcuSXuI6kr
Z5bRhW/UbzgWzmVyIkZSslcWuBx0occbIiEl29Rn443mDncUttg/hmehhiLEvBy2/jikUKKftLdh
Mt9bi+2qVU5x9HUCg9w8wq+bWy9vbtqptKEFLM0vqNWBNoU2PqCmFdni8cWrM/OLevTflbH+2KkY
EAxZNxk4P1auy4tzFhvNBtju+kGY4wkU2vYL5Oi8g4wj7EgVt7E2+dnaCAHToi56J5eP3UNe9yjD
BT+3rSdlGFBN1Ij/efgc9S2gBbEfBnP1VG0V6V56INVEahzVIXp7dtUbG3QGKJYbP7h2qT3zbkdW
HtcOmEy0W+o14Pg+xRZq+6mb6b2+L3FDXlO3jXJjgz++mIcWTonT9KTUj55T+3vNxSYTXDqmtUIB
AxYUDUgeRhB5M1R3TyMIeiCOSN3aGtklNtmvJGXjHvc81F5B1OTYM9BqDXUz3Fqot77lKN/clTok
qztlWxwSHyFEx8FmutiolVVDszZAArq+cvj6UAfSb7MtORavZfeKoRmHCfSS5KBXQ5boO0u76kD2
xPWms8+maePItxBALXy3veJErQYKb+2KmlEHT8xwiL+ywzwNjIlJMF3DSG66cHJTs88dAAKKXltb
ugCcFCTZjV85e+pFg0zB6aTu3dS3Ro/dRFO0SpSDvBnY0/4DkMv02PUJm8Ww2/V1x2EOQ93U1Qmb
57PYHkqZnPVajKsZRTVA1xILvGK7YKZaAcr9Sh8uBJmSKLdUSl1fl4D8HwYBSuRuWyRiISAQ5esw
Q/HuwrONsxJkWeIfi4VaS2gIZnt/RWEs/uE1ZcAdcFBJM76NWi96Kn1Q0U4jGAGgbh0/IS+igzZf
IlGtvJPNwkcADJSLDCB/xdGG1thHCtf9JsM9jeO/q8KhtMEuVeueqUejoAV87tmUATFgGash4hGE
DPCVd4YiPNZgon9uoGG6xgY52beqCylSVFzbINajYAO69nurkE5A3VFHRjtxR9QiquCyMavbqeB3
c2wDrAJEKle4gURD0GV4iiFf90AvMxn5s6OFw4VCewO/WTz20xuax43dVQPGFsB2JkjQK84UPFKj
tfxzl7zAkZmzV6u9z8EoSf/c/buxlQB7QdpDpjzUsbSH/M//pey8mhvHuTD9i1jFHG6VZVm2ZTm0
+4bVYZo5Z/76fQB5Wm7P7Hy7NywCOKBsBRI45w3nYKisgxc59YmEWHMSXVYWWoeEXcVJ9peqfuny
2maVlwlcJt1B7Q3ZDu9+CDBNd8XqPOm8+1kcwqjAhmN0f8mAaz97tR6Zcj/byIHLRX7PvwaHDeoa
46x2qwss1AXSkQzxVynfKbtglt0oTV3cS6Bo0kwAp1Or3VzjKc1/la2qjrWT0UIqFHk4W/LWJbNH
ctT9Hrx4ilwsDGGRfZNBeat5m569z7Irwuze6krxxSmmrw1ah7x93XSPomJ236aRtsgFfqQlKXoZ
kDMixO0/zMC7fQKqltnk4EJ1K3V3SW+w2PKeoLjoz23+ofH3iAyrlJ0M+3vO2ESP1LM9/HWAgk/W
YLxq8VTcVAkJIGnEw4ag2OlGYyXHeFa/yMe/XBnABt4oturfy1YO3WgtD7IpB0SEXALIRQLMBI0s
jxreyKY8g2APolAuGn5fTr4CMoLvl5PBEV/0e9fnvmHxS7bDnl9lqLn7rrXTJU8O98mJq/mYGeM3
2TL6DA1JU51R7XX8faRM0VOv9CoLLAEWEU0zycr7kMVFXnbgBJM5OqYGNgAGOLAnJdDL1ZRlw7av
lOhprvGNiCHXLuRUI8ny22kaV0jRFYcgBJ5SlQMOKEpcyubk62RZlDzPtv9d/9BkhfWP+odjO5pH
BRZJGR287SeEgVHGpUb2god0oJQ3hs7WxS2Vn56vbJShR4AFzdSxA3coeMwQyk3UBmYDxhYb4h/c
Hr6Zihd8NU2+X2DqrJdGjck05Ip1nnplXuVgek5l1Qeb0m26u3j0Z+T77ZiHd9Xtg2oObjTP7A84
Q8S7flRNdp95t5kUpXgAABusjTpsl0CSqWKz3Fw69di/usCXwWDo5XcrDY7ook7Bouge1baM0Bkc
gnXlZbgr2HA3DLHk0nxB/nOaZ8qrxSrxp+I0tX2+iapyPiqFou3CUWsojQ3oq8yjtjWDWEESiEKE
nrDqTlsj2NuWpR/geHsLza/1F3N0op1jtAprK5qjCrA76UYLj1uaWN5DlyVpdpBNzzNezLLS72Ur
drsFaqPmk133ybkO443sDoy6vJvhnl5eYCi0GzxGzeq7ZZnInyxaHU1DypvUmboEmQYBwOq82FoU
9lwdJOCp+d0cQtKuJBnPvp+dujEbX9NxgMbSzdBYnMi91bEmWoPITL5QHLjTtM7+SYLrRIl9ePXZ
Fax7pF9v0bBwbu0o1VaGgH8O9bDVsyp/mBI1ezCgw0CvmLDEtskDwALOHhQPnVUDn5StbMrg33Gx
UXVbVfEjjL/ica3k4Ah1C+ce2TSR0oDjBA7+Oiph8a5ao9+jRMmtfO6EprI0gjI8y1bHMvXasudg
VeKic3AT1QQJmFykeROTpx0bYBfp7SG/HRvDXo1jln9Ttf/niLh0e4ixpfdv14jV2fwfVXlD+4wD
sz1q30BVDVuDhOE6onT5Aaeq+pCklYoL18aAquRVWEGKL0SJlqxjN+4uWgyNjiDDRWVBDl8kGOQk
TTPUHM0LtBdkW85kh9+h0PRbrAESebRswYevfCNQD644sKGcD7IJ3gjQujyVnXI4oXa9snMbzS8R
aBseMfL0OvHTda6TPVOp0DRJA6jqpHNmSOILievsIgOMeZT0O9lEWzB/GJPJuBFxlYyz0yl/kHED
GeTdpVPGoLXzdMGDRsDDl+4gtgj+9EuCIkejqZe6FrRH1GNBeSTDpX+KqDbI/lmzhpOIl+BKrdU+
9ot40JpfQxbiO7vMtaNSj9pRngkZoGPYrb1xyj5041A7k0yNvH4fZvWdDA0UH8NDw3kAynQa7Wh0
wKW17n1GtXTloICwkk15KLsm2wXKdMDfPX+ilDWvSE6lZMYHmjr1vtjzvUVYGdmTwWYPuQhraYtY
OQE82TMpUPt4nZ5UbrqV8VMaKns0S9+nayHJDxfa1L6rewwzOlwzEHtbZWnXHFQYARPFcVZRUW21
iLiYrzKsHz1lWiiJ5k8Lg10oC2GU9+VkefgQxDL1cjHZJ691jZNXdSv9VfZrqtPslcC8VftCK1G2
VprD9WDEZfuhacmmOlYkDfXVNUyeydhLhLjIp6ky5PNryJiwCdy1lSfhos91tVxcJ7ay3SgxvfLC
cmiKQhY1WCmwe+0ek8Q1oHSo/aJy1e6xEQfsi4ql6szJTjblQNHhntGGj3KScHPYlYblL2Y96C99
OJSYoK3nZC/jFQule6u5jLkVKOTYMe4MVqP4zzTNt0Q3bnzLrIOFq7JXzL3uZ6CC9uuwz3gJdGuE
Th3191HlFbuZRfCWP3sX2GxJwAQJGHKhfFUhg8/iaVCU/i9P992nrM7mTc4alm0PoYPhKku7sv2v
qMas5YPDxY6kpWBaD6XxjMLFdKfW7pfe7PVnO0G5mnXEl+vY6FlfKtXVnxW9RGLh78h/mScieTzD
T2vCbeCYFHOcaDrGSKRCZkRmT/ZdBywxKpsuEs8YHPqIZcFGY68mJneB4q6ruq7Xipa5G/BXzk2V
VwO0S2i0KsouL02rfWub0v+ri8pFmJjmDw+FQYgiRXT2Dfs+74fn0EUtdDEpHSsGcQg1o7mJRgrZ
i8+nchzCXXOTyPHLpCpoLzOv0z/EyNMICZD/XulZn58mjmqatg4lxrM1B9b7Jz5VP9kW4kpuc9ti
D2fobniTa120uGiMyHYxj3+3q4xldSnGJ+pEJyksYqTRuIMau6h1I7iwg11lcu762sGJMoU7bOJ7
jWy/Vy2VaPBYOyrQYJetaW2uOyOEbsJFkigKj2g4dJkfR+i8JcNlKwV0oHhAK5SNkn004prqiXAS
+6SEiNnBtJkyo7wQityrRuKVYORj44dTXbNvYlM9/Pd7+Y+UhkN2HuCBodmOisuJ9unJrKOSoyHE
l92+67ppCfpPl2eYG/DTy73M36C24LmLaUZ1xu2n96eUfHRRX7mxBwd5jXspuuS7oX+b8EBbSOmH
QE+SzVQ2ZMWEYFPjGejGsAW8m7x+fvnnpAxxnuUQjsVuEPBDX4d8PihBsS+FgpDssxqlvvRZDTJC
ciAw/ojrxNxrX1vqNVJgId5pEKPdduM45CO9IHsERxjc5dXoLgLen7csT+CuGK5LpbWtHodqfpH9
XZZaK7KT+Y3VZMWr15XLofPtN60R/xg5za1squrMLtaKXr1QrW4iuCgrOV28nJpp6WOfhOHl5WR8
neISJV8u88F6/vcHy4PkU7LKUW1kLT1XswzIEv/QGEr6yjYdiOW3Xj0sZs9cvmvuxHp0P9KUCj3y
5+D9X7r44i0vwjwyQlxD/obkTH458b2IkK2hAoPM53xgOV3coEWebHQQX1+Qc9/Z7IN+GCreCrYb
VKd4rIkoGqHplX+xQ/U0h1VzGsoIywU93MkvDsxrlV/tzCvGJVLv2EhgoGkme9lERe3DJC2Id4Wh
KAvY8u0m9gX6989Do8F7WchOzKOzndUOx3+Lu/ZVan4ECGjaXylCDYtIeN3Etmnsqnz+IltXAr7m
4IYTikHWXF/whCjuZNc1TM6cGbz0+8ZpBCSycLs7abfhzp3AXCr1HdU141YtjXFVoYjxfU4uAQ3Q
2mVoV/Vd6EDS+K8A26/K/ex5qwgYvprt/vtb9Q+MoWNoyAlZUmfENA3r0+0iJ3/TTq4WHjDeoZ62
GKL+JusS7aU1nYUbq92TkxTz2Y/1VVga6sswYcaqV/l3P67Ul7YePcAKOTooYo6XwQJ1naTGbJbY
qcr8Fa8Q7y5XtGA2q9Y8YrnDXLHxVH1fvf/9cqrvrIwRs9MrIDoqxnnloaO8vvalnm7fo84me64Y
6VTVP4bKARnaDEtZ6e0HRBotExoqP58Sa5TcxN2xL9UG3i24BLsy39qee1g88L9QmJO9qEyYd0FP
LnrAi+MV2LC2mzV0neVo+uclSke7XKLTRnkJTVw4MtX3S8g5auOol0sEAh1x/SsSt/41q36wv+Kh
oGY96K4NKEgCpa4QqtDTUx5OJkbmAnN1HdDD5H8kYlzxHfiYh3F4Lrsgrw1Ps3UViuKfmz27Ck17
LufmhnwTnAORQu3Ehh99Hzb3It/a/NkEj/o+auWq8SG4qc3vnooYUFya+bpV1XQT+J519hQfiX8z
eYXCbZ2RybPOKKscHatFClJ0YbP5Hi8HE2iDx7iNXmXrd3zOMuPucsGqHrAImtDrLuxOw5/Aj3aS
NKGnCmCt0fjaouVyX4uD7DfqvJH9sjVYaXnn9dHSaN184wx6cq5mtjNJrMPLAbEBGdL/lU3ohqjY
rvi9MJ/JEuesK4m7Tuye1ETnqDcUaLtthhOCuB0i6mJP8ZuRTY85hoK/mvRrWMTZXyM34YVlNPFL
Cn92lXrIe2HtFuxD21EesLr40paKg8qAH2/USHW2RT86X1LYT0o+Jk9BbCv/4yM3PpMfXA22o+mY
lm7r3j95qMk4mNqcU6Fye5c00KQcOw1EfBq26nrKXQXfTvquB78TGm9m9PPaJc8UUv4rHZD+aiim
lwFfo796z8d3l8L/wiubVRvb/s+p1r76QRu+6SMrFPDL5nmOMBlruia5rxXX2vbdmB7CtowPU2hk
JP+BTBb/415IWvHTFx1qp6E6fAENqJ4snj590RPL6EmJFvXBhKF2Cy3A2XWgWvdtUAR3o2uJ1bnW
PikemVw0euLvKqZ1VVV25MXKeEXNTPmRZ1BU9AY8oW4o6krtmuo+t8t6N02uiyGPUx3hb5mgG7r5
PHLHXESZTqpyJl8lrxR2bB5w5/5rLrIQpR7LfZkCq1wZvMUPqj44W72P+xuScTo8qyjb2E1nPfoJ
xmA+gNivrqPdW5mFdJuuPPSuH/7y0ux7GKrWKzZj/lJeIkKXv77nl9hj7zBO2wK28/JqOabo1X/0
NcKVTAbLuDLKANxa2J1B83eXVR2CqBiH+hGMojXX+sk3k/rR5la+T1R8UuVYOE7uXTqSBeOjLF9C
Kh1ApKf+G+/BfdWD+1po3rOvRQ7fk4kyeuP2P1Eb/uZXfE/YTkdLlzrRHVr58TLMoq/XxWPR9AAQ
9OSrXErKteOfXXkC9qxAzn8bhPWyqFS+i3+exUYClW4sKogmGmcfRtfs28DC6PXQPMptpGgh+P2h
JcfkpjIv5rUpIuWm8ve8RmwxxZicJ8dKWv9v835f5fc8eRUo1N7e64xxXUfTdHA0ZTyUuZou5q7U
L30BxEvsVf8+yLhrU57Jvj5F0Ju87m7AYKeCcsD1inRMkero9fUlbqp+uqoz7VVnzB8dSE7bKAwb
sgg0+9nLHxNUBpehO7c72deKPn4CC0/PygfZRX6oPERm80O2uiCGCaBq6haFO9IhAXYaInMlD7pM
VsnThhLjtiNPzAZL5LnSWT2qcli2Oy0Erj41EV4KIsF1vYY8CxKYWAg0RVsTitOe1DrpRLDARxtC
zQGNc+vGqsML96zok2Dat12pbsoJ/YLEM3BpctpyPxkFQmOBmx67vDyHJv4PqeEG52uE7MtEBIDi
s4yXB+47/3qN2CnuyHo9d1YUfTeMZuXEo/kF+29rM7imtStrLXku/fwkA0Ic0hajRtI+jx20BJU2
WmGwG36vtHYFJcr8kkW6zZ4G9RgWH7Dvgs7fkHIrWEXS1MwgOmdgL9w6A4IuurgrvkfIQdn3Z4S8
xmRaxQrweX1Xq/YZzCjqGlpECjFu64cYPM3SHA33O+5cpCgQ/nUbuK3oA5SYr43vseUUWrdjm+2i
tB6Xk8Oa3EzbnVIEyl+laYIU9au31mvD1Zhb030DN2VPFbDa6V6JU56YNIhJLUQqfCDbRxvAMx9M
kjwVSrZXc9v60tupv02sMdzUJBkRT5y/TrPioG1ulydXMV9lNzQsBUwj1g8YS9176bBMjco56bFi
n9rCcm7KwvpZozwYI15Rg9dHS9R3Y3cfwnZ6S3BK0VH/ysx5r2mgk1PMKd7UWv9ZpKXxoJR9Q76g
J+MlwpBft1YG0o97WGwRk/M56V//ezWvmZ8zKS6iNBa/Tc+xdKRpPosG+paPT6GuxYfW6w1kBLRB
OFGE6RpzMwRRKFut3XB0f9iJnyxqs9Ff1BZyeaAl44PhhTC4DLM5+HPPgSTGVhhxP7Rmim3ATJlN
z5pns6NAiHJ8voRk0jw7/dwfqD+ri0Q0Kwcobm0N8cLLg/a5VbvxjnX3q5zq5m3+ULjBUc5UTEs5
+a0HW4+JnRq653z42VLNWTVh6KzK0ShgmnDo5qA89NFA4uva1rMIXtO1rVjtrWonQ414Qthry14o
LHTRmD20tp5tYQIoC9l3PehJfWO0cUktiVh5+BCL6fpdlSpvuGd5i7iOoPhkrR5uwiT2F1Qt1Yll
5aSsLhZyCIMbh4r7rXSFk7KQV4sB2ZSHmcrKQYHIfO2SEz7FyjALd9WVNaaqsvBrzX2YNOPYFFpx
67J2UDCLwyEJOoKLdopo20AM1tw3pvc5jt8pu0pJ8K/p+DsXQVFqR3LyG3mxyxw2h8vAMaY7Tw28
BzmAynO0UKPcAJT1aLbwCVSJThjI4Lb28Hhxq5N9OWyalZWh2fehsxsG6Ke2QuZA4BkEzgHo/mXu
tUv2V76w9Y4d/X+o5Modyccdi8s6jgUsqsA6JeR/CDQNMOICo53ig5Nl8G0rksmkkDP2qWGFFmoe
PXaClFwowu45Rzou9ObVhWCLnToz/vt3aX7eQaHooqH/qnpUtFU8YD8tLOPIskoSZCgXOWp6OwFx
4KvKQZ5dm1lRCaOrkhSbGOVO0208t6wpr0/4KUBYvquxyJat68G1u1MWhdhViyh5iKFHLuuY8m2U
GWSaB8Uudzmco0XU45ySVB4F3FTo0NXtqO+8BIGYEoGYjeRaSR9UeXYlWJmm+neI0PCXox8Oom8I
jcf/ft/Em/NpSe45KCTZZDQ112I5+vmdaxp/hGfUVje5zfrX4l5qrX1bHY6NgImyOwkWstlmIEON
GhliwyZt3gpoaI618iJBg2ZVw+ZeIJ4WHou4pVBvZAc3r8Oj7KIAB4Jbtu1MeVST0T2Fpe9tJ73P
17XVKS+6OqEegJX8XjYVR00WiTnBOBajKT4npefWT1VTzo/oae/s0FXIhqpwWwrujLLpRj9UrPx2
Zliny7iBIGEjFX1fAMuYnAa6RG31T/zIllHYKScZEPRlg7lL1R/kIJRT1HDTdtzI0VlLNBhaGRoG
ubKAoFi8wsvzNzXF/Y0kTTi+nS+7mJu5HGXvcBOVaf0YJLl5NnNnLbkU3M4wixQJEdyAjUMIQXKJ
NoJi/qDw+TMeSpwuPEzRJkn+rl/jtLYfJb/IQLBi3fuI/FadsbLbNBQ44pfANnSwUHn4EBYDi6nJ
CN6KHC7JBAhuDzAxfFOgmut9Fr82faQdylrXlnI6mYNwWWR1xIKsS5/BoG7wOxQbQyXY9YPPz3UA
kGIOOCHMSubvumhIURBHi/oiT6Y1yZs7ldnNBeuP5Ge0iG03XtSKV24hp0yACsyTimXrozoF+oPS
jl9lN5Zl/caMUnhhQt+oz+yTEQURi1aiwm78OojJTmb2G3mtLpy2Pkln9liCfdWk5lIRZuOh8CPX
25Vp8mWSDVSy05U59PVWNpVmyo/AXJ8T1cajaOyUb8NgtLe+sDrvNHVt2ahqz1PM7lhICFRlVNzZ
sfaI0CG/ft9VVj3l2lMi1AdUr5D7n3nvDTl0oabst9OA40nkTneKpeTotUejiYrv8OLP1vggDwq2
kA9FYu/wVXJvL2FZZACQb8NpnY74HxVGZEUBi//qxWG/u8l9jKKw17Xfhjr6q/Di5ISxCq4icF8W
5tg4b6aKsmRgohTVGml7dqPmASdB5y3yNYSAar/bZ2PUI8f8LC8TxYW3VQx73MhmYPDue5r73AIm
OySOiR/GBHMt5Ea5IHngaWSCK28zePmPSzNoyxDPSWRKikUbtNpe60IYeWk48YjWtCej671d5Pvz
Ek9V7cltQvWoF96bbJmj157D8lmJiZQ9/OxuccTQ7+Vky0ytRZpX880lPLNqLPX6pUmRda1iGf9Y
CqqEBgmlRrX+KLtUOxhvc7V4Ih2mIkidaMFaTvDsCrtJx3wJJqtfkDXgVYI8ui/1mZpVijaAHHCK
wLifoPveq43xcUAXMxQFM6pPM64DtbhUIuQEmrhc614ddnuMoLZh4riboIyLu6JQ/3EW/x4d7bTn
zS7s5DgBu16yhCfH7zcvMA9w2Kp0pHeSOjiQs6cERlqTDzjR2CmV4U9H+Qsyt/9XSF2g75P3OUaB
8BeVuYBFXG3ih9owx3JVLMPM65ykTX70U+PfDD7p4dalnIOal7NX3NqGA4bBaiNMU1o3hJxvj6/X
CLMM7JMa+Z8jamvu1+Djf9UjvkShPmDiYZlOu+kakiKONp1B7Gn3CaSXY2fXOMN0lvrWBA13nq4c
jhO7orPhzw9Kn6O37ufT2sZLZhcONL0Vzjrjm64Y8d7VgPPKyWy+TuikB+dBGR8GkBibtDE6+Eae
fQ40PvLKsYyfdnqUb1PaAFRjrWA9Z16IR9gwsocL1fZAMWo1jdOu5tvD/o4saC8ODRZnGLdaD7LL
66piBQy32cpMJyC06TA56C5Yg/bD8Zx4bYIeXFz4x4WxG21hbjbCTVY10h0Oucndharso+mAxMDO
8lADBKiPCtFvK5BLuwtGgdYVziG4WcJoMoZ007Zzw98zxPMLXEvgDwImpfiPGiarT1IdNDfOeje9
N6L67A+1cEZT9ep72QxGhWORk84vUVeUL3kGf8fqjPAIs854rQvkygLzpc+t8c7ukfqU3Q6qHggu
JdlmMIaRvzrEW8TgFmeX03SX5Zq+guYWr2TTFH3yTB5ac3oYEs/bq2kkvHDEaOhm/k0dRDeXvhpK
296CI7zTfEtj9cteOgr1p5ZawVOnDBkVAq/bqG0M6cpGIFAENFiBrxzY0bcFbJmHHk7vOMY8jZWq
Ow/Z0K3hqbFR7vxxp+lOJNQdh1vIJypedW1xqhoFOwN8kV6QD854zmPUPguCXtzkmMsB/3LNLP4V
pMqLgmj3m5nG6TJLC1Zf0+gDmmLRECXlwHpQUXbAVPontYH3OiiJtZKj6EXmOM5HyUKOJkrlPQY9
iS0xtReH0DEe+oAKB3pEA/6yZHE7blvHJLUOaV8nj5OwBzYViK1Vg5qAbF4GXFzO5QTZJw/6jDYT
NaA72RpTXAhdbYgW1C1R0wXAQDI/qJ5SzUTzBoKpX876zskLnGgFwdTU2r8K61ULLf/s5ra3zlCj
uSUR5d+wccAnu9asE3jLemkWRfM1zrtb/F/MXxo8ma7Owh8DIP2FYgbmjRbZPyyltc7O94Il7lme
e8GQLoH8Z3tHDPXROOyjtkBXUzTLQe2WaqeMqJjg4TU4er8sS/ah10WwXPCadYczm4uSbZDDbw5K
aOJ4L7+fRfQNQE4BGMTAauXZNe7P0ciszYUZ9s3WqRpz16bK/dXbR55JHx9p64NynrGvHWsXZNim
RXUNhnOs4YwlRvZHu/cbZ90YvLaH3ersHV2opkdvYNcNXTs42slcNKsItZN9bTtHvER+aH5cv47W
/GS0anEueL8PCQu31UWEhm+JOnC7n1uNOmymhSssYeP9AAxhCagl8PgaFOFXs4Mw+zxW+rfZ8dv2
jFA2rk5elyGaQvXeCKZ2N5euscDSAPR8Z4DVwonGQOmQ4Uuq9tonzYPkHBkjL+FGmKAFwoi8im2g
+AJV7lVUoQ0LIoHhWuHOxoVuVfuZecjaVSa8jkpxR+vEDexTUw5c+8oRGGuu9fsGL3f0wAfl2QMM
LvV2rAax4z4ygpsBTNm135+QSL72u2G+k2/ZNd6zkEJpuDWjZ3gvhVQDH+EMtxr2skvKqv7uHynA
7mWXjvDORhU5JVSqYpIPbYABj56cNEv/1sdT9YZpX7qu06DeJzLr1GyGFPsK1sTZjauo82oUUWyS
48UI66eu0d23aq0k3a0lD10afyMThpBrzeZClcDWsTUWWhb2B4mXl6OyyYeC/LMIvo6mIngScw2B
wZfNwa/bpc/nsZQL07hpEKNNQqphYp06U285yIWpbBYqyHN7fxHTQjg2XRR55h3SgGRcXSCAElUI
QaBsax1mcZBNeSjzqly0kzevU+AG9eI6IgPllDTgkRtnhcnK0CjVmj0XhrOvFsifo+IpCwc06MrO
WDJKbAIMz6MZxTE02MB4tG2K4QKj0EdNfCNAQCsZhXpKtSrj6gG3nWw8XZZKieoKe645P5akyddw
F/UnAFztQlV670cXpkubp9kvA3yWWprjW9thmzk2Vnyi7D5uoa10GEUX3/BKtkiU43kAgAyLuOnW
VqfoexVNw4pqhdAsj0o8f/4OaMrbKB7i77PZ/BGgJ4/jbHNX8bwckYsifwqT/l5+K1UDH4F/6dd6
5En43hSHRueDEvHyW68pTbcKXZ40he/OjQ6lzI1uB2U4kH1Gfl4UfGQlSHQZaQE9X3pA/W7OAp6V
WI13d1E967IuP45+xhaGWup3ZL8XqkDzQUxuQQV2xblTlGELk7zbe2WQ76Ygs2HPW7WN5V6rmdZN
6eYfn+x6OmzyRtUP14e9fPYnbICQpy5eZL8RGH8/9qHS6kse5elaXil30oobsDkt5P3HnXuWdziW
rq+Vo0998kZk/46TTRn8uY8lJroy8J0LwE/7uVK+sRBt7i+aFJnomwz3X/sGobdyFbWIq0Ld+sa5
z/nm9K4Xf29ZqIJ1s39a04hEzjh758Buk62ZCCKlrZv3eATMS8st91ZvGQ8ZOJ5VPlXtAxxonqJ2
gsQKuqo3QHgUtqRTcq+kMBMKuCFPiAA5KI9P7de20E91JJbQmvW+Jsmb4NCZffy9m/jPwnBwnsc5
fRl9E1HgMe22EiIftrhQNDj7bOXKUDblqFwbXpsSQN/E3nvw/9fc65XlC13nhn/+GfJ1eQvdu8vC
syFpCPivQa1HwCaAVuBmaepjfoQ69glJcYFcjGR2lqCwx5VEZXhgXw6T2e6aRrGeZo2UWdWVp9ma
rKfGRi0md73xthOD8YzkT9/O6k420fLmJj2W41oGe31g7k2/RGtOzNWGzDumLXdw0Wrj3H1M/XEh
Z8qXEhbNA/zcd+9h23nyxHY+sNjJyzM3tb+VvZneOH3Jrt9Sa2WdVIq39GUWwDaS6Yi53qbpVesG
3JK1zKwG7p9YeWWOYUPazYujYjfRy8Bf1buog5CSs/dpYq8u7x4P+1MzDTYcoICboeE49k3o8wqJ
PsfnvGiD5eA60boo3bInkUlk6h1NG1mFMhi32F0kD5ifNCusQ/MXqnSFULqofqAsvBkAoUAk6aKV
Awj1Z+GN6PuFevIaV0qwsvCrfRidPtyKosVh0IzoIK/p9vh6N4rn3OZ+AsfaJus0up2+1yoyOVTa
5zNkhAqJDn4wGjaZoV4Mp8yb/aXVagcHqY47s8LJTdfLEu1rcl/SxU0eNBODVcEGU8KyevYSe1/3
QX6SLPRBRRAPhtVJMs0HzbyMIdZcbaIWTgeqiME6ta3sMAemfrJtI1/IIl3tuT/hL/mPRhOUN44z
UE122/KbouHnQPlPbSDooKpzMopWu/ykUJRgHSqa8osvm9Ok0hSP32tT/qRQ23NXathWmyLGNFsA
LaUzYhXZJ99AovHqk8izCQbOFN5e3BlFqOjSYBZB+vXeJ4ouOZGUYXlfa9Fzp0Dws+16CJd6U8Rb
9mR/tCPuEgulp3qmxNu8mci/5dP7ye+ejydKoXoxS2ZkAMz5SAoWJxodJJiiBnfyz5V/jewiD3wX
yDWkrxEhmtf/EQ1xEl5u4FH3Q4VsrtCiJZPprDCwtNdtgDD9PGjYzunpvCIlYw2XyaaAnjZxvZ6D
fri8oryo6KrhpF+ifnfJidc3KIyqtewKxcdUKSpo12pcst0yXnlEYHlIdnAnm4hUPZPFsx98nB4h
8KYb2Y3dRHRYpVBm7ltbE39t8jgDjHucuLfuAAO5woIzeZSHFBHRZQc7Z3PtA3L/EIW5A+yXWXkY
F/faSBqEnwHg51BXliOFhG1WjeHZwx73Hq1OkSaDYiFzPl2RnmBY84Wfy2aXCf6qJLF2zvjed6W5
GnFNcmqUAvUNSx1DwfxnJkFLiaN+a+MHmYaqx8y6dGdjWr/B95bdMppknitTACp05kjTfjaC59yV
WBirdXNQAiX7Bn3GI1U2jUisNXx27MKPpeeFN14RZTszsuf7ylH7lYkS6UsjIFS9Ytl3upr8go9l
3k2I8pEQ852tbPaZj3FBoCjqXh/cszlR3ZMD8jD7ZrpKE/XJLbz55NXJErX0hI0m2sSwUSvv5rKD
1AZv21uWe9kyIncfrC6ZEPYzGwmc1RLH29lY8i5kUx7sdH7vu0LWw7x+75OQXXLe6KknXbirVdMC
n0jRv/Ks+FEefDVeIQ6o3l9aCqJZTWieZAvru+SxHUjRjgNuAdc+I0c/puJnkFIV3URxizWvOEBf
fz/rId0HkXWMTJA7iGQwqEOa27oeRjjX2NSLGO5LCgG5uJRlxuMyHVKxkhVyZnmejrcxFKFSqKFN
jTFgTt+U32KzCvZSw6wpSuKyMFfXTgQyT3YmyWRveqvSdp4TxTuzZNGizWp9dvuiPo/4thslmjop
26WzEbEF80nWreVg5fgom6jKWg7KSf+HsfNajhtZwvQTIQLe3LZ3bBpRIqUbhDSagfceT78fsjVq
juLsxt4gUFlVICV2o6oyfwMAOVpbjREdZQSijQa6u8vu5fcjM9f/oo/g2e3lByjLD+XPcymqHE6w
HqkrB7GATRW2tbOuSJGfnSbo2ouhhOnZzfF/pZpKVC4SlElGUUK+c/w8SQ4gSdRjijZ5BgsyjXZ1
lLXbyMRIdTapPSaW/3eZWW+WqYIktUZ7o5RxcG0DFSWy3iHD5Sr9i5uFAA1b8hn2UK67hfJhTs6b
3ubFW1VBD5RJuXmwSY5OBqysBme0p3ikFiEXteN7V6godhKRPpNT5TZLUcBxSRp8GKohW+oXtXa9
PyJMA28bOgMUtWWsH1iApLUMzyDAzJ+KHkHMBQE6puOH1u8+gYNOuvmTbRC7+o6vT5P0+itc5hlJ
6yl+GLE7PM1KgVSaqQzPVhF1ay2r82+Zpl8KNdD+UUEpQMy0fqiwwVbwjgHKRWm6m6u4wPqg785B
Nxi7uANIOdZuuPZMffjeWOXBd+z5M440b07vduuiZu9F7tn6ZBZxfEIhFum9pSmXNnl2PUV/kcZ9
fFAq5id9GR9pZCekdza8T42uZg+gqbdzk/iP5qKsZxUAJrQ0xHx1aYp4XkX9ZsAQ+1FCfgrIrImz
kFrG4jn6P3qrpffmb7c8vZl7KvlF8z0lbburE0ChWT29e9ms/8Rr51SSzf5aAGxZuUBoVgZlz0Pt
9GgP5vXnJPONp0Cpktc6wB90CTfYn58Vvx/Wdh0Zb25o+xtyfRbLAVxnak0VWxUgyG8QC8gqaPXA
mzZ3D2JsZ6XvRTk4b7WSaye+TKA4F7+7asBcPmvd5pG3pfkMBvrNtsp3PNjfPDOZ3wsbQgLeFi+d
D6wCWvbPCtuud290MnxiYVn3Rdis0sxod3N/zfTQfpG3K8VeNFbMWj9IM3OCEHH82VwNRmh9Kgrb
+sT4fNhR064eEp097Knp02yTNE280lMwuPKPVEvYCgpAsL38F5QkRFdVl6tXyxrUL9F8lTBVTB/9
ISZB4dk5LKDDtPPmCyfqp0rv4XwiTJc/mWY1rRyOQYcU5g2kGRfi+zJm4USsMe+wbmLdkRLbkLHU
YX+HpPOf4Z678BegPdDH8ngrzNR2zScCnAWKWtGPOVYgMwVK8VJ6lOoykzKWZJiDleLnwY9U4duL
1rV+IpVZv8jEQKfe6OR5dGxqt355IaNPNWqpSwGkMQ7Q80HZShXKrAZv1bKvOtjWbD1b4c4Sno1Z
kkzz+4dbPq6kWZjT8CCn2dnuzE05zxOsz6zAH5CL3HFYTtaRERnbe6wCIv2h13IKEj/LjHuHDJa5
ztIrHXKhwPBr3L33/mTVDo9GTxIlKoZ3V+/4BvkxJniBCYwqruPoU+NXwyUpzbVZa91Kycz6BkjP
ZtNcIbZIdWLBpzu1i17f0ivvLmnee2Xw/8dc5DfBl92rqCEv9y4FsebKiStEuWQ9AJPeSXlVxnWu
qxwHPJOlhWtSgstc8xzni4tSmWeoNc/uuL5ZIbsqqiIJNl/1bBnXvKDsk3YKjlBN5vzLdhHiy9hR
4nMLKv/KaPnjcSycGtpO0ZOlGePkiyCZmmxuMW8HsyhNryv49Jate9bQl70hnho9w/g3baeDrtX4
/bTl11LP8SHB32hlu1r5IkVl5MyNFVgdqIJLKg/tdXvnDWx1pZevzTFqKKWI1Kdj6N0mx6JkLVqf
EvMXkU+5uMtdZJvxoXGM52mqfFI3HnrKpf3Y+ZnHgQ2yzz1e9XrV7yToq2OxS3wtmb+MevHY5ZWP
FDNi+EbA+7H0tYvOUeCTW+MJjG0bqgumSUkhUCw4LX70IGwRWJ3Z3lnAUsIIuTNIyqY6Ld/Pi+VU
+cF0+2j1R4JYcsgSK1z3nepWvL/nlu9jx9YCUkjycgO2u38cQudXwttnO/5Y89e4fd8ctkjWzo47
h5wAQvJWiRdVXaqfp6TsnttaLZ+bof0i4ZKE9gYuxCHuJuTy1NbIPjVu0D95RbqzRWc4DtGuLibH
XmqtrHe8Ffe1HbUbreOUiEisYznH9wyBoM91EbPH4X0cZd6IS3JmoOVNs814FY4wzB80yh4o26Ln
lxRV9FCqxbrURui+apkFj57uKNfSnz67wHmO9xBCiMGj7zj9hi/qsJFh0isdxjCz8daGzyaQHZAm
y2AZMqBqJD9GxoLcCMiUcuHQYK06O7WgG9K8TWuWdrH0fAj+/iXloTkfvQ6BHTsp3XNpK855Tlvn
/Cy396A0/1fsjyGmZet8KVH3une4vx99j/3xPHbo44FT/SXqHX+FsrD5S+r4lnFKVTNDEcHbSk7p
Frulm2R8GBnmresWFHaPzKFevw0XoeTbnHvG6v5zSHVPOwS81VXTjxq7mCHYQziwX3hFwsop6+4v
0GpklthX2kiQqNWMZ5qPdmlb5MZD1GgZ2En2hXVVBm9Qww6KNlvA/sr0NdPjjUCe5iz1H0xeQStp
1pPhHeKMXLQ0x6pNtlXvcZhZ8FF5n00kemL7ktShcwrwM94GiKOd5eKqCIoHTpZg6kXHYAfIiEjw
dnsblKak/eXWGafqjJjBr+m3brfTdvpYBBsWXxNK1L8HJ6ftkg1EoXknxyTp6PTmpYF7fZFQmAQm
0F97fZ/UDmyA5EGzGT5HQFEusioGMUkMVNOytWIuNax7u5N6lbTLtKAghrHKlcPLRhLEYd1Ne4nf
88UyFvXJbC2P/uP5UhNz65gcOOX6PZlZjdNDVe9C6N4kOBJLO86K989YV9PTLdY4SOmFSoo6PhgE
uUzWfA0Xy924LpFCSOVqWWOyTjKv3Q6LjsItyMsNSYXlomftOiQFfZbWbeJtoI5paa+536UVRIBC
jKwP1m1OeuShwVp3VQeutc1sJwq3UW+PtrUxVRSJ/wssEDBBzgp+GtQa+ShqdB+G5LpSHApL+weY
87THAsvf17y0v6BCcgo6J/yhItSyDvVquKr+GFyNqR/XXlJFP6iLH6D/529FVsTkbLwnW/ND9kAI
RWEZ4j0ZSkSFZfBeJTT1h7bwkleJOEl2BSAwPUoXYPBu1Q+ZepZOS+VUnSW4GEpvY9n1DqODeSu9
WoM1S4UO4lp6K15QF6yuw9XtwcYRyETpO8/zOCrb0c6aCywXDHMC86nsy/GMaAv6RuBoL6O7+BhL
u694XL0ULlkO94mSAFvBFVfdS9tVOdVahVEayAGTuzNQ+lnVpPaPk9tZX3K0yVcKH3KALDTjvjvk
gTq+KPxhPvPHYgdLuI7i6dEZi3eShdaXxGu8UxeDRpPOMMzSfVm11laaUdeVmyBSk6MbIiWXxDHH
RTXZJTiVbAWT0qINckVPG3wLeJVgofT54fSlbrvF+q/qzmbU4BcJX/4DC35pckpcA6Ssz/e4HYpM
3dJbZWGynUFes8/+d27WW+XRUMdzDzKc6k3UTb9uezeZKBSO7QEY2VFaLUzl4ngbwy71fEtjG3M3
7gI7aJ59N4n3bdlzgG8Ckpn3NugI4+p7xlpZKudSPpdLZqTxCaP1/b2sLvEutfx12Qf+Zibh8NiC
aTYHzl7rCNfSU2DidZB0uv8sF1f3jW3RlOYm+h0LU1LwfVOrBxkiHW0VnuJ+pkq/DIvjwj50Wfs3
mlXboDPVF7koASdrjHozQBTunK0nxd+PlO2u0utXlnd0tKRf3We0KeAy9A/QMq4S7WWYIOEORbeN
Az0+R7H2WfZkd8r1B7a1BHkvXZwsbg5/jLM6y92C96hWauGRvtHdsdrUSqqv76rKAPDo6XTn/Qa0
LjA7PVam5z46i6NFHYWc82dzWFtLU2LS67rhP1AEi+M9TuIO/k/srWUAiy3lDXW8omSmcU7Ny2uu
NOlpqNWWI3ibvNgJsstj2c0/1Cnc5MXo/+1l02dPy63HoZ+MtRzcZGOoAy3bxGaPSoAKtPTecQwp
zz5NlXfRAJyQoPKsg9kO5hWHL28zuXn/OaXgvBrRbftLQycN4C6aJ+gn7qmyNz86RcfDu8vGV6WL
sJ2uIRaasdVgjBfOaCiy7YpRLhSkrVXyv4ke1i2VgJ4Fkv/Itq1B8IxUCECZD0fdL9X85KpGt3Y1
tl4dWsz5Cbsk1tqBCro6vksjZIW6DE3krKqMVA7qlXoLyBz32bzsWw4Xud+tszYGkLQExwqG5Ua9
39ZD4ZzlIkF4Fge/ipSDhG5Pk9vbxNttQEJMj+YHG6HJevXhYVaGFWY3hvVGX7KwCLj164CVbCup
WInJXZRhUamP47qV3O0tZVunf+mxjla01Q1bZ2ymr24XoJAb5n+xPgTrMnXTJ9B/yfl/jBidNFjr
yZg+LaTLs6/P9lqv2vw6IrjwVNepwqJmBKCnaMpFHdEY0hLjRY9i8xaS+Nz7K13zyDf/jpN0H1cw
JLqDjKiK5KonizXXIkw/Jg+WOiQ3gXqJyMVNZ3tVKbW2s/ksehsEZI09pZtyNef56G3abPx2O/TE
iITDiinZYZncSQFECf5H2+4nf3vbkHQc4TZJ63+eWA5uSwu29GW2ua0ymYey8dj9DFXMuHsED1aa
yv4SqNGRr65xYn9UGxs5p/NOO6pLTFPmQFvdswI6g3lzGaf7YX+WIcsMeUpkZJVxyyP8fvL92P/f
J91+hKHAItX50UWZ4WvPqq+DzEFpL0yvxoDLHvJFzW3Vh+N0Uqve+hLir7JX+07fe30avfVOcuwm
F3UovXo2fFu/Rkn2fktO9oN+jY34QytnHZyo6h0ML+jh+FZokcdm2GxVjCVXtW7DD0hKo7pM+eMN
9zA61tqPZraV4rmV8r64tXGKw/i2+91/w0RYlv5rvCAmIDwVT75+dQ1zxj1ArnI+luOyGebeHinv
Vwl1XT1vKY/k/JcgvRoBOkWzAgKu/CL3mDQFciExfCPQwvqN0bBa21hJTH6B+1yn6dBaE1e6GWfd
U4tb2T5Jo2EnZ0SQ8d+y2QUAzz/sJSi952xKwSjfkBmFzjG7BnogfISKtOcBIuDC6QM0ps2afgVV
/DwsLQlNys/A9ZUXafCSB5s0F+WN/pCGibkJ6yzZK4suS631F3eOSd+jm/lhgUBk0XqI8deVdeC+
cAQeOnL2wFvsj462eYmRVB1Yd14KM7WfR9d8Cp0+eqeFE5s/kUppvejdLiwW4LxxL4sS7luGLVoU
vVdKo12iVqdOtszpoxYaQxSoB+mlpM/KyZP98vVWR2udwUwenOYd+1Jlj8uv9moZ/VegbNlffE2+
DQBFXmcorgcMlGccN7rv+bID0/y0WI0tp2/ZkHVUYRJHM18AgTmv3USif9m1WT6s7SRyv8oc9NmM
0+DMzW3XpldhuDdaz73t2sisIf9Z6uWR12/A9q+Da4X6Lx9qEAbdwL5gDEhhtgtWIYvy5Ip+95d+
afkp4o96kqJNpeTL3qjaR2YRPktnijTsqijq+iLNhHT4esDS8yAPMhxlWOzDYKLlBVavKagQeR3q
bLdXwejgffX75Qp5Td0pLtWk+1vUqML6EvHXB5FlPt3jTuFSY22sBwnJW7rpDWfDGl88hHP1PYtz
Yw/uoHhgG5QknHnx2hh1801G+EuHLx7wIwfFDbsqZx326Xefw8H+1iED5dInHHuD2HlDKhb10NsT
ZHIQFt9DJ21ICWfAmYMMsr9uTvmx8gGrg3ddDm2+mT8P0CSxRl3OiaOZPtcgd9jOU1J3PYrSXuWe
UTnHd75Z/EhvtwAGyq0yjszoggKdOy6d2JXex0w6tr9OxNrl9um5dtX5EZ8Yb+9lWXYomrR+9Zzp
O3J32V+hMb/XU4uTLqj7BTjwYYDI1FTl+O6naf4yeFmyzR0TQ43lIncTnE7eeloUPsAojKesv0Cu
CnAf+En9gEx0Pr5ruVJtXR+8qKnx+SmcMtkoWqp/92AGlKUW/8SZHYSnV2rPJAeSo12oSLHnSkkm
QflH9zr/KfJBFnpO8CVAyfQTkOP0YrWIvquxjgoxp9YE68UGyUzeX4M1nigEXiWG7BSupr8vTjdc
oq7C+vJ3SIa1ntJsvAJRb+kwkOmBTLG3za7CZCpP/kqj7z1OEz+1avmWjX78SdGoUQTYahw1yh9P
uE6gGuaCs67s/gGXrfITjPujt7w0cgxejjoKAhtpknavUXb09bM0q/57HPfTlxyNgwefWzhoTIJk
gOMJZjl7GYUU3Jtt9NpTmNhsIJz5zY/LnqKN0qGUwx0Vh/52h/DD26C6xk7ilqjj34d4uA6VK6WY
+nMWDsm5i/BcD7LyUIlgNept1gqG+H/aOWmFTdQDPe4GE5p/72krwXSGRjifLWtBwy/w0HtT4KEy
WHqrLDDY50Sfhd8eY4wQs13jSAupPBmm/ugX5N6lUy7hvyOkZaLGdrQN9deIMG27QzLGwI+C+Yeb
VMPZsa3mRQl786pG1r5T0/ZFQkAB6l1V2u3mHlsmlZ296Zs3fbEb6M3uKymc9Aliv/2aNTm26NgO
pEqOgCiGOGulNY03E+bcVg9HGJKh5uzjYmx2fDMLlGTacKep6N3dLPwC6Bp4jSzRJTMBAplBYj4s
dzE8AxsrkH0d4+Y2Ilj6BfmfeY977LCVZrG8kqvMao/StCvwDqi4TdfbYHdahWTDX2E9RC9Tp5w0
vw/eak4gF15f1srz54NW9X/5RqLg6QH/sZs8daMUnr8XwmOvRKhqSXOhQ0pznDVjNesqTnDnskpf
7hsuuUPQHNeTwZp3soEzxavw3hOROqA2TjEnrcN81xW5dq6yzTwHw3fb98ctb5X2VMQokHhp9I9s
1kwDCWQ1CtxnjFGjM2Zg8Tbv2ajXOI64ZB3UWP3SWZl2VTAUpWbmGW82Jfn94ObU7QQ0UyYIzk2D
f5Emk+y+dHeR30AVWE5kSqgY1xj1I2ndD2n+4qxbWGyZbrGlsBZrI6wRKog+cspHO7BYywXcMSQb
E/OGGznA9pR8rdtBeOyq7yV6cfsSe6QHRa39GVcgbsmXt+u+7tNtlxjKg8T0wsA1pqTud0Bj4O1X
cxl9H6M4ydbOuuGMZWawc52gh67WYYjklWQ65VYlhQUMm0u/9Pyv2NBRcUjN6eWPsaU8RYJ+dimr
2gWajzc1RhOURSaV7HoWJxdbx7kw1k/Y4cKAtCoc13rHusR6kj+V+bCq8mG6SiuVkFLoW9sqg43E
Wm9askg9S2FH3rZoguo8SqL23pZgEsz8m+T2NiiqjTVvlxYYPHMCDcrPCmThr2dIsEp2VTaNj2Xn
KKuywKNdztvyB9T1pLpQkjnJsVziJNIGxNgdbyWLPaafOV6Rl/viLeF7swu6fBOgVbW+d9zW+xDh
pX/BzZ6ZR9uuUsc/AeXRAkS/X26g8xvKXPDnSV3ygVgmgvU1c+pmfRhvUw7YTrFyBmtCqi+Jth83
rLJr7RNwkHXqRltp3i8OGiSK0/tnFcUBZ5UluXVSy/hlDpP6AUMizrrquJxwxydPa39qk+Me7z4y
rYLvR+qgtSvDwOhPT0ljOtii/Jo5D3Z/NIF5eXutcJOvgV2QMJyjYpsEbGMcP3zLM1fbAyGw9/7g
mF8UPz0JcjFjA7YG9IARjz0m12nEWEsESdQkObLxnbdKGCd7N+7bc2fM6rqdnPE9bNjoQsobzoOi
9++YNVhK8Yonx77Uo+HJG+G/LtTaRCGzmg/ghoWPO3va01Dkxcviy8VSnc68DxF9/aJ47Q8Eydo9
qgf1XswFLqbdDd/sJahXTb0XY4GvEsxGrHcqH36tNljtA4xoBaYcWAekkRo2vwB8wrGtP9uturuB
HhCD3w9qZNyaVV6cna6OP8G/udUQMk49aG6ZJ6kYxHblPzvXe3lhbMz+xBYjBjfNKryGeYCfa+HW
WxnfGOaI/7lYWUVUgDCzsE8zCd97gVTu7udBKaRKs1pSPCGapoIRu/9InY/cBnCRCqqZyod0LPgw
fwGKSYg0v/ZoBeHmPkkgZvKgHmeFjS5A18TlTFSFQ5N8wcY5eIHycVu7w3naxeAFH2XZriuj2ztB
4K1va/qy2Mf/lxGyE6jGIr2wabjc4MY5XtClNz11k56+TEn2LGGbCtK+xaRuNxRoXizs9Y0IeEyL
0DZUF6PDGqePAZVIZF6ETZQGrwuJZSzeuaupD0kwfgkWsqbrR9E2rzL9qALdfO/6h7mD6lkrYXco
0SLeSbOw+kuV5NGrPmFm5mUWLOZldgcaGM6LWl87dlEvy1PL8Gtetxn227yid6VSl4c2cNhfwvbb
i19j5/Qq4qbIU0nTHIvyWW/x6CkduNvAjF5cTDyu4ubYWu15EDIJeqEGli54mNieOx6LmEOipbP0
pvqUbquliT7HdNa7uF5Jr1ap8UvJ4Uw65VLHyOpwcn+UFh8E8LQIZ+mzgT17m07n1PGNq1uVpNzC
CvZVEf8jIUufQSPY0mFlX3E/DY8Tvj74OyivQRAV1Wd43NXa35ddOX0DfF3th87s9kZidN/8fcAq
+o1aVrWfVeTuJEpCK+j/nhG2tkvHa3ZFGznPsHkRg/Xr4ClOi/JgRQWwQpX//o6zxgVlJ7bwYxLs
mkaFL7h09HYzXOQOwAGcA2nfbiu7PqWOHh9tfQhQml9m3+egamFki0PBEMbOs9oZPwVR4yR+vnLd
AFEyt87PvGeDrWBwLHdnuEPxHfC0to0tozg1AEhPvYXONrrhyPkuAHIkYFdtVNU/xlYfISql/uNk
jubRx/pjD2vG+CRjy+7qd3hI+qqFm0GSuRcts7HozIY11h3jxUK34mIsF3tG23nXuH67AtoHNKe1
wuaaeri/aSHbm97qxx4NC4hpqodnnTKn+oU9u43kggISwGnObPAx6pIOo5yas7Vc/No4ReQn95FP
9mvt+nV8LpRZc7E749bywxYtzDqpD02PQis+qmdy1IjbyK3lpR2L11y3R0qhH7L3huZ050nTV7c0
frL4JIZaSUZfbn933z0SqclzjJR2CmcxC2YkyDwzPACHeM8Mq8LI5N8Lp9xmXEl78ijbpj0VG6v/
OARz5/o2o2qnbO3G7C0/TLs/Cw5WtsuoI3ROin5bDCAYETiA4EaFIamZFEcB2XSSWU69LD/IQAn6
C3z4BtFZRquqmx+NJVMtvXIZhi4/1MjHrKRDD61jDdD7NKlqfx2WixsYMRn10tumCHhc7x1y54fF
KWk4rUpnGCpYGi7DWlWxz5aCBsPSkriMl2ansUbNASJU0pQOtwr5WobQ/GoQb49w/L/gL4HSXlOH
j3KReG5Bji7xDwIr998OVS0OVlJic7x0yGC5M+Iyu1r5Ncezzbx1StyZ8gN8T8wJU+PwRx5XjhBp
p76nVCQO0pLL/czRBdM7NnjufizJILyaXpStb5kU/GGf3cZJNsFsRVclKYNL4vrllpTY/M7X/OQ2
fvRT6zgyARYtXimiYmwYNzGmAJP+3HmjvpIhiICShdHm7/I0ErH1up39Yl8EjrZBfUn5rM0xzuNN
F/+sQmsNNZoKTQuMCr9b47uZAYKvbEP5hOYEtgNFPZEQUY2jMnosjaWRPaZqMS/wxWMQst+Lc809
CyWknQQqGH1sdm4NDGU5q8lgaHwfm3OtjasqtfoT0ljaOrDgiWEbtxa2CsBDzjdWF77afhDtA2Aw
J14P0UkPqC5OY0Y5qOvOlo1BrbFc5M7V+uyczhzy82S4Vl3/Ky6ddWeku1qldiHNe6/MDzR0Axpq
0bt77/0pv39gzXGzY1/+ybaxmGmctjvigRF8rWtULJLhLWMZP/tdY68lbPGuYA/h1Q8wgq1X4CZ7
a5GA8UYcaQCCg+paZrtp9Kq0avjSVGhdmA7+qc4yzCoQS3Cn8FHyIZLcuGdG/j9iMiTXZ+XolDaK
xqRSbnmSoXsO51ijkgaNxGr4QBfjiYoOe247Zs/IHiDd/ZFM1gt3naSd9nCP5ykie0t1UnbwgaXs
KN5VpzmJu2rjJrVzKEL3oU9SQObwUeFF1QsvKu/QU7TSctzdRuqWjYbdiAQGapnTU2W3zyRz2rNQ
u+SS53my1fHu3dw5X9SQs4uJaYdMuhG9Cqaay1SJ3adqmDts4oR3AOezX9Ok9z5u+amtWh5KJGfO
wqkr/RBp2jgpH6RZ/24K8Sjxkl+90vzQu3CGxU3nPlcGq5ldPAhL6T440cpuO6sT/7rFG9hlS6z0
4dZbDICtzYdGuMe3CWNwN6ZER+KB43tiauf7ZW5C/WOT3wKEwO8xWUHKCPv3v2bpUOc+2uRN5UAI
VKlRPIf66J9MGMwbdECmb3EwPKgdQtNNXNd7Oar+cXKVw2+4IJmkVy52k6XbtvVQXfvd0ctR+d6W
gTK5rQ0kYkDbIlSJ6EC9+KxhW+cfOEQ8S0viYromzfuI3mifpxHMw+reIeOUWfcPvTU+fzBskyHV
hGFrmDpHskGvgla3F9w6yx1fjCZpScTRJGOL/axTvUpLLkgzUhqZMcqWWW3Rhg/LM+4j5Bnogvx6
hoxYnnH/Kfdn3H/K8gzIKc55Ks2/1VwLXr3U/WwDgnjAFS58jSoI9lM/VzvpjMDKnrEJwRdp6ZWY
AlKzoLbxIiGPU+56TqP52C8jatTvyJgBy5XeKiyap2oxPfw9HW7IvrGgBy4s7bTa+lYe/oNMBHUn
LMy/qLFmUqRu1WuhTCXHLm8CZFTOj3wZqcR6mfYWz/NXj5ThyUQKpPrRBJAMU6rdhvPmFibpLdef
vlUGVfx5SnBZR/O0nWPUxOYBqR7ijuITT5vyrCILwkcazQDN8POdYMLSGN6noWk45wrGjDzYf9rS
79qDtxZsmZkHL6HpxBvQLKO18qtsPE1l8Gz6BV+cPup5xZX+E/8G9fPgpJyUa9tYp00d/bA9i/d+
b78pWKnu06ErDllshV84yT7IgBZw/5qTMPZjWO5g3BMcnRaGisuf6aELMShDHMvZpq5Xf3Hj+W2Y
WudnZ9jH2Cyar47STRt/GarZ2XyeOv/DUNEK/e9Qlszo1JH7KPhQXtyiLbeqX2rvAySIRGvjn65j
BLCOu/wV8blh7/pzdIRlZD6D0EEJaRlSJu4qDZ3xez5bKdufIbyyEQzJFb03Zp6vqeMA1rP64pvS
hN4Zse7xJVPd8iGslEeLlf9FQgp2DJvSsaPdvxPyLRA89VF6QS4iLVMAPy96NecEN1rKiuqrcZBu
07Bzzh/fb1MVTwtBVmFTI51Bi6ZKQ416h8p+dOhmPQNVoMWPTd3zTkjSXr20DQraSwzzh968dase
PpCVl2Nj3EQK70I+wqHRm/seUdFfY6JMVdntVXyk7hPlxyg90hwKRjshwnQXV1WhC5NhOtpTgmz5
oHEuX7JLSWuWmyq3h63iL6jDXGW/6gIv96sgf/RLDARjr2ifUHwK+bp4HY5PNCfYTE+I5Oh7VF0B
X0vzd0eC17UClwYnz2XYEg/UCF3aDOZJ7LoQElU+QJfcsU7ypNu4vgHd2OQu4Pq+89JdNbn+SVNn
/9ShCgULfmmjm/4wpHXD7uR3LDKqXwNltIz70F1ROVS20nW/FL6hWmuvSfLlC5TCyYnY2ZeJo+J8
rVvuyQ70PrmEMMl8PuR7XvZYz5PCIBHBQr+e9BiArmI4D3IXabaPCtP86R5PzQHeecgb46HFpXiV
pdm4t5PcmDfxEtS06TZFWh86BsUNV5bnD3vpkScOHSchu6COTfIsRhhlnRVjh/97OD7cImluDLc2
EI/c6R6mpS+V0dInlx4II30y7x51567kvOhtWzdF8FSxKLJiFf/SKlWAMNDOKGAkAZxDPtgPlAiW
8tJW1P5TWY/2Yi+jvqgoDJ2L0fnehAh/rDloTOBGm3YfDxvJ5Ej+Br9Qd2/gyrSSpE8pfmoogjxO
bdeeZUi75H6srnX3WR6qH+Rc5SnL2LZMf42FxH7m3+I9jG3S4ABmJyf5ZXRr0K5Uco5x46svEhos
GGesOibsQn7dAY2UFxNLqsQuseJcQoEDoMQF0rq6z6IM+1dj/szbmQKOnvrPdRO+e+2kfiW54W+s
wUbFbOqK9yz+XPSB9rVvNN6pDeQkTCe1ryQ5EFtMq9d8LOeLFhntWmb7RkGdBK7cNU+7x9FFjWFY
3dBy5Gr5YAaOe+IIray0hdsCjfJXU3wW703pvQ8WU0YnwgMxrWfImOVs7LO0VSlNdyC+4Y59V8xm
y0ro/63EE+Lmc/5eBgGiIUNK9S3preOISsq6mAFKzJxVTv1o1Q9RAs846C3n1U6LZpXoXvwTyYCV
YxbmP3GsPTmDUn3NNU9bV9hcQahy1L3joY3vWA18fCfoTqx8yjFIzfbPuwS83qmvA+X4/x7HdqnY
DchM4dat1c+oIMPu+zEKqLP106URluX4wH7fYMcfNJaBeBVKxWC+Trei1+3atO6lw/L4A57J+s1+
0hL/Ui4z7gfaGx5q6UhZcXZe6i1/Lb8MP8Nb3IV6YP2ThhiqUuH+bqFNvO6trnppi8jeqaHVnCHL
5pe8UrKdRm7r0+y71ko1yTAt0x2wz1sqTvlOtSF9/MRV/cXGj6KYPeto5/4EoY9misDlKqUQcGV3
VyOrveCLlyrZ/aIN3aegdQDfL/EyNf1d5pnu2glAeVhA+W6b8ntTtvvSrJIwehDZgXvzQy9F6AfZ
/UtvX6j//OLCNo5CvdvJPH+bu6Z3clJoLAe5TZf2MI1oUMitn8Xur1EBujmnpOSwFBvz84AZSQ5p
m9hghf4J0Ia9K4bhkzPMiDcsF3NM2OTLrWq6v4L3bokNivFVL1sdI49/p7V2BEvfDDBbrNmVnNAB
wbfUm9vzmLT2Y6WkUMBHK/srcjgkqJV59Rz9BzBc7dE1FSQg3f9D2Xktx60la/pVOvp6EANvTsyZ
i/JFFr1EausGIbfhvcfTz4cEt0pb3acj5gbCypWAiiQKwMr8DaQzG3KiDZiV4DCwdAsS2z3UY6k/
SEw21hzcuzZrcqsq+d7Uo6Lf2/aTZLU/U1Eihjhszp+vR8tkazm0Fyv7uehqCqR/wb6SFg+VPGkv
K9xMhktGhq1zWyB+A08LBOiykdXmuvD005xGWh8fJHZNyUs6Y5vrGGlo+F4wefaSWCGCTYt48pAE
88FFumlh3ugqTEM3L7L9kPg1svJJvL+6VYMd8R76eb7Jy1y5RVcIQk6MY9/J1AITmiW33x8ZDk6D
YLhDvyyrzbDAt2Xzy/iXXZlyCr24GRfZpxHYjjcMu8L046+Lj0SvAE2xXPCUWB9UsFKT5owhcn4c
NV37YPb9d8lwHBhBiMV/ykGk7POy0Kl85t29o2nKVtN51VcsBWCak+ZbOG7lBXJ7/WYni8MTDC1j
0G7ijN+EDP81K4JG8Amp1PesaJGSlSz6ctUFzLGcS8L+YGk3uI2ECOpz6mtW1T2m0NjOSTTEzwoA
K6wOtPCrmwPAsemu844azTcoiLT7PmmtL/VHNUiir4aRIA+sG+6NOe/qiNU+9FtocU7cwddbmHey
iZQWYnaqePtrjBobDL0lW2JI9IJLlMS4T/29XyTOcSz8j/+jtnneq0C9ffiHV11z2UPINbhbFdKj
Cs0YyYkXVFE3BPWtgWw64k6pMQAToj4dHpylPg3MnPq0KVVqCYRSxo5KcOwYTTo7DGjRuJeKdbIU
r9cDHF2DUhvrOjDqKtcviAgelb5TT1qtT0Bql3I5AlHUyDtQZ2gl1Wg01pZ9gl3G+804feJBFJ9n
1CX3gYpAoVcleIW1eXqPHux4PzYeNQqjP4YD8veiGSKSINfYVauktfz3PEmR5GuexCRZYhOLBKp/
C1jsmnM9//Vc8YCNYZm1Os1E9IuEGCYcsjnR4l2bQ9GWoUys5LFKV9W76Os11az8bDNaQXboJpa7
0L5i+9bFiGPjK1a7t4EI30pM9mSj4pfVHGTXiDS+ftf0QM+LeiNTmhem3SKp9oPXlOoQLp1z2STS
KZddROg4fFo03UB8fuChUeH5SuIvOXXjk3M9XPbkENn7edx6CIuA9//GycZvxcijg1Ug169cyohi
OTcL/kAucQmts86Kul0ufBgUzk0G8Wm97td5vlgNVXj8ahyjbW77ngLAr7ujbTyVkZcfdTSDbiXH
CLNCv8iuFtrZTTBGMy8bk1N7/FbCrNnUvR5ehqhFXefnnst7sAKV7vxbPJYjrnnXY2OP67YallLi
z7Nc85SAmiNyLH8Tq8hnpEAW8Qo1bbroECuOd9Ab5bn4KWjxi9YFelGksxAct708IUO+EbvfGTod
BlG31L5Xbo4QdBIBXnYafhkDgNe9BF3sKPbv6u1Q18tto0AzaIM+P0mjErVC6xgaeJPIcCim9I5C
5FdrzvoPQenHH1gTypRslEp784bZvJORnCvylQ+qqxn7ro+VN7sqtjFI88+wpuPDOFn4d4LHxIhC
P0I2tTbRsugM4xlMb8xqlJuWei+xflmSKiAhdjgiD/tIVqPzshrNWI0mCPbiUr4sdstO6wDPki3H
TT9P7fEEx5LAOuujZj7Ihh/A3pR9z4WyxBytMh/mNrAePN/cm16FBsHP3BSZjdvWHG+vIdkzUkpg
Tt9h+bzkApEpMc6y+h0sPCCSIL70LTpw0w5NnvFONm0cWJe81HpWxHq0ETl4utT9yQCYTEUAW7o+
07JdbI/TWYax6b2NXRY8Rk7cvCrFTbi409Vu1oG8c6ros+1G1BoztJmnhGZub/Rg2r2ONzWzdXje
spnq+M8hSo0bGUm8nLxtkrus4paDUAN07qk47BvLavET02GvhFqBrNlyuBxAz3g8RDqyi3KE2/Y0
LZPQYumf9mF1rnP0wTb4PWOWvmzWsQGf3FJgkAOpzNOdzKy7yRwWvGFX5sGqwu8JxpIsUpZYRNLB
LHOdpxbaEoAAluqrqL0GulXtmhjxtGvs6nYg+rCSUi0ps51xjbnjc0j17CZ2YaGKpDe4xI/gVNKX
oJjDS4aJIVKO6HP/jKcOMlv/Jo7KVngJ2+S+HANU1RzIup2r70UM9ioQ20hnVcam52u4qfHcU0DA
B8drphzt8xK+gzzgUgtSWUsLJ9MDN6m3WzPne8ORYGxFowe2AR2L1PwqMdHp6UXkp/bB9pqTfrHr
St/F5WTeYCPwrQi88ktoletO/NfOz6llBy+w6otEdCv/bDmfS3+4axeEYlrX7eMyEjRj/rfRz7kM
eubW5/d0XoEKRj7+qaCOjw/pouxVxKjRTrH5SbAMkWvjsZmfRG0x1pFcBFrT1QuD3E8B6/8UV/wr
LDmSLQmU+yV7HAbqp/96AslsRvAJTpH/WSczb64mFETXLNOT2pe4cGjTdCt7phEwu+bgNpEqWwk3
eWKeikGBrkK6zsFUSlLcVrHbez/hLwdK0nVzPbvEINghRpp9mvy2volQA91JM62NdECGFRLaHR6N
L7pa3kk8HDMFjFASconQczMN59L4COGz+u/va3ukj7/Ek6Cvd8ZctTcIJSufvkvQCPnENLmPKMPH
EBd5seVdGisLi3XIAmp5K/SPEs4nKCEJ9Of155UPuv5gsrv+Wq4/yPqr0RDu3zoGP5Ak9Sgz7bWq
yTfZEA3tZh7M+mLEjasdDK/6qEy1enTDqLmkJasTG+V83vMPqKBYL7gjo3VueM4G9Ix1xqXbfJlq
COq5Y5dbmW0jCA5duaegb3v1FkEqBMAvEwLjF83yza3vN9a2NlRUg39OXIdpHszNBmeV+eQE2k2A
n7G9LfMpuP1Puy6i+aCZh7jYgPOfb+ZuLyF7icuenEL2Kh3hUzQ6kQaa0eR+57800QEEnXKRTqN0
ICOjt89oiX82zYEllkz0hovsZFAa+zVYJPGjWbYY2oLGrXYo9G7yeJdn+DTNSGGYmxDh5od4Hr/y
owfnZkzTh2rZWHyVHjS1Rk/BWiznl6HTWmC1C3xM9glgPhoVDj3gKTZwBTb9b78dTFvBBpOD3mMC
gH8js3KaavS28gkkRMnmjJ6FejE8Pbw1CnuxsdAe+7HQ/I3rm7tO8cP7VoZpPqfbMinTY5H56qOJ
COIjElIWWEZWfv1ynByc5q5/j5zOe0iOLcv2S+oM5Y2kycal/rGHR6LtrjH6qeunACWzcKa817Gp
0er1jPwYL12bGt2EtPwsUQxXfkYNWy8+Jyq6vhLtymjJnfVeecLKvN40BQIvzTjon8u+vmudACxD
gXA/brLZjz4ChQAK1X/NO73cxbGrPER27+F119U3Ya06F0evwV3gPPAiZzIb3ijTPq2aCMQsSOpw
aZkk2NQcTMVNP7C8SRdrGOt7W8zbvJutL4PCm4KXxeNDs4juRnH/tR1ZKNa2jiKqaYPiM6LyKS06
xI8iFK6WhiCuK0i7LRky/JkhIzloSAx11+TRY4MpynprKBX/1Wzn7Imv3/AUJeF6a9BbvBHqSLUO
slAeS/vVzKr8KQIe+lsWylUW7ke4L2RxytvYci8Ps+BZS/IGrRZGEjKW2zrNk+eu9+tf4lmPAlYz
YDYwLKaC0xTYw26wu/EOfeHxzsvQcM0jm4InipN7XIbGEIM956kLjGJdn1wXIL8sSOLMwjVJFiPr
bpYsZi20tTcezvGbCe77Y+1St1Mh0O1FRtRMeirIPGsXnVGz7hJEEsL5iIPquM8NzToNi1Z3PH7R
xtF4i9zZuLF7rQAAhZ9caPMMcZO2pIGoOU+RCcBn8ZNrEwuUwKB8MGzwFQZ1oqdEX5R8XEqAWhb4
Tyo/8qp7mqJQ5M/fEV14z4y99D0TZSHgqyZVR8Gc4FDhtur3Zt7plBvuVt7DSnHQXge7ye/wUoMZ
IUyIlf+gvYZ+lOOCgkMeont3gilQzc9x4VQPLmsJf1O6Fc8J3reOK0RB6QILvNVSt1u1auNYOSL3
CQrDs9OLsJfA4+NORfHiOTJT7ZzZw3yAUZa9Uay52KXFmlOculA1oC5YFG8ZhOILhA71mQuhuPSF
8xYIIR4zFmuLPEJzlFnbUufn77IrGwq2FQiqxNn2TULrIlGrN8o0MCFr5RKbAC42yTDnW1x75r2n
JMV973XOdlD7RViDXm9OIecRtmN4rxlmtJV3v6Sd3yd0uh33A+/OW7M2I0xhFz3ZokJ9P/e1Fzo1
5QYZaud7O1D0L9L2qwKDbttHGR3IIDTPhTYXx4h3vR2szHmn5cNwa6pjuZPbi5lUT3pgOC8Sb1nf
UPSh4fwzDsbyDmWx+ptrpvlbWfRKfm4dmlSO2uZ3gKURTlvk/KjE5XdjDQ5M2gb9tLEQjrkHKOLf
KrzeCo7rd7jXMhm4sM4XIswV6RUNXnmDokSGwtV+WLhVakNL1si9EiPUPD6NZWqfGqOBF4z0HBoy
9Hpear9E3msYtXvHte270qA1qrSQfzFiPFpd0b1hZ9EfazSQlmuneXUMIK3FnD+COxg2/ZQWO7jt
JlB1W3vTqm/NrKJV5zXWKQvGiS4eQwNNJQrG7lOxiEjVfl9ttDECDL4c3UQIE1lQYd5JuxEkFCgq
3WmtsqpW/j5eSb/cvt/Hv+Trhtqd9GwwtmNbTghCxmAxgKTveh3tOacrgkPi1PZhwnDz1Yg12hA8
ic8yS40hQbk9t+5k1onNk9En5XM2ODZC2ydJgnTlPGpV9SAjw44mMNUhXb/l/FlfU2NN0d7N4UV0
ltNh2+BlL+o3AKr9S79szBx5Sx2dqqMM+9qdQWYXn2Ukh7hN9OaYaoCLGvlAmPpjjMziLio844T7
F13QpQ9XGQX0iSSsttKvk5j04QbPBrKARvw1riihdlhKoKsto+TKbJ4AvF1yJZSnPpjbamLxz+98
C3L+Y5WPE8as4BnwGI7XoR3hCUXnYASRn/v3Vtm8SguCDqV/7yrlq7Qr3NDzZE66FdaS6ZAp6KN/
c9xyFsn0C4irFv2xQ6RmR3l9lJdGX0Gx3rHD+CKvmaEfBkcvH8edzPJWmj7OxtugYym8CCnLpkTW
+s7XhuO14Gejxyehtd6HF4SHlXl/9GsPBZukSE+pXrz5CzMtDc3h1LdjDAoS3poVAiFvQq2m8skQ
guzebKL+Q25G/aOFpUQV/cHLj//DHX4kQDe+ZwpuS+FslS/Y4RmHCBz7LQsglN4Ca3GuSJtX3y6/
efE079zAbrbIghfAV3FvjXXNPjoiOgN+/G9jmU+X+S7V+QpX0EX+or/OdV9shJBXhV3zjIcKd59y
upNQrRTIK8b6ixD4ZBMsnVfKkOjCLjy/dfP/eVAZ0mwchY2rhg9eMfNxstjZx03nnl3RO9A7t929
M3R7QNwHJ/ZY3RVtBXBlUj5acKil/mu7tnlGVWfaNRPvLJgxRPNrHYIOTCkM7UT+ROTpVuG9ftrR
o8Vt2TasI0z6F9ssnLtoEeiSPXhTzl1bcfMPy3ba/zYhKQN9FvybnJ2M8gyXunREJCSdTHsfIs+2
FwKF+At75gHBkQaED3wLrdRODe3CGw3DtGlzhYiNuX/2gjK6EdDXLLOyK1AyygCA+8e/za5nWGbk
ODnV4MTq3sT2lbd9h4eUqoDld6o+0y9G/23k4Y6IPJVP3ix4mTdkdymUtlqBFCCLjAbQprZpAujh
WT/pu/VikvHoGfquAMCtHq/z68U0JP39KniRjR7cEw0hj6Bvldt41tRDl5jBs4r3KFxco/ljMNzn
WFSj+f0lhaX+6Tv9HyrSxJ/SMIffXUfBU4p93nEcnOE0Wvq3eexeWkFSNXaDuQjD9Xtoxbp12+nD
S1Qq27nVVx2BFQ868vva8Lfk3irrLFeJo3uca9cF1xpLEyxbeNupERg3AF8GzYdhHNW3bsf903ij
WafjmZF3QEo84w0TXPUQGY1xkNnaxWbLDC1gI1YHRtss0VTovAjlOBO7gcVu2tSm8NZucY6Vv77E
+jqON4YNTF6Ghuq8p8hQNnKWI1Di4aTNaqIe69D+PHtj8Y565SfRqH8l2yrJxl2VImSFRnUbHIUE
LpvrzDUme4NQxGVX6zBIQOwYGlOk3eiDc45DuFiOa/zQFfWSVHbwPU+AwMDgBGmWfO1TRf9sVzka
A32e/FEHUOHnFtSY1gA1gjEWvwY+Un4jhe0PQ6l7W7tLoWrqvG6kKSuqOeS2mJXjveZZ2T0NMNqv
dWB+SXv3mGYLmg8iftTV6pfe471czxr7GeDSeKj4wLfFxD3ermkJi+VZq3TJWdHHk+iRSUg22eIe
dDVFW3MXMyHJG0wjO/dpchJNMwlVyvQaDm4PdabrXyaosl2C7bS3WDtCeEr2fuiDEliGMMrjhzTs
b3zaCAhvgZqmlaxQO83s/gU9v/rsa0tTeTlTSRWEdaKxuHwAedV+Al2vkNegcvRqE4PBO5hu/scV
9ip7v+QlXFct4hvzKxUTY1nheaEDiFQJn2RJl/TI5cFX43JYVoQS0xGu1N05fJIQFyoSgxmPPpmc
EFS/QLB9RVI1/xA5+UzZCd58H/G8cnXcbCfeWYQPlePMsgUjUZ0NT80+ROBfj+NsZDtFHZSDXtnF
tlACr4D3FWkXJHYP/hwEN2vMT+uXvB+MB2dTGmaB8E9mYaFh0w5c3uFsQ/szr4oBdKMxPw6W9UPC
dMs87tKOfjbyIvzQV9XxNxtiK9Jg2gQzHN6lby0b5HD6+zFMsMW13kMSz8pAP3S1kW754/dA1BaL
Goea0UVkwFZ3LVetcZihzLYVlbDAiriL23m+6RB3oH8Os74s6rtudoJH7oLhY71szCLytqYFuEAm
JCazEdh6dUF3LPlyCjtQuUEY4Ph/O0dSqF/HwtPOcqBMGvrwEUk+46T1MHEKFwc/6cusm8xCFmOR
0JBNYjcOwBLnfA3J3rX3I8PB0v+s/Wcow/lpXeFpYTIf82B0NyvCXBun6DE3dzZGY80ejRgEIJfs
3mmO75adBgsYcNe59TI0gf0ShZ/axh+eJZLmwwi6ohlOMheUU36jlC6F8ACE5bqGAvs8H66Qjzya
uPyvY4F6/AIOaZv8laZTcLym6CN2y1jfpGcxxEMH0gKK/oKYLXo1QRFgyReqF5nLfWfcTeXcHGU2
clGtj8IJuV2A4x8US63up0hbD60nrd5kzYKFHgNzi45ETvNm8WSxqWmcMzf5EaKL0ewp5QDIj5W7
9XeIceY+ndE2rQvNpv8MUCcF8/hYBmV9H8Nav8J5JK7yk8BBI9dDFeSXXCohv+T6iznuNXcqxz+B
eAM/RmLKKO7hYo9HZVIKXg8p6Wp+9q0JxuqxNuPuGRzlg4SjOn7PEtyDPpe/Zhn6g4RDuhQ+one7
sGoMZH1G70b38SDl9dYAP1E2Wyre5eegMS9ZgnFf2w87Q1fib2Hhznw5ovBDlnTuHi/CYltPqEui
Zts+26g2nsPOaxarieZZNiMPV946evUIZwSv1diFGIny9WO8oNk72zbXfpsdsxCPzXk+SdNN+mfS
g+sAro7od13Ds+kH+CP3b5J0jReRk+41zKt214keq+2/mppV40OIKwt354Oq2KKAhAHigMfCuqdF
0z0Osc+phVzuNS6TOuuQW5/LPDQXBwaJySZ24Yx2jv4na9vuIXdAKpY2rC7qTG+j2s+3lGeSLR4c
5Vs1ogtqKxFmG3ZTvMGQczdOamYXmQ1m8+BpU/zUpWhyWru08JO9lGjmIfxuhZV/Fv6HcEpm2JcH
y/Gs7XpFuoFi38HbWA+QlHTEeVlBthizY8ykctt37mQvUgr3bgg09Jvi2b2blj0KD+6vs7H5Sr0p
2GJSb35CiWQnfjc+76q7oB7dy6hV+oPrU7kXuvmoYAxYa8nHwcUNw29a6xAA0d7afeucwdGZ20Bp
/KMf8IDksdBeBqyU5dkqz8womj+iRJffychY/Je1EV6hPF+NxZ2ZTyBzsnExvAKeJa4mQ0L5vbbC
Y593xlO7bGzXyzHIVu1zMPME3TaZeWmA+96tQ0850wb0HyXXKnh4+NZwkMMLoJ1PcxkGt5Y2fn1P
jxY/a8qWW61rWR5Qk5r2Wo1stD8tZ08VX93KJ5Cj7ap/mwwdA4qlRZlRINs6bRnsr91J6Uleh9cU
10kofMoMUBs6AdLvdLVG201zpS9Ftt6o3sJ0eOIdgYp0Pd1gol3+OWvtl7Yc0UCqTB9Z/sREBKxc
sAr4cUZ2ldF+hVCS50b5DMW32padA0rKKy7aPNQ4DVLmtXmpso7z5Pze0Z6GItolATdB+U5dN3BX
PrBMrG4kJN9UJ+C3afjfJUKDBxHDoMbUT5+9YiPB2lF2g+cjhmWMsK7y2fdOfVrfGYsOInKuVb9Z
d9dpA1PKnusBVZAlHQY5XboYxeygdMIHYw7rjaKU+tFAwPFhQKfP3MwTilaxoeAetwTXxGXPoPt7
o+j50y/JsttYCD3OSXt3zXVcxTo1rvNRIE0CYYqzwN0O9Jy3uUCeEPiKb2VaNiusSRBO12N+gUVd
09egnFPSswb5bn6wLzgIf7dlHR9R9UXBd/yuLqv8GI1LRJqoNdyP2IfIxJqX/JXnVnN0MtTx+/BT
HrjlYrnTaJzfKZHx3QTSeJTJWLSFZXeK9PTSturmmvvb8U6I5ZVV5riF/TzxFIdnDZ29S+P0ygMO
JnKPuvLTurAaN6Xll6frRMPbxbEEt7CRWOd480OV3Mm1XsAmwc5revbp0Fo3Rq0w1LrnGvfm4miH
uXb55z/+9//9P9/G/wp+FI9FygM//0feZY8F4vXNf//Ttv75j3INn7//9z8t3XNZzjiWrqOm5Zqm
rjL/7cszCjlka/8LUPRYREGe3oDtzvZWlEChc/mSL7VRqaBL5dyAoUu5Wn8ZcXpp9HT8oPP0PuMa
5u6xWZ+/yIZ2pbunRKGd47yePnhWjbzOQmnVtBSF/3K613zw4fUwIo1rxuoX1E+fx7HTT3oy2/DZ
BmgNN+jnmTcI2t2WDnU97MsXVwF8wjdY0/sHO1cVHau/PLigDnmgpU0bCXfctUIXjD52ARUMcC2P
erASyzBKkVtScYpwCiveUoqIcaxgk0zoowMrS4/AHZI1Fk3Rna1w/UtGUc32/Yjz8fUgEKTZSU6U
pjjP/+e/hqv//a9hqKqHNDvVGsu1DI2/x9//GmliUHYBd3GTJuB8JiuoH1O3rmkYas0Ot91yLzHZ
4B+h3ZVNvIbQkYO11QG/1s0m3tFxRd8lrYYH+DT9usGQIwcrWvDcBViNuEsaDqCUO+04RUMT7dum
+o5u7+5d5qN0G/deacdgG6pUlxHFgt54HdNooIM1B81DvezJhF5RH5CYmzsAEboWbz0JrkeXVquj
GHBMLcOHisyCcV1i5ihmzMX7glNpedanmvG+4EQuMAZ1VN9Iqhw0mQ2LzrAzbuQRCKeiOV9PucY4
ZVp79qOM5JRdMcYHGaLnFz+gWLSuWeW8ckqw0sb638gpPV3x0Xhj0avzBTr95z+1oRq//a01z3H4
ylEmNiyQ4+pv3zxFcQ3MxvLwFJWqdjOmLnX7BncIPUUDGAcDd9eGE3gev6BcJ+OpS224MS/6FFv3
nVlimNfgn7tF0qrer2MvUpqLh7CbE3V/5dQNf4UxRi/XyEvnPgT9faq1bKCSnngfJi/5jE3e/M2Y
sw+YKHkfJ0TKDobS9ee5Cuwn7vXcw9xO/Ra0LdyAsPnDD+kUzlQkb7HS8RF+aDDunIf5G3Jz7TBF
32zf9rZZ3eX3uj/iNM71DsXGqqEUQvIz+d+SoLE3njUoj3OSp4jSI+1heukL0qjBjQEZ7kE2ak25
IcyTBnHS2YVDC31LYjI76lF36Doj2NZ93y62hxwXFlQj8LW7W2P5uDAve10/B8PY75IhiXj6p2hc
+3pLHYpLH346ajiy0akpNDbLWhnNzjDe2dZ4exW8tpDOw1+Zu/d6ktGlzdzwErG/nsQq0MAAghCv
J06rqjpTA8twE4w1ioM4HXB712gjxVp5n6X4Eg2JXmJ7UpX35RJrYaPzmHPtH2Ebxac1W2bMNn7z
nQ5YiBy7HCGHyRBG7oMyAOST0HoS2dUK56z1rQFRxeDEEpOzeLrxWtjR0erj+LafASyMPze6XSBp
gKI8WGLa6L9NyDAMWlg0FbBiGcoR1zzTVoxzhm7tb/HrsEPpzPFwM/t3hw/2BGssAwApBzidPu/C
EMnaK81LrZ2dq4TZbYAcLY1yIYgttLFlwl8mrqGVVGbdZS5LSPWzUmTjly6qrE3TlOODZqbmXV25
/VYm5my+R5w+/+hYc3WO2zRBT67MviCcKfMYxHcbrTROKqIj9xQh23tndNgAft+boPK31jJ0AUSY
iNDT0lYBThysAGT5To5Rq/zBwCv7bLqurm0k3YpYkYNyWk4ngXXOr2r7bNrt45ok58CLID/A5nQ3
kt3D3z6xMKb6T0U3fin7k6NjvFd2+qWhxoySv2s+JQYCQlq0DmKq9ndGl55lqluS7J4vH42+DPcz
hhIzWX/RWoSNLEOZMBdFZ7w0Ukrb5ElMp/qBi/2Qr+eTk5ZawGvaAtlZ/nfJHWKQakH7VBuzBRLZ
mO/KAOEpGwjIRNUyVHTUHDqodvjNzljYxpXx0Puq8SB7VWbOG1t3p2OELJ0NFIRpTy0OzeSYlzXm
KHF7SXmBl8k1NjQ0KCDdAhuS/0CmGmvUIRHj/iDDX/6XlOLImNQ34/IfSzybB3ij/eLL5gHYWeJl
MVEP7MPvawx4591/fkTorvfbI0JXXdfDr82xPHZNa3ld+OXljPu97lDEMo4YfyyIr9TW0sPYmF35
yT/HYzXcIMPlP5oKYqTtUGXfTFU9VlgbfapNHiVVMf+aQaln/FRmmJjlteZxP6CBXvUjGuxuAxd4
YeXNYdttZVZEp2V27mAKW7lq/JLsOSj68tV6dGelPTTREPEkcqGAJ1O53GNd9GOqUX+Kl81oAIiK
8eo+SSyM6tdoqPXb0bW/JtA5b5A01p/WjaoccWCP72Uk6bIn59GSlgkyENyxH3nLLW+1Revd8MKu
3swxWtGVoi3PRFTfm0kluO4u4yCFQfNvZ1Bp9Gb914QlX848L6eXg2QoexKTYce75973Ayxrfv4P
KGXwnP3lP/ufzmXpwxMtBPV4Pd/66ZYDfv3w15+jCPPm1Bra7fVjrYdcU+RzpVl81jMgfrFn+3cs
k4zNqDnZHy5edFvYNsMtiETndfJAkvNij7rMNB60hZoiKku/aC+tqkvc4VAIXpZ41w2yfsZ2styK
NT9EFpm4nmL0UKc4/DZj9Q3+m13gbDv4/Y92b3xD1cI/T3qJ6xskmBqjLF3dOsriAjebKfWorN0g
+9cXrfuJmkh5mmJ1PKBYhXBX/yPpFGcNu0OS7+zK9o+ZNhj9Zs4SnHzDUfEu0VAVh34hf8gwXmKy
t2baZelfWo1+YWfX5q08WRqnQlw+1I7rc0b4xlanAyOPdP2HP6nj+8zyoJGcyDKabd1ZSPbx3nU0
Wge/VSNO32zXOXZTYX6xPcfdYnsY3GGlGzxWMVXhEhfSLz4s0wH1m5fWGrFEwCpvL3G+pUE31F8s
TLD2YZVb59Qwkw+JkuGXOAf7uaY9xDJ4IaYnWOWpQdeA0UAqbQ26fLNuezRvJIazunnfGj5LpylS
vQ23wgZ2JkGZrmIPjIkHLH9jrv+MUZccy1rxb12jiW+SqqA20as1nb68PgAxTZ644Zc7cB/Nx6LL
DOwh9OSznVWvYJYw+xjTHTZ/4+0Y4o/aKYp2b+c6/fKx4FXOU/X7NZaxJN1EQ3+Oufvftl31PlEv
e2aOiTzkRq4+yZOgHEcn6VsQ4TpSdWFwH8cXcagNUBJXfSu812O4bmBmlYMMgTFCUaqL6Dhzv74X
59qQJ/XZj4NeeVkL85pntkB6mkcBS46JUu+SOG9uDQ75sMQFuSTxuCke//OtXnO9ZWn3y0KcMphm
qw6gPs1iMWDZvy391KFIWaT3+mHsaBT7wP3OWtsEdIRAFNk0rb8gZLVr+jj9YVvxj8Rsu4+xGcLK
rjIE+YpUu3NBy+8Udxo+zWl+zxPx+zzzOoKeYLubaOe84csR7VFXzU4yNB3WUSHNDeqezBqhuctx
/nsptUF7NkHUSzhszOpiDraJjB1/1XLM5nMzfQ60zv6ouWP/2EUGYt1q+Ybxqn82BmQi4qXiGyol
bkupmpxktuyjN1156RCMexEXRE15aMchfJZIW5WoFo9c2QjI5QVtlHVSHavsFAZgvD09TQCT/rUZ
y/Gt4ot9dBNUDYLSjddJA+02vjs/xzIth+E6gnCtETj7yiqsjal5833uNea2ccPi4zBl2TabLfeV
moKOdnI6Y0ICLqTEcuez0g7fVICEX4tMfekwU/3OjeM2VP3oT9BrB10dY/QQHMBwvJfFmxhA3qhm
r62a1hv8OoY3Fwk6KKkdnPxCeUbQ6ixhLBVCwMvKq2o1l77vh+Jo2TMqB36mnZdYPvcUQnUEoDZW
UiSsdo5Kqfnf0C+n/prO8RPEMu8Uo+B8Ul1KRW5lqOhadEiDa8iBZ/+S6o5ZvLE1E5z7kg874bd8
J4QuL6fWIROd9LB9P/XfUlEzsj4Enfstmmv1EmbdtFcBuH1UcuPPwqvsH9bwiuNF/r3oqNjFqZq+
QJnqN+UcfRxDg+qXo3tnXgWTD4WFKmM0G8DNzDT90ONFcw9i/EE1MeHCLjQ8NUpQPpbA6bY6yLtj
M3aQIpThspSubmXkaOFkbcqyv9hZaxzpbf6Rpor6Cjj1i4Uz9w8bqy+3Ds1veV2w0K676MWMK/fQ
qZlzExa4gVk20KR8OQjbqy/OchDQwk05Du8HDUFv79IWPWEBKSTIYiIDn9+tI1h1Zy+c8VpdgA9/
z9ATjK0ipXqcDEXj5bS/W8F3P4crNi9sS5gq4HxVhL3Bn5e60t8XkVY+mTSjtGOn9Bl8oMrhu6Ha
Dz7Ssbe9k10klBp9TQsibaY9GBFvG3WKTZWDjSTnDldomqWIZA5p42wGpQ5u9A4GNYTvJ1ngDm5x
o1oBzZMlpCgQxENuPtfFrxmg49a4tISvB2nT/6PsvJbbVrY0/ESoQg63JJgliqQsWfINyhGxkfPT
z4emj+W9Z+pUzU0XOoEURaK71/qDZ27qsDN82aa2mZ+OBhLuTfeomoH1pC+FvKr01ua31xhr4lTa
ftRgSMgnQdyGHKJHBwfoso6eXT2qrkaMOubyrJBFZmea73lEWOWE0K3Ka4B4zccIeQ9RFNamF7DZ
PO2Ti3bdsRptLG9ktW3FUz82Tw1f0W7tRZuustJPss+005cObZmzrDk10vk4gR3aQKsuXVIGGzWs
ND8fWpRx0RlioSDSfrjX2/zdmlP3MplKAq7HnE9Jb73f+z7myt4Mo4Dbx3zZBkBrekLfZ6VC4pkm
9sRDwVtO4Bnf2jSudi0mbsd5NhYXHnLTOValn+fKepVfUJTU1+qfScJQq1uQgb5HE+yp0oU426WC
Ondg3mQh3KTwZyVne2519VnrsvQ1cjmSYUHw3IxV9Ar2upvSVxEp6vOgtWsOiOlrHk7tdcb8Tk5Q
wQk82awTEPgQGEZEC6/7EknBGZEjWS2JNZ/qMv0ha+MyYrAKgQpJFZ4Si7wZXsrb1gVlOqIafyXq
mKwxVHS+W8lBPrvGHNV1o7b6Wz7ryk4OtTs7ug8titL97s37roVBbwbOc7NIFcLaj6DGu91OsrRy
oEeA8LXuLjovez+qAu2kvwcvc9GXesw4q5/qngO7IG/ybhhBuuYRjOdbXNbPnJkvsl3RxmFTuzl0
bLC67xi3opeabNSiQJITtal1NUX117FQ9hhz678qbAFxg7C+NmmlrPKxcm6jV09ba0z0k7MAxboR
/784zPZxYGV7edwy3aD3ydaIvTyMQTAa/LGefvdm5KL9nJQArHI99acc30bYtcbLmIt0r4z931Vv
qdaqq78UVvu796Mq55b4yjwXJYvjELnsegQZEzuCIYgxxXvcV7uwGqYf4NN/TkHmfAq8yN7GRUHi
oK7BtnRkOAViCd+S4accqWfISs4F+YIcZaKd17D7r82yOhK0w1K8i9t1uVRlWwge937139tK0uJz
yJGVXYaN/zoIXBW92HA3L5euZVfrIR+xlm/GiARqFj/KK1kIYDsbZ2p1Xx0WGQgdRQs1L96GCpNE
vEL7TVtqxZsD1mSVVKSAhajjV8NAY3gZFqKLdsya3l33U/rOyaVVnoeq1LYW2vIcX6zxSxuTbVDA
BJ31Ui1Q/KFDCn2r4CDRqlN+d0ABqFZS7Ft2fMyQHZ5FTGc2xTUiAH+DQHpgc+aeZS2Aa7QPwj5Z
y6oslKZ9Zev4OvGYX9WR+CUlkXlAmmfJLZTF4EaAyrv48NHexOmlcEBQqIqpbBTV0T+hVFWsMtUm
7OhPWhH8tKxArOLedD+pSj9ujHhrisK+eL1nIoUUKW/48dy0bnB+eeOPCmu1H7btZquaz+pFGR0c
zlxiwIVhjQcdGzvoht3RErl4jMPIZU8q5je4cQ93tP1Qgi4r0s84VFVrLbaPRlQiIlGU+fe5L/bt
BCqHFeyxNAdQLmY6XKYyC770mqauAux0XwockP2J/chFjDAc9Fb/3KDnc5FF3Vd4QmRVvf5ok1cz
hgqzAM780T5anbbJgav61Z/5steMTzjMDE+YXCfeCvaEt/DIV+z29bWmlCgSeV72TaiDcUILdL4F
MbRwxSTiZtjzTTapI8rflh72W1mVHVWsrzq8/C7aMqxOGntvmQRNGiPqkQvmOSQ6IIdlol5Uzmcn
LwBumQBZ+xZ9iqy8/xaPseUrhuucorEqL4OJmuwAheubOtiPY2Crxzprqq2ZBHjUSG3R+yX8tmRf
T0hl/cuURdqzfCiW3ruljOldhtTIwnQfKvmpQwZykwPFe1SiyllPGVoMc1ouqaI/ddCnwIYcMP8V
EI+V8MhRdIWdfEZbGXvSzLvl3qQ+N9g7sPYln1HLDB+dHgsjWXVSjXxtkzWbfMrTz/iKk4SHzos7
FoN1w/iCYWb/JDsdixz5qLC7SaJrDsNrpWKE+pI36ggPWCkuKZuz3TTq+LfmWnZEjEPdZ32J80Vi
WxtNndqbmCMVd0Yxfu5VkKrq1JTfFTPfJ6NDQDrLSBGVwyK1KJ70SSu/2iIbV2MUmy9xoxT+UPTO
ZbY8mAPDoD7MMyq8Q+hGB/5z3WNSsImHCm9fk8h21qPhHaquapBHj5qHUKgkS5arj8IJnGqLZmO1
arwedzkM3lqyO0nu95y31F3PfvdeLzu1AMK4DJKNVVbkfr00cmJoH5o6+xSqJZ9NoDo3NfLsW4+4
WSwGDjKk+2+zY/Sn1Ep/yZos2qa2YGkBfJTjkzxuz4GR3ccrSuHcBoxVodmN8Q7SNloUbjkem6Sa
fLVSi2Oumv2b1ezThRPWWHpx8MY23/SSOVbEX5GgzK9OIop1O1rTNsCPacXZoXjXRvZ7nQ0zcIR1
+RbjXLU0zwjh4xeLTtm9qra/wj7oL/2sGDyV6h/EuMp3uxNkN5ukP4RtU7z31gZQtvqWGzXy1bCQ
fNlcB61Ymb2jkbdXp2uRDm9pp+IePrrDg4tA9maOem0vOIq/BQFeOCThX/h5YdiZEgO2q9l6GxxX
+LqDBC8CC/bbhGiDGxZvVa8WJxciGwJlNDcBzKXOhLESp9CLxlzJNgEmG68ji/1rib7Y1Z4rXMhp
IrSePOicrVay6s5Bss+jIrxPiJsY5XeW/r3sleNsskM7YlYtGO35LY6i8ZSMOt+vpUirfJWHXXEh
7eVc7Q7TyAh99Y8BZQ0qySlhD360BcQwt5PbCz9LyWKtNbhHCHmCQpR3kQNht/8qUH48yppsj8za
z3X82lrTzHwjsofcD8JigPdmI3UPl1nbTFk2rExbH3Osp4L+QcuJOmxRUd5r1jziTkXbrAWTcr+U
c4IEopTskXeTVwOg00RwgondsbuEAnrypETDF8MSBKGrPDqHgxZccs3EOXjpcGK+ZI6mQOpoov5K
VOmXgSTXF1eU3VoPlPSxdkvlWsf6t/uNFgldVTzj0plF7nzuc4gNToLXgZhHckMg7vSVvEzK9nUB
CB/+agsVYR11N0Qthrno1Yy2jwd05FuObvpyWmj07tar4TZKCVQNYzetEdGT1E/906RaTvhkNWVz
le0q0VM5SjbNVqORXofohPhNwXa80VZ6M8OHcLPyuVat7GToCDa7jpYAbLKKV02xUH+Ugx2CybD4
27UTdWmJ1KyOVKXoL7JXlE6IRmKVbiKjLZ5FlGQ307zdh4KX/xZPw2e0Ccv7Kwuj7s5mjA3F8sLy
DnVR/n4z9xtqsbi/GVmVRZHUf72hOgubPYQMjLyXl5R3+ueb6pzuIWzDxzny0gtS9NklUU02D4Sz
wH5DY/rT3jUaiWgRlNuPDpdk+jkuSP4tw2R7lqkJfHl3wZPwSKx0HasGOMgcYqiCzhGPRL1vBWwl
gBM1207iQfFe9sI0C56wnoWu3p6KfKiP5HGxrMKLdGOhLWYeRFWPmyiJiACDZfWDIoq3UgtNFiPZ
M7/CDuOvtszT8A/AL3RbRDaQQkw0anOst61RN692qz9XThj/MGMNnG+cE13BzUOw3Tl6bhJfAEuz
r15GDPxBZaF+1xoi0pbedk+eTpCDdG68jW1deS0S41InA8L0lvvZIir50mP9s7VFXW/12LhUSCVD
gi3xz8aP5y2PrQsqtMHP2qi3St6OXwcb/pzOluKqZVWwmzIxHeSkJMB0O9Pn+S1jknQr7ttyC3tr
+muSMOJgNyyTcjS1noZYhTq+TPrzSs6EaoDfTmb2jgSUttGVFC0+nd96BX0GN4tUfB9C5D3/64iJ
EUiS/d/3gB+efUfC934P+Of+bIfZY1C9j5kiLrLQYXlfKojCfgFNeSO01HVZM7roiWHJ3LHfl+NE
JLy1g8BUmpC57UbXN4s2e1UyEa9yRdN+JtlR5Kbxy9Lcz61VBJ+tWUXvxQSprAHS22tK1R/kbOfP
bG+ZraqZ/me250Knmwh78PjDd7mznZXkzeZlDHZ7NrKLFlrzWXbIMHY5qnxncTWRUDqlS6xN5JCC
bSUFTr81MYqaqb6NrCbdq1qbvrvuizyy1CMbmCJfaCKTk77bfzf/Y7Q8x8jRyaDZq6Gp3ruwtcwD
z9P8oV0Ks1iESj2HPWlTLDRvjwNTyOOD/V2a3bSkMXZkP6xdtZxQZ6347qg8wXuz118QlfyrplNL
4QOCIeOku4yUtajuxu+58uxxFAE3opUvHqpDM2eIz2GY6pi5TcW92g1ZuiFZMO5lLzpS5MsHkEdo
Nj/rXb7rdc/+HBvadESMjZx3lhC3HG1tPSzvVxL4JXdfFmobt/tWM5Dx0xbx99KwydAt9Q+mv17m
DRo97F6tsEsIH2YWAS4vgeheoLRvmc+yyZ6mYlUXojwBNrCeVdFjOPDPCbAf/UE61VtRjWRek/pV
gey7GanzQxhEPUxu5Erl97oVz4ORWV8Bz85+iz0uWkJNf+YLwIoRiXccvhb4NoQ8whbQBg1v3MqQ
pY7OwhUXplUylayYH72uqscbG/LXTiP9w0mqG3dda5RvVTd8AtZWX0ehKlfXCS6jWZZvYI5JgimK
tZGjdI5Hqx7W3bkxU3iCaEmchsnwZaedW8pBdVzQTssd00whAUCi5yR7navHzY6VtgwnSngsyZHe
i4rNU776qGuF/bunhjm+gucpNhz+nePHvLyJXCJC41nPERxFWdk+oBBe33pOQFdP3AJ0f26yJYNN
tM+dIlnLquyYoxBhgDzW97JNFnmxhYyPMU0K/1y43bQeRFWE6xmV0wOGKOUKVHl8lcXgItYy5NVT
4oZlSJSoGZ50nc2XrKJGXWyB/hVr1Wws34gttEr02BxXSem1j7Koirx7nJckJFitH7IpKOf28a9x
TpDEp6ICaL2MlUMyYjmHBHJ0UmjukZPijEp0GrhHWbh/rv7dI4dH9pStURlFOGsZKNvk1X30FHfG
LkTd1wiL+AQlLj7Jq/+r+v9q85IeaQrHSvyP+8EQh2oKsUAR0/AoC0ISw2OxQMxLMJU8Z93NR6f3
Z5hsm1RsRjPALHK8nAm7BvlpeakOVfIgEAaUY+XUwQr/4OvJqRub0ag1gMKm+hAac+ADVcE4O4b2
ZTex2q2cuEfET9E1ruUA4oPhfYBZkZr+LWiVB+0jBxtxi1UlvZrNLURFPEXKTxWHQLXVlW6iap6w
7peYAO7iqTE2budEb4hVk6uuPZSxCaR+xsS24Yf5Voda8lDoS7AyKuO3vgAbqALQOMhq0I0PmYLG
RAck9Dqk2rMlWvHamCD/RiCiOXkZuwZoJasWFrj2KuiUN9Q4tYNscwZ3eIIrxmCjPCikOU6yJtsh
nImzgQ+otL2M4yo6zSNi2bLa1a7rl6pr7dmoGqQg1U8ekORLgcdB4ai+NmXuuesLpDQxPgoQmGhu
NY4lhIeg1vgx4q/6opD7FylK2IZ6uqZ1/7nrFQsW6RDeZjWACtACi3fDWx5n4Q17zwgJcPFD9g/L
oKpLs23vwqqWI2RHlJw97VomzgsRy/Li6kP4WozPkrOiY7V7btQiI7pLQnNS22I/YYuzkVVvCUSA
g7DuBJflFo6twi2A+LPBe7Hwzc7U3pR0vO+e0HsAVjn1X8fGqNZWPBfXYAwV0uzteIh1I35K/0zC
y/o+qQCbIScZhHVydl7LAiBXDIG6oe5F4iprRgYGp4WkRj6UNcVyodeqZgaycJkg2/I6/mvCBLa4
xf0wfexM8dKGyXexyA/WadCvbZCRj6HZWVdCWT/KSp++IH2NjaiC+kbfmOq1i4yfcrzeavU6NEhv
zThtXisX83PZEamYeJZjMz5qcVkuJmoR/JjAfIxy19tq0l5sKfIxRKS4I8+4OIt9tMtqYxVDj0hG
3vp4kWG4/c8xMQhdtKEGWN22cFHy5X4Ch8rDb6rY6Grfprl9VUdTvHWDvcSN2ClXGormbj+oBxEr
4hw6EYc8LQleRAd10p3d5merskE2zV//nO3UZnSfHdnm37P7NqxXnDomXwZhsBkqzjHuFWdYdfpa
wSzS77seYrkMx1RtZG8A8nxv0SFcT1XgPCGfA01bQPdmw0RK3YhYp/Wm/OSN1nnCXA9UF+HYuX7I
Ik97r5eJczuTCHSc3xOjbuovXsKxdXS94lTgI72uJZs9miLeCVI7AyHow33vJ9kUS1u3tN33h3zC
96rsxG/YO4RmMmzsfAMc2bnYdg2sIsH786PWuT6wcveSjqK5ounWXGmZjO5zM8TlE1Dc5ImzhVgZ
YT29EZpD0cQeOOgt1S7AdJDI+7McFhRkDQvTRIgYN5F1iCCmhKhZgs82MqbhQaZBjH9WZS/+SMPD
mObhRjc6VgBhvk5qmb6Q72VnCVp8n+ZJ9KnMje/SQlyM86tR6b8H6IoNeS82NooVNteKXNZlap/t
GkX2j5Y+er7Lech+arKr0bpgZwyTsnJjh+E2gaG4j/J9tnwSltr/bivjMt/LavBnnGzTY5XoVXVG
iNu9xV12HEqS37KGSY6yr8eYJbBFbn1tDe77HAjxIHt1pymRydIJ59r9BGeGnXOvTtpBVuVGWlYj
h96PquzN7e0d82IY+sWKdHD8vMzJqUE2L1h+2SSvIq9WTiJs90Rq20WepeJRnUT7kkVmH9vB+MnT
ii9dFCGpmLnveevNn+QAdYhiFGRggXDMuw/ItOC9coffA+QdokFPV4sL4cP/HjUqVbTn1Pn7Ng6v
Y6DO+v3PbT4GyDfSiPqLbojymZOVva0bxaqJ1c7BCW8GTma6BV7DZvt1ko3pqG/L3KoO/2qXnbLt
Pk3WA1ffzTkKqbtOaNpVE4DLIVorK2NsnPfSg9oldJxlvR4jMLaWbwMh+f8OENJVz/0XVcd0PE9z
YOgYFiQR1dbdf6JBwW3ltq2V1oG1bt5HmDPMa08T+bHh9DHdLzP+DeRMllYCp/2hhFWj6V24NTF3
2Ghj5X1qomDJjcwgBFTbJLhHW9TmxUMzlvmKjJT3SeCOSMTQOnYOlhhrsQLb5X6SI+M5Pjkaxqb6
MrBp3RylDWibshNxPYvMlGvuZZXcibIhKKVs5OB4xNrFDd13B03fNbQG+5NlTxxdWqLssmpYpL3g
PG2rvibFuIzQeLNtEWXYYFOL8/QVj6jiLGvYo0frWDeTY9dNcBIJlR/N0BsPI4EtP0JOd98NoJS8
pKh8PiK0NFo0iUTNul3MiXfv1UPPhvXXlQc5eC6NteZiulagV3bo2rl96RFd9+24FCScqXoq1ti8
rwwSr2hfwGeE22joEKZeevWsC7aFGCrOPVQVQwl2Y5iOfqKpMYw8NDOJ+iWPzlKwV04eZ1v1jpPX
+bKGTNrvdjnso43DITC/lOOE6xQ/u0ItHmVhx0V5v/po0zT9MsaOs/9oIuCEh9lSyDakIuH08Awi
gPGPDtmrTEGMskVcHwljWId7W4D4qBcCb52t9DmG4/2YZ2EA6Bsm8dZIgMbLxr96PuoDRHnPsUPY
bMz7KO53MMQi/mx2F23Uf/fOhYucUYjriD4L9Taho1SZxU1WUh52uykyp7WsqsuAzK6+a5h/nGST
zLsVVnq1FhsU2ZSjVOFDkiTpvrS1bRRdir70S75gRDufbOgSD2E0DDfCUYDiBXwSWZVFauqgi2on
PqAeOtxsmwOdEDgqLxNkgawWskus5eg/0Qb5Z7jFcfnTGmccxJcmHVvoc4VroqzJ+4wIP2wcJyk2
sg1xGULEpeVtRTE/OggcPYq47G5RbdUPiEe8yFrpqsC8sMeGH4swl2yTBWJRhx4ZgLOstZBzT15a
f5PjZRN2JuD2a+fVSAeSRqrbfOnNH8rQGW+jEs54/gG4FbCr+bbr8JwrV33JnNHwR02P/M4VX6y6
UI54yeY7p0jHdS66EgG6qFtrs3aJB3YKijETLWtr9b3X4kfNFd5zjOcV7j7zVzDgza6GAceLDPMG
JZN+P45NhHBDjv3j2B6JIeB8MyZ7NQ/tx9AKkt3IphqPpd45157xUtRoMbgtRwyPN+FpTXZo8K7a
eAOMwaEWu8o2mwclf8S1RCzHLa/H9EDjHQ32XsuSbWqU6T6prAQYeYYaRzitymmGhpJH9lUNcL02
VGU85lFMRtLVXitnbL8i0czzpTTVc6lUFqCakH2QW4Y706m1TTtm5hOo3HU56eFNFogkqIcZkAM3
/08bSMt0U5dWDQTzP22Dh7N8pGTBASf36D43bAxCDFl2kcNUoGwPZLefPiaplTLw7Ak6dJD/MymF
fLnWNCfZybYJ1bGHIPJOvQlGY2U0U3UkJYr5jawXC/JC1mVhK0BlwwnXbRTlstW91DGLO2pIQBxT
pdfUjazrvVke5RWUc4bOS38jZ8nW31PVclwFgvyPXInkIhUmAdrySyHbPqofbf8al8i1THbfLz/6
P27Bj9X5veDdL4XoEaaDUIN76nFs2t9FHGLBkS5F4lhRtpJ12S0b5dVH20dHGteIF310//sWH7N/
j0TvfFfB7FsHVbwaQsu9KsiHPsdZf0Al4gfwwflJ7fGHMftQ9xtAPsDTRfA8Z6JcKURxflrmzzIc
AT0M2MzyFI+uPAfNfek1JUywyLz2g8ANM27TH7m7Twwt+VmJsUfrKhDPSls2u0LLzIOhZDoETbT6
XIC+X5PJ8WcV+zTLA6IeImjgW2hDnoy5zF5wFzpYuEu8R1kfb92wBvU3YKHGBPLFYRK+aB2/zK5J
vrXkAV/0XmwcUxikO7P2PZ3TzdiZysvQzNU+VqxVOzrDycaH5YQIf3aqzY0u2ungZfmSciXiQaAy
9w279vaWnh/iOTEOXYjQAxiy6lTaxtsCepAP9mSJO7ocBP3ghdVz2gm7RTlN0eL3pCZhxwd6S+Jy
H6E8diZsigmKmeHINE+7vBySnStmf1LaZlOJJTFetogbAS7bGWGokgADMc33Jj1MCoI8DrRYRA3c
DC/05KbUWrc3J3Y4QUKgHwy2/Q2x/X1SkIyPxmh46FKgmKwra6FgCaZNzs85TK6mp5jkEJK1OaQv
GYIVXzlibZLQbVaEpbNzUYbDOUBWco12nvK1cJVTEHf5q4228D5Hx283Oxzhe4BsXk1e3Y277yWY
hNXo1v0VqqZ7yKZk3CaBpryCODiD/68eIGXnvghyc41jSX0CAJ+9qdOGp6C2ngVfGHTjPN+KIPhW
erFrqjE/ZS7JbKcqnjgrYsXchtm60Q3T10glPfWa6fkjGqSeXfpDYxu7Lja9s62rb+D+0KBokVSs
MCs5JKTL1lGo/3DsMT0iMAYFzXx2eYw5aZEf+wQ8tVKqC6YuLA+FYbhogcYVIaZS3duKOJpDpa0b
u1x5cdb6np5XfoFk8tmx4+xos6GD9rFS2mrlqTa4sdENPncVop+t8Jzn5BCzr0QmjDh/7bE5sQTh
3hjop+oauymZXoyuyp/zgzXE1761MdhG1gZvAfA5EXGnrZ3WbOVnxd3Ugl3YpD9hUKwcA6MhuyNG
oH0L8U8gnpR4CeFPtX7okvGq2wlM6quCK9ZqElPM4z7tHiCwhEFyCH52yaRtG9xEj7KovDrzJ+zz
psJNVojjtMeqROO9Eh7yXXm6txRzW5uZbm/stOrWZW+/qwxwdKyAhuiZnVC7rfSxOMpC9+LyfiWr
SmkXR28pZDXE4ZbH+J/R/+rOiNCR8x9WBmfKY734BHK0m/J7vcmLb5H1zaksvgeRs8afTj8WItOP
sxlZHNHZ32bQDNsyWAFY/oKbFFbvPEUABWMhDJnIm9fyEtTzi61H5TYqR+M4JLZxdCZompBGRvBv
hyCNvVUR9URIBgzAEqHsYosU+8pzuUNRl+sk6Vj1azDElYsQNQ4ck4Nsjocs9JpnPEAjHu9GQpp6
FFd7UPl+qytVn9JDXdu5th4z8eoIB0uz5R3ASrM9tTxM7UtV5uPRC4fxqCyFp/pZFaG7WPT5MVgK
udbIK1RwIkg8hDBXdqho/jCgfqYmQ3ckCIQJ3HLVW/33si4+4cBhryo15ROoliWWqJy1m1gRMI6r
+ZoPwXaO0zPS5cqxXswfZRHEyIoomUnYP0Xdr5kOVswfJv9/mlm9WqB5Ny1hluMwzfmRDVCnZP2x
0XPzYFoAPGxNcEZzyOb1RpdvTLVDDQVZ0WPhiS9G0VibXE0mkhlFi4tKlb+Gmlcf+ZXCs+ODNUfl
ZCcYeXYTdCHP2ck/LEKZbJ2XAvxHrM/HuGrno9WiGEX4HO0wtzwSr6iO7OXdnZPEbEhy9ZguPnKi
Lrv7x/T7RnxM8irLq/5+laL3fGgNzn0BMh7A8XWxDgsXDKlaz9vGtq5GIdDMCz1E9JWoOcrCVavm
2KVQs7DsAFsJSWNVFsUKYnpzFHHwBbena12BByzDql0nuuaDQju5dbdSA/ekWeMxjMUtqUChGeBA
Dn1YH6ucsLzmWO+1rQSPydjP6zbJr0UiRlxNtG+oxiN23gwnQboWNfgQWUw7d2F7IC5rA0lI1fZW
pU3o2zY7orrMmm2MrPQani6Z18pETAvcJODF10kPxBaJl8RHHKDehBaeFEo8hJz8YAkrJT84M9vm
gfs1VQiAW3b7PBXl6I9l6DLFC9a1rkcre26zbcTJHgLX8Bw5ZFfHqQeFvgTAluRqatkYpjuIS4Gr
wwfVWXj7ibOaFn2I1tI3GtYJW+RyQFtxrPL5UcEFdGtrDxZZ3TZey+bAcutN5EUsEuIK6BOPTHWA
HR2O1h4C0pMX+kpdhrBb+E1oQT7u0BsyeOlRRzWOvyeJZuKdo7YKeeJjHKzzV3bsZYgyieCSpSHy
rJmn7MI4u4yJ1e5du32wA8U+pVF5SFizjnEQ7zqRtHyUvYPMARaqGVZiK+y4xKaei3kDTQSvMyU8
p7Eo12ldqxuerfYGW2pgXk72ii+kurETyEWJUuFqNKJoEEfZZvB0DOuRXNykbvgqTNhzA4mf0GnH
M4vdE7+h+pRHWE87/cOyrK4g3b+rKOH5MSmdde4aYEfYdfuu6pCt1LQvvQtVvm3r6Ahwe23V9oQt
coNGTR+nG6drO98Lq3MdxYc8MkAIeOYTBrGQhQrPhGWT6Wu3AUreZc2O3yf6xE1x1YsShkLdbPhn
zXvbFdYus/vNOOgNLBizXpFE4kst7JMVxfxflSS5zQZfOd04zAQPtxwmzsvu/6GJ0U7LprE4aEbP
0aBXyVWyG0/nCeh+x0JPZmM9lEgbWqhlnTI1/pVMnQCrvygn9ShUE5fFVNDEWU1FPgioLp6nKYuf
NzyF6eSsLGVGKQL0+0PWXZoZay+15O9vp/SHVVb5RnMV41GxcP0lAvPLMxO0s7L6hcPUaW50tLst
SMuDqz4lCWIJpTfvdMV7NLOoWKda6x0tDch7qaEjkybuNkXV/Nx6j2OohehIR/Gzk48Bx5/M2rtK
7/jEkCwoP+0lMV00/Tif6bbnHbUYtfNoCWR7QfAIpRojDkJk56qqlafZwi8LaK9eVNNRybp5B7n6
S1Fo+splW3wZhpciy/ByGHCbZsOnbdhHDeu6th7sLLL2CNqj8qrV38eJ7QpiHMGJ1eicZFa1n8Yn
ZPOslQVVe1dbTnKyM5X0ePToeH3j52SG6750n6IR1wmjbpNdO4BIMojBr5IgdR6rWeWpP3c2DGtT
w+aLHdXQC9cPPaGv284oVxoAuO1Yeis00pwbjCMNlHzh955wloXbgsTvVOuqx38prDCyJLSFxC2Y
PYhXyI121vKmknPU5xcSLugMhkGDJAmKr6nH90TYpCaVNA5J9Tn2ppuPaKXx50Msnis3Wisz/HyE
IvOV7hKW08zen0vvdUp1lmgE4HbhXG6xx/yiQ/fyg5l0bayBCi3KOHsqRrCG4KHXoTq2vF4OzD+3
yvUQAUdA+jNdD4Ru1tPgjMdBaBc97OqtYHl+El4Oq8KCMcQiEF3CsHjB1PIBubtzR3j5jHLshLkY
ib5y2AZu711Nq99lE+tPJSpjY6sqUqJVLJ4mZTJW3tgtfw9b0byyp22tFs8A/5uNa1SdXyjd1zQX
7dZ2SxyfBIgLI8TbL42QiDPMEVQgJyf+ERz2g1kdwCoVaN6V8QBNHK5h6r7Mhal88hLlAk76pKMq
/0joo9/qasIByG6Gsxa1WzcttVO01Lo2Hs62MIazqoTW0caFBb4zI+IItDNPiHUG43MWCgQlTz/H
0ayfBew1v0FuaC2rPLSP45Q0mI40I7j1uXoLTfDVbVk1b2U5DKvO6Lq3ESb/yvsfzs6rSXKbS9O/
iBH05ja9zyxf1TeMbqmb3oP21+9DZKlL0jczO7sXYhAHADsrxSSBc15jG907Od0O4GQwvAe8sxfw
GGFDsiNZRAjBvGv52AJ3oLjpTUkLoLUz3pvWhqzNDf1uYkqHZEjtvAOXahYICLrvLD/Y/cBsXg1C
QwDdJDdTgvZ/Z7/DHVUL7S1uJkCvhhm+zTYCC8PPutcyDNH8R0/gpY4UgJ2Yn9Zt9WLDLF4KVVjP
YZsbSG0E5XOU8VQebepmjufnu6FpUABCC+URChw7QNMMQGCcYQZHKNaB0LY0YGVT7ehXz+6rTaDD
BoWNiCFPVI9nL47MbZyK8VQ4db8zsYc+kmWv9sJptEMLLB9lT6yFXcAD8Ktcf6eMKf54dpzuxr4y
DgIw5TrL7GUVW84eHqGzwmeBjwT7GJ2SJl2LSGUbG7UP6ahui6DJbiC0651AEm7mf1hoL+XPdYKp
YzyVbwV05xUgIXVZmPiO5ebRjswTzmIauyDtj64xXkHt/spthcQLi39Vr/YJ6wdAwNlqqGBTDGzE
25Af+BT2n4cuUQ45n2VhjK63onJ6srxw2NbO+IpiYb+yfHt+7g3mJuoReinTrDqyO1nEOfQKzdGG
XY7A2HJAB3DhGvqwHLH9XTrzViK2jH5v9tmj6X24jqq/5Mr4M+zYmZvcr6Gya5UgvtZpzmbCc959
6ImL0rLaFzeA+QUrHvBQXW3igJSuUuvAzhWDzXgjLl3Uu5vAy/WFY4/YppK/7fQT1Ho0iGYxhthN
3jXw46vKy/aWR27d6HigRlkYbjKkQ5HkjB5Hyu0LLQ1fS6eBeLAw+gm8TXsoI0XbhUr0wItr1Zvx
sNRGVIJ0tf6F9LJm1wXYEPGLhGzP21yAclOjaGEFpnXIJq1bT3mb48FeH0PdSbaFr70TvcEab5DO
Ek+WopxSJ91YJfhJhUXgvWrTz7vGtHghAcCWEklIEoIuKdB8U3dptNXND73IjA3Px+eqy/OlnsX9
ueWGp+xoBCuEyrdOWyfHzACo2pc9LEm7fxnSyt4Gvi+wrum+qU1BSsHM1pMd8uwb/O4ckRqw/QbF
PViva6r0H5kl4AMZ7UvgjxEIj0U6wfNra1QalIg3k1KW60Jozjp1ePFXLRoMIb4wEHbWEDrC58bd
VCnmkYXaedjbIOzkmZepbKnrovASh950K1hJ23H3h6IjQaa5CcqUPlI6tvOU6T8Gh6QZtXBWnEP7
8eCEqfunByctxsQAJCvEiTw4+I2WQHQa8PTuJ+8BTUf7IPTxZz3mxjbp5y8kcuvr6KD2t2wikp7o
+l4DL9I3fT41hwavQkBzyN32c64gq5qeVBEpiqxeisQe6quqq9zgkce+oxzZcuQlruAAqts9C+Fu
O8pu2VNDesK3tYkZLwP3C/ytT15Fz9SDGWXj1nZ+JZVf77tWoW5Su0sVGsrBwNkedx6oaVqp2jsM
cpYl7PRlibSrFsb21hjXCUWsRzRvLikaostItMC4crRpB8qPL1BX8cjp4CzlyboXUMOVJOdhCVqI
/M1WyW3njyCm9o9FKS+CYlrZU0EO38dpI0LmWSUJtUgag31+2R/LUKzarr1RXisXmFrCQdUAmNpG
+9BOmQE8pDQhkol1GOzDAJ0cI8U1dkzMChmK2R8yS7L1CCYIGbXwsUh5X6FppuANPHq2QILIMtDj
q/2V74fPbYb6rO4cRNdpL236rILKQXkhqC9t0f80qfluu6mKd5UaUj7TeL9NQJvwN1tD1TSWxQDM
QVHGi+8h8VPWzUvk11Tm/F9+n+fPqt99Z3/XIkDebMbAnxWt+S2WZXKxsXLZY5IbLD3bXiPp88E+
HO3rrJ3WreOz2W3cb7iFprtJwdvGiDtKR4Y/LbLKCRZY73Bf1a+JaQfsn5qfdY/9lBNPz1aZbJL8
vSpC87tfibNdV9hZoHubjW9BlhULNMexthyLRxyz2o0TOY/GkL4VOS7wUfORDNqL34qfeco6tQ2+
q9H4y43qnBWF11I5CALqcpF6dDWUj6xo31TtVrXb6XsVocvmY/Crpx0OqNWiEKRSlFyrNlpliHVs
5fDwoz8FLmsUrgpx7jvUKTM1jQELVmh5ev1ai5pmpegH6ghZglNzZvm/mhmbZTkQCZB9Vm9dS+aN
OzdyMENOwaCi+gsHmdVHB2TDmxyHvbX/TRW9sSqt0V202fQt5YvBbp79SHsrKsPbDFkZ3vzBtEDM
XQrPXkVsnN+dZthbdu8vTIhzW/SPXxQ3i64zjXQb+wqvKOHtSEd7W1683xVEbQrVCPa57xePQZ38
gd7jsHA1vO51Qzn+cHhAsHxwikNAqW+BND92yl6XLt2BB/yOVXeyTxLz0rusvApSassCy0pSCjng
WNXgJ4FJRGWU+SpCB43HPxuqCPzNZiLlslJ1Ewm3whwu8swQpFsdGGlqX8Ar8esOCk8dPeBfvg+a
0tnZtq0si7hULkbBn+rgN2NhS8MtnBqXKhqtM2WpfMECSXn1RgBzVppM83pJeTUmFbp6YKc73WrC
mxIXMUTT0Eam2Eu1K7DohryKR1o7iKd6bY+CfwmrcvEEkgAt77Q9icCnxpNMAmmLAiTSpw1WlgBt
78Kz2vEUNqc0PbmxDYUHKuuycCb/DGd/JewQzduqj3+qEMVYrYfk/jSkR3E6i0wIhRXuB+FIQYr8
hYLnRGwtJFinDrL6OCawmSSjufDc6tjibLWQyB41JlH9NVj2yiYLyqUVY/+WksidC8Md1kNBna0i
New32eB7V1srPg+9j94BqJWvsG5omD5OIMfENElH98+htYLxfTxCW0ExHV3uVqdUSKaQByR8dPgO
43uDHD+lNfc61vAS6xFZiDksR9kuSwj80e6jXLZZ16mx3Efd6s4yjJDUxfGo/CVw5LCCrB+k1kzb
o++aJsmR1Sf7TqdW8dICJSs7pXKNDM0jSBfhICSb8zWMRN9D2Q95VVvOTR707GeFKdkVxXHeISr/
T0AMRIevAZmDxuLEtmvNkguQipm6wzYctAAhh3kKhVV8xhCZkFPycipXdpxQSLLjd1ZV41Mpxvqg
kna5S7tq/rlG1fybE47NpkJneK9ZwYhHbHfm3pu+h6PakxZSzXOuNeLqiN5ZyA5IJO9u2ZzbAUDH
6OEqkTYJ9UkAzlvFi9+6zgu3U6xSJBpATPp5mL8aUf0uzf/iCBTfZHYfhc5SCwZxe0r9Nx588HFQ
FVjadgsjM9a7hHKA2KSp6Vxkb1C09dlKm3Oi+20CmchPtpqn4mw16zOYSP5fQPE8d6q9UoBnPlYz
cqpAwlq2JK9gbo11oj9KBsLvkZ8YK3tlusm4ioVxRV0aNa7Z1eJuYzFZAne4DImuUdfy3Wdw7v+X
9UU82NF+9hOUDuSgde3j3aEcP7NmSwr9SXbAPyzIMcKWOt4Ny4spgg5+N+iuetc53XWyNSdfhk1t
HD9lg/9qoleNx47tbJp65ziud/NxKNgY+qQtvbkpD9DUksNYZD+/QkGETC+88SVKHKaCUgtjcfZd
O3WZAdb8a+bQqOHCzVtrTyXdv6lk/m+TS6YOf+lyI8fJDpT9XPbCpGG+xwYkkDLMhocki/RzP3Vi
lZFBXelhHV81TYuv8myIDKTw3bFa/KtjtKf8lFjpRsb7KenM+5CGPXiVAyeSFxF115oLv5sQ3VSD
iPQal/86KLYqViX8kUXbDj+lAn0+TNa6dLsG+cVZrn7Uh0UFA+cse6vQX9qO0j0XU6M+uG18ieZR
Cfn+Q9DVAGNA7LKL88Z1AT9/U/XI20tzM5GTOo0shTXf7HWGUQSO9aYVnWWT7+ekt2r7IFsjr0e7
f9XSTnuogI3IYCPq4hw3aAlIfzU2RP3eaMJg1Q6x+hqOeUeSjwqb6dp/6B72JFnTVfwPBb+C0FT2
nIRjBn4GNXC9xCyrD433ogCvK8eq7kQ2qY3cjRxrGdnn1G42RZFT2Vp+Tu066z41Hors2RGWTQnZ
cTb3sWRNIMLXFCHnonHltNoz1gTJ1XOHazG3vDLSnqdsjeJ8dG9kufrCIyq9yC4OzRIBvXovJ+st
kKqxF+pa9kZ5mBzgNCqLsIWJF5AivDpGc+mrPn3PMi0E/itcfhCBOAFnrNfjNHRvJXeai6THn/8c
arv659BOdat/De3H9oIGa5XsorAEPtcG1Q0cnQ1cqPhTnT1brGkM1uyBx33fQgRrfyEmF3yUHfJX
OWualRwkJ/uYSN/guNo3y0z/Nhme6biXw2r2oRZeKV+z5TV1GOALOduqydh1VaIs/QGQWoOq6U6L
fO/mhkq77H3qy9Wkb20y3T8H3bh4UxF91Kg7zNya5qpitrfAO546yuxaonY9yZGp15eyOWZK9Ghh
AypbPEespy7pBwywJnjcgUIJN3bS6TVJr1DOGqQSjWpnBmoKa1VH4VkGoZnA6sIyY2HglnEfONYm
1m294B0OyXERtHl0qnsve1b6VF2LWChr2cwbDb5yAApGj4fsGTEa98mF/jA35ACzJEtHve805k1z
sFSceGDdTO8iYOHd1KZ+kC9oG4pzI8Qbb5IKIJ7Qbyq7+1yblAuAfeMl7uJX3lYKzF1acx+mtcol
wtdyX2EYvgoSa8F//s9qmj70QfNZ2hs+2f3O5A2WqoexmcIt3nTmozVi1pEqbfOHwUNGy5tb2UjL
1ni4mc4q4KmbLHJ9FfaUJik0k67N7icKqoCY81AK+Y8xKtZlm1J4ODo5vbrrGlLvzcxywxxS3alV
ma1GLy+P93/KtGddRPxsDJJE0qNoMoMfsOaCswzlqOKuSZeA8Zt/yLotJabtCRY2E2YC0yNqPZiR
hrNouPgWaTMtPmvyk5eI4IaaLM5JRdj8GFoXIZUwfS2s1t1SYLe2tvDK1zzLz+Q0mx+NAwwgNxX3
2qR1dRJskFeV6bXHvIMKIIkyWGh1u0ZLH7s2I0PulL96K98Vel39UsmX/fNkHiMjAye9A11cCZDB
c3CoXWUIiO+RPBzRHRlXVYkEnlCpKSRAxBbyNhi72F7FfdjuZfOfw6CffQ4bmnc98t56YfXhWh0S
DKqUCVWwoSdXorADnlUTJIpfnjkicFampiI5g6TDiupBvUc43sPcNNcf/nXGx/uMGXlfHl0vTG+B
Emwm9l2PTabrL3OrMdTiEWqJDr1cx1u1BWATss5RMGs2nWcWPRby5CBsipl9EdbjKQvB3Rjcr2fh
+spOmuloOj7XEQKQG151YFRayLZnUkIbaboTqSjqJopqJOdcDbHKQeBxXAj4Zdtm5LmD8gPMp7wU
ESALMH3ANYS6U/qBrU7oUmJHlTk7IRwVLyhL2+U4oiHpjsDfOJMH9jXDxi5RGzF/x756hwZOo8qW
bCtjJa7I9wsYQ2efjeiEhbWOMkmPKkQURI/ZVI5HYe/MSpAtrnuK1eCduwU/T1yxdd3HkSC3DsBr
YHkQkoeuQUYTeEl8qc1pPHyNlWfqNA2rcX7byyZQJm/XOgVWA4XrP+RGs9F6NoDt3IqoeF+wXKQQ
SEseIKyUe8MmEfYVA1uVI2vIQc6SHS4pm4WaZxWaJMxF+iG9Ol2+dvuCHFdnXPm46uOEzNZeoOdL
9qpQs2XTtuy56l5B4bTSHlMTmR8EeXZC9oYwxNeZruBnyDY2W87XS/SwuybAt1PFQQqrdU5gaq/K
MDnwFnLnIdUUeMFJBAhhbsqOAYtaJvrx2kpbES+V0Pdw7YNtH2ATThHT9JErMYeTHO3N17IfUja4
90tGeWQsYU0kGyiiSiGcS292/Gqs5L9vsfYBvEAuRb47ImWMTkWBe982UZxw1RSIZjSsCVfOgFLD
ykGkhroi1mKZ7lf3w5CJJW/Z7vgV76kAdKuynG0pPaPgq2GwKEYKGl/zfLN2tmWmf/sKybP7ZeK1
bW7Cug5uQv/5tT+TEczM79uztgmCW5b9SqVq6JRjZ2HZASbPoDcUsdY1tH6ssFdW0hkD9cQ9OUd/
h6nfRN5ex+E0EdWmMUeEvOdmEvlY8ERadSk1PXgb3Q1WGMabAWvmhKB3vR0Foh5SuosX9vP9QXC3
lQ6sQaAP775khW6f7r52ljXuu3RA63i2OgdxwG+fbNVKM4PoaSJ1vYqDPttGM7c3qs3ohpPHOpJk
XnvWaoGV9NlrVHF887lD5dg0RfWm84z2bwxH4FbdRgsgaUiGYzPTHOWZPMhne519ZMHorBVy3YdB
M/SzSF0FnhVCmlkWfpO8JQFWh3Va90fSd2QGIt9+jMmbbZGIO4om9lcBT/cnE6HI/RAAVUtmCvQw
E9eEscyBCT7JCHn8fGmz+92jgHuIisB4JaHXB+PwIzYGxFH5+85NjphPTbGestxMF2Fd6ATj3wZ0
YlLOZkC1SK1H8digO7HMLZO8aRB0yT67tNCRr5NrsnkEhfBHQkIZ7kf4DVXFck3OqTtCpghXyoBR
r49YEKsTrX4KWdTvvMmmtDtq9svYWo/lNCQnV7AHj/W+uepO283KYurWnN3f5eG/6pCxzEJlkQq5
vXFzD31NQxWLUB3nbTJNGZNn8qCMk3pKA1MFaJ7ztKeY9RrPeHTH/sueNlG1pVJG0U162g5dKw6R
A5pLjpAxB7OHpTXDyhXH/whMY/zmd+mlbsL+WQmy6AhrbVhBOJy+oUd8j7szQCRplM+4y3gxj7fn
eDbHY9RT95kjkLLwgngBCMy5lIjrvprpG6QZ4y3sIwuFAARZnVSBH6p3eE2jzre15qY6eA9qGeTT
KzkPe4U9N3Q0af6oV8ETVoleinZQTeZctDAU96BpPIAxyiACqrqufYIUN5HVKxGstfTvBR7ij3WT
OX+Li0y9xyOV+X0HLt3ObQxNPG+JN5T64SpYt8+ra70XYB2D/ltmVIjD6EV/M1u12412rewwtMd0
zLH41w1UYhI7bq4gvOxD5loXVI57HPIGZEsNhA9kjMIbC2ijKVG6UBMsGMxS+dPgzhLPjiGsR71n
kda24s4uBZihHkdViZdye5pmfr2pp9bku2IfSukP5bk8zU6y6WTuRrNq74xV/JPGb/HUlF68kr7k
SDqwcqIkmyeUlBBQpNBU9MGLWjgPblJFP1R9mN0KBuuqpUX0yRSD4TXuAl0YazZBmPI4eIgt1dQs
F2jCKHtNdeNHeai9k6UawKfqInlsPb882lr3Q3bJkOWIudQB5URaZ4c6wjk4nYY8YYbsJmPSjRtS
zQ9Nq1y4J0iueAlCvNEwks1AZaU/u5QiShVn23tsKuAKhFF0KFR4z0GiWQ9fZ1NWuqtwKK2HgCXs
CluB6RCP2SXSrAzRFA/Bbd2JV5Cz81usJ58HD0pAqQT2RcZnSdql7tU+gl2sSKM40R7GDtGCMDWq
jW96xps3A+PnJ87XiDQYPkcYRW2+JUVxH6FTZFkUjXrsshy0tWSM2387spPuN5qXJUCZW/WE6U/j
qGStfJzbJ2MM9kHbfdSTZVxQ1jQvcV7SgdPzT6Rj2l0VCWwe3O4n+jDducGeUdiGUqxTRemWLrso
1Ap0ZCxnk0ahYUiiZWgfxjWMMccwbvhzmzd9Pow+5olxyWtZRDjhoFcEcKbVaxgZjJOHSFT+JndN
xGDmGTLmK4MJcz0/pKYPDBI5CraXPqnerTtrEpJ94tMqjrLIRtU/yZiUKJSyhWUziDWp6XEpYzo+
K2Zmm9WPpBPf3QhXPSXi+0ixOAjQDkPgK/NXsqlQsSYZZfJst0IEaielODQ6Zuc1wnBLCA44WTbY
5VwjHz90afBJwYKiQNW5u3t3PSDxjhRfBj8bLrXureUaQYm75uEr9pW1LeZxTTfDSmXaFpeLz/bX
2kLO68oaNx9Vc2/y2aV5ysUaJ+dszk+ywutNuJQlvyf5NBut8Cp75dgwLM2d8AW6s8AUwKdQgC29
+hSacIHlIZubCQi8JUKY/eqrY7Cz5j5E64Zp3bWoA/R63yKNNa5b36sfwkShhHB/ZIZVRO24YS1t
YOp0AJ6eP0+FYW/gUDorY96PU1aozmPdfLTzRr6ZD1k1LaymKVHwY3yo4TUAKmkb660Cewfcf4gw
wW2a0s8zGYvn2DDH4t4qNgMQxD+qBkxw4w3hwaq88Akb0eoEAP0jq4bwybHEpbdUHK77nmcmjsTj
WaXQ0PVKwK3mgwCFVbyp5q295rg2UishPgH/bEpRWCj+znocqGt6Ar5FpyQLqhPdQzsrDbObQmwJ
kZ2VbMZwxZ+QDKDSkSKwNlPlP53VTVAXnkinFkdfflQWmLcVhSqsf+cXsXwl40dDN3X/nyw9nQV5
tu+RNrnXSgmTFwBOd3EEyy4xGRyxR/Nmf+2Wwt/aUjSqnbNWAv4X90lCa/+fJo1Brh27ev4DKwRf
5NoyAEq0l00p/Iq/yWdT9objP5oJRjj3wYmugIwK4tesNqtV6aKZiBb/+G4XzSKN6ulVVSwHfhK4
E2WIso2pTcE+U9hdeqVRPxYDCRrNQ3nVxBH5R8EWk1cM/pslnFDFRDbPKh69kZWBN3d4kFcVPHHk
R5zQe77gw/AuP2HRTerFmSCRQ1F4QQ/8330jI8N6wA8xcihmWg3VlxJSolnmUPXlYr4PA0DuU6fu
pQaXHNPhuP1fxty5kCOHhJ0ttl0PzjFcTZGGGnNWXclxuFdrrkLJsyQiiZ3HYPP+1YHD+rlFnOT4
FS9Amh3NMd5laGbIXKrMoFpGc0Bxl7LCnLaNE5BlqHz3O5mojXW33YHjMZZywqi02jUbjcOUJ+UB
Re9+qaUJ8uh2EO4tRVhPua9re/Yt6MtRcH4qCtt6Qum0VLMKaSAivLd/xAD3AnQJfkQ2xl0YyIQ9
AqFqlHtnCtzpOY37auXk1FGEvP+Fznc8r2XtsorOVDaR7aIll7IyLhL1HpehQf5c/xmTw+Ss39eQ
Y3uQVfcLIaOzBodzA10LcjfK/+jZhi8GS9QUPvvgyL05rTMT44x5ROca13tOrNbEGlbacJaHqKiH
czAfZJPc9za2gJ8PYEAXJiByRBAPZZOBSOnH+qGbn4c+KLmwH2/mLLgnw0TczBlvYu7+K2JU7hZx
BtLE0JxYIWFotLznX9SyNHYOtMyFTM/ILIw8DJYPVSduD/7ovWn9GB5Lk4ReHnl3OwpZBdSddOVT
HL/I14c8RNCkUqv5DMlXz++J9+3q3Gz05iD0GmBapgy3oa7Gm94U0APBVGxkzO618QbtAPpNItjO
zePuZVsHZI2BBNxFr38MI94RUciCvVI1fEai4sC+KlrLHNQc19r8M544abSGYT19++d4Gc9Y5d/A
yMWLJFRPIg3NpyHotLMygpuXWW9bMVHo85z0hACc/qKysLwnzWtq2IjdDBuZBZ8q8l4KFnciB04p
KhTPVl1zAKwVXu4tS8x5QRtNcWVeC7lV+nh/VDeqeEH1WH1AMhOf1a8zMuEIm1frAVdKMpJjv5wG
TX2P0vxDi/X4l919qG06QzyAyeVpbHzvdRAc6WDZz01bKKsCW5WLooDVGyYvnpEGBvXUoAKb3gEk
cWG6/uKPSdivFXZybqYJqFqnWa+hF/sbbCwgxcsmLiorr3Wbvew1ewet5czVz1VZWK8z9r3Mau+x
c0P9ucM4UU4CqZpds8D6JufAf5oOatm1SwvexsUL0Wp0Mv/CVrZadT1uuY3uA5iXQVWg4B4n9VW2
5AEtP9Jo8wzXGI5V3CmHr7g5ZDoFaXASNVh5C9j4Jpqd5qvI8q7yLMB9JhrZ9H3FLWE4O7xB44WM
AQ/1rtp8kBep3JpaRhDdSE+PFcvAGXuipOnuS2o4U4/J6KrHwdWqLXr+73XtItQ19mZ9ipUUSkWn
tPWpDbx7d9JTlFzJmBlD2N0EoDlW49iVyIesel01D63ik4iMOzU53k/T+bTvvOQoz+TB6oE0L+/t
YJj4Bc+D7lHcCTSnNg/+ZPNxJ+9YzbV9+Q4BBoeZUvTwn5H7K6f81UVj/DBiVxkuGSxb8q3yf5mu
UKzfRYnAoKGpw6uXIkgbT1RuZbNWtJCkIh2QaMpDbILLMScr2FEWWUwZQvb51OMAfJ9bJA2gIX3a
fk2THamKLqUdZkvsVAeA6OpwkwcjJPvcoxAl5ufEV9xqgz3FD+cUKDPiIwhQiPyaKgfLqU6cvMpZ
4/wokme/pzpUcJBQS9CJlFNdoY37gl8cyzrPICWuOFQN4nh/bypacfVx7pEtS2jmI58cQSlPDSiy
luZjMR9wTWhLVulylAt0DgeEUF/KPjkKBN8TFAH3JFsqGvRHVW+BMM6z5azEGn9lMCRJPZj7Xsrs
1Q7cPIGMkZRPIiWZPqEfJftkBLMKaED/P+PTrvdh2EbDzgGws7b73trosx+b7bsjpJby782vXjlY
9qrzYHce/NX7NVebvdwUVwePVBnWxpqE/vKvuV/Nr383DEBKV7qzjedsdZWq7AGFtmhkOtoZnXwj
BFTLojfHDGi+f2q8xj27s5yCGVvWAWuxZGHIZHXpVfES+Z1x16O++2A6Pwwjz3eaS0VKKkZq4zc0
jpT3Ngn+Ho7C7y1mg+9fo6UaZRB+/9doGR667zAv/PtoM3SNNRqG3NGzznPsFm9wdB6r0pvViaLq
JYAfIMN2m+hnZF+rhWjL8g1suLMdfa/Beqgt3pQstJf3a2TfnBqHZxNRqxgpDe52YcK0sIQZX7Dr
wDGi16wXc2LVith98dNKn6TKZ67pL10Q1u9VlJDvLvvkppCB3dUkhPfO79na79l2OeQ/3eEpTwvz
1zw7RozsPQ5IM06lk9wyaGu7vnM+ZwcaNEdflE+a1eOX44dgGB1/+HA0TJhMXf3ZwNrjUYte/oBp
1KTV3p88yb4p6Ia+iwGjo14F6NNbFDEaEl0XzcyVLSro3kGYYLKc2Ji2oWmIq8o2a9WIJH1OxjcP
mNki1kT8JyoCC0CvyncnUoLVnPW85J1uHjExbNdJGRbvpiuObuMDN8SsCo2q4RlJm3Jb4YUNexk7
kRg0AVDIJN7bwKyp2ZXhMU6wI5mRTqkWOTcwwfptOET4z6GB5AnCevkcOlNxvMeQ5e2WU8OPRfbe
Z5romhQ94iGJnFcNsIvsAD1L5ewqkfkt8LRf8gQ/tfsJmJRfmqoa3+aT//WYefo0z/rHdf5z+u8x
6pitOyMMHi3f6VBXC9+1uGfPjEblc8MuCwnv+FG27ASWUOzY+cHU4/yZDDLLBuhiK9cfujOA82Rl
JFg0zZ6Mhdu1T74DSXN+IsSU7Z5+91FsvvdJLJ7s05gnW7/nIb8BPmWIiqOVVck290khgaYwX+yp
uchN2VT64bLEWeKaUF45F8iULQO0CH+oqI+Qm2lekSxbTDP7MC0G8BYFydd4PgM9+3kmY7JXjkP2
4H/o/boKSR3IS+Eo9iOkcTQ5tI/Oc0iY6lG9M6Ne+2iMhypWxXsYKubeH/mX5ahqbN/wao/IS+jd
JUihIco4hZsGFctaP+k4Zj8L+Fm950UoRdXao9djum0XbXOz9FpBdjBXsTZQy4+g1FAFwd+pKTpl
jUzvtPbast7JGjP1jn1fk2jtcBW4Vl2V3UvRIdC6+zBZsZ6Hscw2niYb+5wawZP7sMlDHDpxs6Wq
hMYMwyy2BVrP//3Z/zzOTTX1aPr+0mmMYksu439/pUbFvj1EpAjZwOba4CuybFBb2xSiwVorhaG4
aEb8LCTEIgizbiv/fj0UN6VTqse0T9sb4oo/XM0VJ6OizmmojXaCq/tDFnhkESdQ7X2oGVAG55pP
OTNbDRAmG1nuQbyxXYSArbZQFYBqmmq+kWU2iVaVZ6Cviws0Hxs/jPbvvdKtXo7TGnM9dqgLz1Za
nmaRNVasZDjLtqOQA1DhiW1SpyAhin/VDjvn4CwPhT8FZ1IlSzXwUKT5He9JcO80o6ayETWnaV6M
VnJdWsS7TtHsowzJgya6TmB9rgYrp8DO0XGAmmLSVj+ZGt8ZaQz09iq9vGltKKCX1M4PBfJLp/j2
n934pOf6o/xeYQ+TG/Pi8f41R5Z2ZTvXPhYdkCLIAn9Uuj4tcrudaWDgpb3NVw2+ifXZh0j7JQvv
smivwvrXF75aJ8vKLsDMln8V8b/GYCqMR3XhnWSpHiO/ZuWrib21/O5Fbx3jdaprfQ3GET/VkkdR
HzUGhXVdeQeGdsTZMvuuuUiHljB3kHnMllZhNVe3j5zxWTxbVY8qSuizEDZtNdg2SI4upWSgFA+U
sbTKh2U3hhto/u1JHafCOiddBYlUlndQRYDyxo5gZ0xZzZLeM27y0Pt1e53MP7IBjv49ji7qa64P
Ljz6wryPUudVp1EAKfuKNSJ2dwXF7qL6JTXvVL3ndjcSK9yFYVPCpEQgz5gPslt2RDOcXIVjtSyR
ytxKX6+m1bWdbgB/H2ekqYyVXsfrMdIo00ioKvjjW+Z41kkOibBsu/YO0iHzBByFgJ5LIBHqdOJ6
396PUw1kw+zj6bWK9rVIvGaDb+y4n5p8jctQh2TjxEZFaKcMUsSpRpz5NKZwSbXWe8Yxq9/CZhya
hYzJIbaEV2S1H+2G1nkaZZJGVxz94Bojsh+zkrVnJcbBsvtrN6dlKh0rnFhLkIlZDo4XLuU3MX9j
PkKzd9FAGZLf1Rz3KsTHvkK/x/87HoFetEkHL/HE4Fv3u2a6JP5MteND/G7Nn2EYlHiBD1CPGhRQ
HO0mMzZxRH12wK5ds7H4/KtFFaBZR8WcnWfJcrVt9AiUNsMXam5mWSqOAEuO979c9UcIF+H/Ye28
lhzXlTX9RIygN7fytkyX7xtGW3rv+fTzAapVqtW7Z87ZEXPDJoAEJVVLJJD5G38vNbsxR7u7wBYy
vT/LHEynwQkISYXtLkaino9nadY6/e4dMCDGWw2Mk8zP8F+FlH5fh8IaqDjbYQvRUp6O8ZysXKMH
ySdGnLIvzvLsepB9AI9VjzSaCFLhPG/ef+RN6L3Jzss1UVRB3drFw0B2/nE52fTES6iduQxJmB6v
YVNX1fsI+kO01YQnbKyph8HWR30vDCrWeaFT6b7L0b4iH/vx78CDQLSn938/xl303xDH4f3oO1LV
7gWp3megJKMs91YXIDpJAWfXB1pDloM1ngxEdt87e625vsDZAzEQAMGZKHucY7mC82ZTSClrGF+h
rrvEBdNeAanRh2+2nn6NdGfYdHrbH9sx6Y+wNSsfqbishB5U4hozzBo6uOgHy7PrQfEprNrOtLt2
/S1M9gEA6sGFTfEFiSSRRHrhc2sHILuUzeshz6eWZ0O0vnZJ6BLKDf5N2hRQYeoYKSjwS11g2nsk
LUA5+PwvxKZnLc0KQp09+Zaz0lvqd633+2LoG851uHYzRV1l3YhJEdJ1qjHat72atl9mo1APaj4n
Czko+7zEhLziuuFWNqtJfcXDyqU+PXvdcMGo6oG/tnxoNpah5pgOoVsg03BdCJgsQyX8nBs4AwZu
eQqHoSIxpoBRNnCz84PJX1i2Y23lAzlAEXpXzcnL9UF9fR7/e/DaXw31xqfwdeghZ14YIgaibWcd
r4x3/ggptbMclfbkpLk/j3aieZ0rR9EwepiDsv2mY5EBfRLOuVx+sfombRZMX0YF8cogin/GE0a1
dT+Mx2Bk63Dqhzi5sXATXLJS3HsF9p9q40Msjca3TsBvXd0x8D2EABE0frtT43a+w3xrJn0aql/F
JH/oj5pGBlrmVwffmc9jqMAyFlmQj9Rs6KbfRx+lJNklD0EsltLZjKmNUQ43iTesohJ/VSqU77SU
gbKKZeE3ItcGo65gAtG4xY3hNJcw+SmDIQ6QCp7/I0wpR+2mEoBLH11KZ7yXj5x4TIShmf9TtuQh
IeW67kqhiCzMKmVfjcvqwlH17PDueGmuSxP7GB+K+iWVLD9EHOYvWZzph1BmhzIEltazSwL7+jnj
yFBOhYnqn/iTmPXkrXzFcVfyGQ4D7haIBOaD/OQvD+zcg17kkn/dyAj51C7MKNyBwjEuj3nZN2gs
CmsEHq8rAr11S7QRNZ3qc60l87ZHruQGfAb1LGEg7sfAspKp97Zp5f6SD4aun3Y1ZfajbF3WAW08
fuqTywDYn/VyMNlU3NcQCyFALAyzdvEUGuz9ZPNE41nbv7gF5tECEPC3CDzs+heIK58imkboiFot
Sl1iWRPFinsqNHVvRAlLGvkx8zneNSka3NePWWbglLwOSOe1D25MuLUcHzsYsfRJeNbtZzeGN6y0
34chr5/0iQw7THPKIV1T31K7BeOH9QNZtGkBP2v8OTUu3zC7hd2EgSvpN9fe8Scd71v+wy4hwjFT
zb0f8tKDrouigws3wbCDRZFEr5mOoCNedu2h5gd5sKug2Tg4iCLNl/WPfdiPxwxPrkUVz/1jjfb2
lznAArWI/Hbpp+2p0drptrESD3K+Oq1sk29bEJvpfQ3H7dBpgFPyWK1gWrY7WSdChv49ohURzf8u
IumyCh2D7tM1vLls1ypOcUswF8nW1eJ0mdtwXADL+vWtEr91kwMjLpmgxfphbO4uox1s6pVZJZtM
L0jjtabxoqAUuowDOzrpXmq+mBSfsqnoniag6bdk037IqCIova1ldEziI/DRpiMOiSzpigAfAXlq
9wpfe2ye4LgIbwG0MzZ9JLjpQmxcLRRv1QUlwi+iecUvSxXyVLM8BK4Sc3kdqDsgzhZJs5XveNnK
G2AIp6mxd6zBA9ANigSycx6wbsQMB5KyEATBDAfLRSQHc/PJ0Lp+j0YGKvdOUL4MOcibYkqnXZh3
5Ysag4vTIkO9kaOhBX1zHp7hLbq3vWm/dm6ETw3mBwu1wifUVkLvm+XrB9PK8FLNhrfJS9PfjTa/
YjJnvc5t1LHyNNsvIRuYDUDa8Ozmmr13c1XdRf0wQCEx0pUKyyDG53Ij3bKkSZae5txVRR/aB6wR
86B5bw+ipicDZZ+N3cRlnuzz7QE9CV3vNhIq0aZgUvTWYiHtuP5pjmb/NFV6sIJOqywRirB7druZ
cpLDmY6aONKjy0l1v6IE59xeD7VVJyt7wMJF9rkdOyvwC+EJY3jteI1DxXw+5nGL2Bzz09QOF4Xv
zo2+9GNUSQK1j8+dXa4rsjK3iB5Zt/JsGOpkyy7WFSJz731eqfeHOrZ+TpG11JGQfiKbgYvIHJno
VXnjazchkWr2lro3hTC7h4ogwl8P7+AdUSmW9WNZWDZifctPIbiTLUuL1BVeMd5GFpXrEcR4psS/
ZUkaC8dvVMecsyYO8kxt1Vc/89pdSP6v3bJDD3dq432PnPY9olWraYNUF3tPrxl2CVtIFowDJAu7
mKhmD9o2ApN5vjTRlidvWxT1SsbkpdPc2XWLs06GdXbuOzyBEagbQzt7y6fMQvBgHo91MtjP5YiK
ZtJkb5Bop908IOZj6hhqUH4aF9B1mt1sMHVqAkibyJDWlzaZSr5Gvm48mL72NpmW/jzm85PT6Fiu
9/GRH2DwliS+vkoAh5ytMXWOs5/rVG9Q2VI9w/TwILUrBSzZ2FWrMcSSuWiNQ5fXBiAsaL0nbhPJ
OugMyt4yxtRr+wRzZthyK5yhCajIIelmBNG7eGTd+J69uOYrSDkn6PsBlj756uNkoRzmxGsUtvq9
nfI72s6OGoGUSLCtMQvnfOmEDoGpODGbBIrQosTa5yxNPAZ+oqZRvwA7iG6Sjsy57C5ViGNa7/Qb
2ZSTQq2pl1Y/uku5ecqdSnG9xcj/yYZsW7efU+0h5Rb/kNb8YQoTORQB0P1qV8bDhDvkp/5GPKf/
HT+zE16lvXfpn1ArivOtnviQ++UuNxV74PzjgPq32PrKI8wNCC+YbWzgpyG3a/dPHZSVg4/m2Eq+
lNb6+8GZhycUKqtP/SI+pCYisNPNOa/ZtBu+eW85bvhQmtNe3tlb04M61zmARqnhv6Af3bPnZJdh
l2ly/w6yQiseFJFmpXCzcJBpIwDViumgppM2FLQGwLIXzJ8clgc7zS2A8pleffdLx99XaB+snCwb
tp4QOJhDfMqn2gIXmjjwp0o3vU/wl2yNDuqf6Eq1iiIZax8Zr6LVrNflISVRcPrzGSPbCLNpJIBq
1DZ9Jd6oeqMsh6jWb9APRXJRi0lLWwYAE6UbdtBpsXUea+shtdrxi+/yq6IxQ5w/JKr+I3fM4Bx1
RbOcahwGZfN6SCj+n2UTf1s0PcA2blF2GiAKuPwlLLbmm4pK0p6azIszRik/lCre2gI2lythfqd6
DhsZgQEuFP17Z3cquvhAPiRI9Hqo0xbERu18u3bJMwxyxjPaG+PZNlJUDE3zEoESyENo2vi5ldm+
1ZrpbYQVtwJa7J6brmebqaGmH+Vq9uyb6ismcvZPKlYUNsKTrjQvmqE0X6qxbiktBr+LIE6PsqvA
0u22HfPNLAJkl2356iZOlGyVh52BZN3QrIOxTHCVsIKlxMOWs4rrXDzZezyqmlOEyIG7MPKfCmLh
Wq0592w9nH0VOd1mHht8GdPyKJHrwMm6hS2KA0i4cYcNwpskbyCJBsZTreqI5tEyqNhfWsg7/TBC
pHpGf0JwSwJ+Gnazi1GNj2Go61+mCJivm+sCVwxaDTXMfY2AFsBimtHYRSstdaOD/AGISdZkoVZh
uugNDyHAvdmziyMbqtPFIZisF+80DE/I8mS3nczwDdoGqUiha8dfT/6FdMefloanjNvrn9UqRyDK
7nwnuxD7CQ5Bgtzh1MQVqVtQOznOIyCnrWo9TE75pjTzm6cY7X1Ya/qtw5NgIfvRTkQf3A/bQxvb
+WvTn52hrN4c97HX8bgO02R6TQ3eugJJ5Azd139CHuvSbyWVuafGgEZD7KzGQq1v8hF87LO8rQSI
U0j0gxIVDts05C9AQcgeiYyINc3bzFMcLv8YyEsUlvparXdyQPf8YOdbvnnQ0Vcbg+pJ1m+sdBlO
NOS+mBH0LqsnJCnnG00D7iIy37Z5rwUuPlX89IrtYOBS0miVdtdUVSrUdLNfNVYPWWD+VpXhyeab
9zqit4LspJ7eeWg17VrDNPZ4BMQ3Q4rtCyYdyu2Yo0lloYxxprDanMqhemJ7iCirYob+am5qa91j
i/dFHjSyCnYS2+cs7xDJdP1w50aWnpxBcmhbM3PvoWuot/IbGaf2PV8/lVwr30ExJltA3rwvszav
gyHb1BZ3/slRsBweWVtqSW4fctShNroZ5k+Qln4Ofmb/FKGD2WTLIkzs6jsGP8m+JxV2U2jxs1WV
waWF62txI/tHMWjV4bNPvXAv+xNgxNrCTn7WhvlSe5NDKoaDwTMUFqU4HQAtToHK35kHqBx0076b
ATip1UrHM3VVoFWzucCRLjQ8J6mfcVOvVpHHEkj+Rzrt9Ll5HZUFPQM7vmU/Bic9T/i4//oGodJt
rADvohr074FcL296L6iP1/4md+ujuIY31cWmmjG16zvLOI/ikNWlgrJpTMEihUPyqe8S0zjZLpiU
NzkgD4mcIU+RhciXeeyU667u3y8YbTEnBxUUGtb83eksc+cLhaOwb1CYFD/HKHQwh/JUWCuNGz6p
4bSV/aTvKVrh4bWRTZS6DnGe1I94EKRnOb12gueLgIBXBmd10EPnbQq9Bw+IUon38jHxy+LIFj1A
ushVAfr2HVAEVuoR6FXGW9IH5UKefmpfJnwa81xVXxhGWeyQ1HRvHaW9k9/LJOzcWyBvdxomjKcx
HjLE+xCzy7KyPDdjzk6orpduZVmPOGs296UzoxAORWOqAvVgk1JbGq5avvgoAq9bLB62clL3W+8A
F8xHiWGOdc+6qxLIkH5PibebrLuPscAv7EuLK7Aj0cKboYQ62tZKckA+3SDxoB1AgVvo3I7BlzjL
blLJQ6uceW/4QJW9bm7u3AplB3PG0+5VQfO0QVHwxp+t8S62s55bePimmMl0J7su/Um3bdgSnkMK
apd+Pmq84m5PPggBkPOlRhMO+UHr/R3GXsqrNSfpOs7j4uQhiHpGob5cmRSbv1kmArlhBpSghTfn
GbxTdiPujsehtjUsBdeIzEVZzdSjn66r7Fhd+fvLMqh1DG/NYs4/tHn40E6o/631HvUlw2zL3aet
akRudjSPc8vG6FCOOkxQK7dORowYtabGN/IWRY0uPqnF9CJvUbKrUDVIUORaL3cyzY6r89A1pzrW
dyTYjLd2jjoSV01w4xZefWQ2BjsQHp8xP3yTG4GP0Ar0LCrq0Xto4/vBZjSS8Bmt+Wuo11fOaTaS
X3JFhEF1cFkWOaZyAwvf2V1XSnK5NNka9JQpgV3/wVgplccq8JNbyWGRrJXaMeq1M3kFKF14LWWu
3ShK6+5qXwcy5wQVUs0YMq3DxgE3Vw5Kf0D66Os08L8ahl3/MPl6/OACH8zsHpBB2D+IZ+synSN3
K5teouIsOAXfZEvOaYrmeYqn+CwneZnfIjaXxSvKmSr2MbO6Ji8dnNsZjgtZC9w7RclVHuSAPCNt
F57sLIPRNXnTwrdi/We/DsQ6y4wrRP96w70vTTisrgeIalaxpEtTlkXmkKfrpAaljqvQIwyh4Me/
TjDzCGUPO43LiVtWzouVZtuyw5udu411n7gt8EC81teD34bfa3i8XYuDgkXd32JJcdAtxFU7c/wl
x+VEG32sZdno6S1CvXuHteEXJxi6B01Ip8rf/8yzsMQWZqHYTfHSzQLy1SFWIEeLFHlTu824AYxR
9FSo5rrNwSNBwoN5Fm7rHo9cY2i9Nz28dKvIsG7VJH3vJnpWfIzafG1ABu2pEXcO9grdIw2pgCAb
kYmSJiyJPtbliOSj/9MI/BppSryK7i88c6srANLZEHKwSf3qpgguJOxwbhydWxkAQEC6aG0+uk37
G4Hk6Zul+WRgxpcGM6XdTPXwXAyg1bcTfR2Po4Tk+eMENgnGZFicJUpNNtFtLs4SpTbXiIvJUfam
+qaLk2xlWtg3DbraHR08ZR+yWLmreE3lMaq7S1NLnPGrDCu87+oMBmYu0ZgVyVf+q96o8GqPUdRj
tah38S6sVcQb/Xbc2aY23g/wgeSOQh5SL7FWemWVm1rwaxGOnsjyvkfUps3GQ0Tk9lSi1Mg+JHSq
R/Se83vDRJukMaLmzHorfrRdpIaFWAgOK+am6dJ228xgSULb2riseiCq9N0pzmrk63q7QWtIJJQL
XbsBwxY+JCZ7AN9HnutixDs1yiqoMYWRo5EYDRRGpYdvarjBw9wE67myk7vJbvJ94pPzfqZSn+zC
FLEYQ8Wt4AJJLRD7o2ZB25G0JdlGPvWf9tybq25GpRkuuAsAEi5uUCponWYoO8mmhEBa2B3hM/Ag
ezKvRNBSxMci3tKwhbjGyxC3/Wu8keXJIgqxA62FhWvvGPpKyZuZhIU39ZsLhrpIhoi0qKjxapFy
mtN8OuEWKPe3ueqlu5LK1jIS212jdXJ4Gc5J7oDlntfJZ1xJqvROxluYBbJgMe2djbTtkYLyGwJL
AkOsVo9xhZetV4CgRaKxwYNxSup1rmrz0m5Yy13egp7ZMzQMVikyw4iOE4w5BAC4460CtvD3mALV
9y4iJDd96ghoG+9b8aNLUw7KMBmhZNaqhim9rY0a7r5YWI41hhReZhrrKPLIzXysL+UZv6L86Hsm
XHbWnZcl52Xa1Oz1ZLap8DUR8mP8NdspgDY8N+PGRBGdcjZ9nw7FgApY7jWXkOvANKJwteD7b5zM
1PzuZ9S6ZU2ksIL2AoPoIg3xfjEga/5ODmEUDiedjh8Nl2hZLZHDniieygFPw2TrV+GmFU7HWN7c
ogBibgcL6oP8D2ux172Ji+gOvouDuqVTblAStC7/dQrIzmUWTuV+SMbgbgoxERmm6WeoKsisizV8
hKK/sdLzDLHmlygGK/UdTOIE04JNfsgXZBWrFJH/yANcWKRyuKGmeBm+JgdkdJXN6tJFZuyyPZhC
pT72PDbly37aMeDKwoogQvxGvhXXXGCdEmMrjyiwm1fKxrQRlkNXVWyxnfEHuCc2u5h7ahYc5aCy
n1GcCdZj2sT7ARHCdSx0dyQkK03d4AzmdjVUJQoMsqko9UpGpID9XTcT2rGReSMPQ9X/zklf7K5d
Ktiom2AK4z3UylfZn2caHAK7Foa+wdmtsvAszxD3mtdmhnDUtU8OmLoVLcuynDZpHmRHPepfr9/p
JkO2DiG410j8ECJ0yiGpSk42hBl+vUrvHlG2TKinFxSBfLR3R3bzv2zExYvR/xVZUPLUwU2eBiO3
1nphNCdVAyramN6MzTqaAJoxIWjh2vEFM+YhG3We4/pZAsokjMzHPS3LUfOAKDsu0q60N/kDAvgh
WN+iu82G6LtpRmKpHqZ7lDL6lWy2IHVWeVC6O9l0fOWn407RrWzlD7Nn4UUo0yJzjzBUayPMkxk6
5mdCN2kuCgN9uTvDGJJ6WQntpEzro4NUVqKMmC+7UN+oAjom2QqS0SDPLofKwkVbiR5l/zVM0f16
beRVDcGraG7wtF9fChl/NNOg3g2mly37rAkeuKHES0oG01ek885TEzaQXodw4QCb+jUb4++Un8YL
xukFRFclosDTOlvETduDkXgm/mk4pemlkm3sof6VdrmX7u2M1Gli1d96fRqHbzPAeBSiYEcKdAXL
yPfDtVlEE4li2c79CVcRdhh/i5N9erdGQSE4y/uULW5WUM51boClu5A3pusNTI7KZuAF+hoziPeQ
60BjoR6imbdBNRVrH6rsCiXa/MJ5lmdxdKtETnl77eY29DlUmYn/J7Sz0upTaJtGd2BAbzBFne6T
XlE3g2vlJ2UepkOotj7PbSwRurbQV5R4+6e+H7rFzIrse8st/kIu8i1tYdh5icLt+MPFX+6lHipz
2dUubgEkBfF0qOxlCL7gu4IwRzqQhKwBH278qPf3eqGbX9gUs6cWEfCZfqCSPzwkXtntPX9GAFrv
jNfOpDYiAqYYxikeHeUNOnj62bG5lwEnV04uN82zIoBG10PXvnXNlJ2uPfLsUyisrhW+Y+Py2keW
auVQE7yL6qbcdB5gFcvO54ceb8c7D41O4Mzzw6A600PZWD07T208yKZdKuFeZ20DKjBsq6XRP2v6
UH+Rg6bYi4wp2W7ZZNXGDW62vl9C/RadTgX+kRysHdZkbRYcAfRiXknC6wYJL4Sdo7hFHxj/arip
JL1Fa9YiDiIknoduNyfJT9l/OchZGOYUy3lOTFZVan4owEwt7IItoKt73W3HL3IFw6Z/QcwaFFJg
/U6TpaWo+W9UyBGP8ednzzN1EkG1eQNMD1/3WO3Xl/TXTDoy91eJcLLyhspFmB20bex50ysFeUTj
ceY8xl00vbrxOhNRk4Pl+iVKdJtkSv4dpUSV8vlaH1Fzj5S3vNY/r1hH4crP4Dkq08rNkM6dx9j8
0hVxvEUvGcqBaM6Ahb70MNVxhJ3PUd/TciaM1TS7XOBZA1tcwcMcD1xd3wdiOAyG/kbr24Ocf5lR
NJj4wLHbpChZMmNaDT0eOBce9ViAeil7THOScSSHH5PvEdLvBZbucgkMdB99GpS45XAqhkM/fB8m
4wOLUsx2J4xuYr2677Fy1RC6a6FVDpQk/6gFgPc92nZr7f94tF9rAdiMHMtct/ZyvSDDqlgZDiOK
On8rWySacTf3trqrcQMbFjIE2AsuCnLD/jEsB/S4KLD5EBUROYpQ5WXyREL4nxn4rqLEzs4crdrk
OAfodF9OZbsUnfKse8N1UjnIc1MJ00uvreTEX6Pk8B8xshkoPeS2NHnLMq++fLShz38ZMarg1Aff
0w9/+8giS6GmfX6ZJD/INV8hJwxZjg60M6EEWQbCnUl1QSUExb6L9PAIIOr9gD0Ho8g+BOHm2lu7
lYZvrQi9BMghoRiTORh+GqW1bQQQatnN+bNqFjYo7da5n5KIg4/aOIvFSyPiexu71uES7o9Bvkem
Gk17ER+Lg9oYpK7aSF/JGXIgCJR86YiX6Sul3/mlIoxzwC0IxwO9OTp5i0WM2/tIQ7tGC8ZH9GZ2
EuDUonjrP0csGQ/JghrQsPKTprxtE6MCExJnP2pK/3lc6l8HIFfrOc5c6AiUTj2gxfvC0BeV6sX3
WJoagIywl9q8r++V4RvyBcmLn/TlvhcWJlLiRsVn3gnGbFFR5tjkg+ODqakzZ6dP6WEue2qhmmut
pyjBfW7E1qyssbcrbJsvrCMXfm3HN3FwkX3ggW4shImISCSwcE0wiYSWTe4g9nVWZ9Va5g7kCI3r
yD9h/8yBA0gKJMkNyle94Ia240JidyWduprgiw4RQuS+KeAZ40eMHJZMbFvP/2MeEiRYhxvNg09K
79EOnFd9qrMf3lSg9141j1lP/QIMlbctmiJYWAWIPepe0QGMHnZw7eS+TLnFc4ccQY4+xsK1reH+
f47orOypqeMWi8uuub1o+Izwl/oeVIirhYCYpfSP6ENUVzn9EaeKvhyj9m2oNmzuQe9vcq0MTqEy
FicW1c66T2rl0TDgkWB/7v+ycPLWjF/G6KLSqVXqYyrmTOEcnNDiKU7+YDpApX3/EbbE+5zu9Mcc
+TregOdk7EbPGjf4MxhVbY1+BwafogjQjR5FAHRzDXKdtOch/xWOCXsz0fIRGJkWch6b+fw0FZjH
fMTK/kuI6Q83qIDuPbffaVpn/0x0661ACAjNTS3cNJVaHTtjCPEGAKVBrdZ8E6FVPs8LP81+U5nz
GpyXnb7douw6rXlaYzehoaTDXbF+iGvrW6654fcSd/nFMGrlPVa7wzFAnXEl03GRdkdpwPoaN8Zb
FPcmuCVt2qk+wjKReCjielaSxsBJAYmm+DH3yB8qcbMPVMeEkkr5jScWUvCN5lQrO6xYitqT+dx2
YKFBfqNMWAToKqZThrgiuMNklehkzedIQf+XgbazkpNwbFvObmkdQ818aAw/+jJA97sljY97Cyr+
b0OIYU/lT91eNu3yzdfJkwVVjiZ6itQkd5TwLRxIarqW0Zyj2DUe8cnZyn406rgPJh6baHEx8SIu
KKgFoun2ri56/ygPtpv6iEKb781qimH4dDrmWh8hNaiNaOWO42Lgna+n0u8eGm4dh3bESU429Vnv
WcjhFRMkyg2Ylf5BK8oMCzrMdOQgdkEk5Sx7KQflpKTXAyzFlGLvmx07GLMa+SrNGOQ5vfNFqYZk
D70i3IZV0jzbNVuQKm+eelcfDo1wrxP6haU4uLYfHbhhpDwqXPteDuSqAkbcQ89C8/UmXoZCpBDR
l3B7aWeu9jMpOufgSzlDMQ/x5qXZxuqtvAqKZ/rNEBebQemKTQ9N9oCb1M82SrIfOA48h36RP5l9
pW1bmztHHM/+Q20Ufwuoxqzb5T2ZSc1JNqmJLSw0v1+R74Of9MBCmr0Pkz81vkcD2PcuiPSnocGG
Ncj4QsQ8t7Zlm+tIf4zxCXl1uCLG0NzPkM0Bq+n6CzopPxErGG5KUfGR9+Ow79ZG7HUXPVFrGlBP
GLr7eHxCUz/C6kcvQFan7ktv23v5oWCisBNOkUPuc5xFWJ3lJ1WgEFzYSYUaGneylVeWt3cjG3F8
MQiYo/2CQMO4HMtQ3V77MAv8c5Zl6M1CTpBh1mjjB8T65f86q88p6UAIbgSclALydcalLV6jnroj
dwv/BDgyfBgKb95YHowZdUhZMOJ5xY/J4avHfgBESKxuQnIpLGAFJGRklExecN9o64GE5IvVs+8I
1QGnpM47hS6iVr1QkppTlaKYkSY4WnKDMAgz0nD8FCb7ZViXIflA9XZ6rQDIyrBAS96vNn5czRFX
k00RVoI3X8zAi8++yR4+lRVIHhgvNgWjzeggogUej62AEgobXje41bAvePL1dCn7raRvjhOCQssk
ZJXftpO20qey2MvRkQ9ToVb5xZ5G8972R2AxXEyPqbtC+grWslnO1MMVt/aPshn0v/GsrcCv8Ib8
wFohgmYv6hg15jnI4lfU1JB2MOvnCWG1G0S5W6QCq+i1HhGvzfti2iInEb3qbvKmKWZ/5+Qu9aIy
2cvuVqumfTbi5CInVcEIl7D0x6Mc/fe11bhgyS5es8msz9dGZv+tc9r+LmmL4W/X1sU76GfBU/y4
dpe/qgM5NsM4zY4RotDCQVXb9zOj5D7iGIoUMQtvsjHHs1EGIoLhr1IjQdhPRCOwyoicPbpps4+6
7h7mbXRjam2nreQUOEELZQjN02BW1g4h1+cI1U9kPpWU8iFySb1aW3gLtWW+U4qS3b/faisZY3mW
e9ZPHUbs2dHQ3Dc8s5B7ENPlIfk4M2c7XZF5yTNz3ORCeil0Wbv0TnjvmIN2b6bKA7tndJHCBpmE
EpckCemktvZHlJwso1TU7dFBdcxlyj3r4Fb1z3yw4m/ipPznxCRVIHvkyRx2P+WJ9s+JCP6vYv6n
l5AXBF165m/KElFBC0sZymnHAmB8LfJxl+Zt9NhlogKlReVC9ssw30BowGbx9MrDZRf6afwITu0/
wjxxNRmm9t2nsKpX2DSFyEpfr/bxotOEWv3476u5ntqu5YtalLlWpYJ9cRhhRJZM8BtkIUs2LbNV
TrLMlXJ7uYxKuYXrqBRymBT7/+tc+TbkC8krUxdXTtfXvb7J6+vK0eHjbUxR22/hFTrLxHLBTHje
2YoH81ZVbPNWnsUNXih+Yo4YtYiBvoucReXp6iKf23ErA3XZ2dTVKrXr5nyd/L+9qHi1oEjN2+uF
2zzByFa+5seFL33/zUXl/BRg3eXdfrqoBpJYdcLP7zY0UBwIDOXyJ7jE/vnxP/4u8qKurY5b+cav
n/n/deFPr5/7drY2upUUwO/D5KUrYxXbQuT3FBcPXbKd4VY2IcMB+MhqnCsHIcdXtv59GVEfEUp8
MqLQw0/Tsfv8j+lulX+e3tjFUl7sYzoOJPOijBv1HHQkMW0Bck6Mb9k8RT+okrKNRZEazUgXOiEG
jtvS75OHgLLzX0ITu3kPHW34ODJ00qpfyTAsTSdKn4zCNNfpDPUDL1b3CPAP+CludY+zyL3V9TSw
I1m03Ox/FehB0ZNl25bl0UITZY1ZHIyy95f6YGIuJuogVt2jUYQaoInT64MMk/1OYGGzo+iUTHvs
WjpUWY/y7How8ECg5ui+h1wH/giWTd81ymXmgAWkCjycE7+G8RB431EYbhBG+acZA+cuwK86+P31
yrwuqCigIZKCGIrySdhBDgcWj9aDj5IYUDkcuE0h5oaAZPqFpDxk5N9oJMaPUIDbx1p5lttu2SiV
Z7khL1Cp/fdIMn0K+3OORAPw/fvPOXKhaZpG86g2L/LSdh64G09x0L2fnv+biX99T/iD6ctwxMlT
VbtiKZ9OGBYoS2T9zYN8hiHmyYKsfwGGlp08d+LbKdgKYWl+jtK0M5za/oXty3uUOtff03bOQcGp
EQKWo7b3VN96iAf/lYJS+L1TgWzNxuCidAqZfZoR75Pit3Hxa1Td4usoJsLH1PYN4gcPbui+ynGQ
LJ8nxkGFHo64Yp//lhMHULCbyHhuZqs/NImPmTnaSuBmNIhVFo/M0X+W32Al8n62ZZA8UyKo1ro7
JGd2S1h0/mVONT5La4qPOb2Y04Z5ch6rIjs6rTFv9GLXmIq+YdFR4SbkWsc+600hn4Cce81vLKSq
9paqSLlAQQkWXr0oy8IX36fXEj2BV2zmzWWvdtm9McfJdk7wQTYyIb4Kljd8wOTTW8+m8IUcx+S2
cUaNIvgQ/yjNvURyKVEaL6N4nO5Y9nv7Dl3ZTYa905Ndeq8yQrP028IAqVl235R8Mu4SwXSbSwzZ
sAKgeEtL9hdhgTHBzGP1/zB2XsttA8u6fiJUIYdbZopUlmzZNyhH5Jzx9OdDU8u0vb3X2TcozEwP
qAACM91/KNWWZbqCz+TOTDV/LcNysFWD6n2mPNYSEscfRxtjb0AR8a3RFPax6gP1QKljurM8M926
Tty8NBO2OCGovS8ID90W9bI/S9jHm6b6syymD06fxJ+mSavXKcj+p8Dgv9lmLmYlXV/v5Lsth9wu
R4Rm+ao7xVcryttziQLbUWUBsQpISrTP04Tqv3ev9KTyviJPWqBSD0dzJbq2cdztI82dT44wfVHD
K3dOFyv4YM7mHWVlDaXWKDjFNeDIqWtf6wCIZOLo4yFG0ezZcLUfCGQUD0GSTOtC79dQWynv/XlW
mBMKQEHS4Rm7nP05ynKRPjaR76N/xhVqw+PJxS91mfV3bMisWOb/ec2/P/F/iwvKc+YEavUVgHUK
0cVUn3ibI7LXDCPqxjRtK+vuxwKf+xQ70LVfzf02Yk29HZqENl5p+4ZN4L0ED1WAZpdKYrGuEu0J
oa5sbyC0ui2psSCM+IXknrctEqM/hllYvuqzdQvDpvliuQkC88hW3drwER/we+pWMpBmPGyn0e4e
c3xRz6WN9blcSXHKIyjwBj3y0jq0ldnvmtQxPpvmpq0A8aEZU+1Hm3cOJL5XMrBIKKTVd4HE56Hm
7IvMmrfCGLGbIFz2d+lZ8PPLpAbEVBFS1UM2amY1djkLyhp+dEzfKH0BWNbfRhOnoW7jauDs9HGr
1m4D5AfcOo4Ex3n27WfLoogNGxnFmcavnvEmwxin+pHbif1NC5Tbqmp4wlcmX7HeAKUwAXGNU4+l
RKDiKRWfRqMEBeLb3ho/yPrOmgMw+ySwtp1tVJ9KM9znWex8m3UFyoRTzk/OjGox+yhtH2t19YKX
9w9rjv0HJ8yQOY5hdei69bUJavLOXu2++IGeboeqKe90NUiPuqsEx8EeO3amdrS1cj16tUoDG1n+
JN+U2ceuc6CivVypSfP5Xfw9woADVbUmWetGb5OoGsO7IpzQwTRH+4vF1tflkfmBKnl3sOYRO8Sg
cd5CylHmwctuBXo7jKXx4tm3ohYsDWBsMjIjqLaM/BaW3QpAd3wf+WOODhkThhhPxGREG6W0ui2l
Fv0TafWNsDOGugrXFRaeD///iDkq8hPI+jpsEY5a4Q+LWUiOYXSAVebA3wRBjJ3Lpd8muBC7ZIDX
pOVmC5QxGy8RaTWc1CosP1aY2e9IsXWs2EbtSTGU9D2isB/bvHRfsR/v9klL1lSrTf/ZDfJvlw/p
5k9tOA8vGsXcQwNIcY8wurO2FvYgIL+HzHDCp8BJm8fWGF6o3ZZvqoaUGMkJ3qZLU4OvtxryxLvL
3NB6qUnwSn+hV85xULQWBolVvqFaQAmJNdpZRr23Aj2/t04DDFKpuMSHrle8dZbI1bXjUeZAJ9vp
g1K9sE0s7xUXTWFsrbPXQhtNSJMFstmPvEW3BR6W+J9yNusDZ2Fu/9YXJw127CVScddCHb7X5SYr
Jh4Vv0pjUviSpj0W4bnrXjSoSedKn0ni5dlLN5YQVpYuwMwtdZfl9BpybcqZq+Bk3cFr2/w1kKrF
gLY6JtsY3cILyatyPCFiPZ6aJBhPlgvb8NIZ1dm60nT3KAPXEJlxiZMRR6Zcx6/hIEddJB2CYfPb
teXUSxNvheLitIkqzTrxULFOcnY9XPuSMH4lcUsd0arzevWvkGtf0/j/iWmt4DJvGsfvLfzNtxpL
rgpfw89Fmqn3pfkYKyP4mtIwjzlSmBeY1txlGNAnGf5gQLyupVw5k74lwgZ1dZZ6rvTL4d074D+j
14G/y8bewztr0/KN9EhOyLgo3eNyiSVP66qba18HfwjSu/JF/yWIL4ONtvNGJbko60sPfKGEB3LT
Hud+ERAmc7trXFSsoUn16Z6SVrW6tKMpLO40py7uxl8j0gcbPdBwKdSLO5kTm9hPXjpDWL7buENj
HXeZe7/pwjfXGeKt2iJ1MXbdgBtbAnkYDNNHy7ceBLUO3/ceAaX30DYZcOYISWg7cET/EVprir1m
rwtvdjE0ifWhubdCy1o7MW7xV6Hni74zKS9yBQxcg/8akAukRTyvm35KEN8HrSg4nwFo2HoewN3C
DQSZKJ1XuKKlN+PaDiqAlP8AOErf9QrXqwpcaHCm8cQecWOWabfPR4CnmmvnT/B88qcE2i3+bYrN
uywrntykz5/q+WtjB96DNKrBs26qDEsLx9KR19cprgOdD93tUHZKsqaS/2xnxnCWy0WAO++gw+2k
JRe4fmoK3H1b9ZDOrwr+Iu1/bXrFgvHzzHh9lfaX0QYVyizzu5vQqz3YtsJYr3vrG94b6bENDHvl
5am2E23fDnuXi+avFTTmHlmlcnUV/ZWzS1x3a6lDcgm9dptgW1eUp+RlNwJSXSeThpH2YmwmTa9u
m6O8JM1hfh+9NqMluMlV6+joy9LPr7FACccf4J6+pkabvEWZo62nOTMfPa1dcKukA/zabW90Hy/g
EKtBNKlsE1+0rnzF5XBYzdNYfJ1qDDY1mMSrsqZskEb4+QiUvQcW4DT9SzqX3VbvMqREmqAHtE7x
AZo+NaplVIMH99ApNV9dBi8TSIp3fjNdpmtVMFCghMmZhWH2oCtwaaq8QsnZHqHxFThb1rl/AJcz
r6UJPE671S3tk7Q6rL6fW5dMBpFBomkvhdGjZ6zq95foBPhs7vfTTbQM6l1YbetmNLcRFQGRULBw
SViXTlvfSBNLiEdD9YJHjIKy19iZeY+hu1D18XzbFVROxmEuPuY4Su+9Oey3Pe+PszHUP/MQCJUc
jMJtj2PGtrFHZeDan/6KkD4ZRbgUW03V97f1XPFc+jVDBv5qXqcBoiM5D6N/81echFw/yLFB3qyy
UfvkQwXYX3+W64dfLyqXujQb0CV5g0z38iP/94+wlt+2g8mGpGmHnx1okEap7Zdsyu11Z0zaoW8U
i8SKWu907G+2KuzVlyBS9GPOs2AtTbj67q2i22/Swp3Rfkp6dSUz22W6GoCiD9zqUQIU3wexZNrT
OZot9ANL/hqVMtW3QNa3GPZhtDhl4UO3HBIAV5vZDLWNNGVAQvS535kuWL3rhFCDek2pFXLbcpHL
YUQGrW7zFhOUOD9In1yp+M8H6k647S8uBmPSnhGZitaXcqnnYsZGVWncXtqlx1uIdbV3uNZPG1U7
gwhH0GypppJZyB6REbjE5wp6c1WsP0txVgKCBv080vTIlFq6cgfFaM3euD4LsBXd5EXSm+zHTVu5
F/FuGdXbHu1EOb3EyOmvQIHG1jL5MrCAaYMEfw1nDsxNP5pxuQN1gHJDG9wYRoBpblMG06kz56jc
ySnQ3ekUKhokesTHSKghSLqD6rkvXBd616TwTEBxxbKxmC8QMqniVQGtNkKoBAh736KPee0bEW68
jl7P/i9x/T/mLtcbAhAYYpEcJDpqq2zbgrLQPv11VjSJ/mlUzWw1V/r/GB2XvnkZ/e9xMkrC4j3u
r8+4fu7fcREabAVC/EuuUnRARqvdYGsQUWcnX4n3erKB1Y125dJs8gb2T+dgbh92Wb1egp1cDx9F
VeQaLJeDovweLKN6+5kFV/dQauZRx9f7Q1wP4x3MjW+lOzUfIrzvTqo9oUm0DEa44B1VzU0hezKa
2olDSV5ztjKaexa2fZmNGMAS3I3zggkIyxuWlPWHPFZAeKpjwGN7GY3bJxNN3gdpDU0Oxdsan0PP
aV/B60hvkbf2o49qTje5HjxapGwUo452Sh51Zwq02QljMxySKFQ+qVHBnsZojc/o7JwcYzB/Gl2/
zdGm/QqJHmsn8k7PptVF2yZ4WsTysDAP8nOuoUGytHQFERXwBfCPpR1PektFd4q3l+aioCJnw6g4
N01k7C/ZpUAZpk07DQjGDRrMPbSj8dTr7sxoRqZzRtcxWruh8ew5iQ1CTavCHekDlqGy1vKV+Wem
at4Na512xT4zOYkDiaUWxa4e5norzaBVeqxCh58zThtQmqyTlvnls3iXzNO9DUH7i+2xdIiq0n6N
M2PcNJ5h3Ydla8L31KwbpeiCsxWC1W91s4CWVbnrtnDGj1Xq/xiQz/3eBMXa9RZrBs0Z9n7Z2i/D
wJLadSd4N1NxlDyKl+oPCNiOjyiXls9zrh/CDnmC2XUHaA7AZiUXI5NynImTGthtvQ6rFOf2soHh
3erObTcF7u21WbjVyk/s9jxXijmDaySuioNgm1jGsK7DfNgmhequMCyrz36gfjeiAOe+ccb03mc/
fLbldLL1EuPktNqmDj9HPTq3AHz4tOWsqIN+Xv7AvGu8oIFOTaetprxwwgZauceNi3iCs/Zd+7Pd
VuNN2Mz+Y0Hl5G5oTNBWlfIoXWHvOYcZ6sTKDBT/UQactPM2etCw31765FBWdrVKfGBwI3WdeDFM
3GRVXN8HSG+vM5W7vJ5IZAbljwaP2lVn9/arlmC1XVVtcmegFXmMG4sNXEh+dhO6c/Xmls6r5br5
z74G/H5UYiibqAzO6FeoI/lUtMRKC7s8zYrDx8aPsaQim4D0FMBi0GLXUCcNFL6msXLIkj7Ei/Q/
oVzVUNz0JTLnaZUU/rCLCvyY+rHOVCh20RolkmcbizYMTNR6q1fadNtSY0HqrLP2gGYN3rqJtfZ9
Ur2QXh/hUZk/FYSH/Uhpv6cLJSXJy2rfVFq3wZ+sYh+PK61TuzUkWCzvJX2TafaT6vDbXiMCZFZ+
i7BM96nln/WaDzpLN3xB9r/xhKgKwPdgl4juI74NpIU/5ppjIEFUKZs2TPGEGjPrpesjvleLxiMy
qcYtt8c5W/QfpasxFG2DhPo61LxgCyVyfDKKenoKFYW0g2PdShfoyu7kGu13bsQiQ9MKdSfb9Zq9
xEoIKuxay2tdGkE8VQdDR+NfmnJQwK2i0IixvEzy+jq+d7BluEbkNZxVs4rDy8+hd+7HeAFIACvt
QQPb6Z2lKdVdAztx3VtR9DXwlaOKNsQHaBD2vugtfc+rL/iYukBalwCZOfiAg1t1XHl84/+raiq6
RdZ6tv1qI3Fy+E18lbSqcdbLvd/ayg7cJs7EefSb02iJlw1CgUV3IzLVDQJdBwiQ6loYRQ1+Ok8x
fIssoADUA+NDyQkZFaRdAOjjTL7Xl2aJO+nW53nCIw1ZleuoaAfIKCo2pGt/BUszyZpiTzIUS163
uHXVWf++nOSgbeUkCLLgOU9scm+riA2HbW2KbnY/GKZNbR2zh9vZjeozKJ1420dN/KkBDzEosOvH
GPd0R6P22eq+sQeFYh/KOk+e7B6zOwlhV4pH++y85DprG8PQ3U1E7eGj4TnGZgqs6SDNqYXM00HE
vJWmZ7Zbnrvqc6Hr1bNnNvyXNOXDjPfjbYzv+0qavtk3B7lkbfDnfdexjQx3ONsQFsACqt2jnWbt
KRtcnBs7VOUVHSysrny2kBnZxoMSkcms8mfT8L6WCDK8pfg1oG3dvcW42lNqUtuHYTl0Vo0Eo1ue
rv1mXuesnWMdagWxcujHyL1Pit21R87GNEYusYLjeR1IKYnc6HP5lnf6tOGP3a71QHPmfJXWGvYn
dQCcH492rDxCM9oXSHkP0w5cqrUSJWCEUqZT4BSv0pq0uHn8s6tebGSUYb5ESevPiXpMmn39a5Ky
OBFO5ajeZfG7ozWyek/5pPtHEZm9as663uxvqgyJIBloihJnv9QGTpc64d/BZWbrd9n8JQ5JuBvq
6SIIIC8zAHJ1tmFJmiBVs0vc4SeeavZJdz3rVC9nTQ1idfXbqQxFw2CffKqDh8JsbqUrUICMWgOr
mTBRsfeNuuyIOgDCMTHNwOZVo34gq28/S8fcdgGalNjSDWPGwgPvtjHcmHVZrExsVk8Jm3dUIf44
w9r6vQ+Azf8Yvc4I/BTJRnUCnfuPuKF86GszovRIwH8PlQ+8xv3148gHBob1hrDBeFP4jXIrh8pD
vkhT2gn7VWAl14FLMxxZMSYFAMtfM/6K43WKx6V+e+3GaNxZ1zid8YSo6lgBXlBWFGqn6iRncTCX
eB4u7cvpdRwzhHZtxJZxmSMDbkqCeCWncpj0yD1EhXZo59m7L3uzvoPJsArhaGbbFNfD3RQNeDMv
dngSImfhiNgnEqzG4TrQJN1lbr9c6dovFymdOl//NZD1Ndio5SIyIFev+pSsBYrWzqx+qhysEuOs
KQ9JHZZbMVKcE6VYN3GknkSYzrOyTaik9othwqD/xySJ8h3gL3x7/9dJgVWbj6Xt/qCOgk2B66Fe
QjVnxIL8cwy7YuPZTnWrq6NxrtG14ZsXap+M0dupcxd/D2seHH2ED4CGOPghUR0ExeFzPJVGApJU
cxp0QrL52A1YtgzLI7JuMvM+R8d9NerzImPU33aBnX5Q9dIHBu7pe6vtpw+WZ58koA2ycJ1mUXdf
hZN9VvUiY5GdVF+RK1rlfOhnyuzKdoLictSGMXjmcflDZloLldCqZvWp7QucW8fWQr866T+byPZI
BMmuGq1LBmF6oxNUhC/xaF0cMHItGg+ajvVLtYDoZh23Ld2Fg2UPavjSJeZB+iVsMvCxshaonupq
oO463Gd82wnkan+FiaSxtlztzzA9zd5YnGIKze7lPpkQllOrsd/gJAb9QpLK105JKksu+jpgAGhH
zI+c9TVJ7cWYSGcVZHhTRfWWr8q0L6za2FdpaH+MOmNLun/+ovioN3UQts6qopSPVpgVq7CZ1C9U
gRAkKFDI7XQTDWMQcRuZMXW4u/OdfKM4WaFucxM5lo+Cia2/QqrwLk2R8bo2L8pQBrsuz/L8ixb2
2MTNTT88N7h7rbrYzR7sdMof5gQ9azDdr0laTzfXfgOXxIPE8m9FP278I+7S1+nGe8yQVRMUMiPa
+qMF7l6FilPw7jlfmzGme9L0Ioc37XJIxqx55OZem2md3UOkdh5ZsFvHcoIiZaUdLK2UzPHO8vJq
E7RpF6/nAsggzg/l/tJWKv2LMuCHiXiE88iCy3nMsOAdqzB8kAvCNq/ukE3ay5jGk2hbBJW/L7R2
rxbl/HM5GVPrctL/5+R/DkmP2hvbeRyi39zXs3AsjuzrvsgNMYsbwq8+uXswFMW9m8/4LU6Ch9bh
FvKK/0M/0BQgH55TX4oXUnuIdH95FWsPUpO4bL+ltJFCrDj6+vxg95S4V/Wi0zAr47AL+kJb90M2
rVQHQ6PUCtPXMC5RZgPGLobINXIxF0NkW1e3Y+jf2DeyX6mwqtz0tqPe+p3W3mJIwtY06sJv9RH5
u3b1/vIoYCEcYgA8xcqLsuwE9GepTEYtOiRLZ5D02UkOWDq/n0nzt+Hfpl/DbS2cd2YDJC6clFsU
qnmJYQep3M4eaZcgL5WdjLg2lgYbZxGBDTI4CxJzCZfxwje0Wyrn0rj0GO4qQBDlwUehCkkd504I
CCFA1JNtdd+unIQa9eYNf6tuJxFzMJY3bpfd6SUaSejlo1uxlDFQQftPcyG/ZdH83hS03bUpCLnf
gn/NzRfDKTU3c9ROo5RMJ9ShtILRWBbzlG60yC+wCOA7uMMLT18lFaWfFkyafTSnvDxTCE6AxM+B
t0PC4uulqS8j6Dul9hHdNzQH/HzvuJWzi4LIenVmnwoQGIxM71772nVeYy+0d6CJjCPc7/Qx4r+3
ihc8Rw6/0QNF8CVoG3RwWi271aAvosg0jpsAXePP7dis6bG/lVOLa72v5Y/VkOlH1xid3Vxa43Fo
oYRUXf7ZJnHw3W6Lw2D79qdaQZzCgeyE1qhanpqOVBjCmd7rr1CATpfQzjT/HWr45eWqofUe2iyh
3aC+X7W0x9+umpKqYg8C0qGYx7ODmM+BFcAToqpevomWPhmQw6iW4xnV1vGc2cZWa0aYMkuXHiTQ
K/8+nZLF9TLKxo1M/te1LhNddq0H7HDWqNthO9+vJjdIF6NB4zXF34QtY5ec+8W1+DoqBscyWnZG
cmYT8R48+mW86R3U7pYvmgLyEeBYamYnf/k2SmduDuPKKdkEXvsS+XLKsBxk5K95v8WAl+9X+NmH
3dEtdWNfLrCpBALN3s1qFo+dqT5dDiZgPbudz9LCC0I5NUby+QLKmnoggJ2uTXsZRTm/eEJkUi4m
PWmeIWRaZcoa8Q41A4GYvtZ/Xq3iahdI1/VqcoGymyCmx+tY8F8FG+td6z66yVDv66JqH9Ia7Yoo
cscPkwE31wsr41tctdtWioB2aG9sqwq+az5GrHWpWx/UsEgRZ1fVhzx3sr2VqP2pNLzyRJmg3reO
DfNjLDAwZKtxL4cqnRycZ/t8e+0LSie8LzzF3dsx4sl/DXA36Txf2Ub/uohMkKbmpc+hbftHaUl/
O4WHAkjNTZbYjyG0lGbdVcFBjwD3jBViIHObmuyCvOoAGzl68XQlPs6OXa5ltPOd6lGfWzbsdfwS
KVP04k/KWxbZBcBQ4uOJHx6js3ong53ljie95OdOOrPBCC0EoNn1z5dB0MtwfHwVvilTO1MP9rpN
xVmaTo+CMAp9j9Kqw+hTsgi3R1Ssdn6azo8TeYcN4rhoi5MyXtmIJHxmrfyCBs/8w9G8NTAlOEVZ
GK20dPB/pl19X5aZ/mWuzGpVIIjzAcc0Hfy5Pz2x9hy3nlobd1hw2MiZo7JXu/N8M7DOPgye79wG
yyfHBhynPgnZHyoUOY2+dO6QTDf3lWF2GNqR8jV7QJNma5m3WWHGO2zf+8c+jNON23Taa5sk6O27
XfXZKebXoJm7H36ZI8Mb8LO24/fEU6Jgpajm3aSV9hf0UVnY6En4MQb3sC5jTX+STy4yEK+Klumb
jtyYsSlZmSPhwQtSbbpT3Xrhg9VTPFaGxKdgbgSfzKiwyczAUc/Ltge+Px8snJI/ZUqhogNToLWy
hOVIg6mqVT31dd7dQw9mkbn0g9FyNpkeq0dnmTVa3NWa/bFdSG2GFoJXSjtjLby1qUDwatIG/VSE
dv5m4zK80Nwcry9OWl8aayHBSVQPERE6Ul68WRj4/oqiZmashc12jZJrudmFQQe2sAA/TxR6lOo+
7MaUexI4SF6p1rqILf43y3JbDv2yarInsnXXAQkOlhnXgUmWYtJZ/uMyMezgE3z+B9lN2FbirAYH
bwyghMmHAjkR6fc72zk2tj+gGo5lCKKOLYa9Qf9ieuxXPSN7glHcvwxZCNlVVbWTDDo64NHAtbSd
QAFQauuPaF0iUbFMrc2svTft/FYGg0JRDijkaGuWd84l75Wbfrf3a2feShpsTHmop742HaVZK/qP
qk+sO2kZabFSmjBjIac6jzOEXUmwDVUXnsvQRHKtsKnuV47F8itvw+pVi199qm/Bagin+xbFus8a
3tHrtqm1Jw3iwK4xy+GsIQV4gzKvuucXbB+Mdo43NcuDj0YffHeyLH9zSG/hkEMmCQ33NcmcuelX
rq62mz6GEWUHU7RSCq9DBS/KdpSXirODANCJhK2zq/GieJpx36GCViqI8pY3nm6aPx09RtLQbb9y
UWvldaWydWZbhRtdurusJK0tOxaKEthMjEV2qJrYPMvuRAYkzkFx5xJXyOZlmvNDqFtw+pZdjOx7
6hHj7zx0j22PIYmojDkiQlbzUtj9s7OrY3d1CZL4a+RQc4N4St7e5BAC7zs0C/+0vdALxBsQTyW7
u1hhGEjK3cTx8CnCPvXg9mztuspALrCOo+d5ns595JV30lVrxntEaC7CGFGlnhtzeh81Qi849Lpt
npwwsnBvSrQPWVf0h9oySO2Xhvohnyp1G+FWs5fRLiSf7hhmfyOjWVT+RB2ivZPBEs+bIDaCZyNB
VjdSflyuUDQZe4zi+dLSeImjJcGnqdTjnBqLduRA+hvFy9K1pLGvTUljOxqfJqOSxv6tKUnuf8zN
Yr5/kuT+LThUWVovl0qWUfmgHBvvfciP4mShfcoVyhNSnctwEdiC300OUtLT4uxL0jjevapW0atT
s+pYNPZdr2TrF8bBDlCR+bGPnROA2IGiy1g+qePi3TQaH/2oxGUrcPONRe3no+M6CcL8pn9s6+gG
W1OohqpxdGyreYIV3j6leRjv/DnR4K7SJwfbDD6pkeqdpKVaNgLLTEpzvoR50T0orj99fmn1dPwc
KgNCh4ZR76csPc12gX86jiGoW7XWi40X0KqyRu8HbyPUzqZ0yFdWGTgvERy7bZLP6Rl16+S8qBm6
03w/pU63zUogKoNY4km7DJEIumxKy9hP90kalmvbzh9xIu/uRORwKDBCnlqexdK0Yq895p6SrkVk
L8fW89G39W0Z84ZHabF8TLyFemxiuun+cri8el3OC9BCE3BGMBva1rUcFK2unXJKHotUsZzmrAwv
QddrOCo+AiYG2oh3FtsxLo2POg/GtV+o80maUVpskBSyXoYSBXK1Lz9ZUWJ+dFWjPHiBd5gm95mq
5E288ETE2kjOonnah3FX3177MxXgiWfU9W+uSKWp+ju/VuCsLfPlAKPCPPdxceNmWLGF8ZLCWfQr
qeiYGye0jZ2IypkdUp3N5H3LXBeuFtpzWIFAS5TS0DVWpqozBbslVgalK0RRLnBt494zqunhgu1I
ptY7SxLBzDx7P89Ns7r8i0Nbe2/LcGcA4UOV6buoxkMzS7dUZ6qL5nfqQOBd1Xb8XPP6v2l0h2aY
pdFZw1ZNZlSR5d3XRQ3hrjHrQ/9We7kCw2fwHymwaCfePG9D4fqPoMb8xx55zR3cV2stfRILOAg1
zsLO99InB/T2XgOvDREs4EJTqBqP/ucwQHz3IrmOpkyyDruKf0qtDSwIOCsmd9jHyxnqNO9n0ncd
BcsTI0aZOCe/ZePVzHW7JePvPNTYGDw4uERQ1+51FvT0UVNnoFKj26AqjtKFCEir8OLCo7vT1btL
xBJrlDDtXGtujte+0qxHzMJ5GmPsh7MqZOi4vs0Mq8LkQa2RS1jaFM/0m56N7G99ElNJTBXEL66O
4qX01VXRjKtLZFC45uZ6XcvAdbtCCknt2BqbSqrceyM7xnaosm8+hnxJp1qfyjzDeeofEcqAncgQ
2ZeIRuUOCFl0PnZd/MmLdOVDZePZ5sU5Mtywmm4mPQAOr3fFc2VAc/UKDCM85EWyyflRVTr7tOG4
0krTvVgSiFK8UbP0VGoXHo7cV9LpqbG2sixrhhCG/LzcUzJwmX255a4zZVwir7Mb3e0RHvLrD3qQ
bSpklT6mmhsdGx/D4c6LF3kokS1lG1NC1wsRtWkBrG6m2MzP4KvJGKMRuWryCjlT6fxtXOKxmyKl
UgV709aHo4RcohsLSHxihaApnfYkB3OEz7Ka7dgsV9KRqYgq28ZiYi2dtgRcwi7nQTG1J3NIutPv
YzI5YhtSFnpw/D0+KjpUzkCJtKehZuO7qBxtBLKdAMtBIR1pLwc8t4C6pV9A3E2v7jMgLae/+iVC
M9EMWmbK4HV6O2KNoVje98DrtJORYCIlZ/9qSp9SOpRy5bRMPG8Th9wgMk9JBxyGJv+BN29/Gnmb
nFogeZcz6WuWgevov/o03cFqoxh3f8Wq6Jzo5LDGyiZDrLaHZAZVzdoyv+/MwTjorBrPltu7Z9QJ
C39XtiCWMly+1lZrhShf2sN0xHHTIhOQT9GPzFVjxPf0N6FT8q5bY2WXfbPmBQvGl+kJQDcsRnMe
bup6dm/horkbbC1yvkdmvik9K36aW+yH/LlSd3PDinxdFsGT0hgzP0KK+SEGJ/dVCdd0iZWDFgz2
AbyytZImDszuJuwB96NwyTN4rO9BYhivlTU8szmv7/Vl0bOMSUvGYFj+1vo1JpHLPLNybvt+TAFg
GsPtlbNw5TcgCvMjmNURXg0Rcrjq1UlziWhrePgkFf1dorvBMXWaOx4/+mutqhjnBPVdvSSdornM
H36NlYkTn7EHgHZBktbScSTuVKeguteiviqduZMrt3qdlPuRvCUsGZrXAUvyuioubFaTo2HP4KVL
TpsoYEd9FP2mQd+UkdV+6eZx2oa2U994WHc8KYP6Q8a9bBF4DnL7MYC5ecKTMNqWA2QfXCzMtYMK
4Wl0XTTF4+ZeDlhHNvfSz/bkdFHmkoFffRJxnVApcLKQOMEgBcHWHOPTt0pDl8er7JYblKbj2Mck
UoGxBZn2UKK7MYQYG7ZqoO+dePRQhiYKte9l29Rxi+kxxGj1M5k0hEnyVj/JpW3kuQ/d2M0baymQ
Fr1xAgRinirTw1li6fLQ77pxdR8hG7rk0C310TpQezyPFEr5v2LJIKtrk232ChRrsY0DBQhmFC2W
ZK31ac6Mlyy1pp919YENHeW7arYOrFOtr0OYUdNtp/bDOARLKsx1HwyT18RQ9Nm5aML6pnSA/lCE
1e7k2mUfRevJDvPxcXTC9h6ZTf8QYDCzHXgifiZjvqaqqn3kHvEPpeKw1dOt8bNCf1zUyS3SbG9d
i9FVsxzkTA5Or6y61FVuxABLukazU1EcpTI21Wq6k98+RIjcYxV3K7+8/O1KvxqOUTR8ky78hFRU
J6xUW5dJpGylUw6mNY0rO8peDaCA93UTbFwnTW+jRUtZurBKAIg2+QcUKk1n01vDA8RPNgRsPR2g
wdGwVzRQf6Rsa9wVd9E4WJgUq2Rpsnb45FGrwl/yDV2Q6KYxfTSnM6X/1Bjhd20clAdVrVGtqDtW
90s4SpnpxpmC6IQiu/nBtqc12tnDJ/I35n5Gv2kn04uwudFrtXsxK8U4Q6Kq1jIdGVueadh/3Rad
Ej3rPsazy2Xlh1Jyd0Y73da5xbAGW7SW17ii4c21KDjJ4f9Rdl47ciPLun4iAvTmtrzpaq9uSTeE
RqOh955Pvz9G9VL10pmDsw8GIJiZkazqEYvMjPgNzNIZ+8hnMVUa41w5JFGCi8LvgH+bNDvXSRLl
xwqOHm7+MUku5Dgz5eaeFb3uxe8Kjo7nJu6rZxZxv9Iia350nYOjeaepDzh2uBePm37dsDP6ESf9
c6o21Ssc8eRUVlG/lQnW/FPxAS4DAQv2Ua9lB8DzzXvepTuZZ4XRuFHRmTiHLVzzGQ3Hg7hSomFt
UyKILUpf/2VXWa0cdFkep7ip7q4lY/w48XVcXr7qcogd/+wBhD1JK1Bd565BESvMY9Y6Xu5spyHA
B2pp1rK6zlL7R+ep2lH6eIR5D66upxczbbfSNS3LJLazbLJnA0cvBQEo+ZJykPSB3U3PTqIoJ/m2
178gCIpDgmiggVBAGppfhDJTBH7w8LtVz0X4EFX2FyHbSAtvgWtryOZQImfQH/jFVTkar3qjUPkt
9Ak9kcL8Kumqrq5AsFNgupNclh972sYzkf2UUYsa7qHFwvya6Sqxdbi3S+DIC0lGDuQe28xJXrJu
Ds52EfarFlQQqTeFXVRfoNBXklaSAWkChKheEqe7mMbES3xW6xd7rENqobBCZFDCkn2JUDYidlzB
Dop2M3v4Y0m4U8TTvdeMd7fryUcWMeU7Bb3ZIQqzRyMhyz3k5oxYduK9aomVH+MYdzppLnLcd+hY
k5lfRs2xch8bvTxISw6euXcsPPOkQa30Hlnq+UFalu20GGbVrK6WyZY+RRu/7QBJLk354GncW+bX
3s2R6Z7VRN33Bb4ZC+4dEGUdq3sHavnWHON6jfWvyXKrsBHEaZQTP22qFxCTCgTQMhxvugb5hhaW
mFI1MFP7KsMYxCvOw4Kv4wX+6KuO++hobf5Ww/lOC+WtmCz4kaP1VVp9Nhcnw+r1tTS7LlwcU8m+
XWOXC0ZjfYesXn/fh3N5nyvYYiLu1WxbOwbiGOdYCobGiMA+B68Mu52FlRVya9H0aLXRdNEp8lE/
YqUDAYDcBuAVHgI0of99NCVV1NXK/9E0I+0j+I+5EiyjfR5bGLqZ9ZatbXZBTze9NL6VXty6Nu8m
dSPd0nMb65YA6eO+T3Yapu0rGf3jGrc4AG4ZesO9vvsjblAb0PjKsM9CxelZK9vxDIVvavatRpFE
yv7X/Mut8xP4RA/tZk+Ff14eoF3IlhjZAmF0lJ3j4x2yHSw/vAxz1mJU99HKR7WWVqV6CcIa47ZE
uvUCocvdOI41fx3y+c5ayq1prr10VRO95643bN1ai+8KJZs2jWv+6hfrNVc3hy325nCMlqYYG8Vx
/dzkjnUnXQZUt0sQGvcy5rkhdkDittMU3XujgHXt8EGbHU99K6DyXyg4p6tOH9S3ssrInCmauZbR
rjGs5b4Kd3ZQa2+VamBo2jjKQUbLcOYtPLvz3bhcataSh8DLvEcZzJKDl/bul98f18Mq5JF+ylwv
QBdxKN+7X54+KG/p5PcPZJR+mIto/2xhyhirbbeRpjKZGqzpEsR7qxXvTjf8cizFOVLOVrblmNob
pxgoPc5mjiB0p9ks96ayX4XI27LpxI8QZ0WysUFgb/TuaJDXA+qfQSQaMME4W1EHXSiIR/Ymy6nj
tZiutGTSPE+jQFbq72LOejVvBdNab2G72yQxls+ToREpdxaISon/qr2oY3fW3V5yC+6E26NdpMH6
U/ZATuUwkT04s/JeSctQ0bvYy2miVH9NoAuvV5GuT9kJilvAeK66xTYPn02Lh+6TOrrmU5dhhpzp
qr4r0wbcuN3k5Pm9xDle25mTnrp21i4S3XdlA6NgHdSgnNdOOSFmVjiXa2jeAocpW+rIEisHJK+K
nWflBaacfJqduX+hXvJj9FoSNSG+6Cj3XGIv7Vj+hbwW1SDTD1qXuI8SErhGsI34inj5Ws5jsBwW
QsthqE18UZeryEDnzv5iQbm9dUm/FrIw3fpUpt7bKa52cAZC/pxqfsKhc1hpAVq/YZ6eJCKLq2rH
7zE4AXCYnxIVAxdy6/n/T0SYwU6IMjbclqtx76rOJnU0gC3X42RG0dFStJdPaJfrKb+EfZEbwfmK
dhEYS2r3SEiZ8MmUYsdjP321DdBoFtJPv9qIFHfh/2oLC4X0Ju++sDYF3uOTu0esTDvXtVXsgiLO
Xnlmf0yyEYdtTf+XV8NeKzMV03F2V9ugMue7odQ+JumKlZ0tmCRXpj5yWuUuI0F94+j/yePXFvq/
8P3x18zqVYI8P79A5Y6nWr3xw9J663oo0aahBL90pJL5n0yeHADFXVXW7nfXU5TV5AXlS97ztgCE
gzpd6iOx7w7BARtU50GuBB8I75GgVU8xAOVTGWo/ymGqn4TdnC5dCKpcu8TKW6KWLmlJqHTpHdZU
DbeydE1Z/lc+4j4JQ2Qniapckl29pejbnPubuhMLuGvnnETf47R1jrfc11Dyl7Z5ugu8+lTYvj4A
ALQjIJ9XbQ681ZIDZsZ7Le3nH7x3I5zX+/kuykz90RmgucpAlEQhRH8/eXabiNxSrRpIXzAj9XE6
h1j6NRtQN8shMh/qyY7eW3YKGhpUq7YpYszPjf6xnvujsE77hXpa4MxDGvtFeuyqekkp5d0LD3VK
0AmBTl2fZLAaEAKoMtPZycSoc6IDfuuARRdCLE9f92xmKK7JXOQ48q3jxdiqxe7PJlKi4zVt/Zvy
n7bWp/7re7Ax9GvfFU8nMEueGD/baX7NFYhMThuGFzlEkfK1qgprf+tiGRVepkRD8CQvQM6gBwCm
Qi08dMpvdnGFoeysrs1OyWIoJ/29U/yyfR5nw+yq27nQvA0KK/GzHLKWh12SxPHJWbI70pcaB6sJ
2idpTIGWnsPB+nmbM5nDFwd6R/hPgkrCahCTLqXU3jWIhi+RnlIhgF6DIFrJAs60SgCPHY8pUw1f
4KEamNkmHZm/ZTSdKsgkho2aBGXPVuxuWctlQC4LF5WVEXVap7f+To27ajEEGqs+WLVWZ35RnWjY
ghJw7lQXLo9eBN0uC1vAlpF/j2acvknjetrpYwf/qKuTB3sGSra05FCkibHqOioc0nSM2DvBcCxX
0pRZmq0/Kk3iXKSrt8Ju71YuePvlIkob1diuHSe/m59nza5fXLUifVPq2y7Qp724Tuau9ehnyvCU
zklFpXE+iOuk3ybjSWspWEmzSuHq1Yt07f9zkpvC1ZuWMtFtUk7VmVeVrq0rdPZxyQX/IO7TKKBF
x0FPc0DwNd7UXtO8QNq2Z5Rw/owdmj46zqgkrgOcEl660JLYODZJA3k2T0LEW5WNCmqvyh+BKLrb
GP3FHWyKnocvXimJi2HI3lm8U1IDL/G0to9/8o2kTf0x2ynQPFd22FJp/DOIb30qGvKhfmb957K3
z1JrzDoNd1SVbFsrwAQc9umHK97dyL70c2g/lgPypL6R7KTbcov4nPnhuBYYfDrF/sZuIDv8nqTW
OmaiOQZ12hz/OUmi3BTVLJkUmZW2TtV+PIcOAHptRPAV2xNS+WXyUi/8vCzPjINBqfWph3HMmooQ
ZBdWGoXNvzx1MNYNZsIPhR7x/NaLfGfAsHrre+/LoATN37ybyd1107s3YvCb1I1+LiMDk1rwT5sY
v6IfywdTlesOTskL3ckSOExemW0tTR3fpj7BeKACqK2PORJ5NhYvWaP2JxmdexSAzCjwLzJaqcGp
8XT3SQbtfTmNLTLfdfLMWvwoIWbVJPdhjNaWs1x+zhrtlPts2WSKfHjYqfq6MvOD6abG99JHTn0x
pXSt7ldCYflL4eaouPiOceoU/KdiCLeb36HD1Dp/+4Q6ZE3+NdTJ1U9X/R0aD93HVZV+WHTy7E9X
zdH+1fWkfMbIotjpba7syUriYQ1qVQ+j8g0slXHGVt3AaHCovmVJR1Y3DNN7NHGyF27iB4m/TQ8H
wlCj/9fptT1+TDdMK5Xpclnfc+BaJVDCm2KTt+OHxogIh3hG52Lkmb5Iq9F90wDJQkhUGbA2uuEs
A609Q1IaixYP6olfYC/tj0Ac+VBNePk0Web8vsIfH6njSroJQMNdv4uZQf2bqfiv4nGmmh6ZLep6
f54mYzGssKI1NzKeaUpwlrNZ1z/Obn2fZsuw56Ip8PG+Aje7qdx8uk/8wMOGWdtK63awgMjfw8Yt
t6ltTDyhiAUrzG9ITp0K9qQ1hUfup+n+07TYR9jDHcg0A5WS97A/olHjoTSxk6YMCGodQ/rPA9f3
ct6wN/FSGEaf9qvS6Uamv7tdVi7hLtf+XwxIcMRTbvQy5ZzpfnVRUlZIZaifpCWHXC0ory6Dcmim
oMcmTTU3fwzkplpdpC/hwgcklV+QiaIe2xYwbVYyuS+wWpncGLXFpep1O9zqX4NdUOa6tW8xME+R
lg7j+jpZqatmB1Mb6ZjFilZWE8gnLSY+y8Iiy/lXqo2QhIcsQKQzV5wMvk7dYHutpf51Zu8Xyckc
+h1k24YyHb4wYg5ztYDxoWaFahaenKrP9DsZvprJXMfrMrrvoFjjHpbqIVD/PGbjGWGaYZDZPAPU
8uy139ErQxUSJWWM20PXVT5wkCVcAnVylcdirFfWOLT2TrLrptKg9onUwU4y7qCjp27lNJEK7HlJ
vN+C0t4mKMydAsfe+kdaKQkyNQZmZbHHbnhu9S+3pkhbSzPzIDHqC6flNirS1rfm1d81CkGt5+RR
kNQscvcZamv65j7b9tC8aZnTPcdttS/NuHkjDx9jne19vY6p9vJFTJU/g8EZ/YRjSk2ExBUzm8AA
nTCOrJKW0XIk46LoQ7+X0TJxefY5E0uHZTQ3MAEKQ7+7k1HYJG/IJ/YIjDG4SNDLF4uNwjvOtTJ8
iHJJDTbqGuQ2Iz/ZXpuLMNeHRtcy4pTmx0gZaaBA+Us/Ov8U8rqNSOFXrvavF5KRmSzn+uqZpcQw
73G1NvUfnuo+TbYNFKZ2y40xoSspTThJ5mPWWO4hRolmZSxNGVBTtYPb/1Mat1CsUN+Arzon6Rpn
C/NEG48ZiwzfAWivf7YH1z/rVomAohEPwCNIgkFMHzFCXvpQ/TyqVvk36i9rAfKoSq6c2dwh/rIA
eNIZ8U6nZ3OHRI/xntvjX6WlGQ+t2pZflklD1TZre2zLF6tUN747Fj8qsMprDWG3ZfEALI8K8U5n
T/qqxm64wrbHXRQ4CJnsjpwpbi74/zbPMHXYVSJKGcEs3xbV0B/6CcP5BoGkLizT97pX4nMc2+FG
+mV6AoMmd2Id8eZmUVwOxwAZagu5NWxvETNz0vnN92z7vq/0U6wWGieA/fxBSw5alEBvl/Tt71Ef
VNkLWr3JYV5GJTiwxoalx0iLF3IYx1Cc3pR6gP/PybWHobBZej7HDAClt32q4ESSKeMjyZqUEoiv
AY+GPMK+HtZXMsdfu1AdH93Kz/xVDTo9NvT4In1WRekC+Mu5Jy+3dXxDZQHznyrjtVhmovLJ4vZ4
6495YlwgSmIETBny1u/43WYCSzRjyR50yHVliZns2oDde5qPFeov6rxqFkjLv0QsNopPPj4WtwjN
RAlcT0MNYd+suvQ12ge/iaFC+Ez8wt+ibaRf2aU3dqgVBz/VqJ2OQiKVfir3E7CYPLyPzeLvqNfn
H2xcIVCVVfFoBL1yF8SKs6aONf/wh+E4JuWI/jIGL4aRervacupvrj6uJEAJsbMuozo8k2pRn7Ug
fuhkzwbSBoR2VXUvml/9EKkCyOwNS3wleypjymC+iRZdu2gYDMpz4oT6d90MvG3Zj94RKfP91cc+
NaifU3Ya1khOpN+yDgi/KDOTLTRL0/vHqrOvfWY2X5sWAYmM7M4TEhsJmDYLlrve2edYxS6m8zz7
qvBcjgkar8WM9iIl55d81OuNYiX2Llz2oybSYo+VKqrN1SWNh3bbWdYBDnMXrr3Rny8OMiJQFOH+
Qbf516bb6ruB18yXBLAogsT+vAcAk3zPkZJKMOEmPZqytEbzU7q5GUPqPt//iF7uUSqsLwoE1PWQ
1Q+qFeJ/PvqdB7SDh/q1bZrsxTDD6g83AEYcFFsdJ7gH6WpGK7gsF8jUWFkliq7uvUnPHoPF7RPI
2qvb8ZNNtSa/diV63x/cAYU4f8ypSPLrTIBOoKqzvOhjUoA40Shbad4GpBmhAIdGlqfthrIJH2IW
Nytsi6Ae6xQKjAwokzTdCpdsJdGnO7wojPfM/Hsm2/Dm5drWtgOrQQwo0pB7hz45TgmQE+x19tK0
1P6jL1/6/CUkatStTq5vMyzOt+2g+HCv0BdwE8t8kT5kRWulcZ+lpx5cHqQFu0SrCB+1vg/v4ILV
Jxu4GZIR5fTdsuNTGw/hvjGp8r01AwoSuorvKyCGaY+QbYQGrK6uZyPuv4V18phmgfnPGEdrPfT8
n/7Yoc/VhOZrpZTj1rdhmhiOGa3zpsWj0yzvY9XGZYzSRLIKfKM5e07YvwStaR2GSi3Wfgkyej0A
Hx1A2z+lmd2/QP00Np7lwPgLYaMMITohy6V8vMRXgw8X8kYeiOzA3eJGM6yFGCADV6bBZDvbwBn5
NfEOv2TeuEZJnddWk0G6hPjunz+1a9WnrGAne+mTg1V6eGUl3CB66T94s8XjtLPKU2jN3wMrmR6d
vuSB6w7aLiTtdJGIa1jNjiVOcxerWeIGO9L3saniWawH/dnpUale7ke5DeX2jE3WMYmeOCTw/3Nr
gjnrzlmTP0jErd+NNXUVg+y93tkyMJhWcp70gxdpJ/LqwaXSF/vJbFGnHUHgUY7Vu+FInv8kfXJI
ltF/CxmoFd6BSGepGFOuV4v7K4dFQz7qDpzequ/CvyDoaLsy0stFESf4guy8h78RCdoYsebXflrY
Qbn9Fi4tqpHpswstScYkXh9/mmhhvzThoLw6U/qQo+v/IENOg9RBrqPOLOGqSb3dHnIPwD/XUjVo
rPYiyiejk52FBzdzyo0ykon8EBSZpzpEOSnHsEHBi2UTq32wqaAaX1D8N64HBFPwt1Pc7B4fiuko
A36jGpdbnBsCmjUq9XSNvc0N2mLf5tZZCqhqqZIGcnwePEtF1hnjfZ21oDJUx+GRawK7pnuMWv0y
932xkuaMNvMh6rAZkGY6AtZUxjwHpJFp95YNtsav2mIl63uWucjTpOQBJxvi87V5W+B/an/aH1xP
4QbhGqxbZyyjkjs5mGk0NSt3rCgEtS2CZ9KWoZk3EpXO3jW3VeyYe09LIcvh+ncWu60wgrEE2ide
SXNw4AEiWu4c+5M7jzPG3ol5H+dlYKwKHFUAKvG+kc4gZqRmN38PtKK4XE2zR1I77IFK38HEzXkK
FynhaaklyFkstQRpX0+ltxZ9YHD7436Zo1Oq23wwleMwBGHB8y7H5POtRjlk7/ilt02XJi7M6caf
suo48SN+wyA+X+pU80WafYMXHWip59JFFMJr8ARdJk12XT0EUfhdgqDZo4W+fECIKNyxAOm884AD
YTtS5Re9QTl2HTW1BROgexdknTJY5aaP/O7QwzpD9cX/aN5Gi1rvDoBDg3WeVLwMJq+2D7Kwi/Q7
NFX0h+uybhi0YM0PsN7LGu5jIef0B6vuupVM6JfloAwwNbYSg5/TsvoDBxCsyzmpYZFVBTI1rL4P
PonclSMrRpen0sM0nXO75kHWN1RjcS/HKbDbWNmU7MXM3NQHl/wIeARD7Mypf+C/UARbR00DpvbR
YeEvYxC6fIR8i/yfGgrt4/VDjIJsuWNhaS5fU77wbdb1i2IMysPyJ7/L8vp3SFTQ2xYF2NC8/uUy
ndJYdPCs5ik1u2MMEYkX9iKDJ4p4InmHH8MqgfJ2V8Cz/48+3hLI5l7ZRIo7rA2wLIfI6QyyqaWC
KFiUBlDQDKU8Ngsu8taUf668c8zrqOAkb00ZvQXbvELfXd/93nmVg0ZHs/MtE3sNw0p25TD7f4Fj
ZD0HjAgiOfyh2jabe5Rpo6NeufGx6IbqXg9dvApi03sNWgeoNO51R91PwULbMMfNxI0vAh31bTXh
CZcmF0GLyqg05wV7ETiM3oKtQH2COIntd2M9INheP7FN/C67npZMBaCNIDvaQ1l9G+wTdTzebSiA
DhvpKvHeXBl2bB91JXW3Wuf0xR5+Fya4GWVvNu0Tc3y4g1ONb43cWHIXpMMGydr44zbA2cal8JTP
n25jBRQwmzKmaXWwDdUC7jno+yzcWJWTHJIJLDyvcR1ZLdYvSIfNAw/NSgdNg1oSgnjdXW3qF9AO
7S4CoX/dzahRChSQXDoUU7/yD9d2nHfRPVhxErqgLK99MhFu0jmafmSLgIVIWUxG9z51gEqlBaS6
ecqC6j0f4+p8lcNwapBoS9NXtPSIOJwKYAehGcDdrbvJlFJdCWLgT/AAyCP0eNzOmLfugAppVFeH
NixAhfs1tiSZrqjbHgW756Tx1WcHwq7m9niHLK2h5AmmGDpKfgVwkXUb1t2KJ7VyDCiCPEe56dwv
18uxot84w4CjxwbvBABuiaM+sjmAM6b1r3KAArvrY9V7lJZjWvpKiV31JM1gUq2t2Vb+Vpp5XXWn
2Zj5DXvh8Ko3TbOLh8Y86ZjCPbD+DdZjSKYbaFgCxpk+OQBY1LdFpA5rTdPihya2cVthmTkc+6h7
l75bcKAo3X1W8za3bN7pQ/IArHo8XSeRH9DuEmzvBFXUj6N5KiwluLLGBB4kzSvIqLE/jzb/3eyW
Zolm8jo3nPIu8bVkfqOeqW1RuONdr/jkVtDdWdSMfGdXLppLt0O3CDQlYGx2AMp63l2MKmpNiV9O
zUG1L9b9px7plllyTXWCr6MNFDcgM4MHyhL/EoW2d8GiSsfBpKIuLiPSmSoKQXWCFAaksLNRzq3K
z4nwNgqHDRAiBdhN711u15FRU2XpyhsZHTJiP11KTiu/rVahQ4ZYmjJ3KpuDrRjN3pw8GHVOgywk
dQTbbLNjY9n+pl6MlvwB/M6AwsJJN1v2bNMYXZ/11wd42nZr/qG6e/nly0FNvIGfRTnuru+xyAs6
Hq9Ub6Mwf/+Q0WcbZF1KU8vWYHLzQ7eAlOQAqZLkz/yU5l37nFROgdi+Dj97CUio2N1VXe9SEp3D
YzVZyrPVtsmSC8p+Bor+OIPve7OKPN4XCGenuefulahtLjH74O2U2iY4DMtelFP6H3bTna7PaT3G
EzkLm78bnFhg73KNsFUXn3qjeehSflxDolJ7sBVs7x1UsaokxqpYxTo49TrwoZYLhaxO3VNGQWLf
Db76BBevxbvVy74PRnSRHVSLhkVhkhexdHBhYAa/qUPbbJUk4G9zsuni6t5wCMy5vpuB58xdvZva
zGBNDFp8KZhcz6QpA3/0lb6toH3FP9BtoFJqn3/55Qoyj6Iy7dtlb9ceSj7WN9PDbVAuo6mDenKa
f8oAY+NscTzuFnfjuffafTYN6OD+V38fjKwnJaTws0VuMHt14iC6mH3aH2cy1CwJKbFInxwK9oMX
OUtjz8BycPgmrU9xtxBloJqaqBXaKH9c5nYtK/Ccja33BXk7Pvg28EdTm1pj3TlKubkNqMEQrc0k
MzdUJXyQABE66vgIoXmho1qge+ZJBuSgwlJACF+O0mEtgXLGE6Y4V8hlu5O9hqfdry2VDXSB/ThA
gUVF56bRIWf/d6EOGUb270P64zbvNoXUd7QuQzCpdlWuzYJ7PWjQDF3ofAHJ3yfTOcZKgubrDFUv
ssz8rMX+D2lJf6ir6k5H3m8jfXKYs7RdAxOZALJyHenL4A3KpbHkC1aOC0hh2lmW755gEdRnv6QU
rM9sBtjWmffic+UB5sFSJBl2loyQto/uZl0FsHruLOxOqvjeLEkBXPHFufrPOHasZheWfarrAwxo
v70ikzXfmQ+ZjgmLjFLKLe51T7nOjBcOf9RftMgyNn1ZuBv8uvp727b6e9Quh3szNn85rpUfpMtc
+q+DS1habktbC66Rt4k9C5yDOpZf5Qqaz38rmeRT+tvY2ZxsbtdQujesU1jRL3uo9aSUCIQYWBbn
FnoheeMftEkDA1KoDelXw10bxpMsJPvCXLMBTl5ky+BzU0rL7xV3ZWqByf/iUW+rdYDmMGSXYfSu
p9Tx0diS3utpE+v6VvVqFI1vUZQZmzNLz+lg9EaxvsHQu1zvdzm2CmsjA+RwG9BzzJXCsrq0YffS
a/DtpKw4tA40mwnOqhrqV+m0W79WGd6dEmnXfikGSiHxd790tfWIwmsJpO1Wqu1Z9zpQdXADy/z7
W//UU00BqjNub30SoqNRA7hH+Xbr91wSRDiXaPyuFnwsOvM6sml58s328EnOane8lJpjns1ZMbZ+
Os6olKZvJlnEv5fQBezzKXTwE+sMRPMjFA2yt7IwbAkNQFbv+GWU/RuGe3GlFXeCNRNEGnya/ehU
9uW/u0yFJYIgz6TfUr1r1K3r98QbSG3pkolzip1KWPfldhqBo64mZayOo6re3yxQABqPF1EQkz4v
satjZ03czdSJr7PkVA5VFdXH0R/u60VT7NafYI9xhge4UWo9VVd+0Yf3M7uuTWuU3edOdxlxFTM8
RH369zUaoZ3FRXkR5vJb+NxEeECI7sMoRVBUJiyH1ku/aiyDD7f+2M/6XblkBcYuKC5zW4JuUor1
1JBe30ifl8SL6SdQhXVjVRGqAAReO7OaF86qmBA1VZkU6Hma7GVcDkMA0h3iDXrq8HIvt4GP2Wbl
HfLBh3oTrJMoSC7km5NL2Ycjld/f7djFZAyCRLFqvTK5yMBohTAU5LTv8kVOC4bWdWK9BE15krcb
ffkVIV1w9FM4QddLunKqNMvf+V8fi+5DnRX1qacQfZ7UOTt3U5idpSln0scSBT2of4vBO4P8udGC
e+YC0WgQJ6e3K+iu5iLvbuYUu2wEy+dBO6t9090XKRzHIUuTvxrgpW7jR39buWej4aOWT9RJmiOJ
3Hxv64X+Gjnp3xJh5/651LPkK1LkKNGwBpKcx7joVSGLg08Xe2r9v5vq0gSF8THqGe5HsGHX/RGl
UJ3fcOTq8VYDdX5yEcPal3k5AM9LqbJFRvBdHZyLZZGSjlplbaM39rNNtBH/8Lx8rTAs305d6t3p
UwVQ4Hq9xqjLda8CVHXTZTcVo6ErUrvSx4aqQsdh2WmOS4xS0b7q8i6BTQ1KQPpyiZE5pI+wSr+K
rVqUJ9ep14TKhpqkvgIRqOz0ZfcT+RV7o+VsQv9wm/iR+xFoIDd6UPXpJ4v8jxCJU4tGv0R9BgzQ
6s2V9MkhZreatX1+llY069BPm9Teti20uhFM1V0XRaw3ivaIHQymLr+7JEIGMSbJKIs/Z6x5dpln
mZt5JM+wNjuUP01tfCoX1s3YdIthAphKqOPfoR/p68gJqseqxUtzUBE+8LsG25IoctZBGrnfSKEi
shf4v0DrbYJkustnpcapG2JqWNTjpesrFAyFxRqj1RWVebP86P7TJ4FyUAb9TebeGK/XudfLZAih
LFdW55K7DXbZWnAYgtgYkuoD/yl97BgcVu/w50Bz3CAdt6acqZ+jPiE7bmFo392uI58RJcikRoM+
bz0pmo3g+Y/sWGx2G/zBnRquE5KAZ2nd/g5QtvMJTvPPyLyLdL14a6o+ejTz5j2L3eI9IV9+DADM
bEDYFu92MyogcXMI0kuzs5p4pbMvuZemE15YHMWU1xxlhSYrUnhWZO1Fq0mbLCwjavuZZ7jy4JfZ
P9Ldw2bcjb+jkCX6FKUN8acouyULHHne9JUX4AVM8se1OiP4R/SfrtfSR3VXGj5mRZWRvRYYs27M
LIz3rVdlKJD54SnKChdAOaN9VzlPHiaMMhgsXanbvrkOOZyy+tUCs9gXST7sO5jgr405B6t+US6f
xhDNmVj7Clm93M5zFd4VWhABGWv5H2WP0w9oC9dQpAJQDE1y82nqTWCgXeOzUFsWY27cp6tqqXvB
1gRMHSKeO6X4tLo5SsHFPwE6izir9k9FEobbcfA+zubfZ7fR2xkSRcPTCKp9+7+IKyZQELyG935m
lvq7O8ZrqkITWEaw3yoSEOsYPaNvvZY9X3HyXrWfnbH/Jx+a77WCGZse+i64isB9LNF7xzcbGinW
ABG6hVynUNRqZWaLTW+LOceq7oHxPnT2y7XI3LNDtsyuRTU0ae46r2u+IC+0Y2WPcedgdvverPWd
Czzu2wJaaisveI3Qpr7YtU+xa+lX05m3+lRVwGmL4Whgm/I0T/mdXlTWm+FG6h2K7IvAsEHefSqG
A7qmoIOXJjafsF6UwthL8FQNVGltHFtkNCjH57wPu0cZNPVdxz/8W9MX2FW54Suy0uqd2U9uwUqg
P469w4so99Q72zDnjhI5aN+5rpWq3RSQl6a/g2Sst4GqHoo613etAZsv9bDUggCmraLEyV5tzRqf
qzxbyaBI40CD+WEFZFilS/PAHdZzwA7cDHZ92VRfM7Zubt1P38HhspTwdetMbqR5aMaJ7ZbrBzsD
osn2SsAZU5LMJFNfbloiQs8prZ6S+299ERJjuxwhxNNnwRAJtPpsWCd9amCfY4GUWw4yz0991jAU
Vi126diYboqhsV4NW1POg5WWmFJY1mteN/MjcoEHaSkRXZhPF1E3v0iPmsWvKk6ggMYZ0jXEUhw7
LE5yLa0nHVnjG7iTpnxSG0bQnbCyo6IY57a6nSgX30yaEjw9MzZcYOeKLJ130N3qO2BULsJpizoQ
3rlLvXgZH90alfClU4JiBY7MTl3a0ql38UfMdc4tMk9tEj1zssdbLzmnvd63VLw5nQPuR0CB2lHv
y/hgKjlNGZGDl1umd9BM3TmoFOfDqpvPcDwwGJdTKMkw+7QeH+04q49/Dn+KvJ4OkaPwepym1bXt
D8Z8RqthUtZy6lfYX2Didcyt37aXxpAX4aZIa8BujY6i3lLyospahlcjTWnL4Ropp3UPcc1s5ngl
RBvpQ/PUbf6HtPNabhvb2u0ToQo53DJnUdnyDUpOyDnj6f+BRbvh1m7v6nP2DQorYIGiSAKY85vj
24Au+FUQ4VHFfdOgNVI47uwh+iyUYh/AIWolD2Lwpi2bR/8amOVn86Cf2MMuDtPPNytJsbCY50gq
pi5JzecAmhX6IG775Qb+J/EzKVrbVcx3p2rOWq/od3LtGXdUqqUEn/LLbYZqRd4Gy/dhOU+xlUK/
m5eCdrBEZrEyxoRH+l4NDjoxhoUzSO2T1VnxNczGvRgUXU2frW3HrO6LcGyfHM8EE+NQWCUGhy7p
1xn8gk3Ty92lVSk8080JH+ZE/lqkuvFPzS5IXwkmTHtGfPL6gLKfpden1p1wWWkdZDFdPjiAwuCD
CfsVz8nhLKqOurtNEQMLJ2m6w08biMHylX2LmbGgjoURAfXMi+ylaGpm1K/CzCtvo3IbX12zU+6z
QFLv9XyqvbF+8Z1dH8jDhGLUWx/M0cR3Fs12rAeM+CgM7Sj2h7MNCtpP1wIFfZs6UP6CEH/4ZPug
OjXFcIlFMu3DitM0PJCGTzNYOleAAGmhyfcNynrSScVZNzTjEVuviCJrskeizKJtAGNCibkNelM1
hWl3L3mTl2cxQcxHA4iAdirLAGGgX5yxO4NkNh5FlzIQOHEUf1FlLO1POgu+28OVUkIdph4UHXdS
YoiNLivWvomC73OX2IN3tKr0xj2Lllgj50xLw5qqL6bVxADue9beqKRvoktM++twbSAwfzsxUORM
ycubjBnwkwm/kJpQIUi+6ZBnNbOcR8VpUF9/UybPAudokjoDtIGg75bJ9nbsrHWOEhKwOR8MJFJE
faP0FCijcsxyByJJPIWFFecYTV1iXHiBOtmIDl60GZTtYmOUX7hkKMdbssy1y6cPzUajiPQ2WnTp
U6NZ0T7uNfW+aqjCyScxvMgt5gWfrsoK/tYsqdsRqUYxWYyKVGM5TRbHQiN0H2QFC2TEbQgsSKhB
bQiCz1MIhcqLUD/LVa8Mq8GsU+6OvYIneEYkYPfD4nZMUrlLKLiKCLvcjkm4s1r6SQkEeJ8H2aOI
IEVtQ4FOHIWbW1313BaxKDFH7KXmUC556gp+ThRtcaAYniNXlFEjeBOhIzMmOpvbJINu+CGBI3Jl
wz65ip0egEVtIgEs6hz5YSrp3WkCS6QbuKvdjoPFtke4dxChHRHMiataoz4yb3ZzuKcI+599vhHy
2KmY06er8ZudpE/t6q/xRjFpz2t8bN/qHBMgYqbvaJvc4AYpr+0Xt8FnVmx8ouEXSbKty6D6d5Wu
lAes6eCgJsjfLgNGK2tbIT4tJos+sVdlBFeDfjsfLvZu61bAW3hULDdRQVARxQonE6eGTvbSOs1d
0sl656+qPNcwqjO8nIBfnB35b2VHsTdvCtfxfw5/mFOaJSNeq0SHdoIsTivMU7QAkzS1ik/i2jRf
oJraepRlL9v/5owsRqcBjSDO/qfIehJu/zWAM9yvI+alJEQR4ghxXYQ7kO1KFeFglykuruRRgO9y
Ez+PBYwo4mgXq4HFP8ay+oAV3VJpfQVjuHQ/RWifxMyiIj4Yjcm9aKHEeU36vLwdh6EInHAwMkcx
iAFUB1kHZqNYtTF8a2W3QAXEqFQAsHcmXZRoqjp06EiHuJuJFxQUAK/UkqfDqSlebjlCXfbtEeZT
kJ6od0JpBI4tPDauRqlB4o6/Ouyq/+JSVrj5bZLiyuHx1r7NdFyuuEus0EJiXHKxtNRUPxV1r5/0
GGO+gCRONrUUSeHPQj/9a1fMUdHfw42ug7VozgcPVR60i7nTCYslYgPvKLpuo/NsSUbqJzkKH/+t
NRCkdLBfO/mW3AKPc9vb3tynVyX1TFaMUXSY4vX2x4niYL09kuDDwWhaqQM0sh+kaoDW3wCWMoy9
T5B/AAsR4ctgmN1t89eoq3AZI0fFQCgmogQ9UpF+4gdCqzbAQiuqWjL/0Ta/qFmo3At5bq406Uam
cnMlxsTGyb/K0wTRgA37c4KY7ynts+kT7a1XU434Yv6ra7xYVnqT4As3vR2obIEez2+FmGhPf5nY
G1V7ocI3OMz9tyPmttJ5q9JLoofOtJVh5wxtsa/T8b6Vpto3rbrEQ5l8ihOcAQPFc06W5dUnu87K
dTbiZZkDImth4yw1fMfPuW0YD+1gPgJwtt5ItXpoYkZ731Hv/4pB1aIaR+styZp+m5ApQXfANBNd
nZNidtMkinKgRhqT+mlakCmfMwP6JLxbApkqpCMxn1LOENJi1J2xz1kNBhrw1g2Ot9Ka33ab3vGX
uQQsR3TepHXom8Pfp956uQHq11EnSztNx0iwow5ho01Jc0muf9iy6t4pfmk9ECM6205T3lcWtNOz
ZwculTSJeRoT1A3IvaiQH/rwsQpSe6E5crbGGHFMDzLewpubOqF1B7JfvfYqq4uBwsrX0IpCSEW4
2RJw1V61urA3DUpVQtc0vU7rFqaCO1AXGqTUuLivh1Cb6u4J6fqNjfVUCAgMezkbI3dvEeW8X4ND
eAGg16IqypLT6d66bbTwzrFibxeSujkovm0c0e9FWxet+FRlUq6Ab1rPADpqiMumRG1YaqwojDa4
F2mJnhYK0S8QLjiCiV2xCSu14BnJDVZznzgmsBxtURR2s3Qxir52kaJeWn6JZrWs2Otk1191eEjy
bP9LRtsqhXrpgFSLrlkyKw1h8Ntc2MD6vkB/sBP8OS/DMdnxh9MMrBuCiWynN7jsDKDmca1vTXkl
xoPCRRLpWz8+MO5EMx7DZJ0MJQ6ssxxEiD8ciHpLNN7NWjTF5jZnaPxskga+12altwRyEJP4prp0
J/lGXCCWDnmGFoBSsUlf49SVr3OHgXRlKFqJiAY4VEE8BfAwLn1XHm7H6RMTFaGjuVH9tqGmhqbo
S/S4OEaW9Ci6xKHUG35O9BAsUeKhGvdt6aUDQ78Zh6baiGajorMuWggMomlXyrOWuMFVtJwHgMv6
S+QWzTVRmsfSaKSXsOqdg1gPWAq0Mh+oftTdj1Urf512ssy77fT/0fNf5nhdVX8KiKGNtgeDPyxe
TASAa41y+VNsdOnJjgL0YYixnivb/9o5YPw1apchgRdfmpS0+Ki5HrZGLeWE3qju3KqBAJxJ1VKH
zfye88n2i6j5HpTu59JOm4vWoLoebB7CQ1tN3l0qvjF30ow7yeQpSg4sRCMYAb7Lnvnsop+HcNXC
o7An850yTt+HQF/1SMleTbKLOwON7LaA9vCmG1exYCnJ1lof024Prbt/Dn2K26YT5bLmQT8pGzwQ
i/7edJBkOyCiniKv39emZu5836wWQ9zzKFs1qH0aSV+Lf6f4TIj/Lg/dmzRs9PPtfz19VoygawDl
9epu7iv9yFvrA1l4WSxX/rW8MY4ketxgf/MfmnONYUeVlz0qW5E5nPtvacZptBsItIpRr9HvkF1l
q8qT8/MQ+/06jDP9ycqw85PV0PuWEGHkB0n/MVbx1cud5k1TdXmZcvN0T64C5TNfkUNj6tEy0hT1
TjfcZOG3uv3koe5Zh86YnJIiCU7AbqS1LVvqU2YXZIGLwvrurcAYJc/QTi7OFDR0p2jiWMOtCggu
ru06Jobo2olyG4GoTtsSM5sJhjJNmg8kTtRSS1no2wnrM6fmBseM9nUvU7VE2m3OteVjTiprnidG
5jmiiQHsr2TenOETIykJuQWCh7eur72lEF8IGUbCV2g12KnPd9Sgui7NcvzCIc8dxByh5igiGY2m
GV1FVx9U1XkgKIdjnoWZCtebHZcfDz+IPNpKulJc0kxO229SKKmftURt11gq+lRjDdpVbHLqNs9q
km5LEHK3LtEfW8Oh4A7vFEw0bdFl6hgp4z0Bumw6XAwUTlRvxZL8lGEeQh2a17uWvcjtbk1EvD4D
uEquw8T17wa32rTEWpdN0CfXeeDvc8WgrCEOdDFnWYppSptSrihF4wnI4lQzYn7LJnpOJ+k5UDmp
3aZ+2+61qi+ukU3QPYY8+CBbymPblc6hdCo1XViFQ1FD1VvuWq7lX7tiwq1XTLjNrQmGkiAN25Xo
FJMK1y2NJVbg2T4G+1L7EfI9pTDcU24/UlflnHFHc869h1fuSpvgqoPCRT+1ctwiyr7odqNWfBIT
HZLTSDCmBfrSPnplHWC8N82Lhy5YGxpvkpgzUkjJ9SvtD5KRypuSktbpJqV7S9sANmiYfO3BYcEE
T5OrBQ8CP1JP3MbcZgjxnGkpv8/I0QQvNGTwvtUGnwJLbyaitnPGurd7sR2YDHRzoYcdrsC3s2sn
+OS2xrAqnL7Zi1FD1fZ8torHJm7ka6OHn7IsCD7h0qVsc8umdNvAiPEnkFEJjp1VeXdloUYnu+zt
lc6T8HuL1k4AmSRK3Xgq9qnz5PdjLbzxyiZArhtaF/5ofJVC77Xp0MIqUwWybEQfxmqpti7/7Ti8
ObqNwr04DoBWdvF17672Apv4XZ9dTDXJLqJf7P190EscH1nQNGUaAJtj7+vpqPnQrkqUXd/Hb1YK
iaZTcnDuqCOcSRPhayG2VtMe0FQq8yrfWX0YEJODLmu2WCFFi/mIeZXp7ztFyfe5hw9EqxBkjh/G
ss73ENSyVV662R7nRiCZUTTe+VWqbscqD4/50NbHSM6bbY8vOMxDILgyf8mzHGKxbQ9t956H6Rkb
kgkn+1JgruEtSiO6y1PZe8eYTl2YKOCfWp36FrTJPBOXi1Z1lbvbppLVO3zlhpWkNvrqw0CEApyS
CuIpgeRoJsVl02w7XGsd+r1bn9e62smGwgrhVL2z5BGbgkgqg504k+gctOQrepx8iXgaCZoURM3F
5XXVqX65dcWuDZCjivNVGHgjdiw0AcIPwKLhwHF7HA/IwyYxjaK6X5GCq/zWT60u42luvuBhJfFV
i9AyiS5xwHwhDPX41faiYivC9r6m/ggUzIZFiwAg98Vid958hGuFafUzc2fVD+WEATKwnsziwHxP
TJmoh2R097ptG9sBuureHBvrggC24hnQLj91tXSPO5SLVbar7z3EUGnVtV8l2NnTA1DxpDoYILaY
UJ1kp1UP2EtRYRK79T1BdmgMQBPfvCQFC6hrP0JcAIBvP8Rlr547YT/RBsriQ7Mq/HTryGpCRAGg
ekh4fldPP+nidzmcTCkrRX8WP/Dzz/o8VwzMc6E9PYvW3C/mRgE+knaA99JZccEnQQfAlybxx6VV
UEYlmpYyBqfK8r6L1kAV2CPV6w91KA/n1k3bR81Iwq1FeThkeQZbM+0fQu82ZlMLtRyRfG6lWDPv
MAZbzXxctzKomBxMZ0mOX46pC5kc/cpIPhR9WT+M7ctg+PUlGj1gw7ob7Ajb4lPsq4jmpr55wOSG
Z1EW5c++etorUi3Y+Th+L+bJXCxsN+pPQrrUZIaJi4/3+aZ4+iBnEsKmavT4z/nuTf80CP0UAYg1
95PpQmTdJTOSqMYco8WQpRYk3qccYcKjQV7vyeuwMXXGUD6Kqb0eORQrSMpU7qOusYo11uKfYsrt
i2WO7UG0xAYBjLJzTf6q+V88SBunGjwIAgZXj/1vgkR0qFTRKoi5bqpFP4KctdAmmaLQMipWb4V7
IpQWRhzdeCj0RF7awCC3cCHwDrIgCidK2V+p6K4f5FwPDrXl8a2KZJrOoN/lLjSMoEZwNQvjxDd1
FN9jo66KDdmNDvuSv77Xt9tXMSSONBSQ1ZFBqeCUNJbH5kdv1N1JZIjB1pbr0NazW4K5jLLoSHkt
RVlTvrnMgF8p7jGLzeieFNCqwQ0NVZAVu6sk9ZEs/aWNnVWy8fDQZ6pxFpJZAkv+thWcMW5lNYVi
rniyJBHFvslJdevxUXRIsRwtG7sCczuNu0HA/c00XYXuRMn7lIieLkvWtClqO4VxuY6j3jjrQ8Y1
S3SJTYyH89QvGh4+zjfpQOnwbcq94ThvxjancCzU+mNWNllB6SBtsyuBdufZQcwTXfMRYs/pZTJJ
+aWrtODYWH6BDhT4eINiCkuY1P/kp8lnxGEd7/PP8indKh96PenefHuqwHO96KEvh2HTKj5w+boJ
jrXT7upC1xeYnAMbmjYxRTMXqbXcTRnkym1A9InRzLCHS4PzUIAn80p01Y5BZIxM/DbTnXRHaRAW
W0ZV3meujtNxR976ljoR7ajMf7XDsksPom0VKKiWyTRftKupSqnQW5xGKq/YDDIpFN1o3bfKzoF5
wmMM4/bgkEH43FcTlwRc9rXPRgUfOwyVJX0Mrn8/qJ/Ij9NBCTG9z+N0kPMPB/XQubFKCGvIpETA
S1VSL0TqlkWO/4mspoTtQx4igTB4ZwqXeCacNo0TI9g2vWg393nIEwEWld1K9IkFDEq09q1BVXcx
PU+KPiWdLEYtkggVFgoU0rIRe2LjJRqWjWbBFUORfw4ovScjZ/jVJKY4kYe7yemFY8WAmDKvkhtJ
vKh1hJ1z34dV8qoDLJLX1Pn/WnhexPI6mzLa09wj1plfa1FK0T7QxuuH/qjj4X/Mw3BfTP9R3ZxE
KdS63P7fttv/3tR4mOm6srmIuY36fdC6+B5RYnvIKYBd3PwyXRNmXaC3FrWT+G2aal9eNalf3vwv
O2oKN51eWavZQJNSrgOgxPzCw7T8wLPMXstiY3+TSAjxxE2BUawyUEQ3ZUXZlYQKHGU3KgGMqcRR
FqFSq1jJ1sNl3oydNlwya104WXARU8WY6B7RCm3DgmKReX6A9aGK4JzlAidBHzMdPw+LFXp/I5ab
u8VeppS/L/fhZPOSqPKvfCfCwy2zFNqOtZcC7eFDdkrkohCDPsRiwpTdmtNTTaRLa893kuWczppH
b9mquS1SY8E0W2tcaS1OJEatcgn0271KpvvFjDvlcMu1TfhRUuBfRZdI6YnN1FVXGDDdMnQANG7N
WdBN2bBkKdfES727UbL8Z73j6ZRMv3UMlCx4jkqMnTUqZPZi1ArHYu2Fpb4RTZzZyf30irESk5WR
RLZkldlSjHYUkCHB4uPqTUu1ZSehuzBIJ9Mq/Fh5zI3PYui2GI4qzsg1R7QKvXoQrypWULMToHzt
+XRRxFP433Stk1FrTE08bIPTbRd7JnYhF57EHizK4AQMpCaOjWAyM74ovmYeKCf+udGmpjE2RYoA
l07ZkUxQr3b+s92VXvmfu2Lq7SixwD+25zOJOQrSlCXY55YgxK+XYIkTi7ZlDTJWkOWillzvFFXk
rB29909zM5j68nGIKAZU+2urdPb2wxSSjnG1uM0RS4hjrF4LcWPBGmRaWhwiBj8sLfrmATGPSNGX
SLO1zdyfE6ytbq8yT9pxYysJDFGUNIcQI8SD2Pun5v/S92Hl/76U/6eXEVe+Gy3mF/jfl4mSjuvJ
P83546tx1Jyq02G4iqNup7stQxnA3079+9g/Lffxpf4+/7cxcejtDL/1irPfzoiLGJW9ouM/XtO/
P+/vZxfLiEOrqMHPYF57Hpn7Pr6q31f6H86fxIgePv6Dfmv/dtrfdsXL+ud2qY78XlluwSNpkB7y
aSP2OsNIPjb/aYqYN+nJDmLvj8fOU+Z5H872x6X+xbEflppf6Xy2Py7/4dh/cbb/96X++L40knQP
oBvo+fTW//HVzgP/86uVcFOJqFT423/6X/zRf3xPcfcjAvZv35N5mfk9+adj/z/fjz8u9cez/eP7
Mb/K+Z3/49J/nDIPfHi756VMmGRB5AF1abC9sxcDNxCXgafnpdFVeI+iK1eQHdLpT+qYtqHcPsoS
Zy0mir55tGtDah2m0XngtgJKVkY0A8XttAyw5p8LiqYHqWcJag83iTHHsaIqV4XWy2fJS/tTlHkS
+AlreLNJcNdpoD47GAwjn5O1u3baOIFpn8LYgnxPS2wCyth56E+GbeqFE1WpkszbEd6AmC3SG+U2
W0wUhxCDICuZ5Yd5AVPqvDtQzh/WdbQRglqMD6jbO95LVSnmIu3G5lh0mv9CCrggn5yap7Av/BfT
Hr5Ca8ZTaGqlITAHyg7vRAsdPORACopEK9dGIlAwg8SqXvwod06wyOATbPKymIymgGEdftvVXa9U
lz3yoZ+97bwr5hL+qIDJhQBjAnSFiMMNOM1QJla26Upb95NnN9pLgpkzeaH8sZUj77Wvbfvg+yE+
8KUGyMjl8Vrrk3ojRqu8b5dBJCkHMar2wXNPQu1quib6C5KaypQOzUC8LhLU7e8Utn0FvqQ8+HII
Rd0PJi+EtHu30n5JaiLYJiUeWK7Wd3cWBNs7TBgOQZvqR0fO1WCtSaAFQM1c5hk5YJhLpbyLHpMJ
Jjjn1jnWNYao0zp5O3GECXXvsPRwzgQmX1xkELhKyd2TCxhIyoIni8gDJncngg3WRsf0/M50dLR7
NRy9kYCM5WfmM0ZnKrDGLsEgkKZpEo4GE4WoaGoWvu1ukZ2rK9DyxrNpYJOJQYv7cxSu5Hb0opSi
ICZrPRzdBBXuWkxOB2plQCgZP0eHsdiEbR9sxOR0pHxAgdCyEZN1XdfWUAzU2ygy1GatOK0HElZm
ZVmJ1zEIkK2YnGWFs9IHWdmKP0EjqIWfkuTtxMqx6lQrHpurnThW19BmZ62h7UwJ1y6j8In483Lx
bWrTU0484dUxcW2xecwc00h6dCQDi8Sp29fzc6j35GzHMXzVuirYGVERr8WoL2M1L0Gf34tREHrf
qLZxL3qWd2endi9y24cry1ZcDMCl8qmhWHNnax3gnamZabVySRP7KvVD+aQ1ZfXUDsnSC7PoISyl
Fx2p2ZEytXGrZ1G2bGu9x4muw5a8TbtD5JgplmPJV1iA0UONTHybTOL5WM2p2guGLtyg8Yez4hjK
axvBRhrVpDyJZqPp2DZwSdQnDx13yJ4yaklzC4F3XknZkyFHEEOBIBziiMosvi/upsh6E+mfdhni
UodFpOr3GhrffWsCVxJ9PiXG95bstZvCg9Et+sQmS+BR1ZFDQGg6VsxTC6LyJMdjQLYsJQbU0rmr
2lY+BU7oTw5nD6PWgbZQqLqIrIPaBHycXbMnuOxkbC1o/0exEUMBX91bs5aT96HClsxHmBSMmCca
YeE/ItHm6c+qmpe4z0h9YHr5OWuyNzBLgHoGAweeKqvXtacPGzILBVUzh3mjRlWFf/XUWbvVzxGX
OPUiauDH9VpWXrz2W+O30RlX97e+dJKtWUJOGwNXRwGqrnwwPIqtnjB8HK+h0a+Cxox38VCVWyur
vXse/Y2lKuX6NYvlS0rd6cpHl71tY/NQ6hVltugkllpUjbvGzg6xXlv3ZmlY91KEnFkdifuKPiXT
QWHyk7Oo/CG8VxRrG8IZPCe8wX0Xu3sYkhI4PDal7hVbyfKSBRQF6WwZZrvpw6ZaoLqqa3jb1Kjc
drOMLHPettG6hgxyaqZqF7En5tjEiNe1nEbL1ieepCB6SDv9LkkD+Sp6CDFMhia+hRqOCWKgdOQe
CCF0adGnW0pEei7FvGLKiPf61xRbyMtse2/W+IoFaF5Wok9s0tRJr5r1jK96dGeTxrqm2jLFJPzJ
jvSnEBzCpYjr8rmbZKAGBWlnqfLKZ1h6VHpTAwQyiIdzN/Oye0cps3seO7ZDKJlnG6QBWgBwinzp
HiYA5ENujerKymVp5U/ZwDHv033kocHQ/aCZcL8LpITl2i1tc2l7Xne06/AQF71939hOT7WEr67d
KojfWin6VBdSd+8PJW8l4FKyoGWyUCSJjFGqDRAph3e9c5utgVjmgRywr8ur1hvN77ZkXrHvAb+R
TBnDUgNjr+r9PrYJQeh1mD6KPrRd51YtoCHmXAPjKEt3WlCMJ3mQ9C1pkdDx0XIkhnZtyixbwUYM
XqyqqxY41VUod6pza3XaorTVjkTIYJ3ERq7wCJybYk/PrGRHVPoxLRow6KKvNabEn6n1q1gzrM2A
K9mSgurhNNh4fXuOiiOkpcSf8GRaOpGULgHaWruoMJVnvMfCVacB1PB0ybh3Y2mJSdR4aM3pHSpx
g1sXUpwspCZ8HvwpSk16Vy37/ocx1O+a2aivmeegt6vjYAe2Jd2YCIbN/g4r1P7O5/5rr9d1j6G6
r6yyPNKWJvT6s5aU7mGoANaP6gmQLzAUO38MZH3dShW6hcH8rLdafDJGIpWuh+2QleXpuadIcd21
3fgq1dg5KFuuJKq0SFPNuVqryOjNq9inKta5FoZyzaTeREdLy3NL5oS6s0BRrG/nvqG08rWnVMpK
HCUGlHCUd70C3XLug5CXryh7fMtlnpRzhFnPbhx/j4NG+W445WLMmor0Z+csKEVJH5oAyGnvyHi9
q0TislaihC9ycFJN07cU887cCfVrSzbkasfW98FW0re6Uby1qrfdXi9bsgd5zc+Zm1HQ26YPtWXo
T2Vjo61C/Wa1dn2pua0Auo2azugC6s2jOluJ0dTFzdwfC3UrdXV8VoveWLRINysdxKbZHhSlrq4x
AKGnMaNq0wyMHm2SZe/8rvDWNoqQVS/X5l0PR3Irj2GGS7Fj4tJGkVHdVzulq7KtVWTJvU9pITC3
1PuaeOahSNvmNYpLYnmJ3u3lNBke7I6fRzFDDoZ7w+ucZ9mvMX2hqGgXKLn3BBr4S+yA1bOSdrhg
OR+u46oJj4pRmfe1bXG3CcTuS1J13x29sx5aPGG4mwRCXspm8Z7mGwuHtIWCk+GT1g1nz+mUT4qR
Kqth1Iwzn/rsCDop3dhpgHDeB5nnZVhd5Vm/TCor+pJS0jORFaqrHULjsPrymMd1RjA/bDZ5q1QP
pq/lwKZq623wzetY+RQKJOZZMZPwx2hUX6j8Ul9Hy/ZWHamfa6jiP29VkryF2AZAI4DT6JN8kZqI
YnZNQX6mlReo5fmPVpvw9DIItcGAUpUnj4pcmt+NyFhblqa8Z05XLHGMSu5lMwx3smEV+zxT43WT
N9Gydvmgqo2h76YKpGtQNtqyVtIKK6kecQTiNG75INTG5Rv/y2AVeE6NB3ZZ7puW1dAaUiRQGgVf
+vsIxNgT1Y8W+IMAIFxRZ2sFFsSdmg0uNP/MPnkpdY4J/7lDSmE8P7gFKtPOu8KuRq6u8LQU4m59
V0TGsHEC8PGea5bbwi29s6XmyQ6Dd+foZFG4N33fPhR58MM0wcbIvXSatK7QFFTA73mxFy3RLzbd
NGOe1vjmexRp7Xbumqf5XtusnajnIltZxlOipstiTLqHdGrhPfmu+epw7owGIytfLZcaMrC9aNqD
fCSd92VU9eSCt1t+xQPFWzZZlWxFM5aa/Bqr6FtNnRD7NEN0iUEy+mgGpcZFlBAXaIwBEqWB166K
oasXUaXZpy5ou+dWf+ybsPpBAd6SCxJikuBNyWxB4QIfQQbvOob1l7RT0EY52rcGeraV1LCuQ+Mu
qYZr1vnOwesuBoX5Szk0HzLbw1yQvKC9bDGXn2Rv6JWTqfe2y6ViWCbemG/wOm32hoa8IOvt4kW1
HLgXGspc0XT6tF33Fc/Mvmr1C4u7inuVIot7m8K6RasYw37uy8boS9Nb1mEc3O5e9Ee6f2+YZUZ1
BhfpZddbuxjC4FkM4r37DVxvgrQ2BTzfVe1LDBjk0EM6XOJwXPEEHz53bYxLuzs8u1aWrmy/+iyk
kRDOFGBNEjYSoi02CNTozH1vm/sapvRMEf1Ca4lto71XnOZcyI1/1CTU2pLLby93Nf3CUNvuYuWp
9OAO5h3f6eQtayD/YneD3GVqOo2zdrkrzfSTZCYBd1NhP+zHwHvAyiI9+c73LAnDYxvq6ak3yqsS
5tU59RQLj1OFWnVFfpZLJ75rsvIpN0GGdHZ+Hbv8U2sNyjkzMuVM8auxDiWpXDaeH967kfaQF7Jy
7KaW2IRDzN9ntwcht7KxM8OKe9Jx5XFzMBQVQ1ojo24htvh/YklsGXzj66i7ltjWf1FyO1h4GH/c
pW7zqQk0czOkTc9nINZfh7jCT3Fwjq4RpOuicA+6HvW7iCeHY2YY1raqMZDrI2IBFvmjPLGtldcm
O6d27sMsc34g8Wllg5JDr6PmguLKr72t8WSNDOjVpBJw2ZJj2pqcB2UITFzF1Zsvemq+SiWILlD7
izTPQOV6+IWoSjO+W658V/ED+WA7LmgpgyvsArovEs+h8JZtNlK7mxFUnEgTa8k2KyQaA050mlwe
vcwlLRoUzqdRwxFX3aRZ0P6Q2m6d8vzpLaTsXY/vqNM2jmLT9YF5xKeaH6KwuO87EOZj3flLleqS
r1GirSJ3UN88Mz+bcOZ59gJ0T82/ux1j23xFBkMBdlu+m7nFk7qCZW7RDNrDUJRfKBx1d9zLKTs/
qxax2wbfcLjoFm2Qe5tADXg/m6J97PvycxyUiEhRWj66oyrBn8L6l9+aPTUx7g6vqeyCEWu+RhcD
QqwKr5pcwAdQ/eFVS5AoOlrlvDVF+a1G9/MlCdv7YLSoYyoS9SIH2Nc4RSBdWrNOQLHF37KoNt60
ICh52HadQ4SPwNXy/ScbJjEOfcpL6ZvKHfK+F9EquqLi5iOuF7maTRnF8m7WEgUyMNSgSsPNkHDX
LA+4UyW+/JTrvb2QA6c+Nph3rOrUNXCpydxNWlHCkWFkt4L41W+mNO0+m1Kczrce6+R7qJeuoVmX
zDOdRUQsa+OkFjct/FRXd3OnMTVdvzFXpEXzhQnSD/sxKHoUTuE+3YDubZGvyUX3GeWo+Y7m4rYz
9fw1lFmj8fc5ctSb7xaT4dH0Szwb0kuv9v6C71uGdsS0rkmhf+0a9/8YO69mOZFlC/8iIvDmtWm/
vZNm9ELIjPDe8+vvR7ZGvc++OjfuC1EOmoaqoioz11r136qaRLtQb6eTSFkB0rcbmMw25hCZW/4C
Fh6D6CiErofgFCFN8NBMAIQg74u+RewKy7n23mzProG9m/mhjl3vc+6BuG+b+BsGNNNHV2u4a0Bu
NM1WGIeFhlhSwkKsGKN9W5SfPhRfm7J48uFIg+J+iDdetOp56CEmmmFud9MqWu7mTkzXzLLTnKr5
o57XxWMaW6jtpvVXacEOd4W+Ry7RisATi31ohOAzEA56DGpdw3i51Ieo8OaXoG6Qrl9pyyZUBfV8
Lr+x0AQkivV8XMrPs4eBy3Ni7G5OWH1O9TzZBmFlnqTWVPtPStux/Yyz5FM2PklpoNf1ferCMRz0
JXEfUG50J68jag0UbbEdcgNwysqhCQzD/E5UJwtBXums8OFSAiU7cKPlsxwawzzMQ6LdS67Q43aP
hPQxi5AD8yybroj43hc9PCpK1H1dLJ3wM0PTTlYUeK9VOjxAdt59JXpt8gG3jHfuHDq3y5zH29Dt
0r+dMtxLYLOugbHSCBRCxc9wGF3Q0/5ni8Wii45xaZ0BH77pSqzfgJ00tqXRRt8y5TOAgPGLYcbK
DgCqfYLesdg1cW9tGuCTbNYKyx+QsX4poUF8mqGFNZXOeumdjiW90X41SouAQL2pd7lSAHLmX25m
A6BPlakVawEXvi4B+bZpu6/b6KzBkHC/eF77qbKjG0JSpie26t2n3HwowqJ+czByvjDCAFVQautp
8LAE80tV8BRCOxu2ejjViM6rebXpNKU8DG5t3aDNXID/RAIKNMqzHDQPqoo2gSaLteGQ+i5QzW1Y
T9neXhDHlDb16BLXqMLztZ42zlr/uF4kGpBvR8MSCYbfeCxLJSBycfuQRwRGSw5E1SXnIPX+vkhy
9PaDUiYlcOSIR65Y8ec4DZDKgLD1s5QVOprWH1JSW5T2+3ZKCc6ndIuNPit/xaLaaDTmjeKNyQPh
mBa2yzTZRSAp9sZKWrCMSXS3tiVCI/ErfUz3lqA9rmsWAYc4GQuwuDVdXyoUVcdUwFJOmbZE5w3P
knKw7F5S3u/Un2phTL5zZIgMocrS0dnYcBP+yAuMdmqQ2i/wdueHuWIDV9kmircLpBjOEpff1rYg
zk32hatChwIExuhNYswNg4jr3l4eoB8emVdhNRotaKzMtaL5zwo5Q4/Vh2RIPkVOR1BRnBhvMdxh
B8m2ua6/sd/RD3WJNx284HZBvfqsEEP7qHRR5ZeVlvzI/rEqw/xugZ5ATZ5tR7fE+jkmMm/vOob6
KUiXZyWErskIxrdiYbpoO3OA16Vvd0HuvsW16lQgJCMkzRXVSO+KIonujaxqH3g3/Ulpwi+DGpCT
ovUQslU4xW78RYryqK6OkYm6AP2SgRlW35EriO9SLTZv9KLssVU+jnY/3cUCtQWSNt2heUOe6JEz
RL52zmA7RAhnQeSGLb0BUetrHRvEPZPHcp6JlhxWwEisQwJtVl794mjxcNBDFIJywPuPyRpU587A
i0ZlLiAtYPIGJqi/VfrgbMfC1A6ihDZDWbxVHXS5RetMaqe1sbo2btbGbUuIvJ5O8YNXBu1jG+rH
yWkhOlkZT/MpQAs2y57iBjpTeuyqWVU7Z6kk6plw3BbPgdR2o1ecl7aCZWs91Rvw4sBQ67fBYLzl
g5Ltu6zNUOzgrUO8mO+XsKl2pZVtUMlkvvJ66wasJQqZa1bmMFUJ93Bxj49SlIdDu00jl07qrNwz
JdAgVUvaJ3Uwt3zs9Psrk95aFIaZcV853viYhqmv2iBLMdUUrxNrtafEQPpWoo6NLPikdK56Z65x
xyYdcFu1RnSQ7GTH6VlOVSaY5wrQtZsIBBHW4iW9VQ0TduFrPje6ZUs8DvQHa/W1IjbyCsAINNqq
g1ZHmyTzjYUB7c3SmIThRMZ2YeQIoOLwrJwq+rGEPzWnVP7JAA8ahYJEXNcRE2uEzZ0xx+FN5hCJ
ZbVR9ZKXKU7SxQ5/tOPPrq3gvfv3HDNf8h2a3s2d2pTGKU6fhsBrntjWVT66MO3hMtNLXvOIiOvW
as90JpYly7Q12jnfqqYd7yUCVQ447aBXatVfZRJbKu1Goq72y/o6pF1QsrXUjdZigOE79RWFWNAi
6MrX0CT+VFLx79S1VhnxSpiJimkVLF039u5DZZUeq6dw+JaZDsaEVv+UdOCnlj4uWULbzVvfBJjc
aTA5COnBERg+TelYYhlCF2+2YoPP3l4amIE+wwxXKGfTeZ1XWW1Q4Dg4jBNahvklI8X4JpKjUZo4
mdZW16adabqbJK6yg1TAk49qX4YuZmU4iIcoz7JelQfN63RvjAFY6vpcpVyK4tZ5vjx6yVq0kEpz
lQT3gs65CUA1pIZzK2uh2DOjc+Bpni9Z3WnLXQuRwVEWQcaEhrQ5gwGVWrf/mZuh9qbV3vI499ZL
ninDqfBikN/ZCOsYqIISazuawcHvVN6pOF4a40bK5XBtJtk8SSFAaovav1ZACZkdjHjJNkKEG/bB
cIeDc3MRRJUy4cTlWxnj/4bqWMquFW6Esc0mYt6/lmG0VU9jknwt4fXUvI3auQ9mh3VFQtElQl0C
1mOAemf0Iu+lSCqlXFIj0Aroe4CBvKN//n2GNMn1MjI219b12lquZQzFvlnha8K7OAVZfTagi75S
Okp5KvpccK8R/w2ajbhPAmUx7v6AX2A5TGi0HnoznD6b/XK4mCUJOffDOLXuir4x7x2jJ6q90tAx
csLbhSiyT2q0JEdvARhoDt6eBZJ6E/eleyzmUb1RhvB/pdhCu8c/tQut8LaTb/UM1dT0xOIbzp7y
VinhQ5IFibP6JQJrDk6yILHjyjyGgdb6UjsqDuxz3vSA+JYLlxnfCpaTgOLXrHw6gBD27DHJyodl
KpLBb1tkFowsilcICuH/CrLLcLklt/ITVqwq+8xjbpFaw6uzx1jND2YVmg8WzrALA+ps3kVdq93+
IkAlqxDjcCuVegYF+AzH2gFLQfvcex3gqsyLYFMjC4NT91ymTzj2micpSbtu/Z7Dbi91Sp5DVOvZ
UM1lqAJn5t8tPvxyN+jrJsTNw5OA/gt7UfZaXPQgUnGQOGkAk3hnGp/LOIIFLR5ea9UAYG4Nn7ug
Nj4740owmBnJLuxp1TRdj0VxNOpvl086pnUVioO4D54uxYVhPOS1Pn+p2aZug9yrb5Ye+euoTh7V
0rqpf/G4Zit/gbV4xb0W9MqhdmZ7n+AE/uKiAzmiMW1PlbHP59uLumEyoA7TQ2yWNLl164FQ3ZZJ
4r2VJqxHPTeAQvirECuhFIUvxEwuubVOcrrVGW+/WwrJ0jX3b52uWSYSMZAIiQKTMduTP+UIadam
jQBlXzr3fQOp1co0LoeR1eqvFiA4kaiE/6dvzUsLOel6DTnBUaDv+X2NOTWNx0nHe6gBFwAwlJ6V
RNNem7hddoEyFXsMIBpsEXN9IjSk9aXWrqb0fhiCtyilrYo+4qvm7KRKmndN9aAOTvZwaa3BTWPA
1XxWAz+MVl4i9BY3nTNlR0fsC7UFNFbr1XZvrQA8Yz3UK5v1GLnTDQsqX3L1SmF9Sa2V0gw73nQD
iP5Xi7U8reN+ExdI4c5x5fp1VMNGryK1NzgEDMxu8xVaueXOCgv1OI/eaz9n6p0UOaAVpq0VJR5U
e4nFfDMDXamH1WBQPaEOMwNVrFQ1v5MBsMylcssK60n6vxTB+AZ3qY7f5zpo/nASbpHLGJJWHpKX
u0Cdup1eYJr1/68TomBpn6+/cv3l3yc5aTkc25oJaMiL6myCBD239lCdJWuoOpLTRdz6uBNMxJon
FojtXOxset7WQj1tV0UwiWCo9UvglfluZARunNYYjvo06Q7GyHi5V7x/LjnDnPNbdxxOKka4fajn
3P76RZevt3z8rVjLN3Xe8LB/V0zj2N8PTBjSwswgUIptL9n3+LYep2kK93Q2zV9UvBrNnEePUjEb
1iMqrfGNNnvxfZnjdx/m+NFtE+XkqRAixgbL42kta/Hma17u+QMMPH6tt6V7hlsB31tedvtQhU92
mxiBepevEJK4TG4cFhFQORjFxgrZq28ztTZuWxXaX9BqwYAY3/h3ydR0awI+3tphhv+4gsAHH4KD
BTet7+WgIEB5SXWdfnBCMIb67E4+SOzmfi4sLCpRAEQmriCKdNjObQFvNfddiGYOYCRIrAdl2UZT
U7/obY3Mc6BWb4puJH5oms3n0mInyEK3u0uzOPKjDmGGhLA3Qj96OrI5I/nuQu+J4QhnUvBlRjBo
O5pa9UmpUFOo2++BFSyPRmeqBxeijD0hbe7GXcz+LvWcl9QGQNxOVXUoMBFtizb1o7CcwUxySHNt
2qsxoudShvDU9JwH02tWJio+KWRWa4C4sZIQa6h2TfvA2r4KE6fYIf/Q72JXSbe1YrDbDOLkcoga
bz85Q3A7B2ifWx76XCos6mc5ZAQQw9eZl3chuL+t2ucTTDyW96nGFLLR0ia/08Mi+JRo+QGi1RBk
I1Nw4EVbaRWaWFYG0I4bo0T8MdSm8jSUc3mpNQHsoMKUTCwfuEaTau7GGad6k+uZ7jtaXpxDyOrP
8E39Sl3LpCIpV3C2VDs6oXTEMNFcDtLyeuK17NpEUlDrF4QkOvOu14cvszHZmNpirlLW9n8m8UJx
K25MdO2yRk9LXppKSsqUuQPo+wbkuDvoXlydvXoaTnZXvRqBp++vtx+n0eQ3M7xUXUkQ4qTcmPoq
8UX4wnlcA/2NNRTcXqwfpWZXBG9E1sazQsVnsujWGaM7162Lke+aT1obSoqiyE8joQ6YeVEQbFR8
2AIPkIuOi560f2nrpfHE4TXuiEE5V9p83+LRJ7y03jVm1EO61idHJ2Fdl5TEfvjWUoAZsMMK5C/S
AsXljcijk0csh0ujoNN5JZe0FEv7a1P2hfZxUlANS4ciP7ZrnPKsWXl+lAdYMrV2wCp5AWOP0xdR
0/WxwxFRoGpVGPXjbNyNcY+PYC2/Pn55mVJ2eUXX6mvNtUxS14O8l2v2Q7s+VnnnXWQHRxNaBjQs
cOfzgq/NFOkVku+JKpovN50R+Tn7eHZqWGmygRhW7vh6uN67lIV97/46UfLyZK6tJfXhlA/Zd3/8
ep42NNw8coTsXNPpNTENd9lJD+gcPVv8AVz/FloNrFCdNWU7eV0Yu4vz9UVfs1J2faPXrKJUBKRd
X7jUfDzPc71tUQGZikO9JK5GrVRcrF0J/QeHBh8d/TlX2sWXAmai7lfSzAltRpnldR4wC07l2WLu
Pje47+mca1IOKM/W7/N5DCV030FHKu/n+rjeDfNL8vJ0i8beDV6wc/Tvs8tifwj5aq+HZH0exvo7
f8r+qUzOkAo57ZqVMixivy6ljjiHVWX8OaTe7WWkypiUQ79OBJJyBLQjeRnIf2rzpzKoJHgt15qP
vyA1ctnLL8w5sYFNnfhE2mEFWv/29Z3KIJYX+6HsmpXUh9P+VPZfL3W9/IfTIs+pMdmEwyZe58hY
RXPyV3LND2sPkjnzXU3FpjqD24KqOc9JyqmSv1xErvT79JlwC9TcfhdKSh/q5dD22VEuXsMYul2M
nQLd5WU8yzCVqev6UfhQdh3J13Z/Kiu1FbkhXVEaXi8jZdfs9TLSpa9ZSV1G/LXww09dL/OnXxo0
HcbA8C0zOtiY16/pZfb7mJRz3xVevsQfS6XBu1aSvDaK4npYLhP5KHPsu9+SVh+vysqrOA3B9+uk
Ya1BYddsuk4sMrtImWQl9f9tJ+fKaamZbZdEb4+XafV665dpXe7vfyXlfcQyk0syJNSJAJ6v1wch
nxrp272G8o8xAH5Xw5DOLFNYhkOtu5FJQvI5YYtrAOXvKa5GaaTv3q5Tq1zrj9Pt+qG+DjRp8qHd
dYxJRRJ6Cv7tWb185D+M4w/nBrmCFUs9X27eLr7PlVqe1sX74kMeAqPdiONCX7K9iaGFNCr2/y7W
3i0PIllgyI1cD3LXTpigKm7sbJwbe3kY15lfsh/KdHmKRK/J4qyNInUnY7aQpEt49NHE+nVQJvPL
TGD74stqCxUhBbjfOuqleeD1r2MEq2rcuu/WoJe7l/fYDprya6mZyQL08k5lASrJS2e+vukWWV4l
6O2jdBrI+rKtshQz5KG/n4j848urlMJ3+d+vkXg+o1mm07UzXfrY7zWvXF5+9tpbJSVlUvunrJT9
6VKZ3prQpmzNdW8vNydNu7T8KyQalj1Dvb1Mt0bNDg9iAY8oXrZw6TBvoE/5p19XdzITSQrViPfZ
MsrznZ1rP0NDr89pjxWSyLz6HMCoeQxiLA13Q+3CvhPhg9GUBc6EoT6++6SxKubrdv1KyqdxKpN0
8ceyBOSKH2FD9MH364ORlBxai+h/o+j2rf7QJ6D3r99ohUDmPZGK99JQmSxti24v+yDg1Fx6/Spn
RBUeW6BOMHIRa4xQQhzbz3XrASWf6oPMOUuTsZQpQZDvBh6Z9F4Z2Z7V8zFabJt9fh/+rcBahwRn
lW/6trW20kRr4faHBpEP8OVgNvx+N2lbeZJyYC0Ed4ZzkruUN3OZqmYEcmHNc1+krE5ib4OJ5dG2
5h8RqJoT5314Mdmo5PjEf8gQz8popyVDx414vjrpZxkmjdcf0x4T0bJMNyyUcqxyOuqb5Te+GOkO
cyNs8uvrvt6fQtzzDpKLr+ghvRHcoexaJCMWv0OG4pSomOvQBMs2UNn+PXmesbPauT6z0DN3dIC/
5Obf7eouC+t3pZehJsvta/8eW7deQyWwLPxes12fouakeEa67ijD6/LI1r2l9G25yIc56DK+pfDD
KZWC2zaqoEdkLz4j9oTkjSxMg2JfmrBDo46F7xBxKSZ50F+bfHT7/TxVT+ZgYgciShTY/tEa8ycc
ZxsNLps8DG7tJPXzpXuy88cy9pyd/GoKpefqcdxAl74PK/bd9CA6yzq4oJXaWFaFcJ9+VMqW7Ulm
nsyoMS6b1Msu9rKykIEo4/y6OPhQZshuQdpckh/qJfvfFxiXc6Qb4L7dq2kZHNp43IMicy7bpf+6
+rCNBt7toj1cJlqDx5j91XSRdbj21cI2fWKGxqMU4VHneyJzyiUppZKXlBzsUKFRiIIF68dxb+oL
5Bvo+ZittbtOHJdlsPTe30tuvbSbU9pMJfq0WD9+2yGkm0yJHW56pL1BzWTvBuB1FpVBeVnPeIua
HJlTMC9avpdH01F6JAEwM1AD3YdoIjhoWraX4SdvHE/bRh9i9yhdr1uGSwP57Qyj27Yom+WyVJQ7
+/C7fyqLem91zca33cCX2a8mW90TxfVwmc6acdjDXfkoty1Xs9uwPOTdL3OKXNGZWhUTUvRFjwpt
2TnKgjc/OyzwJEv9uy+83PflQ3kZPfJVuwwn+YeW1sbn5cVuzG3XKOXxavnIB0Pf9otWbN4tiFUd
BczKNItLt37XBd8l5ebNtCi3YWf09qaFBe5Y5g4fCWIO9llCL5RvvOx/Wx2bmoI3O6ziPbjL7pQM
L/US24esNfdG4bA2ld7ktFkE8KaDOr37FjSrBkld67DNrztrGRHyw8hULjh+CMa7dj/pWB+7aDv2
z3kZbJGnPS5NtCLv/rVavXuClye6fvwlJU9RJdB7004d+rm/py2zL+dtWcdMe79XCkQjnQcz/8xM
jy0IhrV1SWQVdnycCChAP5JZWPagl6Qs9CYzsnE3rNd4l1yCCiNBHcQI+cVHE0bLrbSWHhyFNY9W
8h0k8ivq7bLEkd97N+lcR33Dcm+bT6F+eUjyaNoo7rZVoUNvLbt6C0PCXKenAbTc4puJPu11HNgy
XI28e7HMhECYy7d/xISANsWXd0uumfC1XdrD/oXNebZ9D0cwpl695WHYKIKt//DXo+q/dksDQ66s
QaVbymPmrs4R3PurooDXH67P39NwJCXr9+5adlnLduv/ghxRv9hACq3+YcHnvcuws52K/EG6hPQG
xZsXhvXojwsgoSP6LUQDMSPJL9uTE+8iB6bHd6NGkpdDaW0yvXaO+dpjsMh5uxr1m1MFffG6gFUa
9WBogIGmGbM7svPmZe9vOTloykhlVbZOcvI6JKU3sDJCWP97Jr3clNRdOo2WqstOklIoB3lrkjLw
ZfvBP26XO09VX27xgP+NSpJ+2dS5sVkQrqZUI0GhZoD61vivzc7pO+XQOlWv+yNUlPJkLis7mY/M
msD1oyQvhkp5+Zfk5Lbh2TK/dUE2nq57PRQPWIiZdr35sAmcuwBS1iWDRVNbXsB/5rswmzeZnRN2
h0kpUn+a0euEw/M4H6z1PULtQxCB9BOZti6v2CEOd5Pe9OZqfpA14GpHzdZDsR4WSPB2cZh9kiI5
mPXNgBrASZoX0aPnccvZugqe1hFpdw1iE/mbunwdotupedCBgG6TYj9U5sPQGUS2KLhVHYfYiFab
fM0G5sJiIczqo0k8OLSb0cZs6Dw2jr4dm61+ozQa2plEEz4Yrp0+9IthnOBZfQxXJa44KZZDoMQ/
CGazt4UyKFuvhg04JDAJY77T4moPy1e4Uy2/M5tf2arCmQUXkeHHobUFl5+dk96NjoZhKAc7iHPg
tTgqysU1nvqqqfhexjhQ1yxKO59j3Wr2+hJvEAkNHpf5dTHQyiuI+3vMM8KdVC93UOPB/TYoMxck
MM/bx0AWX9L5Z0vc9GM1VPaj1dFXlKzpgW7HMDW7sfepBcK6JepWZYZTNhc90DoM6FIzOFQlBIrZ
zbfoVN8UbB5aFXIVHRaAWFFN4hSsezdZPG50G3tTtFt646iETfKlMj8vRqQekP21t+moPGtpCEec
Am7GaLdFURmf7ejvAeRQu66HUVBCKmB1aiJri+P/ZzvmB+gvwXoPzU8DWTnFTzSWtkRabgn4XLZQ
moV+nSX1dpn3WqovZ9VNPsX9BKgpRxIJPnd10yTluLdNM7kdNJSrV02fQrEZq6V9X4ThppqZHHvb
hczfSrqDhjTiNksqA+HisDgVi/bK/RjnibCCsxfgemT8lcEAAjOXI6FwCrggy0NgreH3BIwohzEj
MLle9MG31yvIZRxp7XY/lgKkApLt2ZtXfp0qgDmzNzpvcVt/svQO/GiX5A/dOBEhGS3uvT3OhW/G
Vru7fuAv2yhI8NPtAvrB7yFXdfqquIfLzR9DHgLKvzf6+kqNlbAidKJsK9/t3gw8P7eN2bd7b7rP
Ii3wA+git+6aVQ31EXRCRYiPflJytOBRPcTdFevzDpEf3W9TYFlAF3qiiSttrxdwSC7INtSHwss2
mdtr6GWm/TGvBijo4yndhn1qb52lAWaqxhsUfMP766EHe3X2ipwgNd5ubeIzY3+6Ys7u5sDSkOGB
y21QmieEIMDxNZOBTJkPe3fs654VbTrXfvL6IrnBuxJsCMslkloZwCM4bYpt+ynotAR0x5RAh3jf
jUTbXg6zaaMWWz4mmW6htBV/6oYM4eyusja1m59SJ0UEIHTQRUWhhLB6Jbp3q7B7Wsyme2qTZjcM
kNJJzigm7TYfjVNeNeltuh4yB1r8Zn5cSuA8pjcRixv+Q2xI8bQs6bEpnek8pdruHwtOUQLK3FOi
D8YNhPj1EbL9zTTVpQ8kOEKA2eIbhOdmP7t0KBdyjK0ZVNNGqRfr3mqGg+3k7akZS4LK+PDdSOp6
qIIYpJCR7uwe7dRxmjYuZJWPAbkuUM1t41glfLzua4lYEJEM2b1nlY3fuLDrWkvqHbVabbdQEAJt
tPLwHBmDH1au8j0tvbOL8ugMZUendsF3CO5TQhAaMDPl3JmHJEkORlmC0rV6968kjV+0Eg1NZQkH
VOtanHoOXAMjEhYQLFfqpqsjqMRXEnylqKwjGny4qmDy87uyCHHWzRAQxhVqlbYSnrM+9Iti+dJ0
WrDJMsAF0Qh1aW2+mFZTvYKHBZTuAUKteI15b4c7JwiMTdX3X4agRM0oS78oTbJT7amGgiPGLJD2
MX/bu62S/qsZlzGMGQHKMgF9ybbxuceFfZpqiIXpouUpzfUWmSLvOcq7h7mfu2MPyM8fkTi4BeX2
XA84oRXF2yT4+e9tTVU2eU9ULKjelRaAeRqriepbCMF2qeL4qU1xbOD4bEDkdv90Wu5rbPhApxEu
lgTuoVvXAS1UwrgWVogEQRBHtwYC5xHvAiseYp5mhyRkqhrbKow2XgLlp9Y7gIbWzkgcaL/RIe31
Cb33NksdPtd6Px+8vGs2dkksi44Wblo4Fk5xHp9W5G/E1OdQy6N8Z227PO1QhZqeMLVOpmPftWYA
U2ELoAdO7Xij69bkWybBZ21+5xhJ9SlSuu8acLabgLz5xvKXe0WDr+bv1gGTWdMpcM+2ykiUOFip
UA+DXVpscAtsCsW0dqIFvRj/akQPIBV7fYJBoWn9ITXZBabVth8HDKZ5yZSdlo7fK8C+FQABQ1br
G1PVrEcttD97nmmdlba2HlEb/zmoSbt3bBNdw9Q36tg8NjnWhCT+McLIjDxG/tmux+ZozY+56Wp7
EwUSH/cXw5SI5w2II+Nc6Yvud+pjVlWdz3To3ma99i0eZtgg+oTgtaDNdmVTJm/2ErDfwP2PHUPD
IaYZ1a1mo1+dae6JMFZsFsYcnh3QWLeqptRIyMN0rA3AlRZgLTlmIV17nlc6m75v7qey1p6LKWzO
hOb+TCGIKC1/An516G3lXsu/1o2tvkGsO5+ivKy3tqaMh1TD+Gh1g33nrIfC7J+avr4pg0g/tU0E
qiPVZ2L61G9VFTrAeDRj1xc42yHt3KhNiqOcILkbq4UGwlISQjeb2K/RvPczA6JWoyw8n7EMItey
v0aW/a0MwmyfeoW28zR33BtJd1zsqvStwYzA4o0TwR5dvXXzyTvlTXVoG1ZlDSA+dmJHBVr3Wxar
gZ/o82NmTx2K2GmPXrjm7dQEhhRg1t2tw0g81or91g11/WRHCmahSd9mwGx2yoi619Lpn1PEW/my
zcROmkS6GU3a7ugHzXns7PQYFsZOxzKqhJa+8zL9pZyG5UZHFGqTWZP6lIX4WYNSvy0aBB6sRRnp
YYjeZdUYnR39B3TEyn1nZQH7RhXujVSd+AoMn4HNgumN3TOh5Wgg/D4kbrU0LD0pnD04k7gOoPLl
tYg/BeM8bIw2Ufd5EBq31owqazuPue+md2rUeo/L8FSZxOS2wBwIrsVqg+jEdqh5Q8tk9HuWFFkx
dxDaG2ikoS28B3qFz85CdWqI3BeXtWupYBCNW+hldOMtGxBs74fRPa2yl1viCRQ6cXYqDfVeaZxm
m9VKtbFQyuHthMdY9aeGYbcggLbVKuPGUiNrR1iPD74f2c/GiQ8lXq++LSegCdrP0RvNfdb3yhlx
qHmrxS5Uou06zSZ6vsm9LwRI+K1Z4ClB736bD+gHqzUz4lQ2J7RCQDeh0cXq6JiiJOZnVvmitcm8
zbHMOl79LdFMaIQAqWy8arhT0AtrjACssF1/zkwVJ3SR3TZV694heeeibJV2+6iFGwfdLsIp1bEi
7mlXh4S5zWF+504NAOvGHKvzPBpvVhMN3Ik5AfW3q/uFGONTNDuE0Ft5+6JpdvOSsu5Vcz15kKKB
9Rr03MgfS+VQpeNzYEHyEw0wNXiJ4oetO2Gi4kwrn5c7RWuezalvXoh9MnbeHLKi8gBphFqR7stK
QdMEGYp66oMTMxo/TKT8Go+v3PTjpN63SUBQv1tDT8Xr20pjKTO0rT0ZHsGgoNAgSn4yOqU5uVaF
17fLeORW20HAUSfRtgubb5NdwK89efm9XQ+OupnUECmMMnl+VyZJJ8uWsxGVZ8nJaQxyNJrs+RZZ
LVwXwzgcADqoz7baTc/OVtJysMIWHt0R0921rNbsv/owSG49Yrie61idoB8d364NxqELt1kDAde1
zO73P5BKJ3h8IAbeVdXgrHvpPxAxhM8EQoXPParY+xQ89vZaZjQ14LWWwL1Cz2IiwRr3MAZuey9n
LKWx3LPWOkhODl07YlWedZP+6obPtutudaeIH4cGOg7dNtKTDsbluQwy46635wfJyaG14LatQR0c
JasWyXw/Ldzk2l7X6/Cl6wEtoMDsHKQMNEH/AIThwCp+bUGzuUZJCQxueWlRa3nz2JoomF2uQQsC
sPutOaL1LWVZodTbIleCXd3/rJTeeQYQ6jx7/TDt3DxuEXtHb4aI/Al9HSV6kiZxDjNvwQfbVzud
GHPib2/bgmWuTaTbs96OOHPQP9tI48thHFcS8SI4ViGY67I3XkYdvWUWAYPvrNnJyeOXKjmoo228
pKxnXtSlCX2kMPqTNBjZRJ2SRUG8e20vTWBPSQOPDW84mafc1uNnpfKKszZDf5ClTfycrIdqDS1t
zLzEUkVWDm7EDrUmrPKMRaxKkZWBSgPA/aCapU9AoflaId7i54bOirEpjFcWc+PO0lAAlVoekHdc
ofV+6S3Ga5ja5V05Vd+lLRJH03NQR5e6dPyh8ljmJaqR9LbT26JLfqYwNgCQbqJzEzjtAy4u/WVK
onwXAWTNED7xk7nqX1prTB8Uhw3/mpODV66qmUE1XsqC0DQAsLL3CHT0yNz10OnlHux38ng5C3Gk
HRP0vJNKFVnexxqd9+sle6+wN8STaicpQ9VrPkcru7+cIGXBAMA/AsF1aeHiHiiQqdxJdjLj6mkK
QLutd1kgnfmQK/FR773Et6HPO/Waqb5UHSHxqsHGrHFT7QWTl/YyefStweiepMiObYTWFzs/yAnB
ZA+3gzF9Y1GkvUhRlnh3ZsXAkJyrOzYBTMqwk2xs87DUetjVZXKs9Ua788x2fDb/h7EzW47cWLLt
r8j0fNENBOa2Pv2AnEfOZBVfYCSLwjyPga+/C6D6HpV0TOeayVKJTDArh0BEuPv2tYcR0kcpvrM4
DvfLzeTEOMOYrTYvmL8/VrrOaiq06PbrDFk41BXQ2evUAnaxDYAu7LCo1jQ//NT7y0JMKaT6TmO2
/swX4KwVI0+uRmWC+As1bUcbdnuntLjMFa1wX2UVHoxpKn/Dufo45kp0Gdz4w59ZzC7b7LM931iV
7XsVXcU3uk7dpKqK5qEr4++yVPjaAn1ilOegOCprrbhRuM5pTb4m3pIiCGsoHqOWVVtVMWrPMDNl
79SrfBTXqteAydWRu7cfui7buMorOkXjBrvFmgItjeajpRXPjeEeuDaDre0rlWcDduhz7d52AFS0
H02KpdMApQs4tE36I3Tu8h74i+HqJWjowN2rL3mDcDhQ1xLT5Ac++rbWrOi2YH6cEnGPwFOuab51
CR3d8WJOlbZJpAkpZIpXTqgnr30yWNuhjkk3FDnlV9Pe4KqsYeJIzrUdQ+Ok0yuq19Hn0An1GJT2
h9Mkp6lwo42YJjpoRJW+BNZOdQR7O8yyCrLAKzeu1Gc1tZVtGEc2Nd8suWkj5Qcdj9BkqgjSn43G
Mvzg2hDPhT/eGl31ZGiZfCyaVMFLsXovx0w9JLMJBPEkLpu4SB40uwVZBhqNzWgnvDhJ4tucljE0
26r/5g5H37JAPfRp9nWjYRxcKSNcsaicvGU7nep1jj0G5cJonB4HA66hjflrMubxFc+dmB2ilW+0
Vmu2eyCj0Q8buMdKLSPrJgeSMReALbZt5Q9dhuNzI+37xDSDH1oWP+emg71UBv+L1hIqD0YVnrRq
9I92X6f72hjLK6j2ggoKGE72ocGDlpn5KkIA/N21lSe7L6ffNMAz9ux8lPspZWfYBLi7S2+Iy/TJ
qaSxnqKw2UMS0DyT0ABD1qqpj6AH2ZoFKqYkSYmnYOj3t13ftY+tb7WPcm4Rs7L+fjlKRU5IGqrT
aTkchVZuSlF22+VwwDzskNIh4HVt3j0m1ryg0T/6z1ercmWbCNu8Xc7XItvCotYsYfXxT5lGkm3D
IR43y6FL/+gJfw1ix/nZsGbpN00Ju4ij5QafsatjDKTQ5oc4v6VHAED9cmi1Ay15aNrXyyFWONM5
IIP/+6vZmTGvYMtzy/szS/tlsnJxWd67P1jxuqf4/nWGzGqicFeSpZj/qYL14pqa+dNy1PYyWIdG
knqB9MObHme1G0QLiZfFbU7WgceWm7j3tbUmAyQftaWsJd30+BqqwQ3mwDD3IajeKKqSH+3KuP3T
48thSCeq2U/y3LckCbzlsaBv2akgbN8ufz9Q+0Fj78abrq/cqxwrdVeP5B0b3WZALw8uN3jLeb3K
hf3Ph0gQutcCQf2qHWP76wWWZ5cndBrjD2naf8OV/qrWZU9gJQqdCnpoXdtQPkpHnQ5/eEzSo7Ql
ogU4MJ+Si9q6ak3In9iIG2z23eevQ6ITnIqyIdzPyw9FoMZcIeuoiL7mv9Gbor+Sz18OlhvgPzwJ
kgSDOdlScFmOl6eElNkpoiNJZMK6GvPN10shLs68QWj2bnmwg89Hf3rTb+Mqna6QbsWRbjUsTjla
HhK12Ae9Od2OoTzQYlnB2RmMJ1r22Qd16tcRdn47dn3+XRu6xlNixttqsor75cxayzZTOk5fR5Gs
1k00uV9HJUpc3KqKh+VMnMC9eqrlQ+SX5lMnCByNzv16Lq1/CJ/gdHJN5wQOqHwqM21rh6N2lw5O
8aTQi90lcXOzPAeCFEYZ3tmXOi2zrZFQbjCc+r7A67c3vUigU9QtB22nkjSUAShQp4G9jvryIZ5w
tWvCSb9H007EEKtz6lPWe1AV+QreP+OfoZcS3O1FT15F9lrg6Q5GR3pZVAe3kyyBumrd0oGknc2x
uehz/3QineA4jLA7l0OtKARYGYvNmonMI8ZccARUs4Ks6KxDpKO7BIzZTpGvdVxHHwH7vxWcsubW
hSzo0c+fACG0yx0X0LPTwBQslDjflNrUrfJsbm7J81NJvzi0Jdgg8UOldeYH4+NAUGU+9QY5hYD+
2DBNlBcE/vT54VU6jV0ekVOWXnx1hGMEXo9DZO0I9TNRlIvr6/VH5sbfqgVDJvHNajLs+kis6nuM
sT4wL7k3AxFBHa4SNAJachPovn5xSwb2/FA83yz3HDXWdzSCxJ5PpxdUJf+BDi5PGRt3h5v19DgW
7W3vVsVbTC2RjphM83TgSis7VVpoelp7FqK215NuAy22K4lqUInIztcvtuXeZP7OypIaRQw3EaZS
9Cati1xRMN3S81XYZw+ppNmlKLEfT41u22lOucmY+1ZBPwx7NQ/sVWnFAnBIUW/rEdPaIffDp7xP
tL0laN+3ZJ9gllHt0qyLNpZ+KMuhfgQsxRrTAa0EsXq3HLWu/9wpY3u1bCt9khFYKLqRaNieDxMl
7FaGNsrDKMlAtgGz55CqL37S67t8yronAcxj0+iWiTZysB4SkLokO+aIuUaj3t9lkUgfxRhEu8Du
042VNttff/nP//nvj/G/gs8CNqsMivyXvJu1QXnb/ONX3fj1l/Lr4cOPf/xqsos36ES1dcwlbU21
xfz8x9t9lAecrf0f6sz0WsRhtO9s+ZKq1nFBmVaT6vANitH3WFwKTHPn4zEI8/N8joiK74E5sa6V
lXYXMPGvi2xSv+4tjxVG5iOj4NkQvz1+SVxHl/OAFcIEptf5i7YjZ8ZOCf+W0MzM9gtfZ7lh88Cm
I2vulzMax/KWD/6fP33yZvkmPopSsubRQfvz4f/sPovrW/bZ/Pf8V//vrD+d9Fhk/Pe3p1yij7po
it/aP5/10+vyr//+7tZv7dtPB+CrolbedZ+1vP/k+m//9xecz/z/ffKXz+VVHmX5+Y9fP0i9t/Or
BVGR//r7U/MvLoT9hxEyv/7vT87fxD9+fQzfovQt//GXP/l8a1oGhGr+hwVXz9Zt2xXUcpxffxk+
52dc+z/o37IECTlOMpZnkBy1If+k+h+GRTZTVW1gJKBexK+/NHTL8hSvRiefSgCvCtM2Lcf49X8/
+u+D9+s3+9eD2dB/Gsy2Y7nkK1xDEOXqus0k9vNgxjqzdDGeaffEiu4qj4ZgO/WzeFlJimtg9NfW
re5HLY9vTJJHR3YLwuuzGqDa5FvPU6JcgqQkj16qr1DZN5MqqDuDcTsMiuKTLIO5rXb9U0sEcO5I
9JwdWY8saxCiS7vYjX037CrFrV6Th4GY9VG0GeALpzbU4yRGZ08pa02f83iJBfLtZIxJQQHtwgXo
bIx1/JDUrbmNEoP8pDYc//A7/osrXbh/+XJ0XbXJABgal7llMw7+eKWbSRn2eRq2+2KIo3M3s1py
EhWtqlwqTMrpCNL6o9HHs6lLvkM6UOw60K/3SRvM/tBDt3XrNtvhmWV4RkxSICSg35pD62y/PmeM
yztFPSe41A1lxqY3gMnnQ0n3OvDxwVeGhzwQ8Vou9xry43//CbX5E/xzLmNwmapQbfSVtilU3TH+
9PPbRd/ZPUpPin3c2FZfnvU43JczdnhSoxfNMcrvU2qSOabIbJlTv2fqKzc1TULor3UM2Zys3tGr
Sec1aJVT5Aa//f17/MuvYJumLhzV0U1GvtAMLqA//gqJC4UJ7J6901xW/cnGuqAZu5njlvbnMlX0
A5qyGwu/hQs1xZk+oIX3dAC8IaN3t7UpEHTo4Kuq+VRXhreOVblPhKmrpnb6bSPTdMOq6lMA6P1V
Yubyth1VtgauO95axDmjMjkbB0LYNrZS4+7vP56u/uUnAKxpGg7TgGMJfo6fP15JwyapRtXcKXGh
agjaGn3XZlqxrmGAPzSd1Xox4WQMX7q+z/NRv6r5ZF7MTJ0Nx0nB2008HYTKQtiO/Q8Cs+xU01dM
kSYrr9DfAOFSkb9XWAnHwkqgneBxbPdsVxY4BTgz66SEY5Fsx7ZwT5FI8tsA6vnq7z+oNv9OP401
SzAPsjvSTFfVbFX7+YMGlWGKwkn6naOU9NOCCKr08CGu4+ihKzQkhHIg+PfNVTB2e7+S39jIRT9o
mL7pRJW9TGrpb1CLBmyRff0U+71yDKkI/5u3Kay/vk2wbFzx8NpchDJ/uiQ0N9ctKkvdTg+0gS2k
NBHlj/0mVZJqu8wBwHljWhnZJzFNxu0rRMg9XmC+Fyv9eBuMzjteJdHx6xLPZe7uqhLxPQTUsJLp
FSp5c9dh31hlw/QA+ojO6iiItss80Iya2Pz9Fy/+PMfbLCVQi9BDaK7uqvb8if+wYRGVG/ktKFZU
wG1+NiNV7qoRLFZHlu5jOoHvSpnOg+aGlATFpKpvv/yDnSl8QCokMazUqRs3anbXpkG4n1yyM1Kb
HT0Api+YDrsEGP33b1ufx8PP44UV0NKEqhquq4Lx/vltDyaBbReqHfYoRX5V9EbzkHacfdPGAxME
7ZEW9foptIajUNPprhDWcz3mESfk776iVevYVfxz2KGawvCqfC3Ubq1aKUk1ZbgUxhCe8Dzchha/
Roj18NbMkMu6g/W8UDvT3iSNEuw1pZspORNgg0r7N2NN++tYYwG3uBaE49I0+ucFhhT3VE6Y3O/0
ZdmrVtVMvXLpBydauOevms3iTVtJzFL7JiPLQaY8loFzxyoN0WHGROSp9jTq/25lMP/y7TP8hW6a
qiHYpqh/mpZyqJbGAAsV95N4LkOnySEY2uYYipkJnSf6KbcwdVQMZMdgYNeWXn4baxt1wJj6iFei
aqMiaxrL7/9mWPx1NJvspCzBt8X/XZut0R9Hc2C5mtbBNduNA9vsBezVjLgboC0xgachtoW0PQ14
ZhRCk/uCHZenwy0qbPuuoC58SuE+rKXhgojFsqDHb2Qtcz9fjaaszyruoedSEIhTPc/JdmTWSU3E
VYb6eBu7Igc92HZrkHAjUqbU/mEYNzOHzRfTeAmtVN3+/cd1GAx//iVc27VNNBIGS7X1l11IOFQE
lCgpdwgm0DusJQ47UQFOv1Rj90hOz+vN8SFEOroaOiQj9OE/Z0kYeEmVAcZG7WFgfuPW/d5Qh1lS
hgqhxGRldnzYFAWGwqKKAYv18llQkwuNlrUGC+TNgJdRU5vDKsnUfKc2wHnRgeGtE9q2lxXRQway
5oC17KcBxtYbpAPsUNhMJsC517qr2Vsqita6aR3M1UV8KbrsPklAGQq1GzzTLTIv6quXMKIhvUrX
Y6jcBFwtnonOB4ZeO1vs/jCL8jW2u30hkC8ju/fwKDrbGg02fq2aG7+sIPY7mnkG8DrioCJDz5da
6MVZFUMGCImdQvx7hN2tKWGagMSD27Dnn6aQ+8NtlRs/n44Bg2mVGj8sHZqFO74oEsUA1iL7yB7A
DuGJUeDN6MO6pIQsiT+ojFuxpe+cULsdlWNwD33tZqjblaga1HgyomorslPX8k+bo78C70VWpXDL
jSWQLB3tAMnkZPUFBrw0zIZZtKsxTfdCm/Uattwpl4gtC5S4TYBqLkY6vx4DpHBTLvjSKMb37NVy
JUY12L8Pk+VvOhdukUM6h4SdF+uAAPOYGlRYv/m1tqa5hm7bCNEBqnwyLCq5+34L+OVJNd13VHLb
rvis/KBbB4LE4EhiijLUS2yFlMd6g3Rd6X6kI95MXDBezbJFNoQhh/njHjTGk2P7M9egC7BzwDca
/stvo948qyUJMxShqzJpLK4S6POBRZuTY8bqAUMPL5T5c9ypSCqMU4/7kRrae1bfW8uxKV90RsXO
uXsLB2RYiY6I+pynEKQMMMmRvqKhrNyIgCHsRMiMAJa3/iC2hpwH/SzaCbpX0QD5hiB9stO5+G9u
U3SPnhJSg+F6bVY1DJMYvXDjqh76m0fg/cNGK6k++or+nSZMDbSm7mlh1QL9uZOS/Lqpq4anG8Wr
DCbMieiQC5tg3INjEButTsK5GnARxvhC7x/F6w/DkOFKN+uXisnI7+pXuF/nujKzdRvlT5UWvBa9
/VzL6UAohmTGzLYgD4jw20NVlO9B0pm4wnYvAF36dd06e0ti0oNlB3KcFP063FCvGpQBtx9qTEnW
4k5tM9RpdfToxdzAP6mZtKl7RHHodb5/DXkHoNJPWjQBxbDUxzQgvdf7QbtSOsP2JhTQToFQ1Gn7
vWx5+24IHdHnstzD91Ej+FGFne8awfwAwfObkybto5U9x6aFBMJHomanOd1p36iSvZiGCaiVCM6z
SGriw/DBjpTcdBdc3CK/xWy02sSDK++xFdnj0GxSjBsPo0aJOiqClsSHZr8BK0LR/D77L2y6ZoIu
yVYZ9N10jEdLWSnUw29aqiQHrVabfe4r6m1Ff8qqyVXzEc0DqUlK713Q1vt6Bo+RbX/U5omIeUN5
MKIon7EU9g81TFepFUfvIGz9OooxdhvDY6KX1jdTvc8NIUF8Ce0E5WZauYNufeujsVqFcVKcfa03
ntHi4lHnWlutjcpdEFjdngYQzH0RzH6fCIRxPwkfKxkC7msL+JLoTL+rFcnrphbVlfp4emp8Zy9T
Tb9x0GUuFr4ScPvJUZqXJm/Ts1pP38rZixmYGHZtYWWsxqHpdqN/stHzX0MxNDeKqcotov0nwgQs
Z+ZvT2ryzU2d+MaojPHWzUeT4D16nuaFOg107F2GdvhuK/HGRA7/Mdi2AqUsOicklZgQJDm+IanX
XRuIu8ZJaechzA+LVm6ssVYOKH3ey5nrEoXm42BmlyXEsDpT38JASbzG7tcW7T/HfnYgkgMGRUq6
0eOBuFcYSDiK8KFp0MNkIzLGpFibhUhWi5l9hTjqrk5qVDKk++htsjaD4SiPirFDaA55znEOnVWM
B6nUFkxK1X1ph+iedb79VDR7P5SNf4oMtCOLr3xAZEvZzNIvk44NmgNVh2J3Wh+Fz9Af0pRhbfiY
c6DF3ZPYDlYMORa5MMkeE0d7RpgUvoOEkh581fGWHtLkHAAnpSMAtXad2QUJYoEpDTODp6LjGsrR
fiFsRhzMbBpldnnX5nlxdKWRgCeHYzQ3lW07cCedyHJASBRmHbafR5ftziPJWoqvPO40U7+KqVWu
qzDovGFm0BozfhY9ebwDPoc9GIjkGyUx07OtuLsu1NtbIaoSfWtpbUPMXG6H+bGK/cBRjfQXB6uu
VVoW7iauAueazjfLvXLrJrrxhwfqSck2zA/WKpoiEOlhKbZt4YMvxtbl62Zys2HDRYIOfH5CE4mC
P0o64stOoYDxLs/CqKvOK1z6JaI2OC2PtVz+X8/+89DMwFWkQ3lR4ByC97u1qTnd1lLXbsFSUP2Q
HQ1niaHiQTXU7AW6dQLhH7U6u+gs1ggdyjzcFOwOrokJHZfG/0sjmnMRRna8ytKoJLUz0EcQBMVK
wZbsBpRIjEZaRHdgotnvZFm4SwoYxrSEIJxhTVr2tKM7i7HJ29hVFl6aVrmMflV+VxL1kkwQkEXC
QISWHG8GfAjQNZc6FvcobKuqo5HZnl6xPsuxkszsR2EMyD1xl1PGUqwy1cmf0K90ss9vNeOJNGpz
Z5gm9acwXrNDjCUJiXVBxeDydRQPDshMdgJt1jFZKJbOOKd2flBalv3exjcamjfa7d5a6aGsTlw1
abq1ndSlpQsqvOMX1Wm5WZ7W5nOcumqozY8seSxufaZF3sT3AYsh+ijwVeyg4mJl1Zkvw6DkJ7LT
Nnua+jMLB+emol5dFBZsRzSNmSlp/RtKvjrhBpADAXEngQzoTDGalTZ9zUSFIcdbfwjkNreN4MIu
Od8QkLXrhSqpKtYWui3pfBces62jVlCoBH5MY78uiZDu8xiVhMzZ4rr4BCSgvkXCOEugPwLOuhdU
iABEtcQwbo2NVzXrRMesudNG+2mw6OewoW2ecGcaLnX3hAqB8KGhUWZlzYBCHdKBZ0Om9TKlDDbL
dOMX0Sf7X3JlnWbtirh6KEq3PjuTuQPYS0hZCf/omywR8cx8DLOBvGYilRbBJ9HKUFT9QW3aJ6Nu
p9uiVT8Nrfqt7wBiyx5TBVMa/tUZ3BKMjxvedImZbfpSV4+FW6QPmiFegzgu9gYJ7r3V6w/tEIbf
lFIf1katYb1nivUIt/VqZvb669+uNB3Va1EU1PStnN3y0L3kyQ2K1wBog9GzKXfi+8HHirRMiRyW
wz7Inr7+XM8R8+KC09w19tRtxsDV16C7e/aXsdykYVlcogZpg2n2u+VIdWBjRWNOF5OiDuu8zdin
t6l7xGlU2bZ1oq+zvGvv6cK7V7XOOrcV0A7NmdApOlp2SA1qSmP0LbewefGnXVGk1p5tYwTKHRgd
WvlG6cLb3qRLO4kizPB6bSOKrn/UeA+eNCKdYovvXEne/J5BqzL3rZy9BQy/9ig3senrShwKa1aL
6x0eHuN90wYHS2RYoepW8vs3p2ZDdEbSZq8EJnY3mBiFqIwO/DCYNFlI0tERZTuzzY1r2zrGNcxJ
q8wLau9mWDkwUB/70YkOuRnEu7IaymcjHW8bNEdbo8/jc5AcmNSN2OOOkVNb8hJ1n0Sj5xv28NTD
obvUXJQePhYNvT2pv49wTb1vciyoaHM4D+zy7TYMEXdzQ2fn7Vc6wdb6bcK7ZKPOxWeG6k1UZ8EO
hUd2kJX5Frsmf2w5eBSSZVtpnVafcD+wkkuCHeOxI+t4aCr3h9LWx7D7Vg969L3xMT0ELDmsbKxC
6Mw0b6Yx9jdm4ASHHKA/e/r0kuLfScM4ZpDz758I9TcxXEq7Fc+1a8qrrraITGS6XtLL7OJ0T+3w
NEqT6jt6HrnXwtLYxG0WkqLNBxoVR3OLgQak91r424BJfu1GNqzkVqYzRNU8LIfL8Fwe0ybFOOiu
MGgR80dMV2cW4ZQ07DvGngrvxHcyut8oho9D3h4lci0E7KX+VHBNfx3WRZtiYZDiITHY0MmH9PFf
3SOj9WRmuX1a1mC9czRsTPE6GfnaRRTeBVpxMYMSJU0yBp5ZuVhZ3ujz5isZzOBk1OmsTW2z05QR
7AUI8i5ZJZ9iXdFvR9evdmQxLE8VMVx7xTaeRtpjVgR3xtNQNMDC8RL6urc8e/mam9MqcXea3vts
rfTs+JU/TspkBMw5FdsQYdYuyOIy2ZaGyRZkXskknBCv6pJokw6+bIgiMnUzYMrLJgN+Pb9lEGrn
XM1ehriv93or7EtWNvalb5MJ0Xh6sekOgoMt42IHFvfDYK0gZUcofBHRquzU4qpV1JeEESkskBUW
y/NjoqsdWgpzjwaw/RjLCo0f+gmzbQMqQ0W2pZqirpfE66QRguQYFnnJLL5CJpffmk5CyNAThZSE
zejJdTyclL65N53ilZB4QPrZUMNw504bM7im/nZ0LHn1u+H3GwT+pAfmPDn7CeOimvJzyZPnUx3v
Riul+TlvH0bmqnWGuninRvExmQb5mpdqvv4a4cSMd3k7tGsyNc6arYBzJBKPM6t4KVJsc5JK+VSz
uvEUxH4XUOP1vi/MfCNDqicj5P1tEOOUUFRhyuDAUhRgSremqSzA5zYu9wolrqstcGIZCmw0RR3a
wgvINWxjNYzWaetOj26q31XJnds0P5JMWqeFkpv0Rn8schoaglp9R3ChkT4s1WNlO+Elt3yNBEqm
70saN7y0CdmcDHZxxm4r33zVI5JCZ7aeJhehglljZoVgpCLheoWnsHIMLE+qoSj3cafY34z+k7ak
6DF3wptJwy4QuUGyTaQLNwBYs7XTWAq3X0lLRcXGb6l3DU5MzVxBobyYb5jCqBDpzrF8gCV1n6on
J3bzm1Rr86NK2t1b9gqBXdjbQY9vazN1WAeHYK0N/bDNZ2JyClK6ydIjDobmE1yaaDPp+VptkUmk
Yd9cyk+VpuB30gerIevb82DYLPim38e3HU2FyKXDdxZBOkcatE8VjlbA72qEoAot4KkxrnGzYMKy
8p6tW8EF2c9vNRn7h68SnkDVmVvByndQE04GHXVL8QmYuNgRosrNQGrXa0plw88jnvg5P2lBMR9y
tGlsQ7WjUauE9TrGpEkXY/zjNCx3y7elDtNwrou5i0bIh2XXqU4ODkFTTI9jUlhHrWZH2+L7ek8N
uV/VEAoxbtZi7ITYy+BZ9rp8gbjpGMiYXZSZWpwfSXfSGbMsv1OEyVbijvclRmvABFHjfkkcRJwe
wI1Z/uzAvMZXqUgY/w3di5Z7oe7xnGP/SB10fFdn0raWSgOrWXkfOgFNQnVfo5pzMRbA3uWYTc5v
C+9+Ig3pJWEj1i4pCNps+eU7vz70daNcEQH98BGt76dQo2dy+ZmWkt/X0PGLkYaJsjbwweCFa6ET
jHaODxJEl6+T2WI86bbFyhCjilObspUoW+d2mO4GweRRs+zkRfMpJ8RJ/uAX+n0/oBFWweRsk0no
LzTinkLpsPdQ3MfMn45iSOPV2A3DydAH5RmPvBsLg+Q7OIxy49o1vIymSE5GXg7kO+L6hRYtmYcs
iG5wwajwvQr9+BgGjbEJisxZjXPmdYktSEHJfZ92m8FJmUXxZtN3pXgpLILFQbOqe7fBtyfNgsec
GWWrUCg7SpuKc1DzsZrcmpGn02G5lzs2mrv5seUetjMp4OPJ36Qq+a8qkfX9mMUpZLCqRy3fVXO2
tWHiYf0hZMsokgyS7uQI6I7HnnzYyJLmLavBq46idzM3T8mz2w1IwIBPD88uTPhDa2GUaIm3yFen
exPaxSFFVL7KmYK8Ik/Vw/I5rWwWm6WJuQur8WmpsepmdLssQcvNgF02JmPlZWrqDVVJ/RxM1rij
awnMQQ6RZCBXfq3wCDpayEYX/niBdNQtcG93fMIVByXBtrZt5wx+TD+kgIMwKjdvbCunj7jOX/kW
9RulTyzai/EVwR/P+q4Y6N8UjHXPUwzsHYscejeZ5HVGxBYjPM9GhvAV83V9mO67Mf10IkRWJHMV
kgaxs50Bq1h/hGR6CCSeRziECaXoPCv1tVLY8e/3As1EUYvBXGkLxL8x5LSSxejVJfIsqMu9x4n4
bkaAayJH/03pJnVbxmFzVkvCKHJR1yyN2zuS8LTE05drSIAWw2AeI4CvOJeA3NNk9lIa0K8jBwSn
083ZfRuccGRoxyIF0AmSJ/PcrR1n9Zp8JxadJsGdAdPkbAyPwVCfJr17ZpJ7s2MloV0F1SoI6b1Z
RfeOzyj3YWQbOSR58vXtytyHRk2Cc1BdD/geId9o7TsrCvYuS/Ra0wlEwyD4TtFZeq0brhDHvyko
kTchzgI4YjM7DGQLIU1+TAa9H0ayhssbbxKqd14agZ1QIK6KFC5VSXfnqUZ3UsDzz3sNYoFFYEVh
3TPsfhYM7jAYzDx40b3n++nNqEg4yKREWb0hhmkDynSVDtkVy1m81UKNhBsOgBWOKCXvdlOpNKOO
Kr1qSrpPtNpZ1XgVnHLAH64bhlQFxodBL2/qVImPtOkqfu8TazmIcNuNxPDZU+jkWFfUphynY1Pr
8proi0nGzZMTSsxMmR3WXQx+2ibdM2zfTKwfoCAF2rr9oal03ndmtG2bxj6ltAz4VBTYBGKR51Qb
GP+7ztfISdGjvpXqLq5gm1uqG7AuNgMpfjIrse3jz1n3bDc6j9EdHsYfqVS1bU91BPFevrHrFylC
6laM+Jn/tDNjOMLac0RmfVKrldl1pHHxSOoCmz2XcJ6IE7Dbm5ps7aTWbizwZu56sCNO3zzZqCRQ
DSvXAZPFKPSdlZFCHcyn6ojl+koaFQW46J2g9xUL7XrX62+ZwoqE2+jZcPCDHFOrpRLirAi7+o0/
r1ZU1V76CE670owUcvIDluzpM75lpOlr91tNkmbXSv/dxLHMMCOS3PkEDq3Wxv1kBOfSND9GWmnX
Mmp3buLQ19w32j4VZUTvoerlYX3VS3X2QZ3bqARy9l47lhbaJzCpwVYNyuemKbdB0F4bQxiH6aCm
znMWmajkM/pq1NhQdorGvilgD+ea6Z6o+4cM870cCxozZXU2y+xFt6aTFPI7ibhCC29zNxzXmhGl
u0Amz37WvePYJNeK3bzFRvikz4nzCLz/1lHEpsg6XFMzGCuRqh0rLfoej77c6XKiUsdXnzV+s8sU
Glni8J2a1oMMP+drpWNBdHxF8RI9+caU6a+j2dBQ6aNdSboWtehvQWpTGmqqQ9jLtyEqP9tgSFbK
TJY350axrh2tlQgUZe3n7qVwBn07OREVvDHeCJsJzcokHX3juusj47FH6+SNotvQff9dhWfQTlbK
/Fa9xDUsExDn90bmHpw+iB9kDnnJdL9XPlbROBXfZcb/pei8lutEtjD8RFRBk29JOypn3VCyAhma
HJ7eHzenxnM8trQF3Wv9EZOWNv1ZTWRLm6xtDW6fbJdin0DzYGvKD3VlJHJyPaKnR+KGv8Ek+WR1
mccwhL+srDfs+lmoNfGTSSmyHydcVOtcqKTx71hMipm9M4jJa7RPJXcOyVwvHv1LFytP4yPlLyfX
AFlNcEDoOkxfkxjDvk/YgZXGJ+HI9iDKCjEvouKhjBm+VtbzBSQn4uOB8LRNKjwNiiPZEg7aUH3z
eifY1wY2dPxHAMmWX9qg7nRFnCgo+DgNIvlakJSwByNxU1o6PRsVL/RAiL2ihlq7QysQVL4df+VZ
PQdKL/c8uup7Ej11XI36PsxWhguYcqxS4e6CSKMNPPHTmpDOxb7SK1whLs8/RGEV57Suv3r1lOrl
4o85Mu+1/hkFtmvCtlamFhuiTEh/yOIydIfl3AnB3NRP/XFSwcNHPdITGDDQIoMFNTsy6b2oZ0Iz
aBRLcIfVRRv2MEbe1imuT8hGApFUzwz2+V0qrbBOdA6mrJgihDSwc+CSnou+LYZWwmk8HralCjbU
q4vJLSoNcSjUwvSJg8jxBuTCALjFTdBaq7ctDX6j7ynLY55O8hEwyt7h4egx19PlKRGDdxgmvLma
u2ufL4ZXpWZ2mBBphrqOv8WZV+uONCytM/5UA7xrHE0+mTHj1VEaPpn2uaLqCd8Qx7vDd826iQL8
AdavPxZ282M6+WetZvXHQoPAvjR75Vqs5zpZ17DPJ8U3Z/aNPDVf0PqQu+DWAXH8bejONLcKsOOW
WMLYUl64SNag0ybdUwY2GNKCZCOVh7mDgHEKVYVoyxa/KJ2PbBFK0CZL2Cgww3bbBnZLZFeKix49
PwC4KinmTI3PUqt9EauMPLwVC+alQAWItdDtNNuqeCYJ9YfEhZOEupw7HHGihuqc+DqY7G6JZKz8
bWaiELbjuYnEVJhX3xZAJP4t4JSNagYbsHoZs9euKsPUEYTA9vZHl4vew4F9cNkiNyBxKGxNgfrA
A2brv/T/hM6yZ+7UVhHpW+q3igMUO8r7BLWnb7i3WTmryM/prgUGQNDgmpTZxMORB+a0EbPUZV1/
Uc3WCYeBuoOhPcpVdS9UkN5YstTv1mU4bFyBwMb9PTjbia9+9NON8qV+aqhGxlWwyeV31Ho8DM6V
uqb6xNKYBoUSa1irqSDip5yPbsCoqx2mZNp8vnP93K+feQKFTFHXjcuXrk4Y4jtsr5Sn0tO5ANmR
Q8aubsrrMDRblJoLlTB0YZXpepbt8Ln7lWKTfVOnrgoVD22wSUUfYVLKwKGYhTH7wXCKKuxs69KQ
ihMNsrvOkIrhgujK43P3m4UOrQ1vQKDgR81FMKcKiA7q8Ly2xis2Kx8S+xNGdDh0nbWR/ONGfS73
3m/iICoVnilR82ijQGgR7uqphGiaeWcdE3cC1lD/NaVOwJsEndtKWFYxocTbkzWnnpyojQ8i63Lq
7cEnNASGhVIHltKICMtSyb49+5vbPlS7UAZL/cXFOUZdbB4UVVLx893rIWbtZxYijdxJvbp5yfDc
Z79qrN0XWJzIi4GvTnMGP2OIWXE01Cqt+ra4jAMGyRqpQibCphqoFxn5OqhbZ0FosbVocLK9c5AH
uE9JG8rHjkNXrlywauaTlaMd90rfQ1Vxq3SW9mHU6YlbnV7kbIvMgtFfsgqH6yKfUUtfm83VfIdp
kFhpRhs6WKBH9pC+1ZsGJfELmLpAET+JLL4coZcMtYwUTg5CtLIoTXljePFWxJE9VVHP1u+llfoq
ZxVrnptdk3HPAp6IWFimvvZWFUOmJRdil92XTWrLY/0MQvdKBu2NFg3JwNwfm5iJ9INlsU0bq+AG
NSYPucaXQycLJ2V/yVeAPXtUD04H6l8t10pTNb9wxEvnEgUjiIryxZ79ghaVoKaEp6hBn2yelbF6
F0r1nGQEoJJGQ1ntN/qhN2Z6BFOhrM2rsWvfjMwoHzRcMuhO7fhNTHV3kCU1efYsvZ7yNX+oso/V
mghTtSz33CjLQ2Kyelj4MFxyhgNQKIrp6Vh0NTUcWLuCuJuaYFoaTLDL16ppUebqJXJI+ixzo4VH
HPlljSt5QBzsDynpOSObRj5jxOeKPDKUMr6q/WNZxhfqPD9KCpuG4UMBhwuIEBlYDxaH7AgBwMIy
qu9jTcN5e6AhfohKOzsng0umUTeSZmMPDBidA01BbJVLDG5gWA2oPM9BnvRZCJ/XHkX/zyHXizSX
przc0EGK7lOTaVjZyAchbXeSTD8LgxKFNk/IZ4pZWmTK+WnnJ13vnwFULN/Je+ekWOaHgLH1C9ig
YNFWSrbVd5V8xnCYlju54oBbqsXk0ytZL0hudd3JwU7LNZIREjDK9Bnv/rxfNyCm5mPNo3RsZx5I
YNF3qynI4MSyeMzN5rFLjRkMiYYiq1HOk/m4CHPytzGtjtyhNB7VAeXFdznpE4o5Nze7cXvZbeC4
iUOT5WTvOQPB2UTtkx9FRFBDR3Ej7elI9iR9PdpA8eVAE6JSTDd6BU4/dW/aGvOgoWKS6cVFR+2R
P6hDmStol5fXud5dyDBG26CktHMnYdcPb4Nh0SHo/MuE+1ElyEns3D3FCOH9tHQ76Nz5aHaZ9N1M
mL5Wl1496f/Gzb0U2xCDnK5sm0p5Tqp30DX9Rt+b6a0ECgqbM6OAdtA5TW/Mob0x3Tuli/GZCuPP
bJ8LptZjpxkWN6CFvi8GBxqtNWqF2Z9mYk39tjpnjhrYiYOOSQgaZzqSefPF9vS6VyNNSa5jPf4Y
E4Kc7KtoSJbiCJoDU2qvwsnoba1WHq+KSKd2gFLMiXlSFq5DXNdggkpYuuUQ1CdzLeYgzuGxWl49
JoxNofKdaPDO3VB5pV9LEqNGFnPntXL8p2BL3P2OXtbqCMAMh4Bo1fxTNHSh5rQQWbnUNjld5h9S
5qOr/kp9m04kLg2BZi1YHvPyyP22XE09+QefQhV6I66p8d1bDS/A/ucJAkr4mWlYO2Pdtyix2dIa
D3Wfc0i61a4k0u8rZ0SRgKAE7mX6iJMuvcyDKUNs3zBEKo8AAg7Qvdyf+tb6WEp+Y18hWGg/1mx1
Q/PaDaWIYl0XfmsmPoF5fxMMio9ZnjOUmvjzNBfv6gKf1TF2EvGz3RWF8ZPJRYvUEbC5TdNjQeyj
V7rV75Izvzhy5WSNZ39Yqxf0DHsCivVPMe3PbNZezbgqeevIXuA9D2uqkgOn3k1c80Ej7NOf+fu5
ipJjukPPqeCcN0hLCdSRoTfDRr0J/JJ2klUHfV7hEGaShOL6cc3XLnRrJWBD5NRv+2s/tPzubPnW
TCbNmbbgwEXdzNz3gZC09XPQDH/gw1ep4vTTBXqeE7BhXJfzEKk6vYjZXkGI3/uUae/jNHUekZD9
odXx2Y8tF/KmfDb91Ho0JnHy7f/TxSbKejUfQvRj/MjKhYBYnD4WaeW+JuVxmmkvm0vNRHoIhyCB
tU1r+kUwTpyhtumsNDYPk42mRRKJNeAGpGG83ycqL8msKzMZhxXQBsHTOvSHFVjQhK1LLJSzLW+g
8eA6pEypXOZNz0g612skeotcxuVQzAlzLAEnpJrmwEJ4AQ2Nkm1kJfAPAOxCfxpXCSt3rDLnFQWh
YlsqmPLtsDP6FbJJBpzhvLkdf0RudFGs3XS6HtT74V3nOjqK2FJ5LahTTgkIBBnSQrOsCGbf5ZKd
wvXbEGeBiPqzGec2NLouoQ9xi3qb925O4yuF5F+11hCvCd/jaRR/xzoCL5X8uONpTrW7xjHcAwnx
Yc2K6UveNnVWDyrxeUeltB9VITc0x9tBl6Qczelew6q2vNLpj661XTik7ctYP27gxBEoHBGfhJHl
ZkmWZXOrx0UaoLV8MVWTovrVfUTXwMIz56fVQMtZNGQg46EUXteoA6MNM4WD2+uBfMfDHHalzlas
pxNBH81f3i46wMxiI/EkoLONypgPqO0UQklbnfGpYgbDpGVjqh7ZuWg6HepnortaWPHHjf5jV4VR
JdM39QnKNHdnLKAvndT62IRZbdvevgEGhlbeaJv6AhdKGXVHMEiRGGTuTSLIB4hmStszeEQGwKXi
nxqGCgtpF8nJCxSXX43JYW6WlY610TqQpvkFIV2s4phr2HFTxb13S/5B2Yhw6JKCbjumAjWX9GyP
TMbdcamZYsU0BqupPHWyx8lqiHulk29dYnGOLqIImib/rDCworoj1m0rjwTPfvf57YS23FtSh+8M
y4SHuCybeOzKcryQz5p6GOleatf5I1XAdxccnsSvQmSRc1hzdxi6uNKSM1wn7ignyU0faMX1pGt/
KsNARF3ypKQzXt0U3HXMxEMyAQYb2nqjOKsR0UE6A36NJ55QWshJXD+yqtpYbcMyae2D5FwMzVT8
0x31Y5zp6yODq/KLermm9BQeBD46Ku7D3B5jVI1cMLJ96PrtcROD17d9fxS6xU6yDtBjqfkoqSSF
2WbAn3Vy2ZZmgpFoiHgkOIAqAafk7gQtdlsif5bCvqhIPLdSHppufF9BzMZkzsPWuvYt8WmInxdv
5TY9kpLzREqodkhV4hxNu++ffu1N7Z4gVl5c2cXXpHK2wFa0o7AHWMTsdkTYdWk186Xv0E32jN9B
5VzdfsiByrP23LM4mpW7Z7+2l7wzi9MIb7Qbc+h1M4QVavMYH1iFAsQKFErPNqiTqtE7zEXcJ5DF
De30kJtOWGRCRBjikZD0+t82kl3iJAhiJIN+XrSLV8jkfs3qhVhQfmW7g8OmI0gLtfpQNW2s/fbD
nBgpuDAtoxkXLqcD+RV4UiIz/SjQmStu/SRctD9EuZXHfnQemloEhskiJ92xjYZ8flNLyUI01D9a
m6EzijeBKDo9Mh2yd2EtGm3lWPO1HNKZyNoGkc8Jz/5DPBWPcdYryCM67vthsK6zpA3O4YLPB5vU
3EFDilR0p41OFj8FqttspEgSEVtTAtKvpXMLGxGpK++97iB2pcOMyNKqiihv1lGn9bPf9Dg/WO2/
+oThHnHEUJOzWDvjkVTpkDmxDmaCPX0kKeCVuVwPLeHahOMlEkx6DtJ5dO8bOVQ4DTqOcvNI9XSC
G9upgRlW/YI+9ElRRZjHhf7A2HCBQB6jqTPfyJonBWFzXkqBqlaxNjYJIN5lHKdzMmrvtG2+lBaX
Y9dzJ1lO4ufNkoRqz5fTmMBDRjb9pi0JoVs1E8q0mpcSU0HQynYNHBM1pgN/F6kdlrMtzceT5JH3
jMH82vK4v5jciS1BSwzX2j0yKuDSgrDxarR+VV08ui4/IWqebVTgS6b0l1KSvjmmd6U9f1vI8JFy
6pd2GtHC8qMhFE8/bDjFvKFU5tDSnT1G5z42zMfBrkmvUJeGPmA2B7tNZ4ZIlmRSuNBPSNjYlKAy
FNteTMCmRQjDS9m1KFcSF7w43YJOrQaMqARD4ESABnUtpJTr/SiH+EL8xF1BgKNm06Leu7Wg19l6
2MbZR5swH9gTsshdSW0UZY05Ya1CHZ0r2o03JqiJogdkA5LDtdAQwmeu3IhWoWmGk+V1nnT3YPRI
BUZdDZpkNkMZa0d1RkvvKsN9kn8XJSuZNR1zmZ7SYspfEKHfSBMcv82bEFeqOIzd2pz6cUOnZnHs
NB0Paosd+mmj77bISTPMyZgHqhb3TCcODOX0aADmYu/c5rfMEpRhO0y3dSwvU0Vul55cc6M6SDW2
T1lM/YpU/2GVn0krEiY3o/7Ko5Tic05eyZJ5lJm+BHUqi9PcqVOY82fMv0kJx5cUKRlLkiG1cOcU
2mFUvfahkNstL6p61zq8nOStZJfSfejV9gkjNNtSxznSF7cOrC44ULJeasV9Wrte3CKNOdmgptmg
/jFC3KwSyszJNCMQbLaesSYaTo9uOJPQjRGEPEZXwKG5tuaP5Gsdl9QEytFS69lx4pekxpi9Dct7
AcIc8dDD0A9qoKjNcW3mPe+49SU38dgpij9iJW6Sk5rN/QW34UNtgpnYBYksdYowts/tj4YRU5+U
h2VNzwYDQVQ1WkxcP++20W8IT1LenFQGSDbJOmvqP8YCN+hN97lDMc965L46ok74s8ZAV9r3mH7k
MB30qNDRRaxbexp7GmMWJLAgv4tvLeW1VCiIN2tG7aFwFJpNKO5OsGEZzeMqUwspA8ETY6wELOnZ
BZuPbwTWmDuA2EyJa2UyogkMqpa7ARWP9gLsh0gYoZyfNtM/xyISN1WAQ3XZvvE4f/bTB4yA8bWN
93pnVChnTHGR4ssutDXCxAT3ZJtXwMQuYFT4tonvpDgj/ZnQOaBFYUGoE/XJ0eQRIQwLlE2rqcoN
OS1uROz7O5ER3tBV7Wkpmh9ZGE81CN5FMZ1osMsHo2/6+368MZBzBXDWD1UHYPg9rx3BKcSjO56s
ls5PiYz1M73EfJOl98Q02XtMXXO2jfM8uV6VoVqzDDJP+uyR9Jmdx4GkXmgZ2icjeARp8un2X8Tl
6PfKzF5GYBf/acnOZEajTUmxLbXQSst/NEMc8qziw1NaI1qoT6w6Nvo+1gsK5ac7PJY8dgzPG/x2
svZviAnurapPPdNEZtKyPp6NBLlVvTlIwcmuJjlAOeEffWvW21E2Mcm52uhb0v6KRYnAOvtsYusB
0w4H0IJ3iI179XWZ575db89Qqck5cyvi4rNgRtmCZvRfZpnFoaxHHmNYhsg1VcwJTvncFl+7OWpX
0evysLNOyVB+43Q/lcM+EVVjSLoYO2rWm6wIPHKz1K9la197+gBOhDF4cU8o5zb2aYRp7Ta3Ghxv
Ti18Y3V8HmbzUA7DPbqlwJFNxFepRbozZ0dm9mjVlt8EuUegp5l68fiAwItyy0DCWRzzeBgRpLv4
87Bj4x2/2IZO+5qU4CrGh7SG1nclrVr6WB0YDRJfNxQtWIV9GLOpiQzZosWg9/ppaQtPIdS57MGG
0Vv+o8mo9mmyX4+4yHoomvTR0KvtREo0PH/CXbhywfmTnt0RKxEYGfT3pDyphZo/98qXgvTYK2r8
NrOdRs5i64T0lexCzRz76jhSwtXwF1Qr6ctOOd4WdIKzfmaUIavkkJti5Bpa6BXLfZwIQZZPC7EQ
1VOXPW0OhIug2z3YBlhG173USaX4crbpd1GVR6CsNNLV8UUvmO5xS90YBLLdWT+ApmlUT1zuxXyE
MNmjv0+KAX2Xwk3QA8aboLvNu5I/6pvgIbrtnJs8G4HKTrojn1xAioMheAoRFJr6gnEuQ7rCcPBL
qgGh9sgo7L0XoSQDk8XvnPbW+zYZsMzVFNqrMbGpMyVjB0sK58ZUYOrU3EkCM9890fUMImZ/Kera
nIm5vYyd/eQW9C4bcviKS+2M8mwLHYWO9Cl/Fk5uohUie1dxyfNmTHru1uyGWurbjkAhv5/JXOKe
PNVDrZyrERU8D/hfo489iW7lS+VQ00QmxqdAoBEo2obPvdqieCLe1m2/bAE51+QGslrVmYBy4LrT
uX5ntqPCQk59mEuFjOPkKnT0J6B4d9Leczmt7Wz2QN/6Cqln5K8QY6xA2zRfwdhvR8V6BaEp6QYc
mdu1F3v+lShKrbIi3r2jn4mt/jCqyW2SHM11wKenqVS19YOHMwxxQ0mweWWsXlqUfEMIxTZ2IhYM
vgU9SlfhoOVJxxOmXTYSd+tC0x5eoRWzqJDs+mtHAznpA2UPBjQMB06RJz2JHCs5Dsbywk4VrGU8
Yxw0OLFM7W8o7Css2q3erS+mKNWD1kCaYBHkiS8x3xgUE8S8hb6LLtvAdEGDQuN1A/u/aejqsQc4
ntoEtMOQGqug+kRqxZc1rbdlY19XHNGeBWFHxL0/Zuaznptne0y+NOREZ7KWWDvlEM4biYCFpKCC
yUWdwIgRCD1beYmMkxBtT23aAz5E4mOtXIZuaGg0njTy0Irxqhv6W1YSa1lwNK9X2cr7bZzWU9cZ
R2PLw3hLKZ5e83vCkpKwFOUtkZVlWNLalJf21SwwUC2Ak6NCejoCO83TRPrZo29uiVZBUs+ODxN0
k23E9S1GfSDjA51uR8mGqXMmLUsfMgHyvW8Ie+lnOLZu80iwBeRp/YBS/2HItc/8NVf53WqyPdiZ
/ULL/HpYiNsmv6E6E+oKUI2uOrDVnCR05TBJ90BPRIdFFjeuSJyvbRDSY6krAPMEX6LzJOztYXVz
0tc1O+yBiDPKJV189RaC1lRx7kVubzTOQdfGZHrVCBixl6tlUHevu2+5JQrHA3PgDWiNZ5pFiVvs
DTIVivVt1JbrgK9n1E2CzmyB1IILfMrA25oMQG8rToQFBJyBvJ5LfmrMYoSJGUJaghLPqPpjn+Z/
CESMPetM8RGrTj55ky2O5FTvLkqNxRMxHMNTnrxabQKi3I+IEqfvfn3QHdT/0NkjPHChWsAntRXm
aQFwQ5hFUeO4bFI7sqpgH1vxwL6kYtq87lUXy50rtLt6EMLrtWT1ZItV1t3FPBOqJmCnl29r4dtQ
CeznIu5wJLUmpNjqi/QnI+QQugwodkDuUEo2UbV3P1LDSQ6bhgKu6Xn8x4fZiNGkjET5rGcB6jgg
+IodGnnl8J6XwLPZWLybVfenJve2M7MPDEXiC0mtClU1Btolt7Ae+n56KRbtzSQIy5u7kvUtu7SI
JZQsfnfs5Lc2WzPi1Tvj8byMNoLEzn1p4qw8pqAuumruRH3sgrehmhV3qpi/6wzvMDBm1SpvzcJ1
qMbA3wgd8ednqN41UoCSDRctH43u5GlIcZ2fZfZl4lJGr6vtuzaJ4YXeva3bd5o5QW7sA4MjB5hS
FB97PJgKoG8PnX7+2thi2cTia9vZPx3xOIGhLpfZtLKoS/Pv2lF/Aa4+c5duRYV2C7qWDkIuN3GU
NcZfk6A8h36HTo0fuXslql5J8nKOBKirD0Zj3pArClUlzhzIXmFZvc9+DkGM8UtJoEhcaqpg/vM1
D2vYNmNfnmnZ8KsBaN/okkM/fxRZjUZzSw4Ogns/WYeogx8O9h+B3oqXREwvY95/GVXyjQ4pmvLu
LmlSdxcjHy0XzEDqfzHJ3oGT6CeHILn9Kc1b635a/whoQCY2uDcbs/A6Ca9d2APbaXhbFJzrHTMH
8BK3HockxWH8qgCYb8sQh++DlYCzEQq0V2a1r3ae3uMdQEaD7bhG6vNidOSn2qDPtpUvwLK43mtG
LGQyq+/iWoFEyp5bB3ElbMXIAeJ4vRCgCRbowVbSdzVVGITBhr2ZXvtAQUEDCI4YT0tfMi3lGDeq
xymbyQuusvUk0l/AlNfNsn76mt8rgNMw6fox8kx4FOIS1uto578Iaz9rAZSzLLjIxuJn42bz1dS9
azI7Da0WX2o2WRinBi+Z0vSOP/zOma2DUOLSn0vWMZ382STJgqwMld3AOQGatJTPmkb/S5D6mbzY
GnHGQ2azA8xu8hnH1ovxYLhq/Kh2/2x8poctI7DHIJ2X1tM+sLKqulYpZv52SjHXW0LsK47H7AcM
osV/GyRyJBVrCGajurYMKfJtQrAZ9DnShJhMAThcxIS9YZ36lbNyUm66taA0YtMgs8kL7qFutsx8
GwcIdVfZr0R0GyP2Kx665lLAQhzLe8vEeB7LGZKr/oBa82ZJ1yq9DKgGFkD0TOcwrixQ8bhhmh2n
g702R2ofNA/iRqZUzM1xWEsy9a16ISjEpdCChJhgRh+9qMVP27IQi7ZROH7NyBaPCAnMi5aOt/as
3vB/tPB3fYcEJVGggdW72AU1yquVQXqiPrpILwNhjDVCOyGqdxJ0gMb6f5rTGZ7FJB4RKBG043hp
TNYrsv7rw+Ig14EdpLMgD6qB+7laS9Nj8DaC0rV+Zaw+aUr51XBYw49pTzM2KU+3mooEg+arlca7
Wx9lR8xZNs5VkJvLJ0knhP4MaEPWGM0NAVE3K2GVaNtixtyt6i7mZpMnAY+Uqe+2PR97d43KBFEM
m+dRS2T+QIHSV15jL9bJn463/KnJdQPWVT91lTqAh0/IuJBie2p1EHPc3Cvmt62V386g30y6EqgV
cxIVY4qvie2ALtQ+z4/s2zezLMwjD2QakAJfHOKkOjQxW4BGEiT7FnCXhJOzp5EiHVUesYkR0WgX
L9pMugNhiid9Gncsmt4GUD69vZKSbdy66HsL3N6hLbRIwpltSX3RcFBxTMfn1r2CabqNzI6FqO46
nS++6nuHRbj/4gHET1FGhLV9m2a3gpWxvA6iODUSrL2Vx7kAhnWt6aeltgViHWaFox3G4Gyv2g3g
OPzrmkGCdg32IWqCBgM3cLKVz6XII+RFL9XE3lFME35phauhGoi4xfQMqWMnJ11kbyulcTu73qWq
6e2eG09mCfSNUqpe3rK9OpSJTQrySMLlKMvRlhuD4x812vKVpclVAyEpdMdXekQ+LSuhl+pZTIFO
aQdiaS5teq5I4T/IEZfLqsv9J12rgaVal7UnUl8Tqw2rh6nXHC1P6ovq4426NR2EuaAG8lzMN9Xa
vKmWop6R2N4SukP8mymfrJ5U3VlFpQoWhdlofU1tiFMEqHM4ZnQBxCrtO0mXkFy2FOjG0FWjUb24
iekeM7OhwCEjQhL6KmjG7CNTUTHriZLC4poP6wAtEzfyXLbt/SZ3UJ0/1xtMenAcRn5bIuDLCuVi
FvThDe3r2H5ZtUl3ZF5GYy8Nfkz92SCmAX1YdjW2gSgpXejhald3IEwKM4qKVg24I5Dowo8jAQIs
YdADWx+ms0GXJskmcKbfKAQOjkP/C4sxasMKJ1NtUaLad7zIeDTxX6SeK7ack1d5wRLHiZaks6/h
jgxt9185kCKBiPKit3gyadMCwq61Q5WUflXFt2yPeRTb1cIh2xAbvBtUaNMld+wCN71XAC8fIm9w
ZZ3TYWyJXsbIBIjlW7qW+lU2fJXa9KvWdRpx6LFerutz3hUhCo0vB1CLnxDXvNE+aLFx3jr1phuY
P92mOOByH/YaDr4orDnqBqi1a2kXCaEx0SXlaTiNdbwTHMX9PmcQKy0TiWu1EN6qWB8FAAKglIrU
Pb8Y2GP2WOY7SYgRCor2QTGX9KAXT/ZCr5ABlBqij7gXciJRxGo/u214nAkvhL9bUB5uazitKt+v
fmM5LPj6mEsEJOAD2nCjL07D0UheUKcepyprXsZuK8Ns2rYbbtI3KpenaLLmDCtNeTFnzBorL/aW
poemcEhnEUwpXC9InAzjsM3N6DsKf3hakG3bILCjYjKiLslfJG4VxzTot9P0hBqxl1WpCqRe7jWz
UUkuZOsqtXZdnfRD6VC0GirfDpY42rkcpm5eLaeqXjlWn+y+072VHyUlSUW+yUPKSgL7xrjIf1aQ
6re5OcBmFlJUR/ncopMXnYSDnSFbsPUhyLcK3SADUFw56PBjHhFA1q61k0vufpBrtmfzDzqzC39D
uY6vqgOvRsol3dcJXE9/XxB/79spnCbgXdR38e7E4O0hc5AGdvoTzZScnW1t7bOT4ClrnOuyh2NO
JtwlPWGPDhUSwUysNUUQzbM5jxLheRKBRvNRuLrjTdp8cq1v/EXY2UlnCmzaGgHFd7/ojCKtwz3S
GulxmRwAh7J/EBlGD8fd/mm7RLltOzrLjb7wt6z6LmH9SWQx0muTaPftK0c5tXaEkXC6PYD2NneL
rTHdgSNpXFAx2AInsqUespUXL89eNIKh2vnirKi2xdBhQWWUrA2LVqp/veLO15XIYOjgP0YfiHu9
JjtKWidH8sGQY14TalG8dqm4lo4C5Ls75NTuvKbPhNYlt+ineW/w8S4ppgTE7Wie2prSH8kvh37D
5TXxgibtJG6mxiEIjqTzBucLm2PuqV0hTkQ4RUmNl5RYh1uOWPckHdoAFW2vjmRm8qwCIHfKmhH9
TMHa4tjPfZXS+ePUMJPFjbA2eAAlCSm+ykk06Anv4Ajr4/Gvl84Sxrn14hBc7JXIZvnLV549kzQc
wpRo3Oy3p5jsQtfQmCTL2wzBW8AUUCHkYAE2G/XbQeI0LMrXpKKqdOauDbA6MtxqX2RHtXsJ241V
Y4qW9W6mgB9PSzL7l1ie4BX6wmQmz3cOqXy1yq1ir+bFkCs40AKcgRCO+4go+9bKfWk2NrjJZap7
ZLbNhpI+aSm5ICXHmZdv8kh/wKQRRemG7xBX7W8EZJ5X8j/cTb2X2OAztXnXqN7FYRa1hv1TKAhW
kW41pBTOoOEoAERT9QxX57EaOStj6tZQxWxT9lMuscZIF/9zdJd/gWvbGIfJA4C+4Wyq7iCAg0Ea
BDcV9S26BvYJ6MjEwVm38aH1HfPNf47Oa7lxJAuiX4QImCqYVxK0EkXZlnlByMKbKnh8/RzMw0as
6R5xRaBM3syTBmbifRT122axXXKiFX2kExws04qf3Dmxj86ax9F+axAnRdKJvAirztpCoEAu0bcb
b4nvM/ilE9KE49YSn0VbBQqvMNCnO2d03aPXdpcoyuUuNTkT56p7dCFJb0Hd2JtR3AMeonox+fX9
7LUJ9nIa4VZsPA8MVP6jzfopS7oCqaD4zcYWVndk3rkyI68vzzyeh6C27/u6pR253s3VR84kapry
XVd3d8MwPE+zOJAnuOXscF/F41uON7TvTbRA9+oP9mm21xOr8i7xgJNdUZ+YL491wWXZKEjI1YOL
wbPZ+lX/5joEdkqjfJ8m2OvC879tQ4U46XZzGp9j3DeGKvZJrsLSXPCzkJqztHGb2N20HX3ryRq+
1MgrliYHprFveWs85DgEbVRoUb8MCXWY2ucc6Z2quaZ/08UjnMZ1mGrpQeivzp2FCYiLtFEu3LCg
8iU2NNGCivUYIZbL8QSMpDQIBQZX4ZtnaQY/1mTi119ejXX0MWuxnCTsdOTwQ9QjEliKM4BXIEZg
eTp0Br3ICODILqos6IHH9Rn0pToOzvJrqf3UM5VgJMfdjfGXPVWn0ovVYY6bghs0IUUr49wmafpZ
Lwtju1BBaxX66Hs7zwkoTkssK5xy8RU47YM3t2BYmQ/yYqnmMYZ/JeCd1Ch3POKclJwafyGmLhQt
EfLY7Jcp6Y+cyOawa7e+7lcX0cnL6+IUReg2y9QOoSk6b0t12Vu12Gff83fuClz2BSyXbLg1Inlx
aDeEe/rk5H1wW4vgSfWctwI/p9PDvbUHjr85Zey4pCrgpNp+n6h+gzTc7eMppo0SLxV2kylnZ50f
ChPVygvgG/owUkSZH8rACkJ6EDcyw+nc1MudVzRnrzJeIqEunT9geyHOg+y4qfraOLB1sJ4Dyg8p
FGy3jh085EnOdYk2TSs21nvvbx8Pt7Gpx5venCBA0fu6/Q6QqkJApDFdlnsp3Fs3hjzbNBhszYmZ
kDUnb5W0SRgsNrmmWe2baPntQQ8z/OqqkH9h7GiL55JJOltd2e9tmXI2SCg4cKhoLxBZwqhBFwmI
K65y9hSMRDzFxKhnOHZS/SIpfGrk/ItHFTiDw2+sRH+5gqZZ1sFBtr9V3f9r3Tnfza1+hNVDMLhp
aHUmAKsuuVfeszZx1ZHcxfvx2Ct9k3YcmpuYbgmPCG6Lw2f+4nRKN8QCWmdmSkO6gTkIU1LPlRQA
LdZtMpAJKKT8bRcXl0lJeV1guozVMNu4YKc435rPyeTRq0CF+F7b6EO+gducYSkCbfvNcdIMx3UA
7WmAEnnxjrAJLJH/IhkTFFlOMDH1Ej2dFbdRRG/B8BElrJOktJuLX0zZpvBIFZq1mexLWDs2NR5e
Z731CYdUIsGbwA+oSjPP9kD0MWaRdwnFnDCM3MFcA/oYF6dOcRYIxiq5M1J1ayzK2PsNxjE/G0Mb
8wE5GH/bNOLVjUAN8cMd84X0H9W01R6hhgkfXABG51/pQJpR+Gm6sSQG6hFvUJW3dA5SdTUW4txV
7h478g6CkcksaeNQxb6PS2YehT2cSot1nmae5XaM23PPcPCSN4xyOZluzRR+q9kBW5Ez2WASMHUd
X3rOB9xtXttpGMO8zQCFExMHAZgyflyyk5rtQ5agU9fc67exIeawDZ0h5jhpxB8SU85YMucjwhHm
fMShxShOXIQx4VIUB9HwhFTRG/EkNEBelsPY2YdCJySwynxGrGDTSyMyn4N1LBG599DFiBLiiKcF
cavG9rHR88l3DWgseXtIZlg45HsCa8TSNrkXIwleA+5rUJArzN+deK6Zyi85VkyXisxNqkfyC3hz
Vpuj10K/yRYkn2RuXrlg790ufRkCstroKYecwEzUK/tkM7sl/8Rfz1KWub6UCbN0TGS4A/pAExAr
qCs1eQuGZSLYJr3hkNpPyVQ1R5FZL4VvowS54KCmyr2kRlPDgnOdPa3sYe7ipuwGh9eaFyDtwRta
LQ5onZ1aC4FzMBmbo1ViHOU3hC2LHF2OAWIZ9Fbk2UrNGj4jOR/9rnvNFPF1xGFOa1F0W/eU+NAP
BxzHPkS65KThodYEOa6BCfwPHqbyOasc1Cir46BsH4O2aA8DoXeozG9OMQ6XVn6vbTJswpsMA65X
2PSdTVTdL95TpRx15JexK1I6K2veBcya015bMRwwvn9uYo+mhaeoXKrDHE2fWTF73D7erZiHVi7j
B8aLy5w0oFWX9t4T9ouImRIQDfrp7Qi9gFBYrVEMugDoWOVDDhoogcJ4vatmP/QxU+yZV7y0Yv7w
YoSNxu4e24KOc8dO5MaPTUx6ZXGIzGSmrwNVoxopJInS7DXj82x62iM24CMeB5RMDKr8EhLvLnIV
vFsmrDdL590qekxxXeySZRTMxtaBbrVgcOao1yb3/Vhfy8C4SFoKsfqjIq7tsfTA7Pi/uqI9rVt3
0nrXOOK343aOZxSYfeL5rDbg08MgQbKJ1Hh1oz7YRl3JuFweMZOQLV6sbDNZmc9NAGdi40ruZDgs
22Y55ulnPbURayLLmM8fNnFVYEuKn6BoMcQVDEBNz/vN8tg7cljbFBlrjusHGN0C/8y1aWPF6jji
ODrw9QJLnxi+YW9ajULFxs6W7Egg1kOQ1o/ZxDwgKbnrpjnmFM+XByGmO5foPB4mQkxlNO1VXDyx
Xi4HKuRJVvTIHGZirwakszti0tUlt4Ior7IwsQB7K3PgFIAZiQmOw49vYM/KiOFBsvRXVcVUqJJi
35l2lq9pa/DnHa43Qh2lDsQmgLGAK5M64JVAGwl/B6DoTeXRy5T5Hn7lBOuYUx1HCqJ2rnbKcLDa
c14b135yuTOVhTpW3F4tZKOwAWW/aY7pCr21XUxnFkXpmwbZpqJvkVczYcxfEXzTLkiRNA5NSJyN
qxF/vObMlOaQx657wOTL7E4GlzZ2jqnhPnWBspHj2XvlgJs2cpj6+kn+GLj2I5I3gZ4MfAC1biw8
+CIxm9ZZdJ9wACSTrtoH+otSJAab7uS4ULeTPz8Za/irnwabc3WPaG2Y1JDDjTVwzhDIOhkuVjVN
p5HvUoZixfxpLn/NSgapNv9Xzy0lxUTmcugDwRTICR6ajI5VsyLg5GQM/RWSXHSdzbR+5iLtl1zJ
VT7BU8MTJOaoPqMKotjBYA/duQx7o/pwzVGC/qREl6updAKXy0NT7NWUQuZe+jtzkO8MtR4JeGf0
QqqEbBe/E7v4yPy6O2kCMGke/wwz4Wc2zH1hsXSViX8a5rzYZi027RrE3pbS0zZe/vIKdVai/G+U
cWKGzyyzir5MBSyqz0C4mO6jQ9PBthmGSxLhI05gN+5TtnMPj2vd2tzXShevSo4pSz1HmquZ11Bn
nJmMNFwJFSB7juzuxMT1agFsxlhaMwIm7MUsJLtWowfbOZkhXcwR1zJGN520Is5t2RcO0fgWb1Ki
ANMXrctAjrg+xKVDn1GhargfFoHeXSOyZZWsjxw1g03r6go6l/Evjue1SXa0TmigYbOmyk1sBpvR
Awltjr9AQ5Odj9dlTJ27yU0vTkYCEuDoRnA14Via+UQa7ACfqLNrYsmtd8qCrZbzhZatOGSl/IGn
/k+4iw9/l4yfpZfbqgGSnEiB08ATbwaWkR3V53++h0UIuJvaKXVGHWihklowIZz4FLuNZm7HA+Qg
U8Z02UeiQTUz58uYRvcO5Didk+9m4E/dhSxva0k9FU0O5yAHMmiuc4uBxgaWXy9DC2etaIuh+ewK
EZrEm0iI75q8fIpt8iXFiP3XS3/tjpYsoPSo2ue2ynBurMXXeZW/l4IBROfcsUqOO+zEz0s3ftup
tXd9bMzCAVawyOiuqQfn2JY8N4nfvWkTfFpDLcZKJMhZrDHKKEggPgFlBotkDxtpwCTDsWFQVDe7
ZK6nEcyvhc7g6xbwZX+1BuRQXUHsk3n35SgYSKJ56sh/bJbSwl7MNQ4oA6Ypg8qtstxqDRM5K6qz
AFJRsqJzZK+xKbPfOvEf6z1ud91X9wBPw94pnwnPbEvbmM7eUMPeS1Z8VW5twGATmuMjDQoE6eB3
SCQJOMVAQvAlq1nFOMgbmlcbn+hD1T+IEUkjyJFSrLGwSdjnXLZp/LUs6HwDQ1htHEvfem2wgve5
gmJIDg8cVZDwcpS6ZOZHkjOY3buixDegXPC3194lqB4UWfSKSAVWFXzfDKWiwMyVD8RScLBtMo0i
gWzwIigDceIBDG9PCNWQUDxRwq1AwwfhL7mwJnfKML7x497JZPkeFZdQPKt2mOMKpvjLxYTd3FSB
94c3i+1IVP3OF/9agi9hUsmvOo+wTktzH2nCJi0LmT2YlzKPnvJJfUmvIarWbhggvmh5ByIZ33jD
60N4+jrksEc7Kw32fXMWNXlUBlLbZIYnkZbqzptxT5hDdB0qA09Nkd1YGXi/wr9PlwbXi588ZPyf
RQedD9VqhuKeCZXSSdmEHHc1dBxV4lOAWMfP8VzPWERfkdDraDz39YJ64LM9Uqe8TRvCepAEXsp5
7A5jQFOAHlDHBKpxKKP8YyIXtBUZutVA2NHzVmRqkpJ1BhGxFXgm7kRH2Kc3qfSchysZJWqb2dhR
+rZ9pX6mrmk5kDPacC9TzX48RulHN3WMN4eTwVWzb8W7P/x1qIYM/4Jyx2LtpTNV3GvUi55SFwKg
dc0t4wsu9yYJiPmBd/8YSU4uK/SiWyBuS3mM+/GGDU0MI0199gz3MGlIXs64CLua9hEufVgq0+Vm
4XrZLe3WQz2ajOFsO/qXXMGzxLvQz/l349nrX2Z1SvyIBvMmuOS9PSMIO9tBRR+tQ0CXi8gfFZE4
h3znXklyGrWF6chrV0aKgqragIVYyievdLuThDG2id8iyZ/wgwp3tl8/RykRvFIXe4abV8lUwQGb
4TYQcTw7+wc+grvgtQXjFopIhAk+DXRAWC9ODREoPnr8LxuCchIDAOpCL36RBgemLgQ2fuZc3fcc
rBlVWNcybwhyjfm5ADpZOuXNaJKobbXCTKTuaN2LuEw7+2bogPrju1FpYCKOzLdtnXwZaGslEVmc
wDe5/dyIEkAdRqOhIfjAZHITx9F7OUf2Bjv3bdwk14gPGmHoMPSE2Zvymoz9PyFWGuKj3NKDMYQl
vSQ4qbMHdyVASMyxOZCXQrCo9EXOIj1ZV3gNr6DOGTTF3VfFLtAtTTgk5qUd9e/CBT5zR9Kzlgr4
UtzfYM5+goxEFHF5+EkBMrKMvmqnvZsDc4/18jyAdQ3K4W3JphQKMfuctbddvyRRQFC5mz0qKdsZ
h2OlIaRM99psLnVT8avXGr23fMQbABxGcVRNokPOc7ibsvGeOM+9SlghtbYMChgkCXp6E4iQeiZm
ZvQspjk8lwje8iCjjmWzE1wAGAFSkyjWENqQvnEaulYFqiXb2nPU+y9ZM5m7xpyjHXkKypr885Ca
VBr/s+b+VAR+wkWFM4lpo8Aum9lCV6ETEX4+DkUQ+/ccYR5kOqHoelxK5vHUAtiblAaq793Yln1N
CQCk84red/RzOXeXxqi+UI8f7O6mDIqXSOlzVATM4ZF6ILnhJX4deyIGhnPs1LTvFKOLzt4vmuYH
PgYGzYsu3T/K+Dhhkv9P0/FzaYYL5d1H7sS7wlmeK/gXYsY8ZloQHqTcVXaODpR8B8b0GgGZNy2D
Hya5qOH5tqvHibVtzh8IfpxQL8eSIul6ndEM/nObpBej77hiRLhimGoZ8z5rl3NfyBd+4y8Zmu9k
NCt2tIKnTEevi6kDSgvrh9e8T4YgahKV0KoWAS+3m147VA8IodxfswVTJXlI5bdTaBBZHIOT27Yh
zt2wjMG/Vbym5oR7eyGmIoGuMmJfP5ypCa32wUVFFDIuSP4iRuL0ybxlvv/mTt5HFMScWtPxtyqq
L6v3pzCL06up3ifYB5SHbMvWP+Zt6WyljSV6kG/e4BIwhSInaMmxKnED+iVk2vAaDDrUdsrg4zi6
y36OxpeorO/TbDoOBG3cTtb4v5o3Uo64X5038FKX2oy/SXCu6648MIbkRMt0AFuSDhmEOvX00Sy8
j2Z7MZn88JzxJ6gi30Ve/LlepxjZSRhgRCMXnAAzi5VlfAQKCOxoQ3no65q8nNLsbS7dpHpn4qZi
TTzRcoivwP1JEuOxzGC74ys/Z+XCASW3Xg1jfP//Fz4wqMaPhcU1h74hMuYE9rpcaBw8NjIUWUGG
+i+aIq2KQJxnHtP+b4HGEmf1k1AFzL1NNpLanBJYu8JDdhtZAnoy1KzEoTEutzrp0GbIEjtJdsoG
pn7rNz2W6Uc+JS8DF6xN0xFA6u+S7tuGmkT8ZqRPtf5nieFo+mQQBBYRkyFp2I82ADPVnO2yeuzr
bAcG6xgP49aZHPZu9SS4xnMj9+19aZpfEaYqXLiOu9dTt5dMMS/KmW5xLOERVnJEgC4f6hoWN2lS
TAyCnt2CFXQhw9Pg0lJqvo/6krhrEV+SbtzPARCYJjBejIyBqScEoyp8rtlDPszzadHNVQCe5BTX
712Bc+J/hWPsyndTRLskce5khJUMXe/CrOerD3gBxvqtZdpU9r0HBSjI4NZbwA2K+ZmRVua3/2I5
gNL34n/+OgjSDhxMivcwDN57qXsgkDhtBmfeJVFP1uB/upzAEjqdVOw+ZMmcUwK4dWTwG7e8MLXS
6db3xbehYRygEbzkXF22LbPWHFij018S26dSQ+P+dpzszm33WpOVmbzoqQEng4bMBSqJfqhWwwR+
w62YnhV7q9V0ZPx0USWUuzR5GAtdhEY1vVbPreueVhRU20O0aFrzhiUbpnJdwv6jTIKxTP5pFNVD
5brq6GWPXl09jCbFCstBZuIiJv9r9MHZTYKAv/gwKZ/bUQ3Aw+ngF+SBrabqubCmPrQ0sJacSgAz
UWHTWS9KloxhG8gTdOWcpcHkM6nA+OIbxr9jPTfKGm9cl6E+JMU5dEoObbzeGBPq1Dk7pdOjsg7v
Q9+cfJy+EGGpl2HSE5xs+ASLvYA2AYu8sQYOVqUp/uyOXw/ETusWQ+imCuYbPeOOgZLk0vfuHOEV
3drO+In9ivNmon+b+TmYMtR8xCzMFd2fm8dgsuuBEfRTh6qzTcykvcEmYir7RxrTCY82M8GpVVjY
ml+FQXJ1w96NBKVwukKv53NgkLcYlJRrvx+avP+/1JxcsOerY7pYz3Y7xfuBVKatryzLOOsTTov6
K2GaHrZsZ7sO9XtLMu+jXYhckeYMRBwcB5/DKRnWaJiGbdFHt64DI6H3WS64l0OPSA5FAXuZoquM
5RBfVhH9JYJHAsvhZp7QNOOR+ViUI1G7+pxrLYEwAY+ZbeNp7vTdIJVxYDN/yOZ0l3jyaig97CzD
+FiG4gaa75vkoE26Unlc170LHNm1dAuKXnMQ/ngZHUkaqWxvorG/DXwck61uyUAQJd0UjNOX0dzT
VcCZorC/5iRm48D4hHWDimdOFtuKhuGTVzmXWtH3w2T1yDeQm1wVhZWdO8bquGbw3FngF/0utWmI
P3rucGDFLDbK0wQZgTOlZvTnNWW3sRmmHSyDu5OeraM0PcAtrUFgWyBhCeW5dzTDBz2W92ROQ8eB
GMFTxc/A08QJySTKiW+M8+97lVm/jWMXN6Uz0jOTZFsHNX9Tu0SvmZWdZ9NYDpz6KF8xGyLX2HqE
pzE/ZwL1DyQStmwGDtZyO7FnULjUk7jdaiMt6W8noTAz8QKGgKTBPkNhy7b1O/fCMf2sfFoUArfj
CZfjZ2Laz11HLsrRxWqKX9mUV4cs+tmzOfCbcmQk448Lmb3u3hynCVnGa0MI+H/tPO3rmLuhU4sT
g67r4NlPPPgWMGGLhHRZPsEF+aot8wAZAmGp9KZdz0a6aTM/PRINZT7Q3UHj4TBqwrgjxXX1jatp
RvBBZ+u2X+Ivpy3u2mbMsI1R1MlgezvnjDZAl34LHBPCOPYtBUdkXJCWs/uu5/FadNJuUxncpCaX
/mZc67xc8eeY04ubMp/neoJlWp8MArobt6jNQ+MnN8NcnIhFbFvbaO+maNhrVGAOomWLSIUHrcCs
U3E6rVuFWltFAlWAYLKY6lcoo8OhpXKKeRajxdjAYKAbP3QqfSUt8Nz6BmeSkXFqJpJ2Vyf3xCmZ
DZj4/A1n4FtvgPbySOMH29DhhQNJyLfelHfech1I2NHjobKwTx5tbwVHoX5zdhl2ggEhnTQW3AL4
1rJX16goFza06URYpMYpaBjb5YYO72NJ0/o264AfdIWcmfEa35jKKa5zPxIQNjuxWgRdgUO9ZGyQ
yq44+VD/aJ9gJDrDgtwaRfPYQ/aCA0ITW9ZW/Hn2cCJmHHQG13vNHLAf1dSK/RAlV7STJ6k8Zzsf
TOW/pJjktgOYSspHFbZmYgucDXD4jMoLzaCAfwPwPlIOFgc8EDpowZcTSGimkTiXWyR7IIC0aKyQ
VsNgaQRWHJRWtjMtMsBFfVe0I+5bz/tAUadOPc4594iuQnxmRCRrHywRRJ1R3jptnxwzfGubBBtt
MhOJowMrJ6quHl0bQB39llZG0KqpvNumsUjvBGgGAZOMMS8fbJ9UWy2HzxrX7JpFupnH5cXv7Id+
UTAyon3X+u2BzsC/eYiv4zywYPdvjNEfrLED3Sa7bTQ71cG3KfSFbgwBn3c3iLPzgP9pJEwbJTTW
j8ErTlqYjEMits2WmZ2HMAyVBnYFppx6+CFLgDDG9N4N6MjDJCV4Dowth7qcf1wQ7JnT0gVG3Hh2
4XaSWRA+XE+PoX7wKBSW/ISVFqO4ZMi6GH+2rz4djwN1GmnMl87RstuXgT0qHER3HZIIEQ3xf2xH
Ar3aIpkW/5IYx2mUfnYOvBb2Rng/cffMMf+HidZBquw8teO9oq0LSln+zYSO34b49YrySoO8YhK0
fOItjPcGt3TAZlmahgFE0QcZMbnT8bHwpx9pxeNBmMmrlfLbTYx/ZqPgc8tguwzwxzTEs42jjGHv
BhUXRRK/m9XBqWT63ZrdQ2U4lDETfe9cpB4cVx5eUY9gSR0Qh3ftj8GIbnTL0xUz88SC57z1RPXi
Ar6mk+OaUcwNN7StA5TR0xO+IIi6h4CbNuO/duGrYcNrGbM3c8CugzGfecv5jzvfP2ONUCvjfcmn
R5YcKtEiRjWzQ15zQsOx+eEFthg3jjiZ+OrXdY1Ptk7Ipva3XuS47yzBW2EnB+ymbxUCQmlhyaqM
HlYGa5yS8Ell/yK6BX4IY84ofrei9nkQXNk8VgaC0Vi70+K3VQXIen5ROgcMxo3/RUOCifz046WG
br4JPJx2WBPeder28BnSXVeuos8EBCp2y1Mj7lXDy6Un/1ABSkUg6tBGM5YDMoGMY57NVN3IoPPC
PuDYoMp47zplvPX86FM0PDJ0Rv25DO75Wsoz52IngNtqj9zoCLxwnWFv55G4h5yg0eoF/lkwU33F
TcLIp23pLKfYx8E6lGOwL0B9zestSKHDebL5cL2RyjsvYoWIosOwEDvG8MiZl80F+jO6xrJgsU+S
uyrzyhCNBbaiRYvhJPI3Cpn4ZmbGwU0/XTuTObz02R+pzH6xIsZNM/vIhvzrnyWodpEpIXHyAdvk
oL35yY2nQ9JjLpgXn8nUQ8IldE/PGwYKkX3aJgOjpUnfl5Wph/LHQwqDoEzzW+n1KOu8KhVOxtIf
TgyqnvRIkZ4Y6vvMU7g/67vAwUTL8IvEtPkTsYaNFqibxc0x7/qUddFEfJu3Dc9teuyB9pzLbyIk
705PDDbz1hEBM0EQjEu0Zwl00zvKQU7aRsRFjEdMrYe3levOoH/DkvDsgaPm8IBAF3OEyCPGHEPj
rq6JYI+v7srF76BK974oABpEPGXjEoFKF4T1Brx9/194fWrMGfYiORmohHb/VU7JSTUdlM4mOGp3
nHbwE1eQIkIOExS+6qHaUpX13Rc21CwUAtBh9ns+OALHx0eaW8veb0lRqe69TvV3sO5AibM4gGOX
G1V8FMyo6Ohib/RQhnc4oa4EbSenD3HuAvlQtMvY4id2LLwZfnEXxTdUzlBStSxM5O32kMHOt/in
MBaRJwuVcw9Q/ddJT7rAn2HnSOGmLeGSdOPZ6h5nHk40Nz5stvF4p7mueyVK08LNJGnvsavfuAsM
7t62SDxwtkyJUKBw2181Fy9emr5Dvynj27aiLLloJQmPsgSWZ2Af9srpoXFgixRCAHDpOG7FJH8V
hyLYv0Bb14Es9smEtWQLsCUjJMaXhv/WyfjuDG/E5pXeTkHi7sfp23QIvBvZKn86HAwD12CuLlmL
ZlG8NM74rpcJh7Q/b/1kxEY1UcNe4DXBA8jRkWAg7LuUloxJYllqu9sqT+PdbFevRMZDF2vNtn/F
8/5aQQCB/zclYR/rm9llWAP5C/yh6sFxM3TmWWfWrjyyAtAySckUmBdAexwWD67NsN6cuBaaESRs
P0Bz7zPov7knjrWed/hXi+082WXIasWP1hhza2JEnWiOGtGGoykPFcyyUae7cmweJRQcK4/vk6T+
zFTOuU033xCyFhHInTSzf0Sol1vCZmFhcwOhQhmOCnUNc4alpZedszUN1HZRU/HZxG+avs3rhL/c
do3HVg8/5MSXPbO+LuzEHWXdZTjO8SeayD8Z/CwDrNUxwhwXm2Kg8oTswRQZ957JcM7iIOU43Ytp
6sdRJtz31iyZHQ3v66IhSiiBc+I9FVl2dePy20jMnwXw4sbJGWgxTuo8ZupRb/doca/WgFBWgAmO
0vHFJogfTmo+qkL9FKDMdpVTP3q6+Oj9VCKa5jAL6doKc1m9tZPjAixrvySiLg66mP2Rk5ZEPfCr
V8tL2tB3yTANWL3n+YUCsYkjVH5Kpk+LdTithgdyf29YA8/Rqslru/6MSl4JLdx/g5zYngyfgkxu
JJn0znH7aq+O8LmePHCU6EzrmI3RZ7cFTpLd5li6zaV6rQLojRxJvkpbnbOKoa4dMbTy+Y5M07e3
vIp0z/KY0tRbmtldTmsLyidiy0BuSdag7Lllj0taYRUH6SKc9NEJkOFaq/ickvluastsQ+ccd9fF
W4Nb+S7qSKk6OTYm5bIm1nG7F5n7Q1FRdUiIxM1ld5x9KK9zS1IEnZ/sx3PqQF8c6m9RwgWrLRIZ
Ch+Y15shFRCQLqrhScIaYQ7pP0Zj99ai3IPB8TAGbmWTelw6eBIx/Kdb1ZnlDpt6NHXBBsn0r6HE
M6+GhjoS3mwO1t1mYKINp9zht5V+V5wKscrX/NO1PrYe8FSGiWZWfdqtfnAH+j1S46ctoOqgkOws
l1Fc3QxECGsoQh5xy3YcvyUUvf//w5hIfKIaKNxUSXRTegFi0dwL3CvAmPGBps1t7XDlz2d2s2gZ
Xilj3LmDRcZVKVy+fLQc0PqB8zjD+uLQVHj7Dcf/wtIVZi0Sk+NxHUFwmuAFEFFiUsi1gxmUs3zR
WUlnJLz+NtD/NJhku21/l47p/vpBRUMSLc6bD8kRIVwE66xRRbugdi66ZXqPS9/wTSRtUsyWB+cx
R9sr8O1DiMOdvn5gU/jHGhw/8QeLv5039zkj+sI+J1H3b15/cmypcmdLwwu9IYRCsBns5akm0gO9
jrkoD8W5BK01ExHfqdR6TLhDEEg+SQe+GYnZgPyPc3AkLT5x8+tyc9y4I58h80hgyeammMkWemNo
TezKnMJxlQTF1mzEvxF7PBLhePU1cxN9103xBxlPCHHC+R7oR1kq8E1RKXG1TP0rIJgdTDE2XEQ8
I2qdg03NZKRXqiKjaTPmXmmoBu+oIL4a2dENyhbJ1BFMZGXEjDMYHrN3jUi62F3brblGHCK/ulJA
g9ZLn0OR0y45rMU7KUnQPdb+jbdwteVcZLD5yFvlbG1TNAzwcXJHcc2gMkOlZZDo7I3Y/guc+Yje
BEGgT8SemSW5bPg5AYNECfQWOcGC5EseoRXpP3Sh9FYNh7GynhdnwN/UTU+ydsM+KpxDoIOS3Rdu
2wRYL65IiroN5BSZn81qKraSA61gRQ9TxMxDsFxdQ9IbzpUdJDmgUeIDmymv8BGmfMtBymFYiOoV
NWK+AxU0bfTyoeux2ROd1Gi2q4K8flNl8RqMmPujbp1QktUhazeJLSGpP9i73IwzZ6cnZjt1/e74
9SkyKRFmPwnjjk8XUziBZoZvIIasAncVOR60EU5Ibp9YOQ+BdabhDh4HBUSw4TNnu5g6NCHabbqU
hKvNMgCV5t0R0bAd0J1lz+/e8rrX2i9MIN4cXbSNEGAvX40sr3O2qNDsHQjRjDsNNbNIT394lb6S
SiF7Twl1EAhUneKTBpSPUXREFdJWEJSbpviklHjMM/pp0TIp4yLJhUtDkvpO6K7S1fIJjkburZFy
FDH+NubYHGNcRLW5wJ0R6oTIVPGsExKtMBXhKdJfLXOsjbUE1Z41fTDw1Tlxd8EzBJGISRsz53Sm
f7QYuxv+zQWVChca5Gv2nrum2emc9H8iegHMgk0bECk2nzLmwHajfAQxUZMwiFRpMF5bzUaFxbeN
ep9i2N0E60CCeqJnp/rr+koyraadKKHKDy8gZPBpR8xy2Xs6YOoKngpKkrvtp4VMBW/SlpqrcZc6
XFUCdjF2KO+gopfxP9LObEduJMnar1LQ9c8Z7stgqi+CjC33RVJKuiFUKYn7vvPp/49ZPaVIJhGs
VgGNhlSZCgt3Nzd3Nzt2DplRpYEiJPigNGZFIVZ9lAF7Ka2/bVIAPWRln+IifeRdAhqWWUBbqh+M
ieti99K3FiJ1MuRwHNDWAE62ka4CH3y01hPLc437sE7WnbvWrh89PNMy7hJJ2qLKS7qNtntbkEnh
itKHMRF3oZ7kh0RRYLNqtU2do7lOnXbYePUlUrtg/YKnJuBlMbrfU7ni/lDbCv1+VyRfnvSJyl+i
L2cz1tkzGdI/snZCkMrQXSMRmNALsAPA3cRgwIOp363tKdjzHKfDqdoMMRUu6hNmx/70eA4AtUeF
G5oC+n6oD0pTq9UYCaSqwuA2DuFUlulQtg1eDzzXuhQO9kp6KDr5W6KyA81kQANnDIo7RY+NgzjS
EKbndJBLlVZfmpZS3NEi9yCEdM7qGfWqNHSp0CLg0BQwnicDQWcg4ugDRWVauz+QSu+cNmrNfeNZ
ENO5wVfkrz6Wrdm890bKFbUp38pu1r6vmyhie4HgBcF45CXYPlHZu2xqoSbTpQePIRBdOR5a5rKD
9200qSSUEEYWsrynO7n/goRtvo0rUiSI8H52J+m0zmjUowZpAE4LGyxtjpeRHla32lCRbGynBosR
IoULUQ+/SGMTfitD8cZCO+opHcZvVk9FaatpvMYM8A0fPL2dkl71g2X20CXGAZyoeZuXW0WoNSd1
IXJFtku5oC0hfxgpJxgGlV7J9P9wo5bLFrQNDwzs66Rha8mie6QuRUkqRMSW0ml4lYH+vfKH4XPW
jigfFLV5HNLQ0i8E5dKcxBJf/k9SvU/Viygb7bhAXfXauw5k2Mq6gQu5P3rUTCxVg6TOEMhkis1I
me2T1JkVnTCQHrgJaR0Q6SRsJHQ53ZzaZhhkW19Lkr3Zdt9bsgkHYVS8a0mAVqRUaSOOC+iIp/8U
yYKwh+LysUCM+LLsk+gy1UhQAxGN2Yn3rlkeXGmkj6NR96qEbJSWZRdugUTVoMO7JahwNcoiEoZG
Iaj3BEDtXjZky/aCQN4hwxpBEJ+UW1Uf2ps4tdqbEPJNiNxc7vbdJCToK9ON42VpuGHke1zJ2DWg
94+qhORtUemeQu4RbmA3ztzLHN4WmvB4679IKKceDHgp/26HWmN+4w5QOY/0m9iRUU+/EoPM1qmj
0xoaOOgjBX+kOqVyFZ7UPyd9lNXh8gUjoxhGdGMhBKIN/nDIa+HwogRapqhuR3JLn7UR8sy0/OtO
06F+n/6kqiPkaVGd0lU3QD8twYqEjsbHyPdrp1BE71Lq9OlAiiHeNWTkAIyAvmqUUQ9SPFEsTILF
yqTjydIoVz4LsNfg5CFnrxmc0NEnDqbw2OvCeC/CC3kIVAGkEMlNTzJ5oJYAcgfYEKnvhOn7QbO8
98lDMR1olYxcFq1SzdOo0bRmIEuvN0+S1xcKb8idhHA5ABBi4Ytcmif70WVVAY6cxDQ9+MycpAzV
owiRKjwaAMVrLl4XSp0AVBEqr7hTo+FjrabuRf2n7yZTb8rk1BEdfYfcUh89Peqv1QAFOn3yXGAr
4dWghcJN3JcfgUYPd2FSBdeGGVGdUIbgj44KyybIwe0AAswObVCVlyksdnQa8LlDC2VsQltJxzUV
omgFWg1Sf1w8Qn/3596HHQVKewkcEpnhkLAmUjb12us/vyKsTu72RTZSkr18EwIW2HkZQCAo/b8l
sTw8DXBHiHlP/60FHqaiX+T6xRFLrQQcpErJgd3cgvLswyN1KJJJ+giti9rQGpml34SwJsqLvvr+
559SLwK0Ms0aGwKlMm8iPpGz+tBVxTfDV/RtgjyTLTFKixaCK87aFDXSsrBHGiAPfumZF5r0TBGj
vx6UPLlMoMdSMq269WX58WWNILmZuq7JPKBakV2Noqi9j3QAbH4ufW6NrHZikWdkAARQrS/xiIzm
TMM9hh/CtlS3KEiwXmqI4Dkgwo0sptr7vkbmT4VpFtC6Syqqhm7KT2Rbpyv6FrEFkiIwr5pKcVHC
dnqbNNw+TKu4p0nlgYu6fpfpRv2h4AnqJ7kzSiX1Zo0KHTyq5ZVmivEV4lDQFw07oMkQf/ZD8aij
ZloI+R+BZQ2fClEXKbV0qF0YzTaoPBL9cR9dakpBAkatwnvDKm7k1rK2kuhm9+Q/6Q1Altbxqmk2
rJG+SNGDzpvXrg04qrumj1Sg5wGdYnqU/YeyM+/LFq2uvOoeYAbUjzzZAWdFXf6U9D9cf9yqcJX0
9F48eq6lPeqqyYNFC79AfiXaocAT2KuLG1Oi/V5V4XxS6yuYXoXblJg5iU5R0w9lSG9UKb1ycxdA
LYwaN3CFincejdNc/EdlA21W6+6QHroh3cGLRCqMHIL25y5V/GNf0qyU6/Qqth7aTTr93LxH4cET
DW/4QkcJV1u/3GcmXHBtaWzloUyeuxhWWyivpGtFSlGU6YsnWv0ggAzhGPQ04PkhKdlHKD6QABCS
8Bu1g/3Q+xdlnesfCtC1dg3b1l0XNfcTOnUbtV0OyxPt+kaWoaiZwF/zsi06OQqu3GEUrzpB7CnX
IBMIWT9O06rWQ+AI9B5ByW5GN+SqkJcsteBK82N0G00YB8sBRcJYUXl9dMZlpnKHpv8+uahJtlwo
A2Aa/71ImgxKZL20x6IrjoZmlPs0h/FWS9WMQAm6DErpPbVC7TBGprnVPISZaCC7biQeN6EvEeZp
HgzNEKboFkbFRO4RgiUh0EH056ftbQ+yEQpVoDJBmJKcVy10WQnqgBeFG4XGHk2JbHizryMEuQ8x
MiAAizJINMSrlnixr+tOhM9zvFXErGMbgtsMKJZuwTCzmTqYALp+hELFMuyiRIi3QpF428v0b+l0
m4VCeWdEUMqbQHChIIapoW4OPrh2aBUfSugl4FvpnA4SjSswXNYh4hxFYw7RErDqqF8G9Htwogaw
iXZXJiylEIbHkZNQwlLjEjEcOSEnAuMqKRwfJdvcOMgokGZ9yaU2MXkKte6Hxky2putOp5P7h1Am
40SlRbKsqbZjoT2UiuXtZd3SNlYu7420Mg51LH5OZfUj94iEq2tu2qMJQNCSYepV2Bp0pkAg20aH
BGdMQ0+6DnoUXQbQ+hTTTACd4iWxLeNdBrwoFYKvCSeUVoGLMiWu9W2V7HWcchs2tbTP4gx8TPCZ
OliwIajTo0TDJczTj00ifAmm+DdUyl1LECexWtwOkX7tDxT0RV8cHaUVPypkq2zQ6RP2y4hgWrwC
edx/5OtQFQStk6F8McDdibqSemekA2wL+gWvGiowKh/aw/gxNceQKQIwSFePuqPnwPF8NTrGhNyU
zhsjEX5kAryFklZAAtLF9TaDBqCvQYIqQYxuSetd9G3wOeeiDjgaRgOaGT70eQbv/IhgYDT+6KXE
QK4Ss5xOO/gsXAfQ7rUo00o2UXwgH+YfA7Gjp3DcZUbHs52yky2qPSW8wpgyMrbqhuWlhe5zL9PY
aIrFQ6Eo11x4M3ZN+a0kXW/EGlk1kEi5LtBKza9pmm+ibJ0Yx1EygbcWn9TMva2l7pvb0URaVfoX
i4dbZGqXrGi9d9XoIPUK8G9j+AgRFpKhUXcrpG1xDGrEK9upWlknEvlaEMElieBaQ20jbOk+gLbc
57VffZDqzNzC25wh/8q1S5fyK9M0/X2ricipUh6BNwYsrEKBolIispx54vCgR1pi+tC66D/2isAj
OZZUpqDMkJ1DhBzNzVJVDmOa0zGThXslrr/VUGTZnveQ6H191Qdq7lDGuVKzFAWIjoKRoF+2EWzd
7XibJED8S2m4yCm77q2o+jjI8sXLF4lGeGaQZ9jcc3ERr91UShxVQ+QRNVDCxCaIae4nJYsOeNXe
GxGzLJglTJRgApKivacZP3Zoz75ApuijBBnERmmhO6eLFBHFQXwMleFzhRM79dS3YoQAGU0SYkAM
o89Fw91oklHRIhW0v38/ZGL3WQ8BvKTPoUYWsI1g3DJGGpV18RgJ7UcUxD7qA+dlcG1CgA0ReA4v
14BOG5F4On0/UQkgLzxhtscAom8xvayL8LkyYBkbpJ3a0a6hCtbHBo2yQ05QAzxPKaQAsOE3/n04
Nn+oJUkt1Pxihy7hz6lm0CSWSHf6IH7QBWCoPKTI+GTxF8CO+hZ5QK1sjim3g02RkRDKZHJXLhRu
pqYBgDZJqsPnCGlbSPI2nKrDB8Etnys6SbxB+4riPIwp1cv8mZoEMjsodpZC51nFWKO8ICFlQP9F
3eVlk2VlcU8NBR6PMUFZgu9j+eIxTcE1a8lwQS7WffDIHdV68D1XeUNYrfc+hysH6XLeIGomAvZD
6PXdb//9r//97+f+f7zv2V1Gb0yWVv/6X/7+nOVDCcFePfvrv95nCf97+Td//c7rf/Gv6+C5RP3p
R332t/bfs5uvyfdq/kvTt/nrk7H+72/nfK2/vvrLNq2RVbpvvpfDw/eqieuXb8E4pt/8uz/87fvL
pwA9+P77u+esSevp07wgS9/9+0fHb7+/kyTxZaL+nKfp8//9w2kAv787Pn+Pv6bf3vyL71+r+vd3
gqT8l2yoombJlqaDp7WMd791319+JKv/pckm2sOWCc+cLOv6u99SqM7939/pxn9JmmgpFowpqqjL
2rvfqqx5+QmfZ+miaUmGrOgKihvv/m/or5bw55L+ljbJXRakdfX7O4znfy70NDJTVlWFgrUlqrLC
h2kmdvLnrw+QWPLL0v8TuBwmXp9zZ4E5Rj/kBgJGcHdVyVWulhcn0/Jv26e2JOWNMYM7smlKTAKQ
XmX6+YmxwBB71YLB0DEeeYzsmv3EoXPoLySbdr8PFkjT8wbVJXuSLKOhq6q6Kkqv7cEA7Cb063UO
LMOd7U8NiFwJQ/ufWZFfW+m7Khp0GqxQtbwa+kvQtf/s82ezFsWhkvNk7xzPKsBzTGQ7/dfzJvCz
mRewMCcTNU3kycIAUWy0eJooF3CXIj2kwmPA2xyils15Q9I05a/97bWlmb+Jja6LXYylKL5I3IfS
nDjPDqW751m5QRElo2+G+GX31e2K5WkZzlme5uBkjLrodRKNc50zPvrH/AiUZOddh8MGUMI23Qu7
8+aWXU/TuXaTkTB067U1UbZMan3TjNJEkdJaTcXpvIVppt6O5y8LBjHqdDwFdLiqZGIhz6q9N9Jn
3Q+7kdbf82aWNy0qXf8eiTHbRAr93YiwY6f8NNjlMaXpicKdo27YVlvo2Cu7/Xze5NuYhIqVJWq6
bMoETHE2d3CelmWexp3TQHin06YBW5lnHhX1hpLuyvBWbE2R/nQWo04d4iRHbU4X74vksaKNRImp
1d17OOL5YS3NpE5RVWJMKuIc4sz3TfQOAzVkXAK9lJ1r3OQuODRS2WCWbN8qyGHBy1UWoV1UPQTh
4jNZbcpV2toXWXDOV19kthVyknWDOPBF5GvpeVrSZN8nG6Akyp6uNTu/1j6rN+cHv+CtOtlUTVIs
4j9ZqNfzLJVahtgMOfjIv0Zor84u/XYlTi7Fllc2ZsOy6kzVOxkbMipnalopTjhpbKDqBdJjqyrG
nkD91I/Gh4HebWMsnfNjXPKl0zFOPz+JMGLStiNMjvgS0Nms/DRBgpV6J0lXRrhysi36kqpzV+SC
YPCH2R6RC3CZUYUMa/mpvPIO8Kc4gV19ohplp1t/a6wMbWn5DEMFpq1L02E6CwIuirClaEooG1HE
jLvvqnEskg/np29xTJYmW5Ysa6aqGbP50yg20llGe10CkvdKvSDLsIv21Wdq6Bf+odyH+xWDMgsy
C6E8/n8aNF8vWEArZlPqYLP1awpt0yzCg2aTuiI7Ygc7d+WiMPnfOXOzNUthZy8zj/HBVkSBSsuh
VfaviXYrdpa298mwzFlMEyIwogEUoU4ASiOCiiBJ8hUT8uLUgdYSRTJAls4l9JWvo1DhF2iC9A6C
u3sam6AysJH8dkgPAZO5beiYKm3PQTds6+00p/xCKXjlOyz7y8l3mL7jyX4rDETlzCik1+/oHYZr
GLc2hSNdcFHCtuDIDyvusrh+J/aU1/Y6ysgZXeO9U39q0j2K8AfzM+oT98Z9TtQsr83b7O5veOnS
3rNOzE7LfTJMN4USTJm6ToXDuIOI5bJ8Sq6f+wthn+zifbaNL6rD+ZEuOtCJxVmwbkJX1qAbJJ9Y
X3TJV7l8PP/5ayOaBWqIR62yLfl8WTzk1aUAs3Z69QsmDIV3kiRKcP7NhgCklrtCNk0aFI3ajVve
q+nxvIml88aQZEnREO/WARzM9rMrUazwIrF3RjqEL5Jte1lBw2cXR7D0W3/tdFvYcafW5jcVIRHz
PK+xBo3blqONHrBN/wC6aiseVP54989G9zL6E7drakg6qurFXvBAcz14RS59ki1t/Qv6UX/Fmqrx
1DUsRZHm6zWmyMFBEsHohq13aPauQ6smpHrNUTwg2fB5xdziZJ6Ym3lg4PVgkmXMGZ5jPIPhcRBf
uoP1GEpOO9qZ239ob3a0BXDY6bRb0zl+322NXbE33+ub0aZl1e4Oa+fMdGzNzhlDMVAEN0RVVMz5
YY32la/HYd05GgQ3qZkevdq8MMNvfj+SvZKuBVVYedkvbGiDGyVbQSYxoc8f2ohwiJZvAU52Wzob
kAewMu0iUtc23NKqEZYUMiPAwd7cQtKCor+LmziQAjX28ENyWLdr+Rs9rshLHtbC4LQo83k8NTd9
nZMdAJrZFGCPRkJvUEgDw5oFljQU7jjE6Upb229TtHhjjRyFaYAZp1Ywc5EG5cUshv1u2t+GQ2zc
+s/RfWaXl/oVEEdbdOr7HhGATeAYd2tDXTjaCGGQmHAZsshSzcIlUAFSyYrSOZBIO6aSbRU9sTlz
wLOtxLGFs+WVpdnOA+lKDZiudmdUvofGbQGZzvm9tuiLeAcTKRFHrNkpXdfcl3MTwJ9WHkUYPbKb
vF1xxKUxGNR9DW6pogyjzWvHsMqMRsya2fJi8caDBDqmo+38KNZMTD8/8T2Kc2HT6piAbAaB1scR
9pDzFpbm6XQQsyWvLZ8uHhMLObIjfvetLr/BknnextIOOrUxW2zPlOkFolvUAf5LEy36NQ9VHjpR
DWRt5UW0NpzZ9gEnW42eynC0uoB/7W7on4BBnR/O8qIgSUSLBSfVPLBaMNkpY64i+NJGl5HnXwbF
uDJjy8P4aWIWczSXpsokw4TX069o3LRGYkNIfH4ca0Zm/iuVvkFT72REAv6U3APUpYsk3PyCFZkb
GDBuiQNptiJupuX6CMcajN7lxZgJV3Ql3FRI7P4zM7NHXKsPZg/FEgEluR3pwW2fkOc6b2Jx3U9G
MoXuk81I7zrEiNNIrBEZHf9Sp1nsvIXFFflpYf5kC1rYOFJkKFBygfUL7Fdflk4tPPyCFeAqXIkJ
9W+SBmOAeLqvMg7SJPBZ3w2d4NAlcN7I4rXY0snjTvcrRVJm627BTRxaGRQvFHkP4ALtyEbywvYP
yM+tPFSm+DE7M01RligqcA+fzs3XC+PrXoB2Dde4ptGdKn5uCxqA8u+oaZ4f08LyvLIzi2NDEyVj
YEg9vW1AlW872LQU6/t5G2tjmU1boHQy5FOMRRTBnV25FcqH0D/ADHDezoIzvxrLbL8katwJ1TRn
gnWrxd99Y+XlJS1Olqmz7XWZV5E02y1DKoVSbEW9U2zH3eikO2WAs/iHcQO4iCerAXbDv49tae0C
tXDtNamYASifammGNotqCPNWyuhid/K7aJt8EL9KGzgQtwNEvw4AChKbEAA+uKAGVi4ES6mIV7an
ST+JEHTBqJ0yjVm/N+X3UyYJXXrbfdTqh3GL8J2zlpCTJnd44/ono525viiXSofyKMkIBVqxzXRf
RA3tj/IpsNut7BSPMYRhG7rYbWNtsFNuZ25akUXKk9x/NHF+DBZeUpZNMz1m9t1H7uA7+Q5+IZBy
23LfrWZ55CVrKkkmZIf1hcwx1CAqVJ081W7r43DdHwRbuwcQZqtPUJOvbI4l3+UhLwGbUw3DmvsQ
HD1eCwcg0tg0d8ftnZ9/dK21ALlkxJRJpcpELP1NbQhsnVUpfT44w70fbNIr4Ra9Zts96u+B4Oc/
wpt0C5HZ2rZcWDVLFWWeg0Rm0dJnGTsSFYkCxWXvlDtzL2/HQ3qp7WF0djxndc3WbE1rerId1CIp
a/j1iGUX6V32ZToCaBE8jN//RhZwIW6+Gtds2+O5kp7L2CodmEJtKEDvpnchoKEb4Kl29V69kg/Z
0/kgKq1ZnW140xeNHqXk3kFz2CmPul3YrWSL0s4yNoZdb0UncYZgp8NmtZormUY023+k4EWuVbgp
GdhZgG3pH6FpVp/2X3CAytPb0pxrbMWd7KC7lolOsIMb+1cG/NPoPP1U9EMFnThGUeSj3RWHNbQ9
ip/WDc3HWEaIPdXgetoMh7UyvrRwZJ0OeJ6Kop8S4hIF2+0OlkHIWDbaHyqp1+So/dBshAtATNor
410IO9hURQNlB65L89urptdli2h27/hX4HgP8U6snYGOaKIrWJ9b5DV+xSBpRIAdU4ZjngGD4SuM
LYE7Bloitmz7NiBqR7rJjqgDPK0eH4s79MTa5N8nO7QfW6sGWjLtUG0nXoeO6Wj74n3ipKtllskd
37jrianZxaZFW90ULEyp+5paY7RvdrA/HX7lWLJAefw1gbOLjSEOIPBr7Gi30/QFF/qx3hh7hdVa
nb7FLXhia7YFpRE6B3kak3KbH5Hu3IUOJOQ3eL/T3Q6HNXsrU2jNKjpjPShJDwL4ZQqlg7XVSPtG
u9WC2MLJdDqF1uyMKCg0FDzmJh+kY3ADwSMgnWRPf/gX4KF25kQ7qOxXHH9xd/+cS2t2WPShEXVa
iVEYkB1xK23ECH33TfDBsKsrxZ70CvK/EdAWN/iJ2dm5YURFkOfTEoZHdz8eUcq05VsYkzf+xd84
pVYcxpqdF6UKIDKnDcmxDvq9d0h31Gv34i35vB2y37u18LXoMGRedAmclUnZ9vX2HvU4yC30lYmY
5VE5CNs/99yqwywOy5RM3RJFWVHnD7AejmAUeKdTYdc6o+PbtJ863vW079ItzAbOiq8shq0Te7Ow
pSQNwFOfY7ezu635cTyUl3/u8Zjem5XH5eJmOLE1i1twqikeqUweffWVHHxUkIsfHlbGs2ZjFrPo
ZuxLP2X+gh+1Q/eUvIWnwkaLCE0A23wWHcShDmurtvBQeikPQ6BBgexNnb2nG1AyNNoTPQV5FNSR
YKzZS95nNa5sWfp6fohLI9QU0EOqZk4Xltk2i316fkcJDRHUMeH9GNBAoSJx3oa0tJdPjcx2VyO6
rYGIBwI2W3dPGXpnOsYHdQPGGIQS6Nnz5pYCFm9M3raqrBvafHPBlCYquhsNENdco5HRC2sv2cXh
nBiYfn5yOOvAIEratAZH3ufHfOfhEt7R2hOatuuhaamUb50OZ7ZCJnqwnjhZi69GR7XHg/Zg0OjI
H6dbtIVmmJMcFTtyglvXHrfh1n34lXClkSm0AGmKmjlHszSF7CYQayMgBiuNJajo+D5n4OFT9SYO
riSUi+CN+YVF/GlyfqSmOf0/dPQzanfv1Rfy6n1u0UtODMxCsBCPlqy305he3iXsa1pyHgJbA2NV
28QrRF/WPHMp9wbK+K+JnJ+lnuIh+1KjxDZcgIPfehfIZXY7EtZAHFEKOz+Fi48gHrDQYimqKb+A
lE/9tKW7Dsb6bNp2xjNg/K4/mNE2JOtyAU8fj6+uoiVpXwgwAdrNSnhent+fxmdHgRblaQ2V3yRO
9KnNPspr1ca1z5+F/6ynAo5+BISxiJxBohevPcgXd/nJ7M1iP32AUuDRqu6kV+ZFRDsgBIuO/0St
j4xRGu0jyV5ZrzWLs1trpEGiWKAH7/Q7d4+m3ZPksr9HW90lO6uzrW/n7b2dQbDtqkwdjl2tqnOM
UICMWy565Dlk6Ysa3PXFuOaAb68DkwXewJQXMKTOBmTUQkefZckmhnGSwJ9dp0/yo7zTD+jer83e
FAdfv2MmYxYoOLx9yje/jsoVTVyuX2GMzLxjfaKL6gL0zz47hofyb6DFlmfvp7mZe7SyGQpiMo2t
el+EN8nw4/zqLByajAf4rMz10ACNOhuPrFUCPIDV5A3lUVbhht5GtsrNDQ2TfuPt6nb7Dy3OhlTJ
YYPKMxazH802OoS3CILI0iZ7OV2apzr9pSU7GeLMPywPoi64VacANeWGkNgKHandIS+6I0EDBeAl
FCXnBzmFnTde8tOkPnuq0VPjcvfG5KB98tOdVF/pwaXU/+c3HhYPr7c0MpUWmJnXzghlWOrFRTON
DLZhTmpvm1/mLwl2SDNXwLvTNL0Z04mxyVVP7iMhvXoxGovTfQSChUN9gETgCCvLSkRf9Eg2sUI3
DBQe5vxMLktoARSjm3aYOsGAqr2whS4T9XrHvQx2/v78Uq3amx3RTdFN+rfYUx5rZ3qUmXf5ZfcM
+nMPLOj9irUlzzgd3RSdT2ZRHmEBo4hIhsD2bgYWzX8u7P5SfY9s0uCQqd/7H8Ivq0+mpcU7NTvz
FD8O4WWfBjntAe9H66Aq8dQW2/YAbAaYJmLCcH9fJE50S+5nZTcsTbFE0pnoIsss6PyBaOVjDgGM
Mt2CzP1UKzCP4rG3pym21hGabw844H4n1mZ3AqSLUq10EbKcrj+Kw1V2W28lm+ZahwbHfzq2WQBV
Ml9BMZ2xldQeN8EhuPD2CFUZe8iYdmCgVhzozUtKQxeUJxvEZPLULjYLZq0cFlYo9zBAytD9dbua
YmezdkdYMaLMwpcPG4ZYihgR+9tSccz6PeShKxvhzSpNA5nAMzSfqRK9EK83QoZeQ85vQMll2CnZ
s/Egf1ZKO/4x7JA720OgcN7gm4032aMJh2Q5uKo3vQfw+RteDK25IxeT+OfXrpOIL5fhGizoJQf+
Kk5iSAG8LtGzwpVn3t8mSsi16y1QhC5R6kta9zze0/nwMI7Z9zyn+zvQEKDry/GTUNJmXKj14/mR
Lq3e6ReYBeqKFtCJ7gSAXK5cyWKLkER2qQfhSqBemtBTM9PXOIlkhVYmKa8BIBeI7HnfBuMr5JUe
THXnRyNN94Fz8znbzr6oeHKRMRyahMkuIfIMS9BmOu9gZd7qDhrxKEDZ4/Vw0BRnxbiyYny2uy01
0krWG9AHijVb9QIxFpLk44Pxpae+in7f9rzBtbWbXY4ssEU9MFggIGX0QReDY6gkFyLMTufNLK8d
p6tK4fZt8bHL+9SfoPvOaP4Rex+kUIbsAaqp3Xkzb06dl63wl5l5d9qg+dD9KpixGvPKgyg5rvxt
jo7HkHkOOgpISEAFLSf/KQpsZnZ2oldhGzRWYPHghSxviLduCWPsf4ygmBmZ4tuJ+8smGhbBwNi0
VAHxCtt81a84w1sQxczG5J0nNmjviWPNwPWHfbMVtxB4OEFvu6gNO81uaoZJES6EaX4lVC474c9l
mwWQsQvbxCwZmgszdKndwh91zFZzL4tWuKICoeQceAP2psnYSivZo/ikIIpXP4S5sm2KlWNm0dFP
jMyCh9GRVtXgzHOk4jA2F7L1YxjQND+e9/O3F5xpocwJK6BZZMHnF5wwH0TNgw7V0R41ix6idOc6
0M0bvOIRmXTWrnOLU3dibjYqT2GJUt1lgRQRuYW9on5S85VW2SmyvQm7JzZmkU8SK9qzDGzIqCRJ
/WNo4Xkd7YkwoPfeisdNHnXO2CzsjQF5PujUMBZ0djKkdp6vhKK1KZtdNzTLzZrWZDi+e9ELEPxf
192KFyz6msXdU9Ho9qW9/fVuHSIjLRN1apjxHzIVYblr6H8S9/15X1taFwDimmKptMjx6nttBd5z
rbVgDnPgx3UQPfYrBWGpH0lHmhjZl/PGlmaNI8IyoNIkoahPPz8JQFEtx5IlpdS/J3YiNzoO0XCD
stEvHEeqyJxJKlwHkBC8NgNnFup1E2jLH2GT1L/VbUY5347qlSfskpud2pkFNjktEUEpE4A9cEzH
w20S7M/P1wusbe7IpxZmExaPZdR1FRbgbP2B4tVgo/ro26EjbJFJ3JJj+5R+VXdIoJMs0pwV628y
YYShU+uzuFCGOqwmNdb9mGwOzDD7qtt4x34roGK/c7fnzS07x89Vm3liVqqliAw9oLMMkQu4MuEa
31VrEXzJCiGVvhIZnkgwS699Q0N8vczDyTeilD7GfJOaqJ0n/S94ukGCkkwY0Cg6lF+bybXGQEMD
Tx9UQqoIIYwAM/6Ke0wzMvcOQ1Toaqd/FjKg2cXER8s0Ln1mTMzvhvbQ5O9lFH2ptECtfX5tljz9
1NLsdhL5VeG6cgYmNv0WKRcBIfW8gcW7yamF2YTxzgIAS+nXgWRdgdPnpegb2XD8GF+kL2B9t/Ue
CPMaDGjJHU7NzrdwZcZ63mFWR48YvuUKWUdrbXCLsyeRWjPA/EwtVK+doRRa6Edh3IVp+lEP90F9
f37yFv1AomxsiaYmK3OAoZJWtDgnOZ8fBSA1gRHVCUxLY26bQ7VrgrXH9uKkndibTVqpyZFZIXvq
JOm3AIbtQECZQfh6flCLRmSgBho0NyJsoK8nrdbyzCgajAjpZ334ROtFEr7/ZyZmXp0obRQVLl4d
DLcQ0VbjXZatvGrXRjFza8tIOnEwMNFWn0LtOowfG22l+Wlx9WWVkrE4wcrmdc6s7SxPspgoqyw+
k8k6IkS3VeNgb0T5B0UVt78yaX+Zm+dTo0KvGqSiQTC4T6L6iPPx/Fq5Zi9umJ9DmkOGSrdVxiQs
pw1TQIUmAPiHT/P8OFambV7VLBJXTcwGG7L5lGjiRq42poywNYLs/0dy9Yrj6pSkaOkqZ5yMZ+YF
ueDmZTxtGNVoDwWwlhYNOStCynTFF5bd7efizHZmHeax21tEGll8b6i3SvkQRyuXnjUT089P7nBG
n6FRNgUzq88cVb3JqwdT/fEra8PzhyNUN2BteG1DQ18jbxpskNu2c+FSUq4D5XvSHOLm83lLy6P5
aWn2UjBzpEfHFEtefoNUyCbxwZ9++mc2ZleOiQpGVSYbCHu3Cjptu8pdSVEsO9hfw5gXiPpJpgwo
Laen+uxWO9SLNm6z19buo8v78qeZWUzuwhGZrAQzbb314DjXvpyfqeU9+fPzZwHZ63st6nNmCmJa
dFjga60uav/a0JxRfjxvanHhdRmwM/4lvWkoQi8O5dJoCmNCsUcDACXh3EGcfuUpsjiiEzMz/5Iy
IWqGHDNS8hm+wK2pgW6mrwjuw6JccYI1WzM/c10kgUAw8BwxP/j6sUOzT+hQfEZhVXLOz96iI5gy
aD+ANRJvxNcbdIyFEd7XmrepCVl/c9egq3bewqJHn1iYfn4SZgatsHJ05tg0/RcVvUYYSh1VUNEd
/ZUTmtYyrk8T4mR+OVMhKa3FuCc2mzcIG4fSvW/Y58ey5GsmpCaUJTTQanMUdmzmiIiOzFY47Lzu
Vqb7NkPV5byRpQk7NTKbsFTWyyaLMFJbF7nyQ0p5+vqIbihP/8zO5IUnC6MhDs01nXMzq9FqaPrG
ThAyE1oVIvpwbfss+dnpoGbbp0JSWx0EjCmxvPUK6UvoI3NzfkDLNiDcMFVFkrT57dlPRyWpQiZO
Q9l9kttwv/0zA9MXOJkxOfUQu00xkBmfJO1SFJ3zn7+88j8HMNuMiS67MnLfbMZUbJEI1/JN00s3
fongPUWxNSDh8nyhy0sjg0p6ZXYIGGOmo0k3OZozaT2RnpQOG9Dj4r7eTkRR8R7R6PMjXNxAkmKi
JKBBaDm/DyQwGATokPaOmUOWkGdUFy7juPslK9RAAa/o9ODP5hFhY6kWq5GQk94J5bURIQEZ7X9h
JEg1wDMB5OcNqUWfpnENxVbv9MpDmOxG8Q8hX4sEC+fABJ7jaq+ZsvSm32zwiip0ExbIl79JgqNl
z0aza8xDLRzPD2bBE14Zmjm2VrtoDdUYaoSrQbc9dyVnvJQHxwDvZl0DgPgGcW5qBhyVLQa0jfRJ
pBdRc20ooT6qO3jepXXyp8l1ZwmVV/bk1zsVNcEiMxvsqfv0qNrNvr5EK2eTwMD0HyMNwdicDk15
bUruNbXSB0zRuz56l5X5x/m1mQ77+VAsUUEZAC+w3kCkUaPleTNFNf9oXqQ766bbVUfkw1f8+W3L
KOM4tTPzgaj5/6R915KlOLDtFxGBQAjpFbN9uS7X0y9EWxAIEN58/VnMiXunitpRxMx5rgpyS0ql
0q5FVQxgduQCXoYwCtFqq48AEgrkjfVYHo1QXszd0g+yJfiK0WOYN1wK8IDlcNZYmLO0nDjiMAkF
MXwT20i6UAtfboWiV0wP5CCzAohRzIuuB8+TIY1dMUBOAk9Hdfeu89WiGy7IVT0XwDOA52s7cEVW
ykCmvtdVDx9k2UQrrPZuKNGbvUCOxcFWi8m1W/tW2OrE6sQAwQLo1YPG/qsu76kVfq55V3cM7wKW
scwCrB0qIH2LWSsLZtQ8ihYEeMem2NiwLRErt8AgCpQIDUSohZy3Buo3IFfVhmpf1bA361i50zEr
wb+8COHmg5kcOowPoYVR/WuMEQcgAyhb2mJBdP6QvAM2/IAlUNgc/UsCdqjcW9aGnb6yXS66TDk0
GCBHSEK+tzUcOPttCZ5MYJ8uzNzdCTzqfp06u88P/sq7807MSrF6B3RtfMZKTOZ0xxxYo3dFRVGA
G7sHqki7S9y83XDeri8NcQJFfgUlpZUzwpMOtGgaMu0BjUVucjcDmRNYVBtOz5U7A3DppaP1b79n
3V2EBNuUW3rZQbDBEqSKhfkfzmghBAc6LYpxH5yPAnw3JCMcAAdaxz7LoGq5EYsbBUKojT27Zm7c
t7IWzX/jkBpgWYD3AFnGGWQs+2UazzpytDj/x+IyMJPgUAEtGxDd6xFxGyTymAMR8E47F1xLCmSO
SVBlSfC58l1TBIRW6KFeXjtUkd6vSTPwCMUEJ5So8TC5Fqyb+dQ59YZR2BKz8hDyuAE5N8j6AvCV
eMp2vcm+lHTD79kSsrqvA4tbVTAImWrbA9HWrmqPGo0An+/YFTUAygmyxgBPXxoN1tDBbikM1VYG
cl9g6L5QH+xju3gPuABzt4ANbnUZfLxD78WttM4y8hbzwRBnj7919RPcWhsL+rhtiwCXYzgRoLIf
kJSYzNpW5hjYqhCCxMugD7APxv+jkJUCjFMkSgwgoL2XfkHZz9PqwIyvn5/Mx5fn/UJW56+onYAL
CzJK6+SiLgHU9Bl99O3W/P1Hg/1ezspgt3bWuQA8xQsH3vBIncnUenn0neU7xp4+X9LW2Sx/f2Ny
HFaYEemwJFXdaIkq8rCf/z0aO7T5rQKsNGykictNCSH/25lPDjzAyNAJgIh7UOB++XxFW4e0bO6b
FZngXUwL8McHrHzhESbMBgBudAGYp/+LxqHJlHOkqICXvNo6EFgVwGuDWgOTIqzSm7nFeGX0/Plq
rp4PMiBIhHFApK8fOKMaAcbgQsjYv8bOqyWfLWfDdF7VNqQLURSHE/IhLC1l7dodlVMg2LGoH9oG
/K+AVZtde6+jf5+pRuQLNotlOpQswyjvT6cD6qdNwU8XpOBfjuyf0xZC2Mf4CmArmMZ3gXlFgYm5
EkA6V2aViUGrmE+nKj9UyFbboJ9XorwnDOw1A+heoo262JVTWtA5kHfBIAMAqlYuKQDvjLHoHTSH
i2Pp3GtyNP41MQQKyG9E/N2O/EatG8uaR1Am4pTSRAa1DcY68HhuuW1XLs87Kavdi8SQYw4OUtym
eKIi/zm2WQgewhDL23AMrjw7mDw2LSD92C6g/9fXZ4rqIiNkCubxNS7uLMP/1zfn3fdXRsecTHMY
B3yfk9OcPg0Gxp83EvtXjx2qDEUGbQygPN4rM6Z/cjTQYyZgQjydF0GbvQixlTX6OOa5nPwbKavX
oE7igowaUqw9PENP3/HjsKM7dt4eD75iCt6JWp2JacbUnHNrCsDe4rccXafZTdclO2n+KreqIlub
tzqfogQZTr5snqC/Fai0OueLDUbwz5XgupL9c0KrxyArEBgZy97V6W40n3sQkX4u4Iq5ebdjq4g3
smnh9Aw7VrvPNriRXXqa2h9KfUXqOtD1N6fdqCRfvaFvtGFlalQyFqNtYkVOV4EvDchYLNl1pPhD
rOLh87VtbJ61Gg+JRg5LCmJlRPM1eN9uY7ADfi5h2Z33ybB3qr1+DYZxsloHOYMAjO80vW/Tx053
Hp3uM0bAsbXhvl/pZVrEYUKVLy/pQqb0zjUQHThQXQOHBQJyjb65cu9angqioHgdds6p5piQSkKQ
LH6+yuv7+I9Y671Yy0gZT8GhGzgm8bsl8N7CKv0ImvS3jfhHxMoSzWBhNskyndSd2kviD88LmYJ5
l/V/w8LJR+VvoWpfvb4C/jxHLyKe8tVeZmC1BmnwMn0lMxRRdxrt6/W84ZpsCVntHI/AHDyBgjsg
w6vTPEwaCDH/Gu5x2bo3C1ltnWW7ZQGnCKcDFLhy3rOEelW/+1wFrt7aN0JWNnwq6y5hOXZL9fY5
09ONEnxHeH+iY/fyuaitPVv+/sZREIUxJE6J9aTgFjXhAPcZ8wy+1YS6JWZZ8Rsxc1qnrgumXJAY
38nqm0FOTD7931ayMt7AAk1yWUBEXv+gyUmNd+UWS9nWKlbmu+9y1ctFi8EQeepZsk869WS7W9DI
Vy3Am+NfGW0NlnEzMrCSaMlavhTxr893auP760G+Tg91HZtYhkyZV9SYTyRfPpfwEf7h/TWxV/e9
jAo3o4sG65/OXXxI/Gaf3SQYwGde9mR5pgceuYO10dO0cW3s1f2v7Qph0fICgYLbb4c/g30fl3dA
NfU+X92GGqwb0w3LbOJiUebR+mUDi91C9XQrQ3XVUxAomWFkwBVgqXt/YaSqymwwIaOviQfgdTX/
yNnZ0GGJfq2qfTS3nrvri/r/AtcNgUDaitF6AoFWLr18eJI2UC63uIm2hKzUQvA+03JiEJK+xtMp
JX9J/vD54VxX7n/WsVKCeDA6NgusYxiqPXD6/QKsS5+L2FrF6g0AEWg7gfJgCozhMU2fKHIh438I
EfEGgzIKgMwuYvn3x5+CqLrN/j6NKMzjk+z2Ijr8+1W8FbFaRTxREG4vGibI7zFCt7YFwAX/cxlX
o5G3QpbTemP3swgT3vEMIWiYA7nFfDDv82Psq3Ab1+xaIhTQs//s2XJsb2TRwowrluBY3LvxQsPx
0KLoW3+vgXNrbOKYXrM1FsJ3xO+o+XzIupojAThSxiFsvtAE9eWEn6W90Uh3TZffClm/mu6MZrAc
KyLRnRKPM/0Pivz2+6snU7dDQgEAMgVm9sjT+9l4HUj4uQZcuysI2l2BlB4getdtOWk3WzXm/GHH
+nOrPQ663rR/+lzG9ZN/I2SlZTKpe7ssIaQJrT/oMDqpswsoSQyOAe80+/G5tK0VrdQsmhp3cKWA
c8aPtXgi6es0/vwPIoDEDaRqE7Pia28Z9BF2hF4zhInlXTK8uOkx2zKTVwbSkU97I2NlYcYmHvqK
YhkpP2p2YWjJqSvbIz3gmtNvkw6a9KsZbSjc1VvDbYbklwsoj/WrlvSGUBi2gVuQ5YDjD0d0bLN5
V/wn8/mPnPVjhl3NeFpDzji+Zv2dYqan7cfPD+n6WlwTLHvI537AyOGJ5ADQkHMwdtHRUSaaFuav
iexvhJ1t2IGrKgfyl/8nauV3skjOua6gD2NqHNI2PvRuF3Kpws9XdNVaAzAJ4JCYQAAE4Eq1QVNN
qOqwpEqzP0WFWoJoeOy5vTH4jpoOeUePY32H5zWYStAEpMZGuuLaQpEcI4BJYBRtYqs3yY7SqSUm
fkBmNA8pBXhNPf8S3X95wJdGJDCJArb4QyauM5Iec8XVHER8XiwTAVCkmxVH3YIx/vM9vaYlbClm
IV/uoEi38uOseGZ1qes5SJ3uAdNfu5EXP2sT7ORZv+H+LlZunR55I2qd8y3jPumapgHUZjd9LTVr
/M6x+40X/ZoQNOtgoBmpkY/IUF1VqZwQrCerCci3yghRiky30Luu7dpbKSuFX3iQxiJt56COxNNQ
1TujSIjvpL9ngBttnNDHFQGqEbQtAFBxxcd7TIc56gBSOQexdY5p2E5fP9eAjzqNLkEHiB9osqbu
h8ZUoG4QjGW3ZjCb6ESr7gxCzmW9BYhxZRXvpCx/f+P86KS04s6AlNIuDlOrgRm31b65bPp7/QIq
C6A60Q4E8w1P672IWtEqa3mHhTi/p/S2w/S3vCul9hUPBcpAn2/bRxXAQ0AEUAAwaLxwi76Xlg+x
04rMMYNUFl7d7Fv3Ia5vpnLjdK5k+ZbpTij0AumNEvrKB0qGhcaggRx24zQhqMftgxcF5Bu/a47N
ZYEC2+oZ/LiyxbzCpxegS0U/2srKtgtwqFhIG1tSh2A7BODjjQFOFwlk18/38KNSQBJ6t1De4iiZ
rGfPgRoOaOgU46vueJbyGRbu8+9/VO13318nEugc0awu8H06HWMVOgBUtTbszZaIlRqM+H7pLCJY
/9xJ5ZdR5BVgtP58IVc2yoYjjNEBG+TLHx6EKjeRq0jQe80EmG9Ca3z9D9+n6Ap0QIuKmH71Chj5
OE5kWMYg8se0/8673effv6JStuUiTW0jtUo/EJtFmE2pB4l+ZCe/0/WTiVFlZ3y2kmFjn66cxjs5
KyvD20ZPIoWcgtyb8r5LvwxbhZ4rRwGkdvfv5m28MWv0ui6OtZ7qCr4O78MZ89bM3OgCu+LmALjg
jYjVKszZErIpIEJUYHtfQHSFb0yHpcNV77f6Zf521t+bTYCxLPzI6H1eMGxXGjyLnEaZIEjh2Bcp
gFZ+E7cvJCv2gqaHTCBccY/M+e04nVeDvwDcjKOhPQq/S0ydN9vg3/6DNiIPfLZ+O261kV7bDAhH
pxq47zj7MKCbcl3nMm0Ae7V3v+rdeOhP5ZGDfFIGfOMu/13hfL8VbHlrTb4Ma8EgrWytlfZCQBq4
KB4NsPwE/SM5uGH8hARa8SUGueZWe/FHZXovcOVHZLhzM0M6NRjnV8v63c1fPr93VyJP+KmgE4R5
RcPahyCgtyV6CltugTkFcAcUTK9xaPjS9k104f0XslAHsPSAQXSA8QF3ct2vEPUCI7V5ZgfUQfEw
/F8A9/gSkWBUKN60mw3uH288mspgUBZ4bhP4wWvLRUsCwBHF0FHil/qbKXb9Vtr2SjnqnYw1IJSD
kqhT1BkLzAfnrvz+v5CVyOBOXnZBsQ+YGFuXclG094qI1Cp0fSG9wSDX2rmgQ1MMnTW4wUD+Kvgf
TCc7ZunbtPfcLWK1Kw7GIgso2oA9w/6tH2HJyngmOWQBVxHuhQqs7s4IqwDteTtA+dbP+W67NH/l
2N4KXb/MQPyAB5/0LmqXO6aU5wJUMvn3r6ZAJxa66RfnCSMKK92wABBWgobeRVHvtXSCfCvsvXK7
AJyDYB1Itws+xlrbSTM02TynPMAQZChMsTecOphyw2vtG4aewChNApPrgPf7BM0t87C1wivb+O4H
WO+dUF24IhuExA8YjL3ZuS99W41+3s4brSHXrgBonxwG+A+LfyTGs8eqqXBOPCjslyoS0Xkw5YNT
NAcFempW2TvBilvO7qig+zwpQppGXyvGd30qN7CnP5pM8e6XrExm2ztpRdyMg8D0mFSv8Wb15MPd
Y7h0S3i/dI8hMl5pzUgLVg5GzwPijmEJhiDjZ1u5XlQf2i3zf00UYggw1wJPwUZP9vvji2mdc1XG
AhjjB6HDpi+fMtPwBbggR9N4/Pwt+LBxWBdut2MvJIr8wz0XFTdLZqYimNQtYee423BbPuji8n2w
qhHLwYo+TLjmdlkNOR94oGru06b6AviWZ9OZg8+X8fHSreSsFKCeVaXlOHLwg/QBCYCc7WM0507s
y128s4+fS/vguCINYwu2dP4jPwxD+f6EiJClYhlOCMgXu4FyPzV1GJugE5+3gLiunM87Uat1ZVxH
s7sogym01zcgo56zDff4mghK3CWXANX+MCHcAS/I4GYi4G7cO9FFZxtnc0UFgIr6z/eX3XwT5GcN
sjqtwBIywBFxMvlAbdHDvy094UjeClkdSWUaWV9aWASr753mXth/KUNubNRyx9+9v4sMC9EKxj1w
KOsEd5WNvWE0UgRJ0e9EOp5k9aXUQCAWh7bPUo91/fNQFuHnynZNte0lE4MZBgBcYhD1/f6xKSVR
AgLKgNwtxF3kEAX5V2e/EFeIwNgwpFcOCx2l8JwQkPEl8nsvbCQxYYp2IojUo2oTjzaYNnj4fEUY
lfxwg+B8UkC+gckHGTOwnb4X4/KoAn4UYUENsP08SNMsnV4bWWlg5k71WN2KsZt65E6AzLVneDNM
L0Er3bcZO/GXyBrR7GqddP3Raq2RHOIM4JwBzqa3K58VGIENkPOJ5DflzpN5G4Gngzy6mvfokeaR
8saWGKPXdRhU3ZnJkGc3TtQ0DrhD7VSBWsImoGzCXOg07Qr8hvnQdkDLB0aL6tQ+nUsnv7SRWQaQ
O30fQA9qnepWtOkBz0cacnfiHiYj89mz5lmcO1EbSNHpovgdxSVILePZRRYyybIA6AK3Eetb5jkp
UKsli63dEDca9d+6v6AjgHtAPDLuYqeaf/Ba9b5BNIgxGSMgyWT6IrpEH3SVAuRhVMLPG2E8iQjw
pIjn6x+FNdYByoDRPirkELZgffUGYn1RTZ58nblpPzpFjtBtmE0v7+res+pWn9IJsKZtqWRoRlbn
GRhM8uFRaS/PieXbVh7fDprVu7RjZdjZxS89TmjXtfLUtwude7mJAFgK/ZX3veujaaPZs7Yhe6eR
zGtJ32K2YKTwAkR/0qhB7BuVW/7YzT9au0+CGhn6Xd9BsnKK4Z4lY7MvI1Y98nwUv3IMSRl+krfT
sTOpxOcxCN5MZnQactKhoGnDb2RlRMPS5Xnja5IN4aBEchrpkKJ7HXNgIypTwBIuxuZX09LDPGb5
Xd5aQGDhogwt5SbhUDKxV6gH+d001N4s4/IA6of2W21mdKeLCD+YZ+xPE3Pjm4MWvwOcLunzIWpq
r1SzezCmsQnz1qyDsZ7E3pb59wzu4j01xulBRlP9XOct0DjgRnQeGrTavd2NYDuExlwy3tMoYLld
JLdzjxTpyajjDCEGxw+KgSN3AOZBF/QOAc5GK6r23LYzCd1xjCtvAHbdo9Xw5AInVYdJZEbCMyc1
f2ciFbc8shITZazZOImZg/WwYLtCoHlvBxWv7qa5VAW6ycdy9mbgJfqRFQ/PzVCnd02aliHYam8s
sy6A+NzUuRfNeXZL+m7w3HSInxHqFUBoo5MPTqGfRYYZIlGTS21UfwkRRXtVVzogRpecmjL9ChZi
+qegHfVtt7eCwgCOA0lp4qODUZ4xl/jkgnY5rMoSdCUuPbZp3gRdU3yzLKiudpVzI5NK7TBBO+46
lvVPiRyalxoZ5aW1v/TzQSYHRkZ+25hJ8S2y+QygxBb0uWk0H+25c8MWIGx3AKuogqaOB2/UlhWm
bffEY3fw08SVf8AySjzHnQxfxQQ9lLL6Mfd9tR8VoyHCaPQEVnL27JmjIGNA/5mVPis2QMHMLH4c
Mi08GxruyczMvIyo6OwYBTvYNL1x6or4czWo0Mpm4cGwzIE7pemOARXim0YK7htxYhoMqeHeENH+
bEkGuMd4egYRRtN6ZivRI58KceR5xzxJu+SQVqoovNEQhtfLnh3H2MRVAma+P5YO+TkolFcKu0AJ
UFLi0YSWT1IBvsVzYoZ6gihM/KOYj24lQXBv5UWY9SaUumJpUFA93GVmNPqmPe4UdSrPlYkDSiU7
Pg4Na0PU/vUeEVaOfsYamPGsaW5TdNiGWifVviutOeDDeBaGKA7gK5oB29wXD5XJVe0NUTvuRQsC
Ize3mrvJjVos1m3aX7GY4pPR8chzmtn6Yrj4Qakys30zTV/SzBq9xpiV3xDMDyHzgYkYEQm/l0ei
tT6SJgOHaN8onw26Rm6unU+8EE+paLNAx3Q8sizv7rMqz14qOyp2DRunHQNDCUxMc5sQFC5bOqUw
LGzaZcNY+bnoy6CQLXa664r+T6RKgNe3Nir3XRaUphsibfS7GM5NFh0jniG9oqrqJlrKLV5XDgxu
kEMvKkmpP8FyZ36B2sHBsks07WpW7Q0zbv0C4JAIG0fj+5gKkL6a0vjOq9Q6akwEHwH/ic6qpHW/
dcrANGAbOX41peNPw+koP5LeoK7Pm7w/2u78u8E+e2k8o/PTiAvfsebIAwXjqzHIbzHLnW4XpzQy
gqZJh5vYomhXpwRsQVIm9mPX6T0pUdKPB9M+Y54PLaSC3ky9VZ6KjoMUOkrNm4rpKBS5yU4yYdFR
wk8KHC2yl8iazHvSFPE3IbKfIG+o/lR5Y4Qmn/6UjegumQntR4Q11V5ScuM2qTQHEnphOWdjoMPt
wPi32chBLOH07mSDWc4ulKfmquV+poFNCzq/8S+HKXQ9jxxDI54GX9VvZO6aXZkW0uspuNqcGM01
2v3TpfSHYfWXrLF2sbCe3No9ZqW6UVpwf1LGJZmT3FdMnPDZxosikA7W5o+Ezr6rxJ1FZx6iOPfV
7AUJ7NJKz0YGUraBAfMGg1QnO6YPuq4v4ND2bEF8u489WehdVBV+nvNX2IFfkahgZnvUO80Oc95p
ap2Jld84hTR/ZJV2Qt0UiTe57Sso4elD7RoHaVZPplGInZHNWdCy8YdVWX1QVEl/b5WE+RGZluSQ
aXtz2WFElPEzTOEfc1YPBZVHfDssS/XCe/U7zkFeRPj8TZZ49pWTvKCgdAfe2NuKxqXfcNJ+mWay
cwsUsWw39lgFCzZMUezlNVIzw6xvB+oAskhPHvA5g1rWLx21X8wu+zOy4YUO0jdzhp+S3YtpeEWK
+KYvs7Ma4KvAVbodLPNem/hyJObvvBY/9WTzQEd4SqY2w2U00xMz+tFjjpH7ZaWJ107Jd11jxtLW
z12PX0FJ1u4GI1a7oszg2oCgCT+mvzGz1gnsWp0MUj9pJm/LmLueaumfNu4PIgK3Ind9YWPmOPkz
RDa6BQokZezylirL53nd+GNj3ESObDxDDPusan7Ec3ues+jBSJyHuhn8TMa/nCiCEs+x7deCoqQ4
1mGeJMxvazZ7o0nCNklCs2n/SmJxaUjzw44s4fV290ILfUIzWzBFxqGy233SJEc1D7/G2D5kdfrD
cax9nHVPmGr/AT/gxm3YQ17ryoNz6ZOqD3pa3rhswvtaxC+AmnWCekBVWzWjN1mT4+U6fRorNKxl
xa5l0w+H5CfS6GfRtz/tPn1JeyeMctSl0KLxu+rdH7VW9T5O4fAYxa7opzund35TWVIgxk3GjemS
DDOG3a535M2YTPZPNGCfk8LUCObcA/4ZT1i/c/rqAtaGE6asjr3VGJdaGMaFy+i37tWZl/WlUuMx
RiOoo+md7qtdj8faiEe/svOj4qCTAJbAAzzaW26lF9QhDynL1H1pRD1KDPKbm8JAmskjir2A4knc
VzvpLiiQ3XOa/+zUZPtGNNmPSdH9VdX2uYvzznNVCgeWPo94vAC35duVFeZ6KWCAToWAyFvaQV/Z
PiKMIkDcWN9arQk+0/Sm4s1BY6IflfaLa+kyaDrxw0kzsdeV7uApM0/XBDCRHZu8GeQpwaznL3SM
HttRdh6bcmRP2+RkinLwhi5/7sxyV7s1SDNkie61FKTavXS9HMlKL6o4vBWnu3TzeG6Ktva4hKXh
hVReqx0aiJIcTJlNRxsEOD4GqN2jKQVYJNRUIlzp7KNybA00pBlswaP7vZcZ+4KeT/dgWZEMUqrF
2SjiMpR2/XskkRlMg+X6EdDgJMCnLJP/aoq+wDHJufCiHtl5QyXlLncSBwCCbnYw+6q6azVPA2Gl
Zig06eDzJ/OtIIsDUZXKT4idefY0ul4j8YL2M8DADM1Nf4im/kTcZPCjGI8wZejdivWhyMWFoqUb
JCLtVPmgKPUd2u2BG+d1VZp6qKaFcBQenOFYJfrYsBvDSg+YFDza9LagfxSZ7mOLHXPOcGI10JuP
ZWNfukr4o5UdTSc9mWkcZmOGwhz1gfQLPt5CYHCp9OjQ35SxvmG0CSvQMs1l6oOl4CvG1r2kqnbM
meH34PWY26C3fpZN99oIdQc/6btbOxcOClXpFkFUWf7cPOqWeHX0RyfmYcLjOpTRLgHU2tjJ40BA
xhvlj6Qudwguw5lb0u+G8lhFgBJqMw8hORy//EsryS5zk0AJGRg6Opa5xkwfxdnknt1glxiFg28D
94z7Q6J9sAMd9RS/IF4gvuZkP1rUbxP0dg86oKO6c5zBq93sodLuY1EYuy4p9xIKpVXz1WD6OdJf
ZrdvfVGVh4xVL0ySEy2R2oRbfuNUPaZ+C9Amc32kTHox44dGgEJBqJ0WTz3DM5mBmGKm8O+YV3Vm
2DBjR7tmP6VwmBpObzCRtI/wJPspb8HQVFPnZOJahmXP94XbQ/djuInkNE5wVKQ5eaYxHmo8K4P4
arHiHoHV78LJM89wO59KGNzECZVIX4wqf4rTSSO07p4To3F8p2DDgQ7Fs8zAJtAnszyOvSP2k1k1
h6icTX9J4wZl1pALSmyVl5a4txWVD4lCzzUpE6/LS08O0zEf1S9L0iDr4pMtfqaYDy2ksy9rtScZ
GqLw3HaxOBhpg4ekdmB6bWkfMUT0Fb2+6Ebkzve+ax+J1cUeGZP6hRD44lEn8seB9vLAR7c7J6mk
r4ht80Nj94Vv1vmTkXaA/mrrW0cugT3/0mTuQXYSD5tF8Lo4Z0h7iYvlYUy6XW2gA5pnT3qQ+47L
nXbdvWQscOPk18TkqQeVvJTlLstrj4o+dAjQq+SMH9J63OC3onRjn8t0nwOSRWRgysPtVS5Cf/Ro
eDaAR8AvAESgebqv4Ff5Zmn+hahobzuzdQdQSXUnpv61VWqHfuN9DWJcry+HJ3P85UwsNIbYS9I5
mKYsNMv0RkBj9aArXyW/7TLvvdhtpMdqScKIwWGfudwnzJz2KgIsVRkfeAfKjti8SZBsqSt+AeyX
4dM02ZuDPhX5KHfIiXh1iURA6hq7SWWnCl5E0lMEhTpInF/MWuzBy2h1l4okKJqr2vFK+IzIn6Tg
06XqJ49ZEMftX6kgsM39C63VF0mVj1/9IAeUvpI2mLh9xLDRKxtLb8xmv9JIFBjTJRL297iXAaIb
hMblwam7HaYUPUuV30FNs4+Vi4F2gKMP+Kk534OhzWf5uIf7G5p2++w2yFkiyXvMY/XQ5uRVDf2O
wLedGn5SZbHM0+H9wtwt3v7WBN1MmoVNm31XTnXuc/KjNa1A98PRNdie5ymeIlA756ZzQ1h0iEV2
Dw/tLGTy2KY0HCzuVwCyNFsRtjBFppMcZf3dsLARE8f0hB3aDUr6CFNcH/w9JweAwQp5naiOvvSK
fpVDF9Y2O9tdhlcOZZC89ZUR3zjS8Max38fUPdEJ0WHbA2o8ClSLjlnt+gTYK3Y7nCmdnmSW7UYa
Y486zI9G0jopuFZ9ZRwJ2Ci9KKYHMo/7oqnOtTRP5vCco2mU9cYpLsm5yywPk2y+a1N/1IhKmvxY
M+s8GJgA6y9TQfDY5veoXSKanoHhn90nmO8mM8D7huFxmNNjZVqHOYG9lWlgJhxmHfYSTsbr3Edh
RBuEcEVQJMJXEn5gJoKcuX6OarLB1eRZY2V5VaMCbQLcTGU+J9UNwkHpIZ1gwAdtvzC3wUMH1AzQ
rOJ52bkDucTJH9Cq+ChIHnJg/WqtAgInFbOgobCTI7D/Es8w6AXVSZAFJzujlWdZywtPwBbF1A/G
s3PiKn8Y7LPLvudus3dndS4T5VWTu28wM4JRwpeZZgnsV+VPsE0O3gybeln3TcyzZ7IE0Ny9X8EW
5nh8eTOEhVXuWeaGTnY2xXhA6Xlfu9VeW4ZXoCczd7+jAeMwVz87UcHhsPyC02BsvgNKal+26hhb
tyWuapbZXlLohynmMPmYYdDguEdjWFOWRydXPhJBx9l+ECMGqPCus6bCwSDbyMaQGG7YJ1Xo0JOV
g+i0jPdR1Hq1/CMJshNwy1OgKkU8fqQMqXbkRjxbkyYoJyiAmWT3sfwfjq5sOU5di36RqpgFr9D0
3O3ZTvxCOTkOAiEhJCEQX3+X71sqlaScbpD2XiNSkVrU1RSg4htEaKY/a35a9va7kJ+Y9evOvwz5
bUATFbW/RPDvJzC2XW8owI2GYNc68bZO+R0pqfslHg7SabwAE4o8Ebek5u929G9b4F99iGI3I8+b
eONzfA1x1YFR2ScgARYka2NR3IXpf7nNUdPU3FwunqcYWSAcGyXSu6Y0r1oBPF0Vt1V8YxvaDb3w
ZTp8kG7b6wQX6TjubARWP7QRmiG26xbZkqC2aFbYBIvss9CPBUCOhkKJ+SRFc9zi9LFfDguemzpe
1I2T6ENk5HOTOFozHZLDGjAgthv/lYzq7JcW8GcA21dSI/prtw1Faa3ZYR2/NiuXOxKyHRQ9FJu4
x6fcHmZ99xEU7yhSf5/jm4HwIFP/ma3Hy9XTqoMUkMm83qaujuVSUYZvhyXzs/RvrgsPRRYAF1z0
fqEt1lFt7giJLQ1KUcKwDuhDDyAT8aG1ZgsmhL5K4v552tgFeOoPzr1vxvCDs7sebe3asPb5W++3
ymSq9vHASr0ugBGLt6Rh428/+vQTm1VxcSPD4M+3xhfnmNN1qSI2wI7stR+esIWE3zJfeA2r0h/m
m343rkP7RUM/7Hm2oV4rwGR4jdewiIG4mfQ/INHF0YtgMWUQrullYxmuyngAxum8KOdiM2cEdfS0
jJxhz1mxZFD7cZFB26Lj4rAlSQ/GS3Voa21F+yLavKgNbwFhERL4q2xYZs7DJNMyQML1ZZI9O02D
owewwA8U9OxZCNoiiDwYjj3JG6CBozy0RSxqqAL7c74FABcZ5b8HT1EwjlRxBB3ZBuuqxx9BHucO
/8BwYC21AZafOHjVPTMPWWSSJzkyv5aghLCTCCWzN82J/kBnFkeSa2Ecpk2+TVVahKrcAqb2sYSv
Z57Xv9k80E9QM7krMemIL9JgJFilbcqoF2Q/Zi4sxbjEVbS2fUWBUoylHiBrCoseCZd2jG7e5/PV
0A1P9VasDM/JjCkSIv/1OPXd8DAlT91MSMkzm54WCShxAYr80CZoGaAA2qopHQDo0S7AS2+4SQas
bwNm7iwde7PjhZ2akuNrwVlocbBESf+gIXsbDm7pMKqyPHzNJ2rZw6xCoJ1onAFTjdSGFcBijKIR
apMZD5vuoW3bPMCl3Oi02eUTcFD4j7hoqyU31sCMumSflsXt0UMWfMtYtz6SmEfvjZ9+oIcRKFaJ
PlHe4niIt6+QWtgIo41UK+03UtJoWA7IFez2kkz6WYfYGO6g08374rf5vyJQOJCYGGuiN/dlwLxc
dIrzpVV5ckijAZOyw2K1wEMqp654oQRhfhsYBiBPIkSJpw0X1pXdCtluD3zxKS+2aR+MeVDrIUyf
l1HHJ2mS6ZkjKeu6DMN2DqMelyWLcBYsvqinn+kCwBBqCuMmw4ENJEqHA2aeEV3bS9MNl6Drjrzf
JLyyBu6LJU9RjBwP9AsVUP6wdDMYg7zhtmqzjj0Db7RfUQIxZtLz7QOe3mBnFxl+mLbFG9Rk7GbH
VZVm07JygT8ZDCf12mUWUYjD1jzygDXXYG7se5bDppX0uJxELFqg9Vn2sSkvD3MECm1c+WdLiNyJ
FPuGE2Q5EZuYknncTU2Ksx7PhD1JoodLZxAkbUV0cP//xbj+MaASd9MEuCFmtsXgQT+CYPgMuuFf
38RvP3riqgHUBbxtS1DgYuk9aGOAZbN9WwUo4ZCbGkyornRksSRbFZ2YGpJKKgSFLRNH5FVr0wN3
TMPMvrzh5QpP2WqnY7qpv4ilRzmewZheKAvXc6wRdJyJC4rPv7fI/OKAJ9Yo8rXOGN01KO2qfRc9
OwclmkM9dOPzf8qDm9CIQHxs27b4txqvqwg+OsAKI3QmqlhLYEbFmRfTn4lZ/DzTFXmA5EDjIq7A
MqFdEQraKmlGUypDSI0qun+YL4D5NG8Ij3K7pZHDbm3Gab/4XF6SgOnPppn9fqOBO8hVWfBgTXFZ
Rp7ctwYT66owieeJxDlkPzjPZpw3PUD0tkgArm2fUO1auCeErlxS/MVZyL4QXzzWIAp1vfXzdNn6
dcJ03qB4cfBivxYpsJCCF7ftJ7YMTu6+5j3tyj7sp3qEKXK35D2DJiuTx5FaanE2iH5Hx0nj5Wr0
tQCZcdJKDL+COQXz1uutTEdFv5e4xfVYhF1ZKAfcIoyXk42C9oIXoH/3nGG61wjyT35+ZqQGo6RR
oDLPcAwlQ65vveynoxY4yjqMMyUOg+CYLaYFF9zMZxGTv3RC8IMMoqxGN/W2ixFxAJwEigmPsK9D
OMzAJRf1pdKC7+ZwsTs8wPLRzlG7W6wjhxjc34GGRftC1qT5FXUtyDkh5UXaLX+YraZJpQLv5Y3a
IU6P+ZayvipIhKV6og4ZQmtrih2iIii4HgkBVTwS/6lAFt4an0RosY3iQ2OxXu1RQpgfoNX7vcYN
XpYIrPJcALqfsnUGlRK0b0I33R4qmfGpSSb9miG3+3PMSFaDru0rF7L42PCWPjHu6A0HFuS7AYn2
k6bZMcon0EgcH4fP+bDrV1pgmZn4Q2JocGQo/3m3GF9K0pHm0OoftKnPW8xsWi37PNmK2lEzvFgQ
F3vfAxH9Ab4oHvhptekeS1zyV45J8GmkdruJ9k1lKdaGys9DsB1HEmBig25pt8Um+qcD589gwJt3
0YuuXkfZPcKFGLxMJFj2gVnck1WsQVuEDYtTEa+AEJTRwRGHm4C+L7cP8OGqk8Xbd0GqN+iKLnNw
KoajO4ELaOqgZQzVucGYyDKhFL4RlxXuIpakuLl25NdVhukeNK94SYanN5KrH1qzpFMAHl2M5k/v
V3z2vMHxCt99/ynRVPpdDGo54RTCxQVTh6gHZ4vrz/5yg1ts3AP0f+de+j1eJozMXdqDUnfpW9hF
LeK0HazHEsnQYvl5KhNQMIch77dbPvDlaBoCfQKWql2IsQKoSe/OpNfRp4kmdWJFl5w6nAOqLhqS
7WMkddyM6y2gim2pOx6CPwRc6YX47pvgNcGkdeyyvsd6C0gSeEFA1EmulF96b+Qh8e1yC8mUgjlt
p3tInCtXb5oDAUVRomgP6SwGkg5rm5+NDoxTkLi2ksOY7Vczd2FpYkbKdmKpL1tU+RwSI5ZTF0Hn
oTabXgAi4M+IrjvPuNKuNumhqV1x6emsixUAUGz4InIes3fEn8nEuj+E2+QQx9v23U3N9i+VpN87
E0xXjSWkBu9PHtzm1KEjHe57R0JAsd6S29JlHBclfwEoOVdMTzKuPTxQ+3BO7OcUuObbUgfXneMa
bp4AcfclkF4jq3VrAkhFZxFeEzi4v2On2SfMU8VRbPH66vBx/5f1Wj/6GWwsWMvxaM2UlyRZ0v+m
lDNaUq3V69TN/hRp6DvyFVhmNMQl2FNSxuCXyi0CBpTPi7k4CmAnHILxSgPkkeAZyUZE501ZW/Y/
WcJ7thbqxasWLGkGDpiTzRxDDKhPgJz9LR1ockksbe4KurKwnCzuBs5d/OADZT5QLChPXTjyo5d8
w3/LM/exBrl71D+ruXCdB2oqZzy1yi+ldH37wdd4CUvEaWUPvFv6s6drcTPTj7+KS4ALcHxiuV6i
tPYkgWZFxAuKyxlTz0AUATuSaPue16L7x1izPcooyPZqzdifOBjTk5mGJq4zRYw6xDJvr2BOMS77
zlXxnKx4P/j62g7R+BtnZ/HSjFmHCx2LBYCr12Eyy2+L+J3H0POmBg0xHFEZEH3IZDtFmf2BgCDi
yYavPmv899oipoaaYDxO84KVPgKrh7lkXOq0YP7uMMm8iSSZLzT3VJXZ6r7zXKt7UwChp63tduBL
XxOhFCBbFryEVPTIzzTjwa8aJXUmjLpDDnJiL0KUFchUQSpGZrfvM+Z/odcKTfLzmNSNSZffYorn
vepb9mueoAVgGNn3dO2aSmnMIt67pIL6IEHNdwKcY+6yUwsMpsI0HoAeKPS19en8Jv2AA2xw4Ve0
CfY6NsyHQIxWrDoqGZ+h5GJgZpZ1z7qG7vtNBeCqCjqUwgPRqlD+ySvw4EUJ8CIorQuBq5hluYxN
wV87LB4v8TL500IHW8/zRCqCxRMlfbi12A5ApjoLsOoVXA1blQ8buZFCJbuxJc/EoaMcd+Jc4WjJ
HukqAL9D7Xh0U8TOnQvAQ68u2CfB0kN5MoQ3F7upMiTkV4uDDJCvCR+toO6k+8SDYfQyx0qFHWIt
FxsTf1obixdgApb1q8+halpWmT1DC9p8eKH91woR+mM3KoKFjG7Hic8G2rZmxs9duDJtBP9Y1rmH
NkrIIx+ztNu1oXbP/VJE15YI/x1qtR7ToVhPEvkNh7SJzd5EXr0M7bjtRglWfR92QwrizHazqrJm
0L9Rt+yvABj4BJPjQk6aIRU7BL6FtwmsTgTP8t+x67BPRAl+9NKYJD8HDUWyXzuP5hf9OY4deY+R
lPvCooBe8NblVTBIBf7KEXOkARhmP4Gt4hDUYHVMx9riQCkdlTPUb5i9mFCv4DTm2qQsPixtPiJB
RYJZoA+aqGs0y2sXuAxKqi3y2D6Hfjj3BmgIZBXbNWaXtd0+B+Gf1s2eZYuvss/pZ8QZRFiYsoBT
Wkyl98XO0xEIP+I5MszXAtK9Fk8O6IL2/98RVocGuIYJf4/JjDMkpp+i448UNwY2rgC3GI41ZqDm
E+ZArL3H0h1m22PFpLj3Jo+G9kFcIB+BSCOYB0gnOhA2q06rXLl/U6ce5cQxyorxAuj9wAvyngD5
21Juzpu2mBkFJrpCARRrU3L2ObQZQ3cck/ZORbpWuFM+pi08BCTAwNJdcHWBxS7u2m6ndrIPzTb9
o657dS74TfOft8HpHXbk9yz13+B3a9pk+8FPz+loPMSp7b0dodTI+peY8J0Otwv42h8LgqwgkgV9
Ib4asexnfD6QN5ddtOxE3z6iHKTqUn12ESTGkylKrX2tUgf8UB8zK+s+tmCAcZj1CCcwyw1m8KJM
kw5rRNLuVzRMbS39l/ji1uTiK527rxRBizi0o6rwK764+Q/30bXZIGyfot5XeOgOqPR6FWvwpGMA
g9vcE7Qa91cRYAsTm7lPRDbPi6cwuS3p9hIH6Bkqi3T4xAvyMptcnuY2IUEFw0VSQiizlorFwb/F
eky4xQvkLn+VwUFbtoqBkudAeHESnadm/dMRcXYtFRVZJESDWLmBXiLcO4XOZ2loKeFnKjdINWvg
Bi+LS9Ceg1UxyFD+op15GEV+3LLpmqfuSbRQW0FtOaJmCf8WOGmwbn4BNrfNn2Hef+oE4MGSZ+eZ
zMcxtCCS6A7mFlIrP6FVe2LnXCwQ6IDIuWmp5irHG1fOPnmjfgN0EJBjIbP5tceiXlLb/OpgzB7w
93ZIzoUaIbLTLp+5Oq5TisjmZY3wQnnclkAjpKM4/3lq93lsfg9jetVh+B8AT3CJfPn0Up4jOf8n
mvkRLfDvuDVpjbzk6+QL86ihTYR0ArMisjcsxlB2URRcTWzxKESoQyhTLLLQuFh8R2kHyRVN9E6K
YYH0r79MW8aBBU0tiPL0FxiNTxA177PsQJ1sR/Dsh3FrqgFPMMpEys1GDypP8WsIAaBv/emELpZ6
5C0Q/Y4f1pGfNSlmgCgFQwFYt28SF5TInTpSOz6kLbRnsz0hHXE/y+Wf3MY/bqWQaykEQ+UqOA4K
D7nqDmpFPRXa8HAlf6w6A+zP6pzFTxu4uwSORpmSXy0bz3NDLHDdpqIj6LiiHcARgxuHHRBqm/mK
HpCzmtXvUa51LsKhHgBtta59yVpdUQ8LXz58RL65bQqcd9pjqRuTFQ8wJtk8Ps7QvDaBhnQgAKUr
DGQe9Iz4JxA36alLihMoOwAWP2LlIrAt5lv9oZbggqz7BN+JaMpMJo8TAXDuxfrmNIB/jrLcZzaS
P3gvHlURHw1NxwMb4b2LJyih4nBJQAX2uxYHlxa6Jjmg12XKce4GId9BiNfug3m5Om3wORvAYiL3
l8hkuxREF43XY5uFD8LhhAhkeko6ftoGhbOkh+epH9e1aml0XkPomYOwJyUcgQAnWlhD542cIioh
l591AEgckBfET3u3gCcV6/O8bK8dVB9lY7ubSaOjCYcjuPX9HMcH6Ai+ldjqBLaiqd3emmi7BFl2
Tvr0ssbiM1RAhVok6mD9Go7YthzQVBAsZBgr7FZ/gdjdpYc6M4F+Cf1+oANVfjYC0utc5kAkhu9I
q98yAJePoDQQMohfwdu7x30OU2skoURood3zKv0LykFCR62Hl3ziX5p2tzilBn5/HKYxCTF1Nx9Y
9ilCg8CDRcCValzNooQ6N0NfiJlKAmTdpeKrSxCVSWxY2Ty4CTU/sC28wqbxFanuNqbjO1Hzga/N
FdKP7wnnFP5T7L+V9Eg8XCCimAcAdGutRv4WNfjAZbI+kGXeFwTKO0rf+JKDUIPIYqLPavyZA0bs
+d170JqarMWOZu1Tp8KnycXnQYE0QAaDEfnOIw2mnTMoUju+5xtwKjW1R2O7D9XK8zJGMY43WG3s
WIUhxCFUNzBCTYCM+YjcL3fnzVrHWD7hfj/3Bb32nP1KafOETeCVzeuBR/PLouzVQVwooYidaPO9
OuwUQ97VFkgOJvrlifYUKhDW/McSAPWWB2/LRE8WY9YADUA3cax0fEGUZXYKqFYVzr9dv+XXtvF9
hXSGK6L11I/W2ZaqI4CT8ZlFjbmnM5wAnqN2c1zPhWe7Mae7YJ2jck2bsEYEAghe/7ufQ2iuqcYx
mWp8pilgXlyJFkeFbSoXkScifVSGWaKPfTifWoy33WZrtK5hpSShA8wY/Gmj9CGU0LBNM2BN/M5F
ugAYNgTYjQpxRsmaofZvlXl0h2nuL/SEmAzb5b66Hy4vwIsDBLQAC2xGKMA9xvGig8p+yP/0nfvg
k32l0rx0ER33qMCY9mQBO6die+xH6No5+F7YxoNfKTQM7zxDWExLdFhLoEh7DHXkAzWR6n3FeFDS
QjxzaUQNNdSIAszxUwjgckUConFrpt1olagB6tVTgBs5ZeKRJuoVkqQ95H/TgxTz7zaF4AE72R+u
8irS8RHWeL1DVZ/b0RDlbJJ4dRwC7AA4bsFD8QLiu0mIqliwoNuOsR2J8IYsxN90tiDjldCL4+4w
Fm2L+2bujqpvVI2neqyntE8rYCQQUK24b9ZNMxxDIdZ/7n/N7Q8DiYW4HDVYRYbrC1ub+9WFa3Ry
MQP4husfoqXmrZ9xPRhv/ySma47D1BYQR/BjMabzbk75tOuW7lfWr2U+AEoHqn6K1rXuKWjrgp6Y
a87jVPwO420H6dajQcl7CaEvlA1FeuUQKfAWl/M27PA3Yeiw5JpmEMG0BMxUfmscxnKAQgy3IB1R
O9y8mhW/NaWkFA5uewB15Rg3V+i9dIUb/L1ryJ+xGc+JJj8aJl2vwXL0kDv2mvyHRIUnjoE3Z9Gd
Z8ErNe60Fe2eA9dCfNYbxpYB+Zl9NZn0uK5465p9wP3LTFdach5NtaXFl4amDxVylYrSx6adBURJ
8jEx+QFqnOPQk69YiH9R6H+js2yugNR8buMEfqfom9L1BJoXOmyV6sXTuBj32iX0FVz5XBqUEZZR
AOxIR/e445VJ15NyMAb6DQhHPgx37+gRutAn4gEEr6tkJx7yGziH975oXgZCznqxlfMMcKeqh66A
7Jv9HZsBV5cArJKl9y4K33Pgc6IgiOpaA7z67ZBBE7chVw/yu2ouhvMW5C+sxdUq8DzwVn4FFM0w
/UAuMZXRrUvUzbRFg0k/OjR4dyq0mgGlb6XeuZ5/+Z5d6DRFO49tvYQSMChTYf+aMFjLkMTXpWeP
Uhc45uPsUTiA4MOwbsAv5XzPAkiKxz67dxu/wVx7ZDK5B4uVJ9FgGFvSJS6dns6SAFmNxn+Ow5MB
pdkjUcFfwN8nRsg90uwwUhzwKA48iFXsZIufCKK+IdHnPAvLEWN4KXuY0W1AD+AHwWKu79vYAHEv
nraYH8IgPWR9+ypCdB27zS/HHrf1jUhp7rGAzL3d5uhhbkMJ494GqQ5+zx47dOpcJIG7OU8sjBIu
/c/zGaQnorgcJu1N8T/jlkRXH5j/ln4CQGuhlxjIBKnLjME0woQJ9VsMQMPl2OTbnvycPZCNoNdr
Z+f1PloGFXPCkF1bzjFmoAy78EVvE4SXOWvvgCj7i5Qpu8dmtc/wd222Ar6yvLQC5isbKAlfFVDN
dfCynsOZ7TIWyn0YC3BCWdKc8xRR2MnayzoKkvaJEcGrjJGm5sCYlt0SkeE0Zps4hEwXtoIUzH1y
1XDcL2hsJz1EyfiAY/PYcyNvPZ60O5xk+mqNiaBsUBgItyxVpxSP2sHQGOz81BEsX8u0s1sAM3Rg
eAmBKEJLE1DFLqfNGUYSWDWwvJf5xMCuuQSvJJiKMx3ZWtk0zNBjNRPA/tNr33JknmZsiHfg5aPP
jQ1qL9T4tg3SgjqY5bFAYPVjQGfErkkBsYFmK/8jMSndEV60lQrHG0oclFygpIdQb00Ng7y7ydXH
2CfxH/jp6DMM+QncFHqDriHK1S8EjDO+I6Np67iJ7yrq7KeZ+dWQETLGLB7iR3hl6M3SyF4SMyzP
bsJ6AGr9xzUB9T6kDL19bGZhx9qQPnkGiYVClkzLg3W53RORhsc+zpfrONPsaXV4Lnij8vdJyfSZ
szx73ITlH2aY25MWTVT/dASCeMsFA7BEWl9gmo2gIWEbLyo0eQcVTUKghdpxXMtgdN8VPFFlH+B9
m0bs7ruWmbQt40h9LlCa3E3D+dHNW3PTJIBoY7Zj7CAILch3Pkg0mwq3gncBgRPoelZY7ofGgv3B
pV1AYJb87ni3ojw66TJUnUVw7LAlCcJdxhnSL7C9yx1c3vy/BSVOJzi7MPE2ODdTlrPHTgCrUwPN
yoURqNqM6t57SEh/rcXWXROVRQ8WVdGfYjbz+wKtfo3mBNCSMTIqxzZL/6YqhnNpnWV80C2lR6MZ
PALJ0n+uZskPWazYh+UKaA5sCOIc4xmpSIZOO5zbM4dbSsXHZHbTGeJ9+oB0AnqXOD/gR1D/+TFe
SrOoAQH2tAXqPTbGbVVE+3iDnD4bDhqIwi4YyQiKt83eCZrslh2CxPQOkZ3sVTchotCwu8Vm14gC
84BeLSRK2UjTkwasCB+Vi7Ktnmb54ymEU+YJjW7pXEefbrQddK3NANFzFPIagoF3r7Y9SMd73Oi9
LbC92BHIFQHl8pwIo3ALFcPOYeFD6rmfdvDwkCtlP84L4WjN8wysJNyOu5xkO4mhoYwEsFExh3fi
xWWeGganzyD3G6wc+2jtm/1EJ10voUWA6hBFdz3Y8SnB/x9sv59B6Wq6F12YYDweHoIthxobB1AB
5nVxAiII+YyZvVoM3E5yW6tt1Kc+A5o29P1Zz/rUzsuf2DeQQ0TAe+g1gYoYxDLytmZ4YYqOLlBX
YHjdogzfN6cvRrVHn9l7FAoINCSwTuA1BbSkSZo9RpArgP30Y1Ws/iE0/Z0zjIMpGa+6nR6otnWQ
dcsJCSAPJIAaBwE4314bCfAvQpPmqLbrGGpyCUMgibzFLgiqrb3JHGjLqOL5D8ZM19YdcUBu4wCa
hT7NsAa5dUl37dikf4GOBo9AVfFjtaBPgRP2EC//DDI9JM19kUzwqwKhDLN52fuGNx/kB6328fY6
hSirDotAvJkZcJAMcOTHfKsZ1uZd02foKGs7xEo2Di60fITeICvsa8gCdkVa50tndbeL1Pi0xCyx
uJZGtscu5r5YT83BrIX5tCs8UY2exSntRP6LGZGddCQKMHEbqMfEa1a3wJbhGF5yuNJ0R547BrlQ
waQpeRBCTO60yncRyhwuGyrGdlyNf9NVhxDrreKYFEtfm7YJGKyBcAf5rUU027hAES5Di5UDys+g
h5RIiIJdpRtiOG7C7r+MTO1vhPjSHcy8XTW0RVaRvoFwAnTubwzfCOUK0wHwSIwNBrOjdCWSPPG0
IT7mLZ7G+HfKw+Sg2ph/iUahiH2DQx/PLLygLoM0gFD/kev8M5rEG56l5j2dJgLbgOqw1xcwnz0V
GcHTM4t0O5tmmo45VL5Qhf5Yw5CakgOGi9M/SF1o4ZNJ2TNsANO1IIn5J1Q7foZmCME/qZk9wHo4
XEU2hWeAUdB5qySLd7Hv1MccdtAm2dA+sqVA7xvOxyeTBHBD2x/1VBtusHMRmTg8LQ6sf57Lrz52
MDYqlV5mkj2rJkYDQCDcHwfQBwkTMpe1Sxa4jxgYOWjmDfAy+Ih+khNWhWNT/0woU4DmvNhd4u3n
gEjBBLCKRcWzidEKpSaMcEmsuxP0gaocwziFFY2ArxASKTig99E97sS/pOC8Bq4Cza3uVkjTxxdq
l2eBOvI9mcPiwYcrPUDZCcZcYdhxaYCj3kTblIGqSuSZFPF44Uv2hgAOBiVI+5ET3MD4HuhZm8E9
mWbBpd7TDHsNXib1O8adPP0IupMaWBQg2QWgmLUY19wi+rOTkxor3O3sF20hswCtDXXAABFQn836
NUnMZ45VdC37qcgewV8sr1AvgcRNW8gY4kjKFlOupW/9BDEpJsK8BwTaF9uDlQWqI7wTjahDmHWr
xEE+MvgEghAYhkChtiTDHTambP5WUHrsvcc6HUPbUc8joLHa9a67drJL7iRhcdmk0JNE3rXYQYMf
jd/EL8XM8zqVkGGHwdSdI4xaVR9n2Q3pALPeTcTOrkRJkdb3tY3YxzoYE1a4QOObyYn8oHOAIZz3
4dXEo/5q14gdhBlGDHtxz7B/Nxum+Fm2D2CxYOYJ08yDJ5Do7CMbNNWzVOvTPI7bg9ripitRUIj/
Q5oMaY2PElf3sKjPTGfrhuk1SM/z7J4bNIDCXctBUFP809UYTKqBfnTrHzuTge2QvUjerA+6f5i3
isM05eRNB9n6lMNq82AZRRPMsMC+2QzRRWNb/BsHzD5ZuEKeBvHjG0YCGm6tBP9iNvTLNdi65YxX
CGCa6TPV7iBrMF9zpH/r2VoUo8jgfySdx3LjyBJFvwgRcAWzJQl6I+82CEndjYL3purr3+G87XRM
t0QCVZl57z1ZYPpN4bFZMzqIibZ0QcjKp7OvhH7tgs59MzrPMiLLxTkfpdyvB7tnXLYrp4ItQrIe
+XJpWWhbXXDeT3HCKq4Au9WjHSb9rSvs7p1YW3OelF4+TDYQRYJAlcdjNhkJhiL1lGYDUyovHOuL
24jgjyQ19CIE855NTR366lcJn7AbYDPMSXuRrhpsnpS8mzfjFBb0PUlOtJcoj/z/pJDVE+LFL+rs
aUGFfcnaXnKvqBLHcTWmf2H2yP0iWV2aG1UBz6H2z0O+NOmGisDcqaD7A4+Ydb1kfj6tZLzOfuOU
6yZv7iW+GF5xSnfbYND2xk5s5iuT2yavCk/XmtFncWTN0rT2FlYzTDnHp+tpB3G1wK7Tcgcli8X8
fdB5fwqrAgHMk7lznK3KIsVKQJBXj0DTOi+gBzFrS190PLgY9x0/OC2DZxNw1MZzHEAp4CfNV2M9
tseuMZf1FFg1blO6n9bpdMf/QunIQ6ycadNURRauClN11j0+PNrreZHYxkvCtKmTtY8cQsGA9ZS7
nBK6+0oNbNz4NzDydZPAppdgg3wh3HtuSbAtt8Iefu2uL59xwVd2VDvmr+H0t0xnb0OM10o29K2V
Gep3TiCO5jHr1box8nBeDQbueliS7rGz4uGz8qgtLDt/palOL6VMu+dxbpptOnXhjwGb7n0uUpf5
goeJpxgHFRm57bQEXBwG7gb6/e88mt8GBrR9kN+FbcARafzUZyOoi6RMD0Uvu5+UhPgh8JzwaIty
vjY+y21yx+H3S4WBydzx8n91l0oqp1pA5iiyhDoirn/MZF4Yyrelg/jekWevMhyPZTkN/7KMqCqu
HAZNJKwY2A8KG3tvzmS/Z9dVIBsWu75MPgaGGRvik2+KYY/p+6xE4jzYWGEcTn0/L5G5Z/ermufh
1NPV0R6J8UPUVnwfapEBMcPxp1iC9E8VEymqhowZcWvleEY8vyAnrYKkXFtNgStO9K7/gbOhigzO
kzXxsWw/94wNrbsrpgl6ViGVgaxPtPTjkYI0/ytrMe8m1BSSO8ESjYCkGH6YIJKart0Xc6h3rdPy
73Z2vwvsxD9VYfW9eMEzSfTHJZfhqg2KhapkUo9B0sV40RZGJZjKaDJZ6swI3xDj3+4+6fMCv43G
wm7pj003SsfeXHu9efYbH2Pe3XsfmBphRsbex5Jl/+K5JmI3JBZtGSyTWWKZcjMzWbOgRlx9L0vf
ICJgjLJhbh7NOmfv2AAZdtc5icOg1dMXnYx00B2T5Ug0ZL02sm2YenuDvpeK2QEfwafowuW66MWL
ssZtItP0PxOczpHArvDiyd7fJyMNdDMXU7nqBePeIZ+HN5gEH7gJWMjQ9++T8po964Yk+cvK3rBE
pdmEYdklq7zi6my5+IjhoX6ZCbPrxSDxppqXwjDvHmZnnbVgEIZQAY5ppm7tzujvHNYFlQPWROkb
TrXyCo6dsijUuUkFAgpexL9YNShFKrZTygySiByYmRQZPufAjrvfskyTV7fgo8T9bCEtGD4E2HHC
ucWcoTvViT2d8LzykqZM2VTRxPuJRZ7bWC0XmytyTVVTb0TWeUQYHFTD7p4vYfyC7HMfkjGmgTjW
RHOL8dubmdsQ2Uymo1aj+yKYGhx6yyFNMqdKnKvayU9EzrF7YTU6LsZIBFLN5tnyYTHkLAzcBFg6
Vi4bUveLxnBOddV/Btzne86Q7uzjT3yya2292easvmPXsw5j3Nh7f5QXo47/drJ/CFgrgQlTXpQk
hRXeLZ8MHj+LPnlf4uWFlJBeoRZuy7I4Crd5mISLGc8PHlj1+STHYT8a5DkT3idqGgaiNnH6ynzy
Z/cY95ggGDMiVnl7k6CdrwnPEMHdkOzfOCW+YNQE0RrtJsGONZjJzWnClOA8Z3nmYkVlLfTeJ3eQ
mbW/Slgfgvc9PtjyXhlVPneF5+Tb0J/emPffQM29uhnxo6rUn5acfpHTX5i96pVijr6ygmJc906x
nz0v0ub06PneWtE4OYt/TJdkWmmiZyIXt0DpFxvbJvf140A1avI1wwuwtnjHEPGl7DftSP5iCrah
Sh9r2p0B2QRYixywERZ3XSRzIpgbZ7SEbVnpX8KR16qpHtIiOzQJud9BPsQADBZhXCx4w6vBE5TQ
Myn+2VqXtthkPeFzK14TsDyg9n7h2U5Wukw2RSseU2nwjnnrzJ4uKqWeqHRwCI2B1AppRA/WALmk
+CrLnouqC2++Sj5HqQgb1bfl7n/D6kooGRdjfEGce+w1ip0katYZzr7lifMKRi151VCttZEj4DV4
KIy6rl7kMrAMqLkZAb17sWCgngceweVh6dpNY1sPRA0vgcJSzgyRJtvdlwUpk9jnnnbOS82woWZg
41vdE50JrVGg17OwHlgK5kTatapNJ433ZKo2uMxblEa8ahaP7CyR09O9j7fK0mABhsLD2jvWH3ln
HtyW4FObJa+yIaQTT063WjL/6FVslNABmWRw+/vJs6gh/WCHb946zrKq9l1A3eVIBrGKc7lnIj+H
xjr27Meu7YB0dWN6B0vRWQxaX1tRfk4V/K4BVEzsw3WVA/M67xF9le/OvQ6eejFDXs5xiXcAM6HW
8CUNKeQoL34xIBZtF9O9hbH92Y79ZhGMXvKZneM1WY7aRf/rU/uaFmm5Lu+/c+vupiDkr8YM1TsG
PUoZHk1Oo8XHYKwMMzz6jP4CCwsBEKzv8D4XajriAr7XrsbY9AlrNqfED/9JPZOex8Vr16+YmY61
O9/gm2zqut8vg9pg0Hup7cDAgVy7lxynbhvft4gzpCYLgMNUnSEi7XvR/fY2QAa3Ifum4p1T6ksm
p13ZioufsTqbKXDJd7vImM8y2EkUhIXd0C4mj1nmJ1qS56SPN40nP3UybOaGQ3MuT8QKWGdhv5a5
vyXb4ER9MD0NPs8oEMJ9W+itk4w3Wos1h/CBQg7NoN3MeEOq4j6LhzbhJv5unIPnzjQ3rjGctTti
xa5PcGP2eZ8WbBFH1S5hbDm6opPy0YactMbTxigvnhO8O/apruSxY6FFlcPHQnsx+uJcsau7bgCL
ISgQ/irOmjzqmIoNJe7O8gz+9tc4bW8SkiWLabdGt2wbGG/D3VokjR3bRx7xu298QXstlu1kZBsl
q1PvzSdEosckm3jVxWtWWRcLGhRpZRoON468mm6+SvaNl++mImcYYTyCUbuf/f8CstOEG84z7LMB
INnipG9sIQF1xW5sqzbYFeW+NO74nRYmLPYU08RyMMf2ycuzNSOsPfN7gAmW/BcGOT35AHLgN42n
VWaHR5BYD9CyNr0PYPD+lM5lvRZ3V09DYWkhz2TL11iqj1b9rdLxGMzpMUEim/3y6tTAE6xiuCh3
emYfxKkz7wp7bkc+fjQgTdsGXEfmZRGaLJJ7ib2tduXZqapd7lvXAATRihUadAwKbXLqL+1U7JUB
0C5eECzltXLMa9DQ04eN2KZuHekhiFx/iGjHyHxnHyrVJ1h3rOfU9QtvwTEdmnfZpN+LxR/WZVTq
rN3grv+1/eLDF+NFxjZ7YcIcJlzwUKngOpTBlSFbRC/7PabShQdl8H4bTzWE55ahzbqf/Hfl4teb
B4qLTKRPVWE/M+lB6qTkCQpyJbHGOeBm9toiWBlVPhp0EvPf+4EoS81JEZWKLE4XkI31MxMXX+K+
NS3rSGTa3+hYHT4a5+o4xU9iFTKSBEJWBja2VWm7H7lwvken2YhZfDZkEPelJHOB7b7fubM6GKpv
o6YIL07lgtmLsYErK3nOh/kX5tuOgeq2k9apX+bzAJJodnBLVzSG+H1Qj3Pnse6RrhyT7EDyOdv8
LN2gcHoF4U/MHovn0eQMcOrgUOfhDXLnzXDwWimqzmgpyi+PImE/omCsLX7ezsKxxNuYIuw/u6P4
W8b9Kshyjj0yci6jxKmaDyFvQqPtPRPZtS3cB6NXUT9+ZEzmjDtFp0Yorrv2b1eGn6T8vljutqzM
mQvYUIzE3PzMuO4Hz+Bmwp/h4ItrTX2VKSuGIG0kmJME2upU7MoOuNjsGR/dFGPRmi6p6rg8wwjg
7k8dUpcVAEmZxBPpFZJDAhsq4aMyZo+o3/644HZQZl7ZeT2vqQqIWJVBeVBWOm5rHzoAtoKUDwj0
xmgRvtMuE4dcJdBhsmni5a+xHbnTPpMNlleNx4TUUn6YA1JUqzyI+zOBnZxlypjqdeGdYmE9dWRD
NmGPBamuB+DApPMDGmR6RFdsVRK+2S52mjofryVqKhvIMM+EJtp3QhSTZb/5r1W2CLDCApbcrPOh
fhoSTIGOjA9zS4wSYbhZwk/wNdkG6OODE/hny/WO2ZJjY+nW7SIuzF22FfmPbRZbzA3gRxBS/3Ky
cLxktTL/jG2trkvf9yvSOEcjrT/TvotYYEqEFZzOecKiHC1eVW5bsUjGOBmj9KQrbw7hqCXod6Sm
nqTtXHt+PUt7h9yeb/U87niibNpr4uopJhtBnUUJNEExWlHpnij3N4QYvroSi34YQvyCoeEb1IuL
W1tUZ1a2Yij0trR3YwRRwX1jkmizK8YjQexAiwvc+Y/T9OVjahPuZa8NAmrq7QVwm2HOQa7x3TVu
Bhcunwgt1OvAcHajBAzEuG1LnJPQS7vNljTkGNErxPpdYiiiFABxAuLHPdZtru90PS3jdzZXB58J
xMD90bXU1na34equyP4OexEYR0HGhGBbGBWFfALMCatFrXG9vvpF+gSqb6Buqcm01623UeQZsWOb
J1/TzoXMlFTob8baIoBnj5c2aV+0g63DknZE8vscZsKGH+GR3sezhaaAHYXUsDbXU59HftrcZtt9
1RRuagFOMiaETSl4tokuPhsYGwpnJ00muiTi5JcU5Z/anD5nZoYi97N136dIeaX9nRTT1bLHqwRc
xTfQbOo4fRk7OJNW7e50To1GH7YNi/SgZ3l1xX/9+IaJ9sEx8LKqGUuC/eZkiPRD+AQC7GyK92KY
z4qFKcs8fpdDBdOiRVIh50nQxdzPQEds00B4Nh9VIPG9L96hKMPvuSNx0NtgCBcLs6JmXnw/dd21
O3jPdu/DCiDCg/0Hy7GTdMHZTlE43cYAG9L3f0xtuaeq8/iWJ6JRwu6z1RJ7pPed4Td3xF+LzyQe
46cqMHdTZ2z0hKkNmxdFJcC5cXpWE5MshjBEw8/8BM0u1+5uLkSBO0RFSK/FOi9LSgNGv4ksPykz
ydO2zjkZio2vBmJ/+D/ChOkaVmJkxTi9yZEVqolxKEzMrsRu3pa8v6ciqIOGjEE7DXxyUkinmH/k
Nul/fPdLpFExhivrPvDGjxqa8Xs7z/k+pSbeE/Xgw3bGnjAARxesvpfOC6pzvfTtThf1uMaJw0Pd
Mln17PovuTNwpOQzRe91q9DyrkbhLk+eXVxJavWbUhfICBvDc3maXe8hi5k7ufE6ZZiRcZpxYOiy
bUleImIZ2KuZzWxF7b/Ihm+gFECNzSMHIyJwNm1xlm5IYxz82ib94pYoKpSDeckRUgi41PSUIVbQ
0CekVw/WW1o0Dkrc/KqrKnJsAw4OMNjK/Vzu90QcbjMTnpnWDwPnWSotayNsdW10CU1LJyvz7uCu
slMYFFsQVh9FZu477JUwXc0N4agdC6g+k9jFeJF9eoY2z43TQaWo9gZ+MKzx/lUayxbP95YSYIPn
vI8GFEoy5ddmGU+jLP7G5OPDxcaQnXOogOxaRsYEIECw9J6QoWFiNOmXyvtn8oD/IdqSU2rQWo7N
O9hZqANV96cD3BHek/5Mw8atm3gnx5kiYrf7IKRIwoFCznPYWm24rQIUfGLODaOC7kokcD0MdBMm
Dah2QKRoywMPAvVCjemVKhO4g7buiQpxNiBCiR4pmQHbOhDLZ1vFfC+pGjdlj2Du9gl2gYyYUxx0
uxDTKH7e6VZLnEb2eMAgumqsbj+Tr0bDxLzQd4P1GNe52FvByBfVZp+EA61VMxs3O+WFDmSfb5Rn
iHVxvyvaKR3gISXQLbCgwlqySHQw9z9l7fgwK+Yusmt+bV4kJsT7am4/k7J+ZrJxXER5TxtGnA5Y
4DSWdZfhhz9M70wyae26ngfYx8jlqAT1RBGRHC9z1lxTYmSIxqhm1dDiPWcLB6Zi4qOmlAux+zg7
uYYd7nNwWduYyD2TDmbT1KaveCH6tWZRXhPQMc33pW8UO5x+GSKC/9zmuKKwcEADUt4ctVa8CzRm
kaw4WXn4nuJ1XTRpeM823F2fZA9NqV6lj5lPwHQG4zgT8Opf7UB8Kr90N1hip4s/xh+iozqfZbxs
84weMO/Y59qlGUGruf+XQ75Hju2wXzYbUyVPA56zQS54C93hlFvGBifNYTDHDd0XQtQADrvIPlHU
NnddQYzttU2HSzrxEYD9WcWqfDUGvSvujY+gSPe7bwTKn8VdTp4NLgLmcCg/AOF+ZuXyIlwjWjKJ
ayF17/6hpxrTi7YQCLLkaYEUQj7/APXknDnWzxhbDpgaH9inDu/caFaeFoUAq6iSDcr3CZPJyY6J
t1oIM2UPOaPoK0q2BYe3TWLpoQLlgB1sTRTxC5M/WUdpz2sPZ4Yg0nhMlRFT5lb5iSNdbrUNiGXA
ZL2m3YjqwkaA8gmk12pa97Mkace/zVCvZOYqidqoGxmnT6KSm4wQL42+IkrsSCz79a4X7YjJL/1z
h/jhWc55qLH/LDwpHHBp4T1xDYzU8ATCJ2vvmfmhSuGleuYTHmtswT3oIgu6h1rkhRQPjY2M8rj/
2zp3fqldrIuum9epJq+WJ0nFCwrNEyCVzvNLGrj4F3NUbKt4pOUilZjOV3JsB9es/yXNcBh9BzxM
E5wsF0SZM/Lj+fluZB0R0vDJS9LjbFQnOQRnr+wOaZK8GmbsrcO8vU4EQG3c2DwPVrPxeoe8l3EL
PAYb4fwQh/V2mZJj6Ft7R8iV7MSNM/ABLQY9igK6xUKS97hCNbObxSRjFdpPdVIeu8D8DgrrS7np
zq2WfaBAlRXDu2vXj848sqRhoX9MbKYaltxrrYiGklMDTXhp8+7HD52fPDUJR2O/hUYCbYvPdYgV
tWZz7bz6QdBSWzX02lbvw8mFaIeoB0V9H4rxpFk34TbLLSjtQ1vKX1Agz1PY73G8sXhdXQxBgDio
ml2RCphK4tg3UPsgFDiojujiawk6w65M/Lz5h5PdY949IpNhfiUzNXkazzdqnmZzv7ixBB9Z/XFI
0JBgb6fHtKl2FdgSX7jvsEM2mQHTIB58oJTgWPz7wtJpNt/a3P1HwuwtmF0YGU3BMFWdKBpPS+X0
BwyGyB/ZSYwacav9GKzsOai6x5jeNiUOKEcFqAP7wWL+86buzW5DPBjzV5z0D6VLQi8ZyQz6ZUTO
apeS1AaJZL3wfGFyictPFmT2azex/yj0qtFOXgYneDar+MaPB7EGbEFOoqC9pxdqEIlUW+o64rOw
GamsdUajHPq7fPYx6kxTxKd0WzrQyaVwGSsYzc6MM72HMl1tDRk2uwbxhJWiFVZPfepTc+dA82Qc
K57S1BKbwiogOUK3GazXvA2OGhoZZAzuqZRjGQDPVTrWtpl5usex/rmP5LWTnS1FeKD1+pesyg9c
gq+yMLb4pQQ++vDTtni1bJd5uo2McRl1+JA4+iTS8XMZ3CMvnVqnefPXFhXd2rDsQ+hdoaChRUg4
+GOtzwKoNWJMdilzslF5q25Tn/ykY4HlVaXruSivoqiuZTEefBcLv5XEb/mAHV3U4qXll9cZqEGf
aSFXzlF7atgNLZgjuFLHKoy7CB35FnfiRDzxiEHyoUy9a5EPL45yDsD52tMyynOaugheHr0PgvM1
Yd3QinzyxTBqA6MLAGFmpRH2/03Pa7nBK8N3llds9khV5MXWM5x/NBHT+NCSZyJlEQ35YjQv137M
lFWsicaSIaQONeIuiSCBfABz+vKq/jss6x+7IjZeGKo9Kx9gcBFY+c2Wzdv9SkVy8PlGmmk96PTX
cBnHzp31Bt/qZC7ZB6TON98cdt0QAwC9A+LrZnoUS3MdWBqAbzV9CCmUOJZxifKwNCuZdP2Wltne
Dhh3dnqpjK8mCE8JdkZgMcEW/s9zPYlLji/0t7IxseLi6ve5bJ5jVNvdYNaP1AOvUxW/Ny1NIsPE
yG+yU26jCZHjOQkfXocwDpjv+G08+dxl/W1oy8jvF+Kwo3kJ6/qLEgyzpfdb9WMUB+YD2A6xk+xc
ZmZVFlGLYyHGkPGKGkkaza7j3dLaUHB9yURa4TPLg+OcA6etPDiS+lHZ5W/FDsq0wausS3gQ/G6n
vjeRQGFh6Bx1xWsrvieXbyTz55T2rmVW0jIVSuL2AOFW7CuhX5qMT0yjAbeu8clT10LiId3pQ8os
m/AWpx2lP22pFvY/rSwwwQ6rApnoIGZnk2L5CsOPZnD/aDA+tDR5zxfh/FJq/U3uZ3SSMqSDu3Iu
/fFxGknO9QtysAyXB1lb/ntGRfGR2DHYwKwQV6aU58JXf+ORN7UM4XLPvnmtm5KDPcjfy4KIvnYI
C85YHFL8dQdRJ1uKqWcnMX+hm2JGdUEUBVXobEm762g0SLghAdeR6eZUt+UExqmIDegysAg3Yb48
ZpmPGth2rwE5G5Q8kn2Vgh2qnSXed3F/KiVCi8gJlfYu1KRc2w8glmC7mstfVIUisoQ0NjNi91rN
eseLwezaDrcM3qZ/WK7E1tB1SZnQ4vpNF8mbHHNZZDRFGnv6yl3kGUsEAYZMqO7qsp7xhGM13aCV
VE/j4tXnZnG8SziNPB4mu8cYzsG9lz4D/i6cD5ZZ/XFJhFMq046lU9OvVK6f6r74LBwX61rxoco7
w8TVgIQGWe4ck9G4DNqr58lb0WY/NisnhRv+ydplj0RwolhiYOmBi5+PSln1ITdd3LLauYHnvcEr
M1CYJ72aVPs98nOkpvFSKVpAbxiOilJ0RerIjDJj8bETqcPkMt2d4vwvuI4eT0ALIq4sT0Wiy6iV
xmsqPP0oWgd5o9u76Whu/UTwWbr5vzbrXqiZ1cqCER1NXiJ3cDqMk99g9Y6dWHEXcIcliL4vptXH
+0X41gszF3Al3US5nptvdmjQEUGRMuoAXVBpWg17vIN9L4ZJOjwEOJvjXYxcZWFBp17CRFVulT3X
+6WCZVlX49rWyV8aoj9ELK+QMCLDHnahkz0Dk3v0Ogf4UZfvW6OIidMK/yvw6+5qxDBzPKfeTWLa
c5f94Bv5KnT+3SmfL908V4kJbby/hKUii4vP9DHuJeW+RFLHQfXXMue7lIKRdnHojTwS+MBrHfmO
pP7sTnCNOLG9Z4RRazton065CM1uT5CWpXhevvyB3Mlh79+9yWY9wpoPl3rtok3jRS7iW88Af5v2
Zf7plh4bZlnhdtNYjGAKszREheotHvuvTM+vVVedSp/Vamq57zZQR2hhm4aUqEv62WzuZvkmj9el
yovHGj5zH1roUgFWytCUztbw4i2vHIxatsymOXkM78KZ+uwF471xS9EmxqY5YeTZaA/nHhGBdZoV
DzM5U9xHEexMsVam3LW+2DpDUK0dszePcSBaDPUkLuYwCwjhOjgltRMZDlxkLoQtT/ChzCmKswCq
BpN0uzdiGle97wjtuSQyihKNuxWgGmtlXPM+CyPlF9fK7n5mXIost6mXB93q8d0n2kY5zUyPErtZ
SJe6y88w9+7ZVrZ8g2NQRk7BcV6n5kIdNl+60HpEQTQPs9ONn8OSWc9txXxz0jwmWU9RkSaZ717g
2dQRfdtMrsjGwNhV58QcKEZarzziyqiJ7EKMCpxmOlg4urH/quWckwH8ZjvF/epW8mzETrip6cmP
PbtFNiAhyofUGDFijC2Y6h5a2TwTwFrhIycczFaUT0NaLIhaasReIzU5ODuY7/noHodWfELTWBOr
Bu3RmQpaZ6ojwm7boQxf05bJcZj9uolEmB7nDGZS+2GFkk+UwQMjkn02FnueNd6nxDrl0ovJDNG9
kL9+CsqJ3JmTRKOZYvJX6WdusZTD74rP2oOEjiV5N4zIIRlgC3iaPfmzFHgzux2Kqf0eSFrQYTok
24YQvZYrSXY5tF/G/VQRK9zUPm7qcScmD3zzPB2h9L8IotTEl8mm9V68K5EAG+KAc+V/FS4xt8DH
POYxtGOSGeV6fCJY/9pQ03EFO39S7vW49Lks2V+BLbhm/XMxIfNYglbfAhGSx9XAfAdIlR/Qw4x0
I8/VzBeCx9d8zf/LBdWZs0ubcC01E6n7Zp9dasj2mAsAfT1PYjqBCCiCZRcQylrlhHuZ1w0Y0vmH
ivzTypLw7ySHv0uh33vSm+YQXMBURbjN37oBSmFjewdMqw+jGt5GN1x7rPnNA/iJC0acwnpUKaIn
WAEvBsQVxzSJzfjqLVhZqzu+XD74lv3SjNNL6xFq4l0aN9Q6D3j4HwQIGRgvJo9E5xssymmzCDJg
uR4cdcaHn7JKJH1uixCzo41r1dzhIocTvPRH3Lg7S3XnWXhYD/IS+tPMwKcsxMqi3jukBad7Mlkb
s+ufRy3PbSKxwnAwC94YfLsdUHqoCXlWolTJdger7p/hJq9qSC52iIBv/we1XjCh1mG5Zo6frmKv
2IuRGbbpg9pu65kOcYClmflXxyp3to0nyOnK15LKYj2huKQDnqLSObcOF7QDDZ2NeWyjOrGMYGvE
4aUdqQAYvnanOEsfbCDt6yw3ry5xmiG3TiIbX3RRPOme+JpFGDmwI2Z1LAyAMu0N6Y5gxTsZj2pv
Gih+/SAiWReRMRlR0JNGxxNhmoCKc/e5AcpXzNZv3DjO2jf1PXjqPDHr2w11uAd1VK1qs/m5I3ts
Dyh14LELAvsIY4z7xP2xSqsfdkLgn6RP4K+wRv9GOgsbokvMAbAgTDb7nxMbv1lJYhKdY0Kp446v
Sejq+VKq7uiWzIGzMb0EM1B87XpnewmfauY2AFnkwbf7o3kfNTpkp7HLEzoGtRHO+nkx4rUdNuba
DGdw2DHRV9uA0OnAQGV3b+yPRDLlwIx5epmp3DqneWpKIrSY94NNOBrsc6PpsLmyt5jasdGOwb3A
TbiijZIWger0u7dzbPrynPlM5UPeO8GMZNBbolmX3Ap5vvy30mC4wUopwigl7NFhdm5SXQBysjVk
QOLSsq3XcvbQDIPuu2bOvuTuQzF7hyBBWpHT++zHD9g594NVwUOuolIM2BR6zAQzvoqlgE5RzDcj
FO8qsLoNi4A6AnHByrYIli544Rn4ZdiuHRwRrKQp6dES2/ojmoq1DmxmKr3labAl+EbW/yjv3HbZ
Q1C4BHFawpHlo2ZXAkzNXZgBkhXlxRsmbAq98ZjnbF8hd9H6A0LqtFM1A882AYfcGB/h0Pw29B9H
Ip8E+4uuQritoyylsnN4dGSpnuN7wB7P2ttI84Jq/C+IXXgj6pxxkWDMtudz4xUdU5jJOUh1159N
mxuDkOu6galLALOzHyDyeCsL+xeZwnlmSrhsk4FbygRpxLT5aLl46N1JAkBdLg2YQkv5L3NtPIi6
22REBxwyAQLyA2vpSd9BCKOUWenJfLPu84bQ2eXBHzPOAW61l/xedYhkkxv9w1jTEHgOWhE7x0YG
fGqkqkRQeSNWzW21oOyQSo+rdaGLE4aCW74E546h6tgEH6bSG7t0HlmxcGmAQLTeW27EWKeGBVO+
wlyfY0EPUpT3O9M8Y9NID8bJK79hykOQ5tubWv8oJrqdlikh1dm21DIiOX8VbNXwNNLSRNkPbeC1
gkOtciJchV18WvMijrjI6aOKdu1W8dE1zQ9dZc8+Usa9/6Uh2TeWvghMMiyLQ4IZfzKE2FWBmu41
3SskpU3dm39twgcr3/zt3GKLo/aUKVUTHNH4u8BsJfm7xi8rXC7zXm6DJY76Ui+RuQDkdNW+L/RF
eQ5eSICEFrOu1gUHOHwp0KLEldaLsA8zY/epnd9dBN6+KIlv80sQzkYXP5cEZamNuUd+7BCPNntf
ViPcKyQMEIJS3YhIZojI4qhhTPkEM2PSVevBLi7/I+3MdhtH1i39Khv7uokmg3Ojz7kQRU22bMmz
fUPYmTbneebT98faQJdL25Bwdl0VUJnIEMlgMOL/1/oWTLsjMqyN7smrmkJ9XhI3Mhprda4dhvV7
AIhdJfScyDbXjsBIYZHglQiCuxKxUkZeT8bGgYbKtos0NFjU/sUkb1SEzaYiY262KXBWmf8M14wO
n0BQMkzUQAKU+RjgMxr/HtzRrNnkkbVDhrwuJwupcwU1C6ZgaXdvSCs3+Nfp8muog4kvcD2Tzu1Q
9Fe9nLt9Kq2NXnpEiLOdZkGZnULAoQ9mELTVzWl8ptK+D4wYasG7FkWPfadeYfV2VZJZFvUQPmq2
yTdBBYVub31dvQU6ug5s7hSysTEmYapCSD1iO5T8nch1Mht1dGOZZLHbk2+AqH80TUOjxCc/wmdu
RNtI3PhmtSNqZQee3unzdNMHHH2tmFyCYmV0+AqlGI9iS+c4+C3Mu1jleyJyKuTYpUZw136gb4MS
Z8xMEMU512jU0aIbDVcf9hcsO/xlFbWeXsXrdNI3FW0CNYo2QW74Tj5goG069N44uRoIInT0q42N
rYZOKmhfQT8PT73F4qnb7VVqNRzDgQmPZGySRtlxcmgTfQYdLi06LlqvfaF6pd/Yq3ut0q5JqthI
QH1sCVuL6SMOnrcLzYOOcbjK4mvfIomlpwMbydckKj5HbX/bQzUMM/qiUXdfTSiKynFpptZbVge7
bkxefTbOuMh29SgvPV7gss/3EUYDXcOmHBViYXblNs2lVa3x/Uht9hrWmlSBDawgV/bTdR+WrjDp
v0tYNaiZ2DXbiGB0G1nfUz5zRNtvtcrfNKa0s5r6YBtVvUhZg61uxK5Ecg0fNYUVJ/HhL0oyoiOx
DJFTdlrjlr5y01savAvlNrTx/hkNXDd7b7FgWiEW2agq3T6bNr0/3hnzPjuqwMZHN7mOXFE2G5ZY
ad2SKwFXYdeCsFHDasW26IVjzo5PxpNoGpB1yRvyWmob1bhJCfrBsre2Jb1fmJMKDiu9hm5/3RrT
Bio/LWlrQ74dDUJaK0DBMTQLpq0R97u0K941SdpYqWHTXMCciutZuPUEKKLVXIiVHxTGQscsAILp
LUpEw7+lZbUOBu2AbzRE1YVNU8msu0ZqKVM3+ypodzNUqZ3GNTgjsir8zoYpmh/HPHjgfH2nUG0Y
pvq5MlE5mLpVrjuJtnte/SJQdq0GwbphpfIL9SGt4/dYHT+bAAukSq/FbIn5CbRnXUNGOuKoNbhm
UQ00bqGR9LgMWSdcRY1QOeUU4H1zuLN0+d4ATuXb07LUxgc0LVT7yiewfGBWc/umFIJ8q3bYZDmS
5EDrnwtJOdAV09lY5b/rqsP+ZrNijc1dRKeII5/qJqPuDLXVEg1nvGljdhR+e6/1UJGyejjmMqpo
35jLYBNnEa94xBazRrEaulVLSqHWb2EIYp7Tg3cSh7pt1+I+oMIAmO02x2ObWr9a5IURBlTbD28a
9LPo7jYJuCjAbUhl/Mhlf3qVEE4x2Ok7y8ChtgBZJqD2I7ZMWEoQj5NgYFHTbOHeV3ML2KsPEiau
utNvKp9yYDpHE5VrS5GQPMePmhi3hMuvwrha4uR+yQNlm7Xmb5XEY7CIRBSkz2lQYOnIHCUNHE2P
NzoomZi2HBvtK1OmgpsAPfDkeOVTwjeUX1IF4A55EEbB8LYgorSfNWYNyC0kJTWLFdM+jTjt58sR
9SyKc3K4Rmnto0D1ZeMAWx25Z+c2ajOsA23EBhes68aj8ASKxiJ5xLJ2il6SoscbZbG6cmfdkphh
aWTzMeEa8NXgFxYnwgUSCMi5/LtofCS2bbojRM4JyvQwIYfD5fTZWP1+nCUvJtaBoEbfgZTR6aCL
LCIIRQ2S7j/U/k7ZG/toEleAD1zNa8joAHDBHnEvq919pMAlBJQDs5kYoXiZCOtakiBTCHrtUVKv
dMub46Dar9GOCLKgnkAoAg7GLfnSlJA7OhBJC9sFy4tTUmOgRXKjAc4cS8z+xrgUne0OwH2YvdT3
Kl7tAlcVZA06mUV3BNyCHl8haJEcZpn0MjZvHr+DBgWYBWx4qilv/bgoXNB/Dyg+YKkgiuML9aRk
gITmiLqGb0kht+s6JmMW94mCkDpv0o0o2ECNKlicBt3QVNC0ULDmj/C+UmMTxdraJH1vyHmjVY/4
RCMvyZWQ9mXVP2CVmVNU962JtMwecPjrgWvkya5SzRX6G2qy5rirsKEvqrJVEGclysoOLew1cFDY
+ItIfq6CjLXBNm6DnFzPRscSlhQN9pGM1J8pW7MX4JScB7/qSdvVBCZY4EjhBOwHlutxyHdKpb9V
fvIMvwLcbQ6wcwqJushXI7VpIhbYcNnexgvxsrTjYzrDn0cbQA5ITCtXXgebbZOWlbhEHq1YWYQ1
/A12G1UFEmPIwHzUT+QKgA6bHYNDRmBD6gaj5AoDESQ/cs4zzKVpLbND8th4R0O0TsgxHCYYI5K9
G/Jw6SHX7Om8CUglSYkqzdIeU5NMAYVQt0w5BiRZNR7qMkxQTimoHSsFbgUkXI5fpC9TEXzhgoNf
GUe3mtVcSznxk8m0Dj3KLoYHB5YjXbq0k+bVoAzHj4+fVHP8bWAEaYeKlAQdnRjC8v0EY0sNG+A6
KvEkrbLLwM+vZBudJe6ydKnpxKCGpunifLxtQ5MQxxwwcKLaT8QXHHDr60ojuyRmoNcM0Pb1VAh8
VidsCGLZAMkpFQ5LgakcCEb68tmY8l+s33SVSe2MUrHrqd3x+pdHkVtPWdk5+hhcgfx2i6ZfRZ3O
mm1h32xaad1FE5lt4iptObckAUFNIw/N12et6gHZ3DX9E2ycALyiHkgV6CzohdIGev4tXVJ9Mfr1
HgDCpmvaB/SXWCRU/9UgKxsqG524dmVkoVMP0iGIy+tYCiAMHeuiuieZSuZTRqhwqokrIBzRQhPd
LfwlVNH9S0n/je+CNyzH9n4iYQ7qzH4UYiP04JUe1rpo5p6+RkpK1oDiJ1kHHgjdhVXNy5lXCXQq
j68ZO5iwVK8Cq/2cgG3xA95TLH2JsNfejLazyw8fhkFVlinNhHCFqes+HtkwkUpzhScNR3tJi4Qy
GZ1wfCx4V71uS3bvxpMq+q14/GAzVA0SuRodQIziDQbEVqiFY7bNKiAzL+37ndWpRLro17bSEfqb
tMvE7l6skU1tPSoPo4ahFo2lpA33dEpeusbrKMPDAUBox8tEO18yOGKCH5wC+ifNKB77MWexH91Y
ZwPfyCg17d4EXUoa1YL2Sr0cC33TKzif5cDfNUZ8JIFkTYKaA2HhWrWGu17Klz2ZLYNi4rvOMsfW
wlUN5WJZI/9Z1+ymqkAcW1aNjWwUhlMgmlXyzGkHf1sSiSfpD1SXNshyP1QvuO9b2FdlEZGTQDcE
gYBC1jOm7ybmmGRyPdUy7cfNpI0lb6kHHA6bthrWx1AtX7LMAFZTXRuSuIpC5Q53spMIaUXdFbcW
a/NgvjT0+ZAvZNTBIsvJY+NNqRSifTGVSUWyRdKDLBsB2EgBtOxnjWtY7QNUBkEwVzVZMDjEbeDb
7squ2PeD/dHHwTOdUzCVYNSpbC0MdobM/q+m57Op1JggQ6W/xpkeExmXXEU2FXtg7jjQyPvqM7qz
+lhuCfmG48RUZnF6ahX9Nsmo2A/2dqw/g4nUEojTMOGSPRj4G633E4zD7F1V3NZOKFUHEJIIBxPK
U3Eq7WK5nb+/bC+o2XCwu5vi5qs3uJ6ia7SFnNAHb1lr7GRYSyFUWri/ij8ua5ngcaOernpLXqUD
QfVh2ewsNpktuOw0rLdtbF/VQXqlhdErS+BcoBUHFVEJmgFUe0JTkPcqsvE0lqYgOAhWAU1sFbln
87vAsc/fGJ56q/skUzdnPVGLhWnr28guoy39ULKv7fg4NN5OoZxZ2M2+0bGuZKhiFz26DlXon3yK
2qr84rC5SglyoBpZ3faxtQhHZWXU7ZFO69zPUvIFz5YmpNpJK71Orys5eNGoWRGbAAK4tJ6lkKNc
GlmwqcbKB4w5x6RXLEERMJXxyhp7hVsVv5t1e0/N/q32fPrQdflaKDgR0tp4rwBEqJJ4bexJ3auK
RBFqbshAn3ml7X4n6z55B6THmOh2Cr29T8d6JbGuk6/uA5c0XmO+N1gU2B1EaTtetaKsMFmG4aJI
W2RBIGBW0O83CRl9GL3H9qFN61+VLj8bPksTZN0jWn3w4Ty7YPDu9CQ3gd/j6DSl5x69sZUG136p
PJaDPTKFiBWPVOopvhfFi6yiMjhIuID6jB+J6+3Vp03UR/5NRk1vUcexxJYgtJZSyM6tmKz3AMvv
QlH4X5SbqJ6TFP+mEEvdGybBesEhrmZRSblSiScLgum5MyBSJNONqgUP8dQ91Sn+BLzON9QPN7aB
FE7yZERYg6a6ejgLlCm5LwxFe/Sr/jfSMbZDebUZEI6vpgCxkQWaSqFX3BhzadziBF6WxSHQavDK
oUJrIjd/5+CzF006PSP7URzUxciLAvDk4HSupAEaSzakW6buI2xq+JOmnOxStYMGgpBir2TNnTpg
agkDFa3aXOxvLRrEJGNhseLLRVYom4fSp0XMXt8zy2c9siiQ9EuEW0g1CVL2M/kaI+vWCm2idSvC
SYbdH4HZyH+hN7H7YmWgt1bSYKju4kT+iFgFrDlcIcdajDoGcxbGIpttJfFErK0tJ9qV0sDs0Mun
ZChWcJ6ewlLq7lvD+FT6P+R4Jrb6DiyRP8THujP2KcxNjoo9e3Fo54fBJ6mRmOmQZbivqm1R+7uo
nBOxiXayJr/k8Is9LhfI4bWS6lXUFSvZ7+5MzLtL3CXEgrKoIqYrRXybkdBlFcmKKPaVnacUJoc6
dQwNuXhaPFm4xRDqk1GXNXADsHXkafrG55u8PYo4WNTVQ4iXhnS2+7rkWDQ0Paw8JkARFjetVR4I
jpwwMNLxGIC0GnmUPNi67wa6QaoS52gN5pyTi5SOfvTaTv6tzU6pHfHGFOQhdiBeAXKtCZ+mctqv
qSXftMJ+hqcqw3si1rqt2ke7f6fP+9qHSstWCdQLiZwwHKfbamzwzlPcCyrKcd2DUvWfKvVAjYOW
njY3SnPUCDBFjSMFDzaFKqNtr3oRspPhbPwFlGsZJ9KxItauIzEAx54eGq6vfGFEdgSgxx7cfMZx
v+6bt5Qri140sY5oOY9WftUmAYcfFJ7Sq10893638hJ8hjBp8Z6wWZ14C6gPf3biVpTvNftxG5V1
LUhQRrlQR71TmqRmWKQP9hQ5cWGUHkor4a+m8jXp6QfyzZCAv0v1Ed/blFlbkM6wJqhTsK/3heka
GV5lA+GhJqFe1fMN7YddmiwB4pMzVEuz2pEyix3cxzIuEpTZoY9UO6FkpiEt9Nhc6ULe8iExeMXY
Qa5jqrVe+WaEGP99iMm/PF4vlTaR8MpDAREhgIEjPHAWxu+aO+pXu8iDlEmNKmzMZSHLyFDt36VS
HhOsCFZobRLfOCZyvBjgq8TxrJLBljS5E0VBOvgeBP+C5mZvZ3hexLJDyywP5v0YoQ6fy32S7+ja
bW8T3JzWK0V7Qa6/MNX4ulc5UQ2bYI5X9VlkiwZnknI12Oah4W9bdfaRTU9pu+f1WukTtBUvnYOj
2PCRhc2mgpqDXVP8h7dL08yWrgv0gAhOwQGAes3LvQl7CBXA26grD7XoVk0hXgyEd9xqbNoj36zB
vLJ1ro3WLPVxpEYHQTbOoFIhIPFxTlXWunmC5STF09Rsp92Ad64rBnJIoWCBf8vIxJJSvPcdsh6p
wSgcvyt8Sn3xUsrjFR2dN5C8d5KoXrW252O3zXR7EWtPFXmvkSQtQYLvZFYhFAlffRz/TswP4V0X
KNhHtiMYupZGRxJgEzqetpc5j5Vjva2oL3shpKMg286YHYEdel4Ymt7ilW03GRLVAXHUgFm5wo5D
ROJ1P/dzrJAydwYofa3MdJXOcpFXYOkoVjERsrJ6K83O3nQX509GeiQ5bZFxRjRVVBxxye9o6E6M
Le9bK69p0q0tVjnDQtjR0peYjXD1djSfAoFPuHpDMJEvPOtJeL968UlJViYiglddZLek9Tmhug9I
io3sbWJkr2odsY5UThpNiyAP+BF85dXZ+52OrJvwabWDZhQrAkhBN0HyEs0CljlqAGcgojvuHHJy
yALAupwhVErWFopjrdzVuNez2ZFkVHTTrbUWVLc0LRHnQuWRJYiB0rNhNNegUbY6oCN662yfDdZw
nLg1EkXdpsiVySu6+vucJJIoNtHF28uMDPrGhCWjR8uo+OrrewERz6LW0FA5MIc53lvbw/Cm7vxe
R0+Gsh7nAjeiLE2/a3ricySKxy5BLG45dQjkVaDGfMvXukwGO/YJq6yWjfqWQ/Xw903z1do3dbhT
pcTxSaFAh0/d4LmLv+C6VjoB5/gL4eKbMgcq2A/MIxKe4UMtaj52PfBbjLVBTEC0KChVwi+gMYhC
aGHht4+OofGRMt9bZo2P7UgquSszqBjNC0JrE3JvjoxaJZpiVOo7Sio4nm3ORDp5cy9RfZ9m9X4E
gIvwAQYrtcO4hmM3UCW49anbhlS0M5QZTfZBMOViDOpVSZHFa95HkgFiiX2BmjtNeTthX8m7J3jM
FGY1lAi49XnV8ZXTA2fLZIitkpfzOW4pvCcbnUgKMETvbpBG0qFd9v20r/iVDT0BuDH3FB5f8lx1
Epzhba1vPLDOVMnvjYbYEP1uMh6YKJgbIWan/AeHiQ6JFSBGH0GEyPQHFBdPus7zV/KjGY+vhoTm
o6U0nZs7BS0RrtN4kY5zcPaXVr8oU7aE6IYfx0DPSVA0mwFeNKrX1HgS00MCVOwL2IAtNDcsp8Db
KLtJOvHOhLiq407K6mvR0/jjEFZehzMjEcHVpEDHiz907S4Py0/P7+mCNLgaCAfOveNIHpffANlC
pOmZBMDRw/dHlY2H21Eh9ovHnJx6beVHv2hEO2b0Qgor8ohNMAEpBhrZMkVStjed/JE3r1N76NSn
EYNZO0WrCX4mHpqg7F2sldANYS9GiG0QWMQcJ0yhb+dTWqUH92Nd49iaPqe8wbUA1lD3nwbtpsDM
JOrkaU5ViMq3CL17l98G0YfKV8M3buvwIQikKys9dP2DF6KuUlhhvGVJP1VGLBvHd+Vg3oXmezsE
7qhygq/2EIf2QUdYHhKnigyAkd7MSBr0Qg3wXSU7i3SWoAWEhphy8MGo4H2szHINXmzpy2S1WlTi
gAGaHxBodi1tWpxNdOYrh2SGY4FLCsEHVskB6CAHxLzZSChHAsWmenuUfNmp+U/+RmeanE8cjuHa
tECspSsr+K0ogvYKID6a8H3WusDilmqJ3O0hKwJ6JSWVaZxf+S9jwNs2+uvaEg4+K6qzG2Ky3Ep7
GMJ+jWRzDMOvLEn2udTdpUO00sv0NlPiVV3KDq1jBxjdS0CnEeEWtVUwYMNjLnh7wvuOWPpRO6g1
kh3MIRGNnTo9tvEbd5YCyhtQANdPLHAJ5BvzCg32M8meQF+s5ZDRl8NvOofv8lkeS5K16MQXR99f
5Sn7ZHHV5hglKUMr5AGGXzkkb4/eSDPCNkvyrVfVHyirsd6/V4HnwsleqJSnJ84fYJL2UJk2Jd8W
Uce3Xnan0N2ChcZG77mVQPKTp0lkYUw5TqH0jEsc0Ghj41ekrvuome81Lc6kbt9VasM2hjY2iJX/
KlftfTR2MGena4WlTaW6JE8G56vxJimuaaWSGU44GgkncOcwGgKlqyuceX7vanCI1FwsTYosQgG2
lkAXzIK7gPx2Td5K9gP9nFWI4qecheQYmGu+AiZPtRDTu1bnKYwN5a2M9LVKj1wzRyht1rHKMUM0
81fPGLCl2aHxuyftREk611CIsIZqOOCZAYMpyXeDZaH3UFAAx3AsxrFeD1M5OORPHclevKnrqmWX
5eV8pfVXWrN7CF+IdIxlrfGZDehbYQv9QlOGgTQ4klH0MMnex5Qym0iDpG+91gf908LGpNOS6Efo
ZnrDY0tatFb2lQ3LPR/8j06VX6TWurf71DUSaZ/46sMw5MeZRDjpthvM/GLmSNK9QYy8QgG2CwJi
f72hX0gYRBdGRze+sTb6LAGj72In6MKVAZkvbQwkjVU/XXUQFXxsgDo1RLy+9OHz5C7qyrsUlDxC
uqjYWbaEEke2WCl4ZZrOZDM0Cc0dA12sJyVvKUZxblPlHBDClM/wTPYifkFbImrkbMkkQdpXYbjR
qII6HlTwKxTJvlMA3WX+N8VKgz1LQyDgXO+a+ow4wFWKuVXlDTQn2ef6Id/SGtNVrHEcquq8eszn
dybilXSKDNcR1iF5aWJHIZQTXd02F9OIvjgZNinSxZeSqB4kFEUI1I9+uKdrpKbLbtOy+2Wrql0H
rW84QvgUdrpxYCJSI+yM7t5XiQs2tZhWLfi4Y2CF0RZaXH6rgVpyTNuir1t5Okewzjj6Ert8XS0N
lysEVjlqdbeE+BQ+9tUQvSZNydcbsNUjMQDdeqC/mBHbqnqb0qd2Sdx9ILUururSlXMK13EnI6Q3
sfTUARtLJcZbO3pQ+JuR75ii5DOQg1MLsXf31byV9sWNHLYoSlMsQxhupu5OjeCiqPai1bvrAJan
SJHtTlchs6owM2AznAcq7Byj95RV8q7lQD3o5AWb+lGjbbxAqfKamf1LFecIM71kr8UkfRsRG0gw
qlJLqkM83MSKd6gVb6/n5dc4iUXdxWTdsDvQld9FxpJOijioPTrockpvP1BBWxE5SZbwpL/3tsyK
NDTLVOIAX0zJL7+THpWmJlGHDOG+Kfkmggdz8gz+JlrszwJZmW+GkwMdsnS1aXrACXCrmRRZ0uEz
8Hq4JAZYDx1Ab563VJwBp+f5MUSBuzQgJPDOVgC6yF5RMha3EN0epCYK2lbQv8Vjewcw+zBg988K
TgRt5dgpysa6NUd8oOjZC+NGLmGe+CoHRkNP3qdITKtyXoQ5KJrAR2bWyh7NNIxdEmVE/1mhQDFt
bMEt50quTW3kFYr1B8JkB/Tcbfkq1yWSRq2I1txWnNo1ukd+3rIfq5WkKg9yDfwLkEqL/wkYNqlm
jt8jSVYNgHxWiGIbua4joYImcm7ehAezh8euUONQ4rkq0DDUSupkJRJa2haKBvh6iJ9Hr1gFogne
9dAmA7pSXeikxtZIpW7bRNqh1kFVkJyqaPEK3US1z+WwWWpGNtx6Y3zU88ly5RYgq1ZNy96/9dTE
WNDAyZY4ntQ1R9cbg627SNsM9BXkFkNu7iSVHbuksY4bagQukNaeUMMOnQRbk0ZgkTM1yambJmL/
R9pyUhjyi0gQztGGG3cEJ9sgq9EsFjkBCqU1PCFiTnFC5o+CVANHHce3gQggSg7ypg05x4gIMY7a
0wsz2vyqyToWQIPPVvVohypxLEcrQNI6tRA7aWmO/rU9kZBg9ZStfBmoEhgQIhT81LvygyQ9VGE7
AHyXDOQABCsvmlh5BtTbHYg143bYDf3o8t5jEqDxytkQ0fziMzRzZwkw7jN0FXYfG05bhm/QFehm
dCTNexuJbaO0bK1+0p4nE8HLVnRxxJm+E3ODMKli3f+kwm69S0URMK4F2lFug6NXcMJIidfy2LXa
OgZPA2HZOoxbCTSUl6hIr8y0smfBpbf3BSYap8xG3J+4OPEqZRrZw4naP7B+04NIrGa4Jbs2eUdr
k1Td4p//+N///X9/Df/H/8wPOV7aPPsHoZCHPMya+r/+qYh//qP41//e/v6vf1pCsyzVQL1nYrkQ
Nrhx/vzX+x2im/lv/y9CZnOtyydit9bqKltOG+93doWqwpU3cuREzvnhtAujWX8djaBGgwCy0VyW
Ym2QQMVKeWGEixdk/3UIKeGDHSdcUO1Sl3eiFcEhKzoiXJDnjHfnr0c/fz1C/utgrVkrfUxFbUlf
22qPvuE23ub8ED9ekCmbsqLIqjBMa/4N355QY+Zj0BXG/IQIG1qne9MFRrmE4bRJHOPx/Gjz4z6d
Dt8HM/46mAQnWC10He6YeRvY4KFlqkPZrktpXUDlOT/Y6WzQZU1TNNuSqdoJWdfnP/92ZUqZsjsT
fe0yGwakgJimLkzv0+fzxwi6KjRdVXTLVtS/jpDDsRaNT61QTrawoxfatFTUw/mrOL1lp2OcXEUs
9eWUFowRmB+Vcj/ZjzlC3on2oXx1fqRLV3MyE/zUjtTKmriahq08voxweNZN9/wg8xP+PgP+dTlE
QCnCsk1hKX+9ZRIT0TYNHooqN1eF+mkh3udb70yWd+FVvTTSvDR9e/yiHEmshILgNuzde7fOA/bF
CHnUC+P8OM30P6/oZBLQV1bNnj4BCjdyb1SQZfWFafbHPDp3007mgCi8HuMAT0bbM9G26iZ10Lmu
pP24TJfh6tIy+m9rwulDOpkJZSWlUGp4SBMS/C1FwE1NOXVh3IpVvuo3yvb8nPh54v15B09WhSmM
opwib00HCXaG/AkVoRnW58e4eE0nXyK8bkrnzY+J5hBlSTdfG1T8NupuXukQd72cH+/HawI6JOuy
Tk3ZPpkVqUgVUaUMhyeWqGBEn5z/Pv/eGCfTYiJqrAvHrnbxeqOC1pvHLHb/3hDzZX57ieoA5YVi
MRMS5ckmg8k+YL47P8TPT+bbrTp5/LGH7seb9ft0XF3hlmvJUd8gJ7rkQCy1m/Oj/bgqfBvsZBoo
5sCpQuWCuuKhhRuidW73GRrShVf2x0Xh2zAnO5G88oOspQ3umspnyx5YLnfnr+PS/DrZh3RBnyuW
wgBq+RL6sBWeSZA8P8T5W2XIJ7uPLo90tnEMgXyalqdTlp5T+ZiD7s6Pc/5SDPnkk6AaFPO6hudf
R7t0WkfFE4DD80NcmGMQV/46j4OgwAEXcS3BFtuNS7gzQUjLcZmvsjVxEOaFx6/Mv/nfVuz///wN
+eT1L0WZlXnNNWH9Ka7jTbSiouu5nctxf2VdeEnPTzZDPlkHTEWhazJxcQmqsBaFhtWX1+dv4KW5
cLIOSKnkWY3MUmO2OuqZnj4DqZ5J/tKSfnd+qIvPav4t39aceNTU0pu/PgRpzCv1sBkPBHj9a5Md
OfrD+fEu3b2TFcGYCASpEx4VeJ59Xcg7sjsuTYf5cZ+bDifLARGoZNMOXBK8kzFZGmuqmzuxpdKm
dEt5pbpoTS9s7C+9VacLBNY5PEYMiR5bkAJGaOWvv3XjlJP1QQoQfPQec6LPnxoCKOXiwr7g55lg
axp1YLaFqji5BqnqB1rhPJrql3acNyK+Gzs4guQV8ALXXJ6/nh/v2J+jqSfX0yukZIpi3v+WHykA
qu7eqi5c0aUhTpa6HvaC6WXsSWkY5+Uj7vIFog73/HX8+K5+u46TtS4eyopqF9eRhI+eui9IDcpL
gF+Xxpkn7b9N6m/jnKxxSimSRpbnDTbFnGGWE2iu/qnmb9Lo5tbr+Yv68S39Ntj8598WBVsSvUU0
fe3qJLslyReZh39vgPnRfRtAwu1oAFhnNlezYeUhny7sPC5dwcmyplgGi/QMvxhy0h3pK67+3gWc
rGNgqo1+yvj3idJJFVJi1uf//R/fRiF0HImmYWiGdjJ5hazCkAAiyp5mMTrNVr3qNgBSUOu7eF6W
l17HH7+h38c7mccUISm+6owHa4cO0JqO3+AODrErbr8pMuf85f301nwf7WQ2j3obWhjVWC/RxDXV
sbL9tV48mdXt+XF+WgKEmMtipiarsnyypmXlMJjpyHm+FTSjdYcYKTx6FyazcmGU07XZH9IK5SWj
RPjMUDmydkZLFKfmYtIX3m1yUy3EQlqW/0EJ4dvF/fFIv71EsmRIMrY1Pt0IVPIMnHFN5+r9b93B
P+bpt0FyzfJLwq3YW5nv3lNVfqif5wf4cSqouilbJKjYpnayFBh+2cKdEPOhp1hTpYpoF9U0I/vg
wmP68Snpxh8FJNm29ZM5V/pmoDSpxs63HB9E8ZRJ3tuY7s9fzY+DGKpiG5ppccg+mXAK4klj1Ey2
vggRdeXdjJplDrXp/Cg/rW7iz1Hsk49nBDp8hK7PPSsGsBv4uezmP5lc34Y4WX8Mipd9LbiQuUcF
8xxMIElrHEzOX8mF+2WfLDshOmuYHFxJlKw8GNzRM9z280Nculknz72RbF+hM823xr7x09counCn
fn79v92q+Qd8e0WaQpUJpWSA8ItosP5rWtIEYu+kYzAfnX7pOxUrdnthOv94WSZxHxrfCFI+Ty6L
HChb0NxgA1Xj6oG0cGFL+/MX6NsAJ5flo5OWG+JP3WGlrKB3rgekJ1xOxv5ZugYpe/4xXRzvZCHo
GnPURvIKXCQCtTsfHPO17RCePPDFi1eXvng/rjvfLm/+829PrQKWSFQrw0XqHTFFw0CkA2kC2YXb
+OME/zbMyUZB5zCcRtg38ac9Gu9R814Z/8kr9G2Eeef47UKiBpgx6SMUvyRo8l9T0C9scbzwcObX
/XT7Kb4NcrKu+XEzxLHHIDIq323qzvMbXTt6R0qilx7NjyXYP0ezToshhtpXJSwRdldfkJlolARL
iLJAkRbaKl2BnN2ev7zzD8k6LYrIRCt2dcl4nblFyiRJ10a7Oj/E+elmndZErETNgOUwRDIeED0a
k4TuY2+3z+eHOb8qWKelkJHUbsQ6DBMNV1pwFdoXLuPnO2XY7KbYUSnG6Wehby3FqyW2ifmDOq3q
/MHP/uYQJ58ELUOuFvkMARAPWRA55wBIz98l5een8edlnCyeeOMirOskBslvozMvNdFScm33IB/8
rbmXV2TGrdNLdaqfno0mNLY5dGpt+7T5Z9ayJ2yPQSElJtFRjh7OX9UP/z5Ia6iDggej6qf/vp3L
NRA8tXEHC7MOYgr3/L//0wr9lwHmu/ptpTFFCoo0Y4DpVv1l7ebXEi064UdLjNAr68JD+ulyhE0r
URB/zT07mWqF2XuKMOBtgRcB/4+8xxnBCV04aP0wofXvo5zMNpIiSVvykTEGMxYII5E9DpDwjAv3
7ocJp6uyaWIuEzQpTt8b0yxyr5rKFgQBIS8woSc8e3hwvK/zz2heh0/WaRMFgC1DbBLCPN3kEnkw
5H1PKJQEuXtAyq/f6dZOjj9ipB+UsZ1Q1P/zxfMvQ87P8dusGIlwzYOOIdv2Ghy/I2dHXyQXdgc/
3D+AEkLVTJrLbHdOPqNRHuQp2g6+CANhb5ikGuxhGdrACMDp+Vv4h0zi9B7SYBaKrTD3/q3RDJrO
wFfKWHijfOOm9Q52fGeIhymSV/heMYF+dhFUjZkI3VuI8UYwaxrqSRIsPNKTP8//np8e6fefc3J/
MyuVCXucf86ouYH6kSMjtt5jHYgTahmlOEAFu3ALfig20UyzLVXjnISW5OTV03yLSZel9AgTd6r2
ZJXexv3zZCvI1clyqY0Lm6Sfnq4BaBuemf3/SLuu5rhxZvuLWMUAMLwyDGdGIytLtl9YDivmnPnr
74H3rkVh+A1W3ic/qGraDTa6Gx3O0awzz5XMBCRXAFL1uhHsOHhoNMpew2TpoD1cPsuN226sBbH/
yMpWy77tJcDlIrYYe2CvYjVjbgXPgS0RbPxGIaoim2cREgySODh5QvsYC7Sl8lkFCiMYKgVfSN3w
jsZajPpek2JJphEdCLxmPYAjYkrpuCgOeWqxP+ciNXOXK+DsOWghuwD1cBIPy61R5oJPHeN7kqBf
IVKZi6ZpFJqphAFyYLQilX4crRtFTdzLX45d8PeXkiJqAgtIMTG1oPHTH3OFpaRRRlZQ9NhpxqOK
UcMDZWMJChfPcEFU2EgQ3ovjL92k16kyhRieQgaCfHf6Tn5aAGnZBbcgA7EXJ/6JYdNqN4oGKc7P
8r1g9veVhWIWuMySAoKx6iEHz21ziDJBbVRl3+PSWXK3oNfkAEA/kNG5oBp2QalywuY4VlxbP9kV
4Bt3zAfFwb44Fnz/gtUAYihQ7cSbsa5yf/mzbqlLQTalaTqICUy+XpKWC0WNLkNKUd+V7VcL2NKl
wDo3XhMs5v6WwVdLap2MWspk0Acs/08nbW98kr8AyaDzzM+DDwLARGQ+W9a6Fsk50EDWWgweQyQm
IL5VX/C+zFyASFcv407fRUDd88ZDugN6ItZ1v//BiVqKZYGUGZRivO8exwkj+HLZ4TKiUFweKHh/
QJ4sSM62vpsFxleFULwKMWD03kwla+hJLQ1QsAY2O9D/yh9z/gcfDpU0dKJw82V6FobURMp1vJ57
2GlxwJw1ayWDtMvDsCF24Z1CONK4UcrBcNlKIudVM2UM5CaFxGGXYqFzZ2AXwg69AWKXIwaVrcJj
cktBzNjIrCmxUJ42FLTf8K5i9rS69VmVT2lZYH5Wv1N2rAmbOuRBOwJIA1MZogmgbWmaYlpwNRud
PqM3gJcA+DgPe44H4i2Q1u8Mn9WpQlc037RhKcQiKhoWeJQQonHBAetFIOTA7ooX6V6af4MjId3r
ZZM/j4U4vZUIzlm3VaEXijYNHtAmMP9tHvJJ9Hzf1MLQqY63AkY9+PAjoa8XUqMZvBaMkXN4BCPF
bN1dVmPLUQGK8E0IpwdGr5cBTAgw8IfRozs2mwNanYe/e/FAs/pyWd551oVjs/COV9HyPS+Igz+5
mMCqO3hVfKLA7Ogx4v1XVn29LGXj5PCEw4YNHr7wwfzLp8aIOtoHwAFbBuAPwxGOnmYJosiZRWPu
VINpQRtTJopJuftTWCXVgApbeMmpOameAosu9vkBZHk+mAMEvo83t1/CTIqYRRTF0Pi3CGjhFdBL
pcDj/KZieH7Cxv7lIzvLPpgEqmrwfAoyYky0vXcH9ZjgFQeIa290mDugO0CGOrkj3/auBtfX+GCS
/vAMAxOKpB8dJYJIrPNCTWUYTUAMgT0MG3WjDpQF8B9MnkA15kHXuQeTYsLJAkFa2XigxkE10kzL
gOt57F/DvbaXnB9L5Cxe8y9KCGc36m9pug6TADLTWQRZRtDpSQHweBvAyh7AIuxg2fg4Oepnsks8
UGwJ3sJnbVReIBdAlKVfOqwQlJ4Vus0h9YKDiQ1N1Emb48dHkX4JgwFaJkCbVIu/WmSIR6troR24
9cr6riUfbGax38cbGI1ThSjamaEPUUVbOceqSw8k5n6OfjBu7Qb4BvZlo9i6UGs5XAWb9P2izBbk
DNlXpXwe5g+O7/F6sBf2KromWKLGxuKAITS6y9PvS+ykqcB3817ulwhUDIByayJC8PFhKORQngAK
7AFLN1SHU8x43EZRaXTTz1mEwo+iMIaGKacJcNhSQLyAZRkMTNjuQei2nPZzfgjxwgs+iRzdWTr0
Syuqmiqe5BqbrH1/cLGZU9SLML2HEod6px6BweQEhxSQTk7yXD+CTcsNb0RS+bAEoagyYn7Fgj+i
2Cp4L1SiWMIGYHTpSeCClwFSOhSHmaCUpYvelFvHSU1N1eBtkT6c5cqoBaTTXMEZdW5aXrFGg3kY
sCl6NbvAincj0bOA5Tqc88NJwqsjTuEfwuVCcd1bwSLjwgLD21YdAtXsHE2uGa8CsM1IwlC15QAh
EdVgfD8EE4sPjLHeJEgpcIWPgyvZVW/HHvgrTguedyDj/XjVFl9Px4Ik1JNNVMpkzmQAXT+geWOW
gH24McuvVfL8YV/x7veZ9azuMm2xHwcMsBKoi59kwy8l9/Lvb1xk5HiwBXQ4MAHPp6vEkAhRB8BC
gpzZsZYfwA8HjLnAIW0Znq7JmOtB31YxUBB+r8UIMmCpzCx4JG/0dCf2KgC1mC6bw8Zq3fAqGsTe
FqjKKtoDKpI9PmcBx0db4T2FY9thCRjtu/A6eQHLjQdCKT8bBQnM1iFahoUHIiKIofOHCNqKslFr
ADQUWNcfwKr69cONKGZnKFDi4hoGapVnLbvQmgEuldbeDA7fDgSJ9+DI+bgprEVwsXwarabJCoiQ
ZB31CfA/z6Ay/IPgx9ItA291qhBN51z6VGMgCYwJNfBUn/v+pu0//4EWrB+gA6wCTVXOAyx9I8s0
yQCWYV23pms0J7PzLos499iEMD+qYOgFCLR8mKjnWAV8IfpNFoCrpR6Qrkt3jwFw0LMnAlHnqcJ7
UWfXv7FA4w1R+vAt615J8OWyKhsO870A7risCEyFpIYAwN5HoS/dEJZ6+4ufTg9sEAEg0v9RJS77
mTql6aUK9lWWwIybgaUFMD4AWlxW7PxKQi+UGEwTdWncSS6q9i26d/Go1KAufem1h2F4MjtBXVEk
grsvcmpW0hyqtaeAuHEmjxZwwvr86bIemwaw0oMLoXOba/UwsO+zKN/6GZxe2BRWHy4L2dLEQPeM
XRdioub83j3TwizBZ5c04IiRnkIAj0oJ2auBKYg1ypYyaznciYEHQI/COW08sDzmz7/qzC/BT4Aj
vwJkyjqmLtCsbi+rtmnga5ncAWLKplJ6YNN7IIxMDtVBc6er7ApjNpr/98KEaJpDdJjsEFYRO0BX
b15CHCY1nvL8ucUeOsEA+2W1toSgO6BTkwB7CAHuvZAlB20CYC1A+aLLTiYBl7H15UEkhf3K+/yN
sB7EbyncVe0qkqZxojQYhgRmcwXk4mfgs0R2ND5+XB1Lk1Us1Gp4tZ4Nd+nAH9Nr9FTn8oeROnN5
PaWH/yaC+ywJaNKaMYSIsgCTrF0AJS42Ba+iTWNb68E+2+rbEwMcacjmYeDXwDKrUGwsfe3TfNN/
rk+q2/giX7qR5xCCkhbOzDDQTeCXGGY1K6tygsDKzZ//nmNWb3SbrW7Cc384zXknjN9hCA066EsF
YTWQHBPc4Tk96ZV/+Ttt2Rye9ig04dl3nio2sw5Qx9EAdKacnjIVPAVSVX6PtW+VOT3VRDSkIhLH
BVig+2PkMIS4tDGvcozlzvF3HQCzC4DnGk1gH1v+D5OyqDpRHRVng/NFVTYlYEa3Gi8Z5S8y6e8S
RVB93EpN1hI4Ky+kzmra1IQnB9ul2ic+eDBSQPk/GMbz5e8k0oUzddpaqjkNkATKURvcjMDScz8s
gcp4rCKJR0MEj7n3l6mZ66hBpoXLtFyP6XfJFPRbNnzo+vd5c1YISeOuYCAuU+hWDP+EIa4tPz6u
hYq9QzytFAtlKy626nk5aWAlhKe2EmchnydT0EzZUmMtgAuqydQk4dRBwBCezPKOyocMWIGXlRDJ
4Aw363V5qEA14anB9CSZ+U4Cx+0wC67HVn6ACZS3s+Ksd8AQNpDWcD8AwQ0dCgTr2m/2VeYmz4vz
ZzAYrJi4lsnZ8SQ1GrjdcHz6vA/K14wOIHATOM4NJ/NOBudk4qwLgGUOGaP8KGO30TABnuIT0DAl
tSAp3XAAEKWj/8AeQCrfGejL0RyjnFkDiBhHtNQkAqY0u+sED4dNi8DKFJ711LAwgff+cmZKbioJ
+Kg9rTyE8VcgbyvWz8tGt+FhKJ5XWHEnyJnOajnpWE69GZcM++DJSh6SaH/59zfKfcDWWAng0psM
OFdlCYhGlKcGd3FbJ8H2qa0/gkWA1YsybAKBBi2yBJdpK2ijoIkOEWpwLOnhzg6cuVo4A7/Jy0o7
/tYcej/1689VZv/94BIlpGcDXszE1/I4D0HiNgaASYMhVjxQAJ+F1kDhFmDUckG0ARLNT9E3xZGx
O2y58r3gjNlvcykklroYVgpaojBLdjVWGRH4m4IYJK+MldmVfgCEyY12BvgIPcX5N6PUWzazFsd9
0jEwmzrXcbSDdiLh/WjuLusj+n0uJmk0GJCfsN+P/EQ5DoOgBbFpGysFTG7VJZyitK9LCADgVrpr
TtYOdE9X5rT7d9vdmy6XyEDmwQ4srIRfR5rpolVq0SPIAgUfqMFe66D/b883IPdbGsyfd37gibb9
tvzhWijvDwutiOMQQqna3wLUhsH1WQksAtaIqbsP17UITPBNRc4EMbVhGaXKpC0Tfr70VHJoRT35
rdT/nRTO8oKo0iVJGhq2hW3eSXbkJDcmqDdswJpafucDbeLP7tabYpwx5qoekyoawf8ZYagbbw1M
Mukn8jCgyhl5gXfZ9Lc8/uoYKWeZhSY3cUuhoJ6B1NDOAxDaAlrzvwnhXOPUSFOhMJWG6RPwz1Rg
eib0D0oC609Fmc9a+aRQS4eU5hCiPMxHtr0YYXtx/gmSj/8fH7ys01ZIXh8clzy1RU/nPMXBBaAL
bUG2PQfJrUQr3K4mfL0sa9s//TYJHpZqKqqkB2cXhpMVv1YeDE2QXmwaAfJxdJd1E+9OThcQkVPZ
HCYcXegV5ECVo0n/5LquRDAVV1+nlOukDQm+TiRpQA//Ms2FOy0CY948p5UQpudKiDUMA7gxoAdg
Ut05AI1uJogU2w5hJYJzctQop7hNIUK96050pwBXab6NTwPw6brrwBO24jcj7Uoe5+ZIG6H0DQBa
L7FshmxR+sFj9JKfQM7uAepX8OpgvuUsrq+kce4OmPF6CpZYxA2/Oyj72B8BUwemo/1lexaJ4Vxc
o/VNsfQz8wek29WylN7NpCuPYwRWqSUjQDuPr2M5oc7YxS+XZW/eWww/Ucw/AfeEcioq5pKaC0GN
DVARPyM1ddNO/hKpzQ7I1O5/E8WpmdMsLmJgdHodttCx2twtYEe2XgLRItC22f9WSed8OLgj1SWs
oBJFQW8BbHikCsxe4CB4VMEMe/U56Jrx1AHiKtZpa5CEzIHguLbV+O2F+De1JlErHg0ISfUr2bzW
RPOsIiW4ADHJarfE7CqpYFgD+/m8N/6rCM6RSqTqSRRDhUF1LdhTOf8INUExSHRM7O8rJxfSlspF
BTVCULvkN9oguJwiF8c3wtqhHUs9htnOx9Fjg9WSRx4zW7ejvbxPfOsPCjYYQfsn+KicR7UykGTW
JcSVy6FNrqTlui8FwYfd6QtuTeWc6DTOSh+y+BYNQLUO/mqsQz88hs1hKX40+f3lWy8yM87BNOGw
GA2LdBQF6eTHyAYSC4GMbSf2dmacZ0n6qE/MDAqVyXIdgnzAaqJPXdU4hvn8n7Thy2mkjNG1zqBN
Zj0loJrQqyOjFbgshJ3/he+jcflhk6txrctQRyqiHQELUgvGZ9Q3cnCPGY+XZW1fH2xgqb8er3xX
DFKkpUJ5zZvoslOS6N6isX9ZxP+4QW8yOE9TgS8vsXrmBhQbhGKmD4g6JwBzATD2XTA1eelO5Hm2
Q+qbSM7zAEw+kOcYag0k028S81BKe6t1rehqmXqw89Q6zLBqrC+XVRWdJueMKoxdLRK7vLHcHgdw
OyG0updFbBZ0UGn4/cW4rE4xsrTtJJxm3NjdZ8PGppCb7MIn9Wcy2+Up2ld4hoHp4LLYbc1+B1XC
XTE9k0eY4QIvSLp7xch3kzQKNNv2FL9F8G8veVTbMTaZ50OhPc/28XzbaoL7K1CDcldrkNssDEAX
6SmLcsIYCi5w+x/V4Kxd0nW0PwCdijbfFbXcPrqPpz+KEW8nxVm3rIN/PgMCOWbvIxt7YjUQncAr
+p++OP/KqiM9s8YFQkJGbA+Wy0HgF0TfgjNkQze0cMkgQM7ApSADbFoJRc3d7VD3dlJcNC2WWgra
Gt9brTXk0uDIyN2qxtJO6Yywsm68u3xo26WtVT7Nx1Y1oAUFHapXYdo6SrHVsvSVV3egdtCqxygf
vGD6yzLnYwxCqjmVvbmaBFd1Oxr+1pmfCiE5KA4SAt8XR4pf0Pt+0RyQYTiRaNRB8AF1ztLbusn6
4FdmJJXoBesWGMcU0HVfPlKROpyx50EIdklm7JmqnLquuk+N3Kkj6ZBVotzrf0Sqt6NjGq+SydmI
jRFjv4iGN+pRshU7ewDk0576/QFcG8JteJFq3A1IDaVvFGyNe8o4gG2is9MwPvb5Q1QvgpLrdkrx
phh3D4ycZEksQ5KZtdeaDJK12DwGJD3JWfeUxyIcm01XrioUkBImFgD51ScZwzZmNeGbgYIqG3fz
fLtMf2IWKxFcXglk8qVdcogYrVswOMrhvux8XX29bHzb93klhot7ktSSIGZxLzktOxVLKGBF3YEd
1GarDX9k6iguAdRMR92JB3uoi0IaKzDveXnTOOkMTrXE1UAxMAi81GZ2tJLDWUOrgXhDWQCsmqFU
I/9VK4clHO18BGfdPgCj3cvlQ9y2hje1OJ/YNGMtRwy/QImeisou8y/dn1nDmwjOGkyrMBvQQiBl
XrCRlj2AVgPMkd+M5sdlVTbjyerkOHOAUaNaO+LkTD1wNPpjkUBgdYO5VduIXqZJ8J02Dw4ddSwg
YPsA4AXv3ZGig5YWeCcY6xrzxi5CMNOU5kslLd8ua7WdU64EcZ581kHhuoAp2jOfgAxGb+RXMKpg
RxKLCNIue0ZpH7tJ9HBZ6mb40LBxhV0Xig0l7iyzGKzxpMTVQkJ7A/DA2s6CWZApbezuoC/yJoTf
EzZzHUvCAYT0QO3zq11wGEBS82T4GhqfjQj5TKCSxX0w4FzErTUifuT61SA/qiJMI9Hvc9+pm9vZ
0hJoA5q2HrzwBLySlz/Ktsn9/ij8kBrRmhrxFRJaUFI1Laasms+zcn9ZiEgN9vdVmM1bLUXlDMdU
Wd8q+QuIoy7//rYSpgG6RIzH6vx8AI36qI7Z4CCxXlBYDxhnjX9ZxHaqoL3J4DxOmABMtWwhYwHl
HGbgpr18G+zkm94lu8a33FxQi94+szd53G1plCXQAN6G1CRsH4u8/JmB1+6yToJj4wunlaYPM0YX
8WiWI4eCqCiJU9fqBB9/MxV5Ozg+Pa3mNCoqA1LCSUIsOIIeSUahuxycVLTguymK9eSxQ4odX750
l4IANKtURAWq97dLYAcgR2vUu2yuvdoSeLPNXG4li4updFD7GTSQqG6bgzssL62Zul3Z2qEuqN6J
BHHRtE00Y65TKFUFlhNPrixfBSC+xALcH1jDSiHOwNOizduKDUJK8rM2vSTj1yR/uCxCpApn02Y6
0UiZcGYU/OMI3JlZ+7Xlq5EAMVYgh6/aZWkVNEUPOaUhgz1NkdF4mM0rjZh4FwpkbV6it2Pji3fY
/JXQs8axBX12n6WLO4FVOVE/ypnCxl2wtPSPaWtcJEBnKhiQNCB4jk1za4Rt76q9TAQeYdPprKRo
7x21FhUhyAWhTDHl9fVidd0+TJTHy1YgEsL+vooGPQnDJSIQggHp59rSTymgNwXGLPAEGvtqKxnL
MAdKHjMZVD+NAQaglmOqnDBkdqVbou0fkbmxv6+EyQOSgEKCq57HrxpApEY6eJpyGHRBcrNtalRn
OyAolvCxOgPlmpxnyNrGAcSa7b7GRKEV/EkzHFgrCvrtmHDiB1QLkxalxGaHE72/SwPp0M36AZmp
wNI2dXkTw1/RpRjnWS0gRm80rwMk7aylfhpG7mVb2xaDTU2smmGZUWd/X32aKhmMZhwsRFHkNyDE
BTOvqUbxrp6DH5clbb4UwFrzjyTOCOIU1NZAmEB1K5mz0ziRxTb04Es25cE+6apj2YMtnegAcrks
d1NDbFNiKtKgFvAG3ms4xJmeYoEPQTxJnEb1CP4pRFPLmxa+EsJd2cZahghbG4hBKkBNwLEcLLmT
mMMR87OCvGc70VrJ4j6ZGmOIXmNBnK1VRk7qTbb6pcP+PcuzoidhYic6QO7DjUhGkjrAAdZeD5SG
zE2f2uvSqa5aV/Jzhu9zEz1d/mab3mmlIhfS62bAzD97j6fa8qnoHqVA+26Ng5vIMWb8RkGEEn08
LrCr6C+iRE0hzbzKhp9l8GSaL2B4vqyT8LtxwV1JgvjX/AkWkuiu/Fr65FDt2dyW6sr78ns3/jfD
J1zbf46aGSN3zMUnD7T35+g5EU2hK+z/fNaZe/tQ/FBr0aHCJuGN5Ml3IEs+5PvY0w+LTTzwXH9a
7rC6jP0XyQ3xdnZFIGKbDmUlm4v4ajeHBYhd4Iin0tWM+0a9yVCZH4YfVv0pE40+bwbllTTOjbRT
pRWJhBuutvmNFEd7OsWV4Ittz2WuhHBuhBhyKuULPplS/+KpKR1gApfeEtoMjU3fVT6gWD6KkPMr
c1oJ5fxJStCMxnozah2tYQPlqkIfoGwPTfgnefpKDudH8s4KkkRFhtYnR9Btz4ZXV3eTIcgBBK6D
cK6jTIPKUlGU8gzwh0T0ftYbG1u6u7jDC04XfDCB5yCc5yiBJlR2CzxHjy3QNoe3fwzAij4nAg8l
Mj7OdWhhpnUthVIFGltBgjnMjyLhc0bA9xq7uGuCeIIRdMWXtKaOku0VSdTH3y6rvZkA3200awVQ
DRmr3wHrzPocOZkLfEoX7x0fINv2cF34wjl4wdnxc5+mXOvdlEOmrrts7LP0USdSD8vdiMIE1vOc
cS8LUkSRq+cBasNQasq+gV0wDGEGyWMejCd6bdyRnbxv9yKbF0RovjM5WwDENgOYRxNaXm9gwSTV
kVwVviCCiY6S8xRjM5skXXCU0y4Cl/qnFu6JHOQbPfR+YXDu2yNWJwRCBReacm4jI2PVFjLOUvb7
1xEotM7sVZiPT75P9/2uPwGqDLv4duRFghaRILbxRTOQyQKahr0owU1wO7fjLiH150bxS+sYDpFb
SKot4q3bwMTCK3Z1QTiH0hv6MocJTlizQVzotADNiK/TY+BW+/FHBjAcsGVmvjIKvqxIVc6/UPLP
7VdjEPNFQwTVarBJd0UTgx5pjp1qMEFFmiF/Vqw4FPhsgRvl62xJVo6hxK4oClFOMnwascWUmsd6
FDxBtu1XBygXcHeAp8FVo1MpnitAyKCCI12n4xWRRKk5S6nO06E3AVxKAnaHOKzZBRkdAMCdwmOx
N3xsvDyIvNr2ib0J4rIRPZcTMKtDE428ailAP6N9OPxs88+XL9+2Y3kTww509TpcsEc2BuzAQG05
aTexdKxEDBzb1/tNBOdTCm0sG7OAiBCwDSNAWOts/Bm0kxtguyxvRQPTIo04b9LMOaknwkyAfi+l
ySbRtzYTOI7tHqn+phPTeXVs8pJm9cTMoH1VgGrH3OT8Bbzu++Lu4xQpf0fuN2Gcy8h6xaxGViho
gxfSXSezc9kGRJeG8w1q0IEAnfXcdPm6Lk7RIkgLBb/P80qNZYVSsaQjsS4/jcMhFPk20e9zlz6R
qBSFKn5fTl5G5WSKCOm3f99iW24qttd5aJs4jlQlK3E+WnFjabkticCg/oc5/ZZgcA85oFfSohmh
ARBNPrOeHZBasbzY2INXePO+FG3HbzuXN3nciaGNk4NBF/JGoN+6dTS/aHLfPlpk0o65pD9ctq9N
aQBhJ0ARN7Fbys53dVnMmsZFUKICZQa3Hd03Wuy07d2U/9GS0UoO52gohm7VTGH1p/KqG35q3X2S
C5MV5uDPAsBKCOde5tYcOnWCMnWEfcvci9zcYU8DV91lHqpq+8tntxm3V+I4RwP2GIOgJI3FxF2H
LBMFQgyPNmLAiU0bX8nhfMxQZhK2pyBniU8EAHnLvrpa7gGngpQE7Qk7dUNXhDuxnQsBHk8B9DLA
LfklUg2BRwpbfLDkMJyG2Ga7uss+OGAByaueZ1ffDdch2Ancy2e6qetKLKfrMg5VH3cQO9PPpXav
iJiMNgPe6vc5f5rkyBJQvWZ9Uv02Cwt31Ka9qU0P1pzZ49T4l9XhAx4BLyCQcBAfTAP4E3xNXLYm
uK3UMlyjui7Hg5W8JKIQfvas42VwVzgF1/Y4l6bhdm70OLnLY4yMtS0cBkEa2PNB3auhLUTD4R0H
L5W70E2qBiWtDcMtjcqeo9covYuQuIL53bt8hLxF8IK4S02qhEZJB0GNed2MT5VoNXHz9+EAMRiG
8rTBdxTyWVXmCcAhbhbe5smppYLqgcJMdu2VQMQDvG0VFX6DYIWPL4FLtCmxjzjhmxyz06+hD1e9
LZ3Wl7z2M/UtfzygAegsXyaB5HPN3gvmDKPuMgk7kBCsWTf6cKCVIOE++31LBl4nYFsB0A7yS76f
3QG3ri+MNkTr90Dp12qWBa9P3sECnhNodYBVULD1CD/EXda2wl5l2Q0hFt4Cv0DgVXy2HC1aeDsr
GHBy+BAP0hO0rHvIYaAE0U9WpTBATGq8Yjn7X5ROz8ABmDyAHwN0CXh8WHTj9DJqANnNYxUBoNj0
sy+xlzuDTa9fGBdq6KRuvxevEm98LGCNwQCBl6if45BmTVDIQJ4LXAz6kvE6DwVVlzMrB1osphow
Y4lhCh1wO+8TibAbS0DK4ffnNAA2TeLq0WuafO37zzFt7X66vewVts4QY0GAVQWGpoL3JBd8A9Bj
qoYJ4zamT5Il7crpSy4dNHOfBq9F24G0Bvyeqm4X8WNFP0m5PyXAQzUMJ0mvChFsxpmbR8cT7W8T
WOdAlQVlwXvlS9IandbJUH7eg0gKzFhdtRMovHHA72Rwr9vZbAvLqiEj6Z3GNU59DlQJqORhacWp
gTQ9gWyCwmQrR3RBNmwHolEYoYD209Hkf69eVKSRmTYQPbIB//KH/gcXXf+FNwyWJxOrP1wwMeV4
GnudBG6HUR+lLfx+Lu166N1a/akW8TGlKL5Uk/vhIwU+OIOmBwQfQwXhxMZSm1VjB5C62ux2hawv
thxWu76UDXue2qcScxNXspwbuzIyUky2TF6i9K+aVu9NKeiOKkhSbQWUv61OjwZW/YAjKnr+nX91
BtiJDMLCOqwOsp/3R69oVWd0kgl/kGlPMfBIbeTN+MI96YCSIgHnwFJfSZy0dhsnTp5GpW1m+qtV
5W4x5h5o7p6noPSbCojAiaIcyzTaZxgBaaThqm5Gw6ZWc+ws2aFmc0wy6UodilszWZy57pw8a45q
bxzwgNvr1exqsWnree42XYerNHpyrr3qVvYpp8+BUfskMVxFnq6SeDq04fA8Us1Lu5fUKP+KelOQ
WZ29ywjoj9Ynw92HFDWYhCw4memmQ2m59/Pr5X4ClbwKuFnRDTjrDfHSuJIPZtPRP2HSrAeG11H7
+VPqVB4bvVZPGOE8iKrKZ/kVpx67k6uHmVUvyFDbIPLy5XoijtyB2gDAdrHAbZ9NpPKKcXcAbHtx
rGtQbKQ2MGp2uU9+ohqwm3wxH+qmMFDJUlx2YBmcTW8EQR91RW1FAMMewAqUgvWEXkv+r2X5veBy
849BpthKFj/CYebDIo06DnD4YfrGLnuQb8Fs7lT3iS2Gyde2PtdaGndP+yLoUtJDWnBdNqgey14R
2+SoevRm9IzdstN+ESykPrF71/I6/E+0V/PEyBbQbwThQu/KbnkaT2BI8f8F68y5C8dpgCwM7IAa
gyPn7Hfoh9HS4jj2opMOGqYWBOwMHQGvfQthQ8fsAvD3BV+A/ea7xJd9AZMxy6MaB8Fc2AChq1XP
XRp7ys2yY/IkZ1L3//D7xuiligh+z7WEZhoBNicj9DmDZpxkacYJhIBhzF3D6O25VwVKnUd69khA
qQRLEeCw4NOOIapZmCwjTy1Kh+ZOpg22ah4EJ8es5f3JvZfCosLq8sdUauV4gRQJk+7omjEq3KX6
t1S4fN0cB6VpJob3wMyB6M7HmKkwawOxMPL0iShAAQ2DhyQJemwj1gBXXowetCpLkMJqg7E9VaU1
2GY8x6JofH5h8d+wGJiJiUB5tm5idCSewxlZMX0Y3HDPzJO4wQPD1fwD1HqmNN4twFED2OR5fYNI
YBxU1D4CbKjuY9GPYTCleDMHFhpaDBVXNDCxZTkA5LdA2o5JSGTL77+pMmLwv600ONrlSelu8+hb
XolA77bsH/sFIJREvgCcNS4pLs0SO9MEzhwUEeiB+nMjCdLQLQmYKsFzDBD2SAq5O52GTa9HoxF5
TWCPBfKJRTRZvnFOVAEpA558BFikPGAnmXD5pGmOwaeS2Kb5MOvESX9cvmDnMhgwJAE2pI632Bka
HDBp43qZo9TTumOHGVxz+dT0mcCgz0OCBjR8Aw88xnx0VpqOVEuKmzJOPfY8GST5ZKXmjtSlPSa5
oOfBvut7fwHSVxPJM0GZ8JxmCayXTRiWUeYZw/IlCNpsPyMZ+5yFeecsIcXYwhKpotL7ln4QaYAM
CVBLQMR9b9BxXFYKWu2ZV4A91EmK6TUee8vRlLp2m/zbh78YjvJNGOcRqxS5djC3mSfTq0pz9fow
hALT3jAKvItB7oTmJCBQ+UdcQ40l7NQ+8zTpKR0eJOWm6+8ua3F+e5jPQe7DeDX1s02QbNb0wAit
2CuU77HhL5IgKd76fWBEMYJmQB2eEaFlRhrV0ZAn3lh9apRvrQhY9fw1ggFSFBEYch06uPy86pBb
oRTVYe4t+Zcl2bW9sQuXWyn1KwW86UDX+uhxMS40hCQDTINgeuBcJqjlgJzTFZJLm7RxVK2O3XGR
S+eylI2XBPNloIRhXGWYxOV8WmRk8tJNoPlAJZ9xVbrDvtr//3ilXwry0nMrY/Cd2AQC6DsDy+eE
ZQZ4EwHAL7lxURKnUArdDpSodnRs1AiOb6OupYMxAYYAMmhm0tz5DUoVd3PfS660V48MqZqAWbTY
s3wPgzBX6v3lgzwjjCUW5IF6BiRsioLYynmEakjA8JW30C0MY3ugdLybx66yByV/mSJsTttpkY/H
werrkx5gvdmerHL00zQ19moNgDtaWhi1VorSVqaqfa4WPfyaqQFSAHR1bEA2VbaSN4mbASfhOqQS
faRTjryyTETL5FufCQCoqNIxNHYUmN47t0mbc2XoGqiStbakf13ywNYmwXXdsjzk4r+l8HNfulI2
SS9DitZjHbAH2flgd8f8NHkMS1zUWzl32Pg8RLVYhqyz/Pi9TmaHNVTAUUmuld/Q4GmQBierPr7m
9MsKUAcDzCvkgGnyvZiRBoklJSPmV7L+qookT63IQe/1fW2ofxlJJOhgM6N6H/tQUgddL3IRHcbO
G3mvN7EUyDDystJOBq28oSj8WO2/YuQXcH/qx6vekKfiBsOJM5IITr1BMaeCLjIsIymdVJ1xhiL0
zHM3/l4Ey5RX6b+S6HIQ6xCx1Gg7h8XOqEUFDZEI7j2YEHM0zVaV3AqI7+19I/2Bm1ufEpO/UkHu
5WBILUVy1eZ7Yx6bXnUWEfrR5pdffQnOvVlKluRxCxmKGdi1dTLryhn1HxKpseYmiNxb/mCtD7tb
K30yhcYSofgkjVQ6xJr2IFD08oEIYtHWFdVUNA0ZM4h5ll5nppzTLpglN49Mr27m627JbzKw7kXY
Crnsrbc1+i2K9z0d1comKrAxPmevUnxjavet8SdXExEBzU9kO2e4C8NIp76lEKG1qt9roTsaRWGP
ZNipQyTbuQ4PdFmpTZPQKDwPw5g+zxjKsjXiCRLlofaM0KfGY46aaUnul/FwWdSm89Z0PCTgSUEG
wZc3MBQZZC2IE1ziY9zMVfZArdvHBxUdKtD3fr8sbfO+vgnjq1kAM4/qERNhbqcFvjaNp6xLBY+I
LYWw+47XKbM+ikT1vY1LSrfUbQfHHaRHOblejL9KWlx3zUk2GqeK7iRgtw5PtQkIZsHt2vhs7yRz
2f0sx0qjscjEcHcq2Y2aXUN9xAvbEgLobdj9/5H2Xctx60y3T8QqZoK3DMOZUY6WfcOyZJs5Zz79
WdA+3xaFwT+wvX3jC1XNYgONRqPD6k9YzC2YWsYA7nlgqXck6H+AHNuLLqc3xOPAQK64lVdi6LrI
E6MWm7mktqBsjWWuD4WpNjjXIyY+02FsxFtu6Si2NghdYQE0R1k+oTFXVNTmY01ioFUYYr8vwbWr
FA4Nji+e4VpB6ZdB9uf6+QmSLsDGPsYgujBjHasqd6/ownLi8M+fmxhg9qGdJnNjLZKyZGoGoezk
Uu1vYPJr+S4V8QNyDPAnFObekmqzk8MacsSIh+Xrg14kLqmyi7oUdcZRPWNUgiAeiw5PhDtOY+FR
mqfpjNJxT48yb9TRmr1gHi4M/w+Z3PRa58+jwGJx1AJvQzwL8Z5C9JKlwTHsRe7qic5k0n9F2k9h
j9W7xWNF2gIwx1hbGjNNGwBYD/Wl7PYH8yq8Wp5N8D058S2N9/f79RgF9KyRwamfp8RBHV1gBVLQ
vpcxiShsTosv8LDbfhJz2sO0HKdwwSdNIPpDhy0GYoLe2qtfy4vGKx6lOxvHYdpHiyM9nrfYHDuD
OWgyGN5tC12XbHIxlqK5TJs4QmNPHgV6LiW7OG+LG7VTZcE9y8mrYLSfjl3FyAEZAVRGygnvWqRm
s8zvtLtmfmuq+1aeA7u9MNb9klk+yBMwBmy3kkXg5p0eF3AqmcjA44ZHApV9zVZFp8t5RXLfnL5b
eFHGqWtOHShuH84v5mmREwKnGyC2TrUcF4uEE4D0INlnfnZVP2pe9T7XVI1h1TLEiMn652bbRqgD
LP0IRCLiYTHrWtQYl1QOdQHUaE8zjPUeD1vT+eeaQN/+eSk5qwkcEFShEBPxW5ZgZ8zwRm7mFmlb
LbJdOSfS4yivyQ55JYyQWFr0bZ0HPL138VKHg4ZIDqZxo8zvs9WemqawdWR0/SJ/qJL9ABah5ZuC
LjQJF8Z5qHcW4s/GgWIh4KoaqP0/SbaXGDWMcTxYS7t08sOwVwbHxF42KM9e78nD6hZXmUvQdeFN
Hi2srUWckbzVBQcYGIowmxDpdEbYRCqRpCvwAVNrevpw2a5TkEt+WovU5tTOQlJE90z63MZLjvGj
tFU1s27pC0zusdtdpa/mwV4m2zu/oKf2xUaDOkJIGImp01nNn/cusTtN7pK4QEsIpvmZQTt8t2XB
8eZJQplKTAX5IQsTdz9jjDIZlmGtClS3X+OVWOiCG4njckKIDQDds43b0EYWRrXnFMAHfzoa0tAf
5poPUtCDs0bEn87TdkwpRjyMYF4x4lOfwcLBtFedAMyMDHBgYMZG0xVI+IyerHUPa5o+/fkOIU2C
0moMkdVQSfsZr1DaEnQvULjBvpbGZ5VW4T3/OQScB0Q+kHxWkPH5DKGpJQLw9oBS5972lMyVRt3T
RdSbPE2zULgIUl46U5r1G6BnRDL1tfAXq3MtHWUmht+UAlXjBCtpiQsdQ4dRu8hgMatF+thejX4u
/fxSe6HZYqQ8g+SyOLxPyTmIGus5qg3Vo49SBRlARJA+r5wZJ2NkjVrpR/XiDL3iIBt0fm94yv0J
gjE4jTKMVTEDIr/sD3b27vVL3xQXUSnslCcqR+d5AZjarqEvToZQsskcpinL0Eg/t6Cy95R3Ft5q
cnLcVQq1pqL+dnr1MebctvD2RTIDc3lPsj9kylSlWlFiJI3G6HXr1H6RKvOtzPXQ19TxOi7CAheX
WrmN2YR3gqXl7R7yEPgA3JRIGLOi9saESbZQyfEFTZ43dBJLvENV/HVy2V1Kx0LI4MzdTPhzyJDj
KJxGFtY0BLH7ouL2WN5T8pXbX/TH3JFfFq8PBsFp4Bw5dBZhvjUxTR2zOenfN3axabtC7Qez8OU+
2UmKW6JArRYpKF0kdgthCE0UvCNjhNFln0GGsQuNSSfI5mh+eKznnzmy7YOgUJMrCeIxKOqTrdMo
iV6pCNPPS4FBWJU3l3jel8lLmK0CQ8hTCKSkUPKBq/3UEJrhlEVppkMhdAyH7nN73UllVQj0jkUx
ZPoPhTRItJqnQ3vVQUunXglxs2fpM8rcQN60CIq22fViIZhN0fFeSVrJxo3YmocKnFpLIjkgrxA8
Gdi78B2GMkcilg0lY18M4ZBGzWBFJbbFuI4M+0qxup09ZXeJkX+t1ljg/XGloj158G8N5AYYfbYy
UhjRgikbQ7Fv5tnJ3po6FnjPJy0r7zIhu4r6B0wQPanCtVs5jybS4D3ndtFVpR7/KbYHJUx3LFTP
uovxyHbBlOqJnplcvYA5RNoV+WMkxD+fpMqKExBgwTjY8uqRgriN8jcLuEFgXiKLYRRFQRFaNd8V
q9PPKM8T0VKdGDm6goqOtxxBETe6VRh3Qm5kMo0VLEIHHMfaNUF4qSwu+KL8GjPJRNwXPK1ArFGz
4QFySj1WAjKdUUmxYXlxSLUFicL8wlYG7/xtwdo5KhXSNbBxBhoWQL/5eXdGDI4vY2kp/WY0/CJy
oih12sx2idCdpTf61qJSJDiXmAqMjDU6f6iebM222qtttJh4vrQ7cix3oUcuqwFht/iiFnMrUFNw
Do2Ra2gkVAzLQMMEXV9yjD0dRqbd0WY3hNwFdvykApbKhmwejDit50NGmZEtRhFVkQ04wm6Gamy3
ccodEmDuasDFeEp/g4/6xCVkIRlbOKKmPulUQI476cFWnOx+CCrXBj2Ghzq0+2InyorxNGUrI+OD
2kqXFhMFnFGHLle/pGZwi/kingWhdp71NaGIoPxS4fOyqQM7bacur4ATLTco1mnse6tyi/W2L/+w
t/99BVGogZI6goQl22li5BHJkhZOdT/Io9OUI949YGuQzcs47kTVl7zjDG8Cz3u8sCEco4+jPGlW
Oq6lLy8YegnGgmIqfSUX3PR8rdjA0E3cHLJEVepm6nGc69xtKxTZTsG8n+/lG8PANE864VI08pur
FhtExiyO6ZCsTQ3BGozgHYbekcPZj+Es6QK3j3/IUOuC0jrUjaFW9bNs6LOS8JqDbGHmDL7sxq52
EXuJGx3+KYQUFwXwNs3SNZT0Yb7cKSuDVtSVipBi6adlEljy7WTPvqmJBh9wb5YtDHOUmx4xmUkF
jKU42DQTxjHyE3cNfQzf+o1aB65YoJx7f01iFA9jrTo1RdZ0JEh1mKunkmaXV7Ab9rw7f7XwYGgs
AWVRNrX3jMqDoSRa1UYqfW2xgjRfXEub76tRxJvA1Xli2Ki9QmkzhnMzOp8mUh23JKrQMRbehUfF
geUN7CcMDLVB8oViTxF19EnAlVqOLSKj80utKYmuQrL1TUftUI4kEnms3rp3PmHab5zciB6w3MVE
GRYedIqBshhmz8reMvN+jSvMTcqvRytx4dTfkD8u4X6XbAPDqKJWwyEoM6xlN9+ARUbTAjUKzqsF
V92Rq/pXFOYcT8raFVoMUcB1QbsPoqNyH/+ajwu6U8TjhXj2aYvGuB29bWWFYgANoRo3N95SECHU
uuzM3d+o+0YsRt1LOVYaTQMQZRUGw1E8SRga/u384onUgNH1bDJzSYuTyp+V/HWdcr8uzCtr7ASd
LzyffbtojIIPaiUVeQdZ8vrRMO7mv/E6t7/PvAmsAknYVsIBIl1yEZM9KOVREtcezPbLf1sv5mkQ
oYOn1iToczOqrrbem9ibyhIFtelysM4mnjdo/0N1LKLNzHKN0ZIqa4FdWa3lLkWcHmUcV1OaOQaZ
v2Z2KdA03u7YiH3Q8DZqCVXmkBazNeZzo5Q+okwO0R+mQtRzyFMzBAsQ0EHtGBLLzLKB86QyWgMI
c13si1bx63J4NFeBHFRZ2WWzUZktwxNH2ID19Oo4bMoqRwyw0okjSccEOZwQrFahLkqwcOX5QGID
mqORgFI4BVIaST4+ycF1H5TNX8HYyDNaSHKgG5QxAbGqdyGK9iEQkkUxfEm0HpL27s9VGs/Pf0EY
E9BmVVahBQF7gx4AzfiVoIJ9kb6fB+Fp9BaE0WhdibKu7nT4xsTcNRKIvezgvf0kNY6d6P3Ohkvp
pbMFY6xBWYdKrraQyIgCq0c/cufJmZNXlbvIimf2zmRKznn5uKq3WURGwZOu6UgB3kwEq37l4eib
veF1SekUqn8eiHtWP4DY9vmuRkkNMiAliL3upvHeIn8TXtksnsU4BplWLdO8AKCJYle1FoxRFcSO
RCIw5oaAXb6NByCMkXYn6SuiHl//2yIxHkGYNVWJRnY4wBO2Qfpm1SJ+R5EM9O+bd1Ghkn5pCN0G
We2dcCie7FlUNMjRKQUZallFrJXQqO5njLoeyqGwbDzrqnjXSS+KHjnL0lzbIrp/jjCfgJgN0SfS
NssMoKwIYntf96/nt4PnUSMJTe8Xmto6qVVHRktZ7TwEwC9kov8Z3ly+gsSREjv9TriGu3QbQMYC
9GYRWkkGQIQu/WG4T8cfzXIdRoZAlTn3AGqv0Sqj4fpEDSSjaFmvG+jXBw1Lon0tle9TemmSUmBa
RBiMqiGPvsaaCWdAa+/IuO/lK1u6F2wQVwNAGY5DgWawk2pEkikaAuFF5WeWV5gv6SOYARw6A4hg
erj1+nvPRhEos0lZRkw89t975U0MVCpczLs6Lxfn1oEzYIPMBC9elEIwJ6gq1s7QawPRCyt8aMrp
uhgtJ8kusip56rtUYHV4G0Vz9whJ0t5D9kkVZjXK9Jeq8kepxxDLt7ir3DwTeNK8wDsm6SEuiAcj
ou9sZYU61KsytgN8w5vB8mZPd4sGDcY54p+j204esZ0xdxZP3VuH86vJlY+YaBtFQsY6aRZsGj3u
ooQqif5oDTulf1UGQayOpxKIjfwLweg6hibqc98BYql+wm6PiyATw3tpI1uLemVUfeN1z4Yq2mrR
y1nCHsl3ypuyk5x6h/rQQ3SpBFKN5G0bWIfsy/l14wWaPoEy9lVaJ3m1LApquVHuWDeqa7rpLgmM
zFFqdz2ufg/c86i8pdxKypomTeql0gZo0WROZLxqInYvrlWnVQqUbAmkS2ypQkFipZSapgLFcX1Q
Lstd6kVXs1sd4j3a6oNOwIDEU78tHGMu+jhGkCQBXKjrCCSUbo+u/64SdZJy1g2t0RbKfBD8kVGt
8PnWxYw3yezLsfLL9YeK2Jy8iGaE0A9lniloh6ZhQBNN7ScFhHLeLrJeLZWPcZ3qRRumVSBrEQY9
r9E8uZGKLHS6Dvp9m+dNcF4pOPciCjDwrgR9I8roWYq0UWvHvFJXPPctjHye9YNWm8Ewo4fDyu/O
Q/HUQ9XQWYGxNxoyQayhAr1vQ+paq9Aa4OW4UBqXZjAklC86dJhCeaWIsiZc6TaIzDnDeLSeNoOC
fOWyfpQ7p3nCBBbJfaPED/WxvR9BsxHfaX9u9j/JyShMoYZhE5UqFMa8zxrMtcp30TIJbjJekOsT
CmMZKytdu6iBbEtgBrS9sHyd3dKRUQ/xGw37nLP2CY3+fePedrqRrmNEZbqMb2mpWBM5+S67MkFI
OLRYTs2H27v23nmdEcHSDd7AhrWeZ2oOlSnqDL/+pRkfxvXpPMZJlTJeh59kY56ia5emSx9DtvHl
ncLvcghqMC1dpJ6EIqjVrW7xJD0U8H9uTP88tkhBGRNWRWmoNTWgWzlyLPXWVv24Q+43FL2AOY7P
JxntzwtZYQ55a9cyTEx1MZS3SXI1tKUjjauz1MLoNT1WJ/bs49ix5cJL1g9pqwBs3Gkvur/u84t/
yNX6IBGOwhCZlffCrI2OIOVrFbQx2V+OM+hAfmX7dW+50hUYq2i9wZ+zDjP68n4yN4DmSJLISLFp
6nhpS7eJqEmZ59Fhs+BSGRiZK5/kDRupq8sl0yufXC2YcpMc29efcwiqGvJCa63jn9YPey9SRZ4n
tEVlAwnDhEJsxM0hFvj+xlvkHB4kN2+dZSdjkEmEirnsRkTddjJE5Z+1/FdUNrggj8uwmAvWcgK5
Pbav77z0bQVXzehKhtOAm7F2ja/dCLvWfivRrnP+/L33AZyq6gc+c0NkS4opiwbwe08/mr+Si+Tb
kLgYonbR/SwCcllcqrvU6R6y0tWOdB2M1En3xS7yDIGpoyfw3Jcwt4YmGXU7KfiS3AZTUuGuw+xn
9XeiXirZjyJ90UzB7cg1CeB7wzRZ1LAqbLlJTmYpx5zXyh/CW1lCb3eduQY8KDBqgHDm/vxCcw35
BowxdEOUYSZiBLA6/z5MYLSpLqTij8cMvWvTBoWxclajLjamViIVg+xtYbtoGggSd/xVomTHBTuU
Kzo0XN/wA5CdMxRmoF3IZ5zUeIkPK+n8eJgEV8T7K/FEMTYYzJt1IeZQDRUwOsR9HPsFdGRP6wGd
czurc7Sg/R5fUwqrOmheo5vuQXz5CxRFZ85I3ax2NfdYVQRtiFMNypPRyJ6mT37UhEd1bgVFeNxL
cSMwcxLUpJMXs4DAqfXDWBZnVh/VVHFG0YR3kVyMBxW1UpShZgk6if4vS/2e1MGkNU6xLm4c/Tiv
/3xFQfU7SjMMVFvR87G5MwwrHrJxMSpfmWPMyLlXRS3SJ/XH/+j+BwLjKrVRQkDZBwQUz0T7LhhR
wl0kePfPQbITkRnwj/MHGF3ajTjgqyoiMmLpwrI4dGZyWMEO0kT94fyqnbStsEIxZsOQQVBSWO+6
jxelp13ofvNs7ZbGaXQnu1Kul13zaF7kkTM2jjS51kE0vV60cYxJKSplBWE1viCZ7vvwyzI9nxeR
r4T/riTrK2XITy2qim0zxyerUpxy2YNuYJUOeSFqwRFsGusomVKcy2qEmVqtnTp5t+5IRtxJOMlL
5Z1fSu5FWZfRt8Cy3SkRBl+bHXBQRrMO7nAtr3gDoerkm7Frb4onhDmukI6dn1PnOj+me/JC3orb
fC87sF3B+eXlhVrU7ccwh1xqNYyV7bC+tEwP3EW04zj9Yjrp9fKoX7RP0Y3Ip+At8xaROepDPdhK
TSB+auk7c75L8F9jix7TPL3cojDHPZHUeZg7EyiH+FZ6sV5Ac4gTP7tY2ewRByLZhf75tRRBMofe
iEMCSwnBoiZxohBjmjVRRc97iIi97LZiMQe+JrR9dgWG/TD55Q/jsvSyb0WQoTFNcZdD8ZVc6Hv0
yP+NH7jFZY45+F0jWaW4Kl7Tw3P4K7f3mQxOPmd8MNAytyMeWFdtR7rTXPMie8AcMsylVbvHygPf
04XoahKtA+tYKN28xuhap2qb3sKTsSun+k6HD9hYCdTqWkftuezAL/8bhNyC88ummYp2lEwVvLHA
7lWnL9yhc3IPPOCgyFRceKc9AjbHPpgcUaqR+xTfbAPrarSh1aPSCmKrweh9s5B3/l5+BV829eL8
5Gv2w8qd+ngU+zjCBWecjj5Lq7JMIDQdX5StTvlIx7jbbu7k3yF0YLjtN3H9n+BIsQNAUilGKm+F
vK0ZO7W6OLX0p8Oh6RUK4nE4+ZT68CQ90NXrII0tBEuz+EZR1mdT736eNwxci7eBYBzEVDEMkmSk
8iW1An3FW7V8Mdc/5f5k5WA2SB9LDNjNIUejBHKImQrhzqwFt4VIEOay0NcElCMmBBmM2pX1o7Vq
zmKKuAe452uzXPQrNs5T0y1qiIm9CGppR0N5mGMUIqeuhElj57dFhMNcEUZWSuCiAg6JRi+RMlct
O8/QdnNXOeeRROvG3AylMZhjV2PdSF7fautyk6EzFnT1r+dhuCGKrS4zt4OJ/W9gnKhlMt5UjAz5
jiwDLFPmjkewGWS3aevK+79xdreozN3Qz1OuSiukQ026pR/mKnHq8Pm8aFxD8KETrBuoJnY26iP2
KrdNJzZf7EXE4MENGG/EYN2/ipC5D0eIER8mzDJW9uYPsJ1haE58DF1Rc4lIHsYkxGotR0YLMK18
aaKLoRdkPQW6/R4U3Jyh1ojyjNAzlNp1QNrqAH5dF3U+eF/pohQh3d8Tn2SzN4xVmMKQVAnFwgMc
PNK5Z+/yW0yiugDbmQ93YG++gEcagcY0EBG+8t3XDTZjK4ZmKOI0Bjbl7NafBxxkcPMmgXmzeLns
Rm/qF1GeUHCY2WrntppDQ1Lo1mWX1vCraW/6cP/ftJ2xFxoqP0b0PuLRs6Ai59I0RVsmc7cMngS4
I9DgxHZegJG/sk0Q8vrp8hDbhZOQXZUdOv0B3EZzfaGuCOaLJiDy1+1fTDZ+GkrNCN4wYDYqSuzT
BVMMSrcu+r+ytR8wTDgIPIJzqy2AmRTilfUPRRtQybb7mw36AGGOL8Es5ihUqcr3b8R8s//r7zOX
eZLaUZnTi7ZvrzT5zvhT/v5/nIWP72eObC8lUyZP+P0Sj680mpxpLe+rPNmnlajQj2/p4FqhNwtd
Z2wY1ZrsAl0bgLKkK8u4qgvBzcBXq4/fZ+68SC66XLJtuIjVVzJdGeGtVt+f322+gfuAYC44e6zS
aA0lJIdAtKLt+/20oxl7UX8XN0Slg+r1/y8V+6gJc1TldBJwpLpRHWTuv8TF6NkGucWbbyeX9aVh
1L0zxKaHCSCWr7bWn1e3wxn++ALm8IR62WRVhcVczdcUJACobJVmgfHhKgQxKMk4kvkoBfvs3lXy
3K56FtUont5LcpCJ6Kbphp9cR2i6RzsvagXAFPf59yUsb0jSuPalpd0r2Xib6NJjniTBXIb7ce1/
SPb647yCcHNsaK38F5Nex5vrtjEaUAzkwCTfVOKOo0NZ1NqLGC5YjOTveBcfRV4X/y24wWTW0VaM
FD3LwJQDtMNiNq9qOpiNqvvRkT7LUtOpfsiPw3DEkHM38kSBP66/BEIH1dZBrnQ6QGEp06hIqVO7
tI7y0h+aoN+bCkZFSGj6wZATQTULd403eGwJuR2OXdsXwJPR8bP4dIVB2BW0v4YDVvewCtI/PA9q
C8ccBTXJw858t1tr7zbSQz3eouneNVJRZSzXh9kiMZeJFSW5kSQQzHCo+9I90cSidq17A9qZ5H2l
uLrAoPGO4BaRuV5CbTAQo6KIaNdOL8w/nRhPr5ft71P8zXGwstEcEf2E/zIYqPZPkLA3fJo3Exw7
ujLsUd/isEfdtJfU7IAz7mav/BodW2S262eyq137VhJ0q3IP3BaNPeRlruiYsvPPPsU/FK9x89iJ
PRpVpCPqa9fECO72N8pL6FE+ldOkU6Bk0GXbzFHvJAJW0TpE1M9ASkt96qzvsno5WFedLHp8c7UR
o5zeSYgM5WRunpnWlt5HwNKD7rk/VMcGpEd0Ioy0ODAzR/H4F95J2yIy62qq5VKp9KSZlYZGT+mg
JparrtMXkhoijaGnll3JLRazkmNpymnS4oKb3PJA+fYwjvKxfjZ38VFUXcU7ZFsoxjHpzViaQOcO
x4ccFXW/JqJ8BTcmt0Vg/JIim1VtBeWvH/3qfG2nt858qe1jzzxMt2swvSA7vsdMqFtRNJhrijfA
rCkuNBTadxZ0ZMAqxrfGPrzFPBYn+wHqAjd3/yrsucVjbXENe1NNEFQOSKCiYMZ87Lzi55I6ozth
NBGGEspO8tp7tid6YfLcyy00NUEbU1akRhqFLT16LXHbxh8zdBQtP88bMp6DuQVh7PE4GwXIiAGi
LjeJed1VWMf8u00e5uYyl79PoSj0xTMoW0DGQEetnhmLDcBIfbSHC3U4LvZPDM3p0sfzkomWj7HQ
pE6JnuTYuW65MfN7DA2KRTz1IgjGfLRzTvQQY6L9tL1rpq+LtS/kt/NScD3z7XoxZmMZkiWeVmCE
V5hh62VH63raIXt18Rt+Fc9/3WIxdqMj8hoqIbAGcz7IYInXBu1mTGMQtaWOUfauGhVeI+cXVmvF
Djzgw0RMZylbF/0KO8ym8cKFVqv80Kb2IFgHqohnzKfGWBzMcemmlb4PJjc/0KHLbewkT8k7be+K
otidcNIz74rfrAb7JsqqGFy0NRCpc0QRy9ixrxvPxly2eHZEwR2B0WZzO2sha2VKX5MZLgYwaIlY
bgUHj03ghP00SDl9/EzSc26MIKNAZx8i28tkusY8Buf3S4TG2BV9GprQrnH6pip2kDFz7Bi8snaw
VquzKrJ7Hk3kOpxkaxChBeMqNLfxB5+W7Ddu4fb7EepBxx7a4jeIQB/Zt55cG9K4VBCw9yZ/+pWg
tDF8TC5HP91XD6gKF0gosNM6Y2qWOCJ9YcNTiQoNTmaPIfFdm+uOVUoP1piVTrYqOIamVu7mzBJd
uwI/SWeM0LSsaWx3WF55eMqWu1k56tKhQ73M+W3k2lPQDqqYykKpghilwXgrM8KTGe+6SfcKbdwl
o+GlYSnQTe770dzgMHdQLimzojZJ7Se/wLnRHgq/CtIvxgJfugJNiii6wj3ZGzjmJmrqKbL0BmLF
A8p/7MrrFiK47LjHDaNlQISC1w1awz/7CmCXxbCYEod7QPV3Y2JC6W6Z9qE2o7da+Grk6uIGjHFM
LC2twAgIsHEnF57sGxcqemS89jUKogPuA0+PnfIOHbUYc+rZt6KjwNeSD1kZLVnCtddIRCMeff/U
qsWFrBZPRBXZy/9DSz5wGC3R0TBozS3E1A2Hlm31+yigr5Hl8neIWfgu9WZVGS3BzPB4jWLAdf6E
EEPmF5VLM2i2m10S8LNVN7JX7OKfonwQ92xvcBnLQrRWjhH7g3aWGPBHXuyx3cGncQZhywDfSm+g
GDOiDEu6JAQitrCZxi7zyeSaqWO7vW8d1b3xNf22ip4qIm1hfBozXU29GoCJhEYU/1wajPjZ/43Z
sikdJSZ8o5/w8+FrMrkGu1MGhWx6p2mezXjwZlEnEn+b/gVhHz4oIizi1YbNmkCd3D6pyessPUsi
NjO+qfpAYeyI1GbGWlCUuJz3YRS9mXl4+E+rpTHWo20aNYpbQNidL3U/Q7T4z/fnIfhHF1lskPbZ
sIZsndtEelS5FTkWyyWGQ1twQjrMgtZctqg2FrmK3FXbwDGWAjyeI3rEAEeq5kZZwIM+xi8Ckbj7
v8FgzcPYSpkyA0P/Zj3MLy2iWnRO8IV5GTbe3LjRVxoGioQUjiJcxjyMTZOOtZTWqHAmGMt2Xdi2
a67XlsgMcc/pRj7GNki50mPaKg6Rna6HUm6dSh3vV2H3tEgcxhxoTRYVJC+g4AcU1C+/0lva7dbv
819jhIG/ips6SoMKPVHMXKQijI1Q1BmzvySIlyutY9a1I4soCLglGKCg+Z/Ss+8VFBjNBmmgIcaD
9BDdZ9+La/TVufFudGsliO/pBGVRESd311B5Y6FJEnTHbDY3Lhe90VtoR9STXVz9SOsHq6j8v9F9
jU4gBOcvYpGMbvSyJNd5AslCfWfYjjEEdBphEUg/8wbjoint9mXrpL44QMhf1A00oy+1PVRRLQMa
9MbRdbG6eIL7RVDu56MV6JiknGAsrroXrSvfgm1wGX3RMUJOgsmHQ3cs8vcB5CPcD/MhvaatLkI4
bnDyA47VnVAeQ3SqQz0xhdErSLLvs/LQKFLmNENyadjGbp7n3GlIB588uUZr3F+k5tBL/r8tZl+/
RZ4NprTgA6L+lSy31l8Qmajb32dunU5u61ZfsI+2fF1UN4MRnNdR7vnefD/jlFYT2L4TlZpJO2g0
tCrIi3Megdt7RilGCagEcN5YDsQ8RmazKaASJPcmRMTd7rp7yp6Ua+wSvFIvLRzFjVBlFQs6/bmH
fAPMXG+TjGEHfVrWfjZET/pY+3NkHdRx9M4LyF3CDQz9jE28M6lgJGeq8kn9bIcXdSMoTBL9PnOT
KXaUhYT+fi3dZNG92T78t+9nrNTQL32uT1TF1NkxrYMW350HEO0DY4tUu9XzOQRAh9BpfiWj0E5U
vCVaI8bsJGs3WTU9JqR/rcjlEr/+JxEIrQ7a7HHalrZWoxTRr5vHJgvk9HKp9/8NgnFhCdxXXU6x
zbF9Rcuj5xtLFxxFwSoRxpio62iWkUmlsN7k9JteC4wh3/rjIldwzkF3ylpDu8xLQ6EyRNfSDRpr
UGWvO2gfMNBzWboi34SrVxs0RpxZs3qlLIEmV8+zlTphBc4QUXaPt2bI1yuUehRc5O+9dJudt6y0
StB9AZHK6KmUSNCVsX9+57mx8i0GI0jVoX3GaBoIIne52yfZ4oGCpcZI4fWxnxCrWNu22Mn1NPp9
BXKzKERiOEWrhkA/uA/d7Ycwt0EXYv5M1kJYwwF3A3wVAyUKqas+DJeGm/rxz6nyelFzN3+FwZyD
ueoK2MqZsztI4IWMVIBqWuvr+eik5OX8AgsQbOb0Klk+WNICBMt6iuK9NT2d/32ec465YP+TwGaO
7khwuy0zfj8PdReTiMh4UU6q24roUOhKsLmELQ6jJxOqg1ajoitVLkmQh9O8jxPd9seiTP0x7r4O
GKrnRr2+3MTrLAtcBd5FroH2DqOlMFsCs2mYjUrAg9Rr8VKjLT4enUk+jIXbIYBGvNYfYi8cXFNz
u4PqgMreO7/CPM3cYp8YYJKo6qjO9GU8/DI09CNqaOlOXDTQJI/ZbeSKWVg5WvMJktnVvKsGSU1X
GOT2iuT3mXx/XibR7zO7mRO7w72C369RomAkfig37nkEXtb5kwjMeZ4SsIREM1YteYZfh0ZfmOR2
nx2iHlXGfxlR+ARIZd5YS7JgDE8ZAjCX+itjnhxTm76cF4pn9TGGR0ffFniB0Mj4GaJFw+E8wEj5
61qCTOBCR9TWjgSXMU/X8ST9QGGcrlHKYgUhH5TERd5aITTt9JeKR+unsoMBJ3Zw0bGGFxRtihPt
Gt34k2O+wWYcsqVUJivPO4RM7obGVX3U1Xv2FUg8wB2FYReis8XRw0+iMu5ZkpSLLFlYUL3fxWD8
0g7nN4ynhZ8AGLtRDWmu5SrWssPCHWlIOkbrW74400t3aJHkWgQni+uH2JilhopJBUWNbEJGBi2R
PA4DPP6XonN0pEkQjT70JsLR9W+MC/k/JEQcFWE7cNyyaYwMfptsg2MDTWbpo7WrggJ+j4E5mLJH
8URxu/9Dvg88xnSoRBoS0vUISHd+iDQv+GXGffNmFUF+T6fBFqJKQr5KfgAyhmTudSsZqIAduqUp
/0qCpsGIml1PnM/nK+QHGGNEcmmWCz2ecM/olTNlu6QTPEi4OQsbavG//WJsCJnNZFI6vAiVhxws
zpUT3c/efBhvEt/2k8sY6fnYrb//ToSEb74+oBnDEnVksDMKXWQPmIxsD09j5gkOHNcf2YjHGJBU
Nac0CaH+GOxRXGtIxvT7RHdsX8eDu3psdpiYE+RPhuCgi/aNMSRhlpT2JEErl6Y4gEfN0dG8d140
0eoxpqQp6jVfG7p60u2Y3SiG7BiNoKJbdLrYtou8nptQkyhI7M6VIz9Lr7SiL3ey2LMKJLNEJRQC
qVjKGkmfDEnVqLlC8tEYd+PyLQl351eOLxXYvm0Zc/loEfLne3McokgeSpyq8WXGhFV0a9EiRQQi
Ce01EobmqI6dXGIfcGzeJ8vGFaTIgAtN6aItD4N1KCxXV36lUytQCvrl56AYR602pzjObeyXHrSH
cjfu2/e0nCjYKIJhjG6sh1Knm3SXqpspuR2T7yCJciTrsQxzZDIuGlElGPc8bZaQMbpIq869YgEw
xEC3IZf2bf9XBSiYNvk/rdDoN2wdtqisJmPF2kn73mu7Awa4BtSfB79nvP6mk8gNTm9BGfOLZ+as
TiNAEbMtPFozS6lF8y8Y2q4QNwQ5UukKvSruIdtI+v9I+7LmuHWk2V/ECBLg+sqlW93aZVuW/cKw
dWyC+77++pvQd2fUDSEax56IWR4c0SmAhUKhlkzB8c56PW3lAoOcOx9MGMH4zPB2iUMncLsrnYWa
92l6pkF2VKnNqE6eWAZI874wJn7y4ltGb95eLlEfOh5S4jx+VPUZyNMJJysV/HCXFEaWcLxlx6lN
kqMZLr/5Vf0vhty5DV46e4JXsYcxhv0Aaz3O9vWEZlotmoISLd4E9Arlv1CCUW2nmPNvUelNkQtB
LPJ7jgheNFrQ78gL72lNlDQOSjTBudg1iZecvdmqsdOf8yMLTb9Z/crnkwZUpbkkDyXfP57Y7lYk
et0kCfDQvDHccH/GdXXGIrA4eRm5UXtqJaTgZza70wfGT0Z1szohj89drHH4jYkq/kpUW6jiKIpd
b93cQd5qwysxgahJ2v8ahsK3ss6/fOOpUAQvU6x2isFGLGtYuxtT+5RZ06fFUEXG8gNgEwICaCgD
i4MGydAbxsizV4z4+m++eZwk2Xms+eYNGOH9q+capBf/AyicbpsRg5ktQnGHxcHWO35PFfepdOMg
F4hZMLzbsKbzO6Gf43xtEmxcnFQ7M118PTNumZInWXq9vcOIYVbXJVq1ZoBhYIiDXumh2bmH/lsz
hwi+Z7hGHd2xqhksaWh8AiocZ4M5xjTGOF5UH6K6+o0ZKcjflf7qHf7C+k6AhGihYGMxdSVsvHFz
37U+JVBzTlX6YqotFE4umJZYUQ9YzZK5vpF9qk3VBI/CFkQFxLGHUMvIr+rR8osu1H+baO4q9/pB
TyLQgHOaOHymsAgu754s3wfy7P/aoCMcXqq1OjS/YBzu9+wzCfJrjFeDlMH0V/wR8PSa+lGt2kwh
QIg15g4xv1cw/1fs+JuaDyrlh+0p5wRIJMy+q0JKlTUKD7W0623m8JcGyY7m+ORVL2jI8TumkmtT
4Qg+A+pYtqZxOymm+qV308OE4NKv8v6uqenV5U+n2kbBe9TmmlbahG3MysmncYhBpb9x7O+2IeaC
u2TWh5jnB3ptjcrtiztaITF/XV6GwvBFFvc2dyZz5Z+Gmr+zafEN8phrqqES2dV7mi8VJ3vduk6m
pUYOGDOSA/FBQMKHNJvrKWi9PUX8pA7ZJN/nDFKwhc0xZ8NskcVvE8f1IWkfLBqEpi7vnix/StHF
Bh12y3agVilYQbsZw5CmFCWt7+Xqt8+a3wc11GeLZ2hJftV3qAiCelVxGUuX9g5qCXWeVG81Y0yt
JqpjMEnaSBGUKkoGFYRwf+hzMmrjjHXlyxcz0302flPsHL8YhIgaO+fwjkwuMPWWuzp5ka3M7tDA
aMOnF4E3+s1bl3camMN+ifiuKZOJ/E++BCgYRFy2q0MZds0gWwme2Non6dGyQHfa3cb9Hh/Sn6Cm
VOt4lKlyw5JTdrZYwUwyZxm6bTV55fMR6hyG9VgV0eUNlfi+U4g3QsiT/YxrMzPbGcsrkjhorAPC
J7/wGohcKaxPBSSYRlfkRpaOWEvbs4dMn45xnwTWYEZl1SuOlwpKCC7qtGqz3MaaWofuWc2C0d2v
48vqPl7eO9k1fLZ5QoBRdtZS1zrW1L1uryjpo97Hdsm+fQFjEUI0PO9UV6LCIgg/gCefywZxVWXO
QLSrB0u/s7Ijyb9cXpX8DP/3hIkVJMPtRuIV2D13i3eacTd5k6IRQopAIMhBLDCVWS5f5MkiCmps
lJnwsayxnkEJe/CIozABSX4Ns83g8jZNzogp9iXos5YVQwdH1PUkAo2Zb64esnld4LgRWX7+xY5R
iIgT6kK7R9yxjtm1DeEUhEboyFzgXJd6fxlBupwTBG7xJzvWa8laksTFs7e+XVh1x2x0uXb3cRZf
V4WK+E16fKDqbmAIHJROYnmoS0xEziPAVmO9TvRhvy4/MuKiFjDuLi9LlouhaBwxdeiHE4kq4ZSV
bMo9XPAH7smXq8HvMYnHFRVUTxvZyYHJuRjvsGwXdG/nW7iwwnDmLGmjOT/mmILNDnWl6KiT2bVh
GuD8gnbtR7HAZXTqtFnSFsx/ziueiZ/GQdXjIIHAEA6xQBsAQTIox56vAk1FDqY5SRlt/YG6nzzt
cPmLSL69B+F4Sj3LARG72MRQjkUcU28oozzuDr3xKZvBkKYfFlvxcpKsg0+CWdCGMh3oBgue02sI
TMzGOlqahKZmhMPiRZeXIguyYFKE7xe0wMGmcr5XFtimh7aJywghVvkc7zmTWPJoH+ybJSA747e5
y8M0VDKJSiKUM1jh0l6Scu2zGrD2rfGKTdwPP6ej7duQElBT/Mj2Ed4RvMz8f1HMPV+j3ixEt50E
VU39Z0uCLVV0V360B65LZ0HGyMMIjCv+vvd222AaOjI6J6zcq2z7qTmfahChX/5YKhz+7ycOjhgD
xQgkcLq4fc0aHVS39XFssmCdyO4ylCRniSAY2q46fdOIF0s94zItlKRZFRWH6qEK6z0F7yzu6+mO
t+ERXWGHHx0PuraIA9djG1BqEqdWlsVZF4uRKoLOOTNv2z7MVbGVBMLC5QMVdZ0anIHtfPeG0mqs
tWYY9lq+as7RMx5dW3EDSaoSBkYBICXkovHDcy3hNDWUNFa2pHxSW7vvDtnD2vs8m9eG02/62/lR
h+uVKv6VPADPQYWzhGmfLG5WgLLDYkZ0DPSoCOND/cr0A9lVkXqiQ+I1ziBt4ZU0oF/dQA4AstyW
P4QrFBIjjDOFSCgeC9wdkMmDCDkfylGVOSWXIe4NAxcHvwo/ag7XLGd9z7YKhbrhYF2XweRbjwws
3WloKo71R7dheHg/wWIgseV64hHIxx46rLVdoW++32X19LVhvSLIkwTHZxhiidN18xgvJmD0UXcY
PoFj46G5bkMblQFy1V+DYEP1VuMmeP5UA6LNtf+gA2m5Yis95QxE5co1J8kTobOfD99mK/W1+NUG
74w1KmLMj6eOEpOAosu2DWiIiZuY6NPAEH/CCsl+Hid08oZM+/Ph6TMQcRdnzFbwkwedYwe0Tbnm
L54bJOPDZZ/40R7OUYSwoqxdSFCPQKlWe5dNXUBjldyKdLfQFmmZECL7+HGctEQrvedCr9W5ctng
V+ltV/64vAw5hoP2JY5DxAZrTWfV1o4wAFs/gvKnYrtqUNwe0p2y3iGEt6VhaD21uM55ng9BVri7
OVeRInOndm7G+BgnEII3t5KusNcMEJPzZd6iNM/8ZDmmJsiS8jtqX1vxP5e3TbUm/u8nl69XQMxp
hlYhCE/i64yUe6jUKeJKFQT/cicQ25wMNTUgcNt61t7ANBKZDMWXkVwW2DeP95jpLsRGxU7pGVnV
2Z75DZUfOv2nBj2/ekBH+rKL2V0yfC/KyGyLfWpMBzMzwnkqvlzeR4kHp3hYQC0e7fBQLhQftm26
6o2p4y+ARsA/DRrddBpOUflQRfOV6yncj8TBnqMJMVOsLcNce2+X4xog1Rvl31loPHEGo/HA+9ys
RhGlyb7i6fqEN9Rkr0scg7g9MrfIMq9JrkioSM4vAgzDopyw0vuQ3JtWx0v1EeNiZv511UofIlCs
V4jdSDBMBDAo3uGRhhysYIl9YVrbwGfi8vV+NA5NHiOhp8CQ7NMZhvBlUDUshtwEhjtiDpr+snJF
Mk0SpVATRLsUYQLBfyzBYWtbGXtdhqZROweNDbjqQowiMH+6Lq7HMPaX7w241Zq9qroqszkTpKGe
TaF+ix46wQI8XSN2s06Q1Rn2OSaiwZ+D3pAgTX39Fc1Sc/ivSBQ+PqnoGaoQezJ3s1qTADU7jM+c
rsuK2I8lGtC0oZaYkhnI6RKFmHN2usLrNoDRYfa77uts/cNUj8SPkcrZgsQmjcky1sZwgDEt10P1
ZaWfdfNu6h+q5s5KFMYoee+cgwm20tF6TGe+ewhOFgPi37wrBMSGVejsm7u/6pg4BxTvSJfNOrws
3MRj/OjseMtUca3z9qWo2ReBilhTehhOvpgpXJgrqLSMnBtlH00QpP2RX6URVzotfH2HCQg+PgnN
kK+qw8BPsXBPn1ql2KfhZBi6aErA2g3YWbLrqnsy4y95yxSOXuJNcNSRXqRImTi44s7vzn6MO8tL
aqTorX827WZTlQBkv29BaRddbhBBNMUejRovrMXjYxA1xsMm/Vv757N70ODyHChWQ/cWblf4PnNe
dsaKponIKGrqj2t7V2/WHVRwFRsl+SBnOHyhJ0GG1dYolzQcpw2pAfXG7egN4FJQSX9JPMQZjnCF
GJ3hjkUJnHWMQzo91Nq2t01Vny3fFcG8LBvsnIhjkd350JHqzjZJx0xHbvSmXWHVXBOmxkyPnYTs
CbKUSkIj2Tk6RRTfGsWwuAWJgah/b8AU87sgaMD26Q5ESoEWOLeQ48rujOhfzMXLTPBkrVRwUcWs
u9nE12r57mOL/nK05eXQ39TWwMV4ZB6uP5V9hzJrOcUUvFReteM0lMDk8ps895xfc3qx5Ca+R0gA
aaz4iVwxVRpFcpWd7bFwFvp+qBnjqOiztF4HpAdjdJMhufbv2qEkF80ZnHAkCmurS9dCBR3Vt+Oo
v/TohIGyL+iV3KkA92SoiIBVyxOORjO7Vp7z5a3H5nN7jA9pkBIkTIpIC63D+r/uphBorXlXoA8G
cGD9aJAuQds2Jv+eW7RW8NY8Zb+j7OTbSOdZSOMZEBAXv17p5SxODZSVktGfWysYsl+6qSgjyIIs
C2M5loEuDgO1KyHIIu1oG1qLqgjkfHH4PNygHqZM7fsNhMDsqKMfS7GR0vMHlnZUFSjXChc+G4gh
naZsY15orrMnsDmZoe0MVnTZOmS7hzsGOScAYQZaQPG0GWSSBWujgva+bnxvDD3c2NVlENnu2QYo
5zGVDJVV8Cqc3wK0jBllJaow0w7ynS/sG1ega662o3VsH0j4L6YvJZ7aRt4OGXKXk6WI91uzenMP
YtIWPYd+Q4P0B6eVzHZONPbQe+FMha0i/pf4rjNE4Vjna2J7+oidTLouKIddO7S+Y7+UseI8S+zi
DEf4Yk63aWjrB07tep3fkvghdpw/t70zDOEMe1vSG/oKjLzL/XUM0+4vnq1nCMJ50unW9ya3O1bb
m+/m2UOju4ovIiHzpkgF4rL2KMokSJCfm13rrhh0KCGxi2bGH04bJj+MnRlgHAxNAVxOzSnCKrmt
DzxP/uequMBG3hglGoLxOtEAVwMxvmtVqG0it+yDOO+x3zpFxU6W3DgDEWzOHLPEaSqA8PR084mF
k58f2FXxqKbhlDiKMyhhL1NMoycxq9uoHMZgZVcrfdWdp8t+QoUhmB36D4asaYGBwQe/rPfj4PlV
oTg/kqrJ+ZcRTM/SxrIdJqDMAeSEAmiL473+dSl99tvZ02i9mrIQSvQqRXPZuSVwRpjvhL/F6P25
MVbjrCdz0rTRMLb+lMV+lSkqCJIhQb6ydwghfKrsZSEaxcr6KH8yXpfQ2XGqcPdm9PwJrVjmVYoa
fn7/56KY57jCFWwO2uJUYGQDl903J/usa4rnstwu3tclmHk/2CXPq+GLVQ9FGmLS2c9mRTZU5r6J
B8IMB51sSHQJL7pssrKitNsWja3dd1wq+3lhNzN6yqxWkdiXxH8gD/svkhjSd407dmwEko5k4Oxg
rue7Fr942nVKnf3CVHSG3JyFN8sZnGB3lCS11RVgNa8HSMqsJMAzyV+h9rwiXmpXhUuSWvnJ4gQT
TKyl2uIWi0vr+W5Y+6jRVTWeNx04cUXISJqUEMzDfhCXiWkB9rXFbBHQTjf8lYCupaeaj4gGl/2R
bDEuaqsehhdQYxWPLBvTqcjgkbCY1d/awa9d/y8QPHBNoamHQPSB28rJ87jYrHXL+XbF670Lkn2V
VRvcbMW98jwUFh30jnwkdDN7s16gHw6zfgST1cwCHfVazOhzqhQ+SVb8BhmvXuyqO5Bg/AtqfVmm
CwJAoN9wbNQBkYY/XyEu5tw1YoKze6wOXJ/XidLDHIIij4vF/fkHOwMTtnOE3lVOBx0XPvuRkBui
hZc/l3I1gpcoMVqgrQ5fTZDfofC9G65ANQMJl25f7FXlWsnJPV2N2DUeTyxZVkbhzh09yNFvDxLq
DpTbxfekUng/iYc9gxKcBJST4sEC6VlkVg9suLLKf6xEASFLZTiGbaIbD8UEFxXHc0tIrdgFYydO
E6t989jskkf+0Ka30E9Civr/xFWSe5VJSA4A3Dl6sDgd0sc+jDjVk2pDn3WE5lN/Km43THlr9rFM
b9Lp2FnXWaGIOiUXyRmgcFl58VaxugJg0jws/YNr7Vh2cP6cxJOeoQjhWL16RlkmQGkTSN23X2Zt
Z/45hRhehLqFxLGJJogPNEdDMg21zU9Tj/92BjqE413T7i4fKZnlnYCITEfg8jBJMQKgyL+vFhgR
QYSoogyUlSFPVyLSHWGQhPRo7+DHdslueGqp3FvRxoKawfAGENWqEtEyx3sGKVyEaBMnFmhK4Nm/
QDsL90dG/KW7Mo/Q7sJYkIf5jG43Q8A1MF/7mwzOd1S8uiW319lfIERlBe55FGfhPhZj8d3ynqle
vFJvSA3kRRwKlfsPSWRtSkElmDptRO/b5+TagGpeF5V47YA4MwlVLypZ4A4JMoJKISVoexJDtHhD
WjxtPB7esofqwbvm/iPd97sBfGocNFivdZX/kO4i9M8QtoPxHas891p1vzXETFw8hfvcN4zPeaK6
U/h3EK5oBx3RIBpFDyn6xYQbUh8S4uQpArTuZYzSK3S/IeVphm9sPX/HeESBBx0zHS9TdHoKK0Iq
qEiasm8jUDS+5DHwCl01ySrbtVMM4SU3mZWVWTYwkvxQDHf5pHrqyABs1+ad3Rjs+KA4WY4aJtGI
hiB6bx6T5E2bHRXIu+XIZ07Ysdgr08Sy73QKKQQXeDiUxoQkINemw2zfkwkpPqSUiq/LMf/sMuTg
VSf4LccnmsYppBBurPOix4YLyCbMDvldfOz9/Ht7xxlS0sjOwuZ6vadHHktVQX+V/TInn+yIb/60
FG8WWabBwcWNqBukdx/rRR0KXoORNl200PRxshHujCRK3SooSRlWy8+mqQLcv76OyeWOjL8vXxKy
BCKmH0D6jlAWh1+MHfohHvIhb7s3DRCTyw/jgf7LgygbbwFEYKv7zmcFJvfQ4uajqo4paTwJXYjH
n5/8ahxnc6zrDpfGHPFpsCwcrkGAfOCt8CrhOW48ApiLTjneuIb26A8LTKkO/izdAw/Icqfrk68Z
QZ7eadt9CeXeblJcDSo04XLyliz1SA00V7+f2yUY3DuohltZ7uv2IV3+/E14tjZhI5u1nW1wrHWY
5SQHyMAd5lg1vScJlc8guLs4eUfV+eRODnSUorh8bp9xgQRrkvs9MaNqVAnuqDZP8J8DbkPbq4HV
Vz+hTO3Xpe/iIGB6wa7AbOUqbJ+7ykuWIbjSpkm3udfwreYq81f9dqUzxNH7wK7+nNYS4zIEuUqd
B+kfDD5fCmNJmrSPxuVzm+w99/nyiZKEeme/L3wkkvRpN/T4/bp+aPr9st0OTPHIkFwLPE2E4+o6
hkt00WF2WroNY9lHBcTBO4w8pooHu2wNCFdRAMLUChyScFkb5VxqVVb3kZ3ctgs0ruN7jf36832y
MYfhoCQD4W5dMLAts+I8sUB6a1vXHronVvewTopvIYvd3FMQwazAzt9XLQEISHpuOIdOunduuZQ7
H8BQFXZlx/MUTNi1emtdZ84BZq5XMbslz5br1/Gtpn36451DixqmZdBxjJSNGKx5HnP7vkfCv4SF
0dKn1d4YHy9jSEzMIy4aM2wkPT20rJ27mrUD2QmuSNSoIbiTPRV4f/05AD49BiFASIw7V9gsxjAk
0fUFUjYgRY13bPlx+fcl/svDFBHBoA/kn0yxd6UlVeklFMW4zfmSmQ/bBHk3/T5PsyAjx9VVDXnJ
4PA6wBPBhDIT+uPO94tYI9q8GWoUsU5us/FFB40F0hr7pC8iPZv9OFMNZEnOKL4LhRlAoMkC5jli
PyHfuYwTTxc/a2NQd61vurvLm/gRw9T5AdV5BxBPGJ9jsIVhDXbJ7+sOZe5ggWTk9hfD9kBBZZvX
kMDkLIY9M9tAykGKLmI35iNXz+L8DsOR3JMdJ2pRTbJK3snneEJcQCdtJilag3hbWvX/qXyaa330
tyNPcSUhUcTx3MucX24AxIAFmvZNNDuJvYupMeu9USLG0svtNgbzZb7QeweX6qgieZB+MA/nlk/8
mDDH8w+WdJZuTjkmR7J43FsgoXFtdO+oKGL4Z/+4nncU4YozXD0hLkGcyjRtNzog4kVtaXhM0XRs
EpCYH0jx+bIhfnStfAffEQV3RDBulrMB60qr+IdWOYc1X3wzP/S57oPEVNEHIf9e72jCrWGkmoFX
I9DG/mc39uGSdH6CrLjT/M35OlmW4ATtyizMqQXQZD1Z7VdMjPu6KsJXmQT3XCdBYzfrqCTE+Fhu
6u2b4RMGbMMkfr38fSRpz/MPJHgKLXG8nrjcJA70pXhYDn0AIhreYPTbvTcCdjXcJuH/uDQxdWzV
sTubG0CzDRQ0XBiyaXbeGF5e28er0NTRC6dTrpSBIVvB9tzG7GDumHw3DFRRWy+0tZf/DUGwt3TA
ZP0yYPDdLNcn1iOR6qkkBmRWgByCg8F0PqPwIf1SjU1Zmejs0au7YZz9fkGHu0pYRw6C2IQ/7ySd
CE7poEVbAzdL3fjpdNOCdh31zMubpQIRNiueWitvZoBASsx3piDhLN3F1WUQSeCIjw6V2f8sRTiZ
BdpJXUymIHAEi/V9vB/3w3V8U3W+dmvzO0IlAC81shM88ZQ2BS75FnhFf+z6sO8VJibdNbSJ8Eld
26TioKZJWJKsMX6/qe5rqH5ar7YRXN4zvvHirWCdQPAlnjiaIS3iunYBUdnFzhjvMH0d6e6V3Xy9
jKNaCv/3E5y+HkqTMszTu/p+0b5Yi4bUwbfLGKq1CEYGvbd57WpgOBjlMvXDTNYgazK/2VTDivLV
cF1gG7wRaFA7X41Dtm51ErQITUVQ3Rg7zS9BLF7uzYOxR0uSCSKv9S+0gWHd9juoEAGlOiv7KgNo
GX9taJhVqqlqqTmfAAhxyIppNduoAUDtMkzrJEiW3eUvJKmPYw0OutORKkefiRhxl83YxKMNCNOq
55DR5cUb8JifaK1rgWGXP/tt9IKGuq8YMqxo2I56rCiCSb8duAQw449HOIiBzr+dprEq6zK8Ybo1
u3LiPMq1JepqTfEalzojG2lJSK4RiDKJuey5ncpkHZE7L4ywOeB7YfCF6lFW+M6+3oFW3FEh8u8j
nuVTRMH+tcHJGwR4eJ3tjR3FpHr8ucqQh+SCttV+gaj7n+tqmvopouBwmy6utnwD4jRfF+ku8e6V
+UD5PtpozeRpDYpb8Px7EaNaKfiI0Zz02v+O9w0oiakeoCV0iNab7FhN0WUbldkHMqv/xROP2dqP
ae8Bz+iPFQmy+q7WFE6Xb8uHD3UCIRw0r54WkpVorVjWXZMW/kiul5YGRhnfpETxpJY5RfBZ4GGO
N4z+YVzD6zx9SRk+UR6PYYJeYJr5tv2zWBRrkjkPmx8nC8kHxCvCsTKhGcfGeQRO9WtJv66qyWbp
np38vmDc9pSliYb+tGhuuiCu2t99++xtj00Dwvl6UdxWsreSo1MLJBkuKlIfJoPLKU8wA4V+gHR9
Ic1475XekRjZ47CNh42wWz3V/NFOFKYntXUHJCdISIF3Bjp457YOzTA6Em7rnYHSF+jKzIjtvCDp
Dkh/YURTWQrmh0e0RAc0ELx2AS4aMWdYUDspNn6AG+gQoDqD8gUL06BYo8n2yZUq2SYzEnRywyti
IBCbKxh+R1tjTjJ8xLXY/ulJ95UQRTVIdnqRIOYkTmiO+tAY0C+4P4weTUUoJOyy/L6wrF1sqL6T
dB3vKGJnQBHrXspmoAxt6BrHeF+h6JUHfcJLo80areEApl/V15KgIntHdShnIe/y4eaKWy3J5nFD
u9zc32nN+nnsbdUFLcewwRBjEIzeiwkqiKVYc7MReL/RhwVmn9kbS1l1HV/BQ/GbJL9X5XYk34yr
VSHvB6pmxFP8309iQ5rEml3H2M2N3CSojSxL0HuKW1+6rhMMwX0sIIFGsYfbBdOviq25WcAJcvni
kENAzwl5UfhZ8aLKtHkmbEWjUt3daZV73WuFIiUl36h3BOFqMucZ7QcjPk6fFw8Ta751DjhOTUV0
K/G0vJBqQJwKLEiGmD8Ei4oJGSA0ZyR6FS7FTT582zqoXiSHQcUXJNsyA082ylvRofXC/5STL98i
QqpzC1AN6Jep/i2mz3/+TU4BhBfaAtFKu9oA0JNHFj+kqnetfAHu25wlOKPEYBLsWuaAqBmF9+07
mT9RFfsQN0vBPxsG+C+w47iFbDHL2qM1U0OFGX9/f+N0YabVe3QOrp1KdlNmWac4gmUVdtfXs+th
HfqhK/9xtzBTcXhJzepkKYLvp2a6IqxyESvSV4hvJt6TMf7KvX3d/XmHByqEJ0j8o51aVac5q5Zi
02gZVAMCxe4vEjNAQK1Fx53peSKpNxJOU2lUMCvP/ULbT077qqefL1uu/Mv/F0Ik9Da2ydQyExCa
8dxgi7IBI+aLn8wqIgzppycE/Y+8LPGhXSWlCcI208J3SSp/xCt2MPxOKY3BDeiDIYNAiD+GUP4U
IxutKOvVGNAuUtR+85a+j1EvYC6o1fiwn6ohS3ou3+He3qEnJtBNlIKyC3AT7mX3niR/nmqAhQEA
5DSId8VCFRoissZm+H0n4wWW7zPTwz4+skbRnyA9NG+dROiUBkOI4CAHVpHEdhlyzShJDf+MMfO7
9Gu5XOuOwutL2mhwak6gBFfZMi8h9Zggf275/JnFqUlZ4fOeJXUoIzU6NK5AKwUUhB/a87wtxex3
l3dRQo6G8cWxrwequCylJnACIXgBvXRRYWwzpNDrxPdSNDHqKjlTWbyOQuj7MvgyT8xs3hpnAHNj
Fxn3c8QV7ZafGCgFjwBS519UPY2qPRNCmNljSVHpWFCL5JkF0RWi5aGF1r/LjkcFI5jcqjPMORn8
09QP07Sz2wM6RS9DyHwbwWWGix9PeiSEzrcNHSpN4nQVWqYo5FiXr1N7rDPtSlfNI8qWcoojmDRK
7pXWb8BJytQvnZcSnXGYcLq8GFkVBbp476sRHm0zBGfThgKFtqG5Ru0a0Zf/Y+h2wEfzs+FniEvl
qWV4FOuz9fN9HPLRS9IayOZMwmn9ZOifS2cJL69P8bHEsFZvPSefZ4BUSfagbdPsuxWrfPYz65zn
y1Cq9QhRyJb1TTongFq67oZm5hP6RB9coikqhXIYisZxcEgZH8aXS72YqiZDw+BGn1b9YLTUp/Xu
8lJk3gePGRdEm0iRoS/4/NM0edFDWKfvMLM13Exp6VuzqpCmgBCHtSC+0eSzAwi7x2NNz+zNp2RW
WLf067+vQ6RacK2+cvVs7JCRYEFlH7RsCPshSlRZWRWO+Ok74nZeMuDTx1ugt0+NOUaWvStrxTUn
/fYn6xGi0BTaHgvkRHDL6cdmOHrTHh1AilSYFAM1O94kg0y3+CiYKmdcrA0Yjj49ayZoZMFbXhuK
+02KgqSehfcNBkjEhNu8VsNgtkCJh2GP4n6YNtbdrCLfVqHw73Zyw9kkKcdRn/iRbMMqzUI0fd4O
mUpQTxbncImS/yxGuBHWCucFRNJoXOyzzM/SPg30Jfvepcuv2Nl2tFM9cqWH5wRQuBpWzC+N+QrA
ambhai7hOCoyUfyEixEvEq7o9sFD+qN8e5VOE/KuC+rcOr2OnerRcetDg5asEv+PEsTOXGloj+Zf
GB9af4iFR6mnf2gzZGTQZtcG7LgZ9739lbA+WutJ4d5kx/UERYyv6QL5Us0CCrNei+F21Y5ddTc6
Ckcts4pTFCH1rznJPI4rmiWzur63NuMw9Ms+myAkOdb/jPOmWJTM1k/hBB/k4TGPijvgmny9KZp6
16XeY7aphkRVMIIL0ofUamMHME77srF9iRmcQcWsosLg5n9ybOlaQykJ/V9RHBd7QpZgbMFQg87A
P7/lTneM/xknMBM1YqdeOUz5e2wezfJvjBl953gigGbkQ9MkA6eKNRrwPuin9bu1CubG2ykjHJkv
oCcogo9bUP9mZgNPCh3UbbnXt/DyLkkPy8nvC85tQYspRO/w+5r2OHW3WZtC4d13ij+v9BgUo5II
N3QXzX+CXZXzyDSbu2p3+j6jDl3vwE3nz5UiIpCa1gmMYFru1s5VQeE5taz2q2k/T1UwqYaDpVvG
syumyfP4YvMdQLap8DZE7uhz9schD8A583uz0sk3t+XXX3yfEzDhLph0hqZ5TIdEVfa99vTAM49F
mYe2auekdnaCI8SEJdWqtBixKNNhRVSkrNihAfTPBZ1QmHhHEckCtbVkycaAkqKJ3fzVUlQkqCKK
UqxErI/NE1LRfQmMtf8Zl/durLAx+e8j36GjBGHihXjuV2YUyOhq6Ig6navEfqi7v/r7339fOPF9
ZVlt5hp4SifFrjPX67VUHXrJSCD/Du8Ywqkv17Q1vBFrgNKbMQbg7goy5muBzXwoNNLnGUJ9Edde
Uwm2Sw/oCbBgzkntjZPDsLi1A1afOYE1utfDMu8uHxvVRxLMeXR7OtEFCyTDk02fPFVZSPH7YozR
Uo1C+ArrYE7mF8Yx8a4uL0CxUW8ZsZPbK9ZWd0UbNRxmQvw2vUICzk/+YoaS24EDNQSKZuwP3b1p
Vo8kr7AMB9o1/lJZ3xwPCnw9gyJ2HcxV/aIxdOxrTbDSbW8m6TNLE0zQpc+XVyuNR0/+Dr7dp6tt
hjgbPPwdw7Ac424JEq0JaaZHpQ71+Rnj7jooWRdHJWQu3WUPDL1gxEBdSfQVBghtvHkiSI8sd1Xy
U7PBKqJKXsowkIrV35qxwLjG//1kbbMF4vbSwdq66RP1dmS6zlU6njJr5H3gmEyFEhHqYucQuc3M
AbcigoSBN2iDe2pSBDv8XIoPBvOtVQjzG4iqxPNksGI0aiRgy/QFCkEoJed+qf+eys0fnSa0c0Ph
ZaW79g4oVrHbdhxp6QIw0a8I6q4jCczl6bLVSVOkJvIsFjy5gy8juEGWtyMooBkuvf0a9X62K790
jr+AqNHerVdDFl3Gk36mEzjB+TE6p+tGUuR2IMc33zT06+Xff/M6H77SCYDwlYZtckCRiPVgni6c
Dukx3q07CqZa5VAvz95dQBKze7MxFOOU4vNgNM1vDe2BkVfaVEemr3uTNH62eZ+ydL5hRTmHl1ep
2EUx57eSeeyqDLvoLkFm7sdNYRVSy3vfRJucH6bB7qGIhJG7qHSHnTaZdx5rPb8zMtXwpWohQkzM
qrLX0wxfq4pv6xjzasphNf4Ll74S/wtOXI8GBZA5m4Hgbpqvu/G1mw9XINQK4s4t/Kqm0bA1QZsb
0KqB55ut18rtA0qqL//bJ+NbfvJ3VNpodZuLLWXQ/2DXiSqdwc/ppXUKIVNtQtSwmPhODu2tjaar
FQ4X8hI3dDR3mk0Ol5fDf+4jHIiMdbj1j6NsNBtcBwINeIuzL3N9PWkvnvepVgVpUjvkgk/wTyje
i3bebluKlrIM5TXIGbYx1MgHrtrSRZcXo4IRzJ2meT4ZLX5W9z5VDAP61Lfn17/BAE8T2vzAKigm
nOlCGkY1zEc1y9eY/VNjmk01pyQ9TCay5vgqkMkTuzVSL9/oxvBNdCfUSetrY+1fXoT8tjiBENz3
/yPty5bjxplmn4gR3EnckmyyF0mWLMuSfcPwCu77/vQn4fnGTUMc4vxyhO8U0ekCqhJgoSprytUo
shhE53mWk6L306GBAek7Mb9ubgqrQsb4LahA8VlapYr7AtMJEDDzHZ493XJ5pKPgzrX5NgRt/98g
XNRQs1m6McXOD8jQ4wkIMlM1G/r4pNz13yB1y6SFogP1/u/jU1jPyxWXO3XTvpOWLIZxSZQ7ZrY4
VEfJp+ArautGuQbhNqvp56yOJYB0ihUUNMILkZa5iQw5qCJ+nza9M2j9fSTr/2fNvT+N447g1mjr
LOmBW9BA6u5s/WCI9Ao3Xf26fnz1RaX0SjMmzDmMj5GiHyXhlVWEwN0nF4kOqaTA06lcYfAIxJVF
r9MCB7c41olImGuDDhtiDFUaTkkR1CL5BBEEd7zq/SLJFYERQ5261hQFfaF4tSGqixXBcGfsOE6p
IuWIot54jIyzQR9b0Uw00Xaw/8Lq+FQTteqaCYul1q5J3idEwAQiEzgisGKMrMsbHM/6pLqhsnxu
pspdrELwKLR5SkPCW8YoTvT28TnATDHbRjaxUnN61JqLBilF+1Q3FzSU7jP1duxfgbgtsRZlHrUF
66UkN7J60aENaQ0/qxaX1KNiRYcoFTynbH4drSzjNijFS6RMCQA7+X7KPhjD96nNnM7+IFPLa/Jc
YN/2fhEU3aFO+bUiHEZ6ZIsSor1ZUz6S6WbUQ0eioiZqEQgXobNiR3mu4My2a9cyJSdTL2H3fX+j
NjEgvQqRRaZ1yJeqNWi17E0WO0OKuYU6+YzZqk6iNA/7MMx/X93XrjA8YS4TzZABgSlUCcbxkzZ8
U2xv6kSilAJrLI41pQwaF9oMmE79QU1vbAwnrgTHmgiD2xVb7YpxtNiuKOfRuO/DWysWOPMm26xW
i+PNSKezbTaAQF3c3QBhMNXUDvsbsm0FYZXI0JhGvfifhGZPhjkaFdrXiygwuh9FfFSiN1lxheA4
Te4quU1blGvM41MR3tuxv2/C9rc2brT/2sDdYsK6b6tcBwCUCg35Z43UfKe7Rf+UW+epTJ24eUTP
kytAZYv/2pWvqNy1JqmixJhlrJxponGLibhqd/0n9XH5qbmyg0anl31A0U5x1xnaqinNO+BRc8aD
MIaZhhCsi7RgH2bb536bxadTMQ80xw0eMGmPsyHDCFNL5HPbJHCF4KKThpmuzBEg5sZP07smekeW
dxMyS/uWiGC4AA1jLRlbRgL6oH5sdMilx1A5K0vfbMLTPtTmeXr1QF5oSx0HokUpPDBH9a31Ia5+
yhKm0Y0/iBV5+1Ci/WF/X91AWiuKa4iR4AMOtVzprTYIHtM3f9+CXLACe+RX0w6pbqXTbOFESxek
3fxEpB29uSur3+d2pZ7SuB0mHDRpqx007SYLc9/o3tNW0Mmx/U2FwRMEdbc6bOFYoUyj7J94MR6L
k+L1tzlkK/X77Ovg1qfhNoHeMjnVogvBlgAJhEavsBwthPXSS9SEc6u3o/uP4Il00G5NfMMxlU5R
q9QmK6zgOFZYkrnPzRnuoLTQZB99KYsczX6Lz11BeC2GWlbLMmRUN+ZfM0xbFDUfbn/PrwA4RmhJ
YXSxAoD2MEHQPj8Px/A4uVKQ++NRNCZt08NtE7kPCKmw0tI/I8jC+3eUxDWIW7+DiIElKirftAZP
kkhI6bhPvWrpNRuN6pDERnL5XXhrngs/9EwvRSrMg66j0AO2AgpKWwZmOmFEPGpl/zSnWXRJ6nLU
9w0hmskhflQqP1vj50TfkiRdA3HMk6iZJZEQgiZZfUuW9/oiiNgtV17/PrcvDerwFTuEIZWJWYP6
55DcFqIGlv/Ym+tqsdVc0aeKfnKSdADB/M6gR6PEObuMHgmQd3WLW0s0JGTr+wfFasTGcHBkKXkF
gKUKrQRJSthUfdC1C5kzt1Rv8K8aH5L4vrWf90+HzTVc4XHsOipW3qmsplBOPxrLcVF8szjuQ2yd
dWuTOH+rh16FG8KksjLfSzZkU0gb9DL5YI+G07ehAG6TUNd4nNvpWleocgY8AyJOvoo+w/qJHCxX
OdcfqCsfRe2Tm/GEghI0OciEzbH+00PaYk7NNkJ9TNt8DPHBqCxQfDwZ4Y/9Zdy2Cy2aaArDl+Or
/rmwU6WsjXDQlvnBDpimcnwrP6JyhU0WfGsZuIErPnSH0Ub3qouOTCU60FQcFbqRu7U03xjjO9LN
h327NpdvhcKdfzNm2OqVXOHTqx4dKb0p9JdJ+VSI+sg3+1DW1nDbBMkbVDazc7aMXIihH+pb21Mw
CMBnogmiPOl/bNa/a2fI7BFuTRuhPeujgrUjj9a38j1TUiUuCH52hwOb/oRHnf1l3DqkruYZfEff
mHXIj8kAxCOYX6j1S2aWgqahbS78vVWGzJNFOCSk6bFVehAfU4xVq47K4ug4p0pPOtnyX3kG1vLP
NYRgc2ZX7FOzMr5O0LAn8eI28ml6S6faeuk4wkDBs7WoC3Bi+UFRHbUsnLI87W+PcO0YEa8copli
3JFHgNA8KE4qpsfqp3R0EgzgYaO5REUu21EF1TcwEqRd+FeIODbbwSbYqimRHmh/k9D+eUmPVFQU
tOl2OvRTDQWdZK+EB6shSwdJwdWljrr+WGCCTOOEbV1/3V8+tjr8tzN0mH/DcFtE6hppOnZD0ic0
E8Zub8xOkwb7IKrIGG6PYrXUEkkDSlh2X9rWioNwTm8XZLociCqUbmOn5RHjVmtH7ktNcyS0ZIXm
vWrmfi89WO2QBUvUJOhniEYUY9GboerUYwuKltWPY3evD9Shvamdk3GI3nKQo+uJNdtBzYS/OOAC
GWUhYcFSPaSyO7CBQaYgMbO9C1cMLv5jSKn0icmcKr4JxydKbWc2P+9vwobuNRt0cwXhor7EaD7I
f2MT8LRlf2YHHRRuDvr3vnf0d9a5C6gfv8m7rpCcd426JU1RBrsy+wsO8JB+TGZPYBYj/NcefMXg
fCuHouYcsrXT284xUUDbGx4F09jlJ2jhu2hEKGUdOmn+Pq5oyxhPrGgntCg0JdD2dAibG4wXI/az
TgQQmxWJ6+DkMExqF4rSwjRWuqKy6WIHclcG9o2FQXMqBs21x1okSiSwiz/u9EIvwo7dGqYcchwP
phnYlYAOtin76on8cYcPzJHmzC490HxyoWeEL/RZJpedd/ORiLTvt+nnt4vw593cofPXnOD5s+l3
xuc5Fn1ciBaN8/M0HPSolcARcv0tMW6XSHcbYbmZCIT9feVxSaT0BXQ3kFwdtZOSpbVTYoxvSEbB
k9RmvmZFFDLndlquxeGsY7m6l650VFc9sOEYxbH91B10n2k6F4fYD92/CiiZfe2szCvVQSokCU4R
08kZ9FPSaI6xvOyDiDyBuxNDIblpJQlRO9EvZvRN2ADDlmaHjPiu+aLUqRZZMGIejHdS1/iJkjgY
vu2W6MHbN0XgDnx6WFLzeSl0uENeucnytWn9yRIJM4gwuGwQ8nY9CuDhCU14JvL7pfyuJx/2zRAd
S7/IYrXv01D0YcqSGY03Htg0TXpANairY5JT4+gXchJ9QoiM4s7BxFqspmZxVJeXuUVLBPVLkdbo
xrjQPw7bX1avrFJRCW1g3gPrGbLv9LLzSGO4FqYzT6HktZaFBN7iJMYnSuLZMeX4bOjTVztvv/ba
4kX5fDZCtDS1zUlORDVUAh/9deqs/mtKN2dSCoWKQ9OOjqFADYE6ifaBiF6bfqmd7gTDL55ZASWJ
UTb5CCBcOOgdiknd5F0bNJclMB6WYHGXwxBULvVlAYGJNphjEiPPFwgXIwgtuXOz0AyUKYf4lygX
u/0pej3GfvnAyr5KxefNzNqS9Vv5TI+Fz2am2ugWAEsmqBEqBWm5zRTWCo/70DbiTpsT5lPJqTsp
R/M0+wA6ixLZ2x/0VxyV+8RuuyKn+QAczcBY+ClBB6RqPEXW4CDpeAml8QXK7odZSR3Tjj9lpiKg
BMH+qdz+Qd6fVAVLcoemr1Sj2/Ve2ox/d9yo3EmAWrI57tnVtC0OqXVYlIBqgk9TkR3cfklIYEkW
++pRk9QrlPehFQypyA6RF/Jd5dNMLTljWWfrcT5EbvO4OGlQHfOT7ddQXnf/70Os/mA2vsF8ImTo
oDqKBAz90rcEFbrf908EAT9p3McQfAqq++xm3U1z7VIkQjJqfGnl/mFB+m8fS3QV5etvWshZxWmJ
PTJvw9vmpB0nJ3UrDDX9JQhn/53Taex6smKMfpgkUhtACxtf66nTkiDUBd95Aq/T2N9XGFqZVRLS
VXBsLfWT2HbnZPwQhvrz/sqx/+oOuWvcJTGHD5ClBkxvXtD5hzfwxdlHYBH4GgHvNuhCsDA3lQsf
a9Qj2yBYLNydnGhmOczHKn432+dRf4/nFwHcxpQ9ODbysRCZUPFIwLcwounBIMuEQFIDO9DQ+fWi
Hyp//DF9Nb3WWw72JaNO+jLcSqfUa4/7xm4u5wqcoyO7KynNC4DHs+7FRedPkei82nSMFQS3nnlK
G5LUgGiGQA6pk2fvBkkQT5uxe8Xgexlr0hKrroAxFe8W1M3Vo5eVQTuKmua37xYrIO5mOktK2xYx
gORAurCxMwVe9Q5MQ1c/yYpjPxYfVZ9NQhRtlGAVdY6dZugHtRqj21L5gBmTo6Q6mS6SqBF4g85d
UZWlH5WkxksLZj9j4EiZ124OCWSBz4k2i2OjrsdIP6ojhGsL70Xhz6Z6pFLhVIR4+869GcmrzeIo
STahZ2DIAJKL2TG6g6k8VlXmpuZhlD9V6WEfTbRDHDMNg0SLSgZvFJ35qLUYU9xolyQ3BUaJVo+7
pfRxpYYtO6Z6+SHKXGO8aeMnSySKJULheUGfzMzs2B7ZmTfH301yJnjiiO2Hv1s0jhwIPvNC2QZO
nEx4u66PevVJR+HJPgpbk1eUfnUEg7tZmnP9vzWLe90L894NdeneqKDGvqSBFYVvOQpXcDxJkBI1
vDGMGpceagR50MqJP0eiQWHbV7AVDscJuJaXKtrEUXx+AxEcn2VLKgwS7z3Zyw7UF5U1CBycrzPo
esOUiAW4hN604Q8lRfMQFZyGop3iuIHYTWdSyvzBSFwtzrwMo5WicnEkeUYvydO+X2x/Lq9WkJm8
urSkfa7Gugo4+9acXdWVHO3Zel+6UGD/zD6nOne+TIHsiMd8CzePo4s6hXzqwI799qD4kVs95oF5
Im53wFykAAqLoumM21fOla0ccTR6O5UFAbmnjfPPc7N0kE/xjeyrnli4bzuJvILjGCRK5iat2Ncc
qH361mfO4qUHtrLRz+gj+qilgPmoIrgIiHyU45MYEqg2kvIIvfJuWTxiXIa/5Hm+3dIYxnSYWOLI
UiMnL3JH1aijmwJiZI6+Q1l8x9mcj106texGE+mOWaLyof2+7/wiBI49WjkltaIDQYmfJllzLNzN
9hFELmdy94nJSOR4NLFUUw+N8sovXRuqsU7m1CdMPD2KOshFFrG/r6JZIopCFaYN1tFgKj52g2BP
tp0LE1aIjDGnr6Tr0esWZr2E2pp0zs+q6RhlclJaf3/Rto24gnC8kMVNacxIgxzI+LxUmlPVbzqd
rgAcD4SRhAkhNqwwMe8tkrxFB78l3r4VoqXiot9UzEWRClihpG1QJsuh14hTVKGggkEEw4W7XElK
YlPASPWLaV40dIwPIg3f//Di3wvGZ7wTc6QYKQoQOTAD9OUFduGbN9DmgtC+2bhvmE7Dqvj+9bJf
abKVF2cDmZtWw/6Eg3ZCjW+VFu5EZN8WqdNvn7VXII4Aur6T87qEQM9MnsMiIKDm7JFUrqEG+87w
K3P3msyuSBwPhPEQ9lWLFVQHr7ipTouHGi7MXIpAoL8y7rpPguHngrqnhs0EFKQ/ti+zV3iOF+x2
yOekw4oOKvqczItVxf4wOVr2ft9OgTfyGe5FG5ooNYGTDZiVt7jjkEAWVbCYIhCOHyy9jWKpB4gc
x8M5nJHHl2htH+pOFwSXaNk4oliqNCW0B53S9n2sBlX5jB4xO/L3F20bhbARkZh0gpkFf5K2PvZz
mLAbH4QKHbw7QyqKOAr0FnVD1Iv2H5F8xeIcwVxGk+gs6zag9pM1bMj383c296Y4jEe04u9btr1T
VzT291UgJ2MaJgNL9Rqkc3I0hU3VRyX8/ncgnDu0cZrMWsqyVVBvczSatq4U4302y2b6Jk6/2sP5
Q6XNemqOsEdNn8fh2M53ZPywb43IGbhjQ7IxMljO4AyQG0kdVdfQoi5hLP2SUGiWSkRwQWH/49e8
dLWIOz4w1CSKlhyL1xLqLh2GmyxOG7UugdySIXrU3H5xNFF6CXEbpDh4gRuptNIhYrchYr8rTsRH
9QZSvm5ZOtEX4/z/V/K57fIrUI7ktSGpSmhm4oS81Bn0uvsgD7pzljmKWxyig/UWH1nBcdGsNpB+
GFh2AnLncvY+fUlaQVO3vrVnKwT291VUSVkTVpgtDC9svirjjVQI+FX0+1zUamoYNypLGjV6gvQU
Bq5CZjYXLJMIhItaPenNsoUg9GFUF2eI9WPfh4f9UBJBcNEqLWZoUBUQ6VLeWmV710ZvKj9ZbQUX
raa6VFXLIMrYteQviulU6vO+FZscahrEgGQSqtH4woauQk8Ahq4jqab+NEbt1ko+Glbt74Nsp+Cv
KPwNr8iGZaxZGgDfKZPPnrPo4rCyJ+nQfopPJl47l0PtYdKRrx5FVUKMZF6R0AqcyxaZuDZYkwYT
oXXvkPRHBVaQUJM0Kt7SfxqixG2LTnA0sZ3Zw+RYwaSS3o0sBdssd2UcOrl56e3Ik6JnidV79j/3
F1iwi79yIauYnaJSQfcQTBxreiCNp0HZVoLYxD7Kf3AdQZcFJs5jCirn8nGdDVYFRaLDfLYxmKAM
Urf3yxNFzw0VXiq3bbqCcc7fG0moVwXANPW7Rj/pE6acn/YN2g7hKwR3POn6WI4Rs6c2nQxNhfWb
guv37/NdXUSLuzJnn5q2UjrLBJEockFGRxBdAit4QTQ0F+NAZ7fiQTrL9Ju9fN1fpe34uVrB+bJm
j1VZsWtq3iXnWJ2DyirvjW52JYV+QH+2o9bRwZgtQe3sdgLPvOJyR11DCj1SMbjxED51L+w6yQY3
xobbeiyDl9yagvISdia8jtkrHlvnVRClmO87tAS7ldH0kqrLPal7SFCkqC4U5DlEO8Zcf4XUde2g
FjWQanWiTlP2H5tFFKwsFvesYdauMcq8z1HmBd+TaDDbmFvcxlDxnIIBkt7JmwbxQFznX2qwOWrI
K2Q+hwlwZf6jUL7MzVGoeiTaH44Q5HhR5HTEqnWGfKORSzWWTmPfGFIiCKjtQkkIRaI1CZ2tKJn8
c+1oXXZ6yHq8spPmp4fwZJ51FyULSOdifsXyAJEdFErOerAfaJtusYLltiwk1VItCwysQuiSqhVq
0gWhvB1TKwhum1oJPqSzbjmCavcTSxmG9+EHfAj+kxa3c0fYJczo4ZUjriC5bbMkNSOYyIZqqs8z
2nXbIEJyJ7+ZDtkh9kTX481zdwXGMXqDCrvZZpFVFFPQDW5lV15XN65ZfOgmN8LM17/aMv7hK0Jn
sKn2MC5uvw7GOXpTuv1qj8HdXUpdqRR5gj25OTiNZAZLKPtWbbyhJd1YwXAUP9m0HLIQDl+X90n3
oxYJRQk8m3/ZIlo7dSXLT5WD7Q1T/GjPieCzZftysrKBo+8JWu5knOHao4ueTDdFu5911/v1qWQd
zh/2932Ti1ZgHENoSx+O0gCwFnPUb0q9qAJJMy71ZC2OHY9f9tFEy8cRQ9bM0NvJsHxaXMrnOK91
f+qqH38HwlNDY3aKwvJeI142x8swHPd/ny3JDg8YHA/k+qKjphK/b+vWQY8qr0nIQ9pXf+nKHAPE
hZ6oCku6FtOznr/LRTd7wV7wr1NhqSzUZtljCYNap/eV8aZrz9W1+IcpE2J4Zmdhswdf83OMnZ16
v/VY0XTjkvvyuRBNltm2CKPnIeRgo/CEu2dBjFGdCzaBQ7FCZ5zweVJ5b9n6KwL7H6zuInlRNskc
AcGyl+OQLoFath6eFgQfXSJDuKCM6ZJFkIUFi2nV4Ixy9KWu3vTuYl1N4UJR7aW26bBIB22eWRGt
5EEdI/Pj0Xq/v2bbJ9kViAtHq027skLC+9CkGFZQ2igZIrfQ+NPcMjXdZrDwLCoJbsCiBeRClEZK
S82J7RN5N093qXrYt2mbNa82cbEpK1I19DEWL4fiYpoGRJk9DdPt3yLBibHy/3o0X+gcZUpaJD1w
6uQxpb4mGVis074tgrXi2wfNWZ26XsJaTakVn8KoLxxiKSIhn+2c5soU7mRum5lmigZT0JuPj0g0
RgfsM+gbBjbKL+h6eqKesJCBXSpeM/V1+ThCqHssHpSH4QYYQHkq/DyAgsPL/ypnBS6xfSpcsThq
oKrU/zPEIu+/LNIltlPHFt2rRRjs7yv6sfUsGSwF9gwd8STLt5voIKmPf+cPHDGMkLY1VRavw5Q/
aSMmkxui536RHRwlyDOyIVEICEwd+iB1YdBN1bkmseDrVBClfAW9bgxSMjAaJbnmEqN3a/PJpl+m
VqQht13CsnJujg8aGQN4+gwbo99K7yaftVqEHntidk2nPZWnGvpB2of9fRJFFF9Xr084eGLM+jmo
n2PoFn4qTpoXn/Xv+Uvys7wx/SZ4U2np1Uy+sr6uGpokMsxUu8rrMYXO/BBZosew/7j/QlGKTQxX
VD4NhBEXKDfB0wA0v6LJySXVs5YOmcdBfaZliOtp70Hw+gKJsx+RYQSppd7PQiX77VPr+p/g6Cqj
pKU2G33Txt+NcHoZpen9QjD6xq5M6BGo1NOlNnYEW8p+9TVhXVE5wgqjKrcWNgmneklOv0amomEn
mSEIVXriJxiRjTxlyY2ipyk7xarYyWTDkdSf6MH2ZchsZYEWfty3bvuguRrHsRdUmEkamzDOqPSf
lUm+L5MsWsBtZrlicORFGstAihImRbEzsXo5SHlFPvQ3GqcuHS2YDrYfHUSSCyLLOD4jqYScGxta
ZZd3rXKTjIf9lRNZxV9nzCqU+wQrNxWVoyankizubAT7INtseV06jsNKzB22aAOQoaDoaLpv+tgZ
pOeFft/HEcU3PyRCbTMpGlMAtYfBU1DgMRxp0Hr1KffR6HgUoLGQ2QkpwiUexphSSOYjkNXP5UeW
fKWH1J0yjxVtNgHxLEEthMAXCEccmmGzwi+wchbT73G0nKRFNNpQ4A6EY4nYTAy5Z3MAVal25PFY
6i0qpnzBwgm4iDBDV5cNKaQxMdi9sD2MBxNZwyR1wxumtAbx6sRRPu3jCdyPMKNXcGMd6nbMPneN
NvLi8mxHtyoEphNNYJdof9j/Y4WjVDltZHYpoFbmaUON3gLBtePXI+Cey3F0kBg1HS32lVjcEDwO
KsfmaEA1rApED4KbjmBrimbaaDTCZy9nSyzrTZwuCFltRBPB516mjloI8hACED4z2Joaq0AGCAZE
ezZG2dnHynD3N39zU66G8NlBLadkTKmMjLj9FGuoAf5LG7igbNJanwsVQRkrn6QidYn6ASMUBIfP
pgevjODCUh77sZ7Z0LemszxIMWlye4ayXiN/3F8sEQ4XmKbdjlbIcFoNHduqY6B7WZo+57a/jyPa
FC4irXKKzYxdD7qqcuTuNsrP+wAsDl7FyWrBmKGrUKybRY0yNoyzbU3ZiUPDHxT5xsqkz4Uk+7lc
CAzaDswVIBeYSwK9MUkHoBqwy9UE5cj6lDiQJxD42/bzxAqJO7HjYdYNOgApqsqXel7S06Kjsp1I
9FmS7PulGnOn0OhpHnXfyslFsadT32meUmgCr9x+A1r9V3iSqMeolnXEbzm7rJq/DLJnDHXWPVbO
j+525ONSj3q9CFfAG6/yi+ZM0AjE3MdbfNRxOokXPQ6XxfQmV3FLVEpQLxXVCIoWnk86LpgaZhUW
rKUf//kOi7zO6c7KefZyXKFF/bLbH2EQ2UKe0yDQQ+dcKg6jjFD2Zs2UYvSnxK+eNfQDO6jpPMlH
7b7+an3fj5rt8L8icq4VGpLWmDoy9hEe1+QGs42L0u3tpyLpRFu4zQBXKN51wkSrWvYWOj8YGZ68
ygcomF3CyJG/SUHHpKuF7xHbXvMbks94IfuA4SoljmcNNS6hdmdgsqFQzWr7CnrdNT7n1TUoMrUN
rGGCDi8wQeSlboxHWNZS48a+SLBgm+iuRql/Et082cXcsfIJfdIrL8aYSDR7Ld8Vo88PaaZLXmG1
ggwo84LX3HqF5A6juVPpZLJKZiWZXzCX+l03EfTdR1+HSDqMlnIHEfS/dJdfImsrPjeGQgmNHqtq
30KW558kSCk5y93k6n7uY+ZiEYiWVuQv3CE12O0UdSqLP0gYxPSRxk+y+WM/4kQY3DlFkUSSKvbw
O+WlE8eGr9SX4k1q3Wxk1P+YhBeVMKs0TyUmXjovs49m9RPJ8sO+If9xAF4xeO5ANEtmwzDK1pG1
+3750IzfRvKURI+Rfr+Yd9QQHPKixeM4RIKUFmY8YfG0QnmOKjwvEv0hrdOTwDQBV/HZsDprDTPq
EWPt7FYnPGkdJbdGU8xFBxdHx/wdOYlkXESQ3KflQhfdllh/TDmUwQgp7VJ60/Ps1Sl4qQn04UV9
/avwKg8dVbkM2mfVeB82keACLtglXmWiKKe2jtmbs5m1t4ksQU+pcQ0UOws4QoTDlnRFEcuk5qVm
AWcg72L5vEQYWBUlApBNusWYN9nGyGoT83L/BJEzS1MnlqYsVMnVozOt0BjX1o4xeUotavrZdIIV
GEcOUb1oBYrdQbTZ56XqHKkWDXne7j1dQXB3jDIqpU5j9ULsov9O8crz/DnzcmiodGf5Ww5p4+5J
O8gOcnaCqNq8a6yQOb7IDckCqQPZUpUI7QLmAfICsLS7s0LRZHbRQnJEUeemndnM1a3mpMo/5PRF
wBDslH11JF6N4fNO2kLLEuW7eHX43Eeufta8xLe9XPJZFRRGWR338QT2vEo8DbmRdAbsmZTOrbLO
7VLRF+c2n69MYiavwimq5MjqE9yxe8hKVvbXFCO/Qkgb0+Rd2n2BSIc8PM6pKL8hsoy7W5j20Ff2
AMt09vAgPbLqK1Trukio6I+yb7ip8Aa1yRtE03Xdli2IrXCQ1twRc2IPoVZkOyk5lGPt6iKJgW27
riDs76vVlK146rUQDmIt93J/24vydqLf53ipUOJyNik+Co3ogCHRLqruBTQuQuDIiBRWNnc1EBT5
vpo+Z1RwmG9/7qz2gaOiurGbpLSxROmMPl2WTDVP4U38VHuLK3vmcxHogousaOc5CpJjyOIjFYGT
yXSH8Waibi+6K4sgOOap6ho1/ZBKRSnEnSS9SOZFJQJltO0vjuvC8V/D0xg3WZFiZ3rjV4NzHqCR
Wvox+8pBPhqf3nQ1WcHxVxMrl6TBhElT5FXmQ1a83yc3wZLx43ZbXeorjb1Eh2Ec1CR1BnX041ak
UiiC4cK+k5AX7Fkdh1QfyeI3KBuqRS7NluL1sfA76k0u6lPL/J+DaUZ6qmzjUlHZ0aUx81R5dlK9
u48r89bC7MnRkm76ZBYNzd7OWaw2i63CindU0kuZUTErj/2BHpVj6GWX8Nh77IUidCdBYRZz5z2D
OZIwRqkpR/Zu3Mu5I1vzXWtSV1WXh2TCfbmHwC29l6x+ENzKtrkJmWrZsn8pWP1p5ZLg/a9gsI10
nuSHaRDcVUS/z52FKGOkTR/C5fGG+lDl8RHzjwT0uuWOpowxLTbGHdmqym2Uganj5pCquIipN8P0
Xc8xgWF6yzUFA+dlUzYxGQaDZ/5cp5p2UtRBEwPdAkwtXvtqUQd1za0XHTHMD9VSglDeui2v8bh1
i4ao7K0SeBomEnZm4oTT4Kbh4qJLK6aiTrBNZ1/DcSHdqCXBLDQk6PRbPaBH7Zi71mE4mxC0y6Eu
8hbR3jUcF93xNIfNEgOuJm5JvnfULarP+1y45XhrCM4rwj7rxtEAhFZilNuAWnDtLbOr1xBcyOYz
ht0UGiBG8twu57wjzlJ4aitghk3/Xrked7qHeacZk8VClF4q7WiG50ykWSDyNu44b2xD0aUELz2R
9dXGwL3kpa7Ioenft4OwmkK0Mdy5Dl3guW0SrNrkKyhALQMld8bEsZ5MBx/TN5VLPGUM9p1BYB8/
tTIxqmGMWLadKh+09CarIpfk3zPbq1pRoczWx9nKKfjJlXYxmGQcABWZk5dbN1O04AHlZFPN+zub
OIaQ0DVulDWA0vZzMl9K+RKRyiniGwwEcfahRDZx7LAURTVbBtyjRDqP6ih3LG+7KHJtWZTcFjiH
xf6+OnTzeMTxPgOpyuLzEEfvtTd15a03iCMGNcnj1IgBoamMwiNn6AW9AiIjOF4YulyO1QwIOX2w
ym/xIjgbRL/PEUIuZ8aihdh5dT7P6nNhivrqBYxjcXSQt6hksGYANJGnpbeDdKjfkoBc7wLHAlHR
K5GpYI0gDyCjW2hRzoYkuhkI/JZvkIwtC10BI+zQZNMpSDCa6UXRz/NSvuUKcqXoV8VxLU0WiQDI
TM9ZeTYavxINYd/edIxIxWRHqIyq3IJ1MyktTDDCnsz48ZsmOu7H+Pae//59PlOLdhP0JBJsiLpk
ngLaL5LYm2dRckRgBl+sWBqVMeQhYFDveQSpBENPBGQvsoQjRiPE5JumwUpleOHs/b47D4WgnGiz
tBQdyv/uBp+ZNXA/y6YBGPTj4P3zjGp/0u+1z9KT7LO81TI6xbf9HWJRx38hrDHZ0q64Uc4USZUU
OFlXRzcN7p86+hBcJRtyJ0W/p1NpKOCGLvGbfPtqKseXZrhQHR9fuPnmELdtBy9EG4cp6icV+QXH
mdkwT6E1ACWmL+C0rPi6v3jbVHC1guNMLbKXJLSwYSoa5NPIcjQU0Y1HfRJw8yaOKhOMaMPMQEwt
/XOT8jIJk1hndqS6q1l3Oj1P9vOkUsGubK7XCoej6GgaVd2qgDMblZta4aVD0e3+kokgOMZBb3TY
UI0tWXsjZ3c0FGzJZtrK/G0DKov/XKskqUxLY4e9+jBC/xIVWRf1Oz7k2VdH6Y1sSM2byrPXmNx3
nC7bi6FOGjAD5HwK5Ein46w55IncstfQ8E59Q6ZsDcix0ZTYXdGE+DqVo4d68mPzfRJ/3N+ofZ+z
+Dk1mZ31mRxho8Y5Oata7+RMiymWNS+j3Y+/w+JIaOkXWS/ZVbCGEm8R3SS4Rhv/j7Qra44b57W/
SFXaJb5qaXW399hxPH5RJU6ifafWX38PnTtpmdY08zkPU5UpV+k0CBAEQeBAdmZFFAluevGVcXBu
R+qKYW5GAGW67SQY+1v+6D/CoLbWDVvYlUfVtJh2aQndNOB4jQ+mBKetJaDv+GJkInm2r9grgTjP
AEJUa1aQYPYrvMQvT6zzJUSBAzpt1N2fFMGIFpDzEDgcmqrNgKfP8bU02w+0ta7zRWTfm6fSSizO
S5C2XZSugPHp+lNSeqSJ3a5+VnW/T/7BPAbnvPltZmxXKnt9e1mpbJZqMBtLkKrNXYqx7Wz/gsDj
maDypbgRlZAL1pDn8gtHsHBZFdtZlhZgtN+BoBzOrCSBMxd5wlepV1IRu+vrpYJXiuJEeaCVmRxR
5xujrMG3sh/UoDjs23TclyQP/SLTWgcj/S7U4rJovkiii6VIaO3trpiWRrH6GkJLdr6bTTwp6JUz
iMaUi/bD65qsZFZoaEm2yTT5NHjRvgvQ0KQe1PvkQUP8ZHmLMMm1lVNe2w7nUupQyiYzg2Dqs3q0
dhp1bC/FUiaOuYvv7A+FNKedwc+xKZfMrnq24RetwxDafxoRm/22onTUGaM8RUZi8q2iQmMqir6F
1YRKQNTCQQtOYT0INpwIhPORuVEaZZnprOB8wGTvzq0+9+gRtD3kW3MHKep9dK99Pw+6faCdBONc
ZY9q0K4cIFgxH7S62scL2MImJ7RN7++AOB+pTK2JwhsAZWUwSp/6Mtv3KAVrYtFzBjvl38XuuLf9
qyrOS7a9NC0RUxV9CQPNC0HFHkSXJECYc1Hcx4LI7T/8yW84Pt9VxUORtwWUhmetS/KS7Jf9XDu6
Y8PS5T0Nkp2Io/M/HPMJkgusKG2UMVMAqdwUXyl4OGyPHnt097gsgSwaxsXCjPfrCUIxRp9iYzT3
W9Ovcs3SwZgJxYFBJbyaRCx12xZ4+j5n9VpjSIa94PtS8kzmyx6rVzbfurj0zxugSA7O0hcVLYqT
BRw9QzmCWnoRHQQQ/6GZkyyckVslokB1BMZ8VHaat+zLPYuwDcyoFtNqbS6cppsWa/c3cAHiFIOL
cWoaBsAmcmhz0I622edIHt1G7wWn5mbkcYLijTwupNgOR0DVtHikjXahZqZHLdNbQmRA5ZE4llUK
MDe94QqTs3K7KcJYk4FJzM8x3Yc2mHREts10/s62VxjcjaGdNXQ4ZsDo9Brchbe6dl316L6he0sX
PC1sH8IrLO6sB5+rUqUlsMwrs0VxKHv4UQ/02Fwmt5UHfmTBbWjT3ld47O+rQ9+oI0sb2PrRstpZ
9XBBQ9HyiVTE/r6CGPpJxXwNJlJ7qVHMQb4tPtQ2b67E4NwD7So05i3A0HK3evw1w406HeouHMVt
nfwOLXOCWgW2cd5bha1g+jpuxQY/ZqjKbYz6K20kzuTLvHQVtCWEjbzrDcsjyeRJVSQcmr65koaN
0ldNkeFQuZUsZGUoc5tdj8rbRfuBFI07CE6qzT28guAWUq/1FD28CMnMPNrNeeumqnoz6eZnaSww
Imr5kqajwOZFUnEutylpRHoTUnVTd9Tx2G5RAzPDRKHFpqWvJOO9bjSFpLDYvT/8Isu7RHTGb4qB
sdKmrtq6qrzu7JWZG73Sj3Ri39d2XeNZtmtrgneMTV++guA2ax4jkVrLgAALsmOR/CoyUVhGa1/q
P/RqZhqmLKuY3K3zCXTktQlIkAE1pwS2vSdtFczkMIFF+AMH7gqIc65Z2KSgs0Qghu3toCwdIH8H
wHlUvU/1hYCM1LfNCxLfFJlAKdt6P60UpxT0hscWpkcxFuIglj+nhZO0AlcjgmB/X5mWKU+STXME
DNYYlT5Jk2xXLpF2ZTTSp/OLtXnUrbTBb/8hCs0yhzAlOViJ7NDGNyXqheQwjoKUvUgobtvLqaRI
w8ygVNWJE29EP3UmqnHeBLFVxFqKaqka38FiWlNBJQ3WlWK2CFEdSm6XXHSX2LzGrkA4E6Zt2JlT
CfWMrKae8VYSt8vdAWwE2U7EeLfpxmzmBBRZkU2bi+dSRalA3gSwpb1q2n0y7s5bgOD7fPnvVFlN
qsz4ft88LvZ19iGyRfMkAF/wa6SJkUk1ANgwdDa4IPJr2VnARPhP+ZPNMRn3CUYVfZ9EtiCSjFPT
1NUxtRsAT6CFiVrJ62uBJWxb22/d8B3nJO/jjLZASKVA0zAFRHdyTLA/r6DNLbpaP87flJgBFNkx
Wz/QteRx0NFjagTlcmgyQcXOtjjENFQUExPZ4Hbo3Me9ZFsIqhTaOEp0MUSoCIkEbmBbKycQ7lju
ByNq+sqEVoZ+r0jJ5VRMH7kjgNrzXzm4LTOZKCuPTcgxtDNG4B7aqfKp6MVZIAdfuapWtToZmYXF
avuAksJNKfHPa16gD77kLTbQ6hRPWCoz+RKTfZ12jiFiH9m2rt9rxVesZmmH0uUOGGN1S41Di+xx
22KGSGm4US04mTdjTUKIgf9MHQ7t7bHWjGY5KxGwWnk3SM9qfZ2bQaKp+xI9aiKOsM0XYstgl2DD
Yndvzgqiclo6BaPV8UDnaBraNNmcZ/W2NBxypWBQSn5n7sXkMVs6W6G+owVI63FAgIB8wjATxy7z
IEZhZywrwf9uG2scbi3bWpP0KsFapuGV0QaydUiT/XmIzbyFZSqoTDVUQ7f4hqGMFCSyLdx44gMG
q3pN0NZs4NmD6sXHxXBFxdlCPC4YkYa80coKeKM7+oqXe6Gn3/Y7KQBn/IWQAYW5f/4+t5aO83at
rNfpkAJteOr9ZA+OvwClWygnZRN0RPWWW95iDcZ5Pa3AmEFaA6yZr6aodVQU3J3X1tZdYY3Ambsu
aYkRMnEQPDq2Gsxd4/QYrKYlHwhOV0B8wBCB/IRKCdPS5EVoep4Wp6c/zwuzmRZZg3DmPVkYV5hb
2EZkb027mlF4+baH4DGrMEMg9yVPRLQi0BBPUDNI/yKmRnnAZIYbdRRNlBAZOB8vZLguFtUMqWqC
bgfNi3zJDUvQobE8dLIT3VCFq8hkXt0jjKZNhzmGqtonND/tsyO6UnZYw8Mvjp/5Iz7p5C94rpp2
yYqUZIBTm8zJx13afbKETold385sW8I5Casua6lIsIby8fm5c3eLUwS694uxWzQPb9OZrwTiXATa
uZbRjiCQgiR0uhuab0Uv2E0is+McQ0zaspIlQBj0Iskuu0xEuSGSgfMLCQY6NC1TyjAq1+hvvsLR
cSEN5W4p4sDqOrcIF9/Q6G0aoRijyV17xtNBbDiz3R/iORfEZmzJ/lt9Nl9yousJbm4D1LfgH04/
6/elpn1BAgqDjJF4WGxR+CzYBLgYvt0EoTx12cROlVhz7We27dJdu8eDbj56UsDItYggxH1ltzgn
JHfzCLOZUCWEkGnlKDuMIdnLaPLHdk8CK9AwNSh08/2fsItsW5OBdy6dEE3h+wGTJFYoBpDDwaix
21joDLME+tt82bIQWv8LwfmUtF/CJlkgG91J9xGbiMT8WOba6I54fU+bv4i2oUgqZuIrNxaB0UOO
SkBO6TC5dGme9HD4dP7E2bbLk1icW0njWFEX5pq1WXFT0BeP1teqa3ZDdDWK0nrboelqDTm/UqYS
HkfYGkaPLLBCjUHqSj66sVGAPwUog/Kkw3h3XkDRInKOBkGHXuYKMMPlRupus/zh/Pc3CXXWhsE5
mjQCjf3Adnb5VDxaqqse0Wt0RXzLRectdSq8BuGUqwPRKbcpGBqtFUPXGQsKh7uMk5ZYFWEN0g+9
njrdKOqYECDwEQ/GBSatYmJXFShdHOWfli1wGJs++iQCnyKR5XIcDHYI9Na9ol6mjYVUgndePyIM
zicpXTnm8cBcw1S66QJ6p0R1mvn7B1BsVVfBMGAzH/R2q1Yz+Eb6kinD/qpUh874NkwP5yE2d+oK
gmlr5Q2WnkxpKwMi1r4bjb+kd1riq+rllIj0LkLi/A6aklEFrgKpyFDV9zy2oEyyLPQERs5MBJct
9qvfHRkrqTj/M7dGZM4msKTypp5u8o8MXbZW3+dcTiLLRhkt+L5Jbsv6KFn3raigaHu5QBCEnk2m
f+6gXXoVjbyDhMpbvXmSQs2f4/Ry7J67UTvWpfX5vBls2rON5Tc0ZBIsvhy/HXIljdOk8yUzvZws
eTf3yq4rQoFetn01US1NURmjAF9PTDJjHIc87vym3YGgO9lnfuy1F8WT3jv2k3Sn+OwglwXH0aZ0
K1TOW+dp3TdhGHWYcjA8du2LXpv3pfGR3lNrhcK5TnUqSznLIJuF6bHyg6J9Oa8jZrTvjPr39xU+
2LNQVpeN7Psxwizt2hyuNOkWKRvnPAxbjHMwnOHJk95XdgqYLD1MLaYLHw37azh5Q6b4dPznPNh2
cLcSinOkltTkoczQutZRFEc/gjvOpYqbBY03+OSo3pDAcOmVeAzvtlEQU9ZUzTJB4vLW88l2b+Zl
A2S56BzTvKZ255qTwINv6+wEwrlXMBuGusxA2moKVL0CX+ONYqhuMkze+ZVk1sWrDX2NCns/NVS8
qL8Vpxx72ql91zHWCl+xX/ox8xZ5/D5XNYJzdFaQsNtrjag7ZUvANSwnYLLoRtgxWAs0OPW4U8eg
yyvHEGVvt9wh6NJkRccWw4hUbnO14VSPdKGdn4IjpqGRr+pOLA9XdX5BRO2VW5axwuIjlEVqDA2l
iHAXpRZjaBa9x3R6vN+ahmCrscV5pzPLUIiOLigZcr3VGYZW4T067BtQOj8W8V6mT+dtYvP7tiqb
pglXa/IVlUUrh1OiTI2fpjrqQi9TXRAGb14HiayaOAsxgt7mxyVjZpptxOnS+HPuMd5HNm1BATXh
z8llpXm5kFdgSyQ27x7hqSzrEOvtkuljoU3yIjd4v6kcWXksuuB/X7MVAF+RnamNrRkDAMDs/6RZ
xM9nUwCxZV9rCM7Dlm3X6ugWxONw23qT5OYkdK1MAPJazM0b1xqF86xRreVU0oGygHfzkc2fjK6k
HIScf8LyvpmMW6Nx7mfoskgPI61BXS1KrK3dstc9kKEPPoh6PHJru+e1tHluEKKCC9OykE7npxcT
E1Xc8mg2LLsNvOa1dr5yC1d6DB+WO0bBXjy0DhXSIW8a4AqYW9bYVGeiq1YDaufa7dQf3UcqLtaS
cSs51W0cDQkAxrEK1HZ0GjJ/wO+sIZiMq6CfomAonA2E+1n3LVYe5vgvv882wOr76YKpxdjDjZ+g
x27WbnXVO69+kRK4+F5WpVyuFmi/s2unbw5qK0j0iQDYcbSSYMYQBj2hAJCLaGfoYEwRUdduI6Dc
F5VooI/jHVnYy4kSYQgFyj33ZvQpErFRC77P+zGjxfTKXMb3jey57T9PoyiUZ4b+zr+Q3wK8+p/V
EiVLNWB+BgAGjChmWStynX8Z3MUFS9x+EVWqbsUZBPkIm6A3QFX4Hm4iY4RbP8K/VJh4gr7nvjac
SbuvDP+8ZW34ZvQeEAXHpY57EF+51afNHGYGpGqo6kaYOxJHY0Aj0bm5IQ58l2qyi51hvCNVj5Q0
nUaCTV44eFDFKPQWlS8oir0K99PRCKrL/Bo3vv0H6OLWsPx7qp5EIZlHG0YhUUdHUU8hIgfbOgje
QHCHWxSqVUsYxBIeGettiHIeNfLTrxOOghqNMOf1xTYiZ4Vv4Dh3jEu4RAYZcMMQ+/M87yXdHRPl
KjZ0J/vAwQ0wcOYQwyb6Ox7mMInpEFYSjKO8j4aHadkni8g3b1vGCYO7qybyHBWTFTZ+iXR3Un8N
5djpez8UMRZspZ7fCMNFUpXRWQoxIUx6QMWvl6M963NfOx2YCjXcwq3RWf6RBTUxrxVj79VFDBlG
j3sX/whuNslI+gTSyeAJj12tdw3iaOQmpcfsmk2NjXeW23R+WN5ksd+DG6AMftEliwyHiXful3BH
iLmwfmAdG50RBHVBFqDIAOPURS13G24Yq3wSmDtIyjGrNBllmn5CE6/vRiejh/M74D8UeYLgLKYt
k6JTJ0iilTdzdhyzvbYrvXine1mvoDncj1z2CC9qkRFJxtlP1FVTrjBVzqX0PCapo9fTV4FoLNY5
oyT+JqZaEfjSGmDoV/Zd+9C5i4MqBuwHV3NVBxzaorBSYBV87li18wSjYwAIVsvQr5QgaVxLc2W/
c2M0ibE7h+7PPag2MQLdYxOTEmGN4lbuf20z/OO5jVrVakzxI4xpl887nA5j7vQ/mVanfeLKy20c
XckgERdTYG4l6N5gc9Hn0OnjLJfAbr1u9HIMfnjCcBG8CiduC6K6CMONGHm5aDduHrunbcLPgQGk
RUOTKdpMGqeTpWNjWBg8kXwXWNRG1PJGPi40NU2pTkO2H0c8zeIVn3UtJ25pu6/MYMIJy4JNwr+v
J9MgVXIBOLPLnUQ7drGo1HzTYlWV6HiftFBbxCkM023RqmZHqO0IjxZmwYz3cpo4tvKoY4oZRvcU
osBy62KJEOyEyGReBX5zK0tDkcR4X5lviHXXS7dRg1x+hW7i0YnNO+T0HFOl6DATnB5b2QYkM2RL
s1SdqO8en9sizqMYJJd+DsIYz9h1geSOmhMdFre4Lbz2Ryy4Bmya5QqQiy6QCh2zfgagWr2oYBAr
b5X+f3+teiMTp78xxVOC0WV4FsnvbTn1FuupQNP+ebMXycGpLG+XtqibFM/M03WOeYHyI/pPz0Ns
WvpqqbiNlYI7rq51yME6XdJbS9hzKgLgDmy5z6160hiAS3KXlZgNF+YBZfwBG+yJR17hCbe1ahqS
TBjyS9D6x6fn1ClUNWVChGTp0Te5caZE3+sISM4v3KbLXcHwVEV1rymVwaJK9bmfnYpesnCMxUFW
uk8bF7MpwB+yE/c2bi3oGpeL1PuUhpOmATdR5guJoKTT9s6LxiIP/vheI3DbJyn0qjMxPwxNCj8G
FbUGk5PrsTslY9CmqlOLnuU2Lx9rQG4z6UaX59EMQOrZBvr/GMup7mgINF/DBdGpteV713BshVee
EMmZvC57wOm9kTkScIYe099yGb0MzRXVC7eY1WCk9+eXVWCXfLfwYmGeZVnB5WsSaQJVka7MOS28
bP75ARwF784oftFUmX8hmUqzUyqmPjB0PkY1/Zlm+TGeEv88zKYdaqiQR9cX2v75TEjXgpRdknMU
pGCcbaN+D0XMP9tmcULgcyGlGi5lawFBImhrNDzTyHa9jXviLtZjJ05zr0fHhPR1rNujQkQvuQL5
+ETJrCqapNhA7+2nevysD7vz67d1BdYMjMuVoSlV50uzJypTGqclit4m+aglkVNgGOCA8rcwVH+k
uSbwVwI4Pocw9gVeUVvA2cXs9N1jPPyQ6srtmi+1CIq59Hf+4yQZP7Etb5PELMA3xNprcRfehRhG
RJCPEz34bIsEKjoQXGmy/ZpsXu1jC3MpijAEzth/LpIEJPoRckyX9XwrpbngnNzcvJij9y8Wd1tL
kkHKLMzF8fH482UsWjfLohdKRenFTRgTja6I03CA8RftBOkLlOACZqmvGjyyK8daNLxx065XEPyB
PGeY85JVrECVPspV9USJiKlzM1+A6Rq/xWCaW2kmzYk2px0wws/aS/G1+Vrsi2c065iO5lVB5sI0
Gnda/F51yms2EyB3G0FN6WbUqeHxTEN9BAJsPsJemnTopQq/AQNsWRlWg6gTY6PuqwPmBeP+J7pY
b7urFSB3rHS4hEk22I5YkcRrRxxmy/YvoYIJvdQVN1ls6/EkHzOl1RqDwj3XMwlwOS10TzLm7zNp
f5z3UZtJivUicsZiLCFp8qbGIj5Z9/RyDDAy7aJH7J446XXkyk50A2JwASg77t/5j9VCctZjJHPV
K0yy5aa+DIM+wPOQC0a2f8eyLoJe7E3N6azFwzbQZY6LytulVLIwXSa2JYrcyZbX62UWRAdj9tk8
eEl4vRQCcqaSU4rfEQMwzXe4rL+OGUPkmGK6ABsy5n2k6F5dS8gbizKMrZWwJSWO9BK7CbLWg1sW
3p+NvtvyzDoueyApt9joOy7JFMexWcloofJtkImgiEGXDnk8Bqr6FY31561lK1hdQfFBQqiRkQ2d
wDEt3y24puv9w2TVjlQdSkwIVyJRi8m27jQFFO8o8DLxkPLWWCx7KBF99+gnwNO5+bqS+RcNBast
Hi1FvGbsY/xW0Fdg3P7LlXnsKBv8ZaCkQeruBrw5J9Xh/BIKReI2XBPH7WLpHUpxcWthrqsKUOFn
HZZ2R+5mD51H+/OIW74LdDnostcIuixffffKd7UIRUI0WoKFbplQSvg9ET0Ebq/bCYDbYHaV6nMY
Yt3Sutg3dQ8eWeLm6QdeTFEDfoLhbKGOpGKhYL/ypeLG0j6r/dPfrROn/mKiI20ifD8EvWqoxA7a
xc8jbKaF1iLwuq8w8m2oAIHR4deFHx4G1wjwNOsk3oeOZB00EZqs6WDl4UPeWp8wECuFnU3EIfUD
ezwLD/1uWQ5/nKHctLQTJB/2qsNUqBaFIYxq5YzarRkFggVkt+F3W3SFwN3HzWjQkyqDUOYVShp+
pSapE8Vwra/zIgUKEwnEXc7VdpAHrYRAzaDfq/aCURb0LyG443Aa6ThMDSRaOsPJQuokojBXJAS3
PUOlUua6hhC29lBpP/KPPN+sDM3g9mVax3mP8Y9YpKjcqQ2kIN/Oq10kAbczNVIj97RAAlXuHS39
MhoCF7kZv65l4DbmrI2g92UyhJaLBBNzy/Euc/PZkUDIhHKgxBMt2+YTxhqTHbYrv2zZpplrA6RC
LSAyPUvlFNesB5XNQB1fTMXTWmfxaRB5ImIhJs25XcRFDGXRR3bCbK7QnwYMGtErvD8noHzPwLta
e+eVtzU1Dzfu346I71sPp6oNwYeInrbcld0FEqZe+WW+ZpPKdLRowFfIXotArJcd4WMV2z5nROVL
xCejZWMgAC7fhaaXDs7ilWjHMj0iXbIJaeLXdpEt8Q3uoaRJPWYAo+vx0b5jOdjX/NqddmRSiht9
mfG/lxBvxbgCol6cv5jbao0qvAhwk0yfW1IcYry8V2HjLOOn85pkBnkOiTPYCENzy8FgBjvmvmFl
btMoz0vf7lqz3TegvCBR9THndZKOM9URdSFlKkN/WfRk1g9DL7LOzeBF/w3AzznGQMc6C3sIFR8i
CYzNbvQJxbN4Y1euNQOFre7EKC9p0AlcjgiXO8kyktshiKnQvJSWjk5yBx1gurU7r7FtEFgFnqJw
yeEzHJZK7arrEW/kdHYJ9Yul8hZhVCNC4dxzhIuxnTAUOcCDMJ4MdXDx+b/y8+A6HrIjNrmX+iIP
un0snKTjnXatY4ZROrL8xkOx3Jrdh47m0/c5e+8zJYv7EXIlmLLSW5/rXBTObHunEwJn3VUx6mrN
IucRaXEQZ+76gD1qUPzfTwz2DvLA9M9bxOZLCvKf/5oEXy6gj4TUkwpIcg/6v67b9V87N2XEB06L
50F5zy6pkidyxAJd8UUDZAzjqEqwliybPNnXnShDvmmErJvSVpE3fPfGO9RhkcY1AECPy9gIZIqB
e6ogzyUCYVKujuwIQ6XSlA20NdFvbtXebKR4xhWoSATC/r4CkWiR1AvcKojRFJ90D3Z1VTaixKQI
hNuz8TI3vUSYX02+5NIRRSoOqQTeZ/uqu9IJt0HtMQMhngRb059njHfvg9CrL9JHFquLU3Qiibjd
mlQVezcZECROZgVSwfoOpH93lj4JvAJbmXen4Eoobs+WhKIfgQJH1rq7wrxGHe/t2CHt2LSCs0mA
xAdOWj/o4JbD8g1lfx2jwlnSu7tRuptFOYnNzXkSiQ+S5rKofznwJLwn1UvTCbYNW/ozS8ZHRNbU
GyO4zOFzMIFXx8jB/mhKwWR/q2l6UHNBtcB2ALYSh3nd1QaSS0ydnmRsIE1x6gqTmscgOpoPdeug
JEkKWKhpC0KjbbdqgPwR6TG80vE0cIlJl6RiQw8lDDbqkdU0XRbJU6d/MZ2scNHi7WSeKIjYVtwJ
lbuf1iA+MuQIttikeJn+R83vBKcF+8B7zZ0AuKUsq6ouRjYDUbkBcRabnZEi0a7Z10aANsSd6ETf
3sMnOM6/9no7x7qNVWzmG63eh+Y3WcSgtp2DWWmKc6/mWOeabgGjT/f/0ryEVvBrXLJIoP9wgSeJ
OD9bjVaWmmyYdudrGH1XBBMmkGUYIjl7jIeOiI5BkUVwLres5riWUuC19BDbuC2PtcD/CU2dc7QK
MpgqKggAkT4rLxgbxSjiY5hFPfuJ6pjWgdX8iR28UHOc50V/GFpmW8gGkuT6gFAJF+Ue7VNAY9MD
zpu+YCH5ipNqiWpTIXAiSkHKQ6k1XxqahIIAUATCXQL0rmxHSQdIax+aNEjJXwrB+QcMzSjULoGq
UvDtpiivk7WfH1kmFD+g4QAEHXzPodZ3SDlTuPZlUTxaXCTUcP4KgQ9YtcKmmI4BhNTC+430NSsz
wfG0rYXfMvCxaTkXo9QwGSRkYnpzr4hK5LY6sdD8d0Lg9GDTsByGFghzgI5hCo4WaWfPN6iDweBu
4of7Jh+c0rx4Zc4Xxt7bTshU0USDibl45+acgllHSRJRmAF9QqHsKmu6+O0fRGKbccsKjnMQMy1q
q20Bhx7RoLFAL151gdbmji3K27Ed/+54WiFxHgHJkJz2MZDkIxsmlQTsWKoDkRffPJZOMHwglmAs
gII3X3BMYBqvnV2UXeKOopvZphWuQDhfQDMiVxob/ztoP7L5uiwFvkBkBXwUJpUh4nE2+Xw+Ljvd
j47UwcKxHBiGAojyNpuP2fpKHC5y0CYYvMHE6VFZpn/6NbbHfOhfuktaXf96Cf2Qz15hsiVeBX4W
CizRComjvbTpRd3TQOpEcolMgYseynGZCotN5rXrFF11T82yi0XmJrIELmboxlbNKmbVHb1sok+K
svuAR10tE+cOjFzCpPUO3w+n51y6JI0oQmCmemZbmpwD0CezsGMmgF279JCDBZO4Mvn/wdLCUhBm
SefQOCcghWFdGznQhu4YP0gOUnjHfnRQbp0ewML5BynXTSMgliIbRMVkC41bwMZaxjJh48cn6tfx
TTx4rSSIDDZ8qIZ+d1RAaZaivGsaD+ehkiIW2Rd9CoahmTGlIWhsiEer7nDeHraOpzdg3L4ZKdFy
vcBFUzP3y0v1dUDdwj2b1MyG/hDLNSOMojgOPmg4hUm8jbV8g81tKLsZFTlhb4Zylbvt97r51siC
khMRBLefKlnrG5klVGLw6KT5ZQV6hCUSLKJIYZxNpH00SkUFhZmYyTlpl0v3KUQ4oVj+eWWx73DW
/ma9uL1l4ol60lUIk2mGqxmfiuab2X8KLXo1Ff872fQbKG5jqVIa6xLLdPRT76TSZyU5jLKoaXXD
2a1B+IG9zTLElGqQp5AwWUr5oQvfjDf8wxsE7mCN65IawwyE9GBEgbVrAuKmj2hKnB7jC1Dp7BSB
KWwlIN4gcuEeOhPlOWEGN0XeADqOB7JjxJtJxS5Hr+3+wpuzaBm547acl3BZUHPqm/XsGMqDsKRV
BMD5CJB9/H/ay1Srb2HW3dhU+JCwrSkdfhUlCzJqqN6e35hxnQ8Zixn0QHXxChNYn/DI9IKYy2ED
dmdRX9C2TCc8Tk91jXqFSEVYTlLbaXE9anPBbv0PUzhBcHrJu2GsIyaSdMGo92oYAlrkSrf3VHRS
Rp6ovG7bDZ3wODVNyRCB8BV4VR16AyiGx4cM84N10dsIczPv3dAJh3PbddfYvYJhaqBleZGaq669
KMcIia7BlcMbYaP+tgc/oXEefOgGgyw90OT0GCc++DydZXg471hFGJwDL9tenqsUGGFGXDyIk/wH
qT5QwwTPcBKE895KDqJajV3I52WvTZ+yWZT73DZp8HQrKGTDLEXOZ0dzaTSdxO6yFJrwo8LTdqbL
knYNCgow1fe1JfIDgTfE+o3K1wX2ymLYJgoD/cgw3ER/Kdq7DygHxfsWaNdUVKBzysm6pE+sEutG
Tb+TL6I46JOP6H8FwakmalKrywbsFQstFuwhuyCZo1tCdthNO1vhcBpqm5HmKRsXXbTODJJ4a5d7
lTuAk1k9JIfuEllJ4QVWYR99t11PoPwpy/jhbRJCuPRg266WOFbiSI5xkXp0Lz1mlypKXDBPXL/A
a3f/oF+IrjRbl0/UqP9WIM8ZMUoVWLA0SJ1exg+smZzukbxjswL/pOZXsMY259glVBHaUwdxFzNx
Zvmx6Z5CU3QV3LrivpGJ8+1939Ma5AawmPvBkxxtT7/It8pzdam47LgKF0f933st3yBy3n0eSpOk
BIi6/UVusKXvG+r/1U7jSwZUJPrKrMbSSRJGcGb7aZIuclTmnEfZPhdX9sB5dLXHAOtxgiRsRgu2
wC77MTjxt1/zKuugFI1EFFkE50DGniTWYEIsjRwKXXFsAl6KD0yaeqMezoVY8ySxGZIAkT0d9cp6
cH7VREJwrqM3iqQIFSzaggLl3ro1qOUYogFNoq3KJ1xrKVfjiKU4hpfJU7w6Q0OA4RuvHBMDGs/3
fyUUn33V5F6OJJaNwKwORyWT01U3pWjoyOaxeDI3ni7AAiOJaTIQ2nlZd8wMwcYUfZ9zBQZL4mfM
vBrlKtcPsiw61zdSKjAtcHhpKG9g4fHb0LiVi2nJFQBYChK4rEsjc+HRJv9Pums2g8gVGLc5zdjW
9A49BX6epe6i+nL/sNDEVXtROPQfbuAkFrctyVKkRkEhVnqJpEN6i56XXbhTAgPMRa+NPMLmDJFs
3B4dopGWMlvIpHXaF6I4Ru6mDxao35KgeekUr5h3v9LwoiBJKCy3fSPJTqpOBfToojPkVxo+c6cj
/flnnS/b7uL34vLl2LTSk4VEUGOVHQcMnk8vVcU/v3m33uTWdsm3H45alch4+0bkVyTOpO9t/Wmc
DmEkuxrcqwr6JCtyx+WfXMRg/R9u6iQdd8YbOdrQRo0hP9aXLaYPs9d2NID9GUnFptnoaBo28M6l
ov/x7f6bF6sy8xFocnw1tt/a8XuHLm01FDxFbdvICoeTKhpJUw4ydDbs2Owy1Kp6eBm6mNjAjh05
SLvz+tv0Wys4zm9htgVYD9giKnbqRHriJN39eQSVfeJd6LmC4GKWeJDy0Bzx/qgHKIZFqNteUIc4
xq7cTU7hhjsTNRm5n36uXsmFfo7O3wrJ+U6Mtk9AVolfIM/Pdhp0osaR1+vNORE5f0nQNGT3BKuI
jb2jBzxEXY07fadfWIfziylSF+cuYzZ0SmJWOGDOTjXcaaKukddy13OicO6xMvoc+QLYX+3ll92M
4MxAWzH6pSOHiSUfZDzglJ2TXuTX3UPrzo6oWEgkI+clcdPPzCHHL8hK345v6/Qj2eCTPfLhTRbW
maEzL6x0ZDe1x7aMGOPweUVt3w1WKJy/kMF7UNLX+84h+iT1LmP7HJxwrwXdwOqJ78R9hwIXxcc4
NlWqsZMgWNM8qtpFm93P6m33oRh0JRjnMeRcUdJihno65Msiw+n1lyzxzq+ewAR4pqMhHM3EZnF0
HuvOlD/1cE7nEURrxbmEWqFpI+tA6JRAkQ5K9g9L1uu1ILYVmgHnGZohk3PK7t0R/TSouHKXqLTN
XAxqA0GWVvh/xhTFNum7TWworOBAM6x3je2DooFC7v9Iu7LmuHFe+4tUJVEUJb1KanW319iOk9gv
qmyjfd/16++hc2es0BrxG6fykAdXCQ0QAEkQOCfWsfE3gVfn97F+TLsjw1W/+xrE/r4ptzfilTRB
x5jYYRAaeA0bMd7BR7/pB1U/dAfdLf3+VMWSS9D2FrmSJyRBjSrAHeU0y3iV6AE+ijsK31ZSt4hc
5lAcA46yvLu9jiuZQlrMy8UmtYotRE+eSXaOiisa3DYDSB4xbztcVjjrJHPhLPqpjp+S8SvpJFlL
+guEtKjiESPWC6wpjo78ZKB91E7GfedkFnoLVTzMhakrO7FuHiBftRZTpWGC3aRMYGnTOBDkrZi4
tpRtVCZEyJSKTTM8nkExmv9YlOvZwsOtepD46OYhZKWJcKwic9UHXQYhkz8BoQANaxjx8NTKWQBq
Fn6fT7pkp5ZpJaTJ1CiXvM7gMPHwlZmf2vTKkBFFbGZJw6LMUIHMb4stpxHAGJTBhk6MVU5jXEyK
zOe4Vd7mkVcJgtXmOaj5GyAOTsfqyvDji/DY+7337kd1THi/ChMsNg64YhqpAQef/S7WnAIl61lW
odlellch3KarDpGlxWT8TKARbfDCRN3EyDzjp8TZZGbjP2IlJOzbLA51LEyRufYt744sj+qHKnIx
Jo+64Dsah34znJB/rWIO9FmFuLy6odZtZB329ZHZTMi3oWED7LCFzSriGfo1GLQn2Yi6TISQXkNN
KfKQEyfrSubS2J073cubh309thpXfzOUkEK1dqzGgsFQoG/xqKudulN8uTi8OyWlB/2iQENuXUiO
ABLVxD7SOR3yZiAQahUfkvmyzW8LS3JplIkQMqgRBlmVcXZwPWmPJQm9vKsvu1pGTrQpBmNkhFoA
l2YirZ1lpUQrsgD5BrQwTDmlce8N78H+0ZnNCGDywGBgM2GREg1ZM6i5FM1wo+B2aZPjEEoWhfvT
m8T2KsRUf49QwNN3sdJAyFhi8l4DRihel5ODWQ2XGuDYo1RyoOUhIsozdQwGIFeDGVic0WxTZZxL
HbkNBEJu2i9OPV6P2dewRQ84k3RtbJZk1sKEYDKioWmXjKFtA7X1q8qP/Oqy7x12y/zUD2WV/C1T
rqUJ6xWmpt1onJW6S/2xv7fCE82+lvONYl526uhIQngrta6kidOaddmlc8B57NRjcSYHfqfiYMwc
HAds638qTQgsrU2XOuAMdiP1LTB3lDgz1IlDMpf3QsW+rDi5FWEmBckJ6GlAfyyiKDGa6L8Yvmny
YI83pvZRHSTesXVoWIsQNkCGQew54cxy2uDUpuKRXPaAtJlm1yK4lqvtzxgsewGtJi/4KDrmvfkg
qAKQ+E8Wf+0DEmXqRc/T075nyPQSNsFpmnOScTfM0mfDukBnqsQZtgVQnWGUHfcq8bRFjNzIswBa
xRUc+84y7/YV2Dzgm/RVAHf9ldmyabbShDtbe+BcAYlPqKeFTu31norh2fmy/0xl8wGbd6m1UOHQ
lSdDZrYqcgW9Vg1AI/F+9NQ1cC09aIfmiIH9+301N82I+SgUjU1wJ4qt6FY6x7FJeXqPz0F7q42H
/e9va7QSIGS/sqvSYV7ACQeAdLTbdB8yP7xudYcX5JqjWh/f03+qg6DoH5WEDNjXGUtVHRLnu/ZA
XM1rMedofRz92bP+B773zfv2Sp7Yjd6i0JjaLeR1HodTAJ/uI8P0Li8Qhz6TrBePmzc716ty4mjg
NBo4vvBgLqtPRngVDgUoXq9HKoEtlriF2JtudKVGQhs6kfAun2+ySvJ+xtdgTw3Bz5OpiweTr9Hf
SPa/MKTe85a5Xhqu5iqGWVGAsGKEd5fsslHQ6lV+KZS/JB7OE8GeLkJ+bXIrnBa+JCkHKinQUYZi
sI3Sh+rTKznc+eamtPIAIbPmehMFowVxOkAK1MlhLd6ApSAhMgcQLhmN3tAyJbAceaZ33RU51C4n
L1Z+Trg19efkQrZUMscW84SpxY3NuSND66YY3AroiGX1pFWP+6u1aT0cVfmuAXpSMX7GJDSLYgCt
IgHRdcRQjutOQTU5+1I2rbeSwl1m5XcgB4xV3NNw5APwVhc5oJCQSNjWgwJejpig2hRxnpeqZza4
rXCnBTF5cIsLp6fWkgvapgxeriQE/DKqSMVmDSYIqxhslQRfqZ0C9fMq7mT7+Hb6XEkR/BlU7pVh
VFh465HveEBMfaIf0O5ybC7kJ7rtXX0lTfBrVZntATOZ0Oms+fpVDfatWnGUrzrot0pvPjWjO1WS
tZIKFXzbyAFoks8w5OgOXngJ0PQP5DxB21uOkp0dyXMnw5Hc9MCVnsImaBcarlEjrDogRZT57VJJ
LrkSAeKVrTHtZO55II3VzRwAETOToc7KzGYKx/3G7pRcHSGCXS8+nyfjr5PaM6glPB1TZabHJMlh
CwJKN1+tZgpxC2LzJi9CSNQeDMXHXCCHTSmPw8m6Gr8DeSof8JwNEHDXunlHwlgJFvbDNgVU/Jhj
uQw7dhf9iyV9yN7MrysJfD1XKakwrGrUKFQrD2jwarz0FF5ouUNRcW0ACRs+sO8U91FZo+HmdXQl
lueYlVg6kFCJuEXD9huePSb+6JI8sIq5lJ1net43oyRjmUIuKcO0L6cK0ibjTOzSqyNUlLP33UNX
SglJZClZ3OoaxKSRy++hoG+/t/EGC1I/AOvMJ/qexvi1XwoJZNFUfQoiZK2aPgTdYVL+0G5CtjDt
YE5QqIJzxJ/H54oeTVXSkCVL82LHa26jKBrkUIEehysdL0TsQ3jVIc2j6/4hlySn7VvH6wqJ7SF5
oai4OUKhDHgWDsEKKQcg96qY9uD3KAO1Je+PXE9scR0Hm06ES2RzjimjCxTsnCj/ti9EqpeQJ4yM
tXbLPY/vJPzZJAWGP1DbgC3t9rfzqTztC5RkeUvIGouigLTOgjxj9knSOYDkk2yOkpAV+1vzJMxK
VkJC0Y6OFhlOHlC3wmljXxGZGDEzAPShZxHExOaXqv9g5A/m8Ie2ErJCt6AiuzQQwYanEUzQei0x
lWxDtIQ0gK2pbRae3qzr8UBit/1p3wc+8sGnMXZeBq0fB9lBU+pyQm6YMyXJI354Ae8r3jnBmQtC
MDdz+CtndlA8+8cfrZT4yBn1S9xVnPhcVS9U4KUP9TGSQyFJtkOxyzWoMjBAD0hHg8/PgeOBX9z5
eGVmeylA0gEBewsyJ+1pXzlJPIk9IWGmRUsQgbNeBxVM/3MIf+5/X+YitpAg6qoiCCcIIMcX8HCM
XDsEie8DBSk5h2SdTcd8z4vXansS+0PSOI9ZNGHJlO7Qxx8CVZL2JMFr87+vDhElAFNno8HpSMf4
QKbfTumpXb5LLEfwkTfX+NctQ6S9anMlplYKJaYXbtDyWGF6gOKsyfz5NBmSfCQLK1vIFnpKFPrC
sk6P2stEUPo4Jhg6WdzohKGqxzGXZA/+wT39hOQxD5oZNguPq+Va6S/G8qo1P01m4naK7v2hLYWc
oYP/oqf85th5XLkYc2IOzrUuL/mhhhlKVOOfe6saZkgszdYtKpK+8NlOK4oTnC1APYTrdjioThVO
TmzeFfFjqFymQSkRuR3IryL531cumTNSzKRHnJk9enmeguXbvgm3Xd4CaZjGTPaGNswANf0MXjkU
TZMH62ef32Yy3KBtDV4lkN81UPH0qsQEEurOb4NTQR/2Ndh+dwC/+t8qCKloQGfk2JkQAICx78VZ
PWQeUnnh6DfhObCxXwGBsnZk5zCZWsLC1Ho6jumUYo8sDkbxnUgHxmQChGTUE3MY2hpqERPP78+q
JdkieBy+deZXswknlVTR8zoI4czldNv96JQvSegV41VjXcajJOfJnEzIQYMRmClYfeEC6kkx7mrq
kkjSeLlpLbxP43kabH9gJPvdy9oqGGKtwHIU6g0Kpc4cyqorEgliISJN47CdgUHOD0Sm8qXGUWjf
kTePCq8qiGWIiERj25KsxZTPoz3dV+19Ep7rpZTtCDzg3iz8So4QkHWa9m1nQw766Dg8S+SrT+FZ
P9roxi6OsibszbVfSROiM1CyyWhDvjBo0cfDsJIcR6TOfdNtv32vpAjRWNZdb0cLPKyBE+OBOD5g
Ctp0Z5+j1b3ruXYlTIjMLtaVKm5gQEYv9eI8m+dWky2SzNuE6IQzLIFmQ6EF6BgvQw7mocqdLgeE
nObyy79WuKbktUS2VkKcGmwIqkLDWnXJVRe3fjaitST09tdK5ubC+cBcwniJBwhRKtMroIU9ow6L
ievIMiSipG4hZIW5a2dSc+cbfE4cuJzmDowsi8v86ljLZmIkSyZWHkxWBmMdQ5htnaflepLBqkoM
J9YaZhxJmnSASwTJabB9Nn1p64+0a2WxJMkPYoWBLVlkaRRyBp9DF7484uuNWwEzqvSLYygtGUrc
zhJSRMZmqnF2B5Rssg/hvY2MxLyucRLQIbqVox+Uc9F5xnnfD2XLxf++OllFbY0XcBNSdeNQ4OQt
o7aTOZ9YcejV3gRHD9LEPHgM+COoDbnF7PGcJEefl9lQyBc1ZeBKzbFohPm1ZjhK7fa5rLghM5mQ
HxSapcrEPZBoTyZSkdpJytNSmwnJoWoBNhBT2Gzwg6MOSmdL9TlmZnHIjmXv73uAzGZCdshHZk+E
+10V3c8YQO2Tq3SQhZPEZmKZoSjibgJTDva/zrW0BwbczH0tZAKE1wt1buc84Wmn6g6ku857STew
xEpiKWEhdZ30Cb4/jqdc/0y64xL2ku1OktrEakIU6m0UqVh2ALg5LDkuw3ervbBl5efty/Drzi0W
EIj2t62UU/z1FxpB7093vNMGTxMek7mzJJWKBQW7tjQtjGA7mnkcubR0bdd4Tj7x8Y/q+A6sdd0E
ISkFG4RqqiIGSK/VKgbFYcV+8urisYm/v8PTXr8von1UdTQRK+bf14pTVVR+JevX3/JlS2VEA925
pZvitDOQhoa84kdTDRMH3U8tXyTBsuXMFt6xwfqITGKIOXkCfG1XFDXq9cOFYqUHNJ06TNptvuln
azFCNk6IndV6CzFLfWIYf4wPubuo7sRw+hg94qmnVlZ22TTdSjMhNxdtwug4QqTWAaX+S6w97i/+
5sPKWichNQPLdCadDgGNNx+om/lUcUz0i/FaS/L4nuosEP2xSqhJ6LbYEjkqJLZoWeKUGCu3NKgO
VoIJfolDb3vDqxBu09URIM7qZQHgHu6lyeLaGIKdNFcmY3NLW2vCf8RKCKE9OJhyCFFNtzhTYOsp
LiMgF0InxUlWlZBpJDge0xpgoAMp8DAozxF4ZwC+WvbvyWprjURXU5k9YDYAGj1X4eHX0cbySnb6
dbSRXbekFhQ8rwmDILK7Css0v1gQD8r3VeblZ/0wnyxZitjEzMFgDfpaAGGsMhHaWAkyqmZWg/ux
7UzNeUa3FSiaco9dVH5+jN0qRB/cIRyAJeIEDtAEXNzEvP1o29oQV79BPDVMjZWmOg+2CXcJDMX0
seokk2uw5LAvaDOsbR5k6LvhWM6Ce2JwdA4m3CI4FQkaEYKjcUqP5CHLvV/42rJNasNDqWqaL5Sq
Gn3DJ5wZQ6vUMZynZdmlanxumuU6t58kWvErg1Dj+E2K4DKFrU9zmUMKu+4PMbjO42P7NMzer7Pk
eApl4x4bC/abQOEsydSFNXaDwCvTU5ncTBVeSmvH6qnkpCQxn9gIX5nquPRajltLcGFMAM+4qSdJ
FWBr91rrIrY8U5skmZLBeOSof4lPCxCbliMwIL3QTb35UuYR3DQ7a0X4IWqVIJt5zINmgEpR4kTd
X5Hqm8F8MKmnR49V6HeW7NmAL/6eQO48K4Ft3iW5WkOgaT0Wmu5Mue0s8VmzLvtwdifyed8ZN3bm
38wp7DJhkAdFoMCcFgq58zd1/LH/fel6CSGsqlllsBz6FF/mF4D8/KjdmKnD03F0AS6Aj/sCZQoJ
m0wXL2SORyhUEtWbiuUyLZbTvoittPSb0YQ9Jp/6Tg0tHsCDRy90j+NoVrNXf1F9nvXZO65pv8kT
EoZd9IFZVpDXlrGTF08mlZw8N42G+Y4XOlbtDVP2aFq5MmrI6IXGwGQaxZh2ZZK0t5kcVjL4b1g5
dqqZebgU2CiN+bOK+lNLT00gi57NTLcSIngbs0k69imEzIp2UVTB2ejB8103jZPqbJSkO5kwwdWU
rCvLKcJe3JbwttoJqzv00s4pk8iRrY7gblNUTMwgUEoxgGhzX8/f9/15e2VM9AFbGrHfzOxOStF0
Y4aLzdg/tvkpiJ913d8XwX+imNWAoIrnDxxoMacn1AEYDtFplWAj18noJmPk4KrmNMDWitE/ociq
DluvbhzO8h9xQtaOZ9IEdGjha47m4zoA0hsKknk3+4s5mhsCXL7/BtTqfR23zLgWKmTuDFxiUZXx
w0r6EFTPynJWU0kD2ZYnrEUIMbRM4IQAcyU8rnXU/q7T37EbrL8vhI9a0AxkQvg+CutD8qBE7/C0
9feFiIlKe8pCE+tiMdesL8v6kMkG0GWeJgRLl4QTrvBYBbzEuSF5YhXF83TuACZssf76sxUX8rJB
FbXA6057yAF8gIImIV5b/+GSCGe3HP3n+lhChjI9ZMu1TiSRKYsV8ekwMXVzVGusyYQmIE783Q7n
EgxyCBQ+Tpi5872t4HVMktT4Uu9kBPFBkShNlJoL9OoawysLL0vBSWrfJuXj/hpJQkbsZga5pFVU
FOp17NTVh3GSdFlKot4Uor6KiynQAG97mMYHoztp6LgIZYMoMh2EsAccNLq0FoSlHfvUvlCrP/Mx
Uwj70tb6vOdpJQ2doC2dBfXm/VWQWUkI/IUQ1JlNrDZutIfEDr1MO0bpcV/I5llzlV5EQN42NexR
XbDW2RW70L/gHnwHPFe/+NrdgOjMfwcGwXqXMYXw76dRVeuQi8t9YBBUixOMkuvOZpRoBFUm9jKq
I2Szaij1pmthN63PkNFaz9TC55YiOKtA9k69ddXRVrJEdZpBR7T0yJzB6ETL4MXMAh505MxK/NG2
J99IUs+aa1lH56ZvrOQKGW4K66hLNcg1+tIbDKDIoJ5hj5a37x37YgxVGK/PmlyZKB5dDyBCdtPk
p8ZyP1uk1L38aPEmr/2jjSECEmiVSpWGi+l8TuQWXnAsuQDoWgD1lw6Dy3QSzjnKpOa9YsB0KoZ2
dM8AwbJJHv7MbkKC6+I8n60KjAFT7Gnq3YxBLpmXb+a3lc2E/NYB2LXoYqgRlWBmaeg5nDVJApKJ
4JZc3T6WUqkiLYGIoO4P9lScgiWSDEvLRAg5To0zasbAWTmk+YEMt0Er+f5+fAKz4XcVYqaQwGy4
lfLQLZUP8/ic505iolEmPlOQvuqlrKdQ5l9CShjQCjEoPUSGWeuEIGlWgs/z8OPPHEyIf9anSlKq
3G6G6lqJ6Wh2e6JBfNoXs3lrf81vhvhCpNiZCkmIzHx+GbHjTH3zbQpiQI72LSsMS7zhpW68cjhA
LxZaycMmY8OhIf2hGCUKySQIwQ92lTRoJthND5MPpVKCJ1lWOJSJEGJ/NkmWxzGUKMrK0ZI7skjK
9RIHe+nkXlkp6StVjwh0MAhq2GrpV+WHrJOVN2RShOAHUlAIgF1IocFVQtxlXNwhkg0byoQI4a8s
dViBsY+/3n0OF4AGfWkbyfVPJkLIAE3YBibrIaIInvEitMS20y6SE4dMhhDyWqQXi7XAVsS+adid
Vn1qisf9SNw/1BgvbxyrRTdMs+kCBjXq4asVqc5CnVK9GwNJyufWeLsTW5Zl4IsGXh9/z5esC7Up
4uWZbHxgqHh3jymAQ/UvuSnrENi22askHkYrhVKbpnOaQJJiftOH8UIPQ6expQ1jPKD3FOI/YyVG
q2N7XICjc+AoErz3ib/aAmiP43elnxfJvr81RQFITcPEP4JFErtW6UJzIDlimdSj0juglHviAHXs
jIOnMaNLTT3ZT7Ukp21a8lWmeBntR6NPZgUye7M+Fs11iQPBJH1E4yv/xpDERp88xXy4LlKlKXhp
6gd+qq50kCIXfuIxb6wckBT9KuCaHnj09n1+e/dZyRTiasnCqmkCyKTH4iNvHjIOwS2u2CBgzlzZ
zWQzwlbChC21q8q5NWoexA1QOLRjrhCnJj+Ber2v1fZy/WNIKpypiyRetHiEUllrO+pXNRncNvD+
TIZQOpw6WzWaArcsan9onoLuo/UesFB4+qsawk7aW0WdTTbUaDHUjGa4xB+cfHR4UyHx3nlvXIkT
ElMbLglosaBRqH0cu9s2fuxkY3gyd6NCSqJ6b5L4JXgrFyD2/CqSoHHRnk//G9nOpifoDO+0lDJT
FcsgWZDqdafhpACs9SQML1MCmIThvO8Km8eRlRBBKRMUkcaSQ0g/TW4UEmdaJA69bbeVCCHHUtus
6TxBxHwsXgDcA888JJ/+Nyz8zR1qJUw4MhANEK2LCmFjeVMq3xVOSnsdBk9NLDlmSdUSTg4qKA3w
sghJ0bkBOkv0UCpOejX7BZ6rys9ysIfNrWqlmZDt4hKsgynXTDkt/i92O9NFT8QL86UM7Ejme0K2
C8MpYoC2RnkMQ1WLfjUACUYK1CjxPbGBOmkTvSIKNNLD+zxZnDb9su/c2/vtq83EFmp9QIdPjA6E
l9ZmYOz7WnkBiLLlyKHkUq//hvJIWB/3pW7aDjAwuqnbVLfEtjyKEnaqRdgpuvZLMnxi5nQwI8Pf
F7Jpu1ch4s0rnwqzNvEeA+qez0r2M5B25m4G0kqAsEc0bTiYMc8+80V1Hq85kCaH0iXn+gvmJRuU
sjmMpvYj/Lav2HbFcSVY2DlKs1WIVWHnsB47jx/KElwq2ycOe1SieB5JVms7jlfyhK1jVmiRBLzG
AFUPKWCtwYPzkz+lo2nvJHtKl2on5Fu7CasZJ04cN68xaH+ojxMGJS841i6fDNaepByVfJ3eHMxW
6onZNx8BRMgvH6OL2e5D6wZn/ZpjiCkelaREieO/oKCsDtPmEuAZvIZuave11s4JmEIGWccoz3J7
6ghZd57YMKQB1FG0xlHr52y4D+2/UL5xaktxBuvnH3qjkHUx42FVtIM3Nt6APsjWXU7kSfnJbtEt
5Y8ny5bslrK4FhJvgtaOiunQD1DkP4ps9JNABg25/Tz16hJiT9G4qIXW8p2LXhdngKr7qktdHSg4
A3BbgLXucSgLKaEt/+U7Kyd2Gc3Uzscoh2bkGJ7AoXbiSH25L8P70iQeIrYXxT0lXTVhxVjqdB7N
HPOkfR8PHDw+Bc5YjbcYLB1F65tDTjKAY1l8v7CkrGKAGmNu1fzcC7wnxHf2ARRO6CEcZqc+N27s
LTIcBUnQESGhkGaq1ZJA4GLcmip1ovG8GO8A06Cgw/l7SyNCEonNDvzAPEdiwZ2UXBhx7S6y1wSJ
6xPh6DYo8ahoGYSw5Cau7rSwc/aDWbKlETF3VHObjBYE2FbuGV2Hlzk0QdZNeKbse5jKAFJl4oTU
0demkS48VeG5PCpPcZO7XfpQR85gyNpHZU4gZI05K///ajJRPDOzy3psnE4/7ptPsj4iwnWbRriq
8MKiheE9Cm7tKv60L0Gihi6cOaw+sZUKZYRDVj5Vy7d8aZxCepCWCRHPF7FaKC2PUDaUR9KqWJT6
NrYNySO2zFrCscK051qb+Uavl7eL/blQTvu2kqRTXYj7JmdUTXk6nZdrpoXuYvROUX7qQr+vdack
rt7LIKC3LQdoQBR5iGqIrcPW2I7FouFSUFs3wH82ik80/u9j3Ug0ryKEHLAoQR0jD2D7Ux6qovHK
YJJssDIlhCSgG1WrxQnWpcx+EsNXFM1pFYmMf9kFXtUQQh9gkETvEqiRXM3uy1Al+Fe1m8mtz4C2
OduSAvO/nGFf5Qnxn48VZpR5qknO8alC8S3H4BFvNwEI860Mek1iQZFuztbMqUp6KFeY35T2kjaG
U/RP+969nTv/UUikm0sWI2nbEqtkx1c0uUF7g1unbl5+T99VC3v1OENIBwXa0tuWx2mXGx+TEWfw
rPPagHr7CsmMJqSDvgjHLJ1htLR/bJpjlf+cZOvyxusAPGpQYOpz9mTdsMW+HFJVQQPMSzBrGOxD
k89uHJGLbKAuWKS9aAGMsJ6gqTusvXGcj7Q0rw2ldMFDJ3NHrsz6qCf+EEHZTMsWVtj4ITYLL0s6
uWRebhltOcnsESQJSLnUzSNwcjW9o6bmR0utDn0i24BFm4s/Q0iRrOpjO04Aeq3NH/ISifhTKXuh
Eg+bogj+E1bHvVBlSaEE0LSIv8bFz0YfffsnHg6dgN23xXnfh8QtRRQmJEf0XMXWEkGfABle7W8t
S/a+I7OYkBy1sGr1oIM6ETix6/EwsDs9/bGvxbabmqCswsiNCVAdQYi6pFa56FCDPVPDsYDMOp3I
OfnU/DUdwCr+n+EbXsy2kickY2sopjIyII8al4T4S/lpzCSviJsrsxIh5F+SkzJDnRMrA4aC+GrS
JTdrvrJvAur1++KjQEpiky4dvm90+aMFJAPCjM+k708xaSR716YLrEQJZ7A2Tc026gAD3YIgIw2u
av1H1LwrQayECEkXjEaZShsIya7wfghidMwWVif+8Mb4lfBbKTmMyZQSElI9NyWNOJS22V604cnS
rlQZqoFMhJBs7CjMKiuGCDvKXaturhulcuxUVvd7uc/tuQL/HauM0xkRqMh1uMJ4MbszYGQTfwxP
Y+sUvuICIByg9GfzBiD1Xufmt+HDlDrNY4z3RVRHFMmFSuL2VEhIOZAJ86RCZEXKfAuuQIxy55Jp
9DdHm1/Rywzsa6ZGTFXQt5nTjnUYz4OrJPkL7ZziRpFrHJlPv82XMsi57WV8FSeopGCSuFEKiGvT
BzO9Gxp/Cd+TxjEQ97dGQv6r6iCnPU8WynBUrJtEVobbXpXX7wv5jqUDG9IKEN650nVuSvo70Ox8
3k/iMjMJCS82k4RVYIQ5AOoQfNGVayhXSfzwR0LEGne6FABmYzCUPX7u+yej+Gn2H/dFbLuXBRRy
g1H0L4mPbM0QRXaCebSDWaPYXPl8Yr/8bt79Kjb/13v6izOvpAlJoopK2hYmpEVZf6FalxhPP0Xj
t32dNtd/JUSIGADVsclOgGo4huQS+955rGXjM1KzCWHC7HoojAKKDJlblC+wUuHBdkfFV30DUAd/
ajghZsq+V9miwN/q5n5Ucp8fJLvysG+4zV12ZTghcOzEnmIyIPYB43BBv+bRpzocfPO/Nm7/cgJO
u47pIBv//Z7B0zHHkFYJXezZz/oPSXahzvf7mmyGJ8jb/xYh7K9pNzQ1cgxuAqPxNDYLjqfknhqd
JJO9mdQWVRH2VaNtusSeIWcKX1hYwgP9UJaOeUd9cpLdb/gav9n50FuCDhnGYDqhM8JkeryULXab
sIgcVj9mBnGD8HKMnobuad9+MlHCEsV9g2dxm4tKs5s4Dy+qFvNVmvllrlSHaZXMjtxOe6oJ66XG
TYyZEXgeuwMEF3CrUlc7cuAv5G/0OMvanjbdY2VJYdm6Ng6WceKOXgFinH0dxugagGqScHphO9vT
Ssh2TJ3GuLSQvwE8V85OByZcH6BcAJZebpTUgaN0OPJz2PvC/c9Y6i+uudKR22B1TppU3D3R24cQ
AA4dnjB5s0bqDhxGgHjRhezcsO0xgDCxDariGi6I6xMlHTOedBWW4Kz1aKd/VSNxFTSq11JqC+5+
bw37KkzIvmE6tdn4QsLwAikb+f3o8HltHa0HVNbate0sr8KE1KtGtWpXHL8WvIBOb4xuX3l9ddwP
uO0NBe8Lf9tPyL3hNEWY4Yf9UDAFmVN9VA7LMY3xGKUDPYvJRqVkSgnnF9OsxmFm2L8087iAVTf4
MMtaoPgndhZJLJMxFpAqVPleD7JKdPqygzomh2gIL/r5h7aQa2vGfZcUMktu55J/LCmWzoZFrYKA
c8QoJ/O2/xoBJTc+4tmGvzHnXnQnS8sSU4oFtL5NC6q38I9q/DyO56r/mo2y/ChxeBEdhizGEpYK
bJmANvQCBH1H4x6sCJydT95Ltl2gePVFQ8hb8TQ10wL0z8Nyaz5g5glw+Jw7tNc84nOoa1kLwuaB
bSVPyB0Bw4KFqN0d1DL9RFj2TZ9kMzSyRRIyBusZQXTBKXqQUqo23iNLN88+7gexTA8hUwwFtfSF
c3Kw6krRn4HH4e4L2NaCY2ljDhndfsK+pYygFEpiaJHaI6Akx4d2tL1yIpJHCJkYYf3HRBv0xcZ6
zBkwn/NvRv6XxST8jJtnTftVFWHNk0qtjJh7tMWI4Zq54mqB8lEds6dpGfx9s22vy6ssYfErrW5M
hZPA1Hnwo+nHq0SXHZ1lIoSlD42gN1t+54z75BxM0WmylMO+FvwTYj7FiBkmjSmufUTs5RrDVGUD
5wuIZ/2zofUnGrNTVg5OH1pf9FL2Gi0TJxzJMgL2qoxjwxsxOVf1E14+3STrvdFcbqtOQou3mXLW
ygmendhsaXMOr9+ZZ96mg+c78AMBPM64xAkJSU52oXrTGsfPR2uJgpPXUzjMsQb9ctD0/AXQDXc8
hofum3lDcFo7J6ETXfxXsnRRpuD0WW+wNgPQ7KFEbZGq55h+72dJqW/LE9d6Cc6egzNqsGbIsKZn
mt9ag7PvhrLvC54ekKRdtB52G1r1sTPY1RL/V2ySX2YCi7BJGYYEqHA4MbIgG9MRHBKT9kknt6Hs
0WIrvxnqP98XTybVpOdGSPD9pLnDBXS0jpHxed9KMhHCBQpBjI7fGiKWtnZ09R4QW45q3e0L2V6K
Vz2EEFWiIhpUCiHaeAk880WG6LqVo9d2EoIy7YLFtjiDXBHez5gGAQKqXt5QWeV466C4FiNEom5m
9phwUoO6qBavsXLX1KrjaOnHshg0b1xQJrDYseo7WRmeG+htSn01oBCPUYp7YMJzQPpp8SJX75wO
MxTmES3Mn7ujrDNL5hNCZJKoHHU7xXLpg+51+l96/U3rZM+5Mp8QwrNq6mJaWghh1kOkfJllxEX/
kqlfbSZcVNo+TWzMpEKLB0B1czz18kg98mD1oPQg3vtKX2v3ELLBlKpdsTBo1Jf61dQkH2sQdjkY
8ZYkNom3i3SzgMICQ04POcF8CnWACtdOZ19FreRw9S8bzz8GFHFrFnXM7b6D08Wf8huONjY49OPc
OygTHNBSfBldG7Ix/O29/FWkkCg61hZdkWDNBi09Z9ZyZOQmLYrLwRy9vJVsQBI3Z0LWiO0IklJs
QKbxrUSPLzqyxvqwn/m2ZeCyrFPdeMszX4xhsMwh1mqmX0j9vYwsp1z8fRn/4umvQgRPZ8UImDGb
h9JzwOFsKzDQ2iBZ8ayHElCM1fF9x4NXgYKnE5UuVlVB4JIVxyU6LM3gRe/bwDWQr9tofGa6CAlr
B0vekhHroynliE2JfLE12XF4M6WvZAipru6CnqLZEDO4doc948TQWdsZIZhn78L46zDkgKL7tL9c
m+G7EikkvnlgdaNyQPC6qk9T4Jjq7PXW7DST5Oay6XsrQYJbBHoRj3EEQab+vQqOQfQ8S+vKmxvT
SobgCeH/kXYly3XjyvKLGEGQBAhuSZ5RoyVblr1heGrO88yvfwn17RYN8R68Ky+0UgTzFFAoDFWV
aTeZ2YqDon5gB2NHjqiSjz7/TQAKZkxV/ZTCJJl9MyKO3XHBc26NoOVp91Vxn+mFIr5uPnEhxfSP
48nSYH08ZnGYiMDQQQ8FuVvTD07kNkj34h1DvXG8qfN+OUeSF0JdimS7XHGtRUiaaGA72TmF20Ze
44e3YpuPd86u9ov8kJ5euHwPlx1xezBfUaVg60QUSjYMqGTao3ovSR/ppID4L0P5iiHF2Iw7Za53
wAjnOyGUmezxpGHtwYP/d/rpf23+lEdSOqKlMZSMaQI81K1cMXEtg+ZQO+216fny4G0eX1ZTJgZ3
9Wo9l5Y1m4uFx7vkm52l52SgilIV1fRIoSmoaDIWMRBaFItP7bMNLaNWVZS+ueGuzJCCETQ50Z5R
A6Scm31hIAA2yU2lo5PHLk49zk2XR2079r26gxSStCVJwqLH9BRgjwycezv3oqzagy7uMs72lriy
S4pL1pIG8UwEkLYXLJXLkf/sf0yNO+0EA56mZKNRIcpF11ocNloGbfadccPsl05aqM37KIDgj4JR
Wh01Nv3DQMOpaeooi6TS1E29gSozUdFmTP7QXMeJm1sKF9z0jhWENF1lM5DWKOEdhRlmIEmfJzev
IR1sstanbP6RV8qCXJVV0sQtNggslwwJveHHJKRh9oFv3jZoAChEuwt6r6Idf3AGhV9un3VfLZXP
1ESzndDqAcs+TNfxmX+hD9F3xMRbIehDv+TfdUWh2EuP1Zsr3QpRuni3WtrkSYK0l1DVFL096aG6
im+GI3kIr+cfGjSfMoilKW6SiuFlUsw3m4VqERiRd7ijxlHqtsPB/l8pLl5i8MoyKeZHRRzp7QjL
yilOvCXNIPLbt8dEN/aBoWrDUhkkBfyIl1ZKxTCOwc6er7Xks8kUY7YZtFb2iJ+wCvWTVQxTFGKh
gQ5oT7rzojfYU6CBOiuANm0xCXKSeLNkVBbbSKu+JTTBUzPl323UgMW1PyeKfWvTmBWGNF7FyOrM
jPD+G1mtm+k+mmvOZNzplup+v20MAhMxDLyMybdHJ7ZhqMg29fy26K4K/eBEigPuti2vEJIzN2VB
WarDFrNPJ3co593Q7wItOA1Vpbp0q8yRnDrgaYkrCrDKEL0uzcE0uTuYj4ptayt9RkHM8c+gSbOT
6inuVgFQCmwekNkRykQLgzLR/yt9Juow3oSgFZrk2EJ30phFdUEYTfdO0F0bY1h5aZN6ejUcyGB4
JQQUdVKjTDJRkZJt7i0rcDG5q1VlDAmBVrvI3ZDZz0ARZZZXTXXdJo80eLg8rGLPuGSntFM25egU
nUjhpFbLb8kcXJWJVV9rvZXtEjrp7kTLEQ2IMdsZuNG4l9G3DeUWsQ0dfCuGtKO1YZfVPMAzSrfc
NmBiJXHtOsX90PvdrGq63fbSf7HkQ8gwdOB6mmDpgvg0R8cRapsxPV42SAUi7VwsCgx06gMkp89j
/6Vo9kylZLG9sl/tkFa22edgi1kAgd6Hj7Oe7+qU1m5Bgv081Qrv2L6jQDX2PxMkcyXVrF5IkQFM
P2s/RMoaXez+AtF4CEiEvoqwQZyZ3jrjK5q0xC2WdUMVwh1KmAVtmF1MqRfoWeNZffHQM+hqIwes
8EHx0TegFtKxJrFRaiZrDdeao3NNPBm25AttHsBjeNklNudr9X3poBgZmpFZHYJ9ZX+iVuQaaFdB
F0kVvsf1VjjyWsqtMjYzDF7IriaU6xSNR9ovl23ZjBb/YkCt6ffAxC3NqKsBtrTBZ97F7mS4Rlm4
TnxX8sy1yi88UaXLL0+PLfNmNiH6XCfxnqYbSLmx/JY6zv6yVdv3k5VZ0pJqRl71SQ6z2KfsJMRE
Sm9wnW9o+YF4YLRTpS03g8QKTtovUQQ6xVYCkwbaulX3V28+LcPHyzaphk38f7WFRFwb41HkY9Ao
eEfBbFYN5nuOZCszpC1S1+IujCggNPsuyffcuK17xSlmO/6sMKSdMG+XgnZcmLFLbxn0m7hPvtKD
4LXIvPjz5THbrARFG9l/QgHYin4ftDKeBrMXT+z5k2hKEJI9Fh5jip3zReUDSiwpLEyjxecuAJYJ
rYt9f7Btl31MMpQDiVfpofMv26byOSk6hJRpuD3i3S4ubsGrX2jPXaVYRpub+evoyZXudW2Wtine
8x1t8RaSH7g+xahxrTwzrhvXGlREl//FO6Az7qCcAlUVkgdy1jeRVuNI2D3rZ8HHUH0W4l7QN3p4
55sCrh//gEmumBHw7OkcJ0KtPuJun9snTdVfKT7xdit6hZD8D5QZjIKrGrepyNgT1GBqy4SXpntl
tnY7OrwCSc6X99YYMdGKxYL7JbnhqguOcmYkdysmYnKWwRLrYHgR1i37UkN5TXC2+Nqp/V9FMV+u
1a9zI9MDpkXPkkkTtcD1jwkkINUHniny9Iq5kXnpW5I1sSEaXkgygHLhqGn2Pnf2UErzLq9UMfYX
nEBugNU4lDiMHraU2nW/7Oy8QlpsN4Sd7zi3faWIsApPkFtHwtAKu74C2tJB+Ul70IgqZbAdef71
NVvaiXSNBsmcwhX67Bd45K3mLmxPl4dMBSHFgTjNggLzgRxBPbp1/ljaeEFVnbtV8yKtf2iaG4OW
w45xidDkF8+DG035jvf1juZQTs70p75LFAdwlWVSROijOaCL6B6KZuLxAnew1mvKw+XhU/mAFA04
N1M7EY2FBQL3APo8HvmXEbZf9FYLVIoHWdj/p5DdRhZn91LIDiKbF3Hho/XI7tqTcXR8XTF6/2WT
/df35G6Ltren1hRxoc+gsP63jGEW7QVpT3eYVAkDxWTJxX1lr9mJId6PYnbltKHbG97Qv8vVuQ3m
VYNwNB7/fkQhZjzXpaiBDdPPWY/tFTrr1tfLs7VtxyuGtGKnZqZ4DAVGvYCA94ouXum8p76AGmge
0h3KkPz/3QwaNePCQ9wrh8TYh5PhJdS6R7bjsiHb87+CkQ72Vtr3f3d4xTOcToiYmLck88tTsYv3
muI8vO3kKzRpbrSuymOzxg0sOaWRZ314SepBOLM3XXLoS/dvhaHCCxQ7xuZ8rXCl+dLCBW/IovS6
17/E1UMl+reX75eHcjNGrDDEb1jdJzor7aYhhm11dx1Mz1H4ePn7m4fH1fel6NqHGZ25eGjIS/6Z
LPdVFe87WnlBhoL/d1WerMCkqGo7ULerOoDx+vs4fSADyslTxXlhO22yApGiatTncUtNjJj9CMmM
Y4bO5tgDq7wHhVMk2T78/LMBlCKsngi6MAs2hdpjWP0oxw9ha+1ay3RDqjgzbB6FXi2TD/qDRZEW
LWFZvGgfrSw/NXyCIrGFjaNQJb1e8vtvjkMrMClSVMFYlJp47jJunEfjbHjNz+ZanCmFPPGPJvLK
62WXHRuvv4aq6eE9jSF0BS9FkKagaQieeOz6TnYg/YFGfF86x8tztz2gFGwnUKGleIP6fXHNYWpE
nQkQVsaVy+hwXY9L48b5vMssokhcbkeLf8HenJVbPA6F0CLZWfN8iJP+FOGRTW+G3WWbVDDSvM2B
ZgaFKLwKquy2NXrfCOpPdGQf3wMjyLp1bIZU5uGgNk6WZiMKoQLTTbMnZLa9VtUovh38XkGkpRw2
SYm3NdzVl/TraH+qVfFo+wGKIY/m6MQmIK7+3QHsfCZVqWOwrMP8pN8g4fkL0aL3BIuhfhySg+ql
ddPjVoBSuG2JxrJJlLFOSevlGj8mdejZPQh1CksxQ5uDt4KSgq2R8qap0WG/6xfIeEX6Y45F+w4n
WEFI82MOlTVOohbcwTMhSj6h3mPpn/4MQ1qj3GryyRLvkCnFiGVPelK6rUrKZXPRvBoiR9ZgapYW
XVswZL63wLKY/nAiRXJ9ezqog7oIh+iGfOGLkpH0kagc7KMbXn6Nwl+Xx2nbs1DTibpEizO5MbxH
I10OtXp8vwqQCk7dnDw2No7fuiJobo/VK5AcmfnYgAYxFRPi4ky/LN40Kja6zbGyDQg/OybHa7c0
51E4jnMvlmU3oMiS/khVPdObNrwCyPMdmzSMApEInpOzBa279qE3du+YjxWEFIeJPbQ0EhD5aH/U
MjA3hvGwD7Ll4ND4dBlr+9lnBSbNSZrofIpEm20HolnRcjgdw4PlCqbecK+qtBWr+s3JYAUmHbf1
uLWmrAEYMgPntkp2hp54acBvUSTjNWnpBZruKwzcTAuvMIXHrI7B1mwVNsmAWRe/aLwv24chusqH
05KcQWTghuxYlgonVPmI+P8KMgrrYtbEE/io8dwdR+6OCdjICjorjuDCmy+Np7QnjDmrWTvjYKCF
zTkL7Ochzk2XI1HhalB5a5bhKajnZxzS3cujuhkykE8XUgsGtnBph4i6Ak2RJkJSrF3b6DCGXJVW
/pgKlWrV9pF8BSTtE2DFqEq0PsBjMp+LanBrF5zG+yLy+mdxjKzO6pzmJoEAhYguGv44Q0ezNH9L
kU5VJipmhTpL8SU9R75+P99PZ+5a0EoZ3eUeFEf+e9ii1rDSbKamNdd5idgV1LcTHgrIcJfW7/KY
V9OkictmHqBUARh9+ZPx56HvDo31FWqnWfEtAed+q6r73AzI3NQ5dhbdIC/nqNVa6PImjJBwRNNX
8G0yB1dT1TNtroEVgLS+HdrnJBOy7lX2sbAanyffjZa4pX1Ozbsg+4t0w+Gy82+f/VaQkn+YVWmY
yQKV5Zj8+2KAskKOKhf376ui6vC3vQ5WkJJvlHFphZRj62yp2wniG8ErYe+gvp723rwH3yZaNVVV
faq5k5xlDNuhymKA1nXp6Wgp6Ab/8lCqEKTlnXQTG4cRk9dyfo/d/GM0qBont3e41dBJRwKrs4sA
Z2chvOk2J/BiQz1am9xuJ6rQHb9VBH+FSTLLuUZmJ647DNpIuZsOX6xJVbz1X/wPpMc6uHZ0S361
bJLRNGLo+Ily4PgWm7abIMtqQhPmRtRWqRNp2za9AkqHBM1aTI05AEzJTWmfGtWr3+aGyV+/L50L
UmimOo2BMSO5VTnuUEXzjpYhdMQMHmkKn/sva+kVTVi7CklDZTgjitwFDz3eJ1AEgYeJyI+9MfMW
L3owwZSbv+fxdGWgFDHSho6JNgOymSrwY3mjoXmDoYhLqlGUYoQdDXmOEkIUKRjMtdFQaelebynO
8Juu4JimY9ggHoIA/O+DB0qM3kpyrFg+Li6tO7dWvR+pEKSYkHZNSHIHCCkdkN/Co3xVKo4vKggp
JNTQRZlTAxDDcLbJR01Voqf4vhwDZsYbi/bY9PS5+2EO5C/GYv9/j5xM11GMaoMf33lDTYKWwqFf
cDCK+KmqPlMVm9/LRUY+W64BhI2rVRIPU4BJwJrPQOLgousEpa/zOWmC45I154h3n7OKeJVWBW7L
x/2fWSetF7y5jHgcAHhM3dQ+OSoVpa2lsjZOWioa1/KlyuAAdtx6jPtN3Xi5+YdTJC0VHWwDeUYA
Qo0n7kC8wLs8SJs729oKaaWYWsn0Yvx7H3jJle2rz5D0638Mu/HUHFTdSJvnYqabuFbbummYcmNX
Xsw1K7JS3BX/LvJf9ovfHoYjimAWL3BzP9w3N+NRdfoRs/HWFV9xpe0nAJdk4CTAzfhdahzm/gNb
7lmk8Lltn3hFkTahaNAYCIKBYtPoREp6mjXnqnZU0uYqY6R1RVrKR13Ehim0XKPdp23txsFdrCzo
UAFJa6gz5yyMEwBpR4e40eAKMRL6HS0ZYJk0/Djyl13ux76qTko1juJ3rQLHXKLHhlfCwCI4ZEUA
MjJ+KHpVq4QYp0tOIa2uEVwYaSs2IlPrD4jlfj0xxTahGkFpfZU8b4kppmq0cHGZoaVi5b7Z++k4
/yGStCE5IFVro1D4nnMTZ099/9GufxSRMmKIp6MLgyZXVIdLTRqTwqIi1B/mskOWvYJwA+ifzPDO
1orHZRmeW4YWrBRk/rOq6EcxoG+FNmiZcx1mLmPh6fMhce659WAa7zhtreKUKcULpxtMDYI4CLzt
dKagPOvixg2ybH85/ioc/U1iP+UM4gcYzCg8hONxKu8d1eV286jPdBsHYGYj1cQlxwgSqlMjgCmF
UH4UEguDG2unwXshLUBVm6uUChOj88ZHCFhg0LSjI7EhLSx9RLnwPGKScBzfM6ivoWftwTyI25J9
es+bByoK/gWTllgfZ1VijTW2FNT20+wmde6a+PiOeVphSGOYVCboomcYNJdPA3e14lwrO8fF5nBh
0OSOu4IVM+EcGHoRNnd1Oj2FZsOOXct0CEIx2+cafYACW35KF5aeW+6E5w5toz+RrBxvDS1S3ay3
lpoNujILor/cIDIdn97kXRolPe7uxrlMDlrwHFR+l3+7PLTbKHgnM5Fx1an8urMMdWX3DVQsTDRT
GrXL7G+kuCLJ7jLMi460PLw2fcWRNs0lqZfZESq4094PzvHO1Xb5sfZyD2QaOyKeQUB46QplwPw9
Mcum3CQO+tjwICi9xre0rUtrmPGABe5kqEFPoI4aFiSWVTZuxWZMlYnFbhl4dJTWHXIwGeULSuZ5
BSlj86jtyh/aV1H25PjGO1JKayxp2aHSvIxSC1g6GLEa575T7c6bZ1ObO4aFFiHdgj4zFszqFIBm
/DAmsYUbLwHBtbUTHB7hNWTeDBA1o+tVMXqbjriCkxwEWbOKhJqJNFwKACvyOj7dDSDzVFVzbR07
1naJTWFlV2SXHdp5AMTbfbnc00ARrFSGiP+vvm8uTWAsBN8vk8cipYd2MY6Ddt+pek+2cJhtQFCJ
2I7DZLdG0XdsjCmUi6Op9rTgG5sOY0NcXI0VRxsxIPLSBWsxp4xAXwE5zN8NGgLCWRVC96oEyUXd
uuGUevTX5fiwNSkrDJlZzJyqWc+EtpYTdc+NFu97vX7HillDSGEg7fM8S8RGNQ/xlW1bH1iWKu5z
m1PCGYGClo3WJvlKz/rOoCCXgFJh/Gvg06GKexe6KE8trd5RUMJWSNJqyShpY6cDUjOjU9Jn+lOk
qvTfnPYVhLROMqekZYtT7U4br2h5NoKbTKWMvTnrKwhpqSD1jhqPGS7c43laWyw3bz9f9isRcmXf
tZFyJxShBa9dku8yHueZKVQx+y5zk9pHV703V1/r4ItVq5ratiMmsXVucxPV8XJrRFAMvOL1hFvu
9bK3dgta51kEfmWh+BnuRxUV8Za32Ss4afSigYx9IbTCtLg+DNn0dQLF0tyOV5nd3F8exi1fWENJ
O1trWmNjC6gxvLG15zI6hKrM8pYvrCGkDa0t6n4uWkC0Y+7m9Lut8mcx1W9d4XV2JFcoSgjTdUJ9
zAy5W2f5rkmqo61PH/Q4+UgN6y5I8RBm56fLQ7d5AVgZJtd+BW1v1q1QxA4+aY9C8Hs4GoK2jLnc
FW1HXMW7rRhJuWuibENrajIAas55sE61o7BI4Xdys0Q4G3Md1vh+uBQ+OKMqbvlp9bGAluDloVN4
nVw2w0iHVZtjPdXJZys659VHZcv+JgRym+hDNSnOOJJjN8lkWQXBMaro+mOddy4y7s+Uaooh2wxD
r2d5OR9tj9ZUBgu2t7F6aqOTwZGnLSt3Gm+y2lJs15vTv8KSwkKnp4nWlQh5S9S7sVNct2OoqLre
HLUVhDRqWWNAaxEd0bvJbFynfcibu8LeXZ58lRlSPOAsmKp0AEbYDVexRo/aVCn8S3ziTURYmSFF
BIdGixkJXVK7OXeDZ9uBz6fkyEo/cVI/h/7dZZMUeG8OObbZNziCoOUVIiRhyQ5L+0wRTavka5pc
E5XQ56bTOQaz8WcZOL39fm5rWnvUywnLx87iQ9x84jxyUYTmxcs+Tz5eNm0zJqywpAebJEfxbLUA
S6+/p6DvaO60PndZ+9dlmC3H4zqsweHKwQOR+btJBaQArXLG2TpMAreyPLJ8KZNPf4YhHHN1fh8i
K89mHRhNiNtHHJ+HTPuq7FBXWSL+v0IpCxJFVQqUsv3eaZZbIYUxP1+2ZMsB1qMlRQIT7GO1PgIj
srubHORj2jNpYm+ZJ+9drxWc4KootJAMFO/9bo94EQ/ymGJ3Hcf8GOcuCcPYnUuduOBj2V02bHPw
XsHkLbXQjY7xHmBpFu5ncpOXwcEe33HE5rhcMUiHQVxCrg8OwyTEgzTB0bG477MzQ7O9qbr0bh4Z
1yDyFIWpZsziGg+mvTKDpiEUn9G0gLJ0Qe2nX6kAN0duZZQUuU2obxV2A5dwjG7nAHQKIzAx0nfs
QWuzpOAdZjNZiPBuXiw/M/BKubPG/MtOsLVBrDEkj2vb0AhbjvmpOvtb0GZfcJP4MzPkUtEpjvU2
yTE7ej+FHo203MMV7z0gFmTdLBCrM0u+XhsLL4uki7BK58+MXPeq+snNcXr9vrzrOEOzcCaKUSt+
TIu7WiUuuulSq+9L20xRB12ZCj4Zow39Sht3YGrfx0326fJ0b+0wfAUj7TA8nTge3WBG2l5r4Dsq
c5+3j/qc/tl0yHf4fOrDZRY4w7zXIeHFElX1j8oSaYMhaWAMpqhqB3fMLoiY2/Nf+UL8VsXksBn/
BXGozomDIiNpsUejUQQVQxVkijJZ1J/dhmTScMJNEzed6tlbOpVy06ZpK0Rp3VO9iKeCC9NQhwNu
IZ7uyy/t0inmaNPlVjDS0h9ie9G7DKUTDolcPbKhaXvIVb3HClvkEpAJB1B7cQAy2r7T3RKndq0a
1B72u4xBsSp2TXCQyQ6nz46RFwNqAJBtsMLj3J5nsru8djZDgChM/Q+E5HFUK3qDx4Dog89D982q
FN/fHqrX74v5Wh1mcsvpyFChbimj4KzOvlvhkwlasonX7zhBg1nyX0PED1kBGcuYgkwIQKT6YDRP
DiQoMv1UlD9qdlOrH3Q2x40RPOag0goUAFJo0xsjj2Ib47bcmT/YuT8EfnWVNe5yJh4a3276K3K6
PFObnr1ClKIcGNB4S0s4XWjNR7s13Bl58cDpju+BgaqOZYPFA/Qav4/jiB5JWjdIfCbGEyFeUH4c
UoVPbI8dh/AqQw02k5MhkEHquiASELgjDrhzVMmkGKxNCPG0AlU/g+qG5HaZRmnaGHjR5VnUHjRz
Tk+zlbznFYKvUCSfy0CY3iNNJhKDEeoHQHZgal4WVf47pkTk+wxmMlTnSVebKVwg62UiT5wLHsxl
0q6atLvO1BUEwoXkWy9eKJFURNqWICf9+9yzICypU1eIayAJdunePHJ/vK8yFD7nglxUMUmbHr2C
k9ZQZNNwGAbkVRszcp3+XOB5LzIPlwdv+xy9QpHWTVXSCoRiWKnWgZ8Fe2nutZrboahJZL0HFWnM
JkP2ehCl2UInfcLxQIHIQFx6Nz8V/nBKd13n6o8TumLJt/Q+O6t0MLb9/XXmxP9X0c/StXogog66
TQy3THU3ShVOqEKQVlS/ENqPExA423fJh3hU5ZI2jySreZIWE/TlkkHkFSD8vDzYWuBm1XKw4+S6
xP3ALFUMTJuPr+t5ko5ASOVPxRBhntB+dSj8+Mx+hqeXqxVq3PIr1QxtmsdBmKpTrC/wZv4+Q8nY
o3LcAVxcxO5QDG61QG39poIMQtf+vOzzmwtrhSXF8H5oqoqLfJZjhvOxp5PlprRLP1kj/XEZaXN7
R+Ic5c8mQdZJ8gritIT3JiYtKz9m9V3sfNKSD4GqLlmFIruG2RZRJ+JSDxU4PMshYWIcjCbfl3mv
eL/chHJQ/4hdA2UP8jMS08LYqosWITD/aTunxbkKwcQz0XdkTZB2+hdGWq8tipR5wJBBa/PZnYcv
ZC5cXVOUSm2HvhWKNDtF2homdMfxSr4jz0LyQPO0T/Sg+6mv+apovrmgHBQto/UbW7spP5hzOyDx
JOrPsufh+aWZ6966LxyfHkyQYc/fG5VU/GYZ8xpRWlPhYkVLEcD7WD7k32aH9bt+os4+tZrBm63B
18ERtSv6znR7ItppllZVvroVFtc/QVpqGTRhy37CT6AoH0w6w6MqXeytxezoDCcZS0f+UH5sKimr
klocZQLr2SCPdh67jf50eRlvW4GXLFSoWCDak/Ys2gROHCIXtSPZXm/AyGKpStq31pUDcpl/ECSH
B3dOO4UlEDrwRDtxfz0s4QfboX4w5f47jDF1QlAaZdtvRP26JWCsWfB2P4fmrjcWnzBV0mbTmhWE
dKaowznPbANRQgeR85SIhoyAti7pdPfPbJEnRk+mMZqR6rDHyJ8C60zKbv9nENLM2LmpFYYhIOLw
LtDqT2WN2oTLGNsrFY0+KO7HaxbOlr/vfox3SxfNqCUL4mdoT+31pPH03qBu0sxQ1ROc2OYCObfg
w1K/h4/HoTZWENaPhcD+O3YdsmbOWkTB0PhComZnOtd6qCKb2vQInJpRDcUBIZ/RaZaCCKqCf8/g
I2iFOLV1nkQG1FYE9W0glP5hcTA09UuH5jJb7LLQ4HpWloALlZn7PMODzRROvl1niqW0GXtQSwZu
K5EMk3fDPM4yu+qQu8mK+FDaXjlW0LtSvKZvWsThFwACN5hMPqWHUT0UgSjCs/sPJf8LqQJ3aZmf
qEqHt4FQ92qiKoq84XVJs5wYaKxB9ltn31M6/7BbyDO0KT1RxLzLHi9WjXyVgtLFP1jyVQoNpOZc
iFUVF9ltwctf4ayS+N06Ua4hJE/Ilr62aAdzmlnobVbVqYN3h+Nce6T6lScq8a5NZ+CQw3UQVdGU
JK3hAUoJtTNgDS9F6cbhaZ5Lv04cRahQoUh7OsujchpHuJzJcp+R7Fw0P5OI7t8zPa+2SNt2OseV
Y0RAAZe8WxjISfUKTTqFHZZ0l0YqhXKjQkZ3mYg/LI9Byb2Q/rxshgpEcgGjzloSRpiSIWy+22lz
hKLFMSuIYrRUMNJ2F3A7GdocMCQ3vaTbsRmbqqoIZ3N1CqV71GJBkVc+g5BpSDRmIwxkLHD14ruG
QBoEh0SlXLBpzApHrNzVVdkIuiW1UuDM6FhvqystGLw6ec+IrUDEj1iBNEsEOTgDIANSK02dfh+a
2G3nSlG4qLJFjOkKBnK7A0puAAP9xkPVEK/snH09vicP5ayskVY+6SzWFSVWC9iv9OWeqFi9NiPZ
6vvSmh8nXoWJKaYep5zAbo9NpLt4VT8WC7lbzF6xhW7G5hWctPjDzBhR6rtgaRq/aoO4Y/78jmXp
oHAeyW7LekO6M4UkyKwJ9jDKskNd5o5bl3PiVo4qWm4sGtEkiNXCGNrgZUocpIlQ7p3pONswyEK0
Hdhk9F1Pf0SqWwgRoUTa0JiOXBEVrF7IR0qDRsdgEfcQXHTS9ltsG762tKcsqnPXdqZPjcGv9I78
1TrxYz5ah4DU/uUx3Zg0Bn1hMLKh0Bh3c8kHWyss2ixB3pjxYN+AiTdmseIgstU8/huG5IdmlXQg
wYSN8+wRIcSav5S2sx5ZJDd5EvTz2aFRhIotnsrfUKWRdeI4ZVYF1OxaH/3mJNj0Qvcj96vdQl37
sOza+0rJpLex5lCNjFZPVKNa9pvytj7UMZoxgnkUnKxq3IWV6Q2/KMEtNlS1polxk30Hag6o/jDh
Q8iX/B6mZiOFPrRZdTuDBR4z9noWgiPqkDbZrqiunUKVnN9aFSs8OTkfojA+4RrwclK6c+xp5uhP
pWcYij1+68mDrYGk/dcuSArGtqbDG+JXxw2vyNFBk4Kbn1CgcVRWbyqG8eW5ZxXtbZYUg9HV3a4Y
Cs+O/Mr+GKNUEDV37mBcdUxFBLS15NbWSZfPPBoKJ8f5f1ckD3l5V76DC+u30RP4K3sg+VkX4M/F
97U9WXwKsargO27v3v8eOXArIwZkU3AD5dJePIeB1sMhul3T9i2YRftzMzBF6NiaGhDgcHDnwsnf
9Pc4VofXa4FhJshuNmVwp8XLT21a3GlOvA9tnx0vG7Wx84OhSSQfdWj1vGnBcSAGm/TGy1nMOWKL
8LqxegiYKj28CSMKBKEZj8GTi+QXGjp1khUdWGL4VVyF+w5UIe4I2ujL5my5Gq7N/+DIvavJYC9s
hqLyriz7z5oz3EIwy78MsRXwDKh7gfQJ1TRviraCPmZ5N8HbdOeRfMRLzQsndHPkjupdUoUkncqy
2YpBttkiKmTkho1H4nTw711ZHPtRpU216Xgrq6RtMc+7CnJfwCLOzTiYe9A6+EQzcYDGa2T2EBaD
Yrvaiq3rYRQ/aLVoBzOfUOPd4RIQLmeWHXPnU9R9n5Z3JD3BvPg6XdKeEQ3JMpccoXUEaaGRHiaG
5lhVYkExU/JGYc92bKQ9QEyoGkcOc2P7FFgnC+ybi6XgDto8XawsejlhrUaO5nlhIjXT7fA6NPwY
dzf2frri17Hp2QfDPauZfRRTJe8XJhniFnSfAHScc9D81On3tg6uAutweWVtnmDWlkkbBe8adJ4L
h8etvffa6tb6SxACc7/26XKMBw+tNaGX+oWnen5XmShtIQ4oa0B6Bm+0yMekPSUW3hDdQFXEspVI
WTvjS853NXVp3NQThGjgjN7gL37mJ+ARD46CSHE8qoS+VTaJ/6/AiikejUpDoErjz13lLubXoLqx
W9XZRQUjRQ5oyM0pi+EdnY+WJHHmhIIfG12j8IZzeT36opXTKv2gUATizVj/urKJHEHaPCI92IV2
zgCaaqbdoxz4w2WPVEFIwaOZrUBn4lzmlIk36g12fcXwbW6Mr0bIJWCczSGO0PCIvLy1l+u0OTGu
CBgKI+QSo5lNUOMT4zQMh8b4VEWqjLvKrQ3pXcee+1QUmsPTnsadvS8PwTXEBU6hJxjRVUt187C8
ihKGFCVyq2UNulKxAR/0YFcY7uKnu/xm+RBz5N07L92rSppVgckQQ7xaSoQMwQz+U8wS95LcC/6y
j0btYWvcp57lzvPeXjwN/3Irzz79kQvKWYeyCAYLLdLdLm4zzzKeoda4u4zwkjSRr1U4M+FGbiOR
jOPt79YtDZrzp6SHZm0HeYO/M64tlrEOe3bOYbqZfZTe7q3ju2xbAUt+wzLYNTNEXQOLl6PzT/Gs
ten5q+9LntJzu6izCt8Pi8BNSmhjqapZNpfvCkFyjDIdoD4pEFLNRJEJ9MQN30ofLk+QygzxI1be
V5TQ9AhyzE/HndnFMeOvJVKVPaoMkTaLrMqCvhuBATIKd+o+V1BNzBLF6VwFIm0VDuUDR5jodnTK
cKjtfOZAi3n/Z6MlbQvWCEb5JRywVq2Pnf1hXH7+2felPaHS6VgaFAuyzwRXeG2cGG0U1SPbMe7V
r+SK+mro0zAQS3IK/Txzm2uI3OwdD+84WYRjngmdE1VhkcLLZDKQYexTrbMAWcAc2oLQZZr9Pxo6
Kq33zgrnzuww/9P02P0fa9fVHDeudH8Rq5hBvjLOjIKtaNkvLFteM+fMX/8daO+1KAg78NV+W94n
Vc1hA41Go8Pp9mSa/25r2Dpns5MGJbbw+xi062Jg2FiIOh8FGmzQRdwdRWLPm64WWCR0ejqtHLtS
HXt983R+nfgu/m77mRNfynldtRkE6X/1BXTMjS/6MA/HoEMNZe3IKYhM1IMofM715HaojA3AqIpp
qWSgVq3s982QY/SnHjtdtBm+bIgmgNJzeObWYQOxOsZuRXoEtGYyvFHqT6l2MeOZua1ZWGmn3hS4
QaKtY+wCXk010rk4tw3GgJP8IS6/Y+azwMJxw9u7u9RgrAMyXFvfFVQFpfIhq3JHa2UX/NpOR4ZD
TaKgNfSHpZy8GZ3NEikF7iT3Ifq6hSzFUBbVuUXojWojfJjNxvW4gRDbbO5HzXaTVRCtEpkptohg
xUQAlHljTePvaod5lyiR9g1/O9k3xulPHDHBHpqMAamzDWkKHeKN8kmBS5ReFqJXhVAmxmnIFSXt
EwkYcQm+QunzrF6U6ezGWoYGwC9lMriREliydVu3soPy8ECPfpw//gJLbDJGpusV9PB2MDJdZjzO
BDS3mtWIFFW0lIyJQUtV0mr0sA9BBS6J6Fd5ovQ72o10pbhmgBrMwHL/nVyMfZEWS5kmBZDJWF3Y
ceuNeSQ45NylI6BHQk0LEgQsY80ip1s5Zbj8O7lye/IjE0VfRACMBk6KFln6SG/J+FouQSNhipp1
eIXfNG39WwZGAQlu4XRsIcP2jP5tT/NqkDJmru4hTIDq+aR1SnTdB6LyJiEuo3Yz2qGnoQHu7M5+
e90781V6ijzigigYHgcoqqtQBMrVwp2sjBZ2iiS3cgLMPOkcY7u1lVNXCl4B/BO9A2H0TtniNhol
7Fn9Sz9Nn/sw8UyvvjR+ab7sSJ5IJu41uoNjvFy9U+umoeto2SVIGLqodOA0jG4Ul4u7loaIRoun
kjSkLuvIiOkoqnnrk5RDsswN+i/RRYyK8GJ1cl1wq/AQwDgG9jYUVhmo4WIQTK2Lu4bQxsgfc/ot
WwSGgacFKNYAX/RLDoKNUIxdBWY+3M2+kRrHhnwzVuVTndfeB8wPwbFSDAKyFTbzLIHuMdYaqIGl
rYd5JKcpEU3h4UdCXjFYv13LJnsYNWq6wX5L4xLSNXHp47kObE9Ev8zbFkyx+a9ArMfeoCthyKle
r83PTX6wbEH0i+tM7H6fsXWZFOuYe4jfTypM6zPuMz2w0RYiqd8GUTENVxTk4y0Q+NFeUkaHFcR0
0k3FmZHIoejukuTu/N7zPeodAOP99QNq9KVyxsbQfDxsalh8USUHVAXu6plB52Y35Ueu8R0k4wqm
5baQaYBMq5b90ObhsU1FNPVcH/oVgo0eomxnWpQMUi0J+OiN+9nAbNI68UZ18SxSe0ZhBecXkrdR
tAYWaVAU4b4joCryrMRER9Qj9vLWX5htuwaaPZUC70SE8s5ik6rZGqBYpYICPiuUP8Igj0pRcEmA
SkJFiQ1zy2b2YBfw/1FIjtHp0WJ9Uy1NsFa8i2APQaXcPRZBrlzXhYZyJ7PNHSn5Wi23bY5Bv8sk
sJ+8g7oHYuzzVGRNG82o4AT5wv1IyoPaLwFqCoKcmJ4ZPZ1XAZ613qMxm6OTSoujFBWJsx60y1VM
flSzwPJwV86ixaEYnoebgYlITjby8CkltKqzqHDWpTnM6/yl6sDzb6T+B8TZYTFWbozJCH3HLsma
ctEYpmPo648BV/V5GL5IpoZuHZCgGix7Sd/roFNWAJOa9vee6J/LZfs2Z+lDhvjOeSiuOmAo0X+g
2JrhxdaMSKNFqeVYjc5YxPdIin9R59nNF+1bVovikzyFQAUQZJItm7Yxv9XzqMlLG3TAKCBWH83F
BVVo1QoCYjyDsINgE6xNR1nvVtSnDbVROdVU4hpSRO8TgRxsYrUkuRIlGC0Nuo/ZQSn3Y4ryQblv
BW8UPgwI8g3ZRMid9ddiEJZUVavALKCqiFJ1dbNjzwKt5nVKmLSPQFdAxq8rLB/YlI9RPDRAUcMo
bIIyjI9qoCJB8ZGo0R6IMQdxvc4yxjqhqLdHXrZeLlNDPShSckpX0YQUbnQF/Na6aelQN7QtvNU0
KevVTaLEqupQ+/lUHGKML5Hqm01y+/RajZ7ntvUUSzvU6AQ+f6i4r4i9k8rYCa3doqQ1IlR7bqgi
QLY92ybZySwFsf/qZJbE74fFyVX7RGbDXQv9YgGfgzosgqPAfaftP4S5uRQ10YeoxYeYDxh4Vh1V
n6bIx69gDZCujBPd48IVdd7wzNcelLnLpkouNV0BqNEdSulWbQ926zbtt/OLzPFn0PEHSnHwzYIv
jz0a7Ua5UdCj6aeL2bj2CKqiJbnKyTwFc1Y61oK2zSouBWEsHirlYDItYsOAsVGsXGnVRbFw2yjt
1ZZPrlp5LeZnYXydkxVfhINfOOef9vobMnpv0FXG1kKZCgbxKSrKhpco0O0Y1syDTRCoKz0JTHQV
IJqNYkkdHX8241CrelmPJS2zRSkoyoicZDjqSxgtn2Pj2ZhlZOc/MJIHM25REWWCCJUyWr09m4O0
RJtJqcCqVMYzN7lExkpgOTlKCAhEaRFh1Yx37YXJWG+5mhkw0CM6VXoF5JrgMpG2NewjUfEVb5fg
eOiqhTplDHlkXJCOKFKXER2XaPSZTNdxj7D7KBoeIQJhbEq6yqCviCHQ1N2bauosediL2EE5Vyf1
oH4LwpgLeSx7MkoQRLavp+o6/UCB1ZvfZyyDMYEmPKnx++3mx8WPIr0yl9vzZkG0TIxq5U1STmgH
hIPR254s3W5Z7g2imSv8daKzbQ0FFZjs3ZIqYH5pGoRR8i53iuyQiTru+FL8BmB9GMQ+8xkNupDC
6jFjGDza5lFLHv/3pdIQo1E1A50J72ZBVBg7SNl+ENZtmztZ72/bJvmEebcC88KriKA1owg+oGiU
0h+8Pe19YXfLpmM4SF3mGqZNqF7cpsGUKz34ZLQJfnodahiqHqXJgeioXW1IetcN8EbNu8pKMf1A
foikSdCRwTMQ+6+if9+9uLJ+7NDNi/JPrW+PlSW5W27fZAaqMiRRLwvHycYCgLPchLFDhz9jH6a5
WOuRFjWP+Ya5zmWIa+Rmm9MgnbITXkiCO4qnPNS20g5uBYSbzCmOdd2wdAUvfXVVvVI2nUY9rSI+
KhEIc5QxwC9aVgsgcX0N4gypd8xUcJR5p2wvB6M3sQWam5HKYeNhl4B9qEn/+t9PwB6B0YFyNPKo
lxeEktbrpvWn/M4UpRL52r/bDeZ2HeuEmEkPDBoqn0AE445/TQctjJ7hFvpxUBz+pPJJtHbUj9lp
t2ZlhlW0VLIiw6Dgi34UvOxFAIx7baiQa9YAEGs3S/qpjwTPel54FO4IQrnomETkkvXvtJo0pO40
aPHN6NfXIJLwWy/5jujiH8yY4kpDaZdBlY6yczamKIHaWTdWHTXn9erQcvNNROTHPS87BGZDVlSa
qJgdPfiRJqMpi7jpWt0g1SDYFt7TA61Sr5Iw+zJL2YAaICxb+Qvlbt2RZjAGpw/W5/gznf0hetLx
5cLzUYcvDp+YOaQYkwBashJyKd0SxJZXoAolN58/cE5B2/VfEOacIv8vk2kDyBRdpctRX01/JR9x
TnDj/gZhDuqsb1aaLwDZ4vxibi+6PD3I0sf04BWF0YNSkSN7aoAyrp82/ajIIUkEri/9Cdaf3wvC
qMBqblJXjHRLkjl3MD7NVZPmuMn9sbEzd0iSp00RhawEamAzrccFdFKuJahdNYb9cm92T7rwCPEP
6e+ls5lrVG6IPWkdlSuznLq5WkbBhSMSQn1rNDcE3rLFhBBtn6O99coENf+KMrrzysy3bK+KxvI2
KG0NitsYckRXW0CC7ZC7rZdd0xJY9Fh559G4Mtk0gAQWN7yEGGdAystWLk0DzlfUhobx3SzTcFx/
/TsQunO728ZWsjiRFBMNGmYgmTe14a+jAIIe8XdKvZODsTOxnOimmhBkSKLYtTrDc/TK6QqBBnBV
bIfCGJp8tZN6SiDIYh00+4shmhPKyy0RZK1+bwdrZHJDnucI22HcbYERKIfSbWdwLbujp7gF5k1F
i0N+/rvdYUxONG/K3PXAzEALYK+TR2bziCLU4DyMaO0YszMWc9EZFdZuVtYDIscPqdYcz0MIlJkt
WYqTNSUIrMFnV03QzaFRAdmSXBXcNnxV02BCNYzOwkzit9rcTlFk11QJsGpOaqWHYZrdRNVCORV1
GPOilNCHVyzG5AwdMaoNre7+aiI8R6e0WPe17Rih4ncfu6t3YIwtaNJ6ScBWi+UrG7dXE7ePAls0
q1i0eowtKPU0thYLINFAnKaWnW58yKfWUcrH88rAfVXtpGEsQjTpIAesLKRpo+horC3UWncxQdFJ
KyvEbe6fh+N7Vjs8KvjOyPWJ3bZyBcF04lYYnVi7iWdXXvG4udmhQbmL+XAeka/tr7rB2ApDjlBA
1AAQgWxHmT9bOa69RBAi5p/aVxDGOMibNYzZBgWM9FbJnBIB1FBulklAPseLRL9RdMY61OqgbfaI
ozvZzoBk3XfVLbzYz91S99vU2X79YQeIYBHZLk+rGpd1INTgOtuzeooPPWhzibuFXxa3PRYHcQcI
Ty8R2AQFAwF92rvakVKr6rK1sKIt6nExLdEwTwRzp0svIYK9o2vG3on0mY/HERpM31VCqP3YJjWy
0xhZqx9TfXPaDT2En7rxJ0ZHHhTrzhJ2pVETcQ6SURczHyJl1HHo1Kt8dfSTDrYCySW2v92QsPLX
Qy7q4eFtIIpwUK1kWgb+Y4xWB66CyNYiRAHaG5U81vVXc/lx/qBxb+U9BmOz6ghDmNIIGMQ+VUeC
qaiSn4Na96mundmjmpkKe5N4aoI0pY6MG6GNfszpzjWQW0hxPoKzFY2L622ufMUIt6Bc7upRcPh4
S2gCyUQ/ukzehStb5Pw3u6TxJwtV6NUnpR3hQgnuZo484NHCKBRLM9X3JM4piGJr0o6jP6O0TNO/
q9nk6PrPxkBO4QOc9cDCjoEeDGzLbD04Iio1/raOmLihN549Jf5gV5uTd9Vtb/08rxycxUODvQ6u
MMtW8I/Rv6ocxlSikyBNGhM/pMvdrAsCdpxzbKFqDRlxajbQk/72ZkFQYo0z1QLXTX5Xr09y+1nR
vyH5UrZfFtiQtFm88zLx3A5kkzDqhA4hBUsdgzgN6jb0ZQ5rXLh0CNhLOW/jqkHpVaGoC54r3g6M
uTiXySzblfIGqOHfA8fGoD2KWxJ4FzSEMpBO0m1w4LBlOmAttGa9glDyTYOuh3AME/TckfW4YJY8
neVqicophZCM4SB5nOdbVSBmML6MUy5De3NWxVlcxQVdzbE/oIHg/N5x/Ks3UjJbJ8l1GqGJEteL
dadUx04xXLV320TU5S+Ujdm2prB1zPMD0OwOo0sZYrRD+mC7+hDKgeZXYSqqhhVCMjZx3QybJDkg
1ZDEXoQktVN4SVBdpBjJHgxuGoiex6LVZO6zbiZ6jvF0CGPmF1V0MVguMTxVezq/Z/wT8KqZ9O87
13FU43WSesilh9QBkXztZfy1KBbHiyxYNHuHPCSIkd/xmbXVqBm9DJz1ZgvyQ/GpRMspvCtQ9YF9
V3Qz863IDo7R/shUtb5YATdZKBzBcfNyV269onD0oAyIJtB8oXiM6rd6LFdzBLzxtAXpoQ27Qx/M
nvZyP4s0g/4Y4+m8WUtG/SUtU5Z1A5jUHvrlYcUsCUsUcuQ5Hm9AGIU31C6pewrSebNPa4BRbq45
dZi6IICqjzWssZKG55WRq/K7XWNUXiknjB2tgZm2ua/GVy0GFWhV2MsP53FEC8gqva6klW0AxzIx
NqDZutLpK/u6FXKf/INe2JhMDkLw94xko5xaiW4glZehqN37+4QVxCkc5aT48kERKSL3OMNj+w8e
m50FM4NqorQElnFuTrXtS2hpQn9n0rmambk5Hc0lyv7zTeMOkwlKlLrZIpUEGdWr0R+OmDDjYpjm
M0xKIB8KV749v3n/oJmvMqpvTVY8j1Jix0jagg2PnrUrKQnGGWu6ubIHf1j1IxdEbOdR+SrzCsr4
Wv2WjVFBQZPmXo9PJardRl1QN0SN0vtz/YrBGi1JMit0uuHBO0sPVr5hQowt6CLhn7BXCCrmztzn
aB/IC6qPMkZh12hWUW5onUAvYmoWKf5L7nEHNFXr0tcJFJHmyAy01OWh/TB6m1+ihUDE/SraHMZW
wee3077B5tTy1xbVtep1Wwb/bv8Z07Ri7tAwYO6pryiXnezV5g/hnHLhQWLMUpcqetdTDMOZRpca
C9ufiDs+a6fOyT37mIqaSbjqgBJEFRMpNRS9MurQbMRaRhnufRHZbh47ESZfJtEX4bgM7gbtcOh3
7LRBXuNENiXg1GPtV90NOJkOxeid3yKuMCD3MtEEQSzlZXl3IGmBkquOAMTsCJR7O3badj1gFk1e
H84jcQ/qDok5qJiml/YYpI3aNwR7lRzTQnuBLFRj35kCWh2mgEfNxEiytwtGIinJ9BSFimuOmZoT
cvFx/IXWwctG8rhUIuvGF+gVjjGpU7cmkpQBDjVKbqz+LPLj+RXjG+2dQIz9TPI6XYYRzVFIwkYo
300dGlPOAtOLBlcdQjpqJBf60Fy926EyG6Un2jB2MlCjcXPM73GsOzB350Xjq93r2jFnKK9m0Our
wLCG7+AFn8tbvY7dURftkUgW5gzZFvy8XAeOYk+eafn1tjhSeXdeGL7d3q0YY0o3ULWqBW1iW55A
of6SAcR4UhIabhMWri0IEwrhGLO6RWsmqT3gEnQWosA7AZPUdqPdyHhSiSnARGrOGNgSaciisIA2
9ymyDKkjG/759RNsEptsTpN1te2Bnlv0KjTjEpKcXFuqKCzDi1kjqIqaeDrfV8Nkh7f2IVbnEiMK
Ezy1O4fgXZO+TESlwUHrskvcenSTa4ypCkaB5aP78c4u7XCZ/SoLuVQjE7j1Wh02GD75Me5/WDhW
9ICRDwyveCMms2GGVMxaY1G45rFrwkWYORHIw7aeYXzlYGZrDDoF2+l/EWS5bIRn/ia61QrPvhmf
LESgbpDzcmNPdI9wteV1Ndl03jqWCWnSFI/i6jqJL039NrWD8wrJK/LaLyHLatWrRWoaIyQ0r8bS
XzzMgj6YoKOLUHuTHsvOk8LkIg8+9uDfycYY/G3CYIZsxtaRO+oAKhieBueiPKLRAB6gcLgPfyNB
howwKM4EW+wzJ22DgAngEoR4n63JG3S//E6J3DKvdJfbGFTa5gHv//qIR0Io4tbiWhbyCs8YZ62P
2yKvsJNdJvn2srhmJ4jE8nWFqKjrBeszesrenvhUKkaloJyqRgzyBrmWZ1edW19LJ++8xvBX8hWI
uTPViUij8hITjepjYfjYREcCKXEdH7LuR75+OQ8nkov+fee1mVtqELSW4rU4G76m/Upl02/qv86D
8LfnVSZme+rYGLtxxfYU+q0qHyZDxJhCDdF7u/gKwNjjEremPkwA2DI1yJ4b+yKXvqwKPOoyKPTS
1RZBJRX/5kTrxX/1gbHEpNYlshVATI5WqHnbIQpoaJdmhGJhPE20fowdHmxZi00a/ZSlS0nxbVNQ
8SyShi2fMGOtipOYEvhGvhbQEELuToU3enrQ38WBaHqoQB62V0bpyjKqChr3jzFVOHZXYW6QatQZ
hWA5Xpq5K8zZAEKJG8bp1dFZ4+4xRYWNu9qZKHAmXD/GOlh6n0s63aD5NHmUwSbyrEv7Sgq7MA7s
w/nTJDiyLLOLlU2jMeWQrcDzZ8gvrQh0j5HArea/GF4VnE0ElUZeZymlZI8eJq8EkUcB72b+2mFI
qm8G66E/rLfn5RLtGWMltrJt244uYoxRRTPIaqyx8kuwi3eigqR/uJV/n16TsRdDr/SDTI1s85xp
rnkqfdnHoDFovXwH7guwY63eEMaeqAFOqCiM2RhqXJNVDbOBd0SgebTnTr6jNT3ygXiLgHGDH9HY
7SFjN0a1KdbYhJhJdwC1kuwrznYwUMrsoCimvUwO8kEUCxIcbbZtWM3TpZkzQCImiYEmjaMt4Xk1
EWkmYR7n2zwtKOyhprd2xl/VfeIqThk2/vrUrc4C7s7EF/kXgiNHmAc6CjpqlHtBNXM0DRE7Qkxj
O0ai5jfuAbDQQajIoH7Cs+LtXYzJI2NqDVi7bSCeZjmx8liVvRPL3vkVpNr9zjjucBhpUOolxwP1
ZZR0CprmMGDeo5Y7DQH7g0gmvsbvwBjTKGtYOY0KFecnygq64KbEk1ZbXTmoPQwNEwjH3aodHlXQ
nUNTLl251qh1B8+07i64MpPRsz/A4Gehu+v3TtGP2IFgVnWULQX0oVxUb0xmd4XLuyaye36juIdp
B8NYxMhoirSj53dDbVSLPJOYqIzu9TldYCxhW3VguwJLoA+HvUHyAJVrYFzeEndBREicVeV6t+gx
oq2raCllB3oTqxkxnkBC+5qiOpm5eEX/aZrcqKv8XvtpdM/nF5CvDL/h2HhAZEWFaUeAi1TLoc1C
kdyEZiuwSAKh2PLzehrqSTOBUsfKN9mcnhYt+V7q3cls5vt5aI9kGL+cF4x/hF8FY44w8tJGXCeA
tAdweS569UtV0FO9WZektBdH1R/O4/E18RWPOcXotB5zYgBvnB5m6WZSgw/8PkZyWqiAxsgKttDF
tMd5zRocqAll6Y6e9p8yUgn8Jq4MKP+gJVVo5GGr68uK5DOhOfDEfhjo0Jf4Q4+CHQJje4y1ybMk
QQaJ5MFwiULQcHD0O7txZ0/1mlBENcG/33d4jBnSMDFaqXRI1D0vhTukjo4mMlqxs5IjDeGJSxj5
5nwHyZgkCw2Eg2IBMgIbTethYE5AOWWl7LT4xv8HIGOg6jhrjHwCYHZpKBhIVAVJoHuIsMX3Mnw0
EYEt37uwMXSezofFgFDmErZJOWdKhj3svOZof0oPKLz2ppMRLr7sZb7kiXwLfjBxh8icZStOSacn
VMLa0Q0HpAGrr3myT4uviNu2N1JYenEgGpHMtY07WOZI1zbaKNcFsEjzf6mj+kGtTYRkxY9Lrq3a
ATGnAr5aUrXUeQLll9ddRqH+UuCbusn3+Nh71GMTXzQiUOZoKImhViNVm2Egn+Z+DkBMDHcxr9w1
mrxJUgRXNb/kZSclczCqJutaZcZFipKXDrO6psNwqmZvvKQnvxWYsn84hq9aypyKad6GVh2BVv6a
f3VHDd0iyCB2SPAOYMsX+VRCOHoD7vwdW54Lo6T1NRFSYDfdkRxoAd1ShvWRHvp/jcc+XAiZCvTn
w/EpkJcYXwqz08v6kpLPiHWFfzH8Xkz2zdLbnUki6g/npuxa8aMsCrL9g6F+RWCMSl+oUkQiIGif
4muaWaYBlvW5cjYEtsXkkYKjzT5XhrzoyozeQ4n6S9KO43zRiMKUojVjrEfcgl5WI5CoweDVZZbE
uRwRAmM22gh8KnIJIZr1i7J82uLjeZdDpNSEMRFmUZdWjplFCOHZn2iInPj6J7D1oiQuDYQlcSJx
GPtgy7k9kx4Ltn2KMeQBenyt4rZOcHna1rUc0Ayf6ByJMBkr0ZDsPzWM6vh9Lj+VonIn0e8zZkEu
5FWfafA4n2zMlYhW1ywRGBfsE1Wld0+UV8tKGGMwKCAU12qgGK0X3UhO79Zhc4gSZ32mZLbS0fQF
iHQvWEQVzDqYRwhXEf+/NXeYdTYv24IyHf1qXB3ylODCirz563KTHteARnmLUxpI9wJYnqB7WGY5
09KcW2uGxi/PC1oAq4AmicYnSi75wdZ2aw/HrKtWpMVmNpDS1v7qkZqXB0F3AdfsvSLAtX+7jhsY
X1OrBMI0waGpf+KFfKlY31fbvJTa1F0T3UmLB7PoTm0zoVdkCDZRVQpPRfefwFrepR5Ui5bxrk2s
9g748sYbCx5seH7veBZ3D8P4cEmE2SeSApgCMxCVOCRgZZM+MCd6t2EI+r9dTmOsEfiyYbDifixP
HWaOekaEsvLzoohWjP59d9dPHbivDVqjVoxN7JDF+EvrRcRS9AD98wGzWZonuVFJk8uQBHXyz82Y
+EaDwlYzQ/WT7euDKGQo2h3G9ra5rvWrBZF680kaS2e9mxeBzRCtGmMy1rKVBplWfpbgidDMxsEo
73+3L4x1yBp1LCbMO/FL0rupcqjHTCAD9+2DJhP0/FFWGjSevN162ELJ7AkK+dBrDC9ZPeloO80G
ByODU/U//U6oHxIYeK613aEyu6OWRb2VM1Bn0jiLRpwy+a6a93PqnV9A7oW/F4/dI3saStLRbqfm
pU8zC7qLyvZMx3JoAL4XkbBz1W4nGLNj+obG92SFYKN8VQ7oV8iPavmhh8deKsaML0M7k7kFSmUP
jk2OqXQwhvJU1t+33HRbJQmlCgNyGmfORNM3XiLS787xq4RsvTOyXvO6msDuV1c90as5uatvFSdD
vb91WSLXDwK+z0j7T/7fmdF/qTsvr7KdsRozkCtJGT5A6RN/TC9MvKEnfXKSRFRnxj3gO1EZC7+m
a1pbJZBU42krf+aG4AbhX5Y7AMa692auIOEG7aSpocRtQ8two0sjpE0M0ufkYRENUuI+WXea82IO
dos362ONeWQQaSFH/URHrtluo5zQXRBUodCpogv0XlfA8qUTEInCuXprXBQMa03tFfJ1sWeFJADp
xC0q/4tHKczwqGsFOW3u4aOTyBCltzSEnN/C2UbbSsqAqXt1j4pAt7KuTVFug6sSOwhGJSK71dM1
gkSmfLMg7dT8FBgskQzMkvV5p5djARn0q/ia5mBTf/hi3ZeSo0EtWtT3axkGxgsuGhEqFXunFngW
abY90ZGIzadlvZ3iGzN/Oi8Z1+TvVo5+wg5irLt8iOnwaK0lXqndZ6PhG+VfrdADpbv8Tul2QMzd
0hCzWRW1p4dq9mncyb5OEUWoA9Q5iN6TdDfOYbHXC7Ekq6K7JV0gzoVAZeTFV+p9jyIKlAF4+Zfz
ayjaJuZ2SdPOULoKa1hHs6Oh60J+JLXgEPFNxG79mMul7+VeXXoKgqHll1VgfrV7mrvrEdZaD+VH
CuJVRP9VGn4FRS+jF1vfEMxLxxJW+hYaGfiwIv1ioEUvIsG4Z1cHsylotImBRN5bDTR1vZ9VjCrx
rYfpyQppXrL60dAKteSazksvXFF5A38t0acowwKiNZ+tkcu1OEsrDZCSCvdD96m5Bb8Lffrn0Mfz
2sF3dnZojOZPcD0wMR1om4IGVA1TJs3P1YXukJuXtP8HyuPQVajT2n9kWNi+a7vPENxo4P4Oy3Vc
Omp9g7K1j0i0w2AUPimjwRwLYMyn+nE4KofuYrlJwOweUHqBSRTc4F7I6IaDIwy6WMwqYM5zm+S9
RSSTZldWt7in1iPynvMRz/E/iVjzNFK3bLSSExVUY+yFpch9JkkRxFPRM7EuGNwuGvXB9e/3EMyF
JSnxmmKABbylO/mU3Lco0GzBVZK72+p2j/2xC0UFyzwjtUdkbrC6WIYsfnnooWOrooMnpW9zLRpd
IFo65say8hZPVvowxgxcRxofDGGhMs+27+VgDBNZp9JINCBY35Dof6TzidPQutvc8fJPsl4igZjD
q0xmWrYUbthatxzx/MqC86dJhMAod5GPg1HEeE3qGC9kJg9JJziu9DSyt+F+xZjTqm1FtG00fKuO
jWeNDxGclepxAatrZVqOKiIo5mbR9njMTdUNcpTKEt74szv+QtpgVO//rmfIXcn0FKStvf7+Dwqt
6UKdkZMd1rN2vYVxZMAd3U3xVhSCoo+Cvn/0uwglZJNj4vFDc0Ci4C63iG0nMTu5BwMnxj62oCSF
FJDCJbEfhXSasOnpdy2KEVInwxin4we5Ha09NGNIyGQU1WYCOonM0p2l6tApZu2usyhyw73GQPCC
CxN0tbDBjJ6SvEraNMEbpXkin9prmhNNXWN9scHiRBfXXO3QGKVdWwljaWgARNXyXx2qKrR8bN1o
6MPzp+/l7ninNTsgRlul3m7VmPazrpjhTt/NMlrj4YMkq/N3lisP0JDlwUu9FyBzD/4rssXEZM0k
WaxVAXK6HVqMMit9WqEv36GtvNf+0Bmh5uqMtKyzNXazXG40wjOuDUK+tYqEwSd7s59VWcShyNtB
5O1BYGKCPcdgPUhzlZZKn3EcdWvpHUwLOzWg0GmJKIIpwmEsdBQXJcnoBi6ohvkcT36fCZqzeIZl
Lwmj+Ws7JdJENX9B4Zep3szT0Y5Vp5jv8+FwXilEwjBq38Z1HEu0gbcYoq9pZLjZIj/NtqidiKcG
hoJGV9R+oRmfdagacGrXHQZdY7LuoxGDd9+e3GbM/aUWXG7cpdsBMfIUcFOLNsKrpcAED7V9iKMw
V38Ok5cnghJb3mnai8ScY1Qn231jAGluCjfLIqfN3fN7w3VDdxBsj5TeyPoqW4BYMIbHQN8mWKgC
/bOOvs1nFOn9wbR4rjq8Lh9bhxoXBZImCV5h83qcZz9GIbuwP4maGdYk7KVibpA0TkazNCFVozgj
wuXd18n+LKX3yXCZRK2DCUpRLJxRz/Pi9qCMN2q2aqpkNLKR/2pQh4I+hzAOq0NVOCixCcR9Dv+w
dwimm4ZiIgpFV3oX50jtrZGnFCtpXVk36aFAgyUc1G9/MyWI8/5cJwjDyH7jMVapbXtLS1bgjaei
duJb+maRbptD52+rQ/OWufcHRe384/aKylgqteknvFmAiuavuHWVJ/MbLalfDvJRHx35Ob0nV38X
inxQjV6hmZPeStqmqDniO3pb/9iWxNFgV1KlcHu78PKpd6d1/Rbl5eRY9STK6fPt2Ss4c/jHdIkG
iYYYtdQI5Qo8dJqv2p9AQSswAfwD+RuILWMd4xmTaFu6wKM7bwf6nKfkegsGuRdO8b35RWuoPlhf
uFMntrBVb+IkRwUyrTIyo88NqC2nwxaiI3PqAtqTLHan+fb0VVLGLHR4ZdlJB0S5fUwxCuEj6eC9
RIwFMDYy43KCBajM537+Mrb++a0S7RSVb3fgMYHSrtMa35+Cns00gqR+nLYP3Tmva8QYFbKqRGpH
YIx1GGeX24d62/aLxFgRjOQgQ6wBwAQNNS2MAQ/GafL/jE1JZCPZYouyk7oUwSOEWQJy91Lf6U1O
/WSilaNGIc6HimYxhNaidcB4VLCdnHrd5kVJY4yrK93Ft1S+3B3A7e+gY/sPJgjwjfIOkNGJFCGt
tYwAmM13yRwgee+WuWMqPxX7WLZHezls9pd4DZvEdIo8THMMdtlEJoQXCN9LzSgNBrpsUW7jIzTz
KDfXfVbgHX7VpgVKIi7S/GntD5P8qH1gJCumNLwuNqNKbdxRUh3Ats3n3L4a1vD8eeO+D/cAzN2j
lGWdaxPdTXSXNAG6Sw5wHcBrloPXTJRtFG4lc90oXQ6iKmqedBD7Ag6W0LH6cEGBN71bJbT8F6Go
W5J/QnaLyNwzzWjIyQYCHJyQEe2ZFYy/edRROiuF6KkORW3xojVlu0ElSWmqhBqx7Bgf1isqZOeX
CCRQGnrzVrCDAs1kC64xjyCX6w1oGB0exIubK79yjIUrjMKRC8sh032rlo6hfrVF9Q5cv+V1Xdkm
0QiOe9XRZwK6rMItvV3wCC/RLmQtX9RBwPxENeOdv7vDYi6eOaoko2n+j7Qr641bR7q/SIAkiqL4
qqW73d5i+2Z9ETKZRPu+69d/h843sUxrmnd8gQB5aEDlIovFYi3nYA9LGn+f1u5g6kWQ2+F1NVrX
UdJ9txtVim/3LtqIlPyOmXKaLGJh7aT3EWZPSeqtygqRuJEvKSY7lhkhbluII1E/t+rG8N7NDwGh
TDGIpwz4dkP4jVKSQ4nImGS8hjjAog+xZ6OQnB4cPzF8REOLSJoosRRU6yi5GEsHhs1z9EWNnxq5
4WR0V0fhn1UyJMcSjaRJGwa16uhxtu6t+Y4os/+7T67N0kluhLCBamsKE4yvRMf4eEquROkdgO8n
xZEWlnXBJuSGatq3RVMIpxz9Cm9HjDIIRI/kSG4L8N+h+FoqG+KfX8GXREr1vHRq0ikUyq1h8jC0
c4DGl7uI5t/M0vSS1DgWQ+pVqJU7nKDsNjW+PuHtV+SnMGMeW4sbQ9dOOo2uG4DZWajAtJNiWVSr
IsW2SPiRadCwKmPzUPffe1XcprAhucEiBqAcoFSwBP0IkMirGmMrk2LCSSVCcinJ2LF6EGY6o5cy
y65yHnn6u0bPN3e63JgddylKtkKKRoL2RhRK21N5ar7kn37nO0pPOZetcCtMcivWSstFY7gK9KN5
Tk7JGfgH3nBYPQpWKfSreJdPiGodJZdSztn/Ry1kze7t0bqtEwz+pCo4JNVNziS3UudGQ3obK9nV
nnUW8+aah54b8x7RfIBJyOCyWrsFRooCPpp8BAOinDkyLS2vUxGp9D7ePzNqtJlHO8zAjUF/VwMr
fXBzzb0sdP9YvciUjhWJSzDZlj1k8u/Uuq5UWHCq70s3t2lkSQEgZyQTV0ARlLcZUXU9/JcA70UF
6VgNTRhmQ4pafe8DOB9TAZWnef3ZckWnynCtnB7aN78XeeL3zSsVaIShsQJQUUzQ937x3T4bvoBT
Zt6MysqP52SYT75e3idxvbz10C9CpSM2tus4WOIZZB6fIUaOfxPsez+qe5Ejna0lKluAFEE5+hQi
5wYs4H/lPtCxrmyXxx6wFjxToDn6Zqs41Errl04btQcryRpY//gjuXsmWDuEQ9D+mvz22fjpVaoy
ftWiSne6aehpQSmUtY49GN2yI/17+NH7QfqfRX1DlhERvSqEHPuBY0oRub3oprrq74QXURU2hSFc
MBQiXeV63Mw5DyGrXO9SFqxgWovY4vLk6bJBKg42kRxHZI9jaVswyHKuvk1z+xjq/74sQWGKMu58
HiPfXIig324W+9hX8INxCshtRB/NbHisVKWfVCpJjqRLAQUcjQMSdiN6jObSTc2ryyqpJEiuY1pz
YgGOCirVqcvK1I0sRZj0Xx7ZL7YmOQq02dLIyaFEa/jgnG0aT4CzYBY2yIiHhKc2+amru+pEtsIt
Eslz2NbiDOAngkHoH/ThdjXP6hFxlXFLPqIiBR9GkYfpUJf/UiKTu57IXXJcT7aPHD0Blr7o91Wn
LoQ1XzpVkqeY8rDsTBPK9X54tL30wEDMis73360J0efLZqK60iypzNykSWg2HOLAXYErTVQ+6msL
vfZA6z8O15qiWKryvXL3lG5Ftl1ZQh64AeZDK+bS/exI7sYlqH/9vfE6xfG2JAdCAB/YOeLN0bW5
V6LhTWB9R8YH277th78UC6owHEsKQ1hs8kxzoCDAJssQWD6l3zVu+O9n3G3T7T8Ju1lO4eP7XvgW
2j1QtEW6VKaan/RyicJ1wpHPznl6xzEUX89eQv+1hPdzf4+UQrLc12uQGMFlnXdVBmUp0cFwT2w5
M8wXO5o5g2CzCX2a3oR145P11qgUF/euT0PCG0DM4GB+w3mi81rLOVmRUJ/RijF+XjTFs8kQp/rN
4dtIkFyao7dj1WJmG7idLlLq/hR77F5Qhc2n6QPywRP6hei35kZgIypTJrsnXyiGZngONlnJcsrU
0vPCEVA4R/tBDB/3J+NBsAr+nS7GXR+6ESbdQM4yJVY0YM/q/FDNx9S+LjXFFbR77DYipCvIItlc
zw1ENFXmsuoht49te91FP3LnPV3CYJb6s3TSvrHQ6aq1gihEyW7yqAcNQiw3/iW6qvQT/aAE5BV7
8cZQMHFqCUYm8mYwDulyc0lG7FWEvtb4GZN3POEFhXbQydd9pNTOqkfbrvUzk2C0kDsgVJbMI+Lx
UNulDuu3r1fAMziHy6d41yI235csIqSzHdojvt+G53YIjGJxTefre2RQgcnEcIBl79+ONR2SEDLS
Ng1SgO/05rF710MQXO3/ESK5e76a9lzHBqbjluFn7Zhfi+HpPWpwk4IdjmJcVrqjI0ejpLBN8S67
r9Ei3h/rSXF4drvQQcf8HxnyyBZeKHVR19BCR8/vM07F9MH8Mfmi1qaK5PdN60WWFMkPtMXTlkKf
1Hos7QC1GvcfLdhz/mPzkNVzg60lE8qgkd62XA4Y5FzFiaXSQjogU8U0glwHnnXUdG2SgHZLtSkq
EdIZyYpWx4MAIpIlyBzPeW4h1Twy+uETHq2/GRCVSa/9k/myPZIjJZmZGqTD6jXrVZwfuk8AJ3aj
oPBs9FEceXejf1l8C0iPlzdt9zLcWKDkVNuwL83QwWEtovDWAjtbU1m/usb2Z5BzLZbuRbZifcUX
33jVjUQpsI+7fOoyjuU1Ou7G9deYnqti9ArTu6zZ7s20kSMF94Txqu3E2aIYxVzb2F/6m6QtvBQT
u4aqDUC1e5Kz4GO01HpGICxBRt06FdPnJi0UGu3H1Q5uI8o5oW8oKrSp7UEdbWFSG4/JCt1nphgJ
7gDprN2W3wmyo4lvKmpl+2lLbiNU4QbI7yxZtUzP6LAg1hXdsYaPqVKf3RmC6AtwqsaHy5u2u44v
wuQG7o6GsZnOEGanHE3UzNej+VofSsU1+Iz0/cYIN3IkZ1hZfNXpCDktxzJqV+mxCvKr5wTVNXoh
j6sb+2WF/jDB7pT4ObBjVaGgWLdLf4J0g1kJNwG0hgfLchYpOC3oDuzcqzG0VEsqecyUD/bqiCTB
eDAO2fV41T3DgOOde/Nc/gHX5LtIaFAh/o/NUMmFohndSieRa+mGCnjP2Q2l80NlxsFla9k/EBs5
QvfNlRMP2VRTYZvrPXuqb5JHzW0ASKJftQB5A0uiGtFy93LYSJT8ZWfYq26Kuk7NjlN646hK07ve
cfN9yTsu+mIACxf5FoNkV9Xcu3ORo6BqHappUTzTVapIDrICkNs4r2LxCu1B05gHOpmnyxu064M3
2ki+I6foDMeYtigE3vPka1meenLurQ80UVxjCiOXuyTGqDKatsK2TExUFjuPNotrNwp1VL5Qbo+g
qQ2EmhZiEuOqrv4K48OImaC6u7aiT8lw27HTkt6XxgOfHy4vpFKy5C1azE+XsY6VFLnl7Bxescf8
c4jGP+cwXZuxwj/uZ4xeNs6WnIZjs8bIhKI9GO+eh+2uklv0ZaE3tz9OJ/Pxsnr728cdmzuOw99Q
eFRt3LWsxdMuzZ1TASDSMDpOlaJV7zmafutxX6RIBp+z1UgLAildkH4o0T6ZXJkH61R6ql5U8aFL
giSz52s/8cyAoGhqD1p3mtLVZU5xaGo3xuOxVxY7xO5fECi3pa92V4S5A4HzD0gUzVDxIbzhy0nQ
cbYfVYOECv3kyqIedQvXYoizrfWuXsqHFrSEwDp9aEzkiOlITtNsHi+byL63+rN5MndHtaC7t2Yo
y01AlCjz2G1UVKr7rvdFgmTzyeR0c6NDQl79xSviJcVjvNyjNOde1kRh7KZ0ObK0tc0lwuppxKPG
dzsOcufTPxMh3Ytl0y3akkGE092Uc3skP5dOBbKjMgKxnJu7N8uMItZsYXOcf1pztG2m1AP/eeOu
tf3UjOV1VavmL1RGIN2OY9dh0iiHzKRPTn3j+FX1T61AchIR1UO+tLiAV2cONA58/Zi5kTbfYbxJ
YQj/xam/WJzkJ8A+H1WLBnWQiayYb58BU3BVfNExh165xDOVrz2F6cmVwx7Y6WTIRG07wywkSO/R
PpXwq39kfHLJMAapFDeFfZvVD2M4Dkbsov3lsgyFIcjlQr2NozheIGOqycEYQeJsKPyNanPkTG1l
l2bOKAxhOYtujehs+fQIHPhnUhFlM6vCgxPJKdQtcu6mwCMYD0uQXDdHhrsQaUYDNd3QW1WBjPBl
Fy4MIjkI01oaWIIo630RmSfBkWH7HVhTzHdjH+LN+p/7nUi+Yql05Fgxfh70dXyw14+MFKqsvkoj
yTVomamxPMcCYjKrrZ5pvgX4MmNeciXQkNWl8T0btHUURKggcX5Ds1Ql2qrZISQOrZfH9+b6r8s2
vndYt9+XFq1NQyOy8EgNKuR/iC7Y+pru12UZKh2kVcucNlvNFOco7XyH3gxMFbeKP1I2tK0Skjsd
GdfsSkB71INnP1S2yw5JUOCFtj5kV9ONgS4yYHwe2Dt8kI2BAstwiE3fMETFdUiZ0y7osAfxQEOO
s1m5Gf35nsV7ESKd2YFooKiNYdWFZX1fx/W8Fqp8/W79fauIdFA1xwYEdgEZ5Gn+0XxaQD8tmoMS
z6Auhsr/HsPGbvi/lSqZ3synOHKQh8H8fnuTf5hum6PmJYmLW0Ow1kaHclLchfuG+LKWkiFOGvqI
dXEVambQ0sO7UAe3Gkl26CR5X0Yc36c10HmK5YBRquNoLMFlk9hfOQPjtGBdRXlPDo07NhTEEUUq
azkln37zejp+ibTx4Dn3QIRW5pHEyrw5YdSwdI7RfCB5SStHWW9rRos8p104Z6v0Z3bQK8dDh6s7
OCovu3dNYZDbsYAZppM3oIQFbRlNdAsx8s0U/KbEHPAI/Z0TVz2j9jV7ESZZYao7uZFONrCvxvRQ
ReglAAPbACSF1DpRFYvIrgFuNJOWsVnXKK9HaNZmN0N5b6rq5/uWsREgWWCV0YTaInlb/XKo+xuS
KvHST6PgycmD5H1A4dvNksJLitIsmSKsX1EEyZ0ANgCu0slBt/UzHcF7CkwbcXIxK7KMPk6FuGbR
3Krnbv2epu2tBClri4agxDFHivB/vepab2j+unx6d2/cly16Dgk3T5qxW8e4jBkuKyt1AVuQNdRF
d8U/EyICmY0Q0kQlXzvYgQkalJUfynF1Q1PhTnfxSLZLJd1NumMn1TpBCmgRf5DwbJ8FAwYNkqvm
piEee6hRL3gfxNBWrHRdrcPo8GiG2Hq6JqHfad9ipkhbqg7Ss+qbBdQ7uwdMFGRQw00+xcCC+s2z
gSTp3wv0VGYhuQZrHCuSCewpPGjdjF1b6YihwMNls1CqJfkHo03y3EL7dFDEnsjgVF7hGTXmNNix
wZBG9dlWgQur9JL8wwiohDkzxHHKf5XEj1G2VcJcKWTImanFTBttsKEVYVezc5hT4NSdLq+cSoTk
FQwQ/sRVRXDlTt/IfG0Ylkt+XhaxG8W+OAY5+WQ5Y9kaorw3t4a7gJiggAmUDXEJDy5L2r+GHPRY
WUAdewPM6bTAZrE07Ikdjb7VMZ+qJlP2dXmRIHkGzaFh1wsnyuz4ioQuYX+N4eBn7PGyJrsPaJu+
CBL7tjmncVtppplCUPQpx+xihxKX5cffBWCbuqVy3whehEmxgh2lC/DTcUZX45dZeU78sebvctwv
IiQ3AO7paYkdcVzAA6fZj1GD5oBK8XBR7b/kBaos6bK+hR5z+o1Y14OlUEK5K9Kh12xed4Y49Oxp
9J8LnqfiZn1udFUTLSi0kfGNGjY7yZRBGz2N/+JEu267RHHT7W48GKQAtAEaqbfQsg2Sgn2LOzs0
MevIvQEtg6rKwa4aGxkiKt5YMlt5yjWxZobV3Jk18xHmKPZFpYYUFWCN8G7gWCmglnpR5E7592p+
unwi99WgBhWlfNFh9lqNsTesLhkgo5uuenoYWlWH3r4SfwTIESDRrLQIKwgw7nXP9MCJLmZnfqxn
897BHDiC3Kfi8z/S6bnDarM1NeADiqEQ61Z/YPrXir4DS9NGGxuwoJEqeAOCOmrLxMsB5qXXP3h9
Tqbrhh3focJGhOS6JiDuJBEacQJDu6bZqdcV27K7K5vvS37LMrQRXCcO8lQUdAj92WkMl6lAGXdv
lY0QyW+1dK66ycI6FbPuT4VvxIY7gspyfA/093ZDJCMmTjJXTg1tqhUczy1zQ+c9HuVFFbkHpTDR
f2LWHBKGj6PlEXJrOe8JWTYipJAlr0DhF1kQ0bOToX+cMJs9KAx339FvZEhOK6k6La07LJT1IJ7q
zZF7EVDgARSDGUpVG5nCxmQcj7hueBuKXVmBJj7drMaxUYFKqkQI77Y56cQqSW1UOCZV+WEsPC3+
q2cKJyxOwptUCkpUnJkOA0aUtC1W3fMs0mHEZHxa0SLZDx43PMd2kDVSHEqVKGl3JoNG/YACUICH
xcch0o5T3zXuaN817Es95oo3067n3ygm3y66rUWxA8WienEXdE3GKgqq3VYceyNC2p6CVXae9xCR
fBp9geOiBUXqW/6I/C74le612tUVrWkqrYTFbCwizKbmGR4naJPS7Yqvgwq0YdepOZTZHDSYCC1k
z2nPLDEScUzpzzADJ5XpHMa6Piz8PQiG9kaS5D6HxjTHtYUkiocFui8HJCBIrvA6u+u1ESK5zizh
vGkZDunI2LHj2dNg1YfLd9muWWNkFeSkjikCgddbUmurk/RE3GW9dZtonwk990t2GLUGYMMKD7er
zkaWZHG5pvXOkkRDMBdf4/mmUfk01fcl8xrzmWb6BF1G8imJviszgqrvS/f+OKNnw8BsZdB2k1sg
U1L6lzdDJUAy31lfUjozCCin/KtRWceq44r93r9lNpsgGy7eKhnvhAwDRBIWZlHDmyo7iNJlidJl
pcoJ7+vEARxoEN2Aq35tYFlsz0WdJANy+Inbpp07EMUp+S8q/REhA7zVzjJ2A4eIpD04RzMQkCYt
dbWPAmUN1djg8i4p5Um3TldSYNFnkFcVhekuWh3E1uqzlQUJm6Cj/Tg3w+BOHWami/kMEurDNCj2
cfdy5S86S9fRnNo2OE9SLOsIkMDqjuaL29uKO28/xbWRInkH0mCYmOAJEsyH8EivBQQCD8it+cM+
ACnmltSKSE5hLFz8vrkgWi1nVWvAQ4RLwMiXxPh4eetU35c8RDETOi859KH63VB+1VXNoMoFk1yE
GNZBXA0FuOkVAIgHmQ8oCjERgN4ANO8CyDo+/jOVJJ8xTEwDhJdYMuOrU9zH7+p5sTc2IDkMa5yG
pGthaWl3FoBB66kF9qxn4U1yLIP3Uc9s5UkOo9HKiYOAE0vYfGGFF/PPWqIIGy+bwRtmPadNEVut
WDPHWj4PQ/atryP/8rYonATXJSfBimHJLA2m1sMniVFF80qwY0Ze7akRUXalMd3EgxdFTLx9JSso
J1vjJc2G37loC6AvoP9Yjz1gFA+g6/LWd7T9b+VJRlFWkbYkM+QJ+hTQw3tG9e9mVKWKlGpJtsCW
eXY0oIgHTuaO3BVtPeI8jdZBoMKrCbrFMsnviY1acley2WtaHSf5EDRN77bdCHBdQB79LJrhpOXv
YQpihICwAg8SSm1JuQKjweZYIQC3i+ucuAzcfSoIG+Fu3ujzIkKGksqNkiXowEMmQV/8dn6KE+Dl
VH41KpzQ7lwcA2S4gX5qDF7KI4QGAXuzg/gOaPrxOVoDvQ09rfCYzjAxdN0gj1FkXtonXh0pzvKu
y92Klm7CxShGztN4QOvD+MyyA+5oQUODkinmQLxadbDFnfdmTTeqSnciyIibMK+E8/hoH5NTeU/R
8nWqwDvut16FtJkX6Yprce+yZxRD5HjkGpTJMP4xL6dkSOFLyr7Bep4y81ecK/TaM31H4L5bBhha
qcxe2BbcdFIdpm8NpmfMSP6FzbHJHmjbuG2jeN7uPj630qR7koFBA3BekDYsXv8FGAfwWNHtULvO
vf1F+MjSe1fH3lam5CONNRuLNimGICpAMNUdYx+smU/6F8PLQUyvErd3x2ylSR4yXcbRdiJIy+PS
rYartVes4d7Z3gqQ3AefQ9S2UgioUAak5icz6rx2uS9V5e9dRSyw6uhge0LaXrL3NirJPOfVEHT9
oXA+rrZCj90DDFKnPwLEH7AJ+rTMaRqM1Q6BDYb76FQC7GJ09Xty/HtMQWLh5fO7FSfFgElGqG0k
0KdokmDp3HjC9T+7Ouh07fbGmB4UgcDuPm3Uk0y9XkLaOrREzOmisH/IguoWdMH9KbpCpupL5Zun
yGdXrYqfULVtkrWbZZZzu4WaKbDM8/JDo6x/qyRIFj6gE7EpMkjI67+cI/HRrmD7IMLAnHLUomWl
euc013bzJKOv1hXkGxVk0u5qyAEFqspW73uml+2S69+GsYDYuYME52P1yf7VuYK3qnet+7jx1iCF
p1BF8LsGQi08kDmo2yx5XtN2wjk0QrGO/Io3M8rU121ytFVV9/1z9iJHTpNnWQ+MwxVy9PgUAjaD
GQct+dbivJXXmJefuqsObWj18KGhpzZRLqwIeN+cu414KSA2st4c5r7GQwWEBSKSE+ZCUHH4bSnK
V/rePe1s5ElxQVsb1mS1Qt4381d31x2dqxTFh8EV4BNG6uYfVamO/Y0EHx6GmG0ko6Ujl9cdWoxj
nHQyfnbWgOBJnjv+QBU9fbvnTtDu/b8Y6dw1Wj7PjTh3YRG7bLklqtLQvqUgEiDcYRahclIwzhe7
y6sOCRXmR8BiG46gAAX1wsc2BwJRfmo/OoHCS+5ax0akdAnYib204LpCiIM2NAArROeJuALt60pQ
JZaTd1neTkSFiirA6oEVAgRxubLKnDU1E9oj0Afz3TwAjpN+GsZIEbftNXXBFDAjZzGH6VwO3Nhq
5cXamQNAYyfHy01XdFXEh+iYJS6A2VZvDpyT81nzVaa4t4WvJEtGUoXUAJYZJNeVW9yJZxMS1Ouj
cXbwHoye1NPReysK+BNi6gzsk+AyfH2L88WIJkODwGT8nq4/QutXMR4ub5pw7pIH4RiqsKmtO7oN
GMLXIsI2reJGr8Yg60nrpihYTtrk5pGWeUVSFF7Yru1VmlCwd+kkV1jMzuHGPhqIwZHH1MHx/Vr4
qpF0LHREKVZr+8XiR3HqpdrnsFachJ3T/UqOtHGLBgjEXMhp83byMnu6ZtqsMkyVMtI12oPxLzFs
IQRADlPMvRLjm4nuN+t71AF9i4n2ascEQo5kFkZuLZZj12OQAjGlrGd/zjuFP9yzPLQwIjJ1BBUp
l8xiBY1nFNvF+JyFjWl85MXqZZFqnnFvzQRthAETh6HLYuoatZiunUdQIie+zcEwSb6xJnLn/F+X
zVzssGzmeNBaDsoxeEnLiGEam5Y1miCIJI+1DYAmEBvMN2l113f/xkCYwkftrd5GmjxhZq1V4TQm
pFlr6VLnoeU1pr/eYdTor0dwg3Fh5rxxt3VT83wyxoAuVnSu5yEK1ngcFarszV5wlMssYqPYYLzB
f2o1XhUcYLBoYAOJTfoXOYhJaEHROf0goNQJ3gkw8EqosJvN82U2kIifbeQrVwS99k3xjqn/V9+X
HI9d1mGnMZEDS8bUTY3qYz+qEqJ7RuAA/UHHgxKdxnL6ZizDaAl1JBh4Ubt2jhaNX8RUHNO9ZB7i
CdQZdcCoUyJfhuE6j2UcY6GM5rnyJJjz8lTMWZBz5WtX5jvaZV8JlFzpZA+R0a5IMmhAv/5RaYU7
V4rH6+7CbXSSHGnLrCanqRARnpf5TPhdqmr/VIiQW/JaMhi9GWJvwD0LelavQCLSfs9jbrtWcicF
Hc01ilsoEkeBgKnBzJcXEh/TB6BpNQJB6awiU9xXDHOENkrPID4Wv28OjsUrIx6FYjZwp9qvMaw7
UuHG7N6m7EWGdDh1cHF0hSiTpdN1lHpa/emyr1bpIB3OFoDuzhxh2ULTvO2Wzkdg5GE+4LIUlRaS
IdNsMtdhgRbg3P6VxfyjjYrSZRG7ASOi/T+7IVlyB/iSNg+hSf9lRBYG7SBefp3+wjj1YTkNrgri
VLFw8mO0maJ4siyIs/VbZzqP2gd7UpxNxarJDK9FX9pzJxxzyzIwoNwPqqYwsbnyRb1ZMmq+NmD0
TuS41KDDsnYBcz7OjelOmOsyR48whaH9F+/5Z3/kNxlJC/xtMUI2B7RSOJ9ntJ341Q3x0kCdK1Ut
nfh9czQZz9s51XHn8OYKsa6Wfb5sbarvS0efJHPR2KY4NgVmq266d6Ayiqfrf4yZSsfeoQU4vmJ8
fybabbO0p9T6elmD3b3fPAekbEZdWyxdRZg+tvS0Rt9TgKymlull64FZ/3ux7dWTQLIzXi2FMS6Q
xY1fo+bZxX2iHy6rIxbkjSlv1JFi6C5eV3S1QkTmZKd09GL77ITELcAkeVmQat0ky+qToVxAHIQE
3mAeC8f2c2c4ZlH/nWG8k62pf1ncvlvbKCZZGi6eqVhnKFbFXlccf893cgwo+kPuFTcCTuYdbUiv
tksyPpq1YwOmVsQERvsTvSKBlXcKZJxd7/mildzxMkbdpM0EWq2N5vdx0BPdS6OHy2unEiKZ+KQv
tUlbCKkBXVeUGG7hrqmiVlMJkWyb9mWo10x4AkBOWKR2+6b+HAEB5bIuCvuWH2+sYN06W9AlpP0h
ndzKtrwp+u40Cjn7bnqzM5J9Y704WzIIamLANAjCbRbQ2+JGzH2rIUJV5s0l86YJeJQ5eg1A11At
IClB85M/uyMDBSB/KO/Uxq2UKFn3aA92Y4t7iGIcpb9qAESxPmKwSoA2lMF0ouR9R9jipmXoBKk0
KTLJ87JIshGpQTRxIpslmtai4LnDy3kS84OZEnl1rwiAI/xHpBydoKr2/7nj3BCcIs8k3z9N7CBw
ptmRBOXxPbN93OGYiLFRZaNvwCmKLC/TOIfX6NL0K+uQXsjix3V6R9/qKzHS9hWWMWn1KJzTdF2M
V2OG17jiobd71gAdgvw0Rx+uPFGfsaIe4wwihvLTmn6Lh9AVZKQqMeIkvbmyNmIkz1GjgBxGdoPH
Prpc0uLn8L6letFDuhPnNNNYP8PuZj38QGLfiPJbNn18h2PaaCH5C80gZdtlEJJp3VcedQc9Lp9s
PfqarsnhsijVgkm+wqCOM3SiztQ733PrKuMKVVTfl0yrLkg4axa+P0xAKaIF/UKnJPhnOojwYhOY
xjCmielYrib8nCU3poo9S6WD9NJKiAaKvBzft1viGqPmZqoy3G4AtNlw2ZtF3KyyBatUrPW5i297
857p2WFtfmSqxliFKDm1h+rX5PQcojQtRMEUHFkhSsEAVmkxEJvUimOvWDoZRarrTKMPhZu2hnJw
nbA8ZyxSxD17GnEdvDyEM6ID6f319s9Np5OKQKNwLk8GurCH5Nq2nADJVJczha3t3uUbaXKUlRvL
kDai2DzkvggcE9w6Tgn+L0GIoW4+2711tvKkgItOYx0vI+Qli6sZN+aZHwSsbQ48Xbdwjpj6BBqJ
Cnhnb9u2QiU3msZaU9oNhK5O3rgVt46kjhUPmL32ML4VIrnSdF1olgnXQOyTuL9TX/N0EoxB8lVd
iVJpJH7f+AgeIjA2KCIUtli3S0T/mriqCUy4Svnu2eojft+I0HkzsGrBFZf2gB0ePdaHbqyalFTa
n+RQh1LXurbHqmW/zGOIJtLKA2gffcYQUgc9e2WHrU6Sa63NNZkAbi/CrNotq1MVfh77O5YfMyRp
0/Lxf3fkW2mSo61pnxmpBt1a50TSM41Ol7+/v0MoXXNUeFEJkLQJm4gX3EAJ2yYV4OyY8djOQIxW
lk/2gh18/o8cSQ/SU3tcM8jJk2/hp7z+3E1PTPXc2xeCKTfKUV615CJaWzYzncFOFbDWfrK/L5x7
+Yj2CRVe+f7JeZEjGVzYagB7byGnyZxD1JfBorq/d7cF5ByoAmA0l8nvsLCNgV3co+4+WF9Ky3OQ
0jYN7/LW714SGxnS+Wd9lk1ZBRnIyXxl9cnUr4068Xu9Pveze1nW7oohckJ938a8mYwvPOAxZI4D
pmmGCeFO0T45tqrwvL9k6L4kIF03qVwO1FnXRCZBmrwzvubLjdMZbjj9uKzGrgywlxjcMVAAkrmC
NGZEmZaipxWgzMNd36QfhnxJ3QkdDYqRkt0FM228cJiD14Et/pKN57TjrlmSEEnZEBNmOQB1sncM
gIsP/5EgGbFmFEmu65BQdx0GNHUwPmVG761gsL28aPu3mskpXm02wT/pVhvNOc5ydLKi8ncS7rk4
hoeyPYB20te+qtDn9xfuRZhk1Rka7hu9g7AlA2pYOJzBaq4w5n0reBEh7c2greEANH/4ZIB+16NX
rWDqUYGN7vqyzaJJ25PFTYukLPSYohn05Ie0rjzALLeJwtBUcqQLYM5ntrYN5DB99XlxSPAf7W/M
UnHRCAf/JhQQJFsMSG7okZWCNnNohhYdKIjnsyd7OQ9d5aHQ1EYuwzAyTEexR7tmQGwLBgdcHNB6
vT4/Y0xLFlqIPOJk8EfMfhWRYkh31wrQFYV5arCVvQG0GcB0N9figRLmv2jpWogGMhVL4a4WFGoQ
ik6eN8AWrFpJPheQ4fSmB3o0L56Cy4dzV4sXCTKyBeo+IS8dSJgnsNmZ1c9ZewLmtuI9Ilb7zeZv
pEibTyPTBHcuYiakzs9rzHy8fDvMehXAs9E/5dl6g2EBtFOEi8IM9tXD+ASnmAvASMBrM2jNJbdT
ItI4WoVkfTAYpjssiiO0v0svQqTYpjGHLopraLfw8NDF0z3pVIMju3c1JkZEq4spRkRf64E0GE37
BuETNX+uw8OC9461usUaefOkmnDYVWcjS/y+uXp6NoNxc4Asjg7lODtbqvXa3ZSNAPH7RsCc25Fj
lwifzDY5aM7jMunB4hDF1qvUkBzolOfwRgxqDKVfhP82KhWzkUoNybYAIhlpXYL4qZ+u8/bJtDDj
rrCs/W1nmH2yENO+wW3IdTOv7Q4inC7CFG16NZAzq49J6zzG8Zd3eAIRNHPLhMeRu3JrTSuWWOxK
bT0ayWGYnkpVe9P+S20jQz4pA6l5hEchSALXgx50x/qz/mE6WAcB2Kd6F+7eOBth0hWQ6X3crA6O
ZRdNHs+J16VXmhX6BN25VXTTqJzcrj0AQFQ0yuKcyvnciTUCJADkc1Hd+nGIhkHzJrGOl3dpt66A
nLsOfGa8Dd7MiQ/6VLfFPKOgmh1+V+lQ6WyDD79zLaru8H2d/kiTUztpFuYhXyEta/+1RsccEHT1
4F9WafegcnSKCtIUwY752h2M4xyDA2FC0gNDb9yqwR2gOEYqCZIrKDvgQSTRgkcu/v64/953h8sq
7JraRgXJFYSc56ykWKbEzr9x7UhN8Lc1n4oGwE156q9acFne7rZs5EnnaGKlAd4IyCsi213j46yX
PqsUSr1dNYowzcSj3UD4YclPkJz0M10tCBHNr04RebqqmUYlQdoXdCHWa1FgX4oicsPqoRr/96eH
0AHMK0x3CBg2pcCjdNYkZ70OHfgzMq2A7UJ5VkxMqSmU3u7Ka2Hma0PWWaTT2oKwxWmvdJq5Zca9
8H9n2XgtRQoFWGmzZSkNHMncCBh9jKLwupv/97Go11LE1m3uaCransdQLBzmvSbyQysVJvx/7H1J
d+S40e1f6dN7+gMJEgTf+ewFyWQOklJSSioNGx6VSsV5nvnr36W67MqE+JJd5e1buO22pIwEEIgI
xHDvjC84lTDt5pEEKWUjA4gBQrOPVOe4iaxyhaLhB4zTr/tqCMO4N7KrVEbrs3BBo1BScnUK1g36
BpzseLzSFhdE8IVPg9xTGcKlrPtCIvFUEwEfz1qWga0TWm7DbK8G25u/krRbFfOvS4xGn0OEU6mC
l5M7EvNkml8zWGsXyi4oVMBJ5+bgXuXt7a+aHciiCptGNDiokgTVI7LXD3RaoZFnLwGq54Gf3/Vq
taAas2bhSIygexxdvJ1BECXo9Y4FcNT2+WVMZuXTQR19vqB53diWfaBgGYnRWoFnlvptAQD4cilP
sLQOwbx5FBHISCEnI0VoBYMEdq20WghzlxYjaLaWIh2mFdgsQ21XnGO21a/tNh4tpi8UrpYkCfrt
oUk0RFEcXlRq1zWYGpEHA4+M9TsFJegZOMCRK1QAhSM22fYs0uWWN/h4cKxPQ07gu2jeXBkZ/d8j
kNUIXJyOfxoomImPq6FsOS7uiECe+qavXXhLk4tziiBP0JRotENXv7iewlAioEcRKNzQAKjwNSYL
fm7uaI4FCJ6nlUEz5qlYQY/qJVg606jC6Wz4ElTdnLE5liMYABobIKHnkEN6sHGhvy77LmtrsHTd
ZtJCzDbrH45lCVbAkJQiZh02TWtMcG9vY/QIqTbV4LyRN1ycQ58uvWgUZIy5GSryugitBaOAJEHh
6j3EtXB4ZWMW7WNXLKRBPoeJeL0jCzFpG0OtVbDVdQxkt3rADdIbee+VzVOtxk6nZI4+kBt04NuN
Lv+GyUYyXMPEGVGnvPiplwVLiYcOT5gHiW0j8DUYF+i6PW9O57RbYQquKT7eQC7sVEQLXMHGLxG/
j2Oxr4hihYrx9b8SIVboAb4apwDgR65NuZXT/e/M/OJkfq5BLMqPQcITaWghoLVzlLCnONGrbXLt
Xiu2vys2v97XfSpQuLEjyYKonAYrU8AeJBg1zDFQssQqNmcWjlclXNfE7T1dLnAySvrFCMw6vzPC
TbM0urYkRbioJEy0SIphrTs+2IHxyqKLQPPMMVoajZ67osfLEXQ57/thQJ/6FH5INmNPo6daqvY7
DvVYyrTco7i0516O5MikCmpo1arla7rlSVflIo7ptPuixcGLlwIrwjAAxSh4btUIS5eFEFQ+9U9T
DyTabjdoYeDX0xyJa/0Gv8Ckcz8FCg48y+V2HCclr99AeXw5jexH63HfPYH6BhZV256/tPN68VOc
YBeaQupyPYC4MQkPRRZ+9SX5EHP9efidd+TPhelkisyPjqzOJa2lqC+ukuqQxCtV/XZ+JfOK9++V
wHyffv7A+25Ianw+V5yqfHPxuo+7X2eZPz4doCudChkDauAbQEjTIeLRHVV6UdR6wVbP9M6cShFM
Qj16QH4kkFI/ubfh80SZDC6xq/I124I2A/j1fEHivHf4uXeCdWC+1EgMBRg0UnZf09S/ifhSr/yk
SJ8vEqr+uEoUXEiCXejztK94jESF4vuWRoabvtzlgAFCpj+12FiusxIr85dqC/Mr+ylWMBScUF+X
XFhXt3+RuxdvqXlm9vM5VQ196uDCIOCpQoSxJseVjuyIOwL5RCEm4wsR/axeG5QTFe9i9dM4oxfU
VaImiHma4kvcv2gPZOl1OpOuhL4diRC0Wo7iKEkpFpE+GQV6hP8CJhtks3ry91Of1tJUwazVORIo
KHjr+S51FQgk7bDRgtfBRQ4GNcBiqVV+NkClYLPAlCadUHQF+xbnWc7cjk6TRt1KAw61ehN+ba3R
IjYYuH4diUFD6uI/0sRW67rpXbeRpnQJulqAQz7imSf/epvGqRDB0NWSJoOnA+AErAVxPIJTaakE
MKdyaHVWkJHjwOgSw2yD+IT5igp9gMKbQ+O9N6WyYlmxYHaW5AiX0w1I5nNJQ5el8ZiXV4i1wHVq
n3cLc6+h47UIFzRKyijRPcgowNM5tmtF/9INmCpgF/1Sm9acLTgWJbjurisHmQcQ5fvpfsAoVZg+
nl/M7E09FiGosxJlI8OQLtS5N1XdSrcThKV3RbZGj7QcASTnrxcXoG0q5s9BMzlxXAhXtXZdX+YN
QzxXYfa8Ofhet8bs+/l1zR7SkZBpZ49ig4JXoZ4kEBKgwm0NrWu7NVmXlD42ZLz23Of/Ttykl0fi
uqaO0kyBOLDRWEVxF9WvSWm5zHDiYilHO6vjR0sTdBywVWhA0CErS0PT6O8YatzS+DsX6UiIqORD
rOUNRsTBP1M5AytMLwv3mHlzzu/b0loEBa98V1fGEWIMEBFlxY1RKRavFi7s7C1SNYpOAIOTT11o
nTQ2fRtylDj96rWnw2OL9fzOOn6KEPyd3pZGlqo6HkNAjoobMzRuCP1+Xsa85zlah3BxGp+P2ZhD
SC0BNBVtwsD6DC5VD2Biiv03pqeW9k24Q344SqSKDbxUPLyKnJ5awyq1p+Zk9IkW+b2+nsQumYcl
qcJV6j3YjQy8k5gP/J6igydUFzp4lgQI90dTA4bgBAIA02oVIMKO7/7LgxIuT9KwWkWGE0kl6YO8
fkpkGg96Djyj30N9mwzqT+UTLpEnEeqF3rQgkNRJAPs5LKxn3pj+FCD4iHDgBRpGsR7lpZftOHYG
35IdxHSAqPAuSb1uqlUQAPB46vtf6uyb91A/l6cLzzxMO0auX0N6NVhdabpAFf2LIC8vHeNWcZbZ
dhc0RBfioQodqy7RIbEcSjSuB4v8a7MCgGmLDN2Eavfp6SKpPui4e5wYaYnp5vWLPC6B286aVobM
NgJ8VNnFdwSta6+lCeJUJFBM9EDISb9MvjYrBAi9VMHoof6JP3WUjVojPaKHIbwrmIPcyWqMlyA2
pwspPvTokRDhwvKAuEOmIngso3tedKvULUzFTVa8q+3zmj57LjowtMCyrAAzSbCwVU6asY3hjtxg
AjICJBNbquEviZh+fhQpqEHvViOBCEof+ugKcO6/47mP1iDYT1bUGhQKu+VjAChRJeDExZGZpf4S
/PT8seCZqlIgCn1iKhvCqX9xWklXd4kZUvkqHggAfmNMjdf+wqpmuolh5PSf0gQP6/dtPLQGpNXo
hOLsUUdA7N7HyrPLAXaWrFzjXi3v5eHpdzTip1hBI4Ar7Fd8sq1RWXmmPEjrUVviep81r8CEUzFu
j1SGWIiKqyDg8HqItcLW9EGhWsfgOo5V1IwCq16KjOeurIqtBIwram2fGr58I2OylENaBWzyOlJN
hUbrYolIY07Nj6UIPikK86D0M0hJvVetuqjUL+fPZU758AQH4B1RFHSvCS4Wnbkd6zoJ1k1SnuSw
AXhanZhGyVXUIcLt7whT0VNsGDAOn6opqgrvF7uoScmggMNstYuziTbVsOBoZ49G+SlHMHSqMuIW
9ZCTNA/8NY/fmyWMwCUJwrYFnobsBYUEtTzIYH2FayiChXLXkgzh6FU1GnNEJChLV5dtfseAyUQX
DmReBGqqk0EghviEbEf4z8KHCKM07PDN49+H8NfnmwEvh3TFv2UIhppkktdFqt8CHP5ZQ/uQ7MHp
2OcVa/aWHMmY1nnkDJo4aTXPg4xqeOnJqo8W9mnOsqgUwz7g+gMknzh/w4cojQeOz9fwmucVNfPo
Skozqw4UE7f+/GLkKQwU/bRK0RtvYORD18WK4IBwQzGiCGOL39mLf1+Bmms14diWm/FA7oxbbdc9
dTaxQdjmNEv+YXYrfwoXa4VVyns/ziHcqC3+YryNtmx6u/TC9U0EcMH9uFIWoUxm1fBIphAngvkj
ZFgxND14ZIFF9IfFmbMlEYLbG+UGHRNx3K48fldFZs3vlmCaput45tTEMR0167vMBXjeqspdu1d8
M8hWEcDSKausylhD9Hk1WTqo6edHOh9FRk3iLmxXCYkem77cdI1hnxcx6xyOzkW4ViCyVaMKgKSr
DHBjUnKV5NdGn5q1t3C95paC/hHMGKDZBv0dgjUlWoy7V2OHIsmzgtSz0qUm2bnjB+WwiuYrpE4/
QQ1HRj6gdwDgnXV+70b2mIUAZN+c362PDmVBA2QZLZ9AOMCzVBY7mJvI7SNfjToUhwYrvEm/uf0m
WEn77K2xqZUAYDiIrf5B2vn7iS7Fs5Olpo+ZjZzkTphUgPX81Esw0gCnJdcdmLtNxEDumm7aDb2K
TXSZfCd2aObWUsFgZmdlJPAhFQjEVBMnYDKJ9AXLezDUqZ2lJo/Mbx0W357f2rm6Gx54oBghFHMw
QGA9Vfa2LN1W6jVwotmy4wNtEzv7oFu9NdiKmdy5q6Vq74zqnwgUQgiCyV5wOoOfvMsGE60tN31S
732f36DRd+HUZpzLiShB++O64mWtYW2Dv6Po1uma6wA8TiHJzUbtnP9yJ4WoIvIaOcYjGfSfa2+T
X/cXWW2za5CKmAkQ+Pz1cOsutQTMqAietaDOnLqI8b+Ewwv1AlDiMppoIr73A9vIIrOXFi7fDCgr
1AMj2ATMJar6aUDOK7lRBRPMY/7k7bUn3wrQhZJ+VbaN3a/iVXZDNvqCeZw5uBORgk/xy5z3wE9B
OAteArrJo9Qqx60eInn0O4XnE1nC+0lHvcoPMFcEvoDBkq4nwNlpTN+7VK//XjJs7sqdSJxszZF/
Gb1BKt0CEjUTSICWbyW7zDL2NeDE/QN30jVZgouey1CdiBQUJSeZm8oTdGuJDovqy7TIZI3nCGDM
9V27Nmz9fuE2TJGFYLLxGMbrWkGDFyYRhW2NUheDTV6P1/BHJhgshU62/YsYZnGOd1KHc7KEDWUo
pfdxClnaHcopH9CX3Y28I3ZiG4vEu3NJblhLdGQi9taRhpmCzKPjw/xmZoCHAS+U24mscNzoq+RS
Bp87MZf53JekiblFXg1cC1qszd8ab8Fm3HCbrvNXYhPzb6DOz50aUPUpujw0tISKKbmElrJSVR3y
wg51UvgCpDMq+6Oxccuy1XkdmfEEE9WZouNxrCuK2HXIhjRImYfgpMqMK3QGb/TXkqVriSoL+fQZ
M4mXvoIitaaoAK0QtF/3M5IOPWKUXN2qlXLpAUw6X3hTzqV/ToQIfk3LECRleC590FipVmX1m/hi
GiXHihZczaTPgr6fiBL8WtP7JE5TiPJGc6x9E47HPH80i6sRnJk2JhqelxAhlz/ghKWV3APwBVxZ
6yVzP7MeBKcfNAuASfjkYVyf1F6DvupVQXIbHJJr0JEvvL5mdA1TNhSlfQZNQAR3emkVhca+2oJ6
oKlqUy7uXFAy691qEbN2buMgSFcwFzl5ZbGluix1XxqUFHj5xisZXwjbye2dl78VrU24Z0qKZilo
jwiXeIBnFygDlwPZ+oncTNQJN4iabMACh+yty7+lxQpkMfbYLTwoZq4SOG6YoqP7B2GBiPmcYUDT
R9s4tLwApw4zPVAhlZF9Xvvm9OFYiHCVwjJWvZpAyFAEGB2pMBW5EBnO7ZaG5xADeR8QOcT0DJXA
EIR+e7yLsm8aogtQRpgtX4WL4cXcfh0LmpZ65CxIHTV9pGEpOb/OkoNXborfSDUBbvDnWgTrliRS
VBoJ1tJQbpbSU1sd/KXumFm1PhYiHEnbSzKXcggBCwR1cse108dgy57Qm7f+nXoaVgQYe4KLDmp4
wcN26jioKWOTKSVW/C1ZtRsF7afmuCoxHec/LDW0zR/Sf+SJmRkaplzpMKa0apWVVn+j7yUrFwzq
nEofLUns4w7Aad7Uo94igxaA57AtAzMpm19vmzveNyqEzZGreEUWYB06/R4Cws/XTVL9ui89kSEY
0iCNkjCosJAkj0yK0BGDNnK4gDe2tFvCrfF9gJR2A4T4VPatWlFfAYW3YMnmYuKTlQj3ZgAIb089
CMn1bbqdqJElK4MpuG2/9ysFD/olpLa5wP9EonCJpArghF40LetydDSnVkzZLtbBOpMc0HeA1Yrr
prEAoj4XQILyhE9VVowtgdrn1AJVWasmsUE6FCON7ZDEN2WxpXoITJ0HtbGVqLdc/a2ofKfzyy+L
HdBzu3wsXsxitKQsK6CudKtul33RnApws/FF+n0EF5uyCddL2YU5Q8VgqD7gVcBUIfpfkiKRMsRZ
v0LBf+9tkp1xgIJazf00yX/eTc1uLZBcgOmF+WzAbAh3wdWBxim7dQ9GNAxn5I7v6Ctg+1/TnQaz
uGSDZ3wW2m3JB+SCjvFnIZebNioZe1J2GD5LLdo5Hq6G1lx2S/5kbllTdXYq9GEnkRwSNKaqDMB8
9/2KXU3PqWItWe5GwwDs1Ia9RLM5Y3tR+ge0A5QT+CFiCkMjSQ62JsQtfnxgEjMV6dnvl2jJ55Z0
IkW4ecWgaIWmg8Vo7O/k0bd4etHQArNUr3L8NCqJ6QPxI+i/GODQSepFbISZCdwT8UJwRjpeyKWL
RbrloebPXL/W3IsEZLtAo0SZuPRDEwGXfV49Z/RlSleC7ArzQ0DUEvSF1bVaEamApU4qU25uYv25
ka78cWlzZ0/wSI7gdbI+wcPHnxiism0hr/3gvl+UMeMQTtYiqKSH6pAUaVgLj3aFe6i1Ba/2ea9g
g5BJm7LYoM8Vn6JeMxRp5BlIMLNDgJn/OHkArSgYyqzzZ/J5rxjeBhwcR9MU6aeicDN0o6SGUb8q
UOPikmdWaI9zH84LmfEzkIL4HA8QYqCKLqibUWpypcgDnmto7hovhwf+TA+qjfnrdbwiX1G3X3rB
zSQJT0UK70XQAo2MtxDZ7dDtUOyDi6kDConyTXap7bznzA5vlwzinFAZc4vIjWMv9U90UbUcaRmR
sJveq7SZTFW0051gR/fI8Y6WZuW38dVismlStdPHNzsRKpiS0NW93qcQWtrDYOqOvMkv2k2Lzrn8
oJj+bnGVn3MywB5R0COF0UxZ/4SEGRlhW9VlPqza7uIvLwOB47az/w6B+oylRLw9UfQh3Y4Cldi2
IHfgcGD9iKTMiqIeAJSlZ2WLnDaQcPRn5bCgqZ83EzDAFPxyk8vGSQr32mg4qzuCiKha9fZoFxYa
hVfaCm7AyRzDzhaefVOsc3p2p+KEuFJuNBo2mKFbKesaBNL1pnP8zXJD4HS/BDE4MQ1lf5RU0D4u
3L+IqRmtZcQgMniBxzcOpJXBtbvia9cvRXefDRdc9ZEo4d7ViJKjeMh7gFUMJSgiN913wBdZoROh
NGoq6OtUHYpM6PIrbUYygHEosCYZqPs+McazMmSp4UrDqqRgzcks0tzS7KaPFizznEKeyBHcS0Bp
1WeYgV3R3oli8y9oIWarwSWO0V5Gcf5sonXIw1gyGuwIhq6FeLmsjE7xDA9vTWPtgmWijMDW9QMD
7H/e+v/jvWc3fylD9a//xb+/ZflQBp5fC//6r6vgrcyq7Hv9v9Of/efXTv/oX9f5e3pXl+/v9dVr
Lv7myR/i83/It1/r15N/Aa98UA+3zXs5HN6rJq4/hOCbTr/5d3/4x/vHp9wP+fs//3zLmrSePs0L
svTPHz/afvvnnzKBtv/P8ef/+OH+NcHfbbIufk2//bGtpv/69Ifvr1X9zz8lJDP+wdAUoukoKVMD
Acyff3TvP38EHDBk2MBBB8MBvUyzsvb/+Sf5BxgKEUtOVQcQSU6h8p9/gOn5r5+BmAHNfgBbgfvF
71H257+/5Mlx/Ty+P9ImucmCtK7++achWBIVrZcoAADCXGXokTXElIGq8aFEexo/tLIZRLs0wBQP
8LVuJPW9N7ZAk67tYdXJ26633fyiZitpdDJile7a026T4HZkKxXjLD2AE81RslsXzetfs9Yexp3f
7YMULUkBXVVJY/Xtnrr3tfoqoxfhVo/ug/wyYjdDe+Wr21q7GhgId4NrI0O2zG5LjOxbXmJF1dZL
HAJQw95G2Gl29/xrhc6Jwo60jS4/ZZ2T1BZJbhUF74nMBFC6Q3tLLVZD54yazaLcDGqLeo+Z9jDc
1SgsBnc5BVrI6JlDAMwldVNrdwMQzgHDgypIZIeaneOZN9rJ14ReA/iHHPiDdPFjQP3/X50/Fbij
//fNMd/jYHw/vjHT7/+4MFz/BwobFDn0KXjFfYFV+3FhuPEPOAiMcaNXDEh9On7y477IHH+EP0PO
nU2Dlgq874/rImv/mLqlVcAJI5JE68Uv3ZZTk4rmE/CIgDMUSXZ4CwN96acPykYJPDzYCRyu5G/d
Dmn3vNl5i4T2p3fyhxjk9w2AgiHPIub4h7HAK2gcqnUjSRcNWoq56jupnOwKfaO6pQV+yiFRt0eH
8MMyHFuCj2TkT2f/Qyoa8dBkgySLKqaSIyxNdpWxWgMoUTLjNkRbc/NkVP2FNqCgbAQ7xmrP9Pxi
13Dby+kabKF7r/VvcALETIrBMsLmQWmlayVRXoM2tmUjeGka6dodyKHN32Q5ejRq7z6jxVZyQ0vX
q11dSV/OL4ROwc+nhXCVT023U5vv9POjVLXcYTy1N/pq3fHwXdEbWzOwoFrpndpftwlsGo0jD8O+
+Ec2aLbb0Fs5ytHvY+AR06RWXtUOWMjuPb08FMNdoahOrjtZqF6MGbVUUD23wUWDQLbstVslPFAg
p2AblLICBASYw0oGSPSIJGZtaPbC4k4Dzb9OyZDR9QffgKllMaz1VQ1gyKyo1izW93XWXbvZhdyU
DmXhfR7TW56F3yKu7yn2OIvjVRJ2V22tr1tWm60KQnPOnFI3VoEEPPK4cXjEbKjWJZB8r8Y8Bzv4
TmZs3zI0Rsda8Rz06ppH/UU3aHsM+F37RvhMunQpODoNwn4sC9BAuMRomEYa6vTMJMCr6LGOM1NS
xRxC1zO1Ki3NiI3oxJObPQC3ViiApCZtAGgc0ysloTcAhw5dfw9WddmqaQRyXdQnzu/3nC6BCGlK
4KPbEv1Lp9+LNDxnkZtX67gM1ilzt9yXns+LmIzGsbrCl+MdNt06hrZRTKMLIoYQ7S40rNZBikY9
ftEM1UbJ76sCPO3x4ERkCbmZimbsQyIa0inBTUdqUbggrJYTNPH61VrrIFK5H0fyrGvRXQkYic4f
HXkgz5582wAS2WelNYa3wCW6oCPdSln8wILgzi3rDYY27MxLDrzNrusgvtFi2dKzxHbd8GAk2tbI
LqNBXWtFs+u45wCW9EKWhi8RUNtMVYvsVmue3KB4O7+bgHya2U+ETxi5x6lh5n76+dH11zBwBix0
CRPiH3mJhINEQhlfBqo+pvKgb7vGvQzcEr11vI5XHXDFY95xx2ccDHZldtkldxJ6ngJCb1BpxSRC
aKwUF8AH/lhsBzL6dhupL+4YBJdhHNZmhjIfXtBeuElBhuqTlFoAD0TgVOa6mcrlt9rzfVPGfUy5
F5osbQ6858+srfAIKF2+Kst0P+rypR+X0Gfj3je0zpZpp5u17+17vb7IGBBVwyxYjzJ/aQf+HrvZ
xu2R7iu1wvEpf8g1zL21wSFLR910wdRsJtVrOFI8QYkOqLIQHcIExFSoXn/R/MLO5chWWXLZMQfB
8vemBKqZHluNG4ZWm7CXSGKV3aaVZJOhX2Na4jVKfIRR9aHTk8qO9Rbt7JRHptdLGrDmkxciraMk
ukqZYmtZxUEQ3N/wrgLZYaC/aS23iTuOppJhFELiKiA7VzI0xwTinV2E+IlfVZXN9eBb2IRPdXBJ
2q4x48C3QM8bm4X8pQ+llyw0riqW7VJDRbl2smlxnz90/kph3Td02LPcvQNhkoNZSqug8UOjNdoK
48nX0Q3zs3wV5JAU6mVlRXlOTBJpuQnY2jpM1rJ0pxZstFXSQxmi7qroQ9Q1Wo9aStBcJA34TtQW
taghDE1a+bdATPrCJG674C23QPBqevW10mH0S5XCFKjRRWyOGNgLQ4TNwC+1Oj3b9nlRWBFl3Gnz
h1R6BEKN4ihQMAb0G0lJUys00s3Q9oCeJtFXz+sru3AlKJpZNNpmGHQnybLXvjXeosS4yki9NTBi
ICuR0yvytc+AV8118LU/UtYfxswtTTkA4eSkXkBhSxHhFgdZkq/OXzrjNLUD2zU11eGJidcEGhMQ
J53euSzB0EabVOU6Llx/lXXpe9SxHQ20wMxiXJFYvfHyQ96TLSk0YupDcEhjPwY5UxghDMhBUuht
slSp7CbCS3XInmRdUq3RRxpbMsw0TK+SGAY+zUzap5rdcHIH0NwbV/ICtEDy56pSDbNuwksP8RlG
sLjJaPzch42jJZ5sj6TNbK/FuZDAvUhr5aFrqGFWqv+q+F1lVhXcCmnd3OxjsE3QbKMH4XMq1Q6T
ijdFkgMQ0XRXuhe9N2GHkaGcW7WkPJcd9nSIxzs5GDdBFHw3Ru166PoNXh2lemgY2+SpFUTutdxv
8F03wJbYR6y9Kjv3WUsM3xx8hzU6UMZLdJHmpVeYRhy/jUF4iAJcvMA7NJqCJta8eUBuHZwSphor
6w5ueqxGbuUM24kC7MP5A/3IrIpOacrtTq1GeGqKz8LBw6jhCAqWdaHmj0k3HADwaRX8Qq7S1gQf
HTG1btxIDd9hHMBUjCsQnYAaCk3Feoc0KSqrZsG1TdHE7+e/2YfkT98M1BAgOsB/MMFzqmodsGgB
xlmjCsbr+5Kjp6IkzNpqTURt9PGVplq5joZYAIQbVj/KiqUbW0xIQTVT2PwyRd1/DHepGl/1ab3B
JMW1EbEnl1YZzjiy5ZTn1ujF4IVqnxrVcFdVxBgMZ7QjIbjY4gqTSefXJOR//7o+6C9UpzofBRi5
MHcLKrFSzuu8XGMsSbP9nGyykPdW00WlWcfxWhoHp/ZG20WQZMY6irssi14k46lwXc9qUHwZ/Hah
D2zaR2GfMfUFfjMAE8tTW/XpPrtjpdUxcfP1mOo3WlOAuyhW7zw8ftRRvQnc/NvCJpzWlj42AYkq
oESiJIhqndjcJhuFlNQGwIQ8kr1lKvqaKqrvSCXdNgrbxTR6cHP5So1ky6Dp+rzwmcVCNqoMOhjg
J8U6XayUVWHcBx2USho2NWsfJJyBwcJLtQOqkaJipOG8wLkjR74TJ45EODrjPx4xx1FKJ3GjiICZ
o+j5e+X3aHDwb8qwW0UjkiyG1lhhr+8RMMRm3o/7MV5XdLTh0N9rGX+QRAtx0+wOYDASDz/kqhTx
WrGCt3ppQAXbakfSvZQgMkx1S62MfegPzsLqp1ynoFzIkquc4JEPMHxViECNJmYAJ0nLda6R5wi4
B2EHBnFYkpFL3zD2edDl+LHrkkee+F/rPtjknruEm/WRk//0JVBcArCZxnWmTWHy0RHIoBga+1Iq
1lEJdlOvB+hY27TfIn+jAsnNogy8KVGsbAum3oV6vGmq8Isepq+p1EY2VwrdbMNwNEmPl+xAtrmc
G3bRyncRjx9VuTKB5RjuVOAUeV5GzHK4Qntva45xfUODQV/3XuzUAYWhjKXepBLcCsexL+z0TKyP
wSgFqRTkgj+/6lmDAdTU83GrcvVO9+HI+lS+Kyizq/aya5CIzjqw/Km5/wZg7RvEBvcM5SDF9VbA
1t1ncpEufKUpFvi07chhYpSUyGCrmnTjaNt1l4Za2RkFXh/hoTa6tWZUN4WrbMMoe+7qAp3/+JIM
SbvzWyE+5eDH0EwBYH8c9pRgoqdyByYBYFfTinU8GjulyB4L0IufFzHzlAPrBsbZJ7RBRRZfix6w
E2N37Io1iaQ9z2TPVus2tQpfr+2KpVtMscF+L85oqnOm80iu2FvtGX7aw7EVay+NXj2UuE2PZ4+8
dWtLGy/rdojsigBcPmAyBkeat5Jp+yqQNVPXMPaMgQyHZeiV7vzguqWVYWUqyGOyIi5XGo+cJKe1
mTTSbYmclBm6hV0lYOKDB91KifdS6eFb4HnQIbWubOZeN1ryRakR+uUWz4bbSOaeJffVVZHAr7nZ
4Kh+vPCGntNyFV0XSJcDIxXdscLZVnJKgGCCqyzhjsb9VUeLvRb6t+fPd051j8UIqhs1jc9Y0xZr
pGYOSRoWZhbc9eOXpo2BfpSu2MACDOdgsu+83Dm9OpYrqG4Wl0aAcBdXpm1vUiSeenfVDq6j5+HW
TXvH5+XChs76pw//j1E4DJmK7U4dGut90MUX6wyzOIpW7bLav+8GvHD5Wr5IgX2csvS6Ktsrj2VP
fUfXUZRvWh5RKJV3OL9+YW7ur9gAtHZ4q2oTPInYydP1QdCRHAqeANqlaQEcO5Wspe6qRJ7PbPiw
bhL3QmK5FRdWUQBwfKwQsiGaHmiPagAsGxpYMZc4pu95WDqRklxM1z+vqofzX3XOyhx/U8GzZXWA
wU6PFOuBT9Dn8mrw4oVa6adM7WTJgIaHjYD7RBvYpKZHFjRljYLOFIAztKq2SXMMl9cEGYOo2Md1
eovmo0Nduhs9dC9oR999gFSYA6C5qggvDH5VhN4qL3o781liugzMLT1Qn9XiTivHu6HCRQYjwX4s
1MekaE14qrfpIhUkvCjVm/Obhez7Z1+ACAicSxhFxGtDyNWE/YAsRp/gXHP5BQbnUZNyJ1dSx/fk
y2QsNo3kv6UVSIPH0oq04WUwSgBkUTScFDq5pGhv9TEHsfCtPjLEgotCDhKD3AzIDYQxIfbNAqhi
lKf5Ws2xWV3Crn0P+eq+q3RLqvTrMgH9oZ4ptmeMNxIFRP9Y9SaX8RjlvPselgFZlUCX0NoOwWOZ
W2nRtrbv09FKCidqCZ7AbQWmVhXpADlDprjX8y8euMIsEhap2ZatpbnZi9RUd2lYZnZX4v/1VLIN
FAzMtMib9HVPTIN6FnAlXvU8eOWy+hYq6Yoq7qZTkNaod0Upv2haEuJdg1/O9aQ1UxioUNXQiB6v
4ibb6lESm62Um8UgOVnJaisjneV72hZsokgihfmehUh5RaWTgNMh9gagAEn8IqzJqoUbsCspixzN
TWxdTi/S4P+SdmXLcfLq9omoAsR4y9Rze3bi3FCxEzNIAoFAIJ7+LLJ37T/u+KTr7HOTxHHbYtDw
DWvgdjLlYbsJB5UZI3/Jx2EjxuYRsBoXDosTrJ89PEmI1U5bmLfcLrM4mR6qc4rtZjVtbdU9CCDI
NEAAQ+XAc3gGu0uwDOzHqMrtIzGCTe/jkbYdR22A2DET8r1w3dRtYabVdz/A3aZNfbZHeq4b79W3
BKzMoR+ILYsZ5X0zAQwVYpOOqvErXzwVWSVusPLw60aNxiBkaSY8rHGHfSguJtwwq1HyUVMwRpB2
raMFOvl9F+68Ct8jo0IB/X5i7Xu+kBscChDCtF991ygS3aksZ8J9CsYpauSztYSgovrdS1E1eJ0e
f1Y5PRumfxgmCZiuU4bpNNvRQvwDkSAkOF1w5uguyNx4LZT3CisyaBg5aFwWmBTQ/HihuHnaN++F
LM42d+NK0jNRFKn4AHWOr6zzW1RCHBOmgOqlcxVkzLw2kX4Z+eUPy6k7+MPVZ8sI1JUj6wK79WvL
BhUXywddOSBHLtV25zDvctkReGnBElu0NnSLDIR7UA6Zl3tL1rcmVycyPqMu/BC49e33gXJ0arCE
rqxm+889BvqrFogFsOtG+HexI+d1Q0JuarFpraqKOYxEkQYe2v5O9O4BPpPgtby0rYz12O4FEJvG
/PXKFXwSnmH1QY3eQ8y75tMf92s/8GejLjuxsSf3rgzqb21QnCEc9GipLi2bPKNVcE8q8WMamiuZ
lvNJXgdeLbiL4MLB6Na7GNvpS6YpSqabdunsZKZIn1Fk6qNRmbfmOL8URLy3gkS9Ld+ryo6tLjww
D0Uw+V2blEe6iwGckgPdeIqGKStdhT4SxMFap7jXynuvTUaT2e3vW5fbEUoZWS6tJ2Z3R0vbYeKy
8R2EiwdzYeSQe+Qe2sj93pFenzS1l9hecew7lFYtw91hIm2gQBXldp4OSuhNVzsnYmieuTWaoGtV
9Mqb+ezpECCQYSUHuCRix49vRgecwsO4EBsp+FGL+kdvGrEiLorEsv3mdf1X7nYPtoteoF4gh+7t
jUJ0ECqDQvqhmkkVV6x8ZXhoVzKJzy4Mur7Iw1EfMK1L5KMzdQSi/3674TaPXYasSIzneiqj2byZ
CnJNafmT+BmI+vUABgZ8pZZ9fA5ECkhQtnO7MYpgt1gs7SExBuDItTbfGqheHKyw6HCR+68exdD3
+TjOUMKaru7hGG0S6NmN1aG16BOt6wdKjT2XxdOyqNNI4PZJF+fE+53f2weHXj3hP1uRKyxw9d4C
peCPCIrWLCSz2W5ED8phXgVZP/e3lbN3Jb+FSd+tbgFT7Ads27W6Uiz/FTr/8RCA61lF6XwP/qYf
HwIN+gCNAavd1NJkUVnMB9trz50LepBl3bSOjEjI3huDPzj5dGXwTzIYONqhmQq0/4pTvBh71Ogc
zUEoNsz1bo16pLEzAmRDvIPw24Ph+A+k8x7q0vx2ZaV99sSBmIDfDGC8iOIvZpg7of9iOBY4lzCl
tRzzuWJ5Wo9l5FVk47StikRnpa62GWh49MvfR/8soEM30F3t/Gy0Kcx1/v8WMVOEKtJtSrEJJ/cZ
RTAvqoS+QfnzVvXoFzjSfQWs48mTD2HxtbDHrRQqc4GW0y46ebOhKvSz7gBP9OPBfwMPhMYdk3ai
CHue8o6lc7fcht7kxiD5lyFE7EmIOrnl7jph21mg5IvvICAD5zBqXP+1RMU9QoGJR26dx4tnx5Ww
vnDwIcLph+iX5zkPt2IoMkKB7Jf9g0/d15AOL8KE59UQ6PcH2zewOd0QOrpRNcGVRvC6TZIlRCTR
amzgtmpEbMCjWY1Phe/sTCgMz5th8RDsqVbE6A676O7hgpo5TMg4flFD/gPScGmlPYCtqu7h72+B
fDL51mofcDOovoB5ebH6XeZ4IpxzbGp+YaG0NjzLzjGyUpY9SIsFilBMJEbNs4Xmm3bq7UQwd1cL
uONZhnwZULCLgJk5mGLo46A3du4g0Fk13dd+aTaLMbQnG53cYsB5Yo4jcoMpvKncfuv59Ab50vdZ
rKGssEHlR4uncl4L3fLIUHXEeayh3xSrBlPCGvx49Hv/yp7+WbYTot4VrGrmzuoa9XEWDoVblbQX
7YZU/HWs7D11IMHS9U/oPNEE4Jrz3FVn09HfREBN1MC8e2Hmx7JHb5ec7d6D5AFYklcu65OOigUs
CQAzIcwhofJ1UTxhbHbtfnGxH3EfEa8kZ3Bm/DhHeK4lCqGF5bx2UwFGmcvLyMZsbCYYCQZoEMFv
KX9fKDm5vH1WEzra+rHEx5dZPtSOlYHHxZN2xKM0KTQG5PSymA7bKzW8WB5KBfNzp0cRO+yqMNEn
BYw12gP4FRVeOENdbjjA8BSdPzoNqrvDhrujEVdt28d88WPaV8AVT/UXj7UwZscztxiy6FJhNgFs
8mVg5Lly+BKjqHDlYX+y+cMtG1FoiKcNHM/lydOOUI0Mg6mBkGsYMzvfWBUCCiiWxENpYfKbu6IF
UEDHCNavlZEuIMiIycGhgcoaOPeoBOP0XetMv22DwHKVrquqdhPs2SjQYNE6tcz9BJ0Oq0TeMXg7
2blH7pKnYS0MBNOVptIfhayLC7ioXHQoOpbcZBAqo+O+soxIlCOk8bD58zzySndHnfxKjPdHaPNx
yMtOZqBsVvodRQAcqlMNNBNtcOC21wxKLyTZ/v1sLUhp4JTB9uZdpBmFCQl0UuPZDnm3CxxsWXON
xwrkqmvMKXe8JMjnL8HkPtaDfuZV/X1QzhZyskndbUJjgppr++SyKm6MezAdX/6+91qfPnloEljA
WAE5bF/kAfYCHfjAqhF5MWMfGN5RwoILEJWNLHnMciM1KyNVYXi79FFl1VtsBUlP1uZ2cShpmzny
yBuZhfL1yoV9+n4Qg0GDxEKK8gus9NucFEwNQFsU7aYTxr4ZyZ0YoItfeUk5dzuHCDTF97pxY0tW
j93Q7UJZv7TyDhZ2Tz0qoleu5o/y3Tpbfruai8dUG0ZVlujXbIoK0IEQgbA3n1BAT8t832ovgfIU
lOeaW8AW94DLZ2XVbrtKbLr/E8Hj37MJiqGAhKE1hV73x5VaNP68TDRsAGJ6LTUs1SXZDlbaFmdm
iSgw0NUG4OHvN7/e24e4dL3338YkH8ccrIb7k/IbSJSqWAV25KkxmVw7ksY1t9BrQ10slhziWahd
Bc1Gmg0aUMgF4OJqqXv7agNsxf5+clcQf8bpZgHkfrHnEWcUnQcQzGaZcXrNwZDU/bzvB8Bbu++k
sm6cdjnlOIM4jeryaPDurer0gRqQI8k9VL34i6mKH7PvZmR5QXAd+3XxaCh9kEN3LSG11/j7j3ew
Fk+wjUAxILg4i3mPQA+gw2YDIMl2tsVmXvydQWUmpHlYN5Gpc2PlmYfS2PjK34kyT2EgEFncjsXQ
/Fq2rMxv60Z9KcaYYE1pF0iyBaueTaBnukadGXmekhGFtvGaiN6nu8xvl38xbf2JqtHmmEKei94h
ys0y9qh1UKrZNiZNi2G5sk4+GXAFHwHuheLOKtD0cc6WdWU2ssXbVXLcA86VSjujPgXkH6X/WWau
dQ09+WdgsQbGAJ5gL12TWP/iDHNab6oHH0NOxZiF8xTleYDGcRvBCHBTSi8Wi5cpm98GJfBWarqv
2uDorzw79boQnf590f4RU6+LFkcOyINIKf/AEdQafUhW582m1cZ+BWSLwDn3udwLQo6ASCccDZKW
1tnfh72gp/97g1oJ6uuzWAn5Hx+8BFgNoDa86UojYfU8npbQAS3G45KbcUvahK35hvsVFf64Gsvd
leHXiXSxTn5/CZfolJb3eVMNOM4QtR9Eh6yrQxWeNuchF7vR9q0oXKsMpp+o0IwCJH7imqzh51Pv
P/PgcqlKYzZ6PpWYB7CxJPlNWb8EC3JbGHd2NurP83BFFeOTTRP3jD0BFRSIC13m7vPiUjhx4Wwy
Gp2yIU9zrOOib2IUgq/EaZ8OBZ1IF8gUzPLLfLmwW8tbatxbJz0AN11UCci2lBTym1eFDj4JAID/
RuN2xcKsOtMfZ5KDkps55Njy9FjFpVNGCNhZjHZRAiTWjnSIqDqejvBdaRodGQ4/dmUHmhKDRcbg
PzDVX6lSXbugi8MJVvbOZM44e7vKQ33PQ5AmM2CE7/+bOQyRI8QbwEEAd/TxxhnQpl41YwkpKmEv
U/HIbN06qUx6rnx3h556GwXooQR2+3XhZ7trUolW2JWrWHfIi5W0sm3ANgv8AC/iYgcFztLjuUZS
Wqj82FcAnQcaytsvPZwn5m7YU3ANNND3hTNtm7C+Njxqf39eAHqZAVJQZMVwrFrn4m8BoEJRpTFq
VAVmyXHDNqDOTXszG+jxDe6IJAUAqkhya0O4Ey0W/lA+BIYRjInO3RZO92iQhxxCNNmk1RdLuFAN
l2hzCYscQGdxVqrKkhiWx6CXtZs8+2boght7yROTQsgSH5kAwUFjm2vgNUayU375ZLAiUbN7csKu
3VLTzdowhEgvAJGDfmion5qENVlL7L3l9jdArT2V5YzYOkgYqc9itDf+4Bwqkt+1/BF1dhy8wtrL
jldpMbJTkNMA5vXOHuVHtKt6xBl99ehAQiIqRXnmjvmd2/bzXLblBnJwqD4VZOfN5quoDzM6Whvd
9oDHjcHOFPLcjvZzrgHPH3XwoAEGToXZHCdYZcUT+KGbYj6xutEnKsvTMg3iUBYsGkdW7vHEf/QT
3G2K8oGTdokMTaotGz3zxJb5p7ex7PobMdzyTnV3zKXwd+p++t4QZtjT21hX/aY02BuU/dYctlwh
IAiZm0kCqgiukHLgIMG/w20cRjoopPlzW2d9T25F6UD+j/Wv3WzZSVeSLh67YO/2w86VlnHDjfZL
lc9Y8jYK/xAET7zZapAKJHObu5mmX7rJeQVx44FYBYMUVf0yz1MMYJYVS2TXUajl+4JsXjaxYSW1
FepIMbAUc3wzBrg9jJDyDDVogvMY/hxG970b732YsY10LdHNg4q8cW6TZXZS1XoAu7eVmwyQ6x2X
easc73WwnvMO1z1Qtsln5OpjEJ6rHJiQalE6FlMXSQYQI+bAawP9J89+z415Pklivobce6qRfzXa
2Y9G+1PQ/Dyo+jvLu1dja2l12w9GUrXeN7+qXsrpsUQ7MIITeRcXFc4z39d4Bv7ez63d6FPMFQzr
SPxRz/Kx9tzHqsUXJi0joxkeKiM/uxV3EiHUiyXQjxurXid6BKJaU3ePDRiwcsAhiED7S+AdhTlg
j4RAMm9wKLAVGi1HCowBX3K0i6FOGC0TOpCFU97rznmg+XHwTEDPC2tKhtDazZMpI94Ozt5EFQ4A
3chth1va0zdkyHXGLcyXjgP6ZSoLW2z1krvW0ZQVQLq9TELKgL2WaIoPWC3lguIEUMdmUL6JlUOg
GKSmO+fG48CgrGrQU5/gaxK56DrD45c8jHlJY9WnJASUDOAZ4I+M5otn1D1k2afnoRlvtaVTU9PH
pjK91F+aWM+Y/lMoh8jlbNp1VX5soQE+kfm+IdaDdryX8DyqGW72mFBuWMZ1C4bS5Ls3k2jeGh8V
JMPPX0NzgHY4fWuadg/lfArohVkkSyOfWo9sBvcNUvQpQZfL6jj6/uN0+oU8JDma8EWDWtAoVwYH
fSt7kGch9oJta5i+Av4LQHDHrdjr71TxVQBkHxXdvHWLYI+6+1Ml752BgkTiB3HZaDAzGKbAzOkD
LOQ33gB0IwouZ+Q0wA0wNoIPXt60VrCHvvxWKLM5kao5WIgnElubc9zk4+3Yn3uPQ+zUbmpURM0E
u/hWcI1pCUhZwEmQLWzCo66DCHepT52Bol5o5qhnA3ACXnMmLceIpv7WrmG1qh7J1hs7KF2P8lAE
MvXpceTsO5unIpkD3qHts1n6wgRHg1uZz/hd4UYzMN8JimpW1Nq7MqDHdsIitkJ1a9a2B8q+cZ5c
TKHu56ysE1ZfE0FwuorAo1T/2jzsgn5vsYHmhU7MRXzB318MbJ9QMewVkJ/kFS3CrVVhLyb9i0oa
z3pF7/3G00bqOSLc2bn1TAaYyExh6nfmYxtIlgkUKEDWfuvD4J6jsIVsB8zjXOPFgLflV+DJUC9E
+u6k8JBTiS0DnggAQiMp1a2oZJhRXW1nYcOm04dQVzWsu1UYjSV9oX6Jqpjbq0zJJRGjh0QuCI+K
VgAurLvMPDtd5LXNjGmPJNBFk72sNoMfPMlOTwm8xHG2KT9BMbyIQWMyurqMixaf60R7WPxRb8U0
nyuLxzbRE1Y7fSuKwk1q2aeAskybiVstfjnEtYzRgTQC4X1qtzDZGyXy5XawLBRlQnNvVA7sTUIA
/nBClygqDvSkOTVSyvwQ+0YR3IxhB+r2ggWeAyUR5bS0VzZdl3lo+MSsrua0I5ON5kp9snCq7OF/
F9edfl+sftpIDtwI1y40Y23gNgbi/4C4Jo4fHysLtXY0cNRznTvfWoN9aSnA2sTV0D+Csohny3TA
9Cvw/MqieePF+CQ8fIJhL7I5Fh8RP/0wCeaVAmXON+3kxSScT6KxvEgW/ZPITeB7m4olga7CTDrr
ckvG2TvRWt5KS5/qtj7aFEBgq7kLXb0a5GC76m2I1rX65FtekHpGmQaglkbQ7UkKcEHAkoBw3ihB
uZLf29Ap0wbNN7S+7g3qPAs0BrY1KVOqxE8zxImkLGzI8CYV1jhCR87eMRxOCmbt1YhJXuCsROhc
vfsGYDYlEdhhIJQcw0Azagf6HeScMkI7y8osUp885SA9CijbghYRTcKA2EZofZvJHBxgWIs5/QaU
fgm2UWgg4mQA2IVSb4CheVX+rOKJ9SoRS052U7UcwLzRR08HOBxNVPcDOOTZOPZU39/V5ZCRGoRl
xnExAfWPE34I6fmT1gMqen3wE5ZfO0JKhD1TBNbresKmhaGTxn1uA+PWm2QcBJ2OBo2Bqe1hRaFl
0hPzhTf5Ai6MMSe+R2+8DktiZOLOlDVNNDGhyzbJL/3QPw8O31ZFc1Q5fzYq7CKy5Qdrko+FRHBF
ZygFQNSETe6W8wqraVFV1udGFYd+/eiP7fuExRKbru6PCh3TDTdFizO+SpsFGyuATMfcYEff5eZ+
GQ9WU+o9vHF2DfqdsduEPz0GmS68CJCZWlhjApjTa/VYFjwEnHMDHisOaod7mcnmyEIovIJmYbve
CIDCiTHHUP19D/n8wJZ8xCrgVTzjPHcE3yLVJnGJVC2GOGcmF2FtKtBg094XR5hJ4hjxNPwEl/4n
R4IeT2QIkvndF8NwBokP8LOc0q1TYd1Bf30PvtZS4l2P1c7QOMR8a/GAdhth8MxeevHGJIV+WtWS
yLbng8UU4GFoprSK3ToBGOHYc7/aExsQZVAUnAp5cINOpmGJ0Lq0FaIM786rOEnown6EnYJ2fV6+
u26jstE8DDjbElHoW7eWWJ0+gyQK2O+AXlSx483jPnfr91nCQSA3313hlWfW8NNg+jEHaM0EzXm3
jBVamyj81ExY0TR4kNoMwkTVv7qeTgKMB5jfakDYNZ7RXBw9NsQLoKLR0jArmeEbiDUH6JTat/Us
zhUH4muRPYZk4nZs82EbIOAdFhpi82oOFfBvUUibk1fmaIv57yTMH4QqgQOuf5iT9GCDgeJ6Uc4a
uLt92NP9xNXedqcQcrPGE8AtNWhngHOifAR9ktt+azq3Qr0b/l1eHzhMKJbELSJQBKAaOre3MIJs
8i8aeyr5QbAs83CISPuswxs+PRTe60Jl5HMNTd43e+4jKMaC0EnR9S0SC7TLokbPefqWV0ewKT0y
J80C3vjip1bBT8HY7HQz7Cq/3BWev2HmrpbyBHJoQtCebWRwwCl/nicw+pDJtKF/kLZ9hITfzWw/
wYfohtnD3suNXVnRDYzddiDH3xQMW90AtAxQLPPdTCH2N5RZ7dRoitgni5QnWA1sZd0eDcvYEEw2
gEHQK7R3lnE7qjJFTWDjI+tCZRGJsb9ntt41VrTU5l5Y4UG2et86kB2h7zhOkbYamdP7iYETNRgm
RIVz6lQ0E02bGC6UcFrwO/PiwEm9RUAHDJP3UCmQu5sh4YhzUFLa5gGUToiTjWrd9jLbcrdUl8e8
kI9D+OCP3buhchDDyE3hFg+DWk5WGyLzy2Piq0OwsL3TlQ/Ur8++yde0J9X5FGs0mCl3T6HW92g/
HAcbu5fBp3gx7CdC1AEmzT/CYXhpQvWA0OYElrBQ8kTKfMdLBhAdjcNqvHe87gAcQ1Y69rly21gU
uwGLzKXFnXLlNiDIiL3gnpLuVNvu12bgOz8Q+8LJX5aef2VYrBYvnoyAfDFBebafuDxRgpYPmEet
nvd5aWwZzszcNp/BwdpD8PIRMCQfG4+ThvWOLf57mJu73iWbji53eWtsBzli13QjT7fYjYKYBig8
oy+SV/abMINE1CQd7eCswyWB4spJj+Vhqco71K1xlOWA5N3MLdLtyYw9w8gIh6r0EmxoSeLcEani
oAmRJeqwF84eQNXMP3QczaphiGAoASgRTBVAkbQhh2WGLO5d7Jkdg7DLT9fet24XA4SzA5wBvd96
yxZjY/X4FKJPZ3Cy0DGezDF2ApGCFwL42cqnw2YdEKje2ICidQcqcPaGrHkoA+dWCf+88LQDPGks
jd00CQAb/YyxZQ/hkmTW+tEJ0bCaN3ko4C5mRrYPtB3Iprmvo8B7LTr4IszzvsOl89FOpUF3JTi8
A9BztHUARgJB0TeSBoUhtLYT18BFTkXsKA/bKNzXcGiwttj3vp/lgdwNOBB6NCKc0kDgmIRVk1m9
f7aseu9By8Imza5u7UNPdyBN7sPSyqTRb9Hx2+R+c0+I/7ggs+7dcDdJYxtojIhobCgKnHbA2sNm
cgJdmjRs21T6xhMIJXHYAmfiRsyCRJcNsgl2sRxnZCc8lASGnUfHLWS1YmE1W1cSmBojgtWofFhl
Mqr9GG7HEdZRoHvlaP8GBvTFf44cJQAkFaA1xP3kZgAOp/XSRqHPAVC3E2BJkwklqaC3tx40fkxa
p+YxKNc01kjI5CToIm44kE2xWy77vkdi44g9mkIgPhsJmLORUm8lggOKcfGg0wriHCbgJ4OBvFa8
yAm14qBIl6FI3WpJ0Zi7xW/JbDJu5txOvBp2vBM/1s6LxGLP8dIr00aIXWx9n8QBChU0X9IWV8Sr
xChPJZtiZOyRXbzowEq4v/Wlt+nFlAmEzznJo2CAhazF4ta+ZyNDSUYau6DyU23z51zlmzFnsRqA
plB6z5kGpmXAC8G+gcaCQ6G/HhixEcwRq8GbRoC6dCSjXRDVhQegSIFaQZVA/aCsH922yJaY1Mte
gchpeGYKr5UcXKGh2dQ0TCzIHqmKJo2wkcR2Uc6hppSjcqTt7+DcpA007Xve4Zn5G8D3Xjjvb82s
1mjpmGdsNKj5DAmM7QEjctOxsXf4xZAloQlInQh3oLjSSiRqCNFKVMgLvgFxhVS4kgAIuxwochMC
woFKxrA5BCDThBhL4NAzOg9tHBr3sKAZcsjBtda2Em0WGCwbMSmWLgGTK+oXO3aAPeXJmL9pMqzz
Accd6nrgmOf63mq+BzNMyiDdUIAgnBsQdTgoEuJSw8T8JYRxD0Y5Q6qqpiqhP/hYZpV2t32DgKhF
1YXQxKx4BkXXhHI4ZPhIQHFrwNZGTTkB7u4kHUQPGBUpZsHGFM1K9Et9QNoXZ0gKUmV2Z8bB7OyF
NNLWHKN87u+ZhOCWUnBZoGZScsgGAH5Lu+pIi+Wu6uyNDRWd0VEbl1aPFl+2xLZ2g4esQcwvS+Dd
TIDNVkMbialep0FmALQvHYS2FbC+5qazzMw0BTrZIC6POPDQ9syHatNbfjTpAJiIJrE0YiTcn9cu
R7awrUdgOQ2hCr9Lx4XHFkD+zKEIrCDWEObxuoEiyjxaajWnxm4ZUgg+5GAnAKwPGHlOj0tXpI3W
2ewTSO5kSk97M/85B+M9ZiciiyDTuZU4s0gRKiZ8wtIcq0T5blpgX4fCPBSslXfnGi8go+0tXm+F
7e9kvxwlrQ4crbdixH7vrPoQOh4VuGhGlTSZV6OSsXSZXXYAv9O96tuHaUbWRakJyguLFx28Mx8F
43o+o4h86FoTGkXIFI15S5wKgP1vogzOdJySEpX2Is93tdlsWRNkeQV88uSkzL4rF2gs2FsI8aTh
xE6dWR7EYh+Q49zW0toFAd+q4Z0DeiQUv4Hc6x0C3V2FcrRSVSooVsXYbHOZDAz684gxqN8dGNU7
UZtn763uprOJx1bgLJwgRAaOapb75Q2SbDOcESzprLyBIEuUQ6m2OKG2/yq76XEZ5ngAia+R02Z0
WEpklzrBsoEHAXDUKs5xUll1AeTbvaFhIYWMfhzlRpEqtYc2GwaR1aCJknY61xp5ez2N97IXfSan
Xuz/+aOnptgHJn1QVttlIB3KfRWW6Deu//rny7LkMwr5/9u3f33j4kd+/RrdLP/+hdo2J+DJ/vP1
r2//83NXvv3rgz6EFVpHezsUyNQhLOh0+PWvf/64+D+RV+CM/fp2P6DoYNX9kvzzGWeZUKX75+v/
9fdcfAR2ozuI6Mrtxf//NtzFr/rXSL/+89fPVKwzdxoAxX/+69e//vU51MGHthgAoWE47bzy2Dnu
szW548ZlxnC0x/5OEnDNO0HnSOTDT22oR3tChf7vzaTPOmer7A5McADuBr75YyvHMcsO4kLoyk6u
twssFRcUqlKGm/x9mM9wbKv08CoQBywd+mcfxzGhmGELNrSbvOcwsgOI2FSQrWJfanfK/GZ5rkb0
LJceeL7SB7lBBljknn+NxP9J7x2jg1gRwPITl7N2tn7rXDWIg+Be06LPbFchEk5kfF0Ht5SeHeux
eRhdFpFg+crMsr3yoP8kRBIzAGMBwCAb3BYItH4cWgupqrlHb5TNLB3dYWMb4arNZtEYAPwCG0ZC
W9DMCHO3kq4I78mEkW6AHsqaISstHpZlQFSFdJ479e3YOGBZNUDRclpH+VBewWl8gqv67Xot86LX
KYwG+A0fj8qXwW6FnOfBNXHyT3rWKwwCsyIMoSxwOSmKxesYdFPajauHQ+MhFzoTw0lcVN3/Pv0+
weiAdglaoAU0s+P/Apv/9tq5F/ZlPuEUCmiPOjw0pKhz16J31MnigBjvCtbh0+EgBghbIXRp/zDi
WRDh9dQBZhLiWvHMTrptklA/IYougGb8+6198gxDG0xyqJA4DsD6Fwu4r9ii7RJ9/3bB0b3kyPHg
DAk5Vte5+/tIn0yIEGab8HmG5AaoJxcjweZsMQUWxmauIIzAUfq3h+Dx/zfGRWe5sGcocoUATNRg
xjFUhEExS/8+xHqZF91z3AYAGS6YMwAhXWwBIHzhiFZGsxlC8zloqx9KONvS1OaVBf/pi0GbfGUp
wbQovHhcCs2R2fQwTuMvz4rXrwAVnVd9P3cy/qtb+meoi6fmO4XqXAH4g2CBES1UJVMQPHa8+L9v
CXhk/4yzzvvflpExaTL7HW7JdNw70yd3Bi+vQRo/nWUuNOAINGxgKHXx2Ebt9V6Yr5AZP0/H3N6C
m/nfvBmw+qDWi2oDqI4fb0MEGnbILW6jmxYUlHSSN25m6TdE9du/z7VPjhuAtsEXgrClu/oUfBzJ
VGHDsEEA6rWw91KrZAGB2ykPUOnkvvfQSX5cwmukjU8nng84MwFOxfoD1gy3B+ZhPsD7bREP3YKG
30rOIiytlbrCTfpsKFCyIFeNSYEIen2Zv00IzWyI8FAY54klPIcGssUCuuMC6k51613B+HwC3gpX
BB9EF30I//iX6/Z/mDuvJcmRa8t+EWjQ4jUAhI6UkZmV9QJLUQUt3SG/fhZ67uVlZ9d0DTkvQzPS
2kh2oyLC4X78nL3XHmVheaTp7cbiuey108aNH5wlvsvj35jJf7VBkDXKKWGtXti/CNW0rrZja1j1
eeW5mpSPmgtS6aS/8Vf96jG4m4Df4nLlt/qyNuiXl25Mc363JuIQNO23XezbRuf//RL8lcodGgQW
LtWi+MJU++ffqK0mNruK5wixWnDoMfEsO3qsi/EGZwiIsOIUq+k2oo9mi5aeiP2Du9tgGju9L/du
i2Fdc06jNQRwUH7zKv7hX/i6G3sE2PyhhgT6+2VLWYRc3Khgsfa0FxdYi3ETKpA1ncbaKvRvECyC
eLTQmNg0vcGoidecQbGSWUxokZIUfi7djdmWm0X3dnndBAgNj31mbghYOlZc+BQn33cMjte2l2v+
Lvvur+4QrIj/+gG+FLYiEZYrVrxVPGBVobBleqXvTP1zMjAKwafXzS409e43x/76vfzle7PwfxIp
yCr6WrcretnbdcubZyTuxl3ou4DXUBg7TvVPB3X23y+iX61V6qd/Pu3LAVPOwJ0aoPs7s9d5tbHT
9s6G7//vn/Lrz0Ra1FokY4D+slKrJCc1eeKrnKx5s9KjJjXZxeYZroNf285vlt6v9i6AHP982pf9
ZEAXkjU1T7OsnzMDP8eYd5bynOi/+VS//u5w8OirdRTMzJ/fv2igs102tBZcggSU6l71atgM7X/0
af7nKV/eo2JYVOHYeoX27BUH5MacB0CbVqiZ/48f58t6b7D7D7PBgwYUw275UeivVvu7yMxfrgQM
bsTiWCrezi93JQ5td2CPXwsasVPGn4YN1UZhSqRN6Ih+l1P2y5XwP0/7ymLCPJL2YuRpsUkWSOwh
/YG96pKo0ru/+Zl+/cGoB3D1ICH9uhjsVm0A+89sd8Zrn8DYeEme13epdH9nXfzlslsrj/960pcF
AR3TVUlXR6Pr6EFKNE7dB4j2fvN5fvnVARClnuZQBsDy58UtKiONqp7VIOv79XyBhRIa7XMiyv/o
QWQbcFbCWP+qpI7N2alsh9O/iMegqV1aOozoEqqp8jdXkL/+RLCdCQOjqEHh+5eOiMi40EF3qHaR
4mxXJreALS6xSkZB51T/doHIw6CPqWx3fwAy//z9DXqTaL3Oxro+DNXE81A0u0RLbpQ82ZXGWRen
CmDx3++zf10aPJSmj62qlg7K4suOlC9egSEK/22dL6HqvEDrvSnF+Jsz4xctHx5DYiuaTmpgrlp/
/myehg7QKfnJnM1ENH1ZI7MBQJ1+V89M/SPvMFFi5EwanEL8Rnf/y09ImwBQBAluf4FEtDDFrLjl
NZPKigfFO49brxyn8D/4Im0egjnTxcjxZS8czVqJY8bwuzhCY8PwY2EeoEBX/vvH/PKbtECREPuB
ZQbzxp+/yTzXIy8aCg57XaLnYOCjYHFfHuruUhk7dUiChb6Z81N9qdt//yMSsAOSny+SVJOv4PFM
r4s8yeaSYhi0eK2c+aUBG1e/qbn/UM7/uZ5BR85w1LQ4k/E7rr/ov9wk1MVURJq75a6NSxW5DDHx
Q8P4bqpvFZVpNOani7kszR4HxwCWiI6YmZIqUjdIhPVMR/WJj1ymy0dqrOHy7q3hyZdC8L0I83cW
pr/uevxhqTw9hJZQGr9amOJqKFLpmeWuz/QH8960moDW7Z0epb+586w/7NdvBZG9zkzXXC07X7ZX
ZnyFUThGCZIaIbdrrTEqivWbE/2vl1TNIpSGf5ugFign//zVSzdD0C+Xcqd7M2/py9xaTPC/lyra
xbkNdQb6lVm9//2aXv+hXz7Znx765ZPRbkFYhtyCOzjAfNgHhjWiFWR8zzXEI3u5q8Xr3z/yFxs7
nkLeVdYz/P6vxBTUXao+2AOPbDqfuJBdZC27pGLMljKAXcTv9r+1XP36EckRgkgGn4WuyZdydvZE
MnZqWe7GpdwIzdmiNNio4L6thYRsMOkO+QzzvO9nB9D07+59v/q0//p0/c+/am83+ULfEUq6MfpN
iiJ7mMKU4X2MsD4v7f+9T/xb0Ti7H/WatCS+RkX9KWLq/y566orHoi6//oPWP80/w6r+P8mcWt03
/+fknHMqk/6tSt/+NTyHqPT/Ts/R7X/w5q1zEd4+y4G+9d/hObr6Dw4VGrp0KtfhzL+ETVn2P0yT
kCnPhJHwR97Of0XnWMY/IMXQSWd5r61nXuV/I2jK4F9/WsIEMoCwZH/D68XQBvjBlyKSSHupy0Qg
hCZYzs+fs0S82SUBH1FiPurg/EDTIGlfZbP52xy5u4mT19cnjkLkRJtaWN2xNPdDEV9NEwmm0Wx1
ZTkrtbed0irmCv8DKB/yYDwmzcr6n+5qozyO0nl2174cOrTZBJTfOR9L5R7q2rnxUFQSU4V6ews9
9GKCvSgy534wsJGgXNLWgW9rPlgLA5JT74HU17tzZcCzG919PQq4qohMQFWdyV8+tojXNtKJuKm/
ztW402282lphfGsn+aRn94pi7uo0emtHcdN1YpcV0XFeVQ2NCLBvbmIHW4Th3g6a2LaTh2BM8aX3
6dzqfbqNM+tU8/FVzL3Jw1B7D5LwoRLwcI6204GMb7XxjWfimqpwYgz184LujXl84aDgxL1Pun0r
EOt0GT6hKhiZRddDFCimyyyajFx7DFXYeXFR3rV0P6r4OGvyvpL5LSRAMO/2NkvHd2NQr3Qp0IXn
h/ZZKwEYZnDK/aisfRn1W1hiZxesmTs397NnoixrSrjWbMvVyqQp5A1qtjLOgr60sVvliAsSY1vn
4qHRoy3L91VHNVyzsyyDCMoiPTSDZrDn4AsslqBaMf+ReXWK15xV0/SZXzN7KyLPX3CLBXUWbTLX
nrcqLhcNgZkZ6auP/z4fWAEFSiZnbC9WwfFeg5wwRueztpxQKdMng0+xqFkQW6o/K4999hKZy9l2
s0M7uI+ig/XV1n7a9VeJojtR2HJ78V4nxJ8lZN/mCVw9T1FDb/GCiDbYlNXHIWnvILAdjC4LZ+Qf
zvKSWphxhLYpapKrvVunI9jGXS0dZmhFMhQNfhyU+vOIKsmLTpnx1lmcMoiJ8v6tEfn3bOKU0YcS
75iyV5Dtb1K19ttBQWnU7dLaOibZgzViQULDLArlpBrxDTe7cw3mA9x/FAzmdhmssBSy2SxIxjde
Ji/4BB6zVd2pR1f4k0HVtcSGgAlFX7bk7c6c0sAiDWluz0y/tm4fx/gTtC3ZKqEkS81r4pNdv/eT
6lc4FiKqdSrL7DYxnjzhPpnFjOTNE5tqKB/QsT1h87ob01Mb7xEWTZu6tA9o10LR1zdpXpywg22z
ontLLHKMHHGHCnor5g+1sD+t1PEh+ZRUL9FNK6JvpY3lg+wu95o5aCbaDg2qBTlfTzCBWDoh0+j4
J6L3kMMaB2jjqjs/QWoNUWyeDUEglOCXVa0iMGdxhP5zK6zpPsqrMHfiUIcxuxGd9a0u2707xgfF
ifc6DLWNTL/rzbNwM7+zM9KJ5XNrkxMD42iXgVpS1Gd7UU7Su811uKHLXdopCN7nc2sYlxqQZ59p
oWLgYMn2bpE8eJouN2ppbBUjflf7BeBRTABP/COxJaEUwzr+S1AupsPFimwILe24cdujZmJ0GyrE
84wJK+Rwn2kT3dP/3bde9FHZFr7FuAtrU61pHcZXz+je0kLS9mztG0jnH212aBz7pCpKvqH2CPNM
7ucCBdPQW68LGhFMAafCUJMQMt7gZ3O/18uEEzeAOFWcvLGCJeqihY2qY9t+GlF+0HNxUU2JMBtP
n/Yi8vzea8WDMyYewsbhwaS9aa1UkamGewIpq1aBPjWPedY8zX3xgOojNLJiN4xkp3YJelY0nWO5
13Vlo0qPFmxolsObqdTbzNGCBEuRo6f3Ru8EBuY7VZ2fnSg5G3UBkBpeBljPyej8KR3UIH2WBiYn
206VQOuMz8rlNciXVkWcis9NbYdkJSRgC3qrNMkGXB/79r2KP71BxUBzSNBWWfO1Gq8yx89CIaQo
tt/XC1JBJEVadVStEqwZqaV6cj+2XrcpWw+ioHrKl5hImapDOmkjzbTmY9F9w97vV9n3gZ3NmjU/
gd06GwAZkz4o2363eke7GMEOuhgs4JAVmjPs11c9mwXELOub4yjnFje4I7rjJPXHblj6XYabOF28
98aef+aWcSPANRJHU0G4GvGmRtkcmCxlJ7Etjl+YBWSSug4QTNFf9DI6Ut++cNvewHDc43EPPH0O
6ZXgjfbbmWzsGkvdqI+kfT8YqBHjMr2JaVfnDIiMCLKQM3Wvhlv/VJriR+yU3zIiYSJwMmOOKELm
7aM6i1XIWHzXUBd1WCgH0JCoXDZozUKzmzEW5PDxE/lWx+07E2stcOIBtwLzjZTvGJHYYRnJTSir
VwOjqF5XJ1RTgcwUjEv8gb3kaXS03aTHfNHGQ+eqUD7Ez75FeUpcpIiueRqTl56U1qaNCJ5Vm+mn
qmSXdKY2aJOPXswNNqFdmczv5fjaSDuYrWFrxjowHJy1BN20k2uyd2RXfF6bWquexww9ogmgwwXU
0WEjuF2IsbTTbs13UN5w+HhS7JNiOSxRtBur/JERV47J4KOysEnEpDmhYT8PyDXNeOS2NPpOmsRB
DQTHcuLFj7s9ZBiBGjh5A6SEqm1+aGe0y7SVUlt/c6R21s3hZdEByw4Vv4hSPyuFdlLd7DRb5tks
y0BoaSDrCseJbW0xCOOh0N6ZoEYw362TEkGlAxscyBZVtpCO41exvbfN6RgbSCgbht6b2St2Y2s9
pmmyd3E6VlZ99YbitlONPeyL28jpRpSSzjlGFIoOzyMcVJ7MyH1xZW+G7n1gO8uPWHGP1XCfZ4dJ
d3Z4wS74P082gu8sjaCHpMXkD1hQNrlaXNeN3Bkf9d4EW23BhstWfVbyw40FZpsicEbnYI4PdRQ9
pwiG1Wi40SDzyZZlnJlw3pYay4Gib7zSO2d6+ar0zVMbGVcQet8Tj9yhtMLVs26TiZI+2QplAEua
VU89Sx0x+AQB+pEGocl7Gk2HWB+BHiP1Ve/glT9sIBOpi1lF/tBaPTTNSzXjfEbBhstCzIWDPHjG
PLTcigLoTNOd9STae9BNcXtmz5MVg3G37opmOShxWHhP7Zw/WRPRUgnqba3FkBCxypWdx2Iq2zyQ
fBlLfm1t/aYvsycAIZvF0k+KLu8h3AHtiYAPe5eqzI/pcY4fFbnr23QPGPKhNXFuFIiG4zk+1lAL
0/qO4N9Xs6ioX6J4a1NKOV15qxrJq4jxdbvJJ8HA4uBlTej2jodgHv/0uPWUUmWjqd8b3QPrnDnk
mw2+zTFslWI7RngrDCesreY7r4bT5U+OYb2XYgLw4OLPWDxfMZerhmozjGwAtR6euPWPxSlaqKHa
w6pKpyevaZ9sSaLVsMhjQtCPaVS2Hw2I00GXkl9I7boYcx+a4IPbXql8PFxVmRIV2LR7VW0JwMLM
RB4bOAeIynl/0KcmxxCwcxYkwpUaC/rZqbIXRvRiRgvK1j6Ya83CTR5fi5IT3nXOalQ/9IXGIqiN
XVQk9MsmXAMDMmJiFHCwKis3V7cbTKP9ptNFGpLeGRAk9hFV0XseW8dc49qeAo8aGbKcJoxemTt8
EoLlJv2EiL597AsrDjGJgypOK19o2q6y9MOE2dJoUi8AiM6G5qyZX3i7Yg5fH/f4nbZPcH7WvaIE
JfwsN+9/tI7qD8Jvp/mi4EQoAzPxde80RvH9OtNxB44k42fLcRMVlH04W8XKhmxa5wCnEJX/qH9Y
89hvNHdljOgtztdppyWQzifxzUvyk/zm9NXDLLNjUVoPKTWv3iVXx83OUCA2yZJtF+djIBjKiZ4U
6MrFqET+hMg910ly5EAzgoi+mz/F0ZGm9vRNLlSmhMo1s3EsdVvuSBHbzejDXWlvW2MgpQlLKtcs
5WTwf6GiC1OiOBVrkEGLsB5aDYdAu5clIXzdII9KQ/tOXeSbmZkU5TP5xmIXO1wsUDE4EAOaCIU/
LKVotbBO3lb3vmlS2ZKvNi3JGWjP0tqcR658zlMqpomkluQxhae95B3DYA6zJFfIw4ifEnXZLxXU
oehBnSP00v1S3Ov2Um+5vZ3LiDCppH6san2rudh77+OkJj8xyu+bAUtFpmX4RhZ349QjdlMX52Hn
wGkw7W2qs5YxxcseoHtFgRJF1tHS3pfK2icM03fTBCRzftaX+pBlsg9Jz31op7XMT3ybS65utD9N
lUhXd5+sci7pHMU+dZbUt+VTEesH6SUHM3+UrkLNZ1jXfhBEm5KfCoeFXM1bdyI7tKTvnXVhoeIv
I5NdldvEI51taSxSnOP7olwOQtMv9oTaFrAf76DjhJxlqNVhXxBl5mg3ZvcsUpzbP2aLFwAXxs9x
yI5Gm58iFtyiJ4ERl35nntvhUuPE19kJ9ajdOCIJVeulK/jRKGd7jPNemQT0ft/WqmPA+jXb4xbT
L7Ff19bB8fNeOOrR0WLGbvHjPOi+olZQbDA9axQHxbB1BpK24nBWtE2TJI+1pW5GrfOHfL6JDfkQ
ud1jxCfo8QOYSLZd/eSwqBZKC0s+c4neFE0X5uknkxicNM25nWB7T8nZtoaCS7Q2BFFsnSgMiqBt
KcA0RBHFEHRcPyul3/G/5p+pM8l9lsd4V97H/NGoBmMjB+U+VhMNMMmhsdScWj8K+gq75Fh9Oow+
Cm88la19OxnG97LxbsepPDqyupZWc8IIMYNaaF814ZytpCLIDPrWVKu3M+ZO3y5HjsG5Zb3lOPzT
jh9xGc5WpgYDfhPGWHd6HpmbxDJuVVfeqpgeA2f5bAosvq1zpU9kYe9Pv6ciO4h0vPTe6gCaHvrJ
LE7lIN9jF3wLAIVpI5OYw6DALQ3XUo3tEDfS1pYA/fiPJ0WjspVrYsES9ElzKMzu2q3pi9aiUvGX
gEXbl6FRX+0UoD7uCk3Ba5nlJ1cx9qlIucC228JbdnCK9sQLPtradJB3c+kxhIrkbdYbWFQpakn/
kIP8VtLtsCbW69jwUMMK9M54FUa115cBuIeaYgFqH9pSUkp0lwLKwCad5D1xmjoiCHmKvPRkjTj3
pel70XwnZZ7jFVHuQHCwL1AMbqw4/zYmOqTwhpIHqs7OhFquJcrFqjTUIkl6pD9gBq6InrzB3DXT
uI8TlWa1TdUvCTi32XRdIz51Jei01oVEi3oJvwuM9B53T4Jsv+nzW2PYoq3fiawiZJAszyorjhjf
NEo0DJHZuz46jzO1ho4VmCDM/aJx8U+L8mL2lrJxUvxNbnmn7gwyLTi7jRtn6fdDmigUNj9yLd+a
C8YEwjx30GOe4vrTLoob+EGwFJp98gdroPmuMXxrUut5Da61R06sxO0pH2HozZ/xiv6qcZeo506+
KZjcR1t58Dppcu95xtvHOqYblpg9diawEPA13skUPKRCYFqak41KpkKX0LubrA8xSagv3M82qFSu
nui4iuqH3mCHQBl9yVXlDXZpQzEiu33V3euJvrGMMJHmReAq0ZLnBtZJlrEZmd+kaIgy4p6Tgvdo
ASeXya4ez5mXbCn/Q9SiG7f41kTfG6Zf+UBkRVqBFdO33UjeggeBQy8LnPYqpaeqzeTdYlUboqOL
Rzao44yuZIlr0OyfCNvMQ2sQD7HFBbC1MPhZLW5X/WyJ9n6YRLcHXnHUUpwrOdcJVasPY5R/w/Fy
20UvChUOl3HlKU9GYDuNOBdR9HM6tHQsIOmww6E5Dxm5Phh68uGq/Q+3Kal9MjPGfZwHUcq+1az0
Gyej8+O4m7lhOIoHnbiImEafce6bO/blvZzvkI5hlVUCF71nLbhO013FABnko9x0TnvXpwSt6vMb
/dtQ4+NNrEiqWecpm+P3gugEhElGmR5zgp6qfIt78VZiRcS/e8kt92pmTISxhLuZ+pmlXH4B+mjn
Yp7IT3O1Ta8Op8lKac9lFu3JVu4bLjZdnRzTlruSNMhRtebbrnvhJ77gXdkXhKmkrgcCpz5R07n1
GLaZsUsTfRvhP9Vtqv4q93t7Di3rEsckoCjV3bJc3HygjGiDOaG2TD9y9n88L7dpJdnWxnzDDbMN
ilXvpWqPdGuwsbNvmDFZJ2NzU3rTtm0eJgzjkng0b+EozFMmPjQ16hQd2dBU5xI8gVoCMJqOemH+
0KvpCCMwC+w8tzdlnl8ieso6TltD0OxtYvb1Fr516S7bejJ+4N5LoHdM7jcXBvaSgdtR9IPDI3NC
B0an9bl5PEqJWVMGiCgpXEQoYrmHGYb5MA8T+9JyD5N5c+dkEJEabpdldqjhhxLb7eNZa1wrUJoz
VPBhNEgyh62WeZQrcI7CWYRz3h08rKWY0pc9NZhfE6/r9ozt8n2aglYBnCWnMfAExEkYAGMKEKQX
vkYbTWnZcYBMLuSK9Euyn2yykHETj9gsp7gH7YL5z4IpOgdirURoXBnNo1b3O0hRLekGrrqDRBN2
43NLR4ITDVS2zSVrxfO0OP/B1CZPSOFZkHsrUpAa2gD3ZhhhYguMbzerd5N63/PYMvqWy8afaOZS
tuP+VvntJt/y3qMM1Rnknnh0b5vhFLl3RSG2cyooMd5lWh4KG5rGkpaXljjTSehPCV57UbUXqvOl
qcJmmBmTZ0T1zvx1BAoMK32+mt511h6vkTeFBEDfasZPUQmGc1eRuXuQriFXDKB2AiTAE9F4j4Sh
NErNbtE9jIbY2o69pSN/RAa9L/JvbX8gFYgrn9zO9LFJm67fzeVGkU9tn5OcwslQ3KWi2LWL6kt7
ucqVPMQZNdobQ3V9y2Rnzvf6kIJ6B6jk1kd9+l52M1SvOD9R/zghgmI4SealrujpLNV16qwHxzHu
RiW/iXLjHKFTiTr4xYaWe/46XCbbFXOxbth+3Qog3umN2aoEi/RsR82cf5gOR37c1ApwCBZ7FV+R
hvotra6OYsyY45sxX611fYypbKZBoTAAakyiw5PoeY76tyEZA7ucsbd1dnEsu4k1ul72ovJjtFPu
PphXl0L3fCA+e5TwlFfebJ+5pkuziDamjb7GnbC9OfyG7GMztCawapW1PFRr+PQUmeH0UcKC9aYh
XAhjyZZdGZXbhu0jxlOO4Ww7Da+KvLhjt4XEjqGESo9RieHsDflCbtZ2wVlcEuZLp6ckYZlOAdAl
zLxjw0Z+seWD+z21vlFGHPDYU59O2zqFreVgil47AaoS7xZoIDqdpay4VzHEelob2N6L1s1EU2th
3EicK3SSmPSq43xI12go9pUqhvaiF2e3CkfmU5a9iXOX4NoswpKtr51EB7N6aaRt2CntJU2FPGeD
ksBbMJ5dWzwM48glo9OuC3AwQe/wCFYyPlGyj+EQM7/S8oI6kiWuaYJmXkeQmuU5XB1txdoVUeOe
jK54diZbo5WgEEdUMgTohhHCHVcmBHVYeaNW631Pjk0gbZ12QAwba840+D3ZnUXItbVM9Xvd9wE8
jfosMovWn0KrK6rsDZiM+Vo/9ZZThQPmkPsy16+jXr0PE4XyLCZn7xLDtxtmfvq0He/mdC2d8xWO
EpegrWNmZAQl3ScGAN3aPCu81rOInGuU1eIuMh5dIBVW6Vg/GiO9ZF7RvTqowBPT+nBxkQ9Cu8ka
5L6QcnHUz/XV6Jfsrmv4tWEquVvPat+mJBd7xZVnL+vLG7zaik/W9I51KencSioLJbr3aoNtUS8l
k3L1eynwMA/j4PourfxjApaVfJmLV1hdkMqFuBEyGH2jpiBeHuYuU/e9xnXcSId3Sx0OVNJjEMc6
4z077s59DDCEcCUkqa+RrLjCJ8vWSfSXXiwhtb4IOiSVG9kg8QFhvKl0Sj2j45LrggJqZU8+uhiv
ptpFfg5T26m2acbwJdH3Tl/svQrARquRc0Wy96EcppdZS4/aEo+bJPW0s4iP+SVvBzz/uSLCZfgw
dYhonYAFu8hPaJ4nAZxro+IoiyUam0hSr+fJU4oVKHAqeqSTSkWP26UI9dG47Ts1gd9I8L3sHhNy
aC9YEUDeqVo4LXl6zKJ4Nzjep2o0FGINbJQcin+g2sMDRluLNmWlbOyl+Z44M1SflsN2EsN1UbDp
k5rOiW2P08Z0MCtHTuxtupRcUyu7KpLay2iNsKqJ+LJN7dSp9YXvZ2Y7IaSi7ifKWllroZ4qWTBq
S8dNPI2OGT83cA2xpMrONekVtjrZ3FNMN6mPxKe2cCi0o+2FWZdtSXLQCMbe0nUEyGtEP6KBP6Am
anE2rEvJdVY06OhFH0E6qfiWmHuyi90DWWjBxnM9HjHoO3M1b5lKeX5WKDmnIn8fYSP5toKf5Haz
SlueYUcU/xiyUl7qXluTR17nJZl+Jss5RbWvk3dxKu0VuL+CzzKgDFIrQfWN3bi1i/hBx1dyaJDK
IgBm7RU2VTe3GGL3aGNBK3Grz3QtljqlDwTrOFwomxW1K0kryU6VJd3QlAKfv0mpwtbLTfANDdaI
oA2RVWM2LZRm7zzZc7O3+SL91MGZM5ofysIFuSQzT+Cun+H3ulZNDFuCEV81QLW0uUsXheJ27tID
ffF3ry2/d3Z0jj15KoUhbrNWf+j6tWc6TOc6UZDhwBVD641akOQDrJCRRx2vk45C1FsOA283j+Vz
Z3TTIVfVaYeOzE+s8R55k3bRp6313Up73vzBXej1LssWs3xa9XSibJVP6EbXBV3C2Y6V3WKyVzhz
F0FJEI8OAC6OTg6EGSLotm/AYFWTu4N6+ThlqUZv65zSYfTNkgU/TMlNOngGSEIoYbQl23DkL3Fx
OB7gqjEPR/pKQRQlZFY2s1+MwA10YW47MM/+mDlTmBvcRepR4VJu0ciKq4WBpeQelXN69tiEiDyv
byjjbV+f4LgaEpCNvTX0QfmJYISp8MvURMnz4DlsWK04qKWm+ih1iblhE/CKuj6o0Udh8zsvfb+1
vWoCO+DCyGxvhkkNlFRrDnKyq0DJmphZXOkPqpfRZEnJoqNDCFcv1cK2w6yagmnwDFAhg/JSEZvM
V3ureT0EXPmUN8Yn+UiKr3fqW5uNDGAwtWwN80fu0aghny9szP7VLvqQfpt6Nq9z71pHt1EZ8lR4
7yPzkJjC3cXLYobjypDtha3sl3y8sdi8fdRpcNwLCEsEejn3Mhp+zl7ZBdLr4o3e6lw4tOY0ZpUO
AW6fE9ZORqgHyCET5k6McuJGMM+3UcvrSj7aQ2ZGGfoCQD/5N1XTl0vft/rNVDY9WUYYyMu573aj
UZ8r27i2sQc+orH2clnA+UgRh242Tlt7HEbm53O0t4Zo2/X9dAbNPqGOzKfzYAw/G1s8RZMBVlxV
0n0J8ns7T9BLWBcPeTLfuNWMaXcFJVTqpGws6OR+JxeilDTUj9pCRqIz+mVNH69Qc3FSUwYyNgG+
29ybGUzEAloumgcvhT7oMn0MhUoWUYPxa6eQ1MbFjgzLxH3qqVXpIKgeb6bDF0KZ0bvsaV5PNzlJ
gfN5unMza8wvI0v6E2LGUB+mH+7k3CZuc86mmkFWV2Wh0lkEvbVlfcY+h37FnZhLpW59GsvbPpX6
Ic+cLIwnhj8GgBEGQ9qPWk9nxBHfifSQp1op36b04BJoFNACY5453EfxcAR9Wx4WlUy3JKb16I4e
IKfq3BZ6vd7gdpWcD3MhVcrslHp6Ji9ocroQ3Ry8WtWG9NwobwtWjptMe7PrzjjnOcTZxTl5rQ7J
z5xv4IYxQSo0f+SjHOq0RJNicy0yZb/2OqMcICygTS29na341sbXFrQOOg0rJutGS3p1U8rWCVu6
QaGWUv9WPYeOl1zzxKXerphUgxri/o2uJByqYg2FVzrkJwIIcmI8eMy3LloVHVrwppnncVYZ9boJ
Lv44Qyfp3IS/ZWQ+VlqFcZ4yWlxuxuaSmjI+5RmSGFUONHGnF7Xx2Cay84hmLBwa8PQNgEd4qPyX
C/v87GuNq4eFlWZ+KmN5QLQ4bmY9cy5wMbcgBMr9rD8O05TcoSyGZtbb3RH4C4QBrhZk6LRrh2MC
QzMPbv9YGPY5d1tWeiOftel70qWYP8cXL1Hzgytgrdldf1MS+6R5cFXge5RcnWEz6lYSKLFinagy
fVItz9bgyR2fm522N2n99ygRmTFmQWHxA0itK0+JNw60K5fFt/Dn+KSesBQAFCeYWTeKGBnotmrp
iyWyg0KcEwReSCsRaTku13KGsE+zC6Nt4S2CMi5AoupXpaIBUo7/i7kzaZIbOaL0XxnTHTLsy0Fz
SAC51b6wWOQFRrJJ7PuOXz8f2FJXFphKqLsvI5PJJJV1eUXAw8PD/fl70D1JfvOpSuGp9DtylxRc
B3Xy4qB2ObXEBCaZBK7HcdBdkDPWg+SZMAMrleGGed840hCqn0twXxVzAx/6sr0l0MfcbhOMjb10
rVTgS7qipEYf9S9GO36SvPwLyOqPeRiqd1k13rVUHGIzCj80Yf+KMpO3HVra0ErBXkc69aih80ya
5gZP9yK2NoM1fSwG7T6rqG8YZuuUWsD1XmcIQgQwEIkaQRbZVrNXHIBrdI3QYMmDRwlKOCeeQXs4
twmVAWMOCeJ9MaAHn/9IKOk2kVHQXi6hHUK3veTR5OQqNJ5dJL3C61IfNI/hOt/7xkR2wV4D/2s/
JoH0oxdsaWwNW8uR/hr19HEa45BqCkWlYex4L3Dl01FPkC09yDDQXiUJQsBc7jdUC/zYeKXIDVCo
Q7zDU/L8ppdIZjRonPQqGBwfvrdygiqI9wzlNumxjWJgACF/dQFKzI4pqqCkMfOS0ZUGg5TpVyT7
wVUsPulBgfatWo83QXk1lryvTF9uXDDkMMCM/AdhgTdf/MXK6vKqZCbjgw71tyV5ROEButOsk727
XqKUW8Eb9SXWqSlnsGU7XpdD6VXG3p6/0djlmefbyHemu2QsPOAxSHl4rQwlpU/jyEqM4NonBf79
v739fzyQhqsBAAobdm3Q0uZD1ntlhPKHoMhzDFaZ8WqQuCuYvoclJ8Dxfbnfdko/uhDPSwcJJI5Q
g68SO/FGr9XMFsNK2tOxT2GXdVtVqq4hNP2SVZPnwn8dHUDIQNI28y5G0aNII7rOsldh6mIS4QHe
slIbDnCv27Gfgz/TpMIBrACTgPnBGhQ+Bfl1Wl+rXdsf5EBxtEmGdiJOoA/r6sSRcunDFKHyLcfG
5/mNv1NDIJC6PzNR1T5/2GSPlt/dpGY1Uyd3EA57frPJlemIorV0bIzsRg2a4ShK5bUVmA+VMkDa
3Gelrck8HFQrLOAJGeAjjNqHQu+u6zCj7ynS1e6D0Nw18oAjedNwzZzGnU+rSTClmy5WhJuuETe5
RmpBR2xXZWr1UHXloUvpjk95JjgFNAc7/26SqWmYE4A4VTX9Ldp1h6lqHJ3RB6h/SDIKkCsb+Jng
1czVaFeaKc0O+GohJ4IbLVKro57AiY66GmgPw+s2ykRVXQg90xVkOAx4DjRbIYaHBpJWdR9O2b40
k8+xQEYdQP6yl8e9WfXXU+ipV0MaWfRZjOuiEfdQp0fMrhwUrSQXr8UvcvubbCEME5tiTx2mJNUO
vId4yrUtqT18xn3g76C3gkJEKV4EUfQBSgLJzU1P2sUkEZuuK8sHj9oE6eaLNxj9oQqql0Ex+EdQ
U2MEeJgFD9vPZk024Ae3mVjvxbI2XtIExulW5BRbzMWNmR8+ZsNDmfna1ox84Ro+E9Cd8EpFo/YI
Hp6g0H6BhBBPpuyVUlGjmJ3EW3+UyDCj6UaTha2egpxsE/1BkxhirRNgCEIHWdvkFa9TH37Xo8DJ
Jd7FskXzNFJ4V1bKN8Ug1pZ9+JGhnI2qCF+FWn/pqfmVlRffjLHwzRKU+8kq4n2g+QWJufakku+I
Zu9qTTvQ3aKbRlWGUYNeop0p/Cib5kgXC4K7uIZzvNkmsYeTN5DEdSXgVnmMwo2uK65AyLUFuMWS
9kinE65CFZaxJuB29fdWPoRbC6pEREL9LygdbBnqgTirgkQ1hEbXIV95tpLiWrTqGsIm0LttTsCs
BTLhogFQDBAlnPrOHl+LtLInIFddrRzIuiNfqWDgylRXpXhfZyCC1LAQ7Dyrv2iIZXvI0zlpBgAx
A5W5iby+dPNqbu/wWsm8IoElMLmvVGNy2cYr6NeHbSeIByWDAV5VDLh/h0dQ2hDfA+qGytYbq7sB
TK4yfxh9so1a3fRQJJcmd2+ZeRB24UGJeFdR564jCNrVgJrulAcg4tJX3sjfYNfmGhr6j37dc96m
/Lcgmkn7Op4eQXYnha14pz8Ng+lEOqiCSAGerWemt6uUGrjRhucV1FlqBVhMUhxKl/2WRG7YyTBt
B7ok7oWyOMYeHKKeyju6kztpk3etCU+m/mJ6YYs6ROpAOUiFpZug6O2JilSWrisZPRJu7rs+7c0n
qxmPcY22rCDlX7JIujMSi8JVKoqHnrZfx/NHR/rh2veHe9W36GtB1QiH8SGLq098pgIIIlCnItDd
MdSQiWCWpYR9MlPgmDZCq3aBgYOtqQY43KteoHAJomKYu2wZHJFCOFfJKFaZDBjaQRmYNixvDUC3
fYVeimOhhreJGqjlehnRULko7EQjDAdCftRgPMXr6WsIMNdS0Iu2SRtAscbj21HC+yyEX6kwpZca
D5RbKKxrFc1oL2fEVQRH3MbJ9yqGrtmrmYYx4f+j/o7YVvRVHDvQKkH8uePvpzkRuaATctsSwjsf
jGUuPMPUaxo19W2U4E0zkXbM78h4cPzVGqtiX3g5dT+zuMk5mGDUZVvM5MEJjkFI5z8peyDQKX+Q
1+h3Wc96Mpr9GznjEQS4Bz63pDF2Re8/WurtCDT10VBaacMb6ZrFwT3dVoFrFF1+E4/+S9xTsSUZ
tiUzireUXXCE0StvgUYBqIuuu0g07vuJtk4tM9+UN1AZmCV06EUxHDJB5JVolJoTN50rT7H+xKFA
eUywkJhEuSHIwOYJlnhNYSWMBWsnELWNqTIZiFcAe7KYuxoC0Gr8GA9RgdyPpl2hTx9s24byb9Or
HZDvEn16ebyPKlutkvi6oiMcc1n9htDOpjaRoZraeE9DscmMu7BSCO3lhyZ/rKLJzfRPhUA6TXvN
GwVb6T7p1ZMUkR4RSwXo4qkFl0ZBPRp+x/FL5X2R+KsnedvXpmPy/hesH14CsGpwDVj4I3MivT0y
BuTMKgM930MxfnjVo6kUdp9/H3zKLWm7s7zvOV29gM0wrfwwWCVI8fpY+9E2SNUrvTYYW4iPKTTn
JkC6MqgPDy0k2nqCjAAL7zw6KHB+dVvgBTrI7GR8bnLVFvWb1FBcC4R/L8t3KriP8JOMtIfG6xKU
kev58mdDDuxyRnnHPJLU4kPtg+mIhFtTE+/1QX7xddoODcTlaaZ9k0aqiU38VVCqo292rzoogolq
fNQFv2VRCzv9fdfkd35LJ2oQDxNg3jTOn3SL+qpWfe+qfVq9xMk3Mb8O6YRY6kvVXXWFQatCeSkM
vdz0dNeTzL+XYmVrBfTBYQTNQJ+UCTSOwJ5BJCs0ycyPeevv49bbgoE4VGJ8jWaFA6U+CgcmrIcb
QXGCVtjUXbsJ/VcDIEwdg5fpE8Qbha1lfu/D8t5PWh5dKOKI0l4J6yN1AIh+1RuEFzeGsEv7/GYe
olDpZYQD0rk+94RsMdoA6kgXXHAJtzXp6BA9ZPVrZnydxMaVWzDJFQX/KZRhEqdkKEEDElcUgBvU
kU3TP1CNvK+T4qiq3TZ4SgaS/lKbm9YaFcMuBsgd7tux2U3w3TDrrX+GG/2K2CNDky3cZgHzIZ5J
EtEK6Qz+2g8WaKt6MmmWSg+eTP+iFAWgE7oJGza60Ynq8OCDN/FapBHd0MqcvO2kKHeNLH3VS0LG
aCk7UhZHh3C5qMRNEaVfkLl1hOZVI4VivNOUgxtdzW+GQmJ0Ze6ZpNsE3EXKmUalR2v5n7r6ecgA
Ost1V4KmskfayU4rZq++kHzps/Fegcm4n9MSnspynXwV2uhojpDC1dY+lThYHZjXUH/oyFD9atzL
dTDA7gwAKVT3vWCYNEqJOPQCr4APtSTrEzSpQsvYB5AAx9O4InzroSkLfZNMoLAbpvIqrT/UHre0
6R8HQPvNmN9Rpd0moMC0dLyvveCzCG+YabQOBQ8GCjTZHqrqJlBLHI10T6YOFgIjqehOy4N/QMLG
LlTho2DVP6QUwKiyBzpJ9ROw5Ixuqcq9Vaou/PYbOayvojZydU0At0qPI1b3dU2MabvGtgCw5qg1
Z10GiSvvW0YThPxDqh+p3141CD+nrX/ItJBkmJZtGzf3IRlw2hkvSjbzLcJhXmnadVOpr/H4Lco8
p0ySgybTXlQcy5Oevaq/ElWAuaPwKR5SioLGjUCs5w36qmgBc65eIO3EILoG7givSu6EY+ciMXWV
gbTWzQTCJo+2NIoJkX5UFbLIruluRW5HaIr3MHt8aaByoJ2CRNSIBotZh68nk3z3v09y/p+sTe9z
0AT1v/4hvZ/OnafjVNBTkoWmHpPmkr4Yy86TSB6LTIUpWQmHfRJ9gDc+dEoPsFYuPMZx+KlR+fiU
fi30BtOgvVEKA2ZcC48Xx9D5+ef8qQlMJjj493Js8nRq8v/+b/OX/22U8//DCUyDocT/PoC5DbPk
S/bb6fjl/A98/1I3//qHIv1zZpOCwMeAGRC+B6aQ++/zT5i+BCIOeR+KnqoJeRfjs1lOAf5f/zDE
f4qUa2H3g4yKifWZUOk/85fWP3VDg/hPY1pSZlDf+DPzl++nzA24T0TZUPi7gPND/M8vezcSr6H6
HMp6D3yQN0idbYNbTTmW+pqwq7QY8vy3HdqOKPmyrJ8/Pxm95ySGpQyOzs1eo0Nwz+S90+3Bi9ev
yjFzIXtbG01enJvfDUK8Z0gyeBddW5ybxM/MOG3gWk7loxK/1uLjyRc+czDXfv+CSyDNAi3uWxbk
RQnHMj3kcDz/PRMLCo2+UxjjQDnDpc1Ttg8+U3iXDcx/49vw+L8//jwRbMgG+IiffAknHyXNYxD2
1rwGSJBbvXTy8oZ+9dqM+poZfPmUdiHrJ1BZAmZyt3OYDHQih1htuSiWVBt0XezYoeq3JiE4e+6l
xS1m0yeO3cicb+Nq9ZG6w+SpDg0GcOzXiSyvkGecdQZoBOGUmM+TtmA3GH3m3LS8bVy1M5Md5Rbz
OteaaoVwZM3Kgs6A2by6GiGKcUcEmWkMzRPFepz8Fa97W8uSwUC2CiHN0qZxA17TKg2rnkmGv+B3
hDAoIRgvl5bsmIxSj7Wh5gAgWhi+GCOrhpta/nLZyHvyh387N2R+RBsRbvIlrYXsp8YAWVXtRlq0
iUpHK76NyVdtvDGY7tCrlaN0Lo6acBOZgGkIcuJ8Bk6OUpEmhp8NEsklZe8ASXJmyGSNaelw5TSt
GVoEhaEI9QDwEgI68ks2AO0MRQcoKJiLFZ8+d2qhDRBVWYP7lSvs/Yr0Ou+USS4bF4IvbWDsbVcP
K4Qs5z7RqYnF5UOtKe9qFRNKP9xo6o/Wl19Mrbd907gJXmpkDS+7xNlbCL4vFUXTmaZ3pjs4/UoB
BAk+SmWMU7vKlsLzLr6prlSHCs622uEm6gq1yvk9fLO3WKAZo1wka9gLWuY5M4aBngF0/RXXO1nU
IviE8AImlYCRfh741+nxK79JlJeMl5XdW1vNIv70yCepXhrzyNvVL1QQj1ROFcCxG8PVdjQ2XPaw
28uPl82uWF3Go6xr42zMsWrIP6j0MOnxWvF4vmzkvGfAowIPhaQgW71YW8Ncelk2s/jL59GuDtkW
3ghb+D7Y8jbd+tv8T5Hc/h6c4OL4jzlrwcuZC43QqT3mNHOHJN5mDP+kHvm/TWgUw2S4qTRO8Xtf
L1Hpy+GNqV3pzruRtqnru/EORFBo905/Tc5lo1+44u/nbigTBlB01+f0VV+cL09TJ2NUcUW1+NLC
M6E8Xf5MZ33h5PcvztMoZQIzzgEeCAsCM321fBtRaLxsZPnk+pk6nq5icaAqvRv0tvgZJWjrPDMr
Z8sNU/kbbSfh4/Qgx69rOzf71zJbObW58L8pkhnPaLAZHboDb+09E93bYlfvL6/tbMR928AlC2E3
cICnATNh73/Iuu7ZABABrOWh7NtPMuhaEzGvv2dykf31JnxsVjXvJtyu0vd22FsIdCWd3UqPNJsu
G5NmD7uwj0sCX3o7IqM3WOu2VNCuom34Pb0RbPGuvAZz7qbb0Kn3qbfiMmf9EpIciFJNBQZT5f1Z
U6SMUrVKjJpaSMKk9LeCKbosDL+urO7XnJYhPWXOMWHLoWK78JK2ERFiFszc9X8MW3i09vERlNtO
v65c8VV/sna50+/rfbP2fPvVO9/ZXT4UTHrafaRiF9HLo9ClgJECJ61SuxWLuww0eW5ax0CQni+v
99dwMpvVdGUugEBhvQhhSjZOdSpbuWsk17WkQcYWOJct/PrhZguwI1NlUchyFh9ujPxCGEsVvGIt
Q/XDaE4KEc3KZ1szMi/zNDcU6igUG53dk1Pa9cEB+NCHtFujtV8zs9gtQe7NCnhbzrwCmAX10Qyu
+5Vr8qwJrhJJVKloGD/lJ05WUjIFGka1wQcBvapIaMFC9yNkxsfLX0WSfznFfJYTO/PPT+zM3XOa
U3z4lsv4ut9B0QzCYhMfxG3m+tu1qLi2rIUXtEE/iHWKOUZEG+2YMSCtr6S6v8al9yta+ACNPzrX
Gj6g+hMK3rAoIAHF3MeVnArbv7l7C0ewrIgOx8hytA1k8I60kb6ixWznB6AGN8EKO/vZkHTyqRZX
fhfVgtaXLMyU8m1RpkgPCtdWhcqTFFx1VOUvL+7XC2zeR9SF9TnFEH/J0xotaSSEPF0JWTCQYEYL
VwfykfUdDz5aub9dNncmL3xnb5mo+eXY1lT3kRvcSrwYAHU+Trelw9S9W+yi3bRm7/x2/rE+a3Fb
ghyWaNGzPuFqtFEvc70DMDvHcwYwdHsmIza+nT7lkh2tbOx5B30zvDxyEFmETIhh2DoqDN4qBz/8
Unsree+Z+/n9fi6OGngXgFC8JFx1N6s4uUgm2h3uyelm5q9zFXfcK/fU/otoJXat7eziBOYhzaCq
xLIeXc0TjCLFp1h8bPv7ao1odMHXPufe71e5OIGlmBuTieyw642yIzNri0ywk9dAc6F7KhLjQxj5
d52Z73v0wv+mxy4OJLTCgdSWeGz5o3OQnNgbj2TK46f0UG0qW7hX1yqta54zb/xJsE6KELHwEIMt
wqLecwjVlnQ/ZoeVdc3f531m935PF1l5CGQ+ZPQL1OI34wk8pRttwWiCbz4YtrVTXsQrbcXk2azn
LdYsxZSsdqjkGk56N4M/KoTGZXiNlIcu34azcvmuitYOx/l7iJqVDOkiLLWLnWQIdiogMCtc/8XY
yLZO82/Tfkh3zQaNz8ydE9jQoed3eWfXrC42tmIqatJhj3e9fDfqH2STXvHrZRP/JYy+rWze6hMf
qUJPCFIzm1c22v4+28Z0G9MNXBm7yI2+q1/Vx8sWVxa1rBoopTr6dYdBqXyuAcgAD638tZBy3vP/
WJW+CNaFIJK8mjjIKD236oPJmK/CtNNa/vhT4eRX13+zs4jNhdC2vYfyt5tc03vlPthWH7/BysZA
p63szXvDbh3FjjbBg0dtBiJNG8Sa75Rr/jkH50t/xyJ4m7A7jXrC3xG+dE5zKHfmQT4oD8EttEp7
APnPl7/hz+fMJXuLkG2SWYiVn6MH6TTO6HoPkELsrMfE8d1mD5uGvMl+GLuMK6NPN/2adsN/uave
tn0RxSMlzis14mAYNPPtwZGc5B60iB08+R8AwVOe9G1xbx3W9Er+S/r7ZngRwilQxnkiYjg4SFvG
UveG27iSLW8KO3TWLv61k7IIOhBqANbMMVZb90VwbZFQVe3dypdcM7KIMXngI64MRzrUZdvigDif
y0BxZGtuechcOd+Ijrih27ASBFY3chF2otGEaMXggEIjtRueEidwso9gAHYp2sn2Wm56/ob647Mt
iyvaGEHZLbCTaGd64kuM/PHKNq4cQGMRcMyIaj9kjnM22l1PTuxGd9UVzBXXwg4UNyLR9mWDayta
BB4pF6NWjziATAzE4TdFWbt71gwsIkrCzMAYzAYgsZHg0GFSZ23P1kzMPz+5eiCm6pFpZM+o7R4n
p7ZhsBRSEqLOlmzNNhumIux/M1UDcvC/5/e/x6hT2MaKvxuL0KFlIsLUHkal4DEbrzXztrWe/963
WQSJoAUJ5muYUDpk4D+a3pqM5dk1aDAo0jExNVQq3m9cAim/rqgBFCozyg/8lXfolJXi4NmPc2Jj
sQg/6Zjz97ChjVu5+QTJyl/YpJPfvwhu0IcYnZoB44+sfdHcWunXy79/bY8WcS0CeZCKMX9/JX0f
4BYx4A8opWTFh88moierWISxujWlOB5Dni7lt7rdBjV0WkfoUTIDbO9doj1dXpQ0h5Ff7t03e8qi
O6EGAG77ilWND8U1VIxbwc1gSj1OrrwHm71iTT5rjeqpihqKSqHvvZ+BEWMaZkZPzPAARlDsaQMf
g+EqR+8KLs2VL3be496sLcKBGVtD0mtcCaFyIwOrzRiZvrygNQuLcxOXzNoztMW5iT/DJpO2a59n
zcDi0MhZzDz+/JKNf4w2nOO2tGESy0Y7nDkYp7GDo+deXtL5By3sfP/5RstzVA6ppCSYFI8odNjT
vthzYMn6gt2KpbXFLU4U0oxDo80FEAbVeL7CvczI3AYipO38fAX17MR/0yMWpwuYQDdM8kxgKe30
4XWa/lIM+s/eIRbz3r/HLAX9JfH782RnJEygrfnD+eP6ZmCRFUhZglRLypaRp6pHxfGPkDfqT8YO
aoWtueYKa9bm43xyn1YpABgYagnZd6Orzumw413Hh2CPM6zUFs904njz/+F2srgIDVLZjNCVsDLl
btq2X2I3txmev2Mi3dXsyJ2BHSuH97/EvrfNXMSHEcSdNgqYhJnmkDnSR9PRbmqmcrbjnt76irev
beYiVjSMRNfMwpPQWRt/3+6g8o5s4YUGKoCEQXX+prlF5JigiEepEHM9jvL7QVYex63kpnf1ymPx
8jlGS/O9mzSx2GnBXE/M4KNuusdmXDlWcyD49ZJ6+1CLQGEUTRPBRMmxGrxtHGnbGLaNwUMZAq6l
os9mUYE1358/xyWbi1AhUVbjCpvTiXzDzPdu3sKUyqUDz198jbKAq155j2s+eXYrDUVlcAMck7js
LhZVDAnSfB2b7Z0gHz1r5VOdXdXJ71+4fFzm3dSGaGKmzD/75Ta0Yhumm5WTNfvWL3t3YmXh6mLE
yHGcsgok9+DCYVSBgbsk2EMuuOLls2tdsrTwchDTRe75WAL7sB0/J050J9jqM5iiPfAHB/bBneWo
N8bzit058l2yu3B5BosUHw3w3+0SOvbxTjzM2CIQJE788bI1eW0/F/6fN0rA9+Kr9UdpW2/iY0UZ
XYdM1waERhZFYL7T75sN49r6xts0lA7yr+Wh2fUfDefy37LmQItjUUajUpfzwrP0kxT3Gz34gOL6
Sqw8e97Rbxd1CZilscTzTTDEWwzKUhTJOAXOMAuu5LZuHTtk7Rkavryk2ed/+ZZv1pZv+SII/S4o
Pfp1RfabiSJa56366ZqNxb1NT1qU1AAb4nG+SWVIaXa6A1/3/C6NtzDaq1d/rSRysrDF9U09pBP6
eWExNbxwD/eWI3xIDxh0LKfcX97F83njibXFBd6MJjw6Oa3I6BDupQ1wjF16UNx4tYW7tpfzz0+z
kkCapDHAO+g8etp93a7EyLXfv4he1pR2FjQKIC+kG03Z5fru8k6dPUInG7WIWSL/GjWB3x/kz15y
ZCJ/wzjg37OxiE+j1FdFP5+ghmHSutnl0b0P/chlI+dzNlMxVJn5LAkw3fsvweieLGYhwWBOoCCe
3La70m721hdtNyc1sbdawTxfqD0xuYg/Q5sZTfXzgvysHvNb8ejvKYs742/w69xOD8aOZu2NWf/N
lS7FtWGQQKRi9jl5J73WEBscii10e56t8S6nIM9UfrFbi7XnHfGP7Z1Vvk4dXe5p08J+RUo8g7iO
uvHw976fuggQPbSkVSMIuVu8DpLD8Cn154bXvy08jHfiNneamzX8xfmk++0DqoswITBAxauCnexe
56CUUAuCxHDDJlLbh6L98hLXtnD++UmsGNRMUM0aa0P5AJtTuVb8WzsC6iJYFHUQVmaKATGwvV2x
Dbb1TeDIB/o1vTM6iSs4EHBdXpR0PoK8OcYigoQec4fhbNT7TNPgy1zr1lxYt0OIn3YSrYrYQduz
dVfMnn3BnHy6RVBR07Lw6wKzVunMByDYKo8zb/Au31rOGmz2TNLD/Y9soiqbCGOqS+8fWqlPhqzN
ecD0LvOt9twE7uyJisQM52aeXb7PX43dz1rBd+05OFowDO1adnyt2n9mw/lbSMnRiQbIa4qLqJMN
weSLXZ7zrt/Ux8b5HTUMwlaDFhaESLXRP/rILqx86F+/8zuzP6/cE++VY5h1Wy8Dg6XHDH2jqVN/
9fKVUZNfk8v3RhZRBtFcP5ZK1jZPbkOqmoBPlvXHpDusuM98st/nWbMhKPREBt1mVOP7s5j0aJFA
EpITQ5OD6GZOeRPfwKi5y2kMMYe81tM/u3vIv2omeocGlt/bU6asHqQEgkJPEXZDm17lHtwNsr+9
vK4VM9qi5jMUhkB1vs9dpXhQLaQXfhuH75dN/BrF2Lm3lSyVP9FMTIo2ZCW5HLwOqPFIYnF/2cRP
PN8vX+fExuIugM7X8sIUG/5LflVdmw/NAdmvfehatxX0gBtjNzqQkrmeXX3RKM6t1R3PuuGJ/cW9
UAzcruPIcddbVNkCeCmiT8bY2jIT1JeXOoepX1aqo2epAyxjgmthKZeLFiHIhA9mjQ9eVB8DGSE7
evs7Jm1d1Vqrep/9eif2FndQEQowXkVR7tZ5yLD2ozJ+uLygsx44D4+qms786BJLAqdv6rVmnbsp
z6PsGq6E8s9PCCkiA8rohoJY0dVlXQLkLjTMSKa7fngD1xrcC4+T8OPyMs60cN8bWWwU3DBo3mgz
rzE9+MlBroSLzdtqc063W6s+n/sqpyuaN/UktsZpxdx0zooKi0nBMdsmRbfyJDrnaKcmZpc/MWHR
e2AqERON4BgtpTHp4OvHlHmM7HFl687F1lNTi6u5baQkN8ufW9fzvqx5XjIg5KobcOLb/6HbvmZv
kfmjClES8rAHU96ramfOtO8+zrG8ZtxElOy16LDqG4tgXqemimQ5ewmdEGBJOkdXgv1tdo3gYS3v
PgNheueIy2zfGyL4dGffaJzeBQqyBZZxS8VlM6MJ2o+rte85ti4j0snXW6Y6YaQanV+wm/GLt9P2
6Y1/PdneRt7Ie2H9CbXy7ZZZv54XMdxYrK52gWfRQoDe3B2OENU44hWlzpXodDZ5Ol3dIt5maHtq
+ewrtQu3if65AhQyXFVX4p35JG6L2xlZs4pfOhcTT40uYgm82yPKZRgdttlz5mRPVu5AQ36HqKMd
3yEdZxv38Vq+dt5xmHqHlFo15nj8/sSHUZXHVqWTzhz828FBmWDvHfwbtAW2iptAtbKSU51dpUoq
ZTKOqnME3ttDedao5SAE/s1wPbx2xW9qubscWs6bMMnD5/FQeSnZnAQlpBlyTO4h7mvE3azqti+f
Lts4Gyh17hbDIsX+ZSJvhCxREbOC0YwhgHDyECCOmO+mbkKrZ2169/w34vJH2RoOBEhN3+9ZR9FC
SiWf69hFMWlGXNmVO8Pr4Et0rMNaRX+OhL+c7RNzi0vAiwwVVQbMSQ2iG1CwbAfBv9Vi7xbtDYf3
/Uat1RW3OHu3ndhc3AaMwRRGFuMWadUgLcsTTV2bRD3zjidGnthY3ACdXo5CP2/j7wEZsNxNsZeO
+jY4rj0Fz7rgiamFl4O8tEJdwxTkX3CbK2jFXqG8vZIWnrVizS8Tg8FuSDLe+0XE96m9GEePYJaG
+LnZC8FKZXHNxCIoVYJIMSLChGU9FMpd2EKL8f3yUTr76U9WMf8JJzmHXnqq5Bkkm5KQ24wIbWCX
u2zh/AGC24PivCiraMO/NzEnm90oCvASM3dXPkQOdLfNpnVEB8U/OmSP4kox82eM+eUMnVic78+T
RSmw/kE9hMXkABTVLlmVHaPqYEMg6Ph2ZSffo134sfworIzyzJ51yfDCJ/Kgb5F0wvPUnXec9ijO
7P6XUc0ztXMO08kCF44RykNTMicw22kOc9ZrMWYtuUTclZR09eMt/GMaA8iQRrZy0hmVHFF1mLEk
TXXrDc0WvlpbmpI9KhJHURGeihAq3Th8jsdyzYvO+6k+M+XAzMDj8v0nRRuBaaKCEDU0z571pRW/
XvbS80ftj9+/bOqoohlIlj///uxT7h/a6HNqrBRO1kwszkGVVWmUwobsCuVr1BwAL6Omuf3zy6BV
YOqwCSmWtOSaUKbRDww0TFwx+9Fb0GSNV4b3eNnG2dz61MjiiuoklAnhWyfy+W7GDFK588sNHJzU
gXfVznfW4IznrvtTe4vrySwLWPV0iTkypKlSBqwLAdmn77GJdg/KvpdXd+7+PTW2uKeQx9ZksVCo
AkF/KqMNloTPcnEoAbfV2iEpP182d84pTs0t/BqX8zSjZC8VxM3qApHVCeHnNcKTFSvLwiCgMw+p
TmSK+757Ej3IHL3waTSLw+XFnDukJ4v5mQOcxF2jHmJDb/lQQzBsmcpBHS93LptY8YWfvnliwlcH
sYFAFN0xoftsDeN1009XhR4+KWNnW2ay4utnN05iBhhNC0kzly8tlEbMVNfZuGq8jRlES5KjtjbD
cd6GKhnkl5AxLIvFzdgbY47gg6tL+zq8nWghqmtoqRUbSwdApUZIvYwBYKjf9nMSCxGpYDdH3o3Q
5iGEskG8rVg5SmcvD1P6Y2VLf4C1P1ObeWXiw1wDr3eBMxkb7Wawgz08zNvVB9UceZb376lB+f0t
0aTcRl7KMj2peO7uERi60wXvHh4Z+7Ibru3n4qKnBiTBw8vKimRbmi+9irDDynVx9jCdbN788xNP
p+lbZmLHWjTjAD5ZK1auirXfPy/x5Pej0hhWXa2RQyChFY3djRpXK7MdZw/ryRIWF4VuhtZU5ixB
9J7G9k7LXso6ta1ZWNFYSZXPX0onthaXxGCp+WTofJHK8XY6zZ+2t9vtZEtucBzgKl/ZvTUHWFwT
PcTf2jh7mphdhfHVBFgiX8u95k7AJW9e3A0ozfhJ3vCFhFTb9aioejRboR9xkUbYKUJ+GMfwVcp4
Icp/vg+qiCcHacnqIAmhULUCu2mhSy9+b9c5aFbcb8kXEMF5HivV7N5PMzC1/A5/NnJ4r9eoXMGk
knwY1yZWzmAB3i9qER3KPKtEOBfpXG0N5CtdKIsf48/KYwwDsWMds+PcChX3a+XBtZUuYkVqFIEn
IzviivFtOW0lYeXWPdNTntcFhSSVJNplM7/k6Um2gqFJLI+thLd4B4XeVv+E1mS2N3YzdGfcG/dB
5FyOf2ef86c2F/4f5HFftbNvZtfNQfgaOOFufoFI3/9iAfLU1uIcZHGmRdaELe/Gam3jDjznkcYZ
uZLFdFjqFN9Xy8fnj/cfW2oumnRpq5uVP5N/zNWK6ZqpyXm+H7Jjjaou4jAzLyHTQWvsd2vbOnN7
nn5KvbBQzEHHzG0KxU4QR/I0AqYcQ+gK83fr38IlbZvi6JQd5Odopl7+rOfvz7dlL05IOxRzCYxl
F5EHGjNBRcfom3QXtSE8+m0zroS4tW1eHI3Rr1BqClluUT7P1LoCQkHSWpX17PmDMFW1IHKBf2px
0XngEGDaJ4ereaVas4bfGvHe2WXIqHNoqq6jp7CwkDdBGE4122YGN1Ee25H+rAXfLn+a86t4s7G4
S02/qeCuJvHV8xcx/joFK1FkbQ2LIFKIPTTPI1Eq0VE6GiYEpMJZlWTFw9aWsYgbxVgE8CSyVaGM
jPZDsTagtLaMRawQZH0STOi43Vo5mrCnCfIW6uqVxPZsXvP2vZe3I2onVo1gAG4bZ5sJ6H8kUJe4
q6SHyRtWbK0saHlPIhA91W3Kd/FQCqSIqXp369Oj542AnZUAlhr6MuxoE7R5iPxwReVPbXflq9cI
u64s5Gxskd9sLGJL4BXW/yPtu5bk1pVlv4gR9OaVrs1Mj7d6YWhGEg3oPfn1NzH7LDWF5iLu1n5U
KKJzCqgqgKiqzKGBkJEXQPoBpIeK0fpBAIFHTmcC3eGLW9MCh8kp2pwYpKONAYNW3EjmBLUI2Rsy
wxtV8RCL8qnqwMFuRN5fxKeCIxjfiqqOZPNn5i4wwCaFEKvzxsnvjGu8FWz//uqbH2Qk/wFg+0bC
Ig5VqoKLSX/92IGekr6hCjt1/zdFoiUQcwbF0D8RQglAcfMRQQdVj75P4TvHGvojF7u0sIbxBhDg
a21JvSHNxJ1Z5lDyQ5OUpjtDDbJItMD1gQIaMe26M/PHqPrOgV+9Wi/gGSeBAjFEaC3q8GMKjv6o
lXchZA4PkGwV9mNm/ALBEJrkQrB7yJ0wPwpNwXmkXk2Ei7+A/v/i8yvIQJjZy/gLGhW0HXMPbcSg
IPJu29DVoFug0MBfoIxSYgpSDRTVfFSU1K76e9X4qNqBk9bXLy4LIOZ40qEjU1QinCbHZQnFnR0E
9Ww6PkRuTU6krSarBRRzUtWNrKG9FjbJ4smE4Fv4kA5P28u2mkMUFU/smG9GKyEDAY5jI5eslvam
Q/sTwxrxoTkkR14P/LolZxjmMARb4DwlbYNCFQJBrUBSVWeeHvBYtnkwTGpKa72IpwrWaK153cvw
a0W8C8aI5wM0Zi9j+rc57LFYKmrVmSpwGnxagcbdJ7ty33wNufD7Pdc9+wzGZKkEbQLhaGHt1BkL
V46g1DZJDd3hQJTtrlJ+bXvEerie4Zh8FbazQqSYrqH5rIj3Y+f+b7/PJCSU6mVouuPUCmMZwj+v
ScHJBBwn+CKSWWSCCrKkM1GprxmPirmHMKoNxaBtI3gY9P8XGI1lWaXWYZGi+hS3t2J9KOTnbQga
eVs+xuSZvojrSldrXL3ye23+IPqNBam0+mGwTI4x65/V5yQgM0kghhpbKkHI20sLu75uHjo0ahs3
0OMj+Pd3tITsrGtJ4wURbw2ZnDCgfjqENFjpl2c42/jwdGPQPX09ZkH/trdFe9pLvB5xnn8zOSIT
uqbUS7iHlcW71KjdZhr97a1bh6D8Z7gLyeg7/NM7wP8bFWoKy4xCgMBSd2jKlvfOvX6tOGMw7mHp
ZRaqOT3v7gOMJ6SP0gM0BydfOEZHWeTt1XrCO6MxHjLXaGqIBlgEZl5QABGvGg66SylXoPkzHLiv
EqvOr4JiU8J3rIXmmj9X0CwgE6SU+AaEAPRRgVQgWlBAQ51gwn90Rq+FzJHdzG5LwAaU/OR1pqx6
5gKdSYHyCOXBgJaqtPB7D50vSGgKkL/ddpL1d1wqeYKuCto/zziiAv1hKQ6wg9KjZusgmAi9et+8
Uetin/c0R93hIpvg0cxQ8GyGeWFmA/UhKXShQMGqDgMnkAVPjKvHBo90uBByWgPWiyGaRtmvFXwh
sJwpWdvnkfQ173Y9+6In7QVnfpB2s6P64j5wuE0Qq865wGNCISB62A0gEvQyNNHtNL/Blaz6TH79
h0ix+ZuuZXMBxywl9L4N9N0Y2LfYa5NjzruSrafjBQCTGKNchw5haqFS+th543Wzw+yR5IW7DvMU
mMGsbMuFMDnHG1fzyQKU8UYptpIiFrGIteJA4XUfP0PrWofGI4b+xf38dxWzMx5Lr1L3Y5EEBEbW
oDuhSjiQkKXBTUdG+pPlSu8cAzleojApJZMyMU8nGEhpFGR4ZebQDur5/yvc1l/gF+bRv2ZxQVB0
TI9ZI9AkoEFl2BvA2Ia3Y0fbiY+pCSaPwhUOUKjbtnI1cy1gmcuVgYfUPqYc1VBgyds3w3wVee3h
6x9ACwx6+i1Mq6eqJjFdyB7s24oLvkQUnZ4pBV3sE14pg2cQc5SKAoi2+w5uotUHFXLCNYFIDndc
c/UjeWESk0FEjFNgmggmDZZq6+Hsj+ns5hEYE/X0CkJOtloat1A+s9s4/rm9Y6t3hQU0k00GbTI6
NH7Sa57fzoe+51wUaNxeJv7fyZidRC0M1SJZgGw14mlD6CNIkkt4hI7w2GF4VTu5glEcwMvMo2vi
RgCTUMQB+rOTRN3kbcTEAuVPmsEjEv0y0WRc7zAt44O6hOcv64cPbl2mhAl5SWHpKGPo/6LPRMc3
8/3sY95jp0KBHeWa++padmM/jnFf4eROmUbVxRovMJlg1zIjzStaIkqu6ecgGOlyu8/tYJd5UEZ3
Kwic4tKi4ViPKnAQDK7mqK/l88xLcau+tPg7mOiX+0FTkhR7jfLRpwiGTHKSruITiNALuzm0JyVx
ueu9GqALTCYbqPkY4GEB6926eA9M3zCedOjAVd7bEDaDsKnsy/vQ5Zq66tYLWCYvZLieoe8VpjZe
diN78x6ah75ko03r45+yVftddImb7iTOs+tq0yVU5367GJMtcoz8hCGlMR/9YEcZBKw3zGCiLjh8
Jq8B2kvo4DNmdmuemhdvf5lcoQWQM5UCAAsqJi6MR3Hm9Bas3hIXljE3D6k2Z8Ws4chjpdlysSvV
29FMnEH2tpPeKg6qHxb6ZDEhz/Y4ZuoMFfYCF2xleK2170b7o2v2oZpyPltWffMMw7Y6BkUlpKQD
jIhZiu5UioeQ3G9bwoNgbhVdJKpVMgMikI+CIUAh99S2nLim23qRXhZmMOllBONkDdlmMPOTxyJ6
ikPZN2V3gto60XhkTKsutsBiUkijKmNa0g+voHoRgit55ATP+u+jt9W0MPgHGqk/Lw9g1Kt705px
L9JSeyDfpor3XbW+I2cEJjrLvE1xUsMCpXprkk9ifRd5m746uIMPtt9WMIFYW3XVBAqsGEpIM6he
sRPfw5+Rr7rQZniAgirGJXTOM/r6ybYAZYLTKrrMmiQY1rq5bKuQniKO3HnNJ+1+iDxBsa3/Uzr9
VwbPdc8728mc4apZ6/WY07WUf5j1pxFXdqz8yOVTyCXHpk586eS/odi+vUZQJEOi/bzlZ35NZ+j7
ffSavgxu4UJ83N2OWo4Xfl1xF1dYS5x0tL9i/8Jh/ERP9ympUg4Exw3Z9k091uZyyGBPmB9T7VRK
e+6HIs8KJla1sQnjmgAiL2717PvAU/dc9zhIwtCGAkXXDQYgS3tMPtPqr7oL982LgllGHSK7qY5R
MTicy6t3rN8ZF4DU4sW+CFphCJBexucLlJJt/T6HH4RH/an5LCe7fEHPEqirMLTDOfbWn2IWuExW
akhnCkmgYCUl8DfQDhjc2kJXwe0FPBUH3tjO6sJamM6RZFPX0A7L5I85HiazTXDOGqADeqIUDuH9
jEnrg3TfvphX0yvvvrTmjUtAJncEcjcStBNjjkx9yIrMVsRDpPESFA+EyRZCI1dlpQJkcKKn5CA6
lMSE7Bp3vDfuhSNeCnfczsFVTAlzAGCPxHDS10ovPEbXGqWTQN5GZV6Sa7xdhA+UjjE4IHkYrkCO
/yHV5l17ebCMo4pynlk5uCG8tqoOwmSiWVE95SGvh4QHQ/9/YV0hSKWeaoAZpdFVxBSU9slOTWZ/
Ox3yYJgjk6BVpegzwJTap15/S8irIDxsQ6ydJJjS+L1PrMcXZZ4mJQYZR3OqUI8h/hh3uyhuQIEn
tbvU7DjfvTybGI+Pp9RozbrGDpFvlvw9ku8H5fu2TWu32KVNjL/PyTBLSQGIeZacGSQkRInsqTv2
hrcNRH+IPRsXQGy5ETXTKO0n6uRBa0v5Sc2vJ7xRaMe2uKmmHzGP02DtYFniMZfadu7DVkE/M8qo
EKWOzEM8jByTONvDqt9WmdkYtYC1K0bTLQnZhX3lQyWPk9k5bvf15b4IINKPllHmgMnVa306dOVD
1ap41v9JjPftPaL+tLVHTEaIpKAbe+rgQRI9ZKN1KxDxZHS1PVdQ8ZEnnJZSvdvG5O0TXeSFdUIg
yF0RgKCmbIu3JNSInde8KefV5z48pEAj/Wuole2YMog1j3GNelkxT1dRKcSeOCt+H0q+QcK9PFRu
pCSv05T64aTcpFP0Y9vI9S084zNfP8IsSG1AgJ8Hz3J/NU6fpeqrgZ+25V98Li4tZa47Rpk10dB8
xfOPRn4sh+99yzs41nPG2RrGTSwZ796SgNBq4+dIdqrWsvvQGXnlwa8C2aU7nnEY1xjMSi41EbZQ
jigqU6vYopPcSW6zS25NF2eyNx3ye8EdfDrKlnA8cz28z/DMiSIETVtoOd20eCdm3zXTqVXJ3nYM
rmdSz1m4P/Ta6woi2vg66WzKOxXcQR+MWpZ68ivPotVvPksyIMZg6KIms21vZj5DSl3P6CNffT1D
nlR+D69HXIgpETPlYalV1+KU0taX8Tcm2wk3G4PRzRNorsJpb5KPAMqoFq/Fk4fBJPtUnUDwMwCj
FX29n7wpecc5/lehdTaECeIOxAIkptlRat6y/j3qHubhftsd1iPrDMFE7yRl4TzXsCNJnpFpR+uq
GK+407PrKfeMwsSvUUtQ5yBIuUJ9iJVXojxvW7H6CbRwM41u18KpITXS410bK1Vb9ttb9zJi6jnb
3YkHzG7ET1TiRHB5Tws8o5hoNSINKbaEUYl40+h7Ud1vG8X7fSZQwY5XiHFKzyn0lmmxgw9jjn/x
Np+57Sml1VgaweaPpH5BEB+bidyGcuMKnfmxbQwvXphbn0H+WazSfJg7v2ieEoMT9pz1YnW70ryo
pCii6zU/zsWPlvf7HBPYGgkJs8gMZ6xWLN4WYO1us8euiznpmQfChLzRQCfV7AFixM/58FM1n8eC
cwHnrRMT8oUQSa2VY51iC1X+INZnR9CL1t3e8PWb3e+Q1+lfsYjIMM3bXtVhSJ08W9NhHCBBRSon
F25KEbyKROf48qpVsqiD3xl05+CS+BMv1yQCNgxkAKG9KtO9EHPO5vXfV/G5bGCY6kJQGCx5eieG
PY7NZj8n92n1vL1e6+cyREz+AWDSiU7MmpAZAF/yzJBcH8EGezJ2eLPeE8nbRlt1swUYs1okyEgr
4Rrs9dK1WD4M6oOu/82n5AKCSS591UCFl/JtQiX5gG++lzhNXXC9cWBW/WwBwyQWrbCqwSgBM4j7
Ip/tzvplycfarO208Xpe7Ky/QZ3hWFHXqjLGrMqxS/1nfpi/GJnyV+m+uZ69xDPeeerZnH1iNV0b
MQiEVIB1BL0rSRy9asPkBsHMWUSOc1tM1pFVYyrlCDCNcTVqV4PGCR7qThf36sWqMSlnEpSA9B1+
v4p7t8CcXG/VjqJrjmHGvtRzWUnWOhOsBR6TfBC/bVRJwIuMn0NQ2aFa2B25CoLCKYp3FUWUUb8y
lcN2UPFWkW7mIuWV85SmNd0sWX4qZ2I3MucQXV9GQ9NVHR+Wl5LjYtCp+jTihOurQ2/NbiKY9+Hc
OGoS3ska936w+sKLhPobkFnHIjabvEng7bReK3rFEYX59/mhOJj7LLdNzlPourOf0Zj1C8d8mkI6
dNGipUMOix1kdx+0JHvc3qb1jHGGYRKt0s+KVHWAyYy3Ckq+Mlo/dXBif8MEVWq+bIPxtoz+/8In
0KmYYcYCYLNS7wW9dnNVO+B5+1RP02cxYIZuG4+3hkzWJSOmtMqBniIDCmqx7PbiqScco2hOvQhn
RQKxvP7Fhst8/HRpGyaDgL7WsXnT4qs5/CaRPYYGnByESnnoyBPnQWrVqgUgk5+mAeoNDT1L0Mzv
DWFxp0Gy0xR48xarAayotGojo8jO9pb2Yk+0MsCncVgJNom/tbLobW+PtOp8Zwj2/BDrup40HZaI
YJbOHiJ0QERu8podQw91Sck27fhHQWeyc3viNeiuH14LcGbfpDzWoolg39TdBL5kDILTb39KekVZ
ELS7ljfTx0VkNq5LwzxraEqEsEhqUyogBXQEjv7ZYVyGfBh3vLZWzhayinBpGiWSTq9p8jDbTVDb
5sR7QaH54dL7f3uJxSRFTUB6yiaEdN1UbiigACUQvOb5RN5vO8u61xugm4ZyD7hfmNxRGMo8zPRb
YIIt4Xw04tcx4Zz8q/kJfdT/YDD5IslyranBK+tZMQSxSao79WTZ8jz+GIzgMYwnzjWdZxNzXdMD
QWqCGe9Bilj/bKLwaZSlu6QUnraXbv02fbaL/Rjs1VBFJsLa5WrtVer8jUh40TPJVVbPhzHOjihB
udUsHSZT2U2mzCFn4ZjJfitCB0zVSIRlncrPvrvpkBSHLvqbXL+wkQmuUtQTjdRYS2Jezempaw5V
9ra9jqt2qBgnAAs01aan/784vqaonMKJbledqNa7bGTatdhihtqbmirPvG2wVV9cgDEHs1BaMerJ
+IQz53uSu+LwVBa1LeRXbcd7tF6N4QUUE1qYdsLQG31bSXK/wYNHON9Z5feC+1W6jgNBdlVD2fpC
oDJKxmZoFfhBNh+s0k3KV1VA/el5e+FWz2P1jMJkpELt9XLQQNI4JJajjB/msB8xmd9rfjuKtgKH
Hzl+sWqXJukSaPDR0iMzYTwPfQSCdZyU4L0qhNzpdXecb9U056SL1alm6wzENrzPoJ3MVRFAULuz
y3IfzJ1dCT/l7LYPb6XgVbYOEm85V8+QBSZzTCbFMHQCrd1o7VGTJhv3N07kXiyfghcEVZQ1KlFo
iRbjfsIQ1CJmSCNPFO9n1Ul6MNWl123D4Vf6Gtr746gCDjZHA7OFAXp69gSpzbYhdV9HaH4Snf6Q
3eDQv+12BWRmbMOxlZ1p4/6L7pDhWr0K/c65Ej947HyXqZj+EYoC+S1LEzUYzeQQoQFBi9pEXgH6
xwhCdLoIrYZROOFBd6+q0aEVUF7Rs6MyYJLOMuOX7ei42E4Gn27GIodp45AYSdxGXgIOGnLUeEIU
9O+/WOSFfcxmdlMqKBY+OL1RLFKnawVbyYTKKWde0uIZwpzVGUnrAYOskac3H2n1MSQcd+EZwgR1
n4FZOJzw+3gUqsa90KL+/99e5L/2wrJEdLF+Ufb8uRfQ46w0g8AXMusxQEeNQV5l3gjo5SQQA8Kc
i9oczW2gASS97t3ZFZ8LJ3Mg/nYz+NUhcwVX+7HtYesLd7aKed4wckOc0wlhVliPpnJjzjclj3Dr
8ibNGEWdY+HFmdIKYdLAqMHpXcrITwn6LDDWWihuxD7vLYOLx0St1MdaTKwqwqTR7LegWI/c8ARx
KhQ+C9+44316XZz9jHlMkNZ6NiRmCPPkJrX7/kdNniX9VFa1oxWiu71dXAdhIlbr5rltOoC1rmHP
Lj7CMHmwF16Um9FR3yp0XFnDjoN58STFGMgEb5ENhSEbWE8htr71JD/EneFLSffazNVpCtrbPkvv
hK6+qpWU8+CxnjfO7snEdUmSVhcixLU0aHDO6qbQeOPBaweahSz3f3HN9ownqdyVYosVzTos5fTN
aE+YkqxGTonnss735yoazNEcopFXJhVwlMfkEOyqY+wZN8G7CS7+7FC44od5Jbi8R1ievxhMQmms
f1BrF7H3AnKVHZTwPCphk+Fb3XJ5MmC85WQSCtQGxiSj53YlnmSptA3pXavuZh5nFA+GySl6YJAi
m+lqjngLGCA/JU9ur+y49V9OgjSYZGKSoBliaJvhCDZtIh8sEtly/9/eSRnfYFKIIDfGXIVYtF6p
7Wx8StEMW2MEv3/aDuXVVdPwPAQRKEPRWb7yUbQqIzRTZHsoLcrhKWl0kOJ/E03ON+R6Cl4AMW5n
pXNUKAGAGk/xx0N8zKFydzU+UBlM1ITyA29GZzUJo01DMkFSJGHU4M8zpsXLiWKUZeSRMdnp6Uss
XpWg8A6tj8x6315EDhSbMASlD/HBBChNRl90tZvDG1W/zme0D5u8pLGa/85msUkjkBMxDiqk3q/J
YFf18sfQs6DS0Hpw9wf+2Phl1wt1xQUis3MZ0Vq5T2CdepI6u4OobmNjZKPdd5/6bYYxBAwHWy7v
7YseIRcX0QUqkzUMZehz3DqBCjHmurlpjYcgbsEWXdtT+Tjof3NdXMAx2aMUi7ovcixrMR/U+EZK
DlP5V6fmAoNJHBCxSUC4DZPG7F1tMeqP0s2UvZvZm2K+C9KbGZq2Nt5v++ZqgC9AmUQSF63QpjMM
C8MakT3aipY4sQK2dDAk/W9QNEwWtzp5IoIukgK3rLL+mEBUE0vikwWiqcSq/G0oXsQxFxChQmwP
BEtZ4c4dPZr9k1qFTha8TzkncfHijUkj0P8Oekz6474BIgiMO5ec3MHZH5Z8kyTZkHYZLNEb4ZtS
oRN20neBbtnSYHL257IC9mcks32cQzTIxozBX0hly9CGJUfDi68nn9KKhj5XF5LmhY0INpm8MYS1
OE4R0NCS3x7Isd9DY/Sz9WhxGbJivIGe1WP57OgmkzDkeiINBFRhXHHX6K9T+ZS337a9bt0XFAu8
oFAxUhTGwdu+qNDjTXAxHDrbKnU7szh+fSns+bVFZwjGsYO0m4u6A8R/hD1BLub0EPElJ3CtyLfm
Id9jZs6t7kqHzt4MR+FOvildYvPmcHimMm4/lpOVanUGScOp3YkDuS3T3N1eTfoTl/7x21RWSGyI
wWVlxrgR0NEiKhI/+BCm3/+PlrCs9k1jNlKmYkVT+atnA81OSh7wnjPWH4b0szWMt2ukUUJZB4y8
M7+0ggNQEst27YRckbJ1Tz9DMZ4ei6DSixosXNvtmmJyQ8hngQP5b3bHUCyIZ5loE2IOK7C6SMmg
5Tg3SPJu6sgQYr/v5Xof1IEdxZJbpeBiKBpzv427/lWEu+g/wMyBVeWTOIFzgV4UR7wNqLveNfx5
D+1VdMHYkhNdEX/AVZWTHNfz8BmWie0E8ppBVsHhreK+Cn+RAFiyT7LDtnnre3eGYeJbbwKzTg0s
ayPldjec2gIqMrxmSx4IE7zDFKr1lAMEnb32rJy0/qPDvf5/soSd1uxkOZoiuk9IE3splPe6DDHu
gpcl/uXQ+r1iX4G3uFXEISYQLQJj5J31SdkcQCV0b5yomla5a3mP2ZeT/V8J+AzHxLGFDGwo9BIj
35cHOB6cj0o5aJ51Lzky+Mhkn5Iz8eiu1vPtGZaJ6aockigicD857r1xjE5TND9sb9iKabIoKrKO
7yG8RuvsQ70smH2S92b4dbZQvp3QS0U7QvPnvtxTjUOqFlUXjogLN+9NZeX7709wxvEHBTWIeQC4
9Nj7VOUwOOgxJkkHV3apKtrMmTK/LLZgaHVpLRMEsVinyhwDEGOB2MT4WCIh029N3vvG1+zVnwfZ
EskQ6WvZwkO1eNLCzDRCbzqOLjSvHbDEEG92sxtKjWN43Vv+kt8k++LWem9ejaftbb0M9j/RmVck
PaiitLWALiUqqIYjOxOeFV67MGf7wNnwp41FW/bRlGI1owMl9Eqhb667wX7wVT+DwLn833ZPfW0e
Llrg+bfQncCEQz5JoCVVk8jLo+/i9KY3b3xWXvobl9t2xqAhudi2cWjBo1ngxKZCppSyZcQdJMSs
arSX992VyjGJOvgWHHOgDsQ0mrIHnCnv3KJ0SGVX2uToYmAryce2T/zLdp1tYw7RVtGnss8BNt+K
x2DX7fp9vVfd1huuafbi3bHWffAMxxyes9qqhtZhu+ZeceJGtIOqd0xcErbNujyjqaufYZgcEmHk
NpYxXOflWeKm6SnJfBHfzMX8so1z+XUJHAikQiENcAZLoi8HcVBXfYSKZvcRdM9RfppqLy9/thkv
Sa0joclbwuCyjgHmP32wTASJhLMVgkgrPVTfNUgGVjvzIB8qt3NB5a76ydF6qk+8UabVlUQTxD+4
TDjHYY3Lt45wzvLhFy4+d6BEd4ke7erqb/ZsgcREsl4ETZ+1sFBsFHvUcH0U3HlG6ZSzZ6suuMBh
ojmexFhB6TL0utkz2rtB9wp1t+0W9CcuItgUMauP3hH1QlDWMHt9jkiPh9/qdpBfzIBTT1x5moff
nQHYWS8xl9MK7Ct49A29+GE6RT5xzMiOPubd5H+xKEU2r6K96oELTMYDM0MrVaka8KEX3MTqPsu8
Ihvt3Mgc3eRdQDgLqDFel/ZBoKfotvAiqEanjn4sjoVjumbrgJ9Ztr5eElOHd0Cu+vrCQsYD8QiB
pg8JqMpUOc3wYGYlMq5so3nV/p8cRGN8cE7kJokU6iBG37oaLq5OkOa8UX3ejjEHSa3mkN404CWt
/Cvvd1bjgnlmyp3M4jwdcv2RruzihMzLzoiEEPbEKGPiWyz35xa6RZBTxuW7dmK3+eCVp3ibRY1f
QKIL0Wq0li6h1btBEYN2z9c7yKmCrm57s1Y+LP6MNuY0CcQiL8YcUOoOdAqGTxk/LGKPlaN+ft0T
Gw4iz/2ZG2mjgVZbbRBqQ34TFfcCSjockziuwTYKQiwQ37DUpO5o3YqeCQIViIMJHrkW39Nfs5M+
4Ej5sO6UJw4wxzS2RRBvOVYXazAtPQQTbsCVY918WifRD+zpkHiQyeTUQXiWyn/6CYg39MjCM4gn
oOm91mZ3imM7qI+jUTpzwHs5Xb27nVOIzqSQwhpBskN3bhw0V9Ydo7kjOejewGrXvw48yqX129sC
jskjVm/kY4wLtxf/Ck7CW+mnboC+anonaGOn3vFGTKjjXR5sqixBYxwUOOy4mZxKgiCIE96gy9jV
xdHJqsbOB8NJjdTt818RivvdYdtl1j3mjMlEnwFq/iYbZhRcsk8tuBF5jTOr9wHz/PtMsEWgXh01
BTZBG2dUZ7sSH4yOkyA5GF8fhotkNclTM6gRbKghgBxed21lz9379jrxMJjzmUTgJCD0TiDqV+n8
w2pTG7RSvMRx2dBBc+Hv1WK5OMI2MOomxmpJguVY002uHJSktDvUTJX3rDmCFsGppsf/zTQmqsw5
7TGECNMSjJOM2rDrivoYdZm/DbN+pJxtY6JpCkKzFgzYJiaPaeMWI45/cV+GnELRekY6wzDHsjFk
qtYJsMYQ7g3hSjA/tOZKI8SNR95cDCdev4oIC78jnd4mYAWARccYVZz6iipvi1e8tMBzPeYsjiVJ
KmbU7b3W2pnpR95/17qe43k8DCYNgCLCnFINqybhE6srPmS1u6sSstt2AR4KkwzKNstCosMFLLxf
9/ukvU5527/uZQZaiPERAvVcZvt10UyFEeJoXmKe9BS1yNaZsgTttpyDj4dD/3+x95YhjLFQdbjN
NkWK5kzVzqfyqle6n33XONvL9i8H0dkoxgNySbMks0erS/WrPAh2dR8eVReCtjMobEsnd3hFh5Ve
A5qHzoCMOwSRUSdzglUcHOWT0rj3+8/ptnMr17S7g7hPHR6zJm89GddImiDSox7rGc6gAvwWym+R
mbry8MJZSnohuTxjf1vGzkpJ4jCKdfNlGX1tapzCCdzALw6FL7gV70tyPUOc0ZhTw5gEIQ1pC5t4
H34fPLIP7xW/cea94Rkn0bIpFXHpGHeZH7s8dvD1k/2MzVzNkqYV8l6iHXrWd3zR2uX8tL2W69F8
BmDODS1LMeM5UK809X073EQS9JXNn9sg674PCiwMi9CHII1BadusFSz6sTo4aE5y8arrxzvL6/Ah
XkDOWXnfxls1agHHnFIgBTLMqAZcmL6mwVMj1XbRcZ6bVndmgcHkKENVUGNI4eupdNc1x/+e5IO+
2i5+n8lNgTBhPETA7/eifoys+ajmEadPZ/WUXUAwGcnMMtSdKETU9ZMttsq9Wue5Y4Zi4giy2LqB
UImcNMjbGiYptZYVEHPE1hAL41WYTGkrxTczi3OB4O0Ok4m0cBjUMEDcKNnbKB8tXqZbr/+c1479
OtRTqIKAQpaWttSj6hTH+RrkiO/iQfyUjtZOQfVnelXe49dtz74cE/3TLdiPw0AZob+dYv2MyJ59
pbCzveg1qOOph2CP3H7IDoHd4wpDuGW1lbL8Hy6pM8lIEkQymMVXFI8oOyl7EGzujKMKQnLe08VK
5ZpiqZCqMWTRxHfUn0ez3IxjrKi4L4GQHEonKLChXOnQ2uHoGKlNnqiSbujyGm3W3fMMy5iIGkpa
WSJg9ZCKdbgDCMW08MDZRJruLs6vhXFMOkwLWZqbkd457ycn2A07qN6dqs/ZUZzyPt9xW/ZXz8sF
HpMP8c4qa3Iiobz8GN6YRxSc0LI/vP2nfsHrHfoXNzmvIZMZp8ksQVVNrfsq4XXPVOEZL652ueMR
A/xLGJ6xmCwpzlo856mIdPJSH3Snje32moqREKdDe+Vb54Y/FK8+QRmBN5fA8xQmeUpG0g6GACsh
0+00mttIkWMFnJvOeho7m8dkS8MS5prgodwj+FRVxRdh5KTj9SPgDMDkSSUeh7xLsH6R2O1DaX6M
+gRvQP2wi/Of1Zw+czyf/sEbns9O7aXCgObpEHjDcTqC8eOhsem4iniwbgz03Zq343H0ci8/lVx9
NJoxLqENC2oVFlVbZjIKGFlngjooMqfduv0hvbVNlxzw9sr1Sup0W0hMEhHUQIbagUynftCJeFvP
zlTvjIzz8UK3ZguFSSID9LzyjlB7FNCljj+70bb0+yJ5VscXEn4oXWFvb966M54XkMkiatalIuj/
kUXADUDwutsJ/ysEkzqGpiAd0ZGoquRnoVwbwq9tE9aD9mwCky5CK7K6ZIIJhnQjSJ4cHPsm5ywT
b/eZxNBPlhpATgNFILXfq6EviM8Gutdj3lTDv+S+szFMcqgaqRuFAkCNJ5qO4RNP8NpjfzWUtuUN
PhpFHRElhrvkJD9sLyPP9ZisERO0NNYRXE88Kj4deokPKnRJeIXVf/ls+MfCi2aQdBayDtUlvANc
67vigeqRoGKCCxaeBPzg4e++mK0zHpMiYgNteIIJ94sO5g5VtGf6mZLva087Fn56olUagRPF63Wh
BSaTLNJay0HhDBslCWprsyvZAxTJnN7JX+Q30aXv/bwOA2l7/wyRSR3BABLaiXx5TrBD75wAHnib
Fkg7d3LnHfg3ne6WuMFDHNnqjbvtPNsxiM4A5LXFo0tv9sFk0BjX8luSvBjTbZlz/HP9lDnvI5NG
OjFpxozaNw2pXWg3WlE4VnmnxJ/ScKXzZs94BjFJJZ0MsRJ6alDS+5pSPXSa6lu1udteN66nMIkl
JZnYTYqCr9rvIm7EuRt+Izvl3oR6QHuKjvwXJJ5hTIIxWnAFSxUAQahjj30DidzbpuU9r/A2i0km
uiqncBJsFm0dam4aW6o8lNn6Y25fW8fiWnESOy5d7Z13Ud0+zwy26RKGpW1TwrxhAqv5vcmTQdg+
CAy22bITdTLnYE8DSeteU09q95B1k5PIFefA4WzTV212EVCtGRQaoRlEtyC7Icpj4M6WOfhZm9b7
bR/kQTGJY6rmAvdcuLrQW7ZQEFtIjyKPLp0HwiSIRCymRh1hT61C0bjyUsz6xjz+Et7m0z9isWik
C4REaahvt/WjqIqemg6cLMSzg8kLM+mTKIgBkYyPYfCi1m9m//N/2w8mJZiNadYNPSDT+bEyruvs
MRqetiHWS/vnA+rrRWKxUubUEAxFY88n7YsW+v+Rdl07cuNK9IsESFR+ldRSx8nj8fhFcFTOWV9/
D+3dbQ1HFnHtB6+xaLhPF1ksFiucSi7lPjrT1pPMyS9/cijpmFqM+tUMsEIwEtV5YmAKALILpR8e
SC46kswbaE2/gnWclxCMWfOrpO06mmmMyuo2zkqvI3gH9JGd92VugeWIs0mrsYwlIGPhijnMwpJm
TOTb8ozJL4jWgAvgAH551Qvsws2ffbvaqbyNW7M/C1g2RDUnglHlNA8ZTeBvwhy50qVz5MrdgAF6
Rzo+ll70GE7Psehrer/EZbyoXPUDVSyBO9XnFtMCya3MG3rOg2CcpkGNRHOmSXaxf5ZV3Qrn27rg
ze5arUVeCsJYO0UvJUHTaY2JPTr1oUEQCjuHQadQFWu2NcT7cxvDB+lfvEDUmou2xGaM4KA0ee0H
UNK6UUtLNMq9IWUfVJI4ipjckn7GeMDakpqEQ/u16mUsgenSL4672EYZagyxtIonu2FnjfsI74p8
ryDP0d8UbibZvNzoaqZqiclYyjRDN2quIHHZCphPjbrGg/kZSoqyV4sGUiMnPiF2ZG8bNt7xYCxN
qMd+6GO+wq7TMlvID4hH9/NtEHIcfJ6qMtamSKNmFibAaCFms6C9HTRWfcWNblCN3zBqbId23hrD
JNNti0DISQcFCTYafL+KTo3UIs9Irz7MJLAmExPumaywzD15M4Vik0M7jUt5oOR9ia1gvNPgBHa8
6/a8aPD6Gl7hGP0YTJKGmQThpNKwZ/FrTiowMe629eE3mn9FYRRC7zKtVyUI5Yt1ZGVD4Oni+CjU
xt4oiD3p052sT4e0LL76aXKuVLChK7AJMXHQRf5h+8fwJGa0ph0bLR4GSKyTs1acDXKueO7pmge0
3EPmVpqVTlPiCfe6ZkS3ij+6RSq621Ks+g4LDDbcVxhlF0kRwn3NbthpNgZ8n9DCgdZEstcPk8dB
o/b4/Rn4bwPZkdRzpJiR2ACNeHSIaez6OdTSeJR2tSc8pc+85Cxnk2TmFtIbQR2UDnht9RT0l54c
Yx4t0rqvchWJuYLmUM1AgAOIKhytycRgvd0kNFYtHo2ptTjrt1a4tNwt5s5R5GzwdQoWNpI1Y86T
7zTFE8m+mKpbDvdDo1op4agIVeT3e2YQ0J2BNE5naTnjaJ6GmBKAiE3kVvJTJJ3U4oPvfysblI/q
nKQtNRRbaIyEURwJBSqYcKy051lLrbyK7KD9OCm1s72W66pxFYt+vrhFp3oeglmGWEH+2PffQ7+x
MQ2Ws2HrJ/gKQqVdgGAupxiXMaRR9YOkfkp5cyx4q8UYxFqS6iKgdFly8UraT8p0F9bfcv/H9lL9
xkhcxWBsnTgJ4KijBEjNTv+q7IJjZHcfi0OLBB/84v022rpfdQVjrF7fK2qoVgDL8jvBv+RJCcbv
wirHDymSqZr8HGp/5AD8i2iwHW0zCg6VLMQuDfOlN91kwAR0d1uo7Y0yWOIZsZzNuJIh1FCCXLy/
GMGHyTjM2cM2zG8eMldRGIOnyKVeiQlECc/ZDyWxyBG9gDvhofZt7Sx+pYRjykvAH4q9vWkGG68c
0hqkKTFVRExdyp9U1zx1N/Vjv48O8qU4aLfzDr160z78nl94QeHtk2yw4UqkTqeqzrC2Y4QT9gC6
ejtNOC+m3/hT14VlzEXe6AMGS1AdwUtD6o41QYWM/kA7Os3xmTJK1ALHePzG3bliUqVaWA+hM5Vm
irCoyqfiQxqj0LzwtIN6MTorvsGob5e2QHKu6G1rj6rst5gDXOEGUx9wQ0NR88jp57NaPxjBUa7w
/zHhuPjcdWVMS19Vk67Qs0c+BTclGmUDsIIlaI45DK6GdrB6+CNESdJFlPOJIq60txIqqe73Oq2R
MJ4n+xdib2lnyRt3MGjcZsHVk7+AY05k22lDIEu0DAVZ6GzqrRg3jRodlZbTcbl6DBZAjCMCEj5w
FNBCtNj40qcSes56Swle/8TALFCY+zmWh84gtGwnPAefiU12lAbddyQkhzsH3bGHX/3N26i8NWQO
n9ChBGoWANqZd01T2xi2YnXyj1DmnPL1JcRMVUwYkA2VpcZFFG1qtLyEFTPHyau7oEAI1exRzpK0
u22RVj0D6T8o1u9O6YwDn9JMVcOr3rpZzrlFV5eM0AodVZJAxMUsWdLG4SjNeLA3rXEMsgLvZxME
reR1VKPDtijrwYEFFmOnyloeez1GFCbEenVWeYaFdFLXfIhfGtdHuuzc3Ea3vCfu6gouUBlLNQ3w
SCKKSvIfmvRhVp1tsei/f+eJLr6fsUxqi3GqJY0t6bUTdd/G6lYKDTeHlWh4SfV1S7/AYnyevAV7
exZgt8IzQUlO/BFhwH1r1bvmjJaiR8HhLd6qpl8BWQ430tc6ui8BqIidlSRfCjW0U+HrX60gS97W
9qlcmy1WUIgzOz0rw1e5Mm+KKfhiKiLn3uIpIUv0mPlqYogDwMR70JBWn3/ZpR4U/8jaWqKT7jCx
YP+368gYXd0PJTOjjVlaHlqjcT+bj+b4tL2MHEXX6ecLN6DTTYw814CRhON9R+bbdOa5UKsVYdJC
HxhzIemzoRUS9KGoetVqQsnJA9EtSXkoUgOuTYUszOhJYn/wy8ohocRRlfVI7uIHsDbESNK8MX5W
utrV5+Em2vmv+ct88s8d5lvSi5mGrlBQeFsij8obUso56+x48ikcY0lM6HEoZ3uIv6XIcE6tPReX
KuGU9HIMs86YFQVWP8oNuB/ZJH6UVNnpG/V7KIxY6IFznfGgGKtSt35AFJFWolaj14alpWoDWuou
qvonj/br5rGsbrk2ZaM/A6jxM1cGYVKo2BhDbBkKL/ZNvaUNo8wyCKSo5wsCEMbADad9BaU7Ilyl
WMUBUyJfefFn3qlgOd2mph3rKAZa7Uzw2SwU0lxaePzZt9brOBc2xyKzhG5Cgc4TNcIaqtFZ7j2h
bC3D4FiS9Yf8YqMYUxIaZTq0MUBQX0c7nB1asOvDa5PBQ83TCqpeW3vF2BQ9Ag/rSAuh23Q8mX1m
z5r/SJLxfsgwNryeNUdD+R0ZGnfbXnK3jbElY4DwQU27qqefZCCZ5+9p4a5ooQyUc8RWS7wWhtNg
vJDQ7yZDT6EiIi7QzstmaGXq9nvhGZ266U2Yg4MkeqJB98DheSjrj6fFdjK2RDY62e9qgM9fDbCw
RXg80fL2nyRDu9TmcbpwLiJ2xtJQheo4dYDztY+F8mI2z5yN45xutmuI5GbT6gVuOjyyCyvaU/ar
3q5T1M/QKbC8W48jD1tvCq6/xszp8omt241uqnHMIudIs6P5xiBpspESJJgSKAVapf8R95FjoHd2
e914lycbopWaPMuLCUD+xXQmj+aRx73v+k4Z2+rNdEeJ5ORd7pnfuqNyoz1sw//GqqgYlKIYqqyx
9EVSVPeBXtEEWrqLn9B9dewGq3yJJyu4y3fTC29CEFXr94blisdYMUIqVSlp7+k8vFRhYefxx7G1
TXIo5sDyS8H+S/kYQxbodd+qOeSj3FrVg3pqT/EHyQ5scR888jzK3xzqq3SM9ZrTtkVxKg6B/5yj
CxGdWLeBl51pxwrtp+C5PtzdYyyYn2adgmpRai2TB//DfEq/aJhlNh1ABz/teWdu3Se5SseYrNyI
/VkrgDZ3odNOpyC5CWntbfe4vWnrZxtcjpKimngGM1EeVZ9To6STQ2py1xbf0pJjq9Yvt+v3M2Gd
BNzrxqDBXx0xelBUTQwIbG1j0F1BUu1prtxxKh3ZFJxtsdZNyhWWeW8YZFATtUFIsGwxkDfsnTj7
Msc8amMeCnPANMnIq4mSy0/FTRXsS+0U9ZxLmgdBP188akRBm7qog8lSq50gfOxnSxm4I+zoJr83
FNfVYo5S0uhTJwxQgkDtH4WI2KqUfpn92K2N+Aw+e7vWzdsgAH3u0O3BgGttb9a6rl/hmZOVobtX
7ulQFhJrum2K4fdMTvqd2lW2ROQ/ekEhqimBrFTFAFUGLe4av1eps6p9Sm4CN7a11NM8FeF/3xkG
0M1mF9NOMKUHPK3Jn9aFLfCZk90mmiYJtC6srQ9x8zLqfxLfXHw/85rRuloPZ0oE5DfVXo7jvT7F
XlipHMX8TSzmumuMHGpVi/0oQvmbXXlQ7MrLbPINnV8+pi2FRwx2ftrWEt5JYOQqW/+fiSZRDibF
YMoeq6yVLHmMOG7Cb3zV/yRjy2nDNBiTlsBm/cxhnFPXv0PrrWmJbnii/e2GLTya+/TCqx7iSMiW
2aZ55McibcSVyQ9dPxogDql5vtZvrrGrcIxB7tRGC0MNh03x0IWd7SsMDio+ql50hyaLk/5te9N4
WvLzFl/Yr4BEkz7+jINjlonsDBcaBW8t5bE6h/sEU3bm121E3iIyNrnpDakrDcgnJvNLFkWOr2XP
7cgtU1otMSDXdWQM8xgK/3RN0xd2+lp9L0+USHSsLP2wLRF3DRnzTGIhjUURImVD5M615BgZBj7W
3ZPhN2dzijyxbByp6D5I2mD5ensB59JLDbckDXmnnre6jPHs48KoR1p2MIPyqAoKW5KaY0jKPUdk
+j0bNxJbqluJYqPnKb1Z/xkF9bNfxqYTZOk4qByvHN0R/6xPB+Pp/3WHfvabLNQ1E7pWUim1Ba0Z
zHEVSL4t3ctHvAou6pNwkHnngx63DUFZsqAk0zS5ULC3LWZQERBA0JZW7UwJIFIU03KWlXPTsr3I
mCLflhl98YvHEudR3JlfnjI0XNe7fwrensiJV3uxSrm7WFOWRUgguR4NlL2j7MUPapd7Qd66ZWTe
FybywZpg1y1KMqXCCcOS0zzPUVfCuIFEEEB53cCitjr6Zod9W4DWmFetRS+ed1soE1kCUwJGALIF
iyWYfPDwwaJORnoCF84uFoZ9pzdOqhku5i1/IkbwNfO7L9ubuSrbFZZNTZRqEKtRgPfPHH4uhG99
9qjyxgryIJjHQWJgeqzuY/lElDCFBGUSdWllE+cM8FCYGykYqngOBQgytgcfvXDBfR3wXFweBqMI
SYWBfDGNJqM+wYmH2RUSw1VnXmcTD4a5fCQxlJWA7omZxnYWPNKHT6dw5k3wQOjnCxuVZpiEKtCE
3ogytiLxQiO25YBjgVctxUK7mDtHM0Mx96kPNNWxhfG+eYmSx2KHm8XdVuP1222BxFwprTrPik75
U5ud5A7oG0x2hY1KgydUpaIMJ0ws+U/iTQtExnPVWzzkcR7hZ7WyLauZJSCbUaWmxZHsvW1XiI6p
IOjQBlswYYPwfQ4OBr/RTafZ+d50gaflpS+0ZjRz0+/Kwzbae614C8acIkkfkyRXAFYTZ46fMBa6
47EvUO19a+jeQjCHKBe7ssmoPHFDdpMeukWe77aleK92byGYA5RHXTCqkwmIErVDPnF6TEPyQ/M5
QzMrb3/o792ShzlITdXkiTZAHjpqpL0tvMgb7vqj6KIOeq/dcKcI8LaIOVOd2CoZqJdNp5MESyCj
7gxRhgGQyARtr+KKk/92GZkzVfVi0xfgt3WEfXr4VUNPDsmBNjrxc+Qr76W3aO/OU1gYLSpinfhc
HtTckvfFxbwJRQsctG66o3SfxkvXWsWX4v9PK7yFZh6FaVbXuQ7+SkdENDe0Gy/Zpw6KOChBMo3O
1VYFWoT0mccezNlKNgKflYYiFBlwW+lOyx4k8VZvOAlQzmljo+5yrBgN5teZzpiluRXPs7rvcxLy
MoWcQ8AG34ewTAs0sZlOek6fyI5ygWkWue130i4BhX/BuVd4C8fYEGJmkxTFgIv8u0F2i7iwxuLz
tvq/fzy8UQqTMSLmJJI5F6H9JFdsMsf3qdlYvVnt/bg6aer0vA3HE4l+vriPo2ZMZG0GnNlmNarN
Oy+WphfN5FVir+Tr3srF2A8zSNKpp2s3HA3MBS088TDbko2oIzfls1Ig+xaLsSCF7ytdHACLkklW
nnlD7r72p3ov3hYH5Or2+WBVL7w7jIvKWBISmUHVJUBNMKHGbW6KY+y0e0oHNe/8fY9OTRzmC6+W
k2cuTcaKJCMcEJSt/jJgA5LXGEK582E8EP/jshluq4vMVlFXhpBjJo6GXZSe6lazTH9XhjwuUB4I
47kbfWE2egeQKHvRm5NRPg3cwX4cfZTZ6R+TPKd6pmK35tHNDwpsh+EgW12d6fQPXnCMbv3vL2u8
s96eMjmLDKkQsEfSXNMKIl2+KJlbNKItVQ/ovrX/5lDLbLF0FReRMJSQTTIOfnxXIDEZRaHzdyCM
5UhENRTgP5qOqnwPM22HuTSWGv3/4XUcZU3FhAIRAztRr/l25fRimoNhHE1H7x+H1OvGE+kuXcV5
aq/k497CMNapRSrECMAZ44Rn6k/llJrLS0/06GbOcOIVnbx/dVM4zMeQRc00dJaIcc4zxPYnwCle
e2hAwUiHztQej7ll1SHFt6ODW4Ivz+byGz+Wc5n6vC3Ubor2UXRGQ5slil+2VWH1tr/isA4FSgDn
MYlV0zESkHycmprjKa0ahMX3MwZBHUe9aHTIUYDrIItstSLWwK1S56Ewj5AiwJTsMYPZwUVIS8YL
zyit8EUK0AFLS0t6L3nUbnoeUTVv8RjbUEARBFHD4jWJ3u7yTlQOiVkX7vYWrZQPQOUWa8j4FWgf
HY2wBEzt+Pf1ofMkMBbmDuZKY2IVFa9wMvjY+O8tf142T0bmFIMRw6zNCuBRp12EYLhJyoRj81ae
4m8FZI6wIomj0M3AGI40pV5irJqJsWqyp3vSDtFWe3rYXtJVT22xooyXkSVlI6kxtFLxi1NYSpYh
NN9jsBWOSmyLxfhjG46nnox70TWYYJXgxsIA5kOtypg57k346w9ADEJUzdRU0KMxG9UlMelmulGd
eBFksEo/SLy5W6tyLCCYfSqFCVG5WYGx8M+jsu/jozzstqVYNa8LCGZn8rkWc6GDFIp5F4yvSf7Q
+Md2AoFNgCkVzx03WsKTidmbJsvkSsV0HWfSSiuVWyvGZGIh+CPHaCEX4+ppaWzM8PcAMz4HYWvJ
6UmaPm6v3apWXzHYnoUpkcXAJ1i7KP+mtW6T3MzxRxPx2fDb3wExRl1rUz9MqB6k5pciPjXCMUKD
zrzLc17f+rppWMjEWvZKmBKUPOMedCRMRVH3KFXckUPjUN7j3DMy7uRejgay1VKa2s9g34RwOZhG
QGf/c6qcePr/RyzC5hk4rMTEcFGVrQkzy36u0UqLBuHArSJPjznBRnoW3/mti+9nLo0xGM2+Vn28
DsdTqOBR3YdO0tqY77zfVoaVyv63kjCGxzRLjBvsIMlwTCobIwDuxz25k0W7cWh2B31q6LzWHcHl
4PIkZKyRGSdJPyXADT7QrUJxp40BkmC9aF4pKwyxhFcxs4wHXjhyJbH0VmDGRmWhgaAnyJEdAhdQ
PmmH0aZhi/jIC1qs3r2LPWRskzgQpcwJ9rBJ93P56BNOwOI3p+uqhIxVak1FCjO6ddUuLyzfK1GT
CM8p+9g48UOMelzzLnnhbNu6wf0XU2PfodKoSakaAjP6MexAqg/60kSxyn1y9sGVQqlLvdAreZNU
t5VFY+vNohCF/QOhqIWf1zshpdk5XzayFy0YQO4PL/ywLeianIaoyRggYICAmX04TnE6k7yJfCfX
O8k2Rl+1xWwgzlShY3obaoWOUCFLLOawt3ratKoKrBpWMj4YRwmrGl1iFxdnrlujXX8A8L6I7W4v
HCSOqVl1UJfwjAUQS6nwE1SRIJZnfqWuKZ5gz4XdeRhCitHqNobEgOM6fVa+lJ7/wAujrJ2SJTpj
B/xYiZI2o+hlbxE/tKOcN+px1cYZIoYvYnIkpkywuVbQlKRakiW+M7oTWiobLwIJVeaND+kHGYWm
BWoebJm7rfT9wNrwBSqbah3yttIkM/YdWthK7NAuRpBM6njS+JZ/inLu3bcaCDNQoYbGYmLCQWZM
G/LJeZml9Nnpzi6tTTPu9Jtsl3nauXEmh1hIZIPbnje0ds1zWcIyhm7upKidfcAOte+iWfJcNzOY
8SpbU34MSsLLyq5pzPXu1dgAkqC2rdroAh5U0W4yA0uZJs6JXDv8SwTmZdhi/m4IC+M7GPFSaplV
wXvl3fA8DObQGyBJDgYNUjTiU4VmDQxKnnk1BuvRlf+uII0dvA4mMgmVG7Cb4rE/UxL5EJ2PiU2+
0vHTE9h5OQu37n1dbwfmMCuUErzLfuK1BwljYtsdnTrKC69w5WIUPZnLRtRr4Az/FPpA32wTrUqU
giFyuT7D2lFeKgSj4aToEjE0sFm9axwzJItGBLXnh8EtMPWkaC3ysH0l8JSDudmJ0QpTMEC+sDno
GO6btfs5+bKNsWoVF0KxBYtdmba+FFGQs38vWLITHQkunNN4JF/HnbwTDspNyTu8HMnYakXfR0hR
0gAqESc2XsXW1uJ7jmBkxfAuBaOfL1IraZ6nwvRTMNAYKwgn9VblyCBNLimVGi/8wUNjjAWm+7ai
WcNY9O7oqOcK5WaRJ93TKoTui8pxS9azptcT/dMnXMhWJXpdlinV/OMvTqniXg+s4Ij+Lw/N4JSV
r/YiJ2hs8WF7WTlm96c6LZAx9yohIj1zpfBUFyfJ/LD9/ev5lIVojPEIx1zKO2qsKBEujSMVYNZW
LN2joTHeQtIvYy/npY4wFqQ2xrbUUpzouDy01SUzQCaoncSOR4jB03fGcqByrsvTCDi0EKpJ0RM4
/lCrwdleO540jL1AnL7sQowYQiizsVqtvGnEqrWmunjU8/DrNhZvn9jiQ1Efmr6jDyjq18xOY817
AaaX1rGCgsbjoHEWkC0+LEd5zkSq8PmZjouXnOIYHROwkg8fpXv6cAuPZcxZTo6qs7WHiq+HZVXi
SIvktVO/CC0nSc95uWlshSEKjSMEFKlWHOKn/pxhXHzcWoHX2/QCm0SLz5SyMjln+e7VCBV6cX5r
fRoKDEj0kfrwPeU77rC9Gli0AF+3kwNtuGq/5576Wj/zCFG5GkP3eAEdiCjUawLs4XRsD8kue9Zv
Ai85NGfaNqfwRiz9xjswUT368w/LQYPsXi4E9EEzupJbwg2OLvVes5ozDUeH3sx5QK263fovLIrJ
zgUyU7WoOhMr2wiy7xmyohwitRSsqC4bS2zqO0mftLu6r9Eha+iDNwqw1GYf3scYm36ORlTzlBL4
aEmTOonaP2+foPUDdF0N5n7SRgmp4xCrEfSJhWSbhRpAKMOfXYNXGEa9MEdLHtA6RcMq0U2ERB5Y
uEEP8Sh4tWe+8kp41k/oFY3RKGEg/yw5SV8mDTzcwrftVVu3qFcA5jLKSilMS/oszTrdqofIqhJK
+HOuAw4QTxLmIhriKQV3KdbNj1JbNG/TmJeU5onCXEFEUVJwBAOhjz6N46kqZ4sMsoNIOUcHeKIw
t5CSjZ2qFXjwIsPvJvVwCMSZA7GqzCayJIphaLrMcgghr5qCjwwJ9gDca/2HMfdSXh/2uvm4YrCB
eLnVFKWRUTPQOqKd7MH15CgOklnEQfzD5sXIVxdtgcZE4+VMT8qpQ5QwDIV90GH+qlbstnV5/bpZ
YDAOsZ5IodbTWqM8sghGJ9BBIvmL8UhHJ4AfF2wLPK+Ys09sGF6UhkAwa0glBDcSRpeGmP2MWbnb
cvFA6NIurhVTHJV8ngCiJmQH7l9LS7XHOpU4NQo8GPr5AkYUAzmrYsAU3Xmevww6xr7yxrmvR6UX
W8TYm9zUZ8mUqQcHcm3/ISXnAoNIGs3Sitte9crkGMcd5zCtGoYFJmN6YpKFcQ32SSdPW3XfIq5i
9TW5batatuYR1W/b20W/7p3LvYBj7FAoaIUi94ArlW9idMwjYun146SeEyXjQK1fyQssxhSBhcPv
VFrMRx9lBNwNxh265sPbHtHUcUfdHRqp5vKC/fRGN2RUxLe6YhRT1uo57NNw/DWjpBltLGvkZc/z
CQy2r+ZlAiV1PVrii3mIRKtq+OzUFGTrRzAmRTXLZKxoaiU8UP9n3M+e6fUef0oh52QojF1pclFK
ZZrhyGbfFqrMKaLMKurw7w6gIr9d1CYFE9mc0bORJpaRf66072OTcQ7DejjkqjIKY00KIWk6ia4a
fdZQXs/kMiNWVu4iaIu0Kz3tgdvHxTmBCmNaEuKnpEyxgKLX7WTsVf4YIvLfuMKFOuT5MXLgFPCi
dOv++EJUxtjMiZ77QQPY+NAe6lukFu3xSC+DxCkvvGDdupIgUyQaCEBqJmNlVE1N44BmqUIiO0or
2uk8uYIu8CIj61p/xWHMi6w1haT3cHOSKtohaXPA4NhvU6HvzHm4yzQwdRD1SLToUlTph23LxhOR
sTa11BudRH04s+ld5C+e5yJHr5Dy8W9g3o0DmwS9FvoKK5nHn9r80jYPfscp+Fq30f8uIvrB3x41
A8SNQ9kAojT2vm7YoRI5yfw9HFJ0HTz9nTiM9RBHuc7EEli1cDHqT7l40Weei7BebYoCxl/a927U
l1Qohan7sB2zMjs6Efbj1B6qeLgLffG+U9CbaTQPilDb/fQZjNh/ZLmu6IxNQc/+kMsS0Lv5KOV3
+rCbZE4p/rbu6WyIvyZdqsUCVhEW/5iM8mdd7x7HNOA9cunOv79UrqIwNkNpsrJNaYipd7MbZOtB
+6QeMwfsD07yZ7f3FYsxGeOgoxmSKjrKYHbZDWJMXr+XUCdcOZ1jphbGtTl8n5VuxpaEjAFp4rLt
/AESEiN/zau8tRo187Z1/jd+3lU0xlRIUTR2aYl3pQii2kJU7kIptgZhOPSR/DSaNADvT2jZzj8q
+fhpG3z9tvkPmw34J2ndkJlGcAtMEEy82Rws0rthyLGGv7lerjiMEVEw3672aXEMzWdrtoR5JvJD
i84aWmqbNJyLe91kmYqs0cgKCjbfmqySiFFvGkjudkGDPg3/mHTjRUnGJynX9mqSPGwv4rqWXOGY
c6DrvTbLM+CE9ClP9j2vDWV9k67fz+h+mDWwi36KMN0OjPk3dS3fdOpsJ0b8dVuQdcNxBWLUva3T
MqgJBEmFI14YinFbxxxN4K0Vo+xN50umrwEiAwVYf19G37ZF4Hw/m2EXqxFxNhnfr4OssLmJa86B
ob/vvUX4b4lYitV+CMy5R7mcEySHQJMsRPOdFCM8kkeR7EiWOVUscWwfZ1dYolW9TgYZZOAQqTyA
scQRlQ8zl+eIbu2WXIxDnRWoXmtMgCBhO3+Um+gH5pERJxmj8hBFWnxS1T50SSbLnLPKk45u6OIp
Xel6pOoCgJv2bPjfleJ25KY1eUrB2IOImKPQpsCgFBsS5olGKrqBaDVbcVe4gSMP1h9FI82rnjA2
ocgasw0aCum/iMZFTZxtPV8zccsCC+YcKamoEqFCgYUenQloF2OkuwcMU7jkvHEka4u3QGLfr9VQ
ZYNGgJQLz1X+Wvz/YwdR6nStUFGYq4G0oyFNGLaHItfvutah4Odpe6lWY11LBMarRAEM7vAcCMJ+
RsnpvO91a7rzQ6RGJcyaMw/ac51z1Ho1ZLgEZQ5Up5eTNtIN6l0ZN17htQV8lX5Hw2smaqic9nVb
zLWDtASk+7g4SHmkzqEmAnAS6oM0Cg+zCP6tKuW5K/SHs5ZiicMcpkDy41AOEc+gkyd8EH4qqCYy
8VoEYd6zwOXc5InFHCSCPAlCUgjbZNLTBA9F/Vjw+AbX7telRMz96ifVLI8FIFS9LiyQ+P5QTDhC
opHb82z+gbOwBGPu2NiIQQqbAKxGSt58UPpv22rA1XbGMiRzL/RtAj1ID7TCLAYtvH/OUY0pupUr
HAQ35s3N+Jn8fK8SeLpoeE1hyAOjEj0G7gwBzZwXk4WI9Y2GcsUv4W1mS157NB/opLz8JjuAzN0T
zt2JF1nm4jM6MshKmWQ0ajnY3W7aoQIV0QRrtoJT5flnIbHmh+xA4zXNPnjJbjGyBFlOzjN53Uxe
14BRIoy9qjpDxG9Q0QiSoqG24802+o1JuUIwqjNUmqmSHBC9K9omqiEyLC8CGNbjhGpFXiiYC8cq
UpfLtVbjoIv3KSpQG8+4k2/AXv8r7SG9Eg7fHGcF2beI2PqgZlMgnl+eEFSvMp4jtRoCNqT/FpCt
NJrE0lfkGgi10+2Ej5IDrk/Mrwy8Bo/IyRlvanvY80oh163LFZS5ffTEiMS2AGicxM6ofhbMwjIK
cHWjinD76K+byisSc+VIeWPKE62CTEMoOunv0/qbUOZftlF420Q/X94zKpolSQKUPqusqfdE6fPf
ATDWpAhCQzJo3mOS9lJ+IjwKad6GMNYiNMupDmiIGm25o0VKzJltkS8eh2qvSrzoGW9PGLNQD0Gk
4bljOhXxgv5gZrtE4ZSOrLnuS61mzMIYl/Deaf197mOiNlwL45VUhwRtk8FnJZad7d1ZFQj8rhhx
ousoH2GULDIEBAkoYUXaeGlyH46fkoDXzry6QwsMRsUMtIvllYkeoZAIrpj1x9mXvSlDAVjLa0/j
icMoW6gP3VAbgMqrwcrN2Yq1aC+S5rC9aquHZiERo3PS0E+iQfsTw+RMss8Tz4nmicGomdaQOjQL
9MvOpp5ahSAFeEyh7w1NQgHHTK+q20IUVt3CpB61EA6Mn0ueH9W7URNcA+UrRW3ujIxmdrFj28vH
E4+5ippijPXBRwtXOZnWLIlnEZO320n1tmE4orFjFZIhUgO5p21wjTdXoR2OZwmkrk1xqDL/0Esq
x2DTn/3Ob7ouJcvrNNR4xmEOCMoK0tzLfdkqqvGsKGCFLslZicfPClFu5FL5o9WUab2EKhGNfXEh
I9PJI61mMPPyMTVqO8iHp7zR9turue5AoJn5Xxzm5qvlFHUTAXBaVzzSYaeVXdjoH+l/aC4lxOCV
o65v3xWPMU292goGaDtRCSKUwu0ga9LXyMyfiqQy7IoQw1ERzbXlMND/ckEZe9VNaio09I0yjggs
TJ1r6uPBn7iR4vVjcBWQMVaGWkwYXgccOh7D+NHdS3tzF79gSvNOvacjXWfF4VZbrr73CNoaFY2o
EuZbvb3v1SStwMdO/ReQMkk5ygMTsDHIIcqKM4z7Nh76V47eUL14fyz+Q2QdwajPhr6jpe7xeXaN
D40duqZd1hbtEI1CrudObeMWHBOA6E01jXJaG95R51arbSXIrWI6deN3cKFyjvzqFsogktJUHRwA
bHp3JAka1yQ41UZwyadzNd8EHcdA8yCYuyZKQsFHUxyOAYo2pPmrLqgWqJI4gqzaroUgzI0zj3GX
g+vmF6+PtFcOk6u59IXFUYbVQ73AoZ8v3E2QUAd50wCn+snrJ1ipW3yvLqGj29KnFsW+tacFFtkj
8vA/0r6kSW5c5/YXKUISJVHaasqxZlfZ5Y3Co+Z51q9/h3W7nTKtTn6vvLl34eg6CRCAQBA4+HAd
WqRHzvCtNlFLfQGyFT2CANeW0qMpLO5uJgYX8XSuOyQoskxBORk0D2Wgn0FNrRzNWImd66Jsohga
VcGpTsFzwh1WOCVd22Qy0g8aPGHLZWHnmSZiu94MFCsQ7qRIRIYszBZ2C2e7bjBU90MCyW59ll10
Lz+JKqybx7OC445HjpM+rAlk6o3EifXbMaycyBC9cQpQ+PcEKVCTsKATEits4XocHe1IzigquOEZ
rawLdWS/YMySIrMXHBj/zJCWZYBINMP2Zl9VattE+LtuEptjI+bK8riw16ggJ08ymLe6047qg7lb
PihfWee3gsTnq2ErTnvf7FDMsASGIogcOgv/K4/Wa7ALoZcMIbD2B2rAr24CLbGD+J5O7tiDuWh8
Fci6eYqY9NRkzTAV9U0XK8hKzqcxwvsGCDQVfzlkvgp+6/vYMZ/IC2bRfmg32U7UYrmJqVNTM5FK
GYSfUoiMShujRIF9ZtFDT7OjagWHTppEg9AiHE6dqF6WetOrSD6yxMuQp8ZaYzeF/nhdhyIYLrka
+wkr2RMGYx316bTolR0QQbDftIyVyphXrI4pVmRrNHu4dAJO6R4P/K1fH7S9qACwnZiucJisKxyl
SYxJZzjhS3VQPR0LdLJTeQidBYvvqp1ow8zmdXYFx32QowZzUhj9h+rC3OkGdCBJrlzt1VBEFPs2
Z/NHKrNC4uK8hKZ+YmlAmh8G161tBfvGglewJhmvhtv66ic2j4MxBNbfK+LREhkIF/7luegXRYNS
W/NWQpbfTidNlNoIBeSCfl9r8zCVEHDpbXDdjZ7saV7EpuLjI+vJDg//e2GpduQou8lRmA1vJosX
DfOd4F1oqZKRwqs7P9ihJfAYnBtsAbO88MDoXqsdVmXczSfTu+59m7AGRknQ00AQwzi5R5MMQVGO
8IwRU7St3rudGTlTO2GaJJRAc9yLRma2VX2BtLjMRLe6YlJVfIIGHyRsmATtzoqbf86d1CnP9HOJ
RakYn7wBIdttcSOqBW+/YqzQua9THi54ka7w3cUpZ4dwr+8XO35+26fSu4pXPEiuIvrWMwv9w3tW
mFwkJZWkK0uOBCb8Ofm1Ldnlg/RIvkau/lj8HF2s5dwZ+/iucGZR++Vm4Fshc8F1obocBgTSqmrv
xekh638U6rEz/Sg07Lz3hlFwY90OgStELtSW2hBLVAZi96n3QnAfgGf3I9vryIaz8TvecydZwXER
F1zMihSkMCY0Qp+aLnGbPP1itJEgz93s7TNXOFyoBStT2nUJxCojhzU6h16zrzOM0OGZ31cO151y
O4VaoXHhNiBtMiQj80p0VReueaP4uJ+40iN1Zl/Zja6Ex5n06T3ts2sh+Uhb9DHpZwhpYNalPcnJ
eVSer4u2GcxXknHxJlTVKUpjuIIh35B6lyWHxhSkgddD2h+tq8pUVvGYMpsnD1Q+puPDHD9a+R1Z
Pl2XZbP57KKvPzpYFS1UJIngmAIcEHHDY+vj4gi6A9n+P6x3274G/RuqQQT3e3JhkgitJj1MHVus
vzDP6vbqITywqJXBs+r9X0rHxQ4poP+wcjIj1DA22pw013waQB9Y7cCuK4ATiccFjrCdUxrPUOb/
FsIWIMm2bjs7A88C+Lsc8nodT2QlXODIUbFT0hZWEi43FWZhM3R+KqqtY1t81nvXsQQfHSpz0cOy
6oTMjHmUjXnJXubmz+mDhY2Yk9fY2ke8GotSw80Rg7VtciGE9FUvJwsg1d3sMCaaBXOSiZs7xZ5i
O818yo6ixbfbd8uLgXLhIylmzGgwlY7VaShewkH0NdsOHr+qDTon09AW4VRakCmjKUraflN+k4jg
uf0/nPoCwknR9c2gdQXSzejce4xZRH+cHLqTMUojXly6zcd0KTboXDwkrTSPpEM8nL4pva33tnks
MHheO9M+PKfYsqPey2DIqLGTAROBArsU6NPgMrGp0coUq9jgA+RDkz8o0mhnxfI+x/6lUH5EGhe6
OegTKJRxLYQntjwjBWcn7uc7rJm4EVUBNi9FF43yE9KJjnwgMyGUWpROk38wopdomZwMQ+8Cr2YB
98+07iIYFyAp5ujkLIJg8o5xfyQ+uC4d7OZGI5bYUkRnxYVHpZGmxniz/VCzldGXGtSIRBy/IuPn
G5wpSbu26+Bh/261Gk4mqGPrQwmC5Hfx8pmro+LCYkDRzEYmHFVW2tV5xkNO5k+2hf/FADEyHWzW
ME+SKyqVb8QpC8MLoOjC0wOhGudzIzXLvkk6042k12C5zydRCXvDBAFggRsLK51V7HH8/UuNl7G4
MrTWxCjGvq7PIYijmvzYCkttGzbxGw5nE1MWaUFQQ5BR/dzIqYtM38ZogSBKbOW+v8Gwn7GqasQ0
snCLaMy3LTHDIT7KlU0eRpfd+Qdhf+OGV/2GxhnFnC1mYhRQHoKh7OCrjLe9SrY1bGvXXzohffam
DvFYqYAfDVW8P55Kc70qW4I3vDr3+vlY1g+kECSkW15l0RUGE3mlwKIAs6exAGM89h4FZ7Hxts/s
//hJYVGbC0sWqoOUKhgeN1T+XS0uZUnXa4PiTfsWbeV2XPzM5sdM2auGV2GjIv5DGy/Somi4afQX
WP5xrYxruIMEWJa/qZ5xzFG+APWdI33BXOoLW1UAdk9RC7YIlbvOz3K9ZJIB1CXARDGYgKUfEkUn
pyjV34wZK+m4I5zVOstrtCniI2buVIdlp2GPWUbcASc0+yo30kEX5VObpgmGKg2tj6pq8U96Bi3V
qWgIdZtkcMhyChoM088fr3/FRCCcu7VogEgbWaNupgX2OGEX61djqAXGsaU9lMdVHX3rOlF4Kvwo
7uJOVlTqajlCYXtfE+//X4o1ABcJMSRTLWqs4HhQs6qDp6Ft7SAvBWJs6WqNwv595cctKcMslyCG
rCTHPG1O1Vx66PMR1FC2YSy0rhNTtUy+JgcvamctlKkbmXeG9VLkPxryjlN/40qmRDdMlc+kSR9p
cxZacJvmQ4yGdXO41UVhb/PQGcv4PxhcIo1lX8ssN8AIu8douivr95y5itEvgqWGBnoIfj+NATts
Bi0NcBo92LvAMqO3qaflotr35mmsYDgHqWJtiIYuNNFL86FRXivwhYUv1613K4ihv+KXJNy9BstS
RzVqIcmkZb6MFQ6T4lTgz6xEJI1M5fynYQ3EHUlVy8oyMpW1U+M36TmXiaOjX9xAC7fsxoPooyDS
HZdpDeYYZ3kpwcy6XVUfY/Kdmu/SHeKKhRUoaJ/nc61yzDszM6k7aI+pcV834U7rJjujtXP9kLbq
1paJTIDqoOMmaPL53d6wTKYeTXD44g2k91Sn+Z56kpeD7yF1WOKvOHgdc9J7HZPtxY93XNV+A+e+
P3lpIGHVAE5gG1O97KohudMKTVAV2TywlYycNrHHBDMLJqUubQ4WcoU4OiWDYIp4My6sMLhY3Qy0
j3VMSrtGG9j4Vviqlgg6V0VicA5l5IUcxAEgiHUTzJ9IeStcfiaC4Fypj0YjXggOZDJmu+ntpcfi
e9G+i83AsFIV5z9yQ7N+UJgc5p0egBcqAz/slyQWXWUFOHwzQhbnSTeAitaNpbMsPVF53DXdc150
Ah8SKI3vPhgMzAWrDXA65VFWP8qtm6P/5bqfijA4TylAgEhSAxhLcGyjo9I+UhGn3jaEQRRF1fHm
zzNDzdiKZNRLZLoqeGWUgR7GVHaMZvCuS7J9Kr9g+CfB1hjHJe0QPbvkUSqIpxlHHb2cRLQ2ZhsH
lNVUZR8hnjVD0iyaTGNiurHZOi3exZCq2XH3IRs+XBeIud0fnx9yAeJ8ZqFRmQ4pgIwEy2gGG6vk
bWPe6c23TqS7rXcoBMwLFuc6hVnJZR4DKzlj8xd4uJf9+IrWmvkb66wpdgkVnNZ2WPsXEP2Mv38e
2gzzIRFW+LoUz+Jx+rUiu+vau35MCs+XIYGVRumK2HTlZa8Hr5gXdpT0ftRE8zkiHM6BSJDSnKSw
biwe9dr2+6Ba90Wa75Ja1JYhUhn3temIlubYpGy6+ehF9DWfZkEsYIf83wan8DvSkDRkep2kUFkZ
O8Oi76KsOBeD9Yr5fruI9CNuK06W40P3d0fFAsjqohCUVkHkBbhpebKym2p2Y+ugiNxJJB07yBUK
1hKFsVxDfeBjdYv2Qc7AAynfq/WD2t1NZWwruah0thn5NLC+E7SSmhpfH9RKKcwwi0ZdZX7Kc7xM
5h8WdJFd1952prVC4QSbq2mQVdCUoeDEGLWwvgq77lMvuqs+dsfFiR7rT503eaU/7rPEVb5fhxfJ
yCUPXdxnYSvhAxL0z0X4WsiHYdhfh9iOTisJuUiY9uOQoesCWSuGeJdDie1wZEdA8s2qaiDDFtEl
bsuECS4sembkFZyn9Qo2Sy06LjE6TbNzo6nJp1rO6hmDMLKcu9el2wTTMcmjK2iN+6MANUdEijAP
R13TfGqmlzlBGyV9lyVeQPhyU0u7jkSY8Hfl7AdIiCetdTTR8Mumg60wuIy/CWept7B6043jj1Pg
z/JpUR06fA7CHNHjeUoEzQyb8XCFx0VeiRTYAs9qMUPz0PYlesVFvHjbR0M0C6mLgqs/91WMCrkM
iMLy+/Fnp1ZOYYGLWlIFDrwtxy8UPp2sdTVVFQkohh6iocpwU7BLXLexrSdVy9QvGPzZgNUr0HIU
5HLTIT7Zo8EUa4FH9999jpIrWkTMfPKPj8kKkTudppS7llRALArlpoxBVjWgVywgvtzXB0kzMYg/
C6QUHBc/E1dYvSbLCSDTEmSTsw3ODCsUJf8iEHaaq8+IFVqKVErwpG56aftD2e1no/hLi2C/YYUB
smKlCGvE1BzE59FLlgo8RyQD98UwikJXjBkyED1G32/nFNEhwrPLdaPbtGvtEkU5TY3gNdUyHRlY
kY0deO/nxS8ReASHvpl/rVA4XY3TUKNfAPlX3qHQHIB+Sp1vNem5X1TBNVkkD6e1UdGHEe3apmvp
XtN/r4joS755LCtRuE+pImMJed3jBqMshtO1wd4aVCdMU0FmLILhvqaSbOlBGUFjKMcG/UPaHSb6
cv3otyjNWcLz6wvKRc6pthaKNSDIip0A63xAN+Wi2oj2UOzYwdKmfYJo57LNN6WrfhU1ZglMgqdK
qWaaoTUUerTMBDMpmeaOGYZTDKO4a4iIl0WgTX6Kb0kJ7SQJ2tSDuy4eWQ2oKr5cV6fA8ng2z3wJ
U9Ng2iToKa/U3LFk6l+HEInBpTzSCH6jcgAE9jQtdkPrxxGU9HZTie5LIlnYv69im0oWmskj9NWk
6SnBlkOpEK6t3XrTW1kf/xQ0gL4gIAWEkcznXruhldvFd3Xug+u9Sx6i6KERDpSJbI79+0qsLpCp
WWcQa2lquy2/a23ljFHlmPXT9YPaYk9Yu5bGRQm6TF2EaRjUH+Z/dvKCmm44YeKckeeqdvKAJdcH
eS/qfd60kEu6xV+oR9Woo1pBnhpjnfG8KyV/0QXfpU0lriC4nGEawNgy4FnRlbCSudJ3yfQY6I+j
IrpwikThjN2Mklzq3kSpvrX1c1endpo9XD8nEQZn5/UkTwkYevCunDwjhGvhl7x6z8vXSl3sJ6xs
bjATfZoLQKhLYTfDfTLA0LED9e8E4Sw7aMNcXbDRzDXUTyBuxSijfl8R0Ti7SF2cVfc0LMuQPRZm
Y+mWJnFULT3EhahfQmRh3LfPksfYCgNYmDofOvl2Gs+T9TQbgoN5u05dS345aaxCmrSBve4v+StZ
Psr1J1V90Kez3uCD3ngpCJmFiZAo4eZE02iomVoJzE7/Xhq3klTuwtG2As0LzH1WCro0ts/rcqHg
PvAkUccmjXFpseguUP28PWI8/7rhbZ/VLwieBqCOjXDBQjlEg+BzgxnnTPXM1pOwiPA6zuYX6XJT
4XtaIqJWcqFBcYMEpqJcvzWayb0OIdCWyQW2ZioIdkkiocf8m51HLznWq/Qi/iURCBfVFqzFMNMZ
cij4BC0GQs5zKZwuFSmLD2uZltASi1rderYXH5ViJ4ps7K3rvckhR9bjlLcOhgev62+7ArQ6Iyb7
KtQZg/xP4wp5QruMw5ab0tyOXhSHtQXFrvXhOqBIl1zQmwssGjIHmLeZR/YAeZby1Ila75mPXIkS
JhcllFLNsnkCSJtgLXt1qIMbI/xuYZQJH6RpvIk7oR7ZPf9PSMz0o+FOx9oCDlLDijdr1NH5EeYe
Cv1eeYP1ZIPLZqayB1Ee/h9h8ILGhySQWBokRlAfu+cl+ipH34d8Z8ruMhyqwKPT51i0eXc7ZlwQ
ubA0KHndmh3ki6ufcfK8tE999CU3RF262+bxC4a/YWhNPStGCsGU9CypBwP8X7EgFxJBcBWbMojl
caoBEYY3s+kFdEdFF8H/qApdxODCUiWpylLhLuEaqVfF5yXW7Eg7RLSyy+xr4NeSazSnRjmO48ck
fhnnx+tOth1LLvBcwArkMR0Vdlg5HmbIt8YSPQiLdMgFqzy3CEFxDdZgPmnhoUE7Vb2414UQYbB/
X0UmKTfrJFfZORmjR7raUREnTCn0/g6GC0hT0NMOLXWIFY3Txpk9g+Z2+PZ3GFxwIHI3dfoCUaxU
341KgiY39PRT0Y1ZaHZcWMgGbFelBXCy8+RKdvpgvqaOcZZu8MyJDwj5Xn68LpjI0LiokGDCqkxD
AKJ4b5ovifzpr/4+zx5RqSOGWCgOR6tOhvIU5e+7sPzyFJ0LBpI2pURnl4kcjalVioEUNXeJKgpr
Aj3xlACqXo20yqGn2DoZ5pclFvHHbzqLIWN4VjYsmfAMlfEwqv3EOhtTcoxQZwgkJF3vaqNagXCu
UmZRARZw5I1NdwjTr2Z97OL76we+nY+sMDhXqcB2nk7Y3YVFLouvei2IUMzvMZpbsVz0SMBqIMhR
2d/747u9wuNcJqhQYaoL4MVSP9lVhjbvIPEqqcptA/X0zIx3fykh5zNZCjIetQbi4DeHdhcgetr6
zrRhe3vM3TzrgjgqkJB/oaqkflT1DjezDvyMozljqjrxwrbzLRI+yEosaKsSWOJbF/8qbFdVkvcm
uwhq1sciek2MU5YKZqM2velyZm997iuIsBnnPkMbiTukd9J417WaICsWycB9P9OgHo0wxBHRtN0V
kQSuMgy7CO8Vmw352BDzr9e+xfOVIHMcZWDyAs7oyA6SbxCIDXvqyb7px76IwHUzKV6BMaFXYKWR
zm04IdSZylGOn0LzTlq8MPiRKZ/C6hsEvW7nIjguWCwxmlVbi5n5+HMk983ohykIDsnNYma22jyl
mijIik6NOcJKQBRtsrSOgJjNoU2Sm3Z+6UVzw9s9ASstcvGipfkiW+zI5F13ZouWR935tjjhsfjI
+NaZE9enxh/c2E1uwCFyXakiEbnYMdJST+YZlt+UyeMiga9M0o5x0AjObtvBQOJlyeAuR+P075pU
Yj2xjBx30aTxuuaxChOBHNuZCoae/kVgv2B1VlLcLq3F+kjlB2M3HJRTt9e90UePgwfuPL/fi1Li
bXO8AHLWD1JPqswjroSgKcXM8rAnO7aaQ3Qz2w62FxjO6qWYzoGBFxq31V6xncme2szurYco/Yyq
pUCJolPi7L2cZKx2YrWPfPgWmel9Hsofr5ubKhKHs/Y067ua8aS6PfgNFywWSB8Z1Xvhhl5wZlO8
1anDY/d8jp3RVZwcVh846qlwjMflVfBbNt8eVibD2X5HJ3Q7vp3gTe8x+hxsbNob9+Gu8Yz7Ac/u
jOCmOM5Y7Fh9akaBsrdfBy7wfNGsyouMQBPwCXD3RE6Z2vFNfcMIwMZPzJKU0R5PYm6d//hG/LIo
voiGls5ZR4bNcBm1E8anP9bfYpCxlO68n9/10r+SUv3dLzU8tIQLa8yIrI6NNuel6ZSZIEV4o4b6
M+miKtFlRqnOP+3pEoY1ahNtRxqcsboLDtV+9hFII19+BfXisXNSP3PUx9QN3XF2tRtJUGRlbnjt
B3BiZnWbGJh5hl2ry5dCUfpjWSaLq5sUM85YCOFft93/CHcXgbmAaqQj1dA4ibCQuTpYfSRbfQ4O
06PS2GQ3uip2Sr2rU9+4QHIRNp+KNClrQBKj36HR/ZyG+O5amisQjanqmiq5wGoN+ljLA3BGpzgw
ToHSyR3tafJYd2u5v462/f27CMWF16zUUx0bciFU7iemZCeNMyuZ4EogAuHiqloUVZ+rmE4J+3M0
P5YWruzPfycHF1ebOSdKMACi6g5L+mlUfjRjLzgZ9jeuHQwXL4u4y6SO2bisj66lUTuY6Blt6d5Y
m99U9LtiJbJokfD2J+nX+fD3dWxW1fQkAuaQ6q6iZA8DWd732btgcFf2ZFCltE6BUWvHLj/Myte/
Ohv+rp6AE1xvdJxNP2HDwjDYCyrVoZDKZ1NVrHohIwcCcR93PImEBAv7U9DGpT9G4zdLerwuxnbM
uQDw975FS+RMVpCp0sarUJGewCCRnQbkWa1Ld9GpeRaROqoCmfi7XxDlljpUgNQwm9riGUM+Yk3F
OcUClRELAdwMG2nYXX7yVDvyQL6zr5z+NIlqCJvRfSU5F93lZeqrOkZi1LmTG95qRxkUeMvJ+B7G
dnIb2N3nYle51vfrChcJz8X42egVDEJB+H541syfmZCqk/2BPxx6JRb7AauceSlG0zRZq+EbYRl2
3GofrC+g3cGKn/E0PgRf/k4eLrATLaJhx+a3FctX6GsWE/s6wGaAWsnDBXMcUj/LrFJQLMl9IhPq
k2SuXYOE9E6Pm/SQdNS8iaKo864Db9kHlnvpiomXGuOP9EMjsjr3Darz3ayAbR02Eg77Ui7drijc
61CbaeMai7NFsIMXpqwAKznPaBAt3GmvPCr7yA9a13hinELjfqZOJ/oub33E1ricNap6PWCzInBH
fbDp8lr2x1wR6FGEwRmkWrCekh7V2VE7ato9XsOV+Nt1/bEoyNv8Wgz2E1Y2b/VxVAYaIOaK+NaC
1zvD8sGdZ0/54ixa42rG8JiTTpBnbGfdK9vkcoBYTTIysoaZZrJ8iqF3bNSwFxkVz7nZYROB36bJ
41h1N1kwwH6zXT1ZosuXyN+5JEGbO6nB9xS/4dMCLp43AopTv5v22Oj9ANYQH7V927T1B9asX9wY
3riXRJRRW0dsrvTAfaWCTmubERUCbK8jfjcOh9GUnLF61zP+Beat6rI6ZilTKGi+ABMshwLjv8vk
NoHgg7hlSitReL7aARPHVGEFKXbpICfLW46aL+/1w3WL3SLNs9Y4nMfXVdyjm+cfHCzggc+Xu2r/
bfCIs+xkny1IC27f98SwUiHn8HGHlcxYZAhryc6B9G1ORTfgrai5lovzdk0mc9GlAKhxAx4Pc049
SQExgCEImdufBU3BQwYoJ3Cj/t3l5ZkUWHKAxEhpZofi+Vx5HqsHPMtJ8msfCErJm/HZpBc0zsmq
SM3jCrOIb6Qy1ik+kkdMweBWT47obnWTPS7Z1A6/XjcSJgMf1taonFuppBrY+maUKkHF3+E1mCi2
GT6T8mSq75q5uUjIFy7ySrFCk805Y0ymtGMJ7mWkpd/npeDg/iPj/KVLvlSRKaaqZAVObvCNI3ET
P3wOD/qtviMw+ehzvV+erqtRdHp8+4+RDO24ZEDUdvVteMp8CTwCoPieffS5YWMyFjX7GnpMBBmm
wERNzteUxTJKLKOCr7lN6C3huWMNYelhSDJbE83KbFHoIaBc1Mo5XpvrDdWwQdKVj2zhHSh5E5BT
5Wdyw8I/u2absiPi/mR/9IqFmtyHdw4bBXOtsNAJOUov23Jn2NcPb/vTchGLS/+q0lxKLNdmMf+h
jp0qGu10EdR5NqUwsXACO1p0ZMfcXVFJsqZeugpV32D0NDO5l0xRBNmCwBiThWIrNXRwmPwerkp0
/dRRl8MER/OkGflNpolGybci7xqC01QD+h1M6WUo9KrUoePyoS1KW7NOUZC/Xj+TbWEQXEHYpIEy
hdPXQFpVbyzoy5JOeXAUrj7bOnPwkf36+9y3cdQkZPhFizeodN/WhZ0s+3kMBIa1ra4LCOedaZ0l
bRQ1CHhx60jloRmfm/QnFV2wRTBMl6ucxShkaag1yNLQci9LH5V6dJJJ90LZvX4ob9dm3hctnAbm
XJGhoLz1O1I2FWYelhDorVyKl/29BS4rRltYzMIXjM0julyO+BFNuU1DzMrg4jCUr3GTO3OA+Q7R
1OSmna1AeN1ZBo0ac4FE8mGa7lpRhVkkBO+UMbW6HHVsV69v0uRbPZ+M9EFwKlvvEaurCeG8sqsL
qpktFBUNO42A+O5jUX8tLIfGH4h0NrA8cCj865gitXGGUC9xrAasyTDPj1NwX4sWB4j+PpcMlZls
tnEEkVq4TH7qq/3f/X4u7QnaoaAlY5RKW59WTwEVnIng9/Pdg3k21QMaWvH7zeYQVt1Tg9Tgugib
N8PVsWvcsTdaQNV5hAwYW8W+cjBw09smAYeu6mdebNpCQBZz//B+UK/poBUimsaPh+QD+s97zFO7
VtV9HkvlIWqMuw4juRju9/spf6FYoJaP2k0sFfbcDoL7zLYrXeC5kJ22ZUXzDG0DYXkKhxsoNktE
STg792sichF7RNsnmKCA0fnpy+CG+9Lrvc+T2+8w2aZ9oDf1WfU7p3Tlj+95JrFW2mUmtYriUmPE
1ZShcUpGlbesPkfZ/p11kosKuWg0lxg7DNA57Na6P+g3GvaxiigsRKfEWaWcltQYWKNcVKpelFi2
1Et2WIqmPEQwXACac6ue+giSmNWtUjZgTTm13c/rHibC4ILQkhcp2vJgDGhRourd2B5aEY0i08Y1
e+PikJmbUdWwPslpURwDVeFlBHlSmdh5KHRfZrtXsPgyfDDWUteriBfzznoKdoUfuYNdfjLsCbtY
Yl+Etx0Cf9kaX4KXMGo4tMyVpvl71D8WwY+/Op238Ljyl9gqh25IoLquOrRYKZpFR639SwwuHJj6
kJvaAhlGpTrqtHdKpfXlQVR0EljB23V2JUo5kMZMWWRbpnEfxSCeM57qWPlYBsZfCsRMfoWUqtGY
Gh2QGEOKiicIGaOMkmCKeovDG7xzl6PnYsCi0SnL2KRXdJg+VdgATUCXn7nDR+MgvbSu5ueugkGS
Zhe7os2U//FVvGBzgaHCitluDCGhHKA3g+2lSJ1+vm/dxctR4RZmQuzv/elVFkGDEt64KU8gQVv0
zQ3KjMtjF3pl1N1Fcuro0vjTCKmfTMHsXDf7rRs/0P7F46kk0ok9p9bAo+Qxrp8x6+YYqdtW2WGU
XUUS9WxutsGu8biLmD5oZJQKZDIGml3ivbKXPJOAAZuVelmHWUsFlyZmglcUSrnPPEgNg5kywDk5
SoPfK09a83RdhyIIzq0HI0Fjbwgd1sj6qUSduh8/zsYs8AOBaVDui07BPF1PKiQprMBOhu+qPttd
dbaau6wXQAmPiXPsSG5VuewgUuuhvgDC8Lh0sKnPD1/rp8BT7tTH6yrcju4XM+RcHL3XFK86kE2e
3MF81eT39JGv7Y7z46xMNa2XJ8TEMfoSN1gMzP6/F1WXthO+ixzcN54UmtzSGXJkmjNbtVNM+AZr
2Eeh2EEQgnL7PAQi/vDtcH/B5D765VDXZtzgrORyp1IvSQ9G7deiEXnBCfHV1raS1YV0UGDRYINz
QT93CRH4kUAQvqg15UndgaMMcX65HfRjGYZeVP1ozcq/bmwCR+KLq2EfdpEW4ZAiGeQI/Utq7Sxy
l003aiuop/7H5+PX2fAF1T7Djr88gtbI0/+2NUVudeqxHE/GjhdRyi/SHxcg+iJqs0iBXJr2Sc52
So+19aofDr1Af4J4x5dQtXiYQ1keYQrmzUALVDefBlOUkYvsjQm7Si3QPT7msgZj0JsbQj4Vkajd
5i1BvfJl4IcpyyhJKqwGYdWn5sCWFio7adftQl9UFBLpiwsKCTFrUOtCXyU17yuzei4HFc1Koh6y
TY2hrRnrDzQFSxG4EKdFmlQVCa5KINHS8xMZBEWIzdi2+vucGHGthL0eI+Fn1boWy6QJ9CXvRc02
m9pawXDhDOviaynSATNhc1WZNg7uZvetkKlr01kuMHxJpRhqKWnZF8eqHnL5FJSOye7kuPtdDzYC
cfiWUBC9ZHKYQxyVoAlc0Q5lne8DvRMQCAgOnyd8MeO6pgMBzGgljtU8kkhw+iI5uCSHGmPVkBQA
Uho/S3G6w0DMITBDQWzZzEdXx8LFMEPL9agqWFGozQvbMvvvVhHYVRX7nZHvQiO9m9tclCNuh+kV
KhN+FWzasGjAywxjMG8Wn/rg/3wccrv9RtHGEvtCKlORLrnY1ubhSKwWcIp2DpPBBp9WVr2HEgwr
Q/8NBzzrS9ksVVyO0GQSfFDUYyVixxRZHBcOqkpPiozpLAjZevna6XRpd913RBBcKBjkprFMA9+A
If+EbqaJCCamBTGA7+q0MkMahhQi9NlOV2I31zH+t1/a3Lkuh+C8+WFMMzTooM3wnURt7bxxLDV2
6CKIACIQ7qJTWqZEah3CTNVDvHyowtGZgp9/JwgXBNIx6rH2HAcSJB+T4kZBZSkR7XwWHQoXAZS6
CtRBB4YUFeA0eKHdlyL4PvWCG4fI53XO5wtige4bJEy44ii+gXYW4xDu8rPiyfvMEa2k30w5L86o
cx7fxZlcSGxuHitg900+PpLScCK5tuzQyGzUON3rB7XZQLDyfn4BBQZzOxQ1YQ3lz9HT/eKO3qZH
87A8YnO2092mmLHALl5R0rbJ4raG5YJCt5jBTNhDSB6ha17zwiM+qgs6ZJVHlEycaG/tGmxvrJzA
w+ac6zILosUfq97COZPaDNhy2zw1ffUhnjVBQBL4GL/QrZZkKZQ0QPTFz36u7MwA/YuI1G87Mb0Y
C/9YbY1VblQN+waClqWU7mlS21V5F0V+bnkDye2UJPAMwQde8OXl97rNi5Fr2FSD+GF+ibEcw8As
9zQhu7dSjFf4qagcLnAJg4slSk4r1WJf+iU7VwTTZPHLIp2LCW25opHNzU6TlVkaXExJ66ksixre
0KKIFzwsLhv0wpBXjvWXqj8eGqfY0e/XzXHbVgwVDQeKZun85LppBYWqJKgcNtMp6BJHGb26E9m8
CISLK1KTY++PgdIoUftdpfR+qQdPyigL7H479b/Iws5ylR/pCTZ4zYzRqzb8sFZtMvvZ+K1pJMey
vNl4zFvpXZ/MCyIXSNQu1EYsDcf1T3Xb+VOYOST/f6R9WY/kNs/1LzJgW5Yt33qprfeenvXGSE8y
3vfdv/476uRNu1R+Sl9PAgRz0UAdk6IoiiIPJSfA9kHzDiFEF7aR5VNGAWENN019wPwpZ5kXZwIx
8HVL2HZM/wKJLyUsaTLDqqG9KcgcJb/PZcPNZQBCUpX0ZkU1TvYQd6ljxGBikKhK17eyqKid+ceY
3w7TlQFYTVYtOYGuNOQxeBdwc6x22Z+RG/rMq/zFNXbxsT4aL+o31VMPwbMieUqVGPpbwnL1AUpc
RWzsYOhtOTuD+joiB1r/VsnTSkrBTeRTQCOKJkLP0E8zuSepJB0kWycu5EqIXIt0cyT4fWo/jP2L
MUuqwiQW/RYUrH7fyq0oRic1vn9UHBVUGW3yg4Q7NRklFr1ZEWmvNCU4hDyjhHY9JFkezD3d9WCz
iD9n6BSPnomP7sbdIIPcPp5sTMghjFlMbN0ukpqxYuRlwGrkJsOp0YgDPqiE/uj0YxFZEgkv7I0S
28DlgryV69riaUg71Kvm/aj65XLEy0sPrqPpeN0tyCCEA5DOFNX4rFf9PO13A0JAa1EcWjX/EUYw
6jAhTZHqg+pjXgvTP8XlQy7rQb8sDRe0JRh22OYxBsNBW9lxus127FF9zI+R93NymcPfdainn+AT
JOYuU6Bw+KWdiTKYCJLVGV7sh2NKQieJZGXGF5tKkE0wdUb7pQlGoDQYjglu//4XGwpfL2Ss/hdn
rIAjnHhllTVWagCnuA0xSpod+5196vay9Nrl046AIxx7rAJ5BXo0Vb/FzYAT0QQgVtZ+/D0uODKk
RDSXvuIcUHxijGo6FlbGtxKagh/Se/S5+Irb/0Qhf+fzjGt/kNUxS3R5MQcp7obUiAGpJ4FjL15i
P2IaW718m6tjvjRO8WG+ZUFGfn6uPC/oOayUWdjLrH9urSONJJd7bmRnuWrh9wVfEfV5NyzgNPRp
HLgL29XqL6I8KuaORj8/7pWoRpmm2nC0aOE6l6SKNWVQq0b1NcWti94p6s95IrlqbJoE72e2VQx0
U00xKWoE6CpSm0n1kyOmexn+cjD/JPvpOdUdTvA9HoI/Alm5+cXhCxWuMYUlUsdOGY0YmHOQ/pqX
BA5RjT5cpfIGYhqomWYonRabX0OVFFgm2IEelu5Q/CpHQxIYb+vOAHeJYakEiX7BFGqjDEAzkGr+
ovePqaqHO3vCzIJ4Vok3B7TfZwyF2rVF7nqjb/ZhZp60hjdz8SwDafvwtNiahPhg06mARMA2TcIw
SFWc2LWk6L6w+EdN4H5SzH18svzOn71qAu0JxmC4+kdTd1zRtmaoOkiGdFAqnJtp1plVkVuK6iut
SW6SqqlPuDMst3r4eRxtw7++Kba2H2arIvRAdIZBw8L5Vo9t1UZTpPlx+ROzYjPrKYtBWFHtakP2
OLlppiso4VBLyq4YqgBQGcVzBHIMliZ53L+IpN5U9y6MoDpVI3odxEAo8nJnYrpqNnQZ5q0UuxbE
GKWSHZgu6zvcUiDWySQYAQ0KRdFoY1qABrZJNJ/NhRNGx5nBCcefhvSTlCPyMrEH+UzTRMkQwkT+
z7lpzGqGeXshTKPzMPbKTf3AK24anDTNHkPrf8MO12BCdJWNBTwmtRHEqcMnowDIVN2p6nRXB/an
60a4daitoQQjzLLMWLQRcg3W+MKGuDk2LBr9DKO3d0HYVo5uRctNYmLGYIjWCu86+lawtUYX7LIz
W3AuUKDrqHHRQR7wl2l+/28QgmGygS1GzgLVN9KvJPsroeCsPFyH2DYOMLOg2cDE7MuL3BoO6jql
IXYy6nG7Y73XcmfCzCvOdBN6RHLh2/SLIM8hqgY6BExqEkSidZdl0wyRWhStESSdEnQcoXqMh8XV
vn5tc8m95TJ5yK1/hSiEkWxifRij3MvX98F+xKt2fLQRYxXuh8mjBSAhjgynNLSmAkBT+wkzm9Le
qSsZ0fam0f0rzMXMPy2kQ5aqwFCDx3Q+mear/eE3oDMxLqb+0aGqmkjHCoXwRZhjUUyOrntm/+W6
4ckkEaKPcem1KEqxfaJlNxCQR9i+bcuygZtedqUuwfOl2ZLQooAsJQh5tXpyemU3kkNBb1Lzx3V5
Np3RCkrwew1rl6EEY6evatEhDbK9Nf+0cuQCEqN2KOYdV7WyH3Rr/B03tMIVnKBqp2MVDcA1hu86
+6NJEd7LUg2SPYQMwPkJUkZ1WygB9FijTZZ5QT57yDhYhKEXEpX7p2ZylySUSLZ5ibZUhonehkWs
C+IUtDm3mqbANRk/Oi997veKb7eOCeKo7o07rgQJme1FtzKu2y3TXOGK6UnCIhwXFnAx4smt1P6L
2re7tpv86xbDlSZeYdYwwsWiCMHlGigx3tdipId6vzCQ8581N6xl+dZNr2tpFO7W0DVk3wUjmZmV
BhXfB4vmDKWDKU9v5E1jsZtO+RFrelMpMr/L99aFeCtMwWaqwdCS0QLm6LKn8KbwEpTDz3/yYajq
TXYn876b14C1jMLJgv7SArUSwNOfmh1mJr3VJtPQoXfmT+KrTuiVkhTs5rZYQwpHS50WoA3lkOOJ
szCTg/VMQTaYnWQ5Cu48LnQJLlxEoqhlwozQ8/2n90lbshmbvFse7fw+SyVbbdPiV7/P8Ve39UG1
lmYgDCkd4w8DvMgNquR6GcilM8bsOBX6AheLRdF0eg6SLeDNz2YNNxRrdmqMlNab0km0l2482pmM
juVycwFMVxlu1LbOLq5Dadh1/dDVOIxzvBKm4C6s8sVRQD0TmJ3k9n7JcgdWJ1U3CFjuTBSpi7eh
PFazsCFIRiiaUw3YXpwMInvN95GnP6rHxf3jfvpc7PV7ZU/RCSIrc9wwfY4PAgUMnFWRjxfMg9nN
PGsNsjvt7OC50KtdFG8Rp3PmHS6be/MmBFnjdee1ETcCk2joZ1E19KqJaRFr0VQygP/Cn4fszuiy
fZ+BcwBTe1U27ccRlKjK8KhXgxsr4HBB9ntawv31b9hc49UnCCGEOdGym8Cv4Cf2nb3sUKrvNOph
lvV/Xm4OLqmBHIbNGG7XQlw3V3ByQQ2Ysn1NyVeSnnQqSxfwTz3f4GcYYkowyVAnPXKM4WeP6oR2
3x2Uz4s7e+g03EldpQxNOHmQS4F3ToFmaY4GwpnlpuiccE/37TFxsh+yOZaX3gu9jOA/w8wtZNAu
Yv7ZUJdYaZFBm+2s9+t8sU7ERgPldWvYci8aURlVdUqxDYVNkOBtwo67SPVT854srwwX6tbIXGXw
J1lyc8siNGqACUC1MJDdECzCwKxqvRlb1SfZ94n4k/m9l73Qb0rzDiFWYjFdmZrYgM5a6xPJ3cnC
/PCHOvgBFyrRm0QYsRbLCJe+Qnyn+ib5Zti+Gv1oMslG3YSwGLKN8MTkgjmhtjRtHEJA6ClSKeg3
OXbk6/XVl0EI0UYf1Xo5dYCYm93UfDW0T6mUyO/y0Rd+XlvJwRdtdUyOUYZsYYFkZnZcvHG/YJQy
3ncwMHo52GBomneqxyfChi7utDsN/VfW8TekhA9i/CFOx/CZ8w9AZQP63cuSHzS3hn7HMAnb7CaJ
QWxu1xWIEAyAxmwsaI6jc4znw9i2XqLI0ocbASk0yWzd1JBXx7/CDgJnUYs4B5qsfw0e2eX+cFMq
Tr/TQYieeopHPsynzZfuHZDwHv/V0gWBgQeQni9dc1RRyDN0t0MtuQJuKs42NaREKYMLEoQKmN4b
kY49G6UvfeCEsSRPuXEhghDvAOIp0Y/mP/toAGluewru2N7eRbvmJnOyL8wbXDBP4bz4cDUF190K
VjguCj1bRp1wuUxz14zRvgsl0cSmt1sh8ANrtTpxgmepYOlwkpNbW3E1eorH5xZHRJ0S7/oW2goa
1sIIW2hq46liCQzBwly52A/powE251kSEm64Iwy8BuEgDgjEhGK1Ya92XQmc0Y9BwB+VT1Nu3oWl
+vGdeoYi3D86vbIDxlHSIfmcW8bdRIlEEG6zQmByBiHYtFaM9URme/QH9ocdhV4S7Rs9c1p7H5cg
IUD2zkxerq/QJQsKxSvOu/LEosIe16AlziHWBAdbePUd5uw+0D13qP3Hyxo4FuGjTvFMg9Dh3PKo
3jVzQaPJn5cXJcdEmCTGXBDpBZwb8KUaLV58buLJxBZgcqXK0PeQohMcKXgDKXgFCde7xp9847bZ
L9pOosINVwSx3vGE47AiSWoiUzghzfo3Xul2rz85K2vj1A+KZzxLAPm2uSagcDQuyrwsGEc7+crB
OLWO5uR3PxufF7dyam9ZA9HW+XEmn2D58RC1Ec0Trk8NBGC4cJVgaG9CcKsBlFNt9qrER204jjNI
YSdkkz3megjIwTqWzA9j1SF/haosHNu2fhOEpbjnI14WX0xHYlR9r+R86YJ97oMpnTjhbXksPeVY
UYlQ24p8RxNzXTQczbyy39B40XcMqwxuDQczSrHbylfT/x07WeEJZ0kWZyAtYMDj1LZ67XBSlZK6
/AFA9VKv75yklGyGTV9s29ClhghAE7d4nk6YbRDpo19Ogcdo7Q0mczAZUwJzWWHO3dYKR9hzdoXW
/14lqC5/IDuE6bqvHfRH+hQcB4dPDAEd5FP114eJuAVUYePValWGk4JaWjKBJI6NxzovP11fNJkC
hc1mWjRMtRqCTdX3JH4o50+ZrNN1C0JXdZDfIV0DNiVhcxUgPSsZNVARrJ3g+PvosyVT1FaWRNN1
TADD6yPIgMUsjZZaRUKyefTZ59ltjrmf3/3z+DT90lzOrmfHkmBjI645gxRMguUD+mqbCWVFySEI
DwZYh0P9axx/NxmTQG1qcCWdYAdBGJoqSyCdgdFpSw/+68nvw0iCsukv1koUbKHXSJtHwYglOi27
6E+e1eWTMUzbIRgKonhM4qC4hsRzheqoGLdNcE7g5D8/nys26SzDYCtwgprgZ3cHswIJsasTSWwt
w+EH6ioCTQlblDYCzpSUp2aITiYz/LoHkWsg443dWqm1SPzvK6ikI0qw6AOHCpSdWbIaa6UlDzab
if/xnYvaE93WTASioJU6hzLZ3Fdq3WG1Jj/sSsdsvQYlTP8JRExVTKDTKYcSIA351dtf5jrz8O6/
uw6yvT7/SiJmKSa9abQuBQiNkke44X07x07b6Pt+/Os60vbyvCPxUG61PIpehbqqAGkqNSecv9nV
X9EkG9kgAxHMugknmihTC6+NuRDlOKWOOv81WM2Hq+QMnqdCHxWPbS+uIXGt9MaoAcZiy0G1SOo0
k3KKdPsEYhp3VPP9b+huhSd4BzbaWdnTBrsV3YmFaZ7UKPyTzDLtbV2Ez+QS7NoasTs5IyxiJG0X
ufkTw1ygbBd4HaasGDv9EPjRMUsd2TvMVtZ7DSxeTZgaGlNUAtjYEwC3n3O3c5pfnF46c9PX/6RN
sTQDjCNNTqoaNt8eqG45WuvU0jm83LFdOFhM4bHAycD/FyyxNnWNzWqBspn0VosftExSD7Rp6avf
FxxrYpgYpmTg93H4niY1O2AYwFMJ6o/ruto6aZH2/VcM/hmrXdvTLOiVqYQTsnPMnmN+q5rfqYmH
mDBw8qqTSLWlNRuvSpqOAgliidXweRkpeoMcLfav5vbK90LGYb4BgII0A9X9iFt18IGey7Mwc7Hn
CDWZQ5+TO1yWC4cUg+wFZWNxDNw00D6ATnhMQxBQ4iQu58Zki59m93X7UEzHrPz84YUxGDciU0dV
4sUjPmXgUaQLIJT6W0j7uyVDhHJo0scOQwKvQ21KY1IAIZTEa5gQAqlFaqkg/ECeSjkp82vU7sbw
+3WIjSdfA+K8YwgeTq+Ukegh5ikmt/xirR3Cz/ltdEhOsiGOW4+KZ0iCj0ssu1dCFUidN89OnJ0a
BQ9Pu+aFHAKk+lRQbSs+6oPT9Ja4mY+IjzNhV67M523srPV3iDw3VZj1JavwHXbafGHFcl/aBqaX
gqwtK4lraD+va3jjoD+DEy6ITUAxOlkH3DyXCnWL0rYLJxtIHLptYWe1VxgD5rdeB93y6yCORp3Y
W6YTL+Hn2y2ncQw2ZOS8zTv9xN/f4j3KhT317f1NFtNedl+C4XONJhjRmLBGa0skVIPKxYSL+NDv
Ew8twT/AL+5rfv9QnP4/5stxTy54+jNUwaAaGFSK3pe3FPj0UB2JtxyCP2vPxpRQDxzqv/XOuEYU
T0tUhKedXQORE6Sg5OSuetWewNiOSj8jdFSJT5YtonheUlAyYWgmV+uPluGG1+L9PXZz6/B3pWsu
K//Y9NHvRiMeAopmx6nWw2hm3IWCk4mhrrHhYH71J0zhdssHMP5/uIf23HLEHuFMTQqLBoDsFdzu
Egzug3N4vr4ZuB1c2AmuWwbFfsCDqmAnOu2VpqwLvNZpyWmxkIKipkMayw1wPbIWtDsqxKGJ5V6H
3Up84eL/L64tPNF0VT5n4KBVwa2r7oLsJ42Xo2mUt7ROdo1iRQ6rNSdjA/RahY6ShFQSQ2yeH6sP
EFyPapaAGiB4E/9oYt8sCmegEiPd9KYrDP3c0aDvbKpCihe8oCv3se0mVfbM6ClvXjvlcF2hm+K8
H1Uiq5eVl1U3TfCkdfB1Dg9D/0dtSu4X3FFdmMoKQgge89TMg8oIFj8OUeSoocpGv03LJxp7s+kn
hqR4eNMwcY21calRDSrmAkJl0oJmAFreEUczvyvpw2J9J8aTnT2Xpr8UH26ng5te4fH9v4op0Upi
xhEBXhbyK6150EBilxmy/OSmSaxg+DquYHKNhkGgAyZFXReZb6zmRhl70P4nTtxLVCjD4qfvCquY
ST6A93/xrWFwCzt6Uhf1lubV93BOb6Ygev0NE1yJJhyrahMFQ93ABAPt1A2PIxLasuzDphNeQQhn
aZWQImsiQFgmSIOKzouUv/6bEII/TJcaER+Dzoz0Ux5EuEJ77SQxtc2NZFEbdfEYx3AxvoK1LUHL
UIr4Y8yR5hpxhXlIwsmxUCYXRjdzKik42tbaO57ghkiJsVf9Alc3DZhJ01s3cyfj+t50PyuRBN+g
lpitOOLN0zfaZ3u5tcngNKFkabbFsIlpqjaD5oSlmVLShuGMI2PB5b9/mg1JVnArZ4wIRme80oe/
GgsAhA6JMugxr8vi4X75hRO9BR65HyIXETe/90sbuzcj4HdMcURWb1M6WRqufuHwGkafs+UB5dUB
kRQrbKOYePqEK0VpluB1dCS5Ykw/hWQxqqpHkFXtbPrIpAMgtnHeI2vBDIo2KsIhQ1BmqrpXTGhu
TH7kzacmlxysW5npdbBJBW9tNTld8g5A1TeenOFTo3vLXxBvmrvopFTOLOsukAWcImNSQCzM3sxg
fvnsKhhOvQcj8Y559nw3o/xHPciaKTe9xHvAKZImsbTs46xA9DeE+tGOwFfUoLiVzPdBF+3YFLqY
HiA5MP5HVGZje+HY1QwxqO7oiPHjLTD5cyTBgLNwOE4oNJn280ELDtdd7aZGbd7FaaGV0b6oFCsx
YCdJYuy31p+ZS3e8bTLLUFNl7Kb9b3Co81ELKp4jeWcvJBSMM60C1IwHGULObnZ0hd3ZivJJIhL/
DTFGsjW8baFmCylYUYG1WTQYz4isxLfZ1VDOkOxgloM7YhZ0te8s/+MFG8YaTvTsYD0B9wmiiSDB
+CiU6qTHuLgDg5BlustYObmMZXN7zZAE0ykjpoHE+XlMYUG4XJsgILcQLl+TfVuerT3nObCoW0vL
oHgcfqnRfwHFWq44GIvIHADIB6VXu3zfOZOLUgO3cpO9ZPW4uq5hCXeCMWTJFJbAKtOT2d7y8brR
zvRGTsXm695vmqRmaW+VcXzC9bk2e6PGWKURJkm0L2P6OssKS7eOZcwQ+ff3hXhpwFHQgQkNpwt4
Y/ogdqh9H0uXaFtt7yiCTUxGlFo9WD59Nf9VtXiYNumegf4Z3eBOyT6neCKfKqeJD6H1fex//dai
/R86UYWb5NCAIbWrgd7tODd+6g+H+Tufo5T54U7qIa/LigjufMXm0WwtewFaETuDFx/qfYK0M14l
jm8M7q+ttH5726W8yyfs8ak2uygvgNjPjuoavN2gcGJIqfwwYkc/ZLUjO3q2qhvgV94xBVc52Fpm
lRMwK/ix9Dn3Ey9mfnODcqljht4lxz7lu9D7jcfSM1jhVGdZlNKoAew4PyTzbbM8EMu/bi7Xd8RF
ErxNo0pPbUCUqjuD1uZH0x+vI2yFqWvd8Rhpdeuqg1YrKd9zc3gXmvf98O2//b7gM1qCYUidjt9v
6pd0/DTHu+u/L9OQ4DMsEJmSpsXv0+bUF95IHvNRAvE/TpF3+xI8BqiMYryKAwMnv88bg5XFMRzN
1fzolLnan/9Joouypybq5yDC/UfNkVC+s2p3GiW5kc1F11VqWxYztItq4Emp8yJguP/EXe5Ts3oK
hlAWLm2ehO8YYkHwEtYMD3jAmE9sr4NcsjiQU+imXuHKGn42bUDH7Fde3Ix+GGH/Z3EyV+WEGyqJ
blhwKPNbg0o0JoMQ9jpmhHdETxD8obXesdE2lNt/BKntXF/6bUtDkZFpW0RjSPif78YiaFFDYMHS
xqfWH26rXYkC06D/3TE9PMRcoQm+Gp2/Y72MQAsrkMRV2V2ofXg6N4cwQBxDKUqncBU+FygIcS9q
ezyxqfVrMO/r8qXIvOtK21yadwhxv9Tx0CZzghxIwg60RSo2cDrry29g8OGdGurAUJ4lehmM59LN
xUImp1NiB+WdtVOqwegMYy0rstwUZwUlaKwy8zCsDWjMnm5yvEmWN10rSR1IIMS3j94GOV/YIQ63
IlTnF0fk1uzq83WNXQ4C4iv/Lod4t6g0tdczFSAUkQeqBEAE54V3uun0d+n+JzpS8K7TfDEwER6t
0piReR1+08OhoUdDyyM4B8TCyjnoM13rQ+Sy+yJYHDqmLPN0tVUkySq+8EIMTlWcy3gdwKY1RCr3
SrOWbKBI8VX1aVyqBxonu7zvbyaj2WVWVzk9zSUn9sbqnUEK3s6cZmR+eGLbqpdHUBT+CYIhn9JU
9uixhUM0xAZ4frf1i8beEtOaaWWSxSfztKOdcauE+WOskg+P4MVrDnqHQfOBWdsgmRIMHgQ0atUs
Kl5V6908Lx41nAbUgR+2B84nZVgYE88rjoQwZFKSsUd/6uKP6IqKj6Fs9tSmsgCALIRhXA7gpapa
NnqM38+7nVH/iNJjymQk8VunAyUrECFWs1FLy0DkAU+Hyiw0FPkt0b6pSf6JtsmL3bauZeBNsVTQ
Iz0OTtASNyX183VFygQVFFmomRpPBQSNZt68bPnpqDllakvO260yKhRr6RZWDeRZF7U/ar8oGMgC
N8gbLYbHeo8O2ufUzZxb5On+DrzUvWk5sgvMhnxnuMJBPyxBp/QDdKyP/XFZFLdt9fvSSL9fVyNX
k+A3zmD4Z6zC7kLrjdRUzMU3E93te80xFTfIbxLidV0l8YUyLMFsRqPuzRiDrlFkftDjVzt2tfpo
/RXFkjTntuqQHAB5DqOg7DmXSdNne54UHMRjZrv1MPspWM6aQPstcd5hhKilMUtVsW3AEPaQYqRW
+dT2t622eF0qOfU387Y2Uuv/J5HgatvSijPSQnPsM3V4WXbom9SdHxa3utcPoCAikgBQpkLB+mZq
hcijAjDv/oysFgUC3zv69brpbZZ4rKUSbI9MZZhrPUx8dEe/e8FcIG8AuVI+oliaYW9ZKBTYyxyw
TDLBCDVEaSnRAVotuwlT1qfoTg9lZDDblv6+Xvzvq10VFzMYbXi0WUf2tDebyvCYCqryoo6ccNH/
KIdJ2i66GWlAnTpq1VALLqYYB5RdBUOAm4ERHxmy0DH4MlnkVAmqL+OX5AacCve/deF5xxSzjOGy
QAcUmT9wHw8zKN/bQ95HElvcEAzHFrKmqGxXVWTBzpWZJUsKwlaENgVIOElloq7i53VL3FiuMwTB
JgK713piI0jLs9xnA/VR0JU4dWPPzhgPD5aSdBKZNo/QtVCChdR6b1HaQqjkdsFgyuVmcEAWBOoL
3gomK6balg+kdghhCEIowX2oetnZ4cxNgxSHloIjMJ8715rrw2hXu2lWPx7XU5R8ggZCRYWhKd4e
zaxUSVrhUOmaA6P3uvUay2aa8yURzi1Ua6MpHtlfSCUyGURamvStgm3cTMmLrtiYh2wXKPexI1fp
mESeTbBVcC0cKIaxRJoZwcyz6NlAaX3RePri6TDFj9vhOq4SbndoSETHHiJ5P2pPU1/jNe5PU2md
MnzN8KZ+HWtLpjWWEO0ahoVJZiN3UfH4DZf9ea8Pw7zT+1J/aU1M5rkOt+F21yGj6CkCOlW1gcps
FEfpe5L13+sKdHZDJlkpGYywUvESdRUI/FBsM5BbkjQPYHv0lUSWrJTB6OcuKc9nS6kTLJShncwQ
/pVg1sbn6xrbcnurBRI37dBadVGixNkH1ZajZ7M3FR9n+caN5z2OJ8Ip36m0XnLFQPHOBC4eUBDn
TbsfUEx/XRKJqRGuzdVpiBrANE9GSJKp96P9pbdPpP4yGbKklUxh/DNWMAQMedaSwKJT283ih9p+
uS7G9qKbnMAIKbGLh1DLLJQctYBYkDZ10qT1FP2m0TXJvtzy1fCc/6IIa1IEA61YqyPur90B8Uld
7kv2peheEWvurgskgxLWJUIz3DQG2gKS98yJh9wtkq+Y+DWq4M96vg61rTsbt15qg6tODMmZvlij
YuEOXyWfR5ymM/3JOl2iOhmIsCvtJqhSssCcy/nB7L1C/W7Iil22TfldDuEknZfatDsNEHaQufkw
7jIa7vpQ8Tu1kZTOyqQRDCGeOgtDDaGyiYI/MNDxZBwc7cH8cn1lNncNRcbDRN0CSKoEjzk2A5if
GYzAhKeck2JPySCxs00IPpiat2lcDrXJwnxKGwqIqKf3kdZ4BpGNs92MpzB8AV0mmoUXdrHKqSaY
mUiUdPG1xp/R7F6fePyrNr61Z4fIl715by7OO5zYz1cPShosebb4ODPduSEPink/54Uk+bClOEND
spegPe2SeCHKE7uwSDD7LLfv8tr2srr74/ryb/kANNEjNmQoZb4Irkt9nBVTqbFn7PhBnalLm/Aw
m5mfdPRpmCZJpL1150PH/jse32ArJ12E0Vw2UQMn+gP14CDJAA3bcJie55/sdkBdf7NnljNJkhxb
uxYmAYJMBNX8deYcdInY0DCzw8kQmU48HaKOeeSv2pbs2E0YcNqAvQuh6UVMapPGJplawjkU8V4v
un1m6S9mZTtoLzxeX7Yt+zNWUIJzUAMwV8QzoEip8umAxfiAVr9Pi2K0n34DyVRRAGdaqDu/YN1H
hXfYJthYymCiHyHCk1NsaI5aMEnWZtPYwfXNNBNrdMHpwOy4tViJLZVp9zH7lXey6FoCIL7PGLhf
tN0MgFizDzQyn0Z9lDw2Cll4g4C4EVsVjhSMrJiFICyLzoaFFm1DPUuPXEr3GciNp+IXO9jKc229
fGhlLsC4jay2EhkHNoZqS72q9ox4n8deKZttJFj0BYSwWyutiSe9BkTY5KAe/oMleA00Rw8E1ZKz
m183Vve5CyRhiyrgKa/qHEi5/bVKb8GLSDNcxfcYv1GUjxZKYn5HefwpEGzvFtiHzpVXGKwt03ih
njqGx0DN3Qw1E1omm88i7FMuFvYO+Br44WdevAgP3USaVOmph940xKR2eqKyin8xQ32BIRidClK/
uDOAMYXe2/hEP96DxRks3oNrP1mfJ7c9ghXoVUbtui0bnDmzNOsyckgGnFxJNVFPmR9L894guddS
2TqJB/s/0r2jCEFdPxeDgdI5LNSe1ykVmAPT3GhPnMAm3Mn4LwQXcQEmhHcNCDaCKpmpl+mJg5l1
e6OXJae3IdCDi2c6sA+JBGi22rZmgpDLKxakYYrd3EmqUbeX5V8Asd6BDVoeshwAVncqxsjBGF91
kJX1ykCEqDG3M0vBYQO71kGUrA+HsvqWLLKuD4muLGHt2ykr07QHil18a5R7W5Uc2BtOB7vzXVXC
crNgIPMSU+qNGkXa1LofrQqkFglyw+UrUUeUhLZHM892133PW3W64OzOcIUda426PhUKcN9a828R
Qfr1c+Zh5On38DPZo27AjY/KftqD5u9R1jQrWzr+99WxwaIgtu0GSgXvirNYL4n2FCSSNMz/2LXv
mhUOjmEylSIOOAhezTBO4xR5tkuejF0O2ilb0hgik0g4OwxWoqURhN5wgPt0wutj9E2eL5PZipCb
G1mkZUuGNePDavikrb9JFGSdxGLz9D8u6F1z/DtWy0ONIdODFDjqqTtqh9xN3c7nzdOyK4wMSWxa
XjA3I574Hlb13gmNe7U7TtF3tTpm/V8Ek8wjkPKTmbjXjV9mGkxwHVo9G9FiAnZ56DBMo9gNB/bS
794KTx9kDxTiy5moTrHBT03nkRmziS3umvvmqHkZb7G9mVzNtb5Ep1oSAEo8FhM8iqWTaQZXHvUI
2g28qUsbryt02ZzTTRSkvgmnTcQwJ8HgQwy2VJKcwftGk6Mtrxr9LlmkjUAWaft3BMHajdlOFzCp
UkwOiHQH3Eyon63vUDqzy131SH8sbn9bP+Ze/yprMJXJJth/jyIXjNaAbF14kyr7dpAcj9v2h/II
/AeO2IsRu0Ws531YE5zxtwyzTpZD7HISPgpCWsWTveJvS/MOJvjBLkuU2awAlgTGLfKGL0MoLXDk
NnVxmqwEEqzBGEvUA4LSzSMPCxj21dqJMJyPc0EaN/VOLhP/5mt4gm30AVVR2wG8rtUcJSQuw2Un
xxB0KlsqmWSCLcRNUQdGCFdBPoG6/FA8xPvoS3PgQ8F561Ane7bd9hbvqhSviO2EoK3FlFJvfJp2
85cWXH+cvGaKwDKO8rAd86/vM4l5vDUWrZy9BvoKYnFbNPufgdo4UfLlvwEIEdSgjZlijlgrMz5k
yuMo43jZ9hP/2vebQlcCsCJKkNHB70/qlzSeHGK/sPC5KMFg/j0MXq4LI9J9/O3MV8vD1blCw0jA
OI0SqCv+xatxxmdcp0Infcr3qcunhupe9hy6kT/eoHBhZ3vkeP0DxOzVxQcIsZOuak1nxRC39atb
NDPsytpRQDoUgpaZ1xFGJ7BNZ/vgg7yaF7iCGzEas0AxKHCjsnLS/GDiOShU79kQSK7FMoMUfElt
tqoa59BwkH/tjeeqkqQbZb8v+I4FZH8JuGlgL9roksnwMiWR7CmZgxf7USOWDlGEC6Vn7Ge/8OJT
9VodOh9k0250IoUkntkMPt9t8i3WX9lkvShFleM5xwvSr2n8s9UeLf2TxOwkWnvbF2uMIFDAEMUx
PisPvJVl+hrvOR1odU/Q0BXLJ1fIEAW/gVl/5pg2QOxPxf8j7bqW5NZ17RepSpniq1Kn6Ykee+wX
le1tK+esr7+L43PcMke7ec/4uat6CSAIgCSwcFPeahiXke7KxC5Ooz/fqHvjXnRHy7cR8zausmCw
EpIS0FuSGZC1N/4M98q+PHcnEJE26CBudsl5PIk4u4WQTAsryMaypkrJYY2Dr/iql/mSl3zrQACs
MJag52QnokMRGQvnP3o57MsuhIwGPcvGba39U6vP141FtHKcq2jnUR4K9CG6JJTsEa8T+fL4dwic
jzD7KCrqFAh4j+q0uy6KBU7odamvZBgq5yVaJcpR1scQDsFOwaXWcIic8hnEoF7gp7vuSB7A7OTM
+86RTwnYk7Xxf62/fGOOXO7RkLbIQaKF3MNUHN0sbxLaun1p+teVyfeM8Th8YUQmy0M6seyt9uJb
E1Wm4d44MZK+9FB59IFFFXEDJTOCKwrWuDNYGgE1ymCHakx3aRGiZHG2q6hEZTr9O/+ocZ5EK7s6
pA2Tzzrp0WmU/UVUjbEtDYYkYFSCioIO3iCHYlDUEoeu0JAxZvXYBbqrI5sqgv+xiuU/i3VB4gxT
zgIQeaKM3DXJKao+mbKriV7K+WbyNxic4aGMT4qHGhijIzPWbrt+DnfBnenPJ5E7+pd897c8/BWA
UpldYYU45um7sUYreb2TnLH3TBtkRiCgGkr/f6Qi4aXjT/9qTTCVOgFioA2Y5Paiz4Jgue3/LiJx
9qbLwQzuahhDYJ5M84aMgkaLf0kvLgBcnOqkahrTGgCdO7jhaztJdBfutCMGqH0TXtKIxOFClA5q
tzhqoK/kQBSU/iLldOIzccLD9BM1Inbsiu4HBbuJJ73AzYyuzR3bTfmuiN1K/to1TqrvBH6PrcNb
F3RRI/uMVeyVtbaoDTzXuoY9+dZRsRO3QXKh+/r+fx47+sbqOA/RDdOgRXi7c/PlLKEjnVA3F3o6
4W7ivINSN72RDlgrXOuW9uyh5djNHUxjzmy6K7xZtkVTzbbziYsSOV8xF0nWFGw3ydKwi/LKoZJ+
iope4MNFNs/Tjs1aig5OdsNqfmE2r+3nEZPTTDu9x3xJ3xS8BAvhuPAUZCWV5BJiTb5E9swtsVO4
1WLkruKlvly6141RsMko5zMITTKDMjVGBnYUfawtgdMQrBPPoTHTIkti9OtgEEN9kMvhttVBghKG
omt35nuubCrKeQt5KA1zYA8mrEF4fEz8DjyYukt2GNEdwfpEGbRIcVw+qwRpgdZz4FVWtq/z3jVz
Eam10Bg4R4G2ysZaFuxdRpA4sR7+1KEoxUWazgb3JaXgNUEIyDkLOVZLa6ggVAxSFU9x0y9aCGvv
XdXXb+S9aNyzyDY4r9G31X8uueryqejG41i9KIa1v27hoqyCcp5C04K6zQNosUHUUp3ICY/q4RfN
pMgorgcQyjNLVCAZQvEydpMO5tUm/GyBClEbvw6N6HL/uvVRvnSt14BjaZCpA4tkkptOl30XqO16
lEL/5p9RaqlQUqiGgGAvdW3hFmBSqd003NWHVyZ/6l4HvG4MYPn5Ey8nGNImN68iBU5KEy8lo5NK
k8ChizTHfl8F3wrP2mRusUTaNNkjhiEoWKrrkmxCqJiWjtZb00RDyp8QamIWRthQuIYMEwkszTcG
S5BDbEOgrgu1SbL+pqfbUBtFKc0ANl1/iNpHDGS9LsLmYoAw7T//z98Ga03UUlWXDNeyZm8OKhvV
+X5dWAJNbe6XFQynqaReyqSyIAbI4OxOckvlx9I9mqKrWoG2Xt3eas3BPlSivAHSFPp3Yjyg5OW6
trbTn5UcnO2GoxoZNAfAPN0xpoXMnexax0l2So+agydtIXnutkioxZYNDZNH+YNfNM1ZFhgw46E+
x/mjOQtCwbYBXP6fc80ykQipK2JgSdDApav+jIKhKdMEdrx9D6VecDjnHJudHhALb16sRX1xFcQ4
8oipPw79gplGfnGO/kca8F8J8QWRP/gFmQb+iB6ISjy7WlZ9TQzcfS2i2LZt2r8F4097RA2KiaB9
GxW/sp0vH0btU5tWjpYIXooEC8W/8mYzWt0bsP66y3xqp12kPQy9IIUT2Br/shuHgZJJHSBIcDcv
IViMS9EG2gw2q0Vhn7DaoYk+kSHFJCHXuJtckx0efhAvwhVvYsun8ptgu4p0xn5foTUklesFBbPI
qwbVLlzllO9ih919dk50O7sN7pX1x+ugIiUye1lhtnJRxNYETDpgrUzLrzLROCGRyXHZWwda5mEu
ATHIiqv3n9vmjHsjW8hyv6k+xo2CalUUaPPj4gkoDVsSYAexSd2dcZAHCkfnvUNfKxBOX4Y6o1IC
ZJfoXma8wbdEVMO3neyuEDh1zTjto2kfCBiCl+Ko1b4etcAHzsYqFz9E3bebBrCC4zxqFNfTMraA
G8Ple6DHDzNYsf5OZ7wzndFqZpmAQFegZ0qHQFHcv0Lgi/+nPklKPQDCTMAsJqPjUBUUpgnUxE/y
IVWSYvwNjItU9XnEwMpY2JC3DWFg2iIqrllr7Z9bUZ6Q0MyKguQm69y2yu60mQikYIv55jSqXSDY
J6x2excn7RJU7Bp/uZ+CnWwcFevYoXmy6vwF82Wvrwqz1GtonD+Lp2kyKgw2cyNMN6GS4pdZ8rVa
6MGq+h3tZUHQFumP25pKYUmKTKG/EMTA2i1JBSFt+/9RWotaUJBJ8aGzkcA4PLyWIki3UrLXy8N1
dYn+X+UWB2Ruc4XTk9sOhR1EzZGohSBkbrvIiwiciQVTQoJkgorm/Mes3zbJPibvWoULBGdixgxG
YlWBFJLyT0YfQnD8XVfTtlVdADir6qo6a9BCibRvvAf9rxWfovzYto+9qLNMtB6cPWnWVHYxu/bv
phgX4091/891SZjfe7s/LpIwSVe7sYzbrDQKqCqKHqXBN+QPtfRDqZ5o+tRqz10su9fxtrNa7QLI
+XoyJFodgxEJdUny64Nu7gS+fj850aPpJ8fQF91ci1TIeX5TT6eqZ8UuktY5JtJ1s64E9rZdAXIR
ir8JjTq9SUpWicGIXPud7KWoEBrs8sW0pV3ut6fwTlQkJDBByp0PS0sd07wHZACycy36LC3PZDl3
ICkCA41gzdh/XTES/ia0lPPBRAc4UtBxwqTM4kECTVrZJoubGtJjoio3Q5Hvpr7SbD0nDoZSP1z/
gs30baVfzmdISjVpuEzAB2iRrde5E6q+mt5l9Off4TBbWu2GACR+UsOUOsmdk7dfCvI5xviMbhIZ
jEijvAOZUCwnq+yKNHPYPJkBNXrgN5F9dQALqfC9SATHuRFzioISt9iGm9q9F4OIHfOPHGNngoRd
VKq86d51XPGAbYy+bbmMo7pF/RpOxAPZyz1u4DB4OsFL/PWF2rT+CwqfbI1qUNYLqjhdNEIvGKak
yjgQ1z8JfaSpYK02PSSiLZWx+siK2KesbKJKirSZa9ievmOl1+lO20V7sd42TXwFw/lFXLlFicUk
arvUBu2JvQxf9eUmMxuB6rYX6CIP5w9rs5dQMAd5Jv07ZgDYrXpTBoL9KsDgy59wpZTThqVBfcyG
P3hxO/kkEoSuTcd+0Rhf/4S+qknJ2MKMUuuFY7/vAmHVmGDxVfXPxW97o63bChjJoc/t5vviG0+z
x6Y9WweKB9fmlGR2+V32Cy/2RQy+2wLietlEiyqOR5yTyNUxkgm7j6WRsZsCzRtl0clre6EuEJxj
0KW+lZsMENUYeUVR3OiYw7RooeDtTiQJt4eUtsNEMvY63ip4O9FwqkQ/8XWPIJKE2z9FXKiFxu7I
wxDsJWihqlLjFI+i3bO9TS8K43ZP0IxdgXEayCaocqOqw50USHbWLTYp249/JRGfVKD9O64D1odk
VOclvMmXDtQP5F3e4Lc8fBrRj40VlDNA6ir7EA/ZDnNnHNQuCpyowAD4DILWZRgNPWAspMtNbB3N
RPl6XV2bEAYGPoIMEidUg8sRqN5Uqj7BlEu5PCt48W7nf/4OgX3BKhIoVacFfQwELdde5Fr+2Kqi
uihmpW8yrZUQ3JYvpTRaGAkUMq1xBpGzdh/mt+U8fqZzSmxiYWaitAj4BNjmu4bJ+YCZlsk4sbsx
XS2f61Z5IN3wUqfkYZB6r8D90t9pkfMFHbUaDGeFFhNQ9UfK7BbFt+sIm3sUx2NqISkESyPLhlbr
1EREDaNfZ/7FmXXL1tODvqQ3aS4Ic9uauwBx0WFJgx7spkirGnOfNB+y/EXSXqzg6xCJmPc249BK
JM64g7oD/wurqFfVaPSXWnETU5vsNkk8EvQuntt2Yxl/wmgA5+90ydk8mcb/nHTVMMU8uyTdhVXw
ObWUW0zFdv8OizP+oZYGrStxFp3kxA+tG0v5MY7Uroef13HYN781+MuycQZvhlROKlavl5DpaQ7H
1J6VThCORDbIWXk0SgPiKhYsXvbj+LjM3zTzVJkiXqDNqLeyCy7qKSjGXioMg4EFfNGGj2bymMSi
ELHtky7q4kJe0fZgmWTbqdW7R3WcDqWKOV7hcBOHJ5JnDsnf9Q6FEVvs+Y7NkOIQrThro4SVt2XV
nUq8QH+UiWDrbivuNwQfXFM9H0c8OUBxbXFqh9LtdOLRORRsn+19e4HhXNGi9EWrT4BJNOWbpQ4E
s6/MnVWWX8JGetDgcKtEPemZ6EZi2/wuuJxnSlo1aGVWdFYpplPlL5hy78TNsREN+tt+3r0sFV/D
NMqlAr4ECNiiDV/1jFPkV5+Go+IYDmqLqCui29p2uRfBOH9UEyuSB5AVugZ4oxyJTOdJG3W7a4Kz
ZHZ+kLzPKV0AOacUViQze5YgzfoLWL4mjBHXyh+FiJB80yeZKmEcMSr6Nzl/kSt6m9XoEUWt9UEx
jqopuHXdvndbAXCeIsQ5QsnzkhWoTq6Ccr3CDe7Tnfqk+qWfPVc7EXPLdj/7CpHbxV2bNlYTVcw0
XgumQE+rHxa7xcRe6rQuepXQpSK5tS+jOcr4cN3Hbz9hXdDfsMiHqVmTEOgjZkdRP3MDF33gN6zX
PLgVTXLaXj1TlVHSgpc/lTMSawhlNStbZNHTcyfdlMt7Sg5QL/Pf/+ciVmz2U6fG+P9Jvk/rwp6j
rzEod66rbNMlrkA4E9TybDCbrsFVcHeME5DZ0X3ZCh5/RIrirFCtozTMEwgStv2PNgpuewxPvy6G
CIIzOxR/SZnEdFXNxC1G7YC2lP11iE2vftEU352hLDmtBlLDJxQfrdi0B/rQ4NhE+szWzUOo76VY
kNJu+9kVJBdIzL5TF8XC4tQ/wQzrKHZ0Nz023uQZ2EThk6hDeTN+rOC4+JHr7RhTZtCwB8xJ/z7E
ilerDh5q3b9TJZfYjrhyDVCuzJqtOoyd7vYjhg6mvugGVN2MG+Cz09mIe+0NYftYR+0IKqFf/ROL
yxoAmz0YNJ3uZXIxm9afTuE5PmS3xDHt6JEx7s6fMkd+TIU399sGevkU9vvqeDLTTq61BJ9iqQ+E
3s+V4Dy3vY8v/885I1z15pIyp7jsVT7I+lMetcgARCnaNr/QSqGcS9LaYApnNWOlo8HuV4cSWEL3
xJvQFR07vcuabSVXRAQgEo5zUktVlXOORjC3tBInS6g9S3dqJkgOt4MHWDsxZx2zG99wxeN8oJUk
RzTuXMVHzY1ftHil+jWasv82hu/xvCs4brdhNDlNyxixOVv8qv9IYjTPv8crriC4fRbNmRrRDhKZ
1o2Z+VSUCG6uy+r/OaMu1QokuyjudFXDH/ofNNrnoj7rzX2zguDsOq3nUUtZBjNM1pd6KEcbDB6C
vSPC4Kw6k6xRbiRgSHPitxK1FZILILZd+UoOzoRTIzGiOYaq4o/ZgU3FTXfTY+v3ruIlnvFZ1Fu1
6cpXcFzIbWW9UIYRIlXWsxmjL1J6NGa0s8aFICqKdMcF3j7DRPMwhFxZtIvHYyzalQIT4ymssoAG
2jji/8fYGTB5YPRCXZAlC3RFuChbTuACtCTmXYxTrh2T0sKY55vFErWHb+fGYE5UMN/MAg0Hp6t5
xikmYcR2+i67L9z6Od6nKEuy5YN0ttCS3jgFTlCJN59oZY+nd137X+D5BIaqfRUWLJtQ02MdHqfy
9n+dy/2rlnQFwalyLtVWKzVI2Cy3cfpSU9mOatOui8+W/CSLypi3beO3Pvl+0smamtmYgRao51A6
jIsfLS/XM5V/CQoXDM6FWngHHKywQwqG8wx74g/xCGScCaY3SsKayG2BKJhoYCIWqs3/TBLCoE9n
SQXYEJzN8UNaf9CTDwKBNnMicsHgPEOtd0qFgwU2bOboD6Y3uLPH5jBj1steesZZbSed24P4OXrb
UVxwOePvSFpguh9wi/DUpGetfr4u2PYu/u//Y4bDn7oDuWKvSvmAMuZAd0BgaivWPZl7O62960BM
QW8uEn8rEEv1J9CyNFbclBCkqs71kNl18FENA4eoO0q+ZuXuOtrmclmaZpl43nhLyksmKuUNwYmW
KN/j7jiHxNayY9TJNsWR8DrW5hKtsLg4OCw1qFhxSQpHmDhLWztNIWoI2rTwFQRn4W0y1Sp6QeAC
B3qIaON0prkH36tAku1tu8LhrJwmXYy6TIgi7asDPdVO7mhn4wiSAIzIeVewXYFxpt2MURPPHfxQ
ZqU27fa5dKDJp1nEebO9PCajkwVZ1ZvRHbEuKQEmtgMmxIbtUidMRGWa22mKdcFg37A6psQdqVWS
QZT22HuTq91Aczvrn85m86mHH++6GVjBMXNZwc0E8qQBRFpQrUfJ0zS8JwNeAXAmPQ2F2esT5JG6
Y5t8j5d/rm+ZbXu+6IuzZwwe6WeqQoAK9BoFQcNy0uzCrhalj+ww8MbprOTg7JmErdb14KMCUx65
0/x+Jz1Sb/S7j6iCEVYOiYTi7NkIsjw10fftJi21e/1YFJMddoLj1rZj+605nfPXES6dKsJubGJN
OwT0JclCm0STN0+3USoqCBZIxHegNU1MWuk1irffx3C2S/IdE78FTkckEVvDlTGbVaXVBYFEfXIw
qtJNM1ynSbtxfsJgq780CJ3LS6qo7Zs8xho1OKwyKkPMogMdCia74xDm56LZldu5KyoGUH9sYiYF
H/X0LjciYsYsdw33yx3ry8fUQjR3Gf6v3nawRMaSXx/0G4wt8jXBPtvU7Qqe0+2i93VnoS7ClXHz
NsfEybV/Ku1Y6l8a+eUdW3oFxWk26zBXdyKAsnKvsT5npis8NG3fo6wwODdbFoMxSDTBbU3jB6gw
Q+XoTrtV2AhndrnHHlJYz00GLV8XbvtFgGIcE+raUBDNcw5bWR1nw4TDTpE5gz97yJW+TXZ8Dm+M
nRzb4JvdiYoDt4PxBZM/wyX9bAZjAUzW0ybZphNi9jprRS/9ef+uyt8VGJeegS0oaAomYB/cz/nX
ZRbtPLb+b1zxCoAzxTntm9mMcQc2Oj1a6yMHrwz38c7YaQ5Yxb6ILjE389oVHGeOVWVS1J/gJI9p
FgWG1hu9jasirft83TA2PeQKhrPIRME7b1zjnF2Q/dh8SRd/NgTn7O09/Nv0CPuElX8spqKUwhYr
E853keYZuPcKkue46Bw1/XBdGn7S76+D6EocLu73mlJiHwNL3Q03RYzmfQnzJeof8W6+Mx6MHbiU
3OKBjVeThIxpTFXXDITpYSVnQ2s9DNk9ogl2lva+DER5urJ5BFlJx2UDTT1lPW7F2KFUepId5v5V
r96po60eQjx9OIyxx3LofePn365rVmSOXG4QVktu1ggGbpvGdh6UKOhBefEY2/P0eB1pW42vg/4U
zKp7y2ybglQURZBoUr6Jda+t9tf//5XZ6u06XQA4LeLKB1Xt4PxGCKV34R49yvsltJcT1Bg/dAdy
wmRNVGknvraXnCpApXZhg33ZG/foWfD0ygsje6ltHDVNUe//NhXYrymHr8Jzao6CdsQEG3ybcYch
c26P59PmE6NZUZzGbpzRNUBgaAo0vu0DfiuET8mUJgIpYw/QTANBLcgaHEXEzyWC4LxzGoagfGZp
hBn6RfdjbMHNJNweAsvhB2D3UT72agDL0Z4YwUXuaZ2tf24/Awy3bPlTqTgi/oktuRRZRoM5tXSM
Y+d8myZbOABSPL/0854mvh4+tqp33V7ZkvPmuobgXFpULNocaYg7ZfOtzjo7Sw6D/tSh8YPM56a6
pUvrXkfc7HBZQ3KeTC/VuTN7SDUf2RjR8Kg91oZDn9mk9MyjB/22emmFKcqWd1ujcvtyUpsmjQiS
IzCrgqUbw5seY9ReT6dm33i6r+7bTz1jaL4XUSgJ5eV2nWyB+04yIW/b2NmLtcMx2x1O1k18Vogz
voxutpcOmSHIyQS2w3NLjDRWJczwQcV3+WAtu1FWbQywtK+v5ZbfXin1lRRmFZQUGg90AkOPm+c/
JIprimy2Q/N7NQiC/GbkXQOpf0a/araShCoAAo/cx+jQ+B0rO/GtDvUfi6OiEkNCriS72XHci0xH
JCSXK03BQMtOheVoumNhTObyBSfXPPz8d6pk7melyklNmiw3IKGZn1rtpHefy+CuKXLBir2u+5UN
/2qtK5wqlYqZMBzG/hee4mO4yw+qW51FDwOb0Wa9ZpxroV2ntCl71h2d6IP6MfZKJErji4KENnXH
EwhQ8TIh6mXbPBYo6K+RFYq5MW9mZGGEYkALFanE6PziIaoxAKzY//+YiLY32QWMW7Q6zDG7KGB5
Sx3btfWRFk+5KMHdijtrgbggsCw0MJYaqboxHGP1Rlefrxvea0XRW4u4CMGtU2yReglTALCupAwU
qIyLv3zOnWpv3RcnLbcH7DHG1zB/a/fSKfTHQ7WLzuhiuf4lW6n8WlIuMMhRM3SzihS3MQK7zg5l
8NiDqib9NA0friNtB4OLyHwwUOoI08aAZJHbsnC7sbWXMvbCYcDI2NJuqJAeS7SKXBBAt+MwRSmu
jpvXCMCmDLHKtehWcRjTrPi8IDBNnoAlS9ss0TCr1u3VByv+WCbPRv3lPVrE3ClC0aD8ZnJbLUnh
oA+oXcJw7tD4JNdfpOUr+KkXWjhz+/PvwLgIkHayYpQS5ElUzBwPb3SD2oPy0Ct+NZ9rjEG7Drd5
Z42xz7+F47x+EmMoXalDuOgwO8srWwqIMXeVF3/Q8JbaCi4AtoPMBY7zJMqMVqapA1wbH5bcz5TM
wQxB0xJF7H/xyhcgzp1IeW/qc4+75eSg4ZJN+4Z8/NY8oFXL6Q/JETXYN/T+PQ80a2VyLkaSErky
W4CiLPU+G8ZTWxa3fdB/vL5omzavyBbRMCLv7YS/uatLWWZv7nN0boafdflZR43tdYzNjXzB4PMq
ozU6KWGnZNW08yi1m1L08LPpBlcI3GmmlpYuMlo4p9yo7ED5ktMf+vRppEc8sQqEee1feeP7V1jc
rhpU0ibKwrIOdIri1hXFa6/zlBI3PVNPQlsITjeq3Z1x+couD4UMW9vxevUF3D5Lh3EKgxFZQu31
4EJsnQHPQqj8Uv3Mmz+J7vEEFvJ6kbnKfoZMq+eZBexRqT2kr97SfEwaUUWbaAW5PdancSurJVYw
rb4n5l04fpDl0B67Qz6K5ilsXvriMP9fm3/d7yuJyrTvlZ6wLKuxZweXvsfgYDzGx26fYQgRbs5P
hSP9Uz6J7l9FmuSDtWWYemwA10IPh61U0suil7eKEu2v7zcRDheqW62GZ2T7zegMO7CIm0QPyih6
iRChcOGZoHUjGANIk5YmjoXL9I88F4eC1oINJ8Dhu5nrZO40KwUOMcg+BBdfJ2WerLyL6WtlFXzf
GprJrDm2sK+rl96rbxmrZCzZMYaYRPtmZ4iKkERicW4kraaJTZzDrVqenoqwOCwdJiTroumnm+8M
a7E4Z6HQphs6VnrI6GeXG21vHpYHNimNOanqHD3nn65bn8Dbq1xY7uuk7nRmfVKBu9BKskkd+tch
hEIx5a52cJAOeUlUrFXrLeh7AaMCCkQtt/fZUoXwi4ngNL2Za1xchspFY2UJ2qBjR0CpNmw9I040
f7FoYg/kHb0G6+XifERgSH2hMt9OMIatPJJ4bwQC9yBwtfwkh0mLrU5h1+KxWdk1WHvTl1D9kQe+
Ibpk3HysXEvD+QhdJ8HYYnLe68k53g+u7Fm74t50yp3+GaNLotsEw4Gah3kv3WTPooOtQFC+zq4P
zC6a2Gm6zX+ExpNKf85S6YzNGUPLvesWuW0fBKyklqHL6F780yD11JoSVK/i6FDGdljdLPLzqP9U
Z9H7+b/E/gsQZ4g4dk6TTAGEWMyem33zXj70ru5nx8B7nzFewDhjtEq9J7IEMC290YIXiuvGdwxM
RkHVBYKLVVWuV8GYzqyW5hRqtyqeu9L37F10BikEtZ5E5Vm7ptLSQ7VDQZqkR6M9lk9NImV2ryb7
qK1377CDFRbn1ZvEJMVs9jB4HdNR78xJ9tr8QxJ9vw7zekv4Jgld4XBeXYpNKkklZLLOE15yGVO/
8Tgy93d+z7unolqgc2WT2sF98qdpUyua5KiYEBfrET3wBxA4OXp60xHBFmJb5K1Iv3F4UpmlaaJE
lZlI86EDV1S9H1Xnuto2Q9NFFJ7Cr560KJI72LNqoJOrbG6msH1PtrKC4AzAGmJSpwYgFBLYSvAh
l02H6p/+Tg5u9fXIyPqWAGTO6zvToicSvacpYrXqBhfFlZlMSsIghqy0+8qndWqT95A5r0E4r5n0
WZwYPVty8jRXt2TsbfHtLdP4NbviPKY0ltEyjpCkRokt5sO5GHvrxTdovHTHvYgZfzPkrJaf85g0
M1JU0EEijA+y52q2MSXOVpoAvge8y++5TNIw1x5s2CgjeT3nrLKgvkfz+aDKyBVMyyvaD239IZm+
S0ViW0pj015QKLYde1Z4nK+mwVyQOQNeUZ3Zm0y5mxMvdoxlDzpcT1zOuekRVnic5zHLOsqHRMGp
vpS+qIrpTnN7lFLRSEsBDH/AyKZUa5ceYoUt0Y69uvQ2TeLRq+VUVJm26YAuEvFnDELizJJl0HOF
yVHVHwtRlfym+WkWxl+ZFBf5PAvLKMl5EXb4f4S4Q4N5j3NtHIpMsacMFZGTqARnW3MXOM5JTEpX
DhWYwFylYO9ybfklGJrnVF0Efns731/JxTkKqTHLohsAhHbilx7lPqxSK6xt+al3u6+dU+3Kb9dd
rEg0zmtMVhkkqo68JJyGlwT88pGm7OpkEeypbYO4aJDzF7U5BGaWwPbk7KmuD1nmXRdD9P/clq1k
uTBmA4qb6x8TRnJOAkbUzbx3tTDcFqWYYq8uhKlJ/bwYX9X5vpLvivDnX0nBd5PLxkKVcoIUoay7
yVBhUX5cR9i+u74IYnI3iIYWz1RnFqafixv2Tlo6eMVhhR6q3zxEnuipT7BTTS5PSJqgQnEn8PLk
bPSeJp1l6RGcarYp4h4QWLLJJQttSIdJsrBEc6XsBnncN4GMt3NLsEdFMJwv6Doty8sAaWKkSE44
fB8XzYnC9znQ3/vFZF+xCnllG7YYUga1gWLWlqQMbeYvf2kJ3M6n5WwtVQd95R/zR92pneFUg0l0
dju8wYZPooIVwQ41OQ+Q0oKNOQKcnp2K4DYVVfaL1oX3AApNJGRAyEiKxGnJgL7kb50ucAMiITg3
0A66DH4xCFHVrZMF81EzJPf6ugjk4GtXR0MHc2ILT2mEiM95bMfBTpL96yACOfgORKNDs6HBUgFL
f0mM52QUsfkwRbxJRi9uhnDbviRFkUcJU1RZ2kl8o0UeOmtd3WztErV7Q5Mid/t6Xai3mjPxsG+A
GkMHvQkh3OJQBXXUcWSZrtp8kyu/x7hiTTigiZnRn4L9AcK/nSpTgs6IEiDzmAx2VSuR2y7hYWkn
r1NwiTVNpU06vXbUJrwNrfhGGfH+X6UEw+zCu1Qp0BUSj3YaSWetn1TbQFfkdTW8DVV/fiHn4RVl
SXSCAfSuTgPHQvtWK/9Uhm/mIrpJ3ta3hdlHGv5P0bkdPXdFhlf5wMQz8q5JkIs130GB7F2XRgTC
bWt1wohjMwZIFOVOP1q2XEzHsBJRq4hgONtZlCqQq1oyXZo2x5CkL8WsOiRQD38lDX/2J4aemx2K
r9xcf5jSCEMbPpa5AOPt3mbr/3tZ+MP/MHZpJhXAUBfdnVWMcrUigY96G9QBAQZEjWiGrBv8w5IW
VlU1LzFxp/AjptPK7b4wfKU+yYkgSG0uywqIM7EB9LtJrodgWKEH2po2wcNV8R63scLgLEyDzyAN
2hxxM4fHifKTnJ/jeRS84YsE4exLKdIksyaABKav5Ye286z58bptbe77ixz88Y69saSBBAhZSXao
2H6y1OWu1JJbS7F+/h0U52KCLJItPQCULp9jejPpvRPnHwrVsK/jbJrySiQuijRpLFs5BU43+5X1
YekFzXqCVeHHfpPSaKJBiohr5JpDavOkp8WnohgEHpkt7puYsRKDiblK5ro6GPNKwXaRtPKLq4MJ
MEl0u8lqu0jLzyHkm3Uh9zdLd6+BMtlXoIM+aopE8N+/RvlqLhixML86dkqU9IF3SXR9uhkYV0Iy
81zhGXoxhoYKvLBVvInKNyDd9I2yc9qa+ippnEyJEoF9CPzQKx3PCnNU+qavCqyfWmk32dx500I8
PZxd2SSgT1UEtFKiHcZ5iiZP80IPsY40RO/Z9ChJhV2DtZ3G8+664W8UBv/hYXnmhrFS0JZfAepX
4V0S2dY9ppA+La8lYalf7Ix/3hUDLyvIPyMNKkaFGsyBDMNO1m6T6tYQ3ecLNMjP/m6s3myXHBBZ
MHk9ZsUSYv4AMc5dDyocgXFsOw8DnNbgZ1Ut/jkkzqOGlJSlg+V4L5nlqV3wHCJYJ+bp3u6yCwjn
oYKiNmkVAkTag3vcV/byPas1/v+Uw2w7qwsUd74FxxilRUKRblm3cflIM1ZWKqoB2wahGLUOTkww
THNxqu+7YlQCJA+1fMD8oqY8YXLOdZ1te8PfEHwOZCipHgSU5SfZfZN9yevnWv+e0kM9/AizG+E5
d9vkLnBcrBp0s4msGglkZiU20XO7bY+RdKvqseBiYNsBXoA4U8DtU6boGoBQD/A1s5T7vqZuYaAl
aw4PtJw8uSSP11Upko0ziYXi/BGigcCVwpMlRfZQHOfBSfJQkO9tb6WLaFwAUyM0tlGZ4US7Ijko
icCxCqzO4GIVmjXBuAmSAbeV7hMMjCDPafN0XVUiCKbKVago0GM8mDFEaFXYHArJKjktbM2M/es4
oiXhMtbKKmQlY9l3NZ/qvoYjdTtyO+eLAOdfIsRlTbhgJIVFlqLKlsX30VtQHFf/wEUx8bT/I+1K
muvGee0vUhUlUdNWwx3sa8ex4yTORtUZWtQ8j7/+Haa/lyvTarE6ySYLV+lckAAIgsDBnXU3+qhD
PS0oc5cxRMvEE/xDoVnKxANmCJW4Rpac1LQ9Vx+LZZDIJ9kvMRVKR4u1KsU6WvyJR31W66/oApTo
tQxE8A0GK3QLNfSmH3WHAfdjpX9ntkx2RnArfHtG/NopMQXKwn5ccpWrHhh9+FCH0Le/Z8i40kNz
ZM+ysXoSYxXzoIS0eR/pgNP70VWs9raKlD+zV1PwB7peksLmm1OB7JTeD8mZFb/j2sBRSw2Nd42L
b35zYkYl4knTJ2Nyow6Ta5Tx54JYbl+w877Jbi7YCkqwpCLCk6Nq6VC1+maoHnTZ3U/2fcFmuq6c
FYvgWS/T7uuMuNHwfV+ATaO8CiDe/BLHTnUFZPd+T04NJni1iukWxj1xKn8faNNeVkCCvYzO0NF8
oVip5DKWC6iO3vX5532MzfBghSEco4kW0UlTsFp5GaQYOrUYGaZeHKn6vWF/D+ZtXUi2f6PsHbH2
ClE4RTs2K6zgz668/wLk0l+j99Wnb3iA+dieixuQB6PU2jMld0KJUojVg9EymKEzYs9m575WIlc1
P+2v4+bdaCUV38vVgVdnGdriJhiQ3T+PpAcDiePare2pYGSuJYerTAH531dYzZKCg62BMEn9fqrO
VvXU9kcTmrgvkgxGOFvt0ernMgVMji3Js9uwP+lD7GmGLJTbqAB4rRKCS1hUa2q7GkjD57Jxi3OF
GoDs02JgdJYN3ljZI5lMGQQPYdY5resCe4XxsSe7w/01CiVRt8R0xctdH7alifIw0zfody382A6j
a9Pj/v5sq5yJeZEYTWM54iShWG9wa2UGwsQa013IcNCVxcV7Y+pWbeKinuplH2972a54gtrVi+4s
E1e7nBhBpJFASRqJx5NBCCo3ZGOoYygBzm7LC/sPVSa7Qf4shXgTHVhXIQRVI7WVa0oGn8qbEqnX
uvENotOfRfp+edecyqNxzwveph8owyX2wTrLyG5l2yZoH0kVqtbcqzPU84A2+yaanE8T0kd+VM/3
pRNpEjv+F4/7S2ZxLELJ8miwGRCjj9MhPlVP9hkZjuE0hF4VjL5yM56TILEDvBbta8y2FVyBhQMs
NcLFMUMAk/gziMfcqH/qMlkb0AZbBvceVxThCCubtiE13qnQR2Uc0iB5io7RBxUF6QOIdvRAObMj
PaZ+4U0Sg9h43X+NLBxl6K4rlGWEunb+4BsHBk5h+5x6OEGPRaC8yPrXtx3yVVBuPSu/z5oyHcKY
+/0QtIRp5hbhcxtX3kRlzRHbSI6BulZEg7pY8BM7RjEOJc5oZXqaRuYq7ddq8Mvh475+cFV/a4xX
GEEg2laxOeC9Axfq+WKZ/VEj5JBYxE1HWCBD9X1j+Ysie0+RSSee1dOMSckVgSPrYi9jF4upPsEk
4Vkm37apX+XjP2S9Yf0c0xGEW360TJ5BI9ccI3jqm3j6lPaSCGfb1q5YguuMmzlJGQaDIPFyQ6LU
Hcx72n3f3y/ZwgnO0+zzZMrMBQdn/c3Un1r20INHxZZohQxFcJA51cdZVbBqln6Jmmc9qb0lO5uO
bOI6/7VvtM/WHENXHZ1C01/vjpk0HfqcYU4Vnz/afEzthyV66Zb40HZeImvR3ZRqhSZ4qRr1RSoJ
gUYWPOIEsTq6g/6CamGJz5XhCD6pGvvRNEdEHuh4o07jqiBuq7LAlNH3bOrbSh7BdquuSEyVr17S
n+LoZJBzIhufsu1fVxiCoZYstS28NfCr/OSjd8pfTrln+9HZuCmCAukXf1+/twPRFSBf3JXBxpY6
5XMKI+K5g/ikniLTwwShO5460BNf1gO56f9WcILNOnWuDzPhGpgdCPuh5hcT58boeDXoMmfnPea7
evsS8l15q/PoyHVUE/Th4hAmOuYKUXOcWM1onFhjPyfdInFEG00EOBXtXxhiuNGMGP5Aap6kH5JA
i2PXIoixDmNxYWXkMidg6VfTuet+671ohSvY8zJMfY5mPtzxkHDu2/iC+Rpe19SIc2QnyLbyX0UU
jFnpGiVXVRR9kB6Tg1DPy8qPDvvxR3slTmGi4UjTZuHxvflDtV+GpJEog3SnBBsuUszOsCqsmDUX
D1ptPqq0h7/tQH1c3qIS4KRVtPQYzS5Km3nanMgmaW2Hpqs9Eyzcrrs+sQv8Ak472Xp97eZekyCO
Cv3a733z0D1bCRjcWhnDxb/4lusWCqbe9HRA9TK2sA3YA0/ogm1jdKlvf4s4+dA5JhLHvBkMYHyh
xvnhVdzYXvuWup7tJsEDnL/g04n9rbefGQU38o0la5XcPgKuSMIxjagG0+Monq5K03ZVtnykRgRi
LJvIyPv/ZRGvSMJRnZG4Gc0JMnF/mYJiTRu9FLNWNH5vx7hLV9YIse2/fgGKeWqrI01ZMIjWOYd6
vAl7ic1Jlu5Nva5Slg0L4bu6FOVm48FuB7cN75JG9vK3/aBwVQcxTT0Ow5LFLZCGb7PHB0Ywf7KQ
ZvHyM2flCR/1h/GGPu67lG2/dV0+ITjQU8Q8/cgfzVLiwtjBonSXxJ1E02UoglsZ64TNiQbRqO3r
2om2J9LKDhmJNYkVu3GiM2pRYPD3GMXlV6/ua3nUzvnxm/NlCObzfOqSgEhwZbCC17D6InZwX4do
87lmZzPrkSQ41hriq9/oyeTn6HWzBIcRVWndZilEbAPzBuxsgd6gaxwcWz67aW/Dv/ZVQ2ZZgtMY
W12rwglok/owVu/75HeKf1bSCK4ismwzS2d83wSR/vJX2t1WRPJOssGo9WrFxGJe2jCzqUfsjjKh
2Gcej3puglQ1u2Qh+zJ36jelqp/QFhHAj9T+/vpt+0LQ76DvVKV8117794F2RR7PCOaGQ/nROtTH
+E7nhL9DYB/IyXr4rQ1b4QmqaJDKaFOeXLHj8WFybLctHdmCcn/wJlxcYQgqqJS9puc8QE0uC+ot
aiTHhggyLR67JSccy7L+wE0tXAEKWtib8YhkMITiXa7OYzx/39+lTde0+r6gheEytXbEk29GPBxq
qnud1Z8VW1ZVvtFZBE284oj5X3UpiyTitz3tiEFaXvZOCarbzu191dPc/Cm5aw5/JJhY6mOWbbmU
GYJFzKXB5OIajdWhx6ZWwiMg2R9xJIvhTFalgbnWT7qnODrW7GVfjM3zd7VuwgGVOSkjrEVU1rcX
rb7PGpQF20FZyW7JMjn431cXvYQsGnwR14OpPiCMuWP6LOkP34YwececjXIoMXw3tE5pQc2ChIxx
XqxDw77vL9W2Kl+/L4igGxrRFJ4rH6bktrbSW7WPHmNVRoohgxHcWjxUMzV7iDGlxGuV/FRh6Iri
RJLV+hf3eRVHcGdlNQ+WWUOcMjCPMx7uSy/09UeKN6ASBx6T4fHb4FvXdsUTXNs04A6HSjKeu+WD
TMG2V6Mvq/c1EJDmsth/W62vYIJbm+xZSTBWCYtI8cQwticjUVJXI/ltWse/E6I4VyzBxeWTEaGh
kOtFdKuwl1H5mzrnnI+f6yU+h3/p35cQudnXRpQaaVePOZZQjRVwJffhyJ40MtXGMY7G+sswpumL
NsdZdGhZUxiu2hnt074R/Iuj/X9pNXFuwVRXfQnKarymXIozCcr3DNlxf8AZpXrER09P5Buyqpx9
y4aZvZbbYV0Xtw0wG3ZplXMuJQDfVxeMtnwN0FuxYlAdAIV9iu2LUn7q+ksd/Va99y9N0YjgQZK5
6csULsoPl8EtuszF3Gdvf3/2vQeaxl9LYpiZkpYTJMmS56z/u1ZupM3JWzkE6J5umA4iEYpKytcY
aeZodp41yEqz0vqMib3a17oh9DAUQ+upxMkOYdp8rpbQOakaw9Ugps171F06XkhpclSzTA1aAvHV
QkO9dr3IHtK5dQt2sv6BYjCQYeQgMYwWiSkkSZtPY3tTlYsfg1w9NRovrSfJIb2VxgSgBb5qAmZ1
TZwzNjCr7wZWct8WHq1THFj38YUTTmGWzN0iadLb2OJXYIJvW3Sql5g4gStRX5zStHHzqffztpe8
qG8dEK9whG2OSjZlsV78c+PjCZvlKydLdI79OQflApFclbcu6Cs8XfRuSxdmWsIXEdcvtM8daRDf
ML9zO8zyqH3t8xKgnExyKm141FeYQgqzKpvKmBbISG6MQ3s0z13ATkQ6AGjDgcFTEkoJ2MyRphSs
khrgHs4ILCaxv2rV+1ZGiLKpEqvvC2d5bsdRb9GKO5a7aHwfQuGT39E6VbctE81XsH7BRSpa2xdN
2+NprT2M+eOM6ckyQqutWgEsk6VjkqOOcX3i2RLVSg/qmAnO6zLwUcaX3OXDY9N7pM59BfMCusAi
Xn4ZfRD+IWF/qk//2Xu++gHCQaP1Lfq+ZvwA+LB2qtBaeIjJ8z7GRkbjFYa4kAvRWa4BY6hPRfGS
67es6b0qO5ah5DYpQxKOmylMO9ShD5i3kxX1Ac3j/TkuKAo9TLu5OFX4NTESU9Y/vglKKVTE0jRD
p4IqokE1DVN+ODT2O9u5NLhJdG3rhvTZ0GfJYbeVf8Apams4mvFqjkELr0+isVUo+G2g99m5O9fI
KDsByqtx+//vlI8YG78CEpeyGarE4b5p1u7y/sW0z1M4SbJ4G0HIKwzBSUzoTzHVBhgFn8o79M0p
m1jvheXwfnYS2ZG1EY4jkALLLzopMb3xbeombJ22wz61gX4Yj+wAGrcGxSmlP5+orGRk80BegQlu
dlIsPaZ2Df+nXzTnI0kWN1ouefcS2+97vZeoxeZCrtAEK07jPOlQrwenPk5ePIxBOQ6X0fyhD5ok
9JchCfqnmkqoJxUCDSW6NPaH1n43FL42UIlAmzal8QmmtoWCA3Fyy5CilJKCtRs9/zd9+dUMD4rt
F+HDgpKUfee0feivoITgAhTJRkzCDhKdFpQu1WBkbHIE93jXCMgJI65eJIDbqnGVTYgyhqVomiWE
bN23+tT47ME5TKc8wZQKvDuXbvTBPMy3oUfukx8yV7V5al5lFcez6GE9JguX1ViewNFIjNjVnd9I
sMHOfsknTspTUz0sqgUgC6pTD0rSq4HKRvZxfxm3RbHgpGxDR9Oy4DsiPS8d0E3C1Zu3YNlx1eyE
R999jK3XS4hyBeHWsMrhDHqVtFGJwJM/AfzkKz7pd8oxC6KDrFdvM2BaQXGLWEFFVlJ2JARUmAbE
wEtN3gd/KI2g6TqLS9SSIfTL8zBQo/C26MNzQzRvXMbnLGnPpq1G7lza9wlTztXIZI0T287jupyC
5peEsiwesGe6oruWdaNlOeaUyFl3JDg/D9HVWob11OZVCUE77ZLRd7X9o1nc3JD5eIkK/tSeFUyT
tVqRc+2oyOLFY+219KRM5UGybTIY0blP9liULaRh5+XA50czPz7ynpPO1Y8KJuC1INH290E3MXWK
qy6YJ7kxv9bG3qgGs+9TqMoU1M4PE9y0MnKPTRe/ghDEmqKln8BsgNROX3sFJqlps2eXh2j8VGjJ
H4ojnFq2U+VkAVmNnw2Om+Z1YBK0hmvO0/6qyUQSYiYWpXqXJhCpUVK/p0+m+qMOD6Z17GTkyNv7
Y2F7QEBqm0SwpFBPlT6jQGLFOxz5XX5ryYqIt5MeGPfwPwzRikhbgSxCB4aFSt5vlL8Pvi8VNwoU
j4CS1uV3ktR3HpJRcvhvusIVsKB8JAn1zgwBTNtvVsZcbf62v0+bAFRFKocvnmMJvrapjcpuIwRn
S4tZHN1w1OLfOmlXEIKvzZesUhJ+P3UyJBC06h590m4yOY/7kmzqwQpG0INciROGeAwpbarDdYfZ
D9NIPSXRj/s42yt2vePw37FydVG8zKzN+XXeop/sGNzzhEnubvynvklhrS4cwllb4sknKjRcBqL0
1EcJ2sJ8C/nIujpl/cHU/HmQFTvLEAU1CPE4N3QZEFEue2rv+ABOG1V4spvUdoS5kkzQhWiOHE1X
4MDpsQw6Xz/kQfiCuYBfeCTRd+hF2t+szeNvhScoRd2Xtj5i6qdfocJEU8IPGCN8UofooE7plz+C
EhvVqt6xw5aLNhogJ34yliBuH5fx/T7Ktvb9uvSKZbR5n8yZsUCgqVCCksVfwyL7sQ+xbUhXCOE0
ssacFI0NQaJo8kd7OaulhrmMerAPs31/R705+rgsXEZFDoMi0fWUUugc8uLPKAXyh6Y8jebHVM39
XO9dxMy3kzLfTnnxdR96U8IVsiChiS6kLrSxiGr5YnSmG6OLpylk0zBkKPprRzHP1FILCygN6urB
X/3FnEx3MpkkKJLBcI1Z+SOHdpXS6fDgbXGrGsdeaV1kS9z9FdtUu9WK8R+xAimtLomLCbJk03QE
G8+ZYuTkPsTW4xKeLK76IHq9OMvzquaO9RyfENq9077Hly5QPVQfH8177Rh/2kfkTu2Nm10Bik7P
mti0MAA68cWu/mqS2o00FFwMnmHKahRkCyg4vtSYqzRdsEsOmBqyWLkY0SSp+dn0dYaBAQcmcs0I
WF/vkbkge6kZyC1OUfStXBpMXomm+FAU498qqZPT/uJtq90vNJHpAsOMmOOEQOuWvnWLuKueMHYr
DSqtioJ9qO21u0KJQZCtN1VcAQoN3y7J4ktqySrN/sUZXTEEl7DYM+3sZIaxLvTOjvpjOL+oo34m
mI4+mPrRrJo7yxncUCFPvyMdJg78JLe3xWbwMJ6KpiME9lv9GJcHlh33v7+9UdfvC5pnkDBeQg3f
T2a9uLMdo5tdGAX7MuRtKHGsP3/sG5PiZWHEcFRLFbskNacaRnSUQBjeWar6aZC+xxjC2wyT2Od3
1tG6I4ciGG+VQXLQb+rIClhwHnWqJmhFB3BT34XhN83+sL+Ksu8LvsJBHWejtvi+02uWq+dJFQw6
NSSJ2c29Wkkh7FWsFs5odUAxwrt8uLOWd8Ugsdvt58oVhuAmyjpKjbpGzo23efyTyNHOLSoxumNy
Z0pMVyKQ2J1AmKJPYQKBRu1YUWQ65i+qIXsJ2AYx8LZmmAb+CQftSCY81xTwD1VautpSuXN8mZWX
fQWQgXAFWZ2AI4iY8mGGgzDUDtPPJwyqZgupPCtF//k+1Oa5BKLP/5eH/5Q1FMmRuR+5PORijN+M
ErNXqb+YXzvZfNltrb4iCVajGDYqzPiR0bWFZybDYcy6YF8Y2boJhpNnfYwx1YDQnCCiD6PilzJy
QBmEYDV1XJa90aNRLu0vbfFXazzqmqxHU4YhWE0d0qUiGra/SL5Mtptaz4qsQ+5fLPPXbojl9j2j
OoknLNU/KdYCzYWucc9N0zz1qidLbG0HXKZtG3iqc9DpLZyr9mCpZs+bGIdDeBzBoIfQ4RR740N+
5vl+5XskOx629e2KKJyySeggzEYrDxDT+yhyQexzjO40DLIy3SUogjz1jPPv6N8VUnAOERjz1MUG
pNId1fpT3Z6cWPI6LpNKcA14Me+jYQQENdEwNw1HY5DNVdnOQK32iuvnyieYejWxJvm5cvlfmpcl
bo2KPfOSIffETsrdjLe7+CmXbJhMMsE/pL1qO2Oi8QLRb3r5cTQkIavs+4Jz6BZapzUnbpiG2p3w
dGFYMrLx7ZXDczRUQNXxn2C5sd1O2fCzchtTdpinnsKzE6hlYB0HTzl2R+tc+T2yoMG+3m2KdoUV
T764Ly0DQ7P4O+S7xPrQV6kk4nnrkSydOoSgpdbSHFXkFSv1zijMHt4ijD+F83GkiavLsg0yDGH/
Z8ZslK8Aw24OdXSTT7eWjEBIBiGoQBjnlZnbgCg7y4sSz1neDxjesb8ZG67u9WIJR8TgLFbn8IPu
H8JQEFEEuIc1FbqnVI+/eveWG33aB5VJJiieioHcWcRrPfT2DjWMrmXcd7Knv7daxuVCoQWnBrcM
0YX3PRniuYZb0BTH7dlwv5jLf85rvYYQfLZGWJX0I+4PynA71vesYZ7WYohU/99zdRwIdYUqiqkN
WzRUjNV0YhUdbj5RAqJ8n7QPjfoUyoZ7bTxkvoIRDbMrelWPeLRoV+gEKw7ECliGHgvedZwufiIx
U77Lr29Er+GEQ1a3l6RpeFkT1cg5NevjPHaVu6TFSZtqz1ZB8RM3N3Y+//ei+9fAwr6FZsnU1uR3
CXqirHPx2vmHoglHq547ZptouEkY9t08fO3059j5odufzRYj4B6M/mXfnriz2VtJbgurIzBnoKed
c6xkbz1k6OTXiweD3WRN5u/jbNvULz10uF2vcIqRLiZGbACHjZM72bF1SO1Kl9zDtr3DFUVwrRhN
M2e9DmlClHEP5FjUudvMSrAvyxaKwQv2+HApqoltsLFhOAr9eWux3hkoO66epGObt5bLIJgrBy9k
a6ZYbzukprpkIfwDrdWTE0af+rKRhAncO4s7v4YQbIiY4xynCsKEOqxbv7Kp5ldmBaLdITvFFnue
HOo8qVZWH/ZXbyMi5yTwV9kEG8omFYxwMRpwqqV1tWH43KuRvxhfGIaGG+Qd+t9QWIz32qG5JEl8
oGYs60uUra5gY8yh6lASiL4UNLDyUUWn3cAkhrytJVcx+Y9YaXxV07lVQ4AoxklB7lgl74gy/RaI
BfZdKCJBu9ZrEBRfl2PpICBK6U3WRy6moob//SGd79cVQxCkU8aJ5LxhqtHCys0c9X095cxVQWoT
Zc67qpWNpdxeuSsg//tq5TKni7QKDxx+0fpt+TzPl4b6v6WEVwzBU4x4qsIRYuI95uPgR6fsYNXH
zsXwlNnH7NofnRSQ78Rbc7sCCiGZRfqyTTnVGXht/OHcVuAHyL5WwexHXjd5had2Ehn5vuwhCuEZ
xmA2TpZShDFT7FU6emKT+nl/GTd3SiXg3KSqARUQfEhuKRYGoGOnklZ/NHN6ozXkTs0qiavaOqSQ
Rf4FI3oM0hb6EiJP0Gc3LB3dOu9ds/m0MFnV9+aSrYAEc2rsFDSlDoDU9qwp3yJdVg0oWzD+A1aq
jXFAXR0t8Ot1umD85YzjY04jdMzPqYySUAbF/76CGhaVDCMnwKJsdqtpCWz9eUllD/cyFMGOpnlq
zQwr6jttfdYMJSj07DaLYokuc+t4o8urjRGsx0QZURuNULRuzA6pVfgO649pWJ5A1u2j/Obrvl5v
KxzF8yloZizcBF+vHRuISlvO37QovZtomTd1j5lzyUdZiYAESDzn87gzYo3zOCaMugkak5X279J5
jnAf2Jdoe59+SSQ21yrx0qKQnN9p6tIDZ1lQWbk3sDrYh5HJI1hq3IWspzNgqmrwsozcjb1+2xa4
RpX54z7Utq1eJRJs1TLqsrSQ7kWBjaodVISsbtmouuTxYDNKUq8ogsHWVZ3SkmKD8jj2l+pdjsoR
vKw34Kuzy3dxrfzhPglWW4F0VS141NC3X0vjKSzAtlbJbu6ypROMFuN+mBr3WDplumckdadJ0gQk
AxDMtba1pAx5SpI4Xp4/NsqP/b3fKHlBTLLaFuFsY7Wu0J6rcxsMsbvgSWw6MeLWfvoBU9O99N1v
MIK8RhRcwoiBshlSYXisH4/K/FiP9+gV25dKYqNi9fRcNTgGGITK8xNhyBkPN5PhuH8GIhzZ6Gol
ms65i/v4pq+/NCQA/bwEQ+IFqOAFImbkcYrnUPAGL15nsA9Rk+JWbgUN+ur2xdk+GH7ZJxW8gB4l
RRNzJuuxepi6Hxn9i2SPTvGU48DbR5IJJXiCRm9JOPC0rYUxcWp3bofSrQqMQaSSaEdiPFRwAbGi
D1bHV8+evKx7GAeJ8WyrmQVmTN3EJE2xtTLPQb6sjcgwTPOPwfxQF4eisyUasC3DFUOwz5plzGAK
avRte3BzzAVhkeyZTSaGYJDU6gay8BaOJmq9si/crO2OiiOrMdne9v+XRBV7KFuwbkcWb/kKTeoy
7bkJB28YLrEdB/v6tS+PKrbqUarXqmagHXBOsrs5Ko9qlD+QMn36MxjBNklfdVZJIQ9NdZf0Qcvu
jVY2SUcmi2CVrAqHbMqw/elUv6vi7jbLO7/r6ft9WTbTjtDj/6ky2jVfx2l1jSbzZoIwhuZ1F+c2
4T2Nmuccs1N6kM2rkgnF/74KqJNCTzSnxAaR8r6NTqH916BJNkembPzvK4jUScKugMr58VTe6XP3
lCth4qGI3VXK5nfOaOQM0N2CRBaS3a+xFKNIilJBRq6e6hJ1F2YUpHaWHPa3aHPRViiCRCRxCtIs
QGmiY9bdz8thiY/7EJu+ZgUhBBtKVjmF0iDpZ830aI7qS9pVMp6BbTEobgO6qmq22Ks7tKpWjRUU
OtF/ZOFLHaPoWkavKsMQlLkqejvrBrS+RT31C416kdY/5HEteViVwfC/r3QsYb1TshkwRX9TOxjC
aT4QKS/D5rGsXddL2HYLlMGpnTa4SNdovETXWU8fE8PCPM7IzfL/3iiD2GyFJmjAVA/DWOgQiSYn
qn8y0QzZjbJIY3vdLLBiaXj0RMPx63VLhzhPIyT/fYf+sBrN1bJDNckeNvi6vLnnalcQwTsbU2y1
tgofQ+0uPISYTetiPND0RKB9Hi2o/WnfdrY96ApQ8NSNqgydngBwtH550MH6Ew+KXnQTBxlq4kzh
yE6WfknBEI9rNS39xFTuW5DEsqp93hdqc6euMGIjbp1rXUgj3N7b5qPpMN+xPiW97Ijb9DorEEEd
dPRBDFGF+phpGmY3U+wxKEaWB38miqAPII7uW2PkK6ZoN3mDnv3xK9MtiUvYvOTipQEzTXTNcsRu
WKMgLDcjyKLq3/G05ilO7dbmuY9eYuc86JIW3+3tuaIJsaE1Zk3Z6zwHlh0V1P3l7DjmMtYWrkpv
DGklkqBqsW04ZdZCpFBp0fxaPi+lfVsqFVpxytvIyE51odxYii25wm3a7xVWvMJR2FNmM8jG7BNL
3s3NO4wbKTG+eV8tts12hSNon1UYIdNr4Ax0ulfRXRRqIXPRw3CpS6Sxh/brCEotqjYBaVTPzqb/
Xh4Il7v6AYJiWimNlCni18isvXVI0blKob630vIviaRkfyPFC54Gen0tI9jIzB7QzGLflB2vGLbz
+zmtH3pa30Y5vbQWWhdNKbvwtpH/UlUqHMlojOqymF+WO594mqe6+oIIc3k07oZAR56h+JHJ2jG3
rQOJRx3lw3j4439fHc9GkufjwqMZRAO+kph/JSTzw0zWDiyDEQ7oocAsTZvfnjQcnR5Ba8it3erv
jTxdJCYhQxIO57yN5sWp+cuvgtTMeDRCeuOEzmFfTzZ3Co8QpqPahFdtvF62QgWzks4HIiTdDaUP
Wnne//6mYa++L6xXltacLh7bMqfntP2S02+0v23ljKkyOYTV6lNnSBwd6l4zLzxWB+aj+o25xwyE
xEUQSwcJyeQSnHGjFJhnzJ9W4sZCa/YtNVmQMJDBtLIZLvyXv/HIqxUUPLJudI49ZpAsjrpT61AM
HaO+Oc/BMuQ3Ba4g+xu2WZ3En6X+pxE2dywrQ6LWoE1pBsno3QAOqeKQ+FPode7k2W7odnc84e7t
Y26q+gpS8MptY89FXwISvAfD+HFANGr9Vu52hSE43nSaI7tq+MFGTiQ8GaYkFtiWAeUNhgqCNiJ2
ZrOq7jI1nw0M/HBOTstuSMjOJUgD9pdqW8+vMIIYWkzBJa4CBkQiffSX8ls3aXr9vhDXhgXTi8iZ
DF+zn1r9pWlz31qemzqV+J1/UbMrkHBEKHOPBvcKggwHHeNz+uf4Tr3vghBs5d1ddDDvZTSpspXj
G7jSa3BJjWlDIVnWOssp6mwbo9QV2aDLbRSbgudds5FoF6y1L1TTZAXEmnS8rz2WeCXYVwD+gbfu
4BeA2P09Fk7aGj0AftLmH5Wgx8iq/CBrjt1W5yuMYJK0z9OZDoBR0uaZNk6ghfk9LfrjvjQyGEGd
aVjoCpkAo5WlxycqqvnfjEo6mDcagRB00aswglKDN7DBoBeg2M9945Z/gTHMDc/0ezGDyau/mIfG
G0+VD62TWKsUWdDyMTXQnE2APN/06Ms/c6731OPptvZzdq/5PByip8L7PY96lVhQ9gGWNUfqAjU0
j5N2MuG4w8c/2zrhZCdOo6A/AKKFOpI6S4rZkbGrJN/+DEU41zs9r/N4gSC5eSimS2cefqvod60d
wlE+TMZkFS0gzPprlxzwvuemsreJjcLv1yoo+IVwUrU0SbBa3GwzP30/3NKXGKTunBWanCKPBdZ5
SCTOQmJeYhv4VFpqRihQ0YhWIdc7zUfL+e/sMa9EE8t+U5NUcWYBJHHOafjRQN3qFF6SVNp2wH3O
juvTBGcRlY3Z2xxoAiPZEhuHsUdgZ453ZgX/ZGEWM57/Q2v+u1Ix/rcavu+rosTzaqIXmbs0BNea
Ab6X5mydplv1WH7ojq3MW8lwBJ+RFyZYqEaIORyyMxgHD2RywxcnSM/mYfBG33xSvcbVTj1xzUcZ
Y9nGSL3Xuyl4DnugvZVzj4XJL+/SR9Uvb8rU7U7ZJ5N3d9w2N82diQkf0UHWHCOTW3Aoo6b2Kkth
hxofCHMcTvqRl0HLniO2I/dfrlETPEqdD6B+RgWRb6LJBz0+vX6p6ed8ljguVSaO4FayMjFrxrex
8fXPJCgOeGI5U8UtTv8Yfe+DRtTjDJ/kvVH9oeHzH7cKdtKyX8CyCPB0+kLJydZitzL9fXv46T12
7FEswjHHEpUEMTasDrQbckM+Mi//wnz6stzn585DXROIMfUHw8sxgVFWoM+t4A042itVnVgGIi1R
T5dZV9QI1kiy6gZ+wZvsQhKcbGrKCkJQSNaXmkHm0UADrIOQwbGms12hUrTTmXnIGqJ+2F/QTTwb
JVlomjeNNxO6mMbG2rIaw++LYNEyd7b/BjfhFMlsfHPprjhi00FUYf5dMXY4i7TDQG5MmaPczrKt
AITgEdQJ4UQ6AKQfEfJ4mLN64oMjikc4LUmWRCaLeCZgpk2fkNbw4y4F+42JZpAy1v97Qzec4koT
BJ+RjzTLixrmhEpk1yb+/5F2Zct147r2i1SleXjVuAdvz07ivKgSJ9E8j9TX30X36Vih1eJtd1VX
+sFVWhskAIIgsKDzaoU3xdBMFMaL6DpBb9if9ooRvkaNIexwSpNb4s4wLbxQYLv0ZwVBf8LKJSh6
KqWjDgj1MnjUwRaOdp/btNex8hOfZ5+boccKjrHPQUtRY433DAyM/FVaphvLN2kmu/sWw1s2xkKX
uUKDBDoN3G6qbwSrtvWs4GTdN924LoM9APU9qmkyECQrpXqYADH60WEI+kPvCUF64va/UkV9589W
OIyKWXoqjuYCnP5ldBfX+o7ZxKZrXHTL1v06WD5U5bzCY46nZjCMkOYy3ET4FDeZTRReIS39xXsS
MWeQOJgLUeFC3Qy5hFy1/CisrnQC2ozcJAdBCP/98ClY6ZtIrF+zqqqQik6BlZqFE/bGSYNGkCLi
BGibmr2CYbxbbAj1nESA0dF/Uc2i13U1uAR43Hjb/R4rHMa1GXFBpigHDh1TITsYU3dq4UeVU+NP
h4oj1ObZA8oC2gxhKBgR96d3mGL5fwFDb6Ic+UGUZU8VBNqs4Oyb7DYQZfq1DFQyvt6YV24Iub6p
qiIRm1S3rqg1NONXX/dGH/Q994F7WwXfwBgllzqha7MKSq5m1eRUY2R5LZE0W5dAdKm10t2Qmzz1
4AnIrCTGhM16MkDAfABX/ATqjLsQAykJLy+8fcqiZ+t/K8le7mQVtWFtRJ3fXylvzEy5Ji+z1zsZ
N9296WhXWIzOF03aCHEJrKk4LAQTeZ/3tWLbpt5kYXU9BalhWGOjJHiFXDins2CrJgfkHyzqDYU5
ZYkgyFGbUilAG5scYifxxrOB5mvF65949zieSMx5mxaGRCICPRCmczg9VuRB5tGq83aFOWMxbrJu
hATy6NrZnE9TzwmuuAvGHH7VkC65SXWZuqDqPvMib7TzX5Qfz4y4/Hi8FWOOwA4EyIsu4D4hDJYt
mYOtIaMUhY/7qrbBrkSPiTctYJxC23fL0uXQta7BqMqp9cJxxijrIYiE+EGM5asoFY4dcoNLWBOb
A87xDu86JOYht7QGW4Ya9aDwlhc67CEL2haBGHHlF3rjtdzlI48TbyKzNzWiLoiJqaIUynOY5pgm
cNt+rNJ7BcL4iHjEcMQB3ABu3h6z6n5C6M+bdL7pzw0N1Kd4rjTfDacvWqKpOCpwp1Z+VpZnYIxl
2lxH+ePCI/DcNK0VEmO9td7loRICqckOWXJbypzzlvd9xnRj3aykLB6xI/W9CIZLjOve17RNY1oJ
wJguCTs9qqYBcesIZqVS8fKlskdp5rgIaizvgjyUvuiqaYE6kU3+of21NwipNbfGiRrKASp9Kyi2
cF8s18rEKb3clGl1r2T8t26SiggyNiWRTzkJvTm6afv6IwHKCoTZeSOeLNAdUZDiBN9n9+pjk36J
uTS+9Me+W7kVDqsBRK7zpaEa9ssMYodcGgcE0g5cTn7dIx2MKfH7GrG5VStARiNiUFjWRgyNSPIT
cje2ni/2FAfZ8GspDgJvFtn2XukYiIHxKSAfY5x50hk1QR4WaNO9mZzz6SlreDq+HQKZFvQOGSDp
3eBNUJqooUlThsht10ftir769+JrFR7mbrr767fpuldg7PoNcTeOOcAmMG1ZyHChI2xGPkAxeHJt
r92bWMzaKVGHZ2Z6EIbTTQOGdOte4Y342PQ/K2GYQ3AuQfOdYlacKyypBR+RRweQ8/FoNHmCMLGw
0FUkXuC0XVMvKt8sh19aaQ12pgiWt785m0goMhZNwwQ1OtvQPeHFK00tKHdVma6aLFcGWkTFsP21
D7OtcSscxjvEUy/L7asREa8+1v54CHWPjqKqfPIRuneEKis0KvXqsqTiKqFqGaQKy9BOUaFvWodM
5g212147cLypho48B9uNnOG6POgTUqlRTQIy5Dda2Z3wLss58ngwTIzfoly2qyMcedIy3jSGeSCm
dlBT9ZGzRfQ77xwrkmh/i8OcEmBRrayohucZTn8luujFKDsSt3CFI88pbNrRCozRhxIJW7lL6aNQ
eWNFzyOP9YG3aKwGaJre9yK+X+XBWAd16bY8xrBNv7YSgfFrfa40KHgEhNx9x6BmewAT0dx9S9FJ
t78zmwfQCohxa5OkYX5FBSCTHMvq60wyWx8x7+Q8atcqXmL20bbf3ldwjIuTk7KIkxT61ruSb/7M
f2Sn8NjbWYJ3LMVrL9VRc0QbRXy8x/ftVOsKmXF7pK/nUcuggX8RPMUOyPJxMNmDqzj6OfF5s+M4
SsgWbmPgQCcLEfAyucbMgehQac39/mpy9NBggvtaFSOBFNSoipPWx3aK+rDh5z7GthgW+FpfL2js
LQVDzwVwpumIiNTPnYhUw3H/+9syvH2fkWGe86HAZGZECw1xCBj/FvOzXHIYqnggjJezohYkhpmK
W5CeO1mH/ZjvSJ37+6JsXYR0hFUgqEYn0rsxj2YpdW0rGBClehYbTOiQYvGqiMcfeYxBOJZytw+3
5SLWcIwppYMJyji0d1Dez2G69N1tFN4owo99lK39X6MwZjN0BO32E4RSlN4bI/ESJ0KwD7G/bu8m
Ow7tjF6UGBCYO6chSZyOp9IiGGZ+NqeXfajNCrc3cRS28cWa07yr0ITnapGnJDbNNhXOS18EM+i9
Gjyh51wS8f19UtjxtHFmzpFIYEFVczUKld2nnyvFbpvJ3Zdtf6eUd1NqSZgi8AZOPf9Uer82OOwB
W0a0XjqKv4p7ejEpw4F6AlNDyfhU+qqsenqXfNkXgwdD/76CiWSQ/JMFMDF5UFDBpBFP1gt7H4S3
VszxqtfCbFU11CBWPKk4ai3H4fBUmv59JUSXkrqsQnwfZOR23bty+T1CgVmn2JXs7YuydYCvt4Vx
A0lsmYleAqrtTsuogA/jRpCelfI+pFRQwmEfjbdwjDvAo6u+iBnQJEP8UaqqPSrDr30IjgKwxZQk
kbJx6QFRyINdh4WHl0pbiXjsHhxJXi8V6y2q5DRtGsCg9+Q8d+Sg5bzq1m0t0EGfq6PL8t1cV3NG
dxPoOWGR4YXMI9j2U/SP31vTZUg/QoWAQUy/sRiN1oR6QmoUWDhzjOFTDwqJhOc8t3fmDYPR6iTD
Q1Wu4qzuPMmvFrv0iwG0IZjTTtnbe6e9ED2I0Ozh72vEZsp7LRyj4wTxvDlh5DQK9YgXO8pZEBG5
mTZNzKL03eJ4us0L5RqP0fIWPLom7fujjYTqqTnR2lA0Eoq+ieGhvNsKZ1XZQDHtxAmMZHTnmumo
qL3biREaM9OF10XAA2JCLT20SoxfRS5YX4IkueoUMJxykoGbRoUZaHiSB+csYqE//d4UFXFd1Br8
XvYpswJF+byvCZvObvV9KuLKaI1URbm4ge8r1d2MIU6tCnpj9bbuMEkWE+/jj5Rs6Ss8xqqEvBCT
hLo7q/syx0E/PIXTB54B1hCMUakdauBj1Lm4pDZP3YiSwmJ0DJV4+yu3ef9Z4zA2RO/EAwFZr6ve
TZ5gT0HuT4JNXhaHUnkP5/kjqc01IGNEapIaQgan6Ao6apDj0ouiIMpuovnzqN+qY8g50nkCsu2K
8ZDrWiFjIal3CnUbxOHUNeGI0nxQ+OJ9Xis5jomjjmx/SSTVillREbX5utfEU2cpbtPhJqbN6mc9
xFRSqYrcD22kYsiqjtTauzHYSaFl4aRY9CJr3YTIUmco5cIc9F9WINuxV33fx9v0Ghgq+zccc3fC
JI+0joYQ+pkc5+ZkTg8hj+mUWhGbHEKRg4bbuWFiTDNjApUyVVk8wMqiAnt2LWFcTJfeTxnnwrS5
WysYxgIEcSRgkIGCmPKpLQ+4wTljeZgw9yuKz1NbnvYXbmNiPUhpVniMAZglkbKKRhizjzYNkDq1
xxhtBsh8XWB0jhrbdfCh3XrDZI2g0pK4Aps9kpPSoynEtjE9NT2n+mpTI1YYzDkSL0tehgRy6cJt
iF50tXoeTV66ffNFeLV6LO8SlDwS8gm2BTZTcC9j5pcTFlLqiLNc2flYFh4xasMvFLQLdVLRouJC
Nh72t3BbUjyVwG3gP5FRzKYWGs3qsZqYi2PFN4p+lrmJ3u3gRn4DYdRyBvebLs0AKb/QuZHiz8hL
Aog3etQxlzzyzs0jegXHaKVcdilmUgNOJiep/0UUXqMxZ9HY+L2OLa2zUvgny7pLCUERmyvICi+R
SN3Oe5/xe9XY8L3U8Fqit3BLlIJ0AW0/nXagvZaNlEEc/Cc9eN3CVdhBMAxuGTBbGRy7N+A+tbP2
0qSP/w1D+TO0wRTZXs9GYEjNHXg/xO5IeNUvPFV7zY6s5BAFUtZ4i8H7X+yUR5xVmN+ttQilRV92
i4ePVPXrb6r26iDXcFGZy1UDuG7sHLWhDOPquV7u6k7mROzbJ8ibNjBxmmTUYmXQxYs1DDmwSlsI
r432XHacez1PtxmHgFFFSQMWeihC+BgXgYwEchhxApltWQxwZePeqJgGowhiG5lT2yBMl+tbIYmc
ThydXv4qzYX/EY17A2KC9TZMGxmNcKhG6BrXkhen0YbACnn3m22H8wZD13SlBXgdnAerxKtmaqJX
uhkdNeF1LPIgmO3vlg7VATGWLFpqp+5TO8m//Le1YjZ+TNGpOHRAaHM/JT/07Io7SuMf4oW3hWIO
glw0SlUsgZH9gnGCTPepCix0o5l0zr1pV658iFxeSTj94e/96Bsocxy0olAU42tJeG04xdS77ZR6
oDR5iA31x5Bon//TOrKN7IIyDcZEZVQsdK+T2dOqH0PDmzuwneaVf0vFTg6lE5EnkZZGdh6NkKVz
9HP8LB6JL/uFG6N1yzE7jtn+g3N9w2QC5VHoxK4bIRrFFD5Hp/psBPGhdWonf+IZFd2WnW0zGSeB
cUJJ2Q0AM6zTNLpmfLZ6FKi0t4Xh6bI9ZIq7v3EcPTEZZzGbZpaIKQCJWtvz8EmpD6Gs2VWu2UUj
cDwTx57ZIYEhWFAqgcBlIID2x6L9phnKw74829fFlYowPiNpIy1Lqc+g74GL2zngD04C+YbO+UhP
qKRUSmcfkicV40NQGdrohFa6ihhfG/3oeUSy9Bfv6QTjPwxMoSyLkOpEMdpJMR7K+haPHWhZ4g2u
5UnCOA0w4lpDjiktbp5eTZhxPXCqEjjKxjYNFG2CadY5VsoydDQNaJc0kr0xFvyxbP1OL0SO7fLw
mBsNmMraPOyAFynPpNOcxvqWyY5oPUrWz30d2A4gfjsJi3ES2hjG9RDjzK3H/FS1Ru0s1eIJ4DTk
KBvd7B1lYGtvRCvKMNENQIs4fauz3lNkkBLk6qGSK78qTbsson8/yY9eeN+EY3xEpEpGGtGKVglj
hupgxrg23uMAR/PY0SskTRIBLak0WXqJrWcp59xted9nvAIiLz0WZoiwFD4ItlAEsb//vO8zPqCt
66UsRXg2bfrZV2fL+rX/fd62Mz5Aj9qcLDPWR7eSI619IZhCqd1mBvidwktd+/twvJjFYjzBmKRT
QbNuro4GNs3PPFUFK4ADJjmn/xbh6LOO6WxzJ0FtH/CKiM48sJXIMpt505sun3q6T2rQH3M3L1HL
Mdr6w+IsHnr3P1tu/7wv6ubOrRAZy43MHINDDawsBnlY9UPKJQejH3hnsSsA5kgv69lIywEiNVXy
0Bu1WylfMs1wrQo9lNLkg+DfJ+UUhEZ4bAfBNRArcvzgdgyz+g10EVax+kAoXTt9saKMCPjfeGhS
u3MlJ3JI5tDJNhw3tekPV4DM5WAeRXSYWxRJeQkTYFk3VctJxPF2jrFpfZGV0qDeXZ4vHfEF4X5f
MzZPj5UMjE03U0yQQML3W+PeBItmguwAudfJZ+kjrKqgUfut9Yx1LwKm8lZ0tYb2mqhOZt4svEc+
uhh7WsgY9NTOzWQisnPN8pb0ft+Brlf6ugych6LtJ7Y3Udjp4NbSFnLy2ihFbNr4Oh8yB3W7s4OI
OUCj0f4WcaTSmANeBWlgKpR4QBTMUbyNpsGabaPLrcTWQhMjSyyz61/2Id9ptqJIKN2ULTgnA4+i
1NxXpoRzcElBoRV7unSateOSnUpenf97AhMGg3EZVYLsQaxUsTe+RNeKLz41F5R0B2BprEALpnjR
c+GSc8Hr6XxfxcfgMm5CM8tcmdIa9ChomCFfaQ2NfhU+SnejFx/0L/StJfoknIvP+0v6bhcZWMZZ
WHof9lYMcdXyTK4Hwys0b+bdHd95CwaE8RblrNVmGQJEViKPiIvbzi0nvKU29IeNMRCMw+giMLi2
OlRjrCubjKOriqIbt+VXyejcFtF63710Bq/u+/2Nh4FlvEesZmYvx9g15cF8qpH+S93sSX4uWzt7
7O+mg/60v11cNWF8iUiKMkOHS+zR1j79MnmSm3ipq96OZ/AtfaKnSv8zvOeVenLUhJ2SPMc5Fq8F
bIJycPMiVKd5+jbFnHiAY99sgXZioDlcHIrYQx+OLRpXs/lgGZy34ffn8Z9bpjNOxFTKxiQzRKG9
fhi05SyiLTgYDnM0/R5TW/5tdMrAMf4kVxPSRxLgiqmwu+Emgx/h6AT9xTu6rzOuozYVc65G6D69
dtNxu8shdHtbQ7tnfeFlSd6HiYxAjMcIc3UYWxGb1LtmIAYDGkzLG/3HfBpcyWse+BSU7wNiBpFx
H6ralG2mA1G6GdAg3t6C8BSZXAg4HFM8z0ZuHfAGL/EsW2ccSkoUZZolLGp6Fd/itftAz4De006K
k3qJy1tWjovUWUeSh6TOFsio6PfVeJjyfzs0hFlDxm8UZECfvYrvj8ZFLX2MfONoIUcAtuRmAfNY
LrUA0Kv6KA3JWe95nLQ8CCbiSDVBG1u6JXJ2UMc7g0dt+drEt2NIBuMaQnFQUz1/3XP5VP6YAuSw
7O4ynlEE7k5+d9QP2p2AkgDB1Y7lE+9JbFPnTBlUP5al6uBHYQSsNV2M+z6ippUjV42yrNSN3UkB
p4ziKD9BJuFzXAf1PqzEa0RW4ljC7IUojr3Zx8QaNOYVaH22nMZtZLv0yqDmVbBsuXgT9cgShpij
qpsdLmMtSjuHlRB5qbXY9VDAzV8IqZx9uXgojDUZptbJS4KFlMg1iVM7R96YV7u7vVsrURiTQseF
iFJUgCw3iDleyXhvBEfXj5T3qvTIIZZ420V/97vt+g2JQkf8fRUAV30ujE2E1ctzJ0Zn4x19pe2e
Yle+ja5mZ/aQ/DLRX40OINfkrCkVZw+bUU5DTmrTWoBtmU9idT9PmTv3hj3hvbs6dtp54NEY7G+i
wRZ5Twsh4WICUDBps87sjF3iSmnt7usKdeTv5VLQRWXqoKRi55yURjTLY5/GXqeLdmYYzqLjqWiG
m9Ty2p4M62Efb8uLmegWxamMVk6VHRVCuqzRhT6PvaE4tKCYEL/vf3/zgF4D0B+wUhJDH2JzseCJ
4/lhUbzD5JBAuFIDM/tpWKNLCRptIUKAhbfDeBg558BWpLhGZ8IDTR5Tc8KYMm8hjW/p+d3cFJ4Q
hbbY1pxwkSspExgMaRJ3YQdJl5tzeezus5Ppzqc6t0U39SLf9Dgru60qb1vHxAS4WsT5ZEC2hqBC
ovzRoEbX7a6lQ9rb8s3kJqNTgmnKx3BiV7zfB3/PQocTfL2wjE8Lk1hH/xrAO292VWe6mIHslG4V
lDgjEPu3iIeEwDxnbngtnkWDs6/b1vgmO+PtxGIQldSA2uqV6oJh5I5IqmOKzeO+mJv375WYbLVV
kue9FM8QU/+aH2dXsDt0r9iZg/EF1ZWMmoo6yJ3Kaz5wf1zDMt6tzKfYyAaIN/rtcQDdcOc3x/8H
6aW86W1+LyNbgoVZerUxUOMMv06/NL/0jWv5hxJgkGzugUubc/ngKCw7HKFWkjIaG6DVVvBJwiwV
UGmaT9yOV45LY8cg5JJU5rOIPdNaFNouikLnxEf/PpP6pwWwVIhhR5RY0wFD775I1XngEQikQPZz
GPu/JopiwBjfomipqZnUTQvFTWthpHVtW8klmV84+r6pEKiyQdEnuOjR0v2ntxaI1hVIPUevZh2e
Mm88LPedKwSFH+G041jxtstUFdRzG5iwgwDsT7iJYHyYJiXI9wTVNc0dJE/6I2XHU7GKYDt1xw9F
fG+I7MWgTJqQSB3O1wij/rrwkzFdNWXs7i/jpndagbCr2CRV2k0AMRLxGbOxTEcNjW9SnSicEIwH
RLdzdbimImogegPrJ4LYpm3PBTkLhMuirGx5iZU49O8rlC4rZ3VOoem1S6ePx6BEU2/Rdh+Unni2
XF52ZzMnglDkb60wmJBhGtC4gyIVevFA5szpbFpSuwTo9ncTvzns79W2i1+h0TVeSaeYyjKEBGjL
TfSpPhYo4+0Mr1Hs4tjarUM+dwfpIb1wj+/N6HmFy5p0J40Eg0dh0g+Lr3pVEP5oI9vy0geU7Hnm
DSiqXXJAFQv6X1qeGWz6SNRCg5IJbJEiS5gfNXhjyEiIi49yZbVXJU86zvfZElF8eSFaie/XoZ8r
xzj5wdm1TUf1JgBbHYqhH3XfFQAYfRDtuDmijvLzgEuxfB7OJNhH2zSzFRhjZp0yF20zAEwwb4bZ
kYsrU/2QGq4wGCNDfqdujBAYclBfyZ50kAo7BXtxYqH3CkOR/PiUuGLrVJ/3Zdu2thUwY221lGaR
mQD4r0gudyWY9vXgE7fyRQxKeuTgbUYBKzzG3gRQYLVm/rpzeBZyMsrJjq5JdKvEGCZqo10FkwEC
RXVNlbON26a+gmZMTkYpa9SZgO59DGDyBjoWIKDOJXNab0GyuroxUi7B2vbVfAVLV2TlYfRe7sGZ
DNj6y+jKTuHlN/05uaquiNs7dcBb4U3HsoKjf1/B4akyFdKWSmkeh660O+V66k+LcsjE60Xjdadu
n+ErOOYMp8MIBGUBnHYDBjKvuDRBEmRgvfIUL/VKRztKPOOniYV3l2TdAGMBevgwDpRRIaKFSpZb
RuTpBbHD8ikbb8bwJTUPBnI3s/VZIBjjy6P9+wdDeUNltaccFRIqQJ1Oi08tNHPEI1gMkYEtHV72
bdtK3sAYnZmGXsB1HWChlR1m4TL3YP4TToUR2pPEe4TY9m9vYIzGSGk/zwuVTHsoj6pT+svBcpSg
/xQ5KPDgz8mgKrG3f4zKJGNoYZ6ridMHnP5dYB5brzu2AY+lmrdj7BN0IuOhqBYgV3w1eFQ5DcNW
XeFCw9n8STlyPBtHLdk36EbqC0HJIFapY5jFfBSL3F5AtxLPhW1OyNOOZ6HzZ6XhhNGc7WMfos1+
bPpOhpiS9S0ufdG6DA0nYU91m90xC2UJCqa24LmbzQWTXB2HrJUFN2saTyxbR87H01CH5178yNvA
Goo5bOdSSM04olDG56W/Unmkp5sOaw3AnLRVSWJtSgDQYtCW6hR3MWrB7MHHneNkudU546dq6Bm6
t3zMGRth5HtdS5KA8Q46sQ3YF+YLfyrR4Cy65Ulw7zgecsvA1iIyDrJHShtUcMBLj7T0wjxmRxHF
5f+6/QO3UkuS0Y8r6+AwZ2k1NSEpDEFVBLeMCntCM1pWH1r9HHJvIPTC9G793oBYjpokMQusIbZs
cvRgRDlY6LYHLZDd/sKTaVs9VljM5a3sQC6dF6/q0X0SfNTLH3F0XsQfHUZHjHd8lt+t83q1igqj
8IbYtZjWi1Uch0DW7yTdi8dfrfClLR8Wwut3fo2895aS1X6zjaYxB5p5ofms8sa4VlDEnt9xF5K3
aYzSK1Vp9WWhws4Gh+aWCqc96DfRrejyx4u8rzb6UxUVRuOXMAubugZY4+l39IFUu44e/3p6+ND9
dL1hTCDQRpa49BGwzAtx6FyhKqjP2kX2K19wFc7hvOk6VurIBAJoL466rMZ+genVn6r2KGc8trPN
J+21QMz5r6VzosUGMNKj7MSORceGNgINxSVMERl1h46dUTg+avN9c43KRAFxqY9jSDVxcgYvPFnf
q0A9TUHqW87kz14fTIcc4zhchOVYV+mZ99Sy6STfVpbN7RpE6QSceLC7MX+eMZW2WmZ7tLRT3yZ+
HRtOV0zH0Yg5RynPAtnK1qHFY2AmvToz0TGgqlHwWhzBbWrcvO+sVvhdercLNbESIGH/YuJNlTbK
aN+Li+7qdnxPbqoryWuDiFs8Rl3Ijoth87yz1JR9VL2qk/VFxRMueBzk43jKHvMDOXQY3coJgDaj
ExPd8qIh6eAjZWxkHoykbUQcd6GM98ZSwJTu4rYaRqcKNU6p6VasZa2gGFMhGFuWVTGgZNMRMqfK
/Sj1OXEkdfjv1m+FwRgGmZpyrvpFQJ+R4hde7CuFbYC177XibzqAgoADuOmpQeCpYwQT/pEZ5zkl
7SwvGAaNPvb8kSbAQl87aZgYjBV19rE23dkKivGdaZXPlhUCqhj1R6FLbbUJOQa2vUVv0jDaoMYq
yacIEJ2aniZhOaYDGq4FkdORuu01V6IwqhDJTQ3XDJzxpZVtepEJ3dAnvojKWrv3VL+6sdyZI9y2
qr8Jx+hGPRnyPFZwHmWfHuQekRAaqMgkOG3LJcnhLCQbdVX5YAiJBQHjq/KKylcESEqpqV17lEyt
8LXn+knlPBJtXtqst2VVmPirC9UFQYOIZYXDKrzUz7+LR5DAuPSxbea1bG0HDis4JvrSpI5yy0LI
8oqGyrEPFidcBVR0YvKG4W4eOCsoJvQqwKxlDPRmUxnmrZJKeLZNvmD+0M9e0u4XS/0Esvhz2psc
78jbRmqSq3yQkseRUlEJR/VX0ZY2ZmiDUofTN70dNq+EY3xIiRm2vU6A0rV4jcZDtJ3fUPbN+NOC
im/Z5s864rgShXElw2h1qmBhOTG1q8dUrWlxidh3HIdFvcV7Z/zb4FjqklkLW2sZoY56DDpRK/GX
abguQUpta6hBsecs4+XmN/cLjP0iLlWqarGNXRjTkitmOOICPI8PRvMMGoRvsSke9h0xD4XRijgL
hSxRgaJIV0YcCFlsk+zxv2EwOlGHUwfaF4JOlk72NKHwCll3lmHy/hsMowhpaIBfqZ4Ao9fBBIrj
TgJXxDD4+zDUn7/ThNW+MOdKVZZqWQqQRo5RqJv1QRKnn/IZfKOyfJMkE65tubsPuW1VK0zmjEEn
pNSVJjAnJ0Hn05WENwGaLa9Q4aGjtmMMwAdU8VA3HdUKlTlkOjUe0Z87o67wQT8V3vBzPJbuMLi5
aaffx9PsNX4ZOXLnDLfoOnsSo494rL/xUbdGE20rj7UUeaXoEqQWytEp9OGSmDo6/rn1hpuBlqVa
igkaBvD3MUeNCFbkVIoRaE2nIbeTg3SwvPkufLBOfcB/w98OGFZwzFEzGnNSVBHgNHjI7nq8oqHW
gqeWwcWkYGf8GbncnCQ14/dK+yYic+YkbQH64ATui9zRamXZ65zKwauSg7okxaGVebzr8bZjeUOk
v2i1eaZey0a+YPPG4iocLpV0LUtP+2bBE4rxK/FUiXIhAyIpbtXwpI3P+9//B7N7k4HxKGUalWjK
A4AcZPdoo/D1Wy1D65LoK07mpj9DZ3ngQG4lj1Fo+1sXGe/SjVUtaCqUQzxJfu2Hx+jYoJ68dngM
fttu7A2IcSlZ2SfjnEIjFBR5w5NIp3RYPHVCWWMryVdSj57/iRz3xds8RVfSMR5FLBprjjUsqNj1
zyYx/E4uPHlI/YwY7qKa3/fhODr4rspDLyJhybCYeZjbUYWZRsuhVXlbRm1nx7ZYdm6MFOr0sQTK
/FKD+KtxwEDxQAcKoULMje94b+o8oRj3MSehoKcUTrCCrLyPyLWI3r39heNp/jtumkzIQrT0wCXW
DnHao3ihT+td5WcOnYRcif8Pj7H5QLrSfbbgg9RiXA405B9O4SUMhmBGD4z0tfWGK9Qd+RJHGbl4
jP9Az00TFymEpEQe1mfFRUHL8YVOhR9Ku3zi1Spz8Rh3kndTlxsi8EigB8mhwUVR88bX2ujUQ9jC
Ob/p5/b0knElmbkMqlwBrm4eJ1SFImK11eypTnkjbbfvam9mbTC+pOniXJionQmH0SUerf+k89Vp
ZVD8lScWdxkZJzIqcdKRHGpifh080VMOhWM40XFBpTkd3cPF21hHGSNfwIuoaTTnw6iJFLeo+o6A
B8ZWWlsbg03QRhGIM9/nDaoFChczQtEz3fGOUB4woy+t0iqiKmBZJdEIJqG1a/Vx6TNv4F0NeUCM
puhIGoyJBgmn0jqYSQFK9tZJstoeGoPTD7xxZv+xmIyqjGo+xHpHN6+I7CZ5qQ1O4mATQJLRygEa
P01mSxcHeYmMfkTbvGyEfiUJTjz3/r533DjF8F1QtaqqKdFpdn+GNglq8lGyhbi4WDA307IXMcSl
SXS60m+zl32sbXF+Y7FH2DTpc9nS28ZMChczq7w24iXAtzLRa3nYA0yK6rquZFycJiX7JcZ3U4X3
k4m4eo4iZ7RTXEVNhklVfVDHhJNH5YnHHGZWZWZtWWApBdIFy6i6ddoH/20F6fG9CkTrso7I/Lpb
I97g0WLQxcTZh9hqgP1jBamYK4xFNOJqLLCC4ik8le5yoIXAgofu5S+Sg+mC31F6X9h3HNSNSOAP
VMYxhTmxjMoCapO7Kca9w/GWN6k7PY9O+4kMdnhj+uTAy8zxUBmv1MnNhLcobNkgwP3qhjtnsm3W
C2fbeDCMT9LkhiC8h3BD2mMIYOinfYIqGB7lOE8BGX9kjW08TyKkMbR7NfoRad84m0Q1mDmF/9gk
xlnMnTEMoQQAEpiBhid/5X52aJEZmkG4Rz5HGpZ1DWVtf+cmmjNJ7ut/PRVAUdbCsHRrSWQKoWhg
UzL93Ag/lvmRs1obsTQATIsyX2gYJMbsuolcCihnO7gi9Az3j0MwHkSUwA5HVODa4TXvhN1erzc4
ZvfTwRpnNQZcq0YY8XWTSA//USBm+4latm0xA4GWVdbPuBx8F5wXzG9xUrvCuAPOM/HWW996AdnX
TKFIM6Ex27/w9G+WaKtO7tL2yd5DL9AzjqrMTy880pytoOwPXCaHIqedDg4MupJowKYpjSowr3Sb
tv7rZ352YTNiAR2QrKsyHmdFxvVlWhTFU0PTlijLkDO7Kr4pZVBEjbu/f5teaIXDOLsokxstH4Bj
SiTox8KNQKHZFLm3DyNRRXvnJVY4jN6jBSMxBxM4f/EYpq75rXEKZ3geXNo2Nh1oDQPavp94FrAV
u8uUWOnvlWRMQBhRnp3oQE5yWz2pXu723xNHt0FGKSPtwCvG27S4FRxjD70pRt2YwYMkPWqcs8QF
Awena4qu1c5askXnqSWp7UIhpEQ+5ioa40v0NcnTD3RSX2VGwtk7joq8viytzv6eJEuk64CrJOJq
RMLkD91PLINzJecs3Os+rmCaVq4G9EULrhrfkfQFA6j+j7TraG4caZa/CBHw5gpPUhRlR9JcEOMW
3nv8+pfN+XYJtTDsfdrD7mUilKxGdXZ3mSwGAMsO6p4k5WKpN8QFxelbOzzpxWnSWMNLtuIKa287
//vKijxUIikgSQ1yUTJeyETrMkFKO74T0Jus2dGuZNUhbNul6KjqxrwKlQ5llFkpYswjXlFSj0ld
g2EJmc9LrDGO24R0QSGfb2XYlGm1EatAwVYylfa17HhzTnQMu2e429mfPrr3BYnYu0LK2zyTguX8
HCVl5AWiFiLqj0mXCEtHensnXaAo9puMnos7EUYpkReEJxVrV4PTec7MclZWdPsEkURNgoYSr8h0
LwonhHo6y8TBIUmGYef3qadZ4iOpH6884+f8wKDczQ11waNpoh30Itck4HFoQdzJs6m4mY3U9m37
qp7KHbdnl6exIKlDMlxUfpTIZbPW7obUF1nS4qw1pElC4odejQLY1O8hyE4S2Zwz/xQ87kjy9PoD
s2tq0yIkJwVZFAyMjqDoPFD0WFAMjcRGSPdjhqdPKqMxVja1/XAsjmpoMh2FrNKHDXDBpMu5UwPB
GIMDJqkCXWzJXg78Xb4bbqM9K0S4aZ4iwSFxF1UwT/n9XqvFcuBzPHccvfDa+C5h3nc3XwcrAPID
VptZbbhCi40IteKviqnuCzd0wmP0hXdJRwgzkrV5u16hUdTR8LrILwsx5zjYsb/4na84v1X/zpku
FlWx8Cj+wMUt07UwRkMBMl0GhvBlroq4YBxD16jApSZinWHb3wstISpmM0oGrSdc9UWsdwSwRed5
miqOlLHqWckaffA+5QJB2dRIvVzHbRI6peKO3Vs6WBFrJizLCuoyOMcllzYGrBBwgIzNXbXkn/sy
FyuoW1+XidMYKrAiuzF+KG68h5CwNTXQdBGc1M0sjlUlxbKJJoopX/gqSkO0+Gqv2uNgKy4K0u35
5+jiRVLhUdL6DILf9r5/bKTFhRWtUuqUfCnxiGY6jIuObH2nOSRxnfn/QhGKhUexexYPVTEmwBv3
6S2GriNh8kM2pwz3aN4M7cy6bh9ZsSuOSCsMR5ogBlkNL5G9YN96jT+6giP6zGXcdHhogYqiIAu4
KhGzVxRV1nEnhWKA63SNp50MXbfie3RKtLP+D8LEtuqjGJHlLxt5UJFfoVLEGE5VxccL97t1ofc6
v3c5DyTFzFNvLuMKiJi/Mq9NskQMApgnekRjoTuMAPoXTUibF8QVDsUb6EVrBS6FQT3axtrb/JaI
Gqm2CMKHZo75e3BV5KXM2OSmW66AKTYZhIqXkwEGVqjrLL+FKG/Qbf4x3UmWjnHIrENmc6Ov4Chm
kZexI2E75FwRg5/Kxe0G3r7u+VsVFO+cgyKTsRUnSPIBo3NbhztJdnmP9s3K/FFL1gjBNzRT3sQC
Y78x9gGtNqimtSQEEUDn8k7PvpfL3RSy9Mq2X+OX1aNLUeQe08XaBiC8p2JGEE5odCTxrvKv+u+2
nxIrNHI7Wfl+LWk1n0I2xW7/N6w9fg4eSTcqOxnJcAv1A4voOV83uHqk6UuE/t46fbvuFKzPQxHG
PMSSEMawReceDelVbo5p99d1COK6Hxh3tVwUVUhKGamY9gqqGHqcWOpod0Z1mGdxNpsUfZIp0p6R
/HQddPvJvEKliEMWsyQXOJ1cd8l7L7Lyr/poqk9ddE6wzj4yCwlreBTTNSjW4Iq0FKocy5nsiJQi
Ed3mjtAiwCgzZsxy8xK8spCijDHUJbFUsa6da5xIXpx/Q7Ya6nIyjmlW5fn2G2mFRpHHVGmhIJSw
7O95EAnUr3U7M4mwxPjCzPozPJ/O4EVcO/DSADzphMGBXwRo2EGQ1XCyv6AfYAqx1XisEpHtcOLF
RjqjZ5DEaNcCs7OrXe0QQdbAI0Vf2H/oVs5vRjv92Vnpo7K77q2MXUiLFepjp0INigCnz4J4ko3d
EjPCeyyO/BDQkeomEyKDxEoFd3hMbNQX7xcrMIPD7OcsNJZFFK8kel2JgwHnJJFZtLANNy0EEFN0
z+QSwqTFQ+YYick6RZlGUlwz6ehUqCripXvlVXQWX3lIUeLA22RPMNEYdwSN4ph6WhDfDoEWPGe4
FpxveVAtqyzyFFUsZAy8/+YnFL3ERtDzCAMiEjLEfiNKz+PS7MU6YL0BWJuPohZJWnJe44k/Ij6x
QB9k8Qe8eWXctxpTPhg7lkLTNqAEORUBpdvaudttdaSOyhzwo4hzrp52SuHVNWPh/kDMFwDqzMbL
TRGEAAC4IWBL1554p3g8sgMxU1xxO5mkXrCoQ1spohkzJoElH6PZhbYb6eLa/apyU/xRvxpe7bKD
FIR+Px6yF0xqv2lFLPDKTDARBmy91GsgNZ6zX4csHGqDLU2IeWs9cBD+w9Rup4LEmuRHdvYivv0g
9/EGzXGlLX83bBY9b1PKxURqt0FBBjdJA9Ba+VSLrio5A1MDfPv9dMGgNtgQdh1fDMBodC+ednL1
mMv7PMQl5WhoCIW748S4HbGsorYaJ4gLWBmIQfEzrqwWAXAuTc3P8MbFLOrwHiSh5zVilrxIu2DA
BB+1gYC16F6HYexiuuUJscCB70jcL8ufdLyuWXKYrL9PhQrwnk75qcLf5+fKFtrysc2nx/9mAsUT
OQQoBJFcc+LmJhTcCG0r1wH+cJH651vQmqHoYirFNkbsUjFHp76NrHgfH4kemGiTghdWppK1ZhQx
zJFKjgysWY1nq77Los+UIl3ITqIIIeK5Vu0UmMMF8Khjy9KR3z7SNV6BVC4ZnkS3p+bcwA/lpJKb
hLonZxEIwBFPBsIa2p1iM77OJr+t0KjtOAZpPan9GQ33llN8UA5DZwoQYV9uSV91iAr2+bvy3HnG
7jOCyiLO1X9MpbZpzhdhNCgKXkp5ZKoYpJqF97H6mVLCCwj9IOervuSjGCCV/jBG31qF8fe3wwwr
AGqXRiqOP6XEEjZ2cyNb8xHaVJDiwpROR8OFU4UWF95e17+bSMj/w/m3AqX2rYYx45iWAqs4P/8y
ouxf/62390DUzTD2w4tRWNa6gzPudFN81Lzky+LgDso8pbZP/9UvoU5/SemquevO5oM/IAckOkjL
ObqNSDEeZ8M9BI881gOCtUvouQFJ2xhylgJVeiTPltqK76WHGa2YxX3M5JRtDlvZSG36rOXGAJWk
5DE4In9VIEaMG4c/WUQbqPCMp+tfl4lHHf0TtHLLRT+vaY/76HlM+J1uY3Y90pz890/dNFbmUbcA
WYzKdmhgXrD4U3YceF8YGFfsTVpeQVA8o0eBYfQGIBTlISu/COFnaHn19ykq4QxNkwviD10sm4t6
DArWwUIW4cqOox/olZDlipIAIZj1x3zWvCCY98acWWNa3MZtZDF8gLFi9ON8iFJxlAbgJTdQsbmZ
b+O98BAgwD050aHzsqP8cB2RfIJrBlKUkoxTIWoFADNDdeLAl4a/KhldTAZnhnlpStqX63jbBcWX
b0a/0CEcNS9zQ74Zercrl7y4iG4xW0GMxVF0y4haFOiGUeF9nS2441dSApu48TG1WhuTP6zM70qr
YCdSN1PQKwMp2mg7OcZg8jNt8JZotWa8r/zZJZUKLAU4FiHSb3MjU3Jd4oAlCCZ3gg7qOYgT9v9r
d/jMjJH12a1RnDHO8mRAmI2ceoKrIqWv7yqEoYkYb47KQVaKnXFPoXtH4gL9AHxMdgM0qiQ/Pr/3
2KUXrMNco3ik4YVmEMjty/DJMKvccXOvOIhPy/42MBsP7eOsUkzGPqeLcbm5VEJUuZKzpbmBk1iC
nz+T0xPtgw63y+5ZqbrNF9jFK+nq3HxJqkaWYGKUfk1EDAPdB59RTVt7h05xiVSGdZZEKL4IIJLz
mn9bbMEM98lLKDvq4+QQcYaSVfrGOjXpIciL3EqlPGAlyS6XrdgRR4sMzBYsxDBP9XeW7jrry5F/
XwVx0myIh6QEXobEUtyYhsFg5G0AyVBVnryfRIo/srY2IP8DlYSkflIGl5cZDLztCZe/T10zEl36
n3jZMDdmAKpPEktllc7/geYvKBRTSOUsqVkE5QVSiNPthINym+8Sn2fnoLf59oJEXTLaNkVzoEEa
lJADIdemcM/veJd4G6ukafs2cIGieGLh9TDSEnyaCD2jGCkih89NEZlc4nX9E+OcZLgBHWbIhbIu
StLwOFrBfeAVbn1EcXh+U0MSlgT0jJ/XARluQWuq5FwU9r0KvADqfMqdHj9EJSNxv03n/ywfrWLH
jboeDzGWr7jpEE9Td5JHKulYVPeHU/GCQz1OlmTC4BcOOA3EwSUX4yZO8q4z693kxS6r5WX7O2mo
H+UFXkYp2Hs+qHWNK1qojGAA0uT1teJO1bC7/mm21+0CQX7CinI6TW+quZGQXd6Tdet8rJsn+hoD
hmz8j1fBCwxFPGoZtWqiwRIDxJA1j6OxDzJXG++vW8OCofhn5qOqSDvAtMbjMO7DzCvQOtmUznWY
bX++WEMR0GKIej4RmFF5SuQjJ/hdwWBqFgTFPHPSRrJkAEIX0D+exNVuFAIvlfu366ZsTVLBwXqx
hTjIygFkPhq4QQBQ54p7Utbbfqnc5JTvg11wgzu7NziKlU0Y9in6kPf/1Lb9Gx0dmu/RJyXKknaC
+5ExyyTqTsSP/kUVDNkpf/Y/bKf3OImQyKOaAoe8t+fYIkNNYmt+bVQThOeqt8zmRnIhuYZIXVjq
pV8iaPyhogLKFySjENjCQ4ziF1RlHVhprT/cMi/rSDFFymcyX0RA635UMcZvYfDs+Y2PF370LR1M
MiubnU37AxteYCn2KBQhEqPgvKzFbrFJgjn2+F25G7wCtTDXXfUP17ELGkUiSz9pkTHDVRMinUuS
JsqtftPa2bfzE+GZFcu8Tr+o/HnvNFM3i2GGTmi7F49ZcEj5HwyDrtMVtuF7gBJiJX1UkK92vl9W
J+61R5yttEgh8+TkMYaQQHX/P1GLyNPUoobx0BDB10QJcMV0pwECFcxE0PbV6fKxKF7R6qkpxxYo
0Y68eia8xZX974pEZmU2Yx3pkvoOnaG52AOL1NLJzzU2t/403i2ouETVwx77+0F7Yg1gFIgFH3a4
zuuShu58UaFrpuJuDgKhwZNExPSY5IZ7LJGRILXUkdv52YEXzOovIh9apObos9A3fXMFTtFL3icp
JpgAvK1vW85VWFmJbUZZAVCMgnCo0kwTyn+Ib7amm++Xg3Gr2gNClJkTn8aDyvDLbTZZQVJsInJZ
pCsjscmZHc3NINmbvWj3EW72mcXSf91mkxUazSZTsWjzBDRSJN7c9Th8EOizgldSW5pZzANh8wha
4VFsYqiBNCQkENC9co86KmfjY3FYcOBFD9Cz8rQnBrmw3JMil3qO6nRKUa5C6o362/ILSf0M39Wn
5RZddlBfSpzBQ9W1nXmYPMkAZ7knxTFiHDQZ3jNoTkv8YkfqSMIj940/5bGJ5xP0aQrrcwVPqwWm
GMeIhUYoSU8IOR0QwfcgFYlO+POFIrBU55NtvBdEOoIbIrIzyueIaim7vZ7uUt7wrq8kYyHpoO2k
xFrJy9iGef2lL567iXFjZngJXTgVVroYhQUWDdXcUL4Z/HiHEWJ75rtpk6JXS0XRiRQkkj4PBOfY
O6QGP7Ir38jN5Zxj4X3pjkjRTKxYGAuWopSGm+a0igHLoxL/LKBS1qa643fK/WyLptqZxk66yzzW
1YGFS5FLLXdhtsTYfN3s1mFr5iNk6UNTVz939q0WlqIVEYP6xEyDhdmu20FeM/4qj2aCCFVoEoV6
3q87c1Es7W3uTFbMdvORssKmKEZQ9GaYKzhnKfhaftcYTswSPGYdCnScti7GoQ0EElzcYcYjiKQ4
tPaIYzXFSLj/yiF0tLbjDKkUNKAhEOflQXLPL5OliKE1JcWx4gW30JdvqlZaQjhjNhIEolT+3uhx
XLDlURg+RMdxlUCr20zEb0lwg8K7DENYTHU05V1rk1ppHFLe8CsIzfzlOuWwTkY6npsUciOPElyK
xDgw9dkSDuG+8WVUqhYOhDpZoS+GG9Gx3a6RW7kneGr3bUx3ZQj9Ys1iGMUCoQioUxMxzivsSNmT
3Pk5cYvvxaEm2RqH9/UH4671WWEC5kJS7BN08ZwECQwTvcVFHt0l8wWxHaFIy/vRs/gZCaLLdqS7
0CDuWGLCLuB6Uf3SCoY9iCLrDcY4j3SKbipJa/Sc3NGym/rL7CiFCa1Te7nv8eo0Q6tLTYQsHMa3
Y1yddIpneLkaUYkOUBl5S86s0XWRPmsOqfgJeDA4q8VpO8K8Wknq+tJFCiaEdQBU2y88ykj4/BTw
N3l1LHJMRebMPNvH5Y5hJbmyX3lP6NT9pVeaWhrIlT65mVxSjq7b3R7JPSu3saaM/cA49+kmtbZf
ymnKQN1iNnuSbtxG4XAH3aldIwkWL0icyQdGZGKU0Nt/M9OgQjFzAzG6ZoaZZI4VmUUjYkY4mURD
LoXMqnsGidLdakaaz2WtwM7htfkhe6QYl6hb8rvWjW5lFEGViOWzUBlcQ8dtR2nROn0Bc5dzYaqx
VedvYecz1pEFQpFLk9ZtF3SwrN3P+wmlTndQpPNaFwf/fOpxRJRuFFr/dS8a5Get4oUFl2c8T7qg
uUPwVd1X6Bw2rEBEVkx2RbzTWKS23VOABzb6ahWdxwCo94BiOGf5QPpQBpeM4yQTOuJf9X78FdiG
BSn4PQn+lNo+cFi2bq/wP8h0msSQi799p30aJ28S77vkB+MrbvPpBYPaDUY18Cmf4FgicvOyo7zk
GObS7clqIhn9HDI7JbZLFy7rSWdK9GLhBZE0LOUmNHP2gqm8JPZD6gWudD845DSURlNkvO236eZi
JnX6znoRS6mMbobBJWmG1Fv2nJfsWTcJ1mpSewIlC7lYkKbKvPoVJl+n9FMnrKbxkEUX4IrUQTSJ
YqFIpGRniuoD5n3vAl5kNH6Qo+XjKXCBoI6eQZ6FWU+QA47xKlfnvVS75VRaw/CNzytLaVjC+Ztx
Ov2CR22vku/mKcvOOe7ztFsrOnV7HrOE0ETAMG27h+AfLNSjvt/KJcYQD1kBrMmdM7Pcl14K3miH
s+KPzvhW5Fv8eSElOuSfC0MK4QuAheHTMP3SjX0x74NuH39GMR9R1L+XUOLJwb6ixLQsWmkIECee
padYemnkp7llGLPdjbfCoDZQAYWBSSafqUfOW7RQMmjDKXzNUhDDGY7ssmfmx6L2Uo8r16gRRH4f
Hgo39QZrxoBb3oxtZmSffPhr34o6VFpdhyQbyXYZ3HEJ/CX9NndvWrvrpce8derhIIm9zWBeFiZ1
k+2NJY4TGfbJ3nRD7EPLqy277DH329x3cQ+KNGpo5kAICMb95j6oCu7O93+PYdD2/fGCQzHHFBU1
P9UgJxmq4aT6jUfjVoC9JR7Y7rF9Nl7AKNropXpEHgFgwrJ4pYEqLX408yraXTdq+/r2Dwwd2Zfq
QY5G8pHmEd2mlV/XX+P6bRSfr8P8IZZ/waGO4VQLMk4hWVD16+QSnXrtJdwXh8x8gSpz54go+Wi8
DBfFT8ZvLsgUeYgp5jllpFpLMlsHnU7WEpm9V3oGUkCANfHSePsXbUhbCwutWhVjBwxVxvzc95wl
a1MX5e2CTpB7Qvu5s6BtpjU59Gl2jvBX4cQu/6C9KU/XF5qQBr3RV7D095zmoezzFLATSlD71lxi
8RMPmzUC9SUh8xaIbTBB2QYDdQoXM4jdepftWQUNW/6/hqE+W6GlKUbokPUbVa9M2zttgf6QOLGO
Z9aCUbzfJ3XPhzzB2cd+npq4Hn4XYdOARorcNkZTuYu/X/9GWwfn2jTyk1bHGTSu21KKACmK93z5
zZisKrnPVHeKWBJpm6faGormfV4pReRhiHUaxGCIUE+AlHXncHtkKFCsyPI/1mejSD+b4nCWMwAq
w6HAHYs8cTPG+rE+GcX3g8ANIk+MmjPD6vXpZYi6h+ufaDMqul44ius5TTaCtAEGKZY1XNRCYuMq
R1LtPPrMKR7Eya7tWooslLLScOmd0f0G+XjoyxSm9lAEICgSh22sBiM9VOe6hYwPdS5bWTlhLeRa
L6vYxsn4EuFV2d/Lhn8dYnsRJXTMQmJLIbOO3jt6P6RCmQvQg1RMUk2NRrKvKIMjElHNkXX33bTn
gkWLhy1cOElhA6xE7swCxQRSaqbJ/XWLyA/+8J1WIBT3VV2iamidId+JVJx0kOZR8YxkvYu3t+0K
hyK/KSiDbMEMUmdwQx+ifCj8iPcFuldmuz1V1ghBxeuGbW6pFSDFgkFnSEYbYY6e2N3w/EFKGS8T
1tehKC+UNClqqxZ9l+mbIZ36/nXoefO6DSx3U8iPWLm0JkStVEgAEU7VTnaik+akNxJqIlLbsFkv
YSYaxXRqEKVG0+MbkYqn8RYlan7nZLeym9qhzZJN2l4/jOY2FBSl6Wed8pVpemK0ijHi+9SZv0w/
MVBFHJgaNdvefQGhOE9Vhq7ChZBYRK4skdV+SR8U9NWHTo5x8XhGqicRsaD4sWdS4LYDXrApqpDL
VJrFAAaGwknAfEW1Thn3FgYCTXiq+PcScpJ8lMRhb0w8A+IPPvGPFbRIwMxPaRZVI1FfK+CBtbc8
ZKaAnjrRRz7eYfg7+R4f2eiCRrFEqNfZogz4XoOr7mWU3Gk/ziUI/liZEdTJ8NTqv5PyA3bhNmsx
Kb5o5EXVqhCfS5WKn0NVHcI4ZnDtZoGMgIH0//N5keIMHeoOy9TjhDJq1BsQlTftNnoZLGU/umQG
T4PRHMyiDrJm19aU4pA4DYeCl8lGc8g8LRVTf3JLuP0tVspK2rNWkaKQqh77RlEBllYPaXXqWsYw
0Y1QpIIRIhh9pkEP1RAl+qaUz4rWZ2BEETk5zLk6kclgA2/qNx2eXaKZfO2/59+ZabmPL//3sBSR
ZJrSDtkM2DE2RrtQQgcKArAyUyDe2Ci/0u+S4RYoHtFGlsUfl/Q9NMUj4piHYy9WEIqEhgzqbDFs
GvLXmOOIriqipMs9qc+MbciApJXZo07uBUM9Q8YPGIRux6DLzm/dBVmX4WE+MHWVPp4G74ykJ0xL
moYkUtvgs94Xu9kZj8sBAV9v2pe7wKxd3k88VjfXBrUBEwePJiHSp6l0tG8u1KxcljJ0OlsxIKkr
+JwlHcOndpdDv5y1MzaSEu/hKG7rSn0ZJb0gcIKb7LobGTMWoHpr6U/Gt+gbEbMkA1yrX6xK382v
ubKTYjYpL/MyQpu7M2JkoNy8aqnN8JfNr7dCIL9gdZZLYp42iQSE1kFKgrhLYguaSdLWYoxoEqTT
HXar1cdH5/sFpYgt7Xm+4QkquVJKfnCuJoZ2hAqBLB2p5fGR2+WnzPvEEMb3wBTJjXE+ptkIx5nc
6I7UqcYIgBheYpI5GayW342KgPdoFOOlSVnXpUj8xlUyiwQoIlRMFwfjONvjE1vVhrkvKK4Tpzrt
c/W8rqSWA6rdjvJQwUAy1J57uu47ZK3en07vraPYrYGIQJnzWEulrc1EkcyquQt1L2y86ziMTUBH
kYS4XfJ0Bs5SnXThBsm/639/42wnhkCszBA1DN+iJy0Jcl8FbYVVy24Gm4f8ABdY5S9Cmhpmc8Yn
5S6FUzoM1G2z/kGlywkx8yEr1Qi8Wb0GlaVBfqu19F37Qz63ZpHMHItNPl6p39lJVxfqRa2HSVqT
+EuwF/zGJ9mEZM+C2Xgwvseh6DLHMBouiIFDim8Mt/QmzZRPsytYBbQcxIflxILcWksINqHFkYRJ
BLqGaR6aMCmqHCyW+lXyxCufOcnXAJRJSpPyahFkxKTkLrqTUG+q2tFfaXyWVEBNQWv+/2XxYczK
Jor7kyiYsr6FTeWMoIusW4gp3CJynVpZ3d0l6fR23SG3ToI1Hlnj1UlQ6mEfTGQXxBqUHr2osDOm
qB4Lg+J9UU0UVUXlEk6byZ52LcR88Ji7nSwRKcjQxXxfi3k/YfkGRfnJtDTiGJLdHWOsHrlDR3bw
80d5I7shBvlhDO7d9YXcmNP1/stRtN+rRjtFOqxEDcMNEVRB68pD7sWQC9BRNZU45Sl0pScGKstO
ivsTKRNjEDLuYcfWaXa5E2GMZoBuRcgH3iJw57E23ccX33szKf4vC2M0phILK9a3RuLXYWimxQ03
O3NemzNLFnXzbFv5J13DJA98iy5nbEEJQlC/G8JjL4MQFCEVZkCFsZp03VKpldyQKFjN0cJ8ksnm
TBRGfjdui8ME8d80MbtfrGsmC5LimCIP1F6WADmEyJFLqLyUmKVujG9G1ypNetu1I9rrHaKDUJ1L
9SGTuzz0P2a3uz0/Ym39WbtBWRojHLF1+Kw/H7F+RS9hn2P+dQpvIXlRkoAlrafJnhmHILRI30rW
OBTFFNlUcn0NnAa9LKSJG23V3YHcZwUrgBJ1/cLYdyxAil/qTjbaQSD7Dq1/5FmQW6pdOSS73Pyb
QaHEDa4ZSLGLmCYQEk+ApwY3YXSUileh/2UY+75+nnJbi05peJOUh7zPbYalLOehGIbDjUXPSjhP
Zw83pFq4vU3BMnxhKbekSvu3frT6vf/O0rvcyNi+4xqD4hoEFSot5bD5STSweZJrE+dg8Db4lfNb
t5rbFfciGujht8aOyQbXz60PjatQIKgisT07L0Lt1uIL0GeNbM5qf3De4GmggyNTkoXE7//8oT90
sXa60acYqU6We3REhyhghDe8S+guYomQbd3lL7sGw5Pe784mrjG4nezO3xNWll3xmDyS+Mwyo3cI
Ux9942cFkTCGR12nPJGn7jiynI1Ly//vswo3kq89dLkZP4mwcsT9F2PCWcmFzdvp2lSKiIxgjKKO
fEvlUTNR4m+Xx+alQ7070YJuvhYeK6F2nflEeoqcHAe82mQAHFXFSqLC4XnxFCytlQvR41QUZkX4
WDFa8/rqiteZ4kNHq8ZryVQYZ69dcIBlN/0X40a9l9zew8T3G6LPVzRm40v3pHMSGnrGTmDdhVi/
gWKrbEg6ZchgYP0XYUcSqEFH2mlx8OA+sc6YzZecgGecSv4nKzJF/pUqxmWfJeSQmSHZz+NJNRzi
nXoXQsYutORDgpcq42DbfOWvQakDIJzEKBvIIBWiUClBzAha0ajmxnAilBunj6xahG13uthIrWjV
CFIxp7Ax2ykukTJSPBlRNtZtZJvyLjAU2YcR18WlilEqyVibaVmZFWajq6wGAxYKxev1VCQVV8AY
/l7HlKXMXXaLz99FJwVBC9HWF6SvWEU4DEw6OZvJw5DXETCj5EGT/Ik/iunT9a23Taf/LJ5CpWaX
SFKbsSd+mD0rU2LmwXPO3VTN83WYbfq8wFCsrdT6VI8NYKbAm8oXRaoZFMKyg+JnzkgCdA3AtfWs
vlE5w45liEyJupXJxZfrtmymB1bbSKF4ecKaQagGxuB2gYRfa3G9SVoGMMD+qVFMvUfuSnXTk5A4
15FZq0j8ZXUzxRjHucjIhoqD1u7KwA84iWEcy+XIOq8gpnkiDQKAKHTFVyXdUoR23xn6z+uWsGAo
asijuU4HDZ8r1VsnFnmvESDzA8GS6zCbCyaIqqHxKjKVZ0JcWSMmmhFUPKihbb9KGP0mPF//+9s0
vgKgXKHIIkUNWgJAhgqgXBNBsheSwlAs1K3ZuY2hXowb0CarriApJ+jQAKSWBJLf4w5/7Px8JyE2
xrzxbO6oFQ7lCWoc55kcACd4JtKc5CSOncmMva6Czr+yJ4K52lvOOqRYsJRnpLowLT25aCmTq04+
8veYGfmgzK/XvxzLM6hDo1WDqjZq+LnWFQ6n1U+Q8Nhdh9i+v61WkDoyikYwlLbBCp7F9nEPJ7pZ
Foaw7QsM9+y8+cC6MpLF+XARvyDSyfqa7+s4JkdhmTzOEHvU9zH3S6h+DBhdcN04xmeiU/ZVLg58
SOaXKU1/7Ge1QL2aBNjidaoyBrdvksXKKurwQK5c7scOLtH2kddFqtMssd0YOut7kb9zbfWoMyQw
hEZXUJ2PnVXfEt0FDV0AGFmKatd/UVvO8EA6T1/MELJIqvOLotjx97PVINgQuShm7N3Fyd/+RdJl
cyF1GQkERVB1lU6AJmpZ8RIZIqaYy2uFqMMZ0k4tvcOWJoUPo8+qod+kqxUm9fG4qan56O/BZQIE
0DrML2BPt9v0xxUM9e30aoz0nEw65OqjWotmW0VmqBq2WJcMb9y+Ra+gKM4vc1HiRzI1crQEd3ki
6lDGcbTxPrGaZ7am66af6Lqo67IBDXG6ItqolExOS3ilzO/S5JCprBaOzdf7BYDOWvWqICpcDYCC
qHJCulW3f+Q7oiXIuqkzTDm3dqyO40JJhbk2QLq9Lt9VUXsYS4H1dbYd4Z/lOgdnVxioMozUmZDu
vBdc/VtiQ3YAZxaU8HS/8MAdexJJ7xl0uL2zLqiU+2WRKvI9ocMKY0eC2EzSgywyUjtnTv3AT6sP
RTlemkyy1BTEE+4Xl+RMeWewJwQOa6t7UaDmY6NUwyahvA7xSvwQhpHbt53VD6CuHq2ccdjJ+H5E
mmb+Bq0rm+SlqxmR+8Akc3Gi2mQ1rf5hv13Wlnzx9RfVQ20WideM1gSTEd2GOoZD4qSStTyjQeHt
+tG2zVgXPOoGAp3aWYwzLDMZ9QU5HO83Y7GSEszVpK4gsdHovEJ8hkxS6pFmau5Ixsewmr/0V5Lw
yY7ML7h1xKmaiEIUnccRQDcKctk4tRiminv3DDW2Ch2rQ26WrzPqcWdfuZtD1nbcIpc1IGWk3EZF
kZLcMcQi9kTdLvAR3TZR2Oexbo5be3ANRb7ryk8SVeniOkMyt9N2i+pM+a+SY9TjbvriBcOgOwWF
uQmiyiAY7uLCFz0NSm8y3J+caYadvlx3xc1U0hqPep4HStFlKnfG0z2SoE6txil3IeYfsqtAtuh5
DUacZ7WAQq6i3gz1iU6HruIkR7fD0rkMgwgR0hymaioquzRUMIgqRSFdFKLHl1Q0/x4wkKGMB3E2
ZMfqXY68KqsAeDPDucajyIMrxSDUSuC1TnRHxJdGjKMXMGh0djUyiRZVQ1aUoNgzYjb9bt7/19gU
kUxpFFRCf7ZVvw9Sk8zcnZAHUJ+y+axZgkqXn9fXd/sTXpaX2m6IDpR51RJzs4Oq74aJUYGyvccu
f5/aY1MxNUlX4+9PodcP9xMGCbNS7wwIutokC/lOy0nxpa7flllmJs0X3WDsYxYGta3CEENYWwEY
MGWvFZwPLaa/hOrb9Y9xHod+xdlpEatoGKF53gEm2U12a/ZW+YWMm9VuB2ieZ/5d9DiO5ohZ7SQf
1b+IvAUpYtahvfUmVHWJV3VNlJAQomxtcLPT5oTHj7iRGzP0sycViuG5xVemjoSjE5idFcE5958S
SMFDw0AdrYo2Fg25jPeMMip92mUyYuqDmz4UdvGICk+zfe0cosmgvWmMIO3Wyb2GozZ7Vk5Co4qA
k6G3WKDTVPBadB6xZrKQP/Phs66sova1IWRpZFTgSa7dG91B7t7U2a2kkXF2smCovcyFPHoSFVjD
i/gviq1RCs1ilE0lE+3rnrp9zqxMova1tmRKGnUwSYA65E5CNR5KRm+M58kpSZkqY/ttuuQFjX5x
hBFSH9EEyzLtQR/fMJPF7OpvbXIfyY/XDdvc6Cskyvn7Eb3UcwO75GQnQkSu9QfOvw6xeY9Ds6qO
CAVG48j0dA+t7ptI03FGi5Bxqe5aCw3wkH7HVEDFS/zyhFgFZ87eddRt57iAkoNgdVY3MgcloALU
0nDu3MTmot3rxglD/BhOuL2AFxxqB0tyVeldCOOG2c2mn/9H2nUt183z2ifSjCSqULdqu3i723Gc
G03KF/Xe9fRn0c6JFVrZ/JPcZcaTDYEEARAE1pqSexDwClzU9rF9k8EdW2sYgAOtQQYdP2mTbaZf
dHJHUsOrpk8BvY1ngfmJdOLObzMB/3hWIM8wMSxopY466K5ORZMzIjH8+SVmvpAKqa+iKK4Z1m45
jAdpCgWrtxnyV+bHHV1LVSUJeSlcRPI00u96IngY3bI0lB1UlI0wCkH5otHY11PUdDisdIqdsB5d
2txG/SUAIAWKbOZqa0lc/qm1XSm3IXN4OzSRy155JLINsMzOHkvbwkBatWOdd5WT7UQYr1t7tRZN
fj1OE1o1+5n52nryTDo5qbYnTS5QcGun1kK4M2vWSz5rrNsu6TonKG4X7em8U9i8nqwlcKe1TuVy
skxIMEwwKDCIvAhswMHgtH55MC7ie1HB+TcSiUE19EOqaEz+deGqtqe9xhZuuWav5miXulRfOvkW
jwEc665AQ2YDfOw1QRLyQx4fOrSmBn5rC3mdK7+gjQxPhvvalYkBY4Hpb2/YmzAuemRArSumAdGj
mC/iwaOiREL0+5zBSyWNy5ENh+CS4ErVfACo84fzC7ZZNFovGGfZYV8NU8KMrvqImg2qJ7Vj3TX3
+X/kLnCTp8Z7YctjMwyP2Sc8mwpMclNFjKOhyQEoMeTFflZxioydPiOIQEX1OVRO1SKIg5sHV9WA
2aOxRooXn7L6fTMM264HhKnXlINP8unTMDau2lPBMorEcL58yA2rWRaIyefeiXPZjRfdHVrLO79b
IjHcaQJ/Q1ZGbPBLqi61rLNTHTCawhbxTSkE4BpoRpNBfc6ZdaqaYdWbkJKcGM4AJi6nfQJPe3jt
LELC7Pzl44O5ksoZuxEOZNFlSGWYCrVT17Zu2mplZ6hbKiAK05/nizlwRB5jM3xhiM/ULUs2CH8F
yWqpMCrWyF0MTjPfjNE3XX0Ic8Gj7LYfXIlhn7Gyw7mUy6WV0MEUHdhkBvhXQGkfonRo7bR96P85
zLqOmbI3rbgUZpJDEP0yrWKQr2jXai2457P//87NIuhppkVwd+SD/qCoYWfB1XpLYMuRaevVwcp2
WfutW1qRS980x5UszjDw4Fb2wYL6bgP8rcYFLLfDphaqpzC2GUq2epFdCvskmY2fU5BzixmeEPuZ
CWWDcuxCXHTIM1ilV97PQsKuzai1UpF5yZV1dDoZ+oS9YLISNusYCQ6m17pAtEaLpHDmkH37Od3Y
gq+kjcWCsMXaRGbT6Up7wShBcGhHu6kcVjPv72ch7P+2/a805OyfoFGpDHO2iV9nJ78agaMN0sGv
nfd6gxR1J2ye6pU4zv6r1iD9wBY0tCwvDWt7GfvHTCYHMxHBzmzOVJorWZzvBwhw3dKXh9rGnj0D
XFu6111nmFmQD4Mnu6w/8AX42NcF+cf2yQC8JLEUVUGA+3UjdTXCFWKGU9HaLzrwM5vsqRINO7Pf
eG8sP2XwCZWhT2OWT5AR1rHdtIY9z7qXh4Ev96pTSpVXaZj2IqPAwWzemk36JpcLQjlIsVQthgcb
jznaZV6GVIOTfgs155c5deNL4CnfzsfX35jpm1TO10iapimBBKms7RKT3X7S2eGOtWYzvFXr4S/Y
HOCoV2pyfqaVpM5qWdvs6MzfibvsqStfM6Y+NNjiHVL02r6ZblkYNbYormumyZ0LSVZnoOPhagsm
MG3cyerj3yzgSgB3GGg3SuH8WuxQfHKK0VWP2ZYLNqPU7KxnEWnk5glYieNOQFGTKR9e6tlTb9fK
4BArceL++3mtBFJ4RPNwNAc6syJH03m6QmwQ3Ei5qJlzs20Q4fT/94Yf/cu0uRysHBf18dgczH3i
oiHtWT5MRwn4SBm6yMlBuRcOW21G8pVUzuKLpjPD4f+rU8AmwZMxAze2vMYbXdk1d2glR9lZ9Bgn
MESeojKZcoy94zaPmUDVNQPDXfLJ/rdd44JqOudaMVTYtTrZm9bOmG8C+o8imOGsImmLy8UQKLi9
xIrsSi3It+PllJL47rwm7NC888GrPeKCZ5sA2j5SoUkRLHYJxH59ORj0OQGAsaTZgf7pvLjtiLaS
x3kJDBp2BSYLsHJeAXYGwwHuj5OC32kJ7bqHcwodxnwRgqVB+OotskfOgUQkCuR5ga6M/oVVKMJj
19lgksfDt2S4DOVq3IfADk0Ee7nt+1dac74kBM1aV/WQrAeSL4/yrohMf4gB6SG1t7Ns+mEDFne0
Do/6cJQD9MUn6CMaBu/86gtOBj8dGAO9YyxGfIZqXCXdqR4/nP/9zWfHlZ/hBwJrvRrStMHuDiGS
ac1LfORH87OZ4plaYkwJbvskRMPezKffFpfHM9fzYjGsHs6tq13taF3Auzlt7bJnLlkIu7U5ZLVW
kYuqudGiUsmQPLRL61oFSmR4xygCmdCe2OYlS8umR4YIIR4mFe0f53aMZpH1hGD/rPixaC6mwT2/
f4IDwgOZJ0ZN9Y6tZFQ+zMZgk7lzY5CvYZ67FsQ9kSqc35EBf00jnaki+fF4a3SCQrvo9zk/U0np
1C8T8zPEL61vE3p5z6+VSADvTGj5w+qyaGfIsHKVCCRsF6VXhs15jV6TSRXE2A51p4ArIz3mjwSx
O8RUqAK+DOuWEVZlu1T0bnteNcp3msjUmsKSxe0ajJB4pB4P/7J06AbiQpsegMEJaAQe0T8lhWuK
KJ3P51SUn9NTK3R+LgZ+P832JoaZqOaE/5a3UX4oj+hq3DUZZEzWdU+9qvhWVY/nl0mkBtumVQYw
tlNZUta/pKWh3aeHSs2Bv+SfF3L+yKPr61chTRIPU8BCgqlFtmw9DeWhB0O1BJaGNNIFFi0yLO7Q
S4XclgoL/pIVHOopvJMwhnteH9Gicee+1UrAySRs0cbHHtQkXXhr/Ovec0e/DgDunDL77bt6nzbx
xZCDAqiPRTM3Il2489+kg560OfaG1Ld5hzbf+i7AHfWfFoy/hEukjoughJBsuV8k1U3m2w7vkueF
sI39fZZJ+e7bUpPkZZkhJGp1QALPTqTv5OZBx5P/eUECC3tpNlidma7OArVh0blTP9Ty9zoTFFtF
v89F/ybXqnhiTXjDqLt5h76xMnL/TQX2CSsVUoIZqIntepbdpjEQhwXeVxBW6Et5ZCWgUQJFT1kW
QS/ZO1brZJGNVxlHOxR7/Rb9/+74hDlXtEDt/00z7vj3ZV73E8uCSbcPxgu5EGgmOC/8g8ysDkba
so7FRDrK0zFMT6VIhCCTpy/3m9XiGYtRITeHDGvPZhgwx+obkm0CyYA44ddZiLK52R7zlm/Sl3x0
JVDVskqdWWckG+pnl5b8MWWIvCU4mv+q6Pcz4aD8DE9ohBrtWFKWSI/WmLp97FaxJrBvwRWQ8m9A
Wh79kMIaWVUP1cxdiC750qGJrYF9LNlnn0xXvRwvRGgB227I0HQdFSqqvJt8DrJMihpUxKz5Kk53
lXRaqFsXAjPfri8CQv7/xXB2biRaZMYFxCSn6GH2FHbT9MLL/KMG3DbD176Evggb+jd2+SaTi3tq
aLZZzGqp8QcK3D1lnwOXgN6PMMvUlVzR47toJbkQSIdKNVWmYqscieqRHFunen0kmDvYdrdvWnER
UAGXUyMxCLza9LXss9JqfxUvfgrgx5yJMc5ESaBHg8jHwPfBLH/e6f3mTvwmgst2KQgo2o6hyQBa
afEj50t2naLtuPmMWXuGJfN32fubPPXX+DE2NAOaJtas1MDPfbUMIvNmi/4+mL8J4GJgG8vT0Bhs
zQC5wZCb5vKkXBWtQxaAdjILR+2mtrUrDcXtO+mhFlHpbuesbx/ARcgmHZOYsragDl2JKfHl/E4C
zfV8XQ6RaPeYMueU5fLjQu5JUg1YzQY9DN2hxuOS+k29fmWFCjwRO6vA4HXOdcg9mnRAW4/UcilA
N/cpyrzz5rgdI9/WjvMTU5qijTBlmyf5fXZQ9I9FujsvQmjxnHMgNJaTemAyvqJJG53n+Nc+153w
hJIvxk+lk5hdedsoLWop6CwwUCn/1erxLlBLRozQxVBk0USK6RnJKy/Dx8A32T3Zlve5DwTBG+kk
Smu2l/RNNGeOJJ0WMkeI0BMGlYs7JbiKRN3Fv1nSNxmcGRJ1MQeZnTl1cKsTZv9cxZ728nPS2MpO
P84H8Vjjb0LKm0zOFpMK0GVaDr2CxzrDyA4bodHc+FSeSozopb4opojWkTPNIBkUQ2WNBc1ET4pe
OMViHXRNlH+8ZDHvj/SbXpx54vKm5gq78TB8PVZ8Vvx0r+3Yo9y01z32Tj1+Ta5ml63qLHqdEBkq
F9LaOgArd8920nJK5aEuc1senpbkwaw/ZCEoF0RA/r/JIH/qy2d1VRSXXfnSCb/41vwllG7qad+N
95m2j4pvhbw3mie13YNUWOA8t53Zm2Au8i2WpLdth4Wmyz4N91Htn3c0AoN5gfZZpcZZ3M3dosNZ
6s1e0o9lfVkVgnKCYLdexixWIiSr1YqctcmVPeY4Y/SBLnelBkBL+XMxXc7aRw1tUv+mFedOhkKl
RGIpCV7+7T5D/zYAXyphWrKdwb1tDudRaEoCi7LX4eyUfyZ4Awf24jG+nK/nj2D8QqerMgJFQnTG
t0P3m1TOp5BQUaQkgUmU8ietv867Y9Femblb9H+B7I/nb+tNFOdOqmHQiMparRnzh/rIxgomNKFI
3xldm3DYi2VVZ5yKyjkVDBWYwLCBs+xpeRf2im2U93ShYP8FgF+f7AYDmMadbkdD4CQxeIH7+XDe
bkQbyjmWpkWOmbL21BJzZpp5YYWdOys3WivoDBGc6ncUoMoUTRWBpkZ5RRU/HATtGYJTTTivETZ0
qIkCPSzplqYuzZ8NEe+ISATbzNWpjunQGjSACtUE3OeusbUacIsgLTi/I6IISrikhMqBMmgmHNRy
zTJlZV+hn5yAUy+5wzOnHVwBtFYgUmAFhPMeSzHVi2Zh9fRrVi4gbhbYGijiY6f/KhNk5/oHdR94
4ZfzckUrynkTOULZzWTjT71+kem7JtkXfzN2sjrPhHMdYVt2Rck6otvpQZMTd5Avo/BQm8Q7r8pv
miV+Og6egiEuCsA5sZmQzlePCdD6FTTrxI/hJZqT8EQsX2THv8PbWmvH+Y+wjVurZu6Ytl+y7NJo
azSoNv8WWgjnIsxwIXrPnJSinpblROrGqUfRY7fAP/DkCkVCklRm9ctIK11lmA+YGRNUYQXWxreI
5nSJScIy7ja8LFHkn4ODPopuMQKPrnFOIi80TR/YYtFLNv+cX2YXha04HaAG/gdSbtGqca4iKsui
UBl+O7nGINV0UNCtBSDL3qb3rC9BOsSyLVpGkUzOV/Qkb4dmwE610s1kgrZ+/C44SqKN4txC2itm
T9iIxnjMQF+wHILDPNq1+4K1DxqK2M0cEdCASCbnJ2ZNTQr60rk4ufnwUAHwaPh2Xq/tyYa33ELj
cot8sKJiYrvVoAYsH2c0XcuOeV9+Hg4Mk2Xs7dbNrtRTrtoK+gCCK1GznehCqHH+Qk8sq5xGWGeQ
hE/LBFCDjF7NneUO2eL3lnxomsbRg+SgUepnvem0WrSL4sEdI0sQsH/zoPDTYfKkcfO4JErDOhv7
o/zJuES/9sV0sdx2X6oLDdDvMmjXGVeoqJorCq988S5Cz/s8s/mSDrUZ5VSD3a1CazNoEp3aj4X3
U0Fo5fEK89qI6JBhyY3co0S3TUm3wX9lF6B5PW9fWyaMJ2UwAFHZxAZxKZAqNQGaAIEoNCmnFKjv
1WUd++dFbN4KqQyMAGKC7Q+UTb/mQKUE3DpohFhwXZR2etfvIj/cjZlTH2o/8oTNV1vOZiWP36yg
VlVjZvJaYI6yvhk2CG49MvQWRvdWXIquGlvbtRbILWKhqFMaUyzinC6pTZYFMOi0yA/p0l53oRSK
TsH2pv1cUJ2LF2Wj99acQV5WgjvxBbXOTW8Dd3Cky/Bb4THsHxHk89Z1aq0jFzVkcChidBGL2kfS
Mcorv7Zyt59TN0pax4hES7p54qiCNlILCBqKwb+wKXB5oTxZQBf8rh01L71FnulNDslQy2YkeqJb
6uaaruRxXk5LB0PKZ8gzqu9tcJcVu1meBYdt0zAVYhDdVCl8OvuG9WUAWGVKaQFTS0r0UyKll2QY
vb85bCsZXEwK0LupjBQyGCD4C62mF9yEu+Sq8KqdiHJme9HeFOKCk5UURAafKypM5bc826nABV3G
h3/UiNsZwKtUiq5DSOf3HuKfL10ZJzZW0u0sVxPhhG2e5dX6cc4KrPWpjCEPvKhhQkcCAhQKdy+8
RNYltRevA3EDaOAFhrEpVDXBsm5gyk/TuXWcgqnoDIZZv4S5XfWRnVqfpfRqyT+fX8vN/QImnqIQ
RSaUH+JPdDmS4hJxBTnFXtVMv1KLvTlnu/NiNtVZiWHnYGXnEaWhMr2QnlXfw+yK9vtlOZSNIriB
sq3gCyF0JYY7TkaQBC1doM0r4apxeCVcFQX/rUWzdNPSDAzWKRid+FWbuZ4B26r3kbeora2hSqtm
z9qoCkxAJIXz6UswKJ0O6EdPLy/z+iqQbjvRyNSWC18rwrlwEquJZGZD5DUjezPrpsVVjdNI0mt0
mQuaIjeD/loYZwNy33cAG4AwDR2FuVfuMsVjj8Ss8RndZZkokREK5KxhoBMFUS0WUNovvg4+axAS
+LMvu+xRWlRaF+0W52X1nnYKIV3kWeUlkRyp+zYvd+cPkWi3OJ8QqLWiVjNE5HVnU/NCC1s8gduN
/KGI9+dFibThPGxRggQoL7BX5mI4cztfxtJso1PvH8VwrrVrJqTRJjTK2o/q8BBGn8NY8Ir/0t7F
+4SV2fG5H5L0plRDWME813twgd+AL9aLouZBar+npeUl8WcDjWH6QN0iNA7n13EraQFpAoCYNRml
c4tvcTTTUG77QWGDVyDv85cL4OYcTKd32cClVNmi90C2MZy2v8jjzNDAfNQwUsijGGsrg87NqWwr
NPsezHhR6kCJlaV/XpP9RSRnlrJU1XomQ+RoXlBjX4medDdypF9+n7PFqhq1jLb4/UT3iqQFDJDo
TV+4S5wd9j36+GsdImrPumfgh9TVcZkbASuZw1eIuiRE8vi+R6LWqmLMkEeu6U5DB/+Ct7/wAQVS
BnDni3zTVslgvYR8C+Ri9qo1RSqakr9PfnIDxIr+haJJe+HaSp3oQzSjfaL7YH5PbAaxJ0pnNlzX
Lx/AxbKIxkvasz1Mleukuc9k4JtluL22umNoiyBwCgzmZfVXyYZsyGofszNgWX47+blwGJB97btD
pgETBqOGhvwOT5gE0ziaKQQo1+b9K9cw8AlnR9plHmbe/yJwqvJKHLd4Rb+EmGqGuMqy5yMMBqMt
GBpCOQXAp6kvmjHeipsqMMuAKAZcAqA7cXFTCkhR4XMk9/WNGmiZx3BnoPyoePm1CBNrWxqgdg2Q
gajo9+eSKa0gcyrJOp77Ilu3kxvWsWG4g26zCWpxIWUjsqnKShy3mEm2jNVkGBA33s/W3YD7KilN
77zb37LAtRAur0rBtT0iQ5QAl7Gj0m2SiqDBt94JflGDS6ZUK0qlwISE5DR6DJAz/E/ZB64SoiUj
2ifHEkP9Tuyrd+cV22ov/EUuZxt6YlJg30Auw7FkYHPJdVDZwYOGhyXZVfHObmePwoIjWy/+wK3X
k4tq8qz3GO+FVJbXp16AMQG7eZKvX6nlJlzKKlug6MaNBYoasEdNRZrPU47ScG7xqmSyQyB/tyKA
MtUYB7fbr+wgSN/ba6yyZz4LycqY/b1X9adcHgYSwIEBsPxgn68nvUR7KptYBciw+z9wwoukcYev
XkqS6SFqHLo9s6lEO3FLJ9wxXNxKSNm3fSreVGMfs/LL5VDoUdRCWK0es/i6Fo1f/MaVvAngjl1v
VLPeKNizMXNf0fzQ1Wu41qfBax/+aiJubSImdwYj0K1Zcw9xxnydk6tEhPEjWi/urKUh6H0SGb+f
Dpmdj08ZEUQWgY2b3LHKOpouWgRHX9XPZnsf6bGTDamdzb37b6eJn8+nCDOW1UGV6DADCiRyFDvy
0b0yyWB3Hk8l+EL0Q/zd/PaPcrnckdG6mOkEuS9Y07v+M9lLnvow4dUdc/stjnDotsJW7y1er18s
g8sn5yps2m7Ewmo7emRlt0u06e/bRxCvAzxDutR8ctQdDeKrHYreXi3Y2O0g9/Mg8IP9S2Iq5sjU
DhpfyT8qyi4JPpxfWoHt8M8Ei7REUd3jMHf6l7xyUiNyw/kiRO/teTlbHfvrtaSc1xijacKc0MsW
It4gU8Yk+rG6kD/Sbwy36QeD/eU02iIQhq13rl9Ec/4k1EITXeAQPc5O+wEEwk7kzzfpru+RLEu7
3DclMVmZ4NRT9veVlzRmHSWLBrYzH0dvOGSudFdeygcDyMk6erarR1XU9LWtp4palkU0TCbwRcA+
jI1YKrGXDKYHXAhOdh0cgE2K5QWcnQeoedE7/QvLx7swtxLJaZlXMq31BVoGl8Sv/PKxOMQXNeMe
2b/OxJNjd9Vd0iv2TlvYsxtcSAfRu9DmUq8+gnOwWq3VGfhvJDesu4fQtK6kooyd8/a7eU5WMjgf
G7RSR9F2KbmT5sXJtyR+mKKPY/A37BwqcvWfe8jdwtt8krsBIwvYw8HNbhhcD6gawXAX7fHEdS9M
yTYzh5U8zrMukZVKgwy9UDt5bbO2rpRd9oHdSSJPdCcR7RTnUJVQLTTMiiLUqs91/iwNf97UsV49
3mEGo9mF1QhtUnqP6l1QfzQC97whbKfObyvGe8xakkBiTyCD4aBon8GaBhJalk3qTnlQnBzLJvRg
gl3inecc9SbGnV9kGsfoK3gPncwG8squu5UOouaHrUs+4rip6ehttN4hpuZFqMjxjIcSmRzVwYvJ
Ka1OYf2gtCJEUZEkLibo1ljLSwtJ03xVRdeRuVu0C0nH9UfkqH7jG9+U4mJAPwyNnHcQhdnRz4o/
7oJnzR28JnPZ1rHatV74AkvZtvY3mezvqxDAMMVkjBEzZpoRvLKJP9lAKNlp7uKwtKV8EgF+bhak
UJ5WAOYMkKh3cKamFJRINInkDn5+JU92epsAxyzYy36FsHcvHUQAUZs7+CaQr4DNLZXKFmjOrpJf
LrIfTE6BFvA+e+7Nh/OruZkLrSRxVxxrLlHdo5BELbS1yQeCepMV3p4Xsm0mKymcRdaYeZrTGFL0
++pQ3uV7dBjs5G+GnT+ETn09fvmb53B1tWV8lSudydLPGSRKwKuBR2EkWtlTHNvBPYM2lZ5FEkUL
yVllM2VZVC+wEaPKnKy7kJpTmQsgejYtf7WMXEQ2ZStlbQVInAvVHZbqEHTxx/NbxQLTu8xjJYIL
yMmSjYOSQkQwfNJx0Z13I0bOrfm6m29oJnh9EK0ZF5Uls19KnZl52Z66FgUnsJylohRZJIQLxaas
tUXfYWOqyEurTyPKyJ0gPm5frVerxgVgUkloa4ugCLnvQaFLQGhmPvYuBrb90BWhVG5bgYEWD1BY
Gjp/W5QBzjJJKco9TV4/akbnRku0P28F22v2JoJbs2yWyzjLkdqDw8/VreC0NOh8XPTdeTHbQZ+8
yeHWbRgizNQHWDdGPZcM4KFo0SmWAnAJb0CKx7p5A2G/k0A5PpuJqwFj4gmU6+bGbkevyMHMNR3O
qyYSwvnVksR9lg7QLFJugMJPiot4/JsJSDi5n8vH5y+hRpIuVlANy05sAhJZrTc8KVfs2kceQQQu
eMr6jRt/k8dFe6usq7llljfVbnAr2RGootP/iqdktmX0EdaADXZEbyNbqE6/KMk51jxPp66XoeTy
FbNuk6u4RXEZHDAychw83RkuGW6iOtjNsUnt4E74vrB5RVktMtvpVbph6XU8ZDPkxx/Q3HLqd+Ft
8UW+H0HHyIiCQpch0bailrXtDOBtqTk/HA1UziMJUuti3Ck1XtqWeR82kYPsxzP1Zd+rk2wvLfEH
U76WCnBPtx/A4niRL+kxoaGzqJ9GYZYusmrOYUf51JNaZ9WGAu70Wqu9oRccHNFyc65H6jCXprDt
bvBkFNUuGRanGe7ALXD+gAq8KOVcT9ImmtmyIhAlqZ+E4UVa9AL3JlgtHtNtANuaOYVQhU7KcZJ0
b9YIeBLa+/OaCFaMR3bTY23sJWagqlTbk9rZUXLZyLta5K1FcrgkLouXH9XCuvkQz8dqvpb1PRGN
9QkM3+J8zKDGJO4y7IvWYbb1fk4jpzQ/613jxKXABET7w3kWqkZWLgdYuGS5N4ZnA4iby9fzeyMS
wf6+ch4tIImrmL2nBen3BiPwev85KgWDkL+5nvz0FRbnK2QLjfWFhFgzHhnh+LLHO9dyN92aO0xE
ANYvFb2Ys7PxPkl8E8i7AcsEY+AIreRjcFT2zf6FuulCVIASLR7nCnBbZo+izBTIg248qJmvLV/O
7w/7iXOacF6gTnJtKntoUncnrbuSTXS5hI4U32bk1iLCnitmvCtxBHdHlRqqTtBMCNB5fgQsjca5
bZusewEajpz0yPDgGZ8wK5cmj3/YifdOHGd9itSjECWnHfAmblO0wreqE6hCLDyWypxTijO/gRhp
EXZJh/ZxELQwkHYZ5GXzib2wim5ZnA96pxFneRNFE9KQgoRw0QNbKWdvmU0gs0t+W9SibIf5s3N6
ceYXZlPUTahuoM5Aj2Q/7G37ZnHmU+6bgpjHxaIfWukWXlJ1g77j3zQDNYjUJQAZYb0PtZty/MNx
73cCOFWKvpGLHpT0GFy+yYPQjiZR045IBe4gpaAKiyYadgDFAg1GWntdJWIC2hCB+q2KXjHWVwpS
LezXypcuWluCDnlovdCMfYlae60QdchumBdRVCR7GkH7qsYToSpNIVvL2OE5LAPlcXwZVce5oo5h
FfZ5vyMSxG1I3cVyVaOm44GbpOv2xjTZYDEvicCw+NDANh7sKvA0BtHA88ePuQIO35CjAQppl73H
blfmHbmqMCzJZp/avRDwdcPB/SKPC6mp1eeWMkMeeJY/6n4NXArTCQ+jG9jTLhY243Du+4d6sAjw
8lqWxbch9PWABnBjbr2l34ErzC7j1K7nG0Ny9GKxl274m20jP+Xx7QeBZFijEi6tNy4eGTWnp6Ed
V4dILv3z9rFl64D2pxraKxAq+EFXrTRKVUYu7C3LBaW74E8pa19XbiWAM0CdMfBETQtNjsPHBqNx
kS8f9Mv0oPqMcVVoiJsGv5LH+YfSKFJpqSGvx7udZAOVNbnWburE1i/1XYjyfnw9XuSdLcL253KI
H3pqaJ1SwTdp8h2mFOiydRdMrWeoEmAzya5OqV1EiyAH2xQDTETQ5lCEdb7n3dDjzpAX2nrp8NhK
d2r1oCSiSQsuM35VZSWDxauV/7PSxMDLNWQ0yLvYXGOguTpAZwNXs5sPAYjmxy+Gn/qqKbD6bS+C
XAvjbjpQfHjGidAcUamxlNZTK4CCA1fZA4sN0G4P0RX1o1vTbf/00fWHstg1DVVcGaw2vyo7DdMo
G4vOlB1cyWbMOQ/NnqG0PRdgRxHV1Db3z9CoxSiwDYsvF2fAWSUklFqviuZ7SWtGd9L1a20Oc/f8
weYbrl8VW0niPKRZd7qV0IhlS4MLcA9n2cs35o54/wMNm0gr9veVxRSBVkbUgKwGHF/VSfZSlN2z
C/WmB5eG7uT3/wM39abnWunHHMFKZloGNLBGyKRdcorn6etkyb5MisCO5sCv4tiPrfmxOhryQyuH
bhrmN1qV7OOl259fadGHcBbUwFG3EUDcPbVQHaPOUDBXBaeep/L9sZnwz6r80p/JVfkmrU4W5HQt
BtEH4BVJTwzKJLkBhYhL3cbrT6+zd4lDr/Obxpn3wZ/OVL/7BM4rdEh8VRpbiBTEtfr/NOC6q5/P
r+RvbPZNTe5OPstLFRkG1GSv5/Ud64KTDzmQpsDNuhPIYt/LZd0EHPQ/l5Q7H7JkTXKmQFZ0aA7l
MQf8ZI/ZNbaQhSO6yG7byJsw7oAALL41EWsBTGahADQC+F8Sgd1snkE0FBnwZZQgp/z1PNBwQT6r
YX+SvDgYGC/QLICtUV1gigIx/BwHMaasLEEqA1Tw604C1h/9AjQtV7A5m+ndmzL8nPUCur2aDrhH
jCCSZL2my766ILvJa+zhUUw9L1KKs+2mtJKkjyGubhI7n0EJQWz6h5DRrwcIly4NhDymjhDw6wal
XTpIPR6JvGlSUM8ETO1Onbvy0ElF6gnWb+OqjFfkn7L4imAat1HWSJClvPBitrviiezAZWb/MWQb
rxZfFQyMTh97DeeorHTTUUHbdqNMWuLGRSWaquHbrV9lMRpYjEgqhPLjmPmsZHTpTCRZtwzhr75K
vcit9jGmTl/a1K/ZQ47o7P5GqqUCy1XB6BBfKQQVHVGhJe42O/Mr8fNjcs9GuqsP2RVDFcRk4CEW
omTxzxEvuqqyoagm6MtNonLm0rSJgibdGn3PxxjNWNMX6S5Z8Mpsx+jVJI52StGS1V4YjQPazMgW
vcFs5dGsfcRUQKyKXIWLOK2aFdNU4eKYzRfB8FwZuY/k06mjUnDWt1zjWhB/9qRSkeumh/3Qwu1U
6sdpKvBZPDrF61qulOHiiqGpUx7WUIaxKAyH6jn2AhTEQKQG/tHcj68xswzSSVGyt5nPrnVjuq9y
lLpMFMwj4nbVH3uvO8RHsLq4NfpWGG2b5eqCpeTfzd7pyfzcSl6nGHVbmZAnqcif0c/n5E6Kchzm
mdC8znA3MeEJuIq/8DZrNblUjI6K0qUytlDbsUSzuE53yx0IKnD1j/+mcrKWxWVbZT/qpcqWdFZV
V4+Xu4Difa4I/LYxBV0Qm+nIWhZ3d60GXc0kCWYTd7HfpR1eBa36gAvYZyMf7LJLn6t4trUUI1tj
+ZQYIoJepgufoqiopchA6MB9iK86zOWc1RktoKvyIFk7U/VM4xZtE3hM/ibYwq1saCWKLziY8ThF
Q162mOXv2GQ9KCmni+qCTSCoF6Iy5KZvedPL5HzLErVN3JAKkZDcjYMbxYu/dP4chKLzsFW2WWvF
+RYFmJdmkUIrdrlj/e6JTyVbv5pApuFifuSWvVsYObqH1V0tus2KhHNOJ081eQaJCkpvQ/9gqEPu
Ai9bt0lWJ15iDpGzVAaQC+JQhBS7vbyGqRFDRqbB13QWdBGjdI0SiCRZFxSvt6bSZnY2UdvSCkGx
gEWhdyaqyWBXZkNqMn9jH+sMMMxmxI5+vFfQjsKydXkvytY3T8KbGL5PDc06NAbICdYyhGmm886o
ZAedjUt56ogsyJ62skF1JYwzT9kMWpOWMY4dfBhahK3wfpQfzx84kQzOMqcAIx/WABmmcegGJ2xB
K1+JWhoEm8MXG3Iaa2WmYdWq8clq97UC7Elzh6Z2O6DHpdGd2fizl87XAISatkpYlkv4akpd6mMj
xfBYxvjYxID5Wu77/r/zS7eZjwGN46cQzi2rgdSTIoEQFm6G+8SXJRsvkUNus7INwxWYgXzj0ata
9PjAT0G8049LyupKyQFmkOF9A7jB0n74ATId3ppXhWkH/oDMDMMBmh09EuEsnLx51n7qzfcTJbIV
W1mW44Z3oMfCz3fTUUVKLwZq+j/SrmvJbV3ZfhGrmAm8MimMJntm7Hlh2d42c878+rsgn2NJGFq4
26dc9ouruNRAo9HosHpVOQ3ZogZrugMnyaUbYY1NKy81gGIiO30w3+XmZNPU8K9vpAiG845mNc7Q
1ZEiqFHdWXNq9+2uJqIECPvIBwN1Jgv7EWcukRQpWpIp2DGlJrtOz24SXTRCetXQn0Fw7k9cqjmx
hgTLle3L4dUI7zQ9dqfuqU5v2+7t+qKJ5OH8n6CJ4rqKmTzxS9x9KUVD09Z91jNpuNM1902s0RbS
sBLD5ZD59G5E9VODxpfSH2+GxB6+XBdpXQ+QNkIiQtbR+nK5RUoyTSkGdrLgyH7QD3qj2J0uWDa+
F+zXyYU+/xeEM7iWGprTMgIkO7DIcrkBLarfbRNf8oz37PVI0efIIOn7yYiPxa33f1jX41vOQprg
Q3xGkbp+0eFMdseRCRipV2LcjraZ3cTuXoI7+s/1VV1/9Bi/AflITSrhdJkNAJFUtO5nz0LVPCbV
JDZ1rM2Ii3oEyzOm5rrCmrJVZ/IMmdvQPsykzsomPLceR48l58KXDE1M/Y4ZK1Gm/nj3fzzhJzm5
nR31We8nY2RmkXF7TFtlAyd9I97CVSfkTCzOLHaJpmdBDLGi4DYdH4vhtawex+l1HL4Lto596ZpI
nGVc5Fgdypbpim9uZGRgSid1xofJYUkz8cj2dZtyWkHORg5aXmaaBjiFjJt0Mlzz3zJT/zp+uErA
aIgDrvKscRgvJo0SilI8q0cJroru5vFNlV4GOCHX1251k86AOPNVL5IRluga91p1L5mPuf4IEi+n
rAd7qkf3Otaqo32GxXkDmOZalKUJhaBy5MpN+1LljWtGoztoqqiyYtVInrB4Bn9lMLuF1JBrbPJ7
fbzHzJrbRqkEqydC4U4uwm4BKC0hkTzorqbVPrL9jppo2+sLtw6DBiVEzhR0unAKl8LxDQ1Un3hV
PjhtckdqxS4XUdOQCIW7l6ulbLVlhlrXcmFP4FqR08OsfL0uyrq+WXhnoWUHHhM7ymf+RVLPhqUw
UVRlM/UPw1D4KkiOqg46J6IiW/XnzRMWZxYk2ocGlYA1l9/V+J9Wf0BbVxs99LIblt+DQNC+vK7e
Jzhul6JKKSYM6YQzn/4smsfBADFP/ITRzfb1JRThcPu0mEY5qDPEytBpqtxE1bORP8eZKdDtVStn
KaByZO0MULzLnZItLSqSUcZp1Q+D8qiJJqetasLZ97l7KFdomVsJvi8puVuRnTIjNkRBGYhZEX0s
eg2sKjeIYXWLEROafDahkmiW6hki/FZd2ZbWOBkd3TrUBCZOAMMnEoLYGHojUVELheiXVtbOYsCS
6oZABUQw3N7E05hl4zHxj3hs/hRZ4MgX9ACteumnBeNHRIdjXQbmhNqCUCPPS7y8kLR8mXRlG1bG
nRIUL0veiuLO7Gd/uMfPMDnjoE2psqiZhpzpZG1IEX0ihGxVpXfJgraCJPCJajqZQW+jvHcGIhr7
snqwLJQsQdktFGdx91OQF0aRJuzSNXfSELlZ4SwD3SWFJNi+9aP1G8hkL9czI9gkUllUBNdGY802
kW+MQWBl173nkygmpyASLVF3M0CUxiUbDBzDq8TcsUmB6KtGfFLUsbu6ckSxFIo/oJ7hTF/RaVoK
0g+snDbtrVgybTI0B7mQvs1L+PO6+VvVfYJphHhoo/CFF02zOtWSWSlbQsDmoxU/pDa2FQRQrsOs
h03OcDj7FM99ZZSsrFHaZpgCAf6q0gnc4DCgaEDe0dtfvK0ibstV1ThD5Y4ApgBoQTQhN6AunzPZ
qXVBxGl9p06rx/DPVA99QqOhshj9VBSSU9dT5Gi1FHvgfqq3xTCICsxWd4uivNpi9wgu/Us8Zc4i
MuZIy2n6Uxd+UckuS/7m3j1B8NNVknEoFkti8S1t0XYyyhE3daFYftvbqSmLmBFWN+gMjTtZKsWg
tlSFQEm7KTO/FzKLrXotZwCc3umoVgtIjJf36ND7+OfgRw94iEY2BbWftPnSNPahPaC8a58Iyy4E
m8VXpaaWNpf1AtkI8vpQBTbSeumJwPqJBORUsNfLvI0spDOSHat8HbYs9dVtRF0Koo1iwp5perpg
IHvaAyYtiK+gUxZE3wLN4/tLfz3TzvaKnbYzDEWLZ5XGWDB5M/mKX7jhPvum2+UO9clbUTpftDvM
oToDmwZTSYkJgTQwjzbPSnVTGoL2NhEE9xosLKmdMgrd643K0auXviaOZIqueabBH655BEtRLk5Y
RRonSJyWVpAWSLiw1Jlkj5vppkMJobGv9uLmyHWRTmCcSN2oxrLOCmrnotuk+rQ1I+pF5vh6/bpY
17YTDGfnVAPpwIHBLJGLGSh29q/J8/6jbP+FoDLnNZRRrqtRAGWrXMZGxejzFsUJX6TXFqwOJmJT
5pOBGjCRkl8XjfKlDYESDqiFBi4rjpkOqacPoDr8NZEk0UHYVzmis3t8nv9ZRajMGcE4TGMW6mY2
ogGZUP+j3iP06MR73Fngk5Dd9lD78k14n973N6I7eN17+q2gVOYu4XpSk6gxGrywdt2uTN3uxnT1
e8bnA7qT1G7fli/XtWf1LXQGyJnEoCIJwcxbbK2R2Faxt+hjTBl9xqPUZ+51rOsH4gO3r9IqUzw2
EK6eQU4bGm47T36Kq+xvYFBTRcFcioIf9jPOrFVkdsUwpvBx62IT1Y09Zu95J+q0XlfNEwhnf+vB
bJQkw1O4nO8b/X20BPZwfV9O3/9oqUJMdWDRCorOXQmtiLtwmeygvZ07UVvT6uMHRMf/XTDOUFVt
3oA7j0UrWDE34xPVEqcYXWujuvN2EraHra2dhlcA6FI1XTH5yx6UGHI+pfDZzVsDZVqgmHOWJ1Bx
7IL7fsemLJeiyrAVRAxOscAKaxqI8vBhrNzSh0TtlMabidv2u2F8/Ncqd/F9ThsGSZnQ2bs0npTf
B+GWDG+6KMazZhouMDiNKIZQBwGY3HjG8/L914BXcmi8dEc3slttAu+6SEI8TitiTUuGqsaaLff6
hvWDBK72hMbyW5aByZz56TreinG4EI+7xuQZ7y25BRxZQtds0rsIRkJXRJPC2E5w5v0chg+T5OYQ
KUGuNpiqVrralG+MhCAiYzx2PbT/ukiiJeQrLtuqUqpWxZZFB7JRPeNNcshh2hso8Gw25Ek011Kw
hHzgBFOm+loJsYQaQdfHMtjo9dwUscAyiVaQu6K6UZnmsYdQcUg8rZMdqdEcVY1e66jYXV/AVYHw
amKV0piuxOcihk7V0qUfG0xj36QRK/i9QVOG4FGwVjyGEogTCqfosjQZqD2fG9QchtsRrwJlMx4Y
rXcmfOasWPULKE7J5yQbZK2FQGr5I+8KlC5/Mulsd8E/3V8EK86h+DTEog51QUZAgbsHDIxUi/xu
jsGQiBGa/vVtWquAvcDiXqaRWcgJpuagvcGpDsXnyS/v3r8ZMh6Oxns1I6GoeBESisOm2PzF0+QC
mnPXyjrrirqaGi+o/5ktjyTvU/jjungCLfwwVrjB8Da9AcQMBnaLfgrMb7MomS/CYBfYuc/Sd7TP
CHYrpc8GWWyre8IoaIGmH0MeH4zfSdP5YFkVK22QptgnxpU8OiVqzQ5j7rEBWDlyl5EfO/L3eAey
zuA+u2F8bSrKtcOd7DeY+iUe2rN6LZ/9Hu7aJMaSdUoCqeVpO5lfiCaq7Fu3wGcI3KVJ62ZSZpTJ
oHckeij34T524h0BmS1LcCPxLLD4om3kTEkbVLJaxlCVpPiSTH4b5U6UCNy1NfuLElPkE9CbhglY
nEhSgWlzWdDgsHVgANWi+yUvPIzxcfTpL+JbFoq3EFxF26n5oZ5+JHqlY+okXIAEQzGSwg6mfZfP
doa45/UztqYJaOTGFCqioOKCD62OUqtGLQESZsYmdpgbX/RhEmCwxee1H4StuEqQQEeNLrdwGLph
xYsVIjId3KrVe2Lejy1YCZHmbtALJmGE9nWZVpUPpXWINqA/WJb5h4g2kWYw8M8xFK47mT9s1S+6
bUL9cr99Ez2X15TvHI47TVoHSq5IBRymf9S2KS0/e83c13og4k9bq17HMCcZlyZr7tB5Bz7vW1Rr
SQF41h3pPntA3+lohy8DaDmHTQ9yarxVRKlHnhiMxSAuMDkLOTRUneYAmOGr9rn5fJwi8RxuFsw9
QIEubhh5W9+IsgurankmKFvyM7M8DKXSpCNAAwJKoJSgKDn2rmvJqlaeQXC7NixdQQwDEEVwa9KD
SrZaozqgS1AU9IoM2+toa3FDLCO2DLQSrAONu6rLstLA7x3/KslMMZYtvF3u0oPqF162EU+4VtfO
3Bkc+/+zBdQb0sx6EDG49ElzYy/etF8YT7LuJ/uwFZjf9e06Cce5ppjDGWoaAdoYzE6xFCgv1f/C
JT1fP04N44ZmdS5h/RZrcPMJNAa5tpU7Kgh9iSThFM80p0CfGtT2jX15E0mGE5PRv64KIghO8XRp
qObJAIRKl9RvUazrtGA7FRhB9pUPRvdMATijmwdlFsXocvNC9RaG317mFzPf5KJS41XbdwbDXbyy
pSaqmkAYFI3adNgELbUz4/n6iv3h8FgWa7VSMFKTc9+LZEnUXkYdrLS1nk1U9ka+7oJBlDUlgcri
b7QZRP/HphLtQ3eAlckYbpnjvrIMD5MulfrlujirCnD2fW7N8ng0cpPi+3WUHDo8gdVOREO9VtqI
UpuTDNyKNUuJqa7MuunHAsPMDzS7ah3jbvSjLd7Ad/MN8eS3divqsFoXDowtrLWCNQNeGp5Uo2lc
5jAFJIrdUe68zgwFCc1VCPQls44KVEjxJfQFSeYlbg34LFr0NTHLH01QCFRgXeMQsDqW6cON4MRo
q6AI2p6tX+UwytppGxzaz/mBsUPR3d88pnCl/0bjTII1GXnaqUBLw8cxk+y83qrdz+tat+48nIFw
FkEdFakuYgqvCA1MaNL0QszdDW9ZcF1zqvfQFwbVVzfqDJFT9EYtxiBNJBbJGpsj+Xrkq7uhwlNg
cY6DW25E+blVe3QGyel9ouGlJQWAbCSM2l0SJyxzn5Dqb24jFLQZFLRnGL3AXXikrRRrZmMNQ/0x
DybbVO7ElN7ry3cCYf9/docnMzgRsxKy5Fl2N+XpvjNEtf+rt8SZHJyad1lu0MiEHNNAbRpU7gIG
VkvZJb2oMUQkDKfiiV4N1RRCmER/idRNpwnuiPXvE/PYkYFuK86/kmWU6MqL2XhdD7v6NKcCo7P+
qLBOAJxHVTeR1ZgjAKQt2Vgo2U6dzh59Nke9ccRjOtd35gTHaVhH9EyLdAtwyWBr/UZbOjtI3vVe
8KpdPzAnHE7JGhOZUiXA42VctiSs9hICZGUkOC6rwhBwxyoaZkd/qOzPWpDEU/aGSAbLHYLJH4rC
HoP6hYaNwHKvynOC4mv657jJ5soEVN6+Ntp2jp5kIWXYOoZhoOkcfz6UavdEC/tRYzlz81mKqU3G
n4UmfOytuvB4gvwXhbOecpyDnYYAJY3Hz1VwE8SHOMEdTnMLr1ipfEPlYeQUVlfcUr1GDLW4I7km
6pBb9yTOfgZnUUOzjfNAwc9gvWTd/bTVnmK0x/3Dpk6On9g8c8MlqT1gcJCgamB9mZH1RkU8cm58
8mhIaUuXCNUPSO5UzZ5az7UpKHlcv+fJCYMzS5kJGl0lA8bgz177BJY0x3La77PP3rXB3ynnCY27
gimtJy1kipMXkU1q3R4xK0f65/pFL1o2Xm/khRYBFAWef7KHa+7XSuLHsajuddXgnq0cpxelGptJ
XUGWOLnt+q/m9P1/EoNPGKVELeQyRQ2C0T0HtHAK2WtCEY2KYK34RFEpg1jSUCGEUj6a41NsjE4v
qhNZN36/N53PDllxZ2FENjDa6T0I/RjOqtSVjqqJmvGZ9nx48p12hGfhQIO6HhC2IzlztnLMDga9
ml1iRqx2Z91WX1XwkoU+SNeSzV+5XWfQ3C1SdhrJMJgGr/MeETDYwtn6LhuCK1igcZRt5pk/hGEu
rZ4wkCy8M8mrrIuGVa5qA5ot4BBRAxyNnA+RjpjUgo4V5Mfr8ecsJ8U2k6rCVtNclA1d9ybOoDhv
AtxmXVEy467cs5kYKCyEN4FhPr8KTsQtYKtrd4bHuRPNNDblGEE01ltn+TFYYXRXumP1wSytjCmc
oob0lcXEkFRwhKL8HiWSfLjcQBg9lQxW4FLfD4hdB/pOjx+v24g1830Bwtk60hFZpyNqZ0dH3atO
5GTuBB4kZr67l357HY1ZNO58XYBxFq/NomIcGRPkNN00YHQCK61tTm8azlmlPqvJWzz8vI4oko8v
G08zVW9pB/mi3eLr4HhS8XIidgiXE/MYBK6TEI3Tf4xWM/GUhoCMXMzwIwxdLp3ihlHiMWpBgWxM
5a4sp8kdgRAXvtL3qEtmE1p1DHOLXMmhjm7XOzadWFSWvHICznfP5E7AtCh1IUcQrgEv+9huDPp0
XSCBwpvsB5yZp6YqoypAiB79Jo+BhPE27W4UFWustXJeSMHZQLWR1aYyAcIqaQskNr4vYKzuQCB7
XZg1t+8CiHOMaoz0BLMDdocNpBye6w3pXP2L8jT6AdSvus0cesBVYoa2aGKbaKM4JylV0lzKI4iY
RTda+aCI3Mq1SsML0TijUdGQzLMM0TpXdjSU8OIxwooMK58VHOr2/J2R8kb7WLazTfgsmnm54g8A
3lRYzwkoSPhksJFVWZPmqMaTy++F+tRaqMezcjvrv1zfwvV1RErvGIZDk9qlPpbSTBfTAg4JpuC5
S40mAlAQDgKzIcLhlpOYWdI2NRy1WmmdoB9tcffM+pKdROEsr4Z0kKQzCKnpH7Ii2iu6eYhS0+2p
8RdtpMjOgAeQNZuoH9oX0NIypaGCiDZZbtv0IaLP5iKwFKvioAyPVUMb9EOhZJEvrUlUQNTafpE0
HCJEs8e9HGqCrVkFYhV/KPhDPJZPOk1FTZJuhMeU9Egy9F+y8SWki42ROAKgNdoPIp8hcca80Kyh
pzr8GZLszchRHVYYL+9al26mpyyzlbsMg2nYiMd5KyIRW1VAyGeBXYdR+nDaMeaxlE8Uy5mNihOb
+TbPlOfrZ2n9ajxh8OxPLaFkThQQfsimW+xYQk1yZPVuvjf2GUbrjarA/q5eJmd43FUcNNPQGgHw
skhubE1rJ7eW42FHkaf3rssmguK2rsznMpo0QA2zT4cfKd1KokkiIgjt0hTpetSUA7oHPbr4vXmY
w42cfv4bKaACKM0AIyBP6ZSpSmGplC1Y+FT0aCd9L0TDoddP0wmCM3RLk6PrbYIPPcr617QGy5iF
BIwXLKNl65m5bK5L9DHzDuNDDRldich8qXiSXK5a01uymVO1RGxiOuSgVjsg8eVWN6rmdp60aTZ6
4ER7UfbrwyuSQ2WrcO7GoFapMwa9RC6CqnaB7n2HykFnS03Z+YM8yIfekDRBbeMHBeFAubtqCgN9
sVKIGgYy2j0xTo+Ojh42glP1YQc5GH4HTY0mk6qVCNzBKoXDvTlTO6Wl25vEF+weOzYX7i2HxVml
OaNqpEzAmujeqr3G3E4K2pyLeym5W1SEfvq7Pth2pq02ghz2dSk1vmskjgiaaksgL+rPKjwY6OtP
Fm9RQoHRZ6v1UUJNR1c/iM0w/u5SU9DVG+loBSi9OHqu1Rj5gxsl2ibTfqG3HX0VrKcIjds7s+1A
hTEALdqxml5QpkhPxdbArGn0kt/SXfyMIQq30W2xEY1SWFfOk5zcTmaNGWe1AuRx7h2dSNsRc2MH
U1Tzsg5jUg318li3D35hn2YYPbKUnjq/LIj2G/UDGp9twTIyU/tx004oTHnOjreJhH1kykrp0W0P
5pkegYfmzdwxRpjcr36IaqM+Fvkej8EJj1MSKe+aeKbAGx1W7ohZHnt9xxocZCSgBbKtq8gJi1OR
Tu4WvbbkEpX6HXjHCp88UK/yyCHetT58EEzBnbfEUZ5FzTyireM0ZGrnEsP/IORQbRPtfkKrljB9
u25PfgvH97xi2Ho6JwTCmfK0C4tha3WpR8pn1NM/dvXixmFe2DQqHbRQb3WFbsOxFfnGH92gy93U
OLeE5o1pmT0EjV97j9EZUm/ZsLJ6zN8TThj6mLHm0DjPxIwCvckXoJnvjEcu9Zo3/VP9GQR9dmKP
N9HtJEgHsH26cjj4+rq0LHNFq9g1pNaeHsrvFpgAZbyYGql7yEm6m6posGsrF2juusU+7S3zcM8O
ZV+TWY5C4JqDPDnJMsX3XRcPb0EdaHejjotXcFJWrQCatLBbIDAGycwlYN7UDUpLcUVk1Nb3jCR/
2OqVPVb2gJo+NrqiF7EYr+/mGSYvpGUlwdDAsVAwsvKWgF6s3phujmaTZ0b3K2+pO/3b5CZToDNI
dm7P1rXMGtlQK4hJ688UPlN4v1SCy3b9SJxhcAa1VLugrWpgsKAZY1Bd0FZleSxoVm3+Nd8tJxBn
TY8sAkMLMDnZT5VrJt+64WtD7ktRBwj70IeTcCYVZ0qRdgOtCfMhNOsrkgr2TCS3QP2Y9K2Qnq4r
46rxPIPijGcr6cXUsQUEI4w2/GNkezkRxIlXzzW8ZcsAUzcuV27Z9AzsVnWBGxyzYO0s/GIuu1ra
GfFbVN1E4xdDUwTX7KpMmM5CNEPHwAH+4V1SzG1uza7EqAH9vYwl2e8G/bvRF+P2+uJ9ePsyhTgD
4kykNUe9Ao6b0tPVvRzEtiFsQhYhcKZikWdMzhwgCpsREmvFqyS1Ag0QQXCWIUWON+gyQJTGXYAg
Tysw66Lv82ZAzWINBVZwiA1Ut1j9U9YQgYaJNpyzAoPcFEpaACKMwB84B/NBzZd7Vdhd9DFxdNxw
TKVg8xFQccupshXSBMV3FXsUyg7zcaL74FONXHyyNbfZJn77G/06wXF2oOnC0QQtPJxS9ZNOXpdM
YKFXbz5y+j53+ONUb4y8bPAiq0unnpxRQiIs9HPy6bocHwPnl+umy5dXAZFUc0EpGnzDNN92MnzD
KtxVk/XOyIWsKXYmojmlavhhMjvXsdfV77eM/ESqMRjSeJIBrWtBY0dZ3Dqykiz/IwpnCQp0QqQj
qUuvq6ndhKNTBJF3XRCR8umcLVDLoVCMAMqn3uob+t3wMwTMTXfUnGOfvCeKRayeKoriZ8RzNXD8
cAc3l9Ilr7MBbz6jsach25Y0dntLVAWwukFnMNzhjZYWjIh6D28ID2ZjsZX09frCiQC4Q9u1xMiH
BQBUPXRqZhfxj+sA7AMfruszCbhjmqpZFRYmAKzksBjvTWvr0Z1l2tUkYlVbPbBnSNyBnWerIYkG
pCDfa+N3Uu9kzFnqRIwx627VCed4ns9ctxRl8Yg6AWd87FxWgTtsGb3n5LGKb1HmU6Bnx0fsGRgS
u2UrywAz5oep3g/5T1NE6ChYt6O8ZxCm1hQDxTAbr+2SH123YNC9MhSOkWOfDITXruvDurN9tnzc
SY1ADtjJTCFY+s7EcPhpm3Vw7llmvNqYT9lGlLZb9bEwugcZfzSugSvw0sCGaqgvkjTC5dmxh2GM
ZyGroRI+8tkT86Oqn3DYWTtbSFktBoWUExQwg16wYbCVgVkFk5d56b21u76O67t2AuMMkG6EPRiT
AbbQei+pqJFe0Aod1FuLipyg9RvqbAHZbzkTrMv6Scf0URhwv9npXrCLDzVYGSpH9Ij4g3KcpOLM
EVFytP2lQLJQhfY+E8RlWBNq6qi9PWdO8fXY1PU3nuqZeJyJQomihkpqgE7Bviy+hqnAyVs3gSeh
OMOUk0UvxhzfN8dtNs22PH2ayY8Wg51o8zfR6pMoPM18NUeYOFoAKom+glDSjpUHuRd1Zv7BAv4W
iK9oRsSxTVOme4Y9uIic4RATEPohofb/aOdeTzacycS5D9XQL3OT4Pgqz1Vpm3tjG+zIJ3JAT/53
bc/S4eadyLlc9yfOQDmb0aUmRZYLoNScHwotdhUje1EnydMa7ZA3pU2SxDVL6Z+2j1wl6Wy1qrdz
K2pQXTf/p5XmTEpVyBNRwhnPQ/ANBVtzsNtIoJ0iCM6QTCEZkU/BZtLwKcWIqrYIHTmtnevmSriL
nA1BwlAJphELat4uGOOE+JzTuqgZ2mAIpK0h+pk45st1zHXf5rR4nDFpxpkMZQpIDTSGIK3uQWPe
VaNIMmYerph9wpmPcMxnJPsBw+ZKqF6MRLMtP0xv8D7BcGnt4Ra4mZPf5N9kwetUcAfwPLJLpUdy
3kA7mprGzoLEn72gP8iBrj6w0s7N9fX8qCnI2MiY7krR4Qs+T+5MxJgWE+fM501LpIvK3A6DlyoV
PLtWwvKXKJzKN2nQZHkPlJzexI2fVLndaJ5R+Kblxqi2HchzJfe2CV6z6+IJ3AS+rHcq51FDup65
CYwKsNuOPiNlEdGJCbSSL+zNVCmWkg4wefbcGg96IHAMRNaZr+ptsyLBYKGjdc52i5t6JsYmeYoT
2MG3bCMcGCDweviArYohvBhVCyVExahvOmxggLxjs6eqTSgLtkjkH1BOOcp8KIOGHM+a4o/viz29
DTYb/mnto22Gmb+p0F8VycfZx6RWRyNj3iPL7mkuhllu6/+MbM0EpkSkgZyNpGEtd3KFnUv1wS7a
uxhdYgma2JPMNuZPtH8bta/Xdf5jMR0LPpzuOT7+OKRqPoIHncWIpe18bCiU7kz3R/IaBQ6bs1W6
441+l4io/oVaylnNWaKDJbObjZX96k7hI9BvW7eyX2KyuKiwTXT7UM4Fy5a4K2YVaOgHMTeqozva
G3kY7PjQ/Jxd1Va3oUs/XV/b69YZFUCXXnNejZ1uDdhN1H1oY22rluQ2ymAbksAuC5wVhY/p0gys
d0ECJPmxiu1j6M2Fy/wsvc9u6Yb3Iu40ISDnkmWNloPLHoD5z/kY6pM8zCnsfQljZlKX3ImyJYL9
wySKy7XEvEAQmc84hFJkZ7vkAY2oXoq5v4T1Wit7Mwbz47z91+xZF4dDkTlr05p1QzsVqOq8ncet
NO9UUX/t9dtA4eNIsjz1qIUDhKWjbKsijObhuhquvz7ATQ1iPRk8Bcy+nT3eFgURJE1DjK9WtkH/
NYSv2unPvfVtMf7tPLnjcp2QOK1AMBbFCDle9vqGzbgCxZRf79Qb0QX6B+074XDKgIK6LKgpAhbq
5thx/ywh63sw9iXGq8xP02irgvaOP1w7J0ROEYq5WiqDYg0zuAbjj3JT3NSjMz3lO5a3159Uy55E
jd7rmnHC5O6dfqkS2izAbKR9FN8ro0AokV5wl01GewT/AsTPl+E5y1FsBO6NinpJiZLjROTUiYRh
P+ZMCaXFAJfPDDAwSsLaZ3656XBzT0jpqi5q6p9FxvcP98tp+bj7pUnrMlswRBKDvWwFLeXlZpYw
fpd1lPfPsa8LdF+0mtwFU+XynCsTdosED2X4nJSxq1Z7GXUOdSrwEv4QjvktGt9IamIYQkdNYAW3
3a7G47u5YRGtbC8qtV+/wU5AnOmY61RaoIRMBeGL67JPtekLocFtJQmJEdfdrBMWZzx6kne13gBL
u8cT/ybcM29A2tTPfzHQ/dJO8WNfjAiciAkLeJZFaC/1t1pE3bbux51k4cwF5vLpesmO1oB4GYsP
axtG0C/ano9TAYyLpxI/wHMo9YFI7EEGGu7PLMGfufmm2ZruryZRvONtcfv3ysm6QP0Q/9ZHQ09j
mPm8DT3DbMARhIGzBb2ZsvGuB1HrpGiOJhl2SlJPzd7CKPGvX2kfrcnlL+D0Up+tCi45NjCf3+sA
ezg/Xgf4uIGXAJwy6mmmz6ZyvMlQ3LNPNynaLhrhBork4C4y2QozTZGxf6ryRdLfg15UAfLxAF/K
wSliiSGNYL6FHN13eg/+VLRNDTehR9wgsnUUiJe+9NDfmAKPY8Vbu4Tlrq68XbQgZ0mL5FAdon8K
VsSToH2FGd/MwyxCd9yKDPDKHX0Jyt1nk1Sh2rkAaOP2HvjIHRRIDZgqSjeZF3kB/godEaYGl5Gf
S0juVgu1XFEsAsjokJVHFpFgt9zhtYZXjCuuOhPtJnelYTp4XM4N203jW0rcpRkdBU/t+u268otg
uKusKc0eYyWYe9WkdtLd5MHijPLDSCfBRcZ+75Xl4/lIrQi95m0JecLar+NXTR3Qeb5RizstuVmK
l+tSHVtkr6FxRmNM07pqCxy2DvOkWRdI4oa6XTHCpl16kO/zXYh63dTHfXObvhm7UTRqXbCuxymX
Zz6QQQoaRQt+wNBEBzXLPb2UXxYabtCdIuAnENlovmJXs5aRxhKW1rwtju14lWxr7xM41joQoNui
Phdh0I47fB3CqqWqQmc6d/HjLe4DW8WUSs2LfeFMEsGpU7lTNyEobkXHU7fT9yrrPEX2lbX+ZZ4k
7Dxlpuqa1nBnLqm1ZqoyvM+S6lOYbui8bQb3umYKLht+Kk2Ag1X1EfQCMzD3LO5obMB5vhGlJwWX
DV+lG05JjJ5WwEyJT9N9JOIRFH2fO19DFpmGYuH7ubav0ekiNPCCfde4S1nSlkKJDejYf7JONgsA
pI6x0TwdFbfXN0VwWPl626YO8HBOII3ex95sQZGLzs1i86kIA/s6lMiN07hbOpfHWUsiHFZ0cC3/
pK+Ty8Ko3bfxIfupzI4JHp8OPD6i0oKVd/TF9aVx13SdF2mtsVLA4kAw7g7Mj6mT2dVr9dVwUj9z
hKTQzJ+5cpg0zkrosaXTHPSF8AvCOxZjp0/qw4zMLlL/x6ZWUWe1aBc5U6Em8I/TELvYt/JXDIDY
qzHUp+0OwdLNom0U6SdnKqSwaltTxnLW3q8S4hGM4d7goaFgKx1EFGbrxw3dk4ZmELTscqchswKq
EqVARIxsYjjcfSdKbK2bPmR6FHCd62BFwG6e3VdFEBdNb6KkiqAsMf1kTrXTW5bAB1jfoRMIt2jo
po40mqM2LIkrRwq/ENBNjtGdpIhIi0TScF5NoNdmnrWQhtazE5j2uIy2UguiAOub8lsa/mXeqWiM
61Gyg4rU96R8NfPP102F6Pucja0xHSZqA3wfZcKyctNlm+vf/4MTfRKA0ypJM8F8D74Ar/k8YBpS
hOACDVGcE90dCS1d6oqupT+4KidI7hFkgtW5K0JABrezp6E3NzyY9rGT3xmRFBYIuG6CTmicrc2m
oagKJmDthXeGD7rbG+POPLBGkdzPZVsEKFA7g7Oxw1DneYtYlNctD0Psp8FtIuK1FBwhg7OqilxW
jZ6UrMKutBV0SZC3SH0sSv/60n0kJzhGG05Lx9mDtqxrJepyRGieyeOR0eQ+IzaqH55QNogsSukv
nrqN7zO4LolDt9fhRarPGYrFlKsmUIHeNuUNSar7QtaF9NzrJvwkImck5hJlVUEJ7Wi9AqnT1gm9
wZ7v2RMyFielBCLxFCqlHM/yxND6PZqWXvUjqQlxC3RVP7J4UXYrYr5hi/TxAv4tH8+pHlHJ1FoZ
qlJoXyOj3M9BdDeR8S5uENDODFC2icaYruq/ArZVS5NNFdPpLi8RnWDKWZwlKN5RvRkFSRgjKRFh
RHT1CJyhcHbR6rVeqqLs6MmgA3PZZqgbuzFu811gV/9H2pXtyskr3SdCAgw23AJNT3vIzp6S3KCM
zPPM0//LyTlp4nDafxLpU6RPW2J12VXlcrlq1Sk5GXfBBwyz+ivjXsEK3rJBLyTLFQjXDqbPIu0j
a7O7prZkE3Y3bwgrHMFFNmkU2yCm5zeES2UCSOB2101s4zEYAeEKR3COZrOYectSrpB0z3lvhiNq
u/zmTO56XwUfOCoMH22w6l3H3bSDFazgI5MwHcCpC9ileh+mHwJZw7NMBwUHOdYVOC16fH9g97R6
yNSdImPY2TSslQiCb7RDYyitApowGjU6oNKHLtK8vK/9IrLfx3Y6OAEJPl1fNplWiB4Ro2dpiEHI
/9EK68jrVfSDLMslgxF84pRXBbUNxM1/Vj0rMWHxeppURd/2BDBGd1MVB/0LLY/K0/UV21Y0kxhE
B5EKwuNfnREz0tQcLJwhQXSo1KP1x9QY/ITULt8X/AHGcYVdXSA8C8vHNCzfBPFHEsv6eWRCCM5A
GfsRfCpwBiR/H00vbf/u+iJtW8tFCI6/Cvu1AENE9Qbf11D0qD6HhUu69/8GIRh8rUxFFGnQXMUO
cycPreBotBkItpSgkEQt25fc1Z4Ixq90BHP5VOw5kqU+D/hQTXzL6V94wId2Hlm9ELf0347YFZ7g
CeponIoqwPKZVuAw/WCmr4FVe435ECEHfn0dt8P1FZjgAjIjzhZ9gsLFjWPd8nbZ5dyAfdVdTvVT
gnk27SF8/UdMwR9EgxGxnh9GLQ4JsB08oNyR5Ljpcr7h7gGL+iirxpWovFiZ1zYmqNoJxDQyw6XW
xyB5e10oic6LNXlt1QWWOkEmw0x9LSJekeR7DfU612G2T4mfpiVW5qUho6OeQBcL69jPn6LB7St/
ad+E80ltJDYmU3yxLq+tdFB8VJApuNV8fReeMDb0+wvM/+9ZcNt/X2QT3EYfhERtRsDFrb8M4F6b
DwM5Z7KGSalYgu9oa1okdYY1VMJxZ/bBqRrZvjCKA23nXVxWJxSGvhI0p5sR2Y9G50664s7d8nJ9
K7efEzSLYRqSSWyQcv3qJs0gHrSsxBtvdNOjpiE+9wcEGOj76Pf2HXPt/XzM9x1qV3f8ZlQ9y5pa
ttf7J76YamgtuliUX2QxBsdfTDz/Z/pzbmYOI6PEOn6n0Pp+rl2whHNz0vMo13PIqj2yx/wOM5IP
8GX5A+fMNx45yZ/t0bfzq4FFuL7MMimFE7UZ8KyQ8VKHqog8SOwTJXmklXJMqf7HrRP88L4IKZyr
PVqW0oK3r07KbaA/hvO5T56uS7Od61hhCEZS6mqbxB0w9D17Z2N0Q+pOLvmmY7KgvMzhf5wOF4kE
U5mtpSPgzMS2YVbycMxA0ZR9Mm97L3AwvO2+P/wx1y7XEx29Mpg8sDGcMY9CNEzybkU7OM1W6Ni1
vF2BL9Fv56tu4i1BBxceEam3LRK0U8zP83KcPocTZk2rtqRaaROCgGCPaAY4b0Sy3ak3l7oPQXfD
MFQqOA6Td10NNk+b1fcFpS6aJrJHU4ULy13TBmGrG8tmAsggRGUOjCIdeL3rkPl5+mIF93MnyXVu
q9dKDEGZpw7EIClfpuU+OYLJvjqGZ54xSd2BoheofZLXzm973RWmoNIK66qisyFX55mfJ3D2ZC5x
pnecppi/46LB40b3ULn/jrddVHspMyz36r9p3wqf+6tVcLwYczosCvDnB7rnvWkW/uX9T4ob+OaH
+U3vtUdyQj/LeVZl0R7ftGvgQmipR2EEcmYuvM/brsBjuOvQzchLHIrdeJYVTct0SAguSZsbShxh
fzP6OTIOydI7wZ8TgsFjrNZTOEWTeDRQisXXU3+i8YuV+c18xE3auW5xEosWL5dhXKRWoQGGFPdG
f5vYEoveKMn7RQ6RfSgt1LiZGQBYVDhJ9dzY90H8dVEfVOW2Rlp2BPGRjDpk+zS5LJ74INokCVla
3nmh7ovjj7kfhgfl+39N/ZAtoeBR5nyIyi4AmImEUHm3EIk7kWib+AiKGcKo6VLx/YEerMkN2bFU
ZbvE45QrBiQ+eM5MKebRQNk6andhQJkXHIOD6iNLs5/31zVO5h3Ft86hSaK6jWE94ykBvf33Ydma
7an3P2oV6Gv7OslCftkeCQ6ioHnRNxTyDT7x59vER/yZ36ZueCxRqKx+sr+YsqH335u+rq2p4CUS
pQvSyAJmiokfoB+t3cCLOoe1KO7V3PCkvW3RRWK6+gGlEz6GDfuTN77mn64vt0xywY+ApEENc66d
JH7bBa9E8//p+yJHh1nMZhYqkLKOblt0dVfZInFR2xebizWLdfp5NLVdXUFhElwouu/6oh+7/0wG
Dz1Z7+C2vZm2ibgWcY7YO1hWS1uA6g8SVXdK/UiS1wS9FddXTYIh3tu7aGjjogJLWp0mjtnesWIX
YcbWdZDtrf8piHh3x6XabKoRIApT3jWa4pCmfbkOsXkLIRcI/ddTnyyMmi3BWmlp5E14A+8wq5JP
8Bql6SqZNIKbBcMzRhbkkGbCabv/PikjB2dXtSsOrcdHvIGUWTZIRyYe/02roAb8tCUIfSFeFhtO
CMIMBPEuyK8cEkquc9ulLquV5BqzgmLmCBr/FOLFL+a7NHR49fr8ZnGXnfnQndg+O6iH/FXGqy7T
Q74AK1RjUrBbNgJuuz6y6Sa0jp2s+ul/+PuLjgi+FwkkI4tGLCIfRsRfTUBd57NddBffjB715wP9
45E9/La1WkvB85ZZroH8GVIN89nuvwb9PmpkgdP/8EoXsQTHumQThkBzE+ZiFeDqYHd263CXztNI
42sja3u5vlfgGP51rzAdkmcaAJjh8gUM7Wuv766b8/8InP4rlCn2y/VUicZ2Agbq5iHUcgAxVnHu
dtSnr+h6zCVucLse+udOmargPywKHvCJk3CCgNODae3jr3PiLG95+wsfmFE9q6FDvlyXUraQgifJ
zJK1BaeoVNm7uP5A9NsykNWX8x/+++FvE3BBbw0eD5Q+T1K8YYPWNLzrkGFQduoRc/oWUJ6EvuL/
jUQXNEHhlzA0p2UG2shAtd84Y7NfZhl18PayXUBEhW9MfalLFHyawzm3b2oc9lYi47rVt13uTxTx
6T+vbb3r+cI1HnO6G83TDt0Z0/QOwxvUzh6CJ6V1OvRsgzvgsXmo3AT5Q/WtdS5c2ZVWIq9YEpDq
w2zGGX6Jleb7aEy9hZG9QgtZPMw354qqiDNVmjxO6ihFhKbdjzvN45PPs3u8+3yxnykusMRNvey5
S5z+LMuU/g9zvyy2YAkpiCcMWqEKMDqOyI9iQCID354z7Ey32SNtKznkZJIKx2keawGID6FBk3U/
s3ehfpyXd0mmO3VxDxZgiXOR7R//++psIyPlsS/QmvhZHXfok3XmWrJ520HJZQGF85MG0aAHnBnB
SmByubY35s/XTVtmD8LpOeAFpjR5asNeNDdKfbbclxRJ5ULKQyJxWVRwInpZVyyqIYuxH1/4GR3v
ixm6wImFyBspO4IMTnAndVO3Tf89iRI7k6d58w7Z80/klr5bUjRnyWp6JdogDoNolgjD4yNoA6P4
/PSlJV+i6u31vZJhiK8BDI5r5PwSrI129nxjRGj5imXdEhIrYnxhV3pd4mTJFgZJ9DF/B4n29YSC
vWX2jUF3ooqdaNlL1FwGKfiJYqwwVui7asS3Sza4cY1hrYmbqt9s5WX+C95HHr/9tCom+IlR68LI
jKHz4WQg7g6KxCmD8GCqyoEqs6O3zG+i4dRNyj7V+387S5ngNswm7rSFp0KI+TVsQFPGTolstobE
bTDBbRCKoXUG753A8+oeZ/c5jszDv+mi4DemKIiSjIcEbHDD+BzoTt5JXgNk6i44DJrmQ99nuJfH
6WM83o8oH24Kxbkuh+yMYoKfaNKZNrMFZZgfTGSL+n26158QH4JUsNjLCq4k3lZkCUuN1sxYg43p
wv0UvI90DF6Mv9SJ7GyS4QieouxrHeWUWLoomJ1J65yyGZ2FvmYYXXh9/WRIgrcYE623dAVHvNq9
nZXOrXU0Xif+GDa760DbG2XoFhozmWqBd+JXv8TQfNT0FW5djaf5iGO8yDNRHcfrNceDbEbBpgWt
wAQLSmg0DQPXPTWaHJa2TilrVd7OXK8gBAvCaHclyzrI84O0YThMJ2UPznxPxu23uUUrIMGOlIaU
oT0ASJvPqJGExX7Kh69aKIkkZEsmGNKcWXqTz4AplV1HT71MjM1D4iKG+JRgJPZs1nzYwTCgTMSq
P4LY1rXr4Twz/UTs1NHRzSjROYlM4utCS1FnkLRQA+OhuUnec51jO7KfELRMO91JfVkl6KbP41O5
QBgCyi8qKHkeBAWSDzAnO/4w266SRs4S/c17+wpD0O0yADe4qcEJjeRklR/SeLckn64v3Oa6gffE
oDYmpoGS+ldb1RI7I4TfsuL4XVe0H8ph+vZvCPwXrKKUoKTzYPMopQU/MzJApyHr3esQmzkzcM9Q
0DRvjSiP0sZGXQcpkD1YfMUpPOKTQ9GBY069L29Qc+90z9meyp4bueGLF7YVrFhgYsYMdXqKVuwU
JXpRRstlMXkb2dNbUhQHNjeS95/NTNMaTzgsai1c+Ajq4nt/LnesyyFAxRLZ2/tu359lrWGbjnyN
JxwZcxLFICcGHh/yyfHyZ+OIofZ7/dB+kp24Wwa1BhM0MS8zzIKtATakyr2xjGgnzZ60WEYgJoMR
1JGhd7tkXKYoLn3SGTdJ1D2kxihxSDIYwT3EFrIGGt+qiX020XdWLc91JgsethzteskE/2D2Rhyq
rV7sguZTre7C9M3A3pd4FmyfLE22cPxjvyu7pWmGiQFt+vfK+JUda2VlJeU8F6DBtk/aEvlL1GBU
9FCeeqN9vG7QW15JUy9YwkFoJvZYlQxYWd3flYlyn7PY+wsITTNNFW17mE8vHOpUG4ymshao26Q5
pm14zBgkOrDpHlYQghQYLETCqVeLHR7WD2NbOAZ9DqxPafS2mXb/Jo1wpHf2UrYBBdQ857sprvY6
zffXITb3/yKN+FKFAuHZnG1ANPoNGXyzpg6bT/rw5d9gBB83MjMOGhMweZM5JPhoqKELx+cEXSMJ
iDdzztpKIsG9mTanFdMBhUa3xQ1OvJUvvO3f159nzMnFi/Rzdlu+XhdP0AmDaCb4xRAvUMtkGkq0
fj0NWwwWbRJtph7rH+20dqquc2I1daL6QVckuWfBiv6DhfGh30NxVbTYrp2W3DAT5mnNbWnt0z/0
cb99X9BvuiBuGHR8v8PjQDYHTr7cdZXs1VfwpL+hCKpdGCmSAHHKvFlVHdZ8sjpEEqUkgpCAiD1Y
XOviUYuZt1gfh+CIOhVHC4/Xt16yHWLNHGkTUtsTMIwuejfXZubixeP9dYxtOTCLysLsdOu30j/V
LiyVadiSqXivZfdTNLqlKen7l2EIp44dagyRATZkmO+s5E2gveiyxM/2Ul3E4Fa0OmtoQtJWTQHR
F48UXX6ZxDIEX/Yfnbp8X9DcpMMMLYVgmQa2+Fl/mOPnJX23JJ1ErWRyCLo7jSkLWztjnmohJjVU
F6Medv+046JbDmJlaZMFED3J3bpkDpqRzp2SSWDExjdxycQagkrT69jIgfODG6byM6/cZ2CIoV9U
9KN74EPwLIaH90pGOizZLLElQC/ssQ4KIIPVRHOW4imyK4/Q5Y6ajYQURqLaYkPAVBt9lyc580xl
eVvi5NFI+KAYmuzk4fu+iqV+W0yuNyv9Hu0lnHJuQjywVjSnOPJmYawl+luz1jVvWePMXgMumgJd
tUw2BkSsVv8Nn6/DCn+pmxHz4bkJ+8kTp3pVv/GWUPsuBkMpyuMeRk+9SXbxY/np37RV8B1zEWu2
2XCDAG+0+pjqkTuaH/4NQ3AebRDbw1RhE6minWKz9tK09KNYNjVbpiuCD4E9VAumODLPyiOnqk+W
/rWtJQkA/o1reiL4D7WM58KKIEqQ7jKwebfpywCOqUhFW4flGIEpsfJNf6WrhBmMWRi4JtzB5qjE
4PkaR1Sn5A+dHdwltPWu786mNa8gRNXvioZZJMIpuNiHIB/dPMsPcZWd7FE2235z9VZQopY3etQN
Sci8xm7LwxRYN0ZduT1VY6fUUWRnRXAnCpX4ENkaCiqOmfYa+u/5MV98K7WvUqLQzQhyJZWg3to8
854aSJXaYPUNlD1RSzc2ktDRlsGhYyfZsG15iIVkrqmjpUCIWINiJEVoYcPQF78b7NAdQsl4he+0
Xr+puX6BEAJxgtfgdMmwZNnNguKPCNOI74nTfmuOYLncoVLyNnmbfAqPyOTdaCjezU6yDl4xtfLD
I65+gqD5DaGDlVb4CZhb8YPWI0Y3WPGND7dMveJWNhxrexcvIgtmsBRmOfYJF7mqnLT5MgcHYsxe
rD0XhWQDNx3VSjTBDLRpsIu6AxTp9334VetvIvJ43ag3z7MVhKDz4agZXdrDF1Z4wYKKqOw8jbOT
5aFj9A9N/QasGJIzVKaWghnEZtMZkYUQzmiCG5VkvpbK6Iq2XRXmOWOuMlKkv9V/Rn2WoeceHr44
TwHZFaDsAJe2bclGmGzKAvIHC1PS0F8lzuLuS4ZIUalxKoZz8kB7TKnH48oice6berBCEQ6sJBo1
q00r5tXxuB+q4D4E4104/WFi/IclrWCEMyuncUnbBTBF9JYORzIfiC4J37etlSBtg2mJPOcrWGuI
tBcykwXzlEMbuQHaeis/3Nlur4CDwfx/dLVsqoKh2piIrmvUFkuAakOjbKQB9RT7ds7uBvBWheGd
Fsu0evPIWuEInrBDsp/0sQKSs1G7mdvgI3JkdxOSX2pPTsqU7yyjPV633e3FXGEKizlrRK+tjmNW
45GM7Fwv5IbBbhUGU9YxWXiwDLzjkH1aNmca4DV0jBN3tmSctbJFFnxig9EVcdXjh8zTx5A86sU9
I6dQyySeY9MOVvIK/jAJSWMsJmDqRXGoeac0sd/H5G+87gpFcIlLi0fxoeAo5rsBg+6bG1uWUJAJ
IrhApZ+7SIkAgTpQs9vN9Tsj3l1Xjs1jyjAMHSWspklE4sUiNsE2xhBsaPOYOl03fVPz5Tgm9E1h
JCetyyTB07b+/8QTnw67UInsssVZ1Zaly/p3Km2cFpSPgZegRQTtjNfF217BC5wQ22ioZFmYBvGM
/NwQryKZW+VEom/ban0BEWw6m9kwRDoHwUwgXaucuLptlWczlA0d25QG2WxigEVS/e0tT4loWgZ4
lPK0oEXxfb6vZubOo+xSsimPaXEIW0WeSVi0egC3dK7hUqKWCz3ohpVjGJZ1rtWi9pKs/6vr/wpO
XL487K14wJXRGpCkJ72LKjsv1neDQiUbtb1+F8EERxg2eZ+GGqKYnL4zyb06nq1eUimzedKvhBFc
3KBohlLYgEhUP5lusurjdYXe/D41VUM3kPwzxQHDJdF6o4v5YmmY/sHMm0qJHq9DiES2Pw74FYYQ
R4Dx3rZHZLa8/04zQqE2ny/E6b9j6Tgjvui/3Q1WaEI4YXejmZoT0PR9eOgUr3Qz1Vnu+MzI/r77
OqtOJ+U42/R6F0yxlaltWQOmXmB2/uwSTGxKT3EKSvAmdKx76uuoMVZuus954cg4VTdVcIUs2JaS
pUas60BOY+IU5Wtq7wOT7K7v4KYBU1CcWQYam2xxoEpZVMkUpi02cP6gpaZbssCxSsSCsgkTm96c
aRgATCyKfnfBoEq0lI51MuDmEe3SWHdpGTkhvWkaXMDt+25W/kawFZ5gXSZm8ulW1iNd0i1OYmEW
sHoKyns7kTzEb+4SsiOgFkV1BhX70ApqhCEobICj2sd8Qiam7h+Xznh3fZ82YVA/petEZXhzFc73
ZcQAyTgdoQz6Xl/e5eRr1Q9/4/NWGIIxl6mdGaaFLcqLvdLdqfNdnEnE2FS3FYRgwXrH4kKxIIbe
awibleUYDtPXcFTcWvoOur1koD6wQF1lMoP/fZXYTIk9hE0xQ7XV+5TdqOxgNpL04qZSWxcILu4K
YtYx6SxtJ+bZdaW4RslecSgdtRmc+uaww73+NaaV/zeacMEUNKEJsrCpZyyh0rxHxahTjiPKUf/q
pW0lmaALfceaXDEgWdn6zXTTm7tWVlIi2x9BF+q67I2sgCDEpI+JyW4GPTzOSBBcX6/tO81FFLEy
p28yG+YDPeA9Wfku32P21vKAR14866JV5DaSZck2j4wVoOC4WWugybfD2hWJ4dStcbZb63GMNS+Z
cyeyLIlNbZ7zKzghKDLtrs9N3NW8In0m6r6S1RNIF1Bw3TQqpjEPAMDns7Ru9li8Lg/djjfOz6+9
08tq2bcVw0YxnY5bvfb996ysKjY6RlQDrrtrb6v+Sx3vFAyJuK4V25Z7wRCOB6OvixI1RkiA5F9p
+1xb3/QQTXRh7A/j6yKr1tqUiDMfge7FRhQsaEQRJmbSM6DZ1UNSHbvyy1xJngc2tWAFIWhBMQxB
q+Rw3gnxxvgulXEpy0QQlMCmadbV/ADqK5QeYtQ0G0Nv1mT9VTIxhH1BdYehNDZWqrTv1OBbIY1Y
+Tr8FkOijZtS5M1VSySiCqfaJIqBqLjdme/Gfb4nt5jgtW/A/ibnT96W5ieY6HooyLeGOUbWULMO
QfymLySmv3mcXoQRK0j6MV+CgCD3FVn3Hb3t22Gvjc+xNu6vW4tMDkG55qHnE36waMT8PKYvrE//
whxNnSc8VQ3zNcUy8WTQc4MEyHpSpjoFCuztPnC06YOquCWa7OZFZv/8cBHVYA0onNyRNVpjb/M0
6ynGyKLq8GME65/OnPp+QVrjCKc1K5I5i0wu2HPn2aVT73j1ZLoLPAz86N02dtiJEysuklNvy1zX
uML5HY5WZWd1A80gkxOy2qfWB7uQjSXd0gtTp5Zl25RRTUyFWmOkKkViUUSlt3n1rBWybdoW4wIg
KF6FERYYjwWAoa1vs6i+083FTxoZ/YgMRnBuDSG2HuAVFLUZ7H3VNaDWJbvStN5eN6Mtc10vl+Dc
8jGcUa4EGCM+lsNNNX61MAgJ2RuJNcnE4X9fHaCKtSRKbjPkGxXdtyvqdARjBKUDibbinLU4og1N
JciqQauHBEbwvkqr137GNG8z2E/hcO6oJqk12oQjnP7INlB4KuYfl7GLkjEh1AsW07fpZ1wznMjU
3W54DiZJ7nFzBS9YYu4xn6rR6tAq6plFe69r7Q3TlWeSVxIYsar6h3tY4QiBQaJpnIEGMqHgrEQk
9RQv6V6ZbPBW6G5FFgg4fKxtxcV88juLwk8E8fN1pdy04dVPEEwsaIHcBBC16B7q8TxPL9e/L1tK
wbZqlrEIITH1rPg1Ts9B8EGRPTlupqFQS6lS2yLUwjHyq8JjUkrMzACa2IJbkroxn+Gt3/M0lHro
Eu+6QGKHwY9NW6EJK2YVi5qiihgPQIfF7475SX/od/Gh3jdnDIpLapfXyxR7XUaMsLmSK1xhJWOE
4FpYw6xbhtOqBZNm+MLMZHddvK3IeL2WgpOaRnTrdBiY6eVT4QQqRj4scYrx2vMhzT7aMcZhafj/
65jbkjHUX6O0gBIqXAXTpJ3CguBJDeXxTl50/hR9mxfZg9q2tYF7wcCYOQO5ceEwzrM4YEnPrW12
q2O+4zx03SmZvw+9C+UTCzb9/QpPOISzME+H2Nbh75Gv7G8J+EDM4jun1exh/tZJOeaIO2+XL9dX
Uyxm/qGgK1xhOTM77MwQy+zNJwvE9OmJglkqeOJ8ttNLdqjQxS8bOb25gxdIMU06KF2RTwuHNFFW
Y3n2OPtjL2NI2vRVKxTBzi2lmnFlxIIO+k2vPaZ/c4lCF8B/FcQQLXtaoiyIIEU17Gn4kg5fr++M
RCEMwYIrJY7x2KjhlW62AyetZm9Zwoda1+6QR5e4KdmOiHasKGOdc6y2YW6ZvTYYnVcOkjBz80ym
mm7YTDVt5JB/dbx2EOttTbAhVp+DWCfyxjB3q6hxbNAfGtru+vJtioRTF8kOZlu6OMC1DtQmsQo4
QC1S3YI03zoaHWzN3P8TjDixdbGCYTAKClbO6c5MC2e0MyfW/yJvjKp/02RUxxwvMTu59IalgzsE
qmbfWuyNVdeeVUXudUk27WUFIkRoqZoENELi2hurl4k96n+1UqvvCw61HcdlSVUTEeBQ+p0dYySQ
7WSESWo8Nvd9BSP40W5C2Ew0iKGQt4X2CcPYm0SiyCIh1Q+fiY2wkcbHBC8x6TSCFzgzKETR9/WL
iYrmcBfe4n1i1x51D7O2vPTT9b3ZPGdXgIJ9Lnm3zMkMLRvsj3X6JhgeWutAWO9kzUdwOUhOWG3z
wruC42u8uhOwFhUcCwzLqz5nsWOcctT4dufiQPYGn7tmOe3RcDQkRRvXPqLv/Lqw2ztogYzNZKZG
xQRYk1d23wR4jo4T82xR5b2iDIdYk/UlyWAE/80wjkVhI2ACrb2zlPpZWZ7Q9LK7Lsx2uGmj7Y0Y
cHsYKPDrWhZDFbbURtpF33Ou+MQvNIzr1T/zsXyVLNzcPDNWYIKexGqh5EUBMFt5UNUj67902lMa
vb8u0+bK2SbYn1HhQUyxslNHac848HxIPqO+aFcbsUPSvwpgUTeF6XgaJimLRXSsn5EPyVAtoNVP
aFRwevPejCS+Ynu5fmKIPRB6aMZKFQNjHMzIbWm/M6bioRjj2snJx+uLtuleL/KIfRAFfIbGamDR
svuc2PkHa5Llwjf9ElV5zhg5CFUX6wErU7HLacb28xd2cIb64YPxZnobfexeSj/bL2hY/HJdqi1V
WCMK3nbpCSmQHkcB51y7VR0eMJTtJpjtx+swm9H4GkeIUoOe2pnOJeu8H+TQyX34zEcBlP78KZEk
DyRCiQxiFTxjZ6bYqjj/prR4u4+e9e7bdYm21GElkJgNmzAEtbR0YFSV5Sos+aypwdN1iC3tXkMI
Dm5uJlVtA0Agj7Sz6vSgxTboNeudZg4PfwNlY2Amsl8U5+KvTs5UtMSgM/ely+IQLFlGA3ce3sir
yrf35oLE13V1NFljGeZhgqryyJgeSws8l4qloguyPF6XaLO2HB7up0j8h6yAEsMcEcJCpMbjhMbp
DimXU79bPD7pHXFr4HaONmMuC0jBDsVJ8eqzbC7f5mPa+jfwHV79hnzJZsNSIaxyDj7wS2h4qs5J
48RgY6d+tQ//6taLOB/cK7rFu7UFO7MnDcNya1yuG0zyVnd8kvfkkFu250TOskfdTQW9gImJs57g
/cZqQhi1djdojdtiMmYKEux2d30vN21thSNcPAbL1AaMM8FNKrifOhRih1+uA8gEESyta2iUGzMK
KjEGyzXU5S5Tsrt6Tu8ZCtqvQ23GE6sdEok3msJQWFRCGLzeHivMuSgO5om/SP0/plzw3y0+fKyx
BGOL6loNDd4y0u6CPSd0Q/mA7eY3owfqiqPxh6yr38NqquG1TdPxn2oLNwSjmOegtnlpvnme2IMS
7OzpL14+KcpibKajCgcx+q8WVVLw/A8jHqey7ilFB0VsyuKWTV1YIQg2u5CsDimvxDKab+1QodY1
3c+Z1qIIlR0kuiDDEhaMk1qNQwtpcKGeYoe62mE4jD4mIPl4B3fJvjY4l+yBSALATYNaySic+iPt
9XFRIONSP7Tlk/GHUwV/KMLq+4IXokyblT6EXFr0TDFRuhodVcbOJJFBpPMLMni6NIAMpu615K6U
1bDx3/ib7VxkYILTMdN4Dobv1Y51/5qZld/OL5j64HVFui8L0wni4KwozefrKrF5PK5QBU/ULHh9
nXNI1aMcmVa1V+tvqklGUCFDEY77Mgsw+ybC/rTt29S8m0G+OUsMdVu1KQIKHbXClujmUhov/dTh
6Jvm6AXVCs7QFT4LgjtDl70bciv5facuUIKXSzozoM0MLxcnj0vugkfLZXWPXqQDunv8v9mfC5bg
fxg4mAO1gliNfsfoUxCembRcZTtYRuX9f9dOcEEo5k3HkBeOEwwn4m8NlseeZ1/1cj9wZYe4bPUE
H1TWaRxOPEaZevvJqr52ZeXTJXjSbVB/Sis1tzXvIprgebq5z3XSA63GJPOyMtxpsmrHYrOktZB/
55pOCB4oZRbrEn7yLXaVOmViZY4aRk+ktz+NQ+JnbXtogtK7rhzbLgnP4zZmzjPMYPr1cBrbYErB
Robbe7Ov21Nev17/vkhI9x+/egEQvEPYZHMV2Yhpo2G+yWj+quuYk5dPoY8KSz8E9UttpI2DkMAt
ZllXrUw6wWkkmpFlDZeOpvtU2dvFx+vSbavGRTjBjHETGnO1x/ejeFfoz1Z4rnrJxXBTBDwa8jqz
7/SiwgYlQTRhxJjl1dbdMt+QQJLnlXxffBjRSitnxpxbnjFP6b7vg/Euqoixu75Q2/7BIAxCYJQY
FcurkyTJ25gmeHh5bBswYhZ+vp/ftMTlTIuh/zcFE3QFJ2wMph6D724CHKP3ZfSSzZ4NmoLrMm2u
nGmoiBptpA3FkmejTVhWTpnl9WTPjJMqI1HefCajKwDB8VToVikaEwDmfTY4pt/CqSpfCQM1qmMh
F1r6YNdWPUOiEdsmu8IVHBGJ0FdESqhEb9Gj3k2vZl/czHPr9WrgtH2BInzcthWMn4sWGXPXpmvH
zukWUoo4hQV/VEdBqzcdNi4rUfk6Rj7IzE+si99m0fSAROOn63u4acArOME7Beasz/MSW16ZjXe0
jG+GNLulZiVZ0m0Yxigacw0UWAoraoVZpdaZggBdf9+A6j4pvEJ2IdxUR/oT47daviYtQhYFOOYt
KzmVoKDdgYlkfLy+YNt3wRWMsEGhbndBZtnILXfGlxnvw6QsSkdRSIH3Qnun6gRd1el5mjC4zbDO
Bvi9rv8CyVqawpYhg1D0Qw85Ma6gw3DupnOyoItuDBJaMq/FhfntSF4JK5wfdYbqrqQFVudXx/5t
4uXusq+Pwx2ITrzrYm1bO8MdVLWohWI1IagZ0wAEmpgA7s1YU7/A7AXtLX2j7Wev47zBeBM3pJ39
myHHClPwMPUYhynBk4Rnpx8DffSNBKO0KALRWrOfkjFztdyWUrbzRfttUZmB9328t+BRlm/wKsPU
sE6x5wpuTd0vvrrDnBM/vGU7A1Wu2S56kM0L2IzqV3BCZLrUwQhS3NTyhlY90xIngVJ/yEdyHGzZ
HIjt5NkKS9hDY6jrPGn4kXBij8G+wojO1GWpQx3dz/6PtOtaklvXtV+kKuXwqtDqMMEznmD7ReWx
t0XlHL/+Lnpf71ZzeJpnz3mZl6nSaoAASILAQiD5ROAL9HvvVImTGzq6FdSMsGWpjlSbVaxNtp9p
9XhIluJz39nrri2rFptEr3idIBXEdb4NIKPMSlm7STIBWOUHNXo0o/s8+uu6I4hkYnTotHYRS8oI
HU7LPpFzP1edT8OifZvKOlwj4+U6HNcFHLCFoEzUQCaIcXF0aNmNPDewxkEf/xqjqXc118nT1kun
MbudGgzIdhXLqAWBlBuuHbi6jXZlHciXXqDPaiQvHSpRqgTZTr3eZYuIFJ5r+RsIJlKuC547I3Sk
+oX+VVrQEt387KqDbjxc1yDfJs6SMBo0Ezvu0rzDCbJMXJzy3bL2MtEEVP6+sxGG6nMTNSbdUnK8
s9t406RZ6ehgBNUBvIde7IvmsHPTKBsoJkBJudXFBtVbeugPmOSC9Ja+A43s/rreuCJZsorqFBPX
ZlCRXoo0SpU+pM5sg1lLbd3xZgglOo2pqVx9p580UTE0b502cO9S32WmqSSD77a1S2Zk8+vjhNW6
LhTPnbYgjFmvKwKggmcMP9c7N049XScodvxlVS99/MsohuA6HM/Et3CMiVvZ1MREgQp78uxkXqrT
kvUg+5dEn78vsVsYxsSHHAWJqQkYvTk1/QT6orG6dcDL1Bnw3o+IRCvWDRtjmNh0Mel1TPuVEf8m
MLFWmFdkSOShK8kerzaC7YOvvTMU/f/GpzpUmqVZisVSzdpbi1tT3smK4snDr+si8S3vjMOEdFIW
Dlr74VBaEXnRmt9M3ehNafGBqzJI/P/RHHOaWeZlBFcGNKdGL4kZWP9yAMb/W8H5+4y/Dus6yeUK
MfLW9tamOdZJKYgJXE0hIKCI3MAzG5uCzDMtGp0VhmaS3lNIHeZW7NmVaGQ1d+E3MEwwbTV5KNsJ
C4/iADcqbhozcUv9dbY/svDYU1FRgRIBi62blay5aSe7xQ40m4dC7Xw5G45SISp44e2l2Kj/wLB5
dXSCalWeYm/oeg2VcKcG81Y+YMEbBCasKau5xvlABclelfHTWv0kxuv/BsGEMrS56zj7USHARFWQ
/do9Vp3A4bnVGltNMYFMi60qnamm4tzVUTV90AM64XXQXHv0jJBgXmPz9hFuXwst9boME0DlGuP+
TtxgVFhd2rjzDu5Ivkb2R9hEtgiM5xd1hdYeHRkLszzFQ+ma/Rcjerm+Plyf2UjBeH+tG7mRqpBi
cGq3IvuJvPT6V/MjNC8bUdh8nIFSnXGaAKPVamDV+c6Q8jCuV5ElyIjt7NVhi8NYdKp2djqaUNly
pBeVIlxDDFtHw7HwmMM9EpwVxxYt4/RT2DZdnC4AWb5X7xSwVGBYs/+bi2M9Kp7qJzsUMTauIaqa
pPb8Xkpcpk1EIAX1+5c7HFpyIrgDsqeUvLTEqI040A+zl9+ZOxIk981HwrcKyi1VB1mFzY5hGnpN
S+OxB5w0BcSOA7Ql+lYc7a6bIneX2MBQU93s23o/1FVBvbjIMz9JTN9MOs9RLQEMt5HEwkgNsDM7
uF2y1dND2zjRUGBDLW/Sn80R77tBfJO+Nf4Y6LtsF/uDV+quKP/IdbQNKhMIp1pLJVXGNhsp2p3q
kN3QpIFkAG0VzYHmnfS3AjLhcDQbqasybLeyProVSk2TcKx+RuNt6ZxW3HBt0WAo7sppSAPS3LSJ
E9vlylW4O9cavW1meeeuxr4rkFNSn6+bBzcNYYFTyUC0dTRQLF2iNIPW0wsZpZyrD2g3QjHt70TE
N3WHnHHvii5M3P13g8fYYx7JIJddgVdKtyWaKvpERKwkQmC2EL3qQJYyWaihiELZvjVFvB/8jXEj
ArOD1J1CpAW0JiCebPfZYryt/XowuuhrPqluWWbHVauPJrF/YKAyjq6YBdz1z2Zm+IquHq4vH9dG
wOPooBdfU/Bicrl6RVrPclcg6dil/T5ylAR89ZZnruaX6zhcP9vgMIfAUjbGeZiRyV0V4uGBkZg1
ZqM+24VAHv49dwPEmKMM2u9ZbQFE6bjzr6XtRr7Ze87kVzvnMCairY0GiHdBf4PHmKMKvupibIBn
3S+B5KKMLrTkoMX8VQ0xPxZ1fXDpxpH0+2fBGONMe3vMdPSzYpMpDxqKYJfGxdQJ21fCFYd3t4CU
6b7w0R0paobjZo3Rl6aqtorWc4whuTQWK52jlEgGSkrcCYWCuW9PnlS40uKrP4sDrZZHgwjp7zXB
zsrd1De4TJCuEnNaUtQX45aK/Ht3p6X3avmkNHe5+UnW4t11UxWKyfgEmQ0nwZQVWtFe3E13Tah/
NQL5K84sPs6sp+6tQtpOYLfcmLMRkfEPe52a2say+05xGyn+JOJX4/r55vuMW1SNI/dJgqhpSLsU
ebnmdhRdjEQQjCe0xWqX4wwRKvsTAWGFjCS4oGpBuDSM9U9ZIjVjAQvEW1B8t/o4370Vnvk0Pwy+
+UUJ1FPkJW/X7YEbujaqY6J1WbcWKqYhlynP3jjZT+00flbV1cMEG1GFu8gMmC17jRVdqWPIZ0o3
inQi6keyFmdZ2IYAw8a8H9Li+3a2z/tPk/3wP+mKbQJAbVajTqjb9x2CNqFm9Ue5wHjSY4PqvetI
Ak2xww8krU8crYCT6t0YPes10V6Vzni8DsKtJNhEPDZhn46FabYT1l5+WHfWrrnNvPnBCGMPh0Th
lEO+A2mmCZJCkLGwD7fNQGR7JAjtiR7tVPTLuq1sHppF+RB3IGja/iCxz7dVUq6WA1PA05HyI97j
/e8u89TPJoavl4F8EjEf8w88Gzxm47CHFUk5VDWgN0R7kqfU71bj06Lax8Jydg4KBi11OfYjOGgK
3R1m9dQVCi7va9BZiSC68+3mLDq7l4BFg4wVRJ8d6TE1cGNyMsFZhwNh0p4bm5L7gbuakbau6kgl
Uox1jL809nM6Bf/eKgFA2WHQ4W+AF/tyH046c63lCa2fw3He0VINyZM/ZQfUv/mxL7pS86U5gzFh
vSzIauIpBBXzqonW2eSmSk3BQ58Igonqq9VEVYFrtS/Z0i6JME20UHyBzjiX8wudMVEcVClJXROI
kedecmftqts59UaPfO8OKSaWDqdBEKA428YFIBPKp2U15AHP776e71W7dRVcwobhzkGr13XR6IeY
EygtqNNUy0ISH7Usl9YAS0jKakIz4wj+hQ7Df7VQCtOj6PmXE522MOzWsZS5NNiEUldIN/L0pGWf
hWOtuXZwloTdPfp2nggye6YfKyCiQ0X52Al0xbseXEjBuP805bDnEsrKnNGLyvHYVtFJy8DVM+B5
wjUtfe/EXZB18Q9lJJ8rIjqI8baUi1/AnC7NqujbkgpJe9jmQxM6HuhTjZD2S5qPsqAYiGuFG5VS
lW+yN8qEPaDJ0FirOncKxqmtc+xL0V9aIioyFq0dE5PUTitI1KAtudEkxcdlr9tHqMnwrts65yZw
oTwmGHXzUph9geUbpORGa5ebOa/8qHYekzwGhao23cq68ErJyV5egDLhqS/zvBgoKQypfhcT2p/A
5Wzddoc2XEW9wSI1MmEKw8v0rhuxXok5emXU3cZy/P26DkWOzMSLZdW0oaQ0BaUeKNUhc+7bUXDM
/D0W7l1MQk+wqVmagqIDRmVDMijJpK5/k26AADT4vUsFzvf6lDzYn5JwwiDB/rENo8I1H3tRBocr
4gae1aKjN+1AQPdA9MfeCFf7cyVqEeCdaUxQDIKhDW3PeK9lDJ4Mk5xXMdQYv4yYzdK5qZ/9ZaHi
53txSE/xZwilfOBV/QKTMf82qZpaHYA5TbJXYcpoMb/osYihnxszNpIxi1eb5WqvHVw5aqRjbKso
jolrt0u/t1MpIjERYTErVdp4hVRqSES6p0j73Oh4yDcOxr8d8k6fUzHVTsWMP1pbj4q3yzjYq+kg
rQuOGPYaVTfVqnyL9BrVI4P6KzGT8vG6i/GNYwPHbDPIxnZ4i8Tmnx7ivfNWhUrhNpNr3xQgUCDH
UtmVz8ICQvrRd06ngbKFsmig0oNxbC1C37qBJAJq3dobHYmozKsDDIrAALr/oneOG6nOaGyFR1GU
2txJQLvNkA1SPcXN/XGPFsHQ3iU7US3Y70Pze+FQ0UopKUCwzxglmSeNoPgdpu/NcDfKV9Tv11MR
JmHzQ33qfMWjk/ZMy3We9IfaV0VXc95sODoY8Z9fwJjqOBfdYNoIzco9ZiG1X2y8ZDW6O6JBUXlw
QuW2usHsNq/0cu8DOe8LaGZly3lx/uar6Je7ruu8yhSdVnlp/A2EIdNNcHNQqG0rm1UJ0tHHK8wj
P6K5HqQf1ZfmkAcJXjkFLsIN0Xi4wj3T0mld2iVela6ozYwanFrn3TDequTbIlXudTfkmugGgwmX
kRHnRKuB4UynrHouRDUgIhkYmzTi2aoHG99H13aAbl/Psp1giSX/uhgiGNbwlFTK0hUwhr2vk8lN
nD2G7Al0JQJhTWxRajKCHhGOM7tJtrrrGlTt5+uS0F/6zonPC8LWTvQz2IMMhS56hBnGhuVW+o8+
OpXtS5vdrZ0ozyGQiW1RjDQS1+D9xJNlWZsveBpNgxQjM75hxlMsaOcTmJpFY/PGfdQkyktnoKaQ
Hpq+cvFmKlggakzXdMfcGzJM/JbzAgi1Uoe6Gmr1K2pXA0PZy6LCIH6o26wTlXYjTdMWcddSwzZc
8qR87n36ah8d1E/S7Janztd3xW7YZ8g2FK/XLeQ/QIP6jtYkoYmZERNTAodq7joKXbwsAcgIwkhz
q3D6OvjqzrwxXcUrg+kkPUmicw/fXM7QjNR4S1eTpIa5aJjXsdSuqe+VQrSMvBS2iRrcfwSkv2Kj
26mMzMXUgaLfYpgfau8rb62Ddt+BqdpV3T5MdlHQfuAt+AKVCYXYp6MJTX2YZbX2npqd5ELzmuTr
9cXjK5Aeig0QLGCfvhQtylVbzmPEkGglidc2ONw7cvagaN2HIuIZiPG2pChI5SgVkjnlkGVBr5Zk
xi16nH4kymIJLjP/YcXOaIxJVnq+LpMBNNz/1MX7e6Zae8pupe/Tl5U2lT2ikmn/AV3SOnGQsZio
iGB0qfaahdMOzGSxlZOVrC+pKoWSmj5ch+Hv+6gIVyl9E9yN2cMmvRh02YBhUAoE0GHsop/yfSjT
EplwcDEq5Doe3UbeRbENHLOXTXmim7HeU2YxsEAiWRUfyL4NRUlLoVjMdtatVVNpFsSq/dGHl2E8
DqYxgdULVQn+tJd218XiZ3XOcrGVVOMa2bJB1WjeUtaK5AETMJ6MB8zE2eceJh1ch+PuNhs0xjgS
VdKTooUWhzmIptpth9r73xAYDyvSSs4juk6afV/OqZs6ArZfkQiMU5m9Fi2ZBQCLjLtJtg9yKyo8
5ZUUmSCEN9DzAKZYXNMv41GPOYFJa4wIteEMWpv1hLHcn6MD6m4wxR5suMPeecpvRZ7LlcxU0aYJ
alVHftd9OvQtOH6pR6EONennDHwsyuP15eFG2g0G/Q2bTaSpcW3uCmDMXdhq37Jyt4rKaflioDMB
vIsg8GWrhxAUpBSTB5H311+i5VO8CgyAe/MHR/H/f58llpQn1UbAxvebFqOrhpPd3Zdt6xmKqC+b
e+jcADHO0sTSIitSjhOFqrzNTe8lUrQvhjGou+SLlbYY7ygKPwLd/Y4Wm+WZQDVp5XmG5THb0Fj6
kHSW4MDJt4Cz+hj/GaSCICsFqeroWGUvsnNffeAxFxM9zxCMkS2TtliJCgiJvC2q4dYdmDlpxb4o
K8892m6AGD+NcEivswym0BmYqdnc6tWzCXr+cryXiaCCQLQyzDmosGo7Kqkx6FKwmk+yLTgCib7P
bKe9VPdxjldjFKH76/xojy/XHZ8f0za6YjZQ04ziVR9gWqum35ZZN7pkiPrnikh3Q4KzkEMMzDxB
m54Leuf9NCh3SaPuy0E71Jp8X+ExwB3W8VgupuClgZ/zogWOlCMNoY8VvUV+wZlKE/2r3a/+Jt4T
cI/b/vzYKP6y0wLcWhb/uja42t5AMsqYOrurzQKQtv4KKiCnEIRZ7mll833mFEHyOCqLGN/XuidS
3a/pfWNCf8vixj1BVuHQWqKOHP4CnzFtJhGjtpg0XqmwIA0Tvg/aycCoaL8PyP5rcpOExUELlj2I
g35e1yT/wLSBZaJkLhWoqNcg6rgrD6h0CGPUld1ptwtOgvKePPeiGwn/KW6DyBwxUtWa1UWCoLTf
WfNByr0zkKyskUET5c8E62gzwVLvpCjNLQhHuce1PX0i/W9OnXxzxIaGUko01ehMcMmbqRxNPI/7
dr9mQdxbuVuOiYhFhbtxWmeUd36G/tI1RQibpm+JZbtgVfZs40c8i8Iyd4vZADHeNScqfVsGEFhu
KuWUdpgGLAjH3IVBbYFF6fhk57dVbjZKearBgE8jP12YLuz3PYq921A4xZ7a0rtrh2MhXY13ABWl
L5fnJaOMMCGwwXtU8Uv2fhe8eOohf1lQMUECUXc91ww2YPT/G6Gk3ooVEs80X/e9rV9l0exhzvdR
fSlbDmVpURAOLr+/dJVuyqmCCFE17ih/J2kVXI8GnJW/QGBcc1Bm2RmwNOihG702MU+5pBxlo3+4
DsNZ/QsYZlX6qG47ZwFMekj2yh5dWwfK+iiqXOBFmgscZkGUfIwVY6Grn5DMzVfbG80FU7xNV++c
R71XA7kqdtUap24US66ci66HfH3q6EtRQKsDXo7LFZObQrc7BReRdRj2C6l9zNP9Oci1QJ9cGEWh
09jBK40UzCVMvtaKEaNMx4+cT6QNM/3R/ABznQWb+weCCXEI2XZapYCodXRl2OtzUuR+00mCjZd3
nwaOTkeJIpC+G2Qv1zLReoLniPSgesTLHpzgx+op3hwuH7q8X4Ax9jEUcUT6HGCTRymss0BLPSuY
veKTjtv7INqNOAEccBbejcHlQztrLpepBEGEBR5Z5JPI6EZS56rNrbEcOyJKaHIDxQaIceNSKezW
RLbR7+NHx/6aCIvfqYMyYZV2KtNZM3jnfzcFvTVTymeCSCTt7TA+JUfbJ7+0cPLpaa/Zz4LdgivP
GY59ckzGZFrA5IMzyrJ4GBDwcxklUR0L3/I2IMzqdImqZzqBhS8S+Tm0SbPH3BK8f9m5doNo1WO8
14q+ED2JXatso+OcGveNXasuzX2KUo8CBWvMCkpTgdfeAj/G+Dz6qlf601/zvncxVkRq3RxD+ojo
WMY1TjBsg65Bp7c/5nShD2aZxOUAB1df1AwHmGHZ2fp9BHbC68GfG6w2QOzpYhqWWF4BVJARNCmz
NyXSPrZFhIR8mznLw4TeNZ1MpU0Bo3ePUn4rxR+Juf+IgW3m0pkNRVuihdDvSzmmRi0HOS28Lp8E
JZJUG+89Dax5oKpC5Sf7XNqXPUhFWuwgWWwcrTZs9W9O9KlPH9RY9mZRVxx/bc5oTJQ3VtseEnuC
UDNeXvo4HDBgHNVI4XUT4NvaGYaxtXTEGBUH1U5+k0c3XfNol87jQCafCBMy/CMA+lb+6I+xNn2K
nLikO7AcLt6CsVjxkbyCXR3NoMbhulQi5TEWN+n2VCc6lNdIn2q8aY/ywYl+XsfgW/U/4rx7SEWd
4hgNEGdaSnftY3dW9tcRuAZHO8IoixhIy5izROXgbV6KkJ8tRuVXYmlPmTb4hZKabpT3v+zqixaJ
uIu5ittAMlandF0xrQ2FRGePHqZqOFuCpKMIgrE4q1GjcoqQN5Vn7XXN88cGtP6darnXlcfLhVjy
RhTG3BxZaQ1YMRzoNrmbbzrUxsRHq3PpVJHpUOymN9GhQiQZY3XDmtbWRB8gSHdodMftzGAZRXV1
VD3vopCGOxSlDQNlBLM3yrgXKFmPFVq0EeTP7WlJsfPX9k0k32DCvGCHEKExm1+cKOUQmwitCpiy
l27X2LNLWsuVs5tSEcRXbijaSMZcRWyzjiIMQaWD/4x9EidenaGir/gci/gJREDUszeXQwtkT2pK
Vdhq5hsxiduY1X6co8dIWNPDNwm09FDuM015R4gxqWRB4QieWJr7FDMLGum2/dhhVscwDsyVNzH9
hfEoWVnSCmaBSKTJ/kA6r2zlNzDmubku6qvgPcRa8gaL8ao01Rt0WkIg9dtypM9shM6si93ydUA5
aeypr2BUF0QMrhFuMBm/Mju5XrsImHGJzN/sfDbz9U7TpwdjqrxsWQNB5KBG/c7FznjsQ6LUjwvS
VdDnuKOEdRlGtJuobkMV1jEPRcJxt5ENGOPPttX0hkozCaht83RDPaCuUPBOwdcfrnA2tl56Mb20
98FGn9aUIBli6ztpTVx0tS3ms7R8s0E3cV13XHvHOJ0/UNT1Nq6Vp2vUGi2gJPOn1RePdfmD2KUg
zc3dFzcgjL0X8LR5kOh5LzbdLqmCBAxXWn9nr3dx9jSaIuLX/2D0mA9E+Uyw4zORaSL1Omc5LnHd
sTysvvSa7pK/bD/xrLD61HsF5lJ6psAKuUEKVXl/MJkgNaB8o3cwj8vPm9Rr5tFTLNld0D6gEkW0
VXKvOBss1kD0uekmFVh6qO2m2zjIvGxyc5deIpc9np5F0xn5Z8ENImMnppqSNEqAOHmjr9zQtOO0
c2hT31F0FqTR4b03nxXJWEu7Zm0iUaj0YOy0EwUaDrKQ3U20XmxgnHrZITYsf6nihzpLnmwJhRxq
8jgqpahQkO8AZ5GYgDigrMLsZYg0lNKjmaXEU/pZ9lCPnLmLmhfoYG4e1VETdnBx2jAQ/f8Bfvcw
sphglKPA4y55pINB1M+UlC/zRTTiAgnZNnfZGRutJdDmGI83fTE+FWmQ5Klv9Yvbxx2aWXv/euTi
Jx0MlN+gXMBCSw7j5GbdGUOBub0YS2OHIKzZGXfyYUCdnYwElPF0HY0bJ+msRUrkiUpfZgUrkLP3
kUlnKCjfZHu5mcyXNCo/cqA6g7DP++lst+NSYzjTWNi3qwRe6QlMJ1nlTbNoz+Ra/waK2cXaNWqa
QcW0hsJ5TfV9F/006h8SDovX1cbdLDcwzHE0VyKlTfCMhNaxYAF5c/Jy/fuCZWHfQsCorNh9ju9H
s7MH34E/EelhLivBwojEoP/f7JJJlRbzSBcGPPnWaUmq/Ckac1H9EO89kU5BxcEQVKcoK2MinxGv
Ko4xsGga1ocwPmqP9o1OqcRReGNorijFzhfrjMeEwME0eyQsqAf1n8dM8dAMsru+PtyTDBp60dVr
OIrFEt1YSFi1KYryfF3/UtWejfHWvfOpiXZ98+06El95Gyhq8Zs16tehkSadjhJ4/rv2luym1CUv
q0dfxyJPdC3mb4kbQGa1lt5sjKkBIJ3ibe3WfXnCSzP6KRIh4Sl3oTZQzEJpTjyO1YqFauRDWs6u
TEQ9dPzb9waCCXCL1OEUSABREA8zn4M4cO7mk34guUvuGrygY7aT6LFUIBbbUm8b+Zj3MTS4ZBj1
G8nxdK+ttR0KLIPGsncHCowtw2QnZAFtliNAGWcpiQzA9Dv9SHt8zBsLJ5cMNY0fmEOO8V3/QLES
SfmqtoOBbQIzIYhn1HX2l6ZWs2foY3kQiMXV3gaLCeGV1mkISRDLSG7oitFh5OD+z27q3K2/t9jk
xYbI33Q3oExAbwsDT890glHrL4HiU8Yx5U4LTbCNOb7w1Em/9n7lHIz6xFu3BqaNS59eidWiWBlz
zaajsqMrh77fwArpAQZsYx/ZqzAW+g8YE0BQy1wnER3YluvqHj1hx7k0BOGQu11tIJiQkeb6aqY9
IHr1Rhl/lIUrJKfix8ENBhMreqmQ8oFAZ61ffNf85Aj6jdqbPdstA/SY7eUPBV600uMSiXcth60T
cJJBS+wB1A3LQxfQOoHKc4L+OO0oMT4JRC17XB1u4KhbbOK8nA5NpyYEYTcZ7FO6rprklTHImBtj
rkUvOyIwxgCzviDJJGPBZumooPkgEvf3iCAYs6sqNZ0XahPr8GXpv2qYfV7HmsC26UfeOdJGaYzh
RYZBVDJjjeQSoyubB4xydh1cyEflf7UGxvwsyem0fgRSE9BcTL6bT5mnhAb4FdrQ8UW7MDcIbgRj
ti2MWNRbK4c1mMkXM2qfncR+ux5nBaozmccq0y61lVDzVpov0eo1xAItxWupCXIk/MiKVkiwoFim
rLEVKuWcO8mcObSpYEJkzXdkpx/qwDrS8TvKp+tC8Y3uDEYD78aJnKTV/p5+2Rv3lXmjx2EmPFJw
lwZZe9UELQ/yqczSOFLUWooEw67QbOUsDqZlNcPzdTkEGCzBxtCojmRZCHaaEWGCg2ImOg6YzloK
/If6xzv/OcvCsmy0o+L0covFUYdl3y0DHrSNX/pqhatjhKmkfbkuFtfmNnDM8oAvblrByocEaraf
4n1uYDhGeppQtHYdh2sGGxzmCl2iUV+tf88NTeyjXeunPM5v41LUDSSCYUL2ULXoeqbi1M5zXtxO
6XNqCNyHbwiYMkyZUA1dZcIOyLIVi5Q4l0Qkv9MxpNyViPV6XVs8DEVGRefvuVVowr10mr4iqlaA
odlf5Sh56do2n3eLpktzcB2Hp64tDrMj1HnbV2qMo3hivK5q4mFtjCT2r4PwTGwLwuwIRbJ2/Upn
Ka7SbjXCevoxajtdNESD+jjrN1sUZlkaRyFRUgGlVNd7Qykf9Ix8kvUq9QaNvMjT/LNVtYOmJb3A
st+vFe6cSJ6DSMMCvQ/72KsXWlvn5qz7o5SBNLO7UVdVUFnzXoOXEMz528iHtY+6Sccjv36jzyiR
Te09GVs/zbLd9cXiHOousZiAYI5qJc0ysHofVxgvA12sg9asGXdbdJWeRMyK7y0QcCCmRTkuSPre
1Sg5Xd90cr/qfiKXGCiWeln0XOPuLpDq/cXsAoatTRpbQ+2VVtb9zMqsYFmL+bZMbcftSf/gzIvm
KpXxpkrV4tpFoj8SKf86YlCv4Gdw1/EsrMasozSpXT1iqDbGbtzWbRjnszcsn62++4hJOmAhlU1V
BrMG43G9bQzEkDvdV/PWk81ijwTm43WNcq1+A8G4m1QWdr44LUSxUZbZTW4j4pR479B0yc5CMJt6
Y3Va1zUQIj2M4GEyD5SESZyc57Q0b3HelQjNTaSu6L2lBj/70x3eb0Lidx7xUc5/U74q4RjQp45J
CQZRoyAnsXOJzRpEVceJSrWogaRjCTo3Oaoos/1d0x9eXzC+o/1RJ+oCL7cUqTH7Gr1vum/J3W4B
/1MiowbBEDHgimCYfb6Y+0ZJa2hTisM1uSf5oRKFDA7J7qXWqG1ujpQWRmBGOIzrfgQOxtFFHUXr
Rw86OE6qsHwr6PNU2+3+u16F63b/rmkxMgvJtDWqxm7+NraDN2qm6Ago0iENIxv5FLmKbPSg677R
gWLxxlr3q2iUKA/CkcGziEZwsLmzffwLbmhRhgG2KBT+6egJyh0eQBYlCHciEGadQLmQKmMCEFQM
yeX3PLpbwFR03axpKLvc9tF+vRGE/oaNrswoKpMhr7AeTYzWYWLeLAa47wYJw+ucH0UhGlknwmPW
pkImNq404Eld45Z963byS4N0ZVPvo9YUCCdSIBPHUQulxOZU6n6THROyd9J90wrCAm9L2uqPieN9
Kykz+vqwRtbdXKANu/yyKi+NqJOELwlKqm2cmCk35uUyySgHHtoeYQHD99KoRs/iX8P047opcO61
1BbOIEyIS3CaHqsYINNxCmhCQArIGx3YVexyb/16HY2rOEU2QKmv4MGBLd8pMgXk/euoo8+sdYfE
y7rCS7JvcSzA4WrujMMeLyew6U96M+iYuIoMeelp5p2ZfrkuCyclD81tQJjliU0yGssCkOjb4slB
iYwASPR0F8XFruH1YRSsgrQAL45uEZm16jW05BcxjpmzGv9ypMVrNFHmQeGdILYYzF5kgOWuWmcs
UTl4ySN81CP3hVeflAeyw1/KwxkgnexjeOGjs/8fVcoEv9XKURkuA7z3JxS05mgncM3UBQWBOwep
2xDX+Zq8CkCp1t5Fw806MtEw17p+LnuA0toJ0I2ijrbe/6gOKKT9LMqO0shwDYuJhLVjOclaAitW
Q8V+wnTDvYRhD2NyUm2vcLLgumwig2FioZJpcRpLgLMVa+d0GPvXm4JrlsjVmFiImwHmrneAUNS3
WNlFxmMn3BNFYjCnWo1g0GO0wtN6G3z8reEvpiyoiROIwVZiyN2qx8YAMUbnKNn7tEzd+N9za10E
DLYIQyEgeWkQmHxjRNePrTzYnX3XmZF/fdFFgclmwkSV1mrfjZCF8p6BxhHTJANL9mp0IhpHeizH
SGhR2Z0gsrPtqGjbl8ZeoWYwZV7Z+GY9oajg4IimNHN6iS+VyIQIdLm0RkK3kC6YfcVHePJhGHnq
qbU7e3OguiTQYwyjOSyPAr0KAgX73KU0S6xJ1W+9KjsKHaVuDeoozN09apNwKgx1ziuxwmZihRz3
eYVSHSyjYd6M6IvE/ZHslzULmzo+2dEkmlfEX0Mk6FCShCwdW/c6d/DjukBaoagTd5pld0pOlZO5
JFcFJsr3tjMSEzTWziTo4cKdXtYnv170m17XXq0yETg1X4NnGCZu2JWRGIsBmLXYjbLpLYbjtupT
HT+1umgXeV/KRe3yHyy2yDXqI6uNNGD93d2XHJNw2dF3VxERh2CV2KFSdZ/hyElTZ4r0zTYXD3N2
qmYfiSqT+brDzDmkmDTjXZGrMheRXFj0hj9/Todfcpa5aU5cI0s8jC5xr7sW3x7OYIypL5Y994kF
PwbnjRtLpSdFo9fIopo0vurOMFTmzb1HVaK+r+juO2OmdIne/LXy5vXb3NsCefinahTU/NEeY+DL
JJNZBQ0VKN8mjNAhHsYD+WiaCUsMWRDNkhGiMXZeKl1axhSN8m+DdiDAVYsOGaOxPgrKSZAp464W
JrRZto5WbZO1wCjTsVHWGk0lhBN4qjUXFTAiDXLXagNCg/FmrdpZj/LWUnH5Wdz1C6bHY8x5+la/
5ictdMJiVz9TGipDEJj4qBZahDTbQGac0SSmrOaGZBq4qdrNWyfb/oreYLex0p2GvON1o+cm0TBV
7g8YW0/Yd8kygWLr72Vbka4ry4P6k/bTUNrX7lX6ah1sT7kvQ/3xOjR/Bc/IzNWltUCmQjCuw48w
yQ9lDvPwLddEEZHuxO/2r414zArmvZkruAb+iYi4WcbuMgbzoxFq3u+5Ss1bUQfXJeOfDzRaBIqC
FOddkZ6q9LaSS0haN4tb3yT74pj6GG+MdjJvRfczqJL83KtDEUECV6MbWMbhlb7NYisC7IAuuTyh
NDWorUjb/XXxRDCMfeajlRFngFfk/Xya8nlva6UXS7rADQQw7Gm4z0v0Ai+AwazTR9JJXiHXgVGK
EhzcPeasNPZA3GqxGrdoTvYRTsJ6LCdX1lc/o8QF2fB/pF3ZcuO4svwiRnADl1cuoiRbltd2u18Y
vUxz33d+/U34nDOiYA5xx/0wMw8ToXQVClUgUJX5gG6fl23vrSfKBSATkgQvnbGMF36Hfl8K1uBJ
+8hLseH6O4TEYRttNZcswJgvaRFUYLmfSTRNHn2oZWQlsYPpV/UJ9hQcPRZAdCMuUmVoKm2RNACS
Y9OutMpKiubWQP9raxSc0ZfVly4wRmM2ShE1DWwd11hdOYzgN9AR5708ueIQ3hOltM3pr7GqdnNf
W2KgvcpV5ylx2tppb9ZWLBZuOkhv297l/iWM1ZEOArJ8NnFaFZLdjB6DtMcZxZDa711rWopSHzQ5
P/mmbuVZs+/EvwxJ+lEbHW+aRV7NcyqdKUWPlfyhf3Ew0AYeFxqieEf5H6HCsqPtwbQbbrQFlKrs
trVCR0WZfBjdwpn2NBAcKefUE87fwTY3auMwykpK/44x93RoH4ZF4247fTUvXEwlTN2Q1EiBIgbq
hioUBzN5y/AlGcSV82cozC6dY9MPG1o4+gYzYiS19Znsgijg+Gs9ghbWMLE8mL4x6dRh9Ngk3eaY
vxBs8k2z3pt6HHR0/5ldTMSWo5kaUga7Et90taizM6M9kbr3tmFoqflQdxdm0UVcpINkCrJALmGW
oAm2ERhHBa3dsdYfdaXdF31xLjXeTNBqIl9A0lS4gKyjvMp9AXERhsMPTSlO/kxOxECyG8Nb0vMs
5EU6/XMWcGHUly2I3XGtNesRZp2J5OSk0Tl+XBlTQ16Fdq/yPgkK7Y1rmDEKG19NDRofJerF9KWx
YzxwTl/RIApOpwwCvjyWgvXjywKTOUeoYySYcgLM2pHQtZ46kmgVf+GTnzJF72I3/ys+dq+8Y++6
Qy+WMseKsq/DVgiAqpjdi0kEj8jF83ZUrl8sXyx711dZLBpoRspiVGnlONa3igPZDco6HBW28H20
/fPs4kh4FqFbRYU+e943y6qFBOoteNxHEyx7dzMVqYBnSHyeQwjTEgwI+goppzauJkdCMB4C7i+0
HzHpJMGNmzHLOFxIzXNG8MAvuylPLZKHQc1cONHPOlOpU5T6NMytZOytzgdxH2+gez3yF6YwKQS+
kkMMP+NE4fleevC9xi7P2n3lKEf/p2JjbsM1f23HB88yJoX4SaZkaP7G0SwypTdN04z7eRZmTKfF
JWdcaB3KwHu4RImo2VZOP+jjrjRxD1vlN2R6TPxT13JeatZrC2JNVykN9Yfuyq6YkyDscJdGJMvw
FJBQp76DiygbIvEOqG4gnOJuO5AHyTZb6kKXtSkYDx3akyFY5Q7qPSfVKQ4VxEv8Ox47w/ph+mIi
23QZNcoc4WmR4hXfVXfcEyizQIwemrkCd8RmtcIswJgzwYj51lTNKFhsWLMCiaX6QHywiO8rldMj
vRoeCyhmHwcDmgbbDlBl9N3QbsvuhyJ+JgIXEMw27n0jUjEgjHgIvFb6nmFaQuXwLK1+fSwgqJWL
TJHX7TjmMaxIytgy9HutxXxB5UxlyDlGvW+XD+eNBRKzc/vJCJsQfZnvzw3tV+2Y7dNd5hZ2/6qc
zIcA+gaKnb4r3hc/gh2PpHX1uLOAZ6r0hO7bqaXNcD2p3S7SLXUInQJnEUNq8AwhonEtfeFsNRpt
WyYzVboJ4ww6D+8mk5+0GRyTuwqefsM7Fezobexs49Fw2IJjyrOqZb0RRciNc1TcEsW0tTLnJKxt
iI8NXYKgYogSFlXZ/JrI3X0/9pwe4O19Bbq464hE0jWhPQEIdX7TfUsWA6tLOMFIPfHPnvrQsFUW
Q5ULE4IhNvtHoZt3kPe+bbT+3FfDna6RI3RMd0YiRhxcTvIFUc61cUQoIqiyvEcExOcOlJzffwZt
3G2NdJjbFSeBrC8XqD9xRakrEGu7hpNmYTDQ26o6U7tLY8kqpJljEQ+BCfGuEBrTp9tokhUvqMvz
nHAfKtcj4mIFE9eJlPjKSK0gateg0kN3ajKsVg8PQ6090z7MpidOM8Wval8dyl792o/Y36bi1GF/
IOG/nyPGgR/M8P/1KjtL0reTGkQaLrbL8lRLLwpP5XY9J19+n9kBKvQbQmQq2ltxVItHMz8m4Z00
fd3OFhyvakypVE2hiwsBViixvMvFBMOOsjP4HSdA1rfaxRgm4mXssqDXcHkXg91cfJl8tLNmX+am
dKb6JORf0pljFyciNfr/FxUtq4RxTgm8l4aB4HWIULcoxqdt562fMy5WUecuQMwxFwOjhVVyXD/J
k27pZv8NU+vPQ50eC4Vw0i5vrZjaCXXsHBzOWCtSO8qI8aXpZ8bVQ1mvVhebmGRBqR+GSgLIhAYX
Gf0AeLk+BF5zm1MCc06W560Skze0qcOQL43xIRbsqEodM9AO22v0DyfPi0FM3gCJal6qEMjAIP6I
yTIQW9n5j8juHJwzJkc4+DyJl/WooKxxUFuUcM93HRVFmWaGUOPmptPTyFJG2ZrNPrSKtj4ajWYP
yexsm7geFxdAJi6qQsDIDAa30Pd3VqPEaupTEL5tY6xnowsGExbClNRioQOjD8t9146HeZZjq8mh
BJihu3UbbD0sLmBsWKhgbq0zfP0n9YuPt7zhYfv3ecYwIZFAuzTVO1wJiaAPb1PcqxHc0pACL07S
X9tQnLVhxyJ0RdCKGS2bjuYbkFhOnzpxdLV++Mx1Aj4c/xtz7NxDK1d+B/oUPB8Yd7P8kpd3pOds
JJ4lTKVADAe1aMJpQfql03BTn2E0Pfu+7a5/OBpdDGEKRVyDTq3MgUKvtPpDuqt/iIdp9/6leErt
5Mc2Hs8oGomLDD6RfkqKCWGdlsQS48jR0sCu8vDPApolkzSNSEpy+ngbJuouV1UrDiZv2xLOnlGY
JCDLgwCGOkRAOXixeZ/WvJ75VQAorEvoLTYo1921q2IQHKUxPX8VeLAQDlL46xMGLH6fia9IzYy8
kfH7WppalYJ30S/bAOuVYIHAxJZQ6Z1cJChtlGyfGBYeme02syCGhMvSozRC74uDuBpeC0Tq00V4
9VOVJCLGmt+vxtCi+uTn9nAPMRC7emc2Qpv2L965lIdJ//8Cc0ynYapophagn9Hdx9FzpfLmDlbH
atD19XcwMNE2qVIryNDbdcBkcs5S0zNTGTNQ7dEE6REmlQZbA4f41IM4A9LDnjEMnESxYqUqSoom
UYFtXKIyVtZgs299P8BaJpI74UMAD3vHUudx3qxUCsCgx+29z42wLD5jKjVmmoao5cpXI/Lq8n7G
HR0vTmi9+fAhuvAmU1xBs6XVQghvJhUYWtrvrfxwzH4axR5cCJyQ5O1iprTqSTNJMn1FF6NfSurp
3WeqxMIUprSWjRGFuYk95jegjjCGr3E4ukSZOdduvABkm/bzKBMGP4EdrdNDDjm0s790tzjg2urM
G5NbCTV06v0d66wSYRnISt7RWJ+TnQG1UW0/kT0nUaw2BOqgJVEwpa0RVrp6ivyBxA3mUJImckjx
TRcPVfrbHx79JEZD4o0a+nbefqYb+wLKnk3Mch4af0T7F2g9D61SPc9t5hJV53y2rOwh+O9v29iz
iZGFca2GsE3L7410r4bfIOAb8iRO1gP7gsKUjwEtPng1yvD+pk1HQSlvBJk3Yc+DYOpHKpl5HUiA
MMh8F/m5WxAe8eQqhAHKMNMECx4aa6+Ttx+CuymJsSSjDjmnsLSySLS3Y20dAoKXUAUENQXLpN6o
QTMrRYKvhaIDvWT2OxYizmmUB8FUh1jL8yaNAJHrmaUXN7PP6/hb3ZPGxQjGT4rciZU6xji3xcYB
xIGZFU+FrU/iv5fQxi3PAojJl4mhlIIkwJRGHazEPEYKZxPyfMUkTIzogKsrB4Ca460xwFCszqvW
HAg2V5bgbatnLcUEXyCDHdDrpoxz+Fzd4oYJRU5TUiWNHXYUzNwsFBUIkYmpptqvHiYluSHiUNvg
tdptB/D6yMICjdq7OOFIJq5tCdhiHEP0zLOKyR8QnNmdaaW6pVkgtd8ZGUhht1HXnXgxkTlwKDmY
0qWcZmgy4JP3l2DwWnJ4TmR2TTlV41h1QJCqZ7PyivJBE53K51wGr1dOyK6YumEYkFFizvFFVMih
3NS4vE8oA85Jj89GeJ+JNfixPc04lMVRH/Zz87btv9Udu4Bl8nPdGPKQ09HBpNk10c8uwnwnZyut
fzwuMJgEPRT+SNANhInB3DJO/+GHq/fiU/xF3JH/Rx/nP/gS+QFUJQTkCkwakpVQLjA7SF+zJBAk
6fvsBRqDOIWUJ+VT/rtAMYlIkjo5mwdANSSzx6J2ca1wm0gBZ3PRv/jDURTMK/+ziElHfSYEepGW
+Iwkj6GcWg2mINriZ6Z+j2fR3Q6Jf1ivv8HYMYg5bvumIbCJnKNHsC7exK8jNI4wVw5hCsHhbeH1
ELzAMZHfzmMpFgJsC+TcEtRvXZjZ4P1wtq3ioTCBHutK7Rc6Snje6OCPruy5bb0qUDnOW81Hl4Vi
GXPNQRhA8Qjf6dPrnHytQ16JXUlHqggtS5Fq3+KVg9q5yLIQOhBLeYK3OultVF4wuucI6T3+8+8T
K3Ag2CHp6ClSWX7vMBnkvExRyg3lqUWXqPSpL0V8xOlotJEwhcDY0dfyYBSoTWFXWXL3XATfM/1h
e81XfSVdMJg1H0N8ckczKpJQH1PtL7HDpDIBMTSmHbaB1u4wlt+97MxBgA/VTm3w3UvnT7u72Amd
/Ga2Mc4GYTCekvNafluisUMHY6QMWWHSr2zPOKIN6kmwhS8EDJGlJxFOHKyV9SswZqEaIuMz3wCY
eIQa3o1wl9mqpXuNY1iUriO2uZqf9BeZZHeFyCybIWggr0+A2OKyUbMbDyrcZ8HLj8GOx223luuu
sJjaZKaqnyQhbhKI1TuzI1ljhOsnEAKbVgGpeXTmJ6/bsbIelJcrEuaYNOMiVWwMQQEpunYS0UEq
tuopnmxFMXhLt/L5CuMu1yRMcSqJMIh+EdGlo3OW0bHeUy4Z+eYTX3lXQEx5GkF2lw8pgIj+U/Dv
0/Gw7bO1lsolADvMEMZlbgghABqXkjOFdknOQ+z0tvx1dhMn97Kz0YMedeJJ+a6UjStgJvqHJvB1
s0Z8CG0F7ZD9nEVWlHHy1ErRUEV0FRo4rKDEsxTOKgrg1GFe413XCpv7HJoj53zJg6BRuSgbIAlD
Dx7uPJ0sSGzFgAxszuu15UEwp66wE0o/NwExZT4aAKp9F5ceJw7odvyQGhaeYiK6S4ZElqgZ2gPG
osFWm9jiuUMqKiCYmtrF/g/xmMDGG7yv6jnw/BNlx43P6L7+2rq+pYCRybeDH9t4q9F2MY9t/58G
0lcmwSGl6bJDKCTu0A2HYpB424njRnYGIJchkxkGMCtKkfagPXwzWokNHurZnpzUDRzeHM16nl1Y
xuT0jpDSzBIcW2ieJdBbsQK3vKHE69Hb/6e5Zo0rabmn2E5e6Eb7emXARPpiRVcOTL27fNffzN5o
N7fFvWxBOWdA/fqzJWTTeyOnQqEBV25uR/UsQ4BS59zj8KKEOQKO/Tyb7YAoKQtyqwu+M4nKMZ95
HfprHcRXLmRyhpQ1vp/Qjw46AEs5CLrOGV8Np3FG17+RKbvMi/+Je7ArUCaLSNMYThXKMuYCPDDW
9YRTfv8hEhUqyAlFasiDXmfC1Nf6EG3suGiD9slwav7Sctu4jW6VY38XHtPY4zG+rB8O5QsiExIQ
Rs5EEPTQUPRBIh65E0YQMMmo4nlL9m3eswX10McceYFjwiNO2nAkE+BC9dcYnzvzUZZlK0gfIrTc
bgc715lMiESiWle6ACw6fhPdpOiRjk6Rh7q8K3aCYPkuB5DmiS3jmPCo61wX+gyA2Lsu+mCs+UZw
VYvOSYN5m1M0V49qkDaCJgn0FbQPs41owC3THLHYzft29K1yzK1IfKwUXuvh+o6+ADHZsRL1ulNG
AJXlWegCq29vs6HhLdZ6gb6gMJE/JaNSRSVQtAcJzb3pOXS0X8TtHJRrO/7WvPLKJ88sJvDHJMtl
AaPmeKZ7qJQ7MfmmCz+3A4JnExPs5aiWgUbwmerrk6PU0Q005zjplhcFTIyLZlPGuDjHEVC6HZsn
3HHbcXSYct7hhp5dPoS2AjVuk4B0AN/d14lpiKu5TNFKCU7aG6O8l/HImOICPZCtMv0hGb+3Hbe6
NlTUh+DpCCJojOOy0tfAiI72ddJ5g/BTVve1zzk98SAYx+VlAtYTFQaJmDRsq9Y1MQMoaf3uzyxh
/FZGml8FlCGkyJQ3NVe/gp/nkIqfqroLhzFHzybDh9SMfl0nmL5J0ktRHxLCuyldD4HLojDHzTCW
grZD4wtqU34fH8ZbqUQTMlTVbg3oCA5P0x6v6k6F73ze5MnqPlIhbK6rJsHUEPOdM0ZDGGuUtStS
+31UBvd5MXHWaW3IAHENgXEM02D+mGUrn7vUFPpOgnW3847suhNl2A2deW+6/f4//GDFrjkUZ9Mp
bsjhE494S3h2tmYGiVw6TIAX+vtWcMuY86C6/pF6sY8dpumb3CdiCwDVG75IoFL1Yyf9UbuUSk45
0iZyCHaLj8Kv7fh/v+75kDgWuEz1aBPD6CU6pD7Yoo3mrLPpEi+8qSF1vo20uqEXQEwBKUS/8iF/
irNtfud350h1Td6X/ioEgXQ7Wj8VWWab4tUpSn1S0Vf9EbKPGURXQtGTa/K0bclquC9gmM0sjPrk
g34CRzIoxE67RHzc/v33ScgPa7IAYHayglNm3s9wVX47OqE9veSCLeF6CV897ydosMjgOku9g9RB
bQ83hBcTdM038Nk2eE0FGxOtMu9PIKoduXqA2ZYOE6itZzzWnK29fg68mMt2oYl1CCor2r9CQzDA
ORCjje0reo4SyDXFbqpa+IzYdjFnCdkW+TmW4gLk5PhQMO6k/rc6cJqgOZGoMcE+SVWJCVGYlEPW
z8gtZT53kH3cNoIHQo1cXMskDenDrkNfjiEHR0PEE0sb7cSq4a0Pz1n071jgxPpoVgpIbLA+ODZ/
MV99R8exWbJxjwHCYHGv8d4peIjaNWKHaxM9VIFIxi8E1C2SwaMYWM97i6BjCj8EA0HUQvuz4kN9
UPaZFxyqg7znDy7ybGGyhQ5JnkKheW+c0F2iS6dBDTg0Z9QdW/uVyRfjUI2NlgNCQGdJWqdePSXH
KiIHqeQx3a/HnIG2U0x2oqOFCeymCEvSzpivMjHip96R8i7NOdbwIJiw7sWybkiL7DMnnSN2yQld
sPssbd3t3UMX+KPTLpYwUZ3MBca1MKjgpMJJJXd6CC0mNbAIQq3tnrexVhdIg/C8rmh4DWMzXJ42
IqQxKrQB9K+l6Q0jGPvn2lKEf6/nqKlocEeTEXQ3IRzInMREqYqyVB7xlSZ5Yv8mSV+3DVm/GVsA
MMeFQpP7mdCTv+r5x9RJXqbBzr5SuTZ6EQdiJfzbt8PDzOukWF2uBTATeG3aDGntAzgrcGfVRYIV
ENV0paHSQSRM8Pgrdaq9be3qsi0wmUgU9CbRooqeqE35wUh7zBbUx7EgN30mc6DWX8oWWGw4GpB2
CQesXL8zjtNL4Aae7ukncUc53GJ4VPjMNlsAMjk2UAMhmyjZo6kMr7Kc3hZTvEukmvNZspr+DESj
gll4HbIK16k8H0BnMXcdvnx6XBdXr0X6tr1Iq+nCQKyDSoyoeNq+BgjyQBRqTK86SX8Wx69R5woJ
b/xnNRAWGIyvyADSIxPqEE4Aymcr9MdvXZkljlaNr8UICelti9ZrE3pGKbse/sM+nzeNGQ7Ej4iT
zf1+EnxbnSUn1qJTZha3UOTYCUXyrI26h9t+zq3VqjcX0EzIJxh+K8Ma0I1Si9acoKMimivPDypu
xNNc9CEBL6CYhRvBQNeOBpwaH6jufb8vXcjAWCWokXi3mrTGfoTC7JYuiWgtZxsr6JcbErCBGjy3
vSVlJQgYiiKz50ry7TnN6vsAV8eY62pEzhT+avibF2TGn2NCFVzQtekkWWgl2WinUcQJFx4E48ey
zUCmbgJCAs1PlzW3Q1K9bEfkelRcrGDi31eSGLK3gFCF2xAvZcGvLv7MNjbRlAK5aLxifmiCIIk/
dIqPI58Kvu/5ayd9CUzOU+l6GPyN8b7vlgdZpZcKk1AMmWRWFINHmvRPHQi8rEGdHnKtudMSjbOj
1jP7xbL3howFal5VCgkjJKgetGAaiEBrya1wfSFDm0XBvUx85Hbsr+arBSRTpUs8c+ZhTiGj2xIE
vpHwWwu+lwbn0mI98i7+ZGpy3CkDIRP82VfPVfCY8WQW1sPu8vvM5snnQCiGPiAYbBjPc0t+1K3y
awJl5XZ0r7+xLNzF7CDVLEp8ccNdjet74yF1Mq97U7zuQBmeopazX3lWMZtpUNOgSiWg+b15NuLO
LUPfzXKNc6LgwTAfOKYmZ3KawnlDdR8MDy1ynLLfdhxv/el+W0R2jIGhIaXkk2nv6fUN0Tjxxduv
zNlBAafXMBv4/QRvJ1VjJfn3Aq3Bsm4ljTMUPCI/jjksQVVuxIk+FoAzukeIUsyjt+0uzoqw16RZ
rqRxMGNFSHqrNQY1wsglzrLzgllm9r4WRVWU69iU2rdgtsFEAUEPyERnznALTeUd71GNZxSTA0YB
BLm6BqfpeCtvZasyD0rXc7YMJxDeGRiXgTbret7H8FwaeFL7W+m9cTZtEIjcmUJthUnzc3uleDmb
nfeex1FIzQRWaafOVUEQ6lRe9GJ+10Ho0eIjJ8gtXhsUJ2fLTFoo+rAP0wyQTftYym7dHOsxsojE
O8vyopzJC2IxFoXUAUdV3rTgOGhftn23FhCY3jNVUIbjwMWO1/n4UmvNCbVVFtzGf8xUW/Ef/wyC
yTuiH/dyLCYIh0FuLWEaXcXANY7cvmzjrC3J0hQm/7RaPZuzD1NKPYMOYwbGS/LTSErX7FPeoX8d
C5RkEGlWNYlt4yINXgoFOSMOSLxu08nfG716BruxOwf+X9tmra+Qacgieo1VnLiu07ai+CQIC5zx
80xwRp/8Gs3YIaTi3eLxcJjybWhtYRgBlomU2b6b61OjG9+mhHfEXoWRoG8NyT5ZxhjztTl5AMpX
MmKVJCP9VUFibxdoAvpLpSzl5Na1rQPG27+RmNSqKmXUzCmQoim6JZp4iIbyE98LSwhmbfI5lUtd
AwQpFafqRE/jHuZ5VjDL0oSBAppELEurJs4YdR4J5qdPRJgE+WKkAQx0qczGyXC1qobo23ai5ND5
j2Wz06o/g2C73eYyFrEjddx5kr516kDxIccmKracVcTdtuajw2ibOUFnET7WDP294i6qT102qQgr
TUc17/L5Ucs5a/4xgK9/n1nzrK9SvyYSxLfNIzK/X5zSYf9nJjBrTkCVHvjCbDrS1L2Ner4nqvS8
DfExgV1bQa1cekkgvjmBD9CpSXyKW+0kaYmbxKkb6tkfWkP/lAWUGpIUY2hYkDp8JPJB6+1tUz7e
NV6bwpTIQTR6pC0sSKI3tl57Tfjo93iOipxBetmG4q09U8qkRIhLPYUpndncpWp/nOPRFRSB4zEe
DLMhgz4jQ+bDogaE59GXobuZCKfThQPBnp7bgcjjEMKSPviuD7HVto8+b+5j5ZX8amXYI3RVS1ph
UHdpJ/OpfA7BZCS4s5e/yr/iL4NDZwqU2JJ4eonrthmGYkAWQhfZC7lsUPRGiifTqdLmJp6CL0kX
2Pho3G0Hw3qiucAwu7QRwrDWKYxag/FHDU5zw7vf40FQSxdbp5DwQu6rvemUqP3xaDhlLjrbVqwv
kiHLIKTARDL+dY0hK36TmgGCrYI4jUMFWvXXfj/c1+50Ti3IwLvTTejyzs8rZ3bExgKWqc41GQ1N
9EUE4C5/lt14Z85WfBbs+a66VaCn4YMWJHY5tq5GxgKUyd11UFWyPAK0gRJt9YgeRiex1efR7tHn
LVvi3nRm3rvvyoP5taVMnEh47qsqFdlcD9AUmrmZl8XOUFrGWXTSY/mS2jLvq4HrXSZw6gHUsmWE
RVU90S0P/5nQVQ/kW4PPStw7vprPHNfSnHR9aXttJZPlBzQ2Nirm2N5dq+9nDGMq4GfHMLL83Dnp
o2xNlunIdzFazpMf2+Cr22SxrEwFqKFD2MgTsIvqZ5t+HWvOldNqsVz8PpP2xRIPWGCzhTcT6awb
/e9GQy+HkjwVRs3ZjvSnttzIpP6yivGSICFYSuLW41E1vqbDbOOZxGxP/fCZo8zFLvZUVkzl3JvG
aDrE3+WSFYWJJfFoAFcm2K4Cgx1AqDUjMloVIMFk0fb8cT8QTF2Juxzs6P9e1+UajMkq8TzXKApY
qXgYrCn8GQhnteY923KyCDtvYEYClNR7Gg7zeYq9Sg6slhfSnDggTNKotVhswggYUTZZcXFIyi+l
VNh5CmWc8g6Nv9b2Flq5iLr2HJMxSpGkciJQo3S7PGDSEHd4A/qIZgwDtw/inrdSK89m14BMwlC7
UMtCjS7Vgepv0IMBWjpAKE8OHNM46YFtNIsidaybila434ZHZUplt/IM9ESgd47KrUPAjKdSugqJ
hyTJwAOJAaG566JqQIYgTabGdJRWfWuEdl9qIef4sb5ieCmiKiaSjn+uMarZHHqRDChZ584N9o2n
34mHzpnAyA9ORc4he30bL9CYnaWMphD0IbYxpe5qRiiklD9KF1qKblQ6PNG81R22AGPcVypGh/k5
mKalvgVmxbOCOhILJseFq3l9AcNssk4JldzPcbya4+++KkB26ikbbqXq3xO36bomyoYpymi41dgP
bCFNtLDy4bs0ryyJlLai8jqk1jy2gGBT+ZBqtR+WqBuKdDsndt/cG+UnPhmWEEy8ybngQ0AZ590m
OWrRjajvzcjb3qpr22YJwQRZl/QZxpAAIRdIqjL2jzBHnxiOuFoONn8HvSIGZgKUUrGFn+Jp3qMt
ZnycdpI7FvbsYv98gvngGpMJtShTGqOizos7pJ1+2GO230VztvtnDmSyeIb+4M5oEGn+oBySzn+R
MCu7DcGLNLqpFt8kuF8p54B+9shjB7Vnr5dUq5oft0FWk9syEpgjXRX5sjIbQAm+0KlFaS+/NW+q
hZYDJzyWA6f60V9jT11LNOaAV5ZzHc4h0Kam3KlS86CXhmW0wtto9E+9LnAq0nqYQ8pCwwQInTm+
dqFaFLlU+y2+fcT4WyQHP9Ra4OTr9VW6QDAWVammxWHQ4abCcPrkATy7ZsR5KudBMEfVKclNiQyA
GORjNLzFzc+h/ddPinTX/G0Fe0uBDvtR0lM4Sg6ayErnAklhTm6DqXKqIp4tMiuHIuc1r63WuiUs
k+kG0ohSbsIypQ4dQZigrBudZzMrHTwpPIVTfzMl3f2o5i8RngCqvua9oHFcy74KmoXsG4OBP2CS
phvRb54rs3Zznfc9zIlDmSmzFW6xqkym7p2gciKm8DBvbHAdwsRUnQyqM7yXMKFe+0OcQwYHGV08
SErmolJxQn0VAhN7IP8hBu582dVCD7XQCAV2k9re1Kn+KJnjfjsdrR0U0KMJ/Rn0aRofyAETovaD
qKo4j1Q7xfdCsbVU7QzR6m2Y1ay3wGH5AGeM0cdmApyqtrRjDhHa8kcRW8K30cXXkifWHNdxARnf
5eksTYaBGzo61AkREK+JrXzfOJKdu8O+5O4sWsDZRLs0kCnwotzqKnjDKB4VvWns+ZWOkJo4RpYn
jVNEOKvGcqJppCFTFgNs/IXZ+iy66UGNkfEifG2vLk2i4bmohxF6lAoCVhgniqGcUkNTcExdqNVy
jkY8Y5iNpEMiHkSsgJknCSTGP4opdYSsd4WGdyPIM4gp8KM/QTDFx9PA3Dy3urJDk4WFyOSEHg+F
qYFDP2uaXgLFHF5zobB6+blpf3P201pqWK4NUwXpDeNQ9gjv+mcwODMU2iK3vdF+TZKVfum/U+Uj
iVOyeJBMVQyFvMyiGXZF4jFLXmaBEwec32cZu8w4gsgGMpQzDXsRL1DBL47POAvDplMolCHTpgi0
dufja7k6BW50Kk7JuzomFcMyBYvHmMwzikkLvYgmVvSswqhxnm2Cp8Fd1Uads23aumUa1ORABQCC
TybkSrNMJlXA0hja1xTXzlMOffTU+gSIIoIQWTZ08oHcc55SPfehaedMIXK4lntxV4PPvHe3YVY9
toBhNmkTE3EiM2C66ssMuiYeHy7v9xlfFXOdtH4AX/UylDUhOa1UHEet3otDDOdvTzGbk4TKJGYg
tHfS2+m986mwE4++OUBF1DXvw89snAUcszG7qWpLjT5GtcZBll+1+ml7RVaj6/L7LMenUney72f4
/VQ/KPlhaj2Tt+jr5XqBwZTrQZRCktFr/WZ6l6krcGGLaYOJqmW7LQRKLYVLCkZX+kPJXmAye5OQ
WQPxAzDrr8NkUW3ByjbvErDIYAhriKz3+yYvc8KH4nXbozxk5bqy1pqOOewOyL3fWhIaCDHvL4f3
Rfca5byT12p5XVhJ98OyiktTUfkFgnGwCyha4oOzfm0t/UH3lNMAtvjYip5Su3/btpCHSmNqgdrq
sSxOdBdP5CYV3sJatkbxLGfcNkMaGFuLyKSLziT/vQKlD1/jU+xktvRQHfKj4PBOXbx9QFd1aZM6
gnIxwj4Y29BRctPq9M5rO47neChM8lDCsTKLAChqca/pGM4qvIlHDMzDYDKGNtQDGk2wOnL6W0t/
plpma8OX7QjgbWmW7oyELTgiCgri9YX1Hng3pds52TOGtDzesysnrbN3xvnsK0ZF3Sbr92N86Hjm
rLsMtRXfepBWZSfahkQFZVdqYMtiylQpAnxC6HbcNpzD4+oXOibz/sZhktIAuvagNnScHo3qOIC3
xZKNQNuJXRXeVXljQSj6qZhny1DFp7mIbA00aNsLt5qcKH03ZplMUWEnpeI8yn3c+OKmTS+tKbkv
s18j0qK4M8HksQ21miUuUGxlMQM9mQbQCTu59ltGg7talVbQy7gQ52RBHhBTXqqayOBY9tFJUzRW
XHtC0oAI52RqnGG21Z4DjKT/z3k6s3xSNmd+2AuwqPfk9i8jc3z5UCReUu+0+GmOQIb2UOR2n//2
tVttyEFHdUNCzqsuZwXZNhEfJ0wQWMBao9PtQL8zMGw0yLdN/m3m5fnVbbGwl6kuUhlHXR8BChcu
1gRC32i+09Kv22HCA6H/f5F4a1IMshwHPvpff9bzQQ9qvIA+b2Os5o+FIUwdGaZSGHsRC4fXoP2o
jw9lK3GeGXhByNQPM62FVpXgK7mAyFp4k6CSFJrXBgFnB6/7S8fYrYTHpA/0um0OHWC6hZ1iCI4h
7gayTjkGyvyHMIzLjNZMxaBHqtIyyAmb4AKrnbnnrAvPFsZp4zAVUZsiRXT+XYsRfC37P9K+bDlu
XQnyixhBEuD2yq03tVZbsv3CsGWb4L6vXz9JnRmLgngbYznixrkPjuhUAYVCEVWV6ZvGP2JwV65U
miRsSmBAQRlDvI+YlnOS4fmyg23v/uumcHdupuSVRiqsVlz2zpyPdh0/lb0bfGB8BM3u9A8QP11m
6M3YlGTZluAxbfxOdBq3T8rr73OxtMTTMTSydSSUpLhG0+C5mpjgXhBs+ktqsTrwrGzltAoAYSE/
ljpIctLerpioNWAzTmp4hTcw7QcGKS4ND8xSztUOpcXUOljdeQx8Wa1sDddelosEYTe3f4W1rOrK
JJWWSmtqqF+VuldluVuhDQFGOiXYKy87msiqZXFXSJWljBAHnJCpKD9N/WQ2GcapH4PALipRLWbT
FVZGcREgUfW8nlpAtWH7u9XkBwyZihKiZRPeJfgrDC4A9Ek1snxCGml0tvZMncpO7igSE8Xt3NoO
0NpWi2SOl6N4CZKLB2GgGFrUwKyqyryqDtyxik86DQ8z3gzmYDopE9ubdb2/vHGbXr+ylIsQ5aSR
Ic3hjmaFvrnIMs+V3t+X4e/LMNsp5isOn5gXZQsCwgQ4szqgQ29nsWcW7eQZRN/y1xlk75JxV8yj
nWofyUtWwFzksPQxyqsA6zr3DwXZzSqx+6GzJ+qgVUvgNwLXNLlErFaMQCYZjFSa2Q8IvEXI3CE4
0iYXPmapLTsjBERnXlPLmYKfKaRZRR8eguNscoEDPKyg4++BMlm5O9DIS8bivusyN0minTaYAp6E
bSc0NKT+Bhro+Pnngo7jEOmL74Mkup2vJv0H+kcEHrh5ptEBRTUZ31LvpM8wLgU+ixQ2QcuNOSqo
sMOj5AR7bQJD3PJ2LWIR37TKMJcREDxfvqMlZJhoM0IDGWQVUUenD7VK8fC3E5i1+NS7uLFC4eKG
rnbF0IJs281quzyQRTrmWobmtrs0Ew2yLeK7E1nFBYywqdhYYqDCLUzZxrSO0wx+K6LB2TxIr0bx
leqYFZIe5wBpy+YmzOLbpBYNvC7rcmHd+G76gZhNPoyA0NPHYbqmlexIyVXSHqEeBR4FwTYJVo0v
Qec1QRF6RqYvzU1uh4YMKttislEEFQBtnlwTKTgIijCCyFeIdSW2lDSJAjdWrwfpoFOn7x5z1AMV
USKzadIKibuHc7OFCRKQSj2zpQpf6vssEMlVbe6SiSZTFfSjKABw0buSqnSUGoAo9bnK7uNuj9cD
ewq/dfmjFAguqW2LXsG48D30E4tV9Mq44XyQB09rIzuYRbOOIhAugGdVTIc2gd/NiHPWfZh/iUX0
oZunZ7VoXPTueiNigw5nC+TIMaTwadKEPC2b99AKYzFzlfCFWQnOm+WEhsXtVH6vrdHRk8HWRAK6
L0f93TldAXFuVpRd3ysmjGn9yZndhUMCjHwdtTOHPakPvUcjEAFKruYmj6SE0oAt6q3dPlKvbrH8
+8rUPMgKbTJYAL68q1lhtsI81EHttLiN0Lh+OZyLlpWL5p0SlwW+OAPXslInjOP7IdG9RJVdqxcR
GIiguEAOhRzEvwFm9ZlsF6wFT98Zt24CkaTLNm16vKWY+qKyq71jL82aVKlBLxC4jPxgNbHB/irr
oqbQTWteQXiOUnxRDaUcxQgU1bkBxRhEnxw9vetS0eO/wBqeqzTNOmZNDYAi/UtkXcn1YJehiNZG
ZA0XiTplzrRiBIg0tih3ugr4ExPlN6sFT4ebkWK1alwwKo28kAYVW5OD/S3Pw71VJfvLu795elYQ
XDAKpsTUBgMQc3Ask8ouZ79kN/X41WKPl5FEO8OFJHPIMDK2+Fk1HoYwclJcsr2IFk0EsuzcKhjg
laAm0AJE2lA+D/Pk1QEqeFXmXjZFtC9cyBljokdjCxSlM71Zy11DF0U1kYtxkaYuKqUfNVx2Ue00
8ve6uGmN0CuSj4wPGqv958LM0MizIhUp0oR63s8QN+4yBW2H5eHyil3eF0uW3+6LZbSFzhLAsG7f
BicCzjjRtSqC4HIR1ahjU2XYFLN8DjEyIpkl9Lc+dvQ1svA9y/Qdj6+8EMtAxiFwteYoabsaRekq
cqdW9Ny1mVlZrzjc/ufKAPHwEDjNfA7YeZ5bDPheUfNH3H9VW1GX+PbavaJxXhAEM7UsluFsyk6E
iQBGj4XQpO1T8weEp+6di7HuFAkm9TTbpVPutql5d9nNtk6NiR4LnDeC8TueArStciOMl+ivag0C
zFUbF25dXE8dc/4NiAubrc6axFDgbDWoJpvanulJJsh7tE4AtLVoa4uWnVsHNFZCfiqHRXM37sM2
29OiEkBsXQFrCC5mSlEi95j1Rq6Iz0Uy4HUYr2rNvRE5avTp35aNC5zQfw6lcbnQas2Tu8Iuy8SW
0h9x+JE0Hg4A6SndxFsCL3BNM2WKrGAp7jVXaFG0A5K5/SDqXN5cOUVDURQatBRkeW83R2a5oWgF
iio4q7YWfNLDz3r9bQSeNIoC9WYHEb7n/oBx28SmMGBJDbBFaSgM7dQvKtvwyOSYtuzq+3IH7bUP
bNcKktuuoGMDXsMtlA2syp57e44GpPaNTXrBud1eSAuipiDyU6HL+HYhtRyT2qaxfH+H1G7H35WR
2Nl8Vfef204wBrp5oJRXqOXfVwcqN0ifBClS+EQabidVOo+tKNndiqbmCoJzi6Q0jDmQAFHPt/H4
K5z8efx6eWdEEJwzSJ08JubyITIGiVvRdEcGdj8HohbmzXi6soR3AChp9H2CjxBSfBrqn/EYuhnx
qlgQFkTWcJfdqLGwCZc9KfrPSX6s4GJa94FHzPWmcFccKfVIK3tgzONTbxwbVJFS9vPyrvyPM/rH
ufh+1YxhjrXQF0M021LQ1d7fLN1H0eBMqTN602H6ISI520oUoOAOdiFQzEIvmrPLnGfZmpfCfjFY
hzB1C+UUBt/VJLNz9WsnGiLc3KlXNL47YxwVvUOdD2hy5ktWcgAt8NnUTIFDbPrdCobL5YYiY1Ld
AoaAN2DYM/lziQZd6wMzPaul4xsztB618HAESkt+ydNXovW20X677BKiBeMiGy0ZzWIGjCZ+ki0Q
ujK7a//RDi6k9Tn0W7JucYHmmRqjPaYnq/1IwFntyGLnKmwatcqoWSNCJ2bpzMPoFPOp6R7/bbG4
qDZ0rFFDsDK7WbrvrZMxO8bwgYaL9Z5zES3RRqbWKdYKenanrCpvWKBCkDx6BJWw6MrevNVWa8aF
Nc2YkOAXwFL02Wf6wTC/9ugmyLWnSBd9LyzHnH+HW9vFhQHVBPeXGsHPKgkj7NkVlQw7l25Tza6D
+yjzSedd3ivBEeUrhnXeEg21a1Qm5c7Ohm+1tYukzm/AbHIZaPHeC5bxXXxjhuSgk7GKNOwPo9nc
dgHxL0MIDilfGNQycGq0S4eWBQrtMRzsQG9sKEsIEm0RDBcLhrRAB30CS2R6x5I7eb4uTBGdtAiD
iwV63YwJytMojTehYzY3VSzbqhQJNn8bxdJ1qqHx3yLcKUrDQpkCEygMNeEwd/M2sI1RcAmIQLjj
k4bWEKczQIJOdcrhsa7R+BE+fGTrXy3hzs1A0YETJ0tc00tbHjO7S4kzVveXUTZ9GAOiylLZhBou
d5/VSlzVeo7mlSJ+yuVPauBe/v3NJGD1+9yDZIhW/Khe+m9mqPlqVmD3002BaQ9NuaPdlzoXmLO5
Mys4zpFntCyNVQe4JgnQnPnVRONKHB4u2yQC4Tw5mmTViGP0LJnRUwzSiuhaywSXwfa2LNRZsryM
EXFu3Ey9GhmJhrYYqtdLM9FVaYoGh5WtvbHAjaFYFk4KdOne3px4joy6uoAdIAb1VF3CSmV+YdDH
uqv8Wbdu57L9HqMTz2JKY4ML3rfk2B5CSBLM0/MoW4ck6m5jud2RIPt6eY23FmD9t3EX7iyVnckg
auaGNH8MZFzppS4I31vbuIbg1pgZFejlm8VX5DNrr6f6EFDBJ93WPbuG4AJFkyaFWjJ8GVd5aJey
5FhLm0K/D4x9BjL1y0u2de+twbiAoavS0KFRBt287HNR3irN6DX13dyaAhzBuvGZdlK2raTkMGqa
bzKJOaPljZYoaxAYY3BxCSUFGo4LSK/+zgxfAmelEfpDMwhuPoGf8Zm2VEBQtSPA0WPq1EZ71YXq
/vK+iCC4mKQhsyorA8cMSXCj/tJEKniipVrwVwlwa1bWSCbsuzXVttxkTh+fGvIzo4IPhs1WrJWD
GVy8kLM8kMCzirhXJ16Xj04Jajg9Nx0zjfyWhr6e9w5E0K7MSXFCqRQ0ZAnClcGFhCQL5F6PYWcx
3WSqBF4SaOYUpy7Aq3B/1RWCECyC48JDXzQpKKUA18055GGdHIVBlvjhuMNsUKpNAkfcPlXQUNCQ
emNIn/OScNJ1PcCkBd4F78kMggXVdKZB1ISz7YuvKJyvdGD9VYwlZQVRLjG+5miju+zsIjM4H0lp
3unKy5cFu7fysxpB8qwVPJiIjOAdoY+nLM9hRJg8kemZjff/ZgO38xLypLSPl99PD33ypTGPmuhj
T2QCdzHUZVtl7QJRzr/C6is1BM+Wm+894BL/407cZVDIsw6afHhv9jsH7+B0jo70ABWVyc9uM384
qYLDKTCIf1+qRyubJAaDEuUwoVYzh6V7eVc2xNERJF9N4iei1UABdTGBSfqZHks/+laXXkLtaFd7
1h3xyh29T7SdiAFOtJJUfRteid7LIYrDaP87ht/rQ7NjrvlJ2Vl3YCjyJVdEPrF9gEzdUizVkMFK
8xZuqGWVRQEyP4JGjjHKzgby17ybvMurub1frzCcVfok600bIpanEKrMrpn1ePn3F//iv42hdffH
DC6cBRlog/AdjuiZBTYtrjTyM6f7WT3I9GfRlHZgChLG7VTrFXAxeHUL0sHI6NzCIHCzenmj2DE0
Y8IEbPemC/15QZjbvnNf0bgwVxShSRpk1SA4JO4UOqo5Ozk7j5qAxkDkDVyoC622ViBvAJwR5Wmj
dgIJt5DS+pd3SwTDRbzWGMyxG7FbU188G3ELIt2wwNSo8AwvbnXJLbi4Rwz0QUgxdkk6/TdsXsp2
fuodaQeRVEhvCy7V7Tv8dZu4KJhGkjFILeyq5doj7amvUF1pT1q2t+JDzJ4vr6LAKfhZFkk2U30Y
gBbk2t2ItyBaYpZN1YJrWogmDQTn9yVXW7l7xWprlhfLMuUQzdCOFjT4iGzh4sM4jnSURmwUifLd
lMweZpsO5ZjeY7RTsEn/I8L+2aWXf1/ZAtqWBprlwAIbTWRHp/DY2uEheBjcFtor3UlEQbA57LsK
Ti+0vStAmrdRMSUAlHf02FznfvKrGewaNIqZnxeO9OmyXwgN5KJFpTYantoXr9/3LvETbym9TF8b
tFovmsSWYO8EofBl7HNtnlrFBWkQnMAZcDSs4Ec9jMe8UT+beuKUuUi7RGgeFz1URaejIcEX46vi
O/TmoS6OV+Tamx3ZrXfpWfm3oPjyrrGyr+nHPuoK4JmgDrGogyYim7FflzdtcxEV9N8j55BNfNW8
vU/UuBuRymLP8CnqzPRHk3+dy1OGT+vx8TLS5lF7ReK/p7VqTOauxnaFwVMy/uji3hmUZ73/SIOQ
tcLhMgtJx5xQvQwnWvoel2Oa/spax7LuL1uzGZhWKFzgqNF/FgcavmMGaj7EnXkaQRn3bxBcbmFS
K7NAsYhXFau4lrXpVlJFTISbF+LKCi6bSFg4VkoECNl6qo1zaj6MuiBj3j42Kww+KsxWHlE8s7ns
AIVocOEGn6bb0clt3S938Xn6x41Z3HB1akpTJpoiAS5Apaclpl3Fgu8y0aJxcSA0Ci0oQyxaoZ+Y
fp7YfUP/EYLLH0yllCSCBjhopDyp/V1V3JRUtC+Lh77LUVb7wp38eTYKwhAW3MqzbiYvd8eT/gnf
GDt9n+9EgrKC48IXqzAZm+TZ4gQKbqDM+ilXgmcMEQB36sMK46lqg02JguuovPuQSMYqqvAVKqVX
/q9bRfOesa/KvLdEPTiik8LPrjXVkCRtDBukvfp7uJ9PFsavhi8LG1/9OXSrD1St1yZxh18ypbml
JeBqHaoiO1of4unL5RC2/ZamWqClNgxZxnTZ29M4R3MdyKAodgvmtFfUg3TxZ+3b4Ob39e5Djz6v
WHxeak1gFZ+WvLTKejSZFOegHgUpx/YWrTA4NzMx2T8FMjDko3lMfek+l5EBmDeKo7rTnmZ28P3f
VpAfuw7lVjWahYmvdWHVFdm3+4UmXb6qd8bhMtZmYFsZx184dR7pebQYl/6GwFisnSRRTWnzmK4g
OJ9Tp5pU2QRrJlrYVP5NRLKQm1oUkJb6fx738ryyiv9Fq3d6v3iB/k2u7frQ7ZJdFdv0Zr4DGYIv
75un7CMHaQXJXTm0mtTRfPn8Cs5K6en9SesFFRahWdylMw9g4uqXZLCCDGljW0+hZ7r2Mx5odoUP
+WBRci3aKO4GgiD9HMVoSnZTybw3YvqgjeTnv7kbFxuGFNR/tIFJpPV05SGs0JsuWLbND2MCsRmC
/4GCj1u1qZh7hS0f/OmUOHV3B4FNJ0YVW0MqHfeGE42Cb+PNdHoFyC1boaEOmb/EoDl3deM2s6DW
UJx0CEWKPrdEtnHLp86oRgb1krkbezP4HQ2JHSt3inEK0k/K9KEH71fD+As8l6oxpkulVkv9cb5X
2qtM1IS46XIrCC62hgljZruQcUTTp6q+a9WHD/jb6ve5lF2CLkhu5DDBzB/NwknH+0E0RC3Yfv4G
jxWlziqoX4I76UebfG6VwafW56DN7EYTlaneL5epojMUaQeRlfe1cyuv9VoKLAKJhPZwXlTSgwM8
ezd+X3TSRRoJ773tLRrn2PXM2jSMAoKJq8rJ+tIlvZN05xJFI2mUwHwlumnfp6emaiwd5Cr+H92V
3GcDhTR1GjEAtq6MafSFBzDbhbvikHsYRRckw1truQbjIvgQ0zAv0NbkonXYMYx0lxHRV8PWAq4h
+FBkRSk4RhcIs2M7U2OmPQ2z7oyapthZbw12Uk7TvggzYl/2+413oGUpKSGmKUM8lB/KyNOOQCs5
hBT3c++2eNrPnPKkPi9UipH/93NTb8GWpV7dv6CSmI1aY6hjK78hxAMiidhOE9UOiSgzWtKRtx8w
b5E4D6nyKFUZgVnzTXRN/KVigf7Rb/oLRyTzRIZt+8gLjQ8GrS2+hSg3ijZPLZOAjKo8FAb0u3LJ
v7xTIgguQmVyHfcVwZEmBqSe2khWHMQzERXq+zRvWbdXQ7g0j6DfAHIxQKnZaUDbRDHsAuFrpwiE
cwO5C/OJSACJdF9rr+PkEIuaoDaS8beGcA5AJFTKWg07MjiDF+0TL/ga/LTAHMz29GThpncub8/G
18xbQC5MZLGeTHkOwP55YXcmT5BzI+5/sj6V4l1GE60gFzCgwNN3ZABYV9fOjFndtjWcOoofL8Ms
acL7U/TqDVxgH4K6a9HjtFwj4V7D14Wyk3bq/kMRdvnalA0KgSJ+HogYuT60FQZk8v5UkatCEuTg
m0fn9fd5LnuVSFJVmwivsoUB7aarQJ9aVSKV9u1QuoLhchQpKBUdUx/ENR76F0b5ytFvW1u3s9tW
+D22bRM0BnRoF1tQMH4bSkmUtWVSxNTNUJcoH0L18+Wt3yg1w5+hwvv/APi9ryVjafGjrnoe/UUW
K648ozkZXvx9usr8dDrKoR0fRbSgm569guUyV7kzEyhBRNRN5ete/lEE30vwTF62bQsDtx0Sed3A
AwPfZ6K3lWlVDNdQ2KCdCq0zw3eKz/PLIJvuYMomsaDxaxKFfz3X+1TNEsmAO9wMHoWgQeIYZ2v3
ogIPxoW/RrNUtDoQSA2j6dfkqdEqleCk9p0GRWMwqtKfRpX6YC/3IxDXaZk/H1nnmxO7svJ2x3Av
XoZ/v6KWqhs6SFPoi0zK8u+riz3o2yZJyQhp6AGyUn1jKzmqWDETwLxPod/C8DF2kKY4pwMUuwcz
saO6AHNs77VJdTOpUP9q6e6yWe8P2Vs87pBBtVujjQqzchoc6sxyyrER5bLvM5UFA9JfBIrq9J0z
qoOm1E0OjNGvkZj4yTF2LadRXDLZeKNwcjxVCe6qZZnehnVAYvZS0dAqorzzTERBopQmlrEyZCfO
zqb1uYlOWfrXD9WAsSB7TdDMpau8S5pNQk1NgmXp1DodSiBFXxwIFc0HbDmFoSqgeFPwJY/Kx1vf
awwkelM/aa4FLo6MPqAEbRvFiQ6/1OavPwXQkPIKxUub9SEZjTafcciCc6Y+DKJZoa2NWf8+d4MQ
teykzlxMQfNGblyBLjhoC5uMorGNrfO6BuKSybHIMr1TACRF35sUohoK+uvrv752l9UyMYwvQ2QE
WgdvNwaznFptDdj/jnySMF0X+5dP5/bGv/4+Fw3MSDLzuMbvk+IuGd0u+snKxzj5kjBRY+L7POit
JVwcwGwiq1Kt114+p5V9sosObC/vhfKQW7FgvWLcnZuAcbKmJSxqv4BotALNWuy2P6LOoV+I0zpx
Ys+iKt+2y70uInd6VEtmtFs2Ke8fMGLXK9/RT9qLbvWNdPzNCvIUMzrmYeVEB4x+N3iKO+9zBdV/
sPa7i+zlVLgiFeBtD/9jF081I/WtHlRgTXfzTPZAJbgzy/lQUWN/2Qc30qS3hnEnqWIE9fPl5ptT
x7qpD7kveWCJLvejozig8LxZ1JJE1Zmte2nlJ/xHe13rQVPgKRFMR3edeSiEyd8SaPgbYg2w/AGr
+1yeadWyxeErb3ImjznzSbk2dtBc2QmdflmhS1hcmCjNLrPqAFgvwk/7yjEP+V63Fwq+0CVfL++X
yC24mEHjSJOnxd1pgtu8vw2j3G4rwTUhCEx8bh5lBY0wqIZjXCX0SCXJ9LoyoYcpxTSeOSjRVzno
ReR1W5aZVEEaoYJiwyCcI2oZDQI1hGWT9RBYDEQ+t8XfMwlb4JKjULJXMMws84bVJpHGfDnFSvvA
5P08fLq8Oxt+TYiC9m9TV6AA/xJFVm7HxlwCiyqlblPsKuOKSY+Xf39D6RePokRXkWhBqxY34Fu/
7o0AY6xVqOOd5i4IncKSDjL5hS4AM/4SxldyedTiv6bwWhBlzC9RvM5YGn8NlgmJW1KPmRfP8qcA
k9ltBzISKYgEVe73LxAcEOfbSokCQ5JMELZzRnfh6IyO0W6ClKh6EsbzdzvFYXE3YtmVlAQ9jFpe
Bozn/z5v1AfjbnCJx47pWfcub9079+YAuatx0KJ5lND07sVsx3Lw8+upnRBRZixcQ+46DIwJyn7F
vLAIOyU4YjU92hvsC8qsTr8wLdyWlj3eFKLS0IvO5psg+NY8/n7MsrnHp+LiJIf4Fmp0duyD4of5
5dO4LKlT+NLX9LP6JHq6f/+VygFzJyKdZTqYAYAXORbIaR37/X/NqKlnxLaI1lW0vhYXpdqIzJY0
A04dJmhaHonSO1FPbOyqpdF9kZmHVlFsliVuq/+1JC1n65J+rcJLGdUlRgnhQ2roz+2tPPx1S/QL
ACKUTqii4+Z/C4BxAwbWeHBQB13kK0HnNKTL7CKaXITV0P7IiXgF45YykvXMjEaA4b9g9ZROXQcO
ySYRlEnfp26cUdyq9RrTG4XUmZd/GZxgV/qh16Nh2TiP0Hkqd3/9lM7BcalHT7LJAtVA5s2mEth5
FOAQBEnuXl68dxk9h7KEm5Ur5KVcGlqNxZOPi155skOPi1/vOlF6uISld+caT5omPqk1qDhw8aRh
ITMClmWe1dndY3A0vuRu7JtuciWhNg+mky+9J7uxhw643WULt0/2KzQfUvpihiwMTTNvoST6r0gW
uCi9IIub9iK0zfC8AuM8P0IjdtoEAFPCbwbVHJLYNbEEHv8/TEIfjQkxDCgAcLcO+IegnVbkS7Ba
TMJSook4vFrqfsNeVHB592W0uIjyCsbdOJIVlVpOABanPfhiZkchha0Pt7Wot2vzLl0BcT5SFkVD
jHKxKt4TZCDJ4bInCH5f5+j9mrE3lYjB15vRqZQHRRI1owpWiq9+RY2V1fpcwMnTGyo1dghyHe3O
1P+6qv12R3Qu4rG4GLoUvYJe/awyxzwWd8wHVeX35lk6z16K2q/oQ+t9wshBcsFvmMzBsFKYNsVW
ZqclaEiiCkUE0ET7c9Tv64p5bZ98p3L8ULcixbt3HxILOlRhkKvqkPzl69yKWlPaly0uLK0fbcNM
v1ujaXdhf2xydqPO2e/LnrIZFVd4XAYZoWW+TCvg0V2EqGh5aFFAV5Qwe9x0mBUOd46DoEM3Gfjy
kKnWV51uU2/cq7fU7j3Vza6We4V5+ZkIeua3N3MFy51oQ577pMkBC6ozOyvzIxRGnXIKjqxlftPL
PrOQ7dHxMAsVyrdv0RU2d8iN2RhCieJa0+9kR/aUPerse3JuPbavz4EzCmwVeA5f8pKlPu6HDKbG
cgQCmB41jsmWVNmzICwkbKvfvOVejSN89FciK2EWjItqaKOzwClAO0Elpyd+P5/J30/Yvj0X/Leu
UUqknSJY18SHMO/sQBWTZ2/eaJCOQ5MJuDlADvE2Q5BnjYSK0mVe2+wZuakbnzLBA/kLc/277GCF
weU6Vk/rGQP3OG/fOi/ck1Na2NKpdxWfOblf7SQPedY39j27pc/Fp9aJhM9k2wn56k/gEiFrznrS
SPgTdN0tD/AXX7uuQ3twgy/t32v+vezb65py8YWRFM8UA9bUMHb67JXJ0+X49f41jgPgAktGtdQ0
JwDkX2Z/8qhDTrFreNlh3iWHJc8C17ngdt1OSlYryEUVFNkYZOWBGR9wJR0LJ3NAWgWhG3U/nALn
soWbd/kKjAsjs6Y08lQCrKCWV2aFQ4UcAwKDTJ4OOO4gXpIMi0ucTaT78ylxoDt6DJ3EzcV9E8ul
/b/PAMqyb89ZUmVdWS7LlzxCNsCPjonT+Bqycei4eqLvz+2Lx5DB+6XIYFTnwMiU62VDSnzel9U+
ado7pWF2lWlXcdX5l3dqO368QnHJSqzWg5Qoy7egbheaa4xeVgvcfTvsvkJwIaqM4kySXz436ckY
H4r6llWmN4Y3WazZRSgo54jWjgtWIdOMkc5Yu6GMGUjvw7tCiW01Kq7kIRN8dIoWj4tKMjRMokRF
2gVZCZsOuziO7cn8yA5BqR7f6tAIfaeP3VmpWkRDg8KxdGWpNtEiR0r/mut2iUgrkGVVVx+akhnT
IJUBEkNfUkJgbQ+qiJBxO7lYgXBhT4/qJItUgGgPeG92smOIUwS3w+StnbihK2x22vSFFSAX87K+
Y50xLoA2bnziY0BoX+4j8NDucps4dD88pc7/R+K46RcrXC78FRWGwbVlNZeWFAt92m4r2+lpcJPb
fjedatyQmiQUsdheX0pRxZYRDmWZO2i5Ws4yk8vUm+70neoQV9mbbngFNuaDaovbJJftehcSV3Dc
SSvbeLASWuEFTv+Rq45cN/smvEWd1VbLh8tRSt3cyRUWd9LMqIyyZgLWcFSPy+Aqcy1P8lroeMf+
MpEnebXXHNQ9cZZ6TLwDWypW+QONP8tBWf0h3EGZi04CCxv+EKlGi7QSXmVR6qZs8i8bvOlBKxju
qODNJxz6CltZSJVtRZbd9p/z6PkyyOYtvQLhjoehhmVUJLDFSjUnT6NbNrXfL0O8Zy57WS9Dh1dq
xESK+jawlNSUalXuliPYu7LX7NLD5LW3sYvSj2vcqb5yVn2kjP5fj+u9BeZndes4zZNGB/BQ3vfl
KRRpq2zv0B/DeNqrSGvDMajb1DOVXSl/zmvHygRNN9sH7BWCu5sNfR712QCEGrNbxVCcHrUucCR2
jgGB6Cis7y9v1rY/vOJx8QNkuaVVxVgyZXxKmqOqOpd/fztlg+oMmsjREG/wlI8o5Wq5avSLM8w+
3vrsCF/U4S6+VrzoRkTPshkytKVbCaraAOVCxlgZcRDpderl6hVp8KWCSsVIj31oCMwSAXEhoRzS
2JKLJTaN1B1TLQLJlbLrJebHqYgxddPrNDQ8gghQw/gst0Vdk6uD1eFmwS8H6kNOdqXonU8EwYX1
iTEpiaPl8opTryPJqTBu2lT5fNkXNn1tZQi3O8ZchSzp4Gtj5kf9WRWN6m9aoSvE1LBWCirOb+OO
BU69sK0z+DJlttH/zKWnUKiQtWnECoQ7oPOYWCXrAWIW3+f0SEVcxtufvSsAbrtNOWIzpg3/i57R
vvsMuTwQQ+l+9iCanNwMNisobtvjRlH7ZEzhWeqjakKtdm8lN0N5Z84PH9h5nS6zOCqR3ylBVnma
M5pAr45MmUs6FVX6WpCXvx81XIL/K8bLE9sqnaWYbSdhCQx6l33P7hs0KOnueFS/qD55EYL80Afv
CpBzt7Bvce4XQKuNdik4ZGgreZfXTVmuynf51gqD8zZ5auW5mIChG87sZ9eKWznznripr4T28+A2
h9jr/NmpfqrCt9BtT/+zaS+p52pBh7aJ0WgD7IBAsuZk6oKugG3ve/19zvtIZqIvJCxSj40Pc4Ai
VHc19o9zoUPJ9e7yOopM4SKPlU4k0ApATfmus35ZIonBzetgtU3cdWDG0zioCs6sOjRoPU/N6xKt
mGPNjhMz/lp0h3N0Lk80h7YztARg/Tj7XVlDoc86N1r0oZrGyiguVYy0qYHwDnBqvPrpTrOLjv2T
4YEy0OkOuCaerJ+Xd2k7fr86BJc3snKKlUyHw2nBWUvOurHvFcFLgQCCVyCNiphg/GqBYPeYlRvz
X5lIZPd/BPA/ZvCl9qGQlSZSFgykv7PbOOMp8I1d5Q97UeuJwK95/VHNbHtVHwAVEp/JBzU7XN6R
7ezt1QdU7jLKq6QN+gYAy6wSdRQbNBLuvJP93It8IefKEs0uRDuViwhpPsR5XQNtOg6PzCmc9tSC
NGC4Ag+TK2I8f/nbL6FxQaGwoOOAcg/OkT/66k52iuuXrta9erDwSLUrnyA2hLsDb4u/Ykfa0113
Sh3BAgsix8tH8CrIRjQ2i3TZQXagu/wwHZfRf+Y+dz57GkG8Np8hS+ldBhV5DRdAlHpOab9cKlp4
P5M9JYJvGNHvc4FD+z+kXVlz3Div/UWqkkSJlF619Ob2mjiJ86LKqn3f9evvoTNfrNCa5o1nampe
XNNHIEEABIGDfMjKihuOLDnT4pzX3lu+38IQNct+HtP0Z5xnYgRDXC5x5nfdXiV7e5FYvm0j8fL7
wvcXusKSocfvV0n+FaN3XWaE900Z7y6LsX1Ppi84gr3L7GlWmjHlBta+Vf3Uj3jEcqX4FM15FsZX
Z/ch2nGyvSxykQgodsVXGjIMpOSh/oQ+6NhJ0ZdQa45EPP54//p8/RZPHMDQF/1kB02EfIaV3idJ
eyZDdIrV/qymta+l6m2fT6eso5/HBFe1y+D/crhfwIXAKavQHRMSgA+74picufGK/fJH5Kan3G0O
GcxKclB3JiLDYl/4qsNHzV7+hs1VZuhhIahKpRhQ/qea2lWLYU4ZjoHRf1nCp0J/rwQPlyG2fc0K
Qwg8bFYP06Qggk+Ow5kdeNEJu2YndPke3nRZWEEJViOPopRYCpRGK8jdUGF0aUDBiKVZJzbhmh32
spmc27nNFaJwDue8n01oKfYwqWMfI4x+BkWtOlVGiGNlytchMj9EcTs4KMoxPHNsWz/ihaxLmaE7
2Bhk53UzGF99j3BeGd5zWyvEhnJnmB5mv3y+ZQRHxeX6NJ5RtvtO9XTokqz0bFuXMAeC1xibRIzF
VctgjQWOa38A352a9G7Qm05fSSLyf1GnFxhu2VfeSFH7vFQ6wDTe5Gle5llPwUHZG6DWkjG1bIcW
6Iz6n0jC8cCbxoLpKcDqdr0PUtidddRuUAaEhG640ySBzKZLAjM0BhWj4xH9ZX8KtnQzC1iKBMdQ
DLs0Yu6Yy0g0tms4LB2ZJ2bruip2e7EpDeaAx5bsFlGfs1ypx3nHmY+l77o86nplWV+QxGavpjEC
ZYyeI5cBG4WrruWk7rfBX/zgajzIGB039X4FJyxekDZtSxn0HiUNqL0BQ+ueoiJRRoS1fd5XOILN
LjWrRN4DYlmPnRfs+33gzSNGFVKn+VIiev5rzj1+kVrhCcFtW6dxgREkuMCn5Y4urQsZD5cN9GZ4
Z5uoK6QWw6gQYen0IQvToUX20wgxVGKcvvUaHr8SGIq2f3oLFPJeGuUpHbGtqFFSmoTzDKjyCtUG
jp0fCN4M4+HDZZzNo4TmzP/hCLsUT2NR6yZwaguRyoDp7d3oX4bYXrUXCGFjxmUhA0kAYWMKfDtf
12nppM27OZG4zy0cpqGChpmqYbxqGkF/NDr1sjHDKPZ7MzonJibOoxk0nGVliJuqvUYSXFmFsq0x
NqEH3c7a6/6CRzq2OPwqrfnzwf7eSiz51iat8QRXVWi5bSgDJMPYkeHUT0p5WliIAaOXN2qzqoVz
VBk2byZDev9Pu9qhrHjueIyn3mdHVI99qd3klvnhuffq43CD9byTvvBuxZVrTMFJgVQ/UExFSX19
T0+cWK72LLzsdntZB8KW010DCR6qYomazk2IV/jlqepuaIvGHBlB1aYKrhaQ/33lcSMwUqPyDxhz
DeLhmXkDxhqYCVhOKvSrX94tmTxCBIdW2MlQLGDZ9XXWH2fijPa3yxD8J0TPtF4yQc8XhEhNxPUh
7fTFsUx0oo7Bnhbqh8pQHm31TVtkGprJdDRN4Z8/lw/pCSQQM4ikVe9z4yaorute0jK3uWorCEEk
2jfpUJiAyLWDph+6dsdkzy/b5mGFIRzXWjNrRU+5Fuzpvv9SeKC5Bomm9Y24IDvyZLVGm7EXe8ET
L4B0nuO0ToBnvqOnfm/d6e9QRI4+3gjl/rIklRRNcIJjp6QzRizxhNjoWyeK7q/5TjtZu8oNb6VR
xKZ5WMkm+KfEbiceH6V+pk643H6pymM1f83rJztPHDP6nowfaXe8rPabjw/rBRXsoIXIJahyiBh+
UdHehunu0yEFpQ85oYjWHQ+JL7uOcZV4ddJWYgpWsA3RT5MwiMnb3AhIvXlBdCOti9zWfgb2LRCF
U9Bw/XnAeoN3D1a4g6Vx44BOwTX6/VBP7uX123RX5guKYAXNBF2R/CD7M92NxbkLPlz+fZkUgplQ
FfTNpQoyLUXFrvRQPWqTdRoKTRJPbKsBSkWoCVZ13RKvGV1TTrCOyBwl5+CeN7ZEtwP38id7zwkz
FGm506ZgK0BB2UdYWValAGTJ49BeleRDIWNc3oYAz7qGqFLTxWsNmgySzGDYG1QMXrNpPLGy2RVh
/u4NWwS2kX9gxDtNkCpKNdSAmejP0GpOWQF+orDaX0bZVLQVimCKlCBHYU0PlDA7RUoFVrvYu4wg
WS5T2JEcAxtb5NMyv+2/lNGhUGD03hY1rMQQzA1jKeswfSbzFyhaUzjl/MmuzyqT5chly8X/vopO
uB2NJ34uS/aJpe962cQR2WLxv69+PzW0wjBT/L5CF8zlGBqnjwuvXdSvlzdls4kV1Se/tUswMHqX
NXaUAWjY0VMLJ2S42S59JA/xcfZK8AmqZ15CLEs7yOQT7A5p07qiI2Drcm+P3+lwCoisUn9zjzi5
EUEAx2yxiZs0jc76Cq5Hu82Ouj8+Jqmr+Mnt8DG9bq6o13rGbnpkJ+MQesZNtQ9uWOUUe1lYLvsM
YYWnxQjruYA/aqcDKe9amZz8/3/l71ZiCkuZxHHcoUIOwXgCpqqm2oez5hmhutNZtbusLZu7toIS
Ir6SLATPXhAlxFxIWj625oMpGx20HfKtQISQrwGjvJ4hMkK9qLbTvNjXB992ew+U3E56G+SO8v2y
VJvJPfaCKHZdhnlHwiEE4rDrztVuOph+eXxOgLtvSVeuoQQzm43mPMQaoHL9KQepb61cJ43klUa2
gmLDdjp1Uz9rAYYdnii4ZHnfUnEAqznugqi2lTKEbuMh62GYmP8H6n/B6JYppaOBtww81WXv2W45
cNfOaQVMPBGG0iB9UwtXcILtTfXExrg+wFlD72DGGUYVIX4dZJErPzevztUKRjDBDcu6lHEYznFC
3XpvfY9/xFwRMUCtcAPkLzHT6iwL02XSCeaiipmmzZmd4o3tUSG30/BoycrNNiPklWSCxcgMu2O9
AcnmKnHY2DiW5ZvFnRqlaOIPnXjcj2/JKLIVpGA5SB9brU64irQHpt9qsrlPslUTjAZGPln6zLhO
VN+Uep9OjTMOPy7biU1D+yKD2J9HMH+StVwhMjM7NAYYUDELV8nt+0k+OkKifGJ3ntXXhqoPwDL2
DeYg2rcGOqejHfho7vRbTrNT7LP75Fp2/930VUg+WJqqcrcpLGOnkJFkPXwJuO8+lOP42A+5d3kV
/8Va/MYQrW2AqSFRGyEyD3+GHyaQbpan0EcDUeYiUMPgJVnn6rZqvOAJJjca84KlzzfQ8maJd/Zy
XfUSmSTLJhrcKJswyjbEso1gWggfJvunZM1kMggWNiIgOEkink08zX7+hU93SXZ4XGNO9SE6IBNy
W17JGF631f1l3bjQqxA0W1DOGVDu7GvzR1Aw31pAZ11TkESSUrKAmy/+eIX6n+LZfAFWYExZCFl4
JkTHaDPN4+wO9X6EWffj87wL3cSJbzEjccQLokznZWsrGlyLDk3Nk39mOoD840odYNzp/vIOykAE
kzsTUKmFDBvYNaOT9e843wIogP8biGBkqwU9eWqCkxWrbs546u+RtbJwViaJYCJmS4n0VIEkff+1
adNbc7Tel1EmWa/t1NhvhYA5+lMhLKtVLMx25943v+Harj7VnxDT8qksN7LO639BA+MhtS0NuRxh
e/qUBlWf4Qn/Fw1T64YnG/V8oL70lWN5uLxN2/Gm9YIm7JOCufVxMmEJrWvM6L2id3xKE16vHXCJ
Hi9jbVumFyhht3SNFHrCeCWNXd3XEaZPW5bkRYWvzes46TeESFWBStyoXlpIk3T9KdbtB9qZ1y0j
V6ZaXJdjKoHb1r8XOMGc22OeqwNPpPfLtWZ8qclPtb+7vGjbLgqTbEELbxo2amX+VL6pjJVSQUMt
lK//YCBbFfq2r7/j/bRoXXuUMVZsirSCEyxQl9I+MELE622TYTy4E9gP/SzJIvGNfrVLKwxBw5F8
CWu9B0baMtdClMeG0MnLyimnE432qo7R3anEHm0q3wpT0PNqbOegSbGMJtWdIfgY5ZIXCBmAoN1R
GIQJJqYgSlIPUXqqTYkV2nSBLwKIEV/exGFsgSfBT/vwVNXTWYlKOKEMXAmdzANyF35hg8SIb4jG
aWoJNig6Dp/CQ4+hDiCfxvSDyS95V7V/WcclOifSMdAkZtX0KyD/ZMyfgvZkNBKVk0EIQUs+Nq3R
Z5CozveVuR+00yDjb5dBcAVZhQ1LPTaDOmOD9KLxrNwzW1AwENljrkTNCP+KFUo/90Gpor3TL/pT
bX0wZJMvZL8vnP8g1fp+7rgU5NTPN5PscrStxug4tEAFaWHGzJ/fH6B9koQRIhwotF/3pdMP75Th
i95KashlOMJulGmcqDaPP8os9do02JG5vEeTqIsIXPKgsL3xLyIJW6JVTa8sLaAm3V1KZEmd+U0Z
cfsFQtgVQltLVwhWzWLtqY5VdLPJUuKyBROM8tDMwWjqCHJYU6NwL3WsuHWrCjUw/3FnBEs8aIXS
DvyCAsovcBFFDu0iX01O01tqbZBqRVkhOFioKZI1hKgbD7WFt/+Re03/EoRXlbErUtmJ3N7+Fxjh
LSFOEjtRApTIWXqBwY3s2ojIvm3HH5eN5PbBfIERDk4z1LTuWkgzDflP0tT+OFeS7iyZJMKZiVRz
UmoQ//ulbh/MTHOqpJxde+mk/aZbcRpaTXX0w6OrFSP1/rQCHdwxpsCh0o9e9359U+0ST7mJIqc7
dE7zwUAfXbmLTtaNjOBlaxEtFUWoqEhXMShEUPK0z5Q0DVBMRrUnPbkK0sfLm7S1guvfF3Sb2qGl
xwYvl1Qyx6jONfmhD5JAY7OEcQ0iLF4GVxnWvMKV5pNPQ3pcijh0WiU+2a31gZF5N/TLpyBBmcCQ
L95/kZCIdyFjyupRQzAB/4Ne4UYHw+ldl0ss6rZ68FEuOLx40ebLvHJyBYPe5Baa7FNdv8Z9fJdb
87mef1pausfEMv+ySJv1UZgG9htOsK65aaVGy08wQS/Q6FPX7pzAY27r1efqmQKj+CGLszeveWtQ
QRWtWStTXYGMKjghwICxCzpvuZ9cNAuelCft6bKM24r5IqKgmNHIqjZqIKKZnvUYkb3qLZ0E43ko
uhg2rkUSFHMwh3qsTb6OGGCzeFoKCggkhn4uLsFdpcKETCTzjkR2Q9ryXCtYkVDATGNl1LlK5j+D
e94eVKMuBy1JV5aH5hzTKW6Gfbhj7y+vqGwDRZ4Bo4yX2GSA7dB592t8qn0znZR9/EmeGNo2XL/3
jwlOxmp5I30C06wvbh9/M6PEuSyOREHEGsHIBtXEQKGOCopF8RZ+CoPON7J+fxlms1d2vVlc0NXR
ropGBbkcBOEVMbhg7Aw/9tEPAUY7yxvc8D2vj1G+23fzVX24jL2pJ6AFR5GvDRoWInhQUCzSZLHh
dOzy1urBbWMjlHpSog+XYTZXcgUjSFiaZp+YFcghemPXT8chPraLpHdLJgn/hNUiJlEfNPUCiIzQ
K9InJ1JHxzJEOjZrJC/Xm9UyqCj5vWr8W1ZYetHRXo+BNYAQjSDvPxseZk5S9FIQVMVG+8HwZAO3
NpMeeN1QwUkDslZDJPWKtNQMihmVuMstLzIn6GdMMH/Sz55p/cePpSQm3d6zFzzheMVjOPRaBtKD
Xn1KiEPrT4xKDti2vVjJJKhfNERVYBfAyAyfM+XxIbsVaimeM4nVXpZK3rQYKzhBDdmsl0rBi9o7
+0sRf5yoe1nNpXskKGFtanNrc86Q4ty8Z4fxMfSNY3YFp3ns9gN1ZTNpt/fIRgk4L9RnImFNyLQA
aDw6TXrdQVGK7hnK9GWZG4kf216530CiPykWqud2Czsxjxo9BgFtnGocqcQabYqjY9YWGIJtjCoQ
/H+c9mhrTXGuCo1f6yK/JGDb0WRPx5vCrGAEx18nM420HDC20h7twtqxKpZYI5kkgttneleyModi
t92ONqcgcLr4LeeTc9hiIBSm0oqUMUk09GOAEje/mEpvtG0vZONV2HSS0HrTrq5gBFtHY6o3La9A
nAzk1fCkGX2ZTeIURIKzvWIv4gh7X8RD1Jq80GmJz2l2owV3ICF4y/FcySJsfKh3dVUOkEU58Bwe
4kvPes/8CVEYvZJPMOWf/Cr2W8EJSjAytS9DDHHD0iFpnB3MrnWG+ltHb1T7vymDyCHCyBJpKq9H
a7N9ivFWIfs8y6hV+edeEOf52WTl9VAduiARDoXjYUq7t4640iMwl4Uk23e5l2V7dhornHpO+wRj
EnnX1nTmOL96XvOd7OVZiiS4H/T45THjEqmnGENyQj/csz334LJs7rZjWMkkeJ6cjAmxkWfBzYaz
0vLZucHZQMQwe/VOrnmSw/R8u1stYTiiPDFfANe05rE0y/dL3O9I0X28fKAEGIIWNEslTEOTMMIh
RgQFzwZGQy0pWz8Gh1Rfz14S1ue4lj7ICQdJxDGEx8Y5YZhRaBatTz8Xhbv0zvSJNyqi5Mdrn6LZ
iSLXvkaQDBI9WWZODFFeYQvvWShaaSZ7ATZ5R27pCZS0XurW9jOvdrr7W0V5BSdEXUWl6UkYAu5/
iqLgHjCcxt3iJ364k7U4SHbQEE6ANdIyTSvA2eShBWdA8yn/y6lhryQSVH/ik7wmNW99c7pK6ndj
tDdHiWGXScH/vlJ3te4sLdMAYdg3pdU4re4N4AW9rOxSTRA8YUL0uK51oDTe4PFXx+nQHAzH3pee
cpRNSpCpPP/7SqQoI8uSWgDTi+9t/5Cg1gIReFfvAlm1mVQuwSsWASEoFIAOjK75LT4sB8XV9t2H
EMWIcppTIfb6pQ2GCvZ9G4PWXxHdNUocNLingf8y25vlnSodrcIPyMpLvQIQdsmcC6MpFLUBFUtx
5DOUsivqaC6XRp6CENNkr9CEbaraqlBorTc+H/WO9A5IAhl4lL6Od9PMXwZ3xd6MHClZ+/aerZZR
2LOUBEyb+TKOJ85UWXjDgb4fQLvCs0myvNzm8TIYBqHh0QCD7QUTiA7gsRkjvmfs0xQ/dSUk/MtG
l18Lifoi/Mso5jMIrsTQpgqzTbXGj+zAocWXHA20Rv6XjYQiihgmIXczReMClCa4NTAmyaIPpUFk
hoK7o1cqaDIMkUaqVn/Fn5FlqkG6mDUIK7hK1I/MZ/v5CFU4SkwSX/lLSIKya1nckDkFUnFObwhG
QFIMbiHPpCB/Sb3yz9K9CCVoetyjMkrRaOPTtr3Ocw0EYdNVUZF3l0XiX3xJIkGxO7U2DSUHDCM4
N/bOnr9iTplDY9mQzk2lxkg8k2e+tFfEFOmUqxpVSOMbxqcGCGPTO6bN/DeIg8Jrmydt8MIiHB0Y
Is2gE8RJSOuo+ikLnpjVunV1+G84QtgwEvB7VClwcmW4NvLyKrToldkio21OEqjthXsRSQgZbC0C
D3wBqEJvQHj3w0rOWaNIzpAMRAgaymEmo4pZt34W3czV56S+khdtbrrY1d7wb1i52Aq9nWZqAYPf
Z8br7J15KHHb4IVlfMxoda9+7R6zvSzkElt6fp0khn3nWQ5qPP99hTsTVVvUFObUuC6OvJZy4mRr
+wFs38rn4tCj7aW4Z4mz/OWjwCtg4Wwt4H+vSQ/g5Dz7mCd+SH+gV21CkfSXDCKjG2CHtzHtqZCd
tc1DbWGCpgFxtVdkErVuYPRBC5+sFzfWZDhhajnZfFRiSQ5hGwe/j/HwqAsTy6PrSY9YpsAbz1bo
MoosxdzsAjBuTw+Xj9umelq/gcQa6ShuTFqpMB4zHQ5DMjoYHXs1K7Ix3DIYwXpEjdWRiAKG2BYy
b821aRl3RRVKpOH7/srmWhZF96eFx3SxunJOukjVuX9PlPGq1rKP0TxezUNwwmvxoYvIA15Wv1xe
QPFC/EsXV5iCLgZlQYcFeUqkYiqEadGtAYrt3gtAHvb/aeXeXskXEYXwwlymPsWDaeN31pcwemfp
uhPIRgZsYtgWShLx7gSCFmG3smSJlkkLEbI38WGIB7emauOWWWNIjOPmfq2A9D8Nl12H8VxOUevP
6QGpEpeEzSEcKyeyz6i2c2KV/V0283mzEKqjoNcw8UoklggkUahigroNBUEnD2v2jZm4+l+2b7wC
ETQC+per9qQ0fqyXmO7Rek0X+22KwZWqJFm2dQdZiyMoAxIUWVBTiLOwI1L2Tj5J74pbW/QC8ao8
mtVzn40cwkCDF7sCK4Ifu8mHiD/YDP541vH0Sx+0I3IZMtKjy9Jp4jvRXMy9OS1QQ8Oeq2NPhyet
TBpJ5Lml62v5BBXUpiHr7AHy9VqwCyLdDSvdJ7hDXjYTmzA8wY33Lry2vXqebItq1lrcgq3K2mEu
50OcFbgWSB/0+OeKFhDTkX/jCOEGeB+XeZgTXIFP1h6T057H8/CabxA9SPk7xefDX5qOQTnEIAw1
zOIO5VQtpqrA+W2zxVUCzTdmzARvgkdSYqpYYxlOy5ovrBxuqG6e0hLtbVEAEsKv+aR+v7zAmxdJ
bfUtwkaqKo3LikJbODUcRh64ZQ1Grsxpz8EVuNPeX4bb3s8XyYXYcc5rUJ0ToFWIddiTUmBagOyO
t3knX4skbKaq6aESzACpZ8c40R/pKdpZ5+jmOQmwj+94j4KMv18mGP/7KqZTC01VWhWYwWA4mLbg
MPtc14r735ZPuO6FXUqqJAZKSHMX40E9q74OR9mr7FYUtV4/4aYHjxJEETcgqvo+Ud6T6GO93GiK
bLCvbMkEe08jKw60CjADatvjNHFq+zY1vv63FRNMPUY8zllBcdRCqzojnfZYLYZHK5kBkcgi5hXS
psqoGQFm6vd6d2uxQ2lIig641r42Ub+Pjvj6gsm9KKjEc5LP2sMYHHrZeKjt3wfjm0pMPCeKT8nV
BAtYGDHcxjI4k1Y4tVU4lzfjX4zNbwzxFblUZ5olBpZJ3Vfo+McgHLwoOvx5h7MNBjK+cbH46h9D
+4InRGSpnVhsqSATzuWeT7a1r5YO5q3DLL7FN108MX3uv8o6sDYveBoesP9ZSrEwKTBARmJ2gE2O
3dHag45yl6hOfLI89Va55k3eKAWwPfVelqiT7KFYsJRW1mxlBOsbK6izDLVrUMR5/3EP+TesLF2P
+KIIdWBktlMdyfO44Jmgobw8Tnv5g8jmyULcaWD8AqJq8ZW7J/NYEYJAI+92c/4QUqTuHi6LtGnv
VhCCVY1LFQ8USYCkoHLfjLGjzUca3KMxQmK9t/INGqHMRJGvboK178+Vo2Mbz2RAgFsOuquMH7Tm
oVfvQgpbsb8s0eaivSCJ5iiJ9WJiBZC04tYIb7O2cwZTctfmX/vKHq0wxLNVh6ZqG1g1o3tQKhN9
UamjqqAfD2479SmqfvbJ/WWpNtcPdU8WRdqEvKJMI8MUMTuEVLp9o4w37XhfBp/79KHtxrfslIEx
wbqGSYCvuKPSkFpjO1q4nFbWMR/DGz0dXdT/H7qu8TowE0oM4+Z+GQw3LNBFqSh8+VMz2mlpkBYB
3pCeezxcpcEj1b5cXr1N27DCEM5tZuhGFRQ4SDb7iSjaqxP98PcIfE6KhmGkBkWR8p9SVAqYTsKw
xDmqT639oCeaZJm2LlVrAP1PAGSXTP4MjHeI4qYcD03xaLZ7W+n2+fiz7WXeY0vd1mjipnSqgd7M
Cuo2n8rpNjK/K+3oqt3oaNKh1JueSseTmI6aVe7juYasrCoGb+iDPUE0XjjLeeaGM+aRomaXk+nn
7wu/caPSlUWtmyKuUAXLVy5dUhU0R04/6L2K3bL6a8MwbFD9DNosyeZt6fhaQv4tKwm1uoqypYGE
yogKaFQQxbl6lSiZf1kJZTBCVJkUxRzkJkRSrFtKZrexXSimRJbN7NVaGMGU8w7X2ughjHo/u92x
RTOgUTnBrveiA8b4Xcs4pyUbJXKMla2uqCkDHtNjR+92VWI7AYKImB7LrJMs4ZY/XAlnCueYgl64
DgucY6P4vrQoH/m6dGdNVnwjE0k4zLTEmOQSbYH+ZH4b25999SGpqaeTH3XwhnTPWh7hIId1wyiY
MJ8f/WKtdujbAts1hGBcgyZMlnEBhHHdeVwf0r15PbmLn3t/TZ33HNWuwfgRWJ2kPmjbOiEAo8bs
TSRzG9ofWVDvLp+kLQevG5SpfC4Z0UR6LhSbaoqCzJFPlFNsnurpmoaPJcV4WsvpcthD7zLe5sld
4QnGiBlq16oG8OoME/bU7Bgk05U2zBLt3kwPrOUSDJG+aFMRhClemvHoh8aWbBcc7RswB330MbTw
Xs56vqnpJpaRwTFqpino3zJandkYGUxS/YlaHjokHGsM3Vn/GqSFe3kRN13kCktQxKnUwMy1wPyx
svhJcnJKisF052ogjpaS2NNzdrbzv2SL+6WRK1RBI9NYndg0QcKO0K9JUnwKVOpXhSrREP7xYsip
r2AEDbGXSLcaDcLlyrnH1tWSAHPT8K1+X9SMCaOf5w6/P7Wfyu52sXqvHb+nQSlxHzI5BB9VJW2j
BzOWK1GTQ5KXBw2+/bIebOYY12sleCi7qkO7VKDl9Do7Gj/55dcCUaHDrgdf85s9u5P5KIlUVCjS
M1DLbxUWpDLmz00eO72sFG/TQLxsj/i+QpPEjFK+Pa3V+8XY7xicUtaMEi2TwQiOqe5Qepp2WLll
vqOTw0C+28ioSTczIbpJTEzKxiMaYuY/bXhIx3oOqhg3tNrj71/lXj+GZ/vz4Oue/BK9bfNWcIJM
CaKvAU98sHln47QctXPmBd43/Zachv0C/oJC/srNrdrrw/oioWD1clCuY6glJOzQPgjSSjBDd0ir
Z7xeDlVR0o43GR5Xz5VX1MKuT8MBeKjt9vj07GQ3oD6vAlVgdZqvZN0x0iUVbF6oBrOVTMD71bSl
fQ3vOW0ldtQtfD55xHqwVMmp3j5iL2sqGMDQahu0IQOzthU/i41DMMn6nbed1QuEYAOpHinENqEp
tXqtTZiOM59I89BF10FMJAdt29y+QAlmcFKjhikDoJQ6uU4mugvr2GN1MzszsT9etocyLMEc6lER
lEQBVpvOD0qEBqqQejF4mGKwNl+G2rYfv8USSUk0JQHZYgSoDke7PcbjKZkleiB2DP7jcF8wBPOx
LDYFIQlXBB+94g8dOL8OmBnrV6pDbnpv9vpb80vlVtfGVeH+JbfuP+AM78BEBW2fWGVhoad11BsE
arnd83tPYOxZXP9lr5aIIpZYNG0yxIhlGj8o/DrAnn2/vE3bZ+m3FOLUkVhtm6mreHjb1F4aEcwg
tCUKLoMQrG6o2eqgdIBAK6FnxNaxbejushTbev0ihWBl7cro60oHRKnqbpWkN31kHyervKOqrHtm
W69foLi0KwNLRsUaOg7Vthp6zbJicLMlcInR7i/LtG2CXoAEy5olcRUTbskzsERWquZG9ilq412u
No6mveVyiEz9P8ps8wVeSWUO+WBrJcDygflpgBkJ0yA7rXyfX7vCFwzBpqptrcaWBozR1U+Tx5ux
I4/cmHvdy29l9+rN1wfU8PyWSDCrQdyBr37APtX+4EV3bIeXed3PvO4qODBMjIu9zGUjn4LpX963
fwlqXpAFI4tHI6urYNUxDGLZsV29zz4aDme1zXfh7k3Xxd9iviJdoMucTPDA8B7DO6odaaM5fSPx
GpsSIT4DdS7DKCTMx/pTO2igWjWIHVHmAKbe8KAdFL862PfPvRjSsXvPM1xFPVmjCTuXjWQxMNC8
9gMVNYHFXZ85Ku8E36tHXhaoueWucpTZrZ5r8wsp+fFmWmv9AcIGpiZmGMcxxFXv+cQs3h9XHRrf
3E8++jB3MhMvwxOH2i5pX1XLEMCJnWbTCVB5EeGWgseE/pOyz3e295Y7ykpAMexOOyUJkxYrPEwf
9aR0LENCF7OZyF0jCDY/atAkl2VYQgzD2aGo9FuyA+XCqftQfOD1B5xvOVcd/UFy9LZczRpW8AOM
aGU1NVx1QIFyipCTBI8AGpWq5MCHsWLE0FdZn96WP8DlBQ3i+HVwAwtmOufJ41oLUQes3Y2g8g/b
4wh+nMuCbcq1AhHMc5y3rV73WM54bm9Y32AItnSSLQ+WXh27FYZwyJeKlEVbwDxHR7TVe9OhOJTH
xEn8wpU9DfMTfAlKOOEFqtuntsSaaVb8OMe2eSZoEvX7oSEuMyPi6jRPDnGSyYBlmyWc7H4pBrXJ
OLA2eEmUenb7XdcsSTTy/LB4QT4xaAsHqmdZh+0a2vraMENHrXs3zBrwttp7sCcebD25rVt2i+HM
Eke+basJVfEmqZoqE9NsU4matFJlNZ84Xx2rXbQzH5gbfeAFP9U+2l9WzE03iyLP33BCOGSbSjB1
llVjMFp2XEoHnL+78HN9X7q2u+yReMud7gtP/y5Pl5G3jwQaCjC1DMPyRBvWJKScTQtHPcLwxCr7
gVTbZYBtXXkBEExYToKobVPoSjInh6WPnDR6jDNLcrK398sEkRHewsF+8iqdsyQVyFuwX+Nzo1Z4
CnadXyFa4PMsZN0r25q5QhOEqkyrp0EENBMDHsaIutOo+qhzPibtcsg0+yvtBzAp294AqsU3rOcK
WrDNitpVKEijGB2cnIfualiOuYz/ih/fV+duBSEoo17ZrMdAnRpeh0cpv2YqqQdpbLlpKlc4gs3X
UeRWpRpweCsszymm12Sf3nX7/0eV5KYarrAE04/JR1MPBjtgvev9CQ2XmTd8NB/m78qP8liAYH3q
PBnR8ObZWmEKrqAh5WTmJeRrix929iOs33K04DFBLoynZTjsP+PJllTmMhr4fXSdxNQrijvlLbXa
hBJTNwxUIFGxVtu2KEmjSa/9PEcWKkfzcF7edLksCbAdu61wBFeGpKaCaX/A4bPRdIwOmz7myO5R
J3Bq5PfekvwlFCR1qsH/I9KfjVM8zTbXBpUGn6aqcwnpf9jW+PiGs7qCEZQuC3I1YC1gpvLJtHdt
t29mWYjIz/urw4raMPT+GAT/CvZAs5QqbKwGmYfb+Ca8wnF14yNzkxvV4y3esovSpk6v4ATbkGqt
iWpOwE1NSJxksuJ9BpZm7w0Lt0IRLIOpoBcRD3jImiePQVM6pnX+W8bP55QQ6n50FILbGipUhdNT
tzVpirTGPXpx9bpAu14jcUqbdvQFQSxQzMFhwPQGNR+LNjyRUXvqNIJUYXVGP/MTCWu3GvNbq33L
4qHCDQ3Rlo1bJhW2KGNNF+m5hUtDumPLQ5s4RJa94YorKt0aQtifKdeNrg4Yrsvh3DtqtVyxQgeB
cQ7eoC7p3l/Whi201U6JPHDaXAbNNGOnjBwUF/ENBfVjQW8i8vEyzmYidA0kunU1DzUk8RDX3sYP
kQumaZCmcRK14Bh97Xfm/eSHSFE5Re0EvoyXQialcJDVORvC/yPtyprjxnXuL1KVRGp9ldRSL3Z7
T+K8qJJJon3f9eu/Q2fuWGbrNr/JnaepSpXRAEEAAoFzAAuHCaHiHgi6pCrsSQZ3yqNAye2A8Y/f
G5x7DJNCwDWCgYyitGUHbCOfo7tur2JsNn7tn8QDBizL8b6yNirnK+qsSKU2wKiWeQecWFUZ7d78
pk4nWZqc67qxn35NFBdvqyaK6FjDUfp0svGK7CvhdLgu4o3e6EKGKRvYugauqsajSg0jDfql6tDH
AJRl+Tg/aM/6VxmwaTZoDr3ie7GnfvwcPEm+8jDsWBDuTyJcD2ayi99gGaaJOVYVkwBcYZEB0C0a
YrxdqvMdCY9D+SkdP13XczMjI3pQIhMZzND8DJkWpGNIWXhUvwaVY/qMKas45ZI3Azs2OmoHWeCY
W0qpgKMDjDDI6cGyCKVXvdPMSNUmYoMNo/FF758jea9rX/9IqXcZnO8TAniFNIIMrNVhm57VnJJD
DrVr+fq+8KU/eLxZq8S5vjTPXWnJEBfmPzvl3FJiK9Yf+PxaBufzuTbSHpR+SDLjvVrfxs3TdZtt
Xd/13+d8jWbFNEg9/r5J0eFC5RdYN3Gyq4Z0Nw6Kd12YyAe4MnBUwrJVBggb8/pObdTTpOTHMoh3
18Vsfr+tleJyfzYOiaHUkJMc2GjktF989rArDn7bkrAAYYBDSafIyh+9OqkGSy+JwjAVGMhQfAz9
/MBe5UUU0NsXdiWJc4QsibTKoDJ7F2BP5Ni9ctKX1NHxRK7vQ08VXFf25/gYpK7EcX5hBYNWhFhJ
3S3hSdJGvxm/1WNod0XhXj+sraC+FsT5RGhJUYWkhUAk3xbdmYSCSyr6+5wvELWN6obi7+vkISn3
dBD8/c3WhMpqTM3Cdp7BA/JLOShTihkQB3WDrnTlxS/ya3aKDwyH1Qxt4SwBq1IuT+ZdHhfk1KrI
qmiEvJLOJzIBJAlzwm6ldg/mHJ5GJfKtrPGpVHthB0gekz4YYRgKwhI7lWs/gvP70pyifpTwYWpW
oxdr6p2kh8Qul+Kuz9NjoCS7dLH8656yfdlWlS/3kA3+kXIEAQ4q36oNnSkzcrsess9E2o+Zpbjg
sH8cinofhc2vXCaaIKowlS5UXkln57JKYKEVlGhIou5O1Ycx+T5RTxNWqFtgMOvCm0uSM+huqd5Y
MKvy0Of3A8kxTnQwyU2r31fk0JLGoeW362YV6cUFlmWQzGipWbGftr9KKTpWM3AsaP/XdTGbMzAq
kEBMw0QvEmw8H+23tHqwLJmKacMnPKZkN9Sy2eQN2Hgcc/Lkp2k3nHFjBKe2md/epfIDFiOgToy5
gdSijnYLNqwSyU7azM6Dl7b/JFBx82qqFso24B7pJt9OCcqhzWiJq8nGmJYbENyz/dhqVx9KL5ts
UU7YPrl3cVzoLDXAn7YxxMVg1eruDbwdxakt0EkkhDu2HJjPitFDyOClZ8VNd1IObHekuRvioZXn
RS+VLyJW3U52/xjS4kHyidEMc1PAJ7u/0dNAbcB4SGUUp40z74lgP2kz263kcZElmqMsld5gatTI
uWsq+lgsslcNooW468YEQNbHO0Azvba6Bsas5d7ujOqh6rBvaOUCp998bwDGL7Y10PVHg+8ijuQS
Jr9n9jaL6j5tbB3PpYnX7WVqd8dhdFUsNRIwEfV70YPA5oUDMqsOqma0ePi+S09TcLrqIzpIKpiF
MztZHpviU4f/A/mSwDk3zanreFcBrKQJeR/NWUVNGOJ7Ax+ExkkJK3uWz/UiugGbqW4lhLtlRTHQ
bA4gZNaVX2MLLg+NTUjn5TBhkipS8IZT9cbjIMmiFdhNrzRAwqsBa0VT+Q1NLMlZY5riFMfI9OKh
dOTZ/DGbi6cZIkaxTUuyKX1Fp2/R66MlrayraVIAPKbQsZHnNIst/ORkgeIif65EcL4vYWDBVFkh
1hkDOK2dHjQ5k1XaOZn3QZCqTp0nsW3pgWh0UKQbdxkAg4MBO6TOXTjcdP03ZbKxoSCIkuzHXygH
eFMVzBrYBLxY16wl2cBMKb48M5chCfaAejyP93nvoCbxLTfu/sT13wW+1UqramQqxzLt2FxdrMiH
TjGf08W8qXMRb+im85sG3h+wioB+I7PtSkyTRUWpjCG+pFrLDidc5/mmMQJnoR6YX+0+0gR6bZbr
K4FcNYItEjB3sgdLOezvLDwON8kffYWuRHBRY1R1FKs9dCqr+6z+3E5P+vDjuj9s3Vw8K5vYjrdw
qfjn5RRl1NJOmFVJi+51LKcDGvyuGUsg2PyjF4K1LO57AKRWiSmxaQ7yoD6wbqaKybH7anYYOjEW
5WdXxNwh0o5zCmuqZg35EjAkfe+Yc+KWU+F089HCosp1O27FjLVunDdMCZC+QVBavyHjAILMHz3V
w86cf13MVoQAvigx0GzDMAD/Sp4MdYngDjGdYtkdze1UujOkaHddytZd0hRs1SKkAxqJH4WdZDlJ
msCqAS9xnqyD2Zu2lnyJjf2cvOqRaE14Kw/jiUDBkxH6hRc4XXImk1GhkGbS1i2i+xmkvz2tdpUe
H+dxFlzbTZcgJsCsCLVQcXAFVGPEsURmjMWMy+043WLJzAYcWI0F+es23DwpKMSuL+s6c9UoSaYw
i2sWZ+mzsqCSv4l6AXaGQMTFF8MYqyONEFkr8JsYEr1tlujcD+H+uiabFnvXhKeIVCU9yCMdYkrl
iEUvqVedABCmUyzwbZEc8jGCT9GiFUoDixHjbDWu3st2bh7S/Mt1dTbbINpKHy7LZmNbTBKFPpMX
+M1dvIt96WUBWH6D9aFFgE64eUYocClAgTHVwoMiTSQ2C1KiS6+rgTO0/khrW5oMQfTZykXAZ/tH
Cmc6uRtUM8COwS5uFJ/0YO5MYve62TZv6UoEZzVjKQCo1+H1ZAjPoCWV5L057HA+kiF6rRQpw6UJ
NWuBp0Lx5hqk96150Ibn65ps/31LxkCVie8Ovu4vExoM7TzBz7rHoj0V5HD97287mKZZ1AKyh34B
7qEHGI4vFpx5u3vbet8hTgM+yde9ypeeRZ8xmztx2kocn3ryKTE67ND8Iy6/1e8Xny1ty/t2359E
+/WbH71ricxXVrVW1BE9mSco2LjhI/XYs2TuhPHbUHSJoej883WLbiZXHdgLOoMSuIAYkYNYKzUF
vseWkug+9ils2QiH3zYD0LsYvlJF5VMXoQox8QTQ3OlzpO2zDkT045/EhJUcLgUR2qTK0OG2NvmY
+0Gc6XYxgCTb1HLi/k+We3PV1UlJWDXBKjV8gxShTc1f7UxcGUQaiYmRNLbxXJ3NTDQJIrIjFyom
IucUwQgX+Kv+awQDnaM79S1IDVzzi/VQfQsx8Y2VKIGqm5GW0T0SiwDRmH+LVPvGoLWB9DFMT2Fy
lrCDKkq4m5FjJYLVTStrtlVfYPuPiYge6fTXND9cPy2+84iPSnw8axgIAmyJjBqFs1yfdoFcD5bh
ykc2QZP67S2RbMBiYUoeJBsu2eed3YlQiS+Z4TmxTO+1XtGSY4/SMFztrjn0/nSSnMFRnA5dTlEn
kA+Ov1XUqYWySCf0Ym28nyO9iy3JcFW/es4ROcKb2aNOAhb6/iSaj+R84kIYp1huLEmcqrBnukg2
BZZKbAY2IUJodK5gvpDDfsfKgJoRBIksQangNvDbxwRrqNWJUFDwEI/Yv8nb8UB/GIVYJ9xdu5DM
Bf+5NpQsm6GhMp9b43M8Jk7UpTYFa8l13xSZkov5Ha3zPGWC9Gw/y0D+2uW997+J4K6XGuahZNYQ
YZgYY8idqv2lhQIZfLb8bTBkfhWQzbJ8seantyG2vWLNcDu5OGTm7Ax5cWoUwLJTI3ZoUR8bAjDO
wdgDCGrfJvSpDKeTqUxe1Iy7P1DYUAnAZ01q6jxCcYO6PZQ19luUAlsG0kmfxudazvbXxfDPUX/r
/C6HM2xTWFVUtrrhLtbiYjX1JVHzT2pRynYzJq9qPjn6QI9jaLhlofy8LpxwheOFcO5DyEpzsHmN
UDI5sOfg3scah6f7xM/PqhPjyTvx4tvOrn6VBw19gNklNjktO3Wf+aLmORe/+Z/C7/JXbJZkAFYH
EAMGUF6ace42k3CGVCSFS+95r5pWFCGaKkruKmrs1tb36zbdvPTvfqNz5X5MpCZIJeihqrlTBH6X
z3aavGiDwHG25QDiX5fB+4CHyI9hrbYAbahaCi5kpdwkRP1c5Cdj6J+y+V8Ty7EMhP/+I4n9klUA
beVs0Juc4GSGRxmxa2lnuzZEn0mEGWbV/PzbAd7FcEGs7bVATReIAfbVafDAWPVQO3UKuJTayX/q
ruGHrwb2F0FddWATUyMQ8wV3nt21az+Bu4tRrZE+i2DTcMmPpP+qG4HsyHHzAPT3e30YdpUhQgpi
x3RNJHcDK63Xxh6A/W6peVPy3BS7bBDVfKwyuZCBYSng/qKIoRaXaSejX8CSSw138MgvRtmROvB8
dFncxgbhzl3VCfIR/xHy+yxXEjnnHMMypXXzFlfiff5GLZs6s6cdfzP8CKcZNg9uJY9z0ZJWU15Z
8J3O0+z2m+VVd+Vtdcp+1QcN2JcAbvO6t0U4URHDL99daMp5rQyIO9LnKpM8O79fonV3+Z76eAn3
2zs2LBScRatVm2F7pS7np4QW2ighLLj9FHiTKh8V2vggsNsNlfyUGJLgo3nTR1HxmsiFmGXk23LK
vBQ64OIMV2oBjW7c4lkVrA1Cp9mMzSsxXORUi24qywWxmd4xsisg+t1KIMaQbutD7pHT/2Puavti
vCvGlfT1sugtWq2GCxRdN95ngO+wnNrVfNZv6k//ErPob195F8fdw7bPizRGoHWjgd5REHQu0bDY
ZSOSs/2psrIkd/1UMCpFqoIDY1Nekh05wat1thz9qfyLITVku3E/Vv71vMevEl9ox91BKdGCehwg
NP4keePbPhyGy27jW0Yv3SYAowfyuC/vDYDg7mNPtKP2X2LOu3W5m6jJRa9ILeRbT8XhDVbc187L
g4ntEBO44iI8HdGl4O7glCua1Jc4zKC5iSSXyg9W6V03KbPYZdw2ZTTDDYZxyRUr1tSGqYzeodtg
FlDDw5mfRn6pC14dN6VYQBy1MKgs44MLv2KV3q1slqpUQgQLNS+dj6R4mQO7CEXM5pu3eyWGs5fZ
qOawACfA7YI7q/sRJX9dN9b2x+tKAJdJ+04LKmWCgNEJHtjY7oRmlPrU3zDsH1HreDMCWygWMa6n
g1OEu2Fl2yzN3MHZUjK7SgRMijy8sxb5C1G/W3EvCMDbtnuXxl2ttBmKtsrx8VX0+adQzY60HwW+
tunOK4V4L1CnTI9y+FpKAmeOv0uyDLxW0azzfzmkd004LwA3AfZpJGgCWFMn3hvfrUdsB09oaLD1
Ol2ED7sdCVdqcU6htUYZFRHkDZnDWOvSY9i7lkPu2GY8luK/g5gXKfq6KwqOi1/pkY0AH+OY63LB
GWTjU9buZdEG+bYIsFMA0EU2CD+a0+kZ2GyC1HT72pP7fdQKhuC33eH97zP5q6BQGhLmIhP8/dR6
MtPdlIZ2Tr/9iZneZXB3qNCSvGjkxHSJdGNZD1IriAgiG3G3Bm0WaphTZrpldcqDW0s0ASD6+9yV
IUGs6CnF75eiws0a85TlqaAbzdzzIgNY7ybirktWk7CPUhwDW7Jtb2O/2+Hh4CR6uRZpwt2SFOQ+
gabAUhjR21kk9ZRYtJG83dt5V4Un1G2VZghBfGy6WKF926xdTt13RoSNXqaTfAVGheBDfLM0NzFL
jTlRRlXPP++pY9hi6bA00dyonoMH6sZH5XFwejd0TNx/9iWZ+IrgxLYuzlooV8QGVT6WfVy8OfXQ
fk6DDnNCuX395myG0bUUrnDtRwOJroRq9W7xGBdncDDB7cxw7sa9COJ/q0BYC+NigWQ2wN9S4R2J
/lda4sDSzqUUT6XxvwRsfishTZl9ppoqFi751z+jVeNJSeAjVRBoB2wRgzWhTvUTAGNfrltwK3+v
JPEhOowpFqM7SErBBpHIn3X1DAqVXWPtMhHL/NblWoviqjiDmFHZqZHpqmFW+ImRvnaDLJoD2Kx+
TRmb1haIxJAPuGBEVQucyhoOSX7o3L955itMaTIoltwLzuXnPzHguzwuMmFrSc3kGpGpG56kxqUz
zNicqghjcdUkcPe3yRk+DK6V4+LTiBRu6gOUU30s0ekO3ZdOfBve5jfZSQOoVWOTt/dNxsad+PS5
GP8go69+AB+8or6wzKXAD6jK13z8LC/udWtuR41/rMnj2JMsrBbZgDuaZj/dTH3+rasV7X6pykig
iUgSF58UaYnDps9ROCyHqN6V+es8fLqujMgXeYZvvWiTyixhrVKzmxu281iCYs8l96ptjC5rxOBi
X5e5qRYBmQEblEO7jHN/q5zismWfSjI9peanHs2D8PW6iM0MBqrCf2RwLt+bpQoAIjwkDZ7iga0m
c5UWcPmqDeTZ5pPu5QARGYbDdambgWollHP9zsLkipoheiwx3r3r8QcjI5j6JrOjtPFzUv1v8kz5
Y+GHiQlMEE8hrlre3zWp6SSBctTacV8k8k21gIzvun6byYW9Cv8NgcEOdlVoVnlf0bFCHJEj1Skb
xwx0u9JPYSfA6tl2kHc5XDHYjHrfW0kMO5aJW0jEXRLdrhtRoNjOzCt9OEeskiqtM1bUDn8xjlW6
H1AA+LRC2aHsZBB37q7bT6QX55Rth0CcF5A3Yh0lw+splQs8n4lw00RiODfUwhYdZBPmK9tHdXJa
NbG7UrADt5ko303HMw4YFEk5wBiqq2XVk6k332arEsTZzdf0tyGE3+6mcclYBxi5XhbM3Y6W/fuJ
K/bxxr1LhaiIApNpXKRtgTNnpBLUidGQ0vYhIfYonGQUKsRVggAO+duv/7PjIp2LfX3IgOohqgNF
CrHzW13VfpisUTcQijJzLyf3YXajloJeFHOji0SPuU+CJjM8geeuHgJV7dQa0Ueh1Gz8Lu2V89i0
EsU8WL4U+wxrRJONHQnqFnFCBjsAkJoIZ2ZTTxCSyYZqEszzcj4CWnhgR7UEyViSHyrTuO0Lo3PU
YhGNoW7GvpUgzkPKJAZW2QxBQfbUj7ftMtpS6YMN909y/koO5yML2tw0yCkWu+o0tTUlsOdoBD9T
2++uByMWbC6ObyWI85C5HzW8ZEMhUp6tttgl+GCNLLvIWltSHsr26bo40UGxf185ZGo1I85fQcCo
X7X6syw3tkREqwQiIVziGJAnsga4daA1bz10Yw9t9tyFveCItouLledzvqCqQxkDBY19rH4B5MYu
8zC2N75irM4DKuVB9Nq+nadUQCZhyFLGtzGXp9RunJHM8Z0KXGrf2Mc769wd//PwIezNs6rhwjFW
0rgsNc5BDyQgSGP0dLWDbc3diCU8+SQaNNu8UitBXJ4KJ8PIZBkfxlY33RrB5AIr5TD31ktS/Uui
2N8fq++i3t5DVt4HXK2u1RRU0sE83Opm66Y1dOtFUL6b/gdmcUPRMBJ7gTEYkj5uq4QV7OAollIn
0kc3mb9cv0nbZnsXwl3cLlU1rZ+QFlW1jX8ZQ6rfh6E6jraJB6unlkaaLnJ4FnQuXGIVKzgHzPH9
3ZglYkXj0TvzyLBDq+/mzeSUz6yJIQt2MzfNuBLHeaDVj1mcFxBXkuc2z+0kPYyiDx9mpWsqcc6X
z4oB0AjE2XA2bCNsQWieC8rY7Tjxrge/VxAmXUyXETKIP+5K+/dr/ugZ+AaWbUfcy962m24ANgxj
zGjcf4yxiq4PWHRW0eSsTHtYGj9DPzswoofrDriZOVgYwh4yMGv4aas8LWPDXGSkqCRwUtC49EP6
oveZH+dpb9dFfEQfX7Tcsv2hupLKOUVXdKCUziGVPLAnw8J7w68FiiaibuebZxEWsFAgZ81YiTLM
z0Fg46pHtgYduMGNgW8DgiifCTm8Ng+PYZOyLRe2vv7x8Ep1HvU6wF4I7Z8KktlDfR9HImaAzdix
EsLpNCdRIE0thNTmOdP2SYqGbv0ykc/XPWQ7YxnUQnOLQCHKZcgk7TogvsETQXHd/WgT5ecMroDF
NqPwftJfrbCu7whQbOeeBkCJzE3jpusy+a9JCrMf13/Lpl1XP4XFtlXozyS9p9KMS0hboOxHgDcf
jJul1wUxazOerMRwUXnIO3PSZ2hcgNMBHI3tLKpAhUZlmq40UcDaqtcdu9579ah+o0AbV5+z2R52
LDtPf/S1ipVuvJriAewCKTKUymyZOvjK1Gfk89IM7VErJQVLjd3h+hFteiUQuLCUgILzAryxXEol
zpXRdCOzszPZ63LgNy77KPh0Xc6WK1iyamIhDwrpfOfOLKVEWnTc6HkaGy/ulmNutOXBGrqf1wWx
fMgnF+yAgsxLBhChoXL5suiDlNSLiWJXSQ/AdI3DvdnU3pAc5H/J+/xW2axFcWEjbnNTqXqI6pe7
OnoZRB/6W2djMZI3GX6AxSju+vSdmlNVqlE5ydkpkqwnNSztQEuxE0x21622+QC8lsXdoViLaqDU
Vmj0y10EcrwksDAC0wdApVzIF4P0y2nJb/JUDujOKDTrW9iXEhprmZYd5q5DN4pOgHNzSVansd1m
AxCzBT+RBa6Lk8WdAC4xHEiWOXMkZpTjn1r8xE+DyzgMCsXRD2P1tpUUHZNQ8JG9mYWslcALm6gS
zZUePSNH8QBy66ERrN733ozebDY5yQt5vK7iViCzLHxP68BowqY890WdSaCIThpU5UYZ534f5csh
6GrBBdkQouEtHPMYrEcJwE4ulGFVGvNH0Aqkpk7YoBU8iMLlRpXyQQRnOLD+xvqSQUTXjlJzwK5g
8Z1KWbszU4weOXJQfNabmVTHMInL2b5uxK1WDz4BMI6uGFjNwIj8RwUndEoNkFOz2YnBZVNd06nY
y97b4ITg2miXLvlBFJdrh8Vqa1VeMKzTgTXQrB0yzk5NGve6SptHttKIO7KlV7BllUAjLfOm/lNl
CYKzsnlgKwHcgYV0bKpBhQAztUfglxxZvbzssfMXl3Z8wHupGz4xigQx7r5IN2biVWYN5lKa0hKi
jaGkTpzWqa+jiSo4KFZccbHjw0GxULuSIjVFV0cZpCwxZigMex579BtTG0M82fSkmvtptAQihUbl
MpGuRFHUKZA5OtFz+y3dtz5C+T6z8aYu2UNoj9gZ6pzip6K6qaAKFDkml5rkiaRdP0D2RHVbJV4U
E9syBY3orarog1W5krYeO3UwNUhhO43d0/I5dUBkEznsG2s+ZaJHg7dZ/SunyLcSQJPXmxo7RdWP
vyt3xcHwln3+YjwmnyKsYbA3Jh3WVYGtOTmjqzmpF4D3lb5ev45biQF6Uw3vZ2CgMQzOur0yWOD0
wLXH824+2lk3Lb6mjNo3a8hAIJ8UVeFNwGK/oaqsx05txZITGnSubFVHkEA21XKHtMSIRLFv89wB
9wlUFAB/yRp/kbsxAMVZwwYe8Pbm1n4AmQfFXxy2uBs4xo2YT3Cj4kKtZQI9lRAdYjkvKIog6swB
LYNWOZLQMzIEifRLOXwxCtEC12awMACjaqFk1cFT+PEa92QkajnLmMGUzmXU2cYg5D7YKLqAgfEu
grNgHutBSw2crfUEHlN/3qW7usbTbOI2J/pVB7kzHtG7Fz3yBE4l0o0d7SpEAbC10UGphVzyhsKV
7soXmjiT/jb1x2Yzs2QXNM51qZuBf6UtFxdToE6GagSD9nGU2uWUxGB0yypUnEl4sOBLP2mWZw4O
RDQHvVVxfjA0Fx6DcM5NDMqznarm0Dr519xP3MhdzmCHtHtv+ZQ9VKLxD5GNuYs7m0YkRSMOl2D3
Oj4Q0RcBDwXGPgk+KMXdhXicCToHUOr3RHm+a3+mL8EPeCrovRZf9rC6bAe5rYmgDbazDe6EChAy
tED52jEdajx0VxhPJg+LJ+HNjmGWSrOLuR3ylAGATHOiXXDeY+7pD133XTZXBhldGPQS7OKOR1Zx
MbaVyNMe6QNyDwBkTEC8CPLbtve8Vyw8BFSh0iKsAqQCzV4AgYE1iNRGN8OhQJIGrjjWdVwJkPqC
67LpP+9S+e36lOgduGUgVYnHXTHFJ6mp/T+4kavcwnmQFCqFnsZwUQBGe4D6seXYiRQ8+Ju6l82u
JcQc3Nbpn2TGTzLEaZcpHWB0XCOR7ZCek+DpukYiAVw9XsdlEA0JBBRy8Yjc+YiNHVHw3Iza71Yz
OQ+k0xxaLV4q3dlvbtJ9c6BYPFfv1EOIqmA6Sj72VBRH9NK7tZS6LgT4bynL7OZlZIfVJk8jaHJC
VD6AhCqf8+JbMZW7VPetQhM44WaOX+nK7L1KFAXGhsw8ZoFzbuwsqe2kuh+FGGsii3LpiM5yq9Z4
mneDn5NXtpgmS9zcJz+oHz2GjDbQqdgUmUA3ka9w+UhWCxZecY5h51X0q6mIRif/S8367u5c2sm1
BhS6CiR0bnxe0FrGNONeB8I8GwUQLb8IpXEJB5s2ZRU0sKLUYdMnhzD1db5vvxAPGCNP2uH6TdvM
5ivP4GJHlVmTOhWQJg8E09yz3cF+RpU5wXRSGyyFC15Z3gruy4L8H2PypGJV2pPWmCGwc2VHgo8A
busR0NzwFf0VXzjT0ULey2q7dFN33Iu8helzKR6AKgz7UsZqzsebkI6gOg0b5Lwku5GmeznfD1rv
KM2ZjjdW+BQLR9tYqLoQCEQctDDROUF3/aNAkPqoagA+SjdqhmCnEBDTTdKXER+SchPsAbyyz6zA
narKS1q5cpYyFbS6Nx0KbU0T7xS6Abgk7ogLE7hCZY/LH910N70f3Fe72Qvs/99t3Io0K2H8rrmp
dVGp9FgXBZ27bUSBneX3kh65171WJIXLD307BI2EJ10XRgep9ZdQy+xmqgSfRiIpXIaw0lrXLGa4
guIJ4gcAwAoRKNPWoyOgURGfAGJlYT6bOxyDAKdm1lvDrX8NruZVT8ErMGryL5NjHNWbBDi09iLS
SySUf+mMQ41ivBF9PAYFhtLraJ0XhtXE0MDAM3aLoxOBJ23EmbWe/MJdgo/PPOogsq708ms7dYud
K5i3DGXwabc9roNULOZdF6bf/7WrGIC8AGwAm3q6gHwuZZDlDHGPeJOWNjjs3V5y8uTLdSFbtSWw
CVW8sQLvDC8IXBLSy0XX5rKEQ4KvntnUAhT/qQJdp/7ljSfUI4+zoOzbcE8DAUwBQQgoO4FU8DGy
gCGx7I28QOgu/SVLnSU+Ek00sbUVrzEfoaCpjcdji/LxK6nKNEBzFOn1U/Q83dA9vGWX2T1oUK1H
ttaru90O7Skbj0HJbdgKsvtW9PognytdjKVSAjJAfnJIYyfNbfTUXbbcMn2SFnRrRAs7m1Zd6cv+
fVUqkVjNyyBl/lIND1gd3UWFdE5NWdAIE4nhHKbSSG0aCcQE03TAbtB3wHjLB2nW/yWBPfu8/GA/
zktSrQrCSGL69DYMWPZ3prYXeP/m5V7ZjP37ymZSXRW0jAa27E1BFR3v61vpHN1ZZ7apX7u6jdch
VwLS13kSDTmzn8+l1w/qcfGzK+JKRk2Bb9hszO18Tr7pVtjaeWRhv667GTtZ9MSzUeUCr4NgghL7
gYDT4Qw6xegnpZWh/z1wld1Frn7oX6cErUTGT9U4AZhSc3sQFfEbhe4HwZyV5XFoJDU1dXdOD33W
YyT5DwbyPkjgjKnp4OUrCqjW6qdKvVvkh6UQLVhtOv67+fiG7LzEk6ZjVNiNQe1FnvL0ZkKsvO6Q
IhlceRAqMRDOMV/jVvOM58/e0hyjJE4syd+uCxL4whvwysrx56LuLR0LNG6t+HVyGkfdidVD2wUC
hURyuCIyiUYzaVsYbQC4v9xidWvcZdMuHn9c10dkOC7YanidpiNgKty5TH72ufRpwLzIvg4GEcTO
ZsRYeQH7ISvDtR2QFFMVJxQCc1CafqTovETpc9K/mMldVIqmZ0X2Y/++EtfEc6jVEcSNS2/TeGdo
x2j52kuv1823fUMRb9laJNranFbzohQtZoJwf7rgJeuSO9XoRRPHIhmcKjRFdwFYELprZk+jdaTR
/roOW2+hCALvSnDxrY6mJAyxQeiqhXmkYITaBWFwMofBz3XyJbaK+zakvV31+eDmkXYs2kbwjbjt
he+/gAt0HZgCImDO6C5p7TD/FihOL2IC2RbBgL+xDgn4Hu5CSfg+TbNJZUqe4vSstrId5aF73ZQi
Idxtqmt9CWswoLptDiR2FS93OV7w6k5QIm2mwDcQ89+6cF6HGRlLl/Dt5w71bZ5lNtUWG3ghdl4B
XG3xr+vEczT+ridW0jj/A5cW6RTQSqBdLTuLq9jhMQNvRX4Md6E/utTRb5Izcec9oAf15Y/i4Pux
cb5pgrouSCOoGoz0XFVpuEvK1Bt1eopL0KMJVBWdH+eHMCkQ4nVIk/1+t7jqLnuyzqmTA/ho2gHf
cN/vRfSuIpFcBq6BqlANLURWzRcyuRnJnMqoBYoJHIb/Rg+XSkKdDyHT5GFgrJK/mepnTT7Enej5
dVMdAzt2WJ0FQwG/71GhomjQdsR5JdHXOQHoeEI6TyGFAIdrM76v5JCP8b1D20OqWwRFat119bHA
+kpb3E7Tl+seIVKHixpg9ZJAtgB1MgwnUv1WySd3Nv49PgQSyLvNuKgR9ovVzTF0kc3+MCyBrWry
Y9xEn/83XZiuq5QIMXVY5iyP4LFOrc5xDUbu2rsuZDNZgXEDX6cWHpn4d95EH1oyTQF0Cdv7bixv
W2sQfaEKZPANRWJ0lVzXEgrKVqpR8bX9QadzJzDXtof9o4nFlZRBUFl9MUCKjpVUA+3JQkp81dpX
vexft9m2JLAV4l5YOvzg48FU1AorLQ8BW1f+CNTajrTMTY1bLEUI8samN5uAAkVjELedhzk02iXI
ALSju5r6Q6UZEvmjsYjY90RCmLYrN6PKYmF9Erk86NA0UPAk3j/GVFQUsbB48RW4UoVFvJWUqDYH
KQlZzeLHe+UU+79Rx0XN8s2jWYnhjsasF4BlY4jCjarKHwPVL8HZMGrNcwCiAPe6G4gMx2WCOcQG
R9FApbyY7amUnN7y5eHndSEChfhGYFKbFekA0Yrvl4d4Oc5p4mbhQRGiT2x3cd4tx7f/jGJpjJlV
rf/ZpYzIznAy0ymxTznupVFwidiBXzoE5l9BPIWBG4tZd+UQLYIopjIQeMZA/pqRajxSeVHug85a
7sLAGkEgkoo2LP+Lku9COV+XTDmKwgUxwvy6oA2S3TEq+OCOYggudkXwiMzXrmnIuXyZN/I4GRBm
Gd/68EExX5slc/ryzpROWicLSoZtaRaLSKCgwjLdR3smrTou6IigJI/UwC5TMtlFOxFfisPYCQoK
EAIJu76Y9RUc5GZ0R4j6j2Aus9MySw2MsQOjdG7t/yPtOpbk1pXsFzGC3mxpy7aXWtKGIUvvPb9+
Dkozt1lovMK8vguFFh1RyQQSiUSaczIztZOB1wHFPmlvIqhbHbUZITZ6RLRJXaF5JvLlKvw0hBGv
jshThfx9Y5Nq2YzNUkJOalmBJmtOLfGaSdjn+U0VyuwXDGrkONC4b7XSbYbCj+N1J49oAZUTTh6M
uWoWmp5IZzVgzSn/ZHUYaCpDiCqjH1q/7PP5hzzwivTMJXsTQvsndKuhZauDEBDVVTt9ngdgfOdt
8vQBN7gRQ1m3oMS5DsIAnCXVK5OvWfhkiY+Dxeso5WlD2XI3C0MrhBpATAtfDX91U8c5pTwBlCU3
czL2A9JrrqJ5inrO55fb68TqVTKkzUKRD9iY8JLpeTxPEGA9y07sdOfYNzA842OgW7INr8OwVUVG
ahe34eUNmaZ9GQPRFaCl0liKyJfPYxuKcASZjxmNLhPsunbmruBERcybYyOHuuPzZTbNDm9qN87u
w860E/mUh5+z6qfec/CsmPeFLKKxnozk4x1JndZOK0B1lcp47LkL0EQJGnPlKE+En1rkctazOlCN
rTTqdhqVzrQ6E9KEnQ4asi4gYP2tpxwWt3ATn/eSZdniVhx1Pw1GJ8plBXFVtlOqFu3TvJEBngRq
pwAcHc3KAgm66fUF+oi5uLksH7fVgfJxaifNeVpAgpZ+MqOfY+7p3KYZ4lvoe3wjg4bLMvWoQT8l
Lrg1+ibMljMDFht8YNVBT3y1fpxzARjnz8nIu/VY52krl/J5VluiYZOcJ2FMjwZSRnqcox13CtRu
9jhugxWeb2XRjk8GcFs9Q8f0VH7p3cWLHeU1dIev4YvypJ8uyHu7+JPxa+FOrXO2kG7/jVNVT+qB
ZIzUKBBDY7+KgzMV4X/HSXbJismibqlk5h+XIrWawyyu5tAhWp9jD7RUNljY+RhubIN/E0ItYx73
Ql1KCGq7CMcqWfdr0n26vVUs77fVg75BVnXKGvLCEUyMGmQHpXsoR3AnKHYo8hqJeeqQv28uk3zo
CmsgSZs5HeyuSu8as/9AlXWrDrGOjQgd4U8ek21p0r0ifhdUeyj2t1dMJkvy/gC/7QrlV5NerAxg
CSM0Dup97GSHbDe7MXx58hiddZsgwWcuiOoe413sWfsFLU08BEjmWUbS1bwML72j9ppSKQ+XBOUN
vR2cRHlZ5vioTz5/y5idI/KbJNpbKcWEcYqUBJjB7JcP6CZy89f1bnBDu7WbZ8sdv95eXtbDYyuQ
Pli9kWH+ARGH0H4Z6u/l8BudzL6MfLooeeDj+8DtvxVHH7G8tlITPsONzGd52pt956zql8HyR276
hXnUJAWJUfQngpKRuiCjYU6lQkAysUpem+WxQ9VYawZHbmc7znmJc6Yb3Aij7srM7AutnmAhYnbM
yu9J6fPbpZhNMMDS/kcj6rrs0iKLwxpCRrQVFYfuqQnMfWkApMYmAF0ryI4+RfdxcNtCmG7kTSoN
IJiKWZLEl5ol4BOKenKN/COFnI1idKO8nHfphHZn3c2Uwzr9VIFulX+5rQV78QBComuqqLwfQTTw
xIq1MMU83Zk0gkm7IjBfxuPyoAWYqLXbT3Jh83himUsHpF4DI//q+95EGePi6tJn6E1v0MOD128c
FrvbejFdE0pspgQaO+QNKCuXa7RxywuymSBWddTCnWTJRnbbNpen24KYFr4RRFl4LU6ptmgxxvWW
Z0J5O+ln9LbaHxCiSVADFNKSZVK+3kyMOpnR/eVacdBmQ9D3fterHINmtYgj/6+BEEKyYAx0cVKc
NavrZNxaywHnCFRB4U479AEfgYS5ORtB1A2sqsJqgTwaqWbUDO/XIrJAjRcp6s811PrfZVHNP26v
H+vJg0sKoyYEZwVMUpR/NUM4vKxfVFQPkztghgOlA4O995dm+yOPu4RhEuRGJIYtEpAVyvYALSAb
UYRRyagEvH8Pt+pqFsfs/oNGAEIwUPDHSBsVYhTAXSiEeVWRem73uVt8Ay7CD4L2BNK6zuG9qi4V
MyraMBFiApdcBpgv3uLXEU1XjjUwEEUVMCeEVopM7BQOgTmpHqtA+L46i/t3blldbXwRn8iO8V65
+gDKZkylAaBqDX17V8LQkLZbj1FgPS4IbFTO2jL3b6MrtbRk79C6A2OxBPSko3hYqLgj69LmGCUj
grtSiTrV+TibWWdCpSl2yMM4+l3uwKjjrU68Sw+5w8XsYryHTICdKmBKtXAY6NfCKk2VlncQKJS2
7oGiOyhPpAU++wZiWYsMxAaRs6LEXAfdD17iWGZ4/Svp1BksTTXtEn1WEbCqB92p7wVHf8mAHRbi
3mmCJOjc+XN9iL3ItU7pnqSuxV3DuRfI2Xtnx5sloOw4SqbQXEPsrbygS8EzzMfOOojyH1PmPTOY
VrSRRBmsXs3hoilQt17vyMRik7jDBy6fqyWlLHXoMk0q0U/irua+ME8TQNFNTiDMarwAqzbAFwiL
NzoPqejKDM0xnqNKdctTdie5gwfL8Yi51j/AzOmZp84n/dvrp/Q3z2Qu5Rl6tzayafzQWsib1tQL
FTfS5ElufU9yR6on7dCK6+j3qLvZ5S8d4HOFowTj5zHI3DxoPMUp3FzFSF18aj9xKTVZxxaZQEIS
Ar7x942YkZoIatiqyCrMvux1QX/EFCjcn+gStGoeTivT02MHQMSLmUmgxVAmu+T6MJdKo16Q4eXP
ys58kB7NL+Whdiy34pwPVjxobqVRZquiz6YSw1r9C4nspr65T1+BDZs4k6v7y9FSbG3Paynn6kgZ
sjW0BebTIFWWOy/Wv8WotuTS17BR7SkpgzpC7ft7Ke6r7jgXPFAmVusZegTArgVQNMQ979pFhLIb
ah07WienoVcwQ3bXw4rQuJ/On80qBnn9Q47U7Kw+c64A4vMoA78KuSi9i8IKU52EXPmJTBanfhGo
drZHXIKZNR5VC8MjXQmj7hu5WYQQlULDzYVzYWZOMvk5HNNtlRgO9koIFfwMwtKUK2lYmEbBttTf
64oAqEucqL7Pht+3ZfEUomLvqSlnJSEtC+n82g7gM9GfjI6TYWPnrzfBKu3/Zt0q6xxCssVu96Vf
BeavKCBUs72T+Jk/cE4gRym6SypJRFCcDKTAGk9u0UxuA3hrEQnS22vHuI2xT+jcsyTCpnFJL21S
VPIywsP1ePfpdQj+2vpcFeHjbRGsc3Ulg/IlhQmgQTRFY+k+z67srbv6mLyAfNjje0meOmRVN+rU
caQ31gxRcfZNQCu0xjE1ZglK1iWgWxEwepFu9xE6pQ9r8mbF1DZQwDu7fh5BdkLgBUEJtGDIFCPJ
9+hkW3hd5exl1MFTDZQwDYN01JGakzUtlgxPTLzLDvWz4EEkyBG6B354xHyZ6SZe/cA+Q0aFWka1
KQRAvBGrGJrR7o1KsWcQnuxaDYU1ddF5jXpMb7GRR7kkHF4lrFFqdwGZZQ9DDbB4cBGPnYP5iWn6
SFZ2I4xax0ha087CW9pVM68dPouZ06c/bps88/BuRFAeKZQwSxlbEKHjhQ7CtSY+TdmX2zJ4e0Q5
pGTJw0xbIaMEjqakdo7cPM5RBJJ5XlaSoY2J2U0LIzbwFGimuz5UsyiBEQ0vXHdVnpT8lKWjLTWf
bmvDvPo3T3O6Vy+Pp1SIBzxKCGMjwYHpf0QozaS7Oqh+CP6/k0YfY2voR8ALQtr4c7k8ugQvfZ0u
OGnt2fQ40lgLuNGN7t5beqWUiwbSZr/dh4/EBaoPmDnU7pTAtBFO7bLO4WXXZIaBXIUz1EMrThIM
A6gIZ/oL8TPJ5VTOeJQfRgcmfwIABXDGktMFfCII72Yvh0PO8diKOe2xxNqp6ObqQ6jItROQNVjM
Dh8yBFbiD8WfQU5sPUeXLPgIQ15hlhj+LXHUdQNuxVBKFwTK6d48kLB88kk6hHdBMy12Gy6SXd/c
NdUcG20vQY56ntCfPQTRY+H0mGJdP6s77nODt4iUi6ySBky4JDg9qo/WbvIAJA7Es/JV2gFz06k/
iye0eWE+371tuzwjos4+wJU7MtGGgyLZVuwKw0Mk3g3l/raUS7vOrT2jHSaISdaC7FnnLcgrZQf5
IDvtg7YjVts85YDZWRSg9xrgGUZb0R2hOhVfS88IRLf/FPmI+m5/EQudBjGRRG56sLS9azAaknle
ChlfRAYNZAeTVV5/JMOfjYuCgrzP9kCq8acjELF0XiMNi+BsK5xuPAJWjKXXCd5BatCfZAet/24E
4PgkmPzsIT6mAH6IfB42AcvCNhrTTZJxm2hJKuCFH2e1I8u1PXY/TO3cYnqkie/G4un2CrNGe6+U
pPzT0AmALVcv5xSVyz1mHEbgMVQOSNV6W73vTuNhcE0/fiQVzGnHg2xmxBxX4imvtAzCrIcrxBtq
7BjDr6oY7VTwFUygV5zLjbeylEeKOkPuuwGiJHPXN609o6d2Xe1Ue2r64xz/vL2wjBj4SjHKLwm9
ZOb6DONRmhdp/qZ8oCvu6vcpT5Q2IgYcNXIy4rPQfzbl77e/n+lYt4ZI+ZxabQxtUGCI6IEMAx23
VI1YgOSVl2PiGxwPxxVH+Z5K6XrDEqFPBGRPaXnW22/KnRD5eeMWY7CYP2fwkDUOhi05PoZ1UW31
pCI4MTHKtjcgOCd4YkG/+3tR8UbKeQrSJcpJKdsBsKV/c+YykvZgaXhSXczOecIDL7vAKh/BPADM
rKKAhPEyyvwatS2GNSvx+3ghGX72SGh4hn38yA2r2Cf4TRJliGOa6uq8EIe1J2YSHgj/hNE66CT3
9Yu9pAcBaEAh1z+zqhBbHSkLleMRmMMVJE/ODPiwzm7OJbLmpZdwuXlYiYer9aTMs5smIZFXrCfI
FALViw6G17iDWwNBBeimAe8W4O4fZZWgNOyyyYS8GFYp2QCp9Aa/2/cB1y4Z3CFbzehujjVLem1a
ySqar+LsNgRi0vIq8Q9eMG2XeEoZjBgo5HgXtnv8x2oMsrebsE1GG1M3jNCPQIBO53Df7tZD50cP
BG5Xc6M7LvgmTyJ10RnzWgAFBBIJ5pByQlDqrAD7Uh4lB8+bR+vhgy7tTUfqbpObPm6KHCurBuqf
2o/96KQDBjI+inbiczPTPP3I3zcr2pdLoejx5TQkd7Ov+KVbBbEbv7Ze9mLuhD0PS48ZLm7On0H5
mGWc1hSAKsRGCUtqjPbVFbgnspe6wh2ZB8VcKNIjyln0JS+90328OnaEFja8S72Si6pGxNHR6/Zz
KEcURcKgKCU+x1z3efdcGbti/nzbbHlrTHkcXY3DeLFgQ4380kyHPHdv/z4ru3R1GCk3o2lZnwDM
jCT8W/SRAfl3P/0kDKOWKz/dlkWW49ZyUR5mtKaqb8h5UKzvK/r8hIdZ2dXcdD4x8hti3sMEpmqZ
jdgV8qYgREiCMz2gtxXdQG0QesmP21rxHCdNcVbCsViyAbUQtO9BVhlk+3jXBpbLixtYbXDbvaKx
AwHp1arpAEn6Wcud4o70wWHYB5OBwXxYvd5ZdjyXwrlradzAOZTiaiVec5X+mHHsmLJvZZMvrq8j
t82FZ4sm5VDA9tmFSQ5h5O3Vv2SHcaci0zm8pAfuJcQOwv5xlTRoQlgpGTIll12LT+Kf6rPsGH4X
qA8xQF0JJjMGLqOv4THDQeBuJG9VKcch1yJGTFKi6IFMs+f7cg/0mkBwZFTEIye1BVTi+Vxa3AWm
vEnUGEDLIpFTus8fgPy8G5FKLh5Su3Z4iYv/8Mx7W2DKsWSZLrUROYb6OX2Jg8nRD6R6YniDm51X
YNXsZ9SNC9QU43MdcINEjrOh84od5hdV9JaRjpX0hVxNsY82maC3hbPsY2YMNeII88G8KIMZIYJY
SUOnDDg9aLTXECB01VwbClZ48mSvCdSv0jctULz4ABKD256Hef28ybo4ps39u1Zy05gpZCnjUQGX
U/sUWf6/E0EFTZieMKTM0BW3KYOuGTxBeYz4iMAkEHrnsZFtUU30IFrvKhxRJuXC1FrKpYMTnE1+
q+xbbzqNASKz2C4/MOQKaIA3eZRpVtFCyNYhL9RqAB0MjtL9HDUOACLz5t4IoW67PC6tAqM2UGp+
XczZDkGo/YHNeZNAlwpVkE3OaQ018GJV+t8GmncEXlKVfedYig6uMFJ8okcwMeI81KBXI7db/pB+
mXf6rxHeUfJkv/EBq3rOePcp4/4GxBVACfH6BsIcPXKVp6UgpFICx/FtREUA+Li/M8f6Rjra08Pw
ynv4MHzxlTjKGPJGm0fUkaFgCGaMxu/ab20e2sbqlbyuctZiWiIYSEFohUF7tFriIGxOrFwPkrpK
sepiMmnwwkCwl3Pq9rv8MwCjCMUCnq3/vZO4EkldNX2TjZhWEhTXbH4I7auYnFSTM5P53tLBuGZZ
OvoaDTg9eiZTmay4Xjs4iWnQz0Jm3IW9/l+bOjAQwPmkqRgERFGKWjjdjNQ6yyEimT7p6Z0mfa3k
T7dPE+PBfS2DWqk4AjxyKGgK4sYwuEwZuprXHgefRHN6wcWm5AqkbuN0Fed+VFX4b2RMyGAjLim3
cGpkt2UXPXgcfCNGdvlaQcrSe1lZS2AlK3g9Sf66r4IhRZeNo51J3x9yy671gg4mP/7vq7zXcilP
OGoYck0KLGwiiW495H5Ryf6sKnZpgfFQ0XgDju8dyJU8Or9QlstI+ioVUELrf5ZP5t44N/vEQYEG
eIDLbuHNiP6HjQTzKkaxFLTKkQ/aHOs6ixe5yy+Xfr1X8AhuerdGc5x6ig/Wab2X9rdN9f3FDwVl
QAxgClo235FLdA2yynGiKK5Wfm2mF8N8ttYvt0Uw+v6uZVCxONp4xDGPIGP00bzhLEh4ZbvVjvHg
INNFoL72JeeCMcqF1mapp4iEMRqFAPxH2UtUTiH2sFHcFkBL41GbvZCH3EN+4jriwLwcfJYqoQVX
1ekwTezAKTvOs3JJBnXBuNMC0gzOC4IZ7XRXcugQTU6zVTJ6yKm/wCRekDB0rCcLfdOLK5xXr3XK
4ANpmWuZVMxWTVOkTBNkkiQlgcoCNslO3et2d1L9zBUeeLE2ZzEveeiN+TdmASUFCCRcwF0AprNL
4ZW7mO/DxGvFqGM2Zf3aDi3kxKf8hcyqtEfpcSChyO7/kQ8l3vCGiVzu8o1Wa7mkeIpCGmlMIEVz
K7ETvEgTp/cWt/VAmmpP+/hQiTb3fcjTlLruhnRRSoOYJyHn6PeYV9ijiBQ0e2Cx+xLPX76PgLCu
qqihARInAmRk1+4LYIFrl+mjgjYF+YBjDhIM5EzQILg3kTNJbbzRwMlRB7zcAituQIwHplEwOgJP
mNIyTmsR4Eax5oak1Di8rArn9cI8flsJ1JUudVLe5nGkYR3LvepYx9StHPMknE1s3hygs9NOXm87
TpbZbEVSizmuMUaO60Rz559y9wNoybZluW15VyKjMdWc4I55pV/Qn3UZCOsKPZdRimHX4WGhuSBY
yJ5k1IpJs4fg5ceissc/5RNpSU56W3y6rSVZOPpwbOVSt0Ob9npnSdi6VPFkPDq0FX2rNThNNe+2
ILaNAN76fxWkbERe68msDSioTuceLG9ZI/zbNaSMpFLlVJh76EIO24gMXnQAhaIbuomTfyYQ0w3m
xp54zw6W09yuIGUnmPdMrCaEnTSr00ej01WlbWU7q6/sbL2rxj9hzznnvKWkwr9Sy9J6BXSm23U9
IMm/Csun23vFMgpQzgCKCgNCwJag7m0jb6XSyARUAGOsWPYZmD5OpJ4m0GzdFsTSZCOIbpOYzVGK
BSXEky05GPKjyRuuZlROQfD6pgndErGuRTtpF/Pe13sVo3C9LQUVABhRSXB4FzZn2WgaZEA3pWKU
YV8w8AlOw7s82RNg+tDgPNO4WlH3p7qCJk6QsGx/h7jIFJxxN/gk2Z+fea12xH5pD2ESoGqASBgq
oHquL5UuynLUojLNFVf1e+tL+X1nfh6rbLSzWOe9bN5XFMl+vQmjTDvSpzKbBHgJzA3thnPsjqBa
Vf38kZc2Ju7mllaUieuxVFSZBUHhkNsrht1S9aVPebXK21IwdXO9dok2F7UsYe3QhXXWFvDjgadj
boQPPKrfVk2j58HGLlqrxoCYZG2eu4n038TKPq8AVnz7vLL1ATAxmE8kPFjI3zehlGZMK/ouc80V
0q9LOXhVCzLJNeJ4BZ4Uyo9H4qAvvQ4pZuv3lgHQ/m/AUeWowkjhwNQklUziorkRiY9rXYRBMNWx
ggVotnVPZiFLNzpkTvy5QuIeQxv8oi7T220kytcSpTTMjamGxPLL6IrepYh8JmxR2mP5JO9Q2uQs
JPPobgTSfmLSpgVQ5jhNnWTL4he53YXlp7Q49D1nuoKBYnG9mkT3jWUIZmGKUwlRYqAH6nn9Ytz/
JR/KnGlAW/2EES9g1GDYjDRYpjtxl0gOz1UxDQd4CGTqWQeOHuWqzB6DV31lIeGYWU4bn9au8NZB
5VgOcxs3Uigf1WlLPQ4YsnMj+V4yn7OJB63DU4PyTUMo5cvaw72HSJOiTNf4Mq8cwAyoMRYADiMR
PT7IP1zvVziUExjTjb8tRT32SrAVTOOFPjrbsFsnzI46jeTddh/MXARQHJH2Q+4PnFqUQUJiOKJJ
nUiNnuKvpJFpQTXfHcEIotwVe8VLntUn5fnSxBxwhDP3jbDkkC54CXfMtcoZRgBba0FUoz8unoQZ
IMzfH8MdZo9dIEt45Sfes4gZ1JsbidSBH8q4wXQ+Xi29v4IatTqkrlV7pouQXjkX+9ZunfxTi1F2
iXPweapS67yOtTxWOgRny4sKPiweyRjrbQTSL5wwMLqAGJWy0DkWw1WPEfPKWeZG0YuoTcAAFty1
+9bMYGNUOHEB80S8yaOzL/FY9iUqCZo7dKe2SsG3ldtV+PO2gbAX7R+lLjXXjQvLSkkO1QxChPJe
MP1Q4HTRM7OLpgIeLcxtwwJpwp0eZT6hIu7pb9hWuhipA6iF3X4mllAGBo+oib1sbwIpTxWtmiXh
WYkO2fC+REZf/zK0z7cXjX2NbpSiTCGZjRSA/5cjLR9WF7CROFV/B5viY41GBl7kxpNIt4UoAMxF
QQ7+V3kevB6puMsV2tnz0+jpfh1Ik81rNeYsJN0ZModtnheYIXYHCQzPUuIkcfugRArnZmE+IN7W
km4LKVHLHBsTa9mt36ZpnwKGXKiPK1cOMy7YyKHcQ1slmOYwoI6AnNccVnaMztznBd5X6jkqMebt
EBhsZJFTtzlVZQIe+TmHTkVu5w/xfnGQBjsUyEpNPoat7wc3fkKR5BPPTJhbBtIu8DYbFkBxyN83
cjMBbGHNABe4Wt+7bLXz/LCGv24bP9NjoJSqaqamqNblwG9kGKKIqVggO7lJuBwGaThpoeDeFsG+
qDcyqPUT11nAFGmFxz6KWWog+bFTHKogc6L94pPZPjxlNY5eTDvcyKTWrloVBMYNZOamempRShWW
5Kia2UFMJY59sLfpbQmpWF/XUgB7mxAlmN/D+pMkPvba6+0lZF5WG22oqFDSxlaMTOzS1H/P8odE
OlngFWy0vdAHaD/mKMT28htxlNMVC8FaGhniNFSGBTsGMWXsI+hAraX0MAu3u60dzwYp/2sBO26S
KizgLByK5Dj0nKuX8/uX7qCNjQvATlt6Yn/ICCrdEwiIb38/252/rRc9tD/Mhh5iRF8D9Z0eaOjc
6l/1k/7QA4pBx9QX6rUrJ3/GdH+qhdcfCt2Aw6ACwTJL4WTnVnMNwfQKeHQ5FHZWEv4CuJY9Vnlw
W0OyA+9SDRtx8rUnEgfQfRFMflc2mqARRIzQK57QmZ46Ik+/ZMEoy662js5tsews0UYu5eVNlDxm
RWn+eo7STQ5JkJ3+UjQivuY0yfDWlHJTS64qlSlAyVoHxsQMLJpWskvQtS1R6k1gF/yXylEuqizL
EBA0UG5yJH/81QUZYGdCC/12qSe43GkynnqUm5rHZW7lFSaT4GXZrU9qjxhgKc9rvmtlHr8K2/2+
2Sf5mM2RC5VSmLoeujXLLmlTW4wzPxa9aVY5q8h2vm+CKFfVhHMbRR20kir1qQrNL01ieVOScQ4A
1xIpHzVk4VQKJRQa0Vuuf05w/csoUjmmrXjLTuQBoHE2i54NVuulAGctbLHqitMaS0GsCI7UT84A
CJKlNzhxPdtD/rOK9HBwLCqCXhHtatVRxp8xxsU5xs7xIDTqWYPOpjyFJ3aVwTZ+yk7/sPrkCZt4
4cvoWMF0v+bugk55UI7vuK2Q7PvzTT/Kj6i5gNFfg9j+WB/S9Ic4hWB6nlxRE9xeb+yolr3bCvNW
lHImANAuEoU4aLnM3Fhf7heZN7zI6KBFXPrmHWmGBzVXxHIkUUGS7so97h3VRl52WvzWBpz1B7q3
IA6g/KB2EyUJiPfXZ3qpxSQSkxL5sVQ7Zkr5SYuLoGlTzm3KPNFvYmigpUwQ5jEWkDpdZVdYniaU
8sf97c1hn+aNDOr6NPK0SqeqIIVRgjRJ5t7IoKfs/39Ky8yzvBFGXZ5m3465lUJYUd2Z1Wkef5V1
bydowQR2AuecMcxOxd7olkzYc7BX13tktomAbCF5FimONaXAHeXVA1hrdyWCUgd45rWUa0i7kRIl
gd8rzlGQ21ZQ+YLLy9IwjOFKGHVwpSKXloU8lK1WszVrdlrslszTiXFbXUmhDiuKa23RkUyiGD4v
hpetvhB9FVdeXM1Thvx9cymuSgqkyRnKyMpXzCp5WnunVry8GU8X6pqP0iytkgFCkqa3swpVIeQK
u8WplNblnCJGpetq2ahLPhHFKZeBpYdnwuIQ0qEIU5YE5paHb8u1OeqWb3XwhsjgMbxMrxGYwMjr
d4ajHSp3OvJw+XjbRPm5NleGBIjLSM5UX4XwGLc/M41z3zJuw+3K0d3SzWiAzqiDiOXQ7pWdvleC
eFf4vC4lxrV3JYbyBsISzy3G4rBBYHCPGuUExp/nWjE8NUzcco4fk2EZOR6Is3o65R7yRJPaLIRq
MuCjlcY2hYOSciJ1nj3olFvoZSsGLSvZovvB+9t9lb6Oh9UhybPB4KjEcOBXy0i5hxJQxX9Vsqx7
MXpOo0AXfqWjYmOCgCOKt2OUi0jjDjzSl8JM7eTGYhNSh6XdqenLaB1b4Q/nBJPNoN51KIKKqINa
pGn6XbcVXjviOpDmBQC3/0XzyILpS7yTd8YDr/LK3rWNNOoUD2sFjvYR0kafQCjmblqjryV8ru/6
AHxUPERK5l24EUedY9AFz+FkkRqUGR7GvJxsM4oLjhNk2sabEDq3sICbvktzCGnRVJVp871cyG4X
9ufVVA+KIP+8vWNM+9iIo060nqV5QxB18Ny5b8GWseAph2RQmtpo87fHieOneNpRh3mO4xqk5tDO
RAW0Lc/J+DqMd11yknhsyEy3sVGMOtEDHldoqUKOdZKsnVqXbhuruwwP79vrx7PBCzLs9g6WsGRW
csn1I3r53DnhXnoaQWaKxBZgOoPb4jgmSHcVrpEpL8UIabUVdMJT1T//u9+nLnuApaeWtGB/hNbV
rSexeb39+9zlIgayWS5NDivZIOYtHpJd6SIP6PYorkqeeoz4o4gcdyRTDiJUMXgVt5DWY5AaXEAY
KTVPrScE8i53jF+3dePtDeUeKr2I9WxELbU19+D5tpdB5jhzjk3TrWF9sRaFGENClJzl8CkMzxoY
Dm5rwSrQbl043R6G8pi81GilvUBdkA7rxvTGVwE1ufKzgobBHNNeTkXAvT4kWEHeG/B8hkUPrdYg
NxqmDkFz56EO/W0IAOUl2uWP8EQ4sAoXNxcQPc0CGK23JbM37k0wZfR6VQvqgFkVt6vro9xZLgCD
/Nsi2Dv3JoIye3UwWzk1EDgJ3W4cHnB/xLy7l3zl+6v3TQRl69Wcg0Qnw/LNIOSpQTuk2VLnd/xk
Pk8Xys7LqUCLEwjsMPsq+dGxCbJzFYwhENOVg+4394lrKbbCOVzse+of7ej81dwoRdPWEFrHYmAs
684EtqJdD8gG6iD3sISvYs6j8+WsKJ3E6rtwnkB2hLdiEX6dRvVZ12QPYY8nY1Kdc+yIAbzfPVTH
wGqDkVMaCHlOphxzDdi9QgF2oxE2T5mMMS3d2GVJnLhSVwyc88bexjeJ5FRsPLGyaLopkcdjH323
TCTRmswusg/UsuBN3qSQr9hIaSZxqsH2hWtYP2pLBiKRo2zy0OZ5qtAHuFDHuFggZI1dcRDtLAwm
kfem5wmhjvCYqrPcDdghA7g4pAITPTbW14+4ibfVos6wtmYYaJyhiLS89qEAMK3GXnqOu+MpQp3f
xEjmsCYtF0O+65H6sMSdkvCgkjlC6Aep1AmwX+IkojCrXAzZ/mzaSfALlQv8TwK5GyeHnuGV17Cd
FpKhakGeoDu5nwXSHcmjk6db7vAeAUzFCPcFgmLSRkgFzG2ZZlkToYaezkvsy/r4s9THyrb0zODs
E/Na2kgiwc3m6Ix1IliVjuBFHzVHG5qnZop5E9A8bcjibmRoOUjk5xAyKmneD9qzOIm7sk44roan
CeVqulbqqrpB3GKgHjUB5EnjSeDpQf6+0cPS0H44k9irwhIlmuX2cDVLvbt9PJkXwmZHKD+jmfpa
pgKkDK1xV/bLrlan57wFkF8YfbotilUyVy8cK/9rZ5S7yeRCGxcyb9C6s1t0IAVpFYxnLehob4Pa
9LSvvOc0bw0p5yOUmRZZgP93l8Wr+vslCoSJ06XPMwTK9TSrHGki/rmjKvzSY0AimyLP8zBv0rdN
ooNkEV3NsUnUWJffk3RUuu+FuUv1B1SkOGbNfsxsRFG+ANdeCrZMiCKocMCgQ/EJqFTB6BFEDF7u
jb126BpCcV5TAGF9beICZg6aUiEzNeUsHaqhHYA9Hw4f2qF/pNBxlhnLTW7MkBK1v7Vm7VBoxYV6
27bZhmZABwNponeIGNIQZoVIHrGpmfuNhbSyYYj7ddF4QRV7yd4EURY9a3pRFy0E9WGC3mcpKBWR
0+TNE0HtCoaBFLOI4ECb2TOjysuT0L+9Wv/BE/yjBX2V6u24LqMKEQQRUEFDvhLZ+okMthNwN+Ur
lxaYfYLeBFJmHSumAphYLFskgN9T6o5yvXxXDPFbo2funC7cQT/mFa68CaRuOjVH48KlR908W/eE
L6fsbfkXUNORGHAqTLVrSXB7UTnbRud74wx30hxjTSeAutWSow6z++8kkC/Y3EhpZnV6R25vAD+A
Qg8eQtU+ogSYU1Swo8nWO0D7ZagzOexJO19eO1q1BkoucmIQpilsRFA3XmfMWdO0xJmCJ9We1DTQ
xGmXqp2nj+OpV2pOGxJzXzbyyPdsVg1B1CJUIeT14kkrdjUaJD+wLRsBlEtYlHxAnyzWTOtNp7DQ
UzqIPz8iAsP36OXHE4oeWy2yaMnFHs1bAEc/GjqAmebi5bYIpgdFt/7/iaCNSy3QeqtARB/Le3H5
bqrdk2FVHPtihjsbKeQrNpsRJW0+qKSNLi+iygaU/RSAqvTRygtpZ+Ev7m2l2HsPYAQdOF36OzCe
SlZHKQdijdtMs3bO5Th8WLRi9W5LYSv1JoXyNYmqaqDIhRQ1b4OqQgyCBvf7ckZyfVV4sQh7n96E
Ece3WUGlbo0l6tBQ0WamnRfKn3pWGrup8+kjWqE0oIG5CfOI9HSqkCaxVAKGxNVC8ay02U8FJA2j
BUTxIXu6vYDMbdJU1cSoG4iz6NlHY8mKCi370El6ErqTkXCOD3PNNr9PndDC6gk4LH6/mLX7KEm8
zlgfR1V/+YgahkUoNGU0OJDP2GwNEiodQDR6dGxI0y5T5+P/kHZdzXHrzPIXsYoEGF8ZNioH2/IL
61jHZs6Zv/425PN5KSy9uJafVaXeAYaDwWCmG+MJovxjPUHUTiBc+FTnkPUAAiSh6DQws12B96Kx
gXyrTo5DoWzVFnUKtY+/guboypjyh64sHi8burqeukJ1ZL66jBfE94ZW/dgOVduhFWsynWQwjiTJ
HHXoPl2GYdtydg3XVdZXjtrtmf6en7OqRsb65gwpwGEnPTTj/DWva8fC4ZeOqS3jhLqMueqKYGaC
biMUZM64VFCqbbW6xfKqA0ombX3bRLIgH14NFwb8A41KBkQvuQMpbhpV19nwLdhZc3s2pOE4S73u
O1lMUY1OfV/UBcH+49lCLhA5/1dpk0R6iMHVMpZtn0R7q+g3aTlvzarcZWYpePpedY8FHJfAdtmg
ZnXLxlf9azoENkkfIJjnXN4owSryZN2NmSgol8CmWPP0+LpRH/McEgPm5jLMeqp8MoYfZzOtbhyy
GTjywShs1QFfxDZ4Vh9B9eEY/+Rb6P1eRhRslsqdJkTXRi1I4B5dMG8iwz9WpNtEeGDPsmSbpqrA
G1cdfmEf9y2HxWDGcYjNquR9F93koudZ0f9nf18ERc2QpbDSsH652tpVv4U8omDB1hFwUkFvUaFn
JHEzkerM7NDzF6Crdrypg38vb8i6O5sQfFbxuUKF+b0FUez3au2zCkN4HOtHMn+KRF627swnCG6R
glyyaGQAIilD24hKe0RBO5Ef80R1Lxuz7l0nJO6MAvly95OpIY8U3+nbktgtnSO7jSPJVlW1s2lS
i77V9R06gTLzFz6gmNGgGxoYG/QoQpb8Gg1Cpnm2Cech7gTBBVW5CEJVYnNIYfzcp095ch1OP5qx
2ZVl6FT+U9xd0T7ZJehQNv7JZlGL99r8EOZ4T/hciI0ni0hEA/5P9iP0jVibpnDaY83Ij2wZtePS
CyuIbF7eT5HncLHWR9Ow0hYorsCBbB/w/VMzfZYngRbYb8LgL/v4aUBQRI+k9bGFPYbqmYqnvm9t
3dYOjBj2I5LXbCz6BMfVC7oCA0uhxTxm2vt4ASw6WwZfuV8LYsfq8uFChXdSNCkTPrqPXZ0oPquA
Tfox164jY1/KTtrfX96ktYFs3KxOMFxMz+jkazpjjuic3p1ASYDbzkMc2ii7mHjVj+1gG95ojn5E
qyWTSbRkQcPyWh/2u1/ABbHJ0CozyXCqMNEJO6CabRSJq5uWkxb+HRnlrRJ3t7U03VRJdZy7ybu8
BKshYLECXISjTYNOzAQrMDSzXRn5tUbJ57+D4EKbTxJ5Tip20phg4JPmvVrUu8sQq0fBwgoukOVJ
2BXWhMMynm+6WrUb47qVBPWRtUmtd1vFhbKBSE3aJgAJCyMCacr4w9S/9whjORL6LEkS2zLLnawn
+6Sfj1QHC7YebcE7vB/D8eWywaJt48KabLVxYZj4PvpOciblc6R9vQyw/gFqeNDFEKl5RixYWqUf
QcEJt0wJU9p1jdPvvoxDRwED8GWk36wrxodNqEJBlpFbV71N04TkDQvR+gGtfRsIad/0BwiTbgM3
BLmZ6Nhbt+0EyC1eTsZIKkfYFs+PbXpdyjgPaOlQORAk3OvxxcICooNOxows5/pyVU5l4sNl9K9M
V6LcpLeguO43ljOCa2VE65jm5IHjP0gv9bWogWz9bFigc19F1oZKgwoOW1hlM+6rrWLYqq2++hi3
lz93diNqKFr1ygUgt5N+MSZtEQDQmA1XiZWdVEWCA2/1S19AcHvXxK1EZw1JpVFq0AFs0q9TMBh2
ERaCD4Ad0GeJywKIO8Bjw8yHgLCQsg92dMfEjVgvmeipR2APP7FiNiTvtBz2aNn9JN03w6a1flz+
wAS7ws91SE0/+wGbISnGa7Bh1NJHgu9ppTTuEJXaQcHjFP5/Ox/lqbTV+dhg8vGyESJn5rtm8to0
MqnEfjRV5MjtRqF3dXBsIBhax19kfUvJbaxbdjjMNhm/NL2gWv3GsXHBHzT+oFRoQPoWVtLkagpS
h+afDM+Qr/Px0NLPprFrLdEFat03NIOA1RIB5G1JFun51BAwSxKUx9BccVdPqqOG8jHxiSgHYZ/l
uWmWoukUI8GgK3h/DagU36ziGc1PbD7R/8RIMyESDnL0xGlcppxk3oRbUKQLUuR1806w3IrGFm3S
CnSJrt/UX6Ky2lp9fFXFROCev/GcEw77HYtlzIPSKNCH9VNHRYd0UegqD69sEri49R369CFHPcFx
UTcmVeOneAt1W/eNVmtTOdKN4c0Odarb0PuATAxScuuExwXdaezyESNvrHvAsH8yvMa30RZaDU5t
E4hSCOxjKf4lb+EicKGju7HAXAPsY8KSoRMcyP6ndpioW/M35+fJNi4Iz2j0SPC08iaFutW/4/a2
MV3zpbXpPVMWYTI4ocfoyoLNB0gglsvKv45n6iSHGbIjTHTX1X2V+V9JC2HsOIC6Cgr9ovDGVu3C
qvINiFapdBktYengFJ9AlOdGUN3Ae5LjbxqXXT6KPbHVo/hGJwLmordfNW0+SLBzok9jvBtNHKZW
bfvdTSbfZIaQA0vgPvyTWYiSipqncB82AkivEozlj4dwV91aruZedlUWQC6tKRdg2sro5riCaUn5
MDT7UDRKJAhg/Axto3d0ICZMQffBsVQgymLqOxKIeLREMFxASdKYgkGduYZ8i8PW8Zv9FE6CYLye
7vz60vinnrjxJamZAMLEn5qt5FHwTmYbUaOb4KixuOAxQ4jb8HHcuWEHVpDKcHrSfrHm5CWvQbI6
ooNQ8GGJfICLIL7ZmFmP49Ul5KVW/tGbz5d9TBCiFJ7jMldrIvnxmz/r29kNnTJxCqyfar+YNsZ5
Np3LWumnb8VOFKLW35x+hX6F53BMe9pg4BnYxKinIyqH5FaapdbpfBDVxF0PCVzJRMYSDIWb4+HD
mdKgcsM0+1IUeby/vBLMDfmvDXRDqq4SahmKybmpVfv9LFGcQ6H5Xfd3PgnsYAztNBJkYmufwxKH
O+8qKZgxAwmcIX1UksEexsdIFo3briYNSxTOUclIlCZip2qFu5PqdNvYzZ6DbfDELk/1d5HY+Zqb
LuE4N6XVEPkEz+JQ4Gt2coPQjxbAy/sjgOAPtLkbygpiQtgf3OZzyC+L6vFrXFcqAf057gIWQUDi
jJhKCQ9MPtasReYTgno6zm2tcLVv887yGnf2/KP5uflmgM9/EHzmq+n5Apu/R9GkMdM0Rst2oOa2
gQFpFZJIJh1uEj/8podg3Ij6h2xs94EvYlled/xfZvP3q6jWFAiA6OjnL4Pp2lCLElRbrWbLlk4g
DdqnglAtwuNObKOc6UAj4OUt7h5TcNQq6Xs8W54+zAKo1fLkclkpPvpF7qzIc1zQFluqF8fMvGqN
faVdK8Odqt7N4zOq+TTZxb6IF3u1ar+E5U9uWhilbAGW3UjmffvYyjZ9G7Vrb/prCQIv1sufCwwh
cp28V+OuCYakxUEaYlmr/LUuP1vZKykFh4Vo57gQ6WfQndYLQLRFbwdzuZ/UKLOJMuz7bnAvf+7r
YfLklVyYTOdyqgY2hkRobqfhYGfo8DREwXg9qJxQuDDZZzJppw4oDT2Oya4QDbuvjqgtd4WLKQ3a
1qV4gCe89d2mEFi3WjtIwGrPiCOpF482WiMDJ3dE/iAwje/FtLJiUGkG0zT5UdYeoubx8gat1j0X
pvHTDDTHFWNkEyCd03n5E0T2oBRegyBYwWxV/DUVthX/JkhCD8fEa7V5JpCRBiDE6GJcTa1E9nR5
+NJmujd1/iFL811IyUZttEPdTJAGCUUa8uv+eMLmPAW3myKlLU44AlpuUj5b5b+dSM3hN95yAuG8
hVBF6RvK7t6v5CB71mfQYj1LTo9xtfqGCa+12+GzKD9fd5RfoPwYdx7GUUBngDbydThfWf2DwFHW
rkwQDfvftvFzKI3h+wkq9Sw3D3apG9zLGBK5Zq3nGIkTPXkL9olwp0ugymBRZ/lsXH9RwfJlVm5h
fWSGY2kRd6wYcp3PtIJFMn1CHmFH9SEZXwXLxn7peUJ6Wja2b4uzq6K9HoKbgd00ZSgIgS/qYL5N
IGPdjiLtoHUnOGW/3Okxt1UzEQvLZs2Fm7TBNklz77JB6zvzC4IvEYyol6kkwRfUmDeFfkfmOy34
yxyR23zJjJRKbXBbiuJs2+Dfj227+TsruK1PLIp5/QIL1RelTbu7SX2dJ0HvzNsnd771p6Xitr40
9FqnGU6NymNU88OWsYfqmNiPN/WxckevhmqOsU1emOKS6OBYvZYtknm+LoAGxrDKM2xU7arsQcv1
98GVapNNsRmOIgJMoa1cUkFAzMtotn+ekCrqcdWzEdggSXVC13CKCMNx8QGMhw8hZLoiNPXbH9hQ
iKTIEISkEIzl8BW0uVKfIPNu291Uf02D+zkRtXKzZOVsPxcYXDITGb0Gokxg5PV9bH4NqsGulW0S
v/TC58jVD3kBxZ1TKYX4i5qwiZXOk9He0Kii/F2EwB1SQaHWfdfi3C/9jd8cpkgwp8IW/MJi8YlL
3nZBY+RsFGYaMYU+TWD5BKHixpzA3KP08ij4otf9/bRkfCIDPZZqyDoGiPm14Qb6zx5UDg4NhCTC
QybIoQWrx3MEBVWjgVUEM6B4MKv9Y66LxpiF5nARKhxT3ezYVTLFy1+dOL5Lb8DPf2D8ggbItZ/+
6vvRmcGLY2rIfVlp2bDx5JsgIbIsSNuBwX4jB021vQwl+Iz4RugoMttR7gFl6V/bdhuaBzm6M5MX
Q/r3MtB6prlwCS4ohOB36GgAJHXLVPtC93XY6BtZ+Hy6nkQvgLjIoNCyiMqfm9XuS9Nm9F7Yshyi
YXgfgNib/qBO7mXrVg/iBSYXIopJonoXwbgcR1jdhI6qQ7r+I6w2ZIHChYmynfIwMIGSqPdmdx8a
R78TvTCul2xOILzEqI6GFiMwEYuaGnONdBMdKyd8VCFn8JSCsZk68/PPRrLkI1xzC/MMlvQu3L6o
OklTM5hnkNFuGs0pyKcpvJJC4vzVbhlcTqOCaTIv3wJGed0HoVtpO3kQ5ZqrKboCzRWdNaJafIqu
4cgoKRtK7jfKhniRVzYO2YPcfZfeU01g0XqAP4FxFplDWpZJgnkz1J0rBy/jgTeDNeNQ6ulNMqii
XjwWgM7PkxMcFw+1cejDgE3dV/mjX31VhLRvv4m4JwQuBFZFm4zjgNX7SQuZulXhsDyNKXpZsSu6
sInWj8vVJb+Kjcpik26G4hpDfshV2R7m4ThGgSBUrEOhpwlzJwr6gLiPeKrrXPXZ8wNNZHuKdmb7
BJIEO/oQPyRBI+N/QHx1t1LxdqKVyHilxGSTeznE1yRN2odmU33kHrKA4r7ctFLyIGb1zqZ8lZLb
Wn4x6ufL3+x6+X2Bwbl4E8VD5gfAYKVkpmKIQRMdYqXK25u25IqyCiEg5+So9PSxwSqOzAVZE5qp
OYyDHW84dr0NHidRr5TAMyzO55NulpDJwMIoSj71ubaXjT6yO631utHfX17O9QPr5Bycw8+opcYd
e5rJk+cm+lR1B9N8+gAEpnPAKo9WfwwGvQ/nuhwndRYjSJQhhvCv8JIsdgq2JGeBaIHBnbv5oGA+
lZ27CUo5+wxUVdMLBAY7C8kZGx0Ot+Nt9O2yXSJM7gOudcOIU6YVouZ160INcPRSdIkKPikBCp+y
43ZTQlwcGbQ1PA7aTau+/JUVfIbezdroxxKczVAUt68idxaNk6x/QKfN4fNyWZlmUpRYKNZsiFfQ
WyuGyAnrImqdKnHSrUjtTLRm3BeLR0B/wtAlyqdWtslNcki10r28bOtp7MIo9hsWSYopdWFfZjDK
vx7xtBsd6M2EPLa8FjnA+hG4QOI+0UCdVbmAAKU79pVTNAl2yQCRUrLx+4Q4wUS2fq+0tmZoh2kY
t3JEtknbC+xlznzhA9NZzFqYO6tQmlIZLRvOe7sA68Sk74vGtLvwECtPRYeBLkUAyVbwEiQXNwKC
az3G8XDZgpxidFcM3wVbyNzgEgAXNGRLmqsS4mduxTJccCBhG73MAfsbevic8SbaiNIL4afAxQwD
Q+cTbQHJhMsZy7Vl2D8loahT3Aabjx1eJ+fhs/gxJAUGCf8DnFFwikCKhA4+a9ve5074XeStzBnP
1xRdh9AzNjGewTlr7BudqgczKHi6wIsSzcsmTOFZqXd579Z94wTDuaNiKOBzTAAzD3dkOhaiUvf6
5ZGcADjnM/JpltJ5YhvVu+MVU8A0cN3H/MCV7DJJMtFdf/0DOwFyzlj2YVqXEixKGeU+RDuGTbir
t6Km4vVn24VhnAeCCjOo8DDHgjEjw4w3Q+6otuIoIKupRH2cq5nMCYxn4aG+KVUyeoegJ7Ppigd/
7pyxQrd0Jkqm2XZccDuerlJKJ4jymVi9dhy3ltLtB4O40+gf6rC5aWl+f9n9fhOTf+0WL2js+1UY
4jUEeBtzq3rzLt/ltmmzukIgVEhYdQ3IUUKumcny8H1xMpGLomEdIKwBSzla3oyuONC17QVGre7W
Aod9dIsYXxv+QHyMyr+d03Vpozr9QiDM6DEeNdntiJO4uSP9O4gS3vWwCGlSED3JKjlTUoZybjUU
AQrV4VW+75/QoeSizfjQfmILKgkXdL2JQKWYGYeSN7gWuShVk7LSOkYVqH/tvNkdH+dvseJE94zf
lA1eKCUTHRCauVoKWMByUSuTlDQnLC9h0jwgvt30u+oLq/37D7ogQK4HsAUWF8CiCpNP0k8eVSjL
oLVZHpz4s9TeWGAPIy45Rji8zZfLLsTW7ewzxHsjmsUtS7N0Lrhkvqk1qYqRSmNutsSq79Quvokk
WaSdJ8DhT7W+U+WUaLimT9o9kXZB96RJliD9EGFwd9kIFJJjEsMWs89Av3hL430tevFaf6E5LRhf
gZLMsq6rHPWa1iVfB2+86kBOXO5YZhC67HU6vulca5uB0c4WN/iunqILdC5PlvSUZgPT9UyqadNk
xcZKRKVKEQQXU6IgR/AKsYoEJJZqsLVy0fD9+om2sIJt5CJsZbk6QMkZzlBjTpN1R88+7ue9Zx3i
wygqsIns4T5hWY3rKmbEj5gd0F25GOUNoszg/tV3xM+9+VZSaTTCLC1UURpnKiD206HH3A6KUvDF
si/ywhdrcGlHMoZMlQIOCEf81ILXYooLz6LlIcgDdJHRTRwPdlCpny4buKKKbRFw2DGBZVODLjWH
W3StFc/5gMkgt9wHNxiwxXFTfQeJL7g7M8fytK3iJZtu5z/6OFZLJ8qFNOrnXzh+g2rqoM0Cmx4E
e987jqxPfaQPEoSOqsgmQWiHI1quJt++bOu5y7yH4T6BKS3RV0MBY/U3IbpNRsGTtuj/c/7fmple
ZT3+f93ssv5JTp4u//7z3Or97+dcPigMVCrzQHct+arsv1N6G6mOlOAAEdXj2aa/d8b3SNyZlUaZ
mdEcI/H6DL7LQP5s6Y2tJsozreN/aqr9mP/8uvIekXPDMqV6rSqwjUovrY4nXeoRiB9cXkCRn3Gn
IjVYp9oAs9Df8EBBa1D6w91gCO8s58I5S2OQSr335wy1fzNvgTPV9pThdX/adt2TioJlsJulKy3x
SPf9b0yDgNd7yESrCxPXFnxCyrUafZtnW9ZFufb5Nf29WVzB1yypn2kNMHBCOv623ISYfZkf6BZ3
WAzei+7ol93dlLmoEEZqEBXsc9X0hz7etdTrtUNX31sg87+8eJc/XMTC94tn9KggZgRIYWa5jVGh
KbkUjWSJrOGCwwi6MatAAyten9p92Doss1B7vIOi6doJnOJR3cReWdngMhJd/i67vSlzcQMn/Wxo
b3Gp2heWY+SfrN77uxXkAoZaSc1smfB4WWqcrhq8eZA3lyHYr/x9TMJl4f0mydqohu0MiCr90aQ3
ZfS5Lm/iQjC7vHKhfO/kXIwYtJKGxMI+RT96d3YzLzdt361clLMbtCaKhm0ErvdW3VzkTP0Yz4Pe
Iu7lOjp/kk09/7nC+juD3rK2BQINZiPoTBgUZFszOiiIRwN5vrw3Ag97W9QFRm12jTzpsKJEWxN0
MdwGqt20zv7OBd5urwuYQNfBqDbBlLrZD4HTKaEdp9uqEUyvrH6q6JKiqok6oMaz9zVZ7XeqZGmu
L5tgkAr/bWZch0lwrc+zW/aTIDSsusAJjq/N5OhTsLQUcEmA3pK8uQLjiiC5FEFwp0Md9onR4enM
DaXNGHld9XR5/1e/zYUJ3MkQGgPkN0FJAzI9MLNNe4s+SdHrZGWCMLOOY1rIVVULBCtcmNEhGpRb
sYyDNSS2kTgo09lheghigT2r+Y92wuFiDYYM0PcgAwfkX14T436BS3qculZr2lJ2rOTHy+u30hSN
j3QByEWdKStjCspYphU8umbmqmBKg3nPSuZdyRtiy3YKog1SfyQh+gWL9sD3MTWqwWOcdLCzmwrb
jCW7wpTWJFStXDcP7ewqMSywsPKkhzSfUwvtxFjPyt2kIW4a3Ta7tp4xe3TfXfXo9PSI+8EMYgHL
PotFvCgnBVSFEWDxZXlzB/bXl6DdZ2Vp56UgNK16zAKKRcgFlEULJW/SCcd7GrtdMkJN624criNE
jMza5ZogRK190EzwgIL5RUFDAecvuUzzNgEjp9spWz9+laRPAocUAPBByQwSPSpGACi3ma3f64d8
Y2R26em2+oW47fZe1JErAuRCVFpoI1q2cA9tkmNNdkTYA7uyQxS9P0QBpSz8kG+aj5UUwuZDpIPm
i3rqMNl1EN9DZfCgg0gyK178QhXkEiun4jtELoFNzaKUNdxscfL+0EBMhxZCp45EkoIrMfEdCufk
KS2j0Kxx9sagLE2eiA9COv2zQkQ8OezXcvnXOxzOwwdT1QJdgTVVvAM775tWWCKBoMbrXNZ2mToi
AqXV9VPBS6+Dv9Q6I6YPoyZvBx/HfaGjA+NO1a+TUPDZrhSgLUoXGFykB0tUFVhs9QYmcqr/aGxk
/3uI0UbfVTvbs/lqZOQiZxdZxn2+uB1q5aDBsgTFuK59iaNdG/y5otA70/iGBYkqfaSwTFatN7Jy
hG70+IGKx3L1+J6FHCpMQcouNV2FRpzOtKvs+XIgWl0pSB9RGdTGKA9xKwXhM2nMZpzAEuhN6IOC
CcpIcK8VQPChLjeLDq0dKcoqBtR3iI0Kpj1Q77IdK+GNQi7rf3bw72JFRuTU1BLdneknab6vE8GB
sGoE5mhQQ0N/yBkNdB5rjSUnOaJbm9m1vBlkSBWJtA9EINzHkhXImBQ5QzqETN/fJIpb/C0Et9/9
nJk1CLF0VyeaM0yxM6eB3ZVfLu/GZUPw0vb+tK6SekgNC7uhGbdaj2zgEVMElyFWN/zXhlC+IKNi
1DkYA6xVMNVOrMSHSA8EPrV6oi0guKx7oF1WGhX2XI8gD1lWUJCydk0+f8my9jgNxlc8JG4vWyVa
OO5Iw1MWHEuHVSON7Uq76fTnSuQCK+8ICFwLu7gTbYirbswa7M5gOO1VdYjZA4yBTol0V25FVSaR
Rezvi8QtmoyRGg0s8qMIk/AQbk82s/TnZPrvTWKH+AIlkHNckEy4dWgk9pR6eSYqbgtXjbsbxSa+
fk0FhEawataRrZpK3lZN3olWTYjGhYKIYnpqtrBsb3v0E+2/Pfp/oK3cyOER4OcjBKOGZ+zwmPCt
0LuN++tAtwXNHGrti4C4+bwLpi1JNzLZyMZ2jv7NoqcRmiXjbNPYjeS9HwsGd9Y/69Mv4Tay1Dot
wus5HiPHfVs9DuYsiBsr/WzMVU4I3D7OWiv7Sog6F5459+xlOtibNuhJdkLmJpEt3B72URH3io5V
Jdv6CoEQ3S4gqryrPXkzueVBfB/7jdecbOOiezQ1clGzUkfcOewOqBm2eTUfpPv5GmzgD5dj1Vop
b7mS/ON03kndDIZ8lIvwHunjBtPvMNp8yzrW0W8luEqvtE682zd+WMIneaSlMfbtp/AdXj9jNDHo
9uTi+g5920H03roeuX4tJv9kbbVtnWrskaatr/3uqUT34/AkWEIRBhfvg1YvBgld6+hEAS8sZibM
A2uJUm0aohUlAH9x4CqiG40IlIv/Zl/JKIMxv8zd1D9a2iaOPgkMY2fj2W3m9JUZXNhHiS3zK+Yb
+tcejcpokohtRsqsONWd+JAROgcXNuahrYqhB1x41QKO7hCbwcLodq66YVcnEPEIDGT35UsGcmFE
ijulJigs4r2BbnK32oYzBqs7V74iu14kuy2IJPzjddsGUZeqACsLxS6S/qaoRMKSgiPA4EKH2eQS
WBEBYYS673WG/qpkQbUZDZp4WtPoth50+o+/W0Seubs3J1LHHUDZVD8BA/lmkOD8g9vcTUdDRDQt
MNHkSiCYAGgTqOHgNtVclRBWVsNnI9wXyXUjehMQhUaTfR6LfCSOBlBWq/iu6Xhj5F80ctsqid2Q
z3N6M0s7P/O60hujQ5UKMm/REcATWfrGoGQWC5PpFcEj2IwOM/9q2sRI7cLt5e1bz49/BUiTiyON
VnSmXwMqGz3dv2qnxxFT+XPgGMPtHIhmrIVryoUUtZjMAer2rGTWecGu2Zru/DBsUEJwg43ItpW2
MnbcgHDUJAq69fiS6lw2ZWS9Rf//pm9CUKJndlTYwdPsFe6wUxt7FIXmdRc9oXJLOslJmUfsPDCq
XRlui3Tb+DvZeG1FhLW/iZgnJG41w7pKy6ADUun2X+gmg5SjBPEaB1f0LfqjJFt0gK+fOidALkRX
WhVOeglAfXwe9Cuq3EdoR7/skSxInQflEwZb3sVnV1tjrPYJMJIIdHPSF6Xe6uVXWX2g6XUbfCn/
nP0QTgJWawM0mVB15i+hNIe2R5QjW9XgF2FR2WX5SgZRZXD1LDXw32Xw00H8jgvNmQrZnaqF47Oj
Bl1Kys7ELNiGNasSt9wKrVqZiGVm/QLkEzvJD5NhZF+agUYRzWbVSCgmazfpJ+0Q7RVETnt2ZtQk
EUQLERPvalRZgHNRepIhyqlOAE9s+trMjrZRdj1yh26T/lO86reKhxHqI+hOXUNQT2YeeOY9C2Qu
aBsQr4uN0WD10E2vbjNntDz1A09C79aWy/jiptB0X4aLojRSzaw0QkVs8qvZApggVF1Bq/GZiFNg
BnkEAgSUkQx916bBbpJFt+H1pTpBcFebcO7ULCpClNtAq9jk38xa2ymjHSgiooj1OLwwhnN+qQQx
uNSgLK7i/PSouZ9ddtEoM7txVXNP0aotuaLiksA8XsCp7bIqUDWA9pblJGaPNGj81JjXU2iKPu7V
PBLdFjhmFFXRZC4Oa5YfluaEssJHijGrx8sCjIvBXZ2WRtIBLMkjm6pXcXcXyBtVf57Lfy5H4vU8
BJz/EG00oZDGKxPVWUf0kXlIHbj/K5dUAVp8U3T0i8olq2fLAow7No3MhPgFy0TywEPhdNbFhVOh
QdxG9Vk1FS0r93+oIrPuFqfl43ZqUiZwg1fs3YTV6N7Vf5KNSCVhdfksNC4pIL/EgwNnWhWFYzcR
FJum+gHExHZlPrflw0ccYgHCWVS0RWkQFSAfqZ+tOvoCjEsEwnbUK5RvARZnTp/798bU3isduLxA
ZaMrwj79de9YAHIB0TSa/+p1H7FOtF9cTNSzBhTcCrPu/11eX4PADK+OrhKig9KIO6ZopcUEo5d4
9Zzu9OS1RfecLzhu1xJ6VBsxRAHmeQPzPtwmkTQscLHEcIpmm5jQSl2T4pyfHUa37zuTqJ6zciy+
g+O2SOuMVK4swBnDZ5I/qf1G4OFna0YhFGMq6BdA8gTFAi5zCcpZGojiJx4r5rD+/FzbotJtea0X
7sgxxovRN1nxRMHvfB05XC5vwYDI3CR0gTuoNzpKHwD97BduJ3pdFQJyzpEkRu83BIDtf3ejRLV7
JIXVPtukuMVvBQt7FgzfDEQ6g9hkgl2L8/daMudJ6cLUG4farvzPSAXSu2jwJPketJwQVvwG/Zh8
fxl1fTd/gfJJsCIbvk6aIPW0eLgtZNBrVs11HIjywbNI9d42vqw5NBBKGjPYptlkvmVtDFL+bz1k
jizINM7cnwPivERT/Ia2uoRNK28pqC7//HMGAJ5gIZdpgI/77IlUwsPlAEGmxJMPbBBLsecdk2BQ
vBwDuCIfXNudJRj3MSe+oVa5DLAi3tP22LZXebi77ADsQHp3HWD24JkMoxt4GT97FGm1NsuN0kq8
HKJM5lVoPCXazo/vL6Ocd0hwMNy5qMtgflEC7AtIlHoQ9bGZQPmF0c83bvmJoLohfxMNx4pM4yKv
PvR5m7KIkTUQHJadKpVdbQzcaPa9y+ated1yEbl9mkraEKUF0qiQXZUHD93sC/Zp1RUW+8RFBzKC
ISo3ADFpXyzpuqe1g1ZJ+7Ida5/pwg4+GsxZFUMiBs7gZ22ya9Hh1tJga1qD6RENwllZ0ejOZci1
MItgp4OxFS2EaG1ghi+qGeD6KFRNHxOv8tKnYVtsm011VdqtI9vBnyvRMFXhBRjnhm1KyiHL58Sj
wUMy3qtg6JmCl8sWrTjDOwzO7SBVK02kAYYUX/nFtSnidlvxhHf/n3M2DQFbiWo58WL1k54/ow1X
bX9cNkHw5fDh2p+6oZB1+EEapYfEHz9H3fS9lsgNCLYEq8V+7YX4w78/6blqFKaEEFeF+aaUWihn
d/Sfbs6d3Aj/JUa366RGVH1ZWUIEPQOVASQw5xWtdgi0uTUMTNBs8z3rklVbF3XByOnRQSrvtBcl
d8yHD0XzBSp3NkFevQvyDKYO8mxrTXXQI9UO8vpPH5ffQu3JOC5vietsqpFdwDjt2FobzRccses7
dvr/zP+XH2xA6yLRsHjpRO7lIvoOyhlnyK0bUsgOGocOptY9XPZH0X5xMSKI0B82Gzog9cmmcuoo
0p2ZCwbv1iLRO6/ggoOmxFFYsP3pDq3LtFGsG+2GPPYeK8Z1hiDWCuG4ODH6+qhPzKga+aXs5W7h
ZE5whcI0mpgrkcuvf9KnXeOiRqD3hV/MQLMex8JWNrpmswdLc9+9NpE9vSqQYYw96c/J9jlv5M6t
mpiD1ZZsUZuNL+1N1ctF9enz6tl7DH78hdRI+qIOHtnUducluxSqWPmP9tC5jInSAjew8OGEfatn
YQvkDWze1DyvPtKpSefRIvDIfbuPvOKZ3mj3UP7yyq3yIirZrro/2t41tIZb5plGrlR1RgQpXsTI
9Ic2RbZZ7aXg6fIndt5dzxZxAcJFJ2KAOVGpAZJe6YcG5fdhC2WqHBw6EjQsrXvGDinLdika+jp/
o+GAuXjVqUraNWDFwoUSbvkp36DeeT0esifFi710a4oUuFa/BBMPDFhPilkfziMLa8CIBMWXoFnP
5nQDBYgi3M7B6+X1XN+zXyi8Txo0bqaKLadPyxxjyI07dulDpij7v8Phr+OmFusoQiJ/9/sHX9Wg
5zVeD1HoXYZZDfqnRXsLZoug38M3dKUHjNo2sp3o7XUHfd8itzboD9glWnsnKV8uQ4pW8P9I+64l
13Ge2ydSlbLEW0Xb7c7dO92odlTOWU9/Fvf8My2z+Zln9ly7yksAQRAEgQXGLmSjNDGFGpCb9a1q
PlbjORZNyuH74J1YzFm21PIgywMwZjd5KZ/GcLlBM2pondrPiTCFwTU8grpa20DqBFQllwdnk5qp
Wm3wGeX2GGcfTPN1mu8Vu3Wv643vDlHpbuqGQpMJVLG7tarIoFmpjooGNWyO3UPuI8xQYqc6oMQe
8+UwSMP6rIryTrwbHsJStOYYJiJ5nSVhkQ3MSW7QIuarX5T75tgEy6GVHEoL12AkIi1QsbxScKrx
Q+03TObEVnOytD0mB/qK8RTHR0M4kEEEwJzR2WhbqBmcEcsftqB6oLdW7an+XvyiqgTJ+yEZPMHq
UbNmTpaL8J4xe9solSLJcH1QQ7hDTEJMvOrGCOezitm3uBLVgp3NF/Ht/kV/31mLCvc0FBhJ7mt4
2pLj8ZjXicBHvR+dxly7GJdbDqO09IWS+7Gd6qlT1NIyOp2kbN+Vothk184bcj+oi4F03jRmm2d1
M/gxFmKWt+pclauj5MqquZFdSoGVyJLmNnKnPBOlTe7Gbalqp1za8cPSZuYQXl8Qzq7dr8e7V7Ko
B9/JCv1Y7VFVg1xVnMjwzU1EgsPzRRdAjCeHu9NA7Ip73fIdg8j87JlgYoujhCBnRlRRzQI3wXGv
hmFpioyRARaSTMyaDJEp6VkN096s104/lu1jlgtsmau6Nwg2nVC1em33CyDIejc2o5N0ltNpYYzX
gz9Yox0QozqFmIlREPgBuwibcXZWlOeURuq0naj2QqA19rq6KX2FWGxFGoa4mhbaKKqdBQYngmAc
gFJlsj7q0NpK6kdlac+I3f06+oNM6X79LWbfg1CT1KtG13/7IfXnTW9FFxyuZ9mtChV051mKEYTS
rQJdpb9Wlw5MLAIC7qX7zY3Atds+i9M7fEezg2QOhCRva6mbl9xviNOdyfPqW0GZOzaY/nCNC+Wg
QJNo92vzQTd9FLGP8EJoqNQ0UECoKAphn3o2sqU4d4E+fB99WnadBHHYfv89Eg/sDJmTYgzxIujZ
4WoZ0/zwsI5JTyb7BC1ZVlV26OP04/g2z78tueC6zz/YdwCMoSwqMfJi6BH6hfapCWLcB2yw7rsK
lhE5k+fMlUPRwc6LYQxjB8rYjpyOprTaI80KIi99QqNv2IbNTVHQdcR1PLldn677EL7/3UEytpNu
mmWXFhSJIHo4FoHkEzB2lUfrFLt5IDIW7i7foTGRxZbp4NyMgLYsz0bxSSHPJfl8XSIRBBNvFoPc
a3kOHdr2nQTK6chGffLLf8NgTpEW4ScYoeF5R3RYrZg7V/6YRd6dKwd2E3YUShQtlj7LzJaszyXI
YcxtkNjDoeq223hYRC+13J20w2H0ZbaYGrjG8IjJcTjrrvzaIiEzHFBpgaSTi1I7sGkJDi6+y9hh
MvqTillesxyYA6FJGReUwG4TpKccEwwQPJcvmh/RRPgm8BoCnbI1yUqEyZJ2CVclGehVtD43ReTY
hegqItAoW4s8xtmSavRc1o3AlG8mW7Rk9Cx8FyyjXRBP92jHhge8PGK6dOutwYT6svPsp4cNNXTm
eXEb8FvmQeyJaBj58rzBMS7CWnS13Fbq4LPXQX6dcsGq8HIhBthHDAJOAVs2fv++OzJTdal7lTpz
nF+/uZECZGC2R/M3GWl9n92KChGpfbEKNGVdRmGCjApgdoUyXTIl8FdBgcfpqByaA2WT7IRF1NSb
XYNhkkudFlnrWmELS9rPbYycQXEWULh3t4v9r7sIcNcwkZYjaPFSrHcPmlZvEbPto8xXSBiV92ok
uHPyds7+/xkbQEUgtkxOMj9ZPrbl16EdXEmX/etulXsY7VGY48FoUXS7WVBOdt4CK2jD6Ixok5o1
CgFFRctCNMbzgR5ZlZcaMinPq0sDl9ivPo6BGhQHcf+WSIGMy9uqOGoXCaJVw0GavqiRszRfrquP
C2ESXG4oJeG7srw2r/K0wuQUX2lJgHuVKyfNc7umAs4d7ubZwVB3sdut9pKli5kVgLEHp5eR5pPw
IncmzXe7vG2L2uk7wd1AhEgF3yFiikSSlAUEo60ktIdKQ+VBF4pqUXh+ztwJxth43MQReAIz3A1U
7TQWaYgEn3d9iahJvfMIOwjGwIcVc200G5Lkc+pqauMa8xY7mZncDVZ66q0Cg4raP3jhwevvm10w
dj4WU12raflXOkf32xCMAF+VcPIxWTYEOeF1EUVaZAxdrxo0vvUwj8RWjnqV3JizqPDgfRE79XZv
ErHn+NCaVa1pWKnen30MEwehRnpr3IAJ3MvDMVj85Ka9L9BBKIiWBTuMPTdqIi0SWBsQ9zUfyJI7
+uDLuWB7cW8eeKG1dFqgZ75799gMK9uKDsuV9H5zpGQhkmt8MXqnn38nFiuM90xuhc2zXNl2sMxh
BX7xdokHwEb1h3kLRzNysk7gobgbeYfBXPKtNG/0mACjj02nl1bXai1nbv05njHmBEXg5WdTNCdV
hMm4K3NqQUrWA1M+0VFtlk8ntTVC5yFcNsZJbeYaK8YG25jd9A4TImNQY9vHPtCf7fNMaOcN+ooK
EZUvP3ayMJYLHFgqbh3MdktszOYaSEu3QhSWhzaMfzZoe/7rEbCVHVEChb/33gDZJ57BkDPF2jo8
vaQO+pAfs6B4lp5yF1VUH0avfHAxrUR3yIPx47pfod73nevc4TLZrk6b+mLogNsRo3HNpNPBLtZ8
qkgi+V1kSc/X4fjb4R+9/g4edmfOGmermSaISTU1d5W69IpBO+uTKoirRFIxO0KupXlsSkjVbker
PVnba997iWjf/V6Ua8pjNsGyFsaSUCtJ0Bhfn6Ljd9PJH9TDeLiuNb44CEFtSwUjMXtpNRTbmJIN
WpsRF6TbKVvuZfubOf66DsMNrBHR/g3DnGiRpWYRavhQIZjextldbR8ztGO2h150CeceZjsgZndh
FF2ldT2yQEVlH4qYeGXZCFTGN7R/ZGHPMnO0MKE8xW3RMo+l7E7kAVn36+oSSMEeW7ExFzORoS67
uRuWe1sX1N6IRGCODmVQSsMC64g/KyEZf0ryrSWKbUUiMPvEjrYhmUe64uNTrJ6nWaCi/7FD3paB
2SHWCF5gIwZAP8J393eNmbqkvuv0cGnu7K515ClxCJiBri8NV3VgNjLAIS4r714t48gy03Koct+0
PEl5ta2DmX+6DsEXDURgREaeFGkDRnfgOGuiYcXml20vq8FOboIAsu4cuf40pl/GFH0oj+m8uddh
+ZK9oTIKlbrIHLUJnq1RzmXzoA248bSv/w2DfsPOSW+qOcMHAaPQE2fualTRncbm+ToI/4jd6Y86
vR2KKXVYOA0o05qDOtUklbV4SM1MPyK7kUYn60sbbJcjqRxrm9V7MpL+IbdrFK5Pg/ZU5kvztGIy
jmDXcX3t7rOYu4TZldZixvgsOXooiV+vD1UdlqJiAdEyMq62Uye1BJsc3JPh2+Nth/ZUTZBr53rz
nSCMk03KLOnTHPZpRpnbgXdnwxNGfr9pT4OQu4LrR96wfs+y2K3lNlbWHHXAmoK5dUkQPQwIqvXA
/E4Z+vMAHUT+dfMRLBM7OjU3pX4iNpapze1A1kCWJFVfq6o5RqX59ToUXziCdmW0EqM3jwmRxqhe
cCom8GG6duj75dDFhkAa7hMFbl4gg0TBLSZkMYvVDpKSSzXC3FIJswcdqdvIQ70gMluro36ikbXl
xd+uy0Vt7F30Qky0GhoYUWn/fv/aLZqlbvaoTkhu5ZhtkI2Petq5JV5WRwU+RQPXoCy6YVIpriCy
ZhLH9VypBIh6GIVVUKI8u0cDjIjBmmf5KE5UMFASZEHvxuri2cVMZKVGKiWZuqNEos3v2+5Ojavo
1BsdyA+iLRX4ZW7aaw/KnNaFlKHjHHkidKVMXnroX5Hud6wwO+ReIaQIE6Ixh09pGhmMCSLKj5QT
vEC9Z/yTjgUzD+KXUJE+mTPHqKq8y3SAFeS2bRPH7LWTaYxu1n2qs+C6UfIc416N9PedUcbbNozd
ADXW8tGyX/LuRU8EHp672XBeo2hKN3UkdRkXn5WmtdkaooOuwKVSR99NHSpPwwE9+ifjRIu2Rd0j
/PXaQTL+3miaOZkSQM6u7KpugpTKAuonC9fX5CRC4zmsvXyMM9H61q5LHXdzWz4u5KOqiRRIrYvd
xzsAlsezmdSu6noYROfR/hvMRvxiHlOXvsXrh+ZVJA/3YWuPx3hgoyWx3Y7/lwQozuSe5isl3wRR
V3weMfAZhNvPhvcHlvi2ZOxo0sqs5VppsGQrzs9N+1piXDs6ZwSRKu8c24vGbOQlbxJVSaDKrVvd
yAy64jQhiJSSx+vS8FzvHofZwyRfN9SCQZp0fK3KGoT7gZ1+IdURyXO3l9xKRB0kMEK2hE9dRrVQ
Ywimr3b3iaB36mct5dPP62Jx3cVukah6d+5iMiKiZxZM3RoOpPqQaw6xPlyH4Aaqe9Ux7mJbtAbc
z8Awv1j3f1ViGL76bN7jScOPg38/aw9pWBR9yCbOL6LL72IBHZUu/WbilPyyBN1x8BaPtvqaD6kb
vxRfV4zGFdeTcqVEGEC5DDUUUf9OUO00ia6zrh1yK/P7X/3X6b69xQA6L7rfPnSnMogD0TMRL/jY
wzEOcdT1uBrxLOAvm/LdiqbCqWKMAMvGu0btxrBO5w8bZjReX0qetexBGcfYVn25dSY0a66bM4ym
I/Wdq0l/8lKNK69m2oYtE7wnXxrl1oDRqe0BU2KOoDvp3eTlq/BFgLdieN41EdyqumzBUi5hynba
5KVEuv5vej/7obux4IVpfawZO6LRyf8DkKBRG6/jJm7Xl4CmNpBCRrbZj27TJ9p2WbtG7FA+qcxf
j6nQRjhxBwR8w2M2d2Jm6CZWIWBs3egdhnyRUKtOi/xFB7nadcvgeKsLKGaPg+QTr3sDoEgXKs2z
IiTf5ZjeBQBj74MpD5VWAaDYSuSr08O0gWlynA/X5eDCoJMYtxQb0Q1bwIXkXTpLCo2wIz82njfr
s11VglD3va40UHyZmqLSGwtC7Esz6FOtGwnJCzxp3M3KDWS5LoPo/5m1kCtdxqUO/y9JwabdT+u/
9gKX388sxVpnIKqJi8If64dluivG1FnUWKAkqoTLEOkShHE1SryBMjWjSirCVXtJUZmf27c9ESS6
3683hSG/R9VZyNsy4UOn2Ukr103hZ+1ti0E9s3w3WoLQgSuKBloaRMuKjMaey/WWjZEsmGhb+LN0
Hm2/Ui1HnYMt+X592UUw1Cx2B1ClLijp1bPCb6STFX2po9Y1NXQakA//DYfxYlqRtyAbhDhKbesH
2xqHYDHsU2mMGPrRYqDndTjOCxaWaKc+KvdOrghpk2IdgUe5yHS3PHWyY/l0rjKeAk/UdxahiNOQ
u4V2mMwWSom2tEQFZmX4DcJJsFuJxBJBMLtonGY7T1osF60e6O7RoAFCCdfAQGBKL6t+A9uxqFFO
BMnsqXWIUHe0gfih0M/K+FWrRBVg9B7xbtO+qc1gTlScNma9xJCJEh0jF3NbWQ75Qtn9ilDqveuG
IbB3g7nUVHKsxH0MD4FZEE7RH8n0ZW5eBlHdPNdD7GRSL80Pr5iKWiWQKYmCAjNGQKrZ2aIjgRMa
XBg5S34zyFOzrgMMrvOiUPMwV9AzzxNiEVpfi1v2x+u6E+JRU9ltqqouyNBrVCrVoV2TfTgcjLA6
bO54pgx/oswVteZrlsE4jVhpQQQSQ75etYJB/p6O8qFWrAMKuN0pRrdrLGzppXv0GiTjN6a8Krph
hYiDJ7vL5CjehFnzm2M9xWAnlb3qlD9A/pP9dF23gl3GZkdseeyN2Yaoc9HfxMr6bBHpeB1CZPqs
71jatUe9E9wTCbs2BD1itZ3qw3UQkRyMt+j0VKlJBJBpUZzStA+23ghOX64cOkos0UuLIkH2XbZo
407SorrwSZx+LGNzwyTDvENrlfJpyNvCvy4Q1yB2aIzWuklt59YA2lxjBmBsO7kBXjjKPZ9Eh95o
BIvEdRw7OEZ/Q4luRmmCFKUZ6NFTlISKyA4EErGPtGk2qmg7RPSiNpHXVY+T0ukOetbC3jK9YkEV
+HUN8kVCsy6aJkGg9dur7LzGME6bMqrQIBI7D+sUvdj57CtKUglwOBlGuEPDUjW0TVoohKWC74Ds
cc2JKtnYu5/kX/UTuaHFxNWh+dV8UD7g/LpVPl+X7P20cLDQ2ZYMPjW0YKmqzazWmteN0VdJieN4
9k00WieeesxQcImR7tIHmpmr/BSDyp3RzT8YmbP9uP4BfI/89gGEOTtbAzTKOcEHGA6Kxz78VU+o
od1BdapQPJ+cyvPOO+7gmNNzzW2y6hLgzEfUH900Nyuuofm9yO//D7HAfqNiJguRVcbxT2lK97hU
+O0vJUjc8Wf6mrv5EVviIy4oQhpNvuWgQu1vPMbrV0TV6m4FnoHq2Qkz35PAuKtuynP+0DmgcA3S
b9cXjqtIG3d6XQVTGCqBLk11q/HIq1QG9kS1hludea29fG+kyZlJfJDi+FQmpZtp4HK+jsvdi8SQ
NUyLkzFQi1Fs3hizrqkWMmh4vADhWkbcFeN7roPw1blDYdTZ2FJWFiZQ5Me4dZWAdhL3ldtgCnJA
nyblj7MjKqniSYYLOMhvkcDTQV17qdF8juZhS7LS18YTSuLReeoOiohdiXut2KMwp4FZV5hwWgAl
w/UV3HlD7iaefgRx3lN7jN3pNvUiV9hKxYuQ96iMm5mkWUKJf1r662k41o+Jl7tGSEclUoZhwdoJ
9MjmtyrbmqcigoTyo+yC7P6WlpODdfteubNHZ/pAi5WFTw30Msv6FUTEqqLKGgZgsjmuVSvNeM5w
wOYf9F9WsB0ov3f3gVa/ounOl17+REiQpoM3AOxBBjtoflFbZVCjje730TcC7Sby0F7ffft7EAM8
9nojmtXI1ewOlIZOu+OprNFIE1sATaSTZAeRrvrJUIQC0XjREeaiohscaWzaQHGJQtaVNI05IV4B
H0LzAlfmFbJj/uh8GIyT+PNhuo2eRFMBqd2/W8AdqnqJ2ldyNEjDjOt9XqCgSasc1Dd6RdvdNit6
sIzxsOmSwM3w4pi9pEyGxKzsdl5lSJoMs1Ort6SY/NkMbfkrWR6va5W7dGDcxgsBuGI0dvoceEDm
Oq+WAn14z3byc9BqZ5x+XcfgL9w/GOz4uW2j5JE6VWH5uk1oG9fCznxVYkEejlrZ+5V6g2Hso5qm
DA+xEMXMjlH0U8kFCSXOo6uGR943AMYU8MSb6SOKNBETDUfrhjqrGX0ondOFcfDvCbkuwRgbyPsO
rwsqpNHqBSNJa3n1DW340TVNLLA2gQlozO5VSbytWQmkbrW8qDLvukRxq2Q8XrcCLgxcIXiJNIsW
UlxupG2RoykiY+Fvy500hnI8gHr96ToGd+O8YbBN/eMaqWVsA0OaP2bTXdQ8DMgudlbtDNMkCDi4
Vk2QEzfQ3kx5Ci7l0eLFii0NVl2vK0ZPRp4a9WFCtjs7bYPrYnEerGEMOyzmcK4HCw0pKbB6jCcq
jrqLcTfgspXQ6Tz5Bmq5k9MUSp81Ucsf53jGjU3/zUmtIrHIbKm+XJsulWAaVa+GRSn5mFXpVKZ9
WjTTxwTxBzTEHjbZPJM2lhwyd4KaM47zxQwElCMbtOMQ7bWXOtZndH9lGd0E6/BpbW0v7o1gVZVz
p47HOVHPRVULzJRTOa/h+YvOVMFjG95YGJmnJSJzodh/3Xyah+neuEmCCdQARrh6NfoPa6+5JQ9C
DmFOpHCBy3iXLpdLrUql0scw5aPiNffxyT4qT+SWEgLElVN/vG5UHPvV0YKGyRkWbpbvuJ/nuZDB
qw85ibI6ZZG5hfHQr/ftKsqC0g9n/PIFEGO8dq/1Eia8lP4QrO6K6g6w0t7mroXusPL+D3K6eFQA
kbqKWl1QdjKrN2tWtcxIYvgxyVxVqkIURop2I2+l9hjMSsW9FJUS2L9pb8WKy3H+BdMQDnj9fTSD
3IvvReEV7+C5EIo5C7LF6qdsglDyyfzVIIgsQ/mHfU9z/ZbkJKLWJp5l7OVjDoQJPTI4fdQS77KL
h4YmtzXd7lt8zI9ojnWHnwQD4PrBEfab0ys9ayh7XHqC7MLIKlV6xFcQkxY1TcjBdriFm0F2ErUQ
cvf4HolqYIeUVfpC0ClCo3I6ogm9dg/aIQtyNz1H94Y/+Zq/HgyMZ328vueEK8k4NGmd20UfoNph
ND4PlXSOkz4Ytvy05Yq/oBm0jRZHVRN32LRDXErOmmSC4/49UT54D/bCM/uRbGqjTgWE71AJIqMt
Lzoat/RRYj50gq1Cz/RrK8qc+ZmiTmWlY6dMKDzRDjlaQmkxgWg9qdauwLC5omYqC/S6Qqt9fC9N
sFi5ctU23Izvpfb1+gpS278GxfiXqJnGoSgBhevIuYsjn8yraIF4DnO3QITxL3OHIa2RBK0NXoVh
Kz1ovPPbFA5T9cpnUXErLyO1Nwf2xmis9YqpO793HZKXHhikHiLM0aNTqIawuhWSfYqkY7zLUqdW
TZrf5jf7ujuHlMkiOluh5nfCUj+uZdgapb1B9vQdPcc61FW1TNRVz7q/3tmL7PQgbSy3ya0rTbBw
XGvfgTEbqyTwYImx0cghPlBrR+L5mJ1EU025JriDYTYVqZVqizbA5DXUh7KgLK7D61bO91NvGGwm
PYrA01uoFGN1BmQNoyN5VR96lEbqKAjWnwRw3BOHyAYK1VQ8f7CJ9BgSqem60mTvX+WsbShh0lvr
oD5SpyMdvcwn6BoexI2S3MN8B/3OHKVabTdA67d/zbRLvMlJz0iz+aX3/1EXxzX/HR5zyJnZOKE9
BZotQJ6g+9jarhJaIboaMGhUdInkb+4dGnPQdeB8V7UMaPUvmsYHg8vr/Bk81hoInyjg9Pn6SvL2
GzHwPIxZSmh2fdfnChqNRBo0lJ/GT/X6bZlOSbS4dVw6hYhZl3OfxLxNE6Uqso0HM/ZuYKyxjscX
CyVWbXang6HYQh6WTIfrAvHyosg1IXGHq4ClvAsordWUt3axKSu7V95ZQeGVoe6RW+XUep2vBrQ7
X1QZx3Mke0zmAMjyQVsoAYEfZQc5u2mLE5FABp+e7fXZUG5iVGBcl5Kry52QTICZ2E1dphEA6/Y8
mKOjLQe0wQlAuLaxA2F22oz5wUlZEpBHVoVrEfSBalGgSmbQx7Vj5aJCGZ5P2SuR2WiajF5sKwac
OViuap8Ls3FK7aw2grSTSHfMFiOREa+4ZaFXSVuPcp34I1hDBumPrlF7eah6dzFroiDzg+EstCcq
wqye1I/AvSnd4soRkH8/iA8x4h6MOcpALV3rWguhyqp34uaLHZ+k/Lm1Rve64fHOsj0Oc5bZc9ab
qUl3lx3K+TedvFz/f8HisJGhEsVNhUo0UAhNDwaoIKrlRbN/XsegumBDwp0MhAkJ+8xI0wHVS6j1
xPEV3UlL5miYbzsf+wJHSf4fRWKcQ5pgumxsmujsX4M6+ZU1q2NJqWCvCtaFDQrr1VqXWoVMbZc7
FvjZVvXputZECPT3nTl3+SDNKWWY15QHeX6uR0HqSPT/zPaf1DSrRhsW3JvbeSB9gMzkH7z/73cJ
YbZ+HI2ZYUxwMflyH0m+PH2MRFlG3osj6JiRg8NkOIXm4i71NOmVsqyjhJXwrXssRP+1ojwqofXF
CNvj8lU9iG5Tv3sd3xn0GyRbtpbHbTbkdkQ9zeQNgR22vzbUCzktfREE5W/uao9K5+hBe796sSse
Js7dtbsPYHZUMSzKMOaQOQH/YH+TRqfJEJgHh40THm6HwWwjFNOmRkT1qj82XhaalJ9fBhPoGCpo
f4v9wdEsPMwvv1ZPF/dv8aLOPTpz4FrL2EpkBvrsqpjVhCtruBzo5LX2ZQpjcRkA1di1JWV2WzHb
ZNMa4BXH6ESvJghgXAjspJ4p0Cz3mN8pltl4dd90hpYASlknTJvUcNhX5ZAFW9XonowoP2zVvhec
I9wLy16hzFZsFzjfpADqeqIExXWYu2OAGzOiXHGxiMg+2aN4TWqjXgGmGYuna+TnKo2u1FuCyIKX
9r+wUeYUbtp1JKkBnMHrUkcvHCsgN5R0O3VHr/6xFI58lvHyKcpFc33nbgkZn6OkRV00PXBV5dFQ
fWv7ct33C/RnMrU95apNxUzlAlHOUcUcdlD2D+gWvo7yP1wnfXan/cjvWpDazAI1o4wjJjmnXynR
T+QRlBco4ejRpqfUE+mNL9cbILteZU0SdDrAV7ffpeqQkbtJNBJNBMEszVA2SqS3gJBLb4pulj7Q
ZpHZ8XfwP2KwbdVS3OExSjMo2ffkGQFtjbRcShe8IgOQHLqQHPU76b9qj23Br3rgZgSixfmpxbZd
7mvRgEiB9lTG6SexnsqqAslkvNNNpAmksTxrsYiWnZtfJmDx+D/LUxn3Tjpl6fQGoizB6i/H7RCH
GNDYS072UTvRgckEzBNO5EavvSiLTg3gvad/g2Y8/dyiiQuDSRH3pEqY6LkbNWa4ZY2jx8uNYTZB
a4OwuBZWRlHVvcO10TdGaFWbwlZsT4mkYsrr+ntWH52wQMOEsfndAd1i0I1oq3Fd1A6OEbPYzNKI
lA2u0X7NqjtLNPqNuwd2/08taReeVqQf6ykB4b1EjpaSOOvsJ+OPprccbZAFjoovC+Z94aETRKfs
BSIhc9KjoRahSJzcgpHFA+3pq8AX8pfnDYOx/JSUa1WrCyz/RD4199Gx9ZSwPtO3xfTeehGgUft+
bwxvaIz9R+lI2oKujvFMyQuQzXP7z51vI2ak5fsitjPutkbF098KZIwBtcqKqheAW+SldeIYc5VQ
T69P/fN1ufhG8YbDGEWa632kGFgoeaucfpHdRD3N8880RVGQ9HQdSyQTE9CgUnpIUh1YXRO7ura6
ufQ1Rp3hdRSR6TGRDLpB9bSnpMEjfYo6rJrg8ZerMYyVkTHEGES+bPF/jMvLJOlYGSL/StaPxgw2
umlzUnIYRG9rXIXtoJjDtx4lvDbF2LG9eRMtYV7dL5pg/fkQOoowLZA94In50imUZblFdqyj6X35
MlSfbGlAzXx4fUVEGMy6m2WZkG4GRqGeDQmjRB7rUvDAS//i3e7EDJ6/xWAWXR+HehhUKkb1i5gv
k36o7E+1iLOea1o7FGY98BCix5MGFHOWTqitDgxLRMvFfcpEXcw/kjDR0DqMddnKwACxrZO4PVhu
0pAyR8o3oluxYF3YIjYrg5EPEqA69WddPWXSR83yry89f7P8I43GXHuNalm3no7lKs3SBRess1mP
RD4tbVBZoo3PvzC9qU5jDgR16omdrpBnPiUv4JcJm4+0RpScOheDsgVGLbA4jTkP2nhDwQ7dOMp0
o5vuNLymmmPJwXX9cV87dubAVrK1XZOvuo3Xhx75PlyW2hA8WK89xMLIFQ/VSt51QJFN0N93QUJS
xRjShTkGfj6ck/ylkh6k6eW/QTDuQB1WzExLARGl/Y1t1Kd2sDwrbQWmJ9pJbDVbW6RRqlK3E92q
LrLLXyR3wDgLM1A/iozhf5geXCg6nCihEmMNYz1LWlvRjPmnLTAwUCBFOqI84k0KHRAiYgj+Gr2B
UTe1W6MKTKgKXo9geiTMbMnJ56DVRW8NfF/3BsIYwjplqHFSADIMmT8UhtNHuWAL8R+iqM7+T2uM
JWjV2qz2CozRtZyidP8yb/m+uVFOslcG880gLF9XORvXQAmcrqBMDJdltuZ6AgPyMvQKvN6n5GXx
NA/9G5jSueLhHqbi0UcI/Ti5xYf2iKLLI+aonQw85A+3oqIkzjJefAjjrqIcgwAigg8pUKTaT2Xs
oHA5dfKcCJwIZykvgBjjTFNSmCMdhKcMN1X2WE2yIOQSScIYZB+1stE2kCSubjS84WQH7O5/7TQu
ZGDMUc02qV0nQNTVryhP3Xr9OK2izDRfUejxUejwE8xnv9xY26Srg23AY8TbHNj1etbsQpCJ4Fvf
PxDsmYtB32PXUedXNaAi6CqvGIMpP8xN7f2JwmwVdwii4dWaiYgauR1xY08KP20eKuVVi2+V+vU6
BF+WNwg2HCL61hcEOa/JTp247W5UUrjDlAVr+XgdiZf3wvK/QTErU9UzWC1LSCOH2TEr3b9SOPFR
OUlf5vOAhL3QpdNdwYSUO0i8U1waw6rIsyUrgGz96Te/UHzqbihfneanXhyIDl6BiApbpKukdd2P
DfBUMP+h2PNUun3QHQq0YdlBcxu527NAqZwM+oWEjANaTKTetDmmtAuUIa9349N2Jwcanv9FJVL8
nfX3+mEI3qUyxzqpNYPyEijdUamObSVwcZw480IUxgPps21vTYb/t+P6uzqXvoq+R2kFi3033SSN
JDi5rlu+wrZATW1baOkGzUW67JApMOdP0XyjJ5+vrxDfr75pjX7G7qCvFWOpGtoEXk6Fi8d+L0Ov
zhSJiry4ylOQ4CKYzW6jZeYShpRqJdUT9nGcj62L8sZH01Afq7l4KLLtW54pguOCq70dHrNYkjVJ
EfjH6dSdzR26xkFI6EdkdbY/IDJBLPQmGXNqrHlc1AvBs19ahkTy1HVB9aljJIL3IV5r8QUOs1Da
aDZNOwOHzlTGPKnH/utf4xP6z7SZAfVst+BwRpm9fFOEooIDrpXshGQ8faWjh3/AEAOwBD8jFex0
ynFZmv+4Zoyv79ZCWWO6ZlOsO2qORg0Uvbd3Qt4DkTCMoyfVBhavDjhbMjpgIj0l/QNmGxyubyyB
BbJ9kz3KuRCuQ2W46gTRqjv1TF6SprlPo1ygON7VYG8bbMNJK0vKWimQSL+tjvoH+uJsPNEJU6Rw
xO/MQjjGqSdyjLmF+m+4BTcR9O94UUBu6UC19E86ui5kYzzHPHVdOY+we5U8NLK3VB+qRBAwCQVi
vEUuL2M80Hqa6La9K/3lEB0mHxMtvQ6t3n9wtboQiHEYql1UcUkFqit/IzcqynjLP7E9tHKgywp9
nwgzL72tWmp6gb47hDLGHLnFkPehqk+mI7cNXsuzSuRtuTsKbAeU9QCA7FmFvrU8qyljzzqvMW4X
43Ed5mM1VT+u7ykujqaiqwvEjJTw/VKuiqQ1kUeQ9cSFGVTr+KQUpmeXouwB3x40FEfiAVQjMruf
koZom1lj7/Y+bepG8aLuaHeDrwegSf6MZuDrYvEuqWjBf8NjNtS6Zko2drC/wcte0FsQqJ+r5+lG
fh78zVcPkuas30ThEl+Xb5iMLtEr27SaBBm3SjqoIx4b9PSerIWApZbrBneiMVurzgadTCMVDcOz
VNM1s29a88NaPwlUSP/nXSi9w2F2Vdv+P9KurDlunNf+IlWJ2vWqpdW720vsOC+qLF+077t+/T30
zKRlWtO8yVSl8uKqhkACIAgC5yh/h1ukMWBu8QK33mqvwV7/lFpApnUjvKVwvIwnkjmRhyoaspb2
Ss3ZRiGDlYBV4bZWBkcpxo+JVKZiRJsXW0A+54/auBdKvAOpXkH2mujcFsa1evo1i1SwROtsqCjQ
J9wZXrkpvN6qXd1T7dLObd6DK88umENYI1EyTjGElTFI1SK7F6VDa9qZEmxuq0V/6IZhsG1ZGYjp
+miEoH/41WqXPsbz7nKrCe7V/lgcMZ8S+EQ6xDTitOnE+ow3nMYqRt/yc+IBv/Hpv6nFhAy0bgSd
TtuCBfhVpr6SGp3jBynfjKrTZTuh4zxJrRq7IgF7X5FR1tKZ/ZpyvWkrEfppveFIeu/UJa8cuG6A
Vxns+EQQgSYb3J/0XYJsMnc++E/z/eBQaulw78+8qLtqggtxzMNBHeVKiqnHv7DiJbuxyLZ9oViH
B/FO92r0QJk784fCe7deF4sTDOeyiTd/JvBiJHkM2xoXu66o+600oVW0V6XMyTSi7JW6yjl+vWqZ
mgyoUNCuqaAZeO/WwEabpkrukdxMW1O6pPp+wLtIUn4OMt7L0qpqYJ7XQZWtEYDuvhdV6b4ZizM4
QUMUE8oAROqzXSg/657buLZaV1hIYsxfLeRZB0Y97cwLtukmfAScTGoNjrGZtqLJWcH1uslCGrNl
Q57HWTRAGs2v01diBSCSlu5UGKcKXo1hy0OfXj2cFwKpNy5CcVIbZVaqVL3y3uwtYX6VIk5cXOu2
UTGx/WuzGLsIJDk1qhEy0Pv3HVgy5U5B5ivJVum2tVUdp89vszz71P6jDFgH3tDbOwawud5rF4lq
ocv0zRm4qbthVA6Jkd0rHZcbct1IrnKYA60Y1Y6IPp7R4914RB/bTgZIDm4p24E7hbu+YVdRTHj0
yzIRc5X2UlT3iXk062+5+Pl2xOeIYNv/xGwsR3PEqmVCs61j0wnVcZdqAycs8sQwPiwD/LsXY4gJ
iBclntF6YckzvdW85moALKh/5PuAfqOr1W5ah86CR65+7r8Js+WjZwiQUHQ8yP8KJN38xBt15+nH
+LLfz0FYgqsULO1p66h1R+zQCIITQN2a3e0dW009FmoyXjyb/TwLGtQMe9MyQKtknJtQtyr5exii
N/wwGE+3Ba495cKnf5khC+clFpkINh5s3mCjBzGyhk/9FnyydnwWHWkb3PEqyrzFpAfCIk6FSZQG
pIaGlY+Yv5XKU8QbFFp/TFvoxESLMMc9sC2hU7jrftK+es2WD6KLYLzvd4A4vXxXkOGr96NbbAQv
c0D9Z42n/0c3OE9ZJpx0gPkayYj3odZp9sJdu8v2iYcu3IuCJ99wWz2GruHe3lBqIR+S14XuTFip
hUBKGtoIpCebVjsFPErD9ZMNjMpI6tDXYrC9OaluhGBFgU7DPjhLrrwNnfxba2l3/TNNgHyX/Lit
0eoiLgQyFqOLiV62IQRWktehnSFTjmrHe2RbjS8LIYzJlELd+1oOIT6575WvcvWUh69F+TQVQL5K
ubC7q36+EMcYxiyTKAfAL84zy7yDWs+zo79U3vii7Wq32aGUFFn0kZ7yVPDuUbz1ZCxkGNpYEkBb
5QrNPot+TNqDyKNHX88UrvqxD4pATTPrmD5nAwvREb+CZxZTxnZ2RF+dvKehWjw3B2Hru7waxWrq
uhDMnkVVOgMfFOY/NvtIeVSVU6oeAuFOJDyc31VHW0hi8kmEzbKR6BZqZBeSp076etvsqVl/cOTF
7zOnTiJ14qy3eB9P/JdRf+ga3+7SL4U427flrA0/qJQi/W+HZpt51EonpZRBkRDR36W3mtgxdsG9
gs4ht0xRE5bd0gs/GbxrzfrtzQD8KboJAWBp0iVenAUqKA5iTR7p2UMbHejEb3n4C7nCdHj4cv8S
uK7SqF8spOklYmPYDVRaudPux8hSN2RrohnY0VWL2PSFMRc4udG6PV6FMsHLIGOmSSlyhzDKmtDK
QiLfpQZyZz9AmKmFMD2rqVB8u72na7aJt1pRNUxDA7Is4+KtXlXCHIJkbzJdobhEf3LZWPw++1Ix
+aRTE0qhqQfnIvbk9lsov/wnFdiCqm4knSRFLbiwtE1fPyZ43bktYC0MLnVg/HcGMIsWgbACk7de
M+5b81zw+LbWovxSBOPCbT52sT5ARAykc7IFoe2Owqrzjvw1TcSFGzFnl6Zrsxm95afRpzZ47dr9
yMMA4Loqc2AJozQWgwhXJYC3pdXSftvFKPa9USk9/tF1b6ERY79ZPuqpXsBVQ2OXR69VcafyHmHX
F01HZQpFB0VlG67aSEtBt4IcMSkKL55DL9dzp/Wnx9tW9i8Ld5XDmJlChFQEZCcee58pTmiy13aq
O6ORTNnyJ3tWzwxTxOsJIEklk20VKhO/TpUUfl9Uz80ECBYttijnjs5rGFpdvasg9nwPwqCZBgLL
HuOHGEzAxfwSRjwPXY/YCynMYZ5Imk+RzPG8u0nO87HxAFSivM4PrUtSq3BQbXOmcHN7wzhLyLbr
DuEQVbqCJdSVH/6wG+rS1oNTiXf623LWQjRwqf/ZKra9oSYNCNBoCM2rU6yeei6KK12cD/nDQgBz
uPqkHisjhQAK8jU7WMSX2aPoUwIXVoZnDfTvi5NVGQNB7RuImsZs34/tvslUjBv2/3HJmLM0rWs8
+DfYGrMkp0ETdkUt/H7HPuKBgvwUhybomJhQ2kw+EH9Ap+ai626TtaYLCjnXUCNvrCeOoa0v2lUU
E1ETY9C0XIWoVkyOclR6EZG2upnw0jsaYD7awVUOE0vjyc/zLGjoZRjZnVt5TezIJ4pxNW0T0RIf
btv1uv/8Iw7Y6+9tocuBSl7RTSLy0U9QYK22RPLGmcfTtBpYF4cr60ABCKYzRYRe+Wf/RAfhslMh
4ETyv+dokB0vt9Va262lNMabxiRouyGCWm18JMamHb8Y8f1/E8F4ka5lehfPJdo/0n2d3IPpoJY4
p9HbPCRrDEs1GBdSdTFUJx2e2jqaVz+ZB6Q/JzxgSDm60DUr3I5e5MQnPMl329wO7NoW+FhJaxa5
/AjGyeIyrGcpwEdUP/9hBFVP48/Zrf9sVBin4TUVZtys0apqMCnDdTVvJXKYMy/hIcYwtgEeLwAj
4YQHc5sJ7AiF2bjZyLqpzvPalVNldsDYXXtCEdeWFAUJ51LIE8Xs39yMZSuDaMCtDOVbH6ZbpU13
xjj/JizJB5WYLepi0kWZCpUacevLL3rJ0YM5/T78PrMrZaybRWpAD7nzwA4/DxxfehswXhj6BwFM
1GvEWlQCHQJoP0b5mSLQ5xu87Z/zTXKaa7vBZDoQNWDeCprf5It4+M2s/O8v0FQ0hOjAxWMf7RRB
yfxhaDCMOd2Nxd7MPF3Y3o4YTKz9IIIJSnUSS3nRQIQuJU6Rigc97GyAPriKwWvnYxtOPshijHzI
JqWODMgaQFxtePpGfUGh+FwcSzfaUazJ5hsPrY5tYPwgk7F2MUAbeapBZoNm5+YcuQHQ2zBqJN1F
XuNgrtuadomT2/qFPBbffrNS/UE64wNi35tz1rW1O8fCNgvLvTSMXpCEnKyGt4mMKyDHrecez7uu
Op1FeUOSGhWJy6jw7lTSus9dDZJxiSKf0brU0x20c8mS7GTr31MO6MrrX6pPgjt8R6WHjgbtJCfd
+1ZzBMf1Pa/rYT2C/foKFvNA14pa1kd8RQzI/ck3nXz4lCs87FWeFPI+C2lVjKcBJrx2zfkFsFG2
Mr/kXcZJrdaF0Dl80LAoYAt6L2QcGiUdsq7GMJK0GTsAdJuT000Bp4+CJ4a5QUokm3ShhJhAeFQq
tFrjmTxSOEghbDr1t7VflZHfK5Mi7RUNE2bYmpbv5ZvYEWOr3A7gz8gc5YXXCcVTigldY60qnThB
qUHy5sS0ynQLlF7rdnxcFWLIaNgwJAJuZMbix7xISFiVNWijvnRDbynhQ6jy6ABX3eoqhO0WiqSh
9pWaCml+KH1pjXnAiRA8CYydmVGtR7lGJeSi6M6C3OyytPgja17owZgZRqUmXRwqpBZDZ2nFIYlE
J+V27NCgyZzLJjDmZXR7oDMI7CLvzWw2tU5SMQYELrRzmRcO0BftIrz0qWQHQ7e5vf9rRr2Uxu5N
ZwBDYqwgLT4OKL4QYIDOngoMUAypOrx3lZVtAiInmnToDB/F0n+vmkIiPROkqXIn0j6EdWHlxPx2
WyGeCOZAlJI+x8DJULlNkp76AKDFEQ+UZsVnoAVm7tHJCjgfFl5E8+NpyCOpcn3VmfFc07ZftJhz
y15VQwFtjqyCRMqUGIM24oy0aAivwB4ROoNu7BS/5aRGq2pgwhtTysAu/UCrNmgo4ugpdl6b79Tw
tQ7v1ZHTA76uxS8RLORhkYXj1HSkcjvVOIR19VNLot+7ddKgjLa8qwhmoeArSTsrEFGCr5sEpaUS
+Obw/Q+sSjGANKRo4L5gm2v6UEn1aYKUOe03+Sjvem61a3U74PG6CWY9A4WV975RzcScDNJgaM30
SPUoNVs5e7itBaGJ0ofQomkEkDiwX+B5vZfR4WFa6VQ4R4vBOKQ3rv+KVRMv/nb4LqJDRAINm3ox
3KS2/Ob3TxqY2VU2k8QZ6RDKVTZWbpH2jtlmYJDH81LD6YxeDZ4LKcwqjkFvimB7Q/Dsp200Bhsw
PjxkeW5JnfFA5JETbVbDpwYj1IEqYkoS+9TfNGECSB7sWuPKmwy4/aZbfG6c2ZacEMwknDVc8ydU
rTEErRkoyLP7lw1D0A/o6cJBejSKjShw/HUl0TYp36ehoa8RbNhMhoPuQwNwMvj9fjN1R7+41+ML
Dwd6XYerDPr3RSWUROhlnHrIyMdNNu7UkjPTteZHSx3o3xe/7ze4LXQ1fr+NMKAdW4V8DGUuRR1d
CdaTllKYYyYR06EzSkih+66BRsQHxlSw6xwQYex9m1cyXF00DIFIEoj3sAlMlIvbVG5aNa7Aaval
bR4l5X+3IwN1iw/q4CUUA56Aj0VH6/tFM8wEDVy9iixA+9bPz7qP9vEBzwff+2pA5/MmJby8g37x
LYnMAnahnOlSAIm0gxyV18di9Hp7cCjbRco7h1ZtYqEeE/dMw4+THHUuNyO5BccxgCkR/Ly9hGyb
2NtJpC2EMAEuyPGGhRaCiuLU+7TVvwKfsfAVXGaIq+l9WFmEc/at7hqGxBUQvoqIrIy7EqEL4rgy
/1rDbN9u5324jfcVJ1HgiWE8dgyjqtP6v8XIaAfA9XvDx3plO2L+WsCFOowRyk1DTL+EnLKzxdoK
tjgjPPIwe9pdgGJGd8zd0jZ3qL56t7du1TxMDVcgGfk2Dt/31h+SDg8adOeInDlqJhzNEfCgs85Z
R2rSrMljnygoHdgQVTb7LeYS76x+iGpJ9GWcj0GHJs3uEEhcsMk1fZaCGN9KA00Xxg6CWkfZd3sf
MLLFF39nHEc4GDlVl9LjlfLWAtRSJONhZdolw6RHNRDH97l6Mng3/DUbXP4+41xtP5ZdN0AlyndH
tpFH58ZQUeNsEdvp82aDSzn0Oxanx9Q2JggCA1pPwww6QEUyOwDjRHCigLjNk4gESXuoebNqHO3Y
PNmPo7wvUqxeFu/nx248kZTgvn+U/YNQhVZS8568OBbCzhTMQSQGfYjlJKWvYLhQBWOtlUpGvlE7
I+X1T61KQzVJIrhqiuAafr+oig4gkynKUGoCYWFaF9th9i+9ZvJewzlyCPOwplWtVCd+ijqhsJfi
50i4y2ZOCs0TwYSKJMf7rZlDFTlyRfJYxZtc4UT11TBxXa23lHNhghHK8h1YWmsMcRkWKRJrMEAh
pJ+mzuekkyzSEmvtLLtPj8pMlRewO+Ok7UM7drTL99mejhjI3P1+iNURXXWwvGm08YIxATFW5khD
bO/N1jK7ACxvjdM3vArN6tpdxbBNFzJJq0ZN/MoNNLybJeXPWA9PtZ7YWZbymNDXrhoLlViINDKY
5hCEkNVkP0kg22V40vwDUilrUDirx1NLer96sV70UUdXr2g7SzJ/hM1zW+1QTeEZxFpaq9NdUgEq
SDS20THo8ljEjD3C+L5z/wLL1G2allGuc349aN2bruLo3xem7oPEFG+PEKf1AcD3MZYj5pap1ve3
jW/1cFpoxZyHQpJUBmkhpk5URwI2QZBHnOLwuohriGPigjBVVTxTp02NrRhdEpOjwqoFXIOCyFjA
EKhKStC3hFaIc+2/pg2avKNXQh5vr9T6hlzVYDJKsR9nczbxqKnOQ3dIlHZ0B7iP1df6yLM1uiQf
0qGFSkxaKZNaRos1VNK+yKCfj/bBJ9WdgGKTPXKP9XW7vurFGFrcDeDtySCL4nwQZ97q5/hFwWgb
ccN99o3HJc5bRsbggm4sQ0y31bgKODMoOJRhowc//ttWMRmXNnc+iRrIUJXvWvgTxARJyDFqnhpM
0uXrWTyLM1at0ko77ootQCH3YWd8+0+asNeYMcjSrMmgyVR/S9VdJf6sCEfE29H/wdhUNC7JaEAA
URPjn6AUVtKWxNgRZS8pL1lzarvLUN37+pGUxyQ0LZl3q1gNCQuRjMsKaRklfQeRPrJXa9REHagl
sWnfXrzVU2ghhfHYcIrGvE4hpUwqxyfESZB9t0dBc8OEl1+tXnEBVP9rFRmXVVMzETIVgXTwI6Cg
FenDmJRuPCIXqk03rjpHVspjriJ06MJj2daP2Rxs24A83FaabXv8K3FZfAjjz3UxpX1Q4ENah6D8
QisIxmV6pYU31W4/4a7Ne+rm7Sbr0oZa6iFd5yicrNx/HLjoSut3j4VSjEfrU5/2Op6yXEKsaY+x
ZUyOihfsIhjvwMrxppvxrSxsHqAhTzfGz6u2UsPAgOBaJmFiN2IjdXaEFnYe9MK/qGgg/0PHh/qh
YjGJMRjqJ7h6uKtolYTCpYELK/pUHqh+tRUe5pO5G3hT8KvHJ27c/8hlDFfWa0QyGpCrQXIivHdg
Hr6e7+KUU3zkyWHsElBfgQCElhrIeneTf5aEH4qfgurr6237XxWDaRBUIBWkoCxkC6lSoa5KtO5o
UWCp8eehtXv/UoQ8gDGalX+ImpoK3mu8DhPQVrzPz3JT1IxexwEQYyCcUrUMmwbAmrxIuXrOLMQw
kVLzx9JoFOxOU4uyPQlGYQ1RVDhKpYTW7ZVb63oyMZ3/SyUmXnbtkKLnDLIGu3PzS3GeN6LbebGD
hxDdVaz6WQAdTXyoAc+BQpAzHXiRZH3zANcGvAdV/MBLSFoUGEzaoOarh0k5j50H5gcrL3g2v/o2
oWu/BLHX4QSz/LLgwxhrp3cUO7QROZzgSOHMhq3m3l7Y9bsk6LuBWIluAqA5v7cVvcAx50sIInRh
ZycHla+4070c9VweJ+GqvSxE0RVeXBukqA8bnda3xOJgxN9FcEPzV281KC6EMNE4HOWKBOKbPmDx
sdNN9snY0aaqyUE590u3nTn3/vXTdSGRCcNd2It5mFO1PIpFTLYjyMmNY+dIQEjyM4s3orQucHHg
MJdyzWjEIa7pcY7+d8qGnjoQ6VGia+kQbLo/8r2rPLbXICqGUmwgEVk4HWar7O5MGZ8ll2zjz+md
YAtf6dSv5Ixe65Fhl/6P9/i0ajmLL2AC2hRKaiK3+II2/jKGr818SYPH246wajcLEUwwUzqhrTSZ
KimCY8JIrLAcOTnfagS5nmYsMliRBGbXSXDsDHn5KDtE6K2iuZ95vA/rueWvU1Nk/GxQGzxEqoiV
ST5sUH0gSQLkke+VeNa7gmMc6ztzlcW4GxiYMFtc05NTmx0p190wU+w68je3d4e3dIyPxd2I8XoZ
KgnG11Ld5VJhmUCM47WIvBVKPpyciy1iXCvLo6iWQwT5fhNhMNWi7LrKa5lbg9ec5s3sCOgNHS50
xqDb1TZAhrbiN98SN4VT2sO2OYDr2A739T7iDjf/i9v/Wmr2XBgFFQhvtBlbteZNj0G1xKuAS4+3
NzSz57bMi2urWcR1Ld5OjkW4BmBPV0c11jyOrNEBLsVZgccXtu7228ppJyv9KjmlVxxMnEu8h4n1
U3AhnfFHrQHwHECdEFVTYyPr5AKEm7NvNE+V6F+COMRwY35MfcPK5eowhYIlB7w5lvXryiKyM9Yw
5pWcZjVeFSgUHQBGN5lNzmpm+Rsaa0svaezs5bahr/rTVSQba8d0zrR6xvGVZ/datSuIpYfPfyKC
jgYCckaV3+xssa9iKbVlWqEAGhFMleSgghsxClH+Jv3RX3c9zD//I4bJ3Y2k1udBhJhxfink3vKT
wW6HYBekX/SaV9Rdv6EAsgHVTyAvfuBYTgwtU5QcW0XfpVNHfhm8cCPY2qPymZJlgXA8s4Sd6txe
ytWwtJDKGKnkx0TLW0jNyFMT2CigA8bHtNRud1vOqlUs5DDZbx/7RVDQJ9bIlzFnO3fxYQwD2a0S
wbi/LYqnErNtaPFowR0iVG4tfFGBM9Ymii2AA0PnWCF3x6jOCzOMyl7K5wxrVzqda/wEjm6O8fwE
ZeseuETDRsEoEvjNeEnoulMv1pIuwEJur+foseogt5ss5Qu9y8Z3JLC0Y/wsfRbAXSLseDgfq5F0
IZI5JJWq9H0tgcgY1Jlo1fTmPXFrj/dYs9onRnFL/nEC5pTUillSewly0EeFXB4TUJ50UWl3kz3a
mGfeAsLVaQB98yetBkvBTKCck4Bk/gTBRAotYawA8LMDw03WVQD4+TRFvh31vEEeiWrz4ay+asu+
vgIhQAjnCEIlT/8sga+zPcinFO+989Z40rf+jpyznYhZWuTgHUDzdIfsBnt0Qjf1co93PVzNHxdf
w6SoZTbKWRria2olOkkGCuOysbntmpwowD77ZZi8MkwaBfzyWQm3DXp+eLha/+IdGkBDNA19rGwX
c6ailalIaKbtyJ+DbYPLZ/lt2MxudRSBACw46tNtpVgW3b/OCeOXRPbEA9If6ggxJKa7aBte4tds
C06QAR36GJ2zg8t0NLbR47QrvdQGCNZt6eu7dhXO7JoojmgbxboCrPcunu9E6dPt318bLsKTHK7V
MtoNAZ7LuL5szMOgRijFCFvDE6zcoWBNIUhE4+kNijU9CTueN66H8KtMJgxIDZr1tRH3w0kFXF48
WJEM6tfkqJCCc6Phqsc4foS2RkPNIKoGFhVxhhMiuKe73QbP0U6MeDNsp4fbS8rRjh2zCUKtyICh
C7cPTrWQWel8nCvJGgLe1q3bxq9lZHu5UUfoJzmCINygNv0TZvRP0k7+QiHZRCu5q75xXYEaw8eI
dpXIpBNG66MFiaqmeNl52LfHdEcRxQ0gihvEkk+do220bwCQ4Szpv5zFV8FMfuGPsaDoJaxU9CZU
FFCZ3xtP0T7zlF3pkn39PJ+m7dy5t3eSK5buwOIo9hs/k2LhTd/yCWitL4KNirn0Sl+uJQf0i5k1
Xsz4dwEK/w45V3VpoF3ILTQ5KQwRdwtNO0TBXoh3BrdIQ/fq1l4yacYUdmSOeiypao0yXjoar90O
xOqc2Z1PgsO9rdFvviWPCTQpgArMMIA8WjWU3OyMTkYblCavihU+yLZo4RQsDrc3kGevTKDJArAk
4NRDzaSbLXV4GQU7HgWrby+6zDn71lOo65YxgQa9CGkfFxCVFZepFKzWiDb57KHr2QrBDxo/Dukf
jHIsIjfbk5JMBnhUR0gk6hZvDnrEWTzOhrF9KMrQKUVIo3Q5nf3C8xsggHS8O/xqDDMljG+jz9SA
Ou8tXaiCAd1VNJt3Bhf81XhC71EqrBwTMODSt9Tm3Yg4AtmkrEtNGQwCEBgChSrX7YEX/tcLA1eV
2B64zEzrtKI3vX5j7KcvsdNb8pfByR+KTe7JP25bOE8dJiLr6IryFQ3qpMJr0D+Jk8I5QVfteqEN
E3mHxhjFkZYY6L0VE9ye7Elo0uV1UvD0oH9fRLxgGmOp7VFW8MUvhvTcSxxjfjsMP4SfhR5MSMUy
6VkaowgOYEq3OevbNrJAMlOgOS2zYW6qFZ/NvWTle9zrbOmlO/CG1NYTycUnMBE3bMo2bQPo2NVW
55Jj8CBvaNFG2wU7wTMOmtXvO0d0egBB/FH2v5DNRN9ukM1Jo4WAujJDKzLqcJMIU+jetsa1sXGQ
9/1yZ5MJuAEx2nagtj/Y8wYDEk+CpWHKOaksvHBsKMmJ5Oh7VCBBgJOF3Mf09cciE0MmKipz+geG
bjWOaLUXMUvyKO/OuG331Y5OHwFhlOMY68nBQhZjsoPRz1VBu78UT96Yh+pUv4ivwRHcgHa1QRHE
inCIDrwm7NWovJDK2HFFuknSaNLXGI9Z6sTmpSt3t3dx3Revi8jYaapRmNEcdw7S7dX8PBa/P1UN
I7n+PmOLcS7quG3j4JpUESPVe1Xc+xLnYOEtE2OIcdliko5mqrrxRYTFAx1JUCaOCfCEMIdXHs9q
p9GFGsWLNO2T6KvIu1Jz9oLFke5RmpCEESJMVHSTbwWvgYn3+8z9sgjINFb06UxLz22y99PPt23p
X07DX5vNokcbnT9pwoSNiHezQ1uBM1twU7Dm0UG2P7pYXi1LYw4rQ9TSxG+gTSkdtWyvq6jYdccO
4ee2VpyN1xjX70s9SmcaZpQJLy/SRjS+5qZ7WwZvZ+g3LE7EIplVo6KQFKUqbX0x2UkxD/9i/Xa8
WC/G0/1ej0dRoLuf4ESiN390M5eP4EZzkx3Bpaq4+3+8E/E0Y/wfDJWlSugujaYl7TPNoqQ9IFq1
fWKZ99pn1HG4pcf1NOZqhkw8UKWRqBGtoxjx1IB0ur3P9MdOIckno8lNK9XCYuejhTzSRt6hyDMW
Jkp0GojSdNqMnJWHsj6I6aaJn27bCkeELr63FV+PdD8wISISbSX9qmpoGn++LYJnKzoTKeQxy5NB
xwrSR/ZTaO+6E15mTgraq3yrvgeZXvDfvExnctuoKmKlpH1rVTxapvaap84Uvd5Wi7dyTMRIxbLT
wxhnUaz+zweevVpfSh6CJ/Wij6nnL9vTmWihD2Lc+wl2Z8wMewLkqYx0KCztZtjcVmb9BfbqzzoT
M7JZHXVNgqRhTDbEKOwKKC+R3rsY1reAHOkqFW720yvQaKzQHLdhFTtF+Jv4im/VC1rhV4gCX/5A
qJwEpRH2aHNx1baMXKWNJ3sIuKu6mn8txTDm0eSij8FWiPlr0jM7tVvyMB4Mh3jFrrbK/bRFi3TK
o1xYi15LsYzF5HEaR/1Mh/r8r5OEOzHwtTnbSIMRazBLEYzBxCBoi2oTmuWFVcYWhXwCDSe9HFvB
p9YKv/o52jYxkukaICjY3pa+5hFL4YwNYc5GUAu6e7r0PDeHEEVn3tjJalIAgAV0qimipH7gVY5j
Re8EGRARdBouODS2v9OeGvQjFZuU32K7+uy0EMdWSoBGVgeaBnHdvtxFB2PfnYJD5CYn5QnMKU5s
Yej0f+RrwufwpYH3w05eFWVrKHEOcJ9Sh2R6HwLT7dYArclw5N+f171Bkg0iyzpYW9kRfpIHGGQk
QJKg4VmzGzRfoLYOxuAOlEyAWzvFnsBt+ViLbBhu/SWUOVUFOQuN0gdiSQKG4OZL4/9o2m3flpw8
e+3wNjBAC1hdIJXLbF/S1CZak1OUjEJ5zdtDJZ0kPIhGstOU2xC10dj8Iw8ECgv6NrCW+Pf+QA3H
2JSSQsfc+q4++s/1JdhLF+EM5jO3eorPtMBeArouwIGx+wP3u0pmm2hIpDXTGEGyFoyWGJrbiKB1
J5G922JWj3NQl/+jIds8o8948207jK4Dsm6fHqe3CrDvjOgY1S3Vo0Ow4f/mP4CFAqfVVSoTswXA
JAcxMNLdVLwMQ+9lemrVEg9FYTWELaQwITqolKlKW+im1ZKtK6FTamQPFHgOqgXNUz84t0Y0YAkD
2eID+KSezFlcy7D+bLjTa8EW42MzSVZQnMP86+3tWtVoIYo64uIyUArJqLYZRAWlupebYZsTcJAn
xfOfiDEwqY4WFVRxmByvNnxRQfEabRwTBirvG+XBVzmzP6tVMCDj/5LBmECdd3Nj6JCBtNv33liR
z8MAlpgQ1Ad4hvTC8xv46U7LrOmF9yKwGrEW0hnTSEawuAtUeqt/qkQ3CCNbNj7nPAj91UxsqSVz
hI8J5l/TAXJoz62+ofcb3Z092nPbeiBq4USN1fKmoQMACxT0IpFY7KhgCtTWmFF4a9zqK55xNwm6
KoS3p1zl0tuabBMgb0Ub+YL/neLAG/VYV3jxAYzCWWhiPoG+ksc7bS9YFereiS2Dc622jBf/zOv5
XT0SFuKYLKWPxKyRM9wN5pnYbRjcTVPrpBlK08FwaZTqHJLybo55NISr5rMQy/ihLulzGKhYZins
D6k0eY3k24aABx5f540U8FRkrslp7GdopIKK4j7aUmiCAVXFeM8bklhPxhY6MYd43hRBqIeQE+/i
S7kJN81G9WjOkGz4TKKrMVMHVhsmZgAJw7Yb6HM2mqGIA0CtUrcff0zVZzG+ROFDWXFC5r9Y5FUU
o9ccG30VJuhG6TdAVXRAUOmU6AudbXq2GWfzD6qaxkIzup2LEB1gFihrIojrZDH8LCZN/lLWk4Lk
MiUJJ4h+OA5UWSRA21JFnHKqajJRzPfjLjUGMXeJsO+HH3HuSv1v374ZGYxDJ2VTBkFAcmBCmcDh
xxhLVphO23Sfb5859HfenaJUjgR7eEvwRJVZN79Vta5Fh7aLdruDVhtWIoa72yI+JjvvZbBV1FhM
izYXIUPBswBxGs93HubMaq0cQLa1le6bF/OJI3NVL1kigLwyRVVnGXbmRErVKpxyd0Ti33hAnMl2
85lm45JVe7TxRPB5elKT/rCWC5lMVKx7XWj9ADLDnTRZDZrs2gux+m+0va55Kg8jSjX+QTn8NvG7
bNAVllVNlIAypxCW08McqymWwi53feFBzvdoyDSN/91e0fUFvYpgEgdgClYY8sMmhsInQXoqJ15K
TL3m4+pdBTBelRdtRSQfAgZb/S5iromg3zNtrRGtQuZz6fFu2jyF6N8XESMpgjYZwiZ3E7LrYfsV
TyG6IrcUYszBL6pMklJsimr1jo7Bn8xrUXmng0YTlwX1w9HIWABzNI5dOpnVDG1k/ZPWfokECdwn
z8H4/bYVfLzoMnKYY9EHR3SbGtglCiUBVhe3Fq3q02jpdvpMI7v2EH8K97zH29WIu7Bv5jCJlKqX
5bDPgaw0OVWm7BvZtKPM5DxTfyxVMNox0bAupFaaTRqp7mdEKrBCNjbKdkjh4rPsjraBczl2TYw1
/PYI03vJbA056nt0vcvYPzED5/BzBvEZt7LFWUa2iIx2I0AGly0NxMZeGd9obMONJlviY3IcHOC2
1ECG592pOabJFpInuenHKIPUedoYmHuO9SdRPwUoNd22zVU5iqT8H2lXtiQnrkS/iAhAIOAVKGrr
6t1tt1+I8dLs+87X36P2jAurmNK158UvHVHHKaVSSSrzHKa6DWECvgYTlNQa9VLL8ZV2DLTKtsLn
bva6RHGv46yu4gKHc8aqbtoG1KW4/rWpdUbolm7iXo3vMr8qBQ55ka8xr1hAcf4oWSQcx4DC74d8
ZwZ3jaLemkbx5mfTfTCrApbNy+7edzjdUmQVVDGgM/s1JFp+FUWtYuTo7p29aNeWLnwj/Mj6e9Ea
boLujga2qGNnfTnPoFzkyvVBRaMYbLTUPPVaDCZvksY3PQkTXX/kIWcoLniVeZKMVQP7DHxov2lj
k95YvWEUdtQVEMa2aCfqF1i9ZHQVze8qIVSWuUtGmXIpGHIY12eap5Q1eOhE39Si9ePckcqlPlqY
/NpM2W7AKFo/b2OQpf+Jz1tEoyo4hChPIaqPDQi0RzXfNCPx8inb1sHopkq4uw6zulzaGYZbrnlo
5SmaCHKA8kWVvlvV4/XfX1+r8+9zDl6FEP0FzSxCRGaAgAvlj+GxAn/9dRSRFZxHq0Gf08wCCooQ
YCklxa4cAkNQ/lqPdmdTOF9OUims9BFLhY4Up5zaXWJ0JzWTHUiyvP03ezgPG8msya2BzZfmPLJp
NNvNaL78Nwwu0kUzaavZhDlahol9+blRnesAlx+k78Ht54Lx0o0kAh1NEiNsy9v+KxNFCT1jgw5E
SLcXIEUXtXxdfthzeFw1T0vTpJVzrFp6M2JOv9qar36PXrcRk9DSvhPJt6063SLScHCGXpB6UGEe
Lb415sYUccmur98CQP31ctB8OmakBUD0wobKK8ePbQuCfjEewsKDeK5cZBD3PTBQdR7nWMcXsCpv
iZU5kUE2132COdVFhr4wiQsHltGmktwAIgN7rF9o+HCq92Onp2hEoEfdt2ypiz+SWBMNRohs4yIE
BkfrqWwBXBfSQ2Qln6mR/25BhLkfCODB8SEjI6LcgYrrpk/aWMJdJ50qebA7upnkVHAtrNvxE4TP
Wn0NLPBqZuKro3csPGSUH65vEIsslxt0/n3OqdEe06hG4+MrXk5CB2K95WY20KkOOuXPsTmqJ0VP
3symj75fx/0XZz8Dc85e6X7f6ykMa9Eur7gVJh7qHRseIw7rIxYVkEXryPl6LeVdX/tITKL2xqiP
auwJ7GEOdW0h2X9g8bEbGYbv42LHlZQ66Z6JQpVe7LXHeiffhbcyNLehYD78/iTFuxOC0AayeIpq
8HK8RozHPTOCEzb1C3hs7Ln4LuuiVlB2Si9t+wnCB3ZwD1XgVwoLCOZOR1omz0EfozRX/knVTz/D
cL6I4frSnGlQbJLZRkHOLtpjOn26vk+r+f4Cg3O7tvZJTlVgUOtmJrU93SbauJvmEe9Bosao9U/5
BRjndCQH92QUYnOkXe+CuWPTOMlDiH55Roo7/lV5bC5aNACwfrIowasdCqgK5Ol+9URTbTOjLHCy
pB3EqB39iyE7yc3ksYGeDmURQzTDt+oeC0Au1qpjFZeRifw4Af9UOL5o6vdufLm+b6vHa4HBJWMl
lbuYQtVyk2nSSzrP7U6GzNs2D5PqoEEbQhB2RSZxCZla67HelOw7pjgNjT1G5YYkhiBhWgfBTDpV
oCJywUaVBbqVNTpoNMLekbX7KvNMIpih+RdnOGNwYUlXEw18enCGeG98IgizqNPethuE2ZcI8mYi
Lp7V48V4av82ifO9OVXxLj3iOpG0vj3KhRE/aiRt3UYvidenbbKLhkjZXPeN956Bi/gEfnDcJjK+
BHm6LUPOWmhl4bmAPrR7NjGr3etbzBmcRAPeq15oEGKZMsZzLyiocisupyxAxmlpKK5AEvmkZFq0
TxpJ8kisNJ7AMBaNLgwDFRXRZF0GjwPn9UFuKNGMgYNN8Ne0yV3GQwXyj4PsYYFdXdBSvnpFLsA4
n29HX9GMEcX1oW7vMJfrjmUicMdVj19AcCmTHJdJ05mAKFqPyBs93/aiqa5VK0y4gSyraKjh6bQG
a45AAz3jHma9ClJuYOyeTKIRglVHWKCwvy9ue3UOZQwYwuPK1I+/NZCl+mhVfTc5VMqbxJZxoXy9
7gtrdrGpD/RhQPVR1jhXSNNw0iN5RAKjZ44/bwfogV5HWLMJtQcoE2vQY7noCSrlrJe1DNX00mo8
lRTP1mDaZdU5eOd8vQ61WgdbYPFdQLWStanGnlOKTbcJ71mDdPCg3Q+e+YkpaEVCHenVj0UV0lME
pxeyD/xRisNoUKW2h3WfWpc9WI27Onbw0I2evKYV5mVrgXAJxx2mIIkrM4gBp/okeS7UcX4pqrFx
iTwqh8HvOicMgnArWNa1LVRAkIdXRmiSXDDLQNJiqg1WDGM0C8nLALIwUJN9LI/GKX6ZXB1zScNu
FrHwr7nmEpX9fXEYypHdMQm+taJsp0lePewFZq2GwYVZ3K2idYVmoSCM0sUpvaGHbmsENrkdD5BG
3EYefRTAXTQ1spx6Accd7qIwpxQv4ahjHFSnsZWdttcxzpF4jaD4vBoOF0DcmdbyMQ0wBoGPVNlL
w9euvAtz4ZOEaPE4T7RKNZeT4m+fgD0YUQkxz17sCzffil4i1l0BTYWKhY6LCxYg1ShlH/U/uIJh
k+yokj8qoKMR6B8AZu3C19qq7PN+BoD8efyqHTKwjsyGPT9an9nLkXqU3OLLdXdY36QzIpfEW7EP
MkgJmxQbJ0P+KwAdABFt0qWA6rvLnUG4I+R30yTlCvNwTKGq23Cb7tseo4WxK22612gjOZHzo7FD
/spe9GsnfAg84afDuq+c/xvcQZPyolMSgtVlaiGpFzxkDmjsD7PDyLYG0ZvjWozETPTPveTO2dAp
TdSyuroJKlsDCrHRs4HrxsL0gCSi/lv/FluAcWetU6OmC9kjSAclks/ps4Wvc/+5eZU+D58Yg5uK
cUbfKTbXnYclNBcJHGuPQH+EDvoRLuGxGpqm+YSEkZYhaHo7uXMGpRvsMQ0jN8On2rbv1YOVawmk
/rpaUMFeRwdlK7FwGC+4Tya5oYNfwKvKeMC8uW+AJHYY3KTXv1hB3D0FGD6p7Kwp5j2F1Pjuuu1r
lxE0lmC2hXQCjfC/HtUmS2crUnJ8znfFVlEMt8wSh07krg1FZA+rYQeVjn8M5WLc0E7gLpdROSXx
51nSbF36ft2W1fQBvdk/EbiNRDdplpAOCL1Xh0zhgUnbt3Y/bQZcq4kX+O51xLWwg7oimOgg+26B
P+DX1QMZZktaSL9vyHCs5cSurLtQyL6z5iALEJ4sQK9rI1TSjN104E09Wht9Sz3ccwJPWNse8CCD
ndeAfh0GIjhbIB8VVQGe3tPgPkMTsS66Fdbi1hKA2/+uS1It0WuW98hO/Vx6/Q57s8lvMRq97QTW
rIaSJRq3NWMeWkpVAW06zGi9S3apV4Le40a5ZaRp6UPgKtA3PpmCWLLqEedV5Ju81CAafMqavCYJ
WpBfZH2y+6QRgKwWDBbG8Y1OYQshFjCKwCW2HSYt0Gj7vT4qW9bn2n4IPNHbqsA1+PHZts6G2ozg
Gn1zoIkrtY/Xj9Gqhy8Wjbu9K6JkdVFXP240kN3vBy/ciZm4RWawvy/Sksmv1BZ8NjAD7JSa5CqW
wA4RAHOOBYCExww/YM1hWXBS6PNEBVfF2l283Hb+Lk5bs+5U/H6qYhRr+CDHqQ3yJTtC6Jna79c3
RWQMFw/SJkhJiwbSTZSXJ6Q9d8k4Ch5n2InnL96lPVxESAIpRLiEPWa4l/Ty2EUum8inoGFXbpr0
4bpBl03/yN+WcFxIGPIq9xMW4XpvxGtG6km3yUF6VPeNi/ZtUP8xjgZ/M23R9P8nadQCm38iakLi
RxlzDb94K+eXVNv2meXo40NiiJoUVtu3llhciX5O5UHufzSa5vcQU3pm1TZpoz0Hz/nb5DGGurKy
U0fZC/mV2E9f7ijaI9AdoaL4xp2ALkFtAvSz7CQ3f2WQeCAnHXwm6hG6hoLC7Optr4Kj+R8s7jTM
qkWkUmrxqoIQqDnZoXIkJ7gJ7gtv2okYZ9dD1BmMOw1h1Kq55L8bxpLudtdiSETdiYoD64fuDMOd
iNKn/RD2sCknLNr6bi7Uq2dbcG2LuFMgYd/IiE7kjWX9pQ6btAKJ9yg6agIQftgRwwhmrNRYrq64
7f0HX71Ngn3R3KbGKW23kvqhgpKYT1w5fjTixE6s+1oTBEuRf/Bjjx20JWYy4P/AGk+rR8YELX1g
Yl+1gxGUV0FwWUukF95IuEQ6Ki0r1S2gsexmvlEg+lShEtzuSjRMlnZ8zLxw8/sDL+8h7ae/8A1J
YeabUZdgM+kpuh1vWK8wG7esU5ugQ1OsabZaxV+ayd2hYThVfqIAMEAG6eREPVTJvJfnZhfJ+rYg
xk7tUJFJtJPpi77TREvMBReUkmsoubDD0Rzk5qsSKbYy7yZLNF8jOOuECyw0McJEogznhngdGOnY
QFgrTFHXb/Pz3nEhZRwbq9ZawOjKTZ3c1ZGT0oM8fIwn0dvfv+SLZygurEj+VMSZBajwJr+pbtno
QeRE+wJzxxmafkRdvOvJt6roIEjFEN/F8H1kFXIpa7jtmIA0Wth3FuTrd6FL9+1GcQKneiq3+qso
Rq8GzwUqdwR1vcH75vsHhtQd57zcF0Lq+/Wa+AKDS1VnWfYLSKKzY6547T2YZE7zTnJSkNsj59/1
H0yB6M76iVsgcidu6IKqB88LEA+jK9nJoT6yLxixRPFqzF4AccdrlDMjVmWY5qf+pvLzkyxXx9Ec
RJFStE3c8Rr9wddnCTjy1qVbJgUiOVvqSifZZSHLFOQJq6d5YRZ3zNp2MmOT5bHh3jyQXXvUt81e
FVPxryazCxzujDUNQWhKgdO61t3s6jv1LdtAWAVFwaywdcY3dgic/iQee1lP+BbQbAkW3x1JHylW
Mbwft/g537MPQsOw0ZiBb0JWcS1BjFId8235+3zO7P45I/Npba42tTbWQK77Yd+16raKKvf6zbru
lijAEwhCQV6X27+5b+ZIbRKEyeaQTIfUup1FCurrHnmG4LbOlIZ4skZAFPnRl3ZyJ0pFVtNi9QzA
bRAIR5W67gEgH+o9i4cJZmAmTFLmD6Iyzrob/gOlyBwLT0QlsCVOgDL8wWnCbxZ9rrpPkXYi9ChF
oqaj9ZuFKCgfUvwLwZRfXQ9F97TvRgn08Eh5VOiAmLhZTHvcBCBTFSf9q9Yt4LjYUWtgPlE7wEWS
4c2VVNvKKdQDJ6TNFnROziAbgm/U9Yi/gOT8T4/qWCpzQIIhoES/WJTYmQOZPDZE994u9hGDnJvr
Pr/qkDqexjFZqZmUp9AZQRkgWSNaClCR28RZsu+T8U+O1QKCW0kzxAuaYvYIV+10M+f+Tmv8rZ5H
guVjq3PxtbGA4VYvlmgQJg1gqh4shFEz3itgerMH2TzNDTpM0SP+dn3t1l1yAcmdZjS3l4FvAZLJ
oUKDbzP7jvxkbGvMPA7HTLaF9HKrx3vx7M/+voi/lTl3WeNju9iQdP6ErN8Gn5ij3kw70bje+nqe
Owy4HKcIDbUzKnQYxI3lNZa0N+vUyfRoO461G/rm/vpirl6eC8u4dEe3zC5ufMBRKfMkilY1vdsY
tTzZlUrcLNSesdIb0x8EWc/6ATibyf6+WNEwayy/ZGam0sGU0LuzvW6X6Pe5sDX6RtlKKn6/L+/K
8K5OXq7//r844dkA7nipUUIko2cAXnarfQ82dG/eaIiLujOeAtcSzfSsf+0uWie4K0YfxmyYFHh9
gkPlRih3+y65JdvsvnXE9z77718ca4yIULwWoKbGN/Dk4zzEhYUeoWzCOGB130aWY0lPqYgXYPXy
X+BwyyhNU2fUE2ZIfAMsnd23hNwXucDHRbZwISptMJintMDQgmcTEQNzXuor0QSNW+v3CLWorEPC
XQbl968uXWlZrvdU/VEgYE/8obrx78uj5rbob2mddLQT4fAt+9GLfTIsSyEYY9MvmA6aqCm6ik1y
Dg7rM2kcybDxvofO1sDRPkquJji3l9y3LCFcAHLBN2lSIulsMFY+WDbTvZacryCj3ZRbUaKzGglN
QjRLJRaa/bgjPI25OYUZu1nKbyP9rFmpXRkveJMeApFS6PrhWmBxblirHdHxEI6a2ROUUZxudMYj
harY5IbgeNsKi0mrbr/A41zS0LK2zLvuvXTVOeahQS3JxLef8zXMXBN0AXQXeYPos3012C9Qub2j
iYKWGmYleqa8obrxwfEW9XamG/ZoQuS52c1gqhEEyjVTCUYzwBiDMQ246K/HgmbmMNIwKtBkZtkG
WDiHU+EkjvpEofyReQEmkkT9LyJI7g5N+2mEAjwge3OP/i87rF5a4ZTxmnsu7eKOe9NIYWrNaMdv
I3OfaZ3t6/VXtX7FrD1mmlVBNidC4+5LOqKPMslgUpIUWwzmniwjfMirwNPq+rnpO0+wa2t5+NI6
7vCV46RXVgk8SbG1Q/ya7wmUqqFI8+zvon2/od78JrvK//EWKbKUO4p+0EmhOmBdQyv7a2zzQ9Bi
ai0u3QbPrCntRf65likQRcYHlUzw9clXkf0O320zW9kfrwzdNmIiFcdob22zb0wpSsg4unYfLRE5
9xyCoatonBSbVBkh2PJEpE9Eex6gFHB9E1ePwcIyzkPNvDMDswdOCBNo5+bJUyISzhWtHueXvqy3
yRQCI+giiF6Gh6mlAl8UmcG5IuZK1aSkgGCNvvGDqjq5SPBStCOcz0WKkoehAggU+R1zrHYY3djF
+uQ2YyqwRgTFRX6C9u6wNOFuelmarknmwfH19pNqIfL6CRV9aK5WF4liGIwowEC7PLd6EmgeTJ8A
T9uWz+zBrnc6t7xthdzHqxnxEolbxCG2IBidYqiHPKGZyksOoVvvOo81djGBTP3bde9ezUTAQoNO
bEsHPR7/NDJTwwf9EzaNNoZTE8seQ1cm96W/NQpcZuNnCfOoY20XIkmU90dOPulaInNOn1ldbg5t
WoB0h4krN07/sd0h92dkLrviRG4Z/9O8YROweKg07HSfgYbc2osypFXGoeV/hNvcfsiMCTogbMlZ
yyK+hTusuY4HKVaETw/jadiR5+vrvnocFw1l3H1uQt2iia0M97n5VKgemfZB4F6HYOu3WF/wWjAF
YhkakRRjCvp7pr34OBy0tBvm1DDcSJJHSNrNhdHYFARib9dx+IaBCyBu/bQiVisELMNVH94FpDEp
mKMD0rCDCOUf9o5u3aOvzDUgu+Y7qYinkq/rXuBzRyZNa0n1deCz4hoeT78SFBYGkMzME3vfsyOv
+dK/sK4FTKiJvii5jbwA5yNRFspNhIlJN9G9Imjsvof/kFqwl+9ca9c2k0s6QYOod1kPG1OMGT+B
OdyxvvS75nV6BVX1Jt5le7KZ7MDtRQ3xIvu4D2aDRFo0JrBPKk3H7I1DMMcbGv4mTcrfywg6ap3q
MvTqufMQagHuJ3R9urUheb7lP2u97vpFJDh23L3xN4yBkS6Kw6fyPayZ3oR4/lPhqsXLNB16Apbm
xJOsb9ePxPqi/YTR+eqyFRlxi7kXV6Jfmj52Cn8bDC/XMbjckjdF51YMGuNqofm64Y4jQblOPykm
Htv68FZtR7xLdVuwPG6vQ4rM4lIutTIb0uFB2zUwtJB0UJArwOeU/ublfmEZl3EFWYdhdx+rpw2R
W5tkozTfaWrasZULvsPXQiRq/9QyUKLD+yt3eFtal03YDoabzbvKlyGgHosOrgiCO7j9hLFZWgOC
MbwZXvKobVjDQxeDuBdvQQlikugDdW2bllbxR1ajYz+YzCrt2Ri+NZpqq0oqyPgFdvHKiXmVFD6h
PTbJnFtbG/XXMMgEVXHuS/vdERaGvBOpLm6wIM8ztGQzDLTwM5ZsgpZeccMjn3Nd4HB+PTSBEeb1
CL/uoIZe3g/bYCPfzyGUA9kEF5ijRXwfIss4F1fRyhkOAxB/DCdAzQ9v1fJOVBdcC3cKhEIJAXG7
clH8CdTZn4nBDLM0PK7WuZOEynHw+zujmgVnad3rDJ1auoY8kme1bazJmMumMdxBORTBvrVuqUhg
RwTBfHLhD5GCni8flEyujCm3GcTUPqYPZGEbCDcz9bc7nC1h/40FTDWYJrIZBnNoQQPvgxyX9ZLX
W9HM1Pr2nIHY3xdAkzGUQU/YkiG7TsHDmHWaV6iFi7nc3fXQve5wZygu0mmhSi01A1RbPWe5ZGvk
QPqXqTwlZCMliRcWgrtiPT6cAbm4F3dZMldDZ7jWbPalk8xT+W2oOlEvscgluFg3T1Y7dVqLW3Cm
G1z6tt+rW4g7XV+91fRLkX9aw/erR3SWqVoApveCnfQx9fIv4VP0gdyiT9SrIUQH9t3veK1IWkH1
gVdp452RL/xJBQjKVB0bV4NlTd1UW2o66VfwRTvlpnzp3+YN+yqSDtqx+yi6SP4lMJ7NvgiM9ZyM
MjaxheKjijYN6Za6I2aoWLDqdvLj9WUW+AwvCeWjR27KO6xyPsePaeN/Sg1RmwRfo75YTz6GgA1h
DBKsZ7xXPKu3WZMXXlp13UY79VbpN6JQz79oXCBy4UQZU8Ykh0WcOzw5zS4rAGboNHZCJq1FcMGE
6C398N+WkgstqjKPsZFgKduuhRq2Gd93vq8Igsr6sQAth6zruF1wxfwawKK4781JRaYxOMWLeehD
u6psJkid1OgV//HFNW4T13IbQ3AwVg/+AppzTbWcMQQN/j9XVstD1NLblAw3mSQycTVEL2C4i3oK
ApLRARZKCUr8zWczlDZl4k5W8R/t4fwyTqYpTiAJ5KZ4eyqiZhNLpg1Zeu+6X4iWjXPGoZ/6Sme5
oU4fafl5Jg9z+3odYvWqWSwZ53pZbcVq18Hfg0B7iumIGSmMYUFTSGuQ+RrzDV6pbEkK/yQhXcBy
N9wM+SQca8CWgWQbTbDvff9P7jRUyiCWxB50Lc7nzEKroz6e8a0/l8ZeqSvw3wTolLi+fusud0bh
XK5P+iCAeDe+Udvg0CXfioDuOmN051Q4SMr+w3xVgZX+/jGIc7ohH5WE9oCSjqPHGvb743DfbiY3
3aQn0STCuuudwTjXm6UYcjElPvH7Zlf1p6Q7TP7vDaH/CLULe3jXI2nRd0hE3SjzN+2QHJpQd6ZO
1Gy6ek8tYDhX62uqjoEGmNgKHSMb3V5KBb1w64fovFhc+jQSs84gK47IGreHYWi3iaFuVBLvjHD2
2tx8yGj1MEwiCtn1PTJMiD2hnQosLb8GdGMMyBDO2CMrP6UjJjVVR+19gYPzBde/t+mMwhmXynFB
yxookDIcPeg/OKln3pNbeiN9YCVfdTd8ST5eP1UCy/jcohpoX/YmwyyaY24RCBq02ziWBCFiFUZl
dBU4VKyc9esCDj3I/oMeYTySnmbtc9jeKP4oWD+2CRendoHBeflg0ECNZYShIb8N6V7SPlfRTTx+
AIuGAElkDecOZJ67PCWwhsxeigpT4yXz4/V9WY12jIYZEnQ6vlG5aDfjoVeNEzj6HNffqpQadi6p
rZOnlmK30m9yYf3wvAUaF/AadVLCucLSxTVIh3JQSBm4AZXi+bpR61nmAodzA9NK0YGpAIc+9JHN
0nZoKn/qNxb6myPvN1/qL6ziHCKMjSgZKeJRYkyW48thdQikYedXwixlNfKBrwLqXhD5ungtiuY0
NPU2MN1heJTnT6MsuiTWs+UFArdDmRwHqKZLOEAvs5ffE3S9V7Edf2E0c2ye24ydP/rs0HQ0Tqu6
qaLF4tcz20xD5JtVhJbcsIghNC/R8CTJ0uRdd4rVw7SAUX+FySSpVQnWzw2N3ZRsO+0xkv7k/ltA
cIcpb31JLePYdEvfU63EMQdPB0/7dTvWfeC8XNwOYbQDGb8OO9J+q0XHqRe0gK1efZppQmmEYKCf
5yIFDaBRq43PvtBY1Y9izPn/qfqtbocOpm1DBcUQbvNft0NV1K6YoYnnomb1LKmQilPibRlo7vXV
Wv+GXuBwoSDxzT4dJTj0D3LQ1I1GTDo4wHVZ544UCFWCRJZx4SAJ+kInHRDrcXzCEPc2LdUPXSj8
lGbedHEPMelQA5URTBxwt0PWxWmgNRb7+lM8CW99237XfWWsp+YRiqlfRDpSq3Yt8Li0oa0a6IRX
wKPFS5mdiugDnQQV51UIzOSaFuY1DON9MxcVOSuV/NRA8c8FbYCt+PFeLnvbzEXiL6uX3gKG8702
AJtJwJ5m20lxSKLbMunvcwPVzCbdX/c/tigXm7SA4txPmXpQcM+Akv0nGgT2kD0mylsg3XVl6wzF
x+toq6nJAo1zvWJUIzL3muEWZmnXXYByXOIM+WkqQkdwsNgaXRhmEibpBzoUtC/8en6VQQWRcVHD
MHKM55MJ/djrtqxu0hmAf8QzQ0wLmREALInYg/bkg6TCmu+ISK35vUpyxRL+JU8Os5iAUsRwoU44
QWev9IKNATk49i916b2/h9hxtme3X3dEE9L/I7u6epYXxnKXU5QXUaloMDaqPaZhO3/03c6y6zfZ
w2CUkzui2uKqpywAuauqMBS9KzsA1nKd7H1zpHYnTfJWjUDpXhcdRnI66DRe39L1vIyxuoOERrF0
nTsNc6rltMwrw52gLquhjyc9UvSJ6szErTCXWX1IWKBxp8Hs2nke2MYWvX6nGJB3liNXivq7uLK+
BmBytHt9ckDau0+p9HTdVMHx0LkQk9PUqFMF2L5v2iFIFFRd1JS6GiwXW8gtZkloqFUpIDp5M/QP
k3QgqGReN4PvT/qR2y5AuDXMQKxojRNAmApNBsZh1pfNDoO8E9EyrNtDQXIMfTMV34K/RpTeV0id
BigpgjjmRsswPZ3UH4Ki2143aX1nzjDcNdb7Kgg3A5Rma/T6+cfYf7n+++tx6/z7XGAcCjkw8x4r
Fmf+MVFBHGpOd4o5bRNhAViwYvwjsNVbaFxE45hrpMmxmWSov0M1Uy1Ex1awZHydeVbDcMxm4Oh3
kHHcoEcLbXG9HU/oFps3KSOQFVybIsu4eBgMgeLPPjbJIqmXtoXX1xjOptCcub5Z6+875s/dUrk4
mBsW2uaZN8jbfK/fJAe6hegdmEjAyTUe0tt607nNzY+ZXxLb029KB/59vs74XJzIZivIFfZQkFXp
oyn7Ds3H7yUIba/byZzu8o47w7D1XiRWOi1Hc9YBQ+gXuTkiHimRZVvt4AT0WxXfyWg2vI64HusX
K8tFjnYs2wHsAbjS3rpNcYuGGAyc4U6bN5gx3ojmp9fz/AUcFz2sQutkmR27H6LesZed6uMPvkF5
Rx9/k536Yt+4KKLneILIYpS7Nfk1TV9bYtp5dzfojyH5k4f9hWFcPLGyMbOMAYZR/6k08HRMT2X1
+fpmrWapZ4wLIpSgabWKvRkkig5+QeM5A1l5inglqWSrT34P0SVfwLQmCCp8y/rcG7QaMmA2LU5b
RewiU0Q+yE7vFbfn6U5MTEynBQsj2ucRTL25G3vBdw2ljGEPHiVhv8d69WSxjlw0MfShCwm7wn60
4eeedZt96BElB3fYo975QeSGolNGuPhRhC26yi1YOIItKnSKw9ja0JV3qr15hAiYKC6vXm6WLBPV
gkiEwo8zNb4mRVmKBI6WwaYLdkXYbDJM5HbP1x1y1TkWOFzwkJM4KMcMOKCzVYenxHj4b7/PRQuw
IEIUVsfvt+jbLD9nhoidZfUCWxjAxQetR1NEHiC/ns1DNBwi3xsbwQESQXCBQakMY1JG2GAgyRin
2O7Um3wS0Kyvb8Q5Y+c8ejJAqxeyz7ymneQnTIGnN6aefb++G+uWnEE4J/YhiKlR0E27urWryR1J
Dwm+Xa9jiAzhdlymg0nHAmE0MLyhfU2H/j8CcDteKo2fhuxoWFpsG2gElkpBsrIeXhYfNNyO69oE
WSXWsMT6QX682mRbA6MQUF3FLMTrbzIq/rjkzngXbTeaYSkSwb4Uxm3oP2WixwfBvvPNNVWfD1bn
Y8kGcMYYr7rpCgOJaM14VkhKoywjZsk+YPAUMCNGxq5123nNDdSF3f9HTEzgafxTlz9afjRMsKpU
39B7ZSdCikDBhy3lzks1oN1QZ9GLsYqHzgxW8WzPxjREsxmiDWJ/X6SNRZAFmSoBKA2OjfYRNW27
at+uH0yehunCy7hYX5d6XPXvIPsAU2vJibq+q6Hs7O/e1Sn2TYZ7TBIdptXcYOHcXECY4pCiuZ4t
4jZ9ZmQ0rHFG+mvE1dmfuqPoLK0nqAs8Lj7g8TNCPYBFUhA+KG60icDN4TGZad1pv+cOEb0eivyQ
ixYJrWJNC2DgUFVveoXJPJMGglUUOAjPrENUvFGWEdIPhTZ15VY1NWVHyYl2I2Xx9CTwFIFFvCRu
qQYmamSwaHqIb4K3fK9uuu8gPov280E/gAltixZbAeZqanzeNl4QV5uoX3SsYa2A+DlIi6jTfWBs
WvJre0hTW/ParbXPvrBmK5FEjGhx+bsX3kJ69klDp40+vETSIbBer5snguAiSUfGeQwkQFR9YY8U
7QYgna0rXbCKIhj290Uc8SPaIVxh48a4/dSFCgauUmqXvmhCYt1BqCUjEYGOPF+oIAUxkUYg/9b0
p3neRVTwncRiAv89oSL7hRAapD/wTPGrHWhGMzCwhwf5MQVdI7qgg7yzu3pvQWsB3Fbu9c0RoFns
GlisGpR2/27vU4M4C3HEpLLdtGY/WHaWgCd4G0IoCGM6vdS9XEdmIffSTjQUQgLJAFUC+/sCmcSx
BR0arKMx3xfVhzB+zmLZrtGofB1n3cIzDheDB7WKkOUznHo3xG9+eF+kn6P2Nlc+XQda/U6CpBOF
4A1VwO3OnSU9UbSi6QrUYz/0brAjoPmLnPLt/2QWVNfWb4HGHavZaLMRAn4Ii19lvCSwGdL8OIK7
t902X0R17tVFXIBxhwv62qDXDJHhmPlko2PYHpSXoruP6bGrBQ/cq5eYKkPzBnocyNf5BqUqLSeZ
9oj3EJXYV06J2nbk5UeMvzE1cggARJ6IL3EtdiwhuXuzyFLrxzhAluzU8kMenExTEAXXwsYSgjvW
mQb5BJVZFcqqHctkO9ZUUMVZP1E/F45PpTGB1LQVq/PF1bhrTXx/PJoT9CnjfCPwdNYucXl2z0hc
OwXJsrFSLYR0NvHE8gz/W3KjYXwicI3n61iCdeNzazWbFAIRchQvY3x9SgcFrGPXEdY3/xwgON8u
pRxCSyX6ZeX8Le5fGvk+q5+uQ6zuzOL4cLFOIUk+mWaGnWmVb2FXpQ+NFVgPPt7jbL0qieAqXD9C
Czwu5uVlT3OwzuI7cacdWMUmOmj30ndQjm6g2mfYmejMrgcjXFmQBdSYHvivwRyFCFrJDQAnSMGw
DNt36c3gsdAXeaJR/fXVPINxkS8sOtK3MYKRFX1uLU+OZJtmjpU+/smmnWE4v8jNPqNpBphcqW05
BDtK8ZSYH4j/7b/hcM4x9lWu9inWrqt9XFJge8lie5w/d5hZuI606unK2SLOLdSgbbtAhkXVfNf9
j7TrapLc5rW/SFXK4VWh1d2Tw87ufC+sTVYWldOvv4fj620NVxbLsy+2q1zVZwABIAgCB9ODhdWa
CRr690H+xfguKFwwxZ65xJYnoOTm0WofqG67FgnVPlTpJ1U6F/S6Wk7F8qQPL5Ma7oNvZdIg4fpl
h1yUjZFOtbUFXU7KtZw8FajAgN9g6q+T7qnD684+mkCf/M1EymqdlBUkVbJrk960iS9bhz+D4CLt
QtJxKFiRErPGN1073HVkKN1oFNFVbYZZxTLQjSVjNFvlFEdtWmcmGmN8Uo6HNmtuhngWfJtNbWEJ
pWGatmoiSryPEc6so21pxLdZlsOifHKMQ6R+3dfWtu2tMDjba6LK7rQRX6RqQINJiqMxknuZoNVi
qG5oQa4tUr1UtYTN1Mje9flqSa3bCUxB+3/HZoRa/RmcNif0wTt9ClGj7KzRU6V8VYdQ0T7vo+wr
1OAJTi29lKuuAkpX3OnZKR0j38EejH2QzQEg9ZcsILJ+/9naKerAJ40801H1m76jX7Vcfum7/D7S
ajyj5141DifTrMIGa7jjOejojPdhrzawRNqossfeM6ROcMDt69fgdzVVXZJrmgTJlRaUR7ru1RIJ
etnwtXEO9uXfjCgr8bmTrYjnVFp0OIatpIvE7ifmYyUtpjcSXGExe3suvpN+eNxHFX1a7ojLswFE
zfKb0q/79LZfbkfRypFNj1d1zQEfHq4sPN9N1cfZ3LJh3kgGk8991b9+RITL73PH2qgtZSqxdiPL
xJJFEG/VDrZF2LG/D7NtChcYLqpgkUiqyWx4csqMUDH1oxwZz1O9uI0mqg2JoLjgYnZDBsItSFQN
2tVAMxR3LRlUrlLjq2PXCgQTfR8uhmB56mLn7HWn7nPPipL7IqdP+7oTQPDn1wK2hC6TAKHNpqul
+a2VDh+5k1ysjC+nZeOUJn3MrEwvPEnL8YAEbmTtSrVUQUzYdhnLVm3s3UZRkHNUO3a0smXvop31
DauqXUs+Dsn3fYUxY/rt3oN6xT8YTKGrmkXdt3YpUWDMCjk4IPXp7fzcmdF5sm+TSrRPefvzXNCY
xCu0Ui0b8PtAd6VVuD26LE1l/NBBdYHgnLS06CyPrL9Lbq47ZINg7nFqLxXpbbMFBt22vxTHeWkq
O6MkVcDRQ+lO9UAH/6S+Jl5zJd+Tg/FGSCxhwye2owb2YzUKzjCRIjnHXYxW7hHr4LiK21RPJfm5
bxbbgeEiHeeqbWYbWcrGf6WkdEvnKjHvVfW+6gSPsQIYnavVlaPhVCO735NkfjQnEDEN8U2VF/4w
qB9okl59L5079EEkkJqlySSSMJ/4HYvR3d4WrWcSfBZdfW/fUj0NceUABDxWsmvlhhbKUdOc/ujj
6FxcGJ2pqlQHQW5hvKh96yVq4jbRT5t8+TMgLjioTkprWYeVSSU4Cv0keYmVB8O430cRKY0LCi0G
QJolAUozXY3lp8R+2P/9f0mhfxmzzoWEUcY+8ohAX83BDMk5xxp3bPAG+xR40oJEuJRCZNRcZKCa
iqd/xj9QtNdOXrltedAocaXkZV+uTRzUKU0wl+joKOctWiVjqxpIGfEfKHA3fm5FmUsbvLKUosvU
ds68AuMsOwcxVZRggBj1sfRZ8+tQe2yC8mgQ7Kdl3daNRzAB/m26rwWFmE3rWAFzxm5iXqNNCIA1
rXEx63SImv/IMvn2lAryml+K5My8S7uhwVQqEuL8ZDuPQ/SQzKKSnOhjcUZu6+CJyNj9CZPSrpPe
RQoI6+1zRAUjuNsl+5Uw7A9ZHbFTmdptE+N6naGsfSqC4ViP7vIwoFDWhDkIlD9yEq3wOGuXUPMu
G1aBiczbYrld6Kd9K9/23hUAd9SpnTP2xAHA6JWn5KgcjUe5PzECOdYRCaJkKQn2IUUmxx1+ajPI
VO2AuFh3S/lzkX7s/77oG70Rd66+UZIbc1GUbyKxYnPuD8fq2PrsocPxHcHBJ1LgW7P6Cm02Blsl
LdDYE7rp1aE8uvbz4I0+o+42H4UDuAL9vYm/AtS1BdyGKUyw0cxg7GRPU0S7SZi7/Ja2XoziTeYV
REm7rJJYVSRSHtTsPpMORi3Q20aGZ8q2YTgGXgVQinhjkFxh4JHQwu5mavjOk/qgh0x3aD/4FJ2x
APRKu7VC9De7Zgu2TUYVLBo1YWb9XsJ36HyXutLKeaNqDD0Kx+5OToxDHt1YtHeLASssZREZ8u8B
6j0ed5r0E816oywN35h/VvKnVH8FW0QpXFfGwsGeWNw5kqUKhhhSiGVh8fWAwRInC+r61EyFKw29
L3A0ERp3eMQp5hYkG2iMIj95wfI+HzvfrqqnLLQ+xbf6F/IFNOQHXHn3gX83z/fKZB6yMh3ZXpaM
YKDRt6KB+INm1KEFKl4PrSSipwNVJCP7W1ZY/WQ1GQHjkq+GjKinADu/dkgOcai5s9ed0EF+SDwt
VLFuHZNZd+1rcSJf2LJ1x5/+e/PMe7m5w4fRZ1UmdiH4C628ekDfcE+O+6plwXfPgLjzhkrYVZTD
L98GbZVjd8xO7GT77z1cTBIHPLRY0mNrfMvuUmls92Jr+DMss8CcSFwixRa9LGwLc0Hh9DUUFAzn
BkMpetM1rBYjc4tph21eWIcCbEG+0ZLZlzQyhI0SCdL73+P0exk5Vc5tapdg9DXQI5+rR8Xs8c5u
JKIEYdsXLjJy53ddLp0kyb3hRxRj6sYd3heQpDaCNGTbCy4o3JndS31cVVVnYD6p91G5UsfBU+i9
TcJxeNm3wE2B0MYCzlBVBeEIF1TqwsBsUjsiMi/tQSLfpmzxB/2/EyHj42DLLtvDYhoK35Sja3FZ
Ua1BPG6mw1IuB0pEg4Wb1reC4GLxUDuJljeAYATSfzNV6of0LIpQm2a2guH01Rtq1s4MplCfZezY
cr7tfw/R73PBNjcjYupMU0kX3Rvt4qJ6Gv4ZBBdjJ0muCzoAosWz7KRQtyeHfYRN+10piYsEDmLa
jMuc4ddF7A7Wo6PfTeUCDt5TbQiuCJuZxQqKc/u+sdOS5nB7Gi+BQ6XDYtPTUlJMDRRndZyCjGav
+9Jtu8zFmLkYMMb6OIwZ9NeN1K+1K3DjtnEhCAEiEC4E1CQeylwFiERuJutBsa4K7fgROTBqiYY1
9LPxnWzxNPblErGIqWaHtAG1oNJiyVonMIbtL/QLhm9hm+elVOcCkoD83pPHY4YNJkn8taFf7fpG
7wT1l229XdC4zE+LzFqTirdD6EWXD1LTufW8CDKijZFYFs8uKFywmWZtVtgDE7qvk6P2LfZ1Fyfe
mV1BnOf9r8R85bcUYQXFBZwljlQzW6C+GpuraP01r75H0TnuXvZhtuPORSIu7kx5bzpODRhrng6G
lJ9yKmp/3pTEAi+TZoKZyeYbx8ql7c1CzZhJ/68wD6UVBWr7MAkX2myawAqH80+l1IkToTsT+Sqo
PuzmXC9YyzU6gjC6eeCsYDgPLVWTzAZWaft2FH2OZfmOJkZAI/BwWIYfg7QC5+3gLrQQNKC+HZa/
WYSFV0HHxDpLVWXyr3LkkppUM2LkpcrdcrAOpR8F9r2OVrzYn1+VMH40/v8Ol93Rz+k1CfYtZeMK
DuO3TTCUGRruk3wvAiGRpg7sctUG5tkEcVjhgUsbDAIYpmiwXkD5sQ+4aZoXPH4ysUmXYklS4Jna
K1WwnzkXnLkiifg5RCctJbkscF7pD3YYe9oR20UwsWd/+SjxwjsF8iOJg6nEeTIBLrab9KRN6ZPZ
pTaWgs3Y/VFju+UyKCISEpESuTBSV3qdNlg67VdalIaduiTXg40zef9TbWsSGy8UDXvjNBwt722z
hxYT9F8j2INoNf1RHYqwc/MXJ3xjIr0T1RU2fXAFx7l6rtHcjtlRDEInu5NcpcrcStfdij62xU+d
XCWDwOs3g8sKkfN6rQPBZVQj8uftuXU8bA0pEn9fiZuf6heExfeN5HJjG8NUIbCgASy2SndWHv8M
gTskjWyoVTJDiKbW5jtJSeRTUiqWwBj2VYXti+9tITKNikYG5BizrDrH/fIS08w8NoYteHgTAXG2
3eKNzWhBqupbUuc2w72jlL7dt+6+0jYKnXBbsI6CJw9EuzLfkRFpLeZ6WdydHBdEGEF6wLOY+jxi
C1F1LkNDxIK+LdYFj52nqzivFXKJDckF4h59aUb074B55iPZ0kokzl1JY1i1oQACdSwXTfhupw5u
1YrYI7Yt+iIJ56ZWHMs00wETYc3ncl+mgi4GkaY4p8xizaTLgt+XYt+IFUzCnpvpy/7nF8jAN2OM
pqRjiBAYeJG/JlNzVGb5Qw7zS018M4ZlJ3acsoO11p5N/bavng3pr30pNp6+3hkxP8u0ZFU6WhQY
nU/Cwp2+aAd0TT3Zr6fvXcAo0jz5GPmiZcDbyrOQ9OkmtiHwzR9UwrKCSkMoSOnNkj1JokcIZqe/
pUTO5fcZ/spVSBRZtGGlUZRkg9rxqtRxZ/Qd58tdnn4XqJDFrT0wZo0rsJJUhT6zuFYHUGFAQ/V+
vtPd0S+D+aiLpsjf3k/24LgwQNM2nokJuMgYSzTBE1ggLu5lVQTOUl0RDTXD8a6Il5s50g/7soq+
GxcfnEjpDdMCNkWP5lTbn4u6/FDwvnw6LjYoozN3RYtPN6XUjY3/SfatSfx9MTb2YzGrv4BwAYIm
YPY2C8jR1T4bGUyCLNTxT4IJILYfq762bgZsgm88yRfN5vyLy/0C5/tCtEUdYqMDuPygfNcz13rS
z4z4yllcKZhmvDj3XxgjCorYP/bl3vp8ICAw0XKN+z3oHN9bKtVyR54rTcdOqtfWPpL0ef/3N2iE
wf0mY0kw1qLalsJHLEePBzVvLN0fcz/7uoA1J/WzsGzAqo99wS42XGAgU/SIvnkQr1G5xEKLK23M
DEPHBWTy38ZbSg+8Mj6bcMk/iYaPhHBceuGQ3KgWJiQY9OrR18/VIfVtv0yP5ndWYjQf97XKHJp3
+LV47Kuu4ktRN0RrRlP3i+IvPfumk/Ngg2xDkMhuTMW//3ZcGDNro2qcEWLZN2MwPLehdBuFU4zF
Eg12KtZX0UHEHinUJBfKFLDIFJX69uGwbxD+p4O3Egs8zEPxVH9e/vs8xXsJueilNb0ZlTPghvHJ
HlFp+Fkugqxg88LjYCuwozGqabyuvv9YdUXJIGPYGY9yzSm6fSs9/xzcJqhPzksTishXtj36AsdF
y0GOyijKAddXV3hRdeda1LstQuBCZZuXM+2IimXfhu4pTnZMZSKo2W6layud8QExkQxwgdcKdDY/
aNbrVN03QmJ9EQYX+vQ8SnrQ1+gYmABpmEnPg35uy0XgRCIULhItcRWNSQllDUNYl19Tx1cGUYxl
f+lv4UDBqgNHM0zNkTk/LfBsrs0xMNiVWnJbN3+ygvqarSIVTShufvsVFOefpT4XiVroum8Z3VlP
+nNUjKJXws3aqbMC4TxGTfBOU6aQZzzboXNYMBZLwVwh4xFXVB4QycN5i1SO0aIReEttE8xBRNdy
2hz3g/V2GF2Jw/lLTuWxQG+z7sen5mRdxXfRp/gbsgtXPihBfI5rdxERErCf3LEIvuNmXDS1y0Ds
gFdj48CeukasLhMvZRPBcC5UF2RQYmYNf7+osQ1p7HFatCFt04cuCnw7NFbHHba+RorC7FtpnqlS
u5X0InwlEonCHeGK3XW6TYHBph/ZO/t4iI+ykCtl+zRAsmUaGkbmVYvDyZVeyvD+zjITkJtioW7q
S0EUtr4T0kN5I8qEtu37Asf+/0p1jtXZqVwjU0jGVzIflll0uokA+NiTV0qWWW/yxPdolLzR79Wn
LmArXdOH3FNOsSCgbmbqoAL/pUEuBFHLbAwpdlh0YFQbOrqUJBBusG1b3ZmRjlZeHlKfLZIVpSfb
wlpIkzWktCbfVI0Nqyl6kQmMZLwi4IiTBT1Ym3mdcvl97rCwUPGtCgJldnrr9vUjpmI8sz63ueCr
bTvUBYczwobIM2syRNSbdb80res86j/neiIsiLGG9t/iEAgiwN9uWbhncKEvS4ilx/QtDg2nSkIf
cuc6hotvFNqzvx9nNz+OipUommooFprY3pv61OpFqhZQnpXRQ5coT0OhCnjONoMEVjbr2KQFSvU3
515506iqiOMsSKSI5G1on7QwPhaHjzTjOCsYJukKJnGmQavBReGT5XnJvrTG9RyJSoebprbC4PxW
y3ND19Dm7EcTxfYdiNG5VeJaEf1A5W0tDOeuRRbJSsuEUeobtS5dq3901M/7n3772rCShvv2hV5S
uZsgTR10vhyUvvSon9gBWwbjZ0NgaNsxfIXGJQ35AmZ4e4FIeqgdWq++IWnQgqQpPjahU4HuxRUF
vU2HXSHyfkRTEs8TEKV09iypDlT7IWn0k0CNmy50geGbMOtOi3QctYg/b9RxrTdd2fdYHOuyHev0
KfJVwUV2OzdaIXIZhG00w5IwVY7e4FsHxpyU3zWfE88Km9vGSx9EdcBtu9cd8FIiUOj8DmtilWY0
R4uOHdap24zEVeaT3h4jR/S2wYzgt9AHKoV/gLhYTs1Fq81+0rH7LpyHByp9ltvcd4ofana3CLee
/YtNXuC4kD45FZ11BXBsz4Pu5X58QIrpd0F7Kg4k+AClKG7OK/G4GKWgCD0sLfDac+dr6BWmIalc
B9+tDNL/fSgDXKFx0cokzoL1hkDTpEPlPA9F5qFDMdg3f5FpcJFK1dpGWRaAlOUd1a9055TiiWii
osadbS+7fCouWOW21Q12OyKLAMvGeDaHv/bl2K65IYdEtU0HGQC/daGhDm2qBDYO2tVblmPSn/K9
7kb3kSe7rHyZf/pI0xu6Ef+B5PcwKL0p9UUk676Zq36ifZuFBIDMgH/zJ9YUgjZ4XHXfaqirQzFd
lplGKkI8sbzhmq1fUAq8rfXfe3++Vo/15+Tbvho3Y+4KkIvytVKOhdwCsMk+9c5PC3YtaitQWRDY
E4qL64tiakaOyizoBfugxcpWOG4UNMchcodz7UVBh66h+FF1ZTc6KK/lg3UvymkFYvIx3yFWh74b
iDlgp7FSZ+feXA5GRAXviJtGr4MPzJEd3TL4BmOnzoeua1BpI3aBISo8FKCr4XX/i20XDtjTqyGb
6GbmW1Ulgh4NbEGFFT78zeFZeOY1i0jJQXSxerO33z/dBYsLgJ2Sl6SUoTcwbZ+Sq/YBe8puZs0l
h+IaOYCnXk03cYB0YBadmduecEHmgqFjLplj1gz5ITpiA0nmdtBohoULtkt9zAhVQSfqdN+2kgsm
FxvlMY2tLgJmVIN9o3HH6Ykooj3K22nc6vtxkXEi2VzFM6LIP6xU6uh+n1BvLg7j1Ufa5t7e6f/f
WDj/7i2z7dQZIlHzatZvh/xnXx1jUWoqUhzn4YlWWanZA4XIeGzM7FvNmU7xaIpMfzPduKjuN+qw
IbbHhVWZ7f8N/ltd4XBqPpepV3yZPJa+ZX7+ibRuJyqhb380LA2Q2b5V3PK4zGOoKY0kvH37mXyj
HSowpA7uiGiGzVlx46JvNNz38k2NrvA4x2vBhqZjjAAabbtQ6fuQjuVjNveHP4PhvKyKQd+RxYDR
lipY5vqa9oqLBy7BvCdznN/CyEoazrGWsUZ/9RTh/TRr3bn71tJDY2LnjP78Z+JwriUPSlfITGul
9Sipn+rytYlEY0Db2byJtFB2FAWd/Fw2r5BackYFDY/ScQwwwIUUlN4Unv6cneTr9JzeCMcx/8X6
LpBcmm2UsUXzFJBd+0XRQGvf/yyyE2WbzpLX3L4dx0NdNW7sXFP1uK9SITZn+TXGJhuNtav2INGL
vT6MgsHVHtQDPeQ3IiribbO/CMqZ/aBUUjHg1u4by5OqljcJ1TyZNF/2ZRKhcFYPcjFVRYsJzHG5
KcbAnO/TD6WKKyPhLL4gmOVHOoCOosQ6Zl13whJ0b18KpovfneqiK87YoyJupQl0MsiwfeL8RWNR
9WQ701gJwR0eg4qtwh0zu5SCRtGlvexcYRAZx35S0XtzNmIfU/7OlULa0R0dtfHUCvldX9eNIE5t
Bn6Q/4D3y5Ztme+hG7q86/seji1Z+stiF6FhqoOXD/a5a7tD3DgEK3j+O6cjbn8rUM7yh6QhZJxQ
CNWUb4pK3aatBJ9wMy6uEDhzRy0vVaQCCLIi+1X8qoydn2thlorohzYtfgXEWXw8qtKYSABSkscY
Kc00PPbK1317ZPb2mz2uMDiTx1IEbIUeUW+Nly7o9d51ouxJ1cqwSLQrORctr9oUyQFHm42WSk3h
3wNtp8k1VcWZ0sszFkzdpE7kL6OgFrod/VYonFC5Oadq7cRoEe0135QCmr5E85PdPXfOcx3rbjn8
sIpwrIM6FvHqbAq48j4uqdLqrgWVOLzPoui/Ju0VnUe3Mz9kGhcYvqEva4teUlsEw3j87GCEbyRn
RcQ5vCkKq45j2x3qynyrvDTIXZwvEGWR9GtzkYJ0ck6Tkvr7FiiA4TvkQRSZGWmD3kSt6zxDMzyr
O9R0CPZRNp32IgzfJa8pUhmXPeviBK2N4w/1uQZjWPxzH2W71rWC4c78uXKwiaqAzrrvFkgfygMB
KX8VODdYcIHNzZZAd5unyQqOC3Yl5niiJUFDpFpeycXjEguaHbbTphUAF+u6blqyqQGA8VSdFL+8
m47mdXaaAtYSn4cVJib2NSiSiFnLqpbSGnqVtCxPi8bJy5PRrcq/9hHeyga/hTwsGVVUXMRx6+eO
4CJuiN5O8B3tyfY6rFUCE4NXhM4n+9m5ZW918qm4HgLWEKk9NyJDVDZPxRU8dz7nRoz64Az4t5dp
T7mKfeu2RFGUPbU2X1U386ODeitVbv4h3V4E52ITSqJVatsIi5Lq9/ljImLI3Pbkf34fb2rvv10/
VrVqdfh9UiHJLJZwjBwfU/ECo988sn4p0OEbA6WeNccwmMX8amALXC5LrkTQDhwdyPRt31hEWJw/
q3TR4k5NMK6UpSgePls9LpNYujmiqIFmI4Fk2w/IK9E4f26VIaosjGL5wyE6TqVL/jJRI40P1REx
XgsVz8Bl2fHtY+PNn2XL3Rd2O3VcwXPeXkwLHdIemh0O5XMfTscqKK7rk+rGgfq4j7Xt5xdb4fy8
b6fKTCdIOkYkIMNwbZjScR9CZI5cFjBaVZ2hkwp91epJRTFbunFEu3c3+5sxgvr/sQR9Ye9NPi/B
ERCXwLAM6S5VZGybH9TalRrHPEk0jkHipzounRwrYHs7A1LNor1N22I6oNm0NcbDwmmyVk2qJDVu
FGoeuZGyuEqphLqIYn7bES4onDKlyUjGiN2+7OSzTT0pM2+cMWhAe1Z2IlrUbdu4YHFKxdNBOjU6
sGSN+BgivDX0VHAIbIqzSnu5cgDR5Nzoe6TWlQYCjvoxc37goCHxS2OpwQfMcJWMctJUvZ2lqFEi
XPWhltVuNt9OQysI7Uz9v51pKxDuUElwcSXoRcLlWBvO1Vgey7IPiZ25aamIcgIWhPaw+GNELYZB
c3CtA3X+gxwtjws1XPBCBWlHZW/AAp3ZsrwlW4JioodC+azbau8mtmheb/MgvcjMd5JJFZmKtIFi
wRDiqvrnqfyB8lGbtX6NJTBskPWPPuRb9FylJvNSZGqcA29Wzx0KNxjMnSRRh+GGNysyrsqgksOi
DzDevw8oc7EYVdwgoOhk8NBQed0n1VHt59N/lgUwWFAP9gH0/vLdL0o1xF2RwF6kGcT92l+1Yp+U
5tM+yIYfr0H4DzSSpJYLCyCLHMnHJpvk13SIEoE9bqLgJomnFURig2+uyaSuR8SYcKXEIqcbszPK
s5WOIma6bRRdBhUNfs3RuSirxQqqQ80MlOaxMUOjFSQaot/n42vVLeCAlpE7tdm9XdteSrWn/c+x
aVrgr/9HBC4QzTkK/mYOEWIrcaf2KpufDPnLPsa2GGDF1nFjxHHEme+o2RGWeoP8ZZLOSfxpzh72
f38reVdkFSPcMhqdFGxxee8frVnVhrUMbH5JbtzouBw0LJx/m6PANrImQJedgv2oS5AGeah+FlUI
N3W4gufywSzOxk4iIxhn1BfJOpvYB2xFP/Zl3Ihr70TkdDgbxGk7CyLGJR5bnSQ+lLb0kiTxMV4S
z2xNvyxEpCdbF713oOzDroJbZDrtZEwAZc2fpqccnUALzZMR6tiUDv44X9SuLdIk51D9OMbmnEOT
JmhWWvo1Vl9JI7D4jVPxnVC8UxXtSEwZGCTCpapaglm2TwmbUV9EjyVbufM7LM67Fizc6m2mQNYu
1N5qxyJUQilcbsSEdFtdFO+wuNNewp2oNLH/FVjFV6yedBmRKvnBOqlBooZBMDGV6kbC9A6SO/Qn
2k9p7iDK6uQ6XdKD0zeuqgV0ql1SiLZ9b6XVazSedgVrc1qjTCGgkWAzmYSbDs7Mg1RNrmVW13K8
3E6S/jCpzp2i9rrgGrQZwy4+7nAhJh3Laqx6fEllKsPYnk5lUvkfcXFdA2e8o8l4nnzvbbiJy4ti
IdqjiHeQ9J+O3h0MJTDz5755ICIm0m1X+4XGd8AQdVCcIQda0lju3LxomJeeRK94274GWg30uZqs
2+a9SI5dVoqNUVnfBpdR0w2B0xZXs4GaUZ8Lpi43P5CG7c22jlZni2/YkGpzkumCg6zNhwDcYGFu
qof9D7TtztgQpoLtBT21fL+GAk7QGQz87Lw/VKfqMBxlCVSnUpgH0hCIaEm2Jbqgsf+/ir59VGLz
H1VgcliQYp0iUSDctICVNHyw1bSJmrFq4InVrI60irTH3NSlIO+wmmpfc5t2sILiYm6mTcbcgQ3Z
jxrtuqP4/vN00pXSi5vsuA8l0hpnchi9WLB1CForip8JfaTS1z/7fS7MZmXhKFWO30+ML0n6XW0F
7xSiv5+LAmORpNPAfh/dKz+G2r5SyiXYF2GrIK2AH+sfO+abLyzHiHt9AsZQtagodr1bL7hUpGmI
ya9PA3oTkok8y8SowaRW3rRa7INo7xwnTbj/lwiE5R/g87KloHCBXaTOg03OtahAIbA7fpdbSaik
1CoEXYbPlpa5Q167toMDEv/el0TgTPw+MqqNhSkzs8OuoytJt1zwRnqZE3v7MFttXPh0tmziH7Zm
qNw5ZOOzNksMNjBGmcr6ZorH1que4rvqmPXg93krwX+aUl900d3YaAyigxUyl+UW9VRPMeMhi08k
1Hx601duh42Tg2vezT46Z/z8Rr0VdnJtm8hFYC7xrWbSFN3Y4II9Y7jEoOcqkQQ9Ldt57ko09jes
Ii2J1MLRmWgt+A+yqzqUvPF+Oo8+ttf5pac/yv99yOCdLrnQi1SClNYIwL5vs78WqcVseW90n+Ul
7R72LWbTMFGLVLBSCY/uDhdP8mVO+15B1iSRT1jT6Pbmi1MIYuI2BubTbQVTM9ig+V5/aEvLdIpZ
Yn9GtTEf/pqm3i1FnfCbNyDzAsKdIZZF0LJbA8SYm2OJvRdp8kxjM5wtctUPZuLqC7jbP6I820Hq
glZQlFLfC6alqtFhiBWvQn3t9e3s2nUcKKXgRrKZRpsXFM78JCxY0yc0ofpTMgdV3gQRsW9SIzlP
anmUm0Vk7uyv5mp1WNV4weM+15SkmtJqwPt7/hazaCB/9SRPd+3vbAiXUv/P1Mh9utgp5rmcAGhP
NpYNRm48PdfZlz8D4Q7+rJhmpTJMxCfsqshHeXZn0p76bjjt42yeKSvtcQmAY0V2YdfAkQr5DEJL
V1awA03F1SeZRCf1ZvBbYXHOGw95YvSjDZn0T1H8tRV1qQt+n59b1zozlZIYvz/GDwlaj4UMytuR
4Zep8ROI+aLWbQcCXX/pTmDcdokhebMzefufRITCHU3jmGR6LwHFHrRT3fTBED/HaKv+AMrqlOCs
mFplEscWTiIl+19s3VD6vCiiRq3NILfC4Iy4HbEaNmcnUWqaOR5u9M5th/QmauJzX8quXA+vWtX+
2BfsX/LByxnLmTRI36u8UlGgY2WK9AejcqFf6DVrT4iD9rOIP2bTg3CDckwNB5PN07RaeP3AGrAB
7W59HIBr0s2czqXa1ywRja5sGsYFiS8Z4NJukI6A3DpRXtFY1FsnYgpS2M3gvYLgEjKwA5LKSSEM
Vc9F/VXtZFc3Y9cZTkMiWo0owuLsvDcViikCiLMMT0McgrPXH8erCXzyKILs28S25lCIwF4zU8Z9
+f3J16WY5dUZoR6dfBUPGnVzrExHALJds9IvKJzh9WM/1Skjbv57IH+6Qiv2axQ4OIoWDzPZgfNq
ijjJNmPeCpOLqQ2JZamPgCk5DY661G978pEjwgCVKUjmQBnJt5jPZiYnJe68PpjwPYt8S5xHdD54
regVcdORVjhM1FXeGhuq1GLCEtFixJbyLKbukOW3Rpndd5Xysm8Qm2pbYTGDWWGNkR0PEysv4hn2
2piq6zKbDx+BQK2I2Zuh8bfBcTEWksgQx8hf5flsUUGc27Rp4/L7nPsoizVFpYLfn6SHiVJ3bmu3
jQSDQ1t9hnh4uqBwOWNXkd7CjCizadoe1EA5Zt53qQiZOc/fRJUVIRxnA+oy9UYuoyY1Pwx+dCwP
3bE8dm/rd6pQFLm3jeAiG2cEeYV9cCbTYJGl34hifEoMU3CWb8a4lfqYza/szGzs3KpH+I66yP7Q
WDlOBvOKTJrXoXbkRKa/b3Qio+ACHd6t5SKqIBKxnWApvAZLsHWz+EMULtBlRSblGS5oPsl/JuU3
qT4Id2tuC2LjhRg9tCAw4OLaUqLfo3HYIW7ld0se4R1acUlVfuRl1fgFw3dmykVKxt7GeaeP+dVC
7VsQ5wb7n2Tbyi4Q3JE6lNpi1TUgtEgNSFJ5si4aUN++8q+uxdxn76UEM60sdHa+PoN0jT2XYDLN
8bogYc8leBoS8uZthusVJmcEdpaYjmQhhOZyLHtYDOPVdnHMlvq1w15Mwdm64Uc6C6MohVsa+Ck5
AWXWMFCwjsKZfJHxEJS+FFKIpiCXoji1/7223l/fYXGCyQN2heesb8u+QbbgEdPrb1BpGIK6dhNP
QYsaZj/c7Gm+TgOFHgjG/wT+JZKWM34nRv94SfAXUHBlsp2/6CXzLFn6Mhj0MY0WAdyGha4F5u9N
o4Nx6Iw1TSr5Xa29mMKZSREA5wJJ3cZ1EkOerld/0Lw/KVZ+MGPiT7S7LnrFI3B0x2zCxNTO3aKD
evH/SLuuJUl1ZftFRCCMgFdM2fZm3AsxPQbvPV9/l2bvPU2puehMz3NFsCqlzJSUZmW/7638Ss76
l+3dZUvHRQsuZOVOzUqL+yGooUjxv0xDmHoM0iRREn3tEXKBw52bUqumbR4xhd1nP0uMxgtAaVlh
hJddHfu9uEx6VWUQ0kRMU0MxM991QECg5HcqmhxG/0sknwJd8bT8Vg3vjSh4j7pgRIBqmQjEyXz9
DoqwqFX5KI4y+n2j3fm9aIjP2i1AQ3nQbwSmT4tTsxiqIk1IgKvN0O0x9vbUl+Ran7qvUYspJZGC
Tun5OiXtrkkrRzK/h23953mLi3/AXQ1ISiyaDZDRT07m/EmdnrbVcOV4u/g+dy8Y06kYEhXfzzsv
yR6UbKfJz9sQ6xrxuoicywzqpCfZCKseysBrlHafT+lJ7qfWofQrTlbBiq0a1mLPOK+JW1Za9hok
YqRn7N72v5GerbqSBQznGiMDgXMwvMM1JhDmVqk+b6+a4PsmV+CtZMaAqwe+34IHYPgRVg/b3xds
PF/cM7dVEc86vt8Ve5XeJ53XqYLcsQiCc3EBKVuzZdaTprs5uUdxepEKNnsdAmexblioFOMDYbVp
zd1E0cJQ1S+z3NqmdBrU4/ZKKcxFvnHV7MD/F4STg8jzjP4cVP2yOM54ZbnFIbjVrrufjPAE8+Uy
Oyjs6El2Qzd/qT1r3+7BKiPq1hCJyjnyoorHxIjwL8JSt/VAsgcynglSzNvSruvdq7Ds94XLazBW
qjVMrOiETmRcau5IWwsi5cwCt9aTSbqAsKoqUTHQAuVI43Mx3ptm6lHfLgawrFiBHSUCNVz3P68S
cS5uCodAy9mYl6AwDoGWhl5JUOmiWNp0DMwgdTAQTlQvu+qEUPIJeiHMPzH5ms+km0Du8y/R/KDd
BOSDYo02nJ+d2zgbs0iUKF3dtldAvv4zsiS5j1h3klzs0/Gh6UXFsusAmqEZBg4Mwpd+dkFQlX2M
TRuGFB3H/tGoNIFerOVCNQUI/2HwrhsTMqtaYYoh0RstG85NlxykCBWH+o8iooj7WE5khaFd1vEV
5pqfpaDbRxrMrkoOAyMeMpGN3raHVbMzTGKqBiqIUGl5qaxN3pN4nFjJv1odurjCw3mcMQlLEkUh
V54xEP4ViFfTZAzTtoWa6tlOIbssA993Fr/HFhYg3Fmsk8rU6K9bZ2DiGRt2zty1tmLmP6aiOOU4
jQXLtyqVCQ4ATIySFevX9XRh69OcoAwZtMhuMjY3mnk3J4Htg0JBn0z3HRu1QOIdF4JDEVpEcPGc
b4q5t2U/sSPtz1OyCD7qCERR8D4q/KnZy6qE6k1cLtrkyvcfqOZpoeDgX1kxipAFyqtZLYJlcXrQ
t3ScZF/DhAX6LGN4ZNSYti//9E0R5c/a0+ACiVOGsY+RI0PlFW5KmDBto+sZJqQ3to6gGpqeXibf
6f9SOM7Cpwo0/rMC4ea0sM1oPKqB5Kh96zbCAW8rDutCOuaiF5rXNXU3TjOkqyUUNzylxcO2vm1+
Hw143AUNvD96VMS64ep031pQ7Hc4hFcBAMA/VvNMa/1BxQRrX76LWRY+S4191Obn2Eoft4VZOSMR
QVGQOWL9/G+iXJaVx1FTY7E6CZ20evpcVOGVXg03TVk5jT49b8OtPayWeHy4q8IUuTHDKeO2Ozaa
bD6ExJHLXxSDKnpB83EvAFzdLUJliEZB2srXa1Czp2PUQfFo78pgYGfU/PnsSj3mjxe78AebqiAi
8NzGxJP4UgNJncx6iNV2M/MjOtLsUicC77qW6cE6/icW4XVEQ2DfQv+W4aI0hDHlF07dOL1st3YU
4YlvnRS7/eE7o+4I1lPBf+fucBfA7PeFdWFQhpSQAcDsTjy76AM4MC5rxrIlHd8TxLhA4+6+Fajs
rSClGHw+H9qrbr9DJlWykWsw7Zvs+7uopuF+TfD7Goxg2OB8h2aQsUlHGW6qOZUjIzQogz8P+GLA
LcE5YqBmyeDvFaNcV3o+AWIsr1vQeIrKUdaOkeX3uWME7YOaJFWwMEJaR2ocK0C3s3xTtYKaq5XL
/IUc3CEyDVOX+Q08RzB0P5QgO2Vady2hLXKUlB0bgDx0xmFb+VauZBeQ3CGCiQCTlVgQLVbuCuMK
L367NUXc6aL141TAiOeUzh32J1PahzEfz52WIb01XvUYTbQtz1r14VIgvmgcab9EjsHsgr2ye2Kz
wTPJyXeVR+VIj5HjP4YPYCn9H5isBSupc0dMbTVJ241YyUl5SslzT/ZzLjgmRRCcoxiMBnN70Kvu
lqDhJSpe6E6gikLl6yA66+UzNcQCOf9QJxrKVMwJcrQggdDrvTyjPaMXNaat68QrDHP4C6enJa1l
meMMGKk5VDW6P5v8to+xO0Yq0r+1VAqU4hWMybwAa4NB1fscYP6P/Cq8UzzWeGK68nc2JbE8iSO3
65b8Csh5jDmdG9OcsYgyjd2qu0/T1J71HY4YV+pKpwhF9Wtrlw6kvjUVVw4k9fnLdDugoLFBwwnI
mVAKkWSh6fSk/qinarKLwvwHS5t726a2diQvITltbIJc7q0Bizor6XeUy0RXWlKKuiTXtfFVLk4b
cf9AtdGIhWzM+igHqqeT/udQyy/bsohgOG3E7V3VrRjLp7aePAUOyV46RfBeXKMmhRa+ysJpYV1N
IYpjsGDpUXEwUmSHRgZwk7YH6cb/3iDLZw9ugBR8/Cyfu4/0AXUlxp/T4V/8BU4vAww2nwMFf4H2
8jFv47tx7nblrPvoc07vt9d0VSVRPGVoVEUJFd+Kkg2Jnw5Ia7g+7sEwzpuux4s/Dghuimj3j5Ne
cHyum/kCkdvFqYut3McFwcUMpxNxu71k2GAn+TSDaMhVcZkqXrr35DVAFfYqJrergxUg9ot7D25v
sqM4GFcFUhbDM/YAdGPB8bZqcwswbv+saSqJgcJYnKSlXcyPsWi20qpbXgBwV5C4MwMzNgDQaaUz
k5uqv5bHeNfFg72tHcLN4m4eehPqNAD/5a8SX0wxsyPPHECKwm7bvYeXy3kq3Pn7X6JyV5E49ue2
C3/dtf9pTkgf+4+mC6b5hxrXgvw6kQWCrrqW1xXlO1liY6YR6OoM9DAdMvXR0HfCel+BVvBVSV1R
JsFcMK2Ak5wl/Sy3oiN0HQJM0WjrwJuW5zSujCRVSsy1cFv2+KKzraeCqqT1dXpF4O5PVqFEUxQw
hCxwDP12zk8jyd+1GcwlIf+gv+FMBuF/EPgDNoOCMsn8bMgHkgtc7PpKvULwJtpHHQYJs82IYrsf
QbvzZVuH1030FYAz0TaV4l5mt0BtwGQqqXIU5SbW7qv+xzbO+oa84nAGKtHJyie0U7iSeWsMH+ry
rigOfwfBWeMUGSWmcsMaa1zV2x5Jkuag56Lgj0AQvsQ2SPS0z1IsmJzu4/ocpwcpFtwfBHvC995a
PipZKmbkSa3a8rRPsszOqqdZ+7i9YKvBHox/J7/m3rFJ8Jc3WT2eFAzdxYplte3vWeQlcabv1B69
ws33opqV1ZXDBDRi6oqhAJZDmyc/Swr0WkqNfx7U/D7tJkTNRMTAqyazgFEuYVSjplVEe8MFR72T
Nv7BnH3B5UskCbduJB1J3/WASAtj56fR50yVPwSd/m17f0QwTNLFQ6PUo07VMOyXZZq1/pokj3Mv
uFatQ2AknaaDqBNR5UuISS0RSwxxIzZqN+1/zMU+qR63pVjj80Ko5jcGbzEawrFJJ0MMbd9f9Z8m
D018gdMfGI2yQ23iJLE9Hayr2Uu9YCfq41sr1rqA59QuIrU0IgUBgz2ld4zlrkatTez25/LQn8ke
RVu70aOH6Vwd6mcRDf2qKWuKhi4xjHyUdc7tZdOYV83Q4j5H7hPyHCoPOJnsInzXZXWBw+0j8pdW
Hc/QSKrb7bHa+y7itl0MujS6S3bGZ+m7dScqjmXf5CON+ismfxdpgsLHOBpgMp62HM3hKngyxNOW
1ngQ6BKH28DKSrqsnLCGEk3sUnYnxNrVp64/NJnq6MlhqrxaGGVa9SIL4TgvQoZQ79MRwk3JTRLu
9U5wWK2+Zxbf51xISfTKNOLOQAsPpgjL9ffMGj7oReTKcvYhSUtv2whX7VwD0yMKY3AIK9w9osHA
aZKasMG5NL63TR7ZtUwfquQd1LbYq1cc7jpRUm2Umxw4plzv2qL1SqW8miPRtIr11bPQTqMpKPrk
Gw4k8M90pMYLu+q+Tt3DpH4fy4+KfGdKn96xbjiukJ8GFdsbxvTEKuKuinD/GpAJwUZ1YWcnIvrh
VScB2meUrYIQ+A3HbOZbQ9wMqMLpuq+j9SVEMG7WULgy9O62NMzbvLHYVyA+uYPBaWk0M7YDQqr7
oJ8+S1Z7kA2cK1Z29PPuugisn9uQq4q3gOSMN9CaMgxkyGaqvS2F9UE1YhSsNvttGMESqpy5DnGZ
gw8IMEl4HUu5PcbEMaPPSTUKllAExNltUTQNpoXiwGxb/WaivWPO3WNhdghs5gLdW3/U6hY10OSO
6dw8R+tYhaGF7p3/HrW41BbHjpzZwPPJzUBCuCPkLD9sr+Sq41uAMh1aXDqCXEKG0QSo0nzR5Dtj
FEi1phAUbULokQS9zJtGq76dAz2YKxzHTWL7/VEaA3doBmdbitWrLYsUMe8ALhbe4SmoG4Ziw3+P
t/GxPGIKhZM4qAYbMaY99ERX29WMPaJ6rP4Gge43HVDKkCjd3EItdHuaPDZ80Hflu8qddhIaZl3l
IJqyIURk+7jYJ7A6mS3G/UIRXbILHfVQOO2BIvag7Np99/KuTN9SQravCzxKk1zzWSSfPCr37ZV+
YHOQ1Gvjmpziw3QoBCVHa2q4hGN2uICTU0Wfkh5wuXlt9F/V7B1qvvw+d1B1TRpJaYnvx9pVQR67
6ZtAAUUCcHaU1WpH5QAAjGMh88Bs/DzlTopJybKbuPGP8bMmHOe5alsLLeRugQaYGZORAlM6KCct
tSkmVFke6ona0hl2yV3qDYfoZysaPrSti8hTcPn00sLEiIw5eWZqlKK1JNyRfXFlKhh4FLmpQz3B
6jI3y59kv7cPiNyxguFfQTAybQQn2z35xIa2++5wV/+sjhgtey1qn9ncTJaIudTGPERVTFcxOOul
6a7l9qNAHvaBLXm4YyVOfMNXGgC0rplhNAuGl7qlJ00OKxQo9yJ/tXZ/AusW2uQoRTsAT2BhNLLZ
BnoJJ58+JsFRAYlzXCY2sSQ3KWp7W7hfD/s3wiHZi/uTCvfIs0rQNkh7aUqZKaB8ziv2o5vjJYYp
fvvE8Q/T7ldlySl/VnapJ2ZtWzuyEVT/Dc95yiDsM6OoEtzhomg3j/RoNqBQS9joha/bkq7a3wKJ
85FygpLcMctwto1fVe1LGDxZ5odtiFVNXEBwfrHM+sGqIJCbSfpe6pCSaILDNoRICs411lFq0KjH
egXa01yfSfo4qwJ9F0FwznEMaInDGRoxVIFXYR6KUak7sFQLNG+tbpUut55ziGWuZFrQQBQ2sGy+
mq4j3DnuyjOGEaCUrnDr/YACjPeVxSxw+X6ppsRg0RbrCPdEdpi6vbdu6kPkYIAgHshaZouCHIL1
5KvtzYzkWiux9ZwpiNO6ozrE+0HR9tuaIVA+jXODcpkqflIBJiR0l5mzayai1LMIgnOEhj7gzUdi
HGFl8zUcstvJpwKtEEGw3xdXi6kopapV2Obo3oD0bKWIZgysEect9Y6vIQpaMpFCBkTlzTvi4nBS
beXYYeSacsBwj+1dWa01A1GQiSElqFtS+MMQ89YmWsw5YhXO2HjRQT23HxOn/1l77KmgOqmnvDSC
+9n6BZuiKByZD4sgtXa5ihLJAkvxEZVpPHOvObnbH/Jzalv7ArMAK4FLWn0K4Rb/G41zGEYwyLla
sjjayTwl3vgxBImP5HzTLJt4CUgxbUuQeVk1qQUi5zrMXA/KijQs8xLYVR87Ropn+SgiQFk9nKiF
Ijo25hDD0S+XUWnH1o97wGhBsZ+N0tXASDSkblKJamTWlXIBxel9Z0y1rgR4eWl76xNCoCgC8yh4
J3Kv3E/hTqCUzBe8OfQRoTFUUGqAlpoTjIyRqnYyEj6skJTNmjMe6FXjajvlkDrz5220VZNegHGi
acMY9CnLLoWqHUjfFEOU6ltfvAUCU5eF0yAKiRtfAkJ+ld6xSXKZ02Ltmie0FB23hVm/Ti+wuDM+
iXPFj1gZXYjrtHVGCQCwqN1/iNlYFFdUbr6q6Qs4zpKLUmuNgsGp3alCFS6p7CIW0RysgSCOgXHb
CqYoqbw6oEArhf6xOJD1UctBDxLaNBHUM6we90sQTg30AXNXpR4g8n4APdVXUti/Rm1j/FA7Ydq8
Qn6ltpJb0Wt8Tf+WwJx2hIk2tYjjItpAAxvTJG+SUn/c1or1BTTAKasQjNjgs2dFJvlBiAsfwj7T
B3Q7TPacTZiiKEeiXAKzTN5yDXR+/IfEnfI9LfK21+CSWAWxZIdObu1M1f7GqpbrfVDvre9/Jxrn
Knwd7daaDtF6HJb+mZpHYZ5rzc0uZeI0Iywa1J/rOD8i+ZgGqSdLO606oY3e+TtROEUYg2EY/Ao4
ZPpgDiewrQSaIGO/qmsEzS5gfqcoT+bMdQiSRldT6Fo+BDbSH7n/8x0yLAC4s1bu07AsY/iDRLoK
B9uIqFfWoik/Iim44zXT1c6ccuZ0jG9ded9Z99tCvP0+eu6QiEDbloX+UN5c1KJHRzgmV7q5dMIs
aLsUUr2JEDgzoSVRJysCQjz9DPqnSU7cbRHe6uylCJxZ6EYCjuoUAFlyUqLvJYZUjgaxg/llG2el
yvkSiEm6ONuSIUG5bPbrlaScUDyFq5WPxoHA046MIpGVMk22/0D+uEbnEpazlWZOqqydIR+xXiSj
s2n1lPeZwCBXLseXKNxh2ssmSo8n9voHgWx0zk7pbf8xP/i3UYETgVVISt8D4m0v6VtnfQnK2Wjb
j1o2GxGcdZnZpD6b+sEwRHEVEQhnp4U0zK2WYP267CaIz1G4b+M/b7K8FIQz02qMzUoyIQjpPnYk
OgZ+eyiD79urxVbj8sC5AOHTUpaKF5liQJAAA6mV5KZMH8v+WzFfRSLOTIHN8gMQzbAozZmZlEKy
XRqMbmb5AqtdeapcSsP5hVBBLi8P8fZj88MYtSDrFVD3ylPn5jd4HB0KkS9deYtdQnKegpRGPXQx
dgmvI4wB6a7LF+sLCzaU+8CVRUWqokVkvy/chZp3oZVSFh8aPU25UVEivq0PK5ftS3k4zxAYRtIM
JIRm+41T6eXdYGG07KydtaH7VKnyCypLY7us6EGXekcKLMFzUyQh5zMwU6nR8OTDdW5G1V1ybKNv
2xIKTPfN4znUTTVCaaxrhA95njuFj1uJ4BgXCcG5B6qim6NRmQ9Sckztk29zsxe8kQUnlMp5B5aj
GQJ2cFQ5xuPRay1/8mPNLixRC/HKzf5CI/iAmj6AgTaRsGCks8voV7FauMMkpcmmT8FxcH0bf+Be
/aw//dVG8YE1MnYYwqOxjRq064EG5xaxPP3jNsi6/7Nw4TbxUDb5AilrsDLSsWhoWX6m/edYfi6L
czN+sKwf20DravcKxGVNBn0KMr0EUE4bu5H7nYEAMjg0dtswInk4D2gNI5WlAWohyT8sDFRGM3ud
3yTUU9DJ/HdQnOcb5bBBPBL7I0mdY6hfTEx7M5J9Zt438Z9XLUMHQYuts4wJo2669HtaSkOqosrU
nZp230jFVeErAnFWN2gBwdlsHvdxmoLZF8Tij6ADsCc8hcp3xDIuBeHMVhq0VAU9E3UHjKzbd3sk
6266T/9b0eeqLrxKxBeJ6ZVfJLMSIEyYRXYa21ZCHZk+1/KnUaTd6yfvAotT7zyqM3CcAqt2J49N
w2rzY6XeNO7gFm7oYUhAiSBl7G2r4Prpu4Dl1D1QBjlLWiYi0luhE3m6YYOHwGNDo6y75GUbbtWt
L9A4jTfaoOgQmwTabGvGh9l/j49YfJ/hL073arR8as34vtSCgvkrke4k0UatHhuYU/erNgMd35wI
8UjHipbIYcXDxy67K9G/luA8l9Lcfc9avQJxspB5aib4AayVfK1lX/Pg8e++z8x5sVYo0pbbMilw
T5lPuCZkpsCRrruD1//PFnLx/dqSMp+0WCjVujeswm61RzX9c85o5g1eQTi3NstjGaIikOW2r6dE
tWOcr1YuyIyuP8MWKJxnKzTcvCMNKKxcRXUtBObIIWxt/Uvnyihm6mTwMqlP2/vz/5jmq2ycpwOb
qlL6FlDH3eSxzHPXXfegbyk+s0CqFf55UmSxluAV4AohugCMfmkBhWi86gMrSggfE0e7bY5NaOeO
qAB3Uz2Axvm7VqeVOoA7yc3zJwnq0dfPo/i0WPfg/64hUDj3pueRFswZUAaH7KTCxkhVzEDBg+Zx
xAujdUqH8W4lO1HFkUg6zkvklj5GyPqgyP5bZakIRjlh8lcOArJxDiJpDJgv0/04/GoZN6kqMOBN
T4fvcw7CD6YijUd8Pypjm2hfu+E0t9+sUUBZsJIxgN4ZoHYEF5JOZb5SUNLrvpIpcGp3dAkjfTi3
h9ZuPQX5ZjwvBGfQ6tYs4DhjDuSAXVRQPiKHyjmI8+9oIbjBLApRcowt/5vAwAKHM9/ZDDWtNqF6
tfWMmbN2iPDXezwECGORFzNBU0c5F9uGtUzSnN2FHKW29R05RPsMSo5ROGBjd4WJTGYtb0V6xeO8
bdAnVjpoPnXJLWhBMPie3iUOGzBZ2/FJ1H2w7nUX0nEb1YMktk9yoMmn8Yo6BQb9KI9SjIQSue89
+Uq2JVeXjttruqr0C1Bu16g1gGAFdEzuIF31+Se5aZwiuJJSSbB361r4eykNztnqqj93bLalS6Rb
qt9JnWpLzedtWVY10JJRK4X8OkVD8+UJ3A6yOkoW3hfVFCCYl1yPYbvfhlj1rwsITgNprmZ5OuBR
Nk1RcUaWGUTtSZTu5KGbdn4fDh8mJX9XhMNicXGknVWZf9fGSaVOqY+3TJUPB7wEP8wafdfSvUIw
S1hcXiKCijIKZkTX8genjOUX3QhjgQqsqZomgwUWoX7VMgzOmqjfhGGiI1WllvGN1aOtQa7B/Bim
B7VK37FPSyzOlsKqCUCiDSyq7ZrxidBT3dwN0jWI09w/1whNNkwQHTLeOb56pDWkPGoauFdNj52m
aW1Dfga79a6eT2kkCMKvKfgSi9O+EA/muGenuyE/FME+Up63ZVkz0uX3uR0ae602NMyRdNXwIQuO
pH2oJ8HGiCC4jUEPI7i/CURAPyEC4ek5TabPBpVFTI7sr/KuW8NcMTS4yATEB9yFpKuUJAr1Gpe7
8pvVUrtuA7ttOwdcgK2vCnRgVagFGNu3hfXIetZZRoZEYjJ6qnqrWXt/etnemlXjWUCwv7CA6Iyu
zkYJ8kwJtYfiq9ZOjj4cDVELyOrtZLlwvI4pNO+ssfonBaNfzbbktCeQznjRzg1FNQCrCr2QilO4
tJ5azGwAWI+h2KGT3IPRswd/WfmVkdxLx/h6FJiQaKs4/RtCokxhgnUso9jR5naHyfWP5RD/3N4u
EQx3rGaFRouRCaZn95mi7DDN1i3QKrSNsvpkWmwW35tfxkPUKKw/Q9uT3ZjbIesJ/iaBOjfapXtR
mb8QjnvDyJLVqQPGXqDWJXxqj+z6Re4HFK2BrswVlT2vhpGXwnFnUlEbqhzMQMOoovwKhHq7cBcT
T3kEkyPufKZd7fK99VSK+CkESvmLyHhhaqDwy4new5rT1ivyK01Erb2uG5oh4xWAqYQ8YU/ja1nP
+FHgZbPPodE5fpB9TpVY4JTWxXiF4ZZPMUsa9BUKNaLsIJWPlSpqrl8FwJ3kV9EYuu04423C0qoH
0BxjfvKJREhBS6Kh06srtUDgjDXKNVwbWdkirZCZVb/4nUNBhL1tROwjb04KBYOZ0TkoY2opd1Io
aqbSmeJEiqsh8SKlG5x4LkowKdUPRpHEOzSRJXY8tvl7XBHjx0GVlUbBrHHp0vN6+DfeYWSyY1LL
VabBzjpRH+HqIi5gOPn6Ng7CuMOhXnRXGYYBYqg8RWRgexFXyxIwr/u3MExZFkYjNUpO5RiryDL3
IKdAwCi5fmLU8TV64Ni8rOBTC2Y7Ae66cKAOQY0VCGX5lvgokuKoIOw+Lj3m0W2KNjUiRQKQ1RSn
Bs34F4XP+YAIn064p7J4mOzMbur2L/OeMV5KR0mQpVvVxgUU52KlqUzyvsNFPERFq6uaDXFSeXqo
8baxUzDcOSZpYjvWZFH5vQiY08aIgszIbyGjVhV7bQLba507AQaiWJ3iTr18DrPxuK0065uHgh+V
WOin5XM0Uqq1CfricBZPOyQkOymzUz9xtkFWvZT6CsL5EBDb51Zfsfh1tmvrR2E+UPR97qTPK5DW
UAvfb/3rOn4qK4FCrF/IXgXgkzL1JPVWDO4KHLrWbXRId0WxU2/mm2mnO/VeK9xKFKpcV4XfS8aT
ClkGTG0osS9qV3d2F1WT3U/TjmrGQW2yT8TI74glCu4oAm3gx2GbY5qYeBWyu0x7ZE1p+W176HAr
rJxwZznxbYS2uPJGOVjuiNpaG/XzN6EXuNnHbYVZX3DUyasq+uzR4M2da6BWrgKUhFLE5zqPVVg1
18Vzf6jc4K7aKS/Zyzbe6mov4DgFBauX7BcB4HJ4xwwjNMfJrsp7LevsXt310iCwulWFXeBxCquN
YP2MZ0pdfZ5ALODooqQUW583B+pvAJWPqzdxMoV+AACtmDGxrLEH62HI7jv9u5jdeYWvxMCb+7/N
UvmwetGOg5RmWD39cb7rd/REWXctBqm7tTd75Tk54h3rBE52ax1FNXHbK6nywfap6zXMJYWgqX7I
DIw4f88FYSEbd3LnZZZGHTjU3YQcW/88+beZiO9l9Vm5gGAiLo7tqEnjQWXKoBUfxgh9DZ0ThTeZ
iLhq1bYXMOz3BUxuSGArNyFJgfnKLVg+e+muV0Vv/vUXwwKGe7v2cwJigcygrvmcHyVbdbNT4KUv
5GbEMGnP/4flrbVFdOzreoCifEvGyY1eokvpfGPOsqJHbLOYqn1XDMcyCx62ncT6FQRq/h8GJ5qc
aSCzN0zoWq8fVHPc0zG1Ub/jmkV7bEpysprcLfXGGbrA0dNa4DTWN/AVnvOJcqT0XdNiZXVEhuZP
nXRdiZ5FqxUBKAL+LSLvCLUcb8sBGK3LrpC5W/2QHhhBX3VsHq1j8/LnvRTMd7wCcp5wkuNKpzFT
FzZOYbiW4mtM2NreuHXv/huDj3tX5VCmrW9Rl/o3GJbspOFOCfdSdQ4wWyQq/nwy7oVIBnd9pEOe
Sv4MNdFBkhTsAgsgg7Dkjzmetx7+VSjurjgpKhLR4GBxtWu6lz3pRXqIX9oT4zCdf0yHdxUxLjaK
77tqtD6fAvSLuLpW7+cidUqfiEJRqzKB60JGx7ilIDl3acRJgvz9MKv/aN8/jSjGA9oomqNy6A6i
aUir9rRA4/xuN0lang9wiGMmHfM6PI6leYoaTXR5ZDvxZqcWOJxrSlFzbOrQcpAMtK66y9357B/l
R2tPD9GtSKj1m9MCjXNSk0JndWSHsbynJ/RdnSRPe+rR1jgc5UNzEPnddX+/wOO8kplUgYbGAhjX
l38yqdGXpLItj80Hb64IRiAUrZ29FN62Ta/6+wUs56io2dao7IGYFmIqcXkO31Nxqi0AOMdU1iCu
CZh2tEMWHUxaUleps96NBqL9MTseHMYrFF+rGSWZqhEZS9ippxnNznBOOEHs7QUTaDufwGrbqCop
Rnm7klY5eTGckRj3glwVHJK/InMX2q4qVCaKhZkDJsr+DM6qZkvV9VwLEg/HPcYpNIxR48H4GCeM
cxkdqOCceiQOG1Jh3Zmogqg+Fr4r7baFZZvz9k9QsAARsES9zdbJfTeEcph4bGx4dmoP46k5ymdh
upgZ0xYO54RHsx4QEQEOCgPnb/VxumbRX8YkTb60GcoJWPemfyPq/3qj/L/W+FU8zk+aqjYUihQn
XuPH5W0oq+FHrfHDD9uL+PYyABhCkFNDlYQBPiXuIANtz1D4oYmGj0P2IXoIndQtX8oD7qedS1mp
/K7+4xQ1B8ktKAn6VhpDI/ZMBd0m6M5QptGuY+NPjYGD4Rawl+MonGJIVqL8tevc1CjteBIUmbx5
g3EgnCWU6H+U85zGnlE+VeOTUuNBTa7LMXYGUTvvG+PmoLgjRhlo7yvoCPESNEVT0NzHLcq+Q1Hy
QQTDnS3tlOnWGEMiUz6247d+9uLwu0Dp5BWTWiodd55MXZ62QQ2M6SSDzpsFIOZTeFAOosSXSBju
BIlaGplGCSCleVEL4ozjV0s4+UhoQ9wx0oSW0lY9UObb+oqxPkpeNDhgGrLrm/hkIb6hCDywCJKP
lJLSj4ewhDLEx8FT0LaO8u5nzKq4IljHek8z4eNLsJQ8/243TPNsZsxR+EgT4fif24dpEGjGmq9d
KIbFuYY4RDdBWEAsGcP77EELvoBu0utqItm6pIp6etnXeM++ROM8xNxkDYmZRQ0nulc8RNId3SOn
AOPEImGa7c0D5dJ8Lc5T0H5s5YrtGDFf2ug2z/ehjgqdQ4n2u3i3bWCrWApF866qsMFAnH31hZJL
o6ZB7eeDpT7P6tHXMH8A+cpKt5X+j68dTLQFHGdl3diWcm/qUI0pdKP+elJ+JIYoB7uqGgsQzsha
SR3AEwkjq/UIbJMBMjl4n5+tStQJsHavWEjD53rTXpWTMMFG9Um075tPrZFnTmGEH7qnYZRBBNA/
zxJxt3ds1bpepeM7czuMH2plBjo3aMcvT371KZMFWrF6Vi0wOOOS1KSjGCKBFZxuJD2xZRNzI2bP
SLxcVHspEoezLL/Oh7AysFl0Phb9ddcc80IgjQiCsyd09pUq9SENwUQquq9DDIwav/3drrD/sAin
jbqflQpCF57eHFUls2VQuiCz93cgTPEXIKYxWGVPAJLKH6bGfw7iAYPrRZytb9+Ml0aqcD5hDOc4
RH409kBlNn5ixOaBB9avq3ICPU3mhve+ty3X2yoGhqipmqGz+yUIHi4Fa/u2kdNAwRl1xchOohPr
+GRVDLUjuaJ5w6vKjYJVQgg1CQhjL8GSAlNz/RLihUlhq9N3vcRwyH7nW4mbx4WzLdqqL1qAcVuW
WknrYx4gHF5qOkF7Janos9I+JX9MnPBrBV+F4vZs1toyiCMVrqg9B9LOlxxJRJK9elQsROF8dwnq
NylosEmZlexqTKWw41SOkJC0Tm0+HslM3UAJ3mO7GBiKyXQaWJL4XpduijBjaZThiQrUtIyRjfuT
bRiCsD7zAG+Od4yFMTHXWGc0UJcqoQ8RJuEoQGkavFQtckDVoEARVrVuAcG51FRLB/n/SLuu3bqV
JftFBJjZfGXY3FHJlmTrhXBkzplfP6t1ZrypFocNy7i4OA8C9nJ1V1UXK6yaE5zeHGR2YyeKhEE7
N/BB48750Fi33wUU41LnucXiugI6p/ZOflDdyvYPaO4NvwlegHGDwOFVJ9ftd4HIeNiim7tMwj5h
1/gk23RyTHDz02hP2PNTerycFu+yGPv1k1xopwBgovLZn+5GXjVu1WQXwjAm2xloqFLJHLtK9FhM
R5I+SNKl5xERcs+MsdihLmq9mKAQlOMO2c1de8pPrRsiCWI6M0fBeTIxttsWpBUjCWeGkgTa66yR
oP5GjjIW2G/7O97lMJ5cl/ROVVN6Odqu7+6SgSPI+wQjdXTX22Gz9xL6OruYAtDGD/+YH0APaGe6
Ldg9elp8S3ocb0qP29XCkYvN4k9Nr/tZBth6/K232U7UZc7wEw+BcRBCpRCsLQaCQLym/6zyNoC9
RqMbTo5N2dd1pbaVDyc3HI3zuIv25W1+7h3KLZZ4wbnbgeDJMe4lWz2HLo/hiRrlFjiVfhG6qEYa
tQM12lG8k6THOvfE4Wlb9biqwTiGapaFDBMHeAPpQgUn/iQ8BBcT2SnJli1xnzml3Zy4GW96L1uS
Me4CHeggQ84hGW2zUuHai0uAhbEmOj6R0uS8IqteA9RSClLoqkTeLRwZ54F0c175jm/Y+jHfFbZ+
N9d4TuzskIOeuOKtg1m7uAUgmz4opEyqsG/Vd9LcjDy/6865nuGLYFLiw/b9rfmoJRLzCDeRqjQS
RSqjbwEBky55MMJTMfB6x9YMbYnDGJqSJFgqONU+1gUQS5JPefG4LQjvktigBcSlXST2QEgP4U9K
YdJaYQauQAmUqdjUwut1Xzk4A2RW2H6gm+gyY+cdBD0XxdosfSeKUltIK1sNAlutzwb2XHIkW/ni
fQPFKLsRxHGQG0jRp2eaTMKUTW21O3SsgHEZs1Gf9R/x79atb+qXYT89bIOv3NsbbObBTOJESUkD
MRFq7LLuNPU8xqgVXX+DwLySyTRJle4DYa5RxO8sWbiVlb+lH1OwDWNxWcwDqRpVJ5SvJ6j96BTT
GlB0/qdz0mhKdeFqdWHu+3iAFIP2WVAvkcYjjXi/UeatDOx2XTUDW3mlQgu029cdi556p3mSW194
r8bKJ8fysDTGVP0sLJJQpupGPMVE4xuao3Tf8vPaIvhqG2be59q6joHxDD0jBhjimGcqF30Uo3VY
roKQWf4ld7+272Zdw66/T/++uBvZH9OwABOmI8g/fWmvp4EtZrymGx4IY6RNHCiRiEZmR1a/pBgQ
Dx7E+PO/ycHYIj5kMJWW4ZwG/UtZZ45gfkKHjfNvIIw5+nnpB60PkKa2e+U2BuN4x+kx4B0VY419
lORzHwMikvaSD7KntLIk42lbjpVPPwPdtIpIV+AYMls4i7qqMss09zGG+63Tc8swL0rwJI3+rp0e
t6FW5VlAMQZTzUGNohkMhhbLRvExVnaFEnGCkFUjWYAw35c5ieN20CBPlWSeLGAWoP/rdcbUw8iU
nhHBvobx0bd2ks2lIukVIHoRcamY2NGcedtHtS7FHwjWTUrJIEtViKMauuJu9MXd0OQcX79+G1cI
JqLBOsUhzEpIIWgPUXsriZdc4DyKPAj2wpsu0KoZENh2Zxl9bEUyGsJ+bh/VugJf5WAuXJTnrKlQ
/HWS/Hc/5Ts/xjJkwZP8o9TyxhZWrwVNo0QCkxMGBRnP0rUBei2w4dBpdPW2CAbX0D5k9AsIxq/E
eSEEsgijF1QXfESWPJ6m5q+piKgGL0AYDUaHu6pmKMM7gyI7rRB75RDZijrut6/mfRfiWxy2BtH4
pTQ0BbbDU/YcOgiBZqLb6kBXAfISL6u6dhWJrTxMxO+EpoBImY5qvHEGAaltgINkW6LVaHaBwmh0
PpiYeM+AImenXnDU6Ecff9Eig+PE1oJ0XJAhamgQBbUtO2RUGXIdZgE+N+iCGXRh7bWb/vhfJ0Ps
/fWM4+stXcGo1i/efbVuiTEPUDldcMOusUaQrhmfP3BwmLAmpiaJJhi132IEdV/2AhZ2OuNw14It
KqpefDWy1fjLNs6qGixwmAsKG5L4BZWlbfYRhkN0/ZL+9YILel4LDMbjVHXYVmJNrUdrHzFQ/BS2
03E0eYNmq85mAcNci5Y0ZMx9wBjTLsMusPbvczpvxKBHubh2wTB7IQphnJlyCvwH9P5xjIV3F0yo
5+fxiHZ0CFA3TtjeoAVDje+3r3vV+S/OiHHI+oRKYE9liPUfdYG+rcCwp1m14+woDH/NWMLcO+Oa
Db0ck7GBPFI+HyZlvo+E7LAtD+/OWcfcdGi9KSHPXEReKZU32sCjOuBAsISsbV/U/UAzDAUZ3EkN
T2HMo0nlQTDGDgI6tS8VQARmb5VtvsPn8b8dlMLYeSxVRlzQZ1ISPwnleEZ1m6NaHO1lG3z1OOpS
xQTCqOgWaL93qfCMjX3uP124whi5YbbtLGBNhGPEil1iR6SZNT+3IdYFwUcjmtcJ/sfYSIilf0YR
ZUgp+cHnvDI8MikvVaxzKjurT6N6hWGso0S/dTAogJGVxs3Vvd6XFr68hLH/kFu5AjE2Eo5YHtca
ACLxcx9/LorAnlreurV1Ff4Dwk7RCWFF/Ih+FhGztGbps19xjmvdc10BGBspB20MBCpF3lZOZ7pJ
dy8hLTXXmIt2thWAczPspFwZaHNh6IBSxWM0IiliyLaSYGw55nQicTRNZx7GOiJDGrc4tDh5DMpv
5TRbJW9ajHcx9O+LV4vIadgUMTDa5n7svqXDh8z+ei9UxsXv52Q2pXTAYU2x6WnYYx+GOKlC54TG
PDGYtxG025UqqYAx57tAfq7iv+3Tfn2rrmIwRi/P4H4pwA7lpGkBfnwU1YqTH3zdVixqaUx1ARHE
FYQx+RTrm6KAfkL2mW9rhKDrfP4UCeZnrYw8EuH/ouJhBJTjAHhnxziAAIu/9AmQTt/sg+gcCZzA
iKPG76p4XReVc0NVLHocdLsU7xVev+1aGXx5dGzJDsV+OUVFCJ/GP0BsFN+Vu+oRgAHaFqzuXDhi
a/HylatiYdc2yjMoAGKO6a1mo77VGkOT4uHvSqcuDnmnOoLyaVslVu9mAcKYZwQ6eV3OIJchPwVY
/VC5//b7jHkaWS8aPRWCvsrjdBCVp22A9U8vzdB1UyEY7WGn82KtmJSkQj5Bf1GPg+dj4Tr5Gtkl
sfXdtJ95C77Wb+UKxziCHHQL6O/Al9443TXDQ1pMlhQctmVafWsWIjHOgERCWzUSFLrTviiZZOXa
MZueFPOTIn/o+q/SMB4hHCd8thTI7hbNLlZvZe0jbm0hCWP6CZ0KzWhGKTCUg4YF0PNQ7U3TdLYP
bF2L/4jBeoAoKtO+1yDGWF3m+lzKu+3f51w6a/0+liKMJhq9HNDtuxhQ28lTvBPmkPPI8GCYIHnG
Z+wY1xCjlUYrkE/CnFv5yHkweWfFuBUVla4pFGEvRXWay7uARzhODeDdI3O9cnZIRwQ9aYJGYNRz
eskqsfhWBZWtEVg9r9mT6uYWEONaYizZM7oAgmhyaOvlg9KXTqAnVhrt60C19JST3ucdHGP5Sdl2
ajfjdkry6Pf3ZsaJMNea6w1zcXKM2Y9y5MOPQSC1tCkdkvBg3Eg32sUHI5LsiHvj4PPCZp73NBgH
IKhz3fdU5VCk9GYntMPb9qQ6ppe7+S8e5RPvBBlv0JdiNRHqqqvyxiyOnc7xm+9ZamgUdT1BwlQr
5yyehlmkBuT0TjJbkhM72PnxMztPYB0vPbqZoLRTT37Y9g9cYObroClGOVfo1XXHFHviZLfzGqzr
OVSgOw/32U5Dd3+2wwA+B5jjMQjjMQZxMIYggsBRcYOSkSWOmlONTxzpeCiMy6hyFUUZEyZdf+kx
ZTqiIwZsyk7g1ejptYczdMXTP/JtsrhKqkuLuN6fplAqe0g2mJ/E1KNTVGLyeVswjj4SxoOkYt5I
dQiMTrwMUWvlGP7YRuCdHOMzSqmf44TWnIuivGn8+lckl2cfjf3bMOuJ+8VpMa6jqkKlmSPgSMaB
IDEYFMfU34XaMZe9uDiQ/hSYna3yssSvHFYbPpgw7mOUpLoxqfsYbDAydLZ0Ll76A11ZZYDZO8BC
J9kpPqfgeZHBTi1i2yRvHJPnwViKqFqfM21WIDq2rd7MTg5mGeJMt9qxPGK9D+eF5hk628GU+kNE
fBr+BU/6sdwVv9qTImIqU7eU/wZPHcwD7Jo9l7Vu/QvkesXsIFQUFaHk0+en36WfscbWzh79n9Ir
TVX6Kz7+NeP3W1fKjkQhKRQYWYdjzbrvVfwkxM8yqF621ZZjHewXjqQPcZoXwKgybxYdAU12vCCB
e2GMH0H6NMsFzK3hgcu+aZ1FH1b/a3BRP6dW8Fl4kWzNTj413w3OaD4nDDIZ36Jjs/F/IWPZ2n72
C4yxlfpDqx63T3C9e2ahFYyDGQmRG51Gc7JXHrL9eJK8+AHrmGyD97ZSJ79h6ixtUqrLRi3STqD+
x7wr7yQrdoiTnPPUwkgoeJp4S405ztlkXIusV03SjZBMHDOrMCarjDntvzz1Y8IR0simhEFWRPXj
SehCa6RbI/7liQHpPBORiHWKEU0Z/oJMt6R4HHmbkTdPCb/PBB59j0G8rsbvT/O3ULirJl6D46Ye
A4CJMHRlNDJJwiG1012FC+9QIQBdkcTJ4Wy7ceAwMUaZTbIg0ZdyOGIgfN9ctBt/J/9AI5iXfqTr
/xonAoxxCsNoNiXRAJZUN6ryU4o40qzeCubbX+vBpiIzmhXNjSqHNHhpKuUypf2dUhjutuWv5giu
EGxZCEQnoOzRcfGRrNnleFKTUyqq2EMbWE3G+fJZNZQFFqNkcwgqULMDltl4ZujK6Vcp4Hz88CAY
NcMcVZPLBiAyBHpzqtvYwuX5qcm5GN6pMVpWh3qrqSZgcvmX0Dwn1QvJbgeMiQkVJyTjqABbKEKX
ljZgHxYMv38kwn2eeNv3zzsw+vdFfBxpYzKBdwMpj/w2m9FCoQt2Z3ByBTwQ5nXBenvSKLQwKMXj
flD7XWl0B83nFTx4MEz0Ko1oRBZKmItppHYkPFSInmYe8zXv6tn3ZJYgQA5ZJv9T15Z2FWCl5X3X
HpXO3b4a+kvvXsqFuTDWXwXKRMoKVyMjVTzPP0n44stPmbkr8hvp7/kjaaB2RWMZXvxaGGqZ9hmr
F8oSDcsZrfx7iw+z+hvNgErDR6K2BSDjDcJGroN8hnhC48nEnadD/aF82wKC8QZpYpqiVEEmUbro
+mRPwveSpw+rD5uuaph/kDGlx8Yz2ViWWY+GDaevwNml3om15sT+ueh/bmsDD4fROz3Xwf80IwOu
ms19VrTYSGZ+hi6CfTXjkbyuG9JVJlbzsrwiAQ3a5fJOlz8Z+ingDcbQn3iv3P8HgX0wb/2OnKpj
OdDcdCXeY+do9bohw22iF4ncY2DG0gUeb8v6x+2fmwKv9ltIQY2aGewPtD0hfQkEzQb1up1Wpdtl
WOdatL8yX7kYTbRLVFBCVjXn9VsPTRb4jDaSpBbbIKenel8e6Faaeq+80qLX9rDnDRRvXyF4XN4K
W4hmYAa00AibttLK85FsVL5tq+S6K7zeIRP+hNLYY2EQMBK90ZEzGkYnqOcUg+zyZMlFJdmDTkSO
21j/gF0cI5V88WIpMjY/v/YBGLXbO7I9XGJwNpXaUaEbdzyQEPDyjTw5meeriGAKYoKLq4VdO59z
Y7a06tSYL8kwcaRbf+6vR8o8YW1WjTpKt3jChEs6XwSVkw7jicJ4kUAmVSgLMLtJmrw4z0AdhkxP
Ty6arNtYCcaJk7g6z3iSoTXbpqI9CGn21W+/K/P3wnxI/a+msouM8xC66pxYzXQKeaOsK/qPJa7g
zpfptho0Vb7VkqbA/qwUM8dOVtwM430WPsS8CsiKR34Dwaj/rIel6mvwJ34UWNU4WkqwE8SzIPNe
yrVTfIPEqLwqduk4yUCiY7lRbdMVB0iuG8iZtp5aurzZaZ5kjMIPsarUkgG8TvoaQ9vD8Daub3yM
CWw7kBVtfyMXo+0z9lg1tZmgccQQKsyYCpJVB/4HSq1vUBidn2s9HBpsRnLU/IQJ2a76LAX7fxOE
UXMpa9peLwFRBt8N/dg2HE+7rc2oT7/VZjCO9b7QQZsnBVOc2t4nrUU03iTdinNYHBRhH8i2xoxg
XQCllAJLrb/7HbgooHQRGuF6jiPavnp8Zb6VSFWwaCJPgYXhOStKXnL90/aVbOswOk7eAhA/A0GS
gisZkFxNBougISbKLy3P0awLomg69jyDVZClaYirauo1apshuAqV54kXKPF+nzkozLSMLd3r5dQD
xoDGzhI0Tv5q/aSuEjAnNTX1EEwhrqLQexA7dvZAnIigxs5dar+uxlckKuvi6UZrnZpVPWSpjC8y
Oaflr8DgJAD+H1+JgBKsICYBL/tbjLpU0DudU59ymNzhJt31p/khxCdMsuu+J8/bSkZdBxPFUiZY
FZ01aIci74L/rCkLQh2YL7hGHDpp0bu5hu3s2NkYfmkbwnGYqwe4wGNcmTj3ke/rwDPJrTrcN4Eb
dbwnm173lkzMAaZzm4SlDIzg2wR+5coubPFr+A202BbIaGxe7WdVv/+IZLKuzWhKuQk0wFV1jZX2
6XEOBW/7ltZCxsU14ZvvrU6k0qB0fQwMVMR1NPeEjuGi0ToEE5yF+eedeZgHDubqTRmqasqqifFn
lthgMOOGcgqZTpIhIyzObiHXVlP+NZGzggwdkvOKrqDH12THrIdGUPA1A9s1jNDTi8GRgx6bflWO
Va3qOSaEDZluFVZeD3hhuEIr1UUq4EO6Vn7EyU7C52cy7fLqW2V+q2r9I1q+QGPchDZHadvREoHf
PGEbrpWA7UuNPnOUYlXxFij0BhcyhUOftxqtOape2LrRvsKweIK80WFwhN+tl9vVs3TYxlyrcxKM
wfw5RyawCidJ17vuFVPZKcSKv2Kvk+hi6Zc3x7a/F3fm7xTMCU70qXMwWgqLAxciL9m/9s5L0BpN
lmXME2uMwzdnOW8lEebQktuqcOf0iwkm2E5x55zHnb72tiyh2KucwhyjuPQVHl7mZh/qL70mWpii
2z7YNf1cwjB3KWNnpC7T9sAU/XqzKN50g2xnfX8zlXlhGQHWnQV6426Drpn4EpS5TIRjYypLOMau
KbHN2ws6dRfwiJOot2W98RKE3uVCS80q1aQxAkipN7s6RW5JqL+JOXYkkfGmV5CoiKObjHA3iPMu
jnlp0MkLyiEFuHUx1VZqdpPVCOiKDUdwOTS+LHL85aqPXgrKPDskL4JWpkqpv8zggUlvM7BZxk8E
ZcEMe701jimuEbOAaO2PEbCd/qM5Bko9A0/5JB9nR3GkvXpX15Z+nnY1+nuEu84Kz7x2lDWns0Rl
XqIolP1CGIDaZqbVFgHGZHgJEh4EEzBKXdQReYAtyG1tq7p2iLOe8xysaj5IyWSMjuto8GbuqsHC
PdEfMT9U+N2hLNSD0KR2m2q7bQNbteorDNskARbBAM1/gCGlYjXjfd/easa3fMZG2LGyyWBy3p1V
v7jAYy5nxjpj0VAjXE6juiEGSWspQmR3UcyTmL5sy7Z+hHgKRGzrVWV2Omcainn2E9ySpvzK2xts
h7Ii3jqVdZvCjqX/A2GM2My7Jmxz6hYjq/qGXdEvwbF0y8zRb0e3cIZ9z6M5XT/CKyKjGaNeJmKg
Qr8js/dSSb0ZjfISDeOuULtjr+Q8r0GV+Z17xHeXIosmXlY2zUMGEodRi9k8OmkM9u+dcdPsRpuS
CPu2/IFvVlCr/gFjHjMVu90yVUXppxSE+zoVz2Hbch6yVbVYQNC/L9z9UKtyrKeAMOrPpeRG03PK
+9zjQTDPVjFgDTEZUXeRotmqjPNUxnbF5fJfy7ZjY6GpIsNrgCSR/S6Gfnf/NZ+LR9rmBzYvLFiq
6W4dm+fLVz3eAorxeF0ipnmtI6kpjLtMeNLqD937VRQmXur0sUE0j99vyqeueMj6Lx/wBajuI1+J
7XYG+8k6j41kYKMfnr7+QRa/9PWTCFLJf8Jg6/z13GtFTCP4SiNWl9x0YW71PMrK1Y9vFHOxWZ0u
FCUsjWlZKaMUgL35db1jjxapdj/d6pbgZbvA4THKr/maJRijyN2c9CKoekHKhbp1kO6C4kuMTRth
/4C0MOf4uJLRf8zCMLGYKu2lFmDTfS6/dn8JN4k9huCTbG+SHa9tbi38WsrGeO4gC3L0ygIuxmZR
rU3tqkysefIE82FbL1aBwCKuSCqyGPjvW7ngbTDjWqYAKkUrLYXb2Mwt0kTP2CZib0OtOR55AcW4
z1otlFCKADWCLlVQFCtRfivCr38DYRyoaraGgQyJ4NTYbJGfx9k1B070s+ZusG1WAfeIRLeRMXon
1rGpDhXuRlKH70TrvDTg9YeuqvYCgtG22ginojNxVE3bWnV5Ucvfhn9WSef10dNHDuwqDaNpglrq
UtRmAuiSunOU687QC7cNqT90+VcYJjAIq7Bu4gwwZpKBbPigzKrjD5xmydWAZ3E17ACPnzZNWhRA
GWy6gZWuc8k83ckOtGM/PFb77bOjZ8NGHzIYtEHUARbg9xvdtFDQKY032qXBbRyH7tAXlmwchumX
Kp3Ru8PRvFW1UEyQDmMPqoG90G+NVdeiRtAFHymL6BCIvRXGhxShjnAuhw9Q3iCrdIVi1MKYa1Jp
iYBYuFccUPQ/i0nFKYiv2pEqE432/2iayJhqEEzqFNQw1Uwj+OYaRx88anHDUbzVQAR3hFybJCpI
0TKH1hh52/r6gAT9gWBNwryf7rID3RsPzmFvWx+kVRe3wGJOTSBFEUsEWNPR90ACe6mfEV3RZTt0
GU2ByQ3fznOOhKvnaGD/DYRT3q9LqAjmKvQBXAJRH6WHztCVXeinGUfXV0VboDCioQO1TMjUoc9l
PPlNbuGLqJt+bJ8f/Y139rTAYJ1Em+cVJgGQep7rQ+r3T74wesSX980oOeCJdRUz58R2a9NSRL5i
slxFdR6MUjxArtqZ3La3k8TKbH8n/ph/K3Z3iyb855wjJufCWFIcrRlzQ8lwYa02HdoJrB/BtNs+
yfV4ZSEWExNPVS/NWMqALIDne6FdfsrsxAb3prrLdqlt/OTAKds397pyaxEeJWKSgkcfcNJteZAc
sbJ0TG/s2t90/XVf2KYz8MbBOQop01NeQGrCUEhSDsi+r6x4uNE7CaXR523BqHPY0Eg2oPVnIek0
+A8H5FBWEXxKyAEtjCOEEULV2cbiCcTEFb6fV7Ho0zPESm1Dui+zpzrnFJLXX8iFXjDeUBrzTpL/
0wvzVn+hYwyFZ7qtZgn3shPfc10iVbStE2T9Rlllom9AqgY9QfZ87jwSW1hoaJuTFXwJHN6bvG5c
hiyp+GAzsYL6rVoks9EmUQ4XnEzfxjqxSHK/fU08AOaakkAo/N4EgByLtduVnXBoRGPiJALWBk7g
l65yMBclGDHY7aQeb/29tEOiEPT8miN+7Y+zrdjkFO2Ec3+TJ5bp8ILPdT28IjM3Ngs5XuwZyP1U
WXn/2KpH2edUGXmHyHh6owKbB1rbIV11I5ePucwjbVp/iq/nxyYPq7QzOswbIkf5m4aCqRO42bGw
I+QhdAutEzQRofJWCUnrL9ifs2Onq7ShmQ0fS36Rj5rcsLSMU2FntngILpQJHquZ3BmDQq8bREKO
y+dcGztpVQUkTBKq+JnyFS39llmj8NgftpV/PZpaHCt9CBZeNy6DMAknCJiffS8DjXR0zi1aqYqc
mBMf8gSiOrSAqhq5NEkLqKj7FhWp1WeNpfKGUjmKyM5XdboxZgmhF0buRuFO5w3uUG/w3v1dFYLx
FlJozsIw0Yiwe8ykg9T/mpSfAcbZt++Fd1aMt0iDHgtQqM3KwSWJT0l7nD/A8kNQbNY1uvfW0Niq
odFmhqL0yBvq4UWObqbmEH4kNbmEYG58blEgNUvEfy2J7Mb4qZmX/AMrDSAGmgJlMNXj64PxPFlP
yjyNEHT1pY4SE+kzbMoaR2f7PlbV6orCeh9000cVZqpR90za+0Lszy0hnBdiNTRZQDDVijKLs6Gn
3zWmOKJbS7Bm7UXSCqvqR8v8AD0pQYLSRLFHldG4wOhXWUYBVjDNKMmnPlgcNfK9EerOkggvH7Uq
1QKIeXwIyaekmnE9qjjthS5x56iu7TZJHsuqFe3EHHgfAPSc3lnoApFRiFJDtkuSIFpgmBjc6xHa
RanbiaGLBgG7EsvfIPyOrULvHoUwszs9+cjnwPUfoDPNffro93lOPwN6lNAeCzE1PdpuzMmNcA6W
zcePamvGkg8UOTH2sjF/0YbB7ptuNyRoKtNL3qDn6ktoqkghEDTFvdtopZpjKRUJ1FOLwn1VzZ9U
E9rTKq5hkt8FBPX19iNJbtQB/mAyzlZIUFudqhHzHuWpCLGBkRxqg1cl5AnGmEI49//7ja8L51y7
LeaLD4xmulHVs9p9gLIXhncVibGHeA6ryUwgkh4/ayAEngg44Hmvx6q3MkE+JSKHgIVW9HVZvLRJ
kgUJvkpRQEkNh4APWI+y522HuPZA4RtJBoW9jlQFq34FSM2FoDagfv33mMzWXJ7SsbS3QdbGmCHE
FYX56k3nMFHFXsNrXlQuCUYLccMOPbO3Ahn2Zp25CKnRmYduLLXktbqsHSL2OGOLIz6vsFCS8SNN
3Ma+jo08TlphF6zRu4lAOCHeWjBBMzwKMSTk69l2w7ztwiAS0ZIbCviwwcYTtQU/ZXMXVx+p8C+R
GLVLMKbSDIkKi02exeDTWO8qieP2VjWCrjZDiVDDY8woXaYSddIyaEQR1y8CSAHAYPZSoANjWyd4
MIxPQFE/q7FIFzD19JiGGr7iQbQwtpxgdfVqFtIwXmE0w8pEnhhxnuiNWWmXw5NpNnZjzh+SRxMl
RGIgVGb5SeW6a6e0gy81g8ySpm7nw2angpNpXvn8VMDYjMljYiJOQofrW5cwl2ie8fH97Abf6oOy
b0+Vp99Nd9JRO0quuI/t8FxhKxgvXfDeiN7CMkpRBFVYKWKJZ9+8DP1F4PHHvteGt7/PaENHssEX
FCzUa/tjrdyaza7idV2sQ8A6VVMXddTU3p5ciL2r9dAhcmlkT9COZnFT85b58CAYN1cRecY0OiAK
EZ3GzYR2lTg2UHcIUt5rx4Nivvc6sYomIekTVxJyS0Wb2RCexNHkOe73QRi9l+uhMeoWDP1gYFM9
ttQf6zPd/iXG1mu2svbIDS/BQT3x24jvLRiVefHc9QIRs4LekOq1h+YSecNO38XHZv+3nuctDKNr
EwrhPgZ3Ejc0X1T52ZiPosQjppd4sjB+R5/MfFIHyFKDqup18Y1deKqduJQ6Z9rJToLKu+gkjuDw
HjweNPNGzBOWXKsmVEP16NbwxOt26k7e81wCD4b+fXFbZS0UAVjkE1eODyZGDDHMaKLu1d2FiB9b
kBTJDWcgYtUJSRIKeqaI7ZtsmW3WmqiKcnqmAT5xxtwaq8cPqMYCgTm6lBSy1kZUA3ViJV1mj/6n
Ch2B/4bCnFytdUmjqXB2UVE7ZVmitiEfIoVrvPRf+86ertKwo+P1KIRz9epUMZ6mnem6B9Ol5E3+
fkSyEk0/F0rhlF78b9sCrmSzYWILZMbXKnpSFKaPc5zup1euu3Gf2dF5AE1U5kTcrgxqTFuCMn43
i8cZU1iAE9volMbxLhSrkxrWdmlgE4Dec5Kkq753IR3je2URKyXzGvdX+znWHJMOC96b7pco5ca/
aQr72ndJoelZDCQtLu1Ymk85UTw5FzlB0qqiqOgOxBpvUXuXm9eHSa2bWcTTKCWXQIu8JNC9Vovt
vFH3aU48jai8zWMrBT7oiKGgIIBldDQyf+s/xiaddRIXKXYh0p2mnRebu0F1GswVHBRXPaHRn04w
cwKoVVVZoDKqIvZKRCYfqHISJVjhJNiZeEz0nuy7YYo8AyuK9tvG8D4ChZwYDSR0FER893Gg6VWr
lH2euuY4XhqlBg+WeSx1+dKOg7MNtWp36HjAsmrQ+uK/jGaqYy0YU1sk2GoZ34lY5hu49b49IumM
DZMEbMac+GDNIy/xmPBAGUI5CQfgZblTRTdl/LQt0GvJlbXsJQATEqRqLadKmCP+wMJMAcUWyoCh
PAf3mU0pMIrP4Y1kx1aIDTbS3XTS3W18nnxMqFBJuSLEJeAr9UT8i8LL3fJ+n4kSEhThfHnC7ytl
hGa1uCLo4W94e7F5KMyrZkjzoDRYx+GSdK+h0KxyNJz3+8x7lo6jSpoZvz9HpaXnF6E7bF/Dmgkp
oH7W8AkPzWaXomWFoCtThWPCo4kONcOSmtQqcyeqMmcbaV2UKxLjHtRY9XsS0+8cTdghHW2LOY9A
d6VUgy1CC2lYIyV+PPQyjkuRbeHW2EUucZTe6cGlmOx4HAlcNCrxIkzTSa2rETJ+brurD7Qw1ICt
lDLIBdzAc+1dXArGGKvcJl0AAkwYqyJYSRW7XX8jmuU/XhFjkz12gaHiAYGSAP0TTXL0e97Y+P/j
R69qwNgl3kMSmyMw/EvvSA4itcmTv9YuZRP0G3p0BUeqtXdpeXaMjUqBKQ4DVQotSzqLkPAUx7U3
Dr49RPVBD0eO5+bdFWOzWFE9mkOBu2rqO1n4kcynOOCxo3KMiS229FlazkoNjDwL2p2e5vG+ksq/
J8VRNFVUVBkxOXplXzMmCwUvSjBSD1WWuKlSn0OlsxUxOhVZyPFBKzlMiqMTJA80dAAQRieQlJma
MkHmRbN6p7tpvHY/H8N9es/7Pl07tiUQowoYW/dhNTi2sce3PZnCb6XK+0Zc6UN6Kw1z/0Qtsygh
FY0U0s+qW3iai7Ws2Dks0ooxR9nW/PdCIlYR1FEGg4EBiWZyTMrHSKEVcCeQ/37Z5Buh2Cp/iSJD
20W4IlFobEH5Uoi8SgZPEuZ9kAzQw6oaJCHKURSw/tx4aEFMK/MC/9cGJjbwWR4Z80ikpIrNJIco
Dch0qof0gMWsR2ln7LtL9Cs9NY5vBTZ57px8XxzQwPgpsEs72vFubtUTLv8dVFkX1pV23aTV9Opa
fEOqtrIfnyNvtHPw4eqn6FPB+bRaGf97e4XMG1KhEb0eMK3kNqEdgO+3e6guaNS4wzcB2jPQTju7
MjS04uHS89w6b+ZVSYTQ7EMD9tC4CkLMwmtPgRedDa/AFm7fnX9uxxmreoQMhoKZIs0EE87/kHZl
zXHjvPYXqYqiqO1Vaqk3t7fYjpMXlT2ZaN93/fp7lJlvWmZrmjeeykMeXNVHIAEQBIGDj8uaDZMZ
VwXgVK8BhxxYsONN4u+7QJAyWXPzYED7B4fTV3Bb1W3e/VrOJ0N51Mm+L0SZ/LWja4nBqSoJzH4K
50vHFN+ESe20Hkj6pe+9dGTD4/VlW3dbC3k4dcypj5HYcx46qE+xtjXzb5Lyh9TcUhpage8G0Z0c
nRL9VjdFJUSileQUc4w7idEJyLl27LuHKflSBoLKAREEp4O1NEZF0ACir/5IhhsiHWLRkEGR3nGH
WDxgknCiY69K5rZoZ5cDTKCwFdGry7rbWOwTd4YVrRaVwxxHR+bURxvaGSCWVdsi1y3imynKlEHN
8xj5GtKFcapvgymKTkaKFxpLLWrzlEtG8S4XBRE9f4vWmDv3Bkn9+y40MCfGLDRW7/L+T4GWztZ7
4UzO0vNNXWiLDVVp3kjFIvav5C+S2cGt5gYHUc58NVhYQHGOJAjSKGkkbKjM/hzREc4aQR2GCIDz
IFXfh9gM3L0kI7EaA3PVk2fBcs0/cW25OAeSmlqJyBfL5b8Zh5l4mt0nlnSStpUdbhSBR1y9EC3c
Fc/cmumYgJuxOdJGHPfX5hQ7fUuRlxRVyonclTJr4+L0bAfT970Qkv3VBotFtL2bcD8Xe3uOqA12
3bZ1Gc+2OooG+AoqtJQbcc9wpiRTti80/0ZtPGcsdJdVmnt9y1atiBINfZFoHbroku6Npi1NM4R5
+7dR/0OnW9YLTsjZEC+UYgHBeRAMvTDrYIxiR89BvY/cVZq/13jN0GoLfXE2pRj7+QmpVKKAM8iE
SIRfwCQpiJfHXuRUUittTfAHuYzF7X0SESLSwjWdX2DxIbEXaGMpFWYEzRgdZodO8V6i+FoDUyLa
AJ5+f7uWYJyT6Oq6z0BaGzmsmxt65H3EatwuRGUea1qxhOFcRa4jBwSSp8jpza9TXqKPkFrpIJoq
sKbmSxTOW8hIOBogrI6cQsOkNnU/1Pde/B0FINZ/W7TZMS5sN6FGlRooznJUahn0tu7sVNQXJ1ow
zj1QkrdR3mJfDHmvk+fKwPBvYZ59fb1QHoomK/T/8iWCqGVHBQTFrsiyNbjETh8Du7S7HW1sEC1N
v1Su3EUnUcH/bKC8AatzWerfuJwBT2NRtlMrRU5jPDP2NRkz0FLsWVxbNdn0xZfru7V2TC3RuHNd
mTplyCSgKdm3KH9JRPmSVVeOEltUYRmop71ooY6oDmKSUcPEE7Awz6wkAdhNMThjbqF2RXSg69Kc
weY9XeieJ5NGS0dQpipD9N1o2UE3iq/XF2xdLc4QXCSotUU6aBPkGTJcHdvXLq023nj0QkFQu/rO
oypEVVUcTUjUcPYadJJsaDFDNhA3OrxHBxttE/20pgNGxmzNjboR9YSvLt4CkDPcQEu8yhwBaPgn
o7orDEHF5qrVLn6fs9quSllZ1vh90z9S/a3RbUM0Nn01SFkuGqcAGAkdE+Zjd7ApW+mr73hPNR5P
c9eULMO+rgkieThNKNC8mPS6CmXrjq3hUMVpGwGEUB7OGXiVlutKBYw56JobgKfjHHQpmCwlSp+t
KvZiezhPgJZgtQI1JgyVgqKoTC1lcLJet9RA4HIE68Y/r9cYR9bqJWRK4y9dbOv9d1VUYyGQhXEH
99jKLasLQKCg8K4nyc1QhM5Ue7djn7xd1wKB1TDu8FZYHWq6DyiM87Ui7aEQxYwiWTg/oHUpaZIc
ZjNovuW3T0N9TJJdLDeb/yYIZ/50SEjS1hBkqPedemhUwYVItO2c+YNcG/zdGX6/He6afBdLbiky
F9FecNavU3+IQgUQOqU7nQYPeiiaRiiC4Iyepa2c09lJpvGeKY+ZaD6SaJU4g9eIXhj5CBFi8NUa
jl6+p9r2+kavBhhnQ2ecofdeEuqhBIgqkW+ShBxLv78Pm3aTMtM2tPStTGkscGQCsVTy8WDGIF8m
9T2ciz6aT1nQbvsqcBo4meuiCWxF5exeVWqS0gy7w8ZD6f9Qja++/l2ePvN0sjhlVM7mPU31226Y
XSW5w+BoK+nuFCa66czfehEHnreJ70+qMRUykRhkGQ/VPpiv983Ov5lGa269N0SjYlcTyEuZOPNv
GVoeMHEES7dV3NouY6u8VdBkyO6NbwyPrKrdxzaq0EWuWqQZnFtoxkFD7zhw506VNnpR2jdqPFxX
C1EspXKOgarVmFbzkUO7TbZnKPBI7Vq1p4dpO7pz/S99DARWJnAU/PUB+WmjMFpAaiq6TpufPThT
r0slWjnOVUgea0hAZ6Gke9N4osZ724iUcD5crikh5ysyD/3ioQGM4jXAe83bgEGC/oHuk+z417u7
iChIIBTfPBT4tA/bGqZlxu0NRrBuSqbaSUY2/2nt+CIqrZRz3wyhdWrwOOjfdHKqRYSs6wqggKYD
ZZf0om46bmgP5kRI0mWnzvsqBX98RoTz73NOaGpzM8pz/L6BxFj8ThtHEhINr/sgnVFdwxUE02A+
um3JTBgmdCrwQZWluMjh/8kKq3WlrXb0Ilv0aLa+9/+g8Ww3wZQ1UqPTyPHywDLCe8ZedNHgQxEG
d0KwaKRNYwCjzu4D6VuFkVqSHzvXt+ZfnOlZEm5vwLEkmSYFSqwGKBcl6bHUGbpAf0p4v93LufE8
Zf4e0wJ2etEfjYi4jVSEVo3Egh+326wYPqUs5w+a7XxxMa7lWooqBR80ZvdD8qBGO1U0pXs9rDhD
cAeI2QeqUXjQFSNDD2pKlXdSTOTZaBMwGMZ9breV11mDREV8MSLgecsXsqXUS0miALijGDI6bgwN
LOIHipesWnts25freytC44+SPqqL0sNKpvPgimiwJa/cSWFvZTI9lKP0GmUiYt71qOa8slzMaUqR
UoUJBGQhjLDRN5k/2prC7MwQdVWuO60zFHemKJKqFdUsnRcfQvlo+vvrqyf6fc6h9FMZSGMOUdpp
m0R7KsyazJZ1eWD9IwA/6trMirJGP8kcxoCm0ZbfQZz/Hu4Lq7GrZ1+2/5M4fIEdum8kKZjvTF2z
bdrbVJRZX30PVJWzOJwjMY2uaVQZ4jSb8efozFkgGlnTrWaVqF6Q0Mb79bpEQkTOUyhNhCr72VOE
8rba626CNl5LsrNd8zMwbTizrfZ4HXJW32tbxjmOUS26ph6ASNOjXn2tpRBOMLeS+JYREW2bwJR4
NpVUY8qQN8DqyUMinVLMtsG8AytMBJXhsx5fk4nzEq3GGkktoedE+VbRH9EQWE12G8mnoXB9fdew
L9fXcLXKCmVWKJZGO6qJh82PThB9U34czVdfGrZPRBredRbdZMVLUj1q7nCSoh9Jrb1cB13duAUm
5ywauf/7tjUQUKF6qIlKvkzkqPTPZvx+HWrVbyygOL8xqSTS2Xw7Udptjhvr+Jnc5Pn3+ZyUlpeo
I5yzOITsMzW0JemlV0QZ3dl0LpRiAcLFHkmSZKBTgRCo0ZmJigJMCm7x38+ZcSR3Mc9VNLVhVd0X
iJz7mNJK04sKiB75ntUH5u+m8n0mOvhPu8M4n1FWfqX1c7pNqXdt8la3Pz/x+2iM0WVVNVGwyC1c
YNZJo6QIdYvJNfPB6pRP3ehnEg0FHRUU/H8fzUcvUlNvywatKU3lUH88oJtqo5umIAe26hbwwoyB
CUjqX5B1mH3VBkkVA6ZXfiIk2wT+M21VW5vMQ16Tu5HpN+XU7K4v32rMe0bl30zRERsjvMeTsNQa
j0qWb/Iu3Aej9hkYzAcBnzQGvl1wakxJ3fdpgGDak6Vj3RM7So1D2IsYBNZflBA+g4BtbtXgKV5L
xfT8gSQoRKgrJEXLt6ycUOlL94H3WrXSa5hJD0PsO2ou6fC6qK+SVIHnW1tR1LPKIK2EdV30xnde
GcWjgU+Qan84FQmdSksfzOhRSopEVA4sAOOrYgLQFEaJAqXx6fAc6MmuU6cbVNXav68lC5kUzsj0
NC6TyYNMdECDlksrp/Tc6xCXXhxZJIVA/VEoIF88qcaRnwQSI/ATk8v82PK03+8m/4jAHUmsltVO
r2Q05ylwEw2uAOpXiY7OdTkuD76PKNxpFBO0XJcjUGpc2oJ42rAJ5QitZyek2U6dLli2lZjsAx6f
FKk9f4z7AutWvI62t223mM6E52B3sucJkXgLfLounxCQ04WGgqCy1gDY+MiXUad+DkBrYMmH4UBc
XLI2ohhw5aHro4jcSSXpJGRVB8TAfPZwdUO1oJredJqjh25eMIuwABk78GzkbwJZBUqpcYdX0/uA
nZGj3Cr2mK79LXkfiD3YhlVZ6Qa5NaQ8RFWRK3RuH+Wdv2pxaS1GL8zkEahlZY2/at3UoxZZZB/v
29CS7cQJUeo0iEKQS1/yEXb++wJWCVCKXzTQ3OqP0TZNiziI2naI639GP/MbVI5t/Y2oika0wNpH
TFRcwZMrwEzRCJ+ctHx/fQdFMnFnd65OcploE+6U2X1LnC5/6UWTuFcSyB/XjfMrqqHJzaRgu+rK
8rYFQrdmZ9yEp3LToxu9OfVHWZR6nW3sY7T4EZJzMlJjYrwuxic4lVw+yK1iJ230OtT+MYqT+yqb
UM+l55YaYmps21ihVIsKhlbuFB++gM/HTXVHfW9219E+u8/cdDsc5sxfJkz8CTRE59yNnrIErZ4A
ColDhtuoeL6uISshw0dJOO+CNiCziGQAzJzJeNU4aDeDPXcCoAESlRTX0QT6yI9KK/vBKEYKfe+M
fV59N+k2i0Rl96IVm/++sOOA+Gk6ze4j/2l0m+pm2siWf5BqK692mjWPC9H3ouG3Irnmvy8wK8yk
7DO0cDuRd6KYhDKdTOXL9aWbzeiKzuucq2ilUcvNFBCy0ttUMWw/vJXGA63uxtSmmujeIjrneC7t
cfRq9KpiGbsE5yquYq40WdKfKZom0Bz7kNjyj+sCCjWRcyR9oPwdoNROcE+dcgtikPK1caId2Zk/
RK/J83pdW0/OhzR0jEdaQ74sULdDC66tqtmzLLanhAoaxAXawSfekDdss7YHlGxsJTm3aXxHRM9R
IgzeTxhd78sZXOKgNU5dt0epAdWb+vudkh+8hcF5C5m0sp4Z0MLK30rhXTQIkkPrYmA8BSr88I8n
Yc7TYmTxnARleOco48TSq5e6/Hpd00QgnCkZmhZlE4MQBml+kMm8UYPkRDoRAdG6IzrLwh2+RpKE
ai1hS0zJtHuWu6DxEVxM/iVWAp0bSghxN+fp3BRQEPV4SsBT6qnZpI93Napjbe0HA+HBuIlfG3vc
+SIimnW5zpjc8iGTpmuFOuLAp1sDc4NlfxQkTYRicUvnx0YRmTNEA6qb5h6vayfvCVcW8ztx5+4p
80fVW5ogA7GuFme5OP+jjI3e6y3WcsSErtYrbabcZGAm+ozynVE4vzPFQ5DVyNmBZcnbmVF5n8vq
Th47gWasbhKTkQkwMBJA5V9xq1CJMNIPOt5p9K7Hja+NJEFiUATB+YI4N1kumZAkw2CHYkC9OYk2
1xdr/UxYiMHdQPAi2eohAUZyU93o7rRjG2VL3Llxz8eAhetoqwqwAJsFXpziMkjwZs50ROPJgfbf
OnJHWoGOrZ46C4j5ExYQeBUpp3KG8LLcVnrPYlFnlcYhY4IYebaQi+NtAcQZ6VT1Ue9rWLg2f1Ea
FMrugg6T4djPKRNVFq0vm4GMjw72SspTFbaNaTA/Qsl5SJV9JIWOJGebqvIFurAKo6IVH2lI8Izy
JIINOqBQdj4H/VK+M0r5kLThTglFJ5wIhlu4Ihrw4B8CpmsNkNV0T2ScXCMstp/QtYU0nIfLma5V
3TSf162EGdlJbMmJ5k6TLgiHV8XRQM6LHh4kl/gyBZ3GppH7uAEOkjtRh5Tfp0DUwbxupWcQ/jbk
m6Wv1r9uQzeyO89d6SzdLm8UTF4Rc5EJJOJvRH0X0zCo5zut8qSw7x4JLJpNn1G2hUScbyNT0nds
PgtK/2FqA8sfjmEsC46C2Z9c2OgChHNuPYsyLaMASbVbBemNWrD3KxT1iNYWAJxDU0AvQIYOS1U7
0t20AYPPE4422cptzH5y4X3oEwqmbXjXZ1EFuEi2eRcXjq5MZFDiKTjBSVJbJf0BNs5PGNBCNs5O
+7wEh88E2UbtXvW0bQCRclFr56oXXYBwVkrTNo3CCVKkxUvR5BYDnWz4EkynRnm6Lo4IiQs+QJ4R
YZ4VxPGmE0Pjti5ZrfFGwP9ai4651TNoIRQXgWRInBAT3bGA2vXSwwiu7bx9raTCuS6SQAX4a0+h
Z3JUy1i8Mb/Psvv+P9ooX2FAuqzWixFyoGHVBu/IY1a/hZ1oBNy/ODcDXMZ4PlbQr/NRk42iR/o1
HuYDwfK+G1vm+E5zrBXLfBhvqm27+8yq/QP3K/O0MJy+DZpJHwBndIrbhtpOyob9dYj18Fo7Y3CX
xbBTA7lNgTG3TgQ/lE3oBBg40liZJdvGrnk29yKlW1eGMyTnUDXDZxEde+TpldhS+2cUh3zKIZwR
OG/q+UmdDR4Q0kaxysaw5BAJyf6P62snkmP++2J79CQItIIApTKYKyn+YaDKZ8LQxe5wrjMwx6bp
h/nyM2pO1npORe6YIlCz9VeFBQrnP+OoCnVKoAP+C3hTMLaVfit+Ts48vVPEhLF+Yp93hvOiSMqC
raUCVMb+jNs7pr+Hotke6z7tDMG5T7VLfZTGYlvUMnoaNHT7a+MTiasfgS+KrEXScP7Ayzyzjdms
yfTPLPzW5t/UXrA5Agh+UFnYSu0wBliwsepv6kF3U11zMyG9vQiGcwOd0k+oEISiseqx9DFODsN5
3Ovmsv46cFYzytk90//najrX342BjQL6rXnbo2/U1reTIz9jpJIg3baeulxgcp6AxkbIwDIMj+0q
Luott+a4IeEWzdBO7mZbcMlRUfHU+vH9j/7xE8p0TYoRxGMpSUPtLNBqqwvHhyGcDv2kvGBk8rfr
67rqhjBqxjQ1kKKiffSjG2IY+kbn89UJGsev73ImeA1b/31VU1QVDJMXZSX5wNAkNiIPN7Ac7Q0g
3LSnQP79GkHEp7qJqdGAwTsRJ4UGGoPJN3GCV7kMd63ZlSkaGL2q4wsIzl9HhZLXngxT0pPoqSnk
ty7SwRYlKn0Vwcx/XxwLsu7jFa+CJMp4H8a3qnev/H43yMfF4hx2apakLxkgEPWA62SyQBdrUfn5
umKJBOF8tWyGrWkSKHIcnIbxvUh22e9Tmn8UhPPVWQz6Yy2GIO1QbFS1svOI2L0nesFYPRIWO8/7
ab+VjGmEJEVxynq3CE1wPLpm8qm6ijMO76xxt8bw4By3OJ94Nmj8j5h+7ARy9nB9Y9Yt8h9b4emd
MGhDweheiNMof2bgqwyG358D+2FfeFcNvmHWYmAGjmkFZRsycYy6/Exos1grzuDj0tD7ZhYiwUA7
8hw3O5SIfCYOXGBwFm+SomgmA2Ko0vepvc3pz0lUCr5+quF1AsOxQLd1MWiWqUkpNxIw5lJqUDmC
O3ZILdBugQMbra4P6jdR3cmqXS4QOaPRJe/vB+exY2gRrw5lW9p9kL1e17LVc2wBwxlNHmB/AhXn
CkYMKOp+iu5o8FI2D/EoyvELkPjbIQFRhdk1MJuI3vTTNtNbm8qgE/YfPC8URSGC1eOvijllflp5
v/ar2Seb/FlOrREzLuqNbCuOtB8iS7rxRJq4arLnxeQfy/rGGIu0wGK2k3qq6gCVOvL2+n6JBOMM
KsHUgaRrIVicvzfxKWtclYnSVOsYJmqnGd6xdf6UjgdJHxofPBhqNYDOOosL5JGz0I7r4vt1aTid
AAUGwTuWqqjUxIsWiMM/nqJdztqARV7pxIrqxuinUiOweMetLQfNRo/o7z02/g1nzLxGKnLXPLcj
iAHVQO2lEtMb7+L4OBUvivlyXSK+3ekCg4t/we7h9aoMjM41tgk4mg7hre5iwsqmf23ifY0iGRWl
FsLxlHR2CIvk4l/ABqWUoRIUcRynGX3f1T0mHpS44yt/THNvoqM+DpayqcEzioqB+/4UuM2uswfH
nwloKyt+0nbZltxqt+EXUTqQO4wvvoZzytIkyaQraOl4EuYZsTgbNp1vYIJdbjSW3KXB5vq6c6Z3
gTfr9CIeS4pGragHPNncj82dpws0lbOJi9+f5V38PphHmZ72WN1Kfs+aN7MF1aKILUgkw2wtCwxQ
d6sMxQiloxc7U942v0tJfCEEd6aQJtLlVIcQmA43M2jY5Rb0+NvONjG/3P8iCmD5dPQFHne49KzW
pkoD3kz8qb1lrnxMt9kmck1bPyVv+oFabWZJ98jrC17D+CTe39BoLiQmURkuTh/XEoSBpGxqrGVv
65hNrNnTDsxI1kwXUmxFNEXrG3cG42y+bqdkLGsFcmovk/EtYKLH3XVrOgNwtg3C4kZpZ4BIfsnL
YwH1y8uN0f1x3YhWYVCOrFBDVS5rknPcZ/pAw6LRlFVfKyOPJ9TJ55Vkh2ZFXosKXBKC4O1y6eSZ
d1lDlTz40jSNs6syl9RYqrPSKXPHnB5GYXXppeF+BOCMylRrI9BJWjot3erV0USra5kJhODDQ2jb
RxDOsOigBXJIkhLvLorbb8vtcKzA/dqA7JtazTYoLVFJpGjdONOa4mIMSYx167rbXDrVseCo5FPG
vEj8E18ZJBnqpbBuxon97B9LO9iEdgvKYMONn34RBQspnvk8zgUmZ7QS1jCVa2DOhHbDD9/BFBG7
R2k3nv+/Z1sRQxY/YOkCj7NbkyUj6vh+bZuMvFH0JawteRMemq/zYAjZznyUd/fH2TtKG1E1hUhp
+JROzQZVrectNE7DXe00N2iHc/RHREHkrvk5MzEIezRXopMPiqrParU4YsjAgj4yIXHljvawYXb6
3UDb3w/6hA7Hl2E77gjIjr5VkcBCBFaoc8dzrsW1mUfYWa96HrUbP70bf5fX92I3OVeCQTexp8yW
Pj9y+LuZoS63s6O+7fdw+YKn1kuBELmaqqkZBu6DhsKpzpjHxmRkWuloZrsHE+hO6vNt3Hi76x55
xSQ+4nCeP8tHvTda4FQbX7P62/Bg2t2BmFa/oZvAUb6JxpWsGP6MaDKC4B/9PCbnyzSjGQjt9fnk
7B0Zw9WHY2z7lu7UGzDVH8w9ZgMKtONfpDxjct4sDGUURERG6WTyDT1QJ9nEf7IfyWiVik0w7ilw
RDMt1vbPBNWOrukYRmnyjHJUz/OybCClmt0V9THy7sPp8freXbpoUP0tIHhbi/QmIuh8deQq89Fk
G/U3GuY7CZLfl4JgaoCmmDrTDbCo8qNJme61mRKGpaM0Hcrg5a51iYR0dNt2ovddfnDkLwtbYPHd
V5EiJ6WuBAhD9t5Bv6kdbUvQhz0RCyOfTvPNgnWW8mfoisrIVxTkg5R8Q5ZHJqikCSn/R3WabrW9
7jTO3PSj3ot88+XWfYTjrNsoQQtFy6h08nE/aa+hiBB5ddMMA7UaGsGkJTL/feGGNV0HQb0xQvt0
FSOWSqm31SJndqcab9eVUITEOcUmJZQmjJSOOX5JwWjpofs6oF/+GwgXY+mQResmgHTavq3vKm2T
J6/XIS4zBdgR5CNMQ0USzuDbXjtw6E6RP2FH2KvSbRNwP6X+WxhuzfDlOtK8Ih/v0R+RuL1H4ybr
qNTjFhZ4dh3/EXdfw8Yxek3g9EQ4nGcf4yqX0gQSEQwi8rrcigJXCU5FLJBnVZcXK8e5odqfuaya
oXQmetNoD1kgcEDrO2MoClMxPoX+Mt2FLpfETEhPsfkShh1IvZWyL7LErI5kVk4m+/rm8H04v1wQ
JbKuYwqawXD+frSckmpeHVGGK8p2xDCv8FAd1a3mkp2Is2pte5ZAnE778SQpaQjvzfrQycbQ6olm
J+lRI8LTb9YoXuMwMw9E1bioYiA45w2MXo6mKIYmVJvWIc4cuAQb+bZzFKc6ieRaDTuXaNwKVkhu
R9UANHYqbvLHzO1QFITk6HxZAb3UYCWnSXAbX1/Ls4DcWnoqsieo3cKmSV9UpF7TZtuqu8EbBCa1
puoUvA9oi2d4XOQv/b6CXHYRQDmaivyhJqB+V8ffeyf9W//OEJx3UHMUoY5osnOqOEitOA6VXamP
zL2u5mteeykI5xuyOJByZcRF3C/uIzneGD2CdFQlXkdZCfVksoThXMOgE8QMGkw3utHvkCd3vU2l
WyGGvQa7FL2the05orme/FSaixXktJ0Mudc3c5Zrnj5d2/Ghuae4Hx8VTNT+nmyYhFJS+upZlT1+
RSu5947ruudbZFPZTWkJc1TznfLS+M4byplDkWLacj+vQW8TMFEgUXTMjmh6csIvnnN9veco9hoU
ZwbtVDRxGUPyX7OJMftJ2Urb6PCbL+AXC8wF8KVaI+sezVmc4KS0t1P5Moh600T6ycXrrK0zw/QB
UZY3XXlqktcpFVEwC1aLDzY1s6703oOlkUO3l3chsinBLjqIFEAgCh9ZEvQGURQMYFMwxIz69jCl
eO0QlYv8i9f9R834+2Ltk7BD5Rhckzu5mB+P9jptn+3CGxm9l9nDeBQmNwTOkL/hJEmjqWODPQrM
yEJLqSWXkiWr91r0VffrDZ6XbTWtN83Ybn1CcGGgymMx7KOCCJzZavCu4DqJuaWygs4UTltSXR/a
qgBfJsJqB/HCLhiLh0rz3jtiosop3ccjeSkMciQY6pJHfmCNaQcikFR5vG6Aor3m/F1ch0lh0lml
NLwJsnbjB+3GbLLNdRjRys+fsYiIqgaTu1kJl5K2NLfCQi6cQo+n7XWU1UMVdTQyA+2HgXDoI8qI
kidlqFtciYj0rI3JNmCFC6KV1EIwKLhF8MWDf/mUMxjPWRt4SS9NXfdXbmV+ORh2dJ/vM3BvSwJ1
WV29BRSXBCSlOmEiI+LVYJB2Y6zuvUw0Wmh2tBeOeAHBHeJsyHMlJ5BG7+gWDmCLKY7PWWruBmXc
dmjNv75Tq2oHOh0QUjE0zfBEWwXqycOgaHDMDsdgvAmke+93+ZT+2qAFxqwtC53LR6lCdysw8p9/
VXdiSozbunO1f2NLm99PnyByWMBxR9moTXSQUsCF8Re/Qp3NW5wKMtCiVeOOMQUDYqpgAkSm/pDj
13H8qorurSuvRLMYGMVIFRkvHipnqVndNHFfQdfm2TrkBKdgx3b7xzxVADn73+T0/HuPzmgXe1SY
ydgBrfCJ3YTRrvOHjTaJ7kir2r0QitsbIyRm26qAGbEzqoopt+SB6Kd5/HYueiZYNdYFFrdJaiLF
RkyA5cnfFVyOmKh7UgTAebmEhVVXz7fXzngP88JKq0/kLnDpmmVAz9TFFL0aLqBERy2iJRaDrcuT
NkNYvpUV2F6ue4F1Sc5AnNOJ9aivNQmSaAbZpsS/G9BlIIjoRRjcvcGM+1CdPJw8AS4MwXAzRcI7
w/yZF75zsV7zJywczTT5tIozQExobm4jZKOn6bsXevsxl79WLYYP4Qrps9IqQvoYDoaNB+Cn6yu5
ruDnleSsFg06EokJPgEl5rdlQDcjRQ+iFLtEnjZ6nO2uw608Y89e4ozH2a0SsaGRZpF1VDF/623M
sncDvC2Af/IpBGWMbqunfK+/fDI4XSBzpizHUdbghoLHy0g9+mG+1etiUxcib/4vfvAsIWfGeeH1
bVpBQvlOg3Dxwdj4N/GeYJj0788D/dsPntE4m44xYkcNBqCZO21LHfko2R3+9Zu5y1cSPyvO+3NF
ZfmbRNJ2WZfpMHFyGO7Uu5mzZthVx+FRn6zOVg4yntr0H8KKHJHe8FeLMWoGGvbYvQiPGtJNtemd
Zg/so/ejfY10q3dlZyYnyU6jiFNp/fD8Z4n564bcKU1dpVjiMvde5US1jDK4MZHNEpiGwBvwl4wU
c2xqUwfOLJx2kDdz6mq8T/elG9+J7s8iNeXH7lV0HuKuYkHn41pBHYn6SO47m7pwAbtCEjjT9aD3
bH385D1J9yY/byCcNNxmoH+NXGMjjacRcNWzSDiBU1M4JzM1Q13F0nwOKa0VF2+eZ9qhEW7S6Gvd
CM68VYNAD4ICBjoN9YqcWzFQaTdoBM8P8YTZeGlp151qtepbJSIbWlXDBRDnV1DaoUU9ehdALf88
xU9dn1paJXiJXc9iMYUQKmN4N6ZRfTyR2JQbSVQFpTO4U251qc2cBKRUod2gB8AqNFAb/X/IA36V
R1+4lQUudxLmYx0XlQbcfqYtYzbaXsGfbgX3IKN2Jac5TKixoxae8VHB4H9T7dgVTQiYPeW1T+BO
wkTqxsTT8Qlm+tRPuu1H4ZepVl25YZYxyBam6lqK8pv9an/574XgnKpiXEDeehke46RYsSej2qCF
3hkGIrC/VeXBqCU8xxCNEJ5moOxJJ8fzm19bHCtF3ocY4NgXovfu1SXEuytKUTGGElWoH7UnDtoo
rD0s4VzZnR7irb8PdnQXfOY2c4ZhXKWrnkY5eNkBo2uTdMIDu5ZaxZjrd4kq16JpyuuOcoHG3aFL
v4poE2DpyJbhOX0uGlC2+tZDOUu4EZV6ru4T3mNQNPCLhpTzJibNlD7PjcIxi29ayDaj+TzKogEf
q5GtQeahpGA1QN30x21qNZJEqu/joEH7XYye9uj3iDr+UuoFwHzSLeJaxcu0GtVn0LbkZ9EFFtOZ
nVB3VEVtKqtPWAqRf82PNXWU635Eyjrw6ZYD6lToNr9NnWHXWPBUhwaRwPXTeW3NFkB80iZOYwJG
EAAV9L1oXTw8CSx0vZzoLAo/Y2jChM6mm4AAXzO5xCnuwiPGvH/N3oMXA+Pdi+/ha+h+xmSXcnFb
VQeplOk9UHPvVm4dY9z23s6QnHHCK4n6MtWGQM75mOLd7BKQO2HUlhVeOIup0XEzgmy3AYP4gzk9
alpvtyy3r++bcFm5kyVoGk/po7kyLLbmwAPj69GDHtvmc7pXcZgpqCrMtp96GVyKyZ0mZgy62CoD
bH/I9klhzekQtpcfpmCOzVE3q/8Qdbmsr+w5Ncz5Dj+gUy4zQI5m6rLoJQ2ey/5b1eLARjq4ED0Q
rrmqZSaai0emykeDvQ44zZ+2QzEdmVLu08Z4ub6Ba7HcAoZva6AsRNqFFsiKYHRU0IPDv3obQIgh
o2EsMz/l7ZdwnG/EvGZK6wpwzYbYcxAeHtRb6RTs4o0vDsLnk+rSGP7ZMr5rzGRN6eUgif9VZtft
/YOPuVHK/5F2XbuRI0nwiwjQm1faNnItaUbSvBBj6b3n11+U9m6aqq7rwswCu4sFBCiUVZlZyTSR
XubzuqqZNZOtXJTZTcU6my02jLx/XBB2Vnxwg7MAe70DzamdyM9ert/b/zG8s2yU4SHTLJqGBP0g
LYTZLveFu9pPsaQ19PtfZK8ysuvdN15ekBWCbOWk7E7Rx1qIVsg5pv1xTEFJX4fhbTTOQVTPfrSs
Xjekd32j/rwuLvt9OEtLxXGCNaZTKgFXXHdadpIjDl8Y09rAVC+DvEmSMVn88aGzwi4H+yEqFJVw
Y6yPlbFTteC6COza0gaDkkHWs0XJB2Asp8H7ZzUsendPg7u4uSdw+UzZGiKZmqXoWO4t0iNEZZlg
4a2FrDQ6vV9FD4WQl+KQopbXHwy0CS9Hs0MKg5fXY5/kGZV68bRJT7pKIOn26q6Jfkr9TZRyGhuY
SrgRjDK2CsxySj11CFDDIvRXTc89uckWxywXsNJkn4U+VW3sTsLUo1QmT5xrJAJcOJUNOmV4ZZpW
whzhGofD6Ap27Re3GWinhxt8P9m8uIh9iVjdKlvI+hoX3OvympZCg5FOL8pt9SDerghaYl9Dh2t6
N/7C/gkXQcsdj4CUeYkbVOrxyYREqesOqGH2pGaCLUNPePzSPAwqtlyWIgYIMMT1PhQ7N8nvs4FH
hkxs6uKyZLLWQNN0nCBl100adblI2vRr+Zdl4JM+xFZmIRixRfC6WjAd1AaIMm7BWASjXeGOrQ5D
ogfR4LSuvT/E1yShwo85jNeuaSAJUiE5PuJXN3bK+/C9EwZjaofidUV5XrbnTxkYyHltUTzxKIXA
CF86JeQcjW62jSoQyq/Xz4/9qbE5QEodelVJrKQGwuiT8QI0zd5oGLqKPR6VJjPiOQPRKVZjWsNO
JhYVN0lvZ+t8LGoE53XmDZZ621fZX3ytKQrZUKKJGByi2S4rY1R1swVeLdxXs2kL7aOa3+vYVnP9
BJlecYNDO95lzMUszhAwonPnpjPF7jktjdEesmn9PGULguRGiTAvlay7GbTau+vwTHPewFNOWUPr
hqWqgI+726m8GZcva8qrsPEwKNerguFIaMjs0lIcp+JulFV+kY2ZCt/eF+Uy0nDsq14HCOnfRsOX
bqteFZj7+rgiL0EmGcAafxsN9t+lJ7CvG/0sKL2LFt0gL5qYCjUmRDnZBGY60RhjB+vk8a60cCzX
r4vpGM9QtBUUQhUlaQ6oSuq/Z1pxV0zprSbVdqmUnMCHB0XF/NFQNGanIQoPxQMYaDq4L9RJ7bXg
pit4SJQJYLcN2M5jCFXegPrgQPpTI09wGtc4YdMVdqANu/jAy4az4zrFQqeaitU2FxyjgmLFmTW2
MLzbEWNKGFc27QLFeWw7Wr0+gKg8F8a2gzMi5Y3rNR4q1BZQrYnCg5wNe2sI3Vn/Q37O9zyTshGM
cslhmUlyLgDGVOuDOotBb4yHruV1ZXMOENnxj8F3tRpp0dfAIc2G2jH7lH5rElvxwPbhqHfDgTcQ
xXzMfsuFNMJHvKUTpjHtcGFSODxaGkbM85XjDZmPzAaC0kRV0wQ0+CJErcWXLJadYfUV67Hp99X0
47ohc0+PcryNNMbiNOL0Rn/ySKUpdJEJCQaXLJzOHV4a5Lru4Vvw4+GVk9yqUwu4Oh4dsRF+iZkM
HkD9mSMWuYSLeGdzgpQbxkrLTpQH4JABngIeWOhAiTF7pTeBLvh0HY0nFB29pUi2Vxk0os6+lNpt
ttzV4ed/B0HFb3lsxYLRQJ5CCjr9YVzuq4kDIfHOjPILlpHlct5B68B6Tsgg1x10QbKx+wdfCbxK
PM+KKO8gVOl/nZBS1M4gxY4u/FVZcztyTSlBiBXNiZDg8Rtn8y7OJnfpVSdZUpBxSUepEPe6FYMh
42cfhXYXmpyYm21a54lves8EPhjCISKDxSRb9d5K+E13kdM54S1x8mB9u64izBPdwFHX1xvDorQC
4KSh9ORBPYYNdy6OqekbDOrWLDTRD+aAExV24cl6wrL4XajY8h7MF+lX64A5BFeobW62ijihC2tW
kYfA4jcLg2TUReZ6N4hCixhgOsATIuunu7Wn22SMA9kxbu6D5X5BCiNi5NWyUJejjK2cmrKfV7X3
5HyvKy9r+mJi1UqzS7gmx8oGbJGoO6tB6hBHqdZ7i4YNQ0MA0ogXbPjCxp0+yG95RVRmtWwLR11f
vcpLJCsQbKmdeq+4cWwrt+NuDaxAvcnueXl2VkBlaWRVHiHYQd3xo7M3TbPS69xCO/uwOGI2eOV6
qOPvkcz5dmFp5RaHepHnPOvjWDQxIyk8yNZB7J3o5c9ta4tAPcixjtJt3EGSMTYerFF2ZTX3rkMw
3cUWg3qJp0KDQg5h783Y0tVjEAAV2kD4RNa9ZX7KHY9iuYstHPn5pgyo92Icd4qBgT/5uUSdUeQN
MjJvBdyHImgWDfyHsiIrFPUwUnFms/5dHG4V7Vh3X66fGTEPyi+AjwIckRpmuUyMcH+UIZH6CPzw
S49++/l+aNEDOElj5XQgnxf1Hl+R2SdjGf6QNYoEtrKEfwwsJUHOl55pVUrDWOZU6r2iuesSxV7i
oxT+ui4Z4/A+YBDT2txOXhp5ophYb1Av5V6YTE+oMsMW146X4uIBUbeE7rRCxB4+qMHwNcq+j/Vn
s3i9LgtD0z7IQjm5YVVVY7VwXsOStja2N7SesEaNex2FJwilC52JIYE+B0qjvs5TZwvZU1o9Xscg
v+NC3843/56F2tyKkkyjsZBbkcanMhzRDnJTDIGmnyL9W9KeYl5XESsk2x7d+883gG2j61Vfw2H3
gnVMqurrNIW+KmROV9ZPc18c+3j1dMnYmXG/MzLe9BO5/GvyUm5Pig2M7mKrtSdMR0XZN4FWB4N5
AGXZ9XNlPBQQU9PR9SAj1apRd7eYwzqM6YpzTT+F0U6vbmXZVXkOia2Hv1HohZplG1lDVUHVC/1V
bw9iwpGC9bxuxaBzdWGLQc2yhRhqAL72Y+4WjuWszjTa6m6yebzjrJwn4CxRxUYpC6Mx1LMXLXJV
txnkIQN94UHa6ftijxbP49/kKD4gUXoQatrY5yk5uV/1XvWyU+ySokVJOs5qx+I2srJt+SwZ9RTm
hSGiUxd4YpTszDp50btqt+RcmjC2fp9xiMZszKsQ56irOviM2rLBTYN6TPtEljwOb/NJOulY0C3b
8kvKHRPmXh05gA2wNOWpipnsHqkmwuM876Sg2YOZzM05oRGrZ/DD1VEPSdLkohAXOEoZZUMMYfxM
PKTgHfNe9Lt9RNaY7Hmfdrzbo5+UwSpV9LrB3wsgjWltM33MedwFTAwwABpgVVTQsk5piNoIolmQ
hXBSVNpzUtvKvNp6zullY1u0rGFcwlTxPXCxkSVa9CadEVnqt4OX7JpAedRtjKujNSX5m1EjRBZn
MMrK1m5oQVsEmdT4RU4cNf4CdoHrjpYZMG0gqGMjC37bPoU8g7Y+RcUSJNbwJSzyQG7KIGyEG+y6
4RQwLpsbsK4bFR60gaHvkJCAfNT1ruzazsw1NBPdm0H5lniF0x4zFd9vyQPopvbi4/jHERoFSZ1k
qQytJsR6hm5RpzA/D4lb8eqPF48JBUGdZJzJxqIlkKpN3izDTXn0mhcKTv1+yjVNqaAp02yga3k+
DsurtnrWH6etKAjKCa1ZJ2E7JEQgzTti8l1sngWJ07N88bK/YyB1boACxtRp6i+UHSMtHM0MvWuo
yFnRt7i2KnsVQdXZS/vrys0+sjMWdWRZ0UnmrAKrMjrTqWIwcaqqGb0pzahyQtrLwIySizo7dYmU
3oyB1XkYB3C6QH+T97BcX97Nf57HImA6shEqPqMVg+b4VTHT0eaalWGsY/pKWP8HP/9KWuMSl0cn
yTzDDRRlOXWkxqHahJmXqut9I1Q3WIu2U1deRMG0HgM1TbK6S8Qi6I8+IW2WJgzbAUVTY/G6Kb5J
TZmjDUzN20BQ2pALKSmbjmjSRG9hru2SVrPn9SAlwV9o3QaH0gS97ypllSFKb4W7rkxR5sCCz3mN
d9dxLvMDRAs2QNRLviwSOIzrKUMJX/ItP/FMt/XanXRAyLcLnfnhOh7viqhXHBuIcguVgcwDv7Q/
lq1jKrxOHPbTsBGJ/jLM8iZWFmCUr+KBTCtVGEsN8tZeD8SSzLuw4IfNRIU/fNRQ50h9bGD1qhaC
uBSeu8LmDD12BaW5G00sGTVQck7Lbt/r1d2AWWwNS0NGDTQda8xxi5eNOR//CDo1NipqaoUK/og8
d+qb5KXcY1GNs9qxqz9n+z53yeyNvONxQPCUiCaOIUx/bdxCicTT6JqH7FA43xU0kSlO8TcN85SU
lDcxMPbbJ+9Stq9jt1ell27kZNmZDuusQjLlSaTO0tR8hvlpUn9s+sWOpelkrONfWTkyPrIJEkTT
pGCUOs+aWJ8zZC5euvjHWqExX57s6ybHflWMMwrls1ZlmZpKBQoZvSQVg3Cv34CU0512f8ydQq7G
VMHEZEpww+8MeJsvkEHVWrOzoICJ/Laaiq2UR8TsPIHIsVzY2gaFMvC0iow8JCikG0Kw0UB4b3kq
yIkbP/aEB26Cm6kNGzzKtldjEDolhjaA7eDUYSe6I9lIcosPyU35FeV0Jz9M4EZ2OfdGxLgiJm3N
i15kSUVcCmGSHO46R3kxBTvu7XCfONJhfa9Fd0e5txfJ4/YtXNTtyFWiQ1PBEkwN3aeUbjaltSzJ
KpNDJj60CYYUrcPKgTSyY5nwdVmZJ7wBo1Q0lwZJiDSALcgZZ6IOWbHq0UmktvubB3yDRD2sZTZM
5bgASVAcY3Ty5H5sbro/L2lRp0c9q6OgRpY5A0YNRixQmL8VToQ9TiMogLvnFumN3BEXnsKQU7pQ
GKyUNdBrisUntBsWphr8mCPcMJnv1J3EC90G/OQq1myooHgbdryWzMsGwHcxz4iUK87xsTekMhCT
3B688DB4hCs8QQBR3YSg47Wc+Ot6Ijuo62BNbe6cLk9iSkkVuQIXmwb8SPcHc7ZT9Lf8jWaeJaQ0
swgVIZNLOE8r8hT1PtEea95+H7YQaK5Cb7xsoS0a17pxmu2ihkuhYZQ0ie6xxAxbL3gTMWzz+o1g
USWzVEmKXhiBIEtBq+4t/Vjysl4sCHDegnwBnJyXTa3VEuGzT2mhe5iZlMZfvVy6ksDbnMtDocxq
MeK1jsYeod2k7do1tKMkuq25GzwuMzTQ6600VJi6WGs4mCVw1GB2JTc7RI2tebMT70gFVf7jcXMK
jnrQrHCe6roFXCPuemjAqPtaw6lqkT+Zdg4qqqYYJlBUVaJzW52+mOFqoaM0FIN6eBDycDePt2FT
eFrxeN1mWAqtIvOuySjTXXaXalZZT3MGXdCMWzU8TLwCN1MLNr+f8jqj0EhFmHaZJyU3Qno/YgxQ
3V0X4TLDSa5kg0F5FiOuNHSDQwa1OHalW5T7SfPL6qbL9mFWOuMQmNVNrA3Omj11xmz30UlQXjh/
BBHk4s42fwTlfJZOj0BbSA6SNFffaMfQHUF7EO+a+9LhjdHwTpX8fOOG5GgVQNgNsKZ+TMpPce5q
/cjxpmzD2khEGXA5iytCDYCQmIb0JcbuuNM8K0AL1ZE3AcWWCESnJhzSZesquLm1yNARt6XhGtTp
4gy14Jbl4l+/JvI3X97Sbxi6bTUsxKJSYjxCU+G25SeQ+9lDHTlGxxkx4YhDV2ZqIau0JIQ4Xfm5
Fm7VHLMkvBU/lxzV73p/FoayralQsXeWgPTfR5csY6iC/ph/Ezzsy8BE6vAUgZ162XGDXfIEXTtE
yt4GzTSwlhiHqAbCK2lZSW6afXuKfJ6as53TWUDKpkZl7VdrRlQ9FOOhjaJjNCMfcF0jeDdFmZKR
RbGqRSQsmrA9xUxPcRw7ctg8/zsYypimNQtDfKAimyu76L218/KQCz/+HQb1EspCvLaZhOOSwgTJ
GldJf0Xyp3+HQT1/ggkarJRciRXeGulJEG/1mGM7l7Wxd702QW1LKsEXDdGGkktVM+FKsBjLHlF0
bo+Lj27UW54mk2jtUpHPQJQwTS+vS5YBqJBOnTzY4/pDM55RXbdLbJAaECdjoPVvzu8MSQWQHRpl
jKVDjFojMumS2F7n+77kDdExs0sqOEL+OcKLlmipwX7TcoBk8/2COVk0emHwR3cEb3TeXcO95Km7
WrWzniPf/3k1zshUsUeVJRV1BQg4fxedBLuXlccBpCDoZ3MSv+M8/Wx3fgajPGA9F3M+dRCzi2e7
zm+X8Pvcfc77t+uXxvZDZxjK4QmCWYdpDZlKUXKket2leeZdh2C7oTME5eraucPX4Aq76pJfbf0C
5tDB4pURmBhgjkHQD6PSdfLzTdSwFrUpdRHei3rV7bKUvxRluqtGblKXHMeFWW1wKF+3dmDdTkz4
OvML2TUDwjLs1HhM0AghBNJtcs/re2VqwQaP8ntWJ0+yviLGNLRHwXpbk9Lpw9ZWK974OQ+I8hed
Ms5taEGw3NjP9a7vR7fAPNv4h2u40daFgHYjEOUk8lYXUM0GjpDelOlzVvgrLx3AVOkzxMXOoy4y
hiwExFx2z72Sncb8z8nkPopB185nJTHnPIVOa08mBtvHG8XFINRzF6QuXG6Qx2hC0P3qiZDd8EIH
Zp4b43KypWsiBphpuq4ENlDEFTEojyyAy90mANNbkNtWkHvRE6/TlW1bZzjKftEjNWXQB+g8yDmm
Qz+7ScVJdHNFouy3kYd4jHt4uwFN0NVdCc4KwdE8Ugks3IjbjcBWEdJdoRqGqtJjLm0SlrWhKjAr
661dHWN5ve7yiLVcuonz76ec9xJXK/r1VCQSlUy0Q1n/HEtp5ltFh1pWH8/3YyaiA9aqBE7thScY
5c7bOKqx4hbAaVgEbTZ7o8zjjWI/wPJZOEofLFRO1TgDxn9XC/nmA5pTrTvC7a36pZeArwK8SNbz
9TP9PzpyxqV0BM9UP2clcElZGo3ynvWYH9HehD6t9GS43N4Ott6f8Shfr1VDPMlYWQL7lsAUSVYs
EJ5ICwkY2cfeTRchjvp4XUhmemRztpS/D7M8WToojRebAYhNUpyjbv1UQAcscHuyWal1dYNFufxo
lsN1JkraeaKD/TVO+Eaa5XOwQWuceivzKNEgqGPZBxrmdcrrz1EhoY3dRNZH1/y+q2+LdXLqdHau
nx7zEQM3uajCPUoSPdsgi/k8Dhj19aJZfwz7MJi0b3P/KLZP13GYVrbBoU5uLCatUkMZ3koL/bDC
PkJD/pvOInWDQR1ZkwhY1LJK0ISb8bXdF55wp93lx8HHJzfKx9qDxeH5YIe3Z0Sa3KzARoelUXB6
HbalYPWatOt3mCKOPdGFD+Zug+IcIs0FVqeNWSC6QUeLLrqRXAarJeyv3xNXJMoPN1OJlg/tXSTR
cMGoB5FGRyjeRbLcv3opNydIed9Gk+UC3ayZN+oIC8cEe3LvDSV1r0vFNiY0dooKKWnTLfrWgiBr
JH6wXP0oeZhGJwk5zwjTDaF48z8IyvVhFj9MF/I+WiPWGVlYaRhPuS2tYAeMw94X89X/c5kMBDPY
a2ii5ZdWBqnRql6oSzyY0a0Yp7ba3tbT6ToG61HeYlDK0LZWhmZLfN5UInpRy8Ge2i9D1Nn6mHtL
8tXgOT2WN8InL6oRChJ/FyuVagVkKG3RZN5q/Izy1Z7EBy16WlreCiqWIW1xyM833z5ynw4z2C8y
LwtlzZ8xW7GXpYybM2U9F1sY6vlVRmld2rxCeDuDcz8WO+xgV6zJQVdaHUiG8AWU0atdSGXtVIY1
2FUVgldyWSKO+jOPFbNykqmgwmOp1BOJCvhkSmZGMhupMyblF0kdbDGz7sGTwXlPWJaGZRe/oSg/
b2AIuhvUAj54CHLhGJqBMvJcFPEJdKi4xaD8/CKvSt1J0HwSZSgI5sdd6Cdgr2wDy+19XmM9RySa
TXA0zf+KlA6TbUypnQm9nSaGfd3WmDp5PjmaUrDtsbtJjiBVMU1+hjF8Jcs45sx07puT0yh7HlSj
NOYZt0M+g0jBN3VjNz9W+8qND7wkPkfr6D6EoaysaZbgPJJY3+ua8jwk/UtqgcteQEcV5/RY7ncr
GWXR+bo2mtjh9JQSbOxJ8QBufj9c8n29tE5mFhwdZDrGzWVRlq0XQ2SEAmQTJsktolMx3XbxQ5YI
XmTtJ/HrddXgaSA56Y27CpehzQwD14YmRtUeBOWxGtqbpuVlNP6PfmB+TsWIpoG9EB+BrA6LW3rs
5oV+LJ50Ayt25Yf4sxC0gaBw10Kw7+yMRomlz4Y6hDIKm2Z5tKxTGr8V3aEQ7zQr/isHeEaiHCBY
SLJMX+DvVdLuI2DlYHbIhGc+bQ73BCn/V4662YgtkHCC76xKING7Mzyyfl088rh12S7jLBblCAcr
s0KwGsDCOtNP0bI9VePLddVjfroa0m8MupdJmcrSyidcEtnw3T/kfjN6GZYc7HqMPfQOymW5E/XY
eMhVD7b/OCOT13Wr9aEiNZEEZVynl3XGHsL5tZb2y7JwXAdXRMorliIe6dbEMYIcIgDh6CG6xTfK
D3h6cFL4PYZi0sYWnuFIOGfLfsjOEpKfbyQcWyOOsfyXnO3sGmjhJVtYQr9FTgDdCgHvA4mjLjLl
IxGJ5MWkA04qnER+6jROowLvwijvgeamPAMZAKJFLXUwsepkqNPbWAsUVClv1JftEs9HR/mOoRkX
ZBRRjo4VI9CX4djUihNmGcfP82AoxwHiJrVVWuIQxewUFutr3+aOmfKIfXkwlNdQlf9JY5pYeXio
FE+vg+vKxoOgfMU6zzqeQlyOVbwaJRoh51Mf9jyNJudxEZrJmNsUZQ1fdfRogjLX6PIZemQJ72cX
O+Vfqk/hTXpHlpGbfnwwnd6VHyOf9xXJTHRh9Po3LmXC2HRRLW0G3MmRYxSalJ3pij9QuiPENSny
a8NfhWsbRMp2U3NJy2KGAuqtdS922f26dLzTJL/j2mlSBiubk4BKBrQv+ZXcYXrFIzTt2u2Q2LKv
oYDGq4AyDXgjE9GhjT/SZTNuVOwg86JsFzeHVB2crn1JJB7zGhtHlWVdBgvlxQa3eDWEARvi8Oka
PiiyhwEJpxzdUmk4np2DQ0fuZYM+mKHH26XHsj22sRNrobOOFb7IeeuBmOYl/xaJjt5TLalC8IgC
SnkTSowEam5hme51G2ZHFxsUSs3LTC3DVUaU27v/kIOtR6SQUcSoXOGBOxxAftul+p1lolRc6SMU
U9+pDJE9jh2sSyTzJYHsV/505LGQMR+njWiUrs/lEsZRjgPMtMSvsDBOMHmjOZdkfChB4RXSoXai
JKt0k7vRJVYYGvCB8Y2OLcqlXwV4rIJFc+LPIM69aZ3SMb3Ejz9NvEZBNjZa5i3SX49F3pRtyWNT
1nqbINHlY7TDXnegHkKbL6bEjokzehZo8Jdd5GYvvCCR6ZI3wNRL2QhC1JopgFE+bLVvY+9IarE3
Ikws9LwGfx4W+fnGgSTdZKSzBiwZ2/GSp1TCvHv2OuqvYm5x6l9MfcHqbbJZkOwvo8Qyk6mrRws5
jUmqsWoL46uj8um6uTE/8jYQlDRYljhGeoaPPLmOuyPS13Nk65IEkvhR1NAI3oFsYWis5Vgpozpy
nD9TPswjYu4b+TDZoEx9XbNCQcCGyZwkDrLSvLdCbgmRjQEmYGzRBIsTnfxXdKUqG2JzLSaY9x3p
3RLsNbKr1wKz4K0TPkYYQnq6fqo8UCrWKUd1gsRw/iV6TOdXuSg5J8d0xepZKjrSWdVBGRJIZRk7
Zb6p80PUcZK9HAg67y+0IxbqlZChKzI3jxVXbiMnagSOJMz36ywJneJdlm7SOgOSGM19Uw22ru9S
/S4Dof71K+Hh0LpWYFWdTt5JSensKH+oZsmpK0/CeurrQLxzUz76B9EIxTYbAdTPT+PwgHDULtA1
fR2Eo2Aq+fnGCYmFJaVzgsuJSumkGuGTkfDYcXlykJ9vIIwu6swqxkOSj8OuibvD2JoHIx131yUh
mnrxAG/un/JxYSuCoyTDcZEVPYQAavJVcPHz+qaYB0b26VqWhfZyujMDZMORnChIL6mrg31STtHw
vguYgmwQKAULrbVLJTCAevG+3yuoKCkBydbyIhbmtWxgKPUysAZ2RqMHqY/FEj7ThNIRxnw+LnlT
czwAU6LN20B5saFVizQlz48UqbZVYIZN2ckgMpq8uojsvOrs7G+a58Hl+/vFo/xatXZrF8spHKe5
K/NX3QoE+em6wjEdgYLUH8Ij2bjYCWqY05RUppB6kvFJNV1h/JJm+4hHo8GOEs4olDbIna5h2j9C
55lUuGn1ZiIaF4XcUerPOu+NY94TQgQs0kLvDwj8PlpqKI2gIW5iEnb1eOH+Z0I8zWNOHRhnHHpQ
x5QQ60QxIh9iqs2pCJA96t6kA5YsOjlIRuvX6Bu3vYNpuBtQKkMWxaKEFCBAk1/ywfDXXelGXhSk
n8lGyflWcHmlEHaqbINIXR3GRJO5yoDYeeSLNHaaQEAEbTlaIGETCiGQKR3eZykzDtuAUmat9rnQ
xjpA1/rU128R4uTp1EtfsvRGzHjtxuSXXfrc3wpjUa+HPoepbk4AE0+rb/h4RbB/aMWmFzgsJ/Z4
sjEtbiMb9ZJE+aLHbQ24uXnN8/s8sex++pTqFudRZLrGczipU09JWk25NFWkujSiVlbMoN7PSjuR
xR/XPcj7qOLl+f2OW3U6aAZtvbI2ANLs5CvhzF7wb+Mkn0Z0fGI5n004T0G9ekO2lFQvFefJZH8i
bwSlHXM3NpKcAP+fOZXcNVGwc3RkTGCGL7zEE3OOEu1w/wvT6TadbAjVNirexdUDEkOT0ZgI5FuC
k/WQVLdJT2Po6GQTY34YOOKyPcBveLpxM4uVqrdawCeYoA69aX28fp1s9Tz/fsrDqO0qrjrGmb0w
iiRsSFEqW4zb8ZAs+nGVjNn9C7jNA04ZX95ZgmW0BE6r0QkSiFFmr/Kzzovf2fnCDRBldp02ZpVY
AOifRIpkS8ciyJwco+ilV/7kWTlbK3UNG1csNPOig/LjMyTVi7Yi3YqM10E/DI8pqOA6v3hOd6LN
T+OxlALUuJji11RDupjlX+QwThLVSpGESjTZGXPBbOyiHkTe+ALzGE1JJ/sPMaaFqayPYmWJoakj
eV07L3+WXGUXu3PoYA+Rkz/2AZr9Il6GgfWebxFpPyaGTSVqQEzBkIFRvv0E3rLC523KYdr1Foe6
sDqrh6gkWZPOa/fRHSZJUZyJbpUm0PedK6Mq1P407xLE4wB/UJ6v2wFTX7bwlBer52my9IGIiUyV
6Gm76CD+U44qPfUbr+2GqTAyHLPyziikUde4aEs/RKOZehrmjZ2lXzS3sxLduS4Uy5dgmu83CnV1
JSZc4zkGSt6conhw9AYkiMND2Rb/Eoi6O0NbitEQADQtXopMXlktNlaCRsOP6wKx1X8jEXVLfd8N
pUUksnbJ5xoNh1Wg17YFN9Ls11v+1lvWI27KCihHMK6tGzS5yRL2vYWN7KnXlrdrHaSRX5lv12Vi
q8IZgvx882XbNosWaisgjEZx+2hBVR4++DoGTwxK3aK8qMREgn8S5bG2Ux2BiKWiGcqIn64DkYum
Y5HteVEap1b/O68hwkBQd6zFJ6WLMCa7N6xf16F450bpnJxY61DEYQp24+wGnz53RqVz3nq2/Zyv
htK2KhRCoYwAIYtvU34cG8MOUz8NOU8++3YMdIqRlmDQiHzUANB91aWa4jMTT4tTTWMwh+NOaQr/
Lw4MyVusp7GwhJieibXSpKgrDR+BjaAKjiIN7ecF+7U46sw8sw2K/FGYrhcxySfCj1pYd1nsjLRx
1OWYKjyGQSZ1lbkBok7NWMuhHHoAmVjbQrpmZ1v9gbXYTu0NbrwTdyOvp5Wp3BtEylI1Jc6HWICl
CpEXS6sTV7kvI0NtNCBW4sa55KAuTGmDRtnsiuWMU5PjurR7eNTRJ99GTSBPTrtrvXqn48MzcwYf
vA5Oda85qRfedbwaClMzN38DueyNb5qrUFdkuCNvkQ9Wg60JYuVoMo9YjYdCWbLUDf+V1EyfBHU/
mk81D+K90+LyNA0sold0jNLQNjZj32atk6++3p286S71s6DJXKu3u8zW8Qldoz5keJM/uUJuaz+V
xrZMrzDteKfu8ttx4jhk5owtmAR//z2ULrWi1VUq+XtU7MxpsOaIDKbovnjkMTIx3SSYP1UL3HXm
xfoySZp7rLLXUqy9zd1aVbC1fuK8/sz720BQJm+S9lNLAESnZNFO7ZrXUZxiv5kW8V8iUTa/znID
xg4db6VqHbQxCUBmXdhKytuuxUwuocH796lR1yMWiYX1TQBS7sNT8dihbVNwohuS5VEOof1O1eZd
d8/sCHSDSY55a2yLVKlo3MQxetkdWQ9IvlnmRxEbb1HYCzhoTD+9QaNMO2+mFeUUoK3rEGCuEoWo
bjc0hR0rw6e6an6GWu/MVeH2SeXkuuFaVX40zSjIOtkrw/hYhSuH7JfpX1V82oOrFp849AOFmbC4
ETUDqlo9NIqfppOdJV/U/rWLeKRTbOnPUJTK6sm0lKoB6cup30/m8rWajdXORczKDpLmcs6aqOVH
56OCFcyCr8Szi9Ff+pteb/Mkm6TQNW8xF0tYjAVndJTT6LV3ZCyb93YwmCk+AtLiRWpXVqUcutK9
da9hBpioL3g9dtFPyxPvqz1Uytc0R/txXdJLT/ARl7LPVkUcY8bAlfNjrB0UUGv3nCktBkXfRwzK
NJVUT43BwmGWN7KjItFVOfL+nZ+AW6a5VMiPUJRFRrM1VuEAqGhYXyr8P3Y0hD/kXB0+dU34NEUD
rwb9vjDjmqpQZtlMozaY8buqyAdQyvuSqx8IiV7xaXpYfKS2d9m9eU/iG26KhpzcNWzqHQ5XcZkw
jRq6Ld5IFZjSt2jGJ7h+M7jFs+Itu0Tn9BQwHO3HI6ZC7Gnt+gEtyaGb/Vp9DayqjdP36AKNv1on
QhcI47itOJUknpZSFQp9lEGjkeOMZ9Upm5cOHGx/HtJ/EMukWMS0PjaKpBBBKjfeNPjyFsNTlvCC
CEbm9yMK5VfKtE5ykZgbBlx889AF47FywH6IJE1y6ndNaitB9gNM6X73EmEc5paX++WcpEn5mXDO
S0Gr8AcYavvSlIa9mPEv2Yj8626Fo5g096c8Td2SCriwpvMV403ntdEynl4cpK5gvY+kYaaBXtwZ
lpZsdODyceVAPYAEF8trdTu0yXIrizvXzTy0MxjNgbSI4xQ2BgFrsH692GuRX8eGff3ILh+4DxLR
b6msT3nRYTbInYZPYfvdWFdn0WQbJ8kBYt7NRhpKBaYy+g9p17UkN45sv4gRJOhfacu2K7VarReG
3NB7z6+/B60ZFQVRhbvSRuy8KKKzEkhkJtOco6Z1KAeOWdxH1UtScTY+eX+fCSnlEkd5lePvB4Zo
DWHlYxx9f/us6Hv/xe+tVKA/YZV4RVknilIFEf81/VOQeDQ+LyrzxDDRZDLHDvTVauAI6q5sVLvN
AFCmCE7cXDAlYHfC1yVZOLezbWuAYFAkWaRN5p9VizVMB3f9HDiZamDYILDHqLqMc8XJ3LYv6SqG
MYIWe9OdMkEMsCWz/n1NPt2+oe2EBogp/+nBWIFZtbnQgfnZ6bCAVj9RjNXcB5Cts9jfYdgpvo2w
z1/+Ui5jGrKEFdZMglzV6hWPMrYBqPOp0634/C3wRE906j0K07X1P3OcAoAEiPM/FGaMpSdJ0Bcj
AgjGQS093YVmwTGNbQ9xlcBkGmaEkYm6xZ3p5Tupu+hVbJvmSRF5o8c8E2SyCr2TGlLP8EQh0jSw
WGvBWe14H4YbheGfz4vJI1QlHoEMiYuiSzORXd2XPjLE42SrdMzzc/75tmFsK2WaKCWICnA8meuJ
6zAcNWATOIv+LIipZUjfMrAM3Ray/aquQpgbUqssbusSJxfl6j7r5DuhHZ3bIjaNQEdlAMxPhoZG
wc/+AaVTswHtE/zDeByLC4lDp9OPizrbt+VsVOtwPytBzEMqpamIRRGCzN1sT86ETbf4YN71HwzE
2embwGUwohf+i1NfCWRuKAnxNRkk4FVepKWxghJkJ6X0LGTGS6hLd43SvsjC/97y/1lJ5sKGMDYx
cwwlh/pdWZ7mILPC6cvtk9w0ipVezHMisdgGWQMZSfwU5PfK4P3d32cekqSERaxMLSwijQ9qVP+z
SALvE46nA5OAp1qZFUWHuyEfZ5siZgt3KKOqZ9kfHQL4Y+HExUmhhnzDHNj50TpG4M01HBt2fT4h
7XeWXYrhCHVG+ZQOCnDxjzj2x06STmk5LaPewBY8w89nu/yn2OvILGNfBzXes/gh3APLzP0jGiMa
O64mojDReMRQXhVEuMJY/RCG+0I4jZp/20o2/d9KBOM3DMyzRKqK45yTQ5q5fWtYXSJz/B9PCOMz
qgKdmVbDEY5YjplmK6hQsH39O0UYNyFJoSbNBIoIzWMavK+Ki5TwzJ1+7N2yPcYtqFkMCJEG5k5p
iOnQmLKn26kFt17BeVcs6kAbl/qiFVAma6vRkvMi9zrwv7q3j2yjU/+zfTEuIh6WZinqAZdvzzax
vdaKD0Ayt96BO8Ppne/sXOn9ZeRDn/JMgvEcc1FHRSDBtKV7ZM8x5hFCV3DHVzrmVDyp9vDMf8o8
fdmlJk0LqizTIZT48gew5VjqMbsML+Fzk1utQzmQ83sTk1X4717c8Qr426nN9a2xi05apipLNEA8
LcuIboYUVHN0ADwJfu5lvry/fb2cI2YRC9IRuLmSCnFDocVvg7ZYRsZQGWbubwvaruStFGOcyFTF
Wikq9O1J8kGZvo6S8qDly2nKWpuUIIwYw300xvt4MJ8jg1dq4+nJeBciTcCdEuBdlMaTiv2y7IY/
wM346aWwYx5pOEm9YkDDxllQyav9ARSRwa53RFDLaE88/q3tOoaOKgY4cQnyUuZzTwXsTpG2eJkU
TYDAVOAKPss+Cml+cEeebt/f9gFehTFhpkrjUFMCuLU2eAm6+1T4KAnfbovYdmhXEYyFlHFcD4uM
85OII5N7YXh3++//5m1dBTBGkGc6CF5HCAjO5Z0CGsjQr53JDqzSEXchF9iEK4+e6arU0IqlNIwz
5NE2pAR4uIEGAzBdvG0ZHHn759vp/VU9JvLoeqq0IX1hWnLIAbsIeqWqcA2APnHOkRrWryHuKojJ
Srs5MkkgwhYgUD5K+VCLSAjE+B+1NtBQ1RIzeVKiORYtA1tRmitpaXhKtCz9BCtOeBwOv/na+PFz
CGOawhSje5WMsJsLnSYDwoBmd7v0JH5BvQB1bPOryrEkzmNgB4XIHPTymOEAzEZ39CmwKr3eYXlg
d/ugeRfKhN5AlotpRP3Q6ZMLKB30MbDaHgw7PW/qj3eEIhNp28gM8nZ+S1rq98O+cCIv9McHGu8k
uBPTAUfJbd04R/jWMl+9jbxSwB4i0rRieie2r7rqVCEvpeR5yLeYtBIy141RqS3UGg/kQPANOljh
iA8B4ETBLgbeZhznvt5+zkrcCIyyNokhrtVFbwIPx5Af9NE1I16OyXmAb45nJagJ2gFUATg86lgE
C2sJB3EvUqBLNFD+7p4Yn9mMXVNKtGYQqV+7WrPUaZ/wHDPv3Bg/KZdyjTYYfU6t6nQqJk9GaQ+a
kVNdL1zntf1t+MNbvK1grM5OndH67iYIC547QArSmVrdbT2aYNEGFHelg3qfG86SXYpGI6KvavLv
XWk2WKpLuzime0o8hAWq/51ojCYhV/UYn1FWSr+EGcRlgafVilXkB7mp7NtGQS/9lk6Mu0jFdlaa
AELEOHfEuttjP4/zzUl/5w0Rb2n6+pp0OQJUEnzfIoA5HBuTrhxLTjbPO6mIP0wEOY4Yc94VTyaT
UJlgTssFWtGpxmMWvOodeCTyD5rymSynoOC103hOl8WLmbu2HqYO4oR6R8sFiWe6gew0mDHzywcY
o4N2FCdycYUyb600qjInOc41w6pg5iT3SP17D3D85b46FDbAgLFgxE3+Nx+dIdIsFREf4x647dVt
ivCKWk3Tb+qw6CMQ7oBZ5ozeW+vlmUerummfV3Hs2gbA+IMgy2oYjxbeE0M5KTqPyWK7l72SwRgL
0YcKKQ2tV9jKYfAoJTz2Kpwptyo3P7X78j50yF9LZXIdTEAWyUTwvSbsElxg61dIspwseVv9kW3R
QndCuZuqP4nWK2WZ1LwpZ90s5Qpl/Tn25AADbFXr1ELl3fYr2xnzSg4TbZZ0MksUqWEn3uCILhZa
PfH1C90u6nz9gYegt5mDrKQxb6HQSQU/BjNp22cAEVhm/a0OecvfG8gU8MgrKTT6rWx/6OW0Dgzo
1B80n7i4shfDCV7VO9WdvR4ziImVWKADN53hlXOcm4F1JZpJ1MNlCBUSQ3T6D63DUwK6qLD0O/HS
f6hPjZWBylb9Gn6+LZYnlQlBi6HHYVnCRrt2tqPxK5kSeFSUbLQ/6Rav1GO9ShjpdSvBKkG4tTOG
ZNeHkXtbl+1e5FUGO9sBAgJRm6W3Zz55AVhCCyeDpxbs+aHsfPTZHYpObcbI+f7uzbFYT7OummOV
IDwsdWjHk34k0WkKAk6c5bhKdqijnOu4Xirot5jvDHDgKpz8cbvuszpAxnUIYtuoyQJrwEAVbali
GNdeNAfzYjZ4lDnXxdOG8R8xMD1Abw1hfXrIpGdl5ljcxiTvT4+Z3ciaxlYM9QHHNShf83mnTNiq
li1T/VAPO5KfFzA9zk8cE9xMS1YnyDiQXJgXLV5g5rQdPoKJQHoxMdPcADfasNCTvmTnjELcX3iw
abzTZNxHaqBrg/EBFBSq51KxF4WTb3H8r8E4Cn2uexA54LbCeTgGMHNrkULXUJLL7RPkOCR2SX3u
h6YTJPj5bLhUcmTFQm7V43HhbWBt146vN8Vuqadmqs8KgXUoHyePlm81O3wSXfSfXkKffGg/aB+W
A+16zTvjiUcywtHSZBISQUrCGXsESA3E9+1UWq30vs9PI49ohF76L4n5Skfyczir5myRexGHOYaP
dV9acnZoF2dodvPCeWwc82On+MtAjLoJo5eOgKkgFJgGAlQ9LrIYz8OzG+kjEMclSjXjyJf4U7Mv
vAjUsBKwqjpLsehe+k47YtVftHmTidvlidVRMvlHiqx0KXIav6wBn6IULhhsuKe3D3mHt4TIeWwm
40UCsapFg/rhenjWBM0yBLvXHm8/NK5GjMcYUfgoCe3YJKfkHXElbFnkpqUCnLDyMzv4dFscz0AY
/5EU0hKpNBlWez+qP0fxl9t/n/eimPxiikxBIj31T2DrTrxaQvdYfs0SXqTf/ij7YQhEpD3FVYoo
g+kqNum3RPBc7OksbnJR9tOj/Eg7h/Ou3oUvf6MZ0Np+Fghwkk4Xcgg00TvIMgv9SitZDlIqOn8n
iPEWoajEpkwFTZOMD83cQcX4nizf0onn/m77JSIyeYZRgO44lukz1qNns07sJgfPOinBdxAmn8oh
52i2LU8Gf4iIgUFVZkw9C1TAz5swDs2YHSPLL8kg7+O2c2ddfmx6QuzbJ7lt7Fd5jLEr0WAoqU7T
we4ix4+SkHIEbKcZVwGMtYOoRGqKt24raT3VaI+9JDqgRwA2AfCqklF7V0QAnr2t1W/Swx9S2VGN
OG3+7WKPtuQRgDtMx/BEARcLbq/zN8/sKoux+sQUjAJTVsgDTkD7tOWjeqTd1cmW7PwVa2HcFv22
z70KZKxfigdBHioINFK0IloHBL2gTeMuR1LT/jUkX8XQf1+5DxJIcx7QGi3tGUsOBcgYjtq+dmjP
OCwsXo2RY4osAhhJOpM0MeT1+SVMPsshr0hLTe2WQkxgjDuFAHcY5yYeVK/F6Gfj/n/wrHh6MCFR
aAeS9HSupdaPMvkUzjzUUp4AxkfM0WLMqDYjV1I9I3qYFB4lz3aEut484xQiacjbIYXTE/3Fa7AQ
GznzK5IW4ohHChbkzFzYcJ5NM24iSsOkKQTcjRz6zfC+jh2Bx+fLuX52BKMol9xschzbgC/uwgv2
oBiCJfNAKH6Trfw4PXbWospIpBe0KmmqX/ugtrPqEiu22Q9WKbli7WDiw2h2UG/iFSh/U+i6imY8
Q7jodR7QUjOF0Yl3tHJoAppcs3RMsKLdxvnS4tgJyxURz6mWRQPEye1oCbpuCxLqMQV6tSkvjPBE
0TexckZaQhotmGEfpYZ9MAzplF968zEbe+d25OC8LXbaQo6Bmyy+lQoXyZ706J2gq5wPEI6psxio
rSCHyUzzS624w3npKOdK0dfbavBkMC4C7KFFjJ4NxpeT5lkMc7cP4+dR0ne3xfBuhXEUfTGVhTBC
lWD5IMqPZana8viqNn80Ymxc7ZrxDlnYTJ1GexqLdEqGA/BqXSI9BQD4v60P7wFpTMq89NgSiGjM
QwIL6r3QrT5nkq27otfvowO43DBJzxHJuSqNSR+0Mqzrmr5Z1RrdDnl6f16wGtABhKp7PzudHR1m
XsGfc28a6ycEadZ0GfcmFcY5b3tLqoF91eg7sWh40Gz0b92IuhqTRizBkGVpBv208+JNYIJGkfM+
Be9P7gWu4N0+zW3FdEkCuJFsmixl2DyZuagLE8ZWhfLYCYslV9lT34Pzwqg5on5jK1dZ9LesXNI4
abWk9eh5yffViSYUsBpP8ulgVu7xUfy27eQqjnnSYqV0ZBCh2kLG1AKNTem2FfGLsqn+yAdeJTGv
OuubTslrbHUs6pdWOnHxwn4TIa8CmOcsoOysxwtO7jvBJer4ra3sVR+g/wc54RJqck6OHQoJA02X
etr0bcr7GDzG+fwiKhwWje248UMldiak07tmjjRqDIYv6I9FzQkav/miuQpgnmw2GVPdmbgUcQbq
cw7u3XoEdMccWwW+5XlL2Ju5kokXJJkgs9TYyXMAaM+pMaEVPxHi50n2IObSUz7Xj6qGKXu5Fvyy
nt91AS82bpoGPn0NjSLmYKeEsfIcq8uiNoSIKB9FzAXLu/BRsDtAD8avjc/D4dt8wmtpjKVrem70
UwtpyjnZUxzAyIn98ESnNlD75jJBbl4imBMIQNcUWdIVaqkrlzEERErGIsElPhq+4saPqqt9CbEh
GvOXB7asfi2LcU/x1E6YFIKsFg0S4oNm1ZtedHfxs08lQCgAmOcDx+m2++XJZG4vC0sV28SQGZCD
ktyZyZ7wsA23HtpaLebKciPRm0yGCLLsNfkumXZ/ogLwjVRA/ovgVv35ijTAZ1RYdjSx+HAsllMf
PcXEvS1ic0FfEa8yqI4rM0iEIASrmmC+NfkLDIo+LacCLaxuV+1QiQbrSokmqvyespGmL3+yFriW
zhhhBiwesHhAuiwqbitMd2PXc2Lj5iVJChbCdA2gZwrj4LUJ4yChksHjGjsxvjOMx9snyPn77Kdc
bBbtFCcpvm7I5KZFfdaM4MttEdtv9aoD+xlH8iYXpCj//i3VPsWHZkfhcut7/p7Z5rNZiWJ8uxTP
XTbGOK5JeTblj1n2RZcut9XhnRhj1oWujWKaUG0Ed2jvRoWT5lFvwmZ5AMT978ZVxqRDwZRnpcDf
L/RnAMFg1M7DNrwlLIZ9W5ENMGMFJCBXSYz5zsoQz6OBu588ClIr7UIAKE+7Zqc4dPcrxP6GPlo8
tPXtwLQSy7hTPRrHsguhoOj3LiWwjN34LN/pPnGSjzxknbdR31vHyThSMQwAg9pDyWQvvl8wUTW8
JILdfK7PwCrCYBXIXERnes58wHU1Z/Vh3Kcevoa4dVTetTLelmSCnDUTfgcNIopPsaMxPeOoIdB5
dT/ZRYfqIDg9J4xsDres75jxH8DMC3VlhtjsJAKfBTjLO+WgANS527XO7JTOfFQPaJtwseg3O/Er
yewHYETGpScKJM+HwAeo0Y5+h2E/2+eViTgPkv3sA3Bn2Q4jBJX4/CrE+3rmzULzXgr7ladj9roc
VYgYbRHsWgDLfU5t4By2QHql80GiJTwIwBDiVIU2C+LrM2R9jdEspFkgt3Z7MK7T+8OEEMYQaUl8
uBN3vOey2WxdS2S8D0i9qiT97qtFu74jrnEokO0AC/99lFkLxBKrSK05sLlk4vQF3Hip7BZ32xhi
DuprTDKf5kO2p4vjiaPfxQfBju3JTu4Ci5xoF4D3qcsJGiw2eBuEJAhbBI1uAr5P1DhJBTRfc9lz
/C2tP9xSkHFFwkJUoSW4zWasraX34sGuhGM42GRq7Uw6ZyVAr8KncPwzMwLJDfZQDZW8XfoqS6qV
staSBh5XvUwO3XOZjsCkscFgCXR+Ys3H9OW2qttP8iqQcXYDmqUVSSEwzg4ZkHaUkQd0sv3BIV1F
MI5tmptmKEqI6LzZlj1MBRSWfKdY2R3BcwxA4sPBKeLoxA4861GXGrVc0Km5fdU8ReO722e2HSB+
KPQGL7S6pCQEbZrYQqFKbsGm8Tk1FIDQClgc/XRb0La5XwUxOVISjz0YHSEoME9LkGOeJ7OSmbfQ
t/2ar1IY1yUTMVGrGsclS8FDJCHSRTX+Lz+ZLXFGc9k1LdeD8K6I/vvqCFNZKNpYgkwKHYPZaa8/
4zMUUGt0mr/xa5ELDLI5ZaxczZAwOVSvVkttUDOUL0pjETuyWyzBdjv1rN2HD5JLMJrC81dcoUwG
FcUBASY5HJZyBoYdPkeHI6A83vhaFzu0E6t6ro/x59tm85u87XqjjPsyppjkUUZfHMbcAPPvB0AE
tFvH9Dt/BP2tf1se7zIZHxIA/SyOQlxmlkReW4veWNTvb4vgPTnGh/SSVIODGSIAAiVZoxF5UZrd
qbP5kBHCcYmcV8fiTHUZvlRrFbJANXWSY+zRhNGHblQ545ycU2ORpjKiSiDKgZhRAvP81zB+vX1k
PNuTGe9RCgo26MuSFqHBbe8UFwy4mwDzF84anpi5l14zn5vF0j/6a+T8YXosMIoZplEQ91Qr5F8U
jLP8lmOiPrkzvMIvOTfFsQqZ9SJhEWbLBGFtKtW2Kk/Y0Ql2TUP3PhKJ10DYDmREUgCKLQGXkp1Y
bUGmJZQRsoI3PILYqrzc1xGb86+5kzr8BfpN9Vby6L+vnKRWqROw8JBmjeVxBFKEmHjDcDR5z5cn
hvEWYxxlQlxCTCJ8ytMHgdw3woUM3Dxg0+BX6jBuIs8V4F3RQiDB16SWWd19eAABw8H0+/vFhSv0
eWQWG+jF+G5eiWTcRpm2eALJd5HvjffCB+z3PY6fmkt4oOQIgzvuqzuQ5XwkO+IMn2Q3v89s3pvY
9CfXH8GOsupmoNXJgh9Rd5+0bC8lZ2F6vv3WeSKYfpoYN71a5LDMoj1ok9NL73MutO9mTrxSg3Un
SFcbwO1/b2CgY+eHB/KGx1E98yySXssvTmQlis1IhFEDOQ5EJXt8wu1isMlRl8UDltv+5CYK5eQ0
NMlke/mirKbhUuHYRL/Yq568wwGCIL4G8w/dLMdOh5O4oRP55it5un1j24/uKppxXW3SdLVMP4U7
8aFPH8Ju1xWHBo2avxNDDWflQtTUFOe0gBhBja1a35XFpyE+BA0n497OOFYnybiqJe5KTaB5zoBt
owmbHXT+drn7Pn3GG5ratvbr2TEOq+pVLZ5pehOIH4bsn1SyGsKbBNs2wasMxll1Vd2UXQ6F6HKf
BO7iFNi/wI7d3b4fnhjGQUURcmyRPtw3MaAbpOVWwhXDOTG2wpMvCjbdYogpl/uxyK1JOpPw9bYq
PBmMD+qkLB1DHSdW1ecxIU6OrpLM20PnPJtfyjvhmBlJDUWkEHNaTblr4tYywcqN6UfO1fBsmm3i
G3WT94AFoQW5Zk8xLkzUNoq7xqKx/s+CxA970xh/UC8GSUA0iIfa116Rt14tVi7QqNy/uyR6iSt/
EMyG0RcRLilcAm8UMyeKx7t5qnnwxNux/qoO4w+6JZVyoYU6g0e/+Et/kVzjpKJ6mhw0kBGZTiVw
XB3nKbF0btkwNFnavLmgbp8fut2IhYPkwItN22ZuyCpaxKIIZPKfTxCwkqSeJgODZVJqRfNT3E7W
yPOn27pchTCxNpLQLS4ApY/P426fHlJffpsT+FtdmDi74CNnrCvooqQXWTyp5dcq40SGbUO4asLY
dTWZAZhgNNy3/Exit+bt0Lx9jf2SK6CvbOiajP45u5FUgJX6+1GBYhFl18wnTw3gwhasaFJGRBOE
6RTrtLRTW8KSISBNXMPpXP0AL3sU8V8e7tSmgVx/EJvuVV0Uh5WOZqoUiZbY4ZXV1iRzHhih8eeG
2uyKUp9NczhnsBDiB8ib50P7XnGXHT71fQkYFrobxxheRYXBje/b3WVxBXyFfefKDvlkm5u5oawS
QK+i/QmugZ8fRZtnnRH2Om3u4uhPmKtyjUu7Tx3gDXAMarvSvpLFROZq6sQ5MVQ8wHus+hOr9Se0
kOsPOWbdKeWYuefBC7yVhn497Kt6TJRuVJHIkwIjbl1yMA4dpsP7lxpEchgvOMrn/jmureoYnyaX
QOPkPFvRE3HKCy9b2DatH7+DDeNypZAO2Y/pTCiQJcP7JIrsoFic2zFi88leD5jt0qSAMdPQ4zad
PrsDupeSvLv993laMM7NwIqxUdUwlilyiXzWK1A7DDwr2X4f16NiXFsVG80kTFBCv4hPxZ64FVaN
gWYU+wP6QDKYbksQx2Ph2C4/31Zv03evjo/xeGKBNRezwiVl+KQo7rtdTlGxzzxb2E5PVnLoMa9C
uRJURMupUSZ7uu6h72jKLV7oylvEbc7y7oyJ5zPlPOkr3FkgKVYPJgwgYuXKxAnh21IMTTUxiKKC
0+tnlcR8TtsuhFOr8tcKPQ/lmFS8Of9t677KYDQJlTJeNJ3GvI/ajEWZyqMcQlrs9J56KNz00h95
ud1vXNZVJuMeI1OOpkmETPmihuClkLFYUtqGYxAbNF+Cj2qck/NeAB3b/dVpXYUyfrJpA1XCKAK1
jxhxQXAlX7Ibi+x4n2P0198SxHjHUsFrTmoIqgswGMbHYfkCnmBnFlGs5a2zcGSxtVmtSpQcRX6E
vXzGBPlxIfdSTCylc+OO04vjGMov9VkhNqShpecX7BfhoSi9236CpwrjBrUgT2c5wt+vjHsM+Gft
P+A+HTBQnnIKzdt1S+RBpor/gTOd8YVglWtETcbE33jogfL93VP0rwt23pczdiJ5lreZDazkMR4w
khdZngQMWwF7/Q36/aB9pSVg0eEPL2yeogK1JJXQsU0mHY/KoQ5FIUbD1Ajvq6o7CEZwFknqlHrv
VxOPp/E3Z3mVx9yaUAmSoiSQl86WfsF8CMhWcxvwRtVsUf+BIjfnODftcKUhc3uqKDZdS+tuVegL
Q2Ql8bfbhrgdSVYSmPtKStKoox7Ryp70hgE/HTtUZWUAPPefed8c3BNknDx0mSZwtmJ4YL94y2Bh
4dgLTkaBAQ3B145BYgucOWKejTAuH3i+YmNIkAhEGqV/pFCVbW5nJq/Ythm+VudIf8cqIreLGovG
hJsa+heAVdqN6CZ65HBui2cPjF9P6Ooq6JLR1nnOTtW+8pbP+l0x2/F+cNFkOcuvvBVnnkTGwQ+d
VKZLA71S0+3qi5LxVlA4F8SCTM2R0ilqCgGlCbbp8R2Qii1FOE/To9Qof5JjXC+J5RQL43jOYwOy
xGVXhwczcHNlz7kialC/RMSVDMZJ1OGCLQUdMsaD8fh9p0Z7Lc+UdpKydsf3NRCteEOCHOvTGT8x
C5PZDh3sQiIPRXAMu33DQ0HiiWAcBWmjotfBsOFU6rNhHgCkowu8CM/zRjrjH1B0Exelg5DJk7zC
SQ9z8QbJpXloEO3jjmMPXHmMdwBOChkS2myQJIsOqEf31RGJGWAdLIoYoP0JtQyII/+LWOy0v55V
aGE3tDSWnXID6d9iN5Jsc0xwOwZfpTBeIhNApZ6o1ATf5uDas2B/UQGBUJ15QEHbI3crhRj3kI1z
Xw3qW/igEw6YqThOx+CE0VQAE2kgXDNs6aI83VaQY4osmFRflmk0EAitxC9E8GXz1EvPt0VsD6Re
FWNho6qpqERFxIuq3QFL7grm+uRL79K1J21f7IbDjIHU3FkOFcgQUoeuP/GGUTmul8WUak2AFcm0
BSws3pgJVl7wkHa2xwRWWjJ+o8qUKJI72GN0+jB4GCxGV9sHU0/gUXLA6KA/iJy72+67rUQyfmRS
giGOZRxstDcOmZPdqxjTVN7RUUnxRHFyBwy5Np554n4UUWVueGa2hZ9i6E7EugPd75e88JgBoUZx
ukPvtHuyi848YHFOIDAY31J0Ugt2UmpBwUPdeWH9MZLfxeN7jqFufuqtzpNJPMJEHzVMniOmNdbs
9n5y/wYOhj7mfoAjA6jyQTgbVu0BW22HDIHXleHEbxZ9KhLLqVZoijpquV13oteY8amNwALbq067
dM5tfXmPgnE4cxwreRBDHPDCKuXcLB9u/32Ob2EruEOlCEJKj7NsCyfQM/BIOXI4+7elbC9bXG+N
LeFGWidmKp0LoIvroFbxwkOxEwE4EF94Nem3udEbdm8yGYkOrF7NpKMrwi7bzwDTWnbZZ0qrglq4
Nf2T7IgVRpb2xMM92zxKQOqLMlhhDcNkLFMe2mUx6adnrF2mRrMU0w+MgGMPNJb9otxKCBPrlDaY
0ibHK8t1w0+1YkehV4yu9tPAtM26c3TuzOR21rCSydhgXZdRHseQ2bp0UBeMAQnYN9M9HZvHAtNn
jq1s+q0f4kwW1mhcjAZzwTjH/jA4dCbCdAusBSy26KSeyZ9bpPbw+yMF7T3+ffUpkxrhLIKo4Puo
k3TKLt1Ow0Ki5OYX/irQ9ifhSjvGOos4qfJlgnbRqfsQ+N97NANgwj6Ue/pJHf8RlLSyksgEvZhW
SlJql+H7t0+oY+AAG1X+p/MLbgzfjrArYUy4C0W1JmKBXIUOu/Zn0QWsDBpTrTNi072ye5Cf8LDG
qfnduj/6Llf3h9duNGYL/Satf6yyYj/Hla3FpWmlWOjPZymypmB0iVC6HEvddM4rZZmQl/cD2skj
lB0P1V7dYV7NJpfoc+tMbuGCdeXB4FWNt/dXViIZJ1PXyTSbBjpudJ9VPdLOb0ufIbdJvxnOV4IY
R7OITSEKtLA1ENCSaLKbdqkVKosXhRrHpzEXiE1ZtEFkiWCVENyN2ltJeXWBjdmLpMkrHTrRfJPq
REegeIGBidy/iGHsJK2aResriCmWzk4UxNOuu1uUyhawN5I0OqdtyRzgv+IUXUSLUDdNFrwaZWGh
KiUwPSz4qAti3RIFYgnxOZp5mCasg2ZFsTWFKlCiJcxrHdG1R3SlSE6hr1iYSAJOAY/7Z/sYf+jF
FhUquQPYMnhjHUF+atSdqup2EbxUzUdZa6z/7YF9V0xB2Q8rpqYqst/HpiSYGrj5YBkxsA6bPepn
i6NUlniZPdrXqr6Fks1DvWFd9C9SmWetV0ELEHlI1c6zDbhzND7RUP/YOhRNKnR4u/jsJ8Iv8pg3
LTWaMqhUHt3ijmzhJQxBPrenzXsK9GzNud1gC4+AOvnp9gEzKcsvkplHHhQouIbtrDuGoBiPlArx
PMdS9TXLu/b1tqjNR766Svrvq0c+RMWIby8oSQND66d+4yoe4a6KcTRiv5WjjBgAPZh0p50ATJ+9
tlnypAW8LIztcn0/OFUyMPyt6BK4lH7Wpo4mNetzWXdyQ4uO3awHT0NB0Cgk0RDqWJSZm8GiI8Cz
VQViLpzrWq5Te8q6sfMqPSpKWwmC5r5ow+Q+Vtvi6+3T3jyG1e9jYj5a2no9qQpMOP9Wd/cSeVfz
Wuc8EUyk7wwj0iqi6o6kubP80Ii2FL3/Ey0MHdHBVAyVhVMwk0HUu1mCq6n3s3IH2ipL73gMqtt6
XIUwr71ponmuJaI7arOLsnOUHUqey9z2KOpVBvPCxbotBdEQqfGrHrZdj2Jihb76EYwNAPU13yWj
ffvkmMzkX/u8CmQeNjHoZh3mV5wIJQ7zvu04reXN4LZSiHnNYGySiKniZsb0MmWmtYB6rVHvhIhw
coNNQRrBSwM6lIbp5Z8fWl/N89iEeGiKHL7TG+KNEjakmz62C0nlhJvNQ9NUjSggx8RgBvMhUIe1
OiTZoDthUNmgGTroRcxpz2wa20oE4zcWqRaUIYAIccktmWC2JvzYLCHn9jdDtGaKGjCIwZTFznqn
uprX4QgnmC+7qH0JxNZJAemYjlbRlZxD27btlTDGD5AiFyIwTukYfwTsniMd09IG7aGbgoukstUR
zpAnkqkBfbfulUjGKFotmUNzQtga0mHxNZmUh0Wf5YOoFNpRNQrF7uL21MUmWPvauPDiqYw5drlt
K9cjZrxGPOArLlygtd7uZ3znyM+3H/CmoeiYMteIKQJpl/EYYKGllFAdrjCcrGz8pgunKH9/W8Z2
3rgSwngJNORFIRCQytFmqGaDL93OPnd0nxrU9jMPr5inEuMzkq7BkaVQKQPi1KBiWy8t96ZMXm5r
xRHzy0bsiPWHqOl1J0iVnWQGsRWMkZvr9afbcthewHcrvJ4eOx0rdLKWyCP06Q+Lp3rSbh6t4XN3
DLzeWVDWjSNrKWzeVwxPPcaDABa0r+cKUof2HKKtG8tuFvxzW7VtGSrOHt9kIurEPztddL2Wvgpw
hFoZW10E7Efy2vE9B08M84YwcjJ0YwJnWKOUaycPrQUkUm9IgGjZuQb6DMpL9swth2w6D7Bg/Kcc
87IIKaKYhJBq9IuVak5hvOvGyY76hzYRrbm5RKFhlSEPOokqs6pS/GstV7HMW9OEsFjMFGIj5VuY
3nUhmm7GYx9xcFp+86ZNREsQeiEBYO5O6WUpT1sa+feDM7u0w6G9ax2KKBI6vM7UZqDBkM1/wpgb
7IQgEwYDSf3Qvsrdgyg/df9H2pU1x43z2l+kKlHU+qqtu73bsZ3lRTXJZCRR+778+nuYmS+t0Jrm
jccPfumqPg0SAEEQOKhfSX2j4WS7rJJiYumf9TtDCdum54MzTg7kWu9jTKhELUD8JXo2E7ClRPe2
q7nZfX5I3+VLzqDCpqmG2S4RD0B7c3FTEJ/aDLMAZ4m57aqGYxq6TVQUFIs1S0h1ZiXJC9uvq+Vm
Sv+q8yR182720MQtUY+9DaNIUIMsHtE/FQu9SBHlNbEz2x+t8hmJz6OS5q8zmw60NEMa67KuxD0T
3+IJ3qp3nD7NFOA1sTL5s2Hj3pNU1NVHZX5H0ENV0zZMVbMNS2RyrzvTGPA6Y6Ny46Ojzq4evSpj
E8zZaSpkIxt3l5GoqMJSMZ1MFUlBVIOWTmo1tt862sPAeo9O9Gru6s+KYSTeWGeFRLhds4YjRhis
axjTJ9Z+IT1gaItV2ziq4yct4Cyb5k12s3q8VIDKnNUuHORC1gU9+zYVM0ptQhYDo9f+jgz4kODx
SO6Qgw+q0PhsSGx7T0m2YELcXZUJiPMygDn10WiuTd2zZDfJvXBtCyHqYRQvBRJyCKcw2dAy89Q1
0SsoiUv3Uhx0oxWCN8QV1qpJ3Np+1eu6a67zfd6nB8VkNwuNP1RpUWIciXNIY+tw2TnuORBKqKWh
W5vfXuiv5/XQK0lKbO5AVMWj/THqb3u19Bd6vIyzt4pbHP75JoejRn2fNgtwzGUJ83p5rupSkjXl
HlU8JtFQgmsL8n24EguiRLYSlUyDZdXEdCvG3Hx4AcOCYQwerRTXkqWldjV9CyjI1C250pEIbmM5
RLecInI8xjdTOAd8OJLMHe4uIH8hNPA8aL2Z/mBrxdqOJtxhMY6u2h6y9PnyDonUgz+OSbpBEE4s
jCkwc10Fgpm59pfKHV6dcD6qtTt8Ur8VBz6cxnZBU358jDwp7fCeIW/BhQifOktsDCCk8VXlQQcz
+lr9leEh9LKIEhBx9ANPSqRLymw/qW/t2Z+m1lXzT/8NQ/BIvT4jXVlAEJY7Ackw6oQwsJ8vw5fL
OOJbtbhduuCXHG1osjGDMOlrkgS8ICXx6VNdYJvK1+ZUoYrBOmGokCfTxF07oyoCJltH94El+Kp5
Jt2ko3PET9rpOU1Mb5zjzwtbjhi84nht19/ouWzOz+7OUSRXqA3a2Teksxqo/dD2mdu+ZS+PhKJn
0QCjX/qeNA7ViUYMywTHrFh01mmpYzAHoi2Uc5rUbptGkjLzXTveQAhWFrV1H1MNEM56lyUvkfUo
0Ytdj74BECwJI4qyuqwAUPzF+/s4ASIexq7pYfGLEx/Yya7wEOFfRpVIJebOwbuY6+UK0NHIsmNU
jeR6qqgsYbSrBbpuIjvIWUp1HlttDpGOYbh2aUILbPXetjOvxmNpIWuQ3Q3QNiDCBo3xNIwpw0ll
F8v8QqPO9Lq8mL+revtnpC94eyCTpHZ916JsDe8BeGx33nQeGGa31qQpEaFN5D7L2kNRdw9Mm0K7
dBI3aVOQq0Uv79ixDSbf0c1akmE0emfE4VUb342SwUt9uwyw+9ChExA1w54wY0YkXO/rMdG03EGi
d/F4a1lxBcqIzJsa33T5PPQZz4y+7FlKiip4p7SaV4uoQDU+jD46y0LliVhu71qPxEOt+SG6myfJ
sbKn/FtBBbVs0ozYYwLIuS89stbPrJmfJYvJvbkY3GwxBK1s7b7vtRkYDlKj/AYbWKD3LFzzHiV5
17Eva88Ty65+HC9bQMGNjF2daINmI5GzJLdLU7hVRIOhrsAvrw5eXJCgWofWrQm5R9aj8xTewPvf
hP5R0bDRUR3V4XHKNWgMy2ewNoJxU79fvcjlc9M1ybvEbji3kfjHimzQOtD6NioFGn9mzAJ2zzDm
44kPRGNfYoyJkjRO7fnpLZxwflumuuhsBBw1mLsuNz1V3RwFUqrE0PecJkoj8EREHIL6MiEsJqOt
dLMeY2Zze4qqGyd5rsf3OOYthuBMclozZyHASOYPw+DPeeK29MNlbdhdLw13ZjxM4HlSF+SY7W4Z
dX4254kO16/+2aIsxGVlftf2MnPbu44h0fETS5BnRPO2NuUI4uK2Ro8KeVCyMVSK1Y/t9rlS2pdh
zTzoS3BZxH0VRHe4hZ1C7l5UwZY0yYC0EYzukQ9Pzh6dwl2f9NxDPOdPxyYJJYB80d64FQ2jAwxC
eOpDsPJGc3ori7Fx5EN+Kp7osfBMFPpiXZ84h64sA73rKSl1bAsPTCjtF7yYSsH9XQwm7tLZx15T
XU3a+bi/hLqKznbcATVV5BdXZ2tgqYK3ZeOec0Cnj9pnZ0QFIPGqcDpqskKuXYnOcCLd+NzMWayq
SH4tXdi3T1oj0XrZ9wvXCWNGRYLJsGK9Bvb3snVXTRJ8yBBEP4SGIitpsWCLwgnhsnRwU0c2Z33X
CemYbqA7fFPENykDFy+jmyw8eOhqbt9WSMZhxEBVq0/d3EsP5F00By//eK/BV1uCmjUjGKJQI4Gq
mOqOqX+QzB8sieXsRYk6+q+pjvs48q6C4dR5NWvZAMNpptWti9sco5q69c7Ugpj8cdlI96X5CSXe
WsuYGQom0+Jq3CtXRma4ab7c6NEkkWg3Tc6zdsgjm7hoqcKqrXrcllaM6BrMnzgB+X0SHXMFauO1
EDlyv/lor+4syxfuSWcQqqIfFPdv/P0ah1blFCONiMLAKupDWhA0RNeHKHMkyaHdSimQ0aCMSKca
CgX579ic7o0T07oemIlKqRVknyDDOnUu8xPf/LN3yz/Qhe0mgfWggMbs8vbtvnIbxLFtPIgB/8fn
G2QTV8q2GCMQZHLClZvE40PzyN0Kp07R5CYljd1TzS0eN/gNnjZGhBmlYqAGbfYV1zjiqQ98++mN
dYjcwk+ubI+dQJV4/M0unB8h4xZYWGItS1H6OQN4pDfFVLs2KCsur+WPh1HxvNpC8CBhI5sV9WRC
vhdrGaK01M+CL5xGXHFBFHD7owFuCTEzI0RPGtw9BnrKsvf72nreS0FbdZ2WfdxgL9P1Nu9uW7TX
O5PsBi8DEQwxwcT3euEbyGcgcVZ95y4N0D0NEkg+9Gv5KqdB4Ot2aV0Fd7bOaT3iQd/wKY6ZLv9G
rTgozJe4It7lHdwDgg2AFcrBTRdTbH/dwAlxAdgJeASgq27neEPZHHC3HVVZn6fGzy1RpC2SYAbj
upbUnnCuTY+ca8/8snjJA9LA17lfHFbUEKKCynH7gLM9sCtQnEhp2HejyI2sgj3klq4pHf8FxI4+
rHl1RD10kGTmkz0vnmWtT0kOAzWS4PISi4Xef1/dDCTAbThUaosdM2aCwCuvEb1iCfTXUnE44UQW
z+zg5LbTB+D7ZIFZ8ig9UXrt1lirIZgdE5zHkl+yvwfnX8I/35hr36tdZvGUcpN4a8jHc4N4TPHI
lYbxzO77kuQ6np4IQj90qIlcvoUz9Pmq4ah06ufefM5lsdJ+doFT75gmblTg6/pVIEy30nV9wGNQ
9jr6VrgezT8zxX0YvfwuD5STEibMv7yGe95c38QygsHUitEXrEUsMxdI3tlgGkccyCpMENXdiMn8
224wuEETjEbt7GHo+B14nF9zJTCGz5el2XNtW2mE9ato15sYzoM7tj5+aRwddS52H2qrKQlmZDjC
OdGUVj9jCAIu16QNclzcyGD6WVIHl8WRbY5wHNTVzOac39eSNTTThzVF/d+xzU6FI8tK7vmSzcEn
liZRe6iL3IaDbqtnuzzone5qzaM6f6tijNKBkxt+k6ZBPM3FGqWVJFOkIwT2zalwi/nEEOjqxafL
C7inb1uxBAeh2BmJBi6Wlb1YReoq9ONlgN374BZBsB+qgBFFG3CY8vZBkCwiHW7cjfxCHcJeJTWa
e6fbFkwwn9JSNIrZVoaPinWfQBvqJLTHQzs8X5ZqT++2OIIZmSzXV7x3Gr5CMLMwDpkS5PNNO720
MvqdXY+3hRIsabIia1wqQJU3YHg9YqqSm/iZ59xiQrtbfZiuc0mEsHsP2SIKRtVhnBJlHRB7HNvs
ZvR50T86ex6iI2qtjsU9EiHHy+u5q4YaRV0XtVECIpbvOqycLNDVmD7tTiWyLqpEzffcESrRf36/
oOZ6kzEaJbh8xMMNoUcS39JeUp4jgxD0XG1STckoRLCzD03+aqBIbLBkpAz71rQRRFDw3lFUrW4T
jLD/xAc+dbjJWHeZt4RoRn+RzUHataYNmKDl4EpmVj1xsPQLBqav3ez3Q+ZmshEAsqUTVFxT0Iw3
dLiCqkbt1dWphyNiTHIBlamYoNVpnhrWmkGYtrZCgnHfqCUMLmvxbs5+q2bCxaGNCq3LVi7I1ep3
bopWLr4zvPVVSta2F9ptsYQbA8oR6aDPwOJ+VQtKn1OH6h/42PQ4lBEE/IvemRayIAbeNsWs3lRm
ZoRAErlJ+ATQl+JQwpuO6WohGhg/yKbc7yveTzQxqacvU+eMCtCianFpel03Poszv80yV7Jj3CrF
SwqCyf/JJU4SLEfb6rM4/3sVVawjLnq38YGTERivyZWU2EEmmeCIlkKp5s6AZMlNPro8DYLK7QNn
3DGuCGYncYKOWJoC+RGdXBJTcE5OFOlsaAFb3tTPzrH3+RCu4gD65gMfh4IeXw49giL4SE9xKCvc
3Tfw8yqLXqvIB9SWcKkNzbXwrM+jwUKRDUfevXhtd1NwWANKMZua7ya74VpKjvrD/49dmRvypfUU
PBYeEHDJ6QHUU+KZ6idKDho7rIbqOfNJj2VkWjKtEXxX7hRJYnDrszvQYXcFZoEnnskKLwMD0H+0
CMGHweJspbAgmk7RhTeCUUYbgp6CnLh0cm+O0/upp2Gx5Edtom5uxJ4y1P4yzBJnuu+vzzoj+DdU
g0YOqLlN33LusbbWIAkV95UFeU8H+UjLMcWUeJnr9aSllemndezOzuOAR9SV5nhnvcKIaL03XKN9
WLSXy+u7qzkbVGF5FTVvLVvhqGC61NFIMWZPlZ655bQEdZr67SCrP91Vng2isJBmlA22OhVQnvK6
rE5GrLljhpTIX5cF2+2pMM444g3JKpu4rFZIph0ITw1eWZbL7sfr+DDzBPYx/RA9TV8NySvurmvZ
oArvMyxSS7VpIF0DZsMiD5aKerPyXSKbZNd+5Lo2eZSlGtKhd0rTN9DLPJ46j33A01Yw9m7+tQ6s
RzPUrp0H+65BXcXpMvauHWwEFFx3bKWo9aZYVjSNVN2nRdYOuB+0bAAE55wlfZ0uS22CnLs/VY+J
/40e9JBTv70vZtlA8c3cLGNXWKoeWZBFvYrAi+p3B5X5KHAsX9eg9VrTmyr/8upJlF/jn28QUfs/
xtWKjSsJvbJU5N9jzXdIE3QYg30Zav+mtpFO8NJmjNQKbbGQDdLGnD2jJQjJTNdCcpOzkajXsmuT
TPkFZ2KAdjmJuFr23eQy+odTYnpK90Eil0z5BQei5JOpFRXk+pujjaLdrLs1mYsZk/QuOlqP1UP+
WBAPORdyes+L9cariEy6haHo6cxVps+fRyNk7PWydJIlFLsqVsNUWkPDEhbjS7qgdPlzLKsqkEEI
MZ/SMK0oR6715NCMt8p61GbJYbYf4J11TywjJ2ue1Vb3Y4+ig3rFyRzTQHmi14gREN3NAZ4trkH9
E/D2QNl8s/0Xtg264ELA4NIZDt+kDNW2oGbN/XQG3Wzmla/0NfPr77/JG/N3bmwDKDiSioKHRyEQ
1+kSH28aPob6BGmr+mXee8gyKnX/mXSdJDaSOBMqOJOVpFVnqUDNjaeofYm7q7W+s5S/LmskdxNv
YsuNbIIbGWkVFfYPcyuTQ56Mvmkxv6LtTbE0qH38ehlNFgZRwYe0bV1NJPrnaIuvS0y6p4f2rj3I
+LelWiL4kXgZ00HnSMMVCCxBJLYe+cxjFeMfMIEhlJVJ/wseNdHEhCZcR2yFTBjeXNIOSZ+k+zHq
uLhKwvo6eVW/zYHhgTFQctZwLX+7cWc8QT3ADkVLo0YGiEA49miU76hDMOj5+wXFwGzJqEgZIvNq
/jIsj1MZe3Us5TWVSSHoA7NzVjkqVm3yRl/9McV9dhWv8TnHVe05p3ddDjdiCWpRzuNalxOWLSlu
GJ7EiHZtJJIocd9yfy6dSJWXJ6VSNbz4IJvKD+ggDaMsCeoZddg2CyQGxQOyC2ogvv6tvZIxg19c
+AKyP52wAYn+8rk4TSf7a3mQPfrvny5n0YTTpS77WTUKwDnad7QneSP5VOkHiUw8ir4kkxCEJv2C
froF68dp5P7uKUteee4nCmRTTGRbJZwlbDabpidQBzgm0Cz80akZuvLCMpFREXC9uiSTeIawikZl
ASA+eKBBgjvDAAyMfZLpw374dN4gwS0kK1PyqgSONbjqHYaynPr7Aj2A2j37OHqLH3tgP/BBZeXL
KmolpiyyGma5CVNe4DCm5qFWX+JVNsZetoSCr0jbepgnkLihPrg/0evsoNzqIbuSXYFkntwRXERq
62bdGsDpgvakvcRX7CO9NYlb4RFpul4/T6rkpL8omK2KPIZpkmhOzJ0gO/FCrPGYYt6znPHoX64M
/+gGcITba65EM4kpktKcgKN/SO4z8PTrqPjipULzF+Wkyl4VL5oXEAV3kWRFVfUKJIsqVD3ntyvq
5pTps6KGl13GRbcEHMFjoHG4WWzullRyckjv2gXzMi2V7NO+NChmNTULRXNiNQuoo0d9LHH7z8qo
wBSgr13+BzZuDE2lkeWK93XijCU4Jj3vCluZgZWAvm+4HREmKQeMfpH52n1/ccYR/FJClFK3VZ6A
O9AweeZFtN0XPjRnekCKgyJJXGB6k2m58b3sKJYtJ/98c1suMLmipw2gR230aW2GqE/22VAGtiHb
ud32OXRR/tw6IZpxChVswAqwrHurctmzhrFg2qn+awBlxUtyBwpwHC4g4ShvZbfmf3EnZ2jBbWXD
kufJCuguWIIRj6p95Cm4yY4/Bqkak9e975A+IwoOjNlJ2fUzEIdEQ93Al5gi5ThKTpp9k/sJIo7d
Kpx0ZIkFBa3X9GOT9Pd0mb1eNZ4uW/b+qXKGEXwW5tjQ0tIAM8W3bL1xRsn37/bBbjRDHJ5JW5Ws
MeEA4ISv7jAMC2x6HcZv8BK8PnAOLfpPnJOG+iVZ141MNsFrMXPCO2QM6LT0HfaYycotZFsk+JBm
Vs0UJB/QgyZxRztUlI91J2tM5S7818DGJKjfdmwdpRX2m0YNY8SYOzUyDb8yfkwKWFEwoNV4rmN3
eigfbfNWpl/hBJmULB+0erQN345Bp4SBfn5fSFRCBsE/3/ilwejmgpWAUIc/bNBx2vkXR/vwu2r9
qxiC7yMVQ+18hVWbhj+M4bWjweXvl8kg+DvDrNQJ3TMo58m/pc6TnQR9MkiOw10M0BppKlpvLPz/
dZ2m1IpNdNWgSMkIMNsW837QuZgb4WVJ+C99o18bFK5/m90Ya6JkhQEUtbymrHaT+VthPmX6i9n/
frSCTdlACfaoKTWZjYEafu3cms1dgVfnaVi8bPz9zvRfgQQlHqpiMswRMo0Nvr6xAq1vMM8+k2zQ
W//yK4ygyH3krEPWAEbXQztBClV5vbw3MgBBiwt1jKwo5xpAQZ7ZYcRx3Jz+G4SoyLa9TtHAIezs
0Fn9bTMO/1HDhAN6Mp2VgU7F8FfUqY7Xah6gOSJclTvmNP5laWQmI57Ms6alvQJphli76vLUV7P4
z1H7/avYLxv/Iwu3sRkS2XMxt5DITq7y7mkYEveyHDsVGhzBAIcOpu4ahshZXBG2ZmOuG/583/vR
AXS7vv5QBwbullkoC1K5Gr11AT/BRI6ZQqu1qgfxrZ8rVw6b3AHJPPNaW1eJvezvzhlHcGg9SIRZ
N0KotLqbDN/Q0Z+Zy0ri90FQDq+plk7BOvCrP0vRQKYzpA8xCTf3jXq+mSzcVyIZHea+aZ5hBKXO
S2ux0xL1nKtSulT/BOYcyWrJEARdboq2qpYU1Y/LqHk2We7INPx2sxrXsp9CiL1QqVErIBoAhJ1d
Y4iT26SyF7tdIWzN0sDPCx40sWu9nBs6UAXVh41aPaJr57pcUol72beVDYbgJZuadLRkkIKPV9HR
4GGf1JPp/l07Jav52T0u0QiH7iNNU02x/xclL7Vdg9fTH6Pc01fMGlSfBgxUMlV0b6fHy25ABsZX
d+NnktJe5rIEWB03jadX9oHkeBvE77ov28FzrPRwGXB/u87SCSdaZzOkVnUApl0K3pHhrrXqXOLb
dg2Ud/nhD22luuAFlKjOYrPFdlVFZt3E+mh9I1pxv9Sa9p6zbYMkhDZ5lim1xl1BAW7GwrG+tuks
yzvur9hZGiGmqWLbGKYJfkBNnOTALHs46WkrTUPzn/rGRTt4+zDAXw+6DsEZWNo8aWuFgw1NTOC2
DvKwi4/acw/qbrztzO94/YBnOOO9OeFMVK7Mumr4jtMe0N54Gh1boty7p84GQtCDpoB3w8Q6Htxg
vqTqa+Xikz6MikbiSHcVbgMkqIGej22zNgRWpIYVOMF189BL50HIQAQ9mLJF74YVC5bUhkvG3hvN
yR/QEvUOA3VMUJ2j0AnjDITTLSswSLAcEXl0+mPb1z48lGS1dhV6gyAcbIOelmnNeAjVPrXmwei+
XpZgf6HOEgiazJx5GCsNEpgmuU5N42Ya8XhDZA1rO4UwXIN/4ogcOvVkGplVQI4xpGGPIsVrXAPi
YMS09PqQywr7JVKJJe9VpWYEFD1oIWhRVESDktkhSu8ku797HsBt4swGZ8+brtsssbQ0L1e4zvFl
BoOjZUYeXb+U/edo6iRYe3qAxAMmZmCas/qmiN/skAroMgSFU/6g6qlbO3/9viJsAbRfD7doHliN
yBdnTX1Y5+SQZHdT+fsFJybZgohm2bBYnyiksEsMSMqKY67IfLNsofjnm0O6KuehHQbIsVjXNvm+
Vi//bZ246m2+H96rnrsOUXNiBLT+2JdBJaP52XPFWCYQddlocHxTD540mLKhYWiYn+u5a9p/6fUt
m5/NSXYB2A3VNkBiKbij9WsLxncDLzHLa/PIwoL5ync+0ZAFhuLqjv+OtTsLJhaEK7NeWdmCeCZH
I65e35QddY1REmbs2f5WKEGRMwf1KXbBFWA9rvnqt63HulrilmUggiKnyrwMawVJ7C4EzfnS+qx+
j6JtFktQ5DZbF6TNuBYMAWs+9KNfj4+X92PXVjYQgi5PWT+SlAe0EztZK1oOVtm7jkSVDf75xloK
vWgdWwFCMpWBRpSHAu6SmXaQG7IjRrYlwllsMMwTYhb2ver09NBWiukVuRrH7lJp+p+XF27nbRGO
bLNywrFs1WWSGR3kMl8mrz0VgcU8x/FTb70iAf2eBJGXyGZX/Iu5Ym4BH6xivSmqzgeljhQNZ+h7
shD7y3kGEyQc5k7vmglgXVJ5Sv/qNN/bNpc4hJ3XIr6Olopebpxrb8qIslqbmnSFkkdqQw8a7We3
jUawLbIlc1lVWZ7VEz1U8CVe2ZSl36Zm/Lw2M7j/qJqALWSUtb3uG8X5JwkqG4M4adIT6BGZ82Bc
uis2xJJ73b5VnCEEVR2avsiTBVInyVM/3s2qHY7NTTWtwWU13d/DM46wh4VVj00F1g5/bU6ITwqt
cbtZVtTEI0TxLrTdQiGC7CcyDx2OK9/OTwPp/Eq7Yc3HprqdqjuQArpqLKOk210+ULiAKwuEmboh
LB+YoNcmWWpcJJ30Q9oprqaP96gOu1JVJmk83FWGDZSwgpFRDuXSA6rGbDRiTp/mTNbbuBsagyPm
pzjCAiaosbMtkD/6OQ0q9hh3YRGfImNEKfVz1/lFD1J8PFBr71GOM6z4ohmvtO/xvo90+RoswyMY
J/VOwjonWT2RnHtI5zFX+woOq0sfWNrdrikK0i/rON/sN+q3EUM47m1iDVlcQow+ebLXqyp+UqtT
XN6U+df3AIFlHGcIWJc0bmybo2wxF7oSu8VNTCFIM4U4m6/Rk+r2GAzbdMfLYLuWqxMQpWFWjY60
869geesYg6M0WLl5vVZpECtfiyqRFNVz5X2zdBsQYemqVM8mVQMIhhVFcThjtgMpr5Wy9+bopjN/
nyYLvn4DJ8RMemUYeN6Cno9deVgXJAeX6WRY78kvbGG4Um72SSkzq7cNKN2qoFyaMLdVx+MSyUjN
94+ujTiCPljD4FSMe6F16dzSbo52p1+1qza4M2rBzKJrXLVCmpChb6Cl5vVAzE8sMh9V8FtfVpZd
M9v8EuHEahfdHKoZmolxnqFKmz9NUsuao2UKKfhcJU+TqIigK9k6e3N5zCjaOElwWZB9EDh0GJiF
JwPBE+Za26Qqrux+ZlRuoRM3RnlMr9bvMq6fMGLbg270DYlJhxNLG106xi6SRPesMCXeb/eYAvHX
P9KI3Q9wrbTQK8Ak9CYZE3dRUFbUfYjUVnIZ2XWBKFsC0SFnOhRLEZuhjxSTMuw/uOGV1k/sz7FW
Hqok0NNBomv7W3TGEg5EbVIVjOzLIVSuuqM5uE51FxmSKotdEAOkaZhwh0lP4hgJrUpol04FsrjF
8FFL17s0Gl/rvHmPum1gBLtJxqIgJIGnaI3Zb5sCnT69uzgyT7GrBxsYwXRsaykbkuOEUvL5+5op
36Zl9Qt1vsFQhNM7DGgDJezOhJrRyE6wcO1I/aH/0je9W2EWzGWU/YhlAyPa6YCvT1fAMDO9jYbB
a3uk9DKrSlwjWp7WRfNL07jq7bzwnMV8jeZOIuiuyzv/AvGNlBQggdLUDPev+snQP2XScfaSTROn
uUZ6qWWzCRE73EbUMljmg401bfS/Lq+lTBDhDNaawZhUVHzw1/jObt1pXf7jbr15Ixt7NB3bMNk5
HAoUmDeH9FB1wf9zmtn+LRUze8AeCSo5VeyWUmNHMUmaIK48RIcsSB/Tg/nhb7Dco3++Z/nOYHx5
N4e9M5v2pNYAaziRj00ZeKO1wb8Msu+OziD88w1IxKKBYbICIj8bwyHSJcSAgEOtJpJjaV8VzjCC
O7LLLFKyGTCT2XlmM4E97eNlQfaV+owgeKKGOm2mgavDz5rUd5KgM9aT4QT67EhOpJ3GJ8R6GyUQ
HNE6MqUvM+wLmbrSZYMOOp2efbEwhMUsp1NdVUf4qqAe4Zw6Q5Y6k8kp+Ke618s8VSFnN+PItdEb
0mhBD164jMgckQRKfLPHg1llgR+dl0+8Kilx9flO7z50muxhU6KD4jOt2Tta1XEdpMmhYN+i7lPc
yeq09mXBPdTRLT7gTrh0rEMyOJhmDsstrxtc1OCX3Ho+WY4sRP8X9TgjCV5PRwLEWiYgafARNcgy
1kODmtPak92j9m3qDCTcOfJlLauMAxlJ6VrW1TQRiXuVIfDPN86hohhm3hXYmHag191QvsQRDS+b
LTfLN/c0vAX8b18E/zPXBlUsB0Iw7TuBAJXRuEade5PTuQV7vgy2r2hnMK4kG3nWTi1mzeLy6JGr
1k+Z0vvL8u0yyP7laSOS4IkmTLbIQe4GT2Ta7kItV3HGoG9T327hEEyUI7PI19X4dmhsl0Xa1zRj
nj1Gks2TrazgphJFNWw08iB50PRfMPLbNVL0TY5aAOoMn7JeArerK8jbGgZGcOiWWEamFuow5B0P
OE3zuouKPzGKQ5LS392+M4QYGCmKZpZtyrM6aEFpJuZV1h9Gs/iX90+GIngKFEj3k5JCEJV3++tl
iZmNqadGMkcuwxH8hKo6LUaGAWdwDFev9Gs7yWHGRDK2RgYjeAlVz8jgUARhVVv7CVI7SnokuixT
tb/7IH8jqCHm48J+tSyQpdTj0OMKXRRrMBfOdYqHvcv7suvB8T7wPwhBn2e6oGJ9xAWalM9Whmoe
xe9XN8U17b/hCAfsuKC7z8iAY8fhOGdhPgdp9ZB2o0TP9uWx0YCEQefEEOvVFmNK7YrC83UkwwBU
7djEo5uBscpKdAnU/u6coQS/x+ZpjaoEUfKiTL7G2IvTdK/vWDXLAA05xjBhOo1gNXYbDQleOKDN
zXc2N67ShzZIOay+Dy8D7cqyARLMJq/SFvy3E8yTJQetAK1RRCW5w12T2UAIJhN12oSRFYDo+6tq
rlwn71ySyhqZdvd/g8IF3RxGJqr4bWvFirHsKWu+FKD1mrMgU2W0jLvnAB8MizkR6EQQ63iial6Y
BlYi31zHO7MfX9YsdUerOipm56tqLNmf3cXD0EpU35uUIr/7q1gFXl3tmmLxTNqe2PyQ6dG1jsLV
y1qwi4J5YqgoxVOlKhbBqMmcN0aKh5k0RpNPTK66rveyiUp8zj4MD/cxt8QGaeqvwrRN1XZGtcB5
ohemGYOCvpBYpgj7D64gkvoHRSxViIpqUBITKOxUPhRXDEwKjhU2/hggRPFLLyXeImtU3b/KbkAF
g1UUZbDMTgU9aE0sr2Y1mvVqxQzrufqwRkpybFPHdosyLRc3AoOt14G12R3HYj6USDDKOoJ3rWHz
cwSzdpRWXZRhhXc3v1pN72nmTWH8+b5SZ7LBEWwbJSEsMTPgTBhg4E2WOR1qxM+Hy+opXV3BuNk0
0NjUsaW8U3C5y/25DjjtYXfCbBYU10tSRlwP30TRG6kEo9OmskYwATje+jlgnGVxoxzUowxm1/ei
lBaZWMPG+6RwylesRV9wQrBJg1UFpMKoXcJiWenZntGh2QizZgjVYHiCMMi/0SqG3fnOhGJnqoVx
cj0sMoXb3aItDNfIjf+1ChJNcw2Y93W77a0dqqV1DdNi0XAsdhxHdZ6lsTNCI9TAab420kaO/WVD
mYGDEaqYtSgYtE1mRddmhGDREkzJNycDLZykiH/vKNHUM4RgpFpOcKXp8CxEZue1dzB0do5ei8b0
EN54CWZUXbYiHtGJWr2FE201mhqjKSERne9MsEwWJ2waZrWNKH18NTspodnbKfEm2eIJRttRYuSj
CTw8ofgNHUPVWq4oRurQfLobBh0lsL2nDxXIP8rHy6LKNk/Q+RHWy9QV0Az1j2T9Osatm61fL4Ps
qiBsClN2DfQU2MJphurXTjN5BJ0bTeik00GhqcQR7UOgVwH1Q7zqRfAQhU0nRgec/iQfDmaX3adK
JyvK2DsqNHLGEC4C+ljjVdKGJaXgj0xBkWY8xvbiDtV/lEVYro5GaaL2kMVenksyPyxT8/Hyhuye
/BtRxDqFZqAZZQQQXUBC6rOQDuHoIUb39aPiR14X2LIHNckOia/v49ympOarV+bdvdVZx2iR1bDs
KvN5g8Q+bI3+H2nXtRw5riy/iBEkQQO+0rVRy4/sC2Nmdobee379TeicM6IgbuOudmJjXxTRyQIK
VTBVmVMWjy12tqNZhU5h0sQOdLnzUuhXOIIRZDHgU4xYYXExIimUecxkjOBsjQ99Ag2ZeIztPJAv
NXP6C4ozHhms+yiZd2nZNHYN+jmiSC/KSCLBpwjc0vgUPagS48EDVidR6KpjTjzsAp6ropldiLuL
uik34dCpa5hg/4CqHRcxJCovVVJiIzM1hSengY20fRF36Kp7PD/Em7MJaTtkZFzuoM3tY56sDFWt
UEiPJ74ghYqvshvlEhw7X7l2AYv7Hxhu+CAol5MuAQwluTNZC/p1+4tcMwU5ZdP9VzDcsEWBNliF
2uN4UniK8j0Gb+u/Gy42b6ttBdHnGS/jsAOsdnUUO0Hq5F/qM1kPFhdm43pY1FDCmQ7tjUr/y4he
ZUV0bhSNFBdmK/gDKL0xUn3Y7DorOPV5ujs/VhtcHsi4q9ngQmzYx0tn1hgs3ZbuR2/5lvkQTsxR
X+r2rnmEkqEjHdqL5Ub/S4B83jqNJ+qR55zMMvOD5ER33Tem7FXIENGz1evBI968p1elqENxeyWZ
kPfBOZyYBreSynqMQ4NdXZh0X2e5nTRO1okUPbcNewdhf1/5n9YXsQ4xLxwFNCW5NjNUi0P0XRXW
pm3vnwkUEpksjIrSjI9AulaqZh4M2htdWXzByCIkZ3BkX0XfsIi3UYT2qa4FZXDTxNDmxiZ+6uUP
2k1mk1vWetlCGlsQzIV43G6aKMGidBLwWGYGJ78Tes2T5taHYVdciqppNpQzsA7ex5KXP8JFRrzE
BdA6N/3OBETrHVObk+7GmyLDobG4tW5S0Y39ZqkDVBqY6JIFAl2+tiastSGsyKy52Yn1faeXw5GC
v57xo4jmjwWkT2l6BcUFk7imedugcc3tisLprMVZCvoQJLGvdOZVo8uikq4N1UA2oibRDEiWQsGP
i/PVmBfNaLaaq0GQNd3r10xTWtlXPzq7Rw+yj0aQU+UUDnnRRO1Mmw9Aa2wuBWhj1o2NBWzjtTi0
d/UlddPS1lx9Z/jJbeaY384Hs80lv7KVywYVxUtPVHcapNleRj22J9M7D/A3nvI+mtz0ockQLego
qQWFVXXI9+FxugUjrKNCeVESGLPtKe9QXFhZaCFFZgwoCiGUIHYItgMSVHLoThVdIqoCLP5BCbVY
S1/Xb05Se/Qqbmzz2rKx8nb0gIYhR7PBXn9ZXKSXnY2yZT+5CuzGiW4h6urXgrP138SAP4bzVTkS
FKWHxsDHRIdgF1zWj6rT2tm1dkMuVcseTxC6+1WKQFnK+bwu30G5E305j9HYsGXSuEi/buHmtW2A
/YGpOiy/+v0i4NMUuCpfr7MscQCGvEZzST7+rGp0OTTaV5plVsvPZN+wyoBS2/WGFcGmenggEpSW
voE/6/yC2Nx8v684k4su9ZxiS9zDSdPltY72Sns1KZeKqCp7g5z5QxAzuUBSRFWqRgZGS7fLzNaO
+SM9MqXnGBwdUGB8Dr+R3eLBMZzAyY6i+gKhR3JxxZCHriITrIx/Q2bQraEyHfkMV77vvPGExPtD
5JAi/+ACzVT2IwHjGdJ89dsCp+Yo8L/NLdhq4rjogmbnPtVC/H6YHUNck7Z7S9qd9w1BUOG7gSVq
pomRACKvHtsod5firzn/ZpZPdfd0HklgDP8I0mkm+jeYF8qkPeaV6c1L4ifCpwIRDBcjqlmbKoWl
lzp7kvPvRL4WdoVuULd98HTKbY2btk8StcGaVW+z2J5vp58sHKWP/SMLSuXOdILQbZsDvV683Bfp
VQm8jnIRg440UFKVoeehXWW/Y1E/img7wt9p6wnex0mKK8TslF+Y1wForPuH9JKegj09VBet232H
rB0YDE+S/++chIshjVX2ZpRi9vTwLgjuYnootcN5iM3hg0a4gtZt0AjxtVXh2EXEtBbsd/rTHOwz
/f7872+WVKkrAM4Dx5DSdI5kjfXyvhFLN3t9B0L6SxETNwsvn9LhCohzwyBKozql2Kb2yX1AM1fL
DhmpnL6q7Eq5tESimts7xRUe53hzBXEQnRk2gcbV3Jc762oBwaPTPbIjqH4QcoiIDOQS10wICpcH
TFU9lN7YvVLtZpkfqj5GO8JOFzHSb2eQlX2c84E/IMJzAuAad/Yav3tTBEwf8Jij2fSebSBzX9ed
8+4ispFLW1YlzUOVYFAvrPC7lNwallNPdoZWPXUJvPNYm7FxZSCXr8xeXrSyBpZSXLfRX3J0137t
kniFweUs8OTkYJ+CUzJ6idxL/D5xyaUJNsvGCa/NG/VSJKO2ffpFEZeu4YEdfVocJIE0yIA6dA2k
WaAEK9zw2FReDHJhPBKjWdURHbe3h/EPHr8RR8txnrcj8CR5sitjt0BSKcwEbyx/s9reUbgz/SzF
adC3QGm96qCBHTRwyV2G8yCjaKZXjSDybp+a3kfR5MJWL4HIeJKBlxCHlYIGB3oqSyZ950Cx3v2K
J74bx4WuuqybGI1n2AwMp6JCq3H8DOk7+zzIZqTXQXYim2BOxnn+49Y6xk6gifUJO0LlWan9XFjQ
LwDgS44baqUoWAFAFF4YcWbXVFTetZ1MdI3JveHaz+TrrqiZY71qiEnZgZ2wFOhMzT7xUDEuOFxt
2wKFMBUP2RgxbkYyNVXLscKuIgjHV6mt/pKnQJB5/8aYdwz2Dauzzgj5kmkYKpYZuwOucHZkN7qN
re5FhwEWqT9lRv0diEscfapAAQGMGm4dH8r6F26T7EF6agPR4//bteE5IC5lBNFkhJpWa271c/LZ
BBXXpdNcSM7PyWH3cIpsT7hLGbzeZxT4lRO77ZN8p+2Ux8SudqJlpYpmkcsm+ailJjQgcHPlL1An
U/aS3R+Lnx3o+Ntd6KkH5VW/a13VL/0B6iDJEfs4aDadX3ebo29oaDsBVRFqq7h1Z0wR0fMR00y7
H1H/e5Fvk9IzGlGR/Hbcf8d5c7eVO5VLj46qhBnrNic22kxzWbNlH09MF6I7wQ3hN2z6V2hcPF6I
ni1DCasY58PkKqcCkhfdEzibXXJkigCFF/uziBp2M9esULmoXCiFAqYWoJbFDbG+mcvlMoqWJfuN
T068wuCWPjR8i6mqMY4NswuKSs2P2jVslmeSS1Ge2fTQFRgXA1JIzKUkA5jU3prFxVQJnsxEA8Yt
fWL0CmkTDFjY/SjoYgfq45x9pdVg7Qvcsi/mJg/yCCBa9wqhq1n+cX4FbT81GeBuZNU3msKXQUZ5
Da0ziQHskhsUp+4ku3Xyh+xH84MJXVW1o7rR0dId8k2AvDk/Jt5oDUO2VGSejzF6WuRMjyZc7ktE
zSe7qEjnNctQP6HmQ7keula/0IoIAayefhf6/GKSJretuPrWoVXhqox6zZ+XVnB3sL0ZWn0VN+Bg
hC2reMKJNLhsDg1iLCNJ19GqkrvyXizhJxoELowO5TKmScEOwHjAqRQQ94dfiZErg7iteD3EOqhl
RhhEg9aWg8LtlPGZgIp9ilpBhfB2oFyBcQG5miorLjqYw4RFtBCvQ9pNvtNca1f6FJJUgoCyGf/f
4fgKUWMa9DwqARe2v6aU7gvUrBFruhv1zj3vrZuL3aQggWBUwCp/p6T2NQRFNXbZE1s7akwXyzz7
/SQ6YYhguCBcZ3IWphZgluQkx1dW7hWhYI62Pe7dEi4GT13Y9RO7HbOmxl700G4b0bWOyAr2Cat0
SfDzacxudZbl1E/PWueVuugla3vq383gooc6WUWzoOvPrasychs58ZQxR2nf4hcpeHTPz/52lKSI
UbIua7jJ4ZZpaJmqUjea5uIV5iQNjVdJ0c4M8hs9Rr+SNfkVKS9jadyjavg20yCkEKIkLqf71OiO
ZhOfEM1Q+/WloqXVZ3Fru11CK0kGfFaX4EAKtuVQ1C+/6S0U/9C7hD4S/oKuVGeztUYgNBO9iyb5
ALV3weBuessKgou4i9yGc9MZWMSsuE+3ZdkA18qzYAbZyvm09VihcDM4Tl2j01JnW7j0SnEzd9iP
Ny2OuN0uc5SX82iiUePmpRuMcRoCmJQWqV2TBdovotsc0ahxkZYuUbeosYlNIkHTVxTbcjLY6pea
9qB58b/554XeErVt+5wNG9MOwbHDidG/5wyNMznUZpdxkSI4Hm4ubFY6Af4oFSpEXHwKIUzWL5MK
w6wHnLQdMuKSezgGvWhRb47gCoiLUpLctVMHvgFXKhJXnQLHTJVdExX7876wnRMtUIJQEAmBq4Pb
zmcRhBq7ii1SV3nWoMoz3hi24qCWH/sJ0YlIiMZlEFmRpzxmC7Zz8+88moggfXu3tLKNmyyC/ppG
1QlDYzc5uBlObPWmw/twtO8eMqcTnYO3J+19MLlJaxLaKUYPwHrSPeb2U2c6xvzrX84Z+4xVBuvy
JJemGKPYevWj6YfH5WpyApudY794y7caRC4ASj2BHnWPNabLcW9XY3bX5g8d9sNfCbQrHC4ELj0L
GMwRtb770SQRuHDMBnGjE3QHCb2CC39jj5L+0AJQdqLH8rW7qN3u7em8gQRV7P9rn+dioaykSVii
Ae+/Pl/u2AqjEDVSUS0sQtuM7e+jyFdc0S7IctKyREJ+UApOU0n0ir6NYKH1m4BpWOPr0Zua9G2c
G7i8Sl+J9mplApKiv4kRfwD4oB6aSwLnBkDjkmcTsrH/iUj/P+/evO4lMrreZDwwsy30x7UEY0KQ
TEtYsipV7WTpns3BuhjU+Jq26S7WBkgcZadOBQ9PQm2qpu75xbyVUNb4nDfircVYwBiItQwFrPax
ln6lYJZsIlVw0NqatjUO54WJIilxPQZI+vE+kGGpNgsQNiduBcHXxQct3vuMBBCd+59sHGIAncjE
vVCGXDyIGlsEQ8cXxWsWlnFlAK9PQh+MdTupL3cxZF6j+vu/miS+Nt5Km6FqCyDN4WS38e+RQqeZ
nBpdNIZbCWQ9hFzGqgzJimK0BLmG1Tpl5bda7g6ZqNp52xcMXG0QPHSAn/Wjz49krjQlwwpTittW
vjFEjA2bIZbI6FhhNaaazlefd2oiF41E8TSvX1SHygdfK9uVaXatvt3+im8qtgfuHZGZvEqJcjhB
tj4AYllo93XW2UOf/FITkbyrCIYbOWtMujSvLFxXWGzcVJfmqGbtZEEu3JwgyFiDVtfQGI/aR2uq
uNbzCe987qy3x2omhwBdEF9waU3Gpk9G85nFP6jgjSMMcrxRQnjlNR9bp7f2Zn8wK8HK2Y6vKxxu
+xDLU50YTfGfLfrstc5yUe3Z0021Ez3dbNajkBUWF8uLOI96yB+wR6LsZkbB3+RPbmuPD5InfQ+u
s32w711WitJfRLvzw7k5YytoLoyH6IPV5bLEjFn35ejV2uP539+Mdavf58K3BIE/c+zw+3GJRpnp
m2Z9Dwu/mARmbD6crIaQf0uwrL6X+go4aLP1NJyowL/u5EfrKp5Q4U9P5uvbe4k3Xmh3za/MUXfa
1f9DzJ2dA/jz8PozuAWAFxXdmnJ8BmuNLdzlYoBa6OQwDWrrRrs7P7abFXtrNPY1q+ARUbR5UuY3
yQHPJ3bmSl55DG8r6E92dnUx+6y8OjmOF7hs9hJEMdFJRWVx/Zy9XNw3TUNr5hpfQK7pjhWSs4du
dGCVTv1rSpxq33mzq9ryxWxn+9Qf94tkB3ci2bLNyg+ItYBzQgb1NTguPg5E1rRLQtgLCFr/89/V
gaCGoIYcslMeOid86fBwF7rDy/nhZ6vys+3voHzo1qUQjHOY6ykOfhdKtDea1CNteAF6ykO8hKIe
4s0YvjKSi+HBnFfge8ebAlEfo+hKH181KqCL3E6AKwwu6mWFnA4dSvVR/dEcUm+56DtXswevsadd
dNvbkejk+Tdx9n0UudhnRlmDG0d40HwcTpo37ZdddMdeWsVnDNEAcrGuyMMQd5uAAlGwnUu/g1ax
IWztnHcLoTNyIS+pQ0WXZsCw2/rUy+4lJ2udt0fkg7wnN8EdeRHVGXwOs6aiGRAj08HkoyI7flwA
KSQwsrzRDHSPzpk9qGroagPaAAyJKrYU9UJx4s954yMgt+IgCwQimVI3XDQvs51S6IHFNHnC5TcT
KGZXWNrdIuL9YSP3ccV9BOVWXNzEdVsuhOmdx/v0GO9G3/DlC9Er/OeFzWAMFWpUFG0yvCh4YRWj
oVcmJLSDpdopJk4e6VK/KDldwKSVKZ6uBbIggW08T38E5WwbrbySJ2oYOISwBJb5Um7XD/lOuftP
CG12TW33F3hsOu+unxfFR1wuqoA+oMSbAoylw3etC3etdkIRp3ceZOOm/yMKF1e0PDYnRXqzTkZh
ReYmtYdO/sDt7Ppn50V7yGjfpUhiiyuaTZGBfIBB+fzQdDDQqAM7JdNFMuD50UgE79bbK/Ddabjg
shg1CZYWMEv5Oi3YYJQvcVTZYyR6u96owvk4llx8mQM5KwqGBEEm1/RjrIMZ6wD70r1g1tgi/rze
/tjEb6pMtYHOJGqz3MqdozdxjsifX+TD+JM1whWXog3NdlB5x+N2T9Fc0AydjIabBQfNPIyzYI5E
v89Fyc4YjHKJMHJd7MnBZMdaKQr+oiHj4uLSFmbXBP9dxngQ8emN+sK6wFBAvEP1pKi+ZCN/fvCG
t6b/1R6wRY9zWoH52V3ApY+ND9v3zgqKaFRXvL8VrKW31LcGi5olHAyAgaBgUdFbhkYRKc8FIWl7
KVmQB7B0NNTx9aBZQKImgASaO0PWCiTSUTd50AcOJ5Hm5bY5f4D4QlBVAbUDXkAMN48UfyQV3u4X
VOVHh/PriC39z8voHYZz666LFFolsGfs7urkEVrEpZQ61figmq9FLOg52U5e72CcjytBmlZVAbCg
MSHqAoXVPD6Bhu8Yt7qN5kWBw2+mZBBwoCOXyKg85KKrvMh9Q6fYxIGnOyh7yxt9zZf3IiXfzZXL
yk0phDX1T/R1vSrhfqyDVUUY+XEuezGIBc/P0qYzrCC4FDXmSWxCXMdwS+VgBHdad9D/+cUf1uoK
ghusMCuaZH6bm2SfSo+FTOylv44N0Sv+drpdAXHJaJjmEHrksGV2ek91NC/7VvmRH+50VHKPpxAV
wdZh3n8p1a5gucxEh9zKw5ZiLxEpTlB2/hQ1dlxRwU27YKb4tNTlSqr1yEsg5zHdYjD82Vr2XUt3
X3AIFEGquGhS8W7KLduoz8OlzxTD7ZlQoGKT5qGKRW3Rm469AuGWa45twzzissud8mpXZ+nlvOD4
fN6QjX4g+N0KhEtKtMHln9nAkskP9+NleNRNW32JfqQHihrB0NVvppdqF7rK4Z9zeH1EZuavEobc
m5BbbNkYygcy3WnNvcA09umfYuvKNOYrK4CMaoMWRTgSzLes36PwI7c1QX62OCwM1Z39pT3KCpAL
E3Eite1swiKJFnYxQSlEJAqw6d4rBC5KQHO6gY4XEMrF63XwjqJPVmnc8wO3mWNXIFyESPKI6lEA
v2vTfTf8DmFF1TgNEeWHjceVjx7AxYSYJqrRV7CmBTedAtKhYU9P6YHNTuZML//KKr5ybVAHZYoH
HINndbEL04wcKVOOQ9rtwPAseI8VjKDOhQdjZiX/OTxvaZ9REAvKfMVW0DdoGJYgpQtihM7FCGWu
l5mwRaQqO7l6zbSn86O2ffYExR52W7hWR93ox0U0zFEVjx0O8y0ab7OfIYTGy9IxDuzmJ3S0n+zS
m4w2rp4EwJs7o3dgPpJrqFSBfjqAdZt1YGauRfbxg3EoYl9ObIoOFn3HwDU1syEF1Iki4/ZS+2P4
2+Z6FT0KFdljUtgcKq2/ZOF1GKK3Oa8ExYEbzFtsEbzjcDNoTIYVpBH8MjmEe/NH6BXU16+g8HZC
f5M3X8jF/guV5x8xuaCvB1PSQVgAW6bpYgxqZ6n+sszCOT+D2675bhj7+2oAa7CJNSoFSDX6NX00
0Pp2HmDTQyyw/6imZYE4hAuGXVemWaTLOL3nkW2BL2C2Luf8NQOtRnJoLf882qY5KzQuKsbxQKWy
QlQcS/0iMhtHTyvB5kUEwa81s5S7niyga6r8Yrms0+fzJmwH3Hcb+I7wLhmzegkwYizgsiv5YV/s
F0faNTvLVQShafv4uULjomDYJFg6uER6u4xYXMVeLoo969wrdqI7R8HIUW4RaXVGhoQAKpedzLgt
x7/Oj5zo97kFU6PEeqADfp8GN2Mu2ZVeC5xZODfsE1bLZVGMiOQNIKJT77HzUoPRYk97CQp4RBLR
m8FtNTXc1ogxYdFlAZhUX0bDX2XuT/Tx/JBtvFwiyKwwWJJcGRRBSTWqQET69t4F0R3NiZwy9cD3
PzhMkRzyrXfSLeMxid26BXGEAJ/Nyaft3wqfCw8wEc0OFvBZS/Pksiai4NC+aM+sXXXcpz/O423m
/BUcFx9CFSfUogQcrX/PFFJD6T6cHpdRpJPzN45CTBUnTkYgwc1dQeZh6RSkfBSIHmUPO8BddZGe
WN+X5f7z8ng2ie9g3CQGTZZkEwFYV19TebTL5tKAdOH5odvyxrdeTtQ8q9Ynnt16thp1mRPT1UEw
ha1zLn0nuegZZPNudI3CmUKVdlArXDa7EFN1LbWxdVM+kbG5AfvTfT6DYqZqb6ahecXq+MJ+cA3N
uWJlaLEklzBwVNojXrSQO8p9PEQg/hPJ7m25IUpoCbQvwMgImsSPq66UTFPO0xR1AiqOcPlwbMfs
pCupN0y6wKrtaYOmMB5W8Z/KBd1Imag2hqiFyprLFk+aE0ilFkHKEmFw5uQxdJYS3MuiKMWT5BTs
95dmL7BjK7jr6MP6nx1c5CVxWAXyGJpu3Ppy9DiQ+y+4N3jpFENH5csntltpyqfaSjH7Qap4sUGd
vrXsRBExkG7O/DsMX2NoFeilKCLA9INk59Zz1OGhLfF1RZSqNucEumMGrtuw6+Jr1MymhoIktIXc
aDagHI13J9NdRE0zm+lDxz+wE4LB1+JZqAxpkCajAIqrvTYn9Lru2svQC1F9t2OV8LoD6jQXHFjC
/nW2GPm88dZ3hIBtoWyAmb/KW1hXVdiYs+HKw1ie9CaePbVBWXXadajW0KDFMlm9wM235s6kWEKq
jrwEYvOPmGbc/3fnV4VXBrkfu5fYOoSyqKeKbSA/mQaxAhTGg0KV8DOXoyhKbs0BF8Cj/NxH4z5I
oLzdkquJxKUtKebFoqieZH7FY9CxLaMCmd0D8wyNXVTPYRtPOKVaT1rzgKcBJxR27G8b9weELxOO
2jYMqgDzhvI90yF1We4oAt9NkzbJyZSLzlcIkS5jLTId1ZQ0//wq34oiKxt5IVK50to+RIWb281P
7XhvlPt//vsUtO2oP0Q3HCWci+SJVMlQwcJ5VPueyQWqE74yS2sE5qQrx0cnfSFJERCCEfo/amkP
oZ8N386bseXpFNTfJlKUzDr7PoKUelovJpqP3InOha0p5bcIDSGzFBzMQRM0tmwFqhUW/4YTosGK
ZkpvuLE+otGkzIkNuvrZK1Qq2PxtFMeYKGz8YxYfraJ2DLMkBRSRfOsn3ujR7QSlq9btI1yTMO0M
UVX85n4GtZSmApkj1K1/el5Rc0kHcSbO111VXNFxDHcFyb/H0rxcm0ryq86l/gBtl5ex0mevBCW1
YNu25fGUgENWVuCOJk+VNaKR2VTDETaXwUWnDpfVUAkgNmdwBcGl5nwZekNpYGMvF24LkcMyke0s
/3neJ7dnD5wSuM+XZY3wmyYjzzK9YruMpHy7bJJrOygcikZ5PUcbBfGkQ1x550E3R8/UsS2gBgQz
+HriuDcWKLrgvGC2OFBaGTVPphTmXzmEUzRPEAh2oa2dL7ttJjmv2rnBjbGEati5vcvRJVJECxjn
6M/MqveNJDtS2RyMvjnFUycSRt1c72AHZxVI6E3ia3KLRsPuXgM+SU75dIi7xAmMVyUSTKEIhotd
oKxtQzltcfoawSf/TJfRVqRfqip6f950yJU53E6+TyRoCuUIX2OeN5cKaWToZ9M0ftDyNv/nDMoI
KuAJwP8Ittj8K1OfmqkcJbgPUoOnUH1aVEF83Hz8WQNwO3hFjRapzQAwOhCK98BsiurY2pmov+wY
7YW8H+0psc1js5NFTaib/r8yjnxMBMRsg6zoka4lcF2nwaNVi+QZtufqffi44AGNthGK9EDQmjsT
l8W1n4pq50VGsE9YpcyiVMMIlP7wbsT9hE43+mIJ4sTWdnQ9R5xnq4lCg2AAhJzfLOVxRIiaWl8Z
v+mm6EJ1cxGhqk1HHLTAScTl5l42g7Kq4A6NkfkxuZ0i6sv9MUofz4c+dhXCb0NZ9dx/cfirfRKC
wzFnr6c069xy8oIk9afhpHfXS/MYjd/Oo21H9xUcdw9ZLt00ocsCI7jrPdlLgecWT2SHliS7vAfR
higxbjree9biL6arXI1oT5G19JY4pC+uqxCkHl0tejoQ4bBxXnlfpAYVhdMZLgphwNN7FT1nfvWk
XHXe4jW/+0PzkDyIth0iTM5HsjGQTCIh6ddldbvU8dUwqE41Cxfvti++by7kj7apABpIgjEMmc55
bBxHNT7WxoRm9fruvINsLuL36eKZJsawK0aJTVdcBR7a6o6TKrqV2VzEKwgu0OpDoKuohUGgNeYn
OV6Kaz1ZkhsZZBqOKc/ddWBWorqYzZlaZX4OM4GqX9vFNRN/MGMHDyjtfghAmZtahXt+ADfKmpGo
LEsxcW28IbmaaVlDxhrZt/UC3Y7+AjcgSs2WnXw9uhBCcesb1HB650G3zfuDyW/u4zZS0v4t40eX
SfINcaoW9Xxt+uC7Wfymvs8qUCuPMKvK9G9xNoGT2ryXBvpUjdNX9i8rKG6ywkIZjEwDVD9Ltq6/
xsSy+/651Hvnnw8bbqlxTAYJ0Gd91MnA4VvtCsNNA+0IqdTj0pSpjegoeMvamp41Dhebao2iJ3kA
TtGX12lX2DK4ObREVEOwtXbXMFw40qtKaaMWMEsFzVK9tVPlx/kB21q6KwSeCJCY1TjHIzRUsiW8
1xnrh6Uz/ofmh0zBCFelgqi+5XRrPC5b1ZmqD5UCi5ImcstIcvAG/YyGurvBSAX7v+05Ytd4aJr8
LPzaWplsjjH25kN13WnXBn0gwe/zo7dtzTsE+/sqRRVBv6Q0BUST9VeJwXp0s+8RLa+qUeRxm++N
eM/5Yw63Nx+TIW66oIJrm5nbUOqHqunVtPbwHPO7G1Vsa6TXttROaR76lUG+tLLe4TmP10CNlcga
4i2d0CqcNAcLpLlz0X1pYb3DcB4/aWOrWRFgBnQB0O4ktaGdSt/PT5vAM/gd2pJJ6KUyMJSgDPHL
cnLSGVqR6vDvhoyvsZiqgCYhBYwJFjTlIZNuAvPlvCXbAeLPcL29pq0csBzGMTcIIJYl2M+z4ZWd
iBVaBEE++rjSQJNo0AFBrTDz5yh9MqqU7M7bIVhIfC13rC1GXw8AmaTrHo+KTedH07MSCtaraOLZ
31fDZbYpBDYWeJc0Q/JywkttdZMIm3VEI8ZFhaoZy6yVgFJZl2F6VVT/LrDx5FFpmbcDRNaw3ZLD
bBdUY3KdJ60JNac5fD4/LyJTuFVfg4q0z9lK6dITjXeaaOe4PSHgpFAM2YQSKedcbaQNI15cYQq4
+ELyVGVPqiaq+GMfyR/ILNzO/w+EGbma9QCSnWRkILikUUBoblF3TiF+lf0g0UNWPpwfsm1Xfkfj
fKxDS/EYZUAL5r3BxBMvJ91Pe8HN1yYKSs8V0AAxHXBu4Do8My+5ioNKLO+C6ZuSKHY3nJRS9K68
OUErHG7scllfEqvA1j5Xrjujt6XwshIyXYhAuCEjXYzyKTiCq0SekUKIKfCX4fb8tIgwuEXZk6i0
wgaGmEO2+JDPVrysKgZ/GFPRgWFz0azGjMvU8qQROSphjjGHkldRtd/Ns/bPJTZMxVqhcEszqzrD
DBegDPVwO+ZtbVdz7lNV+UoIWOFwGZlC+eI/9+DjAuG25qemiCrBt6cGdKGQ69UZeefH9dlqw38f
TdL2r3h4yfA+M6NO4vz8b0/KHxA+55dEKcFth2XZNz+K5p6EAv/a3p8p7wDczlaRu45IEQBAfPpX
hWLfCO2oHutDjzxUcJ63RjBkfN6H6GdaZAMLaaDFXAIH19A2ziT/EoULMrTIUyOscGzL6MMy+qMS
2l15d96S7UD2PmxcgFliq4UYMDBKFN7OuuotQW2b5d1sChuumR99ygOKhZdoXYUyIH9xlUjJWEs1
bkJMaCCy0qLpVLjBQT1kP2JHPxZHyS2fFq9zYv8rd2bgR/oDzS3WOQCh+1QBWutKr4wCd6Cyr6XE
PT+Ym+0vaxx+KU3BXJUtHuqqN2GXOXUZ/W7oSV7rB/cBGPbymxwsgrYhmMbNS5I38jv0KBHyqW5r
XsiIBvMU89hYeuwY/SJJTtiWRejQqNOOizzGg5NUnX5HiEFcBQLXuKCMIvot6ytdc4I5Na6TdKq+
SXFbjDZNJ1N+OT8+m0GAkb3pqGSAdiPnbOqkjHXCrvfiwlMhiGUmpvMFBAOqzHj52lBxHemolV2A
NFMYP/IAxB+ih/LNlW9SPNLIVDOhDcAFS1wYQjwW66XtTz2OLh05yrWoZG1znFYg/Dhh5MwQrJNu
3b8qI5j/xnF/fpw2l/0KgZm52pMNRUO6coSjzvGTjPtcSjxS3leJiDhJNFxc2gcfLRm0CZZIweQZ
8jTaBZpLSFr8OG/P5j3Kyh4u55OpVbCvYCMG1qTaivwo21vLs549EUNEOSXC4oJJU8Y6HlThAqbZ
2loQ2uZ8KLPTMt026v15s0TDx8UTXQ5pkEowK1N/jeGvTCttYYGawBX4K6gWPPHxFAEjL+kx6PRL
og1OoAV2ksnueXNEUFyO7mu1D3WCtIkNtTOiEChTv/XJy9KLnrW2w+G7P/C0FLEsJWCEglEg93Dj
fQRWngBtHCBmofaS2aGT4NW9F73fiuzjgoMa1ChLSRDfmFB1HO+XcTl2ILXUZlGt1eazE/LZ/+KQ
xoWIJOyrZBxgoHzU/f4yv7Qc496CdA1jwKBXwffzM7fpiCoarFHdBILut89ZxYu27GaU6uIgGlZX
hoFya1RW1wIOmM2oh/o0wyK4/qH8uVrK9KHLWTFBouZoTKF2nPS782ZsbkFACiXrqBPTP9UCg+tC
m+qcFdIE14F0o8u/Mis/KPS5Ce6G/Bgvgr7/zQYnawXIxb+5jMssS+Hxsq5cKGbrGxi5ZZ5ObRX6
vdqflJjO9jBotkIgOdAP34ZmBPPbL3z7qbDIDjXFglC5Ocw6a5nGLkz+VDCqDkOmSwQpsrbK21KJ
HiVFFmSX/yPtupbk1pHlFzGC3rzStRkraWRfGDJHBAh6T379TczZ1bAx3MaVFHv2SRGdU2ChUChU
Ze56ywuE2CxKiyRdaY5X5WQa/UK7VShkjhrJUb+/BaBxAGFm24H0rRAcc9sbynnCg7ICmiUwwZDY
PJX2uYewGJfc6mffJfF1/9mdp/JeMEXGRlJ4aqugWvY8dZ6H1R1U+yApkNw6d3zwk8V9JYHcjSkb
RCFmOl6jgu9JRWKX675DPlcYFCutd6yXETrs+8Wv5RQpG1miKPZSA8ho2sgixaEvmcQvZJ9MlAZn
4zh6o4vl09+sMZhKoXczv9Uf1sAGiwg5WE/XP9e+H/7KN8Vm21WptDxVEY8xCuodi0JvnpiLSbG6
IbL77f8w7QVL2OlJAS4bhncHEFilx/6BngmY++75DTTzyRsIGMiUdGXGCSkP1VAWnizEssnQWrg6
eg+68WmpZU8C+37xYpiQ7oyK3jPXwEnTkbvC/bnS31fbQiXl5VYg9u+a1NP6YQLAOEHaqcjP9h/x
bWwgxO5dRqmuYcYO1wLzezqpvqG9cbLv151tP+d4sUPs0W2Lii0DrwjZ75P35cmEhJ3OFQCX2HkP
Uaeox6C7JzlgJE5g6Jd5PO8Tq0GxynPR8zI8DWrYez+v27UfgH59f/HGs+I52kspN8usA3d9QK0z
UoqQWJKS6m5ajRqxAa2yHXlNzJY0I2ooeOgwLT+r37XmKaktX7FRj8wlQxm7y+bihAKJ8Y7wn+Is
rtoMeCLQppsas51Wcu/K3vd3980LhthCoLNirKsB6UxZjYEyr2fNmyXxVGKG2ELQG43d9vwlwkhi
livoP751of94/fvL7BBczIVkoaKk/LmjuXGNH63x8frv746ceZuFErLmdFZoO+e4T/VQkeKz2Pwg
byM+cjbcyHRi90/wDRo3d5PJukbBJy9gjn7A5PfJiNGxdVLfMSgg6LGJmQVpw9a+YwPSg9QFKgZC
oG6dVfEoL31qSnW0xhG3A5RbIEDma+N0UKVEPPtHkfsCKERsWpeuW6XYSV2kxXaQxf2NfZuDQV2L
wExxIyMz2h2m8TZ4QiJGUycrXRMGktvkDT2CeupHAv7B9EzvxrP+PfEhq3bsbsr31uPyVuI83Dle
FRVfsMXbazFYRlHbwObK7rwzPo0opnj4xyziNP594W6cVRs4IRurKEj3C27qqLKgMcbbxJAu507A
Rac4KBFc19mR8MoJqCkTUPs/cxM8a3S4UQs2ddCMPEs49gcFMQU9jZFs0HknnmCODPc7zzYtxxQl
5dOuY0nmWFhM7W2aRaVx6PV31z/YTjQBTTMomzTNcsCXKmwGNVsLZe1TdL/nx045jLJ69l40uQAQ
nF9jhJWeCQD3Tv3pxM3BPjnqeQ6WsIrzQy+TQZfiCc5vWnmZddwg62EMx1Mes4NNnsVWC5SxnR/X
l28vfOHM4r1cGCbgZfTL8JUMDrUZA1wXqQF0Gv1qOiUhxBkPdtwe6gCjn0wSoHe8YgspcpvkNhqU
3FbBJGYfOcvbKj2MsjNABiFsq0lbOsMZAJGuX1ba+K0a9LLZoP0v9bJ0IpvJZOZKVeRYujnWYgJ+
gm7ywe4RuDE5ZwH9k1UzcTF1PagL2+L8imITwhJMOIbD9GXQDyta3Af2JPGGneiH1uMXEOEw6zP0
VGdlgtFflLnWsIhI2B/Vk+17hzxKY0OSou1u3g0c/4ybs3NiDaapwZURQq7oLreb0p+S/s11m3Zd
AXRwJrR3TbDCCPeotmgNLR0LN3TAsaV0xGcjHqSk9TOetQjnBmjj+NgK/jM9T4hDBSY6nF6Hx/Vx
s/gtLx+EFq6i9VcDMiOybtndhUPeCkISrjYmXg06lWAatMV3AmuU78xoqE7C68u2c2gYWLRfCEKW
Zpjg2gWnoBNWugrRhVMPDvzeCgcmLbvwvfhq5TZIQrpmohepTic4Aefs0XHJSQxwLnS3PLkYZHMc
e7nMhV2Ch4Ml3u6JC7taaFnqUXOwUt8Eex1OwjQowObqjzJqGSmm4OYZ6RYzLeEb2gP7aZ+xq+L6
20d1wK6qQuWzrMt0b9buwkbB5a1q0os+gY0F98QydgrfHPw1yqP8TzrsL7AEv89c6jLWA2uCMH17
dlOMSY6SMLEfaTcuIpzBVVeqGKfHAo4xJ90teUb/WEdcNZK/8V73/P295aog+0B1XVPVy6BU9sZs
eSPCukMKf221k6Plklv2//CIFwzhfBqVLltSMJeF+p1+5orIVcAC54vtL2EPvnAZneH+AnoQAkG4
gE6fI5zydeHVHquZi6yWZ/Bcwj25NQ4mjngvlJHY7y7gC5jI27OYg86SmkfcRQvXgn3WlFLiEbvR
CZzWOuQ2LQs04ZffqKiIbeVz5oZZdkubeNYc3ySHFnJV132Be++r2LTBEXaukareOtXAacfkmLbK
T+KoQWo4fqZYt0Uvm+2QmSVs3B4N4vpAKHI/9qVevw3zfTMdalkBRmaUsGXrrE88t4NRnj68VxTl
rLp9lFlTrFdIAMvU+8tFFHavvrBVSTBkFHrp+9k9GjiuyMd+CL3w+sfa31WbryV4uUPTaV0NGPbv
PZVGSqB+zn0uIK3iDUt2d9vNLF7gxBYkJU96vedweYe5GFhVDffQ+gyuWyXxiVddx0VtURXKV+Gs
GmNsUCv3kd4GdeV1foumB8ki7hmlIaXAhQ1EuK8m3ns0IvW9i0gxpCz0XExCrLM/aBKXeIWCnQth
IszYgqUP2azwpSwFbP7N5CZhVS9+mbdRQ4ug6uz4N9fuEkYsmRnFlJEUE4mh4T64dmw37KhZabA4
smq9xB6xcDaujVGlOYDcSjvUrv2QMw/UXo3ksrsPYxl4rAP1wavKT4KhLIJrTQIOuTSmNAOzl+qX
uuTd9FV8eF61FxRhv0Jtoa6myUtCBeTVfpdq0dxaN53uPObzegdF6uP1r/TqvHjG47UJywLlhirE
o04ztIF0ehJaWoLXjd7Ig9FdUokv7K/dC4pgFZsrrGqvJuGaFGGpv7eN1C8L2cDSq90q2CI4tltR
rQPvRRIOdR86ymcosqGR920G8Yq/WjQx+DgKHRFXAWRroxJRNzX9zlyWv/s0YvCBtGtblhpQmor4
xDwR6/N1MyTr9Zy4bG6AnbeOHYiLk7BeZnBAcJqrBd3vJVjPLPXh77DEi8aiMyfVDASdIfsBsp7z
QucbPc9vFUIlUBKXfq66bMwaWzOregPOVrZnoh0s5e11UyTO/Px0tPn9tBzmDi2HcGbbeRhsPWZ1
ecdAIH0dRvZ1+L9vYEa08/dUxefH2P1ZZfN7xXAirUhvnVpWeti1CEcCuLlwNOAh5RKqqidtbBsz
CVvlC8r3SLJ+6nhx/wN7NiD8s23smQGAmgNAsknz7Xo81loWDCivUePr3yFxczdI7gjB1pRyJEwm
9Frlq3r2Xi2VjzOTrdzuR9oYJXykqUq1fFXg1rN6v3izry1nZzkawyhZPB4gL3JhHto2OEKY1hnJ
0YsEHJVNwWK/Y9Vtpc58TIG2LCBZdH0FeaR8BceVC0FCBvJDkTiwGfQSF0scqTY1br3JuyHFqbRA
SeZ2/twQP2/sD+PYSzauDFVYTDQStTj8cPZBh+sD2gqDpftUFmGvLIfKa0NTUWOSymotr69nfGk3
tgpL67pjThaLo+KBBf3Ss/qWxCM0v6q4Vj5AWlOS5L1+WgagiTKVjVkTbDmxRd+bVbdFSxvi0yf9
rEfLPxnqfMsj5uKdoI945bcMbFWSye5tcRDKGejU/nfQ+3JPZOPcOv1YwIFy4rtodZ2+uLKOwL3A
u8UQTvm1rKaEphUMGyGXx1xfN6nEjNfXjOfFe7FDOOOnSVN0Bz1Joaf0d/mkBSxdo7Ed7lbTPEKs
Hgk6JYvvlu5tprWxNsCL0soHS5bEWV8X7/lfgmwQmSAURhxxj5AcivXgqEnAiELvl8gIOwgtLo/e
nYLCEguzf2TtAbueukUU9oeHGRs76YA4Q1Ztek/iub2ZgymcD+gSXMJC1mi/l4tu8YSdoaRjWQ4j
8PL0kOvvUNiKTAjaZ1nrE/fj9Yiz5zvPMlk2eEptU2xMSIalHbMqV8LEqr/WOZpX2yy+DrEXXjgJ
lQkqGReyosIBlDu5qlQZINYO76ZGFxRJ9cFh7tfMygJCzaial8rHiJjs5Nvbe1tg4TxaDSPrcrtQ
wrqp/bZ75+QYPp9+XrduD4Rza3quxjk2xcabnNRl3YxUQVPndMg8aAgWLHSm8XAdZu87bWDE5hs3
VZjugNso1JLsU+MsbxJWnq5DcDcWD58thFCf0+wuI14FS0x0SNvNe300fEaww2griSa7a6aBHReV
RtsB2eFlUDSMqVJrSuB0VerrkHIi/w9xib1dhNmyXyDCrnU82hisTpUwN38kzdd1XH1Ff9O6twWR
hKTdhdsgCfu11qtVmxeY0zl4A1HYLcvGuKBFNBqeBGrXDTZQQqjvS6XMEw9GkZrdrDo6ElYZe/Fe
yuOhgwhj+qBbxYX78uNoZFyL0uWeNnl+kf5gzRuQnWdmPOdRBsne6063b9ALmhgc8mkuCwI0z/06
Tx9o93T99/e/zcvvC67WtinL5pEpoYp+gzqLS0hDO3c1LqrXcWR2CN5WEw1ccR1wmuxuXR9MW8I5
sb9lXuwQfIyWaH+f+O+PNvUVdjc4id/r1h+ku3z0CuxSqEqoIhWdXptzVc6ImBZkbAzzZOC9er6t
9ZiqOHs0WVfU/hZ9gdMvXc3WMOfFCsDZzT+qek7Jqeo0yFyB6U6XWLb7fXRDA4WwDq42sSqG7dl0
61AqYVuBMG0p/DaVkZm9foJCZoLxsV8YQgAd5oGZuQYMz/6wgJfWfdDzmymtAmof8/Gbk2NwUzp4
+npm8xmVDxWglwF3SNEzdKXwph7Hq+WvseKTID3rJ87hT2OZHtCuE+I1+b9QQvSpKKFKasMJdbOP
h6l+GIrusFLld7kBBIuEXLNxVJKYJWDW9V2rPXU0XH+bUPoSQux4yoltDjnfTqZ2WOhja0koQHbz
ZbTU/3epRGJAw6WVN/Ol8o4LmPvsoHwgYf4RrK34Muo32dv4M5P3q8N7gydspZG06kIHbKUCmXhk
oStc89tb3piXxRh5neI1qiElPcX9eQ3SgL8hOjKB19c9bMKqCkdHTr20TzQYTT8sAVfQdqGjjQb/
YEWi94Erl7UH6wSSv3DyZUmzxDfFWR5m0AKNZcBeuhxNIgdNue1lpBXSryqcJh6BNFqfYZX5s/34
gyvmmf6Eaw6GoVjsPcpeFXcD5OarCqcKpPmg7l4Cj5kuHvsWX20r38zjYX7sZAIasgUU4kitd3NV
GVhAVvS3hrJCNBTNXqkjyTL3A/HLxhBiyIr7RTvpgMndU5bfZTIhQNnvC8FjHceadBZ+X/NO6/Kw
jsfrB71kmcRGrnXq3EVp+DKVh6F8O7kI7ZIlknx1UZtqML1aqVJ89SYzcVlS/cb+3rc0INabUkbi
vpsfvXiY2M9VU0bwZAVzzOxoe7cj8TCNezMQ2XuobNmE0ICn/3JoeMD1vLuh/GoPh0KWIkm+vMX/
fVN+zNIKJJ0Uy6bUpya5c9mb619e9lmEzZ9aWu95/B5rD9Ntp5THtkgDL/fO1mSrfsWU3x4mugyn
lrD7DWKwvl0A6ClnqzxqhuSc3V0wA3TK6NyyPE18g7JKbYamAn6f9cxvl2/8mfX6ku0jGKZrca4C
UyxwZ+uU0ZbX+PTcjntix6kmG3zZdWDM6v8XQvjqZGihBTzieRBED21grsZZw5ScuzT3zsQkHRj7
5tgeyoeg+3XFQ902F6dPMlz05vmjMT5S++f15dq9ekGxHEzdz0mxELtyVnmDmqH8m5F7bTYDqh9r
/bNXfS21UykV99u1BuP3uocuI1ALCf68Qpdu1CdcvUi1nljvREb+23JZ3IM3EIIH9w7GqpIWJQVV
cSKaqsE8WZIL5O6uBPkhFBNAcAme9ctdr5ajsU4mrFBbOkVepR/zLCM4lCEfyOB/Z60vSHj9O+0G
sw2msHI5M4ZmqbFxRpIEWv7UQScmm/7kFEDrOvoSIJ+GUd5Lw5Ze7WYd5DtIUUGMQmYDFIMqBIXM
xleqNaiZffgTq14AhRSSFhn6yikA+6l8WzXtJyiiEMwN/fbMHXeKjWHCUZBRo820ArsIuTeYmXxL
O2C0QxJ5+FZ5lQ9vQAS3oA7Di0YDY6p57VE6JT/mKo0wBhpOY+0rNfQQK+c2QTHt7xZRcA3PLmzX
NNGZqibvrOLIkBU+XUfYv/BtTBM2lWJUuq4RrF9rBOWjcQQRS+pT3R9OWZSG1bfrcPu+DikSyMig
kU7slSeuRnpLBZq3gm7O9nz0RwTZb/euP/vELxQxq2oH1RxGHYFiqBJfm7+4KKLJdBz3I8ULhrCh
VFKMeanAEn3Jf6I2jGcL9l4HI2lQ0/mxpLOkVre7cmCCwpUcw+vm821pk49Qp0uNzm5wG8rPNPvu
1I+D9v4PPg4UiwCiobzuCt5WL9M0Mdoh5aGDPw8fBvLVGQpJhN09YTcggr/pfYervguQpqVR56Un
e1o/aW36gRWyvujdJUMvOSYYobdg6cInYt26dp5d425K3zYQpHO0YynTq9o1x0UTuYZuHzCzCuFn
TM1pRL+/EmbOqSvOGZKeYrrpS0MSgfbLQRsgIQTNlC25l1coY+jGAynS+6brzjbrH3Kn1qDc0vkU
jZXWoGBe15Z8M/7br8LfBltwDOSiTUEcGFmn6aGdk2NNR0n2uPutPIvzJGE+Ax54eT5RZUrTkldp
vKp8JKYZTLr2HWQb0XUX37VkAyPcF4lWkn9rCpb1wSlvSkeS0+0eFJvfF3KurCcJdH9hBtUhG4V3
drv5ivc9G8lKrtdokmgCxZa0Ql+36VW3dZ0gF2965CzUuVGsu8qRRJ79OsUvo5BCCN+moCsUjgGw
ar7lD18Vvwmyh+ybVQfOGe33YJGUePtu6rpB1C8R56avFHXCMq5aFq9ZExmNGxSZg54FvTgkPVod
myaV2LnjgnjH13mxGsIpeOq7BO0wVUuUBOGiVXoopig/61U9mZYiq+zuhAzeL4BRF4Ry7VV/aGpU
4AiwEMkbPQ0LxCVPe9Lcm7WVtVTuOMYWSKxSD9BCymkNoNVsb5fSPVamFl/fTzun4AWE4BoDuByy
vsSaYcj2ADLmn7OqR/bSHimrqT8rgyRMSNbOERzDaJo6NxxEQRvUG0u2oNexRTPqT7WXbOQdD7ww
THAGtSNDhRsMrjOt/bGxptKnQ0p8h62hg05EjNz4mlXJvtiuC2qgweFh0Hsl8QTOp7RjDlBZ9Y/T
3bT1D7L8/tOPh7YVy0OnKIY9xRfmpijcqlRwiZ5TKLNabfOYr3rpd5UiGejfc40NkPjGvJZWkRKD
X6VVI0yzH7P30Wamr7MHVh6ve+HexwLHG+jtLa65KB4eKh5ocqcHFLjywkQDlx+7NzC5Y/Xf3DT3
81SCt2vaBo//PZtcLMntauhbXAcU55DDpq56uw5D0JZnK5FA7XnE1jThQBkrw54XG6YNa58fSErf
EYjQHJS81yQ9y9eRMMt6aVSa5V49u0AC8Rj4WOwpIgWOLGhJHa5/reurh1f7SyCjr+1yzgGkegMo
7j5lDOMT1K/7b5T9QUjXIcJpOxAmNlWxNUC3SeoZLZx9KPsj7lKBO86Hec7D6xbtBVrdU1EQ1LlI
r1j70MBXgUIOv2+knwzrZpHdpfcuaR4mi3Xb0CHlgDzzcsnSMhvTQkeJoNbmeMYVtx+nm7bFXIE+
T6ENdH827Tsndfw2T45z8wdpLv4AtEhhyhnJu1g+yCqlTpMBHl+35WEl+sku6I0yKcyf1t/WqkZQ
2mIJMX6ZoYWxjMAyjB9D+9g7dTDK2vf2zhE+8G5YkEFAB5iwrcohN3uF195svO8Y2RKR5UdNkmjV
ZAR0e42Cz7P1/4ESL6NOb1NUzAFlgt3CeSjeaj4XS8n9ZgAplhpmkXOSmbf3dnYBKuyxBXToS8Pg
kU20xhBADGnknrq3eWx+doI1MAIupLp+7aGLjZPs+m7YCySbtRUfAXKaTwY6gvEmY+j+tDyNyeMg
G7qXfD9RwG8earXNNWBYY+Y2QaqT6qvm9g5oq7CB3o1TwSSZzl7fnofmXTDhYDAPV0phSSsNBPbo
4MUmP5tn76YBx5h2b72Zoyqk8fr5+hru9SUCDSVIFYq0CF5CNF4c2oAeFkGSv7bcDCz3bus5UVM/
raYIsgDFXc8g21ZAdfO9BTXtzysW5NTWtXJYswXPO6xQvdq3rSJ5uv6nyT4vD4abw8/0coOUKQ92
KwVl5L9B9R9ku5LYzbegcOm8cGH+d2xw1GYCAz7/xJqK1rF0+uaiT1RtvcBs1hV5X+lrzuKntPij
D41uJdXBNdQD8ZEA7AzGaurIMaFs9MT3Th7O/pr6xtmOGfFlj+27dupgrVeR8EEvkR+XGzvdpBms
tUK4Mw/02B3ooY/4sJ0MZvezcYJFsDny8o5glW4ow5y6DtpAiWsf5yFP3rtKp9xA6lhGLL93wKMC
Z+MtgNeSRKXLzh67IcnguwuZgrp9IPN3qwMN0uqnss79/V25wRK8sVDmJdUrVEjd9zZfv/dKUEfm
dx7gaPzbWmg4mbaGCWs4eEnWDAyfqrE/Jfl3qIfZ8Ivr22svl8W4jmGDnwLHvZiypGmegwkSbk9U
56Humm/Um270ZDgoIMrwW7OLGiKjz909LkAzaEGPGjSfnies4tCV9QrJerCWvNMezDNnuME49aE5
ZzGIbn3tMC8RdDbBY1rI1nQvkm+hhTWF8JFb6Pw+smBWJu5KNOuTIfFnl/2YcmWKrq8u/zUxqIDn
GrsaY5NQLxOCONQ1lMlceVAx9UOTUnxA/Wjn86e/gxFSGFyLmU75enrd5Kf2o1rXvpq/+TsQISlc
C9IryghbOE1B/WVlUa5Krtv/wzFe1ktwjCWpK4pUHcfQoT0VEcVwhRNjKjjqwjkyovrg+gn+Vwfy
uCj7VIJjLAYjuMLyKFJ5aIyZx39c9F4GRWqtwfWF3IvAGOVA47qOlvJXtUcXN2Gt4V9LPdMjPXNK
p3/JL6/D7MaqLY5wbUzRrjeijIYBLbQy2YFxpHf6Ax+t5hQCq6SAsWsUnlgwnwIVdqS5l8dKy9CY
OZso/phNrIP3dVJOCz5UeaT6hzl9GmdJXYF7wqudtcHj+3xzjOV957FCA14/HJrsO1M+X1+9vUPF
dG0bBDEomzliMb9JM2tpepRGGofcOdN9gZbVCZxb6XQuDMmle9cWqFxDuh7/V12+thtbGkVLzN5F
ilMauIWo1cHrZZM8+xAGOGZsiNKD2usSYvDyQW9alNTN6f08/ijmn9eXa2/3oBKimZqmotQjJsiW
sazWOuDGSPU5yJ27pRwDaGxKDqtdl97CCPHBoCnrzAyF2i5itg/62CML0tMSl295C5ssh9l7BPG2
cIJTU70mubaiEm35nNmLntujA5at+tBJPGCv5n2BJLjzqg6j1SwwTHvoPmghJIuO2pcVlGV9UL3D
a48kBEktE/whLVJGvAJ4Y2yfyxhoh+bE6Ul/W8EEOcx2CYUgtOSGSkcOVLMvqhF388clif/O94Tt
s5qF6ugzIFz1ySie2p4G4yQ5/Pj6i+FmY4bI+tyrZGk73vi32EtIMVvoFZ+IU38sQW/9V9aIKUNJ
STdR3tfU5nYesgZ8htNy6ziLJMDtRYStRULOoObTVIPXF+1Ayd04PObqHwRoywHXFb9jIM8Tvkq9
Gu5U9QhqVnua6zPYl6+v0+4Xefl9kWE8tVcbPEbYm1mNTgLypTI7P4FEutG8vw60G9o2QEIOt/RF
YbU8OuvFT1v5YJW4FNun6xi7ic9mtTzha2j2ms1LApDxew8at/mpObi1n0b9kfPTaUEfLEf2ZEQk
8kLjSQLOL/evnHtjoZDZYfeggF8DXDNAfkCq+kCN6gPVRl/P0pBMHpQF5vXGseCLhRZK0Llp19CF
mJ6Zds4YxYc0Hug9PcLwcDyDnN8vQirlVZJ9TCGit7qX6CCcQae5/Wli94l318reZHc31mY1hVDe
QU7daHnb2DzTg62Xp06VZZCvRQV4VN1gCOG7tyrD7RxguHdTRI8MrH/WPY0wuH62feVQxHbh14ff
J6V6hkV+5+HtA+VtAXbFu/KY5WhSzSv/X1YqCtmC+wG7Dhfg5bg4kmC4v5YvgMLpUc5tXap8pKfj
xSbmm0olQditfFnOC4QQp0iWJWxJEG/70DxrKL4UB/WxC+ljGtRBGUCiSPJ+vu+CvwDFowSTa5la
4a4JNu0FGkJdZJpd7BAjur6vZDBC2JqUjjoLwdKt6RC6Gr7N7Buu7LTaT1xelk/UDBiseRoXTPY9
p0j0qORPJCwC88n07U9lZHVf/qAFH67/snxCsCpBCGN53K6yPynGHfpLr6/b/rny8vtCOKrAu6ab
On6/wXin1d84+WFAm3z24zqM7PPwf9/k/HW6mIvGvSCfm5OVKg9d695Bql1yCvMd+Tq4vlgjBCPi
ZJ1OCT5PWRVHo8zfoZ57WvKbgqR3aD2V+Nxr9bPLAGELAWIh6GPuCtQye7DWoYU1Us9LZEbz0Qzb
qLtVDnqo3+AWL8OVxAlbiBPz2NC8d/HRUFCK0XocVY3PDu7DHFkBP0bSUEaULEMUwkbDmGL0HRAz
s4+WvjmYTMYKKYEQ+yk0pqaJxicp1Izeocr+oELW7boXyiCEIJF0bDRXsOKGlh5a9GmWbSZZeBAb
KDxrVZya79b5+wi1P+OY/rO+Ue5WvGKArCwsPl63R7KrxJZ9tlpQZuEjTr2pJYGRQKnCbiFoUiK/
kh0ckkAhUmV3S447b8+xwoRgYKyDwlR6Z37gJHbNJz6nllo4EzVJoUX2yYTAwRajN3twk4YzmR7S
snt0Wk8CsX/NfomxjhA1RmXt3Jx/NeW4xiYoVxmq3NaB062m0ruozCAhZnRTudYLQ8wwqodmOvaa
5GFH6oNCcMAMa5pRD9ZgrOaQ1z6XF5gGfwrZYxWTL3lgyLL5/ZT2V9QVyTuVFcOmpoJttRxGBMIy
TqP643rg7Kc0VJ6u+zz/81+FeFfnlPRocFbFlxavN1xFXeAQ3nRPmjfe+pbSgzodtAKcFbKOod2P
tQETPMNjdMpYCbAGo6fTqUpkS7e7gzcAgjcsbeH1swkALqLTBdpNEczg+8WQIoRcQ/XohNmtK5l3
3cfkzQ7QU3MM8QGJZdVgVHyMjHWYJap6chjLPmidUTahLgPiq7s59B0enqDfjpCBku94N+ipPyzf
rrsDP3heu8OLMWJ8qBbNy3g1pG7TwGij0T635F7Xf9TTU6qVgaMcrwPuRwv3BVHwCT1FSzpp4e3E
OboHrsLl3bOgX6I5Us7yqty+C77ACR4yLeNiaDnfXPRE1NvM/SSxh2eQ11ZQiBeZUfVjxQeBu2iJ
csM3ju3R9DGHowXZscCpVU6SY3i3acPaLKGQTXjmQnuNDxh2UX8LIclYD6bDeoR+6y1NfDXklyvZ
bW4/bvx3HTF/f+mMfan+JwOdpuIhb5R3Wkfe1gRCbWN/KqwpHOZMstH2L1u/7ARX8yVmQ10zo3jh
CVnr89Wdn7oDuxt9WqHKsUbTA4tlZl7fc5C7u4TsPIVV1sJv/MZTSv7RlzLIBlWWDFx3SkzBXaJM
Q22qAx+s7aL2xD9fF+SYmS+QB2Ak5I7Gyo/rXioD5P++CSVtzhoVnIUoE7anpLo1NMmu5rvof28C
yCVe/r7Z9MwivLN8INB6tO6NPjbJo9keF1USsHbzqI1PCOFjHBMoFvGZZ4oLPlu+5vqbXH1j9pKT
ReYHQtiwcjRqlnzEPusbv2/OBVQX8YZ5/atIHVyIHaXp0NzljDBD4jagM0MIHPKjPnrftOaz2jSh
68zHeTXflqSLS+Yd1KE9Zrrmq6PiypySu/a1byhEFZ3arpp6MLnvovRYhk1AICCjaiHa6EGhYMp2
t2SJnx8dtj7ZLoZdO8AbY60NufLK6JdH229OMFA7u34TTzeZTFVcshNExlNQx5lOD+2rcK6n05Rn
/to7f2sZX+mNZUOStKnGfTQ70c5fQxY1/7AD2BOQhYNLLQ3mf7Ceq+QDyiwTgopBZ7Mb+Qh1CZnE
9M6SvW/Jfl+IIf2yUqvjle3Fq2/JnIZaJ6tUylyC//tm4VQ7W1vbxn6op3f13IBiLwstGR3xfob/
EkKey6UbFHNycm/hfCVz3J90C5Ly9Y3pe2+QNFKfNx0WtWSjy+wSosnMxqRlfIjW1d7Q+XMJTh4q
G/mTYQixhFG18yZuVa45DxiBjzTT+EjNSdI4v/MW+CwCa+DC56J3/TmmbVavsbypKdaURdboqAfK
ijJgOhkwhp6kYV/laFLIxiG0SvCXg/eZHAihdigJnK9PAfwRHmbnwBsKAiex43cY+hl9sXYWjXH3
QQ/A2YUJVP87eI6Sd7yBtAjJuep9KtML2Lfew7M45hxBby5qDhO1KNeWURZVKpIuVLBAtKaFvZZ/
sVvQM5bJTd72X5y+/uKMslf511+YG/2CLXxhWutmiTZn0O7ZzsEqbNNX2XBUs/Hj9dXlv3N5EFzi
CAcB6lRFb42ERXRx7pcxt33S55AkTNgj0bs7Y/FOuSIjL+M/KoLyGQmud2c5mitskcp18PBbZagB
TqrPKu0DrbsbR1ve5UMRDnn2hY7JZ7tLZPPte560xRUW1euXpEkIcK1iLfzBKI+lu/poZ49dZWkk
IXofzLY46+1O38PsJNiik5JFDbqBg6auvjir97ZmxbHpFamv8vT49ZJ6HkbVsKpgcriMprPyX9MK
t49Z4XxJFfJADesxVdJA0TPNRwXsvlvxhDjUZzeX3V/5J3uFrxmg90TD/Os3XWNWLG/OsEn1uv6o
TPWXfhzirMm/pg0By7SkDPX6eEIe/YImvvDOdWuqZQm0pXpUyYdVl3Wbvb7oXQIIy1ljpLUeCwAY
D6gaR9XBUaMiD/4jPHlU22CQ7XiZTUIi0bJ8YkZtZpE2o8t4dlpUDhvn95suLg0TEgfMIKioGQOl
w/SkUfhOEmnGu+sxZS92GZrtggLT2XkLnDDWVWJLZBhlAAe8GZTDD5L9ydG0BRH2MrP6Sq1sJ4sm
YwnTDjOuhXtkZA7pYP5jmmPUpyyg6/BmKrr4un27X0pXEUl0/t4pltUwZ5g7g2ZkEcUsT50ofqsZ
fwnBg8vm4HU45Q8m/rOoBWNgmoZ18vO6DfwHXu3XjQ1CCNYzI23+j7TraK4bZ7a/iFXMYct0g5Il
W5KtDctpmMEEguHXvwPPNxYNcS7e2BttVHUPG+huNBrdp5kOANrckeq+qL+1xj1yQxInuKsKGxhh
l2a3MUg7Qt266r3j3jflSyMtvN611Q2GcISthq02uatjJGUZ5yhiDJxjGqE4f/TpEiR3a9QfxuPl
1dsNDZAU/EcFxJbCoUD9fDNg+eblXa19bIuPa536RfoJS+orFNFlmfoVlb2p7muegUQkyKvepiPn
oczMmsCydIXd57QM9M48XBZNBsH/v9E8G8l9Nq+AmHvQ5pTVnMaFanThZZR99cMwUQuUQyhXEPyr
gjs3ir+9ImrzSc98U1O8KsDpXz8O2Vp8n6ZikL3K7EJiCJiJMFZF2Yqg8V6fVatTu0VUtb0bgv3D
twjxDVpPQW/K+Gz3FQTloS64GEx0znDD2CzjaK8s9ZYEPmI0Q7vR0S6OCltNQdFeqxQBcdpH5hif
MR/0MHuNZHV38q7w8qgfBh28C5YdsYHcRSc+G0EmHoFXBzPWhmA+5gcWqJiajJeb/1y18CuYoDHp
ms4gSu/hSry7mcWF9760JEq503b4K4awnFnGSmNpBhxbmJaE6enJyVIDFngHK6CPUuve9Sib5eOq
tNk8HJBtP6YcDVXmdQQ+fXLKgzHk2VZl8r1wkLE87txTfxVQ0M6EtmvR5oCsTh5cWHfwbkFvudyh
iCYwIuWkjNFlC9z1zBsZBc+sVfOiNRN2bcXdLa2962L8oqTu/WUUvvdvjpkNiuCbMxPjb1e+kqWN
6s671X26/Pu7Rv36+yLfqdr1Q6oqkMJ1r3NkB7vDhLoju5HF1zs8pL/sj0iRthKylnQGUHGiMS+s
UgPF5++6dWBFGAiQXOPGElKkfXi9U/remHxDRgm2e23aCCtEiCnpOGU/FtM84AHsUB6GEGUT0v6s
f9FF07BABYYmWzEVT7y0HLUJ3iNr/DFqT+MhC+3T3GOahBmTey/8z+Nw4aswGuQnoCBYr6hgwZgn
9J/Wd+McGstNnf+Wur9CCHHvkBAwGiiQKcXccYwMU50Hd/5yWRn/ZeEwEUMD1531ZhLa2rtpynIo
SR+Skx5kmDhe3+goQjci/YocpKXa+37qJ55YBjI7zTR7SVdECl7X9Kg+p9FcBNpLfdLD9qAXgfXt
zyQUZ6OVBqWkt1p+sEwRL4nLQkRa4RzwykJcJU6X8fbdx6uAgmK4fdFWmg4BZ+sOE0MzJrlF7LuP
198XtAKDyboi4+LQ4ppOcaYZ/pI/mGoVXJZDhiMckVqr90nHFYOUL+jvzumhpKdi+vRnKMIh2dtL
3bZcHZqO+vra+kl39NiNO0tux/tHx+uqcWk3x+O8zrml21wJyK05hqtxo5qSAHsXwtJ0HewPnvlm
OJ4FTvN6HUZchlEc1gfacqPIHqd392QDIRyAywKGKj7+JJo045RPE1opMflRGY5NUkucz87bDxzc
Bks4BifVXWuYDj89UMb8omKcCw4O9U6Njc/2VfpROYGg6TeU4RVSPBlzDPVY8xmQTZ2DkCu2lVNf
PNsy6nQel7w54DcwQiBP7XZOuxQb5VbfqfGXl3/Q9A9a/9COklodiUaYgitAdnlKS4zyiIhWXoMP
51CQCU3QqcRSZfIIHiFXlCrNKshTN02QabeNg1Mw9ZUV9OP98+UtkmEJXsFTkwGttdiienpp7GeN
HmrQZrAkCZxV1h8l0XaRGISo9lx4OeQCxWZid+FKIlP/3JPHyyLtB+obfRB8w7S2mUp64BQndt3G
9WE96LEVqH4eSmNmvuVvdQ9T08H0asBTcJXZ+CFWOd6U07mI1M4+4Cn/wTWcPMKT37vB6Xw08KU+
+JmVwHbGe+aBqp4i2TtnB4nI+9v4+hmCyNRGxUlF8BnKcYz4qf/3X/DUq5jI8ONkNGN+OvayK+2+
Tbwi8y/bLEBlJ7ZRKwzpgC7QxyIwWzgxWcZwP6qxXlEERzk3OqgbekRnXoZetzm0gyq2J1/vI/K0
hE04HZssvrym/Ccv7azgL+mMSqjWAqS7VA+Ji4l04G5Hd99tbT0hbXDlLI4EkW/SBcQf9/nNUtat
rqYGikEiXTubJPT6wFtepHRNu/HM61KKD9JFSjMLjChFZE9J0HvNu9qRtexIlu5HamAjSJ+XeKp1
sXS01GO1RtUQZloMquLb6/xeH9AtVLWSuEOihj8UaAOZIk1KsgRSOTnx12QOnOy+HL9fVgmJlYlP
kaCemuqKy5W53S3foSHM5nE61apZ+2iSMsPLeDuFV/zM/qn2YtsyBjTPc13DrIe/UKgeWMf0TP3s
iTkBn+zO1d58yGU+TbaUoi/BoFRnnLGUs3cg3XOSPViejNdBhiF4jZrSTldsrCSrhtUfsxrSuI7m
NylLo8uLKIMSXAdRqplqfNNKi4H8LFQMNaAger6MIrNdwVt0c1nZKXdQTZ34DrlXM7yWWn/lv1G8
+4tK6EJdXAvKurxtAbSiWudgIjHEjoMVjK2PmevH4t6VvQnxL7/glcRXvb4aU4pmO/70zUkPGHpx
lQOV9hhLbOtH8mNjwD+o9CcHcoEz0XeL51V3kBxFQrYNzPLjH22WLgRYmTu3qq7ArKb5zmo/Mfrd
KhI/NWSz2CSuVheCqzRtF9AiAgdv+FGyJmebrjIXIfG14kPQmFZqai9cFjP90Cr6uUjc46hZD4um
h7ObX6dMPZeKFy8j6HRmLRxK9HMt1rEg6pmOLxkxMJHEDZSuOV1eZZn0gh9BrOdaCmYtRlp2pVkf
DfL58u//y40G9LigPMcjnyM4EWuZnEInOC9bDPgGuxMYb/IoR10bZqthQG6MkThBKu3R/KHwbw3i
FVZwKKOmg02iASzPzGZBF/Tvlpvydg1JzI7LXX1KEWqCpUZHpjYP7QfZSPB9h/aKL7iadF4LNMYA
3y69eyXVfDVZgwLVGZeXVwLjCo6G6hXTGwcwSTlpPlmR20EG0jdm/eEy0L8Edz8FEotrvKYv0cYM
pPWrCxoaf72yQSAdmu8d9HRg4OOnRebTZLLxqH7jbBR7rDBVY0U4aShxoqtRbs1h3RDJRW7/UHgV
TPAzhaMpi1moPF6461kwkTlQ84e+kM3p2Gm45YfCK5DgaLyiZbiZ8r16rK945bIetajvbZ+bwm8X
vzkZICsyMapKklrfdT6c7NsEORkaSoSbdz+h+9qpYOJec6ciSNCrM2vORd8EboEbuKwbdnfbNnDC
thUYTA2qTFxWs4nfrUjg9Y9N/kGijvxX3tj3BkXYNafUbWJYQFnOExaSd3x3X62DFqnHJJCt4E5P
IrZugyZsXWHbylLycLyJquvus3NMTvU5CdPr5Wv1xOn00MxyRGmZ7EolW0v+/40JaLiETraHSzIK
3oOssWPbor5h18fLqymDEQ6BvAR3YKUBphseC3LshmNdav5ljF0z2yyhcA5QrV71nmth77qI8txv
qY5IOemv6jWTQO2fORsswflbJag+kRjkzp/PR64wI6IOkg/LN/4u0R8GUIV9uSzd7jG6QRTcfds7
3jjmkC7r78r+w9Id/uj3RUbOtSjn0iCQyKUgAKP6rZMxSZuvbNXEqVtz3ub1YAKDxVT3NRQoz89l
MKLE6Kwc+kM3BPmdrLNCCsrtfKPhHTPnuiphx+nTFK2hhht8nOO9ysW8Yk4zhfZ5WfejRNtFnqEW
E9horULOpPtSTbmvdveJ7AYg0XZxFNc0zmYzK0hC2sZHOp5BCnnMre9DX4eX9WI3IH/VO0twEGvm
GLVlQ5YMvh2zSZYq6jt0I3oPeHSSmRXfiws+VxzHNeX2YhOeGsycU3X6m1StApfIyxJrUX0nKy2X
raHgMUzTMdmIkc/R4q3f9Wr20Swb5IV1yhwZEcz+2bxZR8FjDDNNZu2H/V6v6DLWo+FlPeJI8Xzn
RkVasgyHZ/IofZeTuA1LcBtKT5eKKhARRLtPOrjqlGB5Z93QSEMtUv0FpeGSYEei+yJxhKHnU8sW
+Kk1tU4gzz66LXnSbFmSbL+uBIN+VNREu3gbFvZuaq0eLF+kiCwM4+TPfw4qCJEPWSN6qG5+y6JR
HmzqrqWj9luwAktdU93J8J5lpbU/V8m9NVV+OhDJy8J+znqDI5yTKFFLiOY0qL3wfF5ckkb5TbX4
LOKvqDLXuKsbGzBhCTOdFl25QKh+Qg5V18EB899pRBDWbCAErc/L0prMBu9zLDm3apiTO5LJThUe
Xb5xGhsMQcUThVkk5xgLHoKHB16NYPrJ3XAqzsany85wf8UsjAECVaaOEd6/niWGkjK36mqeEzu2
zZUmc0j7mT7nFUDYEkMrczDIAiAlthms8OYY6YFZzdSvq+Q00CroiPY0L90crHZ9alzr7GAiep8s
uZ9hVrlX9oXkANg16M0nCVvI+nIaHbvEM4rWBR06Liqr8QtHRre664s3MMIuTottao0OmMxb/LmL
UjP39eEoHS4q2UIxcbZiuvugUKzw5E33pEINjfFbMfWrKGKqLM0N8B9gsls0Ueo3xrOh3qSmJOsh
2RUxT5YtuZqMZoXcunt09DvLivPl4bKyyyCEC1CSdFnVNVip1XxS0vaAIbnnpQfZ82UY2Ybw/2/i
M21cV6tHR1xElLPSPDuyEnCun2/dw0+TEjNjJu6mNt5R8TRnxYPykakPy/KxYArc+NGwZNWkXE0v
oQkewtFJRyoLaPx5nRNXT4hc+oPMUcgWTfAT49AxB5RkiNbnICvuh/Gvy5sisUZdMHpPQSoRTJn8
LZ2GCkopOyU5rLN9WlZZ8x3/1EsrJhi+VjkkcTRAtdqDPn4A2Rmb7+v5ZZQNr5Xos1gonTOPIjyG
PltT3Fv1acJ9jdWHywu3vzF4o0CXmsqnrP2qzZlWoexl4mFJO4Sd8rKyL5cB9qV4BeAh9MZcag+N
u3aJCMHoPnarT+nnVZZHkskgGD7ag51pKAABRsRSiRtXcoruK9erCILF1+hSVUEOA+VqcnR1fmTj
08I8NCOHl5dKhsOXcrNUmmd0aqFAjkQbPy9G/5yBTBuFXMj3ux8uQ8l2hX/KBmrQDdZ2mHkXlYbr
69PRVbOA6vFlENm+CEZfuDWtpgEguIopzi2R9YXLhBCMfjU113JRBh6NvYERJj7BoNdBplyyTRHM
PZk6ZrEBVqjqjb9g9JH6VM7v6Sgpp5OsldiW1YyJotYZ1kpj67Gf3NBj1emPtsMTTN1Dy48y2T9M
vbnTW/JB7hsliyUSblraOvesghRW3YLyJbZo7pv2FyeXtI7LcASLrzF0KycrRJmaKlCXL/oa0IIE
CdhKL68Z3923zv6n6Yuc+piT0Xl9C4GSzI0XdB/o1DlSncTNkn1W+tQn6O+gk6zqTaLZnuAJKheD
kVUK2HE52+rTCp7x5OtlyfbDjFfJ+BJvPIA2jsZMR+i1DoKIBNQ5S2b7SK76S10fdQwl6mTMCbsq
7urokwP7t2eL43oGpVWtHjMOo0V5PwO0Q6bpN2R6RRBzgsRoG5qi/SUyqza21tvFvHWbl6LO/LF8
mWWdjhJ5xOwghmNgmOcK96y4dzlT/c55uSzOrhZsxBGOTs01/te5oRSPdnPdWIVvMpmG7ycmNiiC
LaEaVU1NE7fqf+qS3cJ3ItzXIvB4db40w7N7/d3g8WXdKB5mx66NxwuTm4ggY4Ck0rVzUEFcl0pz
O7IdEswIxQw6nTzog44CQU1hV81AJB080uUT7KjVrUlNF2A0kx1qrn5OHXZc7Sk2TftqWlmQevZV
uc4nG80iZWfeqniwuKwnu05qs6LCOWtisAjJZnyC2mtRhaZhVyVxNyVx4qp+k6wvXg+io9yWJH92
nfAGVjx+3WFpaw5Lp/cdu+7QJqV/qmTpkn0UCzxOGBjgYvL5r+pSL826OAwJwZJcuc2h7d979Asr
JF3R/7KNrzCCMH2v9nCEPJN7cg9auB7xTLfc8faDFi2Qo4yCdz9x5r7iiWFFXyvdZGLxSP6SZieM
V/RH59otTt5wNZPCz+pnZ2JBXskqfvafrV+RxYSCMvWePg9ww/bNijkgGviw1BPGw/yYJyYnxNq3
wZ+CiskFW0vKweJ5/2lQzno9niaiSu4wEhURcwtz9o9EZft1Kk8mOyWgvjJKWSi474/RtYwRgZpt
iDOlNG/BlGbGPZdSfewbTIgu0PswkPCyOctgBI+SOYylrYP8YKl7D31txFplh4O9PF6G+RdFeBVH
sCy9LXRWTMBppytyAjcI6upBxtH0oGT7UYMSy0r0/kXrXyEFKzNpAy1IcWSaBwPdgfNxwWzKcAr1
cDl2MhvbjXDcVzDBxKjlEI8M2C7LLPzeukuHh2L0Cy1yljko//tENWSOX9HEAL4ceiVZ+TGapzfK
GhbJs8aOkh3jB/6baHSDIUTwGNWmOBWPOFBtaH01+YCng3vN+niOSJTHdiTB27fdnysohvMtnWeW
dMDrLF/7yJthOXuesfrltYo0ke6Tgy2J7GWQQjRStRlm/NRQSit7qOg7skqy7xLjEgP6uTQViuJN
BPSLcijo8H5cjLOqL5KzcRcGlNY4tjzLBN3Ar6dW07RWNY2AGZfRz6unItf92qwkB//+qbWB4au5
iaW8hq0uBurwrrk51ELNV9BvEcxBd7KP5CB7VNrdmw0aF3qD1ue5RpwMaB3J/FT/3o/hZYWTrZrg
+YaR3x55/F4s7zyv9Ou88nP34c9ABLdnsq5lxOFbs1pRPhhHr3bjkv5W/91msQRXl/d5MiPkQ0BB
1WjJh7vEaCW2snvubSAEBweqydF2VC4JeDxcbL2t4B5sx6n1O8mJVyDxjdRlFFPbSwB1fRsvxLpt
C0Nyhku2XmQ1sAdnbTve7Uz6O8a+umpoqrI4WYbB3etGf20361KPt60xeq5Q0lGeS/N0Wbm48rzx
0JuVEux+0TLdXWpANPSzqt54DjieUyOEeqFG/M+sxRaMP1VcUla8p3ll71niu9PHVTqCdvfE2cgj
mHzdYzRxzoPFPh7BdoiRGDGIg8eYd+Vg7v3z5dWT+TNbcAAd0Ru7wzNv1GRB/pAFml8fxsLPc7Ad
VlH1+FsvyhvxBF+gj1VZM04doCh2XDEtBn9IcFkmiZGKJPqrS6AQPc5Qw/ya6aWv9BganNyvsovo
vnJjri3aLjxQSQmxAaMrUoiGhruuPZxVlQV0SK7t8rdqQzF58R8YwYYSczF0onEYcwhUGudF5fco
1xxlZdgyeQRLYqaCQXstgDrtvhgzv2aHUlaTJMMQLIh2RV2olY7t7y1/1vuw0m86WffN/hv5ZskE
G0qQJlzR947aOww8azGOlje6DTf5I1ixTM+fEUepfhr+VuP0j2m0NqjFTHFUVFL3ozWlEG52H+c1
tAot8L43oOC+rN+7UfYrjBj3KkoyLbMNGN2hXcDo7LNOCQbm3HkZBhpb+RVZpJwmfGPeulk+afeH
bGIqewSpn5bMACUfpyA5GKg68AfF56wmTTw+62iZlL1g7uvKK6Sg+CCPGKaKAnKpDT/XlffTCnFH
5OT+bD0FvXfSCg0CjYnHJs+oj3VFvpJKA4vVgkta36aB1jSevzbO42VYmXiCKTi1YSJzCvGUJDsP
zPTNxDzZqinRlv3z8XUVBVswW4eOnQNbKBpMcpgjdS7CYXoGp55Z2hKs3UpK8BU5NqZr2+jaELy7
DWqzfupQXp46rRtNrEiONLM7cBXUTux4k35YE70+0Emzr1eUu/lLr6ZxOWh5yEiD4s5R7X1GMlki
fG+tt98lhIZOb89okcN3Od6NCf4H9R5h1eXt3FvnLYQQGlq5Sz11AcQ0v6jLhzShYW/dr+5jhkT1
ZSiJNGJw2IKFwKsN3i3U3iRNXC+3nexhVCKNGBwqozmgdQzSdL0RFfRj4n0rU+Izm/meJckE7p3X
m5UTRy85aYqnF4UrzfylTLSbhYHHkFYHxcqfLi/cLtEV6gF10OCBbEoXKz2IqmR9mag4GLTjlOMN
YfGJGrMGyZE1mJT7rLwaNFlWZM91bkG5/JsguGELumMYQBvMvvPC0pBItXcebH9fMLoOc1K9voGF
gxUW59ts36u0o2Dhc5zzSmbXL6eZzzGgtcTcdzcOfF2ubtpgYhRpw5jbmbZiohMv07+59pVFSWxU
t472fHnXdtV9AyOs39AQzUsywIzFX9OCIWDKnZaQw2WQ3UAY88N/CiOsYmGpLQbKw6jQBHccx7Aa
AurPYL0HH8AXi0WdhJdkVys2eIJLShZ1rWpeBetgNtd6zGQzCmS/L/ijcqZzs7iQZ0G/CL3OieTe
te/rXwUQ+XxQ6+p1jLfLEmacra4IRsv93Hpa6M7sIXWGsFiXu85WvtWr+bly2PWo0HDIV1+d1ujy
5kkUUST6sUuqZ6vH+zpS8o6MZjCZdaTl2Yepl7ZRStZVnATVdlOmoYkKd8D3de+7B9DDB0mYXOcn
p0QrIcq0Y9lYMJl4QoBSTdR25h5bWaqHoTw5Wh4UFUZ7P/zZKnLJN36qb2fWDQVgXNX0Z+3WRlsW
axbfS79dBpIYtMP/vwFqE1YlHuKQKKdNYKctBt5qYT/LHilkOyX4DQdOsTUM7JSqpfdGP0fUtuLL
ksi8hlhjblCylC23Mp5en0p/PhoPvHHECLTvaVx/uQwnWzjBZ0zphOIbAokKq8W08Ok6bZR7Va8/
XIaR6ZvgOgZjTJjeQSgkiOKeWr5RtPFstQEjEpXjvyTeKkwLtI84kFXOnvSrJjR0stPELsuI6GMT
a4OKY8vogjx1/brV/JGoV5o+okCCSJLSu7rhuLwV0tQM8FD/Crx6Ws08ziQOhjDMae1bKyJ4w5UE
ansoyAc6DmcN1S0xivK61i6dKYfhKsU9ryLOUY19ea+0vdN/i6H/KgnOrKwYOl5K/IPkTPMpWMpB
9Vc+1sH6gOHiBzyo3phocCZ+d7wMvqcoW2xhFUstLxcT+ePIHmufDfcZmuPb/OY3phQgvtmsI1/n
jcPQasvNGoMXmGfI7JJnqru+68qmF+1ZF568QdoPLkHV0wVlNIdmtioP0kCsETTJa2BOeC1bZ4l5
SXDEKlMwuc9Gx8tZV2MNk8k9FPZ8sjwZ2dW+YvwUxxDSU0m/Vn3f8zK6YvaHVvEX9mw7vZ82SEv0
X5V2CX9HG14BBU3UzLlZQaKB9If+tS6f1OamqL6BO0ZiVPvL59imaemgFhapccfSMaolTZHe608G
e2q80yzL7O3b7SuE4GdbK126aQSEQg92joomid3IRBA1rVsHs8zx+11xVizdN0bF9zJZ2fzu4WQ7
/4gBYoxfzUZXtWqZVcAU1/WtEzcHL7BueKs8rlrSbM3u4/YWTdA3Vih6rTlAU89zCDr4L5ji7FsH
cmthAHEarpJboxRPUDdmrKgIJMDjDbZ8VmoWYr5ZOIboA4w9OR7/fvGssl1NxYnhYVHF205dDcaC
+IjjcZ7d5gBS5vKaRbxjvpbVbO1q4AZMiF2KYhynpgSYvnjXTYZl1O1Pl811Vwk3EMKFp8qzhvY6
IAheflYjsOgdxqr8jrFuQARLGsE7OtQdfEKfKqd6Mq/MXj/YTf3fnstwaUP6HXd6zXJNB0cFX87N
AdGpRu32qUcj1bgqdbTTyJj2hP34H4AHWkQX0xVBofArQD2uXTfXGo0IwomrITVeWmStJNGksCNv
QIRNb8epSzvPoBESn3HqgdiCNOdqySTeR0yPv8ERdr50HIrSZ+DQj2rgnuuoPrRgE3Cv50AH6XZ2
73ySFfLI1k/QAw3T61KsGppKNXbKSRvklmxQuFQswauu1cJ00ugUT/NrzFvH7cIv3icnD8/zvL5G
x6gP3/tw2YokgonMlWjEXJ1xhGIoRu57ZD0oZIguQ+yqhYGmPsOxkVIVn+iY6liF2zAa5QbxR6+L
wezs6/UqyYDIYAStIEWOLis0IUfL/Nn0MEaE3eojC/9MFkEPBuQJ6mqFLC2bY6V3bjzTivVaNnJF
TE78reImqEbA92O/5c9XDKVYC0JplH5uMdgYU+Pi5NRfqaNv+5z9N/sue9jk2rU5Hv6HiCFI2CCE
JaKHKFHZYs9UhQs650cNozYxGjVWj7JcwO4uma8wgo8wE6KuOh5sUUfxQOprjHv1U1mHmnineCOL
oAq9OzqGyy1p7P05VCOQKL53jkWogLgR7GF6TA/Fo4Gmtf88RfkNtKAghqpp+tADenaOxAS97emy
AopB0RsAwUvYhTt5ao19ms7uIb/Kz3Zo+mCuAxUTJitLMqS7uwXSGxC3GIgZRNJPtfBQt7GYNGLq
tXpK9OtSf5TIw+9Yb/RuAyEohGWMpsf5eqP+Y/2EiPiI55Xa7//uCFePo298u4zIN/8SoKAc2UyN
lXLANn8k07vUIQdHuxn63q9W2bG7j2W7aF7QtLcc5ZQqdWqp8EnN8KDZMF2S+rMbtyjx8nJJQLnr
ya2fWGI+0+paI28XYK1ugtufFWBOmiQa4nvxZumgCZDF8jBuSNireVpSxWgRpiCUjA0ry/1iMaKx
wumUd5JSpV1/tMESt6nwMPs0V8D1dzLiER3vBrht5fz7u6u2gRHs1UGnFuqgIBIhw+yrxTpfmUwv
JMnyXTvaoAhGy4iaGAkFSpvcDPSu8e7G4sNltd4VBLS8yAmBpASXS+zdJoR0mnxAtalDI2uJ5/lr
L8vd7R9JGwBh8xM0RldTZ3NDnT0/4QOmwzIwWNhHHZjgytA7NZJlE+9Ifzu7DaagBG7uEdWjwDRf
vPf5A6c4Tq4VlPlde4f5gHmSfwooqAM1tNpcc6yie9N8/psSa7nzbuqTHYME+yDD2/UPnqahGoKf
iSL1TNM0VZumFk4L9KFZHhJs4ARYMN93/qaakt6g/ZNjAyZsYEqbeRm4M0+fEF9e52fmY4QGpmn4
dYjqB8nRIVZu/713Gzhh77SCZIaiAo6MQX8iMQia08MYLqHxWT6MfF9TNmjCxoFaDHPBPKD1YXKw
gyI2T0CLeaG4eiyC9f1la5MupmjR06KwSQGedVd8cOL1aH7jHREauFnaQxJdRtvzu5hBBR4YjDey
kUr71bYxutJKLDJQ3AjGuzTV7ox8itlq3CL6lFWT7Eq2BRPUxLaGzmz7ngcYKDyKqthIfUx58ckD
6IyPsopxmWiCloxEz3Uv5WgmJiXOw1FhTemvevoweNr95WXcvWHh0RyHl+q6hiGy+DlFslg0bbCO
N2PlV+/qKPnUf2mPxssapJ/cL3lcHJb0Nw7NLaiQ5/FQnUx7BaBJjQGqw3pkdvKl6Vi8LkTWqrO7
mhsBebC1OQQMo3dL2gGL9qgXhDoq1219VFRZieLeYbOVif9/g1PYDWGmQWhUoap//K5YMqa7vQNz
CyBofLooZW7xRetxHqeogVwOtuwNRYYhKHqdZ+M6Di0OF+WalR/09sbtJW5Ctk6CdmfgHsRkOYih
jP2djSf5JmeSvgEZhOD4OqdLHFZBioW0cTqbFJnY5vtlw5GtlODsmsZk66xju9f1fUMesrn211EW
XPIPFYPLzZaLrbiTbU+VgpxeNCb2idr2R3disWOza2esz5hJ7FtUk02akiyeJeR8QbeL7iwXgiF1
EVTNFM/Eif5o7SzB/CemT07a8f2hccYyNHQe2fjpMsbu6bddO8HuM8UtateEHPTjHK8hXju/uOF6
cEd/DXjkMshO992FM0FKBj5UjRO3/+oAJifvpyGpcbEpnSAdTxWTTV/UuFK90YcNhGA71dLYU+kA
gs9bcp9QSB56kYZpkxhW+Heib7xSPjjnJk5jGanXbrCLqqCf8glW1djGjJAd4NmpeGcH02OKvubn
PmpRTsMeJ+oXB9lJuH86bTAFKyOrwUzGsIk8Qb+eqrgxfZA8N492qNyskX50i6Byo9+5429EFe2O
LJqTuS1ENU3EFLh3FzfOdLisoLvn0qtoop31yrooOQWGPeK5y619UjsPk04C8JPHfwYl2Fu99HNv
WICq1VOaoY1vujYRo5VfLsPsusSNRILFDdmI6jGuIIZ2iwm/flnEivL1MsZuHmu7NdwKN8fs2IJZ
TrEBYt31pyEAlwiJ00gH1XGEdxuQfiuhd1aP5jGN2eRfBpcJyP+/we4aW8/6gm/ZFBLtsSchVSW3
LYkTEbkwdb3EOY+xvmDm7f1xwNN/8fRnQgg+pKNpjtJZILT2Xevcp9Xd9B85xH5cc7Z7JHgKOqae
Ma5Yp8V9j3Sz5tmh6/ThZTn2g3ITWSQ83mCKqyoIYg6qubg5D+zwNlAe+SxEhoGVvHhdCbPHy2i7
+2JhCiCngnRRGP/r1mcDxny0PLqrS3R6l2qI537J1u86BMvzNE4z6IBG6leIVFPq0k073LOdJEhI
8WR5ylOW5Gcz7yUB0q4ib6AES1UGcMguDqDa5HPlvnjkVscIycsrJsMQDDVNnLZCNwiu1mYVzmx8
1Mz0kI8y/oTdjcEoJey/Y2LerWCT9rpohqFgYzI6+alq+QmT3VZEmu4f+mxBxfAMoOrQAOEUakpa
lswrsVwNcud2MDzyPm96JHgQMCLVJzfTqfz/5Av2zvsNsNgWsg7VPIL+EYZ0pqcy6mY/B+m/b5/6
aArToL7rYtUfn3Hch85JVtGwG0Ft0QWdd0crXZuGu7ub9JZ97PEFM+70yArTz3qonHRJevNHrlQM
b3ATNfHsi6XGpf5XC2Bzh1u9lULcwPHpKY9mnPROlKZHG++Yid+gwX1qwmqWHMXicNX/bfBPYLH6
fpwNvScdgO0b47Sc1zg5YwRu4D0YX5KwjazzFDuPmFvm0yA7ex9Qoh9dNpY9Ld5ILlaVVRqGeWNi
N8WY8uM6XSfrw+XfF6vk30goOJeSVOakVwDgA5m7h/yc3lioImveD0cJ0r7Ouq7JS64sFAH+uolO
Q4dubn8gOT55131uzuyqPQ5x+iFCvSbyJXXYBtVBpq577hNqAwM1caC8GXjNpiG1V8wSjphSnntC
rzSQTJXUOiykksRTu0fPFot/yyYQSBkzB9dKBoTCLDTiKkxOqK31+dGTxv+xv+7vrdsIJpxzept1
+ehCsDwZWABS8+RQZBnFTGglkWweP5jfGOAGSji4kWLSWIPm3ghvocE62JFmOhhCoJTx0C8fVC8P
M3N4vqwwu/ri6p6KBzXHeDPsd57bqp5ViIdSnHicvOvZdIJSxeRfOnz5P9K+rDlunAnyFzGCJHi+
8uxuqXVaku0Xhi17SPC+r1+/Cc3uiIL4NXY8Dr8popMFFKpwVGW2jeKnY3WM6mF0L+PuXsbqG2Bu
SdhgqymWweqgeB3jdfe35JbOixakJ1HT2+7i3gBx2XaJwJmutgDq9P4pGhTDB3uHkBpbhML+vvFJ
2ZrJkg0Yx+lknIZw+J2F+ZX9xISh5MOaOtaDqK95d8Vt7OJW+mySeDUM2JWhopxO54jcWah8TH9d
nqhdp9zAcIsNqh/QWUuYg6SWo6VLoI6DU8S4GiWLs3TDIZ9tQbhkX/5pHWwguSW3xNUwpTIsq8mv
Ij6myn1LBDFkH8IgeEXW8NjB9zfEOaqUlQUQZeNp6mPRhUTE7/fWrfzZjHcM3sMjIzFq5uHr4+BH
YQV5Zu3b9AQlhHMXhIyrqD6pB9UrvMkp3Um4b2LFiDy+gfItW0FnrmnwZZ2ZKhtVJeudL9W3RU6d
rnkoW/Cd5J2TF4WT0atk9vJBJF60txK2sFwUi22rUQaQU/jo5gbFoBla/fB02Sd3IQwFD76moRt4
XPy42CDmaXeNwiCicESfQPx4+fd3t0JouPx/APzLdb906EoxjM63S4c+M4o3lHrGju03qIZUg+hW
cbVD6YrusPaW9BaW3/IteWXZBewaNZRfTqtbF4aroc5PViZBfR9bQ5+cY2Mh55xK1C2y3MBCmYD3
ezCOQxp3rlRBedaqFNkxo/74HweVC8RpNarKkMM6ObRvlxOrrJDQSIUnP8PpjtFtekj8ydG/CGAF
zsJXMg5ZarLSAUST1/hZdtFFfhX7ki9/G131a3UnfsDfiy3bWWR/36QCiSxVkYwY2mz27flhtV3S
f7tslAiCD8rqgqNJj9AyE58kt4V8I8WvlyFEw8YH4WVQ18zAsNHoeupPpqhHVfT7XJhoyrmr1oZF
R+nU0busuL/8/aIh4mIEWSULvdP4/nS8GvvYyfPnURXFCbZKLqwiXqitqEg/SG+xzgPvhpcGEHXo
AqYcIR/InciVBUPG81xn8oxmQJuZ1B5pfU1EdD/7Q2aZNvIhUS3+SqcbOmyRwD/rl1CCIZ7cHLLB
/5NZeYfgZl23i15ZVkAo5kGTv9Zq4eTD5P03EG7qNa1XSE+R+Gwlwq4v8aZycgiZD5dhdk/o2GH9
v/HiRYM1o1LT2oQx0dOCqt8uxJ2EFsq4Ayv9MsxSdxZdge57wDsilyAMvUpaHLQ6tCrekxRSFF8u
m7T7+5Zum6D6wBUif88WadHaVcmKEC09WuqjXYrYvkQAXNqZyGzKcaMiNiogOPxOiofLBuzPycYC
LsmQLFnJ0ANgvdXuo7AMinP5Mt0xsavmcTjIgksT5kqfAsAGjtm7ifWRjUpbOwZcftRBQ9ke2LG+
DkUi4zsrE3TDREXBFrEsNG9+hJGH2oCiQoeNAfENA5VhniLq0NkbuQ8Y3NToSzbPpTTAlGvo7EDb
4oQWd9x24cGuvcl9+6gJxm5nC/IBkJuqbh6kSCvHDjWxrZsYsT/SyRtl7ZC01JlpIQjWojHkpgoq
LSRNI4yhgvYW6UFeAssU5ByRRewTNt6QoOpgsmQMIXrRPJpGnpJWslu0pW9TjGm3/kHx94ch5PYB
0dDnamQDMJqXK6sBG2Bj+WtXC+za2Zd+gOH2AkVM5Tw3AJMp97H11USzoJFdR6kAZic4AAbUT8g/
rJaTi9udIScj2lbhEDM0L+7a8cvl4LBvxj+/z+/q07pNpGGFw5HqvjCCIoVSjBTEwvqaNxFjLips
DeFPl0mhE3tFHScq1/VAnh30jp5Tr73rIIMn+VHQeXKwouZsulqOxpXkDQfpSF8uGysYTL6rfkbf
gYH+cxg7v5Dm51oJSKP3lhM6c5CLdAvPP3yjcZdGA41XLKchPUCjZB1+9JYAYie4mhsIPr+OoEMo
5aRH1IP8NSJ52AXNUT2Yx8sjJbDk7aZqs2o1Kc2ltYElrWY/F1IX6nNyo8SxAGZvQrbWcPF1UJJq
LCrArEuQRt+U/PmyGXvevf19LpyWyxTF0oLfN5T7hR766CpC/VguWKNsg8a79haFWbkZrFkqxqJY
MCdFMiA12Cu9UXuNftFIVjsxnkxdmhhnq7NEr5p75kFQSMVjEyQxFJ4IqS3VKDWrAjFIv0qjn3Ks
eoaWuGpSeZfHcTcRbpG4PWpL1SkxlJydU62Qyfdl5/oKCglvKqPWjaikeM8vdGLq0A7SZFzYc8HV
Rt8qREDR41Ro8TEzIcKsLIOoDG/Px7cgnE2G1ku2BCZhP5uoO649SHq+62jFvjx0e6ZsnYPLf1kn
pcvYNDiWtl9S+SmNhXdaIgTmJRv3K43KjFAPCoRgvC6x52rCGG9UKIMBhd9NeopcSyQuIIpC3Px0
Y9dqNAZkrf41z2E8f7e72tGGL4SMDigKoHkeXB7GXQ/cjiM3Wyg/tak8s6UMcfMpVF4MDyQlT8WR
nSvNX6K3m70X1g+Blg3BZlS7OSGdVgAPvU+o1kKr3/jIaDJpWHydXSZh3Z/HUNzMs3fPtgXmedwz
ErUqHRFNUuKyHXRxaMLqzJ52i+v0pnWMA552hewve4thM7xvF7cbc81uhLYkBSpVvtXqU1N9q8hB
MIV74UpTTIK+FF03ickNaTQ3YLrLkX6xm4aSdR70L8ZxultPrIUtctXz/b+mqWdPVRjNfzD524gm
baVE1WFXrBhfjEJ3EyEFwv7QvUMoHz3FlpqFaLgo8LMud4wYyjjF6JSxaPRYrvqcZd5huFwZtzB0
GjB6Pe5VhnuKflrDK44g33doEN2I7l3/x4J7x+NyZ10q4NRbYBaKekMKJ5RcDU1sqI52C6iAC/HY
MF2yj4W5jQfmpaSaMsuiWsikrNNgNR0l/PvsOOvuf/NFnvMf4h7RlK5AYwS4epD5KONDKXZ8hsAH
GphM1IrdTledsJJ+79n7g0Ny0doyaxrnqGj2rWh8bJYoaArQVZPqetXVkxL3bk3Lb0mTP1TW8HrZ
6P1E8T6jXNRe0W+r0JSdJZJj3zyiUEWQ6/YKMhm1iYm9iIqmWI1DkEnclt1U4cXPVU+yz6pBYxRG
zi5Erh3tALa9L5dN2l17G0AuK+g5bapFR3bVaOYtMtrpYvU0WKLKrt2R28BwkUslQ7dAoRav0PM5
re8G0SF5f7G9A/DlnXNrNukqA2ByleCtj9jTjqY/eFLYh8OV6JpBYA9f6VmNo0HrocX+Kj0nwwNe
Li9Pi8gR+HrqesVJX8G9nN+1Dr3JYofggcF2RxedTFYgB8NRPvzJhdDG+Xi2JcOKimQyMYbm9Djq
3y3rtpd+C+xi/vQpSG3miQ3sJkgtJUGB7Ai7dOer8lX2q1OFG87o2nTlgNXilG7us1I/wQlD4OZ8
B5pBynqwGWw15o4pXUXJj9gUvH69lcF8tg3ieqYusxdg9hEb2yTwYqGDCSDqPSokoWRd6F4kPYBi
NHPBdwJug1Vz8lCOneihrPDYtxxUh5GuWL58JapQ2N0rqO8fw4VJ2qxVZ0j4mGF8SqJ7aj6Z2pdR
9B69H403MFzAUuWljIgFGMiS+5IzhNYxO9onsVDqXoEOQuO7QVykGvpszJscSLh9CEoIESXeq/HI
cg2U7h4EbrrvL+9gXLxK6UJKwkZvDCbfyB1yWBBYbuiZhNAld2vQAF+BvEZ01tkrhd4aye9diTUb
y7gCtw/IrXWvQ3LGo751XO6YA82n/qS+yl7uTzJK8y/bvGuyjdIFJB5io+Lqo/eSrNGHdMJZGJLY
kXpjRzel6IXx7fM/rZANBrcFa9vISJMCGGwLBv312x5tjKzdFc0O+W17QC3bNdh4XUbWQ39qolnd
3QFu4LkdWasaUTP2OLA2/ugtfunFvuVRt/ZZlVcpLF/bd9kNHhfs9EyK5GSFuZNrhSsCAitnnu+l
kMU4W3CxtbvgN2Bc9Cn7jhT6AOMM6qrLUU3DNrobFgGKyEu4sBL1EpqjIeTg0ypsosRJ8qvSEGCI
LOFiSl/GuTJSWAL5uJPWDLfJmqNMCNpm1kJF7cLsxy65JBdWSJkWS9kBrIsmn455mNH5mJXllWwX
bi3hhnBYPGo3T0UCHvW6CakmucWau3lP/VRFxe5aX6NyULABEI0zF4B6LcrHlo3BWN4mmFE5e+rL
H5dXvMg/+U1TvlZWFdu4lFoWt4bQVeVmLqQ7QSvqSydx97LAJn7TlPaj1BsRfGdp7sraT+JzX/1X
k7gIo9npbFICk9DWe0eQJTK3wnWD4qpe4ou6YwS+w2+YKmOElE2DSZKMyMmUryiOcmLtkA4Pcvb1
8lyJxo4LJTnUyHsyA0qNy2Cmxj21e9eSKv8yzO6+9j2I8PskqkSgStIxRcNYOOjGdkC/fRlh3xBQ
s1moj2EsXVyaiafFMhRsMhP7oKY3iXJQegHEXosZOvb+weDv+I25mNRiqRGkntllq/4CshUUWt0M
Aa6T3erRiJ34VkT5s79l36ByCXTKY/TK50CFfuDX5kYBxQsUPL8zwdDSb1EeLSqu36tx/2An5+xZ
OkJ9F4T8YA7ERZfTx75xwioOzYfZ1cPGq67JObs2/25sb2/Ug2w6bXB5PveD9ftYczk1UZJak2Ts
WPI1yNEhGX3rZsXJVNEjv8Bv3kZ/s7lGVx3UqVSMbpkt11ULvbokeagr43DZHBEM+/sGxox7fVwG
wKjLN1R7hGo5HWs9+XkZRTRo7O8blFhd1khbmTHFl1WPvDx+XItbVaPuv8fBWUQFtbysGDrPezxk
4JqXGyxnXZM7XKu9ZHHxu1IknyaJwA92F90Wi0ukdh1pqpmwyOuOnuQkbvNk39RXmmc95jelPx3m
b03hXLZvL1xtMblggjKatug7Zp9yHUfPUiHIwrsb1g0Af/tZmDYa9CFxgh1jG6Bjp3LyL7DMZWdx
w8lv6HENyfe/X3EiV9ifu+eNW3gupKCx3uqNBmOaDmifMZ3Vyw7lrZOFc46no/V5PGNYBQRLuxf3
W1AuqvSlHMcDxaCmxxUMoeWRPVchiOgPCiydDYepyNjH3FVEkjn75qJLCFTTOi7TuMVXF+WqFHjO
xKOp301nSb1NOhHZ8//w03cQbu1VVVPqDTvnKI9ExQOB6ivOm3hX89r83XKd+3EgCfa0u3stUBb9
Yxu3qbWTolkbllnz6/jBDGLQ0oBu5JXpiUKfXbDud6/DtmjcYkwmbSwGHSPJnhuxDbqydLc9kHN0
yxRFu9r/gzI/XFpC0xFv92AI5zXMJ2Ukda8gorXLzdr4dfoC6o8/WOybx1ou01RlVaTlxBYDiV+J
UsWHul1FdMy7EWUDwu2zSoumsgRlXtQStq6l3BmpqNxu18k3CJyTF/NU64TtUDX1RMhBbc7WLHA2
5sL8mWb72My5eCN1a1ZEKUYq+76Op74bgki+TnPZuzwju7c/uoZ/qM1HM4DNTclijek4ZcyWMD4U
pwTH2ymQQvXqT8opIBeKNlrQs+uEb6arS3uJlhhxuNQSR9Yax8wjJy0lQT7ZXzcbHC72qWkXDSa0
A/FmM/irVxzo7LQv1GWNgk3tiCtqdqdqA8iNoNJJdFZ0jCAjmM414vR25+Y0dYpeENfZkv/kFBsk
zrNbNCxJEcuVi/w1z8+Wcp2O13PxTS6hwO4LHGMPDC3P6NrToNbyqerK6CozTfuoRZCdMI7mVRVK
TufOh/7QgRsrdpugupORR0Rc93tHsg0wX45Vaeuw9AwYpbmeVKy36qJe5118VLTsxoq1L5cN3VvM
aCoyCC4mmWNyUX3OrAx8KjH2/OTUGE/97GXjr/8GwYXyUkt7w0IfhV9Lpu7Sbu5cLUsWR5UlW5A2
9pxxaw23nVrnqBtslCWAZIc6Rrk6BKwLKhacLFIc3d1YbaB4Ql697k2ph64pNlbMQTJ/xE4xBs+n
fNd5zbEHZylInUASDkWEQPRUumsn08izIExtg2rg4/Y7G6K+LDMTBR70ulBDdazdwqJOJGrz3HXG
DQ4Xh9skUoyRAseQ7qTkLtdcozAgLvVaQejhspfsVj2A7OsfmzhPjJRm6m2GNbLnL299kW7IQxGa
eHkgbuo0j9QzblYRcTgLGnxQ2aJyzolzTG/RBKgNWfx8sUNV0l4uWyaaLM4pmcVLC95wP1ux684T
8JPrB2WGOnovrFlh0faCOfzFQTvbKOOYgVVe98f2tnKZZvSIHmds08DDKPJDwejxRYKWrukZgmeL
kXsczfu8ebg8dLvR6d0n3vakm2NmC+r9wp4xO5nxNUPSrLrJWZM/OWRufOAtp25QInOyoQUHK0Bk
CnbHb030C+wWU9kFl63ZvWDZArHh3AB1NKosnTnb5M4eI08onvLHDG+iKCZ3jKskdkV3OvsDiD27
hp5OSzW57BwXeYTrewkLuHpIloeO+KzJ8bJZ+07wjsFZ1eZWVc8NMFaT3it0/svs0qfLECIz2N+3
A7fYVtqbSIpzCh7MDOfI5banj5dB/kcEsm1NJuARMzRusNBhMPRaiV0nLk/+Uv0ySEtHutFjp/He
1Ed7p3hsHidHtIr2rXvH5QYQW+00Qkc9K5AvnTIy3ar9VhuWKzCPff7n2PAOww1iDAFrO15gHnkc
PdUdwuYp8pjvxd9YthoEbiGyissdWTFA4lCHVU0DxvoejGrK7ExyJTKL7WgvmcXljQK1NotNYVZy
zG5w0j+lL39fl8sHMJB4lwdRZBSXLrpygnSCTtFEpV5XOnbx9U0tYvDdX0/v88TlC2VQ20EbMXDx
BP7zXD4Xseiua9cMjXk5wSv/pzL1Mp7NurVxSEzaQ7R+Scn31tAF879rxjsGn4ogpIGmthoHgza+
nrqD8IFp96hjbQC4u6VGYqry7KRrJ475aIWajw5Wt3q1wSKiem0oiqUig5gjboJQr9OonNn94NBH
oFqK/WEQ9P4ITeIikE7VfIoZhDb7xQ/VZfxRUuFIqLsITPTPyT9Fj+a755zNIDKjN0ZVSmMp0wBE
E8WtS0iic6sl4aI9a5PhKERk4O5iBQELOKugovKJGak1dZLINRYrez8HlaNHn7S7HiWFWtCGVBHE
hl0336BxIagdzIRAKhcz1l2P68Ma+cJuDBEEF33UiUiFOgAiam7W+tGy7yURU94eZYJp4c7AYrqh
ECbgvcKURgpSarYzZorY1Tn34gfiKQfzIXOTG/l19ll7HWivUQOg34lu/vZNfIfnXAQyCXIxV9i1
rOtLbkKobPLb4Xg5ru6urY2J7Bs2bhjPkdkvI0xUewJ2d+1rWhrPlyHYZH/KExsIzhkWEF5I0oxd
nlo9ajga2v3o1bRyqSmSaN7f522gOKdIKKoM2gFQWmh+1dwM9S/t1foAFjVcPaf304siuBoRDR+X
luQWpOWzAcCi7K+lNb/S+kSwlkQQXFYqoB5QRg0gDD06rf14xH2aSL1nf4rQ5ibjoRlkTVxEh0Sn
qQ8jPA1Pn1egUKudIYZkN5bxfVL0qyBBidC4eJ7ZaKRCxTGuePLRMVeQF2eRExvhnDz/iee9m8Wt
31Qz6znXMHQr+VUOfoXU3kKToRfxUIoM4hZqbSddOxYwKC+jMJtlCIUWBygVOehs9v7AJOiM4DLT
YlPFecO6aKY5tmrrR9Homt1hQP0faLNtUc37rte94/AFHqluxZYtAUcpJb8aiFeM838zhS/qiOJU
0xcNEPpy06ZBKT8V7XlRflwesN0gujGEc7aqK/K5Yyj2crfMrmzdyrXAkP2ws8Hg/Ky3QSuuL8BI
joPPaq+pb3x7rVnUgdzW9CK6HdqfHGLbqoKDPtosPgbttNRmGpfwN824muQGxM9/wNdoWkwr01JU
JqLKpQUp0+Opk3C0zKrfC+yJeqcVXc/sb7o2IGxZbXKP1S+aHhe4ycueWVOKgoobVCmjRJk9bYnb
HPbTuSkzwk5ZVVCr+BGvooY52CXwejQe4IreTx/Nm8QdzuyZUvLVx8nT3V5zsPk/tO50iH9edsV9
P9l8AJvXjcEt0qBsN4hCCEKm04D1hXXiHMbWBfk9FIV9dq8NDorLsMwbPuXfDSo3l5nUEG2VgFrl
q4vXGDerS6fQ/kqMO00WFVsIbeQmVaZVrU7QgsNZfvIxuGHqFU9vL5bQTB7P9NYSbW3ZtF2yj1sN
UEf6v25kPtqP8aELwdKIt4L6eQGXFRWeRHcX32Y4uZRfJVG1LAkMrK0n0j+VanB5uvZvQzYAXIhP
0ngy7Qhrr/UGX7mubjS/cRm3d3zNOoCGX5kXB6LXy7cbwwujyLNeyqpdjtmMA3ZdmT/UfPWrqg3U
pr3KU/M5zwpPodapVGRHl8xzhx29wGrBLPLvdAN+khgVhjU5NqiaDrJT9Eu9y6q3Iwpk1mIne7kM
uZu138fZ4DKDnkqmUTewOC7CGZwp9JdZ/W5FfdC7L50W2GhlWQaZIipqPi76dKRxprK9FTYfuHmk
98Yv7ZV1TkKx97JBu5UCWyjOonI1c2Vit7ZjwKqUOzfLHOPOdHGJ5hWWsO57f63jdk4jjKIH4qEf
TZtIhQKuCWew7K8JfWNNqN+kt7bPGkPrcDyLGcl2Q9kGkA+gWanbFcXNQ9oWhxacDW6jaDUug2Sv
Wur7heDpXTCme8sdaijgn7UUDR3RXPTMk1Sxuxxe0nt/PzflDUq/h4Bl9uUl/Z4LrzvYL/IrcYvI
RdA2VZTG1tg11Fo6EN52G+lHLUy+zBc+oECWwML7O863Cl5ZCTd3qapTXalNaAcf+6NUnhu0NOaO
5VR3hnVarv41PeQbnIkdCziz0aHGBemljQewximpT63ca9PGteTnGF1w67fL8/X5eZAD4sLzOFWz
0iUk9fvXOVDPa6AH5h1TSFi9zl2vlBsdXUN9xPjh/fQ0HC7Df4opHDoXu+tY6oYyU6G/nBT+PATZ
YuDIQcIlKwWO+ckvGZIOaQloz9sgS2V0i5u9hGLlaVPNRupb+YHoV0v3bwnIud/nwpZcZ2U0TPh9
Oy6caThWyclq7uNRFQUt9kOfHHFjCBe0Gl3O5zUG0ORKtwQ9K2glHAImywGmUlHzKRv/S2Cc1xtZ
XmTmoqe+XtQHy0gOoBJ111EJbGmCpctpqlMXamSCnP5pSXODycctu697OWODKbfXlU3DMe+9maaC
osNP4ZGD4WLVOtsxyJZhnaUgcqQUxbS603S1U6+yQ+zfl31dZBQXp/J0Su1pgVG0+aElryQ/DNIs
8HIRBhc25Iq26dwBI44DOh7Qr6sPgua73SW78T8uYFhla4CDVINW+wRZTTzblqhcrN22EdUPilYs
FxuaQYssWYYtmXzq5WMj6vwU/D5fcZpnkkL1BL+PEORl+hDmhnW8POWfSyA/ehh/UURmGpHKwGBJ
hzmofmiufliv0KMY0Lv+mUDjUPJEz2eqyC4uQMTo8YdcLbyaPd7q6KpL3NabPXpAInlRf40nGnZv
zbrxrX2N6hYv9XO3EYRD0UdwgSOV1hHfgY/ozTUYqglvEJLA1/chNBPEaoSoMl8RZK2Z1Yx4b/XB
i52AuDyvPTuJGgHK/op6R+HcfZogcJ7PUgqipFNK4SvnvBAkwc/70DcvecfgPH2EPkIVZ8DIr6PW
YU+DmQtJCf1eumc7w8oU5RCBUXxNUJrNOZh5oxSHhyVUvi64TeigiJo8G176Y/ULrzz/6wfJjzby
TY/gcE1pBrImX5XPinGSpttV3NS5H9D/GUiNc/0FxxPbMgGihd9VN3FBxnPQC4d1p2tBE1Av9ogD
WVHRBO7n5HdczttVSdFR/gRctunV3Dx4k9Tpjm1YhurD5ZiyH3/fsdiy2GxkiD7ahSZh7uz+lHSq
s663xLpNx2+XYQSri68Qz+uE2kUGmGHoYr9F895xSYiQR35/xixVtdGqLmv8cWEsjHxS9TjDjC2+
tjjK6ODRyGcXINFrhxoKXG+BCcW3TEcUKPctfIfm8rGsa0myToCW9dhN1jaQxzK4PIj76+wdgkvH
Bu3lxTIBsfQ/i/7bSk5qJkjHuxAGtJ51XHBbJk9WV9fLOkUE55JOPRVgbLKbzJET0Rv556MrW74b
GG5l9WlWSMWCYJseJ38GnVs1eIbXsXoTj962bo0SA0HyFFnGLSrcrbSTusKyFduLFJXVNJYcu7LC
P5ijjWXceipmjaZ5YsOycnnMc/tqTeOnIbcF60lkDfv7Ztl2xpQaA9vNqGOOPnNZeVZqyQ6sWisE
Tre7pDYGcX5tTDJJ6glTJWXrnZZZr9bcnM1oPYLs1hlV0R5n1zA0kUBIyjRUlS9GQnGpjFbTNPNL
u3Coea119+jkEWQslmW5c4imoYQUHs5q9fjy9xxihJVBp9Qvu1MNxp3mZcx/k/FJkQ6aJFIK3LHo
AxjnEWMtR9hHjKkfoTg3iokjKacuF3G67UzTBxTOIYgKiXPbBIpmFO40evZku9KAK9JATRLvso/v
7TBwd6ESTWNs6ZD9+uh9Va0kRa0DLL3WTlMYn2ofh2xUh0ND2RP2xLBg8Gm2NmhcsBjAZBhRGWiJ
FB9y+UaRgyYLlyG0+99ThXQV2CWq/NPvEf1y2dDdqdsgczFjqUy5VWP4iYRqlDH/skI4QRWJruzt
6j+MJucgbSJbpUTmFAQODrtAn69AAKX+6n00PzvJCYRMXvpbxKAoMo3zF1hVdqSEacNovUjLeCxi
M7AGUSkKiw6X5o6LHqO26LQfYFsDt2yppzeQdumaA7VFIh6f37MIbgh11cB/pC7oUH90ylEtuzxq
CqQuX3plHeTUJeEUMLdk4u9/kO8/wHGW2WD5iaUScEX0Mpql09j3f+B8G3u4bJ9k0dpUBQCW/Gia
QQqh1H9Nu8+GzMAClqHV9Lnbo6KmnWfpkPoVUqMz2PpX1epm/7Id+xPzjsLflQ3UkK28BEpyXV5D
KDIEN1ZIr+lRQuVOHIgam/c8G7qAqoZ3RrzO8sGpjpJeKswk9ZXqNqdBUX2TJsFNz97+Ba72jsGF
JLVS6wyyNLhM+Av01GNgnMpgPLSF071aj91RvbLvRI16nx+mMFlbTC4YpZK0dq0KzOmkQoJOOUBe
QPsGSbZr5Z715rSIE8NLpgk2NCz68CtYx12njuoUA4yr3LIqwbMKSTbAEurbxbHUXwTusRcitgDc
QkpGKbKMEQD5NZNNUK7Qsio9k4ecMe4x+vTf8515Jyo+/vzixoZzYxe3vIYk0rtsBiyjJTJcsFml
7hvJHyDryRUYuZfDsNNALrFN9o7BZUw9HeV2SRssZjRZg0cNx+PRlc4406GLlAg2h7srbovGuWde
VZkR4S7Vt87NDzNYD7Y/BMWxOaKjxGe0VZet211xmgXmexsFjoSn6l7wrl5qCyJVro0+Lh/czLBP
I1r9/wBGx9kOew4c7/gbGiI3Je0JYJoVnXARxKrNCa3OliI4A9l7Hr/B4e5oKsgNy7QvUxB294hW
eJ6EXgCUYQQwu7soHV23FkGNlGnwt3mMYUhZOnhgdGaOPx8MPGx118j5mCNRlczuHG3AOJfo1UhC
FqCYI5Jdg+wiWJPkS5wQwdZwD8ZCEZRlI1bIWF4fk/CgzzPt15X6CwlN9Viuvt58v+wGn/vcsXK3
GFzAaJQpGotMpj65rY+Gm53mg+3aPyYJirNTkN2BZevQT270pIhovnatQ9kXCsBQPv7p3FCTLpWg
lwESaCN1R/mn2ZluT0RbeREKtx8cZ0TcEmw4KAes3IWk3qpqd4MsUqvYTWIW+LM1DKeFCeNiUlPm
Y2pAg5ollNUxQjOg/vjTvKle67+ksA2NwhEt4c+q6WzuNpicG5pyCrFeNWZXaiRYzg+ro1Sewjhe
5OPyVnnU/qbeAgXu0Dy2ohbuvVQDhgIohWHXYxLCWQyNpM5ae1jcVb+NqXY67cHQjsXyU+ChLBXz
OXOLw1kJgUZtHUcstvl18IsHxcER3TPP1iuytEuFbZF7AWsLx+0MLNLGrWxKIMaV1h/Vmjwq8Z1u
L1elknplvPhKWh/1NRblNJGVnJ9CBsCIJbQ8I4NGoXQL4sQATLngNY7e2P1i0VlibyeyNZOLLa3c
VWjDhJmGdVcNX5KpEFnEXm0vzRsXWeiI9pBmhndGqRWUkIMA1YuHw/uhk3B6adarRkkPGR3B6jWI
fFNlTnEJnNuQlCVSDqjD2HJUAtWPD+Rg3igOeifBOU/AfHQExT4u07PE6V4Y/2TuUtn5j57L5b4a
iqOx1mME0Bl9KpjQnT/UDmssap3Wte9ykdn/Iwq9r0nm3NubrEHtzNjGrDJdB0a+GXm9k501cOcy
5k35yhT1vrKB/DzQiEIE3YH6JylEo9atmkJA1e+X8qFfs7CfYhcF2MdVsX9Wsuj8sxvOzXc4bkiX
xO7NSrKoPxCUb42OrKPkWtRjKQLhRtFKweRkjwDJ5/Z6TBZX0eYnrRSJle9dnIHLAbREOFxpn87Y
qN6cZWPAZEUSFMdGry2vqPIwSSdzPkSaYIO0a9MGjFuNVYceLnONqE+Nr0X2PBg/zVRUer+7Vd5a
xK06C2yA1ZLDovTInniq7wncL3pERTzkpa0HUQLc9b2NTZwzDJFWyPIEm3J1cQq5CxZs/LKfKkEn
+yDojvisPMOS7QaMc4p4NZOeVLDNfoRqpVt6neYkuGenKE1A337+aICMSA16Vw3YJVPkLz9byVGE
S3w3sr1/B38BEGlNYlXl2xJP7liBdhFqvwbIt2hoVbRFm7TdJL9B45K8GtERqiRAq4q/EvMWhe4u
ReQ2RH0Uu+log8MleV1PF1kxMZVlByYwvP7PoVIbqSAi7y8CGxXTqAPHtRZnTTLOqASaNOoreuL0
LQ4I3ezJqoB5T4TC2ZJP5tAug46NLQTPbeJp8y+UMAjS677vv5vC9hObSJ/pUZm3FCBFmThtfEex
c7bQTDO3d8QWFWjtRiqwGqG0TtbRXset6ywHiStUkRE8VPXZNn8vK+6IbbAW6gYCPmpc0yYPBclz
1yNApoPXRwghfaanoHlXgAwHi/u6Hx3wpjg4ebvDV3IafdnLApz0BUt8z9cxoBC+VXUQAPN97n22
KJVF4euS5JE690mqe0WJigxFGChFUNxuTyGrAt0AZBjGU5G42f38M9Ld+mrBDesctnhgZarFEB7z
L4/q3qBuTWSuu/GaxG4mTc2Ba/fzubWaQyUUUtzz/i0El2iMyaC2Xr5tCF6y7FkpDvooEkLeTTRb
EM4hDfxkssgIF9Z58uMrVrej+wZKPtH08P+jprK3O9/icZkmn0cbNSwYN/OWBImLeTv0TnLDwj31
ctcQTNPubcYWj0s2SVyn1TrCPunANGMYqVQWItOAdjs074RwLO7xm7gNHF9uFc/ojGsbmEcGJwoH
3ClHv5K//ib0m4Wl3ezjL6FxUfj/kHZdO3IrSfaLCJBM2lfacu2dpBdC6ivRe8+v35O9uyp2FlWJ
qzsPgwGEqejIjAhGhjnH6OsoyQJ4dpxZvds8L6U17Wu/wyUqkpXcYl7fo4Dwpt/ZqccbdtmseKyV
ZcIzzGYMlwTK1hFYEiovcfTbxDMcYQJRSBpbIqahhb18W3zRn697H8c1DCZmA5eGhMTArTbNQzwe
MEJhqJw0j+cZBhNZAoXUwTBBu/R1cMSP0aHkrfuImQ1MZ+HETJ5K9N9XAaWLNdIpwOxwu1Dd63Ww
UybFQ/3yL7526ztjg4rQG2j/4+SmVnyZdeJVYJfHeSZWScRDit3O6zfFc0CDCTBDulSxQd8ZBGwM
ICnP7lK/SOxwnwDFE+gunJE87rUxASZIULsEMhmG2PD8N4+4vhvdjbFLpXi5ZyYWbx97s0+6PlE2
wpAykVsZCgLnCps5lGOl2U0745k2+Rpb7izTAUfDfztWk9YMVuYiAnV16mma1zgVcDUzZziGJ2Bp
QsnC5zZ5qCdfCTQmE2hSZRLMUoSOjdMBrATDX05uk1vdJ27stbvrunE+rSYTVsykmiOgJiFfiTNH
m7VjQGROp4zjbOykRZihJC2rEJHH3T22E34IA5b/ltK7rgnPNkwmhoD/QAoH+nWlxrjsi6fA0V1y
QwEW5J2KBrC+116uy+R8E0wmjiAx6bD9CdUEbbayVN4V6uAapXhKe8NK9YKAuq+5yZd2f13udiKm
yaIkUzRKdvRRC/OxEAW8CCLxp2mCyzr8lQj/8AAyti/uLIWxjW5YQrUKkKzrc2pLy3sgvWod5+Oy
laOb4lkG83Gh8yVFZ2go6M03ytxbS/DeyJOVDuRopk/CwDF33sExNhL0aTILIlSS28cUxLWob9dN
4oi8d/cfIuNZL8YyRLAnazKIhlDJW7zllDmlbdryne6HaL/1oD25bhDbxwgsQ3RcJOkC1WZuWhV8
ffig9QGyyWHw4grgRvMM7F/Dm6LqOAFK8brI7cjxWyQLcjMFWj0GDTSM1H+aeacFnKfUtvWdf58J
g12fzVpDVcrjGyGqrXh6VXOODjwZFxbedUKG1N9VGglch73bATNUazROaOIdFWPkKkg8//eoUOwR
koeYvFy/Cp4ajFUrS9COcQU15sIfp0MwHU3eWhVPBP331SewlFJTJzNEDMlJHf+ZRB+FeOu6Gn9w
mvOVU+9dCWnyFjBAEa4ceGAelsOdYVftiC9hL7vyM/tv5p9M8SyOyZaaQZDMOIU4BcUIIwFhqPxQ
o6XM0Yp3dNR3V1q1uV5ES42ja5zZxg6chR7JY/og2P1XClCInfNdW/9H52HypGBsJDmVIDMYwkMd
d35r9PeICxwxvBv72AVc60aitJI6HOH8ID9QGpJgH95UrvhlwpOPv33KcSR2k7ebM5WAThhfi3HX
hn40cL6rXH2YgIDWZNQtMbXAMS3RgVSAnpqQanQiUR+suBlBsSSS6Werhokn1OKpxffLTgGkbBEt
Fm18Wzhluc0vFkDVNfRndUn5IC5bnXCWDwKeETneffKNZrx2oJOr84dC4s3DblqpiiVpxdBEoKIw
MSrUF9DHqSWW/4zbIfDmEnQbCUcX6lAXmS2YDBTRIIC4YbvNU40uT1w3sBZZAezMa5YcGiOxTfFu
0V+ve92mpWiKhqkKjGgZ7LZrqoHZHRx8yGtJZhXTXmw4b5/N81oJYLw6bvJMCoHv5y694kVV5sxl
cUyw93Vdj80jW4lhHDkq8kpIzAoxai4sOUGcEh6k4lct3+e8cLht/L9loXf7OVDJ2aCNkQBZy52B
SQAMVVimq1jVd4oGEvJJT6/rBpaLz/LUBSuutQaTG20UY8PWkhxyNDKsa0SOboPAGWgZlRV/zZ3k
G49P7Pr14Un5WfbSBWRJE+hqEvMQJ4Ktx/2zGvPyMp4YxqvmfhTS1ISVxPK3FLCn4rERfl23EJ4I
5uOfCqZUFxU0aSTNipcRhFeTG0iSd13MJb0dOkmABP8/j7qobGMTqqhlqoril7fAHX/NIpgHKAOB
Ujy56X7JsPgXuRkeqQ2vkr8ZBFey6b+vgmAPJObYmKFjTEDCtpykCjNztd9yP9bbYQN4ChgyADA4
O+mYRpNgiOGMDwx4OuK9Jr1cP8Xtyzr/PquIUI6V2Ez0SSXcdKN8N5ehPfXcHj51nYtIixno/9eD
ut7qwOZECgs1gpzRFm3U0+z0p+KU+9Lrf/CmKDeHFsyVLCYSYo2iz5UUZ2bc0Npd6naipQC/ETAN
gl3tytrq/m96YJossC8OA1gYI1d7vH60vKtjImVexn2ZZlDZbB7M9lHn4XH9ITz+PlO2hWlGAJeu
MuiZnAaHeHSGeQb1oQXTR7LTcnlqObbC7mHFaU1ymUBeOEp30hQ5io7mLSa5dtcPblMOUgvM0wFi
UWNxKLJkjrMglfAmVo9K6qTxaye8XhexeTegu/rfjbyL0dc6TaVQ70bEqOBh6E/L9DclptXvM9G8
xKpuO5X4/bm6zZQXmfwsR14ev23nmNRUNQ3DjZcjrsWiRCKBkOWdzhyKCkZUgF51BxiDvX5DB1Uq
W9iDVnHX+Ipukf145Pna9jn+/hNYExQiqZ1jGX+C2IAe8smc/Ov3RH3kImwYEkBCsPynXYzXKmFX
9lmJjqmcyVYrnMzal4y3shzstr+Xmi8y7wGxGdhXApnYMWaDKKiZjEZ9nz0PmCZBJ/cnWXK7q3jA
E9sdlJUsJkBg5KJf5okq9zA5ih1/Tx8LBzAoz2ZqSQfJTR4Ilm1ibutm07/OctnVaClM0mWicgXg
4wDvQqusiMvNvC0EE8uGJmMyVWQCfpw08Rxj0cbN9vGu/1nepL702Bw7a3AbUDNHh/5o/GsoZZoR
GGeZzOWJxKzkUkIVUgvEBxMc8o2pHkKVl6ptDoyu5TAXJ01LWcsLDlBJreYLnZOmxLMU4L9/NxdL
fp5sZDyYTQMlSWfx+uub02kr8WyhS6yaMu0MqGkAy0m14sfKi1CRT0/kkZJcgdwd0Z8Tk7f94vfR
fmwurL7fxZJk6aBCZgy/SPvC7TrNq9Vkh4qbd93nufoxwVPRFGDsKjjeckZjk/Kv5752ikurOFIc
qeigO/y9evqjl5HmrCCTGGOuGmvFGuxVy+rYnrrOxm4u4k3yqOs/+7g8de3i1WOD8x7qoxBOD2Ed
7a9rzvGZj4NZHfJgpnMqAYXJHfvS10bEc1W4afrKvi5mO3E4+8lH42IlR0nFRqwrXOaEJaH5O+VM
ju0SO0MuCO4Bs8gdf9ruA64kUvNaSZz6Tg+lAHWS+fC/KRmSh3vtieYphZ2/XdePd4xM6FHLwgCG
P+ynah6SOrXhqo7ODd88j2CDTUWMTp5ogJuewHJd6eD2HrxM4k3eX6LFfY5qH9FodXZhouoi6aGO
eIh3H2yBrurj63Dg+Tjn3NjamTEWWVbQsBZlntQ+hRif5n3PN/OFsx2w9bIR3FtjbkJEEw9+Jc2e
KfPwFra1MMAZgdUfghTys6llmC3Mx1bEV1XcT8FRbPdjycnu/mDOZxlUzdWVmHPYgTAPMlB9w5cb
XNyYMtdvKBd36JWcws62oZ2FUYVXwspWLBdzgbAoEXbIirXx0Eyyk2lfr7vN9oPaOAtinHQBJFWq
BBCkWvmr9KQBH61w0H8wnPH9A2bSo2ioxcHkEm3xVGQ8tilysc5kSJaWzk60XzLGkRdDtI2OhwxK
vfIyzJ91ZLw2SEWwRoyQRDJbfBAP2m20b/bDfWvTGEj8ktjhgJEk0cFylX/9gKkW12QzaQOWmlMZ
cxYY8mgXR4Gmyxy4kRx7KrCaM4Hna7z7ZMeR0LOvUIaBxYD341WzhxOmgjCkY35HWeaZTidUL7rT
eHy6kW0v/33I7BIZqG51GS9+fF9m+TuZpV9NwAO9/kOScJbBJAlDoZd5QI1V9KcvFSaJaXvGdOU7
BQstOXgpeQNPPKWYuKJnAsbwM2yRLVK/SwTTFWYeqgAndLFDR1m9yE1OPX1u6h3pZq9o3ifgtV03
Q54iTDzR5LlOS2wTukH61o9vXJzwTS2A6ghgTJ3QTa7P8QqID7DtENmFmpwa9SZMT4P0NyFxJYK5
/EKRQdMT4DNC5uQGYNfzvAd83q4t0r/JyFaCmEsXUL5MQrR4sGVsPueR4ihZhUH1mfCQ4KjvX8SG
lSD2ixKWuqAlEETJLylQFfHplEjECUHbbmOi/SBjd9q4IHFWgxZuU+DBLvuBT3dp9GPkkMdwH97T
ckEE+NS/eTmsJDIR1zDqZVLFHi+H/Gelokwx38ehaos8aILtPGkliAmvYxwJmhkPyC0W02mmO3F+
GIvSC7rbvgytBZD/Um8ZvALq5qfrLJUNskYiNLmAcrCrC4bbtqNN5l+doByaVHP+wm9Xkhi/CtS6
FOMF9cTGyC25fgjqiRMZtj33t3EYjFstUZZXSgTjGIwfU+M3eWjJ+ZfrWmznTis1GJcKMj2elPmj
Ejy6KrbcgQZuZ0fRA6XOkYdhzdOIcashmzMxyaERmBlT4Z9p8ZeCM7KxubRvrhRi4ukY5WotNh8u
1exHf9ipLjgn/0OHaiWLSdEG4LYTARQ0H2X0D/haSwit5Cm33/F+07zUo/jmmV3yCn3bb8aVZCZF
w2hzLCYqJCu+8F7T9eYXuvpHuysAH+cyln28QS8D4tkWmbARTSYRWoBLfmhKt6ASLOEJ9vtXitI7
73j8CTxDYYJHOKZmGtBaap3cKI1hFZpkZTxc0e2K3/kQ2bnNpjCEuiOIhZ2TotDnY3IaNdv4wdhr
p95E0U8Bwm30UtykvAbMRpgCt5iMRjfW5LQLNvRF7UKyaGg/i33qlZ1+iPJ/oqW1ScKjD9o4yU+S
GBPtykXSBKNF8qcarkQC8K9nTm02nC8ZTwxrj/2ckb6CQiZB3y8MOyeYgjdB5n2+tgz/kz6MIeZC
UvdBA0EUk6ORLBC8O8VxsheXHAgemZb5fD1CbmumUiRujUJxM5qJZTNMWQ8jUaMcDJvEadoE8Z7H
tbIViKHYWQ6jWB8ECijpIIdSlBCvwKgMeRzs/lS44R3Pv+iPMe78SRjjX4IAIJdFgDAwI+21tnoB
4/A+6zRfSQu3KNpjTqr99XP8w839VpCtZ6hVOSS90CFLvNN81ZN2hrM8BCfVpzjS7Y6HXcBRka1t
lLpaDVIIFUdZ8Ek7uIButYLRJ7FmtWLniOnDf1SQ+V4rYa7XkwoFAVxQWljB8DAs6IAr7pA8ylie
5GG4cCzzY7dzVYlIyrSqDQLXbs23RVisecSGyxhzspAtUKG1rXyg/67EaLFAolKCWp0TalY5OmmL
tbXMEdzKjQdMMNuNYdMHOpbNf1w/0u0weTYZegIr0QNWUzXAj+KRp2nvhZYcCZkwRqBUqO3xdrBp
7nHFJWQmUMpVE/VGClmt4cjgTYxiHjE2776YSBLncWyWKiyy62pnagZXHXM3NmP3+qFtPSo+XRgT
SfDYSMZeoqd2t3jNM+DTQZP4nmPPCuQkQNr1edkI7+iYaDIaaYrdSShmaLfyeFQbHpwLTUKv3A1h
Jo9CySwFMaMn5xl+DCbxwVJvkjc6WIJw5fPTq435iPURsiggRtJqYkUfL6M9uoKl2eEh9PO94c38
NyANC9eUY8KGqkadPovwL/2JVi9r4EwJrm7TonL2wCt68T4zbDc/KpKlGAtq5tiQoVBaeKd7dMVb
xqI1j+uBY/GEyffHTCzUuYWwbjIei2G0IzV+B1Msp/7AE0P/fRUmFCEaSi3CCZoYDB5+DcFt8K9J
ygglg/0diQgTHZKxmJeEQMRcZnYmgTUcvKMABHc4vrutiiljjARAYEg4PquC8kZnArkV35AHCjmG
jSkNfUz5WQP1FcEjxvyqF3b8dl3qR2y7NMGzVEa7WWoxWt1jlKRxBmdx8l22F238t2feUgZSwIo4
pZ/bxqlzZwfd4ofmBsZyL77xNsa2A/75D2FC5JwoEckGVPXGWn8lJNibnfEmGeEhr3gJ13bQOoti
oiTIZLu406AzkZLlMQyJcIp19S+/nmcxTGyU9SIJJBMXCuN/Vr0MGIAlHqXyfvEne3Zkq3lJbhYe
JMAfPtq/xbJPG3NYhK6UoJ1qDU5KN1KFL6DMRV9kvF8eeie972zlB69lxTlTdjWta9RBH1pcnz7N
9owHRyykLsdWaay/YqvsRtqMddOA0AOl+N09glgBHE9pFzjzP8GpPFG23MBuvMAdj9UNb9Oc457s
FLRixqTPChRr00mq7mYzNLFFkwne2C+81ynHFdh1NTNPxtGQ8OIOyvuukKx8xqxrfgIrJy/mbN4a
pq1VIA+KosK+cNSmShqJVkyq9w/vd6sKE7aY28wAr9Pv0RP+OfAAP3gyGe9rJRXdlgwy42x+TTt1
J7ctR6/Nu1qpxXieLlWluMz4+OSdcZzi2pGq7LkhvL1Cjhj2WSPXqrCECzQRQJKp+iLMbuQ9nTZt
/qwK+5ZR5cnISh0ycokMdwFBzq2FwFNItKhwqlH+ElTLfMg6U46sODX7fapnBucdwLmxj/G31Uc2
mZJ8WOiNYf30uMjjF0AIedd9m3eUTC0y0/M86kBxB4DIG6N8TMHG1nNShUstwJipKRR4kGCcUWeS
LWWsAH/ezqYDWMhSvS8I5/c3ku/PAhgd6k6Q2rRHyRtIzRjN2RV32OxrLdUP94PbP8vH0NP/uX5s
9KP4OSJ+Fkl1Xt1M3wqRKI0Qacyhkwu1rWBmftGDm0ypTmQqH/+bOHqLK3G5nMzDVENcqEmHot3N
0nEWdCuXUl/hpV3c42Qyk9FQBSJVEEZZgU8RsmNgvi85kM6AaaAeBn/cqfuc96DZqFV8PlImDxnU
GHmYOqG1Do7MxUnd5Zj7wWmy631xEByZu0J+Wa34LJCJh2ZCQoHkoulQDkJ9p/5AHfJgJBZ5pMw5
xg5Uz6JV/mhuxh1P2Uuv+yyaiZOtrgdmW0qmo8cvkZJZgdBZavDrutFw/I7ty8hAkewjEwc6Zoem
eurH1+u/zzk/tscdGqOm9TP8mpBfARj5huxAikORHzIYiNZwYiG1uisex3ZmaqwZ9EEHq0ylh3nc
yZXuGPJLWPxXOUwwIUmZTxKVIwjtF3V5ypq0tiqi7VVS7a4fIO+CmCASZU2d9QJExcKtMd9ySVN5
v89EjR4UMtHY44ISWcJEG8YIpdC/rsJGPf+TJRtMsEjKQZY6DToo3xS/2edu5BXH8Kd6QzF0Qru7
Cb3eDrnYmhwHYlE1sNw1xHUGsXkGxtBQqV0ZpJd2p/NmzzYF6RLFNkbf4GIHD+G8WNS5MZ3OuAuk
Yz8+GQXHDD7SlQvTXslg7KAJUfkt5A6OCi4vGWMcykH14oP5gQ2UWZJd3ap4t1DA/NDh1fs2Rnlx
gyvpjJXEcZcVKKEiFj1JT607xB+bIkCLtuOThoojWNVNsBRTKLrM5sH1bzS5Pktn7GchS5tUVW8C
WXkBglUH0pl95CRv4p3gl565xxY7bwDqMrOjIlURQPGqcbnyOOJBobVNZTqqtXgxsgWKlqV5+d2/
f5pRQQamdWW6tyQzUV5KexXknrXpLP1kRfkTIbyUfts6f0tgi3QLxtiNtoEE1VTsRLbTGeXvgTfr
R//OC/s0JDxUZFG7XNyMdQBK5/OIOPVK3mGfjzQnmN50N/mlwDopv0h/0gBWKOx5dMSbCq5EM99o
YAFN7RRCdNXcyHluBSqw8P65HsN4MphrMpKimaYKMsTCH+K7sHO5mI+bkfi3GhdrnGaQlZEUQcSU
e2l5KoPn/6LCxdqmguZ7WRZUhUn4lilgaTfJtzwv9tfF8NRgMvmoTUtTzQbMlhAME8iLZyg554Ny
/TJMlj1Z1YYFwzIQoXeFG8ezB2hOxyg0+7om29nm6kaoqquMukLrL41zxB3jm/gNw3Mu2vmLNezI
g+4X2DuJOHBam+nLSh7VeyWvhPvIYEGDpyoCMMqJVQ0vYrUTeo4l8OQw8dRsyrkwTJxfEmRIKQuL
gN5lGndlxFkc3yh3IbqtNGLydbFrBgwZ4wQzcfLCSfxizBgaKI0d2JVfOgGUyRnwbkv9OQwlJ9Lf
QqPZL1rrinm3z+P5Np8CbkpPDfAyUqmEaOBJI/hifz5lJWs7U9CR8Yi+4ae7ZVfsOpdi+WENjL8s
vR0Xz9KYO1UWDW9bGXcagS1a3YUutjqt9CFUrPYrpf4A6NyTvBt3wN3acztbHwWIa7oyNz2HZj23
C73p0pK8dCfb+hPQUvY5YCw6NED1b/m+cTVLdJQjHYv593U5ev8go5MlVbncUdTCGCMBNGspjF2Z
HCXxxlTur3spz5iZ6F/rUiaOAnUa81BEfgQ+H5mcQoPjM9sv3pUpM1+AHJ35oDJgyuRJOSi2DsMx
XQUovKPT3crWvOMRf1M7vLy7//+imhf7S2CMDWX6PSgL2TLzwEpTjk6cOMpuK5UkTZcwx+Mv7frv
klw/x6Zw0kbeCjrnhj5aX6uwJsdio2PLE2IK0yZBj141GuLGISq/XzcFnj7MsyyuJnFOqK9pcupp
4WyBJ85Tx9G5LmY7Fz+bwoeprBSau6QP4o84jbmk75o/zpZox7v8IfXNFys7wq+97NZ8EH5heJxL
qLsxwfkpqLJ7SWrSlJkZwalpDwEYVXfNTvVleDCPyZx3nkz0SJuhULIEghrxvqneumyXT5yxQE54
ZBf3c9R/ozmiz889XQ4cdpKP5SqfB4O07Uu/o7DGaCIko6Hhe4I4pKNGRVfm3q/bxPZRnQUwH7oI
E9Bx0sOVBu29M75qy/0UcZtHPCFMqAvJ2Ba9CC0GL9UsSg5EbgEPcKrfB/cD6+Mp8qV/ritG//DL
KHRWjAl7JQq/KaGjwuYyWUriB8sxENEZcEWh5FRvNjYxqGH/lnWxJp3rPYYn4b8UR8r0ar+qXIHO
WjmiI1qxY9J9hX38I/R4A98c+2B39sV4NPUM/+VE4TuRv3Yx5xQ5N8eWt3uRpBHA6mF/EoDqjWM4
S04rPl6/qj/kq+fzY+LfHCxZaSYwwv4wfGnwSp6O2l57bh3ZQ6Xy6S9mFj7fFz3VVRycanVoc1o8
pLjIlKy62qV7mkmlTsGtAmx/Rc7K0SNeCRskESPEAa4I6DNWprnZkPsGoLobXnjnHiMTLAjixCgI
UGu6yxCVej+gNDcKegWyp+wKnwuIzLMOJnjkMQGDSA2B7UE8jCjmOOhaPcZ2vtc8/Qbbn0hMeXs6
PJlMLJEWSUzmCRbZAHNcA9hzDDYNZeB18+nPXAkfOhM+glYWmyDHrc1qL57UBWgz5hTFjjoFk7vE
RD+R0HzvmljnBRPOl4WtbC+VHmZ9Csn9ITstXyjwefGUvmRPgts6amMpnun3e8yB3yVcLFhOOLmo
encqtucwm+0QwcnjV6PmFaB5AugbZ+UMczdERqtAQDKCbrnPAWL6ej2YcNyNRY/uMkNtmpDa5DzU
Vj1r92bauIraeojSnIf2ti2eXwlMHAnNshrmAa8EU/4Zag7wYK0250yBbutzlsGEDw202XE7t6hB
d4vVFA/jJAEcA3hBnDf89s2c5TDBIzMWWq1HLdic3kbpFMju9Xv5Q/Z3FsAEi1QiMZwXAgpwLuZu
eAh26qEEoDGv/7Rddl093pgQIQDXA/UiXEv+q54t7dD7oH8/9glQgQBJdJJcZLc3vHooVyoTMQrw
VeN5jouiH7HlLtobvoIFrOqofhslC4Kd6oX3+d/uUJxVvcD6GPpQBqsuFUrJ1Iq74Yf6qH0Fqx+e
6PPeuJuwwkE7Vpzb3ACn+fRAZrcAhTIoAkJwm9lJxI4t+TKhtUlhigonwahHkgDnZLCjW8wcHkIM
iVY+70Pwh8/db4NSmFiC8Xpdi3T8CaNqCXcREKACx3Dm+9bJn0Wn8XlpA8dDWJpwKdYnEfDKeKXV
99Oyz2tOKZoTTRQmmkRhIA9pj7us1F+t/FRIN1PIGx/jyaD/voq/oTmkRmxABpY38+lBG99kXsV5
+8t5vhYmkBi1ilWiFN4XtpUjN6GnpoozzOkd8P5CexEyJxuz/fXgsv3NPMtkYgvYM4mIgWH6Ggsx
u5WCg5nObfEsgHd6TGBRqrokfUtDWDK6o/oeqKElBl+v68ILJAoTSOICPGHNgDvKTgQ9KykGrQsm
dYCRkn2f32UvcwXuhj7n0lTaVlrZRZaYmBrWoFmP+zG7Y1c46vhN7PZ65g9ZxstxqGteZle/70ul
49IrcVFbACBCgYrGt9mmC7Hhy3wH8nEX7Eye4HEOdPspeJbGBApBSeRO0GGRxYmizRj3GMi/M1R7
sEf0HXNPfgsd4VQ2ls4xS55g5l2zVFHVZTHMUi+f2+xei2K7je6T6peUtu51JTmmqTLBYy46uR9y
6EiM71LizdrLUHNKHn945p7PkQketSJMkUw9u3WzZ/ptk4k1gg06w7oU7ZR1GJ4xnw07+/Lv574/
fW1UJqZMadgYAW2ktsaxq4kVJ95g/PpvJ8jEkHigwNwBXEAcKkeqD338bRh4Kxs8P2MiSKQpALFS
oUguIpvTbvTulIH2sY/sDiwdo97triu13chAf180JMyAXyDhLVg1myrayKCE4cmz6GYAk8p+1IlF
P5OlA3Jem2D8g+fh1LQvPHwll/G5okpUPNIgN3yVkBOgpbobv2Ku8AM1a7R4y1lcPRlXK5OhSocZ
8mo3/k6zkPqG6BaYOhzq5cQeXrQd3jS8+9zOg1Z6Mn4XTOmi6wnkjnb5OrtoHvvNG3Z2A687DkDb
7vf6w+SWjrDvbYxNY9DL3PMS3k3fX/0NjF+mQ9QuHT1rUfOa9l6dbJnXENvMfVYiGAcEG1DX5AZc
39CdYnmMs+frdkr//9fMhXE+BdD7iabRIkn8lhDXMCU7BrURF22JpwfjfxWYu0OsXaDbH1RWl/+U
26frimwHydVJMV/vAFDU4UDbyBTOKfPKF/0tB95DscPeHmIktmI+mEGKn7wYyVGNbbvoqbSY6QDB
ZbZPqsaKFR648B+cTNUUMHFKl4iUYhwuS1oQGkzCHfjkd7UPMioL1TMKLiaf0rvANguLZ9/bxvFb
LFterapB1MNYRXZHXkckI0NxMIbDEPzkXN12zDrLYbKSRMEDWFogZ/oiggZnvKmxKhMil9S8/olP
obx9YWdxTIiMlkwA2ShOk0j3nXnbjJzYvx0Wzr/PhERJDoAp39Lf71FrMZ6T4p85/ashHfMshCq5
yuTGNDOmMlEQGIT7SL3JxftweeTcC3WZy+BwlsHEt0Cb6lhP6f2f0lvJKb/lfgLcxWPkKXviN4AL
Tx006e5a0YpuePRIPONjIx/JRiXKoaAyqK5UNM9lLewxieBH/fR8XVHehTFBcASPbkxMiCrkxzp6
FGQvDHjj5DTAXTtLJgBqWMxKmgVGEe1nO7knqNgWTuiihPoMaggb8Fz4WNGkQOHcIk85Ji5mRJSz
MpDhXHFl68FDFABQT+RRRnKksMXTNpsmqcxhKjLKPUsm2aLUWLPIq7twXJetk9ZAsh0TjFSCpsEb
zdcAoyjXTYFzTexA8DjVBnI6XJOsCgfTzN1ejO8kA62kRgECaIN9pCDimB9PKSZeaFFTi4MAmUb9
XmeppUQ8+toNLBXk8edowY6wiCMhgzbDCMaOuGIh/qNHxO7U7oE0ki2T/iFSUcTKglOsYUkp4CFj
8qyD/vsqWNXNpBtLi2tbhqdIfwSHrtVMnHrttgwTtLkiIN0vII3bWiK5NMMCTem+ikeryw6tXNrX
zWM7Ip6FMF7cV4AvjksIUXyA/GOYNt5Hu+TAA8fYEgOqAkAzi4oJkF/mvPoqCMdmwHXF2S9Jdozx
R1486gmwjAFEPnaHWdlf12tzXnctkYm2Y1PFCSZW8GzAeEK4WKgmeqYt+do+tsf3JsPcNUA5joID
7JE7mTM8u+UA4BkwVVmUySW0ZC7JWPGh5hGqQ2GVPdZAKrXg2Mdm2XIthf4VKyNc9CmOMioFFeIH
IH76gr3cZpbui4i7/A7x1vdrLY65wxBbJ0AEg6kUaFr5Zlc/JImRHWZpfMfMHu/dx5PG3J9Wd4lg
DFBOBIRaqJ/k2rCJep+Y3Gk4niTmYxlnVRRLMiTRvXOs8LvG1/gGry63Qh+3uemPlT1avIndrbC8
PkzG77KlxxNToHcnarYx7oQstfPgRpa/G92h7f/KHk1i6KapXyLtZeiYkHrWUSyQdsR4TkXuYAZN
MdlsAIxUvyXQf1/Z4pwXmdy3Bq2b6hbdfJVEC+DytumXTmlw62FbsXEtjvnCjKM2FXIOcabxo2+/
RZphYfGP8+ncNAyZSMAmNMFQ/eF/K500ZY5qUcfgR1EmjkC+13JrYYvY0lqZI2lTnZUkxpPNXhWX
wIQkuXktsp9ScGuCq/d6ROTJYNxXMrOFAAcTT67OeIyL5IY0jYNHA0fM5tPOXOnCOm5goOONyrOT
xZZxiG+BpwMgpOaIkSCMChrv/V605B//HnFGAXH5+a4YJxbJbAiSgRMck1+RciPIIPXm4WFunqAC
/yE6tXSDSTyFICnUsIPPmvXidaIdACxlCXpO82b7AM9i2AX5AfOQKRmQPdHhtuBX7k7HZke+gTQM
7bAJHiWjBxYJu+vmsQG/gRM0DR0fLAm4XyKjXTWAiGJO8gDUraOL2Ry0OgcrPcGBPVTSORXgjaMk
wD0GIDW2MkRsvH4OF2h/xUkYhABqiwavlNHNWQJP7Xi85dtiFFHUMKtoKCxPU2r0YbQoSeCoqogv
vtYfxDQ49hGvg7jxvYc6OoAxsPoEjg3mvZ/FyZRWoolIIT6OrdPyQLG29Tj/vvz5uOp8MIe6we+n
hd81T0rrpgYnm+CpwNxIldd53feA303j/q4wsi8Y/XeumxhPCybKpcqgJF0ELaastMron8aoLJ28
XReyNR3w6S7oX7GK2lPS11KS0LsI5y9S399GymT1QeXmqNlWsb5Ls8IBMCtYWnldvY0s95NoJvRV
ploJTYgzFA/DvvU7DKX2++YvKBZAdreyNibWYcFTm1v4sqOmhdWa4JxNXuT60OF/XT9Lnk0wSYo8
5sUgT9AH6EmNfMh5NreVpH/ShIk5Rq6QlAjQhBIfo9Lut1iaQuZQgf7DsADx8ETzh9hJbkLwx7nX
tdsaYiaiYQA7RyOaZursOQ41asWpBpOfrfmR8k0tjn4Mkf8NVv0ufEtPgIK1k11811vH4et16Ztn
uxLOnG0bF6XY1hAua7WVq6+L/HRdwEb2QiRJBqeuohIV//nsB5red8qMw3UEXbaInroZGLSUJ43E
HLfe9DgJY4mKLBFTNTXmFhOhBF9nngZOaEqHwCCLlalZYNWt/pSEGiX+M710aX6GpbxPo4pzjfSW
mMwTCEi/pbM1Xf1/SLuy5bZxJfpFrOK+vHITJVnendh5YWXlDu7r198Dz9yIhhlhklTN1Dy4hkcA
Go1Go/ucvBwllaKDMseeUJKrkNu+t9EmbBr+b0+pppuIO5F6lyRNY3wkmMSEvCgH08301oE2uC0W
lS2NvdNwT66NUb2BYnxllQ6zgCuC6epktgUJOmRhaZvmZ7G4E9U/qD57A8aYSjiVUVmj7MjtjN0i
20X2xeIRhWy4Rk2nxiFDgcpE6uatNZp1Ttpl7ExXDSNoH6T5U4jr64HMSeJ0qjw6udEJ9lSXt6j6
4Mak9HxkbGSNzoZU2CBx0cuYTdLNjjDqDmkfcjW2JygBl9NzLgZ9lKAzP7ZFfbKRXHQuG87GZn+D
z8QH81zpLTpMMPr6tlv2svEHMeMbACZA0ExLqYWQDvDZJeC4l+z6lLrateGAFxFSOJBu5jd2bdro
eU1ZyqGEZHXa0u0wOmRPOYY1SEFQ7PIpc/IYxbtIzdmqyL39bQEjyNI0FZlLGW21b41J1wyQZusN
9iEKoa3kc40M/vCtmj6XAicqer3jMZajWyYeqXRohEBdjFm5UckjUrepiQLvZm9+p9zCtAzawAOs
HSPJwnuh2grD3wAyK5nlsWAZJQBpGA6xgsMQGE7vU8UQ6O08XrbLjV35BoxxaJiIxYgagP1DJt8F
9IUq9XgVjXQ9Lk0i48zSBA2HQprAOtVvnfiZ6H7E67mV6XnJYBgSUhsaergNWWfLCMNi6LI5lAx3
kFDRnC0HCcFX8QKWFrcPNTfpRXdQJqdZvtQZ7jXprhP3nXg3SKdZEe1c/pg2xEaAapeJ26iV0+F5
UJJfjOza6ApnXgKxfShKXoS1VaL15mczy53I7QDCLvzs/kD2kktpFnO8osj77geY/PCG0h9/XzxC
RT4ZBo19IiM+YBa9VUxQMoW4A1n5Y5R6aRF05dNv29UbCGbBw2HIS50IOrJBGuQm/2sV3VZH4hsc
xhFUIwqBZeiuu2rztY4le2j32gj6hxraUbrmlsWVJfoIrggKBxcFTBt4U+51zibasG78CE1SZA13
WahDv/VGkTmNQknvlHqG9k7PQOZV5D22bXg8YJj0H1xk8R70FqMl4L5INGK5Icrc6msC0sMq0G8p
7w9IEJ32YQwqN+EKAG74BwNGAuo1Fd5PZvnXdPRHIl4EB8Tgm4cWufPRR80ztxpyq0n3DQ4TDIdm
rC1m1FCcan8SQK2hPVt+dKR6ytbn9EN6LcrQAkx8/ToYjzzdpM0FNDRVFVHoq2nscWKoWdZmaYHc
kVwc4rD0JmsESVbsXt4U29ZqIkklq5TRjj1LjGyQ8kxqkfO9WtBBCxpmtzuSoAkGpwYxhHjkvbrQ
bcb6RG0FyDiXQWnLrKgAWEXX83Kr6rywg37gEgDjSsZIV6MxAsB0MzvVHuXxBwjn/kA/sMPvpN40
xtVoGKdSm0UzhSqMhJbmtrsCyifCrvmTRkljPWmMT8FFRU7GEGPS66dEukp7Hl3dprmtxsFkCfCK
kmZFCgAletKyq76t7XCwL9saD4P6k1USRFQmte1oBfioPLbZF1JdF1zF6Y0L5puJYjYtuhRzC1EY
rs95fjuZtmpGdp7ItjnWnJ2z6f1WM8Z4P2Vq0zLMgJTLndNPTld+/dqGn2PenZxjYSxPjFmEctbE
HX0M/b+2DurgdrzEA2c4LIXzkrWtEY9YnFquBrsnSK9mkpOHyku0KAdJFYPLxrAVxK5XSmH8gBxC
rkUpARjv9YNyRblWuwNVqFcgDshnfNg2Ps1QTQWXZZ3lWg31RYKsIuBCMTD7l2G5yUxeWcMvxmQh
4lN0GS9pjIULgzhDWxUnIq0gS0e7dnBUOEsa9G5ll2iTFXh6Fdve9IzI2PsUFbPcpCXK4uQXrT6W
ind5mban7fx9xspxCxl6ucX3G9GPQOIT19eVLP2RY/gJojPl+VVhmoUcAgTMcHY4PYG7HKz1Py6P
hM7Eu2PBQn0RZQMD6QUTEVlobBhSLUO1uuL1TWLP5HtDTq16r8WxI2qfL6NtztsKjbHuulqIXqY5
sq463uamwimkye505ffv8IYuWqjGkPGyD6Kqty41T9G/TGJECbE5eLm1eKqQcchitjzqGoI5GYwh
zKxKAkSbBrPmQixqP1hXZBQ4lrblgNY4zN4xjCbvxBgzZpHUaQvFVsrbUc/xn2uNx0ixZQtrLGbX
oA9UlsaOBlfVd6HdGenTrB705KhLkjMoFce8t/boGo3ZQ30xgO8/AdpgzLY5nBaYxGVr27qgr+2A
zTdaRaaUXQLH00JRxtFAQVCABR30uq72lIDc+TIcZ0Dsy1JLxEntawzIbH1ZPFY8ytStQqo3w2F2
D1HMGqT7sIVqUO/LNjoqA/lIHxfiIfTz7qlRso9FuNhqmzuxNP7l8JgA0mgREfcVhpdI0Z2uPbaJ
/vHyBG4eFCuTMOgMr0IhAWKazWRSk/BnT3eUIy2hpmzcImQFei43CXUDrO/D5VqnfD8KnjYZ31dU
S4XXmxQhMUjm0OblDhqIG6o/SWkaaxxm3fpQGPNIh48dnRDyUDnWym792UfK7dgGyiNnFjddxmpY
zEIpVmq0QgUzUU9kj1rPA833TUEs2rQrgvIdRH57Q3a8h+JN+1/hMqtX1RVStg2G2TSjXYyVbfLa
iXkIdEFX9lHOlWGULRYsqW5V8YNk/P5T95uFYpy6MHRRbUYYgYKnkFH6XiS70OAtz+bJsZomxqMP
YjJ3VU+nCSmk7jb11ReodYCcEvz6eBFB46xoRw8C7+mHZ+yMc6/qMVfrCVbRx6ea3LfirdS/XLY8
3vIwHj0FsWHajIBIw5tUDqCd+FffZ5sd8jqae5Ji5jrNcmbSuuPMY3/aTPKt9irLMiWKtTmOJTDG
g34gfgQBjcwrncKBWP2eFlgIKpfdYjPbsAZlHESEx0UyTa8mMUM+sXWSO1rm3rqUcHZ5Ijv5/u9m
knERYaJWYSNjpQb1+xjdR1pw+fvbJ+/ZyF9HvNqpWZWHqVoDoHumrfjdx/lluYb86TPt/Q+JexmO
Y9uvi7pCs4wC9SQd5q8kR7DnC83VUnJcA2fXvlYCrSCMVGq1Cqz4rl7dJtpHIbzqp2PCrfHd6u1f
uyA2jdeHQ0rSFjiTH+7mE/iL3J442S4/gvwd0i3VDjIf833dcRtuuKbPeIhuGWYV6mq4uiNpk9yr
TubhpRblsEf6plH4LS6+EJf+g6VDvpKWO+q6zJYySanQDgYlp7bazrOmyAU9sVN06p/cCM4wrOsA
eCgIlJhaUZWbNlQ/yGrk/9VIWM/RDUOayuGMkaRPzfAjH55KjcsTQzfmu5BlNQ7GU4ypoTdNhnGA
OFDfyQ6CJJRf4J1L7CHLlaH+gsdnvOnUV4iMq0h7JZlaStQ/x6cB1ea899DNjbX6PsVfbaw5r9tx
aVCDCAYauxRBpjIdDd3uzA9/sDy44Wq4fqJ6TmViB2uIDTWmzItzvsuVT5l4H3NVYzfHssKgf1+N
pdIjpZReaWhQnoxAz81vc5/W5qWN3btxUB0qJ3IlwjHuTfe3gmUiCnla9KoQYXlE8/JQd0f0vBKJ
A7IdnK9QGPcw9HlaKnRwoyP54z2NW/D6T7kJSn8Mlhdr4CBuWh5S/bph6hqkrJhwQlTjvK5p+2mo
ozTLmiEq0CXPl61iM1Y+Y7AUCIleZOo09qi8Mb+NYDRNhcdONq5m4161Rl7lNQ+MuW8YGjiNcwlg
iw41rnp0K0HypE5CW7u4K+Li97lGDX01NsZXCI0Ior8BcKIWB4LwAGKC3RJeNR3vYrppfysgxkX0
pJcSgfKtV7JrRbGbyPdFy6393zQHXVIUZNfQp8GWpcQhydueZkbrTq6dRtKfwQYKqVHVJWN+NYfP
Szo4qpA/hGa208LI1WPleVAEOxf7T5etZnPA55/C1qhopCAKrjoIdPW9oZxakGp2nMXjjJZNzBoI
o5Wa8txY1o0233c8XodNW1wNgTEOqVVjMxRpnr58CdNjH+6a+KVAqpkU9uXJ2o4FV1CMeSwpdAmb
js7WnlYrK0El2uTYQ5EEz5PfedXl2xHUCo45UEhV58lQAk7O09ir5ESzY+jXONlC5EMTJmHQae1k
W2qie6rVRw4EuM0jWL0quxjkwR0LPQ+aTojtslhUR56U2JVRcc17J6Yz/O4oR9oV2qOGKUps5DOl
iqqVWkxvGiZYnKDX6LS+gSAv9YjDKyTYnpUzGhsAZXMe1r2VwJ5ql15sYr+BwNmXfEYPd2hTgXED
+uaJnzuE15uxaWoraMbtJVFexNoIaL1O3Kwf3Xj8mlfXtWxBY8i7bGybO9OyJFRRyniBZ4vVMysk
sRJhUqdWs7vuWKNlx0o4e3Or3d9AkdFPFMbEcMkNc7EQUPF3irKAUsGWjgyBT3dyhJ0alM/xNSVH
oamW8svlAW5P5hmaTsAqxDAQicW6Aeipb67U8ksUS4WtW4lDSuVqbGtelnZrQg2U/4uGaigKCtfe
4mlCiUpASEy66VyjA/C5iRp76DjJ9G0QxGWKimYKlC+8BWnI3ItVbZmu0aLCBWTLnZ4f9a7isN1t
hmeQ7UL9gmmgEJVZNtmYcnmmqg8obPykVxA40wxXWUpPHhfeBZga9bvdvcJi1qlQpb7tCYgZaKda
4aW+hPS9mz0S6NxzlWZp6HUJjIk7cXPT/qH+b8dP0+iHXW4v4wc97m1Rim2J3F+2we2z6TyPzHLp
plqXAoSwXS3sbJI+S5Z3GWDLHvTV5DGhZq0n5T9UznNdfY710kERwL019X8Jw9i2uuCIDSlNjiZd
SdlNqX61Fk58yRkJ+4an6Xo6C9TkBvTxleG9LrykGcclcFaffcKbo8xspRQYRRe6pNU9I6+/QzT3
pktGn+DfeCwW9/IK8TDp4bZyQ+FQDAnEX3Dl0L+NIXGm0EfBlhOq32pJ8mWw8FzG42xdnYkhcjMh
c0VJN/OyslPiK8PipcazZvAqf3gLxviIRYzlWGxg2334kM9fLRRJ5BrvRWAbxERBH3I9qC9iTkRN
yfKlosJwvYZyksaq9vOIpqewBj/N5XnbRDIkupcUFdVojIlXJJabuYGJ63GI1lxfWkpHie8ug2z6
gzMIGw4PkdFVxUIXR1SdMPrSp3+gWWXoKwRmwsrCHNORkpBJaEcS8y+TUNsd4TEV8MbBGHUbJ1lU
UNGEWmqdqgzdbOEdQXS+33nq1UAYO5b0NB8zEZeYPExcxT3ZQrXTlLtMyW2B5xc29wxUoWgPJOr4
NWbti2Gm9dh07XsoTxUfo7D6JErZHupmHy4bAAeJ9XJo5zWymm6aYZrsxgSCsZ/bCivF2zk8JMYQ
UBlTkuWVkkrpPVnBzRl6MBLkS9Nvl4e0bQu0hFM3ZSQm6cZaOTgznSKh0xBnlelDmN62yf0ffB+d
jhrKUXUVBetvvx834hxVQmi6IUE57MNszX+y81cAdICrAWg5GmMtGQNoxUdp+SakltMMvBf2Tffy
M7QXLSYSAK9nKxg03K6geR0iC9Qq9pRyrGtzKVYgTDQwKnouzSbuD8twm8anSuWE85s2tfo+s0+g
Gazh1Z7eGcb6VBWRXyE3PBaVo46Wc3nVL8+XJIpvF8XotWxMdED1+UcFPRcL8jJ/Ylg/R4NuCAYi
G8w2kgCB97EuvWt4Ec3l1ZBExkmGpSn1ixDhZUf9kC77btr/3RQxG6PUm34STfz+GXTK1cFIAxI9
XIbYTmWu5ojZG2GvaZUE+tPXjETzDU1GtF979nU/v5OJzeev3y7dWCEy7oSQoU9bAzY847KP6yLq
GlLo8PwX6YFX1/TujFlhUXtf7XxLLkqZ0BmkTeniv+yEw1fJ1536O/nSgXVEdmm7ZBzIdrVrv6S4
p45HXoftVnM8bsnnBAfjHAa9IwIKaJHZv0rRc6Q67Q6MINVRfuzddi8HuSM8/hEv4htUxlvIRE+U
SMFMi9JjGR9U+dvA22LMIa7i6oiGQtyK0SGnoR+VWcw4jmINvKs6HspAxOOZ4COLg2bHI5JlS+3f
4TALmcsVeGQj4FTPg6v58R6RNVq2piNV5pL3JUr8xW94BXeHe5B37UZe0M14q3f4zAImUrGYYgn8
KZZUf4jSxW5FHTmiYgx/77R6B8WsGukGRURtso4XXG8Rv2TRdZhyolTeaBg333cRVBZmQFjljbG8
pMRtWw53C8cw2HqzaLYWpMkxYSkMgzaVU0ZqOeDuLM5Q2EozXQklU4iBI99J/is33pMFugkROk6a
g0JekL9zE4jU7668CrtCrChMmJpzqliYPumG5g+lIHbL58UJ0euR+fnuN/XE3sExx0A6Rghrqe3r
0l4wr3uVk3JiDv1332eOAHMgAlJO+P6Sy145ojRhEm6jbnDaqOfEF6zzf4fF+Is+mck89pi6dD9A
fbzFaSNj7+p+yRVoZdv032ExPgPOKq5VHeNqvckV7Pqw+PW1BN7EIQCZljvu1WA5qP70FHq8l2I2
x/wPtipChxYUTOjsY0KP3DCmNFfQwde55k54aB6Lg645fQ5JJBC+OXNQB1S2D1RbHy8f6ExM8g6Y
iUlIrbcK0oYAJjehEFgVZ1+zTxjvABhrxDUBlB6ZoKFma3AlKLmH4B3Irur9sENY+vJ3o2FMU0vy
TosjjCarP8Tjbdzx3iE33cdqnRh7VJA6tiCoqaH6p7XzqrHr5hTLnPcNHghjiMkUhovaAcSsvkb1
VUUgSlR7fzdTzAFldmBk1GYY3BRd69VdkXOODK5FM8dSbZYdmEAxiPpH70Vg9rWulTvT7dHR9HX0
s2+yLR/7oPrbBWKOKvpGXNc1YBUlso3Ez4rSjnlt/pwFYjtoGlHQSU9BivFzTPZj+yxnvPnjYTAe
IZt6KTUbYAz+ktgyeMgFR/O0+2iwaXMiIkDfvOf2ZfNQGXcwm6QilQqz0O8Ke3JBUxJEduEkO/Er
ZWOuHOJInD3L8xDsw9MwlKVeCXQ2f4g/ivvigIv3y9LYul8/oG1n91eGrzAuYuhmVTATjFBWSltT
DXTuJ5yIjDsiOsvra8SYCLFKvQRoGHo7PGQH7b5+nn2orwbRA68ObDN0OvskhXEXpl6apNAMzV3k
H3r9uU/uG/CD4EJOxOe2vRJ49Xy8rc2+OcVG26sxNc34ipLJZF4CzS3pi+BBw4zKGpxAORnw+Z/Z
uyd7lCiMS8HL4SIWFLc9yCALr0+CE/oLjmYFgjm/3eD1Do5xJZIVjsOow1Iq67RkNyrUqpTq6bI1
cvYbq0ekFkRsUZOG07EFp4yn5D9SXmU254RnKQOsHKorBaS63UgKVL2x0TLPsXeOAbLCQpNhENAP
wQDFA5QE/GKX7KmAHo9fgTcQJpJQG302w9ddVX2LkieDVyPNVnGyC84KCmVWN4Uz6HgRqogI/rCJ
Mi/yDG/OIUxAiwvGY8XtCudZAOMrurnPIkg5aq6qPErGyxgdx/rhspFxB8Z4iF4AceAI3hrUn0FI
Fi0N5Cb2TbdGkTQYfUGagkS3x8GkJ8W7S8/ZK6lMgIFLfmMoPTBpKqV77HdDMB3ia9EtXLJTOVEm
HcAlMMYzJLjTQcsFW9VU/KIebTLuQwgaDY+cQVETu4TDuIQkSyEJnCK+LHIbSpgOJfPS7lWweLX7
cZ/9bl8Ua5FsjZ3cEa0Ne+ysksS2nHwQI94Fi7OpWGUhFC4MJl5zYX6gXDBpdQvSecpOuh5fC5fx
bLTnzCHHW2hMiJEuemeA+oEaI27gV3SLZbvyawF9HONJcnDBehXHyVw0Wls8s+QNl/EhSZHWUWkA
vM/3UKUvlYAzOhqWXbAQtlBiaWsh1+gZle6ToLyL3c4urrDJ7OJG5xg97zxkuc8W0hYLagc1Nzy1
n2lmVN2r9uKAHcShDc89x83TTXRpaIwXETo5l8AfAfeYPoWl32r3Q36Xl6iph5Idn2GVt1SMA6nz
sITON+DMk4rpa+GMy12yq7xuxiDjAPyNT7x7OMcZa4wfyQoFTPJ09QTQVaQ3c3rFrQChP/vSLDIu
RO7U3GhkQJTVh2TZDdpzru2qfJdKf3eLZF8W41QqBULPfVF5FPKTWb3MPGvfni4FLLEy+FRF9onc
LEc5qnvc7UfzWUosWxK8TuF1JHNA2Cfypc4MLU4BMjQ3hATJciTKnx2QPwfCloyCVHecDAGSpIPf
7efv4b6LbPJRt7NHxat2xCkDRbFlTk3VtiM8gzKOsJtDOUxkDIzyMCgQ4YPbReDMu/D8wk2ccRif
V5VRAUZhukogMCs+UAr1wulslGcoTu79hzh92weeAenOXl1/ijKKxLbFbLYxujYrHCmWU8XO5JH/
oMTHMw/69xVYk5PGklVqHrSiqn8gZuuo04c/cuvnITG+T+36LjMkBBiJeGO0nxOUAgzIykjfCuGU
x4dwQCHofFPzqGe2ncUZlvGBizpKo0yTZ1GkPA4gkoXKsqM1Jdr46udlKRzOMHl4jP8zFbzbCwTD
VE8tyirs1qmfqDZqa9mxD5PZ0yQAeixv4pEDzVtGxi2mKfhepQEjtczUVvvHUv1QDN8vD2/7APv/
bL57QkZt/GQsuA65qYBim7gDY8NtjTC4f8nNGfUxPC5yzs5796CsN0IaijSbQlnulqvcR7mXhVpG
Oov1Q+RmIueIvuxS3r0wy1Wv5g0FxFspsg5dQJ/XOi41L3dgjEsZ8lCYBROrFV+RvWAX3hJYjnGi
Jdh4Dw14kccvEirnlWM8SjKEpqkXGJe4G1zKux+OThOoNuXNrUqHexOkrvf9IX3GY5yKlHVdlw7A
m6ACSFXaM8SmnUe76XOHV2z0WkB+CY1xLpMaVjjf4C/VXXoLIvRg2WkH/fgfStl59sH4k7LP0ljX
MK4esXcStE7qJ7vCS+6GgF4GFae8Sdz2WN1FXB7N7XDuPKWMa1HJlIRpiUGO5W7q/ZLHKnLZgbzr
CSDKrICzFyZpSo9FtrPKD4kaXPYfbLPxv9exn2NgOwHKqTXmDmS/blzavdeAIQDdNHCLu9xuS3uB
dHRY2NznQ44xst2RYLkJy4iyO1JqB8XtHpYgvGoTrBatiJ54PQechXrdi6sDdZSMQSlLTGQYF7u4
i/ZZKHDcFA+CcR9lO+VDYmIeI3O5FiVh34gi5zxhaa/frRXjMiQjRW2lDIyqtMmjAirB1+5wj+YM
pQOU1171u3Iv/ZTuWo+XkGD7HN7BMx4kM6D7N1P48GTuomP8jK702+EmOmQ4eezJUzxosO0h6DEe
FV7lKs9dsh3XsTUqckWXsMG5QyXLqi9oXbFVv/D7gKcCxEVjnUo0iHUtwj4NBRHztK9mwe6aO70r
7SELEnC7QotFux/HH3nKe8binUSv67Cy1miMxakMAU7zFzrYG2N/vo2udFv2u13k8yQKOCHE6xvy
Cq7Mei2XNMysriOi7YTqLld7kGHWHpQRPHUxPkthzTHlX+Tbf7qdV1NfgdZKjSf9BLZknoSvyA/u
UnCnkhicmGDm2YXQ70l8tLZHPvfc3R4uRLlUCYo6Kks/Fi7LSGRU8uDqIDrN6y4abNRf+bRfZ/Io
LafkxYcINb/uZV+77c7PyMxxQfRwzJUWyL32LChBGd2HM4eXYPswPEMwISdJh0hBlaf22rT/jwh6
HIjc+xcrefuvK/iJw17Ep1Cvyxp9uphE4aZK7Py2AH+keRX7ljccLOiUYx49pEW/N7vQ0fgZN84q
sl0Oi6oohUJXUZNwbA1Xi1/co6ANXXPyY3SiKSOlRkSKFvgb7uVz+/A6D57+fWW7Rg8FRQLlt9dW
vWmfeJONrtNXCUri8J4vOUbDtjroYTWXU4UV7aV9V+wz4us8cvxf5NLPA2LOlTq1CqUxMaDpefTa
eynojvONDo9euxCE9GA/T/P95b2wfVyeIZmzJJTLSSpoVcNg3XT6oe72l7//i7jmDMAEoJqWVX0B
0lgEoPUH2al8X7jvbOpDtQNBJpEX0vDWiTkx2tYCnXAEvLk8jumtHh4GHsnlduUQGu/+dV0640Aa
GfpM5gAM80RzEMUpAgeNhhfshBva/uIQOmMxnkQkbV22MxZIOFJmCdQp7aKTcdJt+trBL4mly/H+
vvATjq2Vy6BHaoQChtaFEO7ILE8cGw8SfYcuJB7HNDj7l62X680EbeLUD1e4xE4o4Em8cP+Pxm9z
4nkLjkdmC+VQ2D9kiOLhka8QXAfNkT5C/IeMGMf+DCb+VKEjkOgEg9IeyF70ygOl1axVV/NGf/Fk
O53ANQE+jctzuZ1cOS8b4zn6TicWaWAlkQAq5MVVUMkBPn9rtJXox2WoX4SfZyzGZajhPCbtq9vF
i5/o9bvqqpNtFff05ijdNaZjfqX6WvmpPGqcJ6VNb4XWGaQ70CdhyszmFgtr6UmDiCyccRmKn/L5
kTO4TZtcITBbWyB4tIKGE+oAvMFVwPkU7unLh+gTj5x40rXbznGFxmzucm5rMYmBVino4rUr3PrK
XXaCytKPGI1nNzAYbsyw7b3OoGyF0SzNeQYqLTw00sbvenH6JoBmh4bxomRq7IOm9tXiJpeeOXPL
WT2Wtdcgbds1dLQ04hNiV8V2r13cNrUTSHtRZwE5CC4/ymbCeDVauuCrIEGaZL2hwh9uWyS2qqt2
owR5ndlm/EzIXq5BcFmj2u47tx2dN1rGEQgjGiPB2omDqL5VyU01c6jDNx3NamAUfzWwMlbmOKdv
MIkSn4opP+l6dyoymRPJbl/BVjjMdtekVELyFDjqrtkjGIca0X6+se7A63yCHpjgX7YS3rQx8YJK
ai0iEW5BqLPfWVBZrs0muAzBmznGi8SLIte6AC+C+lTPnAa7VGUbojocn8zb3WxNUasP4MGll4B0
X+F+MwVISvSQk5Gc0hX2qMh54DmU7clTZVWXVMgosO1rQ7sIc5cnKJ+ePw7SIZ28yzP3C2M4AzBG
t8RN3NdKjBL33eIrbu7LL+aVCrIK3Z+P4Di9DLcZjECi5v/DYU1PFmuw2ADNhPaWdEUGRyGo3UNX
5mWcX6zUGYgxOuQOhtaYcAumh7bs9U9L6iinYo86j934Ub0GzSkHcvPAXg2NscElnhMxjjG0pg1I
ckxDvzCJ0whezWUn4xkFc6RVcLlqlgAqVq9U6yDz7rr0/38XMq6GwhxiA6qMiGxh8sr0NUcTNodQ
uIfKl23Fmd0N7uXF2t69/18rKGu89Xuy0CVl3gOOWEE0pk5S+BnReXmRy4OS2X69OYu6pdSxk8yn
odtln2lCewlS6NzYxp18ox1eKwUUUP/94RXm54RCAPvtCDu17ausw4IJkObN8FK2XE28h4HLRgER
KAZjsbKunTC+ZpJ3/dwEkZrz5pD+zl8bhiwyzqKUK00tQ6zUP0JMuWvdq0gV/pM9szjnFG/BGF8h
yElRKnTBqrF20sSzotTPqhtz+dIhqhHVP3lgX60R4zEas5SXbgbcb+rzbIcvZ2tn/IQAPp3UWGAL
tLxORpPKElQB7RSEgO3u8sbimQTjJ+Z5DqeFvqK06l1TfpvNx8vf521cxk9Ebak0M8H3i/ZLVkyO
ZhzHnncR4pxQMvuOMomKoC4lJoxcDVeVPwWZk+F2jqZOn3873+4FPJsB+34iNzX8tQy05mts2fTs
SLxiJxC3q0AcjLfYA2g68SZL0Psl7eUDeWp4XQmbF9vVT2C8RVz38jhRSywMp5que2TIG1yjU1xd
og9JCHk3gVeEfvlchmblW+cBNRFdTguMeihrG31UB7KMLsrT3MWYeU6Eh8U4kXysoClXUSyoVIg/
0hfJjjzLSfaTV9wqB9OnHpjX5sYx1ddE3Sq27tVyykQaeLwKIsgfm2q2i/775f2wndpZrRzjQ6aB
5OoiASX6TBtJpcCEpoRdp7bwydrVYG/Mep8DyXHJr88Bq4ENDbS+BLpy+qkHpXF2CB9BSoSKt8aJ
PV7zwPbj82qAjEeJw0oaVB07PjfMT/GM216vOIIoeX2bOWYoe7OQucUyubNZ7P9ypIy30bB6lfoa
9ezNHbblwXxU7nQ0fohowpw4eQme12GfUUgdC9XYUN/2Y3BftZXAz1v9oKl3weUVq/9iXg1QYECv
D0QV9NBYraIwSLKOFh7dneXyKdTHG6KgY6e+n/spto1JujUGMGOL0w0UCHj7cfuUOGOz7sbK+6qO
0DXZepJPXPTwZHa0mxzTJvfDLsJgeSnqbQ9wRmS8Td8KUhIjqeY21klpdora20LpiOPXyxbDGxjj
aCRND5uix6RGorLPtc6tSMgJGngjYWKUqFObRtQy7IfwECeopK2/NMazxEti8WDo31fm0fVobNV6
ClOGTtxekXLfoQs9VVv38pT9woOdl4aJTqZ8mmQ1ARL0n18z4bupsK3MppwN8zF3VG4al7dKjEvp
IlGuowqr1MzQZy3akzWUNmdU9AbxPm49j4pxHWNqFr01Y1S0eFI7UhEA2pxb8NuCOSvFZtslsRhI
FmI0+l3+nO7DXQEKgeRUP/epPTn0KatxyE7hPeJvH28/B8gm3k0k/morxwAjzQo0VbELObvKBpXj
gzlrxabch0wFgTABjGbcqJaTE94BujkOUHVJpog6TEtmFqpeKsjzQcPjNVmbfkM1qK/cxw+aR7sm
UAZ309S29Y1jHdTdvLOOMyibPlVjKZlnGdmj2tO+0oJX0x0O+s3ra7UHxmL/Mh5njGzSNMqVKYkN
wPXLpzS7iZLPY8FxS9vbeDUkxqcPRiSSnM5j9zV+hPzwY4KmQvFG/Np9oPpmwx/V6KzwGI9eCcMS
qzSNHy/HTA9qXkktb86oYa4coCxOUMUJaZlR9wT1Wjn8pDecyxJ3zuhvWGEY0BYXE3rid+g9F73c
nfCqicqFf7oUyYkn47Kdo1pNGuPVq0yV05rWRb4WfO4lu3SaLwluGVT+IoptlPk7l01vc/+uEBnv
LiRTKhsLlqklra2Xnwbhw2UA+oFLW4lx5uFYperyykwwEK+f7qf0SU8/mNKD1KccX7QdM60Gw/gK
IrSkHkcMZrJOQvfc1lck3RvZHYqBI9QmFA9Kydm5dEEujI7tv4wGQU5JjgWTjYfa8vLko4k23ZiD
wrF1tgVzqkH6qdLaxD5D57ZRXZMcPIxGzOn44Nk724g5xFJVtSJwmmeaiIid2jFfMtCb1HsIuQU8
lp3tiPq8XirjIzqxqA2pBp5ys/jJcQminX4zurSUhHAtnTeJjMNo2tCoJVolG2vfs+aTVsa2FfEO
Dh4I4zHmbomi15UCh3XvzZ+VYAiqL83sjv7sQkLEQbz0cejcy3ts+7lvNZHUTFeOamqyHuaBiUTb
xCHqFwedqH5LIndWdGh0a/aoml40NPYSD74hCDx83rAZL1Jl4ZiQ6PWQDnco+n81nSFY7lvQTakB
lV7AYy5n0JxDWmU8i9KMxSzS5gb61EitNYdUsOAljoGq7vxO43kXaiCX9jrjXYwyadqCNomODpob
FpAbRKhGWgr7f6Rdx5LcOJD9IkYQIOiuJMt2VftuSXNhyNJ7z6/fB2lXxUZzCivNRTpUBF8nkEgk
0rwsQeil4DEf3WUfJDKuuqmXjRUbOK2xKayYp7H8M2dTwAv3xIeXhZs/5UT/VWW2QBLem+nYgHSA
uzwh3tLJfr4pN2hS+VnWlbuyPjnJUoo9nKOambbCL9aIfLSCXSlryJLooy4Ylrm2s2is8P2eZZhz
jsEf+oDXhIwsWWbAxG7NtqBRk2ZQQRR0m3flIduEW/9ZtVHOhVKhnSzYIhNLsC52riZlzH24vDkQ
7a6Yt6ms219yoemCJQl11AIF3B8Yh+/KeDOaW1/f6/6P63otE0SwF7GaZFPVYN2y4hblOlp0aOrN
dQiJ3yG2YgZll+rpCAhWp06enKzyJQs0Z5jvs0gawOTO8xXTIPK9tlahpDTnYMif13f8NZmciFs7
9W66kR2ef9E6pusMPHgaFak/9Y7GjVYjwKc/8UAUuan3YJhAMW+8kYe//8WpuqCJZja0szLir3He
iN8fUAG0zw54+u9luYl1pbgACfZ1pkbQxDFiQDQYHTXbK63pRsNfad7/gWhiZrFturAreU42o8/5
9KoqrTPQl+uqx//Q99pwwRBMaTOStEl4ONtSH4h5HszPHXqa2KMZnjUSOVksIVS7vnCamEucI1UP
FJ4/inT9u56Z54xVN1Eksz7rpuEilmBUk7ij+cyNdtGg+AAJ+lHTXV85j/7++vqt3w4XIP77wpsB
XafVpArk6a1DxJ78QRLJlX2fr+fi+yNrezplULQ8LE41KQ8FGsSviyA5o5oq2NGZkKFveSKs3vae
v9NQca+45guvMQu2oeRxL1MAwZwWaCwd5hACgZ3AjUH3ZHed62PSyn8USjAFRYLTmfDGXLpT7ngx
IPPmI/fXeX5GauZk+ibYA9KYpZ5yNAMVBl5/im4Z5nqF225wui33TNTtdMq2siJSyWL+tIcL7WAq
WGKSAdrnw8srFW+oC2eSmSGJVdXEpCLBTPg+5C1M6lHfZv/baVmj40RWhCITh19dC3EQhSnbKATQ
NGLGeO6DBYzi6dNohXddO2RAgnkYi6ignQklHKrJGXDVdunLGMgyof8SIvltHH7+vpBHz7RSLxVc
tbVHtj8VAt3hxTnCK5UXHSgHGb+YTC7++wLQyNq870vIlRmqo6S5O+mvbH68vngSkyR2XPUkQSUh
z9lVxm3THeNAUkgoOUtiThDzyLLWxPgaj5JjP72igt7Rkq9GIXmvyNZKMBCJFpma2mOtpoAe58Fw
ghpzwnJdZojWn34XJRBMg4KXXxrz92Z46sAexvleTQSEDfQ0ZqiakI0Xl1lzMfU3T2UbJgnw2Fm5
+5X6Q1ikdibU52N8k+Qk/Usc5rd4IptnEQ5qaPKbdr7r0bN/NLepl+3Ue7SMTVvqJVtpwzLfmCsu
y88epIWS20UdWQm/QdiZ8xI1ro251WST3pBdjsZUnjmO3fZlVJzuizTduP7IvYgrWI6oKCvcxFBO
Yoze0L8S9liykzJ+sRuwZqDUJ/lotX9FfmNcQPmJXEg8KqC0GngvrrorDwwhi3Hf/KQOog6OubTH
Q+ITikMN9LHVy5y/SKcjJ+to0ZrA+Yk7ieskOYBUcDvKvvLzjJeVhTFz8vBTST91pmQEn/Q0CO5G
o+VFClJ1vnQWz2ahJ5UPaK6dGLkRWYBa5DL/38DEZaMEm6I1nVUbA9C0u+QWpS7TL04QNJ5boQM2
Swz41I5gBjlMtfs3RhkDalUVQ4wNkWw8T0vbHrIamc8YFOMUnbixIQm5rtv9C4SwX9VYxFqflvDc
cIXp95auSUzl+sG+AAh7ZTZI3VKrwuoVD43xNCRPkRlv2iJwiuiT0b1eX7F19bugCXtFAiPDCASg
mRMm/I2NWyggJK6kBf/r19kFR7D/KIEAo1ACHE53HOyTDSiW0ROZ3vgnbcebplLmhOdZ8m6QSCdm
clnVh0qqQh+0djdrXoiRT7XELMkghKcjGYwhmlQIZvi9G1J3tgunmCVKx/f8vbH/vXpizrZM+lnr
DYDoykvUf5qGp5DsqwkdwLrE7fgXU3GBEkx7lpAKCgj9tp9+cmLDzrJ7bvryY+D9XTGqcUETbLpi
WFVeT0Cju8nljT0o1HPHB3OHxp5dJVlF2Vbx3xcXSAyeL3PWOVgdebrxYBXPSSF52EnMgymYh4FQ
vTbtAss3E8UJEq3fUwxZ3lw/tTJ9EGxEjl7KRmsgyaTeDerHmJ2Tljj2cG6KzLsOJVs0wUCwvomS
IucCsW8x+Qy2ylrGWyaxeKZgG5ps6Hwt5bZBNTZZta3pvqy+xlOzqfpbw5DluSUSWdy5WagBGkBy
2oEG3Rs0kEU/1tqxa7//xaKhfZ4aKmGqKhIcW1E32IwbhZx9T5MHah3qRGLa1hv+FhjC0SFpFBla
A4zyY4uHVbTPwQcYfrFv1QMmgr9y9tJ0h2qI2JE9UFd1fIHMF3ixgH4QZmbFrRED17DxUJX7/7Z6
whmifTHlHcP3zel2VG56+9b/K5otk1kGsS1wT4qF9kqnw25rOQwqVdwxD71GR2WubR3yWL0Ncllo
e1XDF3DCXmV21M71hEEDPXqaVBpsAx+D0zrzObLRmBn2sVsHyu76Kq4HLBagwjaNLJv6qYKMzcba
RXuyp/fTlmzkcxRW7/YFkLBfQeHzkahcui5+zKl+jzKtTVoyJ2GJxDlaPbsLKMHwTSTKTCuANYoN
gum8w6lDexPNAokGrr/nFjh8QxcqblWJqmgJcAY3eOT8ue3s9Q5zBk/19MoZ9rJaVdkaCjbQr+MU
bVVYw6RJ0XR6RD+No+AdyWQv8fXD+1vz3wXLRtDkGzqAovRDN9wgLCNRO4mui3GyPIgHOikAaDbD
JglA4hneYZyR68eOgbJmexfe4NVxP58n1Sn+5oa/bNtP52axbS2bQkUHubwXGTdR+mqDQ9cwH64L
KFHBn6qzwLC7uc1z9DZ5ZnnW21sNfBpMcnRlEIK50PqoGgwNS9hST/FBWj+CaPPrdTH+5f6wkIyy
DWJgDNRbFdfTotG1mq/Vq/21/ji5vDED0VqPs57visP0tXrGvO8XjF6UHGL+5XferPkbWfTKo3TI
g9oHcnkCQ9POOOigwZSPhFo/UhcYwTNPAyXwcwtOkhmmHuHTA0nysezMTakpT9cXc33DLlD07VrS
rm2rdoBEuhY7zfiSWKmT5hKQ9ZN7ARE8874gedjxC99P9koSOhWThAlkAILatb0V6iF3/U3yRZ/3
oSJrA5JtPF/GxdEJ/W408xAA6rE9aDcWNp5t27MspLLe/7NQMOFC0qbZUC3uszYb86t2ym7DTzzP
n7iVx9AlnRzMI5L95yl0wLgHPlRZIkSmecItFU8BhqOWkDPInsrsXA3HonnwyefrSse/8u4YWQSE
3TYmuBNxKEMaBK2paC2shPJP6B+aot1GyJp3t2qWuNehVjVjASVch3pANX2YOgS7262pHn3Z7JPV
87P4vmCL0GxJza7G983hvsnRV7nPNdnFJ1kusfCvxwiwMqFIhPaTvq+0+TYn9k6JwHlgxJoTGuG3
62u2qgQXmcQSwCRr6jiesD1GQfYj+tCU0fMDDEzsvP8GJBifIkzDecKcWi+J5o0ZP1tzvanTTdNK
XhwSJRBr/2jZtmU3AKcPd7R/8EfJgsm+z39fWIfRL/IeU3ZwagzVrZLZyUJJrGZ9S3TMu7BVnBlV
sD9q3oKU0ujxLJufovJz0n+AM+SyXBJDWde0C4xgfmx90vyYAYaWX+PwZk4/VuE91b/XmmzUs0wg
wdCQMZySrgdSGXeejqnYdho4c39KO0lYY/WA2mgWJpZuqlRU5qgus6rmtoZhlLBu1a6mpzfx/Fct
EAsYQZVzqjVE1bmKNWDQmNJnvVdeGmRAr5+YVU1bwAg3KSbKFEyjgNEza59GZGcGh+sIsvUSdFkz
zdaaamwM62YnrT7pQ+JUtiy1urr9NkYWmRa42A1VMJvpFNYRS+Ensil3DHSxTl/T6lZaI7vq0V9g
xCdDPwZBFSeAUYwvbXCbYaRh7zI73Wj5dyOTZaXX314LOMFvG6y6RGADcL+aq3Nv/mCDvRzEZCAT
725k0YxVp2QBJ+hc5ltmXP+aQ2mBTbIHg/JwquUMyusq8XuzxHdDNoBxLejRohceTJShfk1QHIGy
261/imqEpfEwYqd8Jys0kaiImHxnQ1KFhDcGFtZHG1QJ+T4HFWm0u67u0j0TLGuDerOqstBUZL1k
rzWvquQzgjvwMqjbAulPabMlP6LvnJ/Frgk2dgjNYEhbKElUby0U63BqAcdMHJTRqNsW9JipO0mE
XLcalw0UjO3AMp8UPiCD/qRWZ1PWmSBTEMHJspG38gsNW6WZBz17sJvHpnmS7BM/O9eWTbAYSj7R
smHYJz4ZAGlx0EFzL7y8baU9gRJxxAz8YKVqHvEuRBLqJ30MnHHq8BwPkv+2LWLqvZ5xz/e8r7Kh
ZzV6KaXEvhJVEzPtNOxNWvJZuMY5+cznGoYezmyEZrZ5gxjrWZbaly2ccDtFvtIowwyBSkD5z6DL
mGU1wxKLToXriWp20+ZcDXBxoDwmRX18rHrtrG8KEzaIjZFTU3UjUT5uSa8on5hRH3pFK4kNVO3O
QECS05GGH/jbH8TI99IstMSui4n1PMVwd4Vfjs2meSVec6734weeczRO2sP/zuJFVdUXtBXvZLQn
3BRck1QwFdWQE1rxIbYkfJyi1qPZa49+PV+t0Oexv76sMnURzIYfTDpLMsjZZU9x8ImR+0Lm+Usu
EbGjE52OoRbzjSvLQN3zcd9fcyN/teNh3GZ69Xde4G9DK/ZyDl0+E9XkdxZ5DuPOIX7gpuaH/7Rs
Ygdnr4QTiMawbHb5PBSnHsznqeS58dPEvVcDy0ZtoMoM2xTUIOjSWWlixCHiA3XRwYnWInA4I1ET
bIIX1K6g5SDamvcYgHW272UN+ut6cQEX9MJE2XSU1IhTBtpDOH+ZtePsP15fw/VKD/uCIVwnszm2
bcSAMWB6no7JXsot05wEbGrjpkU7BXrCjsGWSmAlkokJPAoP0VdGoObJPySpnDb4WMgm6K2r/G/J
LMEJVZqGoIcPW+fnN3X/o8bQK9twZ5D+X19CGQ63mYtHb5hPcVOHkCXWIidKvdofMUH0EaPsJUBr
JskAJSyDGqIohfFFXQD1Km2a1Ea9mF5vquica8G27R7L+GsVDhKoNZmWUPz3BVTI4qgjKup/4kIp
nX6unFGlN+OoHdQilFg/rsXiEVtiCUesoopZJAawAnIY81eV9G7OMnfKcjcpW6cLPl3frzUncIkn
nKqCFK2VNcCbtRMZT71sxJts7YQT5U8tMkE1vzmm+yS5bcqHuHaJ1F/nanVl2cQutTpIwqmqIUaz
mTbEw1CQ87wDJRLC8LYn8zbWzutizcSJgylNwzLhDs2g34TqVrU+V8Xh+raslq0sMYRzlGvpkCDO
j4qInYG5DwSstx0mxf7/5sSuPneWaIKLFtiZFeZ8lzTyk2ED9BC7bgsHw+WR5Uj+3JEtoeCw1W2M
cQs6Tm93ZEcwubsUtfyKW6PeM+ZvLD4XpNZdyaLySohrWiLYDNOoad7E2LhaYa913H4uRzTOxcPW
nCcXA3McOhc/enO+bWPZY0smsGBDmiRXkLgHNGfbSzMnByNL0EoMlQxEMB4zJT0GDAMkB3lqfqrs
nVHurq+h5DyLTW1VQezQ5Ix+umXcmBU2jTSbLOw26iwrppJJI5iOktQ1wneASsgnI8G4Uv+sydo0
ZedMHG0Q+nXe2hRLZp2jR95QMt2Ht7+aTtOzzIfnf/EV/XvHqDSqqWJpsFJsxweV8nmynB1c1km7
Oq9hcZwN0XgYWjjqOnDarb9TMb6F56tjb/qk3qU31tNP8gg3PJoeKCs2/Qt4RyUnTXI5i2MM2ECr
wR+5oOyh77aw/snRmB8p2VzXxtVeDAOTmRHF1almikGooJ/zOeSPIu1OaV0Iymewbgg8+8xpN78Y
8cBVLkFdv6QvqIL1CmK9HmL+3IwxIAbz3YMf5SG5iTHfvj2Wr9bBemZOfEu99CglLFhXoQs0PzQL
XyTrbRMZdEDPT5PL2exR4fp9Gpwm/imv9o+BgcicB1AHucA37dt1ydf39YIuWDEaThjGPQKd1fQl
0IutQdMvRk1UlyUo8x4Gyf6ueycXPMGg5TkNYivFveTbqmta0SlLB0mJhQxCcICMWTWG1AaErZ18
xNzACCGxyv9yu16kEAxZXugV00ysWv5Ru2tPPHVb76GgDK8KTH/7q0gVgueUEpMamBEh+PqqScK6
RdDZS7WT4X/v9G+J+em6IqxfAxcIwcIoGOiVzjkgmvZUKLxZlm7i4Vm3Ne860OolQCCNZpiahfTj
W30nWpP3aYN3SzdRDwRFN32H+ZG+rABVBiNoQZ4pdRJRwNCi1508Ur8odfeh10eJtlHuSb27AijF
CAiDEh2hhbfyhFYRqnqscwoHC1O7/J3hFjtExE4gkY0d/ZHc0rsOlBX1P82H3AXPwtFUHGkIcNWK
LP4KfigWVsQuM01pTPS911vMxIicEUNji2O8pfd+6XxtvPSRV9bViN6nGC72Fzu6wBYsGGommrEw
sAI2fW3yzz191mS0w6tmihpomdBtXbPFEKrRBCNCVpiOwZSNOp47DMok2S2zt0H54W+EuSAJ5yC3
R8UcG06+3j6EuIPy3dSHMvvBP/JeZy4ggs60TVwpPp9gMm6bV7qpdgMGbvzDd0jdz4ojm28uWz1B
OSKNDRXqTUDlMnduSiYn7L9QbW83iUMCGcnrSkzJIBozqW2hrNgwxExsjNiYMc4Zg0+ErkCwPXI2
3RRX6aPpntofxqkF67t6E56HvSkLzL23Ym+xhd0LbFQ14/nLUJR2jkGTQzeFv8/8w3UdWfEx38II
+6fmqj9MYc68+MQ9lPkGkzc2xeFX07LMx3xvyd6CCbtXmWoxxCVkGpudOn2syUcmewO8tx5vIYQT
HMxKUDMuT5N7iXaHbk6jK5wm3Knq9zw9RqUsgyADFNwONsI2g8UQC8hzPLtkx6fq1DuZZZJuFD8Z
C7PYB1Uax2MKwTYJqmSTje9pj+yOd/XmL7KYumyjhCun00saDRWEUis8B/VjZu7i6M9fhG+3iq/s
QqJS71GIRAFiBTXqinPPsl5CQ8Y+wnXqrYECiq6aGnoDTF0V8/bNVJa+jQSMF9q7IL63jD+u1njz
fTFhPyp91405vj8ED6qRuxV1UWAlM7Pvr+a3KILb1AddO4PSllui9pBukx3ZRzsKykXYnz1mkBQb
iV14b2jfAgrmpwuKPC0mAOpP7JhtssTJXPasI+/7AoolTKlWP4S79AVjnAwJ9KruXTZMfDZFfVUk
OQFyR3d6cSzzXZ8/XpdOohNiol6N/WQG1S34GSJPSXet1Id5n/p9u3pcxoVq+6gDqMeGK4WL0dQe
eP8zZ95VB/AxfJcVQMrWSzBAMS2VjBXAqpRNU5xMdT/8OcPeW3EE21NQOy0TrgyxdRiKF9puGlkZ
9s+E5JVzKo4ajUkWq2UNMdjO34Uueeo22S1YJcF5nnqFq7jNtt2zp35jbcvRoc88ocNbkcdP13Vj
5UXEhWW8cA0zy1E99HbvRgv04MRvsJ6To+IZa7jaPkNNTG65vHcy8GTMPqs3iEFQ7wX+VpWICt9V
/WTlcQljC7KLXzcI2MilN8iq0i9ghMuXsTKw/Rhz2Aayi7LZMW0Zrcv70ANWboEgaD3Tp6qwIgiS
tJ8L29WmL1nvljp83J2eS4ZdrGo9yo7xjsQ2wZN+u0t2n0xJ2CU4wkW/zZTiOFv2Ps+JpLxwFcYi
hm6aJkaEiN56nvul7fPbQw901xzqXdl+U3XqSnRu1dmzLB0NAhgFi5jRW2kypEd9xcDlXnuTW91q
HrnxPXDnqXhvaS4mN+QOfUx3slDYqkosYIVrXu2TqC19LKKGiUZeTazRHYzX67Ktr+BFNOGW19lg
R10C0XwfvTzGPaE9/pNU068kR6F6F0nEUOkwR1TB/JZfBrfadHtlX58YRlGYj+lN9dF+4K/VP++A
eQsqXMqdjxqz1gYojY9ltQmmW+ji9dWTKIYYLTVrYyyRnofHzNAhrNy0Re3O5k0ra8JaPbo24U9/
FOsysVxED9Cn0ZTAmZXcIcMpB5WvfdfjSdUzp5IRoaw6Fws0LvXietSa2Ix1C2h++iNSbg3MfWLh
qfHPqiy1vKp9CyThYCmantnFT6+ZFY4/7sD66WqWzPCtoTDVxghnRE4Q1+K/L+TpAjTYqMaMc6S3
N4YVHpPIdwObedeVYe244pJgyChbjGpiF5EWgqZmLlXmBSw8+4w+aKG0kXHtMmKM12trKlGB9VaU
2LeKEf013BKlB/1u2jDQarL7HGnL3lEPnTd5/RnR4wekLiXira7iAlrUiji3IrsDdJfZxNXaEb0r
CEc5QzWkm+srufqyZygTYYSazNbEO7fxh7YM6wF2HQQyJcRLQ3CpOGCBKNxucLXd5BXe3HkBhjo8
YFrpY/ggcxLXjvbyT+C7vVCaqGOx3Xf4EzTUcLKnBIPrh+yh9r9fF3V1Q3UVfgxlFgjvBSMVlkXX
kjzA/Hhdr1wjV+JDXWqvU47xXckcD16VJrXXq4buZGbw5x3tmMO3QBeeEUxX/EgxFeYVCvy5KvUS
U3FJ9eex+LcwgjdgBBXOxgSYyHqq2X5MPlxfxNXX91IOYbOYHUU5TbGKY+rWB3R/u+UXPsM5+OaD
xVLWVLV60HUN7ielaGtnwp3Zk4GqQRKB+rMdtyZMfuG/XBdo9axdEMSahKbrB8tuY1CpR6XuokUQ
jAZRZbhdqRYS50YijFiRgAFJPXilIUygKo6VTMc+yiRemgxC0LKIllY4xYCIytQt1dpVZQMCZAiC
ghHLmlpUDSEwPKPLdtTuh4R9ur4l/6Jjv3ddpMvN2FQoiQ2MZsOTZ5Wr9nvT7fEK2RYYhaR1h+uA
a3c+7pL/0zKd68jCAJEhi6suhg74GiqGM7W/ZbH2wAp6Gkjr2S2nbSfedcxVR20JKhj5pmr6MeOK
F6lns/Zwu6B8vXWsChdL90xC179D7HEnn16/am4X0gqeQJnHdReFANZN34n1QxGYbofeijJJthIZ
ubqJT9mljIJbPbX6hJJHbCSixxtiJrsk6dygCUNHMXunnstz3qE8m2DsrtEpqRvb3W5o5/31P2PN
yVr+FYIRydLJVMICf8VsVV/y7GQV7WEOA1dpm1vFDyUbu25QcMdwZ4sxMRfmp2phYzgD3n7a5Fla
82ihXhWxMUmOSgYjLG3h13aYwUXy9Pmp6jpvnJ6nOJdYLBmIsHJIz2TGrAGkDer7tjMOc2a7XUSc
6xu0fv5+L5lYtF+hbHnMCp95RP2RWYiozUfag/3Av50Zen6qh+twEqnEp2zYoAErbQAXVnfp+Njn
cG6e/xuEYIeruuhBdwCIuNtQ5WCk2+ivIJCJwdwvaBkR3/1gma86PP6h1Q3bqm3uqJ26t4ZBogLr
xniBwy+EhXEco6hVKcf5NeQr3hqxQx76DfVUzCOX1S6s7o0BD8wkiGfo4t5EpFZIl2SYgm733jC6
aYvWmllil2Qgwu4kODlDAt5vL0lml7bbpsrctJbEZfi6vLN9C0mEi7Jv/Woo0gLc5UjQzV3pDbY0
WrIWXWULDHFvBl6GXwNDPaqv2j5EQo6TZrUPcrJJ2Zrx3xdq4NeGOqO0XPcwlNtJk7sxm5xONjth
dc1MxhD946l3Mfqjd+UUYdIMMt5+cij8xKt8aQJh9fpDNbIBZ9xmAHkrSBs1eR1ymxYegkfi8YR6
9D301IPlELe6r93Ia1RHFpteP0YLWP5nLdYvCqsIozLNX3EZXumFy/6m8opDtQ22sqzVyqAPPAMW
aOIdH2mt2Qe4hIYjn3iIQbE33J1IMIFQ1sm4qhhwnfBIhpdui3PGGWjSfQVkY54+wIlmL0bSO5Xy
502nEMhiJt76FgrIxKI8jUVN2VUGUmQYvxl0dxN5qoxv7SRLNq/UqnEglLCg+kO18a+wT3pSFykB
EMGsmdJ3sk3sWV50avDoR7rnJ4P15vplsar1F0ix8yQkdDZSH5C95sXRoRyer39/fYd+iyQ2nQS6
pevgrcTaVdDu6L7sM6dKJZcqX5d35m4hhGBTzQbDb8sRIK3yuYhvSLbxi12PaoRyONTNURkl95JM
KMG8dlmTW2GD80Sah3L8llHwxxS5d33lZDvDf18cWqqgLVxRIVSofR/NJ132Wl91fGwUTlk2IllQ
t7ffr8A+0YcVXutdbrsD+fn4mJ3InxJvaKMdQhTbeJQah1V/2LYAaFkIhWjC0vm1WpGMn1iek8NI
cRfcF3hm8XIOW91oYEdJ0RynmxsZg++qjiyAheXsxjJpZh/ATRls8rLb1XO76Y3usRhCL6vTbeN3
+9T6cz5Og0DBsc6WjjkY4vx2GmtNzeYQgZ/6OJA7y7yTEjCubeQSQtD+YDYLdLliI/WZeKHVOLTG
21vbht3nWVHvZ/b054rJI5M6RQ8+xpEKVorkObL8Ey7+KEn34BU8pOixvg6xdsAWECJfUq1ESlGr
gCj1dhONBTap8ugYSaoG1o7YEkaIyrWJZo5VBxhr3lnpYx7LiitWb94lgrA3aRNWBBEFXsz3S91H
VAywn+0Lw76SrJpMHOFsmSnJS43maFgg9mueInPQ5871jVk7vkt5hFNEUhU0/QTymMo/I/sMo5Sb
D8y+y4bv14HWPKUlENeQhfUzQiuqoghAtX0Ee2CBhgi12xXWp+swsiUTPKOO6k1cVoCJQhDyDmAk
UAdJWEymy4Kd7UutL5oGEFrjDcOxbbZm93xdinUIdIdYKJGDFyRA5FEd0ZZWupfS78bwbGuqM0Yy
IsL1HbmAcDO02JEgbku9YaXu9UoPRqEfpL1nleZaTetel2Zdxy5Agn0JGpRwY7qujkaYOzvaJs2w
qeqPxLgfbRl13+rCEYR34a9yRhFBy+hMiyIKcGJGJJb9Ce1gKTLmTbu9LtGqli1gBC0blRpD4Gz+
jB1fUrYdLImKyb4v7D/1k7AhBd5H1fQy0G9jLTv2q1fMQgBh7xWtKaKqx8u4V3/o1j+0vI/yR9/f
tpSC1PPH9dVaN5oLNEEBmlSdgmyGOMOMFtG6YoeSstvUzrYm7TAjuHcDBjYHAuo+kuyyAAUhpDlc
/yMkmiEWlNlah04vCxK3CTo4aOtFiFKGOMLXYVYPFe5QA1VxYG83BZNdpWmeRiUOVdU9VkXmBPN9
AVKUmkns9uqjTF8AcRVanF4U0+RlzO0pH0SIJ6ATPOT7n5N+7v7uUF1kEg5VVlETWRNAIed7pO3k
RaBhwetKJhJfG9HrX4oknCqQs41JZ+Lwks7JT/mzgck7xr3pGk8UWWanlSaEyLpSXCQTzpllK0FR
1NgtZW88+Dt0tT8M97wrsdtOEQY91266IzI5ZaDC2Rv6oqh0DJTxtKnyFFt9mlHlEOrRX9mQi2zC
oRt7lbYqGlFAJJrvm9Tao2p+c13Z+SeubJjYxY4mFy03OUTYs01qaY7ut/d2n20Uo9yC/uxumJSd
5lf/7YyJudciYEWnBVjAzE/OGptGx0hat7GCxunN9tt1GSW7ZQkOn21VUWxSyDgPhWdan+bEd3xf
IpHsNFuC2RhBtw3TB5T4wLuF+FiQ9DbA6FY06smOGbcM13aN/76wHKWi5aoSA0t3ilf9I2cxqW/8
7XwM7o1tjWFGsko82RLy3xeAs0rVhLQAbOvBKePBwTQIpy4kIVIZimA9KiUwWM6VcSj70fHpgPmb
euiiKmx/XSNk6ycYjRa0TQqxAKSUdFux5KBSWR+sDEIwEZXdTXBwYAn1RN3WSXuvhLJ02kpbEh6y
lwvEEuyDP06KEWQQI/84fgyfp03ojoUT7DH3544PMbBd9mTqGG5UoOskuCepQ53SlXY3SkS1BSr7
cMxsKAcOc3wgX1XXeCVOsEFz566sMG0t4zOZd9f3b11RQJ9omBSxKrH9pKSToXUVZ+eL/ZNl+69Z
0z3NVSfzsWQ4guXAHANDoUoNPcFgkN4E+VKcO5pvb6+Ls1pZq5OLPILtGIhGDNJAHj6czMDO+eD5
jk6/qBB8V5HkCtc37ALHf1+cZr/wtSovkcaea6Px/Ggsv9K0mSXEM7LF478vUAytmGKl63TPAKt9
EMUO3gqV5w/z30TllqsnmA1WK5VRc21ocup1gbrpWfjHozL5SbusmGAw+qRSepphxVr/IdMmN4+/
GSBTva4Gq9tCqa5RVFgjXiMcZ1SYBI1q9biLmcuaT52MqlfyfdF/ngMU99sjNsRP8XS3QsyJ0W3b
kJxNvhTv7qaLFCLzetWmTaQakKK0DkG4n+iHabodSow6kRUXrsbm9QWUeDwjakzxDIEGl8/0q1yt
2vnf1ENwMnfaRv2CgutCFrPkdvuaeMJRhTXO44GfnZi1x2juXbUoHDYat3qPmZY93SNd8efEx9C+
hZzCeVVK9PUFKJ7wEnB5mizYqr3sgc/PyHuxdNuw8OAheHm/PazhzJJ8mPHAt4KtlbfbjrkzZtHX
VuX+jZJfgIR7kVodwfXLIwnZHdU+SOc3r1odevm+cIh81nTjYOP7czs4SrT1Z1yK0vkFEhTRbR5S
tc0qHxeD5ufbrtdAeTt7Vi+7GCS7IrrJNEdKvFIBU5lP+Xjjk8YLdRTKZH8+jYZrGKbBMIOZmBYj
mNBqDnpTHwDEMENZsZNNMm9pKZu/tS7OBUVQsrm0Si2egGJlIMZstxa4VAwkakpZHkUGJCiZSWLL
9DvcCBX47rpM31r6KZ/OrSZjCVg1qRrF7Bbesg/687fHRmO1PQwKokhZdK6sOxK/Xj8tq3q2+L5w
8mdjRJUND7tEyaEf8m0T3FNSe9dBZEIIF7VvaWY4JgAJ/cbJ59Edu/JvTv1CDkG/ar1qSpoikY88
iKcW1i7tZAG91XtnASEoVwQO4qousRVlnD8kfXpoM/MfTS9ey3J2jNGfJSKth8QWgIKSNUpQJl0B
QPUY7bt/ArjbhpN+Dve8+YrIEt6yTRLsWjKxsFOy/7+mrR6ZizRizZWaxNpsq9ih2C/cbPRaY8bE
j85pqs11bZOo9LuKHlvJQNkNQbSu3AztKVSK3TxJss8yEMEzKBsboxd4xWirbwYl3GTDE6vm/2Ht
upbsxnXtF6lKgZKoV6Ud3LndbtsvKkflnPX1d7HPjLfM1ogz7fs0VbPLWg0SAEEQWDjsSyLYkpfr
2SrAbfsyMlE9CeMci2Othjd6Or8lJFztCvsTVhBha5aLznY9aq+r4k7oX0QicKavZsGcTDO+38n1
yQy045Kr7p+tEmf6WSoP7TJglcbsrl9uEhEZlGirObtPY5Mm1cj0KcwdFZ0JI7FceZ5PfyYGZ+1N
izr9MIAY8PTddEvGP/P0fJ0JhkL0Eo0gRhWhrw1zBxJFBhWj6AgWbDhfW0LGQcaIJ8D8ywOLLcOr
OPKisHxtiYHhW7TJkKNPiXzfBq2TBf03YtQ+LVFPFcHcLfXrW3YG7UWGjvotlJz8biNlqYKEm7IH
I7V2qKY/hXX8eR9i+2y5QHDuJNOXRu1MdgxjtrvVuiSuvUQp7Ll5lqWP+1jbjviCxYUUMYlZdMmS
OrpHs9ClRYVx8j9rIupxFAnF+ZZOIZJVsthiqBv9Ns40FTMCgsG2foSdIw1KKMjuiQTjfI3Uq7MV
t1CNcNAd3fwkKz/KXLEjcJa8ZQXRMKrqqPBA4fXvChGVaKqMe5hqNaI5us5OSvGcNxHG3pU//wiJ
bxaZ0MxOSIxKEhqrdmBYdtRiMMEXJRYMPdn2cb8k4jtFJpPMWlHgOMvG8lbPknfzErnRNHv74mw7
hwsMp+ZpPRthFQKmMksnnOYvJGhbwYkmEoVT70rHpIuA9Yv04XWlfSWx7AZRctwXRATCqXbWGXGt
zwBJxvBRGRJXAbOy1GaCbdm2oMt6sT9jdToXVVsvWQaYqRxsqGKLvonoo1oVra3EqdOUi2iHtm3o
gsh+XyHGejHoAet/kiTU7OE6WKm5g7JbGrzt2L4gccdqgO7dSQuAhMijpG897y7f587TakbqKabs
+7mPgeNTeYPBzH+oa5wj0EcaVipFb5ohPXZTfZ5z2TYySeDX/uEi8EsUvsVaCy2pyGv4G0ZjG+aY
NRh6qUPROHboDkHiiNpBBWrH177W0qx35QCvU43TIelo7xAaHmkSgUs599tSE6XBN7UOA9UJRQM0
am05XZDldhjzBUEDaBJ6m5L3RG9Vxxjw6D8Mgjhr+x1tBcYpxrREedjqABt8xUcBrE8r27iqr1R3
PmIk076jYBrwKlwhhk4JnvoxhZWzYBROJX0f4LDtNLRBa7ll01IFRXConyR0JeU12r2zrnEaDCTY
R970tStkzpIltZDVlCGrJL5VUgOE5WH0vI+x6QZXGNy+tbSLiMSeJA08sR7Ai9d6pVUnt12WfdlH
2tQQcAhhNhOm3mt880kxRlXXKngCquKHZfmgLZ09B5lddob/Z0CcZw9JEuU0Z3nK3rSJ4czWj1i+
MWVh3Tc7615pxkoiTjNgVmVGFQAxo2ZqGLnZM6uFVY+ZM4lu96L147RhSmmOWAJoQeYleC/EJB4U
vhWVyJLZju9JxWnEgnesZcyQgRvH8GymX7o5+IpqF1dTF9coDIF1idA4Uy5Qz5zmEaRqoge5J3YO
lmjQR9sL8nCdLCJ837So1Y5x3j4zuhDrCB0M5NtU/5bogtN+05oYZ71BDI2afOJino1aygrcM0Jc
ApYMg1cW2U1EbUIiFC4Gm9q4aacYUbJOvhtDaUfNNxP/2beil6ee13pwkYWLwjC2m+iRjtg/qGM/
B2mWQu28QMl8+y7TE4cOrV0vk21KIuZAkXic/Vr6ohZDBfGWIDqVETKzM4Y06YtAwG1duMjHWS81
Zowqi7BXrXnXzSeUYgoAhCvIWWwIBmNMOsQKGqHxuUbWhAaWF8QGbry0thFJf5yQTrNLs3FoQgQh
h2gVOTMGK47Wg4MM9wHQakiRdNUo0U07LYL6o+3IZqXynAGrowyvlACn9QrrZVgO43vSluvB07zq
kFbevl5uHscrPM6E09SS4kBmctUfFd3rzNiN4saW9MpuLT/CTZiUAhkFmsInRPSyTmpzxj5K+oMa
3fRvYcEDYezfXoNPiMQm0YaphyY27XylBPKXMhz8yjREnn1bJQxqqWAlNtFA8vvNQJHiSTJY2sAo
3k3GOcvOk2g02HatHe7Uf2HwhR6Lqi5hwaoIQVNdYJgMnvW9/Fw61A1LOwc1Zu5Gn0U0kttH4wWU
S++YS0rNggA0jxp7MjNHyry+S9yqE7zxb2vCBYjzvGOLImqF1aQVQ3GIldw1ahEHJ2HfeO13Lxic
3wXFOqg+EmA0Wh/dNGBlwE3RnJx81Fq8ucrRR/xbciwqpfyiYvbLXdeUxe0ytyActpIFzFcWsoKo
W70pg0p6zAtduVraOQcJcWSgEBeBKx1sZW5KXAyCKbcTdQyctm9Lj5pj8j5euuZumTMUGKTNeKR4
K/VwL17eTVSJvnRT0XjTCDaUQmmNd3XQ/wxJlXtNLNVePPes7NYq1VOtKOlRW5L4ppBxg0NmQjnu
O4Jtz2PKhmZoGmrAeS76giZDDuolAq6d1rBV8FXFB910Foegvi1XHBEB66aWrfC4c0krUcOUoibd
1YMnNcZejP2tOfdY0WFw92XbtNQVFPt9dYe3EgOjpVpApbjOILnv0OAcUkHGUriA3PnUYiSSsqDK
BKyB6Fpk3VygxQzd/y3gMgoXcNN6TCKbqiYz/eb8T6nkoar06DDV5Mau1epjaVjP+wu3Xe9xweB9
tTwvdVaPwHiRSbJvY687/hehtrfql1C88460vGtrDU2Fw9TYigT+UgVJ7EeBWJtOYSUW53imXKVt
yPox37hV21KB8pWqFPvFdxmSpAWPA9rywBGBSXDq4lWRahOL+m+S64LDRQ95mS+jyVRCPsOGwdty
iA8muEVeBvxABUVlsdsqeMHjVFC1pjalGqONGP3WPIWNYKPYv3/lvM2/v6/JXJ3jbPVGlpj4ftZp
vW2M6ROC9cTN6/h9LRMP81U+jLgSTHr0TbCSm97JAMsiZcwOhO+D7+SmGfuaENeKMLpC8S2/fyqd
7h261j5WHuNeSN3shyjPtLmeK1Ru/wIyopg/AWpWtE67dO9AmPWW6GsFwW3ZUMkyiTv4Qsv6WqOx
ZB5+7i+dQAY+NweeEq0pJ7jBsu7shUo3tfBlcNOcLjLw6bh8iaIFbGzErZqTUT9Qc7ZjLbP35Xhh
eX2lfCsUzkmUMqgwUhmb0XrRXe2ltnxmdFuRS06DPZ3JqfPS95pX/BBxMLBd3gPmQpYuboxZrbGC
szmCLd+60YbFyaX+oCT5iRaZGy+i8uztw2slLNvV1RE5EC0aFLS0vrRoKm7xQnM7nMtT4RUHEXO+
aP/Y7yswTCuqO6XFyoYduPL1ayt5HsJQsH8iPeSOY2uQgyYYAWJGD3X0rdSe9vVD9H3uRpg2RkHD
BCuWyidpugobgaFun72rLeGcwdJotVQMEKAB7wsqHp3MD1x6ZV53od268V3hpdQW1XmLdI9zD9mg
0apOGWj0VMjPNPiRITM2B7dNeie3qmCPRDLyLc4KjnplYkFncopvJjdC81JdOvFBORs++VqdQ1dU
TSrYNpO73LSlbAajAf9nhndREWF29Nd9vfgHU9JMg2gYuEhf0ZtkYz8u6KtwyXWe2dWpP7Ch2Jic
xmZjRp7ozNg2pgscp+fG2FhdjYERLk0+JPnBNOzG+iEQaTOtiMp/lmjGmBCeYaQ1eiXsUyxa5y8+
8cYPPcIKG+79TN0BcpWYxJJ50ie0quwjb6vjBZhzS+AiaUnBaEaLEPxKeQW6bVrRH9Ec+jotXVI1
3/QwPu6DbjcHrMTl/NMYp6Tr8TjjhvVLw3rkhPeSQ2wLXOAe4x8RKaWyGeisELlNnJdyUtCZy+yA
9ZRkrnaFmaDPemeHNeaqkkeQkDrdIS6PIOcSM8iI9pfzZTKMoiYN4Bc9tpP6TJOvcnnK4wdjEViH
aEPZ7yvXv+AiHaEcGtGBIrtldaUl17LlLeBXrSW3bgRtF9u2cVEfzpuFStMXWQu0tG8xLkDufSRy
/DRMBY0Xm1SC+q/9g538LtaszFGl6gDq3EK12dC60JsSp/jJHiRDP3+nug3a0kR6sy/fK16NMhjI
MJTYt5jc581nZfySU1Gaa/t5cCWb+rtsyEjmZVhBNnLQfOmWeOF5vjUbW4czUz4JTI+539exz987
Bprz38GmrIpKmgFMPqtO5CS3zO7MA/XntxFFrOTifYteoOvSxOL1+U8t8atZlBJ/eZ/YE4bzI8ay
TE2Mqh8XRKOujtdON3lUf7RPgYuM4TF2WtYuW6Jby0LBUYhe3dg3HvYXVKQhnGMBC30Umiz10ZY3
MQplu4MuGsXLPvFKylV2hTtRMWavoL0GiGVUHNPK8KCL+SmSZlNT9Jax6adWUJwqpk0dDpiJBTNT
fpLOL/EImUITQ/07hv56b1i51d2TE6uEq6pK1L+BeeghtJwgley0Fdxvt2OFFQgnkNLN4JHBHRRJ
t5ecEZ9eETkMISBnX3U7abGp4kY9+JovpzbYA0B5Gii2dMj9Wpzl2wy3VgJyRraQEU3aDI9UDwmy
oaR0/mybOBszg6SMDQUrWKGleTK8pHrUNJFXYtvwWsUveQjOiohRKXIwvWzTX7nRVRbsX+RGN612
tWrceRwMkYKAi/FDmY9W4o+9J6n3++sm2hjuIIZHr5Y+BV+SaZ6NwJ+HH3/2fe7obTQMOxoYo6hl
XpcktvNB5Ay2dRmcXWArRIbG4KnuZ9mItBnPPX9n8fhslyhjLQTk1CDF8OzCYDRx/59pw5WAvBqk
8aBnPfCSzutl8LD2B2qIilI3dW0FwilCEgXRIEsAKVQDb34fzCiwMyUUmOmmuq1QOHUwezSHEVBl
uqGk21TRUXsjiPVEu8PfJcNAkklQQh22fOm/MFIhIHdCyEYZdjJTh4Q5b9ZEvPIKqSLMtgoBudPC
6qTM0pmEL+ldMH3ghQHp3enlicbUhYCbJ/tl03helsqSJmS0IWBEn9L8W1hWdhd+bDAmct9XCFTQ
5A6JqiC4X7Kkf1bIXi3pV01PzxMGbu3DCNeP/R2ry8eEfly0pkEJX564fr3QTJhclvr/QkO2lR5p
AFllDWs8zV+O9HKVpJBLsTpHnTAFJhYR6f6DTBcMbu2UqUSbDWM1fdEJzf3t2e5f6MT2Xl3wuDUM
QskKAxaxIGt+3Ze1Z5LyupvL05v26oLD+drGqEc1a5hO/P0c+WJc/3vK+Bd7JVxIztmWQTait3AN
+N/eP0ULyftdQ5HQ0IaFlNvgYSkx9bsIEjt8G4cTvSwk53nDfIzbEpNH3CT6XJBDmF5VpaiZVaDo
hLv+GrOFV5ocsixL4VQjpvIR0exE0f7wDBQBKIDGSPl7f34Zr2FHx39lvIL9eSksWDmLRTOkJO0g
Uzpr3+clvYqSj2lQi5jXRUvHBeRkUZeJsCAmQPkNidA1m4nYGoRLx/kI0lQkyRjGX7aU+JaHp/3/
N1viJ/dYJbGwVFi7vwKlv07GX++QoshMtFecs0BipDZ1NFpjrkfwIAfglE71QyIcKre9VyZmsKnw
6ISnMbWsjur1hNlKEfkx01s18fed3rYYl+9z5/vSUSkw8eTkBqYrD/czcYSz6raP9AsEp27THCmz
vECE0Ewc1bgz2tqWpVszPuyLIloqTuXKaggqky2VrAQfg8y8bypRv4RotdjvKwNVaNfGNQGEmj02
4SdrfIoGwSVJBMHpVWANGFg0sA3XOkcbwc6QYM4OSIL3F2v7GQRcj38rFnf2FB3e32qG8/LSs7it
k6D/HOEkscsTKkNZznku3X3UzS2y0LKFuYVg3uMZbEMtntW+g7aF2Tkj12UnCMgF3+fjccm0lL5j
qV41f1z0dyo57v/9227tIgD/lCNFCohoIiSeklPPqh3+a8GNEJCzT4mtVoxbxlsBN9VvJSBnrMuS
1si9ssxrDUK/4mfRYgS3KBEglIoz1abKUWIYA+VXpPXfAh8hIGe4pqG1oya9AvzXx9Gmz1stI2fF
FRmNtEygJ3KHpGR+lQYNBifkLirbvX2VFKk8Z8dhstSSGeE5s68eqvJDn4iiBfaBV4mo//XcEstS
eI7beVGtSlJn1Hwp37ussKv4vUweVBLa/SSoeN6W5aW99wWKi08xK2bIS2MirhFlx1Cr3W6hIr/H
bsh74nCxaVc3eHcaIY6eObJX+MMRxPj9Rza0PPshGpHJPrYDxgepelhIhFgQSD4PqOPojqM/XzWH
9m1uiSoqJsNoyBly6g3yMtOqR3iJ37NEfxb8YPDs33icek+qnCARjsNDUqIPodJf5+BnQsAq2qxt
M7rgcMptDnpT1aAtwiE1ueG79oDSHjc+TJ1dHTsPw9+d+VlR/P8c22GkhU4tExTrOuaR8GNHUVhr
FcGSSRjM8Nka8L79Xq8Fz3evVJ2D4PxsruBkznJANINlq4ZnFT/3/cIrR84BcC52oAZu6W0uuaNR
4dXnmMvItFcP+yCv/SpDwQBJlIIiKaPwBaFgbtaDOQLPZu2h2ADzzBgroHqHSBg3pFZwuovQ+NLQ
EiNCJrIALbievc/V7YBgpXflq8fEExWlCLG4TBvRtLE0cmAlittndv5Q+MGpOErJkdVUpL6opuL1
m+fvS6lxJz1FnqjTTClwJz+6q/zpGJ6sw/+GfIueZF65JQ6KUz7wYspoNwJUdtWc9GP3TjuYZ/Uo
muP4OsbkcDgdLPV8pPEIHPbygwDTzz3QzjjmNQVN8HBtfhIZ7uvmBQ6Rc4R06pJY64GoHuQzSg3L
hwzVc+aNfEJt7+iyYTjZ5Iiq5zaN+WIFGucOgzZIq6KHrhD1usNxImO8ncDQXnlCTjDOE8ZkaMOC
GVrrpTfdqUInlzPYgxO/D2zpXsHoDsu1juZ7ASzThN8OMA6WO5ETNos2b5gVXBWn+LhgFLx8MuzJ
Y5zLknAGrmghucO5yjERZ4gBByaOx2q2nLkOBaMnNv3iZa/4IzlvMHJkLgCRWYe6/6TqXpoKrnAC
Kfi0EWkpTUkWSkhNGQ7mDXlSbR0EGyPC4LxFmVq6MbKVYhUS4zVoYL0CHmN0A1u149vMCb/uI24r
oGGoFL2/oNvgFFBpKeoWKggVl98qlOxM1l1n3kvVj32Yf/C7FxxO41Q9b3U5ZIt3K//sTsqRuubT
+HHxEi98FDpdtkyv9fuCxilcGnU0mzqgsUHIzUmr3MA1vhc/2dN0avmiocfsj/9nOAT7+H2dP5iK
lloD4NL4KMVek17N7e2gn1S1sYvhk2Ap2ZbsoXFHWK+O4zi00JHaU3x015xHD/f8Q3rNSGezBVd8
DB6/Ec8a3TaxvxdVlzndzLJ0nJYYUgbJyUpujfRzbQpMTKAmmOr2+0qixibrZRmydZYdf8EIaS99
qnR7ipz5Sj1arkj9t+3tIhP7fbVzcpQFcatCJrn/3Je3ivSWcM26fJ87uDB4oJn1OEI8aD1NQ2hL
8udUFD+J9oU7ptpezstYweFYq8SmaATOlhb0b8lJoHf7RqXLnKuQ4EEsfQDOjDl0mhueUTzjKWCJ
xoArWxTLiITi/EW0NJnRTFg4DAezreXKQjFvoQoiT9Huc27CGCQaVwEkItNRX069LjiUXpd/vpyz
v7afZ+3FIBGcGsuLHwK39plNVAhO4QEpJqe/rQ4ipvd9Z66/xKIrba4KuSKxDrhWvTfHn2r0JS5u
W8209zVB4IBejHgFE/QWuhhL7E0Qp2jSvprnp1YZnEF730aJu48lEolzCGObEZ2GwCKg7IrMz1ln
2sl4Nfff93Fe94RzW8V5grEiQ9NQrB3qx4/FbeR+S094zL0V3UAEOvcS6q4Wr0AfHN6OgRPhgUse
nqNGcAUVKh3nD2J9yaNpwJKNuLoN73EyYELW7EsH2c5vR1sYnAtOP55hhmq5XmGPJATn/YfpZXwC
ClaNT2htcf5yD8fFQ1G3i3bW/V0TLSbnJYZBXZSZRS8hOcvB2UoEDuIfbm8XA+Y8hF7USmUw2XT0
boGaH3FEeGAE1W8oIv1dAXkSz0TLtALVMpLbmd9lK7XjSlC0IFgsngOjqbU5afHq7srpsZYeMhFv
p8BUVS4+mAstKjR2XaLDZ804WMlRTg61iD5BFCLwzJ2ZbsZDxXwquaeHGKedG/mVZ9xOnvUhfuv9
/ZcGqJxfkKkRmuXI4A7diTHFGi5Ta/2pEub7mDLxgZ0hy5hBSdFRiqG2vwcjeHiMp26igWvJqWOy
iQ/xcxldByhHtKavxvxDqURtl1vH7BqS8xVK08VogLMQbwXXYfXQTJ+VRJTuE2HwcUOUTzR5uf0Z
nVfSK2nu7b74vO8JRCCcJ4iGuRp1grVT59uxuQtJ5Fimt4+xZUDrxeKdgbRUVh8Cg6bhVRdq16Gy
CBzalg2tIPiXrgjUd200mEitxNrRxHjc3CBOL3KbIhTuBtGZJi7iGgSpjO9SeK1rn9XAToXZDcF6
mZxDCEinm50FmDTp7qYg9PR4FERYgm3n68qMPOuTugPE1N4Xyf1S3RH0tO1vu2i1OA+QdV2gyREw
xjw/5Z2Fvv/+ebg32sndBxIJw35fhQaLBmHyHEBlg8xkVbjT+EX+z1y1OGbWGsZb/EJLsOEBpK1i
x5w+l7Nip5Go20q09ZzNz5oVdGYClHSOndoANbl592eLxRm8BlK7Oe3huRTyQEtnlEM7bp73MUQ7
zxm8ZaS9KgeQooqWe33+sFiJkw+DLfXKYR9JsF78TALFWPpaToFkRoVdD9dL/3UfQCAKT7SLpoY4
bifmWMKH3hrscvItkPMNoiBAoMP8vC6wxKZ6bQAH/EoYrBDYYfs8yIKwTATCXQryuQvV0ATINPlG
elrK81gLCGWYgr4+izXkcjCo3FL5gkutjfJsjqFe83LS43dx3rl9+6OKkLuvf75lay5QnH9R28Ci
ITsfk7zKrtIhVW3DSDDxiUAV5jry9uG2Ve0Cx3uZCowz6gTJdO37Yl7Xgy7wl9u7cwHgPAy47sMo
Yh5G7swbs+qcbkQPIqZM/pkcnIsp1XxMNbZDTVrAXsarZsr9P4PgfMwsSbXZsp2pzPF5GueD0jZv
gjAszaAvxTPcUbxMVqsaYSq5VkNPFUZyarP8hxDcMdyYBpiBjRg3TvpjHp9hoIIN34xbFVkzVYw0
wfQWzk3itrmAXgMyYG4DMrvhofNYGbToOXxTcS8wfGzUBkghNzNg0gDvMXjnt/RcYPVsQ19Z/QqC
2w0MG9QThQCiqDIfB/yHwkKwrwY+rcvjpI6eQgvBObYtFWogCNjEVJN/46+izjKUNMEVds5u+kn/
BA6v074abxqkcoHgDbJKdFAGQgEg3p2pd+5I1VOfinKpm4unyRaloFgE0SxnkHQidVOkLerLxtye
Bn8ov0npdZGFdh2cpkRUi8r+6ld7tYLjjLPvMqnNA/T6DlLzPipru1Sbo5J1Xk1E8wM2F3AFxSl4
S0YrLaNGwrjQwQ0r2S+N77IqSqtt3mzB5kpUYqAEA41Iv8d/fVYF5kgHJBsejUN4bA/dsfzYu4uX
u/h/AqUQonFaMQw5jZcKaHHuVSfiBUgNoQ/eZo+44/f5KHok2V7Ei3SceliBWg/hAjwaPtP4QJd3
nYjlc/Nler2CnE6E6aRZEbjg8Jw6XC0fTZ/N1sSF0B/wspm71Q9RNm8zbbhG5FRDr7piMqMRSn/W
/MrPD8uhPiV26guRmO95re+/1o/nqy/RBSfXeON3jXvW2B97w7F4J/ualz7+Z9o+dkfQTGrIOjVU
FIf9rogwonmolQmTcIiE4Q/ZO8yod9oxdcrK8N7gm1iFiaEbsqLycWkSLxKhSye5mMMu2UOboJjK
GGYQduX1W87BFRR3DiZUaWJzYFBa48Wq7AVZIpBmM2pcQXALl1hToihJjz0Kr+XwRyrdWKieMpIQ
yfHH/YXbTPO+1Ob8tXJc2JglSaRbmCuEqhkzAjkISKyOlseIF2w4KEa4LRDuNTUBU4uVdMzCV/dT
WUa9d50CMZxtciDn5apA7m1JnOWgQesLT3Y7RxZ21wtxOU9lhFFbthVw5QM5GOfgjNfjU/WYArVE
4YLL3GPyJP2hunD+aqbL0lY61EVuQx+kYU91P3550x5iVjcGR2pYW857NJIM/nkT/opcT+7iKjZI
o0sndVp3dq0PzUFk2P+gNL8AeSdiqaWRyjrbwhxUZCACwig/u9Zslj7FQ56vj44o2bR90CC8+UtI
fgBGHcazkVtMSGRQUxP1QpbHUqiYKgoKEvE79WbS3lgBcoaemdrULzmEDK6Nn8wsiuPsg1Dgw9sq
W9ZQnMEvE23UhBm8okW2rHmdIkhwMQ145fVXsnBW3qlGMg+gh3WpMrt11R3NtL8qh3tLe2pQAbgM
oZct5vO+Xm7GpCtQztAnqe1yq8COYRboUUmbxzoQkoSyldkTjDPqbJokyTSxcppdgLwC0Q6e3JbD
cmbln5En1Pxt13zRQs6cJaTxJB0vvtBCjD9wBj84RI4O8gzl8wJlzN3uRratT6JSFLZUe2JyEQlY
68qUMoObZvCCgEn9EGlvefBbKyHnRXqjjzCACqK1nvpT/mDAwvTQDmOcA+mn9tY6iSJ9gX7wxHzW
MJbVjHo8t9dvAuIJ2dpF3+euYRgaHdStglAnNT6N0meTiG6smwCYGgHOPXTKgFzr95MsNTL0FOkF
orbip0Jye16+71vQ5ravADjtVqdyykmJy0luBB+jIj1YPX0XRf+ZIZGdyCsYTqmXsVO7rIccqXKL
3s8IE8T35dheKCy4TNDNbOrcQgVLnMtqgnJjU5o/doH61A3pcR9ie6kuENxSDVESSP2IO/cEkqj4
Q1L+iAJRCn/7SGDTxv+Sg1uoKA11q8GN0Z2Uxq4i2Qb7iz0U12hjbUDFbIZ+GJxz+q0RDqNgf/4r
B7BC5hyApqoBCklxv0+M0ckLFH50sqv34alW//PAwRdtuAjJ+YHUxBzyJcFKGvF4TIPJ17NBcBwJ
9IG3fDlX1HY0IA3p4UUN2SuDxtvXh20IZF0NoqKgk3+mHpQlHmkPlZu1+948adEbnsHZ0Ji/v89F
B3Np5W3CbL8ptVHDmGE0zLlDpWMwxL4gLw/er7beAH88hrAaFn2VF2uttIlbRJBmYU8olR5uyYGN
iK8dlLpfxc5fVZ0+PLVhz+4E0ibR8bMdfBloCCRIyFKVpxCkaU21JqxQVeDKaIxR7ODOcA2cDIUX
+obgJNo05RUYZ8qaPkcZHUsEXsNTndxN1U1fCrzFdgS7wuAsOZdIoxQRBFLvjfvgwCgR6fflfnJm
t/TnZ1HSUSQSZ77tFOYYpgaRBvKzlY5N+bMRFZlsKvxKIs5sjawlkQlGeDcyv9EC3EYf9/Vw2/ld
APj+ijZpEmVsGcCJnskPDLg6YAiKM30hX0XLtRmurqC4k7sY0gFzAnHuRaXqpdN7qs1OCUY0XIf1
z5N8qEVTttn6v7KxlTVzAfhk6kEkF7DmGIZ9PVAr9tryPrG7rHETOvXu/loy7dqDY3u5ugLXIXKp
HcE5YpiyM8fHVFEwVCOg5+7TPtD2pRdjrZAJlNHays+EWIxF1xJMrXErd3D/x2canKIX39HZdYw0
nWrLR3EScnNBL7j8nAg2V9KE34KEur34DFid0EOMuqdTfQXOygM9WvczLvo4Ax72Zd62tV8iW5zy
1Bh+JvcmRCbLaQ5+zKh+l077EJun8Uo6zvnT3qrDMIF0BT2Nxl3M2kdQXBp/3YcRScJpJZpjrFGl
kERtUjupjjN5MEzBUSzSEIvTxTmNjKiPIUvzcXAxKv0wfY09PFjeVZ2NeU0nNm0hop6IlXZbQX6d
ajyfeSLRMjQxmx3zLByLPIUpODqUey2ffXM8pKKKcBEa+31lcEGkLLKu4Aylxc8yOjUgpeyKu6X5
rjaHLheVQ22a9+XE1jlX3AyMX5/lfDAsyo6N50Z5kqzHpAVjvCKiKtpOVl/A+FgKIzhmUw9xi8KU
sp/p5KbH+Gw5au3mp4416scu4mBRQLCtmb92jyc810ibh7qCR5qi/DRliq3Kdya4hffVf/sUuIBw
VgYiYWJlPSTDNGEntiJfyyVPm3tfrqZjiwQGWWpnakaBc95Oxq9WlDO7PugWYgWwiORU3/TX3VE/
1O8xc8Wtj/sCbruRi4Cc6UmVWjbFhFUEc8QRvM1Obo6hPZTxtayMj/tYoh1jv68sgAwKGghiFkUq
iZcPqNb6JFnU2Qdhf/Crc221clzkthhhLuUTQDqz8NRA8gPJEOyOCIIL3NDhPGUgwYBSRLKTqe2p
mrPDvhSibeGdhW4mCqZ+IPrQ0kfS4ZwccFKWmLgTz4HgJBFGVZySK51KhzRhgehhgvvV3jH6y9G3
zvJRFFUJsTjFxiWyJhip878yZMnG6885POQn1f0X2fbtffp1Y9DY7yt9i4ckGIMUZ1frhQ/BGa0k
z/Rkfqa25sQfKyf0Rd30Quk4DdcCrU/TAtLJ5/mDAt4xyUMRn472x+Ywi9LRL3XUr1X9Ih+n6uh9
nLuA7Zv+OLian77Ln5NTeMy9zEVcPCP3Lh0wgOsc2I2dnKXv+yoqur/wvAtqmwS5RAEvdQ49gALZ
q2S79SnIpzCYzWkOonbd7TPtIi9nFE2klhGGQMDjy8NXLbEcPMM6PVF8TMhxF2FZjujGqXFnaFJj
su0cQ8DxXJ1YmxCadF/6ANDp54r81rZz/CUc3/aJASGZpVQMrHuY1KdIvdesD4IdExgE3/eJyeNm
m6fAIIcR00RjL79eQLGMG1Rga1DR7NDnggNUBMn5lnEJ0NHFroQy1W8Tq30XzOT9vljbvvKycpxL
sZQxjuqSrdwsYfRYjLlwmP20fOhMAfuHaIuYrCt/Mk5kxCx36F+dFT40359IgQGZscgfszV5Zdem
qoLpGwUUYC/4HUfBgGjkMIEzfMOF6So/53iyto3IDm4Nf37Xde7+Am7HbytATjDMDl9MhQCwRf0E
OIPc5DZ3lgf2dtfYxnPg6W/ZshUg5ycr2i91MWLLuvSKJI9B/WQoV5EqqKTfDN5WKJx/DKckJboK
FOYVWfNQ40kH9SiqZ9hUixUMFw7QCgOZVB2xWkSJM86DHVXULVIi2iW27Xtqwbm/LJoXvWTiLJbl
JLnWsXjADsrmLNfUT+roNBmNb0i1W+bax6XTHRJONhgc7wXqItJPzi8W7Ygoroa6kENwaJ30HgWS
d5k9eIx1UC+cfbj95UXB9+/W0C+JGurM6yvxQ4LYtFM+t6LG021X/2sPUb/xO0hNQf0mz2xtM4ee
+wMun2g9Rq/Z4g2HsLBF3n7zKFvhcW6RNOAXTggzAPqV9YZmwY063FfBjU4qQYQvsG4Mz/ldtrSa
RiPrmDvBKPPiU4BZiw+WU8agm5iv+tsOc06d5dP+pjGP8c+6itep3zExzXSyTBnyNf/H2nctx41z
3T4RqwAw35JNdlCyLNuS5oY1DsOcM5/+LMjf76YgTmMsn+uu6sUN7IQdzcQxyJc+ldQ3vlX6KjGx
khGt/oah2qLzUU2kn+Z+gQmrPlTGTViPThrcU1n4YxPGoChkI6iaY7ogc72CmkaTTbEX6k9qtG/i
ALX5XhxLqHnL41gEjHGkvFsKG93E2iF1ULNEr6bEs4o9Ma61ZhfJ9opusMFrDIHlenuaMA1yTLzR
2IW3fJEEd0+VxQkKB5lJjFcJ3PTxMhtsHd+aLoH18qiMWDSDrr5lbmXcFTi/WWudrh+c9yChMkNF
hsLCzKrXDNdWWVqjQTlBzeRTho3HdUscNYqcNpUEq7av6heQWHcyG3TuIgaSxv5aGa/t7roJPv4R
LWKZCS0WrbeQ//KwAseJWuWuL6x7qvQ/Ghb9dv8BZ4ozNSJTDGmtBzXBeKL5Q0vcrvmYDTK7xWXk
tS54jSEwQabSqhlwJx4G7R6wy+pz7uaYy73HYDMkjlTP3jdOvot3yF4rigRchi3ooSyPe7htuK1W
Kz/Hee8GWBMXtjEq+ZfnqAow5NP6cvn23qr21+RyBlp5iUM95QsLQK4+TQ4rFqdM9pN+1fxDlkTC
9PzrL50sF78VVLu0cUsWUBfT56T9Zy6Ol0mR/b/g2Zh9o8UkBimYk0HTm3SRONQbYa7XZyWo11if
cyPkAIuWOLaaOHH9Y55Cl4bOUibOMt4TdBFJY+cvmddLBydoC4ugzxvZFggxdllp2CCd7LBvfjmk
bneKbybXcuxThkdee5gfLW95YJL04oa/8YpwMWJKSDOl4U+Z4H3mkW+pP5eG+cqHoXJk6UwpnuDf
tMOQRCScEy+amKcui1enSeEseuAqoe4id30aQntfqOgIrYK9xTQ3CqXREa5MLpy6OLWurMYEQTmc
Oia/BwgYoD7wZggdek/8zJOv7N62eJjugReUjm3AYjt/nAUhZUaXeMVU+9kSPnSzvo8NxTWH+Nio
moflC35Ea7edhy8WW/7KGLvJzOmYDbKG2425X7jw1bcInG5bLerh6yHx6F12jI7Dju8tV78aR+VL
elTd9CmWdplsRKNeYwpcbjK9Tkut51w+7XTMNwtP2VV5tPzxSpVoik2reCZPbPnPlbC00wjkKa3X
q7dF6xfS4rBN9llhCDwchWEfND3I6U+Lr/vqVXdQ/zJelvTYO/bxsurbVk0rNP41K91Kw1ol4Qg0
coqRzlDcb/qeRyllEVHZyQnWsTL0FMkvjtN+7dKnnHwoZeO+tqV/RYtgBWNFm0k5wPXLjkvsKA7X
d+bti/X9O/dNCS9sWo0VmmAAUYZvGcYMilAX6ai2Fw6yYXPbCBq1dQRIdCoWvVmpMi1FCm2md3uW
fogSiY/3L9J6BhAMa11baWbaYOcRaw4ROlA8+zM5oqIK0VzspscIkPGQmJ766TLTbfPCGVawt5UV
Tpo9wJ5HqMHtUUxjxke1k0RFZCCCJprM1FLSnoO0nafSeDflpqsz5l2mZdP118+0CMonyya9nzLw
nF1j6pXVu2PQOXN/NXaStjMJPWKa36iwlCzkd1UUnzAW1WvDz5WZSajZSFFzXfqLHDGjb0e1WtAO
KK2nnXi1Od4WxS70bFe7U7DPUPNzP9t3Mg/vX0T3jCuoIYMZbRy1uC10DJx4FxBK6v0cFoO3Csii
EhK5EgOPrap3Vc/9yZCgm/YmHfeXeUJ2VRx/pVOJkmRUmfD/heqVw4NWe0sm0dsStrP5J6wgxjip
+6TAPWXNvTV+KtvSMdpjj0mNl0n5F+fifDGCipj6Mp8YpyXGhIO/UT+DKK162z9nTvFFOWWn8Sp+
vAwpI03QDnm6dNocQaJY+bXKUzfJHsv2gWiy5VcbeSXwukEJIhsmFtuKc2nCxDbD2qygXjEqiPsp
KJp5Vnd97Rgf5g/mLU8YaH7iVW7SY1CgdLrx9tmuPkDgE21OMruxa/DJ9cIc3vdgepoTfMNwapTr
RF7gyYrxNjlzhSiwzdJMizn1IDmzFyjD3ZwkOzXdXb5AGYjAMkZMW71aQJYC17O/pxhTOkpKQjeS
cq/vTmCSomzNuguAsdwN335m5XIXbTG9D/ceVkvWfCmjSbAmYaWqQ0g5nrXvgis4frHlXz42KU2C
KZm1PIvCARjTt9n7WXQ6P/PByoEz3RR7GS9s61zDtFW+1hnDi4QzNNRwMJQGzNA9GXv4zXtrV3nk
24IZtkguvYspzmDCAc52afeomUy8tLhS1MOQPiShhCn4X7x5d63oEc6PzO2U9hm/o6kNvKZR6T6v
LGyojnT0KOYhQqdYRLcnM80+Xb66be74RZz4zLUw+GEiKogz0OpD0VdU7Vj/5TLGplo8UyfWAcVl
NWUhKSFV41Uf/9P0i9PnbhVEkovSLp+i+HolGFY6aDpwurS9I1HrdRhnf5mUzeMyscFAxzpxk4gl
zsuEWFkStDwMfMvGo4lOPUUS8NukYgUh6KBBDRdWRYDIoM4ZIiuI3e//jApBfMYu6rIwBMRU3QTj
/URPmWxYkowKQWh6pVTTyW4SD4PG3LB4qgpJZGqTqVbHJIhMM6K6bDZAA7U1V8GG9aTzG4imbEm2
hBCxoHkqO6tBjx9Es+lP6L6+nSIZU21K/5kUVXg2L3aARvIOUZCmjPy8xozLW0P5Jy2e5+Az0SWJ
DH63b1TNCkxwV6cgYXbEwTID4TuM1m12Brsdcz9RJI6eRFbEsTZZmJljmePk5gRzxUqsIYJTOUa/
vaNThT1dEcQvcOVPNlOsWBHlIkkOsf2PEsuKJ2V08N9XAIbaYH9aAYC42lfYjZJVH+fp22WJlHGZ
IPRqOVnoIcGtWBG5VozyysBW48sQ20baRBMapYapIyP3mo6u7DA908B98PnvP7c15W64b3/6HY+y
6s9tks5wwr3kqWWyroWfX86o2p0KnzaBc5mk7Zs5Qwg3QzHDbEaiCoZl8tvopJQfClnpgIwK4WLi
OumSUsGhadkpL+7oJLH8267M6lYEXUzxRDFMBTevHBafj8cPvgcRdsfDwz0sz/bh8on9CxMgPIxy
EZgxQ7iVkRqDXcWw96NLfV7/ZgxHvlNPdVHi/1UdpXnmbX1zBhTuSIuRsze43260qkNi5mo7jGh0
4yZyB+lbfPu2zmDibakFHsg9/Cgs+cyc5Dt1Et/aKT8Wt/ti+PnO/iAr8dtmwTOicH0FgtbJrMHO
NbrXLLOT9deBKSsV/xcmOaMI1jQcx2TpuL+L8m2UhSU+UVHHx1Nz85X9iUmCa5s0oVfVUinFmjVx
I8uiLmWjLlB4gVZ6FNOJJh0F960q4cXNyzrDiJbVntBCNofgfEpue6xjif3LvL5pVlf/L5jVbkxZ
NXO9PWXXTD+p9kFdbLePdyZGnYaadxltMyKJcKeFDl88SCzxTTKVsV1lRcHzBxjcc0g9ghAuhsUe
+Zs4cZJ742vyY9ElWn3rrtaoAmekXbawOoLP247Vx55MX0mjul0s1Rtbl7XGEdwtsxhZbuegjgXG
56bCwD22EGcxi4MVWg+EoV2toR8jPMztRd+Pi+1gE6mj6qNTsF7Cn5tKbPUx4qOlm4x2Vkx8TPxP
ds1bDXOUtqZujKmfe8Ov9lR9h6FZAwqsVBo2NYsKp5ylyAnRxg20j9VgSVC2VOUahb020HM9DXUb
AkXtHvvge4SUEHvI7b28R1lym4bgCtTwyKZOxwHW2eKNTe5XTSqRPs4Qop+5JoZ/wtprCur/PfoY
StB4KUGLqeDau5IzaxguHyuYKc07Y5pBidH+XaBCoR2ctH6PjV6DCGYlGbLJoh1A+A42hNoSGDLM
Of+5DCj4aPfHy7qE/9/bs0NsT4ObZrxppC0rM6oGHeo+pHdmgSltGM5ofU3G95Tk2PoZR6ArLkgY
oVkTQr0Qd0y/DvZtbxyb3pboxm3GPuMIRjLEBqAqmWGWWfowdQ+kLhwdxj9odkNf7y+f3bZCPGMJ
ClGLlLCvLdA0Tn/pmDUdH4ls9YEMQtCFmPnCmN3B5rdzdDsm7QcSm35hlRIJ2hbSX5SI9rFQCmWe
cpxaOF6rrHQw3kOicGQIglrDUNuuTyOcla3+g4OyOomF37x3LGmlaJtTtTdl0qoRmFYWYfIVZZGj
dfV+HCtHHz/2auOG89fLF79JzApMVDhDoXbotYcjXZKrgmn7NG4//hmEoGxoRNrZJqCnYaU7pVfa
+O0ywKbgr2gQBFKNQlUbp5ynLA5Vi02MMG5J4VqL5Kw2OXiFIwhkOsQxhluCkCm4K6OTabauQmRz
mbc9ohWKIIoqC9SJ2SlegJZxbQYdfK/qZDTlp4FhkSVdbo263fVmfmji+YoM7XGpnoKlOiV5g5JH
+/nPzlaQ2mkZcsy+BM268bFKDZcui5thwHZQSiJTErrf1EPPWobcjA66+cpJ3sTRXOFwB5c3cTCn
ukGVWbSXTb6n/PvfGI1fp/2mQDoNO+zMicA7dVuazBkCu2odE3MXGycytf4uYfEQ7JcxIz8w5inB
b7qqfE4Rn7MdO6Ymynyqzj5GcaHcaugW9ctBgSPV6Cx5stO0N52cGAUafhfYv8tXs1kHY5smtvqo
FpZAirXCY0BazHEOYhQgdscWzZTKDaY5uxidspPVOG2y/gpKYMoky2q1YYDK22vNfsqrT2MjCbFt
aiKLqsxQdexXEEvVW1PLay3D/Vdj9BjT/gM2y1QSv1+GwV77PVGYWWzugTFXV2p8Hww/JFeyqbtX
RAguYlpmsWYuAOCDdnvDnU0vmPYV2lyR2UYvg1P80ELHwiT0BwO1gJKSgU1FuEIXlPlYDllhWkCn
eeJ2ZXks0MVrY2uOUxepRF43OWKFxX9fuZCFSWpKOKWBcaU02r5lSJ/OsjDlZn0C9t3+4gpBt1ez
0i5VBJhmF+wNt9xPpkNG10KI3EU3npc/9MRR8K43HdkaNxmFgrpnpmpWtp0gLEL3C7yIXnPZ8F3C
MNxZeKN/VvQJgsUyMrGagb7kyLtGa5TkdC9xLNTNSVIk2w/AFZagy8comVKGjliv+99Zah/KEd2U
467wij0iwLSSqCiJvL0Uo62YhCh2u2DAAlzY+U4vLa8PrJ3kALnIXjjAFyW5gujmWFvsERBo2jnV
LjqDhsrTvdknO/CI4kzSkkcZUYISSVgfRUb7gtgcUy/f61e5O4+OimKZ8S5Cea3RSPSWhBVfbnZF
JMZvFbrGpSCoro3mLup8a5KZwm0MC5lhlWhUF62Joei0bPoQCdvy1lx2Jrm3FYlnu22xrDOGwO1d
Flh6oAADg+AHLLEk2EBAajfNvmnNvdY+t/PoDpHp5rLc3bZmPAMLrD/FdrqEBoB1gj5A/Vgnids0
X/LsXUGWM4Viu2tn5kGshhFe1jMq7IpdslPcwc3m/5WWYJiiROdvRjkx0fv/7k1sfg2Hec5mE6RR
29F9Xq5Teck/i7ug8TWUToDZZv4zmsD8E20Zip2BZnVfbbt0Zqj9yxK9bULPCIIJ7e0Ig/8IlnSi
mmQwTsXoR/3HpvosU+8ySvjvK5mqkzHRsgw3VbVPBf00aBI6JPIkzgqvo0RtzYDzuvrdCt1EI44u
69zdUOkarwAnFsFiWKwJEPi6q8ZsmivYKD4K6KV8b5e17lw56v3k8bqYKZDJMJfR1wr3FaQ45L9o
0hjrLPEi+L8eg/RHhfaXyDfd5RQcTJTjzIceizQ/SZcivzWWr6GFl3cFe9KTGNCtF+zNQ+Iny265
n310Dx80mcrYEKzXaAKr27TrmrF4QaO+7aeY3GN8ajxMP91nP2TFOW+55TWYyPWhbdWExeBGGnxo
OxVbarVDpzQSppRdnsD0WrJQS+XPuZC4qnJPrAgTQj0jM1BiqjhZZ3+8LMxvhew1WZzstZA1ap33
3KmPQtMjcXltEVnNhOzkBA+xSM2OxJwkgz5bWK47Wp9NaRveNghqsg2kANFqKlwPyjKGLKAIk0SZ
ivcv5m0NmYv3kES4ZDDC9fS8sUMdeDRmjnZzN3oExeBBvuwu38pba8hv5UyNcCvhmNkoBAFMM/kl
u5nmbzQPndSWZeC2b/+MI1xNX00YHJ9xHOUmbU+tJjku2f+LHjph9ti+xProc9+Vji3jrY2KTX5S
WJqC7R+6pomP0jjP9I7wskPe4xdgKPGB3ra7BSt1u33oVm71OZfZv22izpCi2tHauI9zhBcJu2eD
N4ayHq1tLXoGEHg57NDEZ/c8+aruMhTk5/XXVvVn5M8tZR9Wd0F+l49PZiRxVLaZ7gzL6V6pgjZp
MRc1wlEGwQcVG3s0/UsRnYJWArMtQmcYgbdJNpEETypUHs1X+ozR/jbSy6ot0aMb0arXjCGwdteE
0aByxiCVOz1Nu9YZP6f7wd71yFuWqGHHWLlw9z6BOhMnMHxdhh0lDVCjKfODIfPqcpHI1Ob5YaGE
ZaEGnGEq6utrsiK7LxgWUHkL+5oG5q617yPr95socHpnENGHWLQpLPMRIEbwoGsHxJVG5a7M7i+r
ubee5GsUwV3Q69ysVQXGp8T4F4XtytDCzO3+GKqfi1jdXwaTnJu4ShHjvZVF00AS1b9jdIYTDRlK
txYJ323a79XBCbKbI1SZjhW33/ny3aqL7zQPntB7cBjHyZ3i6Z4GwR8SJsitGWlasOggzBxOU3c7
9qdM+XH57DZV3ooqQWbLURsJ6V94jrq0Dg/m/PsJrte8IMhrzBBfXkwcnJpe22nhGsrJtmv3Mh0y
HhDEMws1O+84w+WN5atl/8ywIoWiBuoyjOy4OJOsNGlJWEiGGma1Sq4DcjWT3eX/39TUtobCGZS7
UdQ7vf5/HUsBDToio17WKYJtXhp/yOv7Rnv4MxiRjHzKMRKfk1HUN6z/VuQdhqbO6glpz8+XofgX
v3mzrCgSlFpsF7bS8DqMxUqcsfzI6mM2fe6w8Vo6FZb/1QUoMQCATq0yjwccXhKjy2TOHLqrvegD
8zJfcTWHnvpj2iOpMe+Wm9iXFVZts8avqxODAUMw1EZYwHlIkCTq8tanVLZyT8IdmuCfjEHZJdkA
iIJNjpJ+KuNrK0WiSvZUkdyZJqg6PWptwmYcJMsetfJvu3pcdD9rXGLEf8bvGj/UlTwVmr3Ulg3u
6LTIUbQDirucDIPTsRjoMhtu64fz7Qh6DoO+Wb5MIImEjWMP36suc8zw+2UQGQsImk7BrD67NkBN
MOSntk79spCtPNlmAeSciIqQgy5uxEMP7JAZCrfaxlU538fTXi0ip64nyXlthzfsM5BAC8WOq7nL
EQtCRcdDsK/8yP9WNNhaz32s2JeVKGwf3RlOUHxJ2YZtwQAX2Z+m2pUOQNnIZnArdAYQVN5cK3NO
Wxzc1Dv5P/Ydrycu3a51bS9zygwrcKiX+uGOvscpXuEK+g8LjKainIFbJZlnlsEuQpEsk20x3HJO
TEINbCbTiGmJq56jsacBiuqQXaM3dQmXiz6ieDmcBjct7zGESMIdW7e1huO/r8R2wpz5Do3sCFjz
jFrnTJGsgO0lPyEqc5MyQjSGgiJE2F5D6CxW66hFVKbULIeUbpm2uxZZaawZdnS7cBKtdS30Tred
rEh7k/XX0AKrUCw27kgFaL6XgE/SMI5V77e7yWNOutOf897/fb2xBhR4ZMkaOyoXANbzHWOoAQ5/
XAbY0horAHGDsh6YQ2W95NMK3SuC+DpTcq83qUfy4fEy1JaiXUMJnn8RpQTDcOCIJWik1+7nsHex
d0Ti7W1kM8DmZ+4QNykPUdHFYY8Ti8dddczRztkk7nSqj+1d+p49Ea/RBHsIZh+qOge78+AnZwhT
Pw3uhBwoZqDuCDtcPkIZA1qCeHWTpXUV5/3WU339GovBsM+wwd5Ql/mlnyquIskoSxEF89iEYHpc
GoLZqKgn5eI0E7bVaeqHSMk/5hlmlIZYCBXP+ApU0s5Y/u3U3XSbK7p3mXYZ+whmp2NBlBANpJuW
YxL7sZkOWUU/XwbZchTX3CPoFpSN5GaLPJRXZu1Vb5SntMIk5ByGdK6XqyJ+IpXtmRT9+Jdxt8WQ
B7OYavACs9c6jVjZxHJelqkq1EMZ8k3QV65mspOqzJIb3TQI9AwlnGMaULvREv7Mb/yieQjzhyD9
0ieYposE7Ry869bOaMKB6rE1tz3PDhRYXDp961o/7Jnk8DZtzooiUStXbUA1DLXzqjDex4zu5jiR
CN72/WBknsGIbaNFS7ifXlfSuQHzse6vQEl82iNqEXwopNZNBiQIeB9WM1w2AFnxozm4kda4s/FF
p5Kyg21hOtMj8JumLUWeBVyYcv0YG8jzBpZnqKok87p9M2cYgddiA8ay4uYrx9DyolQ9rdUfLkvO
vyioM4bAYUsZ1tgaBozB560K8T0G58d4y/GpFY2BvYyTrIBi02M06RlSYDi9RdtEGL5ABvvCxwJR
7SYfBscofM2BL7Ar9on6sFhfKno1SSqyODlvvB/G+IYn9Ge8md5IrSlMOh5sSul9YZ2W6btWfmKJ
X0sTBZusuEJir3k+7RCTRlEt4pr23wlBgMZwSf0cIyV1+QY3eXGFI8oWy1jRdMDRq2c6YeFScR+G
Mr90m01WKIJgEZSJ5pTHmjibFLvlKuqc8Bpvf1QyQsa+RjKyNnl/BSiIGNGKoZobmBLTPAVk18uK
QLf/X+f9djqa38QhlJmaqNVYI2PAzKtxvrWH4zuuBSVejKDmWX0794jyZdsjQgoKw8jE+nPaVk5M
3/P6RpH5LxRBQ1ijQvMpBEqkj2iurr3aXA5z+/tjouCnrWAEJdHYgxU1LQ4rxhTS+G4MJUZ1k4dX
/y9oBKueKzudkAPQ1Gd7mp0ZzdXV58sXsnnhKwzhLTCn/aCXFWjIzduK3OTN4+X/38yto1KWqTqi
clisKwhiS+ywVUweJTsOx9pdOgd7U286z8BGHLNwf38YBe5kBSdIpB0iGzoYgNOnq7j4WLFTsjxd
JmnzWlYQggyGxdJixycgUBvs5QaGc9Mcz0ZZylMGIzAxy1GUTCZ4b0lG3CrNfH1iLuoxJE6IDEZg
4oSgzj3iwyeSxU+nU0OO1JDw8aZ1sYjJVFNFBbMYZTaVpK1IZ8YemindDGXlc636Sh4d9RGxeUvW
/rZJ0QpOEJusYEY5ZXrskWhy7HpvNp1TlB9/nwks6C9MT9CRqRcHuNlxpYXo2I2xWO1ZVZ/iyU/C
dwUlLGZZvAAVzU7i3rEowy4AlAPGXjzYT0lkjU5b5od06H2DwDjr7DnP9cfS1N2WZRK+2DLUiFKi
RlvFBP837ZotpvCopDJiL8MWmrSwDo2BeUKJkxaD946jXCEJ95UuYz0HPZAq1fiWZs1VmBB0J/34
MxRB0aWZElpNCq4oiK+FX8reodG3yxCbR6YbKkXxiKppYulIYSo0DhX+CDKyfaaYe1KXfxkpZq9X
0+4y1AaPU9smFLN9mK2/CcBZpZ4lrMZWtjB5YMYTNno7Nf19FwoYJuEb/UxEgIUTq8eBluPYI0aq
fqwxZDv8Usuy3Ntk/IIQq4anMmU8H4gu+3Kvl55t+Gov4a6t2M2ajJffV8HDPGtGmiUYgK4QxG70
a16nCdfJxvK8/xC72Si5eIUm+LexOnTawseta/vZW47LocIyUQyJbk7zoZ4lXMBvQHDbX4EJttXE
Gu2xNPkNdbYToCS6R2x+cWh8Z+bfFaV2UhlPSE9TsK/5RLVGNQD5ij7qJlfKMeok9G0YDkRkUfCI
khxK3gRlsad5Lq2IH+aCETZPmu31JTIQmlPPslqcDdl9BSUoISxaMoolGGPPmlPfZg5GzbiZWTlM
1sS8dYKvkASxSixs7SsMEGUZRe2MQ3IKB6DMUXmdVRneDrwnPGROgerobmC7nNqyt+aG2K0/QYzP
2lFCo5yfK7bAWPQHuCSSlQPKIIS4rBZ0fZgZPxVUqzware1EsueXDEOUtUELaa+DDDZ5TeCjvb0N
/Mt6ll+7IGGvTkqQsEKxJxItgDBRUdIMvyQM1RGW7Wb570dQXsEJ0jVbo6YWCU5tGakLva6nFUbD
SPS6jANF34VmI4tbfjfvkWGJYFn895X6tUotTAYCwYpRYqBVsc8MJynqk6pJaiW2gfDAQApHs99E
OzHmKOvCEh5ZW1xNxl9290XHbmVDVpezzXQm0qGqbZlvgnYjCycrrOGThexGNz+Fyy2JZZ2hMgyB
DWo4nQFNQMpIn3Prerb+VpMvlxl7610GVjvTwb9hdS9J0muT3YMOgtoFl7npVejlbtDuzP18JAfZ
tKN/YboznsAHeZcO9VLqL3jayb56McMtzHB2+P+AJrxqjFzDVD0FJwjqtFP6grYMoO2/GH3ZdQm2
g1TNXBVYNIBH4OBUga9ZmaMZkhCdDEQwG3bbor26w/nVyWM6Hhbrdi6PEp7Y1Ha8xQAvNTh84hKX
OGJhZJUEp4Z61yO2gx163UUKvnSU2wENupNnHMaD4htYjBc+XgbnPP1G066wBWWOp24ShiPW4ZjG
V5N8kjY9bTPgCkBQ5dSMbbPNWOx19S+W0IsXdq/278hQ8BDXr5MUJBh1GXXNsHqP++fwyJTuXb7z
KwhRgPXBSO2CwlYMD5aGMeUfcpmfsK0kVmQIQpu1KVVbyncU8bxnvw89bNvT7sbSIbt8V7jSrRIb
7vMrogS5bVhodz0B4M+Aanlj7cidvkfm+BC0MjvIWeoSywlyy/tpRssAmLbH9OO/eNsH/UvFkm1k
PUMf8Yo/43BBgjON5dOIDgaPpA8zfZiYf/n/tyqV14cnzhHv836YdH54Dd11qlMcdUzbxmazZyze
M0LUsi8eykl9WchNIrniYPEl0ZQWu8fwfo/+DuMr0u4v08WZ7O01aQiyIBKhvYlJKzlR9cKA4KYL
CiMMh9qPJRYzY6TlZZytFgCc3y8gcTFSSCtN0UoAhZzbK7/cp6MbLbsU898CR0cjwJLsE/cy6qZe
X4EKjnKjFYoemrBUtf2h1G+twJ9UCWPIIATVamM/g1HboKulN31/w9JrXRbik0EIyrU2smWoGCAm
hvp4hpXn+rIvNZmBIpdZQRfUasE6I1K4Y9TU+qE0l7+HorsJse9lKPNPGeJj/dwe6Vw9GoGsUuBf
dOGZO/gRrBwmJRk1FlggsT8VR9PP/Gin3hqO5Uy32Ae9u8wV25bYNExNZYS9WfwytUrAmgbP7Dym
fP7bmDzYA0a4JvtF/Uv67NiW4DOaoAjbYlkWWg6QYAzDMMIv4fQuDjwDCKovzqdyyTWQ8/Olxhqv
lr3UtjnwF4S4v4UYfYTRKYDo7dAd1C+hiSlzMjokB/WylWnFA/Yy9lUc4aBaZdTcamEYDaTU0btU
wpkUQV6NOU11GgOFto+ILYepzyJZIEd2XILAYjFhmsRqi9BRvJ/i5UDjxFHD1rvMxtuq+0yJIK/z
FFQTRqMgvldczRFqD5xsmJ2hlrAX9wreWogzjCCac8msNg0AU2jfaOBYHeZ011dziwVYsrFtsnPj
FK84oKK6jR1IgEJQFHENC3GN9wReYYfO5AhOkJmm6C9pcDdwHjXjiR8Z8gt/djOCyEdKFw0NPzLc
TFQ/GaGf8JsJJKkf2XEJgj82eGTGWgcXq/NRP+cidlcpMkdOIpXiILCoxhb7jnNZ2/V/E7v3RjYQ
iXMgIUScQZ3PzTKNNghJhgfce5QE8njWvzxRfl28Kgj+hGa5n1r/5dX6m29kGUWCBtDKpqJLCi7T
MSVV9emE9nUJk8kgBPE3ciOLBn77WLTutIujBk9D8PBHjKzyb1gLpDoZo8FVMoba71jnt/pXHrc1
f7/JX4MlxmxotJpq9E3lQtnkaR8EwIHgIz78X150m2psBSHolnGsVZrnCJWF3UeEEVor3bHScgdE
iftG4lRvXs0KS9AxLFJJPBkgR4Utzvbaf7DIm2K5ghBUTEzHIGwKkMN7IMzuSzBK2GtbXlYIgnbB
w6PXixCv7PfIi4Qc8XWl6+gxNVV+O3nrxOYXVSYtMnLEh1SOmpWQoE4PpRKjh+Elfu6OsMr7CBGy
6V0xxvPZ2YKuGdouTrsJYK350BJ0Zn1H4ftl0ZTwmFj6YdMkNiOe6YDI6ANPICIldRlCIjK2oGFs
ok11WYID6ukZDTBp4fdJuysLJ9Sl1yNjAEHT2GY2FmEJBshnt2h2qo9FLp+D6y73un8mj/eIh9hD
fZk+2REKKiFpsyGcamDiCNXBmcrH9+Rg14rNFjQB+shyNUkAYdIfjf05J5HbyBw0/plvHLQVswmq
oIujMktNYGDDyU8/sE0WR3pFshsS9AGtSi2KI3CD0WQOaRGnek8QFhVqGraWoTdbF2wmaUs61j1s
ZtY9FfaIUAT6Cj+958rPGAJLt+XSjNizhPyg9Zh0HuIRTi7Lu/+LqjmDCLxMaoaNA9z4rzRnW//H
+LgUTeDibMywybNtXqEhGo+lqUjByzYSbPPamTSBn01SRnW+1C+8Vpb/+c0hgxFYeiFjg9EAOEGm
hX8Nin5l0MU3aIMlY7IA2FZzEkT0TJLA160xTKGRAcvENHgW1Ieu+NSyOHOHuXINNd+1+YjFVe1t
GQ1/xo3iKHG01lSGZeDq5u5/ZTNs/nqZ4SUnKa4/MqYpM3sFFzZ0NfS2Y4fprmBXg2x337Z2+HWK
4vqjIbOMuGz4W8RyWXRrtu9SDiaa75hGTWzeeu2JmnFQGazD/5Pu77zyixmFP8Xh8lnxm36rSM8Y
gtUeg8E0swFPHT4IlB7ifedpKKSUrXTdDoWyM46g6KgRm2Q0QEuXuX3j8zVspau4+ejo2S78ZJ+Y
E+9kkrt9QWdQQfOpDbqA7RrEpfAWIjROxorEnG5rIhWrPSxGdYOJFXWjkmVqMMNC8NGzmouQ/1G/
+Rnvly0UlmGJDuNUZ1Wj8xyQtld9E5tLXkqBfpbKSEuBtsOTZ8pE59HSYrsdA6Dljc+D18nORpOC
a9wRv3PlhU6bjskKTmDEmiRmYmMko6dm7b6yP2sRO0rjOjIQgQvRQjiQtgVIxH6gy1Rj36WxFukt
CUynjG0XlbwYYh52xmk5wm78LA/DhOm9LKwrRRPsLtzhpaojpGh4q10OnmDq7qVd4Go+lLLysM3j
4zOZ4HmhekpUrGlazJoRW6CoM3caDtDGZjmVybKEm/p7BSOwglWmnVoYJnzw9FFVrpqR7aYUz/F3
9D4wssIRuMHGiulG1w1wg97fx6Z1Y8w/LmtXGSUCLxRZg45+TkkxfxixMXn5f6xdV3PcOLP9Raxi
JvHKNEEjycpav7AcPjNnMP76eyDvWhTEHXjl+ypVzWEDjUajw+ncnaPSGbRZYIdEO8OpQdFXmdLK
AIpBdZ0oXosRHYNowOsmiKHKaNE2bBOsgW/vo7QZM7KEBrzhGLyl8uIU3YSRv1bsn1+1TbO9wuE8
oUTKLDUOddzf5lfa7mwtcs4DiATh3J+QLFlBWMlNuVzF0Ukxn2URY+4mBGNbUmxWO8SzacQLWLJA
uAQdji/75NFKD53x+bwUm8q1guCOiSKReqkSHH28geSYOG331A8lhkoH53G2RFFkmQ2vwuBb7Pvb
bbf1QpoGWqHgSr4p8qNRU6cSvew3b5sVCJ8qLcOlrKQBIIiJzXGgWrWdenHYhm0gt101O3aCAiNH
SovpE/qVlnvQblDVSatIvcsWWc29MtRBnHVe9C1NVGRLlompyzKGn74VvRlIIo0zvkqyh8zprdkz
RkPUr7+9vq8gnBkqtVkKu7ZOfDL8XbNsVv55OTYhFBlVr2jbtdHO8laOXskjE2y5cITqbyl9ZpH5
vBVE5jcfFbgXfoFwxk4Doz06ryAH6JQxgEbyu6A5oGnN+UCbFLuAfgExaVcRWtSapm2jAYiq/5uH
pzkW7DqzL7xPvP59dvBWv9/OyjRnqCz0a7nd1wOiF6MbVpG7VN9GFD50HzFHazzOri5dNCRVhCdR
jHyz+aChzLq++zMF4EyqraaK1UVMx5rRUY0gimpXuG6bp2W1L5yhkEJ5lsGpiNNSH2SMts9Ab/FH
YvCPx3RpdXW0gKBUfw1V7iaKk4iWSiAF7+SYyJRbmASLMqj2WVe+z6LZzVtme7Xb/KuxLEYj6Vv8
vly2bqk+jkhfVQSkBCI13vQN10jcqUdpPUkp06uXmIx8ySokESX5gwrJtQXnXqvKQoi0MFup5aCv
7nZ0X8eo9dODIiCeenteETY36fVOMjjDPOeh1WBqJ1RN+75Ufi8aUSD6fW7pyrgmksXOy6z8hQSQ
pAju1O29WQnAPmBlY5S07vu5BkDntwf2loPfDpaKl7YHTfP+bLU4g7nUcgw2HKxWvSiupNWXij7s
zkNsavVKHs5mKrEUY7A102pwENeu0ew6crRFCRrRtnCWchpwtZUNUFjKBBkgYT2G0A/hDKUp2dbQ
gA+AFXW+VjH/dmzxX/A0g9Uxs/ZizmZiLsy8qBokwvBxcs3mOKQB8fUpGNCgnwW2wBHY3qZfcHxR
i9Z2Vi41MAnFsDhqRD2ay07bkG9lJqpr396rVyjOHqSw062SAUo3ZDfTJo8kAmqqzaCSgmK9vxdP
5axAZsPggBaCeRzRntHoVDvLNW7a6IXmK2eTKUQseaINUznL0GtRjQwhMOkzmzrJQmbqNRs0xJhb
RWii7eKshI3ndmHqAIvLZGcXgMkOtfygdpIg1CjaLM5CWGbdILbFpJIwMOoIAvHz5kG4bJx9sKqu
Dm0NAOZl7yf7ZtfuowOjv2jdJPhICeRaLzgzIWltGRcGDlUD5vxYDupwcBVToH2iJeMsRVcmMuaA
QqLfrXFjR/+dG7rSbs40dDONSE8BAO9g12g7o1EcWpzq3D7WGBgSfx5EGUmBSHzdi9ItuSWx8xR3
qEBcSk+YXmV6dEYmvupFzzHEo0iQeCjk+14G7/r/iKiu4l+u1l9WgS96STLUIoXM8HzE7REtGWcO
rJg0ycIMqo4xQrS1nFHEuC5aMvYFK08hUnu11EogqOOlbvqxFUSx4PRv0Y6oqwPD17zM2khAQQAM
+zMzat2ucDM3OxWH2Wvd2Lfd89ZAtGicMRjzKtUW9hxtQacRTxOGnAjcEXbCz+kZZwGWugNBZgk9
Q3ekE9d3pbZTlr+S/jcaPUWmTeMMQTFnYdlBDXzjrveNgHm+09HYzWhoAJWDYOmE2s1Zhaq0c2MY
sVU/Z2jk3nCRnMgOnPKBaBEFmveOjzZr6j5hyWkt+azmX5XwaRKO7ttWhV/BD751sM8TzchLuKbz
kZ7Cm+o29yoXk8/u4g4tIcjbgRrpvPJtq8YrIqd8YLqGW2IDEUQJDh3c3n5CuUqYlTuhN7m9gK9Q
nBaGVB2XOIUziWILcNIVlrhpR7R+nPIthh1aY1OigEDJdiAP9jBS9vx6iYTgFG5pi74HpTN87tE8
UO1R6qOj2dyfB9l2dH6tFJ/aiqu6GmcLIGXRX1HtYlFLF3PeT1EpOkACcfi0Vp4okVH1QNLKe9r/
VpnS5p68xkFM9v+VxU5LuVMlim230RtTasEIrpXzy7UpxAqB/X+FYNqN1aEUGvl7izrouU5RDgnv
4DzI5kFZgXAHZcDat1YFu1Y2fw1z5qqRay6LlzcgLRUxGm4b0RUYd1S6nsb5VEGi+WbEMFKkh0Fb
6qHJaPINeIiivJloAbljQzNtMGf2Ijaa55g+h/ngIsB7fv1EasAdnKZG5kdmT+JUnpxZMZ1ERLWz
fW+/rho/DEHNo6TpQ4gx7xYQhin7wjV8HQPDNBcVpcImEoFEFvek6xVVxdQobFLaVc/FHH/pQlFO
TrAx/CwEK8rUfkwAQdrmYFHitZp0LyxWF6FwXpthYwrfyCLIiLiO8iP8glK5+6PdtzgjUBXVoi4s
GCrPkQcHyzVMwUUmEoL9f2UEwkVa4pwdGVT1Q4d7JCZMUV5GhMHZgMLO+9FgYSpU9aKm28j9Ot+d
XygRBHfyR7MflEFie6GPmI3kpmXq1OPDeZBNzcVIEtUAZ5j8bjC2UtiG1uUF3PSCgPK5sr4Ie542
r7AVBLfhGat7rPQc5jK6TZT9nPdOKHnSKGAl2HYANUU2FWRzbMLHpzsyGBRc4B973mwKtQLjIyzF
OGhNCgPzq6tj0RannAUMnEKhuAMJOqwOc/uA8/7NJi7o29S4lVDcThXtiC4itoL5/GjKQYuntWiW
gwiC/X91NqUyG0BCA3k0UNaW2YNmdm6ZH84rNbtA3j1yVnJwh5MatGkxbwcRCEIdO7zq56/JWKMU
7fMSRY6c/9V+pPtGWSFyZ3UxW13WMKSCmRype/69ppWtnkyQC6O+QNcYHSJ3b4aRrduhnSV+GEcB
pta41KYOK+CSNWc0vtHG9lrrXiP++dVk3/5+NX/B8sGPAmSzNLMAGyuY4ZB216l2suvmsptq5BcE
tns7dPkqJB8IGYleFAXmIfpoY5JO5QHztLzCXa4woqAsMIKWBX9F5XD/cspeReROs5XaA5FQ0bwu
0v3D0LZmEfC9ocrG5MtFKswt19ByAmV5zB5Zs3+MxmcMMJl8+hse3bYvtILjXLoqGTRUOcP+0m/2
JQsGR37map+nI6O6RQxDoC7bHusKj1PT2E7CLDch3nwTfjaPP/GmGeJ92GH9hYaH0luDQnr8T5+Y
vpihU2qfa+WmE2Umt+3JPxuGjNBbjBGT2itDBQYLp3dI4PeBjomVolrQbdv4CsNpYdyPZVmEgIll
a2fllVN2hY/aeMER27zyVyvGXSnSQEBIFQNGVbOgQE1z9YHxViqqYv5WcEvm7pFOsaoxXNh6zZeR
9LRkP2oRaaJordj/V/dI0lVm1PZMCP25sGQ31kDBIHLytpii3wjCXSRR88/RwWTK6RllNaAo8GNv
cDLwchAnS5zSYVXBoHwQBNEFp8iSuRulW/SxzTUI2MwOGI/RA0+d4bgcF7/wEuEDRgjHGQmzoX0+
poAjWcDObBwQ17q0MIgPRin2RRZXtH2cjUC0W5sjHXBwn0fU7Ob+x2L2r0rIMx5izqvRFmwBWRoC
KVFFlBQQGFbr5VZZ6WBZlyPN2cU4zm6OMVt4m0e+7cWjRy7lgBk7EdnNv1xUv07WyzauILtwjDKN
qf1HukkEm/Qi/wos1ekC6htcHHF8MWPUzBI+17loxp9wFTljga6Hv42F+llTnPak+1BCd7Lc+BEF
GX4SiIID26776xpypmNG80NdJBBrUL/HI6h4W0fC9FFRA4FwrzjjoS1ROakV9ur/rSp9ZXMVzl6E
xARXGrt185MS6JibQp3Wl4PIzTzxzEyhbJy56GUsoDz/o4f/sYJGpIecsciqJNHiCBtmho0zz71T
NcTrhPSl7Hp95+fqug26dAONJXyup4r0Tk9DJBAMDJnTgs5d9i1WsTpMO5SM78871dsGd4XGacc0
au2EznDmJRnX7aEMKmSWBgPzB6hb70SJpc0lXKFx2jFOna6ACB61W53iSIOjDndVcntepE0vaYXB
6URqDqWWsUw285K0Pd1nB8UXd8y8FC+c2ydOHeKmb9JaAg71Rl93tf3Qu7JrBcteP3QBTvMIDqHW
lQ6dZzsv0wH2qkDUTRfqVVQ+ARR3djlkrCrAMJBFU3xVNFxx2yquEDiXk6QY6VKyjHPjK9+ii+w4
OdQZn5Wj7IFZyhM67czpO7Oo/ARCtesnyW7QhpT8KCtkf1BvA65STOKgy0EN4HIEwq4dESTnh7ZE
G7KO5W81pAd/5laJOxypv/i/U/uwafbZnEAFJPzgi+NWVELzGwVfIOA68mDpoVd0D2RGjquKBGd7
+7C9InF+PPi852SygDQnT7lxnQ4FHiZ35w/btga+YnCLZ0UphlepCDiEreZbXeZ/sEpytWDcxWwg
u6VPIyDSwz83CmORBDG596HC5RUUdyVbKCXXGhaFxABjNE80jiYJ9mT7xkKHDgi2CSEYqPf2wbDk
mbYYCcLOee+yqS8RnIwBdZh/8OZ+RePzD0s/dJ1kInbLBouVXrJPjpkrX3fPo6d68r4c3fPqsG0v
VoCcdveRpIehAsCcOIbimPBFkWbzusiLHwdf8cXEi0JITs1zVW4xFxUrSr+hTf8+dhs39ExPiTFJ
kgUyRHfYZhxqJSKn8nLT/V1XVIB1ZO50pzOWffg1MjM/Fx2vl3q/d/ZwBcYpfwGmaBqyjE6rFZdW
NF5HaiY7lXE7h4ajFLFTR41L4bD2cnRQs8mFZ36IIpS55NSTsuVysOfjrLf3TT5mTm3eomIgEOz5
pg1YfSN3apbaStSYFX0aGZqSF9DJqsWx0MInzXgY5Bx/wnCjQXdolV1KtLg2quq6l+8y2nyow2H1
JZwzU1jWECFVDZeacaET6asGOm2r7FwrHQOSoq2V5oqD4vELYoseyqJV4FwbE40d0yIjopzOQVxd
/wxwEZe2jhF+Mr/NXooG2v4PzYnFOTtzP+vqQrH245EZx2pHj9buN51tdpDO6SJnukC7kc8SyzUl
sy8f2aDC8CDfEVS4IIAnbp0ULCjPWZ6QSLNim6lVml3YiexMuqhfkq3OGYl4+lst6gdZCwGh5P0V
UlvNoHhx/6kGk2GauoUoqCySiLNUBKWw1cSssdolrqFUIGH/Q/trc8ZJkaiNURGAkPb2rr/qXFYo
ljvLj5a5osJqp5dq2nMryERev81jyagSlqjNHsOdCSuFSw2jfD0ldZVbHS4w4uRedPeFsboOfuiw
LnJTUAAjWlbO/mhNlHR9h11sx9q3WtOjokoB0R3Dc5obiEn9LLWQb/ID8xEnJ3Olh9JZMLJVPOp7
k9iVDRX520uwOWNC9WqWFwnGJHtcggEBZY8Fy5WdsRu97tPoGXibiWJh20KyAcbIXYJ1lT8NVdiq
S9iCISpVvAXjJeAwpKjxkHJ//vZ7R3zTQ10hcgdiLrMk7AsgThidQk+N/UXoPm662ysI7kBgNtCc
jBkeFG3TBNTez2RxO9BO1JXg6Ilk4U4COjAzM87BZdANuqcnXwd4B2rtn79rN9+2K2k4VadDijmq
L4wWeNuWQbbrg3jf/rkqcBep3sVgppMgzALPQg+aR9WN3WpnHpTyE3PjfoPAffN2WYnGqXxYaomU
qoAswOTjsgr05KVwP96zEyaqL9rO763guIuTgKph0CzUTpoYutG/kJ8zV1y1Dk+MP6He5a5g1IPw
fHH3Z1qjkywqIaEVY0J4eWBhWsnte0e9tnYfvkFfZeSL9rSiKSVqADAMkyNGfjlWIbpBN53hFQTn
72dJV5Mas5J9S+53FVXdob03kRKuKhJkmrBjTqAkfL/vIDVRZ1WAk42/sxGZS2eXpWPlfe6ON+eP
2/ZrbSXeO+thUwUU3uh6nl9UhFGigF5hDFhECSOYBHDs597dpis4zoYgYZUYVgE4/WYJpsJlZt9C
shnJsciVUTAmKrbcfl+sEDmDoqqtTOIeiEPQDo7u0msFI8fcn2PJox2dHcWFOxlEd9qX/g4VayIu
ic3Le/UBnKWhGMiM8bfQ0RYhrFLFOAVhCbNIaTjLAlaYHJMAIKNy/bO1he6H4+ix0nlxR5DgGiCc
XbGVKBwUTA5nVUaWeZQwtUHUcCBaMs6OJLXZWD2LkfXZU57HTtWL3jLn9dDgk9lZg7QpZWRACaod
dJ+xX1dujCo5JzT3LBsy7kUd8NuBaJvoICLGUFqVTxwMaRWjnhVhOEt1aeXMPlN+22skdNpVKLYQ
3gDbavEKyO1UikLjqXlpqYr8Gsa42EU7BL5ZtqL6jXqEbcV4heN2rbKrXDVzyNeHqTfk5BrXTzDG
y15gQwQ4fAdhgmrznLAOnuyHbblwyPWjBj/ORjTAQaCJWK4MaylOpf7L9fZLQJ4NS+6IoWus97up
XfnG3FkBi/xUUzC5ZFcE5U7U/rB9Dl4B2Qav3h5xgnhIzlY0VX/ozbPQdRT9Pmf8jTBuOoVppC2h
6rGqXPM/cgxr4KSyiIyRfsRWMLSdT64bZdr3ILjvMPancnT7JJNbVRG8jvi3xE8QBdSFIJhWZYtP
EiwFTSvSA0TdmcfmmKKMCUX7uuqSB9Nhdcixk17aopnd/Hl+B8t5BuoQKzTvQDBuXtrHfmd+SlzT
yT4xvoncFcXkuK16B8apgjzaU1aBnM9Xwut5vpJFJldhxmB1M78D4HShzip0hBdYRMQ1zV36vbwm
INzKdqbXB9au3o8BS4iMh+pOFJPmPKx3yEz0lZZnRY1hcQZEG0P5Jo1kBJdo6nYt8TItvxvKTGD8
OfvxDo/9f4UXRqXRRXCzfFLSH4kpfYpp9hgnbXDeTm3umIYaWcuUDRkzVd/C6FORShHFXAB16ajT
YIyvJxlF6Z5H2RRmhcJ5F/kimWXcAqXs9q1+uRRe2P5Ht/7ngq0wOPeiX4q8k6ncwr0YkT9iNf6g
1jj9bu8sXwz0Do+7twjeSeGYQiZpb+7ae2MfemCokHx0Y7B4izM8YJTNp0Yg5uZKYhoLWI9V08SE
xrf71ahyRGobqJQcivRizE59IuhyZD/x7owZpsVGqdqKwpPgTOMi2UkOYmqWuC2O2Y4RIWNm9OG8
TmxbphUOd6JMqQhHqUfFz8/ELbrSQeji9iDDKQJpdESOxuYBXsFxmm6XDcpwKeAm09el71QPavXQ
KEd1eBQItnmmVkictg+Lim7ACAvIuA7Bvj7cwQtA+VR5Zd91h+468ago4SOC5JRf6iQ7qgej9Y3w
MkFRc2Z+OS8U++Z3SmFqpmZoxLBsnr/RGtSJ1O0EO6Hc61EQz4tfD7d5XHvncTb1+xWHfyvbZZJI
Cmpw/Hnq3VIxvmpzHYDQWvSilM/Lw7e3lZOdZGE2tn5+aK6UvXlAcNYdMX9PVMW5eWOtBOKuRKOk
cjkWAJLkJ4Xc18qXud0rUewQcpUq2kcMLdqlMB7RJOji4PTAtLSwj6cFqpf8T5cvCvVWlx/O79Cm
qq0gOLuXDG2zaBazs/JXDMMeJJFd2Fa1Vxk4E7dMptzrCgBYsrQ4mi4C9YY7f6K+5tpgZAcxauRY
f4l8l2179CoYT5qEHq1uGJHFBC5yOG7hN4jal3vt2AT1LhZ0cmwKifnLKNzXMV1L5azRYPZSQruh
9WPS1s4kK0GEEQgO9s8b+0GwpJuHagXGGaRmtJdBZWBzTHZT2F3KWY5csOmf1wwRDKd8YyzZ+FHA
DOV1WAcmxo6YQmqrl/fLO0u0EobTv76oaRyrDAV0qyw0jidqEHrqJzYYKnHHYES6Wd63Lr3s9+VO
NClv8xqxNIIp4wqrHeA8UGoXA507nOeFHBbMuzHiv4z4PpUw8b6TP3KaV1jsKK58wLGTSdSD79pP
0ItzsBr1eViW7ECRKnPOb93W64QoOmj7YaqIbhucPs6RWZV6DqghAD8v2vNZYbMsObXfHHDonHHf
yI6IDX3DlBC8iIhiYy0VzLp/K9+iEVlt9RYjMOz4UrXHC2sSdatsneo3GJzu5wtaGHWZ4qAdii9W
oFy0+ySBg4YqrX2+k4Lz68hXo/30CldbxonUhUVjd2idx70ynbrWia4Y3XFzTG4Iakz0e4xKQflU
8x3vh0c2uyALFNGACT4C8O4bOJExWbHRDKaijb/AkGVgkCY+xtu5Et7/UaB8yLq8ngju2Iddai25
CpHD9KnD/B9DvU+aVqCg28fOQgG3ShRcbtwzdjJpoQ0Su3VM0ASj8LNoP+Pt4vQKdUsMSz2/jS/1
be+NzCscd2svhEaRHb3cBcUVi9tQL9zJx+hWRzCYHjJ/uGh2ktvhryjn8QmaiVlxIZqJD6GLio/d
gPCO5uZ+8Sn1M5AhOizr2v4GHzTbzHNfytmj0BxoPY740pwMXrmYGPXcPRha5Klq/nB+VdjFew6K
M0e9QVuzkuBc/HwY0H1yYA8D0dUo2mruCA2WkhljowCm+5IspaPGlV+nx9BMnFDEDct+65xI3FGZ
0lyhSgqsLMx3k4S8yUT2mJYsMAubMDbm+uLRhn49vlXPaEuk8mL29hg1bwj/arXBWRbB9ghA+MY8
XL+d3iKT4KfScdL3YX1j/NdEzE/T8ioI345HUyOq1AmCJGCaRYUBTNqn4VidMJU2EBbVMNV9tzkr
MO4QVmDtnQkDk4/pqfezfXIjudZDcVC96lqchNm4jUCB/2uTNO4koZlep1KF9WvkS324H4igLEr0
+9zxqUGlUCYL+32V7nS1vEyNXPB0F6kA+//KYaBFEjU5E6HQbiLrlEUXbSoIQGzaG1tXDQVzYW2w
m7+FKKOsKWkMIyCXIKAZntvpa1WkbjoL+rc3rcAKh3PzsjxG5rt7eck8ddk3Q/lCx8hLkZWup0Fg
7kUycS8OEOv0SmgDK1epX8R3mDHWIWKfZv55A8pT//59fP5ZPLCAvl28SUdzXNjMra8t8w+djp4+
l24FqoAiLzxFyj4tSeiToj/0pqg96byMCl/vjKd0mNME0HGNbvsZ6TDJbayHNvPOy7j53v21bxja
9lZEeKwo/WmxlnREAWjvIfMml4XT5pGjSt4Ufj8PJxKLO7QFBtD1ywTnozS+tXCq9OvM+lrMIv94
42DBPQYrNMitDfNdTY5mthKm23St309+q+/aKFhKgXnYUPi1B85H9rpKavRGxrum6U71cjKnIB7+
16aX6FY/v2R8Np1p4RqJ5xBX+pA28QSkfGw8LWk8KTZaJ5XjXTrlbimNe1MhXkpzL7EXTzN6wdt3
K3T65gM4Z46xyre6hg+Qd/auuO3wwo8qd6wd6iuuHah76yBfoE1JRIu8oSxvcHnd1ONmKBM4xhEq
acKTbl2AdMobC0FwacPQv4HhdLJT07LLWohHys+RdGzmx/MbKNAUfhizXWlGVDP/vupOPf2eqY2D
CTtoPDkl9Ok81Pa7cPVEY9+yvlGaqQarfYvjDBdYRjJ42eceUtCfmMOruewe1v46j7nhZr55sXGW
32oxiGvJcdZy7USyG1QrE/12IPeyDFe/2Jfll/N4W++lN4Cc+c9sjEGiAwDNS+rNfuEvDgbS3+ro
bqi85C7efQiPaIauEpkQPsCObMugmSNMsX1JUOuhOAfEs66M3ZXqYYqD4M7ZtFwgcvkHjPM6Gsvo
81iCMtrhnZ4+LvZz9x9nOPy0JysI9gkrHUmXjERhBXkWi7i20jiSsie1yIfeuFiwS6+CsMO9Qlmk
JLImHZZelu87Q3bS+XuKClNyNfVfxOSYm2dshcbpfUQQMJNNnDHpIj8Yz53TuXFgFI5xu3xlSQr2
dlcMb9xHTwLtECFz6i/ngzZKzHrIR9XtnMZVqBMdjQgNX5O75A5jvIi87Kn5WglcO5GqcOeATJ0S
FyZWuKoeO8Sb5PvKEnh1m6bxdVn5GGtNp25Ue0AUeDaXp0nUqCEQgQ8TLDEaeVX1p4WnKiotpCdE
C53zW7R5jayE4K6RsilTNcwhhFUYXt3jdWqxsoFmN2PMy3mofwlf/dJ6k7tLSIa+P2mENqg7GeVg
LCqHTkoQWTLWZlEPnmh3OFuR2ToY0CUIZiv7TEfDXxV5Ank28i7rU2xytsJGyfPcloAYbS1zEBKc
nGFEOCdN4HCro1aBUgahM7lvwahQZB6CaVTwDZtSmpixJuMxbmt8gUxlFVZDNJgrK7pVNbCwC35/
q0gBHWWmqpp4Ipkmn1uqGqUiTdRDyX+Qfe+DjcItg8JPvdDLL0YEh+TnGQlicTXtpmKugDnFtPIp
15USwNVymWmX0ay4FpLRMhVo5aaJWuFwSjlWs2IVA3DU6nEy9mCRdsMYs19+GL1oLUUisc1cW/0s
N2I1h/43hmN/ZsW68V1+TW5rPwP7UI7+aFaxG18WAlu47SSvZOQUdVKzWFsoZIzR7mgF0948VQcV
zY7otnXPH4pNo7WC4m+2uVf6WEOIeiKZE+v7CIOnF11QfyQC4S40K1ONck6ZbpRXC9mzxixL1Lqw
fbJeFZ+7usxsyUHfAIweGdUpKOuPPJFWC8VdUFGrISSLoSB+mXyd8vsO8ewY0+kUjBxK7s/vyXlR
3vEITXUVZzaGU/mS/qiZz4ZoqbYd61+yvCMRahWlMJMZm25emjv7WP7VNU5M8QLq0Gx9Fe8zj3ik
dkREMufVwOKf55qaG5KF3gXfIIe6vkuJT0XPOxEEZx00Gul5E+PIZuaFpF9b9SPRBMq8FUhZmdh3
lEJqRDK5suGyG6W97+TCrRfzmFMQDSTJJ8w8uSWydapodUQx2kdcmNXGMfFXFmkG4UBWxVhB0u3L
7qR9IFlLUCJoaLqCFiDwkrz9/ayYUImo4sWVdA+LftGlt7NZCgz4tluxAuHMaqNoyTybNU4SXiDH
OsBACL82HHiXQYUUkciz3DxNKzhuzeRWqosG9SN+FKY0MCUTNyGesAI7unlXrFA4OzoZhdwrLZTC
6p7l8FFCW64xP48fiBa+2SDOknZZLRX6AGFU/SLsApLEnm7EjmoLd4nFQbgA+Bskzp6SZJk0Y2ig
5aAgwWPATa/bvXSj+dJBlMTbtkerxeNsa1+CP4AYkIp6rPoBzSpgmMouqdN73UHdh4jVCCvANp3B
X5g2Hw6VbUumRgX5RrSxjrvhovYHFHlQIdK2/hECMwuSPYV/FphmaVJwTSK7XV3H5VU97s/fFtsh
BOsVgPO8ULVEpqQCwHhkvE/5teRHO8ZuryOahdy2wP6J5OFsxDBGMa0xNdNvl9jNsuoqy6bgvEgi
CPb/lZmjRkL1pQFEFT4Zjd9WoqfN5jWxWjLOJmBiYdPRBUsWZsquVBInseklaBIERmF7a2xsO4K3
FojEuGAjSWcpwXMNxS/u4C0e+s5LR3J1J71qAiSRHkS8+ZtyrfB4VSip3vVK9VKCZS2as2RXjan+
qVScBpi62SrpBBT9MntkfEHTRX2hYZIuC8v58774U7E4fUiq2KRyC0CQaTux6RcWmHWWx/NKt712
JtIHSMOBtJczrShstdRoYE5RT65LU3PAQryP5Mk7D7Nt7OxXHM6wlotO62nCTcGmeRv77oGxLbFx
wItvgauthIEtLMGdu3mgVpicgSVgoQUrIWTLqsFLExSFqKXgzLIL7t198QuC8PZ01uMKkUyIZY8P
ofQom6fE+gYXQyDJ9pHC89kCORarQ+aObppQuafsbSTtF7yNMKToQrkajrDdIBapLuSPWLsVHBN7
ZYrMwZy00QYcWofr4pBoggDw5rKtfp/XOhAEh2YJhxVBKYmqjhYrnpbvw9D+iOu4AuLUrqIKFpS9
m5MQpYxRdUWs+JtAtTfv1BUGp2apqix6owFjhLkbDtGx3hu7EvsiCmNvnVUV22+igovl+7hVkxoU
gapzCoPQP+TUDaer8gP1b2QNwa2XGtpDm064Inoz9/oEhcCScqFr/5Wt4SWAvcbh1qwjXTLnMkT5
WYme+WlQ7GwUExKs3PwkKnBhn80f0xUcHwRNTWXJDRlima3mkNozu2t1vGutm6b3U8Q0BBqx5UWu
4bgLcFz6cB5HwFFvQC0a6lrRKDMHZhDfCAkp2bXzXjQbjpChIf6lcUqB+ILeZ1PJygi1oPS6hykE
mTEjoIhcTB2WUsgrkk+EyWlJhGlSNq1wwYeX9XML/uRhb12ZJygm3jLpjfDlrm7JaIIRUDNkE/kb
7upthlA1BjVi66kfFVR/xZ75vQ/mEyN+Nb4Ldm/LOCGQ+AuNu3flMeukmUI3EQBTb/ofi9c50wUo
bufr4Sg/K2gcQ6hA2GeydVupGF4Oh0mF38/Pl1DRqSuFJMai0pPVJ06hifRy036sELhl7FUdgzAN
INjpsUotR1MOiS6oh9nMNKsgHoYAlmxqL/9fXR2jbNt62UsN9spy2AtKSQKoh9+ALIdNXA2vIttJ
cWcJdm1TR1a43DkYjCFTCMNlAWBGVLKkbr1HNcSu3YW36u0fwnFHgJpWqcYz4NIDY4jIULrOXNzs
kKJeXtSCtKUaCMzrioFqYcsg3O1fqQ0YlkITb4L+mZGzmZHoSG+pxhqBv/AT1cqHCAi9dGc0TyS6
z0WkfCIhuA2qU1ujIxMiXT710SGdHs5viUgEbkfGutXt0cbvR+meoq4/PA3CaqIt07BeJu7aKjF0
SIljq/lJGhCD+rLa5U/qnX1XPypu5c17cj/eiN6ebGV4E/+KavJOZpaWak2I3vj6su/UfCdb3606
xQyP53iuBLb9vIQIh+FbVsc3N4tl0DCh0icqqBeMxkks3U2N+7oQuICbAbG1VOxAr5CkuM+rUMJ+
WXcD+PlYca95Mnaai+F0B1Er2laVOFmjcbZvsNp4QA0A1vCyPIQ/siPqKL32MTtZV6wvOP7KnnGG
m/pJjAiw+bm/EDFOnNdPNBK+ldcmyaAvSIShG+77iEZWBU1joSiIvml+13Kyr1itqjynpl5lQGmf
64Pp5gHr1i1c3StO6RfGtRj7zVfDO3/0eDKNF3dujcqZj6Tvh7zqsLr2pb6gTNUK0qB9mvb2fQP2
BLALgHWiPwy7kr1VENk6D3/esph8M/lszImim0BP9VM2XzWS6G4RAXCmRcuLnKQVANQdHpKfWGKR
jbNKdrpjwV9Nb0zR9bL1plgvKGdoIrXWZtALNv5Iv6EqTEETA+r8kb5ASd8horWDkWROHpa78ysp
OpQ8Z7te6nMxMANnOL2vuprXuJWrHpjvml2LCmUEy/qSEFzpKpW7em5SgMnSIyghEnkWGLPNpMVq
GV/EXSFIiZR3SvUiDnuaJXiaMVHqnXE4v3CCw/3yfl8BxRGZe9OAhtD+ohpu0vlQiY422/Izt8AL
r9MKQsnksFFsWGYNNSOuMi47K2mvI/qAHmy/nuvroZWOdiZqzNiUjKjwTHHFwCdmm7iCnRdliGSi
4srTv8nys6r+r5IF2r5pPkwFpVmqrVm6wRfrd2Vf2iQCRl+DRU87Lfv/I+26tiPHde0XaS1JVHxV
quxydrtftDrMKOesr7+bPvd2ySxN8Y7PvHpauwCCIAgCG2Juq9vCNsCd0DkY8GDFbrErnNIOzuEL
z319MKywqsXVGbUDEsLWqyJhP/ENvHR2Fajby2N+P2wktJbPG/84bz46hjAt1TiYO17Mumb/S1jm
rM0r0hoJnp5dQgIrLmJLDTjpj7XTfInAnLFRnpSoLmkrtMLeS/393MhWHgVWJn/larEEYo7XDk0D
YzsMlTuBa3kItxGGSxHl7fYm4+mLMUVxLPIwN7BMle7J9Zbw+JLWTH0pBP37wtRJhwzBXEGIUMac
9u4O9KVy7N2WgYfBnJRqKyaCFmLNUyNBHL+tEKr6E2dDrQWMS0Ho3xeCdOhiLBsFiqrNU1YkDgHh
vAGWqVk8g+CI52R5Rsacjlmeq52UQCTxgTJvVg9oCt1gFhs6x+zakg9026Yb8Erf1iRPSOaIbOoh
DmeNWgOIfZv6zphQwNQUFng5rWH4fRts3fTAMADycky11BiNmph03WvziABH3pvoQY24l/PVyE2H
n1VBhyPKmC/2edE0MxN9LawRoYIEIgEpU+q1vt3bs01bfRQPcZMtn7gV2quZ+SUus3yphokBYL9E
xP+EJ8HvSFUd5CexQ/scZnWK1jZ9iRXntjZX09lLTGbtphRj1NqhqT74GnSkrUDfe6Atff1rhcdw
lXe9XV2+i27ZsKZFS+qYZvCDk9FbUSl6qcHlN6cu7uoQWWCw3jxNfQTf0KOPSeX/uc/kh+BISSNj
V9/xcgI8HbKxjd+CbTzRIVNn01CNPiCPW8FtrY9g7YmXhFt1XAvxGA+vYQhIEmD0qatm5yj7KWKm
p1GG9m3DWItx0KunyyrIrdAazZxXWWDqJnKZdA+0OzqufIDh19zH6dWAY4nDCAN+K4IMLXAoX4js
0oSi7uJxRbeUJxnU6Zi40G7SDegq4xj/T+DxVm9dmxdBqcEuPDTqw9MKvbWVm/s7oXgro22bcQ6B
Vbe80CVzmomTIenJBIgepJTTI5FdmTwO3MdeHgxzoFVCbeZmDRhSnOS97EpIBZuFK+40DG4RTrOt
/r/4G3kKZLxlX2a+NlEFGjVKErXOVkFKMLzfNsfV69DSThjfKGiz0I9GRe+14TPS68hklr5dusKm
3QyIcO45eOs+5GIWjF8cZ9lIOh14w154Ih7ZJhvpkYbAk5M5CXdPrzE7AOwPHtuXVBf5oEYltNi4
k9vvjL+Tg7YPbdpvAmalaDe686m4bzf1XbuJvM7ivTP+w6F3+QGM01Qr0zfTAD8Ah3d9lO3qIXBT
aBlFEMikQmaA5/ZXUjFLsRk3IzaTJA4KUNXqlGt7Y3waI17OgP7y6+PgIhnjYiYhMIlJl7KoLbBm
eONPxWmc6tjs+BN5VuxUNkxZxChCTN0FiRSjxsCoVUwKwzjQBrXPCpLugRudKJEEJawUODWh1Og/
S/YZjNFeiDR7r3YUTHgUirNhpujuOqfkVJfPEbfu4tq/UDQddQjo3EF1HrPRB3RwBmrUla5poo7W
bA3fyvzRwBtGKLpz0L7d3oLXfgXXUBGVgHhKIIqsM8tWq41Qx31VYqTDi5/MluyfEyWyb4OsmP1n
FMb9xzJ48IcCKGNnpc/V3/TlLvSUHVg4m6Nwok9MohU4vIqSFV1+Eo45EhK5n9tJBGwyV1tVUDY+
ai6MKMgtf6w4V8/rkIuKqIHXBKEsyv4Zk9Qbs0LfXwle+uLcjr9J8vu2DtdluXyfscLY70tZxch3
V5s7a0p0O5pfe/IeFpxjdCXOgiDoqjUlGdxsosj4ZH8M584UIYhxql7pw5Jg/zKesp0IFt3I+/eu
6RMaG6nWqiiEmQK0SnCN/NHAwyOvlHfVxC8CsWm3XOqaaK4AIUhdZBekz5yyjd/bam6c22vEQ2LW
SA4kNQ8mIImDm5NzioaC7vU2xKqZybqC4Y8q0kdsDy+mp0vSKGYlWJQfleJl0Hmds9dHMhbkAsAe
kRjOLg/TBIAR7+tzaKFPZ5Nvx73/hJSop+kW7/2ZI5HKbJyZjAX4WAAYqu7c/x7jX7c1trooC4GY
RYnEOBf6Ft/3450ub6duE5DtbYhVEQjctS5h2tcVo3EhBHqRCoCAEefTY2E83P7+qgiUxQsYOn3W
+Rw9S32hzxmJoKIqdaVC9sIWVFTZ9HIbZn3rE13H0aOjaIttGyVznihpCx8jSdbHBK636K/6kIMI
GjzJD+kDj7mOnmXMyWqKCzyq18WtoJHivCMkKd1J/aamPyT1F05GdBPhoVHg7Jt1FV5EY1Q4hkXo
TxVE67S7MjkpDeY5/n1bfatWQJcfr9aqdtX15Re+3OcTAYR48pX7NOWEWKsiLL7PGHKmmDUmEOP7
vVh5U+Pv0enozS3v9XWlLwkeQAWRjGxquoS6q8+rolZRghlSmGgR76JtfaazwtWHjyoQr/p5W2Ur
yRiKZYDaCf3sKMhkNr9OMs3PU78E/56V3Olet4kdAWNshAcfbODErvf8HrZVPWooKtQMVL1clYCi
swwThzID60Rya8zxaFihO7rnBR+rMIZqIJJDDaMkMmokeYL5l+iAQDcxBsqb2buRmS5qXjgB3Ppy
YV+oCjo6JIMNPBT06mM2Gcwi3FG+nHGrup0DzVn/D+bv1Q2LkNsU0d0oIgD/bBpkzDszHrFcrRPe
F6nVHmnwneESg9LgEx1C7GMs8SE6S5yb4qoyL8BsmBCFhpwqg1C6kRhtxUQ6qKLqKorw7bY9yqt7
eIHD2GOnjCUpSwg4YMJnAAYu//gze6UVL7RdQbrTLNGT9pSGi5ZEoUYZrYG8t7WVbA02xeJHMBtd
rvMUHZUQVn0yzy0KzjD/5S+8EIERzBG+01l3pT1s+5PpaC5/rsHK6xCFB7cn2H9FQ2VvILIaG0Gr
REg0wwOYv/Rfsj3ghRsd9yASN44aaEwr4oR7Xm/wWoQL9hOYlqoroAhkNoyYl2FQUl+QJSmS60GW
nKIRHTZyKNaenKW8JOlKNoAGuYikUNCJElOZWvvi+JHbspyj1sQO3Ye/8fS7UQaLJmUxV20zeUaE
VaaDzwVvsGfvVb9PedeitVhrKTHVyOIHmHI39/VMPdG+dyghIq0rxExZvAAi/+DgVea2ea/toiUe
K/AktFMaA0/J74ifIzNcWlnMYwfkrSOTRGriqja7Ucc6ptugeFSU2Krag9j9vi3MymM3lm9hL4wz
8osuxys0pFHPkxvaMyrEMUDFnQ7/PhX8CYgNiSPwR5JAgECDf0+myVLz0KpD7ugxzuqwgbAA+mNF
o86126e77nXYhF7+U7qjaY0MFpGBCqJ/v61DHiTjaeIwNqsxhQrHKLd0MbGysLPqgRO+rjnVxUKx
YSV4nQe0NGKfhWoLZsowM7yqHST3tiw8FPr3xWbyx0bLKxGrpHSPo/xc8SYDUHNig1U6L83EixVt
8qG6XHy/VoZxQtSFYHVf78jW2KEAHgW5XE46qvNbOIxTIO2I4p4I3r/BsBJKTYw6y9//mWyt3fEY
49b3KiqMUYUgE42dBKfhuDOaPMbzrBJYUv87Frei8r1rdrfXZt3OLjCMnTWTYWLQGI4UKZK9AaFW
HemvYz0+/3cw1N8ulkgT+hTXCUgTiVtVORPtMKqcQGTdyi6SMFbWtQomUGSAEFS377x24Ny/eZpi
rAxpxtiXJHy/kjdEOTf1g1g93dbSasQo0bLy/110xsLkfiq6UgMGQdPn6Gh2/JRv6WCycM+NZVaS
p3DSFyzmyEFOzMzlOqEVpIMrOagbtlDUfhpc0UXg/RRt8RZq99vuJLjJEdWdOPkeusxGqskxHlNu
69zqFRe8gpqOQFkHIzBjInGUklQTVHiJU4z5joisXsidfPbPlBnJtwnHIlf31wKOMZek7DpMjscl
oJzv6r6x6uwhU3725O32kv5DKHMRizEbMZzn1m+AQx/TUwcHlHAn2PNbguIEw8FRfKQXOPlndxgH
S2st3604OZBVw11IyhhVTSKxqg38glE4D+Zj02863tgDHgRjS8Og5hlS8RASman4W1h5A+8CsHoh
XdoHE7xEplAHuQ4xhn34LNvdQ/hE36Oo9tI7FXb5FVZQGoZe1o6JY7K5kONAgViaXJzMuftlCOVX
TuBFpMtca3xQnHbmhBN40J6M6IfOO7So5q/OrMX3Gf8+VqDlCEx6wo9PqvKSouimNkor7x1h4BG2
rHrgBRazg7NYDyQSA0vSzqX/RBSOh1/fspdbAbNlZ1yOhkbG90G/bmSzVSlHcfop8Vgs1435AnO1
Y+W0MTPAdMXffaBairkZEsm67Rd4IMymbFXDzOcZIENVHmZF+oa3j01p5BzzWr0ySgRpDpEgCXE9
u0MiRqI1MOHW0fa0LbB9zr3QC0HV7WpnWlygBVa6jxxeBnF9v16Q2WkeydA2QpBQ5F8qRnFjJgD8
W2lpR/JAL1HqvbyNHF4B59r7o7mQl+VfAhNeJQzth7yDS1MgxntkU/bzwsPAvC/k/ZZgzObqfaEe
E03BGaKCp8EInzM9tEfC421ZPxoXqmQ2VjsbSpJXEKopbToIMPail/RnZPdud6yxelxyBvrBK6+x
AGR3WqFoGHILwWKUoaoerX8pD5jOc6QVROCm4bzjrjqOBRyz4xQxzQ1MJMLDFnnQ4gJt87yq0NVg
Z4HAbLdpIGTMAmhwbMDQkEm4ThV3QTG4URUcurpyulnnCLW6wwkx8csJqpZV5vDQakxVzg3cevzM
leafUbsVY87uXtebruCCADO8GiQSi4UylQROJNRxDwUNsy+UnPsBD4JRXAVW8Sg1cbcSlade3mkx
zxGuB0gK6DAVjL3Wr9j960Rqp0SBEJhnj9l48yFHYlveGTud3q8sdUOHhOYneasOdrEdtrxBFKvr
pOiYeSkj7EYxxuerSaC1BThzIeFo4GqyqaWNoXPWaRVCAy8EBETTHNsZG4pKnYjDjDhCP5QoKBO3
Yc+5nayejQsIJjqai6YUy1DC2TslT7iqqJhwbCjnuQqyv7K8//c8OIiMFnCM0syI9KGYingdELVH
zJw89amxr0TVATvA3184KS9Q7OzEwEyFqiWAavOzph+D8FHzOX58/dRYYDBRmIH/GtPHAsW74Yd+
oCOGf01e+yNzvpizWmAxh4Ye1lItVHjEUeOjPj2G/t1AOK2vKz1mn5ZHYQ4MPy9VNQno8jxQ3hPi
5M+S032vbA0Dft8aFHEVaG0LETjLTvY0n9BV4N5eNY49KswJAlr1vh01aDQjiiUOj0WMihndqjDn
7TbQ+p15oU+6+RaphTHMhKhRgdR7IRqign1wjO4DdJelNrc9Y9UbLrAYbyjHpW7MCfQqoLWX4FwM
nfwNIpm4iAib/CHEiN7NbflWFYk3X0PGyx+emRnxMhkPlyQckdwawvBcBmFgp40SeXITqBu9LHqO
Ptd8lYwyA7z9gXFX+yC4XKizMIc5E7WmdNNmT5qdr5+llGMba1pcQjDOQzOyAvPDAYE+Yzsm5SEc
Eg5tyGr0ucD4eMlZiAEyArlJMmDQ5yL0zduYFKrZM9nRqEl0EifF0SJ5xsxRHzvUHg2IMurf/ujv
47hbAPt5rrcpBVYeaAJn3oaA7g908qpk9w/JE2+ncRbswxcsAM1+Sss57wGoHtIZozmMzYR88W0r
XE3pL8ViPEoI2jsz6lqEaD4p740o1sR93qvaudOKoXPzrEy+t2Cxj+0cZx0YmnM0QhRRnSf27V9y
JS7yu5TFS5UxIQp12YxjIapRg18aw73jLnuFG7Uwt+GR5Dya0+sjgcGhv2Oh1rYtqz4zhgidWMae
UjG3CIDpXB/RKm1eMu7aXBk0xrGMQi40eg20ASX02Z30YbD9T4y2dToE3bkb7s3n24rkYjJJm7xN
k1YsPjBHtAk0tpBZ85bGXHReEeh87PKv+f026NXWZ+RkwpQ2EWWQ/fYYNW9iKlYcv8+K7N2GuN6B
HxgoxjEwstIA7dfnlStaeQgGArnC0CHg3s1OyUl7Io+NY1jTsd2Y9yLv+e7KSTOQzPLFYRL3czpF
blNhRLXmqergGCDf6TmB5CoOOnIoJchKjlTopLmqMBHTLetTWr8Nimn5mKorie5tHfJwmE0GJ4Zm
S2GO3dn4MYfHLHytyG8hIhyvwoNhVipVexNslxBnUmNbV1LL1NFnFHhiyTlEr7JgdH1Q+qmJBNV5
V22dolKptVyTGIOyTmFwFCPzVJK97AeuUJccB3WdcvkMxs5iiutMKtNRjlGn52/MNzFF/0iyoTw4
U2/p++J3bVeGlT5E3r8ubGGQmTC2z7SYSJmCIdhF4mJU9luYR14WhC+3rWN1E1+0SeTPGyzu5DDE
GAP0Einb3DxI3Ns6Z7nYaUzxTKqp0wEgpO8JXH0hR1ZuvssZwrqRt17rRvjHNti24sCo+ihTAEak
33P0QzU6py9cInLuGDylMbbeBWYBFjjAhMZOwkAjXnUw/fefUjbM2lMxF+eVPqZyYaqwOqXRbdWI
nNlEc1kiO7fXfn1pTANFKHhqvconanMuCnEHzxAU5NTqzSGYc1srAtzO0RxYGRxT+4fN9AePzSIW
mKfYJtkUI3+Jl6kJTdmYFb35GLaNHGbn0Z7EwmtEq33hBVbrhnGBZnZTV3fyqI+ALkBxUiPW715l
+SgUvPbRdcu44DDbqZowizgxgSPpZ0P9pQWcM3fdMi7fZ0I3ORD1bErpkonntI8sQrwq+dLBdMGg
Mi6sryzqch7pMhEB/ZrKSQkeU3Iwq3/NAfBh5RccZhdJAV6SSUhxwsehUqwsP+UDp19Apgq53koX
EGYrJWEsa5UKkI98OSjg6/vEpeyh0fdhwCiOGdxwzT2l8Q9d3x0OmRM5wvPtfcZbNLoPFwqVmlEk
jY7fYA65jYcCu60xrajhzQ6nV60rUVGRh9pYlKxfTXQL8wKPAzNg6OskbfIiGw1tjrw6nav0K122
BQwT9k2yKrZ6DBjfMKxBNjdh0W3Non4opOSbWvk/1KHa3Fbgehi4wGRumcI8x6pQDf/xHAJmuDTB
zncqPBjObuH1EwjbeC0Tqzv5DyQ6ND4vmjnPQRlpgFT8uxG8bClnl13nOj7p8WqQm9xHqdyBWQf0
Lwd/ox5GCyHuJr+Tt7wV46jvapabXAqhrFD1DTZ9SEHZufTBKyZ6HYqeBCfE3A5O5MRTH+OojFIt
gqwEZNjsSvO9l77dNonVPYUZ9ihnBsWGojFWGOaSGAwqHKFc+U5vbPt08AjvEfQ6n/2xRhcUxu5k
PUulKQMK7ehV0MFIa1TJtt/Ob4YjnpMj2dOGneEte/Ltbm/+vi3kuhJ1gt2sa6LBxk4+pn2jVbQD
fdScqW42io1rdHLm3ka57hujUuL7Mu7gpil/mM/CP6VpMdaB1CMGFIvSabTwe5aV70EzC05vguiW
pFG68UljOvMQomZEHF/FpP2Wi76xiQI5RJoiaDaIuyJbTMbvt3/dqg4WP445JRpjImKdYJv03Tet
mi3MVOKY6vr2WEAwZ0Q4CBoa9CB/Xlh0bFjsqXdBYPcWjfNFp8qt8Dtv1tb1OyCjdOZQUKJUMqth
jMHHrmwEYvc7CVwFjRPOKMinp9CXduRCSmbHJIHsh5gwjEBcOyvNt6B6u71QXImYzVJHeFwye+ox
N5JHS+rAPyOC5MlH12F5Su3o523AVRdwEYhNCwbijHp/FXiFcB9EmBhfP6CHlHOtXQdBe4aGJyVd
1RihDIEM8dghFJ/EXTU8i5jEOnJilH+wvz8YOnvUtFMeZ4OIG+3O30z25NL+guleOHVHyqxmPP7r
QTUftncBZKLhvDYDRRwBGBmDJWSYbl5+EzreGAeO6ljq0WJQS7GNoDokIKwgxGQUHyR5cf/8FTO4
CMOcNP5Qt0aUIfFQIwE85S+T7I6BzvMRdHdcBVfaBYW6qYWPVMY2FioTKlNO2Wv4TGvaYgdVENGL
aQ+euQFx4s/ALrwvNNIwi8U4wLaVmmCogSxr3tA9K77VTpzDdN0CUSWDdmj0IhH2BKiMtpu6Hudc
7ZBvM+oHQ09+l3ejLXup24FcT+Pk9Fe9+gKQEaoTClVuEwAa6duQ9LZgVrwV40EwXj3JA2HK6cER
76q7Ec3I9+1ba+knTJqyys34UuAdgYe5es1ciMU49aobpxyz13A9e013NXJFqMr378Of+qOC+Rvg
NvGyc/Oz5kX+PFEZ124UwkhiHdqMFIE4jZHXziwXXOnoTmL3gIQ0LGIEDSk4tkK/VJBka+SKRkM0
jEwdvdzrdxgG8xsatbXmwOPXvH6pgO0vERlHFdRKaA5micA18C211fdSFD8rmNIndvpe783dWLZO
YphO5M8cr7zqvRZLyTr+PhxJFkGnuR5bXS5YJe1fk59uO6/rGXN0d19g2ENMSgy9y+llO97Rt93G
bY/VPvUMJxmsprPDLSU6iRz/rva6LyUrwIynIcBFo57BnDvGhGKCsIC1Vtk2CR9TXhX3ugov32dW
bxoVeRpmfD9UjloDOtRy06a8RzoeCJNxwfy/fsyoEEld22WIBseqtKop5sQBdOde2T4BqQmq7xAl
s5UlSq6j9HduEAfEGliABUsv7/I8slrxW6FwQt41kaQLFpt01sQ2Tc0BWHMLlpIUT9LKg1y37m3T
W3MaEgGFgqToeIIQ6W5fnGh1DK6zMWqR2p7epuB3NvEGw/AA6N8XAGQUzW4aEFYLaIIaosdB4lWC
8RCoIhcIepy3s0mA4Le5JTXHKuWNyFhfdtOAimjjLDshQ8rBrktCuLwi3ysisYPorymWnakJDlnJ
G2eyLs4FjDmx1CaVy0mFt5uik5j9KAveXlk7niRUsf2fNMzxlOR4pB8kSKOgi1WINqW06xNiRTWP
cWvdgi9AzIGEKlWlqGMADeXrIH6bMTJA4d03VjEUAnJP1MyBXIWxX72Za2PQaiwNqqKEv3TpXWs5
Ucpqxhrx0B8MxoRVZQ76UcIeodlDyr4GnZ0FG9TDKBKhHGLNzxAURl87aRe4jGEnYjz7SgYPoGwo
iUuwN0HA89w5KPbGuNiitcCH/AVvsEBkbK/DSHUwhwERcZMX5rgC+9ruNsTqM/xSm4z5KUlGemJA
mzX6YWiUWWxAOfsgbJSt6fAGoa1upoVAjAmquTzWaQWBquivrjzrxitHGnp6XZ0ICwAmQNAqWQ19
an995XxwUzsJ5rfnVhNZooMKR07B/GqksNAeWzuXFVOkqgG0pz18n0Bn1W2KU2YbzygMtH0rsOWD
b2cHkJxzlm3VaVzkVJhTXG0nklY5FKnm50JzdPFkim6hbG+rc9XRLlCYY1xKqzaXMkg3x9/R/mXl
4zHP/ir7Y5nmzm0onkCM4yiTXFIi8DG5RjTbuaq5hVY8yn37hEFWb7ehOD6KrZybSSQMZgDdmeNh
JOcw3YvSy20Ijp2z/dxGqM9R30Jx6hA6IH86K0rEqUflScH4BjOOBh1NmVgbsXCkodqHOtl0U8mB
WU0gLS2c8Q/QVRIWDdKdYyC4mpC8qVH03OLpE5OzRzR1oaFKl35L84+qGJ20LEFKmWHQNMrqvvC+
u/whjO9oJUGuEvlD4G6rCKk9aLxZRbxlY7xH3Utj0ItYtiL/KaiexjsdVx++FjKwl7Ww1OOk0yBD
74H0Ep3UVvSQbBqk5eo3VH5ZIfhmSvSK+K55DND2jB78+86+bZurZUnLH8H4DpDb4y27xlZLd+a3
OLY+6B02vWu+aBbIM2zlTR24Tw8cc1UZV6KK4djpKoIPIyTPQifY4CV4HInBKcxdhwF3Cxj3MDiL
ZdYlSTNEMk3gRkSLPTNMzuMQiodeH3iE8+u2ckFizDE0/S7tfCQ6U39jIAPU80qeeKIwxojd1Y/K
CFESNfN0sdkbc+8VgcKr7133vH8EYflFWiEbW0SgCACC3pN91Q5I8yikYLxIB85xyRHp4/VtcTVQ
G1U0/BYipdU2159LwzEE3lST9TPrIg5jaBh82yV5Awwz9RKhsnW1s6rqoRv+LtTIvb2VODbw4TsX
8siGoBV+R18L560UvE/N0+3v8/RF8Zff7+WiFjssTZQKKp7iK9UxpFG21FrkxYE8KPr3BVSvpI0e
BFBbSF4n+aCBKDDjFrmugqC4FESBGgiWdEae1Ae10tQgfdP1sp1U6BorImsSm6+EzSpR0aemEBV3
q8+yjKRL8A6JI2sYRctPvZjweD5WjeyCwIZ9VZsYqpjijhsXJ1WtnYq8FtWTMR9nveYIs+6uF1iM
u67x7Jc0KaShFQRgcDMP7S71BDc6Dk5tteRUnANuodv6sb9AZbZRFumNkRaQkJZ30wfWJrDp0OIK
1DCe7Ig/uSTv68bxZ9XYlopZrCZZ13D4NrWXapsO/aedUvAOv9Utu5CLMcFYQ+tp1wNlejCf0LC5
ad+md/kpOc62sA/32iO3YZIeBFdXkgUis7PCUdWyzMT6yd+ryRrA4T3/Es70wb/AqEDNRL1LF7ii
19qJx8vV8qRlgkSweeijGNKdoL1hEGI58Gr7VhcNA47A+QamQoPlUNX9LBHCpqD3/U0/DVY2wEUR
XhnrqhgLFGbRzElVxqEFimRs6uybrnPOJeoQrpZo8X1midRsKDKhziFFhJaCPHPGpjnXKuqRquK+
GtrMUtreiw3Bue3feXIxy0OEISwUqr3Y+GkExEp8Xu/d6iMSRt3/WSAmfG9TfRhIDtEGW3ii5RIE
zVfa7/AHpZlGm9wLL02yau4LQCYuyoU08LsEMqXGTozvBHLM89Eai402/RpkTri3GrsswBhP36IH
NA0DgPV6ZoHfYhPUD0KAu77cbm8v1bqh/3lmYb1TUk/BrGOEkRuruJ+mqZe3v8EW/oX3jcXTCns1
zYKmmHMBycbU3JL+L5RQdyrvgeGDxPDa2i+iMNY+oqh0xrspAr5fvUd5dppN4NYxnrjDzWCXO5Ry
baSfgluhQy94T5Hbau6V7XRQeSxk66Zy+SGs+WtzHM8ypCVd7KhGeyy65i4ZFYwx7fGaFMgbs/Jf
bq/jusVcMJn9UIX+ICglLj9ycKq7g9FD6uR3ZPBmiK9v7QsOsw2qmdQKJnwiCz4+i+Y59f/+7+Rg
LH8Y6lqs6SWuUQ5SOllN8zTGR/FfN9Yyb31MGFCHeHJsBsC0xPQSzdgZ6M3TJB73yPru0jFKFIOZ
DMx9/RyxlSoqEmYjw6sETmZj9veGLNm+WG9uK219Uf7AsFedRCZgsBZS5EzCxonz1I6DiZOlWLev
CwQbrU2RPwxKAoWZyIwkW02JNm3gxT3Pz3JU9pHXXQTsZUVIl3dQWZ+/F6luzcVvXeP1jq/n2rWL
OExargrRR1i0QBkw8Ef1aq91KCcjKhHuE1Tnvo2YSy6DCLL6kng6urlp4axmskyMahOFSRPAN2Sm
6kWNoDgkmjddUvEKzVZtYgHEbFRUlzTyLAFImu592dO1b7dtbj3BvgBgbLsZoxj0ctSnf4yPTUH6
lNmVo28Ies54VEQ8NPb5uI/1BnUCOO/RVPRKlwrc4se6BrkUqPs9Hq/EapWiBH4EvJYboD9RGHda
J0mHEeLUnW6yO80uEistHbS5mba0oROiUwQb29CNEpvXPLBq/wtkZt3CagxBOAF30U3fjfjeD3+o
hXd76dYgFLRhYCoB+tOvCCaKMJai0cBeNjrVnSSQSQnjaxSX7m2Y1bvWAkdjnvw7Q/C1gcQ0RgP1
NI5jMFx/UFcVmKOJiziv0mzVSJaAjJPSyqEfDAmC0TcfcowdH4M7q6PmRQ6IfzjiURNgw40lGHOE
lCBV7rME0tUKnpembFP12raQ5Ds5ih+IGX0hhFrCMR4r0csxFIcIORP/Tq/epPRtzDnEIx/1H7dE
oj5l4XtD0hfVHEB/KubZKvZ0agrbzKzqVNhiaTXOgM6F7Gna5Q+Imt7J+79mPsGpvJSRGu4CX09N
jZQj8In0d97ahXGufM5RybF9jZ5zCwh/6uIgq6iJ9Lrg5NWgWWUZh7sCYyU4GY41D7yUhvEh2dSL
TUqPzG50kvacJq+39xdPFMZTaDmpuliFAaa5+JIniV33oZ3rGecusto7sJSDcfSDkqc55WD82FXD
3bitt61F+eOnN969nrOn2OLUUQKjpNxCpCZHqUAgJ99j0m8Lf/amCGkTwnsI5KhQZxxGLZv1PFAV
lu1pjDDGcPAilTsqhScV4ynyphTavkd4ZqROKlv1rtv020Gy6q18/pgvaIkH+qhabnj65HlENo9R
pHk5CiW8xmAbG8XOPX+noZUFq+cJDm/kL0+bjPsgiZlHAormXK1oLMF4N9TfxfCVQp+FNer0Ryw2
cKBgkElNJcr1n0L3tz5wzH1914IpW/mgyyaMSYCRUKjnHIsl5j76pmTXBNPl7Y27mrwAHbaOSSyo
iQKT5mcZZmJOo5xAhvSof4u20jbaYNLkntxRTlhx220n3qPLulQXRGZpNCGu9UwJ0XURbtJoZ5Yv
/6VIzLK0gSSoUQCRaDZ3eAmdWrRyH5QAM0YwglL9FL+EvFYj+s3r4+oiFOPLh1DWQ5/aWzKdezBg
lnpp9ZrKceP/4P8uMIwfr7qukVV60AdiZFd1BlZdKbojaeGZRnwssupUZwWefhJXFzCETE9/cHRL
/cMtORlHn8wGBlHUkLP2lL1i10+Ba+yEF3OTusJg8XwGT6uMu0dpvtiWRgBxNa/Aq5zY7smXGvj/
7AAUOTKhYayYTSBIsEdV2Ev+u9mibyM9hwGvlP6mMMBhdrOamCSRdODIyW6WXvTcLXmmT63sH1cH
EIx3r6dZgzeBvtLhYNabWsutuDzUQsSxQ54ojNPQ2ixVxgpW0E0PPTlX5U6tOLWgq9fi5bIwbkIe
q1FrWmA0rnDWNpSDPX8at/PdvBe/oRcADSLqDtNU7dsWzlMhFX3h07W06mMtwCrF0x09Oya/suN5
tCW+66XWe2u1GJ+RDWY94dGeVipMLnEilH5Y4xuYhJ7mreZMnrABK+z3GD3hOqq5OEmU9UDgfz0J
TIXxJIHYm34SQ71a1lh5iYGZTp+cZuV5lDhIPGNhXMaEXv6o+3AZ1bYwQ4vW0fi/b6/azTMF0jCO
IjBUDEMZocpo2iXScU6/UnG7sEY2raWVidT4GdQVkFNCjmHy3ymJfbZPfNWAovB9pTLefF21ojC4
j4fGva0nqusrk9NBtKjR2Qaglvls3W1SpjEmPcNB1PUxoISt20jDzNbwV10E1txvb8OtLssCjtnD
TZ3GItJyCPlA/J79GIW/b39/tU9CWQAwu1UZ8iEbUtwHZn3n+6+9VNt9ONlj9Gzkpwg8AXMPoqNW
5Pi/VSexgGV2LtpE5rHOsVpdjaMeRfGjesjG+6H4ykV7gcNs0gQkJTmZgVPMpyT8H9KubMdyG8Z+
kQFb3l+93qVu7b3Vi9HdSXvfd3/9HFVmulwqzRXSAYIkQAE+lxRFURR5uDplOTmSkKmEu0ExKUtB
uQDYNdiCeFIk46aOEoh/cpRxki66sdRVBykPEVifCIgxB4t0tTmNEQU6FD1mdoSkElgc/5axE4ax
iDbTZ3NMcQQO3uQZn1s3PuVIBdLRHXXiiGpEuftph8YYwqbYvdFRtIL8tZAfUbM6zfbD6Cy3HZ5l
TVQoyI2+dnCMPWzZVNuFjZWSpnN1pEeGdDutrtmD7Sr/SzwJVbRgVPzdYaivZC7iDXhl9FQ2n2wQ
v0d/8i6Bi9Jv62Nc91wbU17OwNDT6abstDOebB+UzP563VUIVop14EtbT5JsUJg+etYb7VaX+lNh
JHdtPgX6kgWTYgbXIQXaY3162TR6MreAVBvVnUviGVPhk0z1rsNwT/I3Bb7uiN0ijUNnqMoEGyzb
z/N8WEqvyy/JelCk43UgrtfbATGHRxxVg622AGrr21S/lbpbK6mc3JQE3pV7aoBgFiOTdDxXsVND
shVPkxMBTp9NXmZYwWyV4XVRFG7stcOgO22ntKiplVihl1ASJvfTSB9mMeInxjRSuw1Nn7qLbvSq
U/OYOeKakf/HS72JyKpSsjHMTwL8djd4oOYLcb/PnOwzba0o3PLLdWn5CsXzgWWC2R5lm++Fncx+
SBIDflfb/Ga50UQsfHxD//19tlTLbpJkTkGtiOGxd7oyOB24hnCoCCJzfg4ffbr/KwZbkG/Z2pYk
kZm+Ko1yKLWXCekK/WKG4BYUMxWIxGJspEqafB0KqC05Tp7sY9qAk7it2/UuURzD6Y/krEVCGkUR
KmMa7VL1a5pDmRap/XRZ/XpZwkT5o4eXnTKZszgxEiS4ayv1K+MYq09y+hinf1LCp+0wqKi7TZbG
iVo1FRQ4DCeSFG6k/LKSezt5MpJa4ARFWmMO4mbSqyGZASUNs5Pbi1NXk0MyUSGvCIY5gMfC0o00
g9ZU+bbP7gdU6OnCzk6+n32zc+bUleCadDsFiF3fTdkdcraeWn9PJe2P/OwbDuMWxiTr9YjiNM3d
Ep23QlDyJXA7bCX+1s3dIg9Yk3IBg/Jth6Kh635NoCidyaggkjTkktpwWfxKF38celdVDpr5fB2G
f1b81hNbV5+qJaVexI4cG0V112JY3ALNtl5VjbPTKksfLFFWYCrUGvsZkSPBU5jA5tiZQrK25nkO
g/CnObmp4vppjjM3tnP/upS81QJzvGmhdhjVbCr9GbvNCpqkKY9rI/XzBZeMOrRyQQTGPfT2CMwe
nSY7ziIJy2VcKNmH6i2H6sfkyqh1zR6EbLR08dmr7h6N2apla6a6kuG06P3imfjbobG9Arw2lb8e
5PUP3M8ejNmyah5pWTIDjCyXJn3OysMknOAnWiBmu6KpfK6SEQtUmJdRvSG54HZBFXJFYewpbmmq
QdoSMlTKL3V4qNSXzRwdeVqcUbSjRKbAHuVJUehSulFZbtLH4V4BY290kL5n341APlui1eHWd++W
R2NO8lZDzrwzYHlTANIXI5R9xckXZzhUh/QG45f8+Gfii5LXgvViyxnRVd1gr0FGqbzLrAdrFCQH
+N+3MWoYA9AIqnjeb9ga7AZNPWowcN041lN70QdL4GBFEIzekkxCYfwCCFk+wKxLQ5DkFX2fiXW0
pkr1GU2J/qAnmOJpOysSENfdGs976uabluhP2Lm1yUa5jrYCQiX3pvIp1jBzfhCVaHPtGeNsiWFi
AgjIEpi9SdK0K8eSQFGhfafTYbb+eq+HlCMtfhKlqLnmvENjC5Akq8viQpGB9lBgytx4SWv3cXmk
BfYgPrz0gyO6QfC0uEdkbA3FnLm0zErqt+qzUieuZp4qUcafd8zuMRhjU7dktuUFOqxrKXfA2HWZ
1zbctjzo4+JYErxUpw+a0ny+biDcHCJmmlB+ADC84L/vLaQyhmXW5A2ZATqv8EhfQPXQCLKTaJoU
t6Zlj8TYojUMo4ZrJ+5hFxLK7gtOJSc9zRfE+ngT9yY3P2pBTNzskDnSUdQlwYuW9ujMAd+WnRSp
BfSrD5InWYk39toPOR/95M/S5QaGkps6JgdZYPB7r9MJzFfWEqsIYZXYafovMlJUgmXjmCRuKDKo
KYhOLNB5vIfQ2rVe4nxJfJCRoKgFIwr6i3mgU0+WU3lUXT12xZxUHIf1DpSx0Vgy0q5O18RHb/Bp
K5Bd1LLgumCcbQAIDbyYBO7kw1PGomCW3pSPCV6v0Qoe4IZ7BFHAWWSMvId/4CDDYoJEAv9m4qNM
1zFDb4b+tp/JPR2QlZ8wH9pfTnqIApAMVFGiA5FjgO8QmSBp6pq2m1GF4afGEKoW3lLIEKhKcqmt
TfCcwl+nN+EYfzxPTZuZaEvFxKdns30aLVGFP9/6fgOwLhieZDGSDgBtDEI0ZT5t0egPke1dNwaq
EiYm26uMTYUtmtGrRMYitd0jXvyzv4h5o/R/d4anRo/XoQSrYzGmbUuSXVgWJNrMT0ldO6qGaZRb
GiRCAgm+hb/pjnEOqCgFVX4MoXpfCfSb9KD/KG81sE+avn6xQ3TH/ky/UfKn/ofw6BQplHHBRlvo
DVGBndlOdROFyk1136M9u3RTF4+G2aN+O/ibH53F5s/LX71bTMYB62Vf9E0GDRc3SkAw5Ic+TAy+
4sZu7sWeaNCPyETpgu8jn0hH34c2gd55SG6rbvMyWzvptbCCiBrGNRtlHAn4tapSqSDW7OIl0aXa
XJwooMXXaSAsvububFA9g/6WTsfQmJ1dg6albMuYXuvix+hB9nMfPZOmszyMXn/swnVw8h9/sDN0
DfOLZBRKkddKhZ0is96yJVPJEW5F9zOIyRTTyasApTjOdRzuvtjhMP5RmjBZTiYFpsKADrMKynAL
2+MQChlYuQu2w2FUGCV10moacKxPyldK1oeyxq/IadwiXA1Fpcm80BjR92/tvQZFO+1J0ZrbRgy0
fziYCy8LJDe9scMhjAPRMEte1cg7NCYqSOIx6+SJrtWJdtSOPiUVnQ45Jhf1R4x+dGndSOSKyr25
znMnJFX5TsisqsmimoBto3up+pralaump7X/A36pd+IxrtMoyVYqKNfDTJNPtvnQyZc1ExQd8gOD
nSyMi9xI0hZFB4z1pATzY+6Xf28xphRQP9UmTnWqwunbdcvnb+o3G2E8I8ktayoRUvlrn547DWF4
O365DsF78YHqMA9MldGxrrMTdcwoVgZdrZHf+kzJBvUDKtc8orvzZTunYQ9K9Q7JPKfDaB3jMReh
04X54CR36IwzrqVeWRQZ6MnNEqQH2n1geCkubLQiUTy5jqtQzJeybFkxQdPB2Im8ouemkRPcparo
a6rNd5a1edcVKoKgf9+ZPJi65NpQUjCbJEgYDkbxMjfGv09x2MZODMYuujKao1WmGAhO1UO6BNdl
4B6Ru+8zqxKnRUJiUCj7S1J4ia6fhq10ysYQwPDKNt/JwRyRSVyQkizAod0n6WE7DChbp2+MyYPI
34qWhTlEBmPQjTkHVL7EmMusns2tECSk+R5ipzbmAJEq0lRmj+2q3tEqBJTlnbsf8r0aFo9DWIMP
4lF0dRAsFNu+UxelvKHDAKlj+6nG5aRMvit/UtW4XyWDOTsKqx/MklrbOsbHtFIdc4qCPFPdPzA6
vCbYho3eVdyR328cc9OzpBsk3E2Mxh2z+3lbnGkWeFRCTfeDw9mhMHaQjLWG6qEo8RtPPmWTY4Xz
bXtrn5vIoaFFHtIRIFIo383B4sff9F+x252kEyqlL4rgHYi7eLufwphLadqkW2Y7QWJndZbyshQo
yTf+NYhmqXRMsUxs6uEZd2QlW64mmEDpDaBc149m9VetCxLkH+V4D0H/vvN4I9oo83ywLK+aThp5
aqRbiQjOiY+79z0E45BUqY2lZbQtDwN9j5k6gqijfL5ufiIIxvy2rG9mjKq2vC6bPT2eHaVqvP8G
wdieXhVWgzFKWIvxFI0Pcvn1+vc/2vZ7LTEGpXXKbMQytJRItkvaT1WL/y3OTfr5Og79zvs9RHFs
kxZNGxaS9e8XfBqlDG9twMG4Y4TJ3WEOaE+EqHeAvyJvMEzwGPdLjcFXEZiaptVLSOrmaS5y2R9j
/veiMAGBWhgyWCiBQcviWtQxFF7p0ktajc5i0bhXTqz1Ho1KvNspkSGtU2zQBTpuQfdsnpcfOMOP
fTB+pYQ6qKZGLNm5NrKe7vp4fdH4xvGmTWaXLjMGVY81sJFzdMl8kAbTJcSby+N1HK43wHmBYamK
BrYlZh9Fg5ZP1lrZXtI8NH2oE8zQEM3/EWEwGynBEzpGsQBDms/bcNYzTEsUhfsfI1MNJG4oANdQ
WINxpIy+DMRAS4zmBC9GBtXvjutt706H4izHPglwR/NUgafmmfsekPFxcRurlZUXNsrhIs/IUd6P
c/3fr80eglmbVm/MLtogk5F8KeQgz2snHgTHOIeXlCoO5Fd4xCMED3DvjTyfUqNpUyzOgA5fxYs3
R/E2NCS2F3LffFb91UMGGlpFm6ooecuziz00Yxfdti7lTAA9TSEIQ7vothU90fJX6U06xseqPU5T
owGEmX6ylvveDq4vESeIpOozbM1ANbpssPydUzGumlW0IMB9KgtnI44dtK7kK7cGhq/9Wr3BzV5E
5bp8od4wGdPLBlLpZYJ5Pmb2MswvhWhsK8/37GViTMIcJNANDZ3treS5jZ9Ue3YS/alUvgt0x/Pm
exxm/UdSFYukAGfwpDvZp3wHktv/pDkVODzB2SFSGmMJhZYU3ToDLImn+3qKnude1O3NtWdFtRT6
VETHPr3fStqK0j7LhrEt5tHevNU4KKJ7Ed/eCAwOlNkKyN/ZE9DeMMldTW2v9a1Q/k5ZG5rz5NJh
HxL0hrwhEZxEXKl2iIxUiWZKatEDMYpBDhEf4yJzdVF3DXd1diD0R7w7amVUhZgAwZSUenwopL+v
2xo1WTYGAvfEb7UxW2Zsm7jCqHaozbKRH5/1kMQLxoCnyx2qf0snlhVRW+3/s1QaSEnwMkUQSryX
CdPT5jwz4L57v/xOkyVYKr/4Uh0mXwvkQ/S4iKYccLKU8EbkDZJZq2WdpXHtcSjRER/ErbzoSMnO
2yOl9BD1XnFeAt6jMYvW92aFQjEI2HbO6paPfVi7aUhUf3Hj+8qfD8XgXV9GoYDMOkaFGSf99A8k
WZ3hqJ4lf3CULlgxe7QSxoB8u3xTKOMKt0XvFH2kp/xyXMjJErXGUBf30S7fvs+4QIxyj4sOg7e8
DLly6WXSbkh2b4JGrlErb1z/UH8YhKWgukP+8O5QbUulLalkeX3n9L+MEwh6vNzFFao+UnIekbvi
qk9FYQ/tyMFoOkZ9rSbNFSZy4yRRl+6w2XV7G43bKgr+eDccbQfDaFEayaZKVgYtHnHDcdPcmXpc
DWJ/eRw9CZeD4qJ8K8H4jxr44/zvO8GxDVQNQzjQMYVSAWYbpGlcgWGrxHHcf7Wnl0Q0Tphv9DsA
xuhNM5pBVAsA62KFyzE+aV5yazm627iSJ+IB5C/ZmzTskk3xNskFwMrqly5/G0W3al5wgfS1RUwM
fjSgtPdecWimdbPtPvL6+cW2nHrI3GnySlEZIFU6u7EsAGB0rImTkqVpkM1RmYp0izx9QdFGt6af
1nE0XDNX/esuiacvlPLbFkEHH1EM+vfdyTXI0ZD1tUZXX/9WFfkn2/jy7xFsNDoaCm7veCdn7u/x
gBLnBpwHHsZ+pNH3RhPcZHi7Z/99GqbtJABVZzRIhH4/HG6a1wc78zSFoqiVe1zscZiVx116Qrsh
cOSH1QXhFA6nfnYml96l27siLAXVExwTQJSkWTKeSVQD1GTv5co6S521aLA9tQEzh/R5SrTnwiCi
ISMcg34HwxgAGcy069ORRrGU/7byMg+NS0/yU3zcXMyY96Rje0hEM8NEwtG/7xZNSSstWTTcAdbi
c4LJPBjxnAvZVEWiMY5HRSIPYQ00mGuTU2d5kNQg01dRUWEuznUj58uDTQTKZ1OX2TqowVrlslOg
xcY6rsnPOvaU8XgdgisN0TUkOl4TYcw+yrStzkuC+mlTi56Q1P4VRclxNFTP7AoBFFeaHRSzpZRk
AmlWiVuhsblz+nmIbmdZcHviRA42hrj9loax7jYBtcBGcJ+pVt1Tc+KPPSbbYo6atrbfwPt0HAfR
huIdRO8wGVNfMawxTjuI1ftRCIJpvzvHNx0YiVVQf/7BTBs0VO4kZEy8gU8CqRrQUn37LuXWl3gs
gusmwalBpRiWpZtItCBIp75xt43iVjZbs4SFb3fUJ/WhcZ99+amhL0pD6aR+70kCRM5xsQdku0m0
Hr5ctbBspo0p30jsrWMk8Hv0hGaOvncQjJ0vao2bKIFrkNVvqTq5ev4kNWc7Dxsiao3ib6nf6mN7
SuJEQiYigjR9ZwW6NNwk23Zbq/d6Kg0CByFSHGPvU2LZitVhpZQsUPvEmbbYFRgD/cQ1xTHmrWWS
iuEyUNzgKYHi0VwvOHUHZ8B9rQt1VLM+X0fkyqSi0lpVMcPNYMPjYpKqVlVq+NepdttoCRrZ/Ndv
z7Qr+Q2CCY0jYi5SUsPpzXhjGC+mJghOuBaw+z6zgfpemsetwfcjYh/ncvNijAQBReJDD46269ri
Q6EBwlYxzM1m42xEKcbQ0gxOXRkviWk6BhpU5rK+kbNc4L+5C4NTAtWrKM9CsdR7tyCvnZHL1Qyt
oUrFaSXNTShv9HV5uB5cs2nYiFIOTWdU10lV1avDhOuzvPSOBiadysJgnFK6GSbpcbPUcJIkUYqA
ezJhZKSmKzZe+liiLNBGo7xjMRHeYxhUAp89KrVXlrPAB3EVCKp3BYXoqCL9MG/RNIqu1DUocOv0
m3WuxxMYQIVDYuk5+mHHvsGwoxbjhXL00uB7CuJD7+Yvtq++ILcDvvJldgz/+oLxzz+YAyZJvUYp
zIm0LNWio14bWapwQq4cN83Fke8nRHlDmKDbX2AgvAwSLulveHRH7E4nI+krsq4wQxJqJ6tw6GDf
xi9TjMGtj7VXhVvmiOotObVn8Bg7UPYCaOgSMQqAWp+2gLhjmICS9R4TOdULnVU2HnOvckns2Kgs
eL6uYK5x7qAZZ9WujZKUI/RrkXDJH2zlMpWP1yF4t5B34jG7bigaO9NaYNAiFvqAuB30x+G1EboM
Yg8avQ5Iv/fBRDF31DQsEyvJcvpgduJm6ZsOPI1gOkCjBJtJwCZeuXKlOyjI/GKVckgk/Q92IN50
4MEsvO18oEVW7XJozUhBTqQlkQsmVd2Zu1xEcsA10T0Ms2RSJUlR2srURONbVN/71eBMh/hmce0T
OcyH7CK6cPGMZI/ILKCWLnNmNgRhoRmo+a80c+I1Fywap9RJw437t/bYwvgSB6rUIeOEp98ofG3x
POinzJEdyRMWc/PCDkU2UQWMLAIa4JjIprFGeaj0OvJa5QQ2Oj9+kdxydM3V3V7flyUvEkU6PPes
4PEAbMyvNsmcbzVY/tB620avfrP8bP80gyJIQ+PJUjzdLYPo8Q8qnqHRHSR578siBVdxUgGysEJ0
L2onFSW03WGRQ5ywsyd7tHhcJCjXVjAgVzdMzdBw5r0HjUepiTEHOvLquL0BR+QjyVc/zcjDv9/j
dA7v/8EwsrXoy9SMCTCYP6Le2FY++bRt/Kgsk+UWq9J/25IBJXP2aJ2NQf55HV0kJGM/s2o2vbkW
EFKdPakZTsuqu71MBA5FBENtancYJUurDv0MCs8omby8rL+bfQ6+xiW8Lg3fNBHfEXT0gFGbkcYk
mt6UCnZD1NiuMXa3ptE//jcIRpJqwyCVlVq/pZ+tJpjzT//t+1STO03FTbNu+gYRlvJTTBaHJIKE
N+9MwQyd3zpi4gJlkHpbyxvsJfRNKoc8nIPkIOZN4sY7exwmFLCicc5R1hN52sPkqXDuyM38RR8a
y2A8/Pv6OjgIjFUwCep9NYMtKNTnvphkLUcbhKx6K/oHtS13yyjy/mBxdjDMgdVtm53mMnYLnl1S
F6PHa2SiDeVwHYV/gCD0lUGlQav5GBsoddVKshyqgxcPpuc+LMPlJIXjU+qJqkq5O2YHxVjDNGyJ
XuSQyMqa9btVaMMLBiyJqAO5gRNKhDBn/jWeYOtKe2U1MyvH+pCQ8h7QPKf0ODmdj+qrQExczXM3
uD5Yqm6jRlezmGM+6lXEFUYSeeV2jOeDLod4tL2+SFwITVcJZTDCHYxxNXZrgLY8xV2oG772+n1L
OVemv65jcOYeYNz8DoRxNrmxbRiZZ6H46YDO8CicwwQjqPtvqow+2fmGOJVrfjMeRVESd7lUFd2X
iFLQpM8KlylrIrVdZSHOld0Nd5X4RI4YBFfRdqY/OBr2WIyMej9bVpYAq5nRMVIp3hiZRzzVCipX
eQmAPQyzp2p5KqdlKy2vHR5NOQMzsRcp95P+RbBkPLvY4zAbql6HRl0yiKM+DV59S9mSIs/0VXS6
jR6dhpUKp+iJIBlPCweSRgXqWT1jxfQDJJ1A1WQIopTXHiX2KqKqcK22TLtl2YekdeqLKFESPP6i
OgAxWHGkfGGtOwyO+mNCLb/00k9OGRQXgo7/Stg5y3NUe3wmTMqVpbAzip+hkbXMvkeL4GDna/FN
QGZDT0iJl9sMgKm5zNl9vN2TXKBEEQRj6lHcmHFEIezGK+RPuuFu5ufr9sc3cwuNgbJGX64Yz4eH
HQKKusLyCnSdJ+q9NN8N9a9uFXg/AQw7GaCeOlwK4Zmwm0y3zP/OM9nP5kfLFjgHarofre63OCzB
xxQ1k5RtOerNDX+IT5F8ssuHbYu9MhWERSIkxr4mbaiXTYZEiXlIMYJoe6zTG6sL6ym4vkJcILxU
qbggYjopWzTb9B0pG4KhtFFMnLjMvV4JVP0rGXUvF/EdcA1uh8XEK3WvoFuuR2l4VN1O4Jcxjr2o
V18EwRjc0jaRttgQZ5vcUXnSF2dunq5rjH8cvYnB0vKU5dhuSQwx1pMVEr8NjcYpPmOMtN+E/UEO
I/8/AjJXv0hekHNdAaijNik+9+gVMS+Kq6NJuXILV1TWwE2EgO/g/2yCJecxljo3MhVKNC5K0N6C
bttrzq1XOckjMAM8bHrXJeR60x0g4+zMwooLzQIg7p7naJLvrF6UcRdBMM7OGObeLLcaB6H+s+h+
NKLyIIHhscWz9pjHmMyENZJW475I5UuxrudZUUS2wN+vGD9hYDIEolf6O3YXMmRdZjsDUYRX/tNL
2zv5Cam/QH8cg80ld5hY8zjgwDMEtQF8/b3hUhe8w80as+vnCbhKVYXpMJ5bZRPIRqhT++BetTcM
KvsOI+3zvK86YLT+6mq/ekf+uzoSH49XmMFb22iP0n/VSK4UbnvG4FgvuhUlWbjXRJQn/VYv46L0
vMwSzInHVivr01Ii05jEcYj71aWsq9oZS8kHh/fz0uG3tEWYYfZXZooqsbnH2e5HME4sqkfMfp3p
jzC/r6idMxJ/GV6MTBCD8k32t6wsAe/Y9x1yvIDJ2uco+azKl2n6kxDjTZLXq+VuReWsyyNz7uHx
zciVSOEmeuMOSAde9x8iSZjTUtWTutdiwBDbn83PZh7q4/N1CMGasJlNdat7NPZif2tFhFlDumOk
sddKo2sgFX4ditrYlW3w6p73Smu6Nq17SNOhvhfjLpHsRqXfISpizGA9m8C9jse91+2M/rWyYAdo
S5ZZTxUArZeJOBhS7uPF+JRe5KfJV3Annp9B4++JXoyFsIxL0aoBKm1hf9HidDeaX4fyN+s+AQEh
bUYq7ySkF6pQRAwgshXGyVij0q5KDmFtLXU6FI2OptOKdrAIhHEjdZWmk2ZRjZqzj4k+btxlj/Mm
bOsSnAavbV+7lSvy2tJLFSrsvChM3BTdQn2YeD+lv2mxqHYuXOmmuohUSP3PFQNlCSSUbormkp4F
+micwLQZaGZyLBusGqrThu6ctetzOeQ/rpupQKfsQ7ZSY+7nAuoPz7bCqbjY+SkvBB6Rwzym0Rd5
DS2riIXxnP3+BKoaEG+VMq7lJETSzlXQPPTP1CXRyvFV+AbEhCOxslqaNCC+pxORIAkIzmhhhqgt
ie+13mCoTnf2MZIxlfHaj0iuvh/L+xId2tv2PM0C50h/7UeDeINhdrKEHLS9zICR6/uy+m7ngrJO
XmfXu3VhNm2fV50Km6PNkiAomtAtWd0nbu0O584fPRp4U2o/OXHSP5gm/94kmK1c5ss2VhWgV/Kw
mp82Ua+paImYw75T6slSJQSmazpgEiAEVKZDK1duW3T+n+yg38vEvgQmGC69xR1EwVwlObnPpzAV
DUQQWAJLjyUlhOTFCghpOBTJRTEFIvATP287lCXFSu3VTuYFG4dyA+pPNB84huZj+jA5faA/FL8w
vhvTV9dD5MYYEH24rkHBYrF9MNNMUnNKsVhGlTlLcbeRwlkxAqQB4cZ1pNfHoSt7iu3AkpScUvZB
UMqWSyN8GXlq7VT6GfqEq7PkKo+aIweVj9Yft4bvWBVX5HK5NYU7f8jWKen5oK4g0oQ/XDBHzRn9
8bsG4l5s9MLtGrf3jJ+rRzCT7rrwfFf/ZqiMP9FIuxZyihRil9bB0neOrm23GKHtXYcROGGL8Sr5
UkyNTZOwtJu8CNDOCyecnf6jr7cYDxIjGzpPFEay8ieM6TpnfRJIVe+P9uzbrVo7yM1UDuoc/32f
4N5rsu8OeBwsSxDHQY29V0g3ySBIUnF3g67Qjny071lsobPSbctmg7Lea+vOa7beMTPt27DKwRaJ
JrOKoJgI30xwOVRlQEntgzXcjf1XfXFrXVBhKEJhjn9VQyN0TH2xlp0mggljlZvIL2ktqhDnesmd
4ujfd8fyrKez1VM3MpnmoZTl09xq4XXb5m6hHQT9+w6i2yxjkmVsoW3U/CRKPdKNB2mJBTAiSZid
urZ4xlBqXIvMNLsvc4y91tbguiSiRWF3KVL96lwjOVQnSUiUyamG1Os1hLWmiGlLBMXs1MJK0GkT
ASqfjXCOQMhqdt/b5EU21k/XheInGnbrwxz7mrVORpoDitI/YPw1gpnprGH2auXHd6LklGCV2Ert
Um+GgjQAi/Njm943oviMLsGHs+pNGLY2pZK6XDZafN/UZ7deMP7o0cp9e3kp7T9JKOiYQ4MHdl0G
z/Z7s+4NO0u0JEZeHKlXNZTnL62ozJh/CUCprCJjADrK6RmDk6ptsq06g1uTv2lm4+byXZ9/nnPZ
J1PYZD82M0OFsyCFwa1VxGid36iM7RlGIlmtireF7Ijn1EP+aNDmPzV2NBRt665xzi6Ulz85iQbz
8o3jDZhR6ZCk5ZSOAF7G5WSo8YXIlcCv8p3Rbwg28CymaGyKHhrtptNodXhneAEHgSBiEoEwWXI8
sM+rNUGOWT7lcVBKx3wQxCXcgMFA041hgYDGZpO8VT8l6hhJJtYoPaDB4jj4yUFMP8O3BQO9XgRv
ZkjDM+dQK+eLVXd4mUtutgA3Xg0ZeOvb5Ca3qxf9HI+GEzk1nm5TwRWbawo7XPr33aHRdzo8YIbd
NWQ3ZXafiirnRN9nDqUis6MIJyzOvRQVgjdG+3Tdq/K/D4Y9C2SkqsHePmQlBq9wBxNAtiWLL0N8
vP59ugc/+Dk03v/f95kopJQwajfCawUO09jpjNJRK9T1lN+q6gSOy2CcDIFNiwAZQ9Dr1R5aAwLJ
0+bksluMwWT+qBoQWUoeUUWFMdwttJOPWf84RsqqrxGpZsMll34O7S2K+gUiiTAYGxg0SZMltEB5
mm765hL/QgIJvWWiEj+uKdAKO80EjYDMdkOhmATPJz1Eici3en5SRE/Ogu+zR2o7DsuyrDAFa/Un
69soYtTiP8K9CfDhTB2boeqprdFeTFr0kqNazZ3c/gaD0NzK7QfhcGe+39lhMvada0OKhn0orbKd
5tgENarlTbQONb7tFo56ep3UAhpoTfC4xLWJHS5j5pkWSVKSA3fNEydvH5O1cmZLcAjxUwc7FMa6
JyVNtI7eqInuVKVL/CxEpfdBPUh+6i44YzUJHVIgLdZQray6YoZ3bni5+wGM6ceL0ujmRItx9NXZ
rMcYvUZF+5ipAnXyg8sdEP0hOz8+dv1mJ9H/2o7iKU521517jwR1YH4T1eyJpGLCJWsEp3U6A6xd
THdYdKfItYPafxpEj0n8LUcZVMFMgLZaBkgd19rMshRPkGMazql07FvJve7g+YZoqyA/UBXLZPMd
UVHnKdEQqKjpjdQcx252lu3rdQweFxvmHL6BMKvT1Bb6+OkuG35KdxGe2F97N+zILc4j1qgM5gCs
c451ns/CKJMbweywGR3WZpkabUx3mou2n5v5Fy4f/naGJw7JPc0kxa52oFRP0r0o0Uk//eHw3EHT
s25nlGqWW/JswE5q5RB3P9rpTskvaVw64/rXdQ2LVpGJaMtNQ11uB6RYNl1LzR7WQfZVXTQhmm/4
v9fRlt8L1EaTFVf0JOuVhyhHQdDsVLJbRb/+kzQ2E9du4CzS5gUwFsg6hyl22q1ziC0ay8PfXW/S
ML5fslQ5WTcoLUke1Tl1GkuQxBesCtuu1zatkW0G9lal+rFxM9mu8kePtKBxpYWBKm3We78iaBJZ
9aLGw1SifibF542AScc6lR0RxDCEG5e9AbFLX+tJZ4y0zAhd974e6AckP/z4gd7jo6N8l4f9V8tp
bokjHzoHtIpHFRWKxu3mo+BSWDTN21gaKNswcgVEJBD9vdQTxixW6Yhrgq7+oj0o9feturebYF1W
gdzcg2UPxbguY21Ws+iGf9yH5PRO4UVeHNLJAutBNDCOZ5Hw8gjVNE0DDRkTFSQosLAaGhVkinSR
SBU7S60IggIRBv37zimBsk8fNR0YBv5ZwXlTi1RGfyXr9vZSMKtjJmppRAQItFKVdmInAci5T5tL
3/vQuyooUeRWp+3xmCVqVzIbNS1gti54IMHgq/Ji6O52uwaqC3scnFY06VMIyRwqRQ1KNXQE/pNH
N1HfjjmfNKRy62fiNK4aH8of/94n7oVkzxKLrJW0ANFEK3uJjELV3uqLwDaEcjHu5HVQgmUAhb46
qrRHVnOwjq/E9Msn+/jvZ3qhhfrN4NnCwlVG15leYekqYjh2rbjbMjoRhtlfV57A5tm0vZWvS4uy
ZWQ59aeBhKmIlZl3Lu7FIO/31KraQz3S1xuiBeZ0u8m5My8BSvi963LwvRGhnDiAsz+wCSnT0Hbm
CqAFjBeI1sL4JLnNr/8h7bqWI8eV5Rcxgg40r3Rt5N1IMy+MsfTe8+tvQtqzotC4jRjt28YoltUF
FAqFMpkTwpcsEOVQuc8HYGOhfx0JGRogflRrXtQubpfhfwcLE0QT5St8iD3bzTAk+nqeS1c6qHgh
5UJCC971uRXPeCpjidtuaeHlU+2SdL+n0R0HQXKVaxgbDRlXpbao3hYjRERDQYK4aDBUBGxqwbHi
XlcbKYyDIkuYFqtG7xC05beeVa5OGz732U/y9wRKOE8bSYxfkiQjrvV8xMWYT4d47QGBUZeOZYMi
eO0ExshdO1TBTAq1YOtsYro2DUkaK6QGpTQ/jokUjKnw9uVeJUTRgW8MdCHCpgXBBZvPU/6afiwu
xsBAMTjGqKs6YOgUmWG8ZwUHjGtzG4GMzS1yqi9tCYFjoAU1cERyT/LV2tFem1UwUbwTD0txcPKx
axuhjBVq01oTZXoVitYYaFigM+ymBZxX6rUXyTdyPboWEqBAQgZidd44OXhDKa6vV/nn9eda6uaX
MJa62NOUgPoZ56G7bHUMmQCciiSHIb1XGxF4Mdd+gCKBUUhiAMWHifKbtAN8bI7ouDdBqzgWx9IS
+UuRCMYv22WTDKaG93NT/K6S3DGj/fn1UvkL9q4E4yKnde2UzoSECVHvofhj7VDE8AE8M14CyhqT
R3LtxNfTJc1dp65+FboKpotfrZeyi30mM4EE4L9rypivvqBaNDf4OV36PLfHub9erB9a83Rea/4h
eZfC2GtBUPgKjde0xE5SnwzcBaJCO18E5gcRewMFgU1mLlUUItrBkSiMl7C+LNC5mM+P59XgWgdw
e5DdljXMKTLOMs/CeQWfKPYuihw59uP053kB/HBqI4EJ2ubU6pD7hQSa0URznVPMjgTCtdEHjdFD
eSUa5eMW8vAcAnQisAEASMDsjKYvax2tmvk6N9hd07mJ+UixHCxBwo2/du+CGEeRNAqq+QoERcbF
Uj0BFEOwdPRonjwiNpowm6OufdYDRdnEI4JGogCCj46ma95R8oMYDXClKxDItbiNQGavNKuSZfBa
vS1dc20B4mBFnrT6GX9fvPm6xZDLWAviUn48txHKxNuTPA0TGkpMTx09Y2cG636Z0F6PCqiNudyw
cER4FQIt2Wc8npy11hW66c3rbYjCmuKQaSdYSeq4z2wdm74pUnR6ZuvrStKMG80221fmsfBqVzSj
IVKHcfDgbu67CSDXmFl9jqrvSfaNaM/n1eFaOiYubYvC2Z2gSYFCsp5USTG9Wrm2+3thNyT3+8BL
ANSSAUhfFmwpXkIyJ7TgZa8gBv+WlY3AyLiPE7g33UZZSAMx9McoPgrnMg8bvBm6tLvKe7cycf/U
5UU3/j6/UtRYT/bdBuQWQKgAd8pmZey018eQTog2xZ8kx1jO2Dlrfqzk+6T4bpn3umhkkLv7G4GM
EzJDvZbIgAgi1bypeiqTvSWq49PFOacTs3iyPUpVE2F3JDlyQuRKRtu38yuiB13+eH75+IbwvnyM
A4qXuERPCZbPLF9i5UoTGTJvtYiMxxy98eA6mVAlTdI+Mmg2sl++LCFI9Eof4x3eeSW4Hm0rhWq5
SS+FU55H+mvjwysjRe4lT7pnOBR1IgpEc/I8094KoypvhJXxlA35hN2J5K/N6sik3BGMyNeiIgn3
Xt0KYixtmhN1jGnHyCtGNW5V+woo8AjgRP0C3ILkVhJjcNqY91JlQ9IbVWXnNDvbdJKr+IeyW934
Ij4WsrPcDxdC6DCavGdNfSuZsT9tLedQSv7RUXEiP9tlh3gP6nPB3U4/dE4Qc+lpKrrO9JCmxbvG
UWykY37M0UW4YvLMrgENmYpsklr2GYFslknqxqqUF2jW+PEjRUKJjv1F/KPzmgPm5X83z+fPAO8g
bxaSzTYZsWJJJd1CSU73qyE/4BUl6HPluVqCKwmhgWYaJjtlnpXz1EoF0v7jOCTO0GfOOkZf8ip1
rVVzKy11+hDtYksvyGRwJ5g2gtm58zAOZaMqkDDJE0e/npCDwiP1xgaUSI40g0OrabIjhoLiueGt
WOatWNhWBJZziIVKvwz9KxKgd7mZX+UTmGqT9eH8BvI95b+razJRRWck41BbWF1ADA3l90W7nA3B
Bv4/fvJdBuONw0KpFYVOhk/j4KJMf6cq30YS+1H3Ha+iQ9vcD3blmWMRtGjGxXPor6tfICEFdiXq
yjbiGjD5fPSdYSrpU7QUlT+g03wcowvk7b+cX8dTZ8bIYC6D1m4qbU7K6pV3l3Z0gK9gV+2sg+Sq
D+0r67TsDD8KUdH35AQycpl7oS9Ipdo65Jbdsc/vCnsvUIxawAePwghg7oMuGTOpQaO5r+7qQ3ZB
k0ToGhkcxW93uXgoQSSOuRSGuKvKlYqrUL0GVuYOTZI5KMxWP74Q5335qweqOSBlIjBlnUveqnIK
cB1YBuk8ObpV4r9uXKTLBwYcogKfHrByjD51HdqxEcL21n4nWUFnHsh4OL9FJ2f4VYRO+1l1A2Ac
jAlIugkizcYufasIL5VEQoCo7Qc9EzlEkRzGEnptqDWgzYAwxTWd8YDJ7dt1Hz1FOwo2ozrgj7oV
MsVwNwhDKv/TjVm+otHLpl0g05Qfqu4lm3+dXzvR95lIoCuTrE1mrF0nH6wE4NOCAED0fSYAGLIk
NUFxgkGeZQlSpfdKUD2cV4Eu+8kBfV+i14BuExnmqlbrcgwVpGgXz4nTqZitB8ex2goEnd6IHw2N
Hfiu+6aQQTxa+gPwHwGetMvulAIUow65osCIrZs82F9RHFn/9lnHyGUuqQm9v2E4Q26nfNXnxyW5
HayfpSm4p/jrCOIKpOCBcsmWgLqyB+PtIkG7wrwe0j9Lq32rQsDJxqPIp3KtwgCcF/gMTeA9MlZh
hQSM0W1dgfPbAmpns9Nrp7lKrsynJbCC7EaRHOEinl7DBLAfiq6D5QkokxrrJpqYJNkykdXXd+Gx
9NYLpG4jkLQbYJsJryMRDjpnOXW0YSKnaVLaOTY0rPtYt9LGWP0InRSAvHGMGS+xqBn2YTKLLITj
mnSQp6ByQlQN7pxxE7YRNn2fWqu/rKWXx7of9uZDNck/zh+1k3AeSwhgKA1bh+wFpgc+BhLKpEVq
G7ayX9W7CRF9mT6a3WFYWqfPf+TFIjhwvCXcimOcU1tI1rDKEBdb3+fiZZjMwJovRrPcnVeLY46o
pCkqNAPNHTlp3smqSAOBgeyblXYDcKBuN4GITOAJufa3lUJ/xcZP4UW+dulayr6kuqAgtHZAkL2T
vs/gM/ii+PFRlCHm2sRGK+ZabOdCG7q6hlazAbvo7lUTYGX2IJiTo3vOuN8Pi0c3caNWaidFWo6V
7BcVkqZ5Uz3YqxXIRfQrnIxAH0QVVq5RbNRibHBcyqTQdSzj2ICy2JHG1W0tX+/+nLcJ/urpBiUl
ohgfzDMkxqi8qoWwCR0ASFKE4KJq8CQRaXNaN6BHCk7pf3IY396vcpf2BnYpByVW5qcPRuoML91B
3YMI7lkS8lqI9GLeAmTM43goIY+EUKv1c8tXhAeXr5WhWATTBOjdYhHsAKGTI12Xy37nz56++hqe
kP681730up+9EDPuvghIiuubNiKZhVQyOwTlYgFn0ZW+WhBf7YugaocHMOcGkqkG2ih9/YSNIKVv
AfjSJAobPRMZSDljjrXMsj1Ns/Wlp3Z/W32h9gFIclVVcJec8P6mSjJEUo6VtMqLSr8eY0HwfNr5
wQhgnKylVH24RhAg78oDcEqu2kvAfqHTT9knu+Rg4aFT3agvik9xnxVRWYTrPfDyMDWbVv7Zqv9s
L1pSqebqj6HpZHrhTmGDJk3zS6LjSWwMIvgZnvlTHw/AUnA5YCLto7dCR1Xflvmy+qXa+nj9XJpq
CYjDbHfeMng3CsqZlM0b7A2gV/goJs3WwQRn7uorsf4lG7QbvS9M57wMniPcymAMvimXapHJuPrV
ODjJVLsNMT1dRT+ICJeAr42B4MI0iIyn4kdtYhLbypisOMb27MNjXZuKCKmPuy8qMBSBq475RxaG
V8UZa5oB+zJQpD4zOYZZH5jTIEj3nM78w9pp7GcABAtd9qxbt9ADT5CvW31yM3so2zeODmqBENyK
ZAdyxa/yvvshYurj2bium5jqBLciok/GGKLBXlc9SdClPf0eC29SJmcNUYLOEA2KZqq4nhdtAXSO
D5DxJ5CHS21IwK+PZX8d0KVQBrPskGs00aCO6qZO+5S7YyowRLr9bASwFcl4kGKIcbtZEElRrung
IOWtV/cieAqeiYBTBgR6YOxFZYM5unm+qCRXYO+5cou+cYQaF0so6mjl7RUg6A103MFSgBr50dSL
DskKyexWv7X2rbTr0PKeInMt3xTW4/njy40HLQW4lCrw6DWZbapSDGA/RzqA5mj6XwYQ3Ky49Y+3
7iOie6JUPNf0X7VCJlLFgDFz81dVk6i9Pch+65nAwYpfE7rFrnemIPuVOhR5TmT5vDvZRuIHZUIs
KWHdIDZRW9Nshkj1dz1j+qINgKpwLPWXtLlX+0RgiDyPuBXHeMTQbHsFEBSw/Tw/qua8LylbsGYD
0Zm0X89vH88nYp4A1zKQPMhJN37aKJJSy53sRyFydGZOYQO/nBfBtZCNDLaCn2m9nIVUxj8FIjfy
DTquhn6B6eKvCc9g75gaBJ67hYAXrv6j5ddTroJUa8Re6b2fg/t1DFtBBo13grciGEdhjUo56ivG
VcryJZIv9NFZOtH0AtcGNmqwB3iRSCEvUGMZVifKG3/q5sdQ612iiXJnXF+Lbj4bawb0c/CCfVyy
VMvVSrFhbzTKpd3v875wo8sBBLafzQ3T7sF/5TH2PRZZmqfx8mYPr/2K92HwT8HVswX+iecJcWGB
IN1ACA9imo/KtXW6WmOFx7c8FUFmTLernu+7zI7cHlC3TiUP9wJzp8vF3iM2+gNNjIWbeBJR89m8
JCdTTVqjhXkA26g+0EYgzCxGlWPd0Fz79Nf9MdTgN+KoJW3ELahL9u2I02WAYUJaM8eO0Ao//1cx
zDpq3USn4OF20+QSoCjx8KTpn/F7G02YcyX36Tp0NhYOs4XNd7vJ58sMtkmcLkyWC7R2A8T5/F5x
rnwEgjSGMtEOfEKW1E75FBV6hFxGZzvgtWzJrpLQwqQ8TdIVSa876eW8QK7r2KjIHOum0w0ppypG
xMnqb2Pmr8pnYsONQbAFT4RNml7pkKEDHw/TP4F1QEOTaz1qO1obN2tHvhA2AdAze8boWdTtaQb3
TDVBqPFEYPXDLjykzxqNRdHzLAqh+Gf63xPGVjuN2rLKkjrgem4OUl1/reuXrph/Ir98qLtelJXk
+mKDFn8McFGcjDBkVW5HqUpzKMtVHzprD/Y866ZURW1PXOPYyGH8YqrYozV2OMlVelxmRwFQcBKc
tz+RKkzwpJOolcwVqoSRa8tuFe3m8lJwqLghxUYN+veNQyrAYagvAzxum1522rUuwu3k1WiRyXrf
D9bB9tPSZwkETOA6CY/A9j7EQUNc+aHzZl9FUkb61UUOuZ0FOUKRZoyr7UgxGAvI1/3EdBVyDHOB
d+DHthvNGCdbEwONHxMsoM5d/VgHcZD3Tpc6yN3pQFY2gvGJjq3kf83uTO+QjVzG86bKEDUzzVDX
/T4aHhMN7XbP5y2Pa9wmXo0mRQZCF8hHq9Cn1O4iBUHG2PhpcTB/xyJecY5tE/Bva3gvYgbrpDla
W/CvIwbTfbkxEjexxuupLOyL0aqboOmaRpDR4jihD+KYNRvUMLPNNJR9oNM9NRXxF11Cb3H4sJLI
XYiyO79+HNujWUhwaCoWshds8iKKpwIAWyuCtOVGUg9l657/PvcqfP8+G6SHdp/OQ4zvU7DTbjfu
38BOReMq3FXbiGFiTWlSsjVvIEYGOKOlPnRSsFa+mV7fnVeHd5SAPUXZvRVDBv0oc9O2kTWrqJW9
3YKx26O3b9rN++YnOADc3s2/RUJmPa5u7yINZtY8NOKkH3WIlGzbTVbHHH71c+k02qUsYuTiWsNG
FLOMHehipyw1Zb/Jnm3pRbU/t3w0SaGg2IOU2cfjWiRgfEfhA3BaaBep0eUtrU64T65oB5oVLBf6
/XJHHgV7xtfqXSjjX+dJDVcQcOPmCF5MRwtKLzwYjyMIwHKfAk2LMJJPIWuJBiN5F0h3dHNVARyG
NFMGLd/mfnMv9sbQne/JVXKY/fkq8Sxfc5ajdmhF3ft8XZEBAu8jCgsnxTp7acAxLSPP33jTsK/U
p/OLyfG34HOxZRR9wECAFNBH1ZKRdEZb4aZv24OMpL41uIsikHHKOkbXbyOEiViSHhxJ1oTKwRh5
lGZj3Zc/lgio1rkfBbrA4Yo0YmKXNi+SIqIlpj67bIjtqNqfYa0EblCoEt23jUmsAIzowN749jiN
0CdlHdY72nUpefr9f9siqvBWVDZiCNyEqKL8RYoXA2PSzfL33RB44ahg+0RTkXbSDWFreFVFK5K2
qZ15a/2iFdW+UUrXSEQT5tzr1wT7F5o7TRQMmLOUEwmZszGmT5vHZh4B1IMWkujroNfB+WXjb5GF
tCYg3vBsY8fwlrEOExNohv4QZ42fzXYDeBK9Okix1u31NCG7vBqbqzHrl4OdTYU39nkF5IBRlKT5
f34JhiBkdIAAAYG5ZFZTT+cqR9G48xffAP6vBspdJ702gnoXds55vbn2Tycu3oSxaFaDrLZjr6Iy
OLQDgKcfEvt3k9QC++cKsWX00KGlBUvL7GI42YnaqMg7EfJjbXd99TNqBOkz7jVpmxiRxUw4okHm
HOekKBMpxOttmOWD1A7HYZImV83qfVuaz6smIq7hqYR5PAOcHybaRtkMUErUQUkWrNuSKvtBGd0w
za7zUNR9wUuj4XX4LocJCKu2lCsbBI8+RQtVvMxXTV9pgb+8gASv3EWAfhadOd5SbkUy9icvcaxM
tInAlu7S1CnJt7X4NVh7ZRIVOE+hzuDqsWUGpl5tcPyxbVVorhzUOMkUn5LURfsykPxicvVHw7FA
qrTs7cfPFFU/iGRccbfOXViYEDlPemAltzLINbQEHYrTXokFwDe8prgPwhhn3KikbOIYwmiSesDr
0Smuaa0/lp3GI+1r0JgEuStqLOXFAdt1ZWKeaSitJIFl+qm1t6aj3Iv6dajZMZmZD4oxJ1rWspAg
f6EgsIdak1uChQ+wyZiWoBDloHHydHBG0SFFUZqGl/j/IJo5Ec0wRWGoYk3zy8k3g+i43r/BV6U+
eFn2592j0EKZw5Bp1lBlMqSRh/KQ33YUj9OLDvrDW+I19EWdhoKtYxFTUZdt62GBwCRVXFtVdl1l
iOLwkxGXj8eOvetmxVyNrMXu5dnlgsRTbn1vlR9G8qOWbkvpxer29vIiWEjqgM9YDAvf3yzWpOoz
9DKeKGUJnekfnVlGafmtWTx5/oxAlNVUVLIx9cf2GGZzlFuAbKUxlxLQafTClb/mSHhgYmlvHkT7
xrfLjTwmbE1HSa70NFLgqcH88tigvX9EZVlxx/v670m56A5uhDHXnQZQpMQkUE6p0ysJOWx3ttWf
51eQew9sZDCeMpOtYu4iyJj1e6u4180vZfrcz86s2YIghL92BuJGzF+AypY1SEXXQhKTAv7C8IYc
BdjOnfdD6mlXq7uC3GwvKvhy/ddGILNZlhWFZFByxS9bAyASRXlj2OsuMtqjkTduPoNPR5ZEvQDc
mAF9BzrGDm3FYAO7vFnqEPCAaDrUkVU+asXv1hJE5gIRbDinD1na1jX2zDJuh/E5+6n+PYQ9NT0T
TX8K6gFgAGDutLXtJ9KEyBKkxgTq6ewxMVRBSpRrebZGe5BgfyettFGrxHHS4CiZ44WMORkdUAFF
HSB/4OBfvfNmzntiUAJMgEUALkBlkxJd1Le1pMAZkuTSJDutUR0i3SqoyJ+Xw3PsIKxV0c9loz3Y
Zo7TqChLZ/UNvZPv+/XbKpr04C2aCuxjBKQoEp40ZZJymdWs7+BNjZ+t2WM6MpvuWlMG1cD8HBVr
JDq0PI+OZnjZtk1E3Jio/vjSlJO0LNahVvzoj/1Qoz0uPJB78yn9DmRsjIRqgmCKZ9obcRqTCMun
ftKjFOIIWezbUW/Sh7wx8tJJsLeiyJS/Wf/qprGJDrsdMRSGzcoQAXf2QWq+nbcGrstTweKoEczS
41XEqCMn8ZrPMiR0vnFEe5BX/Q6RlaJIrUvnigBRuPpspDH6aE2SoXOnxeJJprtU9n2iZp9xb1uN
GJ+qJG2emBJkDPGdlfRO1j6SofjMKdooQo1ym94opVWVDQhpmrC97soJUFzpLAmyQqLlYs6qFtlJ
YsuQEqKaL4EYt6l0gacWiWDcqFIZlVJnOK4rSZwxqjEqkwlOqEgE8woo5iEidgoRffsYW3dkENiw
6PvUI232ImumMLKoCpVsH/oQqVW0Zp0/JiIRTLDfN13eYeAVLXPRjaaaDhr4BBK4bnNjUIwXQ0NP
R2IVW523slOYsSOry29SZaPTWuVdrg7DpyxYQ64C83iwVWbjpT5u8rEZ4TZVw9PC4aCiX+8zq/Yu
gtl4NR2TrDMHBVNf4WM3SjdWTgQiuN5YeRfB7H2uh5mRhxBhtoDTtoG2a9S71YoFu8NNhqmqjIZk
Qwc4lsw4lWHIV60tejw0VekCwK+7Mh6DOSPuYox+oqheE3W3w6oGqdr5kqF9aik38hl/MydSItcE
Bphrf9SycNRIcIi49rcRQE/A5hABPsQMrRgCFul2si6xcb4Utk7cHZfxzyfMYiOKsTygq7Q92KcU
H43ZT8Darrx0zLLgvwlhbK8Akk+ZDdiwNlfR25D4o9Hf/zcRjO31Q9GGlUVFWD9JraaOpMB/npfB
TbxtDY/xPGCWjUZlxmKRG1qrinyQa/4P17R0Ra6argr7Ot5KY7yQUnTrgKXDic0qp+q/td2lnT9X
1f68Vlx3+m4B7DioTLoSENlQqiCWI5nXbSRILYgEMHFGnzVlOlI96nXYFy26dLpM4D+5nkfVUe4H
uA51oh8PzDCWCYRMyBn2NdD/1vk56XS/T5rPXNAI1lHttYE0yvYWgHUUmMCAwvLrzkuUL5GozsXX
4/37jIHlUpsQXcP3R/0+in6ZqIYmgjDm/zHidxnMWjWSOlXEhAyKHmYgd2UDvSfovHjf72rX9rTH
8/bFd2b/ymMRRtZ1Qt9nWuIdPyW1A8DD2GuGOGh16TA2xG87EcIBdxExOo9kiKFrtsx4m2wsBzPV
IDDOLlEZTwAuJ8pccU16I4LxNjr4oBQlw7sjj77rWL+sFHDPcs/+RgBjCG2jpS3Kg/A08jwcalCC
7tPEtq+lqkCzZ2XP8/fzuyTSiLGKCeWMtM6hkSQlcGWjsdNUTYSjI9gZ1tWYkax3bQUhSRf5M/md
tY2XSiI3LZLC+Jss1cJxsbB281J5S1PfSMPiSHnp/acVe33MbS7pWrbzJq+hTFj/zJQviqhJlX9Q
323g9e8bAUpYN3Yuw44p3mrppYESOYuGst/sQ6992LqL4BIVWB3LNT7MaM6RNKjULAVloATCUiOF
jjUPTwBkEdWUuJ0zyMSiZQYVOuBuMTa3Lktpx/Tm6YP1J529GfcFRn2OXTD7mj/tLT++FAE3c+38
XSZrgn2NKkVPX3FRSfze1ACwEX05bxj8jdvIYAxwkYoKxRY846MvlA9Au5id9Mf0QtvqakCgyIJd
47Upks06spaoZVHXJBrWMb4kN8u95RvfygPtkQAUCvHjL3nrLMFwaHeiHivRDrImmhfjWir0oZRe
Dn60z4Nilz6HNCiqncjN72xPFSmr8qKizeLSDd6ciq4Agk2hQKR+RcuDlOBc/kqHgNQ97dz51Fbq
lk1gpRgOYxx9Mhi5OcuIXWgCX/UBQIwKhXn1hu+d7kSxGNd16e/iGLcvLXElNYgx/VB/abSjhKYu
dQrO6ySSwZw6w0hiNGNBpaTYG23jtHVg5oLbhP7Ok9D1XQ+2YFVFdhPJdNn0GqyF+n4wwl2k+Sk8
mAFQrlTUTMA/1f+uG1srADue1Nslov8Cj70swXPJkvbnl+2UqAdpOXRe/M8U2GKVJoGAIrEhQz62
j4BMyem8xQH3mBP/0B1y1L4XHni6keYMhmeRIYoUZJ6cRVOgPcWA8KHa9eQqS7+e145vFIA4RVkF
2UeWy9CQBw1IBHBZWpl6eZUHmNK5nDpT8LDlq/Euhl5Am8OrSQtmmukFEwPrXaklADX1kuh5ztUF
A3QaRqfQv8qWVCrwJYb2gGLEiMbC27JAh449h7MTxk3snF82rj7votjSypJHvT43EGX1l2l1jbmY
89/nXsib7zM3CU5RHPU92gZXLXqQ0uwwRdou1fsdevGO50VxjyzYHjFSjqYcFFk+bs1kW2FiVzo6
s3VAS+tWdyvFkVvGS+IOpX6fTt1hbWfBu427frS3ChUw4IgQRminJJNOJAtTAvnvWi8cYeaBawsb
AYzBDUMb2pgnhgAFw0qz3ZsHOIrBl9pyEOwVVxcTaDKailbFkxH2JLXSTu7Qpq2RG6ULSkXQX8FV
ZfN9ejFuzo5dVitYtfH9ZLgcc8Xp4mtd1MvJfattZDBupq7TJK+LGHcDSVNvMQfLLaToNlYVY9dp
Q+8gA2J/wgbwckcVDL0+INllZCZmh/MaoXGwrq/k9WXVducNm1tV2QqgG7dZuLyrK4UsKdqyTMw6
FPvUK9yqRzMKZdDVn4VBEc8QMDKvA1cI8Gon+OxTEknTMhe0Ibw/NDvpPhp986l0KABk5sVP4KEK
BfctzzY2Ilk/1MsSGvZMiEz7i7GZ3GiMnUk4681VDI1tlg3nap60ahPwTcX9EqEJMayOnVYdSyMV
kY6+jjifhA4bE2R2C4MVg54MMPMGMZcGMjxslwoOeTcFxeV94o5+DyatxAuv42OrBK8gG59pmUYu
SYU3tMEdy472Kt1cjEYGrxEr88O0mhjlFEFM8h8JGxlMqKdW1mBKdIjEfMhfjCOwjdCMstwWL/G9
6tU7EbgRt2lJUzAVA6IyFS2KTNhXjxgJbHscbe3hDSdxrP31uvdX4JTkv+U9utEFFXve5bWRyI4H
JuVUKUUFiS2At51wwajvrN4Bhf+olJ0gMceXhYlijGSD+IxNzJHaWCWyJig9FGgI7nQHjQ5z9JyV
h084EwCHyUBcBTMCbOOjMzE6zPISA20I+QFvR1f5UffOctP7eAIdDdMBEvZ5gbwzp4GxlvZD4tXD
dkPmE5HsOodizVw/2gVQZrTOPy+Ca4pbGcyRa9a6bRcVG9X50T1Flwu9xM1zhw5x2l4jZJLh3TJb
ecwaju1grNkMeZlh7LUROcgpvrZSEiwEQPhz/FOgH42SWJcCSCCasoX5G2w3x2Kraqe1EhBBDy0G
RuEij2glBRgvMKo/cUlvRTHxRhOHQ5NPEDUuz4CYcfToMv97fFy8RLZCmEdpGs15jUTNGxAGpc6I
fPRWetWhCsqdCOaAd7VolgpYOWDnAOqfEaaZSTbUNnrgV3sXdRZ9j9qhCIiCe0dvpTDeEFSr6Ivt
AapU/VnAiwc4JbzqwWmx0/z4m/CG5nqLjU6sL2ykOk2pNDxCXtsA2+cczF2Ja9wsXuHZKSY7bW8W
NKtwj/K/UhW2u8OeFhBQZZCqNk+Gej0KB/T5B3kjgXkulHVYhxPBXpEb2hje4SBPt8RHwyHwACJv
FjwaeU8GIDahXg28AwRubORWoOu+GRFYSbVZ7+exyI85UPvukgUgBOo8jf6kaCC4UFbJExxp2gnD
HmnQalnAEwE/DRpgGTccTWOVzwhF1Nz+jsfrDQDUvEjv3WlWvb4q0ABkOKG0oPzbfSqe3MhmAvFY
InKPDnE6i6EgPsmO/T7cv2FYRN4qMBre8aMHD7wRYK2Byh8VTdqkLg0gIfomxqrin1rkDund+cXk
nQawXxCAEwDT+IRITA2HOU9VChC4XsRT6KTrjWLfd+0suMp45rKNw5k9w0O2CRcF5kKiezXL3Lj1
azTWtVhActWOguiDd9q20phdisqkrvsJ0jL5MCePSy5YtddM8cYEAR9KgK9gYOAND1fAezK3GECn
9QXNTcSjc6za3joY//QRi7rbGU3+EWQDWAQoXAD2YkwgzOpMm1KdeIU1HPBOv7YLEWAZG3W/ydDQ
LQNWKQ39J4yXr6fBUOUBMkgEOiYtMK4mXwswphiUz7pj7rpAv63/yAFAgz1QU9+JwAgZG/xHPmCv
MENoYCqIWUy0EmpRhKSENwxPVfyAOQI3HK5R+jpv6uzwxYkc5n6uy0qq5iTEpt0tO/Mm2Vd3KID6
6o3+Nf+CgASdduWTaGCAu4Hau3LM4pJ5Cc1GtYlnz7GT54e5vD+vFuMkTrRibs+unsuuLKCVtF6X
ypPZ3xvLj/8mgjXClaxV30CHCThp4fTYA5JXFcHlsvUEVhG2nxNzqlmkUynEmRYH2NTjAQwK17Vv
Esz+NJeU13DYi4I2Nvo4Ect4pnAawnS2sX6dX33HS+woH3o/RAVD34v5GgSbpTGOieSauppA+/Sk
8qaOJydrvEb7O+d3ohBzMzdN2s8FNfMuO0b2pdEJnJ8qMGmN/n2TU5GnpR5TanHyMdk331Cb9KLc
x1N9FwbVYXoECqZbeNKBPKbHxPtOjnQw7S8Zck+0ZJxGlxqhia2DlvEKIIQ4WNs/ehMKfAYL+Hki
hvEZraLExoLZADDVUdy5DqhiZe9UVxZGEbKnZKffJLfAuN+PX8fJtfdIY54/eqK1ZtyHIU2mRED1
BKylh755NhfBZtL//+Qie3dPGuM9VrMA6EwCg+wxF1xLV5HuRc3izrUI3U6kCONDZOQO9bqDIq2c
IJP40kaCHDbbGchuFdtrMuZRbrQmtkraz57qlkEaSO4QlNfqftif3xW+r8LtTzklkblk5+onVe4G
kmHZBnRkdKu0m6TxTm7Wi0ySLiqjPSRt7NhDeowr4lhaaDnZaLmK1O2kFMkJQ7cEdsK/3Da/iDmU
CzBjCjmJDEounjv5peyCMvUY1mjvUY7LpbpfAoqbrX3qgGzkMuewKcAC11eQmx5CsNDOF6qPAtJ1
vdcf6BSe6iW3FQjubM/wuwtTlEnjWtVGOnM81dDo+pZgH2KpdMz8IjMEVsV12BsBzPmzEKs2sgIB
ZL7Qpi+ghJnXl/PGJNKBOYKKLmf2BJR/L+7v6mhySEfc8xJESjBnT+mVeS5a7BEYipwEZG3a8F1u
W4EJnpeCmaaP18KQo4PIsrBUNTr9BpRaXLN6Oq8I/7L+dzvwHx9ljG1UARgLmliIUWmXQ72nJOwy
LEzyRC6LHxhvpDG3tSnp9hTR0GBw20vNGb3xAJ5lT0Pb+a/WtxyAQTnlTvbooKlyGwl/APumf3Np
mx/AXOVyra/lYFM3c1wD1Yf3QJaYjiy+yRTFQqIdZHxIM6vjrGdYXayyO1a9KyHek1A9Fewi/dkn
l85GLfo7NgHEGKURknWQI10MeGkMaOMoXILGigV87Ukgqp8L95HxEmkZVnavUct8Ue/03eyRIH8E
kAIiFpp474L6Qr9ZLaxq66JJ50nUlMi/mjYKM16EzhQSM4bCk2vgwZgdk6sp0IPyKLYZ7oW+EcV4
k/9j7TqW40aS6BchAt5cYbvJphWNqAtCGmngbcF//b6itGqwBKFW1F5mDorg66zKzEqkeanLU056
EVBV1NpFEjuyfFmUkTNkOrbsft2/SXpwexfJOJbeyPM8EShY0z1O42TLrXk/DOhYi3gE3vteUmV7
twi4ZfG+wRanRnsRZvF6XngdijwIxrlYWbyo7QRphlnobd2cLtKGtwCCY2KvDm6l+rRKnFolMMIc
i3ei2C7kya5nzqvF85OvjmUFM6GUKwzUF5ML2ptFAlQqtKv6cvZpG5op/tUDg1LFW4PuBiWr0xxS
1dHlAsqtNnONmNO7zNG115BsJRIYjmYDraO4HfnfEfve8dle2jMvucgxn9cwa4XS6vqwhFmsu2Lx
LZoflOUoKJ/6OJAyXrGTJw/jE3RxkIqI2k4xoHQUX4xGaBfFKe453cScyBA0W28vZwD7sly3EEkO
5tmODtKJ7psD44T1OHjFLS2impdlIP1Z8pJ9u1hy8DaWfwQdxHKK6SjFVzJvaHvbmBSkR1VdBd0+
Y7CiMdZoTkDiqAE7lItOggs1XO5DuXjad3M8HCYOqNMswQAgsn3ivNi9QkBTcDB5JAw8EOatb8sM
rCNgN3Kt0ryai8LTenJdJhEnYN9W8POZMaaq1iFJdCpL3F4pA6g6zNo2TL/QQTc68qiLeDLRf19Z
k06mUe8xK+yK4t3Y3wzWh6Tx3nM3Bmrb6LnAphvmCUK5oYtbAh0oVdmel4/C8DgZHFVm6+c/dPkn
CJuawoIjhEUzHp/Bl3y6AwFvuBf7YKurPYESjC+gcPsrudiBYyFXFKuu8L3chNfheJeFj5PEqVdy
xWL0Ok6mIVbpx78a0Cbz5dK47/3v7a2RX4FcjRdRb+vD+RwZHR+KxaixLRiPuHavTU+q+q/Fm3rn
QTD6XZv1nKEjVHPT6LMk3uvR54m3po8HQf99pdUgrxLMhl6NgJXDZX/ZNA9y97B//VRtf42szidF
X48VBpZsYSMQTYamr2siugONF/+HJu7tV+iMw7xCQjuaQ1tCs+U7rFm/x+ehp2LA3VeP5aHzKGT8
LYxsHs/3b0LyMy7zKOVk7NVKoOGcHwa0z8e4R8aX1rOrYB5BhiT6naNeGrfCa2k78Ysv+wfMu0TG
b8xk6uUWVReXjIVtWMcBzcp5wXMcnONlc1KmXExJ30BMWicS1R/7U+Rb9QPYCw9ovrmqnQS9dpwv
LI5wbIU01nMyJDm0BxyvTlVPWN2iOK3IG7bZfkt+XqLK+g+zE5tigK11tS3VbiOPtpp+Asm/nfOW
tPOgGM+xoDkmkmnOuVJC10x0zyIYeCjmwcZuRE+NVM6Tz7s4xo2AIlSSiQw8sz1pqhOVgq2g6iE1
vEkf3lUxzkQdK6seR5yhAgpIlOoNP+Q1drIzIt+fL13F6lBQqmEjAqPrspzFQkw0mrAfjtmFgJk/
dKfU2GWyeLSsVwbTaNcfDffP2blYbLYRrJrmXNNqYFuHxQf30tVwIC8E5J3NzR9zZf0CxgSEi7B0
vVahktkJF4t4UY6Hfaex/WKeT5LlhBdMaYjbCF5DDdqj7mR3lZM5yek731j3GPkF543eVI8VIKP3
TYHxqQm9024FS7aS3JMM/bBwN0r9RjBDRxkY0bTC9tA1KYpveQbBkhyUuIUXZXbc2YMzuhr6ViM3
98orXu54W7YzJvMG9GDjAlsVMLsOOzHn+14ENSmP7ZwHwui+lc2DFC864igCeawXsIPbcvPM0Qvq
6X55rkFJ+uP4WD9P0qT7HlWbVxISdcshQ1YJDUw4O1oz30fb9E0rMEbLtSwRBQTDuKvqOk2CWm2d
aXrUcy4LF3Vye1Ix/t1IpnlMMAqNtFV4N6P4lXiCo1zTDdvGheIJxz9sePlhv+djZLRdXBJrFAgu
q7aiy3SuX/qy+3dYsk/7B0gVa08uxrmDXVZdIvqp1VWWncXdjdKc+q7z9WI8luqARYjc5Djvzhg3
H0WjLKDjEZDkQlGdBcNd5mBHLcddbH/sr3SD/o5V3BgVrVTXBUSj/UnVRXaQ7OpRBxOviyAAezJ1
P/XE2tO9/RPl4jJxpBiqQ61RW1aD8anD6l7Pus+c4jS7+aURjMf6Sjua97zWd96pMh6E5JqaTNgY
42bl10HDTjDEcCJOtrjbF2/TEAwJS1zQFo5xBeb2pLLEdFiGkWghvOqFr5H85e/+PnNrxJgtS2hl
zZ2lYzw8mh0vDt30TysBmOupJ+yyqDDmiDL24HbH0p0uzZNq0+VY6Teef+KdFnMrgtHUczpCmmmU
TqKYOJM+fNw/sO2M+kogxq3HoRTKcg+MFnMCxYGSOc4v+g39YAHv9D7Y5hNyxmJTz/E0haVSAKuO
MYkwp7aE3G2Bx2ofhifT67+vbHdZwOypDcARg9ET7B6Ekb0/uqEtH3hdsJuGg0k/UZMpNTzbWT4L
ogmmJvoqFiNIbxO3NrRPs2o5aatx8o/bp3eGYpxtl/XpEqo0gqmfWsX0a0wgNIW7f3abHn0lD2Og
pdVWYUnb5FTND6Nvkvw5jnxiXdXoDC0rfx9sW7/PEjHWKifKHEkhfRaX45LcZLwm081vnZUwjLH2
/SxUiwxhFkGxpeIuKu5l6d9F8ZWSMznBuxvGUpsstfS+gySDdEu6mzn+3Cwc18aDYAxVzZPY0Dto
Wohim36bWIHBY1rlKDM7cNwURSOC3go5jNwWvxnjSY6xFe3+ry6dnTIupVjQhwpHpc3NpV7o14Wk
BvsQ210l54tnp4w7rDdU8hgY9PEuPPHJuOwkJyXoYjFQZg5BEr24wsu7Uo0rWCbqkkGbo2GrHXqM
ZDqpXR9SNK7kYsHbcEWv+pewa4XDeAI5H6ZUHKmR4uNJOWSBEggBf/UpxzzZYdYQ3YqNQb92SXdv
zF9UHuUCR6NNxvwlLTLHsqdBh/axn67SvnazZOQ8BryzYnwA0SeimTNABuHOJPOhlPunVHtpNfFE
SiNQR+y/6HPOQ7cdxa1uiPEHxrxIdZwAtfPrk3hHea6Gg3TZHcg/VWWjmwc7cdHm/rKv97wDZVyE
VWWYaKafGTkY+kcj9s2qcPq547wRHL1gdw+BPWfS0MxBKwVZYGGkeRB5Y8DbmZbzAVrMp9miWAVR
J2AIkkRFOZAkPBVFjJ3umm/VL8ay5HYSy+4wwk0psasnrY8e4UM8qXbXDUEsZPYo1pw3mHexlvz2
s8ASwmwxJ1yscKCsJJlXPEqHGIuclzsTo16Vn3zQbnnTQ9zTYByLbiY1XXyDwCl3ypNwEB3ZGYPU
t5woscvLAutZJwzPYYuFt69R2/Xv1T0wrkaZsr6giSd8uY6eStmjvyQBcSmZav+F5z+323RWaFTB
V4Fbb2nLlLU/omuK1jjDpeGhLxWLCZMbXks5x14sxgHpBO3kSg/hrOXUm7E/kMc5LHhHSFX1V29t
WKipiVgkzeaQFbVOa4OWjePjCJXJ/fY5faZVCPGg8SLsbW93xmLUc8QydqOuUtpESJsVhoMSEFDW
8IYptqPEMwyjj1ErEy3SE92VNPRyYVGrhhe1nnwDfYnx+FhjdGhfD7dv6gzIqCHY75QSnRG629Sp
nc7/VPMHsFbuY/xG+84gjPZNc1IYKb0o81HHLk4MJX2aCrumO2Ikp8OkNHchyHb1BrTV/9UNRgMV
kM1PeQzIwR9OsTNehaNdBJpPlyTSr8rGz06Lg5IDihvxt+iDwttnsR3ynX8A8zw2YaJHdP04evEe
l8TVpcSWF1/j8eXxYJj3EEN7zVhQOc1WsYl5WxMFCnPTKwfOHfIUhXkC4ywjSry8HqjyUXHRu+yW
X8LSrk66Px+E03iJ9lkeKFX3HQtniQNUEQ9Q3MAcjBu6kZlcVY7lIDd0M586uGTeCORvvm9/XprG
PI4DZle7OAXerKENpQ+ixu5smjpPXtqA1/THRWN8SlbMpYI5CCS+BDSjmVN+jHThJFfZVWJJfjuj
T9pCE2eo3RmTeYjiiRPNb4cbZ2kZZyPVEhZm6fRKC6x9WCbbbDgIVMn37o/xLmUjVyKGE3TXGsHc
2j604AvvHw3pJtXFv3NkLFfLmDRN1NO2qFC9FJuT0GRYjMbRR44NaIxT6dQ8TjEADgwU2gTlJtO/
qNw8LM91scNuvWR2ZLBwaKGBJTUq4hHtS+pGV9OFDlYQ40K2a9BMEBfDzmBiMK+l476p86RkXEoo
C1Gk95By7O6X6pBMz2LOifZ4msc4k2WMGi2nnXJhdlmEN91fekV2A+VQy51QaBBhKl+K+aKMsSwp
OsYC56Q4YrDdXZlWDrUlAmYIOzuRv4Y84lh61Dv2ozMeQpjJEGkVPMTYTbGjdpHXK6AgTPXYXtTo
sQhD2xJ52yA5968zbmHMpiIsFOp0w6sB1B/JoyB/2Fex38TdP12PzjiGIe9SJaVNpqWCVVa2jngU
I/VHw6ERaedIgexTNhp+8zHnvWSpzDGPXetlT32u/FQp18l0ISkPnfG0L9/mEZrYkWCg2GmY7Fh0
IwwC+vEQVanyw6QeK+VJ5/mi7XroGYPN+eazIKjobUbT5KcBw0SqU99k3yysWUu+Rg4da+N1xHCE
YpO/LcmWelAglCwHXT3Zoubhfea48e1YcSUWo/IqINqGqjzNMJVu4mXBck8HCr6zU0Zf9m9qUx9W
cIyyD4XcykIMoYqxt6PsKCeVbZBTKHl/h8Mo/NwISV9JEKvO/KZ1cnKfmw96xludzj0+eomrD70i
kkqrpjFFB+6I6UgCutasfymO9CM2fuStqpXpdfzioVbnxzyJMybJwirD+Q1+e6RNegQtB4tbgn1Q
cFS7OQ2O/soIK7r4hHcxwsfr2NsOo1Y/gYm0yzBLLK2nxhbMHvoCLgq6uTag+tLxkl6bDtlUgSZh
nSg4D94eb2y2Imhh4fEJ0e8bcbkaSXpL1NjLwf/Ux/XB0GZnX3O2MwUrTOY91sfGVKCkyBZeTH53
VC5jV7sHs9XiyZj/5U2tyjwRmbdZjtJuVmgnKfE60KaOXuyATuseOZHruMYUTP4aEOtoDUuv4gyG
SX0OddriIQ/GZ16p7jd+7ueRs7lz8O4ZUq1DfOFQgdbI8FFJwyhve1iC4qh8jj1esmTbz50BmY8A
seqboQtpv5O+OMRSPaQcXUXJeRMQm8Hx+V7ZXLoi5ckkCWiBW27oBAR4Ji7jG/Elecyfrev2IF3I
tNvpOeEFXzyFYint1GJu2qaFgBZm5QNaaS2flSu6D7y/sW7/kDT2e8fESkzG88mGbOYhvb9Sp6Tx
TRxEvPaxzThsBcE4PS0v876hM5ZG+mhZzwLvQ4ljEmw+vSuKQTToNJjYJO6SwQbm01ijdSZ8nEGp
pTW8oVGeCjJuRluiGbkN2pQ59XYqf87DZ2t82PcrvENj3MpUdNMw6sDQrfFOmOYbWVm8fQieGIwr
6WJsZFPoVBtWgwyKW8WPNW9YgAPBpswRzIWmSJupE/N6qQ/iNNkF2AX/Sg42Z251ba5X1APXM7iq
48jGBkfbqD/vo3D8wS8ZcCluQIEHFAH9zWn6pe9Pkda4BO1gEW8dNs8HsOPhoqa3dSgAbPApa4By
CI/qa2KsvSgD3sbybfsxwTWJg8FAOr3EVVCSV6TFnmrYjzBljhJeKlJqi+mnOH8S4mer5VnPb4KS
Mx4TlCxCYlYZTWzQJyw/Lm7th8fosvRjPBv6ScHAO76du6vFK/w0EA7kC29Qb1stz7+AMeDG7CJx
oF+GalV8NOvsMDXxQ5/y+t82YbCX0QTfn4k2CSZ6JfncV2NcIANOpqtwqh09nK7F6du+YvJQGA9e
LJWCkYgMx5lonxvMMaU1ueoygRfobHkktGqD3hv/MTEv81ZNxEzui2jIkfz+IF5I/uJidyI4wogf
DXZoo07BJVDfiv7XiKwPzKM2ky0gmslkl8VVY2T2UHwQcl5heZORZI3EuEJsioozmd5UemzRVXff
2JZdeOYFOIxQ42o+lnh9VTe3y2uabnT62zYw79+T2UFrGLZS4Yz1X/Zggl457ysTbZlRf7+kkq3G
n8k0c5zlZsC2RmGsT8aOtaXGOkk0BNuoXNiLqx0iL7pqUjtH5l091dxU6paGriEZzVlUQaiTBW/Z
EF1n6WUyXHA9Jg+CUZV+bEHk0EOqjJwq5bKZrpWJ8yJzT45RkiIE/1Qm0YgQu8UnV3X6IMPXm2C3
Hu1y7tA5YvOyPdtG91Mn2AdUyATZjFIcXVVhhPQjwYzLn3sPQ8KqdPSs4rPpNd25cv5VLRTxQns3
WuvYio9V4xYqJ524eTcrCPqRuoYQUtL2Kq0dk0MhfA2jk8RL9bH8+q9h7FoMxtXWY64UpgaM6LPs
yN7Y2PqF4maZnQTJEfXpY36Q/RxEhibY/XzeVxBPQsYFJ0SIFYVWx1Oi2RDWliss3tQ5XcdcIenP
WB1kE0Y11A99SsqHtrInNwarRPxaK9a87Fh+lm+ygI5kyIfwmtdZvamIq0tk3IYGRspKzyFi31yb
yaUkPO3r4WtCjE1VrG+QdRKL0RKVzlOZV/UDVvNehYf8ur0rHd5lbb4qK0kYVxGPuUUy2hmzDHIQ
R49Zckrj0Jt7Tl2VpxSMuzCipmsnkOW7cuiV82mQAi5lET2TnTNjx0qrXplHlQ5dKOItSS8J+dKB
W6SRbtv4Xa09q/th50lHQupYGoEFwulAxVOBL33Bw+jUQ3ZcYFizK9uYavY4akENd09ExnmYTTxr
JVWLEdUWWpxunPiDAXVXHIThn3g1Tc6lsayk1jAN0Wub/QAmbQyHkRZcgtHLvlA8EMZdjJopJOgG
hEPMUE9EqT2567p3kLitr4v+hpWvsLTRrBrax18tj9iyboq8BYObRYI1AuMRRgOT4KMBhPiYXee3
iAadDpFE+ZycmtN4am2smLq0XMLrieDYLztpJAhdmEYFTm9sI7sql0AsqyBTusuxMYK/uyjGVZjL
0ml5BRHlqDlNguJ3KI7GYsjLNXGcq8K4isUS83yktkUuksIrj8WhuuoO/Uf9hMEmI6ALu2KOaLzH
hJ04yrEYZKjpHP+EkfTp62ukG0QXglce/psSVsHqYCEejB/3j5Vzg2xnUNhhSa25UM2xrprsaCrP
Qnm78OI1zqGyw6V9Dx/fU5R0vlbN1s66D/ticMxYZWKOqisFlLUBkJipQzC7StqPw/SeyjlWRtIN
7FhKiPUJbw0ZFW1hyCmBX1N8a6LUXqZPxOQ4pM0k/QqEDTNFo2mkhoa2QnMwA8OPLsbhYDjVUVgc
/tD49s38FIlN2NSjudRyCDSTnDT9TqyO77gYWaa00roMlmfG9zVlq2mUpcItrB68zi9iqTkEfZH7
KNuHtoJhHGAYWbEh0uYsWliZEWp6SZDP9nfC7LH2OHD0pfvlJUQjnSliq4SKXaVvFcGSKxCpF4Ab
HRleAb1SBUo4yYBP0xbkZe+pJxorOObhjUXNisWZ5kha1e0FT6oER0j0dx0ivnYxFQUaFp1liLdS
s8+MUEIPijHbWn9YXhY5solwjMV/sBpJxvZa3cJUVva0f5ybOrjCZVy7NpVKUhTAjdT6PpPRqaFL
zj7Edki7wmBMd8AkMcZvgTE0YRBqg20hXZIP9tjdpEVkJ9VdUl/FE0dR9iXDapy3ehIaSx1qDVaB
t/pVJx5zHh8Q7++zepgsUSTE+PtJOF/UpArIHHG0YjOuxRYkWUXaAJu6Gc866L1VCcaCHoehaO3J
XNDSM9zHBkbAS3z0ZAbnpjYfpBUeFXkVLNVSpOfY8qPj46Z1MFLsLFEblPkhtDiOlicY45nyKp7z
uYBgctZlmKAvUKonV0TOY7snL+E4ciILnmCMi1IXoovVAsGkqXIV7WtZJgfROja8+cBNnVB1kMDr
2KKM5ODbA0TqJY26FJpem//o8tNYvCeFsPr7jDMqkqQ1jA46V5og+Sg/x8unSRo4WkAP/xcHqyER
gjFahTKJvxXCCntsFO1U3V3CxSnT9LComZ9YEcc+OTAsocGMyQFpKHU4Vt3XrW+lcpFwaU23MbDo
Q0aPIP5H9XCl0GUHVVIG3EcnIr2uR35aSYcqzThBJA+GcaJKvWR1gR3K7pDNp3jIjliJ9E9itu6+
I920Grq25Ic0zMUI9TBPRITVdFp8bJb8fhDqp76WP0yYNdIFlaMHm2NUII3/L94vobGi9laE1kh3
vKiP43Va27kfut3FAFrv5ON4ilBM533obloqKPp1UxclCctm3t6YlmdShHE91AqM+SipslNEo9vp
lb9UOefWfiPfGYvxCqIZzpnVw5poV4hkV59iNAvXXnY7BJE/Y9fHO1PAK/EYhbRyq9C6gUK2gluK
H7BIIBB1jpfYPENdVEVwuWnYQ8g8G9o06CQdCAx4klzFuksTJNGbyCnMu32F3HR3KyDmvWibPMKW
0k53M7R7gBWv4rjtTbtCBUBFNQAxLPuBZJYztARrtN1UPmnD7aA/zNxGVh4G41KHBYN6Yjmh1S75
tHQf04zYmvKXcjAXEqWVBiqtEY2k5b+jel12p0S637+KTd+wOirmKiK1XAp1xFHpoSjbhaDedqPu
x8sY6IlwCEfwVu4Dbp/b68pJmS4eZJyRmMdl3YGQFa41czD56MRoS8u1v0Nh2wcTlaCXaQFKXwaa
9dCKB2HkKPF2eKr/lOT1+2b1SERTPEpjDozIyO6EvgmsSDgWS/YZQy7OYhZHNMB/rAesqZHVL/uH
uHlrhoj0ET5k8Dwx7iAf1WUsahjQbEUPSSc6JBxPQ5SLNgZR7LjlfRFuGqyJ7XUyShmGzNYul6Kc
20jWEBNP7X1D5Gt1edqXaPtrcAXBvIVxa+UqYiNaQnxNU6K1D8vdsCQSq928faxNFVxBMSookKbE
xBGkSVTNwVo+x1BNdxh44wHbGb4zzutug5WCzGaolKIBkQhIlofb1K+fE0wZXtYHLQCpgF0Hlqte
Zi42Ke4LuOnIV8BMODmUZaGQBcBZ62ft9YK57ALI4MrnPPUcvXhtVVhJqGD3Q5oTU3e1/lpDGwCv
032zkcNYScJ4QB1zTliC9aoVFsjbmk+hazmURLf5wGdH3Dw2tBnI2KYFSid2cHmaFb1qGwtWFYNx
TPiKPVNOqfhWzGED2Ty1FQ79HatTW0rkfpfOwOeZHh+7SvwqIZG3rwGbKo7Nvjoqe1QY5txmWZyz
WEU4lE6kdazasqMag5hdEb7H0a6A2PdDzydM+cCWwpA4FlZkRyDZE7lVd6qxv3xbrGCovKsjC4tI
blNqsimGISU394fnGMOQ8aG9Gv5whfX3WigaTrAU18QuVLakG6ZCaaX0AyOSo0Aw86uuQCpPTz+8
54rOMPJbkeqGZKlRAMaQMSJQ9fZsPo4qp4yxrQdnEEYPpiULFaRGMaenK3akPMcWZhKIuy/Jtt2c
QRgdyMZ8EeQYlxOrutNb0oOWot9EadxOFYN9KJ48jB4oqtIsZQUoSz9ooKYcn2OZU3fkScNYp9WA
IRzsBYiIwHNuxF42HyM5Bqd2XX3eF2bbD5zPjXnFJWnEplsVSATZrMF4qIvDPsArtfSvZnNGYB7V
KrVGcNUBQaO9sMqhCLAq8BnMOX2KPmc6dSAerK8a7bvAN67DQacavIfOvLNRYvZDhawE3r/R00Fe
ljyqx8YdsRFRPEjc2QoOHFvNFcg00AIrTfBSDrgcUTO6t3VbCApfE2zeFyfn9tiCLlkqs0N9BFof
B6QTbdHiOaLt1+/sidhtVcscDWYm4wBHZ3IXlziV011iQdAtGI8P72E6NFZgjKtAsnWW5QJv+dAH
RBxtUXTj6eO+SvDOjPEUsWy1YxlSgTThIa7mBxlbm/YhuIfGuIi0mGrSUb/6nXog84ZDFOivVFuR
z+s5oyq8o+IK4ywaw0AehfojNQgvCKavR8Qm76NUWd8N4ymmti67JcHdpGnlY3/vx2jghVocz8ou
olLlIR6biTojfP6hxzgUXGHmXP/m/M5aDsYjhMOcpG2Fu+n8AbxhdJtX/Vx76TVSQvZ44DXdbLec
nXWazURNxaT0NQGedCNf0PGZ1A0Ve7lWMbSjeNXNePkecpqVhGzqQQGlsmYM8ApZgS7gqLrEO28n
ucGJ7ziGxBZnx5nEmOOAYKk+BkVi2nO3cN5BHgTjD5QiaqacQpTkGOsXpcL5+5x3VmV8gZqjY7TD
vgdXX64GE3Sxn7vsOUPf5r4/4InBuANrbi3NopGjWT81ydOkc9ZicDyAyngAbSBFb0r4++WJbiKl
ROGU55FHGMczHZVxAXnVGW3SAGfw6VsA+nu3O6gYf5P9Lhgvedyw2x+vK9NhQgdjGUe9j+ByPl4O
wJPs1J9s6zq5Ul3ranQVbz50gk3ekfFC+QM7jWUddI9stT6TSjQszSH8qfxQa7KT9R6pePuP6E9n
nfYKhK3WF7mMkugioIo0gS5DRVg06JmrqeFFQ8AKFGa2IZYcg6XXs4fJfJILEkkWrGLG9an/NGgQ
sJGT88LatTpe2LXlyNfSMd8V6MvP5jKNDDrgPHX/9qEvyod9m9pM1qwxGN9gKCnB5gJck3JjBpY/
XRqPr8vm7MzlUftuuYk1FOMm0HlbxUoFcTDMYyvpYxV9q4XerTWOHW/jaKIhywp2CrK8BGmN3QgC
xUmq5qbV0Leh6Y9FnznRzBsc2swcog1BExGZm4bKNlgkWSwJM30k5CAM0KuJvZ3NkRIfGMf9i9py
fmsgxjmJ2C1gJBXuSTYFL1Hw0pLR3YfYVrezLIxfmosMYfeEpImeHRPluui8KXnah9iUAkUdcCCZ
smaw0zxqOyezEVEpIt+MbyXwp+8DbBrnCoDRMbUpSVZH1DiX6UMl50irCqe+VPFdNJdOs4i8b5XN
Q1sBMo8Ssj+YIyKQqG6Phn4VxSpUm7fgiCcVc/nhWEiaiZSqa1aSl86DM42mlxTj17wrsF3rPZu1
zJVMjCKADU/OpBFwohSU+kWbHeLqHXSZawjmTZLk3DQri0L0xUU2iUGCwSCtEv19ddh8HyRNgdvR
UDxiO4VmNRLFIUGxrRVuMuXGwiCpDvusDqJwp43vaVBDgPATjfHXS2JEkrmg1myZn4XpqdCxB/Zd
zm2FwfhrsAB0eYFWLNDHVHaCIW6tus3jo6nxJoE2w4a1NIwpYdVlRiTasyNjPOZm8tHzeZu7wyE8
9H79VGq2FmDJQiDfN1/+7tIYk1p6BZvjEFW403zbLc/CoDqmFvSCr8wfzY7zAG57JBMNV5KCfens
0qMRLkhYErQ6kKELpjK5z9DusC/Ptov4CcFmMxbSJ2MYId6r896u1PYl6jBqFPHqf5ufyyb2gv4Q
hU1jjGWsyHEEUTq3ATXigbbFmSfaH95exB6PFYonFaPsaS8opaUBLcMYhDo7mPOouetWt+33LBKj
7aEpGIY64uis7DG0vqXFhTygNuG05mmMH/avaSv8Xx8fo++REYZhOgNLmG+z8UVRbi3i9uEn3bTD
EBt0Ji61Iu8IGUXXxG4UUmRa3fzUHktfuBecAVtJJwe862DfLp3cqXnU2Bx9Z9McOfIcWheinBD2
N3PzMPV3+6e4+XWzPkbm8VBytV/UFMeYHmfk96tAuLec8VbCloM2SNzK4Lz4PIGoCq3qCYUYKlNK
cIhKA17VfvxQE8JxSBvJB13SLBM1WkzLoKGCwWhyFADrWsI3WlCHdmN/SbzuIIO+1fGw6DRYRocX
+m8Ysy6h/0XTUVdHPyjbwTGGUj7Hmapi0QxBQO42QQK6Z2dyqM8tJIfLTkLt9e1nzVtARv3LcYin
rJZ/yCiB0OaHiJQI/v8hIaP9mVEo/ZwrPySUvdTvDpCwdymgoXElpEHSnoBMEJWnS5Zj1BRJ1wml
aP3fQe98bfhcoKS6bwK/auTbk2QsoOqjsjcaCNYX2IabacdcS919CK56MBppGSQs5vaX2/recf3/
uC0m39dqZMDehl8AF+f/pB4snUoemaSqEhhAfoQByN4PffwuIQzgby2OpSWP5krDSr01YBJoVB9/
WBwPcFtNVAS56P5Q4VreOq5cK8WRGMAzO8UWZd3Woj9OwVBFPCNQk1+5RolYSisk0Piwlx+Hur22
FuuIOTKee9x2HWcc5pVWM3Pq1Qg4r+6R1nSTAN7xf1ZG3snRf1/JpadaPciRobqTHtk1uVZibpWa
JxLjnDop7LSiP4v0Rvveb1/nM2S8U6pX1hyKG/4+PtT/i7//NfZ4qxuMk6rzZExB3KJie+1kJ1Pq
hNjI0aNN8D2OSpJM2gpt4SljcFIyCyZCRRXhAJ5OWjpcefnsve/YCpDxjCp2J2NMCIK9+g36cFre
nygjFeCXZ2WFxzhGpTXzeBwgoKyCbyf+tGiI3oiXhakd//lGTlzaGYv1iVnSRZqgQknmsiV+kaqC
nWPjgCNWU+fsX9ymfuA7U1QsS7YUlgqlisLQKPHV4hKzdwu5Brd5L1xOi3jYx9m05RUOo/e6UMUp
qQXoR1Z7XfUtFUVvH2EjIqWndhaFUcE5Fs1pLCFK54oOrb1KFZaK5ajTu5JTeuNBLf44WfcWkdVB
04xjgs1irqqCvqWRDtmUuftS8c6NUbsyE+dchjK4VaK86BYWeKPJkFPX4egAy2qcaIo+SzMwlDho
hG+zgh3r5B1V3jeHxXIZhwTMaUIOFPEi/LfwwmMMdhGMcqVIQVsvvM/WbXP9qQwadfyrt8MaBvR3
ZlCGucK3FUFuQ+zxeTk0jS1PGeLOhnNRvENkHkfNasPJpLowWdj2Zr0MU+mi75yDwhOLqstKLHU0
ugoExhhbDL/Eeove+Usxu9MSDHtqPcc1cFSPZTBGe4Ew5SokCrvENwU5SOU/H0B5qxOMVxCiMqn1
ERBNLDiRHl0nVeVLOS9lwrsbxjN0iWSBfQkwaiEFVQsSwWj2UDrgXM72geEbDrGeDqpVRgXI1DZj
niWYv82rkyEoX2pT4hSlNuo49MTOGIwCTEtZRNZInRwBWw9tlSAl+A7JUfrGz/1sfhDrMrqHNUsV
MV3KxK46UpBhY4TqazsL1pKVWG6CbsEctLgt2mFBI5++M0BfgTKma4wp9tZLuC3i6UDxmkBrL1X0
PtEAPVSOvAB9+yNrBcjcG7iQGlMMzR9fqMrrJ/GffKFu6skKj7lDQxQ0Y7FwqkJyH5U31Z/PjkFH
Vn+fmsPaSZhoCxp1yBMl0nwljaZ8Iqmp2H0IIrf954ka6C9R0QqKMWDc0iK3KqAoNQF60W1TeSrU
z0Y/cIC4l8TYsJGIUaz0Fv34oG0o5AqsqnRhA/ZQHNqge9+X90oy5m3PGpOkygC8H9+l4Bv1/uQz
8Te2pkG1LQmxncq89EOfjrqGwO+1Cyp+6bAsN3UfaB+oqwUK2HLN3t+/vG09/InIvvtaNSZFKgGx
rIUbAqr/rHj4OwTGfxTiFLaGBVNeCj9sbxredClPAsZV5KZRZzmVAAw3PiomJ3DTcqrMPAjGOfyH
tOtakhtXll/ECNCTrzRtx2ic3AtD0q5AC3r79Tehc1fNwXAbodnnieicAqoKRaAqk40jzRiorYMk
dn3FABc4mSX113ZSxzDG/2+9yf+HVcC2xsyMmBd5bcil3eu9lsKz3QdOGdzIKIO3Q9Ylhu04DqSL
hUBiNq6FF5KjhKB4BPmra3+aYLQrZVTxm5WKdoER4keDNJtt54ApetwGj2Hb1F6FQbXhua8lLdPb
W3SBEiJnnua5TlkGP67rI8Zyb6vu5bofS9ZMnAuZ4tjMIgUI9RTh3aB3/Clpf1SLdYo7Z38di/+3
b1Pqb2vEZnY8FeRu5ALL2HNln2zfQ0HoPQ2K/JC4wAihs2TKYsRZimIl/TKR53RsJeXjZtG1AhAC
x8JterdMcICUNP0dVNK+ZaNV3Q1Kq0nOBhmSED46G5VJ7bFitv19KmovtVPfKaz/aI9wqhZMKSaw
TiI/KzddtDPtuyaX5Jp/SQSXTRGO08adrTSNsWZcdr4AIXJY/+gDngZ0dScjuJJEqCYkArCFU0OH
IHAwWxMy216dv1b0qR1VT3X/uu7TGwO48DZdMxwdBCW42RAWLy+bYo4iYLXh7HMdeE6llYEZPfON
H9R3DtVt9uk65mbMriCFtUTIDrHaA7LUTp37pa3pvootbygdSfrZPrlXSMJCGklGqO4weLoRcgHA
BJ1+6iOmt3rUyRRcJVQqaL7p8itIIbtSvCXpUw8PcRLfsm6cAqoVMmfcTKsrDCGtZiByTfEFyAWD
p8Cp/Wo3HX5AE1v7RX6aPSmB7HFKsmVim19n4P4m4UfTBBIUY/pSRB3kaV9iR9ZPKAMS6pLUTOs4
oQCKdeoxSv1Jg/RX/kmBmde9cLtuvayiyKJMsqQfqxo7xW7yD1wcsvPyj+6+8xMEtEw/ULJlYt/V
UI/LMGHwPOgrNRyz8tigqee6QRLPc4VkmxpuW4/cnrS4Ua1nOzskiaxE2TbDdMG6q5uY6xOODob3
O+bi+j9QdHJSpuWbXrLv183Yvi3UXR1Tg7iudn/JDqxqrjzPmjlK4QI1dD0M3zxDTACzJ/e8OVf5
YCue7DNze+EugEI4NbMZoUrBwi2FclSjna0OJ4PIavrN6uFiltiEoi1V4vYFUHj1wHb/U4yV6wL+
S877bY3YhGLPw5LHOXC4LMp4lwelj2vxcxOqyHjdLQ30L9c3bNsnLoBCvcJMM5saNBwEgxWy8iNj
367//uZpuFo4weeyulzi2IY/gJ7JU51vXOGQDLXX1I+5jL9/Q1yUH4cXY4QgijpSDRNPrcs9mK0C
vlPUmzw7NPcJKK6yZ95uIGtIl62gcAYvRRlXLk96GS391t5bg4xad6OX7LVd4pk7OUrd41UmiL5m
j+kx2vf76EN2ApWIx34mz+7sFUGyS2/Nv65v3r/UF5cFFY5gZkaV0znwDpWVXdgR49k2Gs1z5+Jn
OjTQJlEV9MKXc7WjmntPWxM9AUsWe7Vukb1a0yW0+oVA287pjtf/ta2wt4nBd1tFl/qvQFrlmYZM
5f/0bXXQffWuG8y1Ovt1q8vEemVAwvZSm1Vlwil5rcTEIFU7Q+PU7pc966dFJkAgy57i7FFqD5OV
cQc27/nk3nJwbmzeJghatj9nr4VPGZrtqjYktUEV/vrjOKmagdo1XoHtpvJI8rHCfX5Pb5I/lyt/
hSMWH4s1p86UASeL/87zE+1/XneEzZrjYofIARiZcQTJDvw+MbvvpLGe67r1E3MIbbN6zxm9ghJy
5eyoSjkS3MoZw0ulv7QGKKTGd4XcCkRImLFbG06fwh6u7KQHadB9j4dd4nchWvER5nCEmYR/LmTw
epeEzFlb1Fq0Cag5um7jON1pxkeMhEuqNtleCbHURwwEeWCrCWr3k9Humrz2M/3GMWXMrttxBEYQ
CzPdvxpTXzu3mtYGRs5gjmrvGbSE0l0+7OwQ0xIs5IJzTHq9vnkKrBCFFG06rhpj5A3v2KQ4Nflw
LhIWXvd0/vHx5gZjBSEk47KyW+gYWNij4ckwnqfpZhq+KTpUxpyAqrK8t11hr+CEbyGXzBPNeJvI
P8rVceA+trv+ptzRnf183TbpjgnpSBuWFFpbME7XwVvLU988hAnah6jx6ylTvmNbiR2UMcR1wQ2o
4hx57SO4d0wd9N5gOX+pvdj+0DhPsW58vW6ZDEaIrFF1Ndo4gMkm92jQn1TvbyCKGFxH2XS/lTFi
ZA0ZCnKKa3U26Cenae5QnUuCd9shVhiCi9dVRjulhyU8M0HKcT9MN1w2t0Ne2uX7ikjubzdXztIN
MMNgtNsQGT0nyqAtDiKmgMbgMG6yzlPT5RQNyefra7chhYbkZ4PnC5z3IG8UWSKLahjjuaZoXaaF
dizzEWWWo6ffE6o0Lzq4m6sQ0ihR/RAziqLHcjLMDeS1+XnO2aT5bpr2ZRC1eRK0HU2qYGS9hmrd
sOuvZmF0rdfa3Uj9MuqUc1nWt0XT1rcUb6c/BqNMwHjg9tBZdGnWmV5kFt0Tq4zpL2ZYY7m7bupm
Al5ZKjgj6VInqbjCVZtCm8epFg8knEWYZNSvwbAl8ZjNhLVCE5wS0lNJDmVnrOtSx4c+x/yYrreQ
VrLLBkMeOpQDoSLiT3Mn64qQ2Sm4at+4KY0I7KxBW2PZcew1BvkKtvRg6Ip33XqszBTyMjUjmo7c
fUblA+0NbxzOY/lFKWdJjG/GwwpHSMhd3pDUpgmMqvWwyP620a2tRTJx7M1Mgld2UzU1aPSI5JV5
py7zzEWwlMx3LXSSdI7kXlmCIPJWFkrDtHkGgsVwR665+CDs9cfrjr65VmiXs8DpYhJVbPXS0pqH
HGRcKv1vM/ruMAx9VRKM7YS4AhGuu0azzFUNV4aB9aD8MG+Wg4sG86XGl3rlM1/WerN9RK7ghPJT
6dncd1wHIu/9Lpg/tn6Oi4j5nrjeDNXN7F42YbG5UStA4YRcWK9jao4D1vfqcpxkom5bUbr+hhN+
P0uLIR8avn5V5qHS8Mqs3JVWGA+H696wuVNrJCEfYFoo1uoOSAM46kF+sEPxlEBd2/SznWKH5Xsu
pdZ4Qkqo4kVRWgq8pemOY05fqkUf0AIoSwnbhqkIVnwEEx2H5OsiprOarKQlUuzoE1/zWx9OGEK0
bj/s2f7P6eIghXoBEx+2K1isDynAiPupiA+tovoukfUubcwEv0YRoirRemOMuEnpcTjm983BuY+h
QuoGMsqSf0EywKaFSWftjRBZTzHpnI8gQk97n48fxzur8hYTPDndvpBNN246u3oBE7J3pdrMqHOo
q1VJqOrHcTwPmEZxJTlp68hFO/xvkwR/YBmN+xaieEFgDV/L3FPapyyu/EY5yNrYtu3Bw5OO0W3y
RmRsLuLKaSmyOHOMyrO7eYdnrwwDetPOTc2dJID5povfPrZ6QRMC2C07px0Y5KvICV7uqQfF56SI
XO34z0fFuf9doITYtfOBLRoXxkV/3sHS8vu8W2RvQDxVXzNHcIZicIfSnrB4/Do5D7KHyUZnwi8a
qnP+IrvG4//xGzRNddABg9EyPGG9ThLJjBrPslA4oFfYd4c0jPJvDZi2UtYFeiqp2jcfW8GM+RuN
nyqrm7lkSaZlbhFVLV7ttJCGJA20J3vPZW4xf33dMbZNMzUT5YoJFlAhWZB2ntNIRwPEOH4d2C0E
pUr7BV9Y+fB8HWjT3THg+g+QcPiaqR5NfV+jb6i8XeJvg1KGafddzydJzbx15torHGGv+omQfrJh
0LDgw9d8YNJp+M0UsUIQ9kdRY2qoCdhaQdETNrs0yndL3oSx0f+1sMTXjF6SkzYLF8j/4pYW5RCI
iIWkVEcgZC20zgrK0NmrAcOkWnNAu3qo7KEwFhJJdG1v1W848caxZ8NQ9SPgRvKsdd+Zw1kfvhv4
xLruEls15sos8eaRlFXrtiDuQQ95d9POX3QaH+dO+tK57REXcwTPs7u6qDML5nRQV3wEx8ihOqj7
+G7+YD0Zu2LnBtp/XEDBB7s5wXsX2KICe04eemIEgx33kDPo70ea/319EWWbJXhjoTb1MqWwrrKG
sHDqgHZhPjFPzTRJZG2+ra33i+/nKjGRziR1pAKK7KubGTx8y7khnouHoT6YQhbGkyfjRJK5iHBs
1WVR2U4LyByHcE+zXZZ+Lewk/G9rKJxY6jzljTEBRddu4upQmrNnVbg/k3WlbloDGlDNVomOE1/A
Scg0JmrKu80sJ3RS8Gjay77Py+C6OTIY4XBs3W7ME50hrqJiB53YUJ3m82DLhNk342pljZCVzKkk
qaZCqnWKcq8lZz2WNZVvGwKGTB2y4dob+aDBVOu+oUgQg+oNP/itZoLj0HpOXC+7mXc8+9FA9v2+
GVB4fv8HVHA5VQW3babjoMqzwTPNPSOG14Aoq5BkdRmO4AyomzHW1MIZSBz7qQ7GBPWnQ8+jLuun
2uDuREG2skjwh3TQ8lTvuEWf0U21A9qPeh8HaFMm9+Zp2GdH1degbGY9ytZy86hcIQsukpSU9AoF
MtO6EFVwMBSYcSmKm5nYBzuNwkx3dtedf7OguUCKjQZFrVA7j+Ezo3qi5t1g3BrVQ0PAUyKTz5Zs
oNhq0HbdPPcKNtAdYwbZmFmtva6t3C9za02h2auN5LyUAQoHmTUlXVwuWM2k0b1O+ULdftdMzw57
z/DdymHE+1xzwgwJ5uG4ZbMfOdk5X6KgsZ3D9a3aTiDQWAZJlgoVKx7+q/NELRzaolsMW5WfWPpQ
Z8/Xf3/7wAKr9z8AfEFXAK0yRJEzAmCwDkOg+eSWhk7Q577VhPzbJz7VZ1vCLLS9SRdMIawVW9eN
yeQzXc3nkT51DFem1U1DE8lpLFs8IaizKFHbwQYOqKzq5rDIGJJkvy+ELitxvWm5/PctMLjGaAFx
zf+0VGCaELbHnuNpAGMe5vscL0l/kKzw5uTRKGWBc90W0Fq8BqJzbSINAWggj+gphuKGZDO2v9l+
e5pFhNAsnKzXqhqrlSul79aqn+fui0Isw6vUdI8rhUPLZyRjixz0Vtujx2p33dc30x6m+HXIreAD
4Q3T1FwQGw3H+ESlzHOdY1vQoOsLT9UeJsaC62Cb5/IKTLDWstqItBbARm0/gnKVZl419RKQ7WNr
hSJU0S5RqVHHE2fEpYcsLG7Zp6bz3FBdPFz84JK4AHdxg9f2v+fH7Pt/s5B71CpzMDszI9eCxzjJ
qenuOuWO1e941wRj3+8dE7JfTXEZ3dgwT3XzXa1lYO3Lu70z6S/XTdnOgisgIQums2v8T18mvVl2
zXOOlgh8mfj6fgyUU+ND1kS2c3x13tyXrBCFHGhgvjQpbPhHGxLf+AhF05117EJ04uApGjzhH2RX
+zKHFJJhrtXaspRYS3u2PAbCrjzXPMOojteXUmaXkBMVjI04eg+7CuOTClYhV3b1s1kvXRZOfNmx
3QLfXwYAfknBxiBG8KIvwyHx7czrQmuXn+pdHKa1Zx+jv2XfWtvXDCt0IU0uVjzRFq1aaKzmradJ
OB2cwA7bgPOep7eKJP1vJ00D5EJoIcDkqMh9ltcKgeg9PpMxBM3v3r383jjye674QUaxvp0ef0OJ
VWFc2FXToT8iMGqNecti7G1lOOtW+zDE9SHJZSI02w7p6gQ6mhigEp/eM71K84piI/M5sv16nkYg
O5Ati4ZFkvm3feYCJfr+7EIEqcXRo6aR72razqoLLysZxiWacTeD1TkadNmX2WaVY1xAhUiAyMSs
Tya+mMdTc4Mu5UMSNp9KUOMHCWYLrJ1xToJF8WQXsddh3yhqKjWzKB7x4DHW7EV2vCuixFvGwaul
l1O/ZqfeJrF/TLTFosFu69nJHWDFR+2Uf5hvi5e88zAOfkZXYZDckF3n94qf35U7JcD5LuvBuu5C
eLZ+fQTleUqdwYTLtkOya2m5X9DTDp1U2ZSIDEc4ZvOMRWnCC9Y2bI56MECHjobNoWY+uZ93+WE+
gFk/WrzrqXSzM9b+7UF4+XptnhUthgP5RdSXe+ekn9OnXPWTmz7Q/XpHzvZx+hA9OpIybTt/X7aU
L8XqVC/AXjkRfoGF5o0Dvk2PUaEE1+3a9FBI6BoQ7LUwmy5A6FNH8qjGpQiEeikkxMe29FiSBJMi
aw6RIfG/r4zhhsyZmuPbepm8JdqVyxIUbTBJR5w3HWRlknCaM0KavGphUpGh1aa4LfFAtUi8cDOJ
YdCUC4OhgBW/OGOIila4UIIxuHSh2tFBzTo3B8t+ALe7b3aVxBO2bbrgCd7Xt0UyKQquyIzuZslc
CJ2lngrpjevOsF16rcwSvKFJQEOepDCLnJKDClL36IP1gZ2dp/SO057rzNcrCebmSbeCFNwijRoV
LfyAzLt6NzAFZCa27WkpBMuHyLzJ0EonQZRaKTiINrGxslVu5X4IuDZChhuzQxtouzKAHPaeHGT1
Hj9e3uTmlZHCmUcL9HFECxD5p4F+cI7mHk/cO9lLpsxLhFPOrrp5ITVgMCRTeaCjncExmjIv77Mm
vO4qm6nJxHcbPt5QH4unDdcGXqYE0Rzrfw9Fjfa4P5dLhLuvELTX+aJATy2tGiDMQxW09Im0dqC4
sk/t7SW72CGcJpNW8U5AvJ9bijUc0TQw3WJu2PTsSfoOt31CrywSglhpZ9LqBA+l84PzgDaRRz64
WZ3B34MHdf4aHB+KezfooUiUwRHtv65v2XbOupgqBHe8mLVGF8AvCXK8fYrHH9WhmjJvmnrPbef/
6CFCYFsMittVgZVNYrZz1fGhXRYJYd927rhYJASyi1bDYjQAMWaHwenR2zh5upp7FftJmeydW+bx
QgwvmNLq6Qh/bPFBr5UppuRlN7SbELjHB2Mq1LDf6EjTpo9pCYXnQBvLEEp558StdtedYLuBCN21
YJgzEF+iwHPbDHHSu7grjW+cB32nHzIoiftgPYYyVX1WJF+Im+G1QhMWDQ9LVa2DainIU+OxauNT
o0RfC4N+lFi12S6ywhEyX68aY1yrsIr19W03/7TBeFkValgY7WM1z/uCKhDWwKtI/ZOi+1Zyomz6
oQXiN9BAmOYbCebKmRpQBKD0tdwwK556bYfuBb/tvTyW8efzqHlzkuBOFp+GSLxvlIrxNtHYmQYX
0aMOIrX0zlGbw1gtSI1tLDFrc/NWWEK+UrVMh2gtNs90MrAPpN6o5TulJ++pbdC4yUUOIdQtEnuW
Ns2UHIM8gZH+1Yw3o/uSSF8INg/gFYZwmExGTFJIQiBTqNEQqLPWe1RtjJ2rdGzXN+jJblvoIxlG
3OLZNrf31/1zM7AdAskOW8dbqij9m5UWGcxFRzuiYZ0wvnR2HFl71uZmXSB+9b6tyuuSZHk5FwZY
CBzilXHmLWXrFVn9Hp/A/BiIuVTCqUden8qdFrd5lLigVKgOPSu8vt03fSkB2XTyFYiQNQyrygs3
wgge6RdfH3+wuAjoGHsjebm+L9uLdrFGTBujMyctQdvmVD/bmHMshn31vqx+sUZsTXanasQAPkAY
+WT3f9nzu5pPVwDCPRgYGZqBZeh9ttRsR5zR04cmgexp/+X6am17MfZdw9lh2yLHZYebGwM5wQwo
fTay7M402MM7EFzdtTHnqRmGyJOWz6x0ewWWdAz0I0tYDTLX2r7EW0EImSDNiF71AxzY2Lcfi8N0
yM8WiBjGe/nE5eZ6raCE2jIq87SlFaBawjw25i/EHp+uL9j2cb7CEHL0XLcxMTpgDLv2Y3agp4HL
W/7kHelyXontS5AVGo+nVZKJnHbUihFo7DM7QpThQB8Uf9nnHn+QV8HQgW+a4LqFmyG6guS5YgVp
4IFhifl+td2j4nxJwE2lH65DbO+TbUB2i2AwVuypVpO+xDqiOXOZsrOZpk9uZbwno8Gt/x9C7KTW
06Kz8aSHqssKQQla/bQ+SGXZt1fqgiGkgTyKHbPu0Mc6ktKLppeOMBTGksN685XLIRh6tUD4gP5L
ITfrbYam8AkhyqW920f1MBweMdNDX/hFauR1PkFfRqv6k6wZaavIWgMLudpMMQ+PVTSDxLlLh308
fSTzB82Iva74dt0fthZyhSSyVDFdj8uYZ6GCRl4xVp9jqImbEZOIYW/DGBqUnUwIVYtcPo7LNKsq
ADM1aZhTtPWR5mDSZnfdmq3SxyEXGCGAZpLrWh7xDKFW+2GcgrHqbhS9/ULVp4RoZ3SFnGfD/eOK
B4O46LCHii/okE3xZYg1dhUtDQZVp+TFtb8w2affRuJ7DSB4e5+1Omud1AnGB+eWswWhWfKFllzt
NKBPfz48/xpNODUaxWAMvAhO4C4JGBM7FzzFanUA044kF70tfV4DCWfGVBmGQiasW+x+i7Jwcqk/
ZEFjSd6y3qa81zDCsaEqC5rRe9iTxtE5U7PPTtpILOGJ4PWXCocwISZuEl1Fqfg6cWPIskCLcIyP
WaX26uJpyEFclz7BK9DreU6TH9fdfHvhHOgnojQh+IZ+DUeTxTbaGj3vivNYpSxo4yQYjS5sE1nz
hAxJCChFtwu3G4BUjN/04naoYr+hn0zomF+36G1+wAKqGnT5jF8XAqIrxFFm9S0WMO/MQ6vb5ybT
TqYi677cdIUVjOAKUZ8vqVkDpiuc2yG2P9rxILmn2VyxFYSwNzOzrWQw+IQF5m2oi9Eb8qUDW9kc
S7KObMmErZnzVoldF8esTfN9Pcxh1E6njGqSMnUbxsSu4PUZT0FC7kmUeSn1ETCzqZwz2vh665y1
Jt+9xwEuMELSGTr0xqh8qJXF57Rc9i39MNitZMl4GL4JU9xa/GOL4GWEtk7XNADJ20PaftK7D4tG
fFW7ne1EkhG2Pe0CJXiaYmAqy6bwtKU91vh2dKQXMbKNERytzx0y2bzMGhnLPB0URIHR0z5MMMgu
2RzZugmuZjEtYRU3ZijuywUUR+j3rhj6sI9TIu1k5zv9ZpNwNwKiUVcH3ajgcOA7jRYGOV+8y5SP
MGo66HeTPwb0y/jE9ovpv8PxVnCC401lOZgZ/8i36uEI1h3QU4/h1MgYOjd3awUjuB6zmaOPfPAq
qdH3+rVxoPj2/bolGyN/SKIrDMHnxt7OG7uFKagU73Cf9kWximBRtbOOJ0inNFOv6fvPS46+YsTx
dfBNf19hC95oRGqTgYIU1GiJeZpb/T514+C/QQheqMx5XKgJlrBQ58NS6Ls+lr0Qb++SBTEvDWTs
mvh1VFVGD3o1fB2VfRUkruu1SgeFXRnv/0Y3D9+p3zjiJ5Izxmo2E5iCSwbdq5YR6zaij9PVxiis
xqHbl1MKylCr+TrMWrObLKaHtDExZluCbSDNhp/X11ZiuCi0kFVE0zCtji+dVj0wiEbWGPUmXSnJ
inyL3sb2xW4h2CyHTZ1ZImfFtL2HDhaofZXF62vyUheTbIRJBiaEHJl0syDcX2Yd7P0D8cd4T/EK
DwYg7/rqbebH1XYKgRdlbZIrKZCU5tiWn3BQVinEtJ3AwDTEf4MS4qzUZ0VPGFYwVTqvmTNvjpi/
gD6EzmdV9nH49nPqtZsKEUdVq48zG+FgtTfteAR1k0+UY5xFnpKdoXPtV/Pn6+Zt+6ELaTuIXvFH
5NeVrdEYtWsU+PCNBiiPZxVERUpPydXddZht17jA8Hp+ddGSL2ZMOz7C7jq3cXNPTIzo07Mts2bb
Ly4wwmd87UbKkjHAxFNd+xFaZs9OlepB7xSTDxKb700NNc7rpm28+GPT0OLigjQX39rip3ZCosjN
J4Qyl7ThU/O549GHDOwN+QJJG7ZXnisZ+ebmeqKnBhNHaBLRxSHc0XCgP9TDK1WNeqP5ySgfphyn
jJQskG/MmwSyAhIijbA+ozmf0ndukzvNn47LGYRoYeZD9zMsjupXUBSiRWkafdlA/aZnrpCFwDOt
0phnBmQDLXx2eju2QVkwySm6/aWPJngbwhnovhQ1wzWmN2Zf4W3PysMq8eYwBumBhVaUPCC79llO
8Lhp1gpQCHG9ICw1GgDWKl7lm8nrtGc1/+OXUbjkCkSI6tRSi4osAFHzNCgrjFNFy5FE7VHi+jyj
v/GOFY4Q1uZsmU0bAQfbv1tu+Cyu4dEbC6QHzZ5Kmwy2C64VnhDfebMkhWHhpa1Lia+Mqt91qp9x
XpmiuJuZfuhStnNm+5Z2g6QYkuyb2DQ7tDPNFwumTuAbZX3r1Zx3VJUFtgxGKMbzOTfjMuNDYqUS
EkywDrp7YFEp+WiWwQh1QZpWVdIW3BqwlWATvamOvQGfGNcdZDMfX/ZL7GRTalxD9hqsQW9D5I9a
/ax0VnLKsu5JMzGQkdR593QdUmaZkLASLdVqvYRlTP0UJ7WXdI1nme/5Rl/Zxf+J1XGG0jsCvTLs
crT6c4tOsmXqHqkhG5+S2SLkCqUd8ljTYIvbnuzqk2kHc/SuTMFLKWKiZ0PkrbOVuhpYjO6CGoMk
Vo/eP29GS/179uQCIuyJRZIpr1SErW2DFtTNzsT4ZtJ5dx2F/8rbZHRBETalMdAR5GIUJ0iW1h+6
l2yS8TZvnrq4BPxnsYT9GKgxOV0PhKbwMZp6NE3QKXdzsED6/b/ZIiRwDDOCw7ADUheHzvBsuc/X
f3/bsy6WCIl7hrhlOva8ZYHumIpObiVsWtm7lGxDhGydjI0Z1w5AikH3TGJ9psMkmRvaTjD/2IHr
4NeB2IyZM+YaILJ4CthsH4om9rJF91mKbvQxevkvywaSn9dw+JpympbDJYp5XNxPZXVwrT8fJeeH
98UmITebA5rdFT7oPSfJ93gaQ/QUSdL/dUfWCD/XV/nLpZCo01pAKOU96GG9hZ1Kcje8YzbutSlC
4ON4bEncAEevT/O0m5MwaSQJTOYBQtRX9miSjDfflJA0TdGfNzv3c3NrQuEhl1aL1z1aI0ICgDAs
BWsqwnLaNRgNKDLPtT16C821jxb0P8yjkob14brPbWLiHtgxCJ6QQVD9eq+yZcQVCa8IUNP5hlMc
LJ1KHmw23WEFIXjckujGXOn8nCnRvElZaGdPSfQQF2143ZbNtLMCEv1unGmtjNwfshstsz1nfCq7
IrgOIrNGcLqcLG5pmFgwMI942eh4xTx5pH0y5nddQ6zMEXxvGgubQlcc50FJTvP8JTUge9+YqT/g
XqLqpKO7suUT3K80k3lcRuClJC78SNGVUNOX8zBHkvyw/Vm0skw4fyYzjzubYQ0rUu3xFXrDXPW2
LRcfV/qWN5ZkF9Ee5577mFM8/OptOKKn6j1lA4QaQRxpc+Fb4Z/otVQd6gQTKk4+aOFQUxNqLQxi
ipNtS86R7Y/4FZZwIGLSMNHcEoM/5eyBVijy+GQoOCsnj/efmL5OoQXy5+0nSI82Jxdw0StrifMx
hA3og6om+A/YS9GAsO+dZTf0oyQgNtoqXuMIfuPktmKYfJKS7J19Wnr5zRRgHu0cB5gvUYN+N4Wd
n546fLLJpoz+xZMuNgqb2Bh0GSACzSeqlp3m9/tirz78klYJRk/GKbgd+hcwYRcVR6myVuGG2vW+
XZ5NbXpo1U9WOUmWlOeQN7WmQ9BH7Wq4OhA/bKCUPEYtp71iMTwzV/82m9qWuL8Mg/99dUgPg6r3
WYnDZh57v+j7c+5MksNzc71WZggJbJ4rFs2I6EAhKvFo3H5MmX2zKMleV8E9ez0vb2avFZjghfXc
FJpdYM2WyvTQGRkobRayrJJsjQxGcDjXKdUx0ZE1+lnZs6XfVdZ0HBIZ5YRs6QRXUys2QXMVGbIl
t111LFItqJ3Um+MqvL5s/IeuuZpQRY+jUjdqAXuSoW6PYDmt9ooCjuN41Mzdgo65jwoB/V7f4bHi
OjJfqbfIhgYqawK1S7HaNfNWxc0YvCMjz7kZRtldo5b+yKeoElmH8fbVDp68/wHTXnv7WA961bXI
E41O79O+C7Uq97tkeqIMF+FOsp/U9mxH0X6pa8kKb3vMBVqoSqK61+tCA/SYHclRd58giXB9JbdD
+YIghLI2G0ph2rxubMYzYXjNTWWTzxvtk0jyqwXkVq7SRVFx4ZX41+jqCDoy3NGWN8rf9IbTQ5QQ
dAFFt2Z7rizlbjoJzmdb5ey9mFx/DRsZepJgagAXCEOn7xsrOeR1p32IyFIwb6j1Csy4ZZq+XF9Q
7vRvXHOFKizo7NqNq7aYVOjGT40eOqz3xu6kZ8zv8IrXjWHsUkk0bHkJvvhAII8WIAuvJa8NHUZ+
VA8ovkqUCFHyMdOgU5f8+WAaZv9XKEIYtJlVMMppjXjhWpJzbvtgPfevr57MFGHPUnTtteCPRSYG
mSIeYvI0tEv1cxWTP6caeG2OsE+Fkaus4zdYRjucpyLdDURn2KrptivGU63nshGWzXpD419Lug19
Xqi1vt4mzSmiNE0Rav/TFUjC7mzecrqIah/5Mkqvrbhegwm7lVt6POWcSUFXAqfEm6rs5mzz4XqN
IGwVCP2VgvGrMz40CxIKjF90Ad6yPN2vTpwY3Kj2151j62BbIwpbls/4wB1H2BTnePhOwDTjnmfN
PGDGRcIMuZU61khixuqtVtVmnGwV031HQ5dQrD5VrYOlrPy5/3OdY+6LF88Q6o9MTzH9FmEp+8y9
rTHSr6Vd+N/Wjlu8ysGaTWiS1Fg7m36zrKcpOTpR5A29hHFiO34vlgi1h5unSPS8bOvLj5HyCHPs
8vG6JTLPFqsOikfWVMdiNYP6pMVziB7gj9chNk+s1YaIrdDRjK9Yh29IG+LLcgkYPrncuxGTUhhX
rZ+H/exBfUn2RbJtmYM6A7zM+KgU9khxenUcNM7U2B579VzKOCS2N+fy+8LmzLml0WpCysvb5AX0
XUdHt+/HVpZZZTDCBtGlyeKaD+3rBN9u2nggc71j75CC4UHz2xpxvgiDaxXLG4zpQXvvQwRn1nUq
SQPbOU4FTTa4YTRVF0d/7K4jGjhpkAc+c91ZvOB9qFNo7JU38aHa57fDIAnTzcSzAhQyQZPkqWJW
OP9Gc2dgRplCfHb6aVmggVwKyVm7IbeHFVyBCf626Opc1xyMizCWkCOyfDDSciXGNPUheufraML2
lKDupGqWG/NIr7EFX+x7NUXbAlYWir4hyEwOTgoZJPIZInC371Cqfw0meKRDBzY2/FEMtzN0OVNL
cim1eTBdFlLs4dJi6qjoekPPd5bca0rz0VSKE0ggT03WSlKTDEooIshQEnXMAYU7Q99QUrCRHcb+
gx39uV71qzUzhQLCnazu/0i7ruW4kWT7RYiAB+oVvptsepGUXhCy8N7j6+8pancaKkJddzmxLxOr
CJ7OqsysRJqTckMT8VNzV5atrQtXs86jIdj1eJuDY2KIvpxkDNbgYmZl0q1ZXsHIl3FDvV2HtEFh
4oZGlFPRpPQe8RxfkwW7opcJK1Rzju3uRf7os8H/kC+DC2eE0dK4qFoMhoAnERt0FWKN8YkY12Z7
JZDTWj6UIEHivFP753eGZCTrJhIN+ITD5pLrEXPtsotBZbvRbDAdYE8BBtOmF5W3i2Pvq38rJj3t
TSSRx3SiVwSmCPaoOHSXzrTyPnHi4ada2C2XtHH/9s4yMi5RBvtXNeATx8FeDjraK35RlErAqPmo
eJePk3eajD8UGhMkIuAKwgDUvQ6DMiTe+jKeijBeLzbRX9ALGrYfH8CVeCTu5Knexzp5tlfE+Lu8
KJYomyBIrcTQhRLFNDiKSnQunxfnZtgoqUcOM100SNOLd5H4uiqfBYXzAu+7u38un917sDZRn0fI
HjhRVXtl8RSjNSmNR2dBOe2yMDwkxt9JbR6iBY9eDcHETjIvJ6Ff3XloH5ecfOi9OEvFeIo+JEoK
4n6s0q0iCzTmdoqnPlwXqx3/9yFp6sbPUIyHaPuwRX8DvSND9wQMBYGC8VbpeYl8jumwzWrL0qc1
5l3giMzIyk3iog4UXL4gnrYxfiAllTnWGQ4tFnK7mt0WfbUk/X4Z5C8RnwmeCazcNUV25CAtjEHS
c9qneTDQc1c6a5DZBUI+5bgcloBHrrgv1BmO0bqIEKVHkIvu0/lON52cvAi85Pa+vz5DMMo21whv
oxoQQ341zw9L9NPMD7F2peU/Zj3muNC/xHVnNEbf1jAHV4wKtCS29WNzjNzRCjEdCxY+/pD0frR8
BqOnu3mKkLcnYHEGWIE0s5LeDomvd7ereRW3nCrcvn6fkRjlMyahkNIOapGak52EiT9EhHN0uxAy
aNXQX4FpPnbgQMrnWahWGX33renpa/yMm/t0Wbvf3CWbnARB/38x2EC1bBZMTgygMlDv9WPpVL5u
y64U5N/Ig+pU14sz2ounYNmQdtcKVn7UDpd/AEdGdragI+1UdBLwUWA8jnmPUcWa82LsqvtGRMai
BDRCxFWIY5SXxOtL4Rt4E6+XWn8c+uS1XlWrEGNeHEZv/9KxMiaWC2XfzSYVS1fvRF25i6rWS+Cm
tD7MOO/UbgixkY8xMOyY1oo1gkPPV6+O74raH9Ij+klqTIo02mH+37eT4gHZ4DE2Vi5SbJgSztMs
UysD1QFYpFteVzDvABnzmhslHKIGMV6j1nZtgotdAcd4/4QaP+f49h38Rh4myFtmUVRGyklDP3qx
EhTb5c1rxQ8tEFVjs6DMSYjtlu+xEkNFId00QO3B4PXykMpFB9Ho5jqaKA0/i5OVvqz3WNmMFvxl
8KTPl61s91HZQDJRZlq15ZLQUEZtvuOVswTp1Aw/LmPs35hpEmzgkFDdYdRC7I2lxfA+ZV1oXIxK
XZkgSdLSyk65LR/74pyhGOWohLItczAJONrcWaruKr2noapyWZ59szqDMNcEeQqjh5iOPlyPWvMi
hS/t9FmWY18o/W75XgmvlwF5UjGXtPSjbHY1BoVmUvtpbxwSLHFINV6/DO+eqNybJ7ItlHnWKhye
vooHDAzZaxK/gO/1Sp3z4LJEHCh2H5UBPoc6GiDROOeu+XUhP9M8vRZU4lzG2b0qcCtgI6eIBQ7s
N0Gro9OojCFSokbYEa4eZGV4GYr2W42RjNZQDqKy2kmWcHgr9us3CohPFdUEewW73itJsrlt0V7p
LMfQL8C6HQaU+qO1Yrfk5oL3A6kzGnuayZSX2E+L08QeY0vvM0cq0cSnDkEfZRUaSbHqfcqcatIO
8hQ9d7HGuc1d/dzgM4mmOZfLvKYsPmhpsur+rmtusbLFvnyVuwHcBoR5rImqxaIeQUjs7vuWTKJi
CYUS/cJR94dUiCV7UcZJ4pj6/hOwQWWea7CSRrNGB3CNyJlc0cXo3BpgCoAm92VHy5zY5fVTcTGZ
Z1vVs6IfQmBOtunHdo4FzVZiTx5lEFKD3F8eLp8s/XvvQhKMrio4Q7CWsTus5m6tYnhuzZFiRP5t
7iw5r0i2qyEbCMaDNbGspVqEyECQbroQCzO8mvc5Rv/EJSlY7yUWcSU3kCIl2suKkFtI+lMjpp40
Nw9VN1/FevXr8sHtx8hnsXSmcRvjmktYVxBLKQu9sBtsV8anjFRiz+gsG8mhkWfVr+tc/xGLie6H
7SLczUUiP6j5JD2i77K/UYhg3mB0Pf6BGb/lpdf66qec9WjJVpL6ZKZNArdYh+AybjAVdPn3cy6e
3TDSV1o3VDl+fq+4mnjf89jQ9t2gqoMeTqWUneynfmlKlTwlABiOg6t52VGwlRMU2U1d4nB3VFA3
814Dzmj00dm8Xyj35hicBJrqLy5Gm+zIxY4bn9J2foRFQ94IxoQAYyKKRVkDqhPu5Fa15OhK4I3R
SruP1waEMZpEWyoSI2HjyNhWi4LLm0D2/M1we8u04pfsenLottdesGq/4TTV7Vd8NuiMPVVYeCDE
JUSU77VX1c3QJW5LfnTSfBHczCbeMtmaXibD+si0N2bosb9ZBU+Wwg7zDG09RqKyIMDvsCVDSNBd
p9qG+qiEPy6r/75TOgMxflaMSwwxNivlXHnNjcFqjSsCTu3LILuRDgieVNBaIqLXGZAyaoooXQCy
4rqkx+mW6GgI8y+D7D8ZGxQq6kb1hzrvwBsi0ngjCoyrykYnrrW8mqDta9Hyy+sY4QnFWJqqjlpR
zYCb1mAdf4jpaIeSKwiSw5GLOtB3Jq0RLM5VZEx2sc3TJG5CDFwj1MZCnUKIrNiMLYLvvYoslkIe
yvywYPg0UzkpnP0vsQ0uY3rFWk5JLwOXjkh0dgwSYAndiZ6OtfKyldxiFfaHsq/gdNRwjUQH9/Cf
VygJ5RitOuxNL77Jyp1Z2IS7YWy/WWEDwho1ATmhUeKLVoic5blwaQHXHLAdnRZwW1+xC7Bqo8Hu
8jXuGhoiC4I1mYoms33G86CSXInxXZsJj0ozOxgBrJPK/XcgrKENWdH1lN11FUZ3LccnOSauoa28
0H73ldkIw5hag6JglmtvSQG6MLXx8YmOoe4D9cTDvz05xtDGQQhlXQBYk41fimJwmyJ7rMQPjUCj
rwf3A7YmBTOhfyofKdZmUgi+iShrJXYn2NI3/YeKV0Z01hN/ZGA/MNjgyX/i9YaUR7qKyf/JnlzJ
kSw0HWdwWaCmw0zGx2xrA8dE8WjJFVM1Ax/ZIh3m4qB2QZbdf0D9oN0wLvRJEJ2xrGQNCTYSA2Ku
ngbxtkZ3xEw4E05Uhd95wzMGyxiI7vYen5Wgp8f2Drsvq0ds4P70ETFA1I2ZAJDSKUxg0zbYISAr
uJi48DTzPsHemIlHMLsvxhmD8XT1FII4i25617pXlRxlHhcU7+8zVwEaiyXUR8gg99fqdDTij5Tk
jH9+v8pE/dieaUQNpfuRhiS0EymvrD6XX+EZcOfGonAcG/25724d9JQKmgVMbNZifIAuDlrXJbj1
RPVMNfOq1LiZTI24+EJwa2O8rhvxep55ywl4sIwmZIXSLoMKl9Ao9+ZsWPMYW7OKUFf52ou+kh0G
hEwfUL6NpIxiFObaK02Ii4vkwDRuVf00ycG/g2B0w6yqpsto8kcURWvQsU+eiBZYNbzLMPux+1kU
lmu8Xhuhyii1SQ/2gIcqTmonTSW0umKpXWNF+lz8WpK2wohvv6qJFaZapVkFZiCORktZgDJlSU13
LUSMblVpdZ+QWARzTxTfF0WbOqgKi0dJpY3Pl3/4ru0Q0cD3GhEVkMn86ZjlcjKNOaGN8KVbq7cF
+YibPP999lxirRQiRYAyG+KNOYwg6QmwA5cjBH2C31nMBoR5zRJpSklBX7MqOypgWzEHP5o6DgjV
/0sg8p8nZWoiWfQEDr8slSu57l61BqOZmtCC67IUCrtbNR7pHOdy3r4CNlH+ZISjnIw4vI4yN7Un
I+adHA+B/vsGQUNcY04Crl+cP8fK5yz6fFm99lOVm6thoqdYmSrsM6IigBsZ6+YDUbNHlHxlRwzG
3uGg8cRhXGeeTooqDG9oC8IMsMjYoNVEsItOGtB/IwfxdBlxXymwNYSgfCdjKvLP8yvTnpBqwfnF
QgZWgidD+lStL5PyXcm/X0ba1/EzEuMrDR3pDmVA56xWSC/Ym2SnQnuKIpnz+PBgGH+gDHOeiz36
jEEJf1TL7scyIYfTdB9xy+QfadgGXXXKulzLsTlGF/1ucnOsEZ84LnlfF84QjFMYlMmQiQmIQjmF
2McgjTzz/ItyG0iVUteJOt6ft7/qKexnpXl4hE0H8RR7iGkXl86lfrChgZzBGN0mYpoojQCwKi9e
mzhyimS5UrPymy6kAYa6V46/o3+P9XcKGDVMHeRgmCRmYmgiRHOeELQ1EOVBW667Eh8juitUvJ5B
Hg69x40LKueuIhPtqtGzQ5h+7+JnuXyVVd4uxj1L3YrD3JVW4js4VAAzdcjkk/6AdRpHJNzAn6X7
cTzwZmDeiaXgRUVuEnzPaA5/t04ak+dLtcyYUeqy5wo7bwTpVZ6cHE/gZb/w/tPqDUiVQDpmQqN1
5p5GEI7JsVoDyKUTdCDItpTI6q3Boe2DIu8LdV+uMxxzXZMRRWapVkjokgyhyndQ1EnRq86rIb/P
XDBiMfdVKMUYLuRNLMnDjIWXnLC5ZY2s1l2xOLryosdIskVOh8g798egUuk3yghW+6abMfnnVrXk
dbJpq515QK7KvXxpPBjm2UABrVHMBTDteJziu0Vzs5nzXvDuiXkvdKmaTDmj59dEVhbomng7Kp29
glLtsiz7Cgg9xxinouJDmBFmWmhqsItTV83dAllIkNGlnuB2emD4GpJMvBmSXck2eIxkU9gW2WIA
b6jvsra0lgar4uKnTvMvC/buAaG6sMFhnkKwxIWLJgInqoWjLtUgmxI54dGuHvwD8W4ZboF+JOgb
IFrloem/qSv20fLYzC6LgaTInypdY5XpoFAMs/02xJ+Un5dPiZ7CH8/EH6f0bsdt2JhaqBL8+R4H
ZulxepfP6cNKInBrEFut9JcCbPCh+T/PILzhYuMXnl5syGJzjFMXViKpI0yGNLndksnKxUMscYoi
+2d3BmGcnZYNVaSNtCTRzH4ZUr5F3hqFfRU4Q9B/33gcyawEMxFCfNkXsSMJoN80NSs1eZTF+0Zz
hmEcW0WKwWjfJJmv5A6NVGvQEnuReQQD7ysT9F5Ax01MvLaSpjJAMgor0qTgXpaj5IG5NzBullt0
1mGb3hIMQf56Wf12jw97ARUQVYNuhd1xgO9stWyjDM+RkXvGXPhZItot9/jeRQ9Uqg0MI5VpDAi/
5zQFn4vuym3tGYN6E82m24mS3S3Fw2Wp9n3qBo/xqaXa9UtuQKzo64RCauOje/VxdBUb/w/WsV5G
2zXhDRjjUFO0WeREh3Cq32PaKvE1X/U+UENVsPxCR1UM+9RN5E2ZQCWWU6NdszFx8z4ox9QyBuw7
//Y/i/IHBmOwsdbig2AeElcRvkTm86wFU/SjL35GuquCAqgdni7jSTt2BUADXXxwfeC6YgBzVSvT
qIRQk41Vik5jd9mNETR2GzrEHpzF6e1ODcL8xHsFdxT/D2DGb4hYOpelFDiviNUPz6ryrdJ43wC7
IIaKZxDxARb1MU+gYZg93nwcp5TEQZIuRxXWVZj14fIp7h7iGeZdghX9iEUzASZf7+T+S9ONVrb8
zOXHyzDvv9eoBm5wmKewmDBAlsbA6V/R4uxJLwIIgTHD+7X3/+e9wwyU/KdbF6Vaq3VCRTL11zSu
/aTobFITbsMSVTDm/cXWQRRyDA2sPhqbgdDqoUtI1EAmJ31anc5OnRGrEEabrm5uT/mJV7fc8/B/
IDLuoltzfc7WNnFlI7prhBVL3HSiOGJdLaA/WRQbD/ZiN6P4OTcx8aVlZLmS5y6Hn+xfS8XUORW6
XSXdnACjpFMtLQK2wuKR7mW3b0e375LADHmrOvZ88lZuNmeRTOmqxyVOehws9Ui3KxkPhptc02RW
euQ5ZY5U7LCJNrciyJqAViZuIfyoRZfLor7zqEEgFdOIaOrEfzCPWjMtAhJbuMjGMNzQlE5hPQez
EbuZDrYtnTfCvu8rN3jMo9aiqCEMKG24SH3DlbTW6mCqONBcwdUli6Zo8GFH2SF4Mdb77Dy1xg0y
o7KmMUpTTSWdju2hcONbckvbrfGR4o0uxor95pUWxGkxPOT50L/YiympOGEYAtvlrSdNnbYV9DNK
g/KAOUynsJWbqQkW721S3OYlJak0rEvA5xjWp4H+yNBZ1ekmaZ4nEYCtmtyDGf/GENPHpOpfJ+Fb
VcxfBu7Chj1l3SIy3s6cWnEGMXPiDulhVA4CWiZ5XPw8CCZ6yIYiR5QCCLEurDIt7bG5yUnjXX4i
eCjMcx4aTd6oMawurbCMaRytDhx3mc7TiT2nLYF2H6trMNEDBoE/X4dCK6JGztTYzbvejmTZ7bgd
mHsJFKzKQupdkUH0j0aSPzFkbdV1sYY1h5/EY343+KHTg6Oiua6DDqmhwpkCHqvS7ultIBmx1gW9
13kBSNm8MdLbWf68Gu7lC9o9uQ0E40O0UpEaYpIY609ulvA20ngzGVRV3xmPoqE1Fr4Pw1aMnun9
gISupqBvu7JmR7UlK3KxokvBwoD5U+TwSqC7Mcnb9cBDoYbA9hGsRk2wo4niXUve4M+B5BOfukH0
r9uXz+59lxPc4AaL7ScQlGydUyx0ds0vtLc5B3WNVZ3QlIEOzfI+vRIcbm8zvfJ3x0m177d4BhNy
1R1Z+1kBJB1xqe/Uo26js8vO7D620appy5b4AoajzxxJ9562raSMQxqEDNRNEWA7N/Sz59mhbdWx
gxUJvaX57Y1s0QNO73l1Dd51ssRiSzQkSV4BmF5n7WE69Lo6/Ebjvqe75rY5W8ZZYbJMGyoTWP8l
jcJHR2KHQY/vRPSr3YuRRe4qTkpk9y3dHi3jVwQ96SJoWeyqi716/SHDlFSX0pzzbC/O4o326NLq
nvkw3QsOL/rclxn9crSmqJrsR2QD9oypqOBiatPXxwClj/EjkRce638gmGPFUjFwNYR67EpLaedC
aJXCdWtmnJdmNyzYwjDnOLVxKrc9JFmO06/wKAXoJ3fIafGGA23h5MZAu45tIxbjnCNRFrumh1jp
dYlaVXTMbN2qv1JXk3CvaddNb8AYNx2HlbzWA8Bm85s632S8L0Ya0793K+c7YgK6UI1bVVXw91fj
S5/e99h5W2Tu0IKRa3UG47HkDfnuRv94sTHNCDIukAsx14US/1pUukwd2YgPfWTSA4K+bMPPA4x+
c5Rj12tuwJi7KsypnEIMmLmVdNSIV+kY/xIe46HmvQj0NXt3jhsg5p6iMUzBbwqg0YuC0ovuCxst
Jt9XWwfzHGpHPFrwfa3fADIXl/cYu80LAGrW6NRPktP5wg1tR63uulu+Hu5HQRs85uNwCIcuHVQp
xs40W74vD6q7BuW30FNvVx8r29EWUNq8Vvpd5Txjsj0vOWhQMAMBGVXfPGK7SzBRm/Z5foqnkm9v
0SZ1jLWepEh6hA7KPI6Oqc2DY4zpg4hdr66ZYut5PIONUS9ddW3qq2gFITZWNseWPHXd4+UHd19k
HVND2AAnvdttjOWz+kC7x9z0kARSoB7oqHjm8cYw3mhD3uvrGYcJJ+IxlMx5Ag4NJ7LOMqxksWjP
domKU49B/xt5wBqf+ZOGt0i2hAPPMv+iwOdfwEQWk9anCfYvwWK+gwn+CPW1w9JTrfIrndiNT6Vg
XT7a3a857QxITXhzy2WmEVAoQ+QlJG6RqCC2SA65KN6ZcXbdrVDp0QguQ+4+shtI5gUkcySpHTaT
uOpkJqBDrQbfjMM75Fl431u778QGifGqQ4OuKayCRMoBelkNn82VE67se9Lz6TGeFJvZ1y5WABB2
1z22O+nfZOyjSzgofzHFMwzjR9Fbt+TLDBjQFrjVA+UEBNnSK928DR4ublS967ZR88AHJLoz3m12
bsRkSPMpTRDe0m+UDpNPxNZcusGq8CKPt9RsP+bb4DGnKFf9pGkLxfulflHvRVu1hVuKGyOXgT4A
yZ9bb3V/U7FrH8jvSQZciEokjPWqjAHEaIjF6FWML39yN3eO3n0eGk6H775VbzAYjR/DTmqMAhjD
kaZopGC0DHvwKGEpgjHuZ9GugWFASMWQMrJvbz9nY9PpqJppVmYJwpev2WpJ4tep8C7b8P7H3gaD
FUkLc72ti8TVT8Uz+S454Fb2Vcf4ovnFU+XUPvfLYNfWNoiMMYvyWOetBsQBBV9MQcde+DRb41V7
VbuT8/Uo/Yw88uOymLsOZIPJaGbTtymasKCZg/mYtF/M0L/89+XdsHkDwFh2L5YliQoIlR8UT7vq
TuKn5Gi8Qvl9JAYO4l2N5XEzvnjC+ig+iVbp87Ye8URkQqYk6uRMM/LEXdZj1wXrzFH+3QdmIyET
IpEQ9E9xAgmVvrGGzFWj7ySyleFTjwYf4/nyee6DgXYbE0/IsLDlCh2hx6qJFXQxBbN39q3JH5LW
0fWTPH830g/l2YwzGnN0TR5Xomogg55NBpJSy12sL5yOoX2lP0Mwp4e6hlYXISDaqnke9CoAf4+V
KKa1Vlhyefnw9p8ZU8QqL1Oh7PaMhaVRG+WFloAoxICFDT7m1G7CILfGZw2VYW4yY9dNbeBY49LX
ITFXGFfvjP95ZrQCY6GdUxwWh8Y7TRB+vSzjrrZvMBl7y1chnET0Wbug8YqSuzLlkeTQP/AuhNwA
MDqRtyW6/TS4ekEoLbUqrYR87QZ8CscP+pTybmxX3zdojHokDTi8agPi0ESUblcPxKOJqAyEAtWB
oP7QHHo/zqwBWbDLB7mrmGdkls9JylsSLxEur2k9UgdZh/Eu7aGLeEvfOBKyvE3loAlRVkPCvifW
IK9WjqKK6hvpL136qYu8A931xxux6L9vns5lrYRRlAEXYajwUHuxVwaNYw7wwb1N2dIvnyJHHdmV
tUk/g+27pHDQGDUMA6knD5ch3i+6oWnZjUj0N2xEikG7jD0IwKDDcSoSleEdOOWuG79+aV3Bz4Ft
CW9FRuVwGZpjCxrjT3qTmE2GhW2uIE92FP9SIsnqW4x4a4c64nWO8rwXW/WYx6jM0OyEwrGvHhUn
OpZXOmp+MkaWI26+i3dxjB9p0ZijyTVCrNkgZTCo02qnXZdx1GO3prm9O8ab9GbU9WIDmQwo4aeh
tcqD4aUesYtX0I+bj6KHQUfn/1HSpFHvBTemMY5lrIpizVYAt68pThAfwLEHrfHl3KaWgBy/e1lX
OI8By32hpOkapx38yURcNDwNitNzudU5xs0SVOjIT7YZNe7f2fM56JFU1o6/j5CXSuY4SJ3xJCXI
NdeRmvYQ/Wwqn8i3kxZoMU/teTD0IjfWHRZkqhNUBdAq9rmprpIargqDgyJ36wIPiHEjslJ2URkD
aExKK8I61Hj9ngqNFfJmRnmGzG4AQ4Us0lb6qGXPo2N4a6A85NbkRPboQ+94JkY1+b2mgxsCXYVo
HGM/ljQ5VMoamS63+tU9y3ZzHx5plwuoj1qMWsy/aI+V4MRXmUPueO5//ysKSwz/C84caifPbb20
cCM0X/nWXuPVL3XuaP7i5O4UIIbALuLLlsYTmPHKmlEsS0cQ8Kdl5TVTi9CSWISYxyqNTmtDrlXS
exGR/Muwf/FlIKJTDVPH6CkjqxYWkzrmqK3Sd6i/y9wks4ybNlhuF0/3MH72ebkaguyFA7vvWM6w
jLihnFbGGgNW/TI62UMM3hNkoa3iugP9guBTX/axBArl3PuPqNSWNkZZ6RmK4zIwKcU8BsVQqItO
jYOORDSD5NgXaHGE3PdsZ0DmORpVtPg2IwCVR4lYtPsswjr6CPkbFymiu9C9jLfvC85wzLMERrxZ
X1OT1l86S4xlr51DBLzPeVnf/jsk5h3SV7WRph6CgZ4ubY+rcq8sp3q8v4zyFzv8RyCW8kxYsI8g
7QAz56i/iCDf1TwpEFDOrSVfQqo5csQHDubunRERrG5YlqeBouZPJclA34QmDYFWzCYX3SaYJoz8
8RfIIJ3I4XqaXTM4o7Hxut6PSHPpQIueVy8L5muKR9w4R41JdmK38NCcxPE0++WRDSiTT0/XOe5a
A3pSXmuVpbqV333+OTimpaEsOAX50eFp5r6X2UDSU9+Ynp7NNaoykNNAz5e7OvW15ilX2cmEvfeu
geOdTx8tBG1gmWdYIOM4tgK9zGI4pRHg2/lYCspnuVgPJfmiaP1dWjdugfVVTWJ6STs7c9/bpMNX
TbW2nJPfNdDNz2F8rZ7UdaoT/BxME9tld8LWb3munIaX2eRpFeNc15yMpDNDFLN18NkYz217swo/
OIay+wlIQFigG8hJ6zJztuJa4jmJUMo2P+UHbBmne9xCp0Z0D8Iqn3LoVB4ND8SA58j3xTsjM8cY
GdMalSXqwEYKhiwwFoQGCPtU3jDf/ifaRkLmGOV1xqQRgYS9R3VWtxdbtid/RdG+P+ZoJ8netpHy
XyoqwLvgZwPMPFRjrymjmlLgSn3oxRatFoZ3+fp4EMzTlKiZXEoJIKT2tEyPA28Dyn64uJGBeYzQ
9iSP+YJLah3h8bfbXv3mmqbW+S6NJw3jtIsKzeTg4kPBJ3kxMqz04NXjeOIoDB3IqkViqI0QxzwV
umVgOMN0kkNCWYJpNZnnozkCsZu0lyYqxkGDQJ1RWx1YqbB357ICcCViXLJkhJnY0m6N+BD6qjtf
NY4B1mPshYA8vI43jrNgO3jGuNBSolB1yzpw9b+mgpstfp8eMulG1z9zROOdHv33zWtjdqiyRCPQ
pmN+KAs7QnUaNmsp9/GNkoPUjl+X3y9Sn/VdYZyFKvRtju8jPNmFW0xInTY3YWyvkrO4hUvDPvlR
vR0Wr6isygiKQxoIB16jxf778o9jVBi/ge7GIU9b/AatFK1aVqxcfgI3Zj3xPlZ4B8x4jyapUOai
kSbGY0DoLxWa24FGnfNc7hfoNmfK+JBhHQsVs1dURUvQpyD3TdtZx2P+TD//PsJYRZNyG0DGj4Rq
uJLOoAdoYZjhhm6Ajg6U07e5ReMgTzwaZ11w8+wEzIo2MyOOgSb6NXpUKr8/IuqjiTF+xyn95Zew
mJhPnvNqTKk7jg/Sq5bbi2sEspsdTadzuuvsTvTir6L3n254nqA0FLgEzriaYlTncKLHmrWWeUIR
mRJNtsjzqCAIsf9fmbL9s8V0IAjP6FwiY47t3I1GpkFDZT+9U5w5KAO0ZDr08eHd4344coZirC5X
0O5dE0BNY+VnceVmkeFhURznFHkwjM0NYRYtBrhC3an93qa3Qp2Ce+z5sufkYTAGly5FMacFAse2
/Uz0JwFbNPRC4gjyl5fnfGCMlSWNHpl5A0nKa08B5X54mI+0IhKUNu9u3u9qfrPof7DYT8ihk8W4
pm6Z9g5FVxIaszR8OqpXvLrZ/gt3BmIMTFK6qY5osDjqmVVUD90S2aR9MJDNID/C9OnyRe17+jMa
Y1GYtmyEuYLOJeVVUXxLlrvGy2LubgSOFbEsrVI5g44OTgpeg47QVP7qa8fffeofixDOEjFv9lTl
E2kHQLUC6D8jNbWTMnGQGcZUCWY/9KazkjbzLx/j2xjOe890RmXcRLZ2rda+paF8moSqjmgXPxSn
+mq2J0dxV7fyyk/iTcwZONh/P8+wjMsQ6ngelQbXl4qe0V71EycC4qkH4yvEsolAXAU7VswgFgpL
K14zrNJL1u+Xz48nB+MvxKRPQCVGXZ9xFY5Xpcxrsdp/Oc4HxbiKItWyrDahFaofBfFd7aE6cEy/
SraGBGHKna+9KI8Mdrg/A0chxNDvqANOUB7AUNTy0p5794KV2bIM5lesDWBLb3LSw0NIERLLo5+o
k2WKv2asbdTT18v3sjuRsAViFKydllCuIwCZJ1QXaftrkN5Eb08t18VSX8Pa0BaLUbbVrKQVbWJo
1cJuuYD2RpLOmrzFwWTdQQx4HbB7kcwWjtG5ppPrZgpRmM2Xx2S+nZKj2hcePpisuPfn7LoSWufy
ae5pxRaRUcJpLcUUaWMU1Qcw9Ie9lWvWZYTdSHcDwdbZVMUsy1Gn94X2m+savpb2Ego/FZ/mAfm8
UhxFfFdzixN03o3IROn9tda+LOTW1A4jt0Nyz3y3YjHP1CyHVZaGEEs96b5sg3E2aIPsenBooMnv
sNuNLLZ49PdsPvxIIkho6gOeEKxeEjR+/qKjzfztG93npaF4RqZTvdmgrUIRYtsB0HrH+I4v6CD0
sicwBP8/YszdnO1WMuahMkGWXiIwS1zsqlq98g50Ow6ybYF+LSDceOMlliaL2wPKu0DGj8RFBLYP
bApH+PS7GWi1ihPl8K0OlVOeeOvAuEfK+JIm6dSwm4H3NsKFgENYLfmWYDHSFCy8dOxufWF7qIwr
kYx80BXqJckjyjO2qKOlNgGBg/JL95BLcpNH3hc6x5W8G/xbkh7ZVFxjUl9N6HISWl4ctRfCb2Ri
x/2KziiNcIJMRboSe66i+VA0fWF1ociNnjien53zq2YQYcwLPb/MC/3fjzO4aweHDpKENm+FCcdp
GYw3MdK0m8UUcAb2iGfdl7r2y3UAR+bLv/PG7Dxfkkp6QbAYAVoveclVZ4cH1ald7Vh5cFp33GI3
784YR6KY0QBafwg2YZGQ4sQevswxp77Uln4bByAD/kZSLl02T/sNxqW02D8zNit0UQiMRzoIRAoL
lJ3OjHUa0P8jf3kH7wIZb7KmUhTL1LqVrrGn9Ms0PpHcsMJW572nPM1k/EgOjpRpMYCUPAu363Vy
FNDYrbUoSoA7yuFeIMdNGowjWcNyipb67ShzLPLt/PBJfypfKNEAZUBKeVvhuXfHhCSmLia1TB9W
/aR8r2VHcnKvD5Lr4XVerOyHbPE3k/JiFJYKYzUmvR1o15N+6qvfzUdoaVzvq2vlSGMU3hf1vlWA
PkHVNazKY9d6YRglaQXaLz8rXw1iV53To2fysqnvY5h0ClsmBqq+fz7hZdsqoZrB0vOhOcRpeZii
ysNS2cNlGKpu70PkMwwTlzRGrPVrQmHiG2nBfLl+JXVoRF08GS07l7H24+MzFuNM0kJp1KwDlrgG
PVokl+i+iUZv/RmmWJczYhfRr8uAf4m6zoiMI8laeRWXEoi/B1NKj24mQRUGTYylz+te3PchZzDG
h9QyesUaGpGoWMM33+L1scYSgnWcT09qspeujPEgmlS1GcIfsCAZhp9OyZOot3emul7peuwoQ+TG
GPT4l1fHuJF2TvVJUoBJF7wUR1D6+OTY+x8zrPMRMs4jGtZ5UWh2IBZOcvmkTK7M29OxH+f8FwLm
9addtYaQlWoMlSiGnPZar/P/sfZdy3XrTLNPxCoSANMtw0qKtmRZ9g3LlreZc+bTn4a8t0VB/Bb8
y+dOVapirwFmBmmm2z3vdOcDFzQkrwGUAE/b9QSAZohUVyNLfIiW5EuateXuPNJ5h0Or42uktC6D
pgwwWnb4ieDSdRhGUMkyd6qkj4zby8jLqAlpolDHZWIL5l+/S2DZsd1H3hPRHMNRSzQllTeys/T/
yOkviEKySMFe82un0584Vzeerj4ZRxMSUGSHQrfP0v39+eQEmtzXg5k3KshWMwxmt5t2yiNEZL+i
RdfnjZyQnbpfoOXV4oDjQ35nJ12l+Uz975AGkdprcJIjpocaPmNdaTv+3qLeTnjbQYkClkvp6VCG
JiSQvLLoYPKcb12V3zibH1oQ/S57fjCO31fUA2Hwf1cyTRVyR5ElppoxnjtQx6c88gsE+2MNcSgc
tXf8AJzt88/nI2MzyDmjDcrmKIiwBQvtNrVmg+/H2/6TXh46RfL97dMgAcUs09GBr4vnCyss68Wa
R+wA8E4wX+El8yL5meMZJzox2fPKpjErLCHMdWVKoyadUPNvMWcc4qPepJKuoe2FcoUhxHfezWSu
KmCo+9nlzPjB0bpn0MOZ9uFO1pm3mSEZ16+jhoViNiHLqwtkhtUaXIFhf2nbk0vyxyl6OO8BfIbf
RNQLhnjYnIoO3QQN59ZLmRMG7SGyycmyu4s2Vr1JlWnXbqerFZ6Y9c24H+a2wwHiZvR5EUYKLj9+
1dg4vDxPdpbe9AmmW+DXZpqtiV0uJK6abEA7lE/zG1X52FSSPcb2Nn4FIDidSdswogMAftF41y4u
GAuUpQ54fdAKn9+RMYkTbtsECioQROnorBUysNkaik1rDOGo/DQLPx4kLrFZ6oeyyd8AYpYlxdRb
KgjfOEFN9aW5p+iL7r5bBVioeKolXIrFCT0ZD9X/GMwXYDEdRXFWayUsM656vzvW++5znYD8Sjs1
UDGM73qnl1b4bgfZC6aQdYOyNyuVY1Y26hOqnQE1V48Xb/a78ZYf/tBx+3mWwW6H3QuqENpxZZvz
XAE1KalXW9A+oZnbgXW3zB0yyMTsJTaKzBbPd6oJw4QiPZ7UVjtNJL7RbBlZ8aZROkGPKJSUcd4T
HDPPsg4N9TzYsq/j3HtJ+Kg2F0r4IUsy53za2vbRFZbgo5HSZEZCYFKPa835gbl9iKs/dux8XLd4
8V3x8U+up/lX32TLFargoJWa63rFQ282qvbWmIaq89pJmT9Oixp8meJRk50FN4PdpuAEgWaDQcVt
+ESzLho4z3REAkcbs0MVqR8kY7k1b5xrDtSDmmW8UW8sqq5o00QBxqXx1UIl2aI6WNUSqBkv4ONo
PnBqo9mxPXovQd5yzDWyEHxjRvKpDiz0vuxUlzObKdf04/Ad6g7+HDu4Mr4wrlXZPmEbFMIfYIoj
0MkQ3LReppDF4HrxJ8gSaGN4WTVPuF+V2bb18k7RY/YfjOChZdRjNhODd6Dzd5Ps5lda4aSjMuYa
mUWCW9KQdpptwyJj+GbYP+fuVIT/SKZqy/XX5ghTVZk6rTMKDN56oV9yuU0sCqaDww1/4FIPtHKS
/XxgHyXAm8YRDSoZpgHVPrHwsGxL6EkEGMfkuOw0L0WJMjmmVzFosJQ9uTA+htJzxlbQ0RUk///q
Wahrw5GMA2ytrGNSHnKZoPNmwK2+L3hgi8tixWzg9qQsXcO86PSr+Ye+hF5Rfzo/ejJLBCdso4xW
TQokFk1+Gin+pBSSc/zmnng9WoL3xdaQW1B24P2hyl18yHaBN7jdz18PhLIjIJFZJPjhUCxdShbu
61/ZKYJuSuiDgQ0FouXDhDJYzt1Hr3AofFROxbfgqdzNF9knmfax1GZh/U7sikwjhVP+ohXTHLzW
7HUf9Xe+cnzPbc9qgMUqQ6Y0wRCAwM9vyweS+kMeOzE7nncU6YIqjCvFpRUucHu+6ZvBExO5PY72
xwErQOBYB+0bylFRI738OA+7lVXAqfV7yyCMY2opc6XlQDWp5o8Tivus9hAv4BAYR0nFzuacrbDE
2++mHmOrNLF4P/PlO0XhNOBTAZ0vp7Ocv2eyq5mtKF/jCUeduGzMOlJhW6mVjh7uiQES4QHiqdnH
JfzL6bOEc0jeB/FcQNj02SFBz+YW08NA/OEQXi4uJ2juLSefHiIwycqOQFsJmhigBeHnYpuK7Bal
qSeMxgugdUejnrHXd7yPpB0dtN/oaMDkulqeLT0ubGUCCBVTC0Q8BNqPwvi2ZtiARRPbFo1G37IY
2upTIjlqbU7hCkIY1bAkDTQEsPsateW6jAcvobOj0Oo73m52kcpkQynDE64XJhValGYCvPon19vN
vPTT8qT6WGp3I/PKx8Hv70vVK/bDKNlQywaT/3+15I1pVbNSs1G+Mt8EwRFC6OcDfdNJViMpLHmD
MoZRGsGy1vQy9bsNFhLZZG3mEosaaPzTGZgZBAgzMY2wt+EPaXHbkg9peTktOLIqkvVuc6RWMMKS
mmdRW9Y9RsoYVUdPj7UmO9xsesEKgf9/NRehmiv93MCQBvQOTTo6dvKogJpZvUlTSVLkWf3NgWYF
JWT92VBbfeQxNKkRdvlD/V1VlvR2LLvJm5US92jhTBwrzGWynFuTtV7ThOBVQQi9TD02DeNceSQ8
hOaxjr51USTx680LpzWQEMIBBfUsyvj44WbZDbhTsLzgALs8aFyhzEfm51tzt4YTIljptSzWJ2y4
MqXH4QIUCLGXFge63Jgg3j0fU1ueuMYSYrZU4mnKJ4xhrO90eghk5/nNPcEaQIiojjV1Do0G3HZ+
6PG2QA+oaLiJr3gvDAjdHjmTELvuvpy3anOdXqMKAdZgjVliDTOmDt4vWo54T35kP/HUijdqGT/G
c5ejGAJrOCHa8jkmEL3H7mp5MvbJF7z873Fa23UX08Hywsv4qIDvutzxCj5I7ezy3XiQPqpwrzj3
G4QwVPKqiLQCvyH4NLodSEGGixiV2uPOPPEXWNn29W0yhuipBWEFikpW1LIKjkOG0u41A3T5lWqg
S/ZiClNP/+f8NPKd22uTXmMIvmPaSa10Jpcb2XOWk+HQP3Mm/d/3xq9hBGehkc6qvMY9EJTcjxE1
HH3uvgcqlaWRt6f51ziClyh9FCamhSEj8A/ejdKdOEF4CrZ32RHnbVi/hhKcoWFmX5Ke63s0nWOM
j1brnZ+ajZz4GkHYdWczqrIrBmPKxpka/9eOLfIgkhbi1HYJ8gbpi7UMU2y/JKiSHssAmOqMoxp4
+JxkZ3lF4LfY1aDkUlrcKXFysQET+h1tnqYYxknpPCPc5XHiVrIbrLfL2KuRpMLqQli3GK0Cq6Jp
ctBQ59iDg+rmXS17yJCOn7CwpAnTRzrB0TMwBT0tOxObbMszIieZny9g5JlRNoBClsjDwFAZZIp8
XZ3uqj6+YmV5E8XG4e+8Uey77OcAxRkoFfJrn5yGY7YzjtmFtufqz+oBxv7f1xe8PxFcqD6zd9ki
l2EaaSWpOS9YV+OoS9z0gl8hLKCn2GWH9/S6v4YTwnluydjXIPjxtah1u3k8NBPxjHKRDeNWhoKe
IgT1UNCrvzmGNRDjokuGYissm+ykXvHycxiFGp4/MGrL79dgQtotgrFqxxBgbXJn0NIJrG9G4hvT
5/O+seWCaxgh60bqoAUFpwklVuKOKRpvgxtd9uwkAxEmqNKUaIoj2MK6XU4nL9acOZG1zMlAhJRb
N30b2QMsSQrwLcXeEDO3tCSrlARE5CKBVFIaLpz4kYJ8KNiZmV8Hu/MzIpl48UF1TuO8sEtAtLYN
wandUKdOOj2assS60deFsHlxZ13IrAGxwV/NGZzIfrJvUO3xDVRp0MlQbezdjV1WuwsvBv0TmiHZ
MAqpNqxHEk2cgpEW973qE/KDyWZqY2v92jwhubLCokU2wLwAVF96dDtRMPgdMnuXp7hxK792UE02
odOBh0+USi955Yw3OsNNZ3N/fkJlxvL/rw6bA01HWnT4IUpzyubajcPeixqJY27s6V+bK+SLNMnQ
hzgCpYHcHUE3k+JObnzPX5Plxbwyk4SsEU4RpYWB+WNZ6LSTb2n/dNn+74ZNSBolMyDqHgAjHYNd
vThKgfYYRXIfJAs2IWloU2MvCUW9bkPYpzABTUo/fBpC4k4LkZwl+ZiI2/VVuIntS4URtprSYoJU
tfDyBM2TEfps1c4ZM/s6NkwJnMwhxPaldjLMpgYnv59Rtzr2IGVOQbxu3YFXEqRJskPeRvPNK/8T
SQNHSma9LADXPanNjnIeaJcTL1azk/wE9yJUF3fjhaxXRGqlkEmCkVQWiNL4Y4U1P5NrQyjqOghB
H/Yn7Ac8aZybRCGphHbHBVzhLwV9GIoHRVZ5sumPDARrNteLeHPjWulQGMxyfD9WVc80H6wycqYA
Uknt5/PRtWnICkhM/gmzYzvCnkmNGk8n4MCYQGp3HmPT41cYwtxk1kyboAbGNN9qyilNngi9jZVP
E7l7DxA1qc4JyZjIRxYn8DuNb2Lwyn8RtI3bq+S2XLLLzKxcqIz/n5nd4OrsN5y4CShLC7RADWgI
zVZziuhL1hM3fCqk9Ld8Dt44G1Qo8QsZV47m47taOOwe3EpaBmW/bpd+4/wsCidHjrEmcz1GWY/q
tuu9oAn5VgX3mApdPLj21DhlvWMFnpvDK7O4PD9Z2573giOk3EhPR50kwBmDfMfmxqcyv9tOCi8D
98xDsxq4PqztHiVHMKV0lJvpMj1xZhvIiKPU4g8UpCQWiU0YZCxpXrSAY+2lET5kiWSRkn1fiFXV
SLMgsfH9Oe28DLuZaZF49ObZl61GTAjVCTSMg8XJ2nvdwaBx/miunIHSg+rn6P1Jd610krjVq0kK
LStnuQXI7FI9meAstFFS/R/5lcy5N8pkecz+9jpR9DHJNW1Zyvzfs5t9wc9uLWdzstA79o665tdo
wmasVkylYb8il7P4xaeQF7uho/dPuFVk7iGkiTAM4lZZ4B4L+adITizcnw/YjaLB19YImWE256yf
KkRsZjthjaLcwgt9xS3B2/QIgYdnMizZhEmyERGyRAualXGMYVRMB6eursGJ5RTTZSPT2Xme+DNJ
Vrw1G6qiCLQQxiVH5a45Gq7uLU9oIO7n52LFyLN99QdahPQZVeLobECx5ML/5DMpYzSThaF4o0aW
dFIJl4uloIDM99aHX8S6tquoH7h4oPwKSuI84vXahNrxxlyAiBoTB+y5nTS1bJ4VdCwd0IGn5ptH
w4xG1UD5PjT4x0Dbdwi6/8Ir981hyPc9ZOmex1Le575p2ApWCMGoZCC21AA7JLpbzOplZQ8fzgeG
DEIIvIHZOcqMsKOvywdFOXWo1ToPsJ0jV0YIkTfM5pK3OraD9G52ea+LdSR3k7ug6lnxZFt42UQJ
IYcdlB0SfrcRtyCtRk/SGEx+lfrnbZKgiGRDkV4pJOOn4aw5RvVpjr/a8dPfQQgvn4h+qtV8k243
B7X9SsGLllBZ2ajMDmFRLtDmloURRktNPtu66Uz9xy7+8XeGiKtyOKRGPWGsunD0WivymrbxaBp6
74EBlTeOHaYODd/XK3GUDLXVLNjPFh2elJwkmPXatYlhJQ4Ka5Te/Ts4HlarhZ/ENBxKHXCpulfJ
KYlrJ84kobk9Oy8m8f+vMECJxOaoAIaq0adwGIfLMaW6n8/Z4v+dNUKeWSA2ZkcTNhZmkF9XVXGZ
ZLYbxLZkjjbXQ9BI/DdHQq5hcVFOBac+hxoLHXf6kJyG2imVWmLOBqErFvsVkJByaF8oKBoAEA1B
0FjdgxrhhMaVFP0Wg69iBYLqxu3wAEkRV1bOtb38rbCFDKTbUFNTKMYyCn3t6bmmd6e4SYCOt18U
LzLOZYmbiHcyQdLTegkQYKSnvmlAObt67EIq2UBxh36zxdBNMKrbJpKoeD7IF2rm6QwGKLXNXGaa
3pKy97iHodrQzUUfGJoDXvt70RRmVmjoGbRGH/10TpaXrh79sEJNAsT97I0tL0Bi+s6MKrTCDGd6
I40cc3AKgnK78nMPdqFB1sKxOTsrLCGPNxqSrEZ5I2R8qcc7FDk6dU/etcYaJpj9LRv66eLJoK2L
pKMVUAJ0PHJ+jiewIIDALUaz1Lt2tSssIVk0pWqi9JJT0uX7TnOogncd+9gwiTAgj9G3k/RikpAs
kqgqK8UATIU/3GRUNDcjBHWCKe5Dxmr+qjCrdtWqOJ7PhdsnhZV9QvLopywIUHME+zLovSyxw+s8
cvSfQcosvFe9Zm97puQ+YTMzrjAF19cgwGllnCEUOmPO1KJ0vkdTkcm+haEhWVU2A9lEOQe4ycDo
LVL9lUWc6MGAjQXOC06YwfuVw/kR3HT5FQL/Bat1qyNTH9EuxO4o9uqo8orswrBkPdQyM/iPWIGA
/ymqbQ1mMCgENJ8D9um8EbLvC16u2IphaFweYK7ojlXzVVS3/nkI2TgJHm7GhoLqG6QhpQzdtgSr
Y2IlJ5spX87jbF9rryZE8GgWIgmFnLWkVvcGquFrl+1H34amkO3O87W647fM7zsHrlAFn6ZlgIYT
TlD0q+cx28Xlpa36ExSMCj+8KSufKpLYPT9pTGyDsjIbCzN/szf7ySsb3RszS1Lruxmpv61iIh9B
a84kYty5mR64jZk7c/Yl1mNnpN/Oz9pm/lsBCXtz0uB6vbIAFGtfqtrr1I958E8wXefguSGyWp9t
q8C/Al0Y9F+L7yxaYCWE1DgIpImJ6hR0VVFWVg6NG6fPFu+8ZTIwwTJL6Rss/gBj6gfWPk0NeLpT
4izQjDwPtO0OL1YJZwJGUhC18hc+qHh55mLtSK/fnYeQ2cJ/wioN1ZMWBTVDGspssHwRCOT1g4oa
/vo2LWU3cpv5wkIbvmpaFjpvhXxhtEE4gdUA5mSmS6yf1nynGMX+vEGbY7YCEXKFrRdxvXA93oVA
Jz7c10zGxrY5ZCsEIS/URd+PnYnMmsyfLe0O1UJ5dtW8o98IZwB0GmCRM/AIJfbvRRmxWoXwSrI9
wdVsvY/38XHwOUOC/N1he2pewLjNKzdQq0gPAg03UKyKd5W6m9ThoCWSHdH2/e/KJMEB6sos5wQI
76rdkZkkOELWsaonAcD0eXJi3bEgACktRdkucFiZJDgDmQqa1/zqbh48LkyleZoTeQzqwrY7dnve
vAdd7519OO/lm8n1BVbkM2BFPS/MBGxAH/H0P8wpJNtih0EZt8zcLJolmWj7EmwFKBwDeqUu2iGD
N1aPTesXeJpIPMuLAn/07J+NtI5yO8Z++6PIoJcVYWWXM+zDSbsKdlbW7ilzqC2rV+Ie92aTztcM
dNjo9puuy0VfaD9HKMrTlCtleKiY6Y6gIM5/0Pnx/Ixt5iUbxyNmWIASWS6iuEi7puLvR8roDD3W
XVkPgARB9IkG9SBzmwPBbMGIFy2HpRu980ZsxZSu2ehD0lUVFxT8/6s00SlmmXZcZVFPLlHw54B/
TPo0KcMQUlFAJizkXPVz6fcKPebWMZI98G9689oOIRGl9jQOM1dyHJ5m9FQWO0N3aevoKIFXHZyp
DdmaITNKSEZKk5pBxmut9CrzUyiy0OiYh1/+bnaEXGSCuS1ZTICEy9XUucn8nRqSFC6xQ3x1T3KS
REuH1bWjw8c6m47DGHpWIKtV3GDDZ2Q1QbqQbjIlL8nCD3maVlyMc3sKNYgTd82uC6pL01Z3ej05
VpMfWBbJVt6tnLDGFrZ3UDQ3mjLll+Ncgjm/hOxWSv7R2d1UvyueCPpCCTNxqfh8F7eKp0UzRlbz
DV6fab5OHzrkBaIMkqjdSgy4j/qNwv+/QpnyoVqgo4SdeP4zol974p/3u61kvf4+d5rV9+tqDOaB
V72xynTGOnYylTk6KR1bl7ifDEnIDRGdGBt40cdAiWP2bF8H6UkfMxxizI/njeLBIq4MOkpVGIFo
GEPb/2ujmtiyOjVkuNFo610zxxCYIHA/Rn7ONq5UrOBe11vfNoOH87ibEbbCFSYrVRQsHjpwuzy4
SwbFMevlZAy15MJm08lXMMKcBXhuGNQeMDrD2W/JnFT7CnICLzZ/jLMESzaUwqwlaTjoRq6Dw7v5
BvmJPQqEfbOyVEcZOkfB2TCYMz8azdP5kdzaI+ko9jMtqqGvWrzxxXmGLRXXjcp7ejlX4WGeottu
Ybetxvwi7A5qar9nm7TGFHIHq6cq7XRgKgcN1+cgb5sOveJEP+Pb4YOcYn7TWVYmik4aNfmicPUt
qywHKECAmAbyIawwvxpsYp/Pj+c2mGFpPFPhjluYRjuc2qSHSomvFqGjjA/D+G3oZTUw6lbYYYv0
H4iwMlcEYvcx1cBoTInbld2RTK1L4xHK0WDbGStf6Z8Uu39kRrU7b97mvam+ghbW6NhMx6FdYN+z
6hAotk+j4vzDqQGoO3wFiedBdsUkG1Fhwa7CQWs7QiK/b64pqCTm+9B8x23pi1HYtb1OYyNp7dBU
YBQxbtV8Fw2H86PGJ/1Nmvw9aLp4nVRCFsouUsxXw55IcdeGp5yhKkX9/ncwQlzNaj/YncHN6Csv
N1Dxly9QODiqTNIpvJkXV/YIEWVMQURaFUAxL1jvHzMS4vB4PRWlS5XKPW/V5sL8G4yJpL59wQbS
6Bys3rX11SSTNZD5l2BMSLVmZBWFKAlyhOnkZt7WjtZbIWaoXgxZpcR5X8Aj2GtfK6IgLccC7mzZ
j3mq7EiIBpDBPipU9c8PnMww/v/VjiMclzqyuVfr4+0SPM4UTS2y1u3tQ4KOtyiVgC3KElkj0WZf
TBHjKzFUNVUQnYen7Hvj8xrqYq99OW/Rpt+BoNKCPikux8QHsDCxytokeC1Kob7ejd1JGegR1/Ze
yVBQlpqZ9x685+tZDac58RUF3M7d2FBcYhH9Ion3U3kok+9EvV7yRbYmbqZ0cGLixeYZSnCLtA2V
qhi5itYU3tHxWl/KD3YWXgwL+xyObJdF5W0f6hdxYUqCedMhV8iCm9QdyjQKzr2rWftBueiC0inC
HQ1ljr+501jh8N+xckdaZVUdcebdEkqb7EPYfl2M+2j8Fhp7MDNKxnPT91dgwgqp9EyZy4RfP1rH
rDwExU0xSXZOMghhJQxbs8wC9Iv5UFx3BvveSFUnl1WHbHv8i1sIix923Lhy5PTfTa07Pbmi5Sm3
UO+kh84kK3feXtt/D5ohLoMDrmWSmtM8D0/WPj7oFxEvPaVO/zg+U3IqX9CZdD7Czg+iIa6MYVU1
VcFJfHXjUCU3OsqSJ8nG+rzfQRL+td/ligZuRa4areip02F/jRfmb10aONe1dX/eGh6kb9b51QAK
SwkdF7bgDgNL1XKl2/cg6Tj//fPegP6B16ZMddtbbYLvj3QXUMtN+8zvRnT4aU5oyLqAZMYIeaEN
68QcuOtpFLWdXYUeO9nqIZt9ISUQ0ImPHacut6Jwp4TfzWTcqdmn84Mms0NIBQbTImssYcfUHQb9
QpdRzciMEPJAMy1ZFXJmaFP7YVW38wQpH2mByaYTQ8H+X1ZG8emOai2ebCYcmTQ8RLY/++BrlXXO
1F0v8TGQufGmm63AhIiJjI6GbYujqD3tdDx+xhr8K91pkepM0+H87GyO3gpLCBmrjcyq4YZR42pR
QcO/CyNJ1MgghKixSYLOYS6WGucnMtwz+6ayZOvN9j5oZQf/EavVzSzDeSI5tiZc2i71y6sFBGn7
X5XQduGaP/5u2ITIqbC1U8DiGfm1CWlFiKUzI3FM2UXm5tZgZZQQOmFplJDs40VATXqVEsVRQubi
8dDTVZnGocznhChCcVuyqBoO6QRXZHPbXkek8whFXy/IFx2WTV/PD6AsoISFdZrTdqYKBlCfkqsw
6A8D7b/Eve2AGNXtqbIbsjKQLHabmehlOMW3h6WD7NzAa6r68rZIHoNA0n2z+XSorwCEC+GqRPtD
wIPpPW3/krASX586vaFxNiFLzN2nnl38SWOtxP9E5aYMFZaD1sGeUTVRqPXU4KZPNwuw5sWSQ+Y2
Er/q08CwTsUmjqVqU0pirEStcZEOl30HvYTBMRPZPn/bzX/jiD0cKunSAuXKWPFo5Tb0slIgHfNP
5Qf6z/P+ve1rL0CCK4Rl1VjKAoPsWtmVVXcsI+vT30EIy0QYplEINnQOwTQ3GvPRzQwqmZhtL3ux
Q1gfugxMxQPXJjfKxqviyifzcsPq9u7vbBHWiGyp67SoOMykdh7rCxBdtrITg2zyhTUiG3DD0KA4
3s8ncNEtXzN6YyWDsxT7TladJ4Pi/r5ejvreLjIVx8klCPDw/ZCUJ7qonp7gqlCyv96eIZOBPwq8
+oYtZNLAzEka2AsWiUr5qi3pDt2gl8vYH8/P0HkYUzyc2HFbsjbBHVqXX5bQJrWZE2iyM6oMRIia
BPccZtfgyiToF6dlmtMNpd+PtsSp/8du4b8xQ7vR6+npChB5jym/mrkLrrjCmOIbl/SDAo0lxYv2
7xg56KajlFG1II0luF2tGGVKGtw4zdp90x1IBpG9SfauvjlyKxDB4Yg1VGEH8k0f70FOgXpavUqd
ILj/O1O426/cOqZGlOYZnEC3T33hKea1Pvp/ByFsRJpyniC1iwstot3PykMETpN8kdWsbY8WQoY3
zltMpDkyFL1NJmOGHdGnZflYB1cN2b3HjhcIYUKCTC1rEiIs++SH1YHhwK69on3P1pq78b92CPMx
UbvSbfSv+HF5UY5X1XJTy97FNheyFYQwH/aM8uYB5Sd+A/Fr45RlklLP7akwTQp2dh3SKkLIx2YG
6Wb+/ah8NDyW3USyIubNRhXdfIEQot3q63GoGKJ9dMF29kyBl+/r/YA+4sE1940DyuFLchgvZEX8
2zc6K2Rh9RwH1aibCPHymDaOfaNAFnU6kGP5WPn2vvTkOkmy0RTW0bkIwVg3A5CFu9r4ZNfOEj2d
d+zNpW1lE/8JqxygN6MN5mRA9N3i1CrEvfd68gnKxF4Uyfo6tp3vZeaEIDIyzZzTEDNX0v04XgyD
5O5V9n0hfqIx7EgR4Ptq2Dhm9xCMkiywecxZDZYQPRaNacssADQBxXXBqZsvC6zQgxOHxIsDyaFq
e11bwQl7gama5szieU1T0puqsCOn7dCFrOqgNMguOjgh1r3LicbHUR0u86R1h7D7ft4/JGMqCpzg
RbuzVAuJLzI/xuWXkR7Of19m5PMpbOWATWUUfUZ5RvKgtYcnj3SvHif3Vw2jTLNZElDPP2YFRljf
x3MFa9TqiQxfWhzzM1nJqWzEhCyRp3nKAu7lRXBM2Q/WSlIsn/U316IvXvGcpVY2GNHMonHhNrQ/
psZyLDSt56gkUyD3WxM0sKO0p0+989MkM0pIE7lR9nPc8vUPe6rlisjYkmUTI6SGcFpsKyiRhkbz
Lgh/6vUutSTZYRPC0jRITxJbx9b6daZTxsqq1Q57qgFP/MX4yAZ2ZauP58dp+9LgBUW8laBLZwYa
5B1/XRr84pv4lwAx3ckaJzeT9wpMWG17VekGk++uQKe2BE7U7YfGL3HMLua/GzzxeiIwhwnbUSAF
2uCE4yWyKy1l68Nmel2ZI0SOljdZ2z5vFivqmEW6V1TUNgf6Rdv1p4RA/qF6Tzc3boH/cwqT+/0q
mHoLF2OQk0H2gTS36qv2TzbKzJI4nijelJFIa3MKjMVkLiFfQHjrFTK9QanjCRGka8uQRel/jrci
qfwTopPNdLAaNmGlHWxbmaoat1Xm3O8g13HUIuPhfCTx3/smza0ghLU2C/WuVk3YY5odjvc3QXLR
6Imr0915HNnsCGkhDQI7D03Mzp8zO24QYaO09MUWUR9DndoiyzvYogfatTUafrpke1aXbjqwY5ra
bhvprt4nbkCsi7hv3SZRnLS1PyasR03y7Cd2AQbDccdqFRVC6FBNw0M3QQliqv2yV/8u2EX5h2yM
68l+LtTrEj+kT1ZWOka9Pz/ukvkVZTWSMKdJVcKFkLvG8hbleEYDeRQpHSTPgWf8yBKSSkArYof8
KP3/7RZ3NdFCOtHCZimDBGBlmTrZcjllkUND9/zISTxWVGOY85IaLS/XjOhHmzhK9yDnROaHqLej
BuEyVcUFrk6F6CsLMweVBu6KlWZw1EQ/JWF1Z5s/aTW6dsvcodQOqRU6y8Kcps2uDGv2z1u5vba9
/AIhLqe21Fg04wkjmQ1/nj5Uy3et9K0OPtLcnYfazma/oUQVoDiZ+sEK4YrFcJGBchcXvc55BIkx
TFiolSxGaY8OBBvlBs38eRyuQuMyGD9PkcSWbed4sUU4HavqWM85ryBKWO4Z5uSQ6bMqi93N7ljd
ekERgqrSq64uKtiz3LHKZSfqoSPXpdfLtYmuJzD7pH9AVCczTQiuZkS+aAL4ZNl+jLTO6cwLadWG
zBX4b1jtB6q6nFGTCcN0NXbagV6kanU87wvbZljoZQFBtmaLIqPthMa3IsYMtXZwDfZFd4ozvG/q
kiyxvSEAMYSlYbfLm41em5KVdd5bFXCGXXgwD8GxH/ett/h4izlM/eEdRq3AhLkxlw6UrfyRWwMb
ShjkUJsKv2ptIYmjbcdb4QjzQ2YjAOsijCpCdIQRvAxnHpZRV72pS6e9/OV4Mob4zaVqBcr/v3aK
qGuScQIoq59UtCBBS8/pm7sw+XB+EDedb4Uj7Kpo2UcLq+DgOWn9LlEuy2GRrLqbzreCEPK6Ueag
t8yxQNX2balfmxnaGSQbKpkVQuIuikxXsgCuEA2Rl3Thz0KrHs8PlMQKcT8VooMu1Q3uBQrIy4a9
3f1QNMkmSGKGuAky1aTLGeiq/Qqv5jjuaO/aeL5MhbgBgox2axUFxmmwzGNKr4rCPJbhu55IbWb/
q8jJhCwwmja45FEV6/fsscxPeXnZRoUTdL4eS1xrc41bIQkpQDervg1m9GnVceepxgUhd2OQegU5
GbkkhcqghCwwx+iTSVQY1STdBSqAc2+J02/FpD6CNAOb6Uly5bKdAF4GUUgAiq2By443ePcD86x2
p1XUD4O9UUmGcNuvX3C43atEMzVmuwQJcNCD7RiJcZ2lvavksuVbBiMkgUA1gr7g3eQ2HgFQxFyB
K2aqJKlaBiKkgamvh7zpMUe2jsb+3HSLgH1YBiaB2Q7T30MmdgfiHmxS6QBbOvVHXn2tUedyPtfI
AISt2zCDRq6P0BZYGFc2tK36d+WZFwOEDVurNRppGcYJb8sO0RO/hqLKeRM2+bXwcvRfEhAbyzQo
QVZNj0FSP1TH8br8FGmuCi2GnbHDowWUtFTnXTetK0ghG8DHWpKpcOWguk3T77l6G81/6WK6kAZy
0MuAZhoYxgIG/9i1lw+0MP3zgyebfyH2jZhMlPG20Dktn9DtdBxoI5sfIVYoiu8xNzqUo/AkTvAE
9zruixpqMGqzoNOocKJjdUQv/w3nfK7/H2nXtSQ3riy/iBH05pW+u6fHG0kvDJkVHeg9v/4mRmd3
KAy3cTX7pghFTHYBhUKxUJV51Z5GB5Onjnj6Qwq0d5jMBk2lUJJ+AaYo5eGkJw/tZGCOS+BdQHR9
Nl+S73CYTVpLecXyLZCd7q5E4VlEdVLP/G7itYOx74LvgJiNSiuygoINBvXgr2tvm8C6hwyT02X4
4LIhe+pkYIZPjpqbVHbcc8IQjWaXrGQityGl+SzTHcwOPeg682A9qr4c8poPWO6Hd0YyoXvOtK6r
M7HG42fxVfJ1p76JDpAS8JNrqtiRQkSNz9TBXLfvQJlQLuOBJhfNufYkg9ixFWD80dV0u5cbOy4q
9/J5Y+VJWDQ2uZsS6BBLGpZyOYr3PXTqKB8gtKkPyhe0zK5BcZC8NsjO88TZQ/aL6R0yG+oHQyhm
AledjvQMVkEdCneyLdol9HkvW8nxFzb5Eyq9LnNERHyc/dJwk4LuwOe0YILXO4uYwFJlubhGGEn1
hjn1s1y5asqJ0ybJiV0mE0dmcZ2VbqTbpT8s1vOq3KncGdddM0x0RYCnVLZUkXHAahLlWGva2jOh
Y5xog41gyYnBuxtiapqMexKkcqx0lYEZUDnSyxodx+MVFdWTAvQPHf/wO/nXhmxg2POr90W9UJg6
Ps3qjZ5fzeX9ZdfaDbimaekS5FrBt8YE3KwmS6kpgOhnxdXa9L4YOjf/FA+8G2R/yd6A2ICrCFOH
vhg0P6y3IwQV05uiDeXlWEqKLZm3vTBz9oh9K/61epZmQplYN2UoI/x+T+adqZB+RCCSAxN65HMo
HkwbuiZgIgclBOeI7jr2BoxJzNqsFVepHnEp1/MJqUxgVJIXkZHT9MM1ijmjSSoJgjnDqNEfr2o/
OhAbGjEukkGYxdPD3D1JG6OY0yq3Pei6Dcw0T4kh2pNRKsFsmhPnO4bl0ni3UYwP1mRexoHatBxp
eMv83KEilerJOFx29v1NAiexZUIuEARfv3tErxEtKgpEBmNpXJLhq7MV8cArcabTXgf3393v1j84
7GdGmY1omyUdsiVcDQkkbgbdyWp3fbEix3Q717ShA57Yd9NJhJz7jH3L0FH5IY98+xGM+yvCkmhp
gh+xLg9Vh/TQetLJH1KR/G/r3kAYt59XwSLRihUFy6Ldx9djlx8lcoxqGEz+kCH3HRjj+5nYxDjQ
AJstGToxtTOsPNaJPY+XUf4U8QAHGgtWTCWPCjkyGhxjw3parHNRh3/ugZu/zyq+CqOkNmYEE+o4
6Fp00yt+oXG+EemtwHrfayyXKJUw5oJ/93JU7Zq8iWUkYLFpp7prmJ97AdxUmp+l3+f5A2dqi8bE
9WrsLIxsSAhI8+LkZemSrnJKMP1+ZOFwQf3PKCZlbiFfUZEURmlLa0cYkNXqW01+uAzCfvq+etjW
GObCFeZiGLMcKL2vQl9Wd9Jj+y11ek/36y98ot/dHHKLxwSkRZzXbOqANzmDpzpQzDj2R9odmPo8
Day92LeBYimZEytV06LDPqXpepQt4dAuy6O5CJ8uL+E+DKjsDUNXdLwF/u58opYX6ThotRc3emCl
1UM7Fx4uDc45+pedesNhrqZGbwdr1oAj3onHNCQ3gqd5HdRTRJcc+ToRXDzmUA3GVM59Czz1jME8
vwtmW7kf/P5VidpyhY+4u0Tb+g2QEBuvN8ymtteMZBnnCF9uFdQdaxWczG6b85pjd4PdBoQJ3ugW
XLWYBgqzvqo1v1B5ycpuJNoAMM6wznlM1Ao+Z34hB9pqH7nKNd6ujC/p1eJTdRT5m4Wee/LJeLzs
hjxkxj1wLdVJrgNZGV+MurLzMnPnCJlSexzFn+rA69phn5p+RY6NqYx/lCBrB7UZNkyzDbt/TG4p
sU7kQ9b7Krs2bSqPaf24bONuLihvMJnQu1a4DVWVGvlg3aRhfsx6+/vqLC4J5ROve4xrIROB9d7o
prqFhfSFsPCKAOQzMj6zdTtCOlM73UsSxLwkhu2ifreudKM3B0Fel0JopFfUhdiyBwLdwDjP9zSJ
omrVwg+LM1PDOxVMTJbMbhKKBas6SBBevEun5/+2bewcmlxBP22yXk1qvk7BHOILBVP+1EWIU7v/
EY1JA+dhTbTVxBe39TB51Cnn+9mJbA07FvsfqjhtXJIVCpINrdMjGbYtx9VNHDC6ndOjcp24uaPf
UCYD0U7u2szjGEkDybuU5+0kKEygkdpOHAmWFbKS5LCAZkAJ+7D5Priqr4cpX7lr95bb4DHhBcOy
pSIMwCMpGOzBogXGbyG2DU/C2HF3ULz2zC+s8c7Cu8kVs6kbtQeqeEd1x6WwcuIgCidf9qlYp+Xy
SFwl6uuX1pWJMFU86lnWw3mmo3Gj+IorHqmuV+ZLht2CWTV2yPMMlQ9ox8Y2z5l4i8wEHNVo+1ai
izzi6zb71kFulSueyMNgwkubZHJaKMAorxQ/caiQFu1NUQcb6r925eNd+szLxHZrlttDwkaYdER8
0bGq8c/qpxCO7urSlpg8KK7U2ta+WHeKJ4bWgTuSwjkmbOvSOINn0WwQ2jCPlN0OQRHEV+oPDF5D
CgGxNH3ROdUlzvKynUzGukgloQVoUwqm5IdWePmc2pcPP/XBCz6qMlmMWg4oVY4wqtYFZ+gyZ4jK
87KuN9WKvsjLWLxLkH0gL9JBkscYYHKQXzfPy9fOqQLtmpyML8qxv88wGGMrBw4oteCShUy00YUu
1UpCv33syUMaZVMG5/pkBJKX3XHveZ6T0D3d3LhxJIwpJn9pLC2eMUwoe8QVvDJUO+/10cDlsa5z
LlyVCTJlriyjlAPQUJ9NvXFkteVcgjJvBZlQkjcydAYm+KH0fcZZi87mcb0dffNIz0DnK6jepkFV
oTqoeM0Batghr/zJO/QqE2lIo5lNQq8ouonVT8nPw/y5Pygny5PuEG9iDCN7mQdu34RTD9j/dpF0
KN4aEi4ti0kBjFi00lR+/apFr4UHXT1nDA1vdKrDGJQB11/p33vvr294zIkUGtA71C3wqvwBtSF7
rMJCeUbZ0hkV07amUAXPVdR+0/O7yyflX/YZKriYJtRQzGYWWY0x9zRYBuLNU+9KuK/WULo3D2bw
qpAINxYP4utdmZ2FOxPP2evny79gf5tB0y1LkHqwTJbMoFcbra1ki37Ri053Tdz1W93bg+GRU0Ed
yy7P6ArJ/gJrH3fdqRe/W/c3bDaxXLWqHZUU2LOPXDldbdGT7MaJIE45OvKn9qfoV277lCY2TxRw
NwZvkBkPM/VIy9cEyJo8B3Wn29UoHtWxOOkL90uL7uElKxnvilSjXJMVWKNPpVa6YL1qnMqJrvQb
WlfFqPWpcHPIMvEa+3bfjOWNlUyWWWXd0pR0b0df8TsgGz4VTMfzpjcfaeVBtJeQniiMYf83t1KY
K2DoxnmuMPH7SnFTwq3zUEOTpnbfuOjz/0SzeeNz+VTwXqr3Y8fGZuY20DoR0xuWSf158gxYjer8
WfMo5WhzUwYC5+NrP8dFUwMkUhQZzajMGgtDI7fJijpLA85JiFnmR5AgJThB/jIgOPfIq5Og5s2E
71bsZZRbLEUXdV1jOZ7ERsy12NCpmaOr/wRPmVsESo97FtAu1Fr07/TlKIeIT0ps4hQ3vFtwf6U3
P4Hx6zmx8BsgveUNR5lWtHzTlVabIBGl2aDpLfccn6J/8N1B2gAySz0u/ZApoKnFjTS65qtqET1G
tM+neOClFbtfEhswxoGNRupboYIfqQFteehDDdkLHuYDjlE8HMZfzbrUJ1GCUZ1HHttDdBRuFtx4
6zflFB1GKCMJxNZTuz2q+C7kPQLuhsGNkUwmow9RaxkptpDUn6sGL3PDt7q8lmPeTAfXV5h8xlgq
YRJaABkPxnfNb4IEMWjwR6++Rikm4CUvuyFXUXRMQqITHfp38KRNSlgMi5m2tPsnEY5N/kk1ryO0
5sUWuurnJ3XkcKjv5oNvaOw1pmW5ORQrngOFvA4xC/dCZKXgBdT9rfrHJIW5sRajUfFkvPwKqALq
SrJfT34B/UrtOF5D/33ChJ8tN17sqh87eG/Y9GBuljMSJzGa0dn/2ntEq/4jNB1oA9dBP00n4fHy
kdj9BtssJ3PMsx7XJdEm3FrmoTO8wghVbuaxH0oM8JtolFycJXLoOqWMLJpfJwftu+xJIfpq3Zr8
Em3mHrP9soTyBscsIEqtohQXSDDnT5N3o3rt1evbiVefIn89KkfZJV+c/09v078cvDdkZjElKEvk
xgJD5WB5lTjP3NFWrjvXCsaA8FPp3ZRuYykTNqWpUfp1BN7irJ+QxNrEr7+NL/rBcJSg+lQdSi99
EEHC++2y0+weDxXahQbIhelQ1+8uCn2sKu0ynHgzMZ6aNH1YqvSl1MUbReYR/e765waKMbESxmJI
I0AR2Z2iewVfQAKkKC/bwwNhroVSBNt8RUtnk3UrV6c6fewbTtjavXk2djDBX7MG0VAURBTB1P2U
4CNHcubJE0awGYk/Y0i1Q8L4slW7kVLFCxHVf4BGEBPEzEloRmgLoHqVBPr4mC4/Lv/9fXffADAH
DWztZanS91D9nF7TV6880Lz8aoW2eOYR/u1N3epdSrLBY9yu1AgGqmmlYziu/vSVuJkbBxOK49L/
S8t8/2ttg8f4ntEtbTmIwIue8KxM67jI+xq7CHR0aaxe5So/qZwZ/+V33x/fdo7xR5Lq7arTCKZg
jGM9Vtq9WIWczaObc2kxGYeslHapGktBYayyadW2CuIzrVBbYLpaXjoeHM8ZmZxE72IyyaZKv73V
YHZV9GG+fntCsM+nUvTyCy/Z4y0iTVs296huoBuqbbCITQKGnTm3V81XeKIS+69sGti7LBRQIHXH
JD9CKRqxQV9+xSC+TkOJVk6OKJi+ytxx37t2A+8bGssIoSdRgqFCoCVXq1/dlz7+Gd0un1sU30qk
d2ooTY70mecsu5u3gWUiSbuackTAi+hJQ22n0ddOJZxYtbtZGwQmlCSGuQqNQRGkezlRDiA49ode
56Dwdottjk8UARMYAryQfq+qaL1K8CEXH5oD8cqAt2r78XFjFBM/rILIjUW7ENpPCz5WO+ThliPf
zIiPBWZaed7B26V3UUNqCZ7zsIbZvQZe+pTTuMb7+0zEwIe3mk0GFg+9UVDnUt06rjxOVNr3g1f1
eFlBjY7R+5CrTrMs2tlAC2SrC3bjY3EXuaNTPy9XhVs7lht9vYzJg2ScG28ttTFbNMMwvsXpdwi2
iev9ZYh/8bs3sxj3lskU1eifhie4KiYA8UkmOJqnna07yct9LokdF4+5KfO06HFbAq/xpE+/xDdp
DYr6HQhOOdkTF43xcwQFbVoIEg3IGj/TmnnqSMfmgM8WlwQfq7OhAGRKigXVQ3bmOTPrdF5lhAoT
iiO2gLc4XMy1L/6V+Ya3QozaTu6X0c7C9jyceGdsz1lQBDJQB0KH6DsFwXLKzWrtrcpT0d+Ah15o
Fl2Jrc5bUR4Mc9QmKKt2SR1V0GEqD8YnBW+qmmHn+P4cPXIvu/pJOMyfLzvpPqYqQZ4LKh7vxNz0
WZ2zPtIqbzbwGbGUX1alPoJUhAOz+0im4KZUZBAiS6ji/X4vC5kZD7JlVl52pd9FgRJGrvgj+iEF
A/I4MdSvkyfeW/Fe5NpCMsevN6e0Ti29QoWC2EUHjjWeWvTuGVBVBQVgdA9rCtvzL+vlVGmdWnk6
pgJsQZXctMFgLDSwO0OJ7UnVDgU6L+0ml55WrbvVUwH8eOnh8h7uGaqqKFFatC/bYPv161mo0PcG
bouS3LT5UWk5NHJ7+cf27zN+aWWztGDIsPJGC3qjn3TyeRJ6EAnyxCf+ZTnfDGHSxSlJ4zpSAZSh
M2x4yvw+XIP5p+Ilx+bEq3Xuef7WKiZTzItVjqsSYMWqH1ZTcrJR81JT9S9vzm71WtUVEy6CVheN
bb2dlmjtGwO8tdXP0f3FLYvu0RDfT3jcK1z+a+2uO2wAme1Swe1iKhEATfJNMJ2ofrls0f7fN2AM
2DkVi23nFEAc09TlWnmkXe/nZD2CG+fhv0HQn7DJ4s3BnNXIWiqvgRKFMw7ms7as3y9j7JVRMKjz
jxnUPzYYfa/J5ZiLiHz94zKO9qJ3dmrddcJVwhuo2Z1m2GIxW5JIQiXqmHTxNOOQFOdcEl1JL6Ds
fDPnL7V8GiNk2DxiRN4+MafplbZInbFPQqbcRv0QDkvhXl7Dfec2VEk1DNUSdZP5EMraSK5LDb7W
eJMnoisAMtK3yU3uzE536M/Di/png/SvvX+QHf0bkG1ZliutXEcTgFJX20NT+MTofT1uvc6Ivf9m
HPtGXpV5Zar05OLb9Qody2GGT7Dn3pMcKqbVHfFeyx163/VKU8Krk44PS5B+/e6VetM1cq4VtQfW
TFeUIOSXSnaRPTVrbmtFzvs02vURU1VBtYv5BoN9WkvmfJ2UERNYQog+rl/tuN/jID+gfIiGc+6D
1r55b3jMwRYLPS2tBnjil/Q5+TEfiBu56kE4qzfiQb6hXaPVQ+QZnCdEer7Ysgdk6f8xk1lVWaui
OpFI7RXlYncWuF9q29DQXZHwXg13P/+2UMxRFzNL1+MJFvYurc4WEFXX7rUzbR1rbqYTr3GM/vJ3
liFtg1CuZGL0mzmA9dAvkjbDX8ayR2tal5m2htdwaL3Cfy6fh91FfINi32BUqZ8ztcwxPFSgP1WQ
sIqmP9SVj2eTD4yEQooP6SL0zTG0yYQuTULHqGphEXNUSsl6Gkp0jLSc4uy+PW8gTAJQW9JgofEN
nW9qWI6hmB104fuQcTLf3RO2MYXZoLZI9N5qKApl5XkwNU5ytjsv8rZWFkvEXw2dbOYEa2WOVvzQ
JfFknaNyGq4lVSUvS2sQ2W6IOP7MihrkMKqW95UN8WMMsS9QTOdRKuwOmENYGUrYCNaGyfb3VVKZ
JJ2Gs7YkztnAfDda02LPcqyzmaCpMAnrO0dwq5fLzrl3DraoTLIvVeOoiVB+8qDNV8regnezj9yn
Wwjl99CsWN3a4SsJENp1XQWVGlw2YbeXZAvABMe+E0gr0ZUTJFv7nt4nDgYUwiHzVFv8tLh0mtNC
rxK9fLjkn/THs3Fki81EyJGkomnOwJ7T+2a86RfIFw2QjG6g5Wg6xRA08/Mq/BTka3O9UpaBE1u4
XsOETW0A0b86Ar/zaJ249GOvPSWmLThSEN0oTuXiDUjKbF4daO94bu1mIo1uxcY0lMBtLRRnlOxm
Tauny/vKc00mzmSNWVQTQYju1kOVB5Xgz/HhMsReKNtawQSZDJRmSx0hNKtN7K6FEKIZ7UTM6rpD
AwknZ+CYww6yglYxnmS6U5F0FJPKacov5fx42R4eBlMtqM2+z0d6EvrlwcoeRfGWKwy9m5NjWF83
UU7SdZmlBACdjdGQBtuCihI8Lj1q1/khCcWQNzG9myRvkF5/yeZLYy7B7THmQBr+N/obH2lFWLfR
2I3etMnmdkzR/X5/mv+x7fXO2CBadaTN0oT1E7/M6EtDr4svO7rTBIUjH1bUXOhseHYtuv+PmaD9
SPKGzUTi0lBkpU1g7ZQ4tNATNyCTttHEDplMDAfkLtqhK4PjlLtp13aNmeBsVnFutAosXm9m9PAq
YeG0mLXqvdVrQGjykebGLRwTqvMhTWRxpUZGt5YSNsXXef6ydjyt5d3HyC0OPSibjZymsR3QM0ln
EWj7KnnUfNqFVp6ss3EE8SOal3o09/DydBr1LvkPE42N2cibesFqqvWVXF1rZZiOcjD2imvwHuz2
A7AloZ9QAaMlW0ITFDCZiCh7ek2neEUvv6zJxEn0eBBMABbUae77EdEx71A3Lo8gSHMvx6v98/Zm
BBN/C2GQO3nF52EqajeT1th6JYCaubRzCFWQdbiPZ8G1Vpn3gEZ/ObtPUHmWUPhD9Q+SyL+7hzw1
grUWHb5rLCcd/hKI307HVPoESnKX8Ibg9oLyFoxxinFqxrRtANZPpy4J0+wJDUSX13HX79CKp2ga
yvy6wqzjgmqSWtCv39IwrxRJ0B11Mq8ghkBstcPspBB9vwy4ZxP03/8GZF+e9LqfZZE6+pLNTwoo
qvs0cvWS1wLOsYvNiYtxWXSxxEfAAoJDXwWbgCOuy4tV1OUd6HY1RxXGhvMNtX/tbGxjArEeZZOV
F6Bx6Y71lWCraMGy7jEwPPn0M1v/FoH8kBOGd/MQ0dRAq25CI4h9F9f0cV1XM0YrlLE+RELjRnNa
2HU6HibVerm8dbtYeLH4X+BgWZ4yI9e1yUDggC6v3c2Fb8biXVtkx77q/ctQ/3K7vGEx+Yhek0iN
VJpfBeQ2caQT/aABY6xsl94SRn9xH9foH2QPtoa3EmiciyoIi5iDvZZGv6o5/BJt+xhdrAL5s/GF
tuovYc8ru++egQ0Wc66JgQ4bFa7okegLOPcceU0euvZDN+YGhR6RzU2Gd4uhbinKkj0ovZdEuquR
cDF4bHG7Rw1lA0vDx6ekvG7lBofMa1HVKA6irC86tWa4xaxfC5BKHtclqAeerMU+nKUqEj54LTxP
/m7WgmpWXTcIhLIQO3F81OezOj6Aw2rhv+/u3mNoQUXRGmIAaLr9HauY03wtJpgm4taH1o3q9Ak+
rRfBxhlPkNNJZ3B0OZd9f9c73kDZdL+Ip0TvKCgZj217aotwkcPLELtruIFg1tAS1UpfKTVO3ZSB
ASXwePoGGr67XJ/twhx4DAS7ZwsvMqKCexNy06wnllGepmVPmfag1Y0hSxnSCd4vKsuVR/65Hzo2
aEzyUWZIelJkhtgxyraXeuZh+YyyLjr468C8nzm5zv6HNKa6FPBBogWQfW4qO13MDB2NxKvkDs8J
mtcSV76lioap4ug2LSOsmBH2qw9dNxtgJozUaVesbYmOiux12roJlPRGeC4Oopv7xJFuS1AN8oa8
90/Em7HMVpJZxJeGhf5KqSnOEL104+IjrBvaxixm/xJ8R2VCBYih/zoWfjZltphw1m7/jL2ZwRxs
1NHEPJqAsUpXqu4bxnVPgstnjLNS7LtJJAxDX7Rwi3y9yc0bK+ac4d2/ryngIMXTjCJpzIU1yY3e
LaCJ9eTkQKqMEoNxcovdRcKXuiRJsiSB6vT36GekkJqcS0TaQgwi5ShhVjDl3PM8CCZj6qcoLdYI
EMl6rbcY/YwdteMcUB4G86EqkCUjUTsi2I3VJ8iZngtVcKA9yQnb+/vxtlr0/zfXoNHglUUAJzN0
RJTvmaA4mSp/4CkO70b/bAiz5ZKYrqjSY7VI/2iCGjhvHxPY0WhfL7suDRzvcqENDhNYSDwiTa+B
E4lHySzcSTr1UL6Z04fLOLydYYJJBclUfRAHfNMbp2i6K7pwLr5dhtgt1m/XjIkmmd5H9RhjW7JD
c114Yzj4RqBgiqx0uo8EFV0UVQNdqhh/ZYJKZqC2ZRqASsUDHuqV7KWMf1w2h67Iu515g2CDitDl
htERQLRzawvtoy6CBOJUL996hWMMD4k5/IgovVWUQMpRm8bjnUm+j+JdMn4fFJMTBHbdbWMUEwQq
SFPFZIa7Yd3U+apaw3GR7Wkl3uXF23W3DQ4TCIoFrINRg4ipoJkmkhSnFs+9wYsDu41XaLn62w0s
JhDkURb3ageYJoHMCiUlSRHVDmTBEGF2T7lphc+DzXtw3W3l2cIywSHpplFfKU1k7+arQ1uktXtQ
VpkObX3E/BQnFu1XczdmMkECB9fCJwXw1CAOldA8rMcOvYip+6G5pq1lTJgAL1ek6BVcsY+/mmBZ
QQvAWJ7p014bault034iytEkf2HCnhPT93PJjZFM9OiVqE/6AdB0YLKKneWcYSI0TW0F/Hd26xS5
U3MT2N10eQPKxJFEXsVxfp0V85Pof12s/TEuHA182BYnolBvfB9RFNVU0EyC92xmcaEpnvTKiJpF
PrszhAX0ev5IGmGIqDChNKJabMcD4m/RDSa+rI0ubI27rAj/VFzitUdF20AwRy6dZaOX6INPWhio
W32Ol1OqnVvTTcBReDmI0MV/t14bKOaYgVHeKCaC9aJuT0dxMPnt80dod2PVBoY5XSTp+loD8bCn
EcNdFjQxCiQAkTjneuTBMLsvRfoK7mbA6MUp0twVyshdcHnB9m/gjSnMGcqrpG0tGfufXYmOClKo
+ZQ7xrk7ZMfk6T9iMUdHB5FePCp4mh8SOrbuFWfLiQZQyVOedV7Nfj/S/20ZxrBE+Mom5StR6tPj
grodsWnRqKxdKO46y+vTcftUepQOauZ8TV/cMoAyFzO4lLUuUQBqifdN9ShN3tL/xVnG3Rt5Yxhz
I7dyj4aQFhjzTedRNuDEr0/KOfYSVwkkRwdNvn4tcm4UnmHM9VzXcznMJU5WFp2H6qqMz2PGSWp4
djFxYuxHQgQBdpl52Mx+p1/PyV2VfmiHFMMCKwOGNlkaA1IQ0s4KbUBpzmMy2bF0H32EhVfD5Nrf
GMwOQa/YjOoOGFk7XMtZHorVxIl0+/vxBsHsxzr06hhHgDDFO31wZQgwtCmvfk0DzPtwivIamu9Q
GGK7qbq0zdsuxidAXJ9K85nkX9BzF8SaDKZchXOb7xpkgllCtqB1L7I9TiYhRQoCIiTP7SerRN8p
aB14ClG71ymGQC3TkiSo7dHfsAkJidnlxBoanJz8aVJe5JlLQrJvxRsCczN0dVrOGDnFR1Nrk0fV
y4+Vg7deUHP4iqcFq4MBtaDnOcMuNwedbv3bMOamWMpmMOMIsNmB0mIIr3U881b8IVxTcg7jWKB7
MfJqcKAomb1+XjjXyO7R3eAzt0hST2OlU87mccmdSrxpE90TmzsLjN6Xgx9vfZkrxJpRDdY7GDpK
M+qiXmQRW5yf/xMIO2BYkG4VJQkg+XpOcIBnX+eNxe3agWlJpHV46NXYlyFQocZqWwloSs/Qx6QF
qqzbk8jJH3avQDz3GKhBaSpWhgkSQxU3pMA4BGZ3y4OK/Dg90lbk4lGHpuSvqV3ebNDuE/0Wk4ni
cjIUozQA0wpX9Fqk17NLy7wC4q2vAnhyp8NyUnOUxDghce90b5GZ050XTapbXYxPu/jcZLfCHP65
W2z/PnO2x8yKJjImiIbW7SxCdrTxO64yx95J2oIwJ3k1oIwm5wAR6uiube6bcnEno3Uyw+Lc6Lup
3xaKObSWrKEvl75OpotdHwoIwuCWUm3KrR1zuXv2HH4LxhzcZGpioQL5mFcUeKSxrmJ0XWrkQ1xM
ughietGQTUNkX5atURnlXMDyZZJrBrK3niQDLNTKF/I8ubJbBytXFnTvktxCMpd9IolCUmHX8M3R
Hiy/OxdPmHUC35WThORIHHA3BzTB5XGk7K4oKr841xC5eqfhUq4rSasJ43HobXLEZLEL0KtmTc6J
uLun6g2G7dbKFbDyKQQwZWY6CVndtbR47HvU09g8A3XTv0159dTNvTwkJFosCwOF2dXkJc5wbh+G
vxQ3Bs3o8F30p0PrlMF0s/R2/nL5TO8WZrbQzO5ZSauli0FnGQPKbto9iTgD7urQz0YIufFIQzib
xj7HLpGxlmTB3J9GqmNtrccSGZatrvEHrrCtWUwUNpdOHLocuxZLx1RzY+FQJh8Jh5tNY8JtGxGr
zKljaEMwJLJjJXi+5g267obDDQgTc3NRLWtBAYg5KVLYaGXlidNaB4LSNw6I0AbOc8Qub8524Zj4
O0K93por+IN+hrJfkNy0p/U+uorvTFfF3SUdJYc27YHLl2gOj4eId9aYiBwX+igWDaydltLOrAFX
zM/L/r7vfyCsAX+cjgFNxjwiFlNtiAjDE4ntdL6L5av1I29rOiLw3xiMFWLVj1puwQohr+wW4lKj
ztml/XV6Q2Auk3xphDYhsKI1S7+tQdI98Iz4l8DwDwbbTyM0OkktDWG9d2dXcomLD59gdoSg8GOf
J+647+ZvYEzZoGhR2FNFgJH+OMQHq3pJRC9SebMRNN97H2ffYJhgB94gK0plwEwEE7mu4udeBtrx
wrIH9Jl7lCGb1+ey63C4ijHFauALkm3SEIYC4twEA9VxCXH7KpTTp47bUbxr1xsI25Qx4HEy7hWl
8gyQNmOMyS3dCH29GbHHBYe2gl288tLujm0gmR2bp061mgJ21aB4SzH8OVrOZJzN4iNRFhPV9IrH
SxnbnQGe1CYSIx0hQYZEg3Fl9V9V3tPYri0bDObAKmUVD0WGS6lfQOczJkfVFE/iqvv6MHHoM95B
oclENyRonOErHxOSTFGul+batMYIyt/5Q49LCV9xuPkdTeAkt+/cjsFhtmc0y3YwJ8wYqdVzJIV9
8ZNbOn0XhBgI5jBFqS7rkCHFQ690zpabZvT/MFQzf5/5eLMwkEXiBQ/JGqY5Qcq4fFNiXr2Ct0xM
miC0elumNbZDLlNbqg5r9FI3/9EO+hs2yV2nqXMj9sDQFl/TjhZKIjkngdzfCg1THOhJfD8lWmed
tYKuAmaMxXEpo6c+0bzLu7EPgThmmiZCGftOYrWDPKkVdrvszmX0kmScK02mnv9bbH7d7jcAZit6
QZma7tVj8XRRgmYxRneSV4DBdoQuRHWgrfstZOzaa1rLib9dNu/dRwyDzmxSLlvLYFH0CpQeSml3
yY9oALlsdFX0Py9D7fvcm6E0RGz8wZKaNotLQClmOGvnIj71Gef08zaLyXLMoY67icDl+nI4m3X9
ELeze9kK+isvbRcTM1WzTkhlwgoCBTGRPKgowCboeRxjTsTk2cLkOqlprKCvA5BukZMgWmHc5s5l
W16ZPP/dGFRff98SVA+laDWMBGPr0Id9VI8gCTvNIZR+80D0kkfRI5BRTI/qIflJSZxzdzmZYezr
98VnKh4yYEhI4yzwZbtBrfD7b6qMpG0KNDR77aq4+jzb6vBw2ezLjgil6N8RViFLiNybcEQy2lHu
qUZuc28Jzrk2RSaMK2ZVtehfxlyT4RBUZ6svmPL2oWd8R8d/MrsOjhgEpac782KupBlvFen/bw5b
KYpjUanwnrmqjrm53JqJZF9eRh4EEzqGKsologNCrp8b6yjwHGF3myDoLaKCiYIO+2AjSsuirh1E
yVWtdhJpvhIS+dSLf8waQyPgBobxhrzpp9QkkI3PBs2OzcVuVE4qJ9OtfnfMNhCMKwxrHq9RCYgc
NQ4PsoZedx2dJV8Ch2N6btzFlzwq2lTdijca2qB6DAZz67PUjks/gvEIFOJquaHLSdnfKOd/7KXQ
d6gOdI6W913D2zvGN5Z0TeQ2B5glJfZgXpXl7ZhylnXX/zarytwnat/JQzoiT5qj+ETK7KS0s3PZ
xd9/DDLOwVwoUS/1RUZzMelGfqWF0D+n6Fkm96gF+LwRsPd9LQwac7dUS1+RqsCqUS3r5byGbbje
gSHS+T/Srms5blyJfhGrmMMrw3BmlJNl+YUl22uSYE5g+Pp7oN310BA92Cs/6UFVPNNAo9HocFq9
JEfiUVGP+vYuGaYu2xooNvg0XztQ2ZqnLA2S3Ou1GzLtFeEA2221+4nBsyXUg6Xri0qgdscxSPcL
GhKd1w503Bo6RuxOYJN+s4QnOO72MCVqFU6d4qgVSJGPIRsH43i6AkPL+jzFJSHbWngC5MxHksTd
kKWQz5y1ALxNeyvRfYEWijA4+5HFTmZHNvapRe28cokidg84VyY4pHFT3zi+qGxNBMj+v7o9iJNb
g7UwQPky1i47YbRNoHn8uC5NKYlUOwAAFT0uEE9xFQx7IT/erF8444IUM7Vvem6YfvKPtmucvags
nUZSnKdBgxf1bO76+abUF7ddRMdKtHqc0VAQuE9jAzpYxheq9H0o/29u4zc7cZKEsxMDePSV2gJA
pJupl5aR5EtlJGy+2r62TjCcBzrXJnHGETBgVQXLYOdNe/O2R/8yi4XZhSuK+YoOL9+FiCJQFFdF
AATREMgNMZ+luGKFwQqqJdv/cieyhXp/J/6UkM8aFZmaDgYovEFZntxqYAHGTCfFz4LI73bTjAKl
aucc8j3DFvUTCZSEH81ljO1YTS1OgKHkQd80RxpXd+fthuCQ8QO50iXOS00FxJg/VHaQVjf1/50L
+FUTdc5QJE08y4RZ9yR+1ce9LSeeTb//mRicLwE3c2YeOzZJCZfuwrTDUTQW+n3CnJODsw2jPusF
ZUdWDxs8v6+g6T5LWceg3XCQxStuYl9UCrD59EYsDKEFMCi/I/epdYyiJhEeq7Sp3QUFnkn9oBgP
i36LSrnzS7ht+k5QnMGInH6EYwEHNBnH5wQ5+Hqin2e59GapEEBtH6kTFGc0TFsyG8OEx5Rq1I1J
5mZm5iZd4pXmHc1SzyGxf164961eb5v3L+Q75h85NScr6SFd9BeqbybM1iy+RC+mX13qu/jSuNN3
CN37IqqYzdOFXDkCT2g8f9dzTuY4S9oegmqxHKrReK8OaFJVhk/npdvUkhUMp5lKFymp5EC4tNL3
1ugQz7YUX7Z1Pyskf+4WQTHetsu7AuRuL+TrVWnK4YQu36hvYJKmBapeGsj+fxoasRn9WqFxmtlN
NJt1CavY5fnjrEMqEt2MHUa+5pjMRRLFKyd4jYvmTcnz+ZV93xjO9GaFzakqaa14QgYWXk7uUQel
EJqfgW65Ndws8f/m6Bj3oktu0+6fQPkaIylbqgWakwaDdoybz1Isqt0TAXAeMIm0SWlsSJXN/kKO
qiW4VdiqvLszVwJwDu9oa70caRBAdcynShpgs9JvCikv46IMiiS60/o8yPNyd363BMeNL2lSF4eM
MoVYo3yl9ze6fSDzRyJuK8nYyq683lYpHKdhmm9OT2lzV9cC9r1t/2YFwGRcA6iD1IOfER6oAW3T
UXhjXtrf2YMycqer/zBtcPPxtQLkjAeKYNMhkSDR6A0/WPMJdXv3bfZM4ZeeKDUmMFV8jtmMzNKO
J6AZpHKrhri9VLqOOfuNmrp6Kip+fJ+y//X8WpztkOPM7ooSeLWfpG5huOmn6I7cmt6yd7zGz1Q3
2iGUaV3Fj0vQh6KpDiKN5MwHOgE6rQdXb1BU0jGNpL1eG6hcLvcfUXzDAZOEwSa/cY+/WJLGHuTp
kNLGo7mo/LJLg9lSgvMwv7H7JxxO+xNMvCfz3KSBdjPgoQ6S9sDy7Bu8mf+D5729dicw7iRM1Hbe
PO+gV1FTXPuyhD/K5/MibVvCEwin/boqdyNmJEMi7VOmf4sHQbZhW99P3+duStvQjMKI2zTI4eJQ
474bZE8BUaOhXYwiqytaME7X0d8+qCiRx9nqDwl5VOuDrQkK5IUawCm0OatJKSF4gvCT9ZmNQ9d9
9Bejv+m/vH/ed6q9nd6fq8c/9mAf5FnugTZ1o7vET8by0ibUl6L7xbgf6zDPH4b/m7qQw+TuxjbL
02kaoeNpFflEbXdp0YrO0ear2TnJxd2PUqwMOcmgFaSUDrZFfwxl69q0s9wJvEd2ah9qWoaGJt+B
EZv9BzRWmVZ4KWiTzuu/aEP5B6CeOTGZ2IaCjAkDKpd9vWeDEAzUMcUYFSlA23blToJzBsTODZ02
bEOLaAI3TJKjFzYuo51ctsSfi/Qb5nXR3VRP+W3V9XaIt+PHnITTT+DMikrhyUwJfoJGvphZmETQ
rFbUgC8wK/xM5tEeUX00MxAkMUEBJcqTir7PmRValZQYDRQoyw9TduwMwUYJTAk/bXmyq3lQTRyC
Sf8ulfu8+SZ8T4tE4CxJ0ZYkT3MsUa9gfl+6EMvNCyJKEP3Gn0JBiY4WFbRmcsd5gj+ophpWipH7
yVfx0fK6HOQeeDRgoo1xyEUux7ZcJ0DubMtqRWiWA7Av7lInjNsHwRnadthOANxln2i5nI1tzxy2
MTA/sU7G9JA9soFKqa+8nEfbVoQTGJN25Y5WueIs1AQYiUNTuTCyH7VwloFoxbgTOaEJFJOB4bGM
TjAOe0oFMgh1gLvkR5rLcSphSxhhKsr1dpUHihcU7DkIUkoH8/7P1ow7nE5jlyDRBtwgPQ94uzn1
RZMLqlpE+8Ld9dKcZVVlYF8ygsp87M6VsMaIHcD3j7jT1nMHNKekIHmBbelKAhKBzDfs504z3ULb
jf2VqlxXsWij2MqcgeTrye1yVJJkwMqxqS72D0x18e1bAwxitl99pqhBtI42CC3gDbrnt+w37/yf
wvJV5ukit3JjArn1TUw7B//nVXElBY3ffmLd4tKL83gekencOVE5M5HJVlKUNgCXMhkO8Zhbbptg
5IEtDekuaVFycB5vS2EsVQPRnKGbOrjSfj3IC+uFN0kBt8YqPPRY4IXgFyKhNr0JC2xRiC05+ntG
MSWX01k2WKz3MAQqKkMKb7LcbwvaHchxFjX1bMpkyI6KmanWe5obo01aiZQo7erVy6H1+sIdldvz
y7Zlm9AfpZlgwGIddOwnrOyfJc+tXPSo0JC1Ow30db0olCYC4GxTXpM4jyUDGercm/zq/q0f6tqR
vd5ll5T2qmLaygdu97VQnIEys2m2zRSYDXmQTYRgzcvOiQRHSqTgnMLpNt5VyQgFV9NnzPBoE0w0
rHeOIQiYbOmACWqCf+73t4O93iCnkKqlgiHsNVQRNE+9DEL/TPCK29qkNQinBWz0NpUnmEJrfkgo
cUtN5DUIDRCnB2pj5NEoY7nIoT+0D8qz4y13+k10w3gMte/Nsyh1t7VwaA4CXxbaxaHgnHlf5EnO
6qRCJEsJjfo5omElIqsTQPBxTMS+aTe1sDma/Wragax8GiT//PnctjgnMSzOvwNJaEWcFmJM/4Si
M9Diuaxaptg5vojHaXObVqtmcWZ7Lu0iq7IS7/nBizCca8DIQu1auZ68AfwwiIOUnoicdOsgrSG5
g9QpRd05HSSMteW6t0y/HJDbb8CqXxUCr+J92x8ev2ssdhBWp2mxW6I5MsRj3rIkozCid5sKw5fU
vUZckWQi/eCOVSkRsxjZnWTZ1I/wCOsU8GCXghCPCIU7WVamaqQysX5y9j1D+1i/s3tVYOyEasiZ
1M4yKysbsHCs/ML0lD2K+OBggvNm7/giduEtN2m9S5zzZ3eN1SBvC5uHUrQx/TwqO1Vb/Km5jCeB
eWWf4t2UNRRnJXqzdYbSYlD6Panu9HwIBjAMD8luzveY1+adP87be4UJcKZpYdwUT2pcSqqcmy3e
nfMS5vZjjdlFIiKuzdcAJpD/i8EHley2mHGbQB+SQ30Y7tmQXZTnvlYH1UXF7pXIzgrxOAuFezZt
lxx4emgfGbF8HMi3KZ6grESi/EukHNtLyJJWpgH+P376o2LNNLbjEY5ld5XT732zs0RLKILgTtRk
OUU1l5QFGoMm2hPZs4b9eUXYunFBxvZTCu48yU0hmUUBiLnbFfQxkT9kFE7f547QIGtDk+n4/pCS
MNKLa1IOnpSYj38mBnd8FCc2FjPFZtTFnW4EhSlIRwl2gn8wlSjzMbsaYqjKoS/3DQ0zYd3D5lbA
lweZLlq0wFj5651QDVolEzLh/snd6K/yoAbxsaJBiy5H1zpGF7I77tOv59dt256uQLmLyK5JWcds
f8glRS9aiX7f+jm9zK9Z1MYS7NJmnNlaobFlXl17RJmkvBuwTTn4WHVYb/1ghKgnuhJ53pt3+ekV
xqe/ljlKSVKz+rLhlcYXqaa4c/QU2QKBNrdsBcNpt2r2gwSab2h3c23q95OIjWdT7Vbf59R6tJPK
STuI0WqjN1fLJWZo+PZgHc5rAfvMu8vnBMO3WdpU1UFjykoMwf9Z6umnSXGQAlJuKxD2NlPn0Y5g
mC21BVkOwfLxRNW0dCKMx8DyjcbdMiyuWSofuedWknFuZCaZ2aCrQOia3nX0w6j8yERZBsEm2dy5
jRenlRpWPxljts18tKYbDLo6v0Hbx3QlB1vJ1cFJI1qiExZy6GH9yFgirLfQKoal4C4VqcNmBdYq
hsHzNRNTshbFQXSh96UbFl2oZfce76RwOZo7+cI6ON9FCVyRKnBXXWnOSR+BBDtopWOfP6bKg2AF
2S6c03Huops0ZdK0BCu4fGNmDgwRnnnILpPr2JNd+euHvIPVhnGWgUTTgpENOLmzPR+jkl6DlGgX
pVZ4XiyR7vEGgurWQGr2jlD/Go2HDs3exfz9PIZIHXhK1YlMQ6Wy54N5ZaIVKffTO/0p2UmeGWPu
JOLhIdFdDJ4UwLKzeWbH+FGXqjyhbYECFnSdr+1BcYlfP+ugCNU+qXvRhfGeMoe9yE4b5nCWYlqy
TFU0oCWOq4dsMlG8x5Rk5AI950tz0P0BQ8vro5gjb3MLV5EvTlOkPlcVK0GQSKtuijksoqtZZD42
D9cKgtMSs6exrlFApCaqre3MzZOP+Ec/Ed6V/c06sqZti/BdIn3ptdsu6lnm/bxCnF8oh88wFZNe
yuoCKdT5SzsmrjUWbp6LxtdsK8JKFE4RQP5jScmIYKck+87N4ivucJX45qHG3GegWV9YfFzed3tV
FBTYvIZXyNxFolbZUpsKkLtAAQ1KdRcH5ku5Y+wAFEOVVLT8OX6J6mvUe4va90WLy10wqH119HFh
UrfTVVHc9kt3TE3Rmd50y1YSsl+xusbMIZ2WNoOaKFrnNsZLSW4QddkVUhr8ma5w14ldN0U2VNCV
iXzBAL0qea1FpArbZnElDHejNP2/GHqI+FQA5s4AWf0L3R93CCXvSRDdixrHROvH2QqWLM6HDrtU
209Z972YjrRv/UUTuBsiZeDsBS1Bd+Cg+RONyK9UeyprggGuosYJAQj/pAIHdGt3OmTRpfyz3P41
9811k49/pgh8vmk2VfZMhyIM0XSvt6/aFB+lnPrn1W3bPzvpwtv/V4ptSJaByjPA/D0DJfebxrW8
9KDu+jB/EiU+2Ta/uxlXaJyhiKVRp9TWcWXo3yYnBfXFDW0eSh1xxAktXa3ATf+NdJblmKqtv2dA
plOa6MOiJsHsoSjINb3pgjHxyLsyQA5NYAa3L6sTGK/j4HOIqQEwtfSd+iHD1M8PbdYJgVPvwa5M
3RyAoN9hBmGQHimYwppLzSt8ca/ntpr/BOPJNsAJOjWFCjCyWK+MkCeRqgsd5LvnhRKsGt+gi2ZF
M3FkwNTFYxOHsYiOUfR9/lZUbBCQ5fh+MaMuWwWrSzlSgTO7HcHDuL1/9Mzk9DoyojiNmBAoaT7W
1nKQG/0BEXkP6Edlmb25USTXTkjQSaCdnBbPKNX7JYlEx3nbzp5+CFuN1XHGqM82wsQmhCkvu9fk
1tpVoe0bV4MvhfQo7944eq5F02pES8w0aQVaLVGuxzNAGfn+hDSuiD54sznDWq0vdyuWqDFptA7r
a1sem76JvuOjHjQhCCYcNztUh+QiP9r3/z+/G/OtV7jcTdnrRQZ6deAOsB8zyOUwQ9i1L4sDsx+i
6eO/uZdPm8cZkEZ3FHA5AY1l+IqjIbtl56F8Eq2MU6hfyBcjXrCKsLJBdNA5q1KmWuo4OmCR9wgx
BusmPtqPvbv8eOP43FX7cS9yB9i6vbsHTEybY7O3QNrLSRpPStIvMe6BzqrdrgqL4arWZt9JPTKK
5NsUb4XFiWe1S1FozKPK8zG77S1ruTIJI3ea+o8Z6BMW36esOPlEE+bpz1BTK3XrHd3TY5a6zQEk
jr5RCoynQLY3ao7VyTMatdZMXUtAsfzJNr1sbt1e1MYrwuAMKElrzFpitQDIa9/r1XCoQSOCOaOC
PJIIhjOhXUbMtMXEgkAn+4juG3StS/sPXDWr3eGMY0c6s25r5n04N1S6aBSB97n9AlsBMBlX25ER
w5od5t7Er0vlsvJ386Xe6651Jz+M/ozkr9y73T4/iFwPdl7OnCe+KznXtW6WcnaeNC1sZOomc31h
LU0wK5mfoSzB7h7Or6VouzjL6MTI7pgKNK+Qh8QtpvglGS1Pj0XDYLfz6XBrwK6hIbvAlyVlEyEY
+waXnu6aT4tv7avQuI4w6of1VtEn6SAKgL2fHM+M/gqRU5MEk4idKAElyYiRy2owXqmz+3eCQX2R
D4NPUoSOaFh7c+eJ7oDtZT1Jy2mQk+lpXC7Atqqbtr+N2n1ZP53fuc3beiUed5dOYIg0OgToUX5a
eJph+zUV0h9uuiErDE47lsSukoKR43QBo2Q19hZqx51dfMQ0sMabfcyt8SU01fjnRROtHnetSEqS
TXoHXSH1dFQxL2QAdWnTiRiPtosgVuJxV4oZV0pkOxBPHm7a7hjV9x15sHLFLRSQ6NbXNSoV2vaT
Nn/sLvtHPd5PpTCbTm0J4xEbpevRiVGXtR/q5/OL+BsrZiuYlSqjU4h3ZmVi5nInMf4rBNEZG2Li
14pX7wgCp2AT+9abLg2Hi2T0RGZsW21OyNzJm5tMzlMVfZyYYrnr6uWiMTDcsemPS1V/JCaHCaP/
CskdNNOeVBI5gCpkvAsxSsbsZ08StxWza+u9ZT7hcKfNbqhitzYW07yyQ2OHhijP8kawsfz9aBMR
AohWkDt4Y9UVNHujs6GNS7rCd+BF6og5SlIqeI1u25GTZNxhcwwitUOKFQRPo1uhirmlX85r4vZx
PiFwxyxWilSirCU7r82HsgS5eNrFbmcvAkkEOHwVWtlbtAXpPMyGfFugcG9RbsoPeVEoQdVlBWxk
74ZhWMswdEsNL0rtiiAz1J2V2zt7Eg2Y2hTlBMM7oLVBDGmQEZtayhtLv6mr24IIgioiCK5aRV10
py5iSJLmD2Tc5fNNsgiC8kxL3x2alRScyynZtUR65rLLaeQaJPJI+hihPpDKh5E8nleyzROzwuL8
TtUu+gLUqWCKq15s42FMam+s9wn9QxjOtPVJOfcOI3Iz7Wsl9ek4uInh9iKG1M1DuZKGbd7KA80R
Tkk6VvCMlvSDo2hhVJve+QXbDnasMDiT1ljGNDXskdP71AfbpL889/sOTBcaOmbUZ1F0Ybv2YoXH
2bS5N0F8nmPpGhmjH1Q5HNvZK6YsGONyX82aF/fjo6FJu2KeD+dlFek6b+OIGWsJeJwDp74ixVU8
PRPhsD2RAnJWTo7BSGciCBYYSEqCzW3JMFZwcuXbzs+vk8WtX9lw49yb78/LJlAVvsptrEynjEzI
NqODobyZYsHabX/f1jFgFuQW78blyIs6RFIhwwesYLTr2u0/Qm5p4dP/InCKqCRW0ZFkwcteuVXH
i7EJPrJCp+9ziocJpja8AsS1ZOXYt6GhCALGKrNj7+3cCYBTr0JLMYWwgwDoKTlOO2nfv8xHZScH
8UUXVl7mtTUGrpTXc+U6R9VlDZeiefWiXeK0z5bzebZAHh6QsXF70LoblUDPtoN3p23ir9euVDIl
i5giBNRHjb+X3GhfbRDTKj9a1jnjGwfrRRRhEsjFV30vCVXLegaoutzJ6WsiiiVsX1E/t44v83am
WmoSBVsX67ZrOU9pXuy15CotvteVIDKybSBOUNwNlc+xXCwgXsfjnroE5ePN7CUt2HX359V9O1uy
2ii2pqvLI7brTqHOjOzZj+wapC0XWUh+YPSUp+/Lqz/dIO6mKnUji9IBhwtZNN9enCMVUnFsv9NW
AnEGApcUrRcLAhnuGCiXwxOrVjdCe2c+C0uPthqXV8aIL9yz9cwA6RgUbvRkr75FGmDPegzaK1Hh
q0jzOKOBroyqQA8VEt7zbWy4Mq09ST82FAR+kyywgNvRl9UKcuahVDGxtMkBpqPnrXONr4WHEL8n
71Dw79ae43+oneoEyFf0ZWBeJnUMteia4VnOyzCuJYFQAtPAF+/VQ13HdQmZaHzdkud8vDt/jpjm
nrHqNue9grs6n2x2LRX1N7u+NNGOKInMz2+cop9Gga/dw7w0XZnYWZWP02WJMHN2KYXo7wWb8p9J
wxmFCQG43gElW0Dos5o+mBl1i0HwGN/OfKx2nTMGhkppo7ODOiJurt+xayK7SI+MgKVtMDKl2onz
m0x1z20TZxxoNyREZweWzf9VwJL6dlxDEaPB5nG1MS8Q71iFzWv71ajm4zykesGSOpb+1FPlaum0
xrdIuSej5jua6MhuavcKj9uvtlNtRUF+JUh7TI/SZa/TP+QzrCC43bIxx2mZEkSbTYqp6w4GgaSi
nojNO28FwW2OMw2GXLJMt1r+iKR7qbvVqtRdIlEob1MJVjici6fF8zBhoA92ByPku7Dfa6EUqhcf
OkQrGM5mO4W6FPYIceKlC4YSndJZclSXUfA0E60aZ61zQ+uMWGN7X31qs3ul0dwiCj8WyzhJw78c
6nGyzIWl1IfS8cykCooe9Up4jH3A8qxguEADhuHiTjWRYjCsp364yMnnYvrxZxCcqVZp3HQDgSRK
8VLO3xz5JXNePgJhoP5EBvWSyhf/WSQ3lZJO8PFRaJrLn+YI1Kfd03mQbdfNPqFwgrRVKc05+LLR
lgdOMI91xKdX6WVzqI/jsyRwSDcvuBUYZ9IqTcsd04RIxfC60GMSxV6SfTovkQiDN2MVHl8yeMCC
OX+Wk9jtbeLJeis4MO9Hn7Jcz0oUzpQ5WmHaswKYEb3V0kN76DztK47MLg7iK92lQfc4BZFLgjxc
nmIhf6tISs7MxY7WWH2Eey+iUqjJ/SEzc2QnK8FDc/sOOmkHZ+WsrpUVuYR2qDpVvVju75pq8eLU
8lrVbtzBMA33/PZtB4lWC8tZvKab7IYsI3tLjAFMkYscpN8f8ZKdUQ1ahx+7ME4icqZv7rIpl1CL
/zY2rEkf1Om6IKWrq08CwZjVeec2nATjq/+6GGsYEwAxt6E4shfFuJvRzoAAweE8FvvN56A4A5hm
/eAkMaBy1IMoF2nYB8le3gufLiKROOMxm0ZaZipw6E76VqNkSPeTT5gZ4yHu9f28SAJNfFOb1RNT
HWLNGSmgMG7Sq5TPcnoRyZNrDC9mH5yH2naEfmrE29NmBQUiyY4OGtso5U6qj0r7Zxbqzaddfd+0
a7pUBkwHZobe0KrxUiu9s4bRPy+GwES8RVdWMOgZRtqgwdkdUSVZasGYFGBH3v0ZCGcgEsdqSK7h
tGJW2F25qO4wahc0KwSybKfWV4eHswpL3msSRlzDczjqIcFkmBJ02eqhuMq8AWz+MQoZnWMGVknR
s3J7FW1LlWXdeT8xOZNagzYOnP24fR2Uxi2SazJ0gttEAMIHuihpInCoAKTRH6e8ce3xoklnAQi7
Et4bhZ+S8IGtuFPixqbw8Zb2EGefVANdH/H1MOoCnO0Xpn0C4qwCuJAlmjBDl1/OgeQioHEx7tBF
JexgEUmk/fpCmpW8mXUTEtnlbVZ7bYMSO3I5q6Lxvtu25yQQMxirk9TQsUGSj3nH6Niz9buRXvWk
c6PursvvPnKeTlBMU1ZQ8mIojjZCE6QaBH2fpIqg4ePrn2GwZV1hJGqnRDELY4Dqy130Gw2ZXiLq
49w2oidBOMPQZA4tlQZr1ttfUP47jY/nhRDtPWcQiFrOUc3qVeX2W0cPPQ21RfWdngr8ke2r9CQH
5x4sSt4alQ0rirmjnybT+aGm9dOUKl8avb2ujTx1e7l9UBJZcIUL1o8PZ0WLZDiDhE1So4es3bdO
cH79fuP4/xSMD2al/ay2Q4EFZHwcY5g/0Av9dtjhEbtPMlcRVTiK5OGMgjw7ldmwlMhSvZTLlSNk
42MfOGPe+LhWZoEAXcqwYMu3Oeg80Jc1rnqo3zi26r9EdFRMvc6hMXFXZ0iak9rsNahFbFyU9tei
emiiL5nxTR4eSro/v1Wb5sdRFcOUVbw6eOYKUo1DRMF5Hcxk39YHRX3V5ONs3s+FKKixnXE5QfEP
dAzLkejI6hBnTFJAhw+eNWGBdFKyQ27x88DoWvrQeRG1wm47/StczmHtCmvpJlbWq9+Zx/np7/6v
+FEKiZv6+dWHil1WcJwyVrGUgwYNcPL0xdL3g/qsJvf2kglsx3YQ3EETggXqG8xd4S4oLR+7NCMs
EHHTHkpfeQa9e6DXmHZvu3gbusVNK5zWs+lLrDA5zTRI3/UJks9BdzTD4p5Vnkuecp2FoEpjQxyH
Z1Hx3LYpWUFylxaRzMpIHQRDWLMMax/MH7KQelZYBuPXSGS42KK9O3orNO76GuJOxdhACMhIKnWU
l00X7T5Hk2zk1scyFFYRbC0opvTppubouiXzNLZKOjYTgjQsF9RjFm7nZvscnBH9hRKWr4XqKl4e
ZDeTyGBuulFrXH4jRzPVRge4NLpBCYGjfqp7tBA2NUaA3zblbTRd9CJTI5KV28nW1Kx8lrC2qpxW
rpZN19Zs3BjG4J83aSIcbg8T5d817eprVKvKQ5iKhjyJIDgHBCQyLYJ0qFKIq7/q5b4cX3uRj7OZ
fVhvEeeE6CqqwhUVGJbiUp98Z4fNvE2e8x+Db/xQEf1xDig8O792bN95/V+Dch5JHUkY/DEzwfJj
V13SVFBDJfg+P9XaKGc56wnKSuLqIuuo2xaFQIKty3MlgcFZ+6wZ6DywrVGnL0hqeEP8fUjuaxBO
IfCSZCIzvKkJmqbZFmh/VM3gNCG3aof2iw2fGhHUrH4CB7ZMRRX87Mp4tys6xmU7pmE6Mt+6P+ha
GtsjZOpaV/b+HnBYyq4W6rv+LvVFNndzk1Zw7Oes/A+qTHlKJBiHWS6CIu88yRRItDlBFLHnnxJx
l9fUIzJMWR8p+Ngx1kbz292yM3blzrqXD9a9/ahjqt3sawGtkM7VRBXLW473Gp6twErCyc5JSVlr
ODnE++7KCbKDFoinHm4qx0pK9v8VDO3R6NmxLvBxqP3CvG7kNqhFJI8iEM7cNYNMUqXDUpZ1d6Or
nVdXxgVVZe+8ZdgoW9BV3VB1sC5irBO08FdhFEXC1Hstjvzyko35nPbxoQH3WO3FvmiQzPv31y9Q
fDQz03PHqCj6EEHmGziZhhoC6aKwU3fMIsGbeMO/+BWLsxdjSa051iGW9QBatTC5AUHFlYO5WBBs
J3pIvNe7X8G4k2WTYbSjSHJ8csA44n0ajrtkn+1ELu97lfgVhjtdthTNnWQDprT2cvoN/RpF/vm8
Ory3Eb9CcCfIyUDBiTrEyM+SuyY6Gvb/nc359fvc0SlK3cYMErZS3edIfWizYz4ISoaFW8+dnGq0
hwo5afDooWSUDQFswIop3zhhHji3ooy7aMG4iyKq+95AeDnyJaO/sNPmwaQil0G07ZzHkIP7pNHq
FMemvTKqY5s9qMOP89u+8Zj6dV84K9BaeSebFsToQRiJZu8gesnCxleOTI+tF/VegCdYtreLZGVC
rVwCqZWKPerwuH8bgNZ42VN/rA7lkeU3xAQyG50mv4j4lp1bQSbpKKXZAEjzLrnETOPPiZf7EehS
kx+dr3itq+7RNrkT3brvX+K/wnK2QXVSOcME9shvUJ6Dsox9FschIhusW+6ylCr//MqKFpa3EUom
ywbbSLm+nuzrSDSPRKCMKsNfrWJTz50CpuvIV6wrEr+o9Uvb6O55GTaeMb+uGWclurFsZi2DlUiV
MMoPNFt8WXluGn+QX63bZL4maJw4jymSizMacyHLZVQDUmqTHUnwOhxJmNWlwP6JDprK2QuroPAE
Z+zP3+w1aVBdSZ7uJtf6rg0dfxEQhou0j7Mds10iFFkCzpFNd5L80rgq5wqjk4/jIJxk/L4q8ddt
44yIkUsUHjrW0MDLxsIcvjQ0QhbE/0OjyzeeWGrflTSBEqo9WqvtuxYzs/5IHfhe565JpKUaIUpt
7xPtizKH5XA4D7HxEvxluTTOMuRKky1x948qmB7Z4cEefIt2jOtR3jfPFyK6aIEy8NVhxpjZ+mxh
2UBUGNRde5MjLzr2o6eR4lCYkaAQQOAVaZypUA2ZxMaANfy75o15RUwwESfZtsUzbIRaDNlSTe5E
pfJUU5NiOtLQX1bOvdUL/Ilty3D6PneEutgq+wjdC760LP5Sma/RoHh6Jsog/8YynHC409P3TRxZ
KuRgy4WJVhg87gTOU3FQQbnufDcez6ufQCw+f9inlZmAEAFDpdrPhgYu1e7YJw/nMQRbw6cPM9Pq
a9JBJAx4PFRRtLf16Ot5iG2d/rlqfGk8MSeKeArE0Kizq4zIT6LWz5b2L0WTfaq1gnfFtk6f4Ljr
dQC/RKxIkKiOL/IpbKZDaWEJTdS1ZDnSOse2Eb3Qtl9NJ0juGMXt1Oe51iAMrHwiUvhXPhSuKiKu
EWkD+//qWp+HMs8tBXIZOSZf2dWx7i/zXNTjItJxi7tl02ZSZoxawm49kIO2Y4wV+UV81SImkAfJ
nejBtBFMZyb2tHacbWhyW86MHms37ZTKTbwM71v1MHkYt3TPODJiX8R3JlJ5zloURbvoVoyFzJ2w
lT4T/fm8vv/mdXMSiTMTbZsndWNC4dn0IPa6SXxM2wHlDl43BxFDwEZy55cF5FOKalf2trZgAaPM
tR6or3qlb3xNfBvUqnrs00AJusTNQxEJj+BY85nG0rZ6TaPAlbPjMB6cdmdE4YQBnWb2+fyCCjaM
L6BvilaVCx0bpg5PanmpOuH57wuOL59jrLXOpG2L/crJpU6+lS0a2pU9evC88zgiOTgzUZlT7qgz
cOQcmVmpuWmUUXChC4wET3i7RIlBzIrdhPRBsg/zNLlEhCESg7MQI7i/8mli6p1J4bw47mSR4M9W
ijMKCSazZ8sM3dKqDL2OZpTdTmCQEKAIbgqbMwTm0jp5njENRr6/MemxqXV3ogX6twK1PeTV5WCK
vFaRrnG2oXa0tFb/R9qX7cit89w+kQFPku1b2+UaekwP6e7cGDuTB3me7ac/S71/pBzFu3S+zlUC
NOBVFCmKoshFFAb5ZlV65vBlMNpdifY+JjkFJUoSqW61helxMsMQlvHKnF7rWXJLkhiamBh3Wqxe
zeXQl+MMQqj6k2FJ1PMf6YBfflRksm1ARsIGin0f/dRPCs4Go3O7l/mtfWt2/KUVLzF4GSSjO71d
Nj+ZcEII0TRmntY8hCh0Hw5HU3aa7Goh04/gC6o8TMNyBkSCU5Z90qvD34nARVxFC11uDv2o4vvK
cDWaj0X60hmS0PE/jm5Hx2QoHOF/DhEmKjoQVdjAkHlaYPhZ4Sq34ZNxUx7NazTo3OpXspvEtmbO
kMKy1W1mtXnTwjEoQTrgvfQ5JprkYvkfIdAZRFi7peln3Mgbfn5jXiJyk6mf7C103vL5G9mN7Cl6
+yA9wwn+FK0ti2NhgJsfgaa5wIQP9cFqfzacq3SUlSRuu7wzluBYWa63pc3Xr2/RRU6qe500GH40
zF6bqJ+LSjvRUn0dWxbLFlUmpeBsy3lStJ7AWNrdjEVNA/tNyV00c+2mhxkF0+Ox8eYDjVwMo768
FbZd7llmweU6KC3A4wmQSfYWtl+Z0nkos6nr/WUYmdmIVTZl1UzgvYIelzvr0d5XQXxnHgeUF+x4
4ijdy4ipJHKZwvuJwTISRQ030zxyE8fPauonxY2hyhJvEtWZQhakBYd0qtUAyrVPUd27w4wUdHpi
yzUqAWWryD/2+4srdya/tCXWZQwOuFcmbicYb/fvtCz9LfEyV/Omf5q97C4gVZrgUAYkkWy0tIY+
b/hY/MzXrnK0fTU7PUCT4Zvs+VWKJ/iW2XKYE1OsJdiOQe6QgUwJKbjd5JkBHz8msxGJvxTHCjPc
DVipI1brF+dA+hI50+hoNf3usu3LYLgFrU6bQm+youemDyoTpf++xCel/1BAc7YLwX/MUaPVrQbP
lbSBrr9MMhq0/4g2zgCCmyjNxDLnBDJYvRs+dz76f9zxGcYQYTicHYQH6upB7s9Xf2uDYmlGNSaR
UmAunV/uFpA9tPuw8PTjGJgBpvP47VX09a+0JRZqpLQwQAsEozAiENfZpp93nRdS2QDR/7iZ/lpR
IvgNUMBjJg/HmffDa/Jg+Oj5eZtHt/Z5/WYdJHfWUf6aI9tiRIjeErMr5ohiS/colcvu2QkPO6kb
BtwPq4fwQToMSOKIieBD0MeppqyDnLzVv3uqv4RH6pfXb7e6m+0wxrSQjwjjvv0PL0l1S9MMEEj+
MaSapCgmN0KGDTdWO3XEeOLJUtxQM29KloHJjzzUio1JqoXnqLY/SXnMNjf8Cl9QLX5UOnU8S6SS
wDH+GZeXfJLcMDaaQ3ASrDAEPWpTF7PIyGGmd9lx8WNvYp7iOXiKGX31rbgi4MHNfaZ44a1sAPSm
RlfQgkazZcjTRufi4X0uu2r73jfnH1Ev40zbttUVEF/nleNsBkbLJs94VMSnAKZBcxUh1ORJG5iq
J5NLpjYu9wousliMFkMsaUUPRutHPbpcJX5aBiEcBZh16ViTDYh5SIIiTQMGzsV8TiR1TNzdX9oA
wnHQolrLLnpoaMas6Rwtx/0nS9kN6d08XxHleNlhbr8DrdQknA1T6iyTU0AoXpyqXdcYaMFghzYo
rvSAYI564cmo8SXrKFbi9KjUjEkGyGUJSuMROYK+llzguBVfWMP3uqOVNaSdHo95yCHQWejbyTx4
mKAnm7crs/H3dOkKZk4c3vEMVfHxEpzJSNnxiQLsyMPiwrO+X1aWbOEEt7FgoPTUcNdUk9eFgngX
tMvzR9JsZ3t4vxmvRGpDapVqgdt1HO9Y/nUYkTNCF9llQWRW9/73FUpm6LRqO+jnX+eAig/DVeyg
OYzg4Bke8ED47BDPXGS4Eu8nthgaZT/oiBU57oiZ3GkAf7Gzj+gq8kBgsw9BTxUFsuJ9mdoEv6E7
BR7WJghLqqcy/B53gSbbxjJ7F3xGOk5d1yeQa1FmNzS/meHTZY3JFk5wE6yMKzW0YXphFx2XMcIj
EPui5mTfWtHzZajtR4azCYrlOQ7eVEeDYL061G+CcgMKmu/M9xGhUaDJHCA/zy+4CrEyJ1WsTG3g
LHx6M+6sYDmQW34l03bo5Aj+dyqo3w7+d5q0ld2HVDHQFwMwVKzP6Vezl9VaS2xNF1yEPoG+HMPG
cKHtx2s6Ow/JaN05kSahsZHYm1iIA3ZShbQJ5Kg1dQrUWUm9io3Z3+qGS7taLtB7G7FpAUZHaw8J
MPjLB+3wvz1f9oP0gr5ZQrIyPCGGUJac5vGEXaQOGKKWL25u0UNtN67dIgeBycK5nu/1pt1nLPIv
G71Mb4KPcEond8YFkpJx8XPLPmYdXKE5yvYW1/8laxcchWpMSpjkwBmR19RwbWHPBVLPbu/ToLmJ
a1dWAySzFMFxTOZYJDGPyxJ27Loftqx4UPJ9sRqnyJW8YvyVP7Pobmq700BllSsyCCEbBXouc27f
/VHomhpxTTPx/kr7YjGOVrWkShQsklF/socnM7zJl4e/gxAcQ1EjWLV6QDSG9t1o9MdytgdXDbWX
yzjbBwXVMBvX0nWDCvp2wshqkhD6wDA7f44il4EvuUQfA8pTJXtmWy+/oMQiksZOkLk3cRsOy9vB
fhuzp8uibO/J8/cFvVNaxNXARVGS5NnGyCaltdwitiTKl6yYWETS5UUfoyENTzLhs9JedeG1XVzH
Mm5KmTCC/qtuinWLRz55+dKZNwQ5eK0hfykK19jKXxMtK/WuRrrAVN/6cj+Aj0szbLdxZKqXrRmX
dgXkOAul8QKgIX4OJy9TMy9ZgqIuPhYwnm1AOBJCHvi820D+M36ywJqT78A3tO8w3e9L72v7BdlN
86qT0VvJtCUcBxUpxtLghUVZcp0YgV0ULpXGCv9xfTkLJxwGM+7Mg6FhA2XXvJpjfA6PzIsGRD+p
q7oKkiuS5ZSJJTqH2alonkGstngsss7rGq+KdIkRboM4eFw1TKrCDf1uG4pqYHJA1eEGk+PlxW4w
gKp7thnbX/YO2yZ4hhEWb4jnkCykR3Grs1/G77P2aEWxO3VvH4DBjA4QajmGZVqCpbNUMZQxRO52
VpFgPFZYvEYPzFlGGbEpzgpHMHRDr+dWVWALevbokH00FF7D9iBQkpjAttGtgAT1oM6rTwsbQO3O
QF4oOaEg2K12M3LCvAZZdnhvWsMKTlBTh2TepOhYP+Ls8dqDrOKh70OZUPpWWLVCEQw7pwvGdkX8
8RHkxnwajvXAp+BitOBHi/rPYGJZ1DhNxsJqgNVF5tXxyxQSt+yOZfM6Y0DNZfOTqUushZrCCNxC
M9aPdxexXXwHYl5M+LVdGlT79mWSlIxvnukr2fhCrxx7rDYss0zAFWNQKvvQlmwnbl1/xL/wDLql
mxoY1AVF2Uk5tk2eQlHFVZTtmfXcdFfUupudaCdZuU3LO0OJaa5Gz81wGAHV+by/Ei3YXwheM/eM
eNFRxRscWr+NoywPul26sIIVohYTWUOqtsi7Rp+j+t93xsD0GRgyP2vgF+2enWP+kdvgClJQWlEO
hlEkSNkvxmfDyN2ukjXgbpvhCkIIX1Q1Y12nYDGnAOVLPvti+9TX73gPPfHAsSare920wxWeEMmo
eTSrdAKeblwV1hWTdbJwO7tgh2ICzFCTFG/3aKsas3sFQxKV/r5Ugj4Msh6cytFDWjxIzJEr4RKi
4OBNe9JY0cAueJPV8MjH++nHzHXAecAejY9s49XyCU4exMaTNnZYvnrAAIjFG0MpbQTX+CV5BMe+
NGMZGuq7PPG9Dq71NOgO08H0y+O0b37IGOqkFih4DlbbkVFzIx/1FqyjiRct2cu8oMgjwtDxtNor
ShzkUYmu/crVw2FnYtROGqmyGEpimWJ2jLZN0S09llYBoYP6T9HnkvhJ4iLFhBiJejyuRQCojNir
ku7GyEzbMxQtcZky3NJJl/Q4yJZWzIpVncZiYnNr2dl7VA4ERugt+x5j5Ka9esg86RgcKaLgThTK
ekPV+CIeZo9PPMNjzj7at356C965w4eCkPN2ENNlzczsUulhq3FMKjftc9VtwuqUp6PEE29GcSsg
IVqMMzNNaxNyOT197NPKD43sq1L9UIziI+8EKyTBnRQJ6eZ0BlLEHu3hLTOeyiSQuCyZqQteZGzA
M7swYAyBFkxgrnZ26iPGZGGiVOfxR0RZsC0DFHxKh1qPbGgASMr8gCKk2zaXddrIIAQ30pQWWKV4
AGKXt7b9o1teLy/a9vepRQ3wL+kY6Aq3uQqgWGzVRcdTSX3ymC/3Fuaz/R2AsEZtnzVVzOuwrbSj
L5iO1L3VXSk7f7eDp7MYwjKVmHhCSxNidEpAFn/WbwcZef22n/sFIYbRRh86OKQAUWYd2CCG3ZwM
vkqXT3ZH9r0l6wyXKEYMpM1oMjXG4Qp7urXH8AT6N4nn3n45AW3T/ylfbCcgZVJjrCQw4usliA7a
wfbne9BQeCjAOsp4aCUqEnsLMGjWzFRuaZVa38Y5vdeokbjRXEjcgAyHL+zKopNhVod0hMGB5sel
2eJ24S3O2r8za7G9oCfjMCwtpDGJtZvNZN8waciyHYKd1SP4zHDBwT1pwKjfxx9lQfOiPZA9SNL2
7ZWsxU5mb4IjsJ2uiCZuC416bdPneZ7/csUER4DxxWbamDjUTIyf1NoiYGYlKYXYvsw4quY4GmcH
MYXzrEWQ3FcdwmTt0dxHB1QseznOaf2x9/Ug3SV3MjKNTWNbAQoqIuoY6T0PXOfydhm+RY6byobP
yCAExURIW1kNP9U67Z6xxVXMx7CVxN/bAc5KDkE5A8sinvLlxZha8C/XAPVNH8U+71mWVkLBJJNJ
cNesskvKCsA5mDc8BIl6T0qJG9i057NEYinhMIasAfsj4u9cBbOG0mtXFRkn/wOn2wpFuD1D/caS
OjC4Zny02taNpfcw/oU/7i0rBO4kVu5s0jMnXhIg8E5bcmWjIZATtvBCG9ktTGYFYr1gnOszSTBZ
EHXb/Q6kRKAiwWPfafKWXeOBBEyyeNuFpivZuA5XsiXNMOOGCbz0WD0Z1yXaA7Vbijtm+Y0zh4Nd
75BfaXf5y2WlydwEEdwEywdjBj8sv9sOfoI3p1P4RJF/qwM9iDjpji+dZcc30CU1Co7CzJIsWjiH
SOdXxykoGzfc57v6WfHUx9bnIaq1Z/fgEkGV62VpJXtNZAdra3VsFAZkw7Lc2pgO1IRSnfF4GUYm
oOBB4rmutJxBl1F6Q8GoVtNdmGECIerQ8hLTvSUeSwYneBBnJksKCma8vSe6O9NbVTk2+U8d9Ljj
ckUr2T7/j62Bkb9Eo8isv/99Zar5EiqRwdMh7S7cO++lBajFv+IOMg/sB1knDDeHP83lDCfsDHU2
LBrnyB5Mfe22403aITlg3Ia6ZAtuG8cZR9gJRW9XpDSAU9R3Y4gRzcanAoUMl01DBiLYPoYk9dOg
Y+20kuzN0Aksezh00fChQ+Usi3hQ4rkVgxUBU1bfq+kH+ly8qOz3fyeLYOZLHteGXnI7oEFMvpSG
X9cy97SZqgKhKq9pRvQnhv4JKZ1ybhHB8tL7d06o3ld2zS5+4FMBHcWVzR7YLjBeIQqHzMIMLSp5
GZByWILFH/fWa/+F86qafuuHrxmc467z0GEonSnPDVk0dKKCDsNQbdM034+I1b5iQ6uUasqRYz80
78Px82V9yb4v6Cu0omjILOgrjI56ESzlP5e/z43q0u8X/BCjLQ173l1qtacKo7/x6rqkj5V1X/Qy
pu6tbbRaKjGTV4WFjrmugIqWtwStTZoRNNLqAhmIENA0YaO3YOHBetXf9PmUOpXLysPlNZNhCNY2
jDHoZCh0kuPsJemnhR2bpJdcbiWKFyvbxprVcTQCZO4Kd9JPLJYROMoQ+N9XpqtPbZZovC65mZcD
q9CnYhOJS5NB8JVcQxSgV64ZVJ5XdhUk1dKeDCWV5QEkNqwL/rlfWjVqIqBQnXjO9Lkkll/3b136
PVRLiVq2Dra1EfPfspIojCIwpS+wr6n+ZOlf+7x3FXasVUeCsxUfrHGEfW9SzOxcGJSDGbw3Nmte
9ah9Rsf50ejbx6bs3MEislT7tmyoIHBUYmOyr6CtsYnNccwhW+rskyJzVSXbUf3bMM67yxtoEwi+
EoyvGCdliixCfc5sp7d0AM2F7eFu82PSMRx5VsIX25AxEGyupGlTTQU7uqGrgsb0qi/i2taQJNKV
wlWLtHEdB602jua4NIfBaE3mmkkjcRKbMoIhCTaHMXOWmJhs53GoK7BI+pin7Wb5J0V9ztrvhiGr
Ld90Risc0VCSxAw7M1Z8U0NNQa1dmbZ+X4UyLh4ZjHBO5GAdXjIaKX6FgK5WI0+dHtXxQ6xmxKKq
YxNMtdDEBEihLLRtW0hTKiOaVK0gDanfO8tBBTNFWL6SeDqkmXqMYllv8baAZ2Suz9XGrlC0SUCm
q/hWfRMikkzYdT3Ism6bnsqmpooCFwoeWGEV57JWBr1hCi4Z6fe+mwNUFgcmZl3DJJd7sMbuL2+0
Lf9LYfKUao5pO7qAV5Qgo0XWAJ4Rzb5Zdkx0SfiwtWorALEcFSP20jZuANBM4B8uiut6rt00+UiY
v4YRTvVeacd0aAETlnRfEeYOSvKmNI3kqrl5sV7jCCd7VZWpylB/hALscE8O0Sn5YTUYVTqiXFi/
Unzle/mRbok1JA+mV3aXx1XqROkEyLF3q3wJ9L70a12XiLatKFSA6BhVahkq//sKpokMu22NGZbg
ZLk3ZfB5YTTf1jT0P2JySMnbqDchlApAk5bGpsPrxGazODTqfDd3luQtbjPvj7r1XxjCXh1jBWGx
M/DL7LjjzajhPXmw8FDGs33kI1WeazThAMkd1jXmCDTLZkdFVW6a2TqSuPyeUdlr1n8Y4FkywZuD
16xeCgVY9IZzeb+T6b4ZN90Ob+wuu4v85OWyurbt4gwoeIiR6U47cuHm9GZqBz9UnoZQRpe05fZW
KyhWLhugxJiSCCAViDExYNRPw2uaqC4ZnhUpef3WwUsNftprGjytSKYw10uZo/oDidOIeqWBUdZN
/5mFo2cm9NPlxdt0ryso0V2QfNJID3fhDP1psXHdUGWDGLZtfYUh+Iee9LrRVBCn3XXX/DI9HbKv
rQ927b2VurKU5qZEiBAI+n5B5SYOREnL2UHdNGrtWBW7xXxn15Ibwaa9rQD4D1j5oVaxhmEsUa06
Uz13Sxa+jQ04ONGWe1k1MhzBDdk6VYnTcJzlSwayBLtyif35MsamWa9kEdyQXseqA9JNvNfbeeMX
efGaJPOrYjluTkA3bMqeBDYte4UnOKLEiKYlUqGcLFI9Ha34uO4Y7Kh/hKWNrnAEJ4RCpnFUecFl
26MDIER/pJcZMlojmTCC48H0Q7MNOyhomplX0D0tnpTyluaSs2ITBjlP23GIg2Y0IXLIcvAjUAc6
GtMXYituPjKvmg5s7CQGtw1EME3EQbklQv7fDTt07IWmnGpI1yK/jY9GmO1n1JRjit9lq9vcouQM
JDidMQmdJVygHV09FuzVVL9e/v7WzkHhte2gn4XaRAzBHbNL2lALHfS6vanlPxaojFry5e8w+GKu
vMAyRbbe2sAIO8vTcwsTHQ51H0vu0DJJhP1CM6eq8SLsgM+6P6IPyJuS4to0agnMeypGzKGtV0zY
L4mK/iJWgnt39KKH6HZJXBMPt8otZzw3QdsYuqWfnk7dSfNUHxOVd5Eve8fdfIpa/wZhOzG1aCoQ
M/1LB50c4nvTKwJkQHfgPAjYAI613E98mrua5CFDl6yy+FAZZWocmzWQi9fsGuWP13XmjtTFIe9j
BqiXe9auvDb20657yO9R5HZHPvFaase3JDQTWztwtQQiGUrVKHTQVfyQmoDGPFWClhU3YdI8qoks
dSaTWdiDU0WWZZgdx5+UIJ9Pi4MKjf3lLbIZCq7FEQ7+lnWGHRFgcKaC7I28LAf+nDljUid9sXEZ
kRW4cBO5YMYi+Uk1j5rTMmwXjA59q0trZ/ZTMGffWaq6WZsjz8VO4yKrhpQtJf/7yhWgr8TCPE2g
5tHk1u2XOsNEo1bibzSZbILDmerBIN0IlPgY3XJiHv2tCJ7y/WhgxnPonp6rG9QFB/VVI6Pcklml
4IR6a0JZQgrkBt3+7Dbufg7kMaUS299kGFhbi+CDjEExlYlPRale+UyJ5ar9QY9kVx7TA3hrstP/
h8vhBnjJXgSXYxFwJQ9cMvOGdysXgeIZDxMYT1SQucjnvmydeysJqfq7oaRmmCWtif3Q5MoBhPT+
POu7y3uO6+KCRFQ4wzs0znTFAggH7ONZdWzLwrXRgV2Ft2oquTtI7J4KLmRUdFVTFihsbD432i40
Yzd0JJd+2alABR8S2V2WOgoEak/pEXwn6MpYvnYHzlKmeWDCcv+tFvjIA8laVVyVqz090r406hiW
ARpeozj29j6VtaPJrEFwG32+qGxMsHw0uinYDZPdU2Tulwoeo85amtv8QI3t/l5T8ld1sU75ZO7A
tOJlsXIzo9R4iVDMFilfnLbeRznI+5Rh2JuDJiN7lBmL4EQctVtKBBhwzciQk/uSPBSyes3NCoG1
0gQPMuJ5VTcsCJxe87GNrQdW23vnpnJVn8/tNo6X95rEL4qN00lfYopdwW3EwsMTplT9KJMvhrS6
X2InYuphpHPdOjyaDRf2oozJ3dJ+uyyIbOFE4n1NxfDz2QEEvcneR1KBr3vXfuv9ZZee6K1s4WQS
CY4jm5a4SXTARUb5uUytXYK01GWRJLoRswDRpEYG7jkIJvXY7exPE6r4FXaryp4HJf7WEvxEN2eq
0TvAYRao1fPRTdU3E1Wv6XxMk8+XZdpcNqJhzCAmxVNHLIDpqrLvnJTitGLLjg7hqVFkrDTbh/AK
Q5CnbUe1KjBzBrVu0aHfY/4n+o5AdfaseaCWukGhDapgvMtybbqGFabgCIdMaaIkI7C+4psZBW34
MCv/XIaQLZ3gCtF1rGpWB7FstXKr8W6Sxbqb9raSQXBvYzWk8dwCII0f+vKfuEA3UX1njcrusiCb
9rbCEVxchFt7DYIYdN2SV93Y68rnrrmqMdNSNWXvxNvnxwpLiI5UPFylJZdpCOy9uctP9XO0azDw
j7dCYsIg7j/+ZekkliDWV4R0wrAjTEDHY8/3qii8ObodqeX+zyAOwfMcmrNRwmX9sWUXzUIPfWP7
qIZ2J8TRaJzWZK0KG5L8BiLYdBkbGOyQt7Yf0avJ/pSxUzo9/Z0cgk2jYS+3O6W2fT2/Vbu3tLrC
aF3JWm2YtcMtQHdQCYX/CGY9dUM+12Nh+4mlndo6ditt3Efh8hCOspbUrUPoNyzBtON6oGPZAqv6
Nr93wZYePS5752balX6xl90VNzWkobiLIEWEl1pBQ9ZsDswOsXzUUq60MPGXuXrBS8LuspY2PA+k
OsMIWtK6IcFsihLhQXdY6Kcs/3r5+zIxBA1ZVt5rhH+/Latgzqf9bHqG8/MyyHvqT7hW/CaFoJt0
VJo2oVisEeO3EwynjsH8ZmHwFLuTMdBueLjfoASvU2Vxntp2Zft2FrrG1Lq28S2Nb8ruxYw/0Ma4
xhIbvjNw33SZDbF4ZbdxhbHAsW/dTqfR193hR5i70iJkHtpcWEgxx5rRdhlRfMMRjUCFP+1Hr3y1
9hHnbazdRpbTlazm+9vM6h5DC40QK+WKM8FUfKMbj7bzPVueqkLW8L3tKn4ZuhidqCVD6e8AvcVL
s0N7wVctJVd6bGICs2zai2RPvR9cK6FCNDnSUAUUSMYdHIL6s8TcZVoSfEO5VHQZB2ip3hVHdmA7
U3Er8HAr+xIpyCX934+938xQ8BF2VvWTQaCkkB2oXXt6s0+UUuLKt57hfkMRPEXYlKqZQzH+gtcD
ddRfUtJf54a6LwjesaKkP9l1c5c7g9s3oJbu0C896ZIslsRbvVfBrjXnYOByWEPSPjP9aFBds3ss
DSkt3EZe5zdRBR+S4ZFW6d+tnlOkImVQe8MVJ+tFX0PgvH0gbFnDiWFLH+VVmGowF04z20fUL6Z0
T6dwJzFLid2Lfd4zxivlCt9i46k5NneavxyM26xxkyOv7pgPs+WS75cxNyFRcqFqlKCjS7xH9epS
W7MVYVcPV2y5z2fJ1XPTIHQUWhtUpTZql37PszBmNXO8KJZvNcdKfQjtZ0V2bdp0TGcI0clrbd1F
yCBZfodyQxuFPbT6lGZ7WzMkO2x7rX7JIvr2xCj0fHQgS8TuywFDlY6XdbG5Vqh7UUFhhPufWI8X
NgXtkzHG5tFuaKy6dPCGJPuIECsQ4aQ3iVmpTgwQnQRKcWLW//567pDV9wWFK5neLXUPg2rL3ah8
i8ihTJ4ur9OmHs4QYptwmg+1RQZAdOHJ1B9N83D5+xI9iM0BtkkqvNHg+5V9SosDhpeEraSNUiYC
P6BWfjLOG5YnCyBYdmqHt4G+XBZhq91grQaxFThEVy41OYBueflnTmi+HJq7FAnwb9HTeD+D1DcP
6nsWyJzY5m40+PBNgodZQ3ybZX1ixzrJbN+K93lXeUlWYlPexZWs5mn7vFshCadqSOmY1gjv/PDL
7CVopYPfvCd7CObjUU2Sw+Bm+0dctwITDleC6tKp6HIbd+Xu2GJoB5+YgCZhielt3cmhN5QdgyrA
NiwxyrITZs9tg6NmCJZXTlsFz/wT3YFgv8VsMg/0EbJDZ/MsXSFyU12ZomKMISrfgegc6L6419zU
199q38Kk3txXjrKzdNvyzwLyzbeCm+y0cbQJt0AFjhrz9djTZcvfDIhX4ghW4bB0UWsV30/1zzR8
aOyTFiqu3r8mioxPattPnEURbKI2DGZ2NqDsbPlqL+WDUrPn3qm+X5Zoe0edYQSPjYGzWUws2PnI
WrfRv8bKiCrMU5tIbksyzQieO1fRzduHMPGa9jst1D7NWS95A5SsmBhINaTrmqnGii1ZW+wb3crc
RcUrVh+rb5cXTWIGYihVRVRNohLCVN1hMDq3oYW7aHd9crR0Q+IbZFIJztzJdKVkPXZQoV+T5C6t
bhPZvCeJbsRWG0eneIlQsHBMKQ5aGXv2FB8vr5hMCv4TVhszbUPTKQtAdBiU0t+VdYaWmGF3GUQm
B/8RK5CxHOy4GqGWZphcVjtoYFUkNiaDEBwAup5oiVYbBOt1FRSJc4UCor/00rqw89OBwmK5xsNn
PkSn8Jer5mU6TeBMNHDRR2/Ay+V121SOqdqaRVRdx7+/r5uF3oZ5GVIcBq1vmjjuEn8msn4uGYhg
x0gjpG3V8vgzxRCNyl2QFrSfLgvCndUf5+hKEH4arQxAM83KDiMIsljPJEFn0oB3vOamBH/9oN7k
zeNlOJlIglEjR4xRcyPgGlTkZ0VgKKablP97AZ9DTJSSgyaCqqbYMgFO8CqNHYYjLfaJYaCB57mc
fqijjN5jW5hfOGIZU9YpDuo0sHmc8GbOvpbKDZU1xm66zbMoYoES1WscnhHOmqI50PFQl9Vdol4z
pvl5xiRu8/1i9qctnOUR7K2JemtkFOumjocxjF10Bk3hC5keJiSvovqrgwlfsuvPVpkNlIWWXweK
srGhfjfAAr2KNYkMnvqx7ur3yJjtMlQ2+ImHUbyfyT4+6C4ICgIWfCj2WWELJ/lgJhpmA2qwxkLd
G/Gy0+gQXDb47Sw70VDkaeItHDf63+XDhZHVVWHCjfv/pkZi38RwZur+O/NNk9TWbXpbBPoUs6Es
hPzCfgYxaFZAGoRbgx66Kk0tD+XtsuG521KBFhlvo+gH0m0hNlFUFk8xs2zf0FyEC/vJDXC1uRt4
JtePd7Ic9aZUZzhxoG3UmfWIxnEYiXocrKdRFqRuX89WAII/jzuLzK0GeZAmLl0+RTvadS/VIbpp
36hrNSjHnA996vVg55BZ4fYdA9XTFCQLjkpFugqaJE6aEICHN9UxPyQ7XgBJMeiK/h81h+zytOm4
VoCC3aOZ08KIUweOC+5kfk31/ZIwV2L4fMn+8CYrEMFElrBWusqBVKkDE+EtN7mnLa52wiNGILun
bcbkZzCx0qupsyXEsYKjsngpq2dDe2LWnsSy57mtqXYOWeEIdtLMo9G1YHfw28bNjmqGucTJDkQF
OWoCJ8ztqq9Vn8cbskJVKbDgm0k4RV2ZAjj/uQTzP3Q/I8pJdt0huu4aTBmdMJEFU8OMQnIoSExF
LAdLxw5F1zYWNmdoHWkGv20Vz1JkXZybG9zS0ICD9lfLcAS3FaZNYo4hNrhpD4+z4XzWdFnSf3uP
rzCE2IOVJG9HlP2jWsm549Rvzq2lH1rQZLXXdlB5o5t8DW/j6/lBshO4pf+xE1bAfI1XMZZj9XWM
Un/cSytP92q3CMzRje8m0ABfdS5140MH/hiXBQfLr25k7mVTgxZBP7FuqmiUFUzWSfNCT9iIB9Hy
LXXeTP2nEf64LOFmlLKCEIwzSTQkEcoJswZrc2eERzN/cFrTT6PXpnz+AJStqyaS4za6YYXjtNNH
LdXjAfao74fpmwkdWtHO7D4ZbS45ujfVtoISvGRVd9oyR4CaT9HBOIA699Qe1YOMNndTPysYwU8a
aADTirC3/XKh10M4IlEe3uuxrKd9U0e/YIgq1MJaVbsgMIAZlFPhEjy31i9NhNe17Emxf17W0eZm
XkEJFkcS2g9JBKgYU27pJ0U2e1z2fcHcQruMNZRYopLALF1GZq/JPnT1Wokg+KNU19q5GKH7aTB3
XVHtVRreV0yTJOc3j60VjOCSrFxL9HwGTKsWmKx8rWR7Y/kysk+XFXLZxP4ovSBZZM+oMsOm4VAJ
CdTJwhw0zb8Ms21ixLRRf4E7sdjHqywYsJb0cAP9dFDiOxDsuPU0eFaKDs5UxhK7vXRnMP73lVPt
DLSI1gxX4nragcnPjZpTikSJ7PlkE8bRDWJpqoPbpGDLkRUq4InQYWsJ5p01Nx1FJG+YuFMeLy/e
plGvgASjJnPfZFhSBIHqIU2eolHiozdtwCGWA9Yhgzhi8SwEbA27mLFe/YOjPg/VlSHrKNgWwdF1
kIFYuBoIvlmdtKVBeytOGlSm29pPJiu235bhDCB4ZHR+TejQgjJy7a2rDl33jyMbArRpw84ZQvDG
aTMT2jSQQe0Xtyz3VodpatoPM9xTJklTbJ4vZyhxZHxGGjIs2v8j7cp648aZ7S8SIGqhpFet3e3d
TuJ4XoRso33f9evvofPNWGbrNjEOMA8DGNHpIovFYi2nABVJjb2shlNmkR0Z35UCYbL7CqQZcnm4
rGR7kFSGiwWeGIIULVvgzaExpaU2FgneHCoMT6U/HtRACpRDGlyG2VOELQx3NodxVZUxgbMKWvTC
T9tVOlh1LHqEilA4dVuHHB0RzDVd+zAwlMrJot7/M0E4hWsKEqZDDEG08W5d76j6gRD/dqE4bSsJ
tVpwiMBi6qWbmaNnZd8vS7B3ZJDpJzKRZR0d7txFtqxdjEFJEQpxtU+x+WIYX41axHctwmAbtdGq
ZKRtVU/AmPrpOh3JET11x7iI3Mui7CYYUbGgY2Qaek3BnPYep+sb1tWA1erd8nUmdHSKbhKnOuJx
/v0jbvMWjLPHcUkThbAXiRFbEpjOx/Cw5rPkzVovMmt7PTcWakVlBbEo/A8fI5Krske5BmJERewM
HqYbel1jm/f9gU3Ikd3ZU73m2DqJK4rN7+7cBpjTbxp1XduzSweDFU+6jKaNsbi2JFFkcdfsbGA4
NS8SJVX7BfKlR0axKnkJxv8qB1GUaPeRvFlHPkxUZDmhdQ8c7Sa5VRwL03jQ83xcMYrMwygyzOxS
rixMjH6+rJi7hgi0ERilpSHkzHOrNnPW6T34scC7e9DC0zoKLgq2C/z7kdFS/PN9zpxCa0ZEjaCK
sRlEy6EqvyxL0M/1qZ/tMZUFx2xXJzanjLMYOZHTAUFgpLbCwhmqBeTVpm2EovZjEQxnNHIFYYC1
ZTDL57mAutNjAiqlD+zMRhb2IzaWKSa6pEevFmMxHcxoOgxUSMC95zFsDQW3O6Cz7Kekwh3Ru9pJ
v2Mctz0iot2NdRv6JKiO1qkjGJQrfbosm2gBueuvj5tkVBt2yZrLfVjpHmm0HyXivX8Gw5mIaY1B
xIdr1h0QC80zW0K222xFffe7i0hQ9a5YOmjkzsrSJFNvEhaRjNVfRvmQqn/R+pNinvLo52Vx9m3E
GxJfnTbHFro1EdJy5ZP+NTusB/PY6M7gMz7iym0/sybz4SCaoby7WRtU7uoayxzr2El4RiilO+qm
v4yq2+m1oHuT6dqZpdjAcJfW2g5TMiHN4g6K1B2I0quOueThsQrll2yyUkFqdzcNgNfPP9v2+vfN
+aLagB5bJlbj4anvIg9wII+di3mWdnOXB3+6ipzNWMHSuKoq4My4csbh2sq+LMXxsoLsGtuNSJzJ
KPqlr9EuzN7J+U1GS7fQZhQtSA4K8n0aSj5JM4GXua/8sPCgWwPtGl9niNkgUb8qGfrZ7SE7ment
BIYjw3SUUnQRi5C4w2wYU9XSMUZr41B/kmXTrsYaBf8j9ZpxcTBQWZjeY7fFmUYqqmLKpqEpZz10
Wm0h7MR8w3/SX4VTf/8BwvNTH6CJ7/ny5jEFuITGKchgdFD/EmhJ5YXx1Vp/vvz93WO8kYZTjjhP
ytg0oBxxoj2SzHSWbLjtqOr+GQx3pRgS7VRiMj1vkb1ObpsycizRJJ9dW7GRhenK5uwWbRQpOQVI
oXwqVL+uZtvKD6twQKwIh9O5dq4bCzO1We3CrZI4UndvkVMtHS4v2W7HDMVEKpTpKcSifNKfRmGa
9B2csAZs5YVXBW3lmk+yX3plMFiCDdrVszcwPvOPsTtDHOfwyLLoxkj8Uha8C3f1bOMwc3rWFEpq
JimEgVfoJqoeVIvuSjQRhB9FMJye0Qnzr/Qa/nJU/Soyj1Q/pw/09WMzVNOiSIAg5sDdSFne1U2j
47odQKtm9o9odXBkmtiC3WefOTv4OlgrTZDDgoeMU2ZM2srbOYGXot6x3E4XFE7mhIOtOpgv4Ivy
p7vbv0HjVFrBCLF8zoFmlC9lfpMQQTXy7r4gVQPST+TDwA71/mgaUpqhohLNjGXWOYpeH/Ji9aS8
8y6v2u7J3MAwMTcWIFvKbknzEa5Qo9rdfLS6wa/MFFQ8Iidyf8HeBOL0OSKUjqAhQ6hGjeyefDOW
T5dF2a1dQeb83yXjVBn9n+na4j2B4OwQlE3hpGF0qObJkzLi9UnrKOri4ATdYSKPwPSIdovTvZQU
bbloA+ofQunLEpbf6nYBTfBHAt7wDqDjOuhgLT6PBwbkguopsipL8wMuih1qna1GJ5kKlnJXKzY4
3Imd6intkhBaYSXKMWpjm4zRl7IfryZz+Xx519jKnJ3aDRSn53WmZ2ZGIVI0fiviX5nytGJ2UXsi
wktod482SJyqF7ROs7nFHsXoPwaD/JA8asJiShEI+/vmPFHNsJQ+BkiiBkQ9ts3tLAsc/P1rDlTA
qCeiMusTfo+RFroeGTX0vMXI3Nc6lVOJxtDSS/zmI3r9BsUT9WqRjIdKCqgM9HSmLN/RtXF6YxLc
dftK8K9EKvc0oomeLqbOTm5z7PLnMlQcUmKQpvUika+X9Y3Z5XN9e4PiVDstpf+1n04jprWQuxLx
qD519MWrR8yaEvE4iTZL5fQbg8kbfewgGt6avnpAjY3kYPAvyCtRqtGY/mXpdo3sZr84Ha8tJa9k
1mBtIBx1Y4XK57kcJYHLsP9+3qBwSo6uO2qGKUy5coMamPBBsjsnPMp3/aH3MDfppICrIPJFw2F2
izdwtf+j9ypn30kumcRqADv6qm9dFQ/FTeKNeL5jZped3ipu6k1X5Wm6WiWBbyFaVs68a6FhtfOI
TSxGze6WZx0lb5c3bo8NkJHa/ysc09uN4WgiKx3CChDWYXQVR3WzB2QznNFhxWemnWNsr4ZysNJb
DjpC35kbuURU6LPHRIIfYYD0G3WzSDxwlgUOTVasao8opsOGcaPv5E5/pE7kTalNHkbEoJeDkP+E
ffT8RP4DavBVCUujhkPcAbQmf6/St9x6NubMbXE6yGea+0YsGliwv5tvgJy1UbpiWfIJgEZNnX4B
xXmYe5e3c7ee720lEdZ/v51z0xY5yEohlIWRV8PfxAVVja/cD5WtocI6yL3og8b6TS7O1ICqaKky
CZiSCWL4q7R22kRw94iWjrMvHegL8zLE0tFCvW5BimlHmojaT4TBWRfwm8HJMZkSrkGX/GXNIhpG
EQBnR8w2KREIY3aktE5VJwdDqkeC88x+5CWl5ixGEZc6qUZgROZ92d/HxleyRM5lJRNhcCajCJcx
XSK236np9BQlbWhGBofRw2UY0XJxRqGSFyWVG+wHuG+k8D7SBJe/QAw+GqvJgxqnFN/POlVyTKnG
2QhJ7MygRnP/SJTXy3pjZM0xIs2aAiqUF0+JZSc3kuAyhEga7uBHem5MRAbEaB5o/LOJAmp9KNn6
r5k2+JArkUfU+SXAKIr6viTmvdSmdt9Of7haTDE2qyVbg5pUOnQ4jwPJoG76IaKWjZV8vY82CHFG
pIa0QCDydTQ+ZLqoPXw/X7xZKu6sK2WsVSXBUsVH+XWEOTPCnW/BAJc3jcA6ivaeO/SNVXRWPwKs
Vb9Ece3K8dViDALLIjiOr17SZs0aDKyd5hWnvslPavct+gDJ8sYHMF6bNTbfx7sin+IYQpik8aQi
+ZqZrbtWomptthYXDCTfdphkSb4WOWA6atqFrDpS/lArs9Oiz2Q2f10+lGyXL4FxN77aYRYMSDoR
TIkCeUTzsxXjGj4lwyg4Mvv6hhOJhnQZ7yG+/q2MFY2ifZe5+/0x98MXEvvk4XcIUtECESuLEI/T
73SeM5jnBcvoLX9rXuqzFozFl13tgAebd3kZd/V7Ixyn30uvpFpOAablP1YV+9Tc5mYsWMLdvdqA
cLeaGU6TPuQAadtn5Bvr5UdBwYFlzYJzJMLhrjVrzCIzm1mFat4ERmPMrrHKz0QyJj9qDYEC7vq4
b0LxfJI075rWmiHUPD1VedChk69NGluLA7X+yzSPei6iBhIhciqP0GSrjuaMvQKpYBdkQXZkTRei
Mq/99N9GMu6+a8hSV1IFyRqPdXgg5t7bMcosngsMVE+9gTgR+TM15OuZVnRF07SBaD3oPqgEBztT
vyZaIlDEXUO7kYz9fWMIrbycxzWGZGX3tOanshP4PQIFNNhp23x/bhNV1jqI0WZspslwsrrZRcbn
ry4VVeXuh0YNDGdABRExUZf5HmtdLHkYYbFQfcNYGUL3B+upkw8iFqD9NcMgELxkUY3Cl8oaVIlN
ZcHlBGbT1kM9mnodVpPodSVC4XSubZoOzdcITxLdW+i1uT5+xM69ScGtVlW1ijJ0kILWoKhOHpoC
4zlExWX7B/QNhFOvJNXSfpBhf0D56FO69HaqSNOxSBoEqeWl8OtOuSXq6GWgiXIvCyjC5lUvq8B9
pWEBVeuOhL3TWihtzW06GYFaerLybTW+XEZkXzy7gY03adlh2Ch7NclZYvZMMXALz/0VZsJ5YdMK
bPr+s3sDw91QqlakqdFBMMZ+L6EzK/JgZvUOHTbEUdC/RzARSfTWE6JyV1ZGBqM1DKCyBLfmYIYB
IlS/MaejbEduD/4O0Xjh3UNgIkijIKeOanu2x5sVnXq1ydoI5iO02gd9lt2lxFzRy7smwOCvrTya
pixSgWGgmcOm1PJlaxXV/eyqxpsgZ0TI6zrlVY6DUCuuOqd2plzPvSmQRASivF+tWF1SxGEhSWd5
7fy4KleJiJZYtFic1bDydCitAhADRmdo96P0eHkz9o04GisUU0PYH4w072Uo9UHr5xIMB0XUXE8J
PaIaFoXPrU2l9U5qNVuxcrcLO39I6uAyNtPgs+O7geY0vC2VzCAL4spmoyY2maJvk05P/YIaf7UM
wuxbn5qCsMP+jr1Jy+l3mMQElOiQtstPg/48tz8r0ZzD/aLbN7H48vuYyDHK00HuptsskxI7qRvH
dnIKj/0hRDCbeG0wPRu9K6Jf3teVf4Xjy5gHOkUjWFdYePCok29z8qEY50YyTt/7oZkMMkEyjIx3
TUu+CqNMUPkl2CCN03c9rSNSRoCIml8g34MmoHVBWBW46yWZJhwK1cBjlG9XGIxMWqsMcXE06XvW
3ELbe8NNoiZIUkl0f+yL9AbG3VKYhZmHw8TA4vTLmmefzUR3Uw2jlC8fp/3tf8PhTjK1EhQxKNh+
BaSP5GkW0e/t3u+bReOOqyKrNWqH8P2mX3+qseZMauRESvmQ5LIH99Aeq+SgWYooNrH/GtgA84fW
kMhgMVZN3R5fZ7iT70mgIX+hOtpV4qsfYDqgb3B86LDIpCTvS+zXjH6Z+kkSVYoK9omPF1pD0ssq
y0tKaXxIzPK6SEX0S6+BjnPT+q8uvL7wN/d4g3Eo6tgAI/nbevrd09Bg/FEHW4Q6uUP3UlToAIgP
mQ8qxUnMPCA4YHwwMVswtydiiafWXbzoiiWa1oPkYEoFWl3Tk/qSuZMtaknZv0/ehGYLvxGagnCj
HihAlWYKVrl+SJbymJuK10fENqdfTVq/XD5yimgv2dnfQFZhPI5zhFhjfGS12dIty5mzcVPqbfcD
w6Wgor1TBslz5xF/eVBObPLVhwq2NwrLGRi9bROazSwtIB+0OGN0krrydFlSkaCccQHPuoo3GNaW
pqZPMYGmTBaBOyA653wQMglpnFgtMIwW/OdpbZ3kaf5OMusaoaE0NE/GnJ5ihb60VWQTmsx2IXX+
SFeBk7Af/9osKGdwaprpZclS0b1LgxmUimx6WnRTHJVrJBAPl1f2laHswlnlg5ZGNYLLToLY8ml5
1O9+O/sY9xuooIVVjvpD6Gs/LBBLZ+5wqAMQKF3+ASJxeQo1okdyFcWv4v7DJFNfDaA9LPzhinqX
0QSKxNftVW09DUMIaaPF6dOTKSJFYIp4tpoW5mrAhhJZ4eM4y5wpRcdoKfXwc5fndhL67XKnFTep
KNSye69vkDhz0/cTphM28CWJGdpLrDhR9zLkghYdkTicgUnVpul7RqRHYLGbSbZb63ldvYGutiVi
uN812huBODtC+3VVBhNLR9WvjXIyst5T6iNaRi9rwP666ZpKVQXcNLybKsetWdclXLx2pT+kdvgc
xpVPqtm5DLMvzRsM56yasT5IaYTtqQ2txqRf8AJaNMJwH8leytX9MzDebUXiPywTgIVdbqc00NrQ
GaL7joqcod07DrxW/ywep3QKEuXSGjP/mCzIbVqBPBSzbcrpQUm761xZvLGNP8TASjeonBY2fVKX
gwEtZCUcCtyI5GG0G/c1A3EjSgjsRz42aJwetpkeq40GNCn71OleNp/A82k3hmfBl6FBmDvO5+JH
v56kWhPZQpHWcPdcHHXRQhnV53CiweqOT2xqZO0Zt3gUo5FHuyoDkOEcL2uPaFPZ3zdeRCbrpayF
AA37O1O+k7pfdeyPDcYc3peTqFDh/1leOGDopzdRGcPdbggOlytNEFjqPO0ke7lfBKthM76YBdMS
+l+YJClwk/ZP/L+IvEdNRz3WExMXjNV7unoXWUEt/by8hPuvbvC8/U8q3qtuw7BQewVxwDACK0RS
3U5WeC0PTUBmy06G7KYd8s+oonRWS3MxO81elv5rbyXfaiM+EqW2DWN96jA9VKBRItk5M1RIMUj1
GK+MJt/IqDparLt0Gv8QhDM/DR1BxhxigePRsnNaH6c0RLxXNPR5v1hus8ic9QG/11BUFRa5dUd3
xkxVjJS6IW7mSU7iDC5jZI785bgInaT9E/K2u5wBIulqZI2MSC+hXpqmfkFMpwJhlJ6vdiM/5iLG
if2itY2kvA3SzGG1ekjKOHqs76mvP5qlPTsysqB4uxzSX4PdiTwxka5wxgeRgq5vB+hKHN6Z4yGa
n2gv6ADYd/Y2gnG2ZhqbstdLCBYfw6C9S7z2+/LSuSrY0+TDhyqX2aw+2VQM0GbyHWiVaYD3lXUC
YMi7P0/lwTQze6Wx4HWy5yWBdMIAoaWGPm2ei3wxVdDkYoozBqr9HIYcNXipnZBviuQukybwK3YP
wRaMU40ljPS6obiCJ4f49X12CnVnjWx46QhJhHZ3n55CxzrEXu5orQB8T0O22JyGJAW1MquGoNQc
vHFKvmKn7dr80/XklKRAWWpUSBBx0OTFbePankrtth47fYABU6rC7oa0kD9gxUx09Bk6OnUx+YU7
5AsqKuomMQ23rG/6GlPSV7tGTvvyRbF3wW9BuN3rwVYE9lsMkViNBdMjsqAZ5bt1Ttxu7v7rtY5p
VBizgGNrQilNhYMaszTVmiJcPWu5MlFw2KvHUHKH6kS/F+v3y2KdKQbDAicJ+jdkhZwxMSFCFpft
oK3eGs1OaKloFCE/8E/+8x5xOJxM81z0RRUDpyhRPzFKX608cbokEhQ9vV7X755xHA6n6JYUtrSu
gPOaW75JAnqHJJvNpn+Kmn/ZpXUJilP2UJn0tigBpVfHKTxUo8isn9tcCINhHxqFMoAvj4+GVXqY
17hN8Gw7rT4jCCwcOBxrMICIUz4QYX3ankRI3oEoSQVp0RlPsa5VKxjR8UwkT+AwO5bw8KrJSSan
c1mxdxkU32vRfKpzt5IJ+QbKty6aZgjahQWg3WufZOzHvY1yHiMCR4Z6ajBDAda4FenJ2XHmULmK
FA22mFgKUGc/DJigy71SOtZnC2OFF7fCTV15peGJogy7+onpJyDoBkUBEDjcIurihMw422z8V4GG
gb4Oeg+I/nBo/3P5JxNyA6a8fx904SDPaW5hViiohKN+DED6iErW1r9sQ3bXcgPDeZFRb8bWbAJm
pevjCu8qs7RPIOq0K7jMl6F2NRTpRmIoYHRD+/Z7iXqN1o3RYflC7bacXVmkF3vmkNH56CoY1sBu
xpmPgWJ89jLrWK3CLkvJieNTJ4vO2S4IsqborgeFm6xw91WfKbk0IXftGVJywPRxu6kOg9gUimA4
kxsa0qC0A9aqWpzXCoSvtR95oz0azuzMXumxML6wBEuEyq0grErYNzVQWeRaeRg8VvBl3qPqoQSX
EJgYWNvGEn9EBdHVq+gEZHJndK2jKWm1NCay18RPwwBa3yKI19GuEIq6rID7NnmDxDR08+buw3bM
rRJIrLxC939nRpJrFtKQXFPgde8vJnSdEJ3NKuXUfSjDpS2KTPbgOVWI0OuTl4va7kUYnJFYjNJK
5BoYKlh1YmRX9LvO+HR51XYxdEOnIHKGs8F7aFJsGSFhXoaW5bdam2HcOYLSmaiKad+6GqyoDJYV
WJwlImVdpkTD8W1d8OM5qR/+XO5QRoTROKWoDev8qces6waM14SajGaILAI0gfgUtMtt6GIoFyaW
IOAj29kTIoZhZP/nqjYOlq31RgHBCjnQpgMssZbWCQ0FKSphont/JZlbCD8A3Vf8AyxqZ1lvySRj
JX8LF4ER6XryqV8HRBQn3FWPDRjnSclrpEi6DrBR8SwVjaTaQamk//oEwrpRMMPrig5S/7OO/CSe
W02WGhme7rdZGW2tRIGAwK1gxo13CcHJiXsJYIrOr1rdkZqCcw7GYdYPQzy4vSTdSpNxXcnqDSbQ
CSLie7fhFo5bN5rRRJVqwGFkpCz9JLASl8/teWoNcmwR+JgfWIKUaQICu0BWtI1Fnnms4Ze1NsaV
BpagimN3/UzDACkoZrPrvHdE+1BqGx17xAqK0vnLuC53nbYiJBU/yZGouFuExlm+xEChdWq12C36
DQnE+5V0tjEOzjTXXwsj+88EY3AsZPBJUZ3Anz+rxh9rU5fXCpF20pzGMbRbw0mR/RHsGPvRnApS
5lWgBs8AVwOfJamlVBmlqlo988YMikN0qj0UW2N2O3sCiSqH9m5DMEKgyw+2FlSu/HSHhpatGs/h
AhvYJjYbR4bmzN8lFuaVeDbYjqEAHZFCwRgL1nvciO9tX2NEC6ZdNYtHFy8ZX0Csc8LjSXCq9gz7
OxTuWBVat85t3CIlglFumQdX4jWRa3jhE4t0y8+Ruwoi3a+96/y2ETz3MbvCQvqRD65LZQbqNGNY
vJDoRX4w+6z80Ux5UrstRq+d1jTUb/o5wRCUeA0jxxwrKbGXrI5St8JEsy9h3jST32Nc++iY+lK1
TpG37XzdLlblZpk5HzGgbjpaS6rm6JeUVRm820bSnaQmDLPrLKxzzEOQLRUjHkhDZFtZ0+hLNDbz
U6nE82CXctw/SWOYik7hno2hxASDJiId6PXljWZrjn00GuoCj3Hx2LQJRpGY20aAazwQL/Xeg/Md
Hre9TQtq0mnWsL1f2VT79CnunDx0QlRgVG4dWFOQPwjdYuapne/vm5CcIQ2Lqp3jHkJG31bEv+dD
+Tw6GEbr5r9EZDB7d/dWQH78ZTs2Sln0IBEYfXqqQarbIwANWl0MrRE1TgmxeA+1m3pwqbxuHkE3
sccqD/rc7h3lIAkLFc9DqDChG1UxOYs9y0rUGeorWhhMuk1PsUMwsnu069bGLI/eYzMXc0d5FHPs
7IuKiwklzipGo/DBYrOdzGaZjQWhpRETHrOguCZOa8t24ooSe7t2FYVxeIYSuBMYLvDe0C0ge1XD
Bna1Vh10bKNHYrlvwFLGyAyMF5EZZxrPK6emUCT1NNy6Z1Tc6KKWwdNnzt5MwUYq69HtQNPUrmk0
2JgV9JypmjOs1UeuKk2FqUE5pYr/OGuurKGOtlplfj34zIHOPmdBfrX4LKUwCI/F3s2IRjhQaSug
5UGE9f2agjUmlupRZnCMkKsIdNmJnweMSckZj8EUfOAm1gxMhNBgNsE0xR2NyCxC2jfF4uXXqx+/
lL6FIRS4HK2gDxY0JQnwdjdxA8edjXSK9SipARdVwdJgEIzuLvWPZk2ONbIa3RLaAvn2TNpWPu6x
1VZLE0UtAJWAred8WMEtyoxM6ZgiVdnxdHE3mKDsQmLinICKSBE8+hYXPyY0esMXFBJ4kqc99Qcd
t8R8E/miE8gO2NmR2AByj7uo6q1qYoByVN5JkoGWUPA/H+lALSdeFIQo82U9ZaWqeHIbikpy986/
ASeHaESjsDf8g1kZs5l26AmH3/2bVacKkqCH6jR+GUiC4MmeZXuHxkWK0jQeylgCWno0g9qfD/3J
ClJ4+OBlFO3kjta8w+IOPaYapDS0gKUExW2NwGt0/buAIBFGT3aU5h0Ud9GDfWkZMUpQ9uAqWfpD
rD5fPgE7OvLu+5yRnpa4iifM4cayvY78vWIjfzGu+XAZ5pyNBQnQjTLwjS8lpS0KIYBDb5bXtvEq
CD9lN6ALOZJDezVi+G/kTHf162TjyC+exTfv7lJaskwQC0DlB08Ap8fLMltlJHu1dadh5p6Wfros
5L7GWyqSDiqce5QpvbfOGUJPJSbnIAzV5sjTV13y1Mh6cbUkfWPLZtODWdpEHt8AgUGJ28kp2nb0
M9o/dkZWik7E7l2xOf7cXVFjqhbVGxz/3jcDw18PmdO41TFyMK/6Y27N1rpx56+MyaRFVQdL+lAd
lBMGXoLBKPFSV3PJSSO27LNusebQeSKSgL1lp7piWcj/Gdp5UU8a1lqhDv3i/W466ez8CTkzmzgs
0EMF4cwdLUIqC89SVqTF4j3v95i1a0+lhIdVpy8u6m4O4yCakbTr3W8w+HRSHoWLlNRYS8z5udJw
Mw0B8w+13tHs8haN6L5wFBpTTf6u2EJyF32Rq0rbFYBkcJ1TgS8p9bvJlr6g8tdFdcQsuOoF66hz
Vz1I2EAg0AIwn59T6TrVRVc7M8KXJOIOo2VNhWS9bhSeZNTBqx6zyPAuy68YlzILp9JHTAb6KSzh
2zt3mEmJqCObcINxWu81xDBrSy+zHPmXW4L0GG4iu3Ot16dL6Qjvoj00tAWrFpxscHzzQ3OzqihR
OPAavTAsW/fJwfCmHFkK1pyeB9oH1N/EZQ6OWxi5s1FhDW2yTm6kxbOQDVmt+zAU6MVeeGQLwF14
yHbIsz4BwFzu8i6YwtNSHy/baWaKeM2wWIZF08GffNa7Db6PWessRJ/ZaJg1ug3l/AR+Rj80VMGN
sIukKWw2DPJ9Zy2lA11WzIZRkTMofqE7ww6pBY6HxJbDyL0s067NwKvHgFViwWE+zz40ZqmAB1bG
y4BpXerT1At/1lcZDD56or5XvV2Kpv/tnGGYW8xmQME5dJBP7WjaauYDmu09zBiQyZNpiHzInTP8
DoAzErRYND2Z4f3M7Wlqx6e5IK5qksekDT/LIAIU2QyRQJzNwMMqpKUEgdjzqnO6m9jVH1nkwbQV
u2XzBEXP1h11fych+0WbTEjTGmYGQki4DPldjyq7pvg8YzLqZeXYFQtTp5FPQocQwlTvQWQDUydC
RUaWp/C7BJyjD5e/vyvE5vvcmV1lY7JMgu9H+W1enQpw4w9fPgLBUh543Otnjwk5r7ts1BUUqsh/
j4mbDCjmKEVJ7b0wHqLObyicE9OaTV4VK1C60+wjMRr0z8u9dhcFxbHxrWMr4gfc3RgVlptgPruJ
ipX3G6MkXdRlsrF6aFg71rS/lxRZYE/ZJzhjZyBij5oyFDyxnM57iEguFiM1JGTQyWFBhS/FQ6K2
Brs3fK07VslLR1YRneXOnbR19vkKhGqOQjU3kV+2pPwAIpgA8aHrLiyvMQ37Ol2rZ31FrcjUBxi2
4STS5KWJ+v2yvuxajrfHp86pZDIOcj+leG80ta+jyiLV/yqpeSryr7oV/7qMdd5x+P5xo3PbSOIO
pF4mwLTAsjVHPs1o1ZS+Zl7sWg55SB8rP0N2HfkLnz6K4gq7OvQmKT+lVzPCycTMdCx2ezNaT6vI
Udtzr7e7eWblDX1ISA4TxaoFqMOkMo/RkYWArHtRR9iuKdlIw1RrYw/RgG0sBpNmtL4R7ZAqL1rj
Xd4uEQR3IlowJ5Q1kyfJT9Lc2f3yWU9F+Rf2kbNjt5GDs+thbIzzqkKOzptdcp37kkc/9Z5p4za+
mw6KwC3blWnz8uTgoqIrMirh5YlUlq0iMTeEn6VYYIP3zeMGhf2KzeZMhpJpmfYq1Oqv6A1EZg7D
dmVf9RLXOop82z2hCJGpYqF8mig8981M1U7JZZThkOar0R2QzncLxMj/uzZsQTiFy+cW3dUTQFZy
TdK7QrmuJ4G/KZKDUziEAKQ1Y3KkoU+l1FZnW9ZE7CV7Bm8rB6cBtYTJna9VZUsZ2UZyv2S3Zng0
zc8o/7q8YrsGYQvFqcHaojauY0VZ/7CzgBMmSI6Kz6aPiIKYu4E9QliuGX40MqaccU3omLathAus
hvVEHCM5KWi3z/GiwqBdX5g4ZfvNH9wNHB+oKrTaRPM44FqXTY17HUX+aHjxbXoog+b7h5byX+F4
qhbkNDNSmEzFn8LaqY8scKl90pHkulaQxxOFSvacga1wnLInUksLs4dwvznMGL10fGgD4RN4Xxnf
xOI0XovNOmoZjn5XH1GuiWVsUHZhObldHWeHpfLzU+TnzuXl3LsKt+JxZ8CcmlmVa8D2420a37Sq
wMqKxOIU35xInaCHEmKVf8m97GTKfYVRppp8O4qgzinB4VNsZeFc0bpt+8xgSxgnYH5Q/dKP/fS7
hog2LO7ghrhI+l8ozUqe/2wN2RpsbLxulGRtNOAO080inXpRdxH73fz5giuqwyG1UNh7xrXfRKFc
TfXr41uRfkjSyMb+5lnp/nc5VEMnmAWrmgDi5FgoLTr0dqOGpMmd3nxek//anYxvon6DEnT2IKLM
p+IyNavrCFvoqXNr171TaYo3h6gbUb6Vschn2dO8LRinDZUyZ4YuAUyffcM4KcVgW+1jDQbWNhcs
3C4UwiJ4ailERoH3ewWIegnM7I1MvEG+adfVoWqCF10wgJCmjkUU9HsGCdUSqHREMhrEW5xxl0Cm
3zarhmTpiRXetMiFsWijyCDtKd0Ghg+opkY6TS0iNJ4+PUlT5mYpSoiXYKaxd1nrdoFMwgrOkIpG
Bc77xTPKqlpkxcTiIRA+vizrfT95Vi9QvT07hxjPvyjc4yZu+hnT9gzikRZUAl+T+OWyFLuOnm5i
tIZKNRSxmZyhk4tSMYYZ2/Il+ztENq0I8ue5QN6X2qw4QRUVT+6VKxlbQE6/y6qMYO0A+Jsnn1Uk
U8mWFlaMOjqTywquyXioKoGy764k5MNRVlEBxr9UR2lstDEZiEcxiDG5j0XFgHvfR3EZdhxhRvix
nH5X8Yy5iAUOEzh8vkVrbK+xKPiyu1kbDH6kCEie5q5iGNND75on9RDi1YnBIjYalcC4IixQ3nva
UMJCCQj6gdmYVw6FjEZVW5gA9EM+YcaZH7oTnrbXNQhfxs9lIHrb7K/hGx6nG8pS6RSN28RbWzDK
fq8LkRMmAuAObaqSUIvHEAKhTvjV4btdXnqUQIeI+tU36ot1EJwveecS3C4hf4BBJUaNFSL9zrpm
weB3R1YoJqJMYHvB37ZbIE7/Jkte9CjGXiXkSIafZevUIuYhAQTvMMtRLo8rM3mz4mbTJy32kvbp
8noJNoj3kptSqi2TLVdOHmf5Rl++Xv4+W4ULq2RwbvEaG/9H2nU02Y3z2l+kKuWwVbi5c7vt9kbl
NFTOEiX9+ndozzdXzdaIb+yNF+4q4QIEQRAEzhnVmTKPlrRAlbp9CUZgQ3IexoSesooilH9FTes3
ssnF2vCN/il66bIxgVZUfVbVXW7fqdqtHgcRKC229Vu9sS1FMQMvkjpba3q0QEPUz2oEZtajnX5f
BYw1QzqWHwXSBAGCx+GV8G4EUHWYkzFTpwF5MI/Fge4Y20mE8eBe2OEt8g8uQrS1ptdzig0c/2W4
zTEPwuP0ShVXe4wvuCbu6GH+jbE0NGCBX0bBTKOJbuW3Fk3BLjPEAzIKcMycw1Ku8Dor74vKMgVr
t5ZRgIca2RE6sN7PT9aZJVejYWLp5htVP7FZ2qrB+940/8blCdQB6PiX0bCD8YK3Guk0b7q8QFKB
KdpdraqHnoiY0VfXCdNTGiDm0H7In7ZxkRgU0INKYOlB3YZea4lax1eDkYOOLt2WcaLztcqi6Uqp
JoMSVP0+rWnQVJcJ/JgCB2fxgI8XyP0NXC3Q7IHrxVtTjZj66QCSoKD/B7EhQB+XZ37XgP8MJnR/
FJQS14LTUhjn3KMtWxOJoNL/7ux0x1A0Ra13a2uzFMMtPzH0Xm4kppPzFPd3ZSd4I1otklumpiOj
BJnou1bCWiqB9ddAwLAj+ZPxCdXyxmUDwU5gfS5mr3wOn5IW9QFpclnf1v+j058dq+/WbfETuDhf
dgZRtBI/gb2RFn56MtGYqnvKAaAeQX8pnxsXT6UfgXAh8pi1kLhUnv19EYBrDW/mFpPMZlAUP/Pr
vS25Dvo5WAzOemGWtrqcC1XZ3xcCq86RWkmHwNQ20PZHUXI0KlHNca2X2VqqxW2EXJPwVs98E7Rv
pat9Gy5OBsrqbJfu9acxUAGK8pzMGEbuPEnYhreqIuYngHoja2hIYEnWQkVg5DVOi6bVIEvs45yW
B9QCBMF3NbdGV4WJvkhgyzp8PKGVhW4EcNYG9MSKMP0+KVz1OX1m1IDGsdgLk+u1ALYUyLlonKBz
LWECrafs2dplTxgj79z8WAQURmSzrvFO5J1rR8xSJueckVp0XYHxzWCOZW8iP3LkIOV3jYrSEJFu
nE+aeYj2BXNWghrVVf0udQ51IcisV0QgHrKajCNjcog/lqe8mpKypkqQqzpQh7pz3xe7XgQ6udZs
sRTDgzppLVHTOZwQLD9nx+ZYnthDn3NTHEx3DEpfPDS0lsG9kchVZeJS1UO02KHadDfvrF29B6Co
BdJD1uIW3RjP2yfcikeglQjj8I4NBA+Nr23RdtDLXsK+jiPTNbIHtXgecj/LXrbFvAeuMnCFXMjh
zraUjKFNTEQp86Z7jY7VUUXjivMYg5/ZYxNfBIQXzJwi/VbdZCGXO+zKqA1lqRxxZwGYsxwOD1Mf
+aEiCe4Va+EDfQ943cccG3py+EQBAOb2rGMGlZ15LBM+6ffKI7lYaIEG8Oz38Mu2PdfUWorjzFmP
kja3IcQ1nZfhlUSWAYiqHreFrITdNzpxtutLQJeHMoS044NJ9lYsuBat5Dv4PgI6kl6FlYjfhvWx
T1ogHcEn2N1YObD2eDZLEQbbaqy5OHh/QQaNCgYrQL4VkxdEwbM2ILAHSfeaTPFS7Zsz7wF54W0L
WrWXCu4i8HegLYtvOx7CqdWKVkUPU/Wsxc9FLAh5q6EBr6P/CODDaqRMhh1pEJBno5t0OjlEYLv2
5CiXHrNawsi9k1M/p2QEgEaMHkSlpJckprpLjEQEPfkeFhh7mvX8q3izA+Ul/2orZ1YykFyRgzB1
NVfZ6R551L0CFJyYc0IHtAuysBsZM0A6MBRZS0T3EPtPojNt3SqLn8EdpEg3U0ceZDRW/R0wq/N8
Yk3mOWZIRfXltfollGY1c+Qjzrvpo6YxKC0aKP2r+45gsiP5iH+94pwf7V18J+duL8TWWclnl1L5
0gsObdxDtH+klnsFLeXKLrnT7+W7EjlDcZODPEh3jWfSuaJos/Yy+0Y8t4XmyppjJ4SJlaS4Ja3k
xpbxkIbjLjLnXUzQP1V+atBXOafGqSpzwTP06r66mpwv2kTgxcnziO0rvIXp92X9cXvfitaUr89Y
o0IAcQLrsuDdesbHwd6xXsDpYp4rL7mZcncSwmH+TB24O8obo3K7edBaADJhiuHniwjDp9RRiJT2
iXAkY/1wWhiQnSaL/LltYzx2l9CPwfhE3i963O5k4kqCJ2HiijbJ6oJhPhb5soN5QL7AMDaplaPK
oARF1+5sjb7UVU8FCfu6DMxWO8jZ0ZTK6RRWA8aSpxKJWRShvPCl6D9ve8XqEWtfBXBHrAHizkmS
IKBJopfQsL+EVvbByO2vfyaGO2RTIrcqEllcrJwH1Nt3ALvtu0Kwg9aOQFybkHNbKusf52pYWkl0
J06RBUV55YVVc0yV4ga8JL4Sil6U1tYFCDAgsMKMCHyOCxUKALkmXUL6GlYvGq5ORJBpib7PRfsG
Dd19xb7fD7rvzHHvylMdCZxr1V4LJbjMhBBadAkrLpH6W2ru4u51xKSUJViVNQ9bmoqputiWVafT
Bkc1rjDJk5J6hfygpH+oCLdL6jobwRoFa6mz7mvWQ5GlfmztTSqAwhCpwm2WsNfyvFMhR5dqwMiY
xwi9nlMR/UZGurQYt1k0guxbZhYDWbOXpf2eVLWgCCfyL3YSLxYFzMBZpTcQIZMnGu2tUJDErSW9
SxW4rZhWymSD3hjXu26Wvdqg4d1gFeNJi+ovclyah9zqbzNjBoSSWqoCd2D24Y+chXCHK6QgY9OJ
HUP4MLQ4w1+ij5kUZOQUxqYgFxZJ4sJAD3zBquohSSqezXJy1eKR0DMQINAFLICxEfiew0WERC7H
tEvhe+bwIZkew/qoijKENafQgBrC8KBA1cXfkrNy1sdxqhCkbYW6PeZqd1OhVoL70JoiqDLjARnH
DvoguajTZmOEQcIO8aCxz0OcHWWneXYM0QCJSAwfdjDFQsCeiJfqVG926mg0+7RNiNebIu6A1cRq
qRH7KYvNVDZ1khYNRHWfRlwLuqccZVCPHEFRzV76GeqCeYt57+0jdbVosxTLRaPEnuMyqWDISgez
ZrWL/O6gPKI7KPpinEoMJ2pHWZAtrPn7UiQXmTrEJY1SaEqy0ae1ui9yM7BixZMGDOgQU3B0rDvk
1VW4KGVp4TyRDhpa2sUZ75xR8H2Rj3BRqlKANdTWUEeRdoqxl4ozSmDbq7R2xi4s9vMVYeEbtSx3
jW6huuB05onWljuHGNQzp9rtimQSuITAXnwNoDIGSXMaZFm2RO+mpGeDEQKTMZPzsXWpDxeGiKpV
ZcfKDOkk70jWwc9sPYgNE9D+za2Vf2uA/CuQKVimn7PYCxtKsY4WrgLLNE13JTlJ7SU29tvLtC7C
QuHEBuoFXgvfbmEl7ZqcRiy6VqmrxqqvSOmNbkfP22LWF+gqhrMeKvySnjY4LywAe6BT9jXMit/I
UTT9KoILryP6dlKaQxOiPBvzLinuY1G7x3oUuIpgWi7Wo6eR0tUWtBjV2JW0H0b1BIbL/Rh3AOd/
2baYaGHY3xeykDhEjaZBnaI5huk+VF9U0RYVLQoXRxUSW+bIaux4zQsmRbrRZOPDn2nBxc2511tC
WbW7mO9Ty6ur5+k3oPTgutdF4WLlUMpzNbBkPpXKH6Y2Wi6lERjByG9kjks5XMzUrRZY2ArKmcQq
XaPR3JK2gjC2uuaAY8NsDOMj5i/WMaiOByBbIYwBMWX6anzIrdffWI+FBM5YdjYXKvimkMgXt70d
mAoa2YaHbRmrbrWQwRmqrk0T/enQoq6MR2VCC2CeHrZFrG7Eqwj+cFG1tNfMDGtRSgiJH5Wk2mWG
K1WfZVRFt0UJtOGPln6S68asoU2oz4NfkpQ8gtqx/0OF+PjYhkOYt1AIZKx3eqgeiap/dnLzJQZZ
havRWORqa23pAKf9x9f4s6WkYYliAjzBUtyq9xg2V+SnHr13PrcX6YY92fx/QPoELv6z6LwIa2qP
+nfIUsYxQmFb2XdotG41wVGwWhFbKscFT2Im4HBWsGjZZfKmABQfu+ajfCy+MKRIeoi/bvvIaq6z
sCUXSEkVJ0VdQqlUN7yijLzcuGmLu0J061o1nolYB0hFwL2+80XJiIvIRs1qnHZZvU+kILd326qs
li3RLPyPDM4T1WxUqFTgLlT38Q5UKUGFGkyBwctiqk9SWX2zqPZd08AqNKTx78S/hWzuCM/rAVCC
IfSjwPiTsk9xeYdqxraCLPq8y+MWMrgzvMKjFLhMIcOwJNOjpek7Viy7c5Kovt5Pn+tq6DBwotkn
KQlFT2KrcQttZpgURhcCOrTeHupKW9h6NGUo1BmPvaF5xEm9Jnwy6FFrZNFKioRxsd4ggzYYBCvZ
N9G+z+u9U5UnKTQORZYc+jby1RT9fE7v1yX4fK3phNhzTFgHnNKYvtm1+znvnqVRDrZXYHW3WIaM
kQsV//KI4w7trKpmyXpkfVBrL+2HvWY+qdUo8KbVlV7I4XalouQz5jdwA0lAEtPv872yr4/d3jpu
q7PWO2Oj7fwfffhFHfuI5ngzCpILDVB+D5xbNuOjPKJyzQAHNLRmWt9NVGR2IjSm9SW+iuaWODfb
dCxlmHLO6fcoCe+TOHRBiu6hhzJzpUQ0jL0agBaqcke7FJK5CgvIo9kppqfa2Ue/lcZfRfDNQBKG
ipwiQyztMTxH+m5XEUy3p7Nod7A49i4OLORwF58xa2QrTCBHR+sfEAX34bE46259ZKg85uO2j6wm
EQth7McsTj0nNOexAiBzQOagUD6o6of//H00d7BmSbRQYVyFW5fMaiInZG9NVuRL6l2jPf3R9/n3
yXjOVar2eGEiFEF/MAZPsrLfkAE8Gpw8rMEZDZlvbZRSyzZprctBMYYPUSh7FrXv/rsarG0R5CUo
v6GV/a0INQqjUCFABZHjMADD2I7STOBXKzsEFClXEdxKYz/2nYrmr6DsvqQhGjCfW9GT0oozvRHB
GcpwRoY2ARHUAh0PeW10QQK/VtdDmzJG7gBQadgG3+lQA07QGtKBPSiSg/FJ88kJeKYT8X/RkUjH
ofD6ky7YJKumW0jlTua2TWadOD3A+GyQzY/2S2nkjw4AJn7DCRZi2M9Y7MWOOGE75FCuIucevNXh
8+98H+jJGHhH/wDfaWj2QNNRQXYSWM7rWATVIPj+z8vNInKhD8DAzBjm+dAdB74OHmsEpFa2OuWG
Capd6RNOmtfWGw/5HqQ/F+dD88L461IgE7QH6yJugOUWiReuc08MrZIbejdAuNqpnqHMgapDnBQH
/8mI78RwOxVPv2Y8h7rp9+MNlU7ZIBi8428I7wRw+3Ts0L2uEujxsxnbU76SD8nXAWhbIDM6p62X
f9xWSGQ3btNSQmd7kKGQTkI3ltR9p41ePmoCvVhO8843gCmLu4Gs4/Gcy0XMbCiSRp+Q1PZnNb9T
Q8wZXMZeECC4CPTLeAspXNoh1RV4omrF9Ef76zScQ0OUUjEv2lKDO8/A2NKrST0zF5+BwDKfq8O0
S8AbLZTE7P7vknBEvo0Gqp4mtdJAlTaI7hU/Duaz8SgfWz86dDc6CLy9bT/g25k426G59a3Aop3G
qqygmuH2yDuQIh7QYw2Acdbk8x9R/t8J47zcyHuc1a1q+hPmzm30Dh0AwuVua7Tq2ejxs9HWivY7
foqwqot8NAbIwLhVJZ3l8qaQRA1SIhnM7Rcxu1GrWMpjzfSr6qEv0dT8Usz7bTXWffqqBrdziNrg
2K6YI6T9C6W55iVhIfnbQkR6cBsnKfWymDvoUcoHdcDVgNxRW3A+rIeAqyLc3pFssAUUNdYD2All
fzOMgZW4ZSIIAQIpfEbYzV2SOAU0UXvgOXcUiHi3ShofJkl+2rbZv+yYfxTihwYzoAykRg1RrCUv
+jYC1B2NcCflRnaBvyMIoHwv3N9b5iqN2zKl3aiRNMJ86eSyienhkDPKOTbdgVYq0ZiAwCH41jS7
JbXWxJBG+9gPy/S515JdorSPf2hD5v2LDSRLaNeqwWUBJljL1XYpwCztZ4b+nWGSTxNUypmHvY+p
VxMypRfCtEodaMEWTFWmvaSFL33enodM+j5MuS854ee+n49mKX/dVlIklgsSUkfQr0og9td8Vbpn
CMji+SqR53OBYtImJZnY/rKHL1N879gBpeduOGwrI3IMLlJI1EyqRoUyqXK02ntL2Rf1520RIkW4
QKEUTlg5uJH5Cv0om7sUSHyDE3pDmAXbgvhaM7+neA6I2Ym6EnToKCploMLKg7J2c1SaVQ3068Ze
3yUnei6/pncidiqhYO6wHRWrLbUUgnPXcKN7zS/uQMgOABspsDz6iXHOITiitVag8HpW8c8O4Kkh
7LHLnA4dlGDX/TUlVmLMY97PHqaDd2QnGqwXeL7Nfs5iw8WO3pskhDj5xHBjGyRLrNNe1PcpcBib
CyJdV4W6g35N30gv2pS6OFo8Orxs207g+Hzj5zBNvVwxXZrkYtnPSveoaoIyANuh7+MTagy6jJc2
MIy+Ndec1eAcxYCvP2qPVvQFldHY9LUMKxSLKtrrJruK4kwGGmfNLNBz5CvaY6mdirR2s+Kvln7/
HaNdxXARt+vjOalHiLE7EFfIw66xKg8zQf62mH85HK9ymLoLR5M6K69TmNRXH+z9jPHzxNeIC1jw
XfGQCE7idUe4yuLirFYrhSrlkBWXP/rqg6n8hS6C39uoVyFcmJ3DslVpDyEVQMI6DJyToPrIYJ6N
0wAUB+cP14kLubaedX3bQVxtW4EVtoeYfNWLXLRMAq/jL+l134262cAdqGfv7RNqBE+Sh2nHS+83
7pcnADt0rnCUTt3eVTzXl0LLUXWYDxKiH7I423ddWLv6RI6DZh2saHo0o+HQF4OXEedTORt+BH68
P1xQnf3KhYdGHSXNAEwfX94z1LfCJ4H+ipQAcOuYvDyIuCRXLQ2cZlNGJQb/cAdM1sSTZFMHeVX7
NTP3Dh6ipShxx0oXKLa6GxaCOL1KS4nSASO8vpp81MhrZn4a4pft3S3ShQuLhWKkgLSGLl3ruE7+
KU4+5/H9QF+3xayXXjTDAf4voP7Bb/t2iTp9DtEjyUohGFcogJOX7+XX2h8CdmZFP0Qjgny74K/s
4yrv3VUlzkky2kgCZANTTJo/niH03JzVp9mL75WbYp/+R4LxdyI5t0APOxrDJFSXuph4I4K+QkYw
Y05HgSnXveIfU/KjMyTRcWQlP0uBTLP5YB4tL7pD8/S5vugXXDKJ24pQOlaPz4U9OT+ZaRTlaoX1
QyrvqtJfbVm4OWbEOiBahI7AW9ad8qqh/tZZtNogEjCRkQ6YQdNGXojSc5Ped2ERbNuSfehdUrDQ
ipl6EThGg2hVXjBTlrN2NBqTntI6ExVLRLZj6i6k2DnYBlBBNf2oId4AzFpaH508dcMEPUW1KGiI
dOKO0LFM0EzEpI3kbLanSRf4n0gb7vQcB6LLFIwwfmqc5Thy7QQks81RNu76RgSfInJ1LmpYJNXL
VocuCrlt28E1yJOcfNr2AVFo4i8qhTPZnUYhxHCBBwLmkyTCTYVRSCpedZoOIhwVgVL8g5RZ5EY9
E8ijEWh00E9q5b03Frqgj5Qfz+bjEX8fkTU97kHTi3gE5GcdBJK4gVWKhyHm2/iYPzeufqhu8ELt
XIjibdtUsIH5u4mlR3/vK2ASuKCQdI2xcAGUnlFBRYp/tXqnJBcqQDfR2VqOUDHswDZ4X4NqxTxm
5xHDomA1/0nFZzYC7ZjXbUQN/rYi6WXVAngY1wdSHex+9FCqPOp541o9fQLI8l2mKjdmMR+2jSrY
eDYXRkgeRdWUs1yrS90xK31j9PToXMh3DikFgVFlqcWWjlwUma1ubiMJdqUeuZUDTL8HNh4ef1Ix
JzvAWjDWOjABnuYf0n3itUizRBd50T7hAk02KUVU/Xw9AcFaepOD/aATFK1EfsrFl9rShwj93yjN
1ok7V4e0uExz4+KZS5DJiTYjP6XTjkVddwMkqTfxl+HSg5C+pW6+71+rgCXoqpt8puhiFYLXCKzo
cFlJbYJRET1/CKG95dc5QUJU7dvREewJkRguVTXCKhxTlh9YU7xviJ67oFZ0LVnYw7i+ZEghFcfS
VAxsvz1MhxbvKNPMdgGWrHGeFQyn9fWpnx63d9u/rNhVEOd+hQzaL5JBUHaRIpeNnABf/MZ+xkj2
F/qaH01gd1TUEwO6rNe+wW/zPxU5ryxzSUftDJKxqwKMGwS5F+/1Ox1lJMcXlZFE0vh7o0aiGU+5
iGbZhSkJmj+v3zn7xk19MYubYPXe3RfrtJSRCyFcl6/heKjVJ2v6PEuiLrD1HOgfC/IXwnJoc6Kx
l+RuvjTWM3pnRPuZbZv38fEqgcuHe5oWbZJCEfaip3o4Xp/0YxeYu+xB1O+1urUAu2UC4hSIxDL7
+yJ9VMPKSCSjRjac7lL5OBuZO3VEsH9XF0Y3wYXqYMZa598kSuAk5ZLWmH5h6l5o7ijBM2iTuoBP
3N5X69pcBXEHdmOA5ShFncKvxs4b0s9G/VQZvUDI6gm90IYzWYxOezRzQggQMw4GmY9ZQu+yXr/F
OKsva+BbDcF9nDv7bd1W3W4hlhl5sVJmpMuTnDEjWt/yTnZJF/3WMiHyOTYWyeb3T6e3kVFjotRX
Gvmkx8VJm8OdU0peWmmC/HF9oa6iuIheFtqMptWCpak4nIbbYZTcKP1vc56/0jfwkP1PH24bZbHa
26kDfdT8L5uczHRwHVHvjEgRzuNi8KDhJSJH/a28Tc17W71IiUANvh30nR6cw2nDAGqvlMkInLvQ
AmK+89V+dbwuUHfavgdRul/usg/tHRECqa3fXxY25LxubiY64VQ0/YRhzXeqzzANbV++U/Jg/qK6
0lE5bvv5aiaKYVaAPpu2+Y4qHlg5Y11KWLVYSWy3qMaLKtW3VBp3VZTdVPL4dVve6gpe5fGAXXli
xPnMurZ7zKsVxl2Xx25BBaXn1ZiBah62lQLSEn4euEMLvGngCc6n2fAlaywfVaxnVesveSNdWiXF
+HtyyuNZkGesBt6FWG71JL0xU2McsQPq7kHK4gdKw7+IoRzRj+dvm5Fv8//lpQtZXO6UEFNvq3mA
p6A5mhXhyJHxJUeBqMNmdcEWgrjcKRylxGxz2LLKybcwSR9IAppkGgqWbN31F3K4TAmT27qcFjAe
6xJID+1eyl31fjwxiorkVCqe6Ol+NcJfBfJQ9FrvTFGuwIIFOof7nTY+by+RwHAGl62nqBCBVhPf
nxLwYITkQ2+DyB5USttiVjcwht6RQ5ua824AdMg1p1LyHudj9Mlqdnr1oVcuZXdoFRGpx6pCPwdX
kKoDP4RboUEaHRNToKgW1eexvzfAGGqIiP9WtbnK4BcFxKcJiDwRfCcNePOD5E8ZOOuLuzr6ojYf
ty23ul0XsvgFyvUMncCQVTXOh4TgTbQOXQcomdrsBH8mijuATSfVygY3EPjCkwmXIJLiZSF4DQ3B
Nlp16oVO3CEsg46ADDPWSK5up/pgiRiU1r8PUEcAICvAXObCTttoTRoPyCSG5kYfzqoILGJ1TWzw
4zl41lXeTUgpOSnNQcXxYEUSSAZyty12pT77dbjbXpH1p1AbbAN49jHBA895c6SHYV2YLQ6iyGuO
BfqEZA3PTIqHGb4DLoPb4tb1+kcaXzMgpab0tIK0ArRWhPi4GgR2+qmTBZneqhwAVFuKATzHdwNK
LcmdSk2RQNTGuY9iP0+/Os1Ln2j+tj4s6r+7Mzk6MDcM1J/fzQCNo52YqYJ1yh3z1pobL7Qlr1YL
3QXfi2tXGkb4J/N1W+hqAFoIZcovcnKp1KJh6nF7QinZ7dLnpmMzMt+2haxb8KoZ5+GGGUHhmlmQ
6F4+o4Ssxx4F7AEZX7YlidThTlbFiO24KqGOKak3o6k/mFHu0owKElrRUnGObkUDycgAMUnmqXbr
NZqvdfdjmwZZ5TVT5W5rtW4/3Gc0Q0U6zs8eqDRJ6ajgHNfK9DxqmKqyDK/Whl1diPKt1WDkXEWx
vy/8ATDOJJ3LCTcoFaChoeKpuiU4Xdc7kBYy2CIuZAyk1bvMhgzqDT5uTaCvrj72eCi7qHe/EO2N
7zn+V7Boa77BgHNBsirjfmtyZ1NJG7kdexUnxWQeczU+2rMFnAL5uL1YbO35bbwUw51LfZX0ZKIy
Hphq0KxK6Kvqxv1oZMpuNKZ93jpHSaUBCQE/sy14bemWgrlzKnPoHNcDuqglpzvTgh7LLBKEKJEJ
Oe8Ykly29E7BUTKgjSFEu0IVu46TBNuarBbdlqpwHqIMeBiJIsjp/AG97uhYODnB3w3he1uAQSSy
GxcCO1KqzkQhLDOVFj27MVLKxBA9GYhMx8VAChSqdtBYj3uvuCnBG1ohowgsyFX+xXIohIHvHgxN
PCdPVlV2SCKEimGXPLMhJfPCIMrZ4DoR4rCvHvgOroR/S+MHE2epSaQuhrTOl1Hka93xa7uTdz/b
9gXbat1+V1Hc7tU1GpkFU0wFYWbbOoeM5nfKYAsO+3VnsAGIroP4G4f+29hUSYMeUQoxtLtkygcq
C+6zq5dMB0z2/xPAnVCx0leRhb40Xyb1c9+En1Mj2xGr2FWhRd1Iqe5A7nYEG5qvxL9zOi5lc8dW
V80yOAIgO8rhHkTf4bA8RJ0mCvDMSO9D4P90BGjzWyPmmjE6ucGM6Ck71kEGRO/bwo923YEBfmre
jLuB5/iiQZLtxVP4ziMncmqlLRF6QWp302bxvu+VH4LQtCpDQSpo6eDe0/nRDrvGbcoGjqKvKeiF
z4P8JvmauUOQYk6KPUGEgYhma9XzFxK5+DRguLGtUkgEwnzmNaMVueCTujHthvoC5dYSDWchivN+
C8XbUDfwGpbF7uhroHJIb0DdDiZN223wCEd9w5MPumiUZTUjWMrlNgWQ8yNSGFBx2KH9yY9PpHaT
J+sxkUHLNnvyJTkpSZD8kIWSWdh456oLjfktgSruSDNIZl3JiGBg/ZWP9ZHhspvBtnWZEhui+J4r
IhX9ELLBIzs56OZHZ+hd0JZHGH0uP8VzJ1pLkTguYIZDXEopm0FKM5cF5+5uZijtYLPFi/zL6IGT
ywOf2SHbi16mBV70rgMrlXTFTiDZKp8z7YPTfTEx35c+bJtTsC34JxlVSzLJYC+3Tpw8hzN9NGbJ
1VoRY6RIGRYPFskqEHBjnZH3+kPx0MklKCTOjUxdS9SqsZo2Xh2R55UaFDVpshqOyCY1FMy/0V10
EPeri6zGBZNCK9tcZ6M89Yh3MuCn2YkXY6Zve21ERuPiSNh3Fu2Bn+4Dc1cqraMyPjh4KmskwWkq
0oaLG0AVnedohBwie6PyBfflofywrcpPAJmtbctFiKRCH7k64bH0nLtD6ao4zHJPPVaHwQv9zkKA
Qg876hvqbXs2nuhX0aG22sOzCI58A1ZpmUSKJ7Zkgb3XfOVQfsi96a73J+BJNvsCFyVLABYkOOT4
HqyM2i2VKoh0jHQPesZb4lBBoiVUi7snpbTrjWzE/jXnZG+gRUfPyyBXMA3VohMjdNyqMAF2+wMc
UeCJoZ5Gs0tPTa9En1Zray/by7xaK19ambs9RWVlpboMlalnfGOLLHkxBU8H62OgB+0+/53b6HW/
84MjIwVo/DhDfVU+OOF5VPAIuxfoxEy44bp8J1ZJpEaqc2yPbjfv5CBDi68Mottg9BgxNpA6BfJE
bsMFl8qxZiVkNynWmaFhcLhqPcxCoGPCx+go2CZL2U1Fg0UioXysGQsrSdlcEYbu5e7Vir9tayX6
PhdjWkdO9ByFW1+Pv5dmkHWCyRtBrOSLpq01JRFqmTBapuwxg3N04i9FXMSuPQ6ihlFFcMrwNVPT
6nuTso3NhshbVzkMH03Q0RpIzcG7DV+/aU7pLvTIx/4AJI1tS65H65/FFzysgCP77VFqzlWMmhma
QhrnSLPRs+pbqbEFQtaX6yqE/X1xXuejpTWgWMF5PWaB2Q57vZN2f6YH03MhQnWi2QIWHVZsuGsr
w7PUszUn/p8J4fZSm8mAhGKgEpr8Io/+ABC/Ivr+ZzK4raM3Um6HrL8vMS5T+FefXuT0t1qBcB9h
Jbefq87tn8JuE1Vm/fhmH6PDdpwPYZw+m1HmlSmGDZvmUicAFmgRMep2b+ST4KAROQR3ftNBMaaB
nTMqdY51rp8H7bcqb4qtAxUGpRCwP7x1iHGkKS0i7Ko5KU/WNN82eRtsL9W6FlcR3Gk5mhNasA2U
j+xup2a5C8gpQfRe351XCdzuBBa4khodK1DZe8N+rYq9+TtzjM7CTkzJxcbpgaEGMlrczxujCwq5
Ojt96tZZJ7DVv5zlV1W4DaqBICjVTahSBxMudUAfI25xbv32qB6cY+VHgqqbyHTcXjWcgqABg8mz
dhHAJKzqPjFEG0nkAdxmDc1xas0J5xDw4fLwcXBetj1svTK1WB1uo1YUAFQKekdxA+mOBrip8guj
ZiG+iDSK/dL3acl1efgdqQyS3IwQVJq7wvqim2c7ij3dkAB++WFbqVWjqaAoM8DzhmdJTlRkhahZ
59iZkzbfWpp0O6mT4MBZL4JeZfD3+oIU9qywi3Z2bIFyl+7VO9slHjhmz8K7gEAfHvfBqunfoB/D
TtmZeDjJPeW2CgZ0VuKu6Ml70Xzz+l5aaMcFHmNS+9FiVYsaOZ2xi4PSUxhrI8shkwANt6JRqtXO
YlCW/W/N+It9FvWTZs+QGB0nTw5AeOyreO7yIh/wqMoePF9e5Tn3VeLrotGF9fL5QjYXoQCYXmYE
nU0/b+GF3/5AxdLv/mJTeMa9sPq0GjcW0rg4pYaaSkJ2bmDyMxglZER9GhjRf+QN/tnXtDQoF57o
hGOrwtC1D74cN8bQfz65vexv77TVTb3QhQtPZMKGng3oMs4XU//aq94EvMfcq6Tv24KE/sHFKalJ
OyInUCc5Wt+GYxqEr3hKyb42AV4r/QpFrXoHmMS7SVTVEC0XF0wsI9R7iW2FwWx+THVbuAaevzS9
2G9rKNjk/IV/1OtOltl6pSOe5e87EXIhW+938fe6VPztvis0xY4YyEXaXezhEIZ4a7VOudkLIuN6
6WQhiIsdSWarIYZFft0HjYviozunds0j/TQ/MqLn+L7zWHed/OAkrobxGdENWGRJLqdJ0YWeIuPA
igHlKUpdCu/fXqt1twe8JJ7a0B3Od5+bbdflhob2o9quLqM23c8m3izz4m4yCrcr9Vggb33trvK4
vWymkd1lDVoHtfhSj0fa2q6TnTAkLZDzL5HwKojbz71S5Y3aQlB01E8aKJ3n29ZX8HaTYspChMm1
vk5XYdyWlue8iHMbVmTkep1e3VZtf9xeqNXNqzE2ZdVEVy5/qqhxk1dkbHBKR72bDaqrqaXbkijY
FrO6PgsxTNNFiltbrWL3RouQ3pSvNhAiR4sEjSUDNlp53Ba1arSFKP70cCQHDJcdXMFqd31Iz2by
f6RdyZLcOLL8IpqR4IorydxrL5VK0oWmrbkv4E5+/XOoXytZSE7CVJpDH0Zm5RlARAAMRLhr/t9B
CN421mGhsJmhDti/RuZ9aHy8/vdlmyI4GdGoYo98EAEc8v5Ag22Ii2DpOO8pZy5WSnCvoNdRxG2w
Ukp0MxXPmSEbKl5/wML9EuMhXDNJHDyoGrCdKzYcmMsp4gHrcQAVSITKSo6xc/BPbprUS37KEuy6
B5xRyVtnUyY1ClsCu6x8V6R4BJGsmyh3+u/NYWGWkD8Zg2CNnsOs7GBunR3BoGPgm0/Oh97jdM68
ZsTppKhf+zUf9drEfvIiGwheTbE6RVscOnlN9DG+tXJMU0dVOH/jGJBH1hWqN7B89GtI1rn4/4/Z
OMTv+RY+Q/76VFpEsVWCaDMweZadja3aZjvHbLZ5a22vu//6/v227NeXxQJGc+pmrjq8k0PY79QZ
lkcja38dYj0fnSEEF0nGsURcYfGIUd3EdHCbwL4NZ8W3wYhzHWo1mA1iatCCBvm3LQSzjRl+jFPi
s2505j2KcAezqX3Q4En2Zv2LZIEjRHOe42BCGencdIIouzV8PtFcHHH5k6zgqvst4AT3o0naZjq/
pENhWLEeq6j1c3aM6sEFO4jk1OU//eJmdsYSb35V1hpmqMK0xuk2qvkKVUyz+jjF91b/Wlq6BE2y
YeI9UCmDoFYioLEqR4da9WCm6SatZNM/q16+MEpwQa1SMtxYUPVRJ8ftDOZHRSl5TFmHMPkAoEV4
lnibIqrIiIyeD1Q09XCXzpn1YGaNjMJPBsJDbRGtExq4WqogGZZ0E3e3lZTRc/3LBlXE/8wQIoiW
0wRFDZjhvMw65EeKLVQyQ7fcWQewi3Newq/8o1v5bEoGvdd9/AwshFRd27iuVgBmILQOUn/MD6qd
ukl118qu5KsJaWGjEE4BszvKCqziqN517AuB5gLlHQrQPLmejiRA4tjDUJcQ5eTTPKx7SZ1TnnWb
YN4qUy/JR+tR9HvtxJmUWWkbVecGxdlxagy3J7ed9vW6LTIMIYTykrBKI9gfM0fTINJO2X1SQ9n7
jGzFhNOexjQxnAIoo/Khxl8vm6M+foZmvWTF/kcGPy8Zj7RFJNE2s4KKjwnxppsY8tPJFlRANxm4
N/ud/fk9U0kYWPsvrEwhOxhWhYYUBruggOdNwa5hsoHq9a+lBYSQG0Iapv3UwiLrttvw/g3UMg/D
lvOOx3hOu+4Nq+xNS4OEPKHMaHypebi23+PX7KY4kE3mOzDPj+4g3rDPPNlNU+aAQoLoh5E4nQ3E
ItmmeH7o6LYOZcq90lUUcgMBibui9lhF3k6K92p0DFqHCjOiGeRCZNdKGZoldCmSLOniYABas7Hw
hZtsB9PL0G3GS6kRF0CX7BoP0svD/bcbiv3nKp3NIjWB19PUT+r8rjS6h2kidyrYF13HqHfVaO9M
DaPXjfPUj7nXdfT1+o+Q7KMlJJJItfNi5EnRgtyNswnoMZK9t61nEao7kJOApuuv4F8EN7FUmo0B
LrVOUJVg+tLQO+O2jjX7Zqk1iPhg1GP/ulnrewmaTe2X2gcqMW8zilpA7GMsWxMfIqP/y3N8EPns
mkN2zHYyycP1/LVAE9778pjpk1EAbfBUHNOan21LT32YtsRnz9SXBd/q6byAEzZtzpQ0zFhj4knb
8pr8Wxf8U7EUE0FgnKFMklxWPWQBJhwCulIMbcVgm1Y9JlboDvUntf90fbvWb1JnFxHyP7QsdIVm
+Cip58QlIJWU8X2vGoFZGYimgNETshBv3QG1TYRPPpnofXwOxmNNn9P3TNWBrQ9DoqrJ5VmEHJxl
XWTSAOvEgrvI6VzHLrxmjt0EClrXV2vduS00Ruiqio5GU9gSqzSsIBk1028iy1WIr1Sbghzz6ivY
XF09PeTmLhme03DXGLvr0KuxvEAWNmow2mIeKtX0yzxwQ5Tn2GtalO4Uf76OwxP7RWpc4PD9XOSM
uDaLDJLt5q9nl/SY7njfVSqVhlo3BwyLEIHAJ/GvevUCJkyjZMYXPcZWjO9Wqrtqn6ERBSKJkbm5
btCqh1tnJCFkwUrZplmlw6Ap3GZ9cpicansd4n+4xRlDcIsptu1G6YDx7ztZhNZl/a511a2+ibey
LwSZQYInKKxD7h6xdA29KcChGEi+4Fa/fBcLJnhAo1cd5MX51ug3WlhsGOpJHXOpc+qauwyScNcX
b5XAC8H72xW4qyxcgSopMye+QTyFY9bCTS0vDb1Ad8273itvAogiqqf8G9d7zF+rW3x1ISO613+F
bFGFHKKQcW7AsIU0FSF8T7ZMN2z9oFpYKVzbNA290R0DAD8W470FHsz6hPvFLsTFNAilSh6reXeB
J1zgSitTB+RFE6/Cu+Fp7Bu3tGX3qPVc8XvnxKNeqaK0DPHW71vqbaRNSIh4OZpvGnZg2gPNM5dk
jSTUJGbpwnEC6q4Mn8iAnOb9WO7pfIimd2Xas1VCwqjmsJxHVH/g/9/C1gSn50MItSIqU9tY7wA8
b5HYhNf2cdBmA2xpPw2/yIDVjQXy93Sn3qe73uPTOWTvbFEg/Cy7x0jcXRdySIr29mQOAa0HuzF5
jLBX1+NJlhJ1IYtMUeSwIgNCsxkxN8ipq62HaqNuy238LOv6WWW1WeQQXcghvUomOvfYM/4ZSzb4
jPVrqGa+Zs2pPXKVQ9VPfcd2R21rDp6MZlm6k0L2yEiNCdOIp+RNsOt97X7+PuLNIXu2HtrjfFR2
8c0EtYfmPtvJGG5kOynklTjGACOrAG2OEehuj0P/U7KTMgQhk8x2YFSUx8O/rKNbzR1PNkZA2SFy
E/AAyno6Za4j8rz1lQKabO46pjt5xMNF+2cE7oL8MO7UV2lXjcQ88b1IayeDVTwK2YYcufZI6cU/
8dywy+64HK+ZuDIDJTlM5HxT66QCGTkQ7elEW1AhqYdJk1WU1yuY5+xiCHcSpdZ1PeIn2r8BmPmG
tg0eOF2s8V33VJe8Fh7ID41b/YfEYfhfvrxC/k6gBl/xxYFut3FfOZQj1+CpxScZigfsdkhc5z5w
8WGfurIr0foEg62Dl5uaBHOVgo9adglaKx1fGcmN4w0eV8ZBo2G8A1Hmgc/LtbeK/76qxRlU7OBm
Ne1QAwdov+1/jUajqZaibsEO1gmKIZJr2foNYgEnHH1RqhXtVIOYPvxn/s4JEKNt1rr67VC6eBlz
MXzy+p6NRHu4rUI4yzZEPeARb44BbfHNYbq9X95x6sAKIqSOS/B5Xe/0zxK81VB00LphQenMBL/H
W8ehuKlPZtdyl9W24YmX7ua7/MZxubaa7Q9Hma75+mPxAlE4N6Cc3uil3vBzo/cp+A/iDX1iu3Bn
v1ioPxE/Oqq2K2PsXLdTx9gqRlcN7ZJEAqyglg47jeIVVPnNKInA9W4fPPz9ByBEoE7mrNAw1APP
HH3LM2qXE+MqG/Ih2wZ+87nd0B0C8bE7qX6y6faZpKqw7quLHyDsZGHFkIHs8ANqv/zKizKR37rm
Fy55RE7UVyW8AetHhmNrtuOg7IQawFvPgfbroJpFjWvhEccvlD/ynfOhA1q+LXbGk8RPVxPcAk24
Ic55EBfDzEx/vu82zdcGHZHtftBc6NJv8m13kt0v+PXhIqEu8IRUHkSoxHY1t667GZu7cvo6jLva
BgtDJBvhWS9oL7AE11FB9z3ZfCVrMCjzsePAt730tnUtZBmyH/azLOpXj8NzmUvkSTD0IOySCtEw
HcN9i68jup332p1y+++Ic+qjk8G7voOXkJYGii8CV4FAKQbI37pLwQqwP3UUV/zauelAcM8addfP
nQRmxS3f4oiXM5YhCguQc/BJ0nwTP1bfyIHP++b39HP67e+MEs5AMPKFfRXBqBqMUglDIdSu931I
/Osw3AHeOuMbm8RTr4zLgBkjbCrTftOoyV7PZQ1iPOtegxCiOS+bvsgrbkn+Wcm2pv4lDu7j+I8/
Jd8aIkQxXhyaUcsdfPJrdB+m7T3aq3f6HO2vr9eqMXgItwhYCjQ8vr/1Na3O7JaM+BCPkxr3Lmv+
MgS4GE2j7esY9roOdpkpYBMxHOqALA+VNSFTxLVBlaaBTYaS+Oh3c/WeHcdq3FA9PGZO8+Hv4IRk
wcwkVCluXujkK3I3Zc5xCIJdrUw/ems6lY7iXsdbjVvoaeCiZ4O4Q0zzYT8YZmvgU4TM1Pgy5UP+
muta/c0OAjJIsFaXEsyhoJvD3BU4Pd/uWxKYusJJJ/wCve5J3btTGfi9lm2MKXAgjEEl97tV28Aq
pUKaGYeYSHdC84Ikw4zK7hjTyM1CnM0T3nvHUdZzvG7YGUhISlGmsGbMI96HVJ4yc96E6XTTR+rt
2H1JSkviIjzrXMTywiwhK2VOxAZVBVqk/Qx+2vVjWH2NrNui+sji3FVkwoQrVx9EwG+8S8XcQTPq
YgIe/xQfbtEui+G2DRpE9KdqY7l82pZABaB18+0ALh7eMScT6by+wOgmfes5qPPZA2tjzoM4uDr9
nGg2+Nyenf5nX315R0AsrBVymMWSfnQ0WNs3jzVe9AwCsZbu43UQmT1CUpnKqSJOAXsipfUj+r1g
874q2NEMHE8pZWogMjQxpwzmUCtlgk48vXcH546mN3X/I3VAWD40kgN6PeYcyyCEEnQjC7mZ5FM9
1jWw7HJqPSeOkhu1qm24R5hLZh9XoQyigtDbAieNWOzToDpQkkDBl8Z4iNEjDt7cEhwW13dq9axZ
gAhrp45mHRQ2QDRz3gbOdGf2gz9giL8k2ubvoISlS5zKDnUKKFCo5MpHJ4jd2XicZtmFVLZu3ORF
McExo7FFqZIPKjobtGS9Uja7tS3lOeNLc5GnFkvH3XKBM0/ELIwBOINX3XQf0z2+lA5J6fNRFour
s1ieTNCAJ9prkEIinixHTSe+hHbxgZhbu2vcVIs8Lb0dQw8MlBLnkK2kkIk7lfRjXANOiV7MeKs1
kHcyZU8CkmUUa3eoNxWdUWIZA2fwU9odIUG3u+5563aYYO1Cgzf+J6RXWutaNBLkPOjoHQubP4pj
kKqVERyvW3KGEVIraqpVVvGsVxmostB+V7RE0tS9Hq5nCCGxWtPkqJEOS+amvtFz002j+YCpJq9m
Mp0BmTX83xfujXbjou5iZLq591Tn56C+L04xKagSDQ0n4ninPQ7o8ctAN1zkabpPqvAuCNXs1Let
KvHjdVN+I4lDnnFvK0XQgW2YJar+PDCnjF0tCfN3bc4ZRnCz3uli0EHAoCEe7vruVZnL0lXJkzom
f0w7gSsLugnAVcbnbkShmNma6oHNFYbAqhO7m/tuq+F90+oDyY129Spmoq5GcHM20Szx1gcI5Gi0
3oZH946zGXN67IP0MIydTxrwM2jq0ZmaQ6+q2+vxunqgL2DFDB4YWYm7LQKpg4JQnWL6HwIuneGm
9XBgeJG5DrfyFsSX82ymkMnBZ0r7DModuAFGD8onze9uE2B6vHTJ39TaL5UXbNrRpb6ssr9SPXmL
LaR0vQ3qlAzATm4aPH9+1dzSc/zGzz9UH+cNcaudbIJ7NRoW1gpZPdCVaR5yRENedU/WqJJdlBcy
uRCJ54hDGGPupCMdsYVZWzwVFV6AmuDQJIWbzvpDMtreMLCn3JHOAPMYuzghTUpMR0OvzYXWS6fg
y0HnnOwFda0jlLlRmW3NX7rw4ETYSByHZ/RraEKOrGO1VaCNgYg/dhv+EgS13dP8SLbtTvENScly
fUnPpgnBiMJTPaUtqMaL+jBtzBCNNpO6m+CnoZF5GIg5TYmsoWw9Es+YQiSGdUCndISv0JBtiam8
luXoUa2oPdDsP5AymyVLyo24WFGLWNRA8xe+aoUcOgRJV6uQBIJWT/6VmYrqKqBLjojyx03zCLsF
jnBW2xWziRKhJjWU2ZOWMj9pxwFU0OxTG4K8mzmG5AxaeTh4iygc3ZR1ec8KWKbfT7txG+8zX99H
fnirz66+I5i/eh5aV1Z55ht0sZ42es8wO4lHEnG4AvN5uj2PKO9o1s/Q0Fw7frXsL5NUC2E1qSxw
BEep55ppUczrlvaw6VjoT2hSvR5tq66xgBCytJ1WimUkMIV2rzNqvSA2m16vQ6yvlmXoDrRSUMAR
9ojozILkIs67Yky9cDLchNlfBu1Vj5KP15HWjTkjCZljnIvKrDExBloEepcwsk9y6zY14qe/g+E/
Y3GJo12fWB06D30UOQpvmJOvdtqM28BStd3fIQkOYPXppBQzlm5mdNuaw45U8S5TZOMAsh0SnKDr
5yhM+LoVYIjK6myb9P2pUOqT3USR5PYj2yPhaFZQzdODCli2c9u3h2z4ghLb362acBaDrT0CNTw+
ftRmqCH/MzIX/RloSO2sRmIN/7WXmYA60KOycdsW22oDNWNhwrBBTVEVrqb+MMwicWmsfI3jzLeT
/Kgkyct181aPLPuMKWRZVUnQ0DPzb4iANq8GK1+qth8N1wrU0AujxthPQXrPMJzllUU5v+eWjNIv
xDNA8nmhz0K1vs1tE4vrBA96ZLpV97EZtk0mI19a9ckzjjisxErqzEkNHKuz3a51XL3WXQc0jygG
XF/PVY9cIAmnY12OURI0/HSsho9BNIJ0pCkf0wGZ6u+AhI1rKkPtnAlAqvqZhjdgdXTrUFLfWn/r
wjQ/Rm8wWHChnaLTMtEnnpzIbt5iCmZrJG580/kziDHD+1ly4q+eUAs0IZpR4xoyiE/CG0LW+QO+
zQ890WX0Veu+cLZJCGjVTsxi5r6QkH8S7Vs5HJnyosj4NyUoRJiY0PUMekQ6UHLdcSsn9hgLdxiY
83OtOlz3BBmU4HLzoDZl3/Ek2JU3c8E8NVJPRRGgulY8Xoda6QHAFQnVbwf/RdIQKS8jUqdBW0z8
O2xAYyPGotAdijF11W9Bgd+cZC6xmhIXeNz2xelYtlzZtRrBdNscbePA4pM1qK6tHvX8zml7SfCu
ruQCTTi66FgEAz69MCA1RockiryUZpvY+ZHY0/P1hVxNEwskwdVBBobpbT6igSZHXycUIs76wc5k
b2urEUWhxWHjUAF3nnBbMlEL7JqRzwbPn6Lhe/O+dLcA4D9gsT+2WjVtHYE1zY42Kf1ZV9ugkWSF
9U0528CXcgEBVkN8NM2wwVDIYbb1jaU8RgH1rbSWnEb/w7vPUIK39aVTTEXAl2tXHXS/vAU77w96
xzD8bnG93XJ73Qtk2yP4W6XX9awkWD3D2eTs0Hafr/992dIJXhbVpjJlKezBy6oHMcFTVxeKO0FR
sCBaLzmQZMYIeZVltMEjOMDGaVu1d/Wfi3Xy1GOrJmQBIOF0MV3S0tCYMqQCJ3F8LU+PbYZx09SQ
lAjXzTjDCOdqV6ZNigs4YGJ8Qd9lvWRP+J6Klzy8YPLnfF5UFbsam3SEwhdBjunLw0BHN5ruy7B1
Y1ZDrkTfXHeAtTRDuaiuCVUecqGtNYApJ+i4g4VZkTypPc1Dt7F6x42CSla0kmEJzkZCPFtW6DSC
YNzRMO+65qhVkr2RQQguFhpz1ykxmLuKpOdMa02iuLElYZtcC5rFmolzq32bJsTuAZIXO7s8Dm2C
fuGHMJL1IshwhGO7UvMeYuggvlAr4xvL61vwkJeuZas30AiVXeT4H7v0OpunNvRhWmLDigFZjRrk
L6jXMrJp9Yc6cfaOPmxSqPoNDdlEaF6BaMkUqLdsDCXbthZSmAf7Dc5XYpHB525Qw0gDRe0UgYfM
sL2wHfbvcfQzhJBJx1ohdjTDPlN9crKnqT2Z+dfrEOuBe4YQ/DsL9EkdavhFw9BpUJPxc0LYq4M+
CyziQ8emw3W8dWc/4wnOXlWsiEHbgERUbfPiZrKPU7W7DrHugr8hxFmfoqyrqFIBMbf6EU9anlpD
nljRjl2TSjxQYo3YeWMlU9gqnG/ZseB1bQGh5WKfKo5/3aKVpnGLT6Xa1OaNshdabpE6BQNabnBh
vK9vqm34SDfqjymBjMAAOv9pX74Gd7KUvmrbApP7/8K/i7zOlFhBlrU6rsNouarubJpWNlQng+H/
voBRcDIFagsYjNVjpM1+JfbTnIZPkhXkXyYXqWJhjRCtU1+qZq7hHLcavKxkzp1idD8ae/aVuf8J
YomXCW0iRYOZGF16h1h1yAW2EMbQqMmaqYaJZfdVKw9V91MzP4WtjKddtpJCKFus6VilAyah93a5
JxpkqhPZtNQ6CPoDcfHGA6Al3L2rVO10sOnAE9Obsf84YWgo+Of6XskgBMcL4rhTfun6sOTgjJXb
hac5k/jDavLGs/x/ZoheV6FmrKDNxidm6M1EfVD7P5cZ4TF7hhA8DlWgtI5zZNaqP0XqV2g86p3s
dipbKsGzpjKflRy75OuVHrnTkHlJqWi+zRsBrm/KL1qxywA6myN4V4U2KrAlY8WSA7uDgtXOeEbB
CQINsW9JNud/pLszlnBIGKFdjxPnGqV7C7TS6TH4kEVu4Bs/+HQaH5AD98Vob66buO4TaMVAPyrG
88Xubi0dbKUvOxyFDSRbQvAZ7FtmyPpeV7eMaHjTtiyIm4rNkyH/Omo46ctsfDUJJjZAkBlkElNW
M84CRNisPO1Mo+PUVnlEXKq/KPkDoy9K/55L5QJG2CerHI2gaAGjKJmX114GzebZ3LJRctVafcMC
GfH/L9qFNtxoTHGr8UVTTrbm8q/Y+Bj5w+CmAzillR2fnTAfakzevMMlFrjCbTZT2mCMJhg4ZTao
jbKY/MyMNJWJba8+xi/tI28PQTsoUqXsYF9yaPY9JmEgX7mNX8jzCBnGFuppslnC6w6iqUIat+o6
Z00GQGZ8soy7mMvksE3Qveu6t1hAIZe3dCSz+ov+rKx9aGD4Y6fdE9JJMsZ6UPHrEXSFVDTVvl0/
fe7yvJkRuqUC2kUnO4LtzUutQXKz5On0IgdCCvY/GCGlm2acjWbRYtXS5FRE8YdgxOdaqN3GXXxL
w+Lzde9b36Qz3EV2xwE1UcBVurExsvEDtC5cJS0PvfR5S7aAQsKwY6UZSxVQdvKZtsQN52cTVfjr
9vwqD19bPyFfmAVTzYSHcXD7LxG94mLi0qcQW8h3ybfGHzcdyHdMTtUO5Z9EdoZxr76CL7b8zbnS
higd8DovD7HMDzc2yC8sTAmWGIaSjV2uugsGKdAR4uCpQWz/g0jPXI8NyqEx6V0Qfud9744TqiLW
kxVr7zJugSbkkFYrIVjCiRnTCRqTFWSbrIfusw3O7OGG7NHMIEuOK3O7uOHoBsSlTRNqi2IjHaQC
DVthuFOj56WCYGe5UyY/O4Ul+go0j48kD6dacecHGecX95OLfTwDi311ShdHBdN4nTlHWyU4zOan
hB5smm9w4cMb5jGOc0kTzOqj0cJYUUSB2iOYqHgVdShb61M4zcpeTZXInZu8yt04CjCBlumlx/oa
TyIxNMdSM+q8PJqxHXX5ntbC5c8RdruvkO5KFT/HSbRTVnQvhq7KVJFWK8dLEOGUMAqNNRrFOtPC
nY7WsTz+O8j7GL1GdyrmajXTu54iVu9gukPQFafrXBnnbSJvDZYkeYID10gOvX7orN3f/X0hz+VO
3KstNsefwIWlZ5rX5bLDfDWVLkwQkpzVBFNNB0D01rxTdPoaWPVmZO32rywRc1nfx0POOsCYGV7R
i+BgB5Hk5UBiidgT1VcsUmyeLs3EjKE9nXeYMJ6VtPloWTaTjSCubj1mfQjlJQ7j1x1pUQiIe31g
UYVvmTT9OELUT0ZLJfv7wh3ByNE0l3PtPDtXT2SEKkhC3lMOMlFwBOE0AZex4L16ji75LLWxYHPr
WQZ0fer8qY+sf65v/eq+LGAEJ7bzeqrGxsInBLhlvdFhEBWGirFfK2hjvg61nuPxRE4gxmUjhwgm
FZDb0kIbDwfTcXqcH4xbcoz38ReImYaQrAFhSO0SN/XlsszciIscvwAWjMTE9kizhOcedutE3+dw
1w+TG+qx20bPjSobEln1jgWcELWElsE8czilZ7dI5DdjzjaSteQ5+YpJYm9qWsR9W/O1jP+ZPE6L
0L5ah7xEkyi+X25lFNSrXnK26NcH/SKeooDYxOG8wKVOZ3eG8u2mb6uHdoylYkbrhpmaaRuOBv4F
4ZxITCfI8VbL71XBztjM+/AFRMD5wdlOe+Oult3j1i07w/G9XFgWjEqXF44Jn7To7dTh7U9Nd2X3
54oquN4YZxj+MxYwdd2memcAJo0VT5mCLVgD/esuse51Zwjhg6IrIV9qlIBwam2fYQHzUsYOLlss
IYDrskzUqEKyyEnnanrumhlKAoZMaEwGI4Rr0MSExL8sSVF3DBy2ySfiuBqTUSjKgIRArUtGItrD
HtCi3ijt6LNWezUtmSTH+n3PwL0dVS1MIIiHn9KVUd8SbAnnaeLyDOlLvW98TiubPksZU9Yd4Ywm
XOeKsZv6mDmwCiU8e18cjE2yRTJK3bF2ZxzwO8I5gTfX3W+90LYwUgjcfiznNi0AO3b4ZjA24L44
hY9QnbDd6qO+qXYdNPB2THKorG/h2VghfodRS6thptzrt7F2asIdlc3ly9aT/4RF7OpK1rV4ksYl
rGO3CemP2vTh+tqtGnG+rogCE30QFEEW4ZUpaw5ODebh/i6iP69j8Ni8ODDOGOKBkU1zrLcFMOKB
eL3+YDuuqaDFP/oUSKcX1y/7CzCh1pVmaQ6JIOQiTjDDVZeUJ+r1nnnE6LGX7WRq0TLbBI9v7Yko
XQ3bpmz2OuchN79VturZMebIP11fxtU6ysIywcuppbLY4GLcNNwU3ak1bsfskMiYnS4dwtYJqDp0
U7Mc0JII61fzV01riFHcKKs7p3FmV63n0VXkbLuXzs2RdI5hEBtP0G+dG+MLaWibmPfS2OfO/kga
KTP55Yq9RRAilMzpbCcTRj64Mk0U+g1GShVoQM/ecBNCzMn+HPS49Sn+2PrX92p9Fc+28X9fBK6S
Gz1LUiAP9DmwHM/JUQsqXq6DyBZQOHbnJhjruARIhxeTmNp+1tWH6xDrK4ipAWwSPgfE46OmysRo
AAjSv3SJ7vbNkwMt0V7WXb2+XmccIYwqM8y7cijRzw+K3YKgmMVCj77joclGP7NNMX1uUtMyhFMX
pG9WOKJx0k8GdL1/hkKamzeSY2ElA70BEfuZY1zp/gVp/uHlpI5h6tcbqNtvoj1xo81wav78NeYt
pBC04I5NenuAXc5U+7Mee2gh8vSg2V33hrVdWiyfKexSGTaYBFZBE4MmlTJ5gKa1m2Ao5jrI5RfT
W1uEtDCYSRS0IUZhIuhGqUaAEYVg36TFLpiCvTNGG2hpS7ZMZpeQJ8oe5Mh6iuVT4pdU+YfOj3Of
e9fNkroF/xGLlGA7oP90AlC3cGqixgsfA394MHcB//B8DjbD43W8teSw3CshOVigu+/DGXuFGVeN
3Df169/9fX4wLsyp+hwzpjPWbO7bTWz3m1iVtWnLtkW4jIcaGWoUoUy/624oVo2+DOz5uhUyCCEh
1HVpNHYAK0ixi5PYq8pTLFVWlYCITWuWNXUa02CHYn7Nw9i1tcKttT8XTX8TNyJVT2S3Thiigu/n
Se2aXYD6/M/OkvHYymwRUkBQ4L0tm2DLAH1TooIzR6PQY5Spr62dOwvvFfszaIomP/0XrRI+uxWo
wwYoPoaPPaWSg5pv8Nu76dtVE0KfTmUdh9wBsvHEkodguk+bhzjCgG1bu+DC8GbUiK77nCTBXXCg
QACGocwAkkfje5dDkTu6n7utg86HNNP9vpckgtUd0/jjDQWNEwYZ3waqWhvO0BUJvsnUmyRFja1H
04HaSNZx1SgwYaE876BHSGxmJ8Zo0C7DW9sw3/blpxBuTqatQu6H6kCY8q5kuoATto31eTzPLQ6J
BnPDaIv0Al/9PIL319mjq4J/713fs/VFPJvH/32R7YI8cgqdk8mU7NQn1NXVg5mFkjXkP/rCFxdG
CSk7iK00UVUYlSigsg++57JxufUzaIEgJO3BsMZcGzjCDVc0LL+o2jb1+MNhtmkNN/Rn2ZCDbOGE
HD7rQazFHHGaj8z8luMDPSjfszm6Rm0DL9pgFhI2p67SsrUx8geRtb2R+nX5MSj279h/NIQb0LpF
t4uYXB2tiHJFR9V9NNpP1qjFu6YsGy8u2uY9JxKMAGsRp5MT2z4HO0mJyds+abWPMuY5zXNYyb6M
VqN1ASLcF/WcjGCNAciQRy6bKs+0HvPpn0LdmeVu/PNJB+TYBZpwZlQNmiOVFGiJGbo05wTMQfLR
aJ+VOPnzB8W3WPrbQCVpRsyY91KzPLgzhnpDx+6f677w6xP4Ik4X9gjJB1TuOa6+KDEUA5iHR9AB
q9EHKyXe7AR+1MVolRue8xolIXtCL63R/nnl+K2RgsODs0BN9QZG6u2hMnZZ/mzIKMhWCodvMYRk
lOEa7hR80/6ldeNqrmxwuUYUF4RvZKOZq7nPoBq2BrVoVTwUUYwvo4I33M/Np7S4N2SPwOsef/77
gjlM0atKDdBVOrA4+mqYEGvYdBDK+RFDbPyBhhgii40mgEy2GkHjS+Ix3MMvPAbqV+jtt/Al7QgR
EAdd3ZhGg8XM/PbGBjk3SF6LX+XQ4hGqg+86Hhd4QhSwtitDOwAebfFCw1saUKA03OwjZ+DDN+hR
id/zabhAFGJCG5tUL2Mgooj4SWluWUIyNySBJA/zA+piIRduIhxgo1KA5jyBm8T2JwiHoNnMrRQG
Wt5nFhj+9V1bdUmTmJwplxqGSCAXR+GoKRGOFac4DeWLnkp6MbjLXdiy+PvCkiUJpuNTgiUz6Rfb
qE558DKn4yEBj/p1Q9ZjeYEk5IvQ7o1GNVp0jb80k1cc7G2yVbwMJOYQoudE3xI8fnxcs0wItijR
jHzkbXlEPXKqjviI0eQ5PkyAU/cyuNUrxsI6wSfawBm1hgdXiFarOr81cabNMhnt9aS/QOEJZnED
zEeWF8EIbzB2+pa8gLK830PwcmPcRMdklLzAy1xD+CxVtBo1CR0bRvIfU3owzAdaPzmqpB9V4uBi
70VgRIXWMKDEykgO+miU28o2JlkyksEIl4141kZi8P6/bNr2PvEir4hcB1ydLmcnr3fmS7SRKa1K
fMIQEm4eqF3SR8CMrJ9obPNG23RV6z1fVuecd9E4prZ6A2pX3DX6r2DQdLtgN8l6htc94ffJIfaI
lUmtZlUNjMYpNxEr7s182Pb6rWXj2nE9bNf36Qwl7FPpTLHVh1gz27yf8q9OK1OvlgEIm2IXXe40
HKAIS4YP3c64rfXBkRwR61t/NkM4+0bVqXCVwIqR4NkJ9l29V/6cfQZ3o/PG29zQRS6wQqo4TgkI
zAJq+b5sN7Xy4/9Iu64muXFe+4tUpSzxVanD5HEY2y8s27uWqJzTr7+H/na3ZY7cvLb96qo+AxAE
IAI4+LPDEFx2P6n1mhqAmNf32Zr5WSubs/lJVLgoSvDSeGGpdDYBwjy0J+crspJD2nsKqiUhH8bq
ZYMJsoMR/LSSgH2zXIDXaR+b6a263OeWJKTupgebgxGctLMU+FJTAbG2pa9halfDx0apnsBZgWZn
LfizMxK8dELcqZrcBvVt/dZJn4gs5kgUJm5E15SJVDoOPojR85DZxyZ757SfrssgwxAuvW3kVZ3z
JERvp2/pSh6x1CVw2Pr3n8HwP2NzY1gzWm1hA8bGekBPq7pn6lS9lw/q5z8DEox6rsfWKAnOxESo
XuoyYB0J8qoLr8PsPhteDM0VbBnD4GBA63A0rMzeg6LHicY4+avWErBE1VrvjTPS+wzF3KBfF0fi
qCUxwRWsfFni0S5T7kfpWcuJtzaoNiuZP0k/Anc9to0+RhetgMQS+1ibYimNcgZS9h7F9NsyKvwK
SQIaSJJjFoFvDW8gv74qAs51gylIV2Jqss86YGr5gzLzD7JgmWTMnLtmvwERrq4yzXNVcLMfZ5Rf
xpd+ucsK2UyoRHtiflW5c1x3OSQpjGgmN/T3XiUvUojV2UJdFwNMPPwzb/L6/ClFTxSrJPF0P/Pd
oAhhmwyGW4xcDPUcrx7mnQ/kXZl7c2j5LBplD4b8eF99O2zQhPBdl9qS5i3QliT2wHillDE2vkdW
dmtqz+Pw9vo9lh0R//+NXxqUAVzGA9C0PJqtT/P08frv79sZJm3AKQG+RLHHIccAt1JZ6G9v3enG
qa03U2fctIWMKEwGI4hRVhohWgoYzelDlZbh6qxvlHz9cF2afW1dpOF/xkZbmlu4+RADJlHnSO+L
d8MqGzfdf6JG24Zq8wUeYPj7EWNcGpemJr4duzB/yxcZFfGZDRiuGcPiUT0WIO6SfKDsSoV5SbBb
YxBYFVugGEUbtzuhn7UajPtWGTKQDsvmLnZd9gVDbIHKCM3KdURfbk4n37aWc1rTAlM0NLBrGWmh
RB6xg6cs0VnTUmA1U+k5ND2AOV4yMbmfO27kEXxClmHXZLpCZ3xb/RpoXveOHUyvOlWR8lH2gb8r
kGuD6dqwHBelrB9NIm2sf95bOzVM8jexbP/urjQmila2rasYuxPZaxYr7VxtxavS+HXE2jXjON5k
fjXgpZOvvpUR0e6Js0UTdIdlp7isE9CIkR+pmgV9+RtJ0BZBUJjFFDieGQhz7zuEhTMDUyHobH7d
G5gYZgX/uIOeMJEsR6PJupopnsFRTtBO+eDqh7Hrk7fXUXYdAsYoQCqKBfcWJpp/PH2jmIjRmxgI
ixPfAimxelf5io/XAxMd5+73PXXXEfec6RZQSEBap2yqpgYgmR9tbLCenzUj+jMIIf3A9nZ9iLG0
Imjm41y/DCjGodRzHWPXzC56E7sOlEZTCBsghjYQ+2ld51X3wLicycxgz7Vt1CWWxnpFR/M3p4UY
M1T5libEqqqzu1qFV5JWJpTkbGzh7rCqc80qg1BNeWOtgep+UycmsWsZhnB7JkYJW3pEOaqeVTdM
1UM1/dn52/zsNoF0URYzSzmXHaEghVeah1GdUJ+XsT7tmwB6CUxN11GBE+J1y1J0FYAAI1jU0WdI
EUGued3I9nV1QeDGsREkU0vs05gMfALP39YG5Cp22KIR8c9ABA/AZrAAYNcXLMxxb+vKfhoN+9bU
F1nn2a66wPsFl4YK76tdXmYzZkhK0JPP9PMQn5tScuq7mbS5ARCO3ehTN1YoAHhNjS/d62NM7Vpn
/twiHRPeS6S3YMLhawXexGmF3vE2L8MRa+PAbnCPnVdBEtsoBYH/qymwGuc3jmojoWAPi22YSRaj
E9908kM+Oadstr8uIEv6Hbvb4AgmMS5zVzMGTbbj+M7u0nf2jKbRbJat+ON/r/g1grwQ8U11sPhE
dG54TAB/lMmVSIm/Tok3rWvQ1cfBlXwoyIAEx9Y7ljYpNYYJGKV+raIvdQhn9V2CwePrJ8Q181oi
UISC0dfAEgwh9LgsJjkMAN5tqO5JUxieUyi+O7S3WGIRoXFWRum6n13p/yGKHQ1lYlbpVCJPwPcj
lvzMXyzzwPwp0EL6hQWJbCHZ/i2+wAkvWlZqT9TIAJdM5xiknUUiIwDYv1kXBOGsnCIDQy32DwbZ
/ImuftNPQa7cxjNWywaxtAy562LBd4T9meCHe7WmjnZIfjLQsARxFa7mXZmfk0XyXbdrExsIIeOp
nTxb0xS3KZ6PQ3LX6+8yI8yz07B8vW58+7awQRKsD8WLzimQh+MOoQ6phyzMpiNWOC/Y4VxE6SQt
BO3eq/8AX22nw9umWrMUF5gm3U1ujyExWOaNZfJJ1/qjRLrX7Fx8W/S/RwUG2R+jIbh+qmSecFRU
fWqcm3S4TxI7LHOM7wQsqT39dypQW0DBEqexWRTMavBaR3fU9SVs7ASZ+K/vMvpRLiEjcoc5WzKN
wxR55y1GvXitsspaCPnZv/JMG+0J0TEG0Tkmp3FUg86OnRWHWml5NHNnr+9g+rXRefZMD525Sqqt
+58YBr4tDHx5gfxJCJUGHsBZ0ja8EtKfnN6Lw9GrLJ9vr7GwuD1OPF3Wsb8v7AVSCJQZbcfV7lv4
+0R/QGu46RmF/bkw9WNBjMpr7THquzIEF6lkGn7XPW5kFSKnytC92ceQlSV3MZ50dUkv/b4vuQgm
+JLJoUztlBrfnk2hRdRJa3/KTMOr4jZDqCnezkZZPEkuHjfA16bjgreVYHGoLRLnpKPxb7XMOfGJ
5OpQ32SDr3QeO/Gx5Bw71P3rmPuO5QIpHCClQ9LWBAfoLndufgJzeahan9kk6/Xa1+cFRzgv0hBQ
o9V4qVa6Y968aFWGkuOZgqSTyWon+6ZxgRKOjqmkIt3AH8WN0FrvHCYhi96PZJffF5y/Og5qS3Oo
bMTa2qrECO9Np0t7rSS2IL66zxadHGYAZY6az0aQRl181jV0atgY48aSmnEMf6cpHsnUv+YnvsPn
RUcsTmUQtOubovkwrLearPHpJ5HzgiG4+tqizUy4w5gQOE0fGx/8wjfumlMelgfZWi3JSYmPsIO5
NJQVEGjRPrRd52lxjM0Mv5XEb9QmOHzTqXJDTYESaw9LYnisfrAsafsJD7pXfIO4wgcuNe+bBCiW
7ve3zTkOC2xt9avTfMgiGSGZTHGCVzDThA0qLz9q9EzZfdJFoyy/lTgeU3AIulZMFH07uEU6+zSg
CV13m8dioQc3ka433fUIpgaKagKe6lebHyttYZmbYCyv7t4oXfz/mFrZj70bCNGuO6u04hwQfF6X
VF4Rzkez9kZ8IJBvZTgdsZnvuueWQgrpzGK5sWFi8fL3Vi7bR86bBkONYO96JS6T9pe9BNchd89s
I6Rg6Xacou0e9AWBNvqpEjXTSbE+DKYktO/7iA2MkMfojgum8gqC8feFzq/fjNTvIRefMSveaP0f
SiUY+6DQoa/50Ga7kGBlw63DTKyqmcKlGA5/pkDB6AcTKxkmbohxdd+rEUX0KIt7Wpyuw+xe340C
hQi46lNZ9C7GXZfloSsUT+1Di/59HWP/FWgDIoTBSiHDXMwA6cL4GRSQIUh8TI8+oB3zSGUb/fZv
MHIikLga6qstoaWupm2WwCGtwxzlhhsZbSwxAwmE2KKWO0xzK549G+Ojqr9ZKlkd/Sd2/Z8QImlZ
mc2zupi4Pnx0ci49Fq7VefSbWzVAgQaFQRmNDj/nVzEDG8z+0ZojOKWlLW075TlE59hHok4+VacJ
9cE5KExj9lCrOpsslmTO+8Z3ARXckoMlP2BzhZQdfTP1d+CTsAxJf5QMgh/l5rl2VmYnHh0clarN
D4VDI6zNWr3ZVo4SG+cKuqZA/odsgCZjpZnGW6PAyPG/PZLu26/KHe8Z+H/0G++mfJvjEhxRmrO8
qhSgWRpDvxcodIyU+PU4o2tycj3dbI/OWvtY+Yplr1Zgr+2hnMlRNWW1ENlVENzUpBcN5s5hN2b1
XNpRI6tUys5P8E+ZurY5sfj52UOIGkU0a8OpM9a3f3h8gouicTEvcwI51IMLPpU0ao98LTfnQlTk
0woSYxH73LAio6qWFmgLFlmxYxYmkflXA46aKooffp3NEm8ZF1txhTcarchpCVIDgJnnYnjrYJ3Z
Ur1dFthNkkXX9Sg5LnHsI26o3UwxBGNxpLSYu9CPo/vtzzAEr+FqLNMJv9J2lnjx8OxULzloDa6D
8Av0+jq74HBFFwtfgffjdbadDqNMGdpk+qJvPD59iRFLUh8yQxv8vJTSdO8r7j888RtuLNUmz3jL
eE9AqvMtUY/mLPuw3mENgiVg8YqBPdDgtxC3M/dDycX63sPgHtSnKVyDBpvAPP0vHo3pBz2oD9Lk
c1eyDajgqtZSz6uRj0ZMnRsMzuJji/dRm4bg+oHtJxkbHMETqQUePtEcBgesB008ebZ60svHanmb
88lw/bky/lrYvZP/OrH+j0oVPFTMtN5a+YaeLL+pLOKhc691Gol0u252I5xgjjkbMUZfAYQak+d2
J0eRfZruGvwFQezXSQ3tn2NKk0OaYou29jhn92snq59KJPl+jJs42ef9P5Jk6tkmf/PluRJD2H2T
3kgipDIggzfqvoPBxW2r+VWcvBhd8ejGAwMZXDpj+xRIzxenYZjO7PDVpRRtdP1PkOlS8FDZ2lTg
ysJpFfMnU3kuY93rrAejl/Uk7X7obyTlut7ocjBYq+nfd1DdoSc2yIPVs+75iAlog0/XRZLc4u+u
ZQMFsrFFUSsodTWf4+ljo9seS2XlaJne+P9vQOy2LruE96VNTv9Fm/8uS1f3dOz8NotO0gUugxK8
Re/09UBHQCnWGLZW5fdmdd/0d0Us65nf1xwqPMSF8321YDzLMTKd8UZwogwuMk+Q0HeaTk9Wov36
9gDuii5Qgj1Q04VB8GSpo5MHW/e0RIkoariLKr1l+7Z3weJib85qGbXOyr9/MODLuwwaLKfLb4bg
+3iTIQnGMhUKdoH1j1oXN8gq4uyvack+5Y2Kty0ZbcTuJ9BGe4JJ8JntxVB5Cpgd5wzdVuNDv2Qe
tiGHaCtcSSKR6icR66JCIXIUakGszua57dmJytJTQnf0NQuFwf6QH9pfp9b70TqEGOKMicusjj8L
JiFWyantm+suYv+j9aJAMavFl+OaVjMU+C9LexLYjxo2lfcHei9jSeWn8SpB24AJWW0x97HW8vHb
1kSPwvhxTOIoJbezQbyefb0umcT+xKxWdaZOnfjjcOk075NW9QxGH1a9CP8MRggb7kB1OvPEdiG3
IHIL5vYTW1b/OohMb4KPSMoY8xk6QPr6aaqxhO8pbicwVT7qTEaovf/suDkjwUfETpwUCX/B569z
BS99H+qjcfjfQD0I3F6ui/YTPOzbslw0tbpiVaInWPmRTQOcehuChCXEqEakO6EZkMQ3ozSsMTct
iYv76cwFUkg2ymLOGksBpLqAR2JOnuKxlzxhyCAEs7DcbmwKviODrqFuPpL0t6z7IoJgEava0Fzh
Ihh0uG3q8ouZqcfG1SS1sH33eoERjEHRJyWbKb5wnLT0us70HJRXZiNyeuxYGA4We3/dGmRqE4JG
0qYqdQ2IxTLlQOr+6xSjzPxnGELIyDvUZocSGBo4HIbObyzZ5NO+67loTYgRS9LqaaVDa11sfSZT
Bqac4g2ZjON1QWQwQmzQGc3HUQHMCvK+KlFPo4oVH7lxuA4jORORKNBgBphxFugrbpwQfQk+vpsk
JYFdScA6AQJtV8cSd0GS0eriZFTBsWmvd/F8p7eV1+O5+TfkuICIH0sYRV5ZmvIH7bG7X7IC1+Wv
6wj7vszGeg4HXfroARdMy3DoUi4t3kYZfNcZVd3MX0q8mquRHiin+V0pHUPbTYk3iIKpZVmsKzFn
vnSa+a5azaBUyjeGsdwwl4US6fZP6SKdeEpxteBuQrr48xKaPjvT2yLzFJ90HgqIoYaF7ut8lh3b
/gPIRUQxQ2lbRjKQKfJKeX3CthN8MhX+8r++FzPKIutj8rcMVOch4FWmsgEVMpXJTrqaTABd8sA+
O8f52Nch314/e+1Nj5Z+zhDtPo/3tud6blT7+Dp9vq5vibrFBMZkucooLybNZliQ97V6NJgkSskg
hCg1x4mVjbyQtBbzIRlesiGNiuzzdTm4WbxWJXZMGKgLYEiJ/xGbjw7sThnR353iciNw2FZ1pgO+
BGYDPYL53bh2vqvNj+ZqSSLkrtvipPvY92w4xve7uoGdNUOxQA2EPq3qcSUfm0ryIb8bGje/z/E3
vz81tMZ6Kvgso/ykT0/O8H40nrQRhYT0YXJkoxj73x0bOEGLPTg/aNygdXNy0B9AbtJA8UfHJ4f8
KOcq2fUqDsYbwQMETya+Pg+r3szg8sbzmNXokWNXVlTH+lu1nvFZ6kqpBnfNcAMn5GPzYndWgo75
YBr1IF4/5oN9sikNrtvhvkFchBKMHYs8kjnWcaV754625wJrdq4D/OSMLgiCSSgaKTuLP9oPLfrJ
sHWKBJ3e9EHZqy9Tkca3dDbLc+a0hdfgBcib++lpMZs4uv537J8ewRYR29JMVaQPxsiOayt8Etaa
5kiZ59uicR4qzKEoI5P1MUmwxOTA0jE4qiKlQntHfpP15k1Mjd6r3fGos1z2oLpvJ/8JZglOOVH7
cm0rfJrQ6aFZvYI8o8p5XXc8Qr9yVigg/KM7kTvYWIgbE05oQcuvi3Eo4tyP26ORPya2xPfumqNr
YI0HchIdmc+P/iNZSMm6FkavNsRfaBq2WidJEHdd1AZCSA4cFvcU54NXrOZo5kdinHTn1CcfwcRW
k/J30qsNmJAd1F25WNOIWKK5B6NPPEXGz7d7+i5iMjhNsArcFTwgttDYRlfidtnkvjLvc+dGOkQu
g+DWvvHp46hWqdHz7+wl0tGVMlZ/a41s69Z+QrMRRDh53dHWJpuAklTe4uu+7Rsv2d+jv/rpMX/G
Kj5fnifKJBNMYQDT9pJSOD/wyK1er6VO0CTVg6oro8QOZEiCHaBjEoXSGkhpdqupucfIqaZ/Xb+l
EgzCqwmbc5paAldQwhHkpn5QFfvFcD8Yli7JIHZR0IsPFnZkLppIFruWjjGNCp6b7cY3EiOo1Ig5
jkRdu25gAyLEDJsw1rMCIGl/Ns1HvTpdV9Wr3zcMTcfyAixLwC5NLHr7UVVkXkr0UyRpyOyP2Lzy
WCSt5OPt9ROiACGIQHPLSueVQ0xBCxo/7H1AO9fz7Lef9aC9ky4s5m7+Bx8t4PFz25x+NWRjrRbA
6xjx4yLxib4Ena15iWv5qTZE2aIfVwrSo/UdS4ZfNnABXnAS9drlpJhYigfmr6YNEuvufaXLnupf
xSEBRPARCWnrwaYA6YkNgok1jcPYSKdbTUNm0aPNzDOMbJHEi9eeSUAVvETcYLo9I0Cln+pTgkWh
zQGLfw2v/uY+aD7vOrTvk18e9RJABYdByaIn+oTjjK0bqp/jNPPSsQ6wIddSZa+br670j1jitPGS
OVlqVcBqSOxP7C+sRfFL8v6Prpw4jUd6cylHbp9KG4zdoza+vf77rxcYC1II+XIC6igHOwLTcPBV
vz81h/6mUbzh4xCRQ3+YbszOw0IUCSh3FFdunch1PlegHNVNgPYfanCDtm/Y31/XQ1N5ykE/5n8X
L9fxJH5LnD2uCKnAhhfDKvJTWd3TSjJNs/v72Dxum+gXxqoNIZeMe6yBrglloWaAGAIE070t627Y
vcMbCOGYrJF2mJ8GBGHv0vleMR8afDrN5EOO1OK6tvgdeXU4aH7GP3yvgQnpR5c4VKk1YKI1DdMT
yJaO7dE62HgakSWU+5Z3wREDr50VhYnWDBaqZ3D6Rt97oE/rE7KlQD2qhZfcyaYY98/pP8mIcE5K
b2KjkKKw0Bnh88pg7D9eV92+09vIJByTgbEIzZggE1+/k4XVnXJ/am/Wg3PgNKAZVjNF1xG5F71y
WEQIyRZpen12IdIyrp7WHRxn8BRzBPfFt5U+ltPTdbj9+LwRkKt4Ey+L0hnSSQOeeuD7JNcjvR2i
1eddqaWfHK6jSSyRCMF5SpzYXGuAzS7zKMbF5+V2TRvPTp4xWuXH2a20VZkH3Gv6FAKyldGRKSMg
x2aofNtpbZ9iHay/2JTXTXWJe3/9ysvd70afQmy2G7W0CL9sYBIJFhSsgOy5t5zog0+5yBa4SfGE
qNzOrWL2HeRrP7hPzX2J2eQh9dJv2cnwsa7+iyH7lJMpVPAmHQYZacINRldu25V5Zow6t3q0elkp
Zi8cg8fGdMGIbxugV/3RModlrYy4c1hokQetPtdYazFKKlh7/mMDIT5QmDHpNT21Wdint7mDFFvC
Trunq+3vC/7JnDR3JIPFQsM6uK3rFV/Z8Oh2f1+/VTIpBB9lVx21kOKzkLk3bXlU87fXf3/XxrZi
CD5pNNVycluoqQ34sni422fzxIcyElDXDMdMEt0lB28JLmnM3BHkCIBTlqh0P6agatc+S0Ta80Rb
kQRPRPQuRnc3Ny5vDECH4Mchu5u/ZGcaGHfGgbs/jMyywPg43MjY6PbPyyS64Zh4lxBHrKHOedTr
GqFfnz0QGXjzKLs7MgjBJNBrkPbF2LLQjn0teRh0if72DfsigmARqrmSuTArFtJe94f1SS9Gn7pf
ctmg2F6WxK/+v6oSTAGklGTJZqiqrKqHThsPimvfYpI0stgcOlUjiU+vH2nhvbd4gllg56s6DQ7w
mjbiDQ5xqD/WrZd/RqH+1zvwBDCu5E3ond1EYURr4El7Q/Hbel6+OqaJD2QSu2+u2/v+lbroUYhK
i9rPRuFCrmKqiqhYxjJsU8UJWTLLHkllpicEpGyIE6KWgGLzu7q6V/Xwuii7pmcgK0fpwXENsY87
y+Mkx1s6fLZVZR7Bs7Jftr0e1XiZxR4QpstsgtuymEHgpP4FFBu563RdJ5oAUBs8cMEHTjQc6In4
fDj7MN+x6Je5grhdbACFqDFVcROnMQAzbI5zu/UDGKOObd59/SNFivzig0uROXNFMrtsw27Cc1yn
McPLih4jEnrSen+GJ/iMudTLfowLRA+rORk0eatryynT1mDoSsmr064N4k0PTAxgIMP71o83K3dX
tlJsxQoHxENFjUEKImsT2r1RGwhBGtqtyVhhEUc4WPjGdbMzciKvyZLTdaXtfQ7w5n7bASMA9r4L
DqnK0B5qux1iobV4s/WstDdpe3ZryyvHZzV7ex1tX28XNMEjOWjAUECtwEJX78KGKQet04PrELse
fSOQ4Il0tNcMeTkg+KFmXuvvVH1CM/DgWdPbxJSkd/uJCwikMDSoYnu0OANOQc9e6XTCIZ37Wx0P
VlgAExgHzTewSFe+s2RXfRs4/v8bh74UndabJuBmejaVY64dr+vue9nnlSvaAAjWMPbdgnwZANab
kXlW1B3coPhQKV75YnpToAZJuHzpXqjfyEp5+5FxAy2YRgsCviQeZhbyGWeeMM03SDWjMmSRrBFU
pkbBRHK1cNs+BxQmQDzS3NudxC72AfDcTSzUpNxXHUVT19q0xaXS1vvB+Tw0L9fPSfL7r5qJ6rZM
bH6NsvreZl9aGYftbvKKtvB//v7vZ7WxM90s+r7k2V2ZfFYw9WWsuWch2rohcQ6zfh7Jt+sC7Tq7
DaDgTxdzdUi6QmFGejuu71tWh6BllFj3rmfYgAgeNXadzG5GgKC5wBvtMKla9BMcCHts8t+JDxso
4aKSrpvHRocCO9OKMIbzuBaqxHHvpilg03Asy3JUNLT/6AvMgjpd1Y5I7qrHGWc0mY+Neu/OMhbw
3Vc3YwMknI1ad2RORgB1IaexRYds4D52eMKpPeyHDsrDL3O/8vRkAyicU2FUTak3HDABi+FDpcqm
2vat7aI64XTcBRyPrgWANX4uu0PefLXX4LpB79vaBUJwpGU8x6QggKic6smm+W0NDnzq9keQtPrr
EvvX4X7iPS94gvesh8msrAQewXkzhXxLRfKlOKl4FmWBjL5DZniC91QRDJMCOyNCotEXlXRhNWLD
qT08NcYisfGfxNeLWEKuP9cp1nWjRImgUDU+74BzAxqRTzwUYT75TpYZy46NO8aN45vanjCbH9sQ
R2x5aIbRU7SzZd82o6QBYxeJd16gsqu6lthNgkH9HL25Ob++78fxUDSmt9hgNJzwziytkfIb8yqs
b8CEK+wOedq4AzLj5HYIm3vNq3x20B9WpClFwILf0uIGTrjAlY09cuBUgBbZXYPpFCc9Lu0hSUdP
T6Prhr97lTdQwlUeVX3p5hlq7N1jUh4n56jJkjzZSQlXmdjpMplGxsK0Ui1Pzyi+b1d98A11wkLV
YmRPdjezN9fl2r1kG7mE+5zRvpjKAXLlM+akuvYGa3ZP4/ilLtyn60gyDQrXuaeL2cYZbKOects3
S8u8040GGwwcNwmvQ33PS67ZoXidS5Ot2CkBVZ7aExjEj3wbLdYxBNZvOQ7Lck2H7wElmqA/bOTo
3LUGUrMeeVdA5eP1Pw1nMOa0ntFgwzyVCLd/YhdEQY+45IWuOPyjerYPVgMqrd44uxiVnqkqIcGQ
QQlqRF0vJroC4dQkS4MsIXNQtbPhG1n2cdCkhA37FnKRTHCKWbvaRZHjwcW1PnTZYek1z5FdMgmG
uIBZI1gIY63Qnh1/GKs8StMiHHRJAsj18tr8iI6pSjRwgW31R+9Ol7iuLB03eVpORXEeYAfUaj3b
PcTac5xLKVn2PccFT3C7ettXmGFhLDTvzDPoyA5WtEZ4TQqSqMXk7XcqpTzzkidL8v2xW3RDo9p/
kgoeOOc9yfoKZHcM6pMJ8y/8PPWx6ZxPW5KASOoQP7nZF0DBD1N9jk17BGDRjEGm2rdamX4zTTT/
WV3uUYPveMWCY0XLXrSlkS1v3LeeCzr//03Y5sbpphYOtmoctP7pXpnFHriPvd/yXxccwasg8TH0
0QTO0tw39iNePP3avrOLh7Q6NnPUTu8sIuNm27/sF0zBryQFSHRYhWBaxp/X/MlObtT8U6pL4g0/
n2tXQ3Ap1pilmlEApa/1cKqHNzT7rVrVxiYFNzK6zqg3NZSnoEEKrvmU1v27YlbwFE4lMU0ijdgo
UPdxYq4GrLFUg6xDU89biSHsAtjolcRAgW7YYunQySa7jguE58nXIuyjD0x/OKRrMD32YfyxSzzq
F7Ltv7tGfsEUa4ngX8WneAnMkVTHpKjRGtzeUdJIQueuvW1gBCc5JJZdFyuOyU1b357aKK5iLHHu
v6JRSnJMu80PWGP1rxrFfufSmQlNB2D1wYSZnhJ7UkzfOLK7SfMw8TeCam46TjKiuf2PpQ2s4B35
XCEWoCF+diF75n0kueNNXyuwRE7HREYA9xM0W7Ms0O/rWATyo3PKrCnO5wrhc/yg+uzYHOht+f57
4h3J+Fb3TeQCJQScyrY6U2sAlWnncn6vzF/KUcbG8Xo4iX+e49n7X3kE7YH/n41pAZAJ/V/0bN00
n6qD6at33acVNNVDUN4PjwW453zztr2rouQs+77Yv32Xv4D//8bdW8NEbfAW4HNGjz2reTHpu+v3
W6ZH/v8bgLrOqZEqeHvvUxBu2/rZ0GgAhlnJVdt/bt2oUognWMBpd+vCn4lCLcpuspAG9DYpvR4b
D1y8rhRBGWZB/Aaby64LuJuZbICFoDLTOJtLBeVVu7fCxjhk8VFHWtc6b1Y3uA4l06UQWdrMWska
w1yUPgkqpTuoFNN7RRv+GYwQXfS+T5nNa53F/JCu0dJ8AGnbdYj9rOqiNZGkv3KHCh29349rCscT
yMuDzLc+kUMVLV9kjTf7fphYBEM0qootBD/aoGn1JC5MgDlLFRh267OyvWm1OihIL8ne9o/oAiWY
YY02bdPkz9V2GkfzWAT5mvtjLWs2l8EIRgd2qrZvOzzm5ObiDdg64A5vtEKV2JtMb4K9GV3bJyTn
r7yatya1r9HpoFTYUoV04Lo97F4ix0BnO7Jp1xGb2/t5divsC0HWOVXhkIf59JfFTJBVIaUvPl/H
2nV5GyzB5Smd200ZARYhuVe3z6asbCYDEMzNHWqrzlvERLdnfl8unikLHPvXZyODYGbNkEyk7wFh
PDhea2GgVTs6IVaIrb5Ovd/gGeaBaoMn2lununqVwsk1Ko2GOT/l63gTJ7+Vl21gBIMrFYwfqCvE
morYy8CmRM8Ok/QL716dDYbg3WyQDyuoyqCg5M7h1Fenzs2jYZXmKjx2v/oMuOCIHepGi9+OuRVk
+Gg7aNhZl74pfOYXp/lz7LNgOP6RWYvN6rlrGcWY4bNfm5qgLvP35SSrZe2rDqO/BO1YFjpUfvSj
FknzuVdQ7ENX/0yqUHeUL1pZ/zLh0Hdju8AIWZGirYwwdIfAXUeT+jdVvTl/vq4sfsivD+cCIfiA
pk4N7OIEBBhLVlhacgNyHr9UPi5m97YushfU8o/JakvOSKZAwTMQY1DXTIcCO/biIifRQHGdhddF
23Xa6LVBvwM26LqWYN/MHSx9SjW8aFXUW5Jvk3KI08/KKpus35XlgvPKvo0GbE0EONhEigiXgKX2
U6KcrguzXzHboAgZv8qq3p26FZ+fHyrsgA30sHhKAuN+IXh+KYIKVXRZSrxfKdlgCmaul6lhzDEk
yw1/8dE2W53zwD0xvwRZNxp15V1E+28+G0jB5KsZgzO2ATHVsxVlTyTM0SLggqBZ1tW9/wm1QRIt
X0snZewhHP/kiI8J2B/c2yUywuQpPUgOb9cFbrAEc88zZ+E8Qfi4YB7C1Kk7KM+ZX39bIuXAn840
mbXwk3l1rTeAQljsukVNtAaAXbiE6QftRfHrsDqpt62vv+gSH7Ib5jdgQkycVoTgcsCZOVZ956jx
SStaCTXBT0wRs/uajsCkixv1qEWXVatQRDMP9OwiiuRBEtQvac6tP3JTXzZ/spuIuRdAQYONSsa4
xI7D0KCVr1dt0DqKNzo3ju54rJDQAO5r8AImaLBvxlVxJ4Bl5J70sRcTyavIvi+8AAj5xDAV1qxS
NDBZtRrmg+LnRPN0KwlIVkpcuwxKcLuzMv7T7kNp643KEtra/5F2XUty67r2i1SlQKVX5e6eYE/y
2C8qe9tWzllffxftc3arOTrN6/GD58VVWg0SAEEQWLCN/IcpSPa7rOpfodirkyS3GqbOY9WEYPZU
Twowl+OuQw4cCTpHcHgVPvt+/gzHemCwR+iJijXMJt2tm8eh/ZwJvAGV+wHtWe8UxuemnUo6Q6dC
ldYIehhazpv5jYk5KpQXl+vj9z3FWSrG4aq9MosS3hpdOmmePvILdvpTRaNQ5oU2L6XP0XOF8bmV
XhvlWMKKay2xGgGMeRl3yIS46/rOAjG+th3TpW8XCBRHhaeE83Fdx0+gYzspmCY6LfONXCPDDpKW
Eep/XSN54jE+IyYmKJ8SiJcOj0YbZOHn69/neUGF8RN49jAM2qmLvifN1zHHsu6tNkQsTYf6xUdc
6vXv1yF5Ss84DrDpZHgFgdLLc9CCCnrKHjTMI7kOwlV6xmfgNULuYgkLV2FkmyPbv8lgusb5/w2L
2c8Rn42MrY7OdEEeGuoO+19wpYMmNY9ON6aTtBuvfQ7veKOKOLrBkgJG4qysEa0PWgQlwVwfdfXC
bEj86yv56xxkD35dJQRDJjVT10TGfUjKiAeytI5x8Ie+YKlB9AAaUSe2c6ci1m9yVBq6xW5qxYFs
ZaWlnTLvHfQMuLtsfwjjV3KVzLFAqtg12sUyxWfZ+CamvJQj1Ytr0tJF3+RUVxJ3YUNBkjr7ueKU
80clX26jsascE6NC82jNnKoJKy/EnPF3nT+mKGM6BFFEsHhcovfq2ChTjbuTihL70Mcae+Fh8KIP
dOxLbce8GGjXVW/wGGnlKDaald7V0ITtNAlGUTW2/pDdCH6Nl0mfl/jfT8pv8BhPaqQS5gO0v+Qb
HcquOwSLP7jtofTAHkyz8sRr7mOHOJ1D+/ZwAzlcV+ddowHblW5K4EdR2JmpcbjEa9ZpuGe35l2E
19BpHd2/gmCDiJJMRjjj+QEPlD8ilGbpNY8NYM+FIt2qSqqkoe7dZJz2Es+YS9UgPC4K83s6giRl
lE7J3HHWah+GJg0lDJ0mCqONRJhUQ5LhYEJlOExN/9BL4zHJzafr67ULI2GkNdrAMbRRY1x1PYqZ
ZNIWgjSb7hVtuI8m3SlXXrErB0anp/zGslOiFlVvAqbqv+rCkRRIEjTudVH2tAsD1P8rCjvdpkEX
RiNTjLU9mOr90HOCbt73GV+ct4MOtndkjbvsUOk3pc6pyNiLtLe/n9nxZJVjRc3wfUWPf6o9QqkI
I0+bcb7tR94FjLcfVNbNfhiZnohGCSwj+xTLX5e6tqpO5sQB+wLpoOQQFQW5b8ZSSoKwrG5osGHc
yFHmjUOIhqWvwvAeTwp+qn+BmKhm1qUsFTsAiT450hYLej0u0HycoXKRd5PcX7ozGGMxpb5MmAX1
K4SqLCn/uWhukZicpeOAsBFNF+Yr+OzwDhIrD+poFfoLl0iMB8Hcf/Do1snmDDnS0mu0ZwIy8vif
6xa5m5TZbAzb3oUu+5roCItcTJpwB6NyGzn9KSTLqSpwhkempa7Pktg6g9mdGnOyr8PvG+y/O8V2
3hBDLgqxBnrVPJsG6jDf46JlnAEg4Yff0RmDJeUwYWYMDtROf+xEty6/cx9EdjcJzEiU4gkDddkw
02xRV9/1OAWG/rlpXlqQwlS8+Qg8DMavZfEyIBsDjBjcH/0zmjFj8+H6Tux6go0YzEr1otRMEgFE
V8ZWXr0Myh0JrUp6vg7Dk4TxaqpU9AVCZiQ4+1dIQuBKeSOcdzOaZCMK/Q0bzxnmmlrGFc3tDHiV
MgKjCW05e1K6H6DZJ7Gvlx6ex97jDhQJs1FN8HyJbLPQ1Bv6MIuIOfLxLq5SK5MsbeINJ6LumI2+
MQT7vyC/JN9IVpalWQqoCHTBcUSmEcO9UQI+e/FSW3P3+fpO7WHhDUkB0SPS+SKb/yOLqqJeCJF+
aX4DR6Q1ad+W9hhrqOTh+KA9ndgiMZd4A68uDdGApBmvKXoepC/p7F8Xhh4v7MJtIZhzjgwLMdYM
l7SkPE3qXal/7KXKQmnUoD2l8ffrYDx5mLNOWMUqrwuA1fVTJ3uK6INl7jrE7v19KxBzxM01JrsJ
KzBUa3JpbtZ8wPXEETAB2jy8K7mto78UV1xZw0wsxjlkGORI0AoX/7q9/6ZBGE+qGz/Qyi75HT0V
WzDGRaTyIKdSgeEb6hrPxz7LCskSajltrWwSk9suK/SfprHqnMfZ3RTFFpdxGwIRktBQIWR6GA9S
oAbxfXIrHrTH0e3vakyDm3uHx/Eg7SvmeWUZ3U/TTiTCAlDxiCQFQdIAJG1gmFiRVhX8xsuc3Bdu
0mN+ywuSdsuWtvIyNlFWYRkLM1Sod5oXycncWbRS0HV8Mt0O90xymoIuiASauOBY469iubfmeJaa
sZCh10iajZBa9rWPNP2kfe38Dm9smg0iskC39S/yYcAVt+nt8UfpV5zS+33zISLapVVwJYCJ5/KI
iPWmnomaQ3avvVGcNcjszqsOtBMucnjPlVRh30h7BmMvvIXcolVxAdiUHqL+Xlh4mkvN7y0Acj8o
h5dF+OtLaWoyL3jQyABwhBp5pTeeQLxylI50IFRu608c57MXK6AjwzQIQbkRpspd4vVzaWD/4LBF
H9M2nht/+RAeEn8YrMWTXtBMaBuIVGyJcyLtxqpbXMYzmKM2ClkOjY0PoZ9YaC4OokNzsAuPlwbZ
zftuoZglXeo0K4UCItKRNtHpF/GLH/mzLXuoL/3GJUXby6Fv8Rg/UGtV2YIiiTof1SuOxkG4FXy6
kryCtF1l3OwdY/W1OOdCQtdQCj8O7a2Y8256u8q4AWBse9bapE21gioHZbYq3BiNpqpLMN2o8qYT
Tx6eLjKWnOhGlJEOG9Xq2oelXd1kHe1MaGcL4wcfOYpP4+w3hnaWjb3zTbWia6EJMLx/vUZB6bXf
6iA5EM84gcnf5aBxdIK9WRB9xnyyBCtpPsqoqF5PmJVwkJ30yPPH+zpxTmEz98xmVBtBCyFWHd5G
060k83Rif93OAIw1Eakz84zGkp2b3dVe5aM4zTXRM7ZYgsPL+/8PN3FGY2xpxLkW51QlZo827BTH
MRi84QY54sDgxCr0h79ViDMUY01JX3VVWQKqNQ8hPKAeLDonp8WDYOypmLu1HWJANNNzBcKGVKus
cOXc/naLXbaPB4wZaelaRmsOlN6ZHeOlOMYoiu1dHCCveJjE2+67KBM3iOxdZlXJGoktHBEtmKDh
h+g2aEqXD7Mt2cOH9DgEXM3YX0t0jWkg+cAQElbRk0gvZgUncf1aHgQcIOsnDMvTbuKfuq+4SyB8
nz7ypvDuG9cZk9rG5s5WpHKUKjIwc+OQTU+VzjEunkzMYRxVihTHGbyEZtyZpjf0YE73OJ5o36ef
ZWAO3oTEZqhJkEEdUFBIH+70h/RT7TaH5j5xuhOPsHM/PlPPgFTozaIZuRAXS4GIRvbTD6if8JTI
Ep5XDPNqfVJYPDzeGjIeI4+LQYlkrOGsG5iIOwm4v0/TZFULSkOuryVPHRiPEQp9GqoDlrInbjje
Th0ntv7VE/vGJWkIaek8ADxKMACpOmpaMiOSmOzJNY4xnqxQt+OlTohnI0xgs8EuiHk316XaXcAN
KOOkSFVliyYBVFBulOGHhr7gimu9u1q4AWF8VGXM1ayAtNtVHud7OhqpAa/NeieA3gu1+5g7zVP7
3WPrDMge93hj6fSohVM0ltTH48XRGHovk06N5onxfNAR8Na1r5YHJT3IJAqur+mupmzQGWc1KPGg
qhPWdNQfyvKQLn+3Z2zmN50XuTJX+v3kq64cyuZ7wgsGqd1c0UU2vWuizb6rdEB00u0wP9XLg66d
1EG0r6/U/i16s1SMf8qLaRlSqn6ts9jtYfVEF20DQednt8kNPU/6u9bG+LQD98V2N0bbIDOOalK1
ykwIkIufwqN2JC6YcVErl6CGSHdbN3wNT/NxdsFzgQQCt5SIavy19WX8VqSjc1ydYRGVuxyLk/6I
u0qgONFxUqzwMFrg+1GtX8Psv+T+zGHH2c2z6hvZGU8zGHWe1ki1IncRBYKVHNtg8iSXnHi3MY53
IYx36SfMP4kniNm2H2dQpKJHt35XALQRhnEuYdVoQkKXUr0vD7JN3Wb/afDyO8UGtYEXccNUjnmz
jaBhpJl1USL+WYQPVeLXvJnAvO8z7mOVWyK2MnZHjQjGZE32ahqH63b3dl/oUy4xKfc5QdqBUYCo
RhX5kkdoZxEGqyr6gzqUoNb48+2/hGG2v5yzqtDzBAV6euHMwwcplXxNbDkH59v1ukRhFAD55zZG
mIZaD122IiE8kPDP6xkphKGgNt409DdvBMUIFleF9k6PkXowzOXGAMt+xJ30ui/JvzBsZF1g3luy
6Cm2ZUJ5GkFzwZ/3gKEJFpT3VAxQ8bEzCsuyCCUxFZBOzx8NcteRhzR8ua5bb4+OSwhm02NdrKZB
NZHrMTKrwut08xqhnYBH5bqnwltJmF3Xy3KpRA0q3JfqaJsZ+PH03DXWsuacURwgdgLhKBhFjbdC
HBT9Q6TedeHR1DjVCTwIxuL1LFljRadLNn0ypNsCRESJxjH5Pd3arBc7UHBdFF2owXPq5hlx06j4
oIcm75VrXw6kMkFWooH8mP7/Jvjv1FqVMeIeZ2j62AmfBjUEtT0nDOdhMCfnWK+hHurAqMrBVuXm
SwoKj6jLv17X4v3lOovCeMjVWGS5M6BeVStYfZzfgoX043UIniSModChDfO0wm8lmBso9p4+CuBC
+cvlYswkDhGNdjGWC5UIdfmC2F5cvl2XY9/gQSoqGbS9/ldGdrPrSZeNMbrwUKnct5YsVHbe3ph4
6e6VP87ZUM9yBqJ7tgFaBbBooXYHsoyPUvVZlRObiJxe3F1h0FuP65emG5gfeYmRSAJ+ugphaEol
q4k9Nv2XqR0eNTHldDLs7v8Zio0jyraJ2tkAVDPWTz15ztUk0Axe0R5V1MtIE4u2QWF8SzoZslRQ
e1G1l1x8MmJfiFcPw3CtQeg5JzFPIvly8fJe6LSUEu6Mkv66aIJbJclz/ud0+JcS0dvmRg1GdEsv
EWWBkfR/zDn/mBbN43WNppt8bc0YRUviJBwKhUYUTdFaSaVYaarhVXN8XavhudPV5zUWH7NeJc51
4J0M6KVsdIU3suVzPQ0ZVT9pDUNbEImdNrMr5KozQFWctcytHH0pttzN/jTLH1KTxyzPMQCV8a8t
qAmWlDIJqQtYJJzeCJ1I1mxd4c1z5Ckm42FrIWz1poWoGHRrtcXNEMmOJN2r6mnBAMHr67rrzVHp
ianMMAWVbebXknTQllpHmijt7nvVcJZR4Gzd7rptIJh1Q1WZsc647aB0FdPS+6hy0gi3kFRyypg3
yIqHxSxdiN6JZAG9vNuWhq11Xlweil515pQTl+zawUYm5oSK4zRfww7LtkqrN6XRUQsnVxY7x8gx
hyxHQXMIdsGCcJ5Fd90IjSEkzcCkFbaxfyx7SWkMBKlL/zyQkyH96PP3eKoNBGPhkawbfb3ieG8N
jGPNkJmX0sgqQsyqua55+7KY8u8ZJ2iBvjRoVVOEZpqhFqFWePMEOro2/9qvA+ddnAfDeN4kbKoE
EzygEXN5yMTRIqkRoCCMo+R0w984RgWEQQrCOxG7cylNJJeKVIHaHbNhFHtq78rMM1EH3oeWUdVW
Z3Ay5DuJCrjDMx5LJNV2dPpNCrwwVj+mS37q09gpGjUYpnsxb09123sg/QGbcMTzg7sruoFmNk7L
KrGTakBHWpl/z4wBiTZ9SW4mjccWt+ucFE3CLCtJRKk4Y83LVA0L2FPQrmwes7yyioHn/vZlOSMw
dqzW6FBPS5xnip5aYo4rvxqsMufQ5IEwulEKTac3HcRo0tAaVksJX8fw7zDY/vG2LPMVPXEQpIud
HOUSkWT1xus7TPa8HywpwqoupS4a9PRHG/eY/ywUSzd4U5b2LenfLdFYgxVWVZsiSDKUp3JdrKp8
zNbOiacbBezEK+H5od0jYyMUEzSpuWJUUgiHly2lU4b3cX9aatNrDU78zNECdnJfOOU4hQlw8Hpm
leQraQKleLm+QdQg3nqh89rR37AJkhpFjotGBgYiMU+rp6BeE7/oQJZf9gXYRXlTVHl4zNEOnRv0
sAOeVuR4k9FAD7VOvpqrVmOQ2elbXknq/maBvP4XgypST5cCTtmyoNgWoZFWnjJZtOTei83BWULv
+kLubhb6sUDMASydrQ5sQf8Wdj0EW2dPVD+G0qepnzkH4K5322AwJ+3aJjHJWvhRKV/seTR9deJV
QPPEYJarVlepbgfEC9S9qcJo1fOB695292QjB6MERtXG7boAxFgPYaG4XXprhrKDfk/OGcuThjkO
6nJuhFIFUCO8pLFnVr7Ke8LnQTDngSaWUtjU2PcRAx764ohJ9LFWBH+nXMx5MJNamvQQG98o4y0a
sTzNiILGNP2/gUE1/6WtzMu4yGEDmLI3raX3FrQ/TX9nKAY70SsrZ7MrTCTo5NltQ09u3YYHsX/1
+1fBMLD5UhChwCyWlGDfBdEhR/E2dQR7RZ+53x6zd4wgQmC1AWOOgy5tcGExAUZygv5IEcnN2UKN
hXt9c64bP6qQL2Uqoj4WwKNGr7OJVbbRQah4ffK7znkjCWv84oKXLrpslfHYaJ/0xutRdpAGWsZJ
1113AIbIOoAwLlJDpIo2zjdpcZDGwQ6XylYk9S9VmvEAc1Qr/Ugtp5XBBZd+XnvdjvS/BGF9wJQo
ZQ9qW7cbIyefMANtjI5j+q4Hh832MF4g6g1cegbIQnovzdHejCoNSeecMdf9mcG+myRKPlQFPQBU
UbO07HsXjQGak961YuhLRbsdSjTYuHCpi/+grOpNjhgX57+OmY/XLWZflDMI6wXyspfrCtuiRd4k
/UwkK6nfE0STMwRj+3pa5KQSsVpjExAy2mmJXC0ZveuC7Jv+GYUxfTWUUtGg2e3U/BqKL4bIWSiq
OG+CwI0UjN0b2n93Y8H4LyVfvdkIb3IN/A7odROKDk23y+2wfvtjqQzcfPF+ZhJQD7Pp4SZutXUU
9dDRyMdxvS94vQw71wID8R6q21U8OII+79Jhmvost0aaCQ6Sw7auH5fsw1zFtpCAU9s4hVwvsHfD
vgBk3ECt9elQUMC6lCxpOmr5dznRLT33p+w5mb8j4W6ZMu82slMmRi5gGbcQgy6/nBTAqnJvD+Zr
V6E2rPvZrB/k6tAm92bpC1lmkSKoB94LEmeN2eKgZSqWVVMKwVmr2k77H80woaGotIju9MlJ4qWa
6JYxiroVlS0GzkhbgMoZcAuIeVu7u52qZ3291xJOVceO57jAYTyHIpSjKulY0kLyp+FeiW6z5c8v
dxcQjOfoUZc5RiNE0eZnHVmKLHtYjM/XLYwnBuM3mjRVJcw2FZw47C1VfpbXGZO/H66D7AVbF5Iw
3iPCuEe9oIsVYWa6P/mR21u65sw/Qc7g88ogdlzhBRgTOfSyGAttREVSQ3OwEa0YKOeTczBDXBdr
V9UUZMx0oiuq8aZplqhrZUap4CQpGL0rDKUaOpssx1DSLLWd7etouzu1QWN2Cq+BZp9rQFv0whaq
3p711zbjETvu+HmDbFCYnerqyliULhGcsXnqx0MjfdTUxhKa09h5YXmDpjfOIv7q6nljsBtEZrsE
XU9CNYVc6Rw7eGu28HJu6RPYSsT7pPqnn0+9+JAvj21qwDGDU3C2B2JaA7qi1rnw4nHwYgNU49ln
IvZoxK3deBG9Cadsk0wYwXPUq4Mq3dTC9zTJwJf8z/Vt2WmHg2/FQEQdAxF1IhNmX7Q2koU0hLq9
FmgxpLTuqVPYhU+LSPVjiSHlvIHOuwq+QWT2SM5RjCF3peDk+ZdI+9D2L9dF2te0s0TMjshhnqLA
B99X0+eRHAbz68qjKd2po8eqoWrBQG4brw5s7cKajUZnEGDosdW/kmPtxZ4X9ygosnr3K16okGHi
GNDusmHsJ4rXACuxr1IiRllk1QgnVBZPZnTbm5xl2z3o0EBv6niVR487467FyNCSpIYiFE1ljwWI
ZLO7UjEsJZag06qVJbxhGTL95Bvb2UAyupcnajYQPRccU4qtocG/pMWzx+pGQmGj/9PW20fRREm4
gGiju0GVKQwkuSVdkKNgu5LuoqV3FsUx029D900bvgllYschL/u60yWGWasGZhBgWejkX2ZpaiPp
9BKPC0743DsdmijBkegltpzbi/OLnce5rsFvt/oSj1mXSC06Y+wawRGy566+lVXO4b+jvpcAjAnO
EZgKJaHGXi82yiDd7GNYY26kRazupnQFlPrXPq8RlScUY5a1qHR9HEKociauPHZ2vrQcE3l7olGx
EFfQeBgvQcw+gTcKXWEi9kkLyVEbKrtrwi9RY3rK2N+IusipMNmX6AzHbNOka3msJD3UQvXy9pNG
vl5Xg7cWeSkOs0solOmWZuigBvohne5I2bi1+mVEgQGYmC2ler4OxxOH2SBpHeRciyCOIX02wi86
r/1s56i5lIe5rmS4wOhhBoAJ9EkWrWDOnT5YZ1DRYridixL77yZ3AOL/MN7zLjF3lryNTQmPxAg8
cqek05V88hkxfIKBTpK93qIixL++jm/PH4hpIpGDNzr0y7PPnk24JAXJKxjXel8u38v2HzX/dh1i
34DPGOxTZ4WZuE2Dfn2H+FEwlxbog8AVNkbW5C1O4xWPGAmgcqyLC8o8ctbos87yAqCYBv1VsylN
clh6aCW3Jbf1W/BoopP8LwWVL6+4ml6g7WkBZnyoDxq4qrI7wQa9x2uEmc2zZouihRs8r96fqvrl
wXSxhexTh7rE6hQP8I8GWFJ046ntfkazVzR//txxicN4EKGTBGlsEUYkoXlIGswc00T3+gruWvVG
UxgnEiZ4Qp5CQCw6ti2PnL5WORA79yMqhoY7BG4SIOxjTCwDb0iEES9QjNz0h/kHCUGO0y/osKrd
cS2fpKH+bETlx2YyfS3uHq5LuL9ZZ3QmO9DqZmdGJtBLDAdu8xW3l0UlQS3LqwWWPV7q/e0VQxXx
cCDKNGCmJGeXGjnkRigIDSqCFB3klm15W2utg6qkl7AVwdQiO4uAoWrTwrlo7O3jFpbxzuGggZR3
hRsjrWcqXyfh6foq0p/Nqvz2+4xzDuMKVdEDvt8on0vcU0r1Ue7/uELocukYPSFFsaL2BUtHu9+V
oEcfSRyIAc8B7+SLLnEYjSiMoowMukXT0Wgtyr27FohtVlu1p0f+88hOX9IFHsv8sPak1jGnGHJV
1mLLNpgmToOfBaAGtU07L1zK1xI5CFsj+2+FVRivnKAGdhDEgXplNNg+0dvb/EA75bLHIXhPELfR
EpZEmYwFOjImqvwYQDQsR+Q9OXrO2zyWdWIaC9SRGVhMIcjuxkNyHK3oRvcjpFpAm8A50zhaz/Im
L80ajyUB2Jx6VS/ag4RxMNH366b1P0TCLdEEfaz59uU8J2mZaDMCxVvtWHrRF9MuW4s2+df+jPZT
3qFJ49y3tnzGo75kU/Igq5EArqgJx8rLmFiqB1Z8G11imOMDrpXCqZ//fJwqNYAzIOMT67TJMTYO
gE0tdvYw6l9INs+uNsTNqTDkP2+wuYRjfKGYx3XVq1jPkvyMZIyPesp4M2n3DpWtRIw7bJRWMMwe
EHPzWem+onIsUo95xgkVuZrBeMROKNs6axcsnItaSRcNBP5oDa+Uev//MbyA/uhresH4RX2JNYVM
EKp3ooffw+EFu3gGomf69N6XgqshwV+O/l9fTPiPS31Ul2oBtTtwpfvmRac+klIAoaBAt8pgcGTU
U7ptZiFjc7iOfF3gNy/xmLI+N6sEvUyV7yLaZKosIPMPqXwqek5J5X5U8F8LePMeP8zgHyrp0hKf
TqHIfMVfEQ/zlnLfX+FOoSomMd68Kq6GWkTqBH9ViV9ysIaP+mgpecHxwTwU+XK/WkEGTz49Usby
c1y8ds2TmnLWa/dahmfxfyVh7uoYSj91JMXlNj60N7SfNrPHo4aZJP0vciZe6///sLQzHuMTUSCf
hUKKldM+0iGgv/F+U0GVXIZn+rG3hnYGY/whJqdFKglpQFxFllT8yAperSvdgmsIjAtUpFVChhLL
F34pEUzBw7stvf2tbgreIm4H8v6JchaIGtrmRFH1nmRGAbj0pnqh1FOIdTNKlHRsDuvz8EnhRIrc
7WIco2pgLj1IJKEeNwbmVZZe6g2f5VfVptMTeMR3+8Z7lo7xi6mK15VWw3alh/6AwM3PbppDeuTy
jFM/d2XTWO5lIR9JX1GdJ35xN/iFT2mtSICKCk5YwxGIJUCpxDwFuzcEoumB/wbaCHwP193rbkZn
Y8Q64yiICLpY1YRAoMx7oXH2aIkfjM9rZI2YE6d5tT9WnsJB5RgX+26V5qPRdxQU/AyV/iwVDxyp
qG5d2ybGVRB1rMAkSa0Xgz7XQ3acXHpaFTYdY4QiPt94pU4qtA3e0EqO49UZv1FJrYEMKbS+1dwh
DKrS63SPIx3HlHXGcyxSIqkGmq+c2QOFwROlDZEPuRVTzhDK85jx6m14rp5tI8akT11OaAauaa3o
LnuAhd3Kh+imuJlfKqe+5RJ68ERknMcqD8mQUTtLE0s+SomFGVRuH2iPIIqV3MKJPB49Gc9f6YwL
KaQ6RbRLj0wPhGHOfBLs5R5lX8hqhvb4mbOH9E53RUPZLuMpX+Kk0H/Zd/x98MdT6ypHxdZOEJnj
Sng2bjD3S6LUcSe32L3sZ+/E3yljQuGXQf61cTRrxWomHneEGMcO2PZjECGnjZLRDbzJn+qb3zcY
A9bgJE+SKwbNCY04hJPO36HUodeKf48Bg6rV5pDTo6wdpxqrqj7WB2Krp9/jPWKQz1Dj0AL1hT8n
iCrGta1knE0Ur2sm9QDFw7uvBoVfu8kHflUBD4bxLMOUFnh3gX5STsXaG4PVp0cPN1+7H+qf15Dx
LvWSk3lOkCBoHcmrvaiwOn8M0hd1Atdo6lLWzehlCnhayoNl4hMpkTM8MEG8orUb0DLn8gd1wfV6
/njd8niKyXgWUFUtNelgDFJ31EmQybGlKp+uY+xeWiQQ9dO3ZU1lEzqgac9qFNojtJMCszwqRLG6
4ilpbrMpc65D7WrFBoo5v1UhEUyFnjf9ArvORceIMcs6BDmbaga5WL4kDUHjrMSJXndP8A0sY2ik
bLVsJbiW5cUXtcmskteKuLtNGwDGqESlJgUpaZpKP5jjnaJU1sCr8N19DkH16L/7xJiUkNVznWE6
vQPOlVdMY7OjI6ZtJraIUYcJQjo54KVZ9hONG0jGuhpjnbQIvGXOcBx+wkd9pCNjYg+0GR8GD+9o
bv4Vt05c4XnnG29BGftSa0VG3yMUZUqDJvcj49kUguu6uPuKYMi6iikrim4o7ACUJTPnVlnwQDx6
LaazzUEhWObt7IJONOA+Fe/v3hmNjcVTQe2Skr5ZtP+EtwlG27nlr0f9XjqiuA/5l9DlMV7vLuIG
kjlJ9RakCFEJyH5F4Ara8Lt64jTD7lRo4gzbYDAWDSqYupBFLGKVB3mGtrfhq1kfq+ZeHDtrzbx8
9ZeYU06wa84bTMacZ7OutTkGZrvIvmGuB2JyIwL6u98ckxsMxqIndVqkUAMGvdGUTvHF+FAHv2l6
wV3Nu+/ydoox7UVrchIPQAuHhxaDMcUPQ8hJgPAgGFM2DOM/2r4kiZXE/1Sxr/e5c92meDvDmG2r
zVETCYijkrq/WYkWaE3DiQ95EMyJiNrkRux1uvnDa9qdel77Hu/79AjbBGWKYISaSfB9TN6pjOfK
8K4vEc/tsLE0EcDtEfcAQBGkuz6tJ0pNqtjtx9rnRUe7UcpZidlQupEx62eiaxW139L2YxTejlNq
rTkvkN2NIDY4jBNQSVELtQIcWq5KH6OEzlL8xq8/tZSO1xEO6tPopV+ib+9ZS0U0Ca0hQzElo29L
XWgGnrF/3fRaZFJCpw6G1/9fkdR+uL4BYzRPzUTDyBSAjZ6BGXGNHR4HlOZGP8qATiqNwNroT6f3
eaINLKOQzYD33mgGLH1vwyDAU+y0IP8T/N6PnIq3ort+74zGlp8rgrKMuoQzo8MDAbEzt+7szNYs
+qKYPJrfORu465U2cMwRNXf5Ypa0RKf5ueBAHDSAlYHoiTcjRmFqXgLe/OZ9CYINKqOvQ742XYYX
F0e1Roe+S+TgjjYclMMepNsl4KX79q+0GzzmwNLQq2+UvzVnvpk9OvN7DTSnP0ZP2c3oNl7p15N1
fWl5K0v93MaPlWsj5fMKtYkbw15UMIuvrRcL0+E6zL47w6gDVCoiMgUrxiUOCkhyMYtEavvD19or
fMrvrB4HEPjyLl37iZ0NFrNvi1alsh6u9FAevtKI7Z8ZWmIeU6u1+fMV9mObDRyzbV2Ydav0W7Qk
UE49zn86nlUMeM9Gu356A8TslYwapxmcPTg2229G5wnKF7V/UN4X8G5gmChDzcs6FAbA0GGp6Wea
w5d8wZ/uEXdwTul9ld9gMeFGN7ZE7ulWrfejJx8p82X+qH0og8YxkMUJP70bE+NSJQnFlXj5vlRF
o1ckMCFJvzON7WeaaUxU+K7ZpVytdAhHWFjmyBN112WiOPs/sGx/3zCKXSEov2AlD+Xsnu6uqd04
k0NrDInpXLe4fWU5wzEGF4GmclV7wIXRbbq4feFN01HoOPRfVOXexL8boRhTU2Wp7sUFKGQ9JOQu
jTl+Yzdk2Hyfsa2xWRIwYVMpyih/MZT6g5ZMNygH1++6Ni9fDGGYuXPGd95DJFEyTbSw6Zg+rzMn
uGGSWqnqOMI0jF+TDwLtoGNAthhwZyzs6MQFEqOK4BUwFKkDkugbmO+cHE1b8WlRya8pJu/QwC0a
G1LmnTYpa0PlqqwsB5V6jfm104c2Rm6AJrzf8Sp8gceoYGaSXsedC/PMp8EWhPC2mmMPjaG8G/ru
fmEODBL2BIkptutBUSYlDtckchP5JKBkv20/jegHRjN42L8Uzcd4Okjcx+i9U0YS0RqKNguFNjsy
0qFTU06zpojc8JmyPnc+yk5vCGbQrG5vv89tXeAxppaM+RKlBfDWfwy7d2iKZQ7EEpODzNvogwL1
XPCoy7G/HS8CJynRZUXxAGFn2RaiuRZJnENBUbauGNjG7luBdzQt4w203LF0IBFTlBSVvJ0ipIgp
qTKxgrLMz3F3tybPjXQiIN5XBx4r0t6ryAUWc+romNubdkUTueQWJScg6o5+9HjkR3rFmbin9o6L
vABjLh9TFnXgXIJgIFvW2i9R+vm6o98Z26xeADDuKpojNVlzSGPcmveVu3qqN90mgWRhiMb/kXZd
TXLjvPYXqUqi8qtCq9Pk7BeVw1o5Z/36ezje3dZwtOJ37TeXp0pokOABCAIHnnZGrasruZMTWxTE
2ifT4RYx8FRkYEwrqig0UVOAcXDRNXnv1WpPkddahjU5+THa8d7hV6LWpcqfsmRBGcxAaZz4dK/q
szX5ntLzCKfWT/jFJNnn6kiqoymD43HH76L967EnsiNE4riG29Oel93hrCL7ai3JZaCqJpSatXs9
eTB5cEx3gfHVHxaN8aVpEsdtomCXaK6K1gINOzrQ4k/FUDWXN4q0jXC8oIau/AiFfSDd1clgTelX
Irz1qC/MOx7dAG/hmIB1avEs0VLFmtQz85PIy4mRVQezMAQGL/CCQ0bNhCFUeHmXzu1Bs+OdcsAg
oTN9gRNffau1c9wtxpvggRsjU0eytW8MgMRxNafZCPW0OxqO0HPtn1Wc5ZrrsddMXqQdhP8Eqczm
VZUW9uWIeGuwm9SK9hXuaeN9akm0l+KK/4y7snUf5DFbVxVZ0HUa7hqDX9pF3V+XrXS/jY8U/pjl
+yCC2TzFANtylhNUZQo3c+WN/r7sPUV8nTLRMuTW2pa2csg+SGM2K5GyoJgGSBOP0T45agfVw7iO
E++QrfjlD2IYzCf1OMYBeH6dEo3f8eNk2CGFQcJZu/WXnYU9MMheya1AsgTq9Dtpp9jTU3T03xI7
tegbu+ySHez+Sj4EO65P4Wj4fiYXMBKh0Aq8K9CwNy0NpVaSFaOcLHZ0DGrEmVPt2muQPOCB8Ipn
WS4sS3U5RmMd5gQKp7HoVVVzFv0Rnegdh4TgPy6+/x60d6e+UE9GN1aMmTWIE6+iyqbVUAImb4oH
8hA/6zCZ8GiWFo9miHe8P3Ui9pE6E3opHNBfSZuqMw2dAHQ4XnObOf799If2Qxg8iRJB0ZIQy6l4
qHeJnsmRlmrETnsij7pXPaL2Bem7/M6/5sImdWcb555tiKnVtPK1FLo2qhWjSwtDiHbawTg335Fr
PodHzd0++TzLYXBmEGqtGkXII6DSI+nXnlxpXHIEDrwQBl7ACQT2OXofRgodaeUElY6Ch3re33kJ
RyEvAUekCFI9Row4Bb3ZGXjQNYTb1HhQNM574Prhvnyfha84jPKuQFmy6s/7PCZ3pjHZzZC6IUiW
trdl1cOoEvpuRRXHjb0cJnI+i4oED+NX32fjreJCJFmzs4UAZt/9CM8nA4Vi/8r3MtTKZ2gE7JC+
+l9YONZfFxbSmJ3RpqzrEuowFc84zrmFa5lxgBHcmR6NSgHEB/1QVxbP4fCWkdkxsGOgyUaF3LQ0
rXH+0isqx3Ou+5qFaoyvKbueTLEMEZ3dudE9caun7C6zycFULUxPtMS9sAP1BMbh8Eo31wI8mPm/
RsKy2OujXlaxCdE001/ci3+Fr1llqS9hbvmPPdIj3aNo1U/6c21HoSUaO27OmmNFKpNNyMsgT9UA
VqSiDYG+NSRfeqtyQG2IuItXNrEyfBnP8Qt96a9ZeJ+olRspo4cCBRuYfIiJ9IMtN3Zm5yc6+Ln3
+uvqJr8SHsuYs8scO2I5C+KpmVAkDslB+SDJN2IX/kaW64NujMuRYllV4wkS5JveEV15jxebAO+M
4T7Zdfv5dhtepFVEXiwldQuLpQzJEKYm3Tg68O59gvaRvMlnmsoLDqM7HFrPdEIM04Vj4DVE8BaT
gZ5R7do4ptBjpCdTukMgyFFu3SrRL26KBM377/HEUrlpLrJwgvtuXHkXnWi1qvLwnijZGdf//1GV
1CgvwpiNk6O57PRUAcSMpyY+Ee5sQp42zFb1RAzaNIeAxq0PxTHema54SM7oPnPDYylwLH29lGeh
D7M7JJMVI9WwePQqkDr+G7DsB+UUAHzc+Xbj6uWfimS8Q0Ok1peV93CrPcATXdFZzj7enfuvMcqv
uhf/67aFrFjgMsXLBgpBhBGQRo0Ub4m6gerVT1+3v78SVH3IWTBuxx99aQiQGHEHMMiOZ1m86UVO
xctaKP5BBuN3wq6XDBkFKRirTHNn0l6/9m+7wY6oF8cI88iJ0M3/O3u1FMtm42UxNDpFxbU+PecH
0U3c4Ji/RGd6umJ3OhnXPPaAtej/g0TGxySS4beKiMWkc5Cpj5kt36Hl4LQw0DzwrlJrscoHefQ8
LtBDrpMU0qAh9arEblDtbmZW/k266110HFvC7VxaqccrhVi1yUu2hq2Xzmu/FzFPOnAzdXKKunG1
JPC2zZKXQTYYrCImBn/EMmR0qlWiKjBwTXe6kT0RF2I+R81aaPRhJRnkCmch0FuBHgM7fpzRpBjf
ZE/6S4JJ1rNdf8X+7bT7Yje98F6o6PliLlEfBDMYJjV6K48x9FSU2G79m756CZXHuDwawbOU8Hwp
hactaQx8mRinLkXI7UJNaZcggy19y65MV7GEu8AWLQD3SdybB17wxTMYBmTmrDarhFA7Ve5Jf5h5
l326SFtqMQBjtGRW+ghqzVmpvah5DlKUQvoZmpgdm4gNt3SMs2ksCwvx43BIDKQrFa89pLvsCjxA
O8H+rt3k+/59GGj6FOEtf+DFIxxFTQZgfJLXSkEz2BIINcovc+pGzS4TeIC94seXRmkyuNJEnT+O
BvbLv6LF/OO+tRqnOGBqMoIs7txf+qM3do8lXTGbflIrms+mbVfVfXI0HPmLfkffgweeJfJwxWRw
JRQTVK8ZEEY82niduADot27XHMjJdLhXV05e22RgpS/FJFLBoQ5DSW8xiGKvoBVfP6bH36hc+bBj
DIyA+w5svQl2LJGuqvpgtDeS4RCZU/C7Fot/EMPghwrixlkXYPiNG97K3yc3tJunwiO3ymPvYlgg
8mqlp7n+PS7rvGsHB0RMBkREohWzbELFsLMn2zjqe3Cfu+KDfxMdZrf3Ii79+VpN1Qd1GVwpyrGe
GvoKRh90QIC/H48S3GqNpwjejXE7DjPZVvm5lsao6ihElnc+Xo/QYMKlYdlGfzwE4yAuwoVoGFt5
oLbfzYesfhIxDCpJX5MsspQ/fNrD7eajrJjWJsw0FKqR2aZ2Eh3TF9oXl6AL7453rHmrx7y86V0c
iikNhHI5ssr5u16n1jTyBm68Z2//G6lMlqi+wvNeG1GlyJf03Nm9QxWbkVqOd5mtOROmI6tfBNff
Y/aVRQsGihf1cTswWj8FBgYPYuqQiZqMj+sqhmUTh1INkwyzg1JPV9nMq1h8T9x+VvMig8HI1i+T
gZiQQSujZSe7pkW20ZP8LfNCH9WZGh6dCye3U2/WbN9tjvinW+J1jhdQrxvs5Ycw8DkmZTjgRROH
IrhPxM4y6xEczLWD0ZFR9bC9sOuu9SKLQVA5LTVZixqERmlj5e1P7Zwl54n30skYqmwQlJ+q4G/Q
FNMAgShzLIJayaJJrgu3qQKr8+9n8C824GrZ1mVdiiqqBAXZOmGLShJ9ksdIawpXqpFtMtCjhCga
Mdjuz8QwiJwH+YTwFcpIqK3CtOPmmGqciJUx97/X66IJg8B9KkxTpELEFE2pVYF03w1nOeYosi1F
ZsE3GEkVY6B2gQHkV5V+ngaOFtv7IbPAW2htLiVdW7jy8CBiQGMqTTszE53t7eBpwdhW1ybSjGi3
cGP9W6kcou51+/s8LRjo0bQaT3YSvh/JjzmGL47BLo04K8XGZ8yGyyzEZnVXV/oEIbSPtL+hrFb5
3rwDsy4KQrKXbY14K0Y1XjhEZeolMR0hDNOuxuwU1BxMYfDrkzIMpgwp3RMD369ArYsWt/s6/urL
/i3auG/GXOVYMXMr+SSN/pqFNkRO20nwYWXJCL6zoLLKurZG7U4Qv+T1l0mqOG9MPHtgjn8bxp2U
Gjg1fdwd/Vm0YjEHAcQwPm7vEptM/6QYAwKdjFGnMzXsxh0d+lBd30ZH6b5F1VV0kBGQhUfdSb2C
dw2i27Pwg6xctqBYIZk/xfG73M71U8u8ifYT+LntabBxI3od3byAk5cUbrDLk8xEaoFZdq3fQ7KU
lpZRmue6jg9hiI5IlTdXkCeKQY3C740pRm2ZWyXHJtyDXcAKtPs25WVrOdbCZrr1oR8wFQByDPNB
8N9MFW06ocGBQJ4QeuAXRwBslSRXAghpibCbQIyjBs0V6oo4YtiM5i/L0CQTtOlEVECA9lHO1Ig1
dIHp+4k13ZUHGeTpWmyRW/3LAFIrm1g0HOK1WdGvfrLHhVQGrtDQ12RNWAGAidf6J6JxHqXZ+84n
taitLJZPHtOsAszDFrK+sutRy2x/lCqr7jBrvlbi0IobsIjGUdpara7OlmnUpS3LvmhzjjxPVQbL
MmmaCkXCL1E8+saUOhEeKr9HZ8n2rf4q2Ekcv7N6ChZLy2AZMabaxKZCXq3YRoXxlKP0VrW6U6st
74Vu1UgXshg4k2OpMmoqqww8yacTCki+56wf9cUbpsK2jyVF21RqBxnyQ3ympRkYiGp3HcgwCSrR
c4+Xf2DfYljTYduPsmEsc6XGycNYnZv+jASqM1p9hnRHfI/XHze3o99x3pdlVBjgQnUqRon2UDFp
E7eLi9MoEJezjPQbn5dRxdAC0K5hJCVjFqJWwcVpMwKE4/AsO8ER3SSv/1CV8dgN123+Ioyxi7ZL
9SgvRMRvwt08nFXuSBuOANafhblapKSbgFptaqeqegwqhVN2xRPBOK4skHHpF7FgYoQk1C6IvnJ2
ZP3w/LtI7/HjAqJqpe6NgC7SiHq5/jbdGbdKbNE7qWGBGvquRjPm+Fu+CxX6f5sB67tC2nSnlBCa
N0cFEzYxEav6Q1N7P2ALxYZy7vIixcoZV4Or7+Y9OaDTAWV4JXod/p/5kr9P60UhusoLYWmuj3NB
t6mVz5g8ZCtoFpR4eQTeVjHepM/6sVJHmBs4izA2Kdv7yX02Zt62RfCkMJ4i1BpM4c2xN8X4Fgk/
/Hmnz9zWMmq2Gzjw/ny0WK86LAaSURwID3TmRwEepOCWpsNz+0+3hkGByaz6oIwpCojpMy5cV2LR
3U2+ere9bP/h6/81Abb8E00nbRQWUEm7o+9d0VG9pmWf9bHkvhdSlNxYPbbks/aFivgaDEGOepr1
KPdZndwnYfS1SvpjG+jXs9Twhkpy7IKt/2wFsU3LEPpl/ovUEqtOjyGvOY998P37HBngQAdlj6h/
oi5BKzw4Z7BZ7Wvv0AYG/4d8nZ8GJALjY/CAfiHOrlFr/rSUOiGYcaFInye/TeUYZZHZ07go2It3
Yo0ms84TrnuLPnUdJFs40gcosuc5p/WQdyGZcYVza2bJTE8zuNWUo+zIL5g6a3c7WqdMbsA7DT4w
zGnh6LvqTxZSmdMw+0ErSuKIO+YO7JNOc4V0wIuON1naWGH+CEAKyZG4GjldJLKRk4xB6/KAyQMu
GtyUo+KmCJ2m2JJKe9oJHnUv8xtHJGdT2dhJqPTAkOmmYi4tGHJBkf4d3UV7wR4kMHtqu/aptlBd
wn/f4KwuG0IFpmaOASJtFwR9lLZBcIWv+QuuTRruMPgv27/PW2db29VzuVhfuv4LKB3NLjOnZgBe
J5Np6aLwTZKN0s4HsHf9jiRV09DiicTgOwIuJMVqKgaSisMptSdTvpqUfRdzUHRdmYsIGj8uRIiK
IGEYFERgAJhkjTG5n/T0WPbyt21V1sNr/SKIWbUqlzD2JgeaJZkL/ieUshg/TExFejUs0cluwP16
4tay0x//GWsuMqn1LJQrEqTax0JC8HvXoTqt89qTiGryyUldsBlw3Pj6GTAlUSGgBv40lK6YcrTG
iHLhYo6D3SP6NXNLbpDHRFh/4CzmumIXWYxiFcE9JW4gi+YYJQdFd6f2OP6CFEfnRMTrJnIRRv++
WMWGRHXYGwQXI4SlY4VW4OItqV/+UCUm1pLx/Kui8BNSlB0ddiOd8DR6IAHepOJ9fOSVr68qZaim
roGyi2hsh39Yd4GcmzANP/OqYB+TY6NwDIIjgr2slAaZp7GHiFw4+nmHqXgO4c1p5cmgYd9ibzCp
PWuqATKamYDZLziRIbe1nncp4olhUKKIMNtzJhAjjJXT1IOjDqUz5zXPrldd12VX2GsKJrmVvYii
KdyN8PYZnWKModDRfKIU9Grk5Vy6rPX4B+36EgHvj2iylWB+bgw1iWDcSADf5bdoIcI48t7OCBX4
v/RorwbiC4HM0c3L1NRy0PqBOSD+ITvjPgLLyfzce7jQ2ttnin7qE/yZxECXhqF8HvUni108ymYH
49BeAxD81QUHGVYhbyGAObPF4CuGUNBYDnMghel7jLRTNH2fU49MibWtDE8W/fvC0pUO03IK1Be4
6BaN2l2RokxWEyzRzzEegld5uZpMWyjGhIoDEXsh6KCYUTwb8Wtt7Ime2FXAobtaPVYLMUxsKGlt
08w6dGplDGMkX/WqtvF/nJVbvyhdxLCtCxJ4rslkQJv0QF8fGk87aDdoOUS5L69NgqMR26Mgy1Gn
CtTkRK08Kw2IS6LZTcKAY9nrx3ahEgNIPUhSigFz8lz1hlYwVJUVXamJFfSgaCl25qHtLPnHtgGu
P+zRIZPgH4DHYDnQig7jJVX6iEMnXmCS4s44qNeSp+xanF2dJ20VChfSGA0Ts0+TnlSAwu+901w3
Xr0vzrM325QnHxN5OE9F61hxUY7+nMXxmrOsyxX64B5U2YMmCLYadxx0X7eNiwj6ExYi9FwUSCri
dS/MjP1kYOhbX2dWKyG3sr1TPEH070tBYk9KScXS+ZjP0aX3SEFkFce5ryPERRkG+qJaDP2Gpqf9
4UvZokGtsRTT03MOwq6FzaD0QNuRDopNTRdZXeokloJgzHF9nNzMjXftKaFJ3N5V7dhF20jiirxh
lCu6fZDJ6JYaWiAEQp/jDQrPQO1DHezCKbdmLuMXtWHGQX0QxGC6YVSpUFVQTvF+KTeCD+KRjoJo
ve5F4iVB14DwgzwG1o1Y1scghLz0/P4MuzcOiU27r/lt8is2+EEUA+1DIXWFRFXrQnlnlqOTISjT
eYTLq1IMU1RVRSUyKnI+WnrSVfk0mX7uEvEL2Eq8EdVFpcExdboLn3YJD4UmRsZpAD9ml4JRwX1H
gxCzlqxSOKbBOYlTq9OfxJjneHmymB2SWrSVDrMANv/ielS+GgJSNdp3Jb6p8a9tlFhBPAR8F7WY
tctCxVf0KoALmdLdIKQ7MandbRGrB8k0ZY0Wuxk628lmjhLi5t7EfCLhihT3U3eY8xeze/wzKQyu
piRPsr6AFDPT75JwvhZLVJeWmC7lT7zy2fVFu2jEwNGcArsjUBCikMEIbR8UncExeiIlpmbQPkSt
tfgjuuief7a/i0wGjgJz7Np+gsxUdvsoxGifZ01Ezz9e5zS89HOruVdRabFrjL2DErYx1Rnr2Toi
+izxcptYtMOAKii+aPfbu7du8RftGIuPQR9TYqw6MDA56o1gR4Ps5MMh1Pe6z2NM4O0eY/IwUT2Q
TazkWJhWMGPgQ2lwQlqOyWviR0QyZo1gyJ6eu4n+miS3dXmay++y8H170VZx77JFLLGWWRthhxwM
pAiB5ycD0sjGvleiw7YYznpp1FIWgUSlKUorE4hRw691Flpy/4cCmKirbxt/DDUIiExU1p2D/uef
KcBAQyWZ1TjToyMGu6x8lBRO0QFvgRg4GEQtNMMMxqtiGLHhqB2nnoMaJHv0MdIdgweJhMkM7D77
pOmGTNOwz6LdyjVK3MD0oXtmYFfDC3oYE2Hg2O+aZS0lMlvum5lZ+QXsV/ObW3MufxgThTX/d4B0
KYfZ+bQjRTzLkNO4PiiAy5vxxThECEbAl+LFV+RUvGybwtrzh7SUyNgCiuSrZJAgsfpJx4hVnryX
Yrt2hzc6y7T2sm/haCkcdFuDg6VQxkDmzE/iKsYGxvlNJbpK0NmR8ETAHc3RjuLKlqUwTkIpa38u
GxVOsD3O/UOIIhGEeAHBDNMfavUs6+cx+A0QWurG+ImqnELRlyBSJc99DII/Q7UDneeO1o7YUgrj
H/K+zKWxxbZNaeY0YXeQ+/iJs3jUqLcWj/ELUpyCoGKGjPZ1RlMdWLdB34MGBPqAwufP4WjEMrNN
ekDGzoe0nqAXZTR+lmX017ZGHLNjadkEUQ/n1oDZZdNsBelpIA994luY7uxuC+IAFEvINkWzEgQ9
dCGgUAW9XDvchhiR1jyEyk4endHM7W2B9MBsbBU7QixvurYWYwjUSHJVj0h8FAXIXUz0H/+ZIAYu
Gq1qNF3AEgp1th/D4WukYLJcXXKAcNUY6FOwKpkiOkIY05sb7Evey9ipBlUJjbrPi9z5DU0uItgZ
x0Gdyt0QSGDJwONPOTgkcop25BjCqsUthDCJ+BCVoLnfK7kbCo+NdvKH13n4qgYRZ/vXokUMGfln
uWR6khcRiRaqajmJJHcLXUwrSzLCQNmnYPrK7UI2h50Z5qhx7MVK5pRKrwXhS8GMv+q1ORvVHILF
qUMNpdfXke37P6XoxZgSzCD+tr1nvOVkrC8sCBjFqJ4DBuAEpScj1Uvkv4J24Czo6nlaLCj9+2JB
K0QwQ91DkCAcleKpja5yXg6HJ4JxTYkuRmGIxldXD67b5qSLN1nHicN4IhhXVIuFnk4DNfF0lyeP
RnKOeaEqTwTjhxKzUjRwtmOhtG8+2dXoDM55reS8XWfAIJGVqiE9ZKh1fUQXk6tX8jkEJ0oiKvtt
A3sv2fkEpJeNZ6skxBGS9AjAY+LN52q6o2+OsdODm7109XvF6t0BFPSmLTxVZzAfe+L0Z7DE1ky0
vhr1YgaziM29Gd5kspPyKuM54MpWR9Sl2RhoeMXdsrqVp32VcMCbYxMKAwqNPOVKJ2K/zOoxVW46
AcMYEw4SrCOeBioidJypoNr+eECDBlO4MckKwEqe0fKpS4VdDl+adj+ovK749eW6iGJMXKnbMGtp
sJpkJ4KycDXm1UiuL9hFAmPg5agpWR5AQtofYxCHmN4Y/84FhvwjQmc7wdQ6bNHdDxFzCm6SALwT
keqJhFcUsLpWSGsRGUOvCChcPm5LM4xJIg8FxJT7WIEa37fP5+pKqZQaxlRVorGnozPUWQmVGreV
/FsTfNeEE0G1/raMVdMCC4iq6KaBZ1JmN+Ip9zujKwFpmT0XrT2XL1321poYYBoftkWtPR5J4B7/
Rxb7BucXZiORBOvVomIDPeeef/g1BYq+VvG4j1cT3UtpTDTSiqGcCiE0G2zdAo2LNe/r/YRCLH5p
5NpT3AfNmJDEHJRByQRoFjybmD5JR+eIbyCMp6yNya544ZEocpeSMb0uGhrZTCGQDixt0L5ftWjp
RVzniHtUqPAAaNXSFztH/76IEJpR1dNEx1rG87VhXE3Rbts02J5sWoL5YQHpUVgIqLK5NpAEpKkA
aZe51XWDcRPlXr7zUT2duJi17PWutptAO44R7Z5/jcmAnGem1dO20JEJUUbTEMM2w0/o+hvN/NEM
t6TnHOjVZUQhAtF0EOKrBqOlEAto31Xy3PWjw6gfy+h3UkWL7zMqJLmgl/KA7+fxk6EdY31fmec0
eY3icy9dRbyIaz2dspDH+KURlxa9BVELCkdm0N5mqHiPndDp3sy7GHxQ5qH0eOERy0H4y1IWMhkH
FWix4QsGZFZucG14KPw64h0aNTLKbXYVpuiMSV2Qjr8Vu9BNuXXdLFnTJ/EMXpaxKTWingIv8RiI
sjPMv9QDS8EIZjoitcVIm19TKczH7ROyDmcXvVm2mjGeUJ0YwTwVL75VMK0nskc7e6TjInnv4Ksn
AdlGWdFgqMg5fjyMUjZqpW82SLfMojMIvVUQ/1buuOxQ9Dufws+LHFalUhmbUGg7itADOAElq3kS
rou/oqtOsELQTBg74bbYGbpluP3bzMsi8KQz/kE2BDGaDEj/xfOOYAr13nyed85isiw8kTHTaKRF
kJBP51ic3UrIz1KrcO6mPG0Yh1Ckah4kKrQRj5QlmRJqx0ho8o7fKoIttoxxBCqSl4GQQEwn3UzF
WxpzSjBWbz+L7zMIScQCTQQSvj8rrhpUjq6e6tSbEPByjtNqrnQhiIHKrla1aeogaAIBCGDrptzr
Ht4gdiEHk9dXTFV1DEGRQK7LYKThl/WIKzswOanv2lrbCXXA2ft1EwPbDMoj0ML0zgSydJ79OA8T
Te7oxC6mYygdTW5H/2qcCH7Lf2Qw6wXMC5OEXn3zM7Hnw/s8Oxdkg64B0lnV1T0Qun3hDynjqcas
Xtv0YYO5uTRvcN/DY45fFJ4XWz85F80YhwJ/HMajCc165b6XXqbgQWj/aqN9PBxNtM4KES9/xdOJ
/qDFdonooinUSET+anZnKbVKzSmkp237Xre6f5Vi833FnDe+KUMpjeSWYFR7XDH+zOrYQddtociJ
mELEOF0L1QtpjyHhoAFnpdhM3yD3s5x3WCk5+poXtTVXz0HMm6jDWyoGObtYrXVMHcvd0tTu/Chy
VLN63d6NNT0I5gLhaIIuRme50do01GSUwiCno3s1YoQwseLwr20Za2a8lMEgczvmvpnqkEHdWXI0
kboBQ+bxdxzAUgxVdWG8qZj2XV5SMUblgd7xCoUJzrYm9MCxYcFSBAM1KcrWhjamSaEoeyvnfD8a
zaEfy7uRjGhnL15Qnve4LXLNBpYiGZjBVKdRChJoZWDuonzdDhwnsObWlt9nMAZJospQCL7fmzcj
cTPhEDc7LpKtYfRSCgMsKRlaTPrGwo0iPKdYoXqo9sqofxHJcAqilqPU9qIZbJYlnXpNkStkpZK6
fTS7aq+l8/Of7IvBUu6MVTOPqQqNuu5mTPaadvdn32fu7dOQV0M34Ptqc5yE+4LXb7e9I4bIYIuB
657R1vh+FFwZ6Y8mOGr1YBXyt4rXBLGagrhsvsFS7vSdrIyVBBMbbNGmAyKbJ9NtQaPcnRFHHwhn
83maMTgwoV1rSgK89UiY4map6WCBu81WVacuO/fPNonBA+T0fQGZUYhKbnR1N/PSePSn/jfeoAH0
I6SBZUEgUkpVEYu+tBKSxT9bzUyewZKYcTza+plBZ5ShasQAg9hHWT3x56YbRyQ/28MwnIqS45TX
gebyfcagBX8celPA90d9n2qyJaD6NzZOKZcIZn3/L4IYy47kYBg7DXUhetLbs37Vdj/r8ctgfFOj
79vbv749CFYUtDlrKvs6mvn+VJQi/HPuH3Ph1JV3Qs+BAY4INlpCB+UAqkNEmV36XEaSo40+GOoU
Tqp13a/9qwgbMJHBDxTRhyJB9RwPoVWlL/r8TSxupPJJaH6nZgJDW/9ZNjZ2qpVZSGZCI+fhNpaP
qvRblnz5PmMArRrXUlTj+9r4RDBNMox53S6r6aWlCvQwLWKNZoi7LtSxYAmIsZtreS9/S7wW5fLH
zhGd9xkTUmypvPpbnjXQvy/ETpLWCCNYsNwIj/7mWxzc9XLFsYX1c3pZPQbTokore5/uzpwDcVIn
aAwv0ojlx5KzfXzWEeciiUE3SYXdNQEkRc25n35IzfP299d3CSNwQO+Hvk+Etx+XK02HXjLbimb1
MZn4Z3Cq7AI0munP+VrHtPr0rkBBu80RSnHyE2YvhDIBVV0nfjUWSFHFhy+zI+/bPZ1cEboPvIEu
q8awEMTEVLNeyCrpICgoTll4NMhZ4F3f15jRJPKvDFzaPq5gFAbwbylkKF/m78VXmgk70KcR8yo6
vxMCxHvw8V6Lv/FKthTL+KJKKsdCG2sA63wdkNdx+iInHOxeNb6FZow7KucaJUgybEOU9n79Kmf3
23awvTsmG19NYt3XugoVRDxTgywxPhfTbzwLLFeJAaGsapNQb7E5o9FepUl2VRfDriL5bluT1Red
pRwGdZKmEoOugpzkmSakKs94pEMwAltDJp07c4Au/Ofzo0mGphiYy6sx0uJxJHJSIv1FRzXq4D3P
W8vfdZj+ntyot7ynlfXgFNHOP+IYuGs1IW/aGUlQMJiOGB4xPmDqhq39kEu7fqZZ1zbmwN66ZVwk
MqhU5mY4jCEkxr7vjmlpV4V0nPpxv71t6wZ+EcPgUB7OqRa0PRXj9cajHHC5Qqgf3dopBoAEHQxS
RIciqtV2dvhDcfVvlLND9lTDjiihhO9u67T61IBa4392iy1OVEBymkq/MuN0mmEFFjDl0Lrhnpya
P1s/tkiRKLmqyxT6OszRnAywFpLfQrmLMgwECdE4y6qB9Zs0cB7Mk1UaoiXXT9trxjE3tiSxHiJN
r1JIIXmwk1FZNwRw6imvmYalbn9/flpuDYNGqjJXKBTEuVU8cGRTX9HYwV1wRS960n1yRuX0fbYT
YgtjC2yNs5TUmDdMUaeLsAiM9EjUi1DAZqUaOv0Mt/F/FCDUzEUbz+xWTziQSEFhSxwDGoM/66ZP
U/RdGNrppHrNWNujn9xqEq8C7j9c8MVKGLhI+jCO5Qz717jtWXtqHUrIgyksyq3ujnZ1IHv9SGdp
8ggzeHbD4EcbdlqvNpArJLakv3WNk4YcH8xbRgZARl3qxGmCCCmQ7aT0HakGh4Aiv0SCxDnN73RM
G1vGDutBQ/qMNzVYSL+Lb7vUisFLZmEeEVhwvqt3wZ3hjMfx5/tY0qvikRYr8BaU52rYDmVlUmSU
08Jq+p02YTQvBga5w0CHof70LVRQHTPeLFvOHhoMwkQYDFkizYPCQ3C5aATpPT22pko5bEMM3aet
taWOYnH6Rm2OMPXl/ejXBzqXunbfZ1p622JWu20XEMPO7JExqqtLBqijXdHndXVf2YILulB0Ozrv
0zysnte5wFtBBliCTPbVhp4+UT728aMfnJroN8r0lloxYJKlaqLM1NFkUb6ryrMR4sHP53przmEz
GBwR5sbQoxia0CdtWpcQ7sJvGGqG4pwpBeGVbxWYrjfou+1No5/dsg0GRiJBHM2hpwuYtPtIeBb6
1DKMwMrL6zlPrW1hvN1iAMX0+7zraWjVNt1emkf0sJdfh4BwwITn69jygLhXY8wAgpzxpt/1zuz4
4LhrbGkf3Jk2WP0xvaCJLESP/wNFCSeuY0f0jLqfV36IwyYNxn6eZlseeETfnD1jCwNCPC6qtQL1
yHQT6IMlFhGqiR9lf3BMjXdh5uwZ+wKFoqBOkQLEqbO5j7vAGoyD7if2tmGsL5oJiFNU5DbZeshw
QuFoIZRw2MVtkN/3Ec8i1mPhiwAm+pEitAo2GqreMI4EfMJ07E99akGHK3jZDtlUjrz1HbqIY2Ap
RFlfSALcXpN5L+WHQH6syE6PkRsUeMUo6/tzEcXAUy7Xcm2izcktytrBtEC7L6S91vNCe55G9O8L
H6IIftGntCZSmTsnm/Kdho6gpB0f/TKzDU1ztg2CpxUDS4pi9oYZQ1w/C7NVRuFkyTOS08lYqJy9
+g+/f1lBBpWCoqt08FhTvx/swYbiJft0pwYW5uI0h/bKjC3zx7Z2HHNnq+d7tRj0wIQ1puWhAHVi
znH4vO8z+RmhLtL/I+3Lluu2mW6fiFWch1uOe96SLFmWb1h24nAA55l8+rMgf79FQczGsVOpJBeq
4toNNBqNHlYbGS3NrTCWTL8vTE5k45V86+Ot8WvJ2NL4McHQESmGfvcIMMnONM+2Fmp2KyEMWdpF
vEMBYaJUnLuKoxRswXwzxVVWS0AtFMzGO8thZ8fWP7e3hodBl3al55oWzrpB61VB1SAY96l0FjvO
Y4ieyFuLR3/CCkIhnZp0MnZf62qnNi1/mDzEVOyl4tGsbDt+b9vE2AZJ7SI9zBDkitDAPLyUyoul
XEFsrgtXJf57mr7cXjue2jE2Ik76ojdoHayo6QjayWij0TgXBe+wqoxhSAsxKUVa7kuLFQqM3kue
UtGms5doja9YujwqIZ5QjHUwhloFxQAA5ThCaudCeDWTPJHY4nZVlUYZI+mQb/lU7OsHGgSPgt6X
HHKHoYw7bgSPcxeyLFOaXpnWQJsPpGvvoQY8QBlqc1weflYxthjFyjEXdE9uKLzGPHMkuYvbhhpY
WQzy7CL1rY2ZJOB1HBCEWB5uKyEPjEq/Ol2YwCqKA73p21jaq0QJMKTIrWZEKa0WPrRoPubhwsmd
bpYWy9Kvg6YxVqNRJSmcYwqKoGgBbtz8Ag5GVKJfh13tIsDipJfGlm2wIKACfjzySKPZ+aX/i+68
/QDGpmRZasWzgiVW0Ihx1QMUofnCpX3COGm3d7HmmBDryWjEAtcWZ3c5FlNjjMxURVod0btArDs7
n0W7qxtXHHg8bDwYxrigh7ZBMhcwtbhv+ktNTmPGqUzgQTC2JSnHYZ6p7Z8oaY5g64Ij4PF6Wz83
QTAFTKPRc1FkC1OKrJ8niUAOMmpeIf3Vo/e5lTqORvJQmCOnZcZUYlwIvMLoviLEsUqnTaT/KApz
1KpO+N9dWban2DgY6a7jXfnbyY3VcjEnqwwFZcAQFyQh8bj5i45/j90kaLugQ1NHEygKR6ZN87HC
owu7Mh9EbKoM1gpPVJTbmHLhzgsmrOoOyU+NdbGqr7e1YduTWuExp6c2NMyYpDnQRGo7G1aVOIVk
2GM7+XUeXeas3oHy20312BfagSMsd3WZQ2VKY2Y0KtBbL8PY49ZJ/Xm0Kw8+qS8I9p9dPStpmRNW
NAOeeiJWt0c0fd9ilJKAF+VdbILFk8bYxl3I61+nIny4fFaQzP1tmr2lC9QHEgzVsYRvSf1kpJ3b
Ls8mj75R3vQV3rBYzloxGvU0a7Gc6T7BvRrupR2tppxshDExFbLbaRcVcyroyCrhrpU8Bb2z45HH
U7Qdkl79DMb9H2ZBWKISImelPTuKbNNpLOqI6ofMpgN05C+KQycUoQWet8O8FWDsTjcKKLNcAG0s
dzmSMuX04/aB4QEwNmcSWr3K6fkMLeGIxjmnjHgaw10/xuaE0VBZIb0HMnjlRMicaDbwf2BVwdfW
0TBl3fhrnoJYEFN7KhLf7OXPihQ5sWq3JNrdlphjyl+rKFYWCRXGOpoAYAGzqj6rdeSKJtrMQl7V
Dw+GMURVkRJdT6G7Zfm30Ic2SDKU5PNtUbZd3ZVmMvZmMISQqCNABt+8F8HIiLHujvB5ctp95oUX
3lBdnrIw5kbrwrSuBnp5dN8N8UXmNR/SNblhW17jkKutqRF26VGWRy+LQ5Kcyv5QF5/B9Xh71TZf
cW+Lxk7q6KdCtVCDi1ccaM0mCSRHabTvO/lSpr27dLmjJNNdWC2cMi2OQrxSAKyEK0G/V4c6Tlqr
93sj6u8aS3gctPnTbel4MIzFiLXQMLoKMETRbLFz/hZ7Hlch505/bSFdSaIOpSD2DSCUecntTJ/u
iAkaLFU6hDLmkYyJLfQ88rOPxU3w7iRDlCRaRydjTNx7R6LLSKuhGiyGqvde/qC45H56xuW+EzAy
GJHn/Bq5FW/kzgeFfwWliRaQHokoFWVAw6EMWyLFUMhHs3wql79/c7OY7zNGAoXoUZFo+P6kPYTj
fVMeDcKJjvBEYEwEFQqtFGLsjUsgYU61xnHyed9nbEJrNIUx5Ph+bBJbFyvbkHmmlAfBuBxoqCNS
o84xpjdG51DK3aVVndsb8dHVeL8TbIpDKnPwGFVLDFdjDmanvuSH2LUcHTyLCf7bB5Fnup2H/LMt
2v2udzo3O/BK3P5FyX/pG5vsaJIwzvsa+pBgOO9nyVWOlT8dB1s7J4+0m3V+5E8t+WAwGMkZgzGm
s1RJ6NH35PKoZee8fBmjl9ury4NgnAxjmWtZrmS0AYufSv0UKSdi8pTko+9N5TAV5HgxQZJ297w/
q01vCp1OlPg1ZhA7hY+Z3ncVdqyEZRAeb0v00ad5j8bqi5LT/g4TIi1XmhAjyG6nmLDxgGEvuETQ
hac4IpxSvKcWDrvO5ml4k5PVkWHIBVEhQLYm5TiEy3nQBv+2dJv7tYJgVCLVI1lQBKiEKvs1Jg2W
e+7kJR4EoxKlahREnQBhCOdCftKsy6z9NvM23SNcO2AiBlMwCDrfa0Q+z/qkd3XsRV3ighdqBK+9
yZvivLkdKxD699VlOI3hsCxSFXtNf2w0X/ttBhVGCLqQq+9bCwqzxhHfL8k+Vz4RDYlDjhu5tRdY
KVHRLdEykGp4DzEqxYxRx3nszeI51b7VYmO381+/r1IrDLawv9C0PMxCYKRmoGUno31Qxz/Q2jUE
80yzJJModVrAeDa+Vu6JsWstDsTWZq8hmIOhFCK4QQkg6qrxUwXEBzFvdvr2ZqgYNG+aGJDIFnHr
nTXmaddiv/P+QWxfZME6WPMQ3N6ObUHeUJhbG1N9VQxjBsq4PGbGUc7ub3+fqsw7Tx5ai0m+v6Rg
VApcPGIs6Q29TmlEnCD+TktkeEWLtxdLYuu15VI0ahBlx57QBfr4mOgPZPrdcOw7SSQ2vtgac5lY
Claqah6jGTUk6bT/L2sliYxSGXJeZ2YLBPFAx5QlCMXFO3HHcy5ubwlO+/tTvogo4LMGrJUVFedx
+VGXrQEOyvFESH+R8eJq1fzcIkZ2WzreFjH2USZRlYwYs+x1xYAp6g56OpyJcO7Ej2E/Zpfor1hZ
yUFRugFPEtxYQbdP4LqhygeTmv4/CIZ48ujvkeaILJmo4FLRz8U+e6HsOJbXuhLqw9PLz+mif+Ta
vJ0mie2L06xIm8iANVTvMY4Ts0yLI9YS/Caln7i/XaDCLCVjGtBP1o/zhKUcdOuQtOCeo5WKIy/z
yFNHxkJEUZQp6Uhlwo5lPiX9oDMIeRbiYwn1qziGJZrwDFWVHSkpCFaiDWoXo2qbVvMn90mA6jmH
Zjd/f8A9xcILVVUxIk822bIbJTSgiGMJrGuX2Iq/QLDpaFwSzDqcvum+6b8OyeDY8o91ggwsc8TM
zsCPirBjo0MfDZkPJmUVk+Uo7Uh9jHyM03NvH+rNh8paUua8Nb0wL3MFSTG9sryE9+0DnVWFolJH
aezuM4amYUY1F/VD4IERlDl7GaY75bqFsydIdn9I992++0TnYje7/BT7xAF1tG7nYKrJgunltsSb
x15SDVM00V0FH+D9sU9x5rMqhLpm5bWUj7mxyxfOTbN5J68gmHsgT/VGjzNAmOUYjEQLlJFHo7u9
b7KGw4AxczqyZu/FkMDikSYkoY+k5kQTFHUQ++pd4tCBo9W5CUZuCHtz5RRNsXR0uEgqO9suyxo5
EiY4sG0W2lIcu5gh6RsDLw7BgWFzBRa4xBNzhkZK5aNAHhuhttvhx20l2NyhN1Febc3qllEEPM4J
yHU9fVTssLdsaSjt2xAfQ7pUx1cYjBZUaRMXmQ45aKWl5BaoW00C1aV0WiUy3bwcy7bxWOExbkEs
DIIlhcDDfXZqHnv4atY3+YVOAEe1VoDyBR4L+8fkOiMiY69aU8/giABybGz9a7YPNd/AvoEEng67
q0wnK4LYdDEd1mnOEXdYN414ffBNVxIzZ0ANDcVCbh/PwuXrpH0fo9wdtKBpwtPYcWK+2woDRx6j
aiQ8rZjgmyRlomEkePX0YnsZa/FFmHsOxPaRVt4wmPtaSGbQOYYZVvOgg5BM2+WBeSp2ZD94oB1B
tCoLou+3lZTa2Y8r+AbJ3N2YuKKSKQGk1YFF5bgsL5goXP1+LpfqiSpT+lBQ9CHs+95YqVEzF3MH
PSm0+Z9kTpx2FLxUro+TcjYHzB1bZD+R0jtM/uOdQnrKPki4gmZuGmNsJDrIFz555VT7yo995aKf
yEkEp11y5VG5bB/6FRyjJ0kvdXo64V0Z74u96BV+iKT8EiR7Wk4bXnjltJu2cgXHqMzYhK05hICb
zF2YvUjErlPOA3Db71phMDoixCQycopR9unLPCbXduyvoyDtjbhwrLx2RjI+dpWxE9UlkKvs820V
3Tx5Ko0FgqVX115XfGWqoxyfDVEcDyIBb2hOOo/lg/d9xoZFJM8j9LzCTGPsT7d8rWSNp4PU8n7U
Qcy5EsE8q5ps/4wOsmF5sRD2piSt2ok2/w22uB/xks5964WX3Ns0i3Ss1v/g6JFYrRhoN8aqagGn
NMIOFL13YQfmxqT28jq1zUHmiLdpQ1ZwzL3TdVrVVAngFvJVWk5p+iiV/3QNL9m3repvUjH7ZAkW
JtZhNobXm5VdgOtBJYWt8wpDNx3TlTCMpRJyUZnmaoR3GKnXTspeUnkKwC/yLZbay9LobhOJvFch
TzLGRGXxBD5yGZKVWkzcrJUUO0/r9ij38uDePkw88RjzFA4C6p9MJEeU4dPSVbaCyu7kKZe/9Evs
RjPX+vJ0g7FP3VyiI6NFrg9X2iF2rO/5U3GNDoKnn1rXCtTYLq/xj9HgqOTmimqyZsBeYPgDy8Cs
lMg+dxqeirNxXAQwXKGBNKyd22vJAWGrU2tEQruuh5efj9dyamwVzfL8ATQ8FOa5AoMykonG98yv
NFta+Ykn32Ekaftl9psLnaOi/d1xnkibu/a2fGxZaqUlvUAsYMqZFIiJYRcYq2Knqgh3WeMEfDY1
coXFWI8xmesskrBVSpE+WkIc9KX4UsTTXSaCp1RHs0Ez7//bxjGWhBRzXA8GIOPa1HdWmyGoGXeN
0+mh+Ec6oosSnQeI9m/mvDVqnObJjMtFI9cheTRNdArxatXoz/1wu2gWQhUq8iMWm9qWoYcZQZTW
E9L222B1z9Mk+n+yYm8QjIUS0rxrjBkQsZrYU5ijtTxQCY/AZVvV31CYxSqFOc2LFChRjBaGB4ns
Sl4NNA+CsUdyUapiEgJisHad1jsmuY5c/nceCOMwidrcd50OIys337USlQ358x8lk+S3TWezlpnZ
TxgmDUGqfLSt/u+u+J7mPCJ7jiBsglIcjWVUeoAo1X4wHtvEayJen+rHCnH6NlhJwngrhmVM/VAB
RA3Qf6Y74mFCdG/aaYjFqnDS0WWMiGwFQ8etDaef/nByEDxBRFYCfzhbyCPHWi9PIm6nzs2/YUyH
bz5qZ+GMzkTQXeu81dx+G6zgGEktSsqQTLjn54A2wxdu6huX7Cj6CNg42Zkr3qZhWOExpnUoMKMD
wT0aTZR8chQxCMkxLssDmu8Hu3PEIwiseDHnzeQ9DUj935oyxnVIMbw9HeFAde7id/v8HtOsg+RO
eZ16z4vTbiqooUgWhtSKCh4J7z1dsMJbWR3joqpQrkSfIqF4pwk/bhu/7X1boTBGw6hJPVs0jq4G
xaOCXVMuwg8d7BCyGx+0R25FAt2XD2q5wmPsh1rInZgZkKr1JlQkJF64N10D1OQ08dZzg92bt/0b
nM7UYymtqlfNCPFEYbT7OLUXEtl1cxZFXlf/5l2/QmJ8mUrq1XwxgKRV/aUqVAxE6T1FHA5zGjqZ
lDiKJnGKmnjCMWcuEszFDA0EmhMSITYVBeMi31Wj6VoLr7CNB8Uct7QxEr2TsW1pfZ+Kro5/hemx
Mxr7tj5ylF5nTlgnFJmpgAEdA4YVF70fdlxGdpZy/DIeCv376hGZp41c1ybViuicVN8wdczsOBDb
Aa+VPjBuhbKotVk0WLEG5rA+0KhhCMuvu9F+9hWvCgS8UP6+vXq8XWJNhjDGrUETzbWh7CMQUZsx
OQpp41RcBoHtJdRBSqlgsprJcoiDlrSrQpppKI3jKARj5mcDR703TTxGuP8fBLOCndlgjgjmC3my
HJhtUPBqDjero+QVALNc5hx2qBQGAO6QL4pf+aAKOOj7YWe8Mi8IB+0Jd5czcF4g/6Iab4IxNneO
ZSWVUop7mDHHoK/t6KvwQGAhYHdRqI+KrFHyeDNgeDvGWN5Zb1S5m4E6ZK0rWIYj9KUXtZN7Wwe3
L0mw+4LMF1koia1nagSiz4kIq6TYo1fc9cGwGw6L09gg4uS7OZsqv0JjDEYfErIMNMU3gpcf4Z+2
tZHs9iuvm+3J01BwqyO8zM/yba7mCpcxIYXaplWlQsqMDH4ZCcdQKfakqzkdXduJjxUOcwgm0OhX
y1IhiB3brVftUTx/iJ70x9ZHHZ9TXxOf92jlScacCmUIcysuYURasjPqZzPzE17dzebJXgnFHIC6
SPtK0hF1XZRT212TkBPW5YnAqHqqmxlZNCjF0Em2sPxVGaEj82s5qfPwwZf5JQba+t5fI6FeFHpM
g8ex+qNvjznedOZdX3yb5murufqiuXLIy7zR1b+FybgZpJFQxpxDH4hZOWYzubNY7EJxfJrrfCcP
vX/7NNOVugXHuBglYrth3QCO1j+AYQJ3F6Xf49Y/bLqFq6Vk/IssLWczxmQFTw4WnzJ1gLLOMxxa
jwWmjh0visw5VvDn32+dSWQQZmivcqGhHNnLArEnZDBxrujcqOYJiZv/tpKMwTDbQY8WmqvR0flZ
K/as+PNwL9ZfBOESKnc5b4w5b+cYw1GVBDNvaZUHeK0OhT/sfq5lv7st1nYGZbVzjLmoSJiTeoIh
pAaY8ohHh2qX72V35nN18WRi7EYiVOJk0PopWlSRnej1Ajo7D82LA6rfMSrnqp1/OldpMD9wBL1t
VFCp+15likkSh66Eygw+bm2PMoWVcOral8kx7cgp7sHJw+OD/8hpRAMIb6v7oV5AF0Q1qwH681z0
gQlZj21AGRZbd3SLB9rSVzxJL/0z7429baV1S9FlDekptuC21USrIipNTqEho3gQoj1nRanx+Ghc
fgGw1bZNXFpRPgEg3Q8wLsPz/DfNXZZQnUi0p99l9MJSKmBMtTTLUkXUrL7fPyssi8aqxARDNYgt
9y9i+yX5bfLX9xjsdinNUs36AoyqvU/qwp67vQj2pNvrtqWIK0HY+o6k13PR6ABSF24mfFGIK1af
fhtCktG/BMYdUYGHzxxqMhTdaMwmukkKy6mXbD8M5kFvebfLhoZJCjheUbBkYngY2wxhDZMw1Zhv
5MnaFznE8DmOhm04h+vvs4HEtBk6xCjbyKtL8H6raMK6NuANHfmuwMaeICWJk2IYmLz5gXQ+tpZK
yOYEZ6WxjaueoyImQ8WlearBUWJgZs83TFL/k8LiNSp7gMC2r+dDC1RLuC+a8wKqKV3ybqvChsMh
YRCVpWiY7faRpCuNjVyL0xiZIMyJNPTUrmrU9pNdqwcK7zLZ2i/0zGGkAgpRUFfOHNFokupwMCME
yQ2/789VtkvSncjrG+GgsHS1aZijxkUBShhnd8JSu6ApuYAeZRd1FqfsZUvBVwKxdLWzHmW61ACq
DqtTpMJb03gkajxpGA8tjOJCSjAs2zPKR6Lel/Xs5NV+STgF0jwYxkEz51aahBIwLfxOJe3OhUL8
XEKXdBFzTi1v0ejfV9GZOpoMLacap0rn3LoKvz2VG8ZTRcWOqqBgRzdY45YOjZgsSooHqiq5edHs
dbVwyLJwDs6mSVjBMM6KOYwo0OwA06fdyZrig6SGjtQKwe3zuQmDYaiSRif/qiyTsJRhyKNSwFSn
o4GKRdQ8eaGRW7aicUdE0F/M3NeSuoJiNqafa7GzUivyclG75q0y2FM5u1Y/nVWtfU56sfPUduAs
4+ud+REV04YxaxVtB+y9PRAj0/paj7ysj106bysUhNiurPRzn2OuK9FtjNL1QcZ7J2Na3u3F3Zb4
FzZ7nzd5UcnVAuw8VR2tP4DRHzPBM1zpanHtW8m5Dbe9l29wzONOlXWpjXXANX2QLQ+1eBeHHDd2
E0KF/uO+VVFrztzsg6mWWk8tUptfkkJxsnGPWTkcD2XreSWBweoXCqP7YSdHM+rdIMiXxZcx6HU5
mu58FZ4Gj1LC4rnDMbRbeYx3iMzVUSy1kYwzdJNWXFO+2xBZhXDXu7ObuwKXEH/TRr0JyBIXE5RG
NFaBZYx79D3h5uXI89qd/kHrVwCMKhBDAitDIaA7NAgD4mXX0A1Pw/fk0GBehmXHTnIwvN6nrx5z
p34nsW0YHq/xeytCul5Vlqo47qu6UHr8is4dPcFGVs/Nf9ROjvLb+Wp56nV0kU48hg1HfLpbt6Rn
bhtDzOteVqA/S4hJspHpownTbuaqsYtCO+b6+EXOGn+uMpOjuZzjwZIZN5UoW50IgUUBVedh4Wj5
4swTz/HlwdC/r6441FwtWt4ARlMerOWUWJltqc+3jclWIPbd5tErfQUCHgz0/mpYRHogKj8PuoOO
4ZuyTVyLeyB4EjF2JSR9BUoHgIl66ESGnbbIdOicjABXHxm7QsK4ajOqF+LBQLTeuoSnxBmQVGm8
V03coSr73B8mXiKfd9wZ69LFZIwmHdZFTPficL/w5v1xVo99qGSh1HfVCH0g1VHqIttcLqXACx1u
hWrWCsGWPAjq0paRCClaT/FjhxyGXXegpE+RX3OUb9NdfDNfFuOVxk2ENpgGG6X0dtGdmwasu8U+
noLbOs7ZFzbX0PcKGsAnSDTP14RcxpajcLzv07+vjhC+/H9imE+peZl4pE28fWfsgKCVgz7MWKZF
00hnY6z9j1YBM5cdSimvRIOHxZiDuG5rXdeBNZeKnwpjMIfkpJLH2zvCu4jZzuBYl2NTp6aNMprL
XuYOop0EYJlEoUsZo8z/t5kIqTu/UjXGJkxtK5BSglwx+RrFh4o8Zzw+uk03cAXBHH8pLYwlTXDb
k+oHuFC8LtFtA5MJzH/yzltqHjvc7cOjs3mFJhRCATPFsIQH+bBc0fCCtM+0Ux/DnYECnvyuscWd
tudsHD2S/37noqzvva4vOjjTqoSu42nByJ02MOFxKIHk5S64rrzbaLeVUWe7iataIlFmQcRcAdNG
E/p5Mf7VDCMHhreSjB8xzD2Y7lLAaCqSgOhCDTNHyF2V10dAb7ePawd/2lIRz7LYHpBmyRo0dr0G
YoTTkhvBMCnIPCHFLw3m11rk+Q/bdukNjznL4ENejIrimXlkL8XfMu8lsu2AvQEw1/kQa4aVEfoG
B+Eu7Yz/2ffK6/beVoM3GObsRmpfdlYBmEpE5NcocaqIL2OW+21t+xdX6A2HOcAy6ca6DIHToHBL
9hKv+x6depTgYULLE69vhbM5bO30OGf9JI4A08qrKn5ue05pybZS/xKGZfKVUfudTzKs0SxNjjGf
SPcyISiDuDfHGf4Xd+sNibnFczO2EgyjRoD+NAfWJ/OgHSkPp/xJP2ln655WsYROfOLNDfoXRwUF
bhpqFzXl9Y5ZXbujXk9dZCCmIUUeHayDlNKxR7Z7X7pFwDNF//JYfUNjLvlC79G6PhuRh7BCdkof
6YykPDA87Wx+yvc03clT+20NeUOkx2IlnxyGVpLVQBzD57m/1rzOt+1j9fZ9xjxMiSjXInX0NGuv
Jhdz8XsenTkPgjEQ4HUW66zEFgllfRam5RgO5JpaCa/+gYfDWAjSGARTbHArdS65oNHUN1M7O+p2
uacvmexg7WvvDyov4VG8LR9jLWaS5OU0QramAROEILtJ5ykCLyG8fYx/obBUcYpV1GYLzfMwgOic
htXnqkPvYBdelWrmHGTOIsrM1d6QoarrFvrWdYFi3deCn833HBNLr9KPV+CbOIytCIWi1IcUiybf
I8VCWdpJoKAYB0MCiwc6xCZ5vo3IE4q520ejFwaF5qgaKyDpnaQfDfnTbQiJt0eMaUhVCwFHZCTw
3ixRwekuO+TRNce4r779HEZl3JlOeualfXmi0b+v7ENrLL0Y1oDV+vQSZub9lGEwuyzuOOJx7JDM
2IkKlPAYVwocYriK/8rLSbk5PUUHiRwN1GVncKByQHmKwliOIZzNucugjPQVqjvZNQWthuGgJi0Y
zv2zyklc8NaSMSCRQfqcmDhmuZx7giYfDE3zpphHj8ODYWxGLsW9lCZYyjHyRfOzCkINLon4Vkv6
2jCx+T4h01CA0ECWzu/caUClW+nAsZXue7d1tQMYhr3C6e05SHzenDS6KzeONzuMumzTRtRiyBcb
iY2GT0cXC1cUy0dpll2zWniqyTl57Djq2JzaeMqAN/nCzromu/4beKpdUCl/Mq9WgzFOxE/PPJ4B
qgy3pGRsSlU3oqEWWOB5XM7xJF5yI3bUzPAsVUBbjeoYjRlwzgNvZRkbs4hlhIpJYJrnHoWnPgpL
vuZoq552xGkwDc8Bj78n2vPvz9J8fTj/stgKY2WGBF5+UeAgatLnEYOK5JfbkvG2kLEuk1yJVUiv
UUUB3aB1qmTVHrVdGHMKO3g4rEGZkZOPRyygLp2JOfh1gxSoajnJ0rm3Jdp+R9C2S1pWoOgmqx/G
aKL3Cd6Ifv45REO9S5+T/c93BO8W2A6lrNAYzdBARl8lNAfQesVeeuVpx9QlNJdOXonWap4jvLmO
KzhGH1rQ7i0qTdos1bLX2mg3heGpKXVXz1QOiQxXNEY3MCbBWBSBKv3X2emQrhGczkavhP8zXRM6
tzdu86JbicaoyBLLiRwnWMmEWHvZIvsm7vf/DYK5Z2K9yeQyh0Qpiu3EQ8OrGt80TSsRmAsmbkZD
W1Iag5qFQCGg7cxOBULFY+dp8nBW/iis9obHhqTBU9WpIXW8BcWTmkDsgooXVtu8M1cQjFsq9GIe
RSIgiN7e13Pz0o7k2g3T99s7w9FrNha9ECOXkhqbH0mHEY1GypeltRde7cqmGV8Jw5iGXk5rQaeZ
o3wqbDV9FoveFoqgqb8bPLJNjjZbjF1Qp7nRexo1Ri9pV6Ghvpp4Thr11j9chCtpGFugRUZTFgKk
oZPzFlQzTUfL+9+ECJf33uctHWMMZNEQjYzmjpTpU7aA3yZEZfNoF3PqdAovqEHPyUfJNAmFHwg7
giULf1/51pFU1FqroNL4J4/hz4pmPufj9h69wdAFXsGMidzn80ILms32UInlvRjrnCQpD4LRuFjI
q6yKUOG7GPshuQq84On28XwTgVEzMyF1pGT4vtK47YC2r51kPdw+mjwIRs0G0Wy0zALzkDn3dqbt
0ZFjk/DxNsj2ZQNuXRSxgUgc/7zfi1ir85RgwAvi6eZhuANFg5M4vasnNigG/Mjt/+S2WeExV0GO
Bw5OJ6SaxgyjmUyPWJV3W6bNhVtBMLfBMrQpzgxEMrS/tekvrfqsG7yE0ba38wbCXgFd1bWEKABR
UOYFzk8M37tT7fiiOBhN85XnfnBEYrOTfSUnZkhZqAQBE6XG0On172XGW7jNQ7OSiTmXy0RqMQwJ
6l/qu1J9UHjPze1FM1EDqoEhzvxA5xyRGHPwYoTm1WD29M+STYdd1JFXvpbER7zyzM1VW8ExhxSW
DBNUS1SZZdoO5YuY2Dp2//yBrq0g6E9YmTI1istYabFkwvipnV4qjDObWh4DzuYlvQJh7oAyWSSj
nrBsORoj4jncVbGEmt0mxOg0XKi3JdoGQwm4BO4K3AOMRHOPC6chkCjrn4detlXrPMaXtJrd2zjb
oWXzDYiRaiLmZIUz1TZ0O0vodsaIeEQfHNVXd5YrwPbwPN3tmP0KkjF2VZvWyCm/Qs5gq0NXyxMN
sEjHyS6+4wHm0u4WVCLCg7wt7ObJQpcA+BoNGQSKDHCISAvGX9CyynBxOy07xinxb0Ns7RtIsjTD
tCRUO7K8kE2qEKPoNLwasuxMVMVulMqL5dly+rTgTdXYvDbWaMzmWVOVy1IDNNr7hBfKBYDyJyOY
96IducojiIlvi7epLmtEZgnjrFtMtVfhc+/0QPbqoHqeIttwBo/y9KP28I4XROWtKHNVwbw3aWcA
MVVQG2SeulIPGu1SCB3nTqQ/nXW71qIxF1a9yGMVLQAKl5clOkZ96lRhuY+GH9HCs4kcodiqzSWT
xTES6caN4pfaGK9tNCP9i2nCmjQ+3N6zLa1fycU2Y8jzVFfhDLkq3fy6ZN3T0BreH0CgRQ3Xia5I
oPN4b38rsL0OiaTgHtG+ksLRW06EdPPK0lYA8nsAWa/0opsB0CLbRmv8krO6rzFBkib40IlzW5zX
bMMHVVjBMX6rJNdZHGoyhdMP5lN4pik+zL3v7KS0f4R74RvZi664g/v/T+oJrsyRd+vKXIvLXJlT
XSYdqNAQxCmCdgoqca9rnLQVD4K5YCT0MpodZoF7kXgwo9QpjYNaxpwjtdUcJq0FYQyUZGlxUupA
ka7VSXZoRZy6L0+Z3Ri2ktu9P3mv41iOxt46xSMHfvOUrbaRMVZWqYICtsAyFq3lhjWIV2T9ru8/
DUbt39aYzTO2QmKMVNpMKaZqQs5BfBBQzMirieZ9n7FNhTyT0FDx/SU1bTzYFd4ges5SsRUBeTiW
JmrVsFTCAa9au1LTTwSPa6Xn8qxuPW9XOsE+bxMlVSKNHi79q7VTg2pv7MJ9+hzuh2P23HjKoT1F
oKtJ3Pq7VnFONkfrWWq1jNLjJKaIGmzpsU86O1wuVsIpfuApvcZYj2zIQcAjQkA6dDd2stfu1p/W
AywytMqMgFg73aVeFiiPtxWRJyBjOZBK6khqYh8V1TG789TaXcsJZnPlY0xHiknGlkV1hRIbmU80
zJx7YJ4/whPI7PaUfcYcsSBy613k8zo+t12et5PGTvVVaiHMtBzgtN4bHO0I+xCnQhW96udItwic
MDDn4LEUR1GoCVVs0YO9wIQQMGThpfnftoyxHfQwiKQGRLeovlUWp1ZM/TTjlQxwt42xIQsZRHUE
h/grgX90zNwQDPe0B6HcZ/DgSNAhk9OfMq8IyphjH7fNC8iVkZBA8RnbIZNJaq8nCvydvvGj8NQO
j736I8YczttLSZfq4739C4Z1q9QynwVJQHeKIVjOXB/TPrM7667YoVzCroqn22ibuXdNfoNj3J6h
GfPYagEnB703uJqPKQW29VCgE2JwIjzafBRB4pBwDAxnMV+dpdVrtwedW6ovyIoJyVNCCNpGZUcW
Z7uOeQ+MbWvyJiBjyYquMIRMhoBi9zCmQTZfVZVjTbYP2BsEY7AaQyrTlrr3onHs0udI5/g5mxnp
9SYx1grsxQXmY2C1EO14mA9hMCJvmaD5hiChbwWYDoCZs42DGBtHGXnbRP++2qYkE3RpaiFZnKdu
vPw/0q5kSW4cWX4RzbiC5JVLMvdapSrpQpNaEvd959c/h2ZGyUKxidfVh+6LzNIrwEAgEIhw/z7P
qqX715z/6M5DYvIcEopk9Ed8pvTsaxYGUz34Bqybbc0ejwMNjRgw4t3jeZuNiVudDv3imTal1RqU
MZt0dCVtcOs+sdAY0luqkXm13rxw9hx1ua0tzkQxzeylTqQDaLJXfaMaHZiMFJ8glwE6uCyHoiDh
7PK/uQz88VC2C0ozeikL6fiieDRRiM3P5UF2GytG95C0N76MmQV97ANkcH+OIIjL0W+4bTJnE7Kt
UQVIOZD1weJxqM9ZmXmF1H8iKa/Zi7MRZfmtuwq+XKsmHSSMw7OUHeKSpyK3RjWJywAIgWUD0jvv
SPzjEZK0Cm3Iiw/CbtyZlgpxQf+gHvTLJFgqhBIUe/TQ0mNPjxBb2X9kGW/ojLuaohxPGJ3CMpLZ
04P8UJjpbIFbizfuvL6QNyDGQ5U+9quBtrIZ6lPa7AbjeduQ978Pmlko8ZkQFqRPBfTfF3Glz8ak
0BJNd8bqEg9/Kf9cxe7t7zMBswrqSvMLQ8fY7Euev5bzZWi8bRNW+MXeYjCxsRbzuptUXXcgn3KY
D/MpAzu6Ve5HqDFN52KX3GmxRR63Ud+HybegTJiczTmFJg3RHTnoT51q/lIS6djVtdsp2WEbiveN
GGcTwXuI8A+o0TzEambpGm+AdWU3vbWGcbOhn8x87gGRHkaHKtajdeASXDQP2vW2/PyfFoxgF303
HqaXhBeGaWrzNgy/QWenS9WhUIzaBDqlmpFyq7AzW36qDsYJz3wch1/J+d+CMXmWNDdaLdYAowM7
1VVx6PEmP1EmuvEy7HktVisF6rd4TCg0BrlvRRV4v0cL7PQps3UXArL78aF1JwfTaHfpQ3jh9U+s
pCpvcZl0Kx2CtsYDhO7Eh8GdHW0fOwlK45lNi+L5NUfrXP6byHXmZJTU87e+JhNSYj8SEsFHSBEG
YvfCRVAOeWk4Q3BSptftnfH+NHtrIxNdBpIEU9JSxyE/VLBnBtkuUHllah4IE17SrscrgAl7BvIk
J5lVdK7UNZxzmW6wrUVjwglmVzW/1qklINr93wBKtuMSj1Fv28JhYkk5KEGZz4iVrSPaVGoKE864
8eoe/MFrOC/2vJVjokpUm6mhKjCqbg+K+rUxDqXKC12chWMfbTMzaYpuBMb/JncUL4TCGq8f9Pdt
793C0dkM/MHQDWKr0jqU5YrBkHRHzEyopDiRJFt5dJmLI1hkLFF2Q/NbHkQct1iPVgtYJnqkOTQ+
BkiwO9JT74xO+5Q/gbxtD1prO6E8j7xX6ZXiOLbUApAJGwm205jHMuw8+kew+txhmPGv2aZjIf6j
+I9L02/BmFDRVU3vdzLAtOJVru809UsdpdZ2jFh5ZXoLwgSJAExmfkiXsDv2TvqsujO6S2MrQnMr
FdNCbbA7tbzLLncdmagxVdMYKTlMa9wBVAKUJ44c1N+5PXS0OHO7q8nI4qMx0cP0xVkaRoC14ykY
LlF08tWzPz5ur+Tqdl6gMLGjTTEdFTZYyCQNwLfy6GeKjf7TbZD183KBwgSNLNazuIh+L5x6FO5k
Vzr5Tv5deTDBUivhEooJTTrB/aEwf8Nli9ZFJeZKS9dwUAprKHe5cQ15/Eic78RWq0c/TiYlVRCs
isiKwp8loDrF7XkjtZwvxVamFT0Hb4RCbWnOUfEo+PfGPx+IerOr2Lq032Cey0cTg9NFB5I4Bd5c
yL8MfhoTHpIOBM9pQl2hhkxosAdfO+qM4XfFm93uLtnxpCx5y8ZEiqwblKoagCdL0ykXh31uSneh
2HPson/2xlHCVp3lumvGrMDS9dGnfEqscnzg7CEeAhMP+lFMzCyDIeRrfVZtcwfx3daC/gvYTMNj
sRMc3vnIQ2RiQ4WRCKHJYZPQyK7ZRac0470L885CjYkMQx3pzdTAqirDwy0UEC4hQpGdWpRDcfzJ
L7pxjGLZ9KukVDq/hlESedSjQzp729+JfoYNRyDMVaQZIIEVT/h9taidTPoahndhWdhB9lUgnKcH
uv5bUEwekeiTpuL1EidtUNqiVFqNhPoIKNO1ZHaC6hCkkrNtHCfWESaRkEmiUZVR3QkLaCqR4aET
MMcfqY9xO3JuHJx9y7LoT0ZdlHEAKANkVfkFWhmW0nGO2JUXDxrwCMTrFIWo7/g0W5CbVX2LFWz/
MjzRnUNr3muP9PpIfhQHDbNImkdnNIOn/CsULLYXc93CP+DsW0QWTpXSDACf8u9DdD+3Z1+XOWFp
PVEC/YJI2y5kCGPChxa1oCw3iiRIevgIou3sSNaA7kcnAtWsb7VUnmqn8uxa39MLTCZuCHWaBlM4
IG48gUGA7moT+ueU6xWj66BiEBzt+QNLuUBkokhgdg10FkcaqY7yeNQbbG1OWru6r28QbD1jCKPJ
zPJOd/Iwvi+F2ZJV7TjLqj01oma16sgxibeKrChhJ+g+9DCwijVECVU7cgs7//4X6l9neZ9yqYFX
Y8nCPCaWyI0fJYYPtAKZbJODAskq9OLcNE+zWoDomccPQn/vXexa4DGRxDeabGwN4A122lu0Tyzw
+hpVDNFJ0FIoHf6Vg7CcWCA6a+mrOzWPXEq1PVZoObXEgnzbxuF+NSbd0OZe1we8Jjm9CekAStMA
3nbxPng2vdamJKcW73a3eqAtVpLG7MUOF2OQAo8tHHMmqGP0R4NHpLtCZYAouUBgYogshWqvESCI
x25G4lF4SNuPTW9JF/6jEd2qW47BBA9zTBuSEuoYiX8WhcmZ1OTUz7+qQcUAOwhPZXkfDBLnhrIa
ixcmMgEExOaQGDURJlWwJsw/+063tPDHtm+sHp43DLaqkddGhQACjCD72ZHdXE0HJQPxdvy6jcOJ
VGwTepaUhVEI1CG07hzkqhPovaPMiZt1qRP2vPITZ+nejyZFtTh2gIvr/Zg8RmgvjX5tW8TxCZYi
K06FGd3CdPeGaILQoj1pfsiFfO7Ewc6L0ZsSPGoqMyfjXjdMUSGta4A9mCXEgU11lNU4VFLjURFT
G/JqphQ726atO8UNhP77YvcKA/QP0mLCdUgBDympc7Q751NhC1Bf9rqyKTgJAQ+P2ctJO5aiEgFP
mz7H8+Okoa97Vm01/FCqSG6GMfu46dp8GPUZib2SyQ9GLOD4CrVr7ZfyLu70wtteR97HYjaw4YdQ
jUzgInGa34tJfVTn+qHJeWLH6yWgm1lsRWHOSFODn5ieWwN0b0BUe4Db25SBzjzw3hk4RrGlhTaN
9aAyYVRVf1bayNLbs9Dy5Cl5IMzJT3qxaZoZbp6MhTfEhUvM7l7QuCwoHM97V1zw01SeM+CQr10I
qW/Foc8m2uSoDj31C3SlS+jV5Q3mcb8YPT8XOywWomE0fnv803/mnX2nENBYStvBUg8DGv/KETW6
3As4vVbGcqYbWhAUS4D4YzJVuJT93EZZj/F/dhdbbiCJn0wRwWLWwTeBXIpMsPr2U4TZppJHXrye
X9ygmIih6tPQZT02ctT213HqbCi1cd4UeK7BxAqt0WLJTGDNjNm5MN+JcQ/HeMhzzoV5HYfgTRzS
w6b++9F58W2K0sChS1qc8kFlybp01NTslM7htUd1dfsD/U3SdMOif8sCCyKBqTiOwBrRQhR/b8pv
HaZps/bYDPtJPkvJJRt3VdzstnHXd/MNlvlaxWSG5qQBVhTOgxzYffjQdJyr0PrLMrmBMN/LGLq+
6wWAFLU12aMDtikUxFU0sqJ4Y6dO5k33BPe9/FucWfHXDz1GLuCZWC+bA/SPJyRSaBDoLKr3LXbi
rtNaiBhN343hn3eJ0/z3j7lsf48gzDGm1IFXaCdh/BWFsa1CKbtTOWcz59uxfTxVHUpSJSGT6prI
Qeg4aQmag4PC3XaRv4mIN3uYiB9H/piK9MYA2jNvPDdedNHAcuSEaDgG8wuvrYez637TRC92giCn
8zib8BZ5+NQNuRX0vdU1oisQXnfn39y+bpYxsb4CW2stUcesncmWbdWu7PkUoYUv3qOBb+dzVpL3
wei/LyxL1aE3xwJwQTdkh2TyQ2sgYejIYin+SygmnIy0bqmX8MEmeiGB3SixpfPmPtcj/W31mNiR
Domk1SnM6fxyH2qiMyWlt+17PF9gIocfz4Le+Q2SDeM11I8FaGkG/7ntTM5y8UxhQgRoiKGV08MU
3fCG7ovBo4jl2MGyGAUQyW6kAVsoo9zawS9VvhadZJWx8qF04s83YTmLAggSNMVADRF8MExWVjrK
d2KWcE5GznqxVEV4axQFRaEwyaesuzTxl+3vzos5ClPvEYkZKwbdKgNSv/l3V754oHlzhocL9XEb
jfd1mDAwaD4J1IJeSYtnQf/eapKLEVk7zBuOm6035NyOBpZ/aM4xeEMqmBXRk1C0JUfaT19n0B71
9uBodun2bvQF8th8ykfqwu8LJTfPYCJCkqQtRmRhZOOmz8nvc5gy6k+xEzyCaMeLPD1DL1K1Q05t
7Hg9p9wPygSLEA2cpKc7LCxQ4lWcpHPiF9qG5EMkM1YtHiCNpe/MRZ2eCjJIhsiWQ4Osl0iY4y5k
QglBeR3MXfeht/AFBHMu9lPcxVUBCN88K+3PeXwoAt4+WHVN6LVolLcDqlFMYGpVvLhXJZ6H4oPv
9U+QNHf0TzI0COgjXmx3Ryih2bzJDg4oe2nthamDFjHuJKXhdXIJMeLKmqR7LSyd7Y23IvmAVOlm
HntjLbO0FpqU3vox7iBi5scvPw3CPn4KPvVW6U474QgtxBNOL/Boh6qVPPl2lVlSseO1T9CT5L2/
/Flo9rm8y8w4aAYstB8bO1PzguJuTC71cD8pszOYvHF86u5bcEx8Q5t7nKGIiO2gQu4pKl19JjZR
8k8xtC0hp33YXuj13XCzjolwGYnSrpKxzsYsoHntLjPudL3inD3rz2OLr0n/imV+g5x3CgT4jT9a
/V+UwRvxzULfskOeR3t0Wzv/Je7ofGbgcIXqeSYy8W1WQOElR/iA2S/6/oHS5Q4zAxZ0O2zNa6+l
LRw+1CuwsJeJaUqaCr00YVWJeMkmT5Q/xx/KsRYQTAIUCa3YqQmsCqeXAI9Vw27bMXh+yMSXSA/b
AnoCuBuhY75W7+vqKKQ/6zy0qsrdhlrNGW6msC/pZFY7czKwWkn9OQHrEY9ai2MK+5IOS6pem2CK
qUZWgDGmLt0lzVNitpZu8h4tOeGCMLG/VJty7umn79IEe7i1WnKtm6tv7tAk0PLKiLylY6JFWoPL
p1GBRrnc8gks9aHubX8dTsxn38+hD98qZQSI1j+awZXEn8uQWHI4feTSuvACJkbkelcKfoGvNAuQ
l6qexCizW27jMycYECYYiFFf6F2AbdO4k1u4845y+Qh2HtuUOJTspr3/OPB8gueA9N8X4c/M6kmq
dIS/qsY0ERqUpG+NgZdY/xDxlG55DsGEhXSkgpgCvhZRduKAD/Zz2xvWb8aLz8TEhTo2JSLRXp7W
kY9UnBgWfYHC+Gc6SZ160fdtPI49rD7hoEhog6Enhxl9qatrzu3c4DjEO1VCvw8jQt2OzofkTnJK
d/ULeZ7RjnIWPDoc7tsxjztzHVSXDCLpporG4LcOATcQWq3FIlbNrs0Pqfmiod90e+XW9+0Ng/GE
WcPki08xhuwUlZ6ZFXYROUXLcYj1D3SDYfyhVUJxKOg50ar9YzDLuznqnX9lCVs2Q3duFlY0A0v1
72N2Eaf73r8W+kde6fQ/hrBFMxTMjE7QYEgYPU7okTUOjcE5UzmfnR18y6YKTOoUYq4uheHm09dY
4pSL10PNzQrmQNCGWPdz2jWW1JE7omnA6O2icv3hZaq87c/Cs4Z6xiKqzdKMdkgBUNCbOWkN2bV+
u4s03tA6x49l+mcsYHQCPtuoAoxQlBYa1Kyse07VZ4Krx7Y9HE9mCcDBgiVoMd0wE3St9M/1wHGw
9VE0QySyLGkK7p6MJUTtciMuEZsptUx1jHc4d/b6o+bSg6e/0EhT6ByjVldvgUn/fbF6URRkbWzg
RWRSe4i+eJk6UNGXNH/cXjy6zd9dWxY4TEQz466r0C1IFw9dbskVKjBWWe6F6GXUX3U9sRWepBvP
Mia+kbruBfTRw/1QJBDxbjVRSUz1TkjGj2QmC9uYEBcYpM97+lRb9d8C+WSWsSV/6IX2hsH2dPjT
VM+4p6ACLD00wo9RunCZEdZfkhYY0ltfMNQkK6sQGENpGx5U213zSkIrvpKdvOd1E3Ecgu3mGIbK
9MkIsFTOHhIwiFc9SjrmZKWmdooaczcIySGta14nJsct2BYPsWojME8BV/W6z6Hd3hW2eS1+StfU
qg6pq38xRGs48YpK62nRYm2ZYJhDwzkYFXhj6xAPo1NW7ADYVa1pR3bRHe/BgGclE0oSUk7gCQac
ET0pXXDtwhn/pUeUtvbbG3s1Ki4MYwJIU8V50qRwfiMBzQRmZc3gsI3AXTsmdshhi9koHcagDdiN
f4R4bEm84NChXdBBZcDjMbvQyLARq0wmcpigczYz+pCfGU81eYz12mmL+0j0rXC+qBMnMq4/ci5W
kAkfrSkaWtPCvPAA5g5He5KviZVjsj+9C50qturUSuzKofQQmcPnsdneiDIroGaGkQ8dXVg7Rhh8
LtrSjuNw3yRQTEgVq+n1h8Ic3VLKOFFzvaT9x26Z1VBrRqQ6Ai3hkRJPuzMe0gYXz5BO39j+brZF
pzEx8dQ+QBD8hUdrtl5VXoDLb2NdbcqyAo1xetZKENaIXC2w/N2AzShj8ys/OC7MW2Qm7RJDEFL0
LRZ5sCfbPzZ29JDtKxC5gxXGVTQMIdAeaRS3XOlJ54CvpnwLU5nQo0vgHRtLmNr7uxjtX9dQ2qfT
Ky/EraZ7Cxgm5BBoXrQRPT0k/yJDZnS+zz40ErqAYGKNZk5C79NAQKrEkubE6pOjpL1sfyueHUy0
AbuZFia0hi3UjUNMxBrUG4JA3f07GCbIFPUspnEHmNDcz2S2uvlkcvlYto+Bd3LgpCOFCmZt1OOH
UyF1GBbCa64sOhnag7fNWR9xvX0bdsggiRA5RnoRjw8g4YJaqmoZVriX9/9cDwyVf0MVNUNC54zG
tnd1bdyRnj5szKJ0NpXJUuv4eduYdRe4QTA7ZmhIlBcz7mHorLESzDxNiV0Mn7dBVjib3hrCbJjM
x1sJ6t54Cm1U4UkGF91ZrZsSfUmf5lB4AQHoz9E3HMzKRddmJAUcMgJbfg7B4FDvX3U1fKqqYrSk
JuDcRKh97w/Am/3MPpvU6b81D1KTi5FqOxA9cdKGdc+8QTC7bIzRzuDTfJYIGIfpQ6sBo5lqiFfl
Q7WUhb8wG61LZa0GzzQ2WnucwuPQvJKCw+zEWy/mBI80Q6502oLaji+kPmaBs+0qnN9nC+DSoMyz
pMFTyrA6DJLqDs3obkP8zYH454OwRXCllMc2oZVigplCKGCjM9hWn2t3dDWQBPKy//XPr6umKkFb
z2RbdWQyGK2vxIaTaKpV94E1zaMVt39pDY9Bdf30uyHRtV1ccMd27AojSw0nmPey+lIEuRV1lkk+
xcOHXPqGxOznvIcYsd4Aqcm8bjw04mCVyinnjef+zZe64bC7UxtKpQIP0++nTyo3AbLbqwoCsdHL
vYpTL1pPXG5gzD5tMtzbzQ5GUV5nCWxlNEVK+NQS6y5+w2F2KUl0SooEowg0blBoBR1ghVHTT7T0
UXrqtWig1bXt8jxIZtfGcZz3HfWM2bzzoU7Ma91ZP0X+mMS27rQtSZopwu8bULgxd1OaWZPMIyhY
BYHYkCJCbMuQDcYIvVZ7oetzw+nVxyzxevMFAonb68SBYEsP8RTWhqDAjlBJrcz8IWj3XUU4H2O9
+HAzhB0m8eMGFdYGhkz27wd9Z3wJzvRGbn4h7rZB6zePBRaT/M+GiH6WEVhKZynPaKo6jofK9u+j
n71tPAWe7qWf0SiBituHHn4XyMw9oO0DWUhyII8asYTkVYgS9AiHDsdAasC7A3wBwwS9tqlqU6IG
ig//I2pRv6TWbAtHfkL2u/K9hUYdaBFih7JvwkHOEPhA3C9eKrtvLQE3Vv8QXJRLfFXc+pLb1R5T
aU4fW4PNe+vmeSgTEUHrLCfJ700gn8vm1DdnNeKQQ64eWBCsJkRUDYJZ2rc21m0smsYQGU4s948a
iaH1NVujr7mk4j3MrMalBRQTCtM5avUgRSiMtdAewvowNDknYVnPPRcYTNjo0vm/Z8h8FyGDPuq7
eAdxRP1aObrXusEPGfQwqc3rteCYxiYymjmUhm9gFVGWqvFKHDTcOLLu+n8+FJvHJOJchXIDiOyX
/ltZVXDbzJqP3YH2HJsfaWe8rSP7mk+GOFRKCWhV2O7TMLof5Nrb3syrCcwCggkZKDv5oYaZWUdr
zV1epDtd823flG1cjXbVrHCiPcfR2ef8Mk/1WEQrk5MHnhgcNf1JFJyMN+rJM4oJGXURGvE4AAVv
Kf4gWkVzV5TPSnGKZJ7Awd9E+5tHMNEhrc0Q6oBYwBbzzcFLU8Pfyx2YeR/982hnB3LWLyCB2IVf
P8Rrsfh0TNAI6jkicQkr57Qgsd1UUXUfTFnBe5laj383C5mIgRelOhnoag7Cr0z/3Ms7NBhxDmje
1mUiRj5OkAX0QwR5jGmHlWKpw49tR19//zKh0CCLsoy+RcYpNNUXfFVCooFKBR3mz7z4+1zb1WDV
bv8ZmcAhjMHDxCMqX7fsBsv4h5bFUBGhKW6ax7u5jvaSPxy2TaMf4P0JeYNgHMGUe1DD5DghsxTq
XY1DdXQakKrolW6Pon/shZyTt69v4xsi4xLahBKGlAJRxHBz90VBZM9fNdCMbhvGWzvGK/DyWkhJ
hbWTx0+yIrtz4O+2Ed77tgZSCUlWdIzGKFAle3vwlvWoxJFe4KZY7Yyws30/t8TkdRvkfTh6C0LN
XGQwTVfFgqYgX2qanabe6+ah6Z+CwRVTThrBs4Zx8VELY9UvYI0WeIbwy0/OqsZhPHjva29tYdy5
axs1HSdABPU1MaTa0sE5p0f1rgrKfVaN5973ve3l41nFuPcstOOUQOAeG/e1mAMM7hlWpxvOv0Nh
XLqJclnsVZo7G+JFyTUn8MdrPakcl6Yu+3avvl0/xqXHWYlIKAOGKKVdaPeRdKZRL/hRVt+NxibV
P5/6ooAg8VRMHb0qbMaiz22lyl1tOGbglWhWTo5G6Ezyfnv1Vl7R3sLQxGnh411ZplWeNjgkbN2S
bbx5HCnRvu4p7mQNe95N531keAvH7Nu27wmIZ2CVkHxS8pPOe3dc97nbqjFbVm5KZRIL/H6qm886
Mq+pQ097qXIy5fXddINhNqxfjuB2C6gZ8VkRHjLhSSLHrKusvsAjnRTYH/pKYKUGsbKKsMd4XzzV
Sd2r2ErxoT1EbvBVu8qH7pWSVE175Z7b/7G+jH/w2CLF4CuC0Aw4J4oKSxn01jRUJ3GcPrSpbjBM
a0EvDVon0jM2Gg0vbyNil5FgxUTxdD+9VL6215XSm5SS91qwkv1RP7whM26PjEJulRoLSptqQjs5
ti99ZoHHcV/vcSOe8EpROKWXOeb9xBtCW98DN2xmD8xBP3YGjViFPEFfS3NaWeOE3vVtLUHhTTMl
3VBZJblAG9RmMmDf9AAZNFs5SyfdNTrc9cFCj3Z57bDtoasOs8BjojAEV0YpiLAhggSPxKcIJPTh
z22IlUQQ32yBwWyCAaxpuRTCJiG0gqvsdh59oVUPrVu84rn0c+YMe95NbqWsSkFV05AgmEcMVudQ
H9qoCTpc5UR0GWg7zDV9UiHr1R1kq/R40XGFqPItGnNKN3LaB1GJg0U8yjaeg912T1tlkXtAPhgT
D3TWwYefXg3eVO76B7zZyRzWRl1lvZ7Czqjahd3OzN2Q2zRLN9W7M3SxloyTZKpW9toIjPhM3/RB
SXzpLVo5Vvd8oj3ul2PchWRNFIm0NkO3OAH7uIzbCTYA5mPA4N/xurV5eO97js1qgnQp4mVqq0fF
mfflSfjc7cSdjEjCeypZqYy+cRW2A7nyJ98wRZgne/VB2/f72TOgTyBa/DI8XamN76YzwVIqlKbM
KvrdDrgGndp9BiFWec+7F6+QxVGTQHajY59pMjukGXS66vuEplWuaGu7nN7GY5vKoEh2bcmnRrJ5
7QnrQUVGV6Vi4BZB2HaTWiy1KCAmOl8/lygFKNAmCXd+d1B/EJwBmIoDP41TarwDXVxb0gUss6TT
pLTBnAhofETaFZykvQ6qP8kVT9yTbvW0WSAxp00zBkUpI8d0kl+ooZ8bK3W0DFfn4Eys2U0hgG7x
OqXe3zLxHReQTBImgepZjCRAxklmj31jQR3OllPJMhTeObcathZQ9N8X6WuiQPJKMwDV7gxPciov
+dkhk4U0dbgvkcNC3fmQ8OxbP10XqEyYFsxS66MMqH2yI79bIiG1MjmpFX4zj7WXXnhuyltRJjrL
eiAWverDzEqzkorsR7mcrUhP7UzmXnXWI9nCPCZOS2pqQHECaFLl5AfVjXdpY+NOcCGvmp0+/HMG
r7fuwgTqEffSWlANcIbM+yn8SyBWNHIKsqv5+s0itg1FjAtjbnrqJkJu5V0Bftc++dpAMZ3g2huC
LVdVNQ6D6EoHH7VLw+ubISkS9FDe+mZLMtIXfoDD3JsgRFfKoBvGW+mlDazggLF9h46JxOjfU47Y
+fxwSrPnd2H7hs8eSJ1G5F6dEbb7snHAUOWmzbWdHrT0cUzcSP4la8e0O7f9npOnrUecP3azJ1Me
YJajF2F3eKA0S9Xl96uP01rkbnRlqJKir4kDuZpZLExlwqlIQOSb6oCkNKOCRezqkngRhOOM07Tn
CfX8zf64GciE1GqsmjKdfmcWCroEq0vwSfhM6aPCo+/yJY3XjTN0kAYZlCmW2fxZVoZhAB1s0GIX
Xyq0gx1IIE9WF0koCzRGtcsy4S+Qwzd2Oenk0JG0d+dGLG3JTDn33r8x/fa3MKFBUIwqmQhqyv9R
N4zczJMPlDtb3usH3kKvO9INjNlAed6opq/S5wBRex2M6aEdeQcxB0Kl5/Ti/AjEKYOeCda2CC9C
/Tj8895EGgP+mKAyN1xfT4o8rHHDTZSdkX1TfUsYeZqhvI+iMt4ftySv6wFGxJD+6h5iB58HiW7/
DTKptn7Y3mvrofRmEeP8cUCCtvMBpoogubtDcbyZ7qrgoM+5UxLN2kZbPd8VGcOBOhHh/YzvjwFR
+6ZHIUJDkxtmoomRWkPNe1tdzwIVTQNBsaIChTFKnAOxTDt4muopu/AVPUEx+n7Vu+ZMZzuVQ3Cn
OdnLtmmrrrfApP++cD1iCMGgaIgipvioabuad/7Q3fEu/C9+n02NEl8xDXpzHZv8MVGMY2ykD6ke
3Wn1sMdl72udlicdlN3bZtEvsgXL5EZhNWbiMGIpRQy8CNlZn8BgXR/D4S8y/diGWnf8hYmMd6S6
gEq2ABNFT9pp58gVrjhcS/e/2iKms4236voLOCb4RWZrjNARx4oSz089rTlo/X0uio5Q7jS0BG+j
8fyDiX4y5KtwymAhy0Zwh1zeYRqAY9D67vrj9iyptBwh6wp6QAz+S+x/0cir+c+bMBAAb2vG8qaI
KPiS0MSa6ZLvBtNTT14K45+/Qr4FYQIgathiPNODojYTS8ghYlNyEsj1j2HS0xdzF6rKeNo8+f8N
sWI73clD/myW5uv29/4bb75hMO41R7kxxQHOCprEgC4IAy3+QXelI0rxey4v5Wp2qNzQGPfyG6VM
ut/PqhmdtiuvmZrsKqOy0VkAadp2N+T5vTCarpQZRzHm6RbzrGVJYZLW7NOW9o/JngH+HrDNDlZw
nnbUWPSjfyiXuJnLMsP4WkCikB70fQQOs2tjfuF8vfXg8Gc9WcKXWhOK1KfnIqWeoSpYc7EHB4b+
tUfOW9uCQx7p/6vYjp64dcP1jXwDZ86vossTYwyxmDUEnepnaFl8gRxR5aRXKh8gngSnOFWc82v9
C6qySkxiQGT4d4VqcYDpUVjWmUrfWs71oTgGX8vv8lPrUlmnkNgZ5+l61cQFGrPHqwLqD3LbIbWR
PhfqE6lem4y3A1cxdPqcrMIqiR3mjmY1SnwfwnIhHmAt2m+aeXNmpSfpITsPDiqHqM/U/5yyFdFL
xxqaqkzbNZmdOI1B1oQa3gPyNLYnMbCE8lrzlE5WTTN1XGNlougoaL3NNqK5TH0QpqAMlP8k8amp
HqCFu70FeBBM/Mry2BTUBPf4KTrG03dM/GX9j22IdZ9bmMGsFVTdWyGagJF8pvT2lLaffhnfil3B
4dV5Vqsuf8B0dgYuK8ns9yIt88ifJ+0pK56N/lilnNaq1aNlgcJcEaJRLKecVstG45AEP1X12/aa
8X6f2TiQeTaNaqDllUS/hmN1zrmKspzPgkvqW+8a40gquhkY/qfW8b0O6tXqgTxRiqbQ/VhJc7Fi
1OJF4MlFzcy1FmiNm31DRXofFLaUQX0Ns5/xPrbE7xg47XnXrHfegMc0FRQmBnQZ6WMQY+NstE2c
ycXsDiR4lsTI6sq6dEKpxGhbx2s3WAMjEt4IRUCKkKR/ayKR80xPxVB06zA8DUM2W1M5P3RqdpBm
fbftIO/2LQxbYLF1IjyFVkkMjW43la++/2vWr/741zbEu8ORQsh4hpRpiJNE+icsvtg4qNKoGsLs
tsmd0qBQIWZXQ+2e+r57aSPjfpLb/Tbi6gKCOF9EWf/3d3uLKJqgs0ijQHRjw7fMilhEOpfKkYAy
eBtobfVMGY0auKKKRGcHzzDbXAuK6M/uPMxQ9yJ6eMkjSLlPosFBWlvEJRLj9qko5GIXmZCwScx7
uQg/6TpBIbMrT0PcQhBmKEsHela8Y/5dokgfkRcGMt9uimPB8BUd3w7ynj064jPPdHXv/zOfTg+h
N3dHBop+1IWbzFI4V3JroJokzt/CuN1Bv92p48zx5ehBRGH/I58OSaEs4VyUZGZBp1ia4hriDm6V
/pqgzpdNVsAjq153D+QUyI8M5d3hHqRJWpaY5HQzsS8czPubVjl0d2pYu9vGrDm8CfHy/wKx8xgt
jvcgVwCkdrMF2jUlvIuU0NJ5fCTvjhP6jRTIo6uiSSvqTCIxZQN6uSBV7cqZV6eXiccgx/t9JovI
Zz/1dR0+kCW1pQnxoQl5bLOrS7UwgQmuStaHOnLa2TXzZ1D//h9pV7Zct45rv0hVkkhNr5r2ZDuO
MzjJiyrDiWZqHr/+Ljp9Y5lWb3Zy+uH0g6uyNiAQAEFgIbfSQ1467qy/u/5JXr/RvtSV2NheWdpc
ZhRHR4vZ49yo7tBi1EeP89CZqW/hpRPZ5oea2UGSR0FSy7h2ds8TtbB71TE1BBHhW6V61Rf5RHF0
ra90+TzmqzfPrtUdyvp0XdTdr2ZoxHYcYuiq2CaRkIi2dc5PbnVDwcMuo87fPUabf1/wDFY064li
Q5N56tXjD4KqiPNwXYTXz8/8a20wBG2ZSGCG2MIJQhd9nHjmIT2iohTEWbBorulqnn3EPVxybGWC
Cea+mmOm5bWxBnF+0pdPzXBmkUSwXSvYyCWY+6QtelsP0N26NGGRgLTFnD+h9uPabXSiVf75uh4l
EonpROFUXZJMXI1O6VuDdirmGqMC7Z/2zL78WuIrU8d6jM45UFyOukWb1QdUiMNCYf/u+4i9Dykm
f6omhvIW85MNZmqSwrnK2FtlKhNSS4vOfT8sUNmQHfU8GKYLG/x/91X4Ad6EVmJP2Nao8gOUz4E6
tcchLxAjug/XYXZd67OtWVzSLUwMbtEiBwzT26C17PMyhmqueV0vuTXJgASHUIx1PBs8K2GcDyT1
UlSuSIlVF5KygwxHcArpHFOi9vg0mfmtAQ2IbrgTq9zcfn9dca+ZEp7s2daRiWNg0xYbUZocVzQF
77UBwYfpIvaPo5B3Y3mnLInnTHGgpdUl6yPska3fXofeF/EZWX/5zZJEGw2iADmNcG/CDBjIl9S7
2WG39VTkkiRWBiaYetsya0pigJkNNj7bqm+tb4v6YShSyfP7/pl6lkoweLwMpHXRElzX7EdrdGfz
szZLZNlJyE2VqOhXIgT7ucSu3Ehd5k5bNNjGAlJYtXBi7DxjzDXr0Y+qZT2QNsfexJLKVlrw3y7k
yQAmaFpCFoP+AsEoE6Vu0N6mr0Gba1/XtgzwVv3He5kM+gJDCExknZmBmTn4pOI81V9Y65nmnxve
CwghMHVa5aAVAxBZrnwfahR0eBzMMI9KVUm0uK4xRyzlkDQ3hzLHp4LUQWSkB1r/cVvvC4U5rw7w
gif6coY0pfHeyucvw6D9c/2g7pg09MU/uI7bhC4mWabNxlZXlzWYWX5TNHlgQximDZJRkZ0jinFW
GJahG5RP1wj+wO5Jn8XQleV0rtlrH2JM1jS2+UnRyu9/IZGhwZbxvsuLKy+haKVYcUIAVTsZiKXG
uwG3dRpTiXPdVdwGRrBlbIwaWxD7I1isdVBmy+QuTXyXGrIpyV0rw2onlV8mNcgjiJOxEl+oh5WR
9jguOXNHTbbGUYbB/76JsGunRRnWH8FbW+AhN6egMbN317/KrgHgwgAWDscCqQ6vCGwgRi1VldGa
cW3Rb8xBcRXd1Y3R74vDdZzdz7LBEQIPscFrSivgdOPSuU3cpxiJBEGnucSydlkZlPBlWNvRHqvf
12Ds80u+qIG24t3C1oPrEu3dIUx1I5LwdZoxNycsxobXnJyjU+jv8OAeNMbXLG+QopS+miyYtLI+
jIZ61xXoRSPs0DoqKCAyWb1SJjL/++YrFlVmkWjAT8lSFWtb/nGKw1r/c13eXWPciMstaYMxZtbU
5RRqZTU7UMXAs8kf86dwt7qBEFyEYxijRXQuhgrabVYeynTw9Kg6asTyrkuzb/fUstABotmveLGK
FqtUtLjDJbbrvw8FciEr+s4G88HpZHny/sf5DSU2JK7gR9SUBp7CtspwNcHkx9ilzBr/bySydQ1Z
Ct8zLiivL2w41gTOgqRjGCEZwT3wJldpaBHzz6992C+hmRSRzwGDj2Buq0bR+GHgO6mz+SFGjuwx
un6v2kz22M+zglfJzwZIsLmVTvM0Kiuus8aNvhqhPsxeG9MbOk7I8qbANPvjaMh6P3YtfYMqaLJc
+qQwNKCOmL8o9cbNiyz8i4+1gRCilJLSpitMaLCx0xPNu+8pTQ9ZUV5yipL5dSz+c68pUUi9rIIl
Vd1BHN1UfaYtpxk8hC4WwLvTUt8u2iwbRt89W8/Cic/9MIjVrhsAlhgSHxR4PKM4Z2scDKOM5XRf
NhtlKMcEothyMna6HTUxoDJSfwf/XO4bYxwkreqp6yNIOtS/+m7PeEIYy9YIaboKJ2hgtUtMl3+w
EziYZvWUNA/Xv9qu17CekYQolqtdpk8jAqZFJwsXDnv1k3Y8zeCRlNiHDEmIY1BWjKoUkFRUCcCO
zC5j9fW6MPsn6lkYwWGY9tCZoP5AZaWM/NHWjhipfLwOIZNCdBU1GsS6FFLEyr3Ovhrpo46Njdcx
9g37WQzBMQw17LACm2KgmUHRJ/ALqj9R4ppmJHHmMmkE/+CgNeDXNyHV+7rx1/5rWR+vC7MLYWuO
YT5RsInroQaQ2VdZC2Hy5YPCeq+KcreZcokgewfUcMCYo6kmWHPFl9RGmcp5rOgSGG0fWA0anVCR
1np0lN6Ppez77Ilkashk0dChoW1VSGbzOsuNNMGkZZHNhVf0TXquOqQSc6vKOvZe8+cgV+G7GbhU
Duo5gi3guaQxB1UF1tIGUaEcmkXzMHwQVLN1X9Sr79SRP7D0AVMreD6md1ZTeQlSw2ZOXIUMN9O6
nK5/0b1ThlclCm2jSIHFsy8ztELRZo0V0LWz6nOQsjjzIg38jddR9r6oqdu6ZVr4qHhNfolS1Zmz
GpW2BAR7tk3THZZjTQLLGlD4/XQdilu5GLm2UIK3XXqyjnjbXYI+rW7iOHLtqHBHo8BGMQWVMigd
TwWyR95dLRJDQz8kb+YWCy5zixdSJ0lQtWorzW+xLiXAwKj99rpoMhThgJe6Bq5FLM0J1OVombea
rAiyexQ2UghBX0MDFWrZkGJSgyb6UmrgdZaNQe5+nt8YiHsvLQGE3MgdFsgwrM5pIKur9oavdP2d
1qZeAlYpTF0/Xlfbvli2YaNzWzfAwvUSkjm2OTAtRyBpsVs7zQNlTi+TJdsHtft10L6A1y3UKlCy
eAmTOOh7J7WCkW0lwEOSW48y7utdQTYI/BdsblPLqo5ODk52DOqA5etLVhyj6ft1Xb3u1OEuCg0R
XE+qDi6BlxgUs1ZVhY18QReY5+GQhXXkqW+qEycSyHu3k9nDvkzPeMJxHZPSZHUEe+jyOtQGdtPa
sWcosoH3XRjDwIdBc45liA0mihXppd5l/N59m5LvoA1luiaJ9DIMIZsY0AO5aiMwflWUafWlkkHs
+lE8KaFPxiFIvYUTahczW5mBr5PGt9EUjOPHZPxam/eJIgkLe1mL+Qz06v6ZTFpa6twM1vgck+6Y
k/nHVBVnPLLKyuS7ettgCSan5vqS0hJYbdJ5S97dta39nmTG9DffB86Z4n+gvhRvoHZdzXbZOEuQ
6wNWLA6l22SxZytFJwHa9QQbIMEQsI47XcoYQGMNb7MuxZeFOLLyzW4pyTJsm6LlzETPOVfrxhv0
NDPnOQVKe7Jve78/5ecGa85XPw/GRwcvahKT2PlMFgaB+dMT/MKrJ3ycrd6YigaPCgPapVgy9gfT
wcv3QGn/57eLF1CCApV6mNuhQqGFrvbqpWP0pRmqKbDi9I97a9GytxVKyMh63DiXmLYQKrJuVJpc
FosXDqL3193qru4oqtg4sqDbEGMDyTL0ZK0o58RN/57F8x1WGJTunKr+dZyd6ArX8IwjRIix1mul
L6G4HJRArJ58k1UXu17crkcHWJHbF0PXJSFjxycBE51tvHPPfPUwObPE7HF3x6uDljuHPCkqtD46
4HmbjTH6oQ2Rfp8OFAXc66LuqZTP4xP0nvHWaDEZwmItvA4gcGALaInV09oSDvw5amGGLO4+XTiE
nBKvHaAesFEmMzSx29KpMTNJIliJOgecBUm9zXzFW+fAdLFO+PwXRNfcLA2ClkgUywjeqV+ebScu
a6YuqMtFyhx7C6bYXV13sAHCLgqM5moyHu/db7jBE5RpK33cxzUuwlpqhaaen2JsDM877aNtO++I
Uf3882+3FU8IY2WLcQSGfpqgVW5jC/xE5YCN64PkTW/PQjYo4uwmWIHyZR1w6Ja5PzQz3q5jG4tm
zPbzdWl2YiU+loWuYjQ3abhFvvxYGjhklZ7X5ep5/MFSuF48WniaXj0mOWaOroPxE/zaFJ/B9Jdg
emwwZ05QFVELCDY6N5kuW3a0r7dnCCGRHVSNGQuv7YB7qAywOMF62zi0f0hwhf6X0gj+yq67JnZ4
ASa1liP6nAZXRT36b6LJ5vtwebeBMhvbSNWgsrKAEEr0rSPZsZpJ/C+FEaLWEuEVcVRwaNWpf2NE
ywOWgsiK27LPLziGERPgeTZDYQb6Ur2cJCd71obguo3tRpGNwgRvYK7GYtcZQJYkRxlpxcSJYz3M
a/EWUzZhvuS1OyfSdc67qHhYdgyUZVV0qr78TBU4rmNtwnHF+A2200e5flwK27aDwkn1b1h852Vl
49ck7/+ihwvvGWDRA3kUwG0BOaqrnsYRWwP0GwStqgW1CWqXVlYH3jtXWxjR2BVz7Z0GMA6N7hti
HBo7OelVF17/enswmOHhrgjd7aY47d1jfWKP5YaoRWBGT5lOJTia51GSDO7a4QZEUJmVrHFe6gBR
OsWLFucfW81klx0ZhqCvHm3lWdoDo2gnBa1OE9itnFSVSCJTF//7xjs4agsKzxooOq63mEQNcL9p
uuhfogi+QZ8rcPpOQLGL6X5OytOaTF5S17KsaDcWWZSntCbIT8VLAcGoPGEp7qBWkxe3bDRJ7LaT
QRJPT4YF/Jpo0dUlmZgMU5CtzOyqKEpg5sqjHn9fl9VrUfuIta/XDXsXx+bDGpZNeF345ZdCbmaB
pAlZQ+y0d91gjZ7TIT7Z9ejRqZCA7ZrFBkyIs7Oj5zU2iCMy0RC5KzZhudOUSDS3C4LUFYUJFT3Y
Yj04JvpkE4bMQUldJSb+oFcelbK2756jDYrgzhkW87SsAMqvuWF0Uhz6x8JykaN4DNO0+TfpyOLe
p0LaCmoMFCnMVy/ltekUdUthEmaxgHf3Plp6b13BzCDpvtyLGRscsUyB570KNymU9urBVr2ckc91
7PgsZ17msDJkSwrTcCT5hEQ4Md8bFv0/oN2kaL7RgDh7GajtFmQY3N4whuN1u9+zku1NR/BQcw7O
+0hPULsaMZ7cW7dJNB6Nlkp0uSvW5kLF/75xhHkNjiUSxbhz0E/ECBLnSz2Bmms0Jerbm3pAuH2+
uYk5jNHMDXEgD32LOz1WCEQ3zlsDe77lE5r7qnuO7ILq2t6ZdFpiJi9X7tj8XTW/T9IBrycjE1Ny
jP1j6B/Eq/BCzkvFVVqWrbmGm2g3+SV22HvDw7iG9j/o+bRPkSXbVbB3nDdw4kt5ruVxP1aAa50v
VhW7RNYZK153KdHw5ob6Ip4oMCH3urJkTUun6pEJzt/Zzz43XuUZdwMn2TurR8f/wxe4JzjUyzkN
G1aboUHkpf6sdm2K1ARcPN1ow4e2D8fh/fUjJJa1RQxRaVWaTHRSgWHoXn0ybhK/9CqGPYrOwT7m
oWzgXrhPv4ITQlXbMWbREXDKpLnjHA7gDTSUMB4uWAonCSLieXoFJoSqcdLs2AExIpZz/zA0PMSr
brfW7uh4bXcBH4+bFuDCb0+rNGUXXMYrZCELXJWkSQgF8uLcg+jHMt6Wa5jEEv8nVjp/wWgYoUTl
xTLR1iwaSGPSfgYMZ99ZT5kfu6MbKwhgwefskpzZH3Y3vAIUXGGZ11hwHQPQrg4kfTu1QZ/8Wfv5
KwjBCbLWqusEO2N8CjqSvnyvVL3Lil5mG/wLbHzTf2AwdoWXVzScitOn9jqkRbdAEk5yWh7T8+hm
mTd7tktv1GPmJbILquBxXwEKSXs6j1a6aNwkWrBllv+sSeNaLJQcZ35+XomF12Sq4Z3KxlDFS4so
pzYxllo3/SpY4KM0Pz2TB8w+gybvD9kHfwm0gRJsoaZO6bRYouGnEzYHt0GFKaJaNuCz7582KII5
dP2IID8BxbwdAk4DaN5ziq7mZPwvA/L8kfWa+oSMEA2fsW6A2AwMfL+4YbVDxwmLPdko/q4fJBqm
QTE8hG4dwUG0UaZo4Bk0fdJrbr/8tIpgMm7s+MMw/ZSYBPdyr2TaQAmGV5Zlv2iVhaB1flpedZiP
I/h8mev8D8urdq18AybYHzOjpKxqgCkgKK7eGo0bxZLq5b5JbDAEw8NtoWrSDhj14PGn2DT20Afl
jehU8/4X4rb9b4U5Z/46j75+IWat46KpSwu8LC3duA6b4sHU7iLj28KUP0wBfx0q7OZAH6iNvhNx
MiYlYzUrhJr+jO2ypxIU1s5DHbCPi1+FMkK63W9Fca/FyzaI4sTejCbWZ6bWsEGne0TAcucm7OdR
ItEeCNccHhaxX5aKDqnLFqLqHU4UrVuvaB9zrJ/hTTsSI9/ze1sYwSYSZ0117H0wfevdAobsNJhd
832Jx3n1IvN7u1ngFktwSbFZx0mewiV1P7FgPORbHMG7D/vDIuAwDQ3/umz8p4vnlz+tgOgG7M6W
6CrSuC6UqINo7XqvRO+bxHb75Pu4Hq7D7B6rLY7gJ6yUFFjgDbGm8xrqAY+IXYh1FmBOZ3L66D2v
hIcxquk2SpugKXwZqDpmVWBN53ZxiI/1m/lSemPsgrLL093lsZMx0uymSls8/ns2l7hu5FwC9mpi
ZZCretQjl/mx8O0Tio2n2OtnN/Zl3MPi/efpMION2+ZHGZYvHmY7bTWw7mimz244K9l6pKcFpO31
QWqSu6cMr/cmnhstVIgFk1y1PkFDKJC6YPSpx/zE7y/at9yj7uS37nwLEkjpzve9FAqPfgRL/NB1
8Wpoh0TKoJfOYoLSNDqoH8bH6Gi6zYkFue/45CQTktvfq3OwgRPsU49ro7ATFamNdemrx1L9JjkA
MgAhdnVzqddmBBPh2XQVrGGOlfKlp91pKNX4eRiHf0rc/mQhmDWzwVSDK94r3qx2IkpfmSMspHKn
gHpOmJ4VtBVxM9FDEPLIyY33Uhy0qaLdEK+n5qsRyLHvq3EdmIlNCSBbc9dLhEOuo4lJKpxQg3oS
DlNwpgH2Djyhim/7SVNFVjOWJmjO6pPmFyHnBatASz961acJ8vUHdpu/iYLav/4lxQ2ar5AFU1Ga
vFmoUph+9IXeckpAGpALX4EWo8/AHUFyrgU6VsBkdxQrFJR72S13N0RsRRdMaejVKktWiG68sw9O
mGAJ6hCCQyLQ3fYQ+zIuhL0Q4eB9Fd4UbK+vplXqqBkX2iWmD+Jit+4eO5TqZ3ppl0/XFbvnZrY4
QnrcVMMMzv8YJz79YGOYX6k+jqCOug4i7vL49fU20ghlj9K2Ej0vIU3r53fFD80FnSNoDnEuald/
Y7p8hbatuo5vtpJkRexD5tAYqCSaZuoWFsCI/Qx9gdFnLJAzfJTEvCnIj+lbx5vPk0+8yY+9M3pH
PKmx7ITCLajI+7CkThU7E0CdY3xnn7sDnLeboS8XC2eSQLYzdC/O4wWMYPYLbd34fyFWlBiW6aPV
MhArivd8KyD1x2CBdDnW2/xFCQtgT+0v4Nh59exSUrMemEUMfyp+ooNaR/bHZNsAd/w20dF3hdFb
dOZpT4dxE9oNi60mJksN3KpDSz9l9J3EIHfM/gWA4E5onzaj1gFAe4f59INxrLDH5rPpth+50vJ3
5OTcyxIW/hWEaEdwmDFRgLiA1lnhEBR9WSRzDsws/kqstwm9sUpwmlLwK1+Xbld7z0DiS0G9jGZe
RhTmkN8vRaiUD9f//T1fiL4r6B8dVA6epwRJdHUA80LNtzX5U4CCRDDynQjpSUOm1zc4xqukgrR7
ijeIIqMTsbQ2j8nILVwL1aA6O28Q6t5GJ+1gE5QOikD9hh5riSJ3nPBWTnHjdsmm1awmoOaoDWMR
1qC2bjFdnORv6povkLhD2Rh8PUz9XA7Q6PS027vz5qN6sg4swL76o+Tr7dk+evSJaqjghHvV3Aj6
L1T2q5ZjsVMRuVbIN30pudv+nHy+n0dHE4R0r/euk0LGgLQBM6V84OWliNgx1qcqVszgyA1P/db2
yfkwY/VDBZco88B7Mm7BBH2iYdRRJqMx/IWl7hJnqAl/L2Ubr/+LSLjH4RqMYyBW8xsK1h29Krkm
tU8GEj2QiOfur9qccjPLDsHeuUby9f9wYmF/IC1Go1cOd56x2QGDQh/oaTwnH9WQBdPROFnSWt1O
wkfQ4I/mCrSSY2BIiCxYnbAm5VwZCNzFp97nF3GedPHw3bsNXnI/4BEoLENFukVt98hvoYXMxCax
lk8qoJNT9h5DGufGS3zjDg2ePG5nQe0pN//DLqk9y0Fww0Y8sCBgVwm/Im1O4jioWYoNqoY/hlrI
t+jUl/Vi/ujCMeAbpbIvji/dHLxrSFtQIRy1VGl1mj7Jyjergcq1cen7KUywn6t7zB+vewDunsVA
tEXjKtiImE4K5hAyoPGLOjnmhylUDu1BVozau6DDMT+rUqjgNI3ZWVj6YIDE2wRS/ybBNgZsFPTy
H6qb+vLl6bvfTudTSSoWzbx6ncwcLbFIkhl+NK6uAtZnvWtc25GFhd34Zz3jiAdxSpmVjBFweDQy
vSwsveyR71MjQX1w/EUWb/cO/hZPcJ3zpPVFi9QBpxC7cz5j0hXPlO1l9LI7EAe1HvOoBHLXRDYS
Cv5TW9ZEjTgiu+Gksv9f5fiLmjk4XH5/MPHJJhtMbP92oMjReTP2NeikiLemH2P60ZF1Fsh0KByx
YrazgadfPune2fYptd5eP1S7tkdxL0Y5D9N/Yn+LquBFgMQQRVPvu/msrG8K6ePg7lfZYAgucR7H
VF+iFPZ926YuCZkfB/mBb0XsLdT/+Z2m9ZZjdyp9dkCL13UJxc0gT1cpBLrfIgpp39wwiy1Twl1j
cq8fxqcNcaXXHxvmrefkSI9k8mRZ874XeUYViSMNWi92XECxvY8iJjZBDk8d6R0u35E73C/SPZcS
LYt1TC3WxjxyIKYyX2rjjRVR35wu9Xru2J06/bS6z9f1umuZBkYzeAuChlmal+54Msx8SfQCPN55
69k69ms3skLbXiLLXxBRk8IYDRXHAkk221XqpJbvgI8S68GTYToT/ZK2/d11WfbyhS2Q4PLbqJ7Q
gpdh3V38hYzJYWy/Jeu5VxyvaD4Yk+wpYu9Khdde9JOh1oaamxCsV3vOk9Fgls+sr6MarqR069I1
pq9DJxFsV4MWJlr4h0LVWXDBY+VMYIZuwBxOm0+kS86JjTNHcrBtN9jDc12Lu2JtwATviwZxkP9S
gI0R/aAXHXNzxfmpR9i4vfQPTLMkmeWu79rgCWocQaTcka4FWz37OGAnmZbifT64LpNMgYL/jTGR
uJhLhU/lHJbkB5uxHLoKsPjHv44jk4X/fZPcaGvJWLRCd4r1bVg/9caZLark+8gwBCtPncEZ2QB9
RdMb9G/T+EOu/EsxhMTbqlRdmVuoq1DOmvnWpoFC/+VXF6LJkEwDxtRry6dYS5/jWdc+z7ok1dz1
BxvLEnxb2hbEyWJoCtM/2EafgbJ9fV96INL+OSjNe3WQNWtLAMXaR9SWCihP4BEc+01O7xQau9aA
Gh9IL4Z3pfFn9HC/IuKzeGJ7pIWdH1bZwdia/C6lDxYdvGT003QN/5VRP90fNkadmStZphafylxv
4/JUdN/MXtISuRuFNqIIPiDSJ0LrBBBq1HnGSu+bdJJASFzAU6TfSIHNHpmRT4AoOnqLluYJl2az
u1itrGtVcj6fEpkNUD5HekF1HJ4m626boglwaz5Po6w7USaP6Ab6qjCaAjAtNt9noYnerHi9USvZ
0PBe1xsC9+/gI97CCQZsK1biFBngQwWrQIhlsiHVpszr4s5vyHq0RvPOHpvHeiQXDSsgrpvf/v10
8wMEV7GM+tgwDT9gzm+q8mLRINI+9bh7zPObuSpd1MR+zm0ByvhU4mr3zZJS1O8dFJXF8r3VZpqy
UCRHDG26xS3JJXF931/8/vfFSn3JIi2KCf79VDuo9o0FAUbm2/0dWhhn2VaY/YsjFs/8R5pXRM3U
ZGRqgIaCES6OhW9V5x5sHT7DuuoCxb6ik7TW7B+FZ0QhlVj1qemICsQm6tELYsUeMZSgZObX6yby
+juh9Z1f5TiHDarCQn7UDEs/6j1aGhbDVk9Ro6TerGWyjgYZiiDNYKhmxzSgKBVWYVOPJobE3nau
Gy8FEfwgjtmi9hMgeBehBdbzCG1pKvZHGdg9Bk4Af/689v515e3YxUtQLvfGYRHK7NGuDTRh3iaH
4ibCErA4KL2Sec6h8uN3sj6G11bxEo//fYPXjCA2MkrgZXbpjhhisUsPDKeH62K99o8cBQkzxZUR
dWYhh2Hgp7DWEa/vcd27U33pyOKxBoHydB2HJxEv61kvcQTvpEdG0oEwy8T6tPjI91TVQXPqpfWs
faU9iyPkMlm8dEPSAyaal3PV4xW4I7eRY0q0JoER77t6p+ABlgGGYKNJ3lJwwFbuTGQTZ5KPI95y
x4HW6zqiv8TUmy4Y7AFVrGZGQQnUvV5amLJpLZlYwtEFtWm7EhtiZUwvfbwRLH5nVDV46MxBokFu
V1fswRSOsGql0erwxiC2jMG8xjf2lPh4ejjVcxoUmoxvZV+TeFpG17aKBSqCmTutmkYK5oN8TQnt
5Zz0d9N4YOTddSPfaT3iVv4MI1i5YaytEvVo5lLP8bHzeOVnCtHsIO2G21ffM5Bg56RI1iTn/X1p
1rqOhqPr3OrmD4ayvzS871vFbyyivnREUaS0Bhsg1Jqgj8MKuvZcTzJvJ1MdEYLTiMVEujU+qW48
dYf8oNzSkJdNDYknkokjGPmorsWYghnDL9pPbPno5J1rL9+vG4IMQ7DuvidVS7EB0Fdi/YCo7jcg
Z9BqJ7gO818C4fOnEWJSZ+Wp3i2QRX27eJgkCbPEpczLMSjjrZ7u5wD2e9k4wk6R8YWZEy7+JjSh
RGCWC+8O5y+hFD122buUYgaCusldcUeQI4Hu0fqzlaa4x70EFTL50ilaygrotAMJHdZ/uZny8bo6
JYdKbOcrR1CYRxj68Fn2hRE/sQYvNW+y6KZJZSmMDEpwFGgosuq0hgbN5ZQ3l9xs/GF516mQLPeu
S7Wbj6HYjUkm7IrGHNXLj5XQoZpNo0e/cXJwbHRExrHEDHetfYMgWCFtkj7RIyAM0V00vq3ru0m2
bkIGIVjcxDI2dRE69lYzcqu8O6e9HuizjIpVBiPY2FIXeoLWGeR4TPe1tb40Sew5pWyZ7W4ytFGY
EI0IVQ1wvQJmHM6p8ahEN2t/Sdqw1s8k+jiMVGICO5dTnB10/BKUcLAC61Ui0TtpNU0AnNBeRb08
aB/x/HEow+noHP/G3J6hBPfaTaqCTVj4Ug1VzuZIzliWIKlR7Fv0M4Rg0XXcjC1RIE0/OX4aGyEk
C69LsXs+bYf3iNqgxhfr/bW2tABpkeBZH7LpPms+Lj16RUcvSv8qyXuGEsOrMs41pkJxeqbsuMRv
1uXbiilKEF9Kbk37tv1bJDHA4jU0G5DgIdPHpr9aTTyK7T1Lkf9NeN2II3z/GiQMeZp1+P4lCfPc
CKLJPGdRerj+gfhJfJU/bmAEG7Djhup1Dxha/TNrhUtY7DZon0/fX8eRaU3wbeUQE4ep0JplfyMm
c9fi1GkfrmPsh/GNMPxHbOJp5dhZTfmnUbG1IKTn/JK9SQ9lHtbBgv6C9jb2FxnR4f4hejYHwdUZ
CohP8hQKHNu3Znqvaw/XhZIpTvBxxqzkRguKen9u3zfq5CaLnywy0jkZiBhGtXUxaYWzk8T5bdM6
QWs5b5RoOF+XRfqBhHSbgerUVBcoa33D+5rBCokU1XlQ79Xv7KH30lAWIXaqedxj//48IlnUqJgO
liEA8ZfH7rwk7I91gFIDGuJly80lahQXaFTZgCkGBd+KKtVdYq7niBaVW2qVrIdOBiQ4B7tYEzYu
AKrjKswYuPBrEFr8TaK4UZ3gGsbcGFJUGxAeQFNms1Az/p1PoIJPaON1npoJAIlSuBooSJl1UXMJ
RfG+zYGmV6UoqWLSQzhACnpXwH6GKMeZT03MVqW36yXx68B8w1eWl9jvJ0kTdn3qBlE4TdgAVZiV
htNUoEMup+eJfTAT6g7DX/meDZB4nLDemZQzgOLqMI2XnkoKxvun5zcA1pW/dKiJbiV5lSMJqYIB
DJS8/cc8pTe8By8OG0k6smvUGzDh5oqMAK1aCcBMdonXM5sGV/9T8qFft58NiHBy9LIlpFRgc0Z3
1smddBPMbsKz+feFQxPXU1m1Bawti/MxoInzAfo7pkl8z6LqY0tTiUuVKU04Q2VRLsoUT7iVYO8e
PU4aOtRnaV8K/9WvsgRMhHD6YxUJMP8Vm8A6JmiYxOJFfobih9X/NdMwPyR3aE502YF8vh4nuN1e
gxNiajvVa2RWgJtD80yOSsCTbB1Nn9dhNBmO4BrKqaPdTGcu1ujPNyYKTSPKTdj+iSGfJSRBEjj+
fOCTBf9apYKTsIsh1cYBhbv0I59rNi5ZmN+SQ/bQosktOcu6z/bt5PkLclVsvuDca/oYxVCpkd1k
6jd9vVPsjxJ1cm9w5bOJ70sg1jdSgjUwqE1Hh+kQnb7P3nTTy+cF9x3sb2HEp6V6Xfq4bCDM5MV3
yb0RkqONMWBXezv4NNSPkUdcK3Nl32w31Xs+BeJOUCzSpHnb4ZOBL9kCCpVc+WRiCb6j1dMcAyfQ
H+k+Mb13awULJ7UHR40lAUpiDJbgNLB2VGGrBaCq+1arD2t5yBZJ2OXme80WBI9hrImTJxV01a0D
4vphNW5X8/NqnMxadTVzkUi0X0rbfBvBZRhZ09Q6P8rsRgunh8zv0bONoavCrU70BgxfyskOlPC6
xcv0KPgPs4rHKE8gJKlvo8G3m2NFgusQTxX1a4oU/EQxRCmaCWDr0Yeldfm5Us/2gXqd254oXlXL
A2/F7246n91hLPA7DTs836k+vTj3skE9mbyCE8ni1NDbHPLa8W1q3MXYM94q0mF4yTGwhaSjiJ3a
bvnpVg+9PyPp4NuY+X8j3wjUT5Gruxhakl3r9wO3Y4GIRgX3sNheNzRzSdQObzaGnnt9lr+betXN
pwRM6eyWZVRaS9oX8xlQOIROamMbiIoqKfad89mi+dR45W32pj+ySxuoYXMPPoi3ieRc7vuwZ1Th
XEZT20+kgJiLRTxzVu7bXvl53WT3reQZggu+CTXKnJgo+8BKougxM0o3a+4zRXIr/i9Z/TOIePTm
tcaySv65NLcqXPPMySZsH+XstHKTh8o3v0WBjMtg/+3aeUYVDiNjxdxwRhS/Qif3/5F2Xc1167z2
F2lGvbyq7ObuOHbsF42TnKgXqlHSr7+Lzv2yZVpHnOM875kNAQRAkATWOuhSGAF2R9LwZDlm112a
9Ds6FnQ/OWWL/m5wksXTPpuzm9zsH6wqmwUbxmp9DjIdU8clqIKbaS4gp7YkoyUjVNqAjauQvUpd
5drYs958s3BFzflrzrMQx2/woAmbzD6EODV77PF4rwhOAGshsfx/7gQwFz3Q6lh+mbUgje81usvV
gyq9bvunSAvuCFCxR4N4hJQ2s9wi2TfJj78TwO3jOGNYkW7DTEN9kPuDSX9u//9agC3NxBRcBFjW
ZMQY3/ZWJ5jrxtXM61ATdPuJZHB5Qq9obo85jES7XebEvpZfD7OoDlmZewJ0y9l/LS5VlH0n4SUU
lkKREO5BS1K6TeWXX2Jfue6C9F7F6MxUg7fGFQ3NiUKHnyM2sKlisOEtdNhcZ+47hdu5XSDtO4y4
V9+3l2z1WXapKZc5cmIQ6rDQme37lnzJm2NHOsySfiVO4+r2Hpyoniwa2hN5OpcecDcZqgOrT9r8
wtC+9TR0t9USCOC3avA5VIYEaBLfzL/0fegBFEpU2LFo5Osf0HhhfBNwYKBA4BO9Mji0jEeMRHwr
XtEM8DZeTjVP8zoASwrdgsXmB3Eq4E2B+ANgOt4tMM3cxtRkE9+n8G4KSh/wd9f5EyZ+bzGgSlzh
hOpqzlsI5B1jIkOOkUsIbFzji3mqd/HOuO+Bytg/DwGDXTABuRKKWlTY327pybmGMpWky3KIVUN5
p8+pR+rsIXTK18Go7kKkXScxR8FarpVYSK7/sy3vLaBniooW+xjOBNU+tanh5lH1UxmLwJEsv1Kj
2d92z/UgX0jkNhQbzVqVU6oYQz8ytJDclwoXd+isQjZ38YnUgUCgwH1sbm+ppbYdqghz722goekx
OWUYW7Wuep/tyDN1K8GOKTIp+57FViCbVALzFZYxlAy3r36p3eAamuGV49G0HraVE3iqzZLBQtag
zTXaZSDLGr6M5r0ify3NGvR15DNJZbFo3NajSoWcmwUWjcgBjQGfONQCR1zVBDTXQKtFVnHeyryF
Jn2iU12S4IhVejSBqNSbjUvl67SlAgdkJvkQZQtBnMkwW4tjNsAO/aSdL7M8O+QR7tK3l2V1p17I
4MzVV5oytpJsgGMa8OAFIyBMr+1qeNgWI1KF26prudPkKMeqNE7ljSpe2Lv2cVuESBMu1WflILUY
YMHMXVx4dfNEzRTvhMG2kNW118GnAFKPFdBRYCG3repgWt7pv+nk66Q7rhI6rtmLMuyqNgtBnMFo
Z08GNVqAsWg/muySFJGniOjNRcpwFiuaOa1rCzIseXQH+V5Snm3pJvtcWkOzM84YgOmxDM7HQARU
WfoMyAZ9PwVFAPTUydeuTFfBJhwHOibRSkGIru5PC4mc9aymjTHaB4kxKE+d1h+VV0U+9MVzl30L
xx/bPrFehy6kcXZEtz/4jUAl4ze7Hicp7Pq+FNi3IFtiN8HjrwizpjbOlPfbcleXD7j3BhiIgNyj
ctvTUE8luohmYG5Y3yrjycJwUjb+Sg0RHfhq7C7kcLvSKLWxZHRQb26PNfoaNWHOXl+usyb8PqTH
YROHkEB0dFmTrr6ywtEPgQfpTbkTuuaQP9ppeLdtP5Fe7PdFHkd3IEhtrAnbe916Nnp/qkL0CLp6
0aAsbMe5voNxzIrqkMEwEvRgPoQ/6bPu/kYWdFK3F3MnrrYZLWVyzt8NWSZZTCbOBGhH/I29x2DO
xNh7qwXEQj3O863EbBglLyJ7bD0lfiLdl865yVRPcoQXe8zNPuyGC1lcqdv3ijPEDmT9Lo7SHcpO
5R6giYD31TRXBP0gNCNX4+ZyPVozeTPjAAyR2ItO6v8DzYjQ4laT/Vk1vvkoUWSAZvdMtfklMjNX
ApRgd7vt7f+iD9DbQQXuKGCKfO/uUpLUccp4VQvZa+V9ZV/O9s1svET2TWqcLPCzGfPglaWgD2Bd
t7NYLspGJx/kwsEmk3XJLjNtTwZjS9mKOO7Wi3XjLIeLtLw1SRjXQCBKW0wBO1N5N0+/piE64sL2
SrOrYxLlrt60B6oNN1GlfkGDnODBez0hnz+BC7wZnNFZneMTouSqQGEYouU4MUBcT6hgfxMZlYu7
GKwx/WhDUpiMd4MOVvfOutFV0YjoaoZEqy1gPIHGi5bF9y4jd0WBHg7kZdV23FZXj8Dx/iJwy9Ww
Xsjgwlov44RIGrZqDdCk49sxC3Qnb1ih2U70ZitSiIvpqgTUUz9C2NyeHP0Fg/3b2qyuy1kZfiJF
sTXaTAn+fwLKw3yFqa7eEYhYTbkLEdyu345aprcORNTybaEr7hSenPFUt/dxZLl/pw238ed6bOql
ClFSdp+DsiWsfaqKYAdFJuPSUl/P6Mp34MqGfUinySVG0JX/HX+egTyD4BdYNyvI8NGQ5iUACxh6
SoWh/Zd8Ul8ULROk2PWlOUvh4r8IQ4sOmO7yaVZfAJ5iT/reKyx6Y8v5zgS/52eW5yyOi84kTse6
I1DKJFWgl81VKjW7RNjItZ5ZF8bjIrQq2rrNO6jF5vxMr71Kvk637Km82edfrZ/bSq1H6FkpLkLR
95QkYYsbtL78aXU/5dDf/v/1NQIAmWHBFT5gz+utnhQdWlR8yb4hmNORyK4uL6ThuZZTgajV7cAC
2iSopVeg0+Vy7CfMuEAVlH3ZxYxdoKDXA9EFYbr6rqQsBHFxqgHffooiCDKAo8suo8Pn+qILbFcF
Jnd6JYIYXI3YhTguYh2CB6oKTHW+iiMVHpRxH6YJTCcSwbxkUZoDQz+JyxnXBWWpHhMq7/Op23dW
ud92htV3/6Xl2Hcs5GRTIUmxAzlglwHcBlDn9aACYluTAjy6GDBq3Hi195lXVMUCbSwIe5CW+J7C
sdONuI5CnE5zL6q+6qPoNfptzP1DrQwGDA2kiUAV4zuuHCMtCoVK2IeAfwdI7KMakH3o//h9MdzA
NRgpRiMqS1bPcQuxXAIkGWaC4x4QubnWBEB8OSakeyqI/DyUjqdMfVB2uaC8XI3nhUguCXZ9b85o
SAGYVPUs6RlqrkOJySTVfknFvQUskLbMymXCdogiRdcgzP46ecV1DzYJ9Uh/zAFrPv7vSETYsxaa
cZnQtJMwSSwIS0NMt9qXBGxpmulKuKMVRMFa59VCEv8w26cYDHiTVKud5NZ97WUNWEam+LUK6X0t
F55OpkuLGl41iEhbWCRvmJRvxuriKK3GOMagghS5nblr+8dt7VZTydmMfNsV2nrUjrYwo2Xf5MYx
7V+LXrARryb6hQguISagmtO6DvGcjqZnAqi5y0F2aO7kStCuuX6dYAPA3AAh1kfG8BnFH22A3uwn
vyavfsCbvZftQd0TftF3hT8Bx1/7uW2+9cuthUguFecKYK87AyIBmX7Zn/ogATC85NmX6et0MwSs
CRq3+YJKSqgol5gLPBTM0pvUPZOY7+zOl2/ZFG+zr74XvuTL9wJF14P7bFsueam10VR420dlcBgu
y934HSQutZsd2dvLVLifur2zcSHKjlcgSOecpuq0vgItIZZSPsbZjV2Vrm3uY7RgbOu1HmBnOdz6
zYnUhPpk49gPYE71NbEET/3rCfj8/9xKOSRpwq6H87e5csDzlTdNw16btceoHHd14wjy/Xo4n8Vx
qzQYeTvIEsRp5hgMVXzI4+jJbhqB1ZT1rewsh9tXgAOnTLoCs2k3bAfNfcz0Ki4jeE+/l4077VRf
PiStJ1/jstL/uyXjthmwdciO7cA1GnsImjg+DsJG81X1UNjgzhXnng9Y75gdrhqZPfuAJk6zAgdP
TRfo3QZRIZHk+acGsKtbxabZ5GGafhak5NV8CUJnWzMssOPwj/KYCEilOUPVpZA7w3lOncgfq3ts
AAI7rrdNLARxhpwcLR5jAkHZ4HzvHOtyqpR9WSCeO8u3Y8fHfeKTpdV+n4qaHVfDbiGa271BQqCG
NatgM/LYFRdRuNv2EZFu/GiSPQ01tk5U4Y52b/b3Zpu7JIpRKHyXtBcbg0ORfBkNgpVbjT7H0Rky
u6EAV/59vZxUMWbJZFxUkuRKzyyvo4nXG4lg3VZTykIK859FVU7tdIqIgYcNbKxH2XhQIvOuiJ8y
Ob1yjFLQ0rjujGeVuECvaDiAIw93XKER9n6hO99sK+qPiZNbHlHxtLu9biJxnEvWNiiECwm6jeNF
XDzHVuLJY+MmwiewdQc868U5oCVZxCQq9MpG9ILTeE8V8plcfF6nNxddrNOozYpBJugSSrdE+lFi
aNIUvNEIHO7tUnshou3LtAWJNPKUCRRrSk64Jd8Xo6ipb/0guFCFFQcLOV0hd0M6QM7/cIrt5/wi
BR2ohUkOeoxP0k9aCFxBpBtXAWSpPiYkRw7G9atfVHLQm8lJcaggZteiSZVV0EmziAU/0nvVnHLQ
czmEmFK9j9LWt4tXu7lypm+0U3bbzr2alJaymFMuzAhaXXWMFZhRLkj7MGcxcDjTKPfqMiyDXJta
v4pGy6XWnO8csA15tq7gtn77K9Y8f/kRXJIKGykhzsjaJiTqS2YS9KmoDUCoKAvzhaKDSStqZDBq
Vqt+3iXfyrK8bxo0DxfSjk7NE4YSTxgedWcZb+vb+q2lkKV+XMYyu9SY0wH6xWPb7UgIQL22ALdm
3RtKMINaU3DqWJdnotNFd0BYxs+l6k6d6U2Je0ZDeczTXdwNfi1dd33rbeu1Fg8qeMH/J4eLQZtU
mlZp6BAaKtMzusilwN9Vjf5TYt6oAUwT/ApcYqzbHmgDKSo7kDfvbZIfU8nYT3Z6/Iw2f8TwyTE3
Ywso1BAjZQ8y3TsFSLpFbEHrK3OWwb0FjKla0C6CDLX5rkmlm+qhV8unxo4/sSODhoWxNzCbvV0R
L9zdUrtWwzA0u4977nJwtza6j9cAMzJcu/u5bbj18D3L4vJVhennXKrYGRez6uMP0ojiZ93PzgLY
ByyUcdRYKpuOrUw4e5INJidNfZBnR3CGXSuxlzbj0pA2ZfbYh7BZbBNybElTvuKmL3xRLaocpnZ2
rms7jR7ZjHkicPHVK3sVtEAorm0bVEec7FLKqjGsQc3AYPBNTzt0h/AwergkANZIIXiRWrXnQhiX
Cw2ilWYqFyjnRz0YujAAkkIgVWS/7RerRzJcaYJQXcNU/gdaFGLi7KdLNeQoPh6KwFyMoY1kbz6w
TiL7QPwaKs7B55i7TXUpmktNTufMEs1bHKLt0EvxBmYOT2O1n+PDLCQlZ0HL34ipKkibLFDAfKRK
AWSDWoKO7zdlEPpO0XfQnRjBTSKcmV4NtbMonp0hl2ZAORGI0oxfivlNmwQ7x7pn/FHF4PJTpmWk
HRgNizWUntxd6ig/IlsgRKQEtza0igCLO+d401Vjd2x/GZPA8VYDeWElLiEBGFQrcRzAO1s6PYZZ
8m1IKRJhemHZHfHyaAiIUgt2j/Wi7ZyjuJiy1KTsARgJhwuHlzquXHVwMncq211r2oFi2AJ5q0Zc
JHiupihN1PKEJV3H+jolGH6UHrajd1UhtABi7Ba4SsDofZ90y66fx0HDeTjJrUMu1QBdUm/KOHts
M81z0liEt7X6BMJYaf4nkDto0a6hNFEg0FLc8oi3AMYoXO2l1i0ulRftFF8rmD5nw9nJ979TlSsw
8A4fZTG4o4CSBeR2tCbVxHSLCNBs9KE1RA+aqzXAWU++LV61o9lSJOhZVLftcFVp6EZNb9ruU/1X
C4PyrFRy3ndUZRcOBOPurMuRYOC9vGBsndmNaOBcpBUX1KZGZ7nvIKyO43+cFO1CdqwHWWPd0B5J
ZHvB1LUHENYfwA6AOshIOecMHdlWaQbvbwPHhf085SIKwhojwCAIPPa7/FXeMSIl51mrXetn+5kM
thDPuWqNmZHcKhDsvaMG8qAB82z4xFF9qSHnk41pzZnVQITTe4b8NWsRf4Kj+vqS/TEiv5kgMaa4
CmIi8DCBGpHi9nxwLkdHFNqruepsLn5XGYcm6noV8ZWn1i5KkstwGP/OXAbnfnRA+1bLCAhVUKeW
pUvTnRqLIMeYzT9s9As9uH1FUmpVidi0h9IGNqbjQnVXJjeAENUTCihb3W3jdrft6aumW5RqnMg0
z4DNS1AX4sntwrSji2gUNa6vusFCBPuERXWd25IxFClETFIEWObRG2yKWcmHIfqxrctKkQtCbg04
sjqgZTDexS2SAwczY4y2AuejOQ4xmFJR5cZu72eYfU6A6ShIEx+N914eZ7wi1wtFebvSDaXUjXLi
F1Z/v62USAZnvYSWXT1Y0KnTPbm/I/m37f8XGo07GaSWWoYG6xUxrxgTeOuRq2yv3kj7/EQvRJAX
H+u/9xZjvrLwBY3maiTnLIs7h0bfF3EwOo9/qRCXu3O1GQB9DxltQIMJ19Hoc5j7Xf9GsZxPJxE4
5foKAcRT1i3MavPXB0XZO2PEbgrNCGBQ2i3wgNxtlT6WSsxqfyTwNwe4sjBGo4SEeryu+4vSuJK6
r3YD3mERT9XHWH0viavPK3UCiFYBSdF8k2kXeXrnDJeaqANYYDH+8kBq1UypStbdXBzG8MKmv7bt
9bE+f68FF5dxbcujzK6hs/guHh8LjNVPyWVTBU34UzNEWXul2+q9OC5EGyA4jvGbA2RAXmD0khh5
9KfnJsBFj48uvP22eiJ34CJWD/+3SDTJfL3NfbObTopRP6Kx6D5v+y/b4tZj9ux9XMw6amn0toLV
KiT9FJrpXm2SS5LR520xItfjwnaMQ02PbCyaXuwVI3eb6LmKLlJVxHv1LwnvrA9XXKmzPGR1AkHs
Zl8DETsZQSQxetLk5oF07MLDtmIib+cqrT5Jk65g7jH1jW9QekAPuuDCReDwb+XsIq2C2M4oqhGX
z/p8IuMLoc91u6uNfdNeTqqIIUagDz9lpMZJmKZsSoa2j3L8OkeC4le0QCq3jZNZAlNeDYMNO20X
e/XNcKgPukuOwCYE1ZK3vTwCv1O5ZCEPCR42KdTRxmtH8qoZT/rZRecIcpIgilQuSczKQFG2QKl6
3hXDc9ztcvqwrcnH8vFdHlK5vGAoYRY2FF5QFQFJfsnVa6PgnAvgKu3QJn4sgvMTeR2XGCR0v8WJ
PbIHxReCRxvDeijqZ0u/bdsDEXW5r7QdvdeOyw9FYoZzLWGdAM/idGhGcxnkp3FR7btD5qnNofw1
BqovbrsTrRyXL3obIM29hZXD62xqXY0JACTA0re9diIhXJIIZwzDhgpsOeo/9B6MMy9F9p/pbN4Z
kJ8pirLURC8m9NDVO5M+RMZjI9qZBLHEYxmD188kMYulLP+JiwHX1B6T6dGsY0HMClKQxmUIdQ6l
35Nfgx50A2jKjKft5RBssTx6kzRQZ8wnKDKr8km3dT/FO1cTmUGvAX0ntAQvA4LV17jkMLWNNJMY
4vr+HneJboGh21gEyrvypP3eAbj8IEkE121sfo1xF9Ovod9SjEX5jAq38qWjVnq4lI12ogS7bksL
SFg6xpcBdvS+5pdIO8Uh+vv9QboqKWSThxi4HqX1lZr/uXWDaXgWxYVqXWSYShhwWCqT8spuMr8g
5uPgjA9Nb++2PWR9yc6i+IBtJbUxbby55mpyD6+40EPtylBiQdAKjMdf5gH0V8mGHmKs9mTMiTua
D/AMT69PMQq/bZX+pZD9oxN/oUcdRZLAV/b75MQotkJfu+53iqe6xS4MRMwR/7LRn+VxYVzOORpf
fsubAuMSE6PgOnWpb3g1Rh598iTQ7+NDyjv3sLmtvs+BMdA30M9Qve6SnFjznq6CJyo/1HtRRl/p
CHgvjQvqSJ7kMaOQJp/CUw/mlOKSUYVLvijA1rPh2YxcXBOtQLOHicSu9RfjfFCo4B5P4Oo2t8/n
ca0YMQPQoLNbaPcJRpRVgZuLRHA5IkUDgy2xDoYwOSVS4tbmtZJ+Fyy/yE5cduhGLaF6yOzkYCxG
9/qX2Q39xAsV18FrGvptI+HarAzZvvcCLk80Nh3tjhVl+l4DkOR8mKgnZa75Q/VBvyw6awjShcPu
tRcHAcWpywovN6yMCErrpZQu4vTKMG6N521bCtaLp6zTGq1sigJaUUIOo9IdCpN6aBkVZKT1CvOP
ZztcgpC1ebBBsPu72QvtTJdgG8zcAWyrs1K4UnwMdVPgiaIkyE9F24aetwQvVn7lDC5e+QKlif1m
QrdGqN5lTemrpY0RYutQmshXabir5PIibEXEbCILc9kDLYhV1JSsp0d7tGe82jvaPqeyoJBad08Q
aShoxFIs9NK8d5hZiQYJI7DQlqTuZFwXwLEf9ol23Wa3pXNrxF/6GE1iIlJW5vXvb7oRFQuxXEqZ
RsBXpG839gPK+XYa3AnIedVoXHVtAmaX8pB36BSzNcGuLdSXSzR5nOHWlglOikA/qQGquu/N5LWX
SpDeicrh9Q1uoSaXcQDuO+kla2Ci3tx72WG+ALTZFysGBRQwuDzRs9FquCzEcbmG5EpWYfQLNw3q
laW/dFMwqrM36FcheSilUjDkspprztL4552ps9UeJxZUQNMtHEQZdhEyt9oeWlHDIvOGDW/h33cA
BdJYJes3U/XKLfvboXzMwps5FL0jCezHvx+YaaPndgw5JdoSyYsKwqTokGrPlXEjW4IMuroZLazH
1SKjncxjlkNWql2a2rUeCR6sRL5ncAmkKmw9z0P4nrq395IrX0WnErhz1bHCmKbbHz6xIeg6kEM1
x2BN/O/zCKFWqZUGepui4Z5oFON2bm/07raQdZudhXAqodVmIFHmsAG4k1ndx43gGCb6fy4ZmmbY
VhNggvyy+FagLzb9TCG1MBKX9cZy6Nsix/fXdu4pVf+o2/NhMKj2l3biklzcZENWgjTNLyXqaRbZ
l3l/3F6K1e1poQqX2bSwVCKV4oFcTo+EHlP5GIngy0UiuGwWgce9Nym0AAz8lzypXfBufKnxxrKt
yXpy+eNU/N3ppFkqKSeIaQh6F6I+dZtc/kfOi6vWKP7OavzVKd4JwOjOuiab4UutfO/ReyJGY18Z
lWOb61kjrmrCQ1Wv6QRrI4W78OUNyNcDiafhda6k7xjQZbITcZT8y8Z6FsolgKF2gPbIOiZ+N4Ow
JjXlniWbZCealmYL/3E7OIvi0oCqzVUW9xBFT82x39vHOiiv1YNo9xY5BpcNLDq2ipagKzSP9l1o
eU2Ve051WdWDwAPXN9KzPlxaaGhuKOkIfVSQUeaXUv2kFjdkuDCrp21XX69tF57BJYYUZMIqqxD8
RvMY3W+IOagAJF171gcKgOfk5lNn04VELk9Ika230gzd9O6rU1zNoAPb1kmQs3lGuDJU44lOEDDm
GnW1Mbb38TQIcQFYzGz4HH95mtTK0IBdg1VyDEKr9CuAq+u+BrCpcq/fb+skyHz8NeoM1obZZvnb
HEhQWF9iRXfnNhfU/oIw4i9RZTM3CqWHf8snY6dcOIGxV4JsZwly3r9kBhuIu5rpgOeQe1MeJ9q3
kYzrg/kHWo//Ifu0xZiYz5AU5O+17m/bbj2YztK45GfZmPFoR0grs/uE3vVAaE2rvRL1Xj3ut0Wt
L9NZFJfyLDOi7WThiKYNTxhqcdPsybZ/bMtYL0nPMrhcV7UFEF1MyHCkwQeDpFtJR1BTuEn3oNe1
mwq7J9bj6SyQy3qxbtEwYRC3jEO2fqh3oQQyFLQeqS5DLQR0tlr5nyrsgNSryuhyAOU5c9XFtYUp
p8Agn1EM0/x2kk5DJzjUr6ZyA6Up0FllB0O67/9/Qv9U3lQNDtOy6dqgtxj3plR5lWgwZtV4Czlc
Js8tUDLPOoGctPaK3DxQoxE43Xpdv5DB5fC4IcAUi6DLiNfRnFEnSUFfuxSEhOUp80cr2PZAkU5c
Bo+I3GLwHjrlaKKRCE4S0/dtCaLV4VbfSA3NqdIWrx9NEhSDvAP12p1BfuLh/GVb0mpyMA0gRmOC
znD4+qt1cjMKixrrQ+6I9WyAONtUdw7ofcdcRLi6mh0WsrhENPdhlxUx7CZlw87oo0PoDH7c/PeO
ehR7po0eoLc7HJsz3hjmegiaUlzgKDcJgPVJ/xSpogPFui5/hPDXikDs6600h5B+uMmGh9nGrI9o
CGfVz86K8FeKlkJoqqSQIevPnURcG3M426vPTPFhD19I4FYkVzTHDiVIqPtDnn9ToysJoMBGYOj7
kuD9RtSILbIatz8kqdbkKUPsnaSgM6768SKzPnOiXKjEjLpInLWWNUVeIhlk8gOkkHx2NREl3HrG
WQhhei6E6NpcksyB3czRjN1JlQGboqKPPT9Y6nCQiO47Zn1L0EhcmdO9bM2B3o3B9tqt7oOLb+Ay
qxQpcu9E+AbF/p5JiuegMFL9qn8AxgRGRgVJdjUjWehtNxXbRKHF5VicnscooQM7Qbk45rqqdRjo
nS6qx1ddfiGGS61db1lda0GMbYaeMerXmUYP23ZbPwwuZHD5oe7boRwiyNCIP3nNMblgz3q64RnA
W5YASOeKn77W9cI1EBrMZQWl3XuHIVneZCXbBu2y7o520k7eEOqirsjV8LIcUDkoGujT+Yv6GJ3L
QG/sUVfGMUhRsqspiy+iIRO0I4nEcCGG2S55KEd4njTKD0mVPURVu1czEcDZms0sGSDiig0cH+sD
kELWJKk8owGk7180chuGghaxNTWW/88FEMO96PQU/6/o+q8EXPOgen22ZlV0HlsLnaUcLnTUQh21
hiHX5splX/2jaUA9tagXx4JlEdmLix2rpUZIGoqSMbzutJtIxJO8GjhLRbjAmcG8mcwRDNYGzTFX
vRr90RI6jUavetAPybBTx8fIF1HArR7RF2L5Xt95IGXetIhXcHumQd+jE9KqptGNAQnsohfAcols
ELeYFOJTi2RuklWvZtHlvl2blasDnWm3nUIEln473y3Sf5dVdFIZmLmUUbfTT7mICmBljtMC8N0f
33/bgBYShjKd03KEhOnU5d7FvEsOduXN7uwm+94fg2oX6oGB00eyEzWkryqH/GECwV/Fqx23R2dh
JNlhC3dt5p1h3ln60yeMt/h/Jn+hmorHSwy5QbV0Do95H+1q0/G3Rax76kIGl26TLnao5UAGe2Lu
c8zAhg/jQfflnfHIxkT1zhVSoYjsxqUTaneTVLGWdBKNl+Dx2xlkfBToxS4G+HoNLwl/1oZLJVNU
yn3NsMQX7Rqd/Nauke1Et31rxeFSGJdPxgJgMhlTqMoS16y+Tt2BSodmrFyqBFJ7UHrBmVRkQS6/
ZFNNJ4V1I3T0VnX2kfSZhH+2Ht85VCra0HQhrOdo9KjX3Q14gW6MrBK8mazm+4UY7nanB6hMFTP4
mjor3bIgLvBTKzNoIxG5F1uADW/gqXBw/6HXTgtBRvI6ANqgNN28eSLhq1ofiNIJgkqkFpcXppjG
mSEjppz5Z4xrUelVM25nVfCEKvABngJHT+phaJgUZb6lw4Mpuo8QacFlBpr05aCxQQi5sYKKdQMb
8nXStKiiR0GhKVKFfcoi0SWjJRWtBndLyK2lzN4UikCgRBK4dGCTnma6ygIG/Rf0Uarvt/ONyFhc
BogmJ9Q7FpC47+8JNtvYcCPzn5r0wbYgkSJc5Ftj2qYai8wmVa57CWhypiqojlarvXNU8gf2Qu36
OmWtnoXpHAoQKyaOtXea7O8WnT+zd6MVt2YCMXV3F/f3lmgUQKQGd2Kvw6FxgOaKJWkAmHwdO180
0dUg85qNtMKfIvJYVXrSod0nHHU/roYbVMmXWeQErUJONlDNPrP2DN3RBh2czkPnKOXcl83MTpaq
dB/KoTuMyXFbxLofn0VwRuvqrjRidi5yjDwoStRUpulbofpkTNVuW9T6+pxFcVmysrtMRQcnO1Sg
J/5CtveqaPB2PVjOItjvi7wCSlsQkmoQUYb7LPqHhqK7Z5G5mI4LASMgcqIqg4Ao/GL2NxEqaWX8
GhZd8He2Yt+xkBPpOjUok1Oas6fFDwYBNqv2qQ3lbC0uR5qdU3exASEjUbzY/KJGz9taiKzFJUmJ
XXGbDJx/ir9loHUB5kmjPNRJI/Cs1WUHphWu5BQHGP1cjkRvjyGbE453GOd2C+cAMK1tRQQC+HOW
o8R2EjHWhDktdm2o+RFxBEl4NbWcdeAPTrkt00obICI2vGLQDoN8qqorQ72WaS8w12pvv7WQxQV9
Yc2yVIeQxYbalIfO2eG+JZaAVifvkuPkdx5t9r1xJXrfXT98LARzKSAflKaQ47fDR3QwzH3q23g5
coFtEVQ/W7Qa+JIViHqrVxfPAFAu8HAwncXf409WRNOsxr4zGO23eLYvHL39vu0fq6ltIYIzKNGy
Ms8Rsn5VNv4QSX5eVZ4z/3eIMxx9AZ0J8Fa86ej89X2Ic3xnsaJDV6c9sEBOY63sySwqBNe1wa5j
GBowxPkLzUJHG7IxImyLpsSVQQ9+Z8s4hjmGw7bNtpofsLHh2ROj0JjBf5/l0NcZTzobFs3HyJUV
9KO7Y70rpX+2xaw6ABCvZUBzgIaG37WHIqO2XgMkfI5eZf06nb5u//8KWAzWZSGAfcAiW5NoDjFB
mpi+1LuMoi78OvjkVfHxQOUlHrX31Y9pxyDzhSfrdQueVeMsWLS23I02wz8faz+bhx0IdwEgqHlt
2+WC1RKZkX3LQkucchR0NkOWI92k6dNcC8wo0oXbjuxJ7yy7hRUHgFcoRkBxfO+0h0IVBOtqpl2s
Frcr2XlaFvrMbNanpzYG4Fhp30XUPOWKcwyFlzrs7z7UjGg+hgcY6GkwuTMvjfthsosM3meAxkVX
A7uSTqT8nmpAFRos6uLJT7Cxr06TWAuZXD5KZr3AVThM2UStZzaSGyUX+uAp4UVjXCjpD2rch5qg
vF+/jFwI5ZK7npZobnegKIbgPOI+JG40gsKQ/MiODO2aKMF22K2v49mwXNR1cjngAR9KJu1lXnzV
jBeiPKrJq2Q4As9f3zAXqnFhlmQhnVIK1azOG3eMZkr6jr3Ld0qf7uag8EuQknmi60b2r1uewwVc
G5noX21S05+M4VC0rWuPyqUTJ7ttO67H9dmOXNw1oTrPVQTlWjm+1i31Lk5EfTZC3+BijtrQRJug
CpsmBNffd4wSdm7P+npOuAoKEeiCNRNpxdeEYI5rpzetKtO1umnXy6LjmcABeeILY+jltq9gOH32
LMU+WvE+l7vD2DSeqguOgqu+YIES3NFB0KB9aClTamOsQgDXG803I9mNzX0hyhqr+XchgktU2Dil
LFZBv0KSIy64Kydy9XjfxwJ3E4nhclOeRWHZFxAj2Yc8c1yiKu7/kXYly5HjMPaLFKF9uWpXptPp
3a66KMrV3dr3XV8/j+6ZShWtTva4Tz44Qi9BggAIAg+rfic1BsM+kB3+dHw28lD2qJHktSR0NR+d
aMKjMkWmuKSgh3Xm0sVLuImLr339KO3a+g0kZZJSCaCxwOFdLovw9FKaC1c6Y56YTXEz9TjA4Ve0
fANIGaaqDRuuHQCYKs6cPEnS43WBWGpHNnPj88N44jVM70PsHD9kKBipeLcbO4YQ+yCKiKmjPF7R
6YFG2ZItXT/DkGvTcRV+lJwjNww5dusKMX3jFwZlgNRhHvpWgtOfNEs9ZCBoK6xR+5fPA0w0yvio
haQskgK0rzxGXF8+1Pb8vkeJmGCYY4Llm1AvW/LpOU86U55ZU0b3z+3/rSBYfH+HwXhmRRhKyMRH
us13ktvU1YNWvadl9/wVpbsgURaiyUSh6xsgrXWQJHf6eDtOjNv2rnfQMKhNwIUKrNFkTTd63XLN
2AlFgVhT9iWYu+Tlugi739dFXkeXHBjGaEoARdMKTqkqFQ9EP5FJL1jjWHc3Y/N9ytBICqeI84Dv
p7zog1/blcSmMdM+e8mm+o/rsuy6uQ0WvVZJOPadDCwj/T6rz7p+g7Fh1iLdNMz02q4qb6Aoc2OA
LCHkJbJs4r0ggLoje8yZI232QRRFlCRRxBg1SpHFPCkWPobbNjQgiGYlKKbEcj4sEFqHY1BOqFEO
BUvXQGxkK9NRXIyIhNW5ta9pF2koL4f2Bn2VBkjTgkxKtmo3cnB9Ap37X5oXWbyZn1JWNLcrm4Fs
myKi9OTTABYt6rQUeThkwacznj4K40Fi1fftQyDJgVZTWfo0KUTsMJRwiODXGuWp5p+b7CbqRYbb
2XXWxgWDUrZQw5CBQkcggin251XTb9Sm7S28/R+KiHvN0+iBzxnPuCyxqFCbk2tt4VVAGvOdGrn5
/CCwmlb39AGjKVGeSLghP/HT85mkZ0YNbzBUsRcNjatMtXXdIOwZnw0EnQ2NFqkEhQDsc4aEzYSs
EJe89kKQxgzDw8KhDmor5GI45VitznhcQebfZLxZjbec9nJdnl22oK1A1GFNpSzNYuKuw1Mb4Hbi
F05qJ14fW6Mju/EBzbdODPPKWMc9w7qFpY5u1PLDusyQT8/8xajMeXnXhlsOqcP6S0Zvi0XUZuPw
eKHm+JjEP93y3Ogvg/HMDTzjQDFU7+MWvcGANhrgDQLG3N1DljpaGAB7xwf1ezymnmHwk0b3n7d6
X05JgYiex6EN3UywK9ZgJBYEZRTKSuqlrsKeJPKhXx7C7l5k0Vfs3Uu2UlBGQF9LNeIRHiC9Oljy
+DDEnaVHFoeW/dJTyh8Fq39+V882y0bFvpya1cZABoaO5ZmrG9NI8aaUe0b+UAjv14/SPpSh6xJM
kPiJZB9EbBpqVRqomVRbneQJcmjX6avYOBHY2K5j7UbZePD5BSb+rtNChm4hLgOYymmVuTT9YSXu
nAPJl/pjlpTexGBb3LlmF7Sor1Uh2Nd/wP5GXvCp85unOKoY+wddmWewkCj1txDjmVxMw/w5dS3/
2AlqZGOMAijHUtYU3d2ztpGdOs99okYF2lyRezAkfzZiq8d8nuvi7ZrfDQQ5KpvjnI+rkE4agrEs
Kt1FD31JPWrKHd4NGBu5f+Yu60idOX1Ue72IIYvWBbPoR6Ldsh7wWBDUmStHNFBXOtHL9kUVH/Ph
oRv/vL5cTHWkjpmYlloRE3VsRavA/JlawKPGao5SMFatNWeqxaWPq/zYhSJDEVmnjrpu1pwoxZwA
5KT6KfA3uEMvhoHhSHjUbRhQu0qByBmzoCQFXXoUFD+KTSXwvQpanOelGMykuRdRXvWF4fGapF9w
aL4ITlNAGNOTszUublFq4CjkrTRzru/ZrlpsUKgIQ1A1bklboKTo4G9rM4x5s9MY52h3dzYglJmS
+D7OORlLxumnqDzw86GKUytD4WrNMSIKljy0RdKrrAsHQFXiATdoDPx1lTj7ynHdyEObnl40qs7A
ovXxcZTfQK4f8s/X94V8gk7dbXefyLkxPdKCfuoq71QbE4owdnQ9qBGLtZ8FQRmdLBmGTJYAMc2B
0CdmV/WMzWAhUDZHy3uujQSsU66Bxgml2qOrxSjevL5UjAOpUFZHHlStrVfIka1ono+GG67BNHKR
t+eRRfm2q12IvhDH6UhC042Rc6vNUhNDoCUezt0cWprR3evg6r8uEQuG2pmu16WWb4hbT3z07CS5
lQx/XYfY3ZqNJNTWpHmjDlULjzOImpvIqolxsP5/g6D2Je7nolMUeM+ySB2ukAjjacPqyt41Lah5
xngZ0KUYCnXeq9aoplwdATIe0+llGkpLV99Rf2+qBsvJ7K/ZBYv8f3MmkdLSF8w5JF669hKldQat
dq+v2f7OXyCoY68PjdbI3ICgpiBx2wu/lpamMjImLBBKvZp+LvtMxYEJ8wNv/DW0KN57/m9yUOo1
YZ4KGhgghy7cY1StWdRnPn36bxiUfvHomtHVjniV6q02EqfG+24tsejKyWJ8MsQbBaPcPUiOwsZI
gaKAfR2jIAOulW7ipLL4lNXMwtgXlUpj96ISaotIoFLRVTr9WZb172mc/ri+brs1SPpFJPo9Xml6
oxhz4IBa79wGpV3M5ui3SM7Z0R1vr7KZe/L6JZumkfGEEtLBNG90JRiNrusTDk9yo/WPhb6Ydfv9
umT7C3jBoA7oLE7gu5GJMchqsxULPL//FTE7b4lefdaICwr5FRszsOp9gccGSLLGTij6lfBNE3sz
FB7VpbSmlPX0zhKKOq2FPghLlEMoUXL18onLnJk5Mm3fsl1Eoo5r1cddshrA6O3RXm08R/poSKg4
0Lx3N60pgulkkb3rm7V/sC6Y1PENBTldVQGYGag6ZqWyojW9b8YR/cUzo7eDBUWd4TKv8rDqsWN1
40/R4rbakTe+LVJr/yeR6CdqLU3AXrkQ6+2FINxWldaMpLuY1QDG2C2a70QtW/A5yxBHlp74KDOl
lDXXYlfnZF7GlHReFlW6zG7N+K42FgQg3JxZSog2udjsakYqeP+6eEGhq+7VtRI7nicBKAZh3xgY
F5yRF0neXYIE/Llf2JsNGHXRWZZmKheU39sjLqVlcd/Fd3JcmtrM4o1mrB1NwjnHlaoix4QcoJqC
d+RcC09p8X5dmF0NwKsAKiA1XeDp+kTMqO2LqIWizZ1TxH+E7et/+z51NvlUxzunAQ8Rz0Igakgp
aawsPTEpn6zoRgTqTC5xX+kYeIWLZ2eYdVZYcpf+aEcjMdMyuitCibH/jCWjnStOzCyiNwW+IfJC
JJfDljWZfH/jf20K7VYzVHoXcwiEZbT73tKUgxEF1/dl15DJpPtTxyxqmS4XleSh5WQdT118GZoo
/HpJh9YqwsENV+lLl5ANFuV3lhzzd6MPrCS8mft7XV9ukom1aLvOdINCeR6p0xfMYy5hA9CsMv4V
ibo1JDdpDpa8l0ZkGeh9JbisH6XXRVRgerZE3iQxadqol2DW2vv/tkWUXvdqqilLCYgwfUTEqA2h
M8ez2SeZex3oo8338wn6JQztbXq4tZjLoAyorhHc+k7xU7cAR3dugy3KqU8Ji8N9V/uQ8uJVDAVD
HRZ112qnMq+5EHsVzd+F5rwWi9kZQT0zKhNYMGQTN/GV0fFoklwAE/IHPrNL+XvS+QurM2NX8cAA
hUZmwuP7iQgtBfFzkQBlXm675FRzR6H62XRBlJ171gCnXctwwaJ3qhxjDbMEUGvBLX1hhuCWtdph
RnLSiFgvk/tOdYNF+bkylpe6zqB/H071b9L2D6f6b8b67p6nDZj4+1aps9CERgzBBt6R8MjRMcp4
dxdOlRUFNVaCAGaR378/l2LVDyQLNuSRy8EnREvtJMxnjP1F2+BQtg4ctnrThSQSmRS35vnbMcpe
5Ga8Ldv4thCmw6JHzwI/P0aIT0NuYojJxKes4JJMvS7H8LeEpCo5RgedC1qn/UFIzzMWtcXu+doI
SxnBBPUGbS0BTBgOeT+D7+2nst5/ZU48EtgbHMoSxgMItNMQybKOt9YxMeXl2A3JV66VFxC6AlUL
9VmsZggTid1Np3fnSo6ttWlYL7sMTdSoYzWIYD4QMmgIJ/sxf096kFmP8LuHaSMKdZiiPF70uULg
iNGFbfqWh38yHAb5jZ8cxgaAst8qOhfyeIAMhMEwd/U7EFRM7mJX0LJcYeR+d+3rBoyy4lPbGxJH
ngZjTJWOMq9f/HS+Qwhmr2NhTdq368KxFo+yFJFhpGWcAE6f0yBpGhdF3e51iN2IVUX/jApeRkOl
K9q6NBuqiIPHkIQ/ksXvxdyMi0AcDs1XBvLpGyRq7cRZwAhpGWY1K2NTbUp0xJ3a5JXvLcxmqQyN
sVX7un0RjF67XkmyXINgcu8m7fehOxnFj+trt789FwjKwNYN1xRjhlxwOBTWgjgFpW3XEXaF0AQZ
k99VlLTRNW1F3urZIuP0xPxdOc4Ol71moWpfB9k1nRsQ6ohWacz3a0Wy5o30lK+gNc3H1syb2DO6
TGVItA+miwY6n1USIv/u/MKyEvWYjBSv585rFwHRQ/YnHw2mzmV/Xpdrf/EuUJRLqNKlxXweQM2h
K2Ow7eou9eN1iN2OHF2HzedRBiPh0vq7OCofRR0600DbuxZmDyaeUO7sIfKk8ZRiVHSIgdtKisj/
/Tru7ipuYCnNk+I+XpoOsLLBOdxYmEX+1oTvYHJlbNfuGm6AqO0CTdUakqIdG9wyGKQ03laLQd6J
GMn73ZOE25+qKpgIAbX4fRnRpI5J2w24P6v8UPZ3zcggKNkX4/J9yvY0Vd+KfI/vG8ttKjnj8n1h
tduwIChNmBMuqnQNEAVoBFX0P6QlBjWx3ul3W5b0zUpROx9hyuMkGTKhZgUXQrBghE3qGoUpPSie
5MSH9j6xmbzeJEf/m49FSS0qD0UZT1GGjEdCantyw5j4YYwc/pD42jtnZZbmSS/xgWPowccExE9I
JDmHqnNUI9Bvkao69sUStZHT2vKhfdM9GSV7hVUddE+wczvGpJ7RQg7iNDulkzxGd6QFjdVZ/JG2
v/YrqEVWknUZwagYOeppsQS3cLhjb2toq1YP6AINBE+8G7ECId4WEPsRSlzOZlURfu4+JYu+WQpq
0ZephqE0msjJDTMPpHM/moZbefJdb/aOcspv09ycnd7qT51/3bp8voRT0JTlzDld68BARuQXfka+
5MOUyWjrCt9QeuyzkpifDj+FRoXUBl/w3KJBUKG9H4cfPevq/blL7XcAOiU7i2MxRRMA5NP8M3rg
TKJImYUMvXQg7bu6c339yA++oj40I0pTVFEkLVi+0VUx9Gv054Poyr4SXIf5/ORFyUU77mxSGzkF
zproZipgeKkZ9Td1/xSW34b8vY7PXXdak1dQsvAtWLbvr+Pv7xvqAQUkbNEmQhltXikQYXFd5GSp
ckhyzSzWmGEP9lfyAkHZbdDB1uUsD5EjeqFHVhJ98YHoMxX+k/H+WMkLDmW8eT4ulU6GKC2GJYDu
CywGx4+pYOfsJv1BmBNiJn/B5/sxBUpZmUVAy7LBk1OW1LEp5oIV6UOAUeyOtqyHKsQE9rn+roDO
FReBA+q2WMEL0Y/PenqRmrIwmbpofZ73kdM5pMcgc/p32VYxB633Itv447q2/INRuaBRRqXSiyrh
Uuyl7PWBcozt0dQfQa0K6xnZrLG0TDTKqCwqaOPGBLKlN7qnuStIG1dP83i7/hcEgv9gYX7JRufh
68gItVQl+mP3lZn4gi9+y83VUt3Jjiw2Ud0/HP0LIHVzT+QirEMB4klmk5vJg+w0z6pdBI2tvikW
giiL5RQZp12ljI28LKs8Tti+VL5JwtmcUEZ/XUOIvl9RR5WyJ2mkoEYog0y9hhFSuSvPXrW6XcdQ
e5YglE2pw7mpwYgbOY1QOUKNlEGfedclYeoDZU/khNdq/gPDKRGjqeCxDO3W71zelZzkzLRf5KRe
WzrKlKRJNlUpUQf1uwpLWdqzPz+MZnMCsfUh9Ul8EmPoJMvRMcymShkQPV8wsXiFBeOUP1P9Fk8P
veD+x6WkzAZf6l2xRhBNwbxG/aBajYXa8+PPKpCc5Z3FACkxbKJK2Q28EOegN/o4ybM7WD26rxK/
O5W2cOSczl0wMTexBnt1pHvBUj7cghC0b7GTmre9qZuxzzOH0LCMGZ0PnNHbhkIx/ChSySBbhTP7
+ZHUMGAWgy8wwgrG+aCTgpwgFXFH7LTQhV7YiZ5osOi2/iG2/WW+NNqYRBzGx5NV5r3sh/gAerJg
POe2FpnJjYq2cQvjZu3M/hdXGYbK0jdNiePAU6lBnaK/klvihxInOnW2HPTO6vSe6rKZsBlBjEYZ
nJbnuKr4cEVBeBD8xJtc2U0PLNX9fDX8PZ7QKKNTggy5CMlJmQ75h9GZ/SVF3F4EH8Uuduj8i1sK
McpXLI9GWR6tqad6IsKVb9FtfVcdSAc2KCDgBe/g2j3WZYF5FiibgzxVv+gqAHuXOHZciILB1v/t
JWz35ot3NBQloCwBLfEQf/Nsl8plzVWZBK8XrHaHCiI5WGDCa+//3YZNNu8CRN9RhFYMW6EC0CBP
prCUQZtNsdkb4FIdWF3zuyd8g0UFD0ol/C+WhvEKynKoWkZp0u4hQyYHWT4eiWW6kqPnMUljyPjI
MeLneU7NMLsZWSNJ9sPnDQjlGGS5SRp5XP9OSpBjVZqqSa5zRya58q573UBRWiChKXbVFcjD+eJB
fS5vklvZEszqpAbz/ZBbuhmaw7n2VOe682OsIx1WjlrbSZUGXE3tnUg8TqFhNa3AiLtYKJQ6hCGm
JYHCASYxvF2Nb/H6fS5/XBdkX+N+KQQdPDaYAZC1nQAn3p54/VyljKor1vep0HHtcy6sZehCWB9j
/akqWXUjwq4Rv6iAShlxTmzWJUIggpSI6nW3ywsSQXfyXXns3qoAc2Od4VhbxCGXHqsnbD+a3GCT
DdwYoRipRHWusHqgnv+B8sWg83o/mSzjJLuYJd4zE367kfgGkDLqFcxe26BA02nCKihFvGzoKC1Z
1cmsIla3Hesc00EkiI9IuzZWVtIrH/MX79Icgwpz5WiI5VlDWr3iVmcGh9fU4L21XXnGIWNuLWVI
FDB6LF0DadFRrZ/kA2ggD+krkpxObCvOaokuiQ1mjzcj90u3qs1KU5alq+QpAkF35CTDe2s88g1L
uN14VsHznoK+K4WnU7dDOeiVIOBw/33HJ5kv7VbwOK9wI1dgpNn3j+EFjFrJuhPlRcqhqCOvj3rA
5zL/U1XXMfevm5P9IACPleCVUfDHoE5EM8+DuLQKkYq3FLezMInPkk6GB+L7//+oSeKaN2D0aVBG
MZUjDYnYgORCM0/yhqD1mJc4sjqfQqkNDhXZFEKZCBkRivMXS3JxiTtKx/aYnznMm2huCOsD961+
nnwWf+futm2AqW0b40iMhAzAieA3w2nk365vF9mNa4JRSq61w9QoJb5fF+odbhYHXqlPGfhTrsN8
HiHx20bJNGMOyJbnaeTkCCznZuiRZn/1rvVRnP99tdbb1QrNys3hpMOTxKqP3U/IgD1Hg1ISuiPq
RlOGsiG3HWScrMkRX+rz7JP7vtCaysd4SCWoJ5Mh766Z3mBSXg8jQvRSLiGv7A0vZIx5jjZHr/DW
W/2R5J7iAwbBsdVldzs3sJQrlJaYn6QaooK/zhTq4g6MaWY6di/XxWPBUGdcVbOyRcUsgp/6HCa1
3Xduzhz8u2/8N8JQh1sCeblepRBGOQ94S8uOyAdxpnBUg+FbibE1aBOQ3yNXvq2fhdRU7Osy7kYV
G3TqyMfFKOeYjgoZ+btKlCxjPKBHz2rXsyp5I/pxFkNnQO5amQ0kddjzdCylQcKyrmklmRBdMiUF
1Mfr0n9vdb157BoutEKuiBhUd8ylpsyAwTdz2hQQdjloN42TgiAYM1RjorWa08LR8jb4qm/JTNCE
mRBmiC2Ti94mhuq7fDYWBWLr0ZvOHyWMkk5Kt1NvOsNrlMi9vq+7FnXjdSlRhyTT9BZTnR0QtYjV
91RmNXAxAOjiy4ILq44TAdB2b1r9akiMG9xn7pTfbOmnwVp922hyluBcpDeC294Jfl/Z+lPnDjZv
K4cWiS9wMMiRqTx9YeU2vogIvtmnlou1pM2BWy6CKUaSp/cpQ7bd29zlBND0+2u8jnwdQw/HnH9u
MaYiXFqzTJqgD8XT2q5fecPawFGeoe5HmWtUaF6XvvbZ08w7WvptzQgNiZZrlswxvC3DK8iUVxiT
psCzMvBSlAVk3OKAJSEgJaa5NjJE24/DNrJRuzWq2aA0REvkE0nGNKf8dUa8HFkp4jBWrMzysTRP
TIG6y8RQsXHDQfWa29jCbSzQrM7ubpBQA+KX7t8b8SjnUBlqXiKyhqYsRwwxs8LOl2YW+zdrvygf
wLVCy7cipIqlP4X0rFSv4uCFzPbr/VvkRhjK8GP4bZOB1468UQlubGEC4N1okgNNLpG5VbxeP8gs
c09TSijRkPM1katzQi+6nYh3dVZfu6399K/0hYRjrVX/qdkg8GQ9TLCEpXkm5qqPhpoHeOPoHijt
PM4qff482LFfe/ot/8AQlhziTyHuZXEVKoeC3iK5rBbggSqcd0qXc9JX2Z6t7K73ci9jrC3DmSmU
SeHlRV0TYsHW4QC+QDOJD0s2mrHSgZznma9YL3P/cPIklTdE9IPLNJVnJwhzMig4CGQvDUyPRCGO
h9jSLZ5Sk9yLR2Zwux8aXSApdcUU0RQXrw/IAqGBs5yig5BatV87ZJ5Z4lbvtZWauJxb8YFlanbd
K2bq/p+8lP9GAYxCxmaRkpSg7e9mkeGC/kE//w9Aoa8qYpJItTADYEJlE8ZxQmGm2pS86aa1FjN+
/pJb/SWQQheSgoqn18BeijtsZ0/JbZJ9xW1vvk9p5IoeZTkju9UbvqEclJqRQPwHT3NZMMqrKWM4
yBgxR16MSFFY5RnOaBWBYtV422QVvF3ffoWn3NpEqpFkGWDG/Bhnb1LzzDAX+zb/Ig11txnDAkzC
EwAwQfIw3rQ3itt4mVcXpnY7W8a9ZIlm/ec4WQzcfTN1waUc2jJGTTcSveZ8lfhrL3wCJz8C78xN
bFZaYf9BaqMUlGdrpblYef5DSkzPtMGsjufbxNHtfsFLqUSChNLsWEdrX0aNR/sTCj5Rcf57BKn0
0pjP4kyOVhmAEfiASi/kaEkZhmFLAWNF91XlgkaZKb5DaXCnIIE3uhge6SaO8ZA+xvb60Dvd0/xn
6DA5B/YTptoFkjJOiT7pgy4CUhFMlHu54zHyclILWNkJM+jar4W8oNFvzzgKRiKlQCOmf3bzm/Kp
dsMgqN3ZF24XFzdk+7Y8KN6EKqnEnpjVdCx56QfpfkwnUO3gF/Aeqb8sTp2LogYzsyOb+TC9n3T4
tbb0w3RYqWknksx3/XNwIr86kOrT0m+P6qNqkkBpeGcFmQwNol+ky7BuxaVE/lvmvylcZVbDfzwR
9AP0aiRcaeD5wtFP/c3khaggVc3xBSYGlVfMJdw9fzoPkkBMfiFsvL+fv1iaSz0hj3+zSypfUhcs
HAi9RkfAs+lcMkwaOc2fAq8NGmWqu5ir4qzD6hlqYSqlO49WLHuL/KJqrNHx+z5og0VZbb0QOAw5
AtZklXgOji2iHOutdGjc0qsYu7ariRswylSnFXgXwgxgRX07Som11IFQM6hFdlVvg0GZSm0cUYFI
Fm9ObCM+K6w2BZYMlHEsujzGmCF8P0mDTnRRgWssHsMAs9SNsoYGevo7UE+TeoDollTegVvuBr3C
H0XZTJdGlPeKutFpJCEW60GWgJYHKsahVN8LC61tzoDsvPw6mV+qCsClTJGQWBYMuhopyRN5nbgJ
d3kMoeKkqDc7DI6rS8lfKpVxkvaD/AsYbennZlXnNQSYfI9e/6cO6s1Z8WuNzBwGDz2Wnvxwfe/2
1e+XdLRh7wpRjDSUZjtTfFgXJ1JYGcd943ABILqzSSY19aDHeYFQgNRNSTfdafYHL3ZbOMzWQbmt
pb6iazk+sK6fu/ezzUpSJrBauy6pJAiWGLXZhNPzEi03kdpiVpBohajrCBWJ9UJN9PyzZl5kpQyh
JhVGPJREVQIMgEYwObicB3/l/7c9o2xgJkR9P+mA4bMeI458OWI+peyfsYsklOVbowVsR8TykVHW
3X3llajqeCyCyq69xo8ra2Yxle5nOzcbRhlCcTbKXCqJoiCKk+zGA6/ss3pn8JZsTraAvprqXdEc
1ujfz+1jJMu6waUMpLCurV5KEFUvMXuoEc1eKcwF9CfDOa0iU8OdkJd+tBqLoGI/ObMBpqxmgqna
hUEe3ckaZw6u1qbo5CgbXR9Gi/Nmr8bgo+adZOIbhgYxFJWeSc1neYYnf0DzB8wM8vQgQ/1E/8Xn
1IuIOpWS0coorsMGmmpgXovV/Zi8Cn1LKd42gtInFZw9XsF7FKhFf7FK8fb93i8NpsdU42lT7lQF
6rQkVpXc8oVlsFSHYTt1ysREoH7iVeIZeiRd57MUMXZp//K2WT7KnnRalGdNj22aLB6v0Z05nJB4
PZHyV9VER8Q96MFY68ZSDcq4JLmKhnTiEEa3DzIHI5492RV9lldlbQ9lYOa+xnCiGDCz7GTJH9rw
0A8M18PaHsqgaP3AoaEVEFH1sChOzvo+c3soyxGua5/0xLWRa5kGkpQm9f6evCWaWWwWqJ1NvZFl
m3cdKih6cLMmQ1DodtekJ0XmiEOcUpOtdRWdJZdMeVysTEvNXh8ZIQnZiE8+bQNHbZTIFVmi5chz
Rry/cA9Ngw6HbnSvezQWCLVVYOvlEogBx8krvswpz1Wce1WXOl0/PF+H2r9BGJqqCrwha/ynu94y
ovegRviomKM9/cB1xe9+Yk66Xdj8sXploO1LdkGjjrA24+4+kZsYuHR0z3CTzOzVQ+QZ96T+WPqW
PBaPwt10ZEbJuzH5RkzqHBd9rWZT+b9iilZsNR6SPubflbPMuhliyD9ryUVMSkvWQpoxiBFoaVA/
lRiUMpo9em/KB5FZib9rOTaCUboCEjRtzBYYRdIEk3oDf6vX3vVd27UcGwjqYIvg4+gkAxBqZBn8
D7Fm+n7W7lC+f5RqqcJ0mUsSkP82o4Q1sjDv0GNl0lkqT7v7tNH0JiPyTOikla2cPPdjkM3fyRR/
/XZ99fYT65flo71+UeRSjZcf8kZYJ6gCIk2DxZvg9Q4peSs9ZgKQcchoXy+tPaePJIQT0dZWfa9O
kK8PkTOCtuMOGt9HrhiBTQFsc+Z1WXe95UZUKgTgojov4gqiil4bSH7vk76CwmU55f174QaHMiON
rPdqmwIHM5Btcprzc+eFOM8r2jTGewTljNSHuFt1v0Gk7AfYiBUlJYg9niqR7EcTqyk7JHNs/Bgd
FDah2lY6DAEoPO3JHBk6tHfIRR4WGjSeuoI5Rb/fGrOWGxJQA8JI9wEKY2TwdCWMeuXdBpgtBrWm
wqTnk7SKJCUn/dQP1X3hyX8g/+eouG+IJn8cT9xd51esqG7PVm5xqZWNWqETFgG4pExteCjdzJOx
j+sP0WedDNYyUmY5TcUyx8w3tAdHrqIPJpcfm4bl4og1pG3/Vh7KINeKMsrIQ5J7TDua4x/5HWdm
DglSlzcxMePbGY1ZmW3ciUfWudg7+Li8iZpqSBqmJVL3C10o1WmckNPii8eqc4ziJFTHmkWKuWvQ
tjBUDmMKo0KcecDM7tRYMlq/wAPwrJ8nu3LT75HNKknb8z9bPEr7DTXuu3GtUZIWnoX2vRQYh3vX
nGwBKNXXowHM/xEA6rfFAlGzG7sYPaIneC0XLMLahIq0kvmcTH72J0XZ7Bal+IqUlGM1Yhl7e/qo
RIhtNehBBUzugJH9lUrorZCU8helUUdCCjhRv1XSMxfdX7f9u4drIw6l92I0SrGS4fvgfZmccLnj
WSx1uzeMrQhUINKj58QIFUC0Pyf0MqP7iVQiy2Z4JtWlxLexW+XEXfu0kYuKTWqlnPqwJ6Cw/AuS
AiAd9rIjxneZiUMeEhJLPyOvleMKWtgtm/qCcarpPqwMM2vmesYPkHqvxiMXdvCuwM1KNUMX5aA/
ebs7s9sSGdtJM0ZMoxgu6QJUecxBgXpUmpciZ6jM/oaKgiaIhiCg54Ba2xWOfEqrFiD38U3n1AFy
obaBptbEi4L2hbDHsEqyd+W6QNJlOM0Yy1WVADLtGrcZc0+qW6tNEuf6adiLhMQNDGWK50SXao7A
LIcWUqlBEnDev6CJ2DUiGxzKFg9CiDyhDJzWrgMR5UyVpQf9gbR/lYfIZXnQ3SzdVi7KFofahHlc
DfCGQxyEHop0j4WV3ceu+jRihp1iZeS91eXN0jO+Utq3xabMNF+FTRn1HUkw1AEp3Rp9MagRRedo
IxUYIdd+PLRZWaJIm0x9FfFdp2eQVDz1b53TBhqaOgpvwc1kdkK/uEGdDxrYmTQRLAWl7HQqqHWb
Elw9t/ugQ3oLc7Ix/F28a530ocULKXfHqsXZfdDeLi1lvPVIr1E0ANC/fZF2TA61L6FNIP/Ouhzv
xkebdaWMeCNkUtoWMCxjXZuoPlXCO1Fw+e4gZV6yvl8/hvuxygaNtjB8Hhc1YW+qIBp5/C2+q3hs
HmzRbQ+1JzHajVh4dH9kpqxzrBD+gcX7O5kc2oZVOx/JXZQFMfMajPNPk2HHYd8OdQE8kjVPn0gw
llmtI76pLsq2fFYZ0q4vuiwn3TXJx5O4dDXguu5h5Ow1bSyJ94fkK8XkG32kiTdUrshBl0K2LfdD
/TT3jNsO0edPsRdShjJmYZBZ4JS+d6h1ayqxRNbQeK/X96l9l/A4nzSocmpGhivYDV83WJTCT5pc
yV1WQeFbp5lduX1k6Dix8deEoXQcVFK9wcUFsYv9DTjJ3NAevkle7Bdnw55ZGs5Yuo+b8sYulg2a
FjQ9Jxnx6SW7Fa0O/BcIXZ/6I7m3cV74WlvGN1bWZvcGTrK8/7tlH3HaBlfGpB5M0QVu+7a6vFMc
MFz9ljNLG3kp8Iyb/FnzwNDwWNmk4471fvoPB/sC/8nRTmpZr9hF0gq3OHiRQ3+fHCgO2lFR+hkz
svX7XuACR/lZIRJlRcsBtxh3qujq+nmNrOt6sx+iXCAod4r24RIckljQNFDc4tD7ClSGTRXCUH+R
8qOcVOXR2OKo1fXZqDKzDf+6LsduPm+rGZTH5LgG3eIY3+sIZ/GgH7KD4eixOTq8nTr5iWUCWTtD
mQ6wZ2vZPEEeTUnNZbZC8O6Ktc2QaffWsdF2ymgIXCsjAMH+p/9D2pU1t4302l/EKu7LKxdRkmXL
e+y8sCYeh/u+89ff0/Z8kdJhhLmZF7+4yjCaABoNHBwgy+rZBJ3Pcjp1G9K0fkT84CnaY3WMTUbZ
jwpMcCc7ujNtqy8x9oMonkjS2aw2ts++Fj8nVEY9YnIJzWpP3c9e5GCjafbGvMly5k1W+glA+P9d
S36bS642UWx0kNvvpRfW5u22waZ4XrwcTXzKSAij52cvq0xI9QKke54wH7p0O8RUFF6rR56fIhcf
QrFQ8nGGFWLfH+iAYvRQGNsmNCFur/UoYWqmamrYxM7TXwZxpE+BgtpIglFjVpxjII4/a2PI8kkM
58NprldSH+HAdO3KiF7F9GtsEK/Ndcc9ieAcV8hjzQoLaLIkB2F8Dpq7ZdgSbrvuSicZnNuKZaXM
sgoZ+jV7qrNkrN9Y/iejHIVrXDeykzDu3i+nQs3MDsIGXbxp9ee0jIgVEevFj9Nn4WsPCA3InQR8
lvQ5/lK8FHgEZUBPattooz5qd4aj+aiQAcncgYXzDyt/Z+K5V7Soq2WXi9CwlHwAUIRpd/l7raez
P06Q3yEkFIJVKAP+fmP4Y3Br4OFqzTaZba6OgZ9ZN7/RQ++FohlnyMkOjC0rBWIYIzkYWbEwRy9u
xAOIpdAnoaMe4b0WM6GzpCnTzXoeAoQJBl9oAcFiDZnGpwrPlBjujs96JV0iDfqxVwjjIxg30Zbm
GFzl4j0/Ry5KYFOooGqoYyLTndx02x2K24jVPJ6yTXTUUQtgjevqLt2MW/0q89td5sVgyb1sNJSy
XBxRDVUQUxaqEuy10uS/huYuA5dp7UvlbTVfJwK1e2FVoKKpmo6VMBbITX/+iHmHDGdpE3a6rKsm
eP2m3eUbY3dZr9X4eCaGy3ADPIpiS47hDOKXqdgW2iY1cvuyjPWK35kQ7t4ajDAv1Qy6dBtgovEe
Zy00actGZ6w7kNbYlU/RfFJ6cT6QNqJWVgVECnltx9b3WLjLJiqZXo3FZ3pxHjBaepBiOSagXQrY
AEvBTbXRv3x26y+gMxmc9YfD2FRS+XF2bHvgtJs2w5t+B16OTfge7IKN5ouyPb8wHFn1RJk9pSFn
9pM+l/EsQcNwPDbiVs/+5MVzph13dc7z/7SLAAzR9wamqgrCwtdfCmcymKedhcPRsLIm6tgJustG
clsnSGwLNzQGVTboh1NHtnq9nMTxqW6ltpbVFDiyfngqsvtyuumwnVcQCMNYL1WeyeECRBDgniyY
hY/O7LC2SOwJNwa4WZzkiwFqyGg7PEXvUJAaMiVci09zZ7UfMy2Agnr2pZAMey6uM+udMHsi/PHT
G60xBcmgQwgL+uYz+nMoc+ETXkWb7rbapClGHpqt9pVVn020RTZIFHaDYM/gOTHt4R70VwkVxliY
+qXkopgmhk9N0VB5Er6ubkcVA4CCi1HXzrUyFCRY2aWz5fGKLXpJ7qgrdr1Ei0c/VlTIJsO7/Wy7
JbbHYxQIr1zGMqhibFncfYyQYeaIInpftdszUVygMcC/JpZhiieaOruFZGOzu2v2/kTRoFNyuJAS
D2OXaga+7Fg86JXqYj+q2zapM0aZd9mIVoPXmUZccNEmLD9NBGjUYLRbCTdWSxQUV430TAAXWZoi
AXMCE6CiR/dJC87auNQdvZ5JnuT8ElKEuGqNClYw7wNffqoe4ytkk/7gJH+Vu8DOPPmbhBftv6DV
JD4W/37u01osyxSS9ev8xnirPqYx5Fv06nZdhtFJVm7OaApR9mV+8bQzhbmspJ9LQZUqHOyobj6J
0JrEYUTWYm+X/ieubnaxh8hvr8yW8HPCbPjQMwqhFccGc4QSwOmr4k9oqFgh7x+fVpj88/uot/pB
klng7nNPGvaF1nt6QFwPlBJc4JCtcVaiAkoMWmzHQH6JFF51/V4904MLGDWacl1QwzaGF8wnONI2
uLWccSN57VEgx/lYVLhkEVzUmAAxjiwF+rSxo3aJg8zLWfJsM1qBm0zGH4FDznTjQkfTx1mXNdAt
OzS7+Sb8GvvgzukxgsE4Kiq3eKda1Ou15jORXDCJht6y5hkaNgj10Wi3znRlPqLXMoO6vfGBMKP6
SMSZ8kNkXT1ltVjDEDVZBr3r3lqwLOiqWo55TZQUCGtUuVzFzKZ2MQJIKnXNic2/euP+P4V6lQsY
2VDps2xBgBxNt3MaP2kWNeFJ2TuPx1PMZMgxjcBSErbuRtmau2rLaGYAgHqiZgOICKhyQQK0GnGh
RRC2NHdzFNuzIeyCpt3Ikjci8qpSSkQ9Uj0uYsz1IKdhAPsbnQkPDQzhXH080PxyI+woSAFlEFzs
CDXc/F0JYXpsXoVT5Cn5QNjcOmpBtWRRNERkTnz9pRaMJivajw7ZCNSa6HcuK2YGu9Bf7sCdWGE/
3+gWHm6w0RYeLxvk+pv3TDr3Ac2pj5KqgvTqTXqxXgyM5AMzAa7UZLaLZ1aPCe7JGML86NcoeVKZ
+4al1Y7NqLA2xbH5qEQq14r/uTaEgkqsG+hJFPcFiyaujDhnoibdUcLnUcXkhbgdlJ2Ufc/LlOhb
rT93zs6TuwDyNpeqafr4moEPSHX7PdxKV93V8C0EqHrxhrvhOXToGvU6TvBMMHcVDEuqDDr6kGgh
YEFzh2ONQcgq7mR0W429vu2eqHxv3TlOR8vdBIUpR2HDmmfx/Bhb22rYEbbJ/sDvzUTnWV+WLJmq
lp3lfNdiw96ud1QQGsT71Jf8Hu8Z9aEFnc4LI7FWSSNlNnhJOHcXZLlV9LEC4eNYA2OpbhWhdSL0
SwglWci/JIe7EizBEAUT2CEk5wzwXxy77bK3fA05a+FQMCXqRLkKV2hKYy5hbTyEsS7Tfyq5/rBF
nSeEMfRUKicROrG+zKcYwac3YRHOpv8yXyUKDXhhIMeK7B4PcBXd/vw6B91N7GTPjIhYQvE/8spv
xEdbf2/8z/R1kYsqiTgttTzjHM3UFvf4UR0WV7IXO3KF1q5fZOT/GMCN7qiO12/Sr5NkLr5ofZJk
ZgPJzUt1YOuyGAQr3IkvLHwCaekRmlJuwIWVpRGVSvyMZyPedYPLtsZ+aun2bv2YbwTX+JsQup7x
nZTkIsuMd4chC8gqWMneuiqvgU/fGCik5H70TQV1C4PyWaNt/REy8mS4HwPIZ28ePcuEvOhxuskO
GFoM27KJSrqa/Zt6yQ8FP35/Jkc1YtAHMPthg20fMyIPoR8csaJlS+0IJPILLBFBADqTpc2dmFbM
SYpDihHUxg38EVP9sQOctVNbwCIw1tb4mDnSjioyUub68fsz4aMUiZZUQjgbTWEFdcHLvrAXMnuh
SK8UOczqhDj2Lv6TTOkft+SZvHAwKqFPcbBWkYxo8xT18tabATK3VMkybxQjDfR50ZI8N0Wl1nYn
1+keyXjznTBhIkJ85F1n/8gk9ZIpMNzCcgSsagZ3K3Obzg4fpa/tZnGMPcsB5vvLYlevZE3WFUzW
gY2NR9wNU9+mMitaxdJODyN7yTv7soR1iISmYxk7INGWwgMy1KkH3ryAb3ZvswOQ7da6KbZCg3Vh
gzfuEOSdGSmjQeBrV8PQSSpfWpqDoohKFYl4PF836bXW3y/Y53hZtdWocyaDu/GlGVDwOoOMObxb
hCtVfq9i7JJMn9ESci+LWn/FnMninDLvGkVvg48IN3oDhrcZeLd1LQzdxQ9Ukk8dHnfrF4YlLIkE
YW23SRvVrucrUENTme+67f0wDL5eVIZLoFcdjg9LoErQI0jAF0z3/dvgNXaJtaOJsxD3xKqPnR0i
0/vMx2RJnsUigsRc3NZJbbfyYxmHbkQN2K1HlTNB3HVfFCN29ugQNGzwNHPBOnozvjBqzJBaMU8a
Bne/T4WoJoMJUcoDOFjATNJ8Y5OD/QFXHj2ryMzsl+TzTDHudu81MKJX7H1boH6EXjUA3ZqXHkw0
KtKNQvKGMEO7JI6718cmE9DERVAcNs1OctM945ZQ7ewmBC9h4VPDYIR98IUjq66SKdVRbVlAJj8M
m9j8LgWeHm0IZ17Nqk+nyJeNMOOwJAX7ZpptHdMEbFeiBzqgDTY7XSnXWQDKXVZ9CTfNk0ZhrVaf
0meyuUBSKONsom/9WXNXwEiSXTGqWHaglCwijPCFJSyFTuuZgVy7cZOi8Gdux4IohhAxhC8nKcao
Ko0OESOW3ifD36J0f/lbUTpwIUMAqXqZsEbBGO6W/nkxPXn+dlnE+qvk7JNw0SIDpZuUJjAHhrMa
feGG1afY0FC1ZeOqhVf44H+tPTL5IbxZ5WJHHgWgHswh2LyWQMuzAEPIXkDMFkBvQcV7yvK42KHO
fQIQIY5Sx/MH5QYB2+hGB+BW9vKZtwG1eIayDS545Foryw27noXBD4xdXhG2R4VefvoqVhUzarWP
4zN9mdUZHPGYAz+WeBb2QRJWQnwsngI5wafSVTxfvfgZZb+DZCMIf4meRxDGJ55AMZFQVxjPgdzU
UaEKzLNS46qYD3lxlLObCfwgIOTDz/xlMcg9YOvh3tKw1ExWMPfL2eNUazKG/bv/Jf814xLDRKJu
M6atwkG3hzjTVRPRsUYNQCvkvzrn3XmVZ+1sYvG6jK1TBqAnCbaIgiW2RwFVdiM0AEPK2Vd1PBPJ
Ofvc90MQpBCZPrO3MXR08xFDNYy/UdwKf1Nc1utWeiaQO1TG0x2YUf+JOJDc2Ivfiyu4Oev4+CJ5
pKtmeiaO8/IxAeVhyMT976WaYAVF6Et7czNvKRJHUjnOx6tRE+M8hTTrYfSkQ7xXX6XG6RA12abJ
aSKccPU2OCnHU/hZUxsYTQhxCgpvylEbPaXfXbZJSgT3qAhVJatnA/YRac2jKRZ3Zpjc9lZF5AGr
qc6ZJuwznqXCwhCOcmHB1fLc79OrPsKsduG3lkC4GKUOc4czOZbQLqbCTmw23DZ5DpUbQfwjuJqu
K6aoGRL4JDgZi6TUoyIzQOr8UAbv8fT98idZr76cCWBh5EwJWautJhgwq6nJh1F4mWtnSHQPq9Nt
AbO+wrYv3GK6UXChEYLXg8VJMy4+JZEM1E6I8ULZHz1AGLETL3hkr77Mi74GHgX0X89EdMuUdAA0
ZZOnMc+tUVdTtqedreNkxdEILKzsJzyKDVBsQX7lFg6ZGqwOAJzJ5axxMopFSmR2wChvnQ8AkLfo
+omeNORsRS60IZoS2GML+uHIUb7k17rbeIwuu/oabsgtDew//+UFYygyI8vGWDjPMNpFZtgaBuOR
Ay+C9FhfYy7UMfz4FdQ1ewrBtg6qPEnj45MgD2FXN2Atyw7VLgesanw1XRVk4Nk3+UHbY1fCNdj6
sMLaUez+ioLws9B+QVeeb1SVzaWsKkjvJ89CJUSVWztBbJmPS3Ib4r192TtWQ8uZspzR9KUujlKP
o42WhwR4QDM4agP5vl5NEc6kcAbTd3NqFiKkjE79bO6bh/Z6QQNZ84sbyetNO95Q3rD6OjyTyEUb
I+3EdkwW9ujtQN/xyTtEw9zXxyHO5HDBRctwzYgtPle0k17Y7FLsqa+xLRzZFOS0DQ7F1rhmTBTy
trtrSsd6vPz91i/vs3+AS4X0sVusNMU/wMZ+NOxMCfcNXvfiRnaLP0P8ngnj0qBcjFuUfCBMFY/t
eNVURMGRMn4u7+mbajHyBH8fyy080cwO4SR7pdJuQq10kgZNrY7sHa9e4mc6cdlPUctTWTKHm/ej
p4P8P9kYN9HR8CrWMraba7zirslXI+F3PONYEOIiVkZ4hOj33xlihDEZG/fVVvJn9FYxpvhOcZqu
38AnTXkyoChrxrzQINPEIiRrE9xWXvf8L2frVi+jM1l8XAnLru2Y/zHeL9D/b996l5GbUVS/hJ/z
FKOBKQE5hP2k3mCGGwA6nLYAUY65OFYqOlK2+FFTb9VK+otwO+r7cfElUSNTFsIPtzP91pM2YGG5
Y1Q97c7AcNe/4f1fFYl0QlZVNBosvu/aYtJeqBnxaBtLvd0Ws+hayyjZeat1zp+odyaLiypRr1cZ
VttAVuUwZIyynQ5sYVCwMTR72s/uvIvJNQ6r3/JMKBddBEvpk0xlD0nYTAGbqTzsOyMRs6uXkalb
2MKFRBc/fk5Ew0Du5p5N5NVz75hi/mqk5tvl8/v1U2myhHaQhH6Npf+CoUiUsImj3BDcrrlTk29L
7kbJfxTBadFpUSQtlS64Yf5eN1+H+Viq28tarHSdflaDc+IoBQHcNELG6Cyb7BZQnm2Et/18+zZj
5LPcsKl+6qlNHR2XKgxRWkmjhaPLwS037RX9KiXBqb9eMz/rxTlvJsltny3Qa8D2h6rD2pf4LhFt
/Sg5im7rWJIdusJh8lC9uAu8y4dK6cd+f/YM6qRylGKmn1BdW5q/SHeBQnw3+dcr7Wf9OO8FUayW
iAlksBdI5AhHkIBclffBNdJJ7FSLNmjHirsRa1FCJzj2u/IYvhR+sjd21GPoV1/7+T/hXFppM3lq
epx0NV/Fph9oRC1hpdX9swAuY4irOWpyFQJi0zH3xxSFGRRD2U4zp9jHG/3m8tf7NUT9LI5PFnot
M0pdFdwo/apGqKothd0rV21Z2VH5vRXduMndyyIJg+HREY2Q5o2gQEOr87oeffTlMKrEpNVKFvmT
Xjw0Qp8teTZbCGFZJOaFnHqyrRvDwd7RTYfU6z9+to//58wLWnW2FMvCOYp3I5IfAC9HewnB1Q/+
XbZDunpKVOIcSR25yBItmSq1oSa4WLf3lVEomLfqrnXjW9GlHwbUV+NCTDGV8yI1ONB2fFq060x/
KZLny4axgiL9+aNxoSQH710iyFBIReFV9Ea/dpLKHa46O2LUc6VbVhgFogu+q+EFm6s1RVYVrIzm
5GYVODPNWmFywbv1qPqTy0qiwLX19rI3/MXLPJruhZLKBbW8M/PGqphULB0o01vT2pexN6Uk1pnF
pJ9f4DjWM/W4mBV1WB9RlhAk7uNtEtisp8Py8nzXv0l7ycHDyg8wUbehIPcrozw/S+aCWS6n4iik
kBwdip3uYD33MNiADbnh+3ybPIub8naqbVz5R6ppu/I2+Fk0H9jESFny+ENphozCxCp60owLO95o
O8JuV4MoLAezcmwVOQ9P6lVZN7HdGb7xD1ZekW3dSfeokG3Dw7xhoDrFiUcQmxXOTA4cMz//9fue
xHOuqbThlJc9O+Xd6MlOvkXXM3AxMbKPtuHbeEXBsdYN9ySPcxfs7daDSYI8IQjFl2xKFsWuk9ZH
gaK9q0wtCoiaznpgOB0wPxgYL7oRLgskJju2F7m7ZXvtUgfLipHdvIC51070P6lEMBP6oedHVnIW
09Myi6PuUyoDURTY3aq6kl/v9G3hk2h2lnte+Ioy56WBZkyaqENH/au6bzEQE0V25c1AZIbAnkZP
hM0SH1HmXLMyVFkz8eSDzSqbCRnGtxRA7/CacXnkbvqau+EGm4+ofGMFYP7zoXJ+2ZhZi7EgqMmm
CBe32JR+ylozjHLFjvb/YqpvPfz9+Iw86Muss1ESA0hko0bGRrr6iO574/4te2YY0Oa6eg/Jeh2l
KD9MaDSWpjQmU/TO9KtXNhCx3KhHBQEXENtN9pQTY1zM7S4YED+pjNWm2G86IwXpkkMw7FRhU1MP
KGYUl0RwGYcapKKA5TqCm4m3Up7blWLPimZ307dpcY1RdC4b6Uox8idj4cFgUqbWoKbFGbZehNda
jK0bKGdhQVb5zmbaF0fdDNdwDj9FkpV41GjChxNc0peLdGHcaSp2TX5mkYIdOaNqhyG40Qq3Mu3S
qb6IO91m2IjGGbf9beQljO/+2tygXvJQfqGY6Vgkv/T/cClDFshSbE7MpmLs11ySjZKJRFZJieDC
UF6l8txHsKJRv5pq3yr9y9+U+vtc3AmtXpZ7i31SNXSyIrWzxLssgbiNFS7CJIJpWTkwA7gs2ATU
sFWwcignuUQIX+BhYVouW2asQ8woPMzR3933v7bT4JbSt8vaEF7NF3eEupwxlIPvYeYPdbhdrIfS
er0sgjgwfpywliq16VgimoK6oezvQt2tJviW+o4lLbaKl0yukgBgSi8ulNRaU2TDwIR+D+8VDHCx
HSJYb73Y2JUMugEbsAcabUSkSjwyTGyj3ARCBxnn9+Xtk2k69sUH7S7HOqx/gYykjpYLIKXezSaW
dWJCuME6LGaO+r7alDUmPAxncNIc864d1sUxtA7deiN8TeXChYFiQj2yd80MAtPirwVQ7suWs9Ia
/ilA81gxvKcGRWKXnPEwoUUrbePr0WdXnVjZ8a496Jv8KPwdhDZ12VGqcWFEaKJm0ULmFhEoCpF7
jkTnhsiPeN7uUhCbrGH2KQ7fNOnJmq9z1N1bnTjBdTfQrX8awXwLo4qCuWzB+eQa842afktKmoKC
OKqPouhZGpvkUhhjPh42GNwI1cOsPF02AsLGP2zk7O9LYzvIEovo4l7bYBPo7pOljyqxrJ/UjzTu
4615JsYspkDoRYjphCczwQqgYx4TgZAy548hmDMZWqr3msJycMbDojo6q+V46R6Yuo9VxOHfmOd2
xy8UMpxQjeebHXvjn+dNGiSOCtBNadxP6dvlz0QJ4errQVAYbfdRBajeZ5DaihOuXiqsUxmTzF45
ZycYNxW8Uma3Iuaqgd6/Eh5kpwD91dDZVohXMSurMBp1Nr0quHspswtPeF1eOzaLtaP2alBKc7dM
Nw7VZMQIE3X1dzD5XXsQB6KCSolg7nemsSTOZTGzHDUdFzsVnuNBspVoe/njrZeF1VOc4M616Yqw
zSfECTbLVmxyX1Zs7KlkRO1so3T/TVFcQuR63DiJ5M5OHqw6XVILBEDChtHgA6L7Kt/Wb+Az94ET
dOIjtZp2PZKcJHJHOdW12ocNlPycm8sxoMuIOKkWK3mY7JOefTJZy8Ren1HLlI7GS+SUd8Eudorn
4oYNBIbH/z90g12SJ7W4a7iPomjoavbtsvdOfhKlnaIcp2Ffq29Bc63nJfHl1q+ukzwuhTeivC9V
dqeo9b1WNI5Q3ktCbgtURCbPkbuEK9OQ9HpBW+az7tU6yzZ3qqvPASQzt6l6ImWRzH7OvpseR0tl
yVCsiFTb6p76dkfY/Loz/zg6ngx0UcKpH5kFWg+mrz/XDiBazMmeP195rI9GVdN+Uyg4yeQCc4d2
SKZH8DPRZ7TbOvb2Dd90N3hgA5XY9vJK2SP13XhO0FbS1F5gBjlmGOOMt6g1ubOK+miBXUdYUohP
R8qkTpaLJpORy2X6kej0WBCH9WLvbK1N/J47E8redoIxqPZb2DqXP+j6I+10tlxEAU5rLBITmi7z
TW4d4n6wjXKboiQ7fc8NCupGHiwfWIam1gXmEPOedSYL7DRmBsRogqo7GiG5Xtk6accFlq6xAiOc
IC6TdXtZNjO2Sio3qvzd+v8PTv4UwngMficsRTmZiJiRnHkKshQjHG0xKrzLn4v0BS6i1GMVZegm
s1J24Jf3ME93AO6+PrCiWYOVUVQ/9zel5dMZcjFlKYS2C3tYSNvALjH0D0qIb5Y3ogwKkv2H6GuH
uReqsHTZGQyeksLKrCpOGJyiUFwNgGENgKKYGkS9HC0NHrZrFZPWtgM0M/POTZHulRnxRqIkcEmJ
ldeKFoM82e2FQ1duFQrITx0TFzO0Loyx/Ad/X2oek3I7G9slfSYsjkXXX0tq//v+Bk8yMfaiXmoq
i4XYuBxvi2PusG1XyXbeUntvKHXY78+ur0VZ9KwJoU6Kh1h6nIO9nrwS6jBzvaQOFxKkXgMHELYg
u8HTnNnYlOGyfRnVEZsD7tm+0dJtC2Ap40O7k7dkI4wyCC7zMOtSKhQD0lU/v2EdsGGL2V2MLbJt
bzpWXVHXCqUuFy+wsV5LJAYMYaOgPZhIFJ8Joxb6UF+OCxKlqM2CVEPMHF431V5ZrqXx7vKXI0Tw
qAhDsJJFj3B0Uf0opXez/L2rv/43EVyiMWtmGwegcHST+jXBLhgdK6ZMygCZz18wQB4IAfyYkaYJ
Inj+nRW8GG2L8nVCmQu0CZjq/28acQEiqfsxCXIIK6OXpgJMYN7q07fLMgib/riyzrx2KDIprwN8
GKPFbuDOsLv66b9J4OIC0HpZrgm4XAfVwZybPSkUKJ64V5GW/xx68loIa5Bv45ab7e6N7S4H9cu2
01Ckix8rbKOI9vL9Za2IZMjg60JGohhyr3/4ZuBjf+0m9xJ32LYbwy887LH/s2edJio6Jio0UeRL
dkmpSoIywxo+5sLtxFW9ZAPA+gxyEsUDX+1ImB87tV9s/SSQH/XMh7xWY5Sl3La60utNPoLE/1kI
iCtq1QDPpHBumxvpooLhHregEB5Hod9ozZ812M9kcDd5P/WSAAgTZGCKDXRjdu3E7z2oJMRNg9nf
xu4jhg/xCBNZvXzPxHL+m0+JKYaNILjyXe/FW/ALPxbPosvIXclEbzUwnclix3zmx2FlVWLehp8z
NzpDDZq2dN95jJxOBZ0xYRvrWNMzebxX54UpJRF0S3bWi3IE3vSVQeIZm4XWAKeYedpzSkKOKWPh
HN3oikwGuTFOdH7Mw5uGZFNj//Ylm+eu+DArUxGcXJ8Dx+ytagGhmDpZhIFcts4clNyJHVjUaVJ6
cRf9XBmBWZsw0M/KbOqhDfs5BcxeBmCle6WyNUoid+frGp6rIFcBbMDaitWjmRIQxdWn6ck++DV6
1lIDX8KeOkq/N6wrPXvQprfIfGgH3S6pJYHEV+MZfQwpiRl+FqnncpTio6a9VD118zNnvWAZ/OK8
QM5SsVchQzmKoGifM6/2jXs8pEY3xDroTfZOzhVTZ8jFj1jRCrGUILJJ/6oMwzE1rwKWpRX2iSp6
4kiRohM2obPfn8WQuskHMw+YFRpOLuwmiwj16/f0mVFwQUM0+1aQFwiIDvHNhJ4oWvw3LG8Hp5f7
UQ1yL4dgSiMuXsRKi6VEOU5Q1DRbyffh8H5ZAHOTS1bBxYtGBrf9JEOjvpMdrE+2y/hpVLaK5E64
LlGWDIzHyxIplbhQIaRZBC5EqDQkPRrJxUHpy91lEexULinFxYY5k2o9LRAbIgk3CSiktFBzq2h0
ZIPI2VdLPCeD4Gc3rVCcAeyBJE09BF3mVsnf0+hjhVgWE/ChdTjxmSguz4iHJtbrkl0d2P5cocUQ
bNg+tgbDvTT/PvGRDC7hAPOhrIYf2wXUv8LBz0fCk6i/z0WGThbrVGTNi2q5yfXbRiGiNxFQDSb/
LBLkIl5TAbuPKv1NAm11CNhPZ9qXzYwSwkWDKc4TuRHwRSa5PwDU4gpdEaPsphEtLPLTc1FADopc
V5k9s0nr4hagmS9gLcEk1k4BzUxHIXRIeVxQkMo4x1gYXHR0MP+MIsWwDX1GLs0eieX2v50iFw/U
IjXkQINyGZZq9ncm4IYCEQ+ouG1wAaGrgkLM2EXEOiHKxxEaN01ud57gT37khW5HPT6oQ+QnLjuU
eVShg17z3SfXMzaU7qyvDCeP9Nm7fIjreOpTdOCBCrE+J4IowuAVmIi5By0bNhNIWJ8sbilZhO+a
XGyQBmyxqzSIwrMqqb/FGomYpiRw0WFRJcBtWahj9s5wfS02yLhv5gO7ZAvMEHkUpeL6a/js/LiA
gWuwCnoFSnVucFe2du+zZtk04243SzvHcrSWfIJQanLxI+hC5OosI8t206Gf7GCHEsmyZcxegz+C
Sq+PnIG0SyIPNLlg0jb1pJostI9OAz5bwKZ38q7FXSK6jL1M/o/By+SCSRUvpi6lzL8PqW4zEJLu
qscJCDIXO+fofdTEo9Xk4ok8J6aUsoedejdhGC3Dbh7lRmOLeY9Ub/ADLnEh0eCX8GB8PAgyCVYj
HSVsczLAZyN6qddgM0np6JWtH8pDcTO6ipO7WJjmFqAvJMInkevwLdHWwpbWOoC6cveWGIB0KO9Z
YbwbeUzsl1lH35xcxOISkF7UZGUU8SGbsTkU/bJNony3VEttzyE2zRSC14Xy1RIYTrA0W70Kr0xJ
9tKyuyp0c2PJGHvo6x7QM+oeppyXb5gOOXhxGhP/WYTNTGx8JnWEJx3JERuM7q+oAEjc+zyXf5xN
hT6z69iwtm2/U5a9aGwux/P1vFIxLEPCjieVRzrJ6pTgY2LUakwtPxExaiWCGWl5MRvTjaOakLYe
iH5I4wFOfW7JU82mJrVeA5xE2uTF/HBZoRWCYrQotZMM3nraGCPmFjRitaTFVQ7VgBYsaGoe1L/R
Yt5pDhrbL6XbXFs7qvG7/sFOsrkba8LwfJyxynpvPcRFbuutt5R/XVaQ+GIyd2cVITZyJAy0omie
hH3x5k4Yets0gDomPP43mcVJHe6usoIlbScZoqZjD8g9Bgt35oFt8ZSxR5iKcb9xrpM07pYSlDxK
AmaK8nUPmD+b1TJvBxuvKjY3VV2TAqmvxV1QwiSHVjrga4n7j9Gw6w8z2XRId6e/GMKvcCjgPnmk
3CVlieU/c8PgNvSXQw2oTOq37oDyY3FHDtmsX8GnI+WuqDiOklDRcaRoKg9uFiDDASjXr0dbl7Aq
T/8WeMPrZfMkNeRS4CTPm8lgPs4aqckrA94PqAmWj40jXlGXEmU0/FCPmkhgQ5sgjXm7DBAhBsKK
D0pwJcOTNSfh/pR+/DxPaFjJKDLugM8KpGRHqWO6g1Pv1KteJBcr/ibh/vEN+XGeus/TOFHxDfMG
xJiKiz2OqGdZqW34LOmuyLxtPa85CeQCjBihN9jNcIsGdjn6an2Tma9acJtpu1Z/T9XjYvpFRdwM
v3k5naRysWZK5ySPF6hpfh3c/AaD2o5xj201H7sPFE/YSbcqtfOMtB4u5CzTAEIzEUKbFywadOr9
sgVuRrLVI2N4nK8azSG8g/BIhYs52PCsaGnyj3ewqBN/fe/wKdVNh6Vy5DAhcVkoXLhJMBMadOwy
zFGX90sPnV403xjiavAK0Eo6jMFpeaK5F4mbXuEiTx5Ied8zJopyelxM12yoKhX7A79mxCd74cJM
qGZVYLWw0rHBqrcRU65h5gqLcF914+M0Zdt0HPGEq++qdvHqGuTyaeMJSu31SXMc5dbthggT15Yt
yxXxEiF05yeCmsYyFCmD7nONsmZ26DoiQ6YEcCnOAlUEycBXnebaVcp6K7W1f9lQmR1eOF5+Fqhc
giHCgDyyDLQBy/lOCa+rKrVzhNjLgqj4xvNAJ9rSh1iQhlGc5/RG9VrgAZMvRWZH28bXSP+jjo79
/qxeJ/ajpM4pvk3n1s9ssWPoBX/HBywmd3NwOP0LkDHL+S6dJBdjZDUAWxMLbIxMSTuwNUrqLnkG
ae7GcslOCJHTqFx8mQvsawBLCgNr75PkKFWJHZMcUZRxcFEFO1sXsxQgpHF7kFxETnLLWOGSjXZv
PijfQ0e9it2FSiyIe0nlQkpX61G2RPB4tht8eACrK8IY4tdzsv+jQQzNwESWJAGoYnLfLFKBBqwk
WEmKRQPWZpo9aab4odcD2EkG96U0pZpLMOYjN/veY/QapHpY3cI6w4KD4TfGrcdwv2Vk00D0dSc4
iea+3ygKQqqxlqPQ3pnGrqRGIVjs/dXkT3+f+1K91YZJV+LvM/w+dgph780Ic6fQk7+5vk9yuDsg
laoqWYqPWtoIhsLeT1CDKUCLDrrOfeH/EQzxZBV8BSRXpUUIGDjCbDMnbQNH7f2M3E/5m0zoh1Z8
+aOOMKoSRHj1z3vtyOgGMCZ4Lz+qoC1WnOmd1ov4XHxVQxjUoVZFWCKjlFS23VZDOgLDJ64Uwup+
qWbU2NM3FBCTGcdEuctKAoW6HpVO58aFdlmZ9KphUwFdOb5lzbxN2ycjaHbilBDJB6UJFx60uWnM
ekQksvLH8f9Iu7LtuHFd+0Vai6LmVw2lGlyeYjtxv2jFSbfmedbX3033ObFM6xRvnGcvaxdAEARB
YKP5FoBT6PKhKPANFucbWp1EbcK6fPriNom9gT7m/UGXr/TByepCACY0OM4dTHkyNP0MtHi2Ry/D
zRvVosRGSIUJFOD800/J36KKPZHNcS6iDqy6URn5E2sWTI+xP+56jPsRMfqKbILzEHKoS/W8QLQy
Gbw5UfeqEp2KQr5TDSKI+i6vmcnXchMlmJuMaXEKv+f1SZUyeyzvFeIHuj/Kj5cN5LIFfqBiRozb
q70CCywtOXOtIahtumjp4c9QWGizCpb0msymxRIkS3g9G1ft/Pfl7/+Pu/R/tyyIQd8DRGNfdzkr
uq+R/mBXk138mBm22tv1IUehiOglRKQ2zkW0s5UaA7vaBnVrL8ad2gsJJrfDvTeRON9gymixGiyI
9GrYuHnY0YvxF8rnUFxZPFadK1Ah25z/+6w1+dmBFSa06UOG04I9YS1u7vV4eURruW85Ve4VYDYp
d9m51Ow/i5FMwnmNGWnIMK+gyzzGNE0F4QouXPX8UyCfaFtxjqIpC6nsWV2+dmP65XX1jBZSsA9r
5wUEKsw3zfvCi7x+PwuOq23Sql/HvUk435EvxJi6FMjJFZgJ3PHvbg8atxIjv8GPg4mh6q7EsxII
h/R7EaMtM5IPiwoCTwKmH6Ign/1+X1TK0sV9iTE8SnmTtzd179fpnUCxm+G0bmhAUVQZTPHvMVrJ
0OQyQAGfedbBM1Q7KTh/4ltWoS9Ki2/v8zcsPnJSZTC4pH0UYiBxc8DkuhtkIFNcuthklyGxlQeB
bJubcIXH6W+mWYSxzsBLDsGdsVv20VdWlSh7dB/uRBWl24v1S5F8+BSmtTwVBuZChbViawrexTVE
ofM3gUwiGM5XtsOsBHGNYXwEPEKLi8pHsEhYht2E4KZjzQ7WbVHixVoAKzAT64PLnKgWyFAlq+aT
3RrvjeTZ8JM9hqTtL2Nt0/yslo2pYHXezMNYavoCrNobPWPHZlmyPGCA7WaEdvtjcRaP8VGVp8KL
UYykCeyGyfJx272tJBd2jWWyYIAjM1Pdk4rrTDTyavvCshKQ95n1kklzgzUcj6hB8Vo/hDu5lo+B
jarxG8sFC+ZllW5nV1aInPvE0Mi5XwiMs8jw4GDgXKhOc4/s3//rCUe07zifEoZRUhgx0KTidYhT
ec6d8RbJf7y6UeHzqECdFh9y6bEU6wjowHB+px5REcXIYyK3H50YSc3XmZhx4F5W6OVdaPHNdEoq
xYpcAJJkXhr/6Itzqgiye5sn+q8lswhT8moXWGOuZrUEIymrUwjylPE7lffmoLhVvYjMYzMdvcLi
nEpadBbq4bFg5uPs6EewsGFaOzzKvzVY4U4RRJTCJePcydwQQ88NtsVkGyl3DKGIZKfUkMlhta2V
z7rFRVKK1oxzK8Gi1qgxBKY27frZ1+OrUDjta1ORBrEMNHGahGrczjbV1lS7CvO3KgmRLCsNmEdb
elLuomvMGgJHgug2vX2mrhC5nS1rlWUEPZv4NdvlP+xlKDxOoR0q4LaFe7z5VLyHQgoT83BBWceX
jsuGjC67DLN3Y/1rWH8L0x2NZIE9bq6UacqabhoGhTbfm36sZKHcU8QkdXeVYdpQSK4UVTDbaGN2
GQKqFQinuBL0AYTGABmiayM61aE9pi8t+Yd2NyptbBKe66LzPuE2VpicY6RlV5ORNZ0009ei3GfW
l0AXJBQ3D69fEDLvDItoUAjmEiCfTc6S+dDnD38igsx7vjBMKBlnfD/T7qPqGHbHQZgTvbz+Mu/6
lqjMyVABo/0nfJrRPACeGNRxRW7yMjWYGIOEKDr7BBf37XqjleY4J2jk0UCyAahqBZJoTKxAy1jz
ApJBF/nl41yiepPuEhTA4jnnsk5Fa8Z5w77VckxFALLcRgdJQXl1TXaXIbYb21fScd5v7CiqHC1g
DIl1HQS1p2nKkxp3/tSYDgnpDtymV71ROFJmuZ067wKiHpYJ0ZUqP8xTIAjytiOS1e/hgixMlgoJ
GpNYmR7jVmKTCqvTuIvw9iLqQ97M/qygOHcyLQQ8laxHaVL6vRK0pzwuPGSnd8QMBRt82x2vsDiv
MpO4IGkNrH/LArTTsC/27BjtMJuwfLm8qKJ9wrmToAkLTIAAWDk8VvFzYJ3N6ekyhEggvhE5C4xa
ljRgZIfuUPvd13lEabbkq3tUjOL17A/3wqvdrMKezugDgrgH1235pacuFXUkM518CO7fFuhV3tX3
1ToGOU+M71sF8ZLa8rIQha+kdOsp2lu0stmrYCWVArcsWKrXgGgF26rjKNcpYOVgV0U3ebdfKkFv
iAiC8yLgFIowrwMrRbTdEpxofaDTD4E1CLbSq5dZiZFOQ0XMBhgYx41pTBju7KQ+eidd3Z0Qa4dO
h/lo07MAlQrWjPMVM9VigmWB8r6giBjRvYTk4E82/7g6tuRzvEIrE+H8hZUpMy3Y/S8JryNyZ2SC
bSsyQc5HVNmSElCqgu7jik2e0TGpQt2Jn5wFpwpf05kmw0zMEWsVjo+t8WgNIl+3mRN40xNfxhnr
Qy/HBgCq9ohRhyqy3SiaseqHtqrsfLwO1XMVNbY1i+bOCiydz4uFcb/Qli2Qpj+O0tMEprVFRHEj
OjB56jq5sZCoZo5I9WcvwOAGp7zuwVU/GbYO2qdjuSsek7OIoU7kb/m6ziZOC/AxsV38F0WGh12N
yLPeg6SDzWoXlRYL4TinkY1zB+Ja5I3ZZHjGz5A75oN292/Ttegg3r72rSyGLezKfdQ1ZnCWNRYO
p2PvM3pI0w1Lu27c9BY9oa6FJr0/i60+sLYTA2fyBH3iVLaTOrXV6E/NkfMX4CjK5YEtmWYeM/l7
VHpmJXoKFEWnPEF7JMklaZjnzWKb1f7j0hW5RQvOac3TbRZfgARtfmnuED36l/2vaLtxYUbYDITk
PXZCXT5VnUPz51FyLkMwFV04lfn6zWGWagJCDcTelpc2fwVgoS8f9eLGkr9cBhIcYHzZ5qjgxmQy
c5hN0x5wfOiznTQ/h7AXSCRQGl+vyZgMSCdBaXPpKfpdHPnmKDiNNyEsWQPHnSYTlR9MvXT1EGQV
MkRGs8/nI0V1b50Xn5FjBcKdvYk6yeYUAyTXrpf5UKLax7q/vCbbrnaFwW2gtutGi2av+dDgrnvI
j9NJvU2+yv7oNvZ404AKjoow6ZbFYYo4huNS1TT5ecBFnfWkmbA+OgpNAx+Oz5ev9Ru6Y2wTovpk
dqJ/MG/LxDA2wzKR0eAeIsy5r2kdw+8N6v0w3S5IUg7oqOwfwtbNWlF122Z8sUJjoq+87NiZkRwq
sPFgVGpX6rvYNqTyZSBxD9KvyXR0eUS+I6cOeL2/CdZycyevwJX34LIUyErVQNTOHVxrN1xFeCmz
rtUDG7ZSMVp89CVZYtpE9t1LKuYOskZOYyMygaue56MCcpngAOphELfRHRsqLhpwKdIxd5J1jamT
jkDH1GcxHGYDYWKFeMzS9lvISp3c9jPatNUaArFwE59wQFeYPq+7iOYYMbrkWE6G2jc2FF45tJg2
EN0J2yM+TrpEnmz1C7jNaYZ1RFSWJ5OW5msRqoXdpVLnGOBOt5XWMtDkEmBUhywR3G2kwl3MXv2U
D3rbPlzArJoyxmCyN8p8xpPhcUbcbwmqhrbP15WY3CGnIkoghN0xqm/h9eKGpxZ33dAvMQpwBht7
jBZa9tokDIk2g+g3XP5+HeFqrSYdFrgJ5QfEJqWtjYE9R7lPYukfOYh/Nnpz3TWqh9nR+7YWscNu
3hJW+JxrihojIlEK3RroIyqPy3QncAgiAM4bpZI6KSOL+eQvndugsCxyJdRA7NlzV2LnXzJnFD13
iSA5H9TqlaGULSD79EfX7eruU6nCldI4Z5OMcUxAtIlqBDxNehXmaLOZctN+fq7dcRf72jk/VPdE
mMnacq4Uc8kU3VB1xeLr+IvayOIF3M9eszzVIVBBuVnF3yqMSi2y0ru8clvhxRqM23U6neImVADW
Gl+63muKn5ZqfwaCJflxKFKFH/naBK2qKOywiLTWHjEMrAvvGpEFboV8lLyBcC4UFbxyMmksTMqN
uyAiT1akoEpl8lE0+vRn8nC+0jITI9VNQFkzWrqK1LGyrzq5/zMQbl2yMsRrHYuW1No8KuPiT4l1
pyTLl8swm/WAa71xHjErdGMirKBh2A3UtlA+YXj1lXQdO5Jm67vo2J4a0W2N/Xb+FF9h8t5wWdRG
aSoYBDilbHW8W6SvE/H6ap8Xp1zUx7u9m34ZBp9qtBrZLMyUPVOH4c821vdjMe5pT1QbPc4uqu2+
Xdbo9oZ6w+M84QQCkrhWsHClfCfJXh37aetfhhDpj/N8dZ4XU6VDJBXEacpRqq5m3BcTK7ZzvBwb
sehaKhKJc4TRqMqaxspCuvrB1G57GtlEFk0R2LwfrK2C/YpVQDsMsmQqCRTHpghomJmiuOUZhghC
+PKA6ZZOpTuizIhIMs5rmEtaYxYHMM3UQCart9FpFNqWOe0vr5jAO73GJSvZIjMhgcwucXL0XR3P
ioXxbtKTJrpjbR2JaxUyw1nBaHk4DyqFYfTLDcFFMQpjgS/fTO5QmQJFt1SiG5ztxbHUo0yUvUQ/
DRj+Uvsqmk5Gp3XxpI+BWNJzlriXdbf5iLSG5MxPGpO+1QdIpS+9k+WFbzTS1ZIHVwstHWolNo21
h8mkXjHpt6pqCXbbZvZsjc8ZZhPHSdlmwI8wiJC18aXH4MC6UeQnKiycF6JxJjm2ut4qI9Dmu2UH
mvYzWkQc8o0pV8xrsWmXq9XkjrJaCXLdaLCaJNujjtVGUbMdWVeNpXqCRdzcabKFegmUOhoqX2DZ
tBJ4HEyZZffVI7ovMdMtPKaO7Bt+6S4esSNPdKkRQPLHTBpmedAHgMyNyu6SXYbCaWV8vizYtgZ/
ycUfL4OJFjO5wOwTZDdsiXxHPbDdVDspfLqMIxKGO1bysBsa2jEc6ah1t53kmUIuDvaND+fy2xrx
z1dNOKlJrENh43FwMe9uN5yme9Vmg9SwbqLSDJFE3LZukB9RshQSMfqkdK/tWHYG3c7T/Qzq/MZP
O7v4+zM9Arjo/tcM+aeteW6ktm8BKhk/kIK02u9ydhgN6lxerf+xi99wuF3cBZ1UagNw2Cjq19bf
Y7cHuQHSI/NJlLrdpB1dS8Vt43CpSRqNryOMAn/onLJ0uoO81/CA9uqXlUe5dMwTkR1RmCoUlDty
wL5hJCqDDmdUAWLEgyOBJdHGqA6/hNWIqio3Q5/V+nHhqmLleZuwbdAj6sEMLT82pP2Yz+eukUH/
014l8vi58+fXWvIvYLioScTIgNmEp0jaS2NrZ+EpLL+HKvZ6uOuXzs3bu3yIBIetwLfwL2CmMmXx
DMo0ZFt+NPGzMjzmS2vLxe6ysTLruLDt+TcwTUkR/7Nt3/f3UX9W0HdEH+MAEeUiGs3BSaRg7h1O
G1wBTVWhhFBuz5MuiUH0VRdeUF2TDGxNtWZP9BwHoWDRODv5AMSczyoS6sa5HbShKZCLTd00Mndj
1f4slOhcQ30I0Z2xLATJJZFs7O8rSEx3CPt4gmx6/tPSbgwZDF+xJwtrakQ43Ga30maakhA46ROr
qcEV9DScUhRVkl16YIODGXWjMNvCeesPCuX2OdFwC1BTKLQpn+v0Ohu+G9L9ZTtki7+yww8Q3N6O
wUhUVSYEK3TJaebGt8bM/wyEjnHvYHowFZ2DCCQQS2XDVHhWtpNKEKEFqcDzbxveLwSeu7OPrHFY
rLHw5MGJwDqgzbk/tLtkTpwAtCjpyx8JZHCJvUbpKTixZoxT6y3XLDHtRlt+r6jlP8vyJhGLGlZ2
HUZNETUNJFLbnTz+iHSX6oL04fbKv0FwlwpF6QmoT/rCq9kU87y3lfTHZT1tm+8bAud40tAwmyiD
EIUe2mlWnrSuATOtJWAI3d6bbzCc26nLKKkUCpix+Z6aT2l9lsZz0ogyavyV6D9rYlkKASkGLmGc
DyiiYtQw66XwNLwHpJotKWejuzer73P5nMnfFsMD3xFGZIomV24v1Bsu5wUCCXN8i5ThDk6n3HSJ
YJlE3+f256BTOpkBvq+Y+z55oUIWyG07+CUAT9cx5BFSP8sCB6DojqybbmeYtj6IOmkEcqjctpwD
VS41ti0j6xAnT7n0fNmc+bQdbwA8ZUc4qEaE6UwFaizq/bBDivCEClYFcVd6YPF6uLN+XobcNu03
zXF7lM4SHhFKiBRTPzF7x0pkx0gMuypm9zISF498kI0pd+VwhnkoR3TyFl5mDt7QR18bTb/Ky+Q0
0wSOVPIuw/HR8wc8btPmSdERTJbFpj1WB0aaRb3Yk66LU9Db1pHu2z29LnxReyr/6PcBlosX0mYY
8mwCbIM3VOKhvm4X+snOxOOJeRviqZEx4zYeGud2hT8VTjH+Xnj54QdwTiSP0kHrYib3cqOUnZO0
qttpsr1IlUDFm7tOwYOGrmgKqhg4Dbd9FndpC/8uVzfdcl9bj1Lw9+VVFEFw2sSEekmfywGRZbgb
o6fCcszfZYL/V2ErMTiF0TTJUPYLMTL9h1V9TRbBMSiSgfOuVQxXH8td4XWos5sq20A1fPCbl4oP
QnAuVlepImUFhFg6v+5vIlN1U2sf/ema89mXwerkWU+wIDT7J8VYAFlxkloSmPCmn31bET77Ukrm
UnYEGlti80rCYdgYgyCs5zOevMJeb8ArdzS1Ra6GKQQxHzW7u6owsnywyx+qjW5rxuC7v2zIm352
JRLnZ+V4VOdQgUiBXNgx5oV1J4z3sudk2V0GEgrG+VnF1DpJS2AJ/bH3XtMvjhzalce6nRt0BotI
fUSLxXmBZVHMIg0hWYv34OGx1vzLAjHL/XB/UHR0ZCnUUFQ+NV0OA9WQdEEsjL7m4mDU5y44zMm1
oZp22h1STRDsvZrwJUBOgWVbdmrKor26vM7yhzBJ7QbcN+YhS0/JcjbAjWSY7mUht5X4JiSnxEzT
06YacfBPxrGtzuPw8/L3Nw/flRI5PxpZRJH1CjK14a4e7pLBb8wHYvxYWuJcRuJ77v+zsd5E4dzp
2GIAdmjC/qJD+STvQjT/INftxYfqVLvlQfZSkGb1DpoEBIayHT2thOQcbVNXhtU2UGKMK7Rkt74J
kkWn/dHvWC0a6hbOw29W2H0QlnO79ZD1Y69A2BnkleX9Qo/mIMioCpaO54afCy2OywBL13TyS2wo
/lAZh7k271ui3CrGb3Yi8BLx5PBdrUzVGAJOT6/H2KeRt1j/CExk2xn+MhGTu3uOZU+HSYXWUgyW
Yz0Bw6lM/OlO8/Vd/SV21WviR4+iJPH2OfyGyrngNrPMOWAeP1NcYhZOimrbJRSYv2Ajm+zvq2Ml
y7IlU1kw0bSHGIlEU43/EIFzFUG1tLTq2QKVp9R6Survl1dHtDicq2itqZulHmrKR8muq3+qqdll
k5sNh8s4fNXWv5YGgiBDpQZqOfm3ozKN9IhkaempKMPDwOmvgyujEgevVs8dyvS9CYPlU9dI7Mzw
BNBsqT+4+DdoPorRJMzVQktP6ennZVfdZi7rma7dBbx3eOwUDhDbNIoVHHdvDPKlqPMRcA0e85fi
70ITTQXctO0VArejdDmKc6kFAhrOE9mbtN0k4uba9EMrCG77VLqp53oOiLy4jhPd7opvc2eAv7Ky
o0pQpLUpjqZYJp4/dE3hn6zSKuniuC5Kr5POivKXsnj0N0cL/Wt9Kwhuo6qg4881kgMi+C6NN5ko
v7apLs0ALYtsYI4h70enmuBtO4MItABbM1l21KjtKUbK2pSc0NR+XjbpbY29wXEGsMhmQMqxLMF7
ce6SOw31phgLehnjtX/lw7ZZycSZwBhHE9LFkCm5AhmrU3uKZRcD5jRk7rQ3HzCe52p0Naf+stw3
2L70ddyQqLhjOz5b/Qpu5SLUQ+C5AaKS43RVYLhReoV2uT0YoQSeVqRT9veVL2fF8zktABRj+m12
Xpa9NgliFpGVcM52UrVeGipAdPRKUR6r/EsVPVfN01g0gsXbvhes1MZ+ykqaVm+SWVNeF486qmO8
5B4aa5wUEdmU4p1exKmznc3UiYkmY1WlH2Z4jnrVBeYMh2H+teyMXfYFdc/jj/QBkfwhEV0ZN9cK
t1zQecgmQS3Ce+miUNUMy0IdpT5Qt66ok0mhH5DBvbwFRDBciDnQDr0hMWCsKdkZZukYeLUnqqhR
n39//dc7GRh+SomuGZiF8F6clBZ92I4Bbqd/zZ6OtyCKM7E8mLvUzXxRWnPzxF+BcRuq0pepwejO
wkv62emMY5bHttK/JMX9ZeWx73xwH4aqseY7S/tAiVUq6D4dFQNpYCXZ0yBylbzf/RkE5wbzpCxU
czEhiu7hmRWthaJ9JBKCW5mhSDB7d4IQaeFr5kM4CsL9TQtbKYlbjD6R81g38H3J7GxNdfIGFPzZ
j8tq2rxTr0A4z5ZIMoqsSoDQ4AstG7tNMfG998fOT7NnJTkaqihAEamNc3R5W4dz3WFh6MJIV3Gr
gHFfFmpbc7AtlciKYvKkqziXomVJLFRVW4ewf561vdaLYlZmPx9N+A2Dsy8j76uwKoHRufJOQT1j
64Mk4FTGNqNbjWXBCbSttTc4ztiCOp6TRgfc0h2N+ouVfsrY3r7PGVs7ZDrtWqxKX/+QwtGeFrD3
CHQmkoGzNb3LioCmWO04+dpOB5KIwhLRunOmJQXUXKIASlLIbaSdjekvOogKJEUY3PGSdSAZtPA2
52nLtY6pMKl6NVLBxUukKP5saYM2qC1g1NJtmfq1qChcJANzCqsAIArNITdjdqYsZ23+UZFDIrKn
7Tud8V+D+kDnNYFcqO8xQQ8pGPUog+EONQx308l0FYyOT696F31kfrm4vYh6Yjv5s0Lm7lip1nTB
FAF52Ek38Slzkxv954/8Cvm02wTckmBRv+xutk/NN1E5VyDlVLWiEKembKKPK320QnRFa7ukz9zL
QJfXDZm69+uWgwu5BwEu7GI5UNOLgttcErAhbweHK+1xjqCMu15LkMjFusmI1cpzRWx6G18pR1Bf
+RJIEX/+mVBM6JUxapmBUW8Exh40mS3hDlGCvUNEWinSHOcZ+q426nxhICjOxjyJPGs8qx3+0BA4
3yCRRF/yGrqbi+qgq9WdlYc3RJ0n21jK+8tq237VXC0U5yTyoqtbgzm76FAdAjC+mcfcA/GnHx6s
73WJYwivxDdUAPtaDPe/zz2U/71frl6KlsaUAIua8My27LPu4OJHMRZau5Y8w5mcIXvtK8n21P3t
mt//hMO/9hqfr5E7klRWz+DDYG9UHTrAx69xpf7RUWXx705hqc1WThAWVa3iWqFlR8KddtnJW/yz
UyQlRUUqSFKkhZ3Q0jY+VWyB+mTdYu3KH2jsrMzCOJUuRlqt1NFqqu+rRVS7vynECoIzwqlQMETE
gusbME8sTOxeWJcmQuDsLTSUES2TYekVy3VY/dU2Xy7vI/b/H+z5TQKdvLfniMTUBL1s6Wlg1FKi
HrXx2S5t8h1aYa+zLPxqaSn6bjrVv4y77WhXwNwxNSllpVQUwAkomTBIBC3BpRMjIraVI4a9HirR
C4VAk/wod0uqLCnLwGsxqiDs1TyLigoONr0sKAWJZuky0Snnyk2MG8yTCff8VDM8Uk6HciFHKU93
l1W3LcgbDOfMM20Iql4DTFihmyG4TXJBRZwIgPPjTZflHTGwcSxS4BEOFRpm9fOyDJsxw0pV3MaR
pS5p6jlBRgntf0bcnRrFOqgztWn4mzyM/7rMFRS3g+KGaHNRAooUiR2Mz1pxnYgmZzONfNxFv5aE
Z/4I2yyU5hoaa3O8tMWjnZHDUE5OLJ2rQHAEbQd4bwLx7B+dMQd9xnL20w6UD458kq7Nq2SXO53N
nra7cxAJLI7vXeN1yPOAhFSK56YDJDkmPzEdfoc49kywjdiW7TzFofbSu5IkchLM+3zUqwlOb0tR
TRRnvfdOZtYtpVXDv1qDBkouDWerPGroTOoHJLbAWWtV7eCOcf6yUCN1JlovgoBwey+8/QL291V4
JtEslTAYF+/Rva/GT3Hw8JmN8PZ9zmf0QRcl84xovTRuawPVPadJ8oWvsyIpOJdhxIGi6ew2Eqjz
nvQRBq9b7mVBNp2fJRsGJpKaxgdKVTKMDdgN4F618iFEIYzWvDSjqNl1O+W9QqHvlyPKY2VsKSMn
qtvRppVcuwVYJ3eU6l9GrUteSr1o3RZjS+1ZyidPlpdOcGKKBOVscqFBlvch9nqKN25W+3gziV4E
tw5lBQ+BJmq40UTAc+JYXWUYHXuSwaRrO0lQKZUe++55IN4oo6Egva5jy768fJvVCmtMzkRaBbTC
mQFMNtqrcFGatVMrm/GVNqcMfKW27CheClJPO5SdRhHAM3/Pb/Q1OnfkWKEag6wcOflxVnb63O4a
WuzSLvbbeLox6uGcG9k/lyVmAn2ApNQgMgqMMRiLW8cmVWlgqshgZ51sp/XVNL0oykNq3l2G2dp6
ygqG/X3lQEyaFWM5AUYLzormt7WAYVskBudAytZa8j7DujXGYxxmjkVPwXDSk4fLYmweAWs5PtiH
jgLHGXKofn6v3Qyusat9yemOASoqHXqVeJZrCUC3ttoak7OKODCLhMqQTe5PPf3SyvedqKtFBMEF
IoYWSmmqQ6wqudfpl6F5ykQHtmiFuACkpjQykgJSTKGvpoYDPiNc9FO0YYt88FYYstIXXyGjp51e
6iVbI+WhKG6C9MkafsbzFykqncvmIELionerAgdZzpDggUF5Hu/jsfYri3zR1Npvq9y9DMc2yce9
qsuKAfIpsIRxcHqspJXSvxr5WZP9ThU8s29/39JwbqH84kP3bq0kgSRXiG8s+Uot7wtV4AS2TeDX
9/lru2UsxpwX+H4d6/ZMz5J6KlD+WIn68Let+Q2H01PcEnWyAsS6+aAfshAjZWbDD5VU4K03ky+o
4SSYPW6pOPK5XVNow1BLLZZ/dEYMTZRBzrCrXpIXVI5gBmvjzC8K/MGten/ZDDatTiOyaTHiGJ2n
lSyqKE7NQEUwNtbsfa7CE+eU9T5ZYiSiZf8y2qYyV2jMaFaeuxy7eskbDfVFkuJnYYWzKUHKePH+
DIb9jBUMpUVD00lBroX+U7XPeKxySlU0mXTTwFeycN57aEalKGLIMhQ3bfJkZIc/E4Kt3EqIRA3S
qC3w/cZ46RT05TZnrRZQA29uopUMnNGZUW9186RDUXXtqqZbFI0jg3x+ElREi3A4f60tVqJNJmRJ
FtlZ6uLc9sTJ++aqyUX8/QIT4++NMwF3eCTDoGf1gY6NHWPmhyR6stmUhxEtKYqGjip+ONJcYIaq
GiPTlg2mo1nVnRzJXqz9004gDPiEGbxB8bORSowkQ9oe9wyiIWA0yJWEeVrSTD+zQojYdCaTjIKG
99YWFVk+0Ra5IyV2le4U9qa9zHeFVAtOuc04fIXDWVyWVFHaa7j8lenXoLltg59jdMw0JJcbfyrP
tPh2WX2b/g1VgComUxATd973cimpGSWgH0FxcvKV6Lfa8KSNhR1Mp4UQgdfZNIoVFOfcci0vSDsB
Cvk+pOevm3B2iDTb+WdSycoKiHNv81hoS1qxB5Xmakn3uS6qUqdQyofYYAXAJF25nsKKUxqwp2F2
cWFDnYLb6sRotdV96IrI6rdPvhUaZ3plYikzRhTCwn1Usnnyvi93wTPolF/H93rdY9468Q5NmJ3o
mW07Al9Bc9Y4IQXTEiZocnjtZjjHZ2mx6YNus+Fxqdt3YE61hRnozU2wguXcoaSDOJWEkHgmD1b0
fa4f8/FoZOe0eFYx3mYWjdXZPKp+4aGL/v16qmlmqcPIxEyk3p6buXWMQBeVtG3av6lqGADD+in4
6SxVlY1SyDpMyVLYEioEi/KpBzOAkOZbBMSt2myh53dirZKk6R6nGhN1lurUmPkxrsv9ZfexmR1R
VkJxS2WE3SK3KoSKssJXNDgpNOlbWvZ1nLNdkqTXvWxPuhuLJgZtHmO/cBEWvl+yIaP6pMxMmXFk
U/NvFAU0YeUKpGPB64eNbqkmysAopOSff5NWs+IS9eqeXpe+MrW7Po33afiAjDvG8BoIPcLvVjrn
tkEMpyrAWnH5B2wa5gqf/X3laIYIr2KJygqSkr+i7nsyHi5/f3ODo29f1jWioo+QbyMEd7SpRAEy
S/qZRdU1hpC3ToqnEfAIHeWnErOXdEFEvbVya0jOeWqN0o1BhAvDSPZz3aPC/NSnoneRrWNtDcL5
TCOcpipkD3FKmjigb5mDnyks0TKvGtF1fhsKD+aY6WPJyEO+XyOJlb8YKH7zjJLiSavIbK3O/arA
TSgr7EaSBTaxrb83PM4mVNJVZToAr1LRjz6YoEjqEfD8Jjn7a/4dQQHKp1mDMuKD92ItzWjIc46A
J48eUvoFVBzoYvUF5rdl32sQdtCu7LuJJlNVS4CMzoJupcztVZtqTv+jd8HMeYxNzKhIRkGItdkm
vEblVmymVrRME2KsovXy6woz73Kn8uhNeTaul2vpWvM6j9ElIfGIVN258SNBALHloNc/gFtCudOT
HLdKhMdJ4FRDizH1j7Me21YkYk3aNM7VKnKh0NiMVdikEFVvdnMDSqj6PKW6M6qL15upd3k5Ny1z
Bcbt7DAJQnlheu0xgEYaZzSzL89NSgXaE8Fwe7vrljnWW8AMSmsXo74D36DbqOXuM9JoKorLdPRX
8GUXej6kZmLChQRD7LWd/rCoyPBPoteebWl+wfB5GvSmELOTsQVUcpeN4OpQX8rgMxXaYJT8ryx8
cYUcoXc4biAL6KBtKZNhAC/x8vJHCuPLK5Q6oroV46Gkab3SvIriw6fILNZycDs3mANTmUfIkZQg
U5Myf5JigU/adklvquL2Zmq2dWaoWA85i17khtb7xdJnwbm7vS3fQJhRrPzerKkTaRv4cGq4uhw6
RK/dXkd+trqfJuMT74kqalFwvwNfPwra34MFapS1GZo28Br9EtFzKyK5YyEeHySBe0rXKOh/CNgg
338/DloTOxLRsxEabpyjsbpTbdZ/V1jIP1Mnn56KcBJocHPbvIFqXPwXxdZE8gpOIFd2VntLA/v/
SLuuJbl1XftFqlKiwqtix8njGftFZY9t5Zz19Xdxdt3dMke7WWf83FUNAQRBEATW0v5Hmoh/TsCV
COYEVJtZ6+oAyRcJfKl7lsZ9p3GqCjwtmPPP6KJWaAvkl01W3ABvLram0rSjSOFszc3WF8yPUQ8Q
TRDJsDGzMqeqpw2TRmWLQOlx6gdpp9/MbznBU3p3X3HBOLZVu0hkLiGtNoIaVaASm9kKDGM/o2mN
tO2nLHgRwzhfoyZCPtP6hVCfm+Zx6R40HvPZe+D66OAmkTFbjv1jMOcaKDYMWZtRncvib2V2CLWz
kuLt7hWbGM+kZzX+FoVPDXlNKs4RtBmLMK7x/4KZVZMCdUjGDB7Yg/3MTBQHmCru9aDNE8Es05D2
+hTSuRBd+tIJx7p5uv7/225wUYFZH03RB7K0qKD2LfCbg1fMHjv69P26ELoAVxaIrQHisl0WMsE2
6gCdOwMBe0oWOxXOHe+VnKMNO+YQS2oZzBWsFcgT+sZqH20HrpmKznV9OIvCUqJXqJIWAh0NGJST
2J/ngfP2xFODOUbFoE3TMsb/pyBU0dQboXkYU84j8aYMzIRpok50AlLMP08FVS7kctaxMY3ai2en
im/lgpMIbprp/VlGx5iqyYI5RjWQ7Vpaky2X0RnqcN+H0fP1ldjWgr78/COCCdCKNM3CCHYON+sj
J4gKEElXu1lZPrNLCM4aQ0O1GlNnfxqrjVGhacG16famrcU3mmoDn+kTmqxEMBtdSA1NFegURZRF
idVlieyLZBwt2nrn/50oZs8Py9iEiYDrTUA8of+pmb6qcB5mNtflog3bQ2os2RAkVBtR3MlTCCBA
jB3xXjGoST6ElZUQJgEQUyFKphyrEpEULFGabs3S4zLnt6MkvA59gUmKmocltKEYndnEayNBRR5N
nX96Qi2SugrEJncXoH4n4uxohSXLu+sLtHWi/SGFcetlabMMcwc5gLIMX3FQ9BGs/yfEkb7yioRb
OqEAhs4haPSxlCCHhjYLmNxxm2pHype+dkVerrapEbgwADwjAQhVf0+AVhl1Q4G/+iLMUSQfgbwj
7cJn4Xmx6WRY6Cic7brhGMTQCeATRKgFZJw/F2kxAkUwjRSjYdqDAbfrZZ/0ALlXj3X6rKecaL0R
5v6QRn9fqWbOwtJNS4ZoLd+L8d0Qc3pvt7o7/xBA128lYIyBDicHUKd2pbdwV3iBozyod8apc6Od
uNPBxM4JRjwDMhlVuqTFsiDndQ0htMcstRZSWZMCwFXwEuTH4BNXUwK+MtRwTVy60EPwp4aRPuXJ
rEXQENyQ9TcxPBYCZ09trtJFBHuPX6Il6xQtxptQAGj0/LdIOAfq9jKtJDChAYVuVSkkSEj24S51
J5BOYlKIEsgKvryTE5sPnb+1c1d2Y6/0RrcESxxBZIZNlNzHsUvkl+uxaEsEggIm1XUTfDbszaRC
KDc7oG+6vSraXWNa1ZjfYq7H+Tsx1CNXPt6bShTHaPdzs+q+jQ+lec5rjgdsZKFkrQnjZMOkNEWf
QcSc/Z6GQw6ADnBz1o/XFdmMdCsxH7CzdSPX0R9Mx4Foyb61I685Vm67V3eBywvdWxfHtVJsjhXU
WixnIlXqMH4BhrWb24Od7/XMkq0YqMg85AKOO7DI2XnfLjIqSQh2WnlfgZ12aGNnSnL3uhW3xZg6
mjDx7mGy2WkWAYC8l4XclbRdshyLDKw5vDZMmrQx6QNMd5HBxG1j0RYzk83c7TLkWWj628Xl5Jhx
IRxBe3qfJ+30KSe/SKRar5w8NstJbSVolSWnScNjBLgSlca+brr/cImLFCZ4d2Ms5Q1and+PCwVT
2IIr/+y9+Z2MWd9Le468rci6tiOTHOeNWgtNBHlzY0U/wxt6uqd+UGD0oB0s0ZGP2ZkHJcqTyYQL
jUy0pyTIafPSUD9GtcdRiuccTLCYBFGIFxFKmY/Gc7HPMIF5SHelLz1IvvS73we3ipvczzud4yK8
1WMz57ASmhi8JPl77wKFZc0WR8eDR2DhlexF/5p/Kr7/6y1sQhtIbYOGNsgz+u+t8KuXv3CrwpzN
zI5Zyemgx30HEbgKKum50RyVlzHzRDAZnzIpelOaEDHOsy+LqHHKzb25qJxS7VavxzpmaNQvVzu4
rUGnFcXwO0myKFW8YOkvkRPb8a/OmmzUBwHh54A/27/ujtSdr4QqtvtfFSJSRTQcDurkdFPhVTOx
Wnl+nKbFwijKvVkYHJGbFpWAfCjrkokKDZPNQIg89EaBAzmqbGEC2EY/WkP467pim/t4JYW56KQY
mzXUmiaaeuBF47wrg0/0bBJzJYJxjTZpdZIIUERfMIjVPBjlflR4I/Y8PRi/CIco7isArGCBTq15
brP763Z6T7M+eMBKC7pcK8dLJjCFwb9xpbnVbyVPdFurfs8sytESb6MvI9g88WDqCyInEtJAd00w
c5qMw6hFvYQVGsvsJshVZwQfFZrVW9sIC69vJ9eAT+JhybmuMc+iNECvFC5GPa/CBcsWg5Ijnu7q
7PW6gO1EbWVS5gwBcRzBdoJJCaB9ZqH61um6HyvSg7mkt8LSWn0W/CaD4AvN4Idtf07jmDeBSq13
zbrMMRNX6PuYJHxDb97UymMQJnaWuWbNQx7l7Ga2q7QPykUfK/jnUiTYzaZP6tmSMfZ/3aY8MUzQ
KMBUXBEVi9aHnt7/7uJDr3N2Ascv2LlDzSiXpAUdOPwRMSlO7irug9z2GXzxDJZDW5GaXgQhMAB5
UKyQXaBZJXbyY/TwEmOLu2m0eVcTnlL095WzD+EYt3MMpaQy8MGx+aQ3CmdptkVoAJhCi6yosS2/
utkLXadXmJusvg7D88BtVaKh+qMr/yuALfKnap4b5gIB4ZfZ/oc7mrjG7ezkTsylxd52tIswxtFk
PMw1bQdulhbwQmG4D9TWWjrejZ5GgGsqMadTTeqpUXOoVJzym+lVeAQWpx85FXi/9fPUWLODBixQ
D8y7nrNaW7N3OLUuCjKnVpjMtTmGEF05PZpg6i8yRiri++6lCS35TX2dHbBD2plv/pzuPrOHL5IZ
X9QGbRBLSlg0IOXUn4bKq3iEPhxfNJnDLJ8roHyOECFNx0Q4RTxf3I6qFxWYM6usuyYBLQmqz9OT
KuzF4jZVd2JQWn9nKeaIytpgbKIYTkjQp18Kj1l7EyY84pNNW6HlVVE1TaM4An+GhjSppBIYKvB0
9M8vUeqUCm/ScjveXWR8uHMoWZODkR0oUbcTqNtSRLzm2HvtPgOzfWHzLm+bm3cljtm8lSpVeTNC
nJm3Tr74Sx07RczZQZs+sBLC7F3gsTZxHtOiaXmXab4Bci858lXp+3Uf2AwRKzHMPg2IoPbESFAP
qWKQ+aaWpI37uFvsSCvexlrYlXroXRfJMx+zQaUkTbQogWZTeNLL3Em1fT7xOlt5QpgtqpWREKhg
TQB8gYo2UNldxK/9+PO6JlzHYzZqYaqCUROoQjkDKdV44gi24Qy27JVO4ZP9dXk8pZgNa4jLJGvo
+gQK3vd+PmjKz7DkiOBsV436y+okj8JZroDIg9QBpOJ9rTtd3nNEbIGHEvSo/39IYCm9JnDtxAXd
P40zutRqwT47gnwQFuMlJhyLsdxewryoAVFhsWh6SQU8oYRnQXn8q1VhCb2EYcRUt4EIV+dtaAmy
GNujvHzB8DnnSstZG50JCVgaIncAGXJR5lNiyRpT7sg8z15MOBhaIze0ELp0oO3xqj2aV73iuNwb
j91v2ZMBJZvZvJIsJ9LpTDyIBrFYhh7uMISBPQ4PulLZbVtZScgJqXR7fEiHLn6nMzEhm6q6VAo4
Q9nKdjnodho8SBIwbYA50nIe1XiGZCKDDr+rhooqpaOh/5CIey6UCE8EEw2GcarLjj6rkaoCmuht
oPxcek4KyZPBhAMMv6mLocNkQf2DiE4y5ECPdf5u/zAZAsBKK6EyIEOUW7frYksPXqJPjBEj5oBi
BGTGeMVlgYyWqhoWsBJgPbTEGoHsMpXHrJ7sz6hykcKsOob7UdBSsH0Aw1iot+AV4Q6mbAeBiwh2
1cus6XVqrVG4S/Ov1cBpetneJJf/Z1Zcxf5I4w6Gmkju5NPTZB6NUrEBOm6Q5TMJ6GpRmJVPxgoA
qBHM1cx3euSa4a3+if6z9bqzhYNoyatorKBOAQC9Wg/8WdY5j83be+Rfi7HgRWRagA5AsCJ1+CRP
N1N/iqXn6361Xbe9WIqtGpRVUvQGrWJNr6Nb/aTHZgFcdtOufvdv+b6jDKKCzQOP5vgCW0cAIWGO
lmi6M0Vxn4+3TXe3gIhViRorXP7SiswpMGnN3INLAWXO/KsQHuPetJKKI+M/8rXLUtGlXGU3qASO
o0LrFBmmKr+ARgYTSYZjDHhzHNzqofF5gPbbuxX3Hk2jQ73s+Ougp0mug47TXYwHKf9dIAW57hnb
h+dFAGM2St0+1XKLLWRo1mhMWBziLLnkA0nZ/TtRjPHCtonUsYOodO6tpNOsYfpBqsXqRN4rBb1A
fTyoL0oxYVQw6yyYKF8usUa3owR/B+Um37d3qK/zZNGvviaLiafApaxyJYZW5FHxInvZKaEVg+Y+
+S35okfsyK1FK9c5y7YFuom4dFGRCbOZNhrVBKIygLLGD/mxddMHmms1u+K3dhp2jdt8CUBrFHvE
GV94j3Q0rl7TmYm7fZIli1DAK+tQfSsFsbaA5Y9++jDMbUGvaluehs5LzSl8bItS8a770YeogscY
gqYmWTYkEUAbTGu9RKo8H0Q9dNEycxcr5b4Kk9LWJNnPiuac1Dzg4g8rzMhjruuzIKCHMzNC9Jb0
90FKPKJ1t2ZYcLLLTTEKulEN3VDpbv8ztqRJ3We9oYRuO+hf5r5XPXWss/ui5bIE8SQx26NRsz5L
CzV0pfGYhF87+ZAqnLzvQ9yiNlspw+yKSqknE40NoRuXpnpOhg5glnHNqw3xFGE2gTJXmiCmkFIP
Eji4tcdW/BkM9cN1f/t432SUYdydJNKUprocvt83NZSHwoO4N/3JRzj5Oydgx0YwP1SrUQyNZsOR
0x99504BL+R/2L1/qkNYf17SQctaqo6w2EI72nJsHs0OyBdZ1Z9kAahSo3TGO4PKyW45TkHkPz08
B3ShlvTwu8B8MYe3UuUY72MHGqMZc/sMFLWRMNeILeQiUTsnzvCDPNA2QQlojMm35Kzw3q94KjHH
ZwW+2lQDWaQrh7/a9FRFb9d9j3rwH5GW0YgJCgCo7mJ5pP+fpM6gHSKsUiwOdjUldlEc+oZ3nG0G
18vGJUxsaMU8FYUGAqO95KXH4VQ4wV68q15qx/RFR3oOvfKl8HknCv3bj3oC01JF/FPJe+K1SqwI
yUJ5aQhIZ6pj1EyOrh/14rkQfl835/ZyXcQwy5Vko66XDfjD6i5O/RTlnZ0eJLzh7u2wdJHCLFpj
DBNmmWBDMt8Apw8owgPvaYYnglmmIZyMRAhxBkbptyh7zcPvjfDzuq3eOxyurQkTw1FSwTvgjDUR
D0ZrgWj1hFqb1Z/DQ9RZoJ4Gbj94nBzaly07qSM49Y/rX8BTkgnviWCgsT3BwSsr6W4E1SFwZGOr
6bkEuR+7C+g2UwFQjI5pJArsiOCEtDRNRRE0r16zp/E99I07dS/8Mp4mewZtVexEv4ST0ruf0PAi
lw33QPuel6mD3Fw8T7FnVPcpD4hiOyiuZDDhPjQKIJ81kNG60Z2K02s4xmd5P3rID63hud/x2NM2
lw3dsooBejbdNOjvq70spF0SVe0SumPxKwLbRhWd9ZjzSLcZL1YyGP+P60XNxWUOMTeeWNWgeyCi
todK/wJeNc6ptXlcIiLpKlqBKJv1n+rUAxnjeMChMvTq85zOoZXH5fcplnytEPZyUHtF3Tl5HXBS
qE0zruQysUrXkdosqoQsjbRWbJqAQNst8st1B/yIj0I9fyWFWayhGtHTlUO7ZN/sRz/Y917yAJPa
Le9k2Yy9K0nMkpXDbJJJpSlhZsXfA7/3Iy/2F5/4pj97YPHb8brGPlY9GOWYCFYrPUqDGZSbytqb
1Oc2n6xyLHZS1Do4tR+6Qbs1xdgro97He+zezIEJMyc2AYVh1RuncUmd6/bmGYEJaXUTZdmYwwiV
cQAzoh5zysYfKxSMykyuqhTDKA8tBEi3ixfjuV6wiyOtToCL2+W3a3KclH05nSMwkU0lLNxjUi/M
nAEMELXm/5XR2BbNEbi0ZdFjJ5Tm9JaLvXLuJLV5/owQjOeIQEoBEAETJnMz7v/JtEatdYGB+pyb
ype/E8Hkv0uVGtVoIi8AIqmlN6ml8q4P2+51UYKJVWkTKbMRQgLeSJ1JlO6KNuQsxmbkJRcR9BNW
0d1IATMTyBCRK8NZLwtb0ct93Sq2IkWcfH4z+V2JYmLTtCTaYArw5WIEI684eDKZD8NQplYL4K1B
D56SiQc+zrMgE6WKKB1KaYZ6dYo70Zc84T2R8ezHxKRCbAIzHyDAWHaz+BrLtZVOv9Xh53Vf296Y
l2ViAo0iLGEnAoHHbZe91B7V5FTXHE+gX/ohP1wtDxNqpmhUzKhHfhgR5Qhqm1b3G+kpEGtb5NFf
cbRhq/BCQ/K2DKBNnHVga4oyq9fmUzj9z5Oh79HzX6uxpfi4VyOA0EJOYexJfjaTws4FHp87Txkm
DKgknQbgpyJEt8SJu3IfD/UxzFROsZrjaGzxHVFTSPIJumjtSRRfs7RGpXU/yP/z5NK7zQyKyY6R
ww9YmsrSSXpVITpX7fgDGe1xknuMIg/edYf+WPH8Uw7bXwesJ6kRR6SVqj+/E4iBlMU3Iss4pQfB
HWzNinb9beNntnqjJFbOyV+2zfmvmuxofd0J01ADi8CVUkG3gIF6Qj/1YzBrh7JoObpu5+zkIoxx
kS5WRx1k3thap94NdxRyXlSsXrEGe3Ibq/OFPfcu8o6z8nE/X4Qyh8ewmNEsZVjI6U2IrEywqmBC
+PDzID1k80FUH6TBle6aVx1jdo8957LH1Zk9WOa+EM0cOnfO4CBzscZn3FTs7LureRGY4UxOhNyO
9Bd1mdNljOVGxB0idBVwLgcP8sRFp9wMkJqkGTIwFT9issZJqlcj4HPccrYG8EGaL9NOU6zOmj0C
EmTVM3aVbSrWfKw5zrq9livRTPgfUz3TJtDRuiSytG+i3X+nj1WRVx2LyDbvyyea4vNgw3j6MgdC
GGtJ3cgQKug7HN7WnGRWudyJg5+0pns9HGwG0YuCbOKpTqOkKVRBkJA0mDuRzX03PF2XwbMim3hq
KWmBuILsltYTC6f05b1wM38FQohPZw0Ils7nLt2mX640Y/Z+HBpdbeDp1K1ei73sVpHVHY0ntL3S
aWf1iBedr1xAU55MZuuj1aQ2yggyY9ykxXNucAIa7//p76ukMQ+zKK9H/H+jnmI0DgMk0OKs1WZ8
XpmN2c5dOhZRnECE6oc78bk+y3fhHvRzbgsA9mRX+RiK6n9InDrEZoq6kkq/aqVYm4yhOVLDaWX+
2MxF4o19VFlBLxVeq1aiXXa5YjWVVtnX9eWpS/fiSrCqiVpiLvD/TntuI7RalYcl/mkaPErj7Qvl
SkMmkihNaBizCUHJnnK5JxEQOaz554xhgMwVX3TFkn7+nWpMGDHjAPOUMWyqJLeKeVai27x7BSkQ
x2M4EYRt7cuxz8Q2QHTuAZ6R+qK+N3l92DwRzJ3S0JZEFjTYTqye49ITpKPU/6/tNjQruiwP29OX
m2EttvTJQ9FDS8uLg6nHoF80EqtsylsdYIQcs22XhVcSmVjRka4dJgN2mw+SVzkascrW0nexazjm
Mwg7NQ9E9VZq997oNFaClr/Iv+4g23UdAJBIBpFlE8frn85vZhLoNEGt5Aa/zM4mTonpgAi9s5Fj
Fgfdl1xyCCx51+7+Ui6z25tEKMcpFHCqoq9Axmg70PDBKeJUbpzbwSOdQDP3xZvMm17artKtFGZ2
e1Mb2VJFEKz6zb4FBVF4Lk8asEM0Tv1o22MvlmV2e1e15RQZKLnXzR3mPK0YiI+69HjdjpunAaYq
TZG20xGN8SAtSQlQWPB4IZJjE3yVGo4SNEB8SGRX/8+cNpIwhwqYpOjDRYzcudkRnzLVct2BnsTX
5DBuKDdTMI/UWJ3Xo6Fq9KedfEffyQYfeOcP140m86zGOJ9QD+ZU1JBGQd0VZMjSTnDDs7RTv6Yu
erc8DLX55kEE7IGMRmWnOevOvIt/XP+MTQdZ2ZbxRGUZZpUQrN1Y/s7ll0Taxw3HPXgiGB8E7fik
Ji0UDfsHQChaHeJLDxDa64rwzMmcMpEQGYOMYpkrNcDlQvGSfL8ugH7mFe9gz5eiiPSWlBBQ13fp
9KShS0Y29nXwtSzu5vT+urCPw5z0HLisC9tEjiJcLWUmpBWmpR4qL74Hd+nZeDR9zLA889rS3mEu
rilHt8Yq/ZjzVk8bE25AcLORHulILtnV59KGUz7E9mK3T7qb7jXkXjQqVn7Ai4kcL2ExjkArK9Zd
iy+I80OWv6bZyahfrhuVt4JMHDEK0P1oM16Ll+WuGSRn0G9DwKwZY2XF8feWR7Kyfd1YrSETT7qs
r4RQwRqOdhNb74QGfnWU/PAMUmOwoze+8tXkVIk2twEayUQNEHWazva0axm2W7/QF/GltzpTsHIQ
KFw34+ZKrUSwgUvKFtHMsFLRfDOOGRCEc6fkDYhvrpWJ9gFAXUofgeIzCSCyxoKi2izPDgaKbRRr
LHF6icWHcTlrvGnSzfR7JY7RSdMwFa71SLsEcJNnxj0p34jsK7znnO3VuWjFRNsgjlKh0qBVWnsg
6rVmjUeDzpPABFtDIWMm0gepHBTAoSpbpjzb19d/S4QGYFcsiyGhY4857gOMK2tDWuHyNyR30mDe
guOYI2JrOdYi6CeswtHUj2JPJIgY29SacFsuX0fBVwbee/1m5qmZMjoECGo6Kos6b1QZkWbw7KBR
YAYDq1UeIg/bM7FrhzKOlI+FajW/Aldzr9uQK5gJuFo6SmVEGlw0z8ob8fJDaAV7EJqhFHmQbBuI
ib/al5QTALd2rmYSzSDATkajJXNGxnNbgcWqxKZCFWKsnrvskIu8MhlHCAtMNjdhPQP5l/r425h8
6ctbInPKYfJWdABPgIQzUkR80Jl9JPYAXY3S+p9CTobOJlxarNfxe3UCdINNry7KebEXt/WimxCt
ffWJ2G7qRc9okOS46pa6OmpTIjoKJEN8b0VZuWqXz20qNzmS00SxWvWuCH8r3IaWrS23FsLsalWZ
+l5QIEQWdxlw0fJXjjvyBDCeIYyDNKk6BDSO/ia7tS/llvEk7mevsQzcS8id8ZljZKUTiytWFaYi
j3kauno0OmOoAnULb0G6vL+uGnUFNrNZi2Hu7KqgdkEnQoyqKj4GnHdB/21WjX1WBlaQxhyc0K3A
hRNfV3RFxUXoQ68M2kZInlHn117UrrUBZ9NKP5aEZ7zt9brIYc4ro50LOUSTnZuJd7LyEgac/HPb
apf/ZzYYBjK7ISHwh6XGMSLFthJQKuz7pPo58OYlN0tSuqxIOpjOaMMge6AIYacnA5ao8xbQW2UU
D/JGdSjTN0gxfJlzndzcsStxzOFiCotUqXUC24XS04Bnb4uUYFVO2uUzoWEliH7IKjQAwinsZRGC
2uwg64BXMA4zb66QazzGE9ApXTdST4X8LlDRq31tH/rNbxCIvwc83nDm5sVkvViMZyjo6xTbGItF
R5wpHGDi4W3VpZdkwVE45VjeUjFxT+mzrp8lKFfpz/X4pJSJNakcGZsPVWuNmNgHeFdU3CYIGbzB
oUiX8SECIGnrgA3Gam8LnwdRtrl5L37BvnVMarzUQQuBRbVvg9088DrCN3fvSgAT82KMW3QRdTwx
P2gNGHsGy6gMe0zvUfByrsdXzhKxYGiF0iea2sIfQOtnk6j1FlW18nzZXRezGVhXKjExomzaQARI
AMI4+r+Lzq7q2K6JbtVx516XxFOICQ9lXmsNGajPqQ+h8DCZNxUPu5Xnciz+mTFEUlmVkDF5gZ8f
5nNtD7vhoO6B8h7jOVgF4BvPKTYLTis/15hI0aSiIs0pTDh56U3lgDQFT7OBX3nDTn1KwEkk3xKg
AcJdDqXXH/Eehh5gHikdL35oTPyYwzbMzCDGQp6n94a26getLyzuhCIbL1pt7zQNZDoyeDSRLv4Z
gYdW1mJdh8rNclMO90bOqdZvFnIB6vmvACaN70Mpq4IM57DqGweKTCn5FBz3ExgjqAetBbH+nzYY
txBgtln28+F+7gBn83Dd8XnGYhxfN8whr3uc+YF4G4c7oXm+/v+bczdrHejOW52Heln2SyLBWCQV
raItd0mkPCyz/prnugY45tqNhPZJy7tvaMt1MGNqcCoXW0EE9QTAIhCkZ2hl/vMDkrAtwhgtaM4i
RnYR9qfQnFwJDGpJzWMLpocGm3auRTGHSjXFZqYGhuC8gycfut0IuNLG1znZ7XWNDJaWEMejYgga
NBKqxJvAwmibJLo1YuPQGCOngZm7fkwAaQPF0MHq/s/RL1iRXT8TFw+HbnTPK0huB+HLvmKihKIt
/aApCJAtgLrryVXE71nxyPFHcWON1v7IuIMkR4Es0CQ6OKNm7INld1/vc6/weUGPpw3jDOq8AMpC
geH0VvbjNLPTZb4TM1402nKGlT5sV91gDvpsBDDa0gi0vHSQEwBCy/W9XkeEk9tuFjDWwpjQ2sdq
EtZUJ8oSuzjDY/JIQku3yz3AVdz2WHsYQXd4t22eD7KD73WKIRZcTWg/NO2kav3gSfi2uIkrOLwa
DWfV2Ia7Zilko52goSDNwE5sn9Ni3Adhr3OiEk8OE3dFksTo1KKWXBonl4iVkcop5b8VQz9jFX0T
STSjRqNOaOzl6A4ADhIX5Y2zoxQmQgSdWS6KgNUpTsGh94edcl/vMbXsEE7SzrMZEx9iJQ2ilioD
T68HZ4zvNJNzBf6Pm9W/MUhhwkMVSREucFCGvomoeJCeXgSbTkeB+2tX+AonlNMgwJ4Y6w3FBIkI
x+M4jfR0VEzw9Eq3Rjft47i61YsQC6bej0AX68XPjKWsxKp0SVduUeRCi4s5xBqSX/W/oswPSx7h
A01OrqjGVllFNGZkYUhlfFs83ctuTTfwBmR9olMdBIfXT7DpHAbGDtGpJ2POh/H0OgCPgAwuMCeq
zoR8i/WdmXBqCPJmrDUNXVN1VYEsZrVAbT4BUjOkZ4e5y04FvDx0xBuMXu9wIXaGw+BmAOQgD8JD
4FH6auNI57O6M+/VevOud/kQduRMLpuaBHKEpsTEvNdjxQnq+Vc0l+BAG/wazSOfOTRX8pi4X9Sp
SkwV8uogsIETjNYJpQVUT/VaNnKHJxr5ZgG/gjUo6b1SZ/518VtmN0QZoE06qr4f2BtGOZOBMAvp
s2JYGiFWqGgWiVE35Lyjbe7+tSRm96MXQO9aeoc2vs12t8/A2qr97LD7FRs4OI+8gdnN83Qtj3Go
riP6IONMRYuw5tc3kpU42l0pWAPlXTfvR6fGnSyZfN6ICU8wW4dtZ+ASZxO9kH0rv1B6+dzFZdDX
HP05+UIaS3FjT7njoXJuXTZW6rI3s8TsZYz7IYDLk9NMD+L0dt1RNu+ZawHMzYy0sxyg7QztYIfi
hCYb3M2AuXVeXHoccVePpw6NgKsoKo3/Ly1WCguwb/tQMe+WeHSDWbptiPZLlTUrkUuvGGs3AFyD
FbVxBf5NVQEh2vfrum+dJGvVmYSibrBDjRKqm/X4BhxHVx6zZ1x3LGAZC07Zm52VB6Y/Dsrz3wlm
Am+X6oGQjBA8dInXy76AJj/wm1pLiBbKvAKbLZ7Bp9frQnk79T1Ur2yvt3He1PScHjzFy93cn4md
lE6wK4H3Oe6wZ4qRk7JxZTL5R1/FLekamrP5tD8V0cELToHXuQLgc0Nv4aQ7m0166yVlohFKAyHI
4WFZ41y8QZ1i3yJEZI8BsPolP3gEIt9Juv+HRtp0Spd3H+MqzISnIY5BIksVzkAGlHl4iP9FbowT
vf1Vfi1aHY81e7NGtlKZvc1EkVjHrQKVVR/xfa+h0Ey5YNRberZKkNrwWIs5m5idFjIxzJnOBjUy
ccgwW6nAw4PjKsVEpVEtJxlc3Hier9BJOb114bEOD7XsJAqx08HpRx9t4ZlTRV9k5dkIeAgrW9nC
2qhMnBolczZBxQijYt7Z6DGymBkvM+C6LVQOX/KYONc3J8+kTCjSRpC+LTH2Zt96uvgc8EDvN6eI
1goxIYfUWRcINRSaD8Jt5dXntHeSxUnRNnCU0TViF0C1buwOnMcveuIED0vnLF+vK0llsOnt+huY
W08Xt1mnzVByav1R/25gKJ/LDbhtSDwpAjQZA97sw+JcDbOkBYHg6OZ9F9wsvAF8afvQuAhglBiH
SF56EUnz8KY+RKcFsVRFImDcyXuM7ZzqE1hOrOxmOoee/HDdfjzdmGBaNNUgLQJ0yzCJJWfpw9zX
v66L+I+Nd1GPCaCaVvRqDVdxRmJph8Irz80uO/ZvCm5znR866Y/rArd9whTp1QoXNsL4pUmExpAS
+GU6ObVAnEoEJYjOS8bpdv3oeRcpzKKRqRMWMuIWYjx3TrOnhx8ek/Tn2ZNcPNrveVnbf5jxIpBZ
KpVktRQLEJjRtkSwRu6CEzpIKoykTy76ZSILeDK766bcrPmgWeVfW7Jr18oYn1GxdmabuXKKDvHG
fJDK8ptefwUKXYoet/rHrGA4aR5Oi1Z84cinQfmalZmzrxa1ThRlKK2dDV+FzoZDzrqPLAPot7zL
6/Zm+FdZ9nEwCGXMZBIIm9CKMT9EE6eswft/5v5GUr0RTQn/T3Kvz2+DkBMM6WJcMRb7HlimgirK
GY0j4bQLUes0lv5+mJ8EYdzpYuqJUmZdXx/OVmPbz0G/OCwYwMV1X/2Jfe7n+q3SfmY+Z+WDLFFS
rHS4ada4eAqYRc1QuxgXu9Ac8X8mfsI7z1oOEzfyQh4VtYMcrZu/KPKs+jhA+1Oey7+uW+0/MrqL
ozGxIzYImkg1OAKdz0TXhRN+w4Q0xqtoCiskFq/7lud4TOiY4HZEItAsB+hPPAMNSpw5Om1nNxeV
mEDRpTOwoxWopOevZmAbnQ9ckMHqpE/m/xdJTEiI/o+0K1uSG9exX6QISqIWvmrJtfbFdvlF4Wq7
te+7vn4O+850qmh1crpuvWaEToEEQBAEDshCSfbX4v3BM1r9PvFohW5eELCdhv18lnkFiY6Lxedx
sKhL3kCysH7QsicDQwaK3XWFkEEIjiE36p6Y3MthCvzzUILmV6O39dRJkoESNRAbnMxhTtSaASYP
ynMZqid4JMmxyDX3igsSC1R1kg9LZsEhKPFNg1eC8KTkP0dLVoMlO5dEovJ2UBLUk0OU6GhjqvFy
MG8wFppT70rHVEq8qljWrRhpoFoJjGeIcteyTk3/Y1KoY8c3EflmtLJJIP+QPflbvy3BOUx5v9Bh
Ad78yJ9Zip31BJKwyg/uNa+C7kl2TIonOAdzRlVWOGEpW3/GkNH8FHjdwfhfZ2TJ4GSqLvgJJWV0
aTqghVrlWVqfuSN7r2kpvcPKtk1wE0WZtpqVYxlHtzpSt0CawPKXG/XQnVv095S76LE9mLt095m+
r9UxInKqjlPTkbGCCRTtEcxTaN3emdI7iWQZbcFjpFnOSJ/yg3c4j+1bmT8qmeRqIFMMm8dmq+RO
RINCUzKu+LiQFJgcnqJpu/J5BoAcmv/Wr9s84F7BJWBqUIcYcDXSDrOPpIM3Ocl7fcPJd+eDbC61
xBna/PcVnLq0HQEVGeL39G6cd1khWT7Z9/kOrr5vIRGvTSnECbpuN+qpU06zJPqS7pDgKkCb2KGc
DVrAmyj59I7omfnUqZF8Yw8yCjCZQIKfSIspssAXiGuVisdFGr6SQUZyLtNqwTnUapCTmGBPeqty
SPiLpoMzNYVk2WQogmdoSpUsQw0UPJ5M/UOAa4WMU3IzGlLxGAP24Y0JaRkKxuMK56A3k/slNpw6
emjm1xHMhFRWZ7V9L7xgiWQuFdxNMzcGlOCZD76ZfwWe7XWOsW9+6G7jKh6RaPbm+q0ABd9DQD0O
TiwIV2v7IUj9iLgGrtnXQ6JN962BlhpNrRtDIsxuyUrSIGeetrpjs3NSezylXYatW6THppNdMja1
e4UnmJLWVro+YIaQZ9HDVJx00LZcF2iTGBOPon9LJNiPlo66tmAQkqd9N5wKCYPE687BbnKbw8SH
FO0U6TzlzZ1aFV0JLrXt1To1I+zUGHxh3c+RHhpNlcglw+ALu/JzfaQ1ijmhDKrRfrYUiXFkV3UZ
d68MhP++AjEL02qyESVdOUauqjQ7qC2GC5fpi2SPuOr+Fr6uFkzQgpLUTaJnEEZvv80qH+vzUIY/
wD1hzIciedGGX1lbO4Ypo4aQySfoRtEM/1tLRjHv0v7ShbvZfLwuG/dq/ywaumU+LuFomXWo9xCN
P5rwqdrjLjqkO9mb+LYd/V+dH1KzH2FAkkdtxqvidDDzJI+JbArO9pn39xZhJoAAELUsT22ogo5G
WeqX4F/lb/yYmreTl8xuLxpDP5xBbKqKrDWLwSIEQVy5UQASVDtF36etN0cpBuP4qvI8yLoUt1MD
2gVRXD87KEyWIuHG6Qlyv0THqnZfnCcX9Ai+coxkcfL2fl3whOUczWzSUp7gizLloEzR7aJk/nXN
26zUtVcyCS6C5JOJCJgnEZ8XL3LDk3pn7e0d6HeO15FkwghuIp2qVEeZDg6NDtyZiuYsw9t1hH/w
4pf1EjxEV7MGRUGAsJ7Lg3rPrxaqgzedBBkIY197zRfiNUhqy5pLtz3EBVfwEOZIZsMugFtXD9S6
aaqHcJbUXcgghOgrCxaWthGUvRjivTVYN0sEnvKJfb2+hDIYbnMrX74srDGsEpIsdgZqNG8yC6e3
JakOvg2/e7u/l0tM2uSYNGFRBllSqr12SfaiTGTHrPasZOWP6/JIfIRIF6CFfR/gPsgttjvqhxiO
Vf1/MPBKlk1M3mgTmGgCCzAk3y/BmVoH09pdl0S2aIIvKAdDNeMEO8PsQ1FPiMALx0b9QCslDJIh
CR4hSrUkqlsIM6Fa1tyH1XcN4xlkUcM/nBUXLeBrulK1JOxbXZkh0Ojy+1Hm1eDwjW/47T/cyS6U
3AKvqRyXeQUWN9NA07+euRq0/yukdZRFO9vgvpzj4WHJZXkGibMTG3HrEu2+Kj/Qq+5EtbOiSOrs
ZPII7kAz1DjuKv59Q3FJ/arkEWgT78LpLmcSrypTB8El1JOJIdk8ZZI1cQKKejAtzXow3MQR8tWZ
0jPvuqJLbElM0UTTDPKVFjfAhh1S9rPEy+70mbCY971QiqDf0ASRVCPGcx01Fa/N0C01wMehp94b
GpQfXZdl+/53QRKLNRo601lpgKTtiyPx0RV4n+4tPzyqeF+tn9lRNqdpc7dWgEIk2Y5GEow2Lpw2
+2KGqZN+GzHTVTElgm3q3wpGiIRqsENFGr9DN82BDm9dYzpK+15oZzPr3OtruOnCV1CC42vSxYo0
HRJVWeKmKG+k00FN/+TtdKT+lpT+FEva6DeNd4UoOEBqspgpHYSrIrQVPdPl6bpEsj0SPJ+Rcq59
C5fNvIm9bEAtGOOH7d0kK174HYhavMcbI4oYtc3fEv7WGPSpadheFVLHxL2ChM4Y3AfKv16wjzjC
gs2oyh5y0wQxWnozhh3OpH+vbxyBWeDVN22LiJXSujIQVpuB7QXlQ4mRLVCDsbwpsj/K5Nv1zfnd
/XxEEjTbBK9h0zUgQ66K/sRQ7UQx1VGXzfb6XcWAghIIDWpm6pZ4Puh0qRoE3kAZa69i7bmwh38d
MX6EEI6IVFkCqwZtlzcQEx39hx7sHUUsafTb1LCVHIInreI8j4vQQk4LriyENoedOyXnSUZi+7u/
+SCMeCiwoVzQGQphqgW37xdDOSndzyTWnLn/dX3/JTsjJu+NVkvbsWPQtGK/2C+1JWFCkH1f0C+l
D0Jl1LDzXXKjTS9V+Xz9/9/UX91kON10i7PRfIx0JjOrwrSsmbdglEY9jf6MYXEhsSQ+jGvPx4AK
G7KCEcRQG1YHqlEyTxtBglBVvRNH3ezOubWrNPveMKpvAU3/fSrmI6pwFsTWMusj4ajqKe7fCOoD
J8nlRLZ+gi8LDRPT0BdAZI2fgCu5yfYKk+jYXwHGtdXj/8QqHFVgi21UA2R0icvfBhIvvWUYxONq
P5P77D53s6/pkWeIY68/a6C6Q7tf7qFAu3KmX4WrgI1UUkq7qZerDeWWvvqXUHUeN3ENvWGaFwRP
pi65iW1a8Or7/PfV99UF0/gWPJ+jVedNoZnTzakT0z8662EYZN1wm3uI9hM0boPSBzw4H7HsxCKg
TC6YF6coOL9bwMPVSQJwGYToXas+qMsFEGP4Z5Z8TdJ93Um0RAYh+NYlDWhkGICYVeb3CYahYf4O
unskCr+58ZfFEvscRmWJloABBn2XxL6dK1m0vREEw2pXCIJLwstUbi1pzjxFcy0V9XG6x9vqm8P4
gFeq/1z4ZAPtN66XH0EFBzWiKbdMuox5007FA2l8Ap0v+2GANDU6oS5bRua70S7yEU9wTaUWdKPS
QUhtr6LypQWjXYnW2eoQu/MOFKbn4M46yqopN40KQ1x01L4y/bcRVKBkWArdqpiHXhWHmafWfK+H
B9C1LfNnwqIVkuAe6JSYrdVy94Ah6u1QuXZWOnkhq0DY4Abky3iRSDBdEpFqCrsGunJI79o79LF6
yg+w/A4uH+SF6YanWnVlt/VtS7uACsasJAxP6QSgqbo42mSdlUr1ba17/MTRvJJNMOghIj0YHgCj
jhija1fnoDL2xSSbE78Zk11gxDdHZdLzGiNDYdBh6FklWkD70jPC8qCFpsSpq5thwApLMG0CvrZ2
CaAW6vPoc4qi+FeNQgTrrjtZd603ehq4WdtD3iIycK6v5kaZEVTFICa/FOi4AQoWp4T2RDUN+Ydu
Vx2XY3gqDrwH1T4XrqyPaVNBVlBCUBAZrQoeMOwc+BCGunH64LGQ0T3JMPjvqwNynIahncwWB2RD
f0ZlMjkolD6Qikn8/e/36Y/LJlhyG4CEprc6HCtaCmoE/b61UTmSNG6iVe+Npt+YQX5MgujX9e2S
wQqGPWatEY4hxMOs5wxs2orhJGC30PQ9KpzvtZJMYK5XYreL7Nm7Dr3xbvNRZMG+l4yUKHIH9rAb
/fCc+hV5ivfhy+R3rkbA33X890WdHJGq+CMWCrQFu6gwhTFOFG6DBgiTVe0OJOySq9c/6P8FQzjh
FBbO8xzC9pIjyHL86dA5k1sf+cQLGZ3G5jmzEkcwNYJimXqmEGepjyXOz/pozX908THEEPXre7Vt
BRehBEtjoBvLlQ7RiFlQt54bn5DgZJmV5BYmgxGMTS9HbdZNRKP1HAwY6G0HToRaB0dnlS7xUzIo
wd6mqRvbhq9dVT0Gxl3Bntm8v75ofFF+u06stkewrdTu5rZMIU0wHbL0tjZlvlYmg2BAeUNLvAth
V/ICIWjcnuapPqqBjEllo2vpo9kIJ6Q11qAkNYETHcOn7Mjbi+1j7Oev6QiGgeiOU8VgKG/l9GeU
nTmyKiqJmGK2NozL0sAbFPMM/afZUie13+Xjcv5BSHgHfgthxBaELDN1HFD8ARTwJ/BRs5zQf0zx
+lErIDvlvdTxz9ybncBvh12uurIc8fZ/YBJm6wT/BRh/Ph41rAGFTGEkDK9i9om6/W1APfrW74M3
22s97hWr2wLtzWiUt53k1ZRxkm+uswlWWUY0G+Of+O+ro06NyiWt25R5OlgwQOY+fKefSuOsIASr
Q+NxlKoBRKzTU8q+KJUku7ZpcqvvC0uYL92spgFEWLTazaf6LpwXyUEtgxCMzuwxqWoscYOhtf7W
ROwt77Jf1x3Hdri9EkPQxcrIujyPIIb93d6rHl7LH3Xiqt/zI9ouvSB3ErfbGT+vo0oEE80s6s1A
x1xq5rVai4GyJ9poEp+7ffu7yCW2rFpE6dMkBUTjgc8Fj4uN6qbu5Cr77GQmrizhsH3FXeEJZzEr
+76zGNRt2nGmxPAxRWsljmPb4fdN/Rjuwq/XF3Ez8l4hCkfyMmaUkQES0kHz9FFzrJH4M3p/TTUy
HdaFD0Qp99cxJXar841d2W0eNnmCWS/MA0VYpeUOrVBYJpFLhiH4hmyK2qoDZwe+rB36qH7u06fU
jg/XJZGtnuAeyjAZ2yTBbZ0a5eIZM0rcbYshYQRKll0Vsz+LOMDuxZqs01kmnuA3rCmP8jKGUY8m
cn7RcJcq701sSRaRf+W3gGClHILrmPK56eMCKBjMkB8bbXjXyWT6i56b+yBL2Gnhs5yuL6lMMsGV
tDXR6mrirmTeU3Re1KqT4lnwOgjflyuCiaw8IUpBO7MESJG9dOUfg3buotc68K6jSByU+NrU6rVV
VzlQeq10Cqq5eR9KBNnOF122iAoeY56CIey5hyKn5tvsRm/pKXfVJ05VQI6dTzy0IX6V+SnJHlHB
aeSTlicaAagx6CfGUr+tyns2kP319ZNYFxX8RDLUadDMgAmmo1JFrtr/AC8VWMCfkJdAhWYgwdve
Lwu5XvSbIqoQ8CwLk5IULUKIXZ9IfIechGS3NgEsVWOEWSifFEsN7c60cwa78eKq2k1q95gXoeQN
dfsIWWEIChGrPVXSPMap6DfH1F/OoI1TcsfyjT3x2nvta+BqjXt9ozb9xApT0AdIMqQ0w8LV3fyS
ENXJy9IZzfGLnldnRZ8lcNvH8gpP2KhETSdrrrCOTHWC1+pY7YIjifcJQvm7AmO7max5T7Zx3CBW
J1bMML9C1QBohGCzZOa+ShdJJLidXVgJJZwlKZLn41QDo4zQzZT7GNVy2+/IA+iJ9jUKKWXjJ6Wr
yHd1JVTQoJCJhtCU0UWVrYtp5F8p4nbrRA/ZnkgeOqRowlmSVBOZAgM6wjuNql25n0E2DUoVBbMh
x8Mom3cjtQPhHDEVMmCkEKRrMiznuFdCR0uc8S35Uz2NR3JIv7IH2QAIGahYkjipbaKM4Bv0FtAn
Ure7T54Vv3PS44Li5S515IyNEs0UKxN7XotNGyAqdXPq7eYhGBoZMemmH75opliWiOnuw1wPwABJ
nk/8/ja9TUGFMD0pt5yVIPUKFy/ouExLB21uHjQrZMGxoEDRThKUqHpgWzu0mINSlsU+ykr/uv+S
wQj+pGuyOmr4tk3t6NBouVGCyqmaQXK+yGD47yuDa0iFsm8DMOlwbwe7aDpUhcSLyCAEJzIojZK1
IyBM/SUbfi4w5FiiDtxwfoudVnsiuI26m0y9j7g2oMkgPTGfNxmQg4wSSXKmWIK/6Aay6CNCaI91
jZM1+jnH6MSUJAcrXfZUryULt1H0jZwRfzLCBBfCCa0/bg61UBU9xkjadB5oxb7k0SHwTM8ejszt
vRb32A6tkfV+fkqfZfmizWj0Ai1eZJFGZ3bO01XK+KyllpMlx2V8CmUbt60bf0soXmZpaCW0GACj
prtyOaV67ATDz+uWtO2OLhhC9KEHABks3Bjy6UW1kZ+XJDNkSyU4hMHqi7lfcOFqLfAOlbdgjfBb
doipRMllayV4hGUYmtjWsFaFcorTM0h+e0OSeN9On622XXAHVl70SjcBgxqO+pyhyR3v2pgZG3mY
Bgp+Nf4KVZx5Im36QQ6fUzp0qmkM774aE8zYaAyMa9N52l9tHaqNjlX8LPvJGTNTEq5tr+UFSbBk
o+JtcQmQbKP+1tW100XpF4XkEphNh2HjAdu2mWWBFuijAfdz0HZtCtWr5sihduj04XFERWRgqL4F
wo3rir4p1ApNcLRKiS6RjhcjoLN+r6mjF5nK66LpEqFkMMIu0XwsQCSCK5CNymyQYLlW+QDi2v9S
GGGHFrxbLAPB0llDfY7ywgl7/UxtWXvkZhyxWjPBxQaqGqdo7MPhNIRHGqV+Gr3bdHab5c1YGrdN
0/1/tUliOKYQa0x6npbMQCKbPnbFvkaZ7HUMidqJAZjZWeqUdgjbQ86UBGI0E2Pc7aRwCkzLUmIJ
mmQJxVDMpFqQ0BpL2MR+mP/qyuPY3U7z3jRSZ4hlU8I3vfllw8TC3ySrWD3z+2pn3SfdDaNfr6/d
1vc5s5uK1wNi2eL3a1qHFF2ROPiW7I0wdtalibJtCMM0wGhLTdzqP3oFGwVWOqYC8iu36Y0deuBU
WZpio/cNcxTheAwb/HEqRh98xDAnPUsiY+ERUfJQ4C4KPrcjPYAbU+INNt9qbd00LEotzlOnf0Tq
taRjc0dwv8hczs4+HMhz6xV3hlvt/z0nDqSiaIvUKAFTkfi6E85hlUU0CTwjONnVTWA8pWz3if1f
QQh+B5sTJksBCJMmJzZHt3mzfMIF2Kgas4jKUPQt9qrSKIqbETWsXmhQFDymU+L1QVY7dWW03nVp
tmKTNZSwOYFq65mtQpvVJvLLJfbCJT7OrN1Rc5RItXnRBKGdTTBZ3FDRbPtREeKUNMEwWcBizvSN
96RhrPY5LvHo195gYoQ/n2UBw6YlXSBFZ0r5IW6PgNSy09zfsvLp+vJtOdKVSKIj1dt00Uln4vss
dKOqdZXljTV3GkXBqvV4HWt7q/5ePtGNVrVW1F0EWYoK3ZbF6Oqzdo5mcz8uMjPaXDYbPUKaqjOi
izT3QRDbAzJGOIPq23A8WrokIt5WBWajRgkTW0DZzdd1datEn4OCYBiFOJ1HXD5lfaZ4/qUYr9Wi
JAFTyuAtKskxtOnyGEHLE+detGFZH0HjsQ/zuEclU2na/dkks+UkKB3wM0Of0MJDUhdkyJFTqNZy
a4V441GSaZLY25bC4N3b0hgPXzWRTCaYNZtV5YiMUsVG12r4zB5wEmNqlRr1mlOb4/N1rdnayjUg
/3210nYbhGOTAJAqwynSh1ttTiUybcV7awjxKAkxu6xRsJmgP3OG5oYt94WshEqGIYSuVI+sJMtR
8FZZtm+G3V2TsDelT2TZ7q1YZS2LoJgWaco0zQZ+38yeBzt/iklxBMvDjvbjVyNEbjptJbf4zR1S
UWGjwpPQ36aFajOxEqNQcT1MdHJQNPW5o1UnAdlcP9QcoC/CQHeEyBU7GW3amdWE9UvsIzqdPTPT
/GHpJIejDEbYpsaIUWpmQNuCMfZxM3tBw/uJkVByDd1yhXx8F8o3LM0CccNHpS57DGhaFl7HF1a/
QlPxixnjo0o27vGEcbxuQJsiURPzoUw8r+hijqWbu7YJOdY4skOUFUcaGsfWzPfXYTYVD9dX9HmB
h4KIN8Ha1jCIajBwtTUyt9QMF5OUX4KovCuW6DaIx/tSGaSlAnyQh5gWYytQYbtyGhVjn1Bec2Rj
6Nt0CHbGSXNST3YObwaBzCbgq+CtCchVfdwxay6TXqsRboazwwlTedPHrOKVoPTkrwSbFoUZjTi9
UBmmiwRhA1I9CsIqXECj4KdmKDfaqEh8ngxCOEvGprSSYILR5uU5GJ6z8HBdHTZfVjDNGBqHMcKY
qS0ARGMOJe+wYK2f3/E2marytLcaZcXKKdTccPeZevo1IJd4dVCMc5bXSQNAEMsfyhnDfsNIjxy1
s/wxQtO9agwSZ7FpxSsRueWtEIeu58kkINbqfM7y5iUswZ5Lk5uyWF4ly6ltafoKS9B0TjdUTymw
9PvB03cgh9pl78Yj3YGa32Mv19E2lWMFJhwiBOPWGwOsFR4ztQPVMY6Ixd51iM3U73q7hGvItPT5
GE/AQCVdj8ei1plfS9e6i3kaDiEUGtTZvnMjH47xOvTGtoGlhzPSqughh5F93LYJrOMYGE5tRBSh
OwSP83COyl9L8vM6zMYifoDhO7rSDpIQrWGKbqMuBY1g6EhUu1SigBuu/QOEYGOYSxFSNkASjOTd
tYWxr8LKnaPQvS7JJgwSBqqFK6lOxZI/q8h7y255w6vxZ9y/ULYHX9N/ByGod0bsNAkWSALSN3ca
TmVvecq/p4mmfyU+/k8OQa2rsWlivQVITHSfqKafEFn/xtaL6wcMQa2VvF3iIMVajacJA7ZiP/Lo
0dhrXgo7lXHXbKoYAm6bERWBl8gSvUz1rGS4/Xi0/54nT1Mi6Svc3vjL9zn+SoV7PAaBNBDfz2np
tONLOD9HTBLYba8YT4aj79UwNDFwMO2i77oF7xaU7ANQziY7PXENv1P+euWUL9qmUCs8QdXsKVdt
uhCoWmt5RbJDSSMm1El8jAxEULUmCXo7GQBCqjPKkL1iOammrOFqc/tXkgi6ZowDw8AW/uITjm5a
f28tWeZTJoYQ9WR4LmmVHGIUyq2Sfev63IkX9hn3Aj5HZL3gjYlIoBbPtd1U1Wh7iX3Iwz9b9c6c
PqVkKwzRGZOgU7oEGPb33ge39W3k2T+Hxln8bo+GXFnOkK+8EJfaZAUnOOYw0UOWJBM8ZuRTOjjR
8sXuS2fOiRNoT0SWWeHadA1OsNNAIbFW55COzodg2fflD6JHrmns5+jlE36aIr6ntmERtAR/9Ahz
nRbLgNp4XJUPQ/hmGn6p/bgOsXk8XyB+S3lFnZY2A7TaohVq3HRnjoOdHQansZQ9ksmghEigM/Jo
tjVIQyMKumS3zCa3j14TNLpel2krdQOF+HvdxNyX0ddpN89AYnPj1PrXeX7ogts8fVDNyh3pvR5j
enAv0fpN8XDrs0xgW5iF+XGzMntpDbUGqIHUZPEjgvXmbNcv5WcM+ILzl/CrYyKclSSv5tn2lOLe
ym71+Z5mkgvzxigXnN0rDGGrMLdUbxMCjM5Td8mxOGpuimdbtXPi13GnvJYvoZvvgq+xF93K5uZt
ekEDwaqGTKxBRVqGeOxIMmLEgZdhjhF7i0o/7CUn7aYrX0EI/inoW2OakMdGv/jRKk528/W6AspE
EBxSrFiZSTH71SPmOewwqlJ5Afm6RMu39e2yToIb6tppMrQFIFqAzagMjIL7apInq5Mog0wY/vtK
32pMeFCSmXuIeYdCaScqnk3r35MZc4W7CMOFXYFg6GupYrgDFG6guy7JHcK6o9H3/vWNka2ZECgY
uRWaOagQQMaU3kcz0idl/1oNqT/loXcdaqth5INIQryQ2nOrDQz7w5krqofWiU+pz3L0Z9tH9Pve
0ENYebJuym1UU9epbRlI3ImPgUu2WGk6gZSHYugkn0ltv4WvY+U0Pq+1SJz8uXyP36+Lunn+rjAF
cwq11IzxjorAFZRD7UPN6l1lPmN8kRMjspTRjmwa7wpNMC7URQ1ajcHoXqh+K9pdGr19RhoTD4Mo
lMKLg+DHbXOKzX4K8XBS2i4dziA/d8bhGSRKCkZNjJlETzZV0vwbTnTnVA2atu4Ap9J3poTenH+P
EsuplD+ui7VpxiscwaXnpW5pZYtiszm5JYGBJ6HcTfRaIs1mbLRCEVSBokdKXwxIo2g3KDFPSIfZ
KS9R86W0TAnUttZdFk7QAytSuy7kFdldi1m1Wjh5eLn2s7k9kT55IiqazTDL9hOLCDIfAyLi0V58
Bo9bFmEEGMiVGH1ikC0p9rO03ILC1/0WX65ABF9YGI0S1KiX8wY4XAzjMqrPxHwrAMELtlpjxj1m
HONOhkql4MVmndsUfqvLiuY3dW4FJLjAcKS93RZwRl037cMkfTC70YlJJTmhNk1oBSNYLC60fW9E
kEebfa0gXh3bTlO/ggvZvb79EiBxUrKVwMkpGuQxMXLW1L9Q4s1D67SB7P1FogKGYKxxVzRGHwNI
DehhMMDxn4bfrssigxAs1VRzsEWGWLSmOnTzwSgkSra99xbKTBESW7qYkW7McrA1Xtfc5bV2DJHq
97teTfZ61H0qMWNdoLioq+Ch7i19bAtAhfP3BvF2C96J64u1fayuILi0K4gZzA8VneE928b5zyhg
+oJuazfGfKjhS8PfQH7NT9dBZSso+IGxZ6Ot85JtI6jfwZHgIqXzbZES7MlgBG8wjtSkGQGMlmO2
bl67VQLymH6QLOGmviEg0mxTw/OlGNZrOONMhXdxme1yo5uVF8b1+/UF2zTPFYT2cZMwtitsFppA
5YZTwzCsuL0bi9uslzVebK6YrTMTU5ANiovmR5wlxcTQCcXUoKxFjPrnGPmVIqtX3JblbwzR1cSL
joGgOdfp4o+hPdfx91p/nzpZdn57Vy4wgqMhpd1WigpHU0zxntDsuezJp3blAiHsStJkAW14Mf3Y
PjXBS9627pg/op/Kub77kl0RC8esXM/pwuO2zniyg1+8mEs2K3YzurlsvCE6GhA4JpUFCIOhXmxx
I9KBTr9Fc/7rUEt4N2RYXNyVx+kwRthOU45VqTdK16NcPztlWXxf1MWLrctqeLb1DQUFuPYz1BD+
5gWsqYxL6JtZP2Q9LivjGaRIjq1LxNrepQuOEBJY3dAYlPe1qcn3FABmg7EyeC/8jC5cUAQLJWk3
jrMOnbOXR1L4BE22LJJUJW1KguIPRINUR2mnsEE0HywdU3sRdfDW1+AtDDFNzZadbTIU4RAo8Ohk
LDVQ6uSQKfdGibHEsrK0zb1fSSLsvRJnfVLxFyc9Hd/tuHiuVQXjYxjZRUkgC6E39XoFJipAn/Rg
lAFYYyROwCJHN/d9f1DN56r99x0OeHakmgWSbz7zWLgh9G1Alo5TodpVPfudnr7p7ay/JFFXSBJK
XJ9+C9lXSIJjGPulR+EEkBaIkrRK5qh96C6Gsm8mBeXmmmc3+ldEwMfrei7DFXRQTwLW9pyCtcN0
4DEyfMUM38oJ7NyNNT4advOYdvHXORhlBrZVofFhbUW9JINag9YDehneju09mb8bReqOyDSk1F20
r3MbuXG+05X9dYk3D6zVSgu6ityGmsUZx9VOdv9SmZKdlH1fUM8Gz8ZpBGv3ovY4hj9rVXIabuem
VwIIrqnWBmtJQFDoZeqXuduZ7S+GEL/I0eqzT6ebpXk308fraybbLHEicMqSaB4UCGXfTphcUoNE
Vb2bMd+h2rey5mx+nP9uCgiVbbBqIAclRBRpGRVlAIpLVKLou8htb+Egn409CnZPmau/XJds23Nd
wPg/szokA8VCHjfCG3Mbd16nuRnRnbh8M5TDdZxtL3zBETzJbCkIilHG7431uS5u6mGvyApqZKII
LiQKW7XCyEw44fotyHWfza2jk/g5rBaJMNse+CKM6DR0qhisBlISPo3ajqSZs7StM4F+Ex7s+sJt
kTfAT1zABD9RJnMxlVwd6HcLk46qnXpQnoKb4aC8GieMAvIsr3uVkbBtlbt8QBW8xKSNI8jEuF74
k0cRqEHnMW+EuIrb70Yvf9CcyLefktL91AO7ioIXiqF51ECj1keVDHO7jcYC51v3DcHhSUXVenCo
vujoH+bCSpZ3y9pWaCKD5WijICoOgPaf0YmZFxwtf3LZPkPHuWyMOldB0bTXYIJpB00cFjEXrS7P
M/sZZRLfyH3rte8L1pwHZqFlNr6vscFVetMt83G3tIoLMp13vVlcxN6S1NGma1zLJFi2GaPkVK2A
ObqDN/s4tE7V2QL3bXUrGwu5ZXdrKMHCg2wIlTwDlKXehKPfDequ1H4Wve0sRiRRDNlWCTau2HWm
TyU8fjNPIN5CY1j8CRZOey2OYNkZIfHURBDHJMepNp3K2k2BrCRCphKCIQeJ2RSmApAletWbWwa+
Pm3cq6GJPrTXaJQVFG35+bVM/N9ZnSdNkS7NwLBsIPWgyTuJvSH+ct1ktyHgGQi8Hqq7BP9gmInF
8AuUfKl9ZoQ7o1EPUdr612G2KkKxPX/jiGe+Hte2uSjAmf4ae7uch0N16He9x8feZvtB1i26rXEX
PME52NGk9iNo9r1geKvBzVO+XhdoWxMu3xecgxUsSh3HCPxC65ymGAxqf22CnVaPTjSMGNsRS3K9
kn0Sq71GGk3TxJPKqV44NfoO0friluQzr/nrbRKcwpCAUMOIcc232Dsq+p1R+5V3g0QZZLLw31dq
baToWZlbxJxV8ENBq7BGnfIz2cq1III7wCQSnPQG1iuOGyfG3FGj+lXLSm9kggjuoDGTgReRIC9O
PBKCRmB6NGVk8vwf/f0UQqUnCvg1PqHx42JlehiojFMkTfPwqth/5M3UOWD79e3P8BbCRi9Qwpqx
ZILhN9h8kmRglFdfprrZXTebzQBsjSEs2RK0NG05BU5wO92gcxME4U4IQvLEGzCMkXMXGm9l4rIH
2YzBreb/D9IJzjQlUxSX/AVg3gffPf256N3mJj0ku9w1Fsf4bjw2mTN7GDToHmJPVhS2qSoIw/gr
OIr3mXCwx/GYxXh0RAiY/A9pV7Ybt65sv0iARIkaXjX24HZsx46TvAgZNc+zvv4uep+z3aEV8Z4E
SBAEDXR1kcXFYk3roFq+BA9XKVZbsLqbqHQlhTu+kzLIStGwB7g7u5JdusUP7ROFB1baKkqrFScH
2+V6t9wLp/aL9OPMVI3SJtXRQeFKBfxa2Ui+ZI0KLzfPG7dfVp+uS30vkbU86Uq+Ov1KyUGOi28a
LatgSNsfbZgNBxBVP+0vyebxuVoRzqaTeMyJnOIKHWRvbp7n5ivRL7KkCVZepD5n1qgSkrKhwMKn
ZeTI84Ly8v4Cd8Hb14a71TRGCIU2K01BAMlQKd++bdAli4YoxyOl/JTEeFxqX/YFcMv1RgBnQOjc
bkG/kRnIXc5ObJCTRNObtM/w//h+X5RIF85iRszsnRcJoiT5fVPCPK3a/TsJ3N4rYbWYpVwYbiJ9
iJBBiqPiL/eD2/ZUzzB8qoUEXDR1eZBF1MmcWf1nO1jth26wbhru+03wRNY4IIbbre+IdmutIPXU
BCFwvgb7jRAOGEutW1ZMXjFe3hzRIcZcsvDYHhaQX5Dn4bC/J3zz7BtpnMO5yspYGxQqRevyiLDg
+ya6G6rCL9XMRbDraUo1F2UUQT3IgZpnLtjKD43R2Y1cimZSClaXn0lpjtEsI/hquIUcJOpJ15+k
TGAg2+fp3w3k65/AP50VkQoDQS21bUhod54/jDTzhsQUjXvbPk+vojiPlPZR16UVROXHBMWR89e1
sJXPGEjp52hJLh1NFsa7RCK5Sw3Etk1RlVjANbTD4ksI1qV9axEtH/sBV57iOqeaGZoQsNTfMPPQ
1uv7BTxlImdeZAjs8ysxVZU3ujxDjNQcCnKulXvrfxwTxpu9xmHRXOnTXDBba+uLrJ00tbOHv0QL
jUMLZVkKbTFhAetY26OV3/VrfixnWWDT/FvujS4cYIRym9QmvBlXvh88NhQjPIIz5+PgsinveSCa
8SeyMg4xamNUYq3B0mXjaKuR04bf961MIIBPbqfluqxLAQF00jBDvVsRp1gHkS2LpHAv0pkskjkr
WLUZMRAFCGc1Ipp4gR1TDgJ0sgxTS+EeNBiskIXyQ2P8WJdckMdiZnT1IuG3n89jqUmcDmWO5Vr1
3O7qS5wqdkMf5jVQaBn83dawRb06mZplNuuUwaRV8zSnR6MX6MK/R94owx19o5pqY0nZrnwLMUc9
9YnXBKNdH3R79mhns1RBHWixv6+X6BqkHB5gCHgUyQXkYpJQoF/0U+kXQf6MCVCaLQWsr1MTTS4W
7RsHD1nVG101wDra9EvZIAZtvUvMU4KSPisWpF1EhsghhKxEbV2xu0iiX5Km8MdZtqdEcfcXUSSF
A4a2rQoQQMEQy1z29Mw1B80HLYjgDhLBHR+6ytWY1jphysR28SFEq3nlIC9yi4m7xEdtcSAKowv0
4ocWJ6U8d6YGvcbpXHZnrQ9WUQZJAEY6hxR1k5ddOkJEbWTuaOpBS6vH/d0RieCcgyLMwpRmsPAx
DMr1YESCggeBb6Az+VfQgIeSLBfMN0bmcgXbubHY0WS3iQCBNjcD02RQWKFRNP+zz6/ERIk6DVMp
6W4X9Xiq3FUSwhQgnNlfLHYg3mDqlRQODmIlVWZZCnU3Kb5P8eqt2ncNGUo6HDtrwWAzAfxsK4W2
IEtXzLf8wvXQzoZURXhHqqPbqpGv5MQOZ12AriIx3BbhAVbnKCIHeqeyTYfva3cTqoIHhUgGtz8d
GJTXpYoNd6CRY8heY37VUAe1vz18XuafawLPsP8uGLc/w6Iuk9xBk6nzh3K1TfJdHxbMIPFGdbK7
4keuvdfM99r07S8Fc6CdzDpJKhPqVYtXo39iPDTJbW9PL3FzrRKcqc0r4kpNDrdJQ6JomaBmMn+O
mptQBrVNpLsGeg7i6n8ct/JmTTn4HivEydoBqtX6YncgQJoflvBJsH7b5oFZcZRa5C3/tJYlJngy
LRxfT0+P1W2MYoPYzxzDcMC2oTjTsWBsKX8E4YzbEbWlKMjiuzam0tKlZMZ5rkbXGGI7ak80/rCv
26ZqrzJeSjuukAmRjakKVWzWoGDK9TA5Q0LQ4DcJbGITx6/EcH5r1lTjrC8Qk8c3OubaEyV39hVh
h+cN+F1J4C6jJlYSo4yZ1Snqc5nVn0Ytwtz3ylfF3IPsu/ZkcbeSPkdR0xnYmHhw2FVeBOVz5+Zf
FrcPSiG9jGiLOABEwClq5Bma6eUtIedceexyQRhtG5quVo/9hiszSKMxr1skJdF454UBOqx6d3m3
fFzcyq1MW1TLILIGDgiLJprGeoG0RLlk5Rej+LpvC6Lv5/BuNes4W2p8f6GfpQScs5aot2/zqr1a
Lw7jpEFb4k5iGvS5nU+dPQ2lo7QfWsSdumMjtG7hBnE4V2J+8rRWMDkteVbl1Smaezk6oCBvjC07
UzGsXvscxn40ft9fyu03xqumLxmRK8uwrHUaF8oEY274C3mvP1cuGNnUwLRlFzRRqVMr/r7UzSvk
SigHF5W1hq1CIHTu18DoyQ1BAq4LV5S8zpVDB1G1qGA7CQceaFanYRlB3jR8baqbfD125FZa3+Vz
DWYlARYKzjPh0KMcZlZMBtsxYzRZoFqUjCcqCpEKjgBhn19tGwnJlNGB4fpwI1s/VK2x97dIgLd8
SnFdpALPJixZUaGdq/yg0IvUflsqUVWmaLU4rBhp1SuFhtVqWj2GZ25FdoYymtzMBBfItiAqE3Dz
YUgcP5AxYmXkYYpUwjQ9SSglIL0nLLZnp/TtxfEqg4MNw+jkfqpTOGJj7jSqdlhgAr0UB8m0foxb
jIHM0luQ2Rz39+o36PEql0OPpq6szqoTBApQEdTdKocsQIGcI98Q0PPuy9q2i39FmfKvhjfniVWh
7B43/aBdevNi5JKvzeURM2O9fUmCDeO7b7K2J/KaYMNSXFEdJiGsjJ1hGQUzEERiOGxALGxK1BR7
ZrUnRXO6JXL6sRKcJpEQDhM6FLyZXYZVi5sLNe8T7TsdH/eXS7QxHCLQPjd0K4IeKumdcMoulTx+
SLvIjazy/b6obfB5tQGm7RX4mEYdk6bEzpSqW4SfNUm0XCIBHCgYlZoZ04jlmjvVoXWCB5RoLPBv
Lr5XJTgnIu7KVl51Zl4vqZDIa0s77xFZi29Bz+UunQP/8vv+won2iMOHRacIqmDQJ+YSPLdFFijW
aMv6JwMsOPuCRPbGAYIKDvehn2EM9RpjBIZ1rhsMLxkzwVUn2Ce+lLOZ5CaMGe6k4RclzxwJr96/
UsTiPAXQF7RaKUERrfpCu7s2zWy5FGgh2BWLQwCzCdekWaDFSoaDblY3iRHZY9h9Wsd0+kt9OCAo
SzWXFHYL5VaA2f72mjiV8mV/zUSmzTOmdcbQaaDgREbYWzzLp37uJuCfKz7OHitf1r7qD/sSRXbA
AUJvZnm9UAiEuXl6Yz1kbfl5X8S2y/jvcbU4SEj7GeQOIQxh6G6kBrTbQyAPx3k+LpGIyEykDYcM
ZRonWRVBGxlcfcPtUApeYwIvweJQoE0x07U0oIqS+zR5p9Uf+vlnlHyu+7PRZTZmVArubL4V+J8o
Cgh0/uP7WBwcJNaQS10Pictp8lQ38XSUIMrAOt3uQCle3ieueteIeKX3z5Upc66CnM5rJ2MwhFuG
4NiSU7dab7Lwy2qIxpztox1q0369jxYMfu7bGhum6WdzOq1lUIgiiPt7hgF+v4pAdX42psz8tKA/
Kud/6JUQ1T/uW7lIEw4eJmvtVEyCgp+wfk+U1M1xI2FKpLMvZd/AUdX7qzJZH45apUIZDOeOu3NP
BWUG22cVLAUqVTBgnR85sc4ksvSWVSAt0bmel+OizAdZ6w9t2QckNwQF8SJxHDQoSdWodcnERaWd
mOdpDkbm4NNvmJ37R/j9qhqHDapSK3lrYIPG2c+oPVt3imgw7vbuvIrg4IFkRTmCyhPwQG9m9bEU
pXW2j+Xr93NggHIkWdJBaOVObWybmGCNQmR3xDxmUo/P+4a2XTaEKfj/sQQ+a972Ki1ajG1wm7V+
UEvLrvv6gdbpOa+TQ6OM/rKsQaJr9yDItHP49nESC4x960gBEkzL0kw02r9k7q6cVQxVtFBtjZdy
mI7uHBZHDEV0p1gXZDO3AOJaDHemIq3Wq6qDa5eOJ4ypsEkeKAgTmeZRX0KvijGJ571gcbcM5Vok
d+vGadfRbIJI1gdC0DAEhK2cwpkjIPvqKB45m1ogELp12K6Fcoet1UIrx0gq1EHY00+ttXHA3812
+EiDtrW1xw71HeRAMQLNEYXLN43pWjR39uRUMdPcRKhgciZPcTMPDCV3nd8cMaHRFcUY2Snjn/LX
wrhTaK5KF4cR9AT7m5Q1TqY+Ftotyr+0cXKa+dv+soqshzuT0SjLUmxBWicPGALRJ7dmUbt5ODpD
qzsl0W86q3mMLFUAZy/x/x01+fCfHi9Kb7LMWHrsj40TeZaXHXXkq0VxA8F68j2WY6llVr5i82ry
w1rPC33fVE9jrTmZHGiNt7+cgpPBx/sWqV7kKYRWK8qo89i4jakqcLIFsMJH+fqsyaaKxbhV6ymU
jiCQRPHC474aIovno3xTK0d5quNlYr0PgwJFJ4WTn8E673TvJWH1+da9cGXxfMQvS+WGZBoWDcPK
/VAZkP2QvncRdcI6/ZOo37UsDkWsVK7KaYJiMmYGeZVJWhtVSdIRlZCawNveLM24lsXBBjioKKYO
Qi/98+j2R/QTuMXo9baJGpo2qDVbFryGRKbBQYcxDBEhJQ6znHV3egneSlL6+pQKEuebUb9rxTjQ
0DC8cx5RL4pnXvdBddeDecO6AFG+/z83bb68IK5k8WSYcheiPZXJ0pbxYsof5zU+6MPglDp5Z6zy
DWgKbL1M3Fwag1ip3aUV8cpsvmqvfwLn5aMYaoqUFcvKAjbaAOxPn8fT6mg+RHpIU0yRLWR1EFx3
Kuf3U5UUxWpB7/SIzPqDYqdu4cTPjP0ZvA5u6LQOxrOKKcXU/etHZZ9feS2rUS1dyNKdlTei6Ay8
03jAz/eazVjFMl9E6yo4+yrnvSTlqnXFiDNC8vd5WNog/fPzTHf1VlRPLbjpVN5p0Xvy0h7JquGz
+mnIVrvMP8jFUZ/dIb+MquAtIrgKVA5pRpKOVtlCs6UM7V417CERTb8XLR4HMG0aLcvAcuz12FzW
agiymh6t6d2YCAY9CICFJ62aQFO/5BFQc6lap0UBSx5RFLsm3v61I9KHw5Wsr/osZsHqpEzspD73
6EPS1RtdxHwr2Bq+tL6TjCyeamyN1FwK6YEoAhwW6MHX1Zem2ioG8xeH5bMRPub6fUZ/9uHP/dUS
wbDGQcQ6zDG6PLH9zC1NDsoBnVU2a4z4s/DAFQRqHCrkpJDDaMWKWeqPtpWcLnyXZ8QRKCTAPI0D
gyYNJ31iNTckGN3VLd3mkvwoHAyAdSMneVSBeAB6RzhQ98UH3HFG+bgBqMvQaMwyp52HsQt36kFy
5O9wgQPpwfAWX/PlQ/NMALzTgRxCpxA84baPF8iCKAazs1Hzv2IuigrAKsViswq6CKQQDaeo851W
wen6jVP3KoZb3pGOpTRpiL5MjuKDUNozVbu3Z2du0Hk3HaY/ifbg4fuvWkztq6vEsnJFnxLIy/PK
HdXLLIkoxUQLxw7ilQSU/qz5wlJoQ3WnkC+UnlXRnIVtrHhVgsNYbe2jomCLFqvu2N1JotFlvznF
rwI4p41UNJw0GaBnEAcMWLhvDdkZndEbHjNf6FaI1OEgthzVOexZQLa17MHLHsa7JjCP6PdYnWa0
4XqDul0VPfYE28Rna6Qyq9RVhYo0zu1Z+1yrj1kmmpWlbD/0/l1IPmOzNko0GiVU0wIKThCbaBip
DO5sJVgd1UEHvIfSdTfy23vpaIrSRduQ/yqcw+I8jsgojzjCXXqihVNjSluRfY5N0XBN0VJyUCFJ
lOYSC21r+p01fFiK+/pPKveuji2fxAHLOdpLCqgSFs8p/dyNFpimRTWrIj3Y51cnNzJURFRamMS0
Xkb9RDDlY/mD/Pq1Hhw4tJFk5qgagKnH3ky+yBiwJfKLRJDKs6Y3yVxmS4vtqL9Ft6xNIjyq6GQL
CNraEBMOBTek4PTyCZzZUrtuDKGSNWROSmt/VUX9M7957bxaMocQfW3Jc1ZApXC2tRPe/k5SOfJd
ESQOQnvOGLSVI4Kl7Yv/vzItPmGTaTTpeiaTpNpq+qD3LO8rqlGvjiXX0iNT9zGTpT/u+xubq4mx
BTJmH1pUfyF2uLLBTArZCJMeBpJNbjJpvhmn/r6IzQ4eVM7/VwYf5rLSaUYBECijWvS8s9Bh9qP+
Smpb+oA2PpCIJa55m9VeLtn7gjfxCOW9GjiWwHzID1wszTGUGh39ByR9nzeHBMzjk/VUiMKHm8f4
Sgx3xvqRlHgt1og4kMtkfa/GIBcOwxXckCCU+hUratKRsGTXx2rZql/6qJAGa7NPEO/FUCrR3OpN
lf71Wiw+4aY1JI27HLZYoXxOY9SAWn9OWlFPxeYGXYnhgDyUB2JO7CIO29wZ1MbWssIehnOh/kkB
M+ghDRCeoymf8BN4hwiNfWYPRinZetYtZ+ycQv0uG39Qy3AlhU+4TDOIfiKrxbJ1dXbflkbuVrSv
npdakZ5Qkab93DfwbZx6PVn8ENZq1IpmBv0bvNnqA+uLA+lAk9q1xx4LIDsk/irZ6/t9qZvGcSWU
c9aQURqipIRQPffG3imUyW5QpLsv5DeggYmAoB0ziMr3MCbjYjS1jh1rfsY3NHK1k4WursKRj+kH
elGoLfuMtU0Ui+Enwf0TawOT7X/lMsC8AsQKLTGgUMIezordeYwQoz/mPooqnBnIn//U7eaxcstA
E4RKtlf1VS77/EquVIClV1ug71igEFcB+d2lEc4A2bxjrpTjoCoD71WhMwMd/TCYkUo3biNPcrR3
vcc6gyO3OmRu5EoCL2T7knnVjXs/DP0EXuwVupmFN0g/hCXpm14vwdBW3J6KbPDpDXTGhaBXZBap
ZT5ZntDZ6MTFHVWDpv9oqc/7prmJWlfSODe3qk1rABUVKyd8TJLFVsu7Jv9MJVHN7OaqXcnh0DE2
Q1RIt9AqSnW7T9+rpuDJLVo2ztTJnLSznk8Q0GT2Gj5m4yMx34GTPJ0Pffiwv2rbbuKVOpyBr3Vt
gaxuZHVRCuZ8lv58ToLRqY6Vn/8QpivZ4ryJZlxJ4ywdBWW6nkbQLT2ikZaxD4d3kjN9o/A4/j8x
3G28uhLI2XhujLoZMl7M4WQ6eWWzpDA9z+f2vAbzCWlST0YDiyixJ7IRDouztWiMJYMtRuPDWD+b
65/0xJtXanGesGRNaaVhBK2LSpL1pw4X9RKNZiO4UgRq8AkOeHC1xToeXcl6rJQfEx2cv7M+lfOf
UhkBhlzB9vRufUP9zpEMO7xRg+6IjM0nYSe3ACP4zEXcdQ2dVSwbBgKtdl0Xj2keP/RotFDXUOB1
bOfYXveIT1dIaJfKFA3C1HdmINmKXV00dz3N/2Ho/CPn8EocBxvKIk0zoRBHoycEp8v6eSr8/e0S
2QOHFSHaX5NwwW5V+Vmp7qL0cf/7hUvGwUOuG+koSRCgXcqj7HV2/r48GPcYKID4quRSd1/e5uV+
tWQ8OMwg2ZJqoFEzfM1GhLamL0UqGuEpQlg+Q0GWSDeyAUrJp/ZYeOFRs3uvOcp2jWpq0bi07RfJ
lU4cMoRNni59BTNAlKRFYjf2NdDjueSF8roRXFXbga1XaXy6Qh/WKM5mrGB4WTzN0YLJ0zzlTB+q
ydFti9psSuWUYjpd5ItG9Ap2700qg/ESWyNk98QN5XOKR2wi0E8kgvMp5tha1WgGAJpN72J+2FlT
Gn9OB8Frn9nZzq3IpzD6NdQT0mHPyIB+n3nKToocjraSqsFs4FoMI4Hhiw4an85QQoVKpMfarYqd
PGjeegZ9sAF3w8F1+FT54N0W6Mjsbk9HDjsiy6irYmRHO1B91o49+d2xDUThGtGOcQhiygs2LGZH
Wjnl3fOYEJsiwLCPGyJdONxYJKIVGYEuCDJkNpG0Yx/Hh0JX7LAhX6YydlV18Ea5EzhrIjvh3IrS
WJuobKBcIR/jNHJCs3HU9klOLxjDI7iaBVjPP82nKVbWcIJN1nPjp3Xi9yHx9pdRIIJ/l9d01dXJ
wOnqmg9y9FCLhjWIvp9zLuJVnmnPXsQJeHFSai+RKMstsDZ+bpCiZdocMvjL0AaI6NIk342Il/zd
MjGf+uoJ2gxE0eOS7boaDNJxlD/uf7/oguLpcPoobpTQZJ6DreNZ3ThNYHksUBw55CC6MrYTmq9X
BuWAQF0VK9YXqDPnjvyTxR0lr0GhjoV/M1waGCTlhO8VzFmXD8jPXUQ3pGjPOIRodKlWBh3yEd14
F5drIM3SSenMYH9VBa84ymHEVKUACOaOxXqu2YMFAu0kdgmCMyrkg5BH85YmPOwLFenGAURDCcrG
EghNtcSOusLRcScrT/tCtmMxVzvI4PHKIKd5nECriHPbu5NHb/LYNp7ZZJ/8p/mepcJlW7qTHjGC
ZxJgEtuat3cIyLoUFWxdMj+TPzO0HEyf2DpTVUKU4qFGph7v5Ege7GzuiMCB5wff/hNzwmTv/4jj
c4Ogo2uNnp3u5d7EiKvshE5IVIO2X+sDeffixvuWW/mSazqJL3wqM99iR1k+Z0jUSNY6urA6R0b2
gZhlEF1oIJ3Sk7jOUagr+zVXe9pK0gpOLEgjQXI73+hOhmxv4rSoJ04c9dT5kz9+qPzpXJwxIe3r
vkVtA/XrQnMIt4QNmLB1dhEUh8J615YP+9//G4t9FcB+wJV2RdIVQ9pAu94fPOKoN+F9cpguqOxt
nfkkBcPoxKfiOfb+ehc5tNNoSwuyQjVr0bx2DY/J0npdPxypnh3XbsZ8tsWJmuVGQ/NW0Xd+r80C
J/Y3T4JX7TnE0ytzzVAUjwuExhdNnx2d5GdZ094ZIXWaro7srn/u+sS3TDUI1UKAhJudVubVOeKg
cB7kuCLFCig8uvEj0iQuCvcCIMaNirBP5VuScIzMb+60V505JFTUfBiyGTveeRY4OxCDBz7ZYY7K
yMKtA2F8WmTCHCYCfcY8KSGv+Fl9YA4u6vAfB9ThLz5GnOOpR4/7Nr2PhQqfl2zasMbgcwjMG8xr
MPHgp4W9ypdV7QSou53O+Hf/wKvw6+npSZmElgkbTm8G1NROT9ZtN9nyN81PT2AIPlfvRL2TL5Xi
vwc/hc90xaCCzdsO2o1+dRudG6dyktv2OJ2yW3oTfQ794kb/OAfLx+rYHc1D7YSRLQrL72+pInOo
ZNKpRF0h1A4NNRiz9NCmf3Zf/9dKMXb/15WtidTUkQk16/SpjT4pxllWBXay7RK8iuAAaKCKkqLY
AEH47DlLUpu2X6dS1Gz4m/fkqxQOYhKNNFn5Yo03o8sSoYZhy0cd47ZULz9FvujGEGAasgu/rhyl
StIOElZuOZmB5iEyfqqOBOesdESVDaIV5KAkQ/4yWnKIMsG2HT0omj0tgm49AUQq/NirvIvXTCKQ
AcpbzHxHqsnPfbClBOpJ8dqfK3xisYshMPCXPpirW5GorSVHSOi5cl55II30jUaoGMOGnYP8so9X
MsZYVZq5gozJkZ3yrnvqDzRYkAYlz6Knv+CWV17uhCtZiJtgDB3D4H96oTpnPKuHyNPd7Ej8Hm5p
5MdBhr/7SMz2f09FDicqyehqo4DYLKZ3UisfkrK6iYz0yaiK4zqUhzSpfuyLFNnLC2RfqRpmnbLU
Gk618T65ZZOE26+oYAzvekRwNH8OascMHUOQLxQpykFJI3WTOjCPVElupvqrCU/N8uPCpcZzonj7
GopkcYCStVGMghsoWEelu5ZHC0NjhvG2L45p45uZ6I0tuuNebOtqQZMwkSYzgo8ygmanu8/d2K2f
NVdHR0xrh8+RO4umHogg7CW2eiVymFVilj27Xy6zC/bxH0nAuPzK+8gVsY8yNNwzUc47yaeyT7OF
mUv0MMqxXVVfZAzBkJagFtWdCdCSrypa6jVSmxiiiPy5HzrbGm9G6fu+cQiAi08sZ22WtaoEGWWv
uEuESQ6a6FCL1ODeQ0RXZBTZwNbT7EmfP0qFN8YCLV6KuN7uiqWaBjFMQ+NDBGum5HKdIT61nML7
MNBBspg9lWc1SCqUu66B7JsH6UjdOLHDh/VP+ibIq3DuVjPzHv0tLDhm0G+TcRPWl4UKmrG2re5V
BGd1lYQx9LRGfUFiyLYaugNoxSTlcZn8Zl7sfZPY3q9/ZfGzhlfZlPJeRcHc0vpV/D0ug44Kpm38
xil9lcH5wVGbNcPAMv/DCaMCMTMCbA+xnVxQiHiRvBE1iLI7uKHNms30w3IoXERNRZnf36RcXn8F
Z5lzGCYDdGWB9P44YTSPk3iYLgkyns+rY5wip/5cX4ZD/TE+iXzJ31w7r7K5q66PJToMCXaUvu8T
e/ZxoQcoP6OX4sY46QcWtMvei95W2y+dV6EMDa5wMlbXeiYzFI7qu3C6UHTla70Xof9434REcpiJ
XcnpSnnsE1YqMNaXBinourSV9Z0FWs2/k8NdbaQKqVxOkCNT2Y473V7b0EUnZKGLKi1/U/3wunSc
l6yl+YSOSIjSAvIwOTVq+OdDygY6Da4Be2V1inkg6hlh53oH13QOWqbIyo2ClZSEyiOG39hNNdhF
/NCMZ0Q/l95bhSFy0dZxSDODwbCgNUwEJUCmYzYJiJsT4qJo7LZMQ3d//7Zvn38X1eBGuCxWIdXm
jEOgN4lDKPWmJRVUnYlEcEhjKX3bjTr0Kfv6wJK5wyyaqCEATIODkZiAV0FvIEIuYrvUDHtVPymi
+WuCG4CnXUpQd1noTA8TJInF+E4b7tdotrPuviBP+7vyGw/udVs4mCBxY81zDVv/D2FxoBaouBzc
6aZ9ac2yDqL6OYHVGRxgECuTjVmGdhF6wU3jhpCfFKHS6NO+ZiIxPF5YRTyRngX1V0xAwPhldGLF
Rea1ItftNw+o1yXk4ELV5tSqmE00nnxSfIR6TqOLqhwEs8ybNIcvnH1HJUagCnyRl5fmDmIYPGJ0
ZZNarGB2OTEepdTNgsGXgvz0JyNCzVevx+CAYmzifjEpzm5vDDeDadxp2Rzsb5fgYPHDIEdqlHgp
YRFT88sU+U2ELMwseIltysDzgKgE1x1iq79eVWOqlllmIaI7at9D+aNaios3NyHoSgRndVk+lMhu
w+pqbVxQqo+WJRAxi3jZNrwZZGyIjiJU9OKZJp97nKuBkKYr6Is3I1+6IPbXyEbpSBAehk+Mea/x
E9S+xorfCfI7G97Mr7K5VQwJrSsQUVI8omVndbsA9an6nX5DL8yLQ8TlndG7isDW324dhKqyiu4H
8GkT/qFpKSXJwrKGV2885Ukg6bVtJv6+Cb7du19lcMepw/WRyXJJXdmouqM0hSAsoZb6Pxv6r1K4
swRCZ6mJa0iJ63uqX1L9o7y6f6UI/5gMwTsJ/sOKgif0zqzvB9FVLtgM/iGpkUFrFrQ5otvaPCCx
eEJxu69EIr9ZJIa7a7NiDc2IYKXQbHiD1ngnkTtfkkWcaRtJj1925OUBc+XBVlndRCAnoQiY1Km7
aJgbPOqRR9cvpJqOJZEdq8a0+xWNS2F3kPP43CEnvb9lG6HgX38EM86rH6HKIxiLM6xp/Q3ZYd84
MwoTm3Fpyn72UT6LCgreXo9MHoYXW6AaoZRvJwrVNOmbuafumNZ2PS6eoRdup/aXNReN0Nl4sf8q
iwPFss2rUDE6+hJhlPD0AvvqWTlIt9GPuTwk6IxFh9ghcmmPX+NZteDlsG1Hr6py93MaS1moJFCV
1JlfSMZxMRInWkWJb/Y1v97Gv2rJwUe5DgpazxoK6ozZqeh7Q/80ESQNO7svRU8UkUociJhEKds5
g0pTb9Z2upg/h5x+0Or4ed8sBTrxuXxFWietTrBz8jJ8Kcf4OVU0N6zHYChTJ45lAcpv32uvVsln
78dyqJoZyd8XS9GQvU9O5epGmS3JSKqX5+JInTYoAyrZk+lXhsBSBIfizfhWSYnHJoK66Fw8kFX7
rMTm/WKOrtKJat034pi/mAvP0FuWobkuM2SVVutpCVqbGMSNler3+YC+J+memM09TRK36RCDnydB
8oSZyI65vmkKbtGjqeaQr07qySTas2SBmzhbLn1lOeuSvlMpuIlXQ3DJbrsPV1vMTPsK6KTJWIu1
hNz4GAaqqzy3X8fn9tCjl7s81Q76/zDj7vAnZgy3AW6foVp8+5WRyXTKUxyXNKPBVMqlrcXKE60m
H62AdkZnQxAU+c2d8iqRg/NuUaocYyopin1G96UA5rMOymk0iAbWJ1G5xOZWarJOFaLiD38fIyNV
pcUE5GmM9UehGE6+dO87Q3NosXpRpPmrlQdS8nN/UTeKX2DBV2K5+5lIcWQWBGLlYP4Y/gBdGZt2
kLqSAzaGU3kgn1ow3dxnd8ROveFABK/9jafrr/K5sBoGaK4tWQEW6Q11Zz85FPcrQyWnOCrecpBx
fd6Jrs1N4L3SmdvXton6qW8hcyzV2q/VdQo0s1KOSh/Sh/31ZffFmwN6JYo7KGBHNzuQ11I3qha7
mm5y2S+m8zLDiuanqhEg/bYDciWOu6RNRWtmKYJm5PMCqprC09HK9Ix2H4fNNosjZxWlctha7SnI
Lp8rJMAozbJrVthP33r58FNJRXC+jbGahlQzQVRQ5yvfRhBsFQWBTqxXu73DOKVAfxd9apHurgTl
QptXx6so/qZsIjWJ9IFdHYt1COPcwbAUyxtayW8ni4rghQXL3i6dAXZ3jB2yZD4HsqixNmRSSt0l
tLqT1Md1sE79o6T0SZCHzeJlCfhIrGqa7FDuZhucUaoAU7fvaoo+e7CvEEPjX9OhPE91Fua4q0+y
wyCuYbmYAJV+h/j/SPuy5bhxptknYgRJkCB5y7W7tUuWbM8Nwxrb3PedT38SOv9MUxC/Rox83RHM
LqBQKNSS9ZI56lNxDO3WiXF5D97lo7GrORtoTldJ2IIJtcQTlFjkKkkGjAtfgz+D4JSTJlohmQ0g
9DB7olF7RLhZ4G2wT3zYxI0UnMMokVFq1BkLWGS/kwKlSNEhl68LbQjKQgC1a7Y2UJy/OHWZGho9
Xhd5/62avzTlaDfZw+UVE2DwbW+VWlFSsOdanelfoqQ5lAYZbaM3BbLsnrSzLHzzW9JnGNIcY2dW
/TmrS1dpoWFRYqdD7l6WaCcRgBtmA6W+t1DZYsbSFEMkUiZfl6UKrBSBFkxktPSfqzk7k5TbqI/0
U7k7GcXXSmqepblwsiq5TYfm0Ceizj+B4hPuyqujdlQx4BQv+1E6yvOMLIEVPQuk3jUuG6nZn9jY
ZSk000hfAGJGYDAwDFzfGFltYx0CapHZSdvn0ZJzZ1zBh6aFf1+G31cjDV6aolIdjevv0c0wDOWm
BM9Pt5jRSxda6gOIyjBSqs5NUf3CviqdsThJrVFf0r6PcT+s6x1FVhCUlP4QYZBxLUoc7O+cgRJr
FB1qCj9kNdQnbF7CDnsTI5IP9kcwO19euX1pzhCctlZVEudGjktBzeTbWjeu5aoL0kjxNP1Tb139
DMVtUqwYJFmWDCrSF17dFW4lVzcSyLdDrfWgPd5lyfZ14gzH7VPVTRMmxbAjn7HBvldF/SWa/MsY
og1i/2Gj9YrE4gQZRNIb/dqS2mNaJM5liF2DT6HWBghqVJ23XNIk9z2Ys3BrF1+z6LeqgA76qZP9
MCwEC7brO26QOFVQooFIoPiDW5wk+o+5K9EtjmHMqKmSJxtu3miXRRUGvUV+XhZx32Qaim5olqUb
lLdQMSE9jQbI2PuGYtfHGq2U8vcxspWH+KU6zoF0HGz5IXm9jLu7tBtYXkPqopSQH9ZdK2lPyZy4
Wb8c1lXzGjI8aFIaCc7arkZSzcCEXg0kKTxNlDxpihwl8CwzcirG7230bcq+fUKkDQTnHoySlqSF
BPd4ABuKfhslYParM7tvrtpsFmjm/ltqA8Y5CJ2emHNq4rFBb4y79shyV8pj50bHASzshR96otfb
rrH6F/ADQVSdLVO4rgBsYQvb8T7EWkY0UPtYsFO7mrEB4pLCcViQJWGS1eRRGZ1Gv8ckK3uugtb6
/Scb9oFnqO70cagtqL7RkRi5xnrAKcvvm9gIiDw74Uw+E8LZiMZZYUlKca3oEK0vY1/HJPIyk+7y
pnHQCPSj0/NDAl8yNmOBcRFtHXfWcMOBvZkFOs2xdosOfdnG5BaSK/WjYO92AxvUVAgWU7HgDry3
ycsEl3IeYMby9XdtfLes7yqqZ6ZHJAsxIOoqrERkfPuPmg0ik31zC4zw9syxYDfNnXXXH8nBvA9/
xq+oFXI6f3Wqn6mduPS2ecVUkMvas285N9BMkTfQkTq3ZqjBQ2C1lNPtepC/FzejvT6QYHKlE9rD
XFN2RIbzf5z88xpzZiZOs7FG6cn/h42d+ilFCefoaLbiYHzdM6ZcHi4LunvRbuTkTA2McaK0KZa4
HJ1sfNBEkYx99fxXIL7QxEhXaw4VCFShaC5sbZr8pQ4nS9jOLNowg7Ms2kBSSSoBlBpH9bRed8hr
mG54WHxyQx67v9sX1sYvyvrv3zxn8dT3ajKkeFmUElCb9Liqz618F4ty8aIV5OxKlGf9GjE/xVrv
S/1mtO6rOOgkwf0m0AODMyN6HMWTLkEPlAkWbDWuQUxw/CNV40tN9MkM5+LtSCm3y/y0dIKgj0gE
zlqkJkhR9BVeB6qur6pkutMUS5QSEWFwZgFkg2m4TFgmXbFZcUleu+ZRvp/BgBq+sq5fVEx+vbxs
OxUtePeejyhfWFLnsbyUGeSanNWXDoPHauVjkAP460P6Q3GIVwbkCF+cfLmMLNI8zjbUCa0sasIJ
78byQKrknoal11AjqISjngRQfMFJEVtTPPc4R7mi2mr0EK+YszqAg6CtRc6V4Mjy40cja5RCSQfU
DKKy5a/czwKztFsPDL1fVNwn1atyVB8vr6QIkzMTS7eucWwAM6qusuwFg9vtuRBg7MeMz3rC01y3
ZbcWCtMTLZivSww319zxAC6OwY0f0fV6kESjNvdzDhtEzmhISaqUlEKs+Dq6zV5Ze8zidU6Vuf0h
9DVb/cI6B8dg9io3evrvpWvvzgWfNI+MBW3pA+SVK+NLq/ZHzNq56UL1Pmtn+/L+7WeQNi8azvdR
hlYts4Y9pFzDRh4Zl0vo6p4RmKAZEd3Ju07yBowzZPMsW2GlAwwNv63dlvmKI9GodidrxwiVHbYe
i9hbdu3aBpKza/JUKU30VqRi3EgoOBV1L+8eAEOX0RVGLSrz7ZdSO+cEE8lhSmQJA9cXvOZBqjdd
x2YlCyr2d0UxwfOuWgqaEggnykwajMi0Bt0Ny6u2BNWEd1kXdkXZfJ9z0Zq2ruc2YaKU022VLfaq
4DgvWRZcxmHf+RCQ3uBw1hdP5q5Ach8PGH1ELcgpXCOnbB/pYNnd4NWDwNgLxOJZkKLcipMuRo40
zFanXzOw6kwPZUkFMILd4QmPUkNSMIsIUkXLwUyvV0XgBOzfludl46c2KJJWjW2F7alQ2TLaaBLy
Mg9MPfcISq9wovPbyZ+91M7cWPAA3F9BBJJM01IQWGS/b54M1VRksWkAmaXq66d1dgwRd/i+Tpwh
OMuglN04rkwnxlALLE25Xsv1Gl1RmN5Tgj16IX4bdQKfZ4fsBHbWNDFe3aSapfEF0KGqrKtMFCi8
N6JtpHjBrCW3cUIXk4HuumvNnQ/tlYG6IeZgG0dERi4fhH2VOeOz3zfrKqE3kVYR8CfLshdlue8b
5eUyxP7WnSG4reuLyFqWGRBqc4/WLzuKg7LXBHLsVAi/X0hu9+haT1E9yXByri17BRdHe1VdM3JU
UV+9SBzeBGKY36D3Ku5lcm2Ru0q6EbKKiTaFs4KmkYNzYQDEYjW2VRfXBWbb/dmmcAbQUIzRXEHy
5VrmcVIxk7POvN4IBQaDLfoHM2shoCGbaGIzeYOEuvRwrAqCWJtxC44lfQq9JX2koyi/uLtgGxz1
vRZnWqMnTQacdSmPYR/dFlbkfWLBNhDcS1Ft00FuO7YnRPuhkNJLG3TJp2325TM4OmWPEpWqfKP3
2GKYHEgFsGRthP3PTnJO3K4WjaTcX7F/YfjW7iGarQqMKogVjqdObnD0K9FbgC36x80/Q3BBA11r
R21SFqQUn1aUrKAFzpFlv/VUn3iY/Rf7f7Rwb17mxpKtKbRAGyHRisHJYXqfrWj9HEb3z1A4NWjr
pQp7aYUxi6TbpYhchHiCcBTl5PcPznnt2PZthBnyJCslirWTugcQuDpzldhtFjRVIZBHpAeccV7r
sEEZP+RR9NrTLe1EpEngM+4aTMwo+D+NfgsubWShdYT6lxiy1MtXkGjYQ+sl48/L28KM7iVd44zy
mKc5UiAQo5xaTAI9hVZxkNonpVqdnIo0bX9zLJmiK5eiK5cDw6B4SdZK2M5ebr1qiQIyTE+pJNtd
2H67LJcIirsJmhgUT1OCW62Xeg9TQa7rJH1dzAWRsEHQvbqnCUQGxb5pUFm1+DlSqlkn/djCR01y
dygex1gU9t2TZQvAft/owWjBjzII6oYS9UuUEZuGvUPiX70uGkW/p3BbIG5/BmvMR1IwSZboaM4g
XixBqB9a/uW9EcFwe9OZMigQJSRzuu5FR9n8JLlolxFYUdGucPe0miMC0DJZMjJqHs3L1kXLpojB
ZPcJvlkynmmR0CVWqhh7M52003hMTpmDuM2MKk6VkSEJpwTs3Q1bPO5uQKKqlCKkkRAnYnRPVdAf
oiA6jh7x6mAWzXASLCLPwjjJVjP2I9BqGpTZN0RfRd4nM/u8/dnKw10LNerR4zwFwnCaMf3NRNc1
ikPHE7XHH7KtvuqCd4NA9/iuKDpQeS0t4Jnqg5pJdjPeNsaXP9JvnodxmXsSJ2CYw9XgSWS1jegU
998vY+zvDFqL8PLRFPIWdtvYBEtboXiUvVhzt657DI8TVUbuW50zAvsHG4QqkakxKDhAaTEHRBqu
dXQw2kT+q22a4M+EYZu2gaqnppNWFofR5xihflZKKqSw2d/4szicEe3ySWXUv1BljMB74zWaCzAM
tOgteevWdsdndJe4lwXbB7UIijkwXwOO6XvBZrONxpoVsofN9ZK89M1r04ia+Jm1/HCCFNWUKb5v
gr3xPUZjFllds84ZjV4Nw0utpzapwAJkuuNSHoZBFxxZdglcwOMtXtHXnZZWwJvBapw1WMTqy6zI
7preluhCuLyA7M9fAuMWECwackclgE1SY4/G3zQN9DbxVT0wohe9utUN7zLgrtafV5O3eCSpKnSr
QetLPcM0txqjeDE+0ZmlxZES+TPqsQHjjJ+cdtrULgCTi7Q+pFPc2Zq1InSRJqLSpV1N3EBxp7nR
KFlL5qQYZm6n2q88Rul/9JmLfQPC/sTmHK/KHC/jhN0aMF9DSnwaabYpehqLJOEOctKOVjeyvqZl
+kHWzB7CH/IiIj1hy3FJ7zhPaIrrTO6Yy9WW9VMWr0e80QWqLYLgvKCq7TtKZUCEJn02W+1mob8u
6/L+SlFVQ1UEhoLxDbHynKrFggSqW6hfhuzKyCM7ab/+GQYnxdj3GBkPNmh36Ooh6DKQUsQGBrd0
eS5S4X1DdxaHM3RxbEWpFgOqKelka2R61Ep0kkjSNxqtx7DDhO5u/nJZvP1N+heTb5PtKnT3phOW
sDcrMP6vWXOb5hYRnJt9K3dG4azcGOp1PQ1AadXrbj4U4Wkhkz3Ez+YYhHNqg9dZoHz7Zs6ieIfh
xWLwWSp0y8YgOcOzbyl+0frRMjXXTB47UxT82d+zMw53WON5XkeLBRcjs6Ue2u0fQP6IoQVDS32q
S7/x/6bDgoDKJ6J0BJ0PikZljEjiu7nSJSqjucNtLyuj4eiVMZ2mwvwpd81nOke3SEyDNjavG+rB
yiokdkr6mGhf8+pXG4kegLtlJFsQzrBqdZHroF1FVOMA3wV9FDpIDMeDDm4zVwrUw3DFxsKLGpl2
b3rVskyYD9lC/uC9aGpdjV2YxqjgVmU3Q5uzgjqu3CuGm0KYy9w9aGcsvjemVIZU0zJgaZZjFBhL
/HT5IO8q4ub73BFLwEs+lbqE8JMWEwcPwefGzJxiToIIEXDbmAybdqWAB0GwgHyvaFm2clIkCWgS
i5PeP5f0bh46O1budOGbejeMTzYCcr5Ep8nxXFsRddX+x9h4fYvqrOWrhlawxAqGaHBacNwLh/z+
D838V0f4FtExGYawkQAbH2c0MRpXChpRf4XXGlp7GOPe0IOBuHUTkWO4e7dtxOVOBLJMtVmC7t4t
1dheKqR+4h9obRSYyd0NJERDh4eqwTqx3zeHO5SQIB6tlMK5rWwJue4lcuTkL/RsR5PokO9KtMHi
btJG1pq8DIEVze6EqhaQLMmCrMLuIdtAcAeahNqYI0CKLlOM6apPmShfv79c1NRNBMMo5du9zKbK
9BZdjm6jfcuMq2SSnVl+loqncRFRJ++LcobiLpZhUKVCkgDVghEgJyRotVKQORVBcJsPdowyxxQe
6tKJHNQkdHJpOl62Svt7fpaC23PQRJWlQSFFRoJau8vJQysaNb7rW5AzBLfnJQIehcwMXzxPX+uu
dGjYPke0iex46ANFaf2+bsG2twhLmphJ/eBDaywiqrEBpHyXTj+tkh5NWL9pNU7JCB5pPc6OSp46
TR8FTWL8bCrUrmaya2jjwSrLSnB6d/vIyeYfsB3eHN+4lNW6nGB/6wozG2xWrQtWvcMYO4Mru/Et
cXKvvhE9yN9iL5cE52yT2U9SmE2wTb2b3Wrg++8Pg49l8FlW1XJXQUhrt4V1KyZ3Fpq2HU01Ap50
QGXJfXLqr9Qvkm6zbNH4CUJqqm7RuGNhNXkulyW2dfSjQ+mmT9Hzcje4oIK3l9fcUX5ePiK7NmWz
h9wRGfQsJfD8KdqHDmhidcrhd937WX9fxqLE265TvIHijsqiGKjDz6AuSzOtdmGWiweG5dwplfBb
NAzDw2XJdk/mP3C6LMvvtTOt+lbtZGxbfo0q8qvkZvKpr10JI1/qpXMIHM71kWkNbskMF8tUg6ew
9iMvelYxKq19kV0MUw4uS7XvEWzEYn9nc+iMapiRiGVwTpPbI2bJSp6OgRAjmGqyI2sUT4PkTjSy
7PIhgJSc/5MoILan7NAx2vIpSP0c4eOn/i0uvooG2V+2LEDjLIueDDreutBKVn2iOZi74OXovfmq
3SfOkNjWqXKnQ1YeLq/t7nWxWVrOsAxdnq06c7bq5pCPix01bmd8hjfm3/MN0ThrIoFX1qQmQDRp
Qk3XaBeI85WqqLN/P3OyEYazI8ksKdZCsWHRj9VlpYvZTX5VHeMDWu8DkXqIVo6zIjmKA1ajAlg8
32dSQHR/XUQvwV1/YSMQZz7masyGhgAjHVTbqH1VEyQad/swQG9moKEM8TrCN4jGaW4M8pKzo5Xd
4i6zu2cTB3ly0wN7BVrH/z7Ridn6MyB3lqsUnRI9BWAU3zTJS5Jdr+bLZZ3eX7UzBHduwUTQVHlX
QKamD/rccoraEjzDRBDcYU0tK7JQ5A+IPid+SFF8GfeJ4IG5r2GGQqmmyijx5HZ/beS4U5MST4VW
9ZQl+RbO6rFHDvUzy/UvDN9BTxVkTrUUYWk5s2v6YCo/Ln9fIAbff2okVtkh3Uxd3Ro9Satv1Ci/
luCeXobZ35KzGJxi5TUqaJK+ouA1iJ4rWjywnvjLELuSgNFDVomlyWAEfH8PgUx5VocO99CY+onk
h6Y9it47u1JsIDirEhWLHplvV916N6enJPUvi7BvIzcAnFKNckZjs8f5m/3qh+YQN0HR6PoY3lFf
RdWEQLcur9iHwTd6PsuJGcL/yXPfSO/k9hhngrjc5RX7MPBGxZBFM06xKZizOBtPUyIomRF9n9Or
susS2uv4figdDPmkTX9f3pGPS4TgtanjlLOAusZXsKjozVZWTUO0TwkPhdIY9qjop9mgqn0Z6KMg
74E41SpkWpbjqONlmP5CxuNggm3rMsK+KCbOh04MBHg5txB8t1SiowUE655GfmI9KqK49o7+MinO
GNx2tCub1LwYSLp+w/ha5ibNdo/5pIqXfEt80W214wO+h+PukqYp8zbRASfrNmtQzm5AQTf5mPES
NLItgtvforNw7PeNoxsZq1H3EtAM89VM/1JFXKNvffDv35HvxWE7uAFYVujhoAGADZDPrhLPdFSM
AV5dCRf95LCB62DUcSQPPifes4xVq/OpzVwByQEHxy2ywHbpmI+XFWfHw3//vzgPkWTyVA4K/heb
Uqi8zUIeD2jfp3ZQAnNBF+pPIROUUJc4e97XqZpZHWIla4VK2Ky6UWriRymxlQwp/FRxWjm28w4s
zlXm10YYKIMpssfsTFzaEe5UWvC+SaxC8tZ9m1vogX+zPMxs9Bk4XwQmQCgxZ/3RmxLmE1vn7jT7
uk8OteKUVwwt97pOOI2JLeAF4fjEfrqsKFbpYRCkZrJbrXJimjry5MfkUaP/+f5/p0I6Z3xo19BE
oRAtRVv/EFSZIHYnWjs+j69atVJiCjNrT3xjIMb7YrzSXCMYg+VK1BolMKV8tikEkca8oo7fjcbc
lsdDlY2gwhEFo3cene8XjTM4SaHJYbW+yTR5rN0hy+z2KnGkhwbj8DATw0WsQnDh7SqFpcoEl55i
fqiqzg1zVtWIvQaTm1U/ZfMVmU9UDqZe4K4xo/FB+85AfF21TspJiwu8nuqhdIykcZu8umpGyx6l
9uGyAWOn9COUrhmaZurgD+IsSQTK92xcKDoeJAwWiRfUQ5ieNdTfqwWtltbslWkl8HtEkJzhQFg/
HzDEDcarP83SMSqOdL5Vmq+t7pu5IjAczC5cko+zG0oZxZbeAiyfbmmMnjbzSKYA9BJTsdp68WQO
4fHyiu4eAOvfFeUbZRFOoDrmdOG0rTcGyFfTU0sEuYudxy+0f4PBmYxoCDMr7v9P+1UPU1sdySEP
Koxh5Itmqgv2y+QcF7WvzHFOAaZ3lq9kGK5h9B5tCh8E8XYYpehfEIUoRJCc89IOCS2VmUFqB+TM
HTmMbal6DJUJFCFPWZsLLjPRnnHWBARQLY0ikzGCgvlTf+l0EDlqgqO26yNtNo1zYaREU4aeXZiZ
epc0D3Hx+meKx7kiVdTMhcX2CcOJaF3Y8vy0CuuvRSvF2QvJkqV8YY5eZFVXA7IleRraoRZ6fyYL
ZyPktOwYOzTWis0NGUCL97MUKdm+77bZEM42TEoHRiJ2UtWg8VZfdTD/2Kf39VcDM44Qw3fTU+4M
Im5BgRrw2f2lkqfBHIBaJ5gB9DVF1+PltRMBcMZhkI2QJAYASg3M7CgH61dRxnnfpTgvHZ/Nl/s1
LUbmUnStrZ2SQ/mUBEhIpLeKl2Fc9X9nP3pn7/j0mZxbrU5WvACLojsuherm8wSGXvk2JyIaqT0F
t2T0aKHZjFHPcUpB6rBv+wWNJrP22ppPU32nDKLl28VAYxZYRNGy+bEYrVinkLB+GRAiY4DHFPRL
7Q6DqP9nTxGsDQx3iLpJz9Abhm4zLUsXO8G0MvSmv1xWNpEo3HLhFoqKWgIGyTpnKV/1GVE/TeAx
7D5mLcXSVYr6eP1DCdOyylkMvWavP+I3p+hUVm7/Gy8AEGvo5ScuA0tVLbSCgpBN5+mhF41khd4R
dDViwll8iMKT2gsu8D1PcgvBXakWHWNMEMWq9WBdHpbvqdpitvBVpf7ClHiBM7mTggWHt4qp2ijd
QEieL9xQk7rN2h7epBaMqs2arWPUi9rd3+z1pB0GDD8RiLfrn2whOc0jpZ5OEksxlNdhEBV2Di6G
CRwsijO8MXjkz58JQFiEqIasWKyQj+npJj5QpVWSZgqCXf1s4RbvBruSJRHJxO62bUC4G9ZAU1BS
9yyMWkROpxyXUbab5jggW1+JWjjZt3jHdSsQd9EuQw3VrIE1DIZtooxOCq+H9TYSTlXePcEbobi9
GgupyOhbpHOOvTok/oKhEhiD8Qm3GLFnRVMVTdc/5GsGRZKTbEVAddb/NuXUpen3dRC8dHcNHmyq
YSoKGg34vIMazspMB9T0mNFDmX2NRoFl2PUYrDMAn3FQahl9UxQAGe1zf2rTzpblportWk4eq8S0
bHSJXK+TNdikzi1bkbLCKacot2lO8J4i2oT91PKbudCJQ8pSVESzbyk3/5C7/EGyhTBczfI7BhLc
2VXkFQ6qPq0gP9SBiEh/9zxswDgztliJ1csFEiSldDcmUTBl9Da2Yg/Xjbsi7nj5qtk9ERs07lEw
JHncdix1JRvoTgkjp9DvTOu1BmP2ZaDdE7EBYmq2sSVUG8tqYmtYVumhRFPewkyY1j3+GQxnssB9
2CZFA2VSZ8vr0/FrpUTXsVYKLk+RNJzRqqIpLxsZm1TUxB7RkFdEujOM/70XHLfMZtE4ezUVFSgq
ViZN6fXaTfMpe7j5PmeminxW+9DApqRIwUfqTWFc94igE/0Pl4tzaIwcOh1K7ADVxVGTJ68uTB/U
V8EfbT5P5jIoYyRVzFS1RrBo9zUmuwppOfZ3HjeiJlsE4SpuS8JYyUuasfxopdokHwKLohlT2Mks
guF2JsJzZkF7FXVJYbT2jOr2uziRWj9aCulTm3OWiNuceRqTTB8h0UK/GlrrauEXo17cy1uzb9X+
AfmQ+tOsLpGKlR1/9d6IHQNjwCdUxhXfesxq/TMozlrLMtouixZQcoEdmstvadQGmaU4uH+9uRAl
NXeod9ghPYumcpYtn2cNXc2sXq0+rq5ij5kTneR7zZb9xtfcxY8cejUdelGR0GUdQYP+e2BMPSep
qgA4TcCMGHSFH4n49Pevh7NsnNWWVimuighqiA5kFTMUyuumLMDbr/e3Wj7/kSJ+YBLS0CCg1wly
9rpxp4+49Z/Ip5xNXdZY2ZEhazyZazxX4SwbcJiKpLWT5NCTxDWVl3j+XsyZQOV3t2eDxd0RzUp7
+JpwNtdIss11vFatzp5KS/Au2N0iHVlQKmPIiMmTXWNiZaUPTP2QTbH78Ium/JKSG1WU8NiX5gzD
aUKJmq2hZPe3MVNPwTyfoSJOGbeChxX7zAcPfSMN+xsbNyEeEyXRdRQkJOpy0En9XK3D82X7IJKE
25ekmMY2MQGxltUpD1Fqn6DfpRTRn4sk4S6KoVqz0hywYHk5obx/upJG4+tlSfYd081qcbeEhJmB
RbRClAnTcpTr7CR5C2g8/PigHvrRE6CxetFLe8NdFA3GIPRyCDQ2vrxBwsvykLw7iImcdhNRmJD1
j07zF7mZmnTRDCCxxHRS2OiM881r+Vf8BFG/qX4f5NONqLBUsGF8vQIl5lTlFTbMpIjI3zTK6+X1
E+gdT9Eml2NvRmz58jiQlGe6+rmIb3D3lt2sG3cjwJMjc2YBQo1PanlSEq9OG1tW7jtjENyy+9fe
BoszCFIcjh0mGzFtMCqbgCmiKlELEbr0enaQ4kIUiT4PHuYOicISu4HSrXqwld4YiWgdZrNJAd2h
057duEntpxWI2VAZW7nxiZDP3Eyox7EIAliY58Od5X6xytYKkcqIiqc5vJqzr0b3iWoZawPBHeWw
I1OnjoDIItDel7fddI9iBIF13b0rNiDcCW5DzL1LJYAYEug0tdhWYgSvrJ9N/uWyru90i8EpOiPx
JxjBCrPJ0BaKkMSxlV/J/Kpbxyl5KbTfctHY8XJVNSLGpN0DZihIBVpwMCnP2JeopNIjluE15tpb
y/4qm8urkYiYMHftxAaGU/ysT3olZbEdrfhdq5Wj9iIGeBECp994Y0TdFAEhXmZ76bXTIs+eYIOY
KfhgzA04QuBtBLU9b+3WUF8GucdbiZlYVh0NHm/MXDxRtJDEqi8r3ueO7QaSc5Rrc9LNlj3POo8V
a+UoALff4qWFHze2SNd3beEGjbOFC1qQ5JSVNjbdM008FP5K02npDprhX17KfbU7rySnD1GaSNWs
AKiMXzN6IPVVKz1ehti/6DfCcBoR0wIdMS0wssllLRbhsURloKP6w33mC/uL2Avpkm5wHpIkYf6u
2QCtJk57xOX7RAp71lF/NV2r6KZ2BdLtOhYb6Tjz2mqJqaL1AI5/ZP7I++5rX3XfFNW6LpLUSajm
THXvoSPorxa9A4J7TLR7nN2dKqMZFSZrYTkmUuFG9GT1ghCqCIMzuxGG1JoyC+OskurI2j3N7tJE
NO5z32hgVhWsqmEgOvH+UiRrUo1LikKaovfL9oqqz5d3aV+If7/P189MRM8bhXXbdenNqHXOiLet
/odCvJ2Dzc3e9dJkqTFA5u6rarxquNA/IQUGFyD1ia59gy/NSdoubWfW7UWyys5DPyPolzYEDXO7
W7EB4XTK6NNEl0DT7Y7ZnS7ftOPDZSF2r/HN97mt7tZqjboQ31fWKz2q7WW8arrWDvvfl3EEcvBV
N8OshHWR4h5qhgUvWMVRGlFcaFerzqLwBEahFg2YeA8IE6zp2m3YB2ktMp47YiBHYikUuXWcjg8Z
DGIomHBoMk8VdRWsppWEbvqq2aMXVjaIXGsncqmomm7n/tFkgrwZXB1qgiSCO4/xWPT92hoIQy3P
tZQGmK2CIe6z24+FJ1e6yGnYUYp3eGwVNkcnIUXWZG1nuEP+EoM+oU4fouh+Jar/n5XiHQ7b0Q1O
2LSoD0gg16Rf6cld/Qn36t33mZyb7xvVIiFRADlq6y8VBBSTJioWEa0Ud930Rb2CtYPtDEK3c5t6
mLAY1JN1Z2RCXm4V/5a7St9Jw5kCYmIsY1wAS8HYd/ShYeaeb9zKjTu5xm8oe3B5c/aeRu/wONNQ
W3mqDSNWbwQefVP2GQR+JkYTf1nQjTkcBIA7B3gLyDv666rEUVdBwPA51G02/3g89Bi+sLhtC+bx
1Sv8VJiY3gXViKoqhMoUh/u9juRN1GTR2BuuZR3k+Gda35JQ1Ie8e343GGxnN3qoFaNpGONguHH8
aE6JoyqKrdPaLuvVHhPBjSESiDMWSttUi4KktCupXpuelNmpRdwMInk4+6CtCHutBBBD3NopmF6l
v6j6tCp3oEsWXLK7B2yzdJyJWAqSVkoBKEVV7TnR7XVcbaodZlFv355frMkbJM5YrJMaKZkERUiP
7BVDDqiXVx7YvLg2QFTvsq6zs/PhLGvozDFAcYHWHG6TzLUvQ6upDZT1+kbxsFhPxYiO5+FHXTyl
ZY7gq4hFaVctEKtGzQJ4uuG1vNdBEHf1ypKzw1X8NPtHuaztYhA0L4owOAtVj0Uzp1IDvcBjub/S
lBcz/XJ54UQQnFEa438gKOZGmDpK2eTWJo0miITvBR00zNj+Z7l4W4QhG1qJgJcBZ4IEZVs6q4Qu
xqyvvRhTy0NYRZSmPSnS6unmf6eDhc/NQvDQactU+fe0pEaWGSqAQKHV1aTH8CyN4+Vl3AuLvsPg
TFKhWa2Fp5EBRyYCyYSduoZhz6/qT4TdvvVO7TSvBmi9hO+zXQdqIxun+PE0zLRA54sb3pAnNXh7
gN6jvRnzdzF+AeMPpC+L4CLbVZkNJGetYkQ/hoJ5AUVyGodfKQh/iKjbefdu3mCw/7Cx8Ckdo4om
wABD8Fvz2HzIAs02ghK8FqIxXXsVY+82jzNVVJkVqWI6ODkqtN/PPKIHaISZfNPWnU52I98UZVP+
ByibB6PgTWjxz518lLsy7UpclL1DA1Tnd876KjnrI2lt9CLojnwQjb7b37kzJGdPcDfnRakDstCW
QJLqe2uVTmWnXl8+DLvXGT3DcDbFSnq1hfk13KVUnRR0V1kd26TXAs2MjwlpBHB71XfYvn/x+LdQ
j9xXTbrKeOtJk+zSLUO3S16ab7JfucthDB/r0RPRu+4ePMbtivH2Ci4dTkNNQ6pqMwHoOGm+Qutj
3oimee/e1RsITi3xbqSmtQKiBFt68Q1PZkceTuEsKgAVicJdZUpVLlMewzaP69+WcRWLPKh9V2Aj
CKd3la4Pq2xCEBRp9dfNiXUr9rJTHc1D5ouKtP4fad+xZDmua/tFipAoUWYqt016UyZroigr7yn7
9W+xzjuVKqbO5u3sQfekIvZKgCAAgcDCrpFvwATra7GYcFUKSKMbQad/7cyrePl+2cB3FYZuaQ0w
xDbEnunCyeLCHBD7K306s9bxki6WOFkJhDiQN+pDbZQELqljmmsiuVBlmeCunl6FEMfw9Hop60SH
ELr+IzGOpfNTxxDFv1KUOInXV+3ak5xH/fLc5E+qzKHtf1NthBDCn4HEPB9sABgHGsKBfjKpxz9x
dOxVyr50hn9Znl3PtoHjp7YJS+VYrCPjYUnRrYMxFMdqyXTfGHF1DHbX2kxSTZKdkeBkZjTtU/RK
I61Vq3PmjF6xvjRaLHlC27+fG7EER6PqsxplLYc5pUdMZP5MmmBG/mCH6V2qSz5LZTKJ3ibK1saZ
oUPwLbt9/wF1Zeno0T4GZvF1NJKAGlvAQC9mPxILAi2mGqrl+mQ48V1XyEoIMhjBryWxFpkNwSdO
NRO3GKNgyB8TM33PVwC8zH+FERxao5UY0Fz4F/UUlmiaQ0G8fwfpMXLkVxCR7FYtzLHMKEBiHc3d
5AdWu12+OvsO7Y8U4pRBbKtDozYAyJvMxaYhtyskZsy1/eYbcCOCkILDVyekNoAwmWFtfG76Y5z9
6OKXFrs5nEo2oS05eyJ4Htag5a/EyJbfoitzUBJ3dJ5a/cO/U5rgb4aaGTnVuNLaj6r2q1LedRct
dG+pRKWaLdwTRDi7VAbuPmnjYqPfpBwmQ0Znsa+pVxDhlvRgZ24cDelgldpu085+pj+0VBZq9l3z
K4pwSypHN2cjhSiT8exYD5mOUYXkgMWLbibbeScRSJxoy9exW+YOAjl0DKouPma08dLSDN5z+H8k
coRKGhIM1VJ4+kdzx7eXJhiUVHL+u5fS0XRO0YheY3EjRj4bnUYo/OQwgcv//8ACsquqDQD/903A
xLxht2oxAOw4HFrQEoKZNpcd/W6evAERwldtWdXCKoCQ7mNSLr5mrmemlGGXSGu4XOdvfMwGSrgw
ZbzYXdYB6ncm61zxTPb3uMFyete4Ad4KX09HuDhWTTVHUQA2x7dmxlzNemDVjyofvJ7IlrHIdChc
H3tasCZgAZa5pqGtK2FKo7PtJJ5uyTgrJTZh8ifnjU10uT6UJAdUnxfeooGmpH3M2Dt6DLbKE/nS
0NXuqIsFf6Cwz0bzxR4CZbzG7BydDpevqUwcIeyszjLTjhcCscjBVbI7Vn1sCgnGfob2agqmEG1Q
ylcGh4OIdlccseHSvyzRfmligyaEnbYss6X/HRa+NNe8yyDyFSscPbTu+6CaSNxVZn673nuDKPgJ
PMWUHeVXOE4f5iEk7Jg1T+roKr1sFlXi8kzBWVgJVnnNEewCVLhj8qxasq92GYDgIpS+MwaFP2EZ
Qx8UhXFUY0tmDnvlMRQzwUttoRwKjva/r9BY5ybNCw3Ppg9DgC2BB/ZtmtB04jzwkl/fBBKDkOEJ
SsMyyk5tauD1QfZshfF5fpy9yI293K9uZOXavQu1FU5Q4FIoS7d2AOuwlYBqbmeObkcd97JMe8e0
RRGca2Ysg2FOQMmKkGDcMI1eLgPsloS3CIJLJZGVRWUPhCJ1l4Dv6zJ1tMtyKpo48fkAQnw3Km4h
Y9fclczUDewDQmmCiO/2mOVI8XKK9KRnjwnF6J0kadgLFdrm9wWH17E6rikvt0W55VX17Kr6Rz36
slpEYnYyIMHpxR36CFcGIFXJj0tSh3PRulX+I37PI8hWIq7RTUQC88acgVUKaZB2sPUnG5zY0zu+
5MEch04HA2k2thb/DWFNFUnRGQsI9rFfVr9RPs5m4l82uf2T/wMiFo0oal/lUuDk6firKwLVkDRL
yX5fzEgx+x4zjWek6m0CEvwZhCiXJdiLAxs1iQUj2ha0zRaoqVgzt6hmty8OsfO4YAo4NSOJumRg
gn3V9eig6QjqipuPVfdpUGqvLD8rfVC+z8BeD4YrdmNgYB3Sh54BKY1Gr3ZIOLUddqr986WhlrHV
nhAWkmId0HsEmLXHQspvWhEQ7cPlA9p1zq92TIVIkBso6ekGIP4Bc+Bekr0VQwgATl+YLOphBJRs
y8V8pvf/kOzIJBICAdYr4/u0Alo/sjt9Mu80bJXIaOHOxpWDle2F+WExSIAR2YPGULJubDePmrDr
hqtaujNn3+W9GorgJrIlXeZygXprGrL8OUq+5PQuqyWHyH9F/IrZKFjMwI3aVutWBYoTf5nzxjW6
YDEDVQ8s7bh0Z623/921FpPxpijmNnPgOMpCd+32YwyeHqYeLGwimJshuGyiu+9BW/GEADUrU2qP
CtCYP2KvZA/CpoPifR8+g/EL+euEOjH1JJj8Ny+pVPAl6xqzrouh0gwlVA0cPpWLPQe1u94uYHZX
j6SWVAV3S99bKQWfkhBKM72BlLxl2/TAEKm4y/0Cfs3uoE2erBqx+1GwxeP3aOPDFHvojJY7lz6g
n9UgDbKnxLcT7DvtT9WD4s+yPEZyF8RMfaimvChnAJIJuzrba7Or3XR50oxPl89O4gBMwd2MvVPO
hAs2sP66oePXEgVE3WoKySXY16CFNkdbB1M0irZ/a3AxatLqFU4M+06x25tvcVJPrc/5O0uQCOmn
d8i1gRNcdUfj5T9ZTdOeZ/ahHFDhk5Ve9q1wAyIoTxuVpR65Fc5hdMiD9sYCdcC3FmSLxFePtWxb
6O5ZbeAEZ435w2UYeO6ZsYd6wPtB91A3MjpCGYjghJVMnxeF+w9aDX5P4aQaFvvGIqvu7hq4ZeEz
jnPuWyJ1ZE/V3m4ch38gZF6sJL7BbnL7FCnvqVVjPShWCuqaoWli7d2yiqwsWIzHxOgDMbsz9mmW
A5M4pF2tbUAErzsYeoKNlsk/yQy4Mb1xshsIwckqs5OSbk5Rc6dYgmanwWSDCDOjHmkbD7Sfkqal
fYlQRTKJbTmGuAONVWgLwXwZpkdiEMWEdPRN2V7DfYn+QIil5HZtiTpjWgubu8Je6d2ivlnsr319
kzRTcNkd8KvxVnmwMkJMjQ8i/O19DKOosDQp4iSb55jeZsZRNwZ3MZjLpsZ9T5EPHzp/0ISLWqdR
My810FIrTPXHQQ/M9D2fVKAuM9EyRjl5lShQPpMYRI1+OxV+jgY/ouWuqcSSr4TdW7qBESRZqmZs
2wJGxxzzwWFKWCnLh15Xbqa0+Hn5iHYNbgMlOB6905u+MDjUer0Mx3X2afn1MsS+w37FECl9CsLy
PhqhNU6Oy05pkIBq0jOesZ0JpaPIkWiPZyFvrG4DJ3wyWtGkVWYDuAJjoW49lX431o//UibB9cxW
Xc91zPWGd5JAu9Z4W/XgqrULZuz/w5YnyTm9mR9oprnpMwjVsSdaB/F0KMbnyzLt6w2bZfEEh9V+
YsbM8HAFXgx4U1M7J/kDqSXJwd7vg/PPoOCAN3XMX/x9eYY8VaoIXQy+Hn1gxROTNQnuVqzRBG6D
1hdrh6jY8Dlh7K4ZasrTxfSxCWd0npfX7YlgokOXdGhLsQQjUxVrMkEAybtAULq5m6/UPET3o1eH
xUHT/csns+cPsBMQ1GsO5mgdlRvHJg92jBm95z0017PhEdtLFrfutK8xGIfdtZjz8DLanqlt0fhf
s0FDa0ZPlJSgRtHel5QEU+prURFcBtk1ho1Igie1KpNoq8lBiqtpOBS1pENvL/RshRBcaFKO1tT1
/Peb2AXR9LGOJoxL0peYpTe5k7sR+AAvi/Q7pxEdzxZTMPDeBqeu2QGzLFzyy/DsoPi8gCJsOJSH
MUZrJ/bmBPGJhPV1eg+qMl/aEsyt7sJfIE7lkalNFn3GX8B7WHlbIphnTvWJT9+/J9UH3RToG/lC
X7SU/m0lFYg5BqOCTSItLpenTD0Usl2C+4b4CsFtaGOIYNTSQQIHiFQ7F9YXg8RuXXy+fGj7V+sV
Q7haq66amYU5MSyC/aQQ5k6x4cbdeYy/X8bZt/dXHOFSKZHVW21uYH5kzB4Npr6U8i1hPOa8Pf1X
DOFOtXUGwocBssyOu4bdPQhAPDv181P9A2RAIZN9LctkEu5Y1UV61YGZA5Q26jGNrQcVoxCX1SY7
HuFKpZnTqksJiAoyFer3AQztMTYp5t/+FY7YzztGLZlZA9WNg+m1hnLMLbRYYqdb3KwSkXbnEjY3
581jiTrO+czVRsxPjMUu6Y8K+mzzNSzXx2rsPcs6jbK7tFuh2qIKCUs2qSPLC6AuD8w3z2i5uyET
GhedG+VAMSxAQRojcYhSTMFHmGVc2ivCFPZXzL7mg0P9pz3DKNFYfMAsuZcnrhU9Xj5JKajgNRhI
U0ldA3S+W8CDAyoSz76vmNv6q9e5/Z3iKz8kkLuOCrQJlmabGM6xBCu11cZpHd45y+eOplv7jLk+
v/q0xD49gEPRj3MPsxGNK4Hd9favsKLRGlOsUy1jeBXDyOqRP5nnntXw7SCYHkgOl9F2b+IGTEh4
KnMiSUYhY99fd2o4FavbWZ8T+aI+7qXeeLENkGCo6dq0y8CbNTPdS0Y3G8Gn23txYLwghhqu0rkJ
T7Sol4eFVx8vS7nr0gxCVaTBGJIQW+ydhhjtFGFWLerCsijdBGtkLyPs2soGget5E9Q6VefFfyAs
0f2AJerptSXberWrwQ2EEAfmjOaoTgCiU+8R29yFZu7a303lwyT71tp9cSYbLCEG5FZtRdj3yXPu
38Qh4VqiVeOkYaHpNRKd0DmlNVohPbPy36NHih4y9Nqq2m8e2Y0ei2jJujhGqjPWD1MdGOkXQ/aE
sH9UoFBwLAeNqqKjbupkatHgCU/Cniz2UWuvqf3zshT73sp4xRCsPY9AA9dAQuivSwJWevOP+Ox4
5I7+mpJgeC794qeUeoX73TdXbAMq+GVL7SwCinfYoOfcrX4FAd3i0+hNPrgJv8WhI3GQMkXyW7c5
K1NJJ2XiiTGdrubuMEUFt8fLmpRh8H/fYGikSQqnhiKjuvbU+TmNA/CwvOvyvp6WcHlZTGx7iVSU
05VPrPisWt+m4de/k0O4vENNdFPnX1+leiidyMM2NVfRZ0lo3vXmGwsQrq3G6NQ3K7Q1q5/UonAj
NJG1H1N42MvS7Cc7GyAhNFbWghFMfvQmtkzUKYZ+K9fRDHcmodIdrenUYidwG15GlUgnljjBxjuR
TANovZ665tSB9WyufxFDRurA//gL90hsl9WiiQ4Ldg/4bMIIf1wGYKQ+VFUWogTlGmDgVAd2yiLZ
/gSZUsXVEGVDwEHNP/NAwXdVFvb3JI1vFNM8pkbyY2VdmFRD4855eYw0SxIhd5+U0Lz7X68oLoow
iI7xlxrgC3Wz6+ZkBHHsneYSsbk9xZObh7IW2N3jRLmVauBpwbIA4UrYeKfo+gRq1pU7J/+cLXcO
Znbj9zSCkA2McCfMoo9q0DgDhkZumTxYtho2yufcPOiZzHJ2Q/QGS7gWWVboRd+u8Ij9Se9RoXIm
V5vdzq68cnyP933FEucseqNTFcadVmoMAWa7TqMSewpzgsuXbtcBb2CEBNGIndbusdTcj5Xsg7ZE
JhYXdTemVU8S38WjxZtbR1GDtywNZXjxTVOz59IYIweUIFixAGK5Q1J1p8uyyCC4RW6Cia5m7VhT
QMxZdjQaBQ/41uNliN2qONmIIVj1OIyY5xxsJDBhdl/57U2Jr7EVu17wdF949Pky3P7pvCpNMG4a
GQ7FPgwYXKa6ZuuuQ+misPfvQASrth2wEwwRQBw9dUnyg+VnbZTEecnRiL59IFjdi2YLuJ/hWk9P
tiE5ev43XrAu0afbVe8Y44Lf57Sm2lV+0M68vYFKYHbPA1VwRHPbxNoVIQVjGsMDU6vgttTGjzlV
mrBfyYOVTePhHWeyAeL63JgyXuaWxSlgyml7m46noviUvoMM2OAV/f/KwmXdQGSqU3YTvy3UwUfG
Y20f4/dM8BFwbeC+mKqqi8/J0TStdqNSlJqa58FaPG0qXIe9XFbVbpzZgIi5+GKsJHIAohXOWXVm
17Fv8cJrslJyGXdteAMkHH6KpAFN4CbyBuNH2tnu0Mron/a9ywZCOPaW76cCzRVSoCgwzkYQnajq
Ga2Pdm28UVSH5D0P/tsTEoxAt1ojoylkciLm6jpzKYhlTFmH8/61ebUDwTFj9nVstQhixTOmLPPR
wzI29HOV4WVL2H/e2ahPcM4tlnzgowXSLFEQHRoQDmula2q+ciiC1DckY4QyexCcM3pCU4zYQKpl
oF5b36RzJsvDue2+cWsbgbjb29xRZphs6QwIhAZHy1196xgHitcsnhrq2Cdm+ZcVKDkn8cnXKI2k
X/g55cz+VFiMgSTpobM0SXew7Jx0IemoO5P25Qyxig6LgfsDWoFyT1cP9YnTMDiyPj9+EG+16DgO
NXXO4yZokViNgsF4eDprSg8U/VtswapkrJUade2grf1tHmW15Oh2U0XzD+abgIe381XheYKCJlHd
CbPli1FeTwrWbb6jnQYPOSh8maplqVSQrlTJypoysUF+eZujIZOAmVq2zGxXg68YYh9oR0iBbn5g
KB1IXjHvHX3vsxNJ7w36uMgWmuxa4QZMsI58STPYBsBi48muqaeBpaYg7yoKbFCEsGEXtZGrBlDq
5cuUEN+s7zLpijGZKELIGKclm7Co0fZJccvSCPUTt9JkYzC7praRRAgaQ7bM9ujEtj+lvYsh4xPp
Yo/VyzPmtN3RikeJae/6vQ0eF3rjlJzEavS1g1BaeZOVpxXddZfd0G5E3wAI4ULrl3pZ9dT+nZkM
jTfX90qCQU0Zj+h+uN0ACfFC05Oy1LlZj98rfBFjU7IS9C/Vx+RYhnbp1pI2MSmeEDGifInpMHJz
eJgCGqL75IY+rCiKZ0Hsy3hnZLYn+AWTOWszc9tTusat1+i8TNkxH9Uf7zkspMMYMEP3BhGsITZH
u+jjDDpkZ046MGOHqxlUTiv5ftwX5xVHMArKsBUqLoHTdcopHUbXVouXfpK1Wv6PM3rFEWxiHSds
KS5gfOqZgt8peco99W4+Y347WI6ltKjL3cyb2GS9wgkmQdq4mzUNcOSGIRZWYXmortLTHPCMRRbf
96tAGzTBJvJ8pCi/Q4mTp4XrcxzEtTe6+hetc/+zM1KLjpfNYz/Wv0KKOcWUx73N++xRKo8OZZCE
lurpN/+J9FEdSND4SPAFdYqZRWFFamyaENDJ00+kW8prVlIWOnmfeIlBSg9kfF+HcjDDviOa56S2
rJ9RpmNdCCxDN/Tryg0oO00feT+TZnl0Rfc7X0I9HZXxHZtzsfGQaHjtAI8mnr9EiglF7QvWoP3H
X8fDGF050UeJWt+4fAFACDGZ1Wt5POmK35/5Mep+ejYy5GzYFu4nV+BPvJHxl7+JAQKi4FbqQlGs
MoZIhdoE9jw8RQs+H7LcV9NMYqIy4QTPUmj6sGYVoKr0wzzc26rkO+GN5xJEETwK9seDrHbE74/0
sU0/mkZgdE+SA+KJxF92L2AIbiQzUyWeVhwQOaDlgl0Ph/FIflhe73N6eTnjwNuFjwKg4EnaWh87
rQEg+JgNr7vH+JOf+MzNfvWpW7lzQNwRn+K+/nxZUokyRXcy0DEb8Cil+KZxbvE4b0/3w/jrMobE
IEQnMtnZMGMEA8pk15r1HEsXa7xx+n8rT3QR8arQuRo1XCdcJtNbj7Plfh/87Njc1N/+cTOOACbk
oJiRU9eohDRTBWKQn2WSeUsarGyR+F6Z1vi/b9LCYWa6YabAYdP9Qh972UDhrkcgDhYK4TMOrwqC
HHZlNRUwFD8zfxg5XxwaRvodlZIEcst9c5U2OIIcBgjVzMYy+OFotWt6Fd5ae6/1FO/35PwYxC/z
R/Tm3ahflJMsl3+bfvDT2qCLfi+qS5bVkJL3Ala4VplfetN9fw2KrVB/uWzob2OVgCa4Pi3OjWjV
fqPR72pAjzFPgdFnabtrgAVNtSej0CSyYxS8YT5i7Hk1oN4JPZakcPXr4asGBdceun0M6BkrqTz9
gG/M1M39tMLzFG+67G6Zl4aKpN9Uqm7Bb9aoj7ashQLirzwjX4/46jxFdzHanKqDLNmTWZbgM1er
6NWO30TOQVeF+YEv+eoO0mWGuz7y1YbEp6O6tMyCrVRBA1eTutFBKT3nKg/Al8+ds+bNX1KsW5JW
j36/6F24OWK5l66UxAYPQmgcC2cs/3vIQmz5PZbXpqt7BQhZh1OHU5RdGpm8QsaldlOSkRkm1XUP
k/GkT181Jnm/kMomeJ9mmLDUEMMc8ApTELUeuImmFkMkruMtoRGOubv+In73QXnJvsheUt+2m/x9
TYngkhR1qOhg//87Ax7BTEGszRHcF1+9xrOghgYrX2atkosqftjlq1YvLIcVGTN5NiNyr6gkjHUz
aOJeUsJ6248kCCj4ocYaFdZX0K6NbWNLMN5nYYfevw/xgTM02mADO0S3MgFlZiN4IjTkFxUedBR/
aX7k9vVQvbDy22UHuxsTNzdRcC+VteZKxf0r1sXZ1bXaP13+fZn/Etdi9GnKJiODZShPU4ABqjMN
ojvOt8LXYRSeBE2iMTH5SjstSgwNDkw9LwFm0PzawEeA8RyfxkAPkrPJb3cU/EtUoR4Ya625tAlk
xAfyteY/tx7fT5d6g9+5X7GZ4KBJxkT4qVzwY2J6trQ2YbSB5S/6i9N8SPIPxZB4lJzSpvfURmL8
knsmzgjZzHaGuoB4OgajC+M06fex+gNFCPeyHmU4ohMB7V1tdcBJVbTwfqeOF2XHgUk+dmQWqXMb
2qSBDUg2Ub+DyY/hiE4XtwhtcOYcwBIa4B4n5/Z4Wax936ET0LWjqQrLUwXzGObIMafEhEus3SFg
GOsB11qgPZCT84Uzm3eH7EbWeL57rzeYQsTpMq2zkcTjk7FQj04Cj5zK5No9rg2EEHC0PCm6xIBY
eqGcmo7d1ENxXaXZyekdSRYkk0awjDiqo87pII0zHprqqLcfLh/Rbt6zEUUwiax2+qmaIMpg+1bm
J/MT7T5ZtjforjM86nV4Ge5toxWPJhs8rtqNCXZ6Va1FDzzqLt6KIb/0hh60gN1IMy1+CG88xQZJ
CCFp5SxLyoA0h+Wt5qfIsayA3K3o5u4Ojm89X5aMK+oSnBBO7NjUc6rioDr7A6Nfa4W5VfLzMsb+
Bd7IJGSpE2+gNfhpkcPo8xJoHOiP2sE5lCGM8eUymsT0xGeyWYmpOiWQyMo/KBEWYX26/Psy7yA2
hlBrWAmrII3ztAT4mgqtq9azHrEl0aPnCKUrJ3NlEWv/6prEBFOq6qDr7m/7m8ZpLsjCw6QTlPZD
FaFdEl138z/udP5t539wRBYns8idikzAKcyvUf+SpU+RdNfa/t19xRC8qzoNpZIZwBhDdtKxWyE/
8W+WfzynIIgiONS4SOfe5BVMy/AS63rqPmjlISklwWn/41N/lUZwqhPYbRXQaPIsvvxKgiKsUsxc
EY9/Zs8aPvFH2IWOVov8xCdd6EH10eX3gR0q6QLc3btMsYNG1W1VU8VH6SGPUouNg+JjFxee2bEG
7sWwJbFxF4NzOcAbWhj34/++cYStqg8DBTeBb2k/E+ZlRez2bXD5hu3eYEs1iQpDx5COYOzt0lFW
MFvx6/bjUpUuTWXPdLtSvCKIWSdV5rXLFyBY3alUHnMV7/WylzmJFGLJz8HCiwXPBqig31l31qkL
q1N+TAPzniGCnLk3l33UyaQSLL51lKhSTCCO6q2GFWzKvf2Pm9L5pQJbN9o7CWzAEaJTbjbUjh0H
eSw591pYF6EWS5LXfb29QggRqV2aicZdhNMni+rWY9KexqLoHi/b2L6uXlEEG6t7EFUsiYJ0q7nL
cuz6s+8z5XQZg/+lb2LrH2XpqkA2G1lg/i5VKGsqUz8dCvxXBbOF8QoNtSD101rIJrb385QNpOBb
NZokVpZDeTx74C9/fCEByMvO0gnj3Yi0QRKMzTHnIsJebAj3QO/46p8atYvTeoXtGuekRZKch/W3
FvDuZaVePjhdFfwtCG81zU5xcNGcnedpukrXPjSsSlKdkZ0dt9KNn8spW82ogCJHdjDyKzP9bqUP
FvYComWANZJseTcibnTJZd6CDRqmqMGQgo/g+Go9dsfyRHy8sEjsUXZkQhKLIfvOjMG84GdL57bL
M4i50Ql4zmSfMvv53kYewUsUbb2irRHyNP4UrH4ZtF7pLXdqyDcoyeK8FE1wGJBoiLDdE2EPdTQ0
tvrzp+haP1jn8QYVdUm8lx0V//fNURFKRqOcoMPWwkiiTgJjNg9dQs8Gaw/toKZuOU5PDpawXjb7
/Wrhq05/3/wNcDvXFfjyIWX1mTyMfnvLiyXKbfFNvbMC9bv9GY+n4BGwe8l9e/va/pfL13//+wY4
bZFqGAyHyTd8/X48gFMxUUNnUgPVJLfu91FvsDQyT2ZXQruTN35WPYLNffHs2X4TZLfm04SptM6b
vkWec2xl4Zp7xgvOWnwLamhaaPDXyHxBoteAXg59J9gSZIbJ2ZDEnn2LtZHH84nFtztgm7TX437k
vtNAO1UdfehS5diXFTjm5iHQLfP7GLcfMBly1bIxpBViE9rJLhvUW5IKfq4YbsX7vmG8XZZpMSNR
GxsCd/7yS7vjc9n5F2Ny12N+5hMIs4ddnS45OpgK12sPawCCy38B9wJvNL75A4QIomddZGlKEgek
vUpWP6dBrPzCFwf2pktseNfxbZCEmDFPTqyiSSUObKd/MGv0NcbZ11nLvqmjbARcJpQQNxI6MHvG
FFZAwehqEY/ER2v5BkvAzhEZqR/hGrqkQSFurNjnq9IRR5hcF9d1MPrRYbmJ1VN87A/5IUIYibCc
9MC+aotb3WIrUVBJZ/tluhWCyjBFCyalcYrzXHlz/zBi+QGb/XmQBC9t1/NuDlEIKgydjyqdcIid
v343z+YBG5vdFXtznUB90tHo+zvl8JNA9hbEj+ySloX4ok9OBKpBbj36clBZcbKc5nj5KsggxKgy
awttsTE3GNvnjF7pMv613aTpVXdi8FA6XICZXwAzy66LqDyNS40JMFlXtEQMMVQoFkovXQ97ZMZP
rTuYtewiy+QQXMbQRpVDctwuQ0UNJJzm24FKjuJ/OOc/flEMBIVTTBpaXGHQ4RKQQDuCFTHsAhKS
Y/JT1j4nuT2/n+k2Aa+w50bV4ZqC2Mm8rj7GYN9QVb8rHy8bmFQqwVWMxHSslTvbPlA9ONtAeQSj
PsYYjGMhpQTatwOMRWIc3zasNwRflVGZvQEwozG8fCwClso2Hewr7g+EJXxbFXU1mm2fxwEjv+K+
8/u5O0Zp447/mDz9d5h8BRK+qOK2ReudksVBYT6iVNDqibvge1FyPDJxBMOm+VJaqw2NIR/w2fP0
EcO0Z+bm13PAvPr3/7Pz+nIZdf82vYomhMW0ZdQhJW5TMmruUisuaozuGP+8jCIxBov/+8bE42pV
LJNbXjFWQV+ORzvXvX8HIRh3vlCrpxPOCAQV/lhZt62hHS5D7Mf1V10JYa4286igCnTF1Hs1/hzN
Z3O+7ScsF8KD/WWoXVtw+BAdMsS3250TdXU0K4YXjSZsaLBMdxizoEg/zaNkaGb3/DdAQmCL0zQ3
ygXZtm18xiRojWV45ntOZgMhBLZEGZlqzZDF1tsAjbKuyZ7foy0MLBFwzGp4qvjbvDQ7SdSKhzY9
K56wUOwqn6MX2xpCy0qCy1C7NuC8Qgk2wGa2qhnCaEDULD5V/TC7Bul0NzXKNOyasT6gArfIPkz4
1X+TfmxQxbwHuxOTaeW39GQfjGA+Nkd0MmFHL/Z+STs0dtu3dM6ZCPJH/e2+al1TCFaM4XGjGDze
Oz4e68ztP1eYRiaYRu5C2YPXnnvYAgqejy8YBLU9ANvoUx7/qGTNd7LfF5xckczgYzDxHMQStENq
1HNkLDu7n+ZbEQQPh86zKlty6z+9lxik86ywBel7NYQ9qKZ4F0Pm6W5UuoOUVWPPV2yhBetXLUeh
qLWgyDy45Dz7oPp7WuA1rgZ/DiJXBQkD85bje16St7DiTRhMtdBiwGZRXWBvdfvS0dmrxvicY93x
5Vu326qka5TzIGMjmSUmZPbiYBEuhZsazua5DNIveuzGN84HTm6/HGPVjR7fJd8GUjhRs9UKYkeA
dBZyiFrmGU5yXGznPJeyRGa3ZLsVTzjCpEk7sjrA4tMh9Ip3YdFDciRXsvLfviLR1U8d9LtiWaXg
jMtlXLuCv3owK37JVdsHEetBmbtgtR/R7XanUiyVNdprMHafskL9xWzUjnP12sCawctnumu22PwH
ZlQLa2TFofe8dxod/OMxlpY+VWhLiaMbYr2YMofNVSe6Tn0DIxxjlufairabOCibW8t8nsqwppLX
in1JqKPqFghJHLFBsYmYOjZLj6/S9gaNghYWZE/Vc9q+7xZgDSv4+4mGEpCQh46RDvJXB2zgfM6G
BFlovnRH3rEUucRVr+xHS1KU3nWcG0DBMc8L9tPErI2DNnpSyts4lvz+vjluAATP3JarXVdqjZz3
iZwz9CXXnhLU36ewvebvwSA+koXSvQCubxAFeygdQ5lnG4jTmTvL6FyeszuKRYq5N4Xm4FWPud+g
peOfT+nhI2ILLNxxsqSTSiMAx1+1sDym59TLT+Uzj+GxL3sh4WnbG6vfSCk450npy4wMsBQ7/wW+
21L/1LOvRqn6uvNkt7IhOpmZCOlJYyXY5GlBtIJ9LtZv4/yOj5St6oQkVYv0tTU1/L7W4nPVfImr
F2UqJWnqrqPYqEzwjLEdVxla5iCEdjtoYdvdtIOkA3AfwsTaTOrAU4iP2plNKkb4dSrT2Y2xWs7O
DLeLZsnHw+4UjU4xmE6p6aiG+EKrkzKemrHAtQ3WECVd9A9Vn/g0vAPe4QUV9CRov9kYHpOxUP7u
AX9rd6/IwkkhNWdRlZX/8VD5VzWoQgN+iiiu7a8HC40PvJfTeV6uiZs9yKrJu454I7dwhEk26KlZ
A121n/TcS/FON1tXzJAc4//wWv+VkoqPumPb6QNj0O96Bwra5rTclIcoJHf19+wj7ww0H2UEy/v3
+RVR8Py50U/pzCUzrNul+TlhDtY8qS0mcJtPi3F8R2T+o0aqCl5/UAhWLRKIR030/LIvY4bN0j9X
7Ey6jLPvNl6FEp1/78TMboETJzdOcSCyHpL9D5mNIIKvt8dkjJ0CWhvO/4+062qOHOe1v0hVkkgq
vCp0dJhxHM+LasKOIpXzr79Hs3un27S+5trrV1f1EUgQAEHg4O9BTLHfH5sN30+ov4l8WdvH2vH+
PcUYBA2EMpEMrZtYFo4LHJ13tH0xepfJMuBrGn4OIUjUWEnPaYgl68fa6UCae61Xk8tlhmo1ID3H
EZxVOOeh1v1WAZBQmRzsDPrPqtp26WFqXMNOMefgR9A+XdaH5XiKxuMcVHBafEILk0EXfSjJJrXR
cAiu0EQvr5Gk8jr7axOWIJSpP19GXdPCc1TBeU2VWYCCGahpMzu28hxKB2LKNk0wiqRX0lJJgTCa
u3lAH6OaOTkGxmAK52VRVssSz2URDGBi2aHWL9s2/5g3abiU0rvanX6bf2t9DbfQadccP9I6ecIE
IRN29Sy3NzLaV1EOzHj6bGJe3Ti+GGSWmIrVo3yOIhjAEOPjh24AytIoM1+hg94DF/B+PijbFiWx
/PnySl5WCsyoeC2UEjVqi6nK8GNjsrUq1KyGsgkBl60FyuleQ0R5NGk5AYT2oPPkSUm1DWqw7y7L
sQpioEIGtPxUQyX7a5AEREKqNiNdpcT1U1YHu3ygntFpkthpVcMxU8xUMeXi7UwKMCUaaqgCxh6P
SXszlNeD7jeJ5KTKUAT7EAcq1zoKFEYbEL/vuuLB1q5L07+8ZqtmyCSE6iZq3PA0/nrNWjpmal4A
ZjqA9G1n7Af006k7WaXeOgxuv+C4sBFDCGd14Mk8JTYS1kmWeFn5NZ59A/2nlt06yzipUd9mwV+X
JVuzDxDLYhj4hTFMtshorc6a0eSsRUUTmjGJ9nNK9gTNknnbexj84zb2r5mzQ67sh/RZJfuKXEUZ
Zt9pktO1Ijo+AB23GqJ6jAkWRG81NA83Q4+yA/2pYp/LoHPs6JZ0phOOT4odOma2vyz5oueCazlH
FGuaUzr3VYsXXA+TlJyCHLhKXIIxZH26tZpIYqxWjAcBJ6qF9zRwroMc9bUCqVmqtAVHS0yhfOqM
R/aBW/mr3xf8iWoi2aDn+P1sUAO3rRPLzaKZSI7B2i3iFYywS5EWxHVeAqb9YeDBXdtcl5sEVlf5
Bs7VbeHt5P3/KycckKZu6EjzqURM5CexPTYYxI5monGPTnYnmRKHtLE36LKms/U9OiEJtiQ0GqVK
WiCp1ZMeJ44tHbe4YnoJjrVhY0C6jjMu2PcyzPEkAOY4L6w3+uh2GHJGqlyiamtvuqjeWcwHDLz6
5ko50kBr9B75vCHrj1aqbTEUrAif8VTiFxVoeK2/SvRz1sP3Bm1gVfGBm/85vFhE3U9xGasoOvbG
PPFUK3NKRVJst7aMZwKKJdRVwiMehUBQtX3Ar0K+qYnEHK1CMA09XibYzt5MszfbmjWwjDAOzVWS
b0q8dpBEkndax2AYIwCngkSQoA1ZklU65hyhaFrbV+2LNh/s9v1PeQRkiH8gFpU/C8TiIA1NNiEh
b8y5M7e/MnSDjw+X7ehaJSABJxMGWzAKPyI6R9VKUgsc/3iYLBMU5TPHGF/MTMN8Bu5o9V92gYGI
0W1oH8xIRsm86r1MAsOAx0TcsMT0yaCmVdROeAUzk9IdzKcM1RnxbW/s7AFkeGPq0Kx3mv7aID/a
+WBFmoN3norGkmBnrUKRYAaoiVc30zRUY9nrs4VGqBWphoIHzYGVDldLL6lsr0zQkz5rLlBp+DSA
9KvvdS+vE6cz0VI1uHP0XEQ3dvOtrjaZ8uPyvqx51PNPEsxZWte6Gk+IWUbwV7TqZpp2+vxA9Z9h
vNUQlFskkFie393hoks9hxS8XKGmKQsmvOkr3TMKJ722sZ2g2JZj6NL6xxTbLi9mR5uR4Wq2I0vc
bMLVp3i2oi0jX/rR78zNWKfOQB9b9UEZXjrlh67InlbW7DyGkoMnHF1TlIrnzmZp2lYjoqx0+hop
V7ksil8LLExqoUEUpIwYPCE4SR28J3a4VCPVre307GuLAtUejeXjtxasZZc3ec2GnGGJ9S5JlNQG
WUpq5rwwXtLIND6HpABfP8jKJVAr59xAcLawaqso3kGoKOh4N8aDPmiRr/YePajXaH51Z3Te/qsZ
6G8Few0mHKixLCkOFMAi/a+COzn/S6ESgd5GFq8hhAMSNnAhfaRHYKj5UqQ3LE69AK+GminBWde3
P/pgCpeHoE1HY2LYIyv8YtAfLL+7rANrF2G8hmOuEObS6KomvgGZXdjTfik+Nx4bH0SgyySlAIXK
1MQsuXarSK/Cb1cOMfrShoU/UIaLyeQ6DQMDLFkAtNXRRfVdvmn78dbQUtWJeCFx92vn6RxNiG31
IqFFwhDPxAQF3vOhMqtNRzkaOT3Wyuiw1xK5kA2s2yrYzZguWnILw4U03YDZVO2bjrfOlLU7QjBO
M+dehYimqiM3jzVX6zE1ssrdJm8cLZ6cWLNlTkXHgRLN6fmnCAqKV70YFSX4lDzGug58R5rnyto2
9HZkm9pqXKWvMRX8y1x8DgZZJnY1jLQQbyMyAY8+avZeH3e8uOMtoYRWlQRl/fUVyLAcarg9XvKz
6rFrLLeKdaezv0d95RaT7BlwVXiqWki02DpMjmAArLIpG3RjLTX/EXd1v9qCX3J0tMPCYYmiiQ+U
8xKEy3/whMWeaYwibR06zUH9ZoCslbW+5JyuGYJzCME96locW/awHJvrpV+8BR9xuvXVfQfqtBYP
MLIq0rc2FMcUfU+YRqxRXRfTCeiHMptmuQiw6gsrD0x9GGQzW9ePywlDLCFmaTbTgkCmKnJLcJuC
sM9PH/MJFS6BU2xUL5WWBq04oldy/f7/WbBVRnM8hzHkGqMbRu9mDBWxGw/JabfUQEr8ZAeVV4M1
kI+SkOrtgsJjIGcGr46rFVggXh+J0qhVI0BVu9+Y97B5BoK6YHNZSWQQgpM10ilIiNlFfmY+Vr1X
p40zvv/i8VqM5RvO1k+fmzinUR/5Id9SDXQPn/tYUv/wVtVfQwinqeqRiyh1QNjmfiyfo+HdF5vX
vy8cpZpWJbEKLFPE8Gxq2Z5WBk6NYbSXd2NxLa8t8GsYwfV0NgY6NT1gaHrfjr+SHhO9jWfWDG5m
DU5DG0lOSrb7QuiYGUhCaC2WTbd6N2PES0l6xWdZKPfWo74SSyTZTlrb4loDmFjvnQE1nlq10dpN
RDeNTJ9XquAWLAQm8BdoLPr9/zNlS8OS5pjyhCW8Dq4Z9fsrtiu29KX6gQ6uLwV6uIr9cI/Lo8R7
ri/lCVfYutjUi9jScVaH8THoHmrlJjQlyWepbMJ2VXWdYkYPZON440BnLSrsMMKSfw486vW/0it7
myCd6IQb2dvvcnze6uUf4UTetcwoGIZnjlD/4qWrH0fM0GvAvm1gkNXlA7B+ji26TO8wULUvmIpg
zqwC9PyRn9BqM6jxIYzo02WI9Y06QQimgk8p6qVtnLG+2jfpXudXxNhchljxGIsSnjAEc5F15aTT
xVz8vrrYKO1R3KbyzK21+8BsA/IaTNA80rcsGxfzahcPo/U5Se9jVRLyr64Z0lN4V1mI/0VHxCZ1
oLEGCGPG82Hk8PqhqZ4/smj4baQscal/U8Omlk1d1kRdu+/JZ3itS3QCW8LBMzMRTeDLQBQY+ZOB
pq1OAZOTUu7VsPmQKpxJJfjwyKQFx23jlSrgFqtuMjzoyCKw1eNzujKL1Bts0kol47hiBtz+oeCB
hSW9rMBmfeVO13LhsdUcCh3JSmCQ/MEIN8sgSiJZtOUIvjE3JzFEaptwsoZJDwlKhILKsfl1pyLw
7/yi+EjUcIYjKEGn2QEPMcbCR/XrdrbJzo5ll/F1U3CGIez/RCBL3iCxoKjIYvxtCgL1X+7/Snci
bMEZmmB4phkN6PEMtLmdJ7dvr/k8PGpDjAe2rLhNSz3we8JRkxUcZ2RY3Q5vAuC628x25YRKM1xP
zPrVNWw8PNZ5zY9NMeWSzZXpj2CumDpPXWTjQETkztYdpX2qZKWHMgjBT+ptO4/1ksxBx6QTDlcF
5uXlkyQklOzsG16Nuq7zJiXQUrolG5RV7MrJGzEJODkq+2ryLlvHyyKh6P21vVqSIqY9Q1VNs3W0
4mWaLZfJzt1KWvlcfYhYc1AHU6xFNkTKU90nWmNdxxrBeICgLF1HoWPkZdZiXY4jshluGKU/2hps
9Cr3uLZpZ/Rru5qJiTNoNP75AfnB9qKaKi6XBhMUm2BWvZFqiEBmpfVGw+dp40nlX13kMxBBNdWg
ilPQasHuoFEats2mgxdnkihuHYQZFA8IqPUUqYtaruBpX12UswXBY/GigjgEhauSQGrVhBonlOX/
Z/5taouONAFOGSsrL7f2Q0KcMrXduJAcAxmQsDE2yTiLEqzZML8gFY3Xt5ciTlxzkIQgK/kh6OaZ
RMLmmDEzQCwOILPZTu7oxcdkg+ES1W7agJ52KyvklG2TYENQs4/pgeaiC5kaOb2huJM2wUiqvy4r
9qrLPoklPl8i3G1rbYl6SpS54YYfjpvLABJBxNfLYDA1FFdAkGT6ZHY3ZratZJeuZenf+OszGQQ/
yorO1qMCKm2Y6ScdeXunmb5pkTW75mx/qrTyGCNz+d/EEvyqwQeWpSrEIk3mF/khIqYvDUSWTb4k
2LJ5Z6eoQVWUPQ7L5kzJzsgCp7OeYXxyO0Shyj4JqavWsi5SyYESaUbNMiU6CYFJ9HJrl9E+ChWQ
WtfqlyCk/1E3lm85k6/uOkyeSbGIdVv6fe9oAQh/ZgmHkUwgwUKkJOknu4NAWjLejCRy40zf06Tx
e8169wSn5S50pomCkZjx+kZYBaxmyo5jPzhl3D1cVrx1v3+GIViGIGh5ny4BzEfepSQaSIVou69Z
QZsER6tqv6H+D/pXqxssqFOSba0+kEKSB5dslvi4rndWmTXZcpTzIyVfaHWcs9n9WNrxtIZUsBiK
aQZ5sWQysoy4sX20a1AByB7cJJaPCibCjJM4KNJl7TLjmgeBa2XsJUdJymWFkFhwKhgJPddSxVyM
RKKN93g+3rFC8y9DrOuchZHTlkUsnH9BlCacq4EzZJfOEgr/+ha5um5nYIJAMwpRrCWl8DvW1I0v
VRW4scwtLaf+jWk9A1k+4sz0aKRFO3EE0xMpga+ZX5t426m1M+BSINOD1Q06gxKsnKlUVjvHUDY7
LDGBfPoUknAj2aBFYS+JIxi5Ju9otlD5+W3lTWCMSo9osVmeq//dRX/1mJ6JJNg5i4dhXk/Qh6C+
m8ghnRuvVX3ayWi3ZKog2LoE9RzUjLFL4G7ivjYGKF1saenymUjiSAmSaOiyoNeiOlpSjP/6Wrhq
S0+LJtq2OumpVlPsUdVuFL7TG1S5bvTUKXCX4OMGSX7vslasxkVngIKVo+hKTqwQgKrJN4S7UbsF
4Q1oiN1Wy706216Gk+i5aO/GsaJkmgE3gdjLyZOXMopSibGTbZNgG4bK5BHJFgzludcmj1BQ+L2/
ygRe/GzdRNsAMvc+WazdctnN8PCFup6I/UdJBKuAVu5BJyNUu083wXidBKgc/486LRiFiFmZ1aFA
6R2pMtmeC4ZAz2OipR0gUn18nPJ2M5F0f1mtZFsu2IAyyospapYgkaXONFz3HKNWwo+E85Zt2NRC
pZQh5jfmVC07EiFjTmq/DjZmhtyfxEavL9UJQjiNfarlzdgAIh6JM9X61Rj0krv9uoU5QQhu2oiN
aOQhni9ivYxcnadOMA7bTkvcMRlQQ1CHkZM3E9qmZNMI103NCVk4l7E+tvncAzm0nyfUfJv3qno9
o5t+KHZ99u0jGnECE86nYaW5SmOspBl8JcULbyIvYpIqnHUPd8IQjidV+zRul4dpioAtriOPkE2B
Wqmpfz8LM6yNDYYb1bTQqSfWz42MJUMXwNqk/JhFtosbeCR1BavKdwIRC+f6LMA7++LeMLK0ru/Y
u2fFLxefs98X8oMTz3q7xbggfyh+IKmUq2DjVFAx8/CBnT+DEc6QCTcdWiZgjEp3UaicIFHWzZKt
XzU4ZyDCKRrA/qKBav49ocA6BC4gSyGxhVK219Gn3cxZay+Z/9h4JuRLmG4wNPMjDsY+YQimuTKb
0OrqJZlazh4FDyPSE7hsS5z+miRUxR8mZaMsWqxbIgXvx1kx8CZcL+n0IPxYOh1k7miXWZqr8Dj3
erFqUiRkVHHB+fe2eV2KE4RovgxaBOVyVeMgm7IxuDUAFdQHdBdFnJZJMakF9PTCEbHjmdiMY6Uy
23TUsrxtIuu6UUxbsu+L7ohXgXMc4YyMWVkPaM5F1FdhBu1kfqrm/qbJsgNagO5MZbp//5GkGqjw
UQWOJ1qx6oqjo4BGiokj2aAOAMXvOel3Q1XsLsOsSnWCEQuv2oEpqLIBDMdI1qNuBldNmaoueppi
lE0X+acpNKuvlzHFStOlMBLcb6jqBKcWZSDye615Ji0Vit4I0JX/GPzibukljbfWfed1+9ZNN+/M
+b6BEzRkNFMW2RbgIlQbKqDXA42Qa0qngAu+4A2MoCAqqYpabdocVT67ajxks+RZUzhMb35fOK95
aEVBpFW5z9ruoDTmPszYU66bny7vjuCh38AIZ7YxIqJFVQMYtfqs1z0GAJM9KH+OY8Del5V6A7VI
fJYsMHgVpWqGFWP6HQNDT/KoRi9c5tzE+po3MELMMQ49riUDJLI1By2+nuY012Bg3uVHhrnODBq3
kNfanv4+h/cGV/BGVsJZxiuIx5Hhw9SgonvoG/q+9p83III7SnL0roPsKPcNFfV3L4b1LTUk51Ww
EW8ghJtCgr7JMCuwfmryy1Kv2XibmrVT0wPTVf8/KZ9ojkJUuONdAVCaFYDrHA1HxA31H7Musa5i
x8/fMi3dy0vujb4pdme2kZGxWFQPlJjxzlSd8Xv4SPfZUTssox9tUFVTqUaInY9vYAUbMSkczw05
YJdpqWiLdatrZjqm33jjrxJT8FTHxqQIR2YBV03TmbSC6ZhUxdBDBbCqclOw7yaRFXgJN6Q3cglG
A2lSPUdLOGzftt2nh3aX7ulGBSfAZfWQySEYDKWz57LMANMEN138FBnPH/n9pQFrGUHCxD4wvULV
VRLhMMVBiSmO9SHrU0nyQHzw/Gep/mCIL4M2OgILPS9yMCloX9hmKd7OjizCTAuOUYSyYcr/Q9FP
cILzy6aUoLgVcPWX3pt8c4dxtT566Z+p01zlfnYdff2Ytp0gBSXPhkgvQFAOu2fcdN1uxtTry9u0
6qIQ3f+zTWLaXAN52GhyAFjJrulv1WpwSHoczafLMOvadoIRlFrpTNplMWDCUfMrpfuE9pH9ZQip
NggaXbQ95yA2yn3zdpnqpD0rLmgUHM21dtPOkDgkmUCCI0xIT9uhQQRR2o9hYzkFlXVSyhAElzcN
jOspwQFqsp1mPQ/z98vrJdt5wdsV06CMbYXfz40YvH5/RdrDhFhufmfe6s0hFVxezvWpIy1wQMzX
QbnQKTJYIXHGwZK5vPVo+KTNYoocTcG5HmhQs4Y52VWJ3gcMfbspuaNc041xlA/KXXTq7CYjCife
mCoD9BB9AOHq5suk9a4WXueprJdVBiIYARKSZG5NKDbPDoZxZeZbEMP/J2UQE+OpWdHUnABhV/uk
8pWi9zVQn03my2Uc6Q4JhkBHqZ/GQCeI4vPyKtylfuKZdzN3KnTcFJswdd9Z8PlmhwSrYGn1UFTq
YuAa1cNow00UzJLFk5xUKtgCGk12pTAsXsgPKlV2xJI1b8g0QLAFfdlmwRjC2iwsrrmWOUz7PL9z
9sA/K2WieIyB0RqVzK+vEJhHNw56h7sdMuafLT55tI2uuNp6l1VgXZb/h7HFG6sxZaiB6SBLTDGC
z6fGo5VLNmTdFSDDACo7lGO/aRkkjW23LYlQl5eiCUofrpMEDV0pJmcWSDp0+tdZqzDYK74xQqI4
zOo3lCWhRNDVWP/sIwS1AE2GMTMWI0BtY7A+dO4A5spyzHw9DlE0x54ur+uqPT+DE3Qk4DqJ2xZw
bZa4PP2kINkBAitFltqW4Qh+Qw9RMhCzJEdHTEW2ljLEGz0wdM8G55DD+kAS5K2qy5lYglaaTRdr
8wix2DzkX+csYp9HjgnsRZNIKRkXQ/rGmp+wxBQ0SE6tMcyhNmbkaBtzEx4izY0xXGgZCIkCeFl0
J9EQsQ+5MsE+0uZYSrMdvptJsqnSIXU6/jVoUr+uZZxJkqU0BT+SRg3aUwMsZUZ/Gc1tn0dOG/+4
rIUykYTrUYE8q5GqC4Z1lw9P0zR7je6NZedEoWwykuyYixMLOjOgJVnA4qcZ21VdowTxpfuycDJn
rvrOgtG/7eOZdizLe5ZiGTCEupiM35r4nKSTW5qfmcadlskaX8UWzjdIguWIwIlZoXwq9ys+fDGn
Dnz1Exp98763rowo7q+ohVOnkaJ5CgI9dbUywVChFi/0hHex2yhLU0ADapHLeytdb8HE5DywksnE
CiT77ol44y7clv58WEZf4KXr52W0Va8KdnvLoBZolMWbSRHb7aDHae53GqplIzZZDnIl7mWQ9YTW
GcryFWebqjXxPLWLNUNT84P2aQLb8HyVb0AV8Uxbd3T1TX2HGZBbLom+/8dansQTtKnTRo3rNcSr
fpV76mvgE28PRQ+O6MQPPdnsvfWjf0ITNKrSSEDQGZz7fbbpMHUKo3J0SfpbBiEohwXajVRlEEht
TTcvRoxIu29KSeJWbN/452icBBG8T9+FgWlNEIRu01/aD2RIMNm5cgOvS5z2CG10cZtZeLb/zdze
ddd3Ahd8kVE3Q9Ev9jqd9Ced5tsx7rx00G6CcZQEDxLtF28yVpjqBU2xmjqNb/NiPvKCSCAk0oh3
l1qPDM5tQIBu3mEhd9Dj42X1UyoNx5bEyFu/+mfdxFpGtat6u+ywaQwTl8Ndd93v4r26IW5yYB9J
uZ/Os3iRKTI9qtIEULzNnDT6iSutktxPslY82fYs/z8zG0nczKiO4bgvdcl1FVs7dFZLTJPkPIk0
gBRjiWMeYHuG5s4Ifmb6YSKSumMZhGAVijInSVxACtIe2mI30bu8fJQY2PWY6rT3glkYSA/myxxi
pE8DpnTNO9O3rwePIT+LYTOSNZOZcyqaBz0ndpVj+5P9eDU9JpsYw25/lrUzbdSrBZE9GDftxhyk
bBWytRRsQ01jpcPUGcRyaGMd0t4NyZV0w/5HZPBnNUWKxFKZ7CaOIV+/qffFIfzMXeMq3i+Dy8HZ
fZ+5ocRPSRSdCTnPKB9pbdoQq08SX09yr7EniRYue3LBOjAhLCUt7UGSDZlA9/cVhB/btNSOYZE8
NKj/U+36ua2kh0ti+8R23cGgE2bAQiw9AXEozd3Sam+DbnAyRWZm1xUDQycQH4KITKzbGsKun7oK
QZOt/uzITaU+B1RWYC3DEJaQjmNE1FTh/si+WfVtTwsnat7Zv/+P6z0JIoT2Js/7OVQBwjG+ZrhS
uId77WVrIZNDMKth3WpKj9HHfj3eTJaXZ3+Vw4fClJMUyyecWe6Am/XMNUiRB4/B9KWhfw3SeimR
mfvNUgmGFZxQTdfX2PN8tEHN2gwbta/vcN/7zDB9yrHnbDe3xaemse4XH//fFlGwuNOsFnOUYxFL
MN2VIfUjWhwD1t1dhll+5u2xPS2kYGr5rOplUS0wzGdWiTtevJnJvZXVnp6lEsMuAxOsa6lGcwsG
S+5bZero4z4dOqSnDun4q6ruL8v1PyLzP4KJD6cmSUML2SAkkf3JN9zYz0Hc5fR+BC7V0GM/L8NJ
VP53X8OZPpI+q00lwF2PKe1xINExq2efIQd7GWb9uZSepBJMBG6NKi0jSJXsq+PgLneO0C9blPk4
bess82mMjX4k4zaRbJ10PQW7ATL8CROEFgmd+QsYpzFxqzQx44Ju6m1wlz5fFnTdYZ3kFExI0Yc8
5BPQ0uJYp9cx21/+fdl+Lf8/26+YaQTlvfh9nu44muGJ7arvZDUSzcfvvTzD0OqKNyiLQ5VNd9DI
jtrfovjpshjSXRGsBDcwEIkGOFHdofWWOcRJ4Jm48C67UjXS6cPLAX1jLZCMZRhuq1Ewc75eNtC6
5pinsqQOom3aX2cJZsjFjmrselAXWi/oanYuC7i6T2eAgh4oY0m6tARgU/xQrL2N9v02kxyqVV07
wxB0QUtUsFLNiCKa9DB3f/FGYopWo5Sz3xfcSNz0PdEy/H6e0e7KKlLmshEzddSI9KHDqiSXOEeZ
QIJSxBMqpLNl0QK2mYcfFOxKl3dFbNP6W7XPRBK8horpEUEeLUvmW9t4pzmRx27Mrea3GOd0GUum
AYLPGG0SYOgtTlFtTPa2yqbWo4FZbJpZz7zLUOulASexLKEML2kjLbGXhQM5PPtJHDDzjR7x5l2C
9oza0W+jG7rh9zJ6eomIlhCd52U1V/lyqmprOzdHy9r2/xVC8BtDpTY57QCBvpy+T/Bsu5um75Ll
W5bngnWwBOtgDIUVc3NR9Dj5pMaRwyLrYNjhZ52h57uKQhcNf1sNn5Clo3sZXLaGgqGYUalf2BYE
rNKDPV6F6if+TnKof5SeEhuJCYYqZOFYmWlLhtrGPduKrMLBYIR9WpsY+K5/jUpbUgi4Ls4JSzhg
yEMgS6UAyxw1Ly7Baa7qO/TqSzR+3TSdYITDVQ9d25kK3jzB0uj0OnepvZuNHQl1yfYsa/NWNf4A
iYmwoao02qiQp7W3fWs4RU0dNbhFAtzhhgxMIpWYEmMF08u+xWNxSVs/iROfcQVpJL25H1MqS2XK
JBNOVgkajWrIsYTj7XQYfBCB38d/5bkTb/le98JPxKc7JOSuqaR0Zf0NHuMl/lFHMUemmJONUhwA
tx7Kk684AkHbr3eZU+z7LR6iJKqy6voNsJUZYG+1qej6O6TXyyTHDoZZ1Zi73sYBcSo9ZrFDo1j/
ZXEM8/DtBGQSHsnS8l5hdvGhqjoLvOtLHtpSxQt/aaixwTMbU0mDq0DRvH58yoLjwPAERm/ixEDf
uGw89HqIZVkmo4h4MKJEOPY9Spg1TI3nvrJbnqfmne0yn++XCtlQmvpazNSbcwJKMBuj3E2wmy92
4SxmHDsUr6LLgftZhNbDIHnQM1JIvPeqxp5hCPGI0oNScG6AkdvNvmHFVZuD/XVhRKDHXM0fLxvm
9WTemeIIljkJ26kENfjfFZ6K07iJhxl14cF2syflMzzSLnyOPRsky5eBV5fyDFdYSiXum8ZErstv
jKOeflcqye+vB0FnAMI6mnVbq/3y6MR/Te4Se9PBmT4NXxAibEBk/N+kEbSwzAN0+fdYxcimmx6z
r1kk82+yBRN8jpGCXM9C7ZWvdfm2TdKnkYySzNCqZT5bMsHfmCyPlCZEkrBJdia90hQQL3zOFdkb
77ptPOGIgVymxmh7WnAGEOhYhxz9FNwtj9Sxt8jgvchso2TlxAAuAaEzxcgE3I0Li+3CUMcgtzqj
+/+kApbgafIxNSOTA6WksWPTYyjl6F4CtDfW52zZlv+fWR9zZjrVlix/foWpnHeJF3no7G+Z03mT
l/nDrpBVrC06dQlRNA5KWBOmIGzLcnpXz+anUU98sxqvhiSanAozOwciK8RbVcKTExFHImV1FSRF
Y3G/1X5q3ZFNfDtHoRNjMPLlDVtPIJ6QxDx/MdV8qJnJMUs+2JYbvs13FRxH6crKwBdb9mYZz4CE
GwRtx4iC5xFpgMG6j+Pq3qAonUVB62WBVj3HGYyogXWf6X0L90uC1NHU/Lpkxq1qVk/cBm18k959
AO7MUQk2rxlYjcIIxn2QCzqYtFGGhjMoDQLVo2L9uoy1fvc7AxOsH4sq3MEWz4t86OgkCYqO26Zx
lLLZBmb/iYwNpnjh4WSo/WyYXTs5JCG/1oc6crohvuacSSz+6p6efZBgK1VCkD9CI5+fq2CHTwsv
N0p3mlLvsuCrp+EEYwt33jooO4yvXSIOdpV3oaOw0pm6G4yMksizaiTPgAQdVUOWxGYOHVWN+R5P
rxtbm7aXZZEsmS3op2XNPB1KyFIw1W1Z4GXVp7KUNP+sB4RngghW0k40DBhSlxWzHeNgo8okfCwT
t/aVbeZ3qiPzLuve7AxQMJKhhlFDBIXkvyNQtsk2KAk8BrvRXeZ2B+4seXxfN1tneMsyn7mBHhkx
POdhpxq7mD2Dk9EZ0ybYYohi7yWjgbq9JI2mzWhjJK86FZ9YWaiS58SVrcQrm00w39UyDBACvf4G
cxim1qi0JUh9LPVvLQ+doJSVCq6oJBgYdFwkbAOj8cQpskkMVqaSIbQ3la8cTRkxl0ghAxB2LrOI
kkUhhUJOybakeDLvZS9ha08Cr4QQVmqiw5DYIDvFlPXkgWfOkDkGamk4mmhAXV3+MrfsUGyGnayZ
b+0V+xXwYlnO1ITWvA1HpnOMvuZPylV2ZW2X14j2u226zRXGSRxkWaw1I/0KUvAIJQVPa2VgPY3r
3lOcblts+132Pc1c6ox+4Sl73fZU2U17MRuCd32FKriGYqyDtMqxwhnCIupj8NKxDp3RXdY136ay
nPeagXmFJ1j+utLtJBt/41lb3DhREJXuNTdEcUDoyR52Vg/a/58BDLcT7D8sssrLEUuqUdyi0y8G
KHVM/u2yYV4/BwaiRzSEo31fsP2RERa1HoywKAMYao3ZKfKHywhrRhKLdoIQbL+hW4XZ8Zn7PVqo
e7TcqS9JArUYPN1Td+SFyHqu/sfBOyEKfiDr7AFjJICo7FILT3Hdlm+Nq/LYu+l+usXLJt5gmmfZ
sZMtpWBS+ixJFGtBrVowLdTTbph6yUVjXSVOggkWJeITnQo6IUBu2j2zZ8dopq9MDSXnaiXyeLVj
ov0wuypQTShFqu3mamvGe0wqy4z3Z1JfoQgmQxnKYur0RS/IrynpXMsInWGWRKqyFRMsBNrIDJhD
gAx8G/a3pbbVW8nVWQYhGAUzBDmRkgMi1A7pgGjtiOLhy2doXbVszMm1VQyUEJs9k0yfLFBKQLWs
zsegNQzak1XqrkvxB0Ls9cwUDE9VDJWDiPMw9Z+tes9biVrpK3dK7PgJQzA2ZYmnf6MEBl5xBl/z
WnR55h5YdQ7l3t5k9/Fj5VVXuu4YmA4UbxJ32oJZDoPql25jeXPZupqfPkcwTB2JB61ZPqcNPnfE
dib9e2/tVVM2n3RRgLde6oQjmKNSwTwVawYO3S7JqHT799u8zAfLdlCwPymtRluPoSR6kzpGgUR3
eVtLh61KVFEkhx0NVpLx/0i7rh27cWX7RQKUw6vC1g6dg9v2i+ConLO+/i723OOW2RoVxh7AwAAb
6KUii8VihVUZrkCtuE3LK6387y+F33SEsz1lVJZjKkOKCbPcLC9DmWlHmVFKBs7yVJJYBuAAw83a
+3Xy1fyD1s/fZOCMTmlMRoZRJqimKXvpHmGGL21rhdeDviyYETv8R3ZJlv76DY4zQEouq8gqQ780
8U5PblqD8JX/5Qb/pcB8jmjpAzQwjlivxkVpml0g7xq4qTMewrvBRw0hYSf+5f5+w+PshNLEQpPm
WL/mY+9ZthDbtRPep45uK43deczhSt3xhXrOEQeIL6OWwaBpgbQf5ikNUKyNSZ5a6osDxWhJaB+f
HmK33lQUgAn7h0U5CjHR0UUuH2cIpKmcsrADgOib/uwvh+Bc3yeHjJUhocwK4RJkSIof1PKxU7Nj
5viC6jhGRixFx45Xds9aWNlp8jmN/SgMbXq6OGG6+ZbQacjiEANUEO+KRQ8FSW6ghLdTiEGFS+Lu
370UFGcsjAmVQtbIlDF8EGS3HAUMq78k4n9kg+RPMV9aXWqDUpoNlg+9yK5oRhdNH+86XXraF4fS
Ps5Y5LWaW4kFcYSkehw65QXNTP89nrS2R3xwtZdzGa8JpuCFepTT5bQ01DCKf3mJ/TIRfN10ruLF
Cf4V+HWO6ctOgYB47mjXGMmOh19z+Ks14yuoE4xinkd2oJZgdBTM9xWymcpWbz9l3wTinAQhMhI0
7AOj9USH0a2EXnytuvWJRQgEwvUmPBKNtxBBXGoT80iWJD51oIJUJYwUHwRfNGJ77pbLohYu+AIf
99eRsBAaM8CruIQQy5asFdC9UrtE4SVGqe6sgXGZZarREb8PtqnosiKBMAnTjTAa/newDn1MhtwE
8Lr6Z7SdOlH0fR9g0zCsALhbvtDysZ0KABTaqVvujCWz48gf0Qyxj7N9/a6AuCM7V4Oiziy4b2IA
66H302vlZhCd4ifLmQknK3bJEobNq/AXpMTHHiaziyKLLR5L08nXHZz06hC56qcwcRU/sDtHfAmp
TOp23GqFyt37o14MATILsE2FnTwtGOobnjHVEjzwj+a31yDLo0JsIiUo9wYoO3mIUQ8B3ynUHKlH
qyVGvM5Rctzfw03NX0nGnW5ltAq5mgEzxV9Ls7gx2+ag1sNzJ0SRHVbTz324rQw4xsj+T/kxvvp3
5UfORJhkDSsp31en6pA8Cri+bMVnkY+BuiH3T9q7wbVJPoA8L2PKgmq8XvypRFR19f5RA8/g7+JU
TRQiMYhiWqn8jDbuKl3cytScSqGIIIizhtn2vyOVjSnKVvSq+KYveozvz3gw4HkyQxwe8hdioyj9
44xIs7SmHonAs2bzSc8Dm81Rt8dKOiZ1inEB5oOkoxakRtelaLXnssw/xI2FVQ4PqApwM2tu3f1P
Yojv3DhQOqiWqaGaWOdWIJn1fklYIbtRXi/6QzYn9mzd9ulHLU9seaAqAra39g2OW4C+qJJeZvXk
Ibokhw6tn61bo4sRCa99ubZX+g2Is6JdGUtdoANoqa4b64CLTzWoS5wd45214wkOwN0gz2kPjOGj
jEs89UrdEZzsIjwPnn6ofJMqKCaE4hkOkrLXq0DEZlmofIq+l+pVTD1mt5JOsCW/Fo6nNYjUvpjz
AYevKwY7Tq1LH2V3hdwc1Uaw1arsMLzO8NspQntKSqT0KPk4u9kWY9A0E+tL6Xvj2pAH8FXmevdS
Btnwt5vH2Uyj0tohNLB543nAfYfGZ9dylpveXbzOx7zd074+EufMYKKvnKGpQUhPHFFgsRStKy62
+kkOvunjJWjuy55IHG4fMiTsNFPG+Ho+aLMYTS8LMworRP3SCg9gwXAU5GVISpZ/ucHfgDhDHRR9
IXcGgPoGDB+qI9nlD9QFJDMaRFkQr/qh3QVf9hdy22Yr4EcE9yxKIPkOQLEMpwbjXFCNgDhidxdj
7IV4W18F6FNP3eCBmu23ed2t4DiXYepiq+4EwA3LVd2Cb5RSRAqAU3otG62k6wFQzh67vaMDGiin
h8zGxD0mVOWgJm/5E/O4korTfllK1ThQAJpK901Q2BZqGqokI1C2320rGE7ry66dzaSGI9RWjmbZ
i1u4YPlz5vSgnCXvPw9R++dVvcLjFBKc5Es5v96vwmel9qT2i6g87+vfpm+3guAuTFOrewOkyEh9
DqY79+EHcFUd2mr0wkXu7Klpicfb5mFe4fE35iwU3WwATy5CO5z9nhE9jz/NjhqavWl8FUzaMfCf
ovG32aL2/19GqccvgtTZstbao/Fpf/U2QVQ4VaCnk5CE5FbPskI1EwTUNmoYUJp2TjEeg5gKuVEg
3JLVWtEWSN2iIrs+y9KjNZ/F6vHv5ODcC1kT0SjSokIvsHrXROpZbDLPwDNtH2bb2L2tFx+L7eI6
lyZWCdi5LIUS45ZiiU3dZq49TQy8qdwrOP5JJi5iWrLOkRk9CIusuGP+Sco7t+3vk5BYws0bcYXF
GVZFr+Z4YrWhnQhCAbF3p/pRkZ9q+VkePk4WVWOy/Uha4XF2VjcDU59UphUHViBR+gmGirusWmE+
iuTGETrID+kyhTyU8gwbp/rRnWAjl4fKRs90q5+jbDd25mFS5mj/URHBSkb2VSsvI5abKqgGJuP4
Uk7epGDE3ni/r5OUjnA2Fm0WGPmbYd8KpXBy+YCBuor0qewnO+qoEnlqFTlzEQ7gJZaZjkj6bEvG
uQ5xjyREAoIC4czFAoOoLK8UbBrqdOYrFlhODMKMb5fMrLaGsxhTVih1zTiDpFvhNjyCFMn05tEO
/c5jHmdYuSBGcgyqOmLTu1ANCWMhLNPU+XaRpAjbvMihEYZwaNM7USf82q22AtRsvQHwngRqQmud
GVvNvs6/sNYbhDPt8jl5iX3dDu80p/sMBiYi68FW693Ta4XKKXqiKoMRMEqA7MSSrN1RQ7ADo+4p
6TZ1QxMR4NYN2cCQ4d8PlFDoViMnqDHsz+Z9d2r93GkxDzgBjx0Yd7zKX+6sBNck4Ti9s40KvFs2
V1JU8Q+zln+HnQQhUErFENzUKkE+0ReI00YYCzuDq89ph/K2baynJfqPc7DYpL/fYLmTkKnVYg6G
JbhDGiR2kOm2UcIQgxXO37ch77SSA+IOwxxOQV3NpuDmAkg4nwvqbtn/++9YMa2sCZEuwPqB70Ts
PJOi+nl/L/8mALqEft8gRVw0ZWYb1LjouAY/8nKcjpbHGhtwn7xQzbfvrQeHx+mh2Olx1LXYmfhD
/kU7WAf0lLvGjX41nesr0U0PsmhTvfnvQwEcKHdjNjHYf2MDQmqNjgfeHLll3j2jR/ssjvqnutOO
UZ18E/LG7ZXsuK8h7w4eh82ZlSaG3RcxMsdVjdo8zX37PAsxIuCFrLn7SJSucKZELPQQ+XTo4pwv
tmyc84S4MN8/kzlZuBuzDadKasxXZZlhHTN3QX1LaHfHxgvs5Yt6DF3VIqR692zgMDkLEprgNko6
YOrWlNoRjv0x1Q390Ezld0GXKH+HguMsRyBqczuh6c81LP1gxCj2MS+N+jEJf+xvFvvs3+w+JxZn
OCxjSnpl1gVXCuIbKZrvS/z/Iobnxlx6W6+p1Aihhq9HZOVQgY4gnaUYcunLfYcBLZl4L3Q1YQ3f
p/B/l+rVdV2j6Mg5ZuygdYf/saREste9TKEtPs4HyUtddNoL4BZJiIuGko+zK5g3jWk3E+TDwG47
FI5FzbrFqSGOlLl8/X0lIMzHks0CYEZHOrBnTHAyXc3rPPaMSa6pru3XqvQdNXk9kSu8sk81oxqx
oNGVet+cikNw17xUl9wXT9MF3dVopLL8yZEc5vxrp+Skuf2xeJYf9rWVOBWvVn31GaEq1KHSw4iJ
uMCl6G5Sn0ek+9HWsY/zL+trYZicKm8wNKO/Wmpiowm96TC5jGQncJUH1dZRWpedA0d72sfbNJkq
KohljOky3pGJVokmjEE/AK647cxPBTVQaHPdMDULsUtjg+RLVgVB0JM6BEsCHB8hsoVe8ypU5yDU
uC/J+1chO3orKO4AdEuqWlEMKA01ioIdOdGj4Rl+hiEHVF8nJRV3nZqJVoitXoVeYiwPhd7ZuM+/
lZg4mmedQ4jF/ta7A7ASi+3gSvPEKS2aYAZW7bG4Qerl16lTu5ov+PIxcKhi6E0zsoJjv6/ghjRV
SmNkoslukD9ohV/0hMe/CaGJiqgqGmsA5yx/NrdJmih96I1DZydjYotRbgf6fw73Mn14g+GjYOY8
DPICXlRP1tTK1ZImfzQDWSVq7Ahh+ESOLvZKEWtAqQJ7lhAHmI59/2FfBzYPqaYYOKIYGPOOJiML
IxR1mzMkEe6WabZNi1qr7XtrBcHd+pUVTWphAAJmHSkwtLv4kmFHL/NBdsEmwbpV80PmWxFRg719
alfAnDIgQxyA8oMBIwdQgVkc5BLMnCNwdYlLd38h30exX3Xi10ryQbh2WNpiihYmJiJHyPNZDyFu
D8Hv/P5CWQli23jSDCFTxFAOIFo9KLEdK0JtVzlVf7Stf28ScVZPjus+ipUxBAHMVaR9FpMrlCbY
+8vGNv+dCXrbI77wscCDta7YHhnDZc6SE+qdbMvQkLVUJ3fKlcBpckojN03sCpMze0MjFZkYYqfq
yZ3ND1rRuBkGdaVk0mbTvq6AOIM3NlNuTvOELivEZXUnO1g36om5FcyhyZyZamGmtIIJvjKwwigK
baYDr27RFfq0kJMP2Y7v7Rb3XtCWwKwLDQDBdeC39/G94LDpy98GD4E+X4wO+8ohs3am93iGZOhw
WKR3VSR1JCLTa2Gn2AKyMyU8gI1i6vAqQsP55Jg2KBbOUmVb3zEFz5VDm3Ltt5f07Qu4JTW6boy6
XMSSjo3bTaIrtwvh2FMQ3KJGkZEOhYIjMCezn5ryfaaWP/cXcvskv0nBmeBMSGXLtCBFIV+FmrsI
VxbVafAv9u8Ng7O2bVA2cSdADNEKzwgIneUqtCVr9OJUdnLUpUQgCmgK9VsZiS+qFN5XkUiIue3h
ar++gX+IGZE8tIMhhSiYHD+8XjQoiTv+01aG+L1hD5/+amH5N5k2DUIKhy30hvExU7ymKJ0UZc5/
AKKLoHqQ0ebzjsyn0zE5c0lx6qRF1e0eA457pRKd2CgJh3BTTVZAnGEM06TUZaGDM1BckvKYTpeQ
6lraDhfpqqiaMuqIMLvwdxuV9hqGYFVQE6kUCycYLSfu9AepUE+Lmn6FN+q1kX4pEni7yZwTBmVb
wDdw7kaLBF2JJwkr2SftxRItZwjbyzSFxImmYNi9sLLDYa/30hjh4jT7+ChbxbW89OdinL0/0Ys3
abjtsnq1SecC0uRI+opjZQfKVVY+74PIm5eYbqimKqNPXuYn+QbIKM/gD4R5cgaX5eabK+bEoUjc
U08hqnXv0H3x4TUt4YYvIZhHYpecA7K9or8+gj/YqSUJJnoDQZpl3gbzuZV/hOTzeNMOvwnKn+V+
muWxtSBo9Y1NMQvvGflRqNrBwUBNbRrZxT2ZOdi84FaYnEKqtTH1gga50JPoxOpJMo59+Kjq3ow2
bdCgWcljblCUKuxCeXerrkA59eyNVJ2WCa9Z0LbagnJVgNhcBQ9p9kEfv+1rD7VvnIrGPRr2SwtP
PrG8QTrQlpMrgfQhqY1jH7E6bmqSjXMuYONU/dEAz7c+D+6+GO/zV8y5Xy0Z5waUSR+0rQg5Essu
QOMbnzGFJj4LjvBlvp2Q5WkeRDt2O6Tqvu5DU8Jx3oE5lE0gFECeQS1WBooriIOzD7F9ba6k49wD
JVGHPACvtLeAzB5JR8GzHP2WDXJEi68XHv7MV1gBcr7CImbDnLEda9wFkb7s0KAP6WrBENHG1z5R
Q8K38yKGaKEMDPx7yNT+riD6UopyDT5kLypt1vkdljjZuYPFnJzJk93k3Jdu/ZV6Z2xu3QqWW1Yw
eJbLrAFW7Q5x0LldSk2XYmr37iSvELh1HBM1z8wOCNV0E0H3MAgPrWltmBD3JiEJz9A1gEFlVEco
SKfUV0rQu4YcPO0rIQXB+QUF3oDKLAFiEq716M60/ujvIyykSzoKHvlOtD4qBwWT2nCOhla2tX5+
aiWSk3bzNWu8gXBmAm9KUwfrIi5+zPmyMslNmstQPdXBQzd8xfxSYlvk7f1/w+MUuyl1A8XpOSw5
a542Dp/lm+CaRbJzX7muLqxM9aWvwPvdHmCibLRNXONquafbpjft/EpwTtXDRAMLaQvBMZbYSbT6
aTFAuV+SOZBtLXkTmFP4RdKsCIOg8RzzlANIs476XeIKznI/eApegvULRW1OCMb3rS1ZFYQWE6yf
boXxMGJWr1y/7Kv+tv19Wz2+cc2YG1S7i1nIiFJiOz1Wj+l1cRFSu7wq7+Rj//JnGZ0VIud3KKoV
tlUNRBmDboRjEByEiCpZ3XQcVxi8m1GlFQhHgdF60kF3koN5Uk/GK+m9eEx8gzjg28GCFR7TnZUb
kPUgQ4gWbFWLClnNnQ7xMTt0l/nW/CSetJsOAYPXMq4Yd81P60SN+9p+AK/wOTek6RJTEyzIy0qO
0ZZyaQ1PPM0YudQ42bPcE4ef1BrO2CSKNlhajMPfn3svPEpHwTG88ARvBPHU0CVHcRPGRuOMDfii
80qagKf6xkdc2u7ykvpt4sYoNJyvLF+2Iw+DhlWqr5M48xpnWywtXap0Bq4uJ24WnZaMqnOmJOOs
Smskpdal0JwqQC/7Eh6G0QVznJGm1J4RSDrH3yPVY5CbPWSpNVs9MxZgwbG+xNftIXwOT8yIzcdl
tKlyeGIJeUYfq0tTDCaBgDl6v8T7kfKwqL/PmZO5jeZyQM29p+jlozYW1gGTNbM/iue/HTCdMyhh
KyC2kmPxRgfRj2PtYEajF92wAquawJLZF7/3rH5dNDpnTKRFUEVBxmFW0SwXIXSruPHZVGz1rv80
nTHx7hCd06/34I4Fq7B0Kq4Db/9SIC4enbMmMgqtk3HAlsWVs+TCoZFDR40kex+F2jimryubGTRL
EC0lljQTryLxXhpEAoCyinzrmGakrdixhSyuzLNxYdSuA+6A7EE+Wi41Lok6XpypEMW4N2K8ar0k
vcry3K6QzaqlCBPQv+2vG7U7nMXIhNhIyxZAk+Eno720P9XkaR+Csu98kjEeZmm2TGBEJ+FWxAwX
VHJ9F0+d193IR+M7SSRI6AKfbgytOBfCDHisv1f42IOsDVPVDiOcyAYsqNk1VYdM7BbfRJZlw1Il
CC95teEk/U8p/x7mH/WCqulme7FzlPni1gBsZkNoMpj2C6Zlfo97BW064ZUcV5UTL4EthZJdLagM
IjaQWlD2++pwlYvSltL4uoHxTXxcjqkvfGm+Lv7gyVfisfxajQQkhcgZjd4EyXzFEMf00vcnC5xK
+zJtryUopzCxXJaUV51diTSOmBybJXhwGop1LkXLa0P0ges4aUH/JOujsxSj01QUb//2cXuD5VYy
soa0CiXcL2nxU0cYKdM/xhJVf7Stjm8g3OKBv3UxUxZjTI3BUbrlCdQEDoajOUFfE74xBcV+Xy2j
Gs5GWbP72Bp+ZnLjqE+zduqnxdvfLWrZOI9NN6qmNRfsVpZ8iuPYSaZnS1AJkG2de1s23ubmnSF3
EUDKPjkHudrZKCp82Bdku4YAHUf/0zvO3vbjbAl1y/bmJ3tLxF78bBl2eN2hdjx8YmlAVOIotvSd
wGVRh/e24xfu65tjvVEWej/7AcIlp/g4P6N6F86u5MxPlU/xb2yXK7zJKHMRkBlZ0DJg5THMvcEI
b3u5sNCzjOIz8q1CaMar+7OSq24Fs690rKfqg2rtXrqKvVI4qij9kdGTmbvouzKQ03L2l3PTephI
Y5kSHuogp/td7RW17xU0csF6mBjZI5wl/X5pXvThZRJPuu5nVL56UzVXePLveFE1qjF6r+Fk9+MJ
ZHYt4j4W1UfGDtE7FVmBcF5pk41gaKmRNEsHzTPUFFcKeIAi1IDGcnZQQ+vT/iJubt0Kj7OFRhY3
dTVgEZMyRQeK7iZ452ryaR9l2/tYwbDPWGmIUJSgDRexdnWDl4oKjlpUVIU/UFVlgkqVKeVMVSNT
28VZRSNLdW1MIZmpHZT2ZztRdaybZnclE2cPO2QZozgAQChmroDUH6oHj0WqOuE0yMRNSW0TZxan
SEqNNgOWUt6qwU9RvhozasAKJQ9nFWtD1cRAAkZe3Bma19aiE5W+kVF1Jdvm923heNrx2oz0souh
44xJHqS6jezpJ+uZjcBNvPjA4iqFDy+AdKHYCd05XBZnMbrEarpigoTCJbhXneogHVP03zcwH0C2
CHNP2CeekbxEGEBKLYjJSBkVdGo0GECJ0mOfOFuUVJzJQFN1NrQzpGKFzhGjhAChSH+oT9lZcOWH
fbTtU6XqyLmbbAoPt4RF27appaIM1+i1b1aUeq2SUG1r7G+836Y3DCbwyliAFlbQ5gUYozN6uLqc
6VhcWNY0PlAv822df4Pi1i7qRa1WdNilZb4pK8MLkHOLNcNeqGrVf7GAb0icoV2CQY3TEll8FJOg
OjY7DF8RALDweGVKoQaOQjAybJuMN0DO5BZtZFYFE62PBPUs18Z46aQoOaBf0DzuK8X2sxwTIEEh
rW/MSRK6KdejAbXgzAEYbpeLFB06e3HK7yyTbwmEym+L9gbHWcMszhAanQGnLEiKtILTRblfLgvh
YGz7UCuxOItoorDE6iOWRapdlqdlQ1HQoMwCa831H57jX1Lx3mGUJeAB7F4XMTxmrvQ19TO7L23Z
bXzjFL7s79m2dXpD4w6yNscVSmeAFupggis9PfgxJGfBvBf1Z126W2JqMhuxabyTWMVabek5zNS8
JE44Bo/wk+1Ca5/25aJguBMNSsOo6CLI1SaZUy/CncTG22U6AUPphsydZytf4i5id8mo2WzAC0sL
oD73XvLEI9WKR8nEfl8ZxBTTqKNCZPquR6abSoF8M+agMDDFarrfX75tg/imFuz3FVQuGbk4MydA
QnFYMfWpPSSKj2oe0EzIhKGnsDgHqiqTZWlDYGXatz69C0Sk3qqrXKTCDOzvvLtPLEkDhy3Kj98N
Vgs1LdNrDTiadcr7wQ67wc6Hs5nWjiIRx2pTphUWt36FbESzoOPSD4W72bgLETaMtE/iTIUXNlVi
hcOt3VBadYFaUpbgPhvGpwqXY/ZxXxW2U2CWahmodEB0RuOPUh1GM7Ju7MoarlBw7A7H8BmkRQf9
inVRpWDXZ8PbKn+0hQtVKrst4Bs4d76KJtGmzpKwad0lNj+o5SmiHnTb19ZKQO5cSWo+IDAOARnr
MHM0gtFOMUF5QgFyWNDDXLbqsyzwkCiY78dIkjjlsNSwq80GPsB8ntDBKx2bi+az658yGJuSQTCU
d2oW6yHnrDvo+oouaREnHw7VCXfkYVRd47X3TTzqhi19IlRlS+3XeJzLVswjWmNY5L/2/inrY9VM
BZIcw1fpMr10l+I433ZoPZXt8jZGM7s7jDbG3V5Cl/LymWLwp339KZzW6kXSyjlLFAfTfRr4kfAn
zs4agNNMjOTBzTWkbG27U+oFd6lvONY1wrAuagaotvzNTt41HK+kHZyQYAIc84anU3FrPZhPyU/r
s4WRQ2CiVeylIByfrbO3huT0dJrQWqsGCXKkPerSKse0dCcaB3tfaTbfgWsYzoZ1omV2vQiY6uPw
7TV/eR5md767S09MUaL7wAs8kXjAbDria1TOecxxZgSTJSZYEE65TJe6PHRn6TzdICvhx61DEl9R
Gsm5kWha71IQnKNscQzcqjY/5GNM2GoCgi8saUo5GgIZS9krn8zpYxL/IPaKnZqdU8W/+3rUcRdz
jFOl1fGL1nXnUhE+4OnkBlN21QqzjVL5E0a2OUJjeaW0uEKGWRVzfSK+Y+ttuNo9nihZzceuqnN8
xz9hTRDFX5ojC2s25PRxSlP4+69uIiGOTewbKzmpMHvL8jDEz+3dVx/vQtG1EKeOp0wOQOBaZx32
MC5+ysH3vPqUKETTLgXBfl95d6Vc63rUQ6KscKTo1sjdtiIcIHLVOOMxa3VqLAxD/pyVCPZVBwws
vQGrp+pmN/WdSIafX0PZe7rJ2RHRHGQ1q4HIpiHLILZuag/h7mY4pL7+VKMsEzUsbqv5Jhqlys7G
lDv9LxeWMyp1DEIpuWJqWSEdGFe2MIF2rqZKSzZfHWv150xJppixhSA0y+IGPgpOj8WxxFTJ1KWH
Q7E/tbOqfHFJbc4F+MIBFcbmITDdwPreZWD2r16k8CwPj5b5gTjbm+7Rm9PC15XozYjJNCkQzapz
+170g/ylHfPnJBBsBKkdsRuPbfetWMBovA9NnAudc1+mvpqNll3pQXaOlW+h6LY68bAiLDRfblI3
U5ZJLMcfC57cfxrIkcQUAPt9dbZBl4qIYw2A6uN8Dvzej1W7szNbQh304IWOfDS9/VWjXBO+qqRY
JnD7dVi29ty5gQ/u6WN6rT0MzuhaZ5R63/6lidQ52yIUShjICwAb83aELWkkW0+f9qWidIGzJtI4
pqlgAaNPUrc27orBcEwqZUuBcPYCnEppO4yw9VP8UJqp06mP4Ux4OhQGZysUs1Hrmt0nEZp6Fc2f
5dhuZKK0iTL3fF1JVvV1HFdQu+iquNLPyjFyG1ySrdtfgY71SI0AIbScLytRzEEXIwWGNuxKX+3m
a2Uo3H0FoCA4YxBOY2xWIxSgE104irZaR4R/TR0cvohEj/tJn14Pjje5w9M/oxgsb0AuDN1qP8LD
Xz6KDCbzyjjUkzDkaoRlE/WPmKtro7ny70woTzasldmi6Q1WLVVENy5bT+/g1uv/nWgTvTOrG9Dg
TEDRKmIFlkO8TZajkl1P8rlJKJ0mnEy+wyOqjSZR2NWXnGTwbLG3bAd6YVYaSL3UKWXjDIGIJJFV
MYsmtp/r+lQpGrEv5AHlzEADImtpYifmfzw4wkPzwvIOr23jPyi+ebb+O24D39yBybtzMSSAizHf
w7oY6q1S3JkUmQUlFZ/87zBWJLJUrBsL3bDy4enYHQ2vhVQdJi+S5crE+4cfwN6pXd5FLKDyq/ne
sK2b0MdwTtZlhLjRH9U6rjTdZJ+0OrNNChJAtYWI42urJEuDdeg+xuRRpEcpCggqYmRyFiJO8gTd
g69oo9fdYYisU1x0oLFOCKo6kFISdnWtRDPkvkoL9iJOJ8GWw3tRgOs++B3lL7DTs6eMnLEwc4wY
ntjpMub8vpySxDaHxNGt+T5t2++JFNeIcRchYd6JM21yHsQQm3E1stJ2MzFszXRVdBHuX1Gb66cp
IE/UdNDm8w2sxhjXaA1iRYhgeP2ch52tmraqUs+NTQ9iBcNFEWNFK8ZxhNIX6s9Y/LhUpSN0FbFa
0uYmrVC4+7aeGq2wBiwXZrJ0bnOar5GAjV4mWzpOrCjLG13k236oR9WwqXPNtuKdgqywuTMW5f3U
mTJzmlm+Iy2G46LGpVOPCD/1GNkytw/7O7f9glshcucs7AsYSIv5S6d/KIFZaptNnoldyleitIQ7
ZWGFbsGBVbg3QWYXzWMyzHaquLmsEOpICsWdM1GYY0sqoY+jM6PcFxXut81lPoD6j0yTUjrJHS7w
yopLI0EnzeyYJjeW5Pfyl/092jy/qy3i7uRhVsukY8XyS6h6Rat9RaKPXDKm1Xuax13LkhpMmsq6
RFjKvHDLayRVDLvyxEN9yK5N0duXafvCfBOKzy7PbVEOlgplYGx/yAi4w4t+ip35wNyA6Fkl9JxY
Q778UFvmeGmZmit6480aOhqGgHhRE2f3fULZ0vquhyYk1dMkPgj6p1D+oMmXtI8p/WZmYGezXlkN
VveVBKdzNlnxPCveGD8j/sDiLhOYzdi5zRzlaX+3CCXnk8tjWoLjgSk5qIWcJJMcXZKcrKEaICkY
9vtKLCFnwzxee+q0ixC4qnJXagTrGKl3nGkw615pLQlLV3q9px0wcMtT71S8DxmVVfRcufsrR+kd
Zx4itJSlfQO4oU3wgh9u9EH19yFIkTj7IBltWA2s3jq6Qhs2UkDptXon37GZu/mh7mwqzkLJxJkK
TL0XMFwAMjWKN6mfi5F0NYmjxI9mxhAcHTwmkMh6ZJGj/Fo/ySfzpLvRl9Ft7Bz1md2n5Joaw0oI
pnD+RTfWcyz1gA3Sb5NyLtO/sxAKs8Er/RZ78MO0rIdSNG8mxeuF76EJt0IIHc3Mj/taQcnCeRLG
EpujrmOTwsUP9Gfcu5QRYtu8Y4QU9gUradRJTySQHuP83A+9PR3Y/Kf6ujrUjhbaBmblWmfVRqTv
E+a3+FSNN2Eq+Pk+dZkrWdNBvNEAnc6T0B4qgbgytpUQddyWxig++Ve3ZIV6FTeIV+H978xgdawE
b2mQhs/vyuEPiuMs7Q2LO8LgOlclFAbBoA852BAfwRUnS96+Rmw/qVYg3LnNBHMW6/j/n1SC3TrR
rQUeWEbXXZA9htsb9Esi/t3d9iamdJkhPNnyKdXsrgKtGTW14F8s3xsIf2ClWM7rhIUUr3qvO7Em
YRQKu6Y9Y5IAG6dOrOD2oXrD4w6whBrUbmQZ4nTUPHGCLZrMO7gWvQ0Ke0esRLewMjfN9Esmi1eC
VLjiWJdgoYk+BKH4jfiabS/g7Wu4I64ZQlMiKYIYwGFBOzibs15cFp9FUpDVui6JMBS1o9x5R/Ft
E4OPEdUi6rlH71UyXo39j32ZmJ6/tylvIrFvWNkUUUCoE6U20BrZVcrOqaJbZfFS81bVz2XYePto
lEScL2D1mSoN7NQt7bmoTqn5HFE8ARQEd/8XRZdWfQWBNOs2rq4G0c+0x30pyFPAGQ/U/bdgGwOG
fi2e2SiIwC0uEtg5WZpxJtMs28+4tz3izIigpUUSaNADaxGf2kr9GGatX5odCimpeMm/POR+YfGl
+bGa56lkAqv5f4rE4PTPyOPwQHV5E2Lxxfi9bI2hNQEKjE52glq8dnxse9mWOoLFl7hX+Dp8LRFh
FHRs19CekvFFWr6FRmonXWcb8Ab2dYMwWBZnIjALx4wiGUJJy40mNU40kOESShzOLNTlItYRS+u0
XuAzIgyl8nB+H5EL/spqrhcv8QRopYjA2l9Kx1mLplPwWIgAHSv30vR1JEd1bidG3q5Mi7MQg4gH
XRwCgYVZrYOGl3F00G5UjAQW/PwwInlPeALULc3PPZmFscokAVvG6qsYYHAqLpNj+YMfHiQCjdIP
znRYFurkaglgtTZ7nRrfzsNIqDthAS3OXJRg8Sm1Ekuoxc/d8nWR/Nwk/Gpim0x+ePMgZoIYJ/Bs
/vEDat88ZZfY1zy2TYy8FVVp+weLMLqYU/77TaWM2lgGzOj2iIY3T5mbPXbHDP6uibm1Nqau/B9p
V9Ikt80sfxEjuILElWST3T37rtGFocXmvu/89S8h+XPTGJp4lg4OHxQx2QUUCkVUVaagOVngFxDl
/SegHPVKnbBzRh7yW9NbjtFXRvecHRuHnkTN//t+AZHJf4LV2RxI8Qi/oFVlx13rtI0oNAlXkAsc
jZmoaptj05a75NTgszXysq/Tw+hFx+TcXonUR/f9ENnKP01aCDHrma3fmD0l1rMe3IGxVeAU+3eI
JXPhosex1SRmUnaNYTWnv8HLjD5Ctcsm14Yvu8nBHG0EDem7SNVb6B5copHndYiXa2bejyGl9MAS
bpAIs/pTL+yGFvkHFzesRp3kQEN2r5v9AbNEt+U0nPYXcxMCMryGAa57DORz+zVbhU4LViupOw+s
Lrr1vv/3N/1h9fe5vRpUEtGQtS7FaJHK4sUu1ekYzsNhH2aTno+ucLiNqTOQCnQ/u8GY7gcYhaCW
6IJV1GlsKBFA2zSX7UkQ10XGcfujDR20Ahp8myOnkZ4xJtXJ9tLJcXmkUgnmJoGNm3tlyZapQDRT
xX//PFtI8eNoXhAuzDvZx4v7NctBFz++CZ7y58HPfNFLzeZBWwFy9jUNjUhBkLlbUeda7eekJndE
gQ5T5+2btrmQKyDu9uoapdFB4453Y+OkqbGTyhCAUpx9kO00d+UjHErdlxXtmC/K5/jYv0QuBDFO
yTF1IQ0q2KvNrbpA8Z25RhSkJh6ikNHQIzUe0AUmuBk3V2wFwF2MalHEchUBoC8wjHmrpcdgehSs
F7t+PnwmrjC4uzDrC7kOWSyfz9Z5eMI1ddAeLJvN62b+/2OkddPdVnjcdZhFZmnJP1pwXLBsnzJw
iDKps3S0Gfs2o2dYElt7FqmPMS/+aCZ0PhTdYrOtHGzST2NaMQLMBlTLtlbIs2fkeWUXGJE5g7/p
ZlCnFsNklfHH/gJv5vSYnPwfMHOi1We4kjZlmhcYNCTZbFfQK6CpYzWRa05OmROB928vrqmopk4U
y7KYQ63ASkNqo7HCOFQqnxrzIdceJ3KldcLHG+Z4H1bTlA0C0R5EKZ07ZElMWmNmFa4WfHJtaiNC
hXZzaE+NH0bij5PNc3CB4w9alVRFsTDCPmmBbqdU2m0HgvryV+LTCoU7bT3cRh8tBPqMHPrgKE2u
2R/3nUFkCHfY4HZFqcgwJDHx1n+dk7tYpNMiguAcPUKDdhCleM2NIT0EVw9bN7ZMgZ9tp0irteK8
Ophn6FRnMKRxmQZdetBHh41XMT2gCKS5Ijz2qz86HKN0Q2OERvm+i24MKN6VkSR1nnrWvBSjrQ45
sUoT8TDe/y5qddpexQsedykO8wx+mgl31ayW9tT6sQoR0l97dTQvKNwxGuTcBJsUrGpcRlaTeblj
ua3HMk31mP2SrBK9wPEvQMZA+iWxJMnVwscxPdT0JhXx/24GoBUEd4bmJktliATBweu2OC0k/3M0
i9QhaO609WScBRfk9tfqJafgO9lpvdAwZdkSuMJ/ko/ktU2+xwYe41lvyXxU8NwgeizZZPkGRcL/
kjS+nV2GWGzYsQcuwx7c8Ig+wgP6jYLC0cCT/qp/wrjYIXgkoR3V9twIDsNm2mHpmmxi2lA2+fo7
Bk5HmuuQgQNVoz3Hgy1J9FdC4QqCi1OZpMlBITN90PwrzSTPCq+rWhMEQz6I6GzuFBqxlsoUpVCP
5lNdNM4bk96bbnY9uKgfe5EnfdF8sMj541F93A+9vKt8QOOOtKXNjbTEk+nq/k+WBgj3VUg6GE0T
Ph1eAkc4j8aWaRW1PkBy57tQkjQmHQz82ZgB9vKvOmj5dKjoaYktUh7lYhaPxld6FTlvikQFWmPN
9qJnjtE9ptBd2F9HEQp3wkHTb8Z0Ycs4XM+yF0c+HZ73Ibgg8sEQzvsKBS0SmgRD8hYcE+Su0gc7
aJ6HQuASIlPYpbPKlkIjp7QdB/gf5i2LU6f4svAZg7u4PtjCXZRdMypUZV7Hhtqa5/r8k9cSUsh/
Nn7h/0deyw9wzOSVSVEdtWMgjaar6I/TDPFNWrljqtvWVAhChOg88RPPkpnRNFUBxUbomHCaeZy+
Sq/sOHW3jTO/iXre+FeuD8Zx8SKiJBjmHojxn7OTfI+c6olCtO+I6gw+85zkLAsL89snmKgYtVaJ
rvCP/n2y0CFLS9MtDZv19C02aEIgnGontz+0Rv19z+dC+18WXuA4b6GNWUYjyU3UPW9B5WKK2FV4
UZ0PAJx/wN/lXuoLAASgZNSgInUAEaQ90edkeoQqpjEmjt4+7FvFfQL9BUoJNVQZj1D8bSmhHTga
DICqPYEqxXWR2HE5+I3+YM1f96G2j/QFigsdMURoaJNWplsrILaGKFxJz0b0bR9ke5cuIFzc0Ic6
nSpQCrnRoPrKWJ9bTcRwxi6jjzfHBYJzhKxSq5Ia8LsklJ3JbOzMmg6xciPVpp0kkhcook9H0cpx
nsH04IzKAuIC5vpWf4ogdqf0onakTRQ4hKaAJ0GmfNtObIQEFS44uKISO84kXzYqXzUVwTkSwXA7
pKhRls8JYOb+cxs8KukJPS7Ovhdsn6WVLdwe9WljhYaaIgDOp4i+jKlbzotbHcPOyXV8Pnp9LOi4
Y/nCB69YIXJ7ZMS9UaULEKHDc2pBu6v5rC/tPw6u/DyvKxh2P68uEbokgyWXGe6sIfCUEoK/c/Yr
V+8KggvltTxB5IcCwhjfCvqsTZ+D+m1/f0Q+wOd7RtEVtQIfsHBmJoLJ9afmP8rlfVgpLsGTE1kd
1BQYIT4Tk9RLrBB9FqIe1W1LiEFMRQexKV/GlGMpozm+Fd1pGV4sY3igSfkNrYrP+wu2Gab1Cwy3
YEkTZmmuIAK0anxXI3Hs0IiwEOkRMmWNrSqiDeK/ov5avQsgt3p1AC+LWsRR/cb4pjvGdXwmJxBE
eKzSDUZpVwYBDXXN7/t28uQUHK7GlzgJNF8iUsHQ/tyUkEOZTvFByu0WgpEO2CkAmp+INx9VUTqx
mdgaKBFoigqSVn6oNs8G2nZLa7pSa9jJPDyPFTl0EooyQgEBFnw+hIoVFHeGIzOEhp0CqLm71ofn
phIcYP6d/ecirgC4E6yBJ0UKw4Z5C16m5+W4FMY70U0P3OBX8tiBH6Dsr7Ouh3Sv8Q5VYkEtfDv8
rn4A565TbA2mVdbIKsL+bu7lU9noB6UgJ9PoT7HZHrRZuwk66aBZs6A4+aMpfG91Oc/9ce47itX9
SR9hndm3awzWyfQcQOYCdAQ/BKNwEdyRx/rUwYuH/8hRym8AP507Nmo66xn037OahH5jQQROkivJ
bsL6XTIg07Z/ajajw2W5+encH4TvBnOoiQ5uZlzX5bUxh+5QRXaTC5xL4Lw83/s0E5IqKbAoJjOn
60jUACD6+1x60ICAepgL+K6pDK8gIfd1qxV9Hm3e1av1Yr9hdYlCyVqnLeqDLlMu08Fcgfp11NuJ
C+IKV7fr69lN7OlFgnOgA1vE7755ZazQuUxBGYY6qTRYmAR3efZVG74U4fd9hxAEM35at6usPMoD
GNgV0kMXNI0NCrvHjslx0lGQ+Gx/bK7s4aJNXpl9hwINLtrX8VA+KljHwZYrm90S/Sn30CQiME/k
I1x4wa0hkSEBYmDN7tSi8l8v/v4Kbn/Qrqziwkg6p6TJCXZp8sxvigvCKbcvnN6L75lETuZ0Il7t
7Se3CyLfSlxrhZUpFaz62drAqCgbDJ7KXukln0UMrNtLiBIRBFLRtKtxxwz8mlBVNxChliE6hWN+
JLOod307Kl0g2E9YnbLE0sd4AbE8Ev3FjvO3VBlB3f0SNDez+rK/W9tH6gLFHal50MesDADVkJuu
eK3xCiCLjq1oxbhb22inaShmvHwRXbsuLeV7IpfPv2cGd5LIOGVFsMAMDb0SJPtqQM7CSL79Hgh3
eGZTzZW4gR3afGX2f4yBr8S/CcGdnZyWXT1XsAODb7Y5dWcjPZrBdNw35F+OKLFMQ0ZeqPO9aSRP
i8XokaN2n+YDk/dJ/eTOPBBbOydXlV9+FeBte9kFT/2nQ5cKvgK0Anjqg4whEBS6UpvJGOSOcVv8
uTjRkbxZIvn0fwkLF1TupOZySupcBupPIoH00L0taHpmH5fBo6g7WGQid2bLpAmGMUXiJss3anFt
BIdUJNG7fTdd7OHOqrzQRi9xaeCZ6ylpJzsOW6cPVKegf+zv149JxI+Z4AWJO7GWNY6xzFbOwIdE
ebV4TH9HAd9k5FVH+T33Q39g0qF27tFT6aE6LpKDYGdp7xdwB7pok6gg7DVqGTH9K9WJqyrDPRm7
p7ig11byxUiH/0aJ9VfqeTGaO95y2kMbs2UfUMvdEkwOqU4QOrL3l1ZkF3fAtTpZ2oStbBHloatV
kTuFxlnKukNuhF8zQk+hFnr7mALX5Ifvuxz3WKgAs5J1T7G6o2QFDjFMQVQRwfA1lEoOepnBdNZ4
FaSJLevzfYvK5b41glPw49SvLkdJDRV1KHDQNHKywpvEuMPLpV3ngi+x7Tv4b2/gW2toEc/6yELk
bFyF5n1s/WmWYGNoryJT1Oi6uXDIJBSwnGqqSTifCJKom5IUCZM8Qr15uFHAWhY2b/vLtul4FxD+
w4pUiqVYJUBCeqtrV/hSsAf6UFO0nmBUJ+oFFzL7zR/O7wqOc4bQkqK4j1gerWCAMfxcUch5xplT
yJPTmJoTMwZG0TTIpmsQRpksKyYYgLmgIVElTsycEHdJpIOROpUBP6+eU2Tx+4u5fYHi5QrjxiwN
5HuF08DME7AiYN70evLYRE3p6KfqMOGJBwLwnqhItG3YBY79+8rnG6hFL6lkEbC8tfgyttwy+jz1
+iFURBTy2754QeKW0IrbOQ/igLg0+zyGOljtzhYN3P3l2/bFCwj795U5WqYQLQhgjt56tEMZdDkR
TbF7+l3uzhMY5PfhRDbx50s2YlVv2WZpLiUPEdQTTUExSADBh9hJUUerSgBhzf0XOuf+Yo1Q6xIV
Qrefhy5+9+P9arVyadBLsl4BZyRoC1avoHcSGWe9Qe0pbyHaeaOB8QT0bPsLKHA/PuT2GIEb5Qn7
NZqDHSnvpHu3igdDEYQoEQyXr03IOkxI8xK3SVuXWK6EDq8yax0lFdz0LBf7GJz+9r8f3+WrVQR/
SxblbBWlXjr07Xgqq0VwGfJd3T+zidVOMY9ZYRApzfS0xJrJOl5c27TzzULytEw/oUPzpOHCX9oG
wbh3ez3ypRlEGp11GBTpptfl5z4X0WqJPJQLIVI3TAiZsNmgD7J6S/IHoxG8Z4j2j4sdQxSU8EJA
6EP1B5FwQ6NoUOiKX+YiOfPtV/bV8nIhJEtDc5k1YDG1RlTBxi+ts9jk/hsbeUljjJVVt7lbvIgi
sSjyK1wwseLCKIaOxa4Hy2eMzK3fXKl3TA0IDPMePj/3z57AV3kalDaw2kGTYejU3ujBTf9L3y2X
heT7rtJRk0sSM3vAMlDRZ5r92U3v+zYIfI8nPslpRaccimhu2l5PwQnMe/YIwqJ9kO3PvZUlXPhI
LQV3ZAYU9tGygGHNeo991kwJOei7X3psXYGxbVsd7zxbgmawsGyJdCbkBWJa+9Zsbrspo9+Zorxg
8YSLlRXWatQbxC0q9SQF2iGvTW8fYnNXVhCcCe2MwTt9BIRUjOgdfy3pqSj/IzflzzC4AuHC4DSD
LLRodOLOyrs6faLhad+IH+ftQyxfAXBxreoHI28jWKHiPOqOeWQ0w4lrncLPIJP9c4A2F9qtbqbb
2BOymok2iQt46ErKqrxmKzhkh6SxDhDPcgX2beZKK/u4QBeakH7MEmCgFfkL5j1jW3cIlAoib0Bh
b+4R7ppHxj0vinQi9+ACnVb2cdJabGGV50pObXV6ItazwDoBCP9yO06BasYj3KP4NDvNKUehCe2L
06P6PjmMZQyDkvdVcthHFWwbT8VI8zhsNAugjX4tVze9JDi7bNt3XJKnXiwoho3qGSsXTY1dlmgJ
0mx1Dh2M+tttkws85McNsAfHxb2yQgUBeQWY7WX6dTDwgZDRWxIoN0NZenIkIblI7krS+9JEbJoM
p6hpv6tUcfQgsInSn8wZS6EOtmaNTtuXn4q6FZQWt29N9MYYOtUsovLyHlM/pG1X4csM35rlG5bj
rB9qn2joLrZNP8KbYyT4ft/e5Aui+s8AXdSaWk9gI3QNOb439NnvwkmQ72zv8wWCW3iC6yYYJxg1
jpLdT4c8f9TwRlAHfiBkQxNhMXNX982QJG3XtMBivdkVtatTjiF6JXDQgY5XW9UtbhubaZeJiOK3
PzlWW8dF8GyecjnpmNAmRlahOeNb9+k1m4hIBDu2XQ5bIXGhPFS7QltC3KnmU0hs1VFcDbyvRmrr
3zTwDYLR4ckUXB8iL+EiuE6zadFyeMmMzjo5lfyqKP39aCP0fS6Cp2DBiK0AW8cawnVHOwYnzA48
gRsGGxa65ZsAjz2tfIwHF7fkAveYmEvWoFEDGarimRAzqI7VK6Pcj13hBIsAi59hmhUtGRnlp2tk
DnsGkRziond/RuNq7FnOvmWb3xcX/zC4NyXZCJK8kLBZWV7aw7IcZO1eB3XQ3Ipyye1r6e8l5EU7
+nBU1YVduuDHsuP53LXXQSiIiYITzYt1hKilGxVbOrVwDXwiJoVXDd8sa0GMlkS5sbzvE7xURziY
SYHUGEt36k61UzqxP3vKIfVEB0q0cly0MOikLNkC5+uzmjopwYSMGdWSnWvFfyTw/iu1vGwSFy6s
mk4YsIdNtDtM3W0ZoRwnmJIWhSR+bjmrsrIuU4Qk1V/c0i7c9iVAjb5EFvZjbF7EMyxyCi5WyC34
tdUJjmdB2avqbTVIDgE5ScWfA/jF9o+TaKu4OIGBm05vYmxVUT0X2cMQ3tT6cR9CEF75QSYjnKWw
b7BF+QwfP8X5p/2/z37iTqjje7AX0soRVfD3mWJt4XXH8Qc7qIjs4l8+Mv52NV5uIyJjRdElxJJw
4mt3+YJgV3iRSw8ZFDb7d11zDKe8Y7cUiEMFYU+wT7wQhxnmYKRM2dlNr5Ple6aeVVnUdiXaKPbv
q/SiaupwqBJgJOXko7ziRmUlOEuC6M23CRZpPpi1xtwN0XssOo8WmTeWlj3JvSCTEFnDRYahpouF
Q4vw3Xiz+kT/o9QfH3kIO8Wr1apTKwV3Av4+WC5uhiXFOza+/5JY8B0hMoMLBqTv83gYsGLVfBvW
3rR83j89gmDD150kYoR9x4JNQpLPM7RrslpyaGGA7KJy2rwRBAOBH/MVqETV+yJl6bIRpqEdSFJt
g5bUnlNdcLOKgLg8AQXVsZrYx4YcF0+mPN7Uc3PdNpm3v3xs+XeCD9/PN3TTjFsN29Maw5EET8Fw
stLB7kzLrop7bRQs33aD7yX94Z+EejPW5SkDXg0uoZMJGs3SV++HI1N6SF4nKOY0jiRO8QReyCtx
RIXSWGi8JC5juFKuR5S6ckc99ehn1pzsMH8VfXGIANn2rk6XNE1FrqFkzdqFPCKp9rKISv0iCC5A
0IzSHPzp2DpzxnxDCm2xp33nENxMPDeopHZjq4DZxU3SAtdCWdSukg3VTdnn35Vlkeyu7RM3SboS
rKHlL1WUV67CRY55BqVbZ2AJl+60lA1SsGMWixRdtx9cVyhcAoGBvAk8ZFjFsr1eci9K7mLM5y23
oL1y6vDaTN5K/XMZgdTglzrKLsj8s1Ha1GYhs08qnR5y6VsnFCERhBD+iajvwhGM6nD6VC9cxfKm
6lvRvey7iOBC5J+J5jSJy6LDJqkj3sPDM8jOwRDqSvkvhUMIuMpUUXUic9vUNFlpZJ2ExVK0gxIt
XllWTmnlp31ztpfsbxi+BNr0EWnCBDBmCzU56xkS6/YMesR9lH/JyC8wXHDXzCBASzwK1Modmz+u
z8pV5MI2W/uzsTtfckXp13asuAByD0k0wUueFsIuVfGD+dOQvu5bJPr73CsSrVOjlNj2oLHaLRLd
yZLZ34f4lyeIiw3sN6xCqhXputWUwOin6k2rmrvOLJxZM8DQGR/aRrVnPE0S/bxQ1TFB0mla9Eai
sYgTT2QqF9lpk0+1rOBnFOCo6RLVpnEsSJZFEFxkz+aEmHIXYhjF/DyYV5GI83m78AguiL9O049/
Xy1lMxv5NOM5x50+GSfdZ5zW6QN9/FZeR19NRjHENJeuuvff3EEuoi9z1VpZD1gyO92pvYlf5vux
B5vgTyrf+U1EECY8aFzYGOduMSpWYWW0nd1960cLWKfSU/YIFo8/5EcwTwn2TgTJ1zoVte1Acw0j
mSiznrumh0LOj574pwUzTPPgJJ+FskUCj+ELoCVVqhJ0Jeh1JH9kpPKkohdExu1A/7fL8OXPfqyq
eGCRUTHv0kG2U+O1zn01VUSxkYWijxnpBYgLJVVlNulcwpT/6YomrnRoPdljDJe1IB8VrRv799VB
iFtFsaYKmxVJEDUDsWUmSjBECFy4KKVsGsAKQlw8Mrp6YzLu0bPgXImWjIsXptrFmVrDitGpM9vw
4nN8E56Y/OTkx57Iw0UWcR+OmH/Wh6mGJ0zNsdXfalPw4bv9RXdxAC5KBIFh5lSFNXG4nCHe/jjO
EoaS5cMQticQvwgO7KY5lkxVgko3Jjg5uHCy8A05wt809bobvgslQjcPzurvcyEIk3693Gj4+0rx
3nQYxclPevyFaP+Rke7n9/wFh08nB5StypZErGHli6KfNJSqRe2X28nyCoPLW+JCmTRdhy0tFBSZ
wH38Ep7QZIyeEeqKOFp+BK0PkWCFxiUtyqAvTWMAbfLIYfmkefkBpBKDszi1m1k2dVj7dghyidIb
r6RrzDO4+wdLsHW8FlxvzXqsDlhSI/S7/AvtHSOpnZQ+7MNst1mtDGUuuopCC5oYhsVkOKiLRdcz
HuZ6UEtqj5of3ssuI9oVvgayMLq3uFxcKiKjGaYYmLKljk7YVdN5WFBrlaxqOZSmQqDkTKNjHufQ
yrTmL3JhJA6243uo0PxmoGiD3V8FwTm0uCDWEzLOIdvtZfai5dHsBYXOzdR+tchc2GoHVFlMCQaT
9EyDqzC9lktRIGb+v7eoXCypobkjUWZDVdp4XEV/A6ns4QztCW9+Ez0xiAziAotcJ6NUDTEINYK3
GiVpOrzouuB1TXACeF6yHiz4k9kCYynuBslRG1RP0Q/XyIJXwm1bdI2oFpEVjafBLWVJI/WEmD/3
1FGm6twq1ZVkCV5vRSicixGJBkPIPrsy+VuSPkCVrRDm7tulZhB0/c8Uzs8GYjZjXDAQ82vXvBPj
Pp68rHwto3Oceep42yu/VERaQXJuF5iKhOFBvNPU3SMdXgv1wQwef+V0XqzinC2ahixWU1gF+ko6
fwuk9/2/L9gavgZbEHQEdyxNGvvlJjarT2atPKjR8EtB4G8z+OrroKOHo/7RnWtI3qD2XhkEBymr
BIFAZA13c43ykrYBwYbM5ffWuK3Ip1KkZb0dLi+WcGmyPpRRvYzYEKU7TcpDkvzeWeGLrd0Qt3rD
TBh0E0+l+MBwOzPNbZOWrSDybxMWXPzXYMu5uv+Gamg1fQCW+ZTch1eQGL5tXqWzaouHENTtiHZZ
Ny4GjKlmGkkPR2N3rWRHTvMUJPgfvjIc3UV9t77JneA5Pc2udVSPLTrTOjf2OrQeYA7jsO/1/5JQ
XX4NFyzAWK1Six0r1u6pvtaQluqOht+frK//j1fw7Tv/gsbFCVJn0IRjcxHoNe6/MGpE0NzmzvLY
u5pjhk4EgQ5/30JmwMcb8QLJxY08U420HgA5VUcD1BphahzSJnRmObBTIW0JM2AHjS/VVqRbYmg8
4onorJ/Lw+xUJyRSJ+o0B9VDlaE6SL5+haYO0T4KTiNfw230yJy7DMDtIbpv7n+2x2ToaaLo/0vd
VNjzI4gwfDFXxhCWkU1w4wnSBVaBzguMT3SK4Frefsy4nEy+bLvEmD4ibEHT12BG0yZmhHwK0TP1
ZMx2c44Ooav+3k1DuGTYBM/+FCSAjKvMWVSEZ8Vy951yu9vQMk1qMcpa8Ln/M+CMbaqjnxCfsOM5
fjQz8P+lx+mq8sD0f4IKk1u8ql7rgnzSzZ9oYgs7jrZ374LP2SiHSVvGuCFw7JmmVeaR+/xMJLu4
at3ZVSGPbFNIKPwSyc3KbPazVnFWyTCiWZiADfGekqS21k2HaobsRStiMxAZyEXZJFlKMGywBQ4f
5uGh7f1JNMi+feQua8iFzhAcRaWaAqIe6acwHcFXlQpccfvJebVgXMBMZtCVq+zJuYYCKdoGIUpP
H0FOapen7PD/iJbb5dEVIBcuLRNaZ40OwPbQnOJbBpm4YQkCZ80fwRjNejMcbRSyOG+H6b8Xk3+0
LOt6IjOBZ7TJH2l8leU34XJtlvfWTAWXvWDb+JfKWC9IXwywUKe3vf4WLYKP6W0CoMsS8g+VGkgH
8jYHwOgsUGssXNxyfq7bzVF9Zv3mOsZqmEYJgXxcf4UzJn8unF96I0OlStMt2QQbMfdQIsdx0C+y
hoxG/VYVXoibbz+EbR6wFQCXYcrVYECQTMWGLcnZxBdFk1B/Sg+/gqKj2mBaCtF5MvlJ1vB8XqAr
O1b8pLjR0tZu5kpgyqbv0b9B+NRfZXLnbYYSYjv0dgliqOhzg/gkRajvqQLv2162Cxa3L3kRwPVQ
NGcTL0Ptj925E2U822d4ZQ+3NWNnTtYgA2M+MzZjCBYS3JuJi/eqM9Npkm3zPrVs8ri/V5sHawXL
3WlBFY7NkAN2CfrrSaFObTSCIuxmerWC4K6tsq8KswuxU6BP9ob2LSetXSgvWnBIOi81RWUwFuw+
ZHMrOLaZq+uKDF2m9xEsMqTF1/Jjnn3OQblZP5X0rspBHvpLDWQrQO7WKvpUk60JgG3c2FP+Rylq
l938+FgBcHdWPEslKdl50jACU0ffJ+naKJ0uFhkiOlLcvRXqvVWgNxctixTaISVGUQrjuplLb5DJ
KQx/aRZlZRZ3a/Wq3sUp/t1Vl0OcfDPaQhAiBMeWz+sxMFxHtAJAQAfM92l2XchXoXAKZTvdvRjC
p/GZnlTT0gFH95nKH+N2wSRPhhml7LFxKsc4BV9+69TyebwyBrPUs9GyOrvKDE/WBQ8e21+YK5O4
sFAUIHwtAlwUg8cU7+PzmLi6OxwUULkbkh2/7dsjCBF89t4uczrNbBYqVfw0nu18vEKHGcTVHDN/
VwdvH01wnvh2TDWOR3UOcM3K8rMMIqtlcIzljqRU4H/CVeQiw5AGgZ4tMCt+7Q8sYZ8Sp/5m+gEb
V3lBu/u+XdsVgdWucYEimiu1bHXgMRbDOrRBNvQ59pPMJifDV5zcrSv2HCHC3T5nliIT0zB0i+8L
wIS8ai2LDP+vvy0GMs2pPHS17AqsUzcCO5UVQ1dNlWoKr4WDt6RUGktYx5jX2UHLnlK/w9eyfl35
omfyzft4jcbtXZugJ7hnqRJDW67R7HynXFnBEeLdePZIMJwnB07yEouGntWts7AG5jYxoX0QLzWA
f2qIYFSsshdf9jIX35mVPb+Ufuq0rvEwukyVInTrY4i2S8gP2JObetmNKNhsHZf1D+KuBb1Hwqqp
2N6mKG2qaTeNipJaqTmURgfBHrO4wl/eayzuTjCqiFKrYAnqIXzEMKtHOky05o75eXSJ17xkorxr
K/9ZAfKlCnSsEuQKLNAlj7XxVka/wsCxBuByx7KrdBrFCi4hq8dbqO6F1nyvV7UgRd26u9cw7PCs
sh4jjqyu6hDTJutkSlcdLewkPiWZZk/x6/4miZaMuxvkkVSzIjGL8hY05tCXFwCIbOESxqVtq1Fn
ANFMnJBCDCC1++Gtkm614bhvy1boWi8b+/fVsnVkkIqMDZC2wVMmZ7YaH8r66fcwuEiihEXTxgm7
bko/1t7i+khaAavHZuRf28EFjSyxYrUDBbubnAyPYMI08sIb/akoQVvLRNjSuwHNRKJvMNHqcZEh
0hR0PaawDLQdaFaO1e95JYr6Im/jIsJM8ylMIEiJxp7JLW/zQ+1EbnD9bcH0t3IzHzVBBWM//ELf
4J8e0agLGXMZeL3+SS/9fP5aDm4iQ0i2TmxIIO37xmaKcNk4lacjDBNlbqcecKNj2ni4sdMzKgpo
aycemul+y9vVDzK5jUyqYMbBivvHfHjW5ftJxPQrWj4uOETSFIbQ/ML3pOXX+GLNH83C74vz3PtE
xJ6/736qzMUJJYUQH4yEa6ivUvpMK1TN/P392Q9FKk92VU8hCOvYi4xcXqmgwE51J9Zui+A1Sr7u
I4mM4aLEHOfBxJ7UXat7zPrBDao7C6LkvwfChYm0UPqomtnuLIZqN4rkB7Xh0ESkBiB0ay4ydGOU
GrEGIJaJ5gdQNcl2By4gdzqUXvbSiuQ1hIBcmGjwblZMKXyhPcgOKBudBQ2bToYJewQ/3IUCvxC4
Od/xHRlW1HYR4IbyocBLXZHeaI1mL8Y9tXrPTAQ34uYU3ipM8ORXbWBWas+eAFhHqvb8vbcbhEPd
GV9y/37I7SxyCBRzG79WhK+8zPP+PSdTfyz96o4ckqWbMmarRs+a9hqUn2n5GoTvv+WafHGlLKoI
oqXwGAmlqTz5thRXQjKezQrOehm5iIEG5ngmLKmfvMAvz8vRPLTX9R/So/U8OayBeXqJ0XJpT3ej
kzmSt2+iEJ7LNqRYbzSdPbBEpw7P8kfd6V8yt3TAodBBtqx7Re3IK/HKLL8FTuNKz/v421epjmZF
hCzF4MeutQbaqJgYRSIf5JiIyK77TBXcntvx8gLBLXC/DOCFQFOWmyunLoBSbzDZpK09o3jUJV30
vSsyiFvPFrEstRhTUH+u/yTn3o/c5qp9Z1EmO0hu7omO/b+EmYt9XJQ2m1A3ypEtIWQy59vayW8M
cAfPbnsn/gbdvhIuYHy0JjVkGNiYvNyAYas5d9q7Di3d33MKLlInRqG3Vg2QKn7X40OtCTIckRFc
YG7DOEwHE+NEbXJsqpPWXkuq4FwJIPh3vqmNWiuFhr1rKSdJPZbdYVRf9ldpOwb+vRX8E18wG/VY
soHHEG9SRUSgHXrb5p+q4LiPs1k7pPIFiPuOC3U0lieQ3MLUffy4nKYrnKHrnhWVIYYe3olqyqKl
49K1eAlCU69g16hhjIicK1S7ZMFdKTil/ONeElt0kjtsz2B+T43HNnveXzORDezfV/dT0GDaUE9h
A1UR2a4s4zCJxpE3e43W28Kd+3EKwbtKgKH7zUmylWN8k722p9QtHPVx3xzRcv0faVeyHLeuLL+I
EZxAAluSPUuyJEuW7Q3DtmTO88yvfwmfd90URDfC8t2cheN2qoCqQhGoyhSiXpnLOh54wNTBY5p+
NJSfl3//D6fQ2cWEiGdthbtjSEFjjCw/cEZyNXIV1cnc8mnE+VMf7aOB7pNga6FlEw/HMpYWWSwJ
GUEtLUzcc2YEMjRekGhu6H9Vrfba7N8zDb3YNXHsOjNLWik5kPTuvjUMp9cfYsOQ1NSykBWFVFC5
qGrAJ2rNXXyreTna2yecQRTv7vldpb6vD2RplpAjmn4u0cIAD4EkDvpApsdwS274MUQ/F9voo30l
bwKTxJg4gJ1BHChGSx9msNrUtdSTFo1OkN5d9kyJY7wZt8Z0I3TKAAICdKdmkaOVkeP3p6SQzIqs
TrItV1BIGQSzu7Nq8ix7PbnqT8gAeLxxnn6sn8xDiqd+w23d4fucS3xFtoxCGrEwMz+gkxBFLpv3
qj+9TEP9qNJW8uJq8EvFtyX77xAXR7CDrNY6wk9E7iElpIzGK14c/Ygip7kvjv9ZW6OtzdqHm+5k
QRagOxnO5A5746B6iSf3oPW0Rk08k4Pmm4kdHGFu2gSjmPiTtEM64YnHLCSL+4ePpDOEEBfWpOdm
z2k2mg2/S0F3JkJROwWP+jMXj9Y24TF8NJ45VYAmqXtl1gnnKOkT8Awx3rrb42ygxl1tyXQ+/lB7
ns3jf8PinKvtqayqChicerUtoTuUfe684QoxjxZuB+9ll8NRCihESW1XLC55v1kS+Hu1pg6mqR/Y
qG9oNXi+j9I3tN2wAbN5G92YYfity2dJ7bDyN1i6AakOVTcYxDpUYWEndezaaIhQeIF1yJu96Tre
2vdFuzOOFUSCZLd/K88+HM9UoWNt2RTiea8XeSjaaRj8lF832k5/QBvViAbJDWRVMiff2zvDNU/5
S9PetLJCfOUZmUODwd00TM1Ci+FraMhbJsRPGfFCHCIHAyyuRbJJYs/eoa4x8XXPv2lkBeBbx30N
KjiVkmgG7vMV4qnBXeS/QAdd4kVvU95rAGFBe/SCdvPoEzQD3akdvu51R7e7fwQR8mpaJHHc2ZSA
y27X+QnkOj+xd2gVvLZEKMx8Q2vJrAAkUJ7m5IEEtaPINLje3iu9xhBqs0k3Ggp2L4JPmTx3Yzv5
bPrpFev7g16qkZNm7ZdZ6yT9uvwPf31avAYVCrJwbuMJr44EDwQflOgLyCzy7pmqIGSTTU2u1NGv
oEzhdt2ayJioDPbVo/6cT8O+isZ9DKeb8+Em0fynoap2eRVdae34ZGbJj8sp7W2F8RpeeIxLNWo0
LAZ8oB9jyHOEGLWi4AeRjdasRhXoJpCvcM/y5lZ/HGwlq8sQFxPN1mc/5T1Hq1G1ABCOuilulcZq
EbZ9EO4ZxpATrd6H8fzx8nrxnX/jGQsYISX5RRYYsc+zA1HvskI/tox6+aB/MjN6V+N7q2jb6zw3
ni/DyqwTklLp61HWZoClU3C0U3s3WvQ2TGSPf7JdElJTbU5ToXPrEr1zgji6ImkiqQtklgiJyexM
5gd+gLpAuSFTgkP6ofx7yi849WKThLxE6aTZUQOMhqIF7ZMRvPzbbgg5CXwZgeqn+P2afq/bBnzZ
O1weSjL4auJbGCHkILUuo3niDj2kkGWpvZRFW2jGOAH5oKtfRpni92oiOMOJ9/dTV0yFiplxT5uN
Y5bsCNTTjTx0fT/aXF49GZKQcmZbjVk5wTCFpphdmaDB/WzOH/NGdS8DSbz5VyW1KA+DVNMhGAWT
MBLnpMNL2Mv2SOLM4hU9tf1pjCOYUpJP1oDBn/g5sr9ctmK9AAO9FZouKAN/quAIjR93GIW1icf2
OZi+0o8UHMabfmOgfSnwmn0GLldjcPLYkwDzlPk21/0GFi8L5s7u/C4AMPgut2ybbumhPJHN7PJn
FVVWd627xRlNcIsmNEpiqEDrm02qnNI2AHHQlR9/vmzV+padYYRzQo27coRmKfHGkTlhOu/LwYCO
r7W9DLPSf8Bz0BlHOCiGMUHAqqiNOBtlin5B39Ofydf5BjztHh+0V+8tGb++bAmFU6JJs9TXJ4t4
1jzfoIZNnGzEV+xMb3GreXfZwPXgOtvH13kRXGbUBTT0gdXUrqVXDgRNJAlQhsCtXSBkdqRguohX
l9ZNUHwoO0lgyTxBOCXKkOhjqXNPSL7G5TFICodIm/JlWyIeFY1q+AP36mr8YCRXbRdhpWIne0fL
Ifc326a6DnkkZgjW1EPl5x2vkwfzlFTESdpTBbDLm76+ZGcQwZowHfxgoACpum9+MDngBXJHX9bz
JkMREl46hVpTE+TtKmwgB4XHC2a7uvSxbN2/fhsjVt6DH2MVK8AwvzzYHS5ImH74p/USme6pMoUd
xlKJl0IotJ8g+T7mrqKkm3+DEXJaX01m3vDv5Nn8mTQZ2k33NPl7qb1XDmYKCQ31ThdAdZJ/to4p
vrughpgEReDVXX/dxJbs8F4PnPPuCLksK6iiglSIw2FMLD0q+DCBt6kyab+Vy2rYZUOtnuI/qiE2
tAzznOkmxX1KdwwfOG155rZOgPHFCVohct7yVedewAlZjVp+EnUGakctBTUT6z4MpD8ESvwez1vA
COkgJ0NkDhmsQi+n20XGzsLcaTLJZB5X7o1fr56QEeoKIx51ARwQZwyb5qbB1HfvmrdG4xBcDdVu
jOFvKEy/yGSR1w/YhYVClugKOuNqE8g9GvLbD9HGxgjabeMVD/xhkB2MA72Xga6mjDOmWCTbdZwU
k4GvWE2pN13PPD+vJbHMN+ZN0bWAEMqgbGiNwEgBEcXtbdj5HyrodBaKCbIjc4MmVsnn2Pr9wwJP
yB1grR3BjoxlHNwe7TOhi4qI3+pBuFDWbCdbPSGDMFJ0+DLmn37ZfF0PvY7zg/x4RypcmCOkDQgk
TbWRwpzSvG/Uz9U4OmowuZdB1kvyBQoP8kVp4rdlkTcMKM3GOoZu+bFwyX2+585HMN6CWevtsM8k
l1LrN78LVCF1FEHnq0kAVE65wEda5z1DrlK3fLOIJIFIbRQyiA+qy8Ev4IjVpt4Wn/KH0OWNphDS
rPEAXx0KPImwg4zmTeqPQkIJ+zIbS27krykDtH/OT/W+AFoplW+TpOJfryeLXVTTsDJBbIneJ+U6
1b7l2XGIHi57isTlf708LyDGDJcdM7/2iqBAZt4yJZBUZL9Sztt8gWt5U9dUCuXs165I+y5WR54G
Gzv60abVNve1fWF3t2ZgHsY52NpJ90ktw0OiyqSEV49o+wwtxFrRR+rUmjFeIuYcjcBep/ZukJRu
aMrIDGVIQrxpus8IzRN4vvVsd4Ezj7kzjadmzLeX9+sPMXa2SYixtCLRQAy+nGjT5OMWIK6FliYG
S+Ijdaf7y3DrHnhGE2IsqEdWNwZWkGK0ejhE2osRym5e1w8UEHapGoUWrliDTrof5tmMO4qRsacZ
za1DhTfkOttCOGAL3mRZBK/bdMYTDhQI0vZao6DmtQ23akwnajxcJEjcfj2uziCC1xfm1BfTAKOI
8tVngWPJ0p/MCsG36y7Tqrr+BfCl7rbQ3ev6T+/Z/LMNglOHuDxK5h7HoTGxY6Y0nzOl3oE5+fky
zOpSUY3olkbAzS4yPhNqZTFEb1EJDk5XPEb9z8u/v15AnwHEosi0FcsMazgxDxk+7Am5vU20i9x+
E+7r3SS7KFrdmgWeUCGZWmcQf0JOrUPiRrWxL8zCC3IZF41k3cTbw7owQmrx0yFh7ba2W6jDydpf
ZZYIXpyriW0gbSOB1t/n7qTWmjMNL5e3R2YG//fFCURLPEtDPRLnKT437DszlgzGymzg/774/YJN
Zq3psKFiN7rNvHo+prks3Hkt/+aQW2y5kJXDXukgIQQXM3ftITlGO7LjXJmyAlVmi5COSyiGG6UK
mLryCrZp8xstlhRxsu0QypuS9rbaqdgOvfxm9btYpnq+/ma+WCrhsyjWfL2IEwAUxOHsoqE7vPiH
YNcT9FMPVxlaI4rvl11sfdnA9qZrBr6hxd6aqNeLKWor1FG6q+s3VevGjcTL1qtResYQ1q2LzDTr
9RIYP4aNuhmu69mjno0c03h65PBPPuVLt9eeL5u2vl1nWGE1mWaGehPWuByI+oNVttvUKCSF9ur5
fLZM5JstxkkrbQMQo5G7A6GuGnw3dqPtgNFse9ma9W/mBZaQOjWtDPpZwSr2+GbONvM+BYmG7ZBN
i9cEMGrszdhlz81fs/jhjmCBKlQESVuUncpRNR88xPtWvW4LiWWyRRQyKZ3aJghzuKDS1k5iX03w
RD+EeBo4qGQcm3848H47BRVSqq3bbd1HAGu3k2tsQ3c8WYf/mLUnJ93JDiKe3N4mvzOckGENvTaw
gHCQ2XiOB0iuu0r4RP5eeeD1JgkpFjcbURYlMGoAL9n0WUtlb2U8Qi+ZISRXaP00RT4AINMKxy9O
UZ07SXhPxtipu6u0z9zLzi4JXSpkjCHLM2Vk8LpCy500n/cRkymarSc+ajA+6a9rIttqPCVqNKkw
CZzYae7MkDu/aYIGU7PVHI7l5rJBq37AMKmC1i/b1kXOTV0dYiXuWridcWVY13OFkRX91spn799w
hHDNq8RnBQFOopROE/w0NNB2jA+qbER3bYNMFcuGkVKNWL+uFheVQz6HXVIFA1hw/NTVjHavVNr9
35uyhBB8IGJTTljRozQ1pi1Vu1M/ErwkWG4fyXR+13wBmnAE3F82gUcIURqpYxilE1atDPstiggn
VfpdU1oSr15NPkscIU5TxZoN3iyO+5FhoziNq9DtFG+Mr8odJz8Y412sbS+v4lpyXUIKkcsCK9fy
GZDQA360g3yDYcZrMre7OmGHIahkgkUyPGHX7KYImYIJHIxHDC46KKFfrPwAhxee19VTplfvchJ8
HqOfkqHfUDg7etb1Whdj57KC7QtLOQR+eBeGvZdDl+7ySq7lQHyB/YYSTo66GDIWUUCZ/m2U3obB
F9zID+Q2gb8oOK8uo626JFR+TDQX4+VcbDCO+KhuRzIUL8Hd3L0kwy6aJWu3GsMLCP119d9rRUkx
zo+BrKR1GMSlBjpI1kxmhbA9Y88UtZkAkVf6uOmmedrofWHt0rIz3xNcBrgs/5fQheCa+lLRMD2D
IP5MnBqcp/1JPxhfW5DcxUffVSUkBWumLeGEwDJbUkylDbhJ2UzFI59pk10yrOaLJYYQTJY/1l3u
AyP6OW81D4w7T/l37aht+p26R0OlbAl5CfnmmGdEt1WVAFdk7KvHQmsyXqg3AUqIoEFXsK8OX01l
mN0i1Ge3nUPikJkWThhrkMomeerQPrckzr/mmRCG+/13CJ45h2FokrrAtcdIbzqVHenky55EZRiC
a7ZGSQOFAiMqT0N4q7BPfx/ASxuEdNEbUEwtWiTeOot2Kpij7da8Avfew2UYmRnC0dVPmZWNObaM
+FD1sat968u6yHngXPIKIbBikCxYZQpLLNt0mvAln/Z5q4DFWGLKakSdayRT+F5LkxJvvH2H07G4
UVu0iBsP1vz98nJJMESexcaMmTpQYOipuRur9NNIp13ZxT8vw6yegriyo4Qyi6lUMCU3s1zvIjiX
gct8apd7X7WuK6rfNYQ9BpGsulyzyjzDibQ/Y1z0fdEizcYqaP1bR+8DZ3hPP8QSRPj+zKOyatoR
IIVV7pO636XtsA0q5fPlpVvztiWMEPtanStV3fC4bH+YGS7w/W82Xl7SXDJVJFszIf7DoU/TmeMU
+amOP0zTjd9KjojV9x0T/TzoTwB7qCmKTg9DkLB4wJ1UfEABBOLces/FusudTKx7fdHOQMJB0ReZ
VZGJX0b29wNWKzCYwxkI56aUnBHry3ZGEjw7GBVljkcgZcM92iHcCjO9UbG57AOrnQmLhRNnoKtA
6XxMQfA7w+aT5iW4lsY3mn3DruOnfpPdqk64gdI6jqC/H/C29CWy4OVFqY+0DYBc6tVhJOWdrkP4
g8qeKNbSton/K8FUjkmozpd58f00+nMc2gSDOZPxGfwTeIyTHKGr+7QAEJJ2bkV2MTAA9E3sqbb2
kOs+BKRyyezhalG8gBGqoNSmNFU5TMVFXvwPls0clMhV+tj6t/7wfNkvVt18gSa4edSrPosjoFna
w6jdd3WKG6J9OU4S/1tfPAuRS/Huhv+83p1pzvCGZOFQDVvrh6Va850ZWWDALNpB0sKxbhFuX5nN
dAzCC+42mXMZox0B4eTH7uSnm7lMnLDchSzaXV67VY8zDNUitoVWcV0I3Jl1Nd6pYNOUmt5Uhhuj
JxJnkEAYwjiMqurjlM+AsO3yFONdmVQyIsPVg9WwiKrZBr6MmOBvGdJCbAzI2il5sWJlx9J5Gzej
W1bdJoZa7XvWjKGVEPT4WDYhSq3IsIvQNzHfE/ZOnvWbFLM8lyFWH61N2PI/DCFQyzwiDapqDKUY
yZ4G46GdLAc3Vtu8ia5x9+JVATvayYsSRFe4ltgGhUz+etXbTcOwDYvalipO6iVz1vVoCEZPv3I9
p5WjNnubyLoAVn1jAcL/fZHwGpaDyHhEL204VI7pa9dNmUmO29VYWkAIu9U26GfzTdgRWurDjGdr
JdR2WQ8hWfaeMQhzASVsWhNN8ax3sCaadU8P0xMJW6+dTKdSZOqMst0RPB7TZR1kEmCVGQ/u2Bb7
OGtOsS+jjJfBCKmVdJhUMEPAkEZzckvb+BndKVZ8d9ndV+N3sXBCFrL1tJsHioXLjBA6oLHtqv34
ferGrdYEuyks95fxVs0iqo7pdwPfk+L8hV6SptEqdLorVeXOSX5V1f0X29f/nooMZcMZRxy3GMxe
N6cCURzqXgNe3MZ8VqdZko5WF28BIhwWWoXbD1QT2KPecvN5G5IPRmU5Vfkw14+X1201lkBsB8Z7
zP0h+b0OV6uLknQy4A62XexpBLLkatzWav/SmIPk1FgtIRZQouf1kAFBfkSSLT5YcefqUeqE9pZ0
oZNPB59GEpeQmSa44JzSJCxa4KHJak9UE/fJcI0436ra38v5ca/4vYpil7qpJjNIHwDVjXeEbE1D
8rK67hDn3xcdAm3RPvk1X9t8T0rFqXXq5PpRz667tvcue8R6JJ2xhO+yCO3cKuHzwgwExXPq2smm
p7IDVwYiFF4VzVAZd1iw0dq13adW3Vij5AZg9SAitqbZKLsZ/ubXnt3EejyNBVqcWv+hT19SImsw
XbfhDCCcDbMZm43JASLlah62SZA4yfh8eTPWq4aFFUJ8ZkEVx6oKkP/6dqBEcCqh7MQpzdV9O7zn
Y2KBJoRopPZpAQErggFZeucX7deqCzeg3WklCW49NM9LJ4SmWaXDZEx86fJTRD8RBdpHx7F/uLx4
qx5g4bnHIASsCGLXpV/2iZHzqEy0O5BEzZokocl+n//7otRhlW+rOa+nit52uj7cY3xaksNkEIIT
mxYjTRrjWEus0VUxZcP8VPLwv3r5bC6WSfDjKOzSPgVHOl7KrWP1Ndr4V9UPPrnYutEHqFLJ6HdX
N3+BJ7h007B0GAvgzartRTXz0MC1a9QXe6wlheJqhC6QBHdOKwU5YACSbYLHtbKPLNWdXpF58zoM
3iMYZh9xEAjZGWPYvhLykooxdvKTbBePyU8SRN573PkMIyRmNayZOtkImmzeWNPnsPz2b78v5GQr
6gltDfx+X30I0q+JrLFFtkxCuERmNnVkRDgOpXWPK2APz5URtiOUdG+t49imTnCow7GF5JL5GlH6
CB9UdfxVa0Dk2DNn7P6eIB07jYvw/0d501BpFhHknVTsxgh+kMSHYNVsdvMmUbtEki1XT/8FlOBf
fVdV+KrSOf1D8jSVmZMRBXrhUHeKIP3Xj5vLfrAanzba1DUTg4pM7BSbB7tvuWqtl6UvdedYnb3V
Ri/uZEqY6zgmEEyCpjSxMaOfm47oxQy6hAyaX1WC76t+r+f5rmeBJFOvriD26n9QQopjil8wvG0h
xRVW7eR9oTsBg0ybUuxsPL1WgWxgTWabkOPqJIl6WsE7jFDZ9CPYB4bouuryDf7Gp/ds19k2IcnV
llnWeQzbkpwek6pzQy2NHDUHCYEySBKqzCwhtGwW2LMe8i2jHzVrUxV0N5TgK7bfQ79joknRMBBg
bzUL6zRMylSBy1d62kKJu8QUF2WPiRHLdJfWXeOMJGQlP8sSM1GwU6Rkjo7OLStLnazUUMulmVMb
kgprdXQGYiOaxfCt81YsbUgsuyQBH8n+pSqfbvPvyrUJeTactJI7R74b4nveEko4MPJ0GDA8jeMv
vwr22r7dD1tzq+9l7LKrNcrCIuHciIle5ZgthVM0X+3m1m9l+orcgy/ZIWxR2LGQhDU+h9M4v8nb
8Alsba7V2kd9Sjfgsz7knexieL3uXhjFD5lFbWfVthZoPv8Edyhx1E3ujfup9Sovv2k+0Ni1vctR
vNo7u9wsIUUFyWiNes1XUYM25ozZjMOMm1sP1fcXXIbjbp/lzTbtK3qIc/1Ty9WQCz9GexlrG6+s
tR7KlvHPUA07B5RrteTvWz1UF+shJLTeLJlOS6xH5Jfo3bS2/Yz8ov8jipDLsiGZIEEJFHu+Mc0n
Fh/G5q9F3nFuLwwRUljHDCjwUX7VG6XHLqi9uG+/53XomGHx8fKermbLM5T4Whtg9qqLC2zpbFwN
zdchUZwsvEkM2d5I4pwJ9cFod6yaeXyUwyknj2NyzbItiz/riuJU5J75L5ftWvcF/snAr5JNsccR
onhJXHLKkci/1epdEHyzZLUiD+m3IX+GEFJXGqhTwzIsXcgSpx9Dp5nfdVFNKWatDHDXvZF/MprI
ivMOR4yWQPWs0Pa9Lft6W1+oM4Tgzn5d9wPI4fmzwq6lD1l1XRayqYv1lTpjCP4MApOa+T2q3Ti6
D6ZbVdYyue7Ev39fHI4kJCU0rvH77XAicej1WexM6o+cyaSAJIslNsL1zWz50CTkWw55h9yJ+p05
/rjsuauLhQZCjEAw8pZKvtdqa2x6zF2oUXllsvu6oHeXEdYPjgUE/xMWB8dQVu1c5BgYM3ecwzQ4
JmCeBY1nvsmhgEAeLsOthv4CjS/qAg3dOlrYcpIrc0e2EN/c/XfEv2ek3lzACIdTGvgT5JTRDJCz
eVsU5tGc3jNzYzLcazP0Yb8lWh1MszbVDNOjqa24Wdwfm8B4z4fhAkJIKlGkj1VtAmKgRemo6bRF
b9ydastMWQ2ZBY5QEPW0CYLeAE4bdejU+WEFjwl4jLT3MJwtl0xwtXhED82EgtJrzeCUVvVeqdvn
qY4kJ+ZaYPJ3WEp0U6egt3rtY1NF41JDLQSyg8YZmY7iJPuapuzzZVeWwIinZdrR2hw4pWfdbqLo
h6q7mkzlZ21jFpaIB2Vr+XoSBYDws42uvOhqiIbeT0otuxtYTQJLIMHT1MRs9EQDUEIG/q7r6GP/
0WcYF+rz7ZwHO9MvrrrGsB088l1Fge8GpSWp/tdy3fJvELywHZrQjjmDqV0rHvLebV50h3/bMsEB
0SKUZTnPPoYNmqHwGOloR2t2l0FW7yeXhgg5zh6jhKacIQ5K4A8mRHn0B/umzqBtDVUeTzlY9vYy
omzlhGznj7kSh5z7rihv7CQEY/g/urpQTBdFHAwJn1tm/W5SX1jhZiBSu2yEzNeF2iMucecxRtgb
CtYfH2yb5rGF2mIpe0CUha2QHawG7H25hd3BS9THSDW+TYWtOfacygodSVAZosQZbtuDeW6BlKL1
6MrcjKoT7Nh1eK965j7wpHg8QMQa9Ox3hqhxNnb4H7WxS+oxvwU5XOLUpwrvYWDMwRxj7FSn8j3v
L3ip0qFWxBVtxD7CyDJSQ+FMFKN/l7c/9f4mmGWj/39YxzOI4BlqNw3ljHkR3EAYSEZOcExPs9td
6U6xnfaqzBH/EL9nPNFDaj8gkwajms20scBPYpqeeeCFygzZIowkyMZr113yN6DYVBhBidUwalQr
dTnf1QU7KnNUOn5HZNNy6zF2BhI+vJJU69RpgGVt/C0IMemaf8raQ94b+8uxvJ6QzjjCcRIakAwC
RwkfLvTM7iGBSuZ7ACgcTmPgxBW7FHNwTuE+Bf1245hvlLE91rZMTmX14ovgVvl/GEJWBeF6VRId
t60xmU++Vh7ncT4FhnpoFIgyGO0G3/2Obvf3kd7sSB6853tviS8kXVChBTprgE+sYa+iMgPvhaTH
i0fO24xxNlGIrDof/3/QJtbaTV4WgWOb2k1X9TdTP302iuGWkvdM3izNEqIrru2xmyyYFdWRS+r+
2Y+CnQ4l6sseshpTmq5CwdhCW4/YKamTtK919Ep6KJsfbdp+sEjrZrrsQ2M1ojj3ND7R8Ekutkka
hR916NtA4ydV3bZN3KEY3YJZm8lovcsWyaCEoGos39JmTr4WG8nOmqmXasFVrPbHqLaeL0OtLx4m
BIiGJdTElsyJhcwOfL5H3WNLnQgi2tH2MsRqitB+Q4gtmUFTR8xvATFALAMKmZr/898AhFxnJUFV
EYu35E6QXkxHJ5F9Oq+ukq5zuQSMU0AF5PV3Rt4EtNU5J01oWa6vZV/yedrXdS4bCJLhCFHqZ5Ax
wOcsGHMTbY/Hk1OvJdvClrUOru7IwhwhMM0hsNqMd24Y4abAU4LeNZKsra3mm98QRKyIgqkO0ph3
OLUexkxBrxA6hsdVJIMNc2twAAN2PppbKNoFHmrzyx6xvo6EYliHMAtZ7/V+UQRwZUQ4/UKaXesp
WvbL+qPRJveXYfi2v06qeLiz8fvo44GKuti1qiRTSLI2ph5L4n1ezDmY3CdvzPTU8aencB4+XcZb
qVdeA/KNXdypEKbMoaZG1EvqLd2ZUO5VMODq2qnXQcxb3XdO/+UypMxEYSVrMNW1Sg7EuTmGzQmc
Z07J0MBNM0c6J/x2115bx9Piwrqo1Gf0RGA5LTR2pKXl9PGtHhbeZYveOv9rFCGWy7Zp6iSCRZH6
OaswtCtpWpH9vhDDWh8wUsYJxZj9Jm7v50jy0LnC0PLaACF6QdRbx3oAgMHVQB7B5S7HwtPUzehy
Ldhh38cbKqOGXqmRXqGKfYRqVTUY8cOy8W4vfZNuzS/pqfPCfYm3akn4rnwHvAYTMvpQt+AAoihb
9bvyAIHqF4jWB1ejy/mg9GonGzrljnUhjk39teMFdq9acQvbmPWI51U1tZ9866seKpIibIU/5bVd
wsVHD41gxSzg4RkF8Ue+DT18ejwm12kNcp3qUB8TdNBIFWmkyymkDXtU9SpuAPsfR2cDGSfrUHnq
toDgj2w8QpakxOYJ6Gh0M6l/+WcPRlCgeb7hZIPLvrJd4Q17bZCEnGz/hMShj2lhpwzuQhKXgcjL
ClVwP39Rm1LSrCGJbVPIHbPeztPcw1HsDJq2uD3TMdek0MM/ZShTyCBD25YZHkyBUu/r9jZNJAWz
zAohgUwmFETNBL8f6Q/FdDtKOSZ4vFyIJ3HC1VSKVGtDAPiJgw9Crjow7+lDOrnFYTqUUoabVYMo
uJfRTYmHP/ELoO+iYCRBQDFT9L0nxqbQZ4mHyRD4vy+OpowUtj9ibtjTuw+03aTj7vKWr4fowgTh
nJ0wpdnHhmJ71lc86x+bXfTo7/njTAo9ub9vi0AaQnHEZ8OhGyd+ypQFyDHIjPXquivKXhRTVseu
nxYLBCGj2oEeo3MfCGw/b8kWCm7xjmtO0K3+NE3e5cVbDf8FmJBVzc43Z83H2jE2OTXV3SCM3Qgv
swGjEqh1PzivnOAHoa4llWHCLrQJb43IKJzJMp8um7NaBi3MEVyhDMbZKinMGcAbGGKIdthT8o4r
xNc+IORMo48jUvKYSQuH7jSPfS925d50sswlbrhJr33338wSc2dnTUaZALCPIYmaNx8NjMAHuXTg
eTX5LJZPzJ5hPaaUX3lxoexrurPx0Jk+VYbTXP3iOf7rt4zX6ygk0wGtdOCvg1mBumkh8oWZr8vr
JvFucaxHSdK40i0AgB1vCpRdAsZVvX5CJpQcO7KgFWVXWdiESoFuYS+ZHOuYbZJH1XB8DQvH3zIS
WdXFN/zNKXHeKFvIEVMyVaaqws/j6SYLJ6dhidtPOd69GO7RXy6v4h8S7O/IFTvutSbv43LEMnIe
Ez4JXz1SL0bH5SdrW+6k4wpvv39fuYWovDqTJh4Lvmu58UP3b2wfc3n9dZReGf2pqySn0/onwWIp
hZRhNcGcMY7Weqo7Q+cw2EBdca7d0dXcANLDduzEslsqSS60hQySW2WUqjrcxTQ/R03h9IHELEki
FLt9w64DierIHUQtPJslm3BInrKe/rzsGjI7hITRTMbcUB7BIR0xjxF8mGpNFlp87PiNrzPV0tC4
bFEqXiCpacm6kRIbzRDtITtC4wAc6OFe3YeSCnV1zRZAgjE2bkMCfDpBMaH41rJTPHzRYwnEeigt
MISUR9IWQ17okIW3gUMuQv+m4hq7AR+Gm3rnu7I3k9U88RuOiVdJCSYOcf/JTerLI1V+qjQA//Tk
6ijBDSgHXfYGiXXg2npd6hX4UNIDCOXAOv55HW2S6/7IPz3Vvdy2y9vFVCEHzuBzza0RfpEqrWNm
wX1e/wQtksT9ZChCgYT2TUyc9UDBDNUxmTtv7ugpzJKtZOn40vzZyyEH/XrpNEqDvsDa4VmSZ9jY
y3ZgFTjQbbStJN8wK7wmSLALr+A2LyryBkyQaC7ENln5M4FSlWHsm+ILuG0wav2Ysdsi/cgw2vsu
C9GTh+ZvPs8rrKSSDAbkmE0btyDtlYHGWzI71gfN5QektCF7fdvOYMJyKvrka30GsCEcbrKgG9y0
qyBSAt5DiV0yJGExMxqmWTcByVYMp5rSwDHm9rGPZY00q7UMJh3+t3zCkeHX2li10Ov1jJZtx84/
YJDvo2W/lKPxTbJTfCfe+uIZSig366FEbzZfvPHDsJk9Y+8rDvS6swJa5Jz7WZMdh2u24eWfgaqD
URQuQt6w8F5De7ymeGb9PISxQ4fCm7PvrR16EtPWDpMlkpA0yspn+TwiIWpUva7bJ8uPIaiUa7tB
McC1Ml2DTN0lce9N0fj1MvaaoyyhBf+f8YjaMBPQreE17L4YtkorOV5kEILXJ7MZxKAxhi+S7/qI
cQ7mZoFs0G+1YloaInh805Mw6TjK/5F2XcuV47r2i1SlQInSq+IOzqHTi6rDjHLO+vq76HOmLdM6
m3fcb65yldYGCQIgCCx0rT260aHwYK2czDEerXs2dgj8SKJtEwnGKf+AVoQCzD4Ug6LIyXC6a8VN
PB1H7YHY6XfmO7PEFwXZzBfzx0CTCRIjGlUx4I3z1UW/YhyaHFK30aa7aOntMO1+Dkl9W6iWk2Bm
BLXmw1DUXy/ryf5h+A3LX1rMZVIidOvCEyShrfceZkWAjTN05nwWmC4REnfs5BrtHbQF0jqdO+2M
2gpnKa6LxBLEBXtRyGYh+dvKVOSYS5EiGJ1T067lKxNUoki7t8qXXki8uXsT24Jxx2xOa5MMBsBY
HYzmxn42B2yKiOZNh44El/dqXy9f94o7cF29lmlXAGySD1Z7juWDnnzgkryVhz9tS5SYVgIIsDRn
VcmG8gm2Zzds20Jwpwuj5cZOrQERH9mdvwrwMuazgqgMQ05FuQy2JBdOFX8zSXI9KROmdJPhD+Pn
OfvxZ1vCRfG6PGv9usKXFPH11I/g4vHW+ctlDJFCc5ZBTgyjnAlkyM3vpQba7shuwXApgehMuDsC
FeM56nVM9MnQboC0mRQFQ0TQOrQcKpS6Xhbpf1j136rMk4eOddIQ2jFVxtMYQT1X6qad06qH2VH9
HIdn0VG8LVC9feHA24xuDUOm73hKFNpmKgbsuqEx3eHt41qPVtkG4fr9Zen2le4Vh1OKRSrSMF4Q
XXeSp/ZfS9FTr0gOTiHwaF5HYLDBIe30r2Edm06kVHjJrnuRU9pXvd+S8G+J+YBGZHRZI1TSK3ug
zwqLoqv7SvPGjIp0QgTGOYgYbpcaMcTqTr07XxUeGy4ToUjEUQIrQJfeFXszpVfCx759z/Qqpfr2
hkKsbK7ZxC2XPiYPgzO66S/2FiY51Km/93/TE8uzilL7IlDOc+SSCTqoGEtbWqismB+ytHTN9mlK
Rf5wV1tQM4SCRcWyFJ7DJK6Vou+ZdE1e+nnGAlHF01cquOftKv0GhjPrZd1VI+a9g40B8Sypqoe+
FVVxiCRhCrS5Scr6pGkZGPPdLr8x428qcVpTREkuwuDObjxbVY+7KeJmGkTFKc6uSX+4bB52d36z
UtzxLVNrMGe0mbupeTTHp+VXo7pD+nQZRCAHTy0AMm0yJhZA8uyqtM5ZapeiURz7nvxVkJfgaLsf
mbY2iQLNkqLc00fi9MjcJw7pMNGvuh6nY2x9p+kNmvHRMH9ZPIG2vfy0DXQ+9vFaKGybDM8obrvm
8+Xv79qijWjc6VTMnOq9xA6N+uUo9YPflU9NiEmZIp8kUIYXR7kRJKN0LEKWxCLyLSgrHYyignui
dk3L4LJI+xpBDAN9axqu7pxIBqZkqMXc4WUUTyAl48oNNIz2vQyyvy+vIOz/G3FWfU7kgbaIh4xz
D1IutRAEQyIp2P83AHVF57iSG9gA6y4pf6Shl1SCe61IBs6SKUqjSEoPCDV9JGPoSIroUru/6a+r
xBmyWjfbslewFU3zw5piO6muevAtWKEoAyEShbNm/SKtmJ4LUZL0pCtPgy7IMuwfk1dBOFNGuziR
G6mGBRicML3TIs9EcyoidLvUBTeT/Y3HED309qGKjy/9GQYkG1Srh2ZJN4UcYVeO07II1FcEwp2R
Re3jpUsAYpQBiT+FxKkHgXaJILgTgmwlepIJ9n5pEo+AwjPJU0eaBvfyQRTBsP9vzkmBkcmyMUKS
XvJRJ5+qJ+Qs/gyCOydykqsIJdiOVOcGnS1z5EeDYNf3T8rrrnMnBSNdTGnE6Dx0LXS2oZ3qZD2o
019TK5oi8DID9t1NUVXA8wXyJUyq4VRZNXSwQOhQZeO6+/Sfkq8kiKuDeuzc0I6c8lvoDRhI6hW+
dBSGoCzEvIDOu+uI1HOsykBnVbgs3TT/iConcQaX+M2jcIrWrna8Cst77rXSQFULMitXBw8LOrKP
ZZm5wzQeP6AhGxgm9UYJJZCHZNPLmraqY6bG36OhutFUCp4fd6v1wJv+z969FLptcCpVj9qCrZ4c
hPesP2jsnOwvyyE2uzcsqGX+fwTwu7Z1A8od5KinainHWMMwa4N+xPp1iuAQ70dYGwzuFOdTJylD
DMFGPwxKtwlkHUKtDiPuS68TUW5m97Rt4LgTncXyqkcZRKqbI6KEtMKUiO4H2ocFcolwuFNN1iot
MSIAOPTvStPtsv1LUc80/PVn6sd5P9AQot4MrYSseipBoj9OT2n6EQO1WTLObKBjuhyVCaIMyfJZ
b+h1U3XOgKZJdDmX3mV5ROrA8yjkQ43K6xVgus2eStgldTwTlwas6c4UlC8LbATPpaA3SgUuYYBp
3UEnt6V2GnKBL2RH5ILVUzn7MBha1yfs3M7rVYgpPMISI+avLwFw/pxKSUxbtmD/aRtM/VpxtBs2
U7R1SmdFpauocHg3InrVB5WJvDFFuRamkpWzLcJr1nw1PbDXiuVrdLU6mmP81Bw2l9O86QpB5CJa
Ss5SkHRtpYntVl46HZzxQESsUyIE3jiUejvFTLLMOC9h6lHSuZf1W2AWVM4sRI2iDV0PhNHqr6Ma
fJh0Oi9L6WW94f8ZFGcaMIpT6mOmeXE/21VrBm1BQId3beAWexlpP9W50QjOQqwZKWqtgxWST6DX
ADOidrgLZie7052+wvNVmQamAFOwkO8aufLCVNMQkCvmTZeuvIBuSbsKRdG/wEJoXMJuSqw1ihK4
i7IsDg1IRfWy9mNF1Eq/W6e+ce8aZyYm5GMU0Lexmpzo0LF6sCf9fvRUl81GkQ6iigXR6nFGo5my
frA6iEXq3pazwcnK5zo955rgKst07IJx0jhTseh900UWdqlaZ6eVJMnDoz7YMdphCgqMzjKGyhta
UYJr/xijMw7t4bqKKYZvDVSJKsgumRBRK6rhdf3yXY3Ip8sqzzT6vWCvENzhQk1spRkVkgDVeqvo
qPTtv2ijr4H5Q13R/9LZk0hF9rfsFZE7YxVmplSRBsSpvAMRMEVEa4S2Flr+Zcn2Nf43Dv880i5D
S1WGkyoNmrkwZ01CV4+wH1cgDv86slT9IFcEGqjprZdm60PTSo6s10FSCG8e7JC+3yzUQVB0fsoW
Yb9l47BQt9emSTZSt43c/qo5veS9LQeBM+qoRE/ru+unYUwKOoCRheID9VUxUOc+LPDHy61EDk35
XMx/Xd6i3bXbQHCnKp0NzNMKZ9yk8tHu60Msfx3Sh0rUTr8fi21wmKibdTNjKRyieGWhRRjIq60c
UEOPsdH25DLDtCQC+nbR0nH7FMok6hCg49waXml+pcNDhfGzl9dOKBRnHNR2GGk/YX9COZhRMFh4
sZ84kxkwlpTY+1N14AyFOuABROuwhkt4R+jdUD5rkihTLJSJsw0gVzCVzoJCRIsdfquPBO9KmZMW
aHJgc1RD70NriPkReGY0UEPKecVWyjAoTEJahNFpLc9VMCK/8230ME31OnLRdnoZb9eLsHEV/4Xj
nGPT64U5hLDnc40msVxzlDVz5apz8fBzHFUgqvH9ZchdF0LgPtBkTQhyJW9VnyBuimN2r5ok2e6y
ztVCEWHP7ineQHCLaHT92ndSicTiGD1ahW5j5sN9tpQOmFb9y9KIoLgF1BS5TMcC0uTWsUp/Wutz
Ol0Zoyi1KFo0LqpA7Fys3QSJmnDyMO/IT8z1I2HfZtE40zeYqZbA+qG9RsrtxWxPqD/0Mmv2aYxG
58urtnvP2WBx5i+ayVqaCsSJtb+jcbTz/spIAiWK7VzUNLgPpaPGS8YUBlCIceqmZHo/Vgj/VtJh
TE+PZ/vrDvPRE81VFFHovGtmMRblHzDOzM6rGRdgdoNcUZCtX5L4+yR/v7x0+0VDGwzOypLZ1IaV
Zc17d3QxqdWVHui16iOx6BLBJX5fuV/F4Sxs1ivhRAmgqHWrVMeo+D6F31dFF2jDvpHdiMQZWSkP
e7VgIsnUAbMfCLYq4qpPBhJwfRBSW+Q5dq3eKx5P9FatnQwWe+BhoomvLbFtWON9v2rHab3Hs54j
0eLr5V0TKAbP+0ZbuJC0AKLa+6lWgAAcLxEi0rd9VUd1OTokVQUJTU7VjUlqZTnDDRi8gvl9+FRl
Vy25+fdzCykBSeJvGM5Q6F1RjXWcI+ajMVgy2vvUUmyQ2gmSIfvK9wrDHdxksaysIJCmKg7tgq4A
zG+6K3WB1dvfmFcU7sR2PcEk4hrCVORex/usHj8amiBRJcLgTuy4muWch8AolzutO0pyZWMSxGUF
23cQr3JwR3We8krvEmCgK+6YgP9M0hNBjcauGHjf0NGboaOllPOqvVHGVZrDQWjFPS1ddfVH89Nl
KfYv6xsMzp1meJQnlGGwsfXsJYOmjoX2psUFB/tfoVd8SCaMzsWtzMIESc7yGKBKHeQOVzIpRG01
SRwjvLWiVGDgdlUZZvS/KLy9mcyUkFFmF0wqI8WRXEcWwju1c6Y8Olxewf1NsjB9EaNADNzQ39qA
OCXZkteIH+X+YYo1W6rOhZDAbVfZ9FcQTtmiHpowTQCZpdOaXWuiOV376/X6fW5XZAlz6Az2/Tx9
TufbqvFXDfOgexF9zS6OYRkgWcWYQY1vkG7VyBoXihuErv7Se8Ouh+fKOhJZ9DKyuykbHE6rDTWO
EqMCTtT/KFTFRlGQVT5/YOM3GJzxj3qlKuISl69CObQwZIURzLHgeO7KQTXMFzYJmtt4Fqkol6ec
5CoSGN11ZbZ2CrqfNVsFp0WAwucfu2S0DNRqIRBtnmb0N6rRWSefP7Bar5LwyUc6rI0ahjJ2JHyU
o5Oh/orxxPNnGNyu51M5hkmiIFBL9WM1lZ9WLXJpLcol7B7GjSjcxhe11DVKi+XqaGXrlfqNtHg/
uizKbmSxweBc/khBC5mgRhCj3+PEBl1tMC/EnTXpMTULp41CQeC5H+RSsJXJpqriAZ8zY1STlkqb
JsRL92jj9ZSD9hD/vfjg4TiEIiuwr2+vWJw1k3PQwC0RTk5OEzvU1ztE146miibA7O/TKwxn1JQi
n+JYYiLpnzHTbLQEh3PXmP1eMoXvn2wIkcNpxPfzYv6iZNlpDesDqEy8inyommYDxUUCWh3PurKw
pIj1ONTP8/BdNj8SMFMLGUX0shqEp/ZKq7ofpBaHR84PNahpY8uhvShg3t15U9NwL6QyutW4o9Mt
RYYJfTg6at8cimw8lHp0TzJRW4QIhjs9cbh2HY1Qmgyqv3j6qQ43qYgtale5NpKwn7DJJ/ZNZVgT
Zmu6xDSdBBnyuosePmADNhBM/zYQYxzRFBcDXKTpUUm8RjoQ7We4+rOoh39XkTdA3Nm3KotW60CY
dn1u4mtdv64LjLaqBfKIdoU79nNq9UuPPm6wcR5kdEPEN9EoeN4X7Qp35K1GLeFjsPGtmf3AnJ9P
XU5VwQWGfeNdBv51tfgi+0TKil6tUWsqN5hT0V/3yze9Sjy8AOlLhJ6Iq3jyLivC/nV9A8kd/2bU
0lQzoAm9S04sSM9R6WHrAaPtkkNH1IWz7ww2eJwjDdW6tyQK71ODW1C71pWHZfAqw6P9X7p8nab3
bQT90EW5330FQQrWpBjADNbMtwpPMcYefTPYvbGQgzxrvdKoPoVZKaiCFMFw0q1DKke5hQ20QnA5
xIZnToqNIyC4IP6PXXsVhzN24Jm2dAyewCXktPqMqSlz1mDxZRedU8J+xP0z/ArGmTyzqbM4TAA2
D6fF+ruRTrPyWLTBZU1kR/Sd7uPOqxM8Pyk63/WYTJVSEExOR72w5iz6+KUhxlewg9pGp/wk9Re5
wZJehtzdrVdIvuNxDJeozRboIjVGz5q6xyzWflmdJpryvGs6Njic8i2yTrqcnbEx9M36esjuL8ux
G9Ftvs9p3Yx4h0pMDvDZ0OlqNAdHihR428YeLRET2a6N2oBxqpcoEpuDDDBFvrMYnb361NaHIrzu
pNqT159zrPuXxVNE8nEKiLbU3mxSrF/nYYSTC/5E3zwWgWKnrumapd25pc3q4IzycBlZpCDs/xs3
mWZqY1bo0nUt3cMlxh40zxDyroq0g/PFZdouYcGkq+fHcniOTe+yEPtlJ5sd43ywBm7ioewBkB6z
zs6PxCnRnlqMXnZlopwV9D0ROPgEGT/RnnEeObSUeFpCdrasH8MseWaOppA8Psp950pq+HRZRtEa
cs55UGQwISRA00f53GX0PiOKYBkFuvDuwb+X1QHtqogvk6O6BGFF7BbveZflEIFwlmJs68oYmC7o
9JnS+9g4F9XxMsSuNX/VBpMzFtFE4kitIUfX/hhSDJmWgrL+NQgT2CJRODvRaFUVLTJw2vB7F/V2
kngfu1hY6JCXDXA4oJfl7fmszDhKQxZdkrz1dRKiOfGT2pYfeW/foHCqTKfGHJsYKDlF6JA5xWAn
syXY+f3AaIPCqXDfaeAaeHESfmHYup/7MQqcBhT4tgHFqDdBsnRnQiACfFb7wyZDmMgDvV07uYmW
ObdGlp3NviedTWBV48zRb7LEntzISU9GZMtPiS8KAfcV8BWYW86kUyupmQCcUdTHxqcpke1SuZ5E
ZRL7NuEVh1tQTPzEiOMSd2h58RTlWc4/5HV/f58v1DeTck0qE3JEeDKhcAsagvZqOMj5F2KJKBP2
T9MrGGcYFhkMRxYDy8ebIbkb6Z3wZWM3qAQJim6ohoZ7Ot8WFhVZbsgtMgFG+hJVpn7b25Xky77u
dI+SkON2T6YtHtvAjXct9SyjK8vVTNW5rE5KGaSSwIHv6doWgv2EDUQUs9ePGiKZ5o2pnaN6cdXi
m5JH7mWjKhKF8+FRP3RLYgBHnb1G9qbqeRRNxtlTZyKzKa+GomEUNacB/VgreSz3eI5OSiRrHxXN
/4gMrwCcY2iNKU1VEwBGfuwaDM9AcCDM0u8v1CsI5xUy2SzVeABIWz+VTXYCbbNOmg/tBnvYxOO9
RvgGHmmNeknKcVhMTXfGYQ108Hq3VeddXrD9HfkNwxuAMGnjMe4AM6PsHtmg8PHPvs/t+KIofZ2g
DMvt4gjPGQ/h+OsywF6MRpCVRTUFWO7A/vb2dDSlUoIYiCXOs+oaY85vlDU9Wrr0KGmlE+mdIPLY
bc7Z4nGWn2CKTtuhKviFpg3+xjW/skg0ceh1fMi92olu9Y80WBKFoMUNPUGywjNbL5IpT6YFzEI5
JhJKNefCVpagEVb17EsHKjHTIDidFv/8KK95ghv/CHbwxdHt9jgfOweTyB3lG1Ke4wuZRd3YIvKA
XSV8ReWfIyVFG6N4BqqZTrFjKKVHk5EILsoiEE4TZSuUopgAJBsxm/6hzEU1RLtmYSMFZ3uWBPxl
sQly2bFQPivRINtTKx3mqBbcSkSCcOZnMqx0NRQIkkT3c3lTiYJr0ffZ/zf+pp1KdTTHGWMnraMa
/pUQ0ULtAuC5XsacDqqCt+wtAAEtfD6FPRYqPqv5iglHiXvZKOxuxQaBE6HTi6RYJ2yFJDmNdrMY
QR4KvLJICPYTNquk6xXe6RtA9B0ORD3ba/MRX7YRgvPHA+kiRVteyIq9tcXjpuFLkugh7cXA8ykr
skHh7GeoGy3CJaBUUX/I68bpwiRIVuMsYaapagyntnvW5uI+SkTPquz3X0LmLGmdROjbZCsYYqjN
IA0nox4OWbY4xSKiUWefugTFhdGFpI1Sr0Ljmqp31/wpHD6P1iPG9ejka1w//4nyqfy7l5lhcnLX
AKzQNP28rmrtYSbt302eRd5lpN3qlNfNe5cRlvolHkrGZw2KCkdLMOom9ZXBVzGPxUNvlhuZdi4i
trl8tlSeOlSdtHUAyZ/hDmUws7rF5SarFOeyZCIQ3kRooULmCCBReWdkPxvJj0OBGRVBcDaiBLsL
gmpsU5/rdqf/aHEE5kxgiPZ1HKUJcKaoUOALFHpjrtJ66SBHPzi6Qo+EVldpVV13IMa4vGS7gRBK
ev4LxVcpKBaawDE6FTqeJG4BnvMxWlw0C0bODAbv1DT+/YQ8PENsAHmHqtJcMSws4DB9TQYv/wj/
7vb7nD+tjKoolBrfJ+thbHuH1rOrLmd1Dm01F82OYBbgnYUw0CsvK4aJQhLOQqBLKR3kGWDtLLlL
elOvjtQYdoZZ8X3hzNrXD3Gtkd+I4IR860CM1kgXK8PZpWbumFl3FUqDLRmloHJhVwM3MNwuNZGR
RE0LwYzqTAbZoY0/SaVN45+X1U+Ew+2WtIIEsmbhVaLcU+mcY4BAO12n2Y8/g+EMAy2yIjYTrFpW
3eQLcaiSOOCrtZshtP8MibMPIPkZrKIEEuZvuDpJD5ER/ygw67lt6Ececba6wGzVJpgw5WpWehOb
JA8PJD1b4WdD1N3Ifu57BQfTiAE6CB3psrcQsRoVFu0R1Q1TYSfWw8eu3sjC/QPAFGQjAyObMNHh
CndeGkGVh65SW5h9PFJB4LVrtw0LY7cVzF3E6JW3OEWoGbA6Mpv8+Ula75vBS1PvI1v/CsGJIuua
utQDIGR6Xpef6ljb83xdGaKn8n3/vZGFC76IvqBFcgHQPwOSpCZoD9OX0jb8Pkhc+SOcm2QDyMVc
UZMWJmWLh+kO1LYmK4jj+EYlyG1fXsL9RNwGiTOoYTaXfWmtsN735il3s9kOXeOpuOqO/TUmBYvs
wm7qGbcJvLvKeBjAxMS3alHToko0tMuhdNL5p/GPqC+Nf2JO3V0d3IBxxk5bY72PC4Ctg2KP4A+k
xI7lSbCGIhTO1q1d0ZK6xoka18ROq8hTZrtPDcF52jUMG1k4Oydp2mI1LNQaw6CPrtdR8H2RFOz/
G7tQRhNaJDOsVToFEubJ1NKn1Hq4rG0iDO7ANmCwb62Y7Ud5K1VHBYomasTcXyYD4xZlWB3KP+2X
/TBV+gCIeGrOShSdURT+of3+DcE/5SurjJGbGMIDb6P8QpuQHbXEI6mIskkgCT9upS4xkdewIIlZ
3kmm3wprJZn2v3M1GFT736XiKYvzpJnU0ABA/2VE12XuS059zo7DUbXFLzH7W/8Kxh8SJU2VLMKi
1VbrTakW5KQ7zUb79QMahhcm1ZCRZcRA8rdabCxWlFdIm7lqi3pTUBDqq+yQofQvw+yWCaDw7zcO
p8mzUZGUrMABA6VfdZLpWLh/68MV1UtfzbsfTV+76pgdOkk9DG3/KKFMXDI6b0DjYr4k6FeLjok6
iWqHGe67Pd38Ls5TdXmU9ilj88P09TtTKj+PenwfxsX9qhq1I1gEtmfvwVBkiQwka/bi9nRZMSBq
qggWYfZzDHFTwKCvzVcW+KMUJD/tNhBlIPfdFbKe/0ByVjBC5SdNJkCmV2agX0Wn0Z4d8yeiPScS
PhrtXtU2YJwyhW2OJHUBsGUFsxMEklJfq7x0xFNVGgkeSffBkMqllm6Bj41zjEYe53G4GLgXyk96
/6QPxZkOxM6mn9X68/LG7SoJKsMMy5IpaqQ5n28opq6VRYJkf+LIGVqXntTQNqngKO7ar1cUvohh
VsKuRqcEWmTiYLTONP51WYpdi7L5PrdgjVbqmpKkeNsdtatxkc5VbjL6esFR34PBfGIVXaAIWfDM
w1kUuQVHW8Rm2ipfcvmJRn8nneDut7dSuqwZBAtPKOX5CQwazVJZSbiTZUeCSUkSmFMur5UIgf1/
49wzuZIsUgDBkGu7Lk6DqOx6H4DKlJqqach8+3lazUtd9ipC8fZbAYIKUQeJ6PvMl20ECFW02ViN
Are+tN7Yl6dRLgTmbO9U6DgP/4jAWTMkmTBlDNUfLtg1HDy4X6Vhc1Atw49b4UVSJA63H1NVLEmS
aIi6o3srnOwOpKWXd3z3zrIVh9PbRotlIwqxIzDO6knFLOjK+XfGWSQUW+DNHkW9ZaVmCaHkWH6U
R+2W5olgj3bry7ZScf6tLmZSzT0wQMGMWVnZMxqZfQwppPbkU+2JzTIrHVGllEgw7jY2ZG0n1xWU
j1iOmpypqKlo91K0lYozyLqKSegYGYv7Jbi/j/pVDPauBLPqwYaS+SIfKtBz/hUvlXKrBA8slrDo
bIUcexI6mFm6qqKm9t03i41YfPNyTJqkMxOoYL6UD4tWPk9Z6kZpd8qKGqw8MaIGogW0RIn0YuQC
Vdnzp1twzmIkYCXARAFmMVBJnGUooEPQ1ea2VPtqmAguT7tgIDlXNBOXWkK4DdRQyBtKHSKFRCen
vJF/kVR3Qt10FjqjQifPgsune3cPX/H4CbrGBMrzlzCIdtmAyYHx6HTp0NrKLPeuVUuLdxlPIJ/O
+VopMpR06HWWzDGcJBs8uQ3K8Fs/fU9D0VPX7mnbyMZtXJHnMUUPPsP63nRgixasnej7nJ1v4j5u
5AHfH7PKx5ZeN1krUIfdmEHRWNsuNVS0gb21hNSYp6Sq4UpC3S2z6xCnuXm8vCP7UrxCcDapiq2i
i1NARNLnrLxVIsHx2bdJCsUYXlyjwGjB+Y8kA10X+AJebNI/iZqR/j8TNbsVgmjfRt+xgTXD0OG3
K5YNU11LM6Ks1Jy9kv5dNNa5MC0vjiyM6pavdNSGVc3kRcpjIq3Hhkj+lEUOMi63c5P5qiE60btb
uPlBnBbKK4YkKF0Im1/cNavdKY+aiBNt91BtIDhF1ApN7iSUYLmqmmAOmBaYiQxaV+rj2nlFxlRQ
Wvred2oaeiIR9CPQJJhCx4mUhw1m4oV15LFXyGi1h8C6We9ln82zir0+kFyhB3inpRwkJ2JmJUVf
EqTE4qN1u7qlH3nUm77ODqv6LB7zoBKcvHdrygGyH7SJQZIWD9QJLSNPSrJbfdWu6ZjbipxfdVHj
EUJFYdY7NeHwuFNiWku1ZhiU7IVDcay75Calrb8OquAR9EX/31y1ORwutqpSUCarORZy9Mcrxe2C
EDOZ4Uzv8ddxPVCvOOYPvVNmdvk8PqO6UWQOmAe79AM4kyZXkQXq5pcfEAZDMJ77K91vnNhtDzmo
geNz5g8HxnssuSLWlffVTpzwnK2jTTKhcxSLzKajKrYm21Xlq0j2O6ynoHCt1MVjSfQ4iVzR+yCa
Q+b8uqyovdS0kLp1Z5c4mbeeC6e315OKvD+ImwQ5gPfpjbd4vF9PUdabtz0k1R57TJ0r/SywvrPh
RIylR8THIlpX3quvS9snTd4wg0CCJbdBowkipZYxPTuqXTvhTcGi6eCy53rvWTghOTtkjHE9xRSL
qturv6LFJjqpR4zi8jDoQrCgAq3lmW0wKiSW0BIcefIJM/xOWaAFxCcHerwsksDM6ZzVWWc6mmYO
mAoHsFLu+vr7ZQChYnB2Rp+6zAQ/R+QtzghF7Jz48T9E42NQBiIGHZE4nLGZpEltzQVgpfSkhzeS
Jsh3iHaFtyVNV2YWJsGiwyq/G4IsUIL6pgerqmDR2NP8BZulc3ZDMvPWiDLIYcqHcoztYVy8KInc
Xv5S1KaXhOdp9dSyF9hK0fIx8Tc+SJ9lYmk1M5XRlb7c9tWzQC6BkzO4koRVobImx5Cr/zJ5kk0/
MzcgefJjFFjXxG9xbUyQxbCXh8vAAmfH056AfU/DpHngzpgbcpjQBu1JSo4Z8IM6un8GxdmIqpzr
OGkAZahPWRZIyzfV9C9DCLbJ4GITVdezVB0QKlThZ6sCH3Py9TKAaLnYD9jowWDRWcKIcqj50thx
Np8iK/7LshJBg65IGzjTMMRNh+HnWKq2XV2TZve5ZH1OMVSeFdb3tegdUhRGGpx1gLFbZC2CWIxq
qX9i5pvcEZsGyifMRUUaXv4zc2Fw5mKuYl2fUghIAvPUBeMBc5GO6p8acYOzFjVZNUllvgKFh2V2
lMb7y+rw/s3ord/jnybBeEaVmB0fXNFv2QBshE+3it04EkZuMI6S9GSeE1fkbwX6wT9XhkW0KGqM
/cr1nyaGCinz6kzWN2J80wtBmCqKl/g3y7A0JyNnuohh7z75az7UZzY4AuMjDpVfBv++seztkvJP
mGna/vdKo96Pbv/0Mj/vBrnOAA9rPVgAS08zvcgd7MtbKTAd/MNX1slxZYwQU6/Rw/ClTD5d/r4o
MqOc6QjzUI7HHnvWu+0VRi7YiSd50Yl6M0IzcgVO3DtRq9x+iIGh7JoKWis2+/ituapqgjmVHYSa
nDAwnNTP/jKe9ID1BKrUlj5ifS3NNEywjYFghEMbq3FS1QjWt1FPdLjp03/Lncc04/X7/OvTWJEQ
KVusYJcdu/J7vnrd9EuwS8xDvIsvNhhc0qJXhzCU0uI/95LMK647xDLm1eTHh/RkpfYqcCj7arEB
5LziXLadOjELstz3bnMDuGfjiBed1mMGMb/W7v4fd3j20UtScn7Skkt0xJfYKesRg+IcduGUHCbj
DGJh0cna9y4bETnNVww8qss50DpvwkgdrGpgeREmFxDcuHJHd0WKsmseN4Cc+xyz0YrqDoA5NX0M
gnCr1PTnOrwPVfIgpcqDQGlEeJz7jKtmsfIESrMEs7941F484iRe9kyOzZco6D20J53onbA5addm
beTkvKjSy3o6saA7D2+LER0jggP9P+zH7xNtcv5TKtWpGVUs5H8oGHNfobDBKzauDcwHRUCRI4Tj
DEhBo7hP9BdF0Xz5unFCVz1q9y9okd0cBNu2G8y9Lh//ajLPdK1nhUl3Ko/Gpy6ITpbXfSW24gxH
TIjtbTQzepdBRZicfUnDuS66HqqCwvCcPq2dXREBicy+x97IxZkUqU2KUHpRx/vBG6+0A2sjG0/W
NW5Gdhl8LJezweOsCabckVgpX2xme8zRB1F4bFaN0r5MmDL88TpBabJgIUVWxeKtSttmUsxC8c4r
R7RfrOcM5KDDlYHtixC0IupyLu+dSD8ttrmb6F9JImXRwxf9NAKkPt34lgVDLCaZPouWVXC4Ld6o
hA0ju8lxXZJv1eSqzkSnTQTAWY8Kvc3jarwsoILn5MUrXVw4zgsOgBVMaNhWRbk3kfJz5qTq5EFb
WDWl3p+k9pwaZyK6z4qE4kwIbavVkiu2RbI3Tok9FKIpyJcR0B3+VgnGDu8YDUPIo5toekpQIHpZ
zV5Y7/+3d35XT7tmUWmWoL9ApJjcGPdmZtdH5PF8qXVAfhLkduOGVx3qsVq7uh1+/KFdJO/ajOCu
QcUHzcsWe0SSVIEJyQI8FPVei5xO6VTnyBXGqszyXZKasyKDnqskT7Gu6TEMCm8+jCfMjkPKMv/3
j/9vAkkisy3enOOkUjOtjwEVr796+aC1Agt8OR4gfMVilKugrLWwgO30eRwPmXIkw/+Rdl3LcevK
9otYBTDzlWmCZhQt2dovLEfmnPn1d0H7bA8F8QzO9S4/ukprGmx0NzqsfijyX5kscNAiIM5GFFam
t4YKQRpSO3M7unIKKiO9cZa5d+Y52l3XzOv3F62478+tpA24UgnkGoq7ejoY1n0yiCpaIpE4GyFR
qw76CiK1XriXVbSuq5+Sp8j9e4Nlexe70c9qN+7Dz9dlE/iTD1P/pIhiVNggHPbnst7ZejeVbngI
/NkPbDw9f2ZOK2o7Ztbois7zFABY3Fo1g4ybvlitbWGULyPPw+CS6jxKsQ9y6DEQZM8F7w31LZO/
0v3QDEbQggPS2su77JPhM1dN7pvPhkP88r50i51oQEBgMd/c6gpSDXIsKrDwSUl+q9BPKtK2gm8n
sB1vEdEKwcKzU4bVZHEq9iCcWODY7PNDsq92keARKhKGtx00KGO1A1TRHVTlVqffrssiUgkuxlDV
ZpIVJsrbijI8Pkefxb9/lEH6HbOpb8X71YmB0qBJoxFqYBqjPcnPo/TcpbdG4zUiJi9B1KTynRNN
W9UVqCLYjYYvcVNPS1BvQ+v0Lvc1yRZFaczmXbtTnAGpqxj90SnThea27XYqvbHic93/vP6ZRE76
bQvw6gAx1ByB/wgwldt7s5d79bkAS5UnPbIwVNq1bnyPeb+9dhgfkvOfVRUv3+/t563gNbnqrY4V
JJov8rk6KG52J3lx70xvy+xE2sLO7MqZ8q0cpMXcZsIcJinuw+rRMm6NaK8HP6UJDMOiiTyRwvDL
PPU0xy4xhta51I+cwh/2ga/bsp951uH/vaPvfSwgc2EHxXA9VVgqVeozFMekWysIHC3rPTN9va4y
gncZ+sHfu8+ob3pFZXKxTKoO/hIY3tfvuq368l67F4VxAkcqc4Yk1f8xJPP81yLti/YBHL2Gcqdk
3wVysffkNe3gopC0N9MuZ892DY5TRiFzwQYztKEj/R0dRWIJ7C+/2lNCZEoVBW46zr9F2b5Pvwik
YR/8mjSc/aiUHG/nCq9ZtulVxUs2cEc8iUw7QeOm5YYCey+Iqfgx9TADPVzBUnGV9LU1nvXOC0Q7
Dber8xdjwc+nl8Zcyt0/PgWlRa+4Mf5Ck5A37xErXj8/gang2fSLJhzMlskjp5/bWHbm6i/N9Kzs
kchuUywiz89eW1e+Fr/RMwA7nRxrUIfgbB7zY3zufWlX34kbhkVWiScIX2Z0mubtW5aDdXFM+zpx
W3/wxkN07Dpxn5UgEOCXeqLNKpOrGIap9nqsaC7cclfcgDVS8/oS2hg6xEZ2+BAdyn2xE73GBFrJ
T/pK/T/Jh8k6VhW4pCNUhEUJiG27gVUCKtg4QJ7AWahaj7QyQxeSV31XH1Bb8lCfcLLIyQ9s76HI
h/0X83uB48xUbgZhvkyAY2loyUbjzz53wl3jscaf0FUE5v7NTX1UzQse91qaqrks1PkNjwkXe5YX
IyMGClV32mPU+C2uaz/3dudio7jX70WJ921TefkBnCWrq67VI1a5C8a/tCJ16lJgK7e0BF+PsoZY
jLrwEyJp2ZepKfcot2efK/RiD5JHGxHXhQiEadEq0gkLa5abASAj5iryQyudyfQnNc61IFwQ0LXq
nC0KMDqftS8ZN5Hf7Ks9S4SVPmiQhU2UW6q/BuRCgUbPy74yAUge4tvmAMO1M/5anMXrkLcULpIU
HSF30XSSWHmtAq1xzR1reSt38RHu2ht901ac7pw964IC/6bPWUvI3bZOjlGBMYA5+MSRHRQf7+it
gUxp8SzKlG7etDUWd9O0vo/0cgLW6DSnyR/YlepOWM/50OwnzUaeFqHW5MSyzVLDWBvizcJ07aZ/
AA2qTmV0PGMpDrPnKz1tRrNfKtY22qAVAPyrSKYWn+MT8nWemduiu735jl/B8W2Fcq1kicUa/Ro3
2E3oF83Qb2yzyjxxCVpT7EWxbxr/unN/i4Z5m7ZG5coXuhoMJNXfCsqTW95MPtNd5BKwlcW4ZaES
9v2e1S+Kl7Onj6sdyF6UhBIdtMYZBEU31VlR8RuSU/vC9sEk3+hudBUn8eK7P/IaCqVYCSJjy7DM
v14nkJlRtYduZaf4sfmRQZdU1+xt7ch2vsZ3oka9j23zeJCsATmrPWGXrSXnLVPm2cl+dCdWn532
na085IfAXs7qDSrC3vUP+3Guh0PltFdNdC2fcnZd88xdkr2UPmvxJ9M6y/NjGfe22X4rR1G3/Fas
uBKVf8S2YVaNRgNQPfeMQAYpxq0kv3bd6CT0bAUv12XcCqjWaJzuZmGfauoINJDAn9DuvI8P80ne
CzVm07ZfNIZ/vlYSkYY+76AxB/OI0RpPHm3ra+fpfrWjiSe0BFsh8FouznmhaYU06gCFSQ6sIbbb
Nx4zc/K+3V8/wO2bt5KM91pmaElLjBOUxid1OEWmX6efc+NkTqDHTB0MEE39fpyeyCxw0Ftv2bWI
nANLJV3OAmwy86bwNsAjoi7Pc7APVacKUsH7RSgk57iSQFFj9N+xMFE+aj4+H9ox0aTD0lXZc/3t
+pmKlJJzXXU/VVXZA808NweUWc6jX9z+D0opOkHOqqhWWNZDiU/Hloxrdw3IRas7Fe/a4oXtU1yw
VTF3JfeP2lvWX46zK4ToaZfUwFV36SPLeSBJViDX/HcPAdiub7Jd+vn6mW6GOxc15Z+7YyZFo8LM
ilR9mi1Pw8rx7uHfQXC2hCRtMKAaEnp9+IAODJvSh0AVPaW3ffxKEM7TSWNRRAV9O7zs/sxyK8p+
stNzy2oSX+R9+CQKpUTaz79yh5mmQdDDeFVfqpN57HcB1vnMGSJTph5Ct7P1RFmpB//IHYwJo14J
4JS76oCK7VOJZqvWn1D6w8IiB+lhoYTMHH4IYVaHytkS01iCaMRKLNwEBVm4ZR+45F7ZjSeCWmNy
HgWasvnsXIvI2ZM4NRX0+UPE0VnQHCTZ1Mbp3nQephZuxHmKbeVXEYCC3oBq/Ixf0uqZxgJij1rn
KfFD66smYkXfhECDH1ifNTz8+GxwqKfzWExd5ClabJvq51j7Iedfrl+wTcVYYXCqv2DJeYnQIILF
H+/U0HioA8m+DrGt6ysMznGqY0KmGIVgOM7kE8s+mK6yC+8VDJzHwnyO6NB432kYYTCk7Lt0oWPI
sWOqv2giu9dl2jTzK5E45W7HuMVLFihgaFOMszJ875cnJfkWizjSt8PUFRKn1iQ35mRKmBI8YRdf
+RVbddwcTQJ2E9pMt+X9tMPwz2dReWezTgud+619nMesaotEOQNG6zges/Mze9xhKRxLiSV27Bqv
IkjRp+N8p6QlhVqoQCT6jaYcZHOXiwIckbpzbtJIJwQCMb6blYxe3FngwSy866qxHeJfDo53i1Ic
FX1dAKNUy5ckhiZS4qL68SmPM6dM5Kc87O+Vpdl3jbkTYLPr+sHognIaU8BsYQhPbm7oebXUTC8x
lnaU7MiJ/0I+yp190yefRXHqZkx1AeP7+tKkQKf1NEZe1u3AqG0v5FPbedrgxwXIJIJXJROZkm0N
+S0ez4qwFBaxGmPAtZsr6pdKYO6DNJucrjBE1bFNKIViDyZW7yogpn+fZgADcD7VtQoo+afcVc5A
D4OIRnk7ebMC4cKbqK8no63l6D9RKXpx0PZp2s1t7os+1qbFWkFxhh5D2UOL5SS4XNHiVVVxMufh
XOemO1dSZeskrQVmf/uqXb4VD4gJpLpUoIpd7kf6QyVq/mGG74qq8xTrU0NGMgf4+8VcH8jY7mWp
HWyrSN2hmkaBMNvRxUrXObcShnmXBDI0j02zdvfK3jxomIdMvAb0WeKdK6KrxbRzleTCWowRxJIQ
LkOTFusK+7tNXfiG3tTylVicd6E0Q9aF4Aqzho7yUXWau/IZzblu9pW9bVM/Kx1RZLidRlyBcp4l
Arda3BsQbvmOhkjovn5kY5nBIXFLVGqzG+LPp/bECGnm/bgXv9I278LqB3CORh3DwaqZGaFaa4Nk
rlZ2kvzXZFZ2YUWCSGH7jq/AOJeDnXhE77MpQtV29DSfydkdS/Q9S64op7XZLKH8xjL4nslJieRe
6oA1OkgVvOi/2KAUe1lkX1XXulUPbIYXe6pe2/1482fu+58Lb/D0pJlGJhJgPBmvwCL2M2I+h00p
ORRM9Ne93HXLYvB9k322VMVUQEpluZXym0q4bPW6fmAi9P3tI1KsahWFfgRI7+ItkXpKyXyplzuW
k7wsTvhan7CiaN/vr0t23aZhP/J74EjK1C4OcITLcBvSxFX0G7NMnbT9dR3nv5gztucbS6tB9chd
wSQlg2YRwq7g6EWvrYPcshO9GLv8PncRTgrk2jZnFzjuwo1G2llKDrjo0BwwtXxuPOMonlreVowL
DHfVgiVd6t5kUqFX/k7O9dcUrOOizr5t7fiNwo8QgwMH9C4qUEYQTpEja51J0Y7EWq16tAvPqDKm
rnQQmc1tU32B5WIFaqHXdGgW2JEAb2k9eJFK0x/URPSOZn/no1+94HB+GxuIclRUIV5xCvftQ4Ra
sYJJtv5OEvYib6v7BYq7Z5I1mloRAarUbnTs/QkNJ+h3yHw6AnVnv/maTNy9GqQUTMM6zm50igPo
Wt3g3gLtx3iA7z6Iki3/xQpfxOKcdyapVqFllGl7sGvtuxp8I6yekWKBUosGK2nXoA7+gn1OT6J+
AsEN4AeMm9kMUz3GiQbpPqLPrShd8F/e8hfZOMNRqkU01AsAWLcEKzfWTu7M9zOaXKqdqGds+/F7
CVr53qospkHeygou9J15DjRMGXjmrvJRVnWUDNte7Wq20U3rYqjTva4ymwe5QuYCo3xQ6w4bOvD6
tVLkHaewnKJjIHWSdbgOtB0fgCpK0bEsCKsZON2sTbkNywq6WZwajB/kO+1s7WQ0KliuiNdt0wyv
oDjFjPKxzZDOilArZvVE88B6I8RmeNu7rHC4w4tbjRQJaBZw3UaPvLB5l24/PbAif3hH9qIL99YD
+uF6r/A4pRxGAxsyKfBYw5/haydseGzuMFeBYvTsqr55Ex0VLB7OPLGiMNd1DZtzbVZmFk2VQ1Ga
9JQoqa1HlVvR1wQ0UQOYYTSRumyaspWsnI/rMDpttiNkLU7UZ1eBHEyU2ztkcS3hJNamz7mA8fPv
lqb+J0wwqk/dAuHUUyEiT990p6ubxn+8crLUpsQBkjm9p5VxnvTRzjXqdTp4kcxJ4N+2v9fvd73M
fS81XUiXUcBJYP/TlMwZo5e+fM2mfRxX9lwsAkOyXVxYycd9sCiGTVZSADLqsPZWPY67cmc5i+G0
X1ifxrynP5pR4PE2PesFlC8vEDWmGLOH4ZTTp4plZp6yLnOwSERgvJiH/qj9v0+TrytMJOxzLHhg
ScJMtsM9RUfqsqPH5JbtZhJHDNsKecHjLFiux3lcB8hiKPMtpY9t8FUxBTVQgeVXOOOFKq9WVzNE
mpSfNHkyRK8LkQicvptlY+j1DH1I5Ppm6fEALTDAOYmMokgMTs/R2a1qkgyYWffnSHakfhRptgiC
02yjSqbcUgHBYoExdlhyH3xqDvmO1ULs9U4+CxMWAoVTubScEfRZn3VQgBrNheUjVi+DAmR6fGt4
QlglerhsxzuXi8RTi6OPcSI5O0YwOzwEuwL9/+lOxe4x7SUHa5vgOm3G3is0LvZWSII5Mw1o8o45
aIy0nRaHZZhiVxhbCb6eyk56lWLqhkSJDGaXMP2o28V9huSL4TVe8N3YMWa40BfFVCJTqLKftIIc
KBYxyzFyqtLNgmnDAfP7WC0NKjp3cJTcbcD5+lYdF7YBCswh3wFrGgXigxJa07ntC2suynfqfYbQ
kWXwkiPr8UVB48/uh4YXNrqaqMFnKJe0ALOtjjyF+TyDF6Tf5c9g3pu/gyMOwYh5S3bCnq3t63GB
5E64rkmSznTGi+pXeotk0w4cF4fyC2uKyY7mrWg8ZvtcL3CcOW5TTZmnEnDLZLmdupemb+CxseXh
1/WLsW0zLzicTa7naLRoAJxZ6z2tWPbzgjlMxAj/DoYzzSTVrLhlpxfUpYZZQSyzt0dq0EObJJkw
pSyK5JgxWN2GpMdiiLxE4F97GEXETUh8yZnvWJQsuaqgT3T7S11eGZxloaQCVzQLydPkkLZ/pVjm
boFZqyXO9SPctioXHM6qSEmAfVYFrEpj7Ev1c6kL5lY3NQGbBg1qWSi682McY1rEVZ42SN2i5wSN
j8s5mQRasG3zLxh86UdNYimWrTbyAGRblf7UpbS1iSYdQIroq3p6E8poeqXY96JUXhvVXpab36+f
47atXP0ITjv0LtJDtUQxVLOzQ3cIH1k/+3DT7FtX+QV6iQdx0WG75LvC5JSkTbDerJJq5uwwa/cC
rgd48+nIVpLIdnYMhX0p218TS3QMS8c/Pl+dFRMdFBlCJtoj0VyLwrPOXwQnuWkT1QsId5JFHRZg
BkW5AW2eB+orbnHHcjHZL0aMk/uLKPZmYc+HmHiFx50irYeODhTqg0739tFc0ti3Rhj+aswrFzu8
0LJbz6qtUqyrME3DENzA7frzCp+/gilV6cTwi1N5y/ov6Q5sHX/aAqOapgoqbUWTeVI2uaE5Zt+h
LnUe+l2So5w47fVYVNX4L1fhNw7/Cs1CTc2HsGRRUY8x0O7ErgLoVjEGGtvlAU/fM2uCFqjNpiW7
SMfzsYGvMSPEBOp8DFvbwEtbcoLIbn55lQ2+VbC7NiKXIILkNIdMklWoS4GnsHGjBfehtrsu0/Z1
uxwkrxlgKUMHBP5+0+7p+L3vvYKIsuPbt+2CwWRceTUl7aYAs9uQYSfdEXCdpD+Vx9Yf3cauwXVS
frsu0uaRabKM5UUgXNf5Aaq5W0ZM9sMftMm5ql7y6PX639/0m6u/z0UeRl9VTR7jMo3T14HgUZuE
x9ZE+J+Lev63k50rKC76qMZFzlXrzfqOHsqiLFGA5OqyWxiJMeoKjCJSOD+y+b1WqNw7sSYxqcwA
Aso75Oq8zA+PjA1qOoIW7SZ4pIfr58mE+GAcV3Dcm1EZVWwgafG96taiTpSjs03rjcwxuvSUmxrZ
Yfvh7F/H3NQRXcaWLRP0fKDlf6+SSy7PacEcQF6FmITvTnllCYhEt43uCoOTiz2E5QKlIW/BBLdd
BMNLOTZgFG/nT4nSPsoZuhDr72nQO2pZCVvTNz+iqeuKpWuaobxZ0NWlG4uuLWgYwFaBUnTf7nKn
+Nz6PVKfKTQHDxDn+olufsUVHncrgommQzUDL1fRDqYfCXlYpNd46RyZNvZ1rG3zvwLj7oU5zC0d
YoCFX9l83+RKMP8YtvNB7o2c0/9EQSUSkFMZDe0ybVxasGLtoxS/GuWtYvhL/bJYQk4NZtQ/3IiV
eJzmjKSrULIBVONXpc0oeYabwM8ym/WLYzxT8Ok2fcAFjp8FydsgSyO0OXiJ+l2LvYQ8RKLUwnYB
7HLJ+SQNeEwXxWCXXLubTsWpOICGE4ka/b5EsqbyrPPs9ycWw/YgDhE+uzeTKCt0Lt4zIyWvaQeL
lr6MHr7afr7XdprDXlWictt2xLzC4jy21DS6lKWw2RJmtDo0+zOWl+DEuPukXYf+GdELf9OWrQCZ
JVjddCxORLtYDeEC7cvSxfa4PF6/biIA9v8rAHOWlqxTASBZ3xr5NYsElnJT/1YCsP9f/f0woV1D
2AOu0l6k6LWXG1upBbxQIhk489RGvUyyEl8lqZFXHft48jFVW7rXT2r7nbgShTNM80gtvTBxVP1R
38U3dB/u9Du2nYMtVBSptUgm3iJpVFasnN0p8xgZ7lQKvvu2mV1Jw9mhtAOCNUCazp1/TVgt0Ji2
fh+C9n909dhmD0DJ7UQhr+gQ+fnKNDBSTVIhV+cSh43fY5zEW3ZsHca8F1mmbeXTDPTrW1QmfIsS
aYoZO5TRX9OPy7nsLS+bp0Op0Z/XNUMEw1mFqczAKi4DJotOpvwk5Z6ki+jx2Of44Dbg7P8RhTME
eaGZczgAwwiQm+gCr9Rr25oIBo3z4dih9RbN3Y7WNIIAf1sPL7js/1f3N+nHoE0X9EZJSII4dSgv
5xA2SWAlRNLxVmJo4k7GZj/UlcI9639Udvr/wM4kguEMhdq22Fw4ACY5sGRpB7IA6sniAjX7Ox8/
lkU1aupsWyV3t7JkKvM0Q6rPeNK+g237QPc/O+RWRrDSpPcZtnf0N6KgcFMJVxEpZ53yWO+LIkVE
amJeOWiaw2BqD/EIJtTryv5RNh0JBaJQgtiTmm/9DSuFGOoJgaeCgGIxrM4OMUO41/V0xMRWle4K
EgT763gfQ7P3eNzlGoKkVyXTxItMS/d4EtpDgV7HsXZIe+wU/zrYRncGQ1MMFfwmFqEGd4pzqGFb
mIrgUyKuerRuEldylsE1diZYakQ2njIj/l5P3qNxRj4soIsaQyO74lC8YqDeLz4z/qIOaT9mEsMn
/aZyxhtRnWv7I17E5BRUwWKZxZIBvCjPkmLY8eQV8dNQFAKf+dF6vBOQpxYP+gX7CAbgBH2Dodb2
W9Vngvrtxjv6PQYX/6ltQFI0DrEsJvXT0I731MbI/InxDetgraFewgh5BAn2Df/5HpbTyz7sFIqJ
BAY7gpa6dfIze6ZIXo0vV/rBY3IUfbXtq/D7q5mcD6hqowwapi6j2jpNdJtRxS7nH0X5WbhwTfTh
OLNfyHpeEPbCXOozXLbTQ0muXzWB7vMDdbVErAqZd/Q9pZFrpgZU8UikH9F0kErrNOkCVpyP5pF9
LmQTsO5cxu5gzsNMRZ6qiaUhDm2+BK1Phs9DJzAe25fqAsH+f2UZk4Co/dLpaLfSvuXlT9r+ArGR
/QdZvfeScCZqHLRYRYoUQQ2tjlJbeqS8UweBeouOi7NMzahWsxpCFgnb0/ofNHgyiSLQABEGZ4Si
sUmGeAaGWp3m5Fsge7lU/gmGTNiebkPXrbfWtdU36bQeK15mAw0kzWTPYen36YNmTIIvvymJDEJa
LNskmN3kTBDWS8oxseDvu/zUxokjg9UsFF0YEQhncBhHdpYiUeHp2a8isWX5h24KTmtTg1dycAaG
YsC1qFgvcBccJfLNUgKnxBK5XrQjddO6KFheaaoq0nT8rrHF0KPAYCospeRFWcippbpz3byIIDgD
NlpKqfcN7nveVl+RJzyYRSYIWjdPayUF+2Ar3UpnxRjTBRBNIh0GYuwxP2nPRLebWuRH32Z/P0QK
OlRLlxVdw+LP91hDl8xBHrPnoB085KajVk79Ql028zzY+qn9kn1ND+EnPOHuWB4pFsYqW9qnyYwD
0AD+h+HkSpebKmtnnCf5NOleaLwE4x/cojUEp+Ay6fS5CNA/0cWDLetsQb2HNlyBjm8phkXxVMeI
tYZ/3Ekm+oxaq6SARcgqDaco8ydZCb5dV76N9LBO1yCc+bQkOY+CASDkyFbSLHv1bWsfaHN315G2
PssaiLOh8thHM6UA0oq7MntpjMSpTFFKdkvRVyB8fq8jpTZmVMVofxzYUmxjxyS62G6VxPsDYdAX
TVVouoyf/V7Jm8QMjbSVQc2Xh5HTBeDdNsNTk1hfruNwoYcCyiEdUzAA0g0ZUzccDgYewG/Sgxwn
VAc7RXdmoLoY8HDo+NCat3nz/zy//+ChEcIAwTsK09xHiqhcJ4ligowna11zGfxe+06sfR+IvB33
oXigN7VcWaS2U4pqfhOs8YvaBY3+QHdZK0i3iVA4b6fJk66HEcRpzLu6jOzZqh2tjt2qy9zrH4rd
xZXV+yAPZxHyWdGryTByTw/us/qp0VGAoHYBTBC8CJRPJBWnFDGKcXErW8jdGAHmY4mHfQH2UN+k
YfUvkTjXpC5RQVILUs3lbRG9pKnhmHHuKFEiMHWccfjP8RkqXsUylI9/zKZW1CoNCKg87JbH5Lti
Z711QBZTYIM4i/o3jE4wi62h6kX50HqOtZESC9ept56q+bGuDte1gJ8v+ADAPt1KrRUSJvUSQ47O
ZRn+1Atc/QcbbWSsfqE7h4JzEwnEuQhLDZsk7SBQiU2R+ddseL0u0KaqrQ6M8w5KGEx1P0ABLFI7
RXEXhLGtTJUbFAJDJwLiDI/VJ7WhNzi4sLzP430Zxk6hPuilyMBtKtpFID6pS3O0wMSLCouQPOeR
YivxPk0f/tWh8Rt4Y7XuyyLBoS1N7erjPg4Te1QnNy1EoaPg1HgivF6ee1Wb8fljtHmC6WXRPml5
DaSo7+wyGIlA3Tbd0er0OMtTgdG0NzNI1gTYDx1g8LTMbLX6q4oam/R7Zfl0/ST51AV/n/gdvDRM
lMJkBig7lLf5fgFr6rRPsYYEiYsT2sf3+qP2Q4DJhPhgyldCMhVa3WFLmRuDmDhUAnoR6mo35a76
VnmLozjTs3QvWtgsuMIaZzI6JZUHEgDOIsmNqc33MXzudZE21cSgoC4EH5Ah88SURY6FU3UMh6HL
s0snTIXS8FaT531BZMFrfFNDLlD8/ZoDTRqiEdLk2XhOraKwVbNxyNx4fQTm/7J/QKZN4KU27/QK
k/PyfY8VXkEL8RqE4IHxkkyHNNIEqr/5mQyTmJaqK4rFJ4FMWVsw8DcUqD6eUYuyaf54/SNtRhAr
AE4PaJL3U6iMBbLioUeVFBQzmEQ2ujtNtbyoqgWucPvQLvJwniOO+1jVG8iTFXdt6KcKguVS4A5F
InHeg2KJUdpVE84Mb6RSM51lyew+WOyc6jbRdff6CW6r+UUkzoc0S0vqvsIJjlrlFON937+aIXHy
TFThEugCTy+DpbKBHjO5svirAV0wMId5XRTB1+HpZPqqVQ3S9oUn03OKOhM5E5GX2oQwwd+lqYoh
43n53syVVpnFZjIDIrvN45cOxR/Qil8XY/OgVhjs/1emdOnVuCcWMNLpecC+UVIUznUE9k0/GGuL
mgoIxE0QiHNqHNCFjla9QIr2W0+/NupjVp67BDyD8t1SZ3YjfGJunptlGkRTiI6WZO7crDbs5iED
ItHAejWch0S2Z0wgXpeLf5f/7flWMNzRFdgxY2CrZOFpy+egs56mnCXSQZiU1ztLzW/kOHqlOeaz
hNdICM1OYPXVuryx6oJJqD80hxSM+mz3gXQUr6DZUg9KUCo2oITE+tAynxe6ZmANKfjsb9ph38T7
64e4ZRAolVXVwvgykqqcIEZeD5KJ1TNeYdSy184LaprIuO/MrLZsKWj/wPet4TgLPphx2mQx4GJU
j8LUbsvFrlS/x56lZEH5408eTWs8TveTuclLWcHxmejhTtX7MHmcIlHT9uY3Wp0hZ8NBttb2aQSQ
oUmf8nx5SLNAEC9v3SiKbgFTQ4CiE34k1NTpPBlhW3hT/ZBKj4Z+Y1BBbwBfenu7TmsM7jqNcVjP
YQwM8lCdzmiaA41mfB5CO3oZsE7Pz86Js9yJYjuRZJwCFl2iNDJY0L2J3E/JaIftJ0PUUrSt5Bby
nFS11A+7AqclkkYphDMa+snPjPmuyUDBrcQ7mkcCY7upCzLyhQrBmAvls1FNUGBfpNzgvprES0v4
804VfKjNE1tBcN9J1+JUGnKEJXP7bdBjV5W+BrpwZ4gIhfsuyhSEBa3xXVhrD1vaDhqAm+jOWmzj
L7bLUzqMiSOcq+K7D/9WwpVwnIEocyRyM6ODTbflo3lMvemGbS2VnMyWzrI/HNnCHJBV7Odj7Iu2
UYhk5qzFDNJEuZ9xsk11zpLKToKnMPj0BwZXRsLaIgZyLPzaw840rLCeELZgVgATUE9SH/jahF6I
z9dxNmVR4H81oqoGGqc5D6WnaZmPWuHRzA/i73J2yjVByWQzlYP07ls4SajC54qKdMz1KTBxXliZ
sKDrTLF8/V7DyzN+zd1WcoxK4PPZF+BjmTUipx69NoWq1AWFVxn0uzWbxB765Khl+Q3RkztdrgVf
SygipxKBLkdVFlkFmozSR8VlLFLZ5/5L7+o+WPufJ0Fhe9N8rE6UcyWprEdK2gBOrXCMceC1y588
BddHyD0BgrgIolQBRKwtJ2XOP4Gryi/RFnNd//gi1983+SIK/8wdLTkCDSM+lXHH1qenRyO0WZMg
6+eQnMHBc+egoJm4QXei/E3F9of/Jwvkh1/APXrZQvV2hEX2wPjqaVq0a4Z4v0Sad13SbR3RCAui
qAKrz101EpmRTgcJV+1pdppD4YOr39XOjL7kfyneberICo79/yr2HKbIauQBYkU5cTRj9DEeLbjZ
m8ZjBcH+fwVRF0ZZpezbaXmChZ6WXQdfS4w/CA5OBMPdZj2scm3qcHDIYQ6WXeo3bEdgudM8Y3aI
5CvaG0HQLJwPEwFzt3pUEh0lfchH4kNRHXrJhxX+l8JxV3lpFa2rFtyz8diclhO1S0d5VD+pT5VX
HhBvw4d1oqceO7AP5hHtnVRHRKhDH99/t7nXtKJmd5tg7sIOpGDwaUQsJ+5VRCJK+fW6jAI4/oqb
0dRHZsY0Ub5dTAxafMcCArsfv1+H2f5av6Xik8VUzRNMpcHNSDW0pDfy4tiZ7Y+gNefdv0OS359f
nJk0WyYIFHaGY7TwYY1xzFPh/l72dz58J5RwFFawxKOL078wmRTVGHWmG2AIdeMHvbLD0wBGaLJP
znEn8Jqb38k0iUp0hFbYvvNeLLOegkELC1xnTX0ul+VsGdZOCi3djknxB/VEVMtVvCVBnYCu8/dY
+dhrupmWLDqNvVqfHXBCu/n0cxQtMd/UigsQP+htSak6FhqekmoW2MPoo+vYpYngvbppa1cg/MnF
dOwyLDL3yqGwk7hzU+zvuK5z7Ft/0IUVBK9zY5BH0gw5oOduABpC5DFJ/CxVfhpUAqcsOjPOU+U5
CfNZBlbQWE66FM9Bjv7lLhas/xXBcB6qbSQrpCFgil6zrSZ2pMnRdFGrqOjbsF+xclKDVUaFVuLb
jE58u7iMfY3c56qd3aDjJLBl8M9GIr4rkWTspq0wraDOSKvjqa/mLwtYlxvtwUCJ7LpGbIMgmMCO
LAU7snjPEdHRKMMMb0iF3jSZ5kSBemxDURuSCIa7qVapLBqtAZPN9XmIk72hl+deFTW1bH+mf6TR
eJqAGK8gXJoU8eYiP8Jh3OslFaj1dgRmmYqKXlADvo9TBWNu8CSOYeBaT8eCy8gPPsXn4qZ19S8l
2DzN0rv+hfjRsb9DyxUgpwdLJ/WylgNw8tsXjI7thm/mD+Ws7RYvuHnj6BUFs5s2fIXIuQwFq4zT
IclhJrThmUjBMSKlI2v1KxpvX65LJ4Li9A+zAkYMJBg91lETxXbXfY3InRGISvPbGnj5bJwGjsQc
8U6GTJ0a3gXKcAJPgI9zFVhY9ns/WtjfMDwFwWgUYUw1yGPUzbHvUdOj8wGPK82WhnRfd5Kbt6Ky
7JZoLKNqqpr8f6Rd13LltrL9IlYxg3hl3EFZI2k0L6wJHuac+fV3QfaxOBC9cT1+sMtVcnHtBrob
QIfVSCDwAbtyHXorzuEoWnq04t6e8xu1FzwWd9V+C8L5WRhvlbc9QBjlB4vRYAJp9ZQEg4vxdqUN
/ydw7HyPw5vebxE5QzOnulXWGuGZ+AqZA82fMlu6yeF5c9u4l+41UI3UIKCqnfZJxIm2G5/cYnM2
F60tNboR2J8LW/Gpz3hZU/fugTrKvepXfhLbmmiF95zXFpOzOtJMSmOwKBhrZRot24qc7iEH0M3q
9M9p67T3Te3K/7LP989lVixqgp0DYaIPwZtoHZKohWuW88SOrM80pvacfL5s5ruybUB47UlomK5o
rgcBznCaUwxDi8f734BAGkjWKEX6l08EtWXZycgJw/JSzAXrV/BQTiInsicG5lpapobKKFPl12qV
IqmlU416PN3TzHvlX5Ivve0FRhMRzFIBWYrM1/vJUm1EBcb+IX1muUN8iDpql9onWdS7u+cxNjh8
uV+t6WUek7HAdNhTYtyp6p1sCraDb4jiZeHbvZq4GWWZYXRegmhWFWSVP9+TgN2V8vF4efNFAnEX
236pk1TusHCmcmhIa0/NKZlFCR6+BfUvkZAWUUzDQq8XZ6EU1Z/q0q3FG1+zhqHB5QHFxmAWAIWO
I7LLXV1DI+D/wLiTcZqXoc5zGXUvzXjKW8tX6+pwedV2U4sggfgbgzsUs1RNhy5cCq9swMYmSWvk
hKuV2nNqWb1XqyoNHRCdad9WJR+DtoowoTZSY9HPYOvGH5qbn8E3e0UzRtSEFdZVDqKvs8sG4saS
UwS93bndsbuaPmXugLmQIvn3Lh9bXO7FRZXGlNIMuCZpj/G0PCYlBfF3vzqzPL0K1npfRf9ea4tT
0W7NdDmtsJ/Zzw4jcI+a2wSxq92QB+uYOPQ+xN0nIAK7+AcrfEflXmFNZXWYrgPDiI81IOdz54NV
kB2djoiUcl9ABDqJqYF3jY/QT9pckrocwLxd/5jN6xEBeSocPr1bgqahO/Z/KNzJjDFMpjmpfYF7
CGPJ7QJ6Y4JJVv4xQyy8Aq+1O+E0oX1TfMfk7H4sZG0IKSQbysCMn4366bJuMDP7qP/v3+dMPURJ
kWEu+H4KAjcFTcyTHx/E+X32mUswnLWv5cpGGGHpjFaxzexQwdwJZq+Ood22V/K0CN6Wu2KBqlxn
RfPo92UKs3nAppm1pqvJTjNcaIzDeNAC+ptlC9oGhtOIdFC6LLcmVF3WP5Tpiy7yErveafN9bvfj
dCxwmMFJzqjvDrPnQfpZZalzVcuDe1kPdvMYW1E4RSiLMszUBGfmhCYdkLyYpxwjN9az+aofp+8T
rtrR3Rjk1+HLYh9EHCW79ruRk1OPliCHZxrYrgqVNNKy2HWd2KBnF2jFrhaqoFUwDAOPaD5ubGWN
XIRSU3j1ehOmuNivN438WU3Rt5y5ZCCC9ML+GfeOxweO+2EII3UAHpIxhNyT6kuyHJb8wcQ4gk6x
VwwFEzqM/ZvCBpQ7WdCsVM19C1A96I8VhsPAqNVjcvVnLi8c/MuKsxsjQMkVcq+GzOoqOFPLVfTF
DFGFzoD75BnNASChq8/SH61XfGKswHkgP1xG3HWJGlVVBI91MGxy5woduhUJ4Q6VwPFqIzR27gdV
EHTbtbsNBPsJG/ehaLHekRTuygqNL3IxBbmxlHZFlqCpss4f1UIAuPvqQzHp30Jxq7iMbSlZPfww
27UchyW4lT028GbyZ68CrZrmZbfCfnC2VB/c8gaV81+xkoNopMFSRs/ktj+Wt8l1/DI65F7xMp++
iopgdu1vA8e5s5IQo10qwPWmN4YPoYS+GPkmCsMALCH2Kv38b4rCuTQjqvJwzrCLUnqlmk+ZIQgT
sNW5tHqc19I6qa/6ht06zMGrksymqIlqwb8n7DsX6CM/zidTVimWRiycJb3k1iejyh0jPxRjYSfq
18uLJhCKT6JMctN1RgQoQypsLbwnKiiwl3MnGlG06/LfdcHk7qRNjbSaMrLL1Lja+uzUaA/OMv+y
MLt1NhuzMjlfYSxdISsrUBDeW2/xHDRtnCwoWfLWF+oNn8Pb8qdxMm+LO3YtFb+k/sE7/m3X/OSU
MVsVSS+wnJPTJjb5zihcLJc86WDfmr+qrnjSiGhhOU8ioUPUKHMgSuRbYj2jxTehny4vq8CO+Qk+
xaonjT62hYcKHztFoIDQr9UclGV61DGwxRLsosDhm5zbmNM0ateQqaR1LPu70RSEv3ZXTMc5haI5
6+MMY4V2aZyhiMOrp5fJ9OP0RV4FIuyfyhsMTt2HSM3TRHu7Z1uYDjQf2AOzOaJg2P5/aN2uX9+g
cWq/5BalVQu01mV0hJgl5cpHVouieIVP3VWwgLsbtIHjjksaDlOqVLCyNP80g/DGer6sb/svrw0A
p9PpiOx+x953vW8hkbwe+oP52p6bCfPMJtc6LIe1tkMRT/juI2KDav56CyD5kk8kxpVYliN3wFhh
zbJz+kLCs9ViTE/l5Z3hCCRlevDhTNlgcrq+qFomNzVziyCGQe26i3Ki2hvc6UrFrVvU1LcbWtc2
cNwR2cwymsYsLKzxWHxNwMppHstz/lM5saHNiM4J8swiS+NOzDKa8kYuIV2xXlvFozYNtiq6dQuU
kU+YW3LSWGMIkRpyt1ZnUxOwu7Nd/7hD6AozdBXBIX58sZGiMkOx4PxkOrlTe7fS9mjkx1URDafd
X6y/gfjekhDMBZYZAUiit139ZaUOGY4CdZMvC8N3l8zoIEfkHxjLqcHVvQiIszr0pB9ENED7B6H+
Lg3nAMtqDdeRSdO6q2/+BEcquvcmXwtmL7U7DO4TBTH3X18bRM4JVnKVESnFsSGfqA0auGvGZ4AT
9yxM2bAn1UeVwEsEdXEoROXrXPSulFDNDiQd/MSSDXbUwxow5w4yNcGO7SvFOxRnsHEUll03AUpr
j814oOshFc2v2VfwdwjOSEMViSBJA0SfhadQLX7kRuQMJvUmpRe8kAXS8PfavioiPAoANXentQ0m
cjRU/7KK70IYmJCtaTq4lCj7++Yp104mIgGgWwU9jF8nt2oY9KJ+PREEd06YuZyrvQQIcL7ZqV7Z
jRwfmni5vyzJrmPbSMIdDSEIf3N9AIxm3FZhYBLBSu3u++b7nGqhMTS2kgXfX5pnPc3smiLBio45
NHzblyURLRinYVFLqyjrdNhJEYNopJe8wrC+6FImcNX7TudvkSy+KCOslVJrwWvi5VfmqXQ7sE8+
oG/4XrqejvJhKez8STgJYPfutcHk4i9xTuVIUrCM1nV/Vb82TuxGweyY3+sbFGm45NPltbysFRY/
aNgcpKRqZsAVxhJQirnYpajJcf+WsBGJ86RKFLfrwERio0lZAh6jDTAHJnEWUFHm9yIft6+IKAKh
iLaD74RbwSLuh9GcEfWMp/I81zrKcpUv4GS3bOSlgsvL9w+yvYNx55IEMkhc7ZCIYZR4K3LtGHB/
oI6OCai5l/4hOpX2t+sdjltKTZ0bMyGQjcZfQaqypF8F8jAv8OEsMt4B2A/Y+DurGXUrZHk1sIAv
zuKxwb/I5IN9AmO6WMIw89kAq8QNvcvIIsk4R4txdHlj5FhIvc7tLivhP54vI+yf6OBxIpipA3I0
vujSXLJGyWSYM31kxUjkBmOqpJN49vquKO84/BVyrMH8WGgKHoTmcWi+DJIkcIC7D+gNAKfhlZ4Z
mYEoojePiq0kyMmBFo3IT93iV/RVTkUF07sOd4PHKflitHRQSxhwpGJ4QW4Xs6/ogkfgfr5vA8Kp
9lC2Wq1iPgRyLiyEiZwiqGq/ao44m8TOhw86vkHidLycw3rQEoizjqe1uB1mt5I7F6EHXfmaoAOI
3AsUb9eoNoCcbo+5VSeZBtFQaO6Pj4zttE78JGCTtFU39WBqNng2TGIL6Vb3ddFEWTgCFHhtcKe+
alVKgeY6PGdae67RLUb95NQfUGv19vpdXPqMwbGCWyY/rfbPcgPUgrBoiIaRJdxedmvYNGkMgadT
eWTTGuLH+huy8wmLDSOFK59R6OhSV70hR1PgSPbNfAPObW8IXopkGAAun/ojI1ZuvclFzdXht2KQ
GyBuW9M0k6q+gx5p0pdhuh/X67EWBPZ3z7INBPv7xh0TVkoxLGwhJylorOR2rEFDLJfTc6hJIkqb
XV3ZgHG6osEsFtUCGCXXRXNtNS8CO2B+4oPhbQC4K2JBJ50mGhYsv8q+/hnKrA/rz9XDjHLh4IJ9
aYiMMnuLgAidc1pdt8ZVyoiA5hQzGIl6VOVG8P7YtWvyDsGp+aJ2NGplE4GrObxDsztoXJOHZSgf
2jF6nlBu5V5ewF0/DOJGENPh1UF4Hr9myJS8ilGIUaIxYUhsVNap2efLGPuhxg0It0k0m+ZxTHEQ
d97bQMegrNz8GVkkfzpU51h0lu1u0waOu8yDGl/PdTTYeWCoVcGqNqMH57JEuzb0jsBT+bWk1Swl
wXGcWl+LGNUymMcDyrtQxEa+/1zYAHHH8pS1akELrNzijCgFAj3yl/HA+H7Km8Zn7i4TGJRAH3RO
xedlNLNygGRGKds6xZiJ7kaqGpFDFWwR361d9x3te6YRjVcfyTnx+t4GMy6Im5z5mQ1unUJnfr28
acLFZD9q4/msfrX0sUdOv/MWjIrKfeu4RpiHxm6hSGgG3Vn7cRlStJrs7xvEaRp60KdCzNH8DrIo
j93bkubxMohoLTmHHsepYZUV1F1Vp6u8gUggIP3jMsa+wrO2KUW28A8niGkMS0VnhElbcowNxyq+
zubZXL9dRtnPOcML/Q+GEyXrSalVCqpXVsVd0LKquWyOQezq7lqDWEt2xyA+L8JQ4P4KvsNyp1Sj
zUseN5DO1CuvqrpnzRRWy+6qAmqKTU1GQS7IBH9VhRqv4s5MoHzIOD/J7ZzYqAhVb2g7UMEBvyvN
Bon9faN0JTq1MZ8BSKBzRp1pfDXqpUAdRMJw6qCgRyatGURSfzfRNbeoz6Uu8ES7J+FGDE4X+qis
MrpCrcf6dU5vx/IUWk8d2s1AnSpQO7b2Hy4RGyhu/zGmUcE2QJz4Krph7zhMmejsxtVOpl8H1o0q
SNPve6INIHcg5rjIWnkK2fRAQ06lChJ0T2GasjN6K3j2h9VNA1HbniqSkjsWQ7Ns0Q33Bhodcld5
kW4wDnJ8Se71ydaP5i1mNRwSX0ntRwNvcu1u+ba+6r9VNf4uOl/eOqzWEtMcv2KpM3uif0SDd3k3
BerPs4hbKNEZigybqSr3RfPFmASbJ/o+d0L2WjWZE9PLiiAHp4z37Tx/vyyCwLz4CQVFo69yx9Yo
LWu713s3LizPmn/rrknhkdAmIKPWjVMISmoLgU885LIwD+Kqv16sWgb1dvOytpik2GoPl8XaWzlw
wMg4P9ARa/BbHxHM/Qp17Exe+EZ/NzdPl7+v7LmMLQB3W4rSkepZ/5eGFyfJjp3qOvykfZFrW0da
trULV7qbKrcWXTn3dmyLzClFVKZdL2NMkrd2sN7PXV6Ad6t3L8u3CwIOKJCJUR0RJ048LZlQn5KV
iJkQMMO0hqumV3UnYq/ffWnD5aHlguiqjlbIX8+PpSKhZWYxuyax8vMO4WL4JrK4c2RXn1mNP4bC
3XXn7Ft4Mw428tyXxWTOj/fGuq5CJdlsY8r3rpiLYsxxTXNPJzc0faLtqS2vJS3ANcfO1eNlsL2L
zRaM6ezmsOyiBE3a1Mo9RZUcswzGGm25xM0zAXfQ/qpupGKbuwFKjXhplxZSdV7euvJiy4VrgpxD
8kbHurU+K60d3YHB9s/xyuHNb6U7GVEGhvIwEmM+VBlLTQuuzZRtq/H5bVv96ClCJKM59kFyS+5E
geVddX0H5GOWeVT206xmuPFMPtG/zGpQoXH38vbtupQNBmcSZG3/Eiopz0V8SnTBXWrXoyBTCsJx
dLji37/uWtgWIUhsIxwm1k2f+E0Zo7rocewQWesfL4uyG/fXN1jchcdo+3LRTWCxYn6W+x4PrCaL
BAhY4kUkiqjtaj66PBG21jSMdeOWDlXAMlGTDt5f121NAyVc6ccmsgzR7xz5+gaJc45JqZbwW6h/
KKtbaUVLJtT88trtqtoGgV19tsaVyROtVMiyzBVKfrIjJVqwLnJwGWZX2zYwnLOozbbXBwnvBLlK
ba3W7FDUWSoShNM3olQTTVk5SlyFKKhs3bZL7C4RBTRFMJyqZV1p6oRiveZp9bs5dQ2MrorJIiiu
2S123O48d5ToU9HUJIQ4ioLUTw+yqukryA6DprFNt/25OslVxggDMte6YWVnoir+/Q3DBUfHnAK0
jXA3nGnQV6IswK/N3lOb8Mkik8Bs983obwi+x3mtJytLFpRk6elhiU96KiHVdIv5lr+l4u84nLmW
eQqSxpCVfjWV00ZgSmkQd6epwOEJVoxwtppa2hjXI2zVJFYg1fXrYPwO0T24V/63KfxLuBqVfhoW
PPIVcjBGJGWSH5fNdF+73wE4M41WyRrSGTLIvU+TxiaTl5HyP+4HZ6k0XGdNY21K4fBEcsVpV8Sw
RBy1u4kHHXNqKPpsZUL58OzYad3Ssxol+RSetDP1GF+/fhYXaO6uGSIgqqkbuCDwAZ5BAZuQNAEo
jJwkudMSJ/qdOBXiHn9DcE5nlUw9Kmc4naS/oiCl1YmAAYdZ84eL4waA8zYSFMtoWXW9fDJ85YDy
IN/EKG9RNdLunWADwz3eR4RrV6ODHH35Okxe1GF4LQGtwcnSEveyJu86FzZgBzTIGFfGv9Bymkyg
TYDRm+tJjwdnJG7afVlS5XeU+R3nTQ035+ea5dVYqVBmJX7Qkcjr1cAYXi/LsutZoMcyspaIjvMd
kdTstbVhXTmqXviRVQdr3PqXIXbjh/oGg1Mx0s9aRHW8kCaEy7WrBoGct9G4Tudmo615bG52dai+
CWCZ7/2geBtYTvESa8iMcC5gPEYE1uMp1p4KqU08OR4/YayLeWrHhthWNoKUaSEwXrQVu1mC/7r8
Q0RLzGmmHub1PGBoKiLB9/p8M06H//Z97jgdiYkEkoHlVYsXkCUlVGDAu5b1vo58d5qmlaQ3VHy/
bM0XSx0ep9pyepPcZel4FzW9YLl281I6xfAiCwFnFNpzZ2qcwbZivNXfJqKwGiL60Pl/PcA8UaXx
ri1vwLiTNcnkMiMZwJLsNI1umMlunT+jYec3bBlkPxBI1Q3tw0CF0BhIZL3ZGVx5bh7D8aVs/ris
CHunhSETA2R3YMb+MHBgzORIjxL4CyJdp31kZ2OgxSKa8T1t3oJwxpzMZaY3CkDmMDCWb7M0C1Zq
l1Rli8DZ7QhCozSsgKANuJ7Kju6oJ9VRQDaKybGv8mCzqnPUUvyxCPtL97RhC82ZakKyOV/YCmbW
o0qdhhBXy89xLbqm7NbAGIqC+J6C0vAPVPqmvKpVwpovldsR2ZQuqF/I/eKy6cmirOiuVmyg2IZu
TpFl6NXS0HGHWChmuUrU7vLkjzYufksxNjjsd2xwwjDrrX6BSB1ZDqOZPmLE3c/LCr67PQobq4hT
F+PNOM+A0tmmTlqc8d3wNTZ/JCj5U6avJPpxGWY3EWBscDinMBVq1lk1cEhz1E+1n7rWMf42nsbF
Vm9Vvw/oUfTu390lQ1UNDfVqFuHfRF1HwnhhU4YW9I+YXe/P/beoEk3/2UMxCfqXWGUB6Ag50+ri
VW4UHZlPVT6QpHKXzg1nKnDgIhDOiJYhAiP3gOKFOE7A3VckhoPBWvPVAtsSRP0/HE0oO6KEIC6q
YZ4DpdxGSSti/rkhSa5BGwOsh1R3w6WK8YaRDXtKV9kZa1GlzsfrDAeq/aro+WiiQ2GKIlAhRAfT
SW+tY/pCnL/6ph16oKCPEYXtPnoMDpUz4zk1zLUdgMpKyzQ39RE9b9zRY/Tfloju/MOdnQPjbDlO
NMNAbDTyMK3puhzoM0psbEww9OBL3HVez9XaHoqEiOqwRfvJHS4NsiFrNmE/l/s/GbwaJ/tDxeDR
16FGC5fiMC6t/I8F1zbR6PePgT5OZs426sqMlNnCArcuiuadLpjPCPUdO1cKCj8ktogIUAjI2YmR
ljIq2LDIcmAi4YjaOZd4y+2fNx1WMnfZq304uDn5uGuiUlvg6Dcg39T5uXHSc4Etfjy3twA62E45
u5DLcVUyAKyR/JBkIwgUMSEmJS67LYAt/aSR2yJcDxYYV7qmP8oZKOVz/ZTFI4YJxcESgqiyXKOj
1Uv/1iVxP407OGidjEodYanj8CmUwQpnHIioNf+i7kJ8zhflEMuUTGCYq/RlNpJDS+fbeWweVuuz
sdaZQKTLbgh4nBsCQQWRM4LlRkLoqneRFEKrlHml37JGqZv0NB2af/vQ4FaRc0HyEkdyiGIZF1MW
y/lBEnH0X9RQSMR5nbZJ59XQ8f3IGo5KMvm69O9LtzgZOA9D5a5RUgTTUXyMBm/NL31Uq5qv5hW5
Zt5l/WN4EVU4fbi1cJCcYyl6na4Jc2qRdWPULs0zp1vP7fDpsn1/OHY5GM6dtEU3y3kFmG56KqPX
ZXyZ1FygdCJROB8Sqam6TjIwjGqgdt0olW0VWZBplifrRPAQYD/4l/f7rwLx4Q9QpYF3zAold6q/
pzjPO3LuMUN9nekhm38MquDw2dU+zG4AYT0m3n24klPDQPP1nEQoBbqt5SMV1b3v7s/m+5z1xFKP
ib0W/EOu6k/moL70ahqkUuxdVoPdo3sDwxnRpMQhBngBhhGEMKImA7FJ0GgHl2FE0nB2VGqkNGMC
mGU5lstVYwWWIpBkd/8ZxyBBJgxZL87Bzb3Ry30NZSOaUzaPIFSxMUjSxvvTSaQvdagL8PYV4B2P
26BuJYmM/jzJXWXXSq5UUUPw/pK9f5/9ffNAkgZjrRClBL2qItsgNzx2VhtIySywUREMtzPUVFI9
HmE2Pc1OZlYf45jcJL36H1eL82pR2CLckWO19OpBUU+miJxRtBucO8tG5FbqgqLft5d8a1IctNjf
X9bhj5Em5mE2Gsa5s1XCJE3NxFIx+gPTQYDhbF5lR8WTD8ZREtQa7PrOdzA+8W7WEyFNCIGM+SYZ
HhJquM16XgZRSmr/HmaxVxF4QCnGT/6qZ3HW42jV3y4GYUAOVaDezS/RdXFtXDdX6Ge0I7c70zvl
uIoinftX2ndovhXdSpVUjXJ4hd5ffVbLG9a24VVXoZ2iFSS+LgRrun8JwluWUIQLPw7za6pK65o2
x6XrevIMP/fJAyZ0yY9gvGE9N6ACPmQvemeLRr7ubuYGl9POspxRnWqluHwZEWh3V2M4SXGvRA5F
Ivpb0ZprITBrESK3q3UYVtWcQVKpQ23AS4xYxNSf5bQR4Oy6j3fJ+FZrs8yS1qyAs66+NH2n8kFe
vl22u13T3kBwt/E5lFDbs2SR18jHjEY2DX9eBtg9OTYA3FVcUscuSQkA8t7r5eek8Qflk5oavk6/
0nFy/xsad06hMgtENzJWrNd+aG1rx/1db3bOGGHEXvnZ+Pek+8xrbaTjzqksDTUtIWyHivssQQ+l
+aWuBTH/fS2wZENhicEPIyszVRmVjj2YSsY/V7uNVgZSLgtWbl8R3lE4SUptquNKxpXLRPA9n8Fb
IbKaHY+EhwTmibKRohRZBf6YGlZU9NaEusViM6q0+Ha0UUWsBdMVWlzdPBDd9j+WlGm/InKuIS6r
cY0yIHZefTWdlsC4a7wIExk6O7nProfSH9z8hqVA8ydhlIhp9q935l/BOS+RKQOZlBbgqEG8GnH/
s1z10QCbBW4ariiy/DEP/quofOnoQHOQQZdAM25Zt/d6MG5YpzcYYY6XTUyIxLkMUDb0MlhOqJs8
m6fp2rpDqZcdvfaBiCH2HxQGPPVgDSRgHeasGVT/uRkmGnUnZ3ZTtOVXgeQljBLJGe9jzxB0w6r7
O/aOx9lAnuU1GuXe8NhgQfTn2xgskDoL2sz74xDAOGow+yg31qOFruzqUTqK2vWYDfBKg/gpqldV
ZNw0vo++toamVhf8BLJ+t/TrVXK1aggqkzpDLrwifPQsoNjYgHG+WZ+tZZ5gq1hfRGePBSrq5kPi
DH58w87rzKXHfx+3+BWS29JwzGswGLIlLmfPMGu3okRQoPMxZQBT2IrFbeOKyq1VToHRv10llQO5
iR8jkGmikMpO77szSCQu28THCwGqtSkKtw0MTGKcJb9e89q50JNq1nBBVnrPImdpUTyaP2bx62Wc
vQ3b4nAbNsmRkrQMR5rORU6caGjcItbcyyg7d/FfxeE2SWMEWv2s4tniImp4pxzaQ46ReOoVu6/+
62wLdmsrE7dbGAw2RRhuhbWjt3J/q2QnGh1+SyBUCRFQCyPVwp08Kbi0E7mVJVcNrKC/XQ9a62RX
BLNCwUKW2tE3Ad7HSw+T6R2PO3dqhTFbV8DTHrXvoOh6so6h36FbpniiHnJXHiYa2NJd1dvGp8vQ
e5poonmABU4wkpevIUEOZu6TQpfc2ToVqhvNp7AN8k4Qn9nTwy0K+xWb53OFyvRinQ3JjXUVd1L5
1tIap0tFDHxvYQXeG25xuH1DgDNGswKkYUQfxhVGXAaYZ3NuD7o7fZ7uaMDYaumr5dRXmU2OFZ5S
wmZ+puyXfgO3l8kMYuLagjEot4zfDS0nbnFdg3G1ubLYYA9hLoIZ8SVA7t7QyBWZ2xRGvpym59hp
gvCo24M7P6sHccP2R5o+mN9mifmKEj0bMKgVfe1u5UlnxhTTOdq38Eq7Me7B/A7qwehR9FIUaI/B
eUuzyPKmbQA59qdeO0jrcdAEFs+cxoU1NDhHiYmXaiuVUByS+2v9mE4CM9u9mmyXjXOR6myGaBWD
VkwnK9C96rpwzE/JcXBZwCIV3mTZnl+Sh3OSoUwqJE2Y448fGvD4DDdRNjtZa9jJENmR8mmMf1x2
JKJNYn/fmPjSxXmh91hBpfmcFvdtiRGA/37gK6d8nB+Zl7aaLabqWXQd4sKaBNR8uSzHTljiVwXn
fIiupA0tDbZTTn0sMFokOoWfehiUEYAIBDOB8oDeia7j7KOX9otzGjQdp5oMALXWwe4GywZpEgjS
faM7Ed29LKHA5Rucv0ByZmjLijnJJrOHGQM2P5nKc9mLCmXYb74gEx+NiNdRV5cQOEuLHu0RDVzy
4M9oecrl9ZSv+p1cd/5/Eo2/DTdyL2O4HCDNpfUtNXWSKPljXFoXJSHPl6FEFs2TG89mpOfDwHTx
eXRlrzhVgRbZxCm/pnZ9Ws6JSDEFOsLzHEuTWcfyAsD4iKr/YD5YR/kuO4Xu8uPPVrzWWQ4Wpo49
XJZ0X1/Y9D7DQAMZ/6qa01ypJNNE7DtFbZCnYv7NIN8ttYjZRITD+ayxlXF0s0uCRtT7iZZPNJQf
iwhFfYl8f1mkf9i8d5k4bzWqS4keNoIIOGZHZF5035+1m85/4448SJ80UQfe7hXZxCvjf4vIhN+4
R21YolofIBy7mShu5iG6yt7BUtAGxquQrXLfG7/DcU5MsrQyk2LIx15q9V3pVk8A1B9Xx/TH68VO
4cO0T4JF/UA0+uad30E5JxYrbafnGRSFTbHEsp6Mh/kUH/onUeedSDrOgzU0D0knYTFzy/KKZvCU
jn4js/kqEGj/Kve3QG/NOJtNM6plsawBq8j6NlkRY/QlvDPdP8tK4tkWcW4L5OJr5NaYgvsvglwm
GVq/qyRy0EZDsqtoxfA0gXDMnD6653fhuCvPUrZFpRLsFkugsKIkI3X01/qw+Kw7TnqNG1tI2fCx
n/hXFeHzgmiWlycZVV94KbKISexEs20BNP053c0gDTFQI5Q2tn7TUcGpJ1pbzrvE7TyZy4K9rEPc
UoejXBSHIVsFp4IIhf19ozH9XGltrWJRY6raiTKcc7TYakv4dHnzBK5S5bxJhJtWhHcG3FeL+tY5
A5dNBp81lfEBHeiC4iCRonC+BOMx/gKrFowlnteTbDSCI2Y3RrhxjyrnOsxxrlKMdJFc+ZQcGgeJ
fM8IWHeByHWIhOFcx4Kim3Kh2CAJakDk9VOejaKDTKAEfLawa2aLpBNUjaLhC+dx77SqKHkmkEPj
3kTJyoZGR8CovAHJs8yrHPJAH77PjurjDVbaIs7TfUDCmuXZtBe+sr+o8ymsc4RdsvVYTfd1419W
6f1Fe/8+546Ssh9ko8P3VW20a5IfiKK66yqagfQPB/E7DvcQI2HeREic4DHpo4IIQ9JQlWnrt80R
q+YrggjxTj6XPSbe0diqbvxBsVRW3KAR/s3JYiTWw4SABLJN5/owelIQ32hOavcVhqVVAg1hivzR
vb8jc55oyEk5oX9LcpPliegFxn1e1zTxaBYM7aGPwTjfU+/yFv7Dreodk3NLTTWk+bJAWvneuu8/
aYf+rB4VjIJzTb8NQHwiGmgp3E3ON0Wdrqb6CsTmJ2s2MM5halPHCNob61vyG3Tjb8fXu4Ccm5r0
GJNwO8TpZjKdxw5Z8rFzZDk9JRlxKjl8BEuAk6vy51w4xXDf5b9D846rVeN4SLGfq7TadVE6mnpr
xldkyo+CXRRYIl8IQCSdJI0JpBgF9AnYosLjWtjmW9pG+6naGX6CvfzrlvZfl5Znqe9bMAYMBDuZ
hn7SXCfJb4Ug/14/vtw8sfKiylVINa8oFswTJ9SqEyZACQ7LfzjJ3nE4/2IWRm1CC+D8w96btfoQ
Vt8UK/JJ3n1BLx3GriafwjH1db0WWLxo3zhfg/EpTRbHkDBvPpkgBMiSJ10XjVcTysf5lSWGv5ty
tk/H1ZVsxPrPLG+YnkRVaoIDh/LOZMjjsWoAtJLoFmaH0pBSRLcu8lg886qm1NrcazDo1u2vVIe1
Ntbfao8GhgOClhS5vMvGtSsUK4hTUGGlmfxcM3UdaG3WLPYy3FoLwju/o+Wb73M6UBd919Y9Fk1T
m3s1An8tGXMbTMc/L8ux09KAg20DxKlBGLYS/gcEI9TARJfNfMDE+BObr5QHotjY/iZtsDhNKJE8
rvUel0PpYAaGjx7Ul2FyGMtgfFDPmmSLyu2FiNyxki9Gnk8rEEfMojGRHK9fplfdlX3WsYEEkCi2
s2u6Gwm5cyXLUTMiU6zmkp/ViNhmhSFLIkYl9pEPN4INCHeCRCZ4JawUutHq39GQY4/5baI9aIWr
S52tDgJvJFpDPvxHpAiHY4k1jK9mn7XJhS6I633TZqnixP+9vMu7eHzsL9XlBq4Xa8ielquLrlBv
PBMQezZH0FMFyutlC9g9jzdw3H1VS+O4GBaIN6+zTeLXMb4urcdeVGMg0Aw+6NfrWZ5aE6SaspPa
6XaoPZfCvtDdQoaNNZuc28CIU3lsc7Z2nyu07rKOTT1gVFWJF7ugv5RuQGgTdEf1oDiG09ziGLMv
L6dITs6fNCi6U1oW+ogNepIj7fH/SLuuHrtxZvmLBChQEvWqcNLkPPaL4Fl7lXPWr7/F8V0fDUcr
YucD/Gbg1DTVLDab3dWN79soI99vwzAf39gD/FQzK0/Nou3fTy9WYW0c9T07u4T5NwHP8+PM9DBJ
1UECDgFhJafiKniKX+b9tAuQW8mvjOt8+N9OFoOjkMGCkhJlN40uV3Zp0lz5WSDY0oz1thaPIxBN
rsak79nhNXrldDu2jhbf6c29knjbX0ngDLwCTJTrFZ7jYIuc780cb7aja6FYbhtERFAmd4WeUAcv
q+wls/EwQM1RDhmqbRNnxKlS7/170V1FZBRHGDPN/dYo4OHUuJXj2Z4Tt5Y1gRcIOJ5XgqFJR6Y0
Bsik7+h819TftfKY1KGbqImdh6JoUODmJscboeSPRYUMpUt7Gf1gF1onStQLfM7keCFSBqOuayAo
N4qFnp9yF+6ycc+qIwgSHcOFdfi7eQi+eNVT0G+L8hyKxD0HnKmWVE7ZyOLcEXFus4+uBsS54hnq
62t4BuKiG8wwH6e4QeFWl462pLd3VDdeBa7OfOvzzj1jcPEMZlhPupIDo07xqElQFpG+0cv+pJ+K
XXQjSj2s1wgs1o7jomAcJ2h+Db+zHqw2P9kHV/vWpjZBHiDe/xQiihaRo6aYpoOSVzCQvecoNkYi
m9e4JzO1N/bAHqInVJhhWb8Knc3kL8q+WXUBqd9dpD9iBhCGRZj7+FDuRUVw61SlMrU8zdKR+OKo
KouzcfBDLCh7zkl/or/1fbBa+8yuKZErPQr8hV1SP/nLAo/jqtLoS0mugKfuIScle+i0uzWd5q/i
EnrYJ99RvvY+tkBkf9EiUZZaaVBraB9GIqd3mdZQ5oQvSAHjuKyvRFfL1Yo/Y4HG8VZmqI2uoloI
8X1xTU542jlp19KzeqOdNJR4GfdCA1eJeYHI0YkeS5JWS0DMVdeSjjk9UIzfMlEsk2W2nr0JPuDq
YbOA40jFD/Ua2Y6eFZT17uwmp/GFur2THaGs5GQu6oI80TVtNbRaQHIcYyn1ZDQ9LDSVwO6im6C6
wDPkrmkfg/i5IE4gjYLDTvgZOZ4h1TREoQ4r2QnOcrnFleTpEKmS9saBTT8SzdIULStHM0YTjfFQ
sH1YY6JxQis7HcvAIYmwpFKwA/k3hF4adCNkHvq7JjXFrVdy2KRwlqiOfwlvT6snxPnr8e8JoRyp
FXTiGWXLTnfNSqctb3SYXrd8IPcC9xRZx/ELxFPUsGMfrt9l1/Ulbod48kGScXRwv/gh3vCC76Zx
7GK1ddyj7gV45V0vuxm9kcKDwKbVSGWxghynKOVY06QBBsQsIAsT3hJU/iV7cgyOszNhunuJ8tFc
eDas3kMXsByxRFIalKaCpUzMnWLg5tZ876W7vNxtmyeyjiMUzJqWSikFjIFkj3XRUFdqn0jiFLlI
Q0rAlLxAnxn6FLNGsI6t8dcAoaroNkyPSnNDyztdEjjiatiwWDyOQNJKSrtqhlVdWB6HUHnSZl8w
fmbd9SA3iOJ8jJPlO/oKJU872iEyCaB+FOt7qUJWUfR11u34A8JHIjmmcMiTBBD8/ejXQ0SOrlud
CHxgvTROPcNwYchk6TItpwmfBmmx+laxQ1e7j2VbfWg91oHPamvVwG5E5fIi8zi6GKCt6usE5mXV
xVxC01lgmOAb8frYgWJYPWnx+9M020UHuRSz82gsUvBZf61arB9HEdCqzpNCR4a+313JXgctPWUf
HmQ7tIV6D+v79fypOFrATKq8IzES2yZtXyOre0poDaC6jZy41cxTHFWTvU0RjAI+B41nSI4ihjiW
crmGd6jtfTDe1YXkmMWbbIrymOu558UycpFGU/QW+lTxucIjRt3sgpN6LND4y+ZTifL1qx1hxgKL
Y4hiiCUyU2A13ruEtDtggGTjVFe/paSb43BMT+8FM8LZWOvXqAU2F20ok4GhnBqwE5vezW6Ii5R/
Sy8N23g1MKoISbiTKA7Y3ml4o/gYhhtRQpRWxTcknXKC9JhLhLtge7Ohu+IjRFQkba2k8MxCvasw
Yy45dqFgPwuISuf1XEorrpMgxMqRuxmpncaJUQBnOakd/2ABcO0EO7y4iyKA9ajmnw2AERAfLTNR
lRPrClBrl5wIZnIWDsQCd6mt7qDv7xYv2/tN9K04NpHLdogaFXB59C1tdlol6CMV/T5HIUmjKiAr
sJWPLraxVW29eNi24F/utecV4yiD1oWPcWKAsA7jLjqg59xNHIgI2QouKdFOtJtXXQ8DvDX0XGlI
6XDEYamjEmjsDb0eX/zuG4moXRmiTPZ6zccChaOMJgvmaGTv58oN04ZCWGbHruQ039IXTABLLpUT
k+dWBgdHpbjCbvUatkDnSAMCZxgzmSB3miAMbX4YyGsS6HAWTnvQ9sZtt2ufmRAXiuzKJ01Q7sIs
+3QCnLH5Jx8V+ostrYFtlo+h+oKcjN3KEG61nHL+Hookh1bPmwUaTyRZErQ+QwvT3pHT2z6vDrS7
LYa/tr109Shd4HDRB6ST0tBnmXWSF44O2eshudDan2ER2kZPnG0wkVEchyiBDnXqCc4zmk9J81wo
v9r6ORc2uK3u7YVNHHd0udyMVcHW7pLu81vmH5KjXRk2e/mGRqKw31iw9T6NfchGC5VBYH1tgrJ3
oDlGkR1GX3R+iWA4QpFDrSO9Bbss68ofT9boWcNx+wuJIDgSISZur1aLZ4Mq1i/i6M2a2/swiNxt
FNFW4kiktqAoPrFyOFmid701vHRj5fgkvEimCfHpRGyZlALLRI7OUcegdLMaMeowtcjujFvf+qk0
nTOnb2YqZEm2Oze4gn/jQQnm3M0VwCJT3mVyZvfj+GDmV0luvrRJdswiw/VjeR8ns101hWB5BR+R
f/uhCloaRg3ofXnQzceiccNK1P8i2Mq88H8/qLQLRnzCfIzuuqE6yKryOHeYB+aLcm/r3oKmd6gt
oRFcZeYusqeN2hKlCJCJNsgjHW90+jigBTe98uMnKeoEFLUel7IW+/9H4zbZOPa1CZL6XawL6vhF
S5v+zA9srkq7l3GX0XRH1Ki6HissULl9F/ZG1voz8gLyvvPQb4OXafOauLWn7lIvuBG1Ga9/vbOR
3AaMLK2hhoQlneNi15L5sa31XTkN+2osBTVj6854huL2HYQkobLILINCrtPWoT0Cxhq+VpFxXkE+
p1hEuZlXGXDGHRsa21yNFxLKaKQraa8ehjdRN8P6GfPHLD6lmBuT3zUKVnCQj7LyoJRP2xQp8giN
O5gjfW6iWX/3iPKSiXBmv/qLZhc/s5dBK7bV+21AwXfis4hqr9ByqOD3Zda4uTZ7JFSuMKN8vw0j
2MwadzbTJB06IweMKQf2GA02jQ5+5ubym17HdpgIgjaBo2scd6h+Sy3fZF5Rv3S1O/tQI9inkPbZ
tkq0eBxp+EPbj9IMbxjJ4MSR29LOlY2vXFkWHs5xRELbJGzYi9yUtnuS+5i3kjxu2yFaLo4XkB1S
miQFhGYYD2OqP4yWZdNZuU7nUHSCiNaMIwYzSyLfZJ9G83eJ9Su20LgilBxju+TzQfxnm/KTl4s6
lpS2BwjLW7PchvYiOWxSZ+6VTyIxGIFFvPAF0Uu1ouyZry5uNAzHhoC1LNLqW28yOnsBP3E5D5q5
UVV8Iqj4HP0rf4+meGd8yxwU/d50eEHBaOKnwBW90gr2LT+B2dSabKYDkslW+L0df+X+RYUq+8LN
mzcSTqJDmH37rc/GsUSam+PoE7BEd2Jv3g2UbuLWLpz8wT/WF/mhcrG/3NgLENcPdh8LtrOA3Hnd
iI747dQyeMN6Dg1XE2n5iByFowsqJ0WTUvz+QOjsaHUBhh9n+UKZ5OZte0evv+Mv/IVjjVxBb2ac
w19+lzRHp2DPZJeS3ZeajxZAHHeMehglegmgOdjPQ4wKTFFRk2jZOMYgtTLKVcI+i/8QQIuoCG7D
SHBgsOXY8DxeAcLQqpyGHazwSeNZ4+wFobnT1NANlPBSmUdB1Zko3OTlHzKam9CDg039jpUGpG77
lt74LrkddtSur9M781vQCtxbsI68HsScKMlYZsAMlKtwvpfyi1T0liygC74UfCyUOm1YFrtsT37x
VMcYzp094vHLLvy3rBSVn63nRM/Op3OEkRQaSrXYCy+b5MMGucY743Y+4FX5B0FlDt1NB/22FJUl
CmhKZwu9uJmocSPlpQ5nIdZ1Mr/N062UFJhFj9v5Kw3uUawoIEYBMekcccSqPLdtDDP7yHizJurm
WfuyTRjrG4BC0B6zHqHbw9k0tmjy6NibQKX0uZ361dFX831Nh9tIHa9MzK3axlsPOc54nEkTpsTL
tQZnLP2b2vckajfDKRv+3kZZX7gzCseCUxiGg8oewWZldtLyOq11wadZf//SzhAc/9VlPPtjAggm
q9Tfpjvpuj3ouo03sEPV2qIr3PomPsNxZKiPdYmJcsg5TaZ8q3QQgeva/aCO++2FWy9D+WMWVF4+
+vjU5rI16jCLzR4vMFQuvDF+t6GxeSOSZMe//vMYRtYttYDkcp8UWaAojgCZGlAUat7q4GHbqPV9
+8/aGfwLCq3ksCnZ+Zse2+N8EaF0mU1uF52IIhjt49L1ciuVcoZPxPp+FUzjS46s4EQE8y8h4dkc
jvwio9fb3IQ5ZN9fsqcZNq9BcrK7cAe/u5vc1umJjWoDAVVsuyDExD7aN+nFMEosTOrpYRpPVL1s
6OP2l9pmB0Pm2KGGhllIKBh2Kp9nFdOPKidS783gr22Yf7ltn5eQ44csKCM1Z0+Djcci6vSm2Lfo
rxgdNmPDHOzma+f+GZBjCxnjbhqLfTPpwIS0mERBtie3kTOjx7nfl44lDOHfCyk/xzZnTI4yan+U
4449HLLLENMnQO3qr/pmxDFZQUIsupR3ta3a0yHc+9dDZosK9wT+8h6qLo7L0k8U3MawH1J0jRd4
31YbD8nlL0U3f6x8f2BfoJhWmI8kBEobXxLpvlbv2vg/Tyz5QFDvR8ECopl9vPIy/lCs4Cbs613Q
BYLjhDncxrd6d9gFhFSUsjGY+FZhQO6plrzkffVLoWNtp11xPfjRYXsHCDba+zGwwKvkXu59dkB2
QeukieUUvmJTBePNQ1NwpIjcgKONMmosGmAWiZskL1r391RfBbGgU3C9isLABF8TGrumztdZ1cpA
/KAokGZ6qKFVOl4kyAUadnndXwnpl9H4p09FDQzFtlRkGvjbYkotFBfOKavYoPsEAg8ZahmTy+LY
splAe1GGenX5FnAcJepxGs/tALhp/B4NhxSzpdVW4OCr3mAZhipT1jdHOKYwq3k2O63B+wVCP+06
0DHcAC2q/W7b6VYPyDMMf9lSYzkYoh4wCJlOyqE9DDvWniJqWFq9jCxguHgik+Q+nybABASfJt3l
NLfNynT08sJSfg6GIOO9tngmpgzpBkgI5ezcWYI21cIqh5rRXIgpnngMn52kcoPh5/bqrVHEEoc7
QmqtGWstRxUtHSpP6x2lQM8SaZwsu6mF7z1rXrcE4zxiwpBW0+wANnf7Wf+eyjdJ9bBtjwCCFySC
jn4wmpA+clM9tNX4tiO/GlGCc/WiuLCDbzYgTT6lKeY4/X9CEBridhA45vX0Tfd6L/om20hIogdW
FNOuMtISWOWCpbruFG3EAjbe5KlP/lE+GnZ3yWpnUCqxvZKrd5ElGKOsBZvLY6loQwYra4xfYp3f
eWhH+25n7YGHEk0BowuN4yLQuEjNjsgwri5dBQW61pMflm4HMYJBnuy+devWm2S3lwTA7Hd56l3a
yR0lXViY1YDWA9dodwNB357gcroaMi0BOLKVUPZKkgGG+d+hl+jNmA+MmYtutysPkjdfoI/jbyYQ
gKGFR720rcEWVZ2sbwrDYqMXTRP9MR+/ZJEayBQGsHDK9womcepepQv4ajUHZWLg/T8YHJHkTamM
Oa2wilfZc3DIdyzJimOFye20+9yhnnQrqlZavbQsQTlCgSJjVGs+QBsPmqGOdmCOmpzqi8pNUCPF
GjnU1h5s0aSoddb8YyxfxuM3DcqvGcv0c+io/RPpeltuejuxjmr2ur0PP7snigwtE3NBVQP0yF+Q
imjSwymjpptaN1p7O6fe9u9/do6Pv895p9/MKFgm+H2i7FP9RssvZvLyv0Fw/ucPuSVXvWW6FG1n
qvS3Ik84bxL3f0PhPNAf0smImCFWn/4lNcZNL0mhXdXRFz4IxotidDOOK9wmOb6YilqroxiFOdJ8
O5s7tRHY8dm5UPK5+H3ug7Sqbk66j9WKghKNSZH/hvmpIA8/Q7X/hJLh6AtjUT5Cch+oVjAVmA4w
Scsw6kWrTvGov6qyedj+QivvCB9xuE80d42W9Liyui2ea0lMSk+fooeg6q+hmnxddGj+aPt91b1K
eicIDFa44iM2xxVmIqW6wuqpplN62zjwRMW0/UvkNO408ET/XDusISqYbMhXbNu9tsUWX5Sv5EEp
1GT0uGa4wYihz6Sw1REKU+Kyk8+XiA8m8jU7pulnXd/BxPK1SG1/n3mQ7vIdGtrkldX04mlZlL3+
HKd+hOQikhDzYSwzkAAp7QrjeozvUK7sQ0F5ewWZY3w8oz/CcLGIMUmKD/07MEhbupGOUokXql2W
Y44m8UOjirq21z8YYaVCCiYl83UMJJVUE1qkJqbBPmfSLtbtTvmxbdFKeMVMOmMw3l+EV0aUdpGU
AcNEAyLr55QcvbHZfC7IyztC9SghHkdbgw7lUYhsY2Bp6tATNKtctbRT3Gdnr7sJPWFyin35z5/s
bB9HY3LSxVI7wL5/Xs3Hg+URDD1gPV5fqCz/uJocgyUQQ/j9xerXyWmPGrpje9v6jodR+L24Tvrz
pfMjHEdkfq3UVjBhgPrvl+VkX3vs0imKiUV+yHHWoAaxnmFWuJtLpyS+oHQfiAa3rYUXCzfkixta
RfIbhQDC7Ktj1XYXSaEIDrSV9P+H1eJrGurBbIu+gCtoD5Oj7TrMAtaue8WpBvi77JKD+jZ1u+39
JVg6vsTBgvZ0WBBiusWYoSQod8j0YBjCIk2Bl/MlDbpfBJjjCtPiy3nHlJeMY4RuRnaiBMJ+l/XI
4M+WIhxlSDRto7EBmDIproS52LH8I5Ku5PlFVZ62l2/l0vLxm3F00TSNNWBIpYliwnnXXU8eBjzh
TQAFva7v+rtp57+aTuv1P5Cg2hvX6SBgfJGtHH3giTJRqAR8qoTWtWzkuQ39UzQuy8lwquY29iBB
LzpmRJuBYxGULuk9ibGtdfo0VK9VKbgKipySo42IKnmcxzAqU/exX7rQlGprIli59SP57CUcaUhJ
ZMgYkwqXHCq7TfrrOZ8cuU9ujEjUdiiA4nNvaFCeZiMHVJuXtg/Z7m62dVTSJFXobPvjSnaA+aOJ
NKxCIa7KN0Xl3ZQ0RoHYxriie2s3XsjHDEcJE3cQXSvXrTpDsT2/OJkztZMjH2Vlbp9c9npmtxL0
lkHukyg/v+5uZyAuqoGDD3rDIn1cJzFgbLas06RWqqAaRYTCsYaSR10hUdyLZv1YTLuGCPLkot/n
mCLvU32c3y+QkHEqM7uOfwm+/fq2Oa8TxwXouetUwqK/wWlSDLpD9B44odtjCmakus0xv0Pk7uR/
bcOKUDkyiMvKGCz2dTrjwoiv+/wi+e8FwB+dmuMDTe4SCEbh0zRBbRf5Janvtm1YSVV+RODIwAi0
pAk1IEAAG2plDTRYgisosbiJDh2n2att2bZu1XK/jSvYQvwrHVpYwqiZsHZpZTxMubRvp/Aa/TQH
NfQF7i34TO/EsditJsrACz0AVJs9Df5fhB783v8Spf5xQP6tLtHTCaV1jBGC+7w6ZU1hT+0hFPUT
ikzh+WDs5/dJsK6kXDaJZ9Fr4WiT1WNVURQKrXBM2TQ4fyho1mpBiftapPWHqEztUp1PyWh4ddHd
oJXxYdsP1uHw/KMrmmp9ekLrLAysQHMHdQ3pMtdvwlja5bOn0seY6u421CoNIVL9B4rbS1UEjZGy
jKkbR7Knz6qdzaFgDt6qVy8guMVTdMUyQg3WRMGdTjVPTS4zc7Z79WXbFPY7n65OmF9jKAqCe4tP
+aF3u03MBC4dHzHqbB/tma7WF28XCxiOVv0+KttCxZGqTgdT99Tie5cK+GfVoxcQzD8Wm1NNprqH
qhYyH+SxGpHp7k0bc0yd7fVa//Tn9eI+fR35kSyx1I6e7UK6G0UNACuVHWDRhRnchyeKEc9VBQD5
xMYwj296YM8Y8Oj87pW2bqVBECmuu9ofk3gC7TUioREXiMGI+aqZactt/wQdbRs9N/vt1RN8I55A
/ZrOWYxJGm6vPtMJQ1faewuJ0/8NhIupoiqfW0tiK4h/UOk0dA81CAIQ0aJx/FllqUFqEyAdeS1q
h7ayPaBaNFdiAdesO4SqwFVlfCOVVxHMunwmRoM1Y6Wi7FhN7orKlrzGtfapB7l64357/VZdfAHI
/n+xkUyMGe5Gxtt6cqNKd0aof2XtVGKh3E+HjBp/kVXnXNKpryFQKCTIbXVeF+eH0C+OXWsKbFmP
5RdYnDEkN6oWSm4IezA1hvVeEwyEgth/tuteRMfCqncvsNj/LxYuGfS6mVH06waoxtKOkAFIW0EA
vOp2CwiORxVSF2FdA8JoMUUgeZn1q2mK3SgU3RdEtnBsmhhymigpgIa0sRtVt6f6mEc/tz1tPVuz
MIdnU1+DymwBT/BTBG5TmI2uWWvGdRhq823EJmoYxQzR4HR6qZPWeG18JTx0JLf2ZT4aN5NBQ68l
uvwVB9WoYeK11MLbC1eAUZRSryopi/OM+xw5zNa6psUxxh4X2K+unb4LIPb/C4+Bu9SpxAJKlrjE
3rbjGwmJS3NfuOGdaDYl+2SfjvoFGE9ZyD63kMUC+dLGzoLDpP0MMYtill9hmeCYXE8BL74sd4wF
NKNx2DL/YfcoE9mqAb1zit3jGqDaw0UlukmLdjqfIIjbSa/9GYjUdHyMZPPdQbKhwcW6R+RD2Xvb
326dJf+QGN8IMVKJ6ITtRB2D5sIstC3psI0g2h1830M0drE8DdgdLBTQD3niyK1L7P5vzCnx4l81
BO+cwhT45CrDIPGBUbtogcYr8EeXxAW+mlK8RrpJeNUlP00N6my9m+Lyu22dCIfb+lAgkMOBbf0C
KkhynaNa66HXTs0o4JjV77Swh3PENIvRvomaO5dmxI1JjueV/96fgpDtDEG5knMZHcLJqAAimr8n
Y+pSrYa8r8CO9zDs8/b982H4mT/+UFhJhWek98YoiIGf2HQwYxcK9bIFK0Y5UkJtRRZWGHDuQhAg
ydwkm+LYCSczed72ABEOx0d9neeVQWDQpByotGtF2hDrv6+rBCUNOqoauOMY/chlWxJ42JheZuql
nwrqUES/z5/F0TChDAC/r0MoQbrKRL+/ejXTzn8/txP7As0sBfv9Hor9+a5HtSEbUPilh58FDLcR
e9LRvtTwufMxdxTVsRBZ9IEgblmPYs+HD18fnEGosyoiHD4pGnQxc3dubYxDab7hmaT3mMxr9NKK
HozX3+EXoOwLLo7XbFTH3GInXnCtOgZ6rBI0V7njHZtL5PUoXX9/sQvxCu92wvNoNYJagHPu1/U1
YuwB4LodXGs7w+mgMd5iJini3MfgWwFJJeMeVevbm2r94F3Acl5ZVspYz+85KpTSzRiTOON9Urlj
qgKBKxqpJbKRc9GOFrRRS9jYJQeNPs7JUYoEnQciCN49kQcxuwb5MGvulIuUzOMlDZST3A5PgpUT
IXEnRTFpAVR6gZRfKjvFba6qHk4io8Q39NjXQrPXhXq/Dbp+Cp4jTe7oqEkYlvkMzA6ukRtP5nhp
zZgiN/z3LgN2Rp2BuK3QNU2v0gpAMQltpZScBAN1MF5WEPeJYky2xosdF8ean0QNHGKsrqroVve/
+b5mR/J9Vo3u9tKJoDhHr4LGUOoWsTMhGB2fJZcpSS7Uwt/Nvh65pl5+38YTuIfK+brVTXOBikRc
vczULUPqZHWT24Rikto2kMgnOI9PekmvDLapMoXYZe1NSNYbE0p8v23jiBaQ8/dS6SboDGMBg1iF
Cupxoq3dhKUzJraBEvBtMMHq8XInvkXKXGPPD3KQuFJ5CNTWi1RvG2Q9Yj57Oa9yYs1B20cBULSb
wUNrwz5v7bi2WZyE3j83dWq3Fr0er4YBBMU7aKfQDMLHZZqWSbFMkQmqIXYdXUSZIMxYXbnF73Ph
WJ9nQ6mygrnUTO22oVAdyVQnnkSB8qrbLXC4cGzO9RIypcAZAmvf1NMVmeqDAm2rMq2/wukLKI6M
JNOq20oGlGbt2/guQyq1F2SD14sKFhhsWRdM1PlkbmL2WVj9Omsd+920hpz9zfiGIOAk3QUQYGd9
lPpPPXZF722i5eToSUl8iYwK8DP/NlSIY6bolPOP1th/ZWcRHWrGFEHup96XwkhMTLZkD/1QiILc
r3UIrDJzarn5ub271h3xDxB/wc7nMNVICqAoO03p/SgfgvJlG2J9L50huMRLV0nUn1iJS5Ze9OVe
7kXculI7jnPwvFr8nVqp+yHzWY5O3mP2xr49MpnLtPSYQgd7+KguKEo1BZ9o3RfOZnFbK6kqzMOm
AG2a1o5w1/Wr1yn6ockiLlonwIV53M5KlUTWWwklVgMmX9qzS7xqjweEOkYIyAZ/Jrup2ovMEzkG
t9WquMYAhwagBJVI1ZOS2GMnuD+IHIPbTXNTD70fA4Jm+xgln5Wo9F30ibjTvaKhFmIKPShpYgpC
r60/2NGwn2nlbru4CIg73QsSoj6XlfPpNZKq0VufXlndpUq+dGqcXY473NVpDJtxxE4KLMaureNn
0b4IROSznpU4OxzfnjB3sUr6AR9Gz8b+uzlqzY4a2U0sNRrkdroKhxUE6eqm/RFLCbVVOgrCsvW8
3+Iv4DgjQqKxMGv8BawVOndZcWv60r035k2iS53A0w3uLG77puwGdqHU9aMChU7Znbrnbf9Yv8BB
mp6ijgUv2e+X2sXBJRfjGOpoLHOTvyfnvbvFzQvXz20mAjUcpM4TADL2+ZRYWgByHjmG/hyHeH5y
E0RKp/SReMEpcUxHQSnXDjPg9yJd0PVkwAKRc06M06gG/XdJq7IrvymH6Fd7Ct+KSx+54eTBIPtt
E9f33J8l5Tv1iJYS9BxiSdP2WObXmn6TVhdhIKq9XyMp1cRLum7Jmkr5Uu5YNg0/DmQLU3N/yMFf
lSy4LK553/L3OXKfJL+WYnW23LH1TQfvBhAozNp0H+nCJzqRKRylG5pfm3oMU/LmLo2P4Sz4IiJT
2BdbOHnvV/qkGTClRtKpiNC7RV77WHTpZaTNe/ZywThSL3Qk6KYWKNQan0ofjeLKfDFN/VOCydtN
JerbFS0at5EsPajMXposdwqi0pl6fbTDORsP2868ikJVi5pUly20jHNLF6ttMViDhXqnq7p7lkxB
5Yng9/kOkqIlhWF1o+UaeI61FWPCDbSrVIEVbC0+fZqzFXz/yITBqrMUwYqij0+pb9qjlD2EtO/Y
EB83ziQf85hElQGrZ4Umywob+owwUObWzpyGYi6aykJ4NHiSnbu4TbEBw6kXnv57JyRE5zFWGP8s
zTL5hxRVSeqgDjrLlZWrKhnh5V5tVYLIcm0fLUE4lzMUU8I4uRbLGD6o1t9Ge5JkUQWCCINbtKio
VaiMwZCq9N1ZS1DoO7tjM38h7aGhPcDUkfQ3UMT10a/NNB7HQG6wXvPo1Mm9Fb92xWufNwKcVXMW
OMz/F9Tj10mfRgFw5gAzjjLFURGltNRyt7fp2pmjmTpeHvCuqut8YZVaBa2mFyVWLRg95HMOxLIu
kgzTD/zs5zbUGs0toTgynZFF1JUOXp10xdvc+Ue/6CU7CpMLfer3URIYgiVcBaToEcUcZAgc800W
tAzQAYPUOopfcjeyCm+U0A2bNwejUI+jIUoqrjESwYlKsJHwHMJfPAPUD0LiMLHcsMUbaFlO3auW
Z75AQ2I18DLZGHAD25XgkvjRMbK+kTsz0qjbnBrv98UQ9Sn/TC38gqqdLpsE1z6Uz1MocfDbasbA
0SEMcVokD3N2FTdvYSIwac3VTUoRd8gygaAEZ1FLsrk08eTvmm3+d922b02r25Ik0u9ec4clDOd/
eteUrYmsL3q+Y9uUrvz+KOuDo4ePfWgKXI+tCn9umKjKIOgtVw3C1+YTIhfqjKMbBTC+2+FVP51S
b6TlWx1jyBc1bGW4yRVJUPi7GrEuYdWPvpGrBq2TqaDucJp3PZIGkicf+9PskJ0KgSzluL2jVz/c
wkqOC/1yyJuQlBRasz+MFDMJzYuaPn8Fg2pUs7CQKHX5aFKc1hNMwlcrIZVL4wsZ91G/FSzc2tZl
BTQQw1AV+okpipjMRBtl6pIqqa4Nw5zcgSqxIJhYR6GWZb1X7JicKaYahBMtgKLE8S41y9t2FPaf
rDk5BddpuokmTY1nh17Rk9zIVOqGGPB1aLNU3at1qR5NbZzcoIO+TVoVomLwNT9YgnI7K0qUQJ4r
gLa1uqMtOWlScR2mVJAsXU0bLXGY8YszsWiKMpKIAurzrL9Ya1n5Ul6YT507udC6fjJvx2/bzvcv
iJYGboJso0w5D0cbR8A66BnijMc2bCjo9QwQIuowShiSOrGjQ/dDEC2x5eLJg+Ipm0AOGplSnnJz
P5QRoLPlpDc65n01pWtRL9MEKYlVdzzD8OcVTv0+11McJKOV2HqdojTofnv5Vv1igcDlPPSyp2lZ
whBNzu40y9prc/tWxa0gT79Ke4sF47Ol+YyxF0EMS6ZT92zuin19KL38mc2dT3a+Y33h6kEJqkIV
HYJROq/CivExHZ7NsY8TlDUV1LhT8vbH9sqtXgGWGOzjLVx96MuiLGK4+nTXYjJkvpO0o/6dJX9R
JCYq4Vr9TguD2P8vwCIJHa/hNFNXhdKBW8ZFYKehGe/KYRRJra5dqJZ2cVRB+rmqhwZ2Zc19Ld1I
9UMXPsvF42xe92YtOIVXPXxhF8cXkhzSCI1zIFz09mhzc0SdryDju8q3CwjuZqNrc5xHIezpqtbW
49ek/BFV3zvNjTpRncj6VwIj4OohKxZf7ml0idmYUw9rtNbRo9LzY98JQ+Juu54IhoshorHIqnAG
jIbX3CKJnN7AnPbxcRtlfc/iMqFqOnRJVX7GpYQTg8Z0ZMw6eGNhs0leljd072qe5T78NYhisnVv
+IPID7wkRCLI7Q7wctU6JFl8LSXJbtuq9bU7Q3CEl2SIGvwORtFw/j/SrqM5bp3Z/iJWMYct00Rl
6Ur2hmXr2iQI5kz++ncg388zgujBs73RZqrUbKBx0Ohwej8p875cDJeqzR9t0UkMt0Vqkk3myDTB
3/2Y0pC0aeD8GUGIbWga6Iply0b5+XtcKCqQ3yJnYoPv6qoP4nt25Q7PRHe72LWu2BVIw7T3pX9F
CLsOf2CQ1VgSDAPMuXt3AmNTF1MwMXf+4Cs+pobeDHvQbPnFRsT4u3qCz0QxszkDv1KTQVkkYc/M
+SpB2GBUidvIV/p0nJevv28e6DIDTQyLtqh8Dt5INSKPaGPyVW2jjhsF00Dm+8siVs/VuQzONlJl
6gqHZojugoQ38x/ju2I7vtpu5aq+tOtEvCBrh8pRbHRHsF5kk/dVojgvVDvHGztFQkqlstu3D3+k
0U8RvJ+yyO04KhU00m5+9EaUTxRk+9KGzaSbt6JCw1XbO1OJL5l2WjnNlBryWCeLjKR8vC8OFgYx
k1BECbKGF+eiuM1KBiWOuyRHhGJ4UrN/5hhEihIVuJNChbjDpExD35MCChnuGFghSAtCK8DgpWA+
CFk72Rfzvuu5Rtxp6onSDlMLWfIeNDSmRzf2sQEFYHnbeIWHsUgC41iVpyO+jFipoTomh7ixQtMy
NRBUYuPcWe2kDNVQMskKJtInca3mqjyE/tAgjGsCDEXv0SKS+qmN6xJhZzTdG8d4H4W13/zDHM1s
UwaXtVuDJgTQNVNllz44z94L63Wr7mrJsf2IPozjUTJzF/MSPDsPK9Eze7Ut2nFkCwk9k0275BRT
I12frCFluGFvFl++qm5IIAUJiq1eTJc9sLLJ1SQhE98qgJzJ5Rwoa6oqnYIZ18+rDSh/qaguaf3/
g+VPRhwdLYuc8Q+GXAwDuv19B1Pbymut/4MMNnvQ/+//cwaflh2KnlT8/yR9chzTn+19LCzdX1EC
r0/W+wr+dmRcOStPjKWL1IUgCFenm1GKHlJ72V22tRUoggjLsZAQlI0P+dzJIZiDlFk2Yx3HRD+3
Wm6yXBQ8XwtevpPC7fY4NYZplXhP/8hsgLbgimwG741A0xelNlZXDWxVCi4nBERspvLZzW5EFIoM
OmqpRhSTFtfZIHqpry6aoiPDhciRgm7u9xJUTeqyqMKiRepmHveVGUatIDi68mBSkAP6KYKzLytF
9FWHdH8xt0Z80Mvc1esXNd6YzWbEoK/LVrASengnjVuy2oplLZGYtFR9yK0SdTh1WJjp3op/n3DZ
gCiYM/rTVYTNubUbSmdBphjgtgwvtvOdWq+jkCNlfX9OMrjFI53V9c2Iw0nLb2S8AreIm413l5ds
BaTf6cEtWdvHQz3qTEavPRfZcKdI43U69F/a2bqxpeTxD8Sho9+AvaHXlvfJTS1zWAEQzmmDWViV
DE5xp1zA+FaMQZVZT5P+25lcnfEi4I2mKQYGA/CxbKlFR34163IgO5HXTvlrofx20TITAaZvZCJV
NDPqXFQgLfPeGKdIDioF5EnGhmqmOyTbyyv3wRg4IdwNZ3SGkdMZQjqduDaCDbF0pdfPfyeEA7gE
6cGkWSCEDk+lHdj5jSZqGProz70poiP/Azps4A63WrRSkUptbCjid8RFk8rWPip3rAgmCdApeVmh
j5DNSeOWrUxjlBKVkMY8LOTRAv22DU3MX2k2USDK6q/v0Uk1bvmcTMtVObVAV1GgexD1/wpeLLZo
OvMHTOVU4vwqhyYWphpBpSk2dp1EPJugVcOuPtcLQqGlDjqtKRWRmH6A1vdC+eqeQqmpTheoliPR
SYvvfUK8fKm9RcTNIFhDPk6UGxGQoYd2hO6jZEubF6u4v2wUIhHMSz67WW0jnVKDWWBVF5tusrbd
pHp6sYSXxXyAVm7JuCtiHPMpMhdTDhSSerSNjk173UvNI9V8jHW7LIvt+buHCyeLuyqi1EqKLMP2
TKrpjvPiquqhm25MvJHm2jOkQBXd7KJFZL+fLWJW6Sq8MSwiWN3COkJ+0NI2SvH7hXOcZjxcjFVC
Ex2alQk6jhkDKtloLQpKWFqQHeJFkE1bt3Tkc1GNh8cEH9pDJpCQInHkIJVvjSlF35rpmYOryqJW
8fUV/CmIj+jV2mgjOsD2LLFdRc1cRTrKIoqbdbA4CeF8b60c03yeoE0tgUV7sQ8ZynPczFF7F96L
O0XwyFRpEJjjx8zT266dxHJHzCwHg5YRrCPZLaEVxvs+9dVb86E9lv68dR6n21kE9avLaRgqavTx
vpX5kk5bRegI1Q1yoGlBk4fwnt3sj5DjTAYH8BmNbGlmMhBvDNu+Dlo6H1Vr+N3XDFu9MzEcwicZ
iRYng5gyV2vXKONDVXevUtYKSGkYKnxADWSBHDYPBY8z7nKclbHJOwdy8EK8XWQw8FmiarD1XTmJ
4FZsHGXSg+FCRglBuPTXThZjMMn3y+C3emLP1OCWa0GZTA5XQw5UcFtivnOF+/2NkFzgTAh04Q/s
FI1DkVSQ02n3en1se8OP2lggRFk9sSdtHO7EjkoeEaRK4IN9NzfVv2PAJtSm/rBtw8WL0CjkVl8Y
8iHmIDi1gnV0uENbT05U6hSSGWu4uXhLpLukTP1a8y9v2Mcw75uB/7QKPkAeU4mUA1vJ5XWEQ4tZ
FEnIstKaFMTe/4cCcnXrTJRIgH5LQfUbdz9OOZUUddZgIkZleoNaeGYula5kSE+XVRMJYr+fXYvG
zIZ49aocSJps2qCaLOPMHYqst1w7b9I/OcCWYWNmgo3BMionTXJqG0N/UjkYJOuldZLvuqV6lxX6
GFrDXqmoccTEC5YM52WoSYW6biSMgyHUwsQDjcC+CJMQF3DnxsfMZeMgkngXBZflrnk052KZsZ4t
ZAT2Z3mYIVZrssXtGwPVq02R3Dt69ojHlgSYzyo3Byuhrw1mJTiFa8iomnjZo6gLmSPeQKeWTHqj
DjBQPbkzrdwt4l4A8msiGPupAkcJ71M+99APiZzUkB+Uxots/ZOI5kAoayuIZCvKIpkmOh+iaEsz
NfUIh6z+ry1PA+sYAnC3xsYAibbziT4TH0G5rbazbss/wBIUNSB8ZdoOCk25qwV3YiYhCw+raRU3
tjwtvVP6p3YQxJfWjtu5GO56sfLELnt2g2n2jTy5aXQ7TAJTWEPFcxHc7eLYVVfEMTTplO/Ncl/l
DfId3wrl4bK9r5mDjXIMxChMDTU5HOyXxTAVI85gYKBkzLW0OkiVTkSotvoctnUVVTnooFAwyuv9
qaJROi49hTuY7eKt5YSpn3vLpsR8cGpiqMtvRxiBHefiOKUwXHAqweMHNxCjn0kTTK3uTqLwy9o7
Cx2ZMDbDsLGE3Dsr6coJFEHMi0nsHYhV7oxidGeqZaFBsutRpiIKstWtOhPIfj+DJtSbOJVRM9uO
rkbtmhjby6awqpBhKijEBfjI/AukaNqkkWuYglld58MnoJRnA/5q+tBE95dFrapyEsW7NLWZ1kM+
QVStgOpMKvadPAjqjVaP6JkIzgYk1cxbOBU4P/3oTukSgjzDXZphc1mTddM+k8N5L63WWU1SQs70
dk9lN06w3LFHorxNr0SRHtG6cTZHC5nMNFogzN5h3t6QC0xgfdEcU3V0W0YdJAefRYaRFXoLN6IY
8+Zz1uhN5M4ptcOqtMtJdMVz0lAbjSIFTPVjcwFMFGZwd225RFI8pJaJNGS0YTPHCbr6Ja//REF9
DxsM41DUZsWh6geRnIKxMSzFgug62u5u2u6zM+los7p1DFug2xuinb1xPgjibgiYH6Zy4H2DWowx
UINodqtQOeRPvekVB/NBDqV9did9qneqzwaqxJEvsEvuNH/4AO7+0MxCnVo1MlGGsoTQ8pgHgxOa
t+rN21gBJF6z6zKMlEDUAcjd/7xgng0C/aJFMuTQHIQlQdxjSOiEwn75oaTpF2PMNrXSbOtK1J/F
ux0fxHLnnZCElKb0tuDqvr+ONpof3cq30W2HEhhMo/Yb9B+m+zg0fPU3YwAfZHMYYCDKpqZMttM/
YAx7UKafQIP5lzvKtyAaubrUEggyWC8no1nKn6z76WBdFwf5JXLRZvctgrPce4YgMiU4phoDpbN7
h6o0s6aWnZn0i9aqcKuQQjGc3/N3Pqwh+4ozKZktSXgJYA0xHj3M8maHULNXNRi/1Q6/93z5IIrD
HbVWOnNIodDSAEWvGnV3+exxKP3j/4Pn98c1+qFKLy6TgWqtbvrVBOpAMyz+aEdOAvjr05ypPOeT
YfpDd9cU20m6HundX+nAhwMUxSGOokJEPmluKbUuSOYFBi1YJv7dX8zGMpotRMR4pVYT+NBLUSfi
KgieLRR3X5roTR+tCiIyDDxbsu9InNIOI2SPHUrSLy/Y6ik5E8Wdknw0ojwrTQA+Va9ReYWiDClw
lvrh78Rwx0ShTpyMbF906VoptsscdELmVgZXH+6uM1W484EL0tHrBKqweoPukdHT9WF71Dx1WwgJ
JkRWwN3IZZ1kGIUHhYj5EE8PkrBzm4/68MfR4a5iJ6kwMxAxd396ZdVO/ROiWq76yIrTkjtMVBec
fp6G5IM87uY1ulHO5AHy5n23azdgG/Mi38GYhNFHB7yPC/93ef44keiCfQ+eSTTMkoUIMbqmiF+Z
gaqN8GsEsLl6sf80C5QuvheixzEZZPBV/yiSDLuDsfn/0MlfPrPIbb8Xkzq1aXSRhu2y0GERH3Jy
3Sb3unTlSIKdumx6aLV9L0kp65EUMhRS29dKzjejowv86bd4w6+PEipq3ouwMIw2kTCdGV5Y/GUO
dE/+Pt5Hn6pt7zdfTIKxpqzfgvi/mVH/YBAcTIzaUvQFs8FOslzL/mTOo9stvxmu+iCFAwpzXhLT
rqFdr3zS8caWstfLaCc4S+goer9+3ZhIaU0ARSjMPVZHxjWcPWcHTJvzZJ/68Y14QrfIzDm4SDA0
QSodLN28J1tla+5+mLmo6PPyfaHxZYqSYlfEQYmmr4JpJFeBSZoRmLWISU+gzRvHy5lbNWRFrKQ9
xDA+JLonmw4T5vA03VzeKMFRequ+OBOD29saugxi8iLdRFO/HSZZIIJ/afPW9vb7mYx61knTMbdq
9BS8aIowDsydhTI4FBnf1IJAomB7+ApI9DzkSqJBIbk8KPVmcR6kVtAFIxLBYQNaMy0yJxCRZse6
+FJlWyn6dnlbRCLY7+dLppCWoHQVu7/c6f0VUW8dkQgRxPGFNUrcpYbRQwab8Lb4eTCimwyTDL4R
XHi9446+tGeU53Hr/Z1yHDZUZFEti7L1m8CF2o6+sUhuVokqQ0SmzeFBRCZDKhgeKO1OL+7n9NNl
NUT/n53gsz2yMQ8EhZK477L6rkz2nWh2juD/87FXqZQwrUdnR5M8zPJB60WD4kQHk6+dqeJ20p0R
Erqw2LHKKna9KR4bFRsLp6qtP/RPbojK+Qd95ZQoxsV+mFdoIgxRmrHHqO5n5moVMih46WO6Nb/K
22kzH2TRS1+oK+czjJgTLjUTpLO4DrPz0pM8+abe6ds4FGUzmGld8B5UDiHogoLSacDC1q3jRcax
0L6YxYChJxjsCk7KWIAWQuU4uMinOh0M5vjrd9Em8fL9tCWe6VrfGzSNiC5AkV1yzkNvg44egXmc
q/5AtOdckgQvsrdM06Xl4wCiLzWaGkyCuiHXi2969UaW3GlH7rrWUyx3vu2CdlftMc0+dccdDWPb
xVM0fRLlI4RfwmFI1jYTNVIsrHlnuVflfYFnNQbkuPlb/56GeDGbMU/CIpiQiTafGX20LnqhCreX
Q5qxqNS6iLAerHswwQWKUSZb3WUdYsmdaHsFVw8fBoyoNi817h6/kK+V3tq12dPQ/60Q7klCtFme
WglCavKQ67dxv52E70eBnWoc3nSVQw2LvbjlfEv6TWX/XqKCd2v4sB7REKo1Cfv/8lYZXvMxtNTf
S1d+EMHhiKZFKjViZn7Fd5O+ZijUy7Uvl68x0X5z2GG3eOoMJrZCl3dk2NFhUw3byyJEO8EhhjQ6
fWYwn8w0r3vne6GLyGjWdUBvponmIVCqcIBhFlov5zZikIp27NFSplXXwygCA5EQDguUvohMh7l9
6Ej+3GDe+YwQoWaIeHjZt34Ev5Mu3GHvSVKWGTNbRD72Doo/M5BF6uRfOoy7uS0EvuwvsOWnOJ4r
kjjjgEIQmBiLGdED/SwFHR5pimce0s+iYD/79gu68f1rEh7t9dBCGEsn0z1rbGSV1X+GLieduJPf
LkY9KTXElMnoaepX2Z7d3vn8J0Z9EsI5FHk6FtKYQUjV70vrqOZ/FMg9/X/u7NetrhboQTV9qbyZ
621ZCQ7lL/z/kwDu4C9ZpMhw/sy3Rsn2OvPjPTm0mzhwvAxsEpHb31SbDIOP/L9bOA4N2mahM80h
t6nv1GlvVIIX4DranPTiwICaZRslKv5/PRjB1CX7gXaCFwxfr/ofMJ9kcFgwVGo5qREOqbqJNjPF
aGx6ZR+72TVRaVfDpPstfb68bGxZLp0dDhcsuWq6ZoZaYNjfTa2FmmailwHGLWMo4Ig5FpfF8SSy
vIo85SCtEkyDA3kTeltRUYghWGy0jYa2YFtwyQlAgWcd7MxRroiNtRxCew+m2EDbsHpFUaRDAN8W
Bwq6JRmdJWH9yLKN7eNUPquDiMZOYHr8WMBEqxY5ZfkduUl389gcqNULjq1IBPv97NXZtUkbSxXU
sOp93+3lTrAbAjOzOFRAzGnq7R5XaTY8q9N2xBiWZL4a6YvAvERyOBTIlXhhIVwW37K/G6/ZgKLO
OMDV/XkuXecKQQEv7sE7a+wuCxaZAYcO5pJrY87WL6GZX8YPtt661MoEACGyaQ4fmliJi5zZdLqL
Nv0m3ygbZ6NvhSkLkTVwoGD3XV8lMrRhzBHTzgIH5A9WcdlPg6LEa9PttyLlBEvIj9YayNw3Ebte
TecoTbM7JhsdAwEv75PADeLr2xpn6KIJlFGYPbhvuxBTMcB9fEVtVFBZgvfmLxJNP9GcH661kGaQ
YuYDNeHsVTsTEynpFdoPXsHN7o+uqJZFsGk8zRYxulnGoBSYYI6CHT17LlpRtvEX8feTShxM1I1u
YnIEjjGbtKCgj026zj1yZOEd1U3uIq8ORM7deukMCD/+88L5DmSpzPIMsyqYMZp7NjwR2vn2LfrD
MVWqCmwXb+UwPbDgkvRvcSWK/Ap15iCFatKc0Bg3VhuQezaUNd+0V4kPTME7vXHNgyO5wnoh5uZd
uJb5noiiI1HcT9hMxp/BUoZJWHxNH+KnaNtFnv2p9o39f3wJB/WQXEm3cedmhuC0iNx4mwMcky4S
Racpu0S1cLhVttVz+qy72RcznLeZkIhCZMIc7hTLSJKeJc1/EFHA/fkGiltIDyK384pvNcxMcDEJ
RPK1E0qWoPiQ+dtFcTfRnaUI3Ma3aOeFnfxQOdH+D3HawNyrXr6Vtua+CvNN5id+FWjXTbAE03W+
U7wyRDz2z5JyP48PX1bRObMuDWxNZ3UOsoa4KorcLoOqyG/l69R1MIhQM2G3O/hy6g19stFw+vhj
6lruRxg8Krkikh7BXehwUDQPNHG6CsfSLLWgremt3ZAXI7ZCJ1c/2zXmNeXkq6qYVADrghvE4TwZ
0qjmiHI2FHdVrV/o1E3twm2Wyi+XxJ3jT4KlFdyKDoc+KUUx2dRAXHqk10Xp2nvtwMCn+MeZkC5m
042l3Z+li082w3kzsopJMyVz0jVjQ6zjVHtWJGrJEq0jBy1SQpVoApGtL9HQQAQ7m26I/Kzln7JR
sIbCI8jBSlvIiYZ5hHhT+6BGuzbA3pN/cw6ZLwVVkLnkNt9FbrOvUHip3id70ctU4AigyPi9c11a
BVEjhjGofqx2+bZ+Kj3d776jAMRH1ac4J3L59rD40ozRIXaeMaNhkV1Mwg5NkPUici+h8jH2663o
9XD5LCI/9V7ByuwaZ2F7mexgn8iRj2G7E7+1BI9HEIC9l2NksfYjcCnvs1tWh/S6ePRWFeoj3DEO
XCo7Tk2DFa0qTu/p87iB/d+Z6bJB8OTaMnERY9TdNEZhM3Xu3KGDNWk+m3Yrqom+/JwBU8V7hUcL
A7oaVpooa5u6ucfjLI4xPlcqBKAmVJiDGUby0fTKm8Uo4bSjwbCd7idvxhyhDt3N2uNlWGOH++Ol
yOif0JmBziBOr4aQNrbQLu4ryne7bfxOvk+k2m0LJGKmm4pmAv3WUfQkj1Mvy5XILGeK+bPZYczu
QVVtI7xyWaf1vTrJ4EDTMZwqix3oVNbXC7kpq6uJeAn5zQnE/wVQTmI43CyiccFbHarU2p2e/BPZ
20U0UG39OJ9EcHhZKGns6A1EFEqEDuniQa+rm1qFOcxDaBbNLdimnrPqD18XP+XyOaJCchQp6tkK
Nu4SMjdf+xpV7uDZLpveGr003uyKimcFyvJzBHugjJFrEGphWqZjRu6i7xrtsxIdEwRytPa1iL7/
laHwGSS7iGddUSDRAbFu3btlrLlm9xjJjcAvE1g9n0qS6yiiw8JU6+pwJBgIlg0uXUQxPZEYDiwl
6mQJ1QgGdg1KME2W1wIQ9VRUvCsSw34/C1FVRJuaModVUnlXFl/sdtuIDF8ASxoHE2hXs9VEhSZ6
Xt+QqvKtuQ46U7mzzOVa18dNF6WCavpf1C+cjJ6DjbkayaAMUKsNZG/xaWDfOl4cdM+ZEjBCms6j
voMZ8J7Vec6taJ7bqhemomcNrVuq9oEjVFeXOEnqDEBsZ65Fb2iRozsz9WUzaIQsGqvLeyaMMxRt
yKrE6iEsUh6J9UkC7lfP/fhgtJ6dCdKofAP7D5w8E8aZi1L3cU+ZuQwv5D7+Im8QOPDwfMfTPXs2
ggR1DHd6WN2RUOjvrd4EZ6J5MyoQes5SiM6O3Q4vg8TXrp0rVgXT7tRt+iQdG3Q5WoI7dfV8nEnl
DGmR485US0hV1Ttbek2Sq3n49zJysQ36cG2fieDunqmSLMnKsYEYsz7QvXCMu2jhuItn0RepJQyw
svpxxkCOpjjosq/aveCqXk9S/VRE5z1yTaek0PP8x7z1ek8/k2/zbX4Fqly398knVt8ySW5Su6JN
uryCH2ZaxGin6zJmlWp1yKeHLBYUZa9Hq840U9+jpJPSLNJSbNEQRhv9qfamrXHfvyioj+1A1uAc
ZcywuGwVb/fyr80C41vey5xADVJWDWT+iM69PTlApbBsnEB6SbzaS24whBr01HiCLEHjpaguYaXv
6RVKdn1lF/siWLt8FtDW/v6LagImUDLhi7Jma0leTT43Ir9BJILDl2lIW0prmFDpKPtUQkl/r/tO
Isr9rHvmZxvKgcncxJ01EMjpfNauQIJumz1PYGdVfbaVxuPlzbx8Ieh8hXVfoVdlWLByZlnO2x5T
EL20KyO/jQjykWU97LWisgXn8fLFoMscrvSNZqcExFF+kX+O4TEPZJdq+1a/IcahqEQ3g2jnOJTB
y7guKnZEMPrnWN83Rz2Ytslz/Ijc9C73HYbRm8urun7sDcPRDZA5YW7ge3sc8rFHZ0uCkaPIrem3
hIrqLdZ1Ogngjv2oF3NrTvBccsZPpQfpDSr8VYSJ6Y5N9ijDFMH5UVT+KJLKHfw87WyrcGLLr7Qj
SFVTeWf9UZGPelKMO8mVouYJmSFCw1gtOcxNQb2FSAX2+5lXKZUNyNBMLNwywhsoaresG3j+wr7w
9avtpAd3jDOr00ZJgR7OttgVldtuEh+E868dSvw6dHw4u/ohRjea4GSJDI9zCqw+XwaHLV8T3SXT
0yRi7hWpxZ1cOk9wk5lhT9Id6b8m3RSMzWOnGQI91jMRZ3bAHVqMcp7rbIEi0pZRedWb3Hub2MVi
aPK2ERWLCsyCL1PIdMd2xhx6yZJSuFk0Z26dzUE59uFlZBAJ4pChlwtGfQy9iL4fmkNabozhjyD9
p+nxJQqtKpllPMPEHRS0VvSpl1+6FkNFrZdJ9LRdzwSctulDqUI/1epM37ap2kkuDcoN9XR3CFj9
N/XF3B7rMcEziRxAELPB5BAdEuX95IMY6KsVGKBll59FVECineKQohyGtjVyLGOZ3TbWg5rdFfn9
3xkDBxKYAkpBtA2rGyf7oDvztTU7W7UtXi6LEe4Shwpg+st0ja0Zc9jg54LYK6/dpvSdKzlMDvMW
DKgS8QVS12/5kx1yWLEoWd3EBFLH/eC3X5jUYQtaHjCkG9fMRswbZ48GTPbYFYhm199HD/UkmkOP
VpubQTMhugapzU216zdJCB6QMYMfxag5UNBwWaIAd/lihirVpNgERaqfSVdddGhqkRPDcOGCRnwh
gwrml1JtYI36Rg4+Z4iFs/qmhzQQefciTdjSnl2QWp03djZg6fTyQY+dK60Rxv0Eu/OhciEd8naW
/jPHBYc4RWbGCsqdFhSbP6rUOeGFzeFFadmSVQMS0WD3b9Y+dBPKgeSvl3d/3Yn+aW58yYJqSSRN
Dcig/THtPsXW89SGtHiK46fLgnga4/+iHCdJHGJ0aj5lHbsW0x2G//jLV3KVHeYQdTp7rRMdYNE+
cbCRgPeoH2UIUzfNrrkpPQbthVtdgysvFLnM7EheMnAOLeQIZfAjW8O+Vb2uhYNRuqCJdFMDjFGB
bWztXDjkQ6QgBxNaZyNpNkLBfj8GZLugarBNXXKc0YlRbbpCAEvrRwsDxDErAJMJVE4cOAA1RNZx
huM8xmDJRcWDLhu/XDaRdVv8KYQPqpcZ5tbGoIP2tST1bLVA4e/kNt2XCEP34kkUzVyHpZM0zp1J
4wGt2iwI1SMVOFau0yKGQj1KB6+aH/N+Zyd+n80gJhelX37hCJxEs809A6rZiaqkYp58aYEupEU4
zLXNvA/GoetulcGOXFM1MW+JLIWv1FXiIQX9fHmtf/FYP30D9yBqSDsNzYTF1jeMpbB4mLYNWmoY
xc7wJN3WW4G8dYM9yePADPzbvVOx0Hv0+X90SfKuBjVDFkjCoMr6iTwJ4xyg2qC6LGVQjhgvUfZ1
rBpPc0KiIdsFGoPkWKoC0/2F03+SyKGbPYC9utfZAdHDPsivMXdnLyEJJIUyTiS6ogTFQML94xCu
w3xFJ4lwbbN2PiTO/ek5CtHIvmFR+P4gmv3Ks1r+B98nBTmQk3RjMbQRxyVHIdmGITiaigLJey2P
zlMXzEe2j9LjZatZd2RPQjnYsTtbrrUUq6rN1wZyXJ0KPgDhcRSYps4VPSyj01QKOwqMzavwy42M
jPl+ClQ/CUY3FT3YBFjKz6nWSF1LXQGlCOj1o+/Tn5EbqD9XTefgZcxNaVZYCtls760ucctBgJ3M
mD9eeCcBHHZgrjZmqE0MOvXKq1F703/rjMrNBmGDrmitONRIHM3sBxmSjAerd1lRY42ME/WAy+2L
Gtbhbw/p4g2dH6nbj20DXkRsD8UNFE+KbxihKYu8IdEScngxtX1GdYd53b1H7tH9jSg0CSLfKPwW
/isYv1jAWXrU/r18on7hhp32jsMNhzQO5q9DvbqKQCZTYtRTbwR6DRCRBq8052vQrPuOkb1g3LCb
T/bj5Q8QKc7hSNvFc+8QhiOOfKeDEHCk1J8d8IQSGlwWJQJlnjG2wgRIldiQ1QY/RsklvrkjO1aJ
FodChBTACD+4DjOtk9hK327U9ksVTtvlDoO/vdKvrmJfVIK+Xil2OuT82LpUybOhUdgD3Jt8K5zw
OKZo9nFtDVWo0370WR3C/BU5+yAb3dxHyZhgJwXgzI/hjWs7z2tWe0G7rwlRXNoFaiyqCRXdczxZ
6VJ0qtawe868wuA86WFG/y8JMORJ3TJ6E108046h1wd001gbJShLwZPKnRBD0fRxdgrUIvSuuo+3
LQJ4+m2Da8/VUWLUP4tSQOt2eiaROxPUIkmXJCXzxUjrsm7v+Mn5MoEQAPN/D5PodbR6BM/Ecbeq
aUSIEBUQFznPsx1UXey200HuRW3bDJx/vZAYaPfezY0KasyWjXxQtBgBnY2nVGnvLx/x9f70n7oY
fP1gZUmymaP+DcdA9tj0RmSdvnYu2TnX+i0g1ZtDJRgxRGHcQr/hVTpmG1HMhhnEJT25+7bqwAhg
odcAJVvElRdM2zgWeYfph0GtifIYAlsx+AymSSfLoA0TtsGM1m3hL4fcq1+NfRmCDUBw0a8e8bPV
ZTt89lBJRyWt5A7CpMQ4zjENZLM/lnEqAGpm35cWkH3GmRizkFBR9Hbi5Bh8/RO6yf+pOs3th4PR
9l45C0JSIsPkLt9CkbWZMrWWNjkSmt7rdixQSbRyHIgkhVGbU4kz1qbPc7xv2vtepIXI7DjUiCiq
PRMNWmjxvaQdY/WgRYZrO9tcOBVKpA2HGBg+rILxtkLuZDn26JFtgqp8unyS17UxHBnAa4Gcn9sT
Osa5FNtYMBu1ZnlUulHU+momH5wpDrRe1GS+bgIncdz+9HWcZHYHjeZ+GFW/qqRI9cwuqkWvi/Wl
czTcJDpagzT2+5ltJ2lqDyQFQA3owc77Gy2Z3ELk6YiEcItX5Hml9czjN+ZbK3pELWRpCQZfrl8a
Jz24BVOqOY0JiJ/8JcGQC7lyl+TGos9mr7qXDUEkiDNrk6ilrBZYsNisiNf2herKXUMPspQ82xKi
M5fFrTsYKCf73wZxtm1osdynEdau+1F15aU3g1v75S4LCB7SooKedcP7KY5/bLYTweA9VkAg98cM
Zo5SKMECiiRwgS0qT5NDayhkm7dFF476RrBiIgHcfTdUxpIqbMUax+38xe+vi7D5Sj37JrpBd8I9
DUWddevgcFo07sEpGdMUNR0WrW7+ack/pUbgbe6SdEAOPBBox77+42V0ksW0PzuwZqVoZW5BO6d3
mWe9HOKNjOp9Rgo1b4UVeIKjyz83U3gPRskcmOrVeF1849iCSHz+pF2hCgnNikGzQRm99e9lJUU7
yOFF0tYLqWOsZ1/fU7q4SST5lyWsF4uejpXO4UUyNYD0GniR7hiBkfLCCkbr2kVNY+Q1AblN3cob
W49VFKRPonCjyGA4EFlGba61BKtqVtSl2bXTRe4wLm4a7wpZlPEXCeMQZFDM/56ZPRtgg7nD1mOD
sU0xpq8l81/CFf/KTDJZS1V2n4yeuldCDaQVr+RobVQ3DwtPdPAE1sm/MvNKqsaFlfwu/SaLCpfq
/xgiHj4B4PPvyEldMEpHegP8g5JfTf3iVslWE029WPecMTvXYhex9mGwaaPM45y8uen7OcgDsk/8
MXWzt2ddszGEHamra3cmj4PJsnJmqaY4ATkat66zT4pbes1BzTwdDL4NaM/lZ+NWlNZYtcUzoRxS
UqfMFzmDG9XH9FNcmNvFXI61at1kMoby2LKIJ1akJIeW7f+Rdl3LcevK9otYRRJgemWYJCtZwZZf
WI7MOfPr74LOOR4Kwh7U1d5V3g8e16zpRqMBdFjtRHVmhsyTrIeRHDoamOXxsisRvg42IrGfsHHI
02BHRVOwm+GMUGaZuUpnPKh5tJ/1cVf0wwGVPZIjVHwp2GByDnJWQq1SV9hk68eja4AtD4lerzyo
lcvYW+GyJPtauAk2gJy7tBVQc+gsBNDax+VPO0Vukn7vU0mLrzj6RzHXSyW2o2Gg/VtdZsXKWqcw
W6Hf1ccaNGrhwdlHqCGOfNlF5x90+BeLL0xyqlJvjAZpUdAdos4vC2Kf+utpBW0wGxzxMQ2e4bhr
T0eGyeorwIXztzF+mcs7Gr1oZXDZGMXrdEbhNnWNdtquj4FSGu2jpZWeGpG9rtJry2gkRig8pM9r
xRcopVVlVCabg5GNt0p1YyaPl0X5B4d4loXbuzXmvqEKDrIg73H/OjTvgT6y2tIeFx1dFg0Se4oz
GreNtaSaLZ2h6cuhBamXeZ/mkqSYbHG4XTvpjm6rEYOw6X3TDW48h4nbZjMmeViSrSQTh9uwak8j
w2YlQmp4M6ufdSN2p1kSp2C78d1VdGMB3C0mjTJ1xDQW0Hg1mLebxl+Lsj9UsbHHuFU/U6aDk813
Y9VLDEMmGuckSKqOUYJRvH5i225id3vSgLTaJjuJ/UkMnK88stWlnFoN4iFs9pqDjl3GiZrs4+fV
s071KY48KjERcR7zrFO+GsnCxM6MjgDtgg4TZFt2Nz30KAvBNMVoP3ohWn289mn6IY3yStTKk6wk
tt6OjeFgPz+zwToo2fDQqoUxot7ozUEZTAfT8etU4kVku5wvWaqz1KmmBqv5PyKUBBNSbxKUkzE6
7Wj1/+Wqcl5FG2mPllkomNX5GFcsNc0yduGDBgqS+lt4I3P8Ugk5zzIuc9taFSSk++hQx27q11f5
HzYlod4rjzhK/6WEnJvpuw4kvzXw1NjD1QDBenJNj2zaKMsPxEHuhdLeCtle4dzNgpmtU7mwvfKq
1flH7M/F6+UVCTx/+QKWKpleJd6UZ1SpYieee3b+kO6khf6aoYYK7ePYK5f1KRONczfLtIZT4jCD
mWkQ68YJQ+APlyFkJsJzp1S9k9Ic5Ge4z6WPms9qspvJZeUu7IUtZcoU9zadvQxPpTLqGWolmJfJ
j8YOebkf+uP00vmTjwdHsBy0l/VWRqokWS6ePWWOrTWc2b7LS+JFUezmqRakzScDR+BlbUoWjOdQ
0Wjb5SA9xjGrnWbtSe8lR6v4+x1QrhITsy0IZ+vtXEctBlzg8a5UV+0wBhggJYEQ++IzBHeyDhhw
NiQmRFDTQzYf6PRlldHpiNfjDMGZtV3OZjITJC7rEaQkumuarVtq97oieTlIROEDikpU2ObIqg/D
JL5rdf3U5MNNVofHy4suEYevWklCrWwqVuAUj5pbhhqiHH7Ux14vnbkpE0h/+0bpUfGTtyoEatYj
aj9cY71V9IfL0khMjHLPZDOPO2qxy6gWPo3L4K6J5J4hA2Cfbx6tBR0XNWb+WlMW12ItvOvXyyIw
+3l/OfxrX3zg0M4TxySv92kwcA778VAHzTE/yYpbhetuENVGz7WJucnc4VpORqskJm4tdAHN+Pyi
auvO6T/p0tcIywa/k2cDxH7IRmPagn40lZ2qRRkY8W1T/iKqX02nsPpUgdaH5FeY7eRf1qHQ1DaY
nKfpqiWvIoZZqneL9anWT1YlucOLn8EbDM7VmGGcm0kLYhRMV0PjkaJ7Sa8/Ycbii2HEio9ul9Ed
G2ruBjU7qVOJq1JZmpB3zhC7R/HRZZFl68m5JQvDqfvOxs+p4/QxW2riroZ6H5eTNxSJLAYgAXst
hN2sKUkxrU7rYTzRchxi4kbd4tnJLsxyiVTCzXBW8mvcYwOU5vOalRqkYldAcsj2E2h99EO8/1fK
e71mbGAiUHaG4QSY3N6DcyGvfmaaq8mI3iRW+WpRGxRzBDeLo7AlipABmH8vk3ajNbJuCTFb4UZn
nItqsywelgqLY48+662h4HzL/dSfRhBgF59WECCzsqHqE92BStMzP/87XXKOBYPY11gF2Y2vYrpd
fdSy2K2VhyyUnPQyE2Sfb5QZrl2eRKCR9hW80I3yFOdfenqTfLksjNDdY3S4ZhNNtVQ+VhORdnJi
FbocadDb920ukeIfvMgZgFusrmlt0rNQAGMpZ9SObBB15nU+GyIU7WT5E7EJnuG4xUkReaqLAnDt
1HijWXn9SG6KpZXsJ3F710Zv/Oo4yJBYEYxg/Ll44anbV08kclHFNrjljY4MUfxb+n6TycY5fVsz
m0hnhheZVyoIpMC7tzqt5I4sA+G8flygQDueoMDeTt12vKOK41ll+aHz67xMvDMvxkQZ2U28z8p9
YaH6o3b8yvhQDYOBmV4UgTMD6ZO3e8jQkmyqQ9z9oiL8HqflJxRzHZZck0gj7ovY4HA3v0Z1cPSt
yDaVoPN0h7V0PHWKRz9ejTQYKwUuaRhyX6fqdWF3476ItFZyXAvWzdSITUzNdLCP+Y1sEQN9Q8Vq
+O1y5bQPU3fIa0mvgKh009SoZmGIsqViFimnzjjsLJpith5L+Q7e6rjt0bjKdWSbu5tun+0Tr2y8
pPXnMsjAtclIY+XTiAQe682P4HTdjbW5qBp+xBIu+9EeT2E7BpedougV/AaDu2WrugJ2rhrKnDw2
YAuE7Q/9Q7GnvolEDiPD9et9JhuuJROMfb5x+NqoJHSudKyg9qeqvq/zk0Qq9qu5i+obqZgJbQBq
OiVRn0NzbJpb0noFOocVT0OB7X56zHzFTzTvMqRYJBQPEZNSUM5z23wqHIxAqXsDVNAvsWXv81Q2
r4n5vPcy/UXg4yOD1nZhEwEhVSqvcj4NC8hsx9Jr6YOK1Pm/EuddcCSusMVagNUKZibf9qEsQifc
xPQsDWfbDl6qWVYCYM6mY5rVbthqP9Z4kTDYSJaFj4PYWTznY8iWJfaN7k/+ES5AWBpq4RwTM5nB
e/XW0uZsRZuYNhh+Mi2PZEGUvC5uQWriX14PsbrOMNxZFbamttgNYHqlcPXCR2uHWxWSG7pYWWcQ
zob7pkzscmQgicruzOMfdPd8aJ/8xTC5guNmyPO4DEfDH4p612tr0C+yuk5RJNFEHR88o+HoFKyQ
b9cEJYLVEBkN2/2MBA1j1MAd1Lso+UUAX5EoTXQ/eoPG3Y9w8GZ9M7eGT26V3bzLH1k4vbqur3rD
nYPKp186yU2TLfY7T7CRj7O5zkjaTncgX5qoz2oR3c1G49Fk+aoWT86KdoboA4/wNzJy5jev3bog
m2r4RX1TkBvVPlofiMa8geCMrwATJTi0IJQZhjcdnT7P5fIvl4rvXk2dMS2nFRjgIbL31i71rdQL
PxnfbBcZ1fvEDwOZeQi9tmEYqGfB3CeDd0CrY7UayTrsKeuppk9J+3VcA6IfrXyVuGxR4QA0eIZi
23tz6A2TVloTgwK3X/laOTBbbvP1Ncny9IGqozdg3B6Ll8rKHQIwtXhIGsOt0U1TPl12emznvLfz
s0DczooWFHgMCTDq5UtFb9Q5RR117EaWrN1P6F03muM2lKGtdRKjZMVfSXpQF/2mbuxd3cgKmv/B
MZ0F4rbR2qlpGJs4jSYvQp9cfVs9oW9leO1ZafBelPhamVjclspXs2gqFWIZ642eFShXcZMPkPht
7MDkG0jWbnAaNQbGDCKd8GuvyJi9LwvxriTMJGWPWmPozCGfi/xKR9GDmkgcg3iT2hjUboC9Dyf5
252j4uSb22Qy/Az/eZSS3VRj1N+SRPs1mZ+KavjIcW6cAbnbT6H12Wq2OAVDHd3AjuVVZerbVSWB
+QeDO+Owe/LGJURJ3oMufDHA39eObnfTICaR9275HB8MzGb0DQkgczHvd+wZj32+wQOpkjP0GhRZ
1dFObdFl7dTBZacgWytmL1uItKl7iwBCAdvmigBc/7kvj4v2J1lkZe4i1k8Y91kczgHRXkuWrJwN
hCzRGUD84j71HcutTnHsslIzDX+JUSUhhmVMR7TxHS6LKjb9MzznlgYlyhaLwkpW4/Ok7xz7Ic3+
/91DbyTkPJKmK/WAcCkMpCbeYIBCcnY7IgGRWQXnh0i1aPVsQo1Wb4DZLUcIXaYq8VHxV1V8IZuq
YgaqqUFVoJdxF2Nnx+SIKLBn2y+X10QUANlqjJ8Eprd9vIwjhBlG5XfchF+KZAWXSJfjlLL9zLJ9
tUw9Y9L3kyarLJYYBM+9ZduZamgTtnPpJG4//qrWh3ysJaeGqCz8jYSc08jTxLSWHBK2vvHT/tOh
X0/x9Lt0B/4SxDJHlAeiiAI14cYkrf2RScg5kDZPZ5RqYx1H+llRcV6F4OiWsSRL7JEfH1bNcaaa
LROwc3Ygqt8ppqzeXGiPpoHWVGpbFuJUb70UqsxXK3s96RftNm3Ay1eSoF6pb/eTZL3Y7nnnczdQ
3BaOtMKaKjSI+0g13iJvdOxmSNStR7NsgnBqrvFuHTy0Nv2+vBOEWtzgcrva6ObOqR3g6uaVpn6e
jfvL3y909H+//92cC4x4M4owxvdPmhXozZ0y/qzN0aXFSy07ji+r8N2Ei7RbQeBpAaq1x9spNh8R
YcQg7OWhWOZgpvlVFufXebgeL0v4Ok38n5fu3aQLZxlXvRqA2/wJ9zoyBs11d195GILlGWC6GwNW
Aka8FOQkK9htw0CVpMCF222jY26rl3Na4s3PLqTqfWTcLGjm/MAEYgRq/7cTLJ48dwhjByORsKPB
l3MILVA8ret3O5JdCy5b47sceB6G6hiys1KZaDBYnZ/2sjp6UYKHxZx1m9GumqrJtLm5ejRpWdTR
DL+hG1esNDsKkBZuwVrV6H77SgYhS86KL3AbSO4G4hBlUIoGkGV9zV6s1X6BNXjGemBmIa8IFxvE
WUTObyEJrsP7s9sV+rcwi96fqzv8PInLEnvHMwrnsprISNtmhVRZi0SI3oETAQMvwLIROhgt4Gj9
7vJGE+JZuqVrlCA3wo8uiJSk1tFHjBSW1u20DKdLEiNzFa9eNRmy6SBCS9yAsc83VuIUWbs0U4Sy
ElIHxVwHkb5K9Ce+hFjQCVoiiQabfIsxDL0yrxUw6L5CPoKNbmyO43XuSQ2QPX3euagzEn+xMjHb
exhKIOl7+1Ri0FgdMN4Klu6QYQltbwPFvcI6s3EcU1UQUuiWA14u98aUnmJSSNiNxbmdDQ73+MJx
aPVFAZEwGGQBzaeG+mLMDDiSb+g1oj499idyapFYn77Y3nTAXMcPBb9touoOBoo7Bl89h2TdXKU0
QT3Y+L2zFX/ogzGRhYyFRm+jQs8gRLUcviqo6uvK1mmOWuYmdYf4sUKtSlW5rayiX7hsGxz2Ozb2
HoWj2o05cCY01E3ZzTI95I1kA8swOLekoFu20LoMY9Jy42ZcYt8u+m8YiSnZV2KVOY6qEYx11fnM
Yt+lOYbv1ihzNdfbylZeRmf0aFcfWunZL/QS9hmK8xIK1RcCPhEMuarKwFwar6uG/WWvJz48NhhM
q5uVsaLJjDJMQERZOQHZO2ror/rT4IM0H3O7ZP2qQt3BHxG4PpuafAK6a/SChC2WyCwQ2XJ2WuJ4
CwmmQsZzKLwXboC47YtcVzxbWgoqR+1+WKYgL1sPhRceWISCVjogSbhOGzTuhmR2SjOvqEP1jeq6
n551GZW37Ps5O1hIRqOxxPe3+u+a3A6O5I4pWxbOBhTdSTQzYTsHBXpLo/o4YXG7QbGIhHxAuEU3
imI/ZGNsSxrPWk2xLOaKcnfHdk1N34UjkWxRMYyJrL+O5CGCdW9h+iGrSFmUGEA5L1egRcX0F3DO
Ycb4B/YOaDR11dF1VBtYnMcJ4ymvCaaNvVarIeCDIYn0lk2HRRuKTz9fRhMJtQXj7kNq36MuHMya
vqF8y5c/cRh6JpEceyJD2GJwiiu6ZhniOMRbA4+oYjoU7VejuTFlMW6RPW9g+IahVBtHoygdvCiW
wEzvammVFdMFfyHZAnC3BKJqeUQbAGTPy7PppbvpOt6pd83P2dN3+ckhbomQXO3JycHFoiG/b2gg
brT4at6GOFlZNdCgXv6wk6t5Kj5g27p6BuC2UDsXhlWZuJgMCfVCXQ0IuwglvWSnii3hDMOZdpxn
zlxMkKPQlafJiK7nGgUfMSghSC3JVApzUjqq7WxNswj+x7lPhZCBYiyI4UdN2rhjNv+uk8LFv7vO
8vQOs6r8WU/81e5OeVMEKdqHL+8s8Zqd8Tn3GuqpstZsGydV5Gr9dzv90LY6A7CtvXF7yWIq69oy
AFqcar3w1i5zSfwrko2gEq/aGYgzjiSlU5GWAOpXdfKUKkPX5IJXjBIWRoBH24/LihPCIYOuWWgx
NSnfg2dOjlWRENssxyA7rcx3SvVzViI3i2L/MpJwiTZI3HmuwNtpPSorfKM9gaiyN79e/n6hc918
P2eCWdY6tMIt3G/iqQmUIvwSxSvC9SCQl0giRiK40KNgjCL299YWrCbJiDbiLKfOTYZCQqfaU518
xKK1vyA8ucRgF6CHtACCCz5eSpU70V8fUdgZgfOwi5MQPE5wksflfOrnfFcmw2NSZZLrqVhb8AqO
Co3pr1O1NjtHjWo1NBTANOXVTI+jfkyjhw9IoqMvwlBNh02le7sg3VCDkej1mdzVfgZC3J4iXy1x
p0L7RZmJqalURwEmZ18RSeg0UQQXEmX50tndH/QcS6qYhKraQLCfsFXVaNZhVwHCajGS51fXB1J2
ZOF+30BwqlLaLk1TFiIJp2+jlrlNdFOiYGb+l5JwXiylc5GVyIH7NFx+9m3vrXOsuE5hffnIyp8X
hTvjusruUA4BnEa5wyPINWO/JRIM2cJztzZHC9PWZhimmj0WU+zHdi3xXcxjvLvsbFaF8ygV4ki0
ZzcCos+u5WCcY/Q9MTxUnQ7hlZ1fVyAe/4jiWMZC1Uwb2/KtqaXNOqhRiydwkebXw6r8KUP059az
ZFCS2NzOMJzTX6jZhV3SIkim9YVrdMX1Uke/ynC5GhoZLZp4nc5Y3AYdFlrnGhOpNONj0WU3Yz77
l7UmvJTqZwhug9ZK02ESBF7aiqo+kxHkfj0p/TZK9xjJeqr0MEgd+3AZUxiOBhGZRuB1VNPkS05t
mitkbDocma/04po79m66Yw0HFpgmB9WVdRwIFXkG5CtQFdNJNbXGoinFrU6+gGJQIhEzrnfmvgHg
jA/2SOwZo8d86zbc97eY6OKOp+oR5Y7SnjmhS91AcQbYskF4tgmoPDR35mq7mdV4dSJrtZfBcLZn
sJh0Q6Ayvak8J2sPnVoHSSdLf4tGUJobW3A4AwxJnrWrxTT3gAl0KEBk7O+xbwWIX+HUcA0vDhyo
UWYSMvnY55uTyZrKOFNq4CJZpsw/G/ppHF8uW4XQVWxWijsyLCOZHNQ9I44ZZgc1LT5FaYxQxtqc
uiW+v4wlDJlt9cidG2ln9m0+Qp7FG33dA9P8tQMddp8aULfKmshk+4k7QCbdNtVpBlgZ7R1yrNf9
v5SGOz7QwmA2ywQAVgjbH8tb87ieNDyPMTtrL2u8u2wK7/K1a13YqhIx1SlBG7805lO2OpLT6bLG
3iVq50nX6jrFdrLmK736NE2SfKgwsXJe/3cZ2bhEm3amAuA/GtMwcKMP0Fwn9T9iSagBt42AgsrX
jStTXBW6hjhWXCFUFoW7xigkj2/xgpwhOPNCrzlYeyece31SeLHe+45TY+7cJHmQCM8+cobhjExt
qwV+G2dfWD2EReTTCNUG62Ov/EnTTx3Ydy4btURxfAF5bOqpnjhQXJ89JQN1p042uEeGwJ1Cc6TG
SdywwxyhRZ1i5AxoPC4L8Q9+xlZVxl9OKF+iPvbzlM45nruV4ZZHxhBYzWgqYhNt+32jSUtBxTKd
8TgnmqSYhJyhn8i3s/7OKs19RebgskxicztDcK6zGLtEm9AM4WvdvCOVvccA5qBKjOd/B8NZdT7R
cU57aE5bH4yoDKzmCoFNyTNFeOZQDaEp1vtl8VXbs9JOxjSMqC5EbZ9qLJ5VW+5kZ5hqZ0uctHBl
NlDs880J2lfZtOYJoBbyMk6gsx/+XFaY+J64QWALt0GwyWCA6AII445ROBlX41XiaXvG9dPc5ntZ
n5LYtjd4nK0pfb7OVgm8/429iQLrZtixkQ7hjezUEUcYN2ic2Q0IBRu6PjAal+aGHMwjdckJU/hY
mF5yOsisgjM9tV4mJ5wAZXQxxhY9dr2+7zp/kIXqZSbBeVRqDKRXeyjQ7D/T4nZcJCYnbFnR/+oM
W/atRWT2UhQLgSBdgNlWAbqVA1T3edVP03X2qp+fVhnFldA5UNTCmeAtwMuS86m5klghciroJFcP
yvhMyacw+/ohOz9jcFd6YtUmJRnUFmbwqWxQEKjKAifAIBrlXvWLnaw9/x/0eEbkbvcOsYqo0oDI
Or41P/fHK+uGsZUq+woElI4vow79h711RuS8RYpWBdPWgcjEY1MoNMtVbzHscrccMtX9yMAUU9+s
G+c7oq6oQFQNvCYYQSNd+uEx2reBs68wnkX2ihHvLxS0oMIKMXl+gh1t6lHVNNwgzfKXUx3IrPrz
7DqtbEC4BIdvA1rtdFbtGZc8Z51PZdUnIP7BwDPLOBiTKqOIFFv+X6EIZ/nZiCRlwy75oLd6riN6
WI36EE+yt4QMhjN+jMdq05jpLoJcgzm5YxcGYS4L1stUx1n8bKZKHuGV5JfKrgdFNML2VbfXMUrj
8mYW4iD5QG3cHXFH5ry6FU6p0Q7wUFHxm+RfV+dOKYOKHC+jsG95F2/YoPAOfdIazWYeI5lzd6pV
XyXdPjcr2EN3tcaygUAiYkP0gJ2l4hz7rDiTk2mvfndG0VHuW5+Tk/1iBYMfH/pvrP+MHJfPl4UU
+4y/qA7v7aPaLhXwsDOfkRceAbNatH+l+gN7Q7L70P18g8bZe5RUo2V1kLEtTM+Y76Phl0Sey7aB
aRRvT6/ejDsk54EQPhVXI0hyHTTyZXv92Hy1fXS17NtTuZf18YlBQR5CbaQrdb72s0D99KAOeHa0
CXXTtA1I8zzHp2iQ0QgKN7Kpq4Zp4eKCQZ5vpdPzuhm7HvmdERWYKEz2JozWXEbZBAKhPNhYOvii
8IcvQaNtH6HaDrf1qiaugZttBdYGgl40J5GZvVAiS0fCGVNDLGTi3kqEgg1U3BMEcLohyl0QLKeB
mhrLbk5bQ3JvF0MZuNGYeFNTvoArbEq9w8sa7qkrP6ek/tEo4BpqHAkDhVB51hmGO4WXONMXc4Ux
oHFwP+jfsnjZxRmCBZUjSS4xD/TOQ22QON11xJzU0YFAdrI86512su31OISoDLemXZz3hzxSJLdD
mQ6Z8JvngqnVE7FGQLbzVRT9Svrj1Eku0jIIzrsXWmP2mgYIzbxODcjkmtPPy15CrDgHVof7C+aG
cNuIFA4y5iHsGyVIX+iQuZjedSSqh4TJTK4TnQaX8YR3duuMxzklzBVt1bBlWktzjLxwluxgrmYu
qTYQHlgbFO74LTMK9kATKHNdFm5WjMdwJXe9qh5xjJ6UcP5yWSqZFjlD7yJEd20bj+1O7etgyMfl
cWoUtCvO6rhLs/g6HjFeEtNgZPwTIgsBTROq7IkNFnSDfb4xQkMrMLqe8a9kRecmCvE76s1JIrll
yFA4U0dyHmUpoYbeUuXece6d4m7qHy5rUAbBmXoUo37QADmOH9rzcSaY5Gu2iZub09O/w+GuMqEe
GSFVIYox6u5YJO403mWtrCNSZH/bZeEuMOhv753EZLwqVe61SBPnTetp4VWx3kxq9aHVIaBbJqjF
Bd/BWxvo2nFIzZiibbBI/Znu1yx0Q1mCRrZvOUNr42ouUg1+Ymmzm0ZrD46dfP//L41u66YF9dg6
KgrfytEnsdYWlYk29rHZrTXSkJNP11+XQcSR6zPK6+fbHROC73hWDNYuBaYs0Cb+MLTluUNndq+C
1wpFuWgaPNgRCkYa2TNRqMQNNrdSQ7xGcW0QVHnVzv1Y55/tRNZZLDxyNxCcf8Wl3JmKCOLp63Wq
+jFFeGfY93nkX9ajGAe1HOgCwCWMr/ssFHupaI5njdlHx6Te5UkfKM/rIMl/i9wC0jt/Ybjt2iRj
BW5/wMRtOHh6k/7BnNDULYfscFkeGRBnfFbWrL0zoACPKvRe79oj6augrWXBX4na+LLPbK0mR3Fg
40pZu/byYo3fTCNxLeX3ZXHEOGA5A8cZGrP5Gkw4CnBR97C0UTWDVHm0pmWnhH9ysr+MI3J0un3G
Yb9js5vyZFbb1ASOktPPdVo+DfFwKtvxsDbh5yXWJBci4QZydMdGwZ1jEb5McrZBJwqqZbR5xfPV
os2/UFYoewYKz3KHxVVwD6dIPLwVCfmlQVkilKv8HaFteNV1dL3cslE3rRc9kCOa9j9XP2RxHaEy
z8h8yZpT4pVv5UBOyOi2L3bp0fp6nRa8o2Q0eEL72EBxnsgJ11CJe9ZDVP/MEcWs1mqnR3mg6V8u
G4g47rxB4hwSRdwoG1eU5oy78pGNElaeGB0nKz1uJFhi6/i7cnyFWTUqzZK3gKLVcxU/j1NwWRbZ
+jD8jbGTloJZTMH35/U91e/b9Hacf1j1z3aQVTjLlod5qw2SPqRWVLAqMxQ2r/XBTgJVBWPx82V5
hD5vszTc5jVpj5JAigJndVG/Rhr9Fqqm16uyilzxkbvBYXrdSNOR1cF0D+gtbRevzgcM0L1VktsC
PDVo5knC3wmeAqMi8ejiKNIGljs7ih7ch+sC2BKBqhviKg+rH4PjSitQ5uaGD/ruv10KEiclUyvn
QOJYJavSYG/NSgZulGfSf0Kg3728diILAaG8brNZnMhRcDrNk9RIQ2wFf+xpgOuEj1G6/mANn8a6
ljymZFCcHk1daTDpFEejoaBtqAFzdZ4XXys13w1mItliIt1txeJ0p/QLZMpRhGxGbX6yOzN1pzzM
rpRqkZiHGAmXTejPUC2+5rVJzQm17qy6v7VwEu/rqvWG/P7yKok80vYdwL1D1Sms5jnFO6Bp7C8L
IkcJaSXnlVCOzQuQc0pmOFk4sPCgaTB8fnKq06rp4OeRNckJjUA7PzI4Nx7lThOmDqgoowXvMpBN
naJIh3krzf2IZ+dltcnAOLVNq1Hp64oXDV2dg1nfZJj70BtDQNPdZSCRR8ct4u/TiVNeOfU5sja4
TxAa/S7yws8nnB4WAbk5rjPrKImHidfqDMc+3zjCVc3qSTGgRKcc99No3MTWwzTnEssWG50F54CU
gIGwwFuUhDpj1ZAFQmWjmyR3ii6xavHy/AXg6xsxnkZXqx4AJc0eWlO76RKlcrWxBk3Txx63Zyzu
olIOcd33OuICelF5KDRB9VdgKbJeSfHCnFE4647rDFQ7MDtfqaxdWCzXhZLvaLG+XDY3YYqBYIQa
KjRZFTxfzdRkiLUNuNz64bfFSw7d3vanO2OPPnG/vJZNaRIKRV6bUiw0hPO5oWVo2jYES4c/6GDc
/BRVL80gOeqElrCB4I4Gu1/o1NcIwuf6p6Z5CqP7vIx2SKRIQhxCk97gcCa9IvfYjyzYbzQvef1T
i2RzYC7rSuNzP206RV3E2ksJ7dzZPhEDhHOy00BYYYLGX9YmhBWB0367M2t0JFWUqWs69Z8wbHi/
Hmy/8U03eun30U7Ga3dZaxqfADItslKnhgHk2udOOXXp42Vzvrz6mMP4VhxQYHT2wPp4svpqZGMe
510b3jVRLbnrCMmXt3pjgm78Zp+C0XUwIEj0vO70oH6InugRk2KRD2Qjo+rf5mdZUaBQNoq4A24H
hIIc4C0k6rEQJkzRrY+mBdWtl+EpHbLUG9X0WGmY5HJZk2yf8OkLYqBbCT2A1AHXwVu0LhsMI00K
lAIhhFej5EzJnCstJY+4Pbh5+11P5j+XEYUGf0bk+Sr0IbfB/op+5wFDrrPMrc3ajRoZdbzQAjco
nMG3aaiEdowE0Bobx1ixngw9lpx2TDXvVUdtjENEuQdKSd6qzrLipNZYKis9/mdcBtnHB3kNi9Ae
jDMM7+mMNUoGB/HPfL4Z62vzvi13s537l1dFhsLZATpwcJNjUVaiITKdniit3Dip/MWQ9a8Ibz5n
efhRS2NKCyuqgBTp5l5NvCXE0POqvOqj4pvaWb3EwCWC8Wmm1uxoHLJq1LC4SnswjNNjM+3r0dpd
VqDYrP8uE+UO8poOYGrKsJGyZHZV40s2Wr7WywpjxNsVUVaqIo1E+EytoRaYihZh80wadYeeuJne
4an+y4xVd9RPJJaVhYlPDpApoaGajUniE7bJ6JTOqkKuki6gUOrV6HoYo2+0Qemt2STx9ZDkGnpZ
7MkrWq1HC+9k+7mDvwP3GJhZbGOR3GVFW5uCxMLRKDoHLZ5jr1dCfVlGTEvOlO4+iaNf1mBJstQi
o9lCcOcLLpU0M2PMUBiVU06+L53jMuIqTca1LdTuFog7XxQ1LDGDASOSqz/rLsK1TAnm+2Fng7Uy
D5SjrPRDaKSYdIGHAK6cKr8ZmiavYKd45NrzbZP5ZH2ZBgmVpAyC2wdOTtHS3QKiqVEWplWgXQyj
7nc20o8w+OGZ8VcYbpGikZaKzl7sTXGVKF9GPVDB4KeVEgcivgNscLg1aiytUNIe73W6xxKh4WRf
/phe0GyNYCLjKwfDv3RUpcjGt7IxLW/uHUU7hapeA3PKT1W6b+PjZW8l/n5kUDQHUQgUUb/9/sUs
Jkz8xPcbKMU0lmtifrkMINpBKAv7HwCf7IoMra2iAaGoQpncVG+9FVO/NScgrYwNU2xwZyTupDeS
fu1BKA/K8PW21VEMHpfuYg6Sd4Bwp24F4uzamPMeDgkwvc8IqTCPNXqwfdBttogoIwDWPnxss54F
4+w7G0p1rBkLxJpULjVvMoxuqajEEGTa44y7XEbQPBCAgFz7Zoya3Zx118UsSzDIYDh7bp0YpO4V
M4f2s93tHMypimScdUKbRkoQVFpsLAyfGKzntlSTGoFJGt5Y9HqQFQrIvp+7iBlDO5Ur7uu+Yy6F
N5Kq8PRp+sjkFRxuf6XgdmbUdGs+9JAij8nXZDZPSiQbdqkzy3l3cz1j8LlAbV2zWC0QV02PGIn9
38roGo+Nh+S+VV08du/jg31Ve4XqxtfRLg/a346UTU7oIja/gtu4C1kiK63wK0y6q+lhqr/FZD/X
kjyu8Ma0QeH2bV1FbWsgl+xHVPXMePSb5JBgbG3U2F5m/yDT/WXHJ8w5bBaQHxVdJkZJlRZiTd6M
Js/oVB8sFJvXH2rn2wJxW1fp/4+0K+uR3Oa1v8iAF3l79VpVXdX7TM/MizGr9333r79HnWTKrXas
704CBEHQQB2ToiiKIg81oZFqSNY3Hxf9IQ4+xOPHfWE4Js+mqoleEoLCSiyR9KCUByF/2v/9Tbew
WhxqIqtjTsvFEP/i9yPSuaYi38SahIF9PM/Ag2FuamBpnFO0f1P22MOgnpTkaCScZedBMM4BdT25
UlJNNdJtiHbepPJV/GdfXZt05+slZ5xDqXShoSOkdqIjurecEWkc7ViCiLZ2DEv28qNiN7bgJBde
iy9HPDbxWuulmcsTjDqX5++aNGG0ZqlOh1JolsO+jFvXQ0o4BG4/k+jg9XprEnIZt/EcY0xaHeVj
BjYbo70x9e6kCbJ8nkRt9PKq4Sn2PSiqvmXVUEBLa2qYffMWVAiVQkTtN47avLLy6HnUv6VCZwtg
45d53Zjv99RbLEbAfIEyRxUnrjyGj6YkufM48WLW9671LQZjjaMwKNGA4gnMmxVxCzVvlGm8JIPq
irXAI3B6bxpvsRibjLJ4EbMC8oy5S0YUL+WfpWLihF/bC2TCKDDKms6kertAmZrrbYl6bGch82J1
mK5pZsW5jHWk/9pjo+r/785cKtQVj/GtgRKKKt638NCgttbcljdBQHyxNT/vG/vGYfEWhyp35QBF
sV3+4owifnfMvOGb8ki+4xZzqXWO7+BpkDHxtgzbuA4hkTwOiyUuMcb1Dqe41R8GQ/SWouO83W6b
+VWDjJm3gjzrdQq8VA28qO29Uh45roJa1tsw5q3yGCtXI7TPY44sLjFtbZkyWOV005qKH338dR5+
pdpjQTjn1ea+UmQMHER8prwbdVKQPsvbEPsqrpWzHoFDUVYmbwiG+wU9Kfu2sbmvVlhM4DIKmKYT
Ut4ygQjnuljcNgajmLYsf2LqGNVIiAn6N/NdBniIUtPskeIekydTzWwjSeyY8Ihb6Vq8W6srCpv1
HSQzDcoOJRE52gwW+WmMLoW6WHNS+ODKiSJe4fD2Sv2Wih0CocSCkAz0BUKYvULGCEzjq6TfaHnn
7q/SppkTcBpSCvD3k71VZC9DjUCuIM7PUj/cjLXy+CcQ4CCQ0Unzfixu0vSoxZ/x2LE0p7Z6DngD
Mza3ERYf/+ga6vaYODxolDGNcjyl07HPdHRm47ZH8cCbgc6DYewZjwyjmleA6dPKU6ykhxOypsad
p9Kqe/2mTYn3B4oDt7KMMk1UqbNJjj6fJkxDBWJk+pX5rFZ/sjDX32dzHLIyZGgqiEDfUh/bpLP6
hHM8bLqAFQCzMlIyo4yDQABNOKfkyTDvJu5k9c1lWWEwywI25UyNqBC0y1hyalt4TG28OTk0uWFY
mB7vUZZtVHhwLWLzSFpBM4e6oYayUaQUGmNZikOHoe6YuZYXDzWvjXBbkWhuomVloAtgDiO1DzEo
CEQPjpge5OBHGqPS+3nf2HgQzGG0DGWU6zEgmlB6Rqn/s9SSg5oOnMz0Bo8QDj20nv0jCl3PVcSg
pbNcCIKhoKrROEXP0b1sR+gy7m6Sb92pc2fMOkdjfXjHa+PflA8nnqnptAiWresdRdCMxTpsUS4S
SxxdFU3bGi95vGkRKxAmSJnyWAgSKQDbRv1tDi91+SSS27DGJIWZ07bFE4exCMwc7YJ0xnIZSB6X
bg3Dw1xQa98mNgoBsVgreRijKKIoU4QK8rQns7cCn06kSO3Sjpz5jljpc3ZI0YXO87QbGeu3sIyN
6CmKyusGsNX3+pfhgzvAQTkb3lmFj0haf6eTMGLvDwbsvkF9V0ScS6oQTiFxiv5GLV+agjcEcPOs
vWpTZdzhEIdkrhcAEHLbCa7Ma3rjLZfK+EKzXYZqkWAUylN6q9+BeQGDG9rPGjrqF3/4pXm5Fzsl
r1pmo1D5reIYP6jhGqMmVK7Bk8ACX/vi4I6f86PkioduOO7b5GZghH4dRJa6hMYtFswI2ySvU+LM
s68lTrEcJeXF4PXIbqTLqUxXGLqWKzclZEYdSxgijXS5aBunFq3UEQY3fC+Pkx89cHketrfzFY7+
fQXXREnSj+XrKSaBQSV2w4f0Mt3gOdufncIVX4xHXkkVD5LxVX2wyI2K12zkqwqrARvefCwqXnXQ
tkO8ysW4qSxFQ1pLQboh9jNl9Ieueizz2Yb2PdQ/cZ5WN/gy3i4b47DKpR0CdO7QaCDwG8mqb/vX
gND4nt9rN12No4VXK8TTI+OshHieTXnA0s3BU53cR2VskYGnRw6IzPCpmPmkpOkEuaL+UHefMdFD
j77vb6yNqWxvdMd2wxlJLU14TiGvXCPEliztVDiJB16JW8OZ7NEJ7QITbDMXvBycO9y2Z9RFzQDp
uS6zXNBZ32ZlF8BM8N5qN23pJvlw4IhHVfTuBqddMRjnuGhkMVA4T5w8z/0kE38RbXxQA9RFJgpt
Z0PjOBnuUabk13nOeVTejnpW4IzXalHBLBkRdCv6sw/WosyK7NRN/eAgClYHPpfiFnwud81F5bhL
nmYZPxYaWdCDYAWGQ74OymkgPMnol++plfFcyZjXcw0657/j78ITHqsDWMbs0C6f+AwuXE0ybsts
0n7uROpRwElK4/3lYN5GHqjdPdMe7PS+85MvimDxtvlGBSrdHlf7YVwZGcRJqWcA/0PFEzkoJfFk
r/P7Gx4ZxOZ+RzJXRAoZVW1sK1UvREovq/Tq158a5VBIvsiLVTkQbLizFOOgzDKFWG5L2Zv6rxkv
h8aDYAKeoJAC0rcIDNBzVkevz1YYC8AJUnkgzL6OygRxW0JP6nnyNb29C+bRbkBiwPEf9HfeGTqm
guiaht4HhX1LAsNJO8coeXxd//Amd1FVbZMnEBVhjBPvtrJ5bq7AGCsP1KQ0FxlgnZr6S5g4nVF8
BlPzSSlkN5h+7Mu2rcKraIxpZwGZIjXHncycvaVrrVz6kzHO2D4riZiTWR8KEoI+VnH0wG8NP+SR
pG9fGlYAzDlskqRJiAaA4MPwSfFSpIIC57v4KTgHT4ubuIKjcWq4OWpjH5X0Ua6mOACiNuSWMP1I
UtlSdU5Is+nAr2KZzB4yxbk19BAg0ZC4QyFhHI3g7C8/D4LZQRraUfACguUn2UmZ8DzGK9LdjqZX
QjDHn5KgBLTtIMRoS1gZyaJ0OpT2FsNe/eqi8A6lzbN+hUclXoXTYygJXV/quAjRS5BV2yk8dXwv
H3pOVPEaFO14BZPayArJ6JcqGVsgDV53zL/KtmaHuKPe1xf5nljlsb7vnwof1RC4Kc+HwOZVW1Or
3sNnHMWErEZmZMBPjsMR87cOqi+5fDJZjj9iOyKicExrQmEy6ZcunDTpbs6+RUZul+nnfWOkH7wn
EOMnRr3o0qkBkhEUB1kovBFHLviYD1nNI8bcfr1amQnjMoRI+Ft52bE7pu5wIIhbBD85ce93+4cH
RsC/NRPSjtrYUOeUnY0H3av93BZ/pEfRwYjNOx7avl8CJ8dbsBmUgeOMOxmoEC+YgYFc4WNc1vb+
OvFAGKcRRWYmZ/TMQDm3Pp4r0855Xcnbt7nf60PYNolWb5ISc72p1gK//6LcBEdyP3/uMCBSPuee
UTrpy75U+9aHHva3qhsWswm6ANa3VA86mAjNwl7MTyOPMXXf4xK2DHqugwbFxTjep+RrVv1QeKPS
6Cb5901ERMYrmEONcvgBipvTn93YWkb2OEwY+hQ5QXtKE15JAM8WmPghSsdQESNobU5P8TJYiS5a
s8wbe7rv6ojIeAbUys6T0QMlqZDPz6djNoiHvq3uSkk+9SVIxirhR5qXvAr87ch/ZYaMmyBjOM1z
CuAGpZOIK+wF02RxeNXH2hMEi1c3uZ3Gu+Kx7zJqUyk1qbB6yRF8Kj6KNb3gOT5rlm7P3tfQTr4E
dvht3/C3k3grUMZpaJWoR/oEk9QeJkewpIN2P3rEK06hw6Nr41j/q75XZ2YsTAMGTkC+ITkv+SVo
Hziy8ACYcKMcs4yENRZMexDxumD42M+H8X6xUWphkUPs8VKgnP326shWEs3C2CmkgTMMUJQ++nl0
LHDPEYavovI1lr7ui7e5DwwMPEMXhQSqQEY61LvGEmJp+t4Jxn2vO9C+ncbnnSKbR/4KhnGFc2Yu
mZ5AJl05G9JojWHoNkLsFbNoq6rOCdk2XcgKjf59pcExF+dAwIQ30HHepFXnieKjNi/uvua2d/IK
hfGLYWq0qlZBJjp8AY/FNp4L7QD1jYVb+TUnqcUTifGKdUeiJm0Blia/KnSW5LGbh6bDEWnT1lci
MV6xTKokisGPj/zL5HTPuZtfjB+xnVn1MfdS8OVzMyE8uVh32DVREc5Yqso4NAiwWy/VeTuY2vC7
A+wqlcbES22Hc1irgNEgyyO69MIg2H9dGEo6WYLzmsZRIksenYqkNUwazIDKYJw+TSnv7NoOZVYC
MeHSIImYC0eVpj2Yd9F9fKj94Fn1S4SAogfaAY/3iMZZJY3xEtnUmGNBfaA4SK6SdXagC3abVv6+
/fFgGC9B2mQE8ztgkuaiGGDlvzc6zjWbtzj0E1auoSjVsM7oPpKzg1F9GGJecp3nFtjyycFsxUWj
kQVN7YHGDE893Q2q/MFBXfg8jneO+9YYt1DUGniSqA8ST7SPXTuqvubx3ff2gb6yOMYxCLmi5DO9
1Y/wdXAMX0Dl+bE/Fl9Mh0edtn0LXmExLkHODa0e6f6hMul36WP6OhwovEiP5oWOgxkQuUhICeMS
/K18+aNs6RWeLc6qjXyAQ8L6deoj2rbtWLztCt7weN4WZkuyEjBj6n0PIdGsfWzt4om407fQR5OY
PV16w+LrlWMqbKdgKkudMIJaF2odjvFJd+nlnj+pajunvtIf4ysqTeuUGgWDTnjbnCWnPE0H1U1/
4kEXlVSY5nygMxwyn5dS5/gOnfEdTUGyBQ0vOEjE79Pyrem+qMHPffe0UXGOtKNBUEKFWjqM2mBE
G+dcmCeJQLSPEhq40PeEpl0X/+saTnxWfdmRD6hzV2w8G/yRa7xCM+IpVT8pUwHoWHxo+0c8O1mB
/rgv37ZvvGIwvlGVhyGfMJQAw7efavMS8mhetu8iK/0xEZM4VktZ1DQRjYM4OF2OcI6e7mrnCYmS
3NOP84FX7LSdyV1hMh7SiOVOjnoIRfz4UXLS10x7cxhO6mnw8fKJ4g/unYuev+8DjqsiGW+pgKIz
6INXTIyVtqWb2J/v4LMwyT7x1ef9VeNKyPhLtamlKKqBJvrZGVX03vIi3Abn+d5EJFpcsgfh+EdX
lKtS2ZEEs7DI8TACUhLGGY0Pk+IaufmjRFLe0ZeHUu1oHNcN1r6o23v8t17Z4QQSGA0zvFtjE4CM
aPZN6SEWOHH2vxzfVwwmtjIHYxCDgYp2R0eq9X59EVw0IX+il1ee09p+Jl8pkvEoRTXEogEuUqeP
7MQXIms4yx9CN/yZIXnYjqBHG53GytzY07zK5xoqNf4dQ1UYr1I1Wa+ZEYSdT4tiix/pHcZ0l4fe
Ub80H+kQktDRXIzatv/bQjKeBkRCXdpQRxCQm0hwSH1oeSMZeLbC+JoQnVoFJpQja1/cdbIrj08Z
bzDN9ol6NRXGtRSSGAdGCO3V4Idop/MsXjJ042AiqaU0H8b6OQoP+3r7l7DhCsl4lrAZp6HNINXs
G36+WJhw4qR2eDTuoscSp4/p8MKh7eeWlYmy7mUMBHMyIeVf8WyLej0BdXsTnlvoVBWew+asG8uI
USzaPKYlJJSqBnWV8hcJIXoSochhX5U8HCZFhSsAJmLTwy5tz3HwcRIvecUrT918ObqqjqXBCAst
7Rtqg9V5dnuUz4VHwW/sytaP+8JQY97Zx4RxI8OA4uGF5rZljaYT5Vj3Urm7BbFIbJtD9Wsfbdvu
MRsJnLaosWGZzfIoqQtBg1j/1MjT3B492vZh/sXyfuOwT6KjGMYE3WHAuWg+fQyrfe1+8ZGxP+aO
4BjuPt62RVzhGIvIcrDZmimUqBt+ldwt3YdW4Y1D3w6B0MhGJ2YglmSpxwK9DaUyRzWqCV/vaKfR
zyILk0/pzE7HOIPb9rbxlc+8l71NA1nBMn4DNItDnNC2hgQEVOl9jiEdeuWN1dO+CrniMc4C14Ku
LBbgGF8Ur3DiL9o9LaYhnyt3ckGgc9ZuxhtJ5Rwnm4HrVTo2wTM1oD2Qe5SqastF6m7V0NsXi/f7
jGW03ThGcYJFC8bPcuh35sf9399+O1wJwAQdUdNmY2hAADrHUzrHp/Ci4zaRPfBKQeg6v3MUKyDG
UVSdATIdE0Ahpi8Xw22mHDvpMxKwWn3TDJyut43Wetj4Co0JL8Ja1puoAxreOlDNWxwlp/WnA0Id
Z/hm2tjIZ/NS3aJBGAUVghe5ocMbNLUZ4YB4W4U/0ojMTq6cpFgggwKDbOIvaf9YRgd0qtkSgpuW
4xU33Yepm2DfBMebyg5hxH2+G8YEwqrqY6Qc2uYgJJy8tkzt4P3yXTEYhZr10oxKCEMk/uymt6Kb
HUUXpX8/4Tlu0/K1UC6Fa5QotfNNYZff5Md9U912JNcvoFpY5c90NF0TpYGUUoFZUA3okIPFm4PI
DkVescq2rV6h6KesoIJIjSWZPp+SVrZn8Rh0mBEO2o9QfllkDyPEOF6Et4BMOLck8mSGaLpFxPi5
Dj4qBcI4iXe92LbHq1CMI550owQJG9IU4Gd/3Q6yKx0i7MVD8nGxMbrXyr60h/mRVxT7L575Csx4
ZhmNrbJRYeFoDXp8WDzVq+3A0Z4xSsyRLRBdeOLhj4qafu8Jja1U6BYzKAqabY3lz4nslmCjSQnH
y2zff1cgjHfOBGNJFhXrJiMmFu3cLZ6iu9yuv/do2eps+WV8WTgbcfOWiOYLImPAFhwmm+M3ezJh
tAjcSpE8CtVlVg5RW1md5jfDR0F6VtvESiTXLG903On2d+DmSq6xmcNilHuCSyqcQOe0+uvUb5r6
DZ6FL/otsShbVp5YYcR9St7a+mtc5uwYF3BTBBpwI+3bmJ/kYPLEwJN6kbMPuQIyXo6QMEwm2rGj
WmDdH13ta+ZgsKKNp8nX6uavstMXVmDPIU+1VHWsf12LyHi3cdJnvU1p+HIZXdlVbjLJjs+9U92C
D8ZuiMNZyq0LwhqPcXGp1hVCG2BTtv2HMbjFcCRRuw2i+0m4H5SDUH7HLEuOjFtebg3JeLlZr5a6
o11YQb9YWnObqaod1O6+YDwQxsuBqlyNiwkgy2BaWTVZYfA1y3hXOGoHe6vFuLShTPtEpKJk3XOj
XhaMkdwXY9PiUTAtougFJI1s4bTaZaIiyAVxQK/qgh30mMowvXo+D13KeZfaPNppMTC6zg3wC7IP
8aKwtK0Inrq/r9mpuzjCnei2eKxsXshdfQwOmTW5hkenIKYveGE+7Au7ve1WX8Bsu2GuI1WvpL++
oPNGV/fQDIXmvOLXYne3tJDNuPAKAzYveWu5mS1XxUlPTHlB7H4hJ2Kr4AgybfWBsgQl/0vGbdM0
V1IyWy5GG3RVytAz8TXD1j1KGBP9Kl5Dp8ouj0iZ+ubzvmo37WiFyew53RjD0VAh41ie4+xEzF+h
cKfPIcdx8kRjdl3QmoVQd1hAYlQWSrvbpEUT8ad9WTbvKusFY3adoktgLJ0gTBhGthgR29Bu2yy0
q/w0LZe09cvmkxZzDvmtsGkFyt7whrQLUJGPVcvUYxx9aqWHSn7s6x5D5DKXI+DmIXBdLfZsz4eo
WUYDAvan/GN8SE+ozEd5ZXqfwTS4cRlV1zsntkKjX7OKchu5TEZZB1rr0reC2CX3w0vwIz5Nlu6C
B+pXY8dOfxC84LHj3ZupQexhMyc6CsOS2ciAjYJ6dxYOhn4cBj8xBMvMNEutOexjnG2gMQ5G6uak
yVssolBf9HKyVPEuTJ/m2t9fwM1jQUdwRunWDYVtPQswFLlqQgW7bTI8rRbtoTM5JR7ypj2uMJhV
qwU5zlrqRVpX8soZqRzKHYfRzMM5eR7QKqsdtSfDCqzBxfSvr/F9e64O+XFxkVH3VE40uv0x+BrT
RAiGKWBvTWgwkynu6ctuhXhwjnJ3lH/O0Vlpz9r0fV+3my5Gv0IxLqYziRAI9JI7h/JJCs2TkOfH
CuMu9mG2T4UVDuNk0qQ1uoXWixWfenc4030ROK1qV7NF66sKv+qcfchNJSLpa0qGqoEykdkLXTxh
Uq9Clah9aJtvgXzp8k+xdNZ63uPHtnArKGYfkHAsMpB8wEAbRLfNffrQ9F7/ffZUO3GNwM7sicvd
Tj//3VZfYdKFXbkZkQidadImBmqwrdXclZqd2hg/3Fhw3TaoQhce5qatrCCZk1bsklJrIqyh2p6q
6PNo3i3Ky/6i8SAYy49NPcVUCkgljl9q9JWmYOtQvv43DMbkRxCsYY4AMBJZtgjIOQTJwdMnJ9T8
F6PQ0YluKBijzJ46YqbrYUhGiPIAN0K5ZwKn/yzYKZxG9xB7vEzgppeEU/gHj/FgRFXiVJjh+9Px
g5BcUvXwJ2q7/j6znyo5C8B7i98vmmPY3cXtsST+PsTmebISgdlHRSSZUZLDCetq8wj6K7uTJysq
hZ9DzQtTedpits8gqrNZ4TbgLMpPdT72A0eUzaoZNCz/Xg5mswR93JRjC3VNn0ZXcfKH0JU/S7eT
3X1M0O2jH5NzgFdg3gvw9ga6wjIbKF3EZIkVwOJIHpJP4IJJYs7pxFMds3+EWSj6KoTq0oI2Q1uR
8OsPzMAUdQ2sRuiklJmzYu6VTCnwJ6eQzii5HNAvr+mHRXn6TzBszUOfp92U0etRX/hFfKNWTiY+
V9Pxv6EwyaxBwSS1ggafc3CvtxjpQSwSWKHBI0XcDDtN6EzVVen9gHhT7kiWBDMCasxrkA6pT6vB
+G94m1t0BcOYtVBlhajk1L7Cx9I8YwxSVj6ZhbevNGpC7OGGmETE1QNtrBpLiAg2ZTCtC4j46BB6
UBo17YQX+G8BJs5hFJKFTDLHW2/Z9BqQ8TxdOQcGeBmR15QOQnhnqJxIeWtbrn+fcTfEzAXaIY7K
gjKxVHLMZGJFvL6eTRDZUFVTlTAEmeWBQi//XOsduvlVqXise/HY9blryOrH/cXZrFnAkFDkNPBU
jCGojI/JdKMNpDAjyM+ObngjHYyjLtrgkHHB7Yjqa+MR01X2MTfXZwXJ+JylNjMhkCCa2X6Sk9Lq
04d9gE3drQAYnyPoEimFHjIpyYd6GWw5vM3TmiPF5qGw0hzbVd9VMqgICcSgBCS03DDyitf7aGpT
kgeCcg/pGPEbDDnqY7mFkj5b0nLJ0WoPZl3J6S/BffyhuGnxriSjJmhEsPj5P+mTJRtSxm4qFhWS
YkNliOLy7CExf/43DCYiyRM9D/MJa7YQG3wI1iTeJTJvIORmjeh6zRjXoBhB3WgUZT4ZfnoTona5
tGN/OC22ZC+3eOC3ZCvCGw8vMbPl0dfAjM+ojSnOVREqTI6qV3ip33v/ywSezaePNQ7j0ic9n0bS
QUBy6WjbC+LU5EXxcbV1QofXS7EZFq/RGOchBfOgRtQwandwAj+yMy9xTFd16fu4/MKrOeHsa5Vx
HFMpGklZQzjDeJIj2Q6zc8Pt36AaendcXZ2HyjiPrsjyLhCxvbrQTwLZrqvPmnoZea1dHFnYnFle
yrqG8aAEibqHBAFEZNwo86f9PUXV/14Uw8CIZkVXNZZrJ8/VtJ2poxWFs5Yem/k7yR6b8ava8Wbx
bktzRWLuK3MrzEncAyltvT65qdtjwWP12XZ7VwjGQciaEEz9AohYKa1GVqy6e9lX1/bmAQkeAXcz
GJrZ3JSekEmtRTxZ/EU4Q3nAmhfJF/wBkwV4r5SbKluBMSpr1TJJMVQHV8rye1sKljB/iXmp7U2d
rTAYnVU5WqvaGRhqcjaGZ5JyEr+br7uwrN8aY/ypXgs9nhgBIOHFGu+Ah+gF452kc406RMNJAtD0
gEZt5iUvNr2pahLkD0Hw+G56Zy+Fy4irC6VioMx3A/oi/6cat01fcMVha9yWOlTJEIHwy6wcSckt
A+wfeXQIi7sZ/aXmc6m6ZndbR4+D/pzkh1mcnSS7j/6o+EFffQdz7yg7rVKyBvJq5kvfEhyOB3F5
3Lf+bVv5rVOTscesz8e/SILi+ibrzi2v3nLb3q+/z9jiNAVLN1GK23b4YI6/euVHHvPsYtPhrfTE
mCORhcEgdNRuK/pNkdjGsjit5orLJeCR0GyaBmgcVFWWMeSMLV2SylmNGxFQZoNgJb0r45vcSK0i
5D17b9r6Cog50YW40aNBoH4CDVfSDU5XNJGlaMfYX36ePMxRnnf63y/PGENiV1N0Us3koxJIFl77
/+T+tJKIOcYj3GiKzoREQRS4ApgK6p64cyD5+xJtu/MVDnOSJ13aB5hFT5vrwSkBLxGfadIfT7To
c+c1xnH0xyYgFoSvZUVdUq6OZ3XSH/NOTq081f2FFJzn6M2tehWM7bQII3MWdWoSSR/aaiJbEgpK
/pvyFMYdhEmS9vI/VNsaArvAKQ7LCRXSfujkvJOXLvm7SGUlEeMcwkwxWrGE9vSn8BA/Vh6dQj9+
yP3YDp+VhzHGupUYvWMBm1f0RSXZw2achigpUSBRc+ycwSF2a+c/OysDoU/nxw6P6GTTC5ooWdBF
oqLOmPHkOgjsm0obcQHpOkufZ0vEdmvVxvmT5VvhMMsnD2mNUkTgEL8KaDOcF/ty6NAitsZfRpvb
K7OpxRUgs4Jt0RZaGE/ECS6Sh0TpIbVbBwPQ8XwRcucxbW/tFRqzZo2kg8nMgHiTp3Yn1Wv92M87
f/bolOghdXnkT5u7e4VHl3X1QJMacaxVIfD6YrFx67HVCu9Aoacrs72/cpt720R7A4j6MfaEnXGA
eouxl8YFSAGGG2SDZaaclO+m8jAIVlJFE8UzCHTfCqMGwlRLc4VrwSnwCehuE695JZOq7/hLtaW5
NRj9+0pzM2nHrGxKNJgGmddpC4pEwxuRzLYeSo/7quMKxpxho5SHxjAAq3XJSXRBwuCT58nWT51v
3PLmxG0KJqGYGMMUjPdzCSelXEq1hsEThVhz9rEuDAykOJuYHPcnYl2RXms+VipMDUEo52kgtFC7
tGhJsXHMR6t1qDOOMFzV2gfc8lGQiPaPaNL76XRhjpfBQIRkVeeWQ2IT4RJIOgdkM3dgyJKiiBh3
QGdWvjUMJZlGsGR3lEo6k63mmJ7kxJoe/hr0Pt/wCdw2xVoBsj6DCGOYBgDsq++65o+I22SVU3qw
jUFAHImHQgK7eCvUvARJGcUqMhShJ2vNyRi9vkg57+9bLgLDAX6DUFe8soelFDG8CNMxHMz7tMLq
bkGr2b4F8BCYtYkwr20mGFbhZPFgSaPo4GmFIwTdi+ypuxaCWQ0dRREtnlRh1HhVnQMw9adC9GEp
0vt6EjE+PHX2RfoXezNkDCZBubHMlgs2gTCPYa6/7qLXYx4F67RR7q8zSnBEHqX+poPA3eBvQDY/
rE5VrkSNhiw0mqeVLzN5AUmMJZPR25ds2+auOIzNyUFlxo0EnI58H2q3RINjMj3vY/BkYUyuGkzU
5VHlxZiYrPe2MGOJvuUzjz5y0/AUCY+FSCvimZ3x4IYm6FFWKVikYHDVIj9XqnD4A1EUFTPkEYLh
vY6qc7V7iLA0nSAAQovTD1WyfEgV+ZM2/0Sh1x+E6aiwQMMJvIGhsEWjVaGJRZJAaXVX+3pZH0hQ
PO0Ls6kvgsm4moZnQp3NWGGKlDohl4ksoqjjKSqw47Th6Gv7VF1hMGs/hGBaL3pggHYIhOdueJKf
NUuyVTt/wgA/Tvyzac0rNMb1hEICis0WaGhih0uo8LKWWxpG/+4rbtOgVzBUsSsrGGtRLacBMMMy
263Suxg/ZwtV5WEgprsPxVsjxuDkvqrGnOpPFyMnmzWnSTiGtu3bVtJQaVfSSIbe5ai3wPb8uHgi
CvIjZwot8rpIw5eY2yG+LZKq0MSHhpGkzM26JSV2cEldm3kg9WVUODa3vTo4Pg10pSjgiWfk6SV5
KmvsnGIpbDJeWjOz+uAuRf/2/tpsnkL0nP4biN5LV4rrpjmIh8TAFo2JHeAyPf5ockyLCc8jb1D7
v+yjKxajNBFP0nUWAGvw5F/ELf3ohc7lxpvdU8G9j22v0G8w9nkhiKt5yah9a0Lt9BipUuUtx655
ArFFUZh+aWZGh1Uik1sc8Rzu1yGYaxZbdDTDanxeCzBPJsYRJTMp0AIMvKrqE9c0FsHSonxw9k2C
Y3ssm5auBUOV1NBcEn2Q+slK6djx9CLD9+0DcWyPLbjFnEhSLQmAgrmwCsw0TpDJadrbaPwKjh4O
2KZbRaoS05B0IqFO4K2hN0U/zk0z46DoPKNQbV2zl+BPWB1Q4vMbhHFDgSzNRanj7loOGJkmVVZS
gMa146UqN/muUBmhmRjuZKCwljkjZvSDmFkrwj2gpNeRXZqcykoMUKHkiLgn7a8T3ZfvIlU0ysLT
ya/lp29Vly0j7jAKrkM96peqKrelos0t9PI/BsWXachRUl9aZUlaDu6mfaxwGXOv1VlttAVL1pPW
luABWxMUwuZjQctseTPBtjfzCo3RaZko9TJOQGtdwbRkFxGLC26H0QGpsJ3f8fby6xiTd1pF2lxD
JI6VZOvC6qBUVDPCGlLiiviAREd2TzAoA3R5duh2oWVe+nP5OS5QUixjJDWvtm7TmVzx2XxtQAdA
CCVsta2Q5UubSyVM3r7hbDZjGCsMJjJXlCBRogQyEr85qofgiKHhbmOBhurIQaKrs6NNNlsrRAbK
6GVII90Zfv2IayFIQMSn/Kjaw+XPyBjWgjHGgj5fE4kRutHTozT8JNNTHPLecrZ3+Up7dAXXZ3OV
l8lgUpBftPci8WQQ8Lqip7jZZPFKSDe9/gqM8Y/1krSN1mGpRHnUfYyuEW7ggErQn/adN2kh4fhj
nvkxrjKcx7yLqavsBgxMTLJjoMWc83nT5a9EYoKoWMiHaZkA0fTTJRmDh7FVPpkhL5GzrTlQzBBC
FAX3kLfLJDZ6EEQCTXkgJWrMn838XhwxUYj34LatsSsOozGiTNmUIO3hCOLwUsp4aCHj0/422tbY
FYLVmKmOBFaNWrjp2UTGyxgsWQ+c/wbChpyVaQZhDznU8adu3AYL5sz+2ofYPDm0qxxMpDmi06zM
M0BU03iMktCBIZwkobfbTH/om5bznsexAJaTsVSMQgh0qC2eP0jTeWxrKws+kvH7vlSbLZDovvzH
0lhWxmmJk3ikSQjt0pxFm5L2RE5uoxUXrq6Urdnp7NgLW5uDu9UHvMZlDmK5STSzmnHbUcPe6mYV
7yetJ5Uo8Isjlz4EhGlnoTnZk2SBs4c3VYspWUhVoHoWA8Xfbq4hFQOj/z/WrmQ7cltZfhHP4QiS
W45VpZLUmnra8NgtN+eZBIevf4G+touCeAvX8vPCXsiHUQkkEkAiMyJFIm41Z88kuAlnsl/Sm1QS
aTiLkLhom2tS3+QGkEqrddZa/V5bEBHU488rBG+vD+ivrMS73WpjFRcyiIYcfQIm3v8Uw3nxA+4n
WVCi13O+WT4Z4XRmE9nfyAe1dMyzdBTRZu0udJRXy0TDRvVONsE013VKJuSAchOPLHPm2jgE5F0p
WOq7IWsDwzlOnRTjHGdYGLJdByBBcCPbFjzmiCA4B8ETBN55WMhS0vm2NMdw7EWizrvnX9M2dRUc
LdBd5qJJF5lLI6l4VSlQusge2ibQ3eWBaAfet+RvGD6KFMg521KLdu60vpmk2KHtb9fdbrdYyboY
wsePNk8ze2phyF9cabVLjkAy/cZvKXtfxlOlZYvCB5uC995+MYzzgnRRmilrUFCohqyEow31T9Jn
6q4uCbJT5Cqv180UTJfJeQR0yzJUk2McE/QOjGh17HwpVIWKyKLpYn/fnM5WSW2srAKMlsmoxITk
yTnOyjy8bgzbDK+NHRcpBmOVVbRcYOyiO2V97FEYLLWmo1XhpN+beiWAExnFguTGqByUKHpVAi4u
E6fq0FFWPFw3SITAHTFqaZJNNWbPofONLb90+tP177+PbDibQjjawDo1TVvlpmVuwbJkLjbBXuxW
RAmr1THILEjP7RzNGQogNFAiEJXP/y1ak4IfUgNK+zKmh4g+RCUe4j9LWRAPnpI8LRbx6n9OPghU
PAuoYP4zdMJnBQfSGZq0mMSrYn/SgpV4VAuuD9/7XZBB6OCjwsunBqKotw5AYlpQZWqIN4DwSn3U
lsjpLMtppH+uqfMWiPO0tJ6qTrdb4qn9EMb9z7WWTuMwC24Z75fPWxTO20opymX0kRAvNsmBVF2Y
Lmbp2JbuyFF5zI3ut9kioualfe/YDCJ3wsU9NO/yBKhJcytlj6N+t9qDM42oxxvCdQmV7Dae79rp
9frc7br+Bpbbp+JU6fNKA2xBDtPqDPUXJROcXAQQfNLAzPHWl2eA6GiYj9/azl9FDXk7iZg3c8YX
d2VyL+lqDQwmM4bCq3toHPZoP0bewMmfGtO/PmrvA9JbOG53UpuKppECODk56eMR8sQCHxS5A3+G
bax5XQmpCTJLUbge41Nu4NlVcbMb6ViISBNE5vDxL7LHdJJgTlLY8D96Q7VEEGL3Y4SFNmDQyCka
n300u1yrSqWDPUPprMOpgl56T16K5Mv1mfkvA3cB4mzJBhIvizUAKHG7I7vsdAdLAc1M4UtH0bvb
zhsSc4QLGhf6mqnRcmXAyFVzUBwhXAbxd20+2+6IxiJzRj5f1M4hGkguBpo16sUSHYj10LlZV303
ZCSn69iXDcHRT4TExUG5anvaEUyZbRYOuBHy9rdMwxNFKXqIYxm9t+eVt4PIhb5BKwnNKwCBzvM+
6VonUaqHptZv81n5NkWzL0PJbKLp7Zipx7qVBYt5Pz5d5pALgbRq4syMAd/atm+v1dmOy5CORLT/
76+yv3DeadyB6ltbWgmeyfp+uucK+jCO5FpnNGyNng6quuwPJfuIbTr4+9FvgLMN/9okxTbalLuK
eHryRNS7RIbMyT+vfML0bTC4YNjFYIduWKgqmvumf5qGk13+fn1V706RjnuUZkDXDGeZtycMMLJ3
S2/ihJHnmaMYhWejeqwSpdcFKPxGJZWz2i4rO8egJn2kx675XMTH65bsLqqLJfxGpWZjX+UlW1Qr
6ErXjtoumD5tX9X0PEQRviTYSEQ2cZNjo9rO7CzYpC1Ec2ndzk6JLD6yLlUfXDdt17/RXSKj+VaH
JDMXL1LDKsdFh3+j8MKZVyXIulwAsR9vNxh8qEgHo0nrkeA22qUOuxei/s1ePLNx5YCRqEylU9AP
LaKLYZz3dUPf6rSCYVrndyOq+56H7uUDY0fAoKwxrlqbTxfkpt3mPc1hl145jf3US6ID5u7sXBD4
TMFII33KZSCo1U0936rtt+sW7Dra5vssyG9ugbE1LY01FjiBrQExbbzNhkonMmIfhDVda6gR0jTO
xfQ6XYsCHCxQRCE/qpo+0jr17ViU9NhdpIwe708YzsuixE7sbsCiUe3Ry2n8jGqxYCTazdD/czpR
BM8NFOdbc591aV8CSoISmQ7u+Vh1NNGNZt8eCzS+4EaARDsb1s3cJJNaVWaVYdhmFNPY3/LkxZI/
NaPofWanU5hZcwFiP2QDNJRynHQDgCaXUcEWkJGJnqsg9m3UtbPiJ/kG53EPSkCvH/G+CzDnGK3d
xNQyABzpT5X8vNCfUiSI3DuZ9LfGcV6RU9JlMmjH0UCC11emo1GPUF0bnLRDi4DmMlYz1QSV4T9/
dX0LzPtIUqZlpANYis+JcVqFtEZsdN4dwC7TxtdKkzZVlYYBjFF+GIzpVKaWI+tlaDRIZ09EEMV3
QxEk4gnqmFFPzyfbIEuaojMeoUKPH+IcxfqRqBFn16ANAvsFGz/U6iZdWhDfo6thCIooeR7iMUzV
5Aimr7A1RkFH525YQlkXXuQNdCDwtBOmHqdLqeCUZZj3BnVG5Um4hHch8OBvghAEWSS+RrpZ58ke
SgVnk1pdHDzqRaeC1okHDhkqUFRn7vTOG5AtUjQFOy028reDZzZRW63JhPu6Wnr4vw6kp56l3JdE
/94l2jHW8mORzIIx3L+4obSUqVCp6PHhlvCkWB0oRGcsr+PqKU51nwSpWx5Vr3sRZc33B/MCxa3k
2prrKZJh4ZRNyMPFYTW0h1aznq8HpV0v3FjEDWSuLp22xqhdbHQfD4mOYga2dWNMYZMeriPtBXgi
o68X3Sn477vyXKWdtHZh3qF2TrNOJ63RQ2mhYSv1gmL93XnaYnExPkt6sq6LisEz3eFs3zDlSWpC
OgUS7h9QaTT1LRjnFBbYdhK1BVhh/9aZ36c50MrP18duLxptIThnsBcNF9AaEPF8MG2/TL5d//7+
3LAyY5nY1js52qge0qmOCfFKKR38sh4jSGgujV+O2iezmoUPr+xEzy9fguLpv/C42Nf0dSRRlBx4
XQxadNUFYYcP6vDYYzMkH0Sb0w4XDqZIQV4Hz61gSuWrqcd1QFmwISOah7PHBE1yepsi/6G5PerZ
nMqN3GgIro/p3sraYnK3mjKNa1Y3h/ug/NCnizPXX7Cy5CYkjWBl7YUKVNSDSN62FSwszgGnKBrU
EZTVLH3eRCx9XkcCY3YhVPSUQZwHdYB8+jyShm4qWYkzxhAQOQQG/y0E89HNftgPZl3nOgJeL9+b
k32j08GnOKRfnxWRIdxYqdIq0XwByrgYrhHn4BUcHY2O3nWY3QW7GS9uwRr9aK3IVxJvKZrTYMnH
pY4+MusbCC5yK6ZlJxOEW9ms10WIWa+K8LoVO3VuWDcXDD7bMGdVl6dsEyLK7MbzdBvnIKilE0R0
htKn/foJGY5bfVCDjH6ArwXgmq7K6FaDbA9/V2+HOGvzCQ43d4ozyMGwyud4xn9qgXMzz3oXjdAV
p6CbA2h8667S2paF9gTTy+bsoGcJ6kBbWNgoQTRMglkTYXFRwezrlppyanpNDrVR8/PQf0FjgquU
ouqtXUffGMW9Fmc4tKLNG0BgasaKLeEkohUrsoWL4nTC8uwps6X8ZlNH7s1gBRNkRNyPuOHGFmbr
JjRMWdGgDg1ACWh7kJ74XC6lbwxS5ygk/WHbX3WSncnQerj3CeZLNIxsDDbQlZ7UahwDWs6h6aWj
DmpBYUk9vghMZNNxzQe5uNRITbsqbW56JioVFvR1g2glWDRnUrzkEdXjbnRniMhPd4PUZli5IFXm
nYYKQmAWvT81Z0X5l2PHRaihT1vLRN4aTBp+VTwayTMLttcHTjA//LUQxMiNlcyYH2UlLmpyD+pI
z80kImBmw39len4dODduUJNKjpE0ML2B/OwSaLT+6OTnIj2UcSLYOXaKWRD2QKKNZ3gkVRU+zTYv
MoXAQmF68YIsm1OvLqhOUCRru2V3iNG1+UuCWdxYsh/sL8B89s2YysrWO7iDiuTE2gWLGsT1iwaR
RbstHKMvnEy9sbKv1ydw91mUdQlD0w5XR4PPl60KEtrGEpt4FoV2meakIH63UZrrWuigAVGhSLt7
1+s3eJzXz1VhWGOWIGqRsMwDWUQItxsVN9/nvL6GSE1jDPi+FkHb8GyvL5mNbOajYNj2HqQ2w8YL
No6trtfrCsfHFQc98bfsAP3rirMcIRzqX0cTjJnOJU4bA7UGRgqbxvKwRl9iEa/j/oXtMmi8ZGM6
NnVajADgL2wWLmzC64Bo7Li90bDmbIG23J9o7WlzPRT3I+xGqI1pbGw3oaMcI6tNUvi31Dxk1UMh
v4DHTxAFRfPDfsMGwzTytEbNqsmyVXk3OaYwWyWygtsHu6lK69mAFZP0eVSkY6k4ix4J7u0iEG4T
XHFqRmYJIHoyndMJ/J75BNmj7uG6Nwu9jQsBhdkOfRwxYz6QHtiPBzpriZfR+cIntoukb+sR3cJe
UsqOrMp+Nt9P1qEaRaf1fSe4AHFT1KwQIJUiRARTRZ3vlyJ+FQzb+3Jp7Ex4cfjLEm56orwE43eK
DUKzX2RUFxHpcRh+1mbm6PQ2L4I+C4xeVL68u/NuQLm56jK83MoZOxhZYYY66W5QcRlAa1bjUDsK
r5u464AEey66HdAWxsc5xaykWDUa0+uzWzXPPHg52u5Ex9ndsx6L3YxdTJFlbodA/fS4IjuKw8Sf
vETzl+ow++c68Kpb43jdpP1t/YLGn5A0qTLKlg1gHj3h/dApoC+dPOqg/8iXxFmiP1bja16IyuDY
tLw7MG1Q+R1jrPFY3MNGaUL/njW6kfJaFE+D9Kipp1kXFEvvr+gNHHetIhCRzSM2pMVRdcFWCvJX
9WiGGrjbRdyouz6Ckn3QPJmqiUT321jbw0nmZZDw0qEXTj7YDu6kqNYWOcnuHrWB4VbzKMVUW+To
zxTm/8cetQHjVraGLSoqC9gUl41HybPZgWpCUv6tTdxaXlDeqowTYPRQC8zDfCjUw+AvXuHbx7YU
OP6uB5pgS0EvKSHKr2f6zZ6Y2bPZEbbJ10bjTPItWB3BTOJ26o2iPXci8ond4LtBY3/foHWTPFJa
YksB5bajVuOhL3XBm8c+BI7JyMDJKM/gltRq1FNbVagAjrvezzKI7OTWR8qcGKfFXxjcOmqUrLL7
7C+v+/9InG/AWJzcjNmqznpfVwBbpM9x5qfDrdGJXmx2Yy1SopCRA02uyr/YyLkKtsAOgWEOFgg8
1KhRdZdXAr1GxYfqS+ksncDLd/f7DSLn5HWaR33OkhUThARMM7ot+sWjbeprciPoz9rPa2+wuJ1E
U5e17xb4uFk5vV8WIEwrPHowenBIWcNJc5kqrejKLTDwVwPwZtrIPOhGW2FIy5g4A3ULSICU/UGJ
BFecvUDLVhQqMeDt74jy5UKFYA/qm72pe0nwaK3Zfj2J2IN2jDHAGWRpeJNSQLzEhVkjwSWKjprl
KcOpiL51xoin0U+6KuLt21m8b3C4CDuU5jB0IEP0jLJxm7g7aFMviA973vAGg/O8ZMzXUsEToac/
zIwIKQQ1vn233ikPcqB68iHvXe31+uli1yxU1hmYJ91E7dvbJVxGTZfFsWp5k207OLq/LBlkdK5j
7GVEkNS7gLAfsXG4tcj6FeKBFkpDfhWwFnjNI0d7dcxbcv+fqgbJiwTLeC8v8QaV2+c7FJ8l0qxY
IGfTAtalbMaO+rQEyU1yytxWRCq1O5KGCiUaDc0dhD8UrrFtxVHL4Ix1vbHrZHZpOo+fBWO5Ew8N
+DpUIWSAaTZn1ZIaa1XO0FMyHO0HPden7Kl05RF0APG30ksDTdTtvXN+fwPILTBQK5C0aQHYykfZ
9CW5dgpI7Vg/PYFluwO4sYxbYYpkprQcARR/Hv3+rg/RAJa7g4HC1fW3zEl8XCt7gWvuhCgUe2rg
YZfxD4oR3nrmHNWWXTex7Y1F7LTNGVkSxx6/CSzbm7MtCrcp27GW2EUqYV1TrzqqfgYWoMF0WvRW
/sYa9sB5+3odUmQXt6zzvGxlCoVnT19dVf8kU1chomi1c8B9M3ZsPjerOs0VY1byxEb3wHBmO7O5
eJBbubNQZSzbAu8QGcS5facROatNTFST+Jry24Tm4vrl+pjtBoztNHGenowticoRBsnhHLCyT+OO
4o3ZQNGV5IlyWOxj3P3qzehx3k6zflQGCwYZCWq7nLwY3XZ5khPR8hUNHLenmElZtlMHT2j73Ke2
6ZgQ2M7wbH998EQw3EGmMqamnzPAKPoPoz2lKSiuPtCVsB0yPmO6diiNswwMWdaMh7TKHY2o7iwV
oWqIzoB7QW/jCnweoe31wdAiQKnyye7REpg7tXyX2PcTDT4ycJA1QO4c3LL8I6m8JM3c4ozt6eUn
lHVpyfNHyrowbhcIzgXSqimn3Dax/Wbyo1mXt5NBH41meL5uye6YQUwKWpBgwLR4ugkULdbjakaW
Z2rntBuCtTitauukymOkhdeh9tIF6Aa4YHFLtRrLQVpA2YVdkHqskqu+NX4RkFShSPBvryTzDRa3
UiHDNUsrbtiIc79OZRBQUExntb38PPux24XT4EBD72suOsGweXkXIjZGcvM2dnmZ9Xh28VL0wlt5
7EmJ4eZthJ7er4uGxSwKsnultW9M5VaxkilVrc8wtUgdE9RJ/uhDiCdIUMPmg0jBZWI10gPkp9xF
diL/+qSy/eKKufzzFZjTk3iIAZ5qD3n5bW1E8V0EwG32lKpUjyQATG56F4W9u+YgNLLdFXt+WPhD
7WYvouYtESa39WcVla0qA2ak3Or9Cawf1wdNsOj483u/UsSmHN/P2mez75yueqXzS18fJ/m360i7
G9bFG01m6Wa7L1DeU5AI3mjYkcOuc1kdWrKniNSOd3eSDQ77+wanGrVyGAcbFuXfDfPZLMOYCrKN
oknhoscAsW+90DFoa1vdVp3xMI+y4GC510SyXUp8ue4QGWVpSzBjvU/vaOT0cDXreTi1qbMWyF0s
UFoUYYrs4gIGUUEfrjJnQGtR+1M/gaz/kA1O+VX6ztjCilMcCPUBRA7IhYyqbzSIAjMH/z57RpC4
2o0NqSlwsYUMc/zaHktvOeDp5Lo7CtzEYm8dGzcx17iRRhYtcHwP9BHZkjYYxGILu0f3izfyObvF
7LLCzjCNk4uqV/RehrNjnc0HZhvLzYiy/YJVZnHxQp5GuE0NvLw4xOMnAmaK+WunCqKGyDst7n7A
6M9QIoXjWnGsnhm52zrgrmXbkM0lQXNLUE4pYq4W7GYWFz9oYbdpZsIyxkZVdX7UU6dRTR9M3xlB
RJkfrjvI3rvJdgXy9cr9XFRWozAPqRS/qBZ3GPvvqEMKscGdKO3c3jRustwKKqIJAozofGJxEYas
fVpkI4zNloApnDABQl3xZn9w2T32uqWipcAdUCo8MiT2BDB9eEGlGGm/TpIAQmgQF1oiNKV0Mgst
y0kJdH8+RAc7hK64K65jEZnDRRRofqgpbQE1my/d9NOATPykvPyrIePlo5TBmAvSAwPdLlZ3r+Sf
+u6fMxJs3c/mThtRjj6OecasNPNNRaAk5y2GgKl9N7G2OQbzylAxXlaLqQOG8aSfdD99MB6Vu+Su
wVHYrb3lZqjc6+MmROQCRzxk5ayVGDjtXgnyAzsQM05jSKI/TTgwHmtU/HQiooJ9jwDPlm6rEN3l
K4ysKSujCLdlz6orL07PyxTUkYhM9L/ERLQvgzUZarh8FWmijfZqpBQohQftMrd1hy+5i/q90WNJ
GnC1ieza3TtV5MZVJiryrtNQiihBKzDsMrTXPJlrt8rz9GB3WeloRa8ECFqCAo3dE8IGkVvGVgrh
OdMGopRHz3YxWkdbqhNBZkgEwi3guMoq8KmPyISWjZ+n0n0rUVHz1a93n3e3hYslfDJgLuzZUCks
YZRRK9N4vdc/jS+JR17N72aIe5lbtQ6VHPExi+3B16C5lb2QCoLWMuyLosXv9MHLCTg2kw7ENEjE
ogr+MEOdy2pk155V117m3I2mQfDStz/Ipq2ASRoC6HxVSmfFA/rPFkQV6U6ycVAQRMjd74NEw0BB
ISSR3l0syJj2cSVjfPtgKb51+e+CSMJG6d0obgDYD9gc4FRDStOVGfC+hud/aCDZPcdt0FiI2aD1
2twPSwdz8ALxzDh00UGnOcRZfj2sRH4squjad9ANIncEmFY5SuMZiMupOur+euhqT382HtJPdVCE
mZsdiW98ag9LeH1gd4Ol9mvWGBkTn7rqOkxpJmFhyDjt02c58RtJtPpEGNwpdapNNOGj2MsbbMWP
SX2wxsQdZlGToAiG22xoY1YJetosD8TKZuJEBbF6p6zQYu7pVk6Sw/WR2z/k6Ghvs5C+QscCd6eY
IJNlgqKGnYrncx+Wt/XkyF8Vt/KnA5i5r6PtnvQNqPiA6lBDyRBn3FINla6h+NmbVV/Pn+bqUIHa
zFIK5zoOi7bv1tkGh1tnqda0WZ3BqFK2usdIUS1/rrFF0ywnQZoYkGSs2vQoDwmupZNNfl6H393j
IEcADQzWTs8/i2n9JMf6MmOZxz3U8IxwzOQHpVhfUSLhRlbyfB1u/4ByweOrpYjSpiQhCCvFOT5U
3nzDSq870HKy9BVkuOXDqPgiPZHdudQVQlT0pqFGgTuBd1Rv0hW0e17RHcrc68AaFrua/SiwbTeI
XfxT53bvWaGtWpcdLofIerIyKW1wkqAnB9YIV8BJh0lwwtw37O8VwbfpQrHTpjPpMXuq7uj6F723
HRkVCaPAS3ZX+sUyg1t5NJEaCEoA53/Pgu8/72wwuG0bLOJFM3YYvQlPiuDggy5C6mPK4PtsExBq
YgsBuSipEWlW8xWAxhMjiZq/JJ8hUQeysMYtbkWJRsFM8ZI2dFBTI2W+QYZzXP6ulZK7Vl6lqcF1
JxTNFBdOaB+17RzB1bVKfaXypD/kCV6UZBqL6Jh3yyHQ3fJXODbYT9ns2Salo2EZcAo05AalnwRy
BlkJB9xGuEjXQRX2p0WUAheZx4Z5izmBT6TRES2lcV4du1RfUMyVOaMsov/Yf1bYWMfFDH2K0c4G
OpNf5GslqB503Dhivx+83uvPbD2D3GTwOsH87adFNrhcENEYuUmqYVQJOlQy1IKHlVqgufVTZZ1B
MubY+pNu/HPGc1YIdJlK7kqgSFYxtym8EzqsPWoUUgtqEGMSNo3dinZxtqyubXic20xRmQ8KHva9
ZHQbrLvajVun/kGc4s66qW5twW1n12M2+yvnMfKMhhSLLYgiWppwmNTv9tAQlGRoouvi/g11A8W5
jBxFZV83gEK1GGQafyjoK0qC4neL9V3XgeSJWm1EtnG+QiZlpSXFajAh+WTMmZMmjzYV3El3Twgb
qzjfoGCMX1AfhGUOnUZ5WZ0GF+0h+gQlMDxWh9fD135QvqDxmZ9Z1UFXNsM7lpCERqAcShQa50fZ
A7OKUI2Jzf0VV+RzQENJzRSSNShpMW/M2XYbujg6nvhBw+Rdt2t/pvDMS4gMGjZ+owYVah3lOk79
ahe02V1WvlpaKjixCjD4TXqdIWhXL2yTLnrHik/SuDqx9tt1Q5hLvR+yvw0xuF06aRPMT4Iz/9IH
+XSqqDv1ulOuiVumvjqKNIb3ne8Cx+3RE9FL26oxbjY55MVdutDA1k5oWXHMkTrXTdsP+ai0+3OS
+D06iop1XlIMIHu1Zue3zIsmBypqUeVIt7PPaIuMT2AXk6hg6vb30g00t20XejyMBoPOjnLhQMH5
NvXTUCmQ3NLc+U4+2F4neo8S+Qv7+2Yvtce8zFUdQV9VTtAiKY3HVtTWuX/c39jFRV8r6XR9NIDR
+0pg30BY1l3BznYfeYY/eovXnbpQ1QVBROQ07O8bw6ay7WN5hdN0xXc6vdqg/tHxHl4fdKFUCJuX
a8uBi8CN0muTwm7zRZN5Wp6c7FUWbJiiaeLib5tpuWwNgDAbkKy01JUV6TYr8ufr3r8fC/92fv5y
XYFccZrYVUKNZ8fuidPB8Uviz52IIUwwZjwfZaQotVzFQEpQQ2t+buNv1y35L3vIxRQuaOQ1pfLK
YtQcKL8OpvZdP7n0xO4Ry6GYBe4mmCBe90xamnggFSYoXm/x0pkqCfoDH6/btI9hWeAnZ5LJfJl9
T1J5yQokv8Fy5sTohpmbm2WMBBFwf2YuKJw3o/JcWwwNA7cmmQ/RjCdUEomqjXcxCLjUoUOGtwL+
2a8urFySC+y5qHZykGzwUqE+3O5gbSC4oFM01JLKEUGnBaNqFqo46SWJSAdTZAcXZOy+TwezhB1T
fmgVA4yToif03TC2MYObjXFQi06fYcaYHfv4WNgStAhv1vRWB0f8dfcSGcPFmFrtl0aN2YjJzbOC
rI9aLqItjv3cd6HyYg5/sjPJ0C2kBUacuHo44AUnCcgpwa3KvCtukt9wvfFXf3iQjvbzdev2D+Yb
aO7QkpmSpWg9oAdv+smyy9iF7gpnRad/53a3okPsjkQbrlMbPC4Akako9VzBkXk6WSETrFRfBz8C
hYIzBmrA8suas77K4eIWrui+sx/9NuAsS7XZ/QYku/KlgWNmR3qEGN1dabgVUlCM/Xo6KJMg+u3u
Gxs45lobuFLNe4UagJP0H62Fii0ldmrjexP/EEzi/qo2TAXUd3jy4NMNU07/3NWzI3gMgvkmOiPh
AL076kJFE6YRX8mc+kOJG0gm/AXLBZO8XFuqW9itxmLAmwT9g9IkiDIIiHfEEIzlfoHfBowPKujY
6ioNW0n0fQkHL4UiKETry3C5tzsX2gPBFDB6CvADTQfhxXw/CFws5eJNjNuQbCqwFC/6w4/m2ICz
kzqgcFga+C2j1p0Olhlcn9b9IHcB5SKPYXR6A4I6HBDVU6cdlQkpuCyYobApC17k2Jfex5+/kfgD
TrNYkRKxF0k9tE6QvvLjY38cQlH76n8JNhccLthEah23eYxN9D+3iN5NfSbKI7sETSCVH9+PiWAM
d1eGiZMBaE0IOvG4MTRLA81OuY4ttT2qlb/Kz43hXZ+m3VV+geCD9yBnGuoKABEP53EJbfItH46W
Jui323WGDQo3dFm29lOLklqvamtn0O+L6icxg4482dLxuj27vr5B4iK0BVUmQ5ZUFBNMHklQLJmJ
+KH2/WADwcVhbHY0lVi3WO/TM0uPmran9XjmUFxWZVQPjvUBFnu8B//tCDYXi8ckmvI0AqRV/OzG
n6mROaDMFxwS972NyKqKIUKClwsTYBGWqiLFC45luST7PQUbxvj8kdm5QHAOXa11kxgdIMA1RNcj
GQWhYP+mb/4NwMcCCr2G2GQAWeqMUE7NHwbFt17jcAl+cfgmDoZOOlfCZ4D93XmDzLm4bKWDnfRA
VkNI8fnoIQyX1x7U/+qhcM3XfzWOhPPyOU6tbGVmKoNv6t+17EOHYLSPGriY6BBIYr6y2fwtZRwb
GmEZoQXN75sopHUnSD/uv/puMLgNOB3TpMpSYHykEGHfuS8GcRuwoZKpU4iCyzYNU3YHCrIPyDGw
oo2/x4xbP/mimgWRABGtDyQOsuYJBAfX511kBbd+0tQeIFGEISsoQTnzzwWMkuU/16zGIfdiB89d
CEJCqDCBM9OLatB9Pim2X40P1+3Yj9J/DxXf/hfreteaCSAa1GKUB0l7uv59wTjx4r9VFElaA9Jh
PLQ8KfnZBJGBJMp2iPyXV/FZhqLFQ5ls/eLfWo91iDLe2Z0867AcItu9bhGb2XeHnM2kcDtAWTej
bOSwSFJt1DblCrqxtOl3La9l18hU+TBUxeJAuCh5SEAzKUAXzRcXDuo0aefxVyMx8WspJN2/nC8u
FKxZY+h1C3+gNVs6RfOkiXTMRC7BBQAoyfdJIWG2/nepNNEocQEAGnCG0qts4RhflPZHOYkeokQ2
cMu/pIpqpBkA1NmHUk6jvNT6y3U/E3k1X9/XlC2O0hYcrVcOU/JMZmeuSFCs0DK0HA0iNquzrOdM
ngSnj90jIgoyIWZrWyp0pN7uOKumLbNRGwjQw0nXPqkaC6CqcbYVRYC0b+IGiltLlpr0Uy6Rj208
u06xAeOWTq90SZ6i0ZAxUOPKldFv1ydMNG7c0pFIR9Mqxvfbrj1QOZiTZ70/LtojdAUEAycyhVtC
pSy1di/jriAlldMqH9zeNmPFLaCVqPkiD5iYAexAS+HTVnNmEdvX7iLagHCLSFZjS50NOFrbPZbL
bYN/W4KjzT4EystkFJiBtJ07C86YkxbEGbgp5rKT1CXY/86FqCppfzYuINwZMO/boa6QjfX6zrWq
Zzt6ve5Y+/cc6wLArcimK5J6YO0NUvwI0cKVPMtr2PSfoAE+j/7Qfl6MzkE4iKDJU/fhdXTmtu/2
uw04s35zAG2J0uBpGuD54pvptyE6meS5HboPufTFRm51WhmkC1foqaKg8hTNh7X+47oZzGOvmcGt
TkNuZGU22PfjULrRWr/WHRuqoCCQEBFbiqC41RkVKZ2QQ8DZMAnlUnKK4tRHhzk5rcprL6qCFoFx
K3VC0XWGow8eFHDzlbWT3YZ1oztVfSjXzzT5t67Irdkyp12lgoAf3uDOQXwo8dQYSGiNXcwD0zgX
0wTsh9W/HYNvih2NrFOMHojz0jlLdjSy+3Gs/F5C+Y4ggguiBS/CXFWSbuJuj4Vc/VFqNyj7QzXG
InB0EQgXLUZ5iqqWdazoU+N1ufFkyWebinTMRShcyMireGoV1kPKBI/q1Zmk3mlFNEqCwMc3xDbj
qtZGhfGKwB0yWXOogan7+rLdv81fwo/JDN2En3UajFFCgdyuzsKHlDDA1AgJP9C24+jDS+Bp8aTo
Ecvv/O9lmO+mRtMgyoMUkolqYMvkz3VJVaw1oUPid+qjjsRYBzUMWXRLEYFwG5+xGBltOoCo+Ynq
36vV13RBi58IgnPkzlCLgmSAQKOmZdgo6Xkw81WwWt4X63GjxTnyqNN2pDVN/LhdbJfaa/LQ5olx
bBeJuHGfDG660hcpjXvI7pWpq2ud8kPggyJLuS0QlfcWtEBHDObD6GtBfhp+l3xynk+rq/hdaB6l
4ywY3HdLizOb/aSN28sLXYuVYHBJZZUeaZLonBn66gsse7d7/IJBDkEDs5yp8D00USQ3ypLPic9e
svTTf4h5orN5U4Z15bLXwjIAwxwKFMaD+SwAZw7yZkvmwLktWTbjUgE9buKD+aU7VgE9zA+QSnDV
wDqI5b32J/FiKrcr02heC8hmJH6UHvv5YBQ/Udp63SIRBLcX43oWx0UCCFIaDyRdzrOKcggqInxj
e+y1ceP24NRoSrs1AZOZkwtIRzX/j7QrW64b17VfpCqJoqZXzXvbjqc4TvKiyqh5nvX1d9G5J1Zo
9ebpnKqu9IOr9hJIEABBYOGDLF3FHSjEpt4el1v0o1yW7E0Q+OdWvZzSnTouGCBQyCZbvPGhmX5W
jWOqntyJJui9tfYvOEhHgYwFPL28R5E6zMiOqJZ49AaB7UkJ4yfdVs+oYkJtoujd8fiMvYKx7dwJ
FefxPEcqBZh5pcKD4TVBYL2OFeIVgdPwXMvXFZwRiZdSP1XB5JDapcg4HZ4idM9YGnLe4M/hLD3Y
SoYYzIOJh22/Z8eoDEhjZx+Ij1HMriQ6tMzevlG+HRz7nN2iaUq1oCMCIklXzBZWfu2kQRTqNvFB
vuaKaNuPNWKHx9l/BTPiCY0gnhVWrJ/FH66oK92sLnnhQ7us5kI0pjI76Vok2UeM+E284Vt2YovJ
GnsXzV7dGsxyIgV8E9oybTcQ2ioGhsTgfvonWr8tuZrKKvi8ygr9oZlsmO+2oWstJ+lrAj7MolVq
u8RTmkgxD1XfRJCDWUiaofLTpGg2RnHbR4nXk09J9CwLx2MdqskOgFOTrCFdrw0AGM/0XIbpOXG/
9R/hL19e5kSDi4/3bQfHaUmURtGUtYBrvkU3Smp3j3mg3K+jw+4k4qrmYzwDYaJhYNrOG2LPuspp
DEOF9QMjEuu9ncI4YJ6LVZ5IvkArWe/P2zP3isb5Fb1UR5pqQMtOw2m+qR2QR972p/JW+LJ+rBcq
kVVQzSIDyJnEMW/n0WqwjlJYF3b9obh7ccsPWedPHnpcQhR65c8C8Q4t2OvmvaQ/doeOdkYulaqF
Q+eb9ynYljAkhDFfo3IoFbLOHQeUOzTuiHeFgXHrC0RkbdPDabuKb/Ak6clXohqlQzf9CkQ4IBMj
NJQOYwywa3GYny1v9qkvnlT/trCZWZEdDrdnlVanpZIDp/M71UHdtub3zhKud8Nqa6ipnt+Lr0nH
B2AHynm2tU97kHwCVLvdwIYB6kMvPyEtDbre1BXZybc1zpyIXOxWg7afWAs0JP6pZJ+1jxQEkuD8
vJ27cEIt9+wi7+WKp2wc2uedkNy5K0ln5RJTzLR8HNvZJvTdml1n8/1Ui0YuHwZYOyjOFUTgoK1n
Beupo0BPPUnV3TB7XfFw+aixD35jSCyZ9UcQC5OkODO5SWubpSmcqZlvXteEEvpMWiO3s9ZPxk+S
KbjEHKvmDo87AoUs5amlwHDJeIqPrxS7dvCy5Ji3ph1DUyo0gV8W8DDg2gFyZ0FppDQDUTHUMirs
zrjpyqusFtirw63aYXCqbzYLzOQEDAM0YGqTYC7A3aw8xa17WZbjM7YD4rQ+GiVQHPQIhuHSfNXd
Qgyxs/vr2JFtSXzGDq3wDo1TduQr9Q6U2LjkBptfvxuDIUx+Lo4UdEHliBz2oW3cgXHq3ray2moD
RGMejVVodF4SDoHIBIuWkC+qquKsXkgPoTp39sAs7i82KhrVAIcsKG4Ugb4zdb5wvPhmJwX1r0m7
AW2swJXS+pawsF8oEBdXYTB7PNAKEGz+ABhabrR36TWjZ4FrvhO1Bgl2iX8JrAeQOecJwFh2QAm7
UMM4itwXzQk+Nu+v2sAXVUVW/v9CyWfJJp4eoBUUBEu5k1+XJ8WZH6sbEWOUSDTOUNRyYcQTKh+8
As5ZCfNAC1DJHooUUGCPLM5WbH1bjhhKkXgtOatt6aryjTYUAkMhMEg8gWo/6M2qNADRU4dgbFJv
tGhe8FVTVPTy9iGK+eHdRnE2opeINvVMHBKQMsjAm8YadpGWq66IzwJt0Tb9g2qomqLgcktlvqsP
N00MrrPMxEtSe/lm3iv+5uZe7KVOhdElI+qS2cVMBHt8kH+j8n1+C4ZCAhOOvyWBpTyV9Mtl036s
Fq+/z93ZE2VVV5QRIuJVJQcjsu2xuafbt8sgx2rxCsKZCn3I9ShZsHRaZj1pXfkwTw+xvt1mkuVf
RvoHP/8KxcUVVqrVBFzB2KWTGTBPNdnDuT7FTuaBr1qg7v9gA1/R2O7t7gvmqkwrGAIRweNuScAr
I4FqUT2zTgMkIP4qongF4wzFqm7aUGswFIizXXTCeyPywHU2/NuH6peT9QrDGQo117UZSocsDkGb
thbS9LOZCaK/t4Q8HAgXUJSplldlBhDm4qmjgsgUlwUF6yef0s5FKTzybNaJCIkgDgNp61U63m4M
UYfJDlBFNS0eQd/vZ3LzgOpgD7NxPTqIEqRCfeTCC2tbunljmyaF+n0UgDINxW224Szn/lr3O2cO
tfeCI8CO7Fvf/1tEvt51xdj4TCqxtr3Xf2BkR/KJZTu6839xhRWYD76qAZOy10mfId7v6VtX44/I
Hf05RVwN2i/HuJNj+7KEIlDOnOSbXOTTBAEn7RudvVLCNE8qKmw5dsuvq8gZknxL5Y0oAKHBrxeB
9ET9IRBFHMf3oFcYzoJMePOoxwL6KJWZ29HOpYtdR+dV93QsoVF5l5fubbfSnwePJwaPMMeYRggO
veRaeiQfBtcYHeIx7hXUBXiao5xVr/qJwXMKwiuw74uKsQ8TSK/njx8RM1lFU5ls70ign5HRuRp9
44wI2BG9CP9DhPC6spyJofpcjy07eeDPnj02xixBxrYJEcd501P8t9eWV0DOtBhbNmURO3d1SR7W
LvXH+Yeht46Srdeb9nOZarB7GNeoznwYu/qhydPHy5srcLP8sFtVKVNkArG3pIrtjZwqLZxgZWRR
3QDTyQsGhq+DqPRFUvMZODr5VM5XhSiKFBw9vvih36RmSmvsHA1Ymh35U0TEJBQdvbc1fy9nQUdf
K9KmBJSWf3rvIsFU8qhe2ZUM5utasTPXeqcG67X4mL+ksd+u2SsWpxxypo8xbYGF3mRXL2w4gnvt
Izt5klet3n8G75TP0Tvp/GvAymXlOPREVMa7jKphTiI6cv+Uto8GzFGIFHg+DdXCm1GltlyNsR+N
lm6n6QROqUyb3bk0p9AozeIZrXCGLXdm74CKxrCrfGyuJlNuBdb8SJv238XFG6QcG5An4unBWltH
Nm8tUVZXBMBtc7IkXVHUAFDMr+3iq8Xp8soehRR7AbitLaO0klYJ3H6G0t4nreqOfR9OWn1XZoZf
d/LXy3Bv+1mgtns8LqSQ1RUDFwbIM/kNroxl67DIyfJAxzT75KPur2Fz/5dpmR0un8Gg29yNtIQC
obHWo07lRp8Mr7DbU+EVP0T3nkPzzaZ+KJjdTS2F5+cY26YEdeLCDozspOHq6eits2RnxNMNyzG0
isA1HlnPPSDniROSRLQoAFjK4bye+jlMkeBdBSRuh1eGPQx/DPtRb0gKGPNmcVlDdAIDN9hGgPqN
G9G8jKPoYg/GnS1t6Xsr7wCW04/V9iipfmLeJ4phJ3prZ6LZSscH7XXLuINWkAUMuqyEo8q/UOvc
I78lUH0W2fFWdC8Pd9SmUmvySp0Tbz1HuN0tYe+PruIQe7XFuX6RONw5m5Qoj2q2eL151WZfN01U
dC7QOD5QT6NpGyiFNOi4cpqmdYo6GOLaLbZVoNtMqS6sGx+m10qBFkgJSCPafXPzNs49qRBwbAuW
i+8/s2jTgCkcGOn8UPVfaft8efNFv88F5HXaoL1Rw+831pMOhod0Ed0r/sGy/lZgnX3C7jovxYZM
kANhFk52Yoyz/Bx7kqPdTF6EagnTxkgPlJUuny4LJjJ1fExezosuR0wyTDudf/5667ec+IS+WCuQ
QeItmu4iUgfOLKh52+l5DM0erNXeMHxam55MzDcUyHUMgxZVjVqmofFP+3M7Ry3BJBksJ1HA79UH
YCq8oShhgKsavCykX4unv3Qcr6jMhuw2cZsbUHNSoLLJMsUduwBnz6wRN3air+KszGEUiYlOv6Xk
9FKXMZSiZu4fqelrVvMyoBiPvRjjXP9NpKHIOh6qgGfyFPNlVdLNxAA7r2U8VfH9ALrM0p/nc9IE
gr1jxu2NxdhBcVIpdJkGpcGzyIp4FdQ9iI2ncL1h/07gbu1Pi4eLYqCe4keR0zp2kTts7hjO6bhR
dQJ2/EVFcig963e5A7LaE7u2ie6Jh2ZlB8aUeKcu6rwpk9JgTY3sU6z96LP7yysp+n3urJXTVpcF
e1+yLJQxJN874dSXQye/k4Bzu5aZ5ZVZ42lTN03LIYXV2XExFHaUN6i+mlnXVCqDxyyR8jtF3trQ
WvvWXrb+yVTBjS6vRe22UZrbGuadODNtG5taluq1I3hLLy+GcGs5B47mlNTqZqzG7Cg+8Qq48Cak
tvTCmCia/CFaes6BU9JKVKJsa+Wflf5znP41QSmLxH+vPF4j/tQdUlX6Om4A0FbLnsbe1tEPpzSr
e3nVLp9Fix+GoKudqS4J3joYmQWrgklPUoA76t848J00nOGUdHCkq6ySqG7vtjKYZ/+yGILNt2TO
psi9TjBzGABg6f/CpjrUjhbbSpCEytN/kZs8DBZ38jD12J1sc9SibFsA125hFDQ+OGvvRstuPmze
ciO+Hx1Gczs4zpCsy1yg/gWqrbVLUI2Tm4O9q6yroFD/PYPgi+JRFEpjojNowjjNHq3OHFXLYK8c
KytYdjN3QNlX729OZ08QrhboxuHrF1V+I/KxakwGq0IdB2L76/YLdUqvdSIXERgFsVJkz48Iv59E
M/cOC6T2oNzjlIYX825gTqi6ZvWdJQRk5RpDMIaXVfMwUtlJx6n+uIBppe4AlMpBo1438ZNsCG0f
U++3LvV1CTn1j0FIk8cUm6Y9spsfhpCdJxRSaAFx28e/GN3zp47wwWyt9nGaLpBpyK+V9H2zedH6
8L8tG6/ykd5EK4VSNEuFHnDNtYbYGzIisH/Hcfluezgf2iz5lMqs/ITeD9/Wwu7twi2DLaCICxb0
G2LMLQion0UlPMcpsx0u51m7JDGiVQOuOtp6oP98mUMTajezvxSIYkvMoSkEHvLY1r8qCecg+3iw
0GsNo8Vyn30whTnS1aWw0EGk8JwBIfkop4vObGN5NUxBVt3NqWDX2OJcUHc+S4wkRz5GC5RjU3+A
G8eWMFzXoB+1tLX7VbMva+Lhg+LOVPA546VEb20/4nBZICU/l97yNb/P/AQ8bIEUIB12LkHJXD5n
N63AMgo2zOBMRzmlhYTpy2zDhlN+ToPZz8L/ojLl2L38Vgx+BgzRctBnmVhO3OBN8MxlMIixt37X
7Qh8tYqDaaS+9F1EBSU6AnwbBBnUuY50iKfFYNjM3hO8o7A6i+KnbIHiiqDkQXQ7Fe4lZ1bMPq8x
mhyY8j3t7DSs7xO4N+ZpVjdNcXOUfcVLzvRdL0rOHT2d7rWIMzQ90ca6xwQ3vE6xSXFL+G3wWKgV
Y8rDZYUVnQ7OtPRUbS2TeZxK/dAld3TBTAzqzNtst7MoTBVuImdU4gVhsBzjcGTXykfmSaerl4uq
rZyJTzDzWthPINJWzr4oZaZPLSsEWq3S19P+bC3D54EMklNplehNUbCW/PhJPKEWo/WrEk2rX5zD
cgKbsxtf/xrxMNyMJ9ajIewIEQFz8cm4JcOkY/YNcrnlu65zf71WMf+Qv1+cHHwFKOduAuu7LHC8
LHS9YFv5yZTgxGgXOQYwQkuMlF/Xb5e18x9C9d/Whi/PjYaiUejGjmBAz8spPlNXObPYiyXARH72
2BmhEhitJzJBP+qfgXqpNHO/sZepzvqyaaFa3aEX/rJAhwuGthbcWy2K/3Gxl6n3SzSxu41qBMV6
hUuh4DwfyrADYB+wu2wMqil1ErvbtFvxoMqyu1n9ldVaf1Gcg0X6LQe3VCMI8zeJhQdSkq7nrls+
ynVtXW99TwQCHQffOyjOFk7ozBmUFSqwdsQh2jvJ+JKXtm79GLuPSdbatYRe1w9/s02Uqpj5h0m1
fJ56qPolrqQKN3aV2DIKR4ge/G8I5M99qqkpTW0NhKJ4P8nhlgoKbw8NH+jR/iMBp2jpqsul3pW4
SXS53ei10xaTXZOHrRPQJx5r9CsQp3C1DLoaK4IgCPFt1NfZMeqKLq/Vcdy9E4bTNrr1W2sVEMZ4
lJ3tWneUwd7Ync8IWj9Fl10VYBaj0HkchlQ7WE7zliExxiQGLKuIZSXZKlIE3V+V3jAmu/9sFeeC
u77NVpXBxDlxZowP3HSQFY8rOktNh0bLOV7jL5dX9IUn7Y3hBgGLoaioN0CryJ/qF1V6vfRTzcpv
aAC+8jDzjdJm49yrW9bANT6k5y5kz4HdA71lLWpN0Mq2hthLfulrlFxRGcSx5fr9STy12zqhGoi0
LZ655MoerQ9b9JjGAvMrwuAdZanI/RwDo1Q+x9HPVEdfHOhILi/ucdz4urg8w5sxKlQy0AbhqegE
0kDFmT5QR7Fjr5Lt+ZP6mT0BTE/5IxU9HInE4w49LVUjSzuIN3fDddVJ3zuanZtZNJjr2CvvBOTO
/DKaYMDZICCarQNGFpy45K7xLESomDfz8D8uJ3f6rSZF784MNNRM+MX15KYoT8ckqwdGpo0HMXfD
kIwmEKX/D4OqnZDc6S+LvlcTBkurxC5bX8lvrG6w6+ZkNo+XRTy2oa+qz1mAMUqXRVNwGtXqozY8
FOm3y7/P4uo3px3jH6nKOMwo/7C3oUwjSltYmGStnELObZlct6Mr536NcUuZaMzloRri9dKwiA5E
nnywTDDFoY16pGPmwMAcDMsxh5+XJTqEYFSwClFk5Pt4+7WgEbin0PS403K7lHvD3ZThrpa72L+M
dLh21KQwlSaYJ1VubyZDIuDN62AymgIupsL0oaWmlV0vdePrlpSiSV6XHbCFCmzV8YPeDpm7LTXq
0sqSBeQJrEJaWDs5irqTENkeoadjuvxGQXZQ3HL2sqQTqmM5jfamjyxXk0+T3NiTiCDlUNFfcXii
l75eSbE0EIlYnqLeporoOntsmnYInIU3hjSeMdAPPvsjuwxRL9edyFcDzML6JG76PFRDPIPKqgxL
gdfQP90oict2SRXYCC2+i+bzIH9O1o+X9e9Yoh0Gpwb6ENWGxuwQo/ZeUUCagtaZntiVLn8Udecc
h1o7NE4T1mnZwIQPUzSf2w8v5aq++akLwSJj4XWMjSmMkb4SDaATrCPfXZLO2yhLKWTU6+HamIoP
SqvfKHUrmnt6qH+v0vGDpDQiKUnTQzpwWa1xUGSCJJxIDi6qL2ptVIYMvx93FJn0pbsdIrX21V4S
tUIeSmKAFIRaYMQF6eWfmtfBM/V9ghWTMdpRCrs0vKx2h95v9/ucJBX4SEqyQRKaf1fi4YYa2z0Z
EjeOinujEkUUImm4wCVOjEnV2bpt2bWcvqsbgTSH9m0nDcPf3YprSx70RcXvS5hiZIJgavwu6e/6
YXEvr9rh/u9w2N93OIre6G02sv0fURgU/ciVu0kVsZGKFosJuwNJirVuKxk3rjXJz6QYvWkc3l+W
g9mUN/4AjL7wrRSUX3yPmZlW0doyHiI0VoS9lPnyZHjjLM2Y1lvcR0r+dTLAKXEZ9HiTfoPyRkCq
t2lZ6AhDR6qzqmS3mglOE608GYr2N+mLV/l4O5CBgrOYK8iHZuJ3TYOoiM5akFm9YB2Pkxc7IP4Y
aUUSxWRiWXkzkOwxME9qMF+T8K9eDndA3AmatblEOTwWL8+et2i0FZRVo8dIsEUCvdCYau5UL49S
KuUL1i0fvqxxYjcmhvbEjoZWxGR9J+miEOj4PL2qBHeeqqItQA4IqeT78kt07oPI1UFF6NBHI4hQ
BJeC72MQna9jj7tbS+6AlbSeLEvBpvWedYs0NV61S2f9zoaRVMICY5GIXAiRrGOuJTOWdOwekGxK
Ys1uYsH94vjVHEpNdYuooJLnQNTW0GvZRKFddsoxcRszjhM3ul4eYnRkUbAipW4/2KLk8KFkO1Cm
TDtlocSq0p4A1NBXu07DUR4cjFK8bDSOixZ3KFzAUpVDnI8zGhqGj7NX3GGyt8uG/eFqqDrTvbgR
9u24HPae/Qr40tm0E2tR4m6TWbeGFG4+MiVB/yPHmJwySDFsBQ9DJ/YatYbSexGb8qF93AFzLt9Q
owQ9U1jPGcxcSfy51B/ibcGwje+Xl1Swb4SzWYlaJJ1C2IpOhbcYSlDkXbAKpxiKxOEs1lgU4PKf
AFOZTxNxJvOZbn4qKiY6jGN2i8ZZLDwe9P02YNESlFSk8lU6BTpCWU263vRaoIvst954zR0WZ63o
NCt5U0KiYvtQ6PfWIuKQEu0MW9Kd6m3zJuMyzGxFW4SxtQSjRR2pr79cVgDRmSKcuejmckHZJQTp
XPnMuHNij57kE2M0q9GMJ8rwHIulEywd3lMtviOomNNc7xtY+U6NbWn5ls7PaB0SuC4RCLd2Cy2q
uWK36U4dTkW3XBeGFFaY+Xt57Y717VUWbulIn1bWOMN3tFt2npf20SqUYEw1N0/7221bni/DiaTi
bGyvqqVRFoDr8JKUFx/GoXfGOPEuo/yDQrxKxRnZBT03CmkAU35YXMZtBIKDs243Nl77Xeskeoj7
B3/1G49v8SHSYnTwjOyhuP4yeoyPInGT5/mbFihO7XZBEYi81bHXN18xOfO6ao2ZKTMwx+SFezNy
q68GTDrxsytx6Ttbsbe2wkJSyQRfGlL/fx7leZ41oslYUVZLyeprtjOu16GoUvvYJL3CcOaPzktT
m6xRJQGXOIL3tfTQ7Z4JlF6EwrR0Z5dSQ0+QpmPCFPQZMRseg0m/CUCOY2kQEf9nybgT3CcGXVTW
2LGekQG2t5DVuKB3XThKkf3Qpb3hznCty6mSThDH3ECsMdWuBuZXrbaCRpFCwclizvQSFneABxDO
DRrrvZmdBeOfWfgyXRmedq79StiGdbhPlqogYYAssME3QhB5Rfy+bLhhjUFkfJiTT5elEf0+FznQ
Sdf0fsDvm8U3lN/ZpBbSobJzsVsv1QRRNHuSRUIW/72Z5Nos/ZBJMymRDZs9GYXbc/9Z8nqXVcdU
8WMl7uNgO8AhGjJiPtQ7o7IaLgp/3ym3mQ9bVHUyqEPDxZc+6k7ma4YtOYOt28wYgXUQBonVDYso
ZvlQkwkLaGyUrujgs9M4RawG5H+yiBQQFtSi7Yb+wzaQHPq+uqLAllH5p53ZhERRqypnnV6AkVhS
qA5QC075T5mNaVho06eFFxXvqkR1pTLswKefvW9RIpRkfpwP/9LF8JB8mZ7Z1k1p5oBkNE6VW99Y
o19drb6JNtLKW8PEECFyR+8FUZMx19jUZU03eKbnDpTEMyVJ4ZXpTTl8oUrYxJ/i6jalj6SQ7bqf
goLKuJf5pSx6XGIWkVeqPTZnyxIz7onRxuhYHYJJC9f+XG3B5cOoHG3iHoPTnnEzR31ogDH5rDS7
DtAHmWXOdqXSIL22gtghV2wgYG9XNwQVFchYfb38CSIpOeM2Kkpk5B2+YOvdNfoJPgm5/pcTwd7s
IqeqKdWzOdKBUVmBVoDlYAs24dxlvnKNR3nxTTsj0CRjFy0jUPrOl/LbLvreN+irHuwhO1eVmxpo
T6rfrfkndahtYp7m9P3lpTyyQrvNfHks2n2Aqq1NZsRQVt1ymrwGM+6A0p42iFHYlX9txlHgbQ+3
zsB4GHTqyyB05aKhJVu1Tdmk3DPXsF5PaYyUjyAJx0d5vxZ1h8G5i7xX/189IAqmMjOnjkwLYssW
xej5Jxm9tEKyZvbdbw7eDpOLu+oUg27rGHL1HmPBSc/Vs4xWdTk0HRFhPTtfl6CYt9xtGd4GE00a
AVX31+2Qg4VccdrO28Z7a3P+Qjt2UrHd3EGNKOcgdQaopQulLiDLTdL7KY5BPp56IqoN5yOxNxvH
Wa9CrqJ5sABnEbfbBmdeQkNy5bFyzDFoFbet3neip0M+Pn8DypmzZbOUUa9xBJnnj1E4mgf59ey+
cFz5ompq0d5xlispkQBfkev0JvPrMlzp5pdmvI3NU1MJUpxcrPlGKs58jRtKUmIVQJp5Sle/Hl3N
cCXR5NlDV/CqH7z5AklDbKgzUBjxrgpuv9nvT/8F8a7gdPFWau5woGcNOOqtfsYo53OJJ+v6PQ3F
/ZIifXj5+07nOwmD/3TQqaI09FcPPjmNbmT/eqIU3UhFC8iZDYx/20wDhZVeSSc702O760M2wneM
nrr0Xar8lErhU7ZoMTn7YdYpxiegqB/3HTYXuwanvBGwC3fliDqcDr3LTj84+5FnTUvVFGerJNRe
luuSnErrhq5XknW3oSPzsrXi0wm80r88Qu+2rqX9EBkKJKNBjSAa9IUmKDxaCyX1SZidMQYXLWuX
MQX+jM+AL102NJIR4QQgBMrHz+rc+dssUpPjmGu3kJzdIKOubTGLE8AVbtn+dIrup2vG+ZT/wCB3
t8AsCgIVfUxs6STqOGf6cMHfvHzbblVnhNA5RhGgGit7qvVrkvmXl/BljS4A8Jlvs7P0SNcB0Pmr
w4hQtmd6p9iJazmzv92rjLLrxvq+ifZO5G/4e2uxzeCUqgFMUMxKgkLX7TY6T/1VnX2e+g8xDkV1
EggrOH18FhxkMOVGc2CycsgXlhlkQK0As9R9Ecf8obPBHHVwzBiGofElRiSSLCR0zdxTCPiy6haJ
vNJuyP2a3069aDTskZboxEDhJ2YdGBafeKrKdrNACFR4KArz8Ir7YzENEePC0WHbY3CWaxoTiw6j
VniyfJJJmCyRbaU/Lm+QSA7OZGUqTfu01HG70ajXya3XzbJA4Q/FUBWFWlgpVLIxFdkdKH1SJBVF
A6UXKzeSfi/VV4bwhZPFuPyZ0ncYXAwcywXQJ2Cw6h7iJGjGtDA7rj6xO++/HZvwYnh1NBZphqaB
vIHvcFh6WVflRcK1c6LJj3TGoHUbA9ybOshkDDpAVX09yq7W5UbuxGNJFlwYiwhkFRgkZQgs8qEX
0ClGiyH7SSzkdP5c3kQum5lGaoGBGPE7xsphPJC7FPzGrMg6uREleA8VZgfHKeWAKofOGpFMKdXp
SpuzIK2EFpJ98pvdRFoKVPIyxkXwfQPj1qHZnyl+cT1+aPz03nL0R+sJkxuwm2gjUARW6igsgd34
jcdpT1IXlbYmwBtBLtKEtd6iMe2uIrXdzPd939v9JrpqHMZde0xu22a9oQOGn+IqDMOoYNCH9YBr
sAe24yD2Rf3eh0dwJyC3acmUV9bWAwztr86qXilQWDUVXUSPVeN1GTlbos2K1m0LUDJUFytuH6Q/
UhB9xNcyiuzWUHO375eN1z/o/isid4NaiTTEYw1EGmTfK1d5LpFPxHSKFQnt5Gy+E3L7HNoZDVMD
DYqKXMKXAEcGip2UBeZyPr886QXpTfaVnAaMMCFhrDgC+Q73bQfHyVdiDh6mcgPuP9fs+F7ywK9x
Q1FEkbpFYIlpFEUichdEGfcbSU6BqT7+4krNnyYQH+ABB+oTtuFlEY9CZn0nIRfppdG60WaEH22X
yqbLfZ3lNi1GW5tBryJdr4qodvFwSXU2gUYFjZHK52QTlPYXOvgQPaWp7Up+apMvlSxidDgKRZBv
RvE2m8ho8KEIStStcWnT0suru7UIMWfQpsozqArbQhQkMBV4Yyt3UNwC5gnSMJ2Sld5a363dVd/7
Wp47SSFohDpcth0MM6E7J27NSd6vMmBgJv24fBws3Z1XUWurAIUvbM460rVNDZS2x7tAjuBfuouL
95dVTgTCxSOZVQxdauWlN0v0LNHamcYVnWP/soXwV5BgaKjfh1cGRSf7jN2KmcqwNoh6Sk9eQwvE
BtadFQsOz7EkFoHjZx1IfBP5GilyZE1YriI27UHFIw6SfZugGPdQwUyCI0OohuJ9brk2DWw4U4Ll
IkXX21TCpX2m7rbNQZ6LmpcOz80Oi3PEuPWpeaYDC3k42PErMt+YSmtPKajLkRu+rAfHgqHrQVEs
Yr4ZtYXipDU26g6CWZHTqaAvkiZEdOltnlTuZahDz4hBev+B4g5pV9O87LW29DYjsyV6ZSSCCOYw
CcyKPlCVrVA2Y+tPbYsLJa+MAiGpWbiMHQeEP58sj7rF8+yzSSvFTSvb/5Js65eK70C57epJOmd0
iKF/rBbkeWtFLYtHCs5eDWU2aJq8GdJQW/O0VAoAJNP8mbTDU9lsfin1oppZvknkRRJDBi0MGH+A
w+c1KFo746a24PQGxwwMpNxQeG44kzd96YT0NEeKByS8CZgyHs74sRpqk5tWYiBqyacHDYmMvv/Y
ql4hxwIFPzpNYBRizbcIV970K/WN1GtxhrBWHT6aw60Rz/aQR/aS3REj9y5r+OFO7bCYzDtrR6Uy
qgYWqZBstfVmClbzoVoiEaPD8dK9isQFJ3oup/VSsivxvVy41YkV0ZC7yNfuMa1rsDvEzzWbKyvi
Bjg6wAb6lgxQNJkoNOGidStveknt8XqNRhWniGqvV7vg8goeiqYpVDZRUWAR/qnIkFsrzToKrRg3
uytuzSi2Y1lxRlz7LyMdhs1wSb+huHOLW1tTWAXucKDLkx1U9iE5GpWbjQEepo82ZO0+L2ZMfEsw
hzUtZiXot5XgDpvWgd60vQ8eVYFPPrqBGQYI7XS0oukK5QxkYfVKnGYr9rXLPhkzyI3aOUhnOZQS
K7Bq/TRvkjNNxuPllTjU2h0sF9VgOFqOwSUb6jMH0wipkpCrdsozpxjqp8tIL4kuPk4zdGQCMLEa
R593o3Mfb100QELGGD6xaao3cSB5hjddpU4OKqw8MDBTj73DRA8oLSqCWZQqOJR29wnctlPakkRO
2CKDeNXBFJeHeZm/65gydllWEQ53WDpzJjPpgTNS5WpRm5tS7h7MVTRE6vDAGKCYoBpqTWFH/zQ5
jWyVTawpqCixTJRMbT4GIt+ZvfwhyReBez08/q9Q/MOPCpqGtTZx/Atw1YwfJmFu9nDJdgCc+2ak
cE3cQJZkCpT5e6O8p8InfsF68S89RO42NHdCiMUIJurIyIlmZWSjzF1gX9hhfaPqO2G4/U8HaQPZ
CIAyJXE2+d2oPqvWbJujac+qN2iigmERHtu9ne9BRf4mIZOEXKz5day+1ipBF747zpFtyt+y7eNf
aDeaxVDtoppINHNql3WSLDW4nnooYwNdGaLuQT5b8+z9TzA8C05ZkISYMWCSJbtZKdpqCtOfmlGg
2cdr91saPm6UaxIrDatQ72fJTpVQtha7Uyc0T9wY1UOhPl+W6vggvcJxJmguwB8cSYCL2m9Euaa9
e/n3iUgeTvdUpS+MbMOyTd86X7k1nd5TfCskQfzQYCyE6usOK7vt3dmlGO5p4KZsW7ltfJ483c/9
v4obXpXF5FQzVbd1lkt8TrmW54ZiaEkqquUTLSkzLTvtL+d5GZMUEEae3bV5GQ6TqBP92HK87hr7
+w6iWuPMyCh2LUselOzBKmsnKq6jTHCyRDBccNcv6KkflgUuEvRZTXzVjKU9GaNtzrMjUBNG5frW
RL1KxNRoJ1GfpX2vjYCKV7sA0bOECR7aAG4Jcrferr4Gum72SJx5haO/K86ie+7hdQ1vVP8xInw1
pNIoy1ZrWFGCKVKq2z5ZHtg34+vVZ/1YbFRPdvN/pF3Xct26svwiVjGHV4aVtJSD5f2CcmTOYPz6
29C+x4uCaKK2rVdVqTXAYAYczHRTEd8+rxb071fOBZXvB49HJR2mjh32YLgfDBDPWbvksbkid/RA
zhloSgpUFzF4c2483OIfthd93VEvdzzOUWmvWW034VrQ6slz7hQjzl6h7rZBmI983NgLCOeqcRPW
kgPSpgA9FMfRvjZn7S7qOk9PFd8pnrfB1h32AsY5bBITVanZ9dFxbrtq1ynfS+feEM0k/sZZfsHw
E50NlezaYVfH+KekuG9dGp9sv/XHIIPe0hjI51TI2re6WWicZUNaJuo+XBztihYixZWJyjpIKE5F
aMw7Qsnj9vqxHf+wWQsQLjoOzYwxHwcg5oiWw7ZI0x0eyyJ31kpRYlhtPbQWWJz3aU1FJWsAVvVK
35jd6FflYXyTeWye70WdIKtuuEDj3HCm/QARHFSZdfpcUa/rnlL6uR12lsgF15fQwJcFYon6YYA9
yrWUNLODr0Zj8qd0H82yP4yt4EbH7jQfN+qCwqXtmOplMjMUsG3t7AoiCnJzCz2hoMQUuGzF+6Ki
z0ZeiFoW1q3DxzBoncBexw9Qh4bR9lOMz/24xXMA5hFjfOHbnSAbrL7FWahv/j8Mf8D0UcmUQcan
d3K2nxkbZ3ife7oCuQa0ROz+KznEv2F4Acdd9kfwvMXlBDi6Mzqc524v3Zjn+Lr2GSWf7GJk0MO4
p7992Na/+hew3Cbie584kYnFtJ9ZKxS0Ev0e9JRu68s7aJ0+igBXr2ILPC6ESHWot0YGMyMo+mny
XTntQc7jVbrtpmC0UUUvIQJn4aeqTToOXcJecev+OS9m1zBf815U1V8/2BdX4cJI1M+52lIYpZAv
w3Cd6dfx+GnMjjZkN7b3S2QOF0KcvAPJISt11UPhSuhr12a6N/T+fhtmNYctdonLYaos2VJYAQaN
ZK5V6wGxQWEmj833YrAE5bv1pHJZPO7WNRhNH+Y284jpqjE7N0o0waKtWgO+JAj6yqx/jLcm1nsI
aiHuNrJ2Qv0Id3s0QqQjKPUsUdRgx/RDUFxgcdZEpmQg0lqIGozXDvMs6T5z+4CpPYvGb1eP0gKK
++ZsU8hyWgmSl5KAsIJYuQHZN1V1+7FF1c4wUVPK+vwZQbr8gxSNDgwMvKu4CUC9C4uwuCjLoUHG
Mse3dVVWnu0McPTvqMIKWgfWHGOJwvl6WMtZmxS4SKXDNbFRnRBUpER/n3OLOetKu7BgRUlidKgn
JNrZjN5h+yit5pGlGZxHhGptSqA2ZzW+IZjPrUc+64/0pXFTP9yJpkJENnE+oZrJVI0EaxaGvZ81
s9/LYbBt0GoIurgd36kIrqa5qmZ4uFZVj1JDjraS3malefgTGFNGcxhjO+MHlwmp+04xcLsw4uah
0oxdbRY7U1UF0WfNGltWnbc+GCjucGlXKuvGpuzl3yg0zzH3BERdiS44L6u7sgDhkqxjSq1aDLAl
se1AoeNPhVSv28u1FuOWdnB5tWiauo8SZocaPs6m6VVR8hlMCv6ktYLq0LpHyw7e3livIxre3h//
SjVCK2XdXsl53Bm7+KTfjd7ga2CylHzRpXl9gy5g3PGZrLIciQywLNqr6qfCCbr0TwLNwh7u0NhT
XSpSDYi53avWIdYFC7a+/b9M4HU1WrsOC5WtV1Fe91ruRoNokdgi8FnHvljA98alHbUTe0AOxdGP
UcCNT6oyfK4NejXY9mF0oPmbilQORVZxTq0g7ud1jep0NyX7pmiCKjZ3204t2HuTc2o1wWUn6fAm
Gma932BQMMQDlEx7fxtGZAn7/SKdKVWsd3IBmFqCwObdTG+3/77owPANYjoYy3ojBYDcE18tTa+d
Q78y1VMkEQgXyadKo4cuGX/UeXOwYn2vdiLC/VUb0XgEOk+DOQp/ZlFftQYdNzrH3sfkRVUetm1c
//uXKwG3VQ24/BFjkeXCJjQD1TKlg1WZIpKO1Si3uHhwO0XbTC0UNi/sGD/q4iG0niPQldLK2zaG
HfgPxwmPrSruNhgN5o8TujKgTswCQgTmB0NRXFp91tWrCCVOpdfc2jpWvSBGrH6IIaL+wuSO0xhN
1Kom5oRl889Uj243lfsmNq6UEWRQ/aTvoyZxQ7v2Fdp9CuPuoLSOayeW4Fa0bruG1zP0KOkOz15M
h1wxjR7pHYOsIGZ2ggZzI/JB9L276i/qLxiekVgzxri1WKu8Gl5HmJYSkcGvho7F3+fyuhOSAYUf
/P2oPU5Udq10r3cv224isoHbMhBASHoWAsMAKdEEISh7drcR1iOHJqN5R4FvYGL8fWiy9J7QAR/M
kNN6k+gDhUF6bYANuAcbsKgWK0Rjx28RCKltjk3ZAw208+fZb73o1vlSn5nQYfb8J+3HtmZp6Hcx
LRuj4u/BskKnFq4teQCZSnfGN7kzBr2oBWrVDfDVp+PbT0HHCyv5LyxCTxTNZqfPIVhaxYPbgBQg
9opMhRgT+qw/be/WOpiuoIFHAYkO3+AJdTAoGqZo6JLbGN9jjt8337tOoIQhAuHuQ5beJqnZASQz
mh8hHrUrpby3oljQ4CeCYWFisXBxbIMWdcTuRKkcDH1126qKF0+F4Pq9eoT0X0vG93bKXW2rM2Ht
dqGONpJ8R5NEACGwhO+x0Bul6zudLVhxrUffIu1kdaLZNBEGFwni3iiysKvyQCMYK7pLzWAkh23n
Eq0Ul2CLWZcyDEDkAS2Um6ROzoX2RzFTt0x8VrHBEb45VbPLNISUNKwATU83gZ3iaI6TIKSt23EB
4WKMU8wh2jEAgqlm3TzX4/ftdVpPpAsruJtO1sTt2DKXaoPmWJ7K/UR9zCX+qw6b+h2I+KX9NqbI
Ju5MJlmnU00D5ACyxrm66boffwfAncYBZC+TFgGAkicCWuzYbPy/QuCbWRw0soHmssVBRLDE+/R1
qVsCD2YL/+FWddkYfoAZDSAhMWIGYSVeAnrqUbvX4qdEfcpMR+Blq72b4BT/ny+/pbpF/KKqbNZa
zLYEVRfJZalMPjIZe8mXBGPmIo97+/0Cq5PDTrczYIEM5MwmbvP9JLkURIntUb/KfjhP23u1Gm1Y
87iC4TkFqsvvY7NaNP00zSPOqTR4yaxeaV180Kfs/u9guJM61vj+z1OwWqm08YbwZDeaV1iCxRPZ
wp3WuCconTPqrHJEz1va3wzyuBuLVOB7bzXeD85nYESN0cyz7rD3a5bNxEgwpINZQLzg3BrQxxrP
2iH3sk9Q4C7c5sZ8ZePfEEAT3KfXDbwAc6tY0Nae23hGIq2h1JvclpBxUdBWub1XqxFoYR63jHrU
IWHj5TQYs7NT3mii67rICi7CNV2Cb0eKbbKM5EAjMxgqKYgUTfDhJTKDi3MtKgqzU8GMqd2h534S
zSmuH9XLOvGPer1hq6HWMZ++ZnNMOLIH7aZk1HcBCvQHWXBZW7cHWg0aeOxBhcTZ06V2FaOOmQcV
fWq00kXntWDjmft89OtfCHzcjjAH4rTxgGxnXo3ScXC8nIJFYRKEnFVDTPQ6G2hWNXA3eH984qgx
7VHBBWcev6v5jpiCWLPazoCegl8A3NeAZPVTkbAbVL+z9+SUHkDtgk7YcG/syzsdxAXFXvQUuerT
C0j1vU1zQZrUNAAZGc2TTMdv4P3ZV10ouByIYLiLW5eHyTQluLhVo+qq8q6GNI2cmYKTs+oHC2PY
Bi5y0BTmnT5UMEZC8X9O70ebeI7tW6QQAK1/JC6QmL0LpL6snYKWsCc6slfx8YD3Yr88hl7lickz
RIvHRU+FoC3cYG5hacWx0PVDXclX1awKzqkIhgufRl45yJ+AMfD+k9tfkujYxcI7yfoeoQFEwZSo
huGs9ytndK1mUvbphgIfptHzU/gPOBCD3s2uyGN/6gM2ENtpx+3UsG7bBZXzjCylRedQoGq1cY6r
8YdWJYEiLEH/5gRfcDi/gIhzrTgOcHpICcVX4an4qty0r/KOevqh2Cce/TZ/3jZtPSpdIDnvcGgy
EbkGJMk0t2nu1Ox1G0C0dpxfxDGYyscWfhH2s5vZBztqPUXURyOygsutYVZoRp3g+ghRNI8WN0kq
ElcWIXBpKJ4rKhdsnab5trHuw0IQvVeXyUJ5ykItR5V5qUr0oRWNEmOqkWAmLyr728TuT4XcPW7v
xqoZCxju/FCzG1unyRDj+ruhwUOav/33eYGWtx4cB4+ABhK2jD4BbrsbCTM+Nps0bHxzrzM6lPbF
2Y0H80wqV76Vd+q5ParCWujqrYSxGjgG6zYy+MupZBBrclQYNt92AfkJdwsmC3N6g9+42g9r8P4k
9S0BuYOTdzEppg4bViWtp1p3RR0GoyRMFWsbtoTh1jOrCdrrDKynvIcSI64/IKJgo+qgFDVc42RA
+E7UW/2btYTQKJQrVFZNfx9k0zmvdEKAKR3yGws3fQYZn8ljfpdAyUy0kqsfmg44P/6Hx90i4hrK
RSrBuG0uS27WhHub2G5SKV5W/8iUxtcH5aqtMcBhNrveNEvB/Y8FB/7+t4TnzkQSmnGqYZA0oO3J
Is90/qqYgaKc+vDJkX5un4+1Y77EYtu9yPytmf3/0ib6DzzNubYBqV9NRCa+7jSXBeXyCJ7imjyT
sKBjXuy1rNt3Ru1tG8L8bmvROPe3QZxZjxPOWycfaKO6tnYVU7/qvkq1aGJjPaYs/IM7AwPq6Q6Z
YU74wsi2Ww9t8j7R/El547itd8Mh/jqcGqFSItv5D0ZCOMtWHQdjfXw3uSqjhqsUAJ5vWW+rdrDv
TL/20+McMDYREWfD6r3QueDxfeRl2OPSkwIPPg9ie9D7XSVf/yUPdo7l1+0dZDvEGYdUI5u6ySh8
P9AHzX1elrHR4EU1sneGfEPoNWl1PLAH2zgfw4mG1wNEZtW28HyA5rH3Pp/HIKKJMTTr1wEeTq+y
nRRUyAcUHV3N3gxd0avIB9dkeNA8wwUbDxYfDEPDqWZZXSf5Qz+9KIT6ku24o1Xemnnauc3cCsoT
H7eNA+TilzOlbdsUAKzwwjT7JvQInAf2wlSdYiHlzIdt48C4aJVrtC+GfJD8Dm0K1H7OzQTzYEfa
CTo6PkRFDoeLVIOsWCYmOSQ//ynP19r8PRr8wvrcJFAUbAQvJR/iFYfFxatUimoJqox4jqP1QVO0
fQdG820vFEFw8Uru7NSCDLnkZ3XztSjNfdwa+22ID7Gds4ILUxlRO83sANE4iZviMXPQfuRS5W+j
CL2Nu+tKdjPVWQlvq6Oj0ytuNX9X539s/WbMf7SSH47nmlzTuPY0IRu8yCe4S3Bt6FkDVQDJT3+a
zywUJ6/ZLvKrw7ynQXemmat4bwSXQgVIwdryb92OmkeSZgI57JV9StCrOVKMoYiISD9OM7zfQ42L
VQ4UIKtUw+Kmk2tjhGjY59fmkezyc32GWPm1WNVdcJ41LnjYo2U6tQXLOg1dtb0bl/VeM/w4EX07
C04AP2rfpeHYVCpMw0RvG/6YplhwjxJZwv6Bxd2mLgdND8Eo7MvyfWR4o567eXPdJy/bB2DdFTS8
EON6qoM+5T0MyLTLQQFLnF9Zh2E4SPExSwXxSADB5+GumQs1DAGBEpAraRnoHHtfE9Jxri/YL0sc
ztmiLIkS3KIkX5lGV88/5YXtdc6xHQQr9huvvgBxPmbi1XO0ZgDV0AqXiz0TLLH9/oR0r5xkn3zt
rkSz6uvedoHk0hTtOwp67knyS/VkaQjqh7/yAodzNq3OHTK1MKmPHzryo5NOrXAm4SO3wFs0uBjB
/GTh0UNZ2krO/IB+63H/ezX/oT49V/icnROvueo966Rffaan2Wtc8hXEJv62kaJFZA60wNfDKHZa
G7l+wgd09gUdYoIjK3J0LmWFY2pARgEGypoVxAnYuOfItyxR8hU5Opey5jaKoO0CmDbv8YJD1aAj
SokHsRz0jqbg8K5f/y6bxsUHjF3MOqREJF+F1AjmFMF4n5mg4yjCSTooYxIdCClywfVCcMTQcPh+
q4iZt5oaAxXkWrLHCFnb5/S6h2sQt782D/F/7+p955wW3/yj55PtEAvOodZ3ff+9yU6aKtIa3F5L
PPq9t6qV0rwcGlhFqsYz62epuWnPff3dEDFurXs6PkNMBHTQEnGOqBOFNAMGMn1we4EHZrhJBypo
YvnNFl0wOC9MKC5opoz81O/A0A7JajanJd/9q8U3XiOVCB5m17980AP4P6s4V4yqWWtmZlV3Gn3J
zQ+YU/fDPYX633QuH//79PObS/zC47ukDaMmNi5G6AqBSEl9n+wkz7omoCxlw88QibqJziIFJ2bC
u69IDpLLYZCzTu20xr3TdO7iBF2WZeJmRe1R587KJXCR124uajYXravJuSWtra5NjTc7rVdUOQ7U
VfZM7obN9xV7UWu4wDn5HurIovOklICDQptnlflT2reP25F+PRBfdo79C4tIPydOX0wZlnHKXoox
cYlO3agVNFGvh+ELCJfOVDTlWnoKOzBW3Rggc2omj1BXHYQkrCy7b3kFl7hsu+jsbAKSfP9WsdlH
EEZNz0yAsvQlaBFtr55og7joEZdKqUsz4LTRPoeFva+1/87txDk6Fz0g/xvRiJ1l7bY6owgFoaPq
avRatHbmPpNX2jbpN595l83iYseQROgulhp4xEk/af58SL12p51UnORw95cezvd4IiEaJJVgXEQT
X1GMXUNFbNWiQ2txkcIC33evasAASUKge9Wu9qQHK7D2zY3qTof80/YCCk6UxceIoTJQKwFckide
L89PiQ4iFisRxHgRDHfPbduyAAcPkgoh2R7ShtAcrvdxGgncgXnXxoGy2AlYxAc1SyqD6ogPFBIc
BMzJVoL+drkNUT02jnFCPHwVCS5Sb40PW6BcvKiVKIyNAqDFubypdj3CrOmWT2J16I9KYu8Pl8XF
i8wY1XGygCRDZke7igpXfi49G5UF6D0Eqh8Fzt1wTP3sGRT0234iiB38g1WSg0Ny7uAnffPU63hI
Jg/bAB/L15xxXOTISaMVPYvt467+Eh+GvXLoD+qdAdcHi/qn6oRXf+GjymqsR4cexNnQ4PaBSr2z
zR6KmCgrkPRRciIXhbWmyDwnFtyqVpdvgcPtXGLrtKky4BhT/qIMMSS7RHSLIlO46C4NY0xkVh2c
jYdC/WI1D+hxz63P29skMoTbJaNXCsdkdyfNbHddXxxrQwn+DoIL6T1IoTJa4MZuzmPsNnlx6p32
7/aDL5QlErVtiUXyYc6ecnTlJKUiiAurIe+y5XyNzApRfsxYBXqU48wNI5AIdsbT1FSC5RLhcBG8
6UIV3a7Yd23oDjHGvIgeeSXemv5qV/i6WDp0aWUogOnj5q7Tu3sy6YKvw9VL8mLFuOhdmEleGaxk
a5bld2PuT4OZn9os2pW5BuoB+Zgb+UM5lwJY0QKy3y+Sxhj1kgZaInyTIq7p5GUMG7ecBQlwPXar
YD/SocaGKW0urxN9zO2mrdlHjn7qHmq8zoXXahd0OzbPim5x2U088ty5ztHwt7duPbQusDkXkRot
7/MET0vNrgugy7jDF3B2G/nNVRNoP1XMh2fX9s0gos9lEedDYlzAckm/ThWjCLMSwVWqXW1K0Dhj
++N0MuXPRiFIH+u+c1leznfkRDEw+4rllU/9sd7Tg7FnenD/uTuVJamFSZyvOFHnSOaMleytozzt
4+YQm/vt3Vp3x4slXKrQMq1ySANLaqlyLWK4nZ65hejdav3WsrCESxdFIYdNbcGSNmC1unw/7+sj
2qe8/zyxwi0ZlzHQd63LSQ97xg5yv+VhKG5JK3iFE60ZlzJKFTpidISnyWh7SIuHEt9rRh4KzhHz
oQ1/5q//pVnU0PmFJWk/+Ync3udW/2N78z92j79fLf76nyrlPBgtLKG+7EGCWTtnvuSFe2U/epNf
77on9hXQXYnII9ZvD7+8jv8OSImTEiLBHXT0KIOv25RclQaj81Ng3+oN/eJ2PGe81Fm1HUo5vtfA
Q8uUksvnYscaFYJv0w6fvXfQIbwqDyKJFYGD8B8GcqYSVQsLHCr52KTXURlYXSAwjYWzLfdg/8Mi
j6RUNymEQ/FOccvK4C2CUAVy3c5namhIagI8kUlcnGiNsUylAXB5Mty0pX0bFoknCRvl1+uBix3j
AgWR8kipGuAMp/jGPhkHfGNfGzfKnun05d+GK+tpeyFFhnEBo5FaTDRWcMXBgJjEaxHuRpFg06oX
aphOlw0Qlxn86LE+0Ugx7RQTOs3JoPcKqjxqBF4o/Zzm96Mk6rtcTYQahg9NA3gQP3/vGWZtyFMb
YQkns3LH/HUINXxA3WX1l8L58QeLt4DiFq+QClkdFDh6pZ1nqMKAOEP0vi2yhgu2va1NUO3CESbS
AGnSxnPoD6O4KfPOn+2XbXM+Nr2xePjLHkh3v1+6FuxQRinBHnI97/RgPoz3FjSP0x3KCIIb7not
aYHFXdGK1CxGi21Tv1NK999iEjnor4wUe7gSFZOEcNytLLcnKbcymAae2D2aPz9ZnnPNtOkqz/FF
7UWrh2phG3cXk3vU/YwCtoXywRrPTnitCa8Uq/lxgcF+vwiAxNDxdq7BoOm+OFpoh4z81JNvdT8/
KgEaIo8iJTQRIDN6AdjhKcRRCPNEFdnRdG5w4bzfdsDVe+XCJi7KdvggmQbmE8kRJZeDeQQTMkgK
RM2kIhguQoDPuTJHBZYMI9gTqTJ7Vlrs6QiJxFS/kuIKAo0a8azc3m/bt+4Xlm0wFZePilKY8MvL
ilVdMBsX6OHPCUp/s2YLPrHWk4h2geGW0aygrJNiksvvX6WrwWMkopj4f5DvqqA+dneqUEeK/cEP
yXgByC1o20YYyxxRF27z2G3jU5TUrlSlGIgbBbath8OLaVzENVSpw4sSu0hbV5Y6BzOQzPRBK62A
ivLWusNfsLjQG2sJHbQBN9ByDCr9euj/qMx3WTb+iltj6CWbDCxbMoWullgPtGq/bnvceoV7gcGF
2VxWbDtJgUF3lqvtwNF+Fe0oSpis0Cd/FR0tIR4fZ5syL42ZfVCB22L2Iy89lc9MqY0J+vU/rOO2
fav+ALZQKC2gs9/kCyWYYx2VIUQ5oUObdi4d4uFTt8voN9sQhCYREB9ulbTKCSvdN/roJ6qXFN+h
c+kNzl4SkluuxqeFUVykrdTZKlQJYQKD+iftQEH865zE0tOr/r2A4cKEYVgksmTA1FZ6n2nmodKF
WV5kChcZ0lkfIqWD+0k1KG7IYDx0+Tzd0LJq3bJOJW9OxvBs1/UXp2rNwIntyFWGudjrtEo9PSTz
vmzBHJmbOTkRVAu8uorBXJGSdg/hZSvYdqeP007sBrRYEy6+5BomiqcE25yTIPyp3KEn86BcWTdT
4alPDglkP8XDmihir+aFBSoXaaKpbiFtiJ3IknM5XM9F7Crq47Zp6w6MoQXMLMv44QKB3tj/n1tN
9OiW/XOleo3ReYpzo+rP21Dr5lyguBggkbmVB/YRk6Fztr3THG/S//k7CO6GNTRpEYG2BMexkG6j
sD5axXBTxqIy/2/84WIKd+zbUJ/jkdU6mLTAuGON1PkzuN56rzwq18Xe8KOT6K4qWj72+8VFy+ob
J5VYJQ9dXu4kPdqK6pLudXsB1wO1frGMO/1KHcolNdkmadFJrurdKFfXDY13Fql8R849c26CEpQn
6qz6vW2c0xpF1LgW+Mp6ELr8G1yAGNN+TG32YV3P8qth1Xsl6nbbpq7eThaWcmcaH4QWwXArigIW
8Uj5WFZgBJXPMRG8Qax/Pi2AuGPcKuXk0BK2TCdl99aRt2cDtGj/+LM63wWKnw+PJUXvpo7dg4b2
BkLBXh+rDwnV9ttLJ3DFN4sXrjhrgxOHNpaub/3JfpFGvxfFJYEDvH24LSAap8fjENudbniei5tU
JDAsMoGLFIWDKqWSYlOU6rqS/TLdyX9UHAJhrilDrOyjzCjEWyItN1mpsqN7R53crrAP+vhzey/W
F+oXCn9bHGgrp1qOJJEkzdOgRbspz0W1ExEGlyQkEkLn04IlcpddD+CZlAwhOf/6hlzs4LJDF1tW
HTVvN9LJmwJotNxjNiWYUeJKHjQo3Tq+qMi1nvsukJwPKH1M264GpDpYlhvOFIWhNA+92NCcRx3f
erErD1knePZcfwm6+AVfBy2qRBnAa4hehVfn0TxFXuaPh3QvV24GxY1bxdMClF8/iZSSRZvINmBx
osDCVJDeZneuaTcoj539tO2Iv0kdl+XkUgck5HLDZp97ym36ou26PcHjll24o6fu8t3wSTTqvh7A
L3h8jujtinTMIEVV3Sx5KqXMG5o90QSXChEOlyjyrI1syl4NJ7v1ZuM4y0qg9AXoPVL3L5eQSxVJ
SGgJPFa9MW4b8PNDjeY4Nh57SKv20bOIsYT96x++0C+uyCtMSWScdPXtNcVpD2UOYVIIO1Rqgae1
2FcTa2fG1R/ljl+7xk/sdqmqJ0OEXevq7DoyYx9qgLlbVOR5ey0F8YSfUs+jdurLHktJu8eePuvp
LRH1YaxXDw0QqEGcDQODPAWglbe0bHWbFabkAHJ+e+dGPxYHpiM1HarE37ZICMc5ol3EzVTEb3DG
zrpilT0d/bmDH3rJyRSQZKwf54VxnC+GWl22VQ80xqmle2kwXtlHK2AznurButMEo4mr4ekCx3MD
9nrbhk1pIVs6jx1k4vpMdLpWw/0CgctijVKTOZSAoOgRZpe+WjWE4oeXHAU+g4hEIkTmcOnMKoxw
JClWL8w/ySmG4bvP296w6t8La7jklSgtNChQmvdbSqH43F2FaB6UnFLQM7G+aIYMESDQXCoyF2T1
YYDeKpXg4tV9qlzb1U6avmpU9aZI1Di4btEFinNvy2wGtdEJnj/RF12cw/CKiobmRNZwPu30uPYV
CSD6uXmApMItVF2/xKn6KA3yLpqiw/YerWYO9roF5lNozfMPrUTrkmyeDezRdKuNL/IYemZ4pqoh
yBvrznbBYb9fpHaI1Y6EWMDp5DqYy/jVDueHbVPWN+cCwX6/gEBttZy0BBB0ME86BZ2fotxpVFTI
FVnC3SHq0o7idNLZ8GQZoO2MyQ4c/84SzqNto6AzjWGJpb6UdgOd3cPsvGxjrObVxcZzrpykJJ4I
W62pqr4wBms56U4milizpQR1Hu36ke62IZnrfkjlC0jOtbNYBu2uhpUjdVKBnVgrzAjMU3l5HNK2
fAKLknTWkwYMUYkpJ6Nbqm31uP0vrPqI5ci2roLzCHJU731Esufcii0VK2s8V/qtHH2ZOxFZtwiD
80NJnuVSbzQJU6d25SrmgHHEFvJFFvG3jVmv8VwWlL8btQ5Kkyaa9X3VzK7UxsrdcUBdZ9Y/D+Af
cOL+SKfeJdT0YxIfZKnYDbPhS9U4uBEmg8Cs7W3/R+vB69cR5G9OTtWXhhSbOIIl+gzQj1Sgz14+
y/W9bdsi6wXuxF+fiqmNc4vC+uFUfwGZi70HQ7SrHeq9FUjX8bHJ3WmnYYR6SL3hILrar+6yiZCJ
vKPJKl9gKCcwMaQJso7jPFvZteE8kujz9mqKILgE3duWPDd1GAa1tZuryIt6n0CBbhtkNQEs7OCS
tG2SUBlsgITT50xRgjZ8GJKd04hUlUQ43Mmr537A1xdwlLo+qqT1RrtNgzbu4SCgwNw2ar2gtbCK
O4NKXXUzjYCWHPGN4ie3uYdZlidGqtiLxvpWLbNUcPuojJhDZ79f5B0lqSvSKw4616ZHJb41x5ui
3OuT6G7IFuhD9FzAcEkBNWNdw4UNd4/xHxSpXUsTXKdXD+8CgMsIMQ0Vu7ZgR9vEXmUcif1im5Mr
R36LxpftDRIZw6UCPW2poZYwJm2+ZeXLoP/JtWYR57mLNO0tSPJliMFtvs/7b2Yte2P7EhuxIAit
HtEFDndES7WO27kEDpVux/S+th4c0WOuCII7oMqgGHOTI2U5IFgPMrt+kB1K/CSq/mh+eWEM58ia
PZYGWGAQUKurtr92qhe7E310rDvZJQFzXgwyVXRD6liwedwpzj002EEmgxFf7SDVf5SIbRUcZgqE
wWRelzFJYq1qDGSjYT7m8cGZDrUtqJStbs4FgqchhRbMRBx2rQWRXYeZV+V+SARzhusQhgPVDxN1
Wl4srgvNMDclGQ9GlpJFh7A3yk9K3qtnO6LqH/mzfQHjYkALXtCoTBQ84GJqyA4hVl94gymoVq3f
WxYo3OmXo7wChTNQqs6L7qpd+A85kzv1u/6mZSlTt75FmBOEt9WQcwHlZcLyQu0rJDgMQEzJVRqH
fjyngoTNVudDiF5A8FEnSvo0NgAhT4Vr2ZDSVoLY2etG7OXhPs2etoPoauJZwHHBx04yB02ygFOs
xqN56pnpmQ6fG9sRRLn1pXM0R1U0x0ZfyfsM1zd4n4REMeshvU402a1LKriFrJdyMKz+Pwgu9nR4
S2uTGgeprTx6rk+z4pGn9tvw2gfEVd38kcgCyPVzdUHkIpEM3Vt0WyLaFdNNUx5K61iIPq7X6+gL
q7jjNOsRHbMYGOaIphI2tT7jWB3LV/RABtKIurO0T/BwAHKXbdcQ7Rh3wnpiU5TwAeyE50Td9+Ef
xb1fi8dzukD5OHYUFR4x0K+qVHs6Sd2o7wVWCLaIp3Qxinys0EzP2rFRax6gUCxFX8pKRFUs2iaH
O0ilOesdymG4wb2yPRrRydF6EmQe3fI8BxAU+6pexYUrft5ZPcGgcgMrJNRZFIPL7VOtyHU0o0LW
d26b7fvhPFEvFelyilCYsywuqGUcRx1matAOpsserQ4kfInLz7UsiBLrxd+FNVyYiIsizEcCHOVb
czQO/Sf7HE1uflR9dHVWLlrFtp2cOfGHcLvA42LG2CajpQ+olurg4ElPbJhHCZKTqDNsNaovYLhA
keRZWY86rhH6dNR1DI4YJyWEAnJ2HozcL1JBnlr/dlngcUHDsaH+19kwi812YPbBTR7DfXuGpNOh
Fjz8rx6wBRQXJlBpTiaVlevnrHfL6Puo624vavhdjUUXEJ5Hw8kho6M7DCTHDOXDJBqGEbg3PzI3
9EUlNwTrJaXFTY8PyjGXvKSiZ5xqwXqtm+KAkAY9exq07t+fpGSoerOBpK6vGAc7vhNLmP/mDP1C
4ANrH3d2N49AkE/k5HxN/BoNGUGH2T8ITna+8MVGYBEfYmmqZ8pcAg8N34X5j5x83j6j6x52sYcL
rWHe4KuC4u/bKMdEJYp63aM19YJcvto4bP8fade1IzeuRL9IgCRS6VWxuycH22u/CPbaVs5ZX38P
Z8Oo2bpN2Ps2wAA6TbJYLBarzoG2CjU0C7UMb+HFxsW1NfJOGV1xn7QnL1lt1Ut9+XP4Mj9rUEdv
AwjAi5Rt90YGgQDLZJpxl5r2k1xrasyCWBNhSvqtkR7KRHTn/z/jMikkjaE6eyEtbxSIi3JzRFjk
LV5yyFEAm3gQhXydfMb3afRCIqQ9gzCRGP0bkb/RFJIuLXqLmRxH1SO0utEkTfBgs7dhtxBcmNxA
akfXVvAgdWQ8pZXu1SFO1zJZglgvDtftT2Uf4w+JLRhvgCPVTDwCsJJU1tTaOeBdusfDf+qan/Vb
yVufWCyWekzT0PTMZxliCM/Xf8O+pbxPKXfKI/ca6UWM8cbKinsvCE6q7Mb4rWhpO1K2sps9AA+8
9n06oS4ObI7NmD+0RHWt8Hfo/LYwbLQbmKHtEr0cMaEFyurShGWHUDovieiCRZPGHe5tVP7NcqYv
kTuBo1IGg4+kxILbtcjcucM9Coc40TRMWhbLL0sxHRNZlFYRQXDneboWtNRKTFhCSrdq888k7T5c
t7C9SGi7Jty5hH7jPJ8ibFrG+JGcouCvoCsOrsMIRsKf5HJerrPFmA/1WPHNfDrGke5ehxAsO3+Y
xyQt+3DFevS9dlgy1dES85T2IvkltqxXvALPeZWsqpXoFWCs8jN04x3INSjqB0mV7Zm+Xh+RaNK4
3V92Wpy3PXZ/Eb4Y9UtXPF3/vsCb6gx/sx/DOuyTpMZQcBzZIK5NuoeoeRryRhBt766MoZgalCSh
8/XGXLDB6fsVkUmJcTSR3+WyS2JQlWuCg1wEwhlyGRktjSwYMiqaPPRT3Sb94tRJLbi+7s7Z+1j4
XJAcqxCn0jCWuUpLJyI9XgIt7WeirmB2i1ZNENILRvV2Rm2mbumQwo0jpPAyKttF3AdkabxJFyW9
RTDcUTfTCcUjI0alRfdR9k1SDrWopGM3T2OaKhpWKEG5AD+Usl7B+mdggQrTaY8dCuim0qGqI90x
MrLlAEahRFRWvrtapiUTFgNdyrurGcRIBsaKI2cvSn3KmqOkBL1IFHt39jYonJtW22iEWQOlTbMb
jTHGSd0tZMb869tVBMNZuKKPOsklbNe5vsuL1xLSg9UqihsFM8Y76jZZWyg/AoSs/jR8Ditc65Ie
CV3R29fufQX3oH/WhvfX1jAntc74XtA18RTqsitXpUuU6ClsNE8e2hcwXt4rk4UlMwOtkO7jWlp+
xzNtfgNn9xk0woqhxG/IzD/iIULnwddKyQUgbPkvTowNCOfGk36SlHkESKi0o9PPEE8rS0322m79
sGprjhziMiBBBUW/6wZzsZYU6qe6BZVAlDeZF9rfGSjpJa3RZY+MLyDimw08ag5fZBHv/oVdcjDc
JJaZVSmNBJgRz+VICXhp2kV2SkT0ybs4JhM8xLs5tBK4gAtdU3ovLRTDCV/j/o96zuxGyQRRxMWZ
S3UQWkPeDrE9mIJ4iV00X81JX5WKRzs/bl5k6/P1NbkcBL4PHQv8fMMyUDl/fuZ2uVIN0OdCoQw0
ahrwNmGrhUP4yyt/jsKd7OhF7MgELG+ULPjYyQ7B9JEbjqx8vT6cy2smm6/NeNh4NwcUlFbVKA6B
RIP6FdKXgfYsf5/+hL6QKx0JUnfPoqTaRQDGITKr3yDKmVI2hgTEDuwAVXRsk4fVRMN+8VQI3xxF
q8WZXN6Cc2NlWEV3m052N76g5Egwg/sYOqpBUEYH4k9uBpVFm7q0BUbr5q+yl0DHMf2WOLpNfXRW
uJKf+b/ce/c2he+Q/BSu4DCUlULxhsSZl2c8MvWikoBLnhkOg5u6kiWnTSlToNmiP0WH9mE+0Nqu
D41rBflhcQt3OjSH4lfTbBwqdxTD3IncZ5jMsm9sOtV29ssVdhwCdwoPRj03MZs7w+jtrkAZmmw6
yvRBYBXMaZ4dGucwfDJFQnG3rjCYvwqUO2iZSF7oW0Hl4xIliDIvz2IOjcurRKVR410Y0ybdMC1R
Vu2tHskTWhtcZKm862PbdbFwgApU7DXU03EzKKG7Sq/KWvG0XrE1EPT0v1wyyobzjsBPHukzLZ+G
SvGq1YtpMFHRnr1IDVEdGTWTavDgSOny1WoLZG9QUINyR5ZcI24VZJJNbdbcUgaoVL4+XzsO4gyM
O1/NkRU/gQEfSrLSCT3hD6u+3k9t8nwdZs8IznC4oymf0+FNaMlrvDCo/diXH5sSYuMsPJ8Ouogw
5CIswhxCmJ2A/p2giJivTpBWyTKiBHOo0PZQTeFpTGu7qy03q17MXPVLCyXsvzHELSbnHsxB0kg/
gVByCWYfXc4HydG87Ci7rYMicMG67dj52QA5O4eCZJWBYl3xZqhwEKO7iXWRzL0Agr+N5mUxVLh+
Kl6eqcdWATe8ObvX50ywTPy1rUnRKTZ0gFBpETodWtltKc0mR1stUFHMq488s+lGqWT414H3Qovt
/L2pQmwOel3v06pki8Ves6AKfqrB41WAtwQi18RpHpaDLtgCorFyO6BejbqNDCBi3QIpWjxoBT/0
umZHYCuDbLQ/q50AcieaUdEEhEIjvOUSjX/HJXreVZEiwc/XiZ0kf7b1Y1aiT9eGLLrAHvf8CHoq
dAJVSB11TbyT70e57hf4kRRlmg01HbUyD90gYugWwajn8dkyLB0FmwMOSKipZEjzxdNyow2t4MwS
wXBrpRlGm8Y4ZLy4OybjpzZzdVEn8K45bCaM7b6NAcrhHFsjM8CQ2gm5z2U7tCq0XLl1sbhL+nTd
3vcHZIGMClXBssq/p2Uyis4iauFmUN20U2pPhROpX/8bBrc2qAjO0e4FE8j7kzV0NliaFkBdB7m8
dsKxK+8D4VZGHUdT1ySAzFZu58lkm/LqNiWmcBBYtAiJWyApipZlaELYAJ1jf5pKYtfWja7lTrFM
liDzt+trNR3JcouquIByAW1bKySOcJX30s6twsOSCygmLwkz2YG4AeAOp9SiWoz2dsRF9uiyZHwC
xfC/xNyvL9DuSb9F4k6mSB+pJKeRCpFBW/F1J/ejBqG5/mdop7Z8A1Xv/wbI979llZlHRYWhdV57
zLz1hn5OgsZdHdx6AqH47a5ZvE8kf4e3jHTSoh5oEupwwta0dfM0UX+URU2LIiBuO9WtbgyVDPuT
M9CB0sRJ5aDAe1Y3iZiLLw9DtI5BVNdgrfZIgcicqVchnpJnaZxQlk586yY5jQf5sfU6MHKAXDdo
3V/WEecAmbvaOL95NENlVAa8iacvBsTk6pdG+PbO5ufsksNhsPndYCyQB2q6AhhvZThe/JA5/Sl8
IOByS53ok8AIL9w5h8Zt4Ink46x3mEIUSATaoQrqT4kjOeFt/VP2S286WLfVT9nGy86rAJl5vGvj
5HY2aZdQm9lcSqFfHqG69EF/XB5o5g8uBYdw6Ky/2m/KDZXb4NAuB8ewiaFqUD4qIYYgkjB5iyyv
DIkn40gzSSZVAwTcT3+GwRCMsl2+Ui/GhbjGXWh1qF+5xUMKieTH1DMec4Hvv3Ri52Pk22i6gRJ9
yTGp2ouOKq4uSO4Yn0JzZOIzIlrmizCNA+N2ergo0WDkGO5SRDZ6G5zQ/GG2T2mFxinrh8BcRGDc
AdrJFPQg+cTmlpVxxQ44mjW/gdJJ588tphYBKgwWtDXudeQLf8aNknMyfV8nVVRjSseeNvZKDNBv
Ls2HrukmW02nXw1GODTOw4DLKDZCGXNqJB8MNL20w22SCB7pL4IqYCARoCLixZF90aQK9hD0tFX6
6NX157I+KXlkZ6roWrk3bVsQbtryEWqVuDaMXtcRW82/5dbgar0/C/XbdkeDTiGUK1l4g+QPtiQv
aVsP4ehFCQVXkUNjzSeIE69bAfu5/NZGboPKGrVA2vh2FG288gjKRrIuObyykfkqGT0tVL3rELsz
hjJfwwCMijvwueOPs3isI43t3bRA8nFIHutyqt087hpnzmhwHW13QBs0bvOiLUEapqibvNo4Ef3G
KARVSaLvc/u1jsu50Poe39ckvx+Vh95IBRO2u/KbIXAmJqcxMaIeQ1BGe6RfJN0pqeDMEEGw/2+W
XWpScwhJi2WPQ69RInCNtIc4KX41jGY7cjMS7swvQU2k9yuW3uogDP0p7EXBpmgc3DHfGwWtc9BY
erR8SeOHrj+ZuINctyiR/XIH+tg0kYlGwcmLE2pHvewMKENbq6+V9h9nizvImyZXTW0CUCIzWjmZ
CvzjvulSQyFUQVDJJ+Fkw1AaQysmbx2dGL16M3gHr0/V7jltWaZCLeRKL1tAjN7K6TBBjb6HKjcT
ZIxwsWH9OqWHegOBEV9WGbyZ1zsaZ17qFPdDnwItvtWDdfX1E8iWAsvJfxZHc0Xhoygy2DeFd0DO
3MJESSs1qycvL/Sv1hL6Knqjozh2TGv5cH0q9y37HYqzunAmeZyFFcbWmj/Cefowj8Sfe1OwYnvh
x3bBeJtrY8NUFkxhZay38/rRXPrUHtP+0ESNm0giaYXLqvXzJeMLl7OmNtR2BF7nNR9VrwmI7GS3
EC3xkOET9e7sG/y/c8hnWaYs71NIOyPESW/N6Y9JFHCIvs+dNbRIZWmO8X30Qs2ebulQnjd61b1u
CTsoFHSWmqkRXbns/hiqtMsGK5o8c6mf51G3e6t+vQ6xtyzA0NCgTpCX1Ph0YTjBwkxEfV6qtt5a
DsGazQdJX9xWXw9SGT2oHSi4pzXAV8Cu2eW/bu1n+NxMrthHerEiDBlVNZDLBYk3PShbKvCwO/v3
DIY7vCW8xVPDSHA3W1ovBSmVAoFOMNz2gvTOzuYFztuTkQxPeGHlqyYPiyahKU1pUkeddXdsmx4S
VKIKnl3bQEOQiuANsaLKfsjmHC+j2MoKK8O8mYepLm0wUgkcxO5QNgicj42kpJSMAgi5dIpBWdto
sa0pIpS9g4PR8vw7EM6zmt2oG1LC4lCUFihuDhXVidiTHx/aYJ0cIW8vMygu7j3D49xrquelNqoY
FkrjA91J/dl8Df0RsnfyQRpfRQyKu4a3GR7nZikofltEKogaeyeJ/+xB0UB9XZRVFs0iL0RGBmxb
uQdMfsQrfAZVKBBr/KE4kKB6oQYkoa67jf1RmQY0L4hsovbo3PpQ8i+PFBqIXqKelCZYldattIcs
zwQ4O4cUFusdh+2CjZUX0mqEcwWcaVr1w2KYh7Zh1AZGdyeT9QGs4t71ge1FFqjR0JCFVdDEY/K0
22pdWGtTzrgOxXZ+awbUSyGc01tu56p+5UeuOG26u5WhxKybaBfRUb94PshckZWsDfvRUx6ie/lr
7rLFW+/XU/KIJ8sgckVdXXuAOPplBdVJFF1KF/eyqM1oOvaoTRsCPKE7YyfSA2C7iN9lWwjOratM
XRpyTb1H89i2wq/QqAWrtVuAab7XKntpX66v286QNByVKBozqKmieOx8DitLjVYrHCA11K7PqiQ5
EMU4XofYsfkzCM4fplIVkkgCREpVG9WvtrYcl+EkE1GiYcfxarKiGKyfH8Vj/FjSfMwqkk+9NygP
aXVa1tZelN8J2FGnTU0qm9CSIXzPdmo0/aCoMRzf4pin7JQFuupY3ps+tyffhK1gK++5qDNAbv4U
rermXIlGTw7MIIP8T31gonUaROtyJIKvL9bePgaaCU5DUzNRgUI4g5BWs5DNBGgnXKfdBhVrGWpr
8AzGiCjLL6Po7r6Xu8cTL+I0FTWF7K9zRMvSzaIFY79X3tZHCpnsBrz9oF9FDq8M5kfrQTqKMnl7
lgJES0UdjIX3Ku4skyCh2UrmMnjy+iEMadCoqDQcfrlYErUUKgyEeUWUNPIuEQ1mePuP29HLsuV7
J+cf9fqTYLXY3HDu4gyC8/METfA9WExGb/QXr0Bv3oBueGd1TJBQFpUrQGNrfw2NcxYlTYphnoGG
E8Ttj7lPe5fa6VdGUIpHxZv414NC1niIlgg0cRsyH6vFGQJGaAUMXjvhhBzVxVW78JhE2S+3YGCl
4P4o9I2wXHAg5yaodFVTt2YzeCuKrdLSupHWL3odChzh7k7ewnDOvayMyphKwEyaXR/RK/c4Fnbr
gcLASUCTK1LC2LNyXB4VWUOLGkFK9HxUkGo3o7KrBk9XX5fiazcGqSHI7e0cV9oWghvRIJFhoCsg
rBAlIPGtUbrLdGONtzXY9Yzus8AA904r9KBStAhTiz2hn4+oa/Sunpd+8Jan/BZ7trNztz8gIUeC
twvxjXQbfbuOyeJM3ua3kNwOW5pSH4cBkEn8NM4fx+XPRL7Rm6dCBeMwuZ3q2b4OuHezRCfQ+yD5
XZYh8TypQOxQaMbUUkLXfCUBa0tdf7kZEIavIVeuQr4VmLwQ29ivRqyF0eChmNJVaeUv6ehTQwRz
SUxzjsOH2XVSpBVYwwbPaJDmmiECM/1AdAihbsXpCGrocvBei7z8XuChoaWGEAgr6WirObeWwcp1
rUcLn2foB2NN8WKTOJZ+k5cijZDdjYaSeIORfMEuuRVLekvPilbrvSZ5WugjyX9UyS/LDLMZ3GBw
UUCbTVY31rT3YuuE2NTRyUe1FtWe7lwbNF1WDdTRIPdyUd4/QOiERB2EJ3HXCsfPOVgG6/SgKn8W
zeQIzPxydXAFoqjqVgluQ2gpOF+dpsmqcY0p+rVOq2/4CQIpPI0mXujOT6AXxCN38a38gK6T/4bL
P802XaqEOh7wvNkPA+OmClSQr7uxi/Lr8rD4Jl6cpWMm25Xo+Ly0EryxoYRFZkZymektLNoNY44G
Nbl6NKVDWt0vi8Ad70RvDAPEOKaCvhZcn88nNUO2MFVWYKS3yIOCuDk6QTLtKbRbiAyXgehCdOkc
z+E45ziXBenCFMSz7Pbc3VnwwzHU2UQ8K+qerWyHxW2wWJuUJC2AowaKPz6w+lvGPghaABYvas+1
N5/wvvgKncBD4YPhyFbR9+5Erv5BNGTRT+H2oV4kEjKKa+PF9edwre22/6EuPxphSLITLJzPLZff
WdMWz8wVxty6y08mhph/mh3kzp0KHF6/kd05R+MiYnRq5w1UphqPKAhNCFQJyDMqkE5MEyzxRf3O
O2fcORy/+Ue1VSwKOzXMwOy+pOTjqg/ojjrk8fdiuSfkpCgvtSnYHoK147v3eiVSQOYKVIKDNX9K
1UMzBskkKvEULR0fTsZkbDU5wWT20PuWPdyfnkO/9aSAHtDfKejp2Hcr/255vuPagCz8amWwE40+
j+1L0z6Nokecy9o7OOnN/tM5t6Kok2Y2HTDS6ouRKbYeP5YDGPO8MPqq44lSaZ4tK/YEnpp99Tz0
OkflvIuVm726NED9p9BjjG3JG53iON7Lh/xOWDOzO5WoL4XcF26+Fzn9vi/R1VDN7EgKnzQ/Y+U6
hYNTqfZWJ31u/NpJf8y14EQSoarnPhsJFzmO0Dbjxc1naLhM6W2pCe6Jl3EzZpJoJjJiLHbm6XXa
TmnjVANE0sSB3hovBo2//85qvWPwGfyFKKveGMAwMzuEnqryCWcqsZPj6linxk9eQAByHXL/WNhA
chcc6MRpSmQCkt1+WZ9J2tsTdd/CShd1lAersKvJzhFkEmjIhs9z6sVH4sh2/GVNPe31+u/ZX0hL
RS5S0VBTw3nsWkvCcmwIIovYy6AqgDoXc36+jrHvW8Dm9w8I56hzc9XqtgQIux2UbuxXlR9CdsL0
0VCoCcsCdy2HqrqpIl19+VzS5PIcg++1wQXvNJJjOgs2+WXECcvcfJ87TiEvkKSzqjbeEn7SanfU
vkAB05aWD2QRKbftLs8GilseGkskVwZATaarIZ81Zx8XUVeGaLq41enxBiyvbHUk49DEj42oIGF/
DLAvE2tx+X4wdRM6w6I3Z+/J3Zdxfcjp7/gKZl1/Q7Ahbp4Oan0owoXg8Mrq9Guf9YEyysF1IxaN
gv1/AwE2iHmwUgV6BS1ExNLWx6PfzdL8ev6D2Zal4W6Lfmg8BZ/DDGmsJHg8x8mI84KkqHO2805U
DrAbAm9AOO8dUVmKyAwQndSO1N5F1mwb8aGKvIGgLlG6l4ZK4Pd2pw8FzSr611EgZnHBUxHXKphP
JviZzrKp0h7HMHmQRlEtwO7W/BcGrzrc9GltkoAbsvHKvLTl7mE1vtAZip3GkxwLPOe+V9tg8Uul
0kQpQgypdydP9XI3POouCVSfHiK/EkRMOxlnGMYGjVuzYc2HsOlGdm4oPnFTHwT/0V1vDy6r8E+f
8kATHfI7GZBzTC6EIj0K+sYZs9mBLIu49UPkZYFNXe1Un+o76/gkyuTvuqLNILl9XAxDrFQrW77m
DuQeUyToMNoPChmFAhjNkDvVuV2Mxm8jD2nb4AF6vi398ZDdSkF+inzRk8u+Ib4DcWcEHfVZJyaA
hupej45QH/Tk8KhCErUNRQ+nl5SlLNTVkQkzLDAcgIPu3Oq1Uc9lEsE21CcI3qMei723WM/LIytG
L47Ek47NoRHRyu6bxwaWG6PRNquqp1it/FbxFVe5KYK8t1nFdmhrjvqpO3Sn4XDdDe9ayAaTzfvG
DecUpYxyDkyr97Ti2FeCWGXXT22+zx2GizSSOpK7xov62ypDwcU9FXUFiSA4V9jrDShfLEBIxmL3
dHDm1eu0L9fnaf+2+j4Qvj9nHNOhrxa2OBChrx8qJC4nHwTDdhuIKvQEA+JrmNHqWFeWDFtPWuKj
v/pOB+dckWe/cwJvRsR5wCjMQdKtYd4mJVMeZr2MXokuTS6k6BOBle37iQ0W5/mqNs7lMMHsLSdW
ra8c2jc+WfkguqaK5o7zeE2ihqvGDiw9PUwRCBAfs17k9NhBdHEn3QyG/YbNnknquIOwDTD+upNC
FPAQ+kZQgYlXVAEj2J6UcwkZaRRjDAeEL+XdrJp2n0XudcMWTRjnAMaZRKtMYGwSUW0ZouU0+UpF
ei4i10Y5N7DqyWQszM1EH2eWtvMlT7mvAtOdT8nrX6QAo+jI2D/iN+vEOwYZbCfzxAw8Bp0WO53k
1KYv1hM6tQ+5o6O4tv5vs8nTKiSzqScqYaYR3lt1MOR+J4kiF4H58Z0BFimsaamA0bt/RS7L5LBG
QR00KMJGwf1s8vskapyXyKCwvq4GJhGqZWYgIU1e/fhzdLLQBqGMK5Yw3g8DN4CcqyASzSxjAWDn
/VWZrD/WN+vbc8ByyEX9iSK/rnEOAzJSeTkyh/FXS2mDorYkWPzhKB+04/Wt9lYqfuk4cA0heB9C
4QEX4Zr5WMpdiFwFeYAqx1tmnr06tAdwYyS3o8fKecnRqlEvb/8ONO4/MiuI1fAucO6zxpRUllTA
kTDFct1hTywJCFP6A8X7W3xQD5ZrITH5y+xyLJLawHL7XlszI+kIYGcLMcwQnjJTAyWM+mkxOsHs
st3MTy4F3Qi4o1Glr+vcCGNoEhVZXf31DsFKcrS3dwjRAbNrMFscbkhRIYPNC/XRbx2Z04fIKyan
uCUn1OofI8W7vm67/n8zf5wLi8YS5GQW5k8HefiCqx6BFtd1iP1o9x2Dj2wMaepqiqSVJx2Y6Cw5
hC7y/ppDFbs6Vv50aFM7/DDcSL4AmLkOfsU2xsHHOeEwa6CSw+DwuuGw92DFjt365i96VeG6sXW5
hsY5sooa8dSxqay8FanCDoVbsZO6+iPrxFxQSjUhzG6dxBVVsOyfQ5sJ5jyakUsGyPuATIPkkHnK
NyPCVTP0k1sjQOXsTYbfIqwY2z0lNqCcX6MFHuaMCqClkh0btCfokxTaGWjOpxi0rLkJWuH+UctK
vPWMgx0NsXN9ed8KqC4n3MBmRCUZBY3LucuZVwnExTGSSEwmDGl75SY8yneaP3zE3eYg3VsOHrIP
EhYBz4VpEDnz3eSC49COT3nQ++vn679nN9BBBdE/P4cLpYqsT+KuhPOlkheVpUs1NL+Loin2EX7M
lGgopSSmqqNq6XzMLa4fEApmzqGOvHYe3QgBtVQmh1SeBKHGbky1xeIMmgw9CYeyxvZRXDPoHPDZ
Z0H9Kf8ZvbK3XryOBKLagD13tIXkLHlawLJEQ0BmyimcT2gC+PU12n6fM9pmHqBKojZwRSk4qSP4
8qaztdb6jTdAVruLBzMkR6yLihcFEnbImWHm6J9xd2fGOBSHZxU1nNeHs+dyNjh8xUtc95U1lcDJ
qW53ymsefs81LxoNfyEfZ1PQ2LW/OP+OinC2B4k5MlEVaF3pWfSuGQXf373EbYfDGVyyJpMeE6xO
b37rw9cs/NgNd1oRKMaT1dz3iowlE6zU3qbdQnIGF6Mmjyo5gsFQfrVG25gyVA8L7nOieeOMrmtq
TZ80DCs1j0P+mGq/4Xi2Y+D84NAbY6az63yj+xRP64bpTJaouko0CM67SbVi6m0KEKV/Uq2vqij/
Ifo+F11pyMwXfc1Muc5uuzy7o+0kKkAQLTYXWWkjLUuolwGD/OxR7KlLd2MqopoVgfARVVUtGi6i
CAO6j+E4+pJ+n6NH4vrGF4DwIVW3aGC0nTCSqb+VrZ9rcmglgavcj0PfnRgfPSVx/fdA2MWFJVXW
g3pkRVOJL7q4CBafchvf6kgZViqGM5hurx4qkQrf7p1vs0Uot83XtCN9XGKbIx3v5o8FCnro99Fh
VI7xF0ngU3ZHQ1WUYRECfVn+6aTUB6LUUgELGL/27bNqCeLa3Rjg3++DqOo8BkCfe4GoqkRKlaR/
VFBzmyGRKM2lZvelIThh9mduA8Y5/V4LpaRqAZbfpo+sQkjqkDGe/O6WVc7nooo90dg4SyhMqVkX
C3MXp2DzrxpHKgKp+qrVH69voH2c98sc22CbFFsUT8lAJ3aZs75EYBBZ0lvL8ONSxF+2u1E3l0b2
OzY4Oho1F3SMwOzUyenKb9YwnTRopVwfDfMpF1HhBoXzOZIlJ6HR/31l7AK8khxXpKC6w3WY3VzN
5mpqcJaXRsnSay1wptxlBVypb7rK83qvnCge0X6zYmwLyFnfUPSWVaBwHqmoPrEhpHxA81UwfoxQ
aREJkwn/x9j/tQqDsz70JKtVugIuPo4u8YcAA3w0PEaHJH8TFRyyE+1y0SzFYjxAssxXDtdqq1UF
GlBxvwc35ZIc8wIaEOOof9FA+DHIuWj19v3SOyD7/8YW0X0QJwZ7S8tvrYfZZUma8ab81DOhbW+5
oTe/8/ZDUeb7zwi5TdYWuUxpDa+LDsQseRwGQcC4b/bv3+c2VzkRa0xZmJ0eNb8LMrgl1pgqupTs
x6WbcXCxSZVZC/hYgCO3j6DWs5XOR+tXFPo09pPsaIJRWRQO7d7pt3PHxSrlNMmd1WLu5Cd03zpd
Zo8H9Cs7WpB8ZkmE4SB6ClDZIXjNIDkvQpcaOnkzIHu/PuoOwXUavapBgTxi/NCneJBaUfTaO+Vd
H5RfLLf/XN7Jglh53y//u6R8YFNMiW6WFRu2DpKwDGwVqoIWuHlxSjLL9nV/trshUIuuQ2BY0w2d
G7CZxFZhyQjVLKgPoNGoPF7//v4ivgPw/jKbzTUzLQDQIAxIxvqZ8TDV+eRk/oGEyU30IM7L7K7i
BpNzmWpTNPVYs/jTK8FThyfRQ2+3Nx04v8FlfhSFbvtnwgaP85lKls4Lck8s8ctKppsgu0uC2lve
JM66T+rz9Tnd9ZobOC6SC5tBDht2g1eRxu7i1K6rn9XyLCmnRrR8u2f3Bor3l2sZtU2MbT9PeLWS
lLtpMJ1E0kTvLaIV49xk2fZaNFTAmRy0rYxv5eaJE74kj+jJdSNXdPDsm72FXg/0kaAhh3NnI6QE
hqQDnkpQx1hJTlapgrNmdxvrqkXRKYsqGD41p+pECUOSwSi0yR0S65i15u0QjXaUT4Lp2x3NBoo7
BDSIFGZZkiOlE92O6iEuRBc6EQA3XUOmx+gLx1ggrv4cQp6wqksBAcaupW3GwDn7padz1peAKLPP
q17aEwQCUap+fefsRzcbFM7dDSphWrJAmRwFVSeslT2561BjkHuopxGczbv79B3s7UzdBBtlqnXV
kmNZwiyB6KryqEELKpHUb0qXHtW0FRicaHBvt9kNHpgIhhBVncwNLR5jjjBr3FPQtu8h93snIrIU
jY5zelLar1mCRhhPT5yx+hCPTkNGP2w/o2Pvdw6pzURyDq+Ny0haR0DlKz2CVt+Vkv7TdcvYNz+Q
UhvgWQGhA+eA0nLS83rApWvAnW76bpiupb5ch9h3CO8Q3C7NlZyuLcHyFL3fzB3q3b9U0a2Ztd5/
w+E2a1Z0raZ0wMkVyx173c+7PsD9yCaRSEJ03wbeh8Rt2jCzlGYscDOGDMBSfjPG7/X8QFvFqc2P
1wclWh9u44JMzbBAjYJLZJ76sfWi5TejJWqR318hkIQRdMeD3pazM0XNewPkVoj+Otc0glixHLl5
yCNRBcMbZ/xFmKm/A/HHarEglB5T5obAeeaiDPMx9dtvqP80H6UVYS5FjSRxwIL8Cfo8hWwvN+G9
9v36lLIpu/YjOJMn8wid1CRhkZl5Ug4Jrg6MBlb0KLh/dryPlTN7tZS6lLYYq9yobmmEziQbIs+3
bx3vGJzJ54WmGh3BWwbzfIZPDrELehkXBA54b9R99RB6+ofrs7cf9G3WkLP9qDLkPlExrn+8bX9D
7keHVRjEp+ZGdCsQ4nE7wNCjQbXAKQfCCKajO3+jn+vDeq/hUQ+ct3ftHFwfIPv9V8yDL7MZCqNp
1QrmgRo2L1PzW1o5Q1h8D+POVWq5stU6FKzjvjv5dxn5qpsqN9OZDIBcoEtWSeltkSz2GGXHuftY
wJFdH+D+nRY896AjsKh50RlLphlEnwZzyI2l2sugz3ch6NKOoB55keGr3bJdC1duwDk3JYlmL2Fl
CiK3N2qFi1k2QK6jySDYsXg1saHMVUUK37I7hr3ifX5p7Mgz0MuWon7L+PCDiYOEsGPdT08xSCBw
9Uy+pV9MwaVz/54Gyh04PhS8X5C6tKTTFZUg/zzj5qu4iVdUjvp5gEtAVuvY3CSxLeob3/UMG0jO
M2hj09UVxT0GE3Ps1NXHK45gjUUQnGOIc9KNJXt3asrq0ah/DFkhmDgRAucG9Mik1couYyWlXtuS
W+hPHwWGuo8BCT0k0sFTy/MhpVnbthp7haYB2EDQi5T6hRP60Wt6qO8MSGuLmm93/SnT7PsbkIvt
okFKGsoA6/7F6u4r2TdiEUHcHgbaKt66kixojnCHbWst1tSPFq7MXeEpeuWm43Jo+9m5Pnl7c7eF
Yf/fBMXaNMpT3wIGqga2Ma+2pQhsbNePoDpfe+v5Y7rj5xAj/jMtEkXDgb04/TE7tTeMw0c+iLJw
u1OGx3TGvsTSNVxeYzRI34FVoPP66aWEAKfyWVUE07V7zIDpi8AfMpfIv9tLPZonopFgvl4GLzoU
pyIA3V3n9l8jp3aGQ/j1+vr8n9n7F5B/wB/ApUhyuJ+/iwOh+Qp2AMZ0I2yGZlbL+9rN0PjHezlb
1VitgNR5yTOY/N54zLIKCncFeNOEdPu7lvc+k4TbREv+P9KurLdundf+IgOeLb3a3mPmqWn7YjRN
K8/z/OvvUlt0O4q/rduc81AcIIC5KZEURZFrNeNgNDALipI2RWOnuWEb3CvSXQ/kIN5Jat/LRm7W
LeS0mIJTOaXZO5QvZspMV0nAqaFdZfGjZMtWFxKAEhZByR6Hl2DwNe3tguAOtgmifXCle4CHwStI
GOFplGPCyzLIVaUW4oRzwiFtFGMUC51M4VOKxk2SeGktmT0QZKAnwDKohVoQQKpMC2HprQ8DtG2Y
1DJyfDLj6aPrvpBE3TGllbyLysQI0UhnegV2jRhipl2iXjiz1zhfJLvDf+rCzN+pIuxOqFdlMExQ
ZTqSnY7p3L7cOI07esQlW6DcaR6QP8/L5DtwTqSwQwlpLUXjatnOQxEO3lwlm4zsi38s271TTTjO
MU/O5kCDnDa6n6erWQZcICSg774vHOZa3DPQOWDpxqnWjlk8qpd9AWR7vVXzJ8OIwBI4mzKaQLE5
9J1UIbMHO3RiDQak9lu2D73oiJE1r78oM5fDLfGwy256xR3uzm+axBbFBF8Jaj0E5KwDRJbbgJk+
Zc+5U7vnhUgsQ0zpB3NCsplix6Iu9YBMBzLWYqvlaujOsYxoWLJ7Yhu90TVtqv1SyCndGPdoi+mu
PV8m1VUCctHzignXo9+bBqw5JGTg6CUirE5eKWU6B1BMnb0xv6S6b7a5q1lHQFXWaiORJpwlorRf
h+gii9Fbo+j6EtKyjD3TyHzJelkBVjz538kQsgvDUTIAxKUw/s61d7xX2HoZ0RUAKzQLDMehWV9S
IJWKFI7IqiTqmIyJ4w9e+Ihx1O3Q+g6u0MCVAXRA4PX/SAr2R0dM2YOHA/BA4nUrQAsCMQPm+Ki+
BsOXojJdJ9kxqXWIjaPvBAmRJA3TvEnC0PGrn8a23FqG52xhhp7yKXXpXZmjSlDu2D++5r2TKkSS
gdEmmmao16THJHyi/UdCBi6rf5aPCM0P6MifsjrF93ul/46BlaPeVldh9OO8a4mFbFEN8b5j5xk4
JmKIUXctehCyTXCIAcrDX+8U/x9bE98JE2ywj9S2asC36Jfd0abHTsbSuhpmF2vGj+uF6yqTOlQz
V6Zwxk8pns70pv/SJLI3oNVAuxAjZBZa3vRmD8x8v2wOMwDLcmUzYo4Bj2qSiL4aigASaYMtEqMu
pnAGz7SOOiOHz45hCNbGuLfsZycI9ZfzRrAqhqjADgc/i2Xbgqn1pcK6dhgc30m10DOVbvIHgAxI
4urqqi2UEdy0waz4MDaIq8qk77pe3YaO4SFNRO+VTNSqQhgWQHnLoYT+ioULO5iHsWsyc3b8br7r
7c/sHyndf9vx4vuCAYwxHdsmU/H96jbubnX9kliy8WmZDkJqWdu6WiexBsfsA18t4qcxYY/n9319
R07LxP++WCaMF8XdQCfHDxu8j5TJbYMW1dDBQElRy4CIVl1zsWSCKbMI5EZpC3UYGdwoU33DeMy6
RPKyKVs0wcZS1coytFRh0dLZ45SadSfxldXEZ6GHEPZHFQE7irD1uR06rq06W2VQfTrrT6pSdm5I
C4lKkoUTCX9jq8z0tsYmOfXkdUpwkfXg5Ei63XlbkIkRMpIyL6omL7ByUTDtYpodklT1qlpa++Qh
/t315bR+IsVvoQV9FVeQw4eNZ7/xKg9PMP4fTLZ/A9sV/fRXC9LCwDvbyOMshTC9fanJo1a8OmAl
Pb9w6yfoQiMhGAzdFCQt14g/ToRehitFdFVueLNvWkkLuet5HJ5OAaYKWF9dPLDNLswqZTIQe2ow
eZpYvwpl7CfeVmeDygJkhrI+dqlIvqeLZbQ1tOXG+DF+iqbIwg297kq5jrz8k9ojeSwBUCibsxRL
5H927qSlcJLPdo12NBRE/ixqcfdrss3XP/NWzNwjAMHan9/HdQc4SRS2sUxQHMt4gDKK+ZBGxjFi
2Ze4kY45rTvASQ7/HYvF1CiAwXEFxb0a487otNuZg9uiYsArYxbISyWn7mpEPJ3tphCv9GYsTaUc
sXcs9+nQPxqmLIfkQfWdS59EiJfbaDYmMjBEqDq5D1LHC/SfmX5L42tbvStkucrqNi2ECXEqKzRa
axX06chDVX7Lw9o1DQlFljjY/Nv6FkIEgzdrTFeWDoS0vo7vX81bHqmiEch5w21OUN3hc31J6IKP
4SNmuBAtGD6JKyWOJ4ieORCS8jPNXrX66QOmvpAhmDpmE0gHjDlUI+JnAi5NG0XFcntehsTuLMHM
raLXZ+WXHgNzzXQbSFFvZRKE7CVMbVJTHVo4w8NMvzSh5LVJk9m1kLKgpWyYMqBJ+/QB5CYX6Y3i
5RcGDn2/89Hv7uoX3UWypb69KZ7PL57MyPkvW8QIEwzdpsk9agafNk2+mTj6+yiSnFyrqczCDITQ
wMJAr4wRC1hP8XVZhhs6jXh5LcLtmETX9Wzdn9dKfH7441bgRLI1gDaCcuStWk7N1FmzoFZ8mNBk
HB3Ng4WJYf1C9nizbhonQeL6kaEnpYGdm1XzUzVpz4DX/yRRRiZDWD2H5s5Q6lCm/D5/Lw/lNrgF
HMdU+e3G8DI//5F6shYgbtHvA+1ftcRUMO9mI9VBg+Or9auuXzjNrZ1/ZYPMLiSaieQVdVqXToXO
EV81j7h3KIbEsdat+6SGEF31sRiMuMXKgRLGjvEU3186gQxIUyZEiKMDjajCLChBMDQUJtZzPASX
aCD9ct4MZGvF/77w1E6hSVJ3yBrwWrgP1XbnDMXhvAiZJvzvCxGjU5ZlVkET3b6ozUNHDsz5yB0D
7C9/HPMXKOlCRGfGRWuo2JF0vq2bh3G6IbKZOJkWou+jAq7q3KhaE/Voy0Bba+8quSzE8G197yLg
mNVVjsIuMtnkTsdUcNjxvJFTvTReA5r758pXduFF5lNfdSRBdF2vk0DhFIqbMgoUdO35QVZs6mIE
2XCwcaRjnuuufxIjLF8a5kQZA4jR0YdQ7bsC5KPVVte+fcTWTmKEwEkdK2FFayIzaC4LfWtHX61A
skUyTYS4GVmF1ZEMInTU6EpbfSQTRoHm9HVUQ4kocab0z4HzVx0Rvzfpsj+y+GUz2jde6Dsba6eh
HiwD5lwPBCdRQl5axJoSDyM2yJ5v+uRz4kgeTdeTkdP39bdRIIkx2kHAe+HbLWbGx8gdjau5uY+n
gxIBkVjGQisxa5HUrXeaNtRy7BKQFqu2cG0dIJmP541tdcmoCtoAFW1hAKd+q9IAOI92BIO3b3ep
mzcvieqfF7D+MrCQIDjngOmJeJq4Od/1Pp/ZAndv+tyDn8bcTodw43wZXBli8qp9L2QKnqpX+dxk
o40LShaBhcFoZi8zfc0M0HGmAYbmvIr8a+/i3UKa4LBGYFQ6qyHNZo2rB9GlpTKPGu2RqSA9T1gv
uRqt2sVCnuC9c10YcxHBDC3lqwPSOJBaBfXuP+kklqNjhaZjCh4vPy8NL6gegtzco+Tm0/w41sOH
hCFSgJVcB0m14LeYbG5Sw8S5lLWG2w7bsXidsvte26v9p/NqrZdR6EmU4MJNSYOiBwAe0l911/vR
XrsgvnoTXvN8UfFlPTh8K96bxkmckAGxvKb1GHLjRydbfsN7ju1tffWPHSO/Y+xCK+7li9yBlWhl
NMFV7ufN3tS21NxqsaRzcz1QnDQRAkWBIljVzFi4qGs241j6AFbZnt+cdT86iRAixTyWrdM5EJFG
T2m7V/BK2THLU+irHUii0roLnUTxn7JYsLqznW7sIcoeHG9s5n0eh7uajv9x0YTIQDGZVE8KDHuO
MjfVjnXyen7J1gPdSQ8hFGiTFrUErSi+Yb4mBaiy7N41ym0JlPjzgtaLgScTE9vW0AusANyb547+
75pxchdunQ0HumJefqf4tiRxkGyR2L2mdGObkRo2TUz70swD32nIc2JMh/OKSexa7FrTu4DNQ4IV
BN/70VDGu9SZP58XIbFrceqbJXPUJAG3a2N4nuJpz8oKmVe9zxqkd7Wsq/x/nLh/jcLgKi+MW3Wm
LHAyrByHhAbW0UWteBHzAp9TwhEUFvCq3LzIeqJkWgoBgqVZPvQmtKzyn9P82Kb1popNl+SVq2Wy
Ltd14wBbKmgWbTSrCXY/pX1oTw3P9PrZLcef04BCnbk/v2/rjUroUf8jRUxdGy0ZLKAc4m3uMvkE
Ts5r3ieubMzHDhSt6GnUNjX4Cccv58Wu+/RJqnAaFmgd7ggvTit95SrddVPeVezCYT/Oi5FqJxyF
Jkf56AecTc5D+Mj2yVEdePfLdNNuymvV1X00bF5Pu+lDVYHFqgpnYpuBXVJNoF8yX9kAazN2hbM7
r5tsCQUPsLQ2MqYOIqxE9eLssaLpdh4fMbZ3Xs568DhtlWDzzWz8uXA0uT8o3wEmLgm74rwEnBh9
movFEs7EDPRUOoYGcLVN8NLEm3jDGw0cJPS+AdAg3Qzb6LYBUKt+GW8m9M6FG+Z3HqjpXs9rKnE4
Kh6Yit7pfYoVbej1MD5O0X07fCgSnxZTOCx7TAYCFRYiqrTb6uh17NXGP6/F2imGCgs4KCzqcNhS
QY3B0Bklc4+LLysDf66tn8zOfsaDRbe2lqSAHwjRHtWHjWv20Qvrht6b+gm8scNgbbTGQpk5s2Wv
y1wxIUl886MExcvUJEmDzMePWefi1TdkV1F2XemjW+TXk/Xvt4c30oTQWZq0rEiHRpOo3WbKfdTv
FOP5/DKvuMVShHh5sKtpHEmAVW5y6gXqNstk7BhrZ9wbEUKQbHFpjcMKWvRb6/Ps0wvQWo/7yFOu
5rvRC/fJlmgbWTa/4gRvhAoREyecijc2CG0i0xvLeQslMeYnQ7mUiRECZK1WKgtqiAnZRZ0f7OQy
ViRHm0wE38FFikBwM821ACZX9U+JwkC8dV/TT+etQCaD/30ho4v1wDYLqJEC3Y0djeSByqZkpWYg
hEeMdJAEbVNYqsOwMS6Tjf0F9PCb1jVvOKVdehdkrqyBbu0O+cYM3gURcDHidQNBZDds2scawCmg
+rhWvpHv6T5mnvaBtlEING3wO5qoquqCQGNuKivt8UhkMR9VJ34KZDv9EUm+/l3f8iZBKgn36x58
kiiEpEkFt7oW4JWjQnv7psuSYuNorbY7byFrbRtvFBNiUaW15aTyvhqO0aaCnqWoXOoZO963ET3I
Nk6ilHiFGVWt1xL+bI1OlCG/ydPNeXXWDf7vook3Fi03WOI0+H7VsI1efxoiC4QvkomK/7Fm/MmQ
cn5dsSoYdMFQ56RFSeFr8om/eY3P9XMNqL6jstP34z+is/EEBFt0EidEirSNkqAEAq1PovJQ5DOQ
Z9sLVWmvSruX1NHWz8GTKCFgWDbt845rNo7adRlot6kR6y6Ikke3McejFgXXI5VdW9Y37SRUiCDD
WFZhOUK/DnhLhD1neeMbmky1/5F4nMQILtyo5jAB3RK2d6dfcUL6clt4IB3Eu7w7/5x8U4rcxn/4
u6xC00xwtgIWnorDc0Y6551VwBoVJXVTu/aM7lOJ9omZhtsP2P1CknAsonk5iroA+2bMaLlKsiuA
7e+cKpVEi1X3hT46GHtg9uKkHomcus5j/mQJMUHZ7IvI/IgHn0SIEUJRSIg3eBQ58nl0R+tbNOQY
vZL1cq2a3EKKkLsMSOqHVIEipv7YdrfODJItSS79Kwq83/2/iyWWNcY4ahzU/HH4muzB1vvuaS7a
Zp/RMP8KArMZUH5NW3435qj0lbQMnhU9GY7RVMV+Xzia7zCj3I1jax4iXc03gdXk+67L+8+sGPJD
Ys/WPglAve2SsEoLNEaQdgss/vauSadYQxs20T+jqMsuijzpLiqnry9NJc12RprOx6C3wNORhfG2
ZI62D6ZcPWpl29xbfcfHL/Xq0uwmdgjKuth05aCYmB8zqtqlaWB/S9OCPQ6FFR+buEufNDOytkVa
O1+sOk90l02WvlHsTrlOikh5CFHmA8WSWYQ/At2GJrGV1K5Sz8G8GXoN8HtB7ZiVlwMW9sYCrC4a
ijqtA2iJ0t63UTo+znlIryPN/mmMA1rZO1rnqOyb5J5D3WGwAmwqWz127Nl10BcVekWh9HdBUBLM
tasOZe7AQhukjeWcb6Ys7qxDMqRs3IZzwSfVtD66780IPZFkYpqGHxXRH3rSxPsxHBzVZYla0W1h
OelxdhLjW1cwKOCU9fiqTH3Qu62Rfzrv0BJPEwtWVkhCa+54j0O0N+rtIKOTln1fOFOqoYnrdMT3
9cHYEyd2WyWTJLjrAXfhZMJhMmQsJoR3hJo7Yzsf6gcr9tgV8MW/c44Ra/BMZL2S8CHTSzhLjEKb
8bQKp1OsfTbdohFaUg5YP/wXWgnHSBqAMW3iL/iV8tCAldRwDmn9TGe3xZyF6g/ohO7ua3WnEcU/
bxPrx8kpoAgZoR6FCrVm3p5gZU9AQb9MuuBLSaYLSxn+o/kJWaGaUmO0hl/m96NSr3PZxWR9mwjo
4YlBAQEoLGIDv2LpxCuV49esuuStd+fXiv/Ad8FXB9El5sdAjyLOC4921xUBb64h8cOU7Ql9tunn
SH/VrU/VOLr/j/SCH7HnJAqWl8wl5i1480gNkNb0C9Abt+TSuOPM0J0KEI3z+q3awkI/YQFpnsbM
1nhqkVxm89cu2XVR6VXDz/NiZMsomBxNE9vIHCjVDdlNwOytM+SX+QQ2G1vf5ky7dcJiV+SSyLF6
Oi+UE6xvVJI5KHnwizLnetLab4pTPtuD+aE1RHsMjmF0FIgxtp8rTOaXXAyok+c098KgP1pW4Kok
krgu3473xnESxf1hcRE3u1mJIn6Zm7PeTbLEzciNOj40qOxaueR6sioLUYJQWwU/hzi4SXIjBv2h
guJuXnt9e2wG1VXU2gvr71WnS/xs1Q4XwoREqpqr0iiTAFYffANKMZrwLdfEYGpgbM9b4vppAlAl
Hd0d8GlxjrIMRwYkCgao8u8TJiYM3MD7i2TnXIXXIP5yy53srrpqhQuBgu0bZZuNU4x1zKxpG9Xj
dyNmG6UmHykGLsQIxq5P1Mg7CjFqjQNEy17tml1Erexld1UboEKaGrBbNdRd31rgzEqqxSXEjGp+
Q7ToSJxhpzT0/vw2ycRwe1kYelxTQF4w2AO1R78JgZ1rWVslbTbnxaya3UIbIfxVQYExwQbaoPmi
M4nH6isjvg3CQWLeq+fUQo5gA4GqBgq1oY6qF5uQtJdmWklKSzIRwv7XI/LanrsrcmZteinRxnR+
rVbjwUkH8Qmt6kx9HLkdo/NxZwTgFFC/4gbxY+6MvRUpMk6y1SNjIU6ICEAmLa1MwZIVeXOlGYXn
sPS2DIKXdAh3RVhdUyW4i5VE8s6/anhE1TVQvBJiiA0sk1MhPQe4gF8UF3lyVwS7SXbJXnuuM1GH
+StDf2vceRsnwNYkeCXoPBM0U/WN9hL62WfbnVPXvrRdzet39AuZJTu4HvuIo4LkTbOB6yqYe5aV
VOl1lC7wBNX7s18wXO9Qu7A2nU+JF29MXFLkA0+rprkQK1h/N6JLh8QQi3YTf7qen5sfAcCw+810
2YSYsLJi90MX84VI0Rt6NcvMDCKrSttnlYlKQ3ajM0Ny9K896mEr/66o+D5ioucgYyoKJpxmI7vn
JGXJsKlDt7mu7qLRcxwXkMDuLyyM0a0O+SYLXXrQfhT1LveKl/Muul5EX/wcwWmG1qosjf8cuuec
afom9tWn2Q18+zG8Hg756A57WQq56qgLmYI1U+bYfT9Dpnq0tsZFBGY9jhAk6whdvzAt5BhvvYbN
IVJIA1vab3mFufH653w/evqWA+Aqj+dXcvVgWAjjJr04f9SsiUmcNuiRqa5MrXTDtEBP+ic9byT5
iEyQcJ7mRG20jFcTY10Pf6Q6mfdqOL2qSnMA2v/07bxaEk+0+a9ZqAW+U22yckizp2+hclvln89/
/1d4fJegLtZNiDBMLfJMDSGAI3Pm6LFgF3jd3pqHBnSSvZtiMq86KHccJSO+G56BDXP+B6yH75M/
CqFmHJvRjkrIp8MFs6774ppakoNWJkIILahodrZpwDSiiD0pEbkM0+lLmsn4uiRiRPT5sso0lvXc
letHFv2I4qeuklGZrx7pp91yhHBRBGqrThW38qjKNmFU3bUWAeEnAJL9aUS+X0aTrMGR78A7C6FA
rHJ0Gz1E4qNHrsaYw+8rZPrlVU7uJ9BndH3mmfrPUdszbZac56vRaSFOcGR82ibTVPMu0fbAWSYM
8H7WO5lWq461ECO4MfqiB/CrQUwyId7Tby3NJUeNTILgus6kDTOY0mF2c3JPnRjlSlUSi9Ymykx1
oYXgvRbahH+H8jgvMLDr7OI2+zQF5Y0TkmPUprtSY0+TSsDrI+M3Wd8nx8BrACCJNPGNI25H1EV/
PTFjn7QLukkOAP++kO3TarilJzHCYaWGVh/qGV6Ze7qz0NJdKTeDc2xkCPrrm3USI5xVNJ0ZCVu8
K5sOuclZuq+i7PkDkW6hiWDYkVWaU59Dk67otiBGu3KqEiNmhmTmf91dT5oIhm0qiYUWE2hSK4Vn
KLmrK4dsuKjs59kuPbtsN/9NLcHMWwBr2kYPtXL7PpmOY45HckXWAiuzAsHO21zTxiiBEDvBg+SA
pNucroHWC7AW7e7f9eG4tLaFTiWbiBVKMyRZlrUI4wbGuC3L1SneJvFWeF7K2i4tpQjHXqLMRtz1
OPaUEjSLQz74yhBtp4BhGD4svNEMN3Pz47zMtUVcyhTOQXUIo1zhmUutzLtaAxGwEz20AfhemkBi
FKu5HzqSgaijWdTCYr7NW0BSUgLrBmXK9AAEaT8nbrTTb/jccHykrS9LafnnxDNKw38GcAVwDxQr
eqPdYGYYY5u+WaT3caMChJA+t5aUkWstTOC11XIMKKejm+2tWvlQssJoIUc9FveaWyQu7gv6wXQ5
XhT6XcK77EYGRLh6CVwKFUKgUTBNVbQCR5WjR7s0oY0PXpZso3YJcO4AHO2maKCGK/Sap8V64mXd
kO7NdHLcCTe5XeS016aZhf8+NGkCvR5jhijkG0SEsYwmK7KsEWthjRfh9D3Xd4GMlmnVYhcihJBZ
a6RU5xxHqFncJhrzCpO6lfbcd53/AddY7KsQ/klb9IU2QZeoTL0g/R7mt7R33FF2mq1WEpZ7KWjE
5ok1LMNe8rtXcYdZ1r2xVzbpBdrED5PfenXipzvZ4LTMbAVvZBroK+sYUu35sVavqvn7+eVb/b6u
gToO1TeCPtG3bpE1NCWRmSP1LW4G87bLJDFZ9n0hWobz2GVNiN9fASBzTm81WTPxqqEtFBBC42zr
xdToGc5mmz1qxrg1J/qJpZjOjwz//FqthirdJASsD8TRRK4eQ0HRT6144hlfWaimqMPWKmWgPDIh
XN/FtXEqSdu0HYTMfXVoFGs3VdGTmdqSFFcmRth3dCEkgLiAmIAdqu5Oa9yglR39a3kmwDoRBVTA
X5qO6JoWjVjOr1UTva5qxdX7hxqEC91RMT93HQZbp5fzG7RubCeB/O+LtQtTHQ3BDY7JwHoOjEvD
/MB1dKmQ4Iw9nYAMX0Ah0It4BbjQCjK5TDE259UQiT9+dY8t5Qg2UMXdqOUFEsHhmF3TfbcZL8tt
6NuH4rOBiSgfME27BoPh0XdUY7acZ1aVvZmvu9VpKQX7mIxQGWwdqg6FDd7v0c/qRzVkXjzIQEtX
86mFlQgRYlK1OFY1XIzxTN7BVKLctYryUbcZc9vAsG/MKms2jh5bu/PLvO4CJxWFyAEuxrynv1QM
nhmfPdV3dvr5vIzVa95iK0UsTJO0U0pMaMeLlnxustxbO2MzSRvXJNqI4FrgT5nNnF+DuvynZezL
4NYaPxTL/y4YEbIZHR0oxMkhwrE+UYzP1nMpya11iQcTIWTMTh41lGvBUrfYTF55UFzzydgO17yo
RVE9t938m4Xy+fhJBwQL/7/oQUZssPorFsmLkCtGqOkTJ0BOEUYvmTq6ejVKFF3drYUEYSnRJjVo
I0P4xfnuhlMCSOzvlqlJpKzoAfwGJLtoenUo/hHiYei0nYYXCvSqEbcyQEo9ZpKaz4oiEMGh0AFW
SZCHvRUx5Br64pLA8q2ycMEu57JhN6Gd67wbrUSjN1KEgOikdjLlGbVQoJu80Nq3Yb3JDPSgyB79
ZeoIYc8qI4uWBQTh2d2b6RPTAV9kfzmvzdoV6406QshTh7KdqwFSgq+gets3O+IPtwgLHHznSgaj
JlNJCHMk7mlljtghvfjJyslTA9eYpJ26K2f9UiURSU1XjTIEMLTl158533F3pV2YX0ZM+40eeDz9
ycdz/5O+ZwDrlXmrREFLsHIKfC6mp1hNpt859c6pWzduJS/+657018xF0HBnGHPaKVy98SFJXjoq
Ca0ykxB5TsqRdqPFDS/93E0ub3RGuPMGhtnTwgfcgy8xQR5IhWv3m/3iCi9SJUwq6GnCFVL245bj
Szj39V494Gn+UO8CTzq+KPFgETGDxYYBPAvIi6PMG4mrmGh9sjYf6UN6o5cQKYoUT/N2CGtXg9uq
uE/slxqDOucXT6aLECRIHaDU3kKXVgPrUrKpUYRBwZZm387LWXtifKOMECcqtJc0BZCC/Gry0gPH
Wtf25ibatHv7YSTeBNJTRcrtLXMnIV5Q0k9OMcISB+Jn9uUceXbz7zBaS73El1ztF8IxQK79GV3R
dVi4DQH9GpO9wUs0EevcqDdVdsjDbGTrT84w7EJ7PORsfji/TRJzsIWzHC1dGmsa7JJl3yhF4iXa
c4SEAZ2y5+Xw3T7jsraQGwUaDUtNg2mHxutUbSuAzgB722vja6AFuXr030KeLUQIp2CGQjuopTkv
SXdHPgAOBiMgBDDXtoWSraCO1Wi6WeVoN0L0vp/jyStq9Qsbxs35VVs3gpMYQY05aAyzbmIbbXxX
pZ65ZL4PZOVZmQz+90UwjQe8HkYKVNFH4vdmuSWV5tNW8jwgkyKEtnFmo6EVkNJEP4liuBo805Al
QOvGfFouIbaZVmmHjRlhV1C3c7wBNGX2MHgNk/GZrFvzSZAQ26a2sghLIagft/g4Y6kH6iWX1J8T
3VPmcv/fzECIanlCh24oIS6IDpb2QsLrppc1VkpUEkEOOxM5fUAgQ2eJr2VeDNIPnb7GCRAyrpWu
l8SDVXsgOkbN0JDNq1JvrS7v7Zw2DJatxU9pRF1MxESWLIby/X4XdBZChOAWD72S10lq+61C0YX2
2mnBY28Gj5M53aWB+pHbBObL8YCD6AzKxbcqkaCJK2ANITHWS0+Z2GVDj6aW7T5gCycpYq5qtjRr
Bw3HjxrUhy4GDpQzXve9bPJqfen+KiPmpVpVmnMcQZluLFHsP071TeG8zvQ1GaYPmcJJlLhLTt5F
6EG1fZWQi65uXqsWXJ+USpDc1t4z8F5wkiPE7CSfSc4Y5HA4GzB6eU7gKxzU4+dvcGs78GSZqmwV
hfhtWBUGUkpsVjlddPHFZIe+FWyY9oKnHu+/2YUQxoNBMZyI35TG6VbvSy8jzM0CtvlvUoQwTggu
SoBEtNBqO0S+EqfJl6hPE4ytG7Lux9WAtNguvraLc0mb55pVBkT1JnCSdS+rpiutvA2Hwh0r4jZS
Mju+/++jxck+hKBuOoNWMIYVbP0B3OIpRjmuf2MOAzoT/LpeLOOflZmHEDEyvVemNIeKrHox2RYP
HC5Lew9nI01z//zOcVM7o52YtgItFcOoAbRLtDtlBr7gp//2fSGgd3o8qE0BXaqA7OKortxoaD6f
l7F+0eS1Gj5Bgd4PwSYiZ5pB2ossIp22wY6XlRMvqFFWw0Vzmz99AM8YEeMkTrAIg4xpmesQF6iV
4VYTtbZz4KiH81qtG/pJimAFYTnbzOogpVCT58pEXGLmY29j2L/eW/2+JrOMImr98P0rUTzrcwNP
ABNP+VK6o2rrZtG90X7shD8JEQyiUVOrMnmOFGnKRUTqW6UBoYo1bM+v3mrOd9ojkdiCVW3EbL56
URt5g6lvOu1nk33WK1tyTMmMT2S1IL1BtEaBQoMO3LirOVDcor0kuKGb8dcIm6TMhwZwQON8KCwZ
MJVsy4STJHAi2gFy2kZmTv0cr4MK+xmgO/v8Yq4HpNOeCYeIGetZg4PDxrBkvOGzLxXrPPTO34Wt
eSNJl1Y3jnKaLcdWKRUHRDCdpOootuK9CxdAxzyYDVqiAakqG0Th7vMu8OEeC/gfwyRA0np7jlQE
s0gGf2MlgfKpCsKrJNZT1zGm4zTrm8Bo93liu4lWSwLu6lou5Ao7xqLSmVgNubaCl6d08pzsR0C/
FDX6CVpJTWJ9LSloc9HRajviMIJVKXM9KwzP+9kE7p1ir9P5ULLcU4xQcrNeg0KxgU/1V5aQrjVj
5JRZFEHWHWfPTY7En27Ti87n7ZIfgkZ7I07Yvqgo4kZrYSZlO17labJL7PEzU0Ax5KQP561/3cMX
qglb1kOxAHA/vwEPOeQKvTf93xQhbKtL9mzVoxfCBF/LZzbPCcM6RulOVfAgFR5K+kOi0WpOsxDC
DWeRREVA7SjxVoNOll10b4IkJ7qKLtPrzlf92lN89iKRxzf/vbOdjEM4oLOhVTq7wG7VyKFmgJYV
XnQ1A9wl3Si+rPeeb8c5YcLxrDAzt/MAwlieumqATsOokoHyr2FZv7E/4XQ28zqdhwYrmIf3UfaK
NE2jP8zRizIF5ZjbNp3ckN0NpuwNe/26cto6EZiiGoap6DlpH+jtxq2xtS6To+KZLqjisoP6q3oq
A7tazUQWIoUj2ykr6kwEC6pWYC4dRhrC27JpH+PouZia3HGjnBTbvjad7XnDWesaWC6zCF6Rl1Nd
wiU4WIp9HLzex9iYF4P6w740ahfTg77yxMmqpj16zx5gzQ+yu5okhoq9fIHVRmWTwh8btT/iiPBm
q3OnpPGoszmv7JrnA/aYYrYKaD6q+LLZdU7aRXUMXdXmqJBXkg0HTZMa0JrvL8UIgVo1VMsoEK1/
9UI6M3IvrwV0Ky+86y/o2Wd++5HE0lRtw3ZQFTVwiX0bbgag55FZ4f1MU3Y5/R9p17VcN65sv4hV
jCD5yrCzghUs2y8s2zPDHMH89XdB5xxvCuIQ1/KLy1WqYu8GGo1Gh7Ws4HM4wnHL49P2Aq41JpCl
HO7kt8oEWHOKGncbUbcy50PbAUgqAyAXLR/lIXmotd6nlXpJR9GcwJrTWYrm/EE/9mFgWeg5A/ST
E9DKLXNR5XstckB7PZjHCcapYSJvV9EiCjhiFLQfmmruRfWpkxOQUABZ5JiDwGF7KdfVucriLogi
IOakxpBl28cWPGO2LeoWWDtXS214m8jCPiQ19iqZUlcjfxHzboxVp8wFRrF+qq6a8DYRNWMoNdAk
UJ/q/pM03enK8/ZiiURwe5+ZJNDVDCI6ILXMl3q+n0Q4KWsueLFavNfXSJRIagkRlNo/DFXdGy1y
5lHjynrzPbCknVlRgVarG6RgnALBKtiB+EGboOy0MbDBdlqDlio706QAxO5trIpMbXX1UMDE0cTz
3eArWhp4l5thRDclHYK/Wvl5qshLGkb+9h6t1h1BQ4KubMNQCKCj3p6eqB4to+oC5OY7p9+xen75
HMnO2LjGnh6bV6pxhKmi7p/VVbyK5TcusK00s1KJgBEAoNy6XBcHu1Jnd+iq7NZAF5ggDl89uAt5
3F0tRcmsTwW7MLuk9iY5Uj4ZA7rQt1dzXYqG/kcDOAjouH67mHQc0X3DHhZNOI2HgjaTZ1nTB4Zw
ia5epXBHl+Y5iayJRY3ZNz36mQ3fGYbStiar1reQ8c4susmqQxYs0kvee0HwTSkFQBjbIjRZfrtY
XZPbdpAyNbqT0T7rlVfmxz/RArfDWxGyKXe2UkGEXHi6dJQstzY/bYtY6xVf7IYmc3EDKRMjVwrI
YDBK6Zk+tz+MW1jzJ4Z9XZ/tAz2Xd6KpXdHa8c+8CddqMLBX5fytV75LeegoyvBHNqDJzNoXr6HW
DqpiYBtEqntaXWrys5IEB2ZdDzAga0AQ1wg/gGLnEia4qI2K7RR5FFXuEf38CdKigk0SyeHvbapn
1YQZTAw5A/DdjcGASl19cEL01tJjdarc8NEQ+bh1b3BVjvMGZtTZCXqJiNcYx6rYF8oHUkJAkNGB
eWoCMoYPweMyilQtgevO8vYY5eQlG7XCoZghQ15qt72Cqwu4kMXZAq6nUh4kyJLmyEWQJVWa09WC
WZXVBVsIYT9iYXDUlNpYNyEEtYtovEs/hNSAIeLrknF2QIyyUcCBhIzdY3XU0WLTH+aDhaRFfZku
7Imvfd1eN5FKnA0klqE2tIdAdS71G+AaSGiFH8Y/3B3uRkho2RYSkP+8ksY+kWxPm6ZDOqbetjIi
I+AuBfCFWXgiwaCV9ktVv2T1bZwJ3ClbDz5JsdggnbsUlG6cq2xiNi2lTlIqbq79rWT+WF3w2hX4
N5Es7nZoigkEoxFkRZW5x5zsfmitfSFL+7pRD5rZCFQTrJ7OXxRziX6BAOJi61EdvkqaDCQr0UjJ
alJuuYDczTDKWaCNyO7gOgpBJab8MBq39npf9eQDXueywIEL5fGOAcQdeZRDnnE3+Oau3Kdu5dOL
BgjBUDhAyI7nlnVwDiKeq7QpCTtNQ3yWh8xL4+kS1dQZdFGhZH23UABHI6jJAv23vkg2ShUuFzes
al/i/KEzDjT9sn2c/mXtrjI4i+iTkBr6BBljS3sM/0wBOGij+F4BiqvXktJ8GObwvsj6+kYFDYuX
v96O5dQ/WXFYuYJfs/qWQgu5DQgqYK8Q7nTbaTQ2VM0Yl4f5Zb5jI6HmuQYpSnaOj+mxO2bfZ79x
Y+8jTb36VTAPySBbthanwJLzLAocXumskh9q9aGr5ZdyPCRDHCEfpxh4taFP/h8ZYxqHOuiq/fYS
rtoMWLhUzHXrmHHl3DCgceM8GREwJbjup0k+ZD3ZG4R+SIyuYICWwD752bTeGIJBnSEGFGQ7VJI9
dJj7dhwILpVV96hfxXB3ZZXjVZgzMXIB/vapcvThrCh3MiDdYkEks3pL4tGEGBAPG4wmvj1sszy0
uQFuKy8yHlrSOYaIymV9Z64COC+VxkZfzTNGc0KM4E4TfRgzwy/aDwyoEriLX3pw/ikbDYlKI9IR
bSgDYVd10sD6EucVxgvmjzxtFqL43YmiadQYxohaZG44f0XotLMyQRuiaF+YiSwCslTRe7syIAQ4
CLQ7pqEoRF4tjy1XjDsyU0GNmLI5fvkknVsv2Hf79sd8y+BsDBfU1YftE7pu09cN4nycWiRmozJQ
pUTam6WHKdgqUkHwmjs5Zvq3Za279+sW8fNgadpVZgvsZPTdN8f6U38wbiyHQfREvhguSmDhfIeg
JClWqoAkBW0Rd1L1I9ScSUS7KrAGfiYs7GpJjm3oU8/SvgVSXRVoH3Jtv/aHnwmr6n4iFZCqvcT6
mQd/k+qrntaCfRGpwfkCbbCHyowhYya5k9oPsAdve+dXw5TFxnNuoDODQFUT7EUbSsdyLh1Ezd+q
TnPS2XjcFiVShnMDaZxiJjWHMnJ/N0k3hsgzi8yK8wARns1pkuDAEOWTjLZWezwa0kc2HfhpaDZQ
iKrqXKjVmHmjWhlGefuqKktPJsRCUggYGJdIL+XP2wu27nFADYFrmnUr8UCleP0B1INtf3Ksesfc
zQebDS59ro+Nk/8/YtbVHVrI4zxcCqh0NQLWvBfbgUu10Rs/NKQCakFNR1baZG0bb910RrISsBoD
oFDrFljqj/kMnKlmn5qi18WqYS8Ece4T2XazyxjvDimqnRKhIh4zEKPaaStbkB1kn3oX6l9F8Y27
UyNLZc4GUOdW343S5GR99myb/R029Uhscl8mkmeR1BeYBzO293ItVWHAMsAg5IyRKvbY9RIMnvrB
vvDKvTZ5817eFX5xM9gCR7FaLtdR1vyfNO4FoIShUcsaTF8+NU/FLt+3zrRLHhq8nkRR9rrhmyDe
YegrUIw7yqpRDmEyoaAw7uwJc2AKDF93UBwvnf5z6OY7EQ7Lqu9YCOTMEu8WM1UqCFSl9okOd11v
PyXxP9sbti4EaRRgvRC0YrG/L0KURms609YZ6ESn7foyOtWJ7IZSLAgcVsVYim2AVZiRQHMRqi1V
4YTeeFSH8/FkG6AsiEKUvvXdtjZsD95Z38IVcvbAsl+BPsBZDPkZ/k/Laqcp/jKim4GKJhhWz/JC
FKeROuWgNmeYllbwYgdPtvVCrOdqEGH+iDRi7nGxP1jQrjIKaGQHiWN0sVNXKM8WR4r7pBIVT1d3
aaETZwwYDu2LIIZOOW2diKh3Cc2PkiQaXVh36dcLiy3tQqeqsEHmwcAuBmUf6LdaJngOvR7FLTPg
jioeknlLKBPwygjf3aR/xzfFObz0PtlNBzV0Yg+oysImq3V/tFhA7siqUzDUSgfBkRp3j1VUtgct
iwF8Eibjo1q08Skq6pe26MvKmfU+d1Dgr/w2yUTVz/UlxstAUW1ZRsfj2yXuU0sx6teh+RzmMmX7
GT5r+6wJRLx2TSx2MSnA1zRrqLSDLsWpe9kh8+c/k8DdJXrUNUlW4zmoVmjAG7+lrbstYN3ef63S
6wtkoYKlRVEkpYhlIqn8NuvxY0H1QwBYqW0xbNffm+NVDOcqgixSciWHHpZ0McfEUfrZbfBmqot9
E58NEbL76sYAd8FmOEWGzbdnTopClcSAr21Uu2/QVDT2llPWeflzW6310t1CEOdt6Yiuo6plJXZf
2ekgVwMHX+CycFDfFSfJ6w7t3vZE7LWrm7aQyq2mDeQaux/REoP66r6nxk8kNZ1RDwVv93UxwNpm
CEY66AbenqAgiUx1yHCUlbb9kkb2TUK0fZWJ2NZWrxFbVQkD/gGCHOeqxpoYUVQzV9U9tNkXzIu5
dudlwQeIpwiIDH7J4TyTYeFajphLlIEVg4Sto9PzKH0EfOK1VZehpWHhuAskHQb0FxmwdD3QTxSg
e9Ek33ZjQTG0OIkal1Z3iPUg/1cYd43MUdPQhrXglIaNWeU6cnSp8ZrUeBDYObMo/vwaUAY0zeyB
wLeSxK2mIT9ACHiMm0twitEYievxu+VoLqNGFF35a+d3KY47VqNdDE1QQ1we3mnTDyJ9AI0YMOtX
fbgTVAV5M1SyQbw0u1fRsAI6Zumv7TVb25ulCKbjwrO21Cxb5AgxZYcqsUb/iYyXMLGdbSFrZ2cp
hLM2w1SKPMdz15uy0Imi8xzoXivflGPvbQtac+AGblEAwDC75nkX9RruNJ1Q/tbNs5Z3TqCe8vR2
jJ76NnMM+cu2tLWQbymN2/85kq2OSpBmkx+RfKHWP+XUOEF3i8kTwQquRkroCdXxiDKBbMd33Mgm
RchCNeIlFx3A2AzqcReedD88IZPsWHegwfGHwslAVveR7s2laM4jqXJVqrIJ0cBJctvGeATnm6eF
IjiSdSO5asj5cSOR1Y4EsMTRDGUnkAaggtEaQJLhnHgVFS8pK7G+8xbAsbJwbRgqBvbfmn5Ag3hK
K1glmDVeBj1BpEenyzz0RxIOWN9QuUhD9ZRl7SEwrX+2bWf13C2Ecz6xCtIMcJUQXuuG24D0x0yC
SyNHggh7XQzRFIxS24rKt050Uwcihx5VSzIVBxrlflp0pxEob9varCUxDHQ2EZUZJ/i03y5lq4fl
rAHXzDNrEjp2nEd+Whvjidpz6tG+Gz8poT6eZRX98E1Aqh/b4leb4g2QygB2AYEAjPGtfHO004Kg
7waE4TSafK0OQV+C82LJXtupzUFLw/amGHv6EJSJ3uwsY5afsrAD8hztwzhx5Ai9T47W1RNI//RO
32//QOZF35mabqq6irl2AlDKt7+PFN00o7MXXSW1DV4i8oMowc9tEa/R4pYM7vwEVGqzMcVWU785
Ft54yO4ZMbzkSp/nEMj5YAdBVVO6pweWmC9/iAClV8/vVUc+kRXotaW0YB8F1befNb5U4hkM3JDn
bTVXszuoVTPUUg3dqXzeygRdW5u3WEp5cqEnuFObHxJ14gs9FicwgcQ7EdjUqmKY/0WULqN1lB/g
VwY5m+MZ1WvTDGs3NwpPolblTnbvK+DM3NZv1VKuwvhVHCS5G8sRQwCjJFv7sANPZafND38mhHuv
yUOcUFpCowQE81qmHLSpFFxYq44Hz1mL6EhBy6/32SKuGFN5qOcRb5syAUF1LXtFUoEs1BYcrNUL
fyGGO1gT1dFsomG5SElap7MQwxTzWRl1z9YkHxdK6PRy9Li9fOu6Mfptdm+greHtaR7lXImohO4M
Wt4G5YXI/2ioGm/LWLUD1Fj/J4O7H/Sop1qiQ8aQt14xqndT9hHsFWMhgnvRyGCAbaiBJl6rLvdN
XjkEZMtD/ZG3+1IMt0VFh9J6yxpMigqA27p825qy27WjCMdhNRpbqMP5P9OIB7uYoI5+M3qKpx2S
R+lhSpx6cKY78xWfEvBF1HRAFPv7GKoYbPm1WTy1VRTKSZmx9ls1ArCiEkVOm5d+2xmCp+57oyAA
6bVN9A4QABub3FIaRhGmylzoHlip1fxC+s+/a3Rvv88tIVCZS4BV4vu97s7jg12L9uh90eGNAL5S
PGepaWdypnuG8x+sjfBTdSjBahTvRMmV9177rSjOx7VDVNIMoFweyQ7V8DmpLG9GUDAGItRh5b0P
eitJfesO+hJM8ig66Hh1Ms4aUAL0B0wWtLhxFRcYIs/Jjf4AqEC3cEUv0JWJp7eyucAHtDGZSQm0
tOMLaLYLCa3Z0701fI6ykxb+tKyDhGfQtpWsRBpvhTIzXfp2mjeYaYCZsKyt9AXMLzuMqYVH2w+O
xbk9K/vuYriRT8/ZzTB59r1Qbbakb2Odt7+A88CdMpKKGvgFndthnlT1a7d01XvUeC4ojBy29X3v
7t8K41xxo9tBozGjleMXuRjdMNwDw0CwqCtNFG+lcN64ieIxBcm1jq601wAONbLua+PPPqOnMo7b
Kq3kv99K4zxJBj74ICqYJ7mrjopn/LBvs3PzD9kl/vT78dNbWZxX0WJpqpIWmpXdczceDEAwZM1t
8fug6W/E8E4YPLtpPbVQaSrOvZEDqy51GvWmSUf3zxaPH9Qcg6lWGxUGUfuDr7q6j4jjwdzDz+x/
nyzqrVKcb5nQkqaoM853EIHpG7g9MnL4XZPttlUSOMt3s15jl9gmu1gs9PM1haPQ7722y4UI7StT
WG/14VxHQcZMBjS//lp1Ng7JTvInA2BLgxc41qF4ztx+1wgblN6HBm+lcu6i1guaA1kMFO2X+AHW
/pLezA/92fRHjL2ql8qtbmzPvtQv26sqcBw25zhSmoKKJIbhZ5WTF52jpD5p/96WIQgJ+LxQY8gF
KNmY2wjudP1eDwXtCSK/ZHOeIim1IEamE8fqU3E0d3SfYMzRaTJH8aNT5orgD1YvUwbHbWnojwSD
ytu7JZSkvMg66DOmd3rwVwK+YOC/mcZ+Vo61Wgn84OoOLaRxygU56gWaCeXa9JsOmqApOE1aJnDt
q9a3EML5PwtoBGmOqQhPz+8rjOH02bGxbhM1dJHHFshaNYerLH6sQMP4eJjGFQIs85Dpd9EoiEAF
C8a3MJWjNg8G0yWfyD4orLtSGdwg6vbbVr1SscKJXejB+T00IJh1KWFjGm9yJ58xAQIC+YE99I+s
xz86SU89UMYFckXLx4VTVjwHZTxCvano3MKeHnQljQRbtH6iFrpxPtBQmk7vTAhhgGLpIfVl/BfE
htK+2duDqwkeJ+sxokWIAg4GFHX45JzaUZm2JGVBd+8pl/hUHZQTyNEORABdsn52r4I4f5cEoWI1
He5FZQaBaXkpo/tYue3HL12wDz/0VlloxTmKuZ2apo1xM8rRX4Xtoz4rMMH36WFmgldtON8g23HU
hA20AZPQPvfHA8Mr0Q/iIP4VV+tdNLuQxDmISI50kumQRH1tF7na2Xwwbozb0GeRdeu0fnNLL/C5
7vCiNm4guEHW3dMvPfn2gCGOJXtKIX1STT8Dl7mVulmBlqlmP/z+4MCbNX0NSxcvBxA6qIbETDGe
Qy8r5n1fgz9YWEMVqcR5D+C/yJnUQUwxxyC2j71yqDzQ3d+kveSqcSOYuV5/EF038DVnuVCLpGjb
ClPYYv9l8BXbKR0g6QGFzvLCS/ti+PaNvmNDdwz3XD6Ljt2607puIOdPmvJ/i9qlIKYcp11a1YKQ
d93tX0Wwvy8UzKq8kPIRNkIS3W2MZk9C5QXz+iJwEpEczoOUalpMjYqNkzNlb09/N2r4yYxrf/to
ixaMcx1EySRa25ASmZFjqN2xtURTCyIL5JxHJxdF0WewiKp5sqybbvSIcYmif1JRZUEkiPMddk9j
K1ewM7UdugHdTUQC3wyiMw23oyQIl/7l6vplBzxCIGmR+AT3OPbnFeSL7oE89Nd4mv18Jx01kbTV
V8n1WL0eu4XVUfRBBLaGfVIejTsldqibnvoDsofkkTgMr8Y8ZX7yd/yybR4CI+ShA9Ux+68RNpF0
yIm608m8B0vmfluMcDG5YCPJUwMEfrCR4TT4kqMdgiPj+i6c6aIKqXREa8k5iSDuaV4W2LnKvuuV
1AlgI0R7HgrB/Nn6C2+xaZyrkHrMNmAJYSInhtVU79uDchhZeqjzGEeQ9GQfjb+2l1KkHOc2SCFX
cdtjJbt52kWWdapz1ZnL6vvYj60gfBNZBzuQC6McbaXI6hz6GdK3SH+O7Jd8/GdbHYF/Ujnn0XTp
JI8t7D4tVECJ136sqKLoRiSD8xt9rVllImPJ5H30xHqk0z2edeaN9kAc9MvgbSd1ArcrinN4LBRT
raquDbB0SMPuwC7v0v147vCgtLyAejrksqZPFAqAV7BL7z6W9LqaJt8dogxIrYc25A8urmng+Flf
yePsgyrTF1UERMfgHXCZlbZTkmN9p1MPtvnUb1/im3APMjAPdWa0IwV+8P2PzIav9Q9TAPZyE+rp
cbEDt9HRlDORS2Y+aSNU1Tg3QrOBptEEGfPdzChWUGBuDyqmZhVfPYh5O1atFOVDNA9ZmHfg6/oM
zaItLDwDC+nUJrVTZR96nC8kcAr1kp6qMovyo0g+zIX5N8ahnVaNDqmquFU8C55I7Fi9W7+FOM47
AnS0NgmLC/R9f4xPzSE9kl21l0RZm9Wn2EIO5xH7dLCzcnw1v8HX/WSn3wM6p3gpXkbXcmQvOyXf
zCN5tm4nwbUm0pDzj2VO5ahhGUuA8cHzN4f8qHrVXvRSX6+6LDTknKQGCMtBsSEH401PGvIDkmtd
xgAYALOruQlaHLqD4VaAHsWbafugrV4BC9Gc7yxIZvdxA9Fac8zVRz3yylGwgYL94wtlcTMrtRHC
8AfLLUC8UqqHWjt1vbxPwtBv7PTPVOK7KmQd468DxTGY2ktDwNJt74pYYPts5zdsnx+rBL6urGoV
8h5pfZa0Y5Id8uGr3n6KctEzQrR6XGQ1BTMFBQIkRdUngpk3pT/S4Usc/5UFj6VCBU5RYA4W50JS
lDam2sLa2co/cZu7svY3KB8+EnZcbY7vOch0LcAEJGwuM/9WJG12Zku7T7TmQ8mihRzOcUS1quvR
CMNTs/4RSEhIMF8yTTvWY3wc4+IwN9ZusIO/ragTmLxoGTnHEdR5UWcsiDMNP4RJgD2nawWRlUgG
5zQM0wo7JYJ2iYoyAM2eCfruU2IIgmCR/XEOQrIk0qkBVCnT9LOVTaewzo5krD2QWe4bI8OIJPH+
yCe9q35ZmC4HrAQOcHKoOy/XE4ywftmWIbiN+brXXCoJuhKwel0rOdWEVx/Ym7dFrD+KrvZnc6kb
pbWRGmWOr/UU5MKAtXwb7Fof+RNMKMwia2df23BJfN2LpKak5KxmOLgYjHBTHwNv8etYBKYEX4i/
rZzAAdqco8gAmhtl7Gk00AfZPLdd4BsUDf7qRa5etkUJDN1mf1+8UmySkz4YYIHySG5DO0XbNWlu
R9UM/8wv8TUuHSlScBBhBYvmSxyd7Pw2+f0JWSQNFybBOQaZaqEM3Ce8uMbI0cYHHVlzVdrJVQPS
x1syxE4cl4LjtNJm+FYo5ylMuepnTWH+9lIdc7+8iXu/8u296k2H+sf0IEriCQ2f8xl6MhphwlxT
480wReqOB4DfOzbAjcOdcEaWufH3ho8JaqISjLPwdZwpr/RILRsWPYUHExS+oQ/c2ul+2CW3ra+4
5W44aPfiZV23S8BvqqoGuFx+3A2wFFIZZB3clOnqpxwFYITAkhM9gmPsZH8iO/kQ6Y729JHT8Esq
n+KOg1ZLoxhS2+TSdqFTAfC8FPj8tRWFkWqGhWb49+P2adEmXcesNLBuh/EgmWBJaG9I8fvtdAST
gqYKkEcDiKl8rrlPBom0NIFhqpET0ZcJ/AjA+P/AsV5K4VxVHZealAxIQTTybYDLOJzPui7oBmPf
4G1wKYPzUZI9x6C1hCZhUDn1iHIo2tq2N36lMfztanHhDKVDZhfoOPCsmxywK/XnGc9+ht1lYs4A
2fjpIHqYrN39S604bxUGCQiyWO2hSajbgagR80g/pXi8rSQkWEp0xquZqPdRtJKcs7KlpNdKHVqO
wW6cUscOCsFCrp3bpVacd8rmNgSLNfaqNm2/M9VdLxcHUufe9n4JxPD55Qkz1ICUwuIlcuMnvfU5
LwpgT+eHbTGr5eWFOnxmmUhGgZob1NEe9VO1yyJHVnbG7bBT3NYF8824x9jCebwrBWk3kX5cdDP2
pFNqtlFmf57ns5zIjmJ/FignEsK9frI6QntFyjwEfHvmQTnbH+7JsfF7v71Vf1gu9UtRS57ABF9J
0BcBR4hE9hxJbEVLBZwcym6eusc/VIwpvpAR1bMaZANkqJ/mnYrqaOIFHkaSzuqjsSe73IvRmiIw
fJFenAORaWMUQcdkVqo71tMRTQ/PAr3Yhmw4QpVzGTON+yorIIPcmHfhoUBTlPVk+CxXmHvpY7Lf
lsfO6pY4zlswlIKMMCOUrcd48KuicdCWAtTypvscy14VfqTetjxtnPPIdaVP7Bn66dHBbnep/XVb
IcEe8XllhVZxI8vwGkrzYrW+nAoeJWz9NxaMzxtPYL1I+gjfH5r7BhO5mqntqtI3+096ngrCCJEs
zkModmXKucVcOdhQm/kFuNejhsQ4ojMS/P6Qxpvbkc8Y24BErwcmbLY7B8O5TjseadL429uzQuLx
Vgzbv8W5RcNTNBgN9p/l3VW38ELfSFA4THboyb4FFrrHyuKFW59TcD9Lu+4U0I/EMwBOQelStd+j
3RSS9N/UvxLeIpuhYAxq+GtbzVW3uxDB7RxmQeXYZOl3i5wLgKyFsqdVgpBpNetpL4Rwvt2OGyOP
evaEdEdvvsR++Wzd68fxHBxan0GuqT/yFq3myHo+/Jl63CYq85RNOkuU94MKc0www+3ZzeBtS1n1
TQv9OBdfa1pHktcaxr49Kof2YOwZvLgIsWf1lC3EcF69pHNOE5ZrUuv7WL816S5HQj68iYvjtj7s
Q+9cx0IQ+yEL00/iDAwKrLUH1BAG6iNa7RTmWSlFGU+RHM6n28aQD7nNjpim32cydYop2TcIcikV
pYrZp7ZU4rz5rMy9bLHBCrCqe3HVHYHYekrLb/qsuRq4gLoh/Ly9iIKTxee20KOZFH3AQurgVBl7
OzkR0T6tvvcXB4vPbTW5BaLPChtV+2TPWOkzL7ojR+oNnn6RD6IHODstG4vIp7naPG4jG01fGE89
ZRGADJ+3l2y1/rjUh3MUYRoaRZ1AQHJkZfjuuf+hfo1KVFkHT/ETn5hO+SMVpk2Yk9vSi/MSahGb
nc2WMbhJbxnmXHFmBacOBBuR//vUTLhXroeLT3IB0Tq0Y3bvz6N16af0RFp1r47FWUsVwbUs2i/O
YaR6EkjhzETRp6x9aMhHMpFLXThHoQ6qNoZsv4w7xmAaHH/2bnz//5saEinDOYu6HtswY0VcKQ3c
cpB8GieHbfsTieCchKqGua2EWK9R1Xe01c5hLuqf2b4qFJ5Wo6hzWUpnaAHaTWToAHC/r4/tngqe
bNueVeHxses0yyUlYJ7VQAXVqoBeokzR86BVsptFpsi7bvs6ILO8vTCiaADRGismRdNtjQwFnKoa
ToJHjUgnzjkEatLGyasBSN0OfUioxelubEZerYrmB0T6cA4htLRc0iws34T+bSV1ZYxoN6KC7Ot7
/d/djsK3OIPor6pKdicZd9nTcBo9yTEumdcfwtGJ96M7Yw4v8+lRm5z8PmEJVdEFvJ5S+OWM8J+3
G6cSS6PUhMX3oIfDrB9mJRIvvwG7GpjS0fqExAL6UP8flXDRCnOeA/c+VeQKghNcVtKxiz0hV+q6
CB3WCCw4FAC506zUkdkNUoTTnJfOpCsOjb6r5uxs+4zVFDhA2f8nhp99Hyc56MdS0l4b1dmtNR8k
/2d+rNEhIUrTrQCqsMvjKoybD61sMwblC3RC6eeL6hKwCragPAZSZHJr7WLP9lj3AP71BFquzcAu
BXMnHNQcQO5r8Oiy22wX0fyZTqajjLOr6gMShqabz/1OlrOvGcgMtf7Ttvj1o39Vmzv6Sg7MPS1g
ao+SU0u1S7tDFNx2mWgS5V8OxFUSd/JH3M2dylKvbEq0PTYXxVOcyAv/BlzNYwBsCHCBS0fRsOH6
xXOVykx5EXB3CmC2xwA2pMgPk70vY0Gvt+j73DFvpjyuCdOqkk6W9JMS0QtPZB7ccY5rPZUp2yDq
T6Cb1w4A8jhDESSChF1CIllcIEBjfcL7AMpQXz1NfrXrz92u/dzu4w9gZb09bpwLqSu9GfoK+9K1
4Gcn4S6fpN22aYuONM9lb0ht1wUyZFDf/Enc7kbKnUp2mjP1wnvNBVneIQTgrO3Vlb8tWuAgeeAx
M9XCJDQhOdW+6vXgReNBmUPBra2sRzy/bJtwnqM2+lkqDJiG4bBqNQoZbtE6KZ6UL+1pdNWd4Wan
0DOOw6EdnOb3caDebCHhXEc46uU0EiiJ5lSny7+btAEIigiYWHDACOc2hjI1Ivq6icaXtHwg+uft
rfoXv2QaGoD0QIvNI5NIjVQ3I+sq/88Bq/cE8D+Dw7hjFPSxx17gyreIUkSZ5NU5LFu5CuZO20gH
lQB3FmlKrXiaDNsnwY+mQqyio1EkIwcpM52aRn5sdQ/bOq+b51Uyd/hoVpphrOKcE3JOylMvH7VA
EPD/S2bqlwy+dKNWvTIhdmXuvveSrzqIv3e9Qz3LQaXXGf3Wzb7Vj6FnPYjaKtavtKtk5uUWLj+T
VVQfWG1q0ErHngZnqL5OITBGGhHs7voBvEriDmBbAnV3SFmo1Wouye3vVWL5DQEJcZ3d2GEKYgrd
HQcR7IdIQf7gBXoLCgyIxQwE69034psc6ACiNL1wC7mjBzC7LiMyFlLfq67iFRc2nkj3kRc/Rz/o
F2mf7xgcgWS4orrY+qG/Lix3aysNoKBDHRrq7aUaP8sigNp/SYdcBbAlXthIORE69Tass/QnN9gr
XneT3OWuemTNDoZLDtGnD96uV5ncTU5zvOUSVmfpwcVXIRdiPaWX/wDRWKL8tsgyOd/Sq3JfSg1b
QLBhFTvrOOyiA6bB9n/kSHgSVXWiTWuXEBNGN0b1ksx3dvRzWwRblfdPuV+rxhdzsnke5IlChCrj
KkvTQ4uzNnX5rsRb1Qbs77Y4kdHzxZ0xN/s0YfIakLJ4ulvs6j3ucd/2DZ+xYrepk+4ew53oOlg1
eVUGmA+629/juRt6gmoFGxAoi+Si0fIADkqBbiIRnNHrJCVZX0CEFX5Si7tmEiTF1q/ShQ6chatG
rxtZiZ4X6t8A187NdrmLJDoa6LpjvrM9AO0JYqBVV7iQyNl5jpkV2iRQqW5/WNHtJEUoJTVA7RZd
KqsIKfZCEndnKmmYEo01eTOyHuoAmnw/3f+nEREvp20jXLX5q6x3Ce5ERzmCzRRZNnWBNH5UaeBL
+RNAK04kSh+3pQnMgk91t/oo6WEEzWxrP6kvXSP4/vo7fqEOf01qRq/0LL0k7/VTepjPCFLh+MAS
5RWuJQi9BRbBt3DOzUwTjFRgpLhrXCWq9oo0OmmWeEMgAgISKsZWdnGLmLopRQqb86UAfjF32Q5h
fuiguOOxxjUhcM5rzPTOFy4WkrsWY0ARJDObFglv40MMdKXwVJ5Y00P00r60DnNPqpN9iz6ZhRs8
lAL3sRo1qibAUW3beg9PThJgxnespVhud7H1eQr3ivqRtnZ7IYMzlaoL8zFgA6UBplfbr/KMXhzB
hSJSQ3u7acDsn6cwhggguzsFCC9HV4tMwQleP1PXteIsI1bG/yPtupYjx3XoF6lKiZT0qtTB7ezx
hBfVTljlnPX199Bzd1qmtc1Zz3NXCQ0SBEAQOKeiMjvBU7svtMOUCqrQ26angSYAJB/o2eThx4N8
RoPXNDDTkywbgFc7w4tjPObIrmwn96JTtbloK3Gcn1UNPcpLDR2TI80dbfDDTvdaIS60SArnY7Nm
prNJWDeoAoKWunIwSiOJYA63I/xZF74sQMnYL9oAKa0X3SlsUsiz/tLtqPbgNFRcTUB5s5sjv0Zd
WAie/C8bBxYHDdEEpU22BiufYXZzp1FpZg9xWuQy0ObOlnvQ0aAWPNnA3hdY4vY1UzsL5KJ+F1ex
Xg0QqBnxfVXPXxSjATR06w3j8jQpk0OX6BmF1tM0DgKPsR00V7K5hCCDqLhfRiw1sVnbdPjFdIHK
mwPhr9oNIu4MoTjOShWN9DI1oapaOfTI0DL0yq68yasexLmvcCc5ax2luB7LfGGZImbqqN3vJG9w
+tLGxQijurYo2d5+kz6vJp8Kj2Fvhjq6Ll6u1HrtsAGFwDXjnbJjU6t9dRS9qG7rqDOsdpMabxH0
wRk9m0WEDRz84omNyJYOuNBSu0Y+F7oi8PnNvGcljfP+RTTJBbphUZcwtH5XdiWIbFRgNg+9OriB
Kn03JlLu3pH9rGRy4cCoEitZKjhSzdSfmz58VpbWuSxiWy0TTGUmWEXRcPT6yGNSa4wqHfumNMld
uoTXwQjIuzE8JdOwC8dGoNGmFwWLl2Xg0L+Fhqd6WMg1UTBXpxS2MfzQR80dE8W9rNRmhFtJ4c5a
NeR5M7Qq8mFt8tIBiVxXvGMCzFqJ4NZtoGUXzAMU6SuM8Bv9daXTk6xZj5c1YZ95k1WB2UrT0Kf/
Fvc91GWpUjtsT5GH33M5uIFBODoKxZGMoYdcOymF9pFVcy6L3T5bK7mcYzbbQm6UCtbOKmQLHkNi
r9sbmCkp3diPBD2L20ZxVpLZ6Crs0EKL+8rCQVbbDD7qAe2Xzm888my+IKx04qxCzWYjlwboxGoc
rM0kcIkX/cV6tjSRuxepxJmHmVRLGYyQlZJ0T6rCmTAJlKR/X96mbSmMFtoAbP4bxPxGHtGqQADJ
FXUHubmNCrDzCAxw0z+QswguWRxTeaiUCHZOh1NsPQQJ7kfaQzz5Zr4IIvL2qT2LYtquzGCIzblc
MmjT5mBSqMzbpG+/X14wZrZvjpOhEgXA9miS4t/eF93MllTDKJFeLE4SPmsybkdo6+xlgVvd1GUl
iDs/1azQRDYgiCx3s/aYWqJyhrapCbF0i4Jg8g2LwFgoZhzHODNFbJu74Y49VwLYu9a98sDgt5IP
UedeXrxtnc4i2e+r/YnMsA4DFdEoaw6VcdRDwb1h05pBM/uPStz+Z4CEqMeRfT9TPpradNVE7VUR
iyjGNi16JYbbmt5oSJyXWDm6zK4EJjPNfMr72tatzhmb+8trtp32raRxvs0qtAjSkNDjUsKIlId9
NbvJc3so8b4wiJ69tu37vISci8v7fB6bhCUpRfQACpT7MctCx5oMx5inb5dVE20X5+KGGiWGcYFm
lnlbqR+68ko1/feIsIBaT2VAAvKTf90yKqQckMW21VWKOaGOljYeyQS3kE1FQKwCwk8D1QN+zq/W
zUlPpBahvMU4UvWR1ve6/PWyJptn5yyDn+oDdIdEpAEyCjo6yTJeG2EucAlsbznfpuEGYaAGo4IR
k1dDLg0SKPAWbnzUSvSqt+4NXlbDReAFNkxMgwhiEdClsXrPay+wDMrY0CjQ3Chl0PgmqIqueyWx
Q9FL0lZF6ZUkzpgtUpqS0eANl14PaJKq/PCeXDEMF/OpdQFAeQ8iGhQUKgdljJ3oaipSk7PuOavT
kUiW5g4hyPRuu7mwK2CGE5GcjQRvpeSbzsBwCAp5RNsZ0Iy9rv5Ypaec3lmZJ6vPzeQFwtR463Xp
lUDuBZK0aZsUCQTCDgdb9rSrxA++q0/oR3TkE3Ab99Ze1Je4ccJeyeTuTq3ZaIuZh6gZB8GxlWPM
aAYUhqPHgrArWk0WNVchKm5jtGpkECQfUYQ80oOBlvzoKLztsj/Mn7XzIVBkLhQaMyolVswW8age
Nb/wrYfyE+tq6Hbj1TseHF+tHhcX8TKnKiA/AY5tMtl9rFwl4SDIwLeu769ksOOwWrhmkaJF/WkV
qBegnS08pjsdvMcohsAkhHf3jfTllTzOi4wlSEk0A16kc9n9IvUAIOrETuOpfumHvgiebyPmvxLH
uRKqVbPUdjjNPb1K0+u59sn0ENT3S3j4z37+lSDObdC4XsYaqoHHfnGtIfCsPBAExa054bUMPpYk
Kcg38xj20HrJU3eoj+2P0EtfGheSBalflArLO4ID/JLlrMxDjxYSTBK2y2q9VvqeN54l4u8VieB8
xKgBPtGwIEJLzE9KWhwiI3A6tf/vPXGvFo/zEMgBBnVRsUFamzCqrX2VFN8u28DWDNkrGZx3QO5v
jNkAGdkBsFJ2ucNDiE+d2LP87Na4iR2GCs2Qn8LO0TzJpbktAlLeyDde/QXOZ6hTWmRyidVcogc1
vpPJ/rKOojDy8ty6sghMACxGm0JH1pmE4pvffcQUims48UH3cz/ZhY/RB4FMgdPgu6GUmAzmGEHm
5Oc3ipv4lekP6Jeu7NLNb6MPwoFaQTh5qdavlIypEdVTgVUczU9SULqkSPb6TB1akAdlyW2LBM8N
Ztgu63k59VBeWutWUkmVhpmxwFlJ5bWpHpPlgbCh71lgppsHTtFk8O2p4GblKQU7BdRQMXMjjZp/
yKfRLdTqYUgy57I2IjFcZAlHVaqkMGIVv3JX1+k1CdGyU0WC7HfbK67U4SKKGmhqrIG5DxVvxc8B
jbPvd+ZBvdU/WceGkSZ8FrXvbgaVlUQuqMxxt8xTCs3qCtujtm4T3ermgYQR+NQlwTJu9S9o6koa
F1nUJJx1Y4C0yW9OqgOYl51xFfnUXXajTz+VvvTZvBGNfr0cqTeJzlmqwYDHV7aohlml4AWe9erE
e4bzMu4iX3KWHXnov8l+wMKNl+2EJISCtTW4LBWAYcMUj9A26/eVdFCIV8yLYzU3CpgP/shADS7w
6LTXCwyqsjfXW43cqsrfk4gZZdMbr1aRObbVKg6TROMO7yOuln8J0cJJk6c/04GLOFYRLLUVQYel
epr1x1Bv7Ry0MpeFiI6YwQWVKCm7zpKgRnKYThEAjvXRUZ9+woRWP0BV9lnUeCRwHgbnPEYZqBMK
cx4FABLVQ5Udx/7HZa02ve1qbzi/oUxNSdOSbf/kt3rtZdm9ogQ+FTZkinTh3EXfpxXq2xCUEtme
rH2pT+4sp4JNEknh3ESjGUTX2FVLHrIHUkj+lCcnqxTxCglWjcd8lFIlnCS0QYLK5doMnvPcdEh1
mvX+D90eD/Y4JEM69GxGQt3RXY2oD8oyySFgw+lPxn1gh07lhD4w3i5bxWbkP1sFj/+4pHOJTlZs
VsJSuN+e7RZ5dZPzDDPpAS00QY6OGfL0WfaAUuvHuxhgWg6D8Jp2beWiEVm0rOy7F/w6jwOZa0Pc
9s3/5UoBmFcNR9uFT4DGvQpCm9wph8sLyqz7kkBmtysXmKRqXMvsmOn5jxGs0Cl1xvq+Dp5p+qHU
RYXDrbLrOlqavOPQpiKNethn53cn1MR32nV5aOzEy1Az+jPNOAdilXhRmNnVOZI7L5HJjUnKpyxe
vi8mhuiX2lUbEfCG4JCbnCtBaz5dQB6M14X4IQ6/6/Jd34vC4nbMojo1TFkGvQ1nmVZOX5iaNSBe
PerBA3kPiBy26CyAi1lDFvdKrCPNbT3Fl0GbE7iWp4IcnJHIie5D2/7qLIwzv26sQOcsQ5hu3Rmd
pwaRTefH/h3Aaq904syOdKqWNwbELKgha4pdp6dl+iS/Y/D2lRjO5JpeLpeS3UsyGj1TubmZA+m6
TIjACf5L9ndeNc7OWilDCpZDnflIPf0o2fkRPUlH9TsbksB4kt/YpR/7ohMllMsFMSWSCjXRIDc5
lVfhTXbH3k2CveUx5GRyPbqh030pdqKeye2k85e6PCFVErSVDEpT7F76hRiq0+mVs1jeAnxSDYAz
l93Gv2RTZ2lcikvnaGmBCs0KsQw9FARzbnrNntgVj2EpSYdR8Ba17TXOAtXXLljW9FjCQCesBgDl
2hfL9BbZv6yU4JjpnNNoqqGUQO6OG3pITrou2XPc21SR9lUsonnZrkCc/YfO+Y8KqL5LTqFO+/Kw
1t4oe3JjeGGMfjXGGEW+x48ieE+BU9Q5N6IbtFJUVkecs4OiPLXm0+X1294iy5I1A69n6MF7vUUR
SS2aZtBJAztr/SjXx/J9V4WzCM4KkmmqsjpEuCqyU93JdokhslDkOUR6cHZQZkm9EFapSeSboUgd
MjzMkggR6l+C/FkVzgIiKzVBCP5ygmQnOGrghdB2ul8cxbxXWw0xcLlnWfzOhzENkIgylzR6BO3U
2sOIFvtoD0M75IKX8C2MgFfSuDjSaoMZjjPWT7n9SbcSXxdugixNA9MWa6xrDJtVvjQnd+fWaT8O
hnfZErcGOF/9BS7GmHGnBOgTxQOYX/4lPTLajeCgPMRoIfyRHzTGooN+UKuwM2fei0or2+fsvNpc
4FnSdkpi9ioWxfJukPW7RY8Ea/wv/vcsgwsyWjmZg4GiM95wzJ3+HHuRO9i9P396Yb6CSqKZX8Gh
4Ov25RLlcTPAhOKmAXQZXjqaz1KVCQrc2085Z0vla/VNnZAkkiGmwdPKjAtF+CXeZXb8xIo10kF+
uGwo24n9r2V8OTirxL4vAKy1MHFpCLKQGPhoeeFW7XQcTfKRlrljSdPuz0Ry3sWU+6TVQIbpNvEX
yfwqp1dRF9ljdquVd2klKiyKto3zMmpblUqXQMH6b4LnqubQY8owBQ+s9Zd1/UJ57CqfLyv41vxx
S0ePJFJsDDRofDNtPZuq2tWq6VZptCcFvQbNqOA+tuE8X8vgQo2FceN5USGDhc8F0xo0didHcZIr
6WDE7mWF3uYFEGbhRULVFKjFNw3o40SXKiKAGUZLFKYP/GSOHGnJDyZNBI2ZGz3lr2VxviOo+6mr
K0Aaj1IigR2wl577GW7LoqX8Fzh9s5tGNdQd6YLJbvJadgarQH39zxTmnEtTdz14QXXTBeSJHZOb
2qS+odtNSZzLgjZN5dfKGjyykBENc2QuGOtV4lPSPC6ZIA6Ivs+ZiZYVnT7K2Lkl+AAkMLuSflxW
4O3xYtsFSzdVS0ObD/t95T+sPJViLZ5MFzTpV2YZeZJp2XmQCQg9tu19JYcLqYGcR3NVzqbbhK5+
tNBIIjl16Mp+hhAuusG8vUm8VooLnnU3BlMmQalF7VydeiP1psLv0xNUFRiAaP04c09Av1VYA/Rq
G+DYnvCu3QyiTGvbCM57xFlzNjWJXEWQkbT3MSiv+yEWnBeBFm/eGao+mLQEEur0UKaGF2T3sriY
yIz1dRHKIESWZUNXqaHrfE0jMLosGhYZrsFwutNPGxgMx9rNh2onsoEtldbC2KKuDLtR4jltB8V0
jemuXuxWeaxFzUNbbnUtgjs7GQmnjOLO6mrka6I8RiXdaQCRyjvv8hndPDxrQdzhqYH438UTdCG4
Ff9/4XQVC/c7h0ekFXd4grxpptpacFK7oxovzpCfzHryh0yQRmxvkEYw6ARiepO/bEmmHknziEMK
rmsy2Fr0hMW7vHDbIigbg1OIolDu4BQBUfMmhirt0O1SqXK63Dymyvd3SAHaFfqATNMiGrdgsULm
hagwA9qDfty8H+PBDsE/cVkK+8qbw7OSwjkaGqmWOeawgWJw6uSx72+7UdotgAswNffPRHHLliea
mcopchM1w2OZlLlpsDhSfFUG4NG03rVJZ8X4sg8ZRjkG/BYOanSaleem8yfj+Y8U4htZW71t25gp
ZIJJfQQa39h4MR5Sq5u5mt51WFf6qK8dj0pSNclk6MN7ud85rJsWrmDwy1Soalh8R70imxqmpzW4
IAUcSLl52yyZq1edIHyLxHAOSKljQy4MLCCcqaQyZ0pEZrAV5DAY8EsT7hTRIrM6zHb+dia1fX7O
3+fOT9QVeZ6p+P6sfOqz3l4muzYem2xHIsFiiSRxxycyE0BIW5BkLd+NsN9hPGiAQIiKs/9eikZI
Pa8af6kdx9KKAxB0urS8ihCxRzQ0oQvt8vFhS/PW9fxaOv5KKzWDMUsmhFSqddStyC2S5F5GTj8b
mj3P1o+gyn5cFrltcJjg0DErAsvm7pjyhEtBSZCQIDj8jN7C4LBtcGcR7PdVgiCh70avFoiQ0C9V
fWyWSrBsIh3Y7ysBtT6NNNQRferkukDFSDXtChW/P1so7mRazbDUFUsNOquzaXqzZOCseVeoVmVq
yQqabSnvP8OimkwMwr3sRvmSS0n/fbofhrwSwXlNOTQCcy4gQuo+acRwMuuq1EWGvFFGfC2FMyup
VfSwZb4ZtxADzOspyIxydg+xduY+Fb6kbJrYSinOxGYK+NyXvK2ynuTYoyJykk0LW32fs7COBlUx
aC+LdkhLCT1etpKISpEiIZyFSVWdzuBLAvHucg8wvqR6DCf/shFvJ7grRTjnX4YWyYGSC5c56l5Y
MEZh1A6kcJd0ijPM1qHMAA2Wzq4uq1/6XESUJJTPBYcJ4BVLo/y0i+rw0ypiYFcdfscqRAvKxQdF
idJCkyAs0ezBeNRqexK9twpE8PCoMVKqmobw2ClQBNTRQbBTmv9eJX51mAhXmwjyqJq0Cnro4b2W
z3YtvJaK9oVwXkEBXdxUttAD5/Wfi89vn1bRonHOgViR0rXkp5f7zQuJUCHOI+hlkhCjw5rVmfuP
oVXZSxkkRdfu5WMlUoj9vgpAulqkJqbmERtkf1Qw8aHbKineE4DOR5dw7mEADUM9MGuu6uPQfVAm
O6pEMjYeC2BqOmbLkOIqCgAHXmsy6LkS6H1judMt3QHR5JihXUE/IAWhNsM3SH6IWi833oBei+Rc
0tBGeRE2EMm67ZrTcGBDy7jnA6TwxnBm9F6qtv5pPMh7CQCQ98UHUfPd9j8gQAUAm7Vu4WL5Wul8
AYwZ6NosvFDLTt7a1Kkeh/gzm3fJd4B8zx32H6SDtB/Gz8WDav9GKwCT8Sb1w6yuCa46lVKT81Vg
TMymoMV/aD7RD8WB0UNXH/uK4TwApcmNjoWo9WszZlLFUgFfQwlKm6+1ricYgqpG0Fr2SutWiwXw
+ewfv9Fo9X1OozEsO9JPseWG+rCvu9bRlMaWshw9POrOSMExH2sgjaxFs6HbNnwWzGPLhLGRq2DQ
sdw4s9O/8ASFd4zwGiwYOt7x7gsvvl0SO/t02QVsPNPDjFdSOSetpVVMS4LlHD4xqgpgASVO6nxr
ffWbaWvevFcqe/ksEMrc8oU15tFnMb1olUOZWG4+e/kN61mOvlY5mgalI+NmDb8K5G0WFjF7iREV
TKkaPLvDrHSLpZPSwvuQ4jPYHlmy0SPjMJDWaXQuS9v0qithnC8ChijtM72yXIrFm0/Gcj0kgsdR
9om363fWh/M9cTprg5bXFuZ9LDsad3XzhdYHVRJ1q268MjPrOAviDpshLZXWa1i45MB6H9MvOiDD
wj09nACE7+VucS0dwkcMyKSPYQrSpcsrudFo9Fo8dxbjVhpBZIGlHEJPPg6u7Bn7fFdcKff5KQPF
3uS9l9ViLRcNdq99zFSpFFAEWN+slE4EEEvS1At027QSQKEZGvy3Rvlad4xqIW2yDkTE1m0ku8ty
nVNBeFfZ7rwxk5UMLpmYSTdrXdcys2dTgxgAekwUB81aJQAWQZ11NA/aQwtaGgZlHfrkbxBYu2wQ
Az27t+3HXHQM2bJd+j9cvtEuMjiMJOicHIhfHtmDfnxoD821cbhsOBuzydjAlebcGQzMpQiDGpIa
V/ObO0y12uxBiXgAdQr20jX1VXQQNCDDxYv7XgSYstE2/Fo8dz6bDCg96XnhUy/90dZ26jAI49AZ
dirEks9COoBNt2qBbBgIYWDP1rjTag1j3GetiuPiJ3dgJ/W7vfZlcnQQXifXorHXTR+0Esadzb6p
ljopFAtFn+ea3qnRjWFeKaJ38M1of5bCF3+LPkkSRYKUoPV17WYJni9bygaiG7ZqJYCLf4ZSUpq2
EMBwGCnOSPcVbWqyHd8b/+fwDMFn9xgDglRIcSRSju3nOv8e67AzSuzXSGV7kJ/CWnAONppNXmvH
pYh9UsdZ3EA7FvgWt3Vqh7XxDo4BLmjps+hNTaQQ53Di2pITbYRCk3bK5N0U7S/v1qbTXG0W50Dw
ytlLZgp11OI5pLUtt7nDmJQuSxFYts45jz7sZIpnKWQn1FXUv4vsfta/FWS0L4sRKcM5CUmZ0iAb
IGYwU+BAAP4t/dACgf+yFNGWcD6BSGCsHjtIactdjia8SdB/w/7lG5++2hLODcxGE5aage9r8Ydu
+t7lkU3aWzk4ysn9ZU221otiHJL5NtR9+ZJv0RlaFLYL0kPrEdi2uvwjbD7+mQjOfpc6m6yOiYib
xZZKLxhGm5ail4zNnHutCWfGVaVoQcXE6F/SzJ69yMkxgWweio/Js3Y0joUX3Qtj0lYywPo3TGS6
6Obga7RaEZJa7pEMMFjvzO1/KLIdJHa+a7z6pMaIS41juTLaYSK7vfrvnbkGA4n5JZ1zdVU5hoB2
wW1ZVXaF+TSK2ty2zHz9fc7R4fVp7Osa34/x98PkDsRXgrR+Mxdei+CMY5BmTDcvEPGC2ei0dr1r
9gAmahW/Rg7V3CBouHNoWwBb6exiJyqnbYaq9R/gzIZ2WgXqE7aD15M/PjMIR+lB+5ozCvLrKHZk
t7nGNdFNdt3ny+dCZDucRwRv8ahXAVtdnVznjbKr52hvyo9T1vppjUlokgmvHmzHeMey1pZzj0D9
GbWWyWRMrwCc2yF0HQzPAMRddi/GUN9y+mtxnJ/symWcrRGLu+jfLO1D0g0fiQlq11nUSrMZk9eS
OI+Zt80UTaxwNPlAA3eyW+khawGuAeBAJGpkEhvOtuf8dfj4am81zQsaHCCRTQmDcQtgWond7XUU
x9BQaC8fKkA+o2/ostEIjiRf/jXCpDHiAVJL46q0nqfi6599n3Mp6KnCHC37fj+Mbp7jQmqFAtwV
kQqcVwmToRmBcge7x1VwfhiF46D/EgrOW8M5FWmKi7QcIIHYgwumDNtCJhjZkc/soT9Nu+Sedpj3
u7x0mxeUlQ0SzpXI5T82yIa7wMLzTK40DGV87sFaT5zkHuNq8j54iEXYCZsLChQlxG9NVtWX97dV
xpvXiRlOGvYs7B9yus80X6DYpqdaCeB2LFJqSguTrafmFQeVTSR5UeAykOvUKfa9G9jtrXqqvvzG
DMLmMVvJ5vayM9TZKGJcOgmY16vb4M6Y3eSrDJAjwu7Xt+ZDiZlRUT/tVm2LrqRyWxlFGRwKwZIG
10jw7fq6239jzCDylYjpeNtzrURxYSDIqpiU9f+N9aVa6LDn0RTVbuo316LnCaE8LgQsfW9UBkpc
7rzLnxkXCasYtN+orfqgixJ2hW4fxpV+XAxoioXOBtMvQ7WLFdHJ7NaSffeR4XpLBxdTHIXISwqV
5MKBEkhxUicQOgH2FKD4pUM/p04GOHaQBk52+CgaoxNJ5OmVsjAjAVEgsdd9Y/LZMal3llNnTmsc
UgxnvQvwGvnfeWlf3jJWB78J22yKWX72M5qDmuLrgBJsfdD3ANgRNNhsltLX0rjQEMw0lLWCGc4R
LPFMu8QB3kKb2GSHLMlpSkf6ToXdAwIHoHLOx9STNGkmKMm8KgMUin9Ioa3IdrijtwtqlfJXILUu
IhPaFou3FwNjaSy9f11GaA2tq4H6x1IXyZk6gD4sd+gGFoTzF9/8JiFTzmK401/mRhbLZg3f/dy5
HZ4n0l3gm9ALw5BCjj+RTtzRr+okQVLJ7GWOrxaaobF9vFca0cPhdrg468SdeABN9VleMjGsQbuw
xyHcyalfhR+zbrCTwHIF8YlZ3qVF5E770CxdTSII/FmSTb3ENe+A0YmsFs+EonrMZgGdnveMz/z0
duyTQcKe/Tx2lT/PNj0yMu3UsT4EgDjFnHACjF1XKFqgKZ/+jTGNxyKFppMC1hsQNfo6mEX2ZMfm
two8Dx4uL63AYt60AhijhYoKc95qeigGatdZeVg0Q5BhMCu/sIH8o6saZ5E2sKxzyDXHxHifpDjN
0NvTKIJ+FynEpRMTCL9yiQX2DnAxRnZtpIHdG4KiynYmuLIQznnMYTpIMgs/yUk9qs64a39YNzmA
GGxGNAxkJvQEhPYoLAhsaqfKQE5HKc3QXoLUKiCg6km6JRlxOyj+ztTY0ekuUh8vm8S2y8K0kExU
NFTKPNmwZEwNAGqxhMWJHgt3+WjckOsUCGgYKflsPAmkbZrGWRp/2Eg1SEnFmhDUe4wHu4UJCuDm
Srv+OPuz2+BlE3CD30WzqMwRvrFHAMuiRd4An/KLB1itY9GQyjKrHulfg1e44iE2njUM4puFLWei
WuLmnmk6uC5VgHMbJmcramuBDaQN0CbdnnTFz5Z9UO8Ei7iZzq5kcFGm69U+CAbIeOnoqUFRJDm/
3Wm12W6DIb5fGnFhJtdKNF6is3At7WXq6L19XWthXLCRRkltlhTCSLczxydd/Vs1Pl9ePtEOceFl
prSvLaYP+rDRopT275uZWGnBE4xRs7RIZpno6gKVEx1cszpSVYQrxHzbW6v+tS88r5ihN6mUldCj
wnBWv69TwVkVrJPFJYiTCTD7abDQs5h5owY8Om8QXkU33QHwnBRNBRYtytbQcXUyhzHT6sJCZ0V2
yp6Wk3IVfB9HmxG/MfyI2DVvykf6IPJCmxnNSioXNRJriKQqClHJrVN76K/18LZPJFtD2y+t9gOA
VS5b3LaPXQnknAJc7ICeNcl0I3PHGoBCMLygAoqrmkf9FHqKugJE68p5iKKUQV6sQcPKuoaFqDNy
+0K1E2l/WTORHM43JFYO1pwccswyJ14dVdZ9YiI5lAfZtJsqFF4fNl05UVRiYBRJpTy9U9CiRk+N
zHKlvQyCniaypysT3Tf32g3xWKkOJQ2AqoCgrRX1km2eN6JTS5MZNDnPfGf1ShWmOWxVjg69uZNE
BSfR9zmrrIzOUoIe30+jybPodG+WVJDJbK/eWQXODkkelCEpIUKzbpP6WOt+2H2prMyNp0Bg85uW
sVotzgLbWM20njW9WVVe2LEETrOkOahD2NhyJ5oX2hS2Ol9c1KiWJKEtgbBA3nXLKW5lJ1Tu+lwE
HL/tEs/uigsddFjMOO0hpwb1cZjuquJ7ngrADwS6UK6vJp/UJkRLDwrR+bNUA8VamrF84E9LRQXO
7TTilzY8izpm2atSp8zgGl8/AiXraJ4iMNz56En0RIUqwdLx7Ww6TeJJxwSMaxWyrQzP0vhBPN+3
KUSXQb+hWLpB+AoKmdUhUiKELDTrJmXomaMPigf3ss/bTohWUrjAGNVlmkP8+4bTNs1hJYyLkOAu
b6cIVFRuRehgB6Z6aHv9Whsy1xgb/7JmzHzfZBSYKTbRMItmVb5RVSZFjEFPxIspvW27k2bdTcVB
q51pOoVN5yT/HS8bBa+zPD5NamkTFpmO7SLVdU8eqRphEurbZZ22TeKXTnyWFOlqQFn67y4lGp3r
dg/0BKfE4O+fieFsAvPe1mwGEFOpKCxHmTd0yTHujfc8tqxWjLMGwLyCPlmCGCUqbGV6KC1BQN9O
VVYSuCiUGMDoxeQY7i81qp466oLVlSoBeQJ0FfQKQz7f/2zh2P6tMsC+ka16mmBz4OLYT1N2pafo
qSW9YOGEerFztpJTkaVs4hhycGeSHdVZTS1lmFoSuTu2TBeOEo8WogA6QY1DuLtZurOMm7w8XF42
0fe5iFdPhtSnAdSpki+d/Ncy7y5/f7sAvrIDLtQFE3LkuoMANVDQ9pgoFFPMTXgjo8dHGuYrmUiJ
GynDVQk4tqsqju7BfBTfMuSendKmzcPl/3NZX+Rfr7dPGrVuGNmljU6HmTxMIvsQfZ/FypV5TDE6
kmdMh7t5dTcBiUcX+aF/iRr/OCJL5jyE1ajTjC67FwPUjz8v7Zb1m+NR21HjLIzzE4kEDt55gbAu
eojK65F+iNFysWSCXREqxZZ1tWyttuRBHMPMi1Nx1+66vXor+wzRS3JVwYPFZUf+Zko7J5E6Wg2z
+P6YAt811J1Wzew/MzPOS6gdmYyArVu83C7Dt1L9cPn720oYQDlQdBUIHpyZVZiXHYcCL+V5CNil
ILfJEt1Yk2hqdnv7z2I4W5MLbbZkg2V2BZp6jWPU5x41n3T6dFkdkRzOzNKxHmhVQZ1y/kCDv/uh
dAGaOJWiipdo2Tgzi9LckBI2zxKXpp+DxKiL0A9WT+5lddhn3jrt87Kxv7Gy5iow4nBZoA7YZrXx
lDaPl78vun6x31ffT3prBA4XUvssOE5S7lrTKY5lZ6m+muq74vjq/sUFCKLMwNF+ua3eF6fmUPip
6RX7+lN76K4L3RZRy24u3UocFy4KJS+VUYZqGv06JJ+Wyr+8dOzvvtmaf76PN1LO/1dxMFgKKzT0
eXzdJ+qHVOsCx6yGUzNMqpO004y+MlmUEW8a+Eosd16VRB/kLIbYQKrs1mjArRbZkvbYRu+59a0E
cSe2xPU16gymX6vZMnHnxB6rp2B+x0QFXYnhDuxc9qDMYHWhqbgleGZKPsZEkDlctATsFPt9ZeR0
TM0pjHFWB/15Ke+GVPD9TV+wUoE7pO0w9gZtmC9A3SeNjiSbbXWZBYFAJIUZxkqLTEkXorDjoy7X
EzmQYHCSfhAIEVkX5w8qtek6JKWYgipv4vRuQne7cqcGIugrkS6cK4gbTUvwLo0HTuWp6VAFLGO7
QBfF5RO63VBATPAvo/UbOGjcWdHbsC8Atown9lsGMchG88hDkYDUafDYkFxybbYCmZuaYcARRO8o
B74h8gOrdhDh5mW6fYrZfb+KrvNC4EhFIrjFCyL0bi8BSvlaEv8lN+aDOkV+OP13YlJchVeacP5T
yuu4y5kYNf+7mPeLLFBj09R+fR/H8rU945epU9Fe7Jaxk0yJnVo/1OGH1opsbfP0r+TwRmDqeZWp
KFck1W0/PqalQI/tjHMlQH2tyEzKKTSYgBdkoJ9p9MDwz7K9GP9MtGqcuwTiUUHQeIhJ8/4viXjK
INnD4oW1IC/YvpyulOJ85tjPVg+0MNMNR0y0R2hxTPzFsEfF7V2GAz2+q5a9EsisfuXejAY8Q3gA
wXVq9vToedAEGokWjv2++n7QBW0tYxTaLenHPia+TL0kMhxJ+jMPoMicC80lCxB1E1ZOqQ9ahTaA
T6WIxFNk0pwHqEkjZwED4zTjydPj4s5AAnrZd152MgrPe1r+j7Ura44b17m/SFUSRW2vWlrdbbe3
2HGcF1WSSbTvu379d+h7Jy3Tus0Z56upTB5S1UcgARAEgYNgKZPehBQd/VxE7RdNCfEUVSqLcxln
WxSTqrplYnS9zm17t8xgDJ7BqlSpv7rpthDl4bflOP8+t+2RrhURqLRwx01eEhR80OiazqJpXCIh
uC2vpT7CnHmAdNY3rX5Ou/vLiyQSgttvNCbj1tTi95PRl+URDVTPlSKwj//hxs4rxfn7fOlnXdJA
yvE3dS1SAX9T1waWYNtFaDw1ZWdF2aT0f1OA/MuCAcH68XOvegxH7ZQU61cs11OdeyDUaXXRy/G2
g/m9fvzEq0qrOzpT0HLMS+0P1ngzDW5Fe7edo4+og6FgKDFa7sm7ISITqrGXaIQrm+XCLVOc0Hq2
q2LT/YDWrWCY1q88pkb0OM8KwJj6aOM77DTdqUMvQNkO0lYwnAdYKG3UVAWM+qn3wn3rT/bP8e5a
8/HejqGlonbbTV1YwXEOIVOSHnk7wMmaZqtD5EOwRFcEyd1NZVih8B4hbKPJCkDwS3TNtozcxqzP
ndGnD5IuqCTfRtJU2QSltfJuuEE1Y6aSyvJDpE3dQqoxDXBysjh1FHn4Qygu0CFTMFmNjnzXbOTX
TWJ+Hwb929Imjd1Y1ZePKN9ZLPWt8klZ0gYFKyVJI/MljfWbNO/dpc8E2sec2rtLvHGG4XQ801NN
i9gbYNugjtNKj1o+O6Y8Pklk8aheeHqPP3P47c+k43RelrSwNitIVxJfWjobdJWB/IcYnKKPkVKY
lQKMoPjZam40LjYR1SEyNb60fJya56XapB17nhvn5AA7PupDdkjH+dpEPj6aRewL208Aq+3iDkIS
jGQq2brRe6M5NAd1j1q9PYaTVAVGVLDhCeqHnqRXkNyxqGBmaCJH0JDaS2/Yi7TmMZYgxrkgqoVl
ynZhNXnWR0qkpATLJMrAxtrOq9qPDbr/I8V7PZZXPp1KRqu3LDtuGU809SXzWSsf/gyC8xJqV6Rp
2AJCsoK9noeP8ly/yNXw+GcwnIOIi79NKKkf0/K6Wg6NLtj77aPit3N4PblWi1WHKJsf2F3eau/1
+IpWj3Ei6gIQqfRrd8sKpFeyrlEIVDo5sKaHZa+AwfBh3rFLFtpSUTokSLgxG7mkZZxfIGlWWDXz
rEH/TQ9mZ2gN1ClfdflVEWIWpIj4advDguqKIgljoUgKn7OSb9JbQ69ZIYzSP5dUe6Jy7+phc0CF
L5jL5mOPMKnrLSJw7NsBpnHG5dRQzmsNswKA+/ZWLu/+SY3o9i4ypmgMdZMZYdFbKQt5zFI5w3VJ
f2KZJsZIwbqeitme3c6Jd6Ku4k3VXOFxjlCu2qIGo4jpDstViwnN/eCnsyhI3/RHKxDO9eGBFbVR
Na6ZmfpkFH41COLYzdPj/Ps8S0iTNvWYd7AvrbpF9aMTj9eljDax8KpoGoHWb4ZJKyxODYcuqKNg
wIJpvWJP0w/cNbv0YPSibJMIh1O7QCZKLRfAkZvvueWl0dNSXuW6gL5BsP38RLBCa4w6DoFitIY7
ScSRygVlCoPgCUCgAJT9+8p2s0GLJjwO4e0xf7bm27T6yGm02hQ+DIoWq0omKNgSdPZseVMS2IP2
/IGDYgXC+Tsaz9GgglgAJAlXVWUXyb3yoaegFQRn/V09VzMeGXC/zF9AFt+jV2xoG1tLwK+uPYfJ
srss0vadaQXImX8utaaO9DnioFN1Hf2FPnQPBHAYvWHZ5Avr/yh+BrLgyr7pyFeYnDfoJKvRTOYN
9Fw7BvSTBe7jYji16bUK2mB9OA7D4bKYAi3nOzNyMxt1w8BVrdc1JyKKF+mgaSx6789gONdAiq5V
9Aa7l2XflCGxo/Yu0ERlwgJfx/c5SUNaJHKL1VOWu8l6LAc3Vq7n3ClwC70sjugs4ivYk45aOebg
IRu168CjlWMEV7cv9pPDhoBaB1Fj6vYuoU0UBXpUV3mu+sGsY7y5MyfRjLuOgMMSd4EpFJWzbS/g
GYYzY1JoSQhWHMThFkZyIBkRPfXDUSHU1ohoCbed+BmLs+eMKD3FCC4EfvoeRNy2UX8vs681VQVb
JVo6zoxrK2hIyfoZxu7a6O/69gsNXy5rg0gUzmrzMDSNgVURyXloB9NeaWJnjN1cyEjJ4u13YaX5
e834ywtI4vIsnLE/4MapDqrbPyVuPToocWw+hw5IVj4lorJXwfLxl5k2nYy2YI1NaN/1yyDyFku5
aj7oH86ScUd6XS9S2rPeplx5jAwfW2ZXpiC18loH/G75WI4Y8SNRZZ7nJwoTNSokcCbGn02/9tA7
qNn0SJ8mTGjVX2q0Zahef93+wN/o/PxgWoylEyk8qoLq3rdHPTKIJEcjJsLlqrOb9FoCS3teC5Rx
81XJkDHRQjcIBg/wPc+DTpeiXF4bW//L6FnudLfzArtzqp+hqDh+0xWu8TinUeeqUsYdVjW6rq6p
gxm0++z74qOi3E284knYPcuOCn4X13ic4xiKSsPzLPAopqrn3rBX7hfQ+bK+Ifpw2bCFa8k5jyDX
ijkZgNV6s1cktmKHHjnkB3A6fI2OourR/7GUGPVl6gbmdfAj4wtL6WK9A6eoFNmsCrdFisLRrwPF
lkEjUfmgL/oQt64hnzE5y5t6xaCSBEzWmd/evzZA+7GjHGW3PnTgksg/wnSyRuSyCp0WjGlO2AYq
ftu9ZPRZsGtbbnINwIXUi9oObZi+7hqO5n1/Sp8GNOruGIlQkDjtlSjfLdw45kVXQbwWGnU+/wcR
pDHXtS959Y/BMW3WT2s+aI8CCTdtQFFfJ0po6G3lPEkbRHRWdUjIeuWrF4xAfEQBplecyJVIKbcO
ADgSNNGiUsFU+Ugnq+d4oDpSTWPzJEWWjRbavMpdgUCbWwbeG5Nq8FjIs79dQKVWNKmUC6aFEyhp
MrcEd0q1b1F+3vj9lSieYhrwzoec4fgWBM2gbR1pgEuVU2t+NuQvAnlEAFy8mys0DV/lYSOyKeQB
XclT7Og2YzlNjsbdn0rEmTGIS5J6TGHG03DXE1cWjTHaVvHVknFWG06DShcdS0bvQcfkZTvJU0/h
YQFTNKzKkQV1v5uMM4aqGkSGI8QwUc7NZ+h8l4ISeIzCvbpbTFvCC0/rKD5TCdTQFif6LL1oh8s7
t71xZ1jO41d6kIUGO80sK3XLcXDSxruMsMk8sZaM1/XRzOXRYh73aJ6aa21X3KZPmOMpea2rOOZO
8jvH/C4mDhEB8z1mmVEpRiYDOLsOHxaX0Ryj3GQ+JTsQVIN/V3X0fXdKUmFfKlu09+b2e1H5GrFx
Kaw2Rpeoq2UvnWJ38i9d8sCvYJs44bLKv7zAgi3ke85SncQtbYEWTqZddLs2+kih9WoHdc4WFHnU
h44hSPrTkH/RFWJb4TETPTtuhx9nG9CZpKtjpSoXQsceOKMzufWN7iRu7ox3jKFWfv5DzeerRDRw
JKOzBHEjnQ1HsZR9q46ClNr/cCJnReBixbEjaqGOr0Y9eorLErjhUwe6efawlPnW42VN2MzhrDeK
cyJSoTa1NDCvuJtcTEB3SeKqN5m9OMUDRkrjdakTjbUVbhrnQbLZjBfCzmZW41G42W15Clys6FHy
6ZWQUn8zB78WkfMmIC80A2N81ZHBXa6r3fDKXpjfdb7o7WzrnmtQmV1gMO8W4+nfqmM90LSX2WoG
1Xc1OIVRZ7f0RyB68NyMOFYwnNbPXWakqFdGcKM/ZNpJCa4XwaOTSBAuXJM1isk4BtTQpGgnj+Jd
VklPAeYmqVojgNpkkVkvGqfyASb9oMcNWNK+OAyPxW64QpV30dlYPJc9XMjfw0/UsEW1fpukrGtg
TvfRZJnSumPL6M7OK8G1L92Up/SYPqk3w7HH/axxkq/gViK5Pb1ctjzRCnNG0Ks0U7WCgYf5TyJH
jV1E+a++0Z1gDn9dxtr09yt94SzAqtoZXOVQS6U6JumnygrtywCXhSF8FS2JaBRWDGCsEcLJh7B+
MlO0PXWi9O+m7zBNvOKB+8dQdD6uX4ipVTKywHD4g4tOJzj87qp2s5tyV/iips8tsVZgfOp3mJYp
1+YAjipRl31nhtmLEU/qPjO13ln66cflVXzNTvFRgGlhEBEGQVFTfRd0t2Eiq62JZhFjX2inloYn
Y24w2dHPapwBPR5ZrBtlyAQPLFvBxxqWC8UtY1RyfA1UMUmc0NS8fq4wxUELriwz/drSBdxRsYg9
bUsnMdAWDV+oRtfBNP/WVVpRn+a6hY2sUEIBtiEtFa0mc7bvV/OMwHZ3FRvoyxTkGQphwc9WehOe
Rp0WNEcZrQsbU3rcapIL5CKlK8mU7Tzqb4NotNuZ7pShEYXq7G5x6VM4T1PSUJIlA5+CQd7VIfdC
T3Ki0tUzHOtkH7pzLjDIrRNivbqcdylovmC6WYg5ViBZln81oVOQZ4G2bl2xTcvUKS6/BNQjnNrQ
GfzwKd4z4T4HV8IEqemq2JcHELT5oshrMyxCaygmzmIaGDjcOQ82dXKV6AEskfrdNXGKXXgfuNhN
zY/22VfMbxNVRGwt4AqQN8VhKOUelo9unbq0JU3xSag5GS0EFXpbVrCG4dZwKk3MOBuZhxlTO1C0
Q2YNgvOV6Rave2sI7t5bKXHIatjAZxmCRLK+HjA1dsgye1DvqOxe1gmROFz8M4YVOtRV6DlFnj9X
cHX5yDvqWhr2BSujTnKjJmEHaazGlXUJxIefg0HU5LTpiNFJizkNqKVQTP5qLaem3uojzCe7nq4x
W2pfefoXNi5IRIu7rWZnIM5O027C9N4YC5aWPunvM9nRW5Hz2fKDa2E42yFpoOBGAWGIX2a2ulP3
5oE+qvfyF9WrkJgIRY5hUwso6kBhpwSnGOfa0RQwd2DTCVzZL67VXe8HLgLh0EfPhoNpQbe9kBBw
KyzAHDJDM1Dco4MQkHOw8hDoQR9CLfRT78X7Gj1WZo8wX96V7rzvqX9Zz4V43L7lUTeV0Qj3QH3z
iLfNHQg/m1dKdAK80hC4cyEet4cxvCKhmHzmmpBP22XgF55fzE84Pa76vSF4BtpQyvVi8hUxaMNO
m8wAmJZ9lUH6FSzPdfx4eQU3dERHmbCMrjhVVjS+P0VCqfXU6MBorNspvbdEdfCi3+c2qEBOoE1Z
TANSrNxH59Voo03e+IBtvRGD25dM0oMYf3B3uQq/VQcwlbopJkUljIK5dGPh0N+NiHSNx79v1jr0
DrwCwFN1e6jcQMETXemjh/2Ptod/1DR0moO/HnJByx2TlL/QvPLtIxCUwknIqoWJU289+TBautzU
OtoiMdaToktJvb8MsKXGyI3+BmAqsjoqqixoqJRpsBkYqH4kxr4X1XNtQxi4I5hgTwaD5lsIvSqH
WUXXDR5l9117tyyeGn3+iBRnCO74jlQ1ziNqwNMUN0bqBOVjKTl/BsHtRFy2S9wzCCs46vq1oviZ
qIhmU28VsBnKjEMJHalvF0oeQUGlTDKkUB5LMBo1pq10nU0KkSybnpLgFijLSIybqPd8i1SPNSUp
UytJdsmRMhJ/UN7ZcGMd4xQUEtpsqoCKVI+uW1THINO3eEERo+86IojglCPBHIniRh92H9gfvCsZ
bEiqhnDkLUQzWMU8SRRa1rFh8kV6aIQ3+G0x8OyPeJ6omNv4FkOVaB2nBEFCrbwQ3ZHi1qajcHzJ
pldWzyjcMV3MDeb54hKL23uGkbI4p4lqV4EzfsEMHFu25+c52v11efXYhnPxr45n/t+ScSdBWyXN
iC6H/xzV6l7y4kO073xRJLeteCscTvEqXUsik103zckzfQyzdVGkZp60k3bMd+M+Sz+kFb/l4t8q
oipdjEQCHjGdDJ3Lk7obPxI7rhePf5eYgrGXMGkueK0LZ4ULDbIfVxPebfFIZ4e3cylIgAv0kH+a
qDN5ThV20ZvrO0MGC2kz20MgUImt+P6NWJzHG7qslxOKtZuip1Heh6pmF8Fuih8pkhHjo9ntzf7X
ZTUUCcadRmUm60PPrhQWwYAndNsk6lUile6/RFHZWzfmnFG4Plbe8taMx8ToQDiqRF6DqVxZsLO0
+6EWBT3sVHtjURwIJ4pVRHJeDkvksYdHZsSS9yM/sMtEJIizmW2+R9I1Szbh9t49eodRaORDDXGC
ptKdDophz2MgYwr4ZOxo2BagGK9+llPXepfX8b01v8r4G5m//weSmpZzqUYem61T3PUYWNDvRkyA
mU6hcGDBe33k0Lg4Yiaj0gwB5JSPgZ97weHH5BhH8fvE+zFgHBB3WrVhk6RWTiIvw9jxcJ9783Fy
p0N8BHUQJo6HTuYtv2S0PIqKJJhO8DuJMxlsYQbuhO8eqyMVbBGtPKI6LsFAGzPy5klEgfDO0UO2
NQTn6Jc6b4oqnqAsJ/OYHpsrVs+SHfu9QDWYDV0ShXP04RBquaxClKSSj3n8hUbWMagbJ2yWv2Il
9LNxchIFT/EV/avJRqfWTK+R83/r/t9K+879t3UsL8kceeqo4a4RKLOj9kbuFVEp6o7fNIbVyvKn
AAXpHRiNsbJDHf+iuoz6TWUHy7y1RvNTl/ceGUMH3+u2xvhpUTuvTF8uL7pAffhjIQ2asKosrLlV
3FrRbfGvr4vcanJ+sydxPsoRXFpRDrFNSpV6vbqUAnf27gx4RVGpTgxdVzCIEpq1upHUpVIFaJON
vLDZtZa36MgHCxyXCIKP4/SxJEoow87q8XNoZp7UYjhC2gur4kRAXCiX91STMguyDLvBzV5q8/Uk
yB20UCjugnmCNLLFB4IIlbNxq8zz0WzgKMs68tNF8oagdUZaCzIg7OPfm/h5ozgTz0td7ssFqxiQ
ytbHY1H9bEEsqg+ToweCnqD3dTxvtUKV32rFMmbGIOdYSWQ0nWWwWb4xdsprecdGa6usanknGki5
7St/C6hyBw4JJgQkBgRMDuYRD3VXKhLpZC8Mird95RmHO2+moQqigmK/llujR0U2G+WCpvAKdV4s
NSdOkLx/KeBWk7PkHPQRkzLDL+ZIcYPPKbbLG3UfuD/QBZd8K2Ln/0FKPiBajLyLmLrgZutPj63D
skAUDf2vg1HFdUoCK1DZv6/9yCDPVi0BT58fA/mKdF+iXrYve1zCPMUFG1A5TxJKaVKWM0CG3ewt
1EkKZ/w8HDK3PcVPbBw52Q339GpxpiMbAs+KRar76qQXtuSKGg3f13Bwu8p5m0phOSQCG5mP/1Gi
YJfcEHQ/i0fxbS8uxjqhaxMEWnwNRzWaS2hMFYtQFnvKLDtsb3Uq4rXaRFHwik0NBbzS/JE6UDPQ
KtJGHhhxj1OMSp9w8OS0/4gjW8Fw9hdKKoqlKWD6pXqY8srvwTIe1qFfSsjr9f1HgpIVHG98kZHQ
PukjD6M3tOYByUlKBI/V2wuHYWWybiLbTzjXnJm60shyCdds3ZjSQ9Fdp+rTZdXfDDbwhvBfCN4h
G2BqaeMSEMmACvOgP7ZK4F2G2FboFQbngAP0lFkV0zL5uFyj5GUfHyY0IOAxeCesc2Gb/M6SV1ic
EnRzPPW5AnnY8GFW54K6QlbPKO8wLPqr6K1WsEEqpwNTVARDWdSR1077bk7t2PCtTPS+vb1FyPDp
CKQwoInzB1JKSGlmAMH/YDdKiDaHRFijvHXRxYCp3yhctIGgfgJLAVDYtQyNG987jCBTPPM5dP81
eRNzcCsoTq3NZJhKgwlUNj/MEJTE8S+Bxl1eMpWv0YnS0JJz2kRe7Y14IitQ62ceyIHNURxOMQr9
RDGGCJBT8VIGwUhWQaSoPo3mdaJ8yBP8vTsovH57Cg6poqAFGb9vRU9y/ElhNTlh415eNpEQnDYn
GM4xThpAgtwv47/U7PPl339fhPZm49Fz9VYKeU6MusoBULnyMX7ob6pd6xeFDY/gRJkdH8iu3LWK
g8Etnz542EG/QbmMBDOIFt+il8OAqtYG96osOKnZY209KUQQ326u4AqCiyOknlaWOgIiVE9UvlNC
wX18M1Zf/T7nClorRWchyyxkGZKuU2HPzbFPMaZaeRATEm7GzSswziOEapLnxQww5krDG5Y76RAS
hV4KlrLkJr9rMc29YxN7XVN0ZDBVe+fGCeZamXg/wfQ7bq/A54r5ZjJu4SwlJX3p/dyv0bUWPbDC
hOwkOja21/UMx+2bUbRxNWcIuaSk3hHrL5mCB6QqXInczKIaFfZbl0Tj9rAII0W3BibaUh9wNNpJ
Ze1iUh6yTsiMuL2FZ7n4LcySoZUMXBBQSgQy1tgfwXLyD6bWbp6Dq+3iPHpPW4zrbLB+8lHDsHaQ
ceykBzW05QOrgyB2jYf1G+E8V8FK8m/3PR2jOGwgXab9lNS9Wu+y8IsqYrXeTFhqZ+H4h09Kw0HL
WSZDP3XXzW1+WnzjSK/FV53t+9wKifPyYZ3pqLOAapin6DHcK3vJoW56KA8YiwhKE5HWvy+IZ/54
hcc5/Ekdgi5egIdBWhgAHDm4sn5i1k0x2cipcMvpbcERwES4oP3vCC5KMhQJwZ6xQavWjo2PTmHa
mOH+SPaRoOJMoJZ886sZExLMA8BavUD36ZJadoCiml1f6Yng7Hx9+7wkGOdC0D6mplQHlmYvOxZ4
Li5tbPNInfG0XLEp9a8FQXdgqcYB5yUo5BPtp8DaKedZLLOhY9PhE0xj9uuy9aJC+5KOHUbNUScE
vVpaRjYJcoGzFpkh52SQg62lAHOcPFCWk0i3q/4XxiOBEe9fN+8zdcXgNQ3Vaq8XorcHOMqFo6nW
cCClZXXTjZj/kLb5XaWL5oBsZ6nOQDxVZiCDQXJhOeDRUX/QU+cmeBQZnmMfWUzdlvx8FwSOaPc2
lXUFyoWQaV1UhlYDNAV/Ut3UttQ/CGlsNgOUFQjnYVDpORIrxRJG5QspURMcvVw28G07UDF1RMdW
4b7PKeGAKqjEMuMY2TY0SSPLp98zismhs9V9t+880yYuuaps5RjtU1f+joG6zuVP2F7I8xdw+ljI
JMxyDV9gdvF+aBdXrohnVoZ/GWbT2laCcmdeQxqMlUoAowV+ip5b4xAMp67ZETwpjdcT7jWX8QRi
8addGuU9xj5FsTery80Q5Xd478SMD4Exb76aaWex+NPO0q2pBaFyjKiv9Ywv1r5zw32xs25Sp0cP
uHy7HDG1xJNc0V16WzVRWYSHLappfNkM6bM6k8Ik9tKlaLyB1OQqz9JU4KcFKHxRWVrHrCYE4i3B
0Yxv2nH3kV36LQVfTDZIEplomcbIb9lddEsKkKUI3qRFInA2TNUmCygq47zKnO1MTz41WSe4bm7r
9lkKLjCo2lbNIxN7IR/Z5qe++tpn+7HnRfWMw0RdJXejrBkDA0bkGdOO1ZGEXu4MlRN9IzvQ0/+D
hOfm2rHudRN0POq7Qjyp6dpJTsLYa/NjZO7k/P7y9ot+nxNoDjHj1arw+5PeYb5PfOwXUVKQua93
gcZKBOYnVms2VR3YgRtwr0zq9aB+C+KrRX5Jw69gzkmHvy6Lsx2RorrColQj5F3RH6ohozZWIQ/e
Foq7CB1Ikas/1i5rOq1O4pvEppNb4fG63cMDBBbbn1j/mhbpTpFBIxKJojURDKfftal0hiQDpqyc
sXzqGidXni4v3WZURE0FWQ6iy++qACdapXkcwBEswbeOlI5Uf0+1n2akuJdxNk31jMM7tCmkoI2X
YEKBrjrDWBymXLqLk+wmINpkjxOag2VymITVN5uarimggUBlsWkZ3Dk/SlaBuSVV7GVGa5ft6I2k
EPjSzSVcQXAHeQVa/6GSAbHQrLHLTsX4HdIcBuQlvBYLLzjQt+Hw9k9UA//xtwVqJT34pXHAxkkO
qs7SBoWdrcylbY4/Lu/Z9tqdkdiXrEw4irO07jLsWZ9+RrtNWj9f/v3tjDvO0L9F4TZnisEoMLFD
vJclu9VQHBJUNhphdgEpfcyyOCiDGtv1GF6lg+ZJmeFd/gDRUnI7N5jzaCwh8IkCTnHEgGTwKnlf
Dp8v42xH6itBuSAsbkGRjYeY+PU6qQy26gYHzSu+U9vyy928p8/hrSjXu2lxZ0y+U1LuCjkrZWDq
wXOgg1vuKSgW0Ns/9Ma3dHBIr+8uS7nprXBiqWC+QNvHq5NeqUudJ8uoTgxw3je6PxeVTXrRfPL3
fFjsdrVCYUq7Qml1EL5FMRxWUdoshRN68U8d3B7pUfKobfilK1/pHkoh2dMNe/cU6Mz73mjuA9gy
rD5AL8BJO2f4gP/02EVO+Vl2GAMR6HrSGAOEUEzlFqVjCDzopjWiRMWgKgEPF8+zlEyRnhUKDlRC
HuPgobME75Kb+rL6fe5Mi1RLSYMRv28qwyfdjFwMKH5oZmU34qZnl/JyDFLtpkp7UdvpphXiGqbI
GFtA3pWHt3k9RpMmId0eg9hmyXxSq/uq7B8XY3y5rKLbHueMxRtF3XWaGaGBxps1aA/L17a78QfZ
IV/riwxw0x5WWNxNuQ8Sgo5FnN5Vcr30v9LyNos/4qFXENye1UOcqj0FBEVxXXzb14LS322d+701
PI+SWg+mnLZMBP2USd4SCxoht40JSRLUX+msopQ7AeK5HBu11Fk6qsh2/5nENdhyiPwFy0OxgpTI
Dl3lcFkPtrfmDMs5/rRRaDvPWuQZ1X2NCXb0gQQCc92Mf1eSMXNbuQkrkbpiaSGZMT6H4YsafzPS
L6Da18CJalhfLsuzbbu/5SFcvVK6KIFFBoBRP9ynqBxldZZIVApCj211OMNwGl0YNNMDcP96LOzI
LK/IHy7LsZ3EPq/au9aNakCy1wCCfj+5GC61p3fseZdeiWhBBNvDV2XrYVvJcwSgQU+JG4z5IYml
XZZN93UV+HX7bRnqXwLhBFpH2PKuVMLQ2xQtmq/KzgqYVbf06V/aQ/LMSNf03XxVgehFlI8RqQZ3
XFEzo03eATQ5MIfHqhpYZlC0niLZmJNfyWahmxnzxwy8/DbJKdWnq1FuPJJWnmANRSrIOQxlNlPS
MhVcfoBBAAQ56R7Ns+5yM/+Q/OkEcxPYsQiQcxVWj+kLY4P1G/A0n95UqiD5v13Ju1J5zlGAnoZU
aQWJ2Bvi4ir2sk/9DrV4GER4JbLg7bP2twXzdTT9ZKS6EUGaQPbb5b7XvuuBr80CdyRYM76UMTKQ
ymwpRMqzO1XxTRHZzntSMBaDnddM5c89sM93Ejs2VNXTvxYH4in76nnZx37nSf6MKU6ucdScxhe9
+G6quQE6fyQZCDrROWuy9KTPpcXCZpHPbZzZqeaZkmD1trMZmLEIFIXRcHDXfqpKqHYacC2R0a0N
Rs3EldDw6RiYBX87eGz+A3rpBHbFfvNdumaFybZ0bb8LyIXaFCd98DqnoEBRaPM9ADf04uVu8yTq
Pdh0vys4bh1jg4SxzhIoUzk+xoYZ2SB12Ney4vTZbdNYO4lIglhj++awwuRc1KgY9YjbbOxFh+Kw
3ErXiDmwuvUpeKlHO/zJJjPWu9jNfOXEqgWEj4rbynPeV853BUndT6PKUuNSg7R1sdzkVjs6RCaP
etqBVcwcDJ9aQ7Fr5ES1u7mkdmEOmUcTc7DH0JJsa+g1O5pKWZBJ3Q6MV4vDubkhGg05KbEhbeQE
Ph5YXbDua/bkdY50ENaOirSN83mtYWRZzkLjYVc8Eq/2dVf7at2zfiXDnY+iO9umPzoLxzdmKJJm
hEsGONXy0U0bmIJ06rYPN0CrQFH1CqoxzmLTfkJNaYKrb4tZQMRLdmC8K1BuzIgm5X0jygtuy3OG
44x1KdqswsRf3IGbo4QycUxgFLgD5kDfu4MzAmefBOnUWMEYWW/OXJbxXp4jDDS39R/sib9yRO5g
M0hBs7Ylgz8Ko/A4fUiyhYx5jWsZxgLZi2k5kfbZyPdlaDfgmIxJ4xmi8XKbJ+EZku8ms5ZGnTNM
G/Tq0o+sl674FVdHqgk0Y9PkVyhcxDykU5WkIQRrksIuwQxhfaPK98ub9Rrdv9usFQh3Go4VZsDR
ERfoWu9xo5F2eRwdxkg9KGPljU1v4zXaCZPwOmtgX5lxQu7G71KM1+lIZmvh6FtokEbr1A4PA7sk
mPzYjJzLH7l901t9JGcidCRJXuKpwUsbO0MomsS4gGNKoV88txbofOwZFeuguBK+s26Xj6yQOWvp
ujrsMwnL89rMwQIsUBvm9mBTu43t/A41K26rHgTyblrQCpWzoLlKqhys0YiBGrv3mkN+n/vx6DCi
dn0XHYsP+YQVHne6hWPTNHMPKSXlcxzhWcoUBKqbTmcFwJ1eeRATVE9gAxsp9KbFSeJ/TdvPoroV
AncGodN+hNOBSU6oa8vDn518SLLUvrwxr774vbXASeuo8seURV4OuQgaQ8dCDTuzsRVis5pB3WlP
qjvt9ccQXs5W0Cw1nZIbBQeS9Djd/IP2ic0j0Dx/Bicsgkh5JgY+Q701/cgp0MhN3eKzabP0ITrW
Bfa3vXtnOM7D1hUrqGC7V0kSRqX4WUsFCytA4A9ZOdFjrUgRXoVBedeawVW4SO7lvduMGs9rxndo
9L3RpmOGNTPb62nwavOOFD0SEZ/I8GsaBPpOmCJcUBS+wbGcpL7smKI0IFMjju6oNvWNa91HmsqO
j8ZV4mIQbuVoPpu8ILntnriM6DlB7afwCZplcC59DOc+cwkJNBpi/+QjcSJnuWr2+YG48a3ovrt9
Yv1WFJ6+10SsSQqTrXEW24sW2Wo+7jRR7dL26XtG4bxj0cVdl7IHbnR0g8zotsQriPW900QDW7Zf
XjABVWeshsgwc0B9sSxRNdd4lEj2rE2JlQVrqb2A2Da/nl1Wp/sPIn12rL/frTMq54yHatbnPAdq
cj293ukTl96lmMBA9qLQadvszlCcO0Nrj2y0IV4fFfM2n/0iEJRxbMe2qxXkHJUl443OrADAmL/1
I7sZVnvj6z8jU9q2ubM0vJtKuiBv0dLsJeSvcPy2YJRUXj5NeQM2NtF71SaWhZkj4CHRLNXiNqkz
GxDTzF3s1TNmK+4nMJ+ETtzeJkL2tc1YYIXE7VGDBNxc6kCajzGuB8refGRsVCGoy8Uny5YB4yWf
XUVMhaC+Dbq5usn32dLUajFA48OdPuBgU72QioYubWrFGoVbvDqRqt4oJ7yC1WDqJU4KbyihVRYd
TNle3ou80paWr+G4FVwo2BhABoqHDiVYblqlmQvHyNsuFJwwm/fgNRCn7c08T4kxYvVkcNkerVep
gta1/GwvJioSonHqrulSrRoz0LCKf6O1rAvsn6AJFIMvFy3NKYulBWAZ+Wscn5rYcjpRZ4lIIn6q
ZyhheGPT/71+8um/WmH5/2S6pkgiZncrVTdGGuRJCrDauiu1GxN8MSIWgk0IBZNE0Mtqgv6Mu8Ap
Y6qHNAeEiXHgUfellFBoOO0uxzWb2r0C4eSwzCqdtQYg/8falWzXjSPLL+I5BCeQW4530mzJsjc8
lu3iPIAz+fUv6KousSH2RZf7rWqh8g0CSCQSicyIMryrl9wmqBm+jrC/LhsILn4oDUaGaYX4Zdeb
dfnt3boBW8e7WRewx82qnq+T1tVu2uve2AmSeat74Q9YxO9/Lwvn5NiU97OxDgeKG7aU2HITOmZp
OiQW0c7snRJbJM7RLbTMLV3qUaNCTjPysbVNu5dYdsLP11dIZGichyv6ZTFCDTgtfWplry5/aKbA
CERmxvk2M6wqPTUBUS+ZA70QV28FaUTRIDh/RhclUvN1skj1oKd3/w8bki8k68k85CMevj3agQoR
G6XICieyBDtStF9+/X1jwsk0mHkjr/vl5Os+cxa7Oazay9lvvZxtDOzXSbtBGuJekgoFcxarj5Zi
F/QFBXHXbUtgw3xljiG39bCyqHjT3DlMuZEz2Q5Z6NRjb1uj5F1HExjBr3zMZkBMN0AYtloyXrvD
HCQkxJ5T8hv32e2srR+xAZG1scjSNcqRkmdD/qNoBS2SokFw2z5Lk2wZKAaRhV4VXgzVkybBBXPv
NrsdArfjram3hnQ9/AfrOaYsyPLTLAV1d6mN+1ZTBasisgFu8zdTP6BpFgOK0idSOKn1c5rOmZ56
E/tf9w7nBUIpksF3BiicNd3l77OmOpr/RWQoWKgPpQ9x2ej6gFkM1dopwh8kHG3D+I00Ltjp1oc/
VP1TmZs8a9HQ11AhHd6QP9jiocwNlZcv17fNOisfjrQNBjdrkL3oFpIAY63haEFuttZwiEuX9yP3
dxzegXZasz71AGdZ2V9AfP8AtWivQdPq+mD6O9fTzczxfjTV2gZs9cgKzdlBM2+m6TcqlLa/z4VO
pGE5ldZGiWR5zTpHswR+YP8g2EwXFzgZEM+OKrgDb8mdtckgdMtD/NIewXQipBLe3aMbLC5uyuSp
lpq1KYlpKIKqEjsZvamM7LZUIeQusLfdaGADxnlQ5KatOs5Qx1jUt2Bh7mvByggNjXOhaY/i9Xrt
lElmpPprv3JWVWNbvpP9lZGbiQgoRLPH+dNIsayRrD0t4MzV4u9hdogS2W7V3KbR9+t7ddfpqBoK
FinFNZtvApIHs58MBRf6VH+7s4avkeB0E/w+v0czZRh6qHX9igkYTtHohYleo0UQ3MWmzjPJrJCH
W8OOCpKuVAyxuyCajEc9TBISEtyCdEtkKaHVwDWXXju4RvSSV14PqYjy+fpy7JvaBonzzwU0jCtp
zfL9nY1YW3T+ykb87r19g8f56jFTJ4hZIieGE64+6pe/b7n/zW1qd6Xewfia1aFoJmkuMTht8prQ
p7lX58H1CdxfKUop+CaoqvC1xSwv24XMqKfpxida35nknCef0/q+sxpBKLob9EBK+F9InL+umBpp
UQGkPLl00o003WqZ19PJVpvviybIXe66uA0Y57uHqqUsZWbsJVHu9yikoHHmXZ+5fdOD1ArUaDXy
Uf0olvVIjxjoO9dUr+YQO4XIZOZkR+nUCEVXVpf5IUZ4B+NNoZ3yqulWUtIFL7pS19gUWaPxWzp8
vT6q3Vhkg8M5ByVRcpMREI3V4Teju59iKHZrdjO8jOllHhRbV79cB9y18Q0gZxZFxBLTijCLBbkx
lM+zfD8U365D7BrDBoIzhixOobqiYu667JvOXupaUD//HyxBMzRU+KCnha9lVhgU4Ze1KK0Fmw/Y
w3zJke+X08pkYbkiqdH90SBzTXQog4Ou7N/vP9SiYdXNMO0mLQyvMxfoq1cNE5xDu6Vohv4Ow53h
RSotLFl3kG4rp+JW86pgpdGbE7uxQa8qZJUTDYs7Mkgp6QtdVjz6ZjanWhZt1713tO2AuJNiYV1b
LOhuQCo+OtR3WfB9cSSwgYvqYXcfnrZA3BFBrJmQNMdjNnjVj9nt+Dj5qp+hdTR/WwlphtKF0Itg
dILZ42ta9LRvLSnF4MKQBZPVnhMyuNd30f5G/dsgLM4zhBPiYfSsgiQvvYTDYVhuhvHhf4PgfIHB
NKkK1yUqrSDWjprmSSI5ld2Smc3q8IyCQ2vqo7QOYxUppT5eZE75cV0f5tQoxyZO9bo4qrN81c79
uRPVZO+WpGzh14XcZC9aGdQNqg7jqHS7c8vQjp3Ejn3jmPRO/Yfi517+U1QBIFq59e8bzCWn81hE
wDSz/AZyfUHF5Gfo9glchsgGOY/RtFMih+vQ6gb7NxwcWc8EELvRCnwsQUkfyKv5+tiKMMQX6xN1
lS4gBHyZqpewv8/M50KUBtw9bzdI3DpRbaghKLI+hnfdd8a+Gen4o6tauwh1wW1pd3U2SNzqhKBI
pWA0wJgKEoQ0Ptd6f2y19HcStBsYbnWqMjMSzQJMOjz1spdo34VZ5t1Kr5UC8F/Lw/nwKa9bs4nW
SauhI04g2Kyp9gBumZWQfj5Ia1oDJVeiJ0LRDHKeXTbHbILQGWoILetmbOcTiolau0lFxZ67sdFm
eJxjb/IKo2vW0oXGrtkxoucm1l1mBnP30CvfmCABsRswQ1RTX8ngEL5wDhcp2tpikDPxmETuJIm4
Q00cNhde3VWHUJdAUbLMgszkvtm/Y3IeeAaTdEII6vfj/OsslY5cPodza0+l6Mq+v2bvQFxMVmvW
OCkF3HCUga1jWLyhvke3tuDM2nVJ6IlWVgkGZPA4g0yNpR3JyiQeoVGk+xmCg/j6ibUfJm0QONur
lqgMF/QTeU0h201b/qyNybMkNBbXKq5Ss5NO8yFmnbe0DRLw5V1ZWZ4irI/aP9Y238HZpp6B9Z1p
GGkNFbTodg1Dx2fia84qWm05+kNod7ckB2vWLzq83/HLJkiPLJXCXvnmEs0oinrKYDZ9fV/mrwl7
mNhhXHypP16fb+NXmPHhIrSB4nYFsXoqy5C49cz1vUTtDyajnxpTOYxjeMz1cbaLhLpl3tzrtD5G
sXJspgYio5QGYZPc6FboxEr3c0gg4DpLb6VagdJbDb9mRVk76mChm34oHyfQIEw9cWW1/hQ1We40
7IuKisQwJx5jy1klxR9SLrvg8rG7EAzrIdQvrMxJTN0ZVet+XqZPYTUWdi1PF2ivO1B1vZtN2U/Q
GCXXSCiW81nvZBTDxnfLXMZO2zejLec13v9ml2qSQ/LuLJPmIOlJZLMi+xLpDBIv2fPc58+j1d6X
enSTjsttmC1HiCc+9qStbVkrbs1Ye1ZMyTck/ZQa0QkNjxDnLMPAbNsbJawohDqUYKRSAy4TxS/U
xtWn9Bz3xaGrJj8H1d9UGLfg9vX02Dpo+Ny4mO2xDW2ak8ci6dA62TstKd8ISHNHGYLM1PJZmDny
Or10vKvx4XXV+Vrag2QvW3zwHp9GS3fDvHerefgxKB1KvemFYpuUWfrJYDJ4E0a/m8iFzCCOtKby
tsZobJOGZ2K1R1rNIF5J5RdNN1VbLctgoYYj1+wEWbQTKFY/NURGC3N0DxXExyGRL4rUHjTjx9wm
/hKh3rmamC2PyAp2tDhrYfljaCfbTMe3rCqf1Io4Bq0eklj7qRv9HEwhGJIUM/b7rvZ1ptl1M3xK
jeZikfmoFqhintnsGlX+KU1xRwL3cT4SX07pjbzIdqkg75DnTpabB1oXD9BLPU6Vcc8Uet/NBkjI
LOLMaX9bRbUPOptztmSXUMkepUFdf/QopQaCKPlpsnJ/qLTbtmUHS2LeMBInN8C+p/XukmhPcpzY
mjklTtqzR1RaBxSziPuoj5eYsymnrm7lr3VmeIpctjZkiu7lsXeyRPLkZPZVo70ZstrpqOUtsuab
Ehq+ldplqfzHRIuHEoIFQ6H5nSV/VVA6XSeLP0jtfT72zzh2vbzMQBfXF40TMoJJiAKpK0ZnDiEi
HIPILW4Lm9DaJ0NpK0nk03BEitv81qblZCdDfMzN4dD0XdCRxU5IBdHfNLnvYPv2bKZP45hGoAip
Ati5I2Vf+iV66qh+jJoJxCu9E4/kLm7IWdPyJ0utL5V6Mw8geRsois2rz6j+fka5oQsJTFeyXkeT
OQmLXusBfZ86cdpIeTWq1AHb92T3OZpOO/2WqfPtUJBbFg6P0DR7Y6rkKyN4DjFbZW7cjHnykM3R
C9FHW6PxT9K/FVl5kerQNfTEQTHsLe17N2lKZzJkaJ312Re90R6qUvkKIpRLGesXUuk3bM7eWIfZ
y6YIvRb00ViIr3bsJg8lrybmU5hkx1aVX5I0Ppp97sfDcMkictu0WQlH0b1OBnOUdjxMdf6zr2Ub
5v6pbKFzNRqfUCB2VqoRzWp4hi3S8tVo8D+o49Pchj9hr4PdGy/Yi55GDY8t4K8hpepCmcJDzOvW
pHtOdOpXofraJZFkJ7XpsNF66kz5vk7Yk5wNd61BkYWqFKem2v1cJJeiqRAo5D6NzQtT2EPCCFqZ
JopX1Bq6Uf18nsP0oWvi256R89xYnZ30xi1JSWCx7FR30Rl6NOdern6mU7LY8WLa49KhSC9C704K
6RYrs6kq2zqjXyY5PpSN4la15YWmXNtx3CFOMfvZtgz4nx5LIeWfQz39roHrb5GomxWZbanpQzNA
ADUnig2V0q89M92+NO2hmgJSNLdt3jxZErydDm6keilcpSbHTu/OcdgfWN2DfZ6cxmq86AYKgLWs
jtzGHC1ntpJjuuA+12lSb1djFh872oFLbph6WyI5sfUhNtHPlS22ZhlLoFiLAhr/GA9w2TQG5mKg
fxuSqvZoJvReyxJQyChx9yUph2PTo6W2lmpwlDDU5RKjaY/aqKXHhGijnbPFgIMu8MAyGrKNnFHh
dtUo2Wk+pI6uY9tWkcZOvTVSP++1+GueMyhpqA04K9JcdQwlrL0pjWWXJnNkz7Vxqoq69aYJR5Am
L1/wzGZ8BW0wVOHYIB2SzmodTRsqhxjV7dDdWElrOGM69uc5UwdslaRw4ro7F1buWVW8OJo+N6Du
j0650Tpl1ik47lLblBtXIQoai8r+1KmGm5jmTZRMPhrEoLBezY5OZj9uytO8pKe6iWM7b7LHXs2O
SxW5Slf6uZm7iVo+tDhOutH81FOswESeC0196RvTHUjoh1Ja25Yk26OuB6yQ0LzONAeBbiBJy4UZ
+j2tu9tFGi+tnF1ahBTLlLxOOTwORW03NS07yaevkmx809ThVJZV7Ew0dnUNZXRNhAEVhaODNpPO
PQ5JHZ9P0fnFTrKaH6TMtGUT8UMEcrp6cRutORMa3SBj90NpS+YppXwou/B5HpZDrsYgE45kl8z5
QwFnMbboyEmHR2KCKhxjom6nlhbU4PU/NCnFj5o+xeOHbdUh+hnUAA7Px837UAxpUBHtUCgTWqne
WF09SWoZVFNzKLETwkJ6yhrJrwZUnFWGS1p2lObRDrEgmRyd5LF2Kln3UXfuwh98KszIj432rFcl
OodqV1HIcVpQJd4r+UuCvJCdJ8UdNdGEW8yfhwSSu3hXsK0iD5KyOSxo7mzmHITFyXHW4e8l1S2g
sZwpkIHPZHpbg+uOzN257NmdpLTARKK5w4lhzafWSFx5BoPzQp1Sxs6ohp/VoH432/kGlKafZQPq
TlZRjjZJli9jPpyLri49xXwj2vyQx+UXvA/Zi4KbKNULx9Dju1AuA61AjyMDfaUZx58S0P8WS+cU
KhqRrDooCuumod2PaDHPI9OdmOi5Uy2GHaqFM8vw03V4U4xSgPKdGxTNn/WW+WbEjouaZU5thI80
Gm4a0/IXPHumVRLITHXTCde3WLJ7zfzDSPN7hbW2vPzUxiqApumNYvSPGYW3HHV2q6sSyCn6dHEL
qz+pRn7OwqiFTHgarM4O7DqXSk5A4DccZJ16RQg3HqmSjb7i14zoXjawbyR+Q6CAKFc9EGY9prBA
qZwdKawVe5ZUf5DlV2WxBFcB7sqFxhrVBIW5jP9qBLIQ3EXEsDIG5vwKG988VsPnSiSGu/77TfzP
/z6f6ZSTCRTtY4nWWDBGE/R9rywRmS8Uy+EuqB9wuHvGrHTz2HXAMW/QBrmK3KM0Q/LGLwmaI5y1
PkNDqBtcv97wLwkfULn7d5NFc6IlmL3+tEpnk0Pm5Gc9kN3Ui1xdcDvmKxw+oHGX8KFtSD5kQFMC
SCp4RbAEVoDcBtL7IkkF/qL8AWu1m00S0jTpSlMCLDkY3D/z4c0BZbuO4ndBHoi68PgL8Qc8Lq0m
6XU0WP26fjkeZcLTeFo5FiC3cTIvkzOiXwdSC4W9BCvdQvrADoKVFOwDvsegj0uUwVYY76rLCPfm
wwH4+uNyS78OnoInAEa865C7iBTsw2ijBc8D3/AyLVakylmHncd6xEaZM+qGIFfJpaT+nNQNBJdE
7MFnXtUmIHD8WeUn1TqgwcEzE8024i9jPAqyKzxX7wc8Ln8zkIE1dYLn2yi3J5fd9o58kmErxk38
gx5AAOaksxfftn75zfoKLqeDJSQM4jP2H76By/BEXZbFtdWvjsAI9PXB4Gj+WG7j219iYHfxTfJ2
fR3XQX3wcJtJ5jwoLRcaUdLm3jA9yU1km/XXZAjSNSa1SoHDEdgMn7gpoWM/wNUBS3FlK7ZHpIiu
j4bvuuTnj6cECTsj6iMNEJ3bXJr77DQcloPhzn5yNO4hrbkqqzUOxU3J0YLextOVsLqKT0x/+AbO
rS793NdSgTVclSIQNn/7xfh8zoKispk7Oe1xehb7oN0j5H0hefGdAsF92SRAhT6ly6T0vow/5U0u
SIntnxkbGM6zpmPLal3FBPen8rgaqIQzIzvK6NcvhTQoAuPkdS8aRKaJVgPMrF+q6NiUXmW9sOzZ
7ISNC1wu+sOicc4mAi+AaTJM32CxhyZVXZbp56RbzihkxE1PfQ1H3ECi9qtshPdVnfkdRU+oqiJm
VNlFx6el9R/XjZkXiPnrmzRkkBRD0Sn/eth3zViBS3Q1pPheDmrItq7aPdkzgmg86J2U4/rEq7jx
SU6d4YsAfX/y39G5lZ6NoZRrHe5QOnfuKhU4nMkj3leC7q+QRPq0ZndFWq77TuIdljtKyVw0BuJ2
rPnQuBpC3fifNoB/mFdurcPOCpEPwLxO2UUpJLuEtIlGBK7oP+wUsDmjbhT39A9dxOgU7aYEnjW/
IDWOigasWlAdEeB7uSOMrva3/zsa53TkZWjStsdWyY9QkXCjB4pU6JfhNICjEs9gpa09Mq/4LLAR
rszhr5l8R+ViugxCqXKbYYyUIZenLaj1VZGwt82IVB76s9C0h9D2xarlW8PCvavNiaD26j942/dP
4My0VEMrHFIMfD4hd4bQsvDWCtDUT240l94gB+bFD5KgCGffSN9BOSNN8aKkLb/GPVnQzwBZZhx7
grnd90jvGJyV4o0ODwQNBrY8zc7sGc4C0ebpTJ8XMBbOfo0O/jrI3gSo+0HXO+rqFTaRs1zGUSqH
LPeQLGwuqp+7iw3pGvVgHFVYr/S1PTZB+BhCS+wfvqz+aUzoJTVwo0cHNa/v16SxlhY5XHDWm247
zV5KIjdJYlcwxN2JfcfhwxC9nyOLZsBJj4jRwYPWnA3Yi/xFexohujoENfQZ3Eqwnrsms0Hlrnis
0GkSroGW1WUBYbWfWiLNgF0fsIHgfACZ9akpQKXsRX3otqZ0X6S528WiCjQRDLfpW4mZUMfD/BlT
7xhVb6cTBSv0P33t/MsewLYOBXhc8XmlP31MkplN2XqJa47dXYonpkD31giu8ktmk9rGc89129gf
2jskF34bHWuHzihypIEnR6+Sx1mKzmEikn4TwXBB9zBLxlTqOSpsC+Mp0UrXqKH5XrWC9/V9k/vX
aCxe96/Gq9OsDpjA2boYmqem/6w78q8FAqm7RhCdKAbnoUpIGYRViVunPj1lS+sM0B/PjKBFxcL1
Zdnfse9AnFOyqiTF+w+u1wkQULblNQlIW83oHEOk+TrU/py9Q3EWQOelyxc8LHgGIjukfOMf/9vv
c0ufjLqMvDfmbGji49RFL2mWiJSBBGPgO7DXHiyrUWDFOntIp8xORYPYz+WYf88S334dRpU66UmN
rYlqCruXjBrp4QiaR32cXowoIeC8QaZYLxl50km6BCYiSbeYhlmQI9jfSe8fwrm8uge1e7Em6Lqi
8mtUPjSl6Rdh7V9fNYEBUs7lZUmtDCYeSj2zeWPN1zRqvE49y9Rwr+Psh/wWtpNMVEIN/haXRGkn
oTMnB2GJM+Y26OohMgHJ5e8lko/SY/qmB2s2UP0CYfBH0QG82t6HXMAGfLWrzdkfGkXfaxrA/9Ua
hm6tg7hX61dbyTWcdVE3OPAkUOGTgRMZPp1eG3agXWF3SuMQ/azgOb2VbaM8Xp/aXUvZDI5zVuMk
FzqTYkQX1m2uX8ryDzzm/W8QnJsaVWMCrzogmHauix942Z4UJvBP+/HuZhycg0J9CaGd/muR5NzW
ntH24g6/Yn2HnDS/WLXVXQmVcKL8mGgCOc8FOVepMk2MzqjNzwysgKYaPqmoTLg+ieskXTEOXtgp
p2VE8xrjW7LqlKYQTIiyT6OJq9OseUqYCNaMp+v88xCDiBqebmS0DMvc1kYUJpfMwFk8P6wZt+SU
HpGvwa5rDtWlCEK/zu3am33I4xySz6gDERyi+9P6js9tuobqxFBr4FMjtRNQhTHjRzE/Xp/UfYe9
GeX6FZst15GGJJUFFN0ePTyIIjOtHFfZmsQXVRKKBsRttGFkUK4KAQVnZuC5u+ttLQbVqg4ubIG7
XOfmo62YoHKUqaWpBmeSyNloytzALcvpUQn/IPU3wbSti38FgD9JhxxlQJKEc455yS2ezL3YDT9F
lz9V79o34YuMCI+7JKhZMmdKh9sX81bRifamIY55ZK+9a/i47IUu+SIYoWAKKXeAVq0RJkm73vdy
G9ltB32aTuZED0mw0tNNt82z6LFr3z7+XjT+LJ0WXZ1YD8RYZucKL49DVYErS9gxtS7+tbXjNpZF
U2mMygb+CkKl+YXa8T16At3kVDidbd20/uLEh+pTaKcnEX2zaFK53UaRGUjQZIsEU135VLVupCIT
uI399JL1Po3cNpMbs48gB5WjDYjGuKpb4ByrP9Pn6F6GoqCov3o3LbBB4462tsmLqC6xaP3wLZ9/
SPnr1P1Mkkc2jE4K0xFY5V5eicg4LE1ZVxXoD/27u9KjKZnyeL0sR0G/9tg+9cPbQpD5CL+VxUEf
dUfrRJovewazBeVO1hy6y0w1YDAa7purzFuPEvJO2Kq+u3JbHM5r9VWBYBKydUihr4JybYBtfasG
i9cF4nL1veN0A8Yfp4VRgMQ3ApjcP6dxsKgqSpa+9PUXIxImVva81xaL815QV1LJMAIrPhqn9msV
KD9QPDl/10/gu76LZJuJxC334vItIue9BlmaUUAIRIZqGF3S7Fh/bVFGpAoaFXcflLdAXJQgSwqN
kTX+800nOuToMm/OEBLD23zhl4EosbrnI7dwnO/SrB63jXkdl/ppqDOboX41PFzfZLuP1lsQzkuB
lTfUwdWxjml2TCgeEzfzCLXD+/AT9EmD+NDegbL2c+aj7MwXpVB3Q5ItPOfAGp2GUmVhjLllayfN
i316qxC7OiKA9UUv5LuPuwjwVEgaKZSgVuTfPYpBOmUAYyhs81Ifmaedss/G88rLTj5rKR7mtTvj
+3CmUHJfCzyG4L8gCF6NkT+Qtp/AObVhkQaUGOMTVrHntYWXBWC7vkB8BhYkisL29/37eDlnFhcq
StdLXIzLWH2QKNi0Ud5q53l7o6fWQaft5+vWtHsv2Y6O82rDYNKxT9dYjDpmQP3WMVNbvdXuer85
NJ5hawigexRdCs6Kfa/990B5DoOZFqMemRjoKra+luj8KeouilpE4/tlzpsIWsmXsZRa4DCvPqpu
5EFDLgnWR4bBi88yigHkR/1elDX+D47nfXichysbCyWAMDMc8+GD7GV43EDh+xNSA0HuhbfCYe4b
qUlxIZFlS/sQnRESqaEBp6A81L2jnUZoV6VvIbiV3Prxv6A42AssiPyOx3m63qglfWoRxtAnVAUF
6ztH9lA5xrE7LU5oF/AFSI1C7l0kDrC/Qd6BOe8XlVPWMgZgLfzcJ98z5aea2fHzlL5d3xgiHM7x
zJUaoxYVOMYsu5pV2+F4skoUDkMWJXu8jrVbPrKdzfVjNkY66lkodwPAUMJC7TWKCdGPg36gx9Zd
5XgiV8R9sL/93qeR8zOhin50qwKi8itoGg4rNXEXiOxy/6B/h+G8C4XmX5dHMMsIkndLfkfKxK3V
ExNpRe4fvH/jmGtgupnAup/KsFsj9zw8VmZkd6ZrFSJOFMFgPtBgqIOctBb29KJACyr7Nst90Jif
RbdJ0Vg411HH6J0y0U+Di1b8Yqq6l+jLMZeqh+tGJ4LhQqMxZm1fJTjHDb111Og8DukBWUTnOsre
lWpj2SbvJyB/murrdWdiN1b2c1IF55fo9zl30NVkzOsBBobiXa/uM0/X/iF1/q9M03YInCcwhlCV
0Te3XrVRQ3uol9f/bYq4zV+yVtGlaT0q2s7umW4vIiHsX9wSH0IYNIeCyJii/Z6XQ2dDqLTIUeCw
XVWkVoZw5liP6J5wKciuUV0ZobrBuhcXVe26mQ0wZ8tDM7RFogFYMcfGSUP1hQzW06C+Vj3KHa3C
sRp6qpL45fqU7t/VIOurEEszDbCv/Ls/WGZt1LtZQd7sbqls3c99VB99Qq/McSztMhAdSrtW+A7H
BzN5U0GluyaI2iztJiuaN5NpR8GQdk/cDQZ3SyuycZwMVcZ+fVguGbLH7XN2k/or34b8KgXKIb8p
ztJRTK4smsxff984V1olNeszIP9ZETMdZNQUEGetiAkdw7s+zl23tMrk4GUShYW8IvOgL31VTqgj
quNvBK24tL7vf+u02GBwh1+fhhrNNGD01pO1vJnSTSt6tth9LCEYgaWCF1hBRPbvFpga4dQZaI7x
yijuz3qSRW6bGyheJBpSrOhdClr0ANgTq+rXGI2NbmUNkWAu96PQzUdwA01Jk6HPZMGrJSrTSze/
y36aFz1YVSQa9ADawjKU1Qg/OJoNILfvhlyBXnOL/Z6jyDC/szzpJkQ78VosLhLp3N1z71A82VHe
WJFcFJjghT0s6mHOBbVCu4YIsiukswjyWRo3lCosOhYrsHqpeZ3D70rsjiJWh/279DsGPwZGptzI
KDCU2VnVTVGsfBO/WEF3m3qiVOD6vR+WZoPF+Q8ozqSMDrAFPXqsDKh86N+T5muTxbYcl7YZpw5a
g3/n9N9gcu4/AWNBEkNo2qP0mIEsLJK//4a32ABwQUwnzWYVWxhU1j5iCKDgvigiRofdsA/8/0hn
rix1PJeSjJY4tvSom0GcYauTlxc3ef6UoqX2+ljIroffAHGBhjInchktAIqPGvSHv63kM4trfa4c
sAHclWfyEKGzyMWtyjUer2PvG/v7GDlvNWrQhGITSpCM7KgbnyTU6gjfsnaTw5vhcc7INIY2jNZ5
jI+KozktLuHrnV87iC4dosFwO3e22NzhPpV7ZH6KxqM5PlXTj+vztet83sfCNxiBt3KUlrXCuWoK
O2Z/sExQA7Qfsm0QuO26SKSDICBS6WVit7jQvDaQJyGQp4px5FepHR3Dp+i+u81PounbPzU20Nyu
zUHISnsNC6UFxW3rvBVBd7KC1Yv/ZuS0weI2MNqnWN7JwMpJHH1PS2pkdtlU/T+UH/oziN/grAu6
iWEgQMvUYgBOhTY+FYG2kQi4c/bDpA3EapYbiGSspCpZty/6Ux+TAwuaw3CSHpCXRLm16JIoROOc
BY2MxopVoK068929erC83E6/tccMdQTZ79yyNkPj3AMFG4A+re0ZyZQeCSkPWSGquxZsWovzDsm8
WGWiYzy9GmhxhkPpMoqkU3cxNCjJW3i8UwnPDGVafWtOYEn0KqWypdGXtMLJx+N117C/czconKlB
EqBhJSQIsH1Uf75lkLELj+GnAdcs1ev9Pyu7xwMoBwTA6778cMJvgDkDrOk0zuC3xkUS7HtH9TAc
5h/ZZX2DzvzQE/nzXRe4QeMMsCCGhcsqhhnRCio8pmPp8++EDxsIzuyipLEmywKEHqFUplDIjxEF
pNdnbTcs0nCw65A1JDpPoDSNS2Y0qyeXTwne9LrD6MeH9PRb0dcGhvOppkZzuYcw569IvAd99/pI
KZZ72o1VNjCcO11CeZ5ZCJgIWoq21lFfCQsXTUY+1USMcSIszs5LiMJCXQpYNe3vUQ1rjx15M42f
EB36Pct+XyTOssNKGUbFBBSoTRASoU/Ci1AJANkdDypGv9OaQDaTyFm21IPaOWmBNjrhg/Jgrcze
Baj/iufwUsUuWDe+m/54oD+uW+K+S9/gcuZuJKrWtyNw59N0AeBNd9C/rk+VTdB/Vh4FaKspfPQW
73PKOVw2hnOozDD8zk9u1xcK3A0/RUeQCNv5Q+QKH3z2ne87HheVFWWj1tC4R/gnIfgzPhtV5Jim
6MF39wL6Pod8k0Df9IYRrUapBfURbfRBd86R4Zov4r227wD/HhDfsyixQRvDNUKrarzQzd+t9kWw
RPsO/R2Bcxq0DaH+XgGB3K3kwa2DgpvHycFOQzPH7xS/bKyeL2ElURfH/bo+0mAe6podlirz/4+0
L1uOG2eafSJGgOCKWy69qbVatqW5YXjlvu98+pPQnM9NQ5zGP55rhVQqoJAoFqoyJQ5t7w7DZIBp
Yz5AnPtXDVBvzDMuea6ZuHjR26D13+1ssqGK7SxW/2VLTNExV1XMHZ8MTI5onfP5x3Xqzvetx89T
6DHJ6d2Ohos5MV9XsVFYQKBhcGvH3wL2eH3tto/P5e8LsUBzk6DUhJrVMN8x6o/6E+ZRrpvYfitd
LZlwe7Aq6QtWwQcd81ipvxzoK1hwIKLi1ngt5QNpIeSWW9d4lhiWOccXd5U6T3pgdzr/NORP7Gxn
njDYc6/cZTcW5Madzi1c5EujJLuQRohwqygpq7sO9CZv7A2ax0nwUnc6WXuusRpKGSj/Ad8vWyjc
K2YdR8HQ/n8vwQDtYfaCua1XH8sdyjCyHkFZRArXyRQHytzwiAz6cxnfNem367sm2zThApm7Pu9H
DcvXNc+kv81BPKdLIlJmQrgz+hFMPC3jAMiOlb04ofHTYDL5o+vr9G7cpmcTeCD4tpjFnmqf1fzr
9XUSuZ7//vb8daygd/B7dLedGsVdi4UqvsWf9BM4HrzcrXInI06/S5852yJ70L5ft3p96TCK/LvR
qGM2hW43Sm/JU6DeTOFLpjxdN8Hj9X0G8b94ZmILtlYZUbjwheO0ll37GoJPqLFdLWokJ3U7R78Y
EuAhK6p5tvmEoaF9s+gMvsSjOb80LdgED1p2ipvcu+7Zdo/VassEaMiTMWNqh9Xj72XVQ7ZjoVMd
lDvbUx+Nu+DQYjx1PIDTMPyZd04o7XLYrgyv/gEBK5hRF0tQwuV8dnnfCgdhsCVbew188bKrf3N9
DYyDWaYJTh5DOGYGSUvV4B+OM5i3AvIyabfWAB6tCpLkJ6V2jT6X7Og2Fl5MinLQGmVZZ2f4tGt9
dWftoF7xmt100D4nh/qrIss7No/4yppwAg065K1Zwlrt9z7xMy+5x4aCNsepQTpMHMVTZWMX27fL
yqZwAC11UfOog83mZUR3TO1CGugz6k4OHn32hbTTgqP5u8O4Mqf9ft4bk9GQJKiEN9pPY9w10evM
vodQhin+Jb/233C2siScxlSx4oRGeOOpbdWBILSDHiunonu9o5CmLCVHUbZ1wklMSRCTJeBP15bH
tL/08PX6Uee31Lt1M8mbeqeNAyesm13onVoEOGjFWPkh82j+pcdER6KWmFTdJbqk/3sTM1fmhMUD
cZitsQbAopNTlIE3WXPV5pOitM51tzaXbWVHWLYKvF1hu+BIp6DhC1TlkIyh5HLefuJc2RAwihJz
7lU+UGwT8lC3wU4Zg2/BoPu6WR0xAuSj3nIknXFgePv/b+4JuU0yoIIHckEg1ugpw6eSSK62bXxa
+SYkN7QjRqdQXkvDRAfaJfYRyg4HaLn76T3kEWUF1s3Ta1pgmwA/smqJM/SK3S96XYUcgcE6Vff7
0gJxZmKxv8K+9WxTNj61HYa/7ImfyeEw66yzldSfRtNV9e5NQwy87GC0tCUHWGZKwN7OyMJI72Cq
TE8G21XFQ6h5bJQMlG7D7WUFNQFus4XluTLDTLcbvBnljNA3H8L94PL+ufie/cnr8MqcABskC9I6
jyL+cntUWy9Xf/TGHz0BrWwIWFHUtkb0Hi61PhoheBNLfLt8to/t64Qmy8UvTnnkgOf2q/QFaDN5
XFkW0SNpydQaCEeueoGBjXqvRLviZtxpbuIUf1V7+86oHF02xi/dRAFRgjEFY2UCu7x0Tn4ku+YG
LEVna6/65LCM0n4FmZ8CjMxRN46gaETti6DJM0EbeYc4DSwJWsnMCGCiKCCk1XiwLEnp6OYuLlHC
aSQnYBNCLIIOLwM81nji+D0BGErFXDoDPWqQucPoOFatYfdkMp1sUT3TkPYu8Ah/d3Gu7AlOhV21
dEMBe+OJnqhf70Eq7LUQJzdczkMoGxnZLk5AS4+gVI86vfgVNYPlrLJ12OtnX/0+7PQTGGP2oCdn
YD5zrL96j0spBX9YnFgZFpClq/ROM6CKgkKSgfb45AOKBE+6wxmcyME4zqd4J3N2EzNtHRk5GPo0
MOb/vpczjUioc+KErHls9Bel+twa96r16Q8u0YsVcUqyjcewrXnjodLVTqlkbv5HjVYrCwL2jzoE
JDMKP6IeAzcFRhNLDUTZhiTZ2Qz9lRlhh/qUqkaVVwDj7Cct7rIGb1LHEYWqOpNg8rYl6MfgAZGp
EDL4fWMiGoL2AVT/PlQ/T2ZDz7HaR06YaOgOsssjRH121/doOxIuBoVTBlJdrUu0GHuk/WyjE6vR
P03Bgft43cxmusjQqKlpHIuIAPj1WIXhHGGjDGTB0Ti6IdH9f28CXOh4eKU6mIJ0wcRUh7FdawBB
SKIU9l0uExTdAtn13+cruaohjsG0tEGElVLR2MbGbyz/SRLZK/VmYWBtRQyARlWjVMENBR6le/WI
5ow3kVzkGpNbHjsfnEv2OX+pz1zDFLTPsq43mZdCPISq2ttDiFVMbPPbkqbs3EFN+zAatin5MNpM
gdeuCiCU67StdAJTPKP6m4zVuFvexgQUTzpWthXoK2tiK9wAbg6j5o5pH9QdRqg/xo/NB8W3/MEv
n5tH+4AimScrPG8aVSH9wqhqQutAyOJoioQjiBN8XLb5PbAqcgYr/mBqwXGxZVRvfGfE+xI4RNHz
ZuPpQ5weQOk3A/9ikEJQ97tmWM7ktPF5qB+0ACIHnQQRtx27GBMQcZ5jO58ahvy+fIxiz65ANx+A
EEGXPZ9vpmxrt4QlVPNwLPGBzpPU7FmF1GkJcTQ+g47S1b08DdiM/9UqCjmxnpU9AAaOIft2Gh0L
COl11HKuY5XMCv/5CktUimlYW0NeSOneDn5k2QGSlxIbW5C7XjgBr2jEujqesXAjhUjJhzJ7ue7D
9vnFLDaB7ii0ycUGVgxNsqjKAYjNrvf5gFboK3ch5hbBrOcbkroGB4P30f3LmHh88Q/ogVbAGBdO
bPf2Ed01e7xbH647tXmIcHtoaNaAvNtb781qY1LQpFUan2e35tIbxt3UIqjzl559yZZnS/1w3dpm
RyZdmeP/zspcELJkogQZUvrJ8mofc6d4hE1sVA71+8DTQQqrup1b3hd/xLawtiyAb1ExvRv5PJ/Z
Ww6DdPkcfCF55/43B9+uu5WDC5TLcxbz2ZZP2gu0PR6jXbiv9+GP2O1fpk8maISso+WNh0E2/7mJ
UJelFftuIotGg8KHqfSp8pLglVj7uKW+3lDJOdtK2VYr+TZhvHKxaZZqAkYhZAbjTisMPIQRl2ls
rxDoQehp/ek/rqmAiOWM6XZNgcHRLT/xR+7lMO6Te/shOCR3+i664y+a8Y5gX/+gKLF2VQDHpovR
RAfOB3/MoZezG4p9IhtWkm2bgIw29FWGNkHAKFrqlUZ/O04K1A6MHdiFZcEp2zkBIQc0wGY5Zyub
dsF+9DkxO1QQNND6YNh8pzu8VQWff0fIOki2cBP/V8EpZHlZouIpnPMT6HvrhdtVwSNefF328w6b
90hQcZHNvcgWVoCampj9YCUwScB6Eh9r445qn9o5lbgmMyPgSlqyqdGgvgDRVOgohRChWuIILZ3R
XVbKHtg3b7jLKopFRswq6xGr4VJs7Sx6CIsXyTbJDAifl6oJrT6FDyEPO/Zt8YYPkdfdmB/se9WN
bjCC7GkymsHt/H/lE/39RqjMLExUziyUok57bA+8kUXb1U9v9UZPcfvXydVO7QsaTFErk7YRSgJT
bNIZdYOpQY8lnZXPeV04CrujocxJSYxoAozUcwR+vgoxwtgXc7q1micLWijxq2T3tuYBVmglsoSP
Y0Znwie5oUnkdsf41NzkRy560Eo0Mjcf4NeWBCDpp4yGEMTmiMz7qKDUtnjmg5I6na+csIqjo+zq
zpGJcMs2S0ARZcmLIJyxjmF0O9ivEyh4Ahn5zeYjDKUQaNJUVdWYOJ2SVVHNMFrDq1PdsUaOx3wu
dkIOsg7W7cN2MSQsIuoQqRWAmR7PfuZTZZV3ZlVLkkiZCWHBUquLdLuEiag+VOp+GSTVm805e0rR
4sGIbVBIpv5+eok+t+msg+OM95ESH7mcF/4YHK4vUviKl9zKqBm389WLQeEolUMwmHaPyANt6I4x
y23H4An6G04VjX+RkPl1Insw3Y66i0n+81W+E5p6NJkzfGzVZ6iHKfoLvpYkR5cD67tsf7WOQiz0
aVbPBn4D2X76pvpun8sjyq//B93e7Zi4uCPEBGtLjWUhSFEz4+s43hrotbzujGyLhIt3UbXGTieU
vrroSxlqDi3P0HpzoSbmLFXtjTJ5FJlDwg1cjn2WQUsSa6e9LuprqB+u+8N//8reiJ0VVTs3dE6x
YHYV+iS9mad9G9wm5SnA7ZhFjnQEXxJwImF+SUlTlzMMRkrglBHdTWHohJGs9CZZN1O4edu6j0tj
RFxHFXTp4tAjtozgQYYPpoAPqIWj4MXJYijkT9F1sxyGmzlxDD+bnb+5/KIf1vP1/dr+Tr8cJpM7
vjqwxO7KAGQx+NSbXW3Xglwo6ZzBrT7pu/o+3OWS21C2XQI+FMOQ1gqBj30ROcXyVY++kE4C5DIb
Aj4oE9PTeUFIQObxlqrQh86JH2SdL1k6vh/XYl0AB1Vnrb60sBN+6jxjx2lTLL/yIXrq/1+4Z2Ru
CVCRg5sZ+I2lq8NnC1pxaVeB4kv2wSoLdAEg0BUVLeXMgzA9BOwpKp+urxpf/HeLhiK8buCxkFhv
WjyreJvSpKcm5xdpq+oHpQM7VEOVuLkZf5m6lEj26J01DEug0RskfJqtor9cjO7ewrKFg+IN5rdk
+lSyH6l+Xsgg+Vh8tzWCGf7zlVOh3apJDz1LrxmhgW5TB3I6t2E3SLyRmREC26jS2uw7eBMw4gRL
4mkZdVJNptK1uWiM6qhyGToaNYVA63s6kkybkZEo+a3SWLeNZrl1l/ijFnvXo4Efkd+igS8c44GA
MWobT1q/L1yU2MvQ2y32Z7ALly09XjfHKLyzOhNK1UGQOESVjg5tLuPKqBAUqRqqkJfsFI+3u8xh
5moQ0kwDGZ7LzPCfr4Ii660Mgq899DmT77PybTA+gCNIkj7IbAgRUbZTpDQdbKDWCzaTR4yBemr5
bzFb2CQB57qx0rNqwSaFLIMydocHrmnEbd5IEuR3uYNgR4g72yrzKAmwL2MLWXLNjJwurHw70SFP
HacOqgfeki63dj48X49CvuHvo5BpOlRm8EIiXu4VocqoRTi+CWae9Nsl/XT972/v0uXvC1GuLm0z
xoTvkgJCNENvPK1IMc1q6xIckjkiRDbEnmMlazjcFY8xeSD/vqr/tkUXT4SYtqoqNsiCLWo8e8/7
gvXRMc8zBulRqn2NP19ft/fPO+hBIGhLMyGFhMFZkVduaHrW96oVeDHarpERlbcooOaO/mHwMQN3
096EEovvib25RYpHaFszCYg3hOsP0d1UYWugvP7XCFIMkIl7BYGQDcQE3fg8QRaRvy7hc+2o3DyS
Gxnj5Ptiwe/2RS4fUqNW0I5m4DUv6BX+oh2MEKLYUIAzHhefHqIfuad4RPbi9D4LFMwKtaxsoEnR
hjBb++kd9cNT6ja+hal7DN14Mr6i9800gjUhmR4j1a6jDtY4rziSTv425C83EIVzoifOLm552a2s
q2XjbKx3VnxtHUYrVqKYr2x0Y5FbNKVKgvXdZ6nglXD42m4hQcoNcCLb+XY6QCDatV9AC+LLxstk
vgjHcMyIEZkmorSKzlF512Rfr/uykQFgrUwdaaSm451LQPyizJOGlYnidariasSrQgwMod0o+Hnd
Dkd0AXh/syMgvtIGVRxPseIVYeFErebGgMRq+Zom5zi6CVpZcivzSzjdoWkyszMi4GOaQOsIalg9
KFUT3aW9ZIx3A/LXnomUgL1lqTQn8CwKb+zoIW09U/aZ8/598C3gfu2S+KYfT2GsmwtsQAc9doKf
vKBkewQkHZkz4HWi8IlHnBjnt3iRtSi/18wUjAtnuIfItp5GWMrOCx6j4+DFhwodExUqgBie89FS
Dg1b3v3Kjoe8QKNo/EFWE9y+HihaodAzZOvozPs9w9JTfbIxQ6x4/YmrMGB+/mvq9t/4t3Jyam9k
FdXt6LmY4z9fJXTQg8/iIU8VD5p01nRO1dwz5r2iyogHZHaE0wduzHgIGthBY5fTajc6M11juO97
WZu+dAGF85cSszIsBeecPvKvfyjFHRTf/F57lNML/4gkCd42bF0WUDh+5dAOoaFgv5JYewya4qlU
lH+fEOPc/TIhdgKwZp5NzGrhhIfxcTJjt+zrW43F++vAJfHEEO5L28pVcBbBTNpouzImN0NGvOsm
3jN5vJ2wiyvCCYsXLasCtJV7EL3t8dZ45gockPPDYH68n6EGidvT0/z5oD78x0gXK9XLmOhVVSEu
puC+s6jbpEemf07Nx+suboPkxUO+yqsDFWGPtMJGoOfKch565cnME7cc5uN1M7IwNwScSCx90PQZ
djhbTfbKRdJbyHqrbuMsH+XsOPx8vr/VLm6JOBE2LWZ7ERzZaLwio3SMMTwZM3vou2mfjuT7dffe
vwoKgSLgRY3R78Aa4R7X8Y4P9LSc+Vt1eGJuBeW7GKkclyjMvUZ35OrTErQyBAyZtH6xco4hplqC
yfDbMpIUvVFkNzedpMl8M14gBaqb1MZDipjC0T5szU4PkQAnH2zttTVmp5Op7G0npysjQlCmoF2e
0C6qePp+Os8+5yRHQ95d+LH1jJN+UF6j2/kge6nZTsBXVoUQNWdTY/3Ard6Gd9quh7wDORY/6S7x
i71sIpG78C5AV8aEAM3yJGULN9YjVuzXUkrrzj9orxkQItIwMW+w5DAAkQCwH3D2x+BoPyP89skN
SHRkfFSbMbhySIjBFpydZjnC3ljcxObDQL4kykMS9pLPa1n8CfdXoFTWaJkwk6YYMYswsTcXx5ku
kjDfxquLO28HfoWLBcj2R8JDUMPHFz6zy9vhwBan9bj4TPNYQV7+OoTIwk/sh4J+vKlTvoCNp+4q
6LcGXri37zlZBfNaiX+SZRR7ovJmJjnNkDqidfAUTdBIIqVXjLbkjpaZEaouU93mxoD6mNeiWbON
DurUO6mMGJdv+ZVIpwJakCis1QwiZ96ALqFq939lMpeZEeChUVmYkQ77o++7Y7YzjzMInMhBNoot
Az8qIMNoaXZsKHCHlx+om/vJh+yD7dUFbpL+7Q5JU9d4CCXfm/x8XltFAS/K0upbJKIIuhqK8Bla
g+YHLT1QyPwxtzZlVeftKsvqgAl4UaeQAo0rfDnpj83ROmhfbQsZQXSHplH0xrVH0Bm7uaysLrUq
wMeMz+2p48c6+KifIrfgk+cn/SEoHM1AO5nmF7d67hiyJg0J2ouNUEpklNWUwiyoZGP2ozQlWb1k
80QmorG0lmpWecxUNHbTgj7ZpXYoJ/3WIKZH8vFZU2V17/cMBTznueygOHCpdVYcQssKiH/i5y44
8vgMHOpUrqzrd3v9TKhbU/T8UvEzGwoC6UBHJDiLfp7ZvXR05P2775svFwNCol9NZtG2PaJRvU/v
2G75zJ6CZ5Q5xx0nJIgwvX8jK+nzA/X+wF1MCtjYagE6yRL4ZEfmuTTNj6RuT8loJa4VUJ9O9N8/
IWC7LvYEmASXcd7WDDFCp+xp6ItTFMzgOpGR5cq2SoDJuWoKJVW5W0F11lM2O9Y0/7h+V27nGhdX
BIjsrLROBgO7FXdPFXvNks+s95JB8mkk80RAxKiPuxJtoPgCG2vHThLXtF+v+7F9PV78EDAwKdtY
qXW+JVHj9MbDmODrUqo8KlstAfPMqKip2mC1Mis8LPMM4svJ7a2voazNTuKOSLgVpqkymzU+gsou
c8rhXEAfMNe/XF+zf8jMfi0aE777mzqjZWADdvoTg/RMjy9J9Qlch4PPm94C948+xC/nhgnQEBE9
UTIe0LMGmsvhXqW6o7S7Lv63LRO/Q5D4Dqv0IymiAttE0dkZov3e/KbZMuoO6eqJKGAtqdZp8IZ/
qPJqRhU5imu5i1vc8ScVmSDaP9wSl+0S8EBRWLFEC2JcvS/OfDIE3BoZGPn83Ktu/zB5ulgTkKE0
GITgJ7i39M58Kr9wta7gdXBiF3RBGZ6N/qaiz/7oq+RiVoCKIIyAdi3MaqH2kk+Bi8ft0pnLQtLf
L90+ATHiNLL0mSfUmDvk9d5sZ3v2GZ2SLi8uxB+kH8X8FrpySzEBPJKhalqLwCCn6QEpm1dB4tnr
vdkr/ByksrI0VOIhBtnxD60+vIKK2tnIjwEXtxueCw/yDF7tqZHLjzdmJmRf4puoBXE5DAGiaGmK
U1INzTIF/YXwkIKQ5bYxodUgOdrb5aGLDbEkislDa7Y12MC3w1lxit3bO+oh8RS/OHD6Q3Lo9sEd
8XLQzknf+jYvspV1ATHBaM+ikr1Z51Ng8UkJHTz2PfHkJt1lt0rlyKY5JYtqCKAJ4ZUhSosSZaIW
HzCKtW+b7jjMsq+Izatt5ZmQQzGFhBY481FV7E8heUn10Z0VV2lkS8ij/N0pWNkRUNPu1DpuCtgZ
Fv2oTeQjgW6D37DByY32Zuq+63Hytc5CScomc0/AzgAs1kOUwKw5fJmm1JvKT3HwaJaRBL5kASKg
ptLlpp1U3M5I3aFcDmFl7a9f25vZ7moFBYRMsiVmjMEEUzEgDfQvoS7dq4467+1Wcty2s/mVMQEl
0eAdLyY/bsMOoxknzAwd7fNw4l8n0FO8NR6kXRKyeBdgstf6OCttWGw8PKejKaMDow4IR8nDuJu9
xs1SR0/c/whdYqevjsHmUhlhNaw+xegpz+vQtdiPP9k5DSS0FC0ZRJy4jPQGPFIJjrIyZ9auj2j+
HWSDkU/K5S+lKHS/SO3Ev25zOyAvNoUNjJhSdIhInGuwEeh58LFWZZ9D24kJtMf/55ewZekYm2jb
gl88E2rv+lvw6niqq58bKTXbdnT8MiUWE7vKTswuqrGEqqeALiIjvh5J1AckSyaWD7t8AgsGw5LR
6ThaBzWRvKbL1kssGaYLo21oYL3mk32qdtMhOAz+7FG8btsSW9tgcVkvAdYTCNwmHQTcPXwfu0Vw
nPH8xqAqOUBhVqp+zGPpPbZfjAnY3nTWxJoKxjCo4w5wTX3MlJu0vq3Ue4V+uB7Y24h+McYjZZXd
ENCfGJOCRdTnAxn9uj+8alL9AX65XvNIgPM20ak6aPBIOSw7YwcdCgz0YnKRJ1D54lHJbskWUID2
MM9VPeDRrRmRmyo/wvI5j56M6ZD096lVONdXcLs+ejm3YmusOWoaZCtxk0Aavne5e+FH8jC4+dE8
dz6vPyWPRuJIydl5lnRtVQW8iNPcCC2eA7D80VQ/zN1JG35CoFHrdsH0LasgoZR7mnS+SxIxYumw
xnx/Av5TnAXSfF6G8QANsUfbah0oIx+uL60EQsQqYk6NikwNgjOlt7P+pMkgRPb3haRwsWZloBpP
M4qvRXbqydfr/79sqQTYWAYzDjJ+kpNQd+zspMTKblkeVfvndTsSeBLHIy2zmttmgB20TvnTPDpF
VZzrYj4rNbjZY1OyLdufRLqFmTW0gZmaOOHHesoCZqCuMuxGnxP153vzGOD1nEJAwniVfkRvX1cX
ewJ+GAOKxTWKOR7d4wUC9qzQMb5CQcKvPnHAb2on+aHKkja+O+/P18WqACNK2xhxG+MbmuJ9pXXT
1Mld01P3EMFF16WiOTI/t8PlYpDj2gqLdaUjgWbiS5NZgRMrP9WYOr3mVfnT9XDZ/ni42BGAY9CY
lS68UUXf8/pHCqFr/qgna8WSmBGrbxE3Yg3YNb3RnEIHY0kS7eOY2G41xXgYaM9ZWe3yuWUSRJaE
i1iQsxOKOX1uODLSc26GdzNTz6RQ3evLqMocFOCDpkPX2wYC5G8ZdrC131PFSfeO5ZL7AJ/RoQs+
7Zu2BPXcInvtkASLWJ3rlUZtdN6OOdfftGR0ejt1SvPRSiWffLLFFLIRqgXWpDMsJmRz+bTekYKj
Qk3Dl+uLKTPDf76KfRViuYQNiMk61fwpK05GZvg6CDr/mxkBSYpIYU1K4Q1GvZ2g+FKX92q1SOJv
G45/nS+R93BuykopEvhS0uXOzG3PaAYvmI1DQdHln88Sn7ZvsYs5ATYGQrSE2YgErTqMxY6y1+tr
JoN7seS2dHqdgMn5f+mbin5A+4yCM+rb0HG//deEYrzujEkwCupZVQd35O+hQJO6WswEH5FpBWkv
stwMU75vev1R4hY/nu/wfWVHiGxIeyVMBZ2/l5zNU4G0TXGNW/4FwYeGNdltsrlLK2tCgJPJIEOQ
whp5NAG71X29Hw7FIT4vLvHq+/heVvHa3raVRSHWO00dbYXXEavmYO91v/xoHuvQC49kV3p2h7Yv
mf7SdsvIyqRwZdZah97RBibNW+uei8Yrfmc5qAb7GIgsHFkxeBM0VuaEyO87y9BDCnOqwtxyeqTx
X5ouiX6ZDX4JrIAJxe1SSd+qsYuxU4wvJWvuW2vcXQ9GiZV3hZM2reao59GRHfryS94+qvVf101s
fy9fVkucigYf+zxVOmyMJ3s/7qdDM4MuakTdfDwoskLo9lfRyppwOeZl045qARBsfXvPiQ1608VD
VbpPz1y4JXls702IjYCw5D+6KcBHNiV5GwzcTSi3oLSNkWl6/FvRR/a+KDnT4iRp1uWjVUXcVH/O
x5tKhuyyqOA/X8VeD86E3C7w9/XpYzF8r8kHU1aa3DYBIUWqgtcVdJu/mwjLlmVZEATeYDROGfZg
SY+cuS4kd9T2g4NxsSOEQ5bZgZIM6ObR7mck8bNfePbtm4zEafhsuRqem4/kWJ9RiN1FP2Rjl/8A
TBfzQlCUvc1SXYX57BgfQEAIWR3ywh/fuKwOfboegpv3/8pX4WJp8gy8KDPWVLWOTfFIFepguEib
T3P5r5Vi3u7Ki19ihKAspYOyL/DG8rtupM4wSBp5tkP8YkC4RObBwBWZw4BSNKc5YDejKlWJ3Cxk
rNZLuDUma5w1PMgG/H3NsyDSzRXktRN6n/a1JJuVBoJwZai0agnYBjDxhbZvDkvRLt6re862kkl7
av/hCr6snnB5KH1GqW2xwOt25SdOl57eQr0KApjEK06hJ5sUlBxmsTQzj6wKKh2bZdNnGn4fjW/K
n0wXIzv75ZJYk2FQAGhVIAYwqShcs1D2rDcsN8xl9GPbrXErSwJk2IqRtxZvACR7DKLEzrgPHmLX
dOjO2gcOF7FVPBklKg/n9znhxTsBJ0gfmPhmhXct+5wU7gx29CX3LFn72PZGgbEZw6QMw+pCXOhR
GPdNg5aRrL41pm9TedNbkvRWYkL8+o7bko76DBP50riL3Z1tC0sYx8/Xse4fQvyXK+LHNivBqzzz
/ns0qn1BnQTdL8s++ZQfFz8BgZHshWkbjy7mhKAAq0Ke9xzIl6J4MCsQuy7DUeIS2QyCiw0hCBSV
Mj3gE4Hk9Pd4jY78gQ/V/FGLOniy/n8YMOGiUBQ90WgFQ+NA3bByldFr6h7Dh5pz3aXtG+liSLgm
6GT35sQ9yktoFtRxv8vH9ono9jmlyy6yZdNqsuATbo1hLsylimEvmXdKcUzYg95L55NlRoRrY8x1
Yiw88pS5dkvb2PeshETO1J16BTtGkt2UolFdGY/5BLpQquzViflNCp5NQzvYauNdX2TZ/yNcLfmS
gJuiwP9TmyqYKPWp2Y11Gz5m6SBL5fmfeg9Tl/0U8QNa8rkV8MDBjam7kWvvF4/c8pFpbc9OFubC
OaWu9SDDx+vHzxCbYSy9sLqeY7ICQA6mB3X6T4toiJoK0GUh5cgAwMH4HNQvhumyNJechusbZYhC
dGY4Q5aigRNzex60j432Oqh/8j0H5TJQI0A6xzaE2GThUPfhgIufpvssLr3WWhzGvl8PuO1kZmVF
iLiMjAlrTVjJmzfS9+WmO9jn+Mz25Q5KTu51c5sgsrImBF2Inp28qzjxQvGgGN+MMXaosrglkDH5
k8vrYkr8HO4mnXfiwzELnAPxM14kq16C8ps3/cqE8OFjRjFYwmyYSNG02e/q6MgGxZlk7LSbBwZz
MhYhusm7xX//vmrUDgWEHmbKonUqNXOhZyoJ5+1EaWVDQNsIRO5axT8CqhfrnrpghP5oHzXMBilO
gFwJ+3Mz6J6UL3m7q2VlVwhye16mEfw9+HbcEfdvDWzLj3aVn4CwYTzMexldw/Z0+8qiEPBpPZnU
4vm0/bH3k4fpCO4Zt/mafK6+Nv4Ehi126qBMrYIgTYJL25O3K9NC9CtdVSbzBNPksToGPoUebQ5F
pxyDlHSXdWDj4F4Xexk5msxnMamP2VgvIA0IvOTIqZujZ9UrdqHfHPDkOrhgH3HSe+rQAztKX8A2
gfLis5jr9wzaW/EI0yAT8NJD5hml1zm6o6JkWbzl3+VN+fVPUObXgRGHOIxZnaH5zIO5Tfwof577
w2yfCvKqy9zbRoCLJSHNW8q4Ha0UlmIz8+LciU3L68ofsya5rWWryCFiVcXJujkz4xp2koh8hNDJ
Q5mBQibQJBEqc0dAmn4w1driV46Gp8mGPClk9jrmKmYjwRse6e+Sj1VUCHCDN9EuLXNERRew0dH0
4ka17AeWQyFeix8x1fGZGIprj7I6wWbSs7IrwE3XAONynl9Nze1kak6XPA/9/ThE4KAqnCmUEVPL
9k0AG73JR3OesG9dkd4ESCMbUNQ4WWfKnvIkd4QmQMsMKx1ZsKCV7mrqlwndsNfPlMQTnX/wrCKQ
9kqfTx0MpOoxYpVnWqdhkIHztheWRaBRSExDfJCcwrzOVN4njSvhUMfkceomyZ297cfFhHCS4qYt
oyKEiQxE5NOzCVmdIJBViPixfx/eFyPCOSKGaZM8x2tXdgwPSQeRVNMLwVsCAsf9jDK2dM57+zxd
DArnqTS0VmV8HCY5Nvh+Hg4aFG2olC15uyJvXuwI56ctw4Rq3I5eucEtZ69XUfF1ma/uy97lIgCN
i6nYcCer5MgcFA4SU8x87lS+bSCEVkFU0fkYWf6zpsaVf8Ixsst+rms+c0gW6mFR95NWfwEM+dcP
0/U4N8VPINobfWnm8IY1+yi+nxpZQ9n1KDfFT6AKFVeLgJjKG6yP9XiMkhYMuVKVHJkV+jsmKGNE
h4TCCue/MMAN7yU7+1gdhtPga25zO0ARWFp9lRkVrlwd5cm4ZjhbnEeBuIbq8QYUzrwRN571qOzB
QfxV9kr4D/nx/wLfJAJsWGHa0IrzLvHG2rx1Wifx9IceD9iTb4DNbD6MNzI0lHnKf76G3DLKAsKH
KdWeOVla+Rkos8ZKkXyTvSdb5w8Av4LeJAJ49EvfZj1//Cen5ogK6TGDnnP21ElP1/VDDB683x3K
YlurBh72BHI62k261/bRgR6s4387XQJWVPbYLAnHilp9VNWPY7u//ve3s6RLLAggEVh69v9Iu67l
uHUk+kWsIsH8yjhJo2RZtl9YcmLOmV+/B/Kuh4bowV7dZ1XpTION7kaH01hKifMq6+HYkd5rs3Kw
qrG9S8XwXcNRl4/DEvcZRVMMYfaqeJKn2JlT3+R2taN9cp0fPvKuF8cyvRaAVzonCIEWIhyC4RCw
h4HcDyDI/Fen95qQWCHkOjhs1QAhWCd8KPrvAbZbFud8+XYd5S95jd8f6TXnvIKJc0VQZkpi1qG/
UHJav3kOUTSh7Ab6nreihmceXp+5KzQ9GMN8oIGLigm28aVwanuyTFcBv3ZxbvCyeifv4EoxGOtg
THUBijtoYWUcRtNv5R3nBDdLaisAxiyQHqR5Qg2ZFrDMdWZrheniZK1mV3lvhWb1JaoQDVLq8nE4
pn3CC6Ko9/h7EPVmK1ZlNEM3UM2fkUIXLPU5cgaLboGYbv6PebLrIZv2+oRefUGhGhOC/gkMu3wL
bgjSofm9YOOhmiFo+78G2DjW/bUzcAUIir1Or+jxknt6sdF0+9ztGiwGlG26azZ2dG5larvQcvmk
rxX2FaYYmzlIQKEznVeBg6hwQOy3V/a9Jx/gq294xmS7XWSFxyTIMtjDFns+aVhK8w61HTmBN7ia
V/nvqluuoJhYRNNLMhgpPU7zMe1LK06fhPyFcyU41pElGU9StTBaGlaNxng3Cd1eXHSsuc92gVw7
U69YEaVtG5HkkFB9HkcHy2DsssPzuZZ4pN2838JEJIVWm0NEgy8R2yWrxxjv1+vSctwcm3Y0Q0Ja
kwIIzSFCB13RueLyUeaGkdQdX7nnLDeMpAZKEUZQyroaIjyPQsVuZKKjG9VULN1YTDvRyhpp1YY3
4cxzEoQJSNRYH4qBMgbhXth5cqybXZF42XiKx32cvOQIzcvbsfqUdJzBJu7NYGKUZp6GIpHgBWn1
ZcKKm9ymeVa6X5VXIeQpChOuDJXUqxo1NBneukIXWg0v37ZtV3QQ4UumqYA2krnnQVeoaaGgJbZ1
uxOchBO61dfKrfcliEIRJ319h2au4Ji7DpJfTQ4pv9+g71rwB5YwmPKxjf7x0hkaGK9wmKeGKi2m
IlHSx1Q17AZTRmb8Mwy094STKxTmIqtaIOitDBSx88LkWSAvRE+t2eC1FG86nBUOEzBgIWxjJClw
IhNLiFqrmJwZ9Zfrn2ZT2VYgTNAQtO0ypgE+jQE+BLl76rmbgLZzECsI5tJGTYh+zQUQtNWHrrEL
QxvpLtrwox7K0+iUuERzYo+8FNh2A9oKmbm0QqUN8zLSL3WozyHWUu2kXXqT2h0afqOPuZ3as7dg
X1CHnn28T3n4vA/IXORKMrV0oe80MigZBlZS01JI/NIr2o/rH5F3n3Um2Zdjt2QRixBU+W8PbvqU
PYu35j3lYzceeGwk2+Hz5WB11n5UpVYqHT4p7bdMd+EDJuCQNBPBqoEIWsKsgDXvVE479aZ/0xUV
xR7NAOUTA2pgpfGsU4o1TRHtsvbaCaFteE94fYvbn+2Cw1ircpnLqBKQA24DHSOyNbZjkf2gjk/v
+mgXHMZaoUVIwR6/V5dCS2mtnYE1wB1et4BFmOGyefmJTce9OkDGcBFlXIJRAGBN7mv5Syeeh/ZI
wF4cYVLFFN/zql+h0WNexa6a0KkxyfG58uwQpaEl9hyt3zZdl/NjTFcsSMow0apRrHhZdl/XzvUP
RO3SmzhnJQBjt/RYjzLRRAZdzH2ihuDZjZ0lvM8nTGgRbmiz+Z5ZoTG2yiQJtplRRqH50KOFeTzH
rmA3u9rBSKmHyX1ezzRPyxnjVNRSUMoi8BLpJximrFn6OU48yrm/GKbf34itQmhNrPyiM22+KffK
wcTEtnSeKlv1fz3seZVTjlQKYyMSE5y7Gu1VWcYjZjyLEVSP/C4kjmYojIUIyk7uy4We3SnZB77k
1L4xWrkPlunYkmxKPjfuqidQM3NUcjsAvmiJwtiMsZ8xPUP7n+gy2h7TX4hDuwNayKz+sfBljsWl
OnDlBiiMwYiqpElqmvrJQJok7zpUKdo9f2iQqyWMqSBobFoM+pan9EzNXt7RrdbhXvVnxAaxxxtZ
4SkJYzhU0CBkS0bF6sMdiXRXrnOrnhLOm4EHw9iPKA8aUlaAiYy9Jnlie/jnW/xeA97L9WKMhgY2
Qq0PcXBddQMT2HYcG85xuSwtUSJXaSgQiBDKquqUPXY/adEC+l5MOFuFCDby6yaXg8dSFBVyU0xY
OIXuEm0fDWCXyu5M8vz9OgjV2itazXK2ZxpYbGT6+RfjK6htrCTjLXPkKTTLPNQuMZrBRLgm8V7+
Fu5Sd9hloFS8ybGesvJJaPGIezk3lZ2f62aljCSCgxPAqB+r0xF7jB4MBZtlx8Vt2/Qo9KrXNLw8
KkfFVcZAJMsyJQmFRQ+CldaLhagQQ1m8QPov8eZvPWeJ28NmkZKY4vya78ETIvXJZ4Pmhz/R3TR4
KKPH1Wjs65rCxWUshdLGzdAnuF+D92t+BYb+TnBjW/op480QuYGdPnMwqYu6pp6M2QhaMwWnKdSz
c/7bYXWodiVWEs9HXgzAuwmM+RjyQi1M3HB0O3wOh8ouw5Jzof/y+ANjj2yC8ENj52LTUTXKCvux
kcHs3dGN7NYPBMs8B2hZzPeBBQK+2sLLK/3KOcbteOoCzMiWi1jF11J6TlrrRHscWONAMehqoB4v
vdDjXUCuoEw8FWVyHPW0EKPcT7RlK/GwKgprUNCb6wdQ0tTJfFO2uNSGNNZ4qy7/kxMth/j7Kswu
ItPs9YJm49y8BhNJ6+d2bAsz0uCUw5j3hti20Bc4JsCaxDoODMpXUEzdjdZKgbUoAhqwya4vlvft
JcH2rV/ao7Ndu3kmV/VM89EdGK0kMFqh0+mBVjspd0Ho8O7etjm7wDHRVaWLUxzSNURmhSdFXT2I
ueykXfbE0c1NHFPSVd2QdRW34s9vFuh124/ZBPfwOmyQ3KZP+jnwUowcYL+HPR6jm1p/1000DY2Y
uqFKpkh/1EpR0k7olQYkOQCNdz1SMSLqCaGrnufP4Ew+4VLcNje8CHLbE65QGQuqhdOQYNMnHcIL
0UxYYL0T2gnnT5TCI/mS+Tqn/rpp0lZ4jPUcpi5bhAFSkqGxlVbx5DHjBEX0X/xx47Cz29BVohog
ntY1jYGIkqiLRPDyuoOg+PJyVweSHahfs8YfJE4b4RtpKJSBMU3TNCRFYdtCFGlaQOYZdu4oFLYo
PQTVI0cV35gPFSQL6FbXNUNFnx1bNCBo6A3MsGrd1qWz26UfPffe6BCn8oWT8I9LhAwaow2hsMhS
qgJttCWQQlESmdSW0AOSe5mvcCih3uoeg8Z8KJI0oiAnQFP84b9Zbjm3aJoblJNO/8wDfHOtGTzG
5URDXqe5VGL4ubpLxp/RjP5/nRci80AY25GDl3xK4rp1SXCXVLtqLqyk4ajd22fmn5Kw/ccBGjrz
KAdI6VL6f80OwU8/2CLdT8+f3t7Q8rUOsok9PZeTQovwnaJTjx0hrU+wS+wOLaZ+7+SfsQjA1nTv
ut5zTpHtOA6jRppbDZ8qLM/5cCPq+4VXD+dBMM5ENdKkDUqcYY1+7fjY595COLf3jTNmPhM92JVJ
X+Be1P71M5WtpURgAsVCkl1SNt5gGp+un9iG1fvjI1FxV1jYoaFJUw1xtOZrmjmZV0qObj52qXMd
Z/PYwHStGIYI+he2NCVUIRIBWd7CuqLTWAjm9PuiB6qNtZQ5x1e8LerR81thUeO4kqlI+6yX6+KX
gcjdYE+ZOWhgjwQVJ5XCE4vRhkha5tYQMohFCKhHbaw8tIT66d+dHaMP5hAsph5Dq5PIbdQbQ/DM
4f46xKYarI6MUQPsWsDaXLAtuMaUWXVj3jaVtM+L/tB1vRVPi3sdjndsjMMw60YQ1QJwcXZIk3Nu
7IrpcB3i7SOP0QLGTRRZXagZgRaIPlgrsGpVuzM+ZMd0r3i5k+0iN7ppuBmCTZu3OkfGVxRKWMji
CH2giTzah0nutJNiQf2QIEh8c8dbFco7ScZvqEOvDm2Jk5yWxyatrVH+OAS1zTlLjlhsIUrojELW
BpwlfaiDqPVjD/5Z08YKZ2jLPveE0ea2em6qJKa6RFEjoqnKzPeTzbCu80Rp3MYB7dfPsbFGkKyj
qI3KAN5h+9kxPEr7gErYe7Rzhcx8RNkoTbMU5MZNF382XvrCqsvn6ye6eaCI/SRNweYvZH4ZExUY
uV5NpHEFHauPsXRH4O143VSMFQJzxZJkUeV6lBq3Kz/nqOaNj6nJMRo8COYLVUVfV+hOadxiVNwu
KN1IE+1ZDt/j1FeSMJ9jNGcELlSSlByG+lkMblv5n+Z0qa1YQTC3KGq1cJgqQKhK/6RHvb8E4m0z
9pxAmXNgbB40DiLwzKWAyRsZLSCIlqfcKsYP13Xr7Xzbn9KozGN+KcKm0TvA1C45iG7lFYYlSXbU
2tM9ZfrKPQOwpd12VvgYuBz0zaeHoRj4EbJugB7lT9XORbk08acGTw/JozWU+ImSp0a7ytfvlvf4
XzylDAOE1JrCLu8p0mzWC0VsXBgoC0vs99IyOn3bc1SQXhbmbQj9uMAwEYU2mXji6ICRcIjaC9Ys
adKPPOPcp+34fAXDHF1aNhh7UAGTnaiZXXaqO77aONrHwEv5bL+jkK7AxzBUVKUZpR/EvkwKTM66
ZqR4c53vxVD9UkjJ46TML92MlTH6Uzp+J0a+T7PWBu3vUZiLHxx1oTK9OdrLr3hzJ0i2LK2AX5Gc
Fo+40g4k+De1M2AVO1qEHcIhwdm8gis45m4U5ZLkXY67MQp3Op6Ni+GY5dN1mTa1ZYXBaAvoskKw
jANDQImoTbrnWg1QiDJscfjHKzPpVV9BMRoTpYtUDiNOr+9kK9Ujd1RPUj9Y1wV6mwVlYKg7W0XU
8aj34IEADF2cMTkSGlZR8X1N3H0zb2YngQ+zao6PfCWsuqYa9FuuUOe6DMLRBGqG6mHvd8fQF+5p
82okWjPowJA+75CArb8KhdcjMIkO5u664PQKXPsF9EuvfgFWMitVUeBLRsrDkp6Cyo/1o0kqm0yP
6bDv4o5z0jz1ZFxqLgZaH5cAlLvnVogseTnECo9CZDs0XmkN41FlMut60ANFS61+BuMEtTXKXuzd
6b53Kiu0lWfT4bUX8a4FY28wg1nFKfV+TYDW0mVwErAa6WSxkir+cf27/cW2IQcryhhfJGxXdygv
S1/FJq654lHCRLo53cz8X0uB89vM/8dMl6835Dcg29Id1KmRJRRQ1h6WYh+LjRXxaP+2lAPbr0WZ
yKJmIiT+UxvzSJQ7TdbhhcwbcBdas3JKi/31k+NhMDd9bKJqSTRgiMliK1ht1GSOUHNe6DwQ+vfV
taqEAWUpsEu6InaTSa1mqWBUELjLyXgwzO3V2lgUoxEw5hCDmDPF3qZSyJ9Q6OC9wjY99/rTMPe2
A8FVlVGJRrs5VR/A0OlrDhohZ9yl1Imern+kLbO0RmPur1IGcV1XQEv2wz5GHZF2LFc+r2OZKxVz
Y8cCaQeiGJiG8OiO39KXZke9KfegJLlRzsk/Xu6OOySJhikqRFU0jaXSMrOhNYUkQi4KbI/RrZnu
KvPn9ZPbNH0rDJZLqwpjTE2rwEhQuMDgxW3UWSA83wffK7pFG690rTzwLN/Wa28NygQdQz+ZsH0A
NdHNJrSGG2aqfV2wt02xfx4eu0quiOZgGeuUJr1k7LROMMtS29hXu2t22FHjtM6vbLxha3g084NJ
noiMbZJiY26LPm7d4AlZXp/SWhStLbzgvYHGKeWr9kAerkv8F+38rS4s5daQBLM0BQnU5YauogCX
MXr3pYOIEhS/uYiLxtisoNI1RQ5xvrRmqdlYjlbYCpaV0R2eJeJz77p0vPNkbFcATjRsa4RwhXwS
p7PGHSujH4QNbdY6yVisvDe7iggAEHbqLV11SMe6pvsYZG9Y9ua905ZcvhZjs1qjHYoePB2vz8Ly
ELvxzXyLpmJ0MgvfeadHT+eacIzhkvGKmfIWYHR0PNDtbPiYR36oK5z48PpXelOlHxNRSEQTOCNo
rasDdu/8Gy3Q2UJh2eRao4QwHIF0k5PHLuS24PAkYN4qaqR100zVmtxjWTe6KdKblrJoTmAdG3f1
DuFZ/PW6UG/J9qmpkggItUCZCV5hRvVmFQsgFAOqR7loFFvdlTepYiWPgis+tt5i0ytVf6388agW
9vtctYR2c6QV8RvY0mggoHQ8qiHNCysHxQ0Pdeklz5plWLD+N5HAUZHNUFRa4TE3WQtNYahM4I12
/5MWRwOnB6kRWlbojHwtWtyHPf1mb7R/hcicryqpc5NTRJqBiTDSGIBhxcJeVmRqM1/k6dDmZZNM
lLMlHeOhLFtIKIPmfY5ozjsWLDD53Qb1ENqSWnyM5arg+LnNmI4QmuoBZZ3E1pGKcixno9HwiAjF
XQjmE1WenawSnes6yoNhrgUmZ2J1wMCgayAoSGoL8aMZffx3GIzLHHE7gjwFRpV+yZM7efrScCu+
1Kq+UYXVcdHrv4q0+6meVYMAAzs9yU86+jk8Jx4monsr+zh7IXwz2lIOgd0feGXzTbVYQTMOc6hH
dSgkQE/jI4l2rYAQvzrLJW8+ctOCEaTrFZgUZB0ZW58bAXoy6YtF13dKvw8rzgXm/H+2aD4mk6BP
VBVk4TBX90bB+f/bqvb797Nl8iKQdGmc8Pub5W5OJ7utdnLxdF3Vto3Q5ZDYwngdxHOfhnieDrWj
HGhhqjvGiT/Ypp/SUrzPpZTbDkhXkIx6hzB8SRfj8VCDNR51G09JsJw0dMlnLbH8u8kGZb0fpdYu
9ZTcCkWLIzLvuzGqn5dSqKcTvtsIorU6s17pSTBKLt+Ln+hEZOzxSlbbX9JUiSiaaLxhmyLHWltU
M3ot6uz04TtRd6niX5dqE0ImpgrWDglrNejfV/dZyGvBwOMBQiGQF1J70D/FjcY7Oh4K47KEaGzK
UQRKsq8+VF6w18/io/lEuZpTnJvphJ3FeyPxMBmnFYAtNENCCJnMZG8UD2XvqwmnWLBpkVaHR43l
6vAGvcxM8FHCqOd+qJ6LabZIi7ltno96y+RCA5wVEGOSBBET/uMCWbITpRYcjouvHxKcHa/TlyMR
W5eVgiGcCP1QZf5THn5k+Z70n+SIc25v2SH/lOfNXKBhREIyA4buPM3BC7nkVjliGYjodXZl07JO
ym1spI/iN67rcog664LHMTMiCkprzpRxJbjTb8DPiLC05JjgTVOxgmJMVZDpQtvSfEo1n+Xh47Bw
bu22+V0BMLaoyYJ8ymsAUF4SzARa8ZcBIdmCoUA6JcvdF0PP5trZMWYimwkaVIXXDyZ8o9ZePbd4
Gge3mjfvWh4J7/bxoY5NREWVNZk5vq4q0KAyw7nEMSZFTTslL9et3l/O74LAnJ9MSG3OKhDomrP+
pryh+3aEJ9Gjaa8Use1nDuC2NboAMgdYYm+nphcBCEFBDto+0KaDDiOw7SdsCrU6NGDrjv7hOub2
Xb5AMka3m4YI85SArKaPQrMbTbIvzcXKBdm7DsSTjbG04D6VtaXFYdb9KZm6syFU+4rbqM9DYYxt
E5GkJT3EQbfhC2UdSZzhqOzRk+zIry+ReccrBr/lV6V2SpEJDtGU0QHG2N1A7doxek1eo+VHseen
6Zge0h/Nkb622n152+61XftVuvvH7cl/ArN2OF70VMgV3G9p/F61D80c2te/2WYFbiUaa4L1DIsa
M4pA/OJD8Uoas9Ceax1mhJ7o9ETgmTVery3VhTeG5HKirBGOZyLJSo0grrfzj41p0fd6fl9ixD75
OSF41G4pVS8q+w5HXmoz3gCrsqpLWKqgKjpjU/JmKJZwmpHBsUS7PhdO+oWgYTSy4OJw58PY400J
bHu5FSRjZFIFSdramAApWVVsZR8EK3NyX7yrBa93zAPl5Q2/cuQUOXIyhqbVZ8kIsfPTDW7oJVmO
0pkuOIoOPGIeet+uHShjXpRMUPQSGxrdKfV05aNc7ko5soT2djEeI96qmc3LvzpKxsQUmTHGgzi2
7qIX+3oBI28RmjZ2p3McA73Q14RijAxGgrs2yCBU1+ySJbYi9UuUntG9hbbZFzCqoyXz6foHo0pw
DZExMVmjj6FGlSRsVTtsDnXAm63iIBhUY1ZR6qSTKtA6yFSRU6LfZ+8LRlQkK3XDMGSDHf9dgjyf
xban6aEZ++RRqdqXoEt/XR9WoEmx48bDm65thcgo+VjMyEIMA00yDg7Wau5uYyt0u2OwG53AOixP
WHfLM5jbBuQiJaPvC9jtzCqDlNH+V18JXp3othpfmUGqH8mN+HBdM7aDlJWUjNJrWp130vj7XEM3
+BCi4ozeK+zGro+8B9O2nlwEZHQ/70RT1sQWF5qYlqrJnmzy9r5ve52VSIy2S0qOxrsM97hxwFJz
Brc2GEASRwRVGXU6SBz8wNs9vlW5LQqcz8e2BeWilirZ1KGx2hNuVS/xaK9OCMJyunCp8RXdUnjf
b9tC/j5Qtm2uaWtZGRR8P/GQ7kDTkFtEBfe1JZ8zmhyGtJQMLjq0OyWxex7JEeeOsLPFU6gkYWIA
Pa0/ahMKI+JBUxu74nV6bxeyLt+U7SLoJykLqwEnW7vFXnQR2u5jX34d1jH373pZrcAYnzrXYWYm
NaQKZqxrqa064jFub341EMGiiU0jBJ3Cf5rLuY7StM5hkLvpPCgnMzpNoGYt8oNIfig9j/li07Fd
0FgaUCwIzKq4w4Ug0q4MiV3rfq72PNu1ebVXKEy9eBzCUWxToPQgDZG9whue06fAGz3B13aVbZwl
zgufJxZ9T658DjwFkVMTgAlGrocyd0h4GnGzr1tInlj0zq9Q4kSv65m6gT5qP/eh6cVx5V+H2Jz9
QNfP/9SBZQDt8qIWawKF+99I+YLgP98XbuzxKkmbN3YFxXg1oYr1Kp6heWS5LxaE4dNjj6NLdJ46
0NN/E3OsgBhX1phtPI0Czi1ssaonVERnCoSvUWlaeZc5jaZ6SjW6SYLouJ7uBD3ZYyj0HX2T63Nl
nFs3kgTLgyFs1e7U+DYObpuAY4A3g7mVmIxDI3lhiGMJJRQPdN65283e/7PLnKsijMUIsIuzVGLg
ZHhGoTx26HYdCE1lVP94e9M5xontChuXuMSSPXw5HeRC6kGZ7LQ5ZsmtLn5IG97AC+f82P2fJAmy
tgv+q/o0YZbcxr2DNeYafFgONyYdGotYSLkbIQpaljGdeKVHjh0hjB0Z0ScsazW0xOgemhDsQ91h
znh85xwzwrJ/FmaVRPJA5SyMzFHqXAYzpVJwetS2O4Uu6kgY1zWJWMiU0uuNBhOfMt/OP5A29qOX
AIeYOuMOTRKcS8aTjLEoylgmuRECcsGS+96JKo6Z305Mr2RiLMm49HlYqFB9mkfTj/QdPx3afXfD
k2Q7GF4hMfZCzTpSYVcbdWHafbxLDyATsQfwAooOaHw9LoMS76YxxiMxtCVQwBv2mmEtHzS7vclv
mq/ad8nXLDqVTlDmTJ4WEBg7/87lsAXIGGRY2QzacSgKTY+0dvoj9Gm/VUOZIa6DcTSELUYWQSjG
GrWRldY4ae3oXcXxNpwrzJYjU1D16LWOg6yLYzm65Qhqde+6ENuZlotysNVIqVLjNKNSjHZxAh8Q
JXDMbfJdseIP0fH/4vHgicXEHmXZtVqTULEw+kwplyNPDa0ssnRX+EJbTqIDonpuFZSq+RXXLTNG
xFzmRo51SEqMZ23xJTG1xvbz0p10pA84p0pFuIbFWI8Ygc9cKMDqnOZEENjnN8vDYBdnWnkKzrxs
67YqgjLBNPDORD/Nn9GcnBtVNGUEaj88Fdp9y9ujvv1Q0S4AzJXOG7A6g/ICWYp7vB/QoWbCp1gt
uOMxcMjd9LytIBc0JiqYZ5J0UQRxYmzH6o66ea54rUAcCDazE4UFCJYNCESm0InHGe2gH0fx63U1
2Na433KwE1FNTCI5LCGH0meWGGGdb+wr5LtMDmn5jzc80rT35QsZjLvXm6bsxBlY4vDUSU9KcKiX
h+vibJ4ZdqSoWDwl6/Krn1m9GYImQU8wJoTcsEDnUmiVzb6q3vUwWYEwtxSbKoNOVQEyK4qj6u0x
lLnkMPQs3tzOFQZzO9OyMoIpQlpPfxzdeLegW1W+mT3RSVEA5KXPN5VgBcb4eTT1yVFJ/Xxq5F7Y
6+4yx17QZ06XIAHWppyPtO3tV3iMLcgFoxsjAXjZJ9r9W3l0FbcAmqT6JLmEu/9o0/Ss4BjLUKGD
vDZmmvatJd3u9FD3o6bQ3mVQDazINnWRajoDkwlR0comAk3aR2d6tBjQHJVbAUxTlY1hEl50Rr/K
GxVZ4TEmKFgMLVF1ZGZeq8SDBerY29TvkHwyD5jOcxo7cs09rzN3U1cuqG/eKJIaJjKGyF2jje4q
lXipMe+Cai6tGTsCzXDmeX+awH4j5urrMWJmTVoZVQtXTJnQdK9+0l3dn/eVzyPv4tgOVjIxy9oG
ix5xC9rYXZTkJGHNYly71y3U9nvyIg/77hrjQmnqDjD0s9GVFcvxF4c8f7sCR/HZ91Udkb40RCj+
WPrEeKl4k4vbPnclCxMmKUlVToQ+4Oh+JUpePO1MtwO5Gt2HyStJ8b4PY3arnBR5UgFMlidrMLNn
Qwi9GUO81z/QNgyurw5mLqx8Y7JpYhXpXSTj0JQ4dgzVdPL4RS5TTqmUh8L4QqmMxS6IXh3Vjyh7
6jHjhj3W1yXZfpPSzmXqChWRHdlVc9JVag8LsdyCCc7pfZqkxni/VX8q9wk4xvojuiFELmHiZmh5
wWWz8WDFwiKzCLUG6Vbxuz16mJEzNl/ULyUya8I+Gjmmd/swf8vJpuIrGY54ihqoYbwPwoOa7OC/
rp8lD4L5XvqoSVUfQqRoQCdT150xampJmXH/72CYCxUns060sW7dnJRPRNbwOjSN1MG23WZ3HWnb
NlzOjLlN4tybGHYDUhK8FN2LwCM+ot7urdm+/H96oKtITMSIWz01ODDEXx+1MLACJF6MDMN7GvYP
Ee1YpOW/PDwmjCFaqSVLC3XPh8UKFz9RVFsseXkznnIzwUtTyeI0tTi4+b7DEjsQBjnyuXle/PDD
a7sUL0n2l2jpcpJMXJHIdVuh0xGAB+GWuLUvgvM0BUcRXcjTH7kLE3iqzjjcIOrBc67iyzWK4ElE
vSuwzz5NDI4F5CigRv3+SkHIkpXdKEMsHZvSQTB9m80ZzwBuxw6/j45t/5+Mrgi6AaLMizG0Vln1
j3KRhuci1/JTrpBdGEaVA6YGcI/2SArlNtjPufznnAPVGNuB/5gPATWHYv21zC11+JbL7vXbzINg
7IYaqFjYPAJCMx7J/Gkgh5o36rvJEyJdrLrGWAxB7+I2ooep3lYJGEKsCC0vtFFLcOe7BatSY3Qo
0td2v+MRunOCztefttIVvLjkIZVws7XiOCff60S3tPazGX+aRx4hyaZaruJbxv3Pc42MmY4ovh9u
DX1f8WYsOFE7G5Nlo96JgYj/PwUfwO8gyftWab1ejTkasW02VoIwKmEGqUzo90JshufIo+plnuAq
H+Sb0aM7WLFq5R0quMJj1COOinFp0FLn6ktihfMnPd3p5ez8OxB6D1aKUA2mEqsY/HXL7NxXsx2O
H1G/s66DcI+OcSRxoCT6MgLlF+Fs5jWtbdp0BCG0sYRBveMNIG5e39XZMT5lEMK80GmNIol8aSi8
Kontwfh5XSweCONHyjjpdJkWfFTNn4V9trhD+P06xHbEuRKE8R3JJAZCQZuFtJsJQ+Aoyz2TO+kM
Pfdfyat3vW7xmuK25cICK1XTTdSeGZ1ICkywEQMOWVxaO47vkuzbpEgcndg2CxcQRiVIHzZGbwJk
aSWr7gyrSTjVnM2ACe1V/xOD0YE2MbCOLgUCyLitcCitZPqSjp5KCT69JuCtfNq2Qxc4RhumVFOk
ugMcGXRbD/s7rEOwG7F2BTPguGHeB2KUoqy0RSIBoLL8lBHZmsNToPecD/SXS4t5QknDVJfENqpE
uTpJZIZ7UvzZbT/KDuVDqmNrdCjrS3/kAm4GF8hn/w+QMXgg9yhRZYfB+7W9O3KwSmpPTSuvLLz9
zF4hMRpegLQnDHSIVrvxecY4+XRU7gJP9FCE/sFD2/5aF7EYTU/qsZukHGJhYrIhuyXH/rR3KcQF
glH1SRVkbCEF1Wu73IpgVADGrPKytDw5GAUXsj4TjQhyDNi00MRuOzWWoN1xDN62XbiIwuh2o4ho
x1Wh28kpfUEwi954jzYBY/czlpAK97I773ijkjxVZ0NnPSBZpgwA7ZFYPBV7Slgj2DXc7indF2d+
BpWLyERFPeaydY1e4QJUY/QN0uym+9b5RVQpnHhESpxvx0bMSYCFAWpGnzxoToluu8U2+/31L0d1
7M379HKnNCY8IlJUa5MCicK2tKtYterqQxl91orPOvaQXsfiKAkbOTeTAEoskX4v5ZgbE1jEeFuq
eCaCnfRL1C6Xg1dtp9wrUMF0RMAyOjQRJ5y4MzxcPMZKaGaiaEEFkWgVm+6OLEG4Vbl0rYJwx8v8
bTcirD4WYzCSEkzsYEaDBwENi3yM/eUQWI1F+2Svf6lNr2hKoGTViAZ2d0bPuziS0R+LysQknbIW
HFCFLYxPU5pxNGLT2a9wyJ9x7BQ3apLQ/qhM/1bF31LjHGDzojrXbiljBe27chYrOEbZW7VF2l5E
QGv256X9ZOqH2oysoTsFkWqZyjEePk/m2Qy/mZOtEZ4l3rxqK3TGUYplpPZ1gEPV+8RJptCuEskJ
ZjivUHwJmoBzs7d1c4XHuMsGNPf6oAGP+JJXgc1eLd3JntzSK0B6VPD61TeN1QqOuQpzr2VxSNsv
Y/VxGROrDyxjNjmvK57CMDeg7KemnGaAqEbzIxTCxE5aw1OW6ltAQOk0xm7X8fb6cA+ScaFDHoO/
nEBtsMsb6yKWneGorgzKnMR9bwv+6hwZV4r8at2qtCFhPDSxRXv6wh+dJdwI97SvT99r7vW7zvlu
bHOMOoBdalgoXoFl9k9zZweEo4qbhv8iEtsdE0VNXCpUE0fpfppOkexfF4H3hdjWmEHXyn5AOtIt
KtUf28keSOtpg+xVwvxUJKMfR+ltAd4LQ3ruFwV83QpHMXmnyJiWoOnEyKQt2/Nkfq2T6lCIwlOr
Ft51SXknydgQuSKl1NEabiu4DYYQe042kmOjZCrmKrGgJlmIZkSIEdaGg5dQG38cRMXK0y/clvrX
VsA3ocdKKxiDERKlFTva7EYrgPVD4cjH4TFxtM/NccD8R2Ahbb17Sc6FKx7pSvnEJn7+9fp5bkd0
qx/BGBRjThZl0iAwvhwiumWX2uMdpR6nWeXADp+v4/HUhDElatwshUbLxiWYQEH10lud+ePfQTD2
o9GwSF6mx5onz9hNEC53Qc7Rwm0uosupKUzSusbKRzWgk2pgNn1dRQTWMh3RdwSS8RGtRuIus2Vs
BEue2iPPXvEuO7vWsgLDdBdjB7Qr3w4OKuF+iqJafBpcGY+M8n0T9StZmRilHNR0NGg9XPT/Q9qV
7datI8EvEiCJEiW9ajubt9iO7eRFSGxH+77r66eY5F7LtOYQyZ0B5iWYU26yu0k1u6soKD/rXaRA
lxb8bBiozDT3P20eL2lZN1lbdawFJWrdub9vNUcVqtxsx7gGwR4qy7rJEwYigVi0KpFDgsGluj17
w0E+MlkwtPe5qaOGbmkeMGIPYTBRgW87ff0LbXF+s5ShXqUjgw5fE/nQoovxb9bvDYC7uCZSNPdZ
hs2aymszeDGiy0oTfOtuLx9GOyzd0ECExWcMBe+6QYqMIemxDalpe279PMi8TlGd2RRE2vZ95w2M
yxdGAp6KCbrkno6m9HKebVx/9lMWOAqaxLM8uCD1LLj7b/eZWm+YXAJBK8PQkwVfGXB5h3VmgDz4
OnWeOw+t6Yf4WjTttD2A/gb44Tue1mGvBQDUPoHVNLqvDsmXGg8qFp6q8L4X7bN9el/fy3bsSi/n
/WXbIf+1lX8Z0+eSYjoJuaTTIofWljfnwnwlwuASCI6YyqzZelbPTOKsvm2RsaQH+Vo5Rnv1NAqJ
LLYPmTejuLvIopl1PydIInWx06RDIXn9XzUJrbaM2by6JyhdYfXKz0HD4bGRX4Ph1CeiyqJo3bi7
yFROJe1Z24ap7mpzl437/7b33P2jCDHdjfYT+HlzJQ2fzVggjyBIFLw0WhoMRT0mSBSMMaK9gs6N
1b3qsWNi0u68JaKQpVya6FoZEctMIdfRgMZwJk883YaHwjaO4Ip0cC4KFm/7iWPlAVyWKPAlnS8a
MhNK2OQJTU+foILkMH4WEuEOMH3rGKogNwk8m2eMyMioV4vJtqzckfFZio69Jnh/2No1FRR5hg52
f5XyRIdmNUeJRRA80+yr4xdTog5eJGyoZzpTY3mCjdsyaI3G+aDWEzVHdynu2w+LPz+ALRiq9wVS
0UWGij27YtSP5OU8qAiTO8DipcuqgM3LzAGuAJdqvZ+0x/MQm9fqtV2cQ5pEjk2D2cVGZvCQF9lo
MLAc7Sd7o3WoVc8QfGOKrOL8se9LCBESZHKzkYgbTQq1aWFn+CwU7JkAiP9eriESEms5TMtAChc+
h52ziK7wW5lvtXr897IaVzm4qgHRg+FbLrXTJItEVTZThkoJNBVlwyAq3xQnj7MsBQSPD7/6dwo/
flVuy+fRN+0aBSIwy4mq2WwH+O+9FeKHdriokzrtZ6vVoTsoyFD6jvHYih5uNhfvzTC+C07Wy7Yy
WUW7X45LelAjwZVsM/Ot7eDO87ZNQkXpmULfgdFSFW5e22np0Moen0wbzU8nyC8HGLwX6mSxXz63
gtzBnuamhpZ/mPaL3Cv1zBuUORBTaFf3Rc0mm36+Wke2zqsjHjKZRViy16lOuozUb42GyXpBQZZl
gXP2sD9hBREOul4WNSBi5dgtN31520euWY32qB0kIihtiPyCS7WZFUuhpQBM6Z6otLfmz3+T8yi1
dMjJQlaH786pCjACBzVExeRPTLmRYDgL7C3XOup2IF11Rfqh7O/9uHhvcFyK7TUjjbQEHMSS+mD0
P4zkMiq9ZhCpmGwumyHja0dGkrD4toJJKVNtGiFi1iwNKHFDiPGKpKo4CI0oOtUJ0aBUC2oV2eA8
DcoChlQRjbpVd5nUL4bojYvvNf8NQC38BlUhHct9FY64imlzK0NbACzvhVtfSo55sRzZvsyiegG3
LR+wuOww0toYuh5Yk0rtLHbVEZoWymUvoiLnYucXDgQbDRkxapk8g4OZy9oUo4HUrUn33ZIjV04K
N1DNHTozVNuCXXn4h2NFPCbP4xBT0GmlMzANGXWCJL2ixafCMPeCQGJVgJVn/4aBwhJUhQnVeZm3
xUjSAirA9KciNBs1b/Y5VGqr3R9yEXwA4lKCLklqb00BdfN5X4O8SrYid1EhBF3n7nmbuGT6AYm7
cxVxNqgjhUlNcJSzmwjEwlb08hcYFCUJVUOjD7E4L4+HRiNVIFFX0g9VfsIbVieadNiM1BUE59xh
SqUex5/hjmHqWbl0hHz403+zgjvjStyvqq4BRDuRxp4WI3T0MnqyrCkT7Alfd/i1KStrmLWr46eY
2rCJA0Dhdf2Q+eHXkE0/782L4ZQ8Mgoi1U3BtuFLL3Sx/8ZKNGmZmgrRbL5LRy+SeVRIYrhldZWP
n3r5Jituz0Ns79UbBGcd2vRHog6x4coyXjvQ9hF5UjEl3n9D4Y7wkWC0JixSwzW7zNEL45BOy599
9P3epjdDuChN9Rn8mRnWKmwCu23Ux6H51vWq4JOFu51+QOEiVKtSxURXJbTTSNDaXadf6dJyT4ly
mVTzg6VVV5KcH8YwEnkhi5kP2Y6+mced41oiSZlkwryoPTaWX43jvlJiR9UP5ti5PRjn6N5snSX4
qokEHEUuwn0zkbI0MCsAm/OgvxzR/J1YuoAQYvM4fLOOr+3pXZFEdQfrYqWwGy2z+7J1J3oz9w/n
HXEzw66AuOyX4yIpKxJsKaubKr+k0W08CCq/Ilu47DcmWTyOMmwhauSYqSfVzxWUb0TyGCJLuAzY
LgT1+RghlYSDH5WluwzJrm86QdFIZA2XH2I1lapigTXFfGoJxMuC2wqi2QWGn8/vzCaQgQNb0/De
AL2D92lWL+qF5lFl4GjtvG6c3LgGU9egzF6FNCgA23TpFRi3Rxam2aqY5oY7p7aWV6BqFFGkbyYK
QzNAlWpoROOfT4okzaUKkYN0lNlF9tnMX/r0IJm9u4z7sK1tffp0fgE3HeINkX810Y0q7KSpxk7h
9X9yEvJVqT7/Nwhuj6xuDAsZV1e3IKq9WJKt1KVT9q19HmbbFf5dO15uqaTgaCRWgWwQDJBUelL7
womt7wkRJPNtLzAVSrFBism/0Ri0G+NxQQgZKsH0dvt1quQf500RQXBpu4+rKG7LDFFK3MI6FaId
Yf//D8cClGD/MYHLzVQz1CrM4MjFTD0jL5wk0x9Gs0aHXp9cjYnuZpL6ct6mTUz0MBITXPmY6eQy
z4KGQy2QcYMsLHB85EZtS0Z+CIYktOu23WcjXgjlTlTW2FzJFSr799U1zIqqQspUoHZ9cD0P9Bnz
x4ogLWx/Aq5AWIytQHp8L8VhBhBWkEy96UTve589GVc7U3S54wkgf90lVmAsDFZgizyp7VIwsMvB
hyobZtKXx+oRfKHtM+OplQ6YntRvVEGFYzNPrGC5K4w0xhIhKFi7c4LTr14uim64M+tccAyKYDjP
NzA5BkZcwCid7qLd5dZq6KVEW0EMb8JYIDJG3YGgPMC+EleL2GGOMRoMEx9nZofhtJhCN0zPgtNo
mI2g5s+X9H5t2AqLS3+FjAFhuQVWf5wgitaChaHJ7eqx78HwCqUcsOdnnSuSdGL78SHEV6jcWaU0
RKlSg33nSrNsg2LKV3TpAop3D2ZLY8T53fnwFuFx4Z0NY16qIz530c52V5blDe2Tp5ko0GiRndAS
MaZvxjX0NjXUXAzQinPuOMd9NIYa4CKaOZkCOo0pEBQQN8/iFQTniirYp9XCgCs2yrzYs2w6gTS7
80JLu5nJoVQGz1rmU9S3388vJd8B89tj3ozj03PczuXSwTgZHYF4rL7uL0OPQC+g+JGdCltxWMcx
rvALbiH2vBOgs5366Dn/oIN89X1sSHlSDKMK9Lqxu95mxEWxZ7qajGpweWDMubog6DdP7n9X+oOm
mjbLtNF7+GrQfw7kvaRX7jRdht2rwDIRDhcTRWfmVp/DshxKrQ6jkKtBnB7vgt6T75CvncSO74yb
8Q/H9rj9RL3z/YrWWtnRSAduR7yE9vj8iuyi+VN+5Q8w3FlHFAv3hhYweudAXYdxRcSe5Q2yU2So
4zOy3PLx/JJuh6EJMlLkUlXmW+KDQJWyOcA9PzGPYbuXu784dcBkhTqdQkCNzavtdXKYzQWrCeVy
7pEqOqpSdAi1SnAJ5p8Ufy4dlS38Fyp4hsLLFMRVM2k6KwPAM8DVdVA9iMonNsY95N5Wn6addKiE
7GDM3fhAW4HyD841VArnTAco/To7zQEHw+1y1XmzazIiw78J6zUadwyFARgcSlYV+vWC0O4CV3tJ
L9ATA7mn0BVx97MEfM44LtbSOkwGfWBwuuxX3b0eUruIryfrsdUEZQARFBdeVdEouI8DapbJeDnO
Vr/XjCl10k4Kdtpc0zsLoo3+n3v+ejn5YFsqVJdHgKpZd6E35qkOvpxH2LqjrBHYv6/uKJo506Jl
RSNwen1Vluk6he66oln2eZjN2ytVdAvii9DmxvvSe5yyM3tTkVR8N4EGEuOkQ+n2ijt4rAU9eRVS
z28l4TUc+/eVWTpYAkDUr8AxpskpRvRzTPJ1b6KjIxdNKWyuIAQtIWspmzKGLd9DlTmF6jhZDDeL
Sr8PfyyqaZfm8/n1E4Fwjt5BrTPA9yDsodURAoV2MOYPea0dzsNsOvnKFs7JpbRtOqicGRArls0f
kRY9moukXSQp+kZpQe0m1EWULyJIzsWpJLdE6xlkcb1onZ2ALTxqvyczHqVN72/Mw0AQXgEVC2pt
77eqGoisLHiBdvup9GpldAcTyXc2x4NRjJeNpfzhsPGvjI8WnN+A/HPTLKdaq3c6Ki3pw4Imtvru
vEHbbvH2+5zvJana0LYnqF2rnySQnoOkHPPMohknEQrnfHItT72sYNniECPTgznYWao6QxCKGH5F
QJz7WWWOb6kUQBK5KCE5kBHwu339iyUjYFGCcinrf2X+uMoMyajpZdWyzGBWoEd+SmXFnYVSepuW
rFC4a32kDuFSa0CZ0/0inbLu1hruzxuyGTgrCM6ZZaLNlSIhcIq2BhF47Xb6ZWx+03VXGkVk+wIs
vvGlLkY6JT2yd2j1Xt+gqzV5MMvBqdLJQyuR6LAQrB7fALN0IBGeGVznM+lccorcZi99yx6knbo3
DjFUQ0StPduQFHSmFlZO+Xl3W7mFXCpZNS+IVHDghnaavURdcCstInqXzXMJZ/Y/MFy264leJzLU
j9wwvBwqt1INu5CugqIRLOHmhuFAwoXWwDM0z31WgWmPpOVguKlyJNWT1f+Io1swghIldM67Ic8m
8yvHraC47IB3YU3OBkCNxyxyQQW6Y2PFubPclhfxxQjZDv2YeSrUt84D/6Tx+3D5WwFz2UKleTzg
P4Y7+NV9fCqumdxo7OU7ULjuJ0jsKV7pNg8mSBvHzhayK7H4+ghPQLwAMlqo0HLxV8e1gm+9CYnk
2B3iY7wbfYrxNpHU46Zjokr/G4YPPVRXmykacPLH7UU/en1o2lUuijgRCHeOLHkhWWH1E6TclYx9
YzF2oM4T+QrbkjNrxoud5NISGUENnO65OCxufYyPYCL/JBNHgfQV2nAFOZKftPntnG+rx/lIr0ip
pbez4erX2g82HAVSXFwvoOqSuoUj+jhm0fvRPLQAQVsZdZsPxKEWjVKqdOwqWNh6dC+Lxpa2w/oN
gPO5eUqUfjZ7w1WCI02fU+1GgzKEFTzEQjkqflT799L9i8WzaNaKlupDg/Bqk0eT+mp8XSkPiiTZ
hWx40GRxKHlRRbR5AgP5l7bUguh2WcJAvTCdaHhK2tCWSeflz42oRXUzFevQwzSQIXUUht5fBPK8
ieoScrvu3GluFPhWdE87xU50QSredIoVDpfy5dzAnTPEVaADDXRyU6djsPhFEFUiBne+IfbXjjHl
PDzrUYj3cVGspoPeyRVug7oNPRL2lRXdRe4kg3CYqTYhGdZg03PPp+HtZXwD5dJ/HSdx2RXswy49
jPNl09ulGttpdTgPs108oRqqP9TCPC//IEaVuGoTNNO4weAOLuZifaN0ldAenHSwq1t1H7ugwDwP
upniV5jcLY4OfVLELTDx9gZCpyjS0RNH7ILcv+JlCY2S/nm8TVdZ4XHh3eAjbwzYp2Sv39Xtvhjv
z//+5l69/T7fyjCr0LVIVfy+kqSyW+rVtLMK6LOnVla5aGUVjI9sviLRFR7nkJjSQwNIihBj3b6Q
AnezG6ZPUjrzF/2T4ujfIi+4FQ27b6aQFSjnkFCQ7KeWgRaZ6o3GKe+vVeu2oiOq+I/n13M7R66w
uByCEt80zOx7mfVftZfd3roM7NCJjiJl380DegXEJRGr7IIplLBzA3FHqIymMZSoRHSvIhD276s7
8NCQCLqNAAn1J11xrOKhqf6bh1PmoSsIKWzqeTRwHrd15WdVfaxJvju/KSIrmH+sILqlyhbKgsjq
duX4KZIPlkgUSRRHXF7Ik0yT9AjbXhoVWCCvyBi6jXSVQwzqvC2irMeXjKdpnNNcAVLbxaeggIpJ
ZPhlrpzwFLw3QHbTBhM+AHHxTINv2rIcC2IdlrgTRTKL1A83G3T5YawI3Gxoa32/qNFUhH0xmShE
7vKryp+gnDQ58U23C13R0Nz2MbbC4nwkq+XFMluLXRJnh/j9Dp3BBdqdya65km3JjT7rgry4nXff
rONcJkNPR9rpsE6f7pbkPhK9N/+fbXwD4BwmMTFERyoAMEEL6xR7lWwrt7/4G6UXaK+JhAC2g+AN
kDtJ8nEaUYTFGoaF4oVlu4/VyTZyEYvjZgMq6/787Rf8E3c/DBFYNoFTuaO3uBWGy8Ee5KP3otsr
V8lDdpt5lUNLV78R1f63D+c3aO5wWRJaJ6i7se8vvF+i63XG91e1a/+id3NtIXecRJAjkeQiQIlt
3mfSaVKO0yR4AxZsFq+jrgxDGYYBLLHAdAC+QIpJYZE8CPOwMwHMC9KkTdCbUgIz6nK2Fc0x4k9F
dp2Tu97I7CZ4OJ+3WMCcQ+PSRSvNQz0N8HcrT9w2e9bCW9Pakw4dCWBH+m9YXLrQ9ThL6hmrJymZ
Xy/Xg/kJjwt6Gbs9+kHPY237uwGFVQOFfhRxuAN/1EYpkCSAdW79QK4VH61Td/ERhIEg6cpvrEtr
1znqo/jTcnNFV8DcBWAJilDVEwArysM0v5YJGJCom063ciuqyG+64wqK37wxtRadwFXmXhp35khe
0nxS/WbWZsFy/pRs++AnKyhu74wYPbVJLrHaET3WX8vdsA8weXYfe5FLD5DtxQMzeEwadBzFriLZ
1ecS07kHkYTvtsUayPXxZkQx+PT+dBumwKBhQZGe9VC516vsu5wow1MbWT/O+89mFBoGZl10tGLr
/FikQmYz7EqD3bAG/WXM8grEy4tqfKZTY+anAIMDfhIT9dKKgmH/59gYk0SbtmKgXPWzH2R1L0JB
tSk0rUETa1HZXfPYKJEjS3d6quyM6rU3Pp2H21pTA32++B5F++IHFk/ktCIsyIwbqxFh7hgKGREY
s6lwlpFFHO9CaxwuMMKqmhMjHfGAiROIydqaOE3BEsaUe7ud5Ir4dphLfsDTCFKAbKls+PS9rxCS
NBidRVmkCux0rtBwfgcOnFIWKb5trt8Kh7Nrlsw8CxpUQqzY3E8zOtvD/otWWX9xvKEJ+F9zuGCn
zPPNtMUpOlW6b4C21geV+ms4Zqlz3iE2L1mmqSgY8JQtyp9yRKJVgO43GBSeiHVq0ufzv799yQJf
LJqKTPCn8E/My6y0RmZEpmvtGbtgeox8y5Mexp9qosGV6Dtz0x4L0y86Si1oCOYujfI8mHjwRyyj
mUgrfMsUNBxs1y5XANylUS4mKwBl7a9LY3xKj8j00bfFCR3wiNwNok6RLYejKzjuylhpWd8pBeyZ
wTmZ7szGQzf4+S3ajB1ZMSk0TDB38mGH6ogUDXt7KyCZm38Pl8jRppehKgTnytbWMOkmyyDo5sHe
vI9RK8+aSWnwytJKaGZXvyn1y3lDttZqDcD+gFUulSMUUaQCD5Vj+mj2g21Mn8Ph4TzGZvVkDcKF
ZhWMRamnsKJ5Nq5HzOMyHhvplnEQlAf9EifyMfVFT+Qiy9gWrizr6TTpcQjQefw2GZWrZFAwERUa
ti4za8u40BlSNRvDEctXLOPjEEi2Oprf5ghaH3m+l9pY9LwhwuMiSZWI2eGbnTWf/IjId8V8LOiT
lX9v1b9y8DfH42IIRAeW0cfMLyS8IhJpsWUleFS7YkczUbFws6UGJ7lBCJqLEbjcrYX2YZxqAwJ2
8ItDeIqPYBuaIBhG8JRSi4aCt0PqDUx97xdzoE5lngKMtPOT2pVPaSUyaNv13iC4qG31IE7Jgo+G
Lh38LOxOiSLtTEUV1DI2nUHFJDX6ltF3yr/b0RaaUISU+BIKagTuCcNdmC3UfKO7NoTk7Js2rS5d
nKejoEuGxsKla57qfdcWvpphKDPrd+dzhQiGc3BCupqEFk7xWjkE1o/c2kuR4HhlP3Hu3sMlBkLV
2RggKehO/a6bEzsL0528nMYANSgVDAtC7QbmUecAuaULliws8p69P3nEj0/1LrgBs+Hz4ixechxF
T3ebR5PGCOdlSpUPlHKkkWMkdaDN+WsY3vXJgubZqxHPT3+xU284/CSUXGKiFSpASEX1N7n3lOwk
9YKb93ZiWGFwiUFNrCgqE2AwRkjqJP6C72Fv8FhXdTV45w3avKbgvemfleMnovq0zwaz/Yk2eqy8
j2aNU+9Lu8wL/T+kT/r5xLUG43JEncZRF7FtMqevdXrTZHdtJcjh247+Zg93tndzJ7XDCHtUKwQl
yrc2uO2Ub1rk6u1D96c6G78NsvCdJKOV4QMXX5Ooc5f2yEaMh5KtnnVbfA+/4oHkq7EL8QUzPwbF
X9SbDDBh/IPJZYtG1ZVMlzDD1i1Uiu3B6Cfwv1ixQnZdENNakJy2CnVMfw8DFCBstviaiTRYzRQM
mANjEnKMOY7dyHNfRJ+0GcErGG7ftHCu8S6KibmukFUnTl/KKLwZIWJiQ1VPEMWbNeq1TSwhr65J
sdlHfT2x8bzInvx4n7ms9STdxRfQz1zAVxa7f1PSXUNyCRhzqTQNM0Aq7eSPeXWhSPioyf+q1L/G
4fIu6vyhpbHJw+hg7jSv3BUn/ci+OSTw157PHZvH1mrLOEc0wmDWhgKeIY36PjAlt8/0C9NIBSnq
Y0RTPIZbaOwy0O+n/pydWm0WGGWaoaYBcdMGgl26Da6/FLoyAU1tKSZ2V3b+n9r1HpDbKujLlHkx
AFAfzb2ZD1eZGV1mdHz4bzDcTo0RlMKyAVxhJvkytD9Sax/M389DbDRZvTeF26JxrtXJQEzjhVN/
wsACKnTKlQnKKNTq8ASk/Aidxgl94z77mjmVex5dtHHcdboy0MXW5TAw7qFnXb8aw3My3I7Bc6Ec
Ul3QGLrxvfXOVL7hpaW5VUPeBg+sTnVI9yxXBW53HEdbc2c0k8l7q7Kr1z9kqcIJ8B6WO62DIJpk
arIVHjU/zfHKRWY3SXRBEHy8wL+HYdetVRAYk1nMAQrarmZpGJsr7XYWUW9vXAXeY3Cnc2iGM80q
7JeRDE4/YYrzRg13JdprRtDnYdh8tvxYOizyQRtFvPpCcC7/J1k0hHOA7Wv86pDvpz0kvXcgObYr
B6PHgsy1cQC8N5U7AAgJ5rxlaFAZviKIBhl1a7/zotsCHM7RjtyJGgGFBnJZJQq7tI4xIAvI7oKg
m0LypluyWyC0XX8Xhd7H1PzePi63ELWQopqBKerwpWs7L526r3gREZQfN4p273G4/CInTddNqE66
lYIUUx2Y2pP8pbZs6Wt9yP3sUkhmyxz9/XfFe0QuqeRL0o4VOw26p8HFyyEuJMMR1AdeB5ntPz+0
34Hx76NxO+RJOsK8Nunvc1mGJHVxX0ipYBkFwc2/K0y1WUiaGiJPRUlgL0VDD3FjNoIvZ4FP8BoF
fVniLAOVKMYnLtUwsbV+V8WqILJEIFwOUeYQXGqMAHMIOjsntU3o0zAKPpFYqHzwARWFE8vQTB0d
Ze+TYSiXkFMwIs2N9ftEqlwVF+Ap+15KT+cPsJ8td2eA+Om7sMr0Ph8ARPBGgIdWv8crOZPaDPC/
MRRnK285thcqmJRR6zjF/l854JulBne6hEsp4cOD/QHGXrK+VNq9JuJA3L4jrDC4o6UDo22gt8CY
/GCXoslWYpO8kK9vd+ZBw5AXe5fXrrJDeaddvZxf4U3PX2Fz7pL2iww9HGAnaKqUnqJMcAHaaPFC
BENCCH2iKhjT+TK/BJboTKYpDhNoPISnZf+r0SA5imYnNx1/BcRlwlixugm6gQCqnwioqPuwcppU
RFWxfctZwXCuXydpFBYjaP/H4+IPB8UOMb1rGw61R1fHXW7ei1xw8xb3hshLLURhgJOyAaLVP8bF
VV64BUaVZvkql/az6v6FPxBZBX0lZg0J/8Qw4y0rSDPmi+PDPDhtKiJaYAHzIaJXANwp3Ol1jidA
AIyO7MT7+Ig7oo1meRRd/7wWD9dbQXFnsBnnspEWgOqVy3QJHRP1gUFEBrR9rVihcH7XDlAAmwhQ
Oj++Mvxlrx7SA0aj0CEfu6Ygu2/6wgqM8z5QPkYFKQHW1PuYzo5inUbr2hi9Ou28utmdd4bt28Ub
3If5O9p0tKI4TPoj1O4cEJq+ktv4IgfBQOpLlW0I3uzYjpxxjp+VufUlW58Dqk4wb9Ke1XgvZZdz
9m1ZwMBhhN552zYT38o0LulOBCXLOQaUanmdcdeGfz7z9c77fq7tyhZ5bAoaMkeXVC8FJ2w1H4Po
xsJDFBHRp26wl7zHYsausCJT6vqqA9bgq0fz0jyiTISXu9shtLOHCjqI0ef4Gm/g55dw+xK/WkOW
klewpK9rNHsANjkkN5EK2nll35zG5+ix8zTffAx9ensecvPiQQi4jyjeHij/MgnWZfiHBkQlyGwz
vlSNi6ULvSyYBLZtniYaikIWaHwNjR91bbqBFmOBi2fZXLT9p0a5lKNRgLEZzG8YfHSNyhQSrWGX
WwyzGZNNoXQhNw6hdjcfQhFb8KbDr9C4m8wCSnu1iYFmxo5EP/Xz8/mt+Xl9/RC8KwD1vTfIWprE
yWSiaoOTHv7gtE7pmPfTQX5FN9JL8AJyHVdF5RL0hiBGKRyQODqVYxy0T8T+kaFDqbeVw/k/atNf
Vn8Td73Jxyo2Bwt/04QqWdkp34Oqfxio7IxUNJq4HYQrLC4IKQn7sm5xvZ+Piq85il3chUf9qvfz
e+XI6GDGPXb3vH3bIbgC5ULQGuIlRIGJFV1QbXRSDzTkrnnT2b9Iwa0vohcEkdNy5zcis8IZhBUt
lQOF7GpTQJJmue2aq0xLMBBcuAIL2RadcyvuFC8yqTfBswNAqMM0h8IPDhhbWXaZzT5wi8+iUQFR
nHDnedSFKS54WFFFdSPjXjhALfp97giv6Az9owT2JO0hLj+31v35Bds8Q988gi/DFeocqkuADYqs
zjaDBu2wn0byvHR+ZTychxKYwg9M1YsqxQFLKX17O2GMORBNwAiysMqnlKWcTaWGLYYmOUM3XSh9
6dR09M/bwZb8jIvxPWlZj1H3JMWWMGq4f15YxLoEImvYcq6Oy1QGrUIVAUZfTgZZ7JJ8bjvRoSza
Ey4hROkiB2oNkEo/qLMfi/q5BfGvcvGPlw1liNih1S+XWv44lpg6Jf4Y7M3lZhhFE68ia7jgX9Ki
V7QWDjBrd02274WfI6Jo4aJ9tGapK9lyoQ75TfcLn37RvmCkC+/kgZ3Y6gmK3Lb0MotaarY/G1Zh
yqWBuQK/VAG+HwArfu4lPqh+MWXtQj1ij1CKH8+7uGAh+UKaWWeRmitYyAotcN2rIT+d/32RPXwJ
DRnndwwxeyhqM0mH7uNfj+b9Xv5jyilceN9Wjy+lNX0XNXkDc8bCs1LF1sqnSRLcHUQHOt9xmc+Z
uWjsGYp9qjKirtDTRrv43kMMyB2hKD3uG8UXDsZvl0xWxnF5wiTLqC49QqzDpGbKPpH92Wc8lcKS
uCCYCZcs5FovF4vdHthbpeXrj+kr+yAPLvAFhj6R0s8xohTckhsQYp/3F5E/cmmkSuQW6lFYWwN6
MyGx1VokiSXItnzhKSQSWXT28qY13/HajPevgxoI6sYbrSLv/ZBLH+ikJQsmyv/ZKlYNaqBqQ7zm
UqRqI7KHSxhj1ta1AmEqN18+xfENvkg09c+bpt+Z86HUZJb6FENFAw/JB7J8H/I7wxBRa2wXFd7c
m++7k5KwQwMUQKCwBb6LFFXcZq+h4Kn63Q6zXMK3JnZLOHO8a9wtQqVhWecGNqlx2cU88y30FoLD
rT2o++BWNAwntI/75ugGrVcDdqRkGGptVC84VKfAX5gM2w41EzAASPfng0ngGhqXMMY8/53cpchb
tBO442NRkVqU33lJDrDZdg0+pYjLRFAZge6w1+5Hn33PSa4i4CZh0X9ux7jsoJcGncCghTuydOyM
2EnByJMm36Jh9s6vnCjH83RGIRiumwSaNDCrOlQ+Pthu62ftAO1Vt8HLZ3ap3FTCGrLIIbmsoUBP
II7YJwBrMGPvGJKn5DbTHGaCNIHoI1GQ5fmOzSrrK2NusXWRoTkzFG/Kwp7IRYX+zaj6ocSCpCi4
UvGMK51OaquWsKRqQu3avBgrUIbQqzYZbGmWBBu4MQL1LmXxXEfaNEiJieKGOzvSXYrZ2qSw4116
YbrmIZJ/LipBWT57ZT1FgYN+IyguQ0T9vB9tRyDmaJiQkabw0VHRpp4mQolbd74MlXFJ2ceTaNxL
BMJFRTFNUxnHxk+QCtJ2xrjXiKiLgxHHfgy9N0u4G3c6JhOmZpglKR7ljWKwFan245E6wQRytF6/
tMzSiczWJQX9q1vdGzYXF4u86HgyB3bZfo+y2i7bp1IVzTtu3zzeQLhzlFZgFmsGgKjUn8ghDwTJ
+P+klH8BeP/PiWSgYgEANqwMpTZPw5Meq32Fh+wqdBIv2+nuf3I/Pgio1S8JFHMAaZSvQai9RtXo
12ElCDbB0vH0Q2okGUVXIbLxbTnReyUS3T825kNZNL+tHXd2QlRhkjRWXdJ2k0tx7UbSMDAUnTvR
Y/JDOcrucCm7qWsdROPQ20fOGzKzff1xTss5lDTsmmw9UrBt9BK+z+0UL23/batYkK9wqrRX0pJ5
R0Ye+gglpuwqr0R3LEGm0LlMUWatZs0TQCZyq4WvZfx5bu7O2/F/LgRvC8YliiytojzrsVX9kfHJ
tOiTNq7CC2tXutIhEjwbbnqeLpsqhJIs9NdyftEPYKptSjRoGNbOGi+y8K+sWQFw2z/ocG2LfY/g
lWZnnCDC6uDacUCJEa94RHC9YSnmQ45dgXE+AEH5vKkagCXmdZb7sXrdJPdL/62LDtbwOexfz2/V
pjes4DhvkAbMm9ACr3jTfDdHD4NyWf25LBjidgXBOUM+Dame5rBosK4tObMr0UT89q16hcCdDU2f
j2bbwANYjQ7twt/N+/CidReHMeCizC1sUd68Na0AuXNiScA2ZcwAHJ3BrW9nr/EXdCrHx7HABNnk
MWle+SKx0+vA+0/7xVdwMTzeJ0MG5ASFqGZs7TYvbTJku/Mw/2Pty5rr1JlofxFVgADBK9OePDu2
k7xQGRzmeebX36Wc+2VjmbN1j3Nf/OIqt1tqLTWt7rVES8qXb8sqysDJjE1jS9rvwmNQ2ZBg/CX7
qjvvjRtNlIgKApEv56rLGFm0hMG6Gk7yHO1Na3ArInpXE4AFX86t+q4xJEwwuRo90fSzrKQCDN/+
7NdZM75mGtY76dw5TmolYBdhcgh2lZ/vgj2o223cS2I6l82E7GyLTyckGi5Vzb7Ji6sGXyj5rjta
OxDvC7vJ/yUe/njFZxFRobUL9BSIG1y3N+Sk70MvdVrX2g032sv/B3vcd3lEdAnZNOw1lh3fzB65
InvpRvcm00nvdAe6LIKDJfSQu0bAjTxRlb0nRAfpljWShUfyEO4WKHy0j8Wu3l8+YZvxboAMVddA
hPdODxakdiCfZKg4aYmvQ46xzVqnakXt8pupi6GBKQA8l1ACZf/GKqXo4k7W07rAo/j4Uhs3DUjc
I+J3seDW2r7xV3a4e8TUsrA19VxDYqv40Y/lVO3pbnY7R97Ht8K92vxIhksaFGtUFWMHb71a4oGi
GoV+Lvm++03GJ3nV3rgFr7Ub+6K+mk3IWBnjQlEe0aYrD6x5LJP2hR7dK+r8kRRmZYKLPauSpDkq
sXqQVzqktN8pte5fjrffN8O7xGJlg8ti8mQqSBqgVQwTLh60u9odvWHfHpWH/shnVrSGcgJa1OTE
CV+q3Yda8FbmuUAsdQqhuhjmwy62zWS5CsDTlLR/u5JcHLaNnJpLBjOKcmdMviwShd0uwK/84LMZ
w8g7i3XctWF2l0n6fdWZX0tiosm6fJKC+QU07r6JqUAIwTmXt3ATMlamuTQnSTtN7kcEYhGhSaEH
XMgFJBlEH1qbkIHeXdT2Qdgi8xJ2NYTxsrrAZEHRBeE1ZDWfgi5XHY2CnByK3PnDZa82E15UWEFj
ouLO5Mknu7qI5WRs0GylDbY6PcRkR5LHuniYYifvShtUqfZli9tQvzLJLWRm9rppMJODz4Y44yNa
aT+xplrWTNvvyc/L9rYB5Owhly0qaTvO4BuBh7of9J+oSAxO5A/PPSmFslEOzECMMRAHpN4QFx9s
7XE5MnUqsLoJssPtQPzjEM/pM8Z9G2pxy2ZPjkb0PC+PQfvr8pptf+2f98jgULfsuq7uFPhkPSog
JB1RC22dwFVuML+g3ONuObA0NLuqTyKhtO34P3vHgTHIByMlXmAZasw9Hr/M0tWWq2kSsXtv2jHB
5ouvI1QF+VUMyySCbidWsbH2yuKm8VMOksvs2+WF3NyrlRVuHQmGk5bUqnF7hZptKVB9Lp20/EAy
85uzB7x3GvrvuAg3gzwrZhlG8iy01cWTJN2WB/+/e4J2cQuPxSZ+8G9DYdJJNTF1JNbTSZqumtnL
DcE9zMCbvyPXJrjF6o05qIYQtRF88LtVWB2KsHZ1I3TCNLB7vRJUwzcvk7U9LtS0RktbqYFLlO5l
EB6Fs5PRxU6Hx3TYmd1rLSc2eNAF+LeFuGurXCYg9VoeWyOsmslB6W+y3JvJruhUW4XsgGFBp4k8
/t3WcZe/UumogWewuES7Qo+dhuzm1hC4tQWza7fYeVuluiRIkrwAMZhLpKepTKC+KioPb52ltQXu
7qeQ9y3UCRak5KpOnpt0T7SXv1sp7mqKlboGMYMGE/jQqnrbbA/p+HrZxuZ9gQEd8DFAdoXgu+Dt
StVNgJ4pVsfHVOs1063Kd+anYG/glRUvdof6Q2G+ssftjNQtam+AtYid3A5E2VG0i+PThKKgnjhG
/tBHp1TYY70hwgcirJVVbrfMQSp0mRW+pb16LE8q3iazT9A6dyI/+IRTZqWo1JRuHKGXJ3VFrz7b
Z3tlntvJyUSGVpbslBk3RLfcuYqdudeIXdbaF5A4XTVU3y0gbzMm/btgg7cGKdauc3hMjAIj+wEW
vAN9DRv7ywJHu5X90i92mYjcanPsBX3XVGWE9gr9HW6rgzeWdZFLI76ca3z76VdEtRU79pqTfr1A
eyCBski3C1NHE7wIbaYIa7scjoVxMDfyArusF4ZRYE8nvQS3YTqiw3V0weSMgLP7fb0vfohyus0P
3rVx7gxRvEEPM+vuYJ0KmKL2wifd691o3+wyZ/rykQ3VwASrQngXWljcB+8UQFZFtwALyQHCrT4G
xXemHdjZMfaFLRFbRSUIbv2xxV2CpjVWCgl+26oOPbCh9fUjG/UVHhH2l95dtytL3PWXytGsLQyx
WROVjAwPRaVrzS0PGeZ8RRqVm9fDyhgXLXQsaaLJhLiGYVf1Yy5igd1821uvGxcRUGXvi4rtkbb7
58mjuo3cH+EVm3dodvrdfBJ+jLIFurSAHLAqLQrRwwSTA6YDI6e/thIHepEOO3EI/exa9Ji4oUgD
UF2tIgeq8zBR6CLBonwfPy++4rIyQnJr/mTEI6k7nxikSkKCju3jBqVfC/0WqgnFlrdXVlrrVpKU
QDSoRz5Mh/BY7Zfj6Kpu44x7EWGRyNq7umoXGoOZwVrryY7mFG7wBfhl4/3KH19EM3zbgfnHNb60
inHZNi1yGOvn9ik3eh+o4l3GDxYH7+KEaroKMQ6wKfKfGkpVakOboZqqJZazGNZLnBg3oRqArRi3
4N/Z4uCjD+aqTllv3TCo3gSeWaOe0XN0qIUdaZsLB6JgiJFTRVVULib6qs+7Ap81bod3kKl2BmTQ
l33ZDgRUTamGxg2MwnLhvsyknzMpxpfuIX6oMMCHj/jbCe2/IUrQigDlN3dpZYzLGDAi0tKIJJq7
DLaRExCofUUznJP07mWvRHa4dRtnrGnZww4tatsCfYSZPIyP2qQ5l+2wxeGjDly4UAME9xKoPDlA
nOccskcLBrLG/NhOozuUaJsqdpAwSeJKMB245dPaFvv9KgdR65BBBzZqMq/LhNjZSZ8yOxTG3KZP
qgXFKIWCcYnHoaBItIaMEmIONbiBHqXlKa2frCpzSBDvLq/fVnxrZ1s8CqVDFGVtFOpuYlzX+a2p
i6ToNxdtZYDLKuK0qaOmhDNT37o0G2AiOAVNtUujUjR7sHmU1t5wuBAmRSuZOoyNzgSB3tyb9sXp
N6a643dRzZ6F1rvQwwcO5OZ01ZB/X2OrcEhoNU2YxtZdpQKFff0QT8NVHIusbK7fygp3YLW6n4q+
j3VwHBR2qBwyTKI2RLOLkAqOksgf7sgaEhCqKmFpmFs7ol/S9AqCooJbQmDk3dtyLyO9V2Fkqe+7
4TnS/VF9uhzSIhNcxAV1VVYDCHjcIIvuxoo+hpNiR5lwMGzz6Jx3hn9NLgZa0LGCnaK0y289CF7B
rnSKnepX8o29SiX3ohbszXdfsBX/L+T4l2VZqqCw2TCTdG94Zbabb6TxFEi7Cgg7m509NBAj7AR7
th2CBoHmugpdKv59DzqYQYnuBxxhjIZO/Q0OmF0phd10uSAEt5fUggyvAjI99Nq8RdigJjhoBEcq
Mvc1fZ7rlw+EBqN7VpE/QsSbD43GiNQ+zHT05McegeZahFarrBPldptuaIYBongNaiv860bVNGmb
0xQnqUW60MrzYyN3AuDejHLoduArXsU1wT9pKJJCQTSFgwT2KQ+sq3aeQwZ3EJH/icxw8AM2hjCN
JexIDeXQhnb7sIhfQKkhnEdiW/sOTVf+cOgTTp0BgXXmDz4z5Cf0JDs/5B90x3i7Mkc45CLwi3/O
yPCUPEUSTlLXxcC5Ro0PpgqZGikAbc0Hgu7sGZ8YW8pU0kBnuCrd5kjtQ2fMD5dNbH4Xaisb3MXX
U2qoxQQbyo9gN3+lfgaGms4OG7f4FtjsxRpKpf+dQd1AXe9PCBrcaZV0Mw+qEmtoyjM9zTEqvHG9
CF79RRvFztrqlh37cDFHptyWhcGvrDC8OYp/NanoQXLzyK58Yf/GykwR162lxfCl1YEKsQHVQsEe
iRzhsse6o8qoLNiicHgwqq9zcxwbQRF0M3FcOcF+v3LCAtG0IQ0wAU2fO3zf7kk+nhqrd82yvU0m
URVHtGYcNsRLmqqVjjUb9IcuecxGwYpt1pDXAcZhAtEqQ+3ZkkVXYEFAxS9/CtFaD/V0m7Xn0E+X
T5Fgh3iypygo52hit+uoYybsNSdXjfT6dya4C6hdqiFtO0TzKN1pyqlWXGu6v2xChAWUw4IUgnZd
P2LVGJIaTr2THmonci0HEAdaGFTfJSEUbC8dCGJ1C/KO6Jl6G3l0oI02ShQvgGq/iyPJQX/pI94y
BFC6GXGGrIENlKVBPJSmoZTM1Aw0N2sKp+zNKyOlgue5zZo62qX+2OCWLw8Vq1ElC80XMj6RpfRu
jsh1OHaQCin1z3KJvdOqg2HO9qwlj4K9Y3/83S24Ms6tox43SastMM5mt6RbDR8w00P1TbUxPXIr
SidFq8l+v4KLUiqsFESOGl4HmtTWrMqXAyoooG/aoDLFe6oBUQ+DBc7KRhWnRTpCkMAtVPMhmMip
Hj7SbK6tTHDASg2ThCSBiTi8VmLfqK5jy7+8L5vhvTLBAetcD4ESGTBRZ52b1MXRoKAlzkSJ9vb3
68oOh6h9lEbKkOH7Vd2B7wgy3OiQGSCFE9iqPb+0IgAXucXhq2F0JoIb5uYiSu2uNW8sHQ+aijI4
l9dv8wvi7BePrIo2lEFAsX76+FhjYl/XZEefHAm9ApcNCTzi6fLKQGpLiDKhdFKMhwyvmmpbIflu
H/7ODIcRvdSplpQDxs0GXFR14/WyAaHjJfkAY+MqtHm6oYnGhpnMWDfNOHWmrywHXRHkDKKt4UAA
cKrGmGbXXRrsaugnhOmNNB97oWaIaGfY71dAoCdmGVWooLlLY7kxlOSyUT3pViRwh4XsOwBdRRoH
BmOUVvkywIwKsvLCNw+jz8Zshd2hDIgv2eEQYUA7WbL0bGd+U3aUT81+OE7ojGb0scG3D6XaK7c4
YKAlHQ29gzmjkh97c3hWguIvjw4HBlLRV2Nn4OhEtNxb0HAJCqPHK1by7fLZ2XwzXwW1yd4GV5GQ
yVkpg/URn16uehwG22zserHHXbljInzBD+tYRq7i4JXTSb6KH162A15TDN0kuJN4VgW0Wo2SSRHw
4Yg8CM8t4V7VA1sOBdXi7TwMZYb/GeJOVig1mWH0MFR9Tp//adO3GqehNtmpqBhhSil8oYdZAE3b
B+BslTtntYoO3DJC9pcc4j05dWADiPbJUUTdsH2cKcqeUHDBxc4lsoOUF4WqIhMrG/WhTeJT1pU/
Ma/wIgiW7d062+GQdmp1Co582IFkWBseLLkrDnFezHQXDOlyZQV6lDplbMmK08Y1RrVrrYoUdK02
RuagIjv9ykhPYrs3xnxfhsOw19tZyezRqCbR5bOZ66BrTKGGruMzjAtsmZRytkwNMKF4lLXY1gPB
3m4u+soAt+jzvOhBhiVxc73CPGxgfCoTqjukG0V9gyJXuGU3Ox2vk5Dgchs92ZuJejCz0r28tVvO
6DIGnCyU9BQ8HL6FgbRVAlmd4cwQq76JimIcXFXWf1etM8jaCncfoKOyqicdjuhacTCS9KTJiwA4
GdTzV4GuMKI+bDrCkNuVoAAdUWWiqDg1ECVIX/por6jgFpWeklKAKZtrtjLFbcuiWWMgNSgsyoOE
cQ6TtvUvEwxssWOmyljbl3do8/tbp1TFNzhmRdCt/XaLwnLKjKRZ2MAFm47JfCg53/3TcdPs6B39
KbDH/v13K7myx91yU24MFalk9nwzesERT+KHZt947FLtv4uKtFtAuXaOu+8gtBl1ELdnA33dIT7G
O33HWrNFfcyb18DKDq8YNHUdmCQVLOLkE1/1ikeQEbr6w4/eZSoq9Ut0L+qF28JMHd9apsJq6BvC
YrIaZJTgY5w+jdPe6l5jPbIt6cfl7RKZ4YKxQ7HJomCQdOv6LgZX70yPaXBbC5U0t+2gXM/WCZV7
bqPMOQeh2GDgqpGupAHl9NpWNSeMBLn25jHGYv1fMzx6D0UfgO9Tw7dXlja7wey/tGnUeGXd13av
DtFtEBPr9fISbp4wDcXZ/12jLM1c5UIk7XLQcCLp6hu7n22WJUS++an3yT+9ZSEoIy6b3HKTzV1A
PBz06RZPsCxFIxjzGgCiYsz37YSWtlDzci19bNNvBSkEn/9bgLW2xsFvRoKGqFWNZMtonU5+7Rdc
36ZQcn4rRNZmOKBKLAmCvFHFsvG5dtoH9VV9ZvoKldfGdnQzDjZB1f17b3+ohGIpKIMjOcd0OLd/
k2r2dTfn+BC0HrXykyVS59rcrfONz8c+VccaLSi4JKGN035v4mp0tFoevXReOnvSitnBQNziXw6R
jTIEnguIacrIj6GRyxdtAIwh3jYly60RleBdLtz4K6AfveODHe3lPRF9e7zfv7cGuTABiQqt8ikM
3DDdK8Dh7CFIr9Ty5bJfIitclCxhQ1JTDSwU8D4b6jHPJbtPvxah6FC/v8beesNdY6nV6FOlwE7n
mrsFPaOlkzvyLevsCn3Rs8L7TA3GMNlhyqxpU+XfGqEgmRpqCWNK4FvJ3koEJ3g7GM4G3t1fgySH
UYJgYAxFOahE/hEwZZ2voXDa+D1evPHG4nKpIR8GUG3DGB2cST0Yg50RgUMiE9y1lY5Rhf4/LFje
+qYseThiNkXv9OVYE1nhgMEIJ1NK2Krhi8A2YooZOsNOJBGbh2D3Lfb71f2BL7N+MSI4kwX1nUSq
5ykLPoQGqwBgrq5s1HKD+bzGstziB1N4qXxGTpFbtuzrjljAVuQRBwWlFutByuIZzJt2MDX2KJLG
2bh03wYZhwNyb1VWXWBvIDluYpRN2UuyUxOHcTkUeG4OnFpUaRV5xUFCNMYoezLosfC8bLa929eR
4GJnf+Jt8vzWKy5NyvK4VgdqWi5q06az0Po1GhLpQHsj8+MuvO2jsb0ei+b1cqBv9KSs7RKZ++o1
rKLMW0xToX1xcjHyC9JttOUjl059UdFBgEWErzqYWldZWYtllO97T/fbnfYFBLbWteIQL/YH0bV0
+RCDaP5t5MdV1nRACguJ9L7KruXhMYlF3QGXI4PIHFCwK91MCIJRr+97o7FjaLMKdmjzPvpzgInM
gURsFaZUh1g17Xry8wcw5bhd6Wan5CZBZahJ3Mv2LgfiOwmPpabJpFcwV8Ue06dcipsY2kyZX85X
pShr37zTV75xcBFF8hRZPaKvle6Kcp8rV83iDfHzZZdEgcAhBrrupUaz4JJEHCnvHEN+TQxRKyb7
I+8PMKalDN1AZZLv6Bl7MBurGiJhzF+n7mQquk3lT53l0bAXYMV20J1NcXCkZwpE3mfkW6kue/my
uCQW6VCKTHBwVORarE0SvJmtm6S4mWP/8pYI/j7fwBOTMh/mEi4M4O8ob4iIRfBfsObPGvFvzUMy
R9GMh2AUP0aIPmHyZx+A8IeRhI4nSeDN9pk5G+OQphziNuoCGIuW8HEZa09qdlb/3FUPU1E66n+f
pWWYfTbHgQ6+SHMja7B4KLx30mfGoV08Xd4f4fqxDVylDUlPI6qyDIjJMTD24mkf7zRkDSUYpkXr
J4oGdoBXxqbE6OaGnZ1Jec7xuTdO/7kNCStmGOg5wIsBRMc5BOi7IpLQ04fbtXwdpNK2otHJiCWA
6k2cWVnhzqWcoVNemYFmS78b4xsUAaxWUOYQmeDOZTBYoJrHZ4RbFj9z6ZdKn6QPcAWsF0vnU4Ic
MyK0XmAjfmafDOVkd/tGtzsvsOdDswtuzP/eZf7WIvfdYAVKPYAkA2jTxSj1mv60oLVGzk5ykQu+
H9iN8g6m/+yRzicFiTWZMnTpwLTUZ7ah+gatHZ0cx7ITgPTlndL5zKCYk9Jsaxhqotzues2Zmpt0
CAQht1GffLt03Dmdp0nttAFmzKd/ePTye/ATtz69H90AfSeVE4S2qKt9O2tcrSJ3YCVNWiAMC6vB
NTiRvekEVrPKKw+M+asQZSSiLWO/X6EDrWqkrTOMTdYTBP2cPNwl7VdLeRRAnmjHOJCQTUmqKgy+
uPKRccRlbDav/Kx+We6tncre+0rX+nnZpsg1DjGWJZHnDIVYt83RAR76UfctbvfxfxfCeBskHGqo
Vt9KKCmipAFgoh5VjrqI7l6weHz9FQ81Q1CHOMLNfBOrp6L4qdcCclmRCQ4lwAjUN1KK/Yn6o57V
zrzcSNosOLYbo8pv1ur3xbiKNiNupS5qYQWvGLPdHTI/3WmPw36wra+LU97J9m8i4EJwkDevwPOJ
+v3VuzKLpyCzWUqY1efJllPJxvPo5VjbTFBXFjikwLtTqKfsGHXJVylwDeVViVp/JMROAhH4ibzh
8GFaIqWPGD4ocudIyQJGY0GnyHYZYOUOhwpkUoeRhDCh7YYrluAB9ooTG2yFuP0XtJe6l5dP5BKH
DhJR5TZREOC6+rPDnJWiC24mUXhzWKBmZo4RVmCBOt2S1CHqYHfDp8tOiID7d3fHKswisDGHoYJV
G53FV8F0sGDEiuknxr5o9FjgDz8rVJtzhuEKmJpVv+ifY23fWQ+X3RHsCT8Q0oNoKwoZ6BTQSjSv
VVE3hggM+CGhNEFfpDXBh861blVHskHMXdugNfwxF+h2wXQxrthQckpRAXJDmesNDPGzQlOfzKRj
eUrrIVFhDBxJZINV9ioDBwv6gItj5I2iMQ7RlrH1XkWH3tPRHAMG4uPj3FUO8AGSSQKk2/60OJ9c
lQOHee7okCGRdWm57GHRKSH/pWMmIDKCHx3t/FB9MIc+tdsBT0Iq9apG+nU5cLbvXbyhQQUGlBT8
E0k0akPX5qgIKMY+mFAOjexgsEvl6bKZjW5ktotnOxxIoclGCoMRrmq6He8zH2Q98o/FSzzpToRP
/7KsZ1scQMmJTHKlhC1190+7Uncsfreepm7miDLAzS/elWMcWOVW1kE7lVWJVDcMXyOcClnbl9rX
Wfez8f7yMm4f87NnXPoylTrqvTWMxcFNQsD5NonSaIEFvsN1yFqqtznWTsfkknkjiT7bfutavf/s
+OMC39ma03wsFTzoAkjA6O5kENlr/Qhz1deDC1lyL98tD0zCZNplz9aOKQHTA3QGddtyP/TkdN46
fsBgMbOwq9hqytqxG77F6d/tFv+oWs+9pY2QznEr+WYsbvsPVT9W/z8HUmgzsSYZ+azbAxET6fOS
35iViABrGwnP+8VhVNSRyswXVpFIrqLul2XYYi1jVqa5FBMcOCDh6yK1YSB0yyhKC/TnZN/DK9ZZ
knjti6jI8i9XytmndwDRLNZCYW+iO/WI/nTU+nv0WttxbHeZzZiwJWHDgtAqhxRlG07QK2SRL2cg
3O6jYxlme0h5nEJzcgtLPwWjYvdJ48UplC9G/XsN1ZtimV4MPXcvA4loVzkgKdTInMiM/4XkX0xp
31uY/9cFEyjbafafVeb7Y+O5bucBNJZ4oHzolpdUUpxJGpzALOy+EA1PCHCLb14zQT6RDgVDxmwf
43EjK0WlmX/Js8/+qG9zAkPFC3LG/Gk9c8dYjCCmgElljDUwRSL9i0jEeTtFpUTB4IeJyRO+w1dO
qoRQAIibWLZ2ZDM05CaIoAWnuuL3yu1bc2WNQxOCK3oeoWaO93EooOJ9PHVq0AuFjmxLYo5stljv
jvzKGgcrixYZM51grfvcPrMXMPSdR3i5XLCUYqQXLiWHMM2c6nHKUnDLvC6Cb0p6GsB0Fe7q+FkP
TVtN7bGpD7Nx+MAxW3nJAU0nGZlsxmwHze9zusu67/q8+zsTHKrUYUEytO2hFjA9DuR2ApO66J7c
PMgrLziwQDGXUriCNFVRbaK6ZbKLpxcl+hRnghtzE5bOlnjdtB4M4NB0hSUy+noKiaHKVUVsqZtI
sbLBFU/IGJNsTLEnmdTZC72PzR+Xd2QzI1wZ4HDCbNDplw4wkFbVCx7pr0ayXBGpsNWY4PSOuZ8o
mgDPRadXY1fs6oOlqqq5AQs8vjGZaDKgYrDjg+yHTuQVwpxXaI3DiqbpRj1H+uGSx9lh/CQFOg1z
qDnWh+laSnai9rTtz4fVmvJwYVVNSwJEOTjdXMmOj9Xvb/X/hzbXzVxkZYlDCi0HDeGswbXsavRk
L/MNyR6/dN4MJowYzCVu+v1yuIhinsOIaOgbK+xgkGpj63XWvBwnOvWO0We1IEpEoc9hxaJkRqQF
MGUAJrLY8MK22V/2hmHBBVznOX86aRk6MG+wYlS4J/t0x7jO1L0wIASHjOf7GYgEITboUqJ8M7ia
E6EXIL0OJ5skDkqGBvipCZp6jMTRC0ycLiKyK8FK8jxkHZj2q3LAStbd947x+IrkgUUGOBAZTKWQ
sgoGwuzQkx9dKOymEAQ6z1HShqMWBxZWkLHK/Ob6BCHPS/+lg07vjhEz5i+XQ0PkEvv9CqLSrJ9A
hg2XhuyzVgF+BZftBsclagzno6vzIKHTZpgYBo5OXjuNO7kULGQKWq0xNo5s5ocCYWJvftFOhSNq
RxacYl4pqigibcwL5lx6pXS/uswjQt0I0Y5xSBEnUj8uE3aMCaIVfujheimcwRk8NqyHQA8F0CTC
eZ0DDCWU0rEAmSa+VuzqgNE2dMyRr6x5QHdiX1i4ETnIJRpR02bxUMKcdi8/t059PezV28VBR9u1
bI9gCrockAzKL2AV33oBArm2RAc5LhUCgKBp9suqY6eQ6CmfYsHH0HbwGxiJh4iJjj75t8HfTJER
pxX7+Bslx5Q0B4Pm7kfcOZvgIGMalH6K2NuxXJza0bSr/tmYXyfr12UzIk/YJq6OcVRmy4xJIXys
p1dh9Gyq3y7//Q3aTHaMz35wOEENuhRNCwPSPvnU3Sk++N49xvsgH0DT70iNrbro3f4imk3dTnPP
djn4CJuRdil7qknLE+1umvl7M9/mEGXtPtRFufKQyzGCoTIikzV7EfAd4ZnrkFmLIJPemE59u4oc
WMhQsu3iHDZYnQ2PaB4q5056j7pr4I+fWTYjHQzP3Ede4JFPl7dQtJIcbHSFPEsD+9qqssSVZstR
OxClz4FdzLM/DbMg8EUR+Q425CqBIhaWMzp1eKqcYmGrrcAE/6irq50xlwY8kjqnfdYcxcY8EvU7
Oz+wRqr5VHfQQ/2rVfz9Tbs6aMUgQXC5wQ4qGFYbIrvKTy3d59q3ij5ftrR9ef2J/N/XwMpSEy8F
UVnRF+2vpyD7OVvRU0hK57KVf7lNzmY45ECzHrWqCWaaz2CFcNJjkOAhhz0eDQ+N8JtBtGXs9yun
hqolUwlOM0zcljd9jywgFWUcIhMcYmQQ8ZxrFhWqIkOKqPYT8vnymm2nuecl45CiXZZgHJgFc/oa
sh7EyQa7ZZEdSzCJKaI4YH/t/YV4tsZhRjFnoTmzVy/ajva4SF6WHkcLHLsiisZNQ3gwVNBABUUv
fnirzqUkHwJU65LoW241NqZy7byGKOXPy8u3CUQrO9zyVc0Y0CZmV8l0qqFRdlMxVZk7EbeXyB1u
3SxCZ1KwaQ+QoDv6QpxZqT5LCnJcTd9d9mgz5FYecdDamlptTqwbMZb6Q6sNV2Scj5dNiBaNg1Mz
geLPwKLA0JZHOoVXsmR5UtH6c5wdrcwSpe2bWd/ZJR5bQ8WU2hQsyGiwhF5sbKveYpev8x16TA7E
09DmLVjDTbhbGeRyMWUxOjJoiL5Oug6MuwwspAlaRy+v4jbaWTLRIL+C+UTKgQMJetq0HXZqPrLm
weQ2TFwo110VXrFr95kksLfp1MocF+qYfJyGwUQrbNNeR/RTLB0t5b8LQiKnWNng4jwepl4vFtiQ
SO6i0e+aFkSwN8Jl4wJ8VDtCwhLLxsTxCjc9Tnvdy0Annnnxo2jCeDPUVw5xoZ7JBm2UiO1R8z22
oCidgeYbW6N3RyoaQNs8uWdb/HNIk0yTSXssXlfdJ/1NmAm6mrbfJyyqqrJiYVyan7FMMeULIosR
n6AY0C4gcNngm9BllavcH/flvgrdyyG+BXvoIZYtFZJM7zmrQfettaCUAopPpTt0o0Pb0Jasyq5U
kQzZpinQgxJ8QMnvOYqJvGRavij4MlwUHSlsgHvXyfM0OLG6/udITyRV4N3WgQKfwx+TXCCiC1er
GIeZWyx3hvUg4QiLgGjzSZCAjZ1izyDQyDPSTlqIDnarBpr/0m/DB5ZXBpBXU772vuqXbvEq+sTe
dGplkEOJzAyNAoqr+Easu+dSxrtiPqMrVicf4FyAKM7KEocVcrn0VhiCIyn9xaSgKz9wTXe+nY6T
Rzzx89VmgKzMcbs1mlSDAC7MzYVqm5plZ8phkn6q88/LMb91itducYiB2ek+1CTsWNMQp6qmq4lQ
QUOfYI/4QdUxxZx0ocCVZqz9GmyXUY1p+kT4TbN170IfAmKnlqG+JxFGi36RjEuJM/U1/mYcCx8l
VMfKvM5j75mjPQlLjtuenS1yFYqWLhL0lGBR3hWH4Jh7VYSbXr/p7OSGtWj3eO52hDIcbHCPz2rB
bW6ajF34PadjXZpq1KHNyq1H81hp2T0EyjytG908MfwyzU41zfbJYqk2rmtBuGx6vLLNwmn1EWLU
odGHEWxL7X00/9C1L/Xy/XJEbt6YGNwnmHQnEHbgB3xCE9IEagEbQzhIdqYZaWVDJrK0+zbRDp2V
trqddNp4bViWAsU52rrhFEyxbSR15pRlnInorzevovW/xG20kmPEZJrxL7UoOxhOuUMC+Y2JRo4H
NpYKFg/BGmzGMnooIVwgQ9Wel7eompp2BG1FMCjdMsJB+qC3tr4j6B+ScF84xtPfWSTcuGi4FKmR
UA2n1DfuGWV65IJfxp/wgo0hQU8E3Jsv2Mgl/+ch4ZLWCvQrUg96SndGyxTe58tdE2A61oGPKP7i
/xD4x/7e+1NztsdtoVyYS0MApCims/pRgbGx4oTRf8w1iOSdGWZeMsXVBTBdhd6fCKYi3ZvH+zxE
fymGzIdPbQMtB3znWs8C59g/f8kidywJDeqygUQ3imPs9ahlYko7ZTehkB76oiRzczJlvXUMJFYg
MHaKhUYABOfoKJoXPxh4rGIdTvLjbNmLN92AgcAXkRAxFy65yN30ctPWRtvB6KI/UPJ5ELUi/gvs
nAOEu+AxlCRbY4Y1lIhXHDQv8Zu9BunbR3rMwQ+hPlzes80LfhX/3AVvTg2p2xDF+qofbcw07hfr
u6VVd6juOJctiVaOu+LbgQQT7eCYPj8q0EbUP8LcQHRw/6IvA6xh/AxelQZ6OMUo6lATanMJEyOg
swvacdEoxeaarQxxa5ZAlmnOBhha5rsU2n26dZdox1TE7rmdxuqY9lWorr4nx9ViCzKn0DzFvd6U
NpMJTnxz2lHMQcUVhLLRP/RUfr+8S9u+nW3y8T0U+QLxLdRcisou6ltVwsx+9nUSdWFtRsPKNy7M
UxP1KYITjB7t/ZCfiuD1sh+bGQIoTwzwhRnvaRwHMHctM1I016gdKHc5WgCxxUkQ0tuLdTbC4V08
5MqSTwxhwTref+mHx3587frD37nC4ZxCEpDFlOzglImLKajczjVtJyeWIEEWecNtPUnAvJT3zJv4
6v+wdl1LcuPK8osYQQO6V9o20+Od9MKQW3rv+fU3MeccNYWmGrvau/uoiM4BUCgUy2SmoWcYr0sa
WkPM49Lfyg5Aauzn0TBHD04hIxppObLE6FsZ7Ytas/LgIQ9iV+cKzfIWxdxVMo3zEIVYVK4f4wIt
LtUpS1NLyr9cP6RNHE1GdgY0ZJeEl0uga0tIZ8eGeLDq6jbpxlMg2bGRuteBtr3CComJILJ2kuVE
BhKtQEkOStZO4sQ/TJeG+4WbG5bKGW7evKsrRDaQIKEZpbRiUocnTKFbWsDL6m3e1hUCc5GyJsgX
nfLU6MZuIH4j+bH8cn3feAfE3KKpE40lok5bkL8pgR+af43Tk8pza7yFMHeorsD3ldNip6nNYMfs
FNETJPTMEhFTINcXxDUE5h4ZUUPqjg4SJnv9m+pNTxgtcJdH40myZSfu0V4qcQzhY97pIvpZnRNz
m8piMQqZVj/FB+l9dqvvmGJFA949KBk93QY1uB3aiWvuQRcHAU3B4X108raXiSHGqs27hbaDGD2m
NGbjrl4KW+pCzjo5Bs+mzoukjMyMDqgrRnhclumuiXilGh4E892BJqEhNGnPmJzu1XkXl5xHg2Pu
H2HmKjgW0bVYqwuMoyxvpXKP4afOuJ2E3XUb3HTlZ3v4+GBdofRaqfYivVRKdSrz16XwewntpcpL
L3OQOCf/cRlWSJMUx2RUcCQTeTQwcT5kfy0R72Xa/sBerYdxEnKVgmxPAwoVMwUzgR+ehFd8e4I/
aAZJeMubh+Pd4Y/5wNWysqyqEbECkPbbqTG+B7On+IT5vx7tObKFoe3yjdfavP2JsVol4zg6GdwB
oohT+2h4ckp/AYHAoXdG0FsVvthwHBXPFBmnoZUFOJFLrFFKHqGptM+TG0kZLTXR3X9njYx3qKRw
GUAViMGdwid1uyPGqUEJPM+tNFmc61jbi4KSialBahb9+79+fCalLNYYJ4QnysDkXFhV9yPsfWHg
mP32BfsJw86NgeC/T+Ic1Y0yw3Rm59eJb0BppMDnk8wJ/35jFmcsxiXFCYKxNgaW6C+e7tV+dYQ0
EBo+kevhTypsO8AzGhPGyFpKJWE+ClKjS8c+xAQRzAJdUwMivqEX2BPvevM2k4ljtDA2Apmy6Czm
XggsIvgDKH1ruyg4H9Xbzuq8Nrr21a3Wkwiv1ATj6KD8rj3nmp+mnMY3HgTjqRoBWvZdjepume5J
mVvzcp9JPJpvHggTzYhta1QVnfiM032u3xTSoRx+XL9H9PJfRhTnrWJ8UVLJTbTMOJOqTdxKuSOt
K/eGNcmHTnxucl5tjWcCjC/SI6NWe9qSUy2JpYN7sVdmuxtRGe/2pO2964v7GKK+tjrGS4RNp1Z1
RIuTDlUXB+esReWcq3uquAQmZNQE4OU7v9rRdh0qWhX9QOHo+l/BuWlshVTSFVWaPoJrcjNgZmx8
vv77m1MEivbzDNkhsbEvxaais6fEh6bATtvPHg0ERW5G8zfP5RmJcRp5X0pxQHsYu/cBE42tL9jF
Lumsb5NNPEw4Ffaf9BSu18b4jCbUp6VJgBjMd3K2WEnFiwG2LxmaWVQoIEkgUv/VWRRL1Cgh6ivQ
I90ZTWWLMYYWa84b/JvI/YzCGL5US52e9XgbEyhHUe2vj92DTvvkgqrV7ixzBuVfvqctz9MntDjI
HIe1ffPOfwBzFTCWVppTgGUO7a5VDYwTfOuCe2P6QYLS5RjkZpIdqbH/bik772SIVT8sPYLr4mZy
IlR/I0emRgnyTh7n5PblOkMxj6amRmOTzViWJDtZ+p5F36+vhWMdhLF4vVWzIFGQv5CXfRs+hc3z
NOyvQ2y74PMSGBOv9LQRzAi7FbeDbDfidFtrRWGVuWBY8TgNnio374UxqLxjon/7pXc8A9O9XT2T
y1xFptDBJqU7iIfulZ38aUCs3e4bzJjwKj28jaT/vgKTytnMpBFgo3krt3fmshNLTocXzxaY5zIr
yn4hIIdD4/t4aLrGyVQe58lvvlDOe8Z4CxlKDCWEJvAFfoAsgTu8Gc7ilzf0k3/eSfcihzNmO8w9
wzFuwxRzyKpQ8xaTg4H2l/Q9AE9J/2dP1BmGcQ59GqdzRL/ri8XLuzuxfbpu4pxlXIw16eJchNTE
g1a5EbLeH6b4GKSzHdYy57XdZGJQzs6HnWFqcnMR0/+Nk0x7CaQVt6BDFt4zJ3TnxI3x0kO8yA+d
YbToqwXSb6vya8ked6nh8dgMNo1SRz+ChG6ES0L/AUWXePzgDOwOdGt5rE+bFDbKCoCxel0qu2mC
jIszP3TO7CafatThJt1K9zS2qW+IRyed/yyqWcEyFyFWGoP0dKCwLav9PBcPUZc+X7ea7XBjhcFY
/5DU9RLTXufRnmdL8VIX5MWY5QrRnV56LbQ5eF5qux69gmRuQhMbYAGnQ8ENIsbgkB6qHTbyY3qb
l3TdHOxanRyb5gqbEJzTNM2l3+nvRv7BmIyA6jh/EyCp8iV5zZ8xnAnGBt6E0KYvPi+SbcGvKrEv
yhKLzItbHXP+3UuS+pyzo6/WxeOywmAezjzMiklq4O9bV/E0SkOFjtc3Yo2O4la+8VjxWAQ3n9EV
IPOMmqOqDCbNy2vl8l0oc6+vpMNkZrelmkKTSvTzgFfh5xnox7+vHrVgNppQprN/86HeNY75DY0q
8DLVW/+eP4sOv/ufZ58fRfkVYooJKCJQRiw6B0hpW4Xb8OY/0gUlJyGx6bRXG8o4lgE0xP8hRCMo
5yovUXZIy8JSmtG5bio8HMaTaLOplOGCTVSXyM5Q9Zy/6sX3iKcJyIO5cCa6Eho041uLn4LU6YPP
6P2Wi931xWwHCKtdYxyI0Oq9hA4amITf/hX4PRpoiq/S58mWISc0fuUFJJznhSVhiyRjKYIJ9jCA
wDt/5BbBOa6CZWAzTTVPFzrTtYAQrUl7P9QiqLDz1MborlzxFiwPmyFIvT5QMlUUn0CFNuxGT/D5
89XbNgBuZfQbqZd6MNrS5CDwRfNrYuwnolua+jUIrAidOdetYHvXzjj01Na3NKh6ErTAyfubUh6t
MjwmCrcXdfvsTfCoYPqXFtl/RanRKNBGMXqn9MJK9rRZpfSHgGo/aDfEkmyaTZ4j7/rStrfwDMos
zWgzJWxpw5beHGbDqeXaChE0jq/XYX5zj844zPdCUUiSWrZoUBjtBvSPrQ0VH+GxcilBdVNb2lv0
ch2Rt5t04aszEzVNGDMZC5Mn4ugJlOyhc3kdgrd3jKerVHWOR+jHOfnUI8WWWYb02sfuHHA893Yq
WT9vHuPrknKO66kGELqUbco8lfvFzniaKdkDMrvXV0X/6su7ewZjPJ7RSQmI/NCyEpD3SvPrevCj
ZB+pb03fczaQZxXsh0Qj6HmGrnP4iROSurv6pFVWZs13A5p7xZ0YWrwuN86RsV8TVVfMUFhBH0uI
4bT+rhO/ZOpTXD9d38Jtf/FzC1UmWFLVsc2iBudF8taaxg58XbW+F9qWl4fiLYdxGWFNAqKEMPJJ
3zXaoV5QBzJcpeUpwW/aBPp20QyGyXCRHdqAcNkiK/EIAxxfxuAxKh1R35nFF/J4feM2L+0Zhw2h
q3nCdxfFMeXGSk0QmMccQnYeApNgChUjmopxRlgZPoSTP2V/UuterYA5+iIRoe+8YAWJ8GWOXkbt
T/J+q99nTtyQq17KKvx+jlmgLrXS4iWt7sbgs5Jm1vXD2DSuFRTdypUH1VKzghQRoOYWaoDo8lk6
3caINLcqt3ldVkDM22B2tSIIE86k6FRLAbN7pYJbUeRpv/Bg6HpX65FIv6RjCpgpeTGEfVYelZCT
str21KulME/CIKDBe5ixZ8Ju8ajWUXiaDlTpCG0c3PYNni0zzwKa47VBobbQoFVdy0CIWuyvmwAP
gXkLEj0LJCHDlrVt+jKH0lsyhf6fQFAJXxWlE0VndmwSNGXRc8RWsy5aUZWATYsXw28f/BmC2adB
ViJkXwExZB80UKErf1JLpwZBSPJKlR8TNyntP2Lfocoy/1sZs3l9XCbyGOMViLMw2EP0tdfsNhKq
1r2+g9v39CcOW5CK6pgQTaZR8HgvxtCw1A+0a64lHNe5/QiccRjXWcbETBICYyiDyiKT3xmBHWgP
cv1aEE7Ewzkxg/GiRlARsFthSfX4pel+JNluKL5c37Xt2ON8PAbjScU2jtD9hNij/Cu9JW4Roayh
5Nb02Lntfoys4ofy/Trk9m06byD995UDWtqhzgodG9iUz2W8a0AU/e8A6LauANIhFINGAkA61W6m
iDd9yJ24oFt/ER6uto3xovkgFSIIXfEAZSBk+uDbPwWe2lizg0CRO1HCM27GPYQ5gmwJY0+IPGS7
H57HNHEaSElOEcdLUCdwbV2Mk5jHMIoNCUBatZzqpLwf58ZNMzSIBMG9FmXuqI3v14+LZ+WMg+iS
MqnUjl4oAyItZHwVshRf/byaKweGndSb9FFrkZikPeh3gvii5FgWJyrhWDYrJAm33Y01hZDBryfH
X9XK+5OtMjH6RXWULuTLpVyRhBIKu06aYA6h00/yUmMcWuPAbFvbGYb+++oCKQF0bQo6cVN07jCE
VtaAaMQz2tH+d8thrFo3mhnTx1hOb74l3VGLb2bBuQ6xfSTnpTD2XIVjFIwtllIWfho86gkn0P1N
qHMGYKxXM8Ms6eg81KyC7773ITz2FZM1Wo8p+NLrd5XgX1/Rbzz2T0T2a3Gekk4SIczqLJLVOd2N
bJcPwb7Y9ZmdPteesJc55bptn3AGZF682UD7ZRzgmIoWqtTx+zicuuJN6KFyLH0S+P2SF75VUcA+
b2IEUIb+u8HSb9W9JnRlEcXu8iQfdK99ydFJIDXoGcsdfs/YxeoYNOaRHbS4M6Uyhmxgc9OjBS6v
7vXysPRgyCQJBMwfOcd34YcYPObBnXojFPBdDLzP/8liIJX6Nu2ao3gnlmDLEvbRSWstDurFPQCq
LmkEu0owlE+YM9SR3KrarIxd2TczJE+knfEJLEgQW0KjxjN2FqZ6HZIa/i8vCYPI7KtYFpqRqAVa
8LLkh56oUMhqD+A4aOa4t8tkapwQStB+UKcSx61c3kkGmtniUooqDTO1sUtpQSmtYGpLvuiBZBLq
wbxE0dZ5rneW7vzKWWoCvgezBOsknZcrkxNL1pxwl0TP53I3TVOmfh+ay4ybEXqlmYQuwW4OTrVX
b0IQWi+DA6YNSGP/83oh3UBwWGtIcOFzhP0a6Zp2VomcfaCRg3gCMdj/Ixrjo5sul4ICg0J0bQxa
6nFpHMStnVytjdnJchilMZyxtiQsrJEsViDuk/JlBJlg+GmKTTuVEQPzODEuS1y/bin7eaLpSjEV
5v+21Dz+d0tF7+8c4KZNntfI9s6lszL2JnqIXaV47nq3Kr4Tg+NReBDM9VYno0QaMY/dSHlUBysI
XwVeKYAHwVxjRSu7LquxiigWXGF6E9rSJyKHieUi1mHOhbm+/aRomFQFSN5mVoU63TB74BhqkEO8
7g83PfDqTOhqV35CzKRJVHoAxciGauGronCiNt52MVHbZPTjVH5YGIx4rm4E8GOmEwdk67VceQaD
CdmSZKFiZrirknYi5WdJc7v8fRLdpOjtaBw4npy3JMYz9I3Ygio7jd2i8Gbpr2nCpN3T9WPhQTDu
IImjWdETHEuYPAkyuuFf1X+sykFNDFOhYPlRUKNjiWPKVhOStsWeRR06diJfiYmdShzz2nYwRCeY
GhANFAKZ27KQrkQcI0QXXtTY8fveuGjMtRFMOewgpvhftH/ozi47Ej528Lw29u6k4VBLGtB6zdF8
3cNpud3OuMHAd/SFEiAjVc7xC5vXdbWdzG2K+zwe0j6IXDkE5d3fuK7cLWSuUjW3s4FMReSmg+H0
oDhRZOEWOje7NBpuyzI/mWSwiNK7k4TZib54vW749OcvIgoVpiIbID0DTc6v/qgQDFPpUWl18+S7
DO6a0FoE5J3Vt3T+eh1p84qtkJinAtI6kkpIGLsdJFwSs0f2vLs1MKN7HWbzxBCWGIahQr7KYG5y
lylKPktB6A6RIHid2kn2rFcFL7e9GT+ADEAmBrTgRVYxuxhDoSzR9+dqUDRLRy8X90b9aKYPGmgL
+5MmfCmm5+sru+yGo/a/wmT8IDHncJEnYLZudB/ZvT/d0Oaj1I9LKIxIbvIwnIR7XhfG5ZcmA8vs
KCnFmai1ELrS3eimHxrusR/fDG60+1u0KdRFXZrkz61lOZ6bJElbRcAywb0BXYTMyW0ZXykaGhpz
T+AyQW5/J5y3lSXjIUqxDHMYRe7gNfvlOfEEO9zT2aTuM/87cxtNQ+VOpFq9hBWQE2WpalBJCN3+
EHwGudFdeqqO00E/JEd+mLt55zQ0+IOqAP+ZzGugSq2YYDw4dA2p/d6iZC2E8Z2i9pyMF7WAixNb
wTDPQJJGU5eNsBC6g4U37OL94vI7XLZ9pYZ9wzWQNPz/q7OKQY4kxl0SuY0z28uHqIR6S9l0/qD3
nhr9CorxVoU4Js2cAEqJIEmXgnnK5A5Z09+43LbzcpjTMYpMzZYupYaXDJbuZV7st996B811dnPi
fvLw4JhTyudhmqIMS6LD/dMzJbRB2y4aQGVr3im8jNjmp+pqA5nHOm21wehAcOhmwsHoPw3lSQu+
S+mbGadWku4FYa8Td14er/vIbUs8bynzXi9tlwq6iTUG6dss7BX9Ry8nTmt81aAXNCFLjw5Y6zok
/clrp8g+4KFq1FUXw11V9ykmzISdYaBJhPNOb9/k88IY399qSZbHOlBmzVKC1A0Ex8wL5/pSLqet
GKtnXL00NqRs6v+aSLhLDw2a1YiXHfQ9B4ka25VdY4dPIwyAxHIEpMETcZVTN/3RI8EAZ+jG35cX
8AuoNgeSYxsXMoaxFKcFvW6jTSFb2/BFV7IgoXGkY9iBlSORQrWzYofXbvobr//z+FjdwhTElEqT
Y7mTiV5vZRc51THY9c7iUi1UbuZm8wk9Xz5WxjCWIIAaoKbnCrsBffOUvSo9mS5VOS+d6hRx/P8l
c/2vdqMzriUa8xm9S8DrnOhZtosbEclFqhRJRY0IgpP52+i0e2MXezzVFc7FYDl7i1nrDKMCtKYZ
1ly/tHpiTfMzx3Y4vlNn/EoVgHGmmOgCPWho7Wo/exvB96mgWs5nouBaC+NShEzJ2nCApRoTdOtk
8HQJtjS5GjQ2KZkbb4xj8xtAl4hm6JQSlmXiM4qky2sC49Qk5WbWFs3u9KKxSVshVypJxMqnqXOv
7+jmsZ0xWS6+upCSqpWwxMK8QwVrVH4kESdG30xSrCCYaAFM5h1RCH2B9K9q5E+NLxt/YQrSEuev
XcpznZsObYVGLWiV2AHNTDrXI9AqTAVoh8iubeNe3FO/0mFcNXZ4E+fblw50hSImUUzZYDnJRs1M
5UH7iLoUL3fDQwE/VtrDsduFNzo8WWMnL/FX0CtyyVq2F3uGZl6jXOk7Manpl0g570ylcHJ55rwQ
26d3hmCeom6KUd2KEJWPWYvRZZlk+1rsMC8SpSdBGWTLVILGGqc84nR2XF8bkuy/HiSmEpfGpF92
unxjGp4ccto5th/Zn+dmsoUtU8mqRasAMIOXQ7qJD2QPSQqnOXEf2U2vtUJibDJMRCOSkNvCi0eF
eymZ02ApJ0iagzOR+8ZtfhKDfBmFJSg6yawuddCUul41ODHid/v+hMF0K7olXnTQOJXI7RM6AzHO
GLWWAfzMNHZY7kMFHau7P/FN599n3K+RG6oYKdi2tNPQanFqZNHKWk6AzFsEc4VaqBgHJMQiqj6b
rERLBKtKBF7Qs+1mz0thbhGGG7JFkrGUSryvi5eh8KPh4V/tFhvJFX0npYoGiHx+qYbYisuHhofx
mzvzcx1s7NZnAhGk+sOSByfeLSACUH0QbICW//pqtt/esxWzkdqITjVVqmHFrTs5kgPm1n11pEFw
7qGj45GDthmordCYT8DFLItYbz9yD4rX+8FBQpUSNADkTrIlzJIVwx+9u+eNpGa5eqZSNamFKMMz
FUDWQLuDxrUxcT5VthNGq0VRo1xhlLkegfsYhyX6kqc4y24EGe0u3JcfDADh28BjqebcJTY6W9JF
00YaA2bjUWmPeccxCs4tYguhOinVAXJF+H3jq1m6fX2qZO+6JWxCGJIOiSk855rCGIIOHmhz6AxM
8cqHOIltsb5TebyVmx9AKwzm7HttrstiUkO3lB4a+WmALGx6rM0fCgZQB3EfCjwisu2M/QqRsYQc
sqo1NEBDl5IltFZ2R78JqC4YVdUAfGHxspW8fWTehi7K8kKNgKjU+3JwJvUo8UK9zXB5tSjmeTBJ
GJCmxTYOzZ6kt0b+KcocAgfBi8u3zwtksLImI1vIBgoTmrwmIzVDN9lTRg1jP3p0uJuXGNq8PQa6
LFAvIhrGy3+9rkRCT8FAsJ4o8yTtkE3un5j2z99nH4gly7tgUUnotvpxUPZI/mQD5wN0+0jOEEyo
X+W9GOR0CbUqWnl7PwyvJdp2CnFX1bwkybaFnbGYoAptijVl5QjdsfNqCI+EijuGvEaB7aM/gzDu
IDDaSg1kmR594Cs7AZ/ugt/5vO4cztGz3+2TEAZjEuJoFrk/ZANMWua1tG8nbc/mxX6gL7VSCC09
G6oVJIO4G3MAvu5LbnT4l5bMvgN6GZVRpAKq6w6N/pDxqoHbFZjVWpirr0mjYrbUlCkJeXjUDnjd
3qB4ue89+qHX3qHt7o2bXaGh4EWubIXKhIpjH6RmTlGLG5Rg/pJdZQdOcldAP5zodYcqszRP3JVe
zCU24d0rxjW0eQ9tZQPIgr4n2lsSHzM8EqYYexr3Eaee+coq2dYYOo8dVxkOr+hKR2gQT9bkUAXm
Lh2l/XWPxINi3AUhHUQJOkC1ok+UTxp5yzEztLT2dRie6bOd+zqJJrWMFSwJlIvQ94k86bb3cjTa
8b34duBq4qGAVqlBS9a/uvEFXBLagALrR9msuU/d3E/eqO5r6QW6ZfDWtumhVnCMG5QKNQbZsUY9
VLyD2CeoysFhETnG98WniSoZadRop71lvnzC7OL1nd0GV1VQ0hBZkUTmRkiVMbZSj7oW/dRsIVXR
uH9HsnrTPYIhU9VouYmwadRMJrERLYj7dBlDeLsu/ZMP2dXvMwFZoRh4tXJkAszyTknfI+n9+jZd
yhjQvOwKgIm/FrTqgsIBAKMtH6Tvo53emlQzxkc793Qw7uYbmctatfk+rjCZCKxttHzpaeKmTg8K
pm/M22bk3F/uuhg/XJNcCCL62UQJOCJbOUYFgkvDIdbkzjfwhHegcSWc09pamCHKiomav2ka7AUD
67IUTg2t3NaZ/EDmaZ7sxEzN+yqKua/mlumtwZjrNUJEkmghwOhLU3xv7hIM4XyVnyHGZGte6qnT
IXD/wFqgxWLIBsJAA5PGv3qQqjcnuTHxDQLSZ9OaHKjAPIQHwwl2JcbpnOSRCtD+47ZymOgKlJ1y
DRFoN60G0Lr5OqB9sDzEmDkKHmVciZGrckO3jX1k1miMk0TDZ92OFI1mxPB171WSreNrJNqVT+OO
+6Ztn+LPHf3w2asv4SEQZLUIAFfpu6E9LibnyLZN0pQ1KJHpGnoYfj2xsFGlKggypNzq5EYsm5Ok
VXY6DM/XLWPrvUTb2k8Yxt2WzRAWpZrjuvXyIZ2ixqoK3Y46SJ8lGH+7DraZ6zGQwAPXPYoLJqGL
Xm1aJy2kjOc6ciVxsubSxZS1qTtm1jqkPvYdsYTKcOKgf+XgbtrGCpdxXHU2x4owVLTGE5zoB1cA
y89v0AcCjlpeiW5zS1dgzMklDRKYA0jq3Fad/SKGcJdWDg99PoOXWeakGrexULzBrVYVDFT8uqGh
sGi5ISLnI5LGm7TRgpqmqwbKqxrnf5A8N/BW/g+KedFGQS7nVgGUUr0X0ckMOIe0eaFWv8/YxhhV
hpANMPgiWiwhba0qjXmRzbYdnNfA2kG7lHKeA8N8ku3Ibk/6bWrrfnUrW9GBR+q/mSxb7xhjCIii
QimgdSPjJEG2Fy5p6Cxl1+00q3pdJscAcTFPeJS3i8x9bkItRs8/VojIulKPhDccK9E/+sLNro6J
eUkWNa5V0lGADyUqsOp8k5z+R/jjWxmDhxlX6gE8WYnNm8LY9h2yiXEhKmoD9bhfTZ3MupSK9Fr1
i3Kjx5Mdhotdq7ozR7dTmvoFdFSqQnhVMMx23X1sumIFtwvk50QF1yqDnFV6VRN4rSB46s1XEr9E
Aq+FeDPGN1YgzPVKimxshxAgVGk1sgsPIli2fhKgtBrc8gQRtk1T0SAQJMvg4bnoDW1FSZgGlCiI
Tw6Lkx+GXf2O9hOQ78QOJih5UR01uwurWeHRi7ly/D1B43pNw226OsXBOK1T2jpSH8EdARPK4Bre
DCk6p/h2/ei4C2XOLoPCOS2TocsXzCsGRA7RGXU0bqQHKhRf2IT3+bIZv0Kl9OfOMue4GPGkChSQ
PCTPohsOTnQX+yNYZIvP0ym9V0FSyuMI274bK1DmbuQxLoBAW24MzJlNXtE6rRBaonCbDnuz7iwj
8Ody8Th7u30vzktlvOmUCZTFC7n5aC95JpjfheA43s8eqKmO3Y85t5KD6WS8MQv6q9dMifGqop7I
vdxgrVr3xWx3Qvlm1A8VV+1g088RBWRYEkTRZbYLOFbHsgVlHUKGzJYf6tfFqe3wQbDT/U3XWNkr
/Qyu7NBJOTHS5vJWuIwDF9NFDhFWwn6kUzHh0zvWrGHcDxHnZmw+FCscxo8XI0niygTOXL9GuT8q
Lsc66M26OKczANvrmwhDmWFQD/XJ99k2IGgaOd+6Q7ynbE78vqhNW1yhMdG/EkbN0lfomMjE+QZz
RW/plB57zXi9virO6WiMHxs0KVvUCLvWLvvZuDGV16R/6XKeEWxWV1CKJtAPlZG2Z7t7pw5TOCMp
cTq6rfmR/XXZqbeFbpE9TYfkns0NHLY95QqScVzIO6V9jzwrkrmDo3vF055mIRf7E/oXXni12E3r
w+C3gk9RXVU05riyLtKGXgLY1Oev2jw/kYbXhvSbBZ0xmLPSyaJWWYGAQfT1O3Q8utGdtpduFb/e
k134xFM52saDDBlBOYd27jBOuItJ3ImDhCSCPk1fozgtPy1pE+2Tus3Qh0uSIrUaIddvBU1N/AyT
Yj9aMhWSDZEO4S7L8vBE5NGM7Osmy/27qE2v3l4zySYitEhVdl4H9k3IWu/Mx9TWIAAr3/DL7NRx
XNx7XcJ/IPejUtq/wg1qmcpiJH6UIjvtoJunGEITxaA5Zumh4tVBWIWzQnqSl5BEJbpJRKgDMr4s
zGINe48VtmgpskRXPYZufNKiD536Bi2SPgdwqx8GGtb/A2TrXlWcRZU4A3C0Fy/exQfKE/+3ehY2
/doKidlNxQBLmJh8IKW3VApiOKYPpa055M5E1ci8DyOL9wG77X1WoMzNGSUym0uKI6Q5uHyXOElr
E0xpZI+NXdmZjWQKd0s3PesKkwnUFi2cZk1AWWx4R1kM6kL5IYdOw/SAhnJQahYvgTvueJQh29Ha
CpVxen0aSLVWYaWyjwoWKi/5KT5MR+lR8fVDY00/2q/i5+vGs+n6VpCMm2iCJswhHRy6mvrckbtR
53UP8gCY+97nYg1BUwDE8imGeVTLP6bJo4m91RKYECxv1LrpFhjlTOZTpxlOpJgu6aGNQ56FKff+
3YYxEZE8qrmcRPR2C9FOKiSXtDwNy22fdb7PrAORyzzTUCB1M5TjpaMGXTqaif2jV++8b2wdDAKw
IRQ5AVNXxyE7yfPr9Z3imTM7Fl7pytB2MwDgl3ooxxToyJBBNfYpv4Gy3qF46Xd/Y+6J46PYWtik
a4IGaTD6wIzu4lReTCza8W84kk9px0DfB5p67t3d9PqQr5eQEzBkRWQvUpEn4zIgjy6fOocOJ0We
8Vy5i1v/jXLp5hpXYMylmnWhKVIV6V6zLVO7JGhXbZD7sXRJ5dGtbqcCDPRsqAa6Q9Bx+esL2iyl
0vSYv0XgMv9FyfV0N8kQiVF2vdCJeI/ZZqC+gmN8YFHhRc4LVBehZb54oiugjl86KbTMiTeklvrK
Lz5fKhxRD4JTMyVkHxAsMc+angptktbo5aFVPlBsfq1fJEtuMUABunV8v9rEEd8VDGxEbnJSNNv4
2qd29MCti2x+5a3+Dualw4d6n+q0Mj142kGCnBg5EDfYi8rHaAO+1Z1+Nz5BaoGTt/3NGZ83gDnj
UY4DtS6wAc2HHCtapzx5H388dYFr7jh+YfNJWC2TOeIe+aoBbScYFjyFsR0eEQG6begUR4I2g8bC
l+xLXbkcUHqGF1EZ2EVkHQUGHeLPv5pxB/EMI6wXOFUhswTzRyIsljTvZ/WulpH8zE965+SSrwUO
B3jTMZyBP7Ilq4C3SqV2HoeRhi+0zzN2zUc6kKN5jZ/Z4uN1tE3HYKKIrKAtEmUa5i1sBFmg86DI
1pVHY35fll2vciKGbbe+wmBewHomxdCm+LIQD2ZpmR6Koo76WApW486ObA1gzR7BkMzzsJtWs4Jl
DrAOTaEGLTymg4WTCNHUmTOBv522OgOw76EUBALqMtg7OrY17JMn3QU3h4sSL88WOafEPowq5guK
LsJSBJD3YGgKmt7hZ6TIiBPcgYLZan4Yb1DI5kXSnB1kX0YlrSAgJGGBSavYCoj7i17lREfbnmS1
iYwnaed6HkZqHFSWk4qPxrr7X1k423gMeZT39KG7vNU/7d1gXMmcER1hDODC8tjphyl515bbDBJn
168VD4Ye6OoOCx1UOWcVO5dLn8CbainGU5bgY+dPUvurzWOe9XAUclmiH6sozxji0cQwcPJ8fSU8
02MchDzXSlVqdMPi2m706LkfItvs9KfrMNQHXDsXxkdMeZWMPcFKAkNEd2TrgSrBHUYthcZjv9Pq
/L4UDZ7t8U6J8RB5ZC6xqsLFg+arsQg6AKc3aC24gmjXzuQWbjNZ45v8xhtI4ewpS/XYJWEpZuqM
90w+qNKXVLkZMZ5wfUM5d/eC61FcAqghYG156IXJvdpyvDrv9+krtrLwqJZNuSpgF3L7msSQBjB5
PdofKhqXNoHeX+TY0DXGltshXpUNcYDeT9VaPPRnWvHB9CZkwgKEd3irbNVun+gHfX/4M4ICwzyD
M1erH9HzN9UAD6XZEYfYqcj00gu5+yfHdIZhrhdEghGHp3jsR/Jsjjeh+uX67//mkToDMBfLXIYF
woNYh3iId+XnyIlt407zks//mLOfxsSrDWMuk1SmTS+ZFGh4KXUv10xrWXorFBf7+pI+qnusXZjo
r9MlXQRtC/saioPSDkqAD4zJo49hdhf9qEC78J+hmGWnhyC4s4SXej/44luVWqHD63/fMv71X8AY
f20kwTx9uPclPo5Ft4ewKmeVPAjmXZxE9FjrARziuKChIJ8IsRVVUJzre7nlidYLoX/F6hbXSRgq
/0faly1HbjPNvtBhBElwveXWi9RaR9LM3DCkWbjvO5/+JGR7mkLTxGf9YTscjnEoVWChUChUZSa0
m3vC87cW1+DulSwSpRxjVp/dlzj091jgZIYwDkkDawIVUpwGOiSm+yb0f/V6tRvyzskGTGFUhtPU
j2Gt7czmKq0Ei+TERqHZmcXHMG2/bJu+dnda/krMBkdfklKJ9GCbmtcu7Jxcv+7JtSE+SBHnlF4t
YS+h2E0ulCQDnyEOt5O/myFgCJ4wFLCLL3QS9n+oaPB8h9nzpVrk5WQArwRhJ67eB/0lBlfNvDN+
zOiAxcPfdMXLFVez/KWRl/vfLzUKiiq2q15HrjFYgp1aOQRXLOEYHlPK3c4bsueYyh6lTd2ircfE
VywG0YlK9TCb3G4Dupsv441hijr6NtBjyVg2aJkiQliDEuOUh7C0Ehd3iu+aBe3Cnzl36GW1fA2K
tH/gWP7cgD5kmSUKGrTZwLwi2PhgUiKn6NBca6BzAgOryrnPr6/iGZKpZ8TgsWtNHxbmSeipfeSW
Bm+M7F82wRmDiZliToKgS3CJf78tXWdu7JiBFexmG1QT7oSR3N32Bl9tcl8uJBNCU1yY0nrEQubX
/i73UBfH2xlkK+xPCCbj8FtC0QVexLcyyInchTBOaX4q3WnUeWM3vC/EBFCz6swhl2ALbVl4mJrB
v29qaeAs2XpMPH8jJiZqjUHaTAQKOIasIdacbnwUsIEb/xjGPLkurkcwYbEMKymEWCx9vTAnL9nP
V/KdfJA7S7gnbvskgDyPM41Fd+rGTlaZwEhiE6TkBhBnw7eqwq2jZ1VBlLyvo1sBIux5+7ztg+vn
63lBmdABbpWp6WhF29fGgxCZXidX911ecWA43sE2KzTIIVuJhowuPkm+a/CUZHk/n4kPGEuJU6To
yMTNyJLILdEJJ0PgfBm2MwG08R1mT/FlNP9ajUp7/ClIj2r5rcsfoCvgQjrD2v4yPJOY4CCNs9/G
AkKe5D8Jxo1qcKpDnK2kUfxFRNBKYRo7umEhb4Yle0U10Y56W1BvjF7hLN4q4cYi/LBv94FSCzHq
8fTICO9Ap+DV18NOQ1EN7EEgWd3RYRttHz2mv+SXz7wKLbGZmNGNbdanFQwtzK9t9K2Sfc6XWr3C
gBOFoD9GBfUZq7boJ5qY6g3OePE4uRA239d7FVN68hXvFXfVJxZAjJuTMkpmPQVQlP7Mm99BxEsl
Vr18AcCcgY3f/Z2t0HcDAjqUCeP7fDtWi2rLFWOcWy/jIH6vTOIJBlSFoT1faXeRTauTfDKP1Ri3
MIrxdInkyTSMWLVebl1ZxIk+T/vQr5xPbNgFDHMC1mJWT2DCx4bKHqXkqzj+2v753EVjHLlMaqUZ
aAMMTWAbWm2g7dWdI9n9vfzGq+muxoeFOczhF019ms0ibkRmAwLXifTJIRRUVzCUYz60r4FijnuO
gdR9mdMPjKCYS5MNJLIae0pMqV70kjmiN0/QPd0crooq3PVzdqOoUWv5XXWYo8d5nh3VnPZtrvHw
VxwF+GA/NTCipKMp8WNITMsim7AB0HAZWRDVGZ4l6PYKNiROaaMWJRxTn/ndpSsL/QGV+awVyJPV
LIXVYvPQaz9VI7cqFXTxyU3bfGLGwJTwimKC3xWDmoyBc9CmsUofBOhNWsy/KPUj5xPSjct8Qjw6
nhEYY/qxKceM7jXxSAtiwxMthcWvkxNbiZPb87dtvJUv9gGOcdLY6P9+AKjQHeQLllgfx4DHkbHy
gT6AMElZRFKfSDNsmvLpR0ZUK4xObT0+S91DnPCKiutJ52IFmYzMLLo+8WdaV0HBaHoF6TX6mycv
QmdzfJ/an6mKLT4Yez+tu3gK/ArGdfB4I7pTMMubS6cs571Xcj4VW+8dzEyZdVqSqqWXJrrJ80ep
yjknMedLmczxVcZKPhq0SB/polM2L+n8PczcCbxlXHPWywnn78S2kJK0b6oxwsINRxFdBKmHVxTp
pr7SXdyDD/J+eOnekpf/k7ubzEkmD1OkTwTZuqEZd/GsHkgb4xIiKhz+t/VvZcqSqmGUjFxMZEzi
LOR0XlOuE8ssa6tOH8e+4Hyt9QMNtO5UUoVg9ppJZ3D7JWiNQAtz60geBuQ9/ab42mH2WcasQvCf
dRvpFVjRdBH6TpIks6RvaV71td5ruFslOYQKjkKL6X+R21q8GgEXMEy0yBXdn9sJMKCFOKhes8sw
iEHfx6n6Tr7jziZQn76IuKoooREX6jQam1p3UzrFkYLOGdp8SlmXsl1wIugtAevSgUfjsJqAgmkH
UjjoA9XYngMoqyAtaOkJOcjeNOeHSRo+43sGCJdVUUcB/X3fLe4lRYUsAG8CYCqux52oj3tF1lyo
J7mf2EqmYog45xVDYWtmaqiEfTbBkni+K4vvY6zYGeEJ6Un0Y198nDMKWyqL66GWshkoxe/62rAb
tz5gRMZrrd6W0GSaXGeHwSkcfr8+PWe3gJmtNTf64I8DkgpdeI0GcP9h1KEPT0P6dXsZ1wvnCwuZ
kBtCBKZSMXrkkkfzdphsyi7d3OQePfcl/KdpiV8lt0ZJizv0tOqMC2jmElEEGCXLEiyu9KhleJwH
CZgjH8TbzoOyFp05LG3eXXI9ZC0wmQicV1MbkxLm4nngWXGlFxMV5Ea2ECL/l0L56uY2IS8gY2xe
M97v1YvNkEUKJMdNCnccC6s9SOCzgXmFBTYjdKRwa+SrweuMx95kx04LUoGa19VW9kyXlFJOmd/D
V7TR/w9uunrQLPAYN5VJRvypxyc0x9jDwHKf/jYi0d720RUQAsbL94lolGjY08wQpwKiAx2GIfSn
XN2L1WC18Y9tjJX9BgyUMDDrjfGE9yfBxYdqRBH0BwGoV+pYPqQpccShcpSxtUeFK1Sy8pFwYUBb
JiQaFExrMhmigtnodCIYZSSPtJ+WnjCaM97PR8VDA6PHe0tcNe0Mx2aI2tRHaRfDNHBGYnAKA+x3
U/K9nAPOZ1qJlcvbHzsRlnVS00G9Er6eIBeQJWcs5gcyBYdKznZybNKL6MP2V1v1jPOFky23jkIX
60pFr16V+IqbtaeQ+GHoYs772kqg+mAZ88F6OEzdU8vy7EsIQiqRE4QZM0A4Qf+WFQXiv3iVkZmg
pFW6UbZmlbplch10g5P7N2Y5Odtrxb5WXKDQ32Lh4rlZB5AAzdP3lkrKRhU/lnsd+mmRxyuDs09M
F1jMNXII8fRJCCwa7OyZvqHP+7y1qJKFhDbdcRd5BSe15ppH7xYL8wRBkztTAmSLLl06vT7vyc3/
1i7H+150JyygujEz5ikGVJjfZlNsa+n3aHje/lxsE8LFEjJOB7msqKxnfK7Brq+Vk3Eqr4sbzORj
yhLdMON962pedS061e0E0YT/nIGw+CxNddhGBmY8YaQm7vJyX0Fs1xRvS8INh8wZeQHEnCFCpkjj
IL77Sn6gIzygaYjs1u2u213g6T+315XNAC7gmIRHkkdaNMO6tp54FN3ENWJruh1tGQk3qHN4FVm2
uHyBR0+DhbPkqZDr7Uyd5aAdu5NxUKzJoxohvJdq3qYjTBgRin8WsnHfie895a63W/QwD06NR/n8
hLaI7cXkbATChJQoEVAOpNtci/ax1FpFdzXnvPE15vy6WEAmlvhE76DaDhDVfJWkCVe/50LQbKXV
D9vWMNWHv4AUCKyARYFyATHWpEXeC/LUpJRA0xhuVflpCO/KerKMJOeclXTzLtL7CyjGpnoolY5A
BtwVh9pTG8mep67xpkZ9kcXcnf3K7geITxTGj20TqQts4TJBsivKoBn9EpwJhquB4IXHs7rqEIsl
ZCJjRsS+bWYsYZo1u254CmvjqtT+WzPBxeKxkbGKB5R6AdIIz2F5E8mv24vE+Ths5JvHWhy0oEaE
mEeryo4meO2r72X6e5pvCuL2RcfZRmzNkLWIMCHQRAxU5BmIvRfsfTA/IClE99nDOFEtJrvFMD2P
iGF1V52/FGHCoObrQqgkgMwG5W1EeS0Ps7s+9l87X+c+sHF2FkvxS4qskrX3OHHv78wrDBGeyANe
JtzOKQ7Z9ehSbYfEt4u37S/JcUc2IhJD8+PehJGx6uoStKKHh0bjBUHeSjJhIyiNOClrGjbmO2Xa
4WnEiYxTLLScmLGe4Sw+GRM0Zh9pvN4DaBxAvynnbjiVe0GLT4I5BlbY5UcQLN/NeeK0JN/lBo/4
cH01NTywmJCrk9jqZTRTmhK/TV0zeDUSVxgyS1V4WSo9Di8jFN43FAg7yKpG/3xxXJqa0eJ/z1JX
0TH0QLzSK2z0nueWtFOPsiNe8Qpw6yHxDMicml0xJ6SQ49TNNVevrkrl5TM+eP75jHskaRcZQpLg
qwmJA/41a5CvC9/bBvmXCHJGYXwDXcx6qyhYtqyftV03j7JtDsJojxW0ULU2My0pT0Gdagw/69oP
nZE0ld2ESbFLq6q3uqLlDV6segtaq9G0q5jg9mZ+oyIBr4EvYF1helE8xeMhjzi0hKufbgHBnGYK
FAGbtoLRfrGTlO9IyjmBefUkWAAwx1ntF6maxzBAMDov1OV9ovhfSNY+RQJk0iurDn+RNuU88rHN
Fn+fBudvyZiFftzWzxWsnFza8gnpP2Y3oz1lD0fbcYqpa9uAaHlxK3qqXe64NaTVVUUl+p8dyBgd
6cJo4KERCSu0jOhFqrz1D+Sk3SJpxbyhfidwnJd6wtaWZ87z3kz7ruzxGZELtclt1X3L86M+fd3e
Iqv+eDbrgpOgKuORRECZmri161jwkqb3hiwTOHF6df1UIqK6LoK+g9UU0oYCYugpLhhZda3V+z5/
2DaE8/PZ9CTKpnoySJG6s75X5wcz5ewqlur5L/87G3CRjWR1K8hQjHPbr6MHiXUP+jpef6XOGPqk
88rlsT0Fnvpz26zV77NAZRKStg7zpCmQmorjNxFTmGmIMy3kDf+v7+g/H4fNRAYBR1sjw7nj8ksD
/qcMm2m0SXlVjF9raMOoAce513fzwi76ORcHWkLqaipHINJHsvER8teFrXyTDxmUyQynP2o/IDXl
DC/xqRUsKXa3V5X7MemyL+BlX5DMeYC3hIVVHujwUYrXiytztoJTuacfFIfqPuq9kkdExfugzAFQ
V+FU+RKQiXQjZIeWHCv5iWMddYqL0LFYXDZUGtU813Rx63fmlsZOKitBRd/cFV54z6PBZQeGLnYG
ExqhS0wMqKTgvvudHMSdTEnQ90Ns+Y4O8an4lkKnr6oNGW2namxuaF6NlAtzmUipN0LaQqAsdfXH
/CC75otZOMpd7RqWb41PYKi9yk8RRrK3V5latbHICmV7WbhQU3edrI2wWk/jU6XWsjUY0EjTy7do
wgviFFpoSuFkTesJzdlUdgK+kNGhMQ8wtca2gXaGl/2ienoz6jSFl58kzp1y3VnpA6yhq4jZjCMh
rZ3zro5SV+p0R5AkT60ML1J5DJvrH/AMwzhQPMmV0TeAUSrlazw9YLreUfvDWOmcV1j6+15+szMQ
4ymCVoGrygdQWt7LWm+Nyq1gZp6mnXr9eds91s+jf6DwivLRPSqNSFOhIl3R1N6DqMK+TsjjNsT2
sqEW/xGizns9E3TkYQaJHqus/RUbL1Dr9HAA8w4/njXMMZRV+hwI1JoBEmV4CHWqEwKmdt05Cubj
hzfjRuGc59uuR0TmxhMF89gaBRCNeS/ps+Ubx5gXuXgYzCHUy0ZvBBSj8qtdPQUYwWquWoFX1lpf
vHPOT3+NRaQQakyQqQYyBzI8KsYzV56Mfa3+OwCfARi3HkXUzVKVJuR77Yhv89S2luCCp9vRUUt4
p84LbAFDM5q77YHrC/gHmM0em1lJiKrBsrDfxaNvdQQlNF77Ew+EcfMhBU+CFOM0UzOvgADbHBs3
ki9wwjkPhfHwSYq1wQeMG7c78FhX7TdzuN9erfXoc14txqWFuMDwG703TfFBaEHupqqHxtg1MXH6
mkcYz3E6VslF7JM882lwSJGjTokVJrxBEt6K0T9fuHVP9HQATSqu8M1BGh9S1TI1Tjc/zwgaARcQ
UZR1QjcDosclVkL0UTjj1DwbmAMunWpfrjOaKZW3oCi2x+RHl3z9v3125nRDg281DwaMaMyXAFJu
gRG7RnaLHqCy6XfbWOvVsPPdXGdCQR2keS7U+OxJZSDv66UHoclBrBTPYDvyJcNWCLFBr5J4ihzh
RSTExFFd8YY8OcvKUnSgriOLU4Q0JcQD91hmX3JBxz02feJYu57o/tlR7EiyHk7QNW5grbIjEBup
TsIDyfBMlh3MY3zsJW8bjy7eZfpwhmNiBAZX8JJqAG7ABhauwuSxAft8itQvzp6z9FROoruNyFtI
JmQopqFXaQL/zP3bYEidKHqomsz5v4HQXbjYZUOcgqA9h1lZ/WMOzCNBx92QHrZB/uXKdV48auoC
JWjxdjDoOCtSqg9znF9GssesavBEHkq3dwMb8lxPmvGl43GPrL8AnveEwUQRPZDMBE+29K45UBYX
UDXRspF+85cYTpRb5Nu2sbzPxoSVIoBoBuhV4JdxAwHC+GrQ9V2EkL8NwwmPBhNZRh+NC6pPSxLS
bCuR23Gr+DxD2HCC920dfKg0Pn7VpdcRzALK1HL8b9UMKBxq4Joimsi+R9RZIcWSiGgh+aeozexG
1TkLtZopLxAY31NNiUQTvXRr6W/Tx8ul6CTp96LgPkasrtcCiHE1tQ1806wBFB/yu9TJQ/i3iWEW
Ykv3IlR2p/2o2rxKIQ+U8Ta90ZpOCfFsCtZaI+psQ34eSl79jreEjK9pURs3hgIQnfwe+59i/s0v
j5PGSZF4pjD+1pZVUyUx1k/SgtsS1F/jQG4a/PsTG+f8mdi7ez8b/dQEgClmt4jvSPCZm9ni5zMp
azILSCp0VO3U2Liu2u5rrKkuEYdvJFXdbVM4K6YwZxIxa/CW0bfrLjgZ/akov7Tm8zbEetVhYQ5z
CunZWEmxCAz9dnRCO/ue7UwQ/RFX3FM6fJ5ow3tn18U5u8BjDiQl1UJIn+LzUPIUaZ874755Gk6C
q7rBKX0EO+UB2i8edlliGRmqPDiA7+XYVr9sG74amGgnNe3ZlvHPxyOraZNw1mhxPIoTOxBABZck
3jYE3ZsXpi4gmM8Xj20UijMCLBFnp0vv9K72ujCxyqC29fa/HktQ4UYLOqwhoKcnMmOPokPvVZer
xE2ScKdrpUfq2m6FkGPThUsCxoDiiwntCxGzo8wmnvIulYa5TND+epXEN2ay71veaxBdlw/rRjGg
9gYhNtEgF9rieRW0fq/lCQphnUv7lQrb/1m6IJ85DfuM0+l48ZEYMBobF6lLPA6RWDUAk6RnczCt
uHxpa4yr9HfD+LDtDytrRzDGoWFYEO37EA75CBXluMpnQwyxPsPYxXN/aCfx0GvGYRvmMieC6s8S
hzHJD+tu6gLgBL/H977A7Ht7JR/6Y+eUD8jRdjzyrcsgwiAyp1Qft6UsykCcdtqOTpBA2uaKTkor
4Mw1Hd6heLF3KRyGfBToJ7/zI31cyEDDZI5qCrGbzo3lhw9ywmvRo0vEuOASgZ3r1Ho8SfojEBTz
zse8ahnaarSvKs5ZQg/WLRhm06pVVvtZFsDT5esAjcoiKaxEOKCzXGjg/IT3FnT5NPNx5VhOAH3O
I9oRRbdW7/hH4bY9UJXA8ared1/Np/B1dNM9BOfu0BdY7bf9cs39IS4DUgNR0dH8yxiLXRbKnaLF
bhTKlo6H3dJ8DITdNsjah1uCMDF3buq5NQs9hl4z5KC1GDrNVa1DXwKTwde4C1X2Nt66UZoooVte
EtHe/tEVQ6M1tAYKJK6YPE6JZikoppPhUyv3B4TtZzdDwagEHSsHzU9HTo9SGTlCcL9tyWWbKHxD
xryZguuUAtohdhNripR3AYlBqUQVecZ9bzUOOQZ4qwscbgPY2h5eojE5px5PYjilcuzG1zTI67gv
2v5156U3/S56jHfBLa+Zh4fIfKp4FoRcimDfnGGuyScHPefRba96A+UxhtIB6NDZfko8s6cK1LXh
DUFoywgf6L1ySMMbD3nfKmzcwA76g8NEeE2FgvwwAWc4hvXBP2mo3dPOheo47o3r2s2fiW5HX8Al
jz5YShHNfZejaeHWb8A4S9QMFSQx8RtAEOBHeUBrvRP8Uk8GuvfmX4HDYztb3dYLgxlvCeIglaZZ
iV01hF/KFSYsRG/W48cx0jllw1U3UQk6eAyJZlJMQpzFLZqKSrhJEdff1UI7zTPvTYwuzsXi4TIM
AkeosONfH4OGn5YgAsLF2DXVzAkwOlo86YLpasltUr5s7+pVjzxDsVX8Kh3CqEgANYQnX9jV8jFT
OQxAq/mGvMBgAnuoiPVkooz/XoNR3PaLBKKHdh8d8HTZY4g+crK3bavWY9UCkgnzYVljwj0EpHZP
by2UIrzH037vyhC5/Y8cJgTTvshCMaQChgXImLC08kSMW7PWVfTNz5BFKzrRiiB6Z22btP6hziDM
ljbIEEy1qKHJsDUtcLPbYzFZ8cATaljdSDoo5HUNHNwXKsdS0CH2hzLqqcUPUfVkqK4ayHpL3i35
slhNFw0Uo7grgFbyQkB3Vpo+rRPYQ5lGBSvHgQVuZXOXu+a3z0WjBRjjDkPhK3HVKgnoKyVvxkRx
YVNBm/euCAd51X9kGvnLIxZ4TIxAvTOr6g4eERPJVqujgVvdOLzlAwxtBmfbM1ajxQKMBqzFDWXw
y56MeI1zweFbWXDRa382j+jLeAzjfI+hAE62se4i5y9HPXWBlyV+O0UtjGuMwI7an/okPOSmcJVL
NSflWA21C8sYnzdNv0lCDUjKvA+Db13yZXvlVveUrqu0B44KJzBxNpOnXvRDP3F74qrTQybejRKv
52c9FJ1B3qdhFsvVTTnYQ3x0Bw+gBTKhVgDe/rvOo2qC6ROP++LyOfh9W/0x6X3bLdCyPI1LpQYa
TeA7PNjTacpklxymO/Iw2qJH+S+nfc27OXCW8n0VFrippMRaNeuorwfDTpm63zkZ7UqfeHf/VRzc
jkHkgJn9Cz3gLNDjrpsQNlqnepbdCmOUTm/PUDC3iwOollCSKlqIZnGi76onLmAZTzSmyIy0Ap5Y
ZaObSNVNzL2W8yCYjKkKQSqeNIBIRNFpu/lqkHlhaXXnIqhj3ZC9QCvu4841QkPMwoHAFc3xSSZY
uWjeG6U5WX469Z9ZsjMYSxSgo8o6zakIsCJXrSIkjaXo2edQoJtCuYlxA2FWDbUovZWqGX7XS7eT
VriFLPKOXpbz4K9wbp5BmOyyMMHuKksDilqtjQ5kFbSqDnFivCON2EweHUgBx2uL3RXv+fJoq/Do
8MH9jlaFdIOxUeuNHrzcWMl/1CmSp8iO3H7/VwWl3nV7A+OOxg3vEkb9gc1Dl8CM3YkPruxywuIK
eXWfGjF4rBPZU7LicVabF6UyLczX2YIUHbbj8pqfLnEZP63TBuLzBnAVtcRw221kTHbQCU7U8V7R
1sLJAom9Ofu9kqkKAdLUESsqX5N+smPh17Y5azt7CcLkv0VVC23hA6TRrubkq2FwjkmeEUx2Y4xh
UZgt/KOTTlP40+xfZTR9btuw/klUkeA4Rm2XZRyIzVju0cWGdE2bd2o63YxN7xZkArOXmHGO5dVy
IdSZ/oDRBV0cJtAIkNqpR0aT/VZ2NVp0e9pS2kGKxZMxFtXtax4h1vonOiPSJV4gCkLa+OFMI6Mc
/YynbNcn6X/tp8TJvDSKOUKiSlbluYFRTf7W+RLS6tAaxPoT9SYiQnoTlED4TGwRLanqeZxCnI9J
CXbxcZcmj7L/bdsXVv0N9Aki+Hk0SGkx2xOae2rUR7gjGPUPhdzE/Wsz8GIuB4PdmGPUqUNP7yFZ
K+MxRLPDeNjF0aeW62wKS+E1qtEEjS7AFIky2UXS1zu179782OAlSOtOjY2j4G8Rc1xMFPfnWReK
Cd9f7azJbsGaEzvyN/MJ1WO3uY0cXiq4voJnPCZ4+yQV8zpHPkFK9QY0C44y9Q9617jbzsC1i/EG
FW/rhYzKqRsYqq2XyX5UoAmWQg7AyLwBT1lCpzqlNDqiVLqBJh/Aq+wIg/l1+/dY3cGSgaIMCvMa
dNc/7mA9rNQg9kP0jE4T8pu9LsbONsJqcZwsIJgdnKQZ5G4bQEBUyQrt1HkYrcaO7pUDVUZVqRIR
9McwgKSZPGjqHBcn8QKacR4FWgGzogO6dfx7qjqZQFHeriHyq92RHYIJOnFRZB58h5czrt5fllYz
fiTE0LIgYI12kV9h+jD3ip0CUnmP6swPb7xHgNVzZmEo4031BMnGPBKQcgjQLNXupfRa6yq7LX5z
PibHX9iZoaZMuhqXP4xuqtodutu1tGgPRZR0lla2lTvLbW9XMoTPEuUqUtGs9P/yRDHk1kAHeT0O
O7QP7uOJE715i30xaGT6kZwK+K0oYYHkSHtRwSDFX53WoWJxxefff+CGY7FDz2IWDAX0qfEp7eBd
LXakszDRrgeJ8Zf+kHr9i35Tgiw0sKigIJSv9mLpxopFed/kK8HxbWKZB4HT/LlaHlp4HVtlxUNM
VIl0r5Ugks9orntdHZBsQ1mEVx1aD5R/IgfbgqTHlTylBYXqba25lcB8WDxtexv12q1VZoJTn8cz
8hlAiE3pmGZntd11YP5Kp2tDe9K6o1gPPE/iRAzCBKuwU0PoegIyBqFSG1qV7Q+WASUFxSqvBk90
8MkjT7gG5TsmcHk3B96aMvFqEONOqM0ATXD9aJuSaRd5ulMaHpETD4aJTVNWDq1OvVdq91rZWc38
6Os8W3gfjwlJEt6tkzQBSDqH3+RMqOwBudv3eChap4l1ULRq4ODo2+mNYOL8U5EfL5ZQRURXAFoo
P55rmlzV8WwAXdkZR//UHXEV2udegMGfzBpBkDU+0SnUBE9i2z67WrbHg98fZBpBlzkxBAnaIqe9
y65+PdklzVgeMzuLncYRdu0OHB08BZ71+LfAZDaKmBWRXtE2eToaGNpU9qPd400T7XN8CY5V71mA
MVskEiEhFE0w0NC/knJ0Mg1EXbwOVB4IsxMUSW3lPgGIjt7dIfgxkdbKDd4zM8vd+l6iWH4sZicE
A7Tis+h94QYXgu1WMu2i4H2asXIGh+qSar6dtZzhIJ51zN5Qhq7uqwlHYpApg9vqXWxJwfCYBoZ4
2HbHTSQV5HMfvbEb9aApAyDlxa2iPyupF0Wc4uJqSvCPPwCCuafLSSF2uYhPlQY7opzmiTOBtprb
LH4+c09Xqd5eGNEJNPl3MuPzKE6QXE8+V86UB8TEDDWeZ9mvYAjdRdVD6im9K70hXgygWWqRKELh
D4li9MhjjlhPkRcmMjFDitSx6uip06L8DHU/C51Sg+X/hHTrg04rtHYMlgy7elMwL83LHS/bzOkV
e4FOfWgRsepEH4IcLfM48yg7wPxWvlVgRnwL8SL3XvoWLfMump245zgnz3OYSJKIgghKSyy4mZQu
CRS7rXk8tavnOdg/VDw1yuiXZpxT8bPJHwgS4zwUvcgISiuXA6cWjH0qZHaR+ZzNsPqSQBaArLc2
3ZgOJR5HGle0kYpauOgIVvVUv3XfkgNNBKsrxbdNwZIftrf6evK3gGb9N8Qzq0gA7Z/o6221Q0aK
OqvkxvfcU46u20VqtsBiPDYatUboR2DlJLQkDPIXR1I8N6SyyvG7Oh3lklix6YQZz8j1TXr+oIyz
CvospS296UzQ/XExFnEf/ZqvMrvrrM5Rj62dhJb8YjrcWhcPmHFWs2/bPpBNCtzZ7Xyd95NlyveG
z+mc/JcE4mwhc/SZRdElNbUweVa+0/Sh2ImDRR56sHX4VnOb3vP4ynimMadgK4iDkswwjTTJrVHJ
jpBg3kNu38SOPHGclPr/luMwR184l7LcVHAcGuro/gjuy71mgbnJExyN5y3rEebPWrJ9GoGIN2XS
Um85St5wU+20O2EEbV64j4++PT9Oe9616F9ysTMkE3GCpk4ELYWB2ikMHcqUQJlzZ9+l5FR8pt71
A/4MR9d7EbwhuFxJQg044j+FM1p6IftWEU5U44EwkQWiPWia1wEyKiUKcf0hzFsnUXnPlNTPNnyD
HcCUUvTyyjR21pXs1uCkKoLENuv21HXdo2EEaIrOPnVNOQcynYknqJMa+TwD0xcVyyhe58yt0FmW
oV2k6G091C2laaztTcBbTiaUiGmvmHMBr+yNXV2hDKX8SiNu5ZSz01jBdHEmHVEKWKadyoPiBsfR
Kl3la43WocDhXUHWPx1VV8I8Ei5dzLYuSNnOBS13ZbML9hX0XztttG/V73P0M6947Nvr2/oPGluF
ggYzIbOPe3IYz5ZYVYdg0Dgu/y/7+IzB7OMhF4cp1t5zMno1SJ0gsIOdYr13IIBZz9n2CZ5JzD4W
erXQwQwMriYR45hFukvbmneyrB/aZ5OYbdwmPeTR6LLR5qFo35zqPbR89pAZ/M/akH/drJAI4S80
8YosD0ZrCH+POudf9Udjp7gj0kpMzhrW5BTe9JKeeDt5PY9dQDLHWIMcUCA+vYiQ92s3tGcGm9x3
lUMLzQGKzBHqbqgZ9d+2v93qfl4AM85fDcPfzDxDo+0nWb3uY8MZtfRxG2Z1j/2Bwap+DPWYbxGV
kI5IZlP5oATlTsgLS4nMU1for2I/HnNJ57y+rT+iLzCZXZB3AwjVKfmadhpcwRpO2a/E7u3yZbgT
0JYaQMqi/GVei/e8XsTtNZVEZj/oU9lDdwTG5sK3qD6ALLDTv2yv53oVd2Ecsx+MOa5VnZZqei//
goTZxowFWJGlzMpOsjvv65fOuylhZOTEx24P9Rgn83Js/cgz3NjVD9Hnqqp4gzShd4FeQrb9ozem
IJYo3YqW32DWxKqLnwoecbcNX11bBcpPJrouwTbB+GuXDx2YpNDtVBSBlZmjVZc3YNnmoKxfhc4w
bPIFRiXNqBPATGioKu8qO33sdsUu2GmP8mOC25cHcskfycvMs281n10AM05r1oYQKSWA854cu7D0
eglsL1rh1E3mbS8lD4px00wHJ31nAEovHQHEZmEooV/nmOYtB2j1IruwifHVcIrqWW+Ro+dF9DSq
Euj3AykFY7jyJfDJW57xXig5TsImY1peydKcAhCKV45hzgdVlB116jl28WDony/y1zBM0ThbA6Zv
Dhp41sFYy5MmWY2baN1Ca4SOojlhLlRTjTtHESPd6jDDB97iJ00uno0kuFOEpregnuQq2fwps86Y
zFnUdsk4yx0ww/AqFO97PJMonNi87npnCGYXT5WitrNBP5AeWrWm27p07PWXrE84qQkHiB39DedA
ykva7zn0wVGufDeNkp/JmO1Bnfy8vZ3Wz5vzt1KYrStJYSEW9HrYQMeFXn2DXXEodu2eclUSDIOr
h/9P2nXtVo7s2i8SoBxelXZ2bLfd/SJ0mFbOWV9/V3nOaW+X1eKdOQMMBgMD4iaLZFWxyLU6VwTD
ClWDWz1/XQnmAhlouMqcTbCmPiCY1RHUMQJhx3VX/71gKhfCjWFl2sgqCIV01+WXthVtJcy9bQtS
QpieV/FklFMYTqwwE0faXWsk98ok7dFFQZwlKTHs71di6rC2Fos5X6vp+0Tt9mIpHnUzIIYgiNBV
mWteiWnTWcyyEdoMYG0pJN1XFPQBS4Idd6ppZxEmq7WG4h+hdOPyhVnrABBhqVadbuNo36IrPCJq
2pQILj0IwZCVRob0gJEzGTDgKoihSKyLVSEa+jrYLi9ihvm98WrgkxqtiFaWRTkPyq0JFjCKhpsS
wekRmkOmLjL6l7WwBAyqhHLgdKvMlbPt1BI72n6oDFypwuU6qSsk0C1BlVy6VxPFrrq7Ortr+4OY
fNFxPkpFX6UKcas77pvM19905XtWpymCkrGeMCONj6mUVk6vxuG5zpXE6ZQaIBWBLO62Nf0oFKw9
AMbGPzq6gHngFT1ta5CelYLb6ydzOubDYTa/ASdqkKlZ3JUL7ntRnHuUiaSEbQFR6i7c48nwa+5o
DwwYEZRSu5l60CPFca6ShEKH2V+IG3wFb5TKCewc6idGPtLs0BiRPm8b8qNnvteO8xgt0hUxlQt0
WtS5bZXB3kwq/FfZb4v5uG1AjMw4d0zAQH1o8KyVudErEWLaYlcGD8J4v/39j3vv++9z6TxSAqnu
NXx/ku40tAsm4WjnuPaBMcPflrRqsCtN2N+v3L3tGkUsZeYOCXDWZlyX+5eqJqYAV937SgiXz0M8
0kQGc4Jekm4TAfw6IA9uZ23XG5Mbj+qnbZ1WJjrfm4/z8UqTGlNc2PJ4+Y2Z2kDuP+R71oKu/wwP
+aH2p2PlTQ7Dw2gugTMRZ7R1r79SmPP6ZkiMotXxA1iQFa70PXesFvxFi6P74n4xvG2F1xcRh1zd
QJ/phx5TZUS7Wy7k0HdBTQwAJw+NQfUYsZ/8Phczm/6WwfeYinJcT1MMlcQjXkE+6XhoMl0rtYWH
wVa+Dp4C1NpGtYF+ulcoXEgWtVuyueOhnpeVOtfMnNJxCb5U/adU/K4ikyTWs2YFzkCSxhAW5Zlk
s0wX+niARSfr2yj8korQToSH7VVbC3JM76vYqsGlqfM9rlYRBPIYVoJbivdxeL+0v0QR+Aj/PMCx
bCLY1jGoCD5XznahpmS9IdUBwN9le+kjuze/h9Rs2JrDv5PCnaMlK+gAbwIpNZrOMEQVucpNB4gM
RlRk3VE1vxV/eCeNO1LnYV1oCpOWHbpDfIx32g78z7t/Xm8GFfmV6bgs3BUqwEhriEmXgzodgoxI
iyu7CL4P6lsw+YmKxRdkxq61em1oYbTkoBvnKdttO9hKyF5/n6/EsFeAtFHw+6Wm2M3J19Q8W13s
tOONCu5baSD8eeUlmtnrtz48CpAE/I0Eb8GBm2BZynt0I6GHAixjtwXZ+7QSO+9Ecf7WjnKkFSJE
hfVPtfRU2VfEL5FBNOys7FvvpHB+Bky6UYqTJnDj4EYP9rh3yO1+iU//HEzhveE4R1Mq9B5aLRxB
0241AQzZxLVtpUauyoqoIv6RAEARyCmigxQbwzt9gA0xegWVkXzRYzAD8a63MOjNOk3ix3/+uMGk
YjIa/fsAKuFv9SjlzmLcQGoXirYp9Ddj2X/ZdvFVn7uWwTkCgFsNpc8go3ENe4ZOy14+MMStakd2
zDArcdvQO304K1al2GAqZQhchu2s+LmXRXbudHaOWcrqQo/Kr2bVa+U4vzB7UwN0+qtAyZdc3Ie/
Bz6G5wBhHtU29Zi3sue9U4/9/eoo2IeCWPc5kwZQ1OjHNLhR8HN7udbC9loh9vcrEbFolkokQoRe
3y1DbM/Do9xe1Jpq6P2ItK+8dz3uBDgMRghydghiO0Rx7s4q2iPLSwr+ghSPQwxZA71Vh/Gs7nFq
Im4H5Lpxxz9xjINQUSC963Zqec6mZ9zu7Hw+qcN9nDtF+Evo/LZ1RfGf0o/jAe694twFyMiLqjcy
iJYeZ+dvAl/5DscyjD2wPgTKZ9a2sKsF5R8uzFEqBGVmdu724XxTk3AY7HiyEXMad3wxtLmqchmj
Gn9jsrRorDI8EKP48/6fEkrzttO4XAIqejMardcsKfk5TjHWjeGoaOBlV2NgOLmUxLVzzLX1uIQi
iGZmYlQLBwD53kLjVqDZeoSRgvjZ6AInHb+GFDcdEeMal1HUVEgsE4Tgbtj5i3Io0sOiEJvmyozT
OxfUuDxi6fk0VAbMGDz1HuOshnecVJdhe3ZOcaF2GUolLqfIi6BIYgoX1PNjN3xOY28eIns7b1Fu
zqUT0BAyTH+oFIq7Mf+G693/KIDLGEEr4kwrs7BtIycab/XqcVsDKidpXGIAd5GeL/lrII0eo2VK
fPOA1wNgiMwklyjh2DziWwZMDbnRoI66Ayba0fJG9F6JJJYM5Wp8n2dpVqk+a1gXjAlOrIXWCY/o
mptfZEA3iPv++X/MdzzkmylHZi6bEJgbd+XiD9Q1m9q4eP46A/lHCdkOOR5nEMSMTvyAh8zTcjJQ
r5g82VUuy2vdonKEA3UOpZxE59JDILSAuekgvfXMXX0Ejeh+udft+sCodKlaHeUkXJ5opcyY5AHC
GGulsu/22o5dFyPiFkQdEXkmuXoK00pm5xqG8rGgRRZ8VCcDR8SZlEWcb3QuTyTzouVmBFEzCK6K
wTMrQMs8BNVEpIvXAc2NbVHn8gUjHUwTdsKIP1vn2uu9xZX/ivxmb/naqXQEJ9jnh2Q/n5zFU44K
YEySexp3TmY74tbP4JOKKildNSEckrN+ZCWh+RJ6wadpb3gqmjtBE+Awxi+0nvnliTWgiSFhiZWn
w3e7DX/J7Up0hDXL60+o9+pFs00Qe0hALUL/pSdclgf9EdDFLt2+T+wJ/G03UEsZQ/BYAn3Zq8XZ
Gg/bGZvwJYPZ/uqs3E1pq7YBvm+1w5chGj0kn1+Slp3kNCJEEVsofz2ctTHTFHaxUQvAZIVn4Ds6
VfW0rQ9zyQ1f4TsLCqutu2zEBiT3uDIV03mM8yM4K4Bk1WQHZAInFQxCJhX7fJ/nHCwRNj54R+ux
G1Tma+CuuWdUPP3e+rSt4MpY0XtX5E4ieTwsjciiwYps85J/W1zsR7hv9C/9l8kZXsFAyZZ8yk24
lGPkcTblIdaOPbDk0JIBuEVu9ty+zLcsy8W3qWhTvW/UzmtwCWg0rbiaGqwmowpgl6vIF7wK7/XC
DjzoN9SIK+WhXKIZSwXTU+xak8o7C7RaYG9yzUYltgoipHk2jkjoumDpsYDGeNK6G2Uhvs/WYiME
eBaOgQEkjhW0WGbDTcPnPNpNzRmICo61VERiZBb5IEsCqIUJxC4NRZj36UO2xlTuJtSu1N1wAGkT
dldWFCF3149vtHD6Nzn8e6ksRhImwSCHOcJ4A4ikc3koUE2iZutXXeBKEHcT1NWk1LURgibLcuYk
trVA2RcDham+8uj8XiEu704GTiUWeuvdwboY+g+t2CfZPgFs+vIyzRdL+LyoFrFWKz1z72VyF8EZ
rwNK16MAyNIU20fjJ+0ynXQ3xv7Z3oknwcc0615+IDIWtXjceU8KtFwJdOg6HydXsNNjc2KldHFP
Ld5qlrpaPLa4V5uZjEfnrJShYJwejeYxTAtXiw1ANBMl9XUnAUSdqskKAK64bDgnYahMzJBGfYjn
XRcftPAfN3GwtXoTwWU+odRVtDgiSQwpynCD4FiKeSePM7Enr5/Fr+RwAYwugTSMhY5VPkYc7wrA
MKLYeAQ1pVuQtc3VzPcmjM98VTWHhtxAmCHcCvFzk3ze9jRiXfjMl7bFf8q0uubqxmfB9Jae2n5X
s+uVDlzgLlWslnMKHQa/vOluy53+KbaAuiw54Jx1WOe5iF1fOuhEwYPSjQteUB1Pw6wxn8vR2qXm
KHUfhYjC+Fk/XVypx8Vqp4hBPNRQb/Krg+5Ie4yswCOykwkGWNGen8E/TvggZVEuautW00orh2ZW
pDh6vHhRXZyzStpJebE3087735yEOz+JA6IpkqChhTH2/ktTPBrJ920RVFSZXIJIZn2QohHROzqT
+1oGcYMD6zbElgWk9m1plGdwqWKoR9mIBghTitAx8s5L6p/pPBO7x3pu/Z2QeISpMp/ELA9gNtwL
glB2JDV36mY3GdNuWx3CHfgWAK2ylCZjW71W3kf6Q5QeM6G0o/pGjogxHCId8UhTQSThpYXVdcbl
Ni4/aQkRstT3uVQxFZYZyQYce6gSt+nG/US2dK2/ub3FK49FkcUB+CksWIvNlUtu7Jl3ANFF0c1y
/q4oK1/S2/8xF1lckqhSYRzGhPmCDBphfXZUvO9pFM8NZT4uL8RgtS+Dgi1PALCsxmlDCtuHcjUu
FdS4V4P3AHqUFning8nv9M9ZLHlLOKCGUPxviYefWhLHaFbKCdJU+TJImT0Uj41MgQISycDikkE9
JGqT9GxpurPYfLX6c1sTAbp+K7vyOe7M0CVSoaYtZIyOvsP101a+p07l6ZggDk7znnoR3fYDmR9N
GvURbwngl8FZTtybQncI5I44bbFf/PEa89/kJvPtK0s1CUHMDiYM25CB8/a+6gNOZb+d2ojdFfwq
7w+opVIEraBAzuQHO7yMA7oLaj3EwCpdPHajTW+pOy2xWvIH5t62wIhCgywEYplfGJXbW07jaa8v
dSKeJana9Xpt+bd3yCKXHHqwBMcSy3oM5ag4iF7m5jvJlk4TSM/BYn+M9qxSJ7vgASc7NtbvOGhy
VXSAz6IfiTsmFUqgBamZs1qhdav56THy1UPkG57gGbDy5Knn7pJcwn+141/J5bQu4zaYNQtym5dX
vf1pnzpJhld0Dehz1GvUakhcSeNSo6A3ZolWPDwQ5Md42lnpvzlSXH2fS4xWZcpWXpU4I4lYI+Xb
1H6vI6oVfn3vupLC0vPVdS3My6EtdWghHsNTsANfzzOe8/z2h24LOxNeIriaYlPPD6sZ8koqlyFT
UU0l3SxQIQTitqDn9gJawKkmOhnZVz5kFNk0gPsJ6Dzwjr/XLQchhVXn0G1WRVuKvpnJKdILu5N2
xfyk/Ksj4Js0/oFcxQEwScQM62UdZdyx54tADeqsm+23QvwTed/rUSUYECGJqCWhnCoey4bYWdbd
+k0Glx5jKQBxQwKjyU0MCK/EToLP2xl49RR7ZSguPWhLlWfDAC3m6kejftaU3GmUYzsRq79+AbiS
w6WDvlJzs9EgR8wA0wBmnlOHqkf9oh2H3byn5otWtQI7E7o8LbB6vCbFq0BSMNonhnmFRwLz0Zp/
ZmnqSMqXsRvcbeut7yVXgrjYiXUtV4FzA/PdyzvW95Hv+tE2cNQUdvWtcaDA5NbT+ZVALoz0TJdj
a4JAtKXPIIuN7/3g0D4JzrIrz2BS38Gc3/sTtYkRBn3d464MOgOTtRwxKgbmpsi2gi9dCZzD4TiZ
vwiDrp5A3/TjsYFLMbUCrYN+ZYT6i7pDsQrdZeExvdRuulN2Y+/IfgMk8eXLtuTVUFM0lGwBGKwq
JreDKDm4k8cK9wZJvtMa8NNHP7YFrD+KXElgNr6yYd+DdjOdcQ5grJHFLXt4lVj39i7bUZ2661Z8
U4bbSKZBWpo6wXLV+oh/XRPvle23QbtBFGxrtZoFr5TiAmCIYrXNmdkKObIXa9+36EuPKK9gee7D
5nElhfP6uCmXwmL6JGdzx4bF1cPoswITkHtJWi9CJf6+LartEk0iVMqFG2EIba1s7Sj8uW23P2SO
30vE37VBf171DbB53FI6dOGXuXvI8++NcS9ZN+LgJPFnqfELw3CE8dA3BXG8p1Tk9pVy0nARB/iL
20UPGLuyZeubQT6FEE7I38SbVgdGvg4NIxEEXqHqyVngAMVWkj/LA3E+o4Lrww08buoaPMPQSLAc
K9hZnf/Xc2gehu6XYTlZuWsUijWFOd2GU1pcxug7oYhU4CbgXA94D0zNajvAe5DgHtRacWkjAPu0
2AUw41h9ltrJLkNgc8uZve2Pq8eztwjj7+Ip+v0qiUXY3HV2m0T2nJ4rcOcEzSFZjm1NcboT6Za/
lms1hp+WCMZTlnOgemn/b0pNV/pwGSPRoiK02OKkwnNvfLOoA+a2c6v8HVwxgkm3WDI3g0cFQHcA
nLcL8VBYn7suI04Z27ZS+ct4Eon9sHTMVuOdaF5SlQKPoJTh0sEiipGusze+pBF/mMCYS0fLm9L4
Ye7ym9CUUmfb2dYf+36vjspfwS3cpzQrY952ZIemYd+BG4fhtVKldCLNYu7n/aYbKcZUiAtUG53i
oABxBBx/3mCzyUvx/0GzxoLxzzlB5WnW5iAxUhFXX1dNzSMG9/up0e1SD2e7GDFItW3G7cygilxm
0Ayjbku293bpOWsaQGi9KBQEIOUa7O9Xh5bcAh6Nws6bSveYmF8E7dQZ94nuRgbFyryCy4kXviun
4I4SYjxIuQDEAzSMLX57w94JSozJ6m7tGkcNvYzZzd8bvvWT6v+jLMlli37Aw6agYNmM7phqN0N1
N6hEQiJ2KIyJv7dkqKYlZkpfPXHxlzMrAjWn/DAeIhowkt3aNtzw9bdcrVogqZk1suw0NjZqPt5w
0jzwOKDew/pErMRWiP2X8PvX69+VQGwaYWG+tiNgrwcJUTF+1dVzQtFqE5mQL2alYMBR8xY2bLPn
DmlQtihaS8ITXvEirxQZo6AoZaZIleTgwXssF0x8pIQvUNZiP+JKyNB3moXOYzSk6Ac5OErLQ5Q/
xx2FfEdF1Gu96VpOU4JRkCmTnDH86xW3qCAANh8NDt0pPRStLQOkSzsED/rFcilScsqSXOYQl3Tp
BgFKZoHgZ1ro6ILoKblIVBYol+CyRjCKxlKOEJMIxzh/iHUCFIM0IpcbkiQo0WsJIzYvAFYCclXi
Vt/nwtEr+78jT9FTfirQKDLu/9XD0ltO5O/dI8YUpTBEIIMXpTD9fLkZxe/bu4i8bkEL5F0gfZEN
njZJl6TYlBYUmVqvO5uAL5SP4V535KPsoL7gdSf0lx21HdDk/P4cf2o/NYDooqry8npMvP0K9iuv
fDVT6lQXQ1RYB1/8hb4LP38yvAd2+c9uQy92hIvhgUQPrdipiwbzPYhnwcle7NSHbXNQ1uBiE8R9
aPzUUA2VrP0cP+kz8f0/VHDeFOV27UWo0B+GKWQ3Oqu7S3mDF4/Rji/qIT/359KfT9pd5fz6VwVy
5U0qF41hrweaMKL+pgcA33wplvv/zWxcGMZTb2bDBK2C9Cgmn4WKMBu1LFwUToVSpEWH77cpCA6V
4iIZ81/bKvxhh/5tI53boScRu1hVIxDY0BPAuf3Ij3cMtgAzzsRoKPu5HzfoN1FcV90U5XgHx+OX
W+jf9eFTnh+qYTfki2vEhyQ/BRk1y7+ejd8Eyu/DyyjLtm4CCFyE5tsi6DvTHG6jZnYJGxJh/GGQ
ohbSMk8QxqylDoBBx8NiG6HNTtz1IcGGUyF5oGFnWyzhHfwAhdhNo5kPWLlGv036s1EQmwxlPS4p
DKaajmOL76fBnRHtkuqHEh62VVh/Cn2LUH5eIjfNXihYhKKHiY0KtQ46z/6yPOlewuQJ8OIxSUA9
/VCrxWWFJdCTQu2gF94nfbEMnkyzc2fUWNHFst/Wb31o4Uo/LkNkUQ+eiQyeIe9Gjz2CTjaDK4gx
N5A8CqiYy35+6NAyJhzuwSEU+1Spct3Cqsx6FAHTBOSf9zEQ6pMRRTPuMqxUH71kfnMK9sbNdBy8
wG6c5qkbHY0ICGbBD4F+JZOLO0GbhVIBt7Mbll4/9HYg4iDUHEPhWwUy6W0Tr67mlSzuLcfohTBd
dMgSpIcql5wuOw7qo6r2xPV9NRqu5LBovNqqK73uUr2FHLF+ENKXDBgvZHFtNaKvZHARZ2JIM18k
yMjUpyG8LMLPbVuRzsBtw3E5SmLA3LHzJ5+Bo2foSEtB+T45wIjeA8f/SDVtU+vDRZtmxWORzDiq
psvtJCYgtG3dXHkycqr8TwniQq0UrKyqWzi6tcT3uta6QRGCFbZZAGxEkpSxXXHLw7md2cQ9Rk8y
CGvDwJPr7sbUohsF8Me2bAR2rVk7bRZvJrkCu3hPbKOEl/DQ1PXQBX0RYxGrEvhWgnpodQoUjwjg
V1jbK2dPrAVNFSlEGNby0Jbpp9rU7yNx16WKPQojcTOkpHHpwpgAJ9jHcBELhPaCPr6khWFjOvEw
peJBj9p/07f9FmUKlzHMRSqUJWKXJ+kmVG+M7rtBPnsRzshTl/WNMmRFChkqsq51i8zvT8/xpS8c
RgoIColHSwMmNnXgpcRyCUQfcrGPNaybmO9q/bHScttYvhnBw3YeocSwv1+5xxQKlrhoTLtRxyh0
b0v5vpMNz5hEYgNlQbsRZzywapiU2KTZU3OolvY0/BqL21Y6Fel+nj6P/V/bahEpXuEyiNnk1qIs
sJ4Z3AWyn3XfzPnHtoj10uyV83GJY+hrsagSKIQDD4p9Xpra+l21V38wfLDoa0/ivVA5n8dWbdul
zmIBh+AGzjh7oMf087+AxYJedXYwZYM6FNbA+nXvTUsejSWbpTTKWf7QL+pRcbNH4aH1UWI8daBQ
eUVCe9IfavwPcRggUqPKZRIlBxV2wx7SF6100Ki8N1LlcXsFiWTFQ6xqXTlmxQTVgM5YKs+ycJ7U
r0Z9UwBMYVvSevvIlRWZtldh1raRatUVtCnOkl+41W3kDnb2i9EDtB0JyUKK45IHzsVxvJTQLLzJ
b9j8YquiD4u97zVMXkrqR8QbD72aC1GEATUIzPCWKNnRo3JC7LkMBcP6BcRN17hbqFcfKgBV7jyS
1n01zjmEAvHytSk//So4P4xdi4sacD6IEvEK1Q7q+1dryOUUq6v6qnntIbn/m3crcS1AYHaeiV5P
VlPSiCsVFQJcgrEqWapaZtSmddXyqR6JJElpxHeZibHRGqKK5J+dMfTkZnegn/HnLwZ2NuHeRHGq
fN6OAyLiPvScyc1cBmxTQzXkFKvibdXqlwCDmaGY+m0eudviiM2NR2YR1KAoBHZ5acP7qbgxl5e+
3Qd1RNwn/hBuGmBY0SFmqfwohZwkXR+FmGpVbhlVRny0nAEVRw3tHaFPThquu8VvaXx/hxarsYiG
fZz83fJzdqc7jNFK+Na6oH6DH4aRTTkipSDf7FEaeIvB5R6GPPaeeWTYLKqr3oLhAC2dVK/WupO8
6cdl/kQ2xW4wJtb8hksGRomOQmV+khU7C4PLLCTELvCHNPImT3mfm5sx17O+m19b+7RXPJDmNt8t
D3Fphz81JzpSrOHUArK/X20G5SDmc8rwufBapwmnOf831R6ADP7HHfnGDrUYDHVOoZCGV7OutLvs
Zm6Jgz6lA3duzKKmkxYG1ZJP98KyL2tiVdZPi286cLk9DJshjC18X0hFydbq/lEtdHsIraM2m7I9
RLqnlPN+O1+Qfs6leKVBY31mwM+X295jFLCRj0GIX7PLOvaoEz5lQi69F21jZij8vfZ8h81XYyyp
U8f61fa/RgTbJudonTnkVYtISg6ox6Fjv9nP/v8H8nI90b4J4ipTWbKIoVbC44Y28gtLPOmCaddd
s9i68q/eun97N3gk3isV9IqB5jOYrZh/pUEEMFcnKkR32xPWzzNvCnE5oY/GKM2ZQpOM0l7cHnUj
fw4Wklxl2wc0vr1DHMa2lVmuk8PATvBYExb5r21ViPym8T0dnSAkqcy8gAG+MDjA6NbyAn/CY1Tp
G18oaOjt9K196OqwZj1SFpiubA1bye+1BuDduCxHB2162VaNWiUuSRjGYEidwdyu242oOcdf1Y44
9VELxGUEIKHCFVXkIV0u0CNq2rL0sK3EH05hb77G5QGlkZvUmiBCeVxeWNLJd1nilJlT2LjXucJh
SmySoJL97o+38d9C+W6OVGtA/N4xx0sPwvxDUS5Zf5abr7nyXZKpsTxinT60c5RGarYqQjZNDqDJ
TYrTWBBnZcqKr6n9alPNdLGq5wi+8DeySIlDSuIzmM3F0Y6ymxc2tY0Tu4X2GnhXIhUtCixJhQ3n
o7mrMCAkHhZndtlVnH7qWO85e8t7rwa4klYU2jS3MhRMDqznzDxkuIAzqmFyqI3YNl7LEFeShEYL
DLTLoyo5pk5a/spwRl8mWw/3cWO5bbNbrItFQrKyvP3RIy2A48vgBET/3Pu83jWCMKiG+PfrpYji
RuIK3rKzgDRHAxf8ISn+lsa/lcZBlAogomZVPQBP443edA0kxcFTAWNRfy+JQu8f3PNNHrdDDpOG
F75mYXfV3gMFj37MvelUnQpgN6KpCTR0T2Tphm1SGxblUeeCzui0OIdMlOuBldZiuIPRsS1HzFk4
MX0xoeRxm2YWBU041ZDHSHf+xtLSDzFGBFlnZOiLxBGUtCnL3Vd+Gk2lpqS5xDxmcMHGZmvPgoPS
JQoAiMGdQQKIr28Gb4vI8tyVQBCEyVWoQ8E8voAp3ckGqlWW9EvuXJ0HYWeW+n/SWP7Q7yrR7o5s
znE+MyMGC3FIfG3B2fISbhMtglQadBZ3zYs428KPCD0zOCFg/rc9G058US4szSQem/JURpuKjPW9
4c2m3Aarx2YeTylsKo2F5pryoPiFNMhO14LIZ3unpZaPyzDToLSSKcG2mKrSw8+J7G9/n1CFx5Qr
56gTY7zKuZG1y4TTpJ/SjOjmWt+2f1uLR4+bu1mslxYqxEV7Msrss1xYt3UEunchMPdxh8HLVqYI
dQi78ZByVf47rjuvlh/n6Mu23ZjdNzyQx5Gr005Oqhl2Sw6aDzTW10EEGvZz/WD6ZjsuXVSNai4Z
Wx5MgkVOX6etDezz5TAaQo1bZZ4Bl6IODtu6UUmKh5Lr88iqMc2HnDG+8jvntW3cjHf9D2Gn7lU/
90OfPNxRC8YlkaQOTaNhSaQKv0lFY1vV07ZW7ANbK8bljKnPGS4slFK0xBZRcYrN2666qyrqFYAK
KS47xHktjkKE7BBlolPn7d6Yn7Q83W+rQ9mLSwy1gl6LroWUycJ5cYxsMaIUofyAh0rCQG9UxiFM
Fme26MhOv4vBguLpjwVAxfWTjMl9slLIDhUby8TDJ9Ul6ErlCnpp9gyRyOxfDW/2FfTiUL0BxEKZ
3K1ckYSsCJlHWHJq50niFNg7MsnZXqjXFpcPGmmyoYsyqEjlV4DTqx1YELo5Gl4LkaDoYQ8bxk15
0W6mZ/H2b6Do2I8uwAy2YU1PuU2/b8tf356v5HOR1bRzDrAM3NU6tHDbshcfBad2O9C1A14Cs3xU
jWg10K7kcYEWSiUG2nvIC1UNaH84WKmz3ybDXUlip6xfZ65kcbFmlk0zZQwSkrW+La9QqOkuPrPD
aX+i/GUdK+BKGhdzUz5YupZAGmunmj6BgvAe6HUPlVcfrM8MKcA6/0sc5jehH/otRgHHU1a1TOtz
Ie5zqi1yNQquvs+d8vvJLGY5xc1JFJ47A8h43b4Wqcc2SggXaoK1RDnOSSgfNy/S9Je0CLZJdvmy
j2wEGt9ZUZQYOqpeWR3YGDOa+ay/myCBI+cXF6p7ev2V+cpw3N6cWQC5XFiFoPVmr/uZAvUoPqL4
+xe7PJRomba+aHfRUfhExDNlS/b3q3zSSLM4FawUX3sM5BmtfJjSlk6po9rWrvatA95Lic1mfSe4
0pXLIfo0j7rKSkpMV2PPAMilPa6fT9ln3ZY8oChSXa2UllwWGZXR0s2OWXe51fvStrTEkQOKTJRU
jEsgGO40h5KxZwy+7mFa7ZzcCp7qZijBdDevNzKXWL7VDe7KlFwSids4CpIAiFJx8tzooFVBu2ly
D1QLkJG8iHls99MpN7yqeSIEExblOzEytIQZ9d+cLgxEu0Wna/ddPkyG03no8ceDtzLaIUXKtd4A
8qYv34yRdCPOQBHLL0e0KZyHQ+YOJ/nn8GvBrVcDNwnqTtQFkRTK5ZsIL8SlyNDJWQOUdgZAjYfx
kerXgtAEQPiEwhp6Qx62LUwZmKsltJNojPMATdUUpeqhc7VRteVSpY7nhAepXOIZ1UQfuhpyggRz
Gbrslcm4U7XiXm8zppx5DOL2Eg6V3c7WPugNCoaPUpT9/SoD1foEpD/GsWRYF7V4CEF63lHFp9XC
zJXbcBknNBRlyWqsYCBovlCJTpbO4GUOXhTQRlgjJtv1/K5vMr8Uu9PSS6c60k5qEhK/g8X/xp7C
92tkYRv2rQxVUVC3O31XG3g8Fr8AzjjIC8ccKGb39ZLpld5cQlKFouyKBnobGUp89WQrMZq2y0PU
9MAl8Nq+tZP+WOfkfDClKZeXdLXVm6Flml70o3UCayWwtbWHvrdrd0TXVOOkhR043Zf+RB76mcdu
WJlv6lBLM5A6AbIZsjc2NL/obPmuO4o490f3CnBMFWIXXT+k6uCRlMHzoPFACUbbAFi3wnVzmW8q
Yxd2tR3kDskQsz7opb3J4WK1Fep4VgfU28V7Bm2bH4XcBpsWhgHLGhNIeJxjoBqyjedHILUHiaPe
FDvtQBNerMfs2w/hYlYeC6UTQiicy4t+jBLLcPNlCe0SUETudh78w6n8TRYXu5kiWonavmbf8ZsO
hLmk8owLuNfAQ5G2zkw14f8h3b8J5A4LmPi2Ip29rwr74DKdWZlav4NyNboMG7s6YpN5lKlS7nqG
ehPKRSpyPeqeLA0L9cHcAdTuNH9J8h3rZcfM9FN/koh3PcpnuQgtzSGQhwq+ZEjnvrsVVUCTCQ/B
0hA31j/cc/6rmc6/wY+1HACVEprplwz4ee3OeMiftJv0qdgHjyIaC6raBvjvmNvbjrOt4AcCT02w
JBQcoGATi5/rHrAzqnDOY9UG2DHho9vhgKv5+y1MCbo6UHqEQzb7QXkeyruIGpymtOGOAym6GYvA
YDtY/Aw8NKNt7WA8pQtJhMa8+2P2fFsuLsd0shmpuQizybvFD08Aj7QzXAlqRnkIGDtWsMNwT3Sk
EL8oG3IpZTGluOpyyJ2zQ6PkdjocRXKgmv34LeW4XNKKmZyZE4QUlXgy0szXC5Vwuz9USN4MyKUP
FAQxqccq1K2HF3mPMTygAcCdAHtV+v+PPmHKcFzmaAdLKg327pu3sZfqtT2Lzb6iH2aYE2/ZjksY
LZC9VJk1Vcn34U3IhitBljH6eO49xz5V9iGSsM4/zw/GIg+ihJVqPfAdKm56Hxyy2/gy384vgd05
Ks4zjkJ11DIdPupo6cAvMxXZ4nmxMOBeB1aKBzX2KKrs490I1FT6BrwezG9iuHwRR2Yvt6nMoKPu
leQ2Vuyy/2RqxGzIOsWP9iaGyxkByC3qtEFJsvNl8BRUd/lxQE+AiZ5kYTfdj25jT5fIs35SHTDr
YfYmmM8hgpmXSQH9jOmzuNzI6ct2aqeWicsVsxn/p5TMgNjiI2vqktD6bxy2xaxH1psaXLZYFksS
tRDeoHSfenm0F7xTVFnobkv5wwb5JoZLGEBMCY2hgRgB4LLFF21fXnAJCe1lVx80cEAJrn4av1Ms
YpRyXNrIVL1WBSa1WXSvjY3/I+1LlizVlWW/SGYSjRBTAYvVZt9PsKzKKjoBohOCr3+eb3DOPnnL
Ku3eM9mDqtpJCqRQhIeHe7RmkBfxv73+v9sLX8IG2Sy+lcZztutPWQL04B/bH+2pOfu/p09O4QGV
5Tcv9M+R6l8v9GsbsnedrSwcPDI0xTkcQBUp/LvausehKJJ59JK86WPt/x4Z/Wg1k2PO3v/+K/zh
5QrG4E/uuILT8Ks41rZl3iiKQIAOmM6ER950qvL/wxTnfzzky5vNVg9TFUYIRBH/QhZMNY83gSk+
/r6UP8QqPAXR0HNdNwicL09BZTPa0hkF7KdqCR/Wwnl1srSuv5P5/lOe/88HfYWmQw1H4mzEg6Yd
RpihjLmdpudPMkObDL++s3/6ZlVfhwJZDzF0O80irpW6KozZtVwbKTYD3Gz6JgP+wwn4j4V9ifYu
s25BKBbGB1dmfogq6e7v3+jzG3y5tv7jCV8CPYZPVup7k0D/eDhoCFO6qbfzTt/Fw8+Q8D8e4zD0
nlyK/3yVmLNtNVezMCIulucNfidtH7Xi3lfHRl372a+/r+mPR+gfD/sSn4xbhoKu+ELBQJMJH6UQ
u8wW/3sdRYHe5r+W9GV3uys85rMOS6LowjjPjRcN3wpF/iEc/eMZ7GsBVKHHU2cznmF2UymD3QYd
7XHnvbhRA2e/7+CPP+7sf62IfdWaKykZdc/wND/LDhl3zpWTH1Vjo1HN39xcfygV/mNhXza2Ezpt
sAX4RFOnZdvsAmOS0oXepvPWFt9sh7/vPfZVcE4tfbjCAgwfatFxS+aoYEcjkpa2siE/uvJ/b6Tx
H0v7PNP/ACUHRyvd9Hhc1nv3musTbNu+YbJ896E+D8A/HgEFyB6JDB7hbdPHtC0nWlCAsO6vPGDJ
38/Sd4/6/Pt/PIqDmGN4swhoQ/6Yww8IfEgLI7BQfIed/P3QMvo1lSldjIkz7Ih2vNR5JQt9QnCV
/91qvkQGjYGY1nzGbtJ0ctDjTmSrpNu5Rjz6+5O+W86X6DAu9nM8AU9agNfWdozcHvpb9psb9s9P
8T/RQwHBa/759//4OnbVQW2cQcS5zY+lR5La9AeTZ9+c1s8t+z+j978f82UTZNWyBc2Ga4g12akV
4952zn/5iC+fP1uthVrG5yO8CZKt3d4Scfj7J/lzmuD8exlfvr6jmK19oUVsu1diLgRSNLPZrVlS
VHe9aQ9FmDTVvrH3QfvNLfvn7yRQHDo+7AG/doRhh4lJBfW5uad9SfYdnOW2H39f3XeP+PyG/9gK
WhWmGRku8hKtOzdETYhBznL394f8ORr8ex1f9tvQ6WagDdbBpiODKby6qYv37L99ypft1s8wdNh8
LCXXPLVeHTVwAQzy/uz2/4dZFQTrfy/oy7ZbGc9FOWJBDrn/1GDuC5l9N4713Zf5su14k7uQ18Vy
Qvu7AnFusA+u+g6y/FPF/h8r+RJwmqZZakZwgD474zNcrFcgSCpWdcQ/MAK7+6xzm9ihEt2i5O+7
4psFfm3odjQLp6LESyTDpXbyyObXDPfEf/eQL/QQSqfaCc3nW+TDvhodaac8GYPhmzjEKP//M37/
M9z9a1N8HZ/vCVkWP8f1Oo3BdZcvN4L7R+ZlveQU6OyccZ5MuTmzdj04TrtJXest1pkLwN2Qd7ct
roeMGWmbdZYj725UwX/3bf1IPNTmdC0KME5pFQeG3dlQtFEJfZFkswNmsY2po1XZQPZd7stAMzh9
eWff2oN26cO4wWXAXbxo5gNJFje76wsIzS7LQ70E587L8yTfbFxm9S0ZhkIOBDIs47BdusGe16E6
+tySNFs2MOcXA/Ycw4jjYsRudfsC7eIeg1RdDZVQvh5mMmN2ZoVQAltey3xbpVc7m3TmoJaONQen
dE7lUjzTpkuzobwZVnqavOykefdDrfolXzfQrzP3YRNDUnk6u4RVXUo1bIOcqlHLooZFm87MR2dB
sxN6OAy5g3ecZyFopmrG7KXd5CSy62yofqyGWunQ9YlV4sphzoWEUy6130/R4pT9vpuW6U6N/pOX
6/InYnB1IWUtbqp6hj1vSB3pTd3PodQ6MoTTNBe6kT11Mardt28FzQPId7R53KpyiWC+V8nW8uOq
6zt3DCH+QtINgrjx4lfHrajexYjt109B/oA0ItsXXZVHrM3nhPvl60bmckfGdUrMCLs2NThvxYKv
27Peh3ETIhoNJgLzOL5KZ6qfCbOXyalfIQ3X4Q+CXhZVoKJwNVvUqIFJIiYiF4+2+9Bijmor3dNW
gyy49MpEn4B0EZhogrWo1Ky88jf7XBfu1exCGJhW01UmiJLZ5vxe+OQ9VroiSZ5tStZ+h9FJuqXu
yme5tN3vJTA6yrztzbELdJkn98o1I494MDaHmuZ3pPFfap+9997YJrozxw4KkrHbu6nTi1NIxiIV
PnYvqZoHTspVMqcsknYe4B9cjpCDy1grvcqivxj6064oxsvgFm+1tbkct7aONya2tM7GeRc4sIgh
EPg5+qNzSyHLf6xbACJgbd8CAW1S4gojV6FB4WrnR7O2L8Ln8F6fkNjr0tcyI2sbj6LvJIj6l2we
4H0N64xMaEd2Ewt/D3M/JpjlqvdVprZHTfNctpN52PzhSgV1m4bLBp0yzZvY58WKX2SyMrQu5CdK
htmorRC4Y9s7PlewfRM01QWnkcjJjRcsfVQ4rrrocsrjYcFv6WgBhH3ULwFUnxLVVd45z+Hc7sE3
zgizq5ailQ6ZTka5IJz2nrcLQ+8kFqjLoJ8x3jDHgc88F89h499VPL9eB3OscvdD9+5t32PeZ1m9
i862tKSiSlqNxQYjKWS75lej78873bKHJqt+hp/lVkl/qFBzudj2pV6ViN0SNrtjAQF4dOAfoAPD
jnUWsPfF9V/8KRTRMODnu2Pw6BNvTWiGqdts9KYfxIirUs0G4Y+BjtV0V5lr+5hrdlcNzNtlPW8j
teG7lJ0QMmzWdG78B+UPt/kwjLJpvCn1xtVEC8uhibhAnnAi7n25jZfN4K5cx0GhWNtmGcwtO68+
XgRk0d8Xr2dSjU4jFe1F1JC8x6R7eUKoy7H1hkxuHC2v1gCqq/mgj/Os/ENJ1+Psd1VEnCnflUbP
O74QFZW1/uWz8pdBq0c6vj0JKNUnld8+ZbX3owmH1F+ss0e/EMFLe9eAJusdysvXrPeN1EQIEEJa
IZtlvagagSbfGgvwy7kLMioQqzZkm6pXcPLBd+W8f54pQrKvr0rPtdLLcFk7PMtjVsFpqnDR8YET
G9y6jHksPCgrr6325ajWl7zrHrZhK6LOghOfG2N3CIfvBemnpOiwGdyWRqOZVFRl7EFP4E2vXYd6
d8QPAFvnaRopj7fJIZL66n7oGvF5ZHETmWKLTIi3DW+5B27IR1ATEDD8aUjCoXyu1AarD6PDpFuC
SS6K3W4GztodhuRh/LTIkUzbwdsCcoYO3711P71tWZs47TA+llU7X2jD8iteVWfShjhuZYG+PAyb
ZB+60bw2J43RsrR2+GEtyzuHi7cA+vRRUbjYN1l74MzZ9XCsilQ7JODm6RgA1oks1Rw1efAYulDT
6bkXGRoiiI6d3LL8Fen3xzjQ8zgH+9ypIjZ2b5PX3w1+ce9jGas77fI5e7cDwugSOoOcMSyfQXBD
Clpfu6uOegY2XDjAJ7VKdQ2LeXeOFLf416uHjK6/7ssgJgb3SoZYP96JznvQXvbaNtVVQJ2DrriV
xK/iiRLwO2p4KxbmYGfqy9LFsc/9o2jz7eQH0GrO1iQcKTZZsN5SpfY8aJOiddLWgqu2VdhX7BMR
/Fjq8tzWVcKwrnouEzBBJ1nw4blysqeetTFR4Ha79W2n9HFx1muvQUeMC8hUNeTkMxZ3bbNC4zor
o2HVx3LrY0VcjJ35QSP9XPjRSvO0J168wBSSZZOWwzjvbV3tAl6cITGd+GOeLEO9m+rmMGCXq8m5
RjgsZZdNGCIVXdoZJ17Kas/QHYvYvB2KBadzpcVxdEAY3bKoHPu4dZmERNNd51z7bRkPoXkxZtt5
NH+dCnEiU/PG1XTJ6i1VQ2MwIT/GAaW9HGeNmQNoFBc8DnEZ6TmPaz9XyF2G26xZT0ExJO04Rsvo
pZqEUN32npuZx95IYzTfE8zX3hoCEO/TvanQZ6uycQfoFcyuOek5wQ8az5Pj7EcNL1HS3SwZjXg7
npm1aa/bEIds25f9+LOlU8SVd+pzdUIGERGN8YEc7Ije/2F99eiUfN9Rth8YOxFok620PWjI6nec
xoXG/FHjJ4z0t7Zf8MbU76oUtRwh9gXu3EPWbLvF1Xf+GnBZNTZVebjDT4pY1925Zo3CUp3CHAr9
IC2Zjt+1gSdX01xyb0l9n8Z80z8xrwawqHFl2413eW9wpXonw3WqLGj4kD2SwkeeO7HgSguVbLTa
62DGNTt5T4pYlfjzyQm6X45lUgR13Af+VTeXF0WVJ42C2IOf3w9QYoVcL258D+BokHZ9E+WAFFuh
fkIAJvaCdu/0YK6Hb6xHtsWDNV6rrsEt5/9cti31K3qH3HnXrvULt5APV536UVENW3hyQp59i/H4
s50r9F8EWWShskZy1sBgxnlZsFl42GLj2nt3NnFvzFHA+5y0eoo2Ynezrd7Lpd8z00dhUF3GuZEz
tee8MQ+kbfb+BMZ+7ZSSgYWVLfwomuYiwqCO5pqeC7E90MzdN7XBzVxc8NWV2VIebAfmDamzNWcm
lhUNPwbpOX2phI05cc9wkT4bQ3eq7q6DPOggjrjsmslNMs727kJ+Dw31Eq+rYjcDW6hvT6L2MOza
J1vfRSxQl0HlJ8/8MPzTA8Zu8bwNifV5Oity8GrzY+DOI+fNieeLrAsVc4ZsauQpISsGAiH9TkU0
6THHJeDs1oJJ1xhE9krfOmULUTQH3h+uXdKmyS95NuDfrk+NV0bLzOIq9FIWOs8tw8xtlS33haB7
V0/nldhjFlxmf5VTt8X4aTfcCHzRApzMJcEHfKqWWscgiiMN6TWMy4oszdriYNYwBUn1GgZHZ+WD
Mt7p+3K+Jdq/sKq9KKuh6eAnXaEuHn02mKFeg2632Py85QVAGh3RutyjiEn0uMRNEO5pxeIgX8Di
FbvBcdKR8dcWygO8DPdDTW7R23ssC7UnwXYsiTjldfcqWv3csSGiZpCbOyUrSGg64LvS3gT+tmuI
m4StG0EKRNJOPSiiTxUUz6oQ3nWGlHIa+wsuW1whyt5bn+y9oAgQggMYZgw3vQeUCTWFxxmJu7l+
pVV5H2ZcFstyaLBRe8KuDTcJUz/NgBuu1WuK6PM8beEut+bS5vWFEfhBWk+6AqKxFR2HaB5BYqgw
5LcArarsbSN8FFo5psjYTcgx7eq7z0UpziTgcd3gpNTZ77Luj7NHX1ZtpV3XaLFjojfvt1eHzy3g
ViH4fhX9lakwdjwj+xZBk4yr99oNEKzDJpkm/Ho5g2/AQJ/brgUdMyO9nIfqoXJ5F62hBV19dK5N
zvd5pmU41nvhMJJ+MjqTYgg+nPxqIts9Q+UtDfRNeoYLtpkqCHgEEUyiUhXOWzIz/Dr9wJGK53VS
T+EO0V0WBRCnfP6cnRdM5VEXYAzbgrLeuTs7jFSWo/syuiH8UJzYDb2nrAtk2zqHjVfXW94daYEJ
I06ifC1Smq1NtFrMdVmIDjjVbh2rSCFjrWt1nMo1XbrxHbdMalxU6auPc+jGG3hoDYMmW03edD3W
ERmdAY5xAr4yU5iSYDgqd0jgzSvL2Y/bQj03YXgfZN2B53TXuuKQu1hQCQ0tqmbsrTxxGX4Rr3WO
npcdx7F+ouEUtRxVW9ifA49HQg3JWgeP6Gk9a4ONEMxJRcytYSAFUS+17Nc61ajmfbUfSf4GR0cZ
rF08TW8dQyPHz6HZ9S5oJysyY6Smj8Ohfe5JeOnqLeqE3iGRSfrMiSpnxezZBK0OIv26ukOxETcC
BAaUT9SGBygZg0cuzg3FxhuQDWyUv9Pc7AOe3ypE68M0rzfCg2XGOEceWW88jhk2cIhj16DeYnXa
gOSv/T1b5quhdYOks+RH7g4QfxOhdDFN6kwlrJrZQVBcujhHs+dekZwaWViooHAXEIVTFygis1se
dFdCL2e6rQ/Bhl/NLyJ47KX1NCdNCaoyJqOfpq3bjxzijkUOR0Evy5GpuT+IAC1CzQ+9+ujbCdLX
bOduJhprmIeFPFXYeb5vUz79XMMQztTWl51AEyybkyEETyqYbzauMco7xW6t01qhKHNZugX+Pawi
9msdprYERwxpcdnX+7xq3oz/bERzgxVc8kFcHFhqTWw5W9o9YHlHpO0vNccFOhocoSpBOyLR63xa
vZpKsPeeSxYmzmDSupo8JN1ejIzzMPjBdUPXpAn6yI5ttBjMGXEFdKYacQUQeyBVBginW/BV1RxN
5UzkNvmXbfF7SYbqRpnmaHsP/yYY+N4GRRjDwygK/XqOQ7ePgI0eldFJ5c57B2I+PR9uFQ0iU0O2
fqWpA+al6LPH3vArz2c0Wlv66ug11tuEPhEtj15uB6TX20O4ZakdnDLqq+JgXfet8tonz4dehLvu
PF+9CG3u5j7D96q7A7WdJ718eqYF28FW8Irm3p2ZTCGFu2Ji1tV7vdjYLCUooOzQhcFOWVgG8e48
5vBJ26rxgLsUOFG/q53+NtfhldsN970uH9GIqSPot6hoKcczgj160PQXbNZk3tZymqurvlWSAYcT
+S+UM8+1oHGVr0lWkJ0Lkpfc8qaSTeG/ewMyypE9lzO4oWarrk2B/Nr2LTAUXp6KsTh0XnfO6xJY
TvvOi+wiSueA0n/H2bbrRswSzSq8H6nzPPQlMmyQeSO98uu6ZTvSqV2rcW9qbAd3rhPeuXlkfMzG
dbR6Ed5yvdnqlzM2karmIh56fG3kXceW0VEGAZLsLXdeSwfyEXq887m4tKuRIZ8ujIprW/q7rAYC
h0OvTRNhknuWVtvLtpWNRBiNaoStVRVA+low/+9GavZt1iZNdtU0XWTLD7FO0h+Gy5z3h3INI6ZP
eggTjZjNxvI8Qnvx0/Y1HEQ6VQK8mQLy115k8W4ydzshJcYt2kMWyB5QTsRON51tG+7QdEymBUi5
oKj6gUX5ChkRhOP7MnImm/ClS11iEZZqCeqsbBQmMlSH62qRi5j2akaJ5FFpW7NX613nehcLizYw
U6X2MDKmCySC5KFSNSAud9hx2z/bFfGpLtKJ0gewWE+LGi7AaqQDNmRX+Ac3JzKExgN3OoRRtvN0
B+ksT8KyNNXODVLpk+K4QDYdiyqUenNjPO/HYPl91bboMdqoH6ZIVAhEA6YXkCwNric1ruNtePU2
Jy5XPwqc14Liyw+wX/mkY2r8nzlmzjKgfKv7VI9PnfM757tqAKlW44iwh7m7a2sT1Uh5YQw/y7I5
IZRHbR8+lgQHxvg/O3+TBsjiyt0dJVczdaN6dM8TdeNsvm7N/To8OzN57Nz3bKmlmFniBmXMyAcI
CNhI+anQ16b82W5TZIp9Pp+X5kLFeDNo1HHOeJirLZ08dtqy8LJ5t7POrnvzYgt/N3QozGjVRGEd
Ao+sAPDMybw9ZsivSeXjjNukCKbLNK6XEjNfPlRzcveltphpnT/yqUyWEBLmSL80bJbrYUkWdW8F
JlHcbeevc0yKLFHL7edn8TIigd2fMXsp8SowqdIf2AxgrhItyk0iCZtjO62IUtn1VIpozsAEHRxo
uhbrkxq7vUYFmA/6suEgWRUgFcv2BpXk6KKDkuWRzz8AhzKp+RNC9cEYRPvQi/2x2vtYjA8zQwaj
JTNK0P6yYrniXr6ffH6YUU5T9dr6r6zEhFBgUV0XCkQEpJYWdKVBYGP/4vzZQ/EtnAe9iAc++BeF
exhBhI887rYxmgHeFzOL+mXYwZroSMpztj7qBhOD1sVSmHTUPa1+2gk3ZYjffbTx7AANRcbMlEo/
Y37AwdXbcmy1BeVUHbOijm0hjq0eZe6g2inHBMPnF389N+GhB0Q3VVu0ZcWtIEAAF0Bqvk2AOKXd
7ESLhrQksoKOkStvGE+Z6E4d5Nhm2gPz747OoIGsBHedh2PkvX7GjYDeB3aK++HMu/Hi0/xasTcS
lGnue6mbvdOaRbBwxGl7MxOGS6sxLlqMl3r2NkRdXrOjGvIDOiG7FX/c10h8BAwjMDO/DPpVhE5k
WJ/LvHBuHUc8VWoA/qdA4Z93zOh4sjxB1/xQDe2Vy8UeRw9DBODEgzneg9vgH6CvtWJIbw2HhOYi
UgVqgeXzCBfSQR1VIc0a6RLVgT7ZwMQkHK87RElv7SVI6NcZJena14kPzLFwhqREbwTjW9J1RcI8
mjiViVykaTlHDwv8XbQwMO+DxohD94jF0ZCpmAT2FAZMlr5JUEe9QCE1KrY52hxyomFz207X/uTH
mbvcj27+UKzedQ6Ojg1QafG3AhVtHgyJM5cw+krH7HoBXSPsYHUhoGOPIiwsuhtSLGlL2grJDd0t
y27plALwGw7o8/BSlt7GY/hoJ4Wb3UwCfaVmkDDXvvJDvF2RBQF+4mM/PEwlXIz7Vo6OOHvbkrq6
8neOGWupZvYEhHoOsqhe0bwtJFNEco4JLjbuNA327qyAph0dHGTgsajAaBJ8zrflpfTc6VAE2xY5
TQMP3ux9aporx2bJtOkUg+HxOJZR2bgHS1WkyFUYnoYpQ7dq0YnbXrgOcIT5PqjGFDgO6o0HvqFK
Rar725Au2toqKjKkwGt+WOn4NAx6iSqvlmZW8lMTZiuevfLY99iTeBtT+JHVQ4qchThjJb2hO23w
1kCrrCuCyGbmymTNbtP576LmtypjSVbCq5q9jabH0MOYzBb/tP/EBXqEkR7dqzASy08DXzTiqOth
c37lLYnK9Rf4+LuhuFXhdptnTsxAkNL0aaAtcqfV27tQZQd5ajcKb2/nxcXDK+A9wZxmHa5Wseym
wblvy/zULNuxFv4FEvzpnLsHhwBlUt09RV9vsfVdr4tNwnkOmhqZflmsvqoDnghi3jXTj9Xg3fVd
fww8/V46mURxG/smQJ8hLKXugNhOBLzEgO/DElVVvV0qELeTjtJXbM07QuHYzatD1yATHPlycYv2
h68pAmzeu1Kw7AnmbSkrSJSt4qNGBtywCXiJVzwRlT90M9s1jT2u9Sy9UKBVF5pH5pKDq03U9f1R
6aqNmorez3o7FgDSCjsANFfuC+C5eMmX1H5+RkcNKW1xfHp0kOVmywcHALvv+HFp0SkNc7y8sMJc
PpQAirBAj76/TCUmDQec8LA5IoxeLX6bVFT5+4rU4Q4w4SHv6DMAv1aiDjyBjqUxHbmdBM1vYaz8
vozVr7ld0gBo09I1CflEsLkQ0IWaUfqQLhbDdMqW6mppzCljYdS04sXW4wfp/Go/bT5g5uYOlSQy
Y/RxephONJmL1uxbvhTv7eyeN0BPls1PwcrOGdXxQsgPMRVpv9Y7YH8PehVvIwJIA31oz+uuCtw2
42c144UoHBc0Teb25LdtDKT+pKYmFSjxXDtchWJB4xPalgoQZtXeiFrflrX7VnQorMq+S70GcdBF
NhcogiaVa+JxandBVex7o+9Ki5Zjj4Yumil1vHYISI7xo550p9m2DM2QIPKH+koxfQm0wPEDCOuG
xaEu/cTzm6gfYa2xzDvRODquhYp7kV28gV9VfIt5L2jCCj+al3G/De6jq8xH49YFABJ+tkW97f2l
iFtLbgIX3UO/6NK2GJ/HAEXgKoZ7vK4HTzc3Cs2/1iof+ZeTmq042246kK46LTlS0hpcywXyE+4S
AE3qpzNmO46Bqz/aGt8Kt8sMyuK428bQRKWz3ejPzn3fbYt0tjxdJvISCO8RFt85sG+2nyqgj7N3
clB1L8sQr8WI0iA4smYDutbQZ1I7MB/qrAMUpzi4aEdCjdFGovgc7gUYv1TP2BzXjDM0tXInakl2
FQ6kkiHjCeFQ+auBEzdEf2iFCstx+JvDtYp1D8gPqrzPfliMsuXWew5J/1wr8VrXtSeLcTz5yxI8
B4W/IC22QO/Hxkox8ruB8gd3Qf+53PIzlBV/BRYFFwxDMAi8dg9LjbI9DwAkz81SPrsTdhMFww15
L8gJZXMc2HTKoQIbeQvFfpmW27FHrmBEeQo45pdrt4H+9dSTVLMw3xWQdZYq8NBc2lCLB1MHXp5G
r7AM6IDmS4ZOY1tWV1OLvivZ2vdSrdPeW3N9rVcvuKqzEFPmbEzXzIayV146+gSMh2ZF0oR3CQiM
AJjwHmnlr9hwgRv3XX3soAsp3RZl5CwCoAAdtrSmz8HqNMimzd6llUkUoOxAwUl8Rv8T77sGIOLl
j6sCH7v0x1OYbWs0EiCduQPlY24ommPOxdJcJQTYcdBacHb98EdrvdegqqrUcekWOx6y87nyjm21
oAU6ZUb6iu8mNzyOtOmjJVteOrbd9hURuw3Fg8y6+bGZUenTjIBdInC+uxyaBWTqjh4Qkjgz2c8B
V1PP519+79WxMfl9t6q3oS4bYEnbU9svv3MGb28fTm3oVpZPRdD/DKYGSam4zX0/iMSWXem+WP8f
R2eyHTeORNEv4jmcSWxznpQppWTJ0oZHZdkEZ4IEOH193+x1d1XZSRKIeO++iINfzmaNrdWdcqdv
L8zBdYlaVlaxQoaftl5MH2Fn3l2oeKfmrjwPs6lXlC3/ZclYHggYHssUb86NuvWA8HeMXV8dlAi6
fV73ZlNJvDQ/Kj+tvLniSneb2GtK8kyOXlUquCJy3/WDaLNC9zp0nOP++K76oF5FRUrxHOfd0fb7
l86do609aXQ/l/UofuXdU4FFC5Pk4WQAIrSOvXLy7L30oUqCnInHXa/ROdqxWTfN9Oba+RN91xVT
OqA/jlhrpbKH/Dg9u1H1GlNlmKqM14Gxt1AkIXgBWEfSBPhj8tExFd1dkllf8dLt24VrPtI1Z4OD
9L50JdYuL/TKhBA3CM/lSlgJAxAzdD5dl1tWgDIzqBhvYewgKHbDtFUmlFt+/m41uP60KgK0/qpN
ug1eq/rg+otxsxLroCKQAduPWtiTZN+3+T8J67zOC/k2xsNz3NdEnd3RW2UuQMvous+NdN+cconW
sgnUarEqi/ciOHU1ejI9+XIUUk5nZRr/V10GYL8qv6AkVOwFr2FNWBX6rU0qN3LR89VNM0oPr0pX
kc8wtslljxYszk7FXXNdNJZQCwOxsXsUyWac83pVNvNvkapfjtViHeponxg+DrLxxTqY3XjnaCzb
MGuw69mcvZI2kEuCANZwwtC0iv/EkPuUXVW3boo5YOrE+IuxhOOm5yjYNgSwOf5w4YryEaenQkxi
//EmFPcm4N6w4/ngVZ63Xmx/WePum33ulbQcXbhjtMzZWjq9Mzlx/9b504x1thp0PgNGlc2xb92z
KIPfUnHYQhQc8B/CXegpxInGj29WiHoHiP0KG8OQ9awWhzmh5kmWqy7D796y/7kPK22y62eRwYn4
mfrnxe1Lor3yOBdTc+uRuzZmbLLj4gS3svIjTDvkQumxPC4buR2rYkLmXL4n1f2uRpcDN7Q0MgC2
R+DkPwk0xXbgn9u5mC2rdNLhlnKAitbFZO4Wde4HpnCgEH/Vtps8FWVIjSBgv6BRTksqRkQN/TNb
YBWVVfo76cBcMF022C6DUFT81Guo9vvWr/6gFu+H0aUaUgm3QhnqTVS7TC9N0Gq8aVYbOcC76VR+
6hlVvkwdxiEFhcbnD6/Ca2kTk+xsQeyvpglNrITc2lrN1FO5q7c8bOvtMoNIzQvnebKof5yR/saJ
2++hn7ONyoq/DoDEcx37zS5wpmatkoha3e5fxchXJ3PrO9SiPuf1Q0wJ9S2xwDzg2iSKcnxz0oGb
IRDFSi4iuzitPge9f1Nz3q6izEa1zuPoaIr6v7Ko+E5nBMRuctZtLK8iMP9ZgvUYYlB/S4EaBSkD
spW532yf+pOInLfNjWmmpoBxEtWCBEHlCLIg523vYFQ4YmAucDkFh3oqonNUNv62qf34w16y9pLI
evpNmQWKUHrTRjr212i8mx5yGLAu1IdkCm7pEH3NRvyCP5zWpSsBz5xPx6t+/FydTTcfuxy+gC6x
oYWI/ZXlWqiRKachm+j+FdZc0nWav7MnykPTM4HZZh1kEyQAxCo7xsNCV1p5J8seca7GExTPU99U
l1ZMzslNq2uQVp/OjApXzM25LPN/zCK9tOhHuLHWG49tWNvCuggfy2sMmW7B9bOin1t3PaDFHEY/
yHQvoTKnKIIYEBRLeanBFmW066Lmbqx5vuUPV9pS8leaOO1mnjlJl1Lu+bXl2R2t34FnbRCQD/HU
nsRUPPd1/OFzS6/apHqig2ESDbxmabvXtlCf/eh9FKK/l1byzIw8nxtc76MZzdnxEtwwuupB4Oe1
YCN2Ob5xXeuVZvP4OpS0BKobgW7iEE7K8uAKs5EWSiGDFmy4ZD8t72cChXVUPh94XdnRTg4+Uxi6
4L9lwWvoA7U32YCkaZ2bBCXXUtOrk80/cTNeLavlSx3NQY1Bt5FYmovfvRTSRm+tkPUDfV/c9lff
FeOqlLPAlW+eosyf1rbVNxeZu3+okh9/Kl2tkZx+Ii/65rUv1nQwCL3FBN0ii7ckD3+5AG3rboGg
y037L5iKiz2iXdt+jK4ZDXtvqH41g3peMqrC1B3fstqz+Je26thHOGWtb7frvhqYHd+l6yqWYj0P
XYMFZpPV7CPU49l78Wrqqyxrv+zcfmKy5jnQ4dtQty+VM++7wtQss8l+ac/7Ht1gF1mZYZV390sF
+UdpJn7QnP6ljbsUTyP/Lm3/qZL++zzqP9r3kG1sfSvs4Fcjsj9D6P639MsuSbt0owwQg5id/9xi
ei0765/bEGBOs27lquHbr4drIv1D0Bh75RljU3iIO4ce5uas1Q7N/mH7JMk2zyRcpRNe68b3V86Y
g5fI9jiUw5ddm08nsh5qSX0b5/nc2v5nGBaQlVm5DmTLR2RPR1cur4l2sOyDoD81Pi23DUi5inX/
VGsHaHRBeBs0KFTIkIk59dINlsKTiJptFbRiU0BjbWU871Iv+XhoNOu0c87UPVw25WSvkwQjoVI3
pxvxXTCcVipXpz5avoAHuR8qhfg7jBikmqPL64NDUfZ62/hjQMGNEFhpaiXVtOclNNmqKEZx6AW1
GzP4on9LzDm0mpI0Z3pEfi486+EYliUkYRK9FaJwvwA2v7xo+PSCNl+zR1lsGAPR7LrlYW64wwO+
HCj1AzkD/1jJSqaj+AVJNO8oaMBdx9E9P/i6wk4ILDee/Z1EY7oydYckaHmEz5bTQwAOsm1kiWSV
uJO8xLUMrhylpzAO9rxQK12Vn0RRt2FXHfsiuRjY1KCEb5k6klHpbgodehGVvxQjgbMw30zKW0cm
wajhGaTdcy+9ZtUEv5QWr0E3v3CV/LJ0cNS13jrj8F4y4ilyY3QMlHS8krXAt0dYvI2Tv6/m+aDj
6SeiFLL77BkiBStl5DJrv1uOOuFNL77s/svLeqeEeeYjedi3X13vs998YIZJxBXOKzDbzt9Yh2qv
695a1bnr7Nq2/piX5k4yDzqnSn53rX/WifXM+PxN7AxHVatD6aq9zS/s62Jbl39m231nExBwKnNn
Jue64A4olohZXnEOy+GpUd5bVyGVLzGiyrAbs2YdalzafGInyJLTpzHBK4mzlG6v7hHf2zUfOqZi
8IwYhOMRLZwKz8Ps/UwVHRXpoGuMPcXH/s953DchMFLtV5yG+aZ8JOCd2D3aAWZ5Vwf5vvbCi2Cx
q/D7ADOmevUFU0n8/CNwUqAO76fpGfGqZPnX5X8IwbrGON6JRjC82T+MS3vRzrRXAZCcZ4RaM3/z
qPJw1dn2NqfM5ljZdzTjDCg7gkQfTJ8erErsmsm7c8Rhr2h3befdOhLy7JTZnl5koxPxKlIGNgrr
OPZ/R7v8qO3yNsC6tq3eiSy5LGgmq5KjVxX2pnWnbeHyX3Pc6AnnG23ZO7VBcPT1GKx5/neXxzt3
/T57yIia3X+QdP0AXamlvCB0V+spL7j/652mhuWq2Hi2c6QJfxscaN2ZFS22HW1FWlztilWJTjQh
JInXNHKfljjbqxFwYuw++qH/EoneVHb7PermnOJuFnp+8xQYdF0QOHEZL1w1/Z/YqTaeA+ozUfLm
0P0sCzyk092n0aPj5sByWXy0KCh53pkyAheCsDcDinK50Oo2HjCSfK3QzvTU3MuGVInHcAO/KJ4K
Qc7bKsdjW7soTIFHFO2h8Gdnzwo/pMx2QdCdpsz8zWb0OkjT+DE4zkQXPcldVEUvA+pGNiNV+byM
whLvdq9PvF+nPis3gR/sRyhDY/QuRHRmjToOZyVOTZy+pIW1bmBDs8Z+n7NuN3k8nyreVr685V6y
7WgxYAyq64ykLG2rXQ04d6qIVn4TvS45FspQP1th56/CfiSkpe6ak/G41PYRRfZ5xA7KogItr0Ng
IweRTbRPmc/Udw8GwBQfsiy3XUUXBguuDdq0U+21DA+LTLeh1IfYjy5D5HHtd2urqje4T6eeN7Hs
y3d4r62CkE0L+Rsz6i2J4rUNr2vC8NBm1SHkQ+bKEIfcr/a90DuLlIEztmZdF+ybS5eHXLyRwfKs
8m4/EmRY1TFPXjBepf4otbiZFAuRYKBjOetAq3U00ySl5V+eDOgmjvKYv4219cSlAcDsu7eIr2lo
QMYoKcPFPXE6b/2cb6/xNmQn9lb17cj5aofzdjQDbKza9wMcUuDAZzAxhLtHhDjajDMetdo6OjgE
2bhhVtWjUrtUA/MitPzJarlxEvnkNeGuCKvvYRI3pudhOCP5BJFzU717CashX3tOdOpAN5xg2nQR
LRzACNbTITQp31b6CjR9hDJh61k3fElhrqlFY1GE3pY6bMtntDM4KElkXzray0yyhE0vjyAN98X8
x5BGaDnCt16nnlXQvIxRDxBvvYihOGhvPARp8lBQbgyF4NNokUnkdW6m+9Bg2bBogCi42T5M64KT
01f/+Y6/zheDuIoElfJfDLtsW7m/66XBkcxuakIfDUvOjaZEsRQ7Az3ZYuDWjt5YoLplsJXL8lb3
8ZNdB9u6iV/yEZXSq3e8oZCX/4Wlt3Kzkj1o5o/W83PqSXYtF3upunNv5z3mOE1/V79Saa9ZiWsg
txsk2PJX102nSbpHCWyL96e4aieRoPN1b1MYc8wjyEcvi++f5bwQ9gUIKChWfX+5EuW4q0JsraKk
YJVbm3gSddjRYuyhaBfssuzV1u7WwUjK53DtBdNlegAT6D4H3VGYIsZHgV7ZFdag5RxEkXxmY/mN
d3RSi/peuhG9cNhn01VE8WFG5XHdflcjd6T2tEmH9ikZsCTG/dBSdxfYEsgLis86cpdtGjj7zIT7
2lH7OfPfahMcyrZ78ix7ARRod0uZ7zl2jh4M1ioQY7jOzMcEmWAiVimiHrvlwmlcIib9VRIuchxP
fZz/Ros+6KJ+1XiwQ19fRsr/UTXnMZgOwhtOAue2CzB1BADD/BHH/T5xg6ewOnlqgA5bNgnVfYsq
bef5CuJjB3YspTipIn9us+zLiz0IeQpazzuEsLc9nZ4kxJmz2qEAoUfd3ve22JWWfQk988KUhW2N
+5wOFFqdX8HVyuQ0R5izGayqBxKOUslxvC5idZH8RX2gBMsNLgWKbLvYe1thu4Ws3tHNVuJIzj3l
DkUYfDtAZXEE9zsguIYrrx33BRmPBXDDROMhcRg7VBq1zuPiXLF+EgkGaIx7uC6/i7k6uXm2Zirx
Zu6x4q3i2gzBb782u36O//h2smPU8wkqjKxCcZ3z8YO5Wu8qbwFD88+mlScHNy821b2pBZix3laW
s7ep7rKeQYWxG/622CiWOdsuZ/Wlmq4eG6X5AGFYmpOK7FUwqqsXJMc+AOfuCaAs5d0wjGRV+6wb
pc4GP16PDUxZTxVcYgF15T7OBNUgUR+DYTGjJDppsOkAC6zUWTeuty+D6Lmux50NHNGiOxjd7h/u
qBijcx3xqEQk33PKvaZrDl1P/o4m+RIV+ikL4HQTs0nN8h7D3aj4Ka6hkJAeJuYdkUPrj4VXMP6A
LAb2bIuR4Q7bkKBSHQeX2vJw3f8yRetiJrPKXbCxHtJOkGUIXHflAR48Iih2ZFax8PZTy0DwKV3X
TvweDs3dYkDJAgUWlZRxiGIzCOKcBOvQZ82B5JJUTCsobz5IYNSGh8H4O0fpXYdRWFLOtJG9Xh7z
N+lpp/Zb1Dat2vw3AL1u6WBSNMRgCt+aqniWKQOne3xMa9knPuNyQC3sBlQ6yteFJyhw3bXw0Xsi
pR7AEh0L/TnbhAlrZRtCdR7FFEY29PQy9C8+BbjAHOkU/3eUvPOo1Lu0ejymOX1moQdMaHiodKi3
yWTl35HTRrtmNEDKCjrXb8L3yis32VDRQvmHJI+gsdVIuqcvGAUR8QkneueE4ylJ4hcI6r0fx+ji
zfCTOhStnURCyMWEcT2/9oQOsyj54zKhILINzW3GfZeLsxcRURIBt42n8w8H8raJwptQ5uCkzTYU
+kj0bKkWtfu/ZhFmf6IhxBFwT6Gx9thgu8ViIhpOdeZR243dr6COYIJ70gX+OhhB+nIPEtsM4jVE
H0Zdtg+9zUSz1NysedqnnL1Ft5xdSUE5RKeSc7NC8HNseoqpLgHi/WyVOpSakCFJMdw9gjtNW1yc
oodkniKUqLA4WDNA+PLeT3I/B0S27JlKPrUf1+jCVpk82ttz+51rEvpsdSdlHmfrnOK9tNvzPCBK
LwwOQ7LuVilGwgiX44l000QWaT/MNmgKf9Wj2Mt+vqARhzDi6tIr88EoFXKD5VkLdUyTiqyRfOA+
OfCbblm87FFKzfndDor7EDK6AzF7SJFhBSmMRSx7f3w8bBgqWeWbZWF+DbKaK+KTW5NKy4fgmpTh
ukwhs4o2f6kYlLqO+2inLc0ODhD93rEOjNWnREScTib9GqGYwP3MLwW6VdOln8ym+AqK6DoN87Ft
8884b9YIGIgpPg07GEfpHIdRbeNm+l33y4+31Dtjqecho7GhCAkQtxJd/56HRj6wJ4ieguG546Iu
7gJiDAF8WaQAhu2HvXDtN1MgrKDyH7C7jkqP634Mj7QI86qI5RP45dXt8AaqR2+mB0K1TOY91TFN
ZtqAGuiNn3a3EKVfc5zrQewW+ytsMj5jODmuKLZZpsDzsXikfImUjKLaRso6OOBpQ/+WdPyKXXJK
JtilZmi2Yxr+VPNw8t0eDro+eH5+7wr1UtcR645aXuY8/ZJS3aZagu/LKxQqqoEzPxWKh9+V+QU+
4lBlwbnsukOFr0XyyBUrf36MVa/6H0WUSLYNPPoCIk9G1ylrA8Hef/Z+AZJfXsahW3ehsyett6mF
uQ8dwFlWPc263lqdOLf0G6HISa/lyVn4+tS37c5K5Jan+afshxKqZ4CQnjy4p/jg1u4v8t0vs9O/
5LO17ozajZhia8+jQyqNzVEZeXsOr/fSyQ/e4h+HafzULkqMR5bJHZ6X3Gx9QLclWYp14npbgIPt
IuGtFuvNHsuj18//4iT8rFyxz+CZkiqksMLdojFpBYSnRhNx8nlXeg15DQKmUxx/VVyGfTi9N7i8
qYsklC/X0g72UUyPHy33hu6tQFrNxnpfa0NgOKHnseIfNRaf9N2vmKpXTSkSFOGXJ/03i/BtWi87
FsIcTRPtK9Pew87GCnCuxLheYm12iVHbwumKG4O1/b9xFb+QaL4tI9hf13nh48WRGzvRPutQY4CW
d0nx4EaOf7et7uRSJQ6HtmrTZeUrkOudH/HactS6VcYQPEPcnSOg7O0za1UwZusUp31nTOvMl7xS
XIN+azn+S9WqoL7EU5hyzo868KMvQvwL6mQTGaDbyMvhRTMv4BkFcjDBSTu9Av7AW4OxQGup5d1x
mqW84vVH4GVh+zvP6tjZt2UuczyOAlp/q5ku95V2jWAi0FKbEY0iybFUet3E/6xRL5c+nFWWrTU6
UbPqC7mMa59xtP11KQozHGOj8vecBGb5WdhT/+wmRDqyqSiodhusOedexBVzhokgZL/KuEmJz/Vy
sbH/B9+79FoLhtw0o/L+K+jk5Q7F3JAGygIPBnzxLM6uYXHS5NXrZN3fGwif11J0Xo3+SsNl/ms1
o8kvMXaCvJqaoVefZlFF8xQPbUFqB73/3iJYPjyP1CfVInuP0Zfh5HprthznGQVlWPwVZWQukJej
PmhyJcM34qOq9iozUq3dGXLnlvI3JsHqtrV8h0QS7seUgZVurDakmUz5I8On+CN3673ubC97pTes
y51JRxhFqbMp3FWNHLwNw4Pn/GhGB41latPxyBUFJOe2fbu8h8lA2ImGeiyI9ifovGCRk6EWdsJi
+pPEXSL35I9jIhWYZohwla3b5qrGuFQvniWhD5POzZubKUysf+iW3fjcZtKOMEY5o95lx+ikgGJK
z2avujD/G7IR3Fs3VW0jMtklT/yTiYpBe7CmRBDJismFVT8xsfBPWacdUwlgtt49k9XjOm5FwUgB
dIeLnbh8Pgx36CZah85PJJi6U/j+m7tMlvRWlZtFOthnQ5ZZ1iUmcJx4OxHUhUi3iSMngW5WSvtW
smZr+HASK5VbvGKqw43DIqyY3GZdPZJNwFQslVmQKnCkYrhmJhE8utsRTV39Lk2lkmZj9dZgpmvt
KzXCXudFy53jl/nfpUbKXjEzf9b3bh45KrVxJrVfdNuBvxfosrRBQcN0g5qOcdykdsS2PlipLNv5
XFKPI51R4ienkemD/iUASUYBBmnYqSWepx15JXx37rbEegI7QlYyrZ8MX5MeItqHGdtpLbF/ayDg
WYBt+db4ITK0ru2Mv9AjIQbV+EwmHMmngopZ6zFmuoKeRdSva2/RzbGEO0oenQGi7tQ3ze+IlOJP
IboEQDguIhBZNIOa4sQn85i5QOgez/xn0J09bGavqcnU9a2j92GZEpydHIYTHDyymvh4aTKYvxwE
oC6J9OR4YsWecHbJqKz4ozDOQnRsHqaYBH0m1GF2PIT1Sfrzi0sB5VwzGcQGwIJhz3QEy5Bembgw
uX8opR3UDtdvTX1y8gpPPTNFjO/ZTNC2bYz5eHRqUYcHPXR2/19qJboAcY84LZHWu0qEb6qdQzT+
BQ6EJELvhY+0yjK34kkhJOinNpc+Mn7TEmNGiibwsOwBNQaXKqQSKR9+18yO5mAZ3QWUfU4ddUlF
zB0TqULqo5/EfYpmXudh/s+aTEULF9o+M6Zcz5XTcelsXqZOpFAF3bj00w6LPbizNz1QRyulHIT2
SCXNXchIBrlrh2HxoRWHKfsHVZ5IMM1QfuSDnNytgSjzDxyGU3sXQHDfhTQiQlczKepIbSETQNSD
9TsMqfwKtdX91JWkQa9LJ/5bUHx7mAKxxcYj1MA3wpVFT25C4COFdcqXpSffxmmf8oridJDtP+wM
DxQpqsN9pwfnEcVq9HKwSwSqlSWbctlKHetopfuK244lmXV2ypKKH5vBE6n35vtZs3x0LtPKMU/J
w+8Grym+GBsCZU9ysQ2f/eABj5PlCKHBOtC49dIDN+7zoVT/WeHUn4khYX2M5LVJLPSSgwPbCthc
VWPAR8s4i0JJD5a2N+yqyvVSB09ZOIR/p0lbj6LRdl8U8xckGZUsvdqWqV6nGbsf9WnJrb1TQD6d
5CD4EktmjNorFJ8QXRLu09pMC8rYc2875CQWFDPvBvbMXlXZJdjjuVO0b5UjiXhpb17koUlr0x5F
GmB2IZGZgy9mS66n2ef+iKPmqZ8i2GfRVjN0nLE8a2ctUYNT4xjmnfi9M810vLhobjrmGCcom1T7
DqBt7o7hjWgiaU4Wk1dfeamo5GYRKvb6ZEw5WI9AQ4wOz0capQVYjaY8c45BbruUiC3MR2W8tj4R
2p3dHYp0eepm8jPKhwBd+6apfy8RI2Te0qiXJDh8xwL68137o1mq8q4Dg5dJe1gyGiSq905j5Fs9
BgzvEbPJ/rNU6DwTr+grUuJT9prVGnCMg9iwz3q45b2bVZs6yrNzmLlRy7iGuDkV2Qzz0jjm2RJz
9axKhiDILkDtUJH/WpWBuUVyDLYMn4k+IKfzZbUUqT7quFOMVfYaC2a88f9rLcCqpGncu5l0c3BY
6/JMl8ZiIIuYDsrOYC6N60bbIba7b4oOFttkWUolXw4FGQZjzmmsANabyPbh9Fr2krBCZC+xVK7k
1xnRFGZ2t08rV/MRZ85pym38E2kVY8fx+Bi4NUz1KWLmA8mVsuxiILwSxzjr5RPT2qJLxYbcve0G
7ofMgxbidsZVjMPWO6RlDE5fFXny7vqNDVKsxClqqnlaZdRBHfwRdgxTyzryP5EY9jpe/F+B8dWf
qmqj947667gMumF6XmJymIMgoxihArlLImnXwrXkybR29g/4Pdj0td+fCmahbJfOj88LXcY3pcnC
z4Qadi6mqLguhCt3btA3EEMF7IWnAQdFXVa7eBjCo6g57NdMoumvsNDEhifH+pqSZgF4YYE5oEgd
rkWcTE/4rtF7z0RTTom4NYfWcVrWr2qiRFEYd3tRx8ODnzbtKkQ3+YqyYdzmyTSCBQlMT8bvl/Mx
a0YOJQErXh9zqazdkpWtu1Ypr4YV2yTwZAfSMEmTIXGCT3y5DUW8vXBxnarQ6ONgt+5nN43FD+Cd
312Ckv7o6lPKf4ymi85pqdIntbhejMbJfX1Fwwxulh68ElNWQARWUfC+dIbprzQZDtKLdsgzWrXD
GINhOZBWmj9dI8twJTSc/4rwxMhxOjLrZVXWNQV4Ncnot2dcDwRyarmZmCDSEp4o5u4uikr8S9uK
F7EJwuZ1UFWI/0fAuVypygYuc12Dp+yOG21E+p6StKtWnS7Gq2ij9q2sjPOc2mX1FSxtsZydsWFA
hQ1eenDLBjVZSNyGPAsffxoTBF8xlPJOlGX62vpl82TymmEruPBMqHEeehD4EBOohEgl8zgc9dSz
z+fZZG5xsyttngqddvciNc7NDmsAv4ECnc1tsed8typBuTXB45+3ioHlKXQ79pW1XfU9szVSdZsS
25hr98nq6TmyfBjPxtTRqkGXuqkc42esBHLC7LvMmAopS0BG14USaHagtxghhKj8KtRrh1Xen4Ux
xZ+syuPLFJN8oKtpBME5tLEkIU7YW1N0kz00Z91iymSdjZNUc1ncF5iqhvTGYL2Hlk9euyBoXK2G
0ZenICUtBubUbyFN0iMd9EJeBE9SRnWJ+5yMtiLrXzkXe5oZMtFN1a1dSNvRJPH14i3x8EtBCMGh
53erZT6MdD/XTHdogRhp2S0v6uJfmXvLoaz18itsH+NlkqF4zYqywFicibYleQwXVtqaqF5OQlnm
FQmRlrEkdtzKd+Mm3aMM4y/c2u7M+Jts2JDHDNa8OfoiK+WW66Eu9U+3aC3XujJUMk4XTH8j6uGr
aQt50U02/Fa+hihmzkkzbOLYeqjWPTly6fcFk42C5hAu1WBtac2sfe/W+VU4Hj/e3HLmFtmEOt72
w3M+VyMxRM4FSjTn5DEG5lTqCVWOIii9ualVb7rCphCj5Ux+90nbbk2CWaf7HLS5GCLyum7ksfag
M/KfBT6xLdMo4uBrO4knYnsXr8wYwj2iVTrsINoh4IXPgR2Mh8piUI9NJGBHmNyLGJKl8u/A0dNu
VpCTJML658eSlK1HBf2F+Sy3MC/6Hj0OnnZp/Gvrzw3OPRcSwEvZnskq2XcGh/m3pJXVNkuJoLdt
z3Ir17PfASqrA/izPEg9hi+Byodds/j13ka0MNu+qIINAkD7mChnMZXIuFfG3RS8QQ/EWNRdcxNx
YX7CjhKhXtypphUO6u//kXQey40jWRT9IkQkEn5LgqA3EiVR0gYhU4L3Hl8/Bz2rie6umJJIIPOZ
e89VZpte17QthJ2WyThdGNwEtcqjnLIeTGuG7kag9VsuZMbIJq79suiTraRheiLxb7yUcQIEjWU+
87/axJNjWjUMmH4W3VZQNh8Gs0n2soz6dRYVoadmKSYVNXKGHfU1bgZzGjd2gkd/HVC3u44Ywg5M
SIP0JFQQjBc2ChCYSLhH5kK7tZXSgUKQmMUbDLhYu1ReVN//i9VY1WBLZ/HVVAZ8L/Mg9ZUBXwlD
cKueg3hbNfdy2rcJTOjeXzsqVsn5tfW07MYDZe+toG22TB5m6iV0SyxchwZ9txmUikdSE3t3rRPX
WXmn1CVMNAlZQaqidgNkx6dmnhnUsajYtUEX4GmpK1aQ3RSFHwo+fE4xA59HO47iBreVmsXMqx+G
6O2bb0h1Y1asr1ecHMiC8iDdw0aJt12o5rfWSGCvNthTn/qytsMdTrbReeFa6thIOtwiVQO8YCNH
rbR3qqNl54Glfe7NNPbpKsJ/chBMsJgwDJZhMjqz0ouBg1rip9f1jmktvfZW8afeNSGvfVm1xBMW
9HNyMiIYOeg9ZMX4MrG30VTNCN51O6sx0dvKXihzTAyiUlkXBAUh/DjGX3shg/apb4G0+Q5QDDsz
BvwEfFsKo1QOiYiOgIVxEOaboCzang+6ao40sewvlaH/0/xZ/IgkDk1AYQ1zfhYx1as1ROJkG1I/
2MtsGEFjiTczV9Cf2Cwfp3Q8UFTCs1Bm9TH5PvNuxEp4IXT0x6+imrKtaBT9TRVR7lrWXGWMccKK
2kMpT+jB7YcURSLxFmvDMesMn0/dkkRt+Xb2APAXPDErWeRJunSCxZSWP4NpGm4lh7SGfoTBB5Jz
wamkGVHw1Dla/mDuR0cxdgHW0qHXlUPSoowSTM9Rv2aLbr4R2yyoordcmEQnU90Bpi5QLupmUN3l
RJmAVULlIZ9FIJ40GZtvYP98e61UabOPna46yKqpDqGjgT8c6E9WimJXR4T7tr+q9Hn2xhxpCIdr
ekPoNJzLTsZPBChYngDt90ULyERba0BCOcQEjavaGPj7C39gKZGVZv3Xpr2er8xWp3av1KxhNUmG
7w7dIlZYc44ZiQYWE9Y5/xv7GYhu0OGh4BPr7oFuU4xU4/AgplZ9BSM4HnEe2Y/Mxhg5KLOzN1Cf
fZiCGgRWTRJ6WZRJL49RYjaqmp05jIJ/tRzrrdpiZgDNMpZup2bTl5ZEMMOoce5KmfhPFBTxRsAf
8Kyags3XEo0pUh7epBOxzkwzomVFaGsrK8vzfRuM3UXLk+xuVtxuK8sQLOFzPSm+OyydUAeUuNmg
1LdfrUaH411p6Kojc5hOIobtNeoTZCyhNvk2jBxzL6e6Av1p4T7MHD0/5F2Vj2v4GwVXeVk/ZiUo
XllIVDxJZgFcKeSj2AV4jvEMcpskhPktvWuetzXWQNPAUiK6A95JOWJr0vTlYQ6Cfdw4xbHhpORM
DPIaOS2C5S8Sqk3A823JAehL9aTO83C1FQeXZ1aFz+1sxftUx9kZ9wvkD+UwVicJ/kXv0eA5YnFc
poHynVDPeFlHesKIi+g7pgoh1lv2TOgVe5aeyFtr489N8WyMtvkD3KUcVoreBldW4Sa2/VSN9m0f
oaXWbUySjdCZG5JMwvYp7DdOOiaIb1TlpJSduYlkW3t62HT7vLPTbdMV5iaezYK/PazJyGX2xHbP
Ycnh95ga8wIZ2TqI/Xo/OkP9R4/GpsxfxB61jg3bkqH1ZBgYklZWmmgHI9eHjW8V6XYY697rWpPZ
tzRA+jlFZ/Hw2e3CgYo0zEG/oofi4wDSMtlwBU3mMRdED915LW5IWFwhslayRmb7vYtHLzaPMYNv
PJhm2mySSiCfc3aMjU3/OKUxUrVPHno3FSFuBuV5ihLYI1uFgYITty86JWWCNy1Ba9NkGNS5jMzo
ZfEBYo3McmqXfgVqL4uYqv+NzWev/Ji4M+OpBKypnFQ2pSE6lGCkHU+PgRJ5UsNJp27CsHNnZrF1
s7PZEpema1v5agiOc3mYdRJyR2RbNF/NrVSRBwjrxANB1LK/Mcf7NIZgNtklo3gJld8w3g82S8zk
NLbzavAxTXKCGzqDS/vSJdDkbhm5YQ5dD6szC0+7FkFPekqRQUd950puqkbbpRiHBfpLtpIAZa5j
sq6qT6e4kKrrmdZeczoQShe0P2u/P8aaG4EaqLPWTer4qKnQTdvdVO4rE2NBEW3aGBSsAsKRjy9T
EW44yHgm+432LoJ9pNpLyXcOWJyCJguWVyt+HSfMFzGaLISYAZdNVH/wLKBjIzyeb72N1kZ5D8pV
oi324LUJjJkmCFfawW4uYfwZJBMqzWLtV/VVqM49baMPLcp3So++gL+jxoaLu2VDMY6/5LV3/vSC
vmFEYH8plXZdznzzbPpLxDNm7VZBdu4IBsXA0nUsUqs9ky2kZ+O2jiX8GdBEhguAstdZl6OEnuNP
3cFuXRyZa26BbGCCqFYGM/AWNb2dtFQdGvbdN0xAq9rGy2H9k6hDHAPt0jLrPzU6UCf2YFV3h+JE
z3GNnIeMmFM6F79+bTTIhwxSEfjU+oO10oqb1nNiCtgBQTGb2Gwdp/0uiq2NAVoGmd3BHhCWI2L0
o9+a5g5BIxtugTX4X5D8MBPAHvEvR7THdGQ1ysfcRt6E5YhNzF6zLq1EarDIDfhU7dJCIZOgY+xY
qwpk5V8abMNMugHPom1VnlHfS2W4xC36ymaNII19HnPckZ0dpllEolMJxPDPiv9VyKA527ZFQ7Bu
eXIaTGac+iNqYeK2cyog1EqdASysHc+UVUwQra3dYVhIQncmPpXp74WMMnegkuzjNwVVaS+uET33
oDX7KHOOdPCbOkUmnBtbP0QBPwOLYxkCPnec1gVO90QF9E2RumpNedID5WT2NdA6kJ7Ipcz022z4
FGF+MlLX0QkV87zKO8z2UM84S2TJ1XzK4sbjLZTjpZ+vOrIyUJIn3fmwpmyVa8i2p68Jt6AKI8Fg
SY+0rznZWnCek/olDKd7lWZ7jd6/h5NW7ShNNxXvuZFlHGJMIfmf1uQlLBC8w+bx6WUGY75kacSA
uQVhkmMLZvbHFd3Yp1rRl5JvXWva1gwFyspTgb7ED57EgHoP8Ial3JihrePQx/9irjMMDe383EY+
LxkeF3RMsa5ubK4kyD79vyA+jKP2BgATBg7gXC8xou0cfHQ1tnlkz5qODS+Dtrb4t9EsN9iga67t
FgzS3WbA3H9kE8Y959eI9r6yVgJPDqjaEXSNkvOklc0TEIpTZ6m/OP68yfkZAcFUeXYZ1fDDqSbX
H9mcR+ZG7+W2EA7fXj2/tdZ0mYbM7Wkx0+Kmw4lh4RWq16Hb+AmL0ZbaCCnH9DLAOGSKgzpjdGdQ
iaHYLuuYQhFenQVrcLwtzdfcnhX9IvJTCm5DNB8xboTyx2JmrbFaH5I70rGo/BktGKPYEpTY81nn
Gsal73dVpK/BkhGTs7NaXnMDnXCYe8yI1yZQZpEdu+p5AH30f2DhcSwuVMcLUoF9DuyIbENX4Prm
bWr+qk5Fn4gcIfotA1oiFRiY364q+d1MF615jXWxFhyABuaInKkzMlT12Ibv+KTczBldOb3VoOB0
BNJWOq5L7a2Uvy2WN+7zbRY9q06D2D/Z9dpHohxtFIv1QCWjaK42vpjJPRtfoiR4yLJFy/RraFT9
wVc6f2UzTlXV8nrnMdjMntlTx3Hh9qzL4InjtbXL+GzSuITlzrK+LSbYpvqjsiWP3KY+6tOxQn8r
xMMHZlD7+TovsFAx7HC2C1PCzv5GPmeKETtAs6dA4IQebu97bT8SPehfZxgOmfUScQ3L+GF3x6p+
1hmPFlAYFWg18yhdekEdiWlV7fPU1fFtduEHB6HXAmskW6ilWvCpjrruC8Kgp1pybYWLJQWuSr6t
Qb80mMJYY6+KyCWocuWLbGv6Zz994piYEaPUwTktDn5yzEv0dqg/rEPCSawiU2ujnyQ5mP6+lSGk
HFxhGQti3h+SlvPupdV+LfNUIE2oa1AhzmuqvkMoQRQFxmX65+hyUwfffetsJnNvxu8+BrCM/Yqv
uWl1iSgeZPmR2cN7jii4RYsYouYokvWMoCFI7hUquGF8k+XD4pdM/Wd9+JxoGi37XyhuzeB10cz3
RcOfoGHoXgvu+7qDLWyt0pEWPHFle/f7YRdGx1w5ON2iH0OihhbAitnys4UzyeGNn3T/EfBYdSl/
5lxNryo/cRSeIsEfpBHBmu+L14XAUYyMpxuiWyST+Uul/jny2A7RnlU8wB22bw51DD7KMJgQylET
3BNITbhcRj08CkN5hgBNiYDbSL1J/VOpF2Eybi3sdNC45/bUd2/ldJAaRLoCTC1od+3Won+FvAgY
B8wkD2n3O6AXiAW24sVhq0eBa9ePvo6A/CxN2rDq4y/wJW5jvMA3LGtlldX3FGJTx260dq40mWBq
r0nPeqTinupvTD5XpmG+M7VPwA7GbkGht6y6u1erCKDn4pKkC0hrjV/to2Le4wNzi4xvgzuTC7KF
oNUqy5USf0qDpVVos0p3tuF4jeunHDiLPV3MkpKUP8oizWDAh/nb9j+TYnITi8VvyLn8lsYPWJNu
DBAcSdi6N2fkQcOqbW5aegb43kyCse4paV718d0nb6CPDHe0PnThTs6Xil3GRBSg8jcvnw4zCa48
xreF4qZzwhXgu1Bg3QRrISDvyXqv9SuvxNowTJboe0X/WbYWKvMMrT7VKpd/Gf7r8vcKNkaNnbZD
6mxF9tkAo1dGvz4fqW7+xVX8ajHzBdy3LfT20kCyLQ0Lv9ewFU53qvrxYNTmKqXk4na0xieruSqV
OLAeYOFeukovd84QrgZ+bWi3O6MUSNMoo99Cvl55oV9o2CHaJQSMjATbELg6UoX+R+QfTFbTMtjg
jnTj+bNOfyRiPDgeaz9EgqcbB0X+G3jg2JOiJjiK7N6BGQrEe9hmmwIoDLXlZihtTGOD8Iq6+VFy
7Vk49W2U0VkhD8dWMKjie1SdXYAJdsIIWePRHvxoZ/KEVP0Gb+dgwvHHgB0ieERxtCqRdRa8hwbT
rYE2O4h34EKxhQFS4ue32Wd1kGh0oA3seJA74GxGENAo1wykiv0HmGIThJ8DDmEgP4sg1ze/Ei64
sITnnG36hK3ZfAj8m868ZBQ2VHD0zKny3ZUSDThru5LroDPgcf+xXd0Esi1RiD00A/NNFj5SVMzx
HXL8vkpZsWcHtlBtGj78ZN8o6SaGrFG9BGh8OsiemjNQZ06oj7W9ATRmAaYxSNtaAJjTigJtB6u2
zDi7fjQcln41enX8JgAlzn50YBvrQlPZV9a+KA+Tge4nuqHSeUl9Zx0ZvwFo8tDE3aSY/+I0AsPL
Y8WbHMr+rCtUXZO8KqLbw/vd5IY8GV3wLCrli/n+XzzdQ6xOARvpZpCfUVcgOlMxufChtWChMbpM
4I2ZpJ1nOOpmDjTLIYkltxFsQcw0FaZeqG/mbID2nGzK+CoMBLgi8GaKcrtVocJ7A3xrRiYIoul7
2XBiM9MfFjpip9iq/LRhxBkcXv3JE+KprcyLwsC0yd97HrV05AORqmvwwedh7yVhvClG8ZJbwdos
DMibYeBOs7nXcx7jcnBTXT+MVr1S8kff0wXkyjFJxTk31Bd0LJS7dCXYO3pOfZzrHaJ9qrjqXJbf
2uLGzfNb2ROzsMejgoycaqc1+Y6JWlg0e2+l+qRzQpY8/YysGsvl/SsYtnAzBdO1QI9pcusznKbp
zTLbM/x4I01oaEXi+eq/RHgcYzamWTu4y/xaYF7hd9W47LHNr0oNV3UZ0RN/41dbNYWChnjcDNye
VnwD1I5/yRuqR0CNXQU06ccKuaWTUpTyZWCk23RMwkYueUW3PWCZv7OD+kCXgJzNjWz/chueMs9K
B5Q1quVq6n4qcGPTNK+1Hhb6oQlORfUwASLiSQqdRzCjg89Pfn22KOBEv/W195lzQOAMvJfqp6M8
2RqADeaJgiaSBBlWKWskeyBNedNutXV0tFtE75EBbZ2t14UGbWFGQAKB1NDRvMJ+NbJbiI+XzwiT
CgBIBP4+DCeJd1b+tdMhK1+QmkJR+q96K+xL0gcnmb9LGI8FJFM4KNB26euGN4OPKqTL7veZgSyN
HptiEvGrErxHGst3hR5/aQCGFQaj1UD7CsXo7Nj0hLuEKMyKZhiPnL1u7KtJbgS2LORngsKJ9qH9
4+MIs+fMvIbyo7dOywmM2ItbA5eu5B1fGJ7P3AaMlTzOpCA4heJPK3+AV0rzFDXv3M6KbbH/4SwH
2DGnjStpAhOFSXgTsICBAUO4RUA7ia8sdQhRnbHUwdSJ7nFbHxP9R9UectoJSHb8yVYJX1spz3kR
MVmB01V6gGjWYXBceCBIwbnfTz6BNhGwvSUOIdOwsch103do5n8Hf6OwguDiA/DuFSmhoxlMr5Po
3ixxT7EJSuvQ+ldnxo/0koLOdayrXTCo22rG7b9rGo9e0qIDsY4JQpC4ekuii9WeinDvTJhhfkI+
dr/ZpASSjM8wZCTScZpDuVTH+iEtvgbphjxiACuy5Z/VNSCDvrslJspkfnEbVagRZ5zAF22Cs8aP
UXxFmLsKCkV8ORR0dsDUS9811cSaHdg3J0rLg4hdlX8T84Jqz1mPUVl7jjnMBiYoRYUhEmNFgiWP
LS/eJehCAoAz/AHxBb3PGg4zGuWI4WBSH3tweWlKygz7WWqcb2e8qKO8xNwy0wgTonpgGwIaN67B
KVvZgZUgYzMeVwHGxLmpLL0i8w2cCmxRLAVZ9EbSwT5r8zdMFhFk0nLG7VlMp679N5vfqOFck1pJ
gpKpHU6E96h4nuUHg0Oe560yVic6bTddClVc1CyZIPQgQ4cDGk30tSiCkpcwePfrozOfdctZOdW3
mdwSa6fIq2NemRtyxeXxoRlgGaqn5UhncUvDATQLxTfBP0ZqnHzra+6e9aXy6y6J9sNwQ5rf7Nbc
oH6dmJioyAjsOyJuwhJ2i9qI7aI/3vr2uw+9SsHw0IQ4WreT7q9SrJBgArmB33T0QabzjtUBscB5
rsO1SrZch3OJhjuB+ADLTqWgMnkdQzwXTOmtQXcVil+rKE5anPwojuCz8U9pxNHgqeNpMkfm2OeS
bVZhfRbZp29cTCP0ugo8NUOoEg6vVPp1ueBIP4WOel9W62nagijq7WPnnI0o9hrtT0HahK0i8Y9M
69TxM8ZyC4vFG/DbEeFjDZtpcfOpm2QsGWAurSqMGXPBIH+l0VVZvnbz3ATGPiQCWV3g5uV+6l9C
6xgX2GKX2r++CwHWP+YhsTw//4MpiWRmQCxJc4BEBI+yh9rY5aj4mIfsWFeLUMLcC/59MZDGqF5T
/1HixKvlpvEfVfVq4zTTmGSSnD0EqGyg4KfNy+iYoPRcK8M2BB/iLV50eM/J9OkzfGnTJ1v9q8Kf
3nmVWP6M9rDc6RqnKhRtjPL2upffQbfU4oASOsJJcMyPt4HifnlK9AiCBSQ1Hb2BYWxS5oUoDGMv
78bNjIlds55olwi5Aj63SoYPXfvBRJhTxqJFWmsc/zrsNB5h55W6Q62PmjbcHLwLVniIaJPAfhrz
2QFIUFtuiGV87s7kUzxHiL+V9FYnj3oa+dgrvOhtxjdGno/i9TnMcae+Rljo5HUW5B9lGIJzxoo5
RHU7ABHm8odwDozFNpgrTFpWvKtoCOYcfHX61JkdP0YqVzWpd3DkzhqyItuZMICXdOh/Csls2UBu
QDSzT/izBacbDb7pkNVD61wvngEdoCBPJCiwAB2GmnH7N9lNMMX38+SoZcrXCEmiChkXgpCpkOSR
G3M3mp8Ym+xcM0YVBhUGKpQAT135xob2qcZt1FjbNmKyCKRsmNge6caT0t+y+MXhSIuDrx4FZtU8
+7DAao7s62ANhACpAMHI5l7hPmOjo3+EavNWsxPHcvEyCXGkzvcLsjoUHH9deciN79ZCtROe9ZRn
3IfnY/5h2dlZEYk1Zqr8NtK+2TI+NUV+5TnmEkVNW77oxCcFySMpCD6AmZcy6dAMTFsDpTmXQ89i
wU7HF2vBlHeMPxnboY9Zyx57Y6iT5PQvVC16mmutXG122lzT7O94/ICTY1jw63mtN88Nbs2wesVG
z23roaRaV/oun+4aU+QIHTqYZh7gaT3NJ9MmKSS4aNGbxLNosHNy8IIkyYyD75+TFI8uJfFm/LP8
9G5o5ke0YEoC7VlN7F1psDUgIIqKGgfSyOdrMQu28SNbPRfjzC+JbGfDesttoWewKHsnaekiBqJj
iNVYIi9yauukorFVF/zptAg/KPvnyf9uBO5plEd19F3EDLZiANpZy8yAzqbH7aMFARZihYop8mzo
SbjNcP+CLJjU6lGJaZ32YbBOOAsiJ7wuAmZiBk792F56/iOesVNXxre2VdY9k+uysPa5vCj2+JyG
yslPY5eMh2Na+jtDr5CGzURfwZKztaeMzyhkh0fRhIwJTpRiMTro7Ovs8OawpBKK+eTP7a7EAWTV
FZPxbI9/240ZLE5GjwGwdQB45E8yijcTjmGTE68E/VBn8znX5EGdYC3xa1n55EnGJuZ4s+RwJ/33
HvTsg4J2zZcOOCE/gb2/lu2Ts6QOObkbsl6MK8LEc/mE35w46fHYRctgNf8AYKOtxKB4E/mhWlaS
+Zd4ABTXiQP2neCBVa/LWz4wXqrktJ2VFnMph/fINKcLazZBtdtC6i8kpKdEM5F7gkKolDfdjk6C
RF+iGVzD0vSNVoKiyNp9DjhyaBOoB8uTaW+qSdzKms6Ws32y+70B7VL3xe9SFeY8vYmheVNEKGF2
nMOSc0B5Z4MK86W5ann8hVHJDdGIhLMBSxn7mJLXnhq8TqW+LcLWSyLbG6P4StjNRijBqWzjLVRS
IBal5E3KQXvCwcyC5j2f3hrqnxbu90AfrdXtPzTXm05X3MZJKGQIrErjW1Jw0ZAfIovokcPwCJbc
Q7m8zZEFlErV9lqHnEom8WsINhsJCPGNxS2neY+bfuGMYEXoZrFG/HYlGgGsp0Ph6e8xJP6UwWOI
9D/cQrPbKLi2AQG1eQB8WNz/G1nbqb+J2Hez++s27YRMRo2ffOOfTbViIrNGMAt0KPxlawsnHnVa
VexHHAHwLNS3loElqkd25Ja91egEy3L6CvuCHPuITKEOBLzv/7OlbzwP+XgfmGRNdr7rA8tNcGeH
YjrOab2fQ6S8anyX7RNqIG8GPsp9ZngqHQQhU9s5AW8My3o365ADFZ6+cOHiGSgekg5XqSpOCAVe
+tj/0xwffIPjVtm88Q1xYYa6bdkhDnPtlo48EdODWiXjSMCFXEfAbqrspKsOtPyMASnZX0LbxTL4
RL9wsVBq6rP9Fhbdzk6cDyNoLRc55d/Q0iziX/DGMWEf1w4noyYXdNmU5r3mBYtVFE3+I6MxXdAA
hrnA5XMv10ycFgxHI7E3UK+y7WtRGthbq6OknrtHZqYsmp2dorbPijlsg0F/tSGU8hBSc1XFI2jI
xun7veoQBOc4hFYke7CC27DMTn1FWpjDzjgur3rZbC1SxebmJ5nB2qcK8A30pUQjdxyNiRuzNKmc
bGHfHxFz7NIEIRJejFolN6+xWfCMEtxsx6E+4kZWAKCw6kRCtImgG6kiODd5vBvRErpd2l+Zco8c
mIBthWDBTRmA1YK9RfYa9RY9u+kyTnojr3MfoPhJOMSnmUoJaT0S2hrXnnPIdQUlvP86cICVwzMV
AbVcbGxqq4Msiew6jT7jJca0S1A9MNqFmoL6RtubzNkwSG2bodnGUftoq/6BIjw2I4a4P1Ftv/lo
slDJQesUxL+MCyjxrOv5RpfygKhjJfVmi3bSU/3gUbBws1ObZy2hnbZ+bJLE8Go/hS0vYZXhTOIt
sIEFtbK4mCaLZTv/YVHkKsi2zD7B53+rUcRa9eDBf2IL2J0z6xJ0KBVbpGNIYnHm1tckFsTPDFtp
ibNN9Ra3xjUZfGxzdEpjZZ5h818E0qMOaTyo9RfEMPTNJPKoMfYEA7/HcpeHzRtYHeJqr5kWYjPz
L7UV7eJkxGdrAurSfs3JuA/d6EWD+RPkmmuSdDfPmD4Hu9pRBe0tNpOWrtwIFjz7AfT73vmaJhLg
okU4auxNi7VtoLs2NM0wmjz0/q8m2RWlpOCLq7vSo2JhvTHoNNts/doo/7WaYt2wmLds6GKkYU4g
OnqFFWw+7lKw3T2maFmP30JhQ5yHZY/KnpC4oBtf1Fx7MQmukYJ5FpwIaH7JugfooqiBR0fQ9qyR
pa96uVCYEbXuzKavHgI45M25CVO3DYhwM2PQ4M4X/fjiVcIVK7oZnUGLWT5n2YnqFbltV3Nyku8G
uxntHhg32iRHYZrLHDwfWWSpg70te+gYhQChWNrxSo4mnaLCFWCvGATsFdj7m5GFeTXB/Bx7eQrw
eTqzuOq1ce2Hr0K0TwuEJWvwwmUt42WDLZBlg9MsmdOZbznWb0QagOjj8Wbyf+IX6iHjPwI6dTtR
bhQfhQYHQziBJ4M+AmlwZlMSN1a9L2mF5IgDKQ2yNbrA93S2WV0Zisd1h0gHWlyCQ0/lLFEka84O
oUiovmpRe9NQgWPr2vLW0mkVw7ONnA63Cp9up4XLytoN4DB1zrhxwNp3jBdhYmyjQaIfHc5WvOzI
FJzaIUmfqfmiLz8nF0DoxqUDL6aEB8aht0JPt/BxVlUESmAqf/WZ9rdtV0FpPUflyKJ0uJd9vuxB
k1vGUKZGvzbMnb5K+lRH2c5gZwS6LlXaarmUfsa8DS31Nk4k4DjqEhj3QqL4DT3/liXmASPxtacb
rXpOGEpt3N/KYpoAlqIQsBI0aJud1PjpxHxMioBsWB/tWHcoiXoFy6Azh02iYxs1HzL2n8bW8jdW
4JyzlOHaAMq6xXS9CKxXqmF7ccO0DPHPx5Cbl0bGO0ZIDRmluMtNCs7RDo+TPUAiG1+w6p1w37rl
SB9Wj/kuAdEXBiDZCfPkOdo0GoD12Gc4SmrC8zI0ocPxR/8eB2rLqtcikyDbEkEq3bjAJ54FpYbK
TQU/gZ+0QsNQUFYpBvEAUWyv7YKDX1EuCFl4rGfn35SBgfGbZ7RY2xTm9om86isID8FsQKJ3YEoy
Fe/22B7jaXohKRXO0UPn2Gkb8qFksTyNlyJv3uscbrTSvGRtQPJac7RtNBjYQFjsWK5TRtjsYcZb
mfnlpPyEXBxlWbsgAPdlxvsYMSl3ZiZlqCjfEQDjAdC+agCJ5qKbGlLAoiOfagL8PszNM9+LmziE
c8F9HXPWC+BWwS9Z2VHP8lMlaLWEgF88FvqjHqjykrrC6SNHjyzWPWSqSbEv44yeWw2ac0vqRY8o
PQo+nWT8gq38UjaxQJwGYyJd1Fk6fE0jYhKA0io2s/uMnEkycFe6lKUaqyOSlbuxd0f5VBMw2gb4
ZER5nrhd44D1UiLHV5AXv7glQXkLzlL/EVrCnYvzNE17AFWXKcHimY5HuIrpFuTyZoqWuhq853Yq
zAPRE98GaXWDmm5YJ2yzgSnVOOMKCWHUi6OACy5MQEeqeRwVDd+muEv4N52VnmmZbkFdHWVO5A85
k2ifdxVRgaPa3CPwG5k/7K1s8HoEdnlffM82ogWlby6ZzJ8sk0GM396WbUBTfrcgD3VZP1kOEA9d
HvXQfs1zc+MM/V6LEZ1HAR5VEuA046/s0E+YKGTC/nnoOJZFYYPTUKjc6uR1zqEBjdr4WhGa7lYq
BoBWsw7YPG46UZNObT1nGrkXVfDZ4n3hqQ9fG7t6FyUw38wSnw11i8+8UqHqyof5pHGqOPjfi3ai
s0TTSfqRwDeeRekO48rWGuN9wktOufVqadx4+bwfkLDMieCREReFXWOh4BkhRfOKkPs95tBjwZp8
jxNdP1PFSBue8daldEHBmdaH0NH5pWmjNzNt3g0rdS1nelbwLySqJOoIKZkzPGudeM9VNJbF5DxL
2PttxZIKCZeVqfgpld4lKBwAJUom9hQihX4Z8Jbw2TnjnKNY6ACKApEYq4vdEnFUqOOP2VJbUcb8
LOVk5DdbfMReDppD7SvhCcQDmECZ4tnwmcSvRjyJdEDoainMA2AyxbxpnQhsdXSMyvpcKMCAQm0d
VciNmvnDSmxXKEB4LQWCUcnkOHrxS7mXWnUbFONUEGNi89S3JqnPeseyqEN+VvXPoZG/GTWe0D4+
kESyNWXor7TQehVgrcNZJcfOR4tQelZHAlptcSaYWFJKVizxfNWgQmxxJTxXxYRwvfocp+goFQWZ
ucDemhNyaUyZp1m83UMhjrmIdnAx3trafJ9Mzg6WfHO8LPIrLD7dfNBxfBHjVrhAPFu3hssez85K
mQpPC4/taH8PNLPABREy1cCc2/afwRho1ddIvUoodxPDy0Q0nloWP0rAhOR/HJ3HkqTIFkS/CDMC
EcA2tc4skVlig5XoQmsRwNfPYTZvMWM9r7oyIW74dT8uQhZvUAOVn73VNNBxgWXU1dYePFHF1Wbk
YeP2dMoNJmbIUfQSdPKZROJB+Ea6KwOPvnIu8AFw5YHNxkQ3Tl6BfM5HHyJt9Y9A2gry87bWweOY
GoYXWzMPFvVmjB23PjG/eyFPwILXxKYRXPRtO2EPC0GvsJ/GSUVoI0Eiw20xzrz55KMTKEwUvF4q
h12QJXeOa+81G1tR1zE+YPJN6rnzys9BQI8coAghhrFXVouzhcYM6hDMJmCIdrjemNU57gcItnmx
18CNuLZ5iysiE5V7yszuxwuzTzo2NnPfJaEg2GfJJsRSPWLxI1qFW74Ovoqea5biDEijZ6gsG6J2
pMKig2JnZhKQTgfBpocSCfSfZmo/LRtjR4xfBJCP7otV602wFLVTS2PdZHGwlBbrCC6ydGlntEsQ
bGd/GfufllNzfFAuZeWrwopXTvsYNQdFCmsW/Z+t7hJymj66/CXT57qFP8uNVxkmBLPEOkZvs0YX
wki1aamNF5+Nrl2EW5gN68Ge1qnULopIuWG9dSMlFyDyG1aP8CTcVdZ4qxpTMUTys0ZhVC/1Fzqb
F74veHPQ8jCZgCPGg6N9Q7m7Tm1+q6KSYhT1apXO6zxKGQFJStN8uHbFKBqtp9nBoiyyxbM8q46e
hENeP6yaDC9Uz4GrZ0y95Zev8z0DP/ghfe2bewTPDRS+xManbLvYbgX1tsx4GnflJqA4gmq/MyUx
FTlAY+NztWpSY926jGMInKYllrzfNzqhGZuCsbktidbfp2F08RqDOx21fj+1XDmU7J8CT1vbfvMa
coXgcttM9jJsoTB2PtxDEJIme7SMgIY+PRyB7VpRgVAY4qPF5Gg5+s5DiKGVhrkX/1ifcYHtaElV
zopHcZmEcpGrYTXMWCeWKqSM8SxEbzVjfIxEX5cM/ULxdceR9tvhHdZswhFTRtDWmamI9skTyZvB
yllKnI9A+/WSMBi+OE13qCprFk2j1t70aRPnFXgbp0wn2x4+DyybO7DzlFQAL2QEaKp/rY5zhq+g
i9eyQmqZXP9fVV0d8ytoEHZH8zaUOrwKYztRL+HWFIeE7S6Y9F9Lw/Ut37i3fyfY3jwaxljR0Sik
7VREBEI139yPVpXLEQYV15OLcTTPmvZLGyJjs3/rSn6c5NPgNNyCBy1OMRxEGJIrkhdqBtQySumL
RlUHnoLLwCfa83p1R7GJMYwnDhbfROybiJlV85AyeODCcXxrjP6V8N575LU7D/FcRtE9MLTdBBrL
NZ0NEf+zND5Sz+RSC1i2oywBsRQnuNz2Rr7RiRLXvtzZSfFSi25hFPm3oQWPGJHCT03894IrSr8q
UL/qYvZ8VRbbELWCpIEazHoKhbiUJYgu2m4TFb2P2sQuMD9YwOsKTJt0MHxNmNspnFsITzzRTcKl
PfzKXG2j49PoQ28dK7kqNX1LgdgjEr9gLh6Gr1PxjGCWjguroJ4Ci4N0g01TIP+B6+QvdjQowobT
878ZpaPzaTEocJtJt48lRqHOOOUxB3XAP2ejmZry3ojwd8B0R+fXTaZkFhV5ddiUSWLjIJCvfWPD
y1KUo7CHJJFTH52eitWo3iUZForB3FfRTtMwEPp4dAoIOXMd0JZyNAxo4W40xxehx/d+KrdTSnmU
okthINMmuq1l1c+O4qjh7pVICaEAGYYspU0kwLPVeuL3KYizpk55CT28/yyAdbYrEFH4JSPKB0n/
rTGGk2RaF532KxLjnpOcaWp4ESFFVwTRyeqmV+6Qp7iuNpqjnnv0lSYjqYJJJ2+lvrA0nk2D5T6v
f4+c+i7XSVLTZx5rHqkMDMma+spkDrhM1nvT+mhK7n3MkrwLQLia2U/pdfu+Mbdl5H6D4d4KgxdO
6tzpnz7oofFijYNauErs9Dw+1/H0VPP18bBexFBJy9A/NRxVeYyMnlCQikGENlRXvGgm6GXa3wv/
K7XFh2H46wB0PFmuhUDG8dPu5nQe80Zz8LkU5Yph27ePE2Sx/0ESOhjnjqlFkLYQA2USOSs1Qd7W
yuY0W7CSbkcwoYCrBlWPTp1n1lQYJ1lhpi6K1m/KAcB8gFHOWFJjtuym9Cq7cFUXEvc18gTbfl7Q
uETCQ967BK6ZYNGz4F8sJ4zn3MTQ5jCRRtx1DBcFX+eLDrAozSCeRUW9SgnaBX1zHzHiEo25VlWw
Cry3zDbwQoYHzR+2ls9uZIyDE7glxWgwXHVo0fMKbDT1C40+T15r3JO82zYVnMHpIAvooI6/FSoC
IkZ5VOFcBH0KHi23geD9y7iXZhgFy5ZvRZOd7P5qUs3F1+2BLBYseJa3Nu5Bd2w2GZDJviSmmCKv
p2LdlTwAZXgyol8IFm80XnPgS55i/5zJ5JhWFWlmMkgUWbm06nV2TdRaY6GWvkV6dk0xh9GtsSig
gJX6xUu8E6uGTZTrB1s5D+wlmO9BtGrAaTp2MJKOAz2KT7KjxkMffqY58a79I2S1KcfgEkmEOjfH
lTqdYiPC6/Opu/axmveErvloc3ejsbqnAGelQ7cuxmnVU09tYTTI5p/YimGh5BRsFJa90blGQWHe
IMHssNFQXUlvJPSfVUnAQKYG7ZbpsnbkEx7T2bozVMOOPZWgvW3eBfG8xvHDzfvNvASnZIDNrSTu
nG78EoKb8YHC+mq0GNE6D/KlB0kYb1/vMlao9UCD9cAOXqb+E7g62q6statXh2oIoq3NqIcycSTb
Ci4v2iPdgphR50lP9+A7KaSlnjAO1lVsvvS+A6IZ549SR3Cdbyh9f042Pak+uzS9eTahK9APXsNZ
11wsQ2P84XQ6fiNv5+PfxyG419S8jQRzAMwVFLMNk4+P9lZ74VMfR7ew/oUrsWT9zUuqXcvaOXeM
3RWUgdgw3vIEMwlg1dboT34zzoraNU/o5SGRoxvPA9cwZSUUgAPBmoK9yzsOS/yKndqtDX/81iYc
x3waV3CXQ2HilClWtcf+ITWOWVFtgc5fyakdhFZcUojIyiSySydi7dunrGa3MhbETmLV8egDt44w
B+OB20w2esvQo/G4Ij7UTf9q12w0jCrd9QnQcU/t4czvczc4u5POXri86vSDZYyRkcQVHPbnhG19
CxiTZSb7K8n2NL+l47HuX5LA+01ESGCO7DMSl8N3TPdc/J7mtprCJysod7EZ7ryhoEDPj1jiYwPT
WaQIm9LtZlq7Pt/EdOwfmELXUzmesXmgUdnnwK7PlF7sAtnthQmqPrePBujUyjMOtoeIlqJtYCHI
K3XWQJOa5Vxxl55ZuPwrUWhFlKMF4P0OEEJbR73YIvuQaPDUQ5HEKO1X3+0/SqO7SuQuuJ8eTZrq
bmTaeZTWn6+cXS2xxTiUxWThc9bDVmkcrhxp+0+b+hdtKh8S5ImyU6ZXNDjEnlXsdi6vaP1qtPAB
i/IjnYh+FbFaZxDk05Asmh1M4J2YbtgKqabfTSXE59FEn5n/jbIwALLVOvcJJaY61Fg0dYpQa3x+
oWGsyhxcuRFdjTQ/maF+L1rM71PzFFhdvU/Z5S0oeZlvOu0tNlF/VB4CtbAlfcLSW6WtiIntkN1i
VxpJx2GxBYShaj5nN5fjogyPPSGOZKRr1IhX8FmfJuGfa58yCPq9pF/fTBZLSQglc+g/XFhsfImz
PVeabYSs5MwXuKmNHyIIXisQcvMbIpqwnJPA5b1r6VeNj6A3BsVPxeLAr5+ilLoVTTHsVABB7IxQ
ZMWX3l84gI0NQOSBr+2zmjb0lBrmwsVq69zwvGUUpTZgW7RheC3nRJSfHETL8Yox7/8z/WdI3zPz
AyDIeoI/IeV33nb3vL/2uJGnYVzjEATTPTec3gL0nHIYuDkxbBuDTXgn4hQP8fsaW+llH/Qtbt1K
/dpe9uX5eAv8+Inc6t0Ju9OgOJNIF7E31KGVk/SjIjOgPxHFexFMPW2OFfGjcPhnZpdaqicUgKOI
XszEec7nhy2WGBEG8COgcjZKx/Gt0w7rTW+dWR3NITtQanqKqf/qxuBjpkp07A+SytwQs18WevYV
V82dRmCi8Q78qpjcLIMn5SC3TtE4qoLpQXfIRw0mdTKcjwbjF+WbP47ZPKMTXlWkvoREO+kjDZ62
Wuex+1PFdBgyd2WlB85du41FsG2Vs4+c/MYVfe9Jta9RwLJYHR0mrmKQGJBZ25ryqBcNOkyx95Nr
MSbfYR3DZ39PjeHaNveIJuWW5jSeMGDUcqnp2s4eCGXPKw3PtFgu59euYk9QJz/xFBIh1Hdu3x6k
+efwBu9xa0AyOIbciE3hHMt62OfjgDfODj9yn5Ytl2afLnAPkSvhB9XpI9JGPpvyTdRM/BldmKhM
hxzcXB6m7KrDNxYYd9wpG22kNJ4+S9Cu/JmSOeknEMFj8BquUvFdA3zjZuZZ8TJa+AR/ZI+50Lcu
SnGUxn29iKT3VdGxmJFAbSeN45RUoXmrvHg/dgQRDS7ieocLKJqNnQQU46WPW40mYck6Pwaqtyh6
qqqkt4my6dkby3edovmxe7SlBt4A8KWNhw3g4kJU/4iwsw3Xt7EqV7ZGcwR6SmLAiaB32wXHXhnO
IiKcye1xo5o3IAJnWdTHsvCf9I5lcvAZRumF9DxxAY+3LnUksv0l83mzcUcWCu9DnRc7oJ4Uw1Rr
fbT+wC/vyE0fVeqtO627mhFWXHJXrIJRtjygohMb+qxEw+ary4EubOtheWKdWuLaYTYOGZnNNP9t
c3onCygsszt5m9vhzpLjHZEdtcrEWlHn3y5HZkIbsZQIWrmdIVJQMoKTgMIWpzSXWixXLVEOEj7b
HmlCMFiP5lfeAyVVLBYSDDwEU+Kau71ZIr5dBMQ1yyR507njoQfqnhERQKCzUO7pG1oFTYyxtXlt
nccUWwxrdwlSrUb/bICZRx+TOz0BzneWupXiJCx2le/t+n46tv3IfUCsWEXgaMeEq1tvQYC3Kqbr
2fR7ItLBJudZ42zeBjVPLttxaWI8rvvVjLyjOvhAtG4NIh8cFUm5fLzW4Uc9cO/H8Gs2FceHuQ01
eLjEZcUsXudctkh9wN/ubeddxCx4q2Bdw6MJOiDd5XBWtnVXCk++/xlWB1mRJCVBY3vVZ4RuErbs
xZBv4aJxvrfY2ow1wD8Msr+StBqYXSY5UtWY0ZWCS06KizF+ItqY0mEblVhEJ7WWZn/NBHYE9dmy
mwvy3wjtQy+995l80aU/eekeWKhtXN4KRkn1tQj+DN9YeemLq9xHITA4wzgLR9ZHsE9WgU8xlITe
XT91CvNmghNekMQ0gDDRn3NwvPBu1eU5mFH9eRftHcFiSB/O3ABxNzUOt9Z7CkxZSHOrqz+gZUQT
sVoo/p+iLGca4LRO/8XZt6N9ImwH9nfAGC74dORr5levZsiB1ePh7djo8g6scNgzRlykM3efN8+J
w6kB0wh6YMybM6c6jkpN8QDtubVKebUrHjQtRrl4FHDPe1oxLCzwGgdiTLbS0ea4JF/nsMUDnW16
BqO2aC+oS9s6KLdBZ5J6AFAI7sOkM8oYQ0Zpf1uXPWFuMzxZUbkbc/ocOy/bGz3G4c4Ep0nuxJvx
EGrlcYTGkbqO5Sz28UIAONd61oa2iJXn2SsIwGhB+Yby+L1wv9xG8Tub6T4zpFnhBdGWBoe2QYme
Pn476P6tiUTrVnLVGP7SlK8RUD2djoWwro9DZqy9/mLn/tF2AexNEmAf3tH4Po8Dvc/XwZ0uSiRP
jpH+BKHzZ1ngMKzmEgygx+oeUyBk+vDTZDvfx6BWMvU6CczI8HeL9Ixz+hnvGJ60F2keTXduR2Gu
ttLfiJIoTeFerbOT4nbRt9UTJFBqccdzXMN60IbLADlYdtl7ZNAcoGEw4zbY8E6NEEHdtri3gtv1
YP/5STzjjk5t2jBT4IrMph24i23T0KfVQM0cTkDWF22GdKzjgrWemmQ6FTFjvOGuk+al021EY2sJ
w2NZNt0hUIpiQaxOybSpe/deKp/YYMuR6FOi6QJHYO8njX3tW3sr8I6CRkZKpu85YKNCKMq0wZ2R
1RlmT0jaHWwuEpVsnpiUS4Ys+kSTrH/xG81cJ7k8QbFN0IO5gSVZ8abRAcMffKlUPKxQJo+UTZ4c
A4e4SDtFmu5b997rKLqhx92nWv/tG9gZxZkqWHw92KX7iMRhFryDRhLHoSd3O0MrfZoyWjHBgOk0
CbJagPAYxn3qFCfOLsT7AjcJuSMnGbBG0SsoWCnheAtMtnFhlhx93ye3g5HXh+ZFaQODMW3KCVjz
LFmRw99CeeLX/eqHzaFz7oSLVmbCO6oZijebFzu4GzySmJ9rbPyxP66BRXrEn7HzBvBQXXyiA1wg
pAaLB1f4T1wsGYobHMZ4TpleGzLXRffhtdZpRACJyba2hNn9PFv73TnPX1pYFNbo0XnDuV4X+6Jg
tqVdiSAjgUxcpq5N4kpfwagkNiH1K9hgEAgaqL/ur2vp7wmgOuPdbLaF7d2cAcdt692T7NQQ5KmJ
EE3a7Edw0GhG8+7yuxbj1XAuEXt1t/g3ITQqZA0ks+BLxR8NMr8F+za1vOfWY6XCkhF1ioqD7C9V
Zyw0G4sCpgK/Rst2ifbPDc3NJ48CjTD5jljNReR8HOetENYuiDIsYlwq/d7ZgfLFk49o71tQZAuX
n6gV1iGsgtsAPbUFyJnlHq5EXEvtu+17qyakw54oBA3pyLFUr+XuuUgoZ6V8u3kiBQjNmcUIUmx2
tjzebHm6jRvoEEMMm31cOircRd0pKMlPIYYEIa0Ltrnl6rQOzHxlCXvJNFebv7NTxXeM1cDaW8Tw
G6NXl7yFIA4qo0MZQKFIj2r4DfsY3Zkeb0EErhWs/yckXIao4avnPjEDnNZxO7JVpnCDGBgyWgKV
88a6aKVR1GdxKxE4a5VLgfBsF9N8zjp76bjTNerKLz9HnSzkNug/IapvnDLpOAQJeACOEEF41ek0
jUi5hFxEmiJEm+/JvmLUMCk1N5sMa5kkkGIgJdAE2KFtJ+tEBb9eHr3yNjln0QRssXe2I9+qOMEC
SUAUr9m2BnkRslK2p+Yu0viZhvWNo3w+R2yyyM5gQb7K1ro4ZPpdN3zJAfMjkf60dbBX+XgB7rly
QBekw7hCwXzFzjML5i9Day9dlro+hSJ24C4Ms/3Mh2ivdOr4aCFJY6wRzFP+5F7QdV/8yNoYyGVj
mi2FThlTO7rbbGqPwJ03ETMStrmeWBDIhBaP2gT6c4KI3JAPyNpo5+J3purnklB+1AfZoRPRQVTh
llwRvlpCZEWiVgVLMo9LMpPO9COM8nOUoEcaIlNOQbaBatup/oWTuCCLfdT6GpSzjJ5En21TgDh4
NM9s34meMPZT3JVQX9TsZil8pi9LXmMluXoHKA6y+LHCmz0CiAsihiEby9nAMWSDVAO6mh+djkZ5
PZ71Wb6GOb+CuDmNRg7emOPQpflrMIw/7Bk3IzO2Mda73IkmiitpFTcwkhQ+371IDVtp5+cBqHOj
54fMTc+kOFErcHLX1VVA2k4H/id2fidaTviVU3lUCsK/VGAX3KW8Ug40WOsnzcOkDHwLnis3Uu88
95WObXuiw/7bhyS64AK416kMZNr/RUt+VFB/hxhu3pSQJfDSfInvvbFqmG7QZIJkm1KCjEG13/TZ
sBr5FkfSfjKFsSs8UMYqf52qWN9NZFesoPls4DOyFwOyrLvVF//xLb3Ku2KoYHgTdVjw9vwaO5KY
Rs0eCIW+zaK3Kul3rW3DHzM3hsDTI5kfeoO+PH02CVXVsh+9t6jR7yHdAqaZ3vWhZN0+txyY3Cpy
P13qM4255aU98guqMwI7OMJ+QcR/1ZH/Ckxwq9UGf/bb7JtdRka6HuEY4h/eeHr5xs8GN9EnxXQf
cwuoZ7YfM96nVrsdRn1nxuNCmA3Ij2ivC8piHW06uzq7idjeKxy3oldc7Mc1hQlP7pjRdRaHG4U6
O1hik9Iv14EcNzr7ChASEh5luomHxpcerETswkSc7IoUbuxQCJzpOLtjJDnnHKn3ToVbztM11e3f
+ogvCZlz7vZs32ufaDLU/1en99ZhjYvQ764UIW1gT/zTnOrXyUncZCydwhBDOAVuV1MbN51FdZ1D
VFzXm0vL0rkRAVOzv7B7dfH1OltUiiy5ScGfFk0Pm316hli4GOuYrJiLpRNOYIzOASP6OibYblrO
Vt05usOEGbpgu2YAOYu5q9XkxrFnNYuApFDrqyeqXIF2OC/llFDJkJwLnvVu4HVhGp9YGDbKGg4i
bP+1OENiq0Eup4pOTq+xI/BJZgsdok+uBdxgjV0uYUBHVlktm3HElBNQLWAweSr9oMKYb+24Dqov
k7e8Vyt4BjGXlQRwkLfKhU2bPE6qifnBp/Fe2rCYEJWN95JtzgjQhJNyOiiLiF4wBb/GxKwgyiv0
Kyr5YqI4yCJMnsiJdQ0boTI5soBFD+45p/0ZEZU3sVuRnUO+zKx3I01vbqydFG9oDyYYqXDCfe50
6MH2k/UuV5FZvNqT+6aV7lW3uBKnJwDMK0kZKf4pjO0GCBFEiL4+28AhF3aevUamOJVNendnXoTm
z7efQ87FBWr+c91Z3y4KfhZYD+WkG9k6wZpFFp9u2kfI+3ZmzHUhyHd2gZAFZdp6tXGAwM73d4S6
IFjNHgMyDCdUEzaAAKopg+zOCrf7vhqnnWWF2aZkq0xsHWe6RzxoaQD4o+IptOVB2Q00Mt/ocKTJ
Emqx3uxgTTLOGGbz60OIXU12B54xn8J11LvRyjPpNdn2PWFIrS0Hdr3ZQBmJS9OXQZhtxG2xT73k
PRPOtQ1SuuWkXvMJ+Meg8PNb01cOPUnhlz64QEkKx6nWfmXeLYPoY1M5f/bcT0fZ5q7qCTqVNje0
obTHn1IvRiZVWjWqIfxMI7LFBhEMRVFZWvOLGFuuSyn6AzVl1gNnqb6QHa6SXigfs2Jab6TdIciH
ZxZFR8egbs9O0Ptcy9q4FS7ixij+HF3RYTYpfdtZ5LG7PuHD55WgV8M3i4UnzTHiq/L4CyVuh8Tm
oJ9PjWKSIPOXFGm2cpRk9zF24B44+DKDAVl75bVMk+80YRPx8nstkNuHLMcn1lb3Os0J9uVcGUKz
+tDps0SqNw8mNMmFlxAg6mkM3BiB98KiOedVl+ABznU9IubWhTslKAmWzUS+1AXYasX5oTFGFv9d
yS7GcM29UdbBLQibv8YW37k0vhOeDdmkfMnF8E+lyU/jd19d07xbuHi8Ko72vTUkxGxs8wjO7DGm
/fAkhN3ts4Ioiue2393Id5CQC3IrTRfgOpLbMKtMkT2wpcuVOPXZVDwqnog3kZdzDtgHyhZmOHJQ
DF6KxiaoHNTN3qo7bIH9QD2oE2iX1q4+ake5ZG2C5ijDgYxbyuamm2WMISVwOWBQ+5QN+xFddtjA
05CxIH/zsevP88Y+CUKFZlarpU1afxNz/4pi8y92BU6oAVryaFT1s68JyLY90hp39ILaDjcYt2lA
uqj0gcfY2P2o+X5PASjjkICvRVS+Es2xYZKlG7cJv2p0dBIjNss1v8RPFl97v6bbnhKpOIr4VxWQ
Nr2owB0NTnoKXWrKCTxsO0FR6wBvdeOERvied1P2Yc8A4VHLMATlBF6FECclMJuIoQ8Bs+V4sUJu
DpV1rAYsR0NOyyWVKxy7D2Pk3eTJoVtGEZ4tv2n0p3Tqv6q6pNaSsCVgSRTLKJyrssb4xYmH4QUm
HD7yymh4MLiN553lLxVGsE2js/6mhGRPo9wjTN10WRQt2XONVuZ0/POBGa3jkFVlAcl6oXUNgzlH
z8J35V8DoHGp9fCP64mtuyGrivc10igOOMzp2KTSvNnrXfoIYcGEw/gX+rpY675DBxcc/GU4pPu0
p02yCvzyX51rBu4veGm9zyLIAuQirLC/EKfh9centhwze+sa409kuP+ayAk2hBkod7YAx1RlgT+D
sjXOa3BZBY4eN5bpVtKkcsiE8TLOnD6E6WBZlCV+j769gvSjZHvsXkGdVk9SzGBYdKj58VlKq9uk
qcXPojPDkKy4Z7K/m7H6yoEjs+VplpZOuW/a31ISoLCiRYjdUp+3Ce1CJPZ3gvSyDVyfqsFUkrFK
6ivUvO+KwkScARF7ypDWOrNH/azq+jvx5T9ok++RKNFcMrFpy2huyvz/OSnRtzv9KdRpsYpNpJ04
N/81GUa9tv9gtn/GgCyRQ5g889j7RDa9FkYJKKtKDm6C/0Up95LXvrtQufbTzaggXEpvdVsdkRpg
UJqMCXqLIYutf6JN2KobIIistLONr4fJupH8FUoyuE9FOAbLKsZbLt2JPjvPxyTNdnKBASlf9mG8
HwpDXetA/vE2hoYcRGyWiyJbhrF2wIDpbrh8vNOKQpbb6erVkITVLabyY21hcMZw2fobvJglCkC4
S3T13BMzWipyAXunFmLFBIA52f0OKwvFGXMAwmvyYzt+9IW1E4aq9VUZ1p3UKIgOK6H3tefaljo2
BjWMZXabNDcz9C8jIs6SsMeb0nEqSZNOHisa6ptbJd3OMek8HkdFGJSrpz7ZD8/TP0UbvXVxtatg
i1Pt+pS4zqHE+fioce8gpSvATtpVjCFInpqDMMTrzWWkQqsIf4wUtllXeyeD8tuZEvFl9NEPu5Yc
g+D4bE/VxQ47dmJe+JkY1TExgseoK3Z+YV6vCRr41yjH9iD4728qmthL2q8jfA+iTd+s3vtWY/bQ
I5fhy4ZmhFT1zttgz2FId5eLWyAouOQWASKxzYp5mGg0COPvoGIRb/AbZhn9CDt1GM32r0qI95pj
xmRAW2LnG+EmAU7Gyj9H76ArbqFs1OeAeuKtItW+8E2eYm/o+JUPbC5a3dsxOwB/0+zPqol3aUGM
SnMAHCnj0s8SHufD1jOZTD1W/esaj85SlsR3mioWG7Npf4ckW8mwgekSK0AiAihdTvcRT1S7iWgh
6mvntRpQsUVmeScUOmtZBMmfNvP6REOHPex8iCp0oGzNgGV/lxe3wqYlpBxm4YAFNRCDqVyl5HtO
Wev0C7NV1c6duP/nDBylKcZdzGJkUU/shby6Rf71EMAsLTpLgZdZn5VTZ8xHmjgM8KNR/3BwFe/q
voHsFlKeTCySxKbAmqhN77lCnKdPnSRFwwbXUpyIrqLftci5PtAOOGw006OVjeVxZPr3edfGeuVn
HMHPhIT2HL+6kU1DmDbdgxmLeuen/R/HTr2waeWuxLCjkeMUzcGPrGOh3dTltTSNl8DDo4q0gNjR
MwXxOb1EE7STyQ0/aELZtw32bdVL2lGb7Mkc8S6XHnH1CDrNVPoboUqqrJ10h18P9Iv8DIqBpvq6
BK43Uq9os9Vf1rr545H84uXbM0fGyTbw4EjW80Qkxz00YbL+82Wq4BPexq5+MfEoDtNEvD7XBcm2
6Qdnd3ANvOHbtkKSCZRGC7ei1dOCuzjmhzLpBbdHHfZoED0SI7a5utVbdlKrJopvRVXjszTDZKWS
ZCAQweHQa9O/2ndK0IWm3JG8jtEqZiOOSYo3jG0aimqC4HmI/WaRsilce0nS/PRVF23soCBAEDLj
dnKUG+VXJMA1trBmmRBK7uOLxS5TRCVHtgd7G/TeB+I2SAniWBq0YZhqDllueJhcnmgotNmR9oGP
JZ/tgyR8vnaygV/PvBpSPgVvKq+fJo03am9aiOQzLrwwu0+rEgCIfAI7tDN/D6K84GMgrt5rzd7P
u7Mp6MExlPFmDyyOvY5SUcog4p0B0wDNJmCAiHDS9Fd3mreVPjQGR7IDETT31dUup18MB3vy7CFr
Mj+ln52NuJhISd8B4wWdMhBwQhCfiQKiRvMh2IeivdYCL1poe7MMJcx11sjPIUOsgg76SDy92LmN
jRjj9r8krREkp45aPr6pSPyMA0l+0Mjkdpb+qxXExkTjIEpjY9y4pPO63L40xNnWWKr9tSjRqWXm
wJgyDV4vffwmTKfY6EFcbTLHO9b00vY+dkhHjSDSqHWe4hc9Qh0DAM2dqax3o+TWqPpJrtJIvAx6
UQIGS7eDG7xlojoMsjkOgZ0vNTbJK0Zrqjxd7V7OJSVciEAfBgqsiomNKtNWKAhIoIl+pQSWc6Al
2eRFLCdTHQMwKJPkgkXws3cJRwYJkT1b1wQEiBqAniFf45gXnaq4G7axuJetuW9g1K+8INsoTexL
EswrM9eHWzswovlaxcUgl19syn71ejy6lZ0+ko77KjH9asOeEXUiqZqPIS0nCi6SN9AFt5o+LJYY
xa0aLB43OAlkybOzr0fVMTDUV5oFPrdGjN1Kw+JCoSnitha4GFei+lE1UARIdRDw7eW68jHDmK4S
XDjZ3kxCxrybJ3cfxuGlqZ0GhFH+QqXotCoNICe5a1wTg+2MNyF/RW5p4ERjOuSc5HOUoc910mDd
OvrRUVfDj4o6nmmzYAM2FjfIte2Sf0xvgNGBgNK2Y6rTLaINDBgKiSqhYJNuTRc0L910QRCdpn6O
LGbmvDfQ2Nl45o9pcpvMMajROwQ4Q4waeLUOcgoLnGWj92DfM31b1tZlqKkZY6RZTlr5qcXoZFQQ
PtsUp81FzyC0UpQvQnObwkYGVQnnNfsd19d+erwunYbnTI//I+1LmuPmkW3/SkevH+ORIDjduP0W
xamqNFmSJcveMOSJ8zzz178Df/1ZFMRL3JZ70Yt2Rx0lkJkAE5nnWF6nIcHJzXVQSddGhmX65z/+
7//772/Tf4U/cPJkc1gW/yj6/EOJCkL7r39q//xH9df/evr+r38a0N6mpkJMXSVE0wjG1fDv357v
4iLE/1n5PxaJJXA7QiinG1AIn6NzVOLrRBlOfwZDX8OEfZ7RiXam048Pi4EOVetmRFztg7Af2bOF
2bqyJYwaFe+bsEXpWtTHQXNAyOU+hC6AYP++gpgxKGcGJeyoEiQwHETQtNWrmwLDWvtAIluM10AG
BuUijTBbAumAt3CKh7l9BNHOm68RzAFNE3kPU2R89BcojRshrqG3+yDK5oKpRNZNQiyFyNye1OCk
gh7UDP9S7dmFOu2n5gKzBOo19I4w/POIp+cb69h+TQTrZ21t1AqX26iqK5cukoGbnOIjHryOowcC
Aa897tu3uYgrGG6bArOWSbsAJqPgtcVEPpRDzvsQ2yuoaTJFlcPSDGbp2uVCs5vrYTEdXcMnKBpO
wPHbXFrz0z7MtiW/YUz5NUzcTrWhdKB/tyoQg9GDjq6Rgtz/GYjyGkQxtBBNs1iuAHJH6pGCnaAU
LNdm4KgvdpDXEM1SENpZoJ+vypsY1x2qlQLXUkQQ6muIpSlIQwl2hF71Lj7dMZNjx2ftWvExleiU
slP45Hp/4USQ7N9XTrDUTa2BbBSQ8jkgXtwI4lT0+1yY9kmMGdUUuz+BxBufjXjF3DdA4MUmF4+Q
OZPTAOVdBzPBKR4wWsgLontf0633pLXV/nMRqRkoQKNoa6Ifx1kwD1FFeNP+uG+MKFa41Nl3VaXg
gQW7UWcf+7r2R3ygd2Ah2YchLBzeHGgrW7jQB/8J7l4gg3RaFw3Cd+UZfF9u5kQQNzgMNsb2HPPY
/BwdTIbZeF+CDKVgMbd3zQTNgWLohqVyi6mUkCgtc5xCPVw6uCvRS4cbZ4bL9r6lmwtKLUJNNH+r
MuXyAmnCBWOxNdKo9qigjBCaV0EtyD3sb32zmCsMLjEEeNQzIg0YeuD2pnIoMZjU9hgfuo9C09m3
R4TFZYhqbCSCZzTYgyYxEOlD6vEqol/QU242uQBLtHYstFepAfKecm8xu3r0xHUSODVG2fJCvP/t
28R+Z2/9uBRhROiIwSMF5HLJx6VBX5O3//ubvrbaHy5DSHjrUKgFO3L5s17c4zqBwjBK34jhfSCR
IZxTZ0ur1/IEoALjrAtIaCO03+1DiPaESxDoqlQ6PcZa1eCtkTuwEo2HqMwFhohWjEsPTJTRGkZ4
WcrYXOP7oXiE3DHqIrHAHMGKadzdwBzMpSlNrFgrHyGOCtqj/eUShIvGhX9MR6ggdjAEUgeomxwm
63KZv5UDXlJ+7CNtboym4yIqU3xqGdzez+HQYPatxDlHH5PxERoZoyE4Sjd3ZQXB7T2eRGR1QI3B
QZF5mTBkUyGlfRkwWbxvyuYNd4XD7f5Q4eEI8+rIMTOEk1GwaG6DAASzoDK+N0Hg137ex9teOgtc
8pDoMRXK/n2VZwxEjBWx+C/Mr3WloSQLnfBR4NKbnoDazt8gXBKoQXncqh1AZlWzW0w5mhhyrqoz
GjMI5oD+zCLOGaxBzmo5YV9A6NMZS8PF2NUZCuinfRiRTZxDzFDQ0/sOMJggaybICCNGM/kBj0Mq
Rr32sbad72X9OKco0GEn4dqAJN0/gwWuRb0JBRO71ojA+wTewKeEJsuieKhY3UB7TCv9OsToQJtK
z/vmiFC4xGCBXyiodJhj4OZBQGZk6BeafLEPspnd8NIENWYdHWUmB5JExtjj6wcfJaDCGyDQrRui
+8DmtqwgyOvYaZoAIvbsjFbR6jx01zm6HFCWFHwkMEd6c0KvUNTXKKNs6Eq2II3W5n2G4WrpI4Ra
ouDTCPouRfqxv2rK5t6s0NiyrvKBbhTyPKqwKTpZmGWr7cIBmYRdO8E9HkHw4gmGYi+4XgRpSGEu
vGcl+7tWuFoWgBJGAe7ghcfh2/hYP+IWZ+Nd7N5wo+veQwneugJDshtD/l2QMkS+wuUnNc5lmjCj
Z/0ThMxCqDTuL6toD7mcZEgaWLZqJMAw/hRaDuRqK+nJku669q4zBN8XwqXkMpMZ0JlKMxxmtBcP
AxY228D0iLlcx7DzU+GSY+aDPNVGQ5vAzm3vsVB4xJO8SiiXqDRQfZRji8gu6jN6cDAq1XQCT9ne
q98QfIrKZbyn6yq7hHXgZ7npyXuSk/7y+3zesEoZ2s0wQaZP0XBOoQAv61f77iBYJo1LHBKU8no5
hA1NcRMVV6Z1XjJB1hBBcFkjnJug6w1mhnyyzB5EA0+jZQiOC9FecMlCaoahj39t94Su98YCaQ/1
/mypuLyQxKAj6hbYgTmncwI93robP9Xll32UzcN8telcAqBqOdaE8XKHySc1v8I0MJqoHpbkR0dF
lYztRPfiX1wq0KANTzFsiwRLmssJKkmpTC9MGj2DFD7C01CgX9Xoj923b/OkMlQCCjFFU3SFA4Va
arBIYNeGhMpPY0ISR2HYAiu+IboVKSw83uRxVBVUzTRNyzK5/YLAtwLlW4pUamMA0WkPaNs/gq/b
jYVV2u0q9AqL27ViogskHICF1hx6BsfzofyBaR7Vzz6lp9Ep3OqhvFA/Q0riPav5YiO3mkFPaTbg
SclpcATHUPui4DjEp8AdumcE7r8ZYSsTuVy+KHmXYQIBnwMyGMulDoK0GcTj9u3ZrkitULi03SWL
UaYhDIIWSufMLnGJP7qKE7uJl9ox5nUPozc7KO496B5m4px3nRsvf4DFfYqWuODEBsUfUCmPc/DY
5X40n/aNZJuy45gWl9enhXRgcQUEBOVRAk/BcHpN1GONYQiloQIPEWybxSX4oUczq2Zh23Jyzvvb
RXTGb94nVuvFZfdmqkETLjMPlL6APAnS6ODRfGyqb7POlK6+7y/d5lmyQmPWru5mKppqIsLcozO+
NrgbgQIBanv7GCKLuLyBAWqw+TEPWOIezDV5+zUa5AcpSy5IwvpYwQs9p39oF5c/CAYr0aeJXarT
+xI8LcVjuQguYyJH4FKF2hOIJeKxFs13942M+YgP+8umbK6bqeqygf/SjV+hvdobi6hpTpgNFyC8
8kAd77d+bsc2mnHOwzG1IU3qycf+CJbrfeRNp1gBcy5eYdppxpgDQhbj2uAKP8TtcSq+/hkI5+dt
tqDbTFNwWGrl6Mo9dCoybWoxBJooxz+D4pw8i0bMA6ZYSBX6FxLmw6ZavW5pILj6EbYub/LQat04
Rw+DvgApCExqwSXgVx5EDz+jL+EHuFf8Er2rh8XWvQqTUgf9CvRXTmNLTi34Nt7aO4KXR5Ay4OvY
Ily+L+NFLUKMejkpSWcMMpgBa8WAUCKoWQRXRAGUymX2rJK1aBrZExeIDMGumTt9JKgzbsXYyhqV
y+yJPBs1BlDxpT+6jBCnTEV3tq3r0xqB83UTwxZxHOBlCD0096NF0epeg+6OulaXOftuuPkMucbi
XL6KQFlpKIgriNIZh+KEWVVPPy0+rqTkXvbABeO3xmEfVLSCnO/rYbnk0JRg9h0V+qS+5xV6bRPn
83Gjd0OX4vfNTDm2UWM3BE+slqhyLvI1Lp/TEUyZRgpHkMZPI9Jhhxv8t/2VUtjy8+G7NoVL6ART
uEkwsqU6Dg7Ymrzg1BxBUnLA0KzXX5SCSN3eGQwvWbqmasTi4MIWrUid2aFUZnQXmgL6k7H2903a
+iAhKCL9DcFOmNUJIoEIlqqsGgcuh1Ptd0fNV9zGjwQwm18GRFFkS9OJgbOKcwKLRpApb7E7k0fP
mD7xGYH5leUTZz6ip3HfqE1XWIFxroAZizBdtBEXsOS7Nd2kKhivfu5DbCaFFQS3NdUCW3RtMjFO
cquPx67AqER27I3P+zCbHrCC4bYnbvuyUghgaAnJ7IcsFRQKhPvCHQYhBo8wasGevf34CHnmB8O1
voA5152PaA3fN0awZgZ3GqQEzX6Q10FVAoMQdgpBBu3elHvPlCLR/USwbgZ3KhS5rNGC9fAY5gnE
b6V5u2+KwMMM7kygmHGS0f+NZWuJPQ61b0KbbNKItw8jMoM7DpIMY9VVgajJ5fZsqONTHBPBzYc5
6puU9uJhBvsTVglAB6VZjV5K3HyS9GQ1GAzFIF9oGafEMC5aXXtHK88qDxhcHgA1pCVjLAC37vG0
kJM8xAInE9nDnHBlT1UZkPJYsGQKvcvqT+1wV3efh+GLVj7s7832Wb1aOS4FQJoJT48hkIqn9Jld
5iJUWsk97o0OKO6OsRcJbo+buXoFyCWDok0xv6Qyp0OuVo6xP3osV7+n/229RVxKkCA2PVkmtkhb
vlP5MSEnDRLtgsUTBBDfmpYuQQXub+SCzlG8HLec8KFyh+NkQ+sdF2Dt1F/IdwJMtj5vXZ1qqoLn
TiKrXDSBA59KRYg62PQNopM2aD8/TZ+Sr9JD8xNifh7UkI/jBUZO71TBd9q2sS/AXIwNGlGXYMat
X1JqkDkMzznG5DoFtNECC1kG3bOQi64gqUM9jAFkhM/9jMl0w2VjMdF1lUPlGtQ/04cGlfN91E3r
iEJlVcNLG8YBXkfchI8aa1DhL1MDPelPtFUOBIMSfwTCnx2qtWBQvQMIbe+I9K3SPVL5+xCbyRbk
cYoCahzV5FOTkWpSBFkpywnUWz36YIU/939/c53Q8AlFbkuB2hKXL9phAseXWYFbJbxbrI96hXFt
QYbY9HBsgqWoKtpKf91fV8lvKDAEP9eAgHIB5IFszDuBK9W6TUBRLA06qBYEp8e2TS+AnGej3z2Y
K7AFOjO1rqwFVNkSCq5lmgr2RoTD/n1l2JTpBKo62BtwKhoQstW+9vF7PiQRibieYghJfvNkDNkY
0IviGSMPvUy5zad3FIPI6vfJaxPQA5E284jfR/UYXIQY5tKJYJU2D4gVBJfgarnBBIeF3YCCw1Wt
gKbMID+DCEyKGugnwHE86dPHrpmf3+HYK1jOCSawLQVqA8sgPacN3kI9qgss24zNFQS3/wZY0WrM
EEGdoPUH/bbDU/S+DSz43mTOFQB3bagLOWswdYOOSxDYT4NxaobiCHZATJBAgUzYTLb9JalpBoY0
TIPQN2+lTYUh/jGyHPUG4jtOfIEH2vGAlvYnxWaDx04viFRmwFsDfwPyL6egBIWIeh2DO6N7UrKr
CDxWrYSxedEhu71TLzjczXvpVXysEhjWPOnpIX6kZwwGhXb0U78BkwRmhh1J+ICwvXkvmFxoNe2M
6VzwEDrmfGUSf1ZHHHaPbXfLOKf2/WT7g+ll4zQ+xtRlyUEvgix+gMS3DXLVC8018B0LkizBlm0m
Pc1SLItgpBzKoa8zRld3llU2GZJrBWKsInlEcnctqfm8b9L2jr3AsENllVsJgeguVECwYyCurtGO
DFKmfQT2C2997wWBuyHoZpmi6Am+EC2EKGqt3CmNei1D2Q4UDTdl0V3Pk+nuQwrWjnDfml3SmFEf
YO1CUPjJJoZxQdlzndHqaR9n0zQdBXhcKHFl4N2hk3JFCzMs3oiJGwih69JdDeLl5Ysy+xVGIPfR
Nq3SobRrKPhUtvh6P9h40ngAC6sTR5NbKNDqGsCiHnWCutNmrljBcPGk1GGzlC1OW12G0KatKZld
jQ86RlT3zVHYD71xjBUQF0xxBd1MA4RDDgrRf31BFV9BxnuNzxoUvo33rJ5BLKoqGlrDTM4NpaKt
JGmpcTvqz4Pp6ct1NgnOqc1M9ALBP2U2YahC/RQQFTQpTO3JwNJpICctwA2YZKLlY7n0zfKt0Lhc
C0KecobGgIVqMWhgHhJMEUBTNj6wqShZtFm/QuYtGnYZt0uZoGL4Ok8kihlm4HxDSGWH8K77ANFM
L3Es17hCffpS/QK2bXy5BTYmYDsb5MGCj6jtpf0Nr3MR3cpgNyMa4Cn0QCwF4gwhFJdPEODAOKgn
cMzNQMPh/G9bdW5l+yAqpqIBGOa6dV92U7cubeuaHpLnxYUKvd3Y1UP6SYC6GQ4rVPbvq0xcQaEj
DmegaofebU6pm6DtzplsxVbdwu8jgZWbiX8Fx0VfE8wReN8AV2lswAC8veCv2TdpM5OsINifsLII
gpJxqbFNi6KLJIGYixV7hf65wjj4PpBow9i/r4BU8O8F4H7E7TrFgHCnY5B66SBvUnfue4DQLK0p
mGlBHLwGkgt5GOMODJlFBOJJ46AndwY4UP8MhMXCyppYC6u5U5Hn+2F8siL9gn35RjOEXP4Mhzv6
o75osinHwVxTDYwsk9ei6bwtyncl3pc14zKHXsjFMDIlazREzOFRWU55Jagrbu//bwj+pTGyRgIb
YAmkVoYM9OH0Meh/7K/WpjObKsHOGxicsrh4kcxhVsthxGlVgMkmhBAGBGEHX6WCTLdpywqHCxol
kzK5NoETQ/4CtwA7heIxMoO9b85mQl3BsD9j5WR5GU/dkgAmkkKQysXGh5BA9ZwxpdMFonRSK6hO
bH/0rBC52AnCJUP5BYgjuCGdxaFu60NaVbZxNLKHb3LRVu6+kdtXDFPXTUPWFAPd0q+tLMH0pdba
DBpbV/F0WzlOF8Mh8NIT5FK8SRIE1OZ1cIVGXqORaDSLLIWFtf6kdp8l87a3zv1wVZef6+m7wLRt
P3kxjfNHi+RVr2oA6xywhEAN5QjlzeWg4WOkdkYH/FnHwJ4+C1A3Lx0rEznvDIvEoIbBNvGseBQv
ecVRPbNpRXFj2P/gMC8Wci6qthEEVK0JyTY+pNegY3bjc3NMInCQHHRvhrTVYb7bt4/9+W9uORYG
NNG/aOG7nEu9Ja76xaB18Jem8XodnLcgxtyH2H45WGFwaTduMzDvmgOKDefuBB7T2jZPEFjPD62j
2OjngigiGPOP70BVMSOlyhbF5wpf/i6DxgArIYG7POlnaLCdSzt8CI6LDcKVWyh3XYnu25vjBGtE
zlWgGJPGOUOMLsGmDCapkwJOHwzKHLpD9Dg6+Qew+YEiJRBktq09XONybqPNYToNYB+HbKP61BBy
leWpIK9sxZ6KKrGOBhrZwnvC60CnS6ob4YwogJTLYaJPtXRlqqogm2z6/xqFSydRqUdal8H/qW+e
h/vESW16MG5ZiahBA7/0fd9Ftg64NRyXUJaJQoS2A5w8ZIdMA6HrfW9cje+auFjjcH5RUEmlyoyc
nIPkvx7Vm2SmghjbNgXka/jMo6zN6fX+kL4Ct30EqthW0bIjUcGiR6lsnbI6qZ1ShfTS/tJt+8Nv
PP59AuKpkjKwY6YanlBms6foGPWyAGTzMAOf3N9W8c/aZteUFYTQEcLfDHww937gtOOh94iXO+NX
Ufxuh9ELGud9tGxBVFJiDY35Grxz1XTaX7P/wb1fADh/C2IC6roQANTHrfCgfJ2ZMYsN+UCwaR1Q
UBY4uBCR8zwadrk8pTLL7gecKWwJS3s4VPOxd6pn0BcfE+1dyejFSC4ZGRQkDGqBPVvCS2uEsGYi
mtsTugV3r8LwEq0q5uz0dkT7du3TE+43SBLyIXZEyVXk6dwBOSVpgTok7NElGSNT6BnrIBqSN4Ln
GBag/Dms4myFsoeOiSKepqCg+ZhDKYTVNsKjekx9zV/w2J34+z64ac0KhjuK22WSoaGBgg0eLzPj
Kukuy0HUYyPC4HLRkkA6GSNZf5WMQR/sss4xaOLQj9B08CExBl7Vh3cF74thlCuXRDJJQzUGaEPB
/U46ZwJz2h+tHc/wMM+VNkIBHrcz9WdhfrSUz2n0eR9iM42vrOBSkKRB6C2sATFBMEaZLzMobUDX
yhy/7eNshxAIMVidXWcp9vV5oXbQUiAxSmnEh0aTrR6tu/Fz60g+SAPBOy7ICZs3QDw1/4bj8lCD
qeSUpoCrwQKyOKk7HatP3/RDfYI4hhN6k+CTkv3em2giqFig5VdWKL9VWZQ0VO3h5tl4EaUf01gQ
RqLf5/bJyEhXmCb2Sc/QyBwvl12kCBLCZhStTOB2CARzc42JZJiQqE95C/ZCNf2k9cV7nHoFw+1M
3reSlJaAYbprMhpf5u5jKnwR2fRrDCcrpqEaeNnhkuiiGWrUT7g+5uCtC9EAqZNHNYltVfTst/le
hTft30hcgjPyJs6qCEh6ZU+X6jFw0HWV2YubuLEjanTZDqMVGpfqWtW0KhLicGjd6kRtNnU6fxg9
FkZQiv60H7TbHvHbNL6HqLSmCPQFuK4OOiQhwFo9fRrG232M7RsDOgI0fDMpusZTJGAwkCQT+EWd
8DG41W5CEI/l/vjBAKGoV2CuTZS32c6/idQVHneWd5D+hlQlIilLLgPrUZYg0OT32hfRm9zm4q1w
OA8c8iZPJ7wwOn0G9vUitfvoWTcVX7B8LPD3zOHcL9WsVIM9uEPej258XI7VMb8EQ6SduGg1FKXV
zcWjpqZSzZRNlZ8/rPUA3PA9dKyjS9NXnOYmcboLvFJ4oT+cLb/0wnuwm0MK2903czOcV7jcpg3o
myzoBFyILKDhpgZp/5NiQBklmwV1zk0LNcVCNUtDMuffG6Wyx31piZnPo8D5sQ4hxhNiEAxHVifI
hNuH1AqLS4W4nMsQNkjYFcJlN+XIoxhV6b8Rb/BnB16DNr39ddx0yhUi+/dVSZJOsgySHSAitx+K
7kOTncI2EniJCITbrAZif9rQAiSWTGmBCJHa34ddAm0k0FeG3/YtYmv0xv9XFnFhVoExNKoC7FeY
fTDYG6qgpioyhosvo4C2GJHw+1VgnKYoPxBoO1NNEfjCthkalXUQimooHr3emEyftSpjPQK97E7x
TQipvPes0wsA52vqnKqDaQAgKaAnoEKOrhZdwzdTEaLmbxs45zJyzEPpKSA6R7bZvDBkaf3BNvzB
H7+K+g9EC8Y5WV9UaZrqADM7Lxw+LqD631+wzUSgE2KYFNdIU+McSyPZEnUavJiA7JmAUD8qr+vs
MoXIffG8D7V9Bq6wOCfD00raaCGMYZx1BGx1OebWHEyK2Irb+dCJEr01b6ceKAkyhkykcf6pJYVU
/WRBtMIxboD4CNksx7LxsAet+hObTSi/qh/fZeQLJOeBPYQ5JTwgYjrhtjyOdnUyjqHbXQBU9vCe
7YsO+s3INXQZc3iGomE6/3VILYGkJUkIWpqxvLaGn4H8Qe4Ft/7t65hh4TTEiajqfDE7bhathLgE
67LGAKVbeNCc7lBlJl7mQsZNVBrYnMnHm/lvPM5ROhPTHSHbNtYcRX+qTnyGEkoMWkPFLp6rA3hH
/OhB9HGzvZIvqNxKNmbZQGUSqGTGGINGzujU8eMxF5QU92HAOfl6wzoofkB2Doe8UU5XhtUe2nr8
BB2f9xxPv9fQ4CvLTZ5PqlZgz7LwOq4eNCieWY/7vi6yhGXK1TELkv42KiRY0g4PmeZ35XUnyn8K
W403B5/Jqq8qFMBlnUuApQxV7qaKWM6I7yC1eSI35QmUdo6oL4T90B4QlwiLllZ9MQOILgqkBsDE
bsUyRAiCxJkj0UVv+3OK1aPA2wtSS/4RJbCqtMM0NiJKGvO7IBqLDzEUdKGvlXX1R70wk/taTyQo
uvc69NMqIxnOmjWUzyPmkUTNiFuHDI4zi+oKZsB1vqezDMcmD1nLcg1SxWaEeMtyt+8pLGD5xQWX
j6mw6zRjFuc8JQTBSz6i2yGnbVZB1bahD3maSxiS7oYaTY+FEt1NkR4/17UO4Y199C0/hbwCVhkd
kAY4RV6jN12kSQtr4qvnL3Mr27J5Kt5FLouCiCprJkgmVL6nLinjHnL2ACHWtYEx6IKcu0zYqsUW
6s1CrlC4kDOXAUqYBCjTt8XTvPZKgiToQfWDA3EaHKGDaBZk0zdWgNzOQbQkhPAMzuwoh9Y1hIME
2XAr7NbLxh2XWdYlIQ4wdEhRemj6n/XsmbI7yvf7LrB1zVnDMBdZpaqY6irNcqxbJSt2LmOWExrT
zdmaK0h3iL712SbsbRKXs+pRGtpmBhj19bPlxW78g973DvUaH8waoo+dzUvO2jYuc40lgXYCDi60
SjOfgBSFm/qWZTfugto91D5uauEJvRnQK7fgQkpCw+C0VDCx86Cy6EYgCaNudmO5WnugkK1xZSdx
W/lgIG+LqkMil+HO6WyREGgxW16oluMTF1JNd6byHbqugryxeWGllBpUMSmEF/hOT+hg1Hpl/trI
8Bh1uLPGZyhHuqXlh6g8ZFeiysNmpnoB5Ps+TQ3zA+2IDqfM9BPjyxzcGCLWl83LnCmjzRjKrHg0
5ztZioJpsU1KAPr7/LryhiPsOQUHfIf/L1ov3qQPfOfplqVi8Bzk2uAoeR13skSytmmN0k31+Wwm
1lORWoKP/TehDQhD1nH9BUf025J7WPVQWe310i2hkTV8NoIb3Wwgm3evUNHr7Buv56C4ZFWPZZBq
DaBiAgqxZ6U6tkXnDQMaBCD6MfzH124Ojkta0POzaJVopftXz1HsmhCXRtso9fKbHPqvglS8tVfr
heTSVl5IijSDI8XtTKis3UEzaz8Hv4lbzhwuTw2mWmcUZJfQPkwgZwmRHEk95NUxg+7xPtLbjhEO
inO7EtXquAlgyr+5qHJ8taBHzDUetC/KmSXi/kJURhaZx6WlSoOsGHS2IOsMXtpyOhsYUZE/G0Rw
kglg+Gp11MUNKHaxirJ5XamHvoWou3IyOkFBaDuqwHoK9RcMZfIvPSG6BweKTyKX1l/bDFp9EM42
H1qw+qaiA0wExd1pxqmKhjIGlJ5Brqy/GPCi3kbfNIwzqYLHn+0AfrGKu80UNJJTuA5yRVU9Y4T8
MrLwZmZmzlCHx1JFJdJExVDgjG+uA7+c8QWUyxpBURcLJuNLd/7V6TYdBxChQXnoF3mm6ATZDOJf
DwwKqAjfvAhZHdTplyGv3FCHlFcF4pcx8/cN2oYALR8mXJHY+aeMMdGtMZiSyu2S5IjOb5eCgXIf
4s05yJYMA0t/Q3CpCMp/kPtSosqNi+uw9iLpUpacfYi35yCHwaUjHSNmrYS3WleHVAeu0n7qQxSZ
8ZakHnpzPwng3nzIcnBcSpq7rNVTCGK5KZ2/zhCLDrPiWFmhn0mxG8qpH2BaMKin8xy0gsQuWk0u
M7UQmAwgc125MghaICtoF3mA8df8KDBR4Bj8d6QxTil0D5ljOOnzjEsh9Cg8ELToB/Mwn+Qjsq4I
UmAaTw8vNwqxigWQo12czDMjTyi6Q3NsHfNQ3KGoeKOcRHQ6m5jgW2Mj3gak/rgkIift0AZSWrmW
cWw6cjCDK4VogqyxmalWIGytVx8sg9kreATCt/JCnKn72echlOzu9aZ2WvI1x8urYO+YD7z6ZmHu
ucJjRq/wEmiq0SoE3mjLdnyM3fwBU6vGNQsL46q+nJ3MTe+tEzQmo4deNN8hWlIu3hvcqRrwLlVu
HnwYk+sJ8Z4JDrTNcxMlUvRKQNTszZtePjZaEUEo2k2770MAATU0q7dpfRgyUZl7MwyoDCokELSi
3sAtZYpSwGy0UumSK90nNnGVY2536Egzb4JD7sSeKOe//QJkm7dC5JZv7FWrkjPklsHT/cXR0Qm8
XHQ4Z8CD4fQ3yVnE7fG2LMchcskzibsKRHpAZK3H6a1+YrY1h+gs+tjb9IyVaVzaVHIIKkkEi1lJ
aLO3G/lhJA/7vr/pGSsILj12ZQo10C6soDwEWuspA0Ol9r3SqnOcLsKb6eZl4AWMHz8LxkhJUhNg
IEpqDzkadiADcaWdJ7+xxwuR2MjbOuPrfeI/9qIlS+s5/7VPxI7gF4ET+rOnuuJH17dfyxwWM32V
Qgbah4vOsKiffchRDWgupB+aL18y/zMuRZ6xfYCvlpLLw5M5g32Qnaj0S+92H9XjlNgQ7+kxsdD4
anKwBMwLQkAuJ7dm1BCLGTj76EM/ptD6BbPtZFOv88fWFuEJ/JLnOjMz6JNnBeDKsD2HiWJ3U+ST
qXAhtyJsERf5JZdCtEDuhpQGpSsdITfrgbA/OjDGQBndKc0P0ZVfENU6nz5y0i2khGng4cjKcz65
uSXocBBBcImDKH2W6yxxBCZ06x/Twu5iwVPw9gYZFIUhqONSvjwUmYumxNB8dEc19fqcOtLcHZUI
955wFNQCtq35DcUXhqCQ2U9ma5VuFlACWpbsqdEgRp6ZZi24CWxePFDy+rdRPMUxhJxoo3QMKWxt
JfBo19rm4FeKcZiI13at4KLDtvrNxWOFx2UNvVC7OJCxiEr5EfJ1oXFMide0HzJIY+3n+e341WRL
phD5e/vW3WdGZCwyO5h9GYqTqRu6kMX61dCDvra7fbTNdVyB8f5Xl1VgTgCj0LSuzUtNeqoUfw7O
JLgITW8fbNM9VmDcETbialN1LU4Vk/aYhrios8ytRXO+AhD+6EoTpSqSESCK8qEwbqf6kYhGI9++
/LIz5MUQ/rxCC4pUBgYSA7mF1uQxu0+vpPZAoJzsff6suNE5/0pLRzntL99mIK9QOR+UimKOZwWW
SXnhp1LkGWbukUzykkGUaDcXESJTuIOi9vqm+jrlU2cYFQwcxvpEGmjUg/lvSYVFB3b4vQmrFQ5n
EkR8aWRqwJFxVs2ubseu5Up3Bmq9k5/cmu9JhSs47iyGonSUWR379OufCjk9EIisS8OlWQ7u/lZt
B/EKiTuEm4GiqzaCYdLxr8/2rLW1q8VuT+RoXsdf9+E27vKWDhYn1MDw/oySCnenIbGhDIuRu6p5
ytOvsyr6WNjYpzUAP/ATJcqiWrmZoziESf1zd2F+z8fDclueOrvxoZEjC1KFwCJ+9kdT6qwuZVgk
J6emPOuNv79iWyEMiyjRTEXW0FnIne1Ka019Llm525/D5+YEgV00QCeH6c5A/wYrvaqfg+tI+Emy
EVivYLl8Gwag6wvlAC9CoNClHybJ7eov+6axzeZi6hUE5wxqF9XgjoNlyYkRJzLhYAU6OKJZki0X
X+PwMxe9ktYTmqNz1P1B1OPhgwTkwOya+b8hBxasG1/ozaK5n4gCMDqd4uQbEl8mZMXa8jnDwBMa
yIUVaIlzMdtPem9BfR5aGtJVO57zUHAz37IB7e9oTMJXNyE69/tWOBQDtGoKt1jq6zJODnJl3BBF
1MkqgmH/vvrASdpYkaG7XkBA74lIR9l6Drr/PI9aa0vYSbWCUOYppFYOiEHLPKrObhgRCF3S5ULq
RcLBW+aYCNFfbIt4DuSwSKxMRtSrhTtWPzoNzVbph15YWNra+jUIlw3ANYqbuEEK1xr12R1m/ceS
5aKbnQiEi/1pLMwqrWBJGYFDWTYudWoIrnMiCC729XLQ29qCHV0/Xqh4ANaMWpCZN27C1mqp+LA3
kghXnwQQsxHYOVMPCu4VKKFX6XWTvaPiBjCMc1CTghhM5vZFShS5w7xf4bZJdlsT5UHvi5/oLhR9
TjAn4nPmGofbGqWrIkIa5mSWHRfPc3OS9XMq0pLfduUXa7jdwXuI3CnMldvwFiUj22quI5Gq3aYH
ECwaOqVA/iRzGNWyjFGpFqVbW65s+F31sH+6/OJhe7NULwC/am6r2C/TaEiSBgBQOL7t2MH5tcer
20emmoPXeXSy2+nXHFNdokID+8v3gJXXSafWzQkdngD+ixD4b/J2YdGQ/c4eDncnnfFpOYZzXqJM
qXrtLWxzYruMD+xSEIuGnAXbxVfpo0aP1YoAzAh9vDofqCUi6dh0OlWF/gX+A71YLoT0fpCCNsvw
5TreW+pzotyG8/d9n9iMnhUEFz0DiCOGIE7hcyD/0sihDSHChhYb/T/vWYIuwF/iL7ju6grlDgMp
JYuix1iu8VydRn866o7is0to5IaO5uybtXnDWaNxS9f3IVFnBUvHOsEVp/VD18ItnngYrfGoIHVv
dQO8so1bxQ7C4tSQgNZ8i5+tJ4oy6HBUbkEeNX6bXLRIXYROLGqsF6Jy+UKB5BYyElZ01h3pfnEg
oehZd8lX48G4ykD/RQ7SSfS5IgLln+CyPgfZBNvG5R7iGC66Hg5gBfkwf1ZvkUSOmTseW0GhbTPQ
fskG/fIc/gkuS0p4U4DV7fsMDe416lNmJDeCstR2sDFxor9QuNzR1XUJFTMYRoxrhdrgyLcxxHTY
98vtcHsB4b5iIQ4VU8lCuKmt4cjSnRy1dpOfExEv3CYOlTEkjEjDFA0zdpXp86iRNRCwF24//n/S
rqxHbpzX/iID3pdXr7X23kknL8Z0J/G+7/r196jzTcqj9pTuJECQlwbMokRSFEWeI3lkCAGbFM82
xkpewtDkbA9PFuPYWgjILKOALCv3sxE4KYCi65cnq+BNvG69QsGRLloxTm1ZsSGUYAB6vx5VAJ8J
6mNi4Q1qcis3PrSpa+wFztM2TzvGtSujFSpNh8w5DLohdPJ8X01vkcI7m7eu6aaKBz0RxCPSB07S
cJhLta4M1MIxAUEHrStg7SQBMHf2BdAedM41YNPaL+JYNx5kSxMkQ8M1IOzAQV/7JCwcleS76/a+
6borMczBj5YVfcCLKcSMpkcMvKIkSnBdxL9Yxa+VY2lKDQNwixG1PzP3ZoB1Lc/j5/Zo9igGKCCS
Nf0yILymZWppHxKNlV6MHydC2YR5geWzRvW8CPNnoW0dpTGcLPM7neNgvEWkf185c7VoZgooeOSe
hmqbUevnhbi/vojbVn5ZQyZe5BjPrMB6UnpRcwf6AbvQT/XsFtPoXpfDMzsmVjR1o0m9AXuIskNd
vCTijar+qT0wUQJjHv0SUntocSqaZ1ogmnfJuXiZ/G7f3JZc+Cje/jAhQgFVaoS9Lz2cHraRD4Ew
8KgLePvDHPX1OJOwFLFuprK4kTQ/pWqT2obZnqsRg0vXN4kjjC3DjyKayZQEwqrxeahPlSTZIMDR
hqfrYj7itNKM8OJEbCl+SuWlsmqsG9h1nmmWlt10dn87zHYV6CfrLDnTPrpLHzRgcfffeUUwzq7p
zHlf6WZm9BqkGwkiX6YEBULUdQ0/clwzGjJhIrSShhABK/kTN0h51TCql5zD/dvszF56zNzwgSJk
Rf7C6wPY3ERMJeJmqqBRhMXk1o3MDAt6VobAuZjOVnFnlIEk8FhstvPBlRzG+HurTsBiAjnigYKM
N84s2voduSGHyW386Ui+hA+E81a5rRs6bGQ8qRgW+yyaCPM063GCRtjpJW6iPZn3gpA7Yvqf8UDp
/mm/BLGPooIxWmabprhFDKkdLaOvGoodmTonKm5fzFdymGOyAqy4PIoxGqNd4g/OT8q2cVceozOI
UdwYjW3hzbLjIe1x1pHlf637fiH9hHVMhcM43OR558vNoW550Wsz6q/UY9xg0rK0rAyoZ5HPtXYw
4wdS8spN2ze+lRDq76tTUje7PtdbKNOCqIe2opBdf8Ttf6+D4YjX8LjV9vIPy2AOTFJlTYVedizd
Pr8bgiKQb7UDsJYdAHM516MIb/XoLq4UK/VhMi0ZiuXqs5jcqOPNyKWIojvwIZ/RDNlEtQ689Cxa
gwQU31YvICPeozeaYof0x9Anwc+2vOnImynejv0rgcxu5QkxYn2gu/VCKY5qX3goPGLrX9pd9Ta4
i9s7iZs78aHqbWvPC8w0KF1Tl9k9nNFDKVN11aHxZqMOxDACn/nsLlG5s4xhP88q77q+vY2XJWa2
MQI66NSNiCXaeMwV2yxuwWxx3VK2GqRglRcZTOrTh4keRRL0mhBD5E/SLtz39vRiYp4ZLVKfebdZ
rjwm+FuTZoZ5BHnd4WdPD8DHpQcMjgAdSjxi6JiX29FD+drGMXlQVYMZRaACqYIq7TcLxp3qjp7p
1+ff6CFCf6VIWU/whvGBtLhWddUUezwq9cVzrJ0L9Xue/MZr/T9kMFlIv4hqrspR5RXJQYzvMt0r
ebzYm8a+UoOJvgIp6rIWoUYs3pRV66nlD4Lx0Sm8j+TZFqaIs0k8eYxra9VckXGCvCTXjkCJ32Xp
sM/1eZ9nlbs0XwxTL3mGT7/5wS5WOjIOTUipEr3H+1z7Nnwy/OI+8hblvTBgHWQ3Pwh7Xkl78+xc
SWTc2RqqeFEAZ+GZ1RG5pFNMhym66+XO5fj0tiDkcRjixvAvm+wIuiG0Gc0NJmdZbM2nUFWhP4ZO
Dyjq2o4cdQfepMIWORWCzWd2U/8lmE1+lNIgetm+CzYD2StdwbANL6DQv8NeBECCtQ89XqPMZpRc
CWUyIR0wBSqx4A/Jonjogr8tE7DBJf3n66u6KQb8xKitG6aFZ2PY0+pMHZa8ifFHFPuczJvM2Jvz
zvsdEUCxw6g2aGTZ2w1aVTS5WwgeW8S9Kuw7K7AGTsf5thYXEUzwKPqlIAMYULxqWkCZVxxBVwO0
UI2jyaYFmpRrjGIVf+DhbqN5qYRBQaNjnrlm8klUcfUE5+bE69Tb1OciiMXGN0OiaW2LybNc92aw
upZyIKu8mVuONiwPt5ZGYtVl0AZg8k4oRU6jnOIGzjT9VuK2UofZnqFUK4xPQdIkP8mTGGSRG2Ut
Z3Pokf4h8q2EMNFdIYqRRzMsucn63NOztrdVo65cooSNHSLlQEmnL5+v2/bmwU8BM0wDTWbaBzah
so7RClNZaJp/M890yLcI4s8EBGHAT0GQ37U8cNot0wCdELov8AwGpifm4MdLGKU5wVoWchBHXzTd
jxVOwNs6Q1Yi2HjXlLEwiilE9OlJGN/G8uH6ovG+z4Q2AfOiwIXE98V8P4nHkUfbSJfgmiVQ+auY
Vk9TPQPEFzn89Kijfrx8LYDg26Vfx/QNPMC2idHK/66RubI9umkriQWopsDKSydFVdHOiflJFfL7
6yKkzWwCr2cG6LgRSVlkIHB+NCFYfunT8QhwduLSGgPY7gLVzW3asWn6/6+5BuqcH1fzIpdJbbuu
LTU1hFwK69s5+aMo2LiY0JfkCdxFnPNoOyiZKPxjxFz6wDqeCpVpWK0ELy5iW528eQjtRLhNkKdx
1nNjStAyzYsk+ktWe6ZoLTFmEfEizRu/nwcnl6ZzLgH2KLGccJI+CUmBgkp3SvU85uUym9dMNDmi
UUuWRfCw/lN4PlZ6hXlgDOJmtmYXN1MQ7pUbcj+4IoCeai5D8JbLgWP0lzxG2XwBWmYiQJ46Jm5C
RC9ufu/5YSWDBujVgsZT1FURPR3N5/6Fvmzj4eZOa53OtYL5JrWnIy/13C4+rESythlOGsCtIRLg
Efao/tVZj5YahCR2ohC0vbVdTntNOk0V5yFiu8ayEsxE4U5rs4nQKCxjorXeK7txt9zSUiZu61yA
UZ40tl2pC4nU6hlm7BdKM4WGyKPgtRHus8ah8sMba8dxjU2Xv2jHNiqiY3KOhJimH6dyr/nJARTz
6PulBdrf4HijpcWVMPpjVmYjdBYaf1ssZTh5ZvkUa3Y5v/yhQkxuIEWa2gx0u9RAe6l9VNVxQFdP
lNuy5ENFc5xbZc4ffQByuFVAGm0qjR1aFDM8EAwAOhwtn0HFCZlc82CCST8oEbhRIG/0qbzy1tzn
RxqhC1+PbF5HyebputovJpToCQy/7GGMg3RbtV9rkMcBh9tusmfQeTlKdkNkjoKbZ8JKIhNYxqVv
JI3mI6aWOuM8ehqAhARB9top2f+hpTARRR3USp16yKL4e4BDdsddhLdnK+gDACf9zpM66lRgmMZ8
wgce7io0F63SJtzxKrzea4Px0BvjzlLCmwTw79c12z4Bfsliu9/RbzEJYgtZQ3W0Bh/Ps9e/v31L
vijDdrs3xlCNdQQB0i1uyU482LFbOINvHE7gN8KpJuwHm1e438qGcW39ewUNJniUhWTpujRDqPBF
r7/W8Q/ReOIoth0NLzKY4NEYeWelDWQki92eaMMWOCE6f3mLd5kfceELqDWz+ZaFphRwhUqGoomM
N6uhNYizOsLai8Ue1MlOylO03LTjgzz8zj1zLYvxZcxpyyIhkBUt5tuSZTthyJ1BB9Dk9TXcMr61
HMaDSaekI2q+ePdQ3qrhdmzfrn9/ywzW32e9diyHvpXxfWXxw/DbPLuj/HhdxLYKyBdpiy0Fgf/n
MQW8GavLR5QYSgLe50Onc0oYvO/Tv6+OwQRjPVIl4ft1WNpjfUOAc/RnGjCGNVpEridzga9IXWoX
aowJJWMaeHGALsRH+70sFGNTWaiSNp2gyOg3f6mYus4c6V46SI6G1GjYLcF1rbZv4Lgu0GY1TZTZ
ZKWWk7wQiIiz/SutzjWB2bv6NzQglDforrgVAX7Ec5utmXzLWslkws5STkKadZBZ1SOxW2tCdKsF
IDrG+oMyKKFrmqFld6Vg7eo6iY4T2r85J9Wmya9+AmOPYjIoIuh4qMnfjXNiJ8oPi/cathmKVjIY
mxTKdip0DZexgZbTInlX6NF9I2Yv6Ri5XVZw6g7UMj5YzkocY6CVoaFDIIJKY3gbzejGT54K+a2Z
3/7QYhgLNQq1ifp3OW8DOszQt3kebXnf//iJcc9rxt7eKQ3ws2gIxTMKc1fQ63GojAZ+h27HKntt
La8en66rtL1yv0Sw/exhiUu6SCBiWfYh8Yq+dkK8kcqci8FW6ge45b81eb+OrWKUXuhCldIjPip/
RBkYFY5h/tCYgJLKgJH12OBcvK4XZ+neM9+VwDwXEBZTHL1z9KkxZvBufI8FHpD5ZufGWi3GlWaj
6xtdgVoAinigvRupK2BcmaApG283bgiUot96v1vLZFwrzJdaqBNopuICibpKoEX26Og28VS80vNA
JOnXPnrWZeMYz9IaNTMLKq2xOg98BN5Yzc71rdq8haw1YrwqajIMNwBR0RuttA9mTL0cxrZqHTQ7
zl4i4iaSLWLjCE39LFi94YgZEdFKIj/isBD86z9mU99LkZTt5+i6WJSWAZGkEMBZoT3OMq/it2mZ
KwmMzWhzOdWYO0ZGU+3V4iQWTsKb0N506pUIxkSqJamWCkzZntx/64RdaU221Ptaw2tK2ewbXe8c
m53FrTkvA7KnyaHNZ7lLUNcLLI+y1PXB8hp/576X0wPyo0EC0Ak8jDKGCRmRaT+JGFJEwOr9n0Xz
zOk9DaSkFBmTO6G9uZKYKf5bGpMe9lZXArUVKYn0uBzEQ4o+FeARuKqM6wlBZiK7IvqKefj0m60d
1kosE/iBIS/ObQ+x0SfyovitZPePqkc53w0n2kuxQ29F6EaPnig7+fIqcbrDNstjqx/AAhiWRC30
PMH5rQDcffE6JzqURwNks/wOqn9x/19rbDJFfaRn0lQU2FE1aE/ERe/nTbRHARUVsdjjAdJset9l
ZU0m/2p0q8wXet6F3WlQb+TwNuYNDmznPhd9GAevhnjUCU0rmylbbKvUACVYzrnddUO8B4QioBL6
WOFM13J3jPH5UAaSARlgMr0PNiYkz+GOAuAiUPKpd6gGV3yQpd5JIsEoYyprOVR/0cS5PaqYhPcm
lxrIZNi8J+3NqLzaNeaECC1iDakIgVN+jKyAjJwrFG/LmKASZyQzxZiaYDQ5TYz2LeGQx7d6dy9q
X3/jgFmpwkQUTGADwH6CqGEwb5clBok9bzBhc7VkWQM4o4nWVRb7selzY8qIgSKstVe6yBYa3hPI
phetJDD7kdRLW7aDiQMm20fJpxL/k9ffWKeVCGZL9EQT4sKEEtn4oMvtvTIPj9clbN/FZF0UwRkr
AnWOcdQymTV0MAh4xo4tL5VyZ7IsD51rwzLaEXCJ6zy+i2pzn+Xql+uit3foIplxVqXLJYDpWXDW
8lZRCjuuHq4L2N6giwD693X6W6dpLhcAS9HQDKhLNgY6QZm22NelbN+gVyvI2IEaxypGeqFHGaGC
3HRepyROZObHCeB9wNk/15Jii8MjqdEHqRdAfF7QpFjwHsV4y8nYimoiHxBxw/AWcZ8BG4twHm14
q8n4bG3iYU+l4LBGnQRWqTuhAKjxMXf/cDmZY18buiKLcsAs/UT9xsiFg2kVjN7K9gJ2199prgDZ
wt/2/56FrIxkHEpLjwcsW5k9j02Qyd9/s6eYjmKrCvC3AGjOnO6APJrDRdARug/aC30RspzuRbgH
aQeYEFr/+gpuG8JFGHO6A3VZnNMYQaM2dUcfMdBeEY6IzZvsSh8maMwTpuUHeC/wqcKAIrN3frPv
A2N/XZNtk7towkSIAgA6s6ZBk1mKTwDT8ZpEOjeqxUn0eGKYOCFMKm7JLcQM4tepzoPUrGw8BXMM
myeFCRNmrqFvI4OUcpBsQ8BTT2h3BsdJt/PI1c4wUaDMcDMAeBiq7Z8G0A9KO8t7SzHDS58eea6z
+WaxNmsmJChym2CqAsKUx9nPHmInsfdoKjwBC9a5mU7gtObe/DeNWwH0lgVkNFFVmeggyNmk9wqi
0BAtEdhDR6AiNxqP7H5bs4sYdqxxHGu1FhuIUQPFB0zeY+iWO31yQn/x2/cu6PqcPpeTc93gOdqx
E8qt1jdWW0EsGkGt5jHhTodS3/+QtK70YmKDOZem3jT0zHVp33PnzMd2N+ImVfkCnxyVpw4TJiqh
HqZahDqzP3yi6bj+BM4eWQEhFzq7MY1aC3accvxsux610pH+qlVEF2utSosZOupnDHB42X3sag/6
qXvvuTH2KWACeJ0Um769EslEENpumAkDHGG2mtchaV5IbJVonTNFjnK8FWWCSFJVjaDkVLd8B3iX
OeU8qW4nMytNmPghVYLYiTSZoUwOsdOhCwWwyv97fC8d5ct1g9+OVyt5TAjBOEpTqiJWroVB0mmb
xAv3hqcAZrYOeM+dm/NR1koaEz0UTauKhqbsFM1BvY+f3qFmn1F4Vc7mrRFo4EoJb4Q73pgK3ZaP
bqcrEiidJPxjVnVOUe1qKBRcL50E2S6XzDaqIxfm819W8yKHWU3TLCdjXpDxKpFH51WLANOdsxPf
0M4a+cgrzXPlMesZ6q0+Jgn0CvPmIVQqZ1RdtflrTNudXtf2HEr3mjwe4hktvmaqOgKuexwDojHk
ytKy+ZsmmZk6CVB5AmcBpb3RCjs5SQfwTNnJY+hoTxyB2yH01xqz9FnlWDRjQdc4+VTp9s8jltyk
uS39oMxWg2FzBPI0ZGK2OgIpQ6ZAzObz/BIGhRf7JpgFv81OftP4pmHzzvXtaHbRkAnbUz2l4A6F
QCP5SgB4gxkI3lAAxyFYnDVjnCVFHiDCqu8tPRCtYJkCY9pxlo63V0xcBiGfSSoCMflJAu3TvNM8
vHAD/vv/07j0/qNXpog2Zg2dpWC4BMKuBpgyZqM6SyoMTA/q7vhCG4kmR30wzzKYV6dzgk0jgXZD
J9LIPTlkqFmKdhk0XB5WmdH5w69gdq/TKnPQ5hH1WaQu6v3sSm7y3kjVnGOXBGB/dcyTbgOk2UGZ
qrTRUfUfl/3DT2BO4DK0YqkR8RNQLnZEL/fj28yhDR/yDrzYvKIfcyZ+kMZsMuByNJBGQNp0WBzF
LwCWmwTVeTyIvobCMDh7eOGcJ5E5hdtIECIzGbDE83OZ/agIr6bAE8CcF2OhgNNbgYB4ORbocZ3G
b9c9490Wr9kqc1KMhtApOlCb3NnXD4B3P0S7IZBO9R7PuYG572/n1y4IUWmnlmIei29Im27xwGtn
t22gBYoXe2D95h7QPMWZAwUPy9Mw9HChIrcpFmwe2/UxOlBAzsUFkAC4Mhwe9DwTi1j7YdtD06Jp
lrrAUmhJ54TNyUzumiZ1By24vubsaflBEFMFAOljK1czlJsOyQ0lW7C8zhfO1EhLLtsuXakrG6wy
wYiE4f+EgVF8Jx3Bdwe+mJbbGc0mjB+UYsJNGytjpdDVkx6b1s9u8ELjR8/j4piP8ovi8IsC7N3s
g0RqQ6v8HmwjxaJEkEjvMGKAQfdPOt6cx52ouL0nwUarx+FVfLi+ezwrYaJMR6RQbBtIBVKb0yVO
luR2On0b1OfrcjgewMKbJVU5RiC61t1Of5LVt5kLLs4TwMSWRgFXi6QgXIIV8dAL/W3aNzxLZ1KW
D1vERJdUgPWlAKJ06XhtFIE9YtwNfncKbaShO34Rj6cTEzYwfbgUy4RFE+Q7xbpJZ870COf7bDmg
G01hFk1sfiOCPSF+QepiX992nlWzV39LKeNWGCBiwgNreK+cKIGj9bzc5fbkUuSS9Ll65M2vc4IE
C3mkD6LWKjQiUVyR7GB5FCe4DbjtGjSyXQlGLCyAakVarRSQIwf9vjrEfuFke9Ufz5HLexvnqUS3
chUd+kgp5bB6Vwl8L4csIAcdsza8mW62ysCaOMudI4xSbWqE7hfqQT8MP/VBZQpCImf0kGACdGC6
Fe4ETq7DU45JPMxS0meSviun+No7rrMQyLv/eq/7oBwTI+KmziuFHsPlCfdkWrh5zxhR0HMHLi4F
z7mYYKFFXZQULVayjYdjWZKzVHKHa+gPvmaATIAgU4/rZw2FOi8MrGN2SL80TuXoe6QyODDkF92v
Yju8UfbX3ZqeClfkshBIQxpKWV1BN5BhO2CNdpbqSY8U57oUjnbsiHA1S1lY0BPRyFMnK2RXWXa5
8Biqhm3NHI3eR5qvqcQkFmrUmhjReF9K85DvUWDDmd88m0BITd0soMtqOfItDVr5feGWgfxQfUl8
XujirSyTdxRJ1o2tAZ21FE0v4EqWMMVecvyNc+izcN1zTiQpoUKiGjzu43M/74f6aVH/YxGD9TeW
QKewYsCxZe9rCiDtI/APz51b7wYX/R8BWr9izgFNXeraHjJxpCeNok0LNZgwOibLWa0o9Ywb5y86
kA9TLrgTtYlr8ph4Ase2jFHrdLcqPP1AJ3qszh6+6LYVDHdlYD1d9we2zvdhPZmQEpZa3hk0To5v
VuTW+9pPVBsRGu0Zsm/a1Vu1F9AtlTzyEFw5AZplYWiHepYSEYLFQ7IjuwRXJVoU4u0fL+tmx1FK
PIx0NU146ERWcgQJngMoMJKj6AUyV+6hynE2djilV3W5wYuf7pr1m6Xu6vY1HTk+wDFJdhSlC8Up
sejKNdqxBLiIhbkoXF2ExlGjI5DydxwT4aSo7ECClJKqLgnkzX7ygEkloGGARdAJH6nL5Y70hSOP
kwIZTF5SiVM8WhrktYDm0oEWoaeoU1IPTw9cSGm2EYp1AINu6CoLiqwO6Cg5Nmw5WLbqDGckXM7k
635+4DFbcmKkwcSSKJUBTZBClDIehdHW6s+hchp4lD68yzPb8ijqA5nrnmoEmpi/0Uuy/eIi1/J5
JQG2K+bD+jEBRIqWaUoU7Fa4mI9EkXxRIj4ZVa8dlbOk1IdIE725lh0jmXLOVYDnbDTGrPbOaIou
i2k9qy+zI15zMZwln2OM4F+3SE7SwHY3TsB46mOawJbz47TcAxQcTOsCeapKjqu9l+CvRH+2+2Gx
sHD5z1sGaOh2TRA7qMY62UF4sPCyhHjszh64khzZHr9Xr9fV5MQVttcxj6KwkAwaV8ITyX+EwKGU
dXuU/aVIwb3Om215L/9fU5bJS9oCrQQqVbYDiKzqjU/LM52DjO7pzGz/qXfyw+zJLnIWNLQkLm+a
leONJhNmDBKLmtzCeLrhQbTuNMwDp6aI4UhOsyDHSD90PyaTUS8J1CzaT3X4VIGjNJu/Xd86XhQz
mdAiAA2nGWidlU6TErd0551yrvByXAa/lagrAPKxVAz7gnLtn04XC0qKp/ECZSxQvhvzN10AXpz2
3xpNfkaVlRBGnxbjOakV59BHT+xYqUES+pLrnJx1068VVTXeHyM+QKq0iZUlSlfBrzvTkStiy6KP
ZNlp6h68jBzf3jSDlTDG3KJaV7VCgzCpfVLi27DDk/4DxwroNz541EoGszVgz4yaUYSM4od+UNzu
O20Jw8vbE20JSw98oMTt7GolkdknIhqxtiglyu97cjc5wEr0yG6abPFR9Cu3eOTVR3iryKTHohzm
c1xBw9EK5Pw16vbVyCswbWamioHhSzroh+nYfxp4k0+TaAgZzAI0ZIbR2zHYRzBz7IjKIzEfgedW
ACnpt7buIlT+p1DBXEpA38HgaTdB6da3aDf5jOkIFAIjZ/4+HCNOtN8uo63UZMKvXmdFUs4plhLM
Hc2B7ARPOWMgyaEoZ7QlKXEBS518vq7oZtRdSWXcQG26pq21BFLbxjcygOKJPzKd+C1vXJMniPGF
VK6TWMiwi0k2o5GmsTvQ1GRfpokTejdPzZVCjAcAABLvWzKWsSq+F5Gvh7MdxsEcHqXy2HNL0tv2
fzETxv6bKJpErYSZKNlpMD9Nxm4hvCmWzSiiAnzMQNeN+gH4KZ/qJR4z+HQxlq5k5a4OjMTrVrC5
aBcRLPCTDA7cvKEikFHV2t2E+V25wPyUm5g3esMRtp1VraQxDg1EgjDtTCwarbFXiSMG9J6b+vVt
7OOE8Yg33NY/rKBy5dfS+Y8jcT+PspV0xrNDUS2bNMJ5qctPSnHseI1O22WmlQDGkfOqmJUigQAM
i/9lHrQdJgvt7lnff5+COgY4Ah15Gk7zTe3gUTndTbG9HNUjD6B322xUw1QA8SPrGmOaOKeyopka
eLZwiFFP6zNefwdPArWqVbqPRvAo6qQahikFRn0w/uPYyP926qIBc51Ix6UZ0GmBGlYa31lCdxZq
i3OV2PRfZBz/WyS2yrksipiUSYvbUhUswy623IKXn3FWiS1x1lWWtujKxEki5IEp5wdN5SFk8rRg
TLojbW3JIE50q/YErlNbHSU7ihT3epBggcjY/dAZw66meW7TAZpMzuyGBzoumz0nh9FWcUKJbgwg
dxGnVOi0k80RTTX4kEmt9oku8srUWhm3SkmD6N4VnfIuObRHLUABAn260473EMNbTvr3lTCzrqsw
ESEs1b+JRn4Ih8KtR16vEs8umIPKjMlo9BE2LZYf5v6uz3gwjzwBTACwjFqUBbpdvfrNEJ8sXh17
+5Kz2hTG/4eJDGNaQ4N0Hx6Kr4Iz2vHNeENn1niAOduJ7UoWEwvmuquztoEyyu0o23RoLQni3AYk
EBofKxQOeZ0y289kF4lsoTK2SDYAlY5ae/OpuRkyO/IyJ0psibKEutOu/DpxG9h4erL1SlPW0xEG
SPNOMxiITXbta+IMbnKnPQMd7pVXL9q+9a/UZGKH1opdGWXYxNZdHMqglcyO8ipGOwDQdAJc27RF
UOMtn/P7GROss42S3/RavF53cI6tsjVNS8AIuxziVzTqk9CdKj24/v3tBAeYf7SHVhJZtFtLjISC
dCjj9wumCdrmEwbFA3NE8UYTfNlqXWOOd9dFbif0wPn7Wybj4JEpFGObQyZtZxN/mAfa3wUXSTEV
BEoj2tSNAuDCiyvbFcCVXMbvjYWYYythLTN7dGmXZ7ujHTTijlvL3961i4ZMACglPP5UgM1/1xCN
WF4i7KL96CnesgOAgo8m+YYHZrN5j1hpxwSCbsqG2YhQvimFv2LLN8sv8+hqwp/ZC4vDW7ckFMKI
5gUZcXBp6bpDPN0lA/rI87dM/uu6qWwfOL/WkQXknca+qqsRljJiUNIAWFb/Mg88ssbtp6XLyrFN
npZVWVqYvu9Wptt0OKRxovvCUb7WeH3xp30LpDPhmPg8i+SYicLkDXkXkby0oB7p9oayn/P/Bh/z
v7zksnxU/uq8Vsze7GsZipXdLpzuzeyVkHMecTlKtpOQixwmLxinNOzDGnKMR/QG7QqvCoyb7g0c
8zu0avLuKdRNP6Y8F2lM+BDKirSKgFUzyU5Hi1j2qKO1sJ4Vu+H19/E2iIkYmjwLliQgYizjK6kO
FeEirdAtvqYMEylkWSnAgwwJtIshHeyxt2lVGUWjEx7aHU2weQfbv2Srl/VjAkUk1mI2vZv7uT8t
h9E1fOszfUkdHfCW2z06u2g1OwDwtcwrWW2/+Vx8je3MrNS4NsiCzWvd2QVDpBPu1T3VN/fKMw/0
hCuNuVDrWjPmdQtpVey0e3Cno2o0fYn2gJnY1dz+TI61sP2Z1YjujLrFXraydSOl6mtcYUjiekTk
GL/KhAxFRCPxJMLVZrBETjHGIaKotauGuGFrPPUjDwqFpxMTQvI8lNq+hbzIyHZ1E/019Lzb7L+k
dr8Mkp3rb4VaijEmB53MwLQ+GeUA9unBiRbgQ+U4KDuHaJ8tdJ8A49J0Krlyrq8pT0cmoER5l6G+
CitRQ9NWIvFckPz5z0QwgUQ2gVswEqiYTsOuA1BnH0acOVGeFkwkSep5NmRq61EsOU3enrW2+0Mt
mMgRh1JsiAWMIclnW9VmdMcZnGk1jhZsW+ayFG1T0eDUL58nYRcn99c3gpNRsD2ZithavUjf8kCt
sgsTa1fn2SdSNY9/Joa5PIRG2BRApYca3UvbfS6rG1H48hsiNHC4aYqITNpiIoGUJV0qZLgQLeHd
RF6KIRgzTv6wuVgrEYzzZ0pIdIve9Ixxwn4LOzUyHSksOf63mbmuxNCfsUpTrBGctDHwvwE/9MU0
Y18NMzuFxws88DTqAh8O25UgxtFDINhY9QJBiXTfyosdAkREGgIrzzB2jHJrxdNsuxKwksj4Pejo
6nqiD11EjF6HKD2IBdiQSvVk5vFOEaSd1KGzIu2PSGsPcGDvuo1snhYr8UxMyGbMVgODFtlF6ckg
sZALP1aDrvHazuQcTDxbYWLDYCwzwiYq5ZE5P0zkPiLho5ar7nWFNsPDL4VUkULYr0zFDJOSyC1K
yHX60A7PVv18/fvXTRF8wv/8vhWiA8sosF8jEF8V8AhH+lmr73Jhd10OTw82PiQlOCZpJU20wImY
3lgmrzK4/ZiwWio2PpBGmwfIccuXFsiReEiI/fDb6EgHfW890OdWEy92+YFCflvuxLuOXrcHVWRi
h9xVozhadCX10NbyUycodiVzAhTHv1QWGnjRliYGIhBtznuf+3UiT/OKvezyef22gwdYJSXZ0MA5
wSiEk7WxeloPShrha9ORgDSRoy/pZ6j5STHR/TGWnAa67TW8iKR/X1k7EUtVnmhCiS5js70dwcIQ
cURsJ1/aRQYTE3Uh1A2VXnGAUrYH1J1v3USn/qgEaCy7H44T9wZAXehjEL4IZEKiFQpd3FYQSIvl
lLMjvgWxHt60AMHGSSa28/+Vckz8WyRw1cYG3Gz2MTvtprdFgDD/Rgci4rP8cN2nuUvJhMCFgNrM
oHls8kOzKYgKrYvmx+I0gbIw45IgbMeQXwvJ1mGLfLKGJoG4ojkZUmDOnK6T7Vh4+T4TC5O5EFJC
q9hxvzgiccrhjkQg4I05cnh6MLEwM+cc41FUD1XajXMayJbMMQSeCCYWDsqQktiECBKfpPqRqNpv
nX6XtWKCw6SmnVG8x3NyjozImTLRbgtefx8nHrAtoPMCfC1DoWqkBTKkELyUb6KQ/04f2MVp2O5P
eTIrtejgNFNPzoDHfhRHYCQ2v5UiawCRB4kiSIhlxltSsmhTExEkl4Zut3m1awgayNvZu+6V22v2
SwxbsBysWgWl4YKEP3qItdtYuo94CD08EYyjGKDiESxtQpUhe0zUo7oQt68X97oe/3LUXRRh3KSY
zMFq8hlXyLmxZytzKC/IEDTR51D+PDT+WN417b0188hJt6fPLxvFVilJJVoVmSFYsxMwq/RuGAxB
7CaBcl89A9vDjT8P7nig1e3sEXkEuu14Q8Tb/nvRnXGvQosMuSRY4aGNXsKqPQKnP+LcQv7lsLgI
odu8Om0bs0sToYSe5nkEkE7uF9/LY7vYog+8LTBVcuRR+/54Dl7EMQevXKudUP4faV+2JDfOM/tE
iiAlSpRuJdXW++q2faPw2B7t+66n/5Oe+aZktk7xTE+EfdURlQIJgCAIJEIoZjI5voP5jQZ5bbud
raOsaT4a+qEYSoWXUooonb2YdpFlDQZko1LGtfDsgndqHFADylcFFb3qpXD7ADlLKJ2+DLOPWiuF
hRdJdD0szJsWej9bi094pzhDVIspORNzrtKKxlhM0fXYHrpfDzvNQfWyq7B0OXvZaUHKwxTrx+dm
t9DOxx76TWIo9kkFIzkUpyFOMmiQxsHwzljL3cl6TrmmQFFsj5yuHNMxSkcDwmTdZ1wT3bEq3CW/
C4xGoekqIOn0LcKe0H4GUKkh2tPRZN1kXhFxV1c9vG0unIUJJwYS52iYkfQ710tuk1CHfhfJKSXz
rp6p55RcsXKb2gYGUkw8cDBR2ZJg4tosG0OoQYJZUAZ6Ns2DGP6m7NncdHsrHMmAwHTC9KaC20tO
9R0a4tFDhiLS4q3f/8VIGy++igtHfPo7r7SClAypAvePORHhafPr1PatEsMisi/F8ARbVqyiQjo5
fm2DposH4Yzm5b5PDn1wunxibivDP7skVwz0kUOTWDRdJK1lujZdHoYWKfIxV6j39sl8XjO5zyld
uqrVO1GgvzP2/VN70DxyaktXXDPC9r+iSdZUz0k2FCLawLy+oxXYj12FwgO7PCZL7A4BMo3dcEBV
+qEJF0w6bvzLq6raNfH31SlpmkVgtIKLJivvg/wmHfeXf1+5mmJbVwANG4cwKCHfeCWml4RX9g0X
Hb27/w+2w8276GrnhOdaYZl9xTIjhApOoPdp3cwvX4vr/DSfiHI++aYTXEFJPqMq4Jf4BLGsJEAd
WoUUPX1d8NyHeqdPl5dwM1OxgpLchh6EgWYLDbGHb2WZuvH8Wi+jGwaHcvo8dCrSZJVGSC4jHzrW
9gPgyJDeBjYK+Gv7cFmi7Zqjs0hyZxP6V3VniLFROuZ4gC8r8Zs3wXIIP3jqdgw9cKHPf1wGVXh5
ucepsQPwk/7lfRvMM7RO4z46qpkUFG5K7mZiTl9hQA6WL+CfMeXbTfJnMA3+R69hS17DsLSotBn6
bij9WfHb0Xm2w86Ng1u8oDfdt5x/rTC6OZw+0h6z2jfJW4xtz5pasB7pLPxaZj96O3qdY2VTgmoN
JZ9Rc0wXikasYQ+fgXStj8TtbWeCJ2/xwGt0Zd3NV0q6CMVRKbcypRXIbFHSjDeez9y9DY/FPnSd
0m+uqx0DTQ6qTd80v75WTl9TCSt5Es1Jqd1zCCti3WIPngpMlUP2xHHJZzFTqvLsp0Q1ZFklrORT
IisaI+LA7efG4M7ZFdGCg5WAhrN94lR1BCg8ijzR2SRjVSGZJlLX0x4Vhrf5LbYTYbBXn5Zb0Wc3
q9LVCmOXC/21omBh1gFSdHlTTDicf9GmqALU7RvY2SAcKbRnBKNdInF8Nr7VuByDN22fuWaDVHyO
NLzqkqnE038/4ewIU+AWIZco9Cge2kNGPdz3MHizOQSJp8q4KnRTfpSsukKvUg1wUYfZHnbvxvyP
gXy+7JiVQkleJWrQDNXVWET9cUH36XK0XwSlTugNB3WRluLgdiTfElLHaQImwOZTE95YeJUkzW0+
qbpZVIGPIz5kFYw0Fs/AWYa1Gz2CglPMJnnsrkRivDioSGeUKyj5kMbq7KDS4bvwNEQ8c18frFNc
uuDaQszq+FRxDMgDdf6qRFupveQ+KqepWNEA79f9HBTFmZ8fimsQSJ0aN/sa7MK3yzqyXb67QpSi
EqOJxzmugZj/aR+mU3lrXYGfzc1frRd+BxL/v12l5me7IMBAFlUDoGKJHfmpMp1brW5a4TE/iUEz
tQeqxifLDdzpUKi5i4Qdv7+32bZhUk6p/i5Jt5TT0lKIK3qUqf+L5NczHgULNLJLimzLtpWfwST7
S/R4sUIH+QnUOendF6PYtYEiY7/9mGKdMSSzcypjSucZGI0vWItT0GHoX5hrYWpAczC+qKrito+c
M5xkfENvDrRYAMeXn2QxD3nNP5JWXwkkmVzVV7lhiER0UdybuCHmN4WqdXe7sprrOlQA2Q9Mkvrd
hZjQgTYNDZEwEM+h/a19Kg+DYHxEYRPGzbbXoMM/fkgdVqjSGWPN5VhWFkWNOgrUp11UfWr13WVz
3nYgKwwpfrWTgleFwEjR2+DnTwa6QIOj9cBcJK3QFhc9qgx4M+JZIUpKPlHeYLoy1tIpTbcOnh0d
JWktc5GjNVBKcVm+zUNmBSZpexwU0QSHDN9fmfdGkl4P08+2cnZhPn6/jLRpuyskSdGNMo+GIIZY
RVIdmz47jn3oLaMqm75pT3gnJ1BFMPvLrDlmShMwDluwp+rR5I+kO31EDIcyg2DUh2FI1rTYdUHN
HPrA2U+O+bAaHh7qLlJsy7YTRxfr/2CkcysbA20OdAK3Or3OieNF9MFccE9qPyf2nlmWS8JvEblm
+qcgVfiL/4cxn7GlE6xAVXo6dMAGLeVSus2pPThPoIluQa1h3PZ+8iSGw42dqxrTtq0i/wDLWe6k
5o1li/Rz3JDItZrhtQ8RJPSqxNmm0tuY5+QQy2JcLt7gBclrrWawadTjjdkhz1rfDO5qqnAem/Ks
cCSVb4IS7JgMKh9l05WpxbGr1+HBtpvpIxnNFZCklGlFWAW9RKIbHO2j/W0IFVq/6ZNWAJI6hlXP
MA4EAG3wQPVdQWovGe7iFry+vSpkEx71XUSxwpLUr43QciVG0/rGs0b/rh/K3prIM67EDNDx+KHn
ojPgr/adVfxbkNIu0I6KzGIUfte16rgE5CumcYGoR/XAsumdVlDSOTmDfyI1K2hexxO3aG/i8XDZ
PW2rNg5gkzBiELlti/c5sgOCZa5uYwODt4ph71QZeY1Qk3Ulhn0qVHz7fMQo3f8BSqcVxgM5rWnD
jmiNYhfi6V6JtqPUQ1YgRf1JdF0dAgXm9iKeIYXZrfbLclg8loKGh5rUT2bngTrBp8vLuO1/V2JJ
pjsUTh3SFuto39oHw88f01dnwTWFX6F6l7vLl8t4257iLJJkwE4YFkOSQaTOenKcyWtbv8Dk4Msg
Kt2QjNgcSJTGgm3RiVDZ7vzhLI8j63Zx+vjfcCQDLkC8zagDnKgjV4QNXqzn33BPcdtKVcKvUAU5
PduTPLEDwa3VsNAFE6FrKGcSqyAkk41mpqe94LYKyX1g32eqwQKq35eCWFqDO84g+P3J2oXtvTWo
Wn3Etr73p//olpyBbdO4s2kEgHkMPjcBwocqfQqj6N5JmpNT2XtnDhQtAQp1toXMKwstddS654LI
OzPpDYglnvMl95sgUziC7VPpLJnkCJx0zgJnBIxF+M6Js908Om68REeTz37EVIlXfftkOuNJTgFX
NQ3Dm4EneqZwHl1HPqYBHvp01/yRZqAfAy/rMcf0o/443eO9ANy90RVrFDdUhRnbkq/gNS9CLvga
cZJ4YXnIau4Oy/1SKi7bKsWU3EW6NJoeC+LecIz9TJt3fVQoNlClJ5KnMFry9wbm7FqLqKtld2mk
KkjefsM5+3I5xdondl5WwoK1I7+3r4r9cq15fEE8a7vOFerlDsjrKstNt5UFFGCUUIZbseQ3Whqy
JKoRzLaYmMF2mY9nDv3U+4KuqHl1/PTtstfd7ia1z4CSI+kMvG844p4vupsLzK8RY2RNcD8Qd/5h
HojvoQg/OmZeogoCtu3wjCyWYmXuKNzgy5IA2bafjcrvMM2ham+mak/+7Rj6v/J5KyElzxJZ4UAM
U5j8ctXVDWjzvxm2avzltlqe5ZH8ypwzJ9JLyFO0Vz3ZzRTVZYozcjvp6ui2bWGqnWMTWfWnttQN
0fsV4b1+X+2DU/HGv2poRwz3TFGtLn7r3QlwxpID3NRhRpWIDi0wvKJsJD0YB/GgqPKPmwfNCkbS
+C7oUJUuWvaMOLzLiul7zZevBde/ODTdNyn4jjF+XqH0m85whSkpPXFCo0sEOal+KN3Jz3eLW3oJ
6B8fYo8fygcxqzDv1E3vmyqywpVUPi8sXoYFltSpj/N4YtaRqXqAVbsmqXpv6WOriY5LzYpOdbHs
gmW46gvu8Yx5xMarm7Hcz6xWXP9Vuygp/9CXWQMeFNT6Vs2xneJ9uqDYd/6zjMntYmjI6o2KVgDV
WkrHqkHzRJuEeprmkx5eTVrtanqtuCKrQKRTMyh7vWR1jay4GWGUSDp8WoKJX0d9HO8u66QKSTo3
7Wrs44xh32z9SzgdedG6cby/jLHpcVfqJ3mPsWgJ1QXGCP6qUadu06ITPXqcnbch/NCl9Qz2q+Fn
5d4rs2sJqYWrCk55cI9GucvCbGucKJ1DOTYG2klbEyOomnpRxrQ44TEOn5sSxb1m6zrDLiWPWu9f
htteuzOctD+8hiuKA7gM07nnNHWjfp/R25S92qpRAduacEaSdqmtqWbqMwRrS/ih4bBUnZs2L5fF
EW7gvXP/B0S+Apk6xiwGJkBIF57Q0oj550QRCW7L4XCwmRqmZcp90t0yZaU24jyMh8Bn5ezTufL1
VjWxVAUj+QF94E6ijyjbdZbmhjbFDUPXkVmkqgSTOIfer9hZHEnfrChHEQHHkxXvvOrE8YzbHevv
zafZ148qRuttZTtjScoWD7wBF4YIJUjzZozjtc5BOMuWu2qKd4vVPl1Whu3XK+eMJ6kcyNkwWWjG
W274bQC/AoZQo/HIcrM7BJ04ClWUGIotk7umcZsMKRmwlNnyXHf3Xfg4fKgz8iyR3Dit91Q3a7GC
Dv3E0k/T9NUoD3mpuLEq9kmeXjMFRlpQUZCXNtHTpLWHmlgH5ui7LJy/LDTcXd4nocoXVFAeYlP0
+VROJoTK0ytT303sa97eVoMiyFShSBHEHPR1xjrR6VJULtM/F8PstvapQuxwWZwtNUC6kTrMIfj/
SytXJ8RidkaXGkgP18FDbX+i41dcUhUYWzu0xpCEqQbWZJYBYUhdBChibBuPoUvMLcOUXY08QytB
FH+/LNdmlL4GFYKvBEPaG69jLZ5CiroFI9Vw05vBvl7Q65L3+mFOTVer6THtR48zezc3lnf5A7ac
+xpfcon2zEensLGwVfY0jDfRwBSrqto5yRc2eNZPMWwSLwcMLz3YNLN5KBKFtm9mU9diSF6wDuK+
DTugJHZ/WLokBJE086s8+aIn5bVRlZ6Wsb01o7KyMK8nQrxEK779t6WUPGOYoaMwyfANoo3WCce7
ylA1NigWUw6U2gadxz2HtuDfou9I9qWfFBq5ZdIMr1YGQcmAYE77XSF1VMGBHAj+vUG3UxdiuPyM
ai4Efh9pwlwD6b8DDQkmoeuiljeeC3fAwGu0TQzjq8beLm/L9pqdBZIvUj1hWisKbJN5rycPVXqk
qqmeqjWTPEfLyjEIREVOmLDv+ZB5oN646mtyjRZnhb1uO6mzNELalb+YUPM2WgFWzSruRmNvsNhP
57vCrN10UE3CUa2c5BvqOo8wZRJYbd1eo+F9X5nRbWWnH0g3rhVB8hDJrOVBLEpc07ZEuvEp1v90
+idrUnFkqMSRfATXKFtmUaA4hfEpq/CClCNfxz92VJ13SHIDVY1YfAkAg24GN61unP7b5Owu6/S2
1/4HQ044VgvporCEwtX6bbA8UBWJg2Kp5FpOu8nnaBIFe2m5S/QjYV5tKuIhFYRk/mGdE5C4YZmG
Jb2fkvwhNZodH1TTHTdXihI4NNvk1GLSbky86mo7RxykZTdkuStVOZRNezz/vhyfLhrIcJwCQcOY
pX4DFlxmXzcYllDo5q5X8Tu/B7MMi6PSytYdE0lfsaYr4+/MEqnmsjUxoM0Ac3t9Gm30PAxGuRvi
9qEK//31Eng2BnaDTNq2TTnqqhnnSxyNJtieS5dTPDZ0N4v+fFmXN4VagUjOM3D0tkvn3vT75ZDz
xs1Hfh3Yr2GR7dEldrwM9t5TC4k4+uh08AuhPfv3FTSSircWwwpWVv06duVDpI13EUbEeTrvM4Wv
VoDJutGZyHPREpIxVPNaV6Nu7zpwkkz54bJQ700JQqHSxADvKDGsX3n7lVoEaQPi72Iy/WlsxBh7
0InZhRsX5I/LOBt3v9+BJA9ajhUxaxtAYx64GH+FeN+4mhhq1ZLea0lyACnFzuatO89h5/W17XZL
iJkeNP2p+BKCffr9evP7l0j7WFh4Pg8MaGZSt/mJz2PlVpxeh2T2zAR0/EY9n/Qa3WPReBcbqhqI
907lN3Q5DEuCgg2FsIvALPfp5LgNKfcKCYX/ey8hzkUE33jMlme86HQZzKRZTLzuDL7mWphUqN3x
HdmDafVNVaCyrUEcJR0UAwcM+bYY1x1biqYz0czSenkmpsmAB1hT3bA2DQKpg//BSKY+TAzzUbLB
9LMs7d3Q7A6oIi5dXH1mV7P/fagkdumMJnnLkhRk6SugUbPpdy1YqIIs8Us9vNdI7vZKsnTVIgrp
V2aoLXk3xy3MfazQXlo8pTz1zH9/8v8ulPCmK5CkLvQ0MwASo7a7pvWPLC4UZq7aJcnKTRRSkN4G
BNG/1ProLhggXZk+GKMV/nGjtMcyOMGFnlBRSymPeWkw172bBthRB8rMxcfgKcSxGriSDXAGoC8y
1tBY/1ml7FvyccIMbhHEBHjH+H0Jdb1vGVid4C7bGmxbprtAE70kbg60jxJfYcditWQ7XqHJoZox
pmjEBNWdP9ncrYclu+FtjoQ9S55MDrc1jEN8qKoBFMApkijhjOf83lmSw0inFuOoCTwtA8NVpJ+C
EBPYzWxfdI3iSWZLdbllobXcojjUfz1wr7RqsePE7qISJ1XbvxVzsU8sAy1fKVUEfVuOc40jmUhg
LtaEEgc4tS7e6/XkEUs1K1Hs3rv1thxMDTLx9Enk+yvpppoFLUTpEmbdGYam+0HdhC6cDxjjuy7b
kzZt/L5D0ac9cdV+b64k4TbVCb6AmZJyDXFexVpow1zy53R6DJ0MFUMqw9kEQS8ExhEZhoFqv981
uKy0MbFQfuKnA/OR93ipwekW6cO/zsrDPFcw0m6lHUI+uzSwW/aDNpcYeNf3pzii/zpv8juM5NJq
YxnmIQYMsta7oEt2KGE8Kaxw6zRdiyL5tBqsRTMLgMEOLD3GGOsn3EzPj8QHGfHPD7kYyiwbPH5w
a3KzWN1bIUJzGL1ZVS74Xdy5jfyh3o/VpPAvmxa1QhJ/X1lugxgzzBYIFhTVKarpaVwSxf18W9vO
wkja1nTGZNsjtK2cdSR6b0Nz9Izw5fIObTrllRySrk09s+I4skx/KGztqBWJ5dHOQTg7ldl11hWZ
whNt49kUPW4YDmDKI1qKvmgKzXJwyAUPZvZoBtdNGrl5EHxkf3RqmsIb2I7MBZVWS1hoWgBNKG5p
/LbYjXt54TZ35wwgs0DxoS90vgAg7z4R/HoJV1CFKnbKzeVaoUhZQS1rh7yqgVLNz0GgHXPrqU6r
XRcpLoOb6oxrGehHdAQEMs1JNM6hMfUcgWjaec4Snmw9VuzIRq4Y/maFIfkCbkwh7W1g/FVkR4/2
g3UjWu316+R2UbwFbi/cWSDpPBhxT4gpBRho5A96iLgtxsyEwPHMTv9vghlyXx6ZKotjwowIpwaf
3mT3w7FzOWY6J2gUV707KpYRTL2/ex4ejG3GxUknys+Wl1/URI/UC9GlTd5UaNt6YTMdHRW6ackz
x8O8qDCyDuZaR5FrL3c0+HnZjFQAkv/hcZLgwRQKvli7CkVlGlH1DW0b6lkE6ZgztLQsR0xV9iNt
v5Abc+Foz1SVbWyCGNS2DBs8nkgG/L4pSUPR7IeAwSf0Nm7QQsa9Klbxpm2DmDpcp0n0d1SyZphU
YWsCBOMyXBr2j+1ce2lGFb5ABSPO9NXRVteBVmc1zh27b/aNVd/yVktdxyC7y1u/aaLGWRzjd5wu
sJ0g6yBOMrLJrWO0WpeLj2duEAvXimNHJZNQw5VM89jNAaU4rrVAuwEBkmd0OqrXFTe4zUQNX4kk
PmMFUyTFgBQJYEx33OGR3iuZG/jkF89Hunc65egklVyS3vXaoEW9hjXsZ+5p6bIflldaf4ApEK6b
6WgE5g561+TeOEK1JEpyKjxc8iLqT/UCRdHNJzxNHCYVs4gwyHc3iRWYdE6g94PwxEEGRkNJDauL
0rOJ9kTS4Gpqsi92xw6X9fBXleQlQOmscMx8bFKDIGGxaMMnsJLPVxMKHneUT2/cQBtekTWxmy6J
cQgWsK/ni2re2+Y2nkWW++PylrIeg+3xBVlXelMxIY0YgE4cc5qr/WVpt6FMFM7jvokkjaSizJia
WGth3Y4Zu1n4xSjv8kn1grXp1dkZRFJLXmK4qr4gDu80UEH3VoXColpFILLpP1YgkmOPltpBVxxC
17KNd6BIPQ1LdZt0Xepy1n/9b6sm6WSeQ0kIAxbDw1J2YM1hGBUuSrVmkhayXHMQiAPCSp6NZXbz
8vGyDNsAjsjAMNO05Q4yJABzZtQIU4wmK9xWQ7Mikln/vhdJuIoziuRpgzaJ0kZHeCJIRQ079nvD
chf+0PWj/wF58JYAl4T6FF2uwy8NpvWD0OQJZnLDM0qfzDpR3fk3tWyFIp2GbWE6c8LhYafxOp1f
Mca8K39a88/LsqhQpLMQlVBsLHIcHFM0P9t9FrpTWSUu6+mzHZgKRdh0ASuRpC1q4jwB7yTAiuZ+
oRnId+71XtUmoQKR/AzXjGjscqxbVie3WrQcw+hbp2LP3DwqVpJIfmbK+nKeOkjS5cxl6d3AX/T4
VZsfDaaic1DtkORtwG1VZ8mMI7BP65dcMx+1gt71GvuEYPDtI8pgOtS0MEPPkjsIprgIuho9BJgx
upTXYQ9qZkaz0DMJMVynrnrvMt72lQI35b8B5TaCJDEKjZZwPW3ReF1ke3XiXBOjekFn/1VNMBJ+
Ho8ogbntA2PfGORzQYa94hu2Xpa4pfNf8bNjyG+sptEUlcaQ70a1qDvN6c3Cf2BwMUdxVu0HlnlI
eBnsDDt969qPGN8KWtKioTfCrOElxEd2lEC0cKyPKBl8jlAueFnMTR+8gpK0yIjntFm6GrFNzh+d
Gowdw0cee9YLKR1V9tCHXU8AMSyaF/e9xywHPaeoik4+XRZGfOy7uGkljHRiVWQM8pa0iFpqjjo6
hISW5g+Z5qMa/IikxfEy3KZHWSXLJR9p47kV8+cybNPC/L4vfST18ooqjEGFIjlHo00HMMsCJQ3C
wxBVLtEQkbGXy7JsjEzDMblKl0vHCkZrxdoYFbiVnuwD22EEvae/dJhaGd+CSsjHY+N1fWSH+Th9
uYy8rYHnPL20ipaVTOC2A3Bjpjc5WfYtUZjT9gqeEaQVLIqsG4IQCIUDJonq2OWz26takrZ17wwi
PmJ100pGM+INAwgzSrxBUxK7XWu+0MRBrxp7KWqjVnkosTLv1f0MKbmJPmoqzZxz05/7VwbO16ir
3SS8i8MrQkM3bQ999J0vx4JRkGv8rPs/L2+csKZL8JLrqEDgTHMb8OzQnei1s/uLPFK1sCr9kNwH
J01bThwwVvPaVLEbRArVF8t0SQ7Ja/QhX/LQhLetEeXooadXZJ85lWuZqlpshSLKT4D91FdU4zhS
OMGk+z66ip35AaWcCr+kWDG5aCsa26oydKiiVT0VGebPh6pZEJtLxsFLY5qWzsDD9LuyEzPswzhr
RExdglvbi+vMj8LHWfUitGlUZxy5cAZtrXpmmh2yzVUAoy0yTivX7Ll+E2gR5p3D179MbaYqfd1c
wBWslNG0ipS12QjYhPceT1t3itL9ZePZhnAci4uuXSpXdWRO1NA5xKGYAQbz5kq3LArFHVGFIXZx
5ZKaKrEKPkDdllo/dMHyPQuW038TQ/IBi5ZZS5NCEdLYRlVo9wA/u/sAhG3ZBrpkUYQp1wYkeBzP
Jj1BHBbQqxApj3qZFUfsdry5wpAOP5JYdpNB1ZDCTu/ILt0Nx+it9bVDvrdQIeJelmjTDazQpBNv
KmkRVCUkqtqrNL5a0udBRfUgnOI7n7aCEKqx2voUvE3FuOB9Pc3eKsZd09pP8+dpegoCd1TStYrl
uYQmn305nQy6QKB2R/fTaTliPCN/NUFpnfral0T1BrWp1yvhJL2mNUhauwzC6S2/SxLzyl5+XN4h
FYKk1tmoBcNsxwiGdMMvS3Y9zp2iU3rTha6EkI61klkBGkuwZniB9Ab+Na9BaksetPzbZVFUyia5
6jnUWpqPUO0k0e7LKPX6IH6xFtXtWiGO/PpoRand0F9RKm5seXCXB5FPk86PUxXJgmJv5IHZyZIk
eUWwcHNEjBOSzdpDu3S9wrFtLhuemLgJIgBLl2uDWlCvobQCUYeR6ZE3jUV6Gmr9TxBGqYKC7Wzv
GUqOCmb0/y9ISyLVMtHuyJJQd/WyD3zbjG8wY47uuBH9mKJa94dy4S760JP9ZR3Zrr9afYJ04DmY
eE6HDtJOob/sF7/Yl+khP/T7qvZmFEa0qVd4qo6+zY10RGEJhtohVSkZGZZ0qusYG5l2zneUh75W
3b+vLcf7FyEmGlhMEIvL5Rd4M8YAsQmRUEeo17f6zZgUroVG+svrJ2xI9n9rGCHpytvOBTg/KooI
sqzI53Rm7szLm0Hrd9Ow7IwWNyo0OjnRR6qybSJyp3jiRaGRZNpOYjENAynhQkZrxyd93+vLftSs
3WXptoKwFYxs2hU64SKrhnIUQ3cyGvrHGIef+55F7mJXX0tG/ct4W6a3xpOUsdP4HIQJ8Do6oJq+
d51CdxtT1QuugpHOfEzoCwAC3bBTC3Wucde6qabZt6TM0qfLEm0090EPwbAoBoHZzJZfrWM89lUG
R710MNbISIzG4KF9Fje2yRCzBKCUgYYuq8HABPaYR+mBgOzWBamVKj+5KfTqQ6Sj0wDBg1nHM6rS
Eq9FdbRhuDFS4pfF3TJs0VwvOsV14x1RL+rPJgOTOXAxXII9mnowgFgFsRmxrTEkk+tg1iaGtyFr
gIpR5rWenhxQhjK7006MWSwLhYlvnW9rPLGwKxM305SyOgdeuRyDXHODesSLhUeC8D8unrRD9TBo
msWwQ47THXVn2tWh/nh5fzZl0ZmFjkvLwRVE8htV39Js0KCNZf5sBckuLV6T+iHoVUHoprKdcbjI
sK7WbJ67tDV7iFIX1xM7DfopCZ8vi6KCkHxFmzlzg1dRXHU7+zofnJsURHA00hSVb1vhtK3DKeGs
MnCYSEfV0pVTAKIxrBgd7sxoOGgYepOk5rPZzI7bWfHsDvHwgQhxDSpFiGad0jgoAVrFiTfAWbD7
CNwb9COV5GscSR06Jx+SUlRxDPO1nqAw3q4UOr15Pp6XT35NBgmGnQ/gdfRtY7kBd97jr3S+mJBl
hnv0VI14y9Yeq6rdXdaObS+xApbUo+l41TQVgEX5gw4vEQqSgoj7xlW5Lw5DrNCTTXU0GFiOMEPX
fMeJGfQotXEMaLzWzHejqf/R64g7xuojN0gbiihoZU3jHeOX1aSsH4RqLHqH6nywLiSpGywf6Vta
w0hHpMPtes5HOD0tuMqGh0znblWhPvJDPo+BkMUkhkPfMVTRIg47rUAixEZde/7Q2i+X9UAcBu/i
MwYVRqoF9Wky7UsIbv4560dx1CMbFnEvilX3n80gaQUhGWujxfYyDaJXIgCVdt4crEpzzWG5yvNy
X/exIqLYdOErOMlmTTyTm0sGiYpwfEpN6o7MwpDt9iYsVNVXCiiZ9SUYsoUOyYADKY8PtEyuM5vu
qD3iOYcrvPk2FC7FYCpDm6b85FY3gscYoy9Qsr+gnTFOFjfigZ8X6HJn3YdeUEU09j848Tmr88mK
lyafMEPc18dOd7u5uR/RlVHQ4tlOPpIow5hIsAmDs956x1uhdW1WdwlUvE8azL00rcAr6zI8XFb0
Tf+zQhGGsJIIPTbIxcV4AGNJ89zG8TGo88Et0Jx2GWdT21c44jtWOCjAzMpQE9lLK3/onOjUd/RG
75vbyIlvbKt++29w0kZpVRegewZ64bDJJ4b2oDeNHxVN4+opBk5ErSJxunnco1JbsBDByOTWERpF
SU3AmuI3g3kHaiA/t4KX3Bo9Oo4+B2eUXmeKFd3euTOk5Goxu6puSAzIuct3g+54STnunYS7l1dy
G8Z2BH2Kbbzrgp5jvCYZGP7g203gTya5wxRJ32aV4hzcIMLEhQfL9zeOnLjvAzK1i2ha7D5bV5EH
lq0vxq15N5hufkL3wzHlbnFQDWnYdPOWaYsWb4sA/3etRPX7bGcJ1rAm2nVMQUaZ6x/xUCsISRPT
pbayLgdEiu5it864p4ftp4jZb2ha8D+wVyi4IDq6vFGGLqWJ0QTWV9OIxp6m749opvWnPHoaEONe
hhGf/O5wXMFIPoPx2GFVAJgimb1hTP12vjO1n0s8HD8AxHVu2OhW4lRO5Dd9F8RaPTGfabspfUxw
w62mlyFVjkoTUd07iVZAki2Vc7pwO8ObfJ5kx7a1/yDgrU3RmVyU3fe86H1mxofCmjwdKVh3HjPF
/WrTO67wpY3THJt18TIyfwxvI1T35rUr+NjK4U+Dq2pTN3dvhSXtXkCDwWEcWKy4a4nn5Jpn93eO
9v3y3m36jRWMZFppAl42vZnBpMO8kF7TFK/KigaJTetdQUimFWSNFTgVIMbxtpxDz/gAibOohj8r
oNi31akVYBpC7BRCAUv9lQXEa6sgcitSvUz1t5wYnz6yZujCRyMl0shyCtnp00xjQSPWbNjNGCbX
OYGXGFTh0rfX7R8YOX3c2E7HwqZl6ID35+ImNb5dFkP1+9IdCrMenDlL8ftLt+uLm2B5uvz72xqM
ChyCp1A4bWlXmrqvw0CH/xFeW1vA+kjIfRp2jdu3S+FfBtvW4zOYFKaXmjPHndUzf7bcaPixhJ7V
K7ZdJY8UmidxwqPQgTyt9VnvMW+1+6zR50w1IU4hiSUlV/AqHuk8gCQ0cIuBecbwJVFZ/ebW2wbq
iFFPilyeZPXTQFk1a+DPSoZDqr/144/Lu6H6fbGUK4OsapuODofJk+wKFRc+yz6US15JIClXaIb1
YBQU5VkFpkf+H2vf1SSprnT7i4gA4V9xVdXeTHfPzAsxFie8E/z6u5hzzi5axUbf7n2fK4JVmUql
pDQr0ZGfBlqZC4xqO8ywQuGsKgKdH0q+ceC0vuwqXuabT22wjPHKMZmMfCQstALj7EuipRylLRYl
rj6Z3TUhN1Z3W6UCh7/ZOQLir/+tPR/1nwtk2ewJMhGM4Mz8+sXS3c7pvcnTbpoDdWtROmhz36wA
OT+jt2hY7UIYA20/jTb1c/trRhNHjwTXkM3TeYXD3Q6yuGjnfgAO2mYeBpP4U5/44KZLHaObvqZj
/3nfyEXWwc+tC1HBgDIMaFI+GIeFKDP+TjGsTPayIPJEqajtm/dKvGXPrfbUWJMsW1oDgFadcj+5
CiWn+U7fNGd2jaB+RlNe6OqCjSzSKecoMLKvzHMDOq1o4+vDFWaso/f0ZlAsB835ggXczqasROTc
Bijw0zwcodAuGlFwmflWlQX9GB9IKXtp1f3Qix60fsOvio6P1STqhhd4LT4YbIZSE4J9DWdIlZ/o
jMGLsmjuzN/YjKEhn2yjzYZPXCptYrCYwW/Zx+ImOvYH5AKe5z+52ETYs7Ut0BmMMxkEPmg9IPKN
HRG7dUdvJq0SOK3N08o6Q3AGQo2ibfOCaMj1PkkYiKAMT3MqwBCJwZlFAZZ72ewhhja8KFUS5O3g
7W/lbRd1loI7TZq0ke2qXBSlPcXqi6RUAQN7xFQTwZ1OpC7uQMF9C3eIXNU8hvMXYXLMrniYx5D9
GierE3h6kVDceTKpSdUuyUsPxZVXdhOdwLB6zDQtCMGvuq+/v9m5/1OgwTcmzyhsb7vF0oZg8GSM
DA1P8vN/JhGoJwHWvg4xSuW9I4yqjFULy4knP2IS+JV+tE6Z5MhfwkA/IHDkSA9qigiBYOW2jRBt
6xbuTJZtcG8/y8h0Ria8MaIyfc6SubpO5zoRsLRsu9szCLdhZyMDYX8Nd1tHlqdoOaIdleGOU/Vd
b9FIlWWiXPm2jZwBue1LSNWVJIdUpMBokfo1iaYDphI40ay5+8sm0t/yT1bHV13VzcwmiIYGdj8f
CwzaEU1y+purzVkabhvbOeJCFsGbeZm7OuO6VrrJrekz1z4Y1/21EG/bEs943G7O1SI1u3mxidfe
j44tmLK15/Q59NAfdsgfUif2M9FAQJEeuV2t9LU2UAMyVuSmlFA1nX7aX6hLoRb+Hgy/RKALjToq
B8CSpMEbpLC8np3GSfKLVEX3ZiIwBwEKnzlkLG0buQVKIp9S8mL0VyERXCcuNfVOEL5rT2/h04sw
tzwp+tKap9oQJetEANyFM6fJjDonyCB3spsPD+P0fX8pNirI3ovAOZ2ayOk8dKWFEXJKMB7Ck35b
noiTebHA8WyKgsZjeWk6uOzVNTACjbZZaqGEZUbkLExQIZ1/2ZdGhMF5gLyXs95qgDFO99P4WMaC
2PSmSa1k4Ha/OYS1Xkn4fmz+yMmbYt9VhegUuPSXWJAVBrfjU7u0YqUFRkMyL2RTgIuDa9bgxtc6
gfluXBXfY3EbcSyVtkCFgIXHZ3OCLzv0ums82zjjKpfeWqIIykat4Ds8vjcvbs2EDiPwot+9f1t9
6g8x6A+XKVfpa3xEoMCblWDfJEQy/rlXrE4FqajrOo2Amf0mV5IDasLM0ckRFdqPql8dmuG0Dyiw
kT//Z4VnhoM6ERt4g/xmg8SVqYFtikapbpxD7zXJbdtimlOtMBPL63AOGUiS5AftofYQmcLIJIrx
2YK7iUiqZeetpLIZSsJnFVLplPo0bK7RvBaMnUh5QrmW/7HCYRGG+kRhbKExaLgxXBqgSEFz9AOm
XjioU6Aumjj212vbZywdApiTfNlJPoLZc5ZAduqp9qeous1TUZB1W3VnAE51piWPVZ0AYCqf0u4X
uj+ZJbSH5SB4n7dY7OEMwukNafyISiFAFiKdGHqr3sAd7C3T4Knwyb7tos5gnJudIrsxZMzD8cy2
Qqfaby37GoevQyyI6osUx3lbNCiTRtJxujJ0309Vc1tG+mFUQ1H9hcgCOI8L1vChMVqKU3y6U0o0
CCPD+O9sjPOzObFphwZyC3kyIjsgSUSB5iyJMusCffHVFrXUS1m/nLBm/tgWQVz6XS3Ibm+rCmk4
BZwbGzQFQ2JJHU4obzBiV5LaG6oxwRkrglgsfeUBsnrOQ1qD/ZTIt6P8Wy1f9tfibw6hswyc61Sr
UGNxuNCrvnRedcIZFPzSfrIrEpSe5BmCyMLGu3XZmWc4bvvPRm1Oqg648vcyo1d9s3GTK9EWu/DN
CId5C6XjHAENDRpWCVao+oxIloG3a+TrppP0LrgXMXHOkY+Rp/7c1+m25Z1l5BxCG6k5jZcLfVo9
anHiTOQmHwXe4G8O8jMI5w4IipuJ0UKR2lcWJMfqGSW0J+MHxqRhZJCIfFGIxjmFogVrajIAbb43
lh7Vo/lkYnJqf9O5WSAqrV72/6X3PovG+QcL2e1uiGp4oOyLTtF7XkjfUOLz1MzGKaLmQYv7xpME
N6NFXxegGor/MTFLuWRmsCrd7puhgbtgD2HtxtXoR2kCTmPphPqEfQPZVucZjL/56VE7g2cUEi5t
XuiLOhgPk+r8tzv82Ihmufxhz94Rjr/1xfkE2rEReEOgBjmoOqPaaT9ntZP7mN2Ht7PsNYfFbCiG
tUehh4q7fYk3t8RKYM6N6WVqW0TGHzCYx5TSNdkxZ5MAZNNXrkA4V0Yx5TdTGoCY9jFRb5LqH9P4
wHetvs/5Lhvj7pC7x/f79jtFc1aSjAIJNq8SmkZ0FfVLss2XVyYJiTuK4UEeKkkeLRONIYmSGW7O
YicbO9XdX5TNfbZC4ze1NRM2LY9dKVVjpykn0+uH6Dkiy6yfSSVehnoLW2EnKzdP+9DbS4W5CzaK
wi4pQWzDSIoWWUtPzV2j0pxMEVXcblvcGYFzwswg4FzSIRyKH6owwDiJQRW4DBEE54IBUWSlBAjE
fZ1Un526+twNn/Y1JQLhFgmUt61dYuK3N9ZIz5SxQ0vVb6zP/w6Fc7l6zsJyqIBSmNShtnFojE9y
OwlWXSALX8s26MhRzzFWPZyuhu6lxPDoUsSRsmlZOiiWsYHIJe82GzCZxByWaK5uP+D9BP5t9WVf
Wdvue4XB2VaIKrNpSCUTz83mRvPTgL6xxylYHtDtMfq+j7apNFTwIsAO93PBvt1Iikr7CfdYeSo8
CXR5kVq4mSFi1d2GMTG0T8MwgQsigpHWRRPT0MSMnfQpAc+gISUPNYIt+9Is5npxEul/wfAmwOa2
gIu1TQ/3ztZwJhQVJ06ss/wJ2HjNTllaPpc1ae/lapxELw+BkDqXybD6oVDA7Gt6Un+lG1/s4pAJ
p11vXiSwWKqKFwEqXjmvkKlxotZ4GaDk9blUjk2tOlUXOeHwaxAVMJDN82KFxTmHPuxkqdFh7LqT
fCNudF3dzJ7qpc8yXr3sWvo2BrOPUemedlc/6I/D1YwB92VAb0WDzDcVu/ojnP+gydCxdsIfsdi9
bX3S02Na/ePqSpj/GYKfEFJaaTEzHXolFcFEROtOM/WrKCNOaYjOjk0fgtwaajlBZX1BKdE1NmZc
pNhy+RzfIhz/NGW1t78PtlfuDMG5kCnVww69rJBGv55KH+wcjg4ucLUXTc4VycKZoz6OXVYPeM7H
6s/BeMzjw74g2y86kErIOkpRQWPC3bpMJLTwngOAdTsHGghEtdRRW1QnG8F01GyB3rYN7Yy2iLt6
D7NwYOHMcEMq6aGRNMeSv1Pyti/S9tqcMZb/sMLQjHwMiwIYUdmfyqE8zFn2gzT6KU8yUbztz1X/
wiGu1McZQmKNptGruESUGq5CQ3mKxnR0EjYcaK38rsrvGHt1kqXxs9nB1vcF3baNs6CcbVANpfIs
BfY8Vb5ZPWeZiDJStFycg7IijSEnBFUq3XWKa8XMHEkV8RqJQDjnI0danrMIIHi6ydkba1tH/9Bd
77xMfJFgGi3ZjhoxqyR9RpdYOs3uOMaC9RAIwjPoG7JW2G0FQdSkdCajdjrzmcYC614WdcfgDPLe
ulmiaNHcYtE1+Wiot7F1FcqSG40PJXvaN69F73tInGfQ7MyUoyXO17VaUBSYIpoObh5LbmjIt6RW
3KzF3dwWpdhFWuRcxNwoupWn0GKTvzRxIEWPaG3Zl0ykw+UvrDxE2oLIMVm8kIrxdJY2Oy0JmrQ/
jNKVJrQKERjnIbKpnsuog4PFEevYaeuFzc8k0U/M7B5khvjSvmzbt9uVqS//ZyVcOEl6n8RYNuPr
5C4VU9mBmk7n/yeXkn3fh9v0QaArxpgssBJdkBJFk1RPs4JjnaqJ02IgsC6KtmzawwqBvJenZHVR
Z0sKUc1vjfBrNGJ8iGhkhEgKztTleZ5kK0WiRrF/pE1xxYrufl9PIik4q6ZMbsqyh560/KGGwSnP
qihtsmloK0VxVl2YrGqlJYuW2HcWO9UxqOHzn6g61JLS25dm0zWsoDibHnHsMMOEviJV9syw8KtG
vyuV9I2Y8ak0Xkojv1OU8tM+6nY4eAXLmXZhdSzSMPARjDdu4y22LfnOkDvUSb9pAfVtTxJBLk+K
Cye4guROwLrVpkwhkJQsm6kI8hfJzXuXAK3//s8rf3FHXoFxJ2FeJ6Oez5CvN591+4DcuZfMQQTm
rX1Fbhujjv5fdZn7yDdkWOHQlsWSKQ+7+7FwDe2U98E+xGLPl3r7C4JvxpAJRvAkYEX0bHZtSScy
C54TAhF4ar8CY8OGQkPWLiRXJcO51Dso4BO8drdBLENRCYJcF8Q8kZVQI5I6vM/atx78K6oaoNxW
ALKpKfT4oilWw6ADvsK1IGhEHObW8mozqpxCSq7YIKrU3RTEBjGxqWBU6gVBTkVGGwXJE/Io0+si
CAYviQXZ9D82DoGFJwodldzuZKYsyZiaiN05482coEmGRX6TW77WR26sK1/2LUwEx+3MfEzBFMMA
Z7IAnQ2ONpRoi8VsPhkN0z/3sbb1dxaN25h9FSlaR2S41iZ12rD0mvZHPYqCK/so4Ix+f9LFs2E0
qg2JFt5NbQxG1TeSVrAxRSBcDCXUYSYjemK9ZNSu0q532SSDcrE87mts+2H0lzUgmPdemKHukgrO
DHtHUp1ZvzGyAneEQ1O8jonfma+Nfa8Zh31QkWzcMT6gfbPsGmBKJHPSJvJhD4jH+/soi2Hxrs0E
l4SBECImAfNtDBVBZXiTYDMl9oOSu0VGlgh13IdOL8/eh54ua7jFf6zucxKVpm4ACZ+nIqIn9UaA
0ahfJql73JdqS3drmOX3FUwdS1qbZoApIh9j1DFJu6AfWJ41BHdrGOximioNEH0yHpQ5dFqa3YYm
+cBVaw3D+SGlLTE6r19gwhtpMDIn029IHooO0S2/vYbh/E+S95UaqoCh5Rdi3Wuie+9mZMaU0Q6o
yJaGEgVup3atReukx0uviZDZ129ST3LryLMP06k6iFLEm8uPgwFkrxiWdEHsE8qxbI9L0ls1Dw3S
idMxF5LrLVv+YuOsMDiN1drEalYCQzuEB5R0BGlxZC7zp1PmUbdJBOa2rcAVHue1myoecZHHHYQF
k5+jIDDBVFVXcQt/PKad94H9A5IvkLboiB3z1bPESkeLSgOuxFNxjOYh9jIwCig5az9wXzCX4i4L
GcRLbpCFNoPkSJ14LaOnMLMxN8sQZWG2VbcC4bbqbCkskoYF5E+GmwYtph+jcUrx5aMiat3etD1Q
cvyHEu6CEoRF6PFQKkSf5Wq+rRFQ0OP21E+h4Na7uWFXMJwjzeNSw6MfMOHoFXj0j4moOG7z7W1i
Ui7yPGgSveDLmMMsmkNQHXvWi+4YV7kfBz1aLU7MjY95IKcCU1hW4WJDgYcLX0SDxQWJRWJLJI4s
ZGPaPMHF5yjZ2E7x7SiiHRHg8FkfKaxA1w3f4RUSCOO7+2l+IO1jQj/vbyERDOfwMKq8a6scMGHc
u7U6+HLsFExxZ10Uvt9oDjQNtKOrICKE3YEJ6f1pN1NSot0az7rRld1l+Knt22+RH5XBYuWYtOw0
L/HwgaLxNSjn/1A7mfaYgwp/pMTugDBn+qETdiUW5/HCUOmrEibhTfqAgcrJwSYHOf7nvcTvlMen
cjCBq6qyZSNlbZBpd1Z4NYjS5pt79SwIT5GRSENW2z0gyDQ7VZl/MkYRF9am11lBcBfUrE6llCJg
4mHWOzrsnVBJnFo0PkwkB3cjLWdpjOoeIJg+aGoHoxCY1PaW+cuOCefTmNrN/djg+0jc6fJTOgxe
DUpjUooiZNsnwkpd3P0QfC+x1ccXgRAwg3v0l8ixLdvv0rGdxVrEXl1GdcKKoSdY/rEkV6Cr1ZxU
7f0uSoIkLW66pn7e9zwiW+DcQZKwhIxLPEtt0tuQ9dcgaHmUQ+Ujd+yVDjkHkJi6VJR02Tjsa6E6
Q/s7pYIKTZEknAcgGHisjwUkoSywaeay/t4sRI08AhC+JV4J82yyNVidWcZ+Zbz2Y5k7qlZ9oD4X
vTUoAjIxfv6CxqhK1HyawScHyrNAxiT42BaFTDe35wqBs7NyKEy1nIEQVW6uPSjSz3272tyeq+9z
djVOqJKISnyf2qdm+rFMI0EMSf9YB8VaVZxl2UwOu5ACaJngm6N/gpDaqT39AE4Mvzi0wytImPdl
29yjukZkDRHLS1YmGhdZ2A8oxqhRPEMnb9a/ZtpTTahrqsVhH2tznSyQWWkopCGozXjvD8ABnFlK
gRxKgU2KXFRdX6mVLn/kgrhC4Zxpn9RsjizEFJv2GE6q2xpEcGHb2jiWpuoYgo4ZQyp/rNXGXODO
pqCQM0XQRb+Tld9tGOzratNTr0G4g61ohrQFGTWcp+l2N/b18m4cTPR00qN8FL0bhWjc0thowaUp
wo7LK7W7qa/++0qVA+uYBUK05Wv8wbCWjVuiCLSIipapKO2Y3Nf/wZn2/1G4LbNboy3LuTqGEspq
FGkTpIVQL+ZPSD4cQ30I3/YXTITCOaF5TkxalNCg0QVSnQQZuNL3Ebbc0FoOzg11jakzJYUcal+7
al8cpNr61LLsvp/N+AObyMLgMhMBi2V6PXcAlWECFqMBKxTreu9oGIfty7ZcCPoqtiX6C4VPL9jm
0DcYSrBcpW9aFbcCiomMh0k4K3Ez5bQSh88zJC2cWYdadw9z6n8VNDrSJvW0LHsoJaQJ+zeS5L/K
VMKbsn+linyVDBMGM6E3wlYEV71t33EWmdvWqlymICPQsK3pWzyVLmL4BsD2LUUEwu1mapKwBTM6
bijpbdR/KotAF83hEC0dt4UzI036qIAc7Ccrj2MyOB2yEaZouPjmW3y9ctzmtfW+NpkMHDgm2SVu
dh35+X8CaBSuKRUcUSKxlt9XvgIz7bM8p4CzwysrmV1q5U7Za746C4A2lwg1ngrivKCo5GnC4C4V
PTGmP+UyeOVl/SdhJnlbdysM7jqRT6DH7xHk8EpJdwZdxQgODLCuKr8x0xMdomPd0y9NnB6Utr7W
JXbdTtLTviUuPunC0+uqhSGy6KpHTf17fRaWkcZKBZ81yKAqTky/sG9ostDbXNfKy7/D4tauqecQ
sx+BZRV3ao5Q/uiaiKhE0XUZi16Ei/+7lAuUGMj0IWRyke6Lu1GWagNXzvkWxSC19ZAMJ6tB0mq+
V8YjWHgFd47N40U/A3L7zcxNZhiRieha+2Sk39XpA20VIKv7SyBuoZqpiodEgsvQosnJqvs46QRO
afuOsYLg1odoBXqeF52hAskZBozgzU5adIXsNS2YIxv+lKDTYcQg22DfMLb32lk27uBsxmjM5hmy
6Wrn2pHiTe1tnLN/uULcblOYDRoTlFJ7HTZZc10ZgmYzkRTckSzjvabJA9SXkNspfoVZx9HPDygK
XZQKSJoM9FNyobuh7MZ0sm0Enkp/RkdSAgLOb/sQmw7B0BRUEFkge+eHvIAvR02zECfxWL228TGM
TCctX4n6LaUi4tRNhZ2h+Pct0VhG8xhQNMoxlUR1YiOwul/78mzuyxUIrzJWJtoILm/PHqkvDcNJ
77PjPsRiOBe+ZgXBXRkQsIlakO/DsGKw4TRfM/CfgO21HZ6NYXRTEauRSG3c5SEucPGjmATrMevY
pZ9L1UnJ875EIgjOmammOSdTCQizmYqgsfTRmYn63GnZ9C91t/yT1XnOJt2MmsXcavtOj+5a7W3u
Xqx2dGIwC+mhqGxvcWF7S8W5OFoVlTE1gCssTLaIDmNh+kodO1oiyI5un+0ro+B8WqzRlFQ9kKbD
HCwsfFCmm58Q8/YLVxTI2zRyS0EmCZPnwbPNuR5mWVnSRsjID80cxF3pzoUoDrFpErgmIApBVMPk
Wei6atZm8JHhrhI1TmRPz2rMnDyqBU50W5IzDOekW0NBKDcEDDOPTLvvqOBFIxKD01QHSt62mbBX
Q8xwSSUnrgJF1gUnqQCEZxECZQmz5gIgZeGx7rc5g/3i5wd26Hk5+DwoM22E8pb6krIIkXm/s8vX
cBI9MkVycI6NxKVkglgGYQDlMcSJEH6dmSBWK1hvjXNmShYN1JQAUdazL4XGIbJFhQqbe36lquUv
rFyMWtT9VBWAqLrHsNUwYNXwjcI6joqoy2Pz7FwhLfpcIYFMWirnxXhlGgVTkvglGZ/GOHeiNrkj
Vf0hM0NHMOZoL2NdObjRGsOmCmFmamt7dJqvo6h6NpUmE+BsXwytMxDnNfWYYqjNcuKM7uBlx9ot
Xd03D8SrDqKu9k0V2oqhwceg1tnk7EEKQfLUVnh2tXpAejhoVL2m6U+r7YOwEmVbNi1jBcZZho2Z
VKxaKsHqMnHA4TKOh1w9qHUrUOCmka9wuIWyqxaD0EfglKFsODnefQc9o6O77xJE0nCrRCecD7SG
6lS0vnbuXBkYmOdH5pd9mE2nsBKGO9gss1PteCnSI1Gaur1RMVSySF+Nhkr+v0PizgLJmvt6NKG2
vPo2D6g8Te8rSdTds21wSB7YhqYrqAB6v2dHVa2TvIN3gPLcJMocy7wfiWcvHHZRI5Boe4nOYJxD
zbNwnmu8g7xeSm6margy7KXS0XhVu/b7vvK2be4MxW2knlVZZ6Brz6uJNVynffqjlUkouL2JlMdt
oGQook7BPAl0yciHfn4I5beovMqGl0lY9CGSh9tDVdxazGaAYtZ4iEfM86i7YF9lImm4DZS2ETIw
y3tkpM+hnfpDZru6iVPpa9OIwgUiS+B2kUIrRZHAooCU1QQDMB8mamHoRhRUWfaRiKZ9tgRuGykS
To4cVgAy8vLWitoHmWRX6Jv6tK+9Lb+AIWSGjRprHBX8jPZCBl8DnIDtpTG9UmkneZKtfCpI8wH/
g0ocVFmjBMwE3vsNW2ZdXSEWhut0W7tRNxzaJHdyeRRobcsYVjD8MMFQr1VD0gFTqJ1vUKtxmq5x
0STqh3PnlpX+vK++LYNY43F+SJaZmk4JnF2mfEV598GKtUdSGM9t0YkeQZsrddagyXkha6JEHxQc
FJmWnKzSvukHhiJR9oG88loizgNJ4axV9VLq2tvPMSolJlng4jZVhtJNU8GEK3BWc3uojecagWcA
JJ16zBhzVBK5lh4MVnjYX5xNja2QuC2Epn8aa8vi2NWpbalXMdkJ249witkrFM6ylWkOMdYaKDFG
cA5q5GpGInDYfyqu+AfwCoN/mvRZWM8Ng87kK9kvgvCUPSlO4i+0SDNi0L50lTp57IRuJSo//JN1
vYTWMHdD1lRMLOQ9eFmNEamwoxa6ueQa8F7swQF6cVAdzdsvX3SXXBcHDVxTc+rsL+C2qZyxl99X
N/PEqpNIXbDRruVlg+yWmdY5xlhc9Yao/GTrpAIpDQZ5o+CN4Kn8HsugctvYJbDG/I3ZymPN6MtH
pDkjcMduJtlxMclA0LIomOXotYx7x7Qyb7Amdx9q0w2uhOEWLaepAWZfQBlZ5KSpozCwwkdPKnPN
UdTlLVIct0gGa0D+2wOrn64q6XNoifiVNh8y66XhPAatmzgxGyDo98QF97wb+eFNfgKHz73oIbPV
mWEiN/tnyjloIvmO/7407JFJuE1InSqfyryWnMy0wBo1MOISpZGcgaTEH5XoGzrFTCdsItXfX7wt
eVGuohIN/0RDGoSTN++tssUMKNuraX7qavnF1svnkZJgsn+0JaojR+SW1M+aRX8Wmuh5uuVr3qHz
XjPJDBSSlLZnx050Fx5ah3rGlx6D3n+MQZ04JAAv2j29FfX3bRGCvgO+cKQtqxC8wFXkFB6yIw3s
yEE6o7xR3dyTRqc/yoJ6sK1w3xqS51E0c7zBYxuabn7oTnNCB+NBeTL+yzUvmpC+VVf7Do27LJRd
l1hWAgHVZ7qUjlcP+nF4IyfztnudftA75RapcoEnEBmTxV0bChvZw17LbYzNMW6n3voRGdWnOkn9
SBuuqB5fVaV1HWmzV5pkcsoqExzCGz7c1HXNxLw91O5cNL5Nth73ESp7vJZkL4mNxG/BLMOR9DBo
Zu2fxwkBhvJyotv6MrHzvRMnRRl3ScdsT5Fux/g1td3YfhXszm2B/sLgr5gpmitHWx9shFWsx8nH
pDM1QDOVn91MXuqYmY8D0UmCDwSL16KZnPEoA5ptR7uHHpcQy2OjifbC0kDHHfTvADhDsezRUjWI
5oW3zalFsKi5btAXT4694DazcTi9A+JO2s5MdSJNUGBu5G4pPefNzZx+StGqHIept79aosXizlw1
jcZW7YAlFxj6XnnmwNxUdsPu9wdwDAUzH5en1EXbm1XZLK57KI8guQfaJdmeQTuROBmo9PaRFhO+
WKYVEifRMNqTUVGYeBf3Xh3eNfptrT1Y3eRq6gMYm1VU++wjLg5/D5G7TMgRJiUqAxAJ+dSYV134
NsbHqL23ULapiW4uy8f2wJYFXV35iDIYmBoLsKHESNq48fPozm5GwRErQuFOWJOlclz0QKnZlzJ5
mJsftSJaKBEGd44285QYmLloYwjopyShDpv9UP62vzQiDM7foapYMdtFW304OqhCqRXiWJJgDwlA
+MdHocZNFtoQxKRT7TVyjKEsls4c3ZQ7gXGLoDgnJ49jr4XtjCuAcmNM95V2X9qiuPim+zEQhtBw
11cvOge1mDA6zx3EMQccSs+dcW8pnW/muTOLDr/tO80KjHOq4VhDeQRgVvWHbgQXyaPRudFJDhCa
cO1TJ3qwLfv/cgOdxeO8a5mg7q2ZgFipryQGkZigomXb//wprlJQ0cCHIZACGMwEJ5FXtpmvJj5o
qL3e0r0YHmm8TupnlYoc0LZVnCE5kbRKtXHnhhOva1S5ZC9ql+G2IoqvbB4VmFKCJ+4fwTjHardF
2VsVBKNUd+L+V5fclpiKlsqCO8pW1SQCYGegRdyVi5OGCuNYteX8a0w/TGe/1pvHnGAQPErftRnN
VjOmOWGEFBxfHbSy6hl9EZSo9Br6WlTWLdIt52/RR6JGSbl4qeqOYMJFIb21wozN9glylphztyB8
7UqmQmK06o2o6sJQO1ZjOKDFPKTDvo3EPCB59CHfeAbl/C/F0xeTLyFZqlY/u6EJRprfGfYsiDhu
7gc86tGgCVY9TLp5v5qNPYCMsyZQoFa+SmZ3X5mzZ6pRYGi449ulw1T9Pp9FwYTNbb6C5aTLyqK2
pEbBLRRPl/Er6QXXwc3dsPo+d7LYkmI3FDyzXhvFrl3canHuDsq9KcpFCOT48x5fbYY4tO1JmyHH
JN+m/d3UCNzVpn2f5fjzPFp9f8jrAgEsfJ/I9jGrvtZh5hWzAORCCFVF1AjNERYyUWiZ5Gwgp6Fi
xPIU+wzj3tJTl7z+w2Oe+z632GbdW51W4PsVs4MsSg9sCD0zs4/7MCIxuDWfaq3paTjGPir7DoyE
jmqJujwvluO9JHzxWBzTOhsZi300/6FQ8V5VPk3j530xLp+8HAh3i8DnR5JVUFfnmT/aO4QqPXJK
75RvsS8qbBbJw53vpUQKkg+Qh1qnSYqd2QioaGLh5SWCk4c7/1BYyIwynbEuLiZmJkcM4HOZG94z
v8H0psSzBLcwoQIXQ1ltmqhqZqWzocD0VJ00VzlqD2Og+MOtuAbq4jbGybYoeAWVhHZbExUKnIe3
0Qi6aXKI8UILr+0MwTtGYN4qd9SpXR8jEwmpZLNyKnoTh6JgiwiB8wP9XCLLFEIYvNFp9tkQdeVe
OGVOWZwf6KrUbkBrjnVhhUsrnDPoYkqjU1697W8hERDnCfq0nmK8+2I/mV5y3Aqy+abLn1X7aR9m
c/cgWGNrFipXL9idLGIh/Dn3sd/MD2pLHLu7SdiPj2DooO4wQcZu8sW3dTJFrKng1OaOXuFxeYja
8LoYG8GtbnPpyRmGcwT6KM/5oA44AswMJYpf5PZxX47tTblC4LwAWn7jdlahrNZPCp/4ylFy24Bo
vhFkARERuFyGRhdbW8FxPkBSwWaNAeWxPwTdST+mXuZSZwrsK8wG8ISESMuff/dq4dA4N4DJKaaU
xlgl87n3Z2+4Lw/RrYz5ZIUfPZPjh9z2SjjOFfStljR9AuGargZbt3yXacVJmuk/5WHjpOL8gS5X
yA4zwMxR7yhy6eZN40hGILCM7W10tj3OLdhhEUkg2sVS9Q49yb+7k3mknnVCscrn6tX4HLnNQaTB
7UNppULeRdihkpMYso1ucULAEOPWYi+6zU6KX99LnqirWrC/+Khrb2YTgjYwkKb8Umbfx+55X4mi
73N3Bslq62ZYdldOrw3z2Jn/zhT4Z3MCvpthLqGuKA8d05ivcM/y2iH7yE30vCp8FpMkdTkoNsTI
5Ao5q/wQ6e3p32mKdwwYmswMUPj4eng/Vrdlc9j/vsCaTd4VgL0LNQL4foGGcGYkXh5m6IL7+gEU
nC4oQlhitjx/VNnWYTwmNryp+WzgsRa9KiJa5W2PvcLgzgQ1NXuzTENcOIY/HFVLi908gKPq/9Jr
vKm2FRh3PEyNFslWBoGS+WtVvLa9b8j+vs6EAnFLX84zqgdD649A2hUebGie/v8mEGcHZGCtEYYQ
qMkCTXpGR73bCEmCtrVmgL8SDeeqzSeMsqGJUnXEEqmN34SBSf1a1HK+OPmLo037C4L3XNRmbVbZ
gGgS2VFAUWdoo8uioBsztxr/H2lX1hw3zmt/kapE7XrV3t1u707ivKiyTLTvu379PfTMTSu0pvkl
8+IXV+k0SBAEQOCA08DAA2PMmFKJUoOnNZx/abRa5UsloBb3ScNJGoaP17WBs3SsRVPDFi//oYAL
QDdd3UgcFKj4axk512F2DfNm+Ri9lvReJFJJYXJ0sqNTr6hMTmCw6+3iZdLAaCwNbzd0UTcxiKBF
YhzqegxGxEcxdxFqWal5KsuX65LsL9gFhrmmSU8GFW3ZCEvN8CGZcjAQZ9PN1AzclsBdb2ojEHM3
Z10N/tdaQ75AFE9xp9x1qmaNWeRoVeyr7WwZS/ugaE+oNPiMomArxZSiVSUfrsv7PtFJ3R8VVJAK
de4xA/rXdS1lYRLiDHEreh9nMEZ8QChpUUeyVS0D7e+f6PwO3uvivmOyQWWMlEYkvRElxC5CsHoq
Wni0g/SMYQoWpWfL7YUTw+zqJxg+dAPUgKAbo7u+UZ4lbsq4CWustZFZ64IeQv/6Mu6qDbTGgGqa
iJSYzZSmSG6FrI9dSTvFQ2eJip3xgqTdRQOXooxgjMg6OlZ/lYL0dU7aDiC9Ux7Gw/CXYOv24tHB
hcqJH/XvLdoWjjkKfSytCMUpXBp+mKb5vMy/3QkO5dtCMMumkVnNxRoQUZlZlWJaeuEo5crxvTmC
sKMTuiFNVzIDpUQIC3aWM5q9OAnm9wU5b5IYxATPJVFQMfnr3oBOPMzisEMU8W10kC2/XQbcu/HH
frHSR3Rz2KXdTrb5gV9zsKd64Nf8icwcpbk3omIeWxq/qIUjDhE6B8BdjUFGJHaua/m/aOAFizlH
htlPYBOBlGViVV9Ur0PrXfdNIdaA8ZliELoYoMSBpErN3sxb8ei9sDm68dJMEiGADM+T2z+rgXDb
+IKtPJlnYkf2+BI56qE882rMeKvKnDUMPS6EUgZsJGpOklUpONyWQ5GOHF+Ah8McMtisKSoj4MSz
eOzn/hiFmY8ErHt9GXmryBy0oVfNRdUAMxG/NR4q6VlV7kL9q9n8SQxID4BhGigpRJfmr/vVtYmi
1CUOm1ahH0ebfYxJ46wZ/bHvVGIDwbjs3RTFqLKGMJ0yWGtRoAoazg0BNSr8XIXMlh6Xx7r8k+zR
VjLmiIdJW64CtYdi5GUCSrL+xEwptNQLfW7gzmb2yKwqzPQoEBZW3Rc5Dy1JkjmHaVcLLgjsO46Q
KIgOVERtsojUZCi7hpFaUfIaZ1/NxL6ucbuKvcFi9EDPunUeB2CF6RMpMUbyQ1PzzBH9xntF+Lli
b+mxjW2o0AXcqDNWDEfnoH5S3DnoXlPN6u3YJbzRmIRammtozP7P5phWMs0ehp/7m+lxeAmd3koO
0mHxFswtXXqr8Pi38O6eaSCkx1w8pFoNZh3HRk2ncRVjt1kOa2W16oc5uTO6Y7h+uL5hu+LpImhZ
NFNUJZZQ1FDHwVxyiEcyr8l9YflKSj9ZfrtcnF6UGxjG4KWJEBayRPdseRnFr3F0lptTl/EqZHfv
/A0Mc5i0eFbSgma+xuhGU1zj95vQf5VDYqjuzRqDsQmV422iLfjqQFrZfVOPOaiZe6/kad+uGlzk
eesA2Kh63cABM0rAzR2xoiI6JK32o0UnN0ZUnCORi0e34Z2yG6KsmPDFUebMqJ0gtu2qp1g/3XzR
BH9sHqrpXJU3hfFtTrmx0LuyRrqYGzTGohNpbYSOQDpVyC19uheiV0X7kU2jVSweMUyLGIe2eryu
8LsWagPKnOfcoGPpqIiR3N12JIwtQar8SlG//jccxkFT8pwIIT1YkqpYo/6wYs5amfCM4a7Cb6Sh
0m4UpB81MRUkoCjyKUoe1Y5z6RKeRlD7sQGYCwkzKqj5G70oQO/1bDWVTVJbvO8c0UP6OrO61Wk+
dndYUe50bJ549Hxs0PsCtEKdAA2ZRNMl7TclUjguEk8dGMNkGHWj5A3ki8GVQSK0YpyGnJfF2BeD
Bm9IaNLxjr+K0ZTGUvQlHh8b2RuqlxIafl3ZeAD0/5t1KgUlU1EHihR5EszhxyZ5vv79/VW6CMCo
2Yjn2bFZ8X2t7618DC1S3eJwc5yH3bvIuKAwuiaaciaIOh4SVPM8S+5g/hATtyw5BmAfRUc0rapo
3GLjaTXSSJzl0KkuPWh1YSXll6I7rxOP735/zS44jGY1jRjqFVYO5Nyt05LFHojyeWjFb9e3hicO
c+VVUlIRSYZ/GmeP6prbffy9l/xMfLkOs28IQJKEDlEEyu94zXI1I8kwUWN9NzuanXujaMlO48dI
GvWucYfeEz+JLfk1Pv4+eya9KDbYjGKMgr4MYQXFmOzJlb3OTr0+AD+jV7qJZx54wcxudmyLx5qd
yuiSiqqIak148uzsPnSG1+XT5Mi459V7IlsF55F6V1s2IjLaEifz0oQLRGyaxeu08cGszUBeIk7t
2H4sv8Fh1UXvhqSl757KAzjJjGOMboLYSWx9sc0j9aB5ITWhX3znU1wQ2boioopxjxplGsrPTmzn
TuF39tRYoQNSItmnTrT0UbiRXXqBLNzH8l0nYwPPuDRVHIetSeOrsQWdSzy3vTXmWovhz8Zigayg
AD33ali1jPffKIzXY6vonL3dPaKbnyD9ap2NvmjnScFPmMrUUtpvRXZqQfwWrj84Z3T3GtgAMfdM
KY4YmWdgqUcv9KdbcurwnPFIOZJEi3Zn3g5HiWNNd4sRNmdFZq4edY66cqUOAm7N+lC49OGJ3CpP
oic5CZdIl7eUzEUkjJLUidQSdGAGLpPXYjjX+VMt8RJQvJVkLI4qZoLSELqSrSvDy085KsEzMezD
htIvJEupSxAfamTVHuk5xITSG0xgHRzxpjzm/np/XT12XbmNdjAmJs2kmJAMMlWq5BQjGsgzXbfi
Ed1upWRDQ51iUnjMTXsLicgPOXJVQ85HYXS/EIUVLx0kR/3lTae9FNOH60LtGjT0Y2JEvUooEGOr
13BcULINgMmWjiJ6UDM3PLQnzSJ2d1/7TXAdb89Ob+GYReyaRiB9v1LmOysn4AWLYktteV43XRXW
Zm5RGCs9mNGoyDFQpqPh01uWPIJdDYnP1i65I5T2gkzcryoFRHfI2wpvnMdBT2q9TIfc1ZObMMPf
O7P/MIj3BrfvhofE2AopAuvSove5ayyCJUyaNZGbfn1YpNgeah5H/m7mZisXYyuiHsRHlQG5KLd8
6VS+ONnZi3YQYZtkdwm0R023DJd8v64h+xq5WU/GdjQgm2hDE1K2DvE0O3Hnk2DXLjkSvKmh3Y1j
gfcXFRE7nrjAW20wRj/KR0NTSoipgC8fHH+NGNkVuZlz3xQKjvbvmi1MifoJxuzgHLVSlGkzXdPs
dj3Q+l3toJ7/Vs78gT/IdPe8bQCZTaxCFSOWRDBNSp1uJaKbd7klNzyvaC+lKIOzV8S8BjrPkjlv
4jIbZC2xZTKcW8GSA+11ttGXf+BXZ0m7Z/uCxQ4lWjD2OsSjYe6qqKcbbxSXWJS1YQ50OGJtMB/R
nmjLR3rWo7vxtbR57vSuSd78AMYjKqsllscQP0CYvB4Fl9Fv027AXd+spsrYfKXFP4caAI3YBak6
H7JB41jIXbXALAA6XgPsiWza0lyzstdMKL2ppVbWGVbcfB8jXoZqd6U2KIyxH4sRj79ULXT5exU9
jr/N10rXafN9Ru2SpV3TpsX3S12y4gQTosl9irzXnxikCwybtGzwpJuglCF3RX90VocOAxbviS/4
vd+dTOdPXsU3UrFJRK0vejEqAFdMGIc1ZY+FXgVyj0EoHLn2XPstEKNncoj2+TyDEoC+HlWVaIsO
/n4X1w/XkTjaJjEm1siGZoh1TI1HUUgY96gXPaAZzL4OwlE2diSSlOpKIihYNtI5ynBOwtfr39/1
1DHsXMIAD1WjJOy/hiGgTwy1KIHtVsbk1KIgtZirg6q0bio3j01q+mjN+FQXyVGShXuFPuSFksBj
CNy/HTe/grkd1ywX8sWAQccPoPFCY2dn9Vb9TI6K1/rabeVeF/utw+edL4WXDcXAiEhDZ9WR9EVY
ilRsmjyA9js12uhnR76hlj53UhqG5lb5JUKQlDhdoASao1mzK1ni6Y9M7+a3MBpbFXoXa9mILZj1
Z7nQzlMac+Sl63dNXEZXhW6RY70EhLEES1NYTX1u65My/Li+rPvelYH+WQNOvQQ7/Ks2GWMvyMNI
Hfu73qFcC/nN5BInQyFlZpetJ6A6RXB4VAjUIr6TzkQdGDi5TUxcZLx9OZaqLjfhGKOV60CCPsgO
GtSGZ8Le84FQwwx3ihBNB18FyzUzGzMomuehcNtP1IeLPmvl12g+0EtaPtJwWl4KWzjwulR2Twcq
lTCbiA6iNllljSal1ttsKejpmD3tqAaVnfl5aqeg+4LXWvu54lzfSXqJsUu6hWR0ctKHqAItZOGG
KjmWUmZj+JOrqdrBTJPOHftxsFW54ljUPWO3BWW0p65zdP+tc+Eiwa9XeHw01VM7mwuPZGLPcoOv
B2EAUSUNbHq/aqmodk2Eu69w5ckbzKOC6YK8IQy7e7bFYC2aIWit2IwFfGI0zd5mR9M1nv4O1oQD
2ss598Sev7+FY47AUJFWkWuIJKmToyr2Er/U6lmhJW4DRzX2dmkLxfg/NQbd5UsLqEQw3VKejglm
Rl/XPt4G0QO/CT71sY8qIgJCUyo3LctP01oFcVZx8i0cGNYFEjOlyfUQe1TVt4N6X8vPGe9tmLNY
744uySpEfYCYSevW8uLIKmc79kz7ZjveIovNWpEijdSYbkcvnCszsovSETGKI1Nfru/JniQYBIwL
E3WNaCRmAoQ2G7ssLmosVvVFUYJk8P7b9xmLM4akM8wB31fKW0N4VBROQ8duMTwmCsmqquqEtkr9
qlSDOY2qERdIRh4UhIuIrcZj78r2hO4XnsneNZ+gJYBtAd2tbNLF3GxKqotr2EwQJmnB0ZStvhKN
TlIknpirXl2gwlGdeGMfdzdog8nIF4ZDuoARDyZgGGxtTQ61KXH2aE/XIM9Psej/N2KFSY+CV7GE
WIMSkDYMyknzzXzxVMKD2jWgWyzGoiVl1FQqJujiskUll90hZSI8gscQE23bx97nefP76rGRjTFr
WW2UoFSFbKP4Q1cTa1r9VvpSxafMvKuTu1w8x5hRlX36A63foDKWrg9bfUAvG1YUBT2afKMjc3gd
YX/PVEkCdzmmJ7P9lF2ttGWRwz5E5alr7qc+tWPZH7jDxfZuINSN/8Rhzm8sh1XVt33hmihlt406
rNw6zRqvKGRk/oVEvRnBz/0HEf/W+DEew4rMNUYZQLi8eI3IJ236aPCckj3ncgvBHOVQAfc26MNg
l/wo6PzM75zuf8gA7Z1ekMujvoZgnOK76ddEVIqmKvDwJLTj96UzgqJMeCmYXfd8A8JmmSY5ibou
kWDDMdzoSxbUd5ELht9zfKuhdTO0KifzwLPDsby71+xFNJW5OeDPDn0RA3UM74rqRm2/9hGvlGx/
+WSNti1giieb+pmJSXJQfsBadB8zI9B4/ty+DJfvM9bBiJMknlV8PzWDSgiU+m5R/6AVEHfFTxEY
U0B02jBJIZJMPjcTIop88a/bgj0pFNSaoLnJxDx3mdkJeS1AckKoNyJ8Ad2K05o1OJRE57+hMJZg
BpOLIIEeztVX4S7TmghlXMtLv/LGRe9Ko4EHxMRDD42Mfr2Nmrasc1FrcOGBKy5Lvrdg1NV4CZI9
xVI2IMzGmwbm0NZ5B/NpzMsNLOliFUIxcvZ+P7TUETFj+iImTrHtjYoYxnJPsPniwwLiqc4XR1e5
12m62amc9pzcRQ43k7m7gBtQZqNSQay7egbonHwtQwyOJ6jaMHijHndXEFErpsPJqvGuWysRhDjq
aqDoo03Laibe3Id/WbwLArNHWZf1pi4TTAq26OuK7HRn+tzceasdB+0ZAwe+XtfwfefEkHS8j4kg
32ZJlnsipD1mdkH1HkYnCkig3ceCDareHgyMGNdhePozB5KezXcR+QaS8b2WWZILkIVBQ97ymsVf
BGkcZ3Lo+9FQuxw0enG+R9MIHDd4zNDKX8+WvAj6REaThq/9DfW+jMlK/NE2LNluH5I73jP0rioa
FzyqRBvPUk3HNKpKo0DV5znB/G0tvalU3bou1a4mbkDoj9iANPmSYLoJdm0J79W0sZL5w3UAnhTM
HoEcXVD1FABVpAdlE9uJsNpG03nXYXhyMIZPV7JpSmLArNN9J94OFcca8b7PnCfFTOMZIyuh3eth
KR7bjBN377lUymYfmJtu6VBGUdNl+n+XqnUVj08asZvb3uCwbMGLAOK2fAJO77RQ4syNPfG+cZpD
4QmO/Hp9U/7FJvxUYbY6fyoNUylloBk5TAK8nUAqvek+vTW8+Gg8Krc9B5Fq0/szaqpIX4NLQmGH
OtX12OdkhcsYrZ9JPp3q+Bzj2U4vfnsoGc17Ghcg5nBO8zSViaTC9GRB2kuYBOuG4/fry7evcxcM
5mwOy6oWawVhwuFumY4YIcg5/LvO71YK5nD2UtSX8gApOjd/Vmz1RB8aIjezIx/1NZMT2fNfyZ3M
80z3bcJFMOawdoqeVyhihU0w7Up6kjEJbThcX7t/UfQLBnNgk6SfSkEEhljb2hFreFCe1xr9oDQ3
nNp/pHh0kI8piSp8bUYkPY7lVC4nwPWSbeSo2VPI65JICGJ5T7q7arGBYiUbZpEg71649fSjScA+
+PwnS7cBYGyR2SmVUS/IrXeu4dO6DOP76tNblfYeJx85aHtHdhNMvtmQzQ3U1kicKjFWDlzt5FNx
K4CFJb8LHTQDuOABTiQ0Pbd+aKscMfeWcYtL/7/BLYx2TAsDcbIyZYFYYTziYHKivF0l3MQvbDbV
LLuyHWT4eeMnSi9DH9HKr7M9u+QsBry3mL1TtQVjIplBVccynqDxZp06+WieVLh/WFr/+obtrtsl
JmOTq2u3ZnPZACZtD4px00u8XuE9P2srB+NnzSYQ0ANF1W/JLcmtfCl1lafxBypfj9KtKVt/lPQG
rxamFoJM5V138mCYsQDqVBiJxjyIGQYEZBhYNUkVj7d3d4s2QIzOSXGWxFoFoEXJJZsUymcUlImH
Ps8q5/ou8ZDo/zfanS7plLUhkmidfsLLjlUYgd6WnPtj9+hiTrkEmnpcI2weLc1rA/nBFqqw3mfI
6jbmdyK9qsn367LsFlOpGxzpV2FiUZQwjAg44Yvmd19iO3Voc6FyZz7MLiY5cKtnd1dvA8ioIBrv
+0qhYXSr/tUiLWj2j9XAm//GA2GUIR5GU0MYWLhxF2Thh3W9i3kz1uknWHdou3CMFghVjOzagoQx
OApA8o8hkUFGtPiZsz+7J3azXIwb0UhKJiwT9kcIBld0Ye6+ph87h9it1WMeRMG5Mnhqx9y1SVs3
/WJidxr9SR1sSUodM/qUTw8csahavV89BZQHBuohMMz9V7VTBiM1OhmvI6Jv+ArsEAZ5uphmYmdO
xH2t/Bcl/4nGlv83kbZIKsGJzW+yW4Lio+pFSi35VvYVD0lIpwJVonNdwn0NvEAyN4Ya9+kK9k+Y
IwypB01BrpxQkWRfB9nXwQsIc3jTQuwLbcQqjuFqF5kGlu3OvQ7Bk4M5rlWCcuw5glkt0ARcP5UY
ZpF/ug5Bdeq9LtBqCoNImI/A6FyI/GqtjoAgSfesqsTvjdFKu/BOLFO71bM/oPbCwJGfcIyPFxWF
0An0RupDPxQORvswxJx3gv1TdIFgtJu0aYI2PEDE2c0QPUV648jTV1XnsWLs7///46BH99dTlLSx
MI89cCpdP3VGbwsRj75hf/8vEIwei9H8z+bkwnOrPYR90PcV567b9+WQrMPUNxnFryKVc3OjhqCJ
qrrFzN34ZkaLZ+llL8KXzqHtXKheeP4DdduAUYk3YOsShUlOwaIZ/nB8yMUeb6aiFSkvpcJpd9h9
5gP3j4mJMxiy/Y5ZAVNhu6YTYL6XxQ59GioJq9W6s9s+1r7KCcx21eECxpIsjEsXYTQTbj1tbB3U
zHiF0nNyNbtph41AbwJvVk+YJUELU2DQQhPi5CBQohXDg2eikhNJLp4d5cnEmDhjkdXSGICHMVtW
Zszeqv7R2+9WJsbGCX3eYiwKMPIbehlFx+xs3OSYLEWjo/Scce5YamDe2bvNNjHavphSZZYGdELu
VKdVcrsgmFUvzhhA4429L5Uctdg9whs8RuFzcM+aSga8jISYFxAHKHHy0R/gXz9XuxmP7TIyrko2
yGki6lhG9cnwl9vySSgsTEioTx3yxpFdHse/zNf8gbxex901thvxmOtDrPIadI0INtvx1E8+jvT9
MHBSiPsexAaEuTSmsuiqKYNs9Tftc3ZreqmjveqrpZ8l8KemFiYccrsGeYIxt8gUiZOYZXjipkWj
w21d2LUXHdtAesYIDdGrPAm8H3ioETihNUdf2Mg6wuA4LSyAW5rAqb6U7dcyerq+aTzDyFYqdQgF
JXOAUip+/H3wE7RvqH51L1q1zTOLPHkYEyIKXaHPKqCmuLWmpsTUOFR4PXIEol95d6rRB4DuekxX
kdksVVVrpZAVUEO6Wwq2KjzoroJ9Kl3z9benfSFFCiAdQ2owBlBXmCMtGXqRE1qtkqwvinKbt3/S
FbAFYM7yXDW1bqY0SitfZYLWmuw48drmdk37Rgjm4MadngtiAwwwKvkRCj4zmXBM3+4R2kAwx3bW
yrFcdThI+tycB1P/2i+TEyuzM6cDxxffd2Jw08uYkozXBjbZ1kzI7BEac06thQGFuEbKQH1ULNOv
nJJ/Me5q9QaOuUXUoU/1KcIprTXB0yYw2JEMXeHRyqvo2d+mi1yMrhVDWFcrlSsr3VDGQDFO4xPd
5vcH5/J9RtWaeepHiVby6PHLkoKBMUrsqAvybrDClFjXjykPjNE5vY7LWpYgTFvexXNkydP3FSN/
l/5joybOdSzeDjHKZ5CwEQqNKsSYWYmWHDVMZNYW3r3Lg2GuibDJ1xYTqhBKJybI/sJOv5PK9qEr
JJHj/HGQ2IthTsxeklcgSYl6amLB19XcWdT+T9YNGS+MzEEpBGZC/uqgN1oyzfqwQiAxczFrNwB/
nCUpMicZumsbLjBsdVKuoqVP7ZCKD+v7rpvcVDmt6bd14KU6ds/PBoeJoGjPqy6VEGf0xpv4E7Gq
v7TvxCe2atfn8sFMrYbjrew6mKapor8OsfM7Pq0iTeq2jVARo0WgyhG+q8XJLB7k5CPmtkim8Ufb
dUFj1LxRjb7SVJrsr1Q3bEU7LXJ7Fkfv+mnaX8YLDKMVRk+MUiwglBw7wvAhHV+vf38/srmsGqvd
RpEOoGgAQPvp75qYwk+/9sfZpj1BkSPxyuN2T9MGj9GLJKq7vyslm/FRH0dHL44q0m3XpeKsGvui
kNahkIoJhIrqRwnCjM//7ftM6DSDIs4s6K4sqx+rp0n6cv37+4f0566zDWnTMOOhlv5+tMfofim1
oPmezTD/iFEJ9VNeihlnwVg6VRlTTImICxyDldGHjmeLX60PMjfiskpyiGo1S7gZvfpgnlJUej2H
paXdVTd/a4PmCg6XpYTu+OYmfAfNqLga5kmkDBJmNz2tnmQP/vixBxND+EkJuuD6urL+N4vF5gpQ
FCoJQ69ATGexV1Q8r4F0T19w0yPvVYtR9DcoWo9JaXvo4GxGR6KkNVJwaIeOuB6nJohnUMX+dV0c
Rs3fQdD/b7ISmlbCPIiAyNbQEVbiGvJ4uA7Bk4L+fwORFWIzdyE+L6O5LIysInEk3phY1ga9k4Px
hQypLDVFgByKL3tqYHprUNjSczJalCyg+bjwjND+wiFiIUjC46WJMUKLMk/RUkHlos7r0ltB4lxF
zPn9R6DL95nYqzanSU8rCCSXd012vw5fzMxBJf/1vdk9tHgrk8H7aoiwBIxbR/J47PsJU8/mT90H
ydY+905/qO+Sl8TOPyT383G6UW5S7ngvxpv8W7oNLGMrRqFRCyMGrBmOj7EO4quses1CCZ15jV3P
vJoS+jnWPmylZOxDIYYF+qinEJN2zwoaiMyTTI5rdor6v8KEc93uq+JFNraaaTSVdCjngRqI2Vlv
SmcWLdNO7PixdIWDdOKlZTnCsfVMvaw3cwtaNwytOo3p1wLk7/rTPN4PYNUdZM5h3jV/m6Vkx56P
sdLWtQHpaBpzeFxPlEtVdpun/+H1iWkRZ7WEJcdYmibt+haS0fqzwTcOtKlE8dLj7w7deYfEmMEE
bx5iNkEqTTxH2be6eJwqv+3vtfwvseytZgbLlvCg6reLdh4Fjg1m83/v0BkL2U8FMpsC0KXz4Ep2
dppeIhfDrnu3OeifKRfTEgjPBrcel6r9lWNhMEazE1sx6UzgTrZoi259IA4Jipf+lB3fimTnH6Fl
BGlmlZOdcum6dy3o5pwwpifJu0nKRexurR9EnBJetphNPb5bVsbIiGo86O0KANWizAmdVZZWYYNJ
yyK2EdT2dOLp0e5VtxGJsTOTaOCNjJq1VgjdfBjdcklO2swjG2ALqVnJTOb5qknyqm4l4CxH06JV
v/Fd5/cfM1t+WG3RkYKwsEReWpUj3LvGQkMXFlmDtjTSMcpuq8Ur5wfOdcTDYG49suqlqQ7ACM9R
kLnJUT1hMYPanbzZDU/9S+5HHzmYHD1k+T1TPTfbgVqZ5SjcLW5nN75++42WpAu+FETciVv7MprS
2+szePAZr64XQjWRS+CR8s6UDwk4ZKbgukz7V8IFgjFneC0eWkNuofndodIfMDWxMz+Y2ZMRCH/k
exNywaLibtw7Na9D9J2DY5Hmo00kbxuHoMk+BH8Ar1vzX070BYsxWG0YxZVKOmqwRkf6IAdjoFjy
0Tyj19AqnMiLvl5fyH3duAAyNioMpbRLNQBWREdB0Y9S5l2ou37eZvkYI5UvmJ1hlli+rig9uZgs
0sneOLb20s/udWH2zf1FGNY69amBRBQOV3qIAvmU+esxDkRuhMTRbzYdgH6lcAUnfujkqEKQ5ZfZ
KJCW5J3avZBvo3bsM4g6S2SJ+je1046lNwfJTXOQwAEygRXs+rrxBGKMUlpXmBMcQyAjrg/rtB56
c34k4W9mHP4x6j+3h+WpkXql0UA5i4hCf2rL07TyKpzZRPs7BMYsZJ2ZFSCvQpmak9waRxLMJ1wZ
fns7oiCKx8PKUWy2jbucQ32QRRwdMyqtKFOCptCtNRWfal4efNfaSaj3Qz+WJL6j21faQlg7bcYh
jWNbrXpbKW7G+Usmf5mGL0nmXdeG/ct3A8eogwY2fmVRAaffxYfVo7OXyKmy1VsZZkj7JLuZJ/PY
knZVcIPJ3Blhm0xFYuDOULIAFH8aeK4X57pcu/u1gWCUY8Vkhqw3ECNNsmgZjV21ISqjbuqMY1Lf
KtTeeZ0bICrr5sJIsqzBTG+6fnjtzmGKyGm80XwaKw1n6qYlYOang5i70ZqP+lE4L054kj9kzhSI
fuLxbpVdG7/5PXRhNr9HrepG0EoIbnRfjflejw7XF3Y/ZNoAMJfImoxROdLJ4iNxQn/wY09BAxoo
pZ3hIAaktK/j7Zr5DRxzo9RF2OKBEOur+KpXHPuAvJl5HpfmftQi4b0OM7rogHbmOok10plV+IYT
BdFt9qjjkT2zxbvwWwgGFQxQQoH8b04F+9uEXUDZt4duaSqC3k6kxIyTst6PPIqi/VPwUyi2BzpE
J3yW01xYIj8o4Y94PtfzXYfp4Nf3aN8Ub+RgjEgpp2tdlpADHvy39ZB6BTIEeC3OrfpY2n+m4hep
WPOhYt6jOEEqYw5kZMYETrLq7U5/f6YvAIzxkJvcnIQFAHRorYouHb95wSNh7jQvgk27ESVUXQj3
5DA+oKfrnlfrtJ9z2Swna1OIobfGCvzhOLhokPULuythQtAGifSfcCNynl55yq8yRmNQEF0KIwCz
D6KtepkrV4idY6cMksPiSFb/lyygtoWXEd4/25TSSkUf9bsHqrVJSsWgIa3ih0dKcvC/uXD/op4X
HMaGKFWFtIcMX6R/Y0HF9C5XfqRFvxK6bWauY0It4Hv1ucAxpmQxhS4XwRLvkDvNj04kGC3FEVx1
tWa7/lJ5SzDYMwz/xMvi8gRlndVh6stCp5E0zRtnbnXOUcKPpwPiFhgAh/Fv18/9/l3zU1DWaw2J
poRLDzhxdkLlvuw4Jbq87zNmxdCTEr0k+H42o4Rsbi2TcI76voG8SMCYknZVhqRcgDDFT4R8aTTM
lbtdjD9KBEgXGMag9GKX5i0NkhW/PuCNBdOoXNNWrOTZPBaO4PR4WPyPh4v1WLU4zEZTAKbWpoZd
VxNY3JoitqWszkCvWKwHOTZUN6+QW82igqMa7IyGf662i8iMSUmmrK+GvzOr1W1+mJ0ishqwyma2
fl7u4tvQmp7zY+S1nvZ4XSv3vcsLMuOghF2YkZLg+El5Z8kzhiGqkaXN3EtvN5+72VTGquTgVClA
LksD0PDY2JGb+IuXBpnHfaSjWnjFoLBdEq1IEjmhuUWa2YwCNHi72Vlz0OSNhGbiqZxqZc6xY9sk
ahCoIzMBOLG/kc3nZXi6vkG87zOPTWqs/nPoIvVJjHzuVJW32PLKesmM3dC7Xg9jBQLod7SvRHbW
E8o70GdJTrE3Wity74lN86bmh/IzSJaOgsOrzPuXuOqnFsqMZVmlqW4FHdpBuSHASOkJj6gFcyN/
tiUvd/MXjNzlVLLwzD87/0APlaQZdcjdOpReFJ3nsRV6rSv4hRc3FldGuo7v1hlNO2jSRsEj6gR/
jTWqoZ1WQYTPTBNYghXbEfgGMT7LL12+s7CrNRswxqBIQz+YYQKwpbo3pKc24VQ17a/eBoCxG9qK
EppsfJOGxsGxPX81nNE2IY3wysvC7Pt4GzTGeghTIa0hXbvOTW5XDCOhZ7oPGqc64EzfGRwXj7d6
jE+CgtS2NRN4ePF6Gusnk9uouB8XXgRis/hhqTZd3UIgfTyiatUyxvS45Dr4qrObcBhvBFO3I2Ml
lqStLsZO85IKb6UKV7SRzegv4xKJQv22f5OLlGCgHWRfOErcLmCeppiMfVkSsU+HFeEOZfNHSxTK
lqXDfBxd6p7ngnXdXO6bks3KMqakSUipmRUE63GsFdSDdI3VwYel7dvrh94uvOWkcpdzNyW5QaUa
tU0krPWoRg2EHCRSWaHhJl1n6xiNNxmNlZtOl4b2nJfHQesxP6HkuEy7jtkGnTEtbZ3+H2nXtRy3
sW2/CFXIQL8iTmSmROkFJVE2cs74+rua8vGATWj6SnaVn1Q1i93YqXdYW9W6FOhC/DVFdrcNbKPz
kphHzsLDYawKiqSV0lGhmfIvWvvYtKXbqI+1wf2IvOtkrIvZl1VYqQAC0TI+orQTHjpr9KJdeftn
8cLq8ljbQjJd7FJgzQfzHnTkHrYVO4pv+IpNywq89/hmwLWCY2zLnPRIM9DXfyycYow0ZX+lGUcc
Np9U/0Lo7ITbkKc1Ii2cSMCejE496/m5nryO2No02NfV7bql/MCJVXRd3ZARUFl71srP0sAbc2O3
LvwMjVeHYcxH3AqSRhYg0HAu+yHsyiOoYvaFB7ajFIkTzZ/v0hNyThiCqM61F93zMgy8MzIWBQqt
STHNMdetpjtzMWPkTsl+b37kwzEZA9K3ePCgsQgg6c6sNTtod9rMG33luB1s3nlvpgJQDiwCNVOq
L9s11mUQtwEbVoS7+6N6+Oq7MbZCraR+6uo3ybhX8v0A+t6UI+fshrJ/Lk3HTjtkRBQ0PL4/Tti3
qplLGh4VJ+FWcuJDaxm3kA0HadanGXXc9K72VA8bp4/yw3XB/0VIcsFmPlgXm31UlfrPihqC1Xv1
Tv3xk3xLtMTvqsjRtG27ccFjPp2cLobR0rO2RWQ186nSXpr00/VD8TCYb9ZVeAfMATDC8Dbp5mPc
Hadg4oSO29bpchDGtsdSQrn1AIIk2usMbva6H60mDO7HPLcx0rq7fqbt/CTYOv8nJIx9bxY5T+dW
xQPNnzzJCw7Ea9Dtkj0K9nwrvnaZRTfZRYcGO/QSf+I8D7fr1godblENtIewaZ8ZtiOaagPH3ffu
7BZO+jXYx+fqbQli9Zzc8w68/REvgIzBzOW2QWBJEFpKiMzb56qoD+DzcK9fKw+FUT2pHoNBxBvD
GRQ3BKle2YDsPuMEc9uW93IURseMWhSnXIOOzUOpnqdWrnaNWPFSkLyj0H9fxW6RaOoLmYBSyZ/M
2UcFxepijmZtJ41XYsCoVqqPM+jfAaL01vh3gPJM6ko705lvp9k2Hxc7QBND8dxxQ6nNxMsKmFU3
ECeFiwr5G5vYrZbZCqcSRBWGUym934+lJRZYLij2uyyoOSZrW/ZVOAFDVTVRN5lYpwnVUZwJVL15
zU75Te56oUtcpQLhEN0xGPyJTF7g2EeVZqRlkQvoQi/Vl3g+Lw3YegjH52yK5AqDRq4rYQHHaZlK
C46Uhskr5PNJqmTnumptu7UVBqPBaISaZLOExYr2g9M96aCXiZ+b42AHBNSOWHbiZfZo6/7f4Kzj
fLJN47yCZtR6KFp5KGtAz/VrY5zzRnPy4sVE+3bbchIwm2q3gmKUuwvAYV6KgOqLozZimFv+K655
W2t4IIxux3q9oMUdIlHL970iWXrnasFfnO9Fv/mHt/TqJIxuz1LXd1hlgSD4NJzGZ3P/qvlovnos
bF4SiXccRpmDKhXTVgMSGY+m8tg3YOJ45JxmGwOkEnRDE/mwZrmclxb73WGpVL/bKztw2UBrtYcR
rIzVJ0pWZ2gYN+RYeh4o46SrtBFS0tKgIMoxthaAWOLbMHIij1/Yo8vRGHtU9gPItiocbXhFn80/
1IJCaol7ujcIVUpH4bl/qqsfZeNfSJ2a55W9kJaKLJGCg4WfZhd5q4PhRg6x8z02eT7y8mTbxukC
xhinUV36Mqe3qOl+nKBhmdcHup3MUS8IjGnCDpN/otAZxdbFwYZLVCn0J8M3veSe94TYLous0Bhr
NJXy2Motvlf8t36vvSAxjMhe/JJZ9X70wr1+otcYHZQ9L2qj4nbtqzG2aenNuUpEAE9KZOWVa47u
kL70S2R3+S7iJ63oQa7hUfVYSYmR6FlbC/hw6r3pi+fl+Ko+di6ddoywT5ZX7OKJCWOvtExAQ1UE
tEwmXpz0NzGRXq5bEY4+64yhUssknEIwIjhR/C1bvuuSM2HD5XWM7ZgKUzg6UUAs/WGzOdYISima
rmnmZkLvUHNb/oXuIXe+1VzMJcBRguuB/ODaqm3/vMJl7s+Y9dAUqwAla2I1p/xBoempt27UhvI9
01iO7rbK/Px7cv6j/NEKnLnZSm4w95jg0GJwSpYHUn9KAt4GVnqAD+K4wmCs8bKgc7kQEdwHYG0v
x3Md/CjI4/i7ZM8/3+8rHMYeD8Sc86zARVZYnCydO95Tk3MOtjYndXJHlAF3ZYyNgQ4CYfL1JTX2
WVsUuxBEnzyJ3NTjy4FY8n5dEIaxph+H8lmIWJG3IMT/WcWiVevyM0cDNtVshceY42JUBQyKmfhQ
TeRPfeEqefXNzMLPYRh8XZp6V+nyvpBvo1LIrLxJHK2v3bRcvEZWPw1VrHAuYNOyrP4exmAHcZLp
FTqOnGm5qaYHLeG5003DrCnIXCk6RiPZhn2VdIWmjrhgdJzf5d8kr7Ukq36OHNVJbmTJKveNlbgi
9E7m1IS2Xd8KmvEJUx519WiGgkN28K7gkxds7GmpXDotEB2Cxr7+bbev8nJSxiWUVdnnUYCrJLM3
dl9y8uX672+LzuX3GSPW6kuZNX0kOEJ5ry63WTBaGm+XxS/uzEBbLCjKVIkl5KxTMe/lAoaEjuHQ
mieIMveqU59M9PX85g6Tf6zJBYxRBmOul34y8dKVl52efErC+77jCAE1rh8N4wWCkW+SawnBhhyq
b16v32Oq3kgXp1Yc0/ijz3NBYqUNJipIQ2i23CdYWL5Eha0MumBpRfvjuiBsu1GsNJEwzGqK5C0K
WwUfJWk7cUjwqAjRz0a3zCI5hvXQ2k3raAds39s3duwYPNRN+VuhMra/y6WMsm7Tvi/K0YnZOyzT
CE69Z1p4O9Ei3R3vcbs98XrBZDu+pLAIjX6SaMkfSRdwS1B68cShbYqLjZ6z8+TSYrzucm54U2xW
uExcHrS1WU8lcH/SHIF22cu86UjQgJ8+YV2pFXr1rj/+5/MyGpGZfROiuTtwisxWDwjWz6lvyvZd
hBqX8Gz4NbQw/xyd/iw5vjowoyehmgUKJp1+9nOkWJWCZZi2hloD7QU1Q25zBUeYWMaDIexqUWlx
waTSrDR6TJvIDaRv1z/jtkW+qCT9I1Z6YjZYnlIEUMkCu16Mk55yCDC3n6faBYAxydjnV2TCAoDh
LUNd2+YdbQ4OTq2zuJ0fGBavCWY7QLogMsHkFOTmZOSwZ10Q36eZ7JAyetBDfYd1PrxwffMbrU7H
BJVxCeqyPINDQ/9jOOy13NFVTkpp25StMBijQpaljgYBLoB2MsnushNHS3eEv9BKasknEP0gIxM8
S7zy/6ZkYPjDwAYbPEPYljOJpFOIrAzK1Ys7KLcBz1dzfp+NY0OQicVNgKinFPe1hAmhhz+Q7H/V
FRvo3kt2aghjNmERhxNkbXMfNj2qFEacc9pHNwVghcIIwNJX2BM1UtoE8SxhVAfc5mj74kSg2yXO
FQojAmms9F3cwPTMB7SSudOu2LWn8P9FkUx/6kM08C8UYevschASElU4UISdxukh9kcUG0F+6V//
Ohzvwe6d0qJx0rUBMDpp7/SuOi9y4+Z1ldom9ikXJW8aiOcmRcZtLAFWcOgZxKE4BX6xl130gN9I
6MDAgPGehrvJofwcPPDSErxzMk6jrZNcHkPAKmJkK9jyUII8ptnH/ZPA7WTZ1qh/Yx6WPFfSwtYI
OkQfpnBKo50qcCzRpmFdiQbjKzRtksyswVlmcpPKXh6jyqi7BvlxXTR4x2A8BiIoNeslwNTZzlB8
eeZ0JfB+nzEMRS3PtRTj90eUSbOIWMHI7QzezJ6vrooxC0FaS4IEllU86RSvvU88sUKrT4nMnrgz
eVX07bL9Co0xD8k8C5mi4MNjQ/bbytLFMvcmlntQxkHBiZ6vfyB2if3PR8kFj6UMCvpw6owUeLI/
2zl41KvH/BmkubdIehxp0mhw4/3i1p54zFzKS5B6ma9YrZucecUDjn69Wc5V/BJjAiFQRvoxG8Va
Ft3LSPcUlbJNmvqYzxzR5GjA29NwhSYEsdKmIv2sxTGrH9UqtnoBRIWJ4ly/4utuBa+Y987LnJsk
RW85ksTVXdP9bfZ+OXz6bxBUTVZnMbpG0ieqzXV+6IdHObAq+fG/QTAGI6gH0usZjLysYh9eAW8S
fZWI8Pm/oTD2oooluQzoQ0QwD2H+0E2oAtccD7yZollJPGMzhhorPsG4g2BCVq08T8GueAanv6Wo
zb6sdlrFCyw5Roqd3dDGoJYHgm7dEhNnYGRKObZ8u1f2ciKZubUSa5tlrEVBVHnQvPIwWYKd7ueT
vOOR7vJOwlxdHMpDXg9UzsiLoL2MDefz/8L6gS+eYGAO/7NSFqXyINbQlWiffxs/0YXNysPykO5F
ZzlHX3n1qF9EEhc85ub63OiwywZ4rasexkPnkBeaA+p28r7Hm2Y59CdK6Mjr2NtuGkSV6n/nZC6y
S3R00+nAxSzNST2TU+s2e+JljrlfHqTQCk90TBWL2MGuE9qNTfYLJ1O5/SkvfwHj1VTs0+nNEdXt
IkZP8GM/v17XZHqCj7Hn5fcZPxZPs1ZjQQe8SCi4Uzu4dUDZOEG+3qrfq5BwdGA71P0XzmDKmBrW
1WP3Oy5UPICcBXzamk/Xb/FCXc6tGUyiRBoXs1FVnKqcw4MSSL7RqLv/dHEGE9w2QjSOUQAIYUzA
0RNYTXoAC5qVlJVHssm+jradAb1IIsvj10hLNzcT4NJ/iIjqs+m85vsCHWe8AJpq0xWZMOjtrtxU
Kkd5Jrf0I6WNX7WLg0hnX5qF3Y3pA+dc2173IhCMJcmxPKNp6TMrOYGOxe7vw6/YnfcSeMPfbwr1
Rb3hEbLwIBljkqnG0kUU0jTLo1mXd51Q3sVV/HT9aNv+63IyxnbMjaHngQqYUhOtqHfb7rbrT7oY
WSIq9z2Pn27zVIYI3kxMBRk6O/oUD4hHsxk2P5fuM/LFCD5Pw/31E21q1QqCkYuunw3QgcJBToHX
dwedt4t088ZWv8/IwhRIQ7WQGVYeC8oCKT5Kar5fxH1V2UIk+fEScp4lm9ZoBchIQl7qlSi1ONBP
axT6HZaTNv4fdVKuYBhJMKQmn7EWGwHzcm7GT32JTdm8lhRqbj7o7AqD8RON0OvYjw0M2VcPNF1R
7VpnxuaH1Au5c3abBmIFxjgN5KgkqTcAlkif9GknBqWtqrbY8bp5tjOZFyCVdRdGrYaEzvxIjypq
ZQXaRHJ/8VUruF0wXQ0aWJ6d3fSHK0TWc0xxMWb127suP8pfabY7w5JSC2tqTjjf6NGK/PIl9Hiv
qu2YaoXMOBSh6vqczDirEVnxN/2g7XDUhwnMVLL31i7lXNdmLqDy3sz3QZN3qQDpzwrVEnJE2TpJ
vaCY/GEAV+Kc7GQpemyX4Xlszae2JylIDCdXmTpe3nO7E2J1dsay9FpVK1qIP0VAmwwyBPaIaX3x
IGMeEFTxXtyhiqS5hh8hyqpqi9fwue1dV/is5WmbIBgKfPX5EN3RfC+xJb/c08kdgbudjIvGmJ1g
wJL5ml48phAfaFYMo9LTQXUoZUB2CP4sV7E6HWN/oqRa4rCHZLWuglRmjUlcw82OM2Q5uc/sntvd
RSXnijFSGWOEzeb1vAy4zoju9MHsHL3Q9FTuaf608HlhOtdMMPaoMKM4UcHQigPSgePSD5/1p38W
mNvj5+B3t+L+zMZcbpSlkEm1sBwmmo1J58KSouM0yI7cOobAzWpx7BFLJlM1o943lJVEvdcP4Y1o
0zWy4T1msPzlRreMg4gVevFty8mx/0JGVVmWkEzH6BdjB9O4NFSDljhHGzQThwIbXgdrvHuby73j
ceZvxy4XMMb0oRDS1jPN8ZAEQ4/LrapHrqzzmkp4KIy9E8Msy1v6KlZDT0aSvd1VASec5UEwdmyq
MxSmaA5SJzcl8o9L/WrOs3XdcPNA6L+vwvNWXZYuzvEUqJNzJjdOjAUnCgpU/w2FMVJ1n2GgP0X4
KqknfBanr3dYTs5xt9sB2OXDM5ZJrIUhKmkqMdkP++XY7AxfdlKPlw/ZVqILDGOPkrrX0lSnjyfp
PldeZsW0A+m1049Jq3Ku7Re26ILF2KI0Xsw2obI82pQMN3Pys2DLe7o1VLZyUBzzMgRvkz8fre2/
iGxqeFCVuR3oEz7+RK0t1nY8RrfogUCKIkM7MgIWe94lu9yJnXanP3C7EuRNa3/BZ0xFrLZqrkww
htnizXlimeJ5CL9Mwd3SHOFDU6sRTmX0hc9FSH/42sHpH7ZShIaYZZfRqoLsm4fWTrwO6QTRUXf8
hvntFmL0hv5jD9+CqRVWKyhVEdHs8HgYnNkd/fIsu2i/+KyimqXY4Jbw6z1NA3H7xTjq/iZwK2Rt
7HQS0ipadmq82a6esNnSK74vuTXYoyM7w3PxzDPI2wH+5bSMiYkFWK2kAGZU9I4+Y6d3+bka88PY
9p+umxlqEa99Q8bMiH2gdoIAJDV3lvpR5+254p2EsTBpWA99ZEI4hQGsYmN8HqbnMnsSeM6Fq4WM
jVly1A8CWvuuXrpT5xgnzSK3oCK0S1uwg8HG6skULWuUfJzSQhl3Gu9P+EUUfflqjOkJYlkOIg1n
BcG4M5yU29nu9tqutlEfcuYX4tP2pNmZfLQZutc/I8fCsh1RRMW2y7SFDTLb/rNA5Id2yb1GX27y
YrTqsu84ZpajFOw0pBHMU5rO9LMmiQ0hsqPI9OCmOGEQD4axMEOdSXPU4aPWSWw103exOSj8aWr6
ir2iA2/MOisNLzKjDnTqBSdDvutM1R26xZ877GTD2k25Mg69qGPVQOlrWutf/268AzIBizrlSYPl
HXj4aE99a1pD/UknunMdhKODbGFFxsovUaGpqXBeCl8DS+15UNLGHZEFc1QJ65Ov4/0ieDXQ2Cth
o4yiM4ow9vFglnQ0mPSW4hVe5EWtTelA+1OJJlhLffhvgGxae2lAfaTpAPzZmJe6xACpAOhH9/ou
O/P2hP/i5f7v+dj0dhmlY4q1T5SbZHorPk+79EzxaFtc/Eg4abLt73eBY7RAbVsyRhPg6vC+TT5l
muJKmmSZUckRlG1pvAAxEfpQG32W95j2SOIZHb5zoGMzeVKY1SnRk7Rzr381Hhoj+0KydAW2kyP7
J8vOUraP44i4cPzNVWf/vBUvh6J/xkq7B1OeTdPA7VXjjYm0b6A/q0pmJwFvV+AvQs8LEuNL1RjU
uwNFom82SulfnyPPAGPN6DTW8Bx6f2QeTazBRLVckiSRca7aMqlTQcuA43JbJE9V97CEP65/pG1d
XmEwfhXb4yMlH1AAo3RXoovoFlt59McFY3aZz1tZuV1oXKExliMdm1mU39AO1b48JB5mclwCDskj
XQbVfaPs4ARzi77wdP2cmw70AswG8XMWtXEv0ifKUOwqJTyNOXZw/1iSv/rwy3WobTlZYTEBezrH
Wt7S+k7jFLKV7srz2DnKvXamW1jmXbBYOr+1lmrTBye3AmWMyBBlmZn1+I4J6Q4C6fdLWHK66nkQ
jPmQOlUZdQV32Gc7XflMQp6G8QDov69UedSkJasoBcQwFS7e9zssnv0To7S6JsZatKWQFiatGhXN
fq7AuwAibaxduy4Bm5ZvBcIYCjLNEzZuA0QX903fWkT0B/7UPr3ua1+csQ5V16iJQMWsxxCTbBdO
acMjo0eeruWNPd4WhF9YCoPomoQtsCpbIs2L1Ewm7c1STCgltvbyPQfd51t7+mdeS8KmKBBJFWH1
TMNkd3fVrdjKvV4Ljkhu4B+tiGvOeQiMwhCl07Kwa7ACYxGtOsJUsTDur8vB9pWtTsFojKyJJZji
gFG7i4f+evRUpDZ5Jn6GFXs8E8dFY9RHEXPBjJH5RrZndCWn9kUN3weE916ClrWWV1HZlPLV4RhV
WnQ1Btc3Dje1B1X3jPxHoXO6M7YhVFMxRE3WkSl9bxDCXI7KJmsFR552S/FJmOx8/n79G9Gf+KBF
5F8I1jHIGNmJjB6nyHvjKQ3mmzEKT/KgI52kjLsoqC2pVnYgiOdt692Wvwsw4yWCoIsxCoWz1aR9
mNAy3MoYS71+OB4GI+O1ELbtPAJjCCx5qqyemyzdRkDFQRFlXdXY5XRJqRhLP0DmiPpQGqdB2l0/
wTZPILkAMPHJOKhxM2sl1PTc7fND8AX09XfyDxp0aXbi6gEdFfh2HXQrWJAlk/6nw9CxFKC9oET6
UgGzi05dga7jQy/8CAtbMyLnOtIHAceKc9kQwYmFhcDYYMZ4ilzU5bCRi9Yl802Sv4TJc7a8/DcI
xk2YbQPyjhoQnewoKLFWxNZ/ewqOOQbzkfqsy4y8BIYY70ThPpftmBdVfdBTBoIxBZm09G1VAUL1
mz2lVadU5zmXlviDPL+HIUxFnJoO0UgAUxa9vdSDo5cq57nH+eYspeeoq20ekLx1taQ8dH19qGYM
qla84fBtGDyPRMiVqbCka0ZXh0LWN62r57Jl6KNrCscKTUbXpettpuWd/Xy7sAsMvdBVzGaEaYa9
nnXrml9HUEDW98pR/StTrBRjHd1d9mgiNS97iZV6dIpN8wOre9B38x6bQ0KkddF195nHlf3x/c78
TfRqVn+TGJJAz0McXfSxaxYF2eCHeIfyu0UXE2b+yDOzvKtmtDgrBrOSROAVJR7wSEsUhS1Fn67f
9Ef3zpyKUeQmr7pIHICS7GnSpT5rN5SQivYuEIe3MXpbDy6fldHoeVkGwxg6qFuWWaPiNPLj9ePw
AFh9nk1Z0E3IzZh8HsgXTeJN6X0Ij99fF8voMupDjvvCdSGVEj4gHKIMKM5wEF8x54FaDbdKTp3p
FU1gh6izSVVbbGrFwIIX30wgP16O3bFCyU1y5e/97vr1ffSLzPEY115pcx3WGpW5F+OW7k6MbON7
aRM3jC3xRTiUXsjlUP8FqCHrOjZb6Fhu8V6xYkmhM8gDPpqtNhYl8yi85biElnFf3MhW6YEGxeYm
DbYv9oLKHLUz+1k2pzdUygBOK1HYquEjit6NOx7ati5fwJiQPQ/DYVEnfEUl9XK06iJymvqKYzW3
L9IUDVHGhKYmsoxr9RBiwEWuWpeuaKVVzAZvkBo7aFsHnEp2F9oF2uR+my6HyswFlXVuEoaMxbgC
6iKmdtI/9/1Dnn7POsMap78n3tDTxzwIA8dISzcZ2qRUENHWlTxyxM4ojJWAqB4lLzR5SV+yM+91
/yFwYxAZSRHFSMy0CAfspsmahHMjHBcZFMjoJB84yZBtJ7O6TEZQGp1MiTwAS/RHV8OgeHwO/dZb
bPR2Y7aQlyTm4jGOVg1MUTGNsnX7g+6D6+sga7aATVwoUurwrAqyZjy/tu1yVmdkHCl2ySeTGNL7
FMcfvaH5MDiWFFe+PMS+iP1mVRW6aO89dELimE1nQ114nZfU03wwq6u/gXGuojqpsiDj3PQNPXiU
nav2yUP7DIZy7OdSPYKeBizAJXvu+iwqoNegGY+L3cY6qFLgo2p3RspXxyoA5QGE08iu8BqCNs3O
6pSMvyVinBb6m+S2L03ZWILgpskTx2fwrpLxuVUuSkSc8DlpH1dr54dh12BKIPJqJ9/TzlzizNin
Kjga5x3PMQUSO4I7zgaZiw7I5jm6U04JeCto4jx4TJ86tNDWu5LnH6lY/PrbSWyDlZpVoonlZ/S9
EO405GCzxREVK0eRlipMdJBA0iFY+gOP3oSjqBI7ljuESpMgbYFRlpfBCXcojzkoiSFSm53/T9zB
Oyhjh0hrFEtTUjs03uptjjyMahPpR2PyApzrIooc4HvnXyy5GlUBgPLCJVi3JoGaF4yyHBnddPbI
9ykmkUUFGYX3KHgoS4bQtTTEwMLBp8yZLAWNeOUeWawDN2VGL+ejlFzQGLXrhYgYFUWT/QByMvrh
V/UOvcj7EvzNWA7GS2v+QhEugIwKKvOsd20PwMbRfbrJeMQecWzkOOjW4k7n+JHXm7UZZ6P+Zagm
AVEkWxwWgzqY0FqDqFQEzza4+UveFtGPbA7U6xKoGBh4TZgQRgIHLEwJ8jmjn+znrG7iNN/Te1mx
VAvb3dDkS0Yr+kvkta9vCuQKlxHIro5UNBwmMGfYTQ4y1KdEXKwAq8qvi+Q2DPYDyaak6YRljQhi
TZ1GJFbduYp6K5nHfjfU40GTita7jrT5rci/SCx/RK5PZa1LOFCfhVYjfqs7+zrAVnykiCgmIqWO
9TYsgUSDkVJDpqmHCdOxsz/En9PhKcbgkfB6HWgzclgjMYo1BkoowKX9jP1oT3RVYnib7oAuneSQ
89j2PhYWIYNrPEavBiIujUTzNgkmCSmBN9zbPV09LZzjk3A/Ox0iahj7J845t0KEC67ywbH1pqYW
Jm5UPAQHWsw0ziYC+MYPPZ79vf7xAPreMqp9v6RdhCPG01dDySyS/SXITwXak7u/OKfiQTFx9Iyt
HkEf4FQ0UFi84hWn8yv0eYxY5nDKbuYXAyveKpvX6LHly9a3yViSVhkb7NzAEQ3xVUcjUDR+RVBk
hWHlXj/hlqYpoolwx1AM+BkGyMgXEQvyoGkgT16iczRwbMa2/BugLDbxWMYAL+PGojCZkyqUOzeT
nGKvYOfBZOGd9Wo0oLFXuQu9Nz/YCo5RtyZZ5sikcMaM3QrJSzW6QXTSBFdvJ87VcY/GqBrI9YS4
6cUOLoyulFLd+BCetXs6pxsdhB/XP9RmNIXyz/8ukk3jYPmA0c6B1LlmZSseNp7tpa/pc+XW+/Y2
dLQvPEuyIRkoNSmgHFF1pL8U5sOFkrGQPpqxXwyhYyPa5cJtn6LCxQQdgNBR01AVQ0dp670iZyGI
HbIaENGJrsFQ0HBB7OxvGgHQeRjeuCn99tfgqNKtsqF6ERUpwqrGxZipvB/EWbOygbQ3hQoG/XSM
8KLK9dmKumLiTCNv3+XloMxdjt3UBE0oNW7dYTal2xditPt98Xh3l4zgZ7BSYpIvjSs9hjd03Uzk
0SSf8Y/F59U8t8TxHR4j/KHRiXUQU7zb/JOC9hXMk4GjbfRocD//ATWcBp6qi6yw5cklSFNS1/h4
/WHyNA+Fj+egstLawpRRgnxR5y5u4mapn53D1uZcLhXEK5LDMpGAEwBdkiYOG52Wl3inHI2HJrFR
paRxHR0fHj8LSAtwngA8VMb5NJph9iE9shB+U9LSCURMEPN2HvBAGAeAvjSwGuLh5JoL6OYTWSJf
tUZ9TRJzfrx+i1Qirl0iVZKV+kWxFE+RACTxEINhD2tKsR9L/v2RfEZQWKMykEKXqJYP0dcCMXA1
mpyM+uaVIWOpg3Aev8T2f4RLPvV1NzZuO2SWkqV2rmCZps75+luRnIZysk6IYmqKynZ+qIFWy0ZC
YRB7YC7KizGPWvryXeD97J8aEquBmeRNEW/5NYTEqiJpsmwqusbIndxFc6bFQ4OMgfBKjglenjEa
us3SQvXK+YNXxTs0RgBTdUhzODd06c5PYphabeDVpsC5zC0DjHgK4b5k6HChjFAIQZmNS9uBz1H7
0jWP5hBxTMQ2gKrLINQjeGUyp+gjlInSCRZ+KGd3SkYPrNe/Xy7VFPECwehPq0wYWR8BocZwXl5r
PPc5x09tvWDfYTD3JKpLJ6oaxcCkS+FN+2VXj1YLmgQ6MIWhk4fQm0BR6F43DVsatT4a45kHqTfj
roPOzmBsi2Rby46SxOP52VSoNQrjhSNomjB3ONx8SEFsJVntc/QYu4K9PGjn3lEwNwUGt1q0eNyx
G9H8u1tlfHMnVkPWUuFIlsnS5MxeumdRmqyR8Og7eBfJeOUiX2KlTkC3p2PKRTuErRPyyBO2SjY4
jYnNE1gPhRVRzPML26H0ts20xqULKzE37ZTYkCntSl8AYyosouxUfml61yVkW78uoIxNImRsozEC
6NDeV/VrxUtWbsWGaC1WEf8RQ0OK6L1zGis91LqWhqJmABa30fCyUhFvwqr+HoRp4Rht/lXsOoFz
rE1bu8JlK1Ei6glyIAEXWRW0qiXecAxOdKm77qWewp3coWaI9cFrOObboUwTThiSgA+ebRoklnZY
W0MAVvDRiY765/HznySnKE3D/26WXaeaD2iNqxNAZrJyjE3hMTclpzSq/XUB2fyA2FaGUowqIjvF
KHcQLpre0udKZGB9WEc8UsWgUTB1l5D+YM4lEmPZ83XMTaFcYTJ6rWZoPC1AtIYVPYeAPOTd704F
IZTBMl1N1fEIU0WW/arWe3WsMkRM42xasxZ5EtZfNUbh/8kxLjCM9c2C3hTKAFcnGGNiyY1+P3S9
8wcYeOMZJma8VdVk9Hee5DSVhgb6K3zNsidZ//0BdlyWKiFPjsAFeQY2O9mC2WHoSiA0L1ls6Qdk
aRzTER/jfZlYIei7AmTcUB7EZkdOcLFldFfIbLYyA5PViOuj3ms/gE8DzTbDnzjmNQajuFLYkzoK
gZHs5Zse9ArTvrWHDmTBmaW+0g6AxO133Cz9lr1YwzKfrYzTLgEvKI0H0GoDPm7hpjjWjokGInHX
f16+XJeSzZuUIevIFInKB7q3RQqUKnqTkhrfUfqWt3sjMDmWYktrwcmFjkIJ+S7VoH/E6h0ySVm/
9HmJz9V1dyiywGQ0asAx7JsnWYEwOhWjtDEIC0ACo7Lq1Cfzvmp4xUR6+6w1hy4R7CpAK/qHruBG
kmuSVAX1xKKtfqr9YddZGZ6k47575sXpm9emE2wuRf0EuxEYA6vqtRzmiYDvMh/n5W6sOVZo88ZW
v88Y07QoOyPP8PuV6esl6BdbbMhVRfe6hNF7/3BlKxTGz8eFXNRlDpRAQGpcOWLvvdMrnRU2HI3d
PA5qCKZm6rRxn/77Ssow0JmPUoJiyaDd1vXoTuVDL5Sc02xmYTQE5KijSZizePv3FUo4JhrMIQrz
VAIoiw2lJKkFtBrS9WDjTmz/oNsDnuKCSMVkhTiji3owO9quhkYAMLZh2EJwY7TXEx8bY7jDFltu
fQ3HXKMuBXke5YALasVvQBeopaMlVOBij5unIDCdHH1J10XkLZXEyghCQPRwywQvYJOxtSI6dcZK
QH03Njuvk1+rujiVg3Ecu+Smm2ZMsYCnROruwQkec9zkZjyI6AW1Qwmdqlhu8f5669aU+0VDtZ5e
L+2HAi0pdkzQnoT++PvrTuAz12iMeafjBqVEewMwS44d1UjA+jKa4z2af40fua16W/YKQzM6JlSR
NSHsyyEpIqVS5xTSGqIWQOmPqqPwycA4GH0z8MpEWxq4RmMOpydJmpcEaOo43CTgcE/N7BuM/5/o
IFaFYjoRyTGNsEPAWiNL+TwYNUJ4ELhjHIjuDFXhl8HQjN5D5U+s/gqPnQEmMFc5mYAX7bMnFZeo
YBvJLZ11KtBLFo2czMamSKJ4YxJJwnDDh6WobVBkizT0NaJQVFVUO1I+RbVsaekhDE8YF1JhB0BT
QQ4RSLV+XxVprVk1JRUZMJmtEBhlpzfRIlZuIeBhMoaLnw8FsdXecCShP5RZfydIuS0F062ahr+f
53sHzvjwQRnbtCEAV6KHan74P9Kuq7lundf+Is2oU3pV3cXdcdqLJnEc9d716++ifRIr3Dri/XKe
PeO1IYIAiLJgdlcl7zG9oaN/QDBONSu7DnuyATF0Jy297lpPLQ7735AHwfhVtBcPTRcAouvsuLhq
GlvrOL5uw6n+IQXjVDHa08eNtlSuGT7N8mmOMtssP5KeR5zMEYWtAQi5Voy9CJy6ODejX8dXcsER
5TWVzxh/yGKaElFFNImwzcuhWIV9Nit4EKOHg/bYLmgNo63LfNbfjYjqDyjGQJWdXMRokqrcNH2M
hcKOwP2wf/Zb8cEfEExaMmvInICto3KD6/4nzboL8NTafX1FqzQYJeLZCqqvF18PRUM8Ww3Eo2w5
uQyiaCFqCFs4555ZYHZMepTRUlQ8NSIqa1p1rkn9gOVCVjw9F+2pLNHrW3yrcx/cm5L0uC8+79cw
scoQk2VSAvwaJI2y/IiRWs/AzjVdtUdsItzH2tTNleT076u4SOzFdkpbYNVx7uZR6XZR6kZJ7e7D
bJ/oCocxSu0oIsktUJk88ll1sT8SrdKzR4vOYC89/k2dz5B0hLAmEhHo+WEslD4VKVJGwKMb0eiw
a/o1tztLOS2ubM0HXuPD9md8h2OsVTfmYZfJgJvT8L7S82NNOqdQ06/7n5EHw1isoJT/OS15dErU
1CpiDzGPO2bzfv/+dBctMaZQ64XQRLVr5irUPEC/vqrzkg/bOv7rg100wxRT1jUVJiDcrnU6YbpD
gGObyicBjIg1b1fNpkCoSOmSImIRH3u7Da2TxqEXKrfSjes0SVNvlOua8zzfPJoVCHNpse+sJ0mF
r1ZOLhakg/nfBosA5xrJm5+NECR7ZYJl72wPUSFFdZimuJ6aNdvZD7SPu5jD8sGddKO+blhrn0eQ
2jZ26GU3lDHzn5aEa+OJy6u2KbGhIHKUZQ2bSpkrVpXzGNY9JH5LsoRu6xt3zaFEah2UpAgn6boP
yufU+MFNfJtcx07w/xib3jzd1c9grl7UyWIrJfgZY+el8qOCeaf9S8cDYC6dBvLTuNJiyEnGp6J7
HiP9fh+B8yVZGl9Er2UuU2MVF47S5s6UnYb5L1KZBuh+fh0XW5eNlmIICypGkN3o3bVSLJzvxJNC
/tOVyGbclTp1HeMIU5teG6gKgEnwv30qNjKQBFlrDUihmPeB+dPIr4eaF69dEoVpaBVdfSrmLs9N
q2EYAiqVHMNDfIPEvCe44mPkxDbmVvHuoyMixoOMYVyf907a1jZEcZqEjJXGPh0KIpiLluArDjpI
dmPdVvS/qMiicw5zywQ9UrrMasKQV6I6yyai9zE4YirXznU3VoS/iCxk1K5VE6UNOGDGPAgCVGGI
SOXGUiE6jaadomG8Wcal9vZVgl5wNniTUdhDXlSVTMImk+RYQY/SBJUI08hSwZsVzMnHfswnq5Xg
7+Xci+eItzZ2S9nXoIyK6CnGmRWT3qb+KoxSa5qOkfJpXzAeBv37KjYz9BF0qSMwtKZ2OgSiQao/
Fnn78S9g0KQEliUEYSobKuXiMusCwfb1ULpP0tug+BIoh7+B0CUZS+Y1Hd0Mf0rSGXFc5UFRuU0h
uMjR3g1Z4Q0Jd6aL/p8LVdBl04RaK3D1DE7fp1WWxkPlZsf4IL9EYOsAqaDXpFbIfTRsno6uq4qs
QelMNp+RNHMxTXqD12PgS8HdcD8UnM6JrRQGMhhgFUBSjyb9mSukNIVaDHVLn0HJHcHI2LNqSdj7
IFrgCOEYVi4Y40cbULYoddtXGKVYPOIlXtNZwovm0/nkSbC4Az7UUl+e1btwjFsFb0OVaia+X4bm
tOxD+ZCe6ILYSnDfaMX/q4Csl42GqpFIhK+ZHIP76RifBvTBiSUGHEC6bfMc1VZPyvrwWCtr5kmb
LRPgwm+jOxzVJ+W7JIHhpwPjjux0uq2eY3QCerzi17Ze/v6uKuOGtTFM67bEOcbVT3FMMMz+BcuM
3f0Lvfmewygq2pKw+0e76PISDGkO5wA5DeEQ3oSvL/TOkm/113GRmMv+v+UV13CMUAbGUIuppzkt
4Xokx0Dz9+WhN+lCGVfiMGGFbgrY3ZLh/4OpxAWBxGgNpeb1pYkyvGGZscF7k2xftxUi40CKFkHl
XFDE1wdqZIMJ2ab9SnQ6kTsJyft+jCtRxbwjwQA0Oq8sfyvva59OtdWot1TgMrvPfF5OZSu5Rtvw
qM1HIzZL/TNrJDCRbqlcSe1PVb4cwJDoTtHgFvL8sn94//Itf2OxCTY1aXIQfgPLuJZtydEO+nHx
KamfbEUnXjmA2qULVTFRBkA/HtILbLgxjplUjrFKfQxd0RT7dEUTfynK1qQZuD9EYsKTodqhMvYx
yedCUkBjg+Zd8ZQ/gK3QNpzigBe/Szlq+YZj806vEFnW/g6NKBFyT5U7eSrmReiWlAHjIlgRaakY
KuVpyL/gEfhQKIp80d24RPowNDMs1QIm3sBXDpHTHMTXjWU0y/cXk3T4oO9wTAqqmTA6r3cjPmis
nMg4H8yo+8DRxC3lWGMwHjtCh6WiqxCpQWHzjd1Yx8gNZotaH/ygjvpZ9WQru0ekSu54L/LNe7BG
Z1y4WQZjHi+QUDjomIYsvA51Ksqy2viZzyO33HRwaBvVFMRaqPixZbFhHqthbCU8I7BGu7mV0EqP
PCkKSBPe/PIhuPlJuCPdW1Zljcn4gVHPSJsZwBQUTMu3Edy3MauuguTljPens3+cW14BFVVMXaJy
jFoOcwVDoZ51qUJkrJdn0pxR7DCHyApJi1xszIm/ttz2Cou9fELfZSXGf1EyKuRjnE3HTk+9IeOV
3jkiaUyEPJRiEus1YKrmIGh+I+TooL+Jx59my9u4tXm/1yIxh6XXeHvmCbDEe3Jb3vT+cNbvpBvz
uo6t5CAeCm7Nb+spuEZk3Hg7zfEYdUBUvy4eOF5d6VNzJaEaAt5QO5sp1+Gx/5E6ocflHKbCsG5h
Dc34czHKNYKxoNcCTGnRDmTNnT+LnoboUgDF475mbl71NRzj0Ke+mdCDCUmxGeIqh6UOj4NLVyhE
7mjxYtmt6GENxlpOYtZFT1+IVfYgNR8X3jrCzeqVhgo7np+oXV30g4jNUBW6UNLwRPJ0bMvsviff
qV9NPYl3qTeFWWExB0VKc2mzEG/RTrhu5ce8/bR/NJsXefX/mZPpu2iShhKKYFAjD8rw6EPMGwnj
YTAHImtF2qAfCG7GPIbl1dRfmSOPt2NToTXkA0SFYLCMNX6qEYi5HANDvO9Ag0CTuwux5md0nONF
WPO4rbeP5Tcca//SUU3VosVni1Cbb6PSzlLT3z8ZHgRj+6RFAmFVBIgm80ys25DSH/sAmzEbWq9+
fbOLEZTUGNuCnn3tSs901dJyjpz5C/yGj60CbvjIvTmbp/S6YxYtgbhA1N6vckRyNsqGWuLmNNi6
odqZ13ynaX/BxwSzk37nyLdpX1doTIDRpsh7LQRo2ME2ebJdP/R4T+igRUW/jxeWaFilJG3SC59g
5XLDCJKyqGtjm+6bpIwzNjNkwuKyot+2/Nifeld0ez/pT5QotTsEHupI5LPoZK7p/E27+xqbXd+g
tA34nqjcdHYAX9mpX+TjG51821ncwHgrjQUzSAMrVKPRi/fnoeZZkKUz6mOorNAFFRFWS2n30UEE
ubbAyzFtBgQrLMaUIO+rxug/f3sZqnYBvr3uSrBydzgMtmq+cqOrhxk0yy5HmXjIjOqmjdrnvfqK
HJPPs62jcnWQMIIPDq3bKLbb6dxfkRmPOJDfHjjgNBK4cNcrsRlNJsglFHOI7IzqZ9ic52Ec0xnx
+m7otprG5r92No3PCpBR3yERCimlZ9poz3NbWq3ytC/Sa6f4jkjsTEZiYB1GML5qTXjIsJDKShF6
IKX22u5YoYRRY8lSaKsHGV0Uoac/jOfE1jAIKlrJ1xKBbWHxmtm23kMrTWb7AkGfnAXG9M9vUg50
AdEbvda+7Nsf1yDgmaVUwOwYW1RJlbRQfxhpyPqXhp0LlbMPsR2jIHf9C4P+hpWlTWpJSQ0JGHSH
heTEbvyk3lIK08DNOQMUW7NKsDfvWIwBaGs8uDoax8aNZz7TlXag5zo2BzotPMwgCJcd/lLo1wfb
pQK9ozKmoO5FCauAgNq60R1t4gyxtRxrNq9pb2BzkHy6RRwqdez87inzjdba/8RUqj18xiBoQ9jX
RgT8TjgZ0XMLI8/j++BBMNd+qQolKnJAiMjsKdc1nqsqp9GRB8FcdBEESJXWIb401dgiRKktfdS9
PIk5ONtPAAL+HEwEwCdqDJCW5k2Ldyg+l1cdqVPK/eBQHumwK788sGms38FYGgf0Y+GOyQBr69Ke
JSQt68ZOwmNS3Sclzydt+r8VGBOoRUVcylWSvDWzgXb9ujpgdBiPm8rnJYU2T2sFReOr1a1W0kDs
e6RiXV287iYUArI7EdxY+4pNtepCsVcgzLNUEpIpVSuA9E3sRcXyhIS6H4rzS2NkZ9LNCKvVgNMR
yBOMMVdYQKNqAgFmnoLWT4qvxxw9Qwlv9JYHQ/+++n5m13SDiOoebdNUoxtRsAWNpw70DPY+H2OX
uqyKx1ihGA61S7W/BPZ8p/m6V/kGJi6444Y8oRhDJBskkpMA+rfcZlf1N5qbT6+Vr6pkaUgr04bl
+pB93teR7bfDSkkY0ySg46DNO4D2J/JYYchxQlA7PUj+YqNn7aAdeRU4npSM/ehkoyaKQD/r4umx
T9CRHXPGLjbd/7tMbI10KPWkGkrIRBspKHcChvUwb8GN5jgGg60vz2mZ9IoAnFazqiMWAN7GfpJZ
gys7Mfzz/klxvhthTEZm6HMcN1Q7oj6CDdQacM3lL00a/s8bmOiTZ/X5GLshT5j4KVsghZVuIa3g
YbGVLcQL54JtRk+UXQ7jOJj4YXuHuzDJwOiQ4uuJx9J8qYSX/Q+26TtW/5/5YHnQoIeK/v84xJ6l
5Vnocks0n6rZnybOLeKJwnyxIapnoYHBcI3CX1CO5FJwilu2aCULY1ZHDV3CuQFZkmN3lPA066wO
K0Rl/gwjtWoXVm+FRNVwZVkndLcuMc1WmIUlg2qwvolsyaItDcrgtE7yQB29eRQf9g9rU7tXsIyx
1aalywWawkgGP5c8PMKC8T/qG2Ne6zrIMykERKXIBynTLDUivAh60yKsxGCsaR2Z5hLIOKfoiKWv
bunD0fqvjZF84nAeFmNIjcSsZFkHlnh6Y7gaTjVqZrGDTKy7fzqbV8mEVUBjlXTJZVjUwhSWNBOb
VOWVluqnRC0/1llt94OBRvyZkwTcvE6mLmP62dAwm8xIljZD3JQpJMuF7KSao62NPAaoTX37DXHR
bSyhm4ckImxcrXlSc1aIQ4LD/kfbl+Ki1ziXqqnraIyH8mBhZVFtx3P4bR9j+2B+fSksU/nztobI
CdZLQU31fLt05wLdWlX/0g2F1Se8zTPboYKJHmBMFpnoa2ZMgxIJSaSZ9Fh+UupqunxcQHN79lFE
lExLp7zemU0/vgJkjEJnaIU5Y4GBOwzI79kLeRRCbwnO5kvb61Yv8rrrNmuLmGb5LSFjIrAQI6xy
FZ8zeJq8xcHQDIIH8iT2KOHQWzwfDBsU7z/2D3FbF99RGaMhgu6sll+Nxvip0I6qhAT+eP/fMJgr
pRfgicbODbQPpNh/o9QPglK6QRFwYLZ1/rcobOSVKKoedlSUKcNybaE+zeRvhj6N1SGxUVcYJFpA
qF+XbmnHmHQg7nSihDSUJvmvalDvGsFGXWk8xTHSzxX66xsnH2U/q3gjkfR4LzzuCoINHpZoljJM
pmMG5olErm7WztJeyfOPVHuYui/7esC7xISe4Mq/J2PUDAH1glmGTegKOFQqye7OlLKqv1q+VXZh
87If2ymDlYSM4cAuMzMR6LWiPOw59nPnqvO2JVs8KHcL7yHFuU+EMRvVuBRZNuDMiHosJ4/E9tRz
9JwHwRiKrC1btaE5I0keD1pbOWmYYFe27u2fFv2le6rBWIZpKWWiUUm6+rpOz7EZWqXilMNfpcBW
B8RYh7RNkq6lOL1x0073WnFWG39flK0vhiEYScO+AZQX2GmYosZCqb5Gi4qSjegoxitJ/iAhXN5H
2fpgaxRGuzMykHLpgVLXYFhqQjuN+9ISJ+E2jng6sFkaWoMxap3NfS+0GcDSj2AsQDk8v8bDzEEn
6fV0Cj/QCZT2nHrBDa8HZsvK6hjPUDUD/UsXPe5KIVWJkKMmlYySJbajVap/EbusERjFq0iazVWN
ylNB6iPqtEcpTN39o9rs01hjMEoHsiEyoREX1zTEWnQNfTwdEh3kKx3PK/GA5pnyLaYCQ1eIJhGM
IKC1mTG0Rh0ImkbLaZEx3Uw90vWx4iaTfFvq8X0vhletWdsC+gVTcfmwLyy1B+xFXkMzellWpdRh
9zriNLSDBBj1zQxvKX7Ew2PPeYJs3jPKgYQWWZFobE1CnYR8KgZUmJLopkk+tyICph/7wmzac5CL
ov0WxUJQqTDWLwjKtJs7o3ztmwDPjd91VnPOzvRJWvlIGHDwNmVa4THaGGhybCaDWaIGQvs0alsG
RfdR/DHZ4Il3heNYHJInXvV105SsQBn11GZ9XKYJQvbiQRY/VoGTR77Y/uTIRiP0C81Af56k0J2O
hM2CpKYZdkZKQ05id1eUhim3+wrNbJObUOPBuXWbn3IFxzwYRjXHGjls83HbycmKw7DYAq+FYxvC
IFj2qkEellpKl9JUa0ucVq6cDbBxC+Fx4i6Q44CwLFJoX1UxPA2QJHSUObWQnZJjzqWlJ3x5NL8F
UST8fRUq0cmETuqBMZ9ohdg4jmAW4VOwbioaSG/++V4KcySVCi5MUYOixergYVbZN4PxJs4yRxsr
nqPftoEY2wa/PBoasTvyT5k6bPSLlhrnj0ESOxo+N6GVYWiz/5GZN2ligZ2ty/7iNQ8eDFEDZzol
QaRHufqMfRmDLk3WSnfqDmLnixXn/2+boxUA/cArAEMvkiIw9RJFdaR77ew2kWzpQTrRaqXWObye
u03VW8Ex1k/QU6PKCsCNoi/r9izcVyongb3pLsCOIpug9cLqZOaURlJFZBjxQgszMT8uZdAfWxLL
VqGZnY3VLToYMOLQ55gi6v8u9P0dlX28EbNQQB+kUjP7ayEHtqxj3w6lZsmued1k2+e2wmPvlx7H
WqRDyjf2HskK7tB+gbWPlAiGFzNt3rIVGHPLkimUS0OWS7dUc5tMqi0RRymQEcY45f53pL788jMi
QQJGIhHcA4x+NCa6SxIJ9xmpJVP6Njef/tv/Z7xhWSENpPX4/3L5IKSHWeEQuWyaPdAo//r9jPIt
c1cia0X+uU5IgPRgnuZPGmzr+G8Ydi4KS7RrfUghRptr51QvfHNI3ETCLsI2e9DriPPVeHCMspWS
OtRLDqnk5FEGYRqYX60E2wfJtaLO9v4J8bAYXSvHUS17Gh8JHXGyTD0vUqRZwqI6Ymx44sBtQN5W
7vdvyUS2iZ7X41xDuF/k101xXHIEEQsabxIX1UraW2Q8CLxkzKYtfNcVlYlr42IYw8QE8JJcLXDD
RPEG3uQLD4PxH9O0mMmoAGPMDuaAXbGj16FPa//Itl8jK0kYJ1ISZKrahqqjO7o6OhpzO/SRiXkl
EjCdluO06CXdMRIqVaGVz5oLeMylhhMRxdupRWWlOaj1KRCf9PB6np73hWNuNOUmp7SUqklnYAlC
zT/BjKyX+nKZiEMb+9JTitkhutKW1xXKHNQbDPpQRZXAb11wHpImBf9ljAVi9YQW55t29Azh874k
bPxygcEavyEOlTECRmIuT8qiHRqsEW0Mxes18UMfmzeZjqGeCjR7zdM+NGPW35DBtAlaVhVzJ+zD
qqsFopmVCiot4z6MXbnhPNyYO3zx/5mrFMRxnnUC/v9ioBx6ph5KEa0m9ffFYBTvAoa5TVm3GKRG
rObouqj55dJEViaq5iHVpdiJWvMnNgCAtkYHC9w+8KZ2rL4fc8HGxMQWyITKV3xtmnPSf0+XlON6
eRjMrRJbIgaxQc+oclRylSMfXD/ui8E7JkYB86CLzSkERJr9LPIrQyw9pfyZVbOzj8MThfHCai/l
qZTRz7V4eOjYZXMPsnwOyPZ1ej8Utr8qxTC0PNMPVo5OB0bD5hP5Ksavm6h41oFzf9iHrtGkmSp3
gBqbAcv5jDJ2QXzIW12wfTy6JMlgmSAaOx1mzoIwmsEA+1Biz+g4CW6IlhpLHpuXcak4V3ZbpHcw
xs8nfTtqpQ52vbrrj13Quy2RONd1Ww3eIRjTjcdB1SwKINoJS+rgmZKvOa/TaRODgHz1lZZDZpdO
CVVG9MTsiBNg9qFXH/HqPaTKt3193jyYFQhzb9TWSPUW4zzOMkuWXDxoxce2/0zklqPS9IqvHOub
fUPuC4zFaGTX2cWFpdEXJKNnIuatJbSR3ZBH7OFzKKNlGP1HMMamTZkSKGILMDQqPphG/LkrkLQR
xWuh6LxWijnKsKlvK9kY8yaZWRgZHeAUVbaCqLVn48P+KW2qAqZiMVwPIhok9/6MFATwqiRmjGq4
1ktWV9cIk3MnKnm8bJuHtIJhLo6qx6BZTGSYHW2whuzDMCyWYJ619E7vuayYm5q3AmOu0JDXAxhI
IBO2j596vPh8ulltaVH1UnTHpJ3hNhwFtpFztIMtJ7/p4gqZnuc6yEtJn2HOmjimZBmLZfho+Lfz
pwIdzvKX8IpoVnGTO5jX+itbuwKmx7wCVrqsTvqQft/sIJfXi8ZpAt5WE2xyR3sGkulsiq+aYykR
hhmPG1CZCqGlSL4Z80JyDgib4gPBzjw14kKcuMCOs+y6T8CbURT2vsazBdF/Dum3LGyWrwJraZQF
gKEN9lpsKchnY+P4D1oPNTzMg48Wb/UpTzJG/aVSB91uMsJGSQfM6YmJp5gPHLG2r9i7WIzWk3YK
SK1ArMaJ9XOT2yrmG+n65Ly3ZU89SJjedAP0cvFr5tsX7h2aUfu+VLNUqqEdZn1serfQG6fvDmrM
e2azsxFvR2eKEgphiqSDne5PNRe7aTAbenRNb4cHBfwLKAR8E53Si7lrNDfj5hUW47/EVBaXKBfh
683Q1kMvyY8ku5/MOzH+lkZf9k9vU0FWYEzw1whRVc8ULMOUeRsLH7NFOHV1+jfW/jfMxXrtvi8z
IRkBM44gsJieAyGzdN6A0L+cEgEHIt6FoFxgNLGdlKRfGlF3wiFUPWy4fEaJSjmUopZaeZiAZ7eq
GwutreCXGBQYw7oxzqKkVt/3P+qmWoIw6dfvYNWyroxk0vE7KvN2CJ8yLOGLnuIm5RiU7bN7h6F/
X9neJRswEpQARlHcLDxXxn1lft6XhAfBhB0tqdGyHQJiWZrDQrrHqQ+tYlJ4bDFbX0wG97gKykcw
grCZzFLJzaGoVN3pgntBC/xhjm9IMfr6yGOR5yExtysKhmgSwDviSNOnopmsXDgl3W0THfc/HJvl
ebUYa4mYiwViK7lEYl139PvB0bzYDRzpofUodQQo47n8rFSl2GB0BcfmOGsjI326AC7SP6rSlTHy
cs1bmgACOoKmCoLFoyxtX9tVYrjUmu7I+akXjkp2yDvOu33z/q4xGG0bgiBK+hEYyVHxlmMI6s/e
m0CXpZ65HfXUFlx8sJU8jEUfakEw0W+lO28LnkAzesi+d6DzxO7Dc2aPubWvELzvx+hdoS2kUHrI
liJXP/3oup8L2q/2MbaVbiUUo3RCJg9ZHwEkOi4eaCEQXkwhSJB6hw4lZvb8H7Xi9dW/MkFqKWJT
FnoEHBUr4qXM1slJITzjwPl0r2qzApFVI9PRfwojVF2PUmVFbWp1JefVuBXFrHTvtYS0Amm0uE8D
vFMc5C/tIPH73gcre5YexfjL/iltXtX3Q2JzpMMotGMX45DyNr/q8uikRuV/U7bXSHQlTKJhaWgb
Qbkr8xgHEXZH3dfYSrkvB++6vg55rlDkkMxZl0KQ+VQdKfkJHRWQvddxZk7+43XMf+e6vj6AVlj9
UIkdodf1dUAdizdTN3SJGz0GHo7LGh8Luz/Ens4xSTzVY6zEMiBsqWPAZpjDLw75jC2L9/ufkacO
jGFII7NOOixJc7A0BXMCKGwonDiBZxZe6WBXH0+bmibqqRTJ1ds2mto2bzpr9uisUshtpuYdFssm
0GO2XwkbiGSCpgkEfTiuHMfVfC8+Deg2KUHKJlvigVfL3jws3GEDQ9K6hNT5n/FQX3XIxKBf2ymW
m3q+1/VnfgfAppl4x2ANHipPaSIHwKB6KFiFQ1eL1L6eWOoPgWBwmQ4Qkzt9dni9rZt6skJmEiaj
2hdyhHW2Tih9zeavY8bRw80cAlal/Pp8rAXs0E3zSzS6QahwguNY2g1YEuQ3DknBMT9kL9ziPOfY
WHtoVPOYDNGAMPZRMK34UN0mTuwPNsGS7PhOdFJnPPPexZvpaBmsV7IK/lH0NTIX2zDNMu1LgA7e
cAWq1gMaOY/ZCVaEZyXlrUADlTCMgIBM8oL6xwwwl5bnOLfWbY75qfTHLxGdY0A32fLIY0ijKn5h
JldgVIlWNz3K9KmeYoBlpq8XvZUXPwalcaYQtZfk3pDdSeRZl029XEHS411BJsE0DJrRItA17Ekh
Vh7wMu3b9mQFwcSFeOZ3xbAAgraLZHe5K32vYEmIX7i6FVgVji10Os/kjHFt280VLqMkTScEWiS+
4hZHzaM7tYj7Qtmx5TMvkcZycr89GFZgjB8IUlk2pwGWZbQzzFahvai0czu24+vUnuzZwSZwi/JF
RdeFz2tY5Z0hYznHKEhSgepomDmteVJ4RM/0t++oJesQyCSWpRTjtoUT+OyQGZWmj2b3M0USrJae
jZz3Mt4OTd4/JlucqaMpDAMFJ0epA/LDBH4XPL1mkOeMhzTy9j34pgFbgVELsLoBRUe61uxxciW6
2Y1zUj/r5XEfgiXM+Ec76LonrOm6JKuS2rJJsMqHPo1Ayuku5x50i8WnnnYw36WOeDZRieSZrm3B
foOylFXTPDRkSSQKKjzLLiVAVI/CdWzrluDXt6FTObx877YBe4dkvFwfLEbcLjJCB8XuJydcsBYn
8masidWkzyrGEQJeNZyHyJyeWU5qUZpIcWjG9ya8SdWXWFXA0oxEUesmsy1xB2N4n5VJU2la2YgF
ASLlqu0fMmyTKMDjDZcHcotvmLU9p4sjfNjXIB4o4xliuKcezh8Or8cmxy/94hX/816BNy1FOwZ4
6hXzkqxrlLIsk7OZ2jBKeEo5O0JXv8OWleEgHxWfxn0gJ3SM78W1yRvG2TRiK3DGgKq53OD9hmuY
1NdL+iHnbdPattArAMZKErCRgH0RVsx4mu38prVQYvGXg/EFDFmPAcRrj/IhdKQ78RBxyC42awe0
0eWfL8taUJB4BL2CDd+4igYYwWI3xLofyn0q+PJBTVBW4o1EbtvQFSRzFYk5g7EzxWHSHZbSlfRp
sujYhOIW98bfPLNWUMwd7DopGAcBR4cyhRr8DAefDCLHmnHUQ2Zu3VB1WOKY4PTIYBfTlTJ82b9g
mz5uJQNzwUgT61rfjfhciWgtAVYd199C6WqpPrbJYmUtd4kHTyB641dup5cbOUlkqESEcOEBu7P8
xAmth+XGHdwJizy4Hf08QCYMy/O+DBMNgFLzZSTfS17hftvJrT4hE2/l0ZJWlYkjogt35MkOS7uE
t8mvJFt0Oj/T7c6O3GnkaAb3cjGWQ57HZjZbCIYRDKxwTl0SOEqI3CPlQhmv0JJcWx0Xld6fi6Bo
JS1jTmZRTZUlfDWWg2NaID84NOf8KDvJiTdVv+nj3qHYAmdXyyDoqSEgbcujNCW0La/xuTHsppOh
S2gxvY9hepbXr56bYFYG4DSf048GFsvBAXRntbN7rKaWUAbs7MpXOBePB8qoZZSNKSkVfMc8uBnQ
6BWV/pB937/c/2IM3yVjVHMCXc4ypIi/6Lu/uWvt/Hq8004F1g/W/xWLUce60pUlayGQ+Tgjx5B5
wZfYz48zlkdz0+DbmvEuF6OEQ4rBmjQHlv51Bumb6g8O8fprsLE5EiLMGI+surQkW3HzW5HrYuTN
K/AbnWX0K4fYqGcZ6DRFhCXJ95QJUn8kJ5qWKjnflR7R5X17B2P8WZp3rRKMUM6+e1KMY9uBFVC6
F2K75C5jpiq3B0XlXplmvVoMtY2gLaO9ID+U3pjIoGAAWruJbuUPdGmZWdpdbXGPk3MXTMbJTXom
mHUJYAP80IrTRZZxTK+qT2+0pfJBf0hvy0/7d0PmnSLj+ZJErA1zximONuWER9XOn5zuLnPM0jF+
CCnUJ7SN76E3+7PVH7GdDvtdeG/1bff7frqMNxw1IyJC+fojRre9yfFE6r6n9+pd4yrYKFPZaE2v
rgUPsZm/L/+2W3xHZuyP2ne12nZAFvSfkXDXJD/2/z/vTBnTY0bDMPUp9DZYCisOf1blC5db819c
4LsQjM2Zl7EUMTH6FttODjkU2AYGSnFr+ZkcaNcSr2WJd0UYw5MlQaqIVFNbrbA6obTK7KHNfQzC
Wfufb1c0zMmIlPFodRmrUDEDgeD7iZoV+IW3HGjkXJ1p7KxBMZIX7jaSPWWkkIypwRbTMa5iQNJ5
I7qcM7+pvOBI6yNgMMSSV4QUfoWVJNJxX9g9G0eBGcOTg8PQMDqqK+VZTe7kobJU5DarByLonKoC
D4oxNVip1arSBI2ZNWdQ7nosYgwKW8c66CzjdfFt56b/CSyoXIyJGXK9rQ3qpqijSJFHcmM/a6z6
KH1L3MxvTwOWL2Y2j0Fu72pTWMaoRJEa9xW9FYLsFNiMUNTc9DD9TP/mKigEYz1GqcUwXPgaWNBS
QuZFgp2C05bazOGJjNyOvT1zQgEZc4IFAmoQDJBpzB8N9JBGD6bwc18Lt7PrKqjdQKukX9LVDkNv
TuKow5pcB37l5ddg8vlA6bx4Dm/7gN6BGL1YiLaYi6AhLJsKN6vVo5YG3r4w23f5HYLRgUouswFt
YXg31oo9tYIngEJ5wSOk6WNHi0bL7P8u8bz6foxSDIkS9vqC74fXvp8e4lNHLIxQ2yZe3/MBC3F5
dYNtpXgXklGKrFKw0wVN206eHRLywWgd0eSVcLc1/R2DcTFmhLzXEAIj+Eo1nRriFJlEbDh5oy3j
RZe8g2M8TFgt0dSDzNBRA5h7zPpZejC+NAHG0wI0QtB95ZHMy6Rv1yrej46dc+iVchZDUNvRUPoK
zb+H4lPiCbZcWfCl9nADWmMbVrl64j2+OEfINlR3YMpdQEeNBp3iHBofsZ63LjmjZDwIxruU8yz1
yEEjAVB/lsipbmpr4XEpcm60zriVZkQBtwxw3fpF+YSlgVdL0nNu9Guy7NLm/tZEnbEaJBaLhCSQ
420bB9ImZ8WjFNTIwX4nbnk0DiZW2IEY5KF64QU+XA1hDEqmtZIYmZCQpn9pilS2IzBNRI50oz8r
tggS4Mjn13i2faiGjaUYWBDRM8sEJdOQ6XGuB7pzFgosN8gXq/IScEA0xHKf4w/xXenIHfdJsqkz
K1RGZzqiCVk8mLgPg/aiVIY7h/FTD6akfSu9qTYrGEZtkBkttCSDcLN03/a3I3nY///bUeQKgNGZ
IJyxy0uANZluaXMVKMut/sV0O+ypfq0Hhg6vnYEa+QstXSEyerLEZqB1Cb6cgT7gqreqUHLS3Bty
Xmvadt5NAyczmvtUTTQYS1nWZibEqUrD1fTb7P4faV/WJKfORPmLiECAWF6Botbe3LtfCLd9zb7v
/Po5qvuNC6u5pRn7uaPJSimVSuVyTu5mmp2+anZwz6DzzxMLYr4AkVT+8e/TtEuNAFKjn/4WvfD/
0I1577sGbrl8g4K1snsQEU8wRT4v6S9FebT+qNRlv+tVdq/622bb7zq0wIhxNlZtHtwWBCkwAGDw
k0HzaKIpToUxFuShCFXb77ejLnrwrqYPF0K4GMFPGlBqEYltGqPsSDb+3ofbwtJ5quBVsZ79Wsji
wgMV1DVBZULWXLn5HkTs3jQ4KCVtJsVut8bfiuMihbrudDNBQwWaM8J7xtIXnKxti4y2uD1DtFWc
6Uutqg5+Ac3adj+knV0U+xLYZ9edx+pJNjAiZoBr6DOoaWQRKVQ02IPek5+5+U/ry19DtAhFeSVw
g6vqIOoGIaWBmUR+TqHCmKAyooSMXMRdlX8J6xfSiQop69pcZHC7o1rZqNEGh6idT531mEaVHfTH
afh+fdFEqnA7M2JcJgInNuIZ043Hydbojpg/r8tY7/D4tV54Dv2eG8izcfbTBuvFHur6IdukoZ04
ZMsIKNp/MHsh2B8eieTfCulCIHcJy1OdNjSFVq3bu8Q9o7g5Ecy7wACQ6NxeX8JPmK3dLIV9pLCd
yrwxePfHoyQJdmk9+bdQSP19BQHeOhW5BBnKliFmqUeQJO6Cg+FFB/3H4NEUgBC5o50YJ13s5Kf4
JMrrCteUu5rb1Ir0GGjC5zXFwwKNa9ZmRC/eGche9IxhAcunO2ShMFv0RTopJmFh6tXZZGRHfkkO
wQ0F6x5uyl2KZsfrBiraQc7Jyy1GPNMO5lKYGMU0bDpvg0HE3nAufV5TiXPvdRJWMWjAEXMf8j1x
87txN2/Lu+YBnjA5mG74QgFxNIHY+R7Pww1wsO67V2EmZDWEWyws51dqk4LmC4S75wvNv5ldFRsZ
tjbD77RQacm3Irqv9YfAQiTnY+Zaq2crg+IM7Lw9oZPzgXFDNY76ytihGsyn/xhR1s/ccttBfff6
7vK4jrw34LtJST+pzcBCoOSlBiGC/14gAtuAIMqrTuxRXP4TOxbSr6lDRc09PBnOJ9mcJ1J1Uy8D
5sZT6D7f6VvFUV2ym2I8VCevP1pI/vp39S3jWat20Z0oSSrYbr7dVEkwujQQrH1f7Gl1xNC+4NZd
D9kvu8s3lvZjDLhFXMh4imdfwOHmafcMx0/ZT558kneYdBdd9EKRnCua+kAp5xFKoXXoiTF50C/g
AmAvfzDkPBp4PIie/aJl5NxRL6uFkfdwR2bT2iR/GUzBo//6dY/px9/9naGks6Uxf1emnjm8J8qj
1h6yshV4utVszWKzOB/USOjxUpmnM6ybnt6FXWPPY26HGhJtTWVrs+jsCVzr+Wwu/LiljDQedOjl
3/iHlKVe3RHgxOkLIxmVbWuf3InOO9Phip/l+/CjpC+1ZoKO0/jemo9h5AXDwYwfJU0wNS26Evl2
oThKusTwoRxOFbuW56NZ2qyYq7iMB80VOm/BrcgnFzqihW0c4KxJOwKo7NjzT+M5h83goES3osAk
zzHJYusaqrZZXkKYWTkteW6rjy590/V3gXcW6cSFNp3a+GPJTPJfQjRGEhbdNB49MNQ46+m6NME5
VtjfFzplQW3FGYWwHmx9cWWHqrDhRKQP5yrCqsKsPtr2XO1BYUPah+imtXVUZ0fUokRVUaEJcn7D
n6LYMkF2ee45QR/gV/2Hdtecr7X4uRU1/wnFcf6jSvJxypjFo8iMB7HukA/5fvLmDQvMRGNB5xf8
lZOscLGKWvWZNhrnq+WcOfS0DfjytsEh2JLMnu6NrezGGzLY46ZG2SN36L1xN+EmFXX2CLzYJ3yE
OJOlqYXaKqnttpW+DflgR7T7ct06WSD0WV8LKJ4mJhg+ETKMvi9XOSB6ESxEu+iBtaMwoxHFBCIx
nM3QrCtHSzsv6790SgwH9f+hT4md3GvqcMbSp2OhFCwyiPf1HtXZrwi53pO95qUP1XHYiegO1zfp
snqctQz10FvdBHFZBuyP/qc8vna9yOWzp+onnTD5pAKqG1lDlfNWSoWaFKZ32RZRjx4zp7elm3AX
HkS9qKubtBDEeaowHPDgY8+tMwgqmsmGM2qjyLJXHeJCDOetpIJa2ZxDH3PedNHRGp6um/TqJbL4
PmdrVtgB8bSGGtmEqHAu7bb3vcHaaWi+/jtJnLWNeZAnKtNEAdM02nKUZ4IRCB3J9utyRCvGmRkJ
5f+161fFpoyeMvlPQM+UxZIxy1jcUUk9R83gQxECQrXieeq3nQj0bD0jc5HBD7LrZahqBWu0k3az
V97nXoFyePiTcRG3W0DniAp262/AhUDuHURAl06qEQJB+eiSu96do3Pfor8vd/0hvCW3I9oXVQDF
12jYCESbJjBDjV3aizWVqhLBTAbxqvxlkkI7037qhmRbkcAIhQvL+Yc4G+KoYsMc8rYDp06y6V/9
HR4qLgbed5Y7v183xvUegMW6MmtdKIZu+cCMJ8ibqwfZ2KrDfYXF833M//xTTrtOcQpZ9ORbdbQL
mZzPABVDHeshYg4KQClaTfsaE4VUz3YC3VYD+YUczndMCqlCqTu7wGiXeslz17rmPeZ+MI02bsEf
+66+kz15F/WjiIyF8yRlXrZ6S2AsYbtTxtgxzcg200elfhUouHpBLhTkXEmkpX3gh1AQs4NIU+Jp
9KHeNmjiBaXPQQ9sKrBO0cZxnsWqqjLxO3iWUDG23WjaUuG7aaUIxKyPcFz04ieaosiQoryEnBp8
3DXAuYKNdVshsNd+aGcmcLTS46yXeLRYooyLYPMo52j6uu/DpIFxpuS115BjKrZVd18ms+AaEJ08
yrkU6lupn7EiAAvWkgM6paAa2QCifH/dTNgRvhJy8EClWqm3flVCo2h6aMZHKft2/fsCq6CcC6kH
o8hDVLNd3TiGZrIZqkOYBAKbEAnhfIZEuh5+EUpY1vMIYGGzOzajoFgnksH5i0EHwVhm4NyS1NPh
5NP4LR87gSLrT6CFcXPeoRumoZ9T7Lt/Q7wS9KryfnZKW7EzTzzkL3CBlPMQRZLGNcB8kK8xdrNS
OL0025X6BXCEAI8UcUmIDI1zD7OmdHFuYv2y8n5ob3oRDeD6/oA2hRiWJWN64fe7qkWbUNEy9Jy0
PeT613x4lvuX67a8nho0LVNmMHamwSPtB3EUtKxdDtkE1iXd2LEHMhPWYos0M+OhmXaJKFGyvm6/
ZPI4+7FZgiYhhkyzirethtmI3hTVQ9jafHYCFxnc2uXou1D0HjKqwfW33RaYwul5YDndlM9/ZAgM
8pmBEIFXhzNxFPBrTSesMqz9HNvAbjFPfH2fmN1+UmchgbPrxG9JnDF1UnQ36fmxrQ7zgOly5OoA
4Bj9UUi9EMdZdtzniJMmdG0FbbyV4qdWRodrL9Bp9axehPAxdZikTWtGEBJaZmgPo2za+pihauuD
k6WPXClNBfOKq3fdQiJnFLFaYIiF7VNJ9Q+5sLaZ1Wx9Wn8rxujp+oat2rilA5/WAFsk5Xt0VZIV
aliwdqrqRS5v1MS9/v31xbt8n/Pd0hjKk8FyEuVA3KF90aLCbuJnajzGyffrothmf7a9iyjOuqsB
aIbNgHKQovV2HNzH8UNi7Sh5z/rNoO1KEW/o+i5d5HG27ht12dIOqhl94liaQyMQgA+ZTUVFitUG
ElTXCaE68jemwT0+ECmkFIECyxkAQP2B4UO2dqDYjO6hF+JFrEWvS2nMZBZPDzXEVQFXj6fOIYsc
Ro7b2zU9pzrB0+YGpi3yS2sXyFIiF0TI1lQSWsJrUFN7tvRkY5XpTZISgS2ubdhSDGeLgGgBSmoP
xeqg7uxwamuMMBW3YVgRd5aGL9fNce1kLaVx5pgkihSb4PFxqfIx1aWddS9/IkClFP2wYETROC9B
4iKjyErjiRimh0hS9m0u2ph1HS4iuFjY0LtssqIaBfT6NFYvgy+6/tbOrCpfBHCW3UZmk/kddNAe
MPC+qUBkjVIj6GqNc9ZAAUe7irHV5C53RLf7asC3lM3beZySsKEla3xgYETgu3R91/fi2xxd4qJ2
xNUAZimNs/E+M3ytUqDpUNsqOHkLFDeTG2OTnll70LBXbkUFs9Ve2aVMzuBJhVvLTCFT2QIU8i51
sy3Z6vt+B6bNM5JifDN8dODKvW6YyvpBu+wqZ/q9WVRyF0NubNmsTdc8BN/ip3Qvbxpn3iH8cJTv
4YvyaNrZ/Xwo7Xc23CDeYZH1cg46KWKLyD1+RjhmYCTJ7mbjT8BLQPBoISJlSOY8aFajmqHaZA1A
s+guyb6llZe0P6+v5n/Y6S8ZfJtDW+tV7keQ0Xo9up0Zr17oySiSTHuMA+8F0tYS4QuNznfRwvuX
ZKLJNOHIp3v/UAFFp97926IrLHGtxYpLSbxzSeSkJjMkhSc2N54BQ1J6MY6MmLPe+G8oE7rxttrI
YvTKdcO4rCjndSRFwpy1DsNgJ7/8EQJxOXPmLzPaG+SnxDPuRb5GpCrnapLAT0DIjS2cUSwfQbU3
HPuMOGnc2Kp+7Pp/rm/i+n160Y/zNaret1I4QlyY34TSW1mejPLrdRH/4c8uMjjfUrdZVVELa1ht
gspBWLJlE4/T92DLJgPzgySceVzNzCwNhnMrEhhP0iJgavXOFN2P1U2s3VAztSM0rQWGnaq5PQgh
b0WLyXmRUrN6oKpC0XlEwkuVNh34r0xau9cXVGST3FNm1OI4JwFOQz/Ih14Zv8ymiOBPoAnf1jB1
QxoiREZxwAd8tFs07mB417VYzZMv9ojvZNAJgOFAoYo3842+pSD9Nl1/1+78R43NDt+IJjZFKnE+
pFJr3xhNrJrefNUbAK0Enh7pG4FSIimcvwC+VwQaX0hJajsFglSGCgAjnsK0PUFzUnSvbkohHIRI
KOczJF1Tp0yH0IE+SbHumMmzqfsCq1sda1nuF/sVC3ef+XIZFnXLeujKt9Gr93QH3BBrBCdZfMvG
aQCN8xweRKHJetz3y3ucI4iFWLmelLIucahiJFmrM6QGw9j9kyroUjvOYxg0rzKVAfoV84xWSFP7
pg+twDpW94nIGjqBQZr9ieRZquXCz0uEkY10P/cvVHmnIpIAkQjOBQH6/X8iqjTaWST3yDR5KjC2
rtu5SAzngiIlLcM+yJFnbcAlfdeYe5J/uy5i9SK8LJbJoo/Fvuu61g91gMXyqy+dldt5E26SaDzF
YL9oB3q02lIQjK761YVE7pUEOvG0mswCz7Dx6PuMvO26RqLv8x6onC2A+uD7QfFTy7+R6f3vvs/5
nlZq6swo8f0kbreVRhw6S39kwapJLWa/mGH6fVPUKA9nv8BhDOZNU3/NzWNFBau0+iIgFxFctDCa
XevHIfZdiky7GHZVtDWbN1NEMbtuwRcx3HknGEtUVB+LlSqSYwaB3YyJ01GBEa8HIgR0KpTq6meC
8jwJ0jEe4FaM6kYfRifHxGNo2Wrv5e03qczsuHwxckEVRCiVuxBGo6eK0UOqsi33xcHfB/tqnwO9
U/R+W1/Fi3qcPczt3JZD1GEVw291+qDQH+q4/ROrvojg7EEtLL1JGujSacdWeRLyI62fysv3OUMo
9GC0ggrfp9aDb+wT+eP672f/z+ca1YUFcB6Z5ITkhobvTynZ6FngSoYFWi7F7QEn1lVE4JlF4jjP
XOUJaSOGzRw0ko2gTcFTZZg2RljZVtltrusmWDs+TPR1jKqpIYSR7Lkxvjf5/vr31x+0jG4B5Izg
aDQ5l5ymRhiV1sh6KRjOIUaHPSOwNZceMJ9/1L8IxLHF+bRXC3G8h7aCpqLzgBS0278FLwxMhA3u
VlvTRT6/sxDBMZZNa6/uxYW+9VO7kM7578SqtVmjWM3pgIr5rj9qyKR2+8wTzf2J1OTcAzXiKagr
qEnjAkXEd4Rxco+ZIfoWKE7ZPE+tkKSc/fZrK8s5ijhvx7SSIJJxsc4eynLYSnM/PrDhoRAss+71
rVy9RRZryXmNGC6DwDXhFilKO5j2QRQ7beAZ3ft1OasOcCGH8x5qOVKQaUBOO4WOHvdO0u6Bg7O9
LmX9rbQQwzkRK61JmtOeJXbyDv0U2SbbTqoNo8xtRq4darZohHfVkSxEMiNaxF/zPCRtVkOzAjWS
Pof7wJQA1Y/9+DSIoGEFq8hPKKth9T9IR1I+lMZsD81u1l4FaygSwvkSU9LGIW6whtq2fEJqbCs5
wzvZ9hv2nECBzhuOoutRYIUW50+6oshIP2ANlbbfDZm0SWjmZKZvU9J719UTbBcPSBZVoAihJrQb
5sQjPbip2x9lFzmkRtpYF/XAsh9+5ThbnAdpTbXI1QHSdPSkfBm2oQdn8lDXNht8iISAmKJ7wOLc
R5OqkRoiEefqNya1a5Bg+G6w9YndnRS0C4oegwIHaXHeo+stGoQaxCkJeGowoWK8+MOrJR3C4qUI
v5ndj+ubJ9SP7e7isOlBlM0hw400aewkYQz4sS8yI/qL7bj/GdR7XULxeGvqL37ydl22yEY515Ir
Qx/I4YR3VnvSk8SuzNi+baggCSiSwnkTMCY1ZspAYaPIcub2MSQwS7Nzm1DU4cZM779N8xMDWhH4
Fo1lSAKUJIjH/hHyiJxb/a9J4BwJaUiJKjtOdbxngACNk/p2e0921m3+2O/YpDHa9k/hTrbDh3T7
TLaAMfqGprB3FTXR6SiqvK3iO6i/PDXhscgkLQyJFDAvsw0aG02EXvAcPTA+Cd0CGGi9nd+le2Gs
tJr9X0jlopUuKgIMzGKd2VgjOUaAOj0PdO1EswqCw4EH+u+HQzGbyK/IWVJ1yygk8By0VUxtAitj
I8rgicyH8zRDEIchWnjPSYDefLeyj+vHTRDlAQj8d23G3sBcs4Yor83viNHYGjkGxV0RHuYZleZh
V9fo5Xi8LvT61QdKpN9lRhj28DUTSvkjhm7nwMl6NCAI4RfWuw8WNsH5kgFzfoFMmJwb/cAa41p7
PGCk2S4xl3NdpfWqwkIW51GaqJOQP4YsXAnb+A3NwVvtad5qdnNiLZjqYCsC8GzRQTtv7cJLF02S
R9PZ5E+stzvaqcf6lU12TW54O7no/vNE5igyfr7IVoy6JccljN8cDMc0nEZFE8kjulfsvn4oleeI
fvjZuBuCIzUEaQTBUTj/tIW6FaBGZ5UBbUfaQaXHphOsp8Aqz0Hv4vuZauRWf37ckdxNMU6VdJju
8jvnuqVcv8xBd/y78Y9jauUNM37TfFSqY69917VHqWxtxfwu1afMFM1oitaNcyFobKt6WYdAq3rv
kUyOOypQ6fptihGg31Wy6hL6MPhnpfsA2pSTRJ0tG4+N+X596QTvDnJuG1hs0ThKE6BUYH2D4z/M
QNFgsB3PhpPt1U2F+dY70atDtFmcB1ENo7ZmdpcVSuSRSD62NdpqKcYorNruaj2yDanb6KOxE2jK
PnzlUudHhnulSGiN0wYmN7s8jcBEiB7obnwFX8TJBP7leJC96ZGBa4iOmWAz+SSKPudzUTP7zOZ9
T09B9bUdv1HzRaAgu4+vKMiX21RVLqtxhIL6BAgWAgQC0y3e4pfcRkoDbC1CoGBBgMAPD7ehMvdd
Cr0AC2sPieUY07FDwkG3nuvq0W/3svJTUQQJV8HZ48kHcAH1mZ/BYGeTPgatvx0C5e36Sl5/aRF+
gHggcyE3BvPI81OfHdPkLhwVx+xf1EbUTyrwkOfp2MXxy4NuAGoSlrDCu9EMf7RSZXfTj+v6rKKS
oNOX6AYFmrymcTcp7QB8bLJibwuStfCd7iTAQZk2wOtvBpehY0xHA6PYw2sJbKgQqCRI1yC03l7/
Geu6/voVlJnTQtcubMekoyhiGqg2+8W31GicUg3+yHNepHCxu9pICZFq6Dr4aNgvv5TtbZVQJyLP
17X5j3v7Ioh7+o9FBric8ryo5jZ9T+/YDDh7Hfsfw07kNddrs5ct5AdE5rmslZY1FzWb9oS4BF1j
4IN5V/Yo3GPMRvuovHwrQk9dd1wXFbmLdR78/3Ub6dkRrPR0+EcqfvSl4ESLpHC3aaDnGE/yYRdw
j3JLNqqR2Y2ieUUl4o1f9x2AxlABK4pcMxcl+4GGZmpGjtKXxI4SdIig7HjdLNaN/CKCu9563+q0
rIKIPB+3bUXsILRu40QU8qyOX6nKRQ53pMHTkM0Gq9WzGQiGiy3dyZvkkDz3toYkdrA3gQXb3cm7
7ihsC1vPDf2Szd9nE8U9o+bQkdr5nuEfoJnwJtqCBPOQPYpwidcbFy+a8teaVAwk6FipCyl7kCni
9Y3+ogK5PcNB5ksFxAjwqrfUFSETrN8CFy25843etzIIR9wCWiDfltlAbD8ec7fv/Qp2E0/bMckb
77r1/Mcxvwhld/zCR/ZZUuaqzN6ObnRrHhq7uRm+NA5mMKNt44I9UtccwEZ5RIj6wPzi5+jhIpk7
690ghTNwEBE9PBD03+Fld2hO7F0XeKLweRXpbGG8/K0nlXqnl4zmLT7phxp3UnqKn1jFIDiwqoHl
lBvZS4+A+nnzbePbtBMZleCU8i0nOdH+V9WU08ijSu3pnW+H49Nf7ibnb2a98eMigQnlp+YbIKFe
GWFM8Wbcnsl9cTSV1wpDXn90A152kndBFVopMwkHxvAPinmSJsDIxNnG6kTqCdwpj5hRFWmSZT22
cbbsHmQn5NXELEJ8q9z1G93LkCQWwT/8x6X7SzeefifUKpUOE0SyKpOyAeGba236Q4UamiSEjRVY
icqFEpMCEioSYyHbIT9SXTlQE1RQVNj8urKOiMyA7n7ugbIszpcPejanFk0NVwV2mOHNQJzQStvf
de50AoYxQyyTBI5mxbnpBqb0gFCrovDKb50EDBIly2vDBZC3PZGbrvhmjB86yHc7TeRaVu73pSx+
z4oZOJo+gawagzGWtrPi0kv7kyGFAsNf2a/fBHH7NfqgGAhMCIrk91IGxzlgvIhgSkEkg7sVLGLU
XaNBxjgeDe1GUV5U5fW62xCtF3cH6Lnlj41WQQRpHWNoD5JMUAQMARbb6KJ4ZS3LhkUzCF4FsqXI
PM6plqd5mtLWQNGs3Rsf/RHdoOALu28dZQdqwVN30EW14nOpirtrdMNAtUo2TVXWdLbIi1suQb5m
zprCcDNQVKYbA70BLtVK6Q7JxVm1i0Arc2fq5GCXa0TZ+6OvHehQTsc8KXS7Vs1pg8sqvKkyK/0Y
5Oh+6tveM3TMRdmFHFsfVWAA8KxTxjtap5EdzUVud7PZulRPom1ZVv0NUXJ52yTVTZvN02bArQuQ
PsXA8bOszjbCWdoZcdzeTrVk7CRaSM4UWP3bWBXVBm/dyFZYOlfOssomUz+fmswIUrsIfdlupOhr
12W5Y8xa8MNSsuxJ7X3VCWcdyYaomI9A2YQgkJ1uyi5AO2c16bdKkX0LRvyyiEaVUyl6sJEl5TaT
yGgPaFe0w1LCgsRq6OaxNW4rf6C2PPjUtiSqvLVlX7glBmYPeT0kdlEmxTbqUpRIiJLEe6si0xOJ
JGqPU1E9tk0rBXaldAY6lYJpl4aBcdSsrjqGeZQ7VhdSJ6+tepOWQ3sHTpsfsa/2s920hfwaYxWx
GlK4aTVzvjGHOko3fdFur5+D1aNmGGCWhpFgIpE/zo1ZAf5/xjmousMc+XdWGtu1kW7+Tgx3ovuk
0tS0loFhaHaDV06R5fZSnR2jnIomYtcPmwkAUM0wTNXih25jv8+NdB5g+JNtlozXc2O++91Gs2XP
+gntnOFV9OxedScLmVw4UNK67TJtMtxcN970ov5amFPp1nX26Mci0GSRLO4mKyU9nUwN+qXRFxPD
t5SUB/Tc2lQEN8w+9MmDXJTi53BJREHiOTHbCHRlHzR57sqB1NtBGmabQdbzn7NqPIPYEczP3SBo
YFw1TKBC6zKAoRWVn5OV/SlTwhYWQ4xnpXNl+aXJBFO/q/fzQgRb6IWH7AJ/KC0wzrhd/SVDV3Q9
bKjUg8ZxH1ua4ACs5YB1YyGM/ZiFsCqyJGISLKa0G1UYZe6FXr3Dg4dBBU2P+bYQXKKrAc9CIGeS
Wl3Tcs6gndG+hfNNLMpbrNVxftOIs0Ow5iixokEjhg2tRqBn6I/pRwMWStlNXGlfoZDzl0rxtaMu
K3pV6ZhJNhtKb9pxf91PCUyCrxMp6twhC4Tv47Y+Rn5/W4dAI5nJe6+r26GIBVaxfsJ+GTlfGyJK
U0lzR6BON5HvuJy7nWwWGGku9K7bjbU0xKc8s0o8ESVtasEyPWgiEKI1lcF5ZGK8AQ3JGo+MUYEK
rrQKGe8nMPbaWkkOCdDys7jbp2G/VxTiXV/iNfe1lMeZTTAMXdYGkKfhjU8V12pAT9GYnmz+wdOJ
sTn9X814bpssMID1kBD0MHzXDr5uszHuctOctDvZa506sf8fWCLWTt1SJnefxqTuesJ4qyv056X3
xSH0UqCzOtq5wSz/p74RodoI1lPnrtbCkCO8gSFxNu/KCRgTKuASAOeYi3g31jzyUjU+ZDZImgwt
BNX6RwmK2SY+lf7LdeNYS0T9tmdsfRduUiPAuDdL7Fn2wnhmDHR/IL23sRw1dFgaKnG7Y/sl84oP
0WST4Bzw8XKcmNPUMoQYov0wrRdNuQ3lm6DbSfofjH0sHSdfsU3nZBzGGk5maj7A/B3QH2YjcP5r
RmEA5ASo2AZafnk/1klS27HQyI3iRyLfm/1ezSd7TgT+a02MKROK54VmUFxvv++WEjQ0KX2IocZO
jaldAatA0zPbr3T7umGsnitZs7ABCtEIPzKRNSEJydwbmKAr7T5tnUEROUKRCKbswvQaCzH7VEGE
hix8fCOH73+nArdYoaXOFSkRtxGkcMljpjz/3fe5C7/0ZZrXGb5f+OZeRapf6TqBiLWMuG4utoFz
3oWcU3M0sUbl94naJbhVGCKZorrAbT74u3ED3H0wlqL5xg2E86jnLDQfkC6k88WtJh0xZhBCQ/Nm
YhwyD+1rvQfWlhc5/Ybh7jO6ueAeLMfOYEtPos6VdWv/ZYM8IpplZXVB2QbK+UbJJBv9jG15onPs
Xt/IVU90WWQeEC2ufbWqaQdDoT+pf0xL3a6mR5p+ZJh5uS5qXSVTNXTMIinAyv3d5scSc3oWi6eS
6NWPj75pOZQcaSMwfWZ6nzfuIobz6pZaArSsx8pR8072b+tqtDPyk5C9rO0Jebyu0+o9JV+Esb8v
zjFpmigqLAjDe7+M7pAEoMGPvxPBuQqrNpTcRysRugDSYxMAtsxQnhJJNCy6ujsEzwIFODRI43DB
hJIgedhpMISavPjSxjDfI+vOSF6uK7P6YDYXYrgIIlGHJJcGiCmQ63CmDRgwn8HsQG6zE1oynfBr
4CKuuC501dkSqqBGqCmWwlfLU2kYxjKGI8lS6ZiFw8Ya5N11Eat2cBHBewultXSwkWCT8tnz5QG5
qVPbPVyXsVZLYlgwIKlDao8CluJ3Y9NqJKcSScEjyDO3ulPflSCLBuwrgEolxgEFNxhvS4yg/P93
fS3jJMrJ9aUiB3Qo4qQ2PObVI/A2AlH8vLp+i/CZM3J1bmkF/dCGqMdOrD0rQJIC0IjAEERSOEWU
KZsRv7LwtVe8sJ32oVp7Wt4/Xd+oVXtbKMNdjlNplJnMQI2riuzyNN4rZHb+TgR3N3YkKaoaw9Fu
HsheUoVeQETgXmulmeW28wh5AUYTWv9fAijGW5C6hWPcRidpm3kUzSQCjVb9D8JEGYBBlvGJGM6Y
ioJS1kZmms17Hue2aWb3vWpsSC9IxYgkcbY2afOg9awVD8Bbxv2QZb4LPl7kD9q8BgBppwk0W19I
TQHmvapijpzPyA+W1cpZBYjGzs8Smyb5ntYg7lITjHnIjlFpbm0EG8PP7KyvnFkqPFpngh+xavqL
38DZZE9jvYg1LG87/7QCamfIvmbUu26Vqyu7EMJZ5TT1mDY2MJgwjOYhpcHJGJs91btNoDaiaGI1
yWX+Eqbw/GSAPmqnGEzAqBz6W+sInIGb/JVuGpfB4jeyTWKB91g91guB3A0JjstCsTRo10fvWubp
icAuV0Oxxfe5q1ElpA4AeIH2fOtZyt5UMmwH+XYqi12cbq9v1HVrACL+7zdJledS3LMJksSU7Sk4
mCgJWSJULJEQtp6L2GjOfKpUjJg86r6EKfpz9NCuxu9/pwn7EQshltrFScqo1vXgLVeeA+tD/1sR
nL+QMGszWizpURXbIfkgQBDrfv6dFtzFhDL0mKiMTL1IXsPofZzuaPBHIuBQTAUxnsUXiIuAZk3H
qHXb5FQ1d2PjSdGfxAnaLxF8XRjdNGlvAdUSeC2pnQP4dvJTW7ZEGIbMi3wK8BdiuHNohtPYl5n2
L7xIs0Vi29O9xPuDlhLdXIjhjqOCgSHgM0CbJq7dIQAVRuQ7oUkFLfvrp+SyaNxRROf5UBYhxCTJ
Lkju+2wri/hz1gPHhSrcSQymuA36Wme9Zd2m3feP0Wj3duOBXeyr9FCjShU9Wj8qURJv9SW2EMud
zXnKosZosVFass+zt9zcdsXWlwO7njK7GkT3rGgluXNap0FrTCPE1cV7n6PcrZ1azClfP6ki4+NP
qtFNuOWxlJappS6ViOppSn/0M7l5atKi3syAyZ3sydcrN6qV3r0uXqQjd42TlpSdFbIlDW/07iYb
j2ktmPsTieAu8SjOh1xRYZCVHzgGcq9dWdqd/OW6Iv9xff+ye77gF2ZGh49Dk96bPQUUQRp1vkQO
hjd3iRc+/9ntTdGcoCkA1fxE/9p28YD4Eo+Y2rejOLWrUpRqXZsT082FCG5zAI9VTrWMiCRP79Jy
tOXAsZTOofprM5zqZh81j3TsBYHd2gQXpOogqFYUE2C/3Ckz/XSS5V4BcFoh3Vkhiv2tUcd21fd3
lhb3KF3lpTsohv8cBrOyUVojvyuz+Pn6fq4GR4tfwR0+H6F7ZljqeXnV/vvsh4KDxz7wyesvBHAH
T1NLJYsZP/VIEqeI/btGN3+koRE7kzz7AmHrIftCGreVNK4TKZJgLfK2PqGzY5eghfFf4sk/4mzD
DlqgF1NkBTzj3BUQpkCnV9ikbVL8GCUHXsQhyYaI2vvWt+gihrsFlEYDRjSD/ujUYxo9AUBFtGrs
5v28RxcJnCnWaZdEeQIJ8uH/kHZdy43suvaLuqoTO7x2kuTssT3phTWRnXP++rs495ytNt1HrO1x
+U1VggCCIEgAa9XP5No69V5xUg6tD4yx03v87SxK8Le6rOoq5a2KYxrN9rONnoTLArg/XdJF8Dc9
pakyVRBACser6egDAMhi37T4appcyR7e9+2zMoK3tSwb6cSVIXl1rxX6Ef2JmCTXoy6TwSTLnECI
7jacS0t5P/KUHfP+gVnvucScfVkM62ua0Mziw4+Wozl+EQ8RPCLq7DHxWqY9jqkVXV4nie1EoORZ
SzvNcaFQCrimPPfsrgrnOurdWSJIYjmRjWjCqItSDtAs6QoUI0GCjRmiy7pIfM4UAsGQTQNeL3uk
nLbqJ4CxZgCwUZXbCVxvMOBlYbuZDHIVogPu23pD7KA2rrLSGS8ClZ6e6tW4Hcf0Gnyix8zBWTLj
UaIeTkOSSNKL3fXaiNWx7zYXNrWd9IbVuOWqlHXX60DLOzvJkhz8C3j4Vce8lKzbrlE3AgWjzikx
GHPgIBX57Nq3bv5oDc+9o/po5Q4um1SmmxBhQfPZuhV/WerKhxR4omPnL9pD8q7b4kYjIcyiTxBd
Ey3ELKCibq/r9SCFd5Fpwj/frNKqYIT0zyRgahBkgCUNErcCSkJNAm0cJVcgmTAh1Dp9VbJ1gCdO
zfc8CebqanG+5UxyYsj8XQyyCqFTo0NKZ09hAtJwbTWuS6YA4S1hnzt7Dd1ROaxN8XTZKfZvX5vl
EkOuw0ybcYgq4qHFHZM9aZTcssd+iMzAPnDUfRfoIegL7yXuKNFYbGBa5qRa1gV+wnE4u1s3rG4s
ALXK0B72Nxi6DBxenH/D3lI5TaVVFWrAaz+ND7VlPuOxZAi7VAGQ2QjO1nJVf122KffwN4czyBn+
I1J8mlYxYpZqK4bnUoN5Vv49GYBPbMvC8X6xaiNGeGnI1SQ3DB6PyRMHwCqD5CoDvWf8CcAZACyg
Yfbpsl67O8FGIo8uaLCQi+2kxdAwsvIESjeiHpz2FfDkq9zFBLWMU3rXghtJwm5QbWfNJgsWnIYP
6Xxv6UEnw/+XiRD8PhnNMe14vpkvmudmmZ+A4S51Zegx+6t0VkVMOdIOPQI0xypx0k3Ny65oYJ0S
H/e7PgR5EMYoO1eys/b39Eam4Bl9Zql56XLzYVoPPHdBYXrOiUbGVz4wWh905iXfy4MMW0JiUjEH
QYV2cTM+wuaMia/ExQMCC/rqZW1zuzt6o51wZHYj1YyVD+UMZtIEFkhevCJRaYQY/b2pVzVM9eXj
Zc/nR+ObHb0RKRydFikXYvAU2G5CJ34Ag58k3dl/cNhI4LbdHGlZlpv20HKlrlCQOGpHhkb/A4gs
Q+WqPbjBICs7Sx1TOESZNukmKyARFcDbPuAYWPMRY44vyw9eRHMDTYKwwjftWyPi9UlVXR6MhYNU
dTPMZBd4qVZsbXmaVlUJWQ9yyYlWQM42vlaFuV4rS1tIFm/fLW0Vrzm2hrq0YNq2LxOAgPACMbCS
im+rdhyLD5f9438s31mGYEwNTAmqzekJydMYcFjpwi+vxyvO3ocD9FSFl+XJVBJMSbWyzacVbzk9
6TDc1MM9wDkksdtuWzPapv8xnBCFUVUYYmeG4bqwPelgNg/WwuPwNPzSrKOzGcRXp/HLZdX2t9pZ
qBCXzdJUaMct6eiHajjFpiTh2TWdoxIAXKHDF0fZ641GzKnIEhX5zugcsuy6We4c+/GyCvuG28gQ
bhGrXfYk5cOt69MKBrIbPCBeYdZN/zklXvlR88Fsjo5bWY163wk3YoXA2HQqGhM4DOcYGT94DMkO
dZidbFCaF4ESyI42mSWFoLhWSefidONBEWwIpy55idfPly256wwbjfhP2ETF1a0GNR2h0VQ9dHXp
papEwP5T2kaCsHFj8OslOkelRBUlXEAS0/jjkR6bG44HK2us3W8axCQOOgfBofaGs2XsDNVlFipp
6w/taQg5mSC5bm7HY20j2g+IFvpx+MQZ6FkgG4PetyVAbw3XNUzXFjYWA43Lwmm+gmJs/ZZMYcbM
6PJy7Z7Mzj8iRIj1ShlGo8foaTAX9wV5XvM+7LIX9Bd4Wi25le07O1rBoA0aew2xDbas9YmmroPH
gJs16p+1IzgRCs+4Xa94uc1IPfv5snK79tsIFDwlKyaiDpwGstEOivVoKpJG5f0H+o0AIajPcwFI
0cZFel1ZcViYLotcpys9vHpkkROnoweMgAyfKuuBOsjBqzTV/L9TUgj5JgFFPKgG0Pqte076/X2l
5I2OghNWbtqYaJtBNqyCvKXDpU+vgtiRIW/slx3OcsSON2KNdY+LLQLH1RpxLpDli/KyRHqgHjtZ
IXE3Dm5kCSeKjWe33F4hK1W+5kqgjp+ILNRKfE/sg9UG4CwNDMuSd8cuuW6q018tuwj3glZpMldc
BVSnDngDC0yrl2R/MhX455tQXrI8IQrmf3APv8qSH03y5e9UEI4Ks181LU2we5w2ajAGKzuK+PZ+
k726aIDBZBBwy/7Eo83vd+20x7sTKjz5xL5kU/oxL5Wv7pIc9cySbMJ9hzqLEkxVTQtm2Hltn6gP
8YTRTfNI1ZfL5pKpI5hLc6u8WWfIyIpf3XgDTCgf5WFLxvEpU0UImq3ZT4WroI5amJ1yw+waGb5W
K56JErjkCiXTSAifa9bYzahZCF2GpUZD2Z4Wpn8zsrT1SiabKd/35vMSCXES09uYB8VgcmBk92OZ
ejngzv9ugYRIOWBaqwRtKrakdqWyJ979h1HwsZWRlEjMJqLrtGjuc4sFctAKCggPryYOWom+VIps
GlniCiKwjj6UmCfIuCD1e1J/zcwjzgKJD+xfakGEo2kubphv8P0tc610iswrMHofdYPTcjcfnZs2
D0yveOatJIDu+Xl5ofhCvA0MZ5FCsl8mtlsUKQLb0E53torRAQUw6izLTqSkN64d4zkEz/tqIqll
7bvgWa6Q7ddJnBPOsogm2/FDmtNTv/QyRvp95zjLECKRklOWTAtkxPrHYjoyffELdjMD3uCyDWVy
hGikdOp/+laUUs+80Vx9Q6Ffk9mNmLFKxqllsvjnm0DOin60SrTUBmhVT6obF3AnSxINhfRJh5/7
lxxDCEhNMxbjlODQ7qMaAPsrWN3/A3EUyHDh9/aWC5JeE2/OjvMGcY/VEzNqh6LvZ7KRnObHJK5s
j4zqLFmo3fvSRpKYWMU0y8y4VHi5gN9fYn/1wFx6tA9lKH9Q3L1Ib6UJqRXm6Q3atpC2XFHfujWv
pgMLMz/+qHzrQ95Ji5luycVizz3AJE8cw7F0lIGFuFub5QogiBjT6fFLo19XGOemjtcOp8sev3dV
2ogRw64yW0XXM2YHa6qBlTHBMPd8xIu39dx1MZhWCAA5OqCwOHEnOVj24hWyVVxAgQBENJEbIU8V
q1b4PcY8tCeOEDVEnMxZhgOx65LwSEIcjbPsCuHJZi1a5C3kY8nEoeBR1FrGj7nRfrlsx30xpgMk
HMfUXPFUcZq2iIEVgkR/JMNpGZX8piVq7Te0kgFd7QVcVzuLEgI95sNas1vQyjR1yhLYKXWvlsSU
Pe3tHGEgdsL5BUo3gAaajmC4slYnOwZfNNpUSGR/N74DP5/cWp59pTzyqd/yNq2if2vE1yKFME8s
OrqLBZFF9mtIEOkbr2xlGMNvzfdaiBDj21klmQZszKBZ6w+qjdYBSiV3jLfO8FqEENonYrXKmOYk
mJy7vj0Uylen/9ddxK9FCEF9mRW3y9qUBL0z3jOXeEuWPpuLLL/ciXyv5QgJZmL1jLYjrDX51Uct
qn/mAbuavsx+wbnXyVWOcNvLoLPeBqXXQoXYhzNYwbB8QYIOX12393F9R92fOYqyli05SN6GWS6K
GC4wTUzeyfz6FFZMMi5qWZLANnB/sgCK49nM+FJOH4A+HrzHvf+RJZ5ZpEATzrLCLUAp7tnZTdrp
vqJLnm/2bXcWIhxVfTXk5mLAdmVf9z4rs6CrzMGrkwTQsGPmdUb/eFmt/Q11lijEI6UFJVEzQ621
U7+kbv8Jg11/t0piEHdSe3FzCqXyPh2CMnOLCq2bsxEt9spAJA6cjndkGPAMXdct17TRyesIcQLI
l2ZXGVCLj2CCszjqv4/uNdAooxyo0l0qseKuI27ECTEjoRPGDmxsNFbE3qIeEyS3pPhFgej1juXa
CHoTORYUqBpEDmwHT1Pne7OaJbnLbvzbiBCCBs2GZiTc0XU6e2X+u6mDfjUk+cO+wQjw1EwT42Ki
T+huYtg1q7A+FTq8g1TNfTxXpo2kE2tfl7MY4UxC9mNQNqKjp9TsHodFkTdXNrBYmmDsakcS1blh
Xqfq3OfOwgSfQ626pgXXqTJVbxyuzXzw0vTTPNyu1aH79+xUXBpSCQ3E7aoh5ixDnC0mIy1iOzqX
3CX3CS+KxuPxPQ53FiPEB60GqBzrIGaNAauamo9LLcNk3/eFswghV5ncBK+5tCHBUup+Nt72MfHy
4qmMdclld1eQgRWyMYTpWI5wXMAH5jlLcVxMhN5lE9D2tPW51ckvUljPl82263h4ItIwKMFRA4V9
OpB6ztUevjDiDbwuDAxNk8jqU8l5sa/RWYywV4HCThSrg0ZlVgOK3fbjIYmAt5gl9eGyQrvnhKk7
aP7nrIcik9eaN6RNVtMMZhyytXZqC9kxsXv2mRY8GT3+umYJZx+Q3hoENh1NmcbHFU1WQC906sd6
uCmpjL1zPz1G+YrYugUsNHFSTAWaF8IStOHg8tpNHsXBNP2pSs8f/+AH4wFYEvF2Lr3YsGeZ4ujY
VGDAqpgMM9Af61Psd2iUSPzhc3XqfTTTfLi8XFJpgjWnzpy6nGs4RlqUXOcRDfJr54lf0uid7Lq7
U0d7rZsQJQY6DETNiBkkH+uT4qFX6KX33NvqxI2pnGQ8iruRdmNKIWIMVanGYLOHKdPiVAJoupyr
j22bR/WM1poODWUFeED+0qLCWZIQRymqAUInf/yD6c2AeAUgqj9ckV9lN9/dnb1RUThMiqZXxiaG
NIOe6vQ5Lx9UAmYm6UAPX5k3h9ZGDv8dm4esPFvWQQHuXDDf9wE9DIc4MB/qkFwBdC76W6WEqFjN
ZGqbBUrlGZ5FHICLHgf9u0NkWdJu9N0oJYRFk+GPA+oHJZgNuvsGA9P6e87FjQjhLHEbXDlSlMiD
lOpzGJPU8RS3+PcN+a/2lSnQTzTUzFjXQUqS39nFIdFfLju1xFBiH0tT1/2kM+zbMgmX7n7BNUM2
8r1/cPwTasV+PrWaU3VR4WDpXIetnj/WTXv6Oy2EcFAZeqohypuBG7NbtwbTo9JeGSx5uixGFuVM
IQJYs0U7UmE1zENs+kDyjpTQqMIpWgLdo5pPw07WYCdbIP75ZntW+drVi4Uw7uqegWpKRk9a8l2i
lyQGmEIMMDSnX9OGn7w4Dc0/AOXl9yGyr/oDC1TZOb9TVn/t1EIUiMs5U1Y0VQU0HT4BsPygUBrY
NT30deObSnY9ZaB6mSbftutP01L/lKjLj74LIc8UokPM24ES7vSgJQFzUwRsgNpba98+pMflWMtA
KXc3ALIm19ANywFB/eslHFkXN8R00Ai/RuB69VoiY9fedZKNBEEhLZ6XPtNsOIkLOKjG7/pTs8qm
gvmXvLHaRogQ8Fgy9gAYghotvY+B4ZGpR+Ry4cJUv8A5LystX9YJsLGvrTY1SVvRETrpWhbpceKR
coqc4vNlX5BJEbKkxUnIanGlpgy1nG4p4QilPdwu4LSQPCvu55zEsgBMAK5D/c0QaxzbJDMoVukI
MKiIc11xIgD9xBFrrWiRcl3tK3cWKGxrAlD2sSqg3No8mvoTGV/S5ONl++20G2Ev4x9lI+KYqoh3
bTOmpCiXI31YSpAzrUM4AC3an7FYgHHyF/SZJKCMXWI791q6Pl4WzzV445Mb6TywbaIjHZWu6CtI
N+yTtX52408aO60ybPtdO26kCMdLXpqTU1O4YoPqmx7Z6os6SbNL7s+XVBHOlrrL5iZXIUQxPgzM
t2rj6GCXzTbw2oEix4AG2WHsD5VUyRVy/1TbqMfV3xgxW1U7NRLXBLzIp5yCetroPq1L/1R3QIU0
0FXVmPqpsM0XUFt6Vuw+9hzBp1necznf/AzBW11rcdMBYoKk+K2glGq9dC5Iy4+XPWZ/LS1AdWoG
YLAtIYrReFiaLlaxlv1LY3+z6qMKC/+VDHFyR7cbp8OMixkM2jMhg59lUTlKPH/3ULH+0cMWAte8
NKmWlZChzNcGTrF+kHVayCQIeytLTLWegR0a2Mo1bcMml4Re2fcLu0pvR6s1pgXRyf45u/ldXZEP
l9dBJoF/vnHsgRJlGQbYqO/NcO2te0VTD5dF7F+zN+sgbB4bwYFmHfypDQYMvk2HJKQnhgEqQFpK
UfElzmsLW0ShrKQGgzC3+WwnkaO73uxIb4S7kchWDdsArrKKp7LXZhvn3sF4LBaeKD5znpI+iuPa
m+ZjN4CRcXzo589SfN19O56FihedkSYAFZn5NRTPFSWOxgXtXR7aVu/4EAlTJVtUKk/YPwNtFAud
zGagro3ypPTq4I/xyMKhyX81RVGHLjCg/dZNHd/Mqspn1gBKjm5NAlY5sprw7rpulBe2Gq06BcBl
cFRgSYXz3Hiz3Rzc6f6yr8qkCBvO6IAFnScwsWNVD3rHHkGDlPhubr0nxG60EbadXbZxTcDdEigl
6EOmOSSrEzWzDIlpd3dvxAg7rzGKUm0IxNDU9uLqMCSTxEn2JRiO6qKQ7GoiZUIzuiUdzBkbQY+9
xAHGaveuG6V9FiHs6LZR+hyMxjx8LKEWIHVnR5qEs6/5TrRcYyhtpO9anrNI4TrSWWlumg606svp
lGhdYDRG1C71XxrPeR1FcsCo13oHzVI1RRXY8lDVjC47tGx9hEA11U1O0gYiAMZ7X8T1EaMCsvjO
F+BNWgYCGpNg2Mc2bWHTLO1ArKTk8d31wDcdlPfjJ9vXrsCrHWDSwuf0J/Ipi/2cbCNW2EPGWC/q
siIixBVQoYcDPbmtP1KfRsWJz17GDZpFw8vm3I8PZ1WFDaUC2YbWE1TVU/egFsOpsrOTW2mSzrn9
VTuLEVx+7JO6S0EyFKz953QEvI0slZYtmeDgAC8ydADaIf3qDG+qHgvjcVhKf+wl8fR/nCFnTQQX
nw1K8dAETZTSm6P+NL0AJCvCQO5vIOsfZW+n+1etjU8I7q4wa1pwZuHx9ESvUpDI2SF3hvcQDSIN
PwsSB3AWosxxwnMaZlVh5mrPlgvENpVJ6sx8HS5sLRGNeZn7EVgL0KfO04cyUw9x5XxcTEw4L/GT
ombvKQVvtBIO2TRJcFXkbtEk8cFxkmhspl+mWn76q10kNl4VlTtaBU86J8ympB2iRBuHVrVKYp/M
eEKASOKJtXi7QHkH+IOkDnMSreymap5LJjmjJGFB7KRYe91ocoxBBlnfhI2dHHiapOuuxG6SXesI
YcFI1HIsMyhkVXdGvPg9073cvJ6pEbxjgdDlp9l4rTD1P6+Tm1tB3qts7Vu8qJrLPSMPdf9hkk2p
7C7ORoTgakpBGJlSPEssyxeN/lSda3TzeBOY8Yrh36PlYbNiHBk1TDRBYdu+PmepwwDjlONN2gKI
SbPeWbit6ZJIt+sCGxlCoKtzx14LfhXMh+o+Zc0DiclVVjkv71mZsypCgDPRL2bn/A7Qsagz7pw4
HGWw1btedtZEDG0xa/TCGCAiT8LRZeGkfwJzOurMMlrH3VNuI0i4XxiZWueE5w1jCUZMkETrgD++
bC6ZCMHL6jSpelC7/Hn1zZfMi4vvlwXsIEDAt8CwiEdrTrQoTkfa6QSOP159Wv/UBnE3udaAavmS
+R1SH4Jny/GQv4yynnfuTm8Oho1YIRTotZWSdsUiucn0czD6H8PkfKX24hs9WNnSRvOzSfqGvmvN
jVBhH8100pzaga55NUZNZoeDkx8l9uQrckkxYR85g7JaM7cnR9RYA81rbh0wfXA4DeVBViOXKSTs
JsTteOGpPmj77mO4R5FLnqD2H7TPJnvTEZmCPGtZoY527xz0sHhMXtYP62H2eXKsfneD+ctlA+7G
oY1AYVO5+arEVsVDt6pGCfFpb/huN0n21X7yvREjbCx9wAygwuOQ9jT57amMKj8De8MUrWHvJ1Ia
FplWwhWjGFO1cm2YkU7x7OPa1PuquQa9oUj8b/dY2ujFPWZz8qGQDLJME3qluLEAvDLzQQ2Qmaes
/315nSSuR7jGG0GGYhWgoYBG3ZiFRrxGTbMGl0VIF0kIElqP5k6dd2PUQfebRB3vWwjmqwWLBKjf
SDZIJ1skITxMC4mNyoS4FhS6iQbyiwig3N5lpWR2E+IDm2rGaA3/bkBFoDx0ss7O3dMPxAMAyMa4
O8ZShHUpW+A9qmgedZTxKtVBVW7Qa3WJw2w1Xi6rsmcvC0hZho5BItP8w0u2cYHeXFuWYBI9UJuH
eW39mZ0KTdZpvmevrRDBXoaVxEqjMRLEWlux40IWDeAsQOb6eVmZPbtZmoNJb7yG2o447ELTrNLW
HA3MGbN+g9f4cZyHwFj0INGcyr8si4dl8YzY6iSGbT0GzWQOnXqnubON/FjR8qE1xhIMP9NRm9jT
2n9U8n8/u22hW9HRUKDWHN0Ws/yBNXZqxryBWVvC0ZoCoHdJCk37q3UWIezY2BrQXNjB+7Ls55oD
J9+RgZnJJAibVO8rxTIzdC6rao3BkINRvcurzyoIDlfi6WLKHVhpqH9UJYgdwVADPM7LHiDTQvAA
qypdHKwQkvXs5FjLXY7u/8si9k4CS9O4n6EYjX7O14HAdjpCUD+CHhMJkURGDK9JADG9m9b2JqvS
WaLS7lPJViDXeRMO9GVR2aBhZYqkP4LYe/GrYvQHDU1Tiv7bLa3bAU1aRu/eFOqQeas7h22ZycB7
d4PSRm3++eZXgBapa80C3bLOXHgxSLPYCLxCcGhftq5MjODoTYqWad1CuBi1Xw7wZip6O70nlG8N
Krh6opn1SPmQjRYrjwrNI2dSideqLJgK9dNlfWTeInj94NRGnnNZiao+9MN6XWnDoZtQb8cd3cZ0
ocR+uxuA4yyq/0+jJhxTZCbpynDFDBzjiuCSbp4u6yP7fv21G2gLyiCWje9v0CbokQUXTTysJZJ3
zn2rnbUQ9hgZqpWZDHtsslE9q7/N4w8AInqm402WLTk0+Aq8OTQ2FhO21+rUvZ6bCK1GdW+YXylG
eIr2xOhPEjPPBpjdZQPun4dn1YR9VNepPcxlAuezbFDbVlnnWSUDzZQFklQ8fMh6LXfPxI16woZS
aYH58QLqMeAXtMr9mt6vbe5Z/XFIrulypxJJL8LuWytGJ/9xQWF7NZpBtXGFhnVMQUavNaBGnsOx
L6Okqq46xQhsVj+OFTjK1t+XjbsfPc6ihd2mjHlcuiu8cya/rFj18iXQSlmLgmwFhTNGKQxVKRQu
RHHuina8Akjs18Kcjs27nik2yZM4dKHXGTrHWuyDWtN+YRL5qOu1ZEPvm+ycn4kBI1+YO9TwD9rZ
ZWBjtOBYa8OvPh3/PQ4s0iQdsBA6+kcsPLe9Dh2r2fRTnvN+MQwBdiu6Ch6UxvBmJSyap8t+sLtE
G1GCH8xYkTIBGVOQjN/W6Rd1b4vmnnaSmaXdZsytRoIntM409vEEjeht+dAd2FXm/1j99q58lJHN
SBQS6aPVsnKYukCSWt2Rofbm6Yc1Tt6ayq4Fu5H3bDlxkATxfEiNEZYzWPs4p+VBb5fDaKlf3Yne
AMZX0ti36306MUxMFNkmnOK1TzBM4nWkR19fbnw03Z+rE9jvqXXji/8RwU27SVwIGpnMyoQIy67C
ou8OKWqB73G3swjBs7UMWYvlQERrfayGNUzWIlrK9Lm19PCyJJ2fr29Oq402gmenSswqLcX6LFdj
5akhuRle6Cm/n48M6HVL0F6VQFhRveTBAq+46rFIto13M4DNLxCcnhWVUegTfoGCpnqTJF5ltofL
Wu6nvGcZ4rjPsrbNqM+4ATdhH6hhGbCQPtchH0BVAuvDZWkSHzSECLg0IBIfCyhUVE8F/dWZIMBL
JB4ikyGkTW2KkTpTh0I1Xn+H31T9DdDD4LIefxArLviGyBPioJG5WzMoQjw+ZKN5YBOcQXyXRyys
v7v+ABrQ7mk4ZRG7N770spaPfR0doEBYFgh0xCm3AqV+IDijNXxNSs/GA4w5uR6oxSVX4R0IR36O
nOUICVuqtgM6FPHS04VzYPp5kP2yiJ+FgPj2h4jeD5Hmc/Llqgoy0N1LKq87rPCvxXMzbOJJ12ro
rOZ9s+mN6iteGTS32VXWeOZpiNhP3eN7jgTuF+PL5eXdj8xntcU4Ng3Zigo2Wgz6iKl2pFTXXfdk
ofE+zaLLova3+FmUEM/6Ls+ctYCKJfpPmHlTEUk9WSZAiGLWipZ+F0jwQYUR9ubrKH0H0Pg3vN0L
ZxWEKAXsQbvMc75KJy2KffuYR9kvaGM+T5GBzpP6MN6qx/RWe1jeFU7+Ixl0pbxFcOMfRZrkXdtA
cgaKe0XVIiC0hoteS9LsXROiDVdXUWdCPiVELQ1sfSYugdhtjnXV1Mr9ssiYMXaTjo0IIWglWatN
+Yqko0nKqC/WyKzdqF0rryur42WP240dG1HGa6MN9TCjTx7aFNWUHE1jdXxMZYx+hWdJ77IomeH4
55v16RNtUAawswW1rd1UCXsucimhHrfMG+/bqCPEiN4tkH3yoRLrZYzwlhakEcjMEY1DBCrpZKBM
IyEylNo0KT0fxCD0GyBxhjb8O4sJ4SDPzbpFhQ/f3z1NyU2n/XvgQITUjbmEcADWuqTPFQgY1SpA
L1W0uItPE/PD7L5noGgrSogLlTGDCYDPI+Rp/jTGoCCal8+XzbVbXsGmtDCvgmKBLQ5Iz07P3Jnh
GVq/HUIjMo5Anp4Ub/TpPaeF6D4Z72kY3EgU8yWa12NTLkhAl7o46IZ2l2aGJCfbPX7OSolZUtpb
ydJayGDwjusVyq/Rvanrj4qDkWHJtWrfnVFr04EOjgZSwd2MUskmFuNGqi32iXaj3yyrxKP33yiM
swzB4xRDz+yUv8Iks31nN7TzlWTF2V06ttem4Oape+trW1lKVNPsm6pMMizj3dgKqkHdIXATUxxo
MoalmI0BKzb0bTRR7b5aqe+Q+bAU3XsOpI0oITwMubKQMYGoac5+t1pyF1MTcyi2xKb7GhHXMjnF
oSNmn1aWGmCfh4OMOlpx7fKW2O7tgLlyNGZLNNrFZoKcf2QJMZyz1C1jiR1WW3nUzePVWqTBtHTf
43K9pgPxtGw6MdL7sQZGhXTAsLTtOXQ4Nlnh6+nwnlvs5ucI4b5wqa3OAFnFFFBxYDQOqzS5WrP3
9OxagOhUVbxwAT1fOPKzOaWkdke8ilLiq0sV1Yrs4ZX/0jcH10YEP9g2h+PEnKSj7gBQKDc/Nk0N
skEa6bqshrK7xTdihONeAwkcyNImDiZSAxu6XoGrWnSyC9GuMthhuODboLsQ55WMUoc+04pyIF7m
opgmzVNXmu3RqCcqifkSUeLYEnoVe60kC6qphHk9qiK0GD3ArXqXj5bdPUZcG6h0CI4Yy369PHo9
k7wvZlRHHPIpoTFgbwHKAhIx7S4HNkB4WdruKm2kCYEDWJeD2aSQpuv2R11p1LtUcVVJf9yuEMvA
fY3jyKNI/Fql1eytQss0RPt08AZH/TBVq+TmJBPBP984dRHjLOZIJsHSl2C2n1LnSlPyJrpsrd21
2SgirA0uhSlIVKHIoj0qne5ZWhHo08dc/fdQo8iWNoKEZWEantVttNyD0TAPi/JTXOcvfWdKSjD7
6lgEfKM2Uu836AYk1mJz0vEunDHP1G8beqsrp06THPb7Tz1gpf2vHCHiVIrbGgs1oM0J7Gfg+aU/
lQ9dNATdST/SJbi8SLv7dCNN8Lapic1am7lW1S+mI5Fxjmkvm/7bNR3vkLUMNHGYqpBjUmdZbIya
waWnT6SLfab/VhdMGsoGsSRy/iQ5G7/WilEtuxrxLY2Voz0Wtle6FBOTcVCP6ad3GO6sk9j52+lW
XaC9AUUPVnqdeR1rptcrH98jBEwSOoCMNFvsxx3Ah7E4aNRFgajzLQWNY4nrt4MMcHs3HmBh/itG
SP5MYKEinYXdXJPpv3LaoYqO5nZH4mtvM2bbMhwX00+mC22I4NmDnvUpW003MArmr22Lcu+9uWoB
1cK0kBWl+G9+fXC/FiY4djoWc12OhhuAT69prxVMURiYc5lWz56Oq/Z0eaF2HsEgDggtOh7t+fy6
IG7K1D63F+LiGbo/aV4agCXuyf5g442xvLPugR6NBziCAoXsprPzsPNashDMTWVeixott+hdQxtZ
5ZU/gM+v+xZYE53AKT0dVfyH5oZy0vpI+XlZ77ee81q4EOMLzDTm5mS7gJQ5ptWPbP1++fvf7ujX
388/3+zoREvWcW5gVqbc0QoM8fWx0Z4HU/L89jYKvhYj3LDqBcNfaDR0gRaGVqLpOQMdXaf+pS7C
Luvi2Bmwm1300J4M+7GbZw59VpqykojUF4VwC2QwVgCn1cUJYuag0NQCYMuA/Gv5wW4GEPpw8rbi
On+RVX127vmvzCgiSM8N5iidDt4wRmnhG0BCK3w77H9PAfOnJyWQCZQsm4haaA8layagdmLK/0iB
L1kZv2MtlUQtiYv/KUBtXLCMeyPtKh61jNjXLOVuHmRoBTIRQvBgTQeu1Q4LptS3GkaD5+n58jaS
CeCfb3QAHLapmDF0sEogeLvfFBkbjGwlhDiQLEur4EaNlVBu6vUDWhmaf/8i+tq5hFDAijVjLtie
8UT+i2hh5Xwb0n+der8WIYQBc2aNS3v4b1H/6slnWktSyP+xQSwHeZABUHyxZ5Zh5AVt5jiUulCL
jCAPaKA+jD4mdLEpS1/GA7EfPc/ihAO3oKpuzUzHsg/dzWohnQQqdNUZ4azop8setu8AZ1GCCy+J
ptRmDlHV0hxBQxKhTQAIQrLr+K4Fcd9HNQ09o9YbkObBVdQawDc47bTAOZjhfAQIUtcExcnwW195
MB5kJFh7e2cjURxMoCtS1yKH3/XsYJUvVirZm3uW236/8Igxm0uqT0BfCJBSHosUVHlTeoWWMu/y
Au0lX1sxgi8kdVVoPa6cQZnCUqZ9aDIHpWoNh4PBPhASS6qSMrMJDkHzPGYuhVrZ8ug4uWewwb+s
0Z53bzUSglpmY6JH4RrFTgGk7i8tALfUO7QyhpflyHxOnEAoqqZLaQVB5H4JY+RVNvPmFpnd/5H2
Zdtx40q2v9Kr3nmaI0j26tMPHDOVqdGSZfmFy1ZZnOeZX383VHWcFEQnrlWPXrK4FUAgEIhhR38s
HWFvDrbGOU0bzVI6Jsz/VHONMXaT0UqBSS8dNKWMLrHBuFnY+lVn0fvbvA0s2ZJ34YeoLN4CMyYw
kLV4EhLIGjzMaFdBJ4RH7tHe8deUXoNHKs9TfsYnStAkL/RIGEBOcjFFwlGWFEfAGNbzW8iDYTyi
pZtIqkeQKsf1nd2G9TX37thoYHqzcmxFUpAhPYcXFn0BZPeyK2E2afZ9sp+upMtPlW9wJOIcLzbb
KaaUdg6xUQcTC1oztEyey8BZMsLYCzOe5LGTsGR68TQNsyX0Tvf7lUhvl4yxEaIaLfFA3ZLE3Dfd
TTNxTCtvkRgLgY7JTNBbyDD1F1F6IYS7f6RWbM4ibrK4mUL8/UL7RUsLW6kOrfT7BeBvF4kxBZki
yVM3vYJczlluqeGh1nhTlTYSCG9RmHNfNxXR8xgoyBUMR9kfXquMcl9z9dvsJbyhBK68Gj6eYSXM
6a+LrJsVAfsTo/7WNz5Lh/Ay3YfHwZWd4fIjXYxvhWTMAKYsLaH86gar90v0WJu8oAPnSmKj3hEY
UBUM7MOgaiHHjB4MXryXMa2nHDj5lY0g4RtJWMauUdL71iwB1CKfGtnFNX1oJZ9VzB/iEzJzjpHO
mAJRR5dkNGGbpG7fTN+rmFdjybE1bMg7F/ooCBZqa8hspa3hLypaWpPfH3D0dtEYczAlUR2Pr9uf
t5a0tFY3X4/ll7G6VaOn85ZhI5/6FouKvHpxDZjBkowDzlM9PBTBs4autSG7rLMLTMMa29ssF516
/pMDSjeCjXmtvAaW0gu13qrUYkortCLwc1fzaj/2zdSaPZpm70aOA8bTC8ZmlEYqJg2iYs6AWdzh
RaJ75+Whx/+dOH/RhikYpMQ2FiFBEjSjVgbOrDxl850R7pvqJgR1khhYZl3759E2z+4KjdGOYcib
XAgw/iCYCkuQXcwus3XFS3lUdZvKvsJhNAPZ51xqVODE8n2ZfS+ngzbenhdl27CuMJg7Q5dqTDM3
gEEwZuFOxqA3OXGWq9kr70vHAJm6M39o9VSkYRUM8no3QCJE0bxEkBt1IuGyAF1saF7KraOFHzIV
0gmHsUVkSDGNqgAOzcKMMigEYkvUOMJsKvYKhPFLsslIe13E8g1gIEVTCC8SuG2+VwCMriV52vf1
66iNHvG50Q9uUhvnNLyZ/MoPbN4TlovH6FyWxEucdlg1ahgKFF/pV/M1tQoRhtiF3znat32STnvE
aJ8Sa3M2T1g+7Vq0I7u8ALd9f1l9V75O9uIaO0poNKBy/+48Lm/XGHOkoaQ4bwlgw/Ay09GSzCkw
pL//3hydxGK8lUrRpq6nm6aLmDIYHlvzrlvcWXwJeLfHpiQKEgmYGAqmOLa0KCpqUytqILXLbTrc
DunvV1/jdloBMKeoMFOj7aY8cIwcQ66SnZ5dGbyS1k0tWGEwhyiexbQWCggRt8dQ8ZuqsSoMCMt5
/jEPhzlLAybyCGEGnByEHot+2wdfy+EiDHmJls3baCUPc4bivgm6KcCaVbWOnnc3666mGordGVYO
vJYTP9m8JlZwzCFC46VQkARiac0eRPeWJLgl1w7RPXin0isQ5sjUjWoO2esevZjXDeaI1HbkyE8m
hhXuSy/0VE5ymycUc4QMSZnDScEatvJTiGbWEYWgCQeDpw+Mk9+bSqRkORZObo5Cc98LLyBvQtKU
l9TmyMKSjIKqVRwVDbLE+U0Cmo1oOJoJr2KHIwxbdND0pFCEASAakg9VXF2nvfwo18UhXHjFzRyj
w45WyMNRFesRUHlxEIxbXeDsC+/7jD1Iw0CJyUzXq3BRzGEJAy/9z0NgLIFAlF6QqHbFzeecJstR
NHv+iuHtOf35yqsfhzTRwV4VOIrq1tAoEjni9HweY1MKFW30Ely098zuydio2VIBo+zuWmW2K8Ir
muIhMKZlKcKwTTsghEJtBeiYSzuesdx+/6ykYCyLaebClGFYs1OOD2Vyow4HQh6j7FOi7CPt05iW
VqK1/j9bOca6hFkeYXQeMIfyScNk15z36qah+HfmUpMM1MnK4nu+b7OrBkmQACAMh6y5TEhvV9V+
QQZCuSLanvShJUh+rfCcXmqyzuCyYYWqyMU8CVJ4HiNJUaafhPa8zJHVpNRSL0tvya3gyL2M8sRq
+v02JjgLJ6nZWIM6NSVGBUFd5uwlmwpPbehEA87J2laYFQrjksQkLAyVbl6yH8CSRGcAy15jJRcR
R0s2TeoKiLFDvTpUU0k1E2R3CJsGVjscmuamizkX+OYpW+Ew1shYkjIUMiybKtyBJLIgnL6rTVu0
+j5ji/pQb8qixD2nd7WlQBXnXLSaiXeSN92eFQxjLNoEva4dwXKVU+3PjeGRwPT0OPdTTfYCpfZk
FXU15w8yTzTGeHQJOmBJhKXLq2MeXwWBlZgv5yF4YjG2op5LIyrAgO4IKIwZVDqc2VZQwYVI5FIe
l5ZH+cTTOsYrWUqhyVOqDT0KkEAQSGY0o4aaVQU8skC6OGeMBctK2DcYBjykQMLsFlG8iFAKFJRO
205WxmN/3n5XnpSDzWcPkRxlWYdVbL4MTrhrfcGd7rB8boK2VF6fLWfLDMZClEprRmkNwZrxMR3u
DJQppm3i5toOHgs6s/6ZErLcq6YwCVmSQrZWv0HFvh3AussdLwG2ZSVot5pBMM3vfY9oqlaga4tD
eBQztFzxYes5cvAQGDs0xVPSaSNFGAjCMg+9nHFsNw+BsUQGWN+jQRaQWu4vxCSzYpT2nT+tmwGt
9TIxVmgptGkeRkA0Dm1xRXdKbg3g9DcsxVZ32QOvnmUzm7cGZE2QWeWjLAJQ+USn62Dk72Pqp7b4
haZeowvj6veLmMFPs1IExiB1eSkKPcE2BWntTmB56TDuPOCV5fO2ijFDjSkueiJALFm8LNLbXOfE
SLbO6E8p3vd6plXR5ZqJ74MStTceMTfSQn+8FaI4qxZvROP3K/JXqwY8pnhCSqsp0KnqtcqthHbj
gXOJbxnTtTyMzekXkkdNjl0JuzulvxJhSfXsoEiPIq8MZDMDt4Zi/BJNiqMcDDt46iEkOH+mfdzZ
tWB3FuXvV48t6ud4l5JMv8neFWtM1jbkmiCpySvm4i3HwaNpPxyuO2O/+CAz2LdOvU+seSdb7ZGy
0/e76iN2dv03MNZDQvYn7Gq6xJmfx5874o1wqM/bj7NqDzVhzIcC/omeGFATlO7VycOgfPpn32es
RTYtvdoVkCEZ/FmsLYOboN1yidarxJgHtA5hdMAAhK79kqnXmfQ08gJ2G1Qabw8TYxziSi0zrQNG
4yQ34dXiFM7ySKkmQNHrDbvAGx2YJRszWP0M1cyKYPEUkiMlW8A/i5PaEhV/QVn5dU4+a33oGcvE
e8dtw+iSjHZD5X2reL/ECnrfosBJX2h1rHJYRAvnDrMXF7u4k63UiT/Jd+dVhIfJWJJSTMNokoGp
6A9y/bVt9nyiqW1rdZKLMSFZpCmgRASG9im6l9HjL18sTuWVfvQ9kBxahZu4Jsh0ecUom36gJp2A
GTtC8q7vDRXArTs4uC2dcML1PNj5fe2NOxRT/7O1pGu9CsMEQT/UEl7ETtSKn8NY/JyEkysJ/e48
zGZp/VosxmwMUxs2UhXj5fs6pLe1+x8hscOH7KBfjo5iY5rQaJHcQllUyC1u/oULclpUxqi0eD4m
bQz07guZbfFzftEdsoP6nLwQS/ATV3z8/dnpMACyqGH4nkne92lHGno2kipAzR6SawMdbr9Xx8eJ
lyvcPAonGLY5G62wZtXOgCkEkFDM4s7oWyfFhO7z27dp9FcwjG9AhriZ48Y0HVOqEysvGrcrDE7F
8NazbrViCnOqayHOMeERomiYzi6PqHvXquM4aTdhWDvnxdk83CtxmMMdtI3a1jWgSOGiSK7N/GS5
TppDF/74Z0DMYa4LSQxQWYaqrPoymO7U9FnSErvC5C6Zc21u242VTMxBnuJIojxR2KId8SkxgH6n
XXau6ORe6Cj783JtH6gVGnOc5zTOiFwCzbgcHM2jA3fnJ8Ed7NFBCP8isxue38FTD+YIR+B0rXLN
gN9hXHXC5dyBm0c9EoNXd8Q7Uax30Cu1OqD1CpOXH+rhKZrdTOddmuKWr7haPcY7wLj5boI1Qrnt
vsEQodAVbMU3MdWXVxbGWTQ2sbJgSJLS1dA/TXxRhU+i9Njh/Ha8ETg8GMY8yIuoml0KeZIWBm9A
f5252HXrF436kevqtHJsZiXrhLaJZSDpyp/ydNFW9zKvs4AnDGMcpmlEY38IB7fuv8lITAzpRRt4
Gi9HtEHw9+aGUBnbMCzpGI3UNjTO4MhI7ocXxUH3FbfweXFajk6z8yKWMsxCKaNqoGcYYSp3sVOr
SWEjc83LsvGg6Oqu/AmZFLIYT9ggoS3ctO0tLVeOTZd75w0Q50JSGWsQTmDBiXXAqNNT0t8R4+n8
9+kJfPeaW+kZYwVSvYziosKKZft4F1+E/l9F27yN4YnBGoJAFcKGwiBpgM7XI0gXOAdms4Ntda2y
PRfiQvpO1rBSweV0JHZ8Ybrtc+7rLo34hLZszY+GW7v6n+cXcINJjao3+u5VFZQC75hW6mZUFyGB
H2s8FMfwTrBaO7jJnMgrvlc76Va5CPH60QWEgGKHZ49+cRmewJnti4VonBMRjx/RJ77uLbvB0jCU
K6R9LdynPxeN2cXBBM3ALAFtfK0Qq/0EkYbbvyoFEUttOa1P297Lf4STWBIwASO5BKPBjpbZLs5/
LOS6LO8Jxn3LYAY4v4vb+nmCYgz7pKNgtTYh2SxcddVng8eWzfs+4/Pl7WTqJo3UDaMXaMd04M2c
2zZHJwEYY17Uwywv9K1fTjsVbL1Ze0ShpXt+lXggVMqVzTPRNKznOm4MIbgw5z8xIUIdP/RO+3mc
UMn0FqNQ47TOJgiikOtC/QIXMk4+kis6HVnUPL7F0NJAKYYIRzZDO0z8rGlXxOQEAXlLxdjtqMyi
BjQmAUafX1bZl1E5KrwJzDwI5uzXmlG2Bg18LPFxMG8L4dHg1bduq62ugotIVUGwxEph4urWDDya
kcaFfbXCnrNMmylcDQ3w/0FghCgTkC+YI9LUlG6T3kDVbvbogMmPeYgnIMZ2SZVKkpwAKEQKV0D6
c0aHUtZ8D6Jv5w/JL/ydn0hs5r3rwj6ORyxa59CGzcQJKku9xrwOF1LpHMP1C5t8QmMtl1SaYS8i
19pedI7ioYX/GiOyYrvcZ678WHP2a9tnPKExdqxMBTIkApVt9FV051Wy34vfyPDCWUP6nfduyQmH
MWd9Mst1mGK3aNNrhFY2okAmzItBs4K554114qi5zti1ttTlBv2aCGJOn5Pk0wDH/rw8217WSRzG
qC2BaIzNTJcteSj7wUpFe4oLO6+skMh2TVyZ3J5H5GohY+MGQ06LQcIKpglmTDRmpdpKgVGnqaxU
n+Jk+RrCmfJVITouFar8h6oKbdgs1T3/d2waKdUQQUtt6GAmYiyIQVpimBHa1DPtWCP7WkmVJfOK
/jf3bwXCGJEo7nthpI1tXaheBuWMcZe8hs5NX2QFwZgPscmGZIhAG6AFXxFGmcMfTXtTq8cGBNIf
WLGTRWRXTIjiOCxGKGMyX6EtnpiXBa+kkq7HudPFrFegidmyDNANOFaV9JDp110bWkF1L6SfkU/8
iAqsBGKWLh0UtYtqCGSkF7KkWcLsV7y5ONvJ3hMIW8EgoH1cSghOGKoEJS9H90KX2Muu9dJ7tKE5
8yHm8W1uKt0KkTG8c9k0Y9hDLFEJkMJWrWoOOA4wZ5/Y6gUtGQOTiBBq6A5yf59mPjEwM80sbGm8
RF6Ro3kcK8VWL0SjaBTTArjU+BRm7mK8hGB5D8vrKNybywMZeW823hIydrfP1R40QljCyfSr9DJK
efGnzWsEzSUghwS16js6RbNO9EGtAAADhxIAhB5cmrMx/QK1Jh9qwAZt4080RpxKKYtppmgGcZo9
hlV2VvY9epzsCWP7Ije5nDGWkD++b9M0rWDZy6VKiZ6WgF0kYg3qLu1va+2GKD+quuBoyKY1Bw8F
ChlN0EuxqfPR1EkjdUgvGGVskeSz2WZ2rHDi4zwQuqmrV8aYStS1hRrK024AJ/ho7FqJN+VsU/VW
kjAOhl4aDebJQpK6ugpwLyntP10rRhsKuY2XEqNxnT7aL/J+ar0o/PP8VbEd81B0XQE9I6bFsOSM
tTllap1i66M98WV79Ad0w+aabewHFABoSN1hTrt8Z+7kOw4yXZ93V8gJmXVy58lsdXXGFdKErnqR
u9KhO6AG/AFTcdBQiiGVvDtr0/NcATLmNq6rTpQXAGpybM1oCglyt6r+7FVen8u2R71CYvQvzSMh
IPSl8Bc1fuqWNtmH+7/mJqichdzWw587yLaxqnHV6mOLHZzJYSgaS+X2gm8HqFbyMIpo5uA+ielt
jwEr96qt7SInfkgEu3qskd+VHfGQPKhe4rYtyL5+fwgsomMrcMY4tUIXlC11rc3xEwyTPHjnFZGn
FoybW+bwWUeTCmd8youLXnmejENc7M+jbKeBVmIwbmwsF/IcxIApntXKro7pLrxYQqvJLe1S/iK5
qLC2y0cOKFW0c2eMcdNmDHFLtJjqxkV8heYB37Tl63wP9nMndHgR2u1aopWIjJs2xwoIsBEacRqv
BPWK1/vTo/xU7bSvvRMggKp+R76ayyHAsSOs3yYHCylL+tCTniVPdcPbIbeEzyiotQ2vuhR1K+e8
YLePN52+jrZT8AoqzFYGaqqCMAR5r1LLbSO/yJOvYu8s/WeljDGNym2SK4KKH/k2HnhRxk1/bgXN
bGiQ9SDtbREFL3Dq4qtF+Gaml3r+Uo5XscKr4dy8RldgzH7iYKi4pSnY/DgMnpCDgTTmXNWbp++E
wabdikQOSYR5pchQ6q6YHiKlt8Pmvo55FeWb5DbaCokx/+ZSVBiTA2latztinI097JGtuNTd2TMv
F1t2UKWyl57On8CNYTCwXitU5irAFGSlESrI13jkNr8j/oRKlQSNBibymFprNe5iqx6GEVxiWJDD
G1bC2UGV8VEETRqMOIfMffDYKrXVVk8DjwWch8FcDuhdT9DVCQmV+lZCn015Zei8UMSmHVutInsH
JHoThAswsiM946VPnN4rkaSI3NDh1cRu27EVGnMjzCgPGDCX/pUgpM8tmnTMr3QvvJgxQCB09Fvi
pU5xyU3FbFqyFS5jV/TWAHWVDFyqoerrKB0E4jqLWLLX+ZHKLXzbDvGsEBlzInXBOJuABZ0snXp4
1aYXk3nTZ9/bBqPqxyOop0Gh9RxNvJK7TacFAWFJRCXcewbtOa/+LoqoqspH+c+x61Le23BbMU+B
I0b5QeAZFCUlpIyHYxB2llCEeHHU9vkTvm3ATiiM+mcKqTAJDihi5Wnyzmhdot9r9+dBtr2HVfCI
OQBTLSVl2wAlbazRVi9oeV0teSRCNTods4RFfOJ2j2xv0kk05hwoWVopCQqracyxQqSvdThSbSv8
TwD26u6q1hBmGtpTLxePDkA39qEf7hf064OY0Bc8Dh5HI9jGkXDRMZ5jRpQv25tf/lpE1TGwgPFR
9OiYtuKBV6S4Xd6qSaohy6/TON9dO6DikSqwO2Z7tKqgciH6kjndbrgQb0ZMyOrw0AncCi+t1ENW
7DAeeP7zpoKu/gDmBjKNJJHVEmc80nck/bxE90N1iFWes7CpLCsY5rRls7gUsw45tTnYtWXuiUv4
jbN/dK3eubPoWMF4bwVj/lhGb5mo4B2mbSva9eREdovHqml37nxMbrnGeFNXTlhsUfBIonERFoqF
wnjdSzxMjykCOzat+PUhN+5QtxVXbsfxGHi4rL4EvZJIMTKkkplYJplujZF4qqC559dy2zFZyceo
RTjn+pTTBh3RH13RzTzQle8at/CQvobvbF40fubX7mzTgBOvqYonJKMsKL+TjGKAkHkh+UqEt2MD
1nQx888Lua2TP/Xl1aqu4kBtTua4JoBpceBNsKR9P//9bbO8WkQq5wqgEIgONnYAVM+06BkM3IVl
IDwovRbB5J/49bm8lWNscpmHhh7TVpoluI+ia5PcaOYdRyq69WeO2WvMaCXVIiLoNNTAGC/oLIDU
VW/IsXPbPaVw5vGn8ARiXJCxiRvJoAJFxgXGPk6mLUW8Tubt2P5qn5iXTKwFyiI0UHZag4leEx/x
rkfKkk4ZcMkdcc+vIEcmlpGaTFqjGFS95f5bIn43x4eORwJIfcEzeyQzZqI0lxLMBpAobK4qlN7B
C7eSMrNz8SoLP1Qaclo+lox6zIpWVak8k/6QaF8D6Tjxelk2H7YrCMYiiMif5qYEiDLeT82ljjTq
9NwohZW015lm/bP9oXZjpeBKoFd1SquQjCyyxvohk0GqYHIM+XZodSUS1ZIVypIPOmaaQqTlmWbW
aTy/tksfgdw77dZ4DuFvxE5m8wYf8jSDsRBxOPzdF4n+4lF4KaoU8wd2KXI9RsBx4Dj2VWYeLGYc
xsZQUAkFpyqvup7T18c7tzJrHDrV0GaqeAlqC1G1f1nsgnvaMTO5lAM34Y2l4x1cxk6MdWcEcgA8
VDRnst3oXpHtz+seZ83YNgRJadKqotVJZuTq6lcp5D17tsNTJ71jeZxEzdAMkEIg6KfbxV51E6f7
PvZW8CnaNXZh89o3th+RKzx6naz0fAzrGjOkgEdTZLQ6N7sOjrQINL3mleBwZWPMRB0jaRrRZrER
BMW0IzfAi4FgoGOBWmAe9ztvq+jPV4IZJbxmQrVBFvdivS94HSnbnvlP90RhDEQYSKqSpPj+nL6Y
qY38ZbvcdMQ+r3AcnVYYe0CitPirmbTsvrfIU0nKRcttI+V45mxIdFoiiQz0oLYuJasuL8oH3V1e
FDTsyR97aZyWjTEKg9r/bVfl0i/1nTDszi/YtldHJN0UQboiSmwN+BSNg6wrr8LgiY1nRuSFPqbK
of+J8uXXO51jE7Zr2FaIzB4hjmyYDaZ6OcMQ+II02m0weZLW++mY2OZUXdSgPlFHRPADwzsv7ebF
u4JmbHhiZKWEGgQ4e4HhJ6Zuod/zxkwWhwQoIEmir8kyPZ6H3DxXK0hmAzWFCHGx0Krc1guLI5gv
zn9/u4NuBcCY8XJYujCmy4lF9CZPtosnOvSAFnLXx+kiuaOv7uhyPHworHUCZivIyyFZBpEg3qrm
sRujraMJC552cjZMYzy/uEqyyXy1GjCB0xfM7dshSij51a54XO6ES5BtovtxnBDN5k0+2XZpUKtO
QxnEQGfwW4s4YIbbbL42fLxUR8q8Yehu9Dh/oQzAid98Sa9DvBdDft34ZhvQCpgxxZgiIAMcO6r0
masIpVP2k52jfFBViBtXoVPlVhItICLiWZtN87lCZox0rPSl1tBm9aq5LLvrWnkJpW/n9ZUHwZz+
UY1A1EEv7GAWrCAWnbAYLDOQOBcB/cy7J4Mug98Lg1c0zCx5u3nFNIVlljXwPLKnKffmZNhNws2s
hR+xKCcc9hAIqmq2eVFhxebZNrPFj83YHnSkOGt0tKqC2wkTp8xp06KsIJkz0SVLp00xRIvr1JPN
4tioBmeTOKvHjhGbNEymFfIa8aC5csU5txsxAruy2F4abcBL822DaTTGpaMwg32BF0mI6R8J8rZB
clEEnj6lTiTtQ9HkqMSm5uknHMYSFy3i4YYOnFrEoUXSG834lygJ4RhkHgyjeREZxQHD5VG8qhyH
6pNm2inPLHIg2Cd3BhaLNO1B01OXN6Jy6FQ/VDhxEc6msE9uIahHzF6GFCEJsPuJpS+Z1Q3f6pZL
PLMZgTntC/vgzmtJNuUKLEBmhrBxabgLQbVUNbmYv2BrdYOh9r0zJ5ljLuHneOquQPTknzdKPGkZ
U98JUSCKCDI4laBbohb7IEqzphDjR7rcOQ+1/YJAkheDDTVZMg26uStHm8SlALZZWAw1M7wMdJY1
xvnEYusIZufNQ3s7z4Ofm6qbNoE/1+hnPf8HbCvPCZ+uxQpfFQxBrRcs91xXtTXhAHjl3GcWWL95
hcbbzqVhygiF6wrlw36LNaVROIUt7IiauZjhku11L3MmBD8tUOlLF7Schl9DsymgSTAB0aSVCTKz
wEtfBVVCS7mD8auB0HmBzvT6IzbYNOnr0qS7yCiMJICt75XJPDZ7NxPkwY7rfviAwSIiiAF1jN7F
KjKWpJXHbDFoFY2A+ZfxtB8mwdJ0jrmiLi97Ua5A2Cc6GUQQ3LUAURbd17o9xhVZAgLUYvJg8KI1
W8dsjcXcXLlIxKqjNTOGcKxN2dXNK6JfRIXACXnxcJhHepsomWxQEkml/tKablc+54tXSd7vH6S1
NIwOoM9dKBQFFYvgHLGiAU1+qAnQeOG7rdt+jUJ/vjquUqoZgUqJ+lQ1OwxG5Slax7F+m9UiBKfT
VAwJ05DZzsE0jNtUS2D+GrTg0KBG7BqjlT0qLZiRDAuDv3e0x2iIOcDb+3TCZfTBwJkxqwq4cRNj
MB/m2mXDY1NWTtEJLx/ZrBMUoxLZgoJIgfLNF70v9pcaeHY+4petV5HRh1w2yBhRpmcJYxnbyVVy
3rh7euDfn9WTEIwuRGYVVWpCzanf7VN07I6e6sk7XuBpW+VOMIwBzcRZ1YmObSlKCdT/agDi06XL
OZu/GQcg0DeigfxUFRVmvbq0U7QkwCkVUmW04jANrEANvkoK5lim1eWYdc0uSHPTIkFbWk2wJBwj
vql+qz+AWc4h0NMZkw6QHgHjS+B13YAY+b3WP31A9VYwzHKSngRhMQMmJ/0eZ/mZ5M2Nnnac4rKt
a2+9nFTalaEQh3QxGg3L2eR2JCkW7qRk5BWWbarGShZ6m6xAUJSB4hlKIVsMJQZezHgcjBy94EEw
PkNgBkUv0LaAnhzM6Shru/PbsRlWJSAXFiUUgssqW5Ufd7EyiyYcMOVT98qoifN0D14qt7FnbpCE
Lsi7I7sCY+xOGpcLulIAJhW0iU1ymra0JxKj+2CxiMLj3dpU6RUcc6ZCzH8udWohZl20QDvnJMat
Qa6nuXfOr+Kmtq2AmLPTFmEfERlyGfHe6C+zwk95wTre0jHnBo3NWtNQWbRmV1sD2mliFIwYDtqj
OP4CTxjm6MxNVRQ5gcHD7Hm3MetdFog2yqk4mrdpvsFpjaphSRZ1tv1gUWuhasrUQIKH1v90u9GL
dhViSee3hgPD9hpEyhDUFYXBsxBRK3Bq7kWHhqzOw2xvz09pWM7quR7SqaszA5QhvYQJF8tVg4B7
RB7itLIKmTdymQfHHCSMaBeHXIVUk/anmi9WrrwYMG+zcDCT1j0v2vYpOonGnKJOnpoq7xPD6ar7
vH4Q08EaUQ7QcCz2pqU76QPbR6vmpVpi3BxqKMq9XN6nPU+veQDMCVIaksWyDDlMcydknzJu8oAu
xHvrdloo5uDURlsK/QgJaOyZDr2JNL9/wkBspwGTZYqE9j+GpHqyuoGiaOi0toIedM+GLzn17bJT
ruj863lP6/wJZ6TCL26Lk4jMdZSm1dIqC0TEVJUJlFbLLrfHG82XXPUQc8txeVpOz/ZKOsoknEmv
JqIH0dCQ20M7D5bUJnsipk42gTjnvKpv1v+SkxKyZYm6UWJKyAgdSfaSV3mRJ+X7MXEGmxYJRu4S
7hI7feFSkm6GBta4jO8vVIgLiA3WVfVpttu4Eb4lrT1fR3cZylRCZ/nTEDnHevuds5KVsSHwnsUI
vAaGMzwvlHHYUb8ljpnY4xNRbMVOrDSy5O/o0Xs8v8jb98tPHWI7RQO9M8VhAq6GmjPiNtI9l3qC
u4/MhVwnaV50OsxxgtJLZRfcYCJL1NrqdY3KcXBvXoF6RClsLgEJ1f8zJoANZ4HvLRlUEbi6+JLO
F311U5fflqG3TJQxJJFzfiW5W8hYnLlAnATd0Tj+mE0tIyeeOER1BqtWrOyVqnq8FsEUOfF42DkH
02DMDjqLxLoSgJsTB+wnvfIk5zOGat71/A40qobnlpQxObWEDoMkgomjZMGqnbuRJ99ULkYhY16Q
fs9Z0a1sE5HB2KMgyWVKbDa7McKgniocxF7vgocgMharTUbTSuvRmvJ+doW2BWV/KYmfTbmr74pm
4g2D2/ZYTn8CI7BgYj63XhWwBUNvF90V+IOj7iZVEqepDqFZedP419Pvv5+n/wl/lDd/rWb7f/+L
fz+X1dzEYdQx//y/6+pH8alrfvzoLr9V/0t/9ed/ffuL/3cZPzdlW7507P9680v4/t/4zrfu25t/
uEUXd/Nt/6OZ7360fda9AuAvpf/z//eH//Xj9Sv3c/Xj3388l33R0a+FcVn88feP9n/++4/XLuP/
Xn//7x9efcvxezdRnMVVFRc/2ne/9eNb2/37D8x8/xdBx7KEggARneCU7mf88foTifwLUUgFsUi0
h2u6CHegKJsuoqj/MhVQRhjoHDdBW0EbM9uypz9S/4X8qY7WMVExiAleC/OP//x1b/bptG//VfT5
TRkXXfvvP966ZgKajDGvmqhs9VUgzyn67XNjr3eGHUqJncXXWXUV96l//jy89ZlOAIxhCdI2FcO0
Ho5l/inKvoTab6XUTt9lfLDJHEPST5FxEARVspeoQ5VVup8y44kk0e81UZ9AGOOfm/IQRj2Jj3rQ
IytkDqql5qRx1W7mcAT8av2pJ7hyTLQsbqtaqfSDQuabbJA/BTEI9HtNfRCMYeA4JW+N7UkM5n4e
lF7UzT7AWi3E1oYvfY6G0SZ2peaHhqjG+Y1+e3GdQBjHY0lQgasjPnxIC8MLa9MOk9BK+m9q0PtC
vdgdr9rzVxpFDe9qyYiy9IWgdcZBr0jnLWndWEbV89Jnv/j6axvz6uud2beEVPj6qAeRH0dG62RG
+3x+jd46Lj/X6LXmZPXxpFfkZWl0/aD1zcWs1p+VqnbVtODkHn71eeYyHcZMkoQ40A+qXl9n8ryf
VPNWqEpO7+qvPs8c5bbVAzUBxelBRado2wr+gEFZVo175PzqMKm80/IwZ1pozdEwq5AcxNnW8PjN
cSwGqyJf8vp+kvzh87jntY7+Qltf3ej1Toi1PBZLQQ5RQSRH1vMvRtxdY5bzXQuu4LlVDCsymo8d
crbiRQjmrhirQDuAF7JCsXX/rA/VnVxAzK4KOdHXXxzy1wfXSqJ2GcxaSQFSlvmhEPLJLkfpKI1S
YrWa4oAM/Pcogk/bxJz0Fm5M1o9UHCXRrKwc4v/H2ZctyYmr3T4RESAxiFvImay5bJd9Q5SHQswg
hBie/qzsE3/vsnaRxK6b7o60W0LSN0jfsBYIw+15k7fVzdyZb9elYUkRNTW30iofWI1ZJFjJgykB
Unnu5JtPDa43AcGpSi5aSJoL63saM9CPOYYxrIy+oCimdu+SyECnPMOnF6oNkiwNKAXk1Oobc8Fn
mJqaI0wsqNmkXpTIX5XrBXLMg5m/AMFhRRGXvv8y8TtRQrf6QKoJdqSqbX4gqssDexyacDKTtTjA
0ho0Va9KIxnKxIe0EqBoGIDLDVLHE4FPTNSAsbV23AUhMi+/v1uJ6Q9U4dO9yI9noBYlj4XZrEWD
lnZJc92ZyIF5l7ZeNObdpq6q+pDUBPjmnr+/LqRLE2hum5Qzx/U58aI0rh+GlH5pDQGwwK5csRgL
NlAP2HPDzoZyNtwo42VAenXDXbEfJ+A8Oeq2idGoP/25vpKlY9B02SMWkPTq2I0sUhqI+TVpwJJs
pdD/Y1ECmMLfZ6wy2lju4LuR6IagbJqv8yiLwAP9QaCMtWvBx2dB9YoLQzbAwag8F3wbztdYtC9j
77zOHTTj+g4tja/p9FRnQPHCMwAAYefZgVdFo6yt5sP10Ze2SFNo3pVJ4ziuGxXebzdL74be3JZj
EnggWrs+w9L3X35/p2h5zmrXVPh+zxKvhMT0u1W36bNr9s0nZ9BUee4HWs0KJ1Dz2A87isRfrUaC
kIS1toiPXSjVq09s3+zmOcMiiuxxYqjXKNpAoPScVvaGZPXmc1ulqTV4DpPJdpvmnBqTtRduTPc0
YQCkd/PueH0KLcr6fy6a+pqLTqiURm87xTnmRRt641Dv5qotmy2KKvn3eo6H75PZtTdFXKp26/sZ
WDN8c+obwFyl7M73xzUKA62H+T+foul+B9BJK666+iwqOm9nL3HyYKi7HIj1Dal44PhN3QUeyhO9
YJgF6vGHqjKObWP7N6My7PsWzKhB7LF2F+c2R8Ec95ON4fUtavSGMqqHxgxMNxbbuPW6NrASDwUP
qu2GFcH72EwCkuVv0a58NQqfMXGWnFZA0XY5gmJM9MYLwH29PBiryscPg/TQSC+Q71ox/1oI8t+d
c7WdK71M1cSopsgJnB08yybdPt4zROO6YxyYAVg0VlaoBY//ncnRljj1eVzkKWZCMN5/Kb7npxkZ
yHsP0OX0DVWDMgmtbJP8XJHOhR11Lr+/MxYWso+8Ru4+YjfeXXI7gq5jo0gI4pbgV3Y7bcgugcwC
kYAfxh/X5/zYA1FHs699NxkeIH4mXMlQO5qo53HqvlwfeumcHM26WmmdjwQXpqjd5o8u4opdOAZ5
WIHgj4YWKEFEuIYIsGChHM3MVhYRzBnKKSLjBSHcu5+yfBdL0OywZjtId43jccGcO5qxzUU9gSw1
nyLaJnd223xRSjwpaq5hPS44JIf+LQGNWc+z9NgYle5LU/9oZb9tHXpK/0es8P9ItGZkc252noIZ
i8QUDXYbNOxlTNYeQFr/+7+jM02Ac/hOv3Wq4ixEC94cekdHENm25DDTYeMBFh5FQDcKZirn2cmg
NzKZg4mQnS/mvRh+SX8CBy1uvK7xOFY92r0dvtbBt3ByekA9zXy0U4IL9pwoS52k3TrHkdr2OSuN
5rAi8JdT+k9A/T/L1wQeoarczFFLcjZ90MffDnFmJGFaeObRrZw821S+k5eBPVB5C0qC/jDMST8E
Chv0NVfJfOMVFjkNhurfVj7oYhE/+CC9nWWoXKMrxnSKetXL77gkNCJoU9u7oUSqW5jRcYcoeX4U
ccf3Lc894C0KvpbSXBBm/TE5so41fJzHyAQ40wwojrfiu/2FfG/rIAbYVcATVFgEDOAxR2PFwS+Y
M/2F2XG3j+0UU1Y028nxLu7WimSXRtYMpU/ntCbONEYj84LRfnCKFau/NLAmNAM1eSZB9RJVjtoa
/GdaFp96x1Adq78dB0BQ2GSM0MZO8i6I29u6VKEir2M2wVOvhL80JMN/xV5/TE7dxBtOzDG6gOeQ
bbGpdtnGeGwisa3P5TE7pEDg8o7tlm3j7XXJXtLmy+/vPCUHo6qSdZOfnaoHwgySMfs5JsW2B3z3
yhRk4WDY5fd3c5SyMRQw6qozF0n+AwVIjRf4fl//IV5b/MAf9UHZW/GW1ykSZ7EwdzZw0PaeLejX
2GnHk03n7o9bF1YVTKbBx8Au+g6F7z11vskerWYBb3IHCSdGH2pTxC+VK+wTByN9F3JfTit6uLCO
Sxbl/TqoktIGAxJ8ivethRUY1jrXFpyuqfkSzufOoAkkt/C7gJZV2HV+kOX3mWDBCP7F60etNR7+
R7y0O7vpJoZ0Y4ix2Mwv6WtyS07podpZkXHrbdGSd0zu+aO4rU7xyoYtCrR2wcTreGCeoGMU/xBp
4KeB9ex8Kx/qL/F39GjkAAxud5O7jyNyTn71h9UnwccGE9TRf5+UZ5dKuQlWmgdIRMR3405uhq04
0k25vVB2DqDr5LfNW34sj82rfwKxJe5Q2bZYZWr6WFaI/pwvZ1ZVbo0jhXt6KcvkNs75ij7RpbE1
C0o5IKLyBqtrwfPjBGYILp79cNMFKLbd/HjmuxpEAs7Pep/fsE0VdRsLFRI8EH+KbRZVW/xz698X
N2v4JR+bEOJrdjebC7DlkH6MVANMD3An5gFpu3CI3f11wf34NAHE9vdpJg4TZkFhowpxR9HXY6g3
Xt/7w1qo8OP9RGnp3+P3zOxMQE3lZyZqO3QL4t4IY2r+p6Kxf7Xuv+C8LObPfVbnZyWkHdZesW1o
767o9EWgP7iX6EVATi6GRlpVfUZkZ0dLYHUUeB14YivoncNeYtXA0n4yROVpWmUnI0KPrKzPiWsH
pGi3lcGCuicra1mwgp5250VuxpsMt8E7Xhy4eZbpebQPEjip7fz7uiBpiB3/noXOOVAN6EKT2K9z
ac/O6zA77V65jXVq49k4OAZpXwrPj8/WZBnhwOwCeRqGNj1rwt8Tcb2vWlGuvBcXhNrTtKaaRu62
jl2dTdkeeru4L+vs1an8ezY4a1f1f5r+PhAPT/PurGlbh/eiPg/hCJ52EFnhSmEDKMza1CGK/8I4
GI5qr/biBjFyVOFd3+d/epA+mveiae88fmyJy3UJIRm5mbbO7qcV9PsWoPR1+EcF387nWxq+fnka
Ar41AxGQ4On37z68PvfH1ohe6hneTy3aWlK/zuozARdRWikRNH3+gMbs3fXxF4yFpxmLeGxiao5j
dk6qpnklqVXtZN3bK8ZiSSo0F+02ZowHBUxR436JyQklHCFv86AHLcz1z1/aHs0jF0jsWEmPCcAk
UoUFUCqCpEKzCCP1mk1aWINeLc3n1qupwBSDM21UmoR0LLdS3A/9/fU1LE2gGQrFEGjuWJGfu+Sm
Fx0ohqsgJkApBNzw52bQPKxpGnktCZbgmBnqKkG1gesmQRIjrtY4uhbkyL0s7p2KCMc10dfcV2fG
6ofZs1Dnu9axumBIXU3rB+6rmhOk0Q022ZtiENk+ybLT0G8bzra9ERsr97sF7+Nqat7h8Z9Zbpqd
lWzRlO3ty0Idp0mE1siDzKzDuiHbgc7jivBaC89wV1PupOQjz60iO+NpcLY7spl9EvYouLP6bJ8j
OCV5ERp2sudOtiIK/xQqfWDLXE3hvcmrksRHRExukIEGBGG6Lbfq2N2qu2IzH34VgQkR2chXWJpQ
/qn2fdCHWRhvi/CTSutqVkGC07vKp0uctppuS8fcZqU8VLWxcr9aEEUdCmGaclCjo584ar2+fupa
BQw9b1rLVS+MrgM65KwklPUe7uJMBZL8pJlcMfVLI2t2IKaW583MHSPJUIKQ/ijt1+vqv2AkdTJS
m3qVjRZlvPfbPzHIRWr/l0Gero+9oJy2rveMFkYlCz9qCjOYaBPQOJryLlSlRLZsJYC2NIlmAZjT
iTGLEWNxJcCNrD4Q6tbxgaZhi0DmaynFpVku5/LOhNWzpLg4I4bL8CT3/V8la8K+VBthOlsyrOHl
LM2i6bzqTGfKZsiP1RjHcQaYfdt0Z+CT/a4msS3aYS0kveBWdCpi1XWVlyg1RvYE2vqmOQ1dvbPj
NMzXHNeSwGp63Ld5NjqdM0adADQ3LzexWJGqpZutjlCvuKqapEFswt7Hbz7aXm7qm26jtv5b98yi
+mmtRGvpSU+1R0DeZ5w1HSbiR0kAOjufPaBPVZsK8AAAFL2J75xT+Zvt2l21/x85Df69t1NN06Hk
PelTyEDjuNs2iQ/SmA/xhMd71qO/Y5+43Y6APnoqnaNTZU80/npdW5f2VS+yLrhbmkaC5aIIcL6w
HO7cowmWFEhggFxPuFZHsmBydPwziwx9lk8QDT9xUEG5a9MYjmzFTy9F4HQMNzXVlI3dMKL8XYCR
WHTECxHRTc8F2uCPF1Zx0G2NdvpNOMa4U6r3joB/6HdoKL5QGbfDLm1jdUNTuzmivzjHfxXO5aU8
7Eszrs6EU5RjlmWz8SdSQIFouSFCGYCld5p07f25lOn9Jz/2zuC4Ve4oYHwi0rCbABrYHBka5fo9
iONPcMr7POxA9DJurW1/ZIcKcOPDWmR2QXP1aj5z9mfS+JeQSxEYL839cJN/IcfpLj96p/x7cUqf
1LB2ybkYtg8uHP+I4rtV9rGKHVEjaOaiwUY9mzfZ04WXh72wQ32H++caI8rSmrSLDQEGkwUofwTn
snyjeLUdktV874It/acA890aQNZsTIxjbH4ed+7eecnR2pKc2Dk9mrv22F/IXe78zXUlXdCdf26L
7yZz+ooj8oQNS9Ibw3oVIM/kv68P/bHzIXoaxPSa1Jcxs6IB+WoAaxWI4plob0gcO/TNfEU/l2a5
/P5uAXOOthFZUjNi5p0XC6AoIYTGb2eg5fvNighfTOV/SxXRuYCBk1NiMMeMemC7BE5mtJtUosKy
tV5pBh6Tlht12BT2w/WN+1i4QLz+95IyadQFaqZEVFvZue7ZgYv++LmhL1O+262kq5qeF4MV5fW8
HXiM18bnssZEj/DjNd9mM50t1CXeGDZwb4FZZ5Z/prU84seSii7svz+9YsNI08qxItucooT1T2VJ
fvt8WslTLQ2v3S/UNJU9x8U1siUJydQ+yZzv+zRZCU4snakWO6g5zSYTvSORjNvvuUcei1bM4fVD
/Vg8LT1iT4HEJlqftZFABwEQ7cOcvZT2EFRduY3pm+hWwm4fbxFQnP4+AXA/83JoOxmhXOO5yl0r
iLPxW8LYWpbl402yfE2XHbsz+7ztQMTZl3fUL/dNs9aRsjS09nRQiHXMYyKsKO7IlzHOzn7vrFiH
pW25/P5Op8xsooZwJivKWjPIbQQ8hp+VYisu7WNvYPmaxjaKx43XTTJKU5SMB6rMkLIvXRUVZW0e
uJeWK6ZhSYq0twISwFkHbBAzSnP7INw6nEfEhtIqVUGWYVVIJopgTNc66pcORFPnzvBMbg5xG/G0
2pSo0JjmtcfI0ko0VUZnXAVVrqyoNpoTkTDQvSG/stHcAYmvDYfaMAPpNStasXDNtXxNtTsjYx1o
TsxodHukHklvA4JXEfcVnSr9Fk8WBImBtLYp2mn6XaTc3CYylluzVNlurh1n27n+vHLnXthVvRxO
SYtNjS1kNEzxrd11zx4uodetzNLQmvYr2pj9hRAzGlz0fcRsnO5H0psrbnxpdE31i8QuhVKNjFR7
56ivAg3g1z97QTuZpvjSp2lvAgcpMs00AvDXrmmG21as1XwtyJreCex5CWhRZmpF6FafYj+YuyYw
83zHS9CAAfK5KlY2aMEO6IUAQlm2csVoRqWTPJgTsQLqjUlQWOwX0NpWTNnSJJoNsHLiF5yWMnIa
l4Ve2YETLhXJximGPiw7kXxyHk356TClthhbiOlo/JiT71PGgpS0R0Z+Xj/1pYVoJgDJc/jZHu62
i20ztLntv/RjD/K5rim2Vgfgwc/No+l+7RaO77fQNxOwXiiRNF0VogLaA7zTGJ+kS4b76xN9fM0F
cvXfTsYpvAwUURDjpJNByZxj439r+Rxk7i+4+d31SRaUUM8i5sqltlHDwStQWSJyZ303ZtSKXR98
QRH1/CG3i7GXY0ej3jNfaCNe83F6Kc366XPDXyThnRdW5oz649gnETq73ywCTmBr6u9QoLsWsVuo
w7X0hGBZOOM4dwWNbFKUZ6NN6VYkfbupzQrVD0SN4Auy5AHPqfFYd+Zwz/3S24i0KX84vdG+MGFN
J7QM00+e1uUU36246Gq8e4yJRsxLnmVVkwAsq1+u7+aC/vxXJnBOBJjFFY2mMfvTxd0W1d0vrRp+
edJeuXAvTaHZAF+5SubpQCMEtd+sLEEuAlbUNr+jOWtFO5eURrMCfWrMo2U2TsSLH3UJNhiF7Eb1
y/JR5kFXLM2SWGsWwM+trgURCIm86o4AUcPopqBZCz4tLEBPB2ZoVE+4K0lUmPGDsueHojJ+Vr57
BIxp2IGSYUU3FxTf1Xy7AS5EswaFTpS4TR/OqvFOsdGrz6mmq/l2WSMHk/WujZ5gFSY83UyXf6ft
yikvnICeDWS+zXsbTAsI/zFjIwCedwbcfbIFnvP4OX+lZwW9nDi+WcZ2VCHbUHu3XiM2pn/gn4vT
W3oyEBCVNivSsowAfWrskqRRW9vM+Y03SHmgI493tcfkJy2xngkUnWpjBGbsyEDHRp/8SYofybxW
fr0kSppaz2KU82TxLvKcvApRjOhHsUP4yiNlwWjo2TzGRpIwJC6jdkDepOLJH5nxl6Zzfptq/uRh
axqNIkpr8CmeirLgBzuvHyzlkdDtadjERr1ivBcWojd1dKjFnMAIgfp3x330E/kA0t9Hd05Pfd+u
NJwvGA+9kYNItDYTt0Ssp7k3JzxNsz0eL2B/+PO5ehEAXvztgZjt9l1Wt1ZkOTI99v1gj8Hs+uSl
o3224okWtFvv30i93gXFqNki5zfVwegxsNmlqCEti27FES3NcPn9nR+FSBm15yMmBhSYDR+9o3Lj
XWt5h+uu9HJD++/goaV3a4A4J0PpLp2RTxRmoGIQZ1eJOOMaf5Nb5ncHO4juruyhr/21c1l4lOgN
HBZ4WoTsqzmaO1c8gOJm3ItutPixZ5784ctmvm/GDk+IhjXsz/VlLs2p6b2DEn8i7WmOJpQj36TS
Z+dEsvYlRWdHHQ60LbdgreJVGI+dm4bXJ106Os3Bz6yzYB2JihD+CroWDxU0jdv9io4uKZBmCAx0
weQGjRF6kVkWYD/3I8jNRScBKuWh8CSpV952C8vQ0/ygGKwaWOX4JFx2jlX6R+XlHgtbC80uLMTW
3HuClo8RUOXGqSL1U2Lw30alHmPva5oiloTs4PZTp6Gn/j1VVsiTDf5JeYcmfsjHp9n5dn3oBXOp
Z/65MEGxKmfjVPq3k39WuN4X6UO11v6wNPzlYN6ZgHI0iDHlU3wq8OXmuTTy0LLuiFwr61pwivbl
93fju61d9/6c4gBS6zuK4MglifC59Kf1X+nryugvoWtE0pJHNx5IyMB7FNbul+tb//87bD+wYDrH
eJO5VVx3cRZZsMXHpprQUc9iQMcVQ/IwZs4jm+Be+Fh9ie0WhUsmRytrQao9AVbq3vet4Wx2oqoD
w2myQzV33/iU0JBT4+uIYMMRCDtuUOTm2a4mKyhm1IrhrxdBTCdng+aRtzZr+8CxxUOd0PqYuQWP
Yj6xDYLRJOCtMwZJR195VuSBV6mf9pCI0Ml854VKswHyhSzCIaMu8DqdYtNnVd0GwJnC/09Mk6Ob
m7hgLpFe2KBHAeiN7M/sNvCUIkVFFBjCGgA4WGgsmEW7IZM/hiP3p63dul0AsuEMIBsiPRVpPe4z
Q7yVZl8EvWJ8Jzowezi0K8PEwzMUOUMk+/HsAVQxLqzIjqhxeCz9znkcDcMow1jZSAy7Q3wz9iaI
aFEJ3gaxbOTGBW50wKehCvzZANRD7D1IYuZFgGtjvutGJ4nUzPKoaLsxiCG+G2F1/rPbp+Q+nxAG
HBwQICLjYKDMq2iRv2qV4dyJ2KAy6K3WeyGp353yvsGdk3tzQI1xOlEPAa0k98uQGuVbResU6YQL
52BKxInnggZtWz+kOaMbn9q3PslOzTzvKqd9y+L+WQkU/oF96tuYo2YbqCQdoJNS76X2pBW6aeUH
3tCkocWsZCcdOz5aef4k58IPSdnQfcnkL0cKtROq+mrKOguslDw5Cpg/FBHTnd+nw0b1qYk5FFKi
Rm4Gvp1AksakDWpCUVvBavS7NNlbR+UdS8o0dLy2CdhYNaHbpn98NxNoSALnT9n/Hvzy0A9DDlS9
uQ/yonlxjOGNI/kXtkmdb5nVcB7M5QxOQkljcW+ylHqbvkuG73nfIUBuunSby6oHuo8jH2IjnQ5d
i9zwpKi3JZmHGsK0GS/lMcjL+Or7MAmxHYsk38JCm2FcZPNpyBE8tNLpR9aIIbINZe9GKUqgklfo
liKxeUIFarEZaJ7CqTYAcXJqtXca45YWNRqB5wwwC0aFSL2a80ChaX4zV/Bejg2mTT/DXaMmFXjm
JTARwVEBJZvUDaqqvhZ+/KTcsQ19HichNxonaJzxtZfVpZ9/zLZu7U3fPBMtc4h69DemKYwtogP1
a2Xx+WTaIIa2vSYPSWehCqOzus3EzHaXk0k+VRk5AxNMhlDYBynLKihjEzi2Uv4mWUUerFYamzKZ
0JvJUTgkDe+7JX0nIB39xpj8Qc3cx7IYBUVK9ThdQm1myVGfb/AXlg3P3Em/uSaY3z0sEcNWPxlt
j2Yfi3Nc+O2md3ISGmPZDVv0SSEob1HD3DupEu4hvSDYh6K0J1Tc1glwdX3L8rJd1WQ+joIYkP++
itGtP9H5eGH/ajeTVbvfvKHie46a/ke8pVhkyt7fNk3uhjzjCJcWqUt/dq5XHXzuFg/OXNf485k2
x5IPBOCNkN9txzsAMI9VcoozQZ8AmiYfejWy234uURBGCnoQyi8FsIVBwxkUklr0qzWV9oNPJSk2
nuXwCIXqaKHMUDdpQYZRv8bQScL8RwcsqL8shEHVxp28OCyl88ut5uzsyaY4DiasUJAAWuQujoXY
xygL3nKP+NuclHzbFGn+1fIAsB4CLT47eQrNjAOudc9jk1tfBeJa3z01zXbQIW645VVNQSBMRXOk
sU333GD9GJC4mL+yEhnhCwx0WBYFtzeGWdShPZE8dMa4vhnG/oHNln0SFi13xHFYOCDcnAQ9UsrJ
dihL+lUYVXGYZ56ewEII+8dBfpbl+Q/gDh2cht2OgylA8zrJrZEi58NsQ+5TOWQAiCBJUI+8OxLD
g1i2Hgstt3Y2MnYvgM3NM/pNU5wAKHCyKb+JBzveiwZM4Cyuvvic0RNHG13I6/KxHXq5t0zD3Xgq
7VGdXXzDpgxfcqN2ThZMKchzpxee1BQteUMN8hL2rfDRQDz2mfmzr9sLliS5id1ahYZXpxs5whqY
mQvISXjG3VDl5ckxfTSkgh4oZCR1Q5W17cMwK/HG8gl/6uXJ2ZszFw6vz1+uO/iF26delSat2K5Y
LmXEfftrwhT6naR/+bBpBQNmoXkO9DR/X3+IncwSYJfsNN/hnPj98HV6JW3Q3qRfxgfjB3lhL8Oz
fJA3yFk9Xl/Uwo1Orz3jrQt0pJSxk8WbDOzgivWBm89GFthewcMepdArb5ClmS6/v7vbWQ3ACmwz
Brd1Ke8bq7zh2fiDyh4QYv8bjdz/lfBZegmabCwKcgPC0IJ/zOqXqvgDuJuVz186fe1qqsbEYi5F
9Izx4UBcvrW52ksY8+vnsPT00J6Fsi0dtGgS49T2P6Urg8QytmVaBsmUBFbz2ZeH9g4szLyRchhk
VEqX7/Le8Z9No0ONZWGIX9cXsnTM9O9jHkGByz1XAYUDwKsBLG0SNNLEFSjOXjq1yhe6dBzaflF0
eEvHa6aoMcCl11fiOBcsKGK6aYgDuOHqK+2raO7jh5GVT5ROAtAGjgzmhOK65xWoVq4/9+ai2qb6
fOxaKkDAUxulsys6a94WXVE8GLLMd36RtCuv34XHkU7G1Htpi4w9Xqe2o8iN5adzWCfW8Hz93BZG
1/mk8LSeh1JRBdEAEFv51norYaOlgTWj1s9JCREr4pNtkeReNWTejH76OZQ3S4d+VX6ctcYk+qiM
BzkEcZyDMhbtJzezXU5Pn9sazXIZbklxc0lGRJ0dtc+EUx3hXsXvz41+kfB3dtGIRd0SC5Ls9o68
523j7pHKKN4+N/rlVN6NDvA1c24qgt0n8LBpiRp9g6/1rSwoIdF0nRVxm4JLLo/G0gVD31gnR9OS
2bYap3wlyPzhFI6vK1eRylE6zLZPHRLhoZgyK5xYVwaNL9c6fj60WJhCC1/lVur0vUnsU2o9p2YZ
jGwM3e65Y2sAvAsT6KqFfYFdagoXEwBcIPk2g9DKmh5SeX/9jC+a9F9xB8fXueHdypyt1pZ1VGYE
KOCT1e1ACtvjraHG32OPC1c7eekRRslbkdmFU9G1zkLKSNoSK3IrF/nvN9P/xas5uL6cpe26/P5O
ZHMUyjV14tknM0eb1zTCiJrZVhmXktKhMTbXZ1lawuX3d7O4NkLvpuU6J2RIsjAdktvMS8+VST51
YcCpaJrXcCtDsMC1T33d7DoXMDuuf3CntaDrZZiPDl3TvTwH65YLqNTT0M63rdtsZd/uP7c1mm/1
Wz8rlV8hUObiAm0h44wEam5OK+e7tPOav7wk+mXqz/YJucgNUXWQVWqTmI+f+3hNmxNztqlfOPYp
SV9E92bRHTgsVr78w0sa4PC14pKJAZzNuXx5Sx8K4YYN+Bri+oeYXmuzfP7U9+voyk5cgZZlRBtK
4aHvYEiep9rqgtT7VAEZ1nBZ2zu551mdDJUykbWj1k8xM9T6qzVXv3Cy//AzvBu7rrM4nkzggHu8
uCtnGgdemZ1YAvCV65vzcQ0hvl7T2slACSFKr6poKnMV+hYfUUPtgwQb+dSwT5iD8GouN4oCjDUw
skbdFyA2OCcNy+5c2WWg1yjyta9ZMFQ69Ohkue6YgIs+QqAQXSi2ZQY9nqE0ne7QMfh2fckLe6rT
L5ZYREKszomqzA6qCw5yjyPzrZUdXViD3nSCi40qk9Iso9H+XdtPtPcBQ/82G58CXMCBaWZqshrT
MxGbjlgigj59aNwyUKQMWekEHSnCT22SDhs9pk6L9gzfjpwOGYnyiNcUkHhXnuVLW6TZK8Qt7RSU
vHZExanAU8m6bfOfYvh5/dOXRtfs1YRoTC6tmkZu95iSg9uyYG4BqPbl+vBL4qOZrMqqVMoNgNbG
KeAfGL9VM+CcY96uFBosja/d7kUpsrFAJCtKFbqiM7rp2WtukJW3w9LomrGaQSzeo30MJSuVCnMb
QIT1rSOMFdlfMOd6u0ptULsDJC6Jhgxh4Zn9Lgu8fSTs/g4h6iysHboiQkszXdb3zjCaYnANQYQT
+RaqMRCgbAC2eVEDPOqQV3n93FlrN47UzsCpQwCQm07TgVeTdwkQnxDN8VbUbOHOobeucOSwesUv
y0heZzSluZ9CoUaJEPl7f5qpSBA0IPhyp6yOXU2LnaADYiwFIqzXN+fjI2B680fexXMsnVog+2d5
D8Y4iPuRVulxtFBkHpRpCirB2jZWZvtYq5kOcRmLzK1nJzbRpgjoWtC+H5ipZEBd73ns1rDcPtYO
pveZNL2aR88avSgGAm1Xu4cY6FdV56yc9sdICOCy1rTPJJ1EKtmzo4aVSIcB+cncNx4CzqoJ7RrY
rdlX1yOB4a9dmT8uHcWMl+18pyfIPdrgQJUXUPgqmL2fzHptFAmm+GmWt7T7ZbL7Kv1mtndj0yP3
9g05wBVb8M/957/v0/+PsyvrjVOHwr8ICbMYeAVmYZjJJGmSJnlBbdqygw1m/fX3mz7lusMgRX24
ulUFY2wfH5/zLYCC///VRTXmWlQpU2j0wKxlk9eI8iWfe7Rp619c5Ns5bcMC2hN11X6M9gx7cs1+
Au0kQJ9uC4OYXT7rL7ayhk1ZWq/SZjZEp9RoExPUG2FyPySvqZkGcXVpFqc7paQr4KfrWxomz/8f
dq+OKfDelRli7YRVXAU2MZ5u77il5SltanTpdJi1Qus6sSOX9b8iPXFF9fi1h0uHspKj1a6UAjwl
Bf2xznanAabUwCPcfvzfkvG15SAdyyItdWbWvAwdU6/PlmEkuzrTYKycUeqbaHahdZelAboZ/Mmp
xeRPbQHRA5RXo12Z25aPokLh271aoFOftdNeFzGErJpG/zVMBZqNlpNuCiNRv1U2UV/Qyxc/KVGY
7qHZ3jz3lRM/GoVFXtMsj6DZlxnfQa1Ud6i5kLMyONMW/WoIljpJoT5FGZ1GSDjb1lrJYmFZyAKs
Yui1ySzBplJY9V73yRHCJ8XaVrt8wyvf9h+qiWF1bdeVLCxq3v9q6trYonk/71k3oGDP1c5VFK3i
XuOo6nloyQiTw7nj5kpsXliXMvdHzQYytFGthkyHuQ/V1d9xHf/SU/K108yWhXW1xhgsExLHYduC
DdKpHrr+rsq/316aC4FBZtLA4NKhjTaxkFQQ5R26XplcWCUWr3Oc6veF0RQbQCuStTN/6XVSHKoM
rsLQyxGhBrsXJBRlUOmk8FBiDSOGlalUD7fHtXTc/CPBNwlncFqmAQebO3exaOmGjp1+B10kNehj
royu3prcV8Hb8izI5lNPNftkbcsvLAsZfxiNzZxD6w70RPs5tw0gZF7iaO0atPBwWf5vzq0Zu1kd
wlqlaHl3qUjcJEckcK149QxbSDpkFUBlFFXRZjkLp2R6UUal2o4K/TP3qG9Bz3HtxrgUGqTIyAb4
ndqjoYFFm92ziP2EbrFYCQ0Li01m7ziNXiUwgBpCRUfZSddMdLTZtq564tWT9gp400oMWBiEzODR
Woa2tJ30YWOPdyW6Rk28pnZ7Fcdq2jJ/xyRqK6BYNYW1DdzC9IO1MfIG6uX6S5eiADGkXpHzlXEs
rCtZ4a+vgdpp9EwPlSoKHS06V1n9QS1gWG5vyqXBXN77KSFLICBUiZjpoRZXIMEnQOnC9/EC0HAA
8zQsvffTPkk8h2sdIFh0WlsJCy+WobmwZx8I7I/BdCn2pKt2vNY8o9LcvrtT+uey7L7la0rgC9/Q
1P4/xticU4LWMQ+1jv5hTf5BEnFoZuB5bn/D6+V5W9b1rgqo8DSgnId0sKChmtXfhXBOjgMBaZjO
uvUE3eGB/bz9soUYINtGl5QWrVkWPJznOwE3WWN+gkDanmCJ337BwteSGU+OYVhTX6Y8dPgDte5n
oP7MbKXZs/ClLGkmQPxvbNhea6Ew2c7pze8MWoUAOqahyLsPfWbvVMlXPtRSBJASyL6kCkBmCQoX
hB2TAVhlkG9WxvEXbnslw5Fd1qElxbQsSY0wdxDuNZomQdIb2snk0BQC7y3y9IxUPm9zZVe3fQH9
4OwlyknjA8iXP0TmRduuNxovpU7l4u8Gl2cQT6RDM70A61IFsdmoUIKvO9/pSrGxAbTeTIawt8wc
DNekJcR2rDwD8LIocP9UXuaGqQF6WndDK/Qg5epbaalAz03q1jKi40xSBME8V/clH3/PMZu90uEv
QxmBIHjBzxlGBKVwjUH8pqdrx+JCvJfNQSo+M6AzzSG001mLNxcaz1PbZs1LSZz2OI4JjNVFVe6+
tHRlLoldl2kXg08Varq+Kwbha7iRtNPKTWphY8g0kinms23llRbqHbkzeXRIY+dkp9XL7R+/sLFl
DknXljo8ZATEK/pvfMB93LK8Fn0ZR6xs7IUNIRNISqcv4UYawwBk7DQvmaJfWqKuldoWCvfwev1/
kB1qdUgGFpuhWuTNFkAqAeIsqvmAzHJ27OB04WUWdx4Tqsb3QmFgd4lU8VVoAzzbY694bU7qx9uf
8m9/+sr2lMUISzRHu4ExiJQ3ShP0bT9ueWYa3M/tJN5ljpM8MwugvcdZ0+bHPEvAOEGtfzRwEXf0
1s3gdesT+FEB8lfAdG+oWtQLBsOufYsRCEPl6Muh4tc8l7aqje4EH5+3zLKBlwX7Nqo3t8exsOJk
MbmpsQq00tQKGpzA4aF2pSoRQHzjyuMXorEhRUjVMscWfX0jLGyow7ZAhDHLM7J3QiAmWPgqQDS3
x7Gw8mRg/tyKnqb4uqE16VA/6o5Dv0YYvP5oTW4/tDNB6h2Dd45GTbMRalneVzrXV7b80tOl86o1
OLdRARIh74Zsn3A18mnB1ghR16dXk/WtlKhD4SC2+nCmv4iC9CopfDNaM01ferqUxo9JkcxIsPOw
69AyQ/cqYjvb7MrT0BprQjjXkzjg9v+/6ZtcNwqzBdysietsi7rr6AvS62+xntZ3SILSA4/FkLhA
XYhvCo2UlQ2+cJVU5UI1nyvD7joG65gcvIMuMi1PxOMvo62xV/QtzCDN/QiWjG7aH0JfC9HXN8w/
Ql5mlE4dnbLoAOz7rkfXxVWb9jD2/DhXQEdUWOLuMOZvt3fNQkjVZAfNOjNg2TW3uMPk0eRaHIBU
yFJ/19XiGzSep01fAx2e6i+xY+3jWTulZQK3nmT01HrNkGphEckdlIg5RUUT2zk0AI8KG66IEaQ5
AWm/PcTrZ94/Al+Fzp2ozXQRGrn2EhELECM1ALFnp+XOWqqGpfjvUaDJdijIZfNY17CFARPfI00/
qea4dnla+vlSbbVMc9FpdSHCOgc3oHkZZ2c3krMJtszt77Owzv/R+mq10YFyKcKbwbUIrIn5DVoe
QZOwbUKsgHQz9AgGXynJAVyHFYWupVFJx4KZcDutjQySIZ2dboxSRLAiS8h2mJS3y9135fRZWlpS
fEohohOPcSxCq3lKQCdsOxyxdbWysq5H7n+kwGroRqYdxdO5/TrFlatEf25PydKDL7Hh04VZmcGF
quDCHIIl9wNJ9dkwv8S3Nv9R/QLTKLUjKF7iUqG+1iN7FHOJ0l/llD4butfbv/96Rk7kDgzVk6zR
dOinpKDuo6m+7VH3hfidFxu/k2GlHXp9bonca5kqx2Fwz+vCmTRuxoiPO4DXx6uWBEuTcPn7T5Og
5QVsJDoQUpX9RcUz2qmbBI52+n5k/nACw9ifveNwZHfirthXD9r3/Bxvv7gpyT8tlTgRte5c3t65
IDHHuZsPG2Xc1OBZuSZzvwbCI46UfYAXT02b4j2Gc8c7n8abivq3V8HSBEl7vComNvYQAwPohHmX
rmisKJ5arKyx616DJpG7Cw7wlqVGiyiYCDH2VpVQeDMXpf6okqS4mznwA3qEnB9Y8jlQaj54IOj3
27rgIwg1YFRtVLvrvyNGzM/RDPvU26O+fn4Dzv//ZTNUjNgKNCUOVKth0VnAOjqb74pO+T4q+nM2
97MbsW7tSnTdOANf4fLxP63SnHeRkjtNFAjLUDcUTh2P+sg05kazN00p36TNjMkdlRpdXbP4E0Uj
pG7pvpvme6N/5K1D9hQYpGddj1QImOkzyINq+Swmp7lLSxZtQM2aV7bs9VTuH1EfwtPe1tVUHGwx
D3eiypJ7UQNYUM/adEwmyncV/Or+6MJoniKIqe1vT8lf7ZN/z2cia3AoahpzNFSaAzRjqn3FB3vP
Z81OPX1suhxi44Omby6R0WNz1H+QPrU3cRINRwGXl3eVK84hj+tCcUHu037Zpq0+cFuvvFGrhv0w
GvqDAeek0AY56cNkE5TCWoupAGWAuqhBpQwMUwAIU4KGN/I52OrCUbopWHPSLWPyIONZ7XNw33q3
IVm7H6BV/tsw0iK8HJGvdZKCZthVhQYv5LEkvmXOzn5SabtLI5TmXJpNzhNBH+DDglkt8dSOzmiX
EhqAe5XvDIcohcvSdnguY3jTV1RYmx7o2G8DI+N9rE7lxrlAYmlcNl5uDSj6sHY+VAoXb3GSDb5J
Ith7QUh5crOmZc+UaYlvgHToCYsAnQCJlZVE6npaQGTdtZ4mmjMpanewWtPNZgoW6jkbKbLB7ovb
U0qnpiKx0HkCCIu3NgpG7R0sdUuv7p1tqiYBB41eGMnKaJZCgRRbeeSUyTzW7QFycuqG2cNr1E2P
whGP03Bx8eG9l87mmsnAQkECTN7/hwLSO0mtR0kcRpHZT1488zbZQBBj+mNDNGnwIiqqP2KyYzip
ZCR/Q3Xauh/imj11sZHvaULsHegwaud3k83h4lkZze9UQLbAhhcAbNed4aQZWfumTWW7sW1ufHTU
mj9qTjtlZav+vZde2apyvQC+6w0w1Q4/GIXxkbDIG7i6Hfpqq3fax4zI6YKKAE9ZUYJLXmpik/Up
W1kbC2mLXEJQe1bAim0G2FTox5Yk70k6VW7fJo9jOjtuHdtr6OWldS7lpa0Cfwy1NbtDDrL7E6pm
zEexV7mbuIj3NB3WSqML75FbYSnSIgBzOxxGNDM2+SSsHSfm7HZgLntJESnPtyOsgSV2ZdbkThga
g7SbVRDVY0PXz6JXoDc/F+zja0+/zNenM27UIW1PO94ditmEZHYF8S9CyrVdujDrcverbKbCyaOI
HxLKYImKesY3kvfZvh41HKEayhqlPvYr9+2FkCB3VgY4K6SQI+oOorSDJgPtuE4b4bKoeIxM9edo
Oo+z3X0J+EjkLgv6HrQzGAHgdG7JHjIKsLTO4ta3mjTd3J6apfFIIQ5gabBnc4sfxJSllZuntXI/
TUz5k2r6nODkyNX7sQYIaVvxqvlz+6VLq00KdGVTmLRVbH7QY6XxVMcBWyvW7r/2cGlrTnFUCNGL
OBQNYDRzAovLxr39aPJXguTKPpEL2DFMU4fMxMPDd8V9hZk5XB9/WT5I2J7pnk7+e+puuXt6DUP/
tMWfcxBsg+3J90+np/MjpC3c4NH92O1+7x5/B3Ao+y02x/tdELi74Clwg99H2/U2u8Ld3B0Om83m
eb/Hf94O37z9YXd38PAc3w/3Hv7Nxjt4+/Dkb7ev/sPln3me/+r7e/91D5mylQEvbC1Z6Q56rYM+
DliAcBUsfkJUQZwj3DJ9U8mEDxEV+mLXZvY1xAyRle90TF2ClpQViEzdiplszUjsSmVcq5MsLDtZ
+q4FnMmYcmoFdWlvx1Rxe7R7B9gYRjPfT8lhTsb7BjkktZ7bNH8conmbdt+6Ys2IayGYy7p4ejUb
/TCJBsG8MM+jpUyvjCglzt9c7NNBJbvby3Th3ibr40HulpUjOkPo74F2Sw9O/adai39L31CKF2kK
ASlwxLEikia9zzU733RVu4b0XvpCUmCgsOBJhmawAlN/5OSc2tx34ocZ6h23v8xCtZTIrUYzawn0
TxiMxB1+l2WVjzrHJk+Fp5fctycY09qVp9SNX9b6fdzotqvlxJ/KNbukhc8nNx95OtVqW6IqV4ND
EDXnLPl+e2QLO/WfvqNKBqPUGNbWpFY7Y5jrjUrH4TnNOhgIwiTxAAm9L9FtTSJrIEAbnkJmbmKH
bG53tTkX3mxBHAVSESsHxMJoZAkEahmU6qPIDrUWM6jFFsWTVulw3Uno/ChUq3pI+rFZC+sLq05u
qpZ6MueihpzEyGjyZpOK37c6zEedIe+eoH/0NdAEkXurAx3zQlizFUDohfc/4Xnusvjb7flfWtky
1hw6klFXWzw/MDHUkKwZrHLct2XRTXCrF7YbdTOv0KkkQHCrUS4gqWLDg8IbAU3/raUs2QjWDztE
5WgNOr6w2GVVCb2iEPEr4+owmywPSB2baLVEa0Km15+uymyBDprxUJPW+AFUqHOd5k9Q4X+8/TGv
J0WqTOmCYgxXahVJUa2DSVReCLsUAoRzO70Us/WGEtCxzJqVSvr1ta7+Q+0ajXhAA7E5CMxB1pq7
rK92TmpsiumRNMXajUW7eipQ/a/H86ckHIpGIPfP8H0yXeC7H8bX6KG8owd7V7uJB3aC7SZn6653
oWDj52+idelWObRP0NVZSSb+XgH/SZ7wC/T/XwPA49GEA/UdeGWDnOcnHlKoIihhJn1+2jwGqfuz
2Fbn0d0d335MsJKG8ZXq/rjHZdG7+MdCaWWTbhXf3qyZB11dQvhB0mGWW7Vh8bYdQzU6Nv2Hxlav
8pcD69pQpYOszDugGiiGquzbzegrrrlH8dxVvN/w3ju1PrA6MKPN/cS9GHutsjqXXivlvmrVTYpy
sa0avHnbbXJXOZoXMzH8mTYTktQJf7JA+BDRdC233Zg+GBSYgNYFQN1PYZvL9uLQfTjv2R39gKAZ
Skaml2zW/Oe1yy+58mFkFnxixM2o1fiFDVYAOcZhBQ9xy2s2A75Jeox3bENh1CvwzthPspVbztUI
T6H98v+Vx5mVwXKiw0Tnh1EJ09Z2SREO0Du7HTAWFpLMhBcKNaYGPcMwa96Qs67q2GtLP/zy9582
LYThNIjK48H9R/xiYdIuawn0urt0H+3euZu68aZ3e6/zxz/64TJZh+GYuezU7m+P7O8nujZhl3Dy
6RfYjVXlkY1fAMinH+2QLe0vXZR4I/bRMTpaHvebjXNSt9AqhN274kcbe6MHYgvQ+/e1jfpX6OHa
r7h8+E+/YrB4ZfUxxcJ+mDbDjp2jQ3+cfYIgUmAB9aGzMR+1QAvYvnJ/MK/ykoM41Wd2aM/avvLM
e9Nf+SCXaHXtp0hRjPN+zFD/GUOL+yPiV/xowa3v4jkt9myfY2e9K+9R5yZ3EKlwHb8NlSe+X3v9
39h07fVSzIK8H6xTq8uK8A3vtXMHN/Ujz94lv7L7eG/27nSnh2OYPkdb+9we+x/GtvTRdApxuMCv
rt+AquWvzct1qhY2lhTnxgx6O2mC7ZykrnIWTwyEre/03nqOYQx5bM/V7/YnWbnYX09x8DIpuilQ
x4aVIF42n61v1b3yszxBhXIzbc2DdsQsrzQ5lownZYK/1htDgZYKFtuBHat7fjfs6p31iA/6zdrN
m2RvepBR3BQ7M5h2t1fVQgCR+f5jRltoyWBW85R7bap6Y7127V0IITLVf+IkZap6mSJdc0e60c3X
kUEiL/lqZiET/lWrqVQKyeSw2UK2dEo87cEM+D6+K/d6yJ8hA/pRmFvj3G6djfiZn8Bgx2FenZLf
+kpV7npuo8mt5FiZyzoXM0wTpx/DeFDtj2QNxXu9Kk812VKqqE1aWRk8/zqv3Shn4psh246Bs83O
4576DMGPHCa/8arTtC/PdN+c1vStloYlhZp0YnbDR3gbDugZK+pzqfyovwRUxbCkOKLPQnR0uCwL
ovsxajgRbAZK84v+H5ojRQaUwKFkPeO362fztXkyXtRT8a0Jo614SX9ZL1PikpXJv5pAYyRSWNCi
sqBzhjc1UeqnMViphbVp43dLgbRg4qzUYv82Ef4NvJpMGLNKDWrBKtbBq+a9Ezfzn95PuYtD+fQz
PWx/1u42dR8THwle4Y6es6MwplXdPwly2Mz9E748FN7LV4KFJjPLUn20badTEeTrrATKm28GQ/lx
+9nX+9FUk7vyqWICaT/h4fWm/qMXCERuGrvTM/tmPTrv1V0b8G22UX3zYTz0GyjwhmseZwurXW68
T6qdVJxjHk2GK4mAKKv+MGmGd3tgC1FdkxvtEeiRJplhtR09T5666U7pITtHQXQEi3P0QMPYqUfN
rxDUC+FPj7ffujQmKW8xJ8Az9Br22KW20+KnNIpQdFzpTl4HUGCqpPDAUgV9GjQ4YFKrnPujGaYP
5bN9HA/8HnN0SM+Wz1fSwOvnkyYz18aYFXNmXj6ew8BNxbUl/3X7C12FFGAQUpzgStehLHIZRPpY
1T8M5T7VgCIczE1ulOiagxWzlj9cQtu1HSwFigJCMA238KrxrJ+nAwtgQIbN2nvqudlEH7fHcx2N
RzW5ZedA77ltJ0w5Y/2xF3cahwoJAW1K1wMyQ2Y5TfZZVe6dYq3tubDI5OadWSmmU+d4Y5ucmP7D
JKd5TQ/wejsXo7kE3U+J92xDDhDw6TGssC8L5rb0dYo+mCbcPDI8rv0sktaLnI92Xtkxi99PuvLo
QE+YfTSOIbwIfXDx3b4HbjKDRjmBSJSiwGSEQPj4B6AL7u0pW/p+l7//NEalTLSiLhHyiBFDRv17
qZzrNWuohY0j9wsrWyGaY2Fu0hoETCMX31qlWFnQS8+W9v+kTwUba2EFDoN1Iqns9g7F2nLl6Qvp
tibzsPK5iMpZKa0gqQnISUNjU1+Y/XhWaRoFICFpIesqVGbSCZUjqLNX0Mgeqs4tWzt6AWzJMNze
tvMVmP3CMW9JgWJkraaM3MBogYEpswKc6jcKfe3MfAKdwv/aUpBCBM2jKu5LB63dfkDiQovmXu8Y
RNCzeg3MtDAOuYUIrekcqRdxAsA5rC2nSbtXeZbtRrvuPD3SR7ghNuPu9niuJ/+a3MAjdG5rNhZ2
EBc6tAEMM8yr5qGHbdXAkpXMyL58nCtxVe7bRfZslj1EOQOhK+Q4KUbnWSRTvJnWEwwH7OR3p4Bg
ZhujvctFpH4vrVbbdgVTzspI4qcYODJ4EWByAy1p401rRO15BvnXE/Bcwv+SfKsqvX4RNUQ51sr1
x7Ya09cMQuOPAojwkFejEhhJwu6gTw1coNMSv6BxE9gtrESVKi63UzuUXppVUOXvohzkS1s95IAE
Q3Seq2j18PhpzCF2LorU2vc6dFXdeebCrdX40I5MPbSQPg+A5la/m4zPSOu6gb+bWZlAnruPncei
1ac76CMA9J+X1mmaeXZvNar2pBQKcAhqCW3BvJxznyQ2dWeYWBme0Wbw4KoGxR9mzvf4fihdRD1k
/NOGUaSvZZfeT1YHL3bdniDgL+Ce6JqQRH8XcFQHsqE0jG09OkTzSFHMx8mqYY5k9+PdAArhNhnV
5vX2SloIknLzFF4UUGQX0QWnmLSuSbJQAIkFwpH1/rUXSFE4UWsQAXXTCmD8Ctb3RcjX1nqUSWv6
xd0tN0YtEVvpXMRKoJdofKiZmwFUmTvWyjlyqSZe2wdSPK7sRK8qs7YDzWofcFEhHiS39jUX32c+
nyZFS71mnFfmYyH400uS8+nQgr10YymF4wR6Xd2XsbnTosa7PRNLiSWVQi3MLiqDFIYTsN6K9rld
oc42FKCT18wxz6Cbkl1uAfWgQ5LQGRWEfZPvKzUTF6l2y87dtGjsxNVLMp4qNAtXktClYCYHZ3Vu
zBpu2gE02D04ALgO6V01N1ymfO1mJbdnW/hmdE5hOQEIIRtNjEGuZyvH6cL+kRu0MEUzU4iY2EFk
UrZDQn0pxlB916v2l/qYVJP7mJo1mGpsAVDd1lnvFXUFU5Yofq2GdM9zIJVur46FhSd3MWHgWsYC
mybQhXhNe+GLclrzol76SFIMKJwiq8ykwXGl0qBoiA99jxPXyfb2T1/YoLK4RzHTmPPcdnAsDNwB
GFgxjiSD+UDp1IpvNK0WQR887w81zCqC2+9cWLSyhIGoY3RlgJ8KuspJH4Yur1+KjtJTozH10ZpV
a2V9LUyLLH4oFB3LCYzWsJ6dIK6do2OuyZgtZCwyBTHToShCGt6EXRG7iZ3vijoBa93cObil0fnn
7Q+1MDl/7wOfAlomkHb1TdGE+mT8gZZSvYGq2b3jjIGoLXdsR80VQKetxOqllSaFz8KKyjalthVY
jg050MjVxm5/0Ri6PZilWZciqGh1pS+tUglAoxZexIDqN2BIf6hi3r1a7fwlkV5seSkkFmUl5tnC
6soG5UFN+veiMR9ErK2U1ha+0j9Wa7oJPAwKMwE0pcE1/03jCBIsaz6qS0+/rIRPM245SUntGPGK
NfA4ATFS9fImQyOhi19vT8PSGy4r+vMbjCippzSJgnqiwQWC6sa9/pvZ5kp6vfT8y/R/en7Uj7zv
KU78aCzdZIbAGWA986CurKKF2ohxee2nx6f1YMD5iSmBXTaviWb9NMqE+4Nazq5ZCV+JIPo0DKAz
OSxfO0SWhnSJL5/emTQDJQkfoQycdOAMMHcwU5fp8crpsfR4KUeCuWM7WTO4irlK/dIUcC0SyVlv
q5+3Z3whDMpseDUeU846eKUbOegYpsbAzre7x9sPX/rx0q7up6RhtqbxMLZe2woSthBZGl5uP1vT
8IGvZI8yeB0aH5Af4RUJ+6Etg7iZ+tGb8ijxctOqNmZktGCOKdOftpyUu2zuZq9qGg7U1SCSe532
xv0EeZ7Zg1ABO4jBGbaKAQFfVpT9uabO1HkxiLNgBxsDcbymtZE44UKlre3mhcUqg8IUkjlituFg
0NkFBfeg385k2kZVtScmYTg31F9RHL1NsDu8/cWWalMySkyF5GSBz4IvVnfWMe6j6glYLua49qTy
R4hemwA8dALMmAh1IxeNdNzkI6ewNwl4Dysh4G+V7cq8ySgnUTSxYRuwD42sAfp7cZta1BV5m05+
1MYmoFha82ey9fwnjfUWDVuLsG0FxtfRHKZ+r0Gz2tUGtYe3mdUdbDb+htOtdRosaFnjGDHcmiaG
l5ZEwPyJpj/GRsl/dIno7+DRNL7HFAZl6WzB8KwwOxaqUwY4NW9JrUGyBRAzFZN+oMDHB1ZNuk2l
RhRpCGQt50grjxz9FB9mkfl3Qy3zfZ+0sL7t+OAbRZZu+kzRLC91inJXkvK70CARWY9tstUY03aj
M5oHSPOqGzCq4VfFBmc3YODbNtUib5qzxq9aATaS1hqeKszSN2pIP+KWl+muVhboTM+9dao6x9kO
iqoFJlghuyafdLhG10OY1e3FMG/CAV3PQ+yhgoZ+B0vMYvLgClexgPNJQbGzTR94kgO+TivNJKDY
92s+Ngs7XtYu6PI0AlshJ2HN6DtJ8pOeQ/sm0Yw1ROrCC3TpBBHMUXg39iA4w87FpzWL3JiZHFcb
uB3c3icLuYjsh2SI3HRY0zdho07vAqh7VD1gAtJOfzLH8r/2DunUcHrNZvHYNSEnbw00OBVc3smf
GEvz9vMXkkMZOqaPRjszkCPDqoBreY/gRoFw9tTUOlT5XlT208zXnHwWjhAZFYZSUJSlWmUHJisO
VTm+Knr24/YwFjJp2ccE5VQHGlY1Dlecep6RVlsYCu5KCByVsDyFG3S2cgwuLSspL3R4HPHRRquj
qZpnmud7XAK3ZrHGkV14vIziQql3AIwaNXrEtcyHvP8cQLbL2HacDSuJwsIsyJAtUatpNVsj+NO2
bf3K6ip5LAq+VkxeerqUGLJSoaoSi0tZ3n4bG+oTmPbdnuOlbyPtaKcnA/zNZhKacXZPVOuxdYBT
gXXi1x5/ee2n/Az+c/Nk9U0TkvTH1DGP9EcQC1a22UKokN1K7CJpZq1q9JBxIKy/sQJlTuuj69c4
+Qvr/y/G4tOPx5VobuFoC8EFeFj6kQGYYpQnbj1oe5aSe6ijr1xclub3kmR9epFmWH3VqB0JG133
KU0PtLNXDLiWxiAlgTrNkxpFLbin9bEOa1Et2xLFST3IyLENT7J3u6im7e3JXgh7MuIJE8v7mjhQ
Ix35wxgLcBgJal4AIXsMhlS+rtGPxiEvt9+2MDIZ99RoJCdGbpBQrVP1welix4c65rsBt/c94D1A
QTWt6t9+18IEyYAnwVKQcRIoN0Ma6xSpBbrj7ffbj17YgDLgqda5rTQWNmCmd/V+gE99YClcOTlg
Cq8Ep6UvJe3xGlo7MZknEo7DeIraKXU1UgT5xTl+SB4dla6VlJc+k7TbkWphqZWOGkbNpN7lkVUG
DhgkK5OwsN1l248xgRY+PDcJjBXYtx4SpR5aew/wiv3mmNPv27OxNALpwndRpulhIt0hpNAI/l15
u0l1lBFuP/3qXBtQgv7/Ptctx4phu4IWDcTvh7ZyjfotWbtLXn/4P2YBfT8XRTPoxQF3pdJNaQ6D
XwMSSrnjzJvbv//q1zH+Ee+POZKmcuppgBz4zKY0rDn/SkEQj76s3U8hcFA0Bu9kUR94Rt1Jv6/X
CAvXO/R4srT6OyvJk7hoqwOYEdBFMKvhYPQ1hBTMRjzARRuq/d0wcXceq3HbFq1xyK1irYZ7dc3i
5ZfJ+jSsztSnHjSu+NAp8CWvttSEl61xbOnK8X297Y0XXKbq0wsEx+WFxw07DJUCD8RIzzSvbysV
6OvZojuYuHVQbaYFN/wx1hns6IYqzfaR4sDxKMvg1UphsozgA9GHLy0SGSKjD2mZdSMWea7GvgPv
O4qyzO1HX720G/bflu6nwWrEatl/nF3Hkts8s30iVgFMALcklaiRJgd7w/LY85FgjgCBp79nvPLl
b42qvNWCFBEaje4TMkieJmWrsYP8AXIQPtPZPgv88dFFZnSTNjq9VxkMqcN85PUV1sulaVyFBZiD
B3phRZNoiWZSQb/37mRHhaHwPqezvBIeLr1llQZ4jvJLabVZUqX+1kG/NCfLobVu1WxfGcBLb1hl
AxDGV3OFLksyQrK+DktthlegErwd6hLNDZVNrq6EiktvWoU6KJHgPUOXJcQ7ZsMN1OugDwO75msF
qL+eaVgKn0vkj6UAf7p6bGBUmsCAeIITm3qFQCaYMcO+5fm2q+Zra+5CzFsDpBpYXRKayjzpTNuf
4AeRQhU7y7Zfr+gLQXsNhurGrvWngmeJgeNUWC/dPYRM+9AbxZWVe+kFq7gKbwfYZQ2OSBpp7Wlr
tjXx4lxnV8L2hWlYqxkscLMXOYJQooDlzybUOyAmAcZ56BovtoprKJRLk7AKo4zZTGheiUTyxTzO
ZiRT6ApDDl/PwqWvWAVRLnyr8mwjEntgT2VT3FYpKtSzcU+d5zziA69g9S99xiqMQGiw7hnTIiHL
j2l4VeRaJ/JCYFyDnwJdaA7CiUigJhM5JXSSF7lbvDSmqPC7Fnn3/Xq3pNdsBy6N1yqMDJSRfhpU
lkxDmYUSYB0QM7Ob3FInp7fG2EFeeSUmXlq/qziiWD5IyNiIhLIi9F1rX/V3sHa/cj29MG5rdFNG
bDnjxBSg6s4vHgGzsG72EBiKxprNIfdtlCmXaY/D8prS2oW4uIY4ZZWouoJ1IplTSHhXzSFQ/Q8n
76N6Ka8x9y+M2RrhFASW02lF8qTuf5mJRnR+B8Lp3yZkjawp4NEllBisA9yRp/aUuRRArWsn4IUN
stYcANigdKjEP6f1fJrLGciG+V8AeS5fo2k6neF8Vb11QOW/iK1y7u6tUpcJt/gAxyuI82faJ1fW
1aXvWG30xit92XJhHebSGw4iddKoYdU/1WzwKas8Ycm0nvwiyJJUlUUs0YdOFtLVO0Zd50peeekD
Vju8hbS0LyBwkbS1+55VE0x7gubfzoy1qoESMGTxe2yBhoOJxuRNO6FF2JWfN/aqgJ4Yffs6rF/Y
B2t8TDe7VLoFpDJcaMEXGY/4+DSX+spGuHSxWGNkBs8dWYBhSnKItNkkhhNIVEP4igIBkmf1KXDn
p7yeYXj+7evvuTApa8QMqaair12c5SVPt3CPfM5s579/e/RnuPojnZLTkCoCz8hk9MUR2MNtRsSV
pXQh4q2p/vUIQShbL5+PHg5+/rE0SG4XEHmna8z9C8fRGiiTN0MZNAxJSBk8Cu+xbtuDM/8Q9vvQ
Olc29O8u3f/0zVy+Bsb4MKpxeoKxV9Fbdhwf0oRtSxbZWQSzAbDf43aXb6ut20b0tUzMPohkRKPu
YbwjT8EHLievDZjh8ZA0CTql9WO300fyeu3OxTFNf/t3q4jAl3QU8LHFSrf9m+bTENyd+u80a39W
aXa30PyMe/v910vl0q5ahQbhE+lNFWJ04OLUah/M8Kti3pULyt/7yhjn1XnfcreQxixOoipNqoik
LoeD7KznEIbO/Z5Lo6M2FcVNqtPmUAdDfRIs8/YQ6BqfS6K8yAJwImlJNd8tslliuwEYZPEzGY0Q
pAsBa3zvprTc1k6Rox8+lZuvh+XCIlyDTwQ3mecxPz3U7uInnnLae0sq8ApbN9ur2e/CqpfOlYT1
Qt7ifq6DP7Yr5F6sIeW4/Tj28CBgpBVJ27knergjdvEDuN27zFE/XLpcSykubGL386v/eKHqB68a
Wi89LMPepCycu+9O/erLa/2TC4vqtynJH893RYmOu8fSA3OK74Wf/lROcV4C9fD15Fx6/Ofvfzwe
7mMyhW96eqhKjgQARiMmbxK4Mv/4+vmX5uMzYv/xfDPNTm0ooLolBW0mgwVFTiYkXW7iBs43NbX7
QasdpIiuLLYLJ4G7yi88GzZ30Pb6RJGXHzRb3gSprimAXxqrVSxRGfpjHtWYiuUxgIF60P8S9P3r
cbr0v1exIyhMGfSGWgeDfocI+SSLW0dTsf368Zf++ip4iE4VgtcmT/xiwXE876h8KIbu3zLINWQE
gSRXBUU6MRbAQWAPwE/To8/pnEV9kO++/oS/e3q6fA0TobM7+KjW54k3ALMz5V4ej6o050EFxVlB
MzKivgrinGRFqFv3w3fN+2gh0xggYz73S3ALGEQWl4vzWPmqCssOxLSv/9uFILDGjvgGdtV6bK1D
i43/4Lu9k9BCwA0YwqN2DNctdeW0vTCPa5jBmC+Ai9tuemhcL64mIDEWHQWdc2WMLz3+8/c/dmuQ
zdMgOhuPr8TBr0gb+nn2jfXB5utxuvT8VTRYessbXJgNHtLpHQ2LsO1vifn59bMvHDNraEGHY6ug
KY6ZvJwf8yyrQ43rcKzE8k6Ek5C0l1c20+/m1l+SijWywLcYyNZd6SS8dJpbPevyYLeeu+2R9d5O
BrebMc2GSC66jg0MtVED0Owb6WmVhnQCno1aJeTLbT0ds9YmB+UzfiyXrqzCIsj9f6uprEEKDjIG
Y2wMSBeYGPJnR+3XV06NS2O9DieqAYJ/xKMrJ49mBwBD9dNrPjK0V1z7+Z/mc41NyOZOlNaEk2Ow
/8vkDEnx98ErojoYQ1S9/m1B/g86gZC29T4/BJ0B2DsBnMSpfS8r9yp//nNI/rJW1pIyBXHyZoTm
dGJxlh+QX2VR5Yr5p2Z2/RKYurptbWv+2bQZGsJZ03PoEdfXLFsuzNNvOZo/9nPF2kJPDi4vw3Cf
pxAeT+8pR3PNCeKuuPaJFzb1b6GqP14CC5axYCVqhJ19J+Yi8voyXEh7ZbP9hjf9bQDXMQP24d28
OFnSDrWdBFz8Z1sekHdph9aOzT/hB2znFWipaJs3McpWP3Rr9Zuh+bxXqO7WIgw3z+BB50ZFw5xR
iCH5D2IcbjpRbVrbScahO+TL4IawQBxCt/YeSl68eUYmPGdL1Av3pi/ER+0vsabNTkvH2wSGGBzT
Xn3l0nwhASCfo/vHKIrUp3ZZ1+RojfN9x8k9xMWvFUEvzNDaFsUP8oVDfdwchXJCiswFt8wIJMIr
p9+lx69yrs4m1Bkq1hyndoy86i1lVgSftytPv7SGV08vywVC1As2kD/LcYely5/HpQAtu6LOk87Y
ogAXbOi/Rbbft68/pqHBbbbXDop4VB3L8kMMUEZwREhhvkcmGX8d2i6kC2u1nQCoIp/PQPsP9gdj
D/annnt2ay9X0rEL87FGmwC7y0nhNLhwtWeveqroPVNXCi0XHr2GllSuNLVLOgT+2h6ec2XMa+ZV
cIwtmAiuXBku7IQ1pAQGOHAjLdHsa214kXpcFj8zX/kv/zT2a1SJUDifU5i9HziTaFTaxVMxzl1s
Odmhzfort9BLw/Q58X+sogkN2t5GTf5Qz8NjVecvXi+9cNDLlVznwgL6Tfj74/kuIY0QzegfYDaw
F878vvTTS+DUj+4gN1+P06VZ+Pz9j1fMKJSjiMoAQe89HY8w+Agr59rZfqEq87tn/8fDYXI5t3nj
AXmQMrb1JsjYV8Ilh4JY0y3J+2Fr5oFnUQ7AyZX4emFK1jKTnR7GmsPAPpnt/Jxydct1vlmWbPf1
cF16/Or+Bqy+Ku3atpMq15tR6VsagNgorxp3XxixNUCm6cugXEbLTuAYtHSu/uE2lXxL1adWUjs2
aGflID3pqqyvqJL8ff7ZGqxAugFCn2ktjjNoCSqvm6iR7r+xR+g6ylZCpaqwuhT1ZwMf4j6mID5P
3ZUA8texwrG5mgtYP/oNvDfK42JsyCNaTRW6S3DDhswLQa97FwPkW1x3/JfNjtetkuHSh3+EFkua
pJ0b1VJtqvYRVfwrC+uvW92n64jbuIFsq7oqjw683vzmoWNdqFMk3NWVF/x15eIFn6P4x160kCJp
bhfzsSm7yAGxJKvnWNbvX++Lvy4jPP3zVP/j6bCIABlvCNRRoIsXe4FfPacWw4x8/fhLo7MKtKUl
ynIqNGrO5KXT/wWlH03TSw5vna+ff2lwPn//4+97BWsd3s0pLPGcNz2Se+H7d3yyrpFtLg3PKsrC
lwlEKitIE4rRP5tRmY1FYA7x9b+/NDqr1MmSMDR3XZjCNJV1KPz5WVRuomoYsU7mSkJw6RX2/x+g
mTtwLScwXyTmdiRvbt/vZPHhFd7260/4XCf/k/1j/az2sut6XHdBFiTGQR1PLcXZAGg8Aa1u92KT
193T1++5NBGrTQz9EyZs5vDE4JYcpa1n35PJFvuvn35hGa3pJ4NwphQsQOwxmGaWI4mK7sO5egG7
MEZktYPHVJQ2K0b3aEEZkEy/Sgkuzo8mfyshPfH1BwR/nway2sZT5qGtaiHGtWAywnKSjdGs2XhL
vDEYYla0ywksrjSqx36cYrc27ZUX/33kyBrYVvbgt3iZAzq0oNAtZehX1nb1q7Gu4VovvGCNYsq0
kQAWKZ5khX3rVMGtk4oDYdeaH5cev5obpJXpQH1tjmgM3epabm1HHMCMevh6Xi4s27VlJ1+yCkMu
MS++3jngWae6vrIj/v7P6fpC2s3cFJ0/pkkwWzfw38nDLM/GsMqvFRsv/ffP3/+Irc2iZddYNk/6
ujrNvv1elMu/YLsgYb8KfP2cNy6M58ojl7YX6WaEqZbr/Vea1LrSu700Oqu4J0v4tS0CyyZNX6Fz
BcRjF2flta7lpR29inqIeLCSyCee2F37E3klQMuPNUA4Pq3BGmDj7uvVc+kjVkEPTOTcm2a8JrOn
nQmKx7bt9qO+Zgz596+A/cv/n+BWcpDf0IFNPHNXBQnz61A1z27wvbpaevj78UOC9fZSnTe51EuT
GcDklIHRmBLwa8fxFao63ubrYbr0klXwa2cbbB2GudayDrk4CT7uOPyyRf5PFRSfrJHYFZGLO2QW
T2T6rkGyHWwI2pVXiC5/32dkjbSu6TilPoh9CbMhxmgBRAIjgY+vh+bvUA/889UmTlO3qBoleeK3
1b4b6wIW9pYI4TyV1Lrf4dyIiFccswpwuKbX/1LaxltX+7swU1c2QeMebbuB3QemBWfEtZzs7+V9
PH21t5nqSlPMEsp18yh2Ix2gIwNh8Ce4X+ebPJsGSJbl47bseXPDK48CVOtaW8pmFqLdVe8CdDyB
Z+eOCoeej3vHqetNk9kQKGwaGIh+PfSXpnUVI2y+WJDMst0jpGVhkDTV7WtaUP7r356+Cg067T0U
WNsgUbiZZSVMBfQ1NYQL22kNUC5g4w4hYwYhXrv8MfjFsZlGFbK+3TRXzbv/HtnIWlqVFDnjAPjy
pAVVVr849Qi+/OPXQ/MZW/43JSVrZdXAIibNCHJ2d34fBhgwzu8ubDhACt/O3ouSL1+/5sL8rmVU
y3aeBy9P00QE85vuUfBc7CsR4dIMfI7aHyevU37aeSxukPjWMMYtHGCipajMxqud7LyorrqWNl44
AdY2kllBUG9TnXtMiQxLWt2PXJ/aT5q4Vgdtqu3XQ3Xpe1bhgCreLngXjsv501saQiFhFdReSDP5
kYprku2XJmQVFmwr8GBqhI+hvrutlnpHjX9lQi49erWX22GAbSiIvknRLX7YukrFJOiLK5Hi78k7
WWt/tsR2hgZggmPKAWErSOgVfRqRPt+UbY5qAqqJ8aRTKBwE1yxyHPeCngJZA+AbIz2nM505Kurn
MEGh2UvvG/fQeHa5k7LQm7Ioq6NfquzbJAo4XGlWf5PWEGzSppcDSCzyU/ui854aIyS03iBiGXpm
Xr4H2VgcyrYcbmdIO4I7KwYYsRt/uTEQZooyCKocGav1qdJDsGeLV28lKdMnJ5fzzl4GATcyqP7L
DP2K2dT8yQ/abFtwACJg/mclnKp849o5ohKt+Lkp8+WgGWnziKi5e6FLndIIBn7lqVIzxBGWGp4b
pdZ3nZ7GIer8YIIRi+vSJHcHlchJ53vJx7QO6942ZxeQ9HMKZQ0oRGT0Rc+8PchK0IeZwkEm6lUG
4Q10BlHPq8t031eU3dX5NO/RIC42GuSeN3AXup1dMxIKF8awph2DB2+htYC5qA8tT4vA+3gjQKLY
cLgPh4UDZA9UdOgx9xXKbSMICW2Qd4eJMx6rwNbPEEiQz6Apil2ZTuJBDJBiB4C5sOPOBWSLunD1
rhWLq6Z9hBb9RwV+ya4hwwsFTPxcedXRHgbg0vzRCRdQEjaVNXZnZXgL/YwmEmmOAnt+mHMISlZS
HppZdM+u3epN3qFr6MCwMqpw34irqjRb1lvvVmlZ6LO1/Wb22ifHgn41kKQPJmAbH/eF0OraaZuX
6sMbh/8gPWQeCQR09nilSTJCSDgTiFzxwj5Zy/zDSysezZ18tA2H+IX7TILS7Bbt3ww2zh84BcBi
tIDjhnC2hVPtGB/vFwH6G9UZtMADXoRlXX3v0CeM0gF33Yygi2acju3KYDxLFkDDpSPjnlGRx3Qp
+c0kR2iBMiAqXnUDjQ2pG4DtKjsCCVRuYR7XRDZuESETJXuikMTbtbiALgXxvjusQ4/TQMI6LYPq
2HcBD4uUWJ/jNEculDxQjw1AYwOzMYKA49TEUAKVqN4t0zzGi1X5TiysvtoQDxIusETLE7WkdNdw
fzn04A5sXKSdm4EXy55kxo7TfAC6P+2rA1El0HlLVyekaYeDwxyyWdyU3Re99F/oRKUOJ21bOzgy
IsVpHXufpiINh6Frm3Bq+/GBLzaP67oOjh6UHjbOYFenkgt5x5vgTfbtFFllN0SUDrEWzjMtSieG
FsET7cuNRcukzenzskBNSpXlf21dkSenpzz0CU9j6fj/6bZJrDH9zhs3D4ccPF1f8uqUiSUBB2mL
m+pHy3Djtk3zRAM2R7yodjO4cXvXIfiPLN0Ufb0nXfPNHZrTKJ1Y5+muyvtzo/URglaJ3/OTW2QP
uRP8gF7L40SCuzLXVTyg59Llbr2FwbTZSEfvnWHMz1Y2n3TabjvS/SD1slma8ZEydmPs7E3Ncgdt
l9jJLXAOmyZBAhSEqCfeQPZ0vyztzafLNNLnw+x4h6GD4p/DsnjwytcsW4KQ2n6UZtDKtXLrAcKX
p0XbB56aB+pMt2zyX2CVs50LQIJqCvkwvYXTwX9KWvfQmN9bwrl1mfXYOu4SUZKe5MjuLJNuU5rd
zVSUMbgkBSyv81PNnaSsmn2btdt0yfZtne4GA1lAmJJD+idNpz3zOzQg0l9FU37PaPksJn6GxPAd
1vcG4i77trUPRoongdpmWCBYwXLLGnHIYHHX6baW/Xmu7F8eG4+iZgCgqnyrSekDMjDkEWMjDKJy
f0JrXWcx9AljotV7R5Yby11ObTMkjhirCEMPUI39ZPPshHxS4I7P7hbLi2tTv1ou3IKbEgQ+bT3X
nvVGu+60cETF0tnmzPueds0ZKuiAJ0/8o7b1Y7HQp85G2uO6WLds4puuHe6ygKG7qbc4+G9aTxGY
EdBvFi+CyNEw1gWYaZvzIBaB3nNrPDZwdIWtywOv2a7wcAmyLH9PLMiINtZ5IuLONt2rF5gqbIj6
6QdWE0m/P1tiOuZEv8LMEgJd3XJXqfEOVIx70JRzjjOj7/mdaoCcB7lHFtWNabxzWWc3frBEWY6v
0DUpQ575z7Xbn7yKP+eZc+JqmUKDMAWhBhXq0n0NbCmj1ue/mOMcFbPPDc3duOXeI+nn/5bFf8oQ
OUTtl1HL02+B290UXKWh76rb1uUPlW0fWdM8Qhp6CX8bnKn+KOh8Wzr1c27Ru6DnWxNgDfMUslrT
janLW2SY4JuS5i015CPwzZ2vmpNjmkOPEzjMl2bTu92W4J/laGOFcNW8TW25XzICnxNxAn/9FcUJ
OwoE33UBTNzrXkDIor+lTXOuU1nd2HmDMNGiRk+1x86ew6bE9/J+6+aOPI6O6beQuyPRPFSPo+xf
JoEyzbKYM81tGL233dEWeJlbvcoARKNeBBPQUuO9h+2jx7LZNO+d9J17LihWf1nYe5Vxezs2XrBf
GDvX0AoOccEG/qQqXqgBL2cqJ73Xpap3xYS6We3rAqcA6yLpMBNK159DK9WnzohHT7uAYzTkw6+x
8kimy3CuRRV6zL4lzvQIMv+eosEEPcvmCSQQHY5qSKCHdlpA1pkAiFL19Cr9Lkkh+RCaziMh6wYR
OczbDdPQRHTAQFuQM84LA+D1YiJBphdDmiRQ1S0uAk+W47xqXTzNWh01mzZuXW6nRuBsq795TVvg
lfUbvPTuDIMPmdOKnZDdqTWsi9spz+IiELhe0eIEHPqmmAF7dPx5t7godBpA2kqi96D07wOPf7De
ixHX7a1jA2JVdOVRglx2FHgz7cyhZ+IsSropJx+g4IKQCF3PWxCrxpDL/OCmzXGhBoMJX1G3YZvB
sj6Q7KFgr/vnrhRvQWaeMse2bmdgprG89BRatXfnsnqfOf1N0CPi9gNSP14UN/CMMxuoeaoEeRcO
9uIZ7fS7wbCkruqDWgTsY2EjSjJ69rEYsoVuhYKGStf131szPDNo/hha7WVvfetUFyNnQR4If74N
L7sZvLx+7/TjDq3hI+q0+yrzT04Gsp4XDEAuqaNNg6dylveS1Eg5SA4w0myLYykFILS5s01hxQO4
/vNQ9EnRTPqQw4f9e6Us9WvgY/OtG7LtPGsAHXs5xnZgncsi2DWw5k5rmM/36nVpwZVWfZnC2BOb
c2gC6Mr5bM+yWTxBIqw+8C4HIT5Q6ZZ2jbPRHkfECArvvJCphTohRFUr0tlxYY8MalCBjwSEJ+VI
H63Fo4e+8d3QB5btLsvG4Y52hYlS2zXHusCal4svYzGSJaryjESp6q1QGfsnhZTffqlgMlWBOrLx
5jGPzKxeUtKzkHcwtvdcXHtrO5z9oYqLSokYPr9TZLfY61WRot89TMhgLCwvF2Tz/dJVZ+Kme/i6
mDCHTF5Yjb4JHchvA+f7KaTafjOOGjY8H36kGf8g0gYDItD1hjeWCafJhtJVqhD8iXvsWA/kMlvu
hxyhzs3nV88pX8CHvGESmynIIG45O/ndRGy1rWs/x8aW7KYjBiur879ZQf3UaFlFuB0EYV75dw4V
zhFaI84brjvdjESx3FGJgijAo4lXNc95W6Dk56KcRfvs29yNm7KTh6Iaox6FEcpMYuZ801G+97m5
CepgQ0rMdZHmIXK9jemqGFXPkM2oSynsNR9qjzVqolDpiZ3MiSQE6Bq//k9R02ymdk482e18rV88
ZXaBrV49P5si6BI+F9K/CWZnO7f+2QooyIYmQujfBTk9MS6eWZ16MfK9I3egYT54+BpdtTu76dNY
zQhyvAaeqc8rEQ4+eZ3S3zLjSGDKqdpT34GedGWRcBy8TZ6bW2XGMiwxP1GfQZaWKvkqUvYeONUP
W0EWMVV6M6uOfmshQw/AsChipQp/u5iBxdSH5EZaSvcDCitWaGBLeOh6a9rrlMLqa1ymg7YyFkMl
cTwGcEJHYO3L5o6kevpYiJtXkcYcbTl87bcuJ9mz8EdviZU142bYzcPe4lN/A7mW4ShLq46ntplw
AwvMboZmWYwU3kadEx/dIQZGirsq7JUudsibvUc0j9uz7QTzbvTsas9qS+8tkiHIyqKNe53VeyjT
6x1Vgd9Hs2j9OIBm4JOBPu+h9jh/LIEgfoRK8xJNQEzElTXDNnOs2pgDNvzsGTd/hPjSuPHTpn1L
e8OOALZ7JsorZX9nVKVRPtl6azw4FBCLAkVby8k+FFM6PDHCpxtQfMmJMUrirhk67K8JzpHeLE/C
XuDtOfXgLc8+Wj+0dJ56pPdnZDrdtteD+YbblX+LUwfVFtlLcqJSmITDnjYa7RlutSOxI1ynR8jh
o4OEfLaJvUHNoalseHNT1/4sRgfeZkIeeJAlCx5njJe7ZEsyN5jXzCqHR+3OtR0x2ZZliFvrdNOj
sH8rqpbCfKVobyY+QUE15RPdgtTV3iGtyOCbTrmOKOBjB4BBpjuY6jqHnAoVQNHcFk9Wjn0vcFs6
4m6GC143Quef5KOMADQm46bxMtysZOpshC/qpJDgiy9uWe7qzkYAtTuVVMqv4gxE8mj4tNKhI6t2
vmX7W95ZfA9usdy6So8vIoWPAagd8ilwmx9eO6uQK2E9jjUQNdYyBHcSvPcbZNQm7lvfD0dZOLHH
F/dBM5E/o65dhRYrpx3iNlStdSs3GTT6zsz21aZnvQmZ5DC2sGv+IAcbZN12spE/5QRDLpujgpLq
ezU7VgSXkW5H66Zs45byHAdz1vp3AXHQbCgyhaSEZR0el7d2NC+5iObG9gGJxTAscHL5jKuAMofN
pKyorjwnBCKFPqpq8t6QutUu9sCMtCDv2jfPGetTjjgxGm1j+6a3gZfCKT17713rRWRZuQns8jtQ
RRAAbGsVEtWdq6J+dhTb2ZJGRiwRZmWvGt+OlmmEBGxQN7cW9L4jd6GfFQwXHJMCiw1WA3v4KP4A
oR/mahM7MWvqd34z00PbDSdSORurZ148DQM/ZpAzQKoCCpg/CAyT5ijmt357bixmg7NogJQHmjkM
SDeF3TBH0Lh4agFtNPUwROghZhsAiybURYYB4GK0wVFTWXBOFm+BrIZQZyqZuf4xlNiZOtjAraKN
c4aSyzKYu6BZ1N4dx5/oK0AtbVj8rdRG4ISozjlZvgsbtzlcDaN0rLFP5klEhcwQTBsB5wlufaul
VmEhWxkJJs82gcCHSId7nmV7UlMaC2CIgV9ObzM3jyfBDxOi7FixJ6R3x3SEQRyyhwg523NT+pjK
xfksl6bfR0fA8q+GsmC10VK9DrP1RObymx4NbkodEOmhaEe5h3zOm5+18dj7x96Q2OQLCxs3vfV9
A0NcB8mNmczN7DtvTqV/lEzveyOOS1/e+0zdVxq39c76TMb79NUFcy70F37npQOg1GSWT3OdqtsB
9xKA5JsB7Aijmo3DexeFn+ZkZfwUtCPfVn7RnNH7+IVbiPU+paOKm6Iqb6rBNVHg6GarAk3ucf71
ieUpeWilz267qp33sO/B1sa3hlZjB5EnUnnvV8KPEfZ/SrrsZksdchfpidR7s+TR2MIS1ao/VEPu
feLvPOKXYQMFjE+Vx9NgeX3cieCpG/NXIqszahEJtGP2i9MvITj69cYj9ENBGM1dxFZ35Z3ouNmQ
wtZRJbIzdfM6Rvp2alwsRUn7A+A/EISDQnREJGq1FeCwIS+9FM7fKNE6TUt3NBsxIXS6GZGJbGSD
E9oUuDjTvoJb3VCSSPRcxagH2dAYQgpjG4uabeB07bNOa/fE2oxt4NL2MjINL1rOTgPj3zOB/e6k
Qx9Kq2nvlfIYnI4E6ugz9cKxg2icF6jvw/8Rdh47diPbmn6hJkBvpjTbpzcyE0JSSrRBE8Gge/r+
9qxx0OfeWVUBJWXuTUas9du+qQizzQ9gT5kw67NZD+/KH34NefFL+NFvcwU57KUFGDUMn4YY/7hz
mT9Mi03FiudSbipUEg7hoe/dF6Mz3iLLJU/XFU8O7og96njA/AWymDaKddYnW3JClK2qsmFEm7G5
33UbnNqlWCi1njfnq6ZT5WzTNQ8ueE/tHUa8sSJvONu90QmQDbmTon/K7W8Gqxw+Y2+iwsPvPj0Y
zassRH6tzA2gkkyLb13lzGnOYAP+MhkPvRbNI9dfdwpyy8xCXTUaGGU2NKdWSEHD7hvKihdtul6S
NwwyNQV42VQPvBbang9C2u6ntSzFnglWcKCqsOyvhCx779qt8jDe6St4pFp9d5OocLc/NW3vP0Qv
gn/a8OpfZqQ7mQRRU17HVg3vOeVGJ38e8rRzWv9Jje14jPLZffcqYidAu9qH2aGPJsBze3Lmked1
lhMhOveVNYin0dzf923Q9HnOdpVZlVFtSVn6Y3FYzcZIGdrdj9XGXmdV3vaPGNg2dZ1g/U6ecPvm
zJ0gs4F19WkvVGnFRWU0t97Q4wfzBpgD9jGej9IUv0ynt1ywK9H82SsiLjeQ97OzyhE0xBmf/KCW
J1Mtxt+OdT+RnojsuCft54x/Ux4tGa4/y54TigQHJ+vwZry1taHOhnTCKR7tzp3TOS8w8Qn8xeaJ
cDJdp5VneNujMvI6y1Fw0T7Y1vLN8MeTZgj7BHYZKyRYozhuXlW/dzbVQnEfst/ZKpyp2JWtn3Ib
ugd+RzP1LWnc3FLZS2JUUSNJIVctP9LU5p9U0MmD1Un/sTQGKoamvbS7WAzu+rKSfnycDTv/q5pg
/CXkQGuYwxyELxJNsNva25HJtADSlLmRrN1QX0Uvga2UYB2p1okIamaXqjg4rW4zW0Zii4Xp7Bdd
eeO16S3vtFh5ngRqtB5CLZvbwBX1u19RBNtlT0srJols9DrqTKdyPxmGmvlqp/Ao20mn3UBc4NTI
LW246jIo5Pl56zafMFtibc2A+tqm9MMjHXjRg7sY9LFakvWmofIOe+pmyIMhqv5lDCM7c5dg9hOd
h83LEklu2K3pxuuoOvt5HEWOJROneTt2Nn5C2rLOjQ7kFwTIcN60NN4Y9PZj2TFwLqLbP5jxQyQK
lfG6jSVTfFQXa6onEaZjaRTHvCvNy7Tr7ji23vrOwxt9V8osX5ErDU2i+AkOjb0WQVyYoYUptEbb
Cp5sfC88GXyfd2dNK3cgBo0mMlwqlb3ozIBqfR7yev2yx6XiAyyH1yV0Ipa/NUhKVTHdVWo/N0G9
PlKi0RWJXqLwezAEzoGeze1iUUnyrVKd/DMMZnXq93k/Uk6xHE0SPtMOROGw9P5+btljf5vB1rkJ
vnEaByxJEfFSzLeytNxT1XExmJXJ0MjifCyddb2tQU4FahhW9odFW9WvaZu6XzkDDP8kvSKpfTW/
af6y49xswaGbJHBu23rhN7eU5VGFFuiA2UUnMtX3b21VNhdjHPb3ZsWSGGvssSgXGlo6aJxhJHvt
HfitFC0HSdxglhYwT23VH+1GE+I9KJVFR9lOy1zj0A5dRoM4tfaAWdSNDPs7wu4lPCyea1yldNes
8YRq03xRxddi1NUPM1/l02g10/s2Tn0bl8v02xbFeAj7us481bQHNZH0Zfp1mE6zdZ8Qo+Bnuy1w
hMogXDFTneV4T6FPa82bDWBZ/iilUaHNmDpw3FXMb9FYDaBIdwikbcDn1qjdYbOkkdDyAPZfl2G2
DoYu0z7qrHNuWxNPKL83oFSet1e3vU+CEFExHJTxEYXWmmhzDi5qHKVInKUbefJabHRd7TzlAwcE
JVGDW2Tmsu7cD2TAO5RUYD7l1NseQtbIwxzp36Hly1RIR2Z8YORrl6OxpV4TqJA0FKdyUv5LXBph
84zbSXyvncV9JN7EuIYl3i3eK/vJyFtGkkmtzyWhKnU8757wmVhrOEfDKF5VQ6SDOUk743V6J4KI
5yu3vwjHue6h+D6OI5j1DL4XDWOfyJbcvql/XhUU0OycPGJnCmcHuK4qZsPlx7wax0YwUuXixEGs
0j103ve1n8ETmkcDdfRDM5T7sQE1SQAwXowxEmkzB9/h1TJVGVfMSEu8u7qifUp3SdT2P91V/XVd
BuY5pzKubXCobjr/p9GHAwAFh7AbgowaBHZ6d6pBUE1mazh9Fnvf44hturQzuwIooT3xp6vYtsub
Kcer3RI84ni7zGoKR/O1DDkG5jUtsQlkLi1XcdDvf2bU3DMkc9Jsy9s2cDoVhvFS+2PNN2f/DFVw
tcBvWesMoLjV/Gr9mV2gBNMSe/SzYOdj1cg5PCuDACBosbToDbLyC+vbINot7meXvPyyZAweP+fQ
veyl4SQFPFDK2/gb/q2NiwhyQ4Sn2a67eAy5C4qhq2ir09RxlTTPC3Mht7mXf1au0BiVpxFLjhVg
rxL/uyT70Gvy+bQZ+iMK+vJouoiL/M09i6J5DbvpwS3sB2csfsup6WLLYjhky0+2XF9dlyypmFZB
eWgL0zrxBRfPO+/ys1PU3tlSejv5coTD2BiVRqd7UUUZ3TRTTmaXRnMMSjBZ13KfqzpIldWaSSFX
mWKBubkCXCt3CwRfFX+C60d/zNUKkpWdMt1NGgOjHZflbl7KO+/LfZqpLeoTCGgftlKpVBhwsZ7o
vtjMWebn3YQ0WzaIDoDwDRAsnqI5pV80RAzpf/Wl/ZRPob76ax29F7nKM/xXXdy402cwrlAiqAnq
tvqzRYZ/qC1o715VVD+bWkCi9+O53YyaJGb41E70IRbuVp/9aL7sYxDNMb6wv/yvTRwNLvo2tvGY
X0hnauUzHF1NcHQjq9TgRYyh8YODsjwjGcrNS5xpqTOu9Eu7Kv+07eabDpsgq706elChAxLrNU+F
9j+6rZ5OZr86Z2yr3/LR4KQdSp1CfnhpZXsDVz4IbGVbc2KP5pLiZplodBhEZq3Du91UJrgA/vKw
6qyspLs27ci3zpQ9dmnrtCE7snwI7Dk6NGyxMbk47gtXVupWIkqa3ie7wC7nDOYSlmMI6Zvwulu9
91DUmM1iW1MFEfa5OgtptNfJ6XVcWigRancPTj5x2UMpEUi6/nGgye5jHILy5IvChiAtvHSQC2Y7
s6N9KFqjZCmHY+7mC63U3Y+x2IZ4dvYt3iNiWK1tWTMtNcDQ4LEwVO0fsxoL+En1EpaVk/EmdW8R
ORkXX8nffEUU1+FfAqsxf9AvcIetAponnP6Pn1tuOtbGGivVvtqN/timnpYNeLJkK4M+9YcV9r7U
dtLmGvR8RQNTeE2iQSYz13P4PMiuz1amkQ82oebqGjnJQZ28eXv3fV/c+86J/d3rovB5qOGjSc0Z
nNA45Z47ZXU0APcoGH7Y9B1TDWyA3axRtob7j3AwxW2Xe34u7GL6bQSauycI64TTsCaugOg4skv8
hIe6S1S4fmP67kmzIUKypxGFO1k9WX0uuA37p7GmyTJceK/yvYSttwbvaLsTidxWlTpmj+dZMOKK
wQp4dc1fzD89TYaNfq5YJxJloXUBavoUBi+465PsjkXua6Dh57Hv6u3YmgBfVBvcZllSWlQE/+a1
cJ/mgsGI5HRqQPaKvZy0xXiUjgnHw1dNhifrwUS1nDf1kqJGQA+PzZJz535CUOIWe705HzdkLtke
dL9FXvkJT85Pqnan2xSJ+bEFCq1EI9La0P8Cm+KX2efB6rRkA1Bn+jAeSl40bo9xyloOFMgqu/vs
emhl4Vpluk/FRzm7D9re+mRXKNg91/27+N11d/nxlrV7dyZ9CFtx7bpIk6vEpQ988iHKpqP8pDHi
xvP+8FH89lveaIpwYdAq8Wfo9mNeNAlR63/rzgcIHI3PYZcqpmoZFm+1vyJry6ppWDJnXstj4w6P
3tzyd5r6YGjvxSzya7sIkbTtUFGEsVIcwjxw7XsBzWLxkrvW9m9zpn/lut/GnTHK7cIJbcDgNGs8
TpX1F8p9Yjc3o7qkYVPa72GRF4Q5LZ6V8SfYT/d4g8PWTSz1ImeB3xnCjWgvjiZhKv3BKmuuVnqb
mpLzQ66k2tRMaSmGfuvGTNlfK62Lgw9L/V72Yr9VRR+clHTLY2CadLxGbn22mlL9Cmx7vpk7MunK
a6e3rRH6MvYMYoxQOeLcZlyCi6x0OCRqDNufq6Pdv4aW00RdCgoBw1q40LdRkSDgg3ypgeedi5Bo
KnOZvrqoIUFuDtziJ++GPGxLK/K3GgwfZKuu2tO0evvPqSOHNp49pc90qY4tBcNSH6OBuErI0+mA
buZPXXrBdbGpsRk0ofVBK8ybLxRRdfXYvYBzqSz0ayQ/0hG/4XSXk976NZNNOGb+tFknC1znbNf5
RudoaKWgY9Fhcvucb1jdyzWjPPhOmvl6gpUkT2nui6PbT9Mh2Kb9uNSD87XKeb9Usi6px1X6CDCB
e3CqnB87d8GfCmvqPy0d2JVpGbKVCPCTplb4VBmd+7aWnO1mQDCg6lC0kEKEsDj39cqEZxH9Tqxc
OaShvxvQcTl9npLoc/QR+9LEg6hGFBAB/5h7VXVo79Aav5NxCKJKPOiwkFjR176qqQgNi0dpRCWm
m0odLKXsH2M35HNaqMhJIjkuRzau/RWWuK3j+2EJpjZ69pEELqlfTJgnbIqz68Sj6kXmmhvSOCG1
s8WmNYQ8BFXHyNNuxQUWy/gZ0BuLtcgztgfULFYipoj8+gq+rVHuP3TV0z+e0i0GPV7TtgANyUfX
jKPKBsdtF4rn7rY/t/bvo8hsHpxQ6O++oHirddRymADZ3qOm6A5B7aDZK6v6IZrD5m1l0H4Io8b9
ztbtnmqpqkRQ1XVsl9C4YdmpjwgQosQs+9ThwnQGV5Xp4G0bYRBrg494MSC7Pd89zUtvf/qjDwep
JPTSA4KC6I6Yr+iPPaAMcYdxxi3mDatAOBW5I1EAyKD2NvNqkmkLh0HJAqRIFxvvE/1TZXAuKDw4
u0INfwzpqmyrNQdFa46fdjAPL5Nd2ufejfSnS4vBcxMAoQezhRg5l0CZDVAa7VmDe/RK0TPqz2Xm
D+MI4NYjGFq0P59NLnbS+pz6iygbdZ0d07o1lqXeRbiU6cozmtVbb5/6tZOp0jO97ft0UnNPvI5f
i8RDR5oYbbdmSIu2N6ZEhIhDIKcTNYAgyaQ0JD5wwOPQcMHEY+CU/3IhytOOuGmNiwCZoueY/FaV
sJ99udrgDiRJR7RP38It90ASjal+9z1fX+aykke09epM3dKSVAUSo8oZl0d/7/2js+X2sdKT92aL
vMjmrZGZ701dJotB/qS2zuJaiMSjt5V2xoLSHjRAcBw6c83No1HVIRKKR8sgIZh6ACi9sT1RIt0f
XHQUvypOygebNJ8Dr3px7QAyDi5/5zPCLsUxHC4EeXPN6d6WQ2pNkZ+GQTVjC95bFCjl+nOyizGJ
1sWLB1DctAxp3CJvArip8GaZNoVLUgBvKOPz7poca+wZv8KxFrcyAsYZtlIUWKXNHiXfZiREq3G2
hrbU2RqVIVaEleppQb8W2qnqvPPW3bqxqF+dyXUZZHpCQGrsGpAL9CE0lJsRDuI+sd4oeH8pDm4V
Nj8iNBVXsjT9ZB52IPVlqiC26UAb+XeIibn8DULESVtusnxheW4eVyHqKPWDQiRlM61Z3XrLea21
TPjg+ViXpTuCpaHkaRp9DDivrpHbuxddrsPRC2T/UwjYRos4uJvlooiMg6msnqqATR1Py3S2m2j9
2BRR/am/CfHgIwr761OmEsMdVokVLE9WE83IAUGGEa2uDZyee0CIyLjt6MPK4hvbrZU0KxqUzUlD
F/H+kEcvBoPIUnVJnQ+c4xbg9n3MXeVwiMzmUYXFdOwm40id1EsdzUcek5RTm01gnFGJQgPaSpKG
LDO9rpcAqd9eNKlD/WxBCC38WCZ1eHEWsLXNhgreL/nW3MbSHI9mbdyV0YJpdThTaUl2TijStXYe
o4mTOjANnbYVo10gmhccYUyDlf/MN/Q0Cv1k5zav3sKiUzgitgznsRna53IxE8uY35pyeMl3KI5h
eh4dNhVPDo+RISekSJV79kTRpuQwhIeqjh7FZstrwCGWLXLS5xauOMmN8hOc89hU1UMz0sGXo4Nz
nPLBdoUV92b+bV6mg+mEMl0XQCyIw8yuvQf0u8U5d9v5ukMFRoje4G2dk8/ci84zGdz+I/QQ4iy0
zF+wPxcHs5ktjpOoYX9swo9h7YNXf7KCc9/v9cu6Cudj8nIzSsN5G78GoKrriGyoOjha5YrdcFhX
QBPEv3w+TfgcdKOXIVS0Yka2JR6mQicTmuVE0hR7oGOTDkWDdUUrJJXUa/ELOB0rtjc1dHDubXB0
gqA9TEPhXoQ7OWfbDoJEiNw41ipa0sKDlTTbhruRTIlTaUFItuPduBX64Xqac39NgDrcQz2uw03W
qFwdlpnbNoqFO7dxgGTr5t2etp+DV4Jb3dVz6NX9j9zRw1vo2evjuKNDkD3eo4rx/TLP/nZRokRF
CfCdWRaD9yw89wcMtT4XYaCPthG0v2HVFR10d1RF1TiVMKiQu4jCDfzQ3Q4K+OzJDRW/DDshjs7Q
/XDrIcxG9msLZnTTx71qfeYjGlKS1W/LZKvs+Qi+x8jpr/Z+sugyQlbJjhTDLsj5pcXi+hVto/VS
V5aEUfbFrdI24hN/bn611Rq8it7W1ygSLU6wYOpTuy+EE1f1FDDyhUYbxEIqN/VlwbsYdLvxMJpF
fyl05GZbZwmYmYJ8LnbwoPe2i19CR1eW+Gfn0RLnjVC/NCDWId/Fp21BbUORPkdhQ1qCgvgIo3l/
cGqPs6LzB3mQCJ45/PWOtH3uLwa5X0gC9219BfVqjhvl8h/5uHUolnpQNIT/6ZJz2LYdhJyK1vCJ
y+5ux7Td/qGr2AqU3WA2HSNwjZmGzqoUwI1sW3Za9pPx2DlK/g25s9EA6fzoDu1wdlxFoYtGYpPw
LlWPsg27A2LjPl7CKf85leqKX9U/guNHFcbJevlAp1l/2fbepH01YRHY4X8bRxeXsgv+yVJRUbbW
p8rtflZRL8B82+hGhmT7NDrK52NwkLmkBp//n0oH2yfA03PlBstFRDTqzoqWpV0a4yXcG3E2/ZB9
qQwLRj9XZ3hb22xtlvWw5WVxqvd5y9qlmwCfo/a8h7qIUQc7yLv2kmscAa9tF+U7B8yILmAbz6SJ
WJdo4odlfR6zaumGT90pM1usbb3khd+fjW39DObIOwj2hWPv2m2C0vIdsB6xfchoS2+QeBTNXfax
e/kLIvD5aWzW7t9mo+Zq6slPlpHsSRl44bHreg6MErNJx1ia+Ir0MFEWHuL+YTk61eYmu7lsd87e
fzN0hbU5wsjbe5D9iv1D65p1u6ffXZGG/tgTYJpMSo2JN2sPoNN1wB12ss4gdt2ntZABe3lXZQte
kvtyG/0ZqzEA/m7+Ms4yVEjbk+fV3+abqwZECeAwbxCCyEUH2aVok8TJcLUfG/OC6doT5XPQ7mFS
rzJIZgC0T1nSgBtI1zyZVlg/DH/AiX0qPHkrQgkK4pe2c5MwjK+eLtZ4GoarJ2FuO7W1nAZw+4ZT
QmmYak2nwONHHYPmuvSotxpLPFjuNr1N9YIwYFis1+I+qXs1eiuKpLg9NusDceCht8dXY1c/qnJ7
8bvgZRA+1uEV7KJtLw3KaWsfPkYDLTe40aMKfPMa7E5/Wn3TzDrLhTy6k7GsH1bmq+jiKOvZ04sF
tJX/W8boIPiYYl3wQAXmHeKcnCMP32trlO9eW0MbQfjNTdVz7DL0a+V4DwWOy2xyEQP6opofaJl0
M8fdT11oIHMcvBOjoEhhfcuT409vxbxiEDM5zXNRh0kTrO/B4PwtRPc24xkvtruLBc5kh+u7H3kQ
+TuFSJbnp7pdy5OFTD6FiiRsDrFNPFSrn2ledmRX9kuBUtsSfua1o4jtwa7T3W9/mBPXS2WAggQw
fPFWQR8UNbyVbfPe6DcDvjLO66k8aMdus3Gjc1V0YZACbBHZ5hS/Rj1psI2Beqy6yzP0uTDhvLaj
pgR0ccI1cxyDA2SAVVjmCXDXmwFLUZB91900ZWtlk5uRbz/woG5X1MEimeWdcpNld+wI/U8a5eWH
2YsKoMYApVSHvcXyi+H+JiPP5xZ7WCiyOAUKgcKID+vEitCfgs555q5GjIzGgA8zfMiRsqM1LYyb
JnTwIIoQETsUZVxVzTd7mkaQCefTUBWFEkpf8tD+VleoXkZr+1L29Mszsb4x5mI7QOCTMcD454CC
HqhlMb/UgXjPe/87Bb106vYzIlI7OLt28bgb24R3jHynaZVd1qyjB63P1+CV2A/JhuUuuY9khVqp
mK2RTEqmoMtQTkaMJuFf3ro8eegVU1SeO7NDnceTQl+7NNVjXtOjLSb0W+bsjAmkuZkQYQUlNVRh
bK3ypXOLN4KNHg3D+1nq6mVv3LujKL/ZQy6ZDwC7Rwsp6N1J5OF4uIWTFzwx3z8OrpH0fvN9b8Yf
nEkjIJN0D32+qhvd9i3z/PKqW/SfdpOvJ9sxC2Z1Z33iifxR6zorN/9dlTsaEv/dkd5jtHNu8IKi
B222q9y681T4Z3Qbb3YX3BCT8OMoYFjdwOXaq6rTZq1/IE47oW90UnvxurQv58dakcTVMjIcosgE
RK2W8+7sNnKCFbEbRTDKBFu1jcFLJr5F+JWe5TuUmXTWP+Oaw6aYa/mT91QdiZ/5hxL8sCzh51Yi
aorM8slwveWA4KWObda6WDjuBw/CR+jzmLXm+mbBWeVBCYOs/Fej39/RHOcZlEbqawtlshXqlO86
XSLvU5rdQz4hhB56fsScQKwDvjCe+aD7e+f3krEpdn7Rgnsxf3I1iX7LMtVJZJdvS2FeCss/lpZO
fdv4sOkvrv3+4CNGcAHFkmAXvwajzJbdzdibOdgaPDpTH3yU92SMNuTCzhHqIN3n38bwifx1bHDh
ylzRDs++FTzn+BK2yTyY2vzkY1mS2vK+RwSQlZE64cxKp9I9o4DkHDC3772VozadhymZd/oZvCF/
kDpio9n7Yw+5d4FaZuxQCIED9CBXpLIfkJTgs+uLktXP3afOYcakw4vf/jM1yoPZdMAmx/az75sn
CGgsoA5oZDEqXDhteeE1/5IW7TjWer/QESlzyWEB8ou08xA6tohRs9omdC4YWaoHKtl9ZVtJiNQ5
rnuG3JbkxARRQYhsbgX11sJ4qOuBu7Phy3LDJ0T5E6CZ/03OCNwCJskH0+jXp3zx4GRKrbLAVca5
DG0gBuoSUYvo6dAJgo5HEUa/0chYpyqf0FyNqPSDTVzmhc9YRcGQ7ZH9zRhrQOFc95dog79sgHbP
YgCPsTZnP6iK9jc9jH99SyxuLKI2fzL2ive9ANNQTosymrFt4pXXnvGkJPCaVa/TA/6K10XU8LUR
PCDCr89a2P1PCcl1hgnvLjK3flZ0lCYTbdxpyG4S22JcMwQo1pfuDfRIAxwES6g5HkDUv9VOc1AM
fNOwP+wDW8eI/MgOthdnJRooclPX4AEzdznGAH7vm2EdQgROx21R1gXQxbx1++ZddouJtJsBkmwf
xgT00Em6fNOZheLXHhTFIdbbGPTnkZaDtoM3VDlznbPiY6sM/Sgs52KwKGWICv9KA8NmVBTvWrq/
bQMosJlwFulg3Q52w2liGtOP0qrz1IYjT0o5Ejc0VHXih5g8S0/9IjsJoLcCd1V55Bwts4NlX9+B
5JtkCzgroIYY41ao6gHl2wHYIdUlsayiaamA8KGcMFYUSHeL4RJ1zhmuacNfUaxJSJTxcYKUOhgY
HKrcelJe9dvaQyjPYGdcM6UBboLILhpK6185LHfYG+vrvfEuGepCZsWKXxaXNbCaBlUu4CkT17TQ
fZKP9bJU/INWx6bTz1u7+s8Lzp5YlK6ZeOBG6Ywg/xhhNHjvXU2etFn79/BYGXu2cSO747wx0Rj+
YqcblU+pP6KCD8b8yMz92M+VmzX+/tA764sJ7nvxG/U9bOczUdLncovuAqpzhDR5zdvML+rrQDlC
akJicYgZqBRC/52z8rWN3NfS7L0L30kXD47zV9ve920Y6xR4/Wm1nE8BWHKAjvnXFTtDrOC9Rnxf
9f0bG9ZzE1q3MALy7zkS437Th0I2TDmA5bFdTzNfjvyBN47vYEA8FTZWYtKXHpN2+1w3PcjJUN1Y
KR4mWshT5dpnJDv/gmUBj+n/wqoiyp+5zsZKvpXRNMSCRgZU/dUJwd8UK+FdTT1/Aa3fjUGFC/BS
vAYGzH0wrB/FzK9a90fiNh58jye28QEYqIb3wx+BgpK2Qg8MRxlxodGkFoZ5q831pSPNIDbt/rbp
9WI0cwcjDRBvBdGlKhmPOgNCZslrUO3JTBoz+LIq/aO7f4N2DjuFNdne3JeqRWy22NPJ4iVJ5G68
2b35NAXWO4KU9zXaYOOtDfXpdLkLJGOrH68kbN82mjckAbVEgt+6tbOwPwUnDQaEyf3B8u8q//Zi
lc5l4/CVRYBOQC9Xc5yB0jqBNg0syR0ISCHS7K2e9i8Mku/K7XFydeujzv0/yo8+iIpjzo/6x8I3
+yTIzYe6LUBUgrt/5lEGdkMAMveWCIKCIj4YdLuDjAq1d2l2AznlRNs3h3pdea8jUokDmTPLyagD
K+4cX336hH0+DUWNzQtdFcI3EszNLSjZiDyRrS2CZ1ehUp/QA37Cc6ib79fWk5+b3T9D9prwIMZp
7Mr3v3odrPZGvXHzbHP7/zHEPr5aC8OWtwrjS816PhTDAscneMDcvvMzY84hTKcOpFg15YN28DWb
RoeV2sfRfp5HT58VOu5DUDmegIAPjMM+18QCO1J0GRh1V+L7jdXj2t+txswroNDV6w7ldtdnF4d5
HJwEU+D6qMwAzrZ28Wztppywxzebx1+x/bO2ilnGtcS1rwfr8n+GLpxDv/T0tYDL+is7hFAxAgSO
2/ovhqDHOo9+TX4Q/C9RDf8lMCP4j2SOJmjGNggFWe0i8mMzKr8Wk+acCrUfNHYYsxp+/M+ZGf8l
ciK4//f/JwOk2mt+GU278obvsOj093rBGP0//9n/JY8j+I88DqmIsVy40a7VwJSHFJic7cCF6OGJ
2Y4eq+j/EvzxX2Jegv+I5KgdKwyLxZ6vOn/rttuYPy31/xIh9v/vj/XN4D8yOdZlb6xwDe85RopQ
bnWY9xpNtmMnFNWldTVewGljFBVHJ8K3VDJgl8/o037/z5/hf/vV/iOAh4iLXQ6tF11K8SGDN2n+
X87Oo7dxXgvDv0iAetm6JlbKZCZTN0KmqUtUL7/+Pp5VPl7LArwNAtJiOSTPeQspk983NS17+42G
kjWUHVI/IsLXBYS2+heEjtsmX/bxC0aE7o0UbdcwQw2X7V0lUPj6l0r7eP3nL6wu2cRPQFfNhzAO
fUf7Y9i/ncpBxvm56F+vN7+wBe1zt+82RqelttqOVebPFeX5rtO2mdrdOXp4sBDt3iCWcpM7F9wB
abMj+IWaTByF/lT8dUi0tWQ2ggYMUcbjuLm7/jkL60h297OHukSd3Rv8Cp5Wmz2S6d54pbIy2QtR
xJZ2ejV18LWG1gPfNB7QrNib5rAyDwsyS7KXHxBLq0wjC+HbtHsykvy3wwMe2BvAo9nuOJ+B6gOh
vMkAmMmQtjtIMxfk+tz6tvZdq55NeB1F82Uemu31eVgaKWk/k7DUQJ/ViHTiyvEY2TU5cvDfbze1
Lhv6hS0gRW6pLoLa3t42+xcvGe9va1qS2Bt7wE/YE3mo+LloM4i9UjhrdqkLi9OSlfUqkyIyoh4n
F+OyrdlrvqUH3Z5b68oiWupA2sx1VcwuAm6db3Rn6zeXI66ycsx4E/fD9eFZEFeSTfxqD+4ZRO3c
D6Yp4ioZRJ9gy0a/bBJ3R5UkxkcvsesP5Szcx7kkY76y8xaioHVeZ+/CFOCdpp9tFM7ciSypqitP
JbpqYE6rfpcPq8tWO6/PC2pnsr1fE9ZtA7ggOI26whUqPRpB8aCoI8pq87cQ1K1mZF+8Mt7XUCJW
9oq7NG36fz8OFEShK7yrfc8Zjae4GcTntrdqnufgaDblPGSngKLCXUDa7zVG/+uQBQoAXajn26wr
DRgGOlrf9jjsC+Dfz1aqIA6jeVCGuS6InYr+nEp6Zhi+Q7/QD6lIKPCS3Cd177SjBqx5Ul5Bz88P
wtPqJxeQO8CoOvS5EZNHaKF8m2M7HkzYVk/6HEyf8qFMmy3W8ukxAhm1N7vhazul+qe+G0CsWypX
SFxWv81upcAJH1yygKMouDqUmhU9gAogDWIN6b5rocSPo+KdGvLqPykYmEC1DUt7EHMIVNPgxR8q
5nfXBFGKv1T91epU++TN+rn4nDn7MmrMDVAedZ836nTvTUN8j+me2AwZMI/SASGJ3kh4hy0bHApt
EPcwG5Q7xSiTdjs6ndi7RmE/mLbRArc2IYqxgx7MLIQ0F7Pq8g13c8YjB2Z9NEl9HUIz1R9d1Dea
3fVNtTD/phSMKexUk1JE7qnCPLsFxVeQLEZDYGXvLDUvxWJQmS0EGq4oXfY1B5vuVE96v9b4P2nq
CztGdkObZqUdohSVhNLNn+MwftZq0l+UCb+3Ayl5zax2AG72kB+oWST3bhWsHPULR4xskGalZNEb
HqFovLXjfaGI8G7ksrSiubkwaJq0J90O4RG48hwxUZsi1FN99GbjO2oc022z8m8830W0CD8s5F+g
i84eQD/KLnAvw48zCf3D9VW1FDKlVWUYKo+Fno2FYC9Zm2xrZH9Urr+p9vl6BwsTYEnrqlfD3q2Q
HzuBb3DvSQJOnyJLiVYO4oWfL/todmVcewhBcBD3XyeB8AVqOL34qaffrv/6hQmWrTMVRQg07nAJ
srTuA06jxwwC3WbS7Zfb2pcOe69GOMgd+f25myPgNO/PcGtIU7e1fh61d6unKdHGQ9MCucz8a4OA
Sp1/icyVtjVzaWzOf3/XOphgNcl0UJqzoJas5Ub3PPTTwYPKgCZSjqNt6OlPg1WPyBtM89e071tf
6bLgUA+T8bmczfw4G2310xsIqOlZiSQnZbPr4Cig/WUHx6Tv64cAY2nYxeFkv3hGGWwgOTaEEQO0
gI2kzuCM+Y6kmnnfkyggbVHH3l2ZDv2rQAOeuoCivoA70sn+qvYfk3PpSRVJftD6My9i1oKtV5bG
sUq1cjfPU+8XOiTr+ixMaLTkyUI1ElvTpSYKSSt5dMhlU2lqxwzFL8j1jt4pZ1RkcITWAGMsbJJT
QKtHymsjWiX2a5toqCcWjocWtoDWqOvezkRp9A0a20xmODHFES214JtO2s8HiG591oIsex4zF9wp
RhRPmqHWdxqSEw8z2eAMtkVlHEtwKJ+GmYMY9CyIesQLAElp41fyj+Y3JfXqJzuMsmoDCae4c6Mp
3UbgGp+rwiOrOVUWQiZd+dHJWuwtRNXOr65pzgUkX5Xs06wXR8CP80dziuuTXmk6afFAPzlT9hOe
XABg29YEQh5KfpcAw/2it1r5aBciy6mvge4GQIpyWaeh/5dXMPx0wINNoOClrnsdXGvFA6OkDt6h
AfxyhgPlYNBqiLZI6FAiBl1iYfO6B4JOUUIZkQUxEk0gXZVAZ51IwwV6kO0Ui+VjaFlH3jSOYBpP
3n3bAQacOk/4bQuowstLbWt1MaJiRaA+hKWL/oRCtkxzzegBSlpzRrFWG5gkiFk7HWivWZANzxpj
Tdz3vJkvHH7/rpHvNgrcD4yh1H7mGZV9nACENdSWzM+pYv+ydfLp1zf7wqVb9lOA5Zam+NTOvpJ+
FkWxrdPvof5JVz+k6pPWPU/xmoPGQkSXrRU0OIdOgNakPyGQuulVpNhLHDGvf8VSQD93+m6sSi+c
8hDxl5MNIAvTNMSkIpDIKCo4K05gSz1Iz3PLGydrAjh3MvvPSTpsOl5ZGeWILliZiKXLjindCjLb
qmZWonvSrOG1b7Q3NTLuAKv/UtS63OiUyXeiF/duof3t2Dc7TFFXbjv6+SMuLDXZk6KsLHDmFhLV
JlX8OxwhctgNDiJytWlNsENV+yHtxuJjkEX2HsaGOFhK1T4KeAJArCC9uQ6AwdBpjCPX8eBXZ8KD
LzQBWSzNy/FI3SV5ADSi3gFN15RtrUwoAOlmU2tro7ewvGTfWCRDc2hNmncKdBH5ht6nX+GjRq9l
dM5KRxEPui4T+jZ34adBjkGuL0iy+1qDJBwC4fkOtKnfl0YcrLg+LZxzsr+samXzYOTnukmqbyhd
bEoAO+lqenth3/7zeHy34kn/RmnQFaiKJ0O7Bzww7odMIypNYJzySjOPqjUNp0ap7VOrVs1NJt22
akg7TTcROxoa1z3Z+iuyVi3OkNzPC31YmciFfWZI+6ycmtFURmDVmlp/dWuwvFHk61WCIuNw48xI
G80Ktc4dwIOdKLvu3Erw7gZDc6bh3hSMZLfYSc+pY862g4uVIoqtKKv+hYR39SYoQsLLACa08rq/
uOgtTxY2p1TfmgGceR8tHp0SMxzw3JlXGr+4gGlcuqhpjuA6o9vWqZptdwOu/rEoUN9PRLJWovn3
4Pm/uIN7kjQTwBRiAWlK+J77BsxHxB9sd3jQYadrqnYAd/YUi+xUat2ht3+qiFhen6Bzvu1St9Lr
BQRAi9OCqHwFwA5arFxkzkLKe3hqG0D5YTKsvDMuHuF8n/SKiR3XyKK5KP0uHbQXfZzTfW8pxq8i
bwAcJCGkg6K6KS1KSuEcKd5FhDFrRQ9XXPhTFWzmCZpNdZNzGk2fB/Jd0x3AVE3paFpUr1nyPU+e
IrPc8MJZWWoXNz3tn8fvfftC5HoRFsJHtNh6U3okSCzECP5Sxsedas7X3n0XlzT9nPt/10+mq7Y+
5uQw0TU8ZUi1NVECTH/cXV9XF7cjzUs7BjKdnrptXPgChU0DDEPUlCvvpqVfLoXdsoKplERG7tum
cSSvBcpE/+w67coN4OJpwi+Xom6KI5QdZWrudzFgD97du4DXQTUiChvOykvVc6VKA1gJUYpS4fXR
WtiFujQZTWk5iYo3gx+k0PyjMDpUFpc3cwCfYPtWqsHRHrW3650tjJ8uTU1U8CZM5zmnjjpvUZ3b
TcYf0nD7660vDJ8uzQ6cIhNF5qjzVe1U1X9thBW6HIhOVW8GjVp69ihQgrve19KXSFOluXE1FkRO
fxI/M/uIcnzurJlMLE2JFI9VzQxz0xK0bcE2fit9C2d5gegHeslWu7JLlgZLir6hZwbtPMSDnzc/
AyyoO+O1Nr3tmE3PNaoo58JCi5rs9dFa+iI5As+5JkaoGL5XgKBBt60G7xL9yhE9KETcI65gPqZF
/Hq9t4V4LztMJkNctY2BxRpw1u2ocZrwPAgUhTdrt9WBiV7vZmEJyD6TKPkJL09F4YetsdcabtWj
fQ+f/xYLDRNA5X+jJAn8wUTuGGmLZPzeoR8FMelw/ZefN8SFk1eT9vxUKFlteSxeo5rdT6bW6cDp
sW9eOdiXBub893fxfRQWCqIRkBNdC3foAdzVQfQolOrGXy9tcwGokFEOWr+ZjOMgnB2iNJ+vD8zS
L5d2dVQGFZweBE0BjQVb3Sgm9OAQpxlAdq3AMJYWp7S5k7olI9mkAzqWENdIf0VRvSm0HwGMbrGW
31uaYGlzp2OGfgPgSB9Pjzu0HL5b5yrH9TFaalvay+xdc55ibHmH6mnmUacaa3HvvPwuLEs5CdIh
3NFWUUzcqzvnmCML/Yp4udhraRehc9itLaCFWZZzINPgQP5W3dY3rLJ6HMYpfQ2aNPBROk5XTvKl
T5E2L0zborV6r/X7on7REYwAmxdth7AA8BiubLOFiZCtEhEgTZOJbKM/TO1DFLSvbtn/vmmOZatE
1OKzsUOgCRV5OHKQMhr1420tnz/mXWzQuiCbUEEb/GQYNqENTt64be/KFomlmw5cY9qeFFp3qm1Q
yUH+IWluQg2YtirtW7DQTjFkKoumFXeJZX+zAhQLrg/KQkxQpe2KBREaXVPS+26OqsaoHmfKtkqc
bGzldda/Xu9kadVL+9bGk8mxAUz6butQ/53urLL+kdbhyoq/3LwleyOmggd12Jg9gIez05F7hJSA
qqx702HLO/i/6walAfi3MXciuIMqwsIAI7PMeIJnaN/Yg7Rlu1YZI3QLQnyp6+9lON3BwwNh4VWv
18f/ckiwZEvEmnwrREW+wEomRIaBe+v6Iaqyv5C6vl/v4nJEsGRjRDe1J1FPgqijf0BEc98gFXK9
5csXOMuTtm3caQ2yFLQ8ag2UOvVQuf3HJpyPs2k8KZpDgTBcs8C+fDO1ZC/EzDOGNArBQGoRVNep
n46mNnD5NeLn2qxOpUA5u/HskXwB9kzXv29p9Uq720OTFhThyPepKD2MPfRZA4MPJCVWnb3/PUP+
/3izPGmXp8pgpwgaNb7gnHu00MmDodgjNNZDbv06xg4qwt0LokIC4HNPOQb7Mrd+DqvWQp9LeI62
VYqQFGaaZu0RKTmU8nkoogzQD+lbzJn/3KstxZFetZGvSIyZKy/iHfEJqY3c2SBjX65cwZbWshRL
GgTj7Sm1e9+IC67yjYl0VPDW981eQXHh+pQsLGbZVbEB+j/0DX1YaIMXpyj5fb3dhamWnRTBx7uC
ClrvV+2DxWgGo28bb9fbXhgXV4ohmqPWyNTVte8kOvgUB+slsYmRUUSji+f0KceF58bhOf+Edwfp
HNuZZmDY4QOSQJDlL4JG++sfsTTw54F717Lba9ieIAnEBe/PqH9vnBWH4aV2z39/1y5kUTNCM4l9
PSd71cAKJLQ/XP/JS+Mu3dtjQ6mGOuQARXuDk7MzPuiQinNWz04Lb3LNNS1XihGTYketOSfBqYiL
I2SRra6pz1Hi3KFLcuPQSyFCKwbEdmPYMhnEhDvVGPRTKtCTuj5K/x7AFyKQ7D0eGx4CBnXHDOSd
c9ejJ3SMcwzKZhXqTA/nBFdUoMh7HGsyJH2hVIipjynm5uJe02aF8r0odnMI78ksVPg6gciVbQRA
eqs6tvnUtNN0f/23LuxS2cU8ikVloqrY+yASgs9IZTlkWhrlrkc68LYd9M/n8d16RDCpBnMQtqc6
r9ptVroqZhZzufIBC0vSkUPBlMQ58ji9r+o9CgjF+BDF3pdoiDXcA/t+ZcEs9XL++7tvMDKLc8Ds
e79Of+j5l7idENJHR+Pj9VlY2LIye8N0Qq82FBYM1l2i/91AmbutYSkWVHU4Jeil9b6AUFmCbojK
lZN8aUSkUFAgwBzo1dz7fXMuoMOlTBQPSb3mqZ9uAieblszSKL1uVgGUsDj14RW3tIdSWwPrL617
KQLocRomjkuQFGH9olneUVA9RQV/Zb0s3K0c6eCencRD7VstfV1tv6DN4VdB8JTiar6Jq/JbNKef
DRNFjrPzw00TLVMzCrwjHY+XE+ywpzz8a7hrpeaFpSmzMtB/nyq7aWk4+mTjxBatZXYXFpDMxkC9
uoYiWQ5+gUpX2uF5FD+FY7RDo+i2IZH2bNAi1J9p/PK8+mh2r14vVpb+ObRcCO8y/SKbvDGfzaH0
k+wHLlrbFDxPGanbRCi8Y8aVXhZWqMy/wKQzCr2mGXxwUJseuLRAZyj9fdvYSLs3IXMlDNxR/AKf
Ui/42ipfrje8NDbS4Y2rpjJQPuv93GtODdGmB90UDW9NZqG579642qXd69U1+FSbHIRZDZ/qPt6r
er2yaozzL700u9LWdYGoiWQChRcg625ukBVGfG/qwLMhb4Bjau3u+qJ1ELAryB6QTW+OYVSF+zSE
S4vVonbnhWXj6541o+zrBfupbq3T0CnBa9VZOCqCtIdKqlf8cx7eA0lz/oxo+Gx4dueHgErn/RxY
ziORTxybjNdYJ1KNitEE2x5Ftm1keX+uT9bCFvwHWnx3qnVKaJ91kDA7RGtyk+j9/dSjhD2Pb2HX
r5zPC8vYlE4g0ahar9RsliE2vkCNfXPj7luctyuBdmG9mdJCNnVtsksxZ74aIIwPzftTyLUu0NNP
6Lo/FRBGb1tycvHegZo2QvDv/H5KDnk3HQsj+nZ9GhZCrAxab0WEhi9aWWi6VrtWQ+j+5/WGl+ZX
Wso6YrbQjBVe2wUWZRs3wzWzFFZ3CpM6+pR3wnq53pG28An6+Rx8t5KSrMY9BI0GsIddtW81V/02
hl3+hFsBwlGYkezbCXuqCs8lxHarCThSoOxww5nQyRnmzyPs4iOiMOlKUWfhy2VaU+G1luEmqBFb
bmGgz9R8woXmtZ21fT+K21a2JaXK2LJoJLpBQx/NAS+5RzzBviho2V4f039cpguBSOY4ueD7TexH
SLQiz7mtcencz7GmbgcDe5RNGhkaRompFuGf0aIHMZfOISZ58xOpb1zgoiE6FiMee91sZZ9QjCzv
7ZYqbaFC8tBHxd7XQx++jLM1fNaSud0Pdt+ePWu0LYiUcYfDrHHfOjwFxGQIXKa6+hkRRONLAEQJ
WfxRK/5aTRuQXrMT5F+G/hGFe5SUdLSTUKzE4zOobfuglbGBjg7WqPnXRIXdu0PYubx3Ur06GLPR
POjTONz3QYnyRQafnCKNihhbkhjRczYgMZS2pD6QQPP2eRjiytGXzYcwVrtnqF+Ynq8M9uWgL6NJ
7LMMa55zmzXbEO+t/BA6yFAba9TWy5xgJG2ltdJP9mQjUNP6YlBTa2MqjbunSoFWxYzqKrBwdcd7
kdq52xVPDrDrD3rv4K8YlMpLnVjuo40H1S1HNJg2KSpUnt1oTgYfA4c3THi+5Q5jfi6Ohc8eDLfr
A3pxA5LFlwJCpXfxPJSwzIL+zcKFKanyXdPi5g4n6XoPF1Ol9CANqWVlI+YDmnvStfKniYd34+XV
IRfgOFMTC3PXnrZJ0a8ElIvHGL1Jz0zb7FDdy0LDn3uMXGsl3ysBoq85rjwrI7bUw3kk34VQc0rd
yMDQxh8QO+qn8YD7BaJgr9dHa2k+zr2+ax3JM7RHcEY6tZj95uXb4L6F1oObrD0Tln69dMynBtrz
A+zwE/7ud9mErCbOLMc5Gz7c9vulc35WohSxK8bfVmZjz6j3Dy4ufpueuxdKKTg3XO9n6Tv0/47T
lOQIIGk6sqtph7M98QY113pcQ60tNS9dXIeqGfAESpjkiJuJ3Y8/Wzf8lqDFcf3nX7wOsUylvW1j
OTvXie6dCnwboZgkJg724Vs5/3HylXPpH0rq/84lW5VhH05kW7Oa4gtITFI/uobhPoYYgGwSlLMe
rE5x7knWGRiAuMPGi4Tdw4Ov2k0EdnMfkfTk3usgKq0o6l2SoGfZRQ4XBa/BT62oim2ro9I65d1n
t7Ym7IOR7e0VTDmiOFQ2fRFqd5al4iyLSufO6rheoLGXPlUood+VceD9SLsQukDc5Gq8sjMvXm4o
iUlrOy9GTQe2CbK4bF4RMDqB6VhZ1hfXA01Ly1qZzzDxxiz8Jg82SirQgMeyqvh2fTVcbJ2ZkkJk
FAPG1N2zsL5zzjzYiOR4CNwWSXq4rQMpKhrw7Ly5J7MfmkZ1tPJEQ+qzwjNsRrvnehcLK/r/MDTY
XqEOZkGKHIyDjl3JBgtZrFSrbYmkyVihmnVbR+dBfBch0yke0sKmI9fxir0199mdnfTKqUDQHBPp
WdxnALRvHDhpSZlZN2IpTriEwruJAM7h+JMjmXX9UxaOxn+3kHefEudZkzROm/hedVcaviVYWGlw
DLFRDEbPr5O1HMXCqfJ/0IhYIBNfNlDZzF9T8xlAEtv3PrZWKhlLJBEZHzFjO6gNyM34Zj4EP7Eu
zr8jOBV+zuw8LQ+idHWxOVM5PqlD/ha5rrvHsQ7/tkS1P18fyqUvlCYqE5xnusu5ifT8RvT4PT1a
w1s3JytTdW7nQjCV0RSejSBwCUjmhHqpn+PrXjjj1+s/fWHn/B+Sou2KbAZ2ehrOsnTocsfRl4bQ
6FqQi42VXbNE85cxFY0y5mnRa5PfZOmLMuHs3r047rfWyM7IdkQdD3iJuJm3Ml4LIU2VDrhBHQYv
byFkjEimg37DilD8cfro9/UxuzjdgCuka2uqYdUoBGPWYbzQkoZ3QuTL5wfbeb3ewcVJoQMpJNux
a8ylCDmZE2s7ZL6RfZrtZ9IvSCb/ud7Fxd1PF+eu3+/+xs4L3GVZsgXcdOQzIXHFCBvE32s1exoH
ZNWBPl/va2m8zn9/11c9oVxbKiW2AG6GIUg68rCvDhq487ON98oauzjnfND57+86oe5FgaRRUIXy
noLsPjQ/ztlt56+Mt9D1rE4ag0t3qFs62qjzvdBjvzOHt+vjY17a3vx06XzXozBOqhDqckQgeU0R
W75T8VZZiY9LA6P/d2BK4EtZpTL6Shf4LgK4vZ5/Q7t0Bfi2NLnSZbUYorlGYX7ybZw+7+0BElun
ZGiGGAX2C6ib3fgZ0p4ueweLStQcfagvmwhLhhnvNLxsV0LGwmfIAAdbNKOLxw+ynwjPYqe2IXxs
cuDK3Fmvz/JSD9KmxgHYdTJj5J7VOsj6ZpvWQvvRek28L9c7WJhoGe/gaEWAtSAcq8x2foTu8KWM
nec54CV6W/vSQgK1EqoOuVIfJXR1x80ZErGVeTj+Jfrxti6kxRQjNx3Oplb4rvfkWZ9xfG6s2zaZ
XG6fPL2eMVQSftjDBUK+fd5AGb3l4c99QzoREifro9pTCz/VsSb6mcHnnlZm9dzE/539NC0tmzKH
HzzHic17Yn42xuRJHfNXcAIoRbvmvhNYIPdVhFPHdNtGk2vlgZOHgJ4yJDMDHJQ8EeCe4Bnx/pxr
uz7L/xgml77pvEXexWqNd61mlfbkD2ObHMwkxejQydJtXXXpF4RQw78IJf7xals7UewzThh6oWjf
98GuRE4dc2+clCZhQ2w1lPjJCoV7b1vYP8aouP7OQ4EbNxapWD/k0wdrQhw1d4N0yw0t3DV95q2c
0gthWy48z3oWxJ5NLQQo2XQQkJH3KjSOlczV0rxLW6FpSuFM6IT5jf0tVjDYKKNHy3iO0JvU5gmm
Rrmv05/XJ2QhcsiFaKyGe0yUDXRf7ei+QO+8sfovbTyt7OqFgZLLznbt1TNi/tYpBqe2UcIBGBbS
o9d/+0JYlVER2WyXrTG5k69THQ7ibpu15XYw36yboLpswPNXvV+suNkP8A6oFwl8FIUWnBrdUnZG
Z1X7659w+XpMF9IFAMZd1lmxOflF7bS4hvD0tiD9HqqGb4pxVOZEcrO9N+TxKcVN8aChPXrbdpdL
91FYerWYusm3VFT5kbMXHsCjbC0BuzA9cgG/Frg3AYJlGas6pR2ByRD+MeEu04piB0P+cH0Il7o5
//3dJHU2QrMhfvYnp1JxbEHcOH2I7K8IZu6ud7CwReRyfkU2qijxsvPD4k/Z/0gzDIrjv7e1La0w
fDe8VEvT4DRx55hII47DTxWH3uutL9z0ZRFFd7BGdM1SCLcVjgOpNtfQr7HnAwRZNXetZ7TbLlGM
l9wL8pU74dKGl24KGoIjqKF5aCeYc/pxpsxzSFRcCq5/0EJklLUU67KwhrYB+ieSHtMGA70rwvp3
4aC3TVoxwotn7cqz9CHSpbNFKLyeQ8s8JfP0gRIshp8JSbLr37GwZuXy48gjNVEiGo+KaGdO+kNU
oPEznLpgTcRi4R0pFx8xuOtEVselX2GQ+6ynuF0gl7MtS3yRmhhtltzO7q5/zMJIyXXINME03XNm
4dem4UdCOWm2WGl6KTxa8uZ2x67pU1H6tf43KLO7CIOCKu93cWlsIHdv6vicJnfabWF9vf41S1Nz
jgLvw0lVYZReRM5JlBpenZUQxaM3VB7lLyG+phMm9bd1dB7Odx01Hg8/DNeCk0aJ1kirXTONm2Cg
5Ja+3taDdLbYKVfdViiaH9nKdk7wEIj1k2ujLZys3B4uSxZAdJC2ezppM+S80TnZQNZKU3l1z8Yz
SEjeZeYcgByy77DJIbRV3WmK6jdDU17bpvp2/QMXIrMlXZRwZbF7XANyX5mDyMMokqKGocwqzpiz
0F5u60QKBLw9U48SRIHDFtZH5Y8oGrb1Wvxf2Duy9JqXDZqquFmNRIv1vVOnH9z5V2LMUtPnQ+Hd
+jLO4DkHYcqT4fwa1ZdkDcG11O454rxrdwaflNcVJYl0wIgEB2+1Wdl6CzHLlDZ7r5h5UGWZDdY6
+JHXEFlKddhkGDohMR//SWPlcH1Klz5B2uNlrqGw7nHxid3oaVD1cIOctLhx3M+dvhsfjWSUnfIm
9Ntw+gNR5q9XrF11Fo4/GcxUghvIAGXNvvDqO6GNvpkqx7zAsqMznrgx7nAdw/5rWom+C9tLhjSF
qTBiqtoUIx30kdPXsjO2mHVdn4OlxqW9W6XBnKUGF982+eGQdEkwi1CxurqtdWnTNgBYnEm4kGMb
Y+8V+LUZVIa6kBB7UwcyIETYWRErWISdyNbCbf/scX8L7bWr88LgyHCQsQZ1gy1W6bvp18HE0dX9
1kxrl4+F1S/LiwTR5Gpa1pS+PYXxJjCGr1hE7K8Py8IWliVFwlZJcvZW6Su6/i2w8QHHMhVntg4T
9yL3p3JNP23p5JHVRXgFYV+vIlAXz5XywcomQLbm3JRHO+rC44j57qHta2qxZlse1bzodiNgrEPZ
u8qv0mu62+67sgCUSKrIG89qyUVRHQYb72hX+X19LJfmSTq+s6jX69SmStdn/a8p8LZxgmnP9bYX
bjn/wK3vgpTZ9aMXD8hxTTE6wQrmqWX3vYrOBpcYd1/v4/Ii1uVShu4GbqGGQvUNUhnIWJ68vDuo
UbISxJeal86hfPJUMeLC6VfqD63xE/XH2K9M6j84xP9nqXSZIzogZKlk5wwMtZGjeEjjbYXP9oNz
l2/DfXGnP6f3OH2B83kqD+Nj/tytlEsubx8gwP89O7zC9ELgGYWvpQW1kpirwa5TBbgItxg/aINu
4NTmDjeRAixdrm7AU3VbsAqYfDXVG1i6N0WJ1qw6lj5FWr0kfWwvhbJxmvpEfMyqWN/MusmDE07n
I7wTfJ0Ql/9021LT/ztuWFB3Ho6iqo9v+vxjUgfM+/I6LbaTW4Vfr/ex9EHSgTWplV24rqGfFK1w
j7kXWTvP0CoQgdZ4b9tR/KoEtvfhts6k88uYOisdXZXCefJZc1psAH8Z8w80sjZ1tHYOXI4Bulz3
qGuX3ZMUBnd3XJ7hXJvHLHarDW6zPyavV1aO4qVupHuomU9p386dxoOqeFMNhKodt8cbUf1dIn95
fbguX4x0uf7RVRr1a7jDp0y3sW6ERDcNd57xAxu9ETlbJD03HdyX650tBB5ZZs7B3SaIJwUl0hp/
wSg3v1izeI2saC04L3UgRQFrtmOHMCD8qC6Owxz1W7vQf6Gl8+O2D5BuqBGMwiTMyKGbLprVUd0l
Hx3hFjul6NbgeJfPLl3GLYVllngIy6mnvgtCsvb1z8oLVmoIS8MjbfY+cALNcj39pNpqej+dH+gB
3uJbD6DEShfntXkh/rvSXq/CLAu7qlFPovO+t4V+LMuu2MwVQ5bbcBRNAN0tttbX52Mhssj1qT6v
akv0qnrCEOFj4va/kZn9iWvSYW68Fz1uV061hW7kStVQu26TmvDeTdV4Cng5NKX9pWq7OzQjtm1Y
rkX+y6gcS5frVoK645hgHQoGA76CcjSdctM4YtvXzSHmKeE1YqdHzoeMRE7brEH6F26EGKf/9xAA
lxlbU5XqJ6YGY+pB+xz0EI9HXUWbdort1xB2wUZvLPEzjKMRk3GAzQ2FpkoFKX99KhfWvXMOgu/u
VQW+fLWhGxWsx2qHn/OmMldglQurXi52uPWYd/pgVn4ZD0iq9c8eWs2Ds7I2FgKoXOkQg1MmTtzW
PtoSD97k7EzxYIvuZGjmDmetevoxud+vD9HCeSBXPCYrVcLKIhMF5yA+zGiMR33D48mp/5az8uu2
TqQYkXSlmcZujBED2Rq1QKgCRq6HekXerZzQS/MhhQjTdUkgdFrrz2k/bmH9F/fl5PS7ABLXShRa
6kK6BNCwUhs4teM1mHRPYYaT82jk+TYwUEC+Pk4LXcj1OR03jLk3OvNUtN8MmycT5f1Ov0mZzdLl
ApNrj05SB5XwbVyyW324M6dqp4fj4bYfL234we6mCqlX+2SM2T4MjV+Zm/2weIGubOaFU0A27Kp6
THmHOLVOWYIdeVDcaziNbgMFaRrT/FWY8QOxZWWuF4KzXGSaw6k3vHpUfZyT692o9bte1z60ifN5
EvPf0G1fro/ZQoCSWaPoYLgi8OzSNwfj1XTylznTV2LI0loy/hv7BDCvwK0Nqk0zkuZOkN+7rUH1
usbL+rYfL+1qNYSVMoz27FdJfUy0/j7Vb5JNYqlK27mpp3g0ZwJ3azUU4u5Q5EZBeO2htbSSpJ0c
dhjy4JlD602H0ULWfiFH8hKdNxtst03BMtsMwGSvD9PCRMjVJTUbcfQYa9UPs/wea5Id5qQnD2bY
bc1LF3pojsMQZjy8a4aqjXzoR9Rdb9sHcjGpBDGepU6p+kMZb7Twh9tXx8j9FGUl7plrsjkLm02u
KjmO0PUBBuDJjcwPiC4/DQ3EtM6xu51QCSVo4a6s2KVLyf+5eA2Zq81ZFZw8/desFXu8j16DKb2L
8m954NwroXfELPoxN+IPZtXu0Zi87ZJvSZf8PuH5C7mLLJ/qbAfL3eo4rvZluLu+CBZOcdm9C/pg
0ZlGZ5yiOFCf8I+qdlppmXdmr4yH3qyD4/V+ltaytOVTI+hrm4LyyfC8V1sNPpsJFczQHFbOkIV4
KJeQ2kEvhgY8hz8bKOwlPwJvJdAuDZC05Qt06mzRKrWfejPIly7UMWb5H2dX0hwprwR/ERFCiO0K
9Ip3e+yZuRCzsgixChD8+pc9J396ponwyRE+SI1UKpWqKjPtp0SWZUSKttjogVkzML2C1Pq544pm
rmPT5ZErqLEbp84IZ59VRwVUXBlUKmP3vSiSHRWJE1DSi123MLz2pdVuIRhX1lGvFcjZ6xdVJh3I
FMbbqc/PRZZsbNGK89ThzyZdJgMqhC2qNd4DnqjfcofYAdh5vs6GHymblaAHyzfWc8XemLZtS9lB
Hl2UFsRZ/eMEMebQkMktItWX6/a84nr0uoHKeitxcmGe5ZSSQIByPSy4/QyxhhsBEtsdJM5/fm4m
zU3PZdlCpw5SqWNy709LlFf3boG2awHh9fLr9TlWVksvJeRDzokUeLmCR+87mLXusnGKzXr4lJCp
TXXlKFEy3/IYShVl0dVRmav0xUsW1Lpkn5+qxux3DbfVhqtZObHssmXv3m5AStM8JbN5dlIiInO2
x19DBeQFpu73TsGqjXnW7Pky/7t5gMArUnqhwc8JjTopwh6FZXNsgrKd9jVE+HqQPXxqf3QCh3TA
W7zggsT1+MN0/IOBlxCqiBujry3YxRe8+xBflulUthh9JiSaIAnuQ/16TJ7zfI4+9/u1kBLBd2kx
krUoHPlzPEAQ6xYdr8vz3ErzeH2KlY/QK1ZEOnNeTvUM9ql631UizMbXqacnJjYugrUzcvn/u1Uy
FRruJ57kMbjib/rKesunsgr9tBz3179gxfXqJSjae05SiG45U+RV0UB4tKFOeX3otcXR1h+rPCAR
7ZlojbdR7+eB2z/gPO4NqMZcn2HNH2r3e+ZJUne27GPFuuMkp0dW01uadidARr8NottKSq3No8X3
mU9TUqdLHyeuHZbmm2mMAZgvgiT7uXifEyChOnLe5osQAFwQSJ3IX2aX3Deju3EvrXRCQd/sv2bk
WvISc1EkCYU6C1edEIUfoEzXRySt7+Bzw6wxY7BXTgHjaqtGsJbL01H0SQkRMGKl9Jz1xQMvkqMx
tJHDnoG6DJkAoVrTHOeS7kk7olNjq+9rxaR1ND20/GgrMwv3SpuB3Hp+SuW0YXD0suMf5HZ1oYUk
7XnjLX4bQ6mpPaBJpjjXoFkudrQSxe2QqqIMFuEXTcB6dOaE9gIy3daT5i5xa3jruisMjmZA7r42
IIb3orlwFsidj7ycgkXS4lHKf8z9PkHWoxkWHlaynDfedisn8p9m1TtvkpM6qTsPK1Myiqf1HZ3a
UDEA6zZu9I+5CW1KtQM5qjrhCnqAwAxVXZSiifA4eRV96PosPaJyM0SkSoZXH3mpImCQ9wgrQdXe
dIG8SpD1fxSSyZ1VNkk0uaBv6Qwi9q4LEuVJUnqqEtZv/NSPjcT0tVCt7MBfA8JmGaM56FWkJPTG
T5HD26ZeGmvrIgc8QciYdMtP1/dehhYGyMz8xzh3j7lp/Lju/VbuBl2HwxCW4Wa1S8417R9VAhb3
sUz3ZBCfy7XqShwVsf1KTYg2SV0pEHKn02nhg3Osbad/yFDtfbj+HSveydTJXGH2FhL+Bj0XfMnT
aHFGH3KTiYT0Tp6TI6Kd5QezLP41Gyga6LO+Qya+FVv0LGunQvPuKKQ37chVH4PC924BScDo8iJI
Z/+80K2kwdpeaebGObDslV+Y566Q+8rGa5pI70vff67dg+q0CX5Reaa3NOw8MucZymsHzvhGo//H
J4XqOH/fB4M27VGxFJlqv0tvpHdDLXE4r+/+ysroChl5r9CTNkOpnHfFsyTuzViAdc0uHq8Pv7K5
OsI/BU0ixT0HMYj0O9QtQzY/tFMWonq8cSWsBOTm5bve+VSvqtKRjamIG/t3D55pi4O3bfjpeDfG
aB6RY9xf/xD6T6/3g7vnHz3Wu5lYYbWpNcwybgU7WouPVODNQMXeZnPQVnkoqp2Z3VTtN4CukvJX
Axg5+px2UPYOrAVY/eTIcqg4CrTiRdApP1jeCy/Kg1BvPK93ygMVRvtWjNnZz/qjxQ59Z99M43PC
TGBvI9frg678kbXnxnECpGga0kQXEc9M7vH9D0mr4Mwb1EraIDErMNHFi3k3smPeBsNIkLtK0R4E
EUPlBU33VhMCugDk/l4voHEoCLZ/C3LXEBNDP0o8Y4TYL2y/VFB4X44QIHftY4Kynze+TOlfu14e
XXMJ7TQNOTTDUydYehVw/yaRzX6c/jbe3lTTvgC9LWG/a/ZXjMspmUBZjAyKP3uRDdK79osQ0ysU
NoLJjZT65pOI57d5O4NoMWqmJEybHbo1IOuuQGRYsVeyHHn+wusWIhDf2tfMwE0epE2Ug1rD6gOj
6yIH3dKqBJCsoCAfG45G0gQzNCCd8SC8I4MKw8JA5rjsBvJcQux5TiTQqL9bK2pmErQJIDrPaeeF
s31DxG0F9lPzxUaoWRjQgDcO+dTtZXub1GiYR+M6UT9oYe7BDhgYzWPjIeeMflRRuNi1feYckfhM
QYJOwXSswjaNc+dU51WA2XAV5zV0L6eolDsHNVazuUX0R9EvUKcP82gGgpMAHai7Dmn4oRRhy3bo
Xg5AizOYP3v79sK/BcXTQCw8mnI7GkQVZj3ZI/YOzOJL07w03QgOoylqIIxrLlXYAjwyuOA7/MbE
Pq+MHevHsEM00t60XReI6SZR3w0052fVU0t3te+iKW+vQDAwlV+mLHbtZ5xlYMCmQJC7dgAhL0Lw
fefi69V3b3qwkdopmRl6Ey4IKKg7xRT0agnq5VZaYKi7bX6z8lACnPvVGoLK/9sYf8z8D0q8kx0n
7RhBFmx3/bh+7DU9vXpFRZOA+DwDB2ZiO1i0qQpxnW44tY8Z8WxPR0fluZSjlY1W7Df1TTOAn9zM
IcxsJS0/5TX7Y7TlXcKqP11n7UfP/tmoHkIdVC6BVRbYHr99vv6ZH7+MvP+rcqHnZ66GzIqJML83
dnsjXYiRyskJ27r92drOFuvIx37c00tcPrjbzL5DjdnwbBVAA+PsDPaLMVMbVfKt+tbHd5Gn17ds
XllVIRHdOwUMfpnoCx/8qDKqL9dXa80orP/eFXgd8LS0uBk7lYQogsVupULt4Prg/57s/38/eI4W
fPuNQ7LUaklsB0ZQgnDgtoK+xl482m/td4ehzLLz+xC6cOZPGTsnFomb9kT31s47IrOz1E9ocwWi
Nn+uvuBP9yWf9tBO2Ph1a0urBVl5mTNeoqQXl8wtn8GEUdzWyM+hS6ldtqhzV+bQs9nUojTPcsHi
rPjSNj8ZcwIn3wiGP77mPT2ZOPmSV3LKWJxmY+QiKW/aOXpR3iZlH4E1N5O/13dx7RsuB+3dJS94
AqTINDEkLW/cOQ3IZIHQfIt04fLe/8BEdJAESBirJkXTWVyBfNZBN50yhqDIzKBRx9p/4BekUr3F
0rfiG/T8YZOqxG1Tw4pHwsMirU996saGMeEeq7F0bCM+XVuxy2F7t2Kl7Y1QXO7xJLcrsNx3ITKj
h1ks0fUNWXE8OmyigtC2NwFuF+eD2NW4aFU77O0FeNd6i4Vq5Qv0tH7i+73tmJMTDwhXwMILDgwA
2+WGizZX3leeDgigzDdd10htiGVAyy2FBsJDIkl6djzXO+Uem39PQpFvSXFxRjWSXVWACz15gLw0
fs9oWHc0W5zDPNp1iGiMhqzzlxQl1VkdmmVcImYWUxF0ApFakacAM5CJVfs8y7xD5kzsjFJLdusW
ooiQka1AGirSHyVw4jvTr/pDzhePowrjOU+2T6v9CIEDhDNG+6xAYLaHbrbaLzNzD/m4IC8Adv+d
hEDHPhma4TSqfD71M5fobe2GqPPAF1YjBXGH26I60UKoUBTecu5aVZ6djpnHbk4oslzNEJWg3L0n
yMj8KQv5atfj9E01Mj0YTQKsil3TfTI54sxmh4OAroW6sTFD4DSzx3GPliA4ztQcd8RVw50rh3YM
G+R17qTZ9M+ss+AiBoafLxCXS7tmcQ6+yJR89xdySo08ichk2wfwSiIf1JZLE1i2k9x4Zvp3ALjv
ji2TnUeDP/WRGsBKKB2o2zLXSqA1N7Dnig/oAeBQIgjHRg48tOjk/OhTL90ZxZi/tLxEn4/VOfkc
JHandpbIGhKNF5SMcJiKJolIdZSMINjl4gFM0YUTJQBBpJHh+vxzzztPL/Lw2pQjKbwhdpeJHJlJ
vLhVnO7nunU38gdrx+dyct85AKMvKlY0bh0razTDrpcFVMjBL1IMM9945K24Mh0v4huNcrwuQZ3U
G3fgN31VjrBD2oKMlqoEfLP+VtvQ2sdo3qxx0XOe55C9pL4kp6Xu/Id+RlTa4Xn/9imPZmlRiM8G
d/JrOcQtNeaIs9KPWSflU48S2o2EDt3P6/Os+h0tIJHj0JdN3+CSd0Yvnnnu3qT2NH8VRZ5YkWGb
zXRwq5I9tgYaTYKqqfwvhem7dHf9B6yEW7p4OI5J1li908TtMIPIOG32Hvc+lzVC0vS/Vuc5ho8v
Mpt4KbqHQorf/eCNAUDzh6Jqt4pkK1+g5+2deakvlKRNPIB3fAHzsgeR5euLs3Kv6bn5PoPTTkiJ
ofn47BSJAq1NhTR8YpxZOvKN23PtA7RwxlWWkw8za+K6zurAQM8SGCM3QqW1sbVzn0+mNC07B5tQ
JujOQwPq3h16ulEz+beRH8RKenq1o2rsfLFQqImhHSaoQR7zBtVP84+yvOXYwiffqbka7+3KTsOk
bX8t1HKjlPXk0cgXFvWVpH961bShAX3mZ0AvisCy3PGlIYYToWlL3XbAmtylFYfyBR1cQNEhoQ5U
BTkN3WSFxgz9+TqxbWCv6YKwrEdVeb+kKd9wBCteTc/WQ0Nr6oTvQsOi+ut230Y83JFvDeZ8wGW6
Jbi0NokW+NOKpimKMKjs27LY+ek83dttXr8g2vg11+BbDBqj3NIDWDOJy//fXQVQuK+EmQ1I5fbj
r5H2t3biHa+fF/fygz+yB81tVgNQLYKgCGio9s62aTmFQAyCoblBSeUkJDUeZeoMfwHs4CLAM6+/
NcHt9L1LGvcG4HJxcHlV7LyBz2EKdpMDIJr2NywKZHV5KvZNB8aiyp+RAmrqlod9MZmxpEx8k0sh
ohSw1NBCGHNPsmoI20FKUDrm0wHdn01k1CgVBXyiLMyph4u8Fs0OGhbVybOByZN1Cbxvywswa2TN
gwcg3SvnnRVX05ze55m0Tl7umJFpVdkZKd4FCjIdCOATSiKZ2ID1SICGvbnjJydLq1teeMmxtMH/
Swjnp9qyURD1c/sVWkw97HhKd2Uh2urgd72xA+e0moK6H+YydEBj88aGjnghB0dVcVIS0ut4Dgyt
h37A2kcmg7yaCuHT9X1buVB1ls+S5qOnON70A3grWqSKaNWHVboRXK88C4lmcI5kRmaKBbyuMgEV
sbcs4ELMYvDUfofw10tljA+07zbO65p1a1eOTBIGIeZ2iqFC0YBpczC/jO4sNkZf+RS9hODME6j4
uUti9PM/ktY/siI/V0n3NLn5QZbe35ls6YKt+AS9pFB1YClMa2XGFnmYkQQeIR5VqCoovTfeb9Ut
Vi44vbDQZYunVOGyWCXkm5LiAXIR53SyawjdeFu9uSvWpZcXrBFsFfwic9lBDb2jX0ZgOyf6OdPV
SwvAOXhQ2GqSc0k6yEpLJJlTQO22UjIr5qTXE5IGBBsM9HNnXPwgd0m9HTUasRFe/Ou5/cBd6jTB
yqoLKrpcxea0WChNOmoO29J0o7JU1le7NL1ILrkCarCjO9OeljL08KYCu3OS7gDAITVqAzZE5QPK
cB+NFgvLv8XMaGgmfN5B/bGqAtvLM5TekS8fR+Huy7RUBwByyVPXWxJBUzfsVLIDh/R4N6VLdchk
KX/yZFhCMY9VRDqjPHVcosAwGMMQViBs+ZrmzPyG3rTiMfVs+8bhBjt1xcTfVJGkN5m9XIgeq845
UK/uAwWOmXwHkmVy4/QKGeuld4ZHQYzqNJopmFeRlUu+Il3r72XhGfdLnTRkY43X0sD/2jrfXXd9
4tTzYDnG2RqrnYDiKFoMdng571l+Job9xU3e0lydR+Dc3S8oHwVdkUfeFoHymsPQbnbU+rNqqruL
eao/JmmjYsj3aWMfqnZ4YV0eGv4WYcKaw9A8n5NA6miwcMyWudiBY2eHhnioYv3k5gxQzp/P3RRa
k0xfLaSYL93WjKC0ANHj2eCBlW/RMqx8gy5YDpijSt2SGGfFCtQiusBEGgxw4GMOgtt2q79+xeuR
y+zvTMK0HL9xG3wEqJSWYYns/MXiY2RIf8Po7I/DIJ2Ve8hsYSOKYzEthh9EdJe2FfsBDDrDxlt7
bQItziINsUveA6cBfdqbuuYPSCGcyVR/8sbWHqXMhNIW5K7AB5upHS/aAJq7YcWXMPNIWPeo5IFP
5LpBrThYnb3aaNoaIb21wAUawPO5IQpdnxtZOw81HLawiWXGHp7QNq+foem10fr/8Y92dZJqPGLr
BT06bVyI/o2W7hta0LcgOB8bJ1pf/mucPWHUyCUzwXMBxWTaNlFWN85RdYm9s6R6uL44HxsQhAn/
Owttssr2DbeNRZEVsax48liVfR8aarSP16dYWyTt6Wl7BtQJkqlCi0/xbWzNU+l/jjfH1VkcuGfQ
bh5c41w3vw0qwdZ6InQrGF773Zf/v/MODH3JxLMqKHgsRsT6s7tsebe1RddOrbQH8M70HCD6uk+/
JIO0wTpa8d9pI7KNRV+bQju51HebvmNAnl9iLSrLKF1eFzDPX9/StdG124yowZxAw5+cuTsGiwVd
wWUAdY6/4QvWTF87sW2BVgtKiH+2jfICb0Oe/clKntvM2vj9K1urd51ZbmX2mW2CbHwa5MFujHnf
diw/XV+dtdG1kwvdwKypQfl5rtQSpY6D4MymW9nVlaXXCRja0TLRRgdxDHKhcaJfRwouzs9F0czV
c2hVjlfmXDB1di0zavgUdN6wQ05qY90//PEYXlsZAIUnv6lUFTc8/6uI8bVR1TN1PkVaieE1Z5bT
gQmDtFlcehkoapMzuKgeJqkOSBE85qLYVWl3aBPnx/V9/tBMMZ3m2JKCQ4t+JuqcAEg6A+I+1Gno
12hqdfrD9Sk+NCVMcVnIdz4oJYiCDIGeebee7TCRLqQ2hq0n07+30f89OzC65uFA3QyC3dSqYjlm
Yt+CI/HcZpMEFbXrYect869ddTmIcQrI2QXgWzJVMM3Et6LOSbs3qRJ2ukjgxbbbsq+UsU3WpJXv
/r/3tTF5oEE3S/ANttYRisx4D+X21kP0Ym4ffLf+pObFoNAPYlRxmdH9VCVBLQxk8bJQ1eapXm4W
NPxc37+1mTSLRALJp6BJHGLfkTuwdaINDZ1BtrgbeHMupPeG1t+tDvKVw6U/r5EYFE692EU8JG9d
f1j6JzP7jEdjrv647kebzMQDvNzNy5smJW+q9bboX9d+tmaEqvAhiblAqWaS2YvMxyeSZ7/ZmGzc
JR8XVvDbtcvWs90eFOWOd54lFCFtp8BWe5dw1q5olLVD/swWxwu80TB2aDufd+jgbY/Xt/+yzf9v
aI7eeqRmmkEsCT394GXOobs1gTZ3fjTafN+1QCV57Nv1edY8kfaNuUL2spv7KmaN+xcy72CA4sOD
4QnQYiTiz/VJVmxZz4Cz2qWztEUTF6YZQop6BsE/etR80D5Yy36xvNiZPhOVwjFp8QXeNP5oLWkd
k1JGVvHUorWtVRvfseJb/lGRvfOp3mAtwiq8KvY5H8I+H0sIl5UbN9zKTuhZhnoyBUsgiXyWIK8u
HBn1zePsFUGFjs/r27B2XrS1gephB0bHjp1bjrbWXjDj1uGu3Mta5htea+0jtPgrN5H5EX1inVGm
O5MerILOiS5sR5Hmvv4RHx8Ml2jpgyR1DPC9Axc+ZuiPDhTnU4TqJn+aHQGl6nIEOS8dNgVcPzyG
rp5NkAuKB9IzwW3c1OdhGHb+6NwaU79xyleWS08jLAWlZgbhzTM1kjZMSj+9WVIPArc4kwfe0HIj
GFhbtMv87ww3M5np2AV40ay6jYSoyd4akhd/YieZ1I9OVk4bH7Q20cX03k3UKSstoElunQfXAvGA
m4RjgeCJl3+JoAcD6msbznltIs33p3O7iIyMFhjLjMe242dKaCh48UNV8ytJt8rPK0dGl/ZyUkDR
WA6qgyb94WVz4KNEWaK/9rotr/gTXd1rGtFKvJgIaru8il1u7o1m3NiItR+unfUGChuDQbERjZe9
pinQvvlQvVpTuhWfrE2gnXRIUrRJz8EwYY1+wOeT6q2g2ELSfTy4o2dHHN+qncK2oEnYL4GtoDQ5
4THhbHmpi6/44HLVEyRzNmYFav51DAuy70Qm29ho56/IaDQHD4/3yMr9ct/0Ij0Aa5VtlLo/PuyO
njAphoxwRfH+skrjqJzpxIYqCw1XfKW5vdWeujaJdtItaPb2rau6OMmrPfQ2augIDA+jr37Z0t3A
t31sto6eO+k9CWz3CMR3MdBnp1a3XOWfur4dXzvWdoZeOQLBBUjH1LAqEgAYjX7rLa+xEtLBjv7r
n2ZqlqQyRxIbWf5FWWV+07flHwmtkDEdj017yeuXJ38ejnn+KdUkJE7of+d006LPy95dYgVtQ4gz
hV1RHsVm5fVjdgmMrx11WkpesvlCeomM4jkdzewIuqjycXYtdu8VY/dsqda+bVwKgB93M/dFQYXx
FbWT8gGcDdUGtdDHQZ6jQ/0mf+56hEfgz8lUiAbRXemUIWTywgIw3gpy4xTaBtf95sfcr8zRszAD
GRrfqCYTjCMimI0330TlDg3rdl0HF9W/ljs7MeV70vNgHnmAwyaYj9fpPcU97g0EGgh+iJ3O1BPa
Ezfc+crZ0wF2aZLamWK9eVbdBVXZOg59dVzuhUKMXoC7hDW76wuw4h91PICdWwuZEmDpqq6+8T1y
50G/XdndhqdaG/7y/3e3+Oja3dyQAXh7x9hPWRn7VhU1zqdQeti9y53+bniLyBmMoyAdZgLknF7f
7mYr/Ta5w6fuPkcn/+x7t6fgCwSbKbRNIkKK4smTUxK1rddsUCCtuEBPWyGZSJQEB/Cy9tzIgtme
TnJJNjqtV5Irjq5V3FfGIFEiTiD6af9pUWcsjHur+bpQEjoeWmZVcepab5dCnNGc2ZHw6haK4IeG
ywOXIrpuYmvGrHnKxljKAbqBSywhnUsHyHp5973V7Fp767h8HMI5nuYX7ao0QAmLXDZBu7RyoLrH
65A6f/PJD5g57D/3HZp3nFy7JlWuzDM6waAIzH+3Q3kPZu17NWfFxlqt+iMtGFJgzwbjlt3FxTJO
OVQ0iskOiBDkB5JQ6Bjqs7ZG838mztU0ZU92VSlw/vBp2ie9YZ2YD+rdqWbkRUzLhN73hVffXXfg
96kPvHYI1C47ALzexKx2yFaosLL+Ogyn8pYs8008/UtpR6RpfpMFldisHH9T0xjCznNerm/Bv3f+
B/GWrnGETnhDjDke5fS7/Kr2znmvTsMB9akpkD+dF/bs3KcP5CaJ6fG5vM2+5D+vT7zmxzQLY7NH
SMkxb0ceWPmQyyYEA9Lu+uArLkBnoyMMr3UGQQdojjSviUUf1CI2bHZtaM2cKECiElxXqHuV7X3b
L8+pRFfV9Z+9siY68Rwqakh153MDtvcl2w1Viy03+BMls7txO694Dl3WqOhI5hWGmM5QTZvuR3dJ
n9C9NoMw0fC+JH5ON07div3qXLkDqGZoQ5VE10VzZk0noF1ngcAeIQF4+dugJORwfc1W9kMny0Vb
hJh6CXFKP83HOyg2LYdiTD7Vi84cnRMXoAjLAL03qKQHcUy95KUqQAgFh3/9x//L4n5w+nS+204V
uUFHRc6uP1ZHuxROZAnV7tOxYzsHbRJ3ta1mWIFyTlnPyhNNRHmoR7MNiIJCGyuN4lyO4PWpLJm/
9iB4fLn+09Ys5bKz7wKBJHW9poJgAiAFFpiW8hvqGzctz/YGRBquT7FiJDqNIODKUOdcigqN/iKE
1NLOIvVjZzUvhMqnmSW/rk+zcqp05l+I25lIdIPCkaZgMzZx04z5vqi3JAjXDPDy/3cLNTkY3iEj
PZvU5vdOavk7qBLmG5H72ujaVe8V0px8hQ5vlfkMSKWsvXPRjf34uaXRnDCXirHWBvkd+tOfBmf6
NonmaGTTxvArG/yvj/jd0hhmQ8fKAeeOwquuaPzAB1dM0u8HSBM55cYka9urOWQzrVsHQHjrPC2+
8S2TZIy57Ywxzfj45/oyrXyHzvLbVbRKhZr6mDcP3LVCZGd3xLxJm2aX2Obuc5Nc3m7vFivFQzSn
paPOYNrf1/J3M/OoQG3JA0LcHcfD9VlWXoI6nybhNbezulPorQAw26c/phTCogIUOE4zRT33OLDL
2/Sda9Nph8NHO2BpDRXMd7IiEzCRWuWo16pQuWjTTpa7VqgI7R4Io4bzhFAsdACSUJ4dcsMKOATu
XQvl6pyHxLU+d4Pr1Jvgq6zz1FCAfYCRh1V0X5XzxtArtmhr5wl0bqC9T3BdkKV58ivrHn3r58Rj
T9c3b214LV5OWTqxfliGuJJVEaIo9gUgzxoSCsYnPbJ2lrhbCss1BCZwf/UFdoUWUWIX+wTiSaOR
fS4I0UHK2cRTs2pRcgKl9S+Ls9ep6c7Qgf66ZFsbseI2dawymwyHJsxoQHw37y10GtJqi6RsLU+l
8xxSyaqRk26IQXjxq1vyOJP5F2THssDzvNtWzo9WKl+6ytyzmm+poq1svQ5bNtDH5fdg1owHd46c
xjxXvDkRZ/7cm1kHKht5Z7QqScoYTceHSfRzOJLPER4zh2lOoM/buoTW4BAP8qlRaUDrb4L9uH4k
PiZYw+DaBZlynsvewTtiGCzwiqUGGoxkV1W7lGRzVHukDUBDat20/ZgBnVpk90NTVb+FtMuNK3pl
a3QtKBsMuwChIgJNwHoVdD24OZRQoIXh9hYN8oo56zC+RMwQ0QDqOqZkupsd61zOn6K4ZI4O4oOm
lBjFYk7xYrxQPwuWDKzgW+C9FfevNx4xkUGfwOxF7BlAa9QEhc0fjEFk0r+x5Tm3mw2/tbI+egfS
UI5e35W+iPNSRU417VRRb+TbPgbBMUdvPzJySxFZ4VG2QBM2Qg8bD/0MMbGDzEXYDYZ5I+tqOrru
bEFC2bWOfLLboweeixMhvbdr/U4eoIi1IOuZGj+zgUDg07fzWzah374chHwmFR3eRqMojhZg6kHn
JuQkeVLuIPRe7ttCkZ2dQQl4SSkMTOVAibtki0nlw+DGdvWMHLg+yobXmXeu+XSoMxYuQu6QsD2V
+aOzRdv74RnBJJf/vwtuZK7QVcQb97ygbHtmeWJeEN91VKCwvnEMP7QBTKF5mZwYwmnpNMfEvK+W
W7F85vmAcTUHs/Q5A5KsauPMLZsg8b2T8NUdt6qNRuYPzwjG12IGb+nLZKGoDiSkVuCBErsqKZ4n
IQ/DXOw7agG2AGrVDXe5tttaCGE6EzB3njXG41dAQLpv/htyhuDqd24soOSD5o68qO/PzSPAyMvz
9Tn/nZT/e+TiC7WoAuJoC1RP0y52ejntamiLAO6CXnPwbrg0Odcoib26lvL/lnUyf2eqRhuPMbpP
mQKDVJf1w76olmXXtn6WBe7Egd838rb926KeDPICbv1JKLOgcdrWEiIlXN6LJAeqv+9yJLJ9Ydp3
2ewPwJ6isXUMW29MthzzPyjVB9+mq7FkMh3tLgXECmk5djI7NAFlXpd+r3JgM6oxGR6NznTOczfJ
UPHO2/ESqZHA9zNyBnIHqGA7sQJG+uVL0krwUjkcmgOTUhunYmW/Xc26ytocQc8mTBBfpG8DSK1O
EIb1w7J2wdllpMMjNzZ721cOuf7cy5UnZdJ3gGxKXIFo9phLMEwUv6+b0dromhVlNPGzLsXoI3i0
zKqOCHsdgTu+PvqK99ATVk6dm6M7dDwW0KIsM/NOoEQWfG7sy8l/5/wSh0yi5CO68QHLLTsCRNL8
9/rQDob4yPwu2/5u6NRpPTI21Ix5MYUp/5UPJqi+4izbaj9cm+Dy/3cToJW9dM0xAYQwZ/fd7N0V
Lv8jTFCYVLOz0ee2ZqPa5UBdIGQtC1AO23py0q8p5CJJ0YceqFeaLS+79h3a7dAvvW3ni/ofZ1e2
G6kORL8ICbPY8Epv6e7sy2QmL2hWwOxgA+br78k8ZXxjkFrKU0ux8VLlcvnUOaD9mbxdm82bxCZb
3nobgofX5bUwbFA9S6BiUHJRYmMtBlagBm+Qu9b2xkPnDGK/3IXhrNAp1aqgAWNxJ72zRdW9J8Cp
y7thi5QE0OIZ+9mS7DBY/na5M9N4tL3VlIM1zGkwnhurL76MxZztZScR2NqhnFcOP4PZ6Y+llqUS
CJ0P0AKcjyh/iWqUBVz29dqmAmFnOVQZqIcH9gtJ0b56S8fn5aYN+1V/nFHc7iDs3KhzTsQhtGIZ
lVViRbyMwXk5ZxgEChyWuzKtgRZ8EH+wFTCYI1BIxbCjgKJv+xqMizSdVk5n0wo4/xq4BP8hCFPB
gJAl8neWWWfex2LFqZq+Xgs2uqLuhjazrFOVKPmuK1mkUejz6pF5KV170jANQDsXEjeQNVTxOESy
ph2v6b07pA/Ls//545jP9AeZrKgGmsYZR5V2G98gGSvjaGgAe6nndD64kqot5LLil1n0sti6Eoye
pQizu87yh2NXDfNOVLT8WmVxeaprivrQwLUOtV+isEbaTXkEQIs/Tn3dHDiedDcipM7X5W//PE2B
b9dOHVxCIDM0oEBrZoW3zbLsDxsBve3Yz6ROvhaV/ZQkFero1TeZyLWC6s+v4+hVcxqD66LCh47B
KRV0J2tQZklvM4lq1w9JRGIoJfMgK7cZqJb2KJhCQIcK5RVnYthu+nuCF3epJaxpPo8hHktR+j7t
yrphW6tJ/RVr+RSdhuFpXiVzbRryGVoKMZOvEqkxhLDtHFVjeY073YmPUIJ1guneo9Za4a/h5PLf
9/2HE1h53JZgjw1OFn/zJxoR72vc3OWgfb1wo7j/doBNgrVKfXYKvGRTpP4msfpdh1uqE39xVbtj
RfGQ1F/Bm77i1Ewj0lwOkpdZ5/ro0HPaHbG+1ba35/G1zFdiXlP7mtshqMKIuT3OZ7u5nYvqOL9X
0IM7daArOQFTB5rLcbO0zx0PD1ddfl0WICVwXpuARN4apaihfT1BCv5NLsukCk4s86LO/aH8cOt4
P7x2DUBiOMH09ChpBY/rKq/OVf6W9C9WDKpMVDol9rQN7HplYxnMUc+TqsTjXjrAVhr6EzcP8Bj8
CnBWLu9aQySk50NLFEAUtssUarBPVPwUfb/v0gnUy88dlGat7OdyN6aJ0uxddD1E+YD6BpFCcxze
zy9oPR8YS97AsZaDt6e6bEvpOdKAdSSOkag8s/EpAD9tnrENVyzCFfjC5dDM3C/8KveY356rCgpg
g++LjbDG6xoYvO3yZJkWXLPrVk3JyFro1s7g1Nx4ljUdgr6ht2PYr6GDyV+hhk9uPLqaFRgKKPih
UgaBqZSeOKn6LQ17hWdzATYqW3mg2pbJbm5JBwAvBWFdoEL3wKX0r2y3mg9AWbpfORCWqEcv5Wkg
uROVtMwQrAPy60tQluMFBG9vHViDLJBA7hIxAeLRs2y+y0YwnHkoLtsO7kRBGtdkm0l53bGawF6V
sqy67intwVIUxs9zHAx3pWrbK9zRxDNAEfGjciDem/LA34mQpceyqcNDNoPOwWZttqGDM4JB2uq3
nZX9iJkjtmFb8ePMRR2pLgx2U0jGnUiq/FwA77AHrlO+hLU173Knr06Jx/J9mk/WJpsG9aWvqnQH
HatpXzckObBSxkc8wsVHGrMc2nklWu0qlt9yFLS9SpQ4/BBzwMOomf3wt8hJDvjTCKB1ic8XLsMT
RxnX6R78ysPeYSCWHNO5+GIDWbUvpbT3MqTVtexIunO73H7OoJO9ZWnpP6S90z8mELXf5UMTXhVj
V71KGv6xCBEbx2r9jdUVfMsTGuI5a66uKDKhCIdGABG9yt340AI5qqChrxlKMr+3sZ1+gZiGvx14
wqNQ2XdQOCwiPhX5vvClcyV7/rsFOeVVkY7lVeWF0xGEGWIDatDqPncydZVVQm1BkkJ29uSoJ6EE
1puogkQgPul3XolE5bJdmNy5dlwMzJ5zsJ+oM0scQE9J00atPz013AONZwtG0eVuDOanc6i2Y9cx
OvLuPBbNfZrH9wCRfAEv+n65ecModArVImmhycwEZKSa257dVz3om4O3NPiy3LwhjNdZMkMpeTem
DYU8BAPfRf7sDvGPy5p+H9GHCKqRfVo4COZOM+a6qE5dsgbYMn20djzkropxPMR4+inCJ+m1t67q
LwtmdVUqVZQOR1yuzkmjIta2m56APt5ZmRLTXtEPA5lLBSJPhSdYGgXgvmYTcJ5xuHI6m5rXTgIx
50TO9VyfZw/+OU0hnwllxSmKGbdWDhvTdtSCvFL5lgW6TAp5vjKOQGfyxyPjMy8GiA5Ya5WepnHo
lmvlXd4xlFJ7LoTzHhF3T2xlfQ1bR38aa1Bq25YlqteGJi3vgjyeQHwYk3llgQ2Bi/4iltA6VazG
A9tEHRATewG862A74z6UXnJkgVK3xIY6wWULrj+SjWHZyXn2vROdk5NU9hUd/CgdvJXmTaPRLJh0
jRN3meXhVpl1p9Th3TaofVSPW6CXqtiAIkbe86dld2FYdL063xGpL2PhqvPEfmYgCA/UWaVr7/im
a7lenY+UvxSQYFTAKyI73mbKPgCbNm2F5bGj9DuyCT1wgg1pEl/FwmkekMayVoJMw+31b0z1wREK
nwtRFikKkHo8MSnG6A43ZX9f+2GUzBzo37QVp4lP7FA3DVnZ6ab51JxBUoTZOCmpzjVQfeOdgvqG
76+MyNS25gXcAAw0pSjpycnYlXSrHxALvs1rtZIAMu07zf7x1luiUg9uspxeOChopuFXMQLCmj3Z
0Iq5aLvppAiieqekabv63Gb0zqHu97Bur3vP/3lZ81oaKCcz9eKybgGFZtco7Ti0oHGNJn/6tdy+
wY/pHINuMGT4S3FOpc1t7vkvhFvPy00bFlenPqhJVwzgti/PHUqICHsT0NRp7ZV5MX33e6cfbGGA
YlHtlQ6ei6WAMBDd8PiiEh2f6ayCXYc6r0BmyEMVNAKnWpSmYkO9tcy26cu1szvJpE+7wWOnWJXl
DSkzEG66qbVfnnTDxVovdeek6byiYeVZNYRGvrKu3CR9VeBNJWG9C6G5joqtNZy+aYU180Xq3O7H
BLgN0L1v8DK6maHXQcq11LDBfP/64A9rPPZs7GlRQLcLBch1mW3cKY5iSTYtSM5cqjbLU2YYhV72
3nphT3M5DefMpewIRvr6PvRxOhUha78vd2FYFb3WPa574vs+rGyg7b7KGlyVKvp9GjNcNcP8QVTF
QQ7TZQ5br3wv41GgOI+g+MT74g73tXri3cvyOAwrolPnEUQjTUFBGd6O9ve+QGrLgXJPmwwbN+uv
pQfqieWOTGvy/vuHpSfA7ct5Cr1TlXYP6eS+SKuDAIB7WG7+L+39J2kInfV2lgg/YmhnnX3w/p0b
m4uINtAXC6qxQTRdhUXUtqjOmkCcfzuDIwQ0ZnJiT0wR+zW0A2Eh7Kb0cbQ8b0/p1B08hYqrXQ1C
b3GA0HT1Pc1QW3RkE0Q2srjiN3HAkh3K6DmSAD37BliRvO5JXBzGgEHHyXO631DOtHYSPHtHwGeH
nyLhJYhEgbZK48KOst5mT8vjN62j5oNyP2uDusgVAFf+2YnHx3bm36nC/boDo1cdrGwXQ5CvF+HP
Ks9DBH41clbZF0CIrsBAva1j/mjVaxLZBm+qMxS2Y5XEc+tMZ6tuj7FtXeWgKFnZhIZ4y9bChyCB
3pSMgTSmoUqv2iy9paj6hz7UHZ6OrsrZfgZ28JSJeq3Dz+frf7X5UOSACHhS4FLRfXWL605BAkLw
aIp/Ly/751ZF9eL8MfYU3rKEc3bJ0G+5Iu1LGHbqOLS+s+J8TEN433EfDDcM/HSo8skF1NEBXPCL
TH+RgG/ieI1OzDSG944/dFANeMhOsoqcvTSNI+Tz7rsJArl4hlo5Dv6G8v/3Df+rwU9yhcRAUXbn
qthM++zWOXmbflNsbSuC+mLUqU2/tW4gm7KPo9NTso1vy1c8lq10//mG/l+ZvpeqySmKyjkH4ahe
lEOzq4K6Truypz+3/P9V6VNQ5vdNn7cAPAFy9dUOvs7u3RQX2/HX8h4zfb92XUC9v0NtF0gNu5h3
qpiOvA6PlzWthRuJ07n1JLlz7r3uCYoJj629Rq5i2raaqfM2I8VcoGkI0D8NASx6qIY64j7vIvCV
tyuLa5h9vbi+aRUkQ4JJnfsE8mmNE4SvrZ1Zb6P7niSds/CPT/LLxMSoXjPPvcYLgxISezxWeJD4
nUsfsd+f5bUwTJheaC6GMnUy0FOfHWihewgCOJ+igr6W5cpi/82kfGKGOrC1cTpSxZaLjbTxNsGX
8QZIx/JFRPeQQtrlm+7K+SbKyHuy9+XWOlrf5Gv9Wv6wH5GIYVt2LDZr7FEGj6ODX0Enm0OyAsJp
Ja4aDBVdiAqGGyuHLsDyXBpMRoe+CuqFKECn7rlNwvo2kBSJeeR5ri5rXTvrkXCnrBwSfL4bHpNa
vFlD+HhZ05qtq6Eh1mxx7xxgpx1Z5Q3PlKj4siCQBpq9Az3jOxLiIedy5CewH/6GEsQvm4UrqHPT
umo23+CNH2IEWNceRRN+U4EYpd3Yw1p1vKF5HZLYengIwds/NMtif8/ID9TlbRrwRV409XrdbFuR
0nJi4NgV9391Nj2CnOaw3LTpw/UjvKhqF57WP8/AlSDQjxrol4KTb+UEMjWvHeCdV7WVynvnLCwU
WFG2C4C52XWF21z4/e8df4gQAlDIFpwzqPaNzhU0z/Dq1XKk9vm35fkxOHH2bsYf2uc9KkVtmzAk
GH21BUjtpDL7vnamNLLqqYIqiLUSTBkcg45OljTBkRR3/tnL3RKadQp6Z21yvzwMU+Oa8foBt2c2
5cN54uN2rLHEYbJdbvrz6y7KN/+dITF1Y0shegAKU3F0IM3iNuOZpmAjndrHdoxfJ1CyLXdlOIeY
ZsRJyLqQ1BC/hTpC8EWFEMeY6JBuAwWZ5A61i7vlfv4yU35yHOnw0KIr7TgF7O3sw66PeStQEJKX
yMBWLr8CEQo9JoLKq5yXzk1dNGTLXN5fOUEzQDxQui8JQZJq+VsMG1CHkdIpn8sqgPTo4Cu2T9lQ
7wHCzA+tIuWbmuwcwg7ZWjbBMME6W2bdpRWkTnLv/K4SEaCy02mqKBcQg5jXUPim8WgeYS4Y3sYZ
H5DLo9uUpRFX4yFgFrBmfxj/edmkaV4hB5vpnA3w9g0Em3j91ep/zF626SYZgTx3xfUYbEqHlraW
F9MqhtRmQSXduLTIIhq3K8ly4xZ0/zWrKW2hpypgVrabCwg+z+KhLtPyEa/Tzg2noaUin6vkJihc
dihLFuwzmuWoaurbm9YqZiQiyrxa8YKmoWruow86W46j7529obiZpvk5LoaVpTKcEDr9h/J8JLzz
zjmnLig0Bgbofd+P7q6CNu7Km77p6zW3YcW84b2LeB90Fuoqnd85nCfbf1jea4YB6LjTIKB5a7XY
0DU4Da34W1f+EYBKLjduMEgdGFqJnIuYZkBGy2LX1TeDsrdd9yt0Xy9r/91KPxxvgxzmukAh2Tlt
n1P7mo/lwfYKaHu2K6eDaQCauQNfWVlWYSFqZPIoWQoOsVk+zV22dXyxplwR4ms/cdc60rOhHsSl
uhAqxMBlgeqO7Vg8HH3LxfEMtuTB6iNk3f3IKb398ryZFv19q32Yt7qOid+F6DGYQM5KbXaiFvsF
+dbH5fZN06ZZPyO05qzBtMGTuZtAud2miYMnJxj3nSueL+tEs+o4L3gNDTjvXCfDb6tGlc5ET4UQ
V65SK/BO0zxpwQFIC9wQMGrvDKavKIVWcJ0PUef7K+ZhsGxfs+xizIAwK0V15nn/SpIKNMUIYZdn
x+SBdWSnGItR+g2cHtBGd8yyvrfF+HXyoB1XSvhdGQdRTslXRsKjsCC+G5ZPYP/YAry2liI0DO9/
0M8iY64fvO8yRP9fg2Zqv83QIl3Zw4Y9pmM+KwSEkwdeXrB9qCdSgAW9drMrX0CjNwvlins3DeG9
8w+GUsmirt0Zh2QYkGtP4N3AX+O4NEQSeh181vVJj+oWcnaaL9V46wsHjxOPmf3apGvvvYbYVkd6
VkyhAmKEFPWAl4kK5K+tSw+Sh7d2Ru7SUt1Zao3cy2Apem28PVeOioGGRqFKOwDUl6UoxwvkvrG9
lSuwaSk0c5dUjEmfDxRL8aNkL6O/wkdg2keajXdJDF0tP7fxhFqwCGIw84Of5nw7Bx2HhG15GcCH
epqxM8h4Z3OL77dwVe2GvR/2m4Q/L1u7YTPpgLw+JLKfKoiaU5ltCAGCcx4iP24jUj9BUHW33Iuh
5ILqwLyUo4A4S/BiC91gd++4CbkRPQsfoSnhnxlinnJXgCgyfwfG2htu972zUTHgv8kkuwvdig7f
K/0hnud4EGfoeL7RMP3BGFsJtQx7wdXMPfBLlFW8a8OrIj1I9yZXKEJ8asUaj7RhD+vK1qIcc9AG
oP18yDaF30SO+rW8NAb70zF80nEDO8sL50wgwYKZF/5+LvpmA426Zr/chWmPaYd63aYNg5w7iNbK
LmohEZDVLrRX1LEcr6dVbl7TEmhmDt0GIgH/9c+1hYcMkkRwKJHAewZJVxb5LzDtk3hLp7iY2mYq
Ug9OvdliACe6KU/9C/uBt9Vjv/Pv1cbb5bviKXsIvtlP4Q05yWt+VTwUb9UbdXZrqELTXtD8Aer4
ZJl1gM35dvXcufRKycvUlagO+EONF+73wnbOqGO/m+3wyQLtKe6T2+WNYJpAHfEnS2lXokWpgki6
GsI1c7UV3ZA+yqKfN55TU2/TiaBF1Xdb33Pw2QGpPma3QVhMN37uzVsrz5stcSQAdmmC96gsKN/w
H+PRynixsZu5jay2r1HCFwRk43pSvOVePe4tULjt/FANaYQ3bH8jaV/sbNGOT8sjM1iRjpgrC8cR
EAHvzmVm/24KaNtD+ePWFmtIIMPm/h92cbLbYYhjcrbiKHR2ymu3zfQtnS5deM1/NWISMx3xaEpS
7w76intapEjzkJVbvWHL6nDFGrzKqEMjzjkUkPuhbG4PvLbDFf9iuAbpkEFVqNYHhkaeiQfdeFQ4
8yNxiLtjvHG2WeMdYpGQnRsqgt02fVlecdOQNHfTukj+jYHXnMeGvIHp/RfJ1szEtJm0wALN1qU3
wwrBpeLtCtbau7AsoSflVt1h+etNXWg+hEKqk4ZZ6pyB4rhJqXPnN+4N9Krelps3eHwdL1hBf72z
FewcVd+gOKaPlKQ/3Z5+RbnnHX6/v6yb9/D1Q5CdkNZNwAvUnSdCsi2lIbhI+5FEIx7+i6l+JWG5
kggyzJeOIBTYsQGBcghkbuSj1U/bHlLgY5mt5FIM5q2jCElLLTI683QObdSHBSNIrb8FKNC2S3fF
9ZoG8P77h6lqRCXzKkThP25WYltn/m8bukN7xYs1PL1pDO+G8qEHZmWeChv0ICBAc0a2E/VJOaR5
d6Su1CkEScNacsg0Fi2e6O22tqEw5J1RZzS8zlVA9rHXx6eh8pPX5Z1lClh1iKHvoJyogPD9uQ/7
5lDa1QzlMdBiOFNNtyBVrsBt2jlHjhed7UjjBJGGCpBoTd3H5S/4fJAQpPl3Olu37PqWj/ZpTua3
IsfDc9DaBytGYf1lHWgObCzAAEC80DkVmdr12VOV0kg1a5Rdn7tH29d82Cgar7ckcU6osTqMdvoz
K9xLv1xzXlPqtBMym87JB/17VT1I93eRrW0uw4fr2Y8gqSAWP2BaQpf2Eev8O1JN4WZ5zj+3EVtP
bCTCYQPrUnLyg+KXA90FkCSUv5TFrnjId8t9GDaOnt5gjkX6vlUzMlojbnJzZI0zRDzW6NI+d+22
XtTal02Rx41ng8pUHMCeHMVdDW6JOvIavhma78uDME3U++A+OJOxl3IMKnc6ucGPYQbfZ5JHc9dt
ynrtYdxQ5AC67X+7GAIv73ru+CA9QP49Tvo3vGMn1xYbQaqjOiTVQh9Fjnhm7fxdmJfp40jLceX8
/TzBYutZD1FK1oeC2ydvVHsU10Tj2GxG8tR6dJfbT7F7XJ5H027WjDycmDOTqnBOCiUBrZVFIr0o
4rX1Gte4spwCdI/gnXfqYWf19LvfT/fMYmxlikz7WLPyZGiawK1r+wQ+irMbj094ukU1fvm8PDOG
fawnPmhZjRVr5ulkVen1kAZ9NPvZ42xDUpZM9u++ERelgm099VEJmoMTDAYT8EqCWUwVuzS0TrTg
K/ktw0TpaQ0lOcCIvjWf3HSwt1MS+HsvqXu4lL5eWQvDNtLTGymvnXxGFH1GydTJp+4XT0z1ZeeQ
ntoIidMHbZ6MpyDor0rqbanwbprQ3i2v899Exv8v7bae4LDrprZ5GwNQNVc5+M3wmpyJ1t35jMXz
lqcWqgUAgZ0eVduqd0OX21AO1vNs9eUelSnxFbPc4HkGx8U2nQFd3DBRA6jgzd0hqWKKGt+a3NQi
9Y5159M/tK3yK7AvkBurTNRN2VkpHpZKS9wJXtAfNLbZC8l69b2ZoDW/yXkQvgAdPRxqJwt/JrPr
XHhO6iqxfoJxhFbSnciEC3Jh7a32DwKn/fLEfn7rsvU7XZAP8TgEbntSLY6xuYrGTJx6r/+FEd37
odjzcfjTJt6X5e4M9qrfsPsGij0zcVqofYCnxs/v4zJ78YbuCILwA4nrtTDWsNX1yyQXIw/iJu5O
0s6u6nC+n4v69/IQTE1rzpiMU1s7rt+dwllecRnYkcD+usyMdOFKVXrlQLjbQZ25/T6l1k1tt/sa
eqMXtq+5YxAXumyEVhQoXhQKBxJQyO7CxCKRqrs1PiDDGrtazBsHZREDdtSfMnBIR5Zj3RUl1E8s
0l6XzL/NmnIlH2FymdpK1JPKiCc7cZodfs9ScdOrcN+Q/tfyQhtOdz1PCPiSlD1SXKfMks22Bh4h
qivvvq3qk+tlP0IAFrbQGV05402zpq2M3zjw+0k3nAbuPijKXpqpbq5kV0xgCQBX5TClKyZvmDY9
PTiJPnRKYbfvEqMgTYClbDp3ciM/DVcOS5OJaDd6YrdZaQNxe6IqrW7dhqaP1J+Dx+V1MbX+PoMf
okrwU1sg6QzbUyfTb4znRzYirlxu27AKesqD2Ih8PCcpT+VY5F87YrGNUzoTmHYDoM+Un5x96qyh
ZAwLoctIA5KqQNxlF6d0ZB34fjsVkdkJ9mTM1rCXpi60uSIOFD9QTsqOtPmSWg+hnLZTG1+2kfR8
R130KC8a6hbxXFMe0toudz3nwVYqtiYbYTiedOHoMeRQ+CxYfiJ9nqebUtX0cUARUtTgKN5JUiQC
nP19tQGkUQzRTJpwJZljmrn33fdhl3kFzWPmKnbspPO9UcVL3HWw+WTFREzNa05yHDKonMxjeZr8
EkK/Y6IOdmh3QDbytWJBg53oyQ/L7xmuX7V/rGwidklMx0M/9nzlGYViHj4JyP6mXD7Mz1S3MpUu
B3q9CjZVcRfbfmQFDWKIFTM3daA5RNC2ga23dJtTP0w9VH2IO/6soMX9yyc0PjhxkB2Wbd4wT3pR
pfIkGVwopZ5o47UHQJX961JCtf6y1jVfOIIF1PEKvz4p3tOdwxjZgD6iXVkF07dr9t2NTpyEbVyc
hEhuczo+e2ytpNUw/3oBZZjRWkA2sjzZlftMJHevE2IlG3fwvvfMH++Xp8dgB/b77x+2kRI1aVnI
h5PsAhmBLeAtSfOvTRKsTJDhENerJ/uBNX7CA+vUi2x8C1QTHho1Zz/b0ctv6nh0b2lFugQ5D5F+
XR7Sp2eIF4bvE/phSBwE1CD/7zuU39VjZFfBvRWSe0LotRgAgOpXX8I/nTt0pM2dLGPJBSSvTgp3
4AMvlQdh6ozs3axIVmDdpi7e992HsVTdUPczlHtOqdcFW2uwf3UugfggqOkvmyzND9IxzlHehcny
wPoT1dL6MrASGOGRAflKo6kPVnAeppFowWJTFEFR5bgR9OShpdAK/VYWz8tj+Htg/88XYiG0NGlu
ATti+fVwCgBRuSlUmY8RVQPdq3SUfwa3rbfCqcQjlDTcr/FM1SuKtehu8ob8JAF+vYKw07BP7dDb
ZRTElSwNVJQwKz9DUND9tfyVn1oCPlLzp3E1VwB2x0j1hPKI+vFbmVjPQOdeF3a8aUZ6kyrLWgmj
DJOtF495VE2s9phzKoE4KjmP/BnIo27eLg/lU9eEeh3Npw5eCnSOp+JjPYg8ElVcR/M838Zj+mOe
05/LnZjGoLlWWjvVhAxscKRDdhX2r0CybWgRXjgEzUlI7tl20/oWDufyhyOq4GqqRXeXxTR/i+ea
rXRjGsT77x/sVzYEF+wZxd3hEN6CxwilZnl57i0w1i3PkmkpvH87eKekEqB0i49ggUXd6TzczhWu
kwUJH6wURPjLvZiGoXkJe+xay26q+Gh5j4Te2M2zWON1MQ1A8wuTq4I08bl1jMG8V5cFnh2fmv6l
6qqVb/9LxvGJd9Brw2jlW7aSc3y0Y4jcWaPrXjtZmmwchuePCCqM9hZqS/ynhOwnFKLKdKeCPj+2
qdU+QEjU32XZDCZIy2tWYk/TkDVPkJcEMmMOhgw5zs2YxdtU/GizOrLWChgMy6XXk2W5U7sK7CxH
WbzOwYMT37TT7+Wd8Dmu1UMp3b8bbvKsOe2zOj6WeeEGUSVC66ErwfUcTWPQ3Pd17B1T0Ey/1lUw
gnSQ5EDFzfZW5qhgLZlDn6BDt6Zx9vnzA75GcxJtn7mxI6UFT8TLCIcxlCbS/iYMq2M64uWpD7wb
NVV2BMZDwL1m0MAvz4MhyNDlHPG45YcMnAxHEZJbpn55Fo2qBJXeIwDd9M9lnWjeo29yO/PaNj3R
fH4dyMiuQ57nB6uZbot5ALyIzStGYtoxmhvhOK54FdbJCQFNduVCO2Okotxz17lMLBv4xH/3zUhr
XOnjKT015RuK8q/awttb9kry3mBRuvaFA5GxbCiD+MiS4Cap5N7L53xn1YBeleD1Wl4N0xxpUUZd
yABFe3Z8HKzZ3iR1MDy1vAbQR04X3eixnTXPwIYgm8MaroqopxbP4TO00a3Hiz5fr0rLGahF3TFH
/TNj+bYmgDmLubdBhJmx3XIXhhBHrzaLXdKNcsTnQxLBj8KEvdiu/12+hwW1c0+YR6I8bFZuLgYL
1KvNXKerOHg3wmOZJuKqDPiWcnpLefHUh52MINDwsjwqw+bSlQvmyhd+wlwcscW4qVDfkm9Ah7Gp
x3HFl5im7X3DfQgSeJb5ftV48CUdv03d7mdeiDtSujeuVeGiPb7mKOBYHsu7PX9yFupVZzznspUz
xlJJ5wgG3F3GvZWbnqlpzcDVTDO3cfr42NjVrSrTM17qVnKzpqadfyfI9i0KPbc2O+UggKx5AwIE
6OasTMmnKS4v1EvILND21CnpspOTowaD5IyDFx0wa7HDA0N4F6IYe4jAIyu/MRj+Oevz0t4ur8bn
HsXTeQsA3rPxAliEpzRgv2yre/AG+wWFqT+Wm/982jydjUBWvIf6ZS/OU3dTpl8c9XO5XdNnv/f3
Yb8WOVLlKbYSGKzDbZBA88ztdnGbrqz25/bm6TJcTCmHlBOAzhRvigAkb0jnbp2K7Vt7reDe0IUe
IIGuPGZNAtHqUN16DLqB87xtcraR8svyFBmmXo+SxsYX7VBh6mfZRsp6KKf9ZQ1rAQ9Xadm4RAjQ
lJMjEfNzAEn3lQPONCvvv39YV9mmYpJJCCbR7s717zIHGcUOynflGp+dqQPN0cVZ3oZj4WZnwGSf
it7949XBVdo1Z3CQPV02P9rebMaJpiPKNVFO4ipIcM3uzssGf7fcumkAmo+bSJjVVle1pyz0wNDV
C3B4Dp3zDLfivMyMrKUVDRamxzMc2MgQpeDi7PZI7lrPog43Nl3JxJgGocUxgxM7DnEycU6GAbim
on4mcfIMpp/9OAJDszxTphFokQyoeuHZKPap0+1xuwZlWrKJL3ob8Dw9lEnsObGZY4uzCF0WgVDa
At+wP2y9Jvt+0efrkYzTBnPaBB0cBJ23vTq4Xb0hxZflxg0LoEcuDnTmSRm04tyoPZv3ndqO6a7k
++XWDa5HD1fGslV5SuHbhizeAEkQueQyx0w1821IUNi+Q8S5ah8Cdm/TH20MQsqV1j+P56Dv+q/3
cZEgVgXo08+JNXb7QIRyK8OuOdVFUm09LvkVV53YLk/S5yEXxFD/7WycnXEQ/3F2JcuV4kr0i4hA
gEBsgTt7tqvsqg1RXYMGJjEjvv6d26tqnjER3nW4K9AFSalU5hk8fCS3MTpRrcl2gjq/ZuGgzD5w
+sut2nIXoP/xqewI5qL/HdCF2EM1sBlvJ/WdgFGSDD5XI/aWCUyVA0KCFm8H5yh9lC1FDWM8IGvd
iHkrd2zPX2zldlZWjdDWXdIx0YDylVH37Ff79qZr95VAVyL+eE5WQsaSCg81Oz5CKbu7jFAmiAoc
yXPdQgtko5T+fp7nLcnwDtgTrYZx5HkqND/n3NKnTlL7EJYtgU8DzIs8Dmkte6iqs+/On3SV9ZY+
SZBRdWFmWPIL46knIldr85sVvniB8rRdRSXUSi+ibYc9Uam4s+yWAl/Yyn5Hi9Y6z6wMDlltQ2mS
18VPe0pNl7TQA/wR+HZ1DKoOqrMzZeZM3Vm+duUw/Mh1ob/B0Aq6/bVVyFvqYi9VVmXFUHsYvrSq
C+TdSJv65DVEvn08eytBbWnJlHWBD0NIJzzZ82wfPNgsvkxOA9zJ4NXOF2PcbmOglTixpOsrmxPa
DqBNZ81YvjZ1aCXGluy5HZi2osLYmURVKig3inUrq9JbbNzJh7yomnx2gpP5eE6hcQ1m59B1ERom
/hbOe2WQpfNTqEKvpJSU54C37LFuHLJDGZfC26S3P/ceSyQ8HP6quW2YOmdao0vsSKkjYos8qVPH
35iatddYfKu2G+D+BruIc5iKH06WJiwg4JF0udoIEStn2xIPzxGGypJJdhpV+FD2zT0IXRuH8tpv
X0Q5Uwy07gBtgPcPnGRzWP4obuAF4/E/H2+Qld++hMTzEUjy1LWCU9GZ+6Hju8rZQmGvbIklIF6Z
ltmUCQYBRXayJfTevbiDmUTBv8L5ZuPbv0/m8LwlJF4wv0INfAQiwwQH4iuoYrg7J+sOSj80OSRo
H6uhT1Rf/azrbOPYXIkqS5x8hYDSlJYNlVs6PQnTvREG290ONhZ5uCXUvzbGdUX8de3xLFp7Fgu8
E0Ozei9SGFPWpvPiInDnBJF54/xZG2aR3/AqzBx1bUP43nyX5+59m9tfSwbEqmiOHy+xlTW8xMOT
xidNGpbhifkyfJv8qn3ymdfzyPEL/fvjMdZeY3F7EEgsUt7n7DRnYOrDFpEEPtpm/T6dxi2U5NoY
i73IbUGmq1TFqZjoYxP6B+WYfVoHh7ocdh+/xsqnWgLXswYcRtqG7okDQDoVKISl+E+2kV6uPZ39
d0mpvuzSsWcuNiR08Ww/KoLbfOo3nr6y3ZdQdcylU5Y5dU+kcvb2JOMw/eaz/lBbY0z1l48/0Moc
LMHqQIKgS4ktcFI1iPIjaX92lSGRGKcQ+cYWvmwlKC5h6ylr+7QXnnvKJgDkYLUQGdo/ffwGa59p
seEmmCEIzhz35HVODIz1m9fNeVwq+mCV4DbDu2qrPbo20uI2AacSJlz4UpyaxtFvc246dDMrOGKH
Df9ZzfCOLapNosLaxCwOWbvz4AlQF+yESmWss9uwt26Gptx7aksXZy3SL5G3SvqQKQTM6+RMATzT
nFr4P93BdrvIcDUhlfQpWOIj2Tdz3yWuK+tn7QQuLNsd2PNEH0/fyh5aAtyQi5tRNsLcwMdeRk1b
djunybOjH6h2YyOttIa9pW2AbdAHTkk93fDKM7BwdZkHsr50bjObzRC8FsMdNMjZxUhF3irqOn8I
8cxNP6qCRXlV2k84eDMeMYIe88Z7r9xT3EXwc1hbDXU7+aeJ+uxojV5wCFMQOiALRqDI4GUn7o71
W5o3Hi4wektqZ23Sl7DkurMUqy3LPY0NAHM7wOWEiqkP9SKMN5UR6Ut+HxYtjYIsZSqygqrauz4t
nx2Y3u4+nvQVKI+31DaQLmsVZZl3gn1ArSMBZ2FrzxRTWez1cG/b5cCL9UkhuvxEJy4fKiYI2Ye8
z7pocLDBbSdMdaJLq48AWlURHzFB3CrzxGobuu9Ny79+/GNXVuhSTqBqJfQPiKAnkOIf06ma4071
E9r408PnBriGgL8yk3FwS8aVBUrMZHfP0Fux9n2nymQIU+f7x0O417Dx/x0hb0lAKSkc8gTpgtM8
FKDk/jOCI8tnfhK+j0+3S6mIbPKHagIHQCt2wh8E/vM2TeygPMwNjY11kc0tC5+dGkgjHdf919Tb
9eXJOFCJoPcKji51+aLz1yAlUR8EUT5vXDdWIuGSzNJ3dPA6DojwKLpH2CjC9OO7CclN3m5UAdcG
WMR1wrJ8KnoanOD5epM5RQTBi6TKBIoSbCMrXMFTeP8aUv81xz6cpKXTcOTusym9OGddE+ejUcce
ut+x8f3sJihtk9SNTfakl/7eFp27hwo5ardpmyVoK21B1N59X+ovQ24qK9n7OpwvHjWvgBs8ovhQ
R31mPchqS8TimgL933rDGIvwpoh0jNNIUOjnxt8j4g77tulEMoyG7Dqn6F8YH+zd7NrzRr37X7D6
O0MuAcbcDnlVhzV0SQPc41tJizdil+qegUB2pvjuX5A5fzNhIwGpMEMREVWEd6UQzW2ehcGjmoxz
NFM1RU3qOp/Z29Rf+rywPOOWmll9odaQNMrFXRkupp8zroeC4H8jRwb3r6YmA7nk7h8LFq1g/4Ke
h7n0f7jpFkf6/cog3mERn3LV2VnvphMMCORz6/I6yQN51E3/6Dj0AIOKXdHkh6ohv4RjORt14nej
Lga9/v2vDTOyEBZxdU8urvCrXavZA7TJ0ACY8n7j0rk2wiJxbHtdeaM/zBe3uh+rHxZY7J+dl0VE
maECF8zamlBLdQ9wsz90U504XfWj9csdcFFbPLaVnby0UzGlDcB4J+1L5/9g3oNpp4NtyiTNNkLv
2ida3AJ92zFYvty++NS8BFA4M2X70uZbssXvR0VM8iJK8AzyAWye9aUfJE2IS4tTCE/PQ4kE86ZR
kCwWbef+Afd8hJoeJB18BYceXtRdxGybH5VbmOPHJ+T7r0rDa57213qDYdiU42KdXXwSNlEzh4lW
Prw9mPry8QDvzxVdWq1Mqp4GiIoAbDySQ+W1e7A63lzgu0jobGmcvnvPooCm/fclmE9yx4Mg3cXJ
nHPZu1eo6KQ20uh3M1Y8fBEGCiRjGlzJGfbfLfirQSStJ124e9e8TFYQVc2U5J8jVNEl5p6YLkyZ
tuH4Lse4ZyLRzndny5BkbaoXG792PCtg8qpF2Pc7eE3GlSWTKRC7jyd67fGLze+XnqagNM0X6oh4
dJGKZnG2ReRY2TI0XNwLJQSQW69um4vg0v8SzFi10VhKLmL4PEN3uWg92GJZyKBhBH5gkxcmWTZ3
UWtSAd6YPcB4vv1UeKBLQD4pHFCmK2Gjvfbo4JpNrBvKtzBMa59xGRvKkvstOMUXZ+6jrP1+Lcb3
xed++RI5PwExwDtW2hfeCahd8TG87acwOKOjSja2y8peZIuJwo1BVTUcwNDngp4IjED7Gy2CaYOU
u7IZl2hnlZLKBlWLXOrZRge1ByZ1NtLZ8zr0L9xrysSVWfPCDCxKIglBwV8fL+61t2L/jTAFtEUg
EUrnS1YOCZAeUVNXn9s3SwMZCM5VrEyRZsxGJNLOTw2MWq0h2H/8y4O1n76IXx3PYLbR+eMlTKX5
RcDPbWJnLlsT8651dtC5Zd9mrw0zVNfQWI966Ih5Mey3xKV1pz6L3L5BK4h2gu7TNJjPxlfjDlCX
9BYoUdtGWaRwdmUQ1HE4u/ILSOtTccjhr3TnXd21uM1t3JtKcyT+wHZKOd5tDv/5H6mXpt+8ukmf
mJjaXVk6/mnI6wLX2TEEShcOEtp2+6SDDAqPmm4msKEqaBDXQ5XmMSPd+DX3hAUas6geYUPTHLUa
0sTqqhxWA5V+CocO3rqdftFFyHe6DcyVNZV+BSGvOSFplnEbjhZOvFDc1Nq2Ewfa8Ueqs+xXoJx+
7xdAr3V+6P+ZmVZpHNpVe2CwlIX7jTa3vg7UPegU1UXD6OvHFORXPEIBGYk8F7WJvCJoUVwcZPn8
8VyunKVLyFtYeFbomG6+iBygEI3iTCwzF6o3MNOLuS+fPh5mbcVc//5XTtAY0hCIO0+Q14edpd+0
MDQqho0r+do7LI+JuUIe2OPhEPXdp+YFiogHacZ4nH5+7tcvAqhw4WQ6XlWVuww3rbx2dKwt2H5+
6ulLbJ3rQtMGBaP6kucOj62gfQROfePStGK4Rpe4OvTSuc5b0DjccRjgBBOQBwk/6gdHEPEV/FHv
e5YxbzeGonjIoQgV20IPdzagqMcG1kkyqpuARkqjlGEFFrQBQ6RyFEYYdw3sUBOfpN4xHWt6xwY1
nlB97AE9mRxESkj1bEToa0T8/+soBFL+u3gMqPh+A9eHS97yOsp6+DWOGtaPQaDPMi/byIFOT4Sk
MPl4QlbOyyVVoXC9pil9p0diMI6RCrs7lUoVZ7LeQN+vDXD9+1+7QfQIEfVkYBFZW31Ce+bETZP6
3xTpSB597iUWOw5emdpmkxguoXqiZo798BgMbfzxw9dmZLHjeOVUVTOMKfzGu3iiKBfSO6ff+ZiZ
ofsp2+ePh1nZ2EtUn6PtESzOLrvkoBfOhRfZUkaFQgs+/5xjEvbxf6cimO0xH8zIzh5OCdrcWPmd
PW6EjbWfvwgbjvK5RIV1umAJXZQ4MGKGxPeqLvbKLc78ylJaIvsK1H+5ZzkEqvmwe6/8S+13cYoS
38czsPb4RZJSO4EpQmnIJUtfPX+MLGSQ0vvyuYcv9rUqKK2065JLo8M72bheVA/0q08/h8+ldIns
60wtDEMH4BIE6PaZsH9x1dBD1KXrEyec/M9t5yXMrzWopVsUGeRMnwoK9bv665xtCXysLKIlyg8W
tX2ApgKMmqX4jovIHRPA9PtlcSOqrSbC2hiL7eyHgIlIPeOOOHA/zmyvie3GjM8p2Oe7ktrWFnJg
JddegvrmkVS+bnFZUJU887Y+VxkYhW5oIYi4BNI77REtle9WP22VMq/7+J2zY4n1ax2C5hwj9cW2
YJM+Q6MmjJC/Bne+KaC5Nk1V+WUWQQs/pNGNOciLXh5mO9pPW6fXysddwliqsvDLGSojZ0u4b+gY
1TEJdZ9AReBItP7zua20CDUBCzMbBabpUkIOsbLB1eT/ZM4cf/z0lVdYAg3hoD7K+bpR66L+gXsd
uaWj0Xs6Tewnn6Az9rlhFsGG2KQeJezLLjnalrusjRoLS2QA6/iCELdVhF0JaUt4YVETy2KckotA
T07U3c6HCF/ouhvfau3x12/419leyq7kdlUwqICQYwbgeBSkZZgUptvqd67NxnXkv0boGcmp37IA
EjNj5MlnVzfxABnl9HPhbImtU9PQDFDQDc/4VHvOyjuo4h26Pt84UlZiwBJXBy9FT0wFTlz4INUQ
tcvMqQN9CJQhy7WOo11nB55PHi6N/q+mdD/F8Ich/KKIYFkT6aqxC89ZOb8ifD57c3VPwv75c2t3
kUeYlJS9N5EZftY7LbzIdYqjBVTpqACM+3iItZW12ONl08I90oeaeY4aMtpbuTm2puCx3YstnYKV
BgVdAuN835OY+gblmyFqQaEwB+BxKhmZIrZgugZn9k8WWJfgOF2QUQhaowat+vtKDrdsDh4//lAr
G2SJgRuFUTNvW6TXgPRVwkU7/LvLu7hSdOOGsDbCYgtqj/s+G1FUyatvhIikodMpN7dSbVlJrw2w
yN5HM1SeLoSBjxf4kyNY21HZ9BV0VO3YV2aL6n993Dun4//h37Ipp3xI/XMgcdOB+RKPJo8/fTwN
K+t1CQSuBpDXWa/T8xze214Z5bACLM2Wvc7a0xcbLkWWUvFxYucu+yKJOM4T/KHCrWix9v0Xe82x
5UQygUPb9uwUmEA+n+sgdYHgr+0jU7Cn+PgbXVPddyZgiarTqQdaMa8ZpJyGk+eUv/PXilpxOdUH
yORvwQNXvtVSC9aeLXuaPbi2iiLghyyFsnEz5GY/qPmTx94SYqcKCz73rkjP1dW6g+Bkzead5fKN
U3XlwrkE16GYOEAK1uA7eWYPWn+goG3i3PHuNoeVuCM20sWV/bBE1ynorZMqxDATTw/Aod0Vlfft
czO92NGMZ2lVsdpc0sFWj3LuIPPZZPLJGxBnwc4NDgEaZ18/HmzljF0qWgKMNTR1OYInq9WToOUl
H9lNque3YKyPAC2g6TcA6dNV3UbIXVvHi9MVrbHcmkIrv4SyTC8O4KdfKeQgf7Y9dC5a26nuZyeQ
ZmPXrE3TYu/PKTwkGq3mC2mtKpZB+wcuta8ff7q1Zy92vslZ2g0GvezRBR3EuOSfkGzZNa3swyVi
rMlqKlxoAV2GzPpGxfAP5JZeCyM36mTvo/OQ4iwS6DkwY9OV7XThpSKozdDuLnfL4Z+ys7s7yip+
w/osTDyu6E0I4/VzKbD4nKw3Nxz+eglXtdj5XG/Zo6+97+KCz2AZZ8FRDwUQdAU6Z96J2Unq2Tt8
PFUrQXopNJzW6WRXULs/0/lVVGg2NH5UA2bvy+JTHJBwyeSSIM07VmPE2QntqCD+Heve1Eg2Dsh3
f78XLq9VOneHWYwg0usciorZ3mvs2JJ+VGlrI2yujbBYEHbvMiXLVp5br/vlzv+IoeBRLs/EHj+T
lOIdFlOsdI0+iC2tUyPpKZsbCIGHj6EMNy4Lay9w/ftfdx3Iy5KRupBfMM0/jf87TZ3IIQ/VJnD+
3XMFP/+6cv96fmCHRE8jlCSyTFWAPxYvRTbcTrO6kEE8lTzSAHHvPl6u70YWjHX9+19jhXltj6EH
PZE5dQ62ontOwo3DZe0zuf99tJ7SEHbgJT+36RDP3ZG1zd2VFtdrb2Mi3t3K+PGLAF96ZRUEzVXv
pn3LCxIVWXuTT8Fnbk94+jKgVwbyy+5VHKjqTqyt34Qze3EpcUP30sHZWKvXNfl/yRZGWYT2vCID
dbM0PQm7iy3VA66p4mKe4CEBWqGSG5tu5VMtCz5uEbohRLrYiQQnF1rFbVGB07dlmbUy1csbGuUs
9OHizE4a7rGOZQ5jwZ+GKXykrb3/eKGuDbHY06QvXAglNenJ660DbZuo9x6qfNz19hYxeu0TXUf+
ayt49nzdedjWxezESLqiGSVGLNqNiV57/PXvfz0+yMDkgQY5RK64/72mPbTzTa3iptJbBIa1ERZ7
WaUu0zWBdksqpyjLYI4YsEjKrar+SqhY3suk5+U27LGgoOM6T0XXnKmdf+bQ9MLlrazLC+T/uNRc
eTyx0/wIsy7JnDtny9lz7acvtrJXjwGEZ3KEIt6AbAPdwFsoRjcbvdK1pbnYwgPJJpVdZbcYexbV
29T1+9J/dtN89/HSXzkPlvexjMDIPvMCdkqbm1bzyC1rMNqaCAZZsVdYSaM/p/cQLu9kU6Ar35QI
eU5l8peJWki/3KZ4xeXM2ojZK1OxvJPpEKIMHuC5ZzY6w67zUwnEJDRKP/5UK1OxvJJNyq9yD2XB
c2nzMkedpRv2KIv8MmwiN4o6W+3xtXEWm7koTB66AxjotD7V9UU0r2rIo5RugAf+DcvvnApLo45Z
NcynrOHnt7f7k7W7v8Wd7OAdLmOUxkVkYuySuIouafyLRpAcjLy4PYgYxbBERlOEMlnSJnBWOs9f
qxMIdzeminSk42cr6aM++vXxx36/MOehHP3fkKaZ5dqDTpEriiw8KwMuBdiqNYctbzCcU9umKDsa
RYAco2qI/LFumggKZv7GWlqbhcX5X82D8FuJr5SrG1b+45OHa5M/MFsd5ZWzecmgYmNbj6j48nPR
18dRQ4jT6bMHQ+Y97dNbwLO31KvWBlpEkHDMPDo6ljrzPrDbKIWexYmkZW4iVzLnrJkjD1BlC14/
nriVPbi88lm81X3WDPw8Uv5kF9ZuysaNO/dKrFre9lIf6YxSgTyDeNjtS9vPY170UVDwft+RKti5
bIoVhOT2H7/Kypm3ZO/4smW9gJnTeaxMpNtvTo6Mn29y6Na+1HXl/XVo9104OmLGCp8Z2/mijvM+
+E14K+O69EDNVsE+aKl9ZYcemgr16ZwVPybP/VU2LtQv0ubt49dc+x2LeJMKAdWJZgrPI/BfT8YE
4qTRIjp+7unXUf96ywBWEG1GiTw3pflN6iax4Mzx8aPX5mcRIuYQSja5c73dtfa5n8ZHW7a/gcrf
+OVrj19EAI06dygbzE8fBjslvxEBl7123H3849e++iJtKJ0602Lw5LmG90Mr4aroWhuPfh/oC2vB
xZbXsKxwSMOwURoHokTfVe7csKyPVSGx/7PvRffiWF1UTjruTL+zvP7ib+qFrwTOpUGHsXPGOqOy
M7Qk2d6iMIVIc8u5F61wAdFP3Y23XPmA//ID/1pYtUlt5juQkqj68aEK+/MgymnjqP8XDfPOGflv
wemvh5uBNi2d4TKiBps9W9AQAazUF/vBKBrsBtnRIkotf3hVsq4frd50X7U3NbfcDM5L6wpyh3tX
cFBT1uwrHVZ7k0FnLPALePeVLb2veGdd6rKDDmYPK5Gh9wwI2rb7Lcv9/AbmxnQ6S0Hyo6l5c2vs
tHJAce+glcGgBVnuKr93zi2CLVRGWDuLZAYN93sgOSnQFBiqB65ahkFfgLjtvHOgwHE81Dl14lQg
tmTYiEBEg6+kqGqPhgvrVfayOswmK44AZVk75nrAk84yPE9GlTfTJIKz36b5K4ef30tPACTVniwj
mg3VnirHjmc/H2/6koT3HC5pO2pSvs98y951sx6OtXHVow99+iPsefzYskaR5M1VJjWYt6o/Kzt2
yTbSoD2zokeyTBAgMxHEqHNICON8vGPfZ4l54ZJX1JAgrOyhq85O2hX/FISqO1pMxW8odbHXAvZ5
JwHPtnhqFbvvBUtR9TTw2L5KEyjSNk9mLPN9y9z5FFhCf6Z5Dd/l62H510rteI0OzejlZ8jzcuQn
xYsy868wZ1uaf8T914/kvd1wTS3+GiMgTZVhO7hn5Frht7CdzJM9jvIpd0Z/BtUzK34GxOcNeOCe
6mKWNwwLuxqaGCLqut9b8DeRR6/p6i9QI2rmWBA1J+4k5secu3SOhIsCbcsdMJf7TN+wiRHobnuS
9sj5gvZZNq0P5Z4gKH4W0BPZTXmQ+9HMfQei7EN6EMqZ/yk6XdwXJUMq1RIJunuoRRt34Vwlbp2K
MQEIcWrjwXG/dq5Wu6J0+JfR5UMivKHeO1TZ+7r1nbgsRXdou2qIA+aAOARNpCicVLOfG4f9CqC4
s0N2WiaGWhD+dINU3rRtPl9ClKP3XT7yNm5M48a6H50TSDXDy6yL4pCVXEVzXzYxSxk9S+aWPxuh
ixuObfB94JV/7t2xeaxVnwPY7fMLbCUnzGlYkAPwXM4PJjVkf8IBdlBK9btSFyOJg7qqd2hE+XNE
wja9d7IyVbGb+tyN8p73tw2r9YPvBwjEdTeGv72BOABVWX+q2qpRhMAQjceQvXe9dwe9Hxpjvw6R
qWe0wpkf+K8gc7s/AcOADXrq5NMDm53hN9wD2LnPQ3Nq3BpUFTFB96jjojkAxSJOnkfFXab5CO0l
qL7EGaUQ+BuNKR7TgGWxAyvLJwlJ/cfMLfV3j1blPiU8eJvGvsuTwFZZEtRlcVSgsP4TMhF00Nvx
cDUFOcF1E5KRMso6au9sXzsxDpsCnvSjLh4dvxxi3dEy8cesbGPdiBZ/NBp5rj2wLDLp3H+xIET8
pSqxLBrX5Ccs0xZIP1K5dVTALm4HCLF57EpVPHieEL9k5tsnuwpH3I7SaoytDs6DiddJgfojFvWb
NGA9c5ONWWyVxL8nkLI+ISttz8zK8js6Vp0fib7EigmExKQXEtACt6tKHRWjLVBR6ar+B2S+qgMs
hsI6In5LkPSZVuG4GOWL4XWWMDnWWcQEvim8OND9iNkIMFfo5B4EjZvxNg0FCNmmKz2x6620cHeQ
1B7NboJcMPD+zAM7oc2CI67j/csM+vI/epoRrXnX/G5GeyzRd8dni8KKckD0KzfqqJtrCBrzAf/P
HtK9TIN0x/tqvIiZqpciZMENz/LmQQHm36L8VzZyD31f/aPTwTVVzbr+D0gstowIC+w9zXzvDIAT
7F6JTp8diDWespSX3yUfh6MqyTfVluV9NxTDMbNy+mggK/TQ8FTcN8ayj24zuTuYpLkn3ebVXmBf
JWUH2Qkvc+lxAFb34OnWuZeFsE+ZJQc4hHXikJPBJINf+nfTQA/DaOX2Pi1K+N3ZQ/OLZeWYTISm
zzDdNZcWvj07BwRD2A1RkDvAfN7TFlJphQNWArywK6gNiARV6ITBDDDsvepMqs4aIq8Pu0PqDuUl
9YNSxKKdhjBxB/CE7LDXu8GG/azmeZSnaIEwGYx7VhRjAtk2L4h16hgwYzpt7Ww19jsm27tJyv53
RRg9ckf/AUvH3XHTFuMxrWW9s64CJvXkjccxKGkWkaFkjwIQ67uCWN4f9IygBz+L6QTRsLqPTRt0
N2PP9e8QHkFfmXH7iydUcZFwaT0EtFY7XEzqJMxNds6rWt+U9khuS+3itmVyO9YgHcKGGwKG92Wa
6b2FusgRUFT25HrGfvGoax89Vcz4N7or3qy00omV9tZej/m8s7nwAnBgQpqA8SwjgRM7gv8s6uyu
410kFO12PQyBnMhrAiheTiP6npFB+P9GZG5/CacpuxXSEYeJDSko6Fl5KwSSoREM7jtt0Mqea1xz
+7S2EtYbvu+4rXdgIGZ32irruG4Db4cZlm+awRfY+C6Eify+vpkp9wG2h5Jb3LFGJqZ3/GTWOr8B
x0fe9q6N2GOnxH0cnNAc/UzAisoXcDnVwXyyukwlPQG403C3+oExwYvXYATdloio30NhZY9AmwRY
NmYyu4bU6sXLWz+DM3XVxr2qrTMr6/65UqQ+iaDh+yK1sz31eRCD8hl+5YNXPNUIG49X7VdI/Lfh
PvAn69Y4BYfo9GhFkxAKsJMg6F4HAQhmPMlexcQL2p8GftVnZCzsFR0x2Pf0ir+OYw5PBmp7u4lP
6raF1c8F6tYVMGmDOk6wCvkS5mMB0IHwz6VV1b9TV8s7x6vkN3QQsrM1jA6OUU4OBle8Uz4KN0pH
Muw89HiPbcgAnq6tqb8VkEM5MMum391add3e0maqI6rt9LZjff8dt2x9YKOyqmTmafBbyaA5SncO
4yIn6m7KykZEWvvVI5m68K6p4M5OdMW/2tD2sI5N3rGnadLTJZ8D+r33hvnrWGQIoXKq40L44VdH
enRGDi/GMZF1gGoIbJXfAhCirgIW495xJ3sXlkW7y2D8trMti556yxWHVFhcRNbk2fsQJgvJyJxf
apA1RI85moAMLof+3Fo/0wZH3RiYeYQlksxi5ffFPoCWZ+KXHWqqVoXGiNAI+bqCDfWcO8+zVbn7
EiLT56zies91KV49WGacC7voTqIcVWJA2NzTwGkOHuCoMXOKeq8qNe/AEG/v5wnfko19E5dNVd2C
JTX1e9HCtFVSR0N4u4epWSfcSy+aeofDb7Yi9GCRHtQD/E6iQQ46CkVKbgwOqt0It9wLZhfNobQn
7aWS1zMWmYS5B+4A0dH1x/iakjzB/LhL0j4EgnlqwHlmrV89IDkVSekW3S4TmfpTWSn4vkQ0Fwfy
MNHU+BrGS5aLdh0hacRYIe+6WYVgMPlj6/z8H2fXtRyprkW/iCqBBBKvQGfb7ZxeKHsCCImcBF9/
V8/THK7bXTWPZ46rSdLWDivksp03IqvMxmsrbzultXdkpO3x6tCMgBoX3yUT0wgwybAFLFDoqOGD
/bNPVHvMCTg/gTMyHxbZU4HjXPavtdud4oKr9KpFK5GENoHtVko8vkbKkd3zIc01yHtNydaowtto
cmS5ckCDD+YYZ09uqFsGpZsa6PBKSG9AP7Ibo84dq9eBKXiGxAhfaaDckt62E/JMF5KZfTiPHY5N
WZfzz7ivk5sccGLgPistArjI4GxtRWZWWkt5A1yHqlYitvMNkqwmP1lq1VD3tKbRP1QMeg892kFw
a4W4T+2GulViq6siKUMH7Yg8wvCWmnUs0WxbVxXyqmAu+zSJZi9Hqae42lAzyBsIUfof0iHxTzSX
y4gry4pyh/Z3GIwA3nXqOpYzqbqgopNzLNGuuaYsUauZZ8OL03U2vp89TzqwPEVuJJYNCwni/muR
jeLBJo2/LxzdPCYZpsd4C+B+wP9ZRsgo61vcND/0GAUXEVJl/kwcay5XVTHIV0i4OSTyXCuHIXTV
7SbezEeh5+oX60mBUtau7F9dP3g3UzyUp+eHlJVNMyTpTcbsOmBt6+IkTX24uvC53LgTSff1YNEV
ZQWUW0laHLgPUij06Oeoy1W6Rzbc5bCesLvAUbI8eh4w8WFmj8iMWjaaHD83019V3qkrLdWjTxMW
lYltH+GClmA/iMrFgu/ZU5KOjjoQe4AZyqx7FhGAYI9wm7agaIFiImW20wQVvDZX0P9iT11jo7XX
78HRQBXcWf4rnKsrFVR1Nt8lpuKvuvZMSGxON4CrgbpZFvKe1115IH5q3lxUTSXanXAXqJk0aBjM
QBlKg3oPuZEZAoJ64J2psXgzVpZ5AcU5fLQ07IxIZ0/3eTsWm9S1nfuRSbJPczerI+XFE+4oRfbM
pOeFrVDWNXQAshs6CHymxmypm244bcsby7bEje+rdmP1DOYj2HP0HlqxSYTZXXdfA5x0zfUwv2Ax
sFWCfbKmluy2c19PexRaXoSsughF1bRroBDMqkXNdtWbNo6YmfjzOPTTrRaK3GIgOOy0PyZRg/5I
ZBWqDFFtOnsLPY6b0sl1lEO0JWxQUIR+eeInKuD7cvjKVyiYPLZNEOqfmlHDdDGf83uVgM3uGAY4
GpSgVgi/6bouMLqYMR18huMxmH48iw/K6/3XplFQKHU9P0J+Ue99ljV3VA/jphy8eJ/5JYsAr+5D
XdfzLm3n5I2nVvsA5VF4imOUkW8hXz+HbWWbje829icH5pGExHc6HkK9q3kEn3U8UMcZjsiHPD+A
UklvB2xqu5CMKEa1R+twmBpLBDC8RX5rUuVBC6Dqh00qm/xYZNq+sipBanS8c/soxlPGiP0DGFoK
35x6hBxfQZPPvitQD/T9VD5XQiZ7YmVg7NDU8H6FRZFeGdKUR2nAfwTtIUbuaaOvuooHKU4qTqcK
1x7qdANZr3Qj/cFMETHAFsNPp8Df0v4zS6ryGf2oCjmb6JHOFbZsMmRgRWqtGhRmP3NNzD3LC51t
Wp7PNVKbkj5j/c3PhrtlBkJMY+IQcIsTQF70cVhbEIZvBisNRJE2O+O7UKjBM24sgz90eriHB9Cm
hw5zxaddXSQjAkDuW1ftVE3RJEon9GF89pJXhRM4vG6QmDBy8mGsIUGC46n8GPSpm4aQHkovrg4O
99xVhmOmDToPfFHNZvsWCF4a9qdOfO8UFobqcjiaTJ4sD2hRrnCqzh9x2WfXvMvYFhrD8PqxbfHR
InpiLtj3N3ocuirs47Fc+2mTekEDb0tnJXILNWxu0wFznySzkfaBDBKqnlufYN+bcj1aMt2hb4Fz
2ZEzhu28wDcKe9/M754WZgoGuxkwDWtnFQ7ouJCAeABBQsmzvDEoK8JxFno3JLULTZ9K7Ueaks1Q
Zvm2Umz6wPhSBCjYcgeYP4iiMdCx12LQ+Rb6vNMP2E1zYKPLih+SxtYr16gkMlAjWje97W8ogsAa
LKLpNTZIgxAndRvA59S50h0WlrQxBYKZVu9tSTJ7OCKztj0ibS3DFID+iKOhEPYpV7eFB4kOFCWp
5YS0jekHRPVliLy2DLsTTCljvN5pC4PdICMqvdKxHra2knqridPf06k2e3gWxY/1DL2kcGRQySGl
9womaLnheZut6cjtiPsO3Tg+EDchsfJ2B+WmAceTUuzByWobq3mQ6yJOmlungOYOkVo+Z27OwEpX
2bZMkv7Zh0wqFF8RpcsJLSjAj9AIHsdpXxEDC3DmMhmhQJRXSQWHaBTddZRnnQsZj6767XMHJL8h
jeVa9XBBAvIKdQZAtwo9giExSG4nes1aSe5MNdAb2SMqhqme6jcXPN87x8w0QJqb5mEjB31d6X6I
cun4K4iANfAOLNFQAh4KqDQIfklxUiZBPbXufb/87PuTz1ouM/5Yxy6FVNfInnjGCzQFXMTQtkzC
NAdXoGD9/IvFxWBBvDFvrnJhJVukV87a7y21xe42UWXa4QDGfP+SKuk9FCkF2qfMKI8AoSGRgDjA
QXYmvcla7oVA7/AHt57KHfpT4sWb3PrGUwk6tH0j7zybl+9WMtovs8u9LURWcfmhFlHVQHM3QPdt
XvfFKQNOSbqivTvUqJqn5Bmy+/2+srL8KYXo2mMzsupz5o7Z8cGo7SxTDP4z5h56OG7cu3p2I+CB
m11RT/mWZNWp4V7aV9R12Q2Iz2lEuz492kkNxZDcIGj5tb4Ro0HeAG8B/Y4tHd/Ac6aJco8UJTCX
DQpyn6tDTmeO/aPbdZyk1Ur5vdlylD3roULWCFPhX16lY7BIG2C3C0M3THEWaUfWbz6q6bXVlO1v
5eLcrRurXqsxkyjbRb/PskkfKQzHo7qX/aflp/2dbrg4EE9M25TESMbmiaF74vqkC7BfyL1f9OJI
NQaWjT1xsMn8Jl1Dxp4/wzMs30588u4hIuGG+ZgzKCeSrkiD3MwlCaFuHz+UKK5+y7TI7y0M1iAJ
5UGERrHqmRsit2hSOuGYo7pT6MCt46FrN3kNNZEArqjunslG2ahAq/jAdDnsJlSqkFYY5vraS+xs
w2tPbh1X4cUZaAEW0NiP8gR7HYBK1H66iAv0ejtv5WUueZoHCM8jMqLNFfKciltqq+JIyso+5BAv
2RNCxxC1nrVL8VnWFK7i28o06d7VLgpWe8I3Boe+2HnSDNdTzD3kPCYZAoRxEjUlwRlU1WJlp8h2
mlrku2EkWTB6lLyVUxWHrqzHSOsk/1mXnFRBNyv2JGpPrAq0cqKu7YrbYpqTW7ShiNpoAryG03YW
AEBeDOmnurIDKH/0RZA54xwRN7Ph4ZHxl7gvq2vbZNZGjl0HwX2TsMBOMMJxHB9aptAJ8ZwAfRAI
bApBNgS+dZtqGHH41paYwsrIaoWdOAfOINp36mXFy2iQFpvaSd4haNs/ytFP0Iuzquu+t0/hPYlX
AwSeriHt0T/gdEtR63O9G9GMueIokZtAlRhGoa1oCiRmhbPtQFTejWNi1o2DxjcAfvHaFTZqQEy0
PsmgkfxAaDKIC3gTWKPy72GXlD54UC0XgQDA+qGYGmgm0KaqN50PbEwfe0MdwpuifDOMF9B9wr4u
uzq/EjZwnAX6ELcgoaaPVudkx8pi/s7lllyDJzuscume9O5VgU9SFHezqsZN3YoUKtmVval8IJQb
tHGfC9WTUORO/5JbMz65Rdm8yfmgfjkWUmlUvmKLbk171RbIr3if0qfMnac79KnhB+eghTPHKr5G
LSc3jhjmNSRU+02jYudTiXje9H2Dtuskqp1pmzhCxZXdZ0OdXCUW0lJaWxgTKmM9Z6NjbqW0irXB
9043FHYOeu0zjgAJ7TikrBUKvWuXYMVmcFjwVkhw+aco416Hbtd7bznhnNyyHC84hBdo/GyPRX2A
Za96RQ9mgvFfgTpkAwuj2oMcWOe+uhP1KmzkAS64thLDqx0r71FSFyDrzujsEz1H9wOfL3kSpEgh
SZtqfsT8sd9iXbCnzGYM44Aqpc+EmeFQ1Q1QxwUlzzGEPwNVebCtRKYHaJIot202pAc1kvk6VYW1
ppVydlPs5L8hVuEdCsW0jKD62u7amXZJgH1Mt76avMdSuOahNADWYClZL0NP8qe2rbkKmOfRO+Gp
cQtzYvUzIUMOitYsZuSsrYPqBkNevUqqRt761di/sdJRWyVHaI8mPnStIVpyAfhxboS9QGYM0JHz
Cl5keyLcI53A9+1ivwywc3lgqLlIPjwBFb6aq53mmH/N1dBjIZ0pLLSRRtrvDdJJDLEdfWzKwmAU
ZXdrnQu9iqGoE9hlk0ZZVlpICtNqO+EcDDw39y+AHc6ghP5ACf6+FTjsskSmALcxXGK2of8WWzG0
zWw2rrRDSTRVeXHh/fpnnnuBrJisNrZHmek9pa3DwnlOeJT2njiiq4MWkgC+PhrQ0CRBGfPyUQPT
d//9DPdr0IBYCkVB2AEQvhTaRkL5SA/zW4/FF6hUXy8aIRaLBuWSghj6CDxCbJ4Sp3NuGgzTA3iu
IP+HE2X0/ROcHcYugCN9TdA/EI7eJy7dVG2eBjZmUBgIrvPxpSjoBnrAGMSSA8rHULD8p+2ZC9iu
M/P1P1i9vxZJK3SexK7J9tBLH+7agb+BaQdl9pKyCyvjzBWWQqyjaw/GYejhWDnNttTJkMbgaEhW
JM7gIf79K/x6EfhLYdVOS0MtNF/B93bqyOMQvcLEcn76t19fDMsB2HAnV3rlvp9hIW2PtXdPIFp7
gfJ0ZuuQ0zP99Ql67hAn5ejrOu18Pfn8t+LW4yjVL3f217jWk2kB8hitLtl8/zjnvsgSZDW3k82B
+cDwwIFCLIVSvihGEjhyaC4s6XOXWISDBJKEaeEiHADrXADJaf1mqXqnvr6Aoba/3po+WWyZ2WPo
BSRpsq9o4v0SGOJeNb7AeCdrwLWYY8AVwDCX6KohqPqE+6GEOsfKkgXsvnPmSkiEScxK6Dz1937a
DruBVs4FytXXNyeWgmSyIdXUeBiA+dys2Pw4mHRjT0+J/fn9B/x6tQuxWDFNx9WQjUixjHp3CdoG
GPF+/8tffzextOEEU0mjRsIv+/YvHd/55bN9ySr26+MI4ey/y7yCklDR+nWy98qfKBwjy9dbIjYU
5VGhbv/l9pmzWBXOAFc0a+qGK8fe+8nVALWzSypkX39TtgTgoRBTubLa4eoUnjN+9HCKo/EW9HN3
4d2fucISZYd+L1yO0LW4ovJ+nn+2UgJ39EOSePVPL2eJrutsv5Mox4Yr1t+jxTJB/sy6kGp8vSCZ
vQiQ3OQxBh649WJ6KCv0skt6IZD8kUT//4SK/QkAf0XH2G7m2LXK4UqrKsQ46ram7Y+STNvulEpq
1B+ZvGYn2KOZ0SYeoagGbxctoh5V/ViJAJX+ZnTH0LYdDBvYHSCAKxjLRjMmWN+/2D9r4Kt7PO2m
v+6RJ3kjuKzGK0el5nWoMQmfValPsAl3hVkwenqGqZUUebmu6ol8zCX6v3HmMRhpaOghjbqaH2Mf
vpPgILgAdfSlfoZ5XWdWPkfjPjAe8zesFf7j97d8BovPlmjIkuU0p6A7XDlO57/F8OFbAcxDHnvc
DtIPRSCIJoTlv3cN7M+CroHxNTPG/v399c+t9cURlMq4VFxgwThAJ/zQouRbCximiOsqvWFpfAmS
+3XQwXDmv19G9YBBJj12bTWNn7E29zrPAX9JprcR9CGbwyDi+wc6c6FlloNBd5LI2J+uoLKXBh1e
bMFB9Cys5M41+qVKvQveAScQ4BdrbZnpjJ0VV72bz1fGG3eYbf0QHPi8rPdkaGds54L8vY5n8vn9
Y9mnyPnV5RY7O2kd0zAMnA9V1W/zzMGACHY9uRd1OE2hWX2DFv1GTzud/EaCfCGcnL3qadn8taGm
rlGAr0/pAYwA9Jy9HcHUxJ5j4AWRJBOoG1dQHAXQq+VHwdwLp8efcPXVwy72MelrBVgkrB4ML6Dn
ZeepHW+B9bRJVKZWDTytW0cjhnUyUnJuAKvRHntLfHv8mbTwEw3BjZXDVhJr3JdA3L7RKRm6VT14
442Q5pKU55ebBxT5xW32HgcCyKmyw1RUO92xR+laECT1vNsSXe7N91/+ywWNi5xC/V+fYGh8eB+o
BHpqThk0xTXti3Ujr2s0EHzx6/trnG74/943rrGIArKoLA+TOApB+flmavSBxPrTps6/bBX8/GLz
t9odG8B+pgO3uL71nNF3MNiPKZTn5i7KiFbPTVy4L1KPVFw4C75M5nHNRQYy8HRGy3uQB7Skr6BX
rQCUiuZuDKm8c3L5lPlWHECt5lLCdm4tLHgBGZxxErQzoMCMRVkC1lJUD0A9QZ/tkoD5mSdapiUj
r2Fc3PkZsCMjhQOQrMwrFj9AmJPVVUEsFL8e2mI6WG5Rfzru1F2oi04r7YvVscxXEk5I1sTxhI58
todi2z4x7YXj78zCW+Yr2QzIjMKY7eAZfzuYbkdjqCna9F/6BrDwXISvGEUHGzuom7XFjAHvBgiG
0BavSfsvAHH8/iIAJHNTIfX0+N7h4rZOgYzAgMVm9qXwe9ogX735xd4vjd1kgyMLvHlzTFR6I0HH
sqrqiMbgunSsx6QHCsKgxR6jfgp7q35r+u7CyzsTeJZtK4jXN07L1XyImyG9Vayrdq1TuOvOlWlg
HHywtgBd4fsI9OdXv3rURYxgPZ/t7AQxxPCdbkQydrsug1acpXMAZu1CXHe6bSMyQbq/8S0aEYzq
0QIeMKuQIKckcFa5RPn+OinDd10ED0cAOgzONyS5XOsOKImDykn8WjIPOgJFMQa+V8Ubr3aaVZ8r
J8oS41745F9mFbjyIozEUww0PSBKB+MfhaFBZp4p8QNUmfuh/UwKFX7/vs+Eq2WalFhlN/QFgPXN
wHUwSdsNKcYlgefXh1rmd/92ldNT/nV2laMtfNpBV4vWdwP5CdRdQDOAlv9JqsJ1l0Y7HpQqKXy3
IbHkgX1l4T2BQkgBoyis398/wZnYt6S9pG4MNGfai71MpqPPISnad6vvf/rMpyaL4NGhCVvwno8H
pZ35zRtKeQeDDRJZohGvs9UWHxioDXvPmYGK/v6S5776Ip60Vgat5cwR+4YA2zI9++3vqp3gCXZJ
k/VMzCCLRMKOAdOATjEk/0bWhswZ101rN2FM5TqzuApjPzbr75/l3OtbBAy3rjuHAUR+yP0XNZuj
h3nuzEzIoXteJybMwSH4/kp/0qAvYtOyx0UQmgAOxTKGeK2Jht6YUGaTCVEe5WsB6MmGgTALEhmK
jKEALM6bGbAKNSCD45D1W8ey9asBKhZgjBFgGzL3q0kzH6gSr7hqRumvNCyiNwPwEyGy7WyVFmn/
8v3dn1vBi4jSlgxDxwErGJrtD3VbPcY61ReiyNfHN1u684wQqRDcQN8qx3gxyOHAMEh7B7YUv7Rg
T1/z/189W9rzAOrCOVf5dEDfx30DLgURpLW8O5WPgLJUqN4zsA6OLoMtZZNVcZTM/DgPEK3lZjbY
S+6w8j1pb7LeuKHXW1aALni9cgdXRTB0S44UhICPIY/xPyDQsHIl2EUxiNvvJdx7d7OHeXzmnuwp
yrIIW+eE7mzAVs8GQGJQ3wFEBtDR3oMlbGiVEESYaiVWSdu0dxgVw8hGVtXes1IeUJBxAHMCbbRF
+3qDv/CfqJWetAw7b9vIFIgs1+2KFUvh05DmqIICuHmlgQMA9YxkHzBgOLrofPoRe/b4XsTE/Kzg
8T0GaWwB9kJJvxoL5YUEVJ5LdM2vtxnjp2z0rxCew68gncFXOgDZsiflVG67DqBfsCxuHI8CnDlb
14DRXZLhOreiToHlr8sVeZM6E2hXB7cdQbo5oWYLEHMuxaevNwNbmiWdSINxbpXNgQFzCF1BJqer
Os3Vw7/sNagC/ffuGcUi4+no7W2V3BS+fklB0L6wFc7d+unf/3ozwB83akgT52CJulu3FNLsZJrk
hWTv69GXC1GI//484akN3IcoD6LU17kiuz7r9tlY7/o+O8yePwUTKE/BNBGQMsS2rf0mAlPvQjA/
93CLYC7hcCm8aeR7qwAsfPJA+qj1hSTk3JJaJHPgckhgBOl06ADWlPYQth4m6f8mrgrm6n/fWxez
DIYWIPACWiavoQA+hhkBWrrIXQA33KKMvl9aZ55iaY2UxkBqFzHEdLl56FDoxS+J9fb9T3+dFYBK
8N9HsGCDDt+lFof23IBj8pkmNAIcIOxd+Y83v9jVAML3wjIE+6IWwHPq5yy2NtNwyaf+zOpZjoe7
zmsq7qLybWmzrgF0NFr+/P7dnHvtix1NcljuVK03Hcb4ttc3PnuVxev3P/11Pc+WwyMN3STYnkz9
oWQkwkB+VQF57dItRW2XUX81nbiGl+QBzz3HYnurYXBZkaOGB8gu8LoC/BRQS8yv7x8FBFuslS/O
6eVQCVF1cm3RDAcArRo8hZw3ZibFFME5yvp1ohg/AG3VeqBGOEkBoOjJeXG2m50eVPXuszk9ULmb
zexscle/z7nvXLfcosB4O0AVn6zKDxAfdMCK0YTD5nd0pb2StOpM4IEFUQVJTcsbr7TMVRmTZDM6
lXjzSe9Erq3Uo/Jksvb8NllLOO6sM9gSrwTYvqAo1GDMAPMP6ieqedyLG+choInmMbas6tQFe5t1
1z1TyIMUYSNilgMePc6/68KXV6aR5CaGLEDIBJDbU0/0Vc9YtYZapQjQtFVbFIflRtHEfmtKCkQ0
eFXg91jZ1usyODVNzQ87h6AAxMudDXXmFuww56eaWRlou4Xa21yqXV9Y7z1n5m4ouVlTLJyH2bFe
4qEGF8BSxe8SANsQOMdyRdEwPNJS4r/zac4P8VTC4qHHS2wTpMVTOlkfVGPi2nM1gTxRAnnp+6Dl
eDFZOTydgP6v8lXfERFqSEo+9Np5h2GOD09h3l4zEDO2xPJyEAfgM9xAxSCE5TqSMUmmcJq9KbSr
/GfqamCabbicJQMHoSyZ1aqlHTg0ZJ4ABsTcA2YQTrHXNZysAR1sobXpD+0EBOU8+cd0KrUTuC0w
Z1Wb+es8ozQAj6QA0WRkmIDoDwbLs4i6LQORd9TMCd2T/4OuWLNNy3p6AaMZsjUDdXfgIUJqqXLq
tdWN0B0HNTlfzwQBmkGHC0h1JFxHZXUSxMg6Pg7a2OuxgQvhXOn8Bjzv146P0w7owOIZnEt7XY5Q
cwHhe9xUNR+rAPm9+VRAQbYg3gkaCMb6FdI2BYKwnt8za/xNNWhc7onIhk8Dxyo4jNGVx5GeSjEJ
ZJKNWQ1gT68ZI3lQC7cFdNsy/Dap++yGVEMFDoQLf0oXHsF4E6n7WbHWIGCrOD9Ulju85RK2j2XG
kQ+Wrb0ts+YVqopwCKvK+JaNtgPPaJqOx8kCjj+pTi/cwOU4H3R7NcIaeG0BIxoKEreYeynxNEhg
14cYFXzgZlOjbsY5625Tkeu3MRHjTkH7CPz23mlBlDfAvpdSYBTRfnhu/QYUWQFRlDIOiw4uZfEI
m1KoodkbjXGBCGGezFal06bIcXvmw/w68+3HDuunCFJj+L2UkGMNQUvRY2TPw31Wu83aw4Av6rFB
o4o/VL1tbfwmhtbmVOb6TiQlXxNdVjhd5GNekW4MOhAo1KrwcbhhyWbASCag2qYNv1Xl+DI73uxF
Im2T45xXbjTARhMfc/Yg6QjfN+peMb9Oo7ZleQoCdNLn/1Y3LY20OnTtGNjwAjrgvROUSQtpXQfK
4+4lAaQzWfvSh3BOi34osgbtHcuzo8yI18yafMAA5d4BYwzSLltFLuFmvi76mVikQEMz98RxB7FP
1BiWwztA6FHhPwx1i297aQxy5oBZ+naNjINhDdwe8tP+QxXpphAO8LeFs/n+CDv3+6fk6K/0eoLa
Uc+k5YJLBUWqwh39IyaywzFzbXMBK3MmTeGnS/91idxMXp3MY3YAL5H/6OJkBleum7p/S7L+GCz+
9fOS2KI2UFk41Ew5qzhnbN1JLtGFof96iUUW0RdeBZ4qd4G/4kHNYcg7fAIL/Y8PsCgCfLcURucu
22t089L4TaZ9ULGXf/u+iypgrmo9OkLFe8ZbD/hhfHA45aZxOEDU4ff31zizEfhiI9AiOUHg0Q5x
3Hk8eBAD3LeTMsEEUmXQ5hAH8vqSXBiqnVmwS7Mu3+8IgyE9mOfA2BW2MeiStz9gi/j4Tw/jLaoC
ZAddbLXovMAaga8hKKDBhU2yh1Ln8z6vRrUF5W3afn+xr/V/XOYutp9wWtvVSI32Npr7Ibcs58ZN
FI3olKtozvhH3bPmym3cLoIBbRy2kN4N8po5f6C0mzJ24q1iNTjuniEX1uPX02+Xeafv/NeOaj2a
anDz5AFWiPEGKjEOUiVBAksUWPrSln6Q6VE++XMDrh9thw0WlB8NTTPef/9ezsTxpenYZPyZNX5/
sr348LsHpxVQW3HQ0UIKoJO7omUXugvnLrSITU6iWd4YHNROLMBn6gv0OVvyMY1V1M0JDL7dp7xr
4wtXO7d22X9fbInjKTYUbPzaImD2uzjCLT8BlD2169X3b+70U18UJN4iVKEpCOgAvJfBarWjvtU7
YeSFj3KmXl4aj9HcZGlc4l2Bkn0/Wc41swA34cVLZqcXBotnIom3iFZ43WUiXI5oBbGBvVNWDzGG
gSH2O9RhyAik/z8G3aUqfWbybJwNjfdOR6+cxN7SVoBlPl9AYJ75DEtZetQmUnqQQNr7c7pKnObO
a/5t+AOV6v8uIrTI0YQabH8vZkwINdjaxAs9cpNkF3pi5+59sf2Zn1SmFohJVcVW/iR/8rawL+yA
M2vIXew3ORR2XZ/ei6SwSTXxHtzajySdbjrYDEffb4Ezu2ypEZ+3p8FFRfl+qFFy6UrCd77LX1pS
XQAGnOlgLN230CeCilIjxV6k82M9qioqx+qmT+U6SYabZIBJ/AQgonLUj++f6FyXcqkc3wOlZrcz
rmhAN12DMr3OtdyUifsKLmmL6eXw2Or+Gv57R2BOdlqZ2zSOL3nKnXuhy13ZQyKpBp18X3WeGxRp
5a91RlEr2ObSNzuz8Zey8n4HfCHgueXBtosrasR9Pot3q7FWUHx5z23II3z/Js+sv6WufEuhxqUH
jYOl7epgNN0jVy7mW/UBhRa9cJEzD7OUlxcWn8hU+tXB705ETTY1P9GM5VFlU/kMT9/hGv6c6ev3
T2STP3nWFzF/aQOW1YTbeT8mcF83GsR8vyymTQXqE5jCQE/0u3LIh5e873M/KO0G3Cmu4uKVTmN3
C87YcJ0UdnfAJ87uSxiebMq8m3bI5cjz3Lvkt8Q3eKz8Sj+XkAuDuhAaNRBphJTpM6Q4JwFfO6Lu
CuG3IWwN1U3JWd4FaQJWnsO7fhVXJdugV1Vc9/GjxT5cp7yqhmI1lKC2mfeTrXlSzXs2Zzu48a0o
RXEPN99CP3Uc4jJeGRXDL5PUWO/7xrdDqlB9g64GpYhrUeFyTmilkAjA3KgQDSjjP3wQ4VX/yhtM
wozccChHzMKOSgeSmnU2bRLFHqAw8EMVGSj+n0PGkKse42wXD29gmAcVeOo8UwdXgEgLeq+GshRF
I6m2V+mYBK7zA6C0lXcaZ3aiDsCC3kzgAvsmQaoLaj3Y8XSddeLojG+EWofBscEsTXdN4q942jy1
dNpwJFAeZLbyxtrzDMpe1ggB3ukRkIsHwV8KBQd3EgHOm+nq2uLpWuZi3aUJHnSsHjArWysF1U1a
5utBvUFnInSzNwGCgzsB2dDr+cdc0js+jwAmjxB4cfdc6lvQ6e87KDWtYZ4EKU6z7odn3y4jq4fz
l0RbpR4AhiDZhhUfBJ0oXUDxKFbITKGQcVe3RYCCESpcbiigGFSaa8U+kv9xdh69cXPZFv1FBJgv
OSVZuZStYE8IybKZL3P89W/VN/KrdqkATxrdbqAokjfxnL3Xhm+CHQUK0XbSD3qGyC3ey1xZLQZ+
JYqe0z28A6+xv6sg6DDsgdvDMzBRTgKkQYTkZqpdz6nFbiH7OOtNPz89omwtcLCOGc4+EYSx683K
cqxFvcVgsUqLKCDG3i/tcF3R9Ryc3o/HZJOgYMaz6ze93GQiwXc97xvjd2KosRe+1NV7lR6rKfK7
OKiygyxBG96KXLuZP/rc016nkea06iW31H7MvX6jbSvjBYCRxZ/sLbqj+AMAHe1TG9PfWtMfwuVb
Sa5jqAB8ANWjgEfcUx3FvYtdXKlXqvFKMINu+eFLk9xa6aoKt/VdLDdadYSOjCm++mbLbfGYpAT4
BjSo+XluT9M9sTPr2ykNROxXylMX7+16A5QcOt/ypMSrST7MqLcpRIXAvOpbqfv1+FDChmlhT6qr
HtF2qOa7hRJn+yJehatsmSiJzIJUOGtzg3jnRRDfYca3wm4C7a3nP2PrLsbLv3XcF33aznvLDNLe
8howOebr/FuJpje1nX50FiMjT6Gn19POSPBAC43xWED0esDI7c9Th43X8CyAwFR4I9vT5Is6PsXL
TXingURbpLaCbrbiM2JDNVN+b1EMUkfVflIYm1RraxQiMOzSxym9YhK1yx70ViF2RfkoEs+tTt+w
wQyZyXw3ex6Tpzq3Ur3vQdJFT6o8LubaFRV8l2+hcas3d8n4JMBQlHedk6yKylcKr81vgWgBSrPV
TV68TfmxJHoQhADowmLSPUZcqtwxnuLJd12Puu4MxUFZL1vT9UFn15StU4bzqnskVDAvjy7u7r3U
1mB60roHK/IxDBuNm/xMq8B4soDeZ1v1PV62jbaS71NJVpRP3JL53vwOWRLhWCcgOXxuxRWf/G3Z
tJ47r1Duu36v2m+RcnvChNoPEwjTzh9eYpzjw7Hpj4Dd42hNTIrT7hT7FaiwlgAzMR9t1Q/Jjhgc
z15umn5bLrsxbvgcv4+W1VDt1SKwaNELJj47u4XSo6hXZuKPwpPfjMrT6JikA7XMfIMz1hPJ7ZT7
KfxFpzs6xuQP9mpRqKHrQaasRDHyrmAq+AlJJPH8WqU/avshHJsAJ/cemrCvUNi37OyuUvUdaOJt
XODBrVpfhkzv4jAXv5TmW1m9t8LEH/uYTwa//UstbuL+U51OLADQVZrhu1Cn2yEGn5Tuc/EKBnCT
Dcx8IofiX2NJtr3TBIP+fTK2J1RNob8aYbcaM8NTGwvm5wxqrQuc8R6nNmXw5w64i7Z8z5M6cKob
iYYn156F89KZpjfImtbG49gVQWi+NPIlqXeduoks20/rybdK2HEZ9LPwwKmTv4zi1nwHadCDFoHE
CKQRqYq2zLw8xQmmfOTRTsk/RXzQ3MRXofNUYitp5JRd7EeNGljJNwzM8LqcbWmhb+UPN5VjaDH2
ACIvdBzicdU0XWD34MaOhUrMb99yBE0CeGQ0B/zYIqdzupNqHszMQld5twmiycJ4HcqNAW4sL9a1
Vvo28FgrfYTKCJNim7hAMtxo1VboMWK5kslqsGevH1rPnNQbkl9PbJ5HAwag090DAA3GxDxhHirf
niE3hxtJwSSxov1i85qXGbShWW9a9wkL3GHWwRSKJwr8foORNG/1TRcND90JUzHhBR+zoxjGm5Jt
TwdG5Vpgdi0sJ0UNpCTVT8Aoj0i5JztuAZ+l0SNm5UBpf4u5RIw4wBl5S8CR2ywiBiS/zqCI3job
uzdXnHt4JLHXqG+LWu9mhnBuliQ8/6A5y6D/nThvcR5tVCBG9fBoDA+W+5FWitfPgmYwmT3Kczc6
cCUj8EanaOiMRVesWvGgsjVF6jFUi6NRyoNRWNsJgLhPEf23qhWrKCS/on3J5c5SraBxhpdlUh5C
M8z9qbrL5dFt0iBifcMr1BT3KeckTg86K9ckjyVkmUYLQudFuMIzh9n0Mw1Ow7zho9DrXEP1lknf
mSmHK8fXh+9RSk8obRr4WfMTTJLed00U2Z3AEM1wOuYwVpe234RoN6krPQidt9yYN4WE5ZIV1YOb
f4caG8Sa4fXNb0vRD0bEZiQrP8pukvBFtfSgDG+V5N6C6qRn9wbXh7x1R8HIC23HnytnPYh6n1XD
rR7m3xs7fuBZB+Pw6i7QlRvmVz2uOr1bRUt3mIfuM2urt75rAroAtKEQHenumkwp3ta0EuqvUkbP
mZptJ+GsipO8fOh+gwBNYI75LvniIcybYbAPFTQH3Qi5T3nbVfKGvuCHMcy7TBotJxu4OsV0o4RD
oKTto9W262IGnADH8MTCkCzUaVveZfm4Vbp8bRsVDJ0i85JG2Y0tRA0ht6rFOtYn26Fm/QVRc9/a
aLFkbP+k/2Sscmf57sL1DUJp/44swcrVDzoyOd6dli9AMGzxEwgjlFFVsdZ0bE2P/VT1HBygt4up
UeA7oR6exFR/hC7rhRnPpI+1HLesaaV2y0eqcgTIgVrRrRmAgQCUfE04Zvop0hTgVHMMTiHdRCTA
95G5GaPmqbIVxIccEvguiNv5IV0UjrLDLcHNwwpOKhuYFk541IZ7kNSftgurysTYGiQyCdB2aRzN
Q9e3TXWXtyFYYvzz+dSv0lCyVylkcWQ1uxi2FVgGjT2uFXgvJpsNPKjMU+JmW0kavRbxx2OuzQHJ
uPyCqvyaxojUqgzkTJRYEJSirDrE3Euglpa5KtrWCNpMeVE1yedtT/kvNPoVWDOmHozdriEgz6ye
s3E5CtBMMSfOpRFpMMpx22fpTzUG0lFYT7ZTfnO64QA53qsKvojnLnWCU0XcM1M2cZnLHKzR8OhW
mqAzHg4bwxbGDXPmpaQCvAIlM+1LzfgVRzQ8mzhun5sm6gPsdX2gQAryIjsP34rB0D3MF/Abs0F4
2TT8NLTodppa8i+zkaNQQ9/RmlRsC0PcgsLlLp204Lsg7TNW4fYwFRpoKo45s5hir56tY11Ed1SH
t4YB7qooyO2ZB3ONG5w1Q0zv7qz6fEt9hs6yAoruQ44LOjc/TLK9LbI+EKm9sUbhGzERcEZBBnLN
17VPN2kN8dkv5FDuToi/VNQPMwvfoIfr3srpiU7bqc+VbQS4KBBVsTGjwfUXDb5obTePbh3elHb8
a3badV1Vq6VkS7AbpEUVuHSwNuneEDHrgwkG1h1Px6Ow2mWAhf0W+G2QNAzGpU4rbwrtY9FTzNCy
ni9Tx6Wg321m6CKWmH/GPYDluLtvl+bFMB0PYYWXEPfoZ6p8NJpwrffh71opt8Rtc6xu537rKkN8
tLQqppEyW/m2sTKMmIh8duZSiFeLSb0FJe4cm6mpNtBtnF0HdPWQThVfjp1dwDAxK9E8uI7R9qse
7NNByR1zXzkuf4xVxt9jw42+QSkxnmtH4fhCTzzSPGSWNpx2E3hiA7fat8xYA1Qo7RszpIDslXXB
Sg697mOa3OqnoszlTYT98tbqVJSVY9pzFMjBxivW+D53rQQhm+i+0FL63TWsYOQbAB7zdvoeN1Z+
x26/3DtuMRPjore3eh+VtzXQ7Kd8aKPHKZvC4n0o2yrls22inV1Wtv76dcHhQnnQ0P9//XHCamPY
ZqUeyBfsjp2bpDdQ/pQrxbsLtTXjrNZkKWZnpo7DWD9lWIi3MP0AfeqZPaulzu4waqdk5CsXu1DY
Ms4aVwtuZJctC6tHZ3iVfnviag24PL5+UP/54f5SlznPLSqWrugm+vEHcxNuki2Mmn13N/JRmQb0
enxEpL6+no/2moG6r+/Urdz0W2hVq6+vf+HuzrONrCS38CKb9cGN3wfjvQMC61zTTV4ocZ3nGA1T
LmmL9PVBujUfjIlvaGnpa1P4WA8q+g42va9v4sJoO8+ntXQiyq06Vw9EKcCUtu+t8lou6qV7OD23
P9pcMqtDqEeWu48tPoOij44PHyG7ANehZ4KP/foGLr2F0439cRUVeiVMTVQCQlnu2BnJa6i6+8qu
rmSvXfr9s4ZPGLaI0FwBF9n5VJwerjn8ZdRI//bXn032zGgrtUBjeJjYCjBsc+6U03Mpwit9kgt/
vXnW/7SGnGosOpWDstSHuX6MtPrQ1f/WTfpPtPfHo49O1v1OqbtD5Dp3oKp2GVWjYSru+OIAIXwt
ePU/195f5rl59orDYurm0hT5oaCduM1EbnzIcjAxiwljLaZRPGs6ET8CGKDhzwP6vm2Vt6ACcqUR
3+C8ue9RUuqACBGv4G6eUhChMPtHCa/VUa/Zuy70Os+toUoND9IpDSTt4W1luusBDaEQ31x3DjpO
2LK/8k4vzauzVbUuBlmA3JKHJf8RRsZOZjckhwbK/DA1+e7rcfl35IFlnrtC58keBgcm2T60K9C3
RuhlTWzdaHVk/HIVNXtdVLe500gFQJzo1qs+RWmKy8v1x1yf9urSkcxilv29KjKhUdOmLIPE0n4w
zYUzEZ8Rr6QFXms7XFjFzrNI4wnmllo67SGz2gE7xqmqpGXbr5/FhS3TPJujbPOLE81Te4ggF3uy
phCRNUddrZ40+sAVhW4WhJDelBV8fcFLk/Zsj+azqoeFvnA3eUOVyeBefnSkmPzbr58NnxnfV25b
Tb8Phbuqw6hG00MmJJbZK1vKhR7QeT5p6sjEnru6xdrR6gfJcYo6o0ztZ2HL8rcQhFv80538Tzwp
lGXY0sQygZuSnG+Vp0Qx9mWdr//t908T8I/1jQHPiTVnfWumaVPOnR+qr5m4Fq56YcyeZ5N2uq2a
xVCWaOksipRi+N722b+JeIzTyPrjLwfJTowJIHe+aLonEUbHuorX9KqurECX3vDZgtzMrqvMhCPv
22zufWepB5oj7n2rlU+DftWZcukqZzsvWTtAqMuxPNDtO4xJuGtn51O3pnetsB6/fsMXLnFuQRcO
VFrZjkSjNu03d5lWCsFfcSWOHYrwf7vE2SCaUyMJa5VBBH58JTXlmJn9U2opP3Slfv+3S5zu7o+3
naWmrZatuxxqYiWcpIGbQ5ROLcQWofU1Z+9/VuG/7MLnpvRwypJZnWB8J2P/GgkQvJVo3+cy+cjQ
GpAR8u3Ee9WgmMWqal4ZyBf21HOMjWPlphbWOOHL1HpPkZZK2mRFVaXwSYoj7c+PorKvHGcuTMhz
Y3qtOjjTq7ZjyZLPqji1e7t/bPH/D6dGU/UWckzPb1PiMeforYutQ+tS9P96DFx6UGd7Rh+5KnLc
Rt/X6k1d3IPs3mViRcLSSbkeDNW1aNpLD+ls90iXKuwQgp6KSdaNKc39HCqfX9/ChXPNuXc8SyuK
0RUyxyWt9d0wK2SClFH4SqZvuW6FJIlIqfSnry92YVM/x+wAY1zSMCpV/JeO+tSGLax4DAb2AEdO
G3eN6sxPdLvbhfL5uGQeVfvmygb8H5/kLzPp3F7eCSuMLQqPewrzD0si0reiT8WKXBHpKxqQZej3
xBwMWpVsBTzpvRzgTvepBSdqWpKVYc3TpmNJd7zeyI2DueQlITURtfl4qbtdNrlAp9O6fO8jxYSV
Buvp66d2Yb08t62XcPekKVkDxuS1QKSgOxYuyp663bVxfOkKZzuXFnaSk769HCy9pqZF3JSBmIC1
h/Otc+24eOkiZ/uXNZFuKupW3SdmqAV1DsKwscJuvVg93R1N1a6sKJeuc7aDRRWg9S4a1X2mRQHO
i52bJtukHbwFpPvXb+SSdEnV///iL/l+6dqh1/ayGB7hS3zTgYrNNhFL/QTq2EhAOLdlBZd2GPq1
mxj6PQB0Jyhxal1ZpC+cV8997ErWUVPuI21vjuGnQGBkVbVCsVJdf32PlxaGszVnpGZXKlEk9qSc
+rL5ZvPrBtaoxMzonrb/dBfGuek8p9TK932sHiAvea611bFQq/YVzd/fH5Fx7jdfFkEOCDLIfZIV
ZeAmJC5ZVZOthEIq09dP6e+DzXDPDhqm2iu2lWESrnTNN/PPtiMXXrlr5yvL82ly/O+qZZx7nI0w
Br9IcsreKsJhrw8kTSqko1z56/++fxnnFmcdT3uhTa69z4lAaNEDhPprZj4aFNUIXOILKLqy+l56
E6fb++OwlMPx0oyM7wStHpHBlFZOyMts73q4fFc+GC9d4mzalyT9GXwsT/u8+h4uUA0VhETRNRTu
39GoluGezfhQH3O0WBpApiQq7FOXSL4m5B6+FwbBAkErnfqjHF3iRup+MpG8GClmtIWuVkNfzRJ3
oPn0X5mumSvkZdqrAz8v9ZJFDa8YUi7d/9lZpGkMa6qqwtxH9CfpfeWvtFE2Exl6X4/0S79/th7I
JJfZSBLQPjONV70bE09NAJgJ7eXr378wk8490WyxvaKSp3eQFaE9+mZm8HG0JvMrunIHF0b7uTWa
pnALUNJODmSKH9R6Xk+KCL1pQBux1IU3mynmMmO5crX/Pmf+MnXPEdpL14dhpcNMHceUiACxkrW1
sax3JgImyyMBcHe5ww47CD9b0DfRfJ/0F/InzQaH3Fh7tfFDUfUrC+2lx3v69z9mILINR0c/PO1T
bSCRRiVtqtZOAZmnjnrmmPG/DcNzSu+iq6kSk5O2T7tk0zD/dPKaHOVacvXfdyXjf3zWCfJHCJ/G
3hqeFPuXbTkQ035ki+YBUrty3row0p2zlSTnRFzlIz3HMYU675dZJNf6oJuE2U6lc2V4XLgRcXYR
VakTW6JV3GfFa1Gjd/olFoVV95ME3yv3cekSZ0sWLejU1HqrOtTuU5QkZGUoXtPilFKPQy6u3MeF
L1Tm+/8fWJXdk2RAjtPeqCOyLvjroVv0nJnFuiGw1gsHY19pQxWQ6HYchHWlVnphPJ/bszpR2yHx
eeG+I+0lcHTErWXtTiunqRWs5KLYfL0sXXiI5154LTOJnjHmU8r8jbGEd1JDNNaAxxmAFMdXLnJp
xJ09Q12NqlEO5rgPl0XdO8AxN6E2Dascu/CVU/GlS5wt3zOhNLaxRACqRD9+ywkS7VHHJYiUWNn7
f3wpp+++PxaZLiKiqNLL9mCGQlmlZfI26eRmjQt6m1i58rAuvJFzv22dzZkT27CW4YCYB7XA1Y3z
ugVNT/rjMqHgtRCnXym6XbrY6d//uKOqwaFVpSyblBDWo4UeEH9K2T2URbpqlbd/GmPibG2Wed7H
2lQlUEEfHOtJqWoET7kno9qDLH1lol44SZ4bVivisNuwlsmhDE9JNOKbY1ZXXvulnz473S12CjzK
ogGxhNoxMfI9dv8rX1oX9uxzY+QQkh6c9Z25H4Q+PPHe1RsWtRnQk2EGtRE1nK4kedmqYb9//TJO
Y/Uv2/a5VbLrci7oCGPfWpO++K60HHJ+Yxlk2Lw38EOMFcFi5h5evPGzKiB9fX3dSwvp/xgUqR/L
2a10cpnDb51rNp45JivJOdEbwxnxS/hCDu6ud8MCFXb78vVlLwzwc1NiWicG3ywtrWg5LGQ5A713
HfSK/ZwWXmnm2aopUFR/fbELA8U+LU5/zCbV6jUQoeDLzK47FplFruW1882FfiVijf//2/0kzTzW
uZEkJzh+lSN0eY5WWP0D9CzRJzUNXBX30y3JOHfLP47Os018QZDCAX5qDiN+rHWT53HgzIg/K7fh
QzkpiYezsR4UUkmuzOILy/i5XVFP4EQ0lVUeYjMddnaROMS8om1V6tH1v35JF3bWc7tiAooMgI2h
7fPU/t6ALN8mDkCX3GjXA3FpV4bCpRs524/ifLG1RfK6NGLjlkfZ/mz7K2/lwk+f2xT1eWoUczKX
g6OAf1sSODFEavYIiYGMfv2M/msv/2WVOPcrWnbba4W0kYroeYuINy7mD4Ix5Uuak4+AuQNTr+LO
5uIvzmfUqfVPEMaBTKr2aBpVv05TR62CanCeKkevf1hJhbZdGfHKeBYJYEFP8FngGCo0kLxqr/zV
F6afdbaZkQapMFwRKmfl8kpk8wtRfVd++tIzPw2mP2a2iMYcMZmgp2Pbrddq08E1HFTyaNa+fuKX
LnD69z8uMGiKWhsqhEgXCVVHNvMM7WRK9SuD/tLPn60eqhtyciBP6UAq+74lqF1W8G1qO/rH53O2
UhjjIvoUA/hhsh7H+j0vf03XfJSX/vSzY36mT3FUD1I99BGxouQ0NZtR5HPgRrp25RR0YU+0zs6n
qda5bVcSXm0SfRyUQGRQ04+Lu0f1kYIJyZ8zlglV1ah+mJl75ZP10o2dLRG9jKhwq7m2J90XWF3L
DAEiDP7fiuMrptfT8PzLNDbPDqwkjlowrCyaeM3iD3IJasr9Vv0OKHL1T+P23Da5WE5IKi0m1zxF
E8oW8WEvYbtuzOia2//CYzoXBDWkQAli81ivxww/gFnsqiq7jadrRLlLv382NVq0i3N7gu7QeUx3
ipvFa52vB99wxupK7e4CnME4l5KUEMlLowNv1Eh1S81qt6ji0SpsP4+alYsHEymSFzYYNsjXBQ/d
X5n2Fwb2ucrEYrc264GehB5ihwuj4jZx5U2U9uvF7LZFq+AOZAO39GtVtEsD7mwmzflsNGPGZIUJ
te8yuRPExuLDq3ejYX1+PeQuLPPm2bwpO0C6MxLN/WxSVK8HzDCme2U4X/jtc5lJhTy6HOZU3Zej
8VI3pI7FurzG5tVIIb0wIc+2KEL1MjFZBYsZ8vRVmtTdgzoTqgkGNhbfS+FMwmP5Kcib0qppHSs9
rhMR2xMtK9B7uccoUr2UgHHOe1Lyf9olBa6klltk6NnKdpqnpZ5sj0R65SDTsicJtcsOdkzRtBNO
541GowcJFJBVn8X3oxtaJG3TPk5E9qvPG3tVuW5xrAjU9FNNQvft2m8Q8h67Wvnek1O5Duvq3nL6
T7fBWEIFcwFcpS5+P6YjdHcAFrVqvekhjj9VtXLKImEg9Xlvt+6Alh5sYGcukNEm/GF1/C2NtRcc
BQp4U2PA7UCHmUXRNyz7MyI41FMzgnp0U9stp8ykInaogyju5PV9Sb9wfrDdPFklCiw/mTlbcxDl
xtbyx9TE0DN0yy6k9+7X4fCTYpTpFcP8qNUAast4wEk+T8M6BiS6Q8E/3zgn15Q2zmFgA5kIRrOO
duoY136zmJulae7LXnz2VR55mRn97FP397j0kWf0xY9Gy5pNIgRqQG1ptloBW7cZy2Gd53T7WzMr
fL3q5xURLIWvLPleM7tD7wy21xFIv62lQVk4ImacxOBlXpBO01HwjDnD90b0Ok+h/BlX41ufETne
QbddJTn/TY7OjZHZRiDk/KvQXFxBeFI5k9+QfnRCZcfTmmQZhb5ckaziSA2551bzSowCQd0Bdcay
WQeYRGJ8OeVTFqbr3pzslSuR19UKLwIc8+zB8ZsCI8PQXy4OnmFzytbaoJ8QQflba1Wf2jK+FkbH
w1wguKW3oau/kuDHkLPqHd9gj9Osx7CDh99RQ3fBUTWGb2o/qUP34Q7zsc9px6Ag/4E99gGq6p0+
ESSQhnnkl70Ko65NhYcWeg0TeWNWxilKZXw0Iut3SQD0XKg7O4sf4VcPJH8vN3Iun9xxeBv6tvSj
IppXLlVVv0qKF1LlTnTYKpijfqfp9keTpA/moG4tnCtUjHQNXHCDbzhT3uwcFIU7ROqOMzYAZYmG
3ahmfS3yeKcu7nMetQ19t5L+rtHe9dw5uHhj8axFw0tvRXe64h7VVhA3VYmVuhBRm9sFBs0Gl2as
PfdJc6gVBQ/kwPMWjvJUtLO6VxO990xJOriiL+7K6IbKVztcw12qrAFLprssxwCVG1X5TVQtfcs8
t/BLqtU2KjHBRobE/VOV5akknwVRBNjOkSePcRpCRzKjFFMOLrrU7T7MYvlJ4Eni6WUuV2VnHczE
/T6X3VYlwtsLQTAGhOV8TvgoVqZFj67OXmMxP8g03Efw0im7Fnc6f8rKEq3rO/G8IyRvm5bLY6QY
R9MZv0Mv0LzCCY9tazd43tI77A83eIPQYzg6sLq+X5OmgENoalAfdLXwFMDla54nCbLTvTFS1Q0d
LL9l3L6EyUiVb+r1bd7j/FJ51EWb4R0Zx/Wk1ghhSvXOGgzCS3txyo3twXBiXnHgEXuOiPGUU1j1
rRy3F9X2u2aKGuS7LAr2NG+QmiV+bjg3jqbhMh40SI61OmxRx74wFNvNUgnQ0tINWldT12GIwahN
otqfUyXCwWoiwHCQR8R5jmdyKW+VxUrfshlPFf6Ob9Lk1aoRqHlTU1ZD3lkrehObrMQIS8bwYSA+
KyjgSX+zM23nCvW+s9snR6kAKCf9Tpid40V99EqUj/S5t+dZcx5dQJyA+crRH6LlLte1zLct66Yw
7B9aoT9pufyclJhsqWynRFCYuo7VBwDNR1VAx2atY8iNTr+z0vANgEXt97A6t3o1CNYMQ/c7RCFb
16bR0dYJ0MdxsOA4YGCJKxmYcfkBP7TxlC57yhZGqThlobd9+hu6rekx2p7SvC/XEKEjbKL6i1E0
z9AdOPI64jsB3289Z/qTBfJOtCOVmWb6XRCb56du8muKdYHrz0y80p4B3A3h4qUjHupKM0/EccB3
fLwnKH9X7QS2UyaJEpiOJEtNKYAJAE0I7fZooC7cW61lbvvQGdGYTbswiY+pVr4sbnmnRmrvZfb8
K2unX4o5fCxT+2SpGBy1Lt13Tvox4Y7eaDG0yTF0VvqCGTmKjXtlzN+HrPhR2dF7rWDD69RxI9t6
laT657B0t9BdX7ui/6bFjfSqfjrAPYdWQBayr6EtZTzCfFXIqOqRWgXDIF6mlJhJWNl7K6HBGiuT
DNh+3cCU5VvssFZYGIRwxOm3LtvXqmllguGKbXVIp71xQqvNWjX42YCxbHamR8xJpRfp2Y960EyG
qnyNFnCrc9k8G2WtBMiT8u1QN3egzJ9dtXqJQ2P0DDFuZkkWRjVgmlftHWTXdM2R5M0WqJId+3m0
9edsoi3Sydsob78bOotqVxaWX0M8DPQM15yLTsXrhgbZEZYvLKonrP0Io2hSNIzMlSSVYLkzpvpR
T9RhzehxN0qy6Jy9808lwwI1OfyvOoLRj35H200iGm5UFxO7CojTS1hLvJolAmu1oxzikZ0zKVGC
R1bJOcSR99g+JQZcYOCjKw9aqrJ9FvEO+sFNMxYPIrTcdVvH+ip2u2KLSHrwJmn/ZIt+NbTiHhgF
xsOJvThOXMCv02sbLs9xD+yNtO8wEIP+sChNQdxYdq+N1c9ZHeWm1Ep5k1VIJXrRi4MV4zRNKpQf
ApDqfZE33XbgPAGf11DvswYKSOGUkLNGDPVN19ywmmGGb5NbPRofOTs/m1Wc7RX6315ooI5zmKhB
ZDQYYPTJpPVQzGSb2S+h44z4E3JNPahxE903oip3E0bu+2RMgVNUDdkzeT8/5G7YPhJIZnkZld/d
Is0erIqyle3UHuO01Dm3VMO67Zb8lxSmizVbSU0i4JPeL5eu/KnHUEfHeGhulLadIcefTEVRpt1V
owIFdojcV1tTXgZlXO7tcMArOth6vVH7ct4Z8cxealcvvSi3qujntZwyd51Oun5bQjpdJzgzgKmq
y9F1Sa0JFamuy7bX/XiyIPxqGMdraavBQm4aWOjpAZxz6id6+zKVBR72mO8rPYVTMyuJto07K/Ok
cLC/Uln3wO4lfskpeao680aTlrYdB+dX6tTWqumX9yYZLWzaOSezuo18o9P6NVl5z7Za4ZjVqnBt
h3ayMhF2nv4oaM/KaO9i0sm9sFelLzlLr0Ons9ay1kDHJk23L+PaXSsL7n9FoucPyyjzgQyHwSws
a5OOM3vgYDOXK1iSraIkQRtrcBKVUvtRUfg82vqg+qYC70AYUX6U9qg9W+0UbXEbAz4m6+mWNM3E
I/0qDmrdyd+L3M26Tdb01atWW8BUTQEEsxrc3xIV8qoxgQSMhvY7J0bCq7MQ7FHYc89FhIUf+pZv
J0UaaMIM145eLD7p6pMfivxXPNa6H0kz2qeO/WHi5eUkA3+C3Fzt05CqcWeK7GdWhYk3lbPBRyfD
rlzPTdOyKIKeqJOcc7iiVRxhMfWrWppt0yTMArecgA+b0h+bedq1OeCTzhj0YJpzBemRZZBUltY3
bmpnvqObxXaa8Re66TJ6GVHI5KPNoxeaAFyGotF8vZ5Zo1WrWemlna6Xtn2z3OShKsrYHxld4DHw
/Locy/+Ps/NYblvZougXoQoZ6CkJZmXJShOUkxAboZHx9W/RI18+U6zS6Fb52kTucM7ea6/Llnci
tofvXqfVhHKMd4qdz0K27Z1d8wUwQCF/VMYibNrHlnRIplcpV3ledkGS1o+ZztYmKrVm5WPxvLIc
YLKNUA9u4mEYHScmI9P5SWQd6JPWG4/B5jEpgCxMhgqdiR1qr7pUPyfBGbu9/WSksD+8VLL/m2vk
dR39ijzyx8DRBXu3Pvxdxj6BdJ3H38egvW4m1t4dAG7isTl2nDVAhWA3NE30IfvOWXMplF+dfKfK
Rlu1LQyJrAbGEueNcZ/ScSTshaWsNL3s4PV+qy9b1C/BlI4lQBr80pxSs/DNMb0XITClCiAQr2sC
DWBOk+VMzMMtRvIk8BlGr8ewwgwsUFmVVD1W7Vw7W9u3soVh2uqO4TokEHIAbcJAJVxIo2lUPzdN
GtJzHtNsVZe6vs4GU1/L0rrSoy5bOSXxDUk/fhQWgA5dj9uVcl0+7E69sH5RG1dEcl1OlbjBpFAs
fLSDi6SVv6oCSsYcAhGJMIrQrW8fx3rwq4Wtw4+Ohf1OHsh42zswX+KZKczhAl+6Pn+sbQscSDVW
AepDjiSdBGabjJd6Puy0CfB64YyPqY7vPrfiZqETEMcDtYeAGLd+E4mCTmoRFQsEKeZdHDEtoc+5
Q7XENMam1RyLGKltxsI/aZ9rEd4Pc/hoHbN6hiJ98jznuyvZ+3nkK7Mb0MuHYjY56ABgwDkivZKq
/yHysoRKoQtGqlIu/FxAv9Bq5mthxXeppen7KnPrJcQ59rud9lF3VOMJSdm0Hlv1IdavG8zUa1Wo
j1HvrhM9/1GQa4frvIyC1HKbX9hC+8DnjkPPzuRNhTV5SXuY56raEkQ7LyHCpnZtOlG/cnTbXmoK
JntvV8miwHW/8EJs1X1XNbcFGZSLaDLfO1XVYLIKeFyVRU6ZHh1fovRZb/waTNAAuA6+poPUGCd9
YubpulEEo2Yt21gNGscG3OlwbYFK36p8HnkfjWf6//6Lyob00QaKvXXd1l8J3ydoiZXpRiNrByyZ
HV/LcaxZ5jOBGcxY68rSm2+FGxneUqgMuYChgMdWcuQtwzFZUlp5p0+R4jTvhb+EQR9ewZyPfs96
1z8Z8pjilE9M5k4Ukx1M/uWrUpq5NrmNj0ZT0FgdUSQVMDrI8kuTq0xX7kOtJf6hUWra6OHsPKQh
UNbcwdAHQL/6UEWXzCDAQNoQ5y73Xl8ArUh9OzCalscCJGbrN+Johu/81Zy1ahNLahl9JKt9lyX9
IR9iiotT6YHr6UaxNBrH3KdxUxA7RgBBvehbP6pAGISzsZzEYN9/Xps7U0w9dU/VyCrZg9SgWUca
2MKAbQQ9I2f+cJsLJbpzhzgpodW9H5muUej7fqY8wMaN8khvvdI7+eIBTno9dT+VWS4JYpw6r1hj
/ku3hlukGGjH8oJy90xX+tRKJRm7LA1zNPpq51ual7fzYF9lc/VuWO71XM2/P38aZ6qZp0Zd25Bw
XNh8HWylvSeG+bN1/AtXcEa4YB0P+Xe/qqinlmWJtxf0LoZ4l6n3UN9izF6Yx+QdvbjQWDpTULZO
GktR5vZJXfbG3iRRdjR+Nn/IHtRnpks8gXNHOOkvuZHOWTcUrvSKfNfaXkvttw9yIksvhaGeO8JJ
UVwOhBOUsjYOUf5idu+jF2+cAvKIsjafP+dzD+OkIl4noZqljKy95yTpCnUwNqo5+yAk44nw+b3W
s2Nkh38pme/M23uKSJhknkGrol0WDWFxqB1/09kycBUTXjXqt9ak7Auf4rkjHS/4r7dM6A39JTHh
QxhtESAHgGlnukze1HhXJWlPN7ULUO7zu3jmMZ3iEXIIRIRwOdScBqy+XZ9Ui9asn/wMxj6G8Avd
+3OXdDz6X5ekJ75JQmgUQsW8LUiat9N2M8bs2nsCQ5tLaqhzR3H+e5Rw7FttICD+YGcfdfw6uHd+
+8RSZLhkqTn+0D86i6dJz2HFCJy3GiRIVe4nl7I8hWUQls6lIN9zBzj58PVJKELvHWM/Wj4wKDt8
bj3E3854KQT53C06+e5Ju6oTAbYMjkxkUeIm9yY98idrnNjpYbwYTXvuQk6+/kKbu4FgFWNfhxTH
yqF5mA2gpUNcXGjynRnl/7jt/3qjTNYz0h0QYueGVu46Pz12+KhmfP5VnLlNp579qKfAzE5U30OB
WsCEWhrpawM+Lu7eCR4MPj/ImXt0apmtCE53RAG9ug37295vXlkGgzSd3a8tS/6Iqv66RcKqU8fx
cf2yn9ofeyjesaSFKe5rp3/yTTcGvoduNmizQm7ygUjkehR01nzhAZ/p4p6aZE19DvPKnP29I0p7
jRZr2Ccg4ZY1ZZglNr5bL6rWCduYRTkWl2AN5577yQTPOrQnDmsCht4/lmi4IzcgzQcuVrUgHORr
qpdTd6w5dXU5VwjmZiofKfXhqvp95H9//lj+/Mw/BqlTg6yK+s7LTSJkbcfaldLdFJ22lK77Vjjt
lV77SzcVqxSboVak34dh3jiyXQ/jr88Pf7xT/zr6yYcvusgdq8k29qlTH4A9PdFyuKR9PzNX/RFZ
/vVCj2ruc4rO/j7O1LfRlhsqgTs/aWiuXninzzz/U+OscPwGAg4Mn8TUIcAhAnNMmg+ao+9KRe2d
isDXYgmtU9tswjaXZJlwPui2WutGRSeMVCfvI5RfPcLxIv+6Xd2QCdur7fTgexmwQtLTmHHBrS2q
6PHzh31mBNNPhoAis5NKNwSuzBC75xSXR4ApRNbZNL4WxATH5PQi2DGMyUjISe7kK9NM7ssJpq8z
XZLonruGk09eYoxuJEy9vV9r+yofX/3UW5vtfGEmOffzJzO6PVtdUXVHHr5jX+Wm6GCujrA1v5Zo
Y52aVsukn3Xan+oQ5jQ9vVasqsp5LJR4jMeQFPgClOvXHvbJlx0hrphqX7YHugaQ+7z93DpAz+T3
z3/+nBlPP1nPsxGkElyULSLDEES2ycIq00S89cp+pwZ942nl8zC1vzxi3wq2dqkmAsuPbnEeU82j
ACKmR1VWD5+fzh+ry/8PZOapiVVXOqw+dIn7DGL3dnRiSaeKmagEk/fYD0SJNlZfbcSQ59usE5Ba
G9dgc2DV71Q9rAdTeWBOtFbfu2NobHPDK27JYPa2I+kkt+0IONfq8vHGASu6bDsKYBp1idtSc6ud
ylzviGGvtv4oowchlb4N4cfeDmzRr+wRZO+cQVbVGje8FhL7oajH7Kofe7VmZhnWfuKLb647ymWH
AmWVV8WwSSJFJAJtgxX9sHbZDAQOKmBOxZIcCJvqMgJrz/ebPS1/G/ztPARNAqlQc30voPTvEBo5
JGu7HbpDqkn2uwRvAtWR7U5ENgTXOCE+HDfhtyIZ1Es4GN62pAIU9MKt1o5B2LOJAP7Y+PADNCTd
2qbnsbrwuP457RinSRpRO5AN3bj5nipyuY6mNPs5FU6uL6kIIxBK/RHmcTtsPj/avyci4zRWY8wU
KXjh4O2yaSIksrrSY+veqcKVO1wqAZyRvhuO+d+Br58yfUavCkg8H1sg5b2b/KhFaW4HV7n3qDWa
e+Z5yTxb0QySnp4e20LmISLFajeWTkE5OzwO/IPKN32m3KuiLdKltJ3hgs7yn0Mb0eInOks4HG1n
lL3at0I9R571PZLpvQxh8H9+l/85GfP7J/vgPq4SzAWa2sfkU04FHjeq4Bbmpn5+MsL0wptz7ipO
Zklt6j0CnLgK6o33ppeTCJ8WD07ifnzhKmhKnQybHs4cNy7sai/C2tumcRmusyrt73TAZvnCNKIj
LnTsL8hrz72ZJ4NoNOZRbrlOvm8no6cyG9bRzVT0zk4bQ4uGNLDpzy/rn7fNMU5FtqPe0xrIXbUv
2rQDhGrBiLdp4tHf9L40dRqnKttU9MSrGroiuv0YjTjkdkKy+xAhyrKyS6i5c9dx8vj1zDKm3Ih4
/JZ4Ji5zl4dRtOgd98KK8swDOa1GTnnbqNax6z2llSWAVTrV9tLCrSKev/Ygjhf21ypPNV7q0TFS
+1zt6vkbubzEW1za4507+9PF0egZNe4htddVBwbJ7nd0SAijMAgNiaPswj06ftD/P9Uap0JhR/kz
POuh34+wuiPzNTG0Jf9pozfPBaUpxIXjnHvWJ0Oq8LuOSqrs96XoaCLafXOAuJEFrlFfItIcb8w/
LuUURYZOxpBN2jo7rzYT2vNIdKrBLC9I9s/9+smztmU0Q6Gc0n0Xmii3Il3fVkeZ0udv0rlfP/75
X29S3+tCIw1R7i0SawMtV+IaM318YWQ6Y4UzTovaNnBrhCypt7PU+EuNIx3N4RirkhBoQoTLOBMT
0z/1s/hFQ/xrtm+ioP97TZbdZI41JcXeJ3wAydputtIdpYvg81t25o06ZQBPbtxK5GzpXgK+uB3R
T3/QVG0Onu75F+7buUOcjOi9FWqT48FMjJ3fNXzhKcbC/vSl0z+taZd95U+hpR0LpnNKCI5vwBZW
GV1tonE+P8SZl+oU7WsNIi5VR8JUEeu3sak20swuuJ/PDE6nRLOoly5N/UwRXgX11TmWhqKFII0S
fc3Xzv60VJOlmqZlA6RXx8iNBU2+gcXHdOFrPvNkTws1fTcZpeYhInKHljyHeuoCI4eqasv8ax50
4481469POsqKufXbsj6QO7tOwmSXaO7BG8rd5w/33Dd9WpFBmOOJPvSrgyfFTRjTTvJuCBRc+Ol4
Vwy/IjF9RH7/XKQXJjtPHJdN/xhgT/sVlkK7S0ccFHKeGCyd9FY8llk9AEKFS3vXtRCASY0uN/xN
HVbLiMoe3WBHgrxhRgeZtOabj+usu8Zr6aI516us2VIAIDCKTLwCnbSZyl+6gxmdjAJj4J+Yzk1p
IOtf6A6olCYZkn7Rd6rYZmXaHhpyaZYewQ0k4mR1AEvbejQ0FHmLYZjmvesP2oZMMvQLcu52ft3p
N1Zo2zt8gVTG7aJZT66a8B1Ym7xWzj2e4GQpO3N8oRoi1tNgFTdKAAXMIuI/WNARkF05lci3nowG
YlScMlCjP76QA8aWTTcIF4utW7r+D31Po37qpge4qwSFJxYpdWiBV1ymth4rgTq9JC6kDksEA4YK
t9wFOPGjLNjNSZj5EcrTqc9xgCFy3/gZ6hRd8+31rDmSqhjpTrKQIiAX2N9qXrUupnwfd3n+kPjd
b8cqq6UTkZioIa7UJ3iyo4viYC6Kl8FOn7VhbAKVqBrxk9ZszDx+F655FC12LAFCf5fJcFwawzEx
rXJxgaiuXOa1i7bXvIpHG1NXXI5XyvSukYbAa8wQF3mdH62r0EBlTVhYj14QM4f+zS/0dy3lNIqp
kxvPyzaDSYCVXnKBie57K4k4fBG7iC7Mpn6iO4LpIfsQqrwyHfdJxxWy8WP9quujb3KYNpIkalwK
U3X0BYBA9turNAQ+GtZKx+YRmkuUPeuZ7to+zXO3WXThMD/pCQL0wQnhxBTW0ogJdRJyJXrS5nXR
PZmpu/IzxPWxttMS8cuh2iULklKSMW9In4g0clJR8eA/Wwqd6JzeqSLMeQBJw2orIy9cxoXF0j9F
EyaGu3by5QbE0WM9Ez1l9h1pTNhIlkrv3kRapluf/o9DE1jTU39dZGTCgYSe1l3rbvNIvA9ehtOi
9BdNk78eB1k6he/JnLxFeZWta4iYi9KKQDOTAhB0VZgHoZnfyNF4oXTyjHxk35JJUxJQsEpFuHHt
ZkAi7cdrJy/mpSW7KGhS5QaeKT0MHvWahR8Lj6YiSAOuzcJFwBkgav8Ohu+D3Ok3Z7AsXu7oB0bj
20pQPu9Tdd225VVYJ9cqiW+Z6t0FO+ZdVYyHvrcemkRAd7Z+A3T+YfpRtLOqukIT0z74tX6V2+mt
CeFrzNUbxKcr7iGLQ7vCfWQ7AYyIedeF3aPIemtBZB5JEUUIk6387pbejTW7UVAm5c908I2tZzc8
PV+QkWZhpSC58aV0eSHLGbKIbrYAgTy0WJWw35ICWUo291gYLB8ZTySXRDlskQOvQnqJKy0yf+jS
fVTZuIlFfI3i8sYU1lVIlslP2Q/godHiBLo1/FRJUZHhRc041aEoRJrk7SGWECUKxzJ08sxm/wmv
usKnnL7hcEI0D9ZhAX/QCpK2wbxD3qPorffYGJ5EV23CZlyHqY9W3suXvu/gxei0YYeoIlmhykt5
s9sysLpqDCLprBKf3L4GKarnvzTINV+kdkxyggK48G3xDSnPzJcbpt+7BBFiDkto06PaXrglb3eW
UZ2hgOwvrNQQS92MVrYwDqUzHLfGqckb0WQbEUbPHVg8wtjc370y7waUPgF1OCKg8paBNXJvJ2+0
STmRL5VsrrtRktthxtGyAmnuxPZPaXRFIHHosPfyvLVhS3M5ecIm7yf/hfZ758SqX82oWZe262yN
uXpqtRKB0xyKO0OrptUQ6bfpNHzXZVYEAjIXLiY8+u1MTo0RevvWlrcMgY9emhpwJRviwwZbAg7T
mZqifIW4H08G+r5llk7XIxK7RdFo2cJCiw9OvX3VNPUMavIhc7s7Gl/aohCVWqaSyJJREs7ipfWT
24Gb0o+MinGi5IK+cYxyb2EmfqA57XuKIr60oZQ6TmUskIc/tpZaq6ZThyTGEGB31+MUPWRFeeUL
B4zP4E6BW9pvdje+EJbB7aisPdoGqnmt8QZeJl+kNX8RZuzTFIr3oh7eQ6/d2aEukEfDrRSJ+ZaE
+ATGaXifIxSu4ZA2qxGS4o74y2Bq3L1R1Mto7lcI6/aK8JB1OB1jw2YuqnTc29IqbyO3rJduPB2h
B+K2lfy87mS7alY+KXOZDCaLILzJRADRI+pNomJYUe767QtiXSDoNYuZHUTg+NF+qtp3z6kHZJXJ
BxNOgfNpOPSisvH+ICkeBWk1rFAq53qqujBoWjsi8MqcN+jmD3Bolk7CxpDJdumX8S0LQHft+eip
IxOfWph9OHGKanrC+U9BBytWctSrYZRqDo6lP7kT/knSrvZMDFeFUuh+rfJ1mucYE1KXLXtyqFeu
cpCBTxrxK6aNNpWFA2I2ynOaZuuLdmQOLxVF2lnTfrQ4yFZNQzSYHCmA2TUNyWomGTKM22ptOfp9
EVl6IEuqwqIgxQ7QGplUCl+CGW1kKy3e64boQimSd3semLfUgLOtdR7zFpDP6MqRw2XHFyOfs5tx
aLs7q9Ltg9Zy9xGAZbcpynOmqWabps3NrPC44W8bn8Z+utYqja6PQyTj3JkfRG082BHaqziprvWh
vK1n1Old2e4cH79VjD5x2YQuckt3JLjVqK75/wbvAuBjUuxdFkRTs9LCJAuUYTA3mw1a4ME276vG
T2/TyshI7tPDZeWW5Uun5J8JLArqfj+UNGntPIDLIa9iTfRBO8WkgNnf6vZDynwFChb+TovxjNmy
d9P7rmQP6jXGIlKhticdZ1M3A5O5Vb5n2CKXAvK608IfotaaW+FTA+EwizBThO2vDi1yko03RVWv
an3cmH/sXnR2SSS0llXX3mAII5k9hk6ZPkXqivoGHfJhoxO1s5xD+1D51qYg266ujB+zXUCYNjZN
m95ZTbbPCnNVjf5+iolbJVvYMIerHMFjardQcUi3qv1Xm7rzMKn3zIJz1864IRCl1jCzjoppLpKQ
raVytQ2JGz6LuOja1CpMLPC8NPVSDOma0KgtC5SgTsO78pivmIyrsnTfkC3eS/9nwxDmGcldPhEB
g9p2Ec3ZdR91V+i6tUVJmdfp3PsyJXJ1Ylq2upFmgPut60yBItYN3HTud3meBHD9MYYcnQnWu5Fy
VlrSoD0ZCapKi6VTsEQ16biiPNIsQSxlAwOI2Stt9XfFWlcyNTUmXhIImah8H83EXUeJ3Np1WAe2
xwrIqXtgLdNey3C8AX14ipsxGJpmaXfFoWVx5VjWfWrFIRF6JTOS3SxCTSr0NUy/PSGidv/iqBf8
Bld2HwclwUko1Ul4leY0FYs8zOt96RjlRq+ddZ1Cxa9qAZ8MtvLYVc7GxRex6ZrG2IhGu+qKLP4I
Iz+/lu4Rm9SjWhapvAZMHNEG6eZ1H/Zb1zQZJnCcqTzEo4gjLFpE/UAHxdCMVdiOzaqo8m/KQ+Ca
mnwXZfE9E8Oub2qbGF//eg7j1WDHOuboo2arN/Yd430VHY2jY/6Gz4EsWml+t8gMMKZEBaXBHYls
q2a44YaZdm2sJ2tVgn9VwlI7x4uS+wFjNgsLmS+xkHhM6gzCtWXjJ2jKMkAPbaNWKFlWVXb0hvC/
eaotsgddhzK2VFX7vdCK7FbXTR+WeV3uKp9Lmmst2sWdxPVEjvFVSlzFFQ5d8t8EwVxzONcWQbyt
lSybsYruRcyKdpRus8ayyONVbhVZW8PxHJx5GZayaBDM+lZBx2XXjU31PatGYS/MpkhvGmMq1l1t
4g1lCkN4jL24vctauoirQVezuFAsO1N8OFUK9HgBRJRjITESb33Mwws9GWRgdKf65fPN9ZnKyalA
oBf5KLw6qg9HdXfiateOOb9+/tNnKg+n2OxYWSxQMIMfalMwKMfNgT0NnoNLVOgzKGX9lEHbaW6m
qZ7SRhsu5GrYqGwZB/Kb+8Y6f2GRUT19qTqmi+PN+6vAEc7CZIlYUEPx5DIhetQhetQmUvXzG/Xv
p4zH7r8/j3vpuP+J1KEfitUwMdqNHIXgwUvpVOcOcFKfNAR5S01PgUnV2DeHis/QZzM+9axf6CJ7
X+rWkCfx3+so/IyUgYEqnGLcH/iE5thEafb4+V36Z6OOyeWkRCm7Vk9Z0fE6hY+4bFiZ/y7Th2M3
qNAevnSIU5BsTLm4G8QRzWQELUr+xL3TkhddPhG4c6HW9++PQj8lyXrHsU4vDbEfJgkGsMHH8Rtn
wefnf+7HT9pMoASY7BxXICxLXkLmvFVpOm/WlNerzw/wR5r4/4Ux3T++YX99CQUmqAEjSbhLVUNU
awcofYsdgZztDg4Ajfq5xoeDv91fDCrJrtmX9rtsEMPDZLs+eYwTOq05lhprN20mvLkrftkGJQFF
zgzLJlcHVDGEX7rZhnlytpGQup6mU7hPGwh1BkFmy8mNfnvSvCTl+veXRWzVf+/H1IxMosBC9rEa
N0Y5v0+SANYi636GufoaagYn138PMqRWj0mraw6V/RsZ0UalDrtMoojZemINXbr4vybj2+eP+N+f
mWGeDEYYGxKtJGb4AIduulZEpKegMbfeJfn0mTaceTIWDW6SQE0gZc5i2S9rmydiBznRW6b50RvG
Vg5fY5YZp/le/hxFCSseRMcWm/oyDGI//tKIbZzqgiNdmj6o7vqQl8VdX7MqkuOKIu/rPBr3nz+H
48P9/y/NOBUHT1CzBtsO60Ojnp3kaRg/Pv/df48RxqkeeAZKVIRuTLPBSm9c0WyyJn1y/fHu858/
8/qcyoGnzBpLtwzVIWelIrLbOJsDAqyWjfHD9sILt//cNZx+10YvWo+YnsNoXg3aM5KYqrsQH3ju
tp980AXMhdSc+ek4vjPc14tTi2H8Wff844me6hhVVw9RV08kj2ua+aqhqFoBMdF26dhHm6iKmZmx
/a1SQm3WOkSrcUH5pN2VRS3X+tBMB2WI6UYTNgkR+C/N+0zhqR/6cT70jkjvJDKGtWZkLfwMUkd6
N/LeHDgNNwjCSPyWmn4dl376MJoZbd3eYlOYmcPedBL85y0bBa3IbzNs2YF9JNM41TRvGDzjbTMh
PMO+4xFk6ZOdmw04iKFD2cZvKbLpZwelbK1Ek7BBJLR9Str6tpJ+hRsXGuoyz+ZOD2gS0Xd1e/NO
M1T2FOp+jT3TLqd3m8xqijF+R3Y4qHj0+563T8Z6+t5KO1vSetZ/AGUiCN0E+xNao/dbBwqwoRmK
9AqvZ7UVXhuB0VDG2sxNudOLHIfzFB8rns1sLjqohTdDLIoVRWv16LeiC/TJrpdz45U7KnDNpoPa
csNm0vthT1gOiRLq1jWlpJU/a11QuFrNcqan8qJNSfJLc6nOZO6Q4Zmu5jcSUNTO17BkLmBG6KRR
eaHBmbZptIgVLP2yU/VdXPMBKLPoiCIOo/CGOGvBDTbShymntNI0EPIw1nrprVdW3nuD9eDac3L1
TsqOWhoiG7ZC9GyTnaH5Mftx/9MUudyY5J4F9TzmT8R8TYExs01oZ7e+HkHO3GVxDEiy0+VGiMH6
FudqXim9xREDvo6yxjADWEmgcBtBVh0BKh2h6KMGxkKm/rxsfCqIviGqda1xEuS76N8s8m4XA86o
m7CA3aMMzQVQcyys6rJ4TV2RLE2lec8xLxUW8y65GX1LlQENtX4z2K1iD0mnwO+tcdPjUV2QCKlv
gDKah7YgE9sJy27ht6baNqOgA2S5NgV7por4e6djx2V29V8rFx9r0hBp74iI9WyjCvzv6XMB5u95
LPhnftE9jWYi7+wQ88nUei3WZfp0CnbOdVZIYM8d7mSVQuFJ2hxr7bFYrjlRfVUZig2ikmMwtzQo
bP9OZN0P7kK7H6SiJj7Z1laalrYeaqk9o94eb0tv8hdKFOECy0D8jTcQLAy6r3TRZ5oslwAq9CIw
4eksk4bWse0Sx12Ng7hJemDUTZRFB9vtca8rMLShCYOj6el6+SZQsVLv4lVn0jFLOcRzSvXnMLpi
gvJsasN74XcUo4TZvYS1ELspKn2Wx0m69gFdv7RVI256i4JOKpPothkKmAIDbRo36lgqdm6xoToc
X+kuyyJC1dLNmBFnlMyYo6e68G7zzErzhTZW8tmII+3R02zkRUfwZb52LN+9HVC3LQiIHl81yC5L
z1PWDab+fj+1JZgyXi+is2hLjFSi1kQXx8uupNbnN6yVtLHPKD4kzSrvO3yzRgjHi81osikHh/Dr
2p9W3TSYt1Es5YdVwNMC6uYASOL6VOseISI+lP1sjFepPzS3NIxM6pesjUikqjZuZUwrCqsKHrMx
bGyryFcSA/1adxjQstDXCXWpq2VBGssOagSpQqPuB9EYaRurbubAG2itjnMdb8nIVD9MNO5AB+T0
1jBFvw1+2j3okZ0FXpMWV0LvR2glWbZPBpoOcW68sCRu7zzRjJtQo6KN33yieWdFyQFwa7ywjT5c
huj/l7Oi1Rzm/ofKJv+7AfsKrogRr2ObrZRn5WIDJGA7CPtg05Y7KEvNtyMkoo3nADyKO1rJtE/8
TVw3aqONnqJEk0EAcIuX+NgtiWk8B1Cn+aBlWCwkI96vyIazz2l0i84zvSvQeaCILAQb32Z7yr8j
zNEpiuu0aOqazgccx3XhVslOzaoG6Gg3W5YoGPFHymT1QjUuyKQw83+XljMsfSqj3/Uy0zZFPlA2
tzR7HVkz5MICIF2ilLHJ6nxehomvP2WqrMnBgVWwtbUKog00CoYV24FH44TbQWL8Dq3cfm3bHpRa
1TpvHd3VVdW3/bcsDsPnojfKXRhzG1KVWWuI0Wyvqq5kzKHI3TuNG8w0hbZGYqWBOTCX1iaV0Zk1
22YcDAmyARhBajYRgLpkZjqEepFlxVWo8+dzbNymqSy2UU/Jsu5ja1M2BgNVSshoXEQ/TQTlgbSH
ajU1ymSQFcnB0Om9zF03kKpi6Hd8NxDfHAq8FlERj1E3uccG04vy41dT85MtbDq5KdpYwTa2y4Wy
NCMYjTn/pSY5bFo9ahZp7v2qh5jeQl6Oy8po9KNqt76CgpQt4hQW3KTDtqO2zRBejh2dzMR4MEv7
Jw3gu6iqtx0NKDhqZPKhP+DfIOheKH8yd9gnk42mO32gyr4Ac5ZFqwnp9spURrnw6Z9vGrBy+NNK
GvYQDR9SJMprO9J9iqvuEEQZAANWKQ0fUtQFVeFuRmHq1y7onSW08I07Vdah87JHAYLoRjUC1L90
04WZkTHtMEssS619HSRtiHZs7+KQDk5WejngRv8pCmUFdsD6Lnr5nJZqY9f2j2KMSBzqXGZeCyKS
ac5gddx6YWv+SzrRuurjmR5vCw8wnpt2JTNPkN5SKPpG7Y+sjX85/ShBAvGhGYlprqLQ+sis4R42
w6OZCm9r594OWwLUMpNZKAv58iRnxHrmuSR2bkvd1tiWgjsEU6dYokuYAMXQdPGzKF+4lI6+5ab2
Umt5u5iiuliqcCoRVBBVR0EWqA7OfvbNzfvQTq+hqqxlyyS5clt4E6mb3Eaa+0o1+m3s/ZfRrF4N
Fwd16PTTKpETQ+A0J+URpPa7dps4cC33KSwZxQRDL7HGo/ieuSa1/ZK6/P84O6/mtpFui/6irmoA
jfRKMIlUlmVJfkHJCRlo5PDr7+I8+eM1pSq/eGo8NSAJoNM5e6/tDg68IgjIsaofHSd8zWJLr1VE
z1CJno9jltqiGmmDZrS/+7bEuOl6P+e+TzhAaVhMbXvnm7CBynSgy+76P2eLV5EZp6DYLZmwAHSg
ogYc0GUgfaeJen2Y1S6YwcRe2aV9nxTJryGFFS9cJDFTPRnrZtGwL9J+bQkog3bjUQmYTcovcVJd
MSI4RQht7IBQ0zE04t/5HP720sihd2mwqA30PGBlnnoW7nM8lnuATcVKLeGLgjXiKHaOkySdzj71
QSC41RteuXfd59Ao3WE59YIfY6PN1yMd1sBve0iefv+rXjwriEFqrGrsEkGikW5YE9aaQY9qPTUQ
c+Nq+KqVHDdGT286TdiyiDir98wX7IVT87cNDfSANPutmCK4K5NeKBtO1d4tw6+FhPfojg0hpiJ6
niWf3VPjWjmiS4IBCwyNHDmuByeEFoSsIjDYCjq9KU+RxguNWvcmyqce1b1H0dnvXb4OXBjqee+T
Ra+lgEjaLNMTrJXvoiGLT7lwBnvJJtmb0biMDcvKlBv3Bi3Hg6ZlGuSJ362cBJ7jeEq6nKtJgCJf
voul6DfGCA4QSVDN9jqBbkRsaQ2brTKFzcejqDGHJQ0cZpKVnttp44Ykpy0OhCs0K290EMFzzix9
M/PNZmo5QSRytrehUVe/QIBFZLna8po5eNybLBxbbaRIBlLzqbWHek2+MrJvwqN+VaPJNgEg4gDu
iQtERd5+GQnHq7Qm2RAXyxpfwnI0mv7FS5bbNI+6VVJTjKp7CwykG1dPo8jEU+vxooNMApljeE+u
MuNbl14lGqU52catuFoi27wOT12drEq2evSiFSLSZWuFTr6lO8Bvh5KSLPSlYIp+r9EgrokffgK/
6WyUkT4sGCRRoHQ3UcF2h8qZeRW5tPzCYfha54axmtLhW0J89IrqjsH/G/pHZIVpYNNx85S+HSu6
ClV2t6QLzYuxY/q3o4eybPs19baCylr43Ytd+JsGrdE6SlkPOSkFWSuePbN8MrOYBadn/PWkkGwg
ttkrp6gy/mi/s83Jrwx3At4y5t+1bm+nQrCjDGVMcmdTbpMuVHtLgEURXvXUVtlxGiZ/jbgEupw9
EpM+o7WZG3GdxF64Ean8Rniu2GrQj3Ob9YEIsVfZJR1dvzaibctWbwVyh+m2nNIA6RzKLaBGzTAA
5V2MY29Z8ZUN4ziI7KjfqLb46UNcCDr284QppSazolHCYgFzz3GmpMZYhbSKsuHE7sE6dQLRuopl
X5jyWvtlsZk8KjOAQ/WVi2dkxxqdQMdxmEgWqDdtYr1CDxtpitn8AFLtkNdBcnNqti+FV6cnWz/n
YRW+T2F5D58N5UF02m5a812qRjMQp9g+JXIAp6NI7s3BRhjnWt4+6lIWptH+1hYJViannQOMLMNO
D3yhAiTxAXbdsrXbog7yovd2Myy0FbL1fC2E+xbFtUVIc/HaVZNPa9tkOuCs2qMY2k12DVCqQftn
aA5gbVF5gUEVdeeWRhdMtXeDCsZZLQ48XT/zqcHHTJpZaW37ROdB740df+R+0OKUelBV++YODQih
qk/ecuBkOzssVRBnVXFPzWIIQqvKn6oB7BO4rnA1VOh8zHqyNrqYl3VuOMlu1q66GpAG7nJz7DfI
0qZN78GPcGacO7J9KrKGudUuCdib73M406uuB8wJpNS/cuXwCl/wyZtoiY5DI+8L3TUs6HDhAP6Q
05LnZDG3qdjbpR4erRixnm4Fi6RHXzcP2fLRFOvWql3Ebq6o3Du6Hd+Qr4O3GxPWLXbzDLYCVocN
5BljdLezDBs0RDhvu3mcj2Ya/Sz7cdx0p8dbhl12kyK4+KrQtl5pzl+4chO9GdMJ5VyOSiib8RAq
J1kDgf46VspcYVqoH8So0yc5uoSL9fJpXsZ0HWo230QYQl8CpbhKxDzh0IF6lMzusPI0C2OZEPHg
GNn3dErfHOBLq7Yz3OehGe+bBtOrnixjw2j7WvQGLUiTYkSY04zM04oLdiq8Gmf7ZfE0xbZ4BPDk
JoCnhGdeG6N0aWLWAMmqqIwCcrmjap97tlBgtU66Jp0AB1uKlp59pD2Ds6YyngAFWvejNS/XuZ7M
u1SO3Y0TAygEM0ojjPOpy0snu4r0t8nCp7PuJzE9J4ObvEpnLvZpOZTbYjGSW9k0MdJKso13iZAv
rtSMr4xEr8nLraCcnHznWRxb5kyMAS607I74AX1dTm24FfZSHQ2zy3c5qwkgw8zZJZ5NmE48Ir6V
pr2Ba3UCdLrNrY98lXNbrmimzzlVazoOW0NE1rp3RmY6NhFbrzktbKPnn1rysbvTNfnUYycthAQt
ab6NjhBQLGZ6JKXRumu7E3Afmf3hRFq8ymUoyWUxT2ux6NZD0WV7V0QcLZ2FY0w7F8d01tmLyLOQ
sZ+UWydGRxDi/TqCl13WxK/E+6Kw9M6eTy36JR92yo8prKWAPleep4bAxFu1ZoHqATFL/ejFyHLJ
jfLKr5NbJtRhkuXaM3LvdmFrtIn0kBHm3caHulz8R6+brYPIq5rjbVS9sP6MAX4jqOVLE8fvk5kb
d5VC4xL69YiaykwOQwnCcaXHFkYhoTr72kq6K8euUUll7lDfLGVePqjSr2CNe86jwcbuOjmx9I3e
sUc2dnZ2awoTmG+fdoeh53g825HxKwX29JAKClaOdyq2wO7d2gzLTSJ9Itf8RCRbp0u9tzAJ5x0T
eYGyjmKV0h7I7HYpD7OVgPodUqXtoBi6cK0qP/2nVhm66v/tqUQqKUw/NPVRIJtNmZ/4R5n8/LgI
fqE+LU/F5T+6ZG3Sk2snLX1ckkf6YWNUUFf7twL7f/j7P67dL9MSL6dru9WdhoMhoq17MJ13Rej1
x9/+Qgn8/5m9KwBuavDr42yLAx3dG0X57+NLX7oxZx1iI8c2uHSiPhrqehZwUm+98ZN7fulbn7WH
l6VV/iSy8BC26fUSdi+e/Cxk7e8tK3luQU3q2k2gJHmHIU6ex+hkfDXv27qHyeOZ+wqVvSq8f7G7
0uU+fYc/Hq+HX2COcwoAUxNxlqS30QYu2p6P7//f25WMs/+9um0X9jxyAj6k7C7mIVlTD1hbrkQc
/UmX/u9PWPpnrZm5Gqq5jU0AViQorCIERu5k3eTW8uPjX3Dh+t7p7/+4P8h15ZTlPRlrHGFcCxY8
8SsaBuXHl79wg7yzkVubpvZn08NiH6EmbGyg2aV0jM2QTOHBm+1/lQGcdVkzqIydaisb+ha1CirH
pzkYiEnwbz/jrMlKg89K69kyASO9eOOjC2W5lU9J9k+9SemdDeM8db2oTyBUdxKRZliDme3mt4+/
+qUHfDaObWOuKn/uzUNnTgQ9OKjaJ2oFn934v08T0j2zk6cL8q1scZZD7RR39AQePZFtPv7mly59
NnTTNuyAzmLGof765BCoZOjPnuelS5+NW7fHl0AZ2Ty4hoE8keWztcTPj7/2hVfePRuxE74ZdzZM
89AiYtbpG3BsjzAO6/3fLn82YGVv5ZGSvCtu8a1VnFaMX7Pfrkb1mXrqwgvjnu7ZHzNChuEWq5Rh
HqAOr+jOUdj+Dg7lkwnh7/1sRO//e3XLj9xsDnt18IEnrJy8/rYUw5dqco5jSHcPGmP3yZi99IzP
xmzk6XBWHvHHZfhejA4nNPHJb7j0hM+GK91ZMRe+bR6kEXbbLKZ+6BfmcGcMo70pkpBj0cfP+tKj
OBu77uLTV5KxcSjqDli9SfOX6sdDWKl/E+KdZ3oCEC8LbdbmYQRW0YuvKnqfqvzfvv15fGffz4NP
GcU8xEm+i/p87Yk7Ijk+czGe3pj/3/6XztkYxlDnerMbzodpTm+j5I7M2WXVnoIVQnur4DoqmsiG
udyYCGPMvqEI+Y5t8JO368KjOQ/rPJFrk+Y0yj3wTAnt8YU7GBHg8/GTv/CKncdzqsKAsF6x4LTt
j8a8NV2Oc1Rxok8WhQuj0Dkb492sAHFFoXkwvG6zKAT26tsAPrrpf8xzt/74N1z6kNOD+2Mi0YbB
KUwk5gHX46qNvkzteBREzqQpLQ8z/OTgoU6D4W/vwdk4b62yHxrVuldaZLjaFCHXcRRO10br5/f0
pc2HuEgn7HAIKvZlhdnGMZP5Gkn2COt5HtWddMd2NcXC2BtNRapTUfpHRAHZmhrfdG2XzvRURsV4
23Hk/zXq3MNB54/FbRmdurOhdvSNpc1xa3oiJUhSD03AiZiezqQJerLDtN9EBJnwy02bZnBJxxDG
dMTBMbGumtKMh62RD9mVnyvqBzRxwtd/ewJnE5U0rQmLTIpvzV12zmIR2OTv2hINTA4ez7H+yRIt
nbNpKmsbmkKLoY+VvhWORSuehvHw6+PfcGEaP48Q9UraBogs9NFTWIHoWBG6uvn40hfG8HlyaOZG
rXDStMY29Hhyc454pobpk/fy0sXPpydg7ohzkvo4ipe0n9aKEN9k/vFv3/xsj+HWUJITHwe3UdAn
qbKde/ILiE9u+aWvfvr7PwYuqV4+CWD5Qoh0vvJCHYzDUzN+tr+4gAxDFvC/l59bImMSb/GuEowF
8LYdmg4ij3RQuHRJ7aw7/axyeu2nWRLZUIT9z8SCaC9mDNcV6PIbOpLeGpB6Sp8qqjatLZJP5t2/
vm3sDs4mkxq4stnFYXEwqSbfREbj73UMhOLjx3baFP+/qYqrn43HpLLTNsF/R4T2TEEWWHxxIxZp
7JqintaFN8Skvdn5t64v50DaevxkgP51JuZzzwZo1/RSpZDODhTOCFwRMAuyMDbfBMEN+7TppytX
40/9+Ede+LBzjwWboLGqHcM5jI5/pXN35ztrg/hsFBdXsbP/+EMuPKdzm0VZjnUYOul8tCzXgpPv
5EHV2OUne4u/rr7KO3daiGXQChGLPE6VxML0XQ5Py1xQ+/8MOHPpHp2NX2I+JtQ9hJ0WqNaLTAQd
3q+iyQ815rbS+AS18fdPcc/rLMCgZWQS7swOyTnZqfy32CcGYQiRiR3jnGyLjx/Gpc85O6jZTRx2
fQd3F9nXS5IPh95zjv7o0aCKruZhef74Y/7+zNEL/O+8ESeNay+4Jg90mptVZGQ73oDHf7v22QPh
yY7D6Gi0zUNtbgjKILyKs+G/rAXKPTfWFKd2XpWRXZbky42s0IPI+S4UnyG3Lt2Y09//MV87wvCq
JeuRx1C8BB1ybExx//F9OU35/3/Gcs+tNFKKChKJMR2arnzWzUj/yLoJWXg+vvzfUSTcmbP5NrMd
BCT0Pg/RhP/dSoedX1q/F7cocZKXt50k5iLSvsQt6G1FLD753Etv7NlEDPixJuxzmQ6GeHew58b6
yVCvFZ5/9FO7j3/bfweRv927s1l31tLFFktIYh25hJWGlV5I/vFR4IbLyHFlzjEltyVdRnvapTjO
9/Nc2Nf52E9fZlH4Qe6XkEiAXBL+12MFFoO9J6Ejeh8l7aulFMYV/ADzoU0M+hidFnsvn9oOzWzW
EPE0WA+Ra9PtNTNvR0KZsTVqAZoeZsamswxnTfOCYjppJdAe6nSv3WQDiOXHHPsTsAcvuofLQJqr
hxA4hBPrp7txmorXyJzkLjW7Iai7HJkOIa7hUQ1j9CJJ+tjntU9Npc+XLdZdcsdceRLRVg5AgNp5
LDvLfTGlA2bLashzGrHuJl1a7wzppRsXOgxrhjesZ3OBsIknSmysjmaZkJoXT4af4fr/PsW758ab
HlXa7OtpOtRT9Axe5VhrTdxOdTup8uHjF+DC2Dkvrdq0rzB5TvExHBRME7VDExMI8BkfX/7S2Dmv
rXpVT8JW5PZHHY+EOxXddRXNKqBDvcUefbV0+a2T9L/TE7HEyBPzk/X9wmzjnR3rWssRMcSQ5JgY
/l3jynvUz/946bPZoJsyFNBZNx5zuoaWfB6i5JMrXxjw5060SsjJd0LmsbA0jw0aFHTukvQ00uzQ
bljJtog7/9+Ww3NLWoKy0aonsz+Go/pezNau0MTteEZFyFRe2sFchp/sU9xLr9jZkpiIOEcP18XH
BqLEU0I3vwhcNIs7mdUoqiMyehHi1VuSr+xfnpzCrSaXcOdnGTO5YYsvrRqaPVE8xl42bU15ph6e
icLx7tO+m9DahF5/7w8xIlZwHjH5irEakq1Rmd5mnjN35RDwx0mS5iqmqnQ9Rll2H/XmsnEbpfa2
RJKBP3wwd/nsZddJgjbZx9Z4UNOIE7/vi61yONuZkAswXjfoFP06AxLhjKQoq7XninUbmcVtKozo
uNhusveWKVuTOURb2UjH/WxG07YvunSTT1G2yrN2orToVPfpECtYtXm9NZPhLc0X1KBWWME+zlGw
WnEVpAR0XTVTg4h3LAtAmFaFepvWu2RBXVkRyWbd1Ed3cZQ3pOh5LdnEOJ9gcupt7yfTJ6/LpfF0
tkz4YWpMuqU24s/HFmN/P3w2nC68Hee1+U7GJtIXM0YtUz9kSbLPOusu1OG/7Q3cs20fZWgX1TLz
2yjV+wjBYEQAtZId/PWPZ7gLg9Y9e7s7EZtARP3hWIXRwzTU11U6o0DOi+eySAjPnuU/UbKVe16z
l7DGEEqrGEFW+VIvYl8JGvex+U+nFeLQ/neDZgq619HQxEcJVGpLAQNfAMlnn7Q4Lyxl5wV7h0gy
N6vsGHA/Mqb+W17eIhwKtJ4+ORRfeo/OZnyGqWMiEUqOVfUbsduWIhJo180nD/nv0Qfc/LNZH11U
RwyhCg+Ogdhj48hG3A+tH+47pyzvxzaDhAdWO9tie6l/56Po5VULEesn7PEBJT996nrFfKt/WeM8
vcZl2yGEXSpQY/3cJa8zAq1vKIo4zmGpxi6SOh4klAh9hO5PAax2BRmukepepsLdotA2925d641j
NeZ1tHRQ8dLKue88IznmvJTP2sqmbZtZ0b2rAJeNs1Osa0V/3EXi+54NDTrlDjYY8/0c3ZehTjfD
MHVf47zoNK4NDuNI5bL21s/sZK1mt9glRjNv/DgWW2XDWmRHl77ltumgMSxCQt6GCd6QwFqSmAvi
lzmb77wc0pQv5vwXAFNxR2jufC9hkRxywro3Vp37q0WE4ljOSj0YorcMiEBDcajSCH5DV4+3qczN
dBUXzbI1xrDYOjNqIQHFDm6SKq4dZK1v9LP0ThZF/NucW/OaWtzXtLOHXUt6tpm1NyCv0TOmo1yn
YtGQ7NJ4W4PswmCFBWCpvNvIba8dRFvEMy6v5gSk9yTqrHSvg4GI0/0op2Y1eAR2G2ZG/uaMeSh3
JFq+qLrOOSFjMSr2RrxczXa9z+3+qrBNY9Uvy08sLTfxVD+3TZ5sISiTzQyxAjMvhauqRG3rNuZT
YVGaF3jNVk1GgHUR+/eFj2aT48iro4of0rBRqMHGWMEGgS43Jw/ilLhtgF0P0qj82qSUZZF4H2Xm
pgHSnXmdEKLACRE0TdVMYFHYdAWFnn8Yhd6BDvvVRfabE9X3eJcItwe2TuCCvQJPdGWaylw7vuxJ
FxfvnV8hfRsJQA6rkTG7OFawGDmLpsqmdRLXd/AH1ToS+hQUjs9AzSb0j8TeziS8zUB+r5l0fwA4
eqz78r6sdbiGT89/ToGIDPpaVNYX1arqMZX2Ow0L0jDqvMa9UcIjk53czqXl/pZNfmc5KP8tc0RH
h6b5UIII4h4nKA9wFSL7F0E4l5icMEesybMCT9dRrprLK0syYY6niFIIj7+n2XdJ0q4e3VJ8qxwT
T4XurkGNvPt2/jhZOmhV9xx70dest392Pnnps2yvjdL9OUnCPm3Z+EGMbW/VSfj0cy93To+8sfRC
dLwqvw6rOFobisJJk9hwDx3jB/aqoFNiANYIUD3s69u4nK9slT2KMd2jb3gZCrSPRt9so9q/KfLl
Xs76Dc/aDfAzsmii4VBCZIF9ll1bcQaUPZPmxldMqOBvrTXbtmZtxeq2juLvnm0/To75RUfqqrXJ
EF6QThAne+MMIeLszMB+MPlX/eyu8J/emWX9aHbLDZTCgw6xe9r9jMjZu7Hc6UtdW5j0fNAxzQ3O
l2czpaUrNebRgtxa5ZQPUTshgucwFaotoKefiD9JLG2rranrGJOY/FJ08nebGq/NhGugcjKahB6g
M2PIbhq3aggurhkINhSACKDSqm4wBfSmSZQ4/KskXa6b0O+3uN9I9eot4DzOE5GCkKdKema8T8xp
xibvomWTyuJnERfXZihveVVhdI0wABelXqIiXIehv/WzqF5VBjw6vJvIte+9uXmt+qleA5Jy1q22
1q6KSLg4bSBV9bOqs3cCToj/tYEvJuST2tMWOb7cL40DAtQ5OnLe2Cln4K4b4VHmBZHmjrpXNjgp
2gFgtGJnXbKZZ+M77xEE/qit/DvduCEYdR8HmWreQ8t4Ti0EgbTsRDAb03tqhDD0AAeeag4ovtyF
IFZJqVtG8x2eiCvNTKHilK5rvZADEYIHCKvwJtH+3hqW5Woai/kGbXO+ys3uPtTzHRgkgoql85U+
FIm8JSjHerahn833Qvo3yKC46zPdSYJ5LfMbobbWU5sn0zvCSJ5PEslVa6JxViNIjiH+MWXTY+iY
u9RBr8qx8apvwteeF4Q2AmZUJkhWkum3kPmNE5nPo2E0cMnC3XyyzoyuIHXWPurQeVTQs7fGEBkr
9sXPyVwYJOouAMvqvNh6o/FmNAKFMwA/igtBYhtbp2r8axO88MZImLe7yN3ohQPs2Dd3tbE0eF2j
q6j110lUQaGpeREJ6mTy7Vn9Fv+Ax/etb4zrQXk/FyO6nxaFW0R+z2rNO1bn372++YrD4k0qu96o
sN/FKn32MzQHBMfusHQU6Gv6OzubTuA9G/wj1T67mfcdq/OqrJuBjgf+LGuueQCzdWu28XHxYZrF
9fIeqvGpln66RrJz1TTtvV/VJg6u9tUca6TayNLpozuvWbFcsaWIya2V19Jn0nMkzmqbZNZtl+a/
rDYld0mj7iY2GiJH7/8yGgurElgfx012mYdyVISQr/GND/KE00y9p8GOH7IlfmhsvltEf7rRmHW1
hWc1TXLr2OTaD5ap69ZLHt5FvC2ECkcWPK74uw1eYbW0rPCzh3qXm69WVbE8jJBM6RmWGJdUimVa
Id+PR0zh6hXj2VYABal4r7DngqKaa2fVGglvtaYSM0jgj4lZQnrCwUMQbh40oPl4U4tn029uo7G6
yfHskhb7GOt8Awtgnw9onnWyIKu23X1WdJx6bOfdTewvLnEcRZGKVatgiKGONYkjiaBGamNDq+ax
8Cn8M4ADJRMQbV112yHyWLekPq7wxIyB9V/2MzbClTr5o0lSrtHN62XLywOLbI5eJoEjs2txIvqS
IO/qYWZzoWv10xmmxzwWxFGOogsyjSglrpsvSxof0SFjk4krCyijog7CQhIvBFB0sFRr24DEtVhf
dWx8r5Rz1G31hJyaoOTYWmOp2puZQ+nM302TBX3Npy6VTLYVRBSfxgJVfRgR+CQxKOWh+hW3HZvG
nu5QhWzdQeEcGFlPirCupptZOPltUs/GKgkJ9W1t29qYOLbLsP5hzn6CX8itV65f6F/KNkZ7DcOg
Ia091clTmDZbd3QoE+FLKcfk1oZ5GRf9ixU7r3XuZutkWW6GbnzRvflUg3pZSRE+QsX0gkGNz2BM
31IrGYNQApR0xnA9ei0PKi0wWpkNXvTaf1+m9qYs2ASH1jW2mgMEPDYbCfKSkMLgFi8cLOFQ0/Rm
/1PWD2VoZEfk5bwcXtHuIqy9d6ZrOICOWqbLLot4RtDVFP4sR/woLY/IHdCmDdb8kvseg2YMAylU
dSeXoTvZV5r0xTemE0Z5NJZjqqWSQdsncgnAPgKEatjiv0AvoGnqkLODeXuMq92cLsVDbg/Fjams
5DHryuiGIkf1FNdkimXCTh6VQUmKSGZHh0Eh3AbiUyb9+3zx6pcBk9O1tFLKoxYbll0hrP4+Vf74
08kiX6PmN/s6IDJ+QQRgNFc59DPumLGEoLc5oI8rjaPszlqYaADp5vkVtqbRfrJaocsAhV37NQlj
H9CBZ+EbXsQAH7HhnVjHnREjJVAODWAvDIcfRrv0tyGEAdZP0hDvF77pi113/o+PT1QXzoPn4o4I
wTnQ1qw++nla3jpT3B3NYhHXbTg9mDkE6o8/5j9491/q287ZsVAT9yygcFZH+aCv7iod3EFduHKq
4M7Yx4yVY3HlECTerwAirgLj15Pz8pQ9PaW78JOj46nQ8LcvcHZw1FYPM7xPodQTDLEsv5R3XXPm
yMMnrF0BQVqfnH8v3dCzboEfl3nsTmZ59MwvM29Rlu0HgqLtxfvHDzgrARkdp9dqqvWx82/SibMY
FB/7ugK68PGjuvADzjUUcTVbMPk0Tyqrq98eVpPbDsHsnaqYyopefJb+eKlQcHajrF6ppK0rukW5
/TXJOAbPZfJGc/azZJNLFaGzG1XacsS1Ckyp4iiemgpf9PjICfnOh1gpGtV9csMu1OTOdXHYqpdC
KcrFoyEfhk7tilS2n1z70lt7+vs/unWRWxuZoIp5UKda41z62O6Ski2xYXxjLjzM9fxa2cMnJeIL
j+S/5tQfn2bGjaddWBmHUX1h7gpceeenn6klLl389L79cfEwBNvuqLEES1meeJmQPF8sTnPJqhnq
5JNe3aUPOf39Hx8yz/GClKucDmSCrdPoWgvciXm1+behcfY0vNgksq7KK2pDb4Mvbi3W3j77Nn4K
hLzw9e2zImZot/lix0t5tGu5F5BtNkYD83cgseOTF8q4MCrss8fQucOgu2yqjsk0QE4zmyLwzBOd
m4Xz1gU5AVfeEesmn7w1Fv6gjVOx7bM62vhONe/Ff/sFYr+Dyav864wk9lsVq/aTPtWlG3D2/Ch+
uvD3x+I4SPXbYYJGH+b+HN3+8eMnaP03jf1lHTgXFAk6F9lQGc2xSfviqbEc5xYxMcD4OpznR/TF
GNrZ51i7tjZ6AjUBoG5L0/TfaFyaTx0hd5q9UDMcut6XqPLYXox+Haq1kc3kozmy0usesMcAdFNm
dNiifNiPdW0+V8AHy8AzvPp2XOoFY20zPelWoaH0h4gzg2/qrg10K2MEyMXQ73NdO+BuCxvbJaeo
B+27QGjcfpnZns08NI8dNNmoseGDIW8lPmldxFuhSh1YiZLfeJu8b4nfF1+H0m5fcn75z9DX1deG
ifxrs+B3bbppwFZf+JT5tJTU5ccJCKsgI8gW9bU3ufoo59S+dRetrpNqLDw8kH2KBGkaXA7mdIHh
KJp+B5Lct1RQj5LpLyPv8EdtW9mhtas8KOehvR6IsKPM6eSkClhxrveWKUh3DWP5mPTx/AWwlbFG
gJvsfc9/tfC/YYrPhl+lEeubqlP+joP/dF9ky5ObOy84JAcyvUJ/NZ029GXM8VJGllibUX8lfT4E
2Ia5Dp2SWC5uBP+KU7huYgdUkGVtMz/JcSKXw7ZIq9tc2sykAFnUKPCOl83GAZwoY5CJUyHZbEep
dWNkdrk2/OrKrUu9roGorGE4u0E8GN5aGrjsPTP85ji5CXLZSDZhLmD1ZsAAZozCG5p9Dco0zQ1e
rBdRutUqEt1N7LDhEgNWyk5Zt4vy5l2ZJmBVi6ZeR1QKgolD16plKgj4f4aVjMZ+TZNr3PZ1TWlL
eD/LWdurqbf/+4Hi19KVycoQrgImkMDzUi4Vn9jGbGd3ZILHzIqD3RA11DD/jhSWb83Yta6cxLvP
66FDfyBIc/CEtwFg8hP1SfEtdePowNKZ7zRAhTGoSSS5S4SxPJm4v3aQ57Ci85reLqWq9mWihp2U
0a+0UHKHH/t2CtVdoUf6mr54iDv6gQnwCyqoqtyZESWzzo6yXVTTEYL06u5acCdwpHhvPNOGgWYg
EiJM2XaGA+7eHHJEgQozKx6t1rnhcbRB5c3VzYIW+pQjGL1UhniiwDXt50K0924mIZnEkTqIqoem
NcnwRwYmngbFiXPiifl9kNNrK2J9Neee+YwrmG4lZR0SNSd/Q5uWniyDTwVpb2jSU+rmQdicAWXT
9UHnDP66HXKIS72/7GMlxAqTMJVng8lxVt1y1Z4CsczYeSkzDLIh5CmgZstXq4oo/Fiw2eeCQozl
18vBwsW7tqIi2zV+ZbAaLMa6tvOXlsPszmSHCWkCW3jKFIQ50+EPL+4CEm4kOIHkV1WHj8Kv2r2p
vQQjW2qvAGRBOy8jlJ+2/jqH9ZuT1c4+bKDoTI7gIGW2ZO7+H3Vnttw2sq3pV6moq+4L1ME8dJw6
EU0SHCWKGizJvkHItoR5zMT49P3RVb23zW2KZ/vuRDgqQkUJIIDMxFor1//9VuVcj2NAnTYdqC2O
9eDDt4+3tu3U6kpO6OXZhnAQx1viaqg189Gop5oaEB37lNDz2zLEYsBqkonaFVI3Jx+xAwW2UFhs
bkhbJPUsr1hC0tIEvwINrNymdRdfu2WTsIfimp979nhAX6GsNTUNswCjbPxwGovrlnT1pajI/oss
xYTG6dgvzkya9rURW0phDq0+z+2M9jUZai1zXge/PrbeAsvyGvOa/i0aEn2u6lxzcrTkYBl35rpJ
a7fb1e6m6Rrly+h62Q1uqqk/Ymmx7annU8YfqPPMkzG27k3MNgv6tN1uH2dw04569grXVpncD5pe
pTOofOUqlm6wMKopepQYrPlRmWGe3AGVYjWSK9q7tQV4fOVVdApclHbqIzGrK5367KTTvEoz9rqz
HOVF2NFAEYo6/kPeWJUNf32A4FUIV64NW8sqP3IFG0QQZoqrUtgqYgYc5+ceASn/CbuDIW3qG4Zj
O+G81JMKKE/QI9TpCZOghSWhccN2nfdJdQbt8/sv2TNBq3kMlL8Lwoy2sSvaeeDaZ/Vd36U3Zqo8
xlrh5026nepiXav1hff5mWTFPEkr607BnAQzWnoheVFaH7BdYgZkPNTpQsB07gz6jxcTT6OdAGzv
tnreO/MwqPW5jr9g5w0f3HD4xX39U7tZqpEgfdlr2dXFcDsZNdtp44XOom+k2p9FPCdXEGUdJMuW
1Nu+ba7iNc4786WYbViCPtqEPQvjdto6Wzhh/n20XdOikT4NN++PhHPh3EmOV9Tsz5adXewUDbWF
s62KPVTJC0/m3MFP8rsRCnI+RcT67aDfCaN9dptgl+WXXF1/3n/NxvCPDz6QwjbVkH6TASBUHVgg
pYx93+dLz6Iw38lbPEfAfFwQV51JIk+dUBWtgiBYcqdk0/O+aCb2STPTXb7/HM7NyJO8wtX1vowi
RBdaUOIurM688NBrxiEYKz+bshn8ltWvnekkvciGnomelj11MHMT4Wsww6LkTs3FVaGmHwpq51mj
jBdKIWdGgHmSLVAIzXW6b+lZKaLupWYv7x4PicyvBVYs71/PmXTJPBnBUVfnVRxm49ZrKsxltk5W
w7wJ2Wn/EuOm9v5Jzq0xJyNZE9akmn0wbEXjbuGF3Da6xY5vubXK6cL4OnMK42Q0u7XtAcu2kt2E
BU2VRhClgsVk4KdySXujnXkaxkl2nGiUSes8VnfNs/Fc76eHdNsDasUb5nl4ETdb7yNmSeqn92/Z
mdlpnIxoAvgEMB5syyGgzjtTDZPAVqXBdR0XTrIcqwjeEJhfcCRG/21IDO2FBfXMVD01gHXLeAAn
Wjvb3Gg3sW2sA11/ef+qzow242RAa6GBZZ3X29s4ek53ufhUsONfZTshD++f4NwzOnk1A3Yz+rqd
KOUXI7FG8ap3GrZHdfBrC75x8j4OZGblCbH91u4+da0MVxIY0ho7mfZCgefccz95mU2qdGPsGeJd
OinOqmu15s4AD3xbtWG3yyp6mxW9hNkK14t2PS9dvH/fziygxsky0HgABEtZ2dsA5zgTau9Y4t4C
qHmKQaLGYubYl1pmz83Uk8UgpAaP6wodWpqiMHppO/JhBU2ziaaMrS3t/vP7l/TzsWadFoLsyBMR
TEsa5mLSIaVWXqyo0OdacKWxST6U2uP75/n5dLGskzFtq4p3pNl624wNfueR9oEL7/8zvWDWaSnH
SZngk9Fh5wCl6isQyzGcp6/iY6zPsn36EcZ2gIzuwu06dxknI7uknlHo7DJuverjkFAIenr/9vz8
cVvWyYDuA5OWItIDmCNrN45mDYX8enjK6GR4/wQ/nzGWdTJ03TJRklY3sl0ovZvekh8zI3xromOq
aNIsFKYbUSvXZRb80vJoWSfj14sDSr2x7HatdlNpH4Jf7Lu0TgMyFY5cT1Lb7eCXpmvEfBgIWkO7
wZDz9f1bdeZZnAZhdZ81gK5dVl70jB3NVDtZD+LNcrP22sqjSxsTZ4aSefLuChDAqq5NCVbmiT/W
1jq3vPv3r+Dn67t16kVfaV6d6Bo3X8Wsc4VdLJKMKKstazZ5bXEJNQDHjiD4X3MK6/T1m+PDrNHV
Rtt6RaeqUoXBlRE00b0cQut56tkCL2Drbijp5I8UIs1HbPLEZzfDOIC6oVmBzsfJUJKyhe11YLj0
A4d2cFXXsvdrrGAWmGAgVB2Fu2u9lKqkiMKV6kxaN6Nw4151sgHcOISiOtjk2n4i6/pLoo1dNVfU
rt8MgRv7qtPghKIqwxWEFOWqGBtjGaZleNCG5hi+585hai31UzFMaQcp23FSNlYUd2HJcvwYlV5z
kADifHap+sdI1xx8hpvSfSoTmLv486mraerZ/1dERF98H4KkGFwvB52oD/uaPbR1NJTDCyDd9l4k
kbcr1Do6kLdEiz6fhtlgEo9lQVjcBCOeLYWF6TD27ME12qJgHtbdIOYqHXdwlKmWFbBTVnltxfNo
bF6KsBK3cdFrPht01YvZ1bUfJAYt/GDffNqMglVRpt7BraSyG9xarktLmBt0PhVIQWpBmarRJCsn
8ykC1/3ieQUFkLBxMBoOodOVVbAUXUwfXB80y7GBRkutq1xodNvjzaYBG1Wa/gFVboWYEnNEeo14
nr3uJX6vTyMekRiS6U5l+UlQZfdqlefsU6rRPKS6x4mVZNMmMECDsmnmXQ6oNwq00u88Qz94saPT
w8YORBE2tJMpOEAacAoxdwQ8h5nkAvdPrIgjWxzUARPaZIiSGyjSnu+GWU5zGS7NsME/9dAWb/Dq
FTQylsZXtymzZ5kG9ddK7Wu/ysbWoF7TZr+Uj1in6DG0yRYuZYhshjZCGDCsRQWV2vv4/tw+s3WD
HuLHjFS3QbvqjtvucPmMaG88bnE5ItoYx54qyNHVUhOD6ktPhg/SaYMVqoji4MSDjlup6awDrQfY
2Os5XaPm5Hdt1C9jJSwuvCHPrD2ncfHYN10QUswjWr3CRHZW0EkLLPvC2/7MonkaGhuR7jaqxco2
yi/4vLjDhfDkzJpvHM/3fbFKjdkyqcsM9/oMwiKk8OoQxa3xhjxFgSjZGcv3H9+5Czh5eiVbLsAU
c/orzI+tRX/dFFwYdvrPo1PLOIkhjDGtxdhJjMr9adlsug3d91tjZ/fXGaj5D+6iXlA59MWm24/3
w4fug/kZXHT1Gt4om8B/vHAnzwQapzFyH+hjCnpb7pzkSk9eVcJwpboPYVUHgLc1ld76+MJgODfU
TmIMjailoMG929EHQYiczJyqpEirXzj8mdD4233+bky0mcWGnGbInUs/V1PeFriQlPi2xNkDaOgL
T+3cSU6igF63hGbRvrUTbEhlymdK+IuKjqM+/swwv3AlZ3R/aAB+HN6yCvXA1RWxox+83hSyFqvR
tad5knRipU2tstTGKVromqnup3ZiD4Oxv3h/xJ+7wuPT++42Jl3XyCCPYbY3xV7LxRF7rbizqcGN
wtbCbW6XF850Zm6dmnS5oTuOYcLSQz/lLCiAvfavv3YNp7M2akYDJ1G5M2h4vXa0LGXLMMYg1kHf
n46F6UM1y17eP9mZYX1qzzWpety1Ts0Ns4f4NsQHeRfSF72DHOxeKDWdeyYn2UCeFHKsA1XuxsIO
ZrjGR9eeaBCEAHda2iFbanqU27/4WE6maW8YyHYrNFl9pMZXOA0p6wH/nAtj+8zdOjXpSjPaD4uu
6YCNO7Tol+RNdk3Yju/ALz2OU7eu0cXLRRYDLcr6rTQ+SOeZLuz3D33mMXx7xX83NSKjLrpsKuQO
d75FmLzJ7q2vbtkPn1VGeGGBOTMpviFVvjtHjbebZasp6/GYiXnbNPkm1OPowhWcu/vH///d0RvF
cOPQ0OSutouFiyw+xceEOO7Clz/zMtGOF/Xd4TO8lifUXEyFtEXGJ7s7OpE2tq2vDSwcIZcLB0/n
+pAV2B++/0zOvEW/lRm+O6VSN7WjDFG3gxdTz9renyZ/8uMbPAveP8G5B6L/eE1a3fRVJ0K5q/Kj
AzgQ3+Tr+0c+99VPZjVzOSf6Yv2LVHWXd+Mqjus1sDYsfDrHWiSqva374UIp+dyTP53V0aQQvjN2
C72ka/4WlfBcuXQl3x7wTzLLUyJMg8loIkvqhWGAD3eutD1lEU9eFYYQGyL+bu7UCcZXcYjjE/nF
jWq0sNU9tV7gitL5qltaD7VH0/v7t/YbzednX+h4z78bFg6+x+SyHj7hLdXkyJm2ZY48mIgDUUTy
dYi9ZYlcQ8nzZZSZq86BzkIrtbhw/jN3+xQvo+v6aMaA/Ha6e28r+x5rkEs7g+cOfRIbxLZt0eHL
gKekVfebclwK90J5/niIn9204ym/u2k2PktjAO+fTAhdELh1M6YbSJvbQ7d4/7mcmUzqyWSiNd4y
YrfytnlzqBoU2a3rv3/kc7flZDLpDDyH1idvi9g8mUHo98vU+TyJSziiM5NVPZk/QqoxXlzHTKYN
23mfJOZC4P1DffNA/ww2THb/UjnK2/tXcyZrNE/BPjQ6iFGXRGFwac2FOtBPjnNH5Xd6Wmx1ChhX
wsODL3ew/lJHm9qEbhvLRAXuTy6O7YBh90+oV1DE8kJfSUvqN0OYj+v3v9/PR4p5ylyuW2Sdwkso
3ndWewXfzlcKM8NJA+GZMRkXzvLze26e4oAMm+xIVYkVnOiuPrq7aHABiOiN8MbFSrqIL723fj4s
zVMEs9BVdWoGRe7MbNv0C/sSQvJbDPivM8o8xQKZctRA7HPgdo7aZZPehbvuQVsUi2wZLbuZveiX
5cbbigfzCqbPqphfqlZ+M5/92ZmPl/rdXM51/OuHwZO76Mq4cVdyYy2rJaklvTn7+LraiSWBxaG/
SnaYVe2ibeB7D+WF7R7tW/b4s7MbP549JVlhiYooX0e1atCof/RrgsZLB0+HINvAZPUhworioGOP
IWZowbEQKXNL2Sd2Xz973WTZ8ylNxhuUFfVVXsYOmlhboQqSyqGPcIhQxm3Hz9seXzBknT3mNnqO
VAvNTQ80TupYoeVgGGMsDVJb4gGS5d0ihnO7yB0PFF1Sq/6Eiyz5oiu2Re2p+1wL3DldYMVhcISD
dV6EhSiGi8+jGyVLjEbMA0iECCNYuviSkF6wbPSiW1U3a1+EjdnPcjdw17Wlt6SEZm6+KG6W3SB6
QVutjC7V/AnlOW5111aBc0aQVsOXpoyxR2OPLP3qNUW0AAwabZy8T58xxcBAKB5j9SH29PtAaZwr
HRE4gvY8XPCSkY/AmfFxd+3ka1yYyszSi+4D2LFuT3EtpHHQRGJp9CiXnTq9dwUCp5QuCLzSQrlN
kWLli8rGldrB4mqtuaa3xrRKXpmRHblrRY2iFU5Oga/XpX3TcsOuVVbXuWpH+p3ZW83OaEcVvfEQ
Z8+i0ckSUwcTOx7BzuskXlCTRYZfWqpvVXCJrNT72KauvlTAw6O4UxGwZZJMqZLqvLFtuYkVRZvX
tM6GFKJa05+UUtBwh9boKWpDeP1oaLJ1MEZ4bFIEhuZYuePg43TRX2OokD5U3tFu1ciybGeI+ilI
qOeiTvY+q16I1wTveqTc3dQtwqlX+uX7q+G3XZmfDHf3pCoQKc4Qlw0+Z70UGA8DP7yqglzbVAzT
tUtvYMiQp/DRupq+jdtCvzs2vD8j6R3oMmwSuJQ1lEec0o7umlgiCctgkyfIV6pS5et0UtG01pl9
xDvBbs/H8iGKTWU1NX28kVHoLKvYFauu8eS8nKx+ltm8ACGYuEtp0l4ZtoVEb5bqGx0B8yrtsuI6
NmN5KwhAUZDi/BjUZolhzBDuDae2tonWuQsmTL93LKEs2YK2oURBEOzrsl7Teq5SxzYGnxdOSm+t
rH8pnDfdkwChcWWuKy0LZof9rY+qxLmmUU4WizK5EJqdWetPSezSTeqS/l0JgEHsYzwZI/US6OJb
jvmzcXASJNSMUavx8mRnaMbR54lNk3TB2sOQjO2wuBfUe6dZLyPD8jt1sl5yw9vKpm5mk4yf8jbB
O8oJP8dqqomZx2a/MLGwbTNdzMH4/lrbmnlKZHPwY/CQ9pFiumKmi2dQDRfmwU/jR0zgflz1rXAo
3aYvjW2NRSEKufQz3DLaeiH3/toJTu5vacRF0IvG2JpekdE/ZOLxJKZkNECEGJeaoX4eSZqnICmn
osMimkq5S5rbOL7PKlo7y7v3L+DnFQTzFBwVcV/gtTFAdMx8sCLRidfCXFnjkIqvcf7XevQfX4b/
E76Wh79GnPiv/+TnL2U1kj1F8uTH/3ooc/795/Fv/vE7P/7Ff61ey/1L/ipOf+mHv+G4f5938SJf
fvjBLwhEx9v2tRnvXkWbyW/H5xsef/O/++Fvr9+Ogrru9c/fv5QsSMejhXFZ/P73R5uvf/5+3Nz9
j+8P//dnx+//5+/z8kspfvtfu9fXLC7C//3bhhpe8VWcHuD1Rcg/f/ecPzSDiMxGZeLaBg4Vv//W
v377xP7D1jTLQa9gHaEdx6iGgoSM/vxd0bQ/bF2zbA9LKdM1cOP+/TdRtn99pv9Bc7ML/NHwGDYO
+7j//6v+8Kz++ex+K9r8UMaFFH/+/k239c9FBD6I4WkE/pZjqFj9/YtlRIFSWS1Yi1dhJ3FIgHiN
kVjrCfAhskhuR9tuH3A6157xZYxxu+5MjDBDTyXEC9U4uO6xWOPV2lh3jdmFWP9ljfuRYCC+Cl20
3Ff8DP93sOQ8xuzxRVHV3pzZEDq2TmkFT+AmAaDkSGdmTjoMOCgrdJn2eYCTp5YN01McYJCE1J72
695S7ScP00FquDgkf0B0c3wL10rzwey0vMTLx4zQ1xY6xlZm0nSvOMY344w2YIlteoH3MDiU0P5C
k4C1GtUBrUtWoR92MS/D9kbVPqUAv3l/0lgz86QrD2rexNOqCdvga1eB6p8piQX6BKZx+aLqo/I1
BmZzXQ65y6bNoBY0+5he8DEUUwx6kdfWzGFraq+pg/UgogBH4W8j79+ae/+3FbJ5yeKX4jcizteX
9rfy7bd7+SJjIeMv/xPmG3sZx82H81OOKfZ6vKrrlx/m6d9/99dMU8w/DFojXBWnOEtnwh1n8V9T
jY9cA8Qjk0W3XBNzLVbhv+eaZTKdXA1DH89gLrrHDZ2/pxofqSYibjQkLo67Nh0O/85M++F1xR4q
HYaeQ0ZM9MX+7ClpuDFaxTUkdndZWCx66wl/E4KvEopLdSHm+LZx8885/e1UGsQLSze4FTbuqj++
IVtdoc1OcCom587oMY7OpDYbPfKKsVxhvb6Ly2TV9HLrDeEjmvv7DEF9Pij+lFk7zanXwAS+eljX
pnjFRun4NJkK/mPTpknTnVMlhwpAfSbKG1tRLryzzG9b1affXqN84HAJquXaJ+/3qcp7In0VFMRR
beQq2k179BI2pxyHSG+VFTUKuPHKvMGm+4tZY0GK412WxgcDV69eB8CZPamVcaX0DfyyaOl+MvHA
A9sRbowWdalCf8FcdenAcKYN6CUMIsd1pmxNo7rLnAQPObXzE52dQ9wOZ42NFEod4WgDkNmFYfQJ
m3YNGUZuLpwKZh1thc7o7ZIsAdOisJbYn8ZAx5c7QrTj7aD/7aIUVsNg6T5v/YB2AzuepUp3jScN
dcKswU8NDVOmEIFqmGboXj2XmfEaFcjUEPxRl1DugYq8CtPZjaQgzYh5aNFCBMLQZpGW0TzRKLc2
nvMC+wNiK7gjBtqtncV4VGkDgIlxGahim6rKSjHCj/Y0LpqIryLtelelziGYwo0somUi4DOGva92
SQHkJV3kkdh2XXDbK7jMBSZNLJO2gS8+MwNSI0e/UozkEEXJrVYoa6KlRYpZKyIL/zg40J2ttdI1
SSTHBc8ZUkccrbwm3XVFjxl38JKq1VrGkZ+30UMwGOi/jgxZ8alDW8cdVF9dKC2lA/oguWuybKUB
lI3Dwe8jlNRhtBlyqFze0Uo2W6Bve9D1cBHk8jDp9XHNXVRZupqynm9j70iP/L6yX9whuq3AStVi
ZgG+LQxiIj0+VClXJHssaYMyvMOFbxna/Q1OxwYjR1kXtf4pGBC1uuO8N7WrcNDxeyyPxo3TeF33
H3vDggcVH/WOw0JLWncGTCfHxJtcKU8x8GkbFbqG9jR2FBIwDyZDbKfPVhTdh7Z9l5pQu8ocZFXd
ZQa4kfgDxKN9YOCFmRcMWJaXcKnj6G566rByJSZnUT9pxHV6PJ+ExBu01ZbtKAp8MejvilMIGEHS
ZYtML8slDWuUobHjkqydGzsplySSypxqycdRhF9K62uYTG8NRJkm7O+FEpsrc3qCuwv2F5NtAGvj
R1u6azzEe3zp1VUbg65DzQiMaMr8v9y+Y0RXdY1hd5MYOXxL40rPiidMYnee1D7lXa0iea32udRx
oJ7nXr13i3ilJgyIgYxFlcpt5pZ7Z7Q/BaHnTzbCnbQdbAoOWDJDuZ+3eN1WffAMugtoSV/BXcPV
WaeoxJOWeXZNx+RRy8Q0L1z3HonUI0qthatXX6JxpUziY+kGh8TJb9ox2Zlx75dO5wNyomuo2lvp
uqysTYgU10qtF1w3HpvIu3Wj+JGWtkXX1msrGhahK549A7FaOWJGm3E+GaxzVbkNzOANS/G3rp58
t8u2bRU/jpN7ZznpwUksCNHQczR5xeaqmg1H8eeLNFs/9pwdVKQXRY+/jEWG35P72vT1eqisF8dc
9pM9B7J/hd/2QZXV17Fp55Wj3wZ5s9ZCdQNMbpe5rV8hAqwr0CY23J30UXFhzLlw+EzlU5tV966n
bZpRrsLJhNXWXuvTsHACbSOYf8DK565jrGiShlcepLuyCzcQ1W5STLPtQBza8QZ4cokdMuNO0SHz
yXADHWdJJeKDWVJin6LV2CfQ2pWD08tnFvaXVqYLtMza4CwUvqurUf9K04OYxmU9pQdTRHe23WwU
xKF5DD2tlmIPEmhXTNWqyJN9ZUyfNFPxx6BZD4GyqJ3wQ1eG2L2Fs75mxaqiW8VLnsTnzIBvBGO1
AawjrzOt3VL9WoWGRTqgLAoiSHocpW8ElHbGHH2qh13pVLJdjyE6PLHbpsXb3IqrPXvSewwBdhUw
r9Ye6COsnJcR0+J/P277b+RM1zF1OVG+ydOk6Yc8639QZnVMZM6HeauXzz8mYsdf/yu608w/6CQl
UTF1h9Tn2Gz6V2zn/kGo59nqcU/HcQnl/hHZ6X8Ymqe7nqfDETJ1Mql/RHaK8Qf6WgJCV0UJ6SEd
df+d0I5y7TGk+i5occjjPNvhH0XlY2Zm/BhyFaPmWjBBfVkX6teAnZR6FUamTkPlZA7FqkEY/qSH
DgWyqYntV7y8dQu5u4GKWjYGrzjXTbt+2/aWtkNDkN609Vg+OUmHqr+1ZJyuUkd6wx72UXrTCYEm
dBjstrsOI5HeUPtUinUg4KZjvZS7rF9xFu6V0ilJmIIRGrIdWggsnY4/hEaAT7XbWPJmsrTyKVNq
awPR3W6WRtlZb/EUK87cyI7HcZog7ZampF92rqHo/jpie2/NcslZ7UxxH0OnHBZK31vWXBpJuE8s
p4falzh2NQ9FKdo7syL6ZjIZ01OTsnyWJYRx6FrJa075cmHEVTDsKxHx/aJpGPZNb9Mq0EtMb3wX
srM+B8kQvMJZdT6EDXJ6uFQm4LHcSbkYmjCsB5QXx24sw5meEqE3z+GgyjVQYWNTqZb15qWVeJaR
PjzGIim/CrVx7Zkhc/sFMqNdz+vU0b6qHcTIlZKNR+dEuqfTZUx1EhtOxSmMTSaifqNokdCWniKH
2zHXQ9SSEhA3gvyxHmcKt3WfF1NfzsN+1G8mjbL6QnWxwso6t3wqdNh/fl14yZJ689jMeL9nd2qh
KsjbhQsQunRUI505iJHxmcvjcDXmhRP5hHzh3sbKBZf7sEwfQptnBOygVTkEWy86CvxsVkFBs2aN
05ZPfTMGnxJDzT+ydYGRVHC8pDhr1bWOzuuxF5KR1ajDDeqoRi70MlP3SWQaXyw4hOGsoTvkK+gr
iZ1BGU4w31IGMP3DqR/oQPf8gYV/HRRWwqo6sZ4uqD0Yz03fgtRyO45QuRZJfkfzEEV4p3K+WLE3
Pela7OynjO5MkHrOfqwCHpRNlR9r76zftCIHv+vILEYVpk7Bq6GkBEYmkIMPuSqcD4E+VOoSCQzc
hILGNAkddGIjwAkjhW0c7LLhkGRO9GIBG+0XUwoxIld0662yjeoQhPEAHXY0KAg4kR0LIAktg5ZW
wey6NykRQWeriZ5FUZaPeIA6i4SWu3WRZeAuxlJZ2A5dJkUiso/FUNTGLJJt/uzCuGh9ELIcPAp7
caW2k7zJmNePXuFVh96MUWYHWSbeeriaV6OLpwmEjqD4ZCXMTqWxiL7ojn31cDRgZyLt0rWKdOkZ
cgDhBRFY90F2x2lLUmkOC32cGhO9ae3RvduXwE8TUc9tR4wrNqJiCYYpMST43Eq8BXSt3jSeyjhn
QaLOESKSmOXUfa/Kks8H6bI0iNLoX9NiGPdyzHDc8mIRHqwyDfduyCOK7UR9wsV9uDH04Znwj1mU
5nyHxDOjTQ+Qel95aWzNTQwZxwUARbbilGI8fuM0xLBbLw1x5bUS5zD1yNuFiBfR0Z6YarIRiE+f
qtgpN30rvUcDiGG5UGXIhbI9c7xzg+Dbx2m/0QqzWqqDoTyZ2Ldk66Szta8AC+SNWzOmCiS/rj8Y
jfpEWdyM51Lp9Rszt6MNDbDOl05GqQ+9Kq/m6ZCKN4xOgHIOWp51Sz2zlCd2lr1D21qdjYgrrp61
oNfseRXaDHNDz+VNkWnVwdGtcNcPJiTbsUnUNf7i8iavxy7ZRmwv5j7+CdoVuY762Ys1/dYts3oL
Zld5CkBBgaADm0+eEeXcbcYp+yUxSdA8xKOK8nIZq+tBs0yxEoPW13hICwa7UxVdjERauJMfdRSj
mOxtAL3QHKfDYIOUMDXbhbYwpLRa5cdBHI05hPNB15QCc+5MMwF+CEZvNSpP6CyiESTs1LfzTCrl
BqrmaPmwCMabZGrbr6ab2W9jXjsVLIcmXKv95D7KyW7eAE4rr42eAuXr+7Eptizo5JIeqNFyVnND
xYLgmVcFEZP1oKVlFs8bx86HZRW01ls2RAwlLYg2jWEhzCq7WJJejTUXNjgdCSo9IMWsLdkfddvI
2pPhGzulVIOFNOpxkeR5vWmUqoc2WIPITb16xAyPNPttMtrqWuR5fB0btXFlZxJKSCLtrVmlENa6
ZliyQb7KEvAOKujNSlYftBjKpcCxamfWYXEtqXUuiF+Ha4Rjch3anrcMcEVYEMcq826KxNKtOnZj
4QH35Be5nqIw7bLVSCVjBlIxWw4QAfYtlBv4DmpBbpkFczg8E/BEEXYHpnX0OY41KqwiBKtS1Irv
wS/Z5ROmjMFQiqPnsDf6YYRUpDVaaw9/pZxPo2V/SgJzes7kmPg5FidzpbTD+WAM6jIK4F2OPW4X
PW0vvojK8r4RUjsIC5a+lubmlRHG9V0St+NGC1v6oAKzWdNBp+KC1nrFgmKEftxBrc3rKoxjfzAD
SlRq3+Sz0dW1eYkn+xbn4mCZKUG3ZU1SF6hxxEMTKOXOMcJolbh6ilAQ4+TGMdONRk/IS+6pyrKE
PwrHcZhNHZ0rJmgLcMLSSYqrECTnTUfn21qzaIdgVzpDNBMofmq3w4yoIVqFhWkt2yR+qlynYZcy
q1dYQVr7xlLYFFQpUNT9sWpTZ8xtSWAvsnJc1CHVWKo1GmkH6bANIHY12ka0jNXM2uiyh42DE/MK
UquYNdKDgWohHTPK8VOoamLZxFFmzxWI7CBryRU3RaMW7O7HAHpKnTzH1lzfHlhQqU2b1zb8wIU3
9jWcm2x6FEUY3CBFU0gL4/hjq1rtosY+YpU0qpgLuDK3MOHCmyrxpoU5ZeFaErJ8aKOkfolJTHDK
w5IMupQAMYvjj469hZaT5QElqbPAntuFYW8jdvtZZZGZa31hb8GZkHVHSJ7KovxUySny0SF3L0ZA
rlSkSo5OFHIUZnnaKjbUaEvcN14V8TEuSTBEgI2WvRiisTZRjz4lr5XO7yk0sCDUaLjySULotNPd
NFHOqYIkuCvTQt2gp7U3iuX1fjgO2Zx10J6PGMmvqqKKfdshCggUDS5r6+abLNLNGz1sjG4+5Cb7
65XKVnxIHcXsAs1XKT5smjwJH5ymnXZma1S+g9/0DG68scajAQkVPUh4T8KsEfM8lahrgzS5z6Fx
3gPRVKlzZcbCAlZ0a6tBvtaVJt/aY2nsJinydWKC5lHCzFpHAtDoDDuq5t5pY3NmVXEez/XayTZq
oBQvJp0J15Uu2jW9fdbzQGn5pfRqOh8mXhgCPPGYSl63cOX9LI/+H3PnsWQ3kqTrV+kXwBi02EId
lVqS3MDIJAmtNZ7+fmBxpjLBtDxVM5trvevspp8IhPBw/4VyiXOZdVGybU7iL63ZPI0+d/MofEmS
dgInVi3DYwKwgALX1CbXlBQXbxYoZtO9oMZRgpP4aVVz8SkCFe/pWsvPQfS0OoRSa+wrPBrLNWjj
L8FUOFR8TDuLDephptmdFtVAhMJc9OdoFtp9nuTlRRHIg6NNdeQN9YhocNhphyaSl90chpUflwFy
omoV31hVID0bQbHszSpbXI0i2ilCkfeqpzX1hfJydqzyJL4hyalQDYevTTGJbBLXa/AEhp7xlKfu
cJzF1LwZkXP6SlbT/RgNzfTKCTmBSTMGB/cUJIDqEU1VE6F5q9I+t0AHbCOHaSqQIvnlbI5PQVVa
PsWE5qpcxvtpqil7GIofwBw/8dHLS1lsLMqc7Y8oZ0dIMySWfJpekEOTRZh4Y3gBXCS4D9N4Ohhd
aD3oozTq9sjInyNyWy6Ihm4Two+rvwA9b+RoxltMtqXvKQQcT1P6LKN8NvONZyWXUAjXUOaPkZO/
gCCIKBE9NpxfbUnL+yZ28dvCJphuRL5KFLPfbouMxOlWqtUMqpNU16lyqENNvS26Sr1P9Hq84HAx
HVUz0HtS6I+3HpWmiI7XlJlHtI2FfdMMyk6d+EE2CiO9Ssk1GwDTGqv7w8iLlnLfDAnOLitFh6rX
mAfMaVvByfpS2xW9Uj+riL7J/tTwTrJrRYhm1xAzRT+1gF8uAStmlUPeEz6I0C8PpcrhafXT+NAk
UneFKFJ4m1eZgsWUITYX2CYIlzVJkG5Thi8OVbHSJzs9BTNkwOYV7DQrrcqOJhXypBWrXlEaFOUN
o86PITi662RWE082UV2wWzxtYVPCmij8UUrU8bQYUvCCdOL6qJUKmpCrPJ2otvUhGJV6uClrBVm1
ORsWiqYjbQBB0SnkrBYDujmWjVtFVX6pqlBF5xTp2AaI1q0pIPlbxIUuOwLCxt0qPmE3Qi480zUS
nrpGbS9a5OOvjQExJcXg2HVSRQYhV1sQU8PxS6BmINrEqngMsrn51isjGtZG+iPOcwUjIfMCNQF4
qeL4nXRsOgSycrJS8wmNRtGuZgx4mYdBUGf8J2LzsmIQvGk4wJWk+bL6w+wjjgQnEZuRVaDnJ63I
ZqrP2kuczPe9aj1yWev2ElAMbdBjqusRYxEQfYjJh21+H+hRYSuLcGcGrezlgXCYDNwUNB0aalaK
eAm36qdCBsXDq+IxCSbVUdYEs5EnT8WXwLUiNGepmntGhwN8nglYA4RU95P6iP/SZZmUN22kPIdG
M8CXCY9cutbeQB3KieN+VTpqfKuhLrmkZc9DiH9Rhl680xR98cc8/9wO/a0hxS+GjEexLANuyJaa
Pm/SfJ7U+XvfI1w1DDeSWXwPwu4e2s9LHaXWLknb0JmF2F7mL4WWXfUiXQqxv4VUSgelTQUUDxve
FRWKaZ9x+bo1TfNS7JM7XOYcxIT2maI5pfGCSoIDEumIxcJFXywHNK/uu0q7lebQUwfhvlLa/axE
bpZVPzG50xwp4cpts0xZ7znUzQzLXWSwT0OgnSJLhogxZIcxivZtYX2RmnD2ZqU4iToyDxycp6yd
7rQxcw0wnnYUVA+lMDzW6I3T1a7vBqXzKeVcCn3EP1i7ljn6E7odtWlc8i56VEPNnQXrtm1iZ5Su
efPY5qLglKUhYpapWG02oKTryB2iGJ26QXWEOfaLJvO1REJoKBH4k0wennSmgyDiDS4VzwFeFHW0
/ChmiLWoT1/LARSbSPPmRbxN4om7RPtWK8nXMAwf8qi/HKJkpw/1rlYf8pBsqzDAqmt3QoHJGeXR
wTdS6T6d7yOUmKv2DlOTXd+2rlwX37NMvCsatqi6AiLT2lGF9T0Y2S0EDWI6gdx/Evrhm6BLfpB+
U5LkSwlrzkvSEvOX6iemZrg2FqofCebdhHfYmLw0Y/NCcYh+zBe5Oo004wfEu4YEYAIopqjGf0d2
84xnQDljK1LZOn7ZhYUfisEzmSqGnZhA4jQtQiUweZYW/GVAMGr0aLoCdfz5i27RLFvoAWTtdTt9
DSVrb9HVsIzQF7hJFRTMG1SQCtTmO0G/n5TxfowC3ifFJ97aTqo9K/KV1Vd2a6S+3i70brjthCbA
M6/w8RkBMPqcyfBds6LYS7Lid11woU75Ix4hLtL07jSvy1V3IgHp8a4Hbcm1UAt+rkV+ZN5bI85o
TbK39BmZ+tsFaGswYosadqAj032MaE6L5p3WtmjM42I8xOIjqp/2gvvrsLJ6I2r6c+ga9ZUli/ty
4UfJhxkxd3mOvuh4zYiQ7mQuMREemUPaj55cc6sMBnhCEz+CwoXr6OqFeWmJJX4cEr4W11ynfrrI
j3nBJVS3Hn11J2jmy3Bp7qYEcclq/Dbp6beoG55XcHmIT+SiFZ/mNHatRfZMU6Q781MQyn1szG6R
7PhH8clwrHiGXz+8dIHpyiO1hAAtounLsqj3Qqs+D1q1uhiEV1qIeQVlBT51H8ZsnZjhhkW/mzMI
452S46KEd1HgTJZVm+6iigBemzCxvpZG3CERqeY3ipQFX0Q4bodYzZzeeh6jDBG6OD7pAnUXMehT
B4myk9At921qlW6C/yRJdf7cIRPAuZqr+65a7gNKSq09mmGaXYVmwONtiaz0Uz5rtDFHDpVlaPdS
DmvT0LGwbyPzUyOaihNImPBghwRdpVQyT7AiFlSett6c6Ox6qSzRjpG7QxjmseIWw7rps37MR7s2
R27/QELAYUfHSfsaV4mMuF+MazpFuQU7qnhajQOKeiofdAFBTo5/RFYlrxVwVPDaVKpHdppiFqFb
dFL8VR/KbHSSBn+kdWWUD3GJzsCPoOeKyQoqxzhvytR47kWNNxyqp/pYzHZfFMGnlAw2eKgWkftq
HoYngaPiqsaQ27ILJJy5gkglhuFRS+MhuhmzycCYtGItBqJiYsMiJ/XTq57Bb4jTa0jTW0QdiAfT
Ei1QTQrSZSqU+k0pvk80sVqQSBUMyuv2mGnSVdSM5m4w8/Scuhgolbdl/02sDf59oAyB9bsFwx7Y
7KAMoSdpE7ZM9VztOiuI/52e3e+xaZahqeLabdjCSlHiXRLJtOyhQJWz1u7zUrUbVbn5eAbpmfw5
KgPYGiEURdoqDqqaqhpCZaHGWt6xJai2ortKbcIYOnhNrIWyPRPxLUz217hkhoQFrQhFXd8yuxIr
K9M4ku087L9pCdLZuZyfE61/L4YmMWk8zy3T2I6KCc0R5BXtPrB4uQuYS/XC/b+eOPl1iM1yMCMz
nidMhgOUn8J+3HXKqmP6rTPvlUp2iurx43AbObVf06boFuucuinL3tgAfWQyeX0cRFs8YtQ1ehCE
imaH+ududANbP3WyPy+uDgjkDDJWWgHSb9pdJv0zHcEgQ8c8hF7V23aXJtUz0Bp0hz2UZPbLfqme
G290m2PljDacgjPjXCE/H4Vbt+ErmkljTelQh2s4ySdD9dX+MnYA6cAoseIz7ofvjs0AYCmSFGq0
Gzfnh0pNpyrw7Z531QFvEzdyi33vVrZ0Kbjn4OEbfapfXxDAhqFz54lwbv8glgoFHSp6V8mF6FBS
F3aZT7HzSI8LJ6d96ie7M1O5/vrtVFJTpCeqw9sXlc3oTB3ZInyn7CRzJl/xZdqB+8BVbQUlF7e/
jjzDPRPxnTMSAOzfETebIpoDI6RfYwsnGkqdh3VA5SbuZFt8wZJH9NPozvexf25qN5yk31P7Ku5m
japhqEzqtMbt3DC/Vx3dcsiTvJtDlDgXz1g3nlI/8MbbSnmAiHgfu2eH/pah/OdP2Kxb8J5UrPkJ
qAH5izvc+Mu9vqPq50l7wQGflx5Exj7c/oPv/M4Z/mbWN0cDbUVhCH6HRun7ruttupEO2VfpxEfN
43uzX+3OcFL/HDtywyf8c9zrj3u1XyX9d3BeCN7s0cyJ0gvV0S7iI3KMB5oE+p1C7dmlUeydWW3n
1vf6SV6F1hG3SdfVFqKCY+tH8bJ0fk01CaM/H6rd2W/83lH4anmrG7ZADJFqqNhQ63GRnrD+ccUD
fav/w3Hx95peYRCvR2eMFEkHvurv0QE7dHOH5UxL0Tc5Ls6O7t3Nq8s6+HUTeIW4CWiFTdyP6/mU
OZ07uRaeXm7orSOEjBp78oNyXM/Fc3I175+Lr+Kus/7qM7ZRXUGfWez+yJp1eFVlvukG+4VzUZSd
f3BKvfMZQZtqKrBhUwL1u9kvS6hNel6uW1U9pkzrxEJdB7lcnj+a3hvdm2Cb/YH5niX01ZvPmK7n
gWpbu2n3v1ukJFcazRoV91KwKG+nM5EadRFRpB4dyceulUXz1yJtjsJB8P/VFjRkS5dkg0RO0uVf
WepmC6ZyIbYmzm4D90sBAzXpbPNC+wL0zcm8cb8UZwKuP/7vK+2veJYuKxJ0CDgWW5MdXHmxwMIs
VFw5NMl1MmH0mn/7eFBvk8c/YhibXZ7LalsgUYeR19zcZwJvuiAYjcePg7wzEJU6GQtQkWUmcLMs
9IgCLVmenQzYUGGSbpgVlmrnaMLK+ls386Up3P0iJBKF5G37fbQYzVA1sKOLzp09KIApAld4ytpT
ABjAoZuIiMadckvXzEWa/rm9jl1UKXJuSIrCezNHQ9+hDSE5hmJ/PAPrLtv8NJQFVqqMAZLK2n5K
rTchw+a0RYBT6GAEgVrii1C3iS0WGe5usfr0ccB3vqtugP+CgqOCIt1KBZSinKm9ihRgfRLE8CIX
5jNqt+cCbPItPU0luskUWVLqM72BzL+Fq/THg/gl17Kdttej2KRYQVoG1pSYNthkiC6fqou/coxh
r1+o97h4lDf9ffF49nJ4Z72+mbz1768OaV0A1jO1GDY81U/NobUzf9jXO3rlZHbGz+622P1v+C7/
DBR5Xf0o7rvmx4/u8mu1hU/+f8g5kz8mnd1/hb/1n6e4eAGy+h/4Zv/poh//2TU/iq9wrn+0r9ln
v/6p36QYXfoviXNREUXJEDkeV8OF36QY/qTy0hbXByTHDi/i/4FOSsp/KabC/4ODnC6kvirP/ibF
SDJAzPWFTomFRA+w479CTr69dqG2GZzbogYFF7oKdLjN9mhGWjuJADe80EFySeJzV5aAiXWnNacT
AoT7rnmqZvXYjdmhFMrdaFnnXkRvz5zfP2EdkcmIJPCgb1dx3mHfY7U9KPHL4SL1HsCOR+6Lei1c
zu6j5jQ7y5V30uczW/Ztnvo7KgZVKzLVXKl+b6Mm9Lw1vPoSt3NHDxFGNz5i3u7MPt6Z38KzD813
B6mRxFH80FgOm606dQCwWnNO0FLFlztMrjtQ5JJA2TDt6amdI1a/PRl+j+5VuDWtfHUy9IFe6RpY
FXeuruq1kYAzkUKD6eNJPBdlHfSrKMuoa0W4RjFwNBlqXE2QlZSTc+fc+mP/Pl3/HMzmWk7lNG+z
kE9VQmERB64/6Mamhm8vTlAfj+j9UNzJ1HMsjHM220FPWlAA2QK5Ki5R7IxOKsiLpJCPovj940jr
+vpjUATgZDAlydiWjtQ6MIp8XRDqLtxD6t9TEd43u7P1hrf33+/JexVnM3nJJKArIDJ5uZhfp1Hl
Wbnqp0ApjBKlEKV86IbAC8C9hcvkYabsluatDnhkwcD+4xFvCju/f4pBsQWc4a/7/u1yCdAZMKpQ
xNzkUvElt70EI3wpOY1d3Ga7c+WHTY7/39FUWeQ/JmIUm0/ZJGaepI2UQNC6qQ65V+7UQ3qBBge+
6jCYDv/g2f3ufoDj+N8hN2kA1kpDP9eEHJ0RYJmXe9Mem9pb67I+yDYSCrF7Oquw/u4J/iro+qNe
bUIq+EiTZwRVd4pvIiLL4yI7GTvFA/gUnz3I3l23r8JtTpZuyEwrHQiXHMK9sgf8cMD2aq8dziyW
tyXHPz/f5mxJMzmYhZk44tHwhY4rIXYmR3Gkx/T63CY5N6bNHonqjqbGulTEY7iX9ulu9FU/989V
bd8PQ9eDWqNMxXH9+6svNWhhN5jiry8V7vMj1Lij6ov7c2FWXsWfRwuUWkOxKA/Tg3kbJ59KuYwM
4kSD8kVQfxidDomsh/0o3mWyfrQUgJOVcBjjcldln4cuOQVl8MVoIQMKAcL8g2NNM1rFqW+tjLLJ
OM76i5bm9Jp1ZzRr9H6MG1niwWKAlE0FF1VxPxcwVIxhBom0U+eHijL8mSXx7uG8PhWgy6+8kc2S
yEFW9kGuJW781HvDg1w70z0OxX7lAW3AGD5B5+Ii9YvL9NvHkX8dxtvDmnnkuaa+1x6RhFnrkcDm
OpVve0uyS3GFvSZ+Mk8+ctx+FkXfKozjeijvUE31lI47hLgIsX07E6dvwjD5WpX7bd/s9PLCpI+T
BbMNgsqpAnCb6kscYj6NbHqFeks5fcOQ9QKUFFq95Y02gA/KqxeoLWDtO0eGSyx3/Wkwe7uVn2gj
PvQjGM+MqoyO0EkjXmJP7cm6tg+nCCdELL4VhbYlTHx9uMVH9LKF3atS72hoFi/ac2jlfg62SJ/Z
Z2XuhaNwCDXzwujnPVLyfE785GL0BqwH0+p3Sjow45XdmMK9GcYPEY/FBV+KPJHcmFoVAjLnro63
T+a/ToNXH+CXhO6rrYNjooBTFlfHgvqBJd4gXzCA9zVwFhz1z8bUX8tJ5qqyei7wekv88eX55vJK
fCJF3San7TJIkaquRzqFVKpgwWjLN40nOQAjf4TufK5Ltp41m4CcEHTHZFGFJ69ujnMZD0mYfgQM
qKYk7DHVPC1Bu0+sB2XQnBQk+seLe1On/zW3BnZZNOZESdfp2749LiQL3zuQoglZtnBNFxn0jz4j
dQza1TY+pfv6EtuR3UqapXZN9w4ixL783lAEBCp5Jv965+h681s2N2hhRkubtAobTenhOONFmp5p
L70fQYX2vvY6f+mBvD6ExSwo5DjTyfDkpxlkSFIHZyb0vTyHQfwdQn47oRlQkEJaQ6i7YKc6qZdf
Itjvakd1n10qh48/33t5zptom89XKZKggZfm8toNrkjOUf8IH5HYpwTeXgufz17M75zCb+JtPpE5
Z1kfNcQzyeI4QkR3OqXOcpyerC+yj8uLKxzSZ3T8Ph7nOw+oN2E3+2KqQjWpR8IuFL+MiLOuiYGm
oiqnFzuIxx9H2xjy/d4UGpVog9zxz2Z1JnUItqFG4LbepfYy+NKhRsE92I1X5W2+K/YpvfLHyot3
GMK55ffqWFzKdx//hl8l7z+OgvUkMAzyZQx6366jSLfaThHXIfO8EqJTU3+ezcCx8vShVHiiJlAA
kxYjsoMu7sQlQXn3ZyahpYBhqx7d56bh1WN/GFrxrqOaWQNzjTXE5uve6YsaI+HGTkKkFAJlZ1Wr
xXtt16uMag0joRzuOgxrk7DbIVnnVPEALjNwPx7h+s3+HKC5nnek6JSt3w4wFZYmS8N1ktXbAZGn
HgpFvZwJ8v52NP6OstmOg9RlfaeYiavfNgftFHqDjeevD9eYI+xcKVB+d52+irb5aPHQVKhVMCa9
fhrGJw1rjREQvdwg6o8mIgVmSAx75hhKX+4D3T1WMsB6lAEmuJkmQGqt+2qE4z5JrF3YY2ynf1mS
gwjwaESUb4oCV1Y/iZl0Zn9J7yTcGI3+PU2bfT104ZwhwJi4DQWRPLTXBNW6bA9jYZ9/RcjvXOhv
om22sywH5SKgmIZsBKR2O74rvk/36X64yL3E1w+Nh7ktzaDMGV0TRCtVoHNJ/wa88XuLgx8yAFKI
gF+2P0HLMTUJGHDwZfTi1i7c2BOc1u0vlmNwrTi5y0dw/vWKN9ccUiX7UpCH2ayOcMDaK+vb1F1W
3ZMhd/C8scX4HCzqnTWP3o5MfdASRYpc8mZnGZWgl+oUZbzSugNkKZiZ9CjpFUKAtUP33CP0z42s
YLEDfoLuHVJC27KJyjElSSH5cZ/dI4MCd/mZX3dmhf6ZGb0NslmgiKhllqCTA45Rf9fBq5myxsvT
L6DQHCDEO5MT5N9+LSJaBhVavP04oTaz2KkR1nUSEaM2cQX80xvgS7V6TiaZgvAfByEZpmrqVIgV
9DfFzcsGZ3R5mlu4woVqgAE2j6h33ld5ujdy5TDjyw1HyNHywUZB3xF5ZIUI6rRddln3DxmcZXyy
4bjGdi9ol0q33C5VheYQEGqtOxjabT7RNF4Unmi6q071vs5C7AWwHWqel/qnnjwsJWpZV2ULBrEW
3FKo7NAwfKtuHQ0pHTn4ruZPvRp6QozUiDxetqroqtXoyOW92oGAK1e5DxJimCkNBJkeRF4vmbu5
MJ1B+QExwxmDaheOFWQFyxOynxVUHAtdEtVKT91ondo5c2LpVAemBx7dlprJhsqBeKjk4vexN+Xa
TeSVMfZFRdqzTXt3NO9qU8a26OsyPRatsZIhdlNb/bTK5cGS1WNQoKYpfWtUCfQ8vD7EMK00+I48
DQ6UpQeFw+4HbadG4i6Awtmxuu1KqL71qANlAFqF4EYxyl0U0XVDKipoJYC7ubss+pM5wBmaTE9b
BO/jFfdONsdKoA1urs1BilablRDKI5RGRH3c6tPIe6Mlvm26g7M4DfeVeDp3Cr63qWgWcxitYnfG
NvmnCNkhSsKben1YafXsZdI3rLTh3qselHYW2nwuYf3zhuTkkykDqiBEVWnb/uyWUAhGlcMiLq1d
rmrXYp56sXCXgMmOQUBHqGkGHYYrIf7HlXZsm+u+qHazgshm8dKVyCrjXPXxvK8lkbeZyPqbqNwh
wqfz0NyUTDBlzy0rZNrH/qISIjtZntPuCn03ONsiT+mfU/34ccR3agqvQ2ripqMNm77Iqd4kLghQ
17AaV0EFQhalvczl2y4vS3ldyoIXwrco+xjhnhKA8H7obssEuWINDrqUeq2WH+lvIrRk2nX4bKZc
m/UqlaW6WLPZBsyKKu5dIfy+SKBk8ZUVe+O5yu7kQXfbUT0uSojNmYB9/EE1qn1sXXcgJU0L5srU
wOT8qs7RfWtqu9hovdaAwW+Ibro0XhzkpxJ9AepMR6M3/cUgVam6Z1WFU43eC+o4t5GYPQh4Pwb9
PQUx8NSGMxXgdFIelhUXrmY6SpHvInHtLAdebiCQrHjRqPlSoDrUzXellnlKO59JCd87bv/+2pSi
3+adRo7sUqMy9SMkhYjphn388dd9PwKJLfhdCvx/5BZFGMPLYD1Fde0kw0UEBuPjCBv12TV9WdfP
3yE2hdh+EXVpNhhE55q7aKfY6+uvSfz0KHituzhd7MD9t7Mvwtnr/s8nIKFhFajI+a19ks1umWJ5
asf1cYRiBiike+RR3ED7oUpfPx7jmThb0EeRKrk56jyAqvlKAwOtjJA/+tqnebL/OJL0662xPQHW
VqCKUCht1e2YsHvkKEoKGM0cQ1MI3ELGdj0AIzTB22q7T7HQXagh+L0ajZf2RwkhKoIHkEiajSAW
1oqrupGMODhUzBP0r1wAgbPMCFRB2qCyBwviiGcNYif5rofAjz2LpL/gk43pIjplGfWOQvPR47Tz
jPdC7VPePYbxLSIZNobnXoioVVEB/Fifclp5ASHW7ZGF00LR7ftvS4U0mY6igjgCJYEWNFVuoXxX
hdRLtfaqT0ZfgpqwmHAz4tCvpwCofGeH8n1sPCvGSy98mow7dKoGaT7glOfAiLRXIrclNV40La4F
G0eqakgWM5bOIYS2+yj7LLSZM9Mj62kwToAZK8XyRDHeRTp+ZyokJMS742zYGz3qctkgoy4QtvC9
qWtZPwdgdEq1vFSKcOJH7WDhAaaDoaSlNv/T/TJ3T6Wcu1Fc7sUa2PHymRodKnLj1dSRO8fdvkWc
1LIu4ipG+WC2wyCDvqh5USleiTA6KmxU9cTwl7Z3jCm6qWTl0JrSZWOWtZ2UUIOFwkuj+NEw1Jus
C66r+hRPn9oSwpl21yWdF+oysBEEfWYdU0RcJpGlb1AIFFvFDkPVVzHLanLTmTNQrl1yDMeEFqiv
oCExMUvFRJ4xBf0xMr5n7XM6ByvzCaZvvnz6eAm/d+S8WsDbzSLkozTIUp66MKbn4qtpndsi76UK
rwNsTs2+D0fFiglg9LZmUSN0VuXDG/iYTr7rEjhnvo6s0f3oUqZ0Bdf812+n9cz+nx1qyG9P7QXx
QswOiG8V1615Ew61LfdnqoMb5Oxfp+rrIJsHmimOsSUVBGlCuiFi6yJv5Ebz4IiVbOvwSZruIHV3
KmmZFOL52TxORoB0w3VpFf4ky64hnJv3dVx/nEyow6GixWPur5PrVe17HMZxqlt+Uqb9ENprBFXy
JNnBXHLj9ILGADo5PwP1WHJAdvGZ+VDPBd9Mel/rEo57WepGk7zvFgllxPoK23YsUHEXKnLbpGM0
ieyRHCZX0yAeU2CvGXm9PkMxLg9NPNwMlgrFbLkqVqlJrlsF7aCi7/dNDYe5jg5F0aBdkLjhFGPM
obuxIXH8WH4+WCjbG07ej6htfav2qqA+iUDhDMhwmdrtJDxlk/hSRm7m328m+kz0OS0QqX9AGkep
jtOya1CILZH7wKE36v9vEbbbtcT7hQucCIoSQWFdaazfPh7De49ymELS2muUTHHbBswkeSyigARB
LxcnhWeYIQlmWuWZgbzTP1DkV3G2ptKKhid6C8OTgvCCxKijfu1TG948tNP8OOwr3llufeiuaIiJ
BR266rJ77C+6fwAifi9f0BgsvwYEo75lxfRCkSIkTCdDkXJ3QLC5heEIy3PWz6R374/5VaRt8pXo
aHpVPJvm4+yE5Y67Mc7sFcqRHptvVY7oia045r54al/0i84LbK6CLwFXwTkDvHdPLFoZqPIBn9T+
6CrLettWU4vf7OgEs2PuwpN20YKCb/Y0fy+D6+VJc+R9sbO+f7y83ktAyW15O64C5sBFN0dlq2W1
lEYE1h8tkpefkMaOwh0Z4QxZ3hl+Th5SUva870Vbz+1zJSeoQH+ei2imQzCX+QFoEqx/f3UuqhUJ
qj72v4wpPFPp9qY20J76pOOsrDc7oX4AjGWn4XUvtZ5eoS+JlqVkIItVxbs1LwpUy5kS0Ym74hin
hZPyoKoy2amqS0tCWEG12iOJIuCpJ0mavFAY7KVvjhmiGaKM/O7QnoIgOw2Q0bFVhncKfFyZnVYO
j4IY7IIq9HTy/qT9jIbCQzcC/x4VO+l26hw4cVo/y3J5Mw3lcaj0I6ULe8KNUTDhqUEFhkKRLspO
5BUmtcjCJF+M+EXtye6CDjNhtECNJcFPU7alqXabLrmi5IiEXX09BUcjD46q2HqTnlzWmfCIYtyV
ouUuqHfHQiRVpMSUpLJfyskuCZtb2MMQkGp9L0npCdOlQzTP4GTm1lli46tWFzfYY3/vaJfQQege
tFT+sYzWz1awDhhbo7JQ4zbeTo6K8jWlo+oaIv/PaM5+WHXhVZHhmvB6JeZONm9U9DvQLFy19NDH
/dlArw9n1Op0yZn5rwdkRwZDx3085xV+KqbvS/hNw6pYWDkeqP/mbLRJWlUPTLeCW4RAr9GVXpik
zHTnkd3bUlv7JrxJRbkJpesR4QuzbQ6mRYch7y9FkwdftRywZ7Ylo7qK0EgLEVJMZ19RqNYHTwu6
kZmK2rX2iDYWKigvMbJYY6g5vaTcpGhMlFrnFWjsqikSLmAfpB96P6KhZqJqM9q6mtgRUr70rHiz
R44p6DcI33MOIZCiek1ALjwEMH8i7a4qen8prdsyN7/nJI4NtHILfWMUZ+KYVCrFEamifjb9aPRP
sghdLEf1tfupohAdjdmXOOWjoA11lbP8QHCM1o2oJpeB3LKATPMuRCs4RvbVXqT8QpYQgatDR58u
VMQ6xrh20aT+JncZ3pyBn6yT1hXlXs+Xq7wfLloU2Oiz2/KkevmCANB6U6vipwbsea//XHLqat1x
JPHu+rtZOgXqbMvDvchaRn7HLXjQxFh4IffjGhR7Klk/ZDwpkA1ESuFBqe+UfNgrpsbL4PNMUTJJ
Qs+MEHmudlUNvIhCZNp8MijBDVNymBLUmbVdqhTeUCDGMX5dCsVOpxNygLCcSxvFF7pj3Q46DZxZ
ZLSbVS9jsLPK9BGlP6QN6gBoWOjL94Q7KjSeVOPSyE/JLDrJSJCqP0ArOM6IfE2WBgPwVp6f1P4J
B1vULWM/BxpfyKKrTzJqCZYTGVddgC37ou/D5r6cglO04PXetL4h1ND1H5d4P41AaJAYGJIXaZmc
2ALFFP/MeD6UnBFGA2gE/g4qbolhAhqT7AZyVlTeClnpNOnPhYpIgfINckGoPhgYOVl3XVejhzH5
5mx6Q/e1k2svNI5S/SPDRQfFUlfvOeWU2974GtDHWF7IlbzTKpKcoS7pqqNsowmAhFPkasGLsexG
46FprsJQo0zKeWo8iUblW7Rd1BmOuxW4BaWFhXestDgiLcJm4KWXv4xKdBkNgx2uylz5nVzWPL5w
btCexQKZaLhm0p1Yfq7QTlZxRq9iNq+JANgnmgVO1w72PD8haLFEL0J/oQ/3s1556Ti5aKf6C7dq
MjwMrEBZ2cnGZwNvoFr7pM3UmQSWc4A6uraf1JX8fY1WOg9sslPy8i4Y78Iw8dpsdor2Om0U16oq
Xxc/C1GODDkCRGpxALqOhIBjmTeRYjoLmt8BeAd5eUFS7akRK9Q/EKosZQ9/vtMSyu5kRNetAEia
NdeXP9Fd9AOZJYD6Eg2Rxyi+HxOyOZJFAN2f5LjfoTED6A+hUfV70/2MkJ4YCiSsjHOEkndad7j1
rvxtk4SVns+aCb66CRvkHzE6DjOa1YOrOrmXHsPd7Eteed2fe428k1W+ibXJfDr64ijcEovnrm7H
+5UXFj1r9a7/3Hm63+xa028oVe4+zjbeSe244mlo0SWhJWNsSk4pCguJFo//j73zWpLcyNL0q6zN
PdogHYDZzpptRCBEalFZxaobGEtBK4dy4On3Q5LszoyKzJjm3Y7NTVmT7AoHHC7POf/3Mzjxy9WH
ai1iWHbWh9jIzrzhqRd80ZJ3FJdt5ka15dKSgNfLFutaH6yzwvHlrnx0pyNzT8Bdh03o+8d6sGiC
ixqPU0aJCKgxa+/ffJvX1Yf+7r8g5TvVlkleiUOxi1T9ODkXiWFA1pPkGyAdm+HQIMH1A2dnBPL6
3Fc6EdoH0/Svpo6OZCmGbelQ0xQBrpWqSgoCH2rN3uQZ+5V25hB+KldCbFxn5Hs2FebHSU48UrsE
KDURD3wzts62RXrff0P6wmGGI28Y5H9cdf4tt5f/33Qty2LxNvH7/8oIPUtS/v5Sv7L8lT/lK471
jyU57noEsvExART9T/mKa0H+XkSGUOiO5Cuaafxj8VUyffSONtUrFn/tT/2K5jj/0B0GIvhOvGAg
h/v/joDl9WylIb78QnxYBv2LJQ9SS9oKS8ZBacwsN2UhR3uFJ0KTXLpjQYXki165+2NmvmSavL5r
/LOZY0WgVbigh5syDqqorH8Hqtpd6codzwXz33iLpZtevsVcep1T90YcsJrZ2WcDYtlIIU4Ul+NH
slEFod/33+P1MvrP9zi+q8Ef1L2msuMAF5ShX7mRp+fcmXLnbsqmmsONaeFV8rfa0o92CKdoDK1K
7eigKU0uQNVFf+65dSCyTnyCwKSdMTI+3Xtc+1/3XufGpqNlMj5MoegPc+m2WxZda1fb1nh4/12O
Lrt/dRzz4HUbyQA9T9Or7OC1lD6420lzh+8zUHQtUFDta44dXUpOu4/t6kNBJ8qP2G+O2DhUXp5C
EPWa0gl3vl/Pa0erobRyGTbaaYvWuUtu52kynsZ+tHH88XrrnDPr6yqbv56aoMDrp7biIh8Tx5T7
0hfdpwGYIf9rsd6Jk3gFID7ctXXzpTC0cVgn06iwuCHLcabLTjcu/KNNwPXbQmvmPtpPk4b5ShXi
UNPOzSb3uatLN+aEO0T2hR65MNTsStxZmJGeK6M9PdCRWr9+8wjqupFOXbSP+iX7NloUPRelvB8i
vdjlFaCu99/yeeb8ayf/ZxcvCr2XUxd898yFdmoPg+cVi6WJZ0YUiWiJID2Ec9oAU7JLwiHoir5t
4nVpmcN81eI7MIHEHcGYci2wIdo/phlwrq002mIs18OUOnG5tQcgo8m+cCmOqC5rJUphXeNsk8jf
PD2eh2TrEX0ZQyohx9R1Dv4ki7HZDGkBQhDutBrzj97sKzbHcgg1Qg+1l+oNrFU/8+tMLB6gY+Ju
ktSbwMYzY6wdSjm9au6axg/rczWxp9dPFurXvQSAqeqh9Tl7pwV/ndiZfctQUGfGOdYR/M6vX8E+
PkelzPmyqybID5rImtvenuMyO5A1Tsr2oDeYw0IQaObWuEtss7XvmACazh0uUUWscw81bfJujlWH
1dfM10k2EsYYspyE45AoE0fjDMD0Ni9TXLVJVblxilTQtzsSkO6Am/yTnph9/VOPzMr8PUoR/uHj
1fEPHyIXl1B/R6FDlvQU/qsOwhfF9WmmH8ohdtLvIVdN/TrPQGviWzsXY79F0Jv2MyHt0MkxRgk1
LFHumr7shAI32bfoMetCRhVWE6YX7cspz+IH1baGdFedr5OaCySkHktsO70px3rt6mjZIWZjxgTb
MNf6biSmhB+sCu9ryqnM+IsGhdlyP2VWbCeM2dRYdwrIpqkSsS37MRFc+ZRnVjcRaTnKFAeLkOqd
bKLe0bmr2m7YXGmdNej1hlrOob2GXCTDGyg+iPS7qucYvAYVmlnXttBmEvy+/T2t4sDKZ9bt9WCE
2nwF834Tu9P4VIHWXE+hEXuXNeRbSOEJJ4rhsZmgLosN8chGYl0kmyQcr3tvsK36kiHP7HpQrnKt
4Q5sunJu8SKaRlhMupz8OoCAGTreysdLoCv3HeZNPitwrai7IrqXl869Vbq+gtyWR4uJQIM3k0OF
b9lq/bWny1IgwXAjrCSizhIxJ3YSI3N6oWvtSJqYkp6pTC6BuPWYSZDCau0rgjddeTtnEJWp2u3L
4sM8R9Hc3KsqqSdjXfctejGM94DF8v2FLEie0CNq4IrpJcX4g2DUlGIXoGVWRyDOjlznI7EqeD5B
RjQFyjyleF5MPnHIO98kG2Tl7lZvnNivkUcOJVfxIvMcXBfNETj8rh4wBOgfhWyswrn3qRmPtCmg
rMwmgQ8gVM4YL81xHHnSxtXWy8L2YLdS+cbaY+nMql3eGoOfXZtR3xA2mUHBW9ND1BuEYwgTqFn+
NGWlEWWI59hqirtUyCSP92DwrcEjvurGbvF96PLcGwIqnt34J6TYmAT2rLku1bHFOMpu18nIVHFQ
ezbsxipIogp+cFGZjP81dHYWwMs+TjztSiPmZX+vwXrC5cQbGWLBY9kOqX3XlHWlGVtMgPPpYfCj
Tn7LXa8wjFWVIckeOfBkzXTVqJj5svHbxowSRmksJJckpl1V72WXu/N0idMKJhbEYpNmPFiRG2Zy
C1gffvfKmqwq7fZ6p7W4IcVJVLDTkYfXjU1dDFqf72RSWxS7CBfTzh67GT92/I1eseF3ey2cfWnC
JVB9X4MOy4SeoOuJtdr4nFqRlusXWCQl1neZTmMW3jVJwxAIqNbyVB9UXumGkmhOvhSpaWKKcHKa
8kQZ2bYLUzk9SltJjnqqnfjo91YuVaagWM+FuYiSol6O4QNGM5nmk0Yt8z5F0NPCYLeu2hrLAEks
ZPFU3fVN2RI0RUspjRsgyxNnOnYxjWcPG5FH4wpedRsRSqMbFRKR2bch8eddmuHmpDwYgCGQQif/
mfuZOVHXkDph/IFqI4zXMX8C2T9sc9MprVsTpboGZibT6lRsa6ezZn3dNYAPCZiaFa5ZGaxuHU4/
ju8R6GxJGaOaOLlaqS26D3lkTgPR4cTyMNeKbWGib0Im13pUVaeOEwJAGeLGAzORdjNpEViFRLLm
voK9f6nHTofeZkqjmqKdqbfsOF9hKWiXgqC941U6Mc9Zfi2YR/WOxdJrIeEo3PYwjQEumj/qsTVR
DjnZjZUQUazTcSbhZVodVfZyULL6Eae1bn9V2CdT3cyMj4lFN1Hdtf1K5ngUUMHQpUwdJOLK67+Y
bEJltfGtFK9wltcoojAxibEnIKBqVmH35NbhzG+EhcWpc9vCRw4rbGn6njIs7IZtDn049MjuKUtH
v4tJUESpts8mrBzkCtivDWZEy4murCbUQVO6Yi9gH1zZNtyhSxKj00jRlta0ZYayT8/SjDRL0eKI
5mcO9qohZXMMq7HRU+sHaGR1ywIUgmBsrCqWP8x8KAnA4lvhGBf4LhocCjEHWmcdlMgOLG7XwxYp
3MbOiFh2fsf5GLsGyXwuDH8cv4fs7u1XDcuDxQYS6xLd4BEFzEzbgNjQrpdjDNazThoORN5N2cWl
u+E71gjWdLNj5V3lHJ+M72bjRf1NOpSVChKz1uaPY13ULpH4rNXnDKx/2cBcnP20yu+Sihj2pz6U
chpWOOLmRIzLJqRshT/z6smwoHRi/a313JwA/Isx+m0My9F4Ag7KfEYdqHvd56SdovBDWjQZqb/I
b0v70IE7ZREQSaosf6Xlpp57wQhCvTsIIl/psIo1LQPgjT/gND+1Tl3i99Q1g8TEkNjhjNOajXdP
Qd/qKDIGTSsKh+LZOI2xKsA/zf3oJU5D0bevzfgMWnFYhL+1YpoZQirmRrvxwK5Gq3wMycuLTCXZ
viiLqEOFPuM/TWIktQllZrgNJURzZazG2yI2SCKs6SnpL8sHfFQAya5o0jjIcQfMfoszb3DvW1HG
uEzYg1GTDCF2kOgXE1FZrrX4biXTrc05F0Ji7OjTUz6VZX0wKq317lPEkE22LvMq9+9VkWI2z5m5
FGzbg9CHUKegOZOkvfAfbYwPYe+74XejdEvx0GSOILLP6Jz9fkOTnbrrC9sfZDCpefYfKYW0c5tI
rjdi8yS02G8Y/LMe5/Eyjms8XrJ2DodHzxPmsEhYu8y4qYcszb+rKEzHiFKvPtLlym+AY35vaqfs
/btax7Rw0czgAXatV8rw4lVjOGFJ5hd5Z39XOJyt4tXQ1RJ0UVs5yD99TIm128rLigpUrqyh9YcT
OsCryUmUjbFCPYvZ0O6LtKck9R6jBMPcvH9nOX1fJmj2+jDOYCA+FysNZ678s2ni0VkOc7mx8k7/
/H4Lbxz3jxPwROoSmSDfC6Y8zD66ftaBwUzS5vH9nz/9AiibX78Adap1mfVFikQmTvOdbc8k3WKA
nzJIZ7eTZ4pf3mrmKAKMoLYtY3bpQ5Lg1CGzLvs0VC6c78o+h846fU217aMYCe6T1J9ORX3wZaHf
ePo0bUum1r5nhzzUy0L9fo8diV3+uqaSJn/dZdjAaQ31Q3STlUDNMFXohauMfMEnkFrlB8utMVGq
OwDFDgm7wSQbrvVUtE1pc9/n7nST2Dj4rBw4lWzNYvv+Y53uYVA3r5+qqXuVO3XV7nzu5uhJEzat
Vk4/Cx9rtfebWEIdv94Mrefy6xcBwrFMwm6cG4G5FFViMstI/7Hh3uCwOW3xV//RU6p4jWWWOBMR
eOOdnssVXjQoKtPosKAT2yizpw84yZpfpmKosWwW6uH9d3ojGmUdRze0NsM7ecCTZ8BpgJK0jGIF
3B2Q7Fro+lr3m5F1n/GGRr1lxPy30eSU2lFLjelmhWsvBwvdkXdDgpGb19ifo1kfyF6a+Zkcyun5
bx2XZHBDMeJMo9MLV5X9Wjih467BHEEqPNMDpy/8VGcdjRxnUAZ4S2frtFpI+Z1prSkfB+rVYHPk
2NLdNJrTXySiECvTDy+98nOczPiWxSyw5oPwcjJ7vkpWht375AQH1uqq9wJdi/o/PEax/ox+VCdi
xm8MBGv59y8GgkmNhjampbZNbNkSGISJkzqjuIpKt/i3smJ/zepnZ82XTRiFxnZUhc42JO4YZCi4
d722ODW4FJhoqjunv3/jVY4zLJ3NsWCSLQCOsKUohdsblpRR04kHFBl1dmY1eOubLlmlFx0mNOIW
FWev7WjjfVDXHi4tlAGuFWGLbVyjRx+hJ3HpwBNA+vG5AsvXSau/OpEcwutmOyJgduzP/laPlCQT
nmrpZ2sU/mcuRxRTlyhvw7Xklnr/98buMf8j0/EiYcuizsIgOjpWpbEyvOH3zMIQmBUJQkPcrkG3
+pzFCe0ltihww/BwF16cRPg7AltkkPG4c4erGvtmqrlVGTha4f0eaqH/7f3nPL1y/pIvlBE+eUah
iy3x64iyEWPaVYpK7dGsnR32zu7eSSp14UEWOrN0nv4SZIZef4mhAoiBOWW4DRuvfpgSow7iGU/W
wpg1TL0ttfaNpNq8/3pvjLbjzFGPFCokYCG2VarxAbSQC4I1uWuzpgTMrSq5lbKk4sGLvhjhIM/M
2KNc/V+jDdzZ63e0i1DxnaiRRtKEJUvjyYC8fRbYXid2+DPh1714O6dNjWuFjYzAqaP7Jhzbc1nT
02F587hMs6203Fahyb2auMrjMJtfPW45QR5imNR6FWI7s/wS2aDfTM0ydnadV2cOIadXEfMYaTHE
M0GUDkB/JKevlq2MQBCEfeLSc25jPL3vmM9EnBcrSKpmc4oqoW1bl7A8TPKpI9LIsb89M2hOj1Bs
vV5/vU6JzsJwnQakOWSbKSs1HDKKGZmlXuXIH5TuLld9sCzvj9I3xovhHu0iqq5sP6nptEKq+say
jTJQbSM2E+60CZnaTSQrEKJTOW+StuMiju/bxlJafDjzAKfHCzKf16/cu17kKaHENo2JzIUu3iOZ
m2VbIyFyoOGjtjIGSZTD17IdMeQpwEo2uXi/8dPf03CWz/Dye4btXPYGW6iMcvlRG7N60WJUZ+bi
6QXuF+YhlitxqTmD2Lq54VyZuZWuayU/OuZE0VNuGVRRLlBNYgR/a30zrKOklKfZgni9629lR8lp
rnfzVTP6nNjyxbk9hyWBBLz4e313nHKppsHtkbj4+I8xHAO79QAPTYODbOj9j3N6ATWeD6cvPo5N
cXyue73Y+rV6DHO5dWfENXIS2NeFIJuXoLXueeSaUwyB3m/zjU/2XAryok0XJxbdSclrGHXe/TZE
Ub7HZ5cDYCmMjXCqaDvgzHEYs947042nFy3jmDhU9kQhw4nlkpxVfVmRNEUv5U2Xg1RN8P5LnW5C
P5YATEpEgtNqSIjV9Z6Q/TqkmOrwiycn78xZ9OREwpVl+fcv+m0mjdUSEOEtDL1+0gri8euWtKB/
Ziy88fv+0cjuEVBaGrNo28gK93Si2NeuZs5nDoZHOIM/N03oS0dHNGvSmkFpwtmizk/uE70fNpRO
TZvaRR8Xi+wrQdl8Y/Vth29mNAa9G0/bKerC9ZQaxdPf+Ew8xPL5XvQhaMHccVTLeHdESIkrt4om
isQ26Ydm834Ty/v8cllFdnL0nplNbDpDgL7FfBGdRtxkl0bnz8ywtr8kyiT+zqBe/DVevwq12lpd
xNwbCGqJHQbQ5l6a9Yx1ZmGcWVxP7pSMOOt1E7pb6YBphNhmeg86U48J/xNa3I515F8Tyhz2VO/Z
+/f77XT+l9aOTlUpXl3ER/kYqaaKH+7gyHU2k0EcmsrbTHqIs/MQ3adpnq2Tfv4xL0KbqjWdTVvJ
kdI7A52nTTZBtRruXXmDq0k99Os6LwgSD4Z/5vueXDIXMMfrThmox000jwprFaXttdfh7lrh8Hnp
tyL6rIsS++W+UwdPZBTXunponJlAJ1cY8lpH+yj7mwTSRtimdmcsaEOvQymApfxImu5MEydXZvgV
R0PKy+qG8D23hTlzrXtlpbdZ5j/FrdzG3Vjv6ynOKAo2Prz/wY/4MX+tCNBbXvdkXSgvLVyyQ2Y/
lpc9GZTt0KsWSz+vXutx72yoX5/W5sCtm2wBLqARSo/GaySV+Oy2jibmXWVExU7nNByIUcv2GiZl
2zHBFAxvdzxfq+Ec4/j0vKY69/XTIuqTmYocDnG+9K6s3jaJ+Pn59Fn32bxSXP+Sc+dFk5/8dQlB
HP66qVY1IyWyMtyWxe1oE+qfTA/dCXKWXJTtfu7Qa7b+7K7sVoCandD8j35icusw5/HMbnB6uMGQ
f/0MSs+kGIwCE1mrEyuZiuRgj6m89xLSH+8PgOcd/8R7iqP3jNkDqqGPWV9E6q0jW2mBWUiHsI9g
Llt5s9LkqG26noWHsgzkwD3+bao1tK3SKohsVSvPPcsbfX58TJ1nLR1t0jjbydHFriEfvGnNTAvy
KbNxX9bCg1tjxm0neXLwJl/cuvTGph588pblfI458EavH+/xXenr/ZhG0a4wMYy7SPueqgZsv80R
AaYz/P5+x7/RyjG1gx1CjNOg+9u2CSkt7+2PKb7A+1Tp4kx3LpPixJc1jzbBLpI1P21p24hdAtLa
7AiEOmSFzkWzns9uv7bgHlM+7LnEKt5g8ag80f0oHfng1VGKfKH+ZOOte9VN2NZFXV6uKYe91kXt
3r3feacXSXRpryfG7EQmhg8VZwZbNAHpa4mztX/lypwS+gaP11TiuVbG6Jfeb/D013KPDxR2P6pu
ZCfcjk3YB6YzDTANWGzMUVNnjuSnN3pXLO/64lhk695kFBaxXm8ewg9V6nwdSoKRbWl5G4n6COkY
lUfvv84bbR3H1qWjxfmChKUuLtEu+6KbLjS8sbeaXgI6MXqk105bnXGOOH311t1jk59yzO0p85cI
UWlat37khJdceqKg0Yh+Cld0e6c37I0ejtFGj+GeCNP4VFlG9O39tz19WnCPGUDGNFfGnNTsGlC1
gi5SuG5KoEY4ToJTwoLXRUyaqYcwtMrD+02e3qggXr3+mLIeezXNNEkidQzmzq2uHUGlyyiB02lI
9p7+XjtHEyGMkzHNnYwyJQNQrHRb8TBWI3akuhp2VYQT6PvtnB7/4vjMbsz+6JT1pFEBhJks9R9M
Pc/TdpHIz6EiT3cZrPjXXdb1bmqohCjCUpsARSauDuTlm53fZcBpe0Nt3n+V08si7iyv28mpz659
28mCSs/U3Rgn4RcrTfRz0/iNnz+eWkY69I5sZBLodj0dOnvSLlj4pnPGmW/8/LEIfajzYYrxtg/C
tPB/UmJj3iYu1JL3++aNz7xYeLxcg9xpNsyw7N0goY5n48gIsypLuQdB5dz2uYl/S/vx39P55Fk4
87ZE5CB/b16pQ5Ys0B/yENv7B7ZPVPViimQj5LDo/z/MTSwPAYglWEhwcIQsvIQvy4rim//8D8vF
24SiTw/mMG4f7nKX+1MbYvpIQzwU/D4KfhyIOMT+n//9Kt/WHv3z25oNV3cIMukC1DrGjq6D+vn1
4NABKVP+Mw9UQO8i01snendm2B1p739t4mjZzJsQjENGE9gGL0ZOgYqmdb+rnsRhWFs7ZLsbK6h3
huac5fAfxUR+bfto/cmGPPLz8rntcIdPdND6/sbFwKQMpn1o7yjFPbOYHhUR/Nrk0XTTk0rWNdXn
vK61Fet0689fu+HH0ujza4IDcdLAUGfNHJ5Pl/86sf3VMgPDRN0Ipe0ozqSoXnBGWNybYsXZqSko
qsGw0lqJ+huqze5KHax9cpFd55fFlfxIHTMH/2znBPnH9spGuCoDfWtu4uCs0+Lr1f/XB1uuBi9O
Qeag5Ymuc7xaRoBYJ0F4oHYCpa4XEA9FZEd1BUKEFA5AlZy1B3y97v3auvW6daeJRJR5tC79cTtV
aB3yaUOZ/5lj69FJ6Nd2ltX9xVtG4ZTp0/LhZzwjD9YGytjactf6tqJPz9m9vDGy//WxjyZuaBdc
I6nkhGhhMMzyTZzeuut+g2Jxh9D9HFfo6Cr569sdzWI9ypqsX2YxPCMHlj0gTWMbr9nKASi0DG5z
818wC1mG7C9D2kW9yILnL9q6131aD9VkxLUxPMsy488l3l3dal4nn88bT5z+fi/aOhqlZGpjhFHU
eiyEEozig2HlPS52M/n1OcLtEcv0z950XSYp2kAUg0dfD9YoRZiKr2fvuoP9Q32lqmnrS3dcd/vF
XSnbAk+CXhi8fwQwl3f4pT9RuC6CRB/zuqO5gMIid532ud1or6jEu/ZvxBU151tzRCRO4f1XbW3c
cPjkuy7iaH2fJ+OdXc+bMsIL4dwwPsJ3/9kRLx7oaNKM1GJ7Wvo8jMkdbPJNLr50t+kj1Y/XAExj
oT20lrzRCgpUh41+nT6ad3UwYkG06R6RVX+e7rS18vzHElSE++cjz6GTBCphpBqgAgix5YCDoE6d
29mWhzvuTQPCIsSt5Y/nne/FjFcamJBq5rkWVxmJn13LfCjWWvvskVltUnVW4n2uyaPdBf50NPVL
k1QbA0SoNll3Lji2jIH33mq5cb14q8HJa9ydaAI0CkJ5qLhk/Nb2qjkU2/pHbp8dBCfXlhf9+BzH
fNGiagaPhPdzi9Z2uMuC4Su8kqd+MwfF1qv/3uIpyETgWENlO6zp169Yz9SCmQWjbtgKyLndod1l
O+seC4v94iZ5Xl/+62fzdX9xr1uItS68qdcNEn8Px7Cbe5itHp7xZpqUeym0cw71xq87Le08u3Li
UwFw6ujFKKKOJwrIgZnuFydc5N5f1Cc3YN/7BiulOlT4DmjWptm/v66c2I18KsoWs24Ey7juHZ2z
NCubx8ynsLgJ/pjGyVPCeULbFdv+8qx364nefNXa0STwKo6sqU1riy3d4h1RlqtuT6XPetpE6zSI
789ynJaOez0peEGXGPzCOuMeuzzSiyEqx0SPDEQ0vCAeQXJDzW69BcK+mS860tPf40vyx5dnQfm/
7n9Ls/hkEAVn8ByPm2hO/TDuo2UuAhH92F2ZQRIMl9Uu+xJvIPVsCMX9ZgT5g8W2H23GcwrRUwPq
1QMcbYoxTNY4kTwA9QztR+Mb7K59dZFu/BtqFr21gQ5tU2ySx7Nr68kO96BoLGDYX63fEHW4mTPS
4eNaX8ffIdnQ3f7DQmhH+3cZAsdbnzN0fi7V++Urv2j0aGDlHfwkNT83OgYasPuGIzQHOhb2dOve
iA/2pjjY2+p7t15sZutzOYHl94/bNx2+NaAdhP/H+YkyaVOqfhnYcxUB00Qm45CtW/m1vZsFThOF
EvdpWf88M3tP9TVXP6yzTctdTCZfD+4xRSURGt4yn/S1HjTrftppAcKAZTZFa5MvnO/cD++3yhX3
+G0NgdkQbo8eihSg7kdpKrfrnTwcdHo51hIOdY1tdDurp4ohkHEzx4dBL3zvp5bYBm6/epTH905l
WvKq6DTD/oazs2Wuo7aqnZXetl19U3SkjLZuORHn18dWRdDZk1hcxKVTuBdibq0Yvj+qTPGoOWXi
/+aXfUIO1pZUB48Gfk9ALIGPKeVXYM61JeFlY3vgo3KtenCe5ahn+EQ7lfvoj/X8qAgK/a5E3VyP
TlVMq9aL4R/V9bBHFJapA5SUDAp6nVjrjOqnArWzH+UQf8T8CEAzTC/CPow/tvaEftZqi3jTRz3y
mrrqv0Re2tzWeZLca9rsQ3DK+f9MQ3iRovPAlKSmxAQ2UMSjIm1ULsaPXfjJ4qoTNORbFBi2uvgt
xoHLulp6jfor8L3uU9uG2CMBGIgv8szS75K80i/1WsZXKNzEweodKi1F0wQZU/+zZWZtsYpyQZbY
iHvUt+NkbutxbtHNIu/ZA0EqLlHZASWrqvHeiHpdrolnyN00J/pd1VW2dZWGNtlDOUm32+RTBO6H
jNpkr8PEFZtmidmtU7vWr3tklem8aiOjP7hlPrarrBbubjYoglMoWNFAiln/ajYuelVcPhyw9LUj
nZp7HSVW9001jOrjTHp69NZ51aB93HlYJ5NKqsco3rBnpJeuaaqPpWc3D02Xpxf2VJoPdlKG9sos
If2KXNl73YS8KYSWYiDmOxtEO8NN7zbm1hCduUVrOuz8prHXZuthsOWOauclrdr5URZ/6hZl/VAI
KwDxIICtqTrfN2rGI9oaYGBVnXmDFG+6H8jO7kOKWy4qL87wlGJ6fh2c0t9PQ+1u3CwN52Ay3OGg
hsSGaTzSPnCCQwttYSvMfrpLxlJ9swgG3FAL2l+Y9Sh+6/Ru2iRJ1RcPkSaLw6QG46Epq6HYoAO3
DqNhq5/SQQwFy4x8OFjf0dbvB8RF1S6KbXj91JI1T3Zj5DOJwlS/LmQV9QfCtc2mjdGQHgoRdzCF
J6CDB6RG6sMQWvmVTKpJ3xm+xitQOob12uzAU76QonEeS7R4ESipsECHnuDRXRneIY7m7kPC8S+I
e200gdq5CeQ7M5Ya4OAedFrmM59gniFyXWWT3R142fSqGkoX6ZNpVdgXwPfbpa0qf5cw0QoElwUF
Dn7aXjo5D75uR9gkFMd65W5qZOmuO8DjTyqNVL2G/Zc/uVikbpSwqSmeGU2Qx+pumzBnqJcZmzU6
M0hhXopqZ2Xh/hb0VH2mlELzja+cPqqvNVMmtJCoFHeJNmmfVOzpey/Eu5SDQuzd9m7v7OYaUd8m
9f0JT76mgkCWWFrrr4A3z3cCXfeP2FTtbeMVza4t25ga5hJYNZM8zxuHdBE3/tVU53G6HhvV+Ct7
0LC06AZbRh800bXGJuTSU13qOigT0nc62jmpD261rThllEgbzKbdVXNUTheJEeFBl3aWv2sgrOjb
qNREuKkpWew2CPSH8pDVs+1tqtBjDDEZbRxm1IWs09QNCrswPuGILMOlUK9ocEHr82RrtYNiv8w0
Vp8wyw3Uda4PE0DO1aShzY/i+ZNJ7TZWSV43mkHfA/jjMOxn2GO0Rn8bznZKdkzZk4daFEH5UjKn
cwsFbFT+LK0qH24pDYZwHuGMY+zU1GMJSI9R6aSZgznvrSS09WvNnSO5zkurr3dURnfjBZfXSAWs
q2Ozj8SCLWtb1Kpoqp223MAX1OdNBJfCW+vIix7QZMRMF4F4cuXY3WwHk22hfo5E+DiZSR398NF/
u0+NE13HnigYDraju3tZ+zlVBXAkooto8AoNMnll/tRTjXRUT3KlXIO7yNO130QkxoiM+mTghdGw
TKAX1NAQVXpxMKQRGgFm8Fq8L2RrJkHt5ingi9ymmnYgG7Yw1fWoX+dQ16ubQkzeo1H7tVi7YYlu
ZYAZiCDJ5ffXxgysYtWbQ9td23NTfnRUhbyz1+IY6msNN3lj2lmTQxmI49+MUM/HO8PqKqdduUU3
qOsJyN2XuEqydA1zzEnXnjM21jZEGOPdW6nvllvXYz/lOyNVxLIkqeUqRJ2tNkgLe3Ud2ZWb7KWs
jXTnlZbR7/LOFgrXBeV8N8upWFe2i5NJOjs5ZiOTbQyIX7Wl+mpcVPBqdCf5PZeYqga8rye+N4lR
elczzl3urpRzGt8amCYAGdTLbDpIU5/hN+Y1Im43LtOnxm7imjKbqJqCkIJ5wVoSZibXdaqEmdWx
oxlihXLNm6ODjNG+u8HMH+aXSmfCRSsFiKF9mEsHl8u1WzRT9DGKkR1SCqXjZbXqzA6HbmCGrP2f
Fj6C+x3TiNCpVprGw/jrue6SHvA3kupB3QujSuPm0hvRz3+DtmCEFdOGOGm1ViaI9vrL0PP4F9jp
qPCnnZWIMVdQMYzu3srMaH6sjGxWn4G7Wtp0rbWWwkSm6R1ROTfYJxkIyEdlE1G/xOKo1hGlWHaj
squqmjw1383InPXortC8ZKCkSySm5uqo0UkSMFDIE8T6ZZFkvfGn2ud/8kP/YSzyvLfzQzc/xv/1
5cfv+e/l9/9H2ndtx3IrS35RzSpvXsu2ofebL7W6yb3LW5T/+glQulfd6JrGkubpLB1KTAKVSCQy
IyPO2kT0v/qbRQzvu/8DgXlAAiwF2jaQvv2fPhGkt/4PkmSIayI3pzRiSKT/7hMJ6AZBm14BPR7i
i26iqve/jSKQb6DzRPs7oLiwNAX1gH/TKWKqNBDkBVUTHsBoVgG0hHYVUzsMxx6abUTCkHhAxeBB
X7Apj52tBWSLGumr+HSyQQ9/vXpOO1Pnj5JLc8yLO5kEMP4iWHxHHeTOQIubD8orqAM4AIZ1Mxry
HFNdIQBP5XYR1GaRvvP6MVfcTLqZ4+D6SphH9P8s5X9tsFMluIEw31bDBpW8VvzSrQLzmwSRlzkT
mJDt0kvutYehtq/b5SyNHYQErWI9LPoMs9KjOG5wXSFmXjfx/3CKf5bG1AcsdUpKIRWl7wlQetfw
pY3gyC/QQV3wbGw/I7/ilSfPSyJ/b6aiixKaqRCOYbFtyDx0fTIH6TveLj5EKzbiVgsiCNHhOnU4
q6N//T/v8UtbjA+KVlmCM7uHrWx8kfBgAQP2c1RkvmJhclEp/BJtJFUUHEEyXgURZK5KKfFqMNTI
tT+CfuaT0lM5doIKJizpO4nrXayOD7Mc8vRtfyZ9WSP0JQ5+VAuvchZ8W4xkTvVSlr5BJLhHzret
Z3HTQBKs6icPjCngscH0vTn70QgabsBF4lgD7W56u3TDW43bBE9wzWvNIfTijJSgcTF3gxodYh1M
1JjuxcT+jOZytJMzi7jVEE2OXpi3zRDvRkXYTEnidtniSxBSVMzuOMuDh3Rm2wP7a2ux+mCW80cB
DpwGiYmjSxJ2OhRduVX3Mmb19dYEo0m13KbVtK31OZCSJLLxvirsYQANdtlNL1TfzDTIYzUWt3ky
bLIyfIdUxivgoDZgx7d4oTk9RFpktbsD88Z+gp/ZGCr0wIS+SWNIxqJAIovCLq7braoWm7kbNw3I
jXVJRuYTH1KQNPEccM3ZTz8L03VTyrSTGyhKfM87fYdHkh/6wiMmYSBP+J+c/dQWU8PVhhi0Dv2P
rXpbeFWg30wOlXCGwIPLjYlrwenUGlNqg4SIlFoirE33eFc1B9oYzt0CMwl2/9HldvmUe4kvcZq0
a2cJGrFgmkFNFWrOzB3WoNMFfjAED/wLdgehRyS5nJhBf8XFSToxwcQMTYB224DcCRERKvIIiFDL
g8QPAiLtpsm1N/y6bpG3JiY+mACv59E8St9m9Y0DnPPEoFe/1MmCGB9sasWc4OvSdze+k/p1GV+B
J7y+hNUbEg1JCamFhKSVBc6qVjoOofz3DdnvgMBHS8aKbOnJepV2od052b3yq9pcN7u2MppRadAZ
xZwHO4ZRtvooW1Mmfddgwy1S1a2IBooF7ilec4lTO4xLmHXdtM0Eep3wNgx0hzjRLgmKm3jT+BDq
cWvObq45BPT5dAXgIXCxsFXkRVDw0M+xrM4EY5lwQwZOQrO6bxDSMGQqTqizXYnSUJsSGGTxW0Mx
rM/b2zpM3WIctv/h8yC1pV8GKCiWnUItwJmD/1v8ltUBpVUDxJFvQ88Z9V1dy4kRJg7J+VSTEc+f
78ysnlJRsQtz8ZQi4SVKlx8FKTqq+phSAjpH+2k9nNziSp+D0U0xSuSAU+80kJ7bShvTRVzIdoqT
bgo/gn729Q087wbS9OXcJpOcRWmqh1oKm5J21EE/r5VvqPhAGI3jD0z779IQE1ZRWsgiuGP5nd90
NzQngwhIYATpRoQsMq81xFsVc5pAr1UP6miW3538rYDVSrJyp5SibR1yvhnvk1HXOflkuRBFTW1i
VW2jOFJvOHHmXf9ADEfJXxuHtp4GjjBTAUEzc+fqM1hEy1oqv4nX3fQQehv3kq969GUQogRp6/dt
jrqwT3vv/Fz60vfRrT2xzvg+GUDEhBn38ruEnojUeab0TYTD9SXSFZxfh+c28D493UQgGcHhGGKF
XSQGvXmvqPegC0Vp7TtuVM7du+YZJ+thcQTo+PQgFMR6ZIWAijIP5vGrFdGF4TgG/ZuvrIk9y+JA
wL0IXq5v8Hbe6CTyDKicJOCrnMJnNUfSpAy7Bqj06zu55o4aZJFpgYDid1hfUa2qSQZSglkLzysT
QhCcY7z6qU4MMO6gxEI8ZOOA7SvIrUp1H5ASh+AEQonQjnjve2bA5G/fPzHHeEZDeRGzrC+/Q4Ns
TJHspib5DKM3USW+3KFFJEDwxvKqJHavb+Sq2/9jmGWZMFAcJvGCjRxoF7n46LR9ZnDKCgwM9GJ1
LINGSwDtNXOsTrPNxzBQXOlYAt4IqYTbwZNdcdONTn/kQSM4n1BnIr4Y692gK/iEah6ijbYrrPum
edDQ3xAx4HV9Gzn+yObS5Qw0YNt0cJcJKjoQ1hEmjkOunueTD0X/gpMAXCwi6OpC7GG6SG6rxU4F
WZC+Uz0jFDiLob59caRPTFGfOTElYCosVbMRzmiNYEmFKKa+C2MIcYZf1XI3DZvre7caQU7M0ZWf
mIN86GKOdO/iLEzttt+Iiw9eUbsjoWeApDRsi02xHK8bZVCHlz5JvefE6iwLcVdApelbuu+9aCNt
wCGDsZnExuxrYLnSc7rjiV3wTjk7AQX9icnUIR72TckrrfG3CmaxUQBXYJ2jQ/tbi3ZaY9hLUnGi
5cqTAhfPyRYz4cUwK0EB9Xj5LWR+DWVY9JI3mVcETWpbgfY2SLvZfU1t9Ol4lukhO/UlC4zClgXA
PxqvADhYzDanKmSjAKcMj3LQ3qh4SId4SJs2Dr3NRzeznsQaY4J2OxboaalyeIy3LfDd3V4JhEDe
8JBIbGCBGUuULNUAMQfNyGmh4sR1IGejhmXVhccJA3i2nmdeh9kvrU+3qZg8C0lVcu5yNrqwBplI
RkUAIBMEg0r0NKj38sypI7KXAPv7mZTVjEA0OYPT/Di2x3TyBfD35dP2+oHjrYGJX7OlxpViYQ1g
+gfD7M4QOOSLPANM1AKupI1xicHAeLAWaMRBXOr6Ei4KvOw+MZHKwPz11NB9ku6zJ/OtCYZ3+VsG
+xZwktk9NAuN7+sWf56nzPE5czXm+ETdBFYEGYsqpERzBrDVmfOILp/eu7U8fJZ6LIPbe45fapCM
21NhSp4RGcVLGW2HRTpmmU5Q0BtGoO/zVIf0X2FYr3KrAbmT532BlyTVhTdmdMXaTnbEboDgarMI
UBzIAEdDuXGUbsJkxGCyWRkods7hFpIVGtgZ8HLT2lFD3VEHPsvoJsQwrT1CUAjgoDqx6qAtWzRl
Cx16zUIlHga5Nb1aHAagPUEODALkyEsBInhoZ2CIcrmJI2eRxckWccC2GSDGbgPqZAcYkt8mHgdb
0i0hmKsLA01KYjhC0UuPiQSK+yge0h2plSroZwJmcguMDjbae9FbayzSPpNl6B70IiTI4uwXOMLb
QO6XwtHGTILQYJaCG3AEugSTbZyDdfEY/PEYKITTvhQ6KuybJouJbshJJByX+3o7PCybzGlc6Q9G
Bjzh30746MqPNZQgFDpeRTf6PDCVuRlBA1zCOd6ZgewtG/OGuFRdOfYirrry6nkDathACAQs0WKC
hjZUUwxCq/A4199ddyh4kqm8309/fhJlxR7AixZf/KhYBwuuqFSv1w/XatQzDMiBmhji1tmrSQiN
FDTTfXhU+8SLCQAN5jEJ/5MHmKBPEg1L0uEC58swF5MYaZ6GR5r7opLnVE7yCn2H7XLL94CVCxC9
u3+MMReFrIUhABkwpga0aDhslED15Q0vkVn7NHh1UXEwSccTjIlKZQWtCp2o1nHonAmTn63Ckx1a
DbXg+USDlRpCb+t820LIQBRZJVpYyeyVmB8ilS+/GAHKQ9Bqd/S7htdaWjdpqooFVVxggNg5lLSx
KgXAA+tIkdSSi8ksiFLa4KeiZf97y7U4L+eLFJQeV+nEIHOdJOAeIsAZWMd0W75oH9kGMrAOWEha
G0qYXvmZcPsaa/4B5L2pqBgjQgLD7CpB5JDB6WEdIRWA8Teq+af7Mz/rYx8rPyujAuR4lOiA0jJO
3+N+Uo1khIMAMYzv50dPNVrkNPiNlY0mmie+R9z4t+qWWBU+H+Y4sXHnPqMsyjSNwKseS+HQ5R9D
8XU9YDBTUX/FV5r3/W2ApfhqOqkzzAbbl27zhx7HC5hkZJhdEGG28LqtteB0aorZQcBFQaQaYi36
fC/Hvxvja6p4/sezwUSLTDNAIRZjOXQ6c3YmV3GXjQUPLG7opYF33y33PUA9jE1oTtfFeGCW1dUy
L1gXvaIkt79FonYLpa/7xesC2t90/8s+QmdYoiPCGls3t5SyStO6tI4JOGh1YXhUCQm0Qgium7l4
2v3l8f/YYZ4end5lmN5qrOO8C3eFN22kIH9KUfHlxd6fgtr5DhqiLKq4tmSwy2Mk+tzLNTMcwMUV
0q/WxZ74VvtVQDBHGvu1Z6H53zp0GMD8AtkjxkrxDzzXvDxm538A6zYFeFDFysInDN8l4yXiDdBc
uuX572dcRCCQShlyLLDLbtRoR7WPw5Gngs5bBP35SXah5foyWhaMzOOBqE/GyClqrAR3rALjIhhn
By4DrZlzA4VhhpMZYZda3/zMMK1i+UVgeOTjJ7xDfOdfzvbS6ASLCqYWoGkEGjV23kkwBCgOzzjO
YQfuBwxVSd0Iahwec99KTkvtYFoMYo6KhEfw+crisBPDJputY/SWHaINwXiE+GzeIw46iR96nIN1
GTDOrTEfSpw7GWgFBIzGQyd+s+yBVnDiN4PKkQZQW+XWSlbd72R59OcnnkEare+mqkOQr2xrQzsQ
1e/lTrjtvMnrcLr499aqRVXGRYnr0oTq6rnFERQ1Caiq8eH0YVc3xlM6YWyAFP71raQedxE4/jHD
Iq8WAtB1PrbYSW1A9clppMnJrcEZ4gltlffrxtb9/8QaE6agIxa1lgJrPQI9eWoCwUlGZ3BQRbcB
2tgIrsnj+lw703hlIatSZQ3oQebLFbo0appRYB9VPVBaaUNygxPnV01AxRRjWAp65eyjJ06gXVon
knU0lR1K2p4VzZyvdFEsp8dYOTHBOrwyZQNB+en4gTy0ccQ3qr+ru9KuwIvVUbFx34/XvxXDjfdX
5ABaUgM7kIShPrY+DxLOQqpwgx4nHxJYX80t2KQzp3qcvsfbKlAxSyhjwp3Y47vxkAKk52kcKMqa
a57+AcyVUvS12lQhMuEFK+6sX1Xnx9b7CAGbSuEF5rWAQluMQDlilB5f8vy0TcKotGDDx/lG5wig
OWk/2PK285ptaGMklJtz05ufPXan9pgsvxGhGZXKsFeVAFZkv5vm0cg+MvlGlO4SjIVc/5aXmTe8
x8TywHQoWRb7iGlFoS/CObeOhpF+9C3KvSLI4+K2gmCYwvlqq4cBHC54AkKW9wL6gKku0+hAKnKc
6hdLVkBDylMhWYuMyokFxi9K0nXLbMRIBcDGp1lfoVJ8YXrr3/anfo7ciRnmRouqpBoh7QMz/uLn
332Q+m3o6g9QpA3SPWgC5T34gnkpyGqIPF0dc9JDWbHAsEn3T7Lrbe0vnd3iSbE4iqMAB4Eut8tz
j7UNVXUARkHegEucJc4PM6nEUJppHhWkIU1xiPGS4TXy1xz+xIbBjjJWdT2PKWy0za2svev5YZlr
2zDu0tYxhY/r/r7mg6fGmGuGziIXYGswj+m8N5QPLfm6/vsvUAnUN04NMC5IlZtqGeXMo2TZ4bLt
MGpc2eDP8SkuISNe8kBeptlLCgfDoXbk86CIvAUyvgniQbPDZA1CY4GsXiju9CLihcS1oKEaeE4A
wYQqFRs0lhxcLUKDTWy/ijfID06ugYnup8hbgjC2RQv1CJqw8nK71aWdmGUiY0SKNkYiZh67HjNF
IqhFjf/iHRghEIFvBNsUm6omZiXpNQbKj20uPGpd8wQsrHvdQVZP1IkJusiTdHHWoZSD4WTzCAY3
O0p3hQK6IZzk61YuSw+YNMGgAUphgHmB8IpxAysniLZR0xy0+8mlTEpZUG4oRRGEfTmNlEuXZ2wx
S8rlHGrCRtUcjGc5tzV79PIHyU7g7xj5vlF2olv4IClFYZFbHqDH9eyyhGn6sjV06Afgjcsc50oA
/W0TwrT6OHtg1HFiV39BMPTinbLlbCk9uYwtFBhBWaJJpgZlGCYREJKozYe0qg9qQA70yZ44nTe8
dSh8IPA6161duIlKGW5QZUaOBaQemziCRiHtMSXdHJQM8/NKBhE1IOjVhWPm4iTDDH1umojhaE6y
ijExNInznnTiZz0+ozezqB+ylTmCyeOlXvNHA6xsmD0AUxqYCZg3ixIpidAmTXWQhAJYKc2fwDlT
S+r73ECXJtS8ruvQSwdg1tYxFOhh1punDnJZsKWL/edvYGfmx5pMYW0l1SHdar6yoRwUyt38EGHQ
Ddf2vK96//pHXN3dE4OMd6pD26N/JZSHvNZFNx/6r1zU9nks7zqLp2Sx5jCni2PuHbNt1FEq4+qg
iQ9aH2Pq7tc4H6+vh2eDCSrQpLTImJHqIChvoRK+tDPUtovH60Yu0gF8JRW5tiRZOGkXx0yeVEzW
60aNMsuvgcSOXOU2AYdRYRK7zxRXAUfqdYtrnwkDpipoQsDiAJTpeUgmVh4u4CBoDmn9UsV/cmCn
JmW/EB7E7rISgqWdGqJ/yEnsJ6kI2dRhrA5WDNkjEJ1RgIPlGMmWXpixx7swL9+G1KAEVhv8D+4B
9j7TjAasF2B5OOQ3kyu5GYp+YHyKDTcDdSCG5gF2yIvG4wEe1hd6Ype5EfS0bEXQO5QH83X5aLe0
9A0VJPBH7DRH3PNKnGtuqQGGjPlZfEQg/M63VVs0MW9mrTzM7fSQmcpjDdKAoox5JYq1C4Cij3HT
AMSBzui5nc5scqOGQPFn8raYATCnQYbmXFBiZjrAFN9v4V8X3Onn+8egymTGIjAWdZbD4ODTTmDi
kQDPDDcJel9C+tjeAgTHsUm/DHvJnZpkQlZqNqkuEphsoMqlZrJv8eQL104bMD7ouSjQoQB893wX
YwV6CElk1YeyX9xhxMh63XtzKW6kefauH+xVPzy1xfjh2IU95tDi5lCiOAIxF5Anxu8TaAVltw54
2Oqf5jy7d6fWmDiCV1QJlocEOZc9uN0L6gXJE8akHfBkCg4e8+LH4sm2eoSaIOG0jVc21UR1iZJX
ghMPF+z5pqZpOvVGmDcHycLoevdAlsdlSJxsDu3rW7py1kxQq5qYWlQl6eIe1/M2LkdVr6EH9yCQ
yYZIvasPGUc+ZMULwfUFF5FAtAdLzE5KOZAhsajVh9aCwLjljcPb9WWs5SMWDheUvLBhGmaHzzfM
mMQEYgItkrlW8aJW2qPX+YDkZQc98Q1oVz11yI7giIDIgOy3meb9B/sIV5DVQgHtcmgngUxuNwxK
+ZO46nCSwtFfiq2CuS1esezyk2FyAmNb4DbDtM5F2aVRjEGPQABz0JbIcHKQIblJn5o+WP2Ff/3d
zk0xSUhfVuGoyDgBKjl24svMk2G59Ivz38+4eQ+aHxUMNfUB9bhdqWkP1qjOHA9npF5Q3UQafLpf
TNCoSNhMrTmJn8t994HkI3+RXMkubrWn+ZdxFwXC61zZoEhAxti/Z8frjsH7WIxfjl0VkWXCDprC
aE+pP2F8p7Q43sczwuQhIM/E4LEA5+8IbuMi3QiE3EZ1yzFzUaVlNpL+/CTdGfrRBNH9Uh/mKfHU
fHlGzdbrpjB3J1X+UEJeffGyQMYYpKnlicE0SWeFRIiChQFIhuwsW8meMFQtvDUAkLqpFz7xmpvr
NvEKRSdGNyTU+M9t6uDSk8EF3xzQrAAzBnALy1FO3cyJtrQwV/V22nPHeFaeMrhBgZcAGoS279hu
YWllQ5+oSnNoXcmn2JPYXQr7a3FUH5lIoH1f90quPWZnzT4LpaytW7x9o03uZsDMhQhY4EZ0ZRtk
yarkFZwrbSVEn6+RSbeg2i7L6qgWsKn4FgajIuV9cCYMAAjbwvzFWeHamdAQijHAjc7oReM/GkNJ
BUVMcSBeiP44aHlahzJbArKR7cDvbKOT5ws8HABdw3nKgDWeWGX2dR7LBbPSCGjjgAHsHtjuMZH/
1LLwNJFhP03qY1GDG2Xs9MP19a6dTY06D54FIANge4iQbeuasITbxkZgCF96f0Oq0iVhZicFtwO8
FrZPjLGdxLFKRiKiZYMvKdwvLlI+R7gbQPTaeaqffAj888GzyKSx+gyKHGnOW5zK5K7bjkHumg+Z
s4DVFtwKqTfux4h3b9DLh/2WwAbi/YG6GyA/zOVE6Dxp3ONMdi7J7QgvVg9DEIITymBpb23w8I2d
nXDui9VTcmqVua0KvRuBhhto/IE2gYMFblSQOoAu/ZaX4F5uKhIIrOKnEYbmM3Mgsw5d/KSI2kPV
xC9mMb4oY81prVy6paWilCeLKLChAMbiX6MeJI4dSdtDklmP0wSqgq6eaT9qvMkNNLkNg5cIyhdf
zQIglfIdor0Hg8wlhYwJnIYT9o+yr4oHYqfP+bv12D6BkTuyudfFijkd0rgGeGaBxVFY3RAygzpK
HmGuc/WgfZA2w+aLkq+2T+JGf7p+xleiNjxRtgxNV3Wgf9hDPoIbOFsIDnn4WW/z1O6ew61+MzjR
g/IGsgjyzmsXsRZVERk1ML5YogFg5MVtqNWgtEj7TDvomU08CoaIn8MXFWTgIOpz5w0P+wNKnvPv
92MRoBlMoUug3rgA8UlxFy5WEWsHqbOyvWnp2UMi13lgpqHidBqcB6LItVdUwvgIVc/svoWm9XPR
SqndZFnhlLWuJQ405nCDQdze6XN1fDXDpfUySHV/CgkZn4vczF0pzoE4m5fwQ9UiwUGLxeq8BGUw
KMItgxAsBdRdAQf9wlDq4o9W2z40WaKntoZ+Q2oXyxy5EumVOw1sZY6QK9qtMXZD53aW+ZIXqOM4
UYk6FKShMtFVE2F01AKMevkAYg1A7yC5VQ9gktXFSfgVNWr02OF9sS2tftxIJLO+ugi/Qoha+SHr
5cpuY0H90Mde+zMldf9QCZP51qkR3HopelTSiuxzAVPsF2KlcQ9Ntexp6MMkIA2pRgfUqRY6wCYm
nKCS+wcAouQlKbun0ayRj0pjgX0C3RcUTKPNZKFzrFTyTTs20JydZyUPhAlc1+GYEDevwN5miZkG
CZ5U9Qc1FPYkSXK/yIzUSwUVlHl9ViduD4XE2BGR++ZOp6METEZdfADTK5jWi+FDHBSIbtZ9950B
suwOgqzd5iNoKHTIyzmGiQmGZEJ31NZEbXkQFhP95bbK3sdCVe8scD3aHVQdNsAhmZ5mzLpttJPm
VZPUP6fiODqZmSv2soDvK4mr+r7HiMDtBE4vyLvphk1qeQYLY4fx9qGeXDw7uhtJwFTWpKBOAopP
8KtDT9gdp8T0CqhuvShLkYCAEqOEdYTQH4dgaRXycbKteRTB29Lm94jaYJsj2eLlmC94EvoMJHjN
vnYhA+uBxDAs7LnWJk8kyrc0G/V+KsrPDJuxB5UO0DGh32L2fyPhOWMXwzC4SjsauGRMyV7CBWDk
JRLcJWn1owkJw9s+y3LXylXBrksDHeSeEFePQDEYqqbklEub+pDWrB1BJd1jZnZfU16jeleQyBlq
UKCWpf6V1VaLGT9jKm5SrR889BqnYJwMCKjLdXGz6EXoF1Mie2oEAUK7BcLGQ7VA8FUx1/ZxHbZf
Qp6Hd4UVHq1aGe3YSsIbQRLUJ6Ga29juzUYERb2AiRLMFOpgnRFjV0FJOIgw9gcOmWEM2qLE/Ikl
j5soS6G9qGudB0rI1q5Hs93Mc1kr/r+LpD9RBhgJ+lRHt+SivqI2oB8lpFJ+8okFhdTIUyIb6GRc
7M195Ku8nhqTTFwYZK71nmIBowoG2w8w+TnEXvaIVfv6TXHoKAi3kcazxz5jBvALZg3sDf5ftODo
W+9Vd3JkH3Blt3rnbCiTS/y1Pjxh6EwcogcLLBALPUwJRnAO4e3gYibJk1IAiWfMOXS3m5E7GPWD
ID9Jzqg90DNhXh++DBgDC1mCeC+pwnlSD2ImY8ZJLZPYLzHBMzh5DgYkW2tqwau1Ii/tvA9rtxIF
a5PjNrlL9DK6AYv3dEd1O3s7EcfccFq9EgM9sxpfEtJhl4Md0a/zUblJTMt8UptxAjyjk4HMSMf5
GZpRxCPmEHmxquSeri6TbTblsNNyxXRIW2s3HeYAH8ABCz24FLjmsV8eu1GdvuraGmwgm5Z7WRLb
Z0ur7vGLE1cx4oJD58G2C342CTVEkXb1gcZn5zQGbcpUaxHlQ3qD3oRT7XI/AWPva4mo4rd3SJtD
VwIHB4+6m3l7/WUXTUhLh8oT+mVM5iw2kF4vxEU+JOJmyh6hSZ+nvNfkisOBCkVD6xF91UsYdG0K
3VhajYwTDP05N3bK+xZDQk9LgGf6n3k771XR4zj5yqE6s0mTwZN6REFwwavaj028CIab2g8fxG1u
N2Dg8jLAdXgj7Gw14u+d/GeVzE7O4xDnOSYAD/KjcJ9t8ntjdvP3JRg8EH7Z5e9CRFHJvr5M3s4y
oSojmpLPYAM6hLWviTs14j3NedvIxKaCpELaESxKetaeKfCpuIXwY0GJoehrrg7Ef9m4vdhGpkAW
pXMiQodKPvQgJq/BIKst9myE9iA3/5+bxzw/5rEtQF+MtWnDn8raijy8E9cjmApDUvZzQcRZPhjQ
5uhtShUWed37Yrl45/fujMkhTDzz+DbWzOIZjAlumptTfvxz12/lNBOb2VAO+Uf1RsejSj/2e8Em
fvwU7sUNfwJmxQ3PLDILzbs4b8TKxA1WvYBzPsL9fN3P19dkAPKKFyNweOwDH9k38jk8jg/K84Su
JpVE0x96MAvjfa85+afgKhzXXwmMeEXRYIyGI7jwmBf3NKN4n0qjchDFjUruxRhqHU+cVdEmInMz
ntpgURERiKjnZhqUg4HSDGgiXut99IBu9I5bnl05x2eWmKJMNSgT0l6sBrJbHyKm9GIXUNqXyflh
6HEbXo6xag/Eq6h/QNcNM6fnPojWD+RIcuQY+u3sUOrQ1C+c+F0Fh0GF4Mu1R6MCs5PIMQwFyHyd
JhmMzzcphJLzqVEPZY7xYTu7U71lLziNYkuB9QgqfnT/MkhfcIsKK66vShrKFzpyKfBkMYYTi9TZ
KFjKofPJbJcvMZWJc8sNSJCaG9kvfMHl1hbklcWe2mSOWy1ISmKO9IAn6HaKXgZatuYDqlMbsIn6
OucqXTkI6LgDlgeiOx1ziMwKDbCGgyMI1mrrHokTHnm38fJx/SSs7uKJDWZFoH3TQgG19kNFbob0
Xqr/SwqCvxHjjYDOI+1l/LHKAMfEADv1fzMAuc17t289/Su0Tb8AkNzYtrxnC90W1iNPLTL3WBzD
WdJaQ8S6j5DmfIwQpXqjFwCEyj5BNDu6UgJpC2d45I8XrYVLipL43+Uy3yzJAPoSBhgXdxD9sT4Q
/J1po7sDAGBg7neLZ+S5/3ZI9ufqPrXKfEVRbhpk0djk/CZ+sHyKCLQ84kqB6HeYBR73/+XpdLZO
JkhLVYRxswx+Q7z4gTz1YBt36KSstevvs2c+wnftLGCgz8ClCsQeTJ+HtSGDUkoXj3gaEsMtAYNt
QCvbTdzBh7UTDrALPB70c6AkYMJ1S6CHYCwdXZfkU07TsvayGyrJKGzVyM55rwAWrfHz6YBggB42
ZkpQj2XOB0gehgo4NuVgPYdB7GSfye1XD/A0mq3xTuMxPOPQUV84Ox6YzKXAKNOgACnEl/OdBBtS
Par1UB6W2nIFg9hyY7qTpt42MVS/a8OO6tqNlBfFiDblpCd2O0ruIOcoU/XQeBHCW2igO6BLtZs2
20UkDaBZjlKjBpEX86WcG2/QY6cjsadATgKS8D7Y+N0Yzc8legCZwC+te4kn82lWUZ2as5tCkHak
nCCZonmkgmJgRJw+bh1VUd+kEKXp4R23wGZoW3tYrKAvP4e5cup53kdJ9GqaJeQZmo9cKZ06eoKa
txOOzV5aPoVOu+3N0dULCZSTiaOA0L9FW0mC8kw+Ny6A3kHbaajhfKDH50aJikS+tQ3xLQVfc4vE
F6IxdqPvuzne1JTuRWyRKRSLU5XQceliO06tzUhqO8o0/KbZberShmrEZp6mQ9+hrTV0vRNHL6RY
XssSj+h4r5uZ09UPC/6eeoGMRKzZjfishTckMh2IftiRlHtLKDno2e0rYNZmU6QaQ05W4EMNlWNE
SFzL5l4ba7uRzYd5+S3gPR/VkB4y9UALf8txYbdh7IYNmiINoDf1ItoCxMGN+S0lmNSfID5E3hCp
tnFf3RAFP02HTSOWtgH5llrBImfDNkd1NyuNV4Ufg6zbodZ4FiYJ6wJq6V26S4TmTet1N9L/5BB4
SKbSI2QAp13qgeMT9cMms6OxuOknqDZAsiKfU9Rls7cEJWe51u0erMyN2LpJntlFEXoS+IAKEam6
gngZz16q645WaDvBDI8QuHhsjOW5gEyLPOEBOTS2pudOJL/nYnQYCgR2I8Wvqz/NXg4WCbzigDCM
kEqZTdStJPVWLz/Q7neytETgeEjRnl9q0c1a2cZjxK/VOzOGdIysVbUdkueuGYK8Qa1zhMrIsF3K
0W8iGV3CLtvroelCAsQRjNmJe9XtzfkzROldXwa7T8BDu2gg4vql9d9pZtoFWKVDHYJc8egIY+YO
OpIxuds1fb4Vx9KLkipIuwcp3QF33+v9baflLqm3aZ84oyR4BWiqc/w0jfOHKozuw9h4TMi9mqW2
WjwVqbBFrRC7kn9O6jt+qVcXmEqTqz8QuvHCrHcynNsFD7lsfilGwZvN8b7C3yTUH3ENeTBhcBJh
2erlHwOSeEkKeHL6qfeZrePCKkiyF9vFBWnTH1FON9asPeVqsoOugKeFXwJkXMJsG0oQKzLzAJ0D
tFJFkIWatihsTIxphubvIodmctseMT7nVdLjOPwh6RJosWGrC3m0zMKtEmhV4exHKa2x4uUZHjIC
Qp5xeCXleyambqfFdjS0/thDCasVXWjE53ZFoOGTGEFjaIhehVtMpm0m3WYEOTQEL+2yfNTj2Ikx
whNLmVOAgUOKXpUYZF558xxrv/pyCYi2mYtmo+eaZw3g2c2Hbd1Od7kMZhzzRoKfRQDfRukrOnQQ
YS7dIZJuRYh0gDjSLROkuznqd6IQGObs6tJRzMgthAfMOnEIsJ+Dbnmq3OwHw3Lb8E5QHmbFy6Fs
Ygy5ExuZV+N0d9nDUg7QOfq/pF3ZcqS6sv0iIoSYXxmKml22y1O9EB7aCDHPiK+/iz4Rd9u4rol9
z7M7OguQUqnMNZRQKzorjYn9DioodONhlaRWkTPpAJVG5qOZcyPhd8hjb9OAAGE3TJOaGzpABBvr
PwEyremyVVy8qNA5amHb3htb0Q9bmkMNiGQegXUawyxDgelKazwP/UcuFdQuuuZOKuR3Gqm3RQdX
1DR8jcdyp0XmShTly6jg64Ro/prNKgua29EKAJ5RYXiWOFTGSK3BzItuadpuyuKxUtkKB6xNUgy9
xUerh+esDB1BYbbaBl6mJqsqK22lg3kaPaVKvyKp7LIeeDD5yPTuxCoY5bHYLqCtnKuJWyiy1/cj
JhtwZEtsGGLuFOYPOsyiSLwP6V3WmS5Xdr0G+pusYJoCI75yS41hA0LeyQraVZdXD9Br2pswMguT
VwvC7Jq67vDbVSStFodczbRNiA8adOcuaW/MJPON4rPPoQcqzvBw2XMLJjThQyr4tmClPXQwVWoc
aAnZo3Siau50yqnrettEH9WozV0lJ/vESld/g8hQjFcUJwwZkrzpFp1wrLSGad2ws9gpT9GlCqZN
Sb0S/kF50G2rQrpJGB46Zjszz51ciXAIV2seF05lwhGcTNP2ZNc2j2b92WbvRohVQZ5ZzU8CxW0S
qTYbip3epx7JFY+wyDOadGdlInIwkfHrytyZtFoZofI8CN2LYTYDax5UABPRGVmqeUipBkMf1e5D
XO3Ck1HrKyUqXatNz0Qd1p2EOx68QbWRr1tsb/jAOopVeclo3mJEuymA+SYwhwLl3mEwyCoDGEip
GA0ljz1JfUwd3AI7u0V7OUPHNR0CO4LRWyXHbjQSN+tLux3eQzn3Qh2zrzhfEc6R+Ul0ZBTZushw
lVDbg5aTE6k61yqLVVmPPkmMz0bW1wms70rN8CsMnGBieMQddpMVBrdj5PSC6VAKC1xLgUQ+UnZe
mw8WY+eEi3VrDr0Ttu3ZivhjmpP7UMpP3IAlH0v9pBrtlpSyA+0dJ+uC85BKpzwankuzXaUyJpZl
Qe9jg94QAvmddpTQ9bb6o5IQr6nApQ3js8SRQnglVS4Z6MNYp+WqbsU6guOBQnI3iZo/6Mh8AHl1
p2jBI7y71g3osH2g3w0xYEhVh5FXCI9HKwOXihuHNDTW48je+1i/dLm+gyfixrCYp8Y53MCo+jYq
7YU3YK3x1tiakXFMJeQBOrZPbQkKisoCO5Uh9Fw3Xl/wbZg1Hlr4+0TCroB7WjkST44AeTJq2UnZ
KGz0PD7aZnzEjlqpceHRUXd5E+1hhLAxSmObAlxXpi2ElmEFUfXJCosR3xH7I8esMOY+xCUemVz4
yN1/Bop/E9Z70kNsWoRm4ZZaftIGeGvhzStamtkFVNpsYvRu1CN6WDQei4p7pR1eY1o5LQbgMKzD
UjWtwh4SebT1oE4csxW21YaYjGJZZjCTt9QDREpym+mf2uRkZGTExtTzjsZgrsoRNnYUAeahRmtW
xu+0k/1AincR7ExDw7oTg3LkqRSuwqA7Ml7fsj7fUi1c4SjYlaxewUTvj1HXTyHuelJA3b7GmLOv
9yNm7oU0Xii0LGGA4gVDgCkstF2buM+dIOh9vcDql+odXpkXdeqLLMl7igU9RtFzUoM6mckYteSe
kpduWeZYgsXe5HxdqvU2ptp7FbS3cVc9IcV+iL54EQlxhlo9jGZ47HR+DgTLnLaqBieO2k0INxIR
K/dQzd1JMHrTy+jFUMWNrAAu2OCGKsem22nQG+c4iZHZlBRXuq7+IIV0FLq8HXOwfTVtFU8Epq7m
XplG7mApjor7ABuLVVg3R5qqYhJPQIWM4hochXXFsUpMa1tHGK0U2jYQ9cbgEbJTctYanHi5vG4x
2nbhgAMt66HalYI+qHryEFbsVg+Gj7puz40VxI4w2w5VpbavsQ8SOVxjMX+WPFllSbiC+8AxQUej
EtQFQH2bNLllg3HmpvgRQar4sskx6IpdyN5sDTN95Y3pCSm759AFt5sqcZkk1joNV0NTrKqao9JJ
+osVkk04hFtW4YzPhKOZnVuOgHfGdMsGnMAh8xtKIAWrxJhGs3Wdp+cm0m4TljiDQk+winU16Gb3
QDxIgFxMRm2Ylj/UqvaWivqx4sQRI3ukQ+SwPHXNUkbbQLrHp9iXQe1CuiyyaT0e1FB34RzGbMy4
weTKGXNLLj2FSv3RVZHkxlp8iOvQSyNrE6h16hZl42Zh/xrLsmMwsuJgMuUwX3H6AX5CWmr+yerW
g8/UyszRKelB1okBRIorZcuAFrL7kX8GcO8MCLsp8xr3H+2A1X4YUrpKhmbb6OwGiiC+GkVnJRhl
ENqSyfjk0HTaVpYKT8Gz2r3Oxl3bcleRY1wU5OBkZM2Bd+NG7aDQa0R6YkcF/FdQ8u+gguQRJdlB
Cek9GAf46g0ySAQd36Si3I8UXm0mvEXB3+vWUhrgzlzlL2kcvxMNE1yCgiQIz1zEO6nBWd1CZ4gn
j41h7bK43XYJ9TPevvRDTlAGp27VIPeAPvykmv2LGRA/V3HbLRvU72Z9VMt0k4eVy3FiV4AA5CAm
amOx48jfIY22YFnddjIROJ2aWy5FBy3O12OSbDqpgVQUxqoslwlEuKNPLTA9RSq3YUCPRdKFdo2R
qEUD3LESeq4xhbHlsvVbtdjqWrBlUYD81hkMN44A1Zu2kQLtIy7ZcSzbdSHn+7aJFSfgkISMU6hb
WvjO3ZnqYjdI5Gha+cUodL+m9B6jOVfKCr+x8P0iZRNqXYi3x12cbX5YSfs+gOpYXuzVoHxIU9ri
Vha8dZRsxjg41mq1F3hzmlLonllXDz2uBnJmPGLa4sY8190+i+AEBOtQq4PtqHI7SLprNtZDosrM
7g3ZGbl4CXtcoDvuooLYJSFsJEPqlBpKVxlOoNmobcUIw5rAWiVG65JUcQrCX0tirMRY/am1/ADp
sbWqVn8mj8EYJ2UeUTHdXIHjyM59Xl4MLYKCitrcjx07iAq3PkNfDdgUURav5Sxbc3NgGOkmg52O
3aPZDJs4gI2gYSWNS8dkrbO68eEY5CQSe+BSeGNZaEcI7UTLbtPp+XpAyh+p4VKrOTd529gyZN2H
7jkpzRxZPGmdoBgOlZQ/qEkLy4ZashuCRcSiN95pz1UTv3SUbZTJlkmF4LDaKW7U5G5YVvu61Gu8
KOYzXDi7okFKDaPMlU12JlR4gEispba7k4ZAsSWBr44bo1eL7JYqwi6j4FjVeWibJju2Q3Zn4E3Z
hoQrVmWJm1pY7qhwBUtOQys5veksacuH+FWDRYIjIoEiLPSAnjoU0rDBxHwv0LCA8jLZNNz4lI0Q
SYd9SKzecCZTu9MAa4809ggz94eSAuFVwoapZmkAM87uT8YrmF7rKBusKruLgIOxQZO4GeVhi9ud
4tVdBBvfNniphDiGGWc2rXrclTPTHrMW0OMOIoYqkzDzHKWL3KMDJGvg3hvWnpqo262Oq3A21S5S
kJp2r/Z7KLM+JHm/E1MmZmF+qtrmjx5m9xkYE8MIgSz8pDP0Ux8aLHVtHO8UUyrsOBW518q9DEvi
cpXlydpqLZRhGX4RiG75qPwxhvjSt8g/amF81MXoEnNcmU19X1eZrxT0KR74SUfDRk5S4dYi2Y4E
jqtyz7cYZt1XlfWUWsUDrzG6Hdi7IoKLMOAlhGkCsmJyICXqRK2Vd0peHQYsWI1zjwjhE0bsRMtu
rTy/DJ127Hv2quXmMQQcItXBHFZZe0iG+tIWdA/HV4BmanU3oPxXitS1YmA7hDbc9KXkQSPUDCuv
AAQQDSETd0LedDYwX8h3HKmjrHcgagKNRR4tLX6BU/H0ZAdZw4W9pGttypByB7D9mGy4LB3GofES
rdiYOLWsPIYuKK9Wgo8novN9TVSvCvOtEQUuqZqj0AJ4VY7ErwdrqzfStghwtPTtM8ovj3YwDFCC
Gl3kJr2F4uw9aL0hzjWC36eSbTMqJ5nVt6nVgUIR+F1bukZvhu4go5dEI5h6WBwElbTtVk0e+fHU
WDNMQKsUNTtkprwnmbpJAxNIvaw0sDp7eJOhOwk/cTs0FFxWp/ZdvAugu2dHdHivpPAeBTwuZQk/
ybLmdxp6BYH+AKXSDWxfR5yIsZfo5R75B7dpqu6wReD9VbOTUcTvgL4daiH9icbwsxTxK5SBoeY8
3DOOZgyME0+w0w1tMYQycC6KP4YB7MvodmwiJ0r0d9I2z0NGBZQgq61UY3Ss5yjd0LmoRn1VWu2p
ArSu4uObIYvIpdJ4l1k5xHqHJ8GTpzjFcSfnxSXhTNixVhxA41gPYX6RQ9jDR2Nzr6kW7jX6Ku4J
nED7LHT6oj/3JXu3GvaAEu7dJNmuqlKc1/jcYtiCv7wDzPHG0Id9I4ybqGU5zpz+AOyQFw7mn9Bi
f2hZtacm1SsXmMMDMIGRzRvjnRnGWhv1G73T0fvLYS1Dk2JTGnphQ7BhzWBjHCTRi9kRlyW1awKT
Cek5m8fDEbhTw9ZED/awoYMKkcePRlOXKxB/0ScYKVSQuka3M8sy7I412JQ6ThiGvFVi28iqeK9k
rfOMsftsTWM3uW43KruF6kXpqPr4CSvUbQgui91PdY6oh7VSx0fTTA/cErusMYtDYIRobbIcv0Vg
iZoEHZ3+vpL4exGAVG8Md0KCN3SKcVMWiDuuDyuKkkduU+0Gsi5beI2baPuWOo7dADhTmT5K4egO
PZrChVDhQK1iSEPNw0j7U9HHZ06wRtE5z4zIt4J0C2qWrzPrHJSKtS1j9AWDpLPlwliXqFFlkq0p
Lk2jaW06K/SZJZw0sJxE1u7SItPRZm5yv6wVDqynfInzFL0coKzMNBd2QiyIOcD13s666g9Hg8VE
dZUNpsva5IagzaqXgQ+38/WYNW4q5ZNDVLEue5w6KH0LEm5QKd3pBV8Lhv55U+eb0Sw/IHt9y2X1
BoakG3NIbsc+33QFvROy/IzO7IuJ3jiPs3XR8Y8Unkp2YeFWiLTMnBCNNoUPd00RAmyoD5h8qgGB
Vrda+uaoP5NQfhgKqq4ZTz1ZoskNbZApo3FsVwpQK/fJODhpVbkt2kE+UyCToeXbJu9auwrNF6B+
T/CCPoz58Jrw6CVlyUak7HMI6q3RBBD5rvwyg8V9pT2ylLqaUjpSiZU6iSpZ+NlWS5+QKFbogUGi
Sq4cZHndbeQY4Ai0aoCsE+jOkru8XddSe4KX9Rvumd4o5HPIyT0NMN1oS4naettTV0atYLclPw1h
cqRVsquSxLQx2n+E8zleS1egklTiP2lrPbSMo0WAdoBV65FDIv0x7A2/BwLMGYP62PWWryjjIaXB
fcCkp7RqoGxJxLkbFTtsrLPZ6ffwJl8FOlI6N92sHdDGi41zR3QFPX5kQy1M9/EwbLW4w3MNGxiP
43tC+zwJ012OPSa3t1x/kgZ0C0wwKxlxWiSxcNRuSq13VfinUxCjGkvzTfQFecC8ahx2nTXidDqM
qNct5ZLE+Qv8l12aPFRDtEGD0ZEIiqQkWOnme0mAOM7Rnorr6YLT+0KDFx7uV3rWeSJX9qXRrwoR
A4VI0JAcHKWDD31NvC4H8BZBwyLwDYx96oH4WsT3RtJ+ZEK6hKo4WS0MOa38tosML5bFqoHKQhu/
tnCt7ETsmAr2kvEk1ObBgrZhC7MNQcddjvpBiVTcS6G2ZjC3HSz8MkDpwmZrJHdpVToi6F6MFspU
Cr/VjRbWycAFZHeUoeeo5MNpLMbdKJl+hwIfSuroPZDu3tTKR4uhK2plWM3MD1Toy6PRmYZvbfeB
e71FOiRO5SmGtXJu6NuK4MIKonqCbiRa20PyLgnjue3LjSYEyqPa0fld3v+xNOYaY+2NPPVNCvif
0cJDflgVjLpl3CIdejAb8Er4BNthhoZICtdNmHJWBbAUvMGyw8SMAzVd7JLiqSSy06CnbLR3pfk6
orgYGmqDgWDLDXNE/U5yKMRVOg5eQO5aso0zbRM1t3Kd+wQzgaxKVkmm4W6Xo8v6avTPgu1JjG4L
EPMRHV1TexQoD9MhQeMm3hZIxxnuH0b2GTU3cPEGQUvdgLv8AHaTkTyjJsRtCb7ixHBbND7zWHVI
hdYvLqVYOIYE3lwR4KYmPaDExQSTurhyuXpTrgotPA9wPkDxB/8GyTYr4kDMEvMbDh95SN2nt/J4
gJ6qM2mqRpqCKZ5iZ1K2rjXc8nXu5RaqTtwg4Nd9Gyhv6IJ7AmyFMUfGLS85GDt112+LJrbNTvJa
7SMP4VkOPkBAD2WmO/ogOa0KXYj2Mv1mnmImwNCnMyRtVWtvUwWShYHbwO8Ewp7ohz0YOM21+E+T
PUaYN1DQK1r0x/PxaUTXuEg2LKxRqEgWOr0c07nODzPJ65I3ZQKFIYUY3VbtTrlo11mE/xRlcELw
rdH1c2IJeC6se5hzuDVR3FRr3KQh4DYOdgwojSQ2RE1saqG7MerHxBJ2w1C4UFit4kou4e3JGCS1
pgQ3H9xiwhTNJX1d6CpMV1u7g5lrFPf+EHIHPeJ9EpxNUEL6Xvf1oHUlFUduXKHmpPFGr6V7GKi5
QkfowtyYseYmTFt1PYHjeHiA76IfCTTM92mx6SO26eN8wLnPXpqA3rYlO6kERrt94ubyU16+EwLI
k4bhL7ZQjX08VO1RDvnrkA++DoSe9mkwXIVYaxswjvwdVvMDgzKJJgGqgPE6mUwNZlN9DN9FJzSe
vgocsaWO4oI/KOW9OTK7+ZeGhCqZYoHBDRIeqMDWHLLQN4We1zViSdIliH0iP+ba+vfHmXvj/Igx
wSa+gHoNWTP5mCfpq3koNsY6h7ZJ+4KlVa/IKlmLNXeqlfbSLKFsf1Kr/j6bMZnigMsF4M73uI3R
ZqmWVAniIlE10AuAqpd1rF/U2gNg2kNnWL37/Vl/IKK+h7Rm+IiuwnbJsD8uQ4pRbP4Sg5Hye4Qf
WBZE0BToPSnA6E1C6d8fKgiKjoWGztGMQ3/ikldn61/aNvz9Xl9DzDBQEMpNqTy22euAzB2GJnyJ
Mb1aED74CXaaPcgMlKPLkq4bMcleDdnG7gMAb1jTF+MSnnFcOJXfr4fT76/uB9pwFnEGdEojFP2D
JQO8Ehxk8p4Vple3MArBOPb3QD9xOVMkkL2sSVjElOcUSXTBC0nSywy4tWwzuCjttvLdJLKGSshf
Mje+uiK+BJs9loGOPdfUMXttkS468LRQUfqZ9G8Fyf6zLL7EmW0nOWeQvO6x8how6FUv8qKHbCdW
wGiuxRJA8wrO6OsLNGf7KCFF0KOnnL1WuJ1X9IEYu47dZNb9mN4pwC8sfK8JmDWDNX0LNwNu5V1O
DDlS+auCrvddtgo247GuQbVOV2BeLaEaf6Bsv68Oc5YPczUKWAEA3GsNbuK2WCXMRptjk25kh+0w
7rw1/sv1aE6/6EsGDqOy4IWVTcIA4R11xEE6olayWQ2r48hlS6yYpQecsuSXcGrVt9DNVXCAMces
UPvarLe5i4MSrqbAF1oOgE+41yw95lLcWW7kisZAAcSL7Z3glr9gEHODmdsr5LBdfssfFrm703P8
tmxmiVIRbT4kkpi2eZpiU1APQh2N3b4AMK2hzLHzVb9DAbiwWhc2vDnLnKB3l3mKAgFhx9YR0AaI
POsOmC7d1p8xi4UuWvu25O679KyzLKMHshRYkD5+7THGVgCdWzoPplX/28ucpReWBMkoBqSxCci2
zlbFG9BI0qF3gSOBv86yG83Ca5yf1a0GBrGZYLUgbQYCDsm9XzrNGyiDAr05QCgnO2F+CN8WPt+1
NwnXnQmWjZLrB2MfhlkGzbUoBXFwokQkNyq334H5ARD8ryaau5RwlgLOPp1GMVPPAtRBaXKvhh8d
u194omv77usTzT5dJNIkKDQUeMC9PoPru+L3SuHX7mQhwD30ioGUXAh5bbV8CTk33y0STNCJyKeQ
fWLDw3gbrMwbGa73qQsq+0K4a0vla7TZ+UBTFmasQ7S+3dPoWIxeWS28xJ8fCbgmlcoQCjPh2j2v
6yKeqpKkoRxqGmBVkz+w53AX3tnVEJYCvgOUrWRCZ+lRsjpm8Zrnr8OqfLVsDCFLT/KSnQIeMHjD
68JXAcZ8+j3qz1c3KUXIENwH0JaYc6Zi3klhpOVN9moZG1UQuwC6S46WxF9/1gvfo0yP/uXE0eQQ
6LlehaBhp9i0P6jGo6lFaAl8wIKhzda/P9OV2vV7uNmbTDEYrUYyaZH56VF2kfXXIMT/x8qqsvMb
LPklmcHr79GAyRmoptCLmO2xRI3LTLWG9FWGCnJfoF6OhKeMDwtP9nMrT0/2v2HmAO9e1bBGOMLk
n6avgqMCMgBSE9pOk+9NuKjdP/3s71kf8SC8DHYHPEx/WJILXsmWNO2sZNNsSr9Za/5kD7skeHml
IsdtGty6ic5sTgyL7wskBMgBk+RcXPgGE6BTDpLD5JRRn1Vwp5cUxX9+KxCLJr6BbgGI9sMEzIwi
vSSRJi5N8Ao7GeCe78twEY3/81N9jzJb83FGIclHDfOC2wzq8YkokkDaHl1Y6CtL/1bYHuX/93Cz
Nc+jsNR1gYeygtccY+BJXZaql4X19zOvf48yK6n0VIo4jRElfJ3UJ+Un3Y338DffT6uikuyFcD/z
xvdws1JKAHjdQ3revAAGdEptFbS3yW8nPQQf4+3E9dTX4Nc7Yi0v3EWvpJDvkWeHslWUmRSMunmZ
alVQ+1bDm3GcvmDvhg5a12CMLCkk/Mz/30POUkg9drHK2PRuHyf+GXOMpxHMm7HARpgMVpkHXZDf
X/Dfc/j7/kZMWYYb9OTq9kNsptDA/wO427xA21OgVmUOvEuJB0ifW60nJqPlN5417cSN+ca8xavI
9AF/iS/PLpKxSLKkLxFfP4yrEZzaYZNBxTp7m160vuo8DWkN/VBj8/uD/+UU/RZ4lnAkJYTwj0HF
pXtu0DYd1+ykO7IdbPrTwDfsrXPAaScu+BPu0lFx9Tv/887/5sIvhyGpQFqA7p645Nn9EDyRZOl+
d3XXfAkwZaYvAVQqWTUPsZB6J38Et0ReQRwAPQ44KzrB2nxPHmWnO5J1gunOwo69mlrB29RwChLy
g8plZXHYJwTPhq+KHvSnqX7kY70Q5Pqq/RJltjnHoQPsLVDEpd3yDbCQe2Cw0RmG47FjusYhVKFT
yL2/Gnc++4N98//IDjjlwcOFSCL5Waqxmpa91tTyBcNu80C3FizooC6yARJRPE+pMHDIUnr42R6j
32LOUi+px6YadMQMHyfNwgxuauGGnvTMkaGGoHjVg7WRT93L7xvlZwGAqHAHQG4ApQw04O9rqWlS
mlQ0Vy6KhEKjC9wQmm+jHK8641lXD9LQYlS0UJNe2SDfYk6H0Jf1iw1SVEVTKZdINe1ueBuS9e8P
tRRgtkEKHtEMMOrxAjZZY+0ARFxYoUsBpr9/eQI6ZqrWRaVyqcBzaNMbLVhaDVcS57d3NDvuAToV
MVCwyqVx1S0MxfVt6wcnIBmc8JzCT3KEnHZzWSbBXl2FX9bDbBW2mtFGMiXjZVDimwmcKLHurenh
RWfyhWWw9IjT37+8xEm/B4ouoXIZssE3WsxNAfOUQMaoQT9rlrp+00kzOxC+vdBZTqGdUXdt1WLR
AZuRl+IOiHrQiiJySDmDliRP3YA0ayVNvUbQhUedS/SielOBI4TKnIpxyE86eEsGQ8n6XlyAY/eA
cVEmhaR4m/qa17rhS8S8evNXJgkCXRfmLV2gf65XeGZr0GTArZMCfjDb5RWXMVUwBbmoPWh60ARR
k38nw/73Ab9GmO9puTNKa4AGcZ1DXJX+4cXq9z39dxT22weclU9tXo4FAA0AIOzVLXGMG7Vw6k9A
JAk6cNJR3dD7/r0Got0D7mNEHwJ+Pgvl1M/X+C1Zzm9noiQB3MCwKcmQAmL9WcVLB8/CnjBmH6o2
5QSyfEiNimxne+DzR9xuxyd41la2dBv6g2OCXqyuM79c2CBLzzb7gL0GsAMkZbHxRXjPw/QYycz9
/RNeKR6+bsG5OTMM3eEUV4/kkpD8Rq2kT+A3D5KW+f9dmOlJv+SVrFaioVHG8ZJoMSqH/igDUy4K
trAYfopPoZNDCKprAzzNn4pgAMFlmYhLeqG4tRzRS0RRbXlm5Fae5JN97IKGtskXjrYrU1W4IyGL
mIYhw01z3tABQJQEWo2KeiK5A1u8YzeSZ8DYpzhOumcRWTjqrtyUEFCXVahkwjrLnH81K6jlNE4R
UPW7vY5et+jtZtuies+2k4F3s6ILh9+Vrf495OwLthnnajqF7FbhGmT18SnykrOBi0PqgM66guj8
qXGS2/YpvSc7y12ySP25UL/Hnx2+WU2tsDE7VPDpJ5p0Y1Y5XbQ0R1gKMjtpqdy0VQHV1YuWvaQ1
SpVDu+RM8zObfH+O6e9fdkJRSpKp5dNzCBBaVTBoz6OyA5BKC+7+7Z77Hml2ulqAFuuZgoodEksO
hRkj0MybUvz7q9U0eof7KeR2TdxdZ2dAoQ5trzFsuVQFwUAGDifXFzbYlc8CfQVsrElyTfvREdMh
mtRquONcTPOY0xXTdnqxNGv5WXTjMSZZYhMmMBSt2e/fRWs4qbKmIBfqT51gOg1zoXACPYfOYcfy
zG3UA2vr/pEuin/8TPMIjSa0SSBZAcu42ZIYBOkgyBkDIaGCq6JcsmThHLn6/r4EmK0EzMYQN+/o
JTEOigUsJ9ByMYixv6+3n2Xq98eYLQSVQfSPwEkO6qKsdoc6WXUagKOake/hBbJQ21zpXn6NhrT7
/XsV2ZBWvIvIBbBUD4o0TrRtdqCxrYCVPCy2Ln5/gzKZ1QBKnMshg6whGovxXYqVkfv0hX6AKbop
T2QHKVxoxi61M6+vCwhYox2MYlWfXZmUQedWrlRYFxVB714cZd55v3+zK0Ck6TX+E2OW1pOy5KkV
YWmABWaT7eBSp7gJYxuS42CV+PquvVl2p73+Nv8JOv39Sw7saqVvpAxBYwBkQbc1Ab4ujIXi9P9Y
If9EmSVzubO6IAUt4DI56XSb+mC6YAEeJydotl06H6ct9L0S/v4eZ3uYAQBNRGWOF5B3QRUAbiyI
hrtSmcg4xV4RKpjf8kLOupqyvny72bbW1T4D6pviNdKDET5k9eBqzb7uH3XlpNZuEXwuLJap3vzt
IWc7XJaaUR0IEtVkGNFtJiew2GmfwViEKcaSWpc87al5NIpiToNDgwp3nVm0XIe+azjt8CiErAi0
PThycHROmn3A3yDVaifKTQ3CRt8tVJHXlueXwHMxO0jhgKiu4SgYxBFDPDsOT7260DC8UgbAukpH
j8fAEBANre9bQC2TPm3h13BRwwFI1U2OjvMAg+/POHB//2rXsgjm2QRSchpGZXPoZJSUSC+8lS+K
+RpK0LHIN78HuPa6UIdOhTcqb2gMfn8UrRVWYnFLvgz6G1W2gJ9C4WAh3V9pPyqmAdVdYD8h6kR+
6FX1cjPGORaD+RDwNTCTK0A8biUMGPsViD+JbWi2drD8xMt89Qko/YU1ce0tTv6W00AOqnzznhz0
yIswMwS5WDT7BL1nk41LMvRXFzxgmTgk4QSD+fAsLY6ge+iskrG9lDGRvACNrNKreFvWNqEjLDV7
vVJOFmh8e1k302MeUvD9yAiFE5R5C6f5tUsNBhQoDDAfxPE61/2XSM8V2qDoqj3oxKRreS1eIg06
lX9d4xzoPoBO9ftK+jt6mG95S8c6otD71ADo/L6UZCVuYtIk2BU+dVS4UPxn+Fn5S+aC19bs10DT
5/5yAmWtkmp1XZJLVpvgGWVgGZwbY2HRXiuIvgaZfU8SmUK3UnQk1XpsNYdpiuVlbao8EwnHLji2
tfL0+wtcijg78tqsHBl6Btgl0O7vh3NhwPcVWjnWwtXiym6wgMyAYQKqZTiszZ6s7yWehkVNL2En
HjKh+iVvlsaeV54F7X4wDqgM4PeP8TT4MiNhohWX0ms/o9oumvVwH20NB1oznyZEMPfhh6Tb8WoR
M3flmLNg5gYrJtwHFMDAvy8OK9EtmluIPLmhgJGM/YWJ/4TcAbAf+KeF1HLtQU0Ftxrc5QkA57NF
X7N4kOIGN8IqfhhDyyUdpqsovHT/98VxpSBSCRqdBloGE1B6fs+IIW9lBRWeS/XbV2OXwy6ug40h
BCD85YR5NRpmGMDuKMB0acqsIupbs5UgWjVFA4/cH9bvCdplCvzKI7deuOD8rQW+Jw4I/30JNiuF
4CjTNsb/kHYdy3Ejy/aLEAEP1BauDbvpSbF7g6A0Irz3+Pp3ioongkXcrpFmFpoFI5jMQlZmVppz
fAhr8BbogRTkzNv61FQWnUQpwJxIe5uksrW7CSi7GGF15U17Ug9ktuUXUEsDOfPPR6vRx8VEOqbZ
MFmEmPHZiobWnDpDLaVzBVxER8+wskiyBLMqP6REf778ab+a0CdZbBGUVObctc1snskgHUqA8oWV
uinacdMVCcdaV+LCZ1lMuB/iUQjyfqTfdTxkhh07wbne0nZ5fVcAFMDj3Y+vzgYC4RsVjPjgK7OT
40GtDIEgNphTMX9E2j9YSb58eCvVtM8CGOMBwYUQpBoEDPvkGpO58JnIa1Urf9b2ugd75buYr/EH
IimyNWZvNDCrM4cIlK8uVDNcRfo2KW+JaUX7BJVkAshPH7juEjZcvnEd2+pJAlfYlOC04QsYk9SN
ujL6DlLLwkIH65DsBRvgsTvUbPaK3d38C0Xpr2QvJp2SwTgT+hH4hp9vwdw1oSKUEAla99mivBDD
dfXTr6x5m/y6lHvjaQat6WMFUDqu7bwP8F2Sz3zbNJIDqUwgHzCaDoWm7h3N64Ddr12NVwAUB/x2
Zou7zgFglmM+SM/Yy78FQBwv4VhJ7qA/xhhFkEEhYLIJ5BgLpagJ+EPinflGuYzR0rX7VyDJ2LzJ
rjVvgKyNwOmiXmaysOn6hOcnCOFwQ/1vkrbtczxIq+ehfePcmxUjpuVuYoiYnQRXE5MFAFDMwBJ3
NqMfOrz5+2grWdWTFlj6g45RSi9xHvzYHk8cqTQcMl9UgumiIKKBY/gLTnUiabkmNsg95h/kBht+
G+KC5R2vABt+3IuPPDqENS0VBDEJiTkWw9iXR6cl9exP6JDkonSYgXMUheRJ6GZOsrgWL9EP/JDD
WGqUNmCcNpC7NW52PWwAavVP+NZjK2vaGgAN46T3q1qBAEkWoZcksUtuhdnmGH5Cpk3wfgc4Uahs
csDkXv5WK6829DgB3k/wpkEyx1pilBdJ3+aoDQfUr8bYjXZ6T8XoRgSMT2u8J3fAcNq/j3fdoH32
nQurvOLxPv0BzKEKYabreEXJ1ERdDQDE8/d2S6nS6Bhb/eS7vKrF6rnieQhfJ+FFzMLFS3OkRZIU
z+c8uKJwBNq487l0DGTFq0qoHvyWQj3A4vkSD3MZBENOe8d4vyRCfdf0QAwsp9auDGUPkpjIKeD4
bsko7Up5OE2m+S2WEn83GnL+2Av5bWmo+z4bdqWi7+a2G61G0QGeCVrXDfCHt+lEsCo7g9Y4STwg
wfoWAfuJU2Fg1Kvb8A3TFsJNQ5pmW+UKov6kekU+lFZUVw9YGe1sAeg1eSgcpDkoAStCTp0M/BMB
oILWlIiFNaVgEpuCfQDsCZsENdinOj10wNJRWIAciyzNyP8RZ2Hrl8UT6FhuexN5cd8ahjUJoFOe
xjy0ZaCoJoL5D+h894DKwZ4usHOBwgEsR1nFHjW46rJgW4FKymhQPYoiFSgb5KAk2a7FUrMlai22
1SXZm1U07KThVh3njdIMwGMD3Gs9uaaa/kiE9m2SEwCcqPoVdqa6TZ6RqxhJL0BVNUwmJu05lbBp
rQ1YLR7GQ6Wqb8CHu5F7LOCKmOLrgtiR6+Y1iZvbCbABmFOh6HixAEDBZtMBEAscXRJWrgfBzowm
dyMzlbATX0obszAcU6+/SXK0iwz9R2fOtp7Ijl+PgISNXcDqta6Wm/tKERHcgB4R1+reUJPjDFRe
q1TTfRUI97Gf700j3Y1h5YazvwE0520iEoK+UPxTqMzE9VPj7I9Gcqt0OflBgGoA5Oi2/R7PNVAO
gQZiaXkeOKkhR5vWqNAr9t+IPI3OVJXKNguA5hLnraXVQEkjxrBpQ+M4ptNNGQ7XAJzTAKMzY7aj
jG7mKnvWug4L2gRb4WCoepy68a6eyWMnGAQoqEaJgwVSoFjfI4c9lG0E0s1s3kjY0K4H8aUQgyOw
jVuLzEl3pRIgwpTCLsnjXQ0E6XnMbnJFBKApgOrHHuRjggD/JpntVeUXwDAk8rZOhlsl1bGXpNa7
WSc3elPfkAAYy0Mi37ZDfK8NDdb/hegpjkDyl/bjj8uucc1P4OFsgjBSB5gZm9QCFVqWowjeXs1/
auJTgKctj0piTQQeIBLBtBx8MOt8K4K8s4KVn1O/dxqSb8KwvE19k1PJXHsQYJj1Qw7jY5UgQh+G
For844gEq7KDveC2FnA0dhHttzuXT24lu5FARYkhcpSJ8LGYJBa8VYOidijdZI2kXplTAwDtPNa3
SSfobiHwNyFpisomHAYg5VHbFMFWz77PAbDS5AHxwXXQFuN1YRiZYmkkaDwyVcCdHWfVbtEg3XRD
LD03pqjuNfR2v2mkFmwdQCR20s2nsGnwFM2wgRcL+zrSJY49rZ0KYi0dQUCNEquEnyOCYXQtAFAR
EVC4CDeBr7yg34hOn6GDBcznxPW1qApOHqQrioQyJfsJBCx0z2Q2cCKoDALcxBoBA335K68ZL4ZP
RJR/NCDrs3G0qOVchkuYz1PWOnMT7hPznwhMhP9NChNHxyhq/EaHlKH80XZXEl580+N/E8E8gAjw
zLNkRs8kjA9jsTPM68zg9IFWP8firJgLmAfCGM8N+hVq873W74Zyd1mFtd8P/gYZdw4vuS91I030
ZbOIUVwByTup9vn4dPn3r6a+SwGMAkTrCTCR30tF4e3sGFvKt47KvgNkjMzjNXNX1VHB9Arqc9D1
stM64SBMkjFMEnDZDz250rMXjjpr2RmYa38LoH/AIjsLqrAY0LmiFRJzn3tAy7jXrgLXf/S37+/s
W2BvkZ1idS7hziKt3ZulbMYP6ErR9zEiwrkeQYNwNzUCcGd5XNxrzsZAR4nyD6MXzgYv8Iqg5Nej
pVQjisvTPp5vxvilGngTBauel5gYqzc1yfjySMmapBdzH4bdVHV/nebF1gRCrQ245sjRBw04ftHm
8rdbsw004+jDUtZQm2GCS1+O0ZiFI2YYdGc2HsBw/hd+DXki3pIo/KgyO7mlC0mFdksrnVPznXJA
C7FpCNSZy2qszMGpePijdWqizoSqC+N1QNjTgneyk88dRmdrp95FW8WJnWyTX801IN/3/251bWWc
4LNc5iYLUYhqaBChF+hF96pd31S2WXim42MA9RGE4nbmgP5x7F1eWWD1wy0UZj7cKOUTYiMmUQ31
OUcHPuStCq3Z4uJEWfiFHNicSqqgmVPpIF1UbyvsHHbRTQBcnyLkEJivXeKlLKY6mA6FCMRNTEtK
1aMcPWuoS0Utx0TW7vBShvzZSWVmlvcA68Uwu545CYrgChZ4A1tvHzimuFavWQqiP194w6EwoqiT
MORN1xkp8eKI0pdyB5bpDS1+8djuVoPJUh7jfYGxprZFiBc4HVLQ7dQbC8x9dA7WU6zooeWtc/Hs
gnG4dDUPtC6wiyHHUtMkjh6pA6wCFiB8xP6+kwjS98snyrMOJmmJ42DSgfQ4n2O9uwPQp45dcgGw
X5X887Igzp1iQRXUVm4qWDsG0sRb4OmJIafkxVOEcRYleKBbOdGxsVFvs+a1DTDF8u2/qcC4BU3S
2wh+UDnr8mM1XvfB7vLv59wiFjAhCUipp2BXOAthbkk6OM5RKFFPRelelsM5KsJ4BLUomrZLewU7
gyiUAP94qmLHV18vS1krUi/DBmGcQpQGgw4IDxgzOp9A0UBXwj9MnuwkN9zSHE8lxi8oep/MYSJM
Z2E7egrGiVIEKKDFa7TPiim+BAyAPGI33udifMOgqm2F16py7tPeFuQYQPraZmgf9OG/mTahyi+c
Xj0AvRD/zGeM1jtJ2NlZWlh99cT5Xjx9GFcAT9eBChNh3jyj+gO4wNkK0ZDzHdWRb6qDsZdMuwBx
Iw/mheP02E4yblXcF6TFmhAmVkM9tNJat5MxdVUxskj0fFnNldnzT1kFYRyFAJpv0ksQR81ydnTb
36igTL/ujhWg0oGqMbogCNCOdAGr8AANmHMHRji+8L0iu/igBlblwS+BP6GKXvLyNuGNhV++DSht
fDYYP82rwixavN+lLVCabb8CWxhvvP2yEqhmfBYil+JQG4minIEuDfB5Q8SitVTz1rp4qjBOpGqw
PC7O2Mjxh8hNysYVSOcWQexetor1XBP5LThtARyDPvtnbRofCNbAWcEdc+sO9PbG1osd4TqxAdEs
v5TPmj0+gVIntS/LXT3EhVhGPbVUBb/Payzl5OEN6BGu1FnlRJXVkhpAq3+rxvhGTWlmqReT+Syi
cRE/onLkFeBks0TJynYADN9MvDWqVU+ykMh4RiHoUKhVCnRqJrAUpZV26CKwWoltckiGkVMyXLWQ
hTD688Vlmv06y3Ull8/aeGVoHTBJvK7gRH6eDMY1SmnsV+hvoG1X3YnFU0I2DW/qZD3VXOhB3eRC
D13vsauMoViktrJNuSbBE4V979GlfOK8ci7XKBgvCODiTgVMEk7tRt4bXrWJNvINwH4B8EP3ygXO
TA1XHpM7xWh70hF7EWMRIpq71Sb0DLd7+dVnJQ4PTWtl+A9e/uM02bHb0RcaKQWExznOTHQyQEgl
KGfwpx9NEE5hXtKRitgtu/B2CjTr8p1e/5JEVQClDNAVlcUBGg3SjX6NZIQC+YV26uRAXMSnVD0Z
/DYWb1p8zTgxQAenhakIvNKZo8XbPMsTgmptrA+ABVaPSOoPajs6l9WiFsFWrhdi2BMlYyGbQ4L6
iR6VoYNi+n1r6k95kt75YPpTKnUrlf32ssy11AAnCGZz0K/SvsDnO5EJjdCPoJc79xGeQRPKNYUe
XJf+9H3CLIICRsTL8lbNZimQ8Vw1Jk+GacIktbzRUW3DnBnQMzYt9vwuC1r9ZgvFGKc1NT2OM8Fl
l4ydru4LYycPf75kB1rnhQzGaVXVWNeYgUXZZt++GDfhbbvLdx1m1ICil2w6rwTXswESU4IwgOez
F90Ij5e1XIsDy7+AcWlpSwS5mNAw7/0U9J661Uz7AQC/csKpcdDP8sU2JRPTAQSNZUx0f7YTldRF
P3QVPtsYKDsijO0dkvPs4bI6qxebYPwdq3Aoi34ZtEqFJElFCQW99n3qB/Tt4LC4Bj0kLGT6rnFs
5H+Iw9Cv8V7iY4dFwFEWC76AnfLWQWukucaikO175XNx+6/GyGiu8eUQ0Zn6f3FMSFAiLRnD7H2F
vXumeEc5BvFkT7MTDDTyFtZXLwDgN1RFAwvyl0UCgHyrxQSQ9nM83Q7KUY2f85Y7dc4TwtwAM+mG
SDMhBGDX2dvgShjU6q8wXxjbjSds1CvjOfF4A1OrtrjQjDH6YCaqXgVIvrHkhVG0stNtDMj8xZMQ
NI2/j4/5Vj5YjbE8Q48P6E3jIS9A+MbJq1b8PbYwgaFjEqxJojv3+U6NdaDpvgFjjwE0WpSjG4lg
BVVoB1vOtG+pod/GoszRa83mMeMKGwRHoYL/Mze5IX0ViehAnae7zjX3yhbd3712R9f9A49nhDQy
Mhb/SRiTfcvZpCQkQ1IS7ygqlbkbPBqj/8IiPolhTjKc6r6t0J08m+VzBZDWUXy57JhW7PyTACZq
xR02AvoYAsAdbmOQz+rBr6FpPOwC1rIJ0C0wKmdg5BCga5jVYyxCUkB/Eif+SbPkPWW2Q9qYwCMJ
ZzpZBmJKPtIt65PeRWI1HUBEWNX5MhUoYiFYaxOVnBqwlh+0re8olAbBFl9A+OkED4DUv3yUXxLV
d4lANEdnUsS4PjvWWk65BkZZ0rzqx+ktzzx0OjC/Cx8/7wDIchc9/OkIAiNQYx7rGPc2wP2qk5M8
HYNtth9AnaionNDFWggrhLlWQ9lWKcZIMTgFZoURDLLEdKT2xDm71a/1cXYac5+SAJR5I1C7TwDO
BVhv4gJ5NbLB94dLFd3w6m+r5riQxlyrSigFkAga5DSbgFmLDlmdORyF6K9YOgj22JiLleiTKGaJ
0LxW7uD6z3hGFMdoEzzS1lMf2OkTz/zYhJcVSL/j4hFoAJ8jicaZnKIJZdlw12vntgTgBJglpPD5
sna882OiYy9nBhgTYROVsi/kb5LAaxzyjI6JhOgdz1Grdel5EkCw0eh23oHbCPxHl/XgiWFi4WCY
fTPpGjlJaiI6flLIx8EE8w0YenTOcMSX8MR+H8YFotFVSkYBg8iBQ+MYXrQHd6yr/1CAchc5PNfw
pfPKiNNZ36ClSW3K+ETmkVYFwOB4DkFEaJkHaTNg9wRQPOAs8d3LB8rzgex4eQwmR7VIYIXIm8YC
aNEKFl/MHVieBgDvoAN2w9OU8w11xnMY4LrLsx4S1XmXhSD5ecoVjgv8UuJjD5PxF6Ixj3IRUn9x
0xbA1FOcLtlUT+Df8T1j0+0yp62sSnRw2n9loYBFxbvBwG4rY6Fl2WHpxITkNiwx3gUwximwlXTy
ON+NmsNXd/Uhh7FOxO2BjBXMRbMGN7iK9vl2olgqGGTnSKLx4oIktlU1iUOOtBCeftrre8VpjtFT
+r0GxlWO+hjPC7OZ6PuHw14x3R3VRcybfHaKeTR1sdEOzat/xNqF5hqpDUBWzAZWuk1s3VIVO4wA
4IJtsPzcXfGqmat+ciGesU2wt8i92FTkNPabqSkss9EtznFS0/tynAsRjGlmqjEFegQR3V7dlycQ
GqPLrOzNF9kq7dz+rxoxYS2U06Iigmie1OLNyEFozIks6w4EmELYsaY7iOwXS5sq81uhBPYJWN12
xGsruhhzm75GJ4CFgNnM+dMc+5eNfEhkPpLRj1o8t8hN9e67Lx1ynVNN+bLXxQpgPtGsBhgpr+Ch
ao+W9fLbbjN/E2zxxr+hbwZQ9PF8Io2/X43iQyXmK7UU4TjMcZszMBX3b0107gOQx7Y/Lxvf+u36
EENd8yLl6IImzoUuzunGaCA+VdFxxqBSgN4z6MWEiYdDsprh0J13zOjhgacw4kCsoEQYV8rPUkuQ
JgLQwirr+inUyqcwIaDoViKeW6Tf/utBfoikB73QsC60dqKAGydx373SwsaP0a4BoYq1X4f7SOLp
xyQ9rR9hVa+Erw8P6l0tI3hmbmWDmPoqe5nvKAeJZjc34R13VGXVhxgKeD8U+nBmMYfkJM+J0o6/
nD/In7E+lWzoSm7uhu7AxRn6Uip9vxAGKK0wF0ZrYoyihdqABhaQ6ThVc59g4TCizSSAHPOu9nrS
tZDEhM9JVnrVEPBCCjHyowAL3jyAhOf98wXcnGv1OiyEMTG0mXozNwjNJvVh26XtNpxjIBFWLtGC
J18bzzMYqzn+fzXCfMhUmTQPxB89JuKN5nUeJ3uQn8Xu2+U7vupKwA2gSxg9p1PWn2+ABC75uchw
A1ojusMefw6Ougrw/UFxT4S/ynZQh8UqAnaWsMzHCKt7kg21ap5K7d5oHsz4MPeceu/qJSPAxwOs
g6pCq88iDLUUkq6BiAok9XRJMAHbnS9twpxsfIGLYr6aVy3EMb6/FFBc1sMyxcgA8qqtsq23vypF
3fYvvtNCEOPy67Is5ajsm9cGkAtjEu5qTB929YNJAue/SWI+khkOs1wBZ/C16Q3LFAA+KQAxu3tr
45+XBcmr3nehE+N9FSNJY0zsmSgK0Aoslum/R5ojoDoQJRa5LoGlCI5bG/t8Ph5R8RlJePqTt3e5
esMWfwTjrLAioUlVEZSvivm9SbCwnNxdVnM9P1hIYJ0UVsjEoVETFOvDx+m59OIbAWWj8pnswVP0
EHDHZtbcooZeB5JiLAcC7I2RqJERBMsGsrjglT5Fq41gBwdyR4ediMMjQeNKY/wiKIQ73wfkxEnc
5ADMAYfnZvBMi+J0/wvdVoLZUjeD8Yht2BRtmw7kJGxByupbdLVafxRfKFyM9FPgen2eeiwuawvm
jzLOkYHTrXKscnuJ7AUYBqIUZQHxeANrKw75k36MAwO1CYkMNFRPUULsJPkZlaat1o8Cb9CYqxfj
utLAmIpEh17aDWWkSdBCCo6pJaLQLW55bAArt+yTVoz7SpIBnN2ICiezAm9ndJSjxz+/ZZ8kMG5L
zDstbSeoox87F4wSbgVOWTuxtaPoFV4PXrAT77G0VoSBTPQjEG9k9FMZ31ErJC+MAFq1zoit/9Sp
hSvBRl1zP6Olj/YYOqfB31SaPkllbrdklqbSAcAKbpNKRa/RIdeqQza5S068p8bag+2TNOZ2S1ra
FeZIX4SbQXBlZKzZzzKz9JvRTbcJSIltk/OgWreV/z9VCP8cwqUoDCspLJGS9GAqFfbAoOJkVfRv
ZtL+hU4a+wj1pSkUwF2OmhLQ9ptNslEwDFrzqW9WaiGf5DB3uTVSKQ5AMHyKQUUJ5oJtezV44Vbd
/gu/SL/6JZ2Y61wXWfmrMjfYIJ1HCaSwgdaLNnR/W/00nc5rn0VHe5K/a4Md8qbT6eW6JJy53oqO
xYio0sxTlgdW3tZWNIBrJBk43+1/+KwP02AuuZx0MA4Z2R04qa/bHWWVzWz5Mb1W3PDuLz3khzQm
P1G7BMzEEUjvW0e0ZfBsZD8pXgtFfwv3+j3Hga0FNiwhygqRdDzS2FXEHkWgWox68zRivt+mMybZ
pgIFADAnkAdtAhDTcFqqa6FmKZHRL2pB0UIABXWa9GkjF0dTvatI44FwmfPdVpJybSmI8ZNdI+Ug
bZrIqRQeJSFxhTyxDRH8N/pTGFcu5yDX/MdSGuMfm5KUKpw1XhmAbBWf24PszttqwJhVeh1fYWTh
xIvZq3aJ5VGJ/qcY8L2fXdacArQjmXTzBFLbyS1BGRI6YQvsMNlrN+/569/ouBDIeOUe4DtmVZTm
KQ/cEfV3l6ZBQDdNYS+msYU3w3ObFwtW7eVD6DsMx6JaAlipaUgSrX1Ng+bGF4WfoYSe6xCj69XJ
p8sarnmUxYmyU7c5xvbDwUc4n4zGTUuk//W1wV3/XY3gSzGMh67GvNJzFP8pjyi4Xqxjgjec4GLU
HOAHwp3qqVtyy3sG/w+pWMxDDg60Kbaxq2alUYbGjBzPd0Wkd3Zjhzfp1Zw65FjE1vSegpHb4E+X
sVCRQT1GQpOeImgiZflspgAQA9SGL7evmG0QAZsRdtsQPTJHGPzONkfpT7cQ3+XhH2JiPFDFQ+Sz
PMkIMJCHhbkTtZNq3hj1QcqeLxvK+mFiNgm7oJgEQBPls5BSUVPN7E3z1IMAU7ASNwCsulWco58A
fplshNurcDj+6SLgL9U+pDLhtkB/FKzFvnkSUGQYlNDqEk5Gu3rbFnoxMVWbZXXIFKN9xevDmod2
X/edneQvgO/ZcI5wNfQsRDFhNa36oPBzFbdgb/wARAmws449AMlzYFUBWsbhj0J9WQH6dX6UmQwl
Qgm4BcxXS00/CBp8Ne2m3kmWtE2OiHSOfPgXaRi1ADY7kclvWWyvVPUlSa3qWscDXMcAP527Db18
m+10vHS4Zd61pG8pjblkrZbN2kSQXJrHwaXP4elWwR5s4qBoyImrX7hlmFNkm6N5jGXRkCCCA7zA
i7aNXW30eKM6LRiy4m3nFT/oQmLhdVda5JSxw7EbnqrMJagE09SzESkLCr3JNtkGd701Xye9lYp4
+/CqvatxffEZmQtRGQD/6Ax65bLHsfpOhsa+rM/6jfuwE+YaDMMogpWhx7yNcgJGjDOoP1QAZfrN
7WU5q7FtoQjjFgsMirZ6a6A8k8mWGP0Y/Qe1GTm2wTstJueSmh6MNQDLOk3aYyw/ZeAv+29aMDlP
UI5YzSdIs8LxWxO+BPJbKHOKubyDYpxEYhpR0Q1wEh0BVWhnOiSWNjOvNsH57GxFaQSsTFnSfLHR
ruIcFmyeDOQbKe+LrPo8BeQLYCdATFTYSlIvR36viGOJZGNwy9sG6HzaHUguN2THLU2sufSlLOoT
F7laQtmMhrilA1e04Q+WQAGtYxX8xpbkApl+tETeUM9qqWApk3EHSaU0lWiUzbt+sq04IJx36u1o
U75HccttvFIdWL+OTEYBvgGBJbNTh0Y8dujtQh4oRB8pCgAl4RmBoKs9A8qZs6eyZosLYe9Nr8WB
poPc5sg1WuwPj69plySOEWSHUBO2l6/V/zjF31q9W9FC0JgDRy6M9eJVuimkjYozROGAJjMmVlNs
ZXT4EXLtfbbUjTEWkBtrwmTUmC3D/J+Z7NI+tMugckpTc4fm4bKC9NJe+Grv+i/0I0MESKqwpgWl
ekeLL3Q4hK8T9xyZcDH3ft2baUGLc3TXJnET1aq3IFR2UHXPLeLMHLe+NkakKcCpBCkUWtiiyUik
e49KXdIAtR1s2o9MMZj1s9z2rm/5QHd246e7fy4f5rpVfoikP18cZtSTSYlBffKa+tiy1HOj2cQB
QEUUJep5WeJaRFmqx4StvM+mTEgQ7VunSvHMpXM22ZOBMZsYfMSWaAG2jROR/8dH/NCPiWJCFxZl
XyHB0R66524zficAVk7wQqLLaNk3ESz3/1UkE9dqqZenqEf+BkBwl9IDF0dUKq51670K4xDOF1yt
HSyPlQlykpiZ9ZghyMWNO9BlDrS/Kkt41gM3yuzcna4KgxO6V78kyIcAs6QDM1tlvuSgY8Wt7hHn
AlQCwyB39elvKoIAPfotgvlwaafrHelQNu6q69G/yqWdFHPqxOvGsZDBfKnejKMIw+jUIIWbYrbw
cr8HvuirYptX7THf8Exj9bIt5DFfCvBv7UTiCU0MACqrqSW3kiUqBc8AV8Pahxi2OjAXWpbVEr4O
BRlXgSySmW6JwjGKEVdE4mIXc7TSmPfKIJZFJEupCcg4sCrmmhcJiZXk3Fm9Vb8PODdDBSQRxr8Y
V9ULYtZGRYW+sltjm/9Adcs9wR1Fq3kC6D6yhP4+33e3mJflI2GvmrwO8VgrUpGVKp8dZSzmAErI
+/Y13MUzGPsykMoYdpR68QyEmABt5oCLuL96sguZ9G9aOGeAogPPc0zq17Q0XyKBXBuVdpXK3cvl
GPC+7fUloi7kMCebhDKo0RRkDMBUvRMecMLwzDQXajzlbgIGqkNH60AJzXEj6/phPArwZoCYZA01
TaVZlKLOPClFYBv6zTwUm44L/7z2yKQbdf8vhbHPdtax6llAu0TalLsOuzjCExhbZ7eFnfBKczyV
mExoNrOg8oO0fiXSsz/ve62xlZw3NbJuix8aMbZYhBIemWRCuSX5ZoyHtuY5Rp4AxvCAHC0EpTa8
l6Pn4p0lFfTZrdO86D9Ep/BK2xAsnndcT38MsIhh+0zGODNjhlISdCFQzcrX0QPR1uRKj2BEuP6B
kib4bSOvvNbs8o9hOmkFBC+p30LZUCarWVV2hnbuCVbQKkyrjJ01SPeS+Xz5lq2e6UIQE9Caccj6
uJyMU5WFlqxcRwLnsbv+PFxIYMJZgJdjM6sZLWQKP0A7fpSu9R+1NR/57nBNGXAcEBNtF5BGsGPn
dR5opED//xVvK0tK33rFu3xaa/doKYAJlX4+1e2UDflrS5kUvumzp2e7yyI4OrCD5ulYDcY8Q4Rf
PIvEVfuK495W/epCCRYNKYTzLkUZp5SEdlDZ0xs4P3baVeiZj+S1B/twjSEQyjMSPPD80NoMJUgu
f38hFiKp6OfWkEa8bRs3vKVgZo0X34OfzOLtm9MLwgaPpSDGGfklMWKtN4yTX/5TwVmM5DaLXmV5
5qQ1vM9Ff74Ihrrvt6LS4XP1WWaH5WTF2sPfGAQYQgE2j16AyvhuDJZLYpHm5Wvbjy5QoPHNVN4b
iJ7G19P6kMGcVtOVpEpCnFbtmBs6svbedXNpizbzwEa7vazSWs4EqtPfKjGHVoBsephJi1EPgFUX
BCDgFV6y4VEyB0+swT0MerqMB065NrAG2/uQyjjysA+DGPl7gVwJy0w+pgm0b6iJAdxuxto37H3Y
8oLHuhV+iKQ/X1iHUoxlqQsBOkVm6oV6YAH02AV6uDVMnKb3ey/20idkHHkyguO3ixv02cGHbmsv
zf10LJ66p2IfuPV2ugF9UG1hgiFwEtPi1bBX9US0Am4FZYRnATOlEjwWkoBwZUo5MA8ec+OuLt6U
RObcttVggp2Y34KYYKKkaaZXhWxg9CTaFns6CTV4ows8zg135WfV2S9kMc6+Nsu5SmpqpXagWzBJ
pXFlgM67qdduewCP7LQOvitxuBVAznGyaJkJajyN1Gq0fds7ijfuzJ/B3kSZc3SNZ/EgWiJGbXi2
un4/PvRlWXWUQZl1xde0c/Cq7yWnAelUYoNvfE/2Lfo8vq38TahbCGQ8G+DrtJCYOGAwvTl6uBUr
0b3saLg6MY4tCYE8WtQwTPDGvC9uBXvA1nsDIpyCYYIAWnEk0j/6yz1cKMX4Nrn281FVUloNp2hr
IWj4kg3Fc5ed+sjlxeFJY3zaIPYYKQhhKfUL+t3v8HX6qfG6w3jkb1GtR++Fbow7S9Hx7Ntpql4x
rOdGUrDXk+Q4SCk2GDHHY3TTY0CA8eYbuVXKccY7WvqxLh0t4+IirRuDZkSJtduHj3TCDVRdjde6
+TU2NL2O24ekv++SPMbZmDkIW2MfLlVCjTVtRcuQnT6UrFz63hQiRzv6y74IkxUJe7uYupTZ+nHY
p2UrjcjKTF+WDlI4yc4Uyq2jjOObEaugzWhrYo/+wLWh1RRmIZmx2FIKxaopfOMk32XXwBzwpG1v
7cCNOdt0y/fPCYzp40ZdCGSM1tCTKs/yoXjthcJO59yL0b6pxMTiXMVVB76Qw5hrnRV+E/aYJlI3
7SG4F14ALAOPdlQ25XUP4rD7f9HNXX0uqihAgjoKaFxf+NayTp5BFwKPozzkWARMH1A3B66ZtI8O
s53RKpBTXdV/Cvj/60g/pDKmquZmM+g0YqTKW1PepxgebJ44x7l6/RaaMfGwb9MUoEO4DpU7wtsk
2/kqwyYxvt2/XAZfN8zfSrFhMApEcLVkiA+tN3ugMB4fQLq40Q/ZbnIKUPSAW5sXBFdFglNEBMji
CrMciCC6KTeRsPn+81DvDP/n5UNcNcnF72dCXl/moSx2ff5qRAe9/076zJq56cPqh1oIoT9fZJ2j
jAZ8jPUnhKDyAPyrX7AljVeiJrinZUhu0FtNWBYSGReiaJlq1q1qoLYLZjyn22Cht8AMazHA9Gd7
dsELZ7igMvqb2T1VBWQP+D8p/BwTEkphCgEtHuunWTEPpG48UWzdSe5A21ZwOqXr0W8hi7ljg6Y2
+K2jjtxzdii4r7qjy+bYKthcNpLV2a+lVsxNazRpJmlU6gh0JjbAASWMyqcuWKr13pSiQ5B/QTn6
7kM+9GPnIEPM/fuhWWavvdcDbncngUZCtQTt/Xr/ZRRYiGMKoP6sdZIxEuMUirdFlNo1iJrHv2qm
qAB2BM0CVoO+wG61dYc7luLC6cdIt4r7BgPkGdQSG1d0ENx2PItc9SALgUzQkeSsiM1Q0c5R5ltd
C5argvPUo1//S6awkMDYfFj4YxoPsnae9ljNu6Jj/qqX7nlvutU+1PLoGHsHMgsIbHK4kd6TUJ1+
AbEnsJEbr8DjuduUe773XW0aLkUyhh8lRToGva69800qXmNjCepUunTVJbrhjT7wFGRLbcIIbPM5
wKfCoIVvYc5rT7F7gtv8njZO+FTFPPXYyls/5ZPU11r2qt6ZGxXj28SW7pQ9yK2xUsbbAFzNXj/M
hC21JYM8F3mTYJZaexaUmy6I9q12a0hAfOahEa4/sxaymIijZElXZWpMJ+b8jeIk13RWnGDYyApu
FRcLcw+8t+NqIF1IZCJOWcaxHJT4drGErRDjVg9NSy+4tdLVUKpRAl0K/wVYuM+htMjDtEHtJnsF
OxpGqHa0AaXusCxRWznej9MV99atKEZxJJA8IgP5SnEiKoMsEKXLXs2n7HVyQztyzcFu4fmlN9A/
U591y/NZa4b5SShzmmPR5WMjIbQNABoRrBLjnaZDH614JD9x1wpWDvWTNHoEi/xkqPRIqsKEHqrk
Vff5jXCf2dI5vKbYzJnPf5PzzpT5ilXc+H1GCh0TLJPd/x9p17VcN65sv4hVDGB6ZdhRyQqWpRfW
lgOYc/76uyCfM+LG5hU8Pq6amQdPqQWw0Wh0r16rd0AuSXfsetN9o912HiZIN9Ob/Si4xlce52fr
5AJ1lycNm+rJUOwmIEY8FV+iJyPyW59gfKIoD//zZ+QidjorZh8bqYEHT44cpdtm19AUxGunRjz7
m/BpoNoHpD9yL0jZcsGazgkpZqmG0xysLT2mt0nh9o76Iz4FTu2indSb/uc7unK3Li3yYLUkm7VB
mVrjxZLu6uG1qB/+5ufbig1FTKb7w62o1lRbDbPJwPjJjdkhHZlE74u1AqZhAEUFDT4Tc/zvqd/C
92lVURpKuFQx4N5edRioibZmCv3k1Jc8EaHq6n4tjHF+37ZTAmHTChmr1Dp1Ungloe7nW7Z2iZ4t
iHNyxZ6o2uM9f2q9fJ/fNS6kqVHvCm/YW3dyqjeBvdVDtVgT5+N21LTmYCLjR9/3q+bRQ+lD88Jt
Uan4g5roSpceq7Mx7mgQCwgPFsoWnwtCsTZIduBx8ha6oAiL6j68YepP4nx4fSfBav1bLREkZ+e2
aNXnihqy8+S+fmtuGIaQIAQTEE12wPUJ9nE1JrI3E0im4On8pIJdm3Nh0UDHPk6/5h6lwwpt7exb
fKO447Z9+hMYwsoScbVhtBh/oH+IpPx8iUozREEeUuUlzopNMNhgfI/jL1OYXQ3N8Go1yX2hRLJr
mP0tXuIOpdD7S6s73VYFkWTlMcdCM+jK8Wfl4Zg2kp0P4IU6sYyFCYpjpKACZlkUJS+3+dwO5669
QcN01OX0pEOmNh6/SnPmWPWz4GNeHvRzK5zrlDNqh7MJK7+LzooTb6B0A6Yh88vgseK9BN3gWnT0
BWvjH4zjoCrtoCvpiZ7qfeKnuZPFd9oNEyrDE5W681Po62B1FBpeWS6+HRThTZUYDOt37kYt6Iaj
PLCTEyiHDvRYZi4bmTW89Ct6XAE4xJLNX1AEwl9UjGJhqgadWJ4i0MprPSDMZvErupm+4mN6LEUq
MyBvM/BFC2+Ky0AHKhnoK6LpixvpAgaedGESEamYcEDDx9/SsKE3U4BEjU36KuqXr2ypij3Fvcfe
XxfK231X5LVF6vCEyRdpr2qV5OYYBhO5zNqiVFUFA7ai4djxPSYlnxsZeVF4yq+K++oQe73TokBE
X3I8J0VArpU6Cui2UGnGgixDhyDyuZ8ApkZrI+habGEPWF7oZq/Ut7wKI5DohTKeOSpsha7k0jCq
qwbinGzJFs+eIFllY1tq26JMamxVVwGPQegZj6wBFH4RPRdYwDyvBQAgp0HbETAyRovCFVFM0GLP
JcNuBmnozHnl9JBoz352wRcbmuCfR5mV435mi33bxV1IDYytDC1rZpePuXYaAFhWGl3kIYwG4bMV
cd9smIF1aI25PRm19JOa8dUgGzdJOB00mm4H0m8g0/6mVHHppAHel58vce3jna2RHZPFGlWiJSON
Q4a9HYAET732jXij2+xBirIxHwXWRDvK/n5hjWq9MmkdsKPpPv6Rtu9jdRghT5ziSj9kd3HG8I1b
IQEA20J+i0FUZSky0dmYIncLa1NSDhiyNjGkKN2yyJJu7Hvy2HmBMz2EB2HhlKWZn9nj7sC8yhp7
mhkw8BCdyCH+8Z9KkpfetL/+w7gvJJxhP/Qzo9wdkYVy2RTQCj0BguHoYAnqnymG8kOtR1pfOHXU
iTxXsK38dTgVlhbEEQqaxpeebrMa48+/YTQpZDyd2gDOWTiVKbLJnX997BOQ4hflaRpbclC6adwo
U6e4RtOHDtWKcqvpHVjES4xkW7FFb7S8zrd9bpauFBGrgoRbNYsQfytBHsWLf/zrnSBr4dZZJ5XG
UMO/ahyi8ZHVTNR9ttd8cky3wiDPPuQnH1plW7SwJg91PmI83HwBlo2BrxM/e6pzB90HfGn32bKd
8cBYlJJNXritqPG2UvrCy2CxWC5ihKZaJUzkF60PC+Feu4KKltttglsUa3B8c1fYHRB9cy5qSIC1
t7WO4zRuStspgfmufkq+vNe22WN9UwulW9ay9rMlcs9IrchAx42uPpbYfFWwwBCJj/WAqiyqUcPu
L8oY51vKxack6rQkazAAAXWf72Hvtg/QEMgA8lXconVzIQf5atRffkMuQEVdNVWpBFTidGCyjcqx
fWteggd0Gb18GwlHBtbCPvIfjEtCvkiBPMG5x5qhAiTDiBYx6M49yAqMPYiqMDYpO7pPbnMGAU8A
p3gRppQiw5yv4u08liaDMkNaW9/YkcMiFEAFbn7KbzpwoLraz9AXgT5FVjl/zYwQuOrE0l9N+1SZ
mxrguzYVYMPfg+tFFFjsKeejeQtpj6QN9Fcl0q/qDTkEcr6jt2DjBaKx3Tcoo7LKLZrHMsggZbBY
iUHbbPs++x04v1W0nDRdgu1t0nrbzZWrGj8/zxjWt9JUoPzDntF8upf1WTDaQ446e3bXd3ek3g9E
OJy2Gr6VDyNcntdFg4le4AhIuD9BxtSAj1h3OlShgLIRikGs7hkUtoHIVkHlymt5pXMzdsmcZafU
zqUvgTRDzVSTEgF991qaDLGk/1rhpbys1G7iSh/zkxXPliOB/8hRcgsKA+muscEsP0dPf/GhFga5
e5lUfZ2lkNY4GWCOCrLMadLXWQQmWA/MCyvcl7JSWke98t6dAMRZdYdt/9Y6qQPwuNM95Fthn38t
OV/uIxe5dLmQpKltTBSY+yvG5MSgdIEjlgt7z0EvztJiaVyoopkWJflYmS954Whgrp/RjXhmnHDG
HQPSgIXxmHVOtClkR5hRCHySH+mSCxy+SsHEQunJB6UGOl5BOyRJWT+r91mzIASft/u5x6xfQosV
cxFstjVUHobaRDmdHFQ/OhgeymLeH0rNrx5yMMniAkJbHGzG53dQOI0EQDOUbd/74gSzVYWr36QO
WC4MFAN9UX1h7S3OKqj/GOQ+aJ20VpR3MasTg/CFJWopiI1J7oKbOr0hYCZCriRSClw/IQur3N0j
dVlBUHDITur1CCYRQM1Qb0+/Gg5r/kdCka/Vl87CHPcNjTEIKQbyAP6MwsdpROtO0jPABreFqP8p
3E/uslFrRTUyiiaa8pAYR01zZajc0YPpNuOD+oNJ0LCOgpDObd1vLJmAGJJAJYvzm8Ho0VU2c5YL
vo+fH4KXYANs+bbfDs+il+pq2MZcI0p9Nq4Hg3vDaQM11LrMjBezmdxMu1FQQtG8YL6LtdwRHD/2
i18EnA9bPF0G5CrUvNDgnxFESL3mpnsyMF7oqrfdFeYTbhOPiOga151zYZK7JKxI0toizI0X+4E1
0GY0JOke0wgQQP0jaPLKEgFLBOEeKm+QteLzznoOWeaJNmi/YU+VAQBvHL7+K5u/EVM3rqVkMAdV
KXw71Vb4Z6CRR3lCCDVe9HGDCXC6M1wT83ONg/l68LSzfKIFMeu+6NwJRWoxsdva2+zsN+CcVY4k
zISHUXYqPeNL2zvDTXONAVK38azai3cMCicM4+yjcX5kyACdEl2x0eLja9NmJqel1uJcggz/ium+
0m2Jxb+3jISp2ko+CGMGqqmI4qjlcAckR3Zh5oQ1375HN7NnA7rbvmW5a5TAijFpW/XYtE5T+p8f
lpUn99IszzwVtVlOxjFhfeZ6n2/6XQQ9TXUnRCavOuzH8viae2tMELANkRx2brpvvurvlM+tw+iF
PBmXv/Djrdz8GB0ElZwp4y1xUQVvjbqwMr0xXhLoyeDjuUrjSu54/x+ul6OG/org5SIyyV0ZZSgn
mPCiGabxDMcabqNB8j7/Wqu9LiCRdRm6siBz5EPbPJlqHGkIo0zjlfW6KD5XuwX3kPu5pZV4jU1D
OxE0jSCveQ94i1JMFfWJPesIMHIRDFdy2mpbbaLmNqyjaNfVQevkeZoJNnAtjBoKVHJYJ/Od+eE8
lcnnWTVaEhqgBR/8DCcOgRtthQP4/hk/j72nsuiyWPtoC5M8cmw0e9wWNg754HY+HmFPPVjJFISx
2lF3fzKbs3YSlga5q2KQM7vuKhgc8bSdbtCqzZzMrbzZRaZ/NwHlsf/8U65kMstN5dFjUZLWsUwB
Qa3pPSrUTozKSx2UTkQKgdOsuiduBxOQJyTWF501vY0MdWjQY+83OpJ9JDHtwfg2X/9BT20tOC9N
sexm4aDtLE10gJIDAldzYuOnkTt8g5gtLh+RgvpaPg+dho9lsU+6sAW6FUs2M0lHFav38jszATIC
r4i94g/qn2CwRWtjPruwN1j2ZPUdsgkGxyF+sUVFEEz8rM0ljJMiW1xaPasKLcIID88UY3ha48ox
CPL0rbFRn/XYaUTELutHfLGXXJBsojYFGz/cn2WdmR9vAt3NIUnB6PhRgnwzRNM4Qotcel1nitrp
0Ol8mfKj3rkZJo22gde7c3LIeidwqh9iJsC1a3XpMVwZsipSPUnmCOHzoG+abbtjziIL1VmFB47L
GjIdQ+UgxvrtmdFR2TEgO9MzFT76VsPWx3fjb54iCYpOHrAiI3E6H9VxT39LfhpXKgWmV/Ol/fQX
uBZAIRYmuUgZyAmaotO7q4CrqncyPwBe03BKBwS/O9VhwJ0vn8fKtWLFmU0urGhlNWU6xdsh76t9
XuzD9FWbFTcIUs+sjhWIp+32yZx/RvNdSofdYBM3INQpgh0xZ6dShTrQon3nYg8ZjFqRaqTeQLm7
DQO9A0w0ogvVPdag5fubisnZBnCxp5MrmhT9O3RJBoK035eoDbUH5fCblqM7Ci2uRiDNhgiIhvKF
LHMWSzWREmQ7OnpMjLIrO4xHiqYpw4kL+5ertz3RCB696JlePENpEsWKNE7pab5lZMrDTfIFIwQe
8gvFtaAA9QctkLVMSvkwyR+cYBzaauhKhs4qvoIb7yW6B60Q+F0ZEJggCoJBy3qjGCUTuPLqvhID
o2uY47YgSn1+i+StlpttGOov+dVvXBTGZaHBwACkwuiwassC4g0a7CuzGZqWlUZYNDpu4/GqARQS
L7TN7OfQVRb5y9pDSVmY4i6QRIumuKmt9DTOd1b002gHp6ifP9+71fC9sMFdGbE5JHkSt2w5dKfv
+p22xbjV38gvMLDXx7Zx14TWWeNQN7X+PgOfvc/AsyGrdBcLq3arnr8wxXlDk8mDXkhJfhogZNug
Npg0j59v2gog9mw1fCo9NLICUCycIL/SNiXekq3TMoWkrS10gvVL/WM5/PyFZfd9qTSAybExNX2T
+FXhksfRHX3NnX8icxEpNq9ftQuL3M0wZ3JgSUpbnDrVhuTTaGVXqW1HV22vlcdY6uRbPSuABK6A
9SjiTNuYGq0EDyTBR+RRUETDSEFJVfhLu9eA3hkK0XNIcJBt9hssUs+4JsmQpoR5Plpt2xBCUPOW
fNf8aVcKxTJWQ+NiS7ncM9dJ2Nkm3B/TjaqT/gDY0aOYU/ta9WAGm93kzjiWyAkVZaP/EDgr+1x8
cWdx9Hjm93So1CSKcNGHV9VXeqyuJRfJzDcKLmppL+qbCo8GF1BSg04ZkQx2CYAf7zuABb56C723
Y7QR0TUK4qPNxRT0v02KSRr9JcpDJ+3AhpI+UV0ADBEZ4aKJlchtJcmz/lLNr426idpv/bD7/Aut
m8DDSrFRM1b4EqeizOlkGCmiSXArkVu1uLVFRemVCW8WsT5scN5uBUEWq0WA6ZzaMQ7GNtqBEOQ4
3g/frVtG+Uo93TPvhG+u1ZxuYZbz+6ajii4HEQ7Zl/aK+NEXTMbtDNBzGJiaAf2CJhIuXY0b2EMZ
lRwwDPLN5lpNgRoiAXmZc9lJsjclE1JHi0xw4bGY5WIYjQRremU6gxCJhtr3E3Him+pHvy3d4EaU
CKzfATaxUWuwQNjI12eHMtFsiYWP1quviGsfAc6SHLrtfelgvcnCHsZ6HeDDIH/BhYMiQx+yg9f7
EHOGrlUGVP+73k6xSSuhiO5aYwigkn8WyF9yqTJMsRTgkitgr7oJXfln9Cr5UJEGLlt1RtQyj0Ln
XA2MC6Pch9TCOCqyQWHp+OgpHsAWGxWAJEBZcI+bggHY1br+con884aqcWLbAJ6HwD9dsSG54SmV
UKkNdhVoelwV2LcH0RrXffVjX7lj3wUkUUAHhCUmV0kQOthm5/PgJXQV7ojXkxxBtGViuRBTa09v
QXAS7BhFb7YZ3v5CQBeBbPHRuKQ4CkoCiVSsSMPjvITsVOoxeoXfQ+1UXF1fDc4Le9x9RsYB5TcN
R6/fBFsyOgZ04ZnU1ZbuYwN0nsPDDCjStQhPJjLL3215SmNwuegvhq67Oi3A65z4mJPz/sevx11v
9QA92pZtZ+uZDmP+SXDserf3MUT5UwT8Xn1s/LOXNq8mN5gmDSR91CERXO+1nYXDxlowIjPrpY2F
HZb6LVK7WRnqpDZwZ7eelfmm4vSeimmL7qe1b50YivQ2a8eEO3UHLP0soh7//MzZMhdWIP48B22K
AxHvtQ3887a7V5wQOpVMDpmguBM61bPgM67es4sVc8FFbrXKNg0EF5TaMb92H3ZO4do3jTf+UvHs
P+bX5F5gcjV/XpjkQkucjIMM3Q+W0o4e3eW3bPJr8IY9MGr7z22t1vXBEwydBEMlmN48/54WkUyj
MICESivNtSUvVBrMwO4SkXDl+pf7sMMdus6soxQS5FgSejBwjZIIHwLs418k44ul8OdNMXNb7bX0
pN1CK8Gfj8GG6aXq4IL7A14vwYL4nietZaOL0L06TWTT+WPmtj+areRn30bLLWegguT30uLnX+v/
OX7/bCPfAS2tkQSdjjJX4xcOWL4KJ7lno0fJ1n61fdxA2rbZjwl6odpf3kYftrnDp1WllJbU0l8m
jMgRlFHZy9zeqg5eV8LW4f+Tl31Y444dpGFB4sEeO40PxjsMs+xalALYObeOOOZ0ozmCvV0/6B8W
uVMXSVakQv/i96lj+vGgt7hj3CBMcnR4E11DaycPg2PweUsDr6/KXe5llw1dSDRAbW11F8r3NMxc
HZThFCJlgpWtnYylKe5ib6umTRsdaXX1q0c8UXb0mtwazuwzwmLRuljE4I/h0hgXUWZVw8h0p+Sn
ipA7alUPY0MP4dxv1WiuHExEvH6+OtE+cpGFRuZglROqsa00OWFV+6kpO+ksQ+nu6XNLq/kYcMOq
jq+G+faLykk2hzIOIPkP2ClHw7DcEafa47nvSY//ozXOHw2rlUlV4oHH2j91vLFjV+0AOKRu/1q6
Xb+hb59bXEuMlsvjPDLL24ymLIAa6YEWkpN1B1tK/soZMZmGMTywoWFY7fzGqfOamNKkkhcduQMj
TvovtwTAXAfRcMSqc6gY01IM01aRcJ0bSy1dCptMBfpmuqY6SIbHjWGDQ1P5q3ckcE3/WOK+lm6n
bTBJE0F0VDbEVZ/0N+MO0tZ7xc2+1z//Yu4d1AcLe9zHGgvsomGP5MW8ZW+DEXLkkAthcy1/OXx6
Zo2LIKHVgoR0NlmlFA3XXeqVCqhWDSe9KTZG8Rc0XueL42OIbPQD7fHZ4rTDGCMcH5DpLAfZehyJ
/FHkIlz8mIGFsaMRGyntwkfWTc4G8PRFfn9EdxeTQvZhuLXjvyF2OV8jl64UUgR+VRlbyiAc4Kn/
xgaFvgOk9QvlQw/F4WvRi3U9fn34DGFw7kXyXsWAomkljl4NHb0EX5H6+XO3MQ8MGqpS0YUq2FnC
nfQkS6fEyBAumTiXcoV3CS5VSC6CRnZglKtgBHmyhcBpdtAu7p/FItlluFhkT3Up7iosMsn7yOuQ
om3DiNKHz2OlcC+5yFJTxRyGxGZ7qX/LfHpIMDeTPTIJir8EWAA0qaHbqBq2ziNfbU2aJKoygAXa
cKyZKu+rPWOl+gNQzOoF/mGL7zVWJh7ISgDG2sYHRVr+yLRZwtsSLNG3NshqJi/EWfxeQVtqL/RQ
dtguP94/6+S147JEC8y0YOMfBWoQsxdlTveKwwjKkmeQqVtAWvjdD9hWBiGKZd1xPmzzjiNVgTKO
2OMxAGU2vQmSbwKfEVngfGaG1u/QsPkMCW/Ie9WFgCsbQyr9rvaSH4fYyW5VIar4HVf72Z5yN5OW
W2oZyDOg/XUmbfOGSFe1IktuPY7GvU7aZB+Mmf2rKPPJRT6KGQozD101luLHLFR/FmNsg6qxgOI5
rTo3zsxwE5eDvlErhe6gqFr4ednZHiFB9QhCXmNXBZnsGZAJc1SlBJ4hazM3MdLCgyBw4eaFUbqk
JBYm6cocuiMteqJdIG2mXguuAq22esACiXwDIOTPph3L576nmA3QGtUbaCt72TxWG1pX9q5MSyUD
hzq03ttajXyI6PVApRWg4J71aFv3oNPs1SJ10kgCCqEoAOMc9tn4HDe/DDwltPEF/OHtMTWzjT5b
5T46jm1NvKzY2cMx/ZYmfe5odqE402hN+ClkcstiyPyJqCgb1SBtCjd2PyZ3wyAr16WNCpqTURsV
kTlAaSSdiy/tLA83MqaKfE1L9MOEN5QTNlq668zQ3M80oK+QpNNvYz0N3TiYCr+bUssfB2hs57kZ
egnqD/6Q1JZTRKW+0/Tcwn6l3Y6mTbIHENBy5qRBaO2L1A0N/RSAIsMJpHpw7SYvvbSysFTdbvZp
FXRf6ppUu6ieqRdalDpW082R0+VtcJVJY7tXg6i/LVpt8JQJ1eixahS/CTS6HYvMxP/YmLP3+alY
q1zpKgThwQEDEDrPjzAboKnSTNwSkVwGDq0n06kiaztY4yagym0wNtvZKI8dkUVX/1qgW1rmbn57
bIxBlUFwOSG0tD2wcfl20H/k4U9F1DtZfc4ubXG3fTIDHh0nTXaav0NR4SrzIz/whjsMau9bIBuF
vUIWrPhD/2HP4OuBRFK1WikJe6rQe4b+I56+Zdwvf0KLtBbXlsa4i75FCpWGcJCTEX6Jipdy+PK5
i6w9TJY/n4vMYHtIO700yUtuzV4qxQ+5XbFRGhHYZS1h0QGJZnOHAJ+qXKTsw3AM+qHIT81BPtDI
ZQA14O6ex3vIoGgHYAsd8hz/FN56LO5ffKyFXS6X78xBqXIIYeNjjZ6Gbkm2TdC7YADKZJO6/cvn
27naSEaRCAUUhWAwgR+ylO1JrfBiIujPa5vKBI9n71i5Y3xTnppAmMyvgh4W5vhpyyYOUwQ7Sl7S
PSZp3PjBBEWX5pdbXVQfZo52sZEfC+PfliRsaCmTgmWcjOAFOLenYMfKN/TW8AWbuDL7iAbBP5uo
cU456znUdCFiB8wrcBTH+v1zsYRMSDUkWhWXNsjhXPcJBhCBLsc40o6RjpHb3tfx1BP2gES2uCMA
WqOmGFLsIHudj+/Cpcm+27NiprCXsOr2ix3k3N6WdWOaKcGow1dlk4IFhPoJym2qhpotdMSPoqC4
GqYW9rhHbDsZY5bOcHup3Pdq6ujl6AqcQrQk7uHaz9EcKWqOx4dzbNEZIW6Eh4ENf1c9+SgqtYkW
xF1gBW1qOhkpebGCGxLd1PXT58tZvSBRmURODM4pDN7guC2eUnk1NmOrDtpLlRxKu3Oy9Ec4RM40
KE5ZGLvPja1fkQtr3OdpyrLFyJ2hvSBhyx8bkBGMz+petlF/BYzzgQr7xuzXv4gWC4Pcx4qssp0I
JAVfygkozrl1S23bht8Fy1r9SAsr3EeS5zipQLCj/X4Fe2iRXdPElzTgb0efEUoM3aYft59bFS2N
SzeqtrBJkU/gajZ8SY28ctzPY/9vvR33JNBiOpi7GEUYADbn/lG1CkSi0kY9qdvBV31M2ryM1InQ
4jQ20y5+GoSPGX4zf1u0MFBk2CAm49/BXZ4HAa0z9aR8L27YyPAMsHrvKu78lb2Gc6Hw3oVXchb5
13CvkDwvzVQ9ld87jIAV4Cgz9jnyRfCFJ5thJxq0EayQfwEbhHZln+XqSZae4/naqgWecYEH4RfE
3Vujao0j5qDVU/UrKY6TLzmMHlDy06OEohNrsBQ//gClynvku1lMCIPiBLPCuszFkmbW66RJYVZ3
psnBYA/+XdxDy5aR7iqe1WGGf34Sj2Cv7icimEXA2UwgsXzuo7FU93LRWeqpoOG1kaXbkIhJf/hb
831xKOdheZYOqgx2LSwCpZUG09x1gwrCGKYjphwDD724bgPV++ukER271SUtrLG/X1iTLCQlNtgW
UaBhWPfhutuy2iF0Xh81P30NbkRzfBcAm/f1MV45lhVjap876FEcthjmx0HvdAillZuy8u17eh1s
kis5AvN14lmBm7TOvwtinFVeeLWqSW8kWq2e6Pyq0ytLpg7BK+1zIxeFvHcrIPclINfWGS3g+W52
GelUapcIKQ+AgEF5Fd/updsU4KeadpXokmOna3nn8Na42wDYaSkpx4p9OzYvn24SSIsTp9mTI90I
4cb8g4a3xn23SUtHk0T4bgrEZyRH9bNDBwFpD3SgTxi+/Jo2jpE7beUIR3UF6zS4UrOVaF2Yxlhn
v/kte8UmTvLdO3P/RpT3rx6Ij0/Id8V1MwijaIKj2OrVmJTb2FQ3Ai9hJ/jyu5lgq8WsvIlhiHMv
USZTtqiOa4B8yffmJr7tnd5lbKosVbWB8BTYW1sSAcswxvOhka3xrUYwxw2YUYC9yjdvZbcFnyoI
RvflcXTlTXgsHoRfbG2FS4tcVDFb4Fj1CgE6vZo37DIHyjN8Y3glpK47jCeNQkTBWthcmuQ2tcsU
K4kGLJI1COo7xnAc7cnGAqBZlPtfvHnZUcDEDv6DaW5MJLPfZRE0jXnuwpyO/4SwcBNcDd9Hxq0l
bIGvJg1LY+x0LI1Z4dQlLYyRbbAN3fI22NdHNpSR36B0+fCviSP5xXH3T1eY2TRKsNf41xrmGAC9
2lk/lBuWGaleuU2gVfb4rz3UtoEYYiLjmgE9Xy622HlQh4FVaic19WIUsTHjNe5asBmHTjs55Ju1
gc6DJ2JwuUwjzqzy6RjewgMJ5ko7WdHomCBLq03LsWdRve7y+J2b4bzFNqc6VMxCO4Ua8C3xPUSR
/c/3T7QQzkVIG1ArG7GQDLowxPYtCFaM48v/ZoTzi0YjyWgNMNLMkiOHB3uUnMQUADBWblBsFvDv
gNiD3+KCP5TIoJ2hHTYr+1rdMAQnvZZxsjScrGGXiYp0l3Hq3Bp3g+ZzIDeKAr9juRZkKTFzofv6
NcO9y7vmOAqGFISr4/y8pblp2yTTTsFr/MjmcC1vumVEJV7MCHUEbrGSap0tj2cNjeUJpOgl87zI
GX79zkfUO/uEEjUj8JB3sukIb5vLPIEZNQ2IDdr4hx+T0KdS7mgZ4lRdm8FBSl1QaINd45C+z1+F
lZtMz8kdrrqNsAi0etIWprlrR9Pseap1CXcAkOkY5c7c+Z1JbN4aqWsnhxF1LjFI6f/5qh8rZsdz
EaHR+ojQCAnYfS5916+Ka+sKiNnaad34kLqSAKG+tkgNcs2QkQN3N2CW59am2LIHo5rx+Cnbo2wj
65NLAaWdyARXPclpXfQ0wBUQza9zd+pEbZpVx0QdCCOvFlR9L2gZhjFtegkETCDP6UI3RFhExGd0
kXrqpTgOYP8UU/asrgoUJQoU3bTLSnVf2mXb29g4NU93ydBvwqwUfJu1QAwqtf+a4KvTpOyILvcy
PCFXfNpNfqTDCRrhUJzIDnelIEPVqUoVFXEkwlSa4aACiY6fN8dgeYpPEXG1rwMkDEVFwgslaBmH
erlA7qbRYpVEVqeqpxpVrmxrK04H9ZnJYViXAgM24XMYPGcpRuVUVDSanTD1WovYeDaC+hwUpxA7
4SJoiGoGsWa8sCBF3WCwYNjCbfwa6tfX+gG1+Y1wQnt1rz8s8llCNIyFkct4EBS6k01OCeLhd20Q
4k3NgfZOAezEH1FqrQXSxVL56o1NZTsPCQwDYFalTjZ640O1BTjYkb6kXwHfK/YEBdR9vi3ePr/q
V0/KYsncV1ZLabBIiQeXFYWuFDyPwlFw9hPOn0DwI431aQ3UOZBDc0FMkfrRtkP1JCmO9QWwdDwi
lXscfXXTb7MHkb3Vb7gwx93zZdZondpRXAzT6EoxiEftcI9B9M+37QJR/X46FmY459RriBLUZqCc
xu995PRXeBG7HRzU2td+daX/sr7JiGvolovqcGsfDJIVUFlksgAX0MRai/W4LSUFhcVwP29A17eR
Ck99AXneF7Ipv0xvort2zTmXFtlvtLjzolqqZUpgMS+vS+OHJBeOkVx1RJAxrS5MByGYZaK5aFvs
wy7M0GZosi6K8OHovmoOYyXKN9fiCX4wgWYS4wjis5Wx1oa2CRIVemETOPIrMAWULcrOI4RFjV36
U3S0Vp5zyPAWBvmNG3Jgysr3xz/TX098MEpZjxHwj+YBvFnPs8gp13x/aZDbwhJJe5LYsXrKfiEZ
A7Vq7MhoF+ziZ/O69/P7FqgatGOERYD1T/exs1wS0UpZm0QS7JbBtZXdq6Li9mratVwYF0O6Ckyq
coydVG7TPZPsDrx8F38FqAeoVaGw3FrEgiAMAhZuHQU9rHNPlLQJdMIqPBFINvBlIO3aFt9GIDqz
DUo2j4JIclnNgJcgowTvmI76Al+ySWa7iqvSVE6YY/aYanb5FjzAFlo8wlfC6soWtjiPpBQs93Jh
KWwCJDiEbvPE5Mh96bq80V1VdoTTH6uesTDIeaQp6aaUh7Zy0uD7af2m/UWF7Xz7ON8rE0VKmggW
yLZ8F6trj8Shj+om8yJw9BS+4HOtbqEF1IWBZgSE3DjnsAwUDXu2hSnCvhfBF427fNf7w1ULHUdh
E391Az/M8WmmYmqS0jDv6L+h+/zDfovQ7JZGNDfnEzSDnNhwRTZX4/3CJJdx1lWdUYBJsaPF16wK
nbw+VrrqFIbg6XExAc/uUGih/XcreSiEkjdzVktYm9mBJ7F8bO5zQIslF1JsOjCb/YlJTtlimUrR
nnLljcispUaBCjTON2u7ADdzHeTApSd7A15TulbsCk+5yCb7+8XtppLeomXHTh5KXpAaRc2yN8Gu
OXiMeiz/Gbjpt//NUy/4p40qH6HTpJzCPQHSGIkXBDTudJCxe/W9+EkuWiF3EPMQpNQIcTA3y4eh
V65INe8ESxLZ4O4BKvVRqPbMNRnVD8a1x531mO/G93plu9VirxCYXL1SFz7KpZNdn5QBiCCQ/PS5
O9i6q/SzE1ij9/nKLs6cYaIUhvqyCo0pvHe4MyfZdWjFeoDyjVLv2u55qqtNrOTOkDx+bujyKmWW
VBnVBOie2Rd0DBjohMIBNGZOLeYP2Qxu7KF2co+BPFw4//7i5qyxaLpwe6kfRiusYa1LPe2bCgXy
YmvsG+Kz9oBYOuHia3HmuJPddz3tBiTNp6zVnCK5kQfbUUT58GVex1lhXrpYVKHnXarXNj7WFWjl
2TQSg9bnz0XhQCDIDw+iOpDwo3HXqGRkTWj3WFdwjdatP+7yHZvaYcowqfvv8x9ufdxJjhra1iCv
1xCroOoIWgTAqJG4MhlfcNaLboGLC/XdGthe4Xio1/DZlkzGqLVaUzvF7EJlyV27k2+NB7Jh6ZaI
8Jyd17PXKLOGjjRhio0Erffzb9f0hVIaFUHJcnyiAHLV1YhpAYw/tQ9mWPihLpSIvMjvOIvcbiok
6MGRpmmIWdbhnf3xPeyHO1nYJmbh72JxEDO0FMPSwdPLRRFrNnU65A0cs/7Wa8DXj86MrK7r7yDu
5P5NIMH0t6rreIhCh/N8J7NhTrSsiqDgdlAhl4ilMcFWFMCqPZudFtajVv1kYY87dfNAE3hQqKE1
rKEEFW7CxjWfMhgLfQOjJSK2UPbzuM0koG/GSNC7tud7BWBxyiMJdMcja1TN5Er7P9K+tDdunOn2
Fwmgdumrlt68O7Zj54vQcWLt+65f/x72zI1lNq+Z8QMMMDMIkGpSxWKx6tQ54+VUHQUbKDLAXC2L
PGRSCUz/UfmB4fkDlnRTXQAjZ1/R7hsdalx+CUzSb/LZmpjkNQ2gPAkFa/U4hV51+e+w8l6+lvWT
ls0X9C4JyMtXu8j2JcIsrItRg0VpR6mwlx15mW9OaY8/g84xEGwq5x6FOUwqEHRrMSLNHO9EVaqs
idB1UdDni9rdgkSrnraJ3HqCreR/vXdLZ8ca5O2RCvfXrpQDfQYMF6mbJABlQFYEIGW7EvNYcELJ
h9Ux6U9hg/sEAx90M8G8T3vtFzKFl//NOBfnuIG80QAzpoU4eSaOqodVlyoyBBpLaFxCHCzfJj8z
wNeUDZX0FcEIOJFrbY1lNyLFKCe51eASADe6GlZONSvOAnRQUaRO1IvuHO5GQs+TZlpQLmHf3LMe
Z8kQJQiU+3+ozF9baGeHkPLo/2v+SP0ftFcWrXxiF5lPhnGopppaRBFdSnvQtZLEmxezxn9Zy+Zz
l+QkP8ApUDkNRH/1TFOj7xMrqnv0pmIDjfssR/l4shsn1wr/c0PnoAi6KN1E0xZdP7Cm0u1dhcag
UiCcC7zeUc8reV+QTq6dzpobT9EV5VZeGnBL5JN1rcx6489DqLiQKZsdNceo/ec/hbtmUNJD7BrX
usXeeKORRQNIENGkUOvATWQZcN+5zVyS2pngS/LSPpRBLdRddYIRaha2WkwRpNgVdHzQcjSfqULg
1DlaBXXA4hjtpt/Fb2ELhBtk3k2eRiRWG23a0Ty3tAdjPaJzRud96fBt6pKbAW1PnMTo8JV7dr3M
08df2ZyyGeq60wwkKcKa+jPa5ImfgjVkT7NNK3fGavv5N+S702qVNBStLCaSYjV6h41V7jDAtQ1u
ZxW8+xRJF99oItVn7pZa6KZSHDCcmDmQqBcVYTCjn9ajvYOxMTfRBT7JvYNWFph7fcRB6MsBOMsk
9sICo4TL1Zzc5P2vz7dNtBDmLu9TszdqcHIeoYfmxVrkxpYgTHIP1/tCLAaM18xt0k6QzjgqveHp
UemN5mtpPXy+DP6xQsCCGJCGPrdGf8Xq63fxlOPpCyvjofeJjwx53+yCjQrF+mY77pR7gT3qTWc5
0Moec3GDjiYf8N0RJt90J70et/mj9QAMc7QDp7Un0uUQLo/xtyxNQklN4dx0SEv2qLhSc6F5lI0N
BEM3smiWibc8TKIBkEGLk2fUlVVQZWqQIi/RbxYP8WJTuuq1dBU4UDvZCa3xfH1tjTrp+uMprWwU
CqxJFxi/yK9lT7/IvBgiYKHz2vlgYb4Di54Ydkh3jf2Ia7uM08S465puoXZ1CF/OXho9NqaTRVcq
CtoCh+ElzWtbjMOUwIhOyxLSTG98o+/T3LVd+S66XnzUmMX8diJ7jMeQTIoCLaaZ5Z2GEBwfMNi8
yy/p5BaFxokapucIDdzmMtCNSC2ht3L2JI6aZlEb8LIfdbT4T9Dw9lHyy8TRvvXefNlss60Qw8kL
LSAmRxuT4NUP3p+PfoOGc1x0WQeMdrpXy4PaXUrjQfDduDagVwNecBC7G6w23ZyaTZXEsDGDAbRy
wZEU3SK+uMHteDvpTiVvs+thG26EdHMiw8yhQHNWVyRqeOkdAzBtyPBRsduJuEXjmD/ykxyD6am/
BAvmOg5NToCVkGle+3FTpxCq0VqAvpX5Te7d4jY9WJCakHRMaM6nTtl/nkClrzt5ZZG56orYbtoY
JVnI//WoMIPJzK12VE7mX3vb/3GFzJ3X5GUXKBFWqF1lCrruPXq4qQtJ2LvZkw7ieuL51MvHBbLP
11kn42Im6GyCHxEADD96sS+yjbU33eyIEQbyQMW/hCkYdZCz6Pa+rSxl7jCUQVPRDxldRreSo+7K
K9OnD0v7QMF0oZD8hFdgXH9IVmStj6xBtxN8SOsx2dNRDWuvPGhI+mgpR1hg5Doq4IIYFsZ4IOaJ
PzpqBphsaC7oTIyBry7X4UWBQSLlVoOE8bG6psNtQlYs3pmkoxqAmSocsOmUx5gLabDAPHLrt/EN
DFIu5I/c6HsMeBPEe5KL6koIKOItdG2VOR9DWNhSPcF9uufeH/bxQXLHFw29LeKB0fZWOHDDu/zX
9pjzkUepNC8N7A22s4BOqvCmn9qvvER1x8JM+CwMAAKD7PmoszqLVUDFjmnmyK/zEzTiPfAn2o4F
NvO/GAfjPdxXC2Q9x5CDBawLNODcjSiEg93vEN7+JaEN7xRi+osowLYSDDAxXprapI2iGe1JUGqc
Ko6gSwwSJ/kJ3b9XZFOO/TIKN5TrMSujdMNXCdUoGVqTFMAVJZSQFXOKwS9lj0lPjEZWW+taFSHW
ubf/epX0B60MmgueEIMJdI/9jYo06xch6GY7p3qCNq6j/QzuhUvkHsXVEpnrMVByo08D2vaFXmWH
qZgWaMIUXV/lVXYhp7j9C3g0109XNulvWq1SKqssS3O0X6M9aNbQQKET4xTOh+FPV3QMRY7DJIyB
KqHVR2DMwCSr0QA5KEpt+F4CIJNO2VfPinMaelxNWCCA6jflUwxmRgnt6/a5vgQiBteDKEXkf7E/
5tjqXKGgOymD+uEYoRAQNk+R+RLIjSO43Pnb9m6FOW+m2WpBCrUsFPirvQZcW0RHZjG5ROnpkjv7
VtTb/f/4vm0T8NiAmpGd4auJ2WlGhegVv80ROHNbyDzJF+Fv5ZsVes2TilZeJYmWyf9270aZO6EL
M9WOdMDQtFPOJO/QpMmdwnTa53Lf4UlIiC/YWd4rDfCpP+tkroUKQ3VhN2CdErjTvPKaUr9GHnkh
FXjBTzIpbgGOTVdUjRdtMDvOl1qpkul0rSqqVsdwp2KOPfAMTzVdkrn5bXEX+PIvwWoFG8yObJFw
lmOJrpa+uCkbefBCO1PlpbZRduaLkEZeZI8J2XUOFaR+AThNuQIf0y1FgeYuzZ7SBzp4Ieypc+/A
969p0N+zimWjPf27PutquLRPZKLmaaIw8kVpE/9I/nEcg/75ylTYA4U60HFCSf2lpzcgXhedBro5
bKq7ck2WK6Jrm8E2KSiT9ocUQGil+/SyRq2xcrOtkG2Taw2VccohyhmoABulRQwFrpFdEkyqUOoQ
5WU4FKCjtPfCShP3Q62sMfeAVPaApsmwFgJLjhbKssNBV++oYjFoUQTFOu6nMlUD6qU2Z+ShiyTS
lglu1Yrqo3aW2y71XnCyuNtnYmQVioU0jWYemFANkcikLLjY7giqPTvohPvLIbrPdpQR+EvVb21l
jomUldw06OHPuHbAsTU4lB2Vxi3TVWwHMze6W9/Y/10ghb5p11aZYFlkQSLPkJM6pm/DM30KgavN
jd6kH1QKPdwIR7vp33d2Av6s8oyCv8jzfMg13OWNlz8pb1EFZbj5SXlKwb6VuiADANy6BDOxMz80
h+5K1HnjVt+h420p6Blxxiy6LpayBu8mjOGNPgL0Vr7OjrTUZHtC8CQ3VL7bYgcs9Do0jMCCLcwC
QK4wu1UQnmvN6VA0qBbXAuHf5r9S1Z++58omk1ZEVp30dijjYACCmkaLO/aDA16+TWN+LYVZ2aIH
aBUvzbLQ+lKCLXKw0KxpCnD+U4LPEdWJeU8pPoVPTO65X5lkboO476okq7Gl9N2+eCaEiyMv+Q6a
IszIJHf9d2H+zv+ISDtlIKTPBzrMQpXqWJkQBa6WDQUsdxfyfXcIbk7cXPvw++dRh7dASKRaJkat
qLgBk7orRtBVUTnIxxC6wQlKamXg/W8WmDgN9k7bao1ePioRENih4UyZKHLSyMge8vUimMhpx/ZM
wgiLIPKhbTYgRQK9HjqIJcgwgtAbDs3oVenun17+V94ja+NMHLVqwxybBMazofba5rlrfn2+gefT
MIiZawtMzExlMw8jHTtotJdL70a/lodsE3jxdmqcyU9bT5O95Pqf1Qn9kXcrrYyzfB/9NIMWXIFx
affPcIDkB5vlsPh/VZvjvYXW1phw0kVL0clKI4NhwdoWt/2dfJFeaQ/Gt3wfYAy0erQ7YXlOZJMJ
K3UhkUYKYDMbv1dN48wD+u2xqHPEPWioj2ng7MJgPotB1SQJ58wscQy22p3pBG8AayJbR+Yc/205
R2SSWZhlpEFBAMmjJRarcdICulZ0yM/4BpHIPncbZ3n8i2onL4IB+fpnpUzMNK1BgQZThW/4RifS
KCgPIzKPtF+Vb0yxKsWJAfLs+K8M0n1Y3QtzY5FBJ1inXTjZXnqOnoeHRnGMyF1e26dsr7iKr15Y
XuyGkNaaHWhDa/Zjdw9kz15UfeU60+q3MPG0HKPUakr8FjkfNunop8Exm0UcqSIjTEjtktCI5hI7
XElgKxsgK2opV2hWuoLAwz37q8UwcTUIVS3IjBqB54cJmBLlhSK3xk29/5vxGd4zGtn1qb1iAonI
7NzcdFMAClwUKCaosIP5Mkq+keg+0ER8ZdxjsTLE7F6myIMdpkhB5Wp8heSt3+uqqIQkssHs3ALi
jzYpsRhlS7FkycZ6Me+VvXzo982VvY+uRJ1wrksYmOsD6oozuBgNDfp9GW6hxvo5h4epBOGHiL+O
220HzfkfI8xBk7Ik6HQQzJ2oYUA8rEKG0psu5GvApf2wAfOC6HIVLYt1inhZ2mSBxdyqHGPcdxqU
PURT9NyPtVoW4xBKoWfFOLeYWCGFU2uvpigocBtA641j3CGWNVBwl7CQv3V4cBwKINq1B1XH9U3H
jkVjrLxHz9ock5JMUVsXVQxzVOQ4PYCpekPxFyIz/GWZdLTaVDWwDTK3NVQaSDcmiA/5m/2NKlHn
2/mmyKASh6t6+7VUxMTbWMMjWccCP8b50AhCYtQpzf9pmVnemffjbedrm+7qi4UnjAz+P2vsa0qd
AyPNCkTy5BK08wcZvRfIbG/MO+LR1EfoIxTvc3aLrewxm2ks9ajMXYFhPiLlL8bU17siVO+rpND9
zJb63WzH3yl7l1MQIALrMhCqwFATn/0EJmGAKmtXjjrulRnllMsCygLJm03Xe/gLOibq858ZY9KE
VCZJF6kZ6g+yZ3cuXucumodoVhi/7OMwu5SthvaBxB0Ebt8ZsHrZIOA+AI0XcxyrLksNbJ8MZpXJ
I355GCpPv1+2C2BK8pVGnHnX7ypPcJtyY9nKKnMq0V2f67TGgrtNfMRlrZbgfqOM43TYtu9d+S3Z
5TciGjbhYplTQ8n6km7IaQWENoTyXY26nH4N3U+33Rd+/s0UVyK4EfV9qaymSQ5ssFnUsKnfxPcY
BqckwhCQbC8Dp95QLRwhWY7IInN6Qi0Ko2qBxQJ8+DJIYyDtSGUcYndU3S7dLf5wF29Ew5z8p9lq
ocyJaVtLHYIEZg0AqQfQMMY783vpGvtlm1tb6Wr0QhcujLrSIJRG4x4gAPEBFtZlqtr0MRwWyVQX
RkA32bkwbZR7wPJ06umMtwDcQSsAT7TZ6S9SYSA+jxM2xtuA+gG5lKyeMRPNfYlkY6GCIJch/bzb
5LsOQOGwFYfF8+/60RT981VujzunkqQGLPYk+W5l95m6EZzK87D70QCTYcRRTno1L/KjqQ/3CZkW
B2SvV2UTgl5e3XS65ao6UsRJz5zW7AWsDOc5L4zbGIKnPHjaGX3P0kQZWAygPRINz1Z0HWv7qrot
AxE7F3cTV2YYL+2rejDDOcwR74oHc7Ps9Ov5l/1INWTnneXnF0KW0BM0/GN0/7gyJroveAVBySGG
bou+bCCzcJHWEAcNgsOM+cs8NX0wLPqDNd0Z8rxpu3xTJ8W3UQXxZTDVu6UJdirkS8bG2MWDcSjL
8JW2R8pB2oK0/k5S832UK6Wf6eVjocuRk6KE3bej5MlJ8bOoE3ec5+04Vr8UpfCWrt0pfZQ6rVIW
Xmbk3pCPh8Hqn/vJcBdobjgCr6I7yiyfIm+QPxAL2DiVcVtZD826KPIKXXiKpIgPZD+ehMCqv0iM
zi8WGxUiUCjKwKQCkccEgiUbJBS/gvJoklt7eFKVO816+cqCVjbYy8u042FJYIMOx1DkRLXrPcuh
0S3+QkXm44KYK6vAtHPdll15rLFtyVOcXWalgGDqPHh+MMHeUEMtBWNapNVRr4HLVKBhtPjRCP6l
Nvb/+zOa2rIhdIMyK1BSzFkoShs87VFXIR1X0RUrvoW/O0c/SQFnv0WgYb4zvBtjPK8E2VFep311
tEAuoIWKZ88PJuZiPvcHkRUmamqdsYyz1VbHQb2cR8A/5T3YN0SniBO3Pmwc8zCT5SVUjMyAlY11
qFP01avFW+7JM611lqlr3i4vk6BQxwnJSAqB/QCeBaRq7COjqxR1LvNg+WE3+3ia/R6DuvqmxLDn
5zvIeUxj+uvdEPu+SIcYjUbbXjCeSEmHY18PXMOjUl7NAdqjV0K4gGBlLA3WhEZ6WBM7BamSeoML
1S+8snYsj9yQ5+5Jd7VduBEn25xv+OGKY/zRsnNgFE0q4NU+ZOOjmQguN44nfvj7GU+EpJNdJV2S
H0FJ5wzRw6zfy6LCh2gNrB/qZZsQek2P/c9U2tiZYA0cJAd6TDSVAmYTM19sn77HzKWuN1IGAFV8
zBSvg8aH5JN9kLlxAHk1xZmd/965+2iTWVSRx0ptJEZ2XPLWywAthExWs/yIteN/d/QPi2OuJymS
tKLvsTjQTtkngkIqDt6/ajenGStfxCDA8fMP9pirKo6WeiirIDtK+aZHZze29mPtZ60lOME8z1t/
NOaWKitM8i+grzjO3f04Dk7c3E2DkKGQl2tjAhw+IcsqJKOYh01czWXfIwqikhhsc2Drlm29TwDg
+AtBQ7ozTNZCac/+2KJZzSrZTlU91bJay9B9aZ+GS6ir0QYkYLxv8nbA/zQOlZDI3OkmeRQ9Knhn
DGUkXbNAY4mhcOaSnEln5oMGRfe0iJ71ztwNisgxuB9sZYIJRUWWSMj1FGDLIRRnkd2Efy2iQUaR
ESYeVbURDHamZ8fMivY50S5SUj6Xsr0VnCr6Lc6+1WoxzPG1u3qxYxOLifbSjQL0CwWL/MN38xfy
k9wzhRFQ3aCjZBj//ugZZScNdm6SDAj2BuDn5/yaQrwTr7toMLP42vYuxW9ApfD7V5a5Mswc5hbU
/ItdwS2Sy6V04l22gW7PFc72lvYgRGUE7sdbWWOO9Gj1xKyhQoS0JvcCKOl2YG4svhI3/hiBZvXH
vQyKBXdAhCVl4bEGBhIEnNH48Pm+8RYCQCKUSTFtCtYz5nvZqZzgQunwvcbgPow7VzKnlzqJ/M/N
0L+GdcK1GebrLNk0F2kKMyNeWV0tu31IXKu5y0cIUxLRLclzwrU15uv0XTRFmQxr2raA9iHm/eID
nn7llbLvfNmdv0GkXX3SdiIQDy8s2pifNBUVOFYMfDIfbFArrZ6b7GgqUGJZpit7iLeBBBXUKHfM
oNsog7X7fGP5S303yZxuzLgGphnBpF4W2zYJfC34QfRqmwWiATz+J3y3xHiKmcoxyccaB0x9NaUb
M/mRWyM6O9musL5/viheiF/vI+MtPSplE4lbXJjR5FR45Rea6KnFuy3XJhgXKZQ5nIK5ytAvcgGI
xd2l7EFZTWcJxeAy/iH7s3Xs/HjR2+U4Wti6YL4i2qFp77Vg8/mWnbO4GTZZLeiEL1tdyShP9bGc
wIZyF2CqLttQhqLiBugPV9P85Gl+VjbNIToIK5v0vj0/2u+LY3KBYYz7Oi/wscZDeo0PBSorIPX6
jb61HMlyFSHylrOb65IJS/03BaXUzzUqDEV9Zww3JsrjiSF43AlssHx/kK2hgDWoKEfxfa1cZCnU
aq8FX4zjgut1qEzCtiCGlEmM0o91ZW1ToDitywY6WKkXCrk0OQfqgynmGy0V2kKSjsKCbbSOJYMB
eA4El5XIBJOWLcU0x0pfonbR31fBbWr+9075x2cwswYziqdImyz6DAZX1EXrDrsKHJOLq4G7PPbM
vYijitO1/GiRWVIaqEGk9Sj9UIGT6sXunGBPeWqlbfqagIrLFzgEJ8J+eOjTLV4d4SaNSqWugxoq
swPUB9GZeIA2JdqJmqNiSBbzY1CkQllQ2J7lefu6wkD/fGWYtGo+t6DYw4M/vx4XR/mN9to3sPKS
PVKb6/5WsnxpdIQDlvSTMaHjw4KZy2sKM4t0g7n8UO7+gTBKbgEhTjAOgExKZI1zUxqgHAPuAVRS
VCX24yITQGAkZbSREYa91zQ3WlJ4das7HSq9n39I3lFYW2KWNXdT2i6RER1VqXOM1nY0IakkJ+iC
XQY5DkbiiELOJL3KbAyIZKZ47NU5mO8gAvdNcpdtBEKDAxhQd6Ld41eh3i2y8L4iVqTcXCIkitJl
ek21A3I3wTuv9krIil9naBBEoiEdrl+ubDIRMlPG3E6rNjqaMaY1l22R2m4VCOHC9K5n3BDK1ZoK
jQINImnsy1mOa6kctLY5xv29Ut2bZu51428VIvZZcUnmx4o8thDbbiey7QZQgkmg3ysnVwUApL/S
pGpbW+hsNaL7gXM6qKA2CsKajDc9W2BMJaOJu1Cn4Se4q34VqRtfAYnu9ZfTD5RgRI9eTvQB76Wu
qMBn6LgDmGhXB5O2mFXVHMP6epkix4gHR58Hp9Ff5fDb5yeEF1o/GGNCnRUbgIEndo0MvdnPKfgx
TGyw6oyb/Da7A/PrUrifm+R9ZKRIOvg2Qe15dvwDqKfH5VI3sEiLZt1OhT5zsxU9Abi7uDLDnn2T
9G1iF81x1DXQYcheFLxCIuxNS9sHKYqEVR+ekxjo7dJaINoGZ8xLZOwirQ5rQF26PQRfvs+FS6Wq
VIw8gY5vEKl+cWIbdDvf7TG3cIX9LXSrhJeQHJpEhWNLb1/5UO8WGD80rdAmeRU2WFGIkcoOFwIa
1FuRu4sWwnhglk5Rr/VWdSTAsocYqKxSQQ7Jd/LVXjE3jtIl0QREFFpHN+Gu38ZXGpo57Z42wjK3
F/i3aD2M4w1tNC9ZDEeIqn1s7MJB8Fl4pecPX556/ipJSCcQqGllS36oN8Dc+KCiezTvq4sBAAK0
BH5mV0L9Q55vmwRlRsvA+PcZ09coN0WpRfA1424BSgMMuY/hNrm2NsBnXIvKityvtbLGPtL0sIuX
iCD+tXa+qSyArUm2LwGg0qD5kVkvQU4ceb6d7Noblh8Riu+f+z3nsgNU4s9q2Qdc3ZTo8tRadVTH
i264ttRfgyoKuzwnWdtgTu+ULGOr6nWNK6W5JE/oHYQOaHSO8+vi0oqtFrjqw/+2LOY418ui9l2N
j9gXbxNw112EMX61dj63wgEv4aZc7R5d+co7x6ScEivA16sjFwpAyzPKjo78M93qvlbv60sMxbij
mBee76IYwtEMqk7IQmsipdOGvsDqMAQKgFgBkUftYXL7y3KTbUUjrpzyEgXT/DHGlEX0UA0Bc8Hd
QorffXQTLMhh1a2S/2iF5Gnc027KtJMAzBDl8Py4n20Vp7adnJIP27lK76E66uXb7EI9ZLvqcSeK
xifvZnOwtT0mfKnLUhhxn9eIlXTYLzzko3MqU/vFthDllbxkFnNMGpR2dfDmns1Y5EZMjDRFv3i5
0V/p5IF1a11ObvUEvYJN8igceKVOfr461MMtNCxARMlUm6IZdN9FH9BULrymbN9A8+2ty/gBm4kB
W9FEPfeYQ+z0X3Nsrp6NoZl2KUI1qp9jLjlaLCLX40fLlQkmNSeJroF+XaqOnQeILcYHu8WzPPo2
7rYZ+Cv2gvPNPWgre0zkssfatHIVO9jAHuVvwxQhSruwp+yyR+E4n8gcE7USzdSGqIODjG4yOBS5
1l10jg1+3pNs+H9XBEFOhVNmIv2GCskZHbzSLokijXj6F5flNW3etZt0f0JHu+JqEP/jqRid0FQN
M1ks4UI6q1YFwsEa7bvuFLVCX3upfHub+dlv0cXKu9cs3OCmTAdEMLT8MZIYad+q89Q1xykP3Fp6
y5fZ1aKXz/2Dl3avjTDukUuxHGpahQNdzs9ymV5hPnonS2PhaEr3nJejoMXAO2Fre4x/RLmpVzHB
okr1roCOaYzJqc9XxItREOtDpxMsYnjls61+awLpSEtfpdpWejVwVw8/bbf1wlvzKfWq3yKGXK49
xbZANAzIJqpBzHfqwzADT79cgdw+va+fqM+D08snvUs8bSfW9+H4haXj2oQ2IELimSAZWp8a6nnI
jpOl8pHpeemgXQ1pJ0BO8pwd3MlU6BaxlwptfPS/EXQmQ9fC2RF7F9T66duvS3YGND8Kf9zFokkU
rkFbxjMabxjNOH9IR9EklQQGC0xbxk77hPI7KuJxcCCbv1Fb4H65tUEm96mhqGpZdIXzXe9TzVFK
KvI6b2avRk4nrATRDWMuM+hgvq+PSQ3spasqMJjXgKcHdxror5V9+ABqGF+MCaK3/rkpTEFixBnC
9WzsMAm68LNp4lGT/6j026m5qWMAI0WleJ4rYlgJtIsW5mfPHtGdFADcl5HqaMwZtD5GUMwZkwPC
FBHcU2SICVOd3JZB1CHMg3XOVeTKURXTJ7biCmIHJzxZ6wUx4WlUG2nRU9hBwm2+Km53W0SOfm8f
DWdGFfk234zfRXhCXgoOo0AmWTjRKEoySQ5ZQIlunvzCm0cPrwuA+ZES3GNSVsU/buHP30G3+PD5
WvlL/WOVfbb1BH0BImOp6EE5JBvcRaRYx7VgK6augSfTOsvxB20qZbmkzZMqIm4lKdLOTOZh8/k6
+Nu3MsNk98ZsgUHbUuDrGGZxmwf64G1+So2L2sTk1g9ATXhR6Taj6KKhTnd2yFaG2e9WNnkFgQUa
IKdTKXm56HaDW+7rTXElSk150RHkGir4XZCA41Qz4XiY8WCSewvWDqcXE3g9kp+VD5gGMIXQqf98
Vznf7oM15sDNdjdnAT1wZjdtZNL6he1/boH3UvpggjlrQIZapZaj8YVUyqWjSQRaYOi6GoDjyUcC
rgtHJKNOvwjzxYDbxYA4oRncGc4AOA7TSNSEXtX0Phsu1C1VxRMB/05n59wOLk4DqRvQl8zSMm2O
6mopUCNDcRGEFpvOSfcnxRRBOsWJi1jQuyH6GVev965R24WoaEA17V6vv6fDVv5K7eODDfobVjYK
YCf7KkRLt/W1Biw21m+QQE+OsafMZoPl1ZgJ/wovCGibVitj3rV4z+dFRlemO2Autd4KSJ5bt5U/
WSBnnfdUm1QkG88/YiubTKUua4ouiAk+2/RaPtEaar4db0EUR8fqIYUqYDziVCUwwQHJIDpXIJ+p
3WTyMJcWoBTHzEwvpSi+BPmlJ6fktcGw3FD2N1KYiHrBnBQENi1D12QKlWfLLkY66o06Y4X1G3Ep
1qv4vvyzPrDlfMU3V7aYuBxPvaoUPZKDSsu9XgXa0Y5+j+PylaIEJZABikMGHSuqEx8dNJIKEmXL
qd1cPmluvku8YTf/wmS7gznSyBGVkzjJ1Qd7jGuGYR3nZB4QuLL+UJFfoPS1nCYa/DBs3z4Pktww
vFoa45HBoEF9uBqrY2om28kMH/oxe/zcBDeEYNhXoYM0yOKYWFU0udrWtlEeDTN35/IyRIFg6H58
boSHssGevVthAhVoiKWx1fHOjJ/6ZkPVghZHcrVf2kN2YUKC7I3Oudgvkup9bli0OsY3IGOQWKmG
Q2aku354scm+bL59boL/jSwQ1hOq/stezFJVRwNZtPJIqlspvslF8xL8Jbz//cxV3HbzmPfDWB4X
a4sqN9EiJ0wePl8D7ymE7/NuhPGCBJQxhVItJXA7DrQY6GNI8rWH7mA41islNe2/Eh1WBhmHmAjI
5YBgKI+J9mYFEaRb97oY201/9tlFDMYLlAlVtKjZ+mFTpB0YoFAd7bwT//W4PXEYV84AOOPyGG+k
X59vJNcZbB03MsHQxDmHOaQYjVyVi6OZQEDyUY7vPv/7+XfUygATVc1i7NPRHEoknaNP63nTBRWQ
pPXX4FpUXhOthslw+yJXoz4qy2Olt04n1U5UbQTr4d5I7+thGZitIpwgQwUT6VOzLw/Tzy53IERI
X/zzRZX4AnOcnB1wP5QzUNcAH5fFxAOtLkMlQtqJ4pC8Ub1yu5iO8qBvwRPutiAeFD4S+B74bpC5
LCpdk4q4i5Qfowv3pojJDNhCKOCi1QwCQGCfhSVf/pa+m2QujVoeu1hrpeIYZB7lmJd86YgsZvIz
8IdYArQFNzqtNpTxx6DI5RkCiNVRJrcWCV29SZxuEtE8c8qUHz4b44glkB59EiXpMRhvFDl8SOtr
jGleDZ3yOESR4O3DeyXIxMaD1SYqiI4ZY5MRV5q9xDUo6ajq7ADEA31lCV8JPNcAPIXKxujEBoHh
x7yFRI1pzGNMH0CD1+xTP/6Rta70OPj9Hlonpi86ztwnl6yo4AKH6wP3QD1nlcqX4RyBAAgv1trH
0Kxrgzcggjp4DTkX2bUupL2I1ZMbrihHPp2eR/hlMaeyGta9CYYjhKv6CeFqI5uOfLe4FJlg3woz
eJ6frMyx8FNpDKs5WAryI4MYOX2U6zs89EB50V1EP/vN6KUvxUFMzy8yy+zrJE16LdFhTeAWyMWi
SMFzMBXk0EBfchOnAERp1lfQcmA6+7O1rPy01rcBaGgk5AU2iCH1W4jQCQ4CNyuQKUUidOTRzmSH
HCJz1LugQWpzOgleemeaTnEBVRXPovdN6Kiig87rZ6JsT4XtMGaNZzqzleYYLOWoIC+ITY8S3gw7
EFVlTnItHYhw7oC/wJU1JrciA65TZSype45vw77wZGhX/tIgT57tiEMCIaCYfyBWFplES+vrtqnS
gh7B2V3A7xweQuBbzG2B4R5DEJz5B35ljcmyMhPj8+AHoNmC/rp4uV9DHdwhtxnInesNHtGgY9oJ
rlhuWFvZZMJaN1kGJplwGEgOffIe5HThFRBqfeaauGZplp+WnsAm71oHuYOMRiC4HqCe+TGwgd5A
IgXNwQfA909dYk/ZLwcZD/fAFVWReFfeyhhbOSVyqWr1RMpjq41Onr+Y86HQbMHZ46VeayPsOSiC
2CQNPNOyr+u6d+xeNCV1Sq3Y5HhtgnH+NgjaIFQaJMcIlvF9Ujnl4gIpmuGg2y74vxWvua5fSIN/
0XnIcSdqcXKfheufwJyGSIuUsKuwysYzXyl1cO3S/lkJharMGTA8cIRmswcItRC6zfXSd485nZzV
VWiQYQ7JDMuAFo5vzV7flW71HX6a7umgXfMlnKiN2x5j75oFYhe29lLYE6h+E5TD8/ygJzOoEkdn
Ug91NjopWVzBieCv790ak5ctJJ/avEioNm+wbZ3qprAwid5uwN69Ub5TunxfYJF/Bt8tMmcwQm8L
U/1xCT3g2aVSarU7XJSFq99pG7IbRGUfmjifey/yGFDqQg6Prfq0Y62MEoG5DF1X0Mop4GFuwGHX
AWf2+cq4tzuK7lTmGijf0yWycpWGMqYmbaz8CGTdn6PMDcqbdlGAajgk2dPntrixZWWLCdhL2EqG
neGzBXEYO2ivbQHhhuZqUQjoObjxxaSzwBpaCmfoAmnOc9UcsahM8sz8l1SKwgvPAADR0MWUQfGI
wfuPIXmQAhXEAUV6jJPEUeVd2wkuN54DKGi8o89vAe/Nwrwh+hLrpYW7DXQ2oVE60qy5tT26XdJ9
IRYrIGJCpk7QO2DL+SmK7GE+a+lRK5C5gr1M/cLkg42WBFUitxRoezLRHmGjlewQVBVFVTlhTJwg
vfvvjkVp/ai0ugGteuZ0dotuTv1iYYpjUb0oWTbymDlWlQvOCjfjWNlhL0eUQtN8keoSeLQRkmrd
Te1O39X7cEAjk1KIjxdY3edL42ZxUHLQqIYuQc2FHuDVAU2rqNIX8HNSarJgdqCr9DP+XeUADctu
XjlQOYwcqxVZ5Tr4yioTYftOmTIlHrPjJDvRgwKxqtBvOoCrgP8HsZ6XepmQoZEXHtYrZb5imEV1
o0CeFRSuraNOfqNeSMlPwXYKFsbqpioJgm4P/eWjZrqU4teDhoAn+WpDRU+krXYZe8G1EB0hssoc
gVyqByuMJ4xDutEDfXeDOgUT9zrgJur/kXZlu5HjyPaLBGhfXiWlcvFWZbvscr4IaVeV9n2lvv4e
uqfHMpM32e0BBo0BCnAkxWAwGHHiHK/w89+5N74IVsq7JCmyBexBKiIIWx7MNUPqQhkxynpIvxm7
5arAKFB1vWxo1iHWIeK1qtEvVtDXQk8QUwd0e1eOanY9RsaLPj7VP/WbqkHXk9zixQFBVfeliLYE
cnz/QIWZjruzNyXq0qoO2JBqq2ydoa3bvkI3DTXw7/0+g3zrFOhBeYh8IVyTG5JXlui/r9Y3NaET
xpTzKXrKgJ+QVBfzVX79vP3m1N7izad8M8jicTiu62A0jc5z4X9sWaOQwFlaVRhsdWJ3DmwKg930
V9p97rZ/aOUm8p3Hy57DO4doH+NzoqosyyzGDNglecl6lG6GONyoVnIwk3jnSNP+shluZEMFCo0Z
OIuta8wlOkGCpW8MvGvK63ZfBs2NWgXmNUU4tqBq1+atCITF+5TADGmUXhxMFGwoxQ0YJ3YCciuj
3Yfmt1QVocpohGKdUdMcC30SQ9ZAu//ZRXCVj9acvIOgIJizyTD7bB+yq9SXvDfTbZ8oyaEK2jz5
SlRv4y4NGRxqCsBunsHLnLEn1pgBmW3PU9Cp806bmgfBftEgdbY6YLzAvmkA9ML6hYqWQNyD9upo
UKGqe+PZ3tOxTOUHkixfYIu7npUt5rCNaBWjbQewsr61++tkt+wA2j9m/cZEbbm/TVHs1QSTOVy3
X5lkLtoIc6By6fTpaWoL0FoNVra1I6L7JamFsEpe1k0xvQDAAt8LINtnR7HqynbIqGUnqfeGg2m4
gJjJN8uVtMmvnCOOduETEGSjbi9mY6FX9/k2ftimn34Vx7LYqPtKwwvfrHp3JH+I1vnfBnV2iYEH
oogVmL+RH9aYI2EUc2FhhEY9Kr3hJtMzkuXLrsLftg8DjKdIShlGoYH8Nau+aVMgd4fcCi6b4Nbt
1tvFuIZZxqne9XZGK2kEfY5um900qZs/0RqMKioc8FcEuJxjycY5Z1Neyk2j5mV8cuyd2t9Fy1Vm
irASKtcJPmzQf185gV4XeQ7cBq0pvXfagqSBkPUMTt8smK6EEEdu5oxG5X/XxDh8FOElFUtVTnuV
rU+/YP+83ENYhXaKWm96zj2R5DLf8z5MMn6+mHJCkq7DGWvMqwLNSjArZF/Jk9frYtxbAVI7lbMy
PyWx122W1teuuxvnPvE0ZHYECSW9oL8WqT5Wxri83GX1MM89Xp/Zc5JYrjxsQTEjWhrPRfAuxHVp
QtvnjMqws+KiN8OcuogSWEG2CV/0X1OwbPqt9LKIRki52QCGpQAawtUMlDRzxobUiIrUQEjsNpgt
vsazA7qj4EF+xECuByYHX3Cmee6xtse8cDo9lkNDgr2foKDaQMjZjw7qvtgvoA2X9ubml8Ae7/bE
oAMWSEGOZ6PGo04GpQXoCxSo2S2VBU2fsz1d2z8AY9PTxIZ4SEYjC6GEaGeg21FVF0kKB6T+ilug
9VxDwtn0Se4ZSD8qcNkIWSoEFtmXsRyO6iARuGTrG29GkAfSvQMuZBQc6Tx1+tsSfU6ud34s8T1k
rwLYqGolxplgkBJ/aNfZJoNC9ffB14P8oKW+UO+OF5RXn/S99bGyJ6tmPJvDu70Qg6eln2ykEPph
mP9BdyM+zj++JImIwbDVIpmoWXbl0FtTBOAK9MOoMq52YyIroAKM0VdI0GFNxRMKdBgqxuCYEzgV
TZc7c5Yj7/esNxNs+vOzvi+JK/9UPKo1Pl2J4D+8hHltkjmE2eiMXZiP2btAGviWNl1ggb5UNH/P
Dy6rpdHfsdo9SSdEKyLs3nSg8hk5nlL6neP1m3in7ko1UOuN6Bbnlv9Xa2MrDaGVxpbeNhmuvOg+
K9zOU/AEp4pzpuOiE+fTkW8IGn2p+q+raJ9CVQOsoO8fY7VYBQLO0mjh4Y85RnDKF5s8g5S67kbv
YtygURC9q7i3+9oijbUri3NPpLmqE9CA3IyJO/uY//CAXBhSlwQ1PBYFh/xGdL//P5v6sU7m7g3T
KNF6u6BZGShPvGyXq5Cn6t0cOrbudEee68m7HMR5qfN6nezFG+pdZTcocUz1m5lBSkMCnLAg4O7H
PBTB/59EL0rurbHaS+ZMZjPRKsPCGlPoUGGI+RXdfre5Vn39WQit4cbwlS3mMC5h0zVtil1sf6KB
07m01Vh4QGoo/rJJN+Lpem5M1cBSDMQuqrZshapMcqB1B7CTFT0U6sNt7zyT6AuvOgzzor1h0OkT
FqNRpaOt1p3SnNTwm234CfQlpWoR5Uq8ZGJlhYVmaIU5WgOaM6eaBH+1hY3bysQ4GdjqfCpDYn0T
KkfzbGJQDrkZ8DxovTGuAT2b2Chiozlp6j0atm5LBv+yu3P7+WsTjEckTkUWfdAp9xRFVDdbCfdd
908fpvT0sFnL2hoTpMEkESudQ+evndzVSecl04HUkDmxHr+yLltD2Qm9NVS6mMgRj8QabA3bNXky
SsCdi8t8Y20oToFcfSk3giKvbKAnhFYR64LNFFdxm+ErTl6HZ/4GmbSPYEHe/rpVI18WDbhwN86m
2hoQjgUAizVJ2jAJrRIme7/JoROj7PR9ca1486YHiZZwTp/niuC2QmlIB1D97KlQSmPUlknanrQH
8IP7VYHC6PwcBmiMEBXCi+rOjFzRBfuugsD6y8oqS4HeEWBjSy0B84G877Lc1RrbM9PbPr6fUwW6
vLdq+pZN+bXdPRldtG/Cp95+K4x0kyOnKcmPKL0rzNhtQ6ADnjR7Ey24O5wYeXK7LeNl2y63k36q
KsmrGtR3i9JvyXeivIzSvcAfeZEXqFpwDmCWC09G5ihnZj+PKRDkp/at3uub+M42PKgMAhhEkeOY
nBe9fniRF9VdXacYQIywMYnl1DRtMy44AEqsu7kcb7X6fkHL/t+uC+QbCp48KLWiw3wmXaDqJCIY
IAB0bE/+0CJe4eVX+h1FyGX+8Cws0Z/5IWOP/vsqDzGSVM0bOiyBWvnk1XA91JWlW21xO3/+E1+p
u+EqF+QEdG8+eSFyLHCwWOC/x9POZnnCylxXxtHM45NavTlN5I3TnyY8JilUDdRIYOs80YIxzBkY
7/IC54/kPpMSEP8jHYBGc703vSHbAqZj+hoy9j+VT3ao3ISh0F3OUy3GLnMRhLqVa6kdgfsa2mkO
nnf6C4jHoFjkIo7hk4pyO95HXa+TuQpyrSmjKKkzwKyKwivG/DZ0kkNP0m0hzdsFXF5fcNX1l2UV
PdpIcyQSYoU44i2+bYk2C3BCCjLYya98MfPgeYz+/E3ZtnipLW2fZSRD+4MOK2W/ewdUGXT+nOxm
vBmeBYdR5TiqAUY7SnUIXAl75qs8TcKkWDIMnUFJGZf4TrodveZa2jZ30v5fRxi6OsQ0wIxNdP7Z
3C6K0w6jijmS8/k4VBtNfrSNnWBFZ8kxbJgQn0Z2Z9rgwKH/vjru5RQPUtlJqAGA2xZFjsqDr+Se
HFSB5IvekNTF2XMOHQV8P11Dg4edhMnDaE6qVC9Ppf6Wdo91iV4EEJyoB3fWFtxyW8HieEfApEuT
kSHTS/zz4mxNqudURs1ZuwMNpgKCk78V7oA2qD0NQrTXf6neS6Jy91lPlX7XlWnmmTOkLfqQzXu5
e/RHTMtk22SP3riwa8VdI7DaBm49JA4sGL3rYjXLGgsCVlbnWsiJdOW5nX9MzvcYQpeXP+jZlYdF
AYdOuf7QdDy/Y6d+kmInLE/aYhdBW08oiJnG6FuSLBTkENliwuXUL5JRNFFMKyna2w3lLgJN0nMK
XwGUZ/uAFMSzhOjisywCkGIUGPHiR/UGEDz6tVfHYW4X0s7KVKKBBbndDuKqyW/yomYBBcCPGHKa
E4GTnmXs1KKDHjHNbCExwaQRUEBQwJGJEoeJqkKybA0kmyQrXWiHXt48zsX+yRBzsYMRpJsVCXUi
vQ3C6XH+91hiZiXMacsbKxnMCQWicXChhhft5j2mj14lD6BJBQHzVAVg11TvLy+L4yeflsUctEVt
o2a24JOGMY8bUlbjzrTCEPQ0miQIlmeVNixQAacKQF5otZ+9FtOxMowa1DfvBIqgtoKgWLf/SqWN
scO4vjTXxGyAKqStsvcRrvcqKXhRD6HbPeAZIJIu5riGhvgP2A5eH9pZVzpOms7RjKU4NdKDoryQ
7t/O8lnyp7/P7JGaKGOsxlNxkqppPxj5bTzXjZtOcnDZF3j5AH6+ZuIDgmz1TKoFfREUMBsshH45
3evc6EAZF2h5udw2glXxMslP1mi2sAoWeS8bSRTNBZ5sSu5RWEnlSd4wuMkWScF+uKu3opTgvCJK
PyV6mngKUFQS+8zpSlmKwqqhK8RDWHLNU+pnoFL8BXFEgNsgBxe+xhsjdUVlZv5qgdOktELaOc1z
NihqkU5DcUrBhoqpsXC/BwOa9n2SgpEqACM4lrNgQ7mOubLJOk5fjxXIO4qTEm2zWnJtWyTk/t5V
YXISyCfTppKiK6CoYTZRynIL87NUWcoDyH2XHPDK31M2IVHyw3fOlSUm0tsQ7yZN2hZoBvbX82O2
kVKvvqIZyLgtIH8rqNrxHhxYGSBIQLGjcMf2k0xHGiWrIwVFPeKOBmy+8PAefqKKqBBj+EI7kPrm
yiCTS5Ipq0jY41PqWwrdSYMRXPLuCPY/M9B3CVYoSsi5/rGyyGxe3kD9IdJo4MIdMykPdivgYOBv
GugXkH+bGArVGQ/UWq0cRnrGu43zRlUX7Wuqv6AHKcZxRKMx3OWsjDHZh9Pg+ZSQER+QAK8+vNjt
4+UASX/tmbOvDDA3C2T1DL2b8vIktbYHjJeng0jdilF1F83A8L1vZYp5fpbQRmrKsS/QzYxActls
nfvhZcQdFgGrED0I2XY4eQDKgv/dKIMm5KtgXI22KUEPEfZG9C4IRMdGPUgsQbbGj78rM4yPl4D9
aBDpfr9h/qiegi5mWrrjrvPfa7r5DrCqb6A72VzeONHnNBhPnxSjl/KxpneNBlLBg76JNsmP8qov
wC7YHpJAxD7y/3g+5uJxjaIeyT7WpD6e0tnWgOU6WHf0dQ1Cl0Oxp61TyRe1v/i792GMWV6XTONS
9MgQMohMJs1tNkBKcPQFH5F3vgCuA+UfErhzcn/kILViDXKB57tzp3oS0vvqJgQ/aXxv0mG3oBCk
CLzzBkAhpidsJCRnfJBLPslEpUhphxi5B0QB9NUT1EHUMCB28u/TU0zuUlZZVNAQreg3Xp2AqDNC
ooNzCsUQOkZOidhjSswgMMO9MRHnIToNCn0QADL3WDpFRSG1uJTTfbLrbiiPuBmgEfsFRAQuFA0q
oJDXdjC5x05wNBmqScSGV1RtIN1JaP8CZ+5J+aZ8GjAqUApZhbj79WGQLYfL0qDMUob9KrTCk+Ri
m2VIcZR92vSBwBepR7OhGFUJkOygvXBONZWmRi53QAucnAHYmfEx9ylYJwzG3LWe8C29y/Z4B2xt
jq585RzQHU0Ty8EIhNwtN4OZ76Oi/CaFlsDhz2F+71v2sSzmClssCOAkFcS8CQRVETRCv48gmuTG
O0hnbdWvXM/rZTEXmp1FkarFaH9aD5INeUaKf5CektafrrUf9VbUh+L7x8fqmEtNdWa7XxSsLsrB
QRa9JAs6X91DHokmiriGgGlVkGnjjcEWGjEekMjqgHCfaS92arl2/M2UXjEi6F52i/OJA7pfK0M0
ZK78AuoJMgRVsuKUoOyAeYMkQlAcHQx0YEgFldS89ZzGrX+IHjKiBTLBqlDbGnTwyBVzGVonADqM
VC2gf2mTWhD1uUF/tULG8x2rxpMpRY7YFQ/N+FgLOQXolX92klcGGJdPlbiu+xzxsLzG+MQmgujG
a3wygywYnjVRhep8KPd9w6goM6q2YAVjNqx18qYkIc0Rt/YB18kWO4YcxLdLT7sf0Z000J109kXs
lhuA/v7B/DantAmX+fgFzNa1Ja3w2gp9xwxPGhQATYykja4CYQxFJC7CzXvWxpjdK2U7yYcY+fcY
JPd1kGxKxZteokdKF52CD9Aj95dPBDdQrlbH7KaeLRDLtXAgLKV8BLhxI2vD93IQsebxvfLjIzKB
a05R+FMnvOOdcPYlGXzR+evlhXAf7KBIQPMQZMBgAmaCldIMTTx1CPnqd+NNC7TdfGX/6nztMN6C
uuBKrF7LXRPmllTwT+qonTIGIR+bKIQKQc/RVVL+SFCMFiyJe9Q+LLB4sEZK89RoYAFPWogCBMUN
nrQDysEUIlwIPiA3RK2MMam+EiZZNFQIUfjPY6SN2zZc3tqEvIBMgIhWxv92KOxQJu9zjropSvQq
USGbOP40D7pHx6LaVxqCtUO8owylzfPlb8n1c/QLgG6TtXMiKqLU7TBVQJMr2tMsv4Zh5iqmYIaY
f7uAM9NCXkpR0EyqOMjEaWw7xmvpHQ6JglXhlQ/ZTeK5IByKikCKvHL7lUo0HSH6r1kmRpLU6YYu
oo6ItHGGwkkezDvLK66NQxPUniNsbPE/5odBJiRq0SgX0gTZZmtM5p0sDyQACcW8h+hcHlzeN55X
Iu2m0+aYBLYd5p2rN5junKMFUwAd6AHkoOtfpupOSMgnMsM4vxE2UNnpIDc8x+P3IQn9UIcYYI2+
oBwLBil4Hw+jzboJdjkILbHd/zQK59SUkAnPmTpvrWquN2ZqkEDJjHx7+ePxTtnalPo522nkmGi1
ClO6fkj71ygRYA1phGNTAUzi0SFDDd7APljkmaCVaymQcgXYmOaiEXp+/VYEM6SXw5kZNDAQ01Hw
OKPdocQGSt3jmaKm/QseLF5oSwdTSrZZk/8alfBWqtv95S/H8wd9ZZK5rzJZKXBlqbhMsl0qo2AU
YtBFepmMxL9siHttrS0xt8iSZ2bcyhGtsOjf2z1lazZf3OTavltAUDbtFlGdlOsUH0tjYQuTMY6J
E2NpvZ/c0mjRbCPdVdSdczNv7EDaS9J++SVYJY18F7aQ7bvPpA/1MkloXTEFQHRE1j3vwkD/qWHq
14XUh3A0XKGZyyWTjPOTdy2MFo+XbpMDdrKVnjFarEO4Ob9NXvBKQxkLySNanamXiYBmom/MXARj
aoDcnrpPRZDCTdYOVGCipyf9/ZfWR3/D6ikTpSGRMklxjnMA6gJaq81AEgNUJ604imcARUtiYr6c
LJJdxhoA29lOMwoXcCVBUsC3gCECSEcYmsEKaxK7qeukxRUdZ9dR8eTMucAAN/LSKYX/GKCHfvXF
8r7GRJ6BySuFlI+yXHtzFXvEMh8Ezs5dCAhkdRuA0XPOrqVP82WUIhkch4a9TamUsXIV+vFzoqJM
i+YcHaY3/MtW+UZBWqujdH9O+TRqGKjBjYJjrV3r2WuovP5Pf59tr0wEND6TBMKM2PxtNntbuf/f
/j5zA6uO3I1jR++S5UprH5z5C2gOipf8+wO9F4BXu98bYaeZIeaD6yy+0zPLk6c5aGYhFIYb6lZ2
mLNfZ1KZygk2InpSD/QdAujuN/WOgGSgCBxf2HngPRKAE6boG8A4kFJ/9mq904d66fHhymslKDbR
Qd4v4ARX3cwXZpoqJ+YYwEAjIbMACGPDeBoPfWdnSNtR3qXg7va5JL62pcp9mW9DyLH1LnuFwrv7
UQKAThKgueczcFMfTjJEmwD4J/uluB9myxvVH450M+mFpw6J13bpVoW4jN7GmwmUoraz7Eh7o9UD
iNLBltcRL9MdQWLFiyTrX8VEkmFuSdOG+FX5sLW7Y6f9GRbBeeOWFtc26P228td4lgFhSTTnOKBT
C+1fD4jsb8Y23ck74fwPb19B5ATudaijnE//Zak8mnK/kKN5M4Evzja9YhtCeV31i94TV2f5a/uw
xwYTBVq8ypLCXqy6GuZEUUTCbip42eabMBWDUbn7BekBOhgHaZYznFOcgXLXgD19m35bILN0hWkj
P7cwbKh41lPh/+p6Idqc21ICchIwNcs0z6equqo1jMlUHXCOyX/+uqC1rXZ47x6I29HcPVxZoxfE
yl8q1Sqksn23NvrST4ofo9yUoUsekkBUz1R5UW69NibqpE6hxNDadI41yPIWf9nX7cY8dd8xzLzt
n9M72+83GBwN2qOte/PNcrR0V4wP4V160EfCXQvUBETWmUtjmeQ6D0fsa+7cleqrLJwZ5ToOpDGo
npUFZhzmEMqGtJCiD8nRUNzoVkc8Vzc5qsWJh3MJBZxr2ZeFIobcmLcyyjw+lFYPY6tGRDe0PzMm
PTQSu6HzW59iXyVXCZIvQZDlbubKIPMGae2+yAYdj2x5m91mOBuFF/2ARgcmhJ6otpUsC8I6d98+
DLIs12E+jE5YYYVLf7DiR+VLYBALxCaWTMsw4E79fBjCXou1okLwpFo0qodByl21tX3drfaVLwsH
4bhuomN20kTpEbOwrB9mfeyQmSD5ir6p9pOtP9n9n8ubJDJBj//qeFua1JR2AhN6DfUx89bsQT/u
KF9yhdVKmA8Xj12SjwQf7m+WBwmY9nC3eDqGsh3fEpXMuFFrZY+JWqGd92lV4yY13GGjYVAg3Fs3
NiaWweErlBjhltetlTUmag39HHYzAOh4M7X74pAcUJvbLvdUGVreVbIrZrHgHq2VRSZTSCZ1ANEc
MibnARC9zbILHykNyB8M/bkV5c0QQSe4R+ujYMYCpM2wxwx4iUrW0j+oKJNk3y/7If/uxsA3mAyB
oT9r8kujZknSjLPb+0tAVWHCfebZd8M+PojyTa7PGxSqhia1edbil9s6AtAdHGixPWzNbNxN8bgl
qmiSQ+V+s5UdZpPKmDRxW7VI2cNh44SP2bLDhKSmQWPyMcs610aXOh9nv27NIMXgLjguPANSP1Gy
DZVf6bybME4wKaBpTVq36aXAVMFcZoUoGzm+4POLvglzIyUSpHtNmnpOXmi42nWzNVKvwvCXN7xP
WX5P/O4195xRELL5ZweybBaEgzGxx74zEqKYEphcF+SI9T7bFd8p+lPVEFNxXDf1VtUFSTb96myB
A6+M/xpkdkUPi0zqVWk5JvZDpB3rKvNMn6pnX/6i9INdMsN80MqSpdkEguqo1C9J8qST0TXkQyhf
q3G5uWyK62fQfqN6W8Apsm3uXIkwCj4hXcEQ8/dJxtU+xtrr/2aD/obVPdEbcyQ5NWzIdeSS6L5W
fl42wHXA1SLov68MGGGp2q2+LMe0/V47L0pzG+mC6qvIBLPzdU70pK5V+diWNqS8jDdA3DdV2Hyl
JEC1+P7eD2brQaGn5LXVLUdnVG5aS9vEZhvo8/ylS47mpwAxA8vMtib1ydDKORvIf7IRcEiiVg4k
4lbD4JaI143/7Piwxj6u5CVRMcVpLu9Ux2UADKdP7vDQwRVn3kqiMiSvPW6trLGpjx02i1Jjbfo2
hDojypDmdf+k3IhBc/wItDJFc4mV501y2hCgVpejdhd/UyEYKnnm9QKRdHTHwVAjukmF9phcKB/j
tl/0nhzVbXWikTb2w114B2kIcPBMQkFUntcDEghUNkbUADZjvLEYSWiD3EQ5OnZ5CFvl0NjagYzl
F87v2gzzuqiUKVoAqVCOdYghnOsiPEzS4+UQwYtzaxPMe6JLUgyE0ee2Fd5oYeXmqYhFS/Ct2M54
AW7g0VBHPPxKaa/qmH8pOk9tny+vQ6E/lL0bUE4FJxL04dDnZ2IdKNGbZNByGfyFauxls+8ExlVz
01+pj8V1t+/uNE85KF6+yw/SNxE8mptpra0zYXCpu9kBAEY+UkXI+lu3TW6mIN6V38UCuXTTLy2U
8b2wCku5TeXl2OQPQ3ZFrNRT5xe5mdw2VV30J/3LX5a/fx8flnFCXa0TjYpqHoFi3pQI7G33p3K6
4LIVvh9+WGH8sOxb9BPAiX00Me6P8UBFE82rq7z3y2qPWBx2GZqgPtXhiBqmwPYyJgHSbxTPgAa8
DD23IaiflFsIOEEw14da7k55IJHbRYIcRuCnBhOEozKvCTjrlKPkJF2g6X0TDOgOefFk3oZRe9O3
faD3yaFBPUNgmgsRX38BJirbU9bKyoywVV6bGPWe96kfufdvnZ/f1tBJoLhVUXuNe8UhSlKiMowt
numY4UI1K62K8Lzvqg2KbI3nlNPLEFWbQU8HT1rQo8rq277Sf4ZS/2gYw89OVjZf8K6PH8Fufd6S
IpJMyT7W5YuB5NuxRXkD3bazU7mywGyrFeoNphawzJ/0bYwGu/ebBoBWOKzDPY6qDIAFRSCDMvzz
zWpa1ViSGIak9IcZZl4dBUsp9BTucVxZYQ69FS8knRMU0/Qbc9vMEHtRQF9apt6Ue6AL/p0B1TQa
gneLyCgTA6pYAuQSMLejPOqHruh2Up8lojPAN4J5Oyqjpp4Bf8LMUidzsAhSrtkfbnM/DWzNdaDd
CzZrd/6R3MnCoh3XOcAL+LdN+pvW2VCa1lo4wP3CG7IpdvOu3DWY5PonvV/+PbiyxdyDVTLrkyU7
BDeR5LiIpBVqoZJLbmbZXdD2uRs3MaYP0QSaetcEe9FOBEXmeiieglSETAVNMuOhqhrjLWiZ8B2t
2Q1htZvs6amcJ+GAHDeUrgwxTiqnUpUok02OFNPSIFajUaBc58E7rRUgA6Xh9hBLVN0BOBTLHTWR
L9F4eXboVz+AcVjQhTtasmCl2gPxKDMUYPle/Yf4/6gTI/iuJoOvImkpk87EznYbYGwXr9jEge7b
SHJpA1H7A6rVrZD8R7BElqC8j1qMXM6OfVQUt9vUoAuYd03pyW9/FRmFLVKRPfrvq6OSJph0WCos
sv1ZXxsBlK530DbMIWTcAykhGu7hvhvsjx00mXdDlpt2SXLsoLqFrgRE3uJgdJd3psl/VEPlPcHW
9phIoMUqGQoAD4/OA/UX6bYH43XxrRdunOBssHTeTpQ747Jo9K3X75Vdsp0CivsWjo7SD3ThCJhM
4guFX6sbRnxA+Xv8aAXFIfatTZpD+oDqUpY3om6WcMeY6NIsQ2VOoU7j2+hTFVFTcnuwKSkeZkfv
wJf/63LqwEV9rbeMjTKJOjeRSsPZNg6B7cWM8U69A/uhBnr0Ihhe5Z3wFNC/eemrMoFFKZU8wewW
eS9+g2aCoB6tuJXXh+iOOBtta/5cjvmhvoH29U6wXvoBL9hmJ40KeZnKsHlfb79vp4DchHuigWNp
+RNStq/n+rftSbsycx0RrIiLyoVigAOBR0dD5YPJopzaHE39r+qLdJejTkrJ2+LABqMnWB8rX3+d
E+DARFGOG1lXZpmg00aD2S6xsRyLPrDSG8f2pVhUfKEH4eyzrmwwkaZDz06eYhXJzff2OrqldC/J
d0i4apCnPdDeL4L4Q/oj6gRJlWhtTMTpc2nsagvPNwX4vQaCRkute2P2dtlr6F+5tDr6K1ZhOzMm
YMAqlJYq7SWb9kR+vvz3uQcCzWOA3hXdOQOcFaQ2yyocliORIbQ9l+PiylMhRXjrl46raZq1m6Yk
3YylBHDJZdv8kLMyzsQ4YoCN26oaPJsSl5yyDZjkerA/pqfQtTFtDUUykUPyszh0baiWpEmHJD5/
TyXNwnLUFBQG69j+QRSZvMxL1tx0sZ4HrTabkV+bS7LVMrU4mrNTPBqFE8X7ROksr0uU6ldua5lb
yrp1cJQkvR8HyUrcWgZY2lXnNPe7bLZPgg/Fubx1C7xQwG5AbEq2GR/PBnWpLQM8K3VZdS+KZGAO
U0+TwKkbyOK0UXk3FCqEVGZLvVftUjmkRi97aqmWfqMvtuipzQvd0LLAKCOFowNSwtwVxCySuExo
x/IOqk6BspMK137U3QJK4aA2IO70qgljGCfZ/2SUuS+aXguLkXINzM4EBuluIVd6ObaQQTTDJ6tN
kb05ffkGHt/kjy4pmrt0reXNylzuBdvBPfofTsRWlzWUxMoxqWktG7Da7H6O3eVZAufrHHv6z7yD
vFS5jV6FBJXcULeyy0Rx0tvpMJhERTCor4csPyoG0oGwuJPaIhCskRt4VraY0N1VpWY0ZoU1HmJA
IXbTVnlF/u8Nvh2D6732vlrSWNlk3dyQzQI894BE7dNHSnw4IgNpoeuBDypG8/LDz8ocE8FLjUSh
3eLF2mzSfQtcquM1B7AWIA0I8YhNPPVKGH94JxmEQmB1hBoMncL8HH+WpHXAPwsqQvtG+Uk7x5KX
eKC3ovz5YogSrzAFipMPc8wS7Vju5BBdQ0ALKEQp9iovnDxHdsF/qO4HMBTbV/ns2qFniOb4OIcE
4BPVfBdrATMP46xq2NvSqJugNAKOLs68SQdDzVJ7Aj+lH4y5ID+ZYfw0S4d+6HWdrtCmvN2xVxxw
fU2ACRIfIqkgARIkcqKFMVvYQymvTSJsYRjfyPMhzw9F9ihYFddN0PSnpPIKlbP87CYGtKOnmrIc
opGe3GLi2Ku20c0CDpJbMyBXwtyUc9p1MMb81x5zE6d5Q2po14FV8W0wXAhXJC7ofqwNZgR0twGp
aoyXcH3zteNggLtJg/wpoBSMk6SABpZd9s6QCfVMKiZheagUO9vIqz3yKqqg8IqmUAbQ0dRUTYgP
sIQJ2SynsZmBzTG+nnH8SsDY4JmUWB6jTsIJfF6EAWsTiAxs0L1BBZLJNkZ9UudSB9Wi1fgtcLmH
/g6H4Rq1PgNFBqBYxcOsvI7J2ubZ5aQlZg2BDij7ULXsvwg51WizbOilJOphvN/07PEDixjWCHCy
dVY1VfQsqh0DXHY0W3yjiocptEPdOfSAUu43sk9ph3R40avja4JTwjuImIdWcUYMSz0jKTdMDePy
DujtZihkyuWPybgfNMFdz8mP9ZUNlqI8hIxkU4xxdaor9RSP5gbV6O2oQ4XQJFdpFgHxXQhCGu8s
rk0yZ8IalGwBRrk8jfrvtEpdRReopHINrLJJxkAy220/OlTnBBvT4351QAd0OYBxt2ZlgonK9eSY
hVzJ5UlXDlV5rw7bVkTNx3vTQr8KJCEQawHohuVK1fK4HKcRNijz23yt+W3s9leJRyAVp7/SQmzi
C7sunBRsbZRteCgDUNvKAqN9UD0piQuOLSAZ4sDY1E+UKjzy+iNE1gReyP2cH0tle1vDkFbDQkh5
WsKTXgybcMbsFtia//2mgf6cis1aKgaEmWiVVGMbjzUuAShHuunwrcLAbjeJrNC/wkQMSiWHpg1V
nzzrWyVVrc96CYGkcFbSbRQ3UmBp0295CdMn00zzXRKR7HqEsitoyQcRzo3j+0BKmyBzxJQ8hjiY
i3WIx75xBgsjXI1s7cDJblyriyWc7ebc33hTo0oPshxAxd4vhtWzvc/DtLQ0TAe3fjq63a2ya3f9
AXzpwIFLvvBa4yRBn8zRVa/MSXqnERWCxCf7x7DpTh302vudlaG4owfmVSmUhOSdPWgAgDlS1yl7
JDsEUxSt1JWFUZ4y4tpgD2n3mChwMJy/3EsAqKF8CHFYUM79g6yd92kxxGRT5mKESfZOtXWHkN5A
eBwO9tYAtCd8pKwldOKPiNXoOXVlKiT+tzX2Ns1bJUTPBVyjeCHsKcPSfOj2sOSKjjgvNflkiYnK
zbKYkhVjD7uNEuiohqb6XsWoJk0TuiQQSyQLPuT7D1o5TaQpjdSP7/OolBR92Smp55yKPb2zHRCU
C+eYuAZNxGoAlGTlrGpQ6b0zaQnIVGmfhc4QhJobP1fXKaWs6l3j8XI442VfKPJ82GMKBmOU5npt
wZ52N/pgZE79BI+eEoeQJiWilgcvsqytMdGzTcsuNnP4pdHcyPExHJ8Ey+G64sdy2IEBTIFZeUNL
V/JyN8qZWw2pV4DAjGTeUG/l8DFxwB0hShb4fonJdiqpBUIHFtcfNcinCxt3j+GCWB67Fm2gZ4IX
1vswXyYqqwrtUS9auSVEPqVZCrFrTgSx8A4kgtJpCorH4RuV71L+/c0KUrOP1TGPuVQmRhgCmog7
r/MMDJkgt3bVUoSR4Vzgn8wwARoNo0mLSIJLD5P62j6s7zpbULHh+t9qJczNJuv1/5F2XUty40jw
ixhBb15pmu3GW/ULY0bS0nvPr7/E6G7FRiMau7rniZhqgIVCoSorU8+1RUZc7D5BYWJnMS+pY+Q+
UBdQAQSDwOYlYUlqjpiuNRChpGYsvbaf9G0VNIobDLMKjFSnuNc9nrVp4J4FwbkOrDVSknNPiIdw
kfOW8PJU095MSgdPqYOV8KQoWMsCZIHoQ4C+4YJOfe7qRJHBrfCR97LTKB/5FDpqe1NzZ4w4hmge
DzG18qaMQACkt4ad1wcLbGLjWw5O+uv7xrID9XJIolgY+7nI4/o6Fgfw3yLGGjJUGifrQVS1Y1PI
j6KS31+3xfpGOkpZyBeB6kU74Pwb5XNW5U0Fqq14KewUSCvlcTI47xVmtkHGLMiAoiKJNGY8TDQt
FX9xPCsWqPMgGgqZPVF1tcWeFVz+CnivwsLWRe/frw6s0grmmSCviSvrfHXW2C9CqYE8Va6PS3Q3
DS53xpV1bNcmqHCnC/oE8pgcCUbd2KX0Wio8eg3WJ8L3AR0laAcl0DeeL2IBSrSvBFCHhCGwOM1N
E6uOrHIerayyA/GC/1mhnVtHK2wYlRJkrO8yFvKobOXEHt+lzNY3Mnc8kLMmi/owMwgkEwkqJx9Z
5M/xwdS8suRw1DBe/qjQwrUJtdWlgnyPicMxMLGgMas2VQ3xyi65tUJzm8TzaxkWLxia4Lgb8+7D
bBZyagK11S3qNGlLqPZTjpM77wmdcgzJK/Oo3xG4W+Dw5s6YewgVI7DJELJXukCbJ62SxiY5uvJz
kxWOBcmf/vn6AWK7xcoI5d5WXuhBDgjjCVVgE2KcoWe6We4lt8gyuaAJ3oqoC2MZ0QoeZtCdKFN9
WKTIn9r8OGoVJ2cgX4F+waIbB5ViUsXHZzo/UEBU1sjVwbJdd5UbDsc4KcCV9H1svFx4v75/LFOm
KOOhihkgCJNRKwrlNjIg1QI61Dl2ui6wp9IPQs3WrKcp5oVZ8i3odVkKnnUQPCDSFJT3VVOBU5wi
gx0dPFpJWw9ErynasWRsoj/waPdYa4P+hYmmnoQhf3qYKhvU3gIDcPGhx7swg8KatoV2sjM1xyl6
ur6NzIO1tkWuzFVSqS5aEagdeQrYv6TrMN/ra5CuK0H7zmsQMNuja2vURiKV1NJKgx+Csd/E8O20
Sx8it01sSGC6zWNOEII8tlfmSVsbpV47VWHVQ1eBozEi3O/drvWDH2Fp5xh6aSC4w8kxWEdtbY06
A0qsTjN6rMnHpP0wAPwdLX/4kyoiZhv/9hD68Z3Ei9gbalt8xMq3bviriSYbhbD/byVf+7pyjSWY
UQmSIb0h6Kk9NJ48Sk6ScCGNrKRsvRYqECpLlqCwSKLta2+4IfA3h2xTvcVO1G4mDdh4BWLB1Uvm
DLy0ne38qGJDUYrwltAVk1wMMJ/UIMUgkDWQTr2NI/qqZJwZ01CGzQVZsVIaKGX9zx792bIlyuOY
UDb+V7lR2+Y/U0d9Np+i7eRHXv8Wv10/38TbLiIXusOo6QF6fDE2tEyd3OCWST5ivXWq9LEevtXt
nYiXcTXuqvIwQOfwukXmGlcWqdOmz1Vj1DFeW13kG/GDEH//g/9vgLYc3JpgfaEDv2kW8tjHCPxK
kNl1+dHMH9cNsL1iZYGscOX3RqyUaaLhK2VHkmvUfnqTOuJTcAde9L3OA74z3X/1lqMSthp8iZZG
lDBCAf3F5rmqFCgoFnYZ8PBg5Eq88IWVJeqgyYW5CDMYKz6CF4wpl7e9H5eOdNsVBwvRft4GHwGv
ssUYnsalaUCFFRSUqCbQV1lsVEFgLQDYL3fyPpjt4EH1B1f0gLI9dFvxPt2ZQIYne0BtH4InQkxU
/QN6MkbB6/xnULdcl0NOes4xy9micoJO3F2s2ngkAU7Z+MYOY5ZcTA7ZzPPNPrdI3XQpOItAT5kt
J2Fr3aXb+gZ7PeT2sicmy4HfUeUZpM4dZoordSBLJNotgg2ez6fBBh+SB7XsOx4I9/KSO18ddclh
UsLUSjnGWLSKmfYGqPDmMR14DRFGunBmho6XmlpDy70vllMP2QXSlFYTT36WQJLT+JkDrXOe+NPl
YSQGgfaDcr1xWSCY9XgeS7GCnwzIKqdjp2GCVFPcLv7BCTKXhxFD3qgcWhDkwxP662W/CjLRIgZi
1A0yQMXSRgfNYnfQbjuv3H1N/XLVGi/vAeiMo5ghitBrhPITFWWgV5TpwgCAlOqT0iHRKYAG957X
b7kM/jADeltYIGTLMnXOyq40tUAL4IQlFFMHcA5izuz6zhE/pg4W3rCiAdokoD+sr4iz3rg8qC0l
An+eLHevQd55ymS9GKn1YFjFkxHEh1HnPWtY4ePMJjkOK5ud3gMd2QILOmymDbiW3dJBACGKuvUu
84hAHSdWM87XmUFqHwu17INOwmGu0IFLawHjY5UTpRwrjK91ZoWKUeLYCdEUdcB1x49pfGp7TgmM
cZrO/j8Vkkw1E9N2EKQTigVAzKBCcgi1sbejQsIUkBXUnHcab9foqKQWHUQuDelUi9VeUXrC4tz5
XSpxCiAMrCy6pL998AL7MM5iFCiYkm5cCOdGzxq42EO8C8nQ+eCo35vIOZq26DZ+LXKZwzirVKij
LC+AdWXVANKsRLSVMbG1Dmnd5vopI5/+yilTqFwhGGIMKAzw+FAzbSJQ1zRPS3FvmqOTNgLnSHP3
kwTL1fmqtSmIihzWtDvhUOwWN9+Hh/m1dUKvOhinrEYls7klekL9lidZwHHSL1Xwle2+UTq1aTF8
ULffC+VTtVKnEME3Zxb29S1lTAOfew0VRVJJbvQwwXEYoY+Xv0b3uDuBzthGbgfpuOBJu6mPgd04
7UbE5Ey0r7e8wtZXmL/8rBDqRj+OSIVRJyTN+jKMyYmUHxKMBIhO8CUmuryB/UqyMQftkn4xZp8c
xZO3gptyniOMtzjZg79/AF0MDcQiLdUGYybDZvkSoI33yqMBzZz0jguhYx+U37aogxLJUxsqPW4K
EJd9SKC+3eJt+RDexMdhtusjef2Pnzw6ap5R6uAkYaGn9Yi8r+pBgTkC+RVpHEfibiJ1XIa575dM
wGDHr9F/ZZti1qo/ghZrz1O+Yp4OMGuizC/pQJRRPluU0n9NaV1zTPN73fgAfcw24clRsbZNBWSe
dEugAEvDHSew30RtUYmnKM3cPtY2g4nh0cnghDXG2w4165Ud6vNUgSnX4VCKyIPSx9wLdiLU48kk
TOxaO17jm2kN6R0SShDv4g1OXbBSrdRaOuJDNe7kfgkZbAQPFXkkDcKO53ms23xtjLptJ0lsp1ju
5dNcvy7Fj4D3fmSkkBDggROgjCACJkofJ9CNdmIjkKk0c19gJC3eYaR4y0t9mN6tSajoWgaoFS+6
MpVolImQoptfHBVQ1k7bFoLDiqNu+cQWzMROg1CYCcA5YJL0rKnepVErDAYSOxBVEs5awQlxlkaX
QD0ELg0n8xOtzFHeJ8ZJPOLH4J6b+uNg6buoNrzrtwzPBBUbknCYpsECYZUp3Sw4su3T9f/PaDlC
NADy4aDux1vpovA+9HEoQ+yVvDNHDyo/EFrdQ//XbTeYmU2fCZp2PHDRhcS56ItrbZUse3VLL0MW
QIoMVhvXsAlcP9xDNg54xsrXOTvICkVrU+TvK1PdoBtLFijLSUUVRk583fhcxt31XeTZIGF3ZQPq
sVpuNiM2sU+9Xou2i6jcloq6/f/MUPEnSjLJbEoLSxHuy9nvzZcp4eT4LH8DYJxIdksAI9BRYQmj
ADLTIH4bR4z6C76oP15fA88AdWaq2UySYUK6GwbHSvymJjxWS2ZStF4CdWRCfdIMrVelU3QE7XsV
2wm4SurHDJh7aEpujZPZoyrceTXEcIlcUOH8eypDJGSrTaS8O5OUbNYreHdWpj0KDr3oxlFpJ/Kf
3BFrQ5Rvt8DiV2UM35arH7N5F/E0RZgBFVU+BG7ARUCLSyWYqJUoSdmCa4YklvNN4uZOZ0t7yHI6
8jbkoo5Z50hHYRsZChrSkIE5P0cyKs0T6AiXUwSV5x5qTslTunByVobKGL4O5nUwbqIByyFTa9JR
pzGkFLe4fmM9NbIbPcte6pm7ZJM602O/kfbRYkfo2y43sZtx4xHzdbSyT782gc9R9TqB/daLH9Vk
N+JhFHvqt9A3TvFz8tjsW9BNpbiv+HPKDIr1s8XTr03LDCURctfA1vmqP/VOmn/NTuQ38k78Hu6m
h/QYPRqvKebguY075tEH6lqGJAOKZPRIGAjb0xDTuWTjZc023lsix7c1nMpLG1feIIlyeTrmzI+N
2r+CmRSAaC8aJqqStEWjItyoN1a9Cx4IPXACoc0scWLfuBF3xkPllcCzy3by0B4sHqsPCWf0RQc4
CoTKLOAzgUA49+hMFSJVCybs9x4C3J75TYag3DMh0RR29ZZLKMLaYkNHSqyYJrTi6QwVVJTlMqmo
C0rFXTm9yzqvVMI6oWsDVFYadVagmtVCCo/SRjvG+xZkDYnTur84RPTc7ks3f7M4Nx8zqK/tUod2
aVDwjzpkw4RCRHdSb4DfjrfVk5WDekfz211idzivot3cFuBn4+X+zHWjeU9ai6p40aaS20SPrR6c
aVqCl+eh1T6n2rl+MzKfF4YJ0CEmjfEB6egXQgVZAwccorkPnTSPUMEofrkjPRSLG2q51qicRZDy
wigNnAz9ZtmYe6LopLrFKxgpEHl4Z5+4xcUxWC2NylyyTq6EPsHSJCu1m+leyHfgPMyTD6U6mRYn
G2P1GSBv8HsjKSc1i0ArjBlOqn0pIUuHvLZjNP2iD1IIgXTq7cjNaJknb2WTctAq1ubGEnDyoqN1
p311N0ondYyXCRrxoitzqT/ZBnFLYqoQeRotVdyCBa6S+kQ8ZapuyxAG18cfHIdkVQsM87cJ8hNW
aS3wOBCBrbGPmMDR7trXCFx34V4L7VRz2m/g83D0TeW3nzqX+JgZNi0RaFUdr1MUK84tB0Kc5WUc
iegzWk/hFkLgt6GPvE0GX0q4+ZMnAqim/rZG5aRpksTdtKCyVCnCzTw0rtb3H41RcqoVxMkvDgER
UjF0DekUnXi0qB5MSYgvJqJfu4g/xAnEixheAfGFA/CVff3rsUPmb3N0nqGYi7HoCV6no7Nsyr+a
IxlarF+Mz/pGQP97cpJHyx936b15iDfK/cR5SRCHv7JaOtOI26aoTBFvcXGvbRQk3kTO5E/Y7ECf
ulol9e30wYBqQ4EHclG868FmjN28/5PG5ZkR6hYH3eJcjOSsATmTHQm8j+QQ2o3RgtXGIgqd2MDr
n4954azWRZ09C1xdulTBZDe+De2zZmAyWuNI+nEcUqHSbXMMgdOx0DBqe8Dcx/bYhOGbamR70Oft
FFN8vL6kr/7uNZegrpypjM3Z7EPiEjjTexNDP5MX2MmeR4vMjI1A1BNQCUb8aHhpGWidAnYQuL5q
pk6KR+ehCjOFlwyxXNwEAQoB1EOMhU5o1ajoYAouPjqYJIfGM1ragjffJ0/yN+2UDihz5Sj8W7v0
s9sInNSS2X9YW6c8BMJguQpEmoiUKL2VfevYeibSBiK2rt0OjvlUga2/35TP5SZ2zdvI470+WS66
/gGU+3QYfkq7HMuf9eywCLE3xMlRqnnyjLxdprwmStRkDGdTOnX61O/Aglh/S1VFsDFe2eIJ0YqV
LRXdslHi5t2QJOkPupAoj8lo6oP6WqMBSqg1AsScj6BAnw6Tcpe1m5RXI2VlR2sT1Jes07iAWh1M
LMkpk1Ookn8G6lbu/Nz6aQgT52JgfrbVgqjPlhQySoo6Ej+zupcsFM3zTTl37vWzzjqBeIFA9gm6
LPpFZ6rRss4a4ghLAjdmYO6AGuIsg0H5ATnS3ybo3pOgqBMU1WPSxQcT7bHa4AHvg5/H8mqX0IRX
qR2EIFbqOXk682vpOjDz6KMAuEbnsjIwhpj5Jfv3inK3XfQ/02WyY/U4Yexp5O0k0/1X5qhkFpgT
I4siYAcaNbNjEBBJrjom2yrHZF/1GQg3RmV5f/Lxfq+Q/KRV3qcHVp8lkNA6LfGLLj2pjf9//X+a
h7JI4wx0/A3ubPSfY+X7HJ6uG2DHxt+bRuePUmGMWm2gMWrcdTvw/H1T/WYHYSDwM6Y38r3y0B6F
1k7Rn8Uc+4twn/nSt+s/gfkIMVc/gUpMylAqG13GT5gfIEDzTLRewxfLUdGgIspn8R1X2I15sFcW
qSxFL6p4mBu0vvt9dSye821/g/rZz+pA6CmU2u4eRD7PD/mn9J2+XiYVu/KyjPq2Rg7RuaMn2JB3
m8Bt1nj9EZgQWxtt3q3DepRgShltRRGFlYsWpiBkklrOuHV6C8NR2SHRTkuAK4AnfcE85is71LVT
SH0DTj+EySJR7WgOHa3bzm3iJBOa+oBDJVCV5LgMKx9bL42KLDrG81rJRJGBdNO7HaZHNlANeQuO
tUtUkiJb3ga5HXk8Skym46yWSoWYxCgVpQixpZkBWbW3wsidpeQlf0xHWRmhgooUtqJhpeikl3+B
rYUQ4HjxS+3Wu8FP7yxuxYHZ2DJBPQCQnApeAvp9DKEXK7JACofkrNiVnumPpAXg6S5uB+TsSfgP
JOrYH/C3TeowgJA9iMoO9WuxiTdFdBvpBiYs8cGAB7f+uu4t7HOAUira+Mhw6RAnzlmvCwJsLbLg
tN1matC0M7fGyMty2R/utyEqkEkKqKczDe/IzsXAm+Rah+TOeAwKOybRUz1Y99wpYuadR0QlwHcN
riT6pdxBCG/JIHCL4fIkvOnLanTbOBrem8wEj5HeYUpMnC3QiTUauKhj3lwpM3n5bZ5+OUP91mgn
sCOeWrTerTeTy6vHM0CVN+LMiMwoAbIt2YXb1KtfhNvq7fvkgKPYT37OW4VzGfHsUZ9Qkes87y1c
6HV7NMTYFmTBvu6NzK4Gyvr/+2T0W6gB4UghQ6MOTNaEgC3xo12FCFb6OsQh2x2p84c7cdOBfJWH
UmWeBODX0MqBKJ9Kv/aMpgxRDYdIUVuBnDQ8VrruDvohHfrN9UUy4+TKEBUnpXiqrYpUMQGVnm1Z
yN+isjqo5R9l6Cs7VKgMEjNqVBH3gCJWXtIdqmTx1OiPfOJ/uwYk8XmSp+rJpGQLjDTlnTzvo/D5
+max83PTIFSeGPQ0aQLpoBilZOlwgeJ1/B74pNuTIuBbfr9Z4Om/ABlcRWYWssBcWSXOsspdBVUd
F0zALyA+JshDMJkcVMi/N7f5hldlYLvD7wVS13VTCUkjxAgTdRd6k/m9E3p3DnkDOAzmMbxzLBGV
DEsyFZk+WZCqAyE+KjWn4KVztffxNfuhvw5P4V4Gvi/XPOW12PfPyT7wOB+QRIWL1G5lmESV1Vam
mlXJYY+tbD3lXQVyZ7wnBDQ4wm5w+++n085XSTZ7ZSwXu7gEjh/fDa3fqH3KoJwYyrwlMe+y1ZIo
74grpc07ArWDxKt2178KcMr8BnymM6H5BzMeL7VidtDXX49yElFA2lO2eNuXnoxCaLbR76uD5n0x
xm2Me4lTNmRmrasFUiEKGlb9BMAiTrXSZ3abDpsq029zMfHxkNyoVguecyXdcjyFeb+srFIBS4yH
sk1lHPVhM/+1YAw0I5D6m8YbXfko7Pnk9ByDKhW8+npOBhTkcPQ0Zafn4PvTa86NxrxVLGinkVI9
sDDUHW1qcdtFEW6VDINpUuwW1VvYPAOJztk79hf7bYe6m1MhtDJdRoe4/sv6TrKr2klvpE/Ct9/v
9DvQDL9MfuJZ7sJxFfYe/jZMzsrqxI1imhU9uWUgKv8hmROwODwNRPY7fLWJVAhplMYw5JJczeB6
Gm9nT/lefkSOcsi34V51oewe+m1sS874DK5/x/S0O56sMzMnX/0EKrBYsWXEg4hasDFJ7qAm20QI
/a6ZbSn7K5w5RVn2q2NljQowMkby6i7Bghu3OKa3yTd0zLwU/XEABDOkyyKQqbzmKm+FVIiRrNpA
HQwtEAxMpDbmoG7yZrHbIvPFTt6NenDDcVl2FP3tOVSQMSPBBFEfPKff675KOEp8C9kdJA7BTcZv
HjNb1Ugi/j6KVHgZDD1oxw4LbDZJbEPM18tfYl+CThtEx/mgEZ49ek4NtAedGYGn7JS/tq/xId6D
2c6NYswtizaf6I0TaL4AtKtzOAVZCwFr7CYUQ+0YRIBFAR5oUXciXqJM9unyQv97H7/WvbKk6rOK
ngVuv69qGIRRxo3gg5KMdx2wE4ffdqjI0gSRsEwhroPGxb3qxp7wiM/l966OQeyQp+nK2z8qxrRN
O4dpg/yoWRpbVveleJjLb+38yvF69qoMMKQgl8W7lPJCJYtFedbwnZTEjC27RqP3rqqs3onLSXzA
CRQ2otmJdjfFkTOATtWZ5iZ4XfA+vYlHrh4EiVv0xyTgeoJ2tswLQiJV0wpVLEO8/5Ge4TUuR49Z
0nEuQWY8W1uhjnqSBEEoKECJt94Xn4ST3ZUgDidT9YEdHGJ33PIIAlnfc22S2uduKcMJcx7Id6X9
MNyay+yN7U1phpvrH5R1GlZ26BwCSFc1Kwa0KAhbQOunvuKT08Br7jAhd2s7VCIxyEEjD9DSAazH
yNCKV4FeSp6aTxXpu+DPYJcbbsHqBKghl5+Dt0Qqt8AAcdYEHSrCo0O+XuREd+kDSMP1XeMVh18X
04SJ4srXhu3CHZrmfEmVigOWISntoHytHFBDMiX+pe2zQeUGKy+Ps5t54hsvyrHyGtSGSWcS2JUL
Ei01mjPoFiMemNlbJn72S8s7FDwLVMSRLCmFgBBSttKbNtBj88K9/s3wvsSxnfJu3vK4CZkbiRkN
FVOyEsqLlAuFjTEkOuh4T2pf+kq8SczPdFA3ccCj0GAGFTS1QK+H4RCTZtCYZy2U8gQr083k52Bk
4DqVetAmD39wRRBEpqGB6wy0PzSnsRxXkAga0LweQRuzQIQJHIg3Pa6jxBu5rO+M74XJbB1a5hpU
PDDscJ7plgtwUlaOiKIEmyx7LyBkdz2UsMLkmQXyAVc3a72Ui2gJEB3T7jAH5y3buLbDm+iveYOp
USS242FJbC6eggRf6go4s0olfqpQ5I0eQWORcASQPAyU5IYdPAeb6FXcFF7hL/eC225nnzf494VF
vGaauhcsFSQy0MOcCa71EXo623SbuKlqQ9lmqVEq6LZBZDceTvhW3nQ+dBcADa0wYL2VD4Vqc2sV
DMc92wrq0oi0wCiSBL+HjLGQ0aw8tSG8DbT64hj7Yh/tg8c/CDRrm3QDerHCXq1bbH+W3uXG6wxq
MY5bMc49hnJwTkSCHb4QQgxBdBlVMtxqfqhHt9pV4CTVd9mheIt3wkPxCr40QEMhMsuxy3hREOIE
kAuA9Ni8wBYK0iKnEcA6X7uZ3aso43Zb3BvGbXiUwX//QBLvcVsg5nGDK7mTaM9a26aCq9VElZAB
SYna+AKnJmMbsa/bpj3vEszQclbKKBeerZQKDWFW/HeHCT47fYh9FOEdTF7amNfljOeznhWE2vyL
JA5hiEaSGG0mSE1tkMew8Z3sKfgU7OUvogDBJ3BnxLwzY9Q25ssiZWDnAq/CArqBYHD07P363rHI
YM5MUHsniKXRAs8Fzot302u97hjcEKVAxbBBggQYhrJBmw8cuvFucYrbasEsNDjIOu4EPW+pVPCF
LHNUlgWGQOtOdkyldrP09fpSWTVYLBUjMARaf8kNXE3WkgQ1bpBpM7ntrQJklarYGoRYY/8X9j3b
z9to9rn1Q0ZgO7NMjsvqZtGlUbU6cncFJ92fPaLbE+yKAxGbXW6IRiLgzB5ntewN/b1aKm/LDWT8
LZmqnTbhdjLRggZDN3ALszvv5EP0sz7wJtlZ0MCzZVLuiiM/xWoHd+20ZisH6buUZBsINXqloG2h
zuWkVnmvSLNfRiqnZsMIspgFkhHKkfeoFzNOJgQ1AScrgDUeCkeodjNqw3H8Ipi8iiLrJbC2RF8Y
fYrBo0UHnjo5kiyh9pfASe7Sl3J01G+1O3iak3j1fDTcZrQnDtiTBUg5s04lkbNeQWE6AEK9xvDE
V9b6EN+AN+m7grIGetQ7gRfwiJ9QofzMIuW7szSijSXDIviRfN2Bru5NAPG0dPfF8+lp3AcHIyGC
QZDnasiRQbRIJURRMRmZGuDB0WyynfYuHfub0IMClP683FonMtOVecXP9hP8UFwPZtxbZ7apjMhM
S6EcQlEGQ1TviZgoC3b6Tn8SgA62XN6DgLdQKt0J29GIITwin0LQHib3o+AZmHEweoBp0zfRlPzr
EYEZhH7vKw3YEsal7i0yMqdmfwlt5wC2jwPJY9Rg9UrAkAqSVkJ+DOgc9fm6Ss0N1N0w8v5Q7FRP
2ZZOc1gevgIshuEk3mvni1ibdlAZ5FDgPQTN6cVEGl4FpdKPyDWsJ33fN87wX5jWsh8h1FhC44/U
ayPfwgC5iYhLRnECjyfvw0wMZLgrBh8xiY8hkvMYX9YjhgJn8M+QeJt65Q0SHki8eAQnNm6FgZNW
ssL72hx1LA0jCdCrX6QTsFu2Lr0K8ua6u3AXRF0gM+hsMrXp0WYDQ6dgt3ZNZL18FIi9eMPjtGAx
DOjr9VB3RxFJRqwRCFoQiU9h17x3nbBX+mBnJctNCNHSstYh7BV9TpF5M+vt7vpqWU2OM/tUHpSo
5qRC1ILQB3WRmx3RZ3OqTXYXeuJ9uFtuFb97ze9LDAn0wIMXPvDg9vWfwDqfoIMEby6ODXhmqYOT
j1NQgsseJWQBWp7bsvhmdJxvyoo4qD9AmhNwI0LVde6jQ9CF5lLDBGgenLGMIYH5WnWIctGritkO
6e36ipg+SmabSNObCKCcm+tz0PLPBdBb4txDdPRb3XjXDbAAK5BF+22Bitd9mstGOGFB3YakVtVO
flVcaBx9Ws7ijyhVJ3hD97vhpfD/gG7PAkEFircShgcu4hwUqbJ5MkPpI9N1W8REqFEsXjY+cFbI
uH7PzFArNFQ5M3Ixlj4IZyGRYMwhwag8LETnGjN+3BE4xg14Zo++lKRZqDSyLFLTkYm6/J2Folh7
LLyZP1l7fXXYzHMPaTK11KYxkj5qtBYVN9lU2k18Q3Q7ST2zKY+8RiKryLNan3XREc7bwZxqrK/f
95BgdXRIaQ8HeRdl9uAVt+Y2O4WuzHuMM872mVUqWmNyMl40EOp8dOZH2L0KEyrFXMULnhEqYMt5
PRZjlkofSf4tC28l/VvUcOYoWLf72UKoML0UCkQ6f32w8UvwBERZh2LbYvS784NH3nwMK98lNT8A
QEFuAxlEKmLFXV1U2QL37zbiHg6JyRhSPdHdfmPa1aO4VR+vHzji3+tswgRaEcagEoHaKZj0qZgl
WkMRNYmgkHQXHCqp3+AG//eSAOdmoGV57vit1ioYuZi1jzwQN5Me20raHZOIh0ugIzABIoP3EdgH
S4EKCq1FEXeikPdiTtoj7evipsAlDFs83l9JfST4/Af0SrQT0hYpB2nDRSkGEfW06nv6OtfQN089
QMlzNF9NBY9PlA+cHkqS//KrYXyWUNxbqHaDgZ6eutaaIMnrPpNPOookmNXfJCnEVDFrMRogdjNB
1z7Ens4bvbs4DVjsmVnKWQzQXCZT2Ggf6kneD7vsjsxkZra2J6JN/4Bxhw6XX/ZkGfqjIhBrYBs/
95o6N6sx0wCp7dwKREzmz8QNXNXW7fTH8PgPhNN49qjTp8nt0icV1te9T6620ba1U30Ojvze7nLo
FVo/rn/Fi9OO9X3JsogaBB4I38L5+oxyLqcKlf5TChY+pNHjTa875j2pRAE8DMPb8InnOhd5Lm2U
+ohQERwzs5EUEI5b74R+jJSbJ09FQAvdf4uQ+zKmomuiEMmbi5GqQIAOSJlk+qmDFjcoTO1abjdl
IbnXd5JxCvF6/tsMXaTowKRhQn9bP1nWLkwOcgt9k+frJtgfa2WDcka1qcthLhflw9rOjrqXveJu
+ASKfWOAwlm2mxpjWxyTDH88WxYVXMZktkohFJWPAZOaGAQyPuOX6LUHQbxH7h9x2ORv100yNxLc
dKaloJCOXte5R4YtLqUkL7WTVmo+niipPeZQ8An0b/+fHSrtEqSurqy8Vz7GOUPZSK7d2QwPSZX9
dd3OxTuLOCBhjIPMI+Yq0JU4X1BnaW2P8CzhVaf7Avx92i5+/ixB6JGXS7L2bm2KWhNanfm8RNCo
Sq33KtDdfLov5ITj6czjaypE+MZAHQoVQGpBRhelwhhr/8WpQDHgUBwmh1DRWPc8WMNFuZxs39oa
5fRWK+lC3MwygkW4rfddZPen9ECmie6IOHOHZpmyX/bFrew2NyIah8VeKh1rtKMXzoekE/VfvwRa
T7gKCEqH2l2ITSTzBAklNCICH8DJWsbYMuEK1Ryld8cWNQ6ORdbpA0zlfxZpjNMQl1GUmoNMFFee
51eVdEidkAD/zPcOJez4808MEkpp0vVF7kf5ar+oZW0AhHNSehvsX5lXOwEmf8LcCX+Ym+IUcuex
WTc65DN/m6R2FQI6dSPklQzVR72xVSI0gMundzvoMKbuP2A7JGs4yzcx7YBDQqiygEe6YHCsakBg
CwSXk3xj3oiOpjjZj6YHojlBWcedHP0uQ5ug8LSfwo53QOmiOVxobVuh9nfItD7szHmB4PebGT0o
w8uobfv53xY2fpkBeTtKgooBDvfzE5rMc9DnZqyDHTw+KGW7WfLsVouWf/s2oe1Q364LgKBEn3X5
6L6jge5DEt5VZvd77y7gzVUx9Of8a/8Elh9TWwqYQAwNQyvnC9NiK8MzQp0QesbMrn5kyMZMfLMO
WGOne5gPPJDoZUQl6AcZGBIDXMEQNzw3uFjaYCZ5np0iczd1T9bw0SecDsOlPxITEAImXJJ4/lAB
boIAVqwVQ3KqrM9GGu0ie+lVzTYj0cPNwQspl0Hs3Bp1oWftOMcAViVAIMwYPB1ksEt3W2vG62Ty
VdHmakCQf3h+3M4NUjs4lnkl1q2YntLq0I7fFkBROU5B7ptrFsihW/X6oP44STPSZjy5oh89dEoU
P7wnFNKVo3HA3xfFDGh6nX0s6gBrbYnByVJLgXElXLYQNVTeSkfdDc6EZi10BkPH+sZLmFlbiFIp
3pNQtYaYOXXhDnMSD/ViJqe57cGZHZiiV3YGt7R3edtA+RrMA2CxVOHyX5F6tY9m0yRmOFs56ulm
A3rR6k54zJ3Gw+GKtvlmfuO29i/D4blFyhmtdIG0hKjCGSGHIm3CAwYGMGruE1JTVBL3Rew0D9UL
r1PLOtTrhVIuiSJ+2vdDNpyM8l0Gp1VWfuopj0iIZ4TySikJ1XrssbZlrO1evRXK1q5CXrmBYcWQ
gAjUSY0ZKQnlj1mZjZDqmCdkCBWAH4TFJL7RvMmRALtGfcjruLM5LJNQf4eff6m80t441YZKEBnp
SWj3RXhspydh4i2L4YooYVtkNBFzrCpNhJ2FlplLwzCgJhT4+TbZaPWb6gZ3RGlObg9lZ8uPnCjC
OGRnJkngXHm/VEezoAxNd1q+q5g4ir3prduGQF8LvnpMN8Et71STu4oKW5i9BBcGSEWQbdEkoWoh
dbLcwkHmPbk6TZDOGHt+3YtxxjDHjY8FxmXGlSnNUauFbZuc8iV0q0B1W33woJ1rG4HOicSMm2xt
SqNqy2YcCH1dIRBPemLHzc8+ua9FeatNTqqPG873It+D2j4kxqjMQIoQAAR6+4QAfBvm0oRwEeN9
em59DOeOElhWq0d5ayX/vt2I0L82SL/wzTGKQrMq2w/tSQC5GvTz3OLQZPYMkuzI4yUejLz43BwV
9PMyhIiHWrRf6uRxaxNQkOkqfoLeh5uiFvR/W6ROQIFuWBzlbXhKZHs49oQUJnozTsUrEadqnOxn
x0PqMc4cthRhhCg8An9ARa9QjMY5ssruYxjqTdsPWy2TOdkV3YD79dV+m6C6Obg7zUVKAuFbYFne
FO4F8PAJgmqLYYXbu7XD+ft1x2SEx7M1USnqBHC8YIlIsJbYug2m8PY/pF1Zc9u40v1FrOK+vIIU
tXiPnTjRC0uxY+47CS6//jvwvd8NBbGESeZhqmYqU2k12Ohu9HJOpk4ojsredTGX1xpD2nCRQGdF
Knyx3tpY+oicsg2OQ/PW045UxT6QCj+monXdy0t9Lojpu/CLctMFTaXO6om2k9s7IcmKmlSW4c7p
Y1u+Xtdqxerx4NM/Z5owsw1O9HNptRxa1URl41h583dGMYr67t4kmLb/R823Sx98Lo77WE5gB2k1
NOop2QdbY0eBwFLcd8LO5SfywrmzAiEsiiXw9Q5GFfgcX+2pbkdaJx0lqyt3Q151iifTIAUNWj0p
1U1Q9MGXQTWl2zjWG8M19agO/FYrsTmVYIxcDx3zfu4VDHcaeb6zA83HPupzJVfByyjH403YN85N
BfQFv4paz6qx6lwXFlHmOd+WcWoc0jI27nTMA9xVdi4ROYmi79e/3aXhW0AywNYnDJLNL3GfrprS
IJvC3Dg5GRaspfdWwuib/XJdyKXHOD9Izhpzvc+HZs61U4F77JQYODUFKf6KBGyt2g6bawG/1ucL
YGHvYE3P9Nm2pKNt0e9ag8y0dlRBoPxkAOPs4UwI55Uc0E3ZrdmppzEsHulQEdVEpiOBASf9Alq5
TYC9dAwvB4Gr1Bmx4ado8NIDt03FrhJ8i9Q+m1Pjq31/E0v6dg5LN9d/BqbpOsWvsUm9pBqerp/8
2tUEaDq4JmEkuqHZ3PdNaZvnodJLgGoFOrx9YK/9jkxv8wH4G644Aq5+iN/y+Hir4zvX0VirJzsa
tnpm75zgy3WVViyWgfWbTC0TIyBciKVoDPSaHYcnWqEIBAIzO27dNBZ1IC5DECgfF2KYoguLmhpq
Ywg2Vk95ZnYEaBg7bfoiT5ZC+ukNmKnukAhH+tZUY28CpHzABIM/5WSmWVbjTYy5lmzzH249rSQY
KXIj33KDCiOwJZIWUcFyJSiZC6mfsOILTWvAOuZmXiunWbcxkWkqrgOYvHmU/aQ1hXNvKwbC7ice
q6BIQXeHc94gwKumDqTX6M0FT8ApI4nnfNFJrKKbhFVQL/SV9z82mKVEHlOCRrgBZR5rp972rD65
0cdin0vy6boU9m0454DiloUbhlUs84L4uqFBVY09YmAs0Q87Q86i1Hu71XZ2Gwdub8uCSd6VczyT
x9mKYuPpI1PbOGGFoPweUSRK1kyV/XWtVizyLDxwnrvWI2dAQyEAMY/zNhnqbVOCKyMsZsGlXrFB
UDyamBJS0ZpGA+nc8p0kb5sMBbQjXqgmqp7zjyH+MlMqcOEXo9e2BezjhRzO+go7N+Watvop26uu
ROptc8OWEuWdCLntYv6ZSQLFIygAFExdXti52QRanM0zOmIkvJ9vIzcf0DNN3d5X36TT+GGTDgPQ
084xN1hauP7VLua9OOE8HnEtx07QBLqG8nyInSDfegWFa/y12k0P9gNLy2Qy7bI75724S55E/mTF
ZhyAPqPNhNU65WIDzapUNvYJzfsYSJHZezT3JOhFuEErDS3rTAxnMkmg9naUp9rJeGBbUAXWhYLb
+BZ8wH7yS1TDvrRPcGAB4RN9XKSCYKA7t0/sCM26PunTiYbSRlaixzIedyBBuJVtEeTm5fEB0QdV
FOS4DmqHfHwDsqFh2ZUuHVO58YM2cEvkk1H4LDAR9cJfnYvh4ltKNa1JAo3CROxtmGO/g+4wOaAB
sJHhGox/yi1vI89kiLL48WhSXTCR6F3RmNRWYBUmaA2wIUjjwleU0L2uF7vA5274TAwPZ6bkIcBY
u0Q6Trox+84gF14U1OlErNouH6wE6weJUclui9oOWHiHandd/krCdf4DWJFsEU0na+iBKGq3p6ok
9lbxZkDxPzSt+5Z9TDEZUxIZnnD7+DIYnAvlPuYgZ7HtRBBq9QcpKElEbZFLubQXB5Mm6MCxejaS
E85z2lo4j3ajGp/YlxkGMtzxJsZGd78PsULyN3WNM3kWV5aiDe0bvJ0MsCgQhl3Uuvkv5X4Cv1n/
mOzEwGorcxrnArm8sk01dQqZgcJYtO+2SWL4a2tTfWu9FCx7XvlQuKKNp8uk4VwmO/SFsShdH/Vj
qRlHZ45uC7t6k7X6R2KkmLhMXDsWNcMvXcuZON61WGqg12NP21M5P8zZXaU+jYmouyiSwalkND1w
tKy+RW3bydzQJHSfHtXH+m1660sUwcA9A9yWx1KwfyMSy127CoabmDpUG8sHI31SlG0sGmMTieAu
GTLIKo4CiJC0j15BDI3u2z+H38dwnoaEAVgXjLzoop8T1/msteVoYHOp/WZEm+nk3MQbLE8hcfg+
UCJX4DYV2eFKh+xcKtN9aYh5HqSGlbWnFv3FkgCN1at+RpEbx0jLVeDQuM3dwNqMs+DhvioZxUTM
rEJxDIhz166T5j4wIugLeMgv1Y9uTwsSgXqLoeqO9wPrCMaeiHDg0l9iznMhlLMWHQ+tCbgJ7ckM
oFWIofT+5/U4cCEB+QKIn2TkQHjNXXAxhWM0jnpEEe5Q4c61dy0TjQtcJkCcCM4jD7GpRrFZ1Sc4
rBat9E9gARB7K6T6NnndVlRTvJyJYgJVZG+AhGGpHZdxmWaojIDXNNge/G76FXmOyzp+FSbBRW2W
1eNbiOJ0Q6EliYaqqE+9Q3e2nb9Feid4sF06/E91wIpms2G5C5ojwGYkUkCnAJNBzpuaezP9LNcz
anSsQ42t3z+KMfIunAgnlLtopdEaet1H+GhhdWeZ3S4twSylmIIC+qoYDSiKmNFGOYGnNtRQvGh0
qTGOhaN/VaV4HyTJSzDMX69b+UX8YtosxHD3COlUWAbYhDj1XfrNVoansagPrV33BMNzJEtFDKHr
amEr2QQWPXTjLFAPIrPKisY5FlZbk9lJY7d1qi1NwbF2XbOL8s+nZv+TxCMO63qmlGMaVCd50khp
qP5cvZXZ7VS+J45CJifeXJe3phk2ZJD2A0ARvok7Sbmg1lhXhXOMp5yg7LyJwxsrNL3rUi69LdRa
imE/Y+Hnh4ZmYxQZ1UmV64CYCXgDMmrc52qyzwz6bs/JbujG+7Bvv6Eqvhn18FtRmF8Tg46k1SSv
a8Ot4Ccxzc4ydvaT4FRULJxjJp1vCZoaBjMss4CndCfX+i4RvOSecnDR0039Lq7qrx70b3F8gTIP
ysSeBgySRVZiPQ9ZM+87245uHHUSEdGvObGFZg4X2vQxrWKVaYaX4xsKtCGJDdFC3qpTXgrh8q2q
URUjlyCEwR7FWHyyvTcDu4fgqhI9bS7eVudfih9bCMdqzKexqzDmTjHmzgiWGNFA7db3upv49KZH
dq7FrhWisPznKQonnd3YhemOY0V1LWsrjJS2GHD8hp0JL0Zvi1hb1ZMO2eYJ+fm7wDjZK+OKcTpc
HFLjoNem4lMovc03dBfuseaCDfI/n9k+Uw9E8+fqmU6eZCHF4eZWuZWrySJlkqJDqCoPRlxuJXCL
R3Z5aOr2oBjSXdFNB6lJ7qk8/SniIRCFZVCNoJmCRTMw8/FONixlKcowTqpvGXi9ckPNQ4xIz1aC
G7DwbkW7RBfFFU4g92XVIAPeRA2E8DqioFIYkY+lehp7qSKjlWL0og3vC7RmTkPeucuj2jXYMChR
+4i/FLfKZ88y8rBmALQejKs02/qxEsNbsKt4bkxnB2tyV7UPqrGLpbk8qdjAnPeMYBYG7FX3bNVa
dFsv/RwTZmB8BBVpExWXc3ua40rusTiPSYDwZ6m+6oB9+/PVhs8P91sGVxXLknRIpUzWP2erLT84
sC0mustujK3p0xA4b6I63KULOteKu48SelyqDnLVz7lytnY2oHrbbIW3USCHLyNVDcZXlBxywANw
iH4UP2QTcSnyGXBF9sXAgpZ8O2+GF1ZH/eP66eepYrpas3WAhfHbSzl2KUqnq9QjPi0x6Z0dFSSR
GkGCcxmc2En+lsL+fOFO1VSNpSLUlGOsPJjArwIst0DCygPlXARngmMc6GFZhQbMY/Sme1SMSLFj
YC7aJn0QFtzXP9lvhThjrCw5LfRAYQpNW6mjm4gGPjCrvKp8xZzpzZxaXjTp7pS0XqZW3mg/D+Fx
GL+kpelWAZhx09KrnGCvqiL0xctkcnEQWGLkkjuTtrSQpLY8lZq1MZIHIBUSKXowR2CwyKo7iJhr
1+/+f48C8rhv6yRTm2cj5On5hzofIH3DZpSvx8arBgQh3Ne1dUkCJUVdnlJ1II4qA3Wg9a+LEOnB
fdI+DxNDyqGHDKRYA6PpUedn4ft1Iat6YGfJcfC21cAjfH4RWprTuYhgpYH9XZkedCqqcFzmEPj6
CwGc24/VCfweJQSwZ3PxgNSWAMhko9+IroBIE87MdMUsagdgI8fY/NHGp8T+05Yjc0wLRTjnKwOp
jNYoTp3yNiFt+11KBcVDgQJ8zdeo8hLwEl15koKU5cpk6kUf4/K1caaDxX3tpExrzPQ05anI3PTe
QdMIUxjmbR2zaWlvIv2rKGStvLkstnuERx0e4oxb/tzA9KlztMDqdKw/pLbb7AvfRDk7IQWwNB8Z
cCHIFCcy/BRlzGu3ZyGXf34UbaZmzjAWJ6k0i+1oR85XuRxskuiR8BHHbJhPbTDUZqHZyYCl+JxR
7sYQ26GIWe1m2ozPDAIlxhRuQKZneSecQBdJ4060Bh9QZztNcaq+BxFOlPE5a3cy25suAdIrKkat
HiT0QlLMSEr5gDwkc9XSZDKPsnmjW7eJepD1P67XwEYWItjNWETjTuqqqtRy89h3t735WmNOSgsF
77fLYs25DM5hW7RTo0Sl+lFKO0rKtLuf4wYjWeZtllRf8HG/XXesl60w+IulUtxnsrU5tpIUn0l5
piASB2Fo8Pg5F/gxeQUeqMKbtmoX/ztFlX9DTbGp5TMTOGCbkHSPyDh28rP2Ed0Ac/jhX4vjfImt
pgM44iFO2o0+e3pLbgDmXyAqbsStIhbrLm6YjeE2jFtgjp9fosom0KgPcqsd2/nONJ6L5rW0H0In
9gQfbfUMf8sxOKXUvGmddsgLZNgm6sqOWz6lv4Jdt9F7vLELkBiQ6xLXbher/BjglFXwD/fcbOpm
7G1QmR4d0xy9WJaQTZRK5Ta2RDfXRa1a5FIW99LsQ61CShHoGMpQD5oPjm90vXs/eGCDqhORXv6d
PH7rIukKJzOGOT8Nut9anoztNz//Nd8XtqsleyYUOEn/7jx19oEXriTB0nIW15DZGoabWdsw6Ejj
fBdotmYmNqwQKAt4YF4ATzdx1415CofFWL0KgN3phqvcW1sF97oGMoBo6PxyGBdSlgI5D6n2Q9nn
Sq0es3aPEZ/7YqyJkj/pZecbzYuh3hfdsxEgjoK9MCixvEB/mqDdyHoU8wtvNkeiAJVXNdG1qBGB
o9NsUTcIKi/uv+rd6GnS6AdhHxLZerYlW3CtVo18cVyc7x1LJTHxpDOOdv81sA3PtA5y/379m7AT
4D3E8oQ44566pgcl8JCfchkLbvRNzp+uC1hzQUsBnD/HxESdTJj/Omm59VSkcOF1clvE1QYLl6Kq
MHMznDKKbKNQwxJOTFBxbsjKNIsGNtqCqtVtR8n02xAbzR3Mq+jviyR4oQ5oTWJM3YJ7/ieoCfbX
dWWHdU0+l0vHkxZVioNb1AFKwU3bELQtKN2QWQl2QzqbZOizbjvnQSuKmithWpHRB9CxGsaawZw/
tNtmMMO+w3vkzviOCTiVIcpFvvQLQD54PN/P2BIr/UYn2VdRIW6lJYZFwoVszoQKsy0rGgys9Bfu
bKBYPuQ6kVCLH7xh341EVlzxStWaV15K5b2k4kyssSPnp8oh8ck8WDed4lY5AQhzeBu89Q9T4OU/
r3/fy/k8jD8tVOXd5GDo5dDNEAreDheO2XqbPRQ7d4HXYI13AKxvhgUGZZNKgA8TPp5XTxo9b3SH
FQ07Xnw4H/W0t4AZirL9Yca7APS14QbMK74xuemLAeLAVv5j7GDcJoYN9f8y+U2vNEsbCmR944gh
dEPGEy46Cg51JSqcSeBurdkimisdhmCzfWC7hRcf6c65Y8BQaUL+ZmaH04hzq3kEZLQxnBDrNhag
DxRg2pVfG9SYYK8PFcbYhIXBFR94piH780V0dSK1pYM0suiKQfAN0Gn+g0UvueAuDxFckFMAUZvh
4P9Nvnkmm/MMmZ3pfVFDW4yWDR/hDlvTW+0u6Mm8qQ7iVvWaI4JxojmOSQZUR7jDtc3BnLGiHRwD
3U/jiGTd9yw1Nx3YZK0wEATIy8lc9ikX0riDncH8LTnaZBxpb3hZ8hjQcJO0NxhQzOOORH1HrOh1
yl8EFrsWZ5ZiuTNNdGxPWzka5cbDeNtuxx0l2tY50O1f4LxwGnLOtdQUPWso5mI1GQ4dyUgGopBa
Fji2lSzg7By5IB1kTSJXlREcezoVr2FsxHeo9IqKf2stlKUYvo2Kzj8FxgvzX2g70lvAA/40XllD
jtV35ZcK7y11JyRbWqnenEnlvlYcqKbWZm1+om/qBzZHt8ou3aJTjHQaMfEfPPEEp+lw30xqLa1P
6i4/qU/NrXliPUcHgSE5QUlgtDV3Qgez6kJ/3wO+49jGvVTQBipKu+YW2DHAXFQONkFI8BxhO2Wt
RP+/AwWEAP9itkE8bFoZ0w+7/AiAfpgSeQ8kl1u67V+FMIUrafCZOC4+NFUkBfncI0X9AMsmQO/a
r5EXvEevlAEC/ZqIkxBRGYwZPJ/J/f8NZyqyA1947HZOxiRCQfxU3LKNbXoT74dbdSfqt61HdLzO
Me1lgk2Cz1hjO6tlpE/GsWzIXbCt/JFgQvYuxY0I3z8jumDkUSiR0wxVHCPVM8xjdV4ToSHPQE8x
rTJB2B79ImYyNRIp0VNs9UAXinKpsWqB+ruvMDc1+mj/f0I/MqQJ0YGuhp+FGHY1F99tGCQT6HeO
c7TTQ5JrT1Y7e4pcfalrzYuKL9fjgEgY5zXloc2yuTCy0yCFbht9d9iUJ+aoi0Mpwsb6HJO7MMjf
in1GwoVifYdle2nSs5OkEAyhS6QL/JmA3ggMLgdlIvmjhlTiPfeKkfQ/RcXM1WxbWYjn7mBSF0lB
W6iq32lv8U67ib9qd90mfQQlLIqnouu3MqCCwL6Qx1lp7ISTXedQV99qvgqujJC03+E+b/Wb/lVY
TVpx2ChIAJvhs0p20TwtC0CpxQZVjnn9OA7fyunjuqGseLCzv5+zyq40K8xX9YAv11LP6j7yJNmk
k8AaRUpwmVeuV3XfycCvNNq7drjJ2+frSqw8bs+U4Ky9UTHKA7qC+CRFrevot5p2HMvaNdqvYa8Q
xxF5jKuHhplYbrYlbEdolEOelgGFEwRidUWmWLg+efXYIIazbAsl7cFkatHvA9oQkVsDJslx9WcL
4wgNeKmE4AvMdrmrrLItJHAwALn7AshFK1O5cGLgqQKX6VsHdgv2amwBc+WVwD5PhS+A1YNcyOM+
nNxORZfNWozh+mFT/KhPEtEw9mt9MZ+DNxN9RX+4UQVNuZUXj6YDzI7tVWOxka9HOIWmDiBlUY8K
dm3D6WmMQl+Lfimts7lulWuO8UwSl2yVtVIlSLdUBJbhW1Vh5SM8TKWfAqXJOIAX+AnlB/ynF3rC
xGSlR7sUzZcgLCuf4qCJYzipeAd8sh9zSPS3aT/t5MYVqLmSxJ7J4hxiMRdW2NSQpW5LDM71WzYI
pL6A9MkDhL8vKkKvfD/LAKUWWjFYKQC8/HkctRorN4zJVo5qurNwy9OwI8680Zx4K1BsJYieSeIS
g0BTlSFQxgiwozNWnd6H3nPu5X3vhe+oyd5YDfkPvldw39SeQPbKTQQyIPpzWJ6wAfTI3YwyM9PU
GDFDxmAeI7e/G3cq8li2DYinozCIrnjQpbjPoLeI4VUpjXNGoaq+RadJ8fIDM1aGgdhtkp8DMIFK
wL3kgXhTY11RYGyAKwAYUjzSatvFidopUJTx4M14suZbhmycAT8n9DQiONYVlwo9f0vjrmSmhsVY
pDAejSBbGTYqiPfmVxuw4kC0+WfoHmv98jOZ3Kec5SzK9QEaJnvGLlE/lXe2Z2IPJdsx1E6w221E
O5drSdFSps2ZrtUmjTkFQ4TO4RiTALkXQPYdOJ6uQD+vehp2f+PLz0Syo1+YUJ3H+aQpTCQYBJr3
/ATOUMQrvSIgSnMZeMRxeBVmY6ve4PcH5Ys6MY0sO05huNpDfK/51k4CFuMPdZ/v2XsWhCUGQWP2
q6gptfpRTWzCaDoYxQwAW51rm0ahZtdBqxxRNVewz+TYHh2zDZW6TV2F3pD+VLVfaopXp/oRds9J
9W5N0ybudYH3XYmg1vJ3sPNZnHrWtbbSDbJ2zFuLjI21zZP5SZ5ygS8UieFsOG30iqbY8zjFTV3f
VHo7vHaGnH+kjRKKVhXW7uhCJf49MWLRu6cyxSftq43SoFNbiCbZLxfKsb6LDq2CpQvAXQL49fzY
cidXB6Vmaa/TAdnktS7eG0Mlip1sYnkjYWK3GLAWAYgmMwWQ3VQQhSLfr6JtkcbEUMCYFyTubD46
tqh/vGZaQLBBt0hTsNyPfzv/bQ4YYQaadRqauv1HO7u6awGAPULeALqFfhvtko3kiWat1voHZ1K5
KC47sSo1ABc7TQ0ZzJt5es0iL3kJd9UDvbHAQIimAgDwvvWg5/lkihc5kJVoi7KsAqBhVDWw5cP+
fGHJsamH5lTX6JuDyq0deuyLvpU6cLKqxk2oYD5lXV1MyAHZAivpDj9OPGAbFwuyHXPK3b7rXFCO
mjrKfQ2ADOZvCQaYccYVZosIVkrA2iG4tmsOGtr+ls/d2zQPEqUdoW25meAvUXS/S2u8mO2CAHAc
AIN671+Pfcykudz+TCJ3vqEdVOADh1mxXhhD+lNgShg1Fozbr9zeMzFchI1nNc5sozBPlb3PIyDG
9ZMoiK/4/DMR3OWdlTkZGgci2KuBbVKnIfhcalfaVJvxY9inXvc19ipRjVgglp+hxtpEQFFVwSq+
MW1lTSKKvAnG2i8b4aQxC89XvtUF3oVFc2eIZOmTwzUNScd2SNFO8yav/tFgP1F0+UT2qHHXP9Dy
rp2mT4kK5kgY5UPkx1vtEO0wzb8VQqyxv++ahlyCQiMlkeUG8pI9s/7+DvBiGCNt94y0zRQ8+Vai
19JgNC41mdsEkZyCX2vU0Eqbho0dy24fCp/Pay4MVF2A1QDeBbZKuSuWwX2NzYzqQ/C1PqGFkLrx
Bre6/wHw2v88FUI0vQ+Vm92JMvi1a7cUzV07NS8auQTW0bEPKAmN9yL6uO4+VgXoGMpiz2b8wyU8
cSxZ6QAgwGOm3pvFQxD9uP73r5Xu8dD5LYA7vCAv1XpSmwi9z+ixR+cKDNSfOzoVeo/CT8WCKG9/
AIgDeKGqAfSa3/3VUTUEe8CsoV+tIsLW2PfS92zNQ74RAf2uVQztpSzOX4URAAU1qjhHq3Be6rmt
PTVrM2Sq0kxijDEeZgnAv22l5U+SHqR3jm1NW6Qv5q+/OGIbe+mYQGHD9PxSZpTV1BrQ0IDS2Uu+
y+9kqKy4xSb1sq0oxK3Fm6Uw7tJZSj9KdqpqqCUZfnpwNoMf7eTd3zSYcLq/leIMs+4DLclooyCu
NXvjNvEk1KzMB9ak/7trthTGfcoEQEVJ3PVYa+3epvZ7VQlG0tc81eLv58k6m6oGXgLoTo5Fd9Cb
gmTq1qCim7Zu+/87MX5DoNSaLqwSKEF9xVddbdfdjId232wzjG4LTG7NbTAIMQB1wN4uhsXHQC8G
LKhqoM2tIk/e1E8ssOSu81XtXdUzf0rCXftVw/stkp8TV4oJW5VT6XwmOoVvw8b/yU7VimYOSx9B
PgooIBCHwcMs8tXINvNI6uDsU7wE0uRY5KJ+2EoWABxLdIVUTMmqgGg+lxBg37wIU1zXdtN+Q/9t
h9ovUVzdZ6zjf8FRhOksFUNajE9Fwaga9+6QrTAK8L9g4Sh4jvuHrPuppk8Cc1gJ+7AE3UChh0HI
86PnkSRpWp1Bhry1t5o3o6g1uwzZN8VUkghRYuUynQnjPFAwFnYyDzKEVbOLOpMfyIYXYivqulJr
hqAxA9BUDSxyPDZBo0htkIcUzLcp6CfB+ZJo2+sS1p6EjoblfRXvIszt85uW8ZzkdtDrCvguR1aL
VCiJcG+RW1hYK5ekjb2r/kk/YCWhOZPLZWnamNQYD8JSHWuNKqT9KlGSbiQFGMYkOknb2q/csnVb
yQUcryhrW8m3HVAAotbrgEjU4d/oA/IQeygxIRvL8j7RR6JmnT/PHSChRQBza6Js7CaCAAYgjheg
LXNqj0MvSTB9PAedN8V+MrGt02SWyB2uXWksIgMvDu9cdHS4JKeIIyyVINLDN2lY5gNYZPq1LdzB
17CMTHWCaoLdCoRe+kMbwJ8YGQCIPQiDeJnSPFj2MOAcqd/tlRsQviLNEa/TX54hEwPKBmDEMMRP
zlbsAASRYzTLx6nViNK9FiiaONmh1E+Cy3AZvmzZhDpIsQHbAnD+c7eYt1nRZ5Im43EU37O2WHjI
XtnSfP4sTC4u7zZkMb4ssGY5gKDmXHBhaGGbGeF8lCJS3aruiG0njADe28/5rXOoH4YbUSK/MgWB
7wT0aZRCGD4Zr15dBFSdB0RM7bm5VTesnYJeurWZG/j+0JV3bHRM4MI+MVHP0+FzoVxe09RWM5dx
h5gZbCqvB8Vn86A5AHzTvPQpBxnSaBCp8WtKejwvsBACiBzBd105alw8TDdjjBXPJ95+tEgfkloH
gTjVbiXgUEWJiDJ8ZSYP1HsLEewnLEK2g2CaNCk47YM7zR+2wf7NJMkXXTw7c9l+OxfEmY1pSmai
xQhzBr2RUvBWZbFbyc9xmfuNZGP6705SKuLkueCqX0I62+eC2SVdaKjYjVw5VqIco9Ssd1aY4H4k
VqEStTcbYlcmltg1I9nZcl7sAdhcYK+gMX7obegcQjoNrjWXE8qgakAUS5pcewgBKKUFrmmMJPuu
K5O9BU2QutXkYXABn/TQWvG4NZpo2jXFWO6u33WRTXBXXRmUtAWoIdbwTJvkzUAM0YrmZY5wfmDc
u7mEflLX6OoxSb6YtU7q4EnpX/6dFtzloqpFLTlG06mJTwGmsXVTlFZdhpUzLfhnw5ikU4j5SBUu
MVNJ8di6pSu5BqrnBHm9K9+IHIboKvFvCFAlTNjJwbkxlni6T57/wxBfbUUM8QITuEh9LB1cwIWK
wgZ4y8eig8GKGENW0qvz4+NCl5oCVwJMBuAfRUuwx8TnC7ASE5K7lmtsnQ8HVAOYHhTWIC6T4XOx
nDtSStUEhw3OkA0rKh4+Wuk2AC2t96U/tEJwxs9Azzl5xGcs7bL9Jvb8O3cONgU7bjvCOcjbEIFT
83IwajxjqfC1uKEb2asO8s/ppbozfly3/5XSDhRdCGYHsfBKWEeSpdiK4JX23S3L+impNu0te8bE
wuffumkupHFf05HVKNBbON/AkrEw9gvVAVLZ74lcb2h7M1CFFFHn4gcJnK9QTe576gDCH1lMR5ae
UDLfMuwiesCYwD9rLK8kXGenygWZGJ2oRLMacBDnMQA14I4l+BZsmmvpt7/6gMB/xuEhNeELm840
huVMEZt13a9PrFwW7Mu3zmL03+4knrFbvfTqb3mcV67BQxYAMwhPKmBoNXugMXWuAhYKd3hEUJIO
zdZKyDxu/6WanKMOwYE4J+wFrG/TdO/4yUO16wYvZHCp+UN2JxpFWg0+v9Xk3XYbKAYtKLNU+cdU
PBdB6NaOKDasepmFEO7Wq47TGTVY/2CV9tY8jR0J79iERUD6hwhzLBvBIa5+O0dHIgLoGu2CHbHU
umowWry69eOsb5JHfZOmBH3V3gdequobuHkgDRWCOa6JBfYhMJ5AGg8kee7WG0GpJ62CJ3L1hkKT
mmGPJfEiXyf0o9RBEwxaWCEl3srWAGDeFkK5G58oQFBtnVE9RoHk15VFsqHaWPLg1hXeBuXzkKa7
JpNvIyRVRYAnenw0hh92Q90EbeQMiyCCw1/72I6NYpGFxUY8I7iEqYiDKMR+qHycHwCVjkXWyK9u
jKfJy9AzFj1V2HXg44kD1EJAapkGxiA4y2rGeRwbOZrRwzH8PwAvWstulnKY0ovwEYI7rBgp5IwP
zBtgO3c7aIC2QqAGtFXopa/XT3HVlBZ6caZUziX4MfVUPjZa5w7KN03/izuJwiFjrceSqaF9JiQL
jYJw0rLGGJWjEm5yk2Ax0aO7PHOxxbsZj6mQLW+l3Y1pAlT2cS1BA2JrnEpd3k2K00nszRwAhZ0R
Byd4h3gmaORBXLxhEHDxd+uDvS+FueLKeWqKaoM1EkgawMXlhBcSDiDBvMVRee48Hc8LjHg2Mslu
QJtcEkaxGHwRNjRXhYIuFUU5QFDCGZ0bTUulbDIjWT7GQNTwij1ckd90RH+RvoYvIaot0l6IrscM
nrsQmNn4LZN7fdFejwPATuL29aTaM055+4UhsM3o5wtLEyu34kwYd9WTOmmGNm5kVIf1AwDMlZ3z
BUzUNvb1PuvDvma4f3wvziRyUdmIpKEsKWYWpviXoh1sYXVYdH5c/O3BXmUoSs4qVf03UJTfxK72
VO+hzlb98q904Zv5LXoshSYD4MVIvtaDTAZVOKaw+oFslBQxasz6jJw2ctDSVMnQmGJPpOCj/5xs
BE8RPk/7HPpCi1/x/QB0YVU+xlVpmpzFS0FRTlWazaCUZm4Sy383lEhHUBIzXiRBmF/x/WfCOFOv
VFo1FEnhEVM0P6a5xrqqS527JvqBmd12A5DV8aDXkSzo5K/l2JALFBa8JwCIwjsyJSn0sp+qGTtC
oEP4rnkYqX7QPjCd6gfiF9OqE1lIY3++8NPAG+yrKIshzY9rV2k8dRNv8rvhUSfhY5z7WAL2RHtC
K7Np8NULodx3LIDMkyh6KR+z2+i2zYiBzTK2qBe8j68MR1bP3O5UfMbz5qtoclykMfddJdo0NTBl
5aNcv1ntY1wLKjqrHxBfDyAbSJ3YKO75kVpyBNpz5Nk40q4kmo/u427eYjYdBJaxcLyY/VzeIy+l
cR9Q18cJ5L6VfKxBSmNH8P/5j0Z+MP9iaBG40YBgZ50tS71A/Y1iNbcwQyMD36F1dQUUoJmgHbiq
ym8J/IZq2IBBQqUBJtbUhlDtva5vh6L1FFW4d7LmuNB3RA3fVMEWyFeggcxjjM2A/Gf06e34rL3a
nYd2iHRng+9A3w0/K0Wg26pVYLIE628AicRoJucriy4C8p41DghmFlGxSInFd7fYMTj2Qgz8u2bk
bGXBALwXupE8gllYdGkn10gopYL0gLFxi8d8U6LKXb/Z9nbcsGS5Fam49v009O/YMiVD++YMv3Nk
s9EauGcWDmZKCHPQtjf49JsbkAJTQZh331+PcitjXcj1FkI5+0dN38nl4b9CMR5xg4YTxiN6r7ln
g1ZC37UWgxjaN0IemlyYqzm/3YPel3o7Qx71GRxRe0d/xreqX/rSo/UoHC5YM9SlNO5hoE9B2lkF
pOl3ITZPHD8+sPVpGX7lHxF1rqbRS4HcNxw7uUjShBnOrj5ZGMiDW7a9vNs2ijs91qhogaEWyOId
ydzSICDyu/49Vw13cbzc53TKIq8cHc6zB6p6Mx1Nx78uYN1gPsMreylgIZX7gGWTo9ZTDp/TNMr/
kXZdS3LjyPaLGEFvXunKtPctvjCknml67/n196B0Z4aFQjQkbezskyI6C2AifZ7jpq5RAOSUYLTI
bn8TetozRyAr5gNPBvz5T4HUNwSG24DJ1HEK9JsT7dVd9EL2BQBxxq0REMdJO4OtKOrr1euYRFg5
g5Ex86tKFb1lNa+BYMwpI7E+EhrXYGEA1IQGIqPzKxwBfqfNorIEkvJ3ixkrI7E5d8bS+40E2hWs
8yQKiok7m33jY3bXQ/ES+ljUAwqeW++sAy+0ZF0cevCGjGoOSCrpXKrImkjMW4wBLPlToT2J5bc+
4o69s0yHhV6rIRIU34vdQ1OIxmK1SqJ5CrDY16sckevRelA80m2MudhprAgWzhr1TFRRwUxGfaa5
ESu0wuIFMJb6w+RJHcBW5n10rfV2tgNQ+atp5+Ce9iIwcr5Fd9ysmHmp/8k3qCXSLjKwmxhnxOUp
fmfn7vQIkkUgaBs7EShJmECP/PkbR3NYTmhzaBouVDHlNMay9hQUuY198PEe/uCmceNb67ZHPYWQ
Ualv/J09xgikqWBsEUzpMvF+F8NSVT82dVwsiGkldF7BNXdNgDVAnuTpj5wzisxDboSRf99E7SCs
1KOpQzCRLop8g9mc8KBlbeKBv1BR7UrN4w9FryW7UlLZaeY8DIw8Fny5K5rbSZk0TwTknAsYXSBy
KTCHRwCbLPsKkYutjb3y0llRfZz11dxra1u4mCBIr+ZJSfdipo7HXpCFQx+l8UOVrtGVWqWxP5kz
8CCwaXoMo6hEZi6VvhEBlcnKU8E3UD25SysjfzfK2HLM1iwOs2Eq9jxWiQ8YGc2Z1qy716XJurJG
RJbJMiZu2Zf6wbDiFMFZ0R70NUY7JS/GK6WQ69tpKFu7qfT8gMGubg88HPFj1rX0OjTN7lBUebkz
s1yz+2iyPLkTk5shCoUrscadSGvbOFZTE1TczPCrJc+O8qDNroS28qHIjdlr1lA4lKsqul2MrRjF
itTjGOfpbq2xEK+1Ve9OYR85/dyau3ZKDcdQm9U2Frn5pvdRLNqlvAx+JkSrV6ZR4kWTYr31IEZ3
B6wveVq7IuHKC3nXl2uEmSe1s6uoRL4HDoMnA7TV16qQaHYod/nOmg3NltRS8KpVBwGkJgPKrCqx
fGXUxXVdj4OrRgAR5igaw2KpIpwkqA1lFUk35Suzta37tk9XvGDJXzEfNa9uu+9cYadftbrDRTMj
9RXKfwG6CB7MUg3QGdCrkkouzqEworhL5FVHHdt1EVZS+3uggSfX7auMFU0FD1rZq5Kn3zYNx7Gx
ggOkLqSsTJzARQNxBcZXgX0zUtGYO294tfzctx478Opifmne/UIjiGEkUcaG7TAwDWOAo+n8KatJ
Z4VLgYragu3Q6Cr3ixcAfYWij8THabAdvob7gb9VyPqyZPyGIHgSWi3KN4htWxjTgLx//cifDX8l
QCR39StZfEof/sQTYB4MlVFLNDCARudbxZx28dR0P7+rjp2BHj2anXQkRAqJ+zDse47mkp9PK5IE
L4sNOAwtYlHh/FZ7fVjHuEPc/LNwP+7JaDafdYAnhrLDoSSi7gwIe3j0/tDsegK6CmpaXiWUqSMa
Ai0SnCB8oE6zAoJnGJIEVUP507RerX4A2B5vsob19pAw/iuEOsuKeEtdRLw9aVKcZqyuqvbdUHyr
X9xxNew+5a7wMnVwI5Gq7wqLJE5o9IgAEEMxufZTt+wcQdl1ruiXINqVtePX9owRt5Kc+N8jUuXd
TFdSbUgL1Eqy+158kXMebAZDwFkQQJ3IyMVS0ORwDmoxsQfhRp7/+voErAmHMwnUERY5nQy4iyWQ
H6K39jq66gAC4ii3szOBAe31+23qTXxAdMaXOpNKWYsW8PFNIufLaVtLRS8HnAuHGcSzhT9ctf7X
Z2Q8qq0wkwobM0XS82SISZgcHrMjmeaUvPzIzeRZr0qU0ZtCv/sEsXhuI4wIXkiXuiVI8a2wW2cP
tz+nikanLFyZUF8CucLnYqEzlATz5//JJZe9Cd6QfBZpWURTgCBg8WQv9yvQhzryITt0z1aCQfHI
Xe+/vlPWABCq9Ch3aUBTxnQbZUKKOK/GmWSGYKl/7w/GnjA2fqy3NkgqUbwoVe7EJdOXihhvhhs3
wdhHe7ZUQyqq6NUCXszB0xLbfIXeuOtjCa5D4N0ufKfG/KIbidTN4uyTUU/9EnSLLX+Gx9LPbvIn
MgzQAi7007wqniKXN+LAquyp23NSSTfsjVSUEb5nei06slMcwf3kzEdhp+4Tfg+Ed0aiXRvtySMh
7Zq2xFM8gunGGWE35x9YCEqd8EnySIXZJMba5ugPIyE/OySlP4ABWgezhP5MR0yseLozi3a/R/fq
WHrFU3jLq3yxjrk11ZTFiYuhyCdkKUGs6kcrU1+Vqb5Xl8zlnIsth1CpYtQa9Vnq4wHbLtH0yiKR
iblTnRowq3Yv2iuwbF+lB+UourEXV84w//YaFCbkdZCty6YKa0eXg1G3zcNY1NdAKip7iHPHMJB7
cbl9WZ9tI4ZGGpCnqEgx/woXq6wwM1d19tJrQEAt3qp0py0vYXgQ6tt0ul/UvwWg93Jul2XqtuKp
4BYIArI5tei1JJ9J4sydi97S3+bziKFDYXLHWxNtyTfe0AZrvnx7t6cHu3kiSdoJoZlAqrqL72dA
zyGIFzxs+Nv9d2N2GxgB3irgyX5eBJz/fc+TMdzINLHprg95hO7IrgFm/EFxS2w0+7rbeqOd2CI2
MLU9hnWArRPa422/Qy79Vj+EjxpPo3l3Tv5980sqq9KzIQ4R2d/V10ho3eVl3aMtZOekL5u5/IF+
nkTKNnSdoYiRluPsFQauwsGFG+KcivlMDfROMFuBx0pvbsWlMkSdYi7But7r8/PU7mXpkaOsjDot
MMFQkpJJKnYx1tVKodTPFWqOJuq04MD2QhcEkMuH6st7kVdwZHqNjTQa2hmsntk8mwMpjkk+SYks
wwaElQLIAnFvuVLq/W/H06i32HRFbQoqBBJMAQKBDMisnUgaFy6PtZx7OMoRqwC278VRJLJGV8Am
V+Khu+tXBwXkObyGKyNe3H43ut8ax+1stHpK4kVs/wBeNjmQO+ThhzBV0ETDAP83LhebimZI6liD
eljqx5Tndma96CtPB8nFXJgRjKCigkiGmGiwH4y4D4JkkAiGFFzc3McUUUbAQXf5UUttnacUzKeL
V3XaASILfufGYu5lhGhLtqDeIQxoS0ruagPFWbQ/Zqe7Rsr8N7fGw7zHjUjKPhlmVGliYgErCbpR
3xfHFVNahmfsrjEn5X1iDn3P0XyWRExSgM1JM4GoRrcrqiruZbFFx0e5Wz7na9VBHestwaZpATwc
Z7kmaDMqZ4yDKRMINzphSTEveqFWYtZjJGHwtWzK2TFq/aEvEiyCWtMT53QsF48k+V9J1H2adVP3
S4mkVnkavOm1xOhZhkZvV9nGUQaE+58UI7byyMk3/qVOayGaDNQ89El1axlg5rG4fDPKinODrHoE
6nAGoPY1CUUcKgLMzaZa4lxagrD6lJdHaTjW1vM8oFlXvoUJDy2H9RA20uhpqSlLyhDcjmtgvsB/
h7vpFrvpCATT9sTNnnuDaSclP0liPfitXMoqh2PSmCoYubGxEI92fyBwx+XV6eOhR3/P3cggVRza
wGzlUZbZqMMxjUj7mtB+SaqjICQjQzeJ03uR6qCgjvqVHvKh8BkLY6qsmHh+SKvR4KVKIyUoedFU
n/AIMRxAQGzbE+doys/rmVeqkvlgjJ4qGF4+V1ChKCV10tAcQYH+5OgIzEvtwYR6wkHgFCuYwSY0
FF0fUiGX6QQiU3JjwEwaqggHxdf282HdpwDpccrvyml0F/hOzR8ED4BNBJQU2ogS2VegjqjECKpr
UYyxbjJ5hh8dyyuw0gI/mrTUeNIuTRlKtgDJhiFDHxEv8vw+zRlTHeApbFA1e8PVOvHQugaXX4Ml
RTuR7VkKpq3pEnGT9Gq3VGMdLFiES+drkIbZGe+ZM4ToWHXV0QxFVwODuudHEZJIEPtcTYNRVLNd
Y2ZA5RF00a7naP19i0JIv2TgG2CrHTMxlGvN5rQthjpMg6nNnTIMkuK4xIutZqZdYYJiju/E/hFk
Mrapd+iDidj+q3xTeuG4h8vXgJ8BOBsZyS1BFKUMzJroSR9ikS1YjlirV73oKD6tjuzLrnhVOtzc
i9zguX0B2C2KWyj0AyPoYp14NSxssSXraZ14yjEIrf4NGmxA8Fs3w3Tqv5IGPjgN+WkIo+B0Lpuq
YBtprI9jobeILFQAPGHwjjSb1bv2dUVhBGhn7td3e+kzIE/FbgB2ztHeoF9hmKPQPIlGG8TKfWP+
3Q2T87UARtUO+9+YiANQsQlGJbqENtdF2UuzEqODjwFboKRWIOT1T9f50B2wBxnkL7xmDeNUBkgo
MVSOF6JeDNIXWa+Poq7FQRbd5CrA6WUeagVbAjD3ldNSBT2BgzkLbFvkUhxoVeoOpeIM4iPn4hhq
iEP8J4Jyc0qRJKpZJn1gPNXP0eKCkonUAAD2+im/p4/z9+a+dfqbAaXzA0f0pYe1sIGN1M4EtbVx
QcJiVNGQLElBvln6nBV2raLWmjjVAexbtwVKysPb+nd5w/tsl44IaQMSV4jUgf184YhM0OpYqVT0
pHWpOH0LcojOkXob05MW+JHehdweX3KHV6i7HHwgcrHlAcQsCdzltGOfk7iu1kYfIRcL15AZHpY7
C84WAwW8SP5CcyhZVPfDqMe0jCqMhSl3p32HuwU4hoZt3cxe5S57Dc1hGz19zhe9MKGUVCoSDSu5
05u8Q8H+SAo7BKeYjIuRYgqqrbw3fxHPn0tTqfZHOatDjj7ggDWvybE+Tpn6QXwiu8EeAP+5mzMX
6TPkAYAHGPgWRpNQlTz3iUUx6L3cQh4JYMgIv7QjyFLcLIx1i1s51JOU5lpqhBVyftYfJDsFcFHt
WbvKjZ54pvmyAnE6lQUMHqzp4R1Snj4alShOJWjl6I/u4pXu/GZ4qDseUZR3uQM57LP9J43Sy6HI
pjrVzBFRfEsK8nsyUGhixIk0kHjxGPuD/SeMUke1sqZBrCEMlF3H5Nhihljy+HE0RwzdhgPhupGm
M7R+9s3jP6QhMre3zbRbSMsR/GOuHDaTOs6KleK+Ds0hKD7ra4ziHFNXPRg3+t0Kwh4Mxj3xLOVF
EIjVTQlz2AYgjeDeLGJkNglsbpZSpqQxfGf4PZwOqr43J07uylA/yECtAX6brCrSjrsrx7ia1bXF
oyJuG0RLqOJgLJk0tvWQT3J24e/ImUD7JWsY1rlEEor12FRiLRsBtjp42eoYSEVSN3+bRXTTEe65
AFWxpb9SwCm5X1vHS5MMyYZEICENwNXQhe+qN1Hjb2ectOicJS/dSO3/RxHUB1MLoZKUBChhdSO5
FYqkY/X9Dw4BiDNLQRSHOJmK1SWtG7HoavZBHf/o5qcsfP7671++JVwSpomA/YixJowXnaucEDdD
qkhoaRdaZacICsxYuivyxFPqzi5qxa31eL8KJefi2Gq4kUvZ3FmfBGPotBHTAoOX7BtQfEeHBaNM
BDicZ5eY0mSgxaFkg/jxoualRaZgdYOSorZQyq4hEzoIsHnki23spg77SzzkDEbsgXLCRiKlGfGA
ubVCVwuYQpLqEy7IDL0lMi7AW79mvTBZBDgoQju06+gX3XZhLfehXATNktytmerPU/59ifW3UOsO
0WxxGvYXUSQe9FYc9eW6Xh21ssLJEgnUsOtf+lLbMsCJ9Gyyv9ZN9meTZGyuIsFAc4UywAlAseul
rko45vp6dX9upoj3xUE4xsffrqKTc8FAwWTgEpFHnL+EGlOOlRYtXZDNP2ap2K0a0EAwYso5E/nw
Z2koEYOUF14FJScgnp2LGZOwA2qdWATzYHceCALI0Mr4JiuA6rcWZ/WAsfaNNwnAcixboZQ2ynUO
6rK47IIBEOJmWDlVIXp58fj12S7qotTRqBtsDCtPWiQZgdose9WKLM9a0dss1hfZWN1hWjtMD/K0
n3efVGpdtaoQoainBKNqOQoS6ooHUMeWgFIFCnYGAlLKRA4z2EBKwGmDBirylh7lrMb/+uJYTwqY
dJgAw18nI9rnOiHmUTlWIyohK4ZR6vwZdLJeVUn2IPIIY1iS0JKyMHAD44uB0nNJUzFNYyaUWQDe
JgAm7PQVuE7TnRby8iGWUdoKoqxEGmZ61bdzFlilDUZAp3lsRtT/w0PjSsfoGwp19W3vNE/5TcVb
9iJnoF8YCp4EpO7nSuD5GROw1Cj1eDK9yd76ARZCwQG1ae5Mh/iYS5xvx9IOUmlBMQTTEhcFz2qO
NbGScKOh+RQJuq1Zn18rB+vtbgWQT7oJCsdQMOLVkOBJhJciGZzZuEXsyDO1l7kdeggKlkzAFY3/
6DZ20cjLEskwSxjdWWxCH6JV7nSv283hxH77Lfvx9bGY94bqH5bKEX1cLBN36RA2baq2gVl+NsND
yUOwvJxHhDUi5cV/BJAfsLk3yWqLCP/vg/ldUjz1YcSuYXZV7eofIZhn3gELPlzLtgiCAW64wdRA
YOlpAEQhlQ/qPU9dtSy6vs5gZerBu1ntyn1+2yLl4pc1mdqxEUXld3Glz8qiWFPQdP44fLbDtTG/
f/2lGHkQoXzCXSJIRDuWnghS5zRNlmwaEGDs9Z3mk7JpNdl5CAiL4lD9Nd9MiOE5Qll3qIlIvxCV
MgbuezNbO0EaB0BYE88voRUb+mQnNfF/fz0UqrKVRV1iVoxphc7FEFhPRFYNUNwMu4Wqu/gLpI6g
7hb35nzNUxTWxyNFVDQXMDii0oX4MlUL4BBZalCU903uadXHou2+vkfWM9uKoF5BYrZ9MsjL/F03
sOWdfoDS2/laAu8Q5N8370wJ13IsJGn+XsbCfb+aoV13gDrMYLY4OsE8C0pBhJARDozOVXqpWkY5
nYdA0H+ooMie8m+/fRT8eSRC6MhDCu3pK12u5qnvsyAqDj3Y2+IrseV5J4ahPZMhn1+X3A29Pi3r
GAytrR4JugAcVOIkhwXcNsh+hiuell12H7A/uD0WFXImapbJ/SLrgZ7ZzeRimtAjSO1is4/uG7yn
gQ+kyjslpXaxKq5irOc5qLDJi5oWDJ6ut2gei672ImKwLuRllOSNUl7/7JC0GrYDOAW0MQ+wKGNP
qWJ3umpjYht4zd8H60OOVO9rZWGleGcSacc8hr0Zm1OG7KQ7QYSvu+SeFNaAQv37b+xMFOVQUnGq
u6iZ8qDvDnEmuVr+YYW/v9pK9ARcl+iSgQz3wm0tA2pGSViSLLl7zfZk+mW9XR3Sve1vfoGDnqkk
G3mU2VXKVgY4EUInAA9gsaP3gdrjEpwIOyYkdGnu5vyqEPuzbaRSSSUGwLrFWgAanx5MzGHPe2m3
gvI7xbopLze57JKd3yhdMc+xDrFMSZEGGSiU7QTEc27mRQ9pbyudLQJ3Q7aLp0bkcwoyjDIGmUT8
h3YZTBkV58/gsLHqfj4JLgdn+iTF+tTXAHENEJO7ObeXA7aBbnhum2GiIRcAlzrWxmQgRZ9bt6jU
BrkoyiSokptwKpzWSN0/eXZobKJCin2ti96m0ZmVji3DBMjyDjj9APQUv5lPv9aBYJvOjTDqjUso
AJtymaaniY32GdYEU3yguLCb5+YOOMycd85WGEMFNwq8EPqElBUr1hIFCnlKyeHiEHE4dmF34jes
+T2O6FlDS8kOBu+rMbVlI5U6ZZqS3a6oSYMKTIzz8qNY3yZukEUc24WBxvbkqVt8iYAqYk+nslZ0
b6fjCFcHhnHBCffr50+4CO5Nkt9Mi0MCijsk/YiLxb5OQ112thozSBE47gy/CZIHwan3ui08JPfm
VXtTwfXxDPWl/sN06ipgzwDCQVoH5/oPLO9+FIY6wkTKIQoxNFvxluEYRbFzEZRrjbDyJFSzLHwD
BPuKWQJgj3kCUB7vwJ+zn7jRw+U9omUrod2OAhxjbELodKFohakOovRQgaktTERgVLsgMvl93UeS
Acg4Mh1FtiMpJ2dpapcp8xrjrY1ucxs7JfburEeyG68cFa96su5/v0UAkWj2Ey5CDEzQAfiIQYC6
z7Mh0ErR06PuiI4jZ7OPYUKIDKxGosyOgUvaFJumMGH1X0yCZYdK96OxrxwjsuXnHPDn4y66QyHm
awspk4s6V/1TtoZEHuwNGP+iPJxkaWE0R+kQGHeEX6nbxcB0qG6AeYO1mN4b99HD9A0rB6/LNQF4
a3flzro2b6LYgevnxbuXz578GAP1Jhwdv4eyaKUmxIqcmTGcPAoLstfsRMOLrlfAHWLD9qmpva9P
z3wfeCGSqKDjD89HqVGIvXs5KsIYS0+rn+wJ4HHoN9ch4A5+oSfOevCIl7AQhJQB4PnUg++WpItk
wOUTOKPRJeAZ5RNgW3rAqExAWACSxC8MVJA/Sn/grVDKBEzKbM65kuWYK687IPTCSfxdIr4AT91r
5cpX1r3Ewx+8dBF4kZtzUp9Rn9N4SpMoDzppl1rPQv+4qpzGAlHLr05FeSFxRJjb1wkJzMi0fHKz
+FhZvvrtKWEy+7U5CaUfa6wAgDBGaNSs+6j2Mymy0+ivP1HCjRAqtI3aCnQARpgE+ovyEe4KL32y
vNp0QOaOtS0eICBb5zfiqBffL4bQid2YYscHHYVsHx2xSWVry4nc5xci94uR2e0dgnSEmgRJmzGL
mwYx9OSITnSVHZPdr/W2mM8LK3DAQwN5CtAXzv2p1KnFWhVdFmCDyZaX90rlbLuxbCXG7+GyEU2C
KYvSBuSprdqrRhyYyWzr1QvKXGD7eIwAldrHPNVjnmYjjNKKIisyvZPSJIgiyVHC3O2sbxzF44mg
LqwrW0MfuyoNCsMFYLi5q/1qh60J0PbkdhG7+WoTSEqFI/dUe7l4vP8djc50qikb8ynt+1OgLNyJ
aGb1HkELJh5Hv7MwFDjv4qOOnV7d/8NsEu968wuolEctZlLDxuX2KPSSwDnyRMQP39NXMtow7TPu
PB3TJm4kUqWcUItboIIgom1944k4N6d7BNneYxvZLWjj3XQvXwmpy33tl6XR85NSPgc8suOQTdBZ
bBH+NYBKZfooDqfOuVv84OgT09Vszkj0bVPdszQ8jrU6uW8dhdjO6SWHUKFN1yR8tlKbezqeRMrT
lMZYFlrR9Did0bogvULp109AtTWsfr5P7cTnDbaRN/GV7lKOR5WaVo0mlP30pNqFueUsQ2aLTW2b
Bbioo8Ze5k8jjD3O1bIio63CUqZn1AEJVEkIVADMfBQBbopE5Vm/wwD0Hmv2nAfKdhGbD0nZHh1s
7XNbWki/sGTX3mdIhgzHeiBsVOEjL/tiJQ2EhhVLDpiXR1x0rjXlXFRZqWc4WlXoXpyX72MqHSSx
O+r1yLHgDItHci0T1FeYnUKn7FyW2o1D05OZ3az7oaav2fj++98JAgjdFUAr9ctRZ2Uoym6GAPKd
gJ/to3R60O8InApgbzmnYTRbMBmwkUYZFaNIjbXUMKTbmzuwoZF6EZDJhsadnWq0jdcWUJXFG+eI
DItyJpSyKNmSmHM6YGuD7CVb2Nro/Pb7Ccma3xxjvG/ssIrItlSMNQGE4fx7tbE8lsMKO63eAAhN
GxyQFHhAB7e+Z61L6FdgMnl5HisJA5qGaJIgHX1OOi/XC622SgGFOPMF/t019pKtT3Z/FN/JAH7y
xN0lZDzuM4GU3dTSZKqrCVUqUIP4KrZM56ty/w8uCXf6mCeNegNChwbTCsAALAgnj7UvPIIJAeSy
lUuARrmXyYj+AM6EtT5g7QLKlZ5glXornzUJKkpMCVkravfFQXbbG54vID+bMsxngiib1fWIoq0R
gsL+emgGO8kBGfkHQ9QYD9kch1LIsa/WWciVDsq/4lOJN4S/iSRw6/eWv/LJ+lSgOVQA4AIc5otd
bmQ5IIwac/LUymfQi+eu4Il3HfJT5SXhIx0yxaGgoqGmSKJo+mWXIAYA33f/nYDCFl5yJAt1xgMh
ZY1crvFivW2cTLREsKaSxv75226adgZtH6Q1kub11UMr3w/YMdKwKxwptxpcq6R9k9CgEdKrTqq9
vnz82pKRb3WhMZsfQK5jE67oOqaOli5B8k9ySPAtLr51FPfx7msxLJ+DBqRFMJrxGXXqVgU5t8C6
ZpUAyvnU1MSRAYz2tQRGJRhaCQYFsJqiKHYx1ZdGkTVMiRlhkU4/FvvqSLru2U1foBwGriHFq3cY
a8XS6ddymSfDvsRpdoc47/MLTPssVeUQT26sbqr5yWx4roYngHrTKphiAKAIAQSKOdnn/vjWA+Vz
Qg80vlV9wE8sR67FYgvFBgopBWOEgbKP8EUzEPzw6MKb0e0LUhQDejBWiCYU1hVHa+w/oKu28AFR
9/pHJhVV6oA1ANlolAWFkB9Mo96l5Xz4+mMxelmQgX0ewCBCCbE9eP610PkR2zLDuaS7Giwb8VO5
z0CwQXYteSEd8wr/E0VDpjZdVJoNaidB1l9noIccx4BzGPI2L97uRgJlPOohHRRg3UL1AH1OeEqy
m/Wxc1W/8KMn3hY8Kx7eXp1BWYp4gX0WNUhLD8Vj6Spv/Q/9enbaV8lT30beoDjTk23ORhkMq63M
1hqg9Zh2sXv5e269lxovj+Gpg0G+4cb6FVpeCMUKKZhdmF2yUTk/ggFTc9Sr8uZ/lkY9KmGpBqMh
Nwh0C3yv4sG4zYBvAcBeftDI1A1sbuI1Ya7vYnM6S2K0zEhCER/I+AImqq4Ihm1rIxzmqjpbNzbS
qKcrtNJURRFOhnVNjGgAEFlCSABUhufSkxGpPnM0n+U2VWDhiyBlQHhKD9+pUhQPsxyTDIMsqpWA
/gYFIpbu7e4a0J69zStEEStOPzWCkq2h6IXJao36dCBamxV9SqtgsnJXz19r42HURafKH3s0rf7k
dGCRRrBvYuiUdpZLEYaVjgrlN2LxCTI96l87HQsnxIf9wrgLK5lRsZkK8FLAhwCr9fwV9LFQlbHe
RRi9/8lmELqAFcZa8cKNA2SWXgJrnKyFarqOHtK5rLVTAbcbIeARWq/1wdl6rB70nYjN9xzLsImT
3iYAP3RMsK+9/z830B90bzVl+xsobS0zjLXradcFbbTa44RytiXaus6LDC65UeDQ0OXQwW5mmNIF
aLcJZHVBItYFlE6xN1o7wUaqEdkWttdmr3ueW2BYY8oRW6x4lzuezjIjoo182gOpg6j0+VDhlXyA
E+NdAmb4itEJd2yd2SmeCWp3nNkzb/ybaQ22cim/NFjRYmkFrEHvZg0arh3QVNPPwRXd8Iq/9Mjy
s1tplF8aFh2LBzGxqvVVUl3XzXfOc2S5ohP7BpaAT5wf5yorzHGIUgpxRZm9OCFZRwfI4y58Fl4B
+AZSMNKYy18mrv6wjM5WMBWsiONk1iaWuL+vM9TGXT4J/FLqq9/yxUlNR/0AqX2L2vTTHyx4Es3F
dtPPI9PF6byy2mZKcKf5tf5JIJ+ymwGQT6HdP/xCS5BpEzbSKH0BIu6cGioueIJBxaBDh9k38aDs
jGOP3SYu5yNPHKUwsTxE5oCtvqB4NT9Vb95/qDbme9L9L21SsVzV9iqpQCYaJ2UcyzTGqCxq/JgT
3/VvBOM1v51vsXTMZYHnaKtKhTTrWDUArsWjj+fJHlPdWfsAjQaH8yiYrw4QpJqOAiJmNyg7bhh5
oq6gQQA03erPbv6BGsCtcoM9Ktf0gbP4N2/khlnnI6Cn/0ikrPaUWOuC3cEMbeoewPCnPg1Io4td
gYo3XiAax/yNeN4xKddoqFWHlhqOWbt1ZRM+4Nw1DNtAsyImjaEaRYE/PCn4a2VEboCzpVSmqLu2
WeOSNOS19+kxdSssnEoP1gM5ZuYK37jpHqtARXY//pFIKY1UhlVexacqQHhUMLGVHUhm+QtnY9q0
jSRKbwRJbPoGIPxAkp088Xss2dUtmFt80+1to3Yw04vxJr/PvNyRH7/WWaIgdAy3PSSlQGY75Gmp
jGVQtaYLgAUnA6sybCwKKy9fS2JqDXjRwK2FeAqzDuceI5JmIZWLsAwwzWePxXtk8ia7mfVZFNcR
JGJ6SrqApjAFwwgHbSBTIn3sRntC31zl8Amg/8WUCLBxObfHzJW2Eqnri6UyXwQTEkc/e1TwydRD
32IdlMB784EamFe4OR/18NaojfuUxBDRq75bXcuX7PUquVGf4scF3D75DQ9DmnyTC+3YCKTKLHna
9lrdITCt6s9q+tab71X39rVacD8a5dCXfBpUwIT131XdJfATqd+/WS9Kay/uz94B15Qwfd1/p6LJ
d9Q1GcNqgWsNAYRJILgjMNHGtrZT/XGXACva/d+OaFG+PE2GaBSIwOyzee1u66cIZU03zoF40TsV
4KAa/uwu+ZtffDqLcujo0i1CSVysZg8eesrOelWjjql4GR/xm2lENhdK2WZzsLBSFiOvHo7pc3mf
XQ0ohcV2+Fd+1bn6e/KeZ3YOkOErHtIORz9pqIO+UTJNIYlT3zauFYLhTjY8WVhtzgdkPTxUcoDS
h5I01nupAy5x0qxtiNQaWBE72VmCxDPdzm1fQ9sEhWTicgucLB3dSiS/aFOEqfXSXNH4IaWKFqgR
697w1iOIzLHbwR8Y5h2PMs35ii3Lvm66IBaORfY6zPec++OdhjKTahdHXZ5AGfPrVbYJoBs2ve3s
kN9Oz/xBJmIxaNVHTR29VqxSEvYP6u7WEcAVA77WT8DUZDcBQKTlkhCylG8rhnphxmwUWERu4kBf
VtsyH5rRsrtc4uke8+42p6F0L1alVhNDRFv/4NoSwif1RCGR+FxkW6YqbKRRerfqc9HUFV5U3Xk6
0NycDAMFlqMP6KzOjuovT7+wOccTSulf0yprNVo4ovmC7vgngfgUvNCvF9Kl2PW7fMebuuGpCKWQ
tWVUqingmIBFB/hLD/6UPyI2QbEDLJwYYEDVCnNnlG9LF3EYjAXrqWSNLU6fl+hWmEaehrCv7x8p
oCo+1/cyabMJw7FR0H5EBcbUNcAcxVjNUg0sGZBqYwgWtJs/edL/Hg19/3OhuZnFWTlGJNaqvlv+
erXu6ldSnIq90uFBIDOrJwjpkFQB7QiMTdRF6mWbhFGMI3beaGLjRkFk1xa2JAFOGoV9t/rx9fGY
bxtQKRj7x/8khZIXj+HS5xHkTcpxVu4EzbeS169FMAMfYLjBrWAuHlMMlNZPs5LpgmZEgfpgdRim
Wd8yR782hGuQOSxu5VuHkVvDIMaCNo1bmZTe57IkGMJcmqhCCXcT9sz32c0oOgra/KdIRDe4W2eM
FWpUNjfnpKLWcBiVHIh7UbA8zP4CbdEBZLL+MA/RzkKl7Wgc513mVkANcr6+YdYjNzQsbZyQOPAV
z1UUu6qjLFRCEpTX0Z6wFJPGwi+UFJmXupFD2Uw163tLCqM0KN+Fp+pR+yGOAMVf7iYFOJRA/zLB
V+F9fTRm4r89G6U83RqtnRFjNLiJHfBHunjyyd+N5iwfWEPDiDp/JJ6oxoXqgL9dBIoQ8GDp9oIk
j1lkYMc5SKfGD4Uno3lLRPHYarxggRW5AmrpX0HEIW5CH2EM48VcdaxmHWusAWO3rvbMu9kTn3+B
nozlXbfCKB0RliZvithIgrh120N5ikzyq9mxUHy2ey6BKdOQbeVRumK0WbaYGlaziDcnpct1L3iE
MVJ24yN3bYLlGbbSaC0xNHD+NXgBOWpDhGld/iYfVPSDQrtwl6vcWf/6Wi/JH/xKSSj7EkUNnnuo
Z8E4Nnbb9A5o7h0Ma3FeNk8MZVKUZSi7NjeTYGhSII+86vqHaD58fRS2fd7o4UXyWyRqZGmYGj+i
Zp84tWKD3gPEolgrBSkMtjK4IJeMNwbcY2y36aBDITAu56oPVKQOq7VJFTRh6GhASWjQtev+irij
XowLPBNEvbFGLeslFgr4nqBN7H60LT97sLxyHwGrHhV9/6QgP1beAghDIc/kUs9NGqOiUnQAFGdJ
HhDmyKYEhMbXH44ng/z7xn5YQpmW/0falS23jQPbL2IV9+WViyjJ8u7EVl5Ycibhvu/8+ntg35tQ
EK6QyUxepspVbgNsNBrdp89Rx678BnHf26Dqt2a3uNdNsI7x2Tqog5VaddCITUaSchGiAiB7dIft
4vfAM49ba8uxxrhgzqxRpyob0zmJyiLEBaPZwPFg8N54IrNfGtSJCl/hRGDeBlKnK4hTIZtlFc7R
fNVCHbAaLi6JZ4I6W71mAZ86ayEgJ58c5oPg5I7hWRWU1DUnv0fKmr5f30a2TQQcUIFhiox+FpYo
TVZCiQ5yqEn2iIEdFBA5fsE+v79NUMdKNqOiBtKwBOx2G6aKvdzpamQvXcWJf6zrHx7x2xB1jhI5
yqd4RNlWew4akBN8UNEJTuuWLyBFgrDbZrS5wm5MN5Qw5YinjCwDuHZ+sCapG9t6XPBMu+2/BiE6
YPlt9B6YPplAT93khzxz9pO9zt8madkCuQVpOkZHyTkzNagMGSC9xjgGUBSSCU/5o+YU+UjUHYa5
6V/LVKgg3OhLKRd1EgLTg4zAbb+kqdfZ+YGQqvWaz+szMEMxGI2BeARh3AXQYM5rM+mTQDhm0Sme
dtpc2Fn8z3XXZ9WpsabfRqjzNvRjkIrmjBx8/znME2y1PSmv/sFYFyN/O7NFuUld5n3SDRGi1eED
OeETuQ5lLwGnwXuFkkh0+an+b1nAi557pCaEqRZOONJTFTr9/DJGiQ2CRjteflYD99Bd/1IWfTuL
bV2XtQ5ro6P7Y+2QMVS1AjCjPWgOyqq7zuGDQ9hXza9PBwj2+Rrz3hLLToZVIqBLaFDAqPGM4dcH
8G37wst/chQwvJ1b640wrhSyowTpq5PGeuG0YEwiDKsVl4VB5Xw/8vPVVb100f9+v9Hp3G5HmuoC
MFIg1XKjLQZYNtzaPzuG/fYY6uKuAZJNRAvOqdnjR1m8/kLy7/SFBJPilqtLybNHXd1VpVeimsch
GkQow3/Mk6H0efgEJEIGi3N1c72Furu7MZPaugtaFLZmMIYWm+HdArBF25eb6pYLOWMedaghABoO
EmCIRp1/vyYttNqYx8/aZPWAQtrNskcX5Vbgk1owd3Jliz4HAhhQEh1xMrHs8K7bDc+1M7xXWwMq
o66+Dfmod55F8vOVd6axECdDAIvtT4twruyDXQdx8MWpH8Q/kb5kXjyoE0JOFDSOCl3kUvJI1OKi
6k76bV073Y6QUsdOBmkHH6+1LW8ugjVtCVD4L3s0FEpTawUqjaZwRJocOXkLWb8pgqAehuuPT8Zt
DxjWcjv8FAYXbJVPOSlIcRUg2Hv8+2+gPAjPAT02hpBcTM0u9+ovZmLLoy3d6ffRTfSoJ87fvUFW
y6YcyShHzHHMU/hNEQ9F89R1qs0JorxFUY7TKkqOthQ+ZOdmg70csg+wwuCkA2BRaDHyh2k4rkNj
do067pe6JWv6v7B2m/qDQ8jngU164qyPZ40KolkPSIqx1MTa4EKAEmE72hBePRnaJ7wiBqOKd+al
VAS1EtCU9DOMxfX3MImcubhLuteofq4HyQatjjPNHLIN5j2/chAqhsrhMKXCYglHaX7oM4/M9gfZ
X9TPz5ZFZWQQmekwYobQSWQ0Mjx6NjFUjqKTaQdIpje8w87OpFeLorIyE7A5MNBiUWaG0XQ3xYBX
tJEfpqc6c5BLL2iQFVytFXbe+dsqTbKvzyNiaCoIx2hHWJaIcAAhC6mckd/x5nglXaAsVRTU4xEr
nN4moJ9rJ78lxGMtRBmFHXdIiWeN/Hx1OURmZMzljMDVetHD8JB/s+5iKLBKjvalLGweEIOZ6K72
kYoocSfE7TIvybfYEG4mZdgl7ZM66E7ZhqAr5vg/C6O79k2TSsu0OUn1MGlCglU9oXMFolg08Heg
P3LKL6oATHmwiWM7zp1+R7CWPGclvn+R1q9WS8WXSJPaRe2QpNUgBxfTn3i9ON3odwuAQ8K8jwd1
998imkkFmUYMLDDXiiHhU+y9cAu0pTc+tG6PzP4POgacCGNSEUYwiqyMweuGLNSV99JGcZethUnq
2lXwKkvd4InXC+FZpMKNOJdROgk4HM2E2LkX1e9C8vU/biIdYipRSfIOl1C0A00ueBugoW3+00CZ
LicC7FyMBPP18NtNaBxPYKRaHDQfRzDwp38ytwF4B7X7WvNCJ/H67VTZf0Nhsz4bNJanbSUFDbQW
HEedshnT7l4fa3cwBZ5HEo+7cgZo/M7SmTXAKEjOhMgWZ1vZkHx3ev0YcdYRsoF6TLzqR6Y7vIIE
+w2x2lcq2ExSEqLJjBt3dJQ38XOuWrn9RD+qf9AgZIZSVcOkP2YuCaLiPJRWUiY3Vt2FEPeY0cyS
iIq2L+80n9AK8NIJ9up+W6MlwxehAWeKguA2bJIHubWTwlZfhNvR1QvAZcetxmPFZrrpyiCV4jZS
mlU65ju+gbrOAdTGrlUeKp7pLKAxhJAhZnEw3nS+g0Mjjnlp9Mm3vgIF8PelK70AwqWALDmcM06+
/YVbrixRcWSxgHWo0bc+ij4qw9UL+CCBNAC7ce5+UvDxAhd7934vjXIOAxweKEfAOap2suvB75e/
AJFh135ZoHOUUMkKyBxi0keJ8f2LxVYrLCXgTYBwFkKnJxnELuIx0lA9Uo7zMNiRodmcj8N8jq9W
QuUkDeQfodeXdad5r2wq0OYsICUl2NfK4R4jZkayskUFCTz6IcJOvku3WTYobGymm3l05hryyuA6
0bzetfbmTeTF8wHXNmehHC+kE5SlgupjgdwHEQoTihitk0TQ83d2+EAAcpnK5ZPhfTwqI6nHZpQH
Ax2YEASa2XKra1vOknjfjspA2nYxtSTFfmrPleapXzC6Zzj5TgSa/6+rKavPR0UMTSjTMLVIile7
5dfPOm3V2eB/C0H6tcndccurTTFTkJVJKnSA59iYe/LRMBXm1EvvLqA4UqLYvb6TPMekAoaitUaM
RkXyTVmS7SjeN0vnzuVLh06xXlo8TyRH6ko8pHOQqpyqVJhV4UiGLuc7DJNBPc/wBV9zxBtuxsNx
Ejr5UKQkD+YQ0bfGTRn4mGN5Nw+Gr3jiK3dQjrcy8vPVA8dIzTFMxaI9ib68JwhUAMpA1C+6RGr0
r6I8qga6DoCXpNBQHUmYchWa6RV4Vh/S+Hs78gpNTK9YGSAHfLUac8i0Jq7RsF2Uw2BWG9FE2yyN
7NkUD5XAI8FmuvrKGhUuVGkpUoDYUFmTXoLsprROTc2h+CFufOF4KxNUvMBzZUmgWYa20a68a310
n/dQgObKQrHTpZUdKlDM8tyHUgOi2M+p4tQDLQwoaIgAJmQNd9fPLtcaFSP6oZeNWUeuNDrF7n8r
S252Y/jmnyg2MI+TrmsGeqlAHdAkn0qpKrMR/e8bntyXn4Q35L7kruzyBgFyEcStRBUAEhh0itbH
oOEwiqU9io/Ji/mz3JdfxNGRn4PnGJ0cII0SPu0a06aBWhwOFtjYZcoNS0Ewy6IMTdQoEtkmr1pQ
d5OreXYhX+oCweJzBwkvDxrWaelkRpsQ6dHKVHk9aBnouqxvRm9HL+hBYLgvcM2D/EAIr/VN9rh4
pMDFe7VcpsAm9HOIoC8a05cqX32kAQteLvo3yC1uNCDUEshgGTe1dOK4KHHB84MHYW0R88tgVcGM
H/1amSShm8oGhvTHBvC0wwgmKELHLj4s0CIsTlELVnT5JnS1ncQ5HpdhxYQALTjR4a8i+aTnQWxC
FSgNgqw9LkvqtNCg01H+DNUv11fIs0JFll6QNUhLlO1RTce3Lu1aOy6LwS4HntIXozoIvUBNwrMP
YpVQdyTncxWUxxgMAvky6yDz/mzGJa7+MG7yBz5Y/6L+ieawBFgV+lQA3IIIh4pjAwRiEyg7SKcw
sztIV7yQmRhI+T5k6OvcKw4SyF3OoS2md5LYJIxoCPXo51wAsw1d72JVC8TTYrwLKgQ69M7rgCy8
/r2YS1ubobZRllotmoRQglCQVAKyP+3wgP6hPIEy8236VvnGkXddsxaGvVQtsODIhLH4/MNVjRoR
8bv5FOn3uuhnaMklNU+Lg7kuHRqmUEACGhQKnOdWwJk41kugzafg2wguhGSz2EZ6W3mDRyROwvv+
Ve031/eSjpj4YqiqgOudgLINRLBzk5GlFVmjq/NJVmvbajdx//MvDFgYIpdBgACNNmpNQaJPrYjR
nlMO3FsO0RYl5Wiz0oHwYwkrC1SmUxlWJBZJDNmo8LZqwm2R7cP2NZ4t5/pKGJ9HklRRBF4RewZZ
Vmop3SAquZi182ncFwdCCxZ6uF7Eh8YzIdBS7NFNP3JM0jkpMBdE9BxTFTLY5GUagRRa0jKPUz2f
Gnf0JPCI5l/U3eAIvn4T3AkcX7hIRoC10AHDBH8WQgbU0KiQocxdGqRSm5/mxxYjDriwd93P2dVQ
8TYe/jUyAdYgvKlAaAxU55cjDouY9ynm9T4Y+U955EQP6NA8ZzdLANoRqH/f8K5qckjXFxllkG7/
mrimMb6kBMdkN+xqzMAQ8mXIefjXP9rlkTpbl0FFp2EwkzKqxgJiFHdF9qaqvAv50uGJAR2iEKpB
ZjWoz5RnizEnVYfS9uaT0UP8Anwk8IOAw8mbaCu+gGLzjve9mMuSFAgaYNafaMKeR4o+UdPGVNvg
CI22XadAeHs0eD1C8jsuvhDI53HpqxhioHPGZKyEPFIgp1cL3UaqcicvE3eeoKonxbZQVv5otNss
b7xRDgxbHGW3T0VP1f4tovbDU0D7p4NyEBKxNPv+MnZBWc0Y0Y2V42DetTrHRVgnDSyvIL63ZHxG
aN2db6YxB4SgOwmArGowq9ESaKEzPSV3E1QFeKyal5cX/GVljAqQsSirlZABfzyrpq1NrT2KGNIY
v153e54V6ibpavAbKnMaHAdr3yqPRVzbQv3lv9kgJ2OVPwUoiWJAW7COkuXHQuQm2mORc4dfeSuh
zpcod2lVmFaOcUp9DzyD7CyRnT6CDym1y8PsqofRtKt/3zv+8LrVd6LegmCl6/Q+0K3j0tuE/D7Y
Ze8tGmQSRpi55UzmcV4ZozKaVM0HLRZjfK43c79AhSHZBCguhna8EzfqYUj9CVJxgIFyUkTGLXrm
jTIFYYyKrm7AnxUcp030ILm9n7ix/qGlPrpKZoMfu7ClipMyMj8pGMIQLiGxBAKvc8eZFgjfKRGc
U+rflLqxwcogDC/XnVNixuWVEeqcaWW/CAmkwMDYpWu2DMocdHPRw9rCb4zMJdOCpVtHmJ6WLZdj
mxk5dfD1AMGIahI9sC2U2SDFvdCCsBT46DjEoE3/JUCqYGZO1gLqh2coT2iauakrm9R66yxI5MqY
rWNjvSslxl6Uo5mXnJWRX3JxJegmUiDQK+FhQd2mMUAjqZJJ1rHVb4b2dVg4IeXiTfZx6lYGqLJf
EC6RMEFf+hgdqh0ykHvNi54aVEQEPqcL00NWtig3jAHEapJWto5jXX9Dg2ZbGf1XQ4agkjk+C3l3
CGtpX0+yLyT9g67Pua0Nyk0/1j/quroJ43xn6kbocHyHxLOLLQbCHdHABMSeTjJzbUkSsViwxV7g
N8/QXmpvLW/CjNb8YjkDWq+im3iRF3DR7uSsX1qGDquMceHLiVCoCw6DFcvmcd5nAFOaD/lB3RT7
kCswxf7KgBkSnV6QpdAvb7y2tBljWeYHm960g3ykZ3mk4dpwOUQuGNeIR1lgSwUVIvQAQU94HmyW
WBdGNUYc128n0NgBLlY+5j90V/LLXfqQ3DQ+nzaV5Vkrm3STN+nBrJvkeXBsIgBv0/dOqO0keK65
g1SsQGPJkCPTUSOFKBl1Oc5LkYGwCIZGJz8Fe2nbdfYwHQgXEmpdaPlu/r020ceG4tGNd4KGGVCT
2tCyKeXFmiTz2G3mn+m2BjMYZFoakAQ1OKW8t/5H8kV5JaIoVOSgnIJhWjqWpmVS961lEl8xHz95
JU2IOgNnset8a8dV3mbE0TN7VBydFxzwBgTsqDh3sT1t8gVI+w5jNDcEySybO80x3/mUeawk9Mwu
+btW2dRsVlIqimV7Em46TNHnHh6X/wwf0OnYtf65HmUYcfzMGJW6NYtYCwI56lW/b+XXef7+334/
5ZdNgmZii1ftsVg2GIG25ZCXQ7D3C04BdmLUaC7A30IhxlKfSATlSma4Yg/VjIIo4wHuo43cOXKm
W6zM0RdT3Ori2KrmsW2+153sqpHoTL3hXd83nhXqSmrCHF5gLeYxz17LdNiHEXKGlteNYloB0aeq
gQcLRSDq65TiNERqLRhHa7kpkldlwnzpy/WFsD/PygaVPne5EC1TGZmITNkLgV52mFTJ7v5QrJzp
zytrVEySoqCuhQbWQBqMPkMiYVYWOO6+stX7xSF1hSW5GXhAANY+SqBnRclO1+UL4tR2bEIdmhrN
qWgw6ZnboRra7dhysmXWDYa6wm8z1GGFOno2mNZkYCuF52YHjpfoOXCFHxjwVzehk+3HbeZEXNoo
1p6iwgb+WQt1NhSgzgNSK5u1avZjgXmAprTJdHruS0+Qf3V0jMNnnuDypGaZ+0nqnqYJSP4FOStQ
Ua0SDU19WnZpB0ox7SWKY+e6Y7JX9csGXXYSmxwXt25o3xI0FXTjJFuP1w187At9YeG2wognkg2U
8Kh9mwITWMc6LE7hNPsQV/aGovIXCRPcGWRXJxAPqVBAjRtX0iJbBb6u7d77OXb7EQRLk3Jo59sW
KruKrnuj8DVrbgpJjOwC042zqNykge4qUbAD79Teai2IEIS2roz7fhhcKavceWgg+yNxdo31TrTW
iyLburqdgkhuAshykWJkfgqJ4kPp5063x8QsOV+Nb+bckMv8VKuNJO6yshkLYSflKmzmGOlzgdBb
nDJseW9vRr6NZyhUVQibDAi4qSdNI4tZKBhmfqo7bR+hem0LBWQ6SrPEJVKqtWMWw/t1F2EGx7VN
6jLJxdwo9LHSj1lsJw+RUzvpD+UWG+nE3wWu1hYJfhcOaUFqHkOzEqb7qRXWaZUJPSZtjuIeNAzb
3Cc0rjK30irRrUkkhlAHNS2wgcL3L2jKlMjq2jpTCKtRc0AYvhUAZYb+6aaDRIG6SfYJtMV1jC7x
aP1ZcQPleAPdAMh1oKN+7ihDD+WQedTNYxQmwgE019GbYGlvsz7wJqw/Mnd6L5FRo+IrmRLIEChT
VjZauqCUFqrWJCION5Jf7+TtH+S9xAdoS5hsszS8PHFT01XPUDH7qW4LnLh9nu3JrSaQ19/oFqAd
dyEx4XOckrjBNYPUNaMFihWKaZKfpO9oTkIkmsjWpjt9U96bnCYRM6lXwWSHBzIqrhddbEFD0bwS
wvbUbLLeUTFWA5wvVObcQPHkt+ZO3vJGGFhvTtTKf5mk32SNPoVzk0ftybxdNgRQJN0ldx+dPJer
KsCKXGtb1Imb8nypOwnz8QTCrJUo/yg3wfF7GtuVbhcewOHvvOY88/StbVIxJcmQ1MujFBz7vXaf
lPfBI2FSxtN6323BqREga9A3I3hJAfD/g7FrlruCjd9ELwJq7ehbUWdwbgCkLq3gGHxDyava1D+q
bXoAhzNGzm7//UABiTVrc5Szqolai5NRBMcSetFRbKvpIUq/c04E8zNC/ERBrUuEADD1GcvUsBJl
wusahK69bxrux8j10TqBj66pnSi0l9r+9wQYH2tTcCnhP8iiXIiLdYIRtxVqsoJ2koybaHq8vi7W
faD+/v0aVfOVhVnMhCktvkkg6dzIcps7Yz7JjliA5CAqdVAMa6XmWJl+H2Zj/OO6ddamariGwC9j
mviIlKOkZSFnuo761qBMdpU8ZykvLWcmK2sTlHMIWjB1YYjCniHZIXShS5sosQS75HXK/Uy3eyA8
wmceBIiZp6/NUs8qaZLTAWfQwiNE3xtE8xHg9LvlSXosY7t8AAewq6DDxFsub0Opl5Yez1HYQTTq
mOpvsvya8KB+/892klYj4BaX6Mg+FtK+LnQEa/DdN/ONfCruQSFr12/xi2k3w0Hm6hszMyRkKzpQ
K6iiI5s4DyfNUktN20yohmx1X/YkCGBrXgqB0AT8frz8gbmDK2NU6BTCoSl0FVLUadB7ZoKh35wX
SkjST1+ueFhgDoNQgl7QbAyNKY+zXLUnMIn4qlPh/unwJCYTe8ENiBQ48EzGBfuB0TKQpZgWWreU
L4KbLTEgKGmgagZ8PLSiIN63DX3hNtmSWjpXiehyfbAHgCFq1ljiBb5JlJoKuhrIVsTHMUOPTndI
vmIephnJyuBjAtK9HkYYHgKLGtpwgOeI0LWkPGSQ8DZMiUUrsj8LZmAmdSIo2G40SBRw7TFXaGkq
ZFLwPrzo8wdjIIC0E1+welMf2686ESz3u70AgnSXqBHzDF5m0wBVATNGeH81OAz1BdVsDgK5Roku
BVQnmw5q8yDFu0Q7ZJgBsBRu3+HyEBAQF5jLgZGHjs/FO0jM0wzidgaoN8hEYLJByxhanU5+GDwy
WK0c43fOJyRx+PxQnJukzl0fFSJABlp5qlyIWoDZuAxtCR05L3DBp/y4/MRc8vQH35K3VPKpVw9L
gCcWBdJI5jHIfrbKqz7zuqosX4EikYgCgAgWYLrnoLd5FeYdFmY8h4Jn9ODoIpyyy5207ORN/PYH
M52X+ZcCHJSGfIFcqhdsk/3YSpNiljqKRITZr3Uy087xYACBqA8KSG6KS44X/e3W9sger/ZQCYok
aYg9Mgswe5B7elZuyx0pC3FfC7y1USnDmIl5bgiwRWhDw226T29TJ921L6I9b7lQaZZX4hkLHDHw
UCCooAKLPpZTEy2Jfpx6G7EMxQ55spP7FNUO+Q0K7mMMftTGaW7/IItmeebaNnUidBFk7boO2507
uGlr51vMkTvyi7QHXvqmcfp33t3HvCnwLJIUtJEAXzapzQUL2tTHHWBm6I9tQKLiEOXQdlOcPsW4
eWGNa49KzqwMEsgZJnVxEw6Q6jm1qH4YBBcOYOwpRcLG525h+s9qiXQoFYeli+cyR2Eivcu3wS7Y
dgCgE6C9teM1rJjuszJGpWNVlUPhabHyUxreCu1zI2ZO2b0GINm/Hj3Jd7k4gCs7VMk7COpCkqNG
P4LU08/D2KllDOTrvLEpxrsZSjISVKlF9PxBak4dh1Sp21KVUv3YgGsDdxDylskZ3XnX8OlJWXET
wjwIYJgdQdJHfajARDUuWWK0Mm+1t14mE0ZbsBKDAmAk2i76zfzOA3VePoawPGCJIfAtKmBBpkxq
iNW9WMKk6k8HpJlbxe93pFR1/WsxCkd4Rep49GA4AKTcNHi+GKxaANmNhoGZ6dBjvr8DyxT47je8
IjorMUIZk6QpmMXVof94HpkDSZiFEHhwvFqN79M/eYprXN7Nb8LeUG3B5bIwMT4aclpgRsEZhHyT
vuyiPpZztcMOjngyOtYbgc+RUlUqu0SXml8aY3i+JAK/pgIZq5oXlbG0k5VxErrsZHSP0/zeRr4G
1RjO92Ic4zMjVJgK+yCb42nMUC5KUbNBXEzcyRZBRXGru4OnOALipGscecBOll28tPAPpwDNdcof
9WyYDVUNtOOUmWgqtQ/ikO2rbNwo4+xx1siIi6iXorSB440DR3cq+rxXzVnOyHHL0dd5qZ3ANbzO
yyZktKmr86p+jNsNsGkLyBYR9yqaqeeeaShhjp5ZpB/RpoCiOEmKyi9kcBZzfYcUM5/cU8dylbVF
Ohg3RTVhML3G03VwZcfaNAAVfZLoEs416QtfOu0DMkcF5rNVUoF5NmXBrIWPO1ze5wDG7mUiMoas
9phvk42+I3zLluHIeMxu042Fx4vzFx8W+vB4kWGrLUwmnW90pFdDoiay+oGvIZMm2X0Odg+4rRfz
6x6sAKAYCDQEY4NRCeqGCDotDg0DL7HWkzYBnrTI4FNftaO7/qUv7HHLXR/ToikizTVBQnrBx48N
1oogxZ0EhezD8sF/G7noi/n5g4jhLl7tmOVFym9zdM/QGicpl2fkn5XxLsNLpeOicc4GzwS1h0ur
N1apxUg6g12FAkv4qnE5PcjvoB1zvQwSDlYpuzrORSCmg35MwdI17OK9visPkpPY4g0PRcO4VQFO
//WB6MjSYjo/1EwsR/VrjIemaDn1aJNwzzdrSSqqpGSihcxVUWctCsZFEnt8GdmvwN/2SfBE8jp+
bs4KzCtTtBNE89xqRlTrxxyj3CYQJnV/1PC/fcRNkVlxeW2KcoYMRywOhFzHDZ7kjuotNxiKd5ef
4gE1RG5lg+V6a2uUWySdAOLgFHs46U+AjNtDtxm1f6uLjYiPuxqdHgP/UNOgQn9Z5nI5oeePh03w
KHrQzHTNh/GhOtXQxebSXjI3cGWNCvtyVBqDXMLTP1W4k01TbuUXzV+8bF/Utsmb22Ju4coe5YZg
EMzSXEY/V1nuVOOQjaeu50xjsO5OFIIkCfuH5I2GhYrtMsy1rGancj4l+U954Ekcs/wbmq0gf4eS
PC4P6gtpVdHry6wWp1zBjOCgZxh308u7XtW+jrX8z/UbirkazO5hsg5lEgyYnIciZdJ6I0In+ViZ
O7Hq7ZA7NML6JCi3wtfQY8SukZ+vgl0MDlZwWSbqUY1/Ajxjx9Nd2/GAVMxcW1exCHLvoZNJrQOd
p0RZOuTanRuC0q70g43hg8sVfNR/AJtlrgl6t9B8RwMFJOLna+ryZRHCGWsi4+mkxirZNYgWwTdy
3+6ITSSkL9c/FMskxn8w9It9xE5SCwSCv5hDaNIeM7BHmjG4jSUMIpS761YYLQYy5AbBGxSx0Fyn
ay5SqKTgAi3Fo/7Yg8TCLfc1KUN0+1K2F0/7gqUlNrdozQoTmNlCWR4zwGhZUi6fNoM46YEkf1Rb
VOxmnILHBVMPO3078istTHNIxgCmQuXsIitbUr0EineS8ZIOPnSnyx+h32NIbN7NW+nI2VKeNeoB
o4JB0ixmWUaOZL31j6g/ItEuDxjVeYv2vHIg2Sk6tSC8sXgB4tVyAf1ou0wxgziTj2a0i6H3roDL
Rb21xNs2U1zOwlixY22L/Hx1susKhy4E7hnJLTipdxlAU6h0qjZ0iz5KVs+BE77+R5tUNBHTcJmG
xBRx8gAiF94EwCNQtJLuetR2oV1U+Wrg8CpJ7FOx2lXqExpdpy/pWEugryxeOuTuninY5iH7OrpD
7Cg/Utd6WP61tg+5qg0LeEYg8UgthjoV07CEYifPIkaCoI7cPmVuJDj9iPcDGQQ1F1fHx/W5jJZM
F1qZpe7soOzCZmlaRBr0V8gDcfZAAI56RW5/T6A10djqWwDwROR1fwF1PF8ydX8LiySX2YLwE54A
VnWGh/QRO90mUCKRviYaGrdoi/AOKOvCRecKLBU68BIXz6bGCjF/0i9IiSyQPsbb+ltV7lQNNDcT
CASrffdDJtNJesCn2GNF9bVpEjtWRwgCJSmStUkEG0jnEq4uRd0BC+4RhcdqslGWcqsvaWdfP0Vk
F+kgsbZK3SVK2A7xEhKre8i172O/89TNH1QRmRsLjUX8Q/X+Yl4UZPxi2Kcoa3Qb3Z/cTWuDIAOc
foZXHqJtAvgNmN2d62tjZgImhkcJMYdCxs7OtxRg7dEYckFBhBAdQmjVfgE+Eg407qJH7rvnclQH
JNEgAUHpBkXFC2oVQRujVotlULmBlZ8wq3Q3mg+1dD4qjHWNoDmADit4R/Cko45GYw19NZYdqY8O
h9wb0LRu3XoH8hbnDzIcjjUapCUYJYTFBKyLlBJIfSi9NQ8dKDwbf9zyngksf1wt7aPyvToFZhL0
dQgwEx6pZAvJI5X4I696wEBmKaRO/39b+OE6KztiOHVJTRalga8as+5OjXmZQw38rPqSg+fBabwa
aBGw8CTVRjc21z2TdV2i5AY+CR2jliDNOHfMusXjbg4GBc+7+zg9iMbjf/r9NJqoy9SimJY+PxlW
AJndh1h+uG6A1YFARvFrBRqV9sZVLeYQIFKQyRQvBto3ZJQgfTBv+I98VneK5Neg1gFiBjGZOsZJ
Hy6o9SgyXo7NYCsHoLyAKtDtOLDB/uv/XTF7bZC+9opKNEtt1o6lhLpy9lgBK6R1XDIT5sFarYvy
AmMSllbJKxmxl1AWNvcBlgUZG2e4+4NmB/kidKRfLYqeKi5mKzbGCtbmffJP/ZjfDkCJVxh8/YMN
5H0yGggSalEkapmRncjxUpEp3ExAC8U7y1ec/hmZCi8B5eylTH6+Os9CVpRaI8/ysfR6T+v9aiO9
Wk/StwrKbCAwRP7JOQDsI/zLKWXq4tTqeI7DBCucG8Kv7/VgmFiKHYpCdr0b75vJ6Ttb5lQk/59j
99sqlWeXojLEVWZlp8KCNAOEEG+i9xTJL+arLC6AiLdEKsFuCm1etCxFlDLve3RzgvjI2USySdd8
kkqm2x79tyjVs1MEjbnv5LXX/oi/EAiWWNoayGT5ZGS8Y0AFE0kQZSm0KtJfIZAaKEluCUUo0nb+
MDNvA6k4EpvLEKvWKB+NDlJEttZjahF1/8K2PBH1ldDHM/NZeOCxuLAyScRJFI5Q1BMBVTo/C6Fc
LGpfqvJR70/FdJijp7b2/+bLoQSBARR0M9CxOrdh1GnbINrIgJp80u4kbgOxWqCg/GIPTCXPU9hr
+m2POt9S0klzEOOdTgIK6Z4MqQMu8abydOQiOYCcjWrLkpdxBYmYDrNaKbWbqC8PwiB+vNk/OVEF
77sGfs10w0W58BZJnW69a9J2qD9qH3jRqj9VB6VfrXVSX7tFNoJgnX5vnOqH9nL9azL9dLVE6qC3
SZZNc43L3JiCyGt1LXX6wEw41VJmOm6tzFCnfajMetQahEwChyKJJOF2qzwLct6Frz9dXxMD+YsM
b2WNOuhiFM0p6IiJtaV3OtBSl9jIEmK4YmwHdgfUarixeBhPcqQvItrKKnXkk2FWA32E1eq7HOHV
ASlxG0TIrwJa8KGnuxqgiaU9nKTbCuPnnFPJ9h9g/TGnB/AEPQWu5qVqJaSXm9Z3y3QIw7v4309m
kV39ZYImt02XeKnMCU2kJl022lPY5M5szDaYl7ddJLqcb8h2zN/WqCgjR3G+FBWiTOupe/mrVqCL
OeBa3QHCquA5rkNdvLC5yQRJvC4/4m+zVLBJMjFMFoyWHiPggjW7/kpuJpBxOu3REv25sk0F1/y8
0Tfq6/iaoSJiX18480OaQL5YqEyiGEodSCEzO10OFuUoVg+j9iCa74PKyeB5JqjDWDWYQNNkmKiL
h7R6ihOkSv/ehK4Av4ayKqAFCn1HaLm1CMuiK6fM2C7A9+exbWJK4/pWsaLKmRXqY4mLOYmq2iun
JnNCTAb6ZLC52mrJVtwAMcGVzWFsnI43PiC5ACaBiYuKK/E8QM1wMJKTVCOXbb/WGDrvilfOqnhW
qDiygJzSyjNtQhk8Cv05xo1HRrEaL1mc8Kh+J8z6ocsLIOSjU45/tjbqRbLEhW4ksHoS5rsZci5S
Hu0yMC6kXJYMzvro14hpdnNlLdjFIdj3SWKHSw1MGY9/hxE/1uuhPTBtFrVqOiE8FeX9kN8GyzPn
MzENaDipyIAwbE63YqpIb+YS5I1HJcBD/vsETRNTASGb8TWbBk+tgLQwZNuUAk8x7swcxdvZVkuJ
92cwchT01X7/GeTPXL1+CkHQwmLqRMyZqXvVC/fmoT0oSGr5b2PmioGV+2g+geiRCsmNEmNqtyqk
owBZNj35Jg+cqEHOz4UPrgxQ59nIhXC0VGIgMx4bKHB06XNjZZs66++qoNpyviBJ3y7MkYFHgpVR
L7pcpiFVap1FpIsgvc1Iz1s/crN3lPL35iYCyJhzR7OOGLpNmELHXAbQ6NQRE6M2KUorRP9gjrxy
QKvC3KtV67bx6HGWxtrJlamLu1pE8NUDVO9Hp8/sdLEhbZJtBMcAJtBd9kQHa3hsbkE5sePlQSwv
WZumvUSy4lgA+zJGAZvnRSyfG2ksOJGfZ4NyFIyOC1WRYHnG8mCkox1hlPP6DjItyGjuY35SAoc0
2eDVsTLqyawEeRSPeR/5YYemi27eXzfBqpRA2O23DSrQz0E1TEMP/yM46OQ7sv34NnbGEikq3jQQ
LfrBKyLwVkV5YBG0cVHrMQBTuegk4knIK/f6oljBHXcjga6rFviyqH2runxsF2Q2R+V/SPuu5bh1
YNsvYhVzeGWaoBklW2HzhSXL28w58+vPgnzPNgfCGdi+z6pSD8BGo9G9eq3o2ezulOJdrHiCZHTI
A38UcgoF4Hgd3N4S/cgtalHt+9QaIMncHwh2d92ZmGtNbUz9HP5sObQpsqEbNygGvUyKIh0DvKdr
fbXF5WZJeH5Af5UPI5qEEXaMoqlY0qWRqTGhvqHWYwCEtQZmDxKGRM0h7WFU2o8gN/aLb9fXxRB1
wx5ubFILa5dBbDG+PAb5qT+BDu/c3A4w+z4fLQ+gicfW6wAQM+5j4E4fr9umwyC9XOJCmz0dii7X
hbkZA5GIk9erXQr3ZlU44cox9Ilz8MOSgalF9MBxiGkk5Boj0dUjOIoarH5zC0CIo6fuaA/v8rs8
ooJMxOqML2CSu75C1gcFjkYH2AU8rZ8IECKj0EI9m9agGENX7xp3jTl3F9MCMNeEKh2EsPQUQDXC
aTpRHYMOFkQjRBLFGZqiDzLZO7B2/2dBvvxKdYTB46Xup6BM+0OVav7YTjspVh+ub9WnIPhhB1PV
4C4D9vkT2WtbtXImV+IIAS7FXw/ll/FGOav2BLnZ+sFK+RSb5Idvb30YJGNuwOzIeGV96tUVZqpa
WR2PwXBc/WS/7uF5vrYTMUP0GzrFjA+FVgn6ngByYXyJPttZFoFIbBVnLK+4BZkMupDabXSKb4lk
GxRtDVv/07v/Y4Ebk9TRrirNGkMwVUFLdHYRtvxktufVNb+OmBOJnDC01yfroNjSnchz/E8QiZ+2
gSQjXVeQc1OX/6AIyQyQ2QgBX4IENvaDikwRY4vScXKz9wJlQocHbv1U7qGNUq46ZnEnY/hmCBrP
sM+WDT0htIksb3QWXwFAgacz/+ndSRukAjae511vgAcsmF+jve6A6Qy6vuAvVLzii3XgPnMZRxE+
9GtTqQ+aCb2BLhg2FU2wg5RD5Ko/yKpdgezgBfoIsO1ljcsnPmCdTRj+kO/A7KREgxwXKEQauQVP
IlPSLVF38/sb1R69eN8+YLDQ4cQC5tEEQ6sMFQjoQNBJV7SuOdhpI3IR9qdph7e8B8SHQ0r0ePDy
rDG3dWONSr8mobAGJVsGnBO8c0cZorvSHnxDjWKb4FwgY4U4ol7Tg/uJd0ZFVhBSwBKJewmXPk2R
U0VTWqLaOwQm+vaYoAy/1+iUQZY98XnE9cwItDFFVXuyPNWiRFGGIBJewkTEQr9wPhsjHyOKOf8t
hsr5hMEM4xrUmoH6MLtk1hWE67fWOd7nR+7RI0frU/QGGlYFLSoBMJOPukkekFkC5E1yP6hb+JAp
P4JC+Kbed6fKre7yM9dJmC65sUftnpib5lpZJlKIXXUrRs4MWTkk6fFj5BiVs3xLXq5vJvNrbexR
eykaSSlbGRLO2dxbQ2prMQ/2wz7VGxOU34eGWsiFMA3Q89VjBBML/dLYTRxJs5UfZHRe5k1vMRcF
RCeOtIweG402H8UirMEHhZMW7priTpbfrm8ac0lgIwXVgaYQ/knq2pmLqB5FNZY+hKLGA6nYtt9U
d3JDe34qdw0nN2LeOFt71I0TD5IYAl8yBELj5h/MU4TsAEzW4FR8Wz00p3aIIDZnlSxf3FolZ2Pj
+yCPHKNYhNXeHwETQ1djV7+QJkrlW/9wgzEjTSdvLA2UMBhGRu5yaS2c40VurLyH55tHeH7qxm4P
/kbxboC4Z+9M38Qby1W+X18kcT76fAPdDMvgdAUCmTrfcTxPGTAyQ9DJ6JUkXi8+ZVF9FOuHTFns
IjZ21+0xV7mxR51vBUDS0tJnJNKtH8VfIlGz5/B55mrAkXNLrwulYwNTmSiJQ1Dmcjc7CyxCXbUg
MQobuzf+1SsoZTbPZfekyRrHUT4qqNeMUYsChY+WJfE8Q5QKwnarm9xoAzCN9b2yT135Hg3onzSc
zZ212NNB3MdP13eVuVqg/LFUTPF+IsuQ8xEEoJ2EOyeyoIbeIwMFvXe2nxp09qcmF93ZMLlIWdbd
gIfef1apwDZJE+Y4Myy7JyKWnnZTgPMkOul3BK9WnrmQblZYIwwyBBKMVJdOj/A8apS6mAeIdJoA
kBde95SdQYyzI2l2RJgDnevbyow7G4sKSSs2ESBt10EcQcgeoOFR/ai/lkDmh/fiPdor4Xv/jEkH
5zfE6phfk4jGATYHJhI6LetrU58MA1YlCR14UihFcXu+6fcjeK1lN3M76D4QOiVex5H5nFA3lqkv
Kg5an1sLrqr6Hehn0OZ05zgGujw1MK1d3xLaKI3LZMwKQSqhCZEMwGM/Cf100CxXUr1AOrPrnolw
uRBh3MvYaahUgOdi13rSjxiCMqBtg574Inqcj8x0q419atFJnRRzBt7roARRM9bc7KzQ0ZVbMqFO
9DYtUPiqt3+V6WyXTdUG216pV0NNSLL/s0UPbjrIawkAdeQ7a89ZJOsuQ40Q1HTgLAflIBUPE7Nd
+l7MibXRrUFvH6IuQ0TFdVwqOe/cMLd0Y40KiAVm4ZR4HUdEBqgQvnUB6ehmp0lxIAXrlDtoEnNf
pcxotLFJTtXmrM561BdtB5vKXXxv+M1utgGUbG0ih5V6lvs3ef52Rym36bu+GNYogz3xi5i8DaZ/
/ZORPfp0qWzWQ/mHIAmj1EqoUhbycckTB0RQtoBWgiVzDgD59LQhNBBI+QDUDJh+u9y4YRjEbKjG
OUjUr7HyFBaiPY2cNIOZMW6NULs1jEsxGvpA7grhjkg2Yka6sdH62Vm77k58kR+v794n+B6pGWgg
YgWdEymq0ZWRrq3iZNDSHgVX8kgCBB6V1hXyNTkfjs56kIFEA50msCRinIpKhwUti8pBTkiBHLOd
kj1/Uw8Em5h7cshtHLO3cmONHPWNo+uFFXeLns2wFu5MzJkjSDrjUfRDe4rtPHIGfhGPdbi2KyR/
39jEuHmyAOYzIHwALtVgKKZyLABo08T5ySHKDY+sEKKRaSqUDAlHA+X+Q9aMitKuY5A8L4W7utPt
UjkApJgnQsG9gpPCADyL1zJkXb0bqzQAv5tNqQ5FfMlhjg5FXDlltdizUdnpup+Kh+s+yjRmEvk0
ywLLJv1ME2Rrbhs5X4Nczk6loTVOFevu3FqyvYhrZ8e76/ZY9Xm85EHBgiUShRXqEiiqeVRaPSTF
0dFtv0sN5kIML30j4O7Mz5/mQLTLv3vTb81St0EbVeUw5uocrO+Sr3oxuKRyQiOFppvDrzMxHAfS
joDzQHkXg1x0t2op5jY3U/L4zbUzmM4P4qrxupWsiuSFEfIjNuehSa0R3cppwk5Oz6BtW2/mGx2e
Gb5rjR0fs2/XvxzDUwgZCsZsQcyFHiZ1GDIrCddCQ/dIKGvbWqGoAqrSCH2Usl5trZnc6+YYN8LW
HJ32JvOYJXk69kHbvc7W13HdDxMHesDyxQsbVMzMMfyVyPOA2uOC/Ed8gy6NI3gp5KKeZtSRs/tx
t7xY99xSAqMSiJBC9FRw5jDmQG1lns5zK5p6H3RCNDhVqGG4TagxWoiD4UL/UnYUaU0ds0m1G3zh
5UZK4oKzeNb+apIBL4WU1GfiGaGo5KFeEU0Lc7QL4EB7SJ7qLecrsq5AFV04yHZCHhT1XWqLLeh1
ACWT9bgoilvVUfbGLYHSiaf0yH05kP9FJREXtqhLKeqivM5ro8cFIR9XaIPGd9Jtdyq9xFc4u8d6
pVzYoi4jY2gnIy+FLhB3KxoC0j47z4+JQ8bpMN32L5dPhvm5MPtFmkrIkOhqF7h0zcGSyeW3RK44
/mMmph3Hh+tnjhW2QF/4nxFqA2tlRT8ra/qgzwx/nKJTbfDQCKzMAZonGLgEkhx1cBqj1SmrMmIK
m9ziRDMm81bRNqCtZe00lPynb9wJc0bacGGQWpQll3HRiC0Omxc9JvvlTN4B4Wl2ovvxMT5WL9f3
kPVeB+cXsgXAi8Ay+6n7p4urkVTwePlB3lmS24IUJYbJ9EdxktHI8Sq3fOJiWJm+D3wiaEN10VDo
VDOsh6VXJlTu0oPi+37umwdC+M/ne2E6IpijSVULDVz6GojyKu96lcQN6a7Kv1nmTSc/cbaQvZj/
bNCx31QjiP82cR8Yd2TabN1j+Nkfn4e732jWctajUAEqUytdaMOlD5YHQn+qetmxXl0r9qf74iB5
KnQFFGE/KzZnjcyzhsiL4ViREFeQ63Zze6tK3jZQF8bbAMhBORExqW9AXUR6VobhpHZCaZdJ9EXQ
x2NfNI+ytQIl1FgQYo99qPa+X/81zE2AxAGI8fA2R2Xr8seYaV9YhdL1AUapRMjdmc15gCjkdSPs
mLmxQr2/+kQWZnGWEV7e1aPuQMxG9usX40m3P2Yv46Nq2HPPuYEYT1hUz34tjbpr1SpJklaCUS13
ROm1S08LmrbjX9Q2IOsBVkEVTz3EN+o+sDCaUMJSj/IrGRsRRDv2yz08yMHLEi8G7/pesj4YsnVc
BDIYnj4BGkwo5+R9GA2Bkby12hkzzyYXokQCI32dbm1QKXO55K0SD+WEXqnReaRRannynT6AbPl3
KAWZqQIEnMElBsplSB7TXyqEckhTTX1ARrWKPVp8HiFyqY/8GVPm9v0yRQeYse77Uk5hKo13wzTa
cfhqxbzhPeb+bYxQkcXox2weCngeIb6rHhWSIjgN4F3y3uJSnjLv1c3uKeTXbOJJ1tWi1WpCD4hL
TZRfUAZXIB6C8RdXveHrvbDC19Yc5e9q3JullUt9UCSxrSe3o6Y4f+HiyJARHFGilOlelFhpEVQE
YKGJgVVbznlUeriSdtetEKf65OQbK2Sdm21LpyRUNKAt8MzIbmZrPvYxhP80PG2aWj0XWebrEIZe
ypX3fGO64MYw+fvGsK6XIKeWYDhE/q2CO3bW/dBIONGPGXONjRnqEEdqLpiLWCP82SVKNXJjVzvl
ERTtGAZ+A9MEWnoDV8WUFXO3RqnrJFrkuehSeH7nLV7/tcV78YVwCdVeBx0Ip78FwBAdKi6NGnu1
oBICDSKCMEpul5saSeu8LhW5YQh38355hjwQ6VgkdndAzdcJb3llZqb/IApbEqyBFIxaKjSjMaRb
tX2QqVZkt8rgV0n3nIqNrZu9pxTqrbUCt9PNXHU/pgNtLFO3aTl08ihVOB94/iORVqHdE96TgXJU
AOz1jCbfDTfLZIa0jU1qf1HoGGpBgTcRwUfJbRzhUUPuLvv9Lt/9VeZu/LKmkmf05ohYXVm1a24R
a+oRA4R+7NbfeptwURR++Ch8vR4KmCFtY46K10m8iOFkKWh+VzfF/LU3Xv7//j8VoRPBSrV1gnOK
81On3s/p9+v/n+MQKhWS46UcBCHH6001v4Qr2vdvreJfN8G+o1HSklEVRa5IV++0Sl4yo0NVRjyu
IGYA6McjDAZEWYw7Hkt+76fQbGiA8loSxALpYZsowxu3hLw9yT8gGoymGISUSP1cB0PIXxCfoFpP
BkJAn0VYhz9JDZmN1qzSgMqkvAsxVbbeFE60G38Q5Uo823gFBNYbZ2uN9oZyKMJ20uZA0DBPmat2
XR7M9ClrSztrz716sKrnYvB05Fucb8g6xFvLlJ+sgyVGbWPOwbIbfswntOHIeCO0rd0W72FepspM
TLbmyLHbnGLVbNpVXw3SdRlbV/Ohau1O9+I71nlfucL93zTh0K8GtF5VZZB902wrUqQVU98aY2AC
m+N3RG469S3POsu5T+boUGxz/2JLLfAcoTQDAsJP0wl5LUZqGSfT/ytqdM78QpSKCUpH4GLpmYdw
a43a0ViU+7HPxDaA5CRIq9a98gj2ZmCZI66sH+sm35qispS8LBW9nrIpiLuvhXBsEsWO2rup5wqs
sg771hCVp4h5l4dLLbfIU1ZfgFobqjRn0oEvPeQoe55XstdF9JSIUodJj2XV09So2tBMQTKCHVo0
bAEUm211V6Lvz/ENjil6LAtDWY0uhRHxjRk8UbGT++GhO6P3DUIWxWn85m7Zq48cq+z9/G+BFnWZ
ZeuSz1EXTwhm9SF26i+RJ3hE3xIcbvv6SeOFM+JzVLBGk0zGTB1QY4DjUZnBUubaWCfwyeyH+RDu
hl2FB4jw7+xUB9nNjxa3IPrRBvtsEYkepusgK09nXjO5hpYIKzTP9aG/gxzreXwGDaDDywtYjRas
Da4CrlQJgwTUITDlUckFElCmY3qvuOseDbIPNOhvqfgxvtyFNeokqDq0UJdZgzXws4ve8JhAPdBy
SDEKM3WgvnY4rsK4Dy4MUilsPKhqNZZYnnY3eWR59X7xTVtzIMPKR2DzrFFpq2Q2MTrVsKbuWhnX
AdQldoljQYD1vofOEI8chfUkuFgd5ZhVJhhlXmDyaHIWHECUZhI/9vNveIsczH3m5qYn8Q4DIxPb
2qQ7uOGwttO6fBz5CXk4SBSLh8ppBMDEJKf4h3B//sbjhxFowKhLcI2kIISS4uVF22hTUuAWmlAC
TvbDU/fQ/DvuIdzRuerHSITlVt70G3aZDvvLLr3aYrTiTLZg9ycl7k+kGJC4BDKqgPXi4U+nTZGo
aSBglnTLNMDbSPesswWzPsWAT1r1LSAp4EyBDCTnUDDj2cYG5aaNBR2UVK0mFKMIHmvYZQFBKxWI
ZvJNffyNg8FICC9WRX2+MhxDTZBIlHEwmkCu9fA0vI+eBOoZ/tAO86P9Wp9Jva36ZiijMoK18RX6
3qTuLe3LF2ShDe6k6a7ccdN55qEAyTlod3E4JFp0so9MtSsi9I+JWlX6Heq2N9ZtDT5IgpxEudTL
n3isXcyPaKLDClIkjNLQTREFOMJcUACeHua3of+nFrglbeIGny6hjQUS7TbJbT61TaOkANCNvvCe
WK4O4VcIDO6SIwQ97wlFnuymj3K/V194Y6rM4w4qJhCFS4Cm0I2LKFzFSe0i0rxeFtsMJRT6Gl32
UmtOPNkKVY9zJIhL0GtFVq2B+Bpn7xM4vJ/kypwkmUTu8VDeES5j5ZhCS5onUsJa2dYQld9qdZbg
mgAYs9IBnBtDZ5zvtORHBw0PzpJYlxF4yYH6BH/WZ/7XTKmaDq8IcuZEUF6Xbn7X7pOvuk/4wbgP
E+a6JMQsEFFCpYN+0FbqqNVtBWvanXXKbnV0w8svsT9+TBBMvuwTjb+GU3VgHTtpY5TaTBwLo6kM
AZ0CNJdsKZxutcjYy4nJoUJinbWtHfI7NidBz0Or6wCwC0LwIotL5qTqF87XYi4Fxxg8Y4QtnL7g
tEjrq7oPBwwa6q0tFygJLGcgZZ35wcQ4fW0X7mJb97zXHccsfb+VaSVV3aTifktHcKB3KHc/NjpP
nYFnhU7YmwSybAUGqkAwuECc4SfRtJvjYa45xhH8VeiDiI+cLWVdAxi9+98t/Uh9N1+twheN9QwR
cn6tD6ozf2nO401Y2vGjfpPO2Exutslc5wcpMIAsROny0k8ypR40kFMOqCB9EOSVkj1UGN00MPbX
v6WtM59rBz0FHjqE6Z+/7NIcqZLQ1GObKagKaLly10+q+VKMa8vZUJ4V6itKmmA0UA/AjJ92YzQv
Wcw5Zcy3iLRZBolomw+WSo1VRjLchMAnNL90oyPBeVq7efcbKBeme2yskb9vrM1tmpvzCvcQ9gNK
+QWweuYhxzhocyj8ac+d9GPG4409KliZvazNawXcXH5aK9vwo2N7A+GIJsFseOmVZ7F1rh+AD6LQ
T5caxg3QRLWACKe5K0Dn0xmJhVu0A7Fh+53MV3W74lxjaIZwR0fn3pP96U7+NuyTL7qX75TD9V/A
Pg+YtwV3AEFIkb9vtniYWxm6RvIctJgtnHowFCBd0Xg4LLZf/rJCrqaNFUnXRqGe6znodKnyamV5
L4u0sq8vhXm/gSfrf5dCPSTrBCWHvIzHt3DQXegRuCLql8ajFv173Q5vy6jcfDWWdZ2KaHxbx8ae
I9Eti2JXIf5fN8PbMypSdZq0rJjqkoMpMfa5Zngmpq//3IRM2MPheIA20yCQ2qgxIqaCcMGIjZtW
VA71PLnXTbDqr0Bb/bJB7VbVDX0E8g0y+kn6RGSg27rVcbE0h8qPXIWnhc76Olt71LaZuZqLK3lZ
rEJoK8XrMn+xRN41wnK1X0agaXTpz5VYdlk0mhhP6g6dZdzozT9581JmM4enRWVFJCgDYMBMw7Ma
w6yXhvpeApH9WJaBmsf2nJ+mRYA60+jk7WQvQ2yrllcg806bea8W92Oc2FFn2EmNyVBQFcq5bHe9
6WZLi2ker5sPlry4QwdV2/KUjf3BCqXjbACEUDx11jnK3uEIe6ufvXxZbaG9Wcz3PP06Rq/C+G5V
q1dGhVemiS2mr1m/clyF9eWg5YghDgNwTWSGl2sFbdmUzzXmc8opdtH9sWME3sh8uO6QZMfoiAt5
GSiUIOH+DADvksEyIyEnCUB/AChilxwIJIJHP8o4vXijgM0ErBho7NBHq5+svg3zFovRAOtVX8pi
5hxe1skycGuIGEs3FUzJUSerrKJaG6S1IJ0Nd9DBQfGRtBne4A6n4r0FCpvDqcr4QhcWKW8U5Gg1
xEhRgjA7lplmDwZcIfrn+gdiIRjRPkHtGI89ML/RL/VhCkdBM7oMd6Ly2iWElRa34W69JW/19nbN
7KaERnDG20/GY/rCLnVJlYOEHunSmnhMA6nwVpCOtttojolgBVYPkD2159DrUzsPeAIBjHhyYZq6
ulD6H8I06vIgDCd7HHeT8G4twTrtOVvLCCdQwsJVD0i0hZuSyg/bQjCioa0yjHM3ud1CyleAqAuq
nx+yOT53eJT8P+qwXdgjv2dz7wttUaxpN6UfbRULbZUE6SL4NTzxhje2wqq0XtiiksVWixYLwT/9
mHbSfPAMEFx0f1MXdiHb4St6Yfe8oQRWPnxhlISBzQKtIREF1RizoNFswgUaecmTAmVwVHf7nXD/
p1pcCCUX5qgQKS9Jn0Yhvp+Vdo6ivIbxoxLxnIR1yvHwQl8KTe/PDUwxKcWsXco0EETXeIVgKVJR
6ymcnHb/kySpkX6HKp3hm1BbJ7SWiGVgLaLOgN6nYxfLUgLg8uob/nqTAbDTgFeSUI/ySnOMNWJ1
hOEGmiboq1Ab2VlpY9YKHHOJHyTlEII1aP7OOWyM1wuGlyWU/gDDRnimomXUFX1o1gV4BbxwBzWY
c9/boBGHWlTk5EF5FniPM6ZBA8y3RPVGRo3s0hllcxIneZWUIH9dnPhesDFNtdMeyx/dSXaFQ8Nx
FJlxx2ESHfU/QrxnyB+qJxvnl0p9asok7gIznMSjIHWznZeJshcjMMgaRtN/X6VceqlidToozVzY
qwmGBah1aq5hFcj9+u6ftM1zV4m1+XuTruJdY+n5rg910e4mM3SmrFdrW8qE6rFvZcVO1ll1M0Os
OO8w4ltUnEIxH7ByhEYVKnTUpxpzCLbVsoD2YSZCSmExvpgtZDIa6AVJ/atkWe5132Dt3MYe/aX6
fBZUUbfQQm+e1wzj5cv7nxvYfhpqQa3SyJGlNmqQCaOjT7qjcSHHTG/79fVpTt1mKcU2x9As8DGL
p76JOqSjLfSUJUc6j7/TmiS/mf5ImzXRoxtxP0ZZXKD+lqQpQOLaEA2POjJGKBLWk/DWyFp8H+Xj
eBgX6UGvy5hHAsn6AduvRt2evT7KTdbgB4Ax8RTtQbQOZPUh9NcFyoTp4LQ18EG9B8lzX0h3bawc
0vNfNJ+2nqpTN2qUpGrbAggYyLOriG+TyeM5ZUTGCwPks28OdZJ3bRN2UhtUylGMn4XOl3m3GM/7
yd83JnRBwSkrlyYoii9L8q7FP647/0fVhPaU7YeiojtIHjERXUVdkCf2K4qmdvtPgqoeekzjfvLb
t0p1tGd5Hxo2L+NhJHKWCXpfAvjHHUan/WsOhWVMVbRBF7eYTtznc2aLemernWxfXyQrZOF6wSsG
t6YkK9QJFytIO1ZptwTquOpOa2Y/rDV9HTDdaldJHXtiwhs6Y1pUdbAwY6gcwtuUZ4REa6ARzDaY
5WdBXmwocx+j9QcYjW0j/lNSV2Q6GFqwSGMEeCaQGV76iFgLoZZPiJC52v5b9vVezorEGVWRc4mx
3B24UVILNi0yKn9pB82rXpxysQkyHTQq0jdtANNW8v36t+IYoYu/chShM5bObdCKeJhXxVmqp12X
1bvrZj5UgGi/30ZIKjjM8agWWbjOEKEg2I3+fj61d4R9dHSi0c5vPgA/d4kb78Rjucu9GM8oHmUU
a63b30B5iaSlkVmomAQbhWBt7hRl8BqDZ4T19t2mHh+pySaEDKshr9qC+43UoQm1AZiM9QNhm2zt
4Q71e+vr9b1lZfoAWeNJDyiOoXyaqQ77PmxGfRrQkVf85kiSYvAhfoxTTHvu+pi7uLFGhUjAXKe6
IdZG39x14PmZT2T+ZfLBPN2jJ0/GVxPJub5GllGQJwHRgEEGlBWoM5dV8bhOAoZKMfNsVb0j1TfR
yIU2MPJ8zHmRDB/DXoAzkTCz+XRjUxuTgXl4pMVGe5hPyl4AbWYrH8GMQuSL3euLYr0LL+yZl/bM
QS67zkQJrXezhigzeiDCACfp19kx7eYeYsb1nwuEkfC1XSQVVoy8jkVhrkukCqMrgr5oxdfr0UzL
98ueV8NnITKhwITCt44AhhcHvaVpPylxMc9v6aEC5TDxzcEvb0u07HgDByzc24UtajurpR7VNF0g
2rDXj6RPOO6lHRqEu4ETmVlXqQYArUKuAdym1KL6Dz7duF6CxtQrp880yTELzCUmI6RuUCL689oW
ZjZ+maPWJaA1vkxSsQSDmFR2r6TnMFNTG7RIvJou/I0O0ltDlGugwrNaSTziWSjt5qSxG5RxOS7P
OmJ4y2iyAWYNPD+pg9ynXRuvjZoCm7jGruw1AEOOThd7IXrUv4EdItGIXhKKSVAJB7OoqNGIqHQs
MGASS6QS2TzLjnYC4f8+OhuLox0Jk2q5G3gVeFas0kHtqELVEvpD9BJntMXHtOvLQLCOgnYXzrdj
9OX6NrIccGuCuk3BMBqXYoKi3DpCnjdqnXXeC9poW8vrdUPMuwW4ORkUozpmp0XK9+RGH7VGUwo8
pcAOgqH0yLMw2WLhiv4dwSHy7+jPhX6PQgCl4mcZkdIo2rhqSKXsMMs2HhJo43qmO7yujp7YhgQS
isYtvipOKKI5zgU/MyMy8i1Qb0OWAt1k6mTnhZjLvfJBlDB56T/GR4WpgXUCR8YQ/gvvDmA5Cxns
JNBEWKWdpQrTPtGrDgte0H3SM9fM23MpDByHYVWuwb3+yw7lMYaSjsKioHJGZqKA5/HjO6N0VRv9
lH2NUDzYkmSbj9e9h7U4FMtx+jSM/n6SjWjSXB8XA/Ekz9Ayrv41h4OxcJ6+TBvQ/gXVIdFEpTcw
qTSQM0xSE/TGt2Xay9ZbVx2uL4O5eebGBrV5uqrMQzgAoIdh33cIfQ27NLbHm9GJb0W/wKxG2IPv
j1cI/D/eiiirooUC6Q1aWVMShaXQemRakxNqdox8EjBdQL1qwOTLCij5UfogV8zc7AtvDIB5EjYP
VXpsu5hRpFELIHX798ELc5uI1GmPBoqE+e1wqB8Snxc3mbFma5LKLJF7tdo44vH9E3MGBRrVJli6
CGq6yzcu6IxcNXSs2ZojnrXJ9mQ0sFVjwRS3mGs3Qjd+SdriVGXKQVeh9bBKaPCtD6ulvBt99zT1
Bg9hQWLJNfskyG/s55ney8UASIcyG26hVl8x4f1YSvPDGsuxLVfJyMs3iZ9es0hFtxg46EiTF5QA
UPY1UeoVHCmy0WXZtbbyb6Jy4ynrntpuMXV7CPpcFdo0q0E0Zj4kHW+SEBSDoXqPRzQ3eyfPN3p1
m/cyrcScGukIzSS8yzVbh2a27lRPZW9bb8WAcaPSm/Z6yYk9zEOyNUkFhlg34tkUSpQCDv1Jcqen
8GA4xYnor1RgAhXueVhhls+gc4sZPJVo39LNATEz895ahiXIB/PUjpIdm1/VtXcMqdyv3BjA8he8
KD9mzFFD1yh/mcMpjsOsJAAJiBc7HZqd443qigDNl2deo/FzpoZnHSiByX5KIG+gkk9jlNS4WcnS
xPIwYBy6n0zeAfjsIhc2aMBini9WVLSodih3P5GE4X29L8EUK38oxq/3nIvjc4i5tEdlu03cIHaA
8iwwvpRfZe8nXUv9rJ740fPzUbs0Rbliri6lDtRPE4Rp+l0GN15aj96qFMc2S3iE38xtBJ2ObiBP
A4swFTmT3oyrqurIfaj4KV5yIMMWD6R9ND7082/MxnxOC7E4INEw84o5o0+Di2tvxEApZl0wxZHk
JVV9m+rLw7IovjYnjxgXVQ6y1P3L+Xqf3f/CKl0bA/lYkWcaXsofhEzPYIf/Vt/ktvo67iyBK7b5
OZG5tEb5SjVHrTmSsiJaPl7a7Itx9q1lx1kT0yMJ3ZhBBF8MOoCowowbJm5JTiE6YE0HN165N3Yy
OAd4uFJGJQwr2tiiLrg6iQr4TlEi52zeVpAzK5B9wX0+uNMJN1wPsOS368tjxpCNRTpgJUtbZGoP
fMLYla5VCscE0B37upHPMfhyWdSlVphFqy6aOL81Q3pqusaPKtVFPPYTM3UKkdfbYfrFZk1UXIxX
DJ0bqzi+zWUn3KRGErsocyROuaQ95/3PyMDI0jQC2sGgFEjILlMSHbrESV6hAFY8z67hg1H/g6gn
cogaEC/fYy8MuoJADugwSjl8tIbFCraUJShqyYP4R5SqtmjEzvWvxbNCxcWxm6KktlAUSrSvxgh9
TcVdFB5nFdvvfi2FBMxtKhfHRY+ByyYQZsuOpFdN/IvZdPJpfpkgP2FjIou0ZRE6HKbOk/zhEdmp
Jx+ko3hCDePMQ6zw1kP5QW4ArKJHzRIIkQLg3qhN/SvEv3lDQjwzVIAwE0mHuGq7BNOAyRy1UB8j
WV85x/X/cOpfO0cFhT7pazB4jQ2StAjsP9l5EMAAJ2ACfdqvpcNnlmHeVpCLI4INgAvS6AojUcCg
BCkF9DpGt7stPOMu2qcTvpgBIhSvOUQTuJvqR9DT7/7qy/2yTc9UY4ZAaDsRJIJS3PiVgGZbwxVZ
ZX421NMA8JMBVKTTwnxuxHpWRjwNkRbGtT3sih3k+SqQef/k3A8Lm/cY5tmkgm6VAhep56B01fqb
tnoZC57SNM8AFWabDCINdYimpdYkT20cvbSpzAlFTE+EGCSE8FRZRgWU8vdmKgYhFRJAZsn7BPzM
rjl6yqMQyH7h59GhnzgWWcEPxAtg21VUBdN+VIhVmkiqQowzBikK0+0C/ukF9NP16/UQy9q6rRU6
xDaTNNUqlpUpRXOsh8p0jaHiAVMYrQT4GzRYwIOOnihq7JcRcKiS1ly6mETA/hQ+gzbpMTopx9JD
IsHLXcjXvnxLXtoiS95EW1OZ1NIy9TZo6sQW4tERx+KAsrbdyM+LsTrFknptr/nXN5KZMYGZg9QB
dcB9RGqJY5KpsVxaaZDldv/BCAJiH+h+zc50wgA/vxnESge3Bql1pmpajH0ukPLuQMqCLgQlyr1y
bMDOwUvOuKujbhVtjaB9KyvpByxH9nLfSCE2SNZGlMXCyFa+cvaTuTxQ8sgyNI2BHaH20zLDFYg+
sPSD8edQulPlyBOg53ioyLb+zYx53495EtAQwlkj7At0MRIquXoVLnDRijTXRtlujlXkgP6qt4Vg
zm09tBc7uuMVkdmBZWOXOoFz35RNtcJu75aHDrwIyfm9Opm++pLveA1g1hqJwBlktrGrn8ZyMDGR
9yPqyQFgC7bWd3Zl/nG/C1wSAI+ge4LJH5C2Xh4+bTU6Ea9mdChlyZ2t0tbX1hMqw7vuHSTa0md8
a4a6UuI+1SYxEYtAEizHql/TEK6oPaqtzonCDAUiLAgQPrxhgaVGr/5yQaB1WJuubFNErvYk/g9n
V7bcOK4sv4gRJLi/chMlWbblXX5heOnmvgHcv/4mPOfOSDTD7Jk4EeelJ1QGWCgUqrIyjyGEo1Io
EEH+a6c2Fu/6Bg7ZirKthO4Yg18iWZeKW7oKILakcRAmBm3naJJBSzua6MDnihtlR1x6H2xTvMWa
nblJfKT3t/nzz9u76Cf/GJy/nisM3oxlDoNGiupKy6y2XZ0zWFnUvOTXKlGKSkRFX4PHxlPA5yKj
XYTWqHHLMpvFVuJHO90p1nKFRc85W9rsuNFBMGSx6wFEa4ctK71SUn2lFPAQXCkwfg2WfPPRM0uz
ADaVPZOkYGLwnJHsMDPTG7bMUY3xPtiokPxLHO0WzYetltmY4U9fKs0KVdClA2zCwclrb7bFlZsE
bC8SMj+QB1x6chqh2UJCfNQgeZaVRy0kttg8N52xlrQvRW75zBD3rrMLuAs6adRwaDBf2Vwp7uCT
bXirgsPmv8CCcDrPTM2uJTMWQ7Cg9MVrLdTmQalZzhvSfbxR0nqtcbt4BwIPgcIZBFAwXDkzFkZx
JZGswJyGO8SWkUEfMvKg2Igph6cSRZjgLl05h0uf7Nwi//eznWzVPlHHhEivogBII1QdekyLUCjB
JsT5+cQvXkMK6gcgfIQ0jqnNFicHopIPdZm8Rlu5taE8CDXhxhqZ+6Xxc7uGaFzeTLTGYEtFl2zO
YjHmTCqTKP8axwEv7uTHv7QrxaJPMqY49M9wZSdX7c3OvdQJtc4qeH8c2cpOdhIvfcxtEMkIgFKC
o2D0q7VQsxRFIYKO2VEsEsD5WQZPxihF47EYXzU1qWxT7Z2B0P/AMca5HnjLHX6Jd8n8w5Ei6+MB
GTwn65BitwJDlV34yVsGnRMV4l6jZP8H2Nql0Zlj9jSgAfQeplfl0ID+S/YbPwT5PFdTXOfi4SuY
B1KofGIPIaWkfO8uaBGcUweLWjM9h93BCG7E/mnF/Xnw+8HGvLtAFAiDN1NbcKmy5oqLXHVI/CZo
DkKGB90gZ7VBs+QdYB2B1CfmEkGdMftuapKrQqkCLtF5xQMqDJKvoDAN9F8QHEaHU48moat+/rzO
pfKGhhFT8KtAsPcbyZAe1nohqoBR1lEMUaNSvAoN0Zeq6MHME8SWrLntw2YlJ1x6kEGSA5ghaA5B
mmOWEwpFMmhdJkVguKCYjWwAluZcp2vIrq+i4/wbQr0JUGLOPo/q9WW01Gikow4vRrh3wjs+ExwA
QK9aos1phyTdMh8hcGTY4w2vmVebXrf0ZhWoujB7D6QNHrpQh4WeDEoFl39FAj4GIWnGCLeEaULG
ySI7YtNbYwSxQQy6uv6W/oYAaDZZxLTKD/BDXEe7zFbWAsOSf3GwIAHeE1FhTjw+5mJQjEOHITlJ
sqMCidX0X3pJZybmhONtTSqlr2GCy1SisrmpQQD40TrD03QALfFKKr4Yws/Nzb6vVAgySxhJXpVX
JXDND8j9WsE2f8kVN7uOT6Kv3f18WpYuRSgZKDreS4D2Q/fi8ltGqLZrTFB50x3sVV9RIbSgsORE
fgOy1rUO8UJPGjBLcMNCr1ERdQT0S3tpTVKoLCn0VYis5GGAcrjkg8e0s8srElu11xxCZ613u7St
kgLiHtDE4rmNEHtpNOpDTOxnWfgq3VeYP2k36LokokXuW6d+ID7oN0dnZV8XfPPC5OwyLoshm6qs
CF/7ym5eOKiJHbMKwsOh8LW9IsN9vKphshDjL6zOEmDVgBKMHKQhr2H8zkOkb03nQZW6dtSd7Erj
BrXPVRDtolHgdlUw8KK2O08ak1hVYznmS+UAIASlGrPh0Oe7Il7mK8+5ul4YWrgvMYxLDJF7LOzO
vCjP6jBTalM4QQk4fmJPIJl2QhWcKpy9VUh97UN0Uk9YuVqWanwXZmc5QRuzpCoHXTjxCimo5TYS
eAEplMgKe9VnuYPMQj2n7ILEmwiesm/FGsbaSI4yNXodboKjsUt3oGH3ITw/Opkbr6vVLvkr7i1g
C1UJgd2cxYHJpKFCdfl/Mb2+BqGKrbvF03QckTomLnteC3Z8s+YL/McimVNBMJakZZHgzoTkMGgZ
Mk/TIJdnSBAiXOuJLkY5DK1iJ0GBjfmY2YBnIfcq9LEJX53kcZStdsr20MNFYbv4tXYKl7bSkKCF
CUkRGPzyorMnTZQGhllJUvoqtZGjMpSg6rVO6JqJWXQZ8qguxH6KXzEg0jmcHRPszNvA5/A3xaPQ
hV8t4vEtmn8uA+MbEIACW6xmzo4cqTOgejUjwuvJ2HEyks6XN+NVvt6YX1wchqiR4kBsFgKHl9Ga
FY0xaAXI6umHcKOWX/QMuQ0ZnReZQg/gj1a3EMMIigawiFQCJ2B2Q2gMEOOuK9mbcRifqhNkmJzY
Dm6Su9rLb/7gol8IYBf2Zh9Qo3rci20eAg1WXU2O7AjvgaO68bZzqZXs6YY9rxVHlq5eAlgFLgiT
AFox/4LgSSdtItMQ/R3FAHUkAzKme897DFfILv1Fj38g38j3beY1BPc9wMOQUcc42uxbxoPWqlNT
hngClNftpsMgfOsIm2ZjrqalS4f83NY8VwuoRttEUIVTdAXdm9AvvAAfsdCdGGSO673MrwfT+dqQ
dSJ+oWPGp7gRoGcV2k4mQ0/jJHtTNsYuxzjHsBM2Ip6jq3fB3Dvnlma7KAiGHlYhLLHfGBLwhPfw
F7nhML4aGi7++pD/t4TpyyBcBEqfCngU51lh2ffMEHJtPPFmFoHiU3TPyd/HFwosWnxD1+oIEn8y
zPeSX3OQ+eXNkDkNdS0XRTX25Xiq3dYVQZ4HfmGwNe8CZEzM4SRiwpbs11EefOe+2cWR4Gtd4E5o
+iI0+2YaT53XbNF936Sga069tb734vLOzMxcRWkpQmtaj6dwGB3JOJn1VdmfquKDsc79OfOcR0/+
6UDb//eKZr6i5HLS4nJI3yJMnGLwh6ioJajh589Wvh02mNExJgMeQBETEUgZLoN0MLB+yKt0ehM3
1RUXB1C2FZgAOZv9H/D0LxyAC2v838+u1IaMwLhTmZ06pNLcN1LcB9TlDLQ8G1pLTb6Fyq/VIWBh
hSKnmp9ddhOpaa5IXYNE70AfCg+oQagkc25tXgVd17VacEPOoWB8Pe3B4DF7UfcpNXsoU3J7X5qU
G65HiavVX/lq82vna11ndmZ+KDIJSiBkaE7tDqJ5GOs2QQdAUZExLD5EyDUW5BPLrZ/NLrgkCgX8
epVkdMjn2XoVhIUUd3x1xn2SSg6Ed+yfLSx+MDwDeK0JXTnMkV86iJ7EkSBPhfjGVGvcfXVajtwj
wQJ4M3qah+b0dsXkkk+em5ztZWdiFH8iJnzSkz0JDpnCSf5S8emOnWJlq2LI/BdnwQpDMv8scna0
yyxko6lP09vQgTWy2GXouNTZUyOATS9A3qyt9HeWovK5wXmTzGRxaTaFyHANYLzqUX5PNVvc6ofk
urrOH0I7AWxd/YyT1dfPt0IXd9Szpc5bZ3rSyyA5IezU70LMnm74LGi+669TtwRvrPoqbvuPfPuF
jEYI+BNa73m+O/8LZgFOMmOFyFnXnpr8Ve8ftHwTMfDBs22VHYZha0y3rbYG1FsKA+ernoW5QFJD
jB8E7CsMcIq1P5MCnb+85kvj5/UsmtY5NDrlsRXfUOJzsrLDUOgdMG67ylhjlly8JiDNhJaSgYT+
27RhFwDiIFYTO1G8UhQOxb7XtjUeXgqqLvLp5yO5FN3Ojc0+mVm3FctKqX+T4/FaTlPtUU1af4q0
8dfPhpbyIy5w9feyZh8qGhrBaNSiOaVQPaFbDjHTMTk82YGF9oCzqgoyT6P5FzP5uCaIFgzMO85O
fhEmZSKWjJ3ArXMlPCfgi+HyTf1DebOWqixtIlot0AvnBd5v1JZ9aYZNZU4ayEyPYdxYPX0QqLoW
r5dCGZ4EBt6R6MaBduXSBZsBJAXTgMjS7sI73StuuOxzcKreK59ifBPVG6c6KHsMca5R8S0GtXPT
M+/vB8rQUc3AoLRN3+rr6r64LZz0qN1OG/mYbzVv2HSPpWEZa7qSfE3z8H1umO/82bHrMNWegWJT
w/tLBgGwtA93ao4WzAAZrtwze3uNj33x9J1bnNWrmCK1mtBgl3t78vgOhy5o3dxyC1S4t8aitRSz
UZAzkHlCBBSdkNkbmvVyX6XFqKE5UWxFdHAtcAEjbLvpEfVWgedrsTW544O50/bdNYU80Kr03ELU
Bo6FK6PLHFM4r0XGCU3UGpidV1Xv3FQqrWDKrwIhs7M0dWQdHa9edXvQDLUPP4eEhWNjAGwK2AgY
xDAANUtA6ogMRUAGdipHdM0xPqbJV0IYOz9b4b45cyFg7wB/x92D5HRONFHRQsqnNtBeifRQotSj
rk7AL63j3MI8hpYdeL5JbaAwET3wCQw+kc4ZO4Dc+CSW6KNyvhIM1kzOYkE9KXWVE9BHRuajShNv
mGpfBF3Hz1u3lCIi4BiKigKIjJn72RcSC61B1U41X4ur/rfqpVB66GzjJt5CqwAFzhDkLisWF65z
eCKqHjIvi0M1/fLAixVF0wEkegA15W/DVbrTtuCyqDbDbnSiayTcaBCOm/StdHPRip9XrPMvNfeV
c+uzw0/FvO3TWjfRupI8TnHaJ0idQHG6jXYymC7W7C19xnN7s/0tAUqpeMD/qrFysGYAxt29gII8
B14XxwigstURzqUtxlcDYRSkh7/X7XKqq4Ni4GJMtg0AHfFXxoTqmb+ymUsHD51s/ubFC+YbJWFm
mtOYEsQ2royqAddEEifWbM3pQA1BLPIeKVaTrJx2aSFRMwzw4EooSC5MOLaTpmQsinV8wvwt+yy8
8iDY4qd6FEBwAO1GV3DU27WxwKXveG509q6hsprrDTh0XgvtKWtvmTxY1Py9sp8LdyFWBiJViO6B
RNKcGQlMKqStDGfpXswPweo3nOYFiejNAHFb0f/X1WskUBf2ZglUZGD0IE1wGJIt3dY7iI5tyocE
Y5Vr0OwvtOT82P2zMgzDXh56syYgv6ixMupMHmjhcR0otmTxLzccqyfemkfd7qZwIZ3zuEZy961D
xddpgggUqRve2hCpv7QuAlOfDXnHb3wREKfsJt6oGy6Lgh6n+/M3XPITADs4Iwu6HN9Se3Rt9DDD
I+1UDpUzCsSNmszO+/y/HIJzO7MbSRXCvhHKlp04aHnYcgX62I0P2R5IMRk648RqHiO8gNf40Bcv
jHPDs73MC4UIugzD0Ci5rq/TfQ2ixi9lbkDjPM4Hs1p3WorZnCSLEwUtTJKCKZxLyFHtVTzyIXFI
fDrSdbwFWMYGZGxlZ5diGjJ9A9JO+L9vw5ZhQMw+l+ErWfOQSI8JdM7+tYeANgS/z5tuBt4tl844
dFkhD1CkfU307RR4LH6U1jBG37AocPgLG3yRZ0n1yEhDmqEd34bWiq+F1mJPkwOdHBekhQnSFnkz
uZqPKaDY0lrA4GqP98ak7c8rXcq0L/4MfljO/gxQF6piUFbDG4CTX+9ckLzzynUNNuNEs9cYZJfO
+YW92eWOdmbRdH09vA1ed1V4+abo+wN1B5ePjQF9sYJvWjoLF/ZmlzsrJDJNIx3eRlu3gupaciTM
B4mdi4waQhtGtyP+6qW78Oo14TyYUUMXHJD+WdCWQeIf9JqZv2HY5APBzBMTC3UuxSN+dlgDon6j
UeGedGZtXuxiWZ0FoZBopyC1pBZQhvoOUAZQ+sS2Frrax+RmbvG4dggXPefc7OzVJMtaZkY6zPY2
M75QqbyKWIPIH1Mg64P4q/Zm4bRlhVAVU62hSybcxOBiFdxsH4KzCAFtu4qB/R7QgFPjWn9fl9I3
1aBkjBmqKPnXphJg47irBp7RgtnnT3CUC6u7sDf/iIUa4gXawF7z8v8B1LgSX8As+ycAx+/52aW1
2bcrzShjoi5kb9QbbZL6il0eQW2rbMlDfiX9Lh26EdGmu1l7MS3Un7hhMEeryHrRepwdx2Ykgx5P
hXai5l80eZv8V/Gebotramn77LBKXvc9X4NB1GnA9AZ86jeAI7DupcnkFM8YT+Ikjl5QWcNRBqgo
2jWYHV29Cr9fTpcGZwmiUqpRlhiaeqp1TwhQR6gaeyVmr5mYhZcM86eVFBBAQUxrtOWXwREPsRu2
jnifxlb60H/GnlqsWeWf5jI/5Avj045ctBwlg8ubYiAtxi+NDh7q8aI2n5EwK1d4jt0v8oEXeQcA
xyYZd9Lp5/V+z9cuDc+ujDJXoliSkvwtLZjV5EegAq2sX7solh3ln+XNPLMo67A2w147GY/gvd/m
bgYetKvW4Tip7KiBjGptQxdDzNmGzjxFG4EoBItvjjZ8s+0qBzfveKJu8CIivSfqYRXvtmZw5jdM
Qx8vDSm+IGraE5BnwrXiaJDy4ojmVWsrGzpHNfRELLsgwYZCvZFYaW7FbuSAZW6bFM4XL8w6kOL7
vXvhKXOUMQA4EDvUS34lcWIdyLA8Njt2xUmK1h4sK04pz26jpFTTgaCxcpraxK0S04ma/KrVyVon
a20X+b+f5Wc5qIkCccAu9sfRZk+8E5Fvsr34AfFG0Jiu3XtLy0K+pGIECdUCMMNcmisyYVKNFC4S
aR+6/Jah8EjiNRDYkh+iTI42NQEq6xvPp9zmpK0FU8VnKlD9QKFuH28yaHtGvuhHjz9Hj8Ur59za
7JhBpbiTI4Kbdbrpf/8FrlGc6ahBjgqK0/7a63Ih41Qwi/jP6manrGpB2EcE3K3GIyWWpLodRFe0
yqLQTM280B42YL55XkvHlqIzQC9gBSQoKOF1e/nhqiDVCK2wSnRbLKHcGf1zNxylfBtl7ysbuvj5
UDHG/K/I2XxnLsnQXOnwdEZ2+5K/CS+A1Dl8qqX5XTFrHYGy/P3OzM0eSqAkIB2YitSTdEMB6cla
iFxwVN1g66PVHMfVmsviGTgzONtKTASNSohmwWnQKzc3Bgu1CU8exM3P+7hmZnatBdCu7wSGky0k
hiUUIDgh1JL055+tLCaW5tlqZidaq4y0ZSCxQtDXP9onjkEBz2jmDC5xIjcVrf9iT9VA0mHylt+c
CSmQdFo2o5GBpYODxzVbetZdToiZ7EV/rXWz8PbBYTuzNtvEutDFVqSBgnYc5NYzdG3E1FJQVHlP
N/ohumOaK/rFr7XTtryrZ3ZnuwrGdUgomm3+xUUS+/Ie7EHWtKvQRaWrtDGLngKcF2rQMpLn+XSo
LIjgWgGs7S2k70Xl6/JLkq31+JauTmBQ/rYxO2UVmMAqMVdVuEnnNNv6tbQBV9iUt+X9KgBlKX89
tzU7YEkDxpGSidkbuMZsThiHWZETRDV2/G1V2cU67H4xZJ2tbuYmjUSVSCmVv1bHx4/aX8J17ZRb
Y1/9Wm3ULn4vUINAygyQ42+Y3CBUIaYHohdErGLLxdzLIw+RDVpREPMFpPMPpm2Xw+SZUb4FZ4kC
GKDRfZeZ+tVQiC0KnWfMiEJ4C6rF/jr+kO/Y/DWA4cm/1zi7BIpEjsVBgbnOLHIrTKJDlUwOFFoe
45T9XokpS0kQShzAf2FQ7XsTQxip2dRdrAKMgafHk/II0S0kDNGbsBke1+/S5e/3t7lvoHtcbjJT
EvVkTr/77qFpMH0H5pCfF7V4CP5Zkzl7gqdBr7QVJhtPiv4slNf59PHz7y/U8xEadRS4NeheoVMx
+0K9UBpdnSI0kg1vo+U7DBGyTXYfAYMxYGpJxxsYAKQT49J6aw/9xS08Mz4LJ7ExZkIvdcgRlE89
ewnE2ypdG3HjidQ3FzyzMQsjgTDVHbRGyzcKnVGxQHerfE1/FX6JZj2UAyVbBAEKRGAkO74P7tZW
uHzgzszPYkoXSiZtGC664CB5MoAYRQDuYP0IDVI3v69FS31Y+aKLx+DM4uzSqWKmmA3I3fCiMnYD
aCZES75juMkbe3wfHs0TuVuxuBg3zyzOcmepnro0NnXgt1Ed1j1m57/CAwMOXtur6/305Vv1zNw8
dW6EeOxrUcElNIEVXQPsA1U3n8+AC6fVO/zn7fzW8NIyBmXrhij/ey2itlAhSscQtJJtHWNg3loh
YzlbwTQf/odY/A2iZARBxJoS62NujVc/wQoTJzHB3sgJoEVnhOg60pe1r7i4UKDEObMohgjn7QzW
GnSaKA4jdYJj8tluQBkOV5XsEU0o3A1rj8jF0HZmb3b4MQbDxLFrlVMWDxu11bYN9Mn/vWeiz8Sb
y2B7QJCbuUpQam0UKhW/0QevuIVcig+xjQMmJnDkVymWFlZ0bk2f90aHGkUokSCp3ZVvGkT2dgIu
PRChAAxRf1Kbq3WvEQItnYYLo7MbIg7NiQZiw5/J/NajN83+I91Ob1A/c1bHaRd85MIYjwRn6cMA
Mc0kq/DoySAoEtTokYBUz7jiZ0H6VRZWcL1a/1pIIS5M8j/pzCQVJrOrIRR+Uu87Z7qaIqu6rx81
DIZ/DkgFh01bWM0vo1z1z6Un+oXlmYOK5iABgSXwfKJ8q+9SN/KYJ4dW4Os7ukN6Vlji2iHkwXl2
W4GmiINqQF+IwsoseAeEyHmYCOXbuIsnu812xmQ/vCPAoWkivtRXSnxX3fGSzn+JcxeWZ0F87CMm
dYPK3yrCDX3Axw13jZ9fFdfNZCWYQhAeVg7nkjOdr3V2OMEWHtShquRv4o4jsdpHwf7A2wxTtSm6
fGs38UIeANgex2RgQAzouVkeQJNQFeJG5nXUvxCtMtRpoO+8WVnVkr+e25ld+EioIrUbvuy0lmwp
Oz68C+inW+Dl16OmCSGL1WLEYhTgoEQRBA0g6PtKQ85OSUtb6NoNev4m30ef0sPwHHiKaRGvxOsd
3G5rm7mU1nyBIP/f3uxsaCLH7Ba4Fc17/nrHpN2e+ho+noZZhH6/am8ptJ6vb/b1mkCMshgk5Uhq
+GMpsjPIMLQegwxsgh01V+vuy+7yz4bOPmNTKaSfCLKoZNtt6432lzrxurus2ZkdeEWPi3rU4S7s
9/i72+ZcrjvBeOZ05HKw6o66+k7dSG5z+INm6eIJPPOa2ZmPoyaVYtVQTuNG2xS3vOct2OSBYwYl
F829f60SAMXzC7eZHfk0loOyTXqeuon29NVkb5idgohQfDG8cd8k7spxXFniFzvc2cFgdZO2lGfD
fxWaIru4N68h3uEaHv21Tme1MDV5sUIyu471cVJJ2SN5g/AtdK3rg7L9IitZZexfermd7+V8RE1L
qjZPjS8Pjf3aliU7gbQvnyCJNzRwwW2Knre5pUDuCZYWWv8p8wBTC/xDxrWE8dfLmzlsMT8jqXGB
GbngKLrofdcW+VQsdVd6AIWsZQLfQ4AKjgtQHooA8HL5x0tzqpCWSijE0lsBQW3l3jRWXorLv88J
QSCURpR501kNopwlYKd5q4zH1vhN2tt/7YqqjtEtjImp6Od9I5IIQaNFTSWU3tR7YwPl3caizyY8
UbLlxxg80mvgoYVL4dLgLIa1nQTe/g47lmx7l19D3V674h0NTn1CVmqD3++9S2OzQAaORTkqIkzd
TEiRjHAbq+8gBuiN08+7yAP9ZYIEKBcaF/AAAiny+aiIHiZjIEQlfSvqBzRsjiHYOGpxDRCggdv2
uyFURDQIfYE7RhfnY/qlHPe9WqTtWzzk6XNVK6FDkyLbVH1eefFAZYuMIfHCpmz8zqgFJ+8Hsq0V
EHJKoz7WVtYUqI6afeYAhzZtC2XSDurYm1tdTHonx8MP+i9Qu57UePxshkK7NQYWupISg7TUINkm
06Tivk4NgJnDsXKDQMHkcKL3ULPkfIcxK6MdhkYH4PEZcfQ8w68WibapxLC25FQZtgBoA0ABSr1D
nsrqQymkyV7IxdaTtQHN/6qA/mchC75plvpGqFq6a0LWvDd9p92rstBdTWmJ7uHQhpYadMBeDel7
pzfEgSJT7qQ0lg/C0FX7vklR3U6U/EYOosQVRap90jKrrxo9TV0RKLxN1EjDSwzqHDdDT+OpbUvi
55qufKSYx9kwk9LcEoDsdMcqVf1JnVQ7yEf0A0odXOulCFl7yuLbtFIDF2DNbJsAOLfpUVy3hQh4
JiIEjWe2qQoqbLHYKVBzAA+YCthYOaoJ0Ct4ncSg230xpFrurSBSy/AoVYO2DYUqlC3axqCzIAlV
R3/AfDjS7WwKAF9osm1RyaKV9NGbYbSJR6JM2bPOAONTlkz3tIpFb1Ta+mDKY7MdUgwVSRN+N5Ib
ER36oNLstqshLtaorX4VxGr/iO46IOMQ6bO6KtqVVWF2Lt4EiZVFMrNGoY28tmODneJp6zSylO/a
mCCoqqGaWLWcQTFdUa+1LomPsSm8CFnG5edakFSqQVbYZaZWTtIFEBgKiqchwkMlMU1mFZMebQVB
wVeHeEIijL0nBeFnG8SPUx5TG9jMYx+VzCUN3vxJqRDLkHPhepCHyS4l9izHSuaOQQsFI1mN3iMQ
MR/kVIfs9aRj0lakuhsQAOG1plAsUrNbUoZPmoL2kRmbgZ2NEfax0LvbSUGfsyz0Z7GPjW1dUjwk
4xY67n1aOfFoYPBTBoeEFfZ9cUg1Jlp1T9DOM4pffT2ZnmnWL1qgTK5SEQS0onoLyuJ9DPDNO8AD
/SaTjuGIDk8Yg2EDdIn4Bu2UOGNbd599gDSDkBHEYsb4SpjY+FpAi40s5nepGdxJgyRti7p9bxSp
2ap6CmpPpn9I4QQuiaG/VoeA2YPe7g0hiyy0KEaflFVzpJTQB8hHSbUFFt3eDxuztEYpST0pNjBp
1gySJfTVvpP63FfDOLMKRbnGdIXmJBi0eBUNirCBYHSo6hz1wUEDJW4VPodj8juUIUIGiVRwYROs
KDCYrwGf7KC++Kym2j0Vy0c5yUMb+/kuUVECN1kMXxmCwAv1Mndo2kLUZwhjV9RIawVddmtoU3BT
tsUL2GlMe+x0ZSOU9T6kQu3UsVj5bZ/B/SCSZeuNZtyUZmFYZWOoboBpCEvuUsWlxVR5kxbuiDK2
11M4nRqzKyxGBTSxxfgoRPFHkoJgcyQFsttEaGxByMNDa+S7OJMql/Z54WD0aN8Z+YshgFdtEvXE
6uXB15XyPUtKyRGU5lbttH2tTzdhBS0O3Wwtklf3+djcjHk0eYk51k4QxTcjOjhuN0BdG397exWo
wmMlEOr3kiTu8Sf+6jRzr4099WkR5tdNnZW2mAr7EdqbwDDoBbSexWqTKxS0DKERu22l/EILVnLa
Nox8g0yvQZc+qq3UWHISS1bWBjfCVA3WGIqdJZJysupSeMxYeFXW42ORso8+klWrHemjUuoPoD8L
rSnKT7TLjmkZIBUdSeOYsiA7ypBQJ9fJeJWpJfTiJeXVREPKaaMU2LdQT54lZLM3LApfAzOrXyqd
GUciZqC2VoJ3k2q3da+ArE5OaoeZOphUu1QQfROCQW7bhMo2FqXJyhsi7luCRetxEr+kMumOBqsO
wNumNmQ0os0YxEAHGHVu13KJImsUfUKn+mMYm9Qy0556RpGoG3RaBB/8dOQwTYrwIDEJmvODXCfH
MAu623gIxZ0WmFDJ6hHejCkJfEFWcitBecMx4i6wJYVKd5QiLNt1QJhb4eKAtiQZrFwDT3iqZTc5
KvfWEA2bIO6jY6WxIN9mglqobpJmebmT1KGtHGiY0MgBI1lPHnWl0e57PavppsJ5Itc6HYdtGKfd
Lg6jyhskZvqJmsl+0TAdKmxy5uJJneJo52YERFzEBl9Scyq8BUoikm0KDnMMbdQp0yxQKyojBv8C
tEEPeZQy1IEQ0MAszYSm3zJiFHBXUxAlO49LBjCvPua1m8hGzux41EFZESYNBQ91JUzEkdHacQwj
ZkgHYtuopqdsVLy23tf9E+novVC+m4Nu690pDnWvMmscDg0Xeu+M+RXtlR00VTDIWvhC/jANgzUM
ANmphUWN6JB1J7VOEVGfhOIETQQMLMKbhdESiGizrPO0PD9E4bRhExgz017wRP3T0ANrQKtnAG9m
o1S+mjLQGWwIfijRbsc2cMRe2ihVcR/06pWIYxgLzO5BetAK0wNldN9K16Vy6DvDgZ9ZkkysopEO
Q6w4Qypts2g46lnjjeJk16IYWbWubRncG1GhdMS0fGgJ3r2CcqjkyhIqydfrye4lww+M/lo3emsC
+ytNEzuMEq8Bf6HV9YKbpiqkMMRHxH8n4pORXBYLjMxAKTpZEzoqRVZvYhA2wDlNT3rxKOF8F9OT
HA7+WPderRA7jPtNKIXbICGYuRCabV4noJTF0zQIEZDKAROWNLsVzKsoFu8QrF+YqdwKOvXSoXPq
utuTVJyQJMpWD4y1ahbUVWLgUAr6VPS6O7HsI9OMTybQQ6gL1yyeXKa1tlB0RyKAQbtH0V3GJKIY
3RniyWg0K6qiY8EjShScRp3Y8ogp4pJCACH0p0ywgqx6QnB8lbq9nN6OXXIbaOgfQ7qa5aM9mSmY
/8rD2BKLhU9kECyMz1jtQJAOFRD9yWyzVO1ReC/MAbc3dJTl1lK5oC0EXuMepYgqtlmeIzLqml/L
zWZUyW8Rp6aWdYsgsSHQ9OmN7MHMFCeWMstsKBiHUzcdAl9O2wD/IWafI4wgpqWtkNKa9MRhVWbX
xikLUekwC4Q5f4IQoj4xWzUjpF3JVTQWB71PDnGLcNWDsHF4CdvpUNeQo0yrjSJWDsqV8AWyUWJ2
Gnv1ldW6O7QIYEZ2lClUrkvtCK2tYwXJzpCFlig+1croGnJtmQLEVsschBLECVAcy/Nhk4+tHSmh
DzbQezMO9zQJdmmo/ZbM90T+pIaGKw2yo32WHuueXfUVgDE6uQqD/lFHrjPm1S4CF3ki3jEF57qG
BHwL+UOos1OM1Jj4hJ1xA/FoV8XOI09EMjo2T5Qio2gaj7S6HaTVPu10uwn0bV/1my5TnS5IoYmJ
JJiBL77t/CnRdmI2WmlaP9bheJfE9TbNB1c2QRcz6L5OOktpGy+kuKij32YJNnZlYLltNMZV/X8U
XclypDoQ/CIiWCQBV5beN7vb60XhsZ8RIITELr7+pS9zmZgYuluoqjKzMpm4LgxpOGQ+oSJvBF02
i+CvKjp30fCkV2/fhb+17rJqqXLjhSl1nbO28rRUJXBvtBOFNBt0Zzsyq+O8CHxj1TYwFBbsXs67
LotbWFkw2KF6YiN7/1ZxgMlht6Vze6Lj+rwOw95y7INaJymiMQurZb+47rVm0Wst+zc7iaTHYxGN
5ZLYz6Zy2owVYghKkYxetbUzKiWPcEjqLrexf+x7/6ceqos/YF1wKDZxVDxK+Fb46J/IWG1ntHSt
756k1z7XZN44a7Ft1mhXNtGeUHXBymOOQGQ8bLkZUEOroD/M2jtjw23TeAgmwIP2VYG4r3ITd+Ze
wGBycseMjxbW601mlzgVodzItn/pCzwc7k10W2lUqPui2WvLXizHlQsT2dYaXLlh5rgk60r/eW2W
m+OOOSVuRvR4wHRzlIbngQnyAeGL7rAc4XGUWre6GZeHifXh96K8rd93N7rOm6D8qRrvXVo3Qae7
H0p8/6u/KWf5T5ppF+oYsySUyaLa1uaONv1JLdNl6K/uWOcGrUvrhpgG5N2RLOGw7JccVsmle6sU
dtfZ87o8kJVyPhxk/Wtls5mGT78ldbbEgUjwa8OPFgtQ15Eateerca5OXYRnTkVwWpkp98JFoUXY
yph6po9zbhzMBLib0nWVZEMDl37ivLa7gLn1qeSe3fUknBNrijFFElmx64RTHma3mm5RRJHpidSW
HV2rYhMVMnyZWBfvF8bhWO1EZepLDJC959fPK4akLV09J3OZi8Ud10EfrD1E6NYeBpq+MklY+/AH
KgMv6cp6ubKlYTdfEcym0wT7+bj1klHo5hDEU4fC4k+ZN8zmYJ0hPNg2BM5tlwC8XoBjAOlj9DUv
UXhs4dh87NncvBnfF1tu6BYDXOoGDbaImN4IGefaQ/tQ6GDfVnwTl3NuxhAP0eVr29epLK8SF7eY
/bznz6uIEc2i7wL7JHKoUyraZ8GXrBfOcVW3obtCPnGTXYimvN6o6q103+X01cKpZ8WmmKUWk2CZ
DlWT6sqkZPJ2nYONuybKx+DoxCpr6hZfzYSRlqewF0ksj3K1fk2wyq17H6rG/6LpZx3Uzga/ELId
nL8WZOhfSsbuZTw/GlNcVAdHW7/LXdyYS89PAwdW3vr7MvL2bOpeWoSVtAofVHc7JfUxaNAgfEQr
KuQc5F1Bv/Rg9zOtMu1Uz0MZXNcJvb8tnnhFc7ivb1kDEefQ7BziPkhsMz8I9mSQZxdW7BNhORLD
E4wHb4qRi/GirJ1gN1HCQQCaDjR7WdxF71Bh0KRQuK6KYQOThF29jI8ODtqMDEcV3t0Va8CuQFYM
aZPYgzmxx7eBJw4CuGrv4PtYPqi2Fyym5HotTrMb/UeYuSOKYgfQ4cSEm/8lF7N1npM+arIGeANZ
eOqM45Nw9akJxy28MQbrPDHP2ZYEP+qsG0TIBrnfYdF5qhH/M9yU0E89nrWOzDVYoU/H7e3Xn2xo
0o7ZHcbrBBbgKdyH88G6L9HyHhHs4jXt3o4q55Tkgd+eOS4ao/A1GljUojGtOlhnxi7ObY8MvvhS
leHO9jJntU5mwg6jazaqnDcVH/PZkLygP2KczqsTZkgv2NYewN3ZvrNVomwEe4PpbOhZ5rZRA1Ri
TWIy7XnfXuNx2juUX02EvkJDSkQnkZO1P1ejwOSq7pBt/YeZbl8jmQfAV+rEu26Ok4DV6ah+rAp3
kej3wue7erZ/beuzAVJVTtOhXWFrUJknBI4cKfcOfUeewwUGiIVM55VtOGS4pCgu3dxuhRckgOS2
nURHrUziLuKIj/2As7dNbGs2bmsvFt0CEroyD0VFeSicfwN5Xyf9HB7HUm6ouyIUScRPwKTfvGXJ
sa9+GLzr6OCEiDsV+iXAYN2HYoeUw4MIAQ+0bnOUgdiE5C0wa9KG5GxiiOvEv6Ce9qJsP8oGO5xc
YxTCgPh3QS7FzqnGe2exaq+aHUTFx7mp95juE+ZA7s5JZsWcdU13DevynYs6Z4V3YEOceW2dmRj2
/VX3kBEMF3T0zEp9Aqp1ps2UteGwmWeEzJekSKbOzWDDn0SRc3Y8nlbaJgJalsWNssVWaeveZSsS
MMDJ0uLlrNAEW7Qwq7h1Jki022096hxrY7Yedy8mdPcq6NIh/G0aullcnkSdt5uEzOMWi6Fdux9X
nhXz1wQt9hrA2lTxTzfmMCz6Sx+ludvz3SAgxwqHvJ3WrEL/DZ/NtA2W8+iwe402fAmcxAcNVQbu
IbZfSo+Jp7AmHbYb1WEhJnbTDi2nJmcPwwuPN6KUmc+i1PEXWGNO74EXX2sfgNDQvQQQ/dLZYLic
/rCzy9qPj1LwMrH4D/s4CT2yibrLGLrnqshUZfHcsbetoA62bnFo2d/ObYOJH8/Swh7ZxQZON17E
LNIA4uyiRSBa7eWq7N7Dek2Xej73vcijElBmND6RSZ7UAG8/Md1trzcQD+bOaDZxXe2CBWLk5b+q
7zPcMmnI/UNtgy31nZQWTdLyYMfrflPNeMVb59I67ZO/uvsCmKcYoAvn00u/0Ny3H8hV2veDeR4G
m5W1SjX+B9PqoxNMecmGnYdWRISoDFN0bPr4IOPn0V1SxBY7JthBr5zQukn7yXmZAGl69Yvi01fo
K8z3cNumRVa75cZB99zDpwnckh2idAQeJstPr5m3TRttvOlqUKY8Pzj4WGJXi04BGgCKW45r720a
NVycoseOSuyia7xUEX2bVftig/nG/5oZh3wpWq9J0CGhpYwlzt2KFml4VWXUoTCPV15fLXSk6NaS
eJ73HhRRRr71Rp9746WEyU8FCNGv8ausqhHp5EudoiGtLtA3yc2iljFVTim3sfLNRiJEfOPpcbzH
lGNmxeb4zgyd+7AymJ/RJrinmQO4KsQkhp0TLVBfOcNARa4Jkc7G11RmpAjaDZ253Iq1sLuYYWV6
0xF47u4h0akevBnwxI7E/o/feEELlKBmj7UPdJ+hfY8w5DDM1QnAx0DkzHWcDixA3Q8plcRVFw/3
yxbRDM6GwmsQB9qdYwyLY8kVxaA8+3dZrMNBCWEOvauCyzBoiUFtaKcxpR2aOSxkDCa18d/PIxXy
gG0sMLoPPB0FcdKYLEHej0h4DpvA34e2nnPHUnYoB4WutwiC7qFLXURpNZbLvmz6eRetTt1ko9ei
+JnBXjvCNELWSIMCZ5tuG1bKvWtY85+8dqR7EQ1uDkmNxuUcwfLU05ia5ubvlYqLvSnq6VoNweQk
qhb95xR4HP6vUTvdG289yTWejxGBS0nGsHt05oAuQLO1lzoq3mE/ipV4wkKMQzLMA8dvrlFUTQgx
09+i9uEUqgv5hDy6Za/DyU0aNwLo1LYEhzeoLlg4h4+FnnVST2bKtOnYARua6lxSjezkqPiM3RjI
U1381B2WJhWEe7kT4eYkRmaSY3O7Kzx94eg5jq07YPUw7G+ANIs9Jk2RhW7P9npx4595cKOzb32T
AZYy27Ev+HsscelyZmSOXb8QnEDg7ceJIUzERrikqyLIaU+DJomraXw2TaC++VqGWeegoW2a2sPA
jswYWh9DMFYY3dptEJT4FsK9N3eZbvqXuFU/AjTD+7zWOheMXaBtysMeNIQie2LcLsFTM1xaA98w
Md3qOATWPFc7vxkws0xvA3G2QejsdQAVYmzeJjE/G9QUinmXqGHvtyxvq+UjUvXJ0CH3nPCmivW5
7OVPI4ROo9a7QR13CaS/18Q8Sg/mLl5819rBg5RHzd1HbdVTB5lOQgn6a0gjj35XfzEORFaNjwk4
0RgCLh7fmoq/y6B7rgPTgvrm474ziP0F21ImspZ5oMp9OQJ/B6DpYxS0WR2M83Fplc58tdT7uRs1
0JEufIpFEO9ttZQvxmLZxcqNL6vjFEwfvOi+4mkRSena80Ln73Iibhp6y+fMClRUET0PpN/YhVzb
vwOk9GQTT/rnitibJD3WwBshk5rQ/xhXeTyA6hj0W9ebp7IOn7UObpNYvkiA6FHWyp0Jo5tT+l4y
ccCxwBIcqn/iCUVbLArkWYRTUrYvdVyeEN4Lq1Zg6kk9+GewJntpIYGdyyOeDF5WYYs4BJhCQCyf
Rn23pmRBwEff7TESHSdnfe6YPNSh2OK2Qyzu0GzAbfUJUW0GquHGi/LJp+omhvCy8ilR43iM4e6G
CBL4Pw/+XgzkAKzzc3TEgwGMLMGCInTuWlAEMsERL1/Labs48cV0zmFZbKqmcUZjjbCcGRtvBYia
pZ1vfQdPxtolKkX6/N4ZvR2N+bGU/rYseA728qwRiDS2xQ/rfJWKONjPET+Phb7aFrTWaN0HtgQP
dlIAs6L1PKDFxx7kdi3KR+RM17GId6PogCXC3IiZ6Lla1531p1MYD68SrC5Ge/m8DP13KYqtjNYT
77CHus4kwTaxg/ISbQsSHEdVZGymGSDhNxYgJwVIhy9xoZNiG83hAtZRHGnAHjCPe5pssZ/bLuuj
aKM89wEnxa+Vk1/j9EfZ9Nfamd9lFf4QAssjxzuEsXySyn0IZI/KFjUO4+l56OV+mkDkeDAqKt3h
GWfgraxrcEgs3MJS6bv2QS13lCUwT7x1mGsiSl8avwWLozECmioDl/QUGIHgHD9ck1UGGFeL+Kti
1CSs45ugo49Ss40/1C+TZY9xQoQG8a9AxG48qC+IrPoJo+FAPDTRU6g/Gi7tzuA6xAr9ZXYWeEF6
ZsenqE9VO+dl4Cy4Qct7MUZZ4ayYSVDQIxxGEZgLjINU0iwNUq1sDMs+HV07t7iz1aMJOP2PyDfb
kjcIBx3jvRe1KUWrWkdtlUwsqhJWoaa3LSIahcIrsS7j2QFyJ+sJbeN4muy06YMxUz0aQi8gW3Ax
IiFzCGCnq1O/lwdR9ufA6L2/KprFpngJrLHHScGxwbArroYdieuPWbu/dKm2ai3fQQ3jPlmnX9/p
5syw8lMqfNaKay9ZqyFvFv9XRfIntqWTFWpCz87C59Asv7oSz1g5y9e/suGsJ2ymHKzy721BkczC
vdeWLicwiSfre4jX/DNyJ0+eV+Smi3N39IEBiTc7+7/aoYeqN7um1mhB6RsrQjRBaniXJNq4i+Fp
VMkuEaTeDkq+O2Nw6Kj3Pa70ZBt5GevmVlfNpkHPzkf1Kgb2rOX47fb0GXfpXdTyVrj9qzvgx/mz
XcD8AwHPwB58rO4lNpEohQjOAisp1kieAtq9mLg7KCc8mbrYtWS8M7H+U4z+VJ7dM1SZJFpwhbNS
Xvuw+1ANO4qKwotqcMDysaMTQcygyXcgwb7y9uwi0jQRNfbiePGpVHyLdfRASMKnrPmp4t6W6/mf
r/02U7bZ0hYQDSIcmmSsJsxHQTcBqx5+q9i9gxs1iXFLhh5ff3DlvFMjnzpJPwtF72tPQawEYDi4
84gaCJhZc2pZDbWp4FcSL/B3YuOpN8PGA6cLWfWmYxGAOQNiT/29MsW886Wzj7nekHrGUW8KINBu
6CVUgXlyg02xTh9o8NNo9L+0Ha+eO/MU92CRFGyExW4p88hd8mKK91VU3pn7F0LodBeyuncWo5Vj
ntzOlTy44F8HihbfMR+F6XYl6A00UTfOm1MlWw3GHnRbs8KGUrVA6Htqq4yMcs8jvS0q77Cs07YF
a1SY6KmqsSARrDdf9ge90sPqsbxqzCf3giPEHn4ShuxrsiPQ1x5wexW3r0D4b4ETAeKH7iQlHfaF
Acrdhwqh46Isknlq0Xf6uspqL4RwYggI6JHuFLkM+cmAFeoGZAgWZF/mGMYvcnUxPNkdpgiAAi6M
/YE0bpB/s6/D8tSGccZ8O2ZNp9ElsoxheqXA0ArPHnURHmr8kcL6vU16U2alVDZRuAtRQyAMQfLR
OxalTs0wPVQ1gwuHb+REi0Ol9akXhGRNhdLfgNu1/Wa2/d2vFpEt8J7D/Y5WqwL73IDHUs6UW08f
vdK5r0O0xWxxge3lxZjxC2XyowsF8lT1X3ngqdtK5DpxsDCN9L9bcKfKiJOe5N112Jcpu29fQwrb
lpfKYib1+DM65jNF8EDiz8GDDvHejXSQAD8426k4BNGaV7S6BsWrsvweD84Nq0tHiZw+YODkZGmD
mhTrIFdQdIKP6rHa5qlfONXfRtkWQJLcx1h3GexsL2Z1XptCVgkk31+yBs2AifVn1MshgJAC9xdA
9UrPQPbdUyiQTyPDYtNZUNlh9J8Kq9PgN2/NhAt3WN3vmYDmqXj0vpRQ+DC2Keto2zJ3s7D13ONn
ihgUNLJp7o3fP81zuNfWXFowqQCL9TngY7m1CguV/bgBH3JmJrxAjJ3p1rnyoA8TbPlnvBuOtVKX
oOQbv9TvRombHsgVfVuiyxH5375NghkOkw1eVOWKXSyXGyT6hxHII6nQSBDFQTZ5Zx9hTQ1TMNdt
9bsY3EPv8+el9YFNyjfn79agk1Fp0yFCymEYbiyUMHXArlgheaqIe1zc6sX6ZGfV8o+t8Q5KqX8y
1ndca49pmP9FkaYg48w2wACE/g4nsTP9eXTHr06M8KmS5t4r8Rg8dXKdCaQjcuATq80vqQwWB3wF
mMmgUpuWwvWJ7BHijn0Nuby2wpRpFQ3vMGHFEihGyaOKKX7pWr2ban7iEtVtkPOR4UbNpro4Bgq8
m1pitME+aqO/FM+ibQCbxU/LGFfJSNl5XXqRwtQkq5gDb4MyfgnBXWb0D++1Izs3ukSP1zQ7jrOV
B1BgAHVBGEeIdC9nnj6rcdrCKe4Y0/Ed29xFDgnvrl4JZNez/+Na9c75jAIRMXil99hhFfIaU3Ob
gIdto8ns4AbwEzvVO3OLbuOEzlV38j8ci3z16QuP2Ay9WvkCifeWOuh/G13BXFNFGTqLAB63uOk6
KzDbDU9+VP7nhc1/fIlPxE741CPItM4GkPnY8NIW0EcMf7D83H9VLd7VSHpwdcfipKPkh0MnLHAJ
Oe+6hfWJwZuP83ZzhzVKwKXPGakITkcz4BbCmUOsokl7WswbuBLGiUfmPBpd1M/hYx7siYy8Si2d
QPhCvjOyxgES49TbyQ36IzSFj4WsZ7qaNoeMo9pWzfBioRFKScAa3IjrkMhomRJeFP/FSmzjoQ4T
6eNxndWFdDCgcErQE5p+tCOJN/tPPvCyDRjOLsHVcB7F+iE7xfcMnDavHESs6+o4EgZcqu0MJAto
NSyIabzE5m0RHhiLkh197VzQoQ5pvQ5BupKIJA7UE7ENnwxEGwnm2HHbg/z3Cm8LsaNMW8rcfBm6
IDO9wMEf2NmG3pvfBDtSxblP+JuRtcqqsLtGXncf6wESUBdNTayYnzgEyySTNj8+NIQpH6TMbO18
LFP90GE1gqk0r4JiQCLKfChbfy1iPY+x+JFeceBhvI0kaDXAgZ/W9m+jZmsC+Hs3Ts0rQVGD3gPh
LQbx8rQQb1NnXusaDMfgZHZmD9mCrbPjEa7CBl8p/3KK+s2Y+GPw6LWOoW9YkM8Vhf2SqWbN16md
LrJRnxjRPzTUm3m14m4Nl9Y7qNXJVt+9+JPe1L2pNtVSWwgf+h9opDPqimzs3JuU1Qxr5updAPFJ
pZ489BudBJSpb3i5Nd4sD5rFuEHvotl/UP8cSlc9LIt2/boAty70WRpQ1AWhWxNxc/JMEyWQ6ZwL
ZzxyNrXZHPn7ro0fXlHv7er+duiCkkXZLpkqT6a61jdqbJ0UFjxo31abeZSvtoSuauyWrIj+zg58
8WW/PvAv0VD38j+PLYhm+muuaoubImjCNW3IuhecoJh3y12w8lB4/eewkABOFAotUNBAKMY5lHzY
80QoyxNmprfa6966ePqyPhRnQMB0oqp1N9TQLbilea3k8BWsxbMzzR+O8F9D6V4w0eQsoG9d06Li
BNW/iYd3HDHQfQOsjsr6B46S+G0o1DbFo+fup27aIIGs8rSMkMMJB8d5qvxXb2a3SkQZg5QU7k9m
fYL8Ay0jav+kJ/QRrvvuWlxvJVnfa6THJMCgtv20gOzCdJC6vNyNEASptT7BBWHPhlqmQrMLVD5Q
iMTo/RfdwpsIdlZL/YrpdTeODX40FWcRwQZFAfGuxcZBonUJXHbBlKQHLB2A2ADQxRNIWhGzMtC8
qTG7e3GRYTggqQ+AdfDGm48I1Mxylou5u9NBoJjiYdFzH4xnnyR4eG8k+RjNG1aGaALcPzESbZ3M
GWcEehkMv2GRmZDeBCrKdrGmS3tTHIDHhrhVwcbTsN/0HPkaVXhYzITvrquWxHPoe43et8WqRDIv
FlnfYFxJTbFU6Ic3HYaH2OH7rgGi/1e5hTv8pxhroWaC26Sg0E9UR0UAgxE+32fQgQKfItHrsGz4
jDyUkk8AI6Dv4Ub9SZ7YoY5tDdzHfMOsBuxDbCFoxNsxFiG20E34EnX9a0GgWeGMvy9iBnk1aKSq
qzb3FThcLsJzhPSfQWrw7aCOk6Lz0RESe1168xpYnOtSiaP0V5AVyOB0IMBMW9sgvCSAIWj8PTfz
KyIwzusM68yVw01dV/2Ts9iXMmC50w3jfo7ZhFaLQmMeeccmBAZejuMXk+5Zzwsqhaeh9AAYhRYT
EBrygCF305WXTt3wytCJQW2nPleONWwedsuB4jU/dIWGFjYEVEZW/OuidLOejyFEoGBKEIcOb40S
TRElagfzxNwv5uMo4szBnJfCtRVSzXL99Jg4D2jHbNi8Am4Daa/e2hlxirWAshbTZz7OwXM4QDKu
IedoVgoqgUiIqwi+ZVM6L4gv/Rpi77R0/sWI4eiwfswRMIq/kCUAbvqIabS3g/MtVmAwrNzWi8yn
frxHCviR11/moXsWOCu4Hba+t+YeiHwh7WaFUqjQ4bm2+rG6xqTrQD+DfrwEnX/GbycTaYCqNc60
k34UQZCjfquKgzZTy5/oCJG/9Uj+ecQ7twYhxyHiYuGyjLPB4AIyul4u6mjnxn/fPY+/dIBxPuKA
vYax+gGA66bzYG510e+LwJyCcLlHVB3srDZDXBytg2xEA9AzkrvSpeNGaoVBYPWfQhZDj0PXWzCy
XY2GznHiMO2Z9xuAogNT7nwvQSX2rcCHHQEolMAk8gIy5rkPr1ojr7uj/J8ATQKdUvUgmj1i1t68
ikOFDv7XJTs8jcJTTy+FXyIPcnQSPdVfsehfqhqjQtcfIRVAIh/QftU3e/ThW/BWhwqtJe7lC6zr
6a5vY56U5XrxV3Fy5PpRE39AmUXme9ieO+JvLDg1FUJIA14VqRug1JutUShFtKFHTwSghsjbn7dE
EnIB3Zo86WH5pECjUawCFyiRM267Fjny3V+FZ+jc855Ozb7sZwhjSfWufPta0QALEHoqsnBuHvBx
/F4aby8UwSxUe89yiF+XEkUAkD5J3aXbRr2Xu2Eo0rrBnoK/VmUq0HlNPrRuUTFtnQiqUEdqnosQ
PElkG7QLuDWZFhBGKf2PgEVfmu6OtTVM7miFm1Z+K9QiDdE3/E9tKot4Sb1VrbteBU/M6X9JiZ6P
6LWBQ/w079plJJd+HMCq10cXdDzY1pOikItU8xgBcyogloamJYGhznoca3FpRpznya4PwD64ypH3
h22B7kwq+1mOWL8AiLTl8XzlXQPL9KCBkBHNh0PIZXG8JvE76Kwm8zoGxT4I5SdWDL4p1R9d3T8a
R+QCGjg0y4fAnU5LX11qJX5W0HapKMy5jwt0O3CVIpj5gmpGQCpBl0iLVQOosfvFY99jXAL3hCin
1K1NC8M4LlCCcz1RcMpavOuFODnEpwH0efIkO5PDdgOvXYmJCh6Uw01GkMg6oRqgl+ARlCPkX8Xp
v36BlLvBEs7WRThf64fIh7flb9HMDsZB+dY0LvT240DTuAE/plznyXXCj3UInzTICL8pyxSZDpdi
guy4wjT+PuPqTgCuPLBdCWs6AZIZ0quTwkDo8y4pWQkOXVPILuk/6RQPFqnX+q86lxTEyDAJ9IEt
gJuAfIJyPbcQjSVxvHyTcXFT09QvYY0m3HOxE65ZYVMCv1Rg1uojaEEoakrqZBrIcyn7u5X2iny0
IvURNRWzGVT6BMAQvB7WcuhJYFKHPgZJjqSvUqy5vc+eatLaQ54YwOYCghByamX9ZUGkp1WBFdGl
OFVC7yqpIG611WGZ0fa4Ov8byWCRe61WM+Ihl+DgwaoJUIt8I330CjSqTzu8bz6OWOtrlXWLOpY9
xRJm33+1XX/hFjLUYJ5vOoAyWzrl0QbrfWj7d1k0AFiCPRRRjxoU/rx2x8aWe5eqf7EHdZYlYN7F
copitL0+h/I0+qU8Ok+kPrkLgsXVUKBw4X2ohzHrS1+kTENzAuErOr3IHNaCWOjZhiuLl0snne+y
d+5QzcA2MaygEYw00kb0LpjcnxmdGWhwZJSBeiOJMrUD1dr8ohfhAKOrXqrCQyLt6vwn1wAsC+S8
tG+fojGAMKD7EGBWAPWiwQlZu19KtutshKslmFBFO5Y4jsMyX6J3QeRSDqX7DU+LcW5hOyFXUKeq
xdYEdIsNGW8Nc54nBtEXN6nXrt9mKFBxgAsnM4W0wkLrjaMwsayfzLmYV1DS5uqzcMOK+EkE0Sla
7D/XaSG3Kuk34Xjfqh5Vhy64SacAuK7cRRVleU8mk0QaucW0AqdPd9OEckJd+T9H59UcqQ4G0V9E
FSLzOkxggtM47r5Q9tomZ4QEv/6euc9btfbgQfrUfbpF51HNCb28WJn/WgpZbIhxxb6fvjb2+rAE
08Ga8jN0mb+tqjLcDCq/jkp92Zl+5vbbOdJp8fu/XFyW4WEd22s4rpiI68HNU6K6DmWulnVnS+sp
qIpw01vlExUe8WR757pVv7PbKGxINEVzYL/wwvFrTaoe+qS9085U7Ls52fl1mW6cVR6UA/Y9lca3
Jdp/q7s8WXgATme80gX6Spx+YMi37zJcgcgL1KFw5p3bjP+mKgSTTz+4mOZ+mS1oopXu+tDvoyID
k9B8XZuMqq71Jp+69pUyIghJh7c8U38EGt42WMw73WeP0zocbXP6ytew2Hp+8q/ncLgJsaxSxi3e
5PmLTTEq/XK/GgRIhvk5GMp/mpWXtMjw29n8gY0x/Vob+dTV4OSFbxNP42LN3juElcFpm4PpJimZ
5EXojwAp3lNWm97WWJM3q6nv3bL72ySJsRdjlm2DMDvNbQPTW5SRRiq2ECGxHXhgRej/Db3hWkhq
46S1L0ll1Np74b0+KFm4EZvz1eozuRla4nvF3LBgSus6hdmDnxunULnTHtGu2FCXizcVqGwjkvkw
sqOyRbcvBBXOaK5xoPnnbDI6DjMw5bauYet4DbM+2zFuXxYUs8j2nDtZgxe7md7gecZCzVsjZ9a2
56clZFFDx0XvU6zWOrAfcXbfxltqL+k5ZY4rI+uEeoZX8+QP5huim4GwOh+6pbwTeuV+wWFcNs40
3jc44onfQDMvgcaNToZoCIZfV0x3gRzywxgAcruj+c8P8xZSo6ZhXFrvQHkPORb7jvsN/3lJtuKf
N4+m0WDLDCUy8ljy+X2XDEZh4A715Z6v+Z1bECXzNQglx5dna2ze/Mk+2pVxz4BVA/qHaOez/VG1
7r+pTXY0Y2cbf2xfjZWvXSazFzSDx9Sr34zQ+qOSkImmOLpWerDKlWxLw/PojQrzCRN37DEJG+Vi
MgTDXq7V22QIOozq5ViZ1kXlZAGVkT47ydxFiXb9TRna9yBh4Xbp9XG1jTaa3YJsD7e3b9peY9xP
yGetaVx9D5Jm5F6eGs2WJOA1aHxOnSPnXEn2YlyG9y40rp7jHaXyP8mYPOggPYUz31kh8Sqk/8n/
ei60+xBa/UOWymoPWrRsCpSKbHG2fafOrVU81mn/GtjJH3NOjqpkTUx67iMex/vcKa/C655EOvyU
CXkNUdl36TA82KYFpNs8zVa+a0bDiKoZwacoHpsOL2/Vwy1qMf3W2hxIz4X4xUUMWXqYsvE37dk6
CCfdU7wDOZmve89snzNZRDqpT5Xqvg04J8tOnkYLiNDN8QoyM2qZDckm/MncPC7FbSAJoeQ8xIte
X5XmGSZrgyJPVkgH1nPiZHE1J9+Apb/eKPytOU5Y5JY9fTZpfpcY6t6262fCUw9e77K6iJREErNu
u/Il7GT74kKjnYs+5yZVukxEF7oAZeKnMGQeCXPtLznekRVMsb0oPxKcWubOujYifSyd6bsJ2S+m
LBx3leucqartDu4QvocSqT3oOda7R17lx2aivLhJA5OTKV5mgWpSD4J5sb+xEMtJd/LqFvwzF9Od
hjzXEUPhe6FRh0nXO5FWJNB81/MpqCys7Yi0wwiyK13n0U/Gg9H7Fxesn50V4ajhzWjXNJ6IhlLm
9FcKvvHB7EbMMfXObvkbZXByy9zd94U4d7g1m3CuJ9abFcMoXDncg8CjQ8auB4JlT9d04W3Og/Ku
h5jaDKL/EsUqdizsuyJDK5jsbTeaW1ut35kZHHKP1dlguTAHu4+oIYAoFOKjyBE0RcWfztdkHuvR
Am2orbewBzXpquzdH6WMHUeACUEJ9Hq8BIP/3eTF0SjtFdM9eZuJhUV2Oc6Rs7Kb2yOeh9sgtBd6
iMDj/lLj/hogoqMxLkc7Xe+Y6e8ZY7Zk+F+yKnns3fzNd7h1aqjtPwyoJ57rpRPuGTwXH7Lx2p2p
Kyw4w/ojep9TSNb3+zJPi9seaD9XildGz/gXmBiEZ3Pd4fAVBy+hgju9zfXF0XdmGFDQdyc5E2Y+
Mte91UA5s2aCTEPxEMBdL/Jf5a/vS5M/56vb7UPX4VskuQD65mf5QIolJIxyafnJ2/JgliT055kn
Xz6mBiNPYrYQjz6MuDvKxyUwj47XXttO3mPT8xdfQnTRAWe9vsyEvqmeYDbmH9v+cUqm17BfgJn8
7mQEy6nwGDIWnd5XBeZ9B+oaFx43NSNJJOzSE2CNGvOm2rSWwkBr3ao+Wf36uCbtUwUxaIS8uys5
60PV5cPTGPY3CLii7WquXrJ1aY5Lib+WVAWJGzV824v+kwymGTW8ybHRWuO2UtnB5SywJOt1Sl6M
ddxlGSo5ctNoHA09XMYapx924uKQwDAzdTQ7/2yaBSjMU5XinE/JVg230M6aHy2qfUndRLyp92Zh
7seFO4XN8tC6pFzqJs4690kN1/WWyHFTCvjU9NYxdOwcNwGNQ7CF7vkcNBVnQR2tg80ZZ4oC/SOg
BSISs/shlcfeG7blnH3bjfGTFXqn1sxEHkE7bErSVkO9AMTOb6F29mkhMas0fT/DekwX++8yveiw
4ChufOXlQ8pctLU1boYpAbEYZqbyrUNpAzi7Jkn/WE8UWt0IduNTVl91YJ/HrnjM8vLHBCEMuZ21
yYoiKqr6GIaM1F1xpeF/21s2WXTSazrcZSREuPc8MsarY8A/ENOYveSua4qYnoN5U9wuCiQF4HO8
mCFay4DLABb0KckSLXyfNH2/d4Jsb7bh82xzaEjTHQT0xfCKHT7lLoCn9LSrN+mMh9rb8InqK2mn
S+O4e0layClFH3F7y3H2s31uokDo1T/hcmG/ZjH54TgzYQd0wIGsq/ZeS1xsSSM/TPfwI4T68ita
7JFM0b2N9L2dh3w745UtjJAzOZ2cKbANEJUyJPuq2q98JbIkO4xhENfgvzjzu9lr79OMLRVt1rKM
RyGWg8xp8ArymM65T8dR82b07B12e4XNhoNjyHrj1M2TymU0I7+psHhXlb+3UtTLrt73VnNOSv1a
psbR59ZFQ6i9bLnEnQy5B5pF+AZevM2NnYWs4XFhGptzFHrQIrm7gXEhq/o6uEMsF/lpp2ormg/L
1d+LYcT1fCPe+AUK+3cWWWwNydZC0p9tetUIq2un3puLHyfa3oek2n0CqWpoUYrHx4JNoc+KOxQD
3Nb8XbvlVnbLacqbQxN+dGOHmjM/QU+euF45iymoAAWyjC6q5/rZr82DN1Rn7G9EG6Dxp9VnABg0
3nE4NMZpdcyvNSOcMEwGLc0sMj5cT1r27OsuH81nkX5mmN+ULNDN7ZANUzXM5aOc/YtvfSxTfwf9
+C905Edf2td5ucu1/dAt4DDB79o8+9X8lU6sC7cU9PA4N1A1qPmGw/lq5DK67gsTKSpn2O0EYb8L
SKpwLw9zTW0Yt6Fv9nYs6M9pE5LssBCqhTgEa/+nYINqSB+FnF8rYA3djFBlI9tRCmfAIS9tN16j
txlBgTChLn9KDnolHxnwOIaFCTrdComoaP0MKz4jKPdqTtthgNZL4OSk/duV1DmjEE9kEPqquuut
4hNv/L0Kkj9iYhYOtd3zEYb3ZCb4mCZcK2IX8zEIUnRYDFgOkWFNpqjRz13rfSxi/aqlPja+38Si
BLqS+b1a0EStt7Y3tylCrJ1RC3WLXXYoC6W5rbJs37r9li1+V/ji0cvfrbYmiU4+kpBFVvabcvwK
uvZZDO8if22cr6rjNRMDyzHph4lLHermYEIWFTPxyTszQSb3nu3k2zWWaM5RpvLqVGfDFWt3J/o0
Ivi9MZ1JbsJaPuKJ3O7bcI6JP91V4t5oYSD/f0REzGbCfnP4VC7VTi9E5twEh5SqN19FodFth2Dc
5RnqzujvhHQvgdufg3A91KnctR7PJ5d3dj3sSi+/9O3ColVHIlMxoBzxDBhqfrR9OyGVHminBv2R
fKu5RekWUEDGdBY/gpaEVVg+b3KfTdRvGJ19lVMynnVcXuc91K59KAZumWL9pvw5Yui6Nuj/QV7/
DlzoBf++G2v6OURAkl4/ydZ8DG22BcoQDPNP7iw/Vit2beU8V264qc0l0uJHN8HHxDdGcq+LBVll
m+9h5UV4QLuKF9UvICL5DxoyibLhifRuCKs4IVf4JB1R66TXbFSjIymsg1HeWEXqAKcm0qY+Tu4U
W7QUmGRLffMr78ThdqyGEd5oY74vB+s1LazTDMjpdWCz9nvpt9teGcBx2b7wl0NKdjH0X+uwf/b7
8cdMsiuFAneNHSDtLC+lSdoon7cy8Lf5AMVkvyftn2ny99zvQisHmASFE0SD1Caogz1h/TiYMnzx
/jnkpwNVTOeU7DCZbFpdsCVX3b7U3cAfLYD+yPf+aMR94u5s09nPhH2ndDkQnucLpc+ymG4B023S
YA2TsRgRzN1g3OgKj2KhJSCR0OigmZoacCb8dLoHVt4r24vAqzaC+bj1l6d2mCLbDg6JYW/op93U
GbdyV8OR0o5TAehTNjXi6Bvg4d4UJErVYyPfyPU0zkxWc40dMW0DTvANHR8GR/dljaqa+TD0Gd9K
ziRjgWDZG2/F+JET5nKgc53cv1/abDsVw7l3bx+hZzjhRrbBjlvDujPcKnbdgftQecWSlFGiPom8
PGiaQYTiu8yN9xOqjFyKfdrILa01UUVSXbvQ5pl1pK4yDg29Xdpk7zoq6jROg4cePU/u3tLTOU/7
C54aYS2IFNN7rgnOFiNJINuI+l5Dnnxnwo+DcDoQ10JR+1VGvXV778mep62Xu6eGlTL1uvvBVgS2
SxSKBb8CDKJHC634MwEXXmZpQAtZu5VgMtUF+mVax9vmNcVVtURTaH2aY/ZB78ZG1tLctOqr9dlB
l3oXmmucFCNYLLJcZT8kLM6htUYp2dOy+wy6Z9NWl2ZMz6Kz9oNJlIyU35gNe2U8p7zKDtPSTKFM
ieLmC5MJhLr0gZuNKgk2ieCF1V61HmdlZ+dYnO2X+m1S5b3bByfBqKO84XMyCtQ8+hcWEukdM9ks
6B1ix/CWx1RZG4LfO9Oe33zCfQ05Pq6+Rdf3yct82gZSyGL9OOIqKEXoBbk5bb/3xsuyFnung5Fy
K6AtsB8YOdfe1ivcaPjbUOOgFVaI98EawPdn/RhLEXfTegwJuXt+eVgN7zCl4uLQAWhWv6RgGIq3
QNZsL/2uVe5zJoZLPn5a3hqbCDYjn4DhiEsnKH7lxzDa7pZAbduCDS3UW+WaPGN/5wf0RhTOtuzz
0yzOtuyeCy7WEu649VKUojD7shYddRaYnm3FLUqADWmog4r08QpT1AXVTEEDh8rAOGajPCzF9O20
5Q/m+X5lb5SoggvdE9x5vsmIX9dD82xABTInRV5iXXmAx1TZl16ktza6cS+ycO8J+fd2cA4dAuK3
+Nj0ZYrx1bJCkjtznEzTQ2HODw6Lj/AMbGwdTXZ2R0HHe2kZ8apeHRS6MKVTCZACvae/GPZwmP1h
jtsgXMgwt2MMeOiTcTPDyzQgrafpzILMBfDvgKrzWbnhuWlyCxas/Ghysz6uVhJuh5CGBZTsciQ5
m5a7wXe8eFKVEw9VzSqaD/NfW8w1ZVV9G6uqYUuuXDqpAjPfKlDbwzIEmKl4kshMGDh584h+t8R2
jSHEifB7oYGJMFpgxvVqFhdrpPG1QeGzZK3xgFEGm3rsvz3Q6FTy5yv/2cZfq+4iaUwxlwhtrQGB
jZIdWcqd3xvYGca9m9D2xR99Ako0V3KCBQyIrjsO5BP4pg10L+DHB5L1opzOCTIybGr5la7Gzqyb
u9TlbXYYN1f7ZoFFpnzLvGUnTfUPr/AQ5CqqOMVxrdg+SW5SV2jHQYLLKNy7lrNsELYX/X/zQ3ht
WHYLVId2DR9w9G6J5Lgv+FIG6ZPM2TJpQPC4xYHjfvrmTiZHMToMGIvdalaoXmaPZIgjmMq47l1s
UzP2FWVfaGL+JgufbA1wzdEka5qThi1Y089udqJJk+Xorg2Knh6RmUfiY3VKaplM3LaHGsoXmmus
x85TrL5MC+Xz0JcXV+YUQc2HgYHMya29J0/0FiAlNWQNgz2u0nmEhRh9YmSi3wYIYIuY9l1rHxT9
B2m67A3LuyDBQ/5yOfTSxuP8Vefi7xQmj2Pqg4oqZW1LxeGvY7tR+RcHLGzSGpW2QG8S8cgAXRFd
TiBDXd95acr5rsTzMecPo1kfsgLLSCCleScQ9M1YNbtZ+K/FgLQkQa7zfNeWYOLzj6rQbsOWmBvV
762kIb1a7L1YWeg8XdLLoRGaVIrPJNcnguwXYfKA5incVyrvo9S0y2er/DZz68VPxwvUS6Tpcpna
/p3OHZg1UnVMldx1w9vxnHNunFWx4bajzYBVQ/YF4v8ts/SH7F4pQHkB/fjIAXvsnJtCFiG2Y/Nt
prfKF86wKvlQ2vu7dvqEDAFPKN8XPTANDJKlA1JhlJEM2ru26E86n9+gp+goEejsXf1BK1rD5rwc
J7pMZGgdx67eDUURt4m569uG6RbQP3d36fRiZuGJQNFlHCcy6FAuwo2dMuUsS1ijv08BTFLsK61A
aopSWrHptK/cY8tiYo8rGIo2eetSeaEQfjuV4pWfsZdgPk+JlHv2NTbCpGPedne+NV6zkg2VNEy3
7ZazLtePUEvqgELipmX6oav0UaVMszVxmUrAfeTKcyB4wFdRdRrneRlsdKmizQnGlyQArzpz3R/p
hL3PdsyKz6HV2GUMk2eUIsadutFHLkHK0NX8/HutODn3C4UphvPa9h2KQxYPc/dnzZt93qQvLS+g
QsgImeGqcYLeWqOM3pQVf9O0Uty+34RI8dK7d2ZrMaiBvqO3i2mhS8be9anzMcOjCLzLYp3uxbyc
/Trf+f78l8oHdPge2JH51Swkc4WP5/PEDRRX/JYolEnskN0KRuoNoJFLYOTRN6BEfPKIirqrHANb
X1esNj+zzh5eUz7T8jMEhx7sbsU3yMlVadx4lrhdjfwxQzEuzWcOsB6mmErQMCvp19Hsqb85C3pQ
cr++5Zw2NTh7sPzk+l9JrL9xXtfxKx1RqYT5IabpVEKBDgBaXaroeeQg5yhYMn+qPkIn7DZtpcqo
y9qnJNGnfoL9BCMmM2lLsk9FvV07SgTq2durFcJOTN2w6ZP2xxnHWM0M6VU6/KvN8F054b++R+Yr
uv3S1H9DfzpJxayzpuaTVtWuGtXBS2H9lvmcTP1Ts7Z/5aovA1QkTWXyIJ2aRJz7uk7i2If6YU7r
Xd6FrKnKPvQhTL7vf8/z8J4JaJN+gbrgDNp4Nlk68zkz0PMr1myE2zpHOvAZX5wbk07+hnYf2YG3
6Ldc1jvyGYAyQ9Qtf1DSj10T8HUYoX3Mw6iDyEJp6wuaDkt6mbu3CuEbpZCWi3Z9XEyPXQEFdXLj
oDWigWqOtJQHwra7pv8wWSuztXnghpg7b6alqEjOHlFdnw4isplwq+HRqL3YMXqKc97alTHQdLdr
ySWBgfenq/0jBWSH1aHusDTuiPWc2aw2XtsCzHDLLHV5Rhs81tDPMvR2XtVcSjaTbkECqUV68cb0
Vmb1XRIxLwoR9zUPYA2iHlXSd/pm17bJq4CTMvzki2hn/eCbQRm1Rv6+8FfdBCBFftV528xxP32r
OHGnL3Vl7nznyfKQi/KfmzLSD3pBCVoA2a3cPNRy2YV29daOiClLN11nsDK8j1Xvej4JtG1y9VzS
qaV8Z7Hb6g5PvtKIXeH4NDfdYdWIH64wPiz2G9rmGmhDE2wDCuhT8Mkmy76fG+egTRaYdcxx6irE
HbpBWbvd09SYl9aZ9uMKGtnM7kpLZB4ictvvkx4AJeHyzMrcwrYwv3fqlbDefSi6q9MaL3Cr+6wj
GFghe4iq/quz8IUqm3Nhio8UtV7RX0Fr3Oua0njeuJHR2WfsO3ydIcqM7ITzGpMK2ZsGnMVAbn+w
EHZDLmtTAHhJhVzYqDY2rQ7Wc37Ka4eqsSpaF3qipd+jLdAHOlgyuxhmIM9muZSnoW/kbu0oQhpt
rzk4Fa0+rJwJWLge9rODR6rSon5qOVd8hKqnr3FQ5WMzkzG1cckea7GYV8Q2dnIG0xTvfWJnMCzz
OJks7HJtaAiTF3+1FQckcS8sY8fv/LeoPE4Dyfpa9WDGKD/gU2ZxIut3twpKVDwxxwGdBYYu6f/S
HsdlagJJmZn7AAWgWpdX5ZGFWQYBzGddqrK0DkWJERqIcqbWjtdrFOaDa5gEfTukhdYySGusc/Ka
1AaAsOWuyVMi5v5+pRz5ONeyvM+IR5OFEzZFvF1SlVSBqJzcNuxp+2/yASLChQ6v1LyT9speyScC
96AGYuDCR3oqJfEmIPDuokCtyA/0ASGV2o5Mh2qXdWLVNOzEOhD7pLhDrfoQll1ZHMLBpC+i1YwI
uFvJlux6g8Pie8Mulw2rS9ho8Zp1fVVsbxDWGLOxaHOfDHY2way2A20SLE2xpYJwFzbQnlHGefKa
UehPyXvlEfj09Jpd3WFUn2sT9OSoKE6Ap0z3pZHRxaEXjeY369daOrxKVW2rrxzv7izW5atxEuPd
6sqeazgbsz3Br85vASTxC3OPxaei8PUryAP1JPpbB6FpV1RVmVOe7KpFmRdzqKlfHbyxvLdlTo1T
0wbEB1dnZH7P4LkHSg6PHIWXT9nalYrAXlZ1P06JwlwqipSrk3tbZecsHbP1XAcGv+LiGppD/cBG
S1y4xCHHn7ptXY3UxjVxS0iBpgsGOggUrU+ACE7y0Iw0dl5kl/d0qFeu/5gLR9r7JZPpF/BSXt9g
vcTjhRumfr+UFcNvMUDa6akqflaZpne5mRCg8Cw1fxZ+Pp+KLsV7EkU3QDbOZtxnqn7UWeZtdMr4
XtuIUm2V/QHb7uSNJXBP9MYO95yFxLM5GuY+9ZAgt+UiGK5ki6dOn69V1JwIcHF3prV044GRNIOG
05DXO6FyCuosvyEpNYVAPLigLjJsFZTs0HOQsR+01q3rtjDM81xQJcggqPBkDIy0PAi3rq/Ug28l
0/eq0/CjQkqlYI0yGCrl+7R9ACmf0E9W87S69ULuovanKwEdWpY73QA3lqXvvhWTgdBadAvecK61
81cls+tGdLNOj5RwLJ8etx3AXhjlQErTc96FOcmViWMeYrF6yyVTquBuJbdoX1SigtdQ1N258sPw
MGIkxUnrtldd9ItN+5xHo6pYu+pbui4tnEpMp8QRyP/mWi8fltVFoeo42/uWDxgRjjM4uTJeTKBd
rOqhfZ7VEr6M4RzsnCVP770+JaW6JCLWSf67AFe0zEq+Jv1FCQFZf8bazG97HohVnpKlSA8GlDO4
Z23u61wPxyzN2wOXNNr3BQEUUAIn9F6G0G/fbBmWP6mYy92Uz90dhXPyxx4I+xAU8652S0vM3JbB
VnXh8KwKNd/rXICNZsToeydbjqUFUEksjdrQWoEeO7QG/6vZcl772s9+ZDZXf5qV6gb8iNuZuSXC
4iFJ1NRl1dZ5AlZ3tnPgKwZb1d82gSWj7IaGdY65LVZGOlvcAcH1CZj2NbUMgbHosxlk63UGHOKE
afXZkR7uZkd+Y8I4AJBxxiQn8Fm4Pwzx3UX2HPvZc0V168r0x8vA8kljmc0pzgCzyF0nf0/sPulQ
i2wNID1OO5IPNO0XPYaqpUyCJl5BisxT3m865+rkh4b8aRWJt7UWVNGuuTE2W6lrrPw2K7fuqEzu
Fw/T6l0sqft3YpTa57WHCJiRjkGWM5dDQzPIrQJ1fGBkLChSdLlMCD3AjWvLWu+QWXiznSz9LnqM
NyMY20PTc8cZNsYuNFizZF2B3WVKcPgMLeIlciiHn9BYytidOxktI7FQ8o6pnUWhyHmoBqQs/nWC
heWh5+kuGWOZkTPwksW6cIK24nnRyz6o8+Jmn7Ur2XOa7kH6hI7bYmyfKWKt/9h1lxZbIvKUIUmq
TCcVeG/diARmBSS6NuBExXXuWuRsA9z/JZTocYJj/kHLnFWqEgW8xkhrIqSH2oBp5EBOzXToKaI6
tQYiebymc/pemUqcJIQ/VrE9wGSyGJkXEFDrmolaP80SDk7reeo3mY0f4OEuP1oOIo300QrtkeBx
o3q6aYyZJldBC1mUSFffZYU/36elB98sbSOPMxZmJqTCeFYi8N5JVt3wEsOCAlq5iKAWHexuM1R7
v0/6u6yjKaEWhXUpRG2/+XmK5SNTLi5h+rwVHpn9H4sfs/Nx4tnNWVesUOBlu8kPrgDuSoL18qfK
TM68qTVxK8daW5eZ2vNNyoGKMlyP5qMxpFTLNTqeaDdPlIdo+bsU1LUWy+J+qMSqXwxgx6+CT7BR
dVh9TKbNtVdNr9OtlYzWXhWSZnOheLsiexbpb77642+gVvGcJ3hJvWCdoF2uF1SFdbXawNN21972
gqORyP7Yuca6F60A0qGcjvRM0by6YtTkjcLmMkGoXMIMCNQT/rzsZrNkw/Op5rlYoQ5Q+Rxx7tHX
eSmtMK1jZyHDHwTtcnQrqf+t0s7eAbBck7VO/ltECXDAvH90KBk+JHL4O+WZjZEmvIsjqBVggXQ/
0QVaVB6Ot8ha3DSvgJxhruyzk4U5Cq1z40AdYzpNdT4/eJVDsS4nuOMUdMWFAhPA1QQM6F9IjUo8
V9MrYyAf3O/nn8pB02+9AKMvtNNtUlb+czMm2PceeoNzc4ZaBwnUTuVvVZfeQYDbPNlBAqFpKHCU
LBVNvPplcIIgNkqQg15xTKj647zQoubotIwlha93nvLNTdOvdnTL/jH2mJb3nGWzsZHVgD0yzOu7
kYR5v58LF0AvKZKnNPFKKErd341qASod6gD8aORq7bOkvI1X0UIvt93VfuvdsD0Upi4Po930KBKT
A7ThLCVeml8EvzDsdP87U5djN3Tre2h6/XvbgN+SD2YmzQO40UiA47ET+yOriJ0i9xbtWt9UwxXW
Z15bG2Euy2NrJuFDwsgT5MzbdkAP8M36vs6T0EeP7FOOWXYTPNeoRzRVhNLelfZQvFiLI97Zb9vI
qMsefmlAHxiWNfjrJaP34cn5ZgzpgUpK13NM7nKx/Z/etRcsbl54i6bmzajm8TgaaRD7XY7hl81r
l7+JXgYHF56gjbJ2st9Gk8hEOBTVUdnK3tM00H4tzuzHNkVJh4qp1km5DXlQYtN48kpZFSduWpju
nNQKtn1R0NkzyhJ53K2e3cFPImKxX6tcJmq4QzfO8iXZGqkSf3KI5oNMsSoHH/jidgFFz0GZoCB3
AXJwCocPkk74N91KO6OfrBtqwmks6zEnNcYOUu/Q3pXFmFNXbN9KKJAEN63dPc9dYnxx8cj41xg6
ZGfXk+tzZ7i/IqSNGxcngQg0LPYqG0AgVxx4BvjnPwsZjt+OxNiTMsgQd0lG178L24HKhuR4oXvO
AzQR2QGgoH23dFU+SGUUxpFfz3wenSCIFxC9R7rJBKQxbaOc2OmEnkJj7/lwIq4Q/Sv3+H7Pyuke
C7cOH0PK92Mh/yPtTJvcNpYu/Vcm3u+Iwb5MzMwHEuDWq9RqyeQXREuWsBAAsRLLr58H8lyLXcQl
XuuG7bAdiujsKmRlZWWePKerljbkTJ7R1/TuJDCDsBMpu4Hx6TsJTNMy54rx/ONgr1t+93h51M4p
YL+AC42gCU+RcSpcx86g+kwk6oLAT5DX6Mk/IiVrNq1Ksb/0KzoTccrDUs376IPuBPnn1GI+wgqP
/seR3sCl1tD/QbIFkaSiZyFs4S1Du3CsH5/jIpafVBu6PmDk8Kc4xzTfx6mV4MbVMYN8X7eSpaSZ
3Y456POZeQiwIBl8E4szqJM/nZIJJo2+zu6oMi99PPrVE0hJ+3A8m/2jA9clc36KA4E0j8t1cDp/
M+xAoUt5Vu+UoDGhG1R5aRRIQtSp4a8iYhWYg6O+BveXL3K1RkfjNBRLg2CzqgIp/QbaW17LeQn0
jbi0Mk4lQrhG13wz/FN7Jzd5+miWubYxeZF5pJ0U5BP5/DXUM9ntq6Lf9TwwF8qphSUtYHVeV1nK
gpZQcuKJUd2Hp6z4aJOx4xNACAw4Ch1530dn9RBnKTqqUQTaM9Yf4yCXd6Fe0uBXjuqGynixzRI1
WzW2KpPjOpBkUOHgzaby5q/dJI36/gFBFuv8QfLt+lNQ6CcwGcfKplwLLkk6s+XgtjMKxUdJcYuu
DDeNTaFGKs8QXcOytIiLtvsuw/b1BOj0tLKHXNsNslMBex6qx1A6WQ+d4xtuJ0FXiLwJoJ1MgW9u
zAF6e8m7rYcGowm6T3EuQR1nG85+GFSIUEZNIoUKta/Cq11piZs2VLkfjwyWhTCa5f7nUklCyphH
/ykN4PtdMCxefJAyBSKRxoAIAcjwwo8bhuppOrlJU1oPqRGYkKacv0cVA+m5BYAVyZ52p3Hbu1Zp
PvPU1taMHZ+2VcPYmdUS1po0MgNgBoBnKc5As1fQqjtaJIgoSiPZMNj5Q9YN+tegy6jA+ZE9HFBV
APVhpkCtg5NUHNQipiseNnZHn9KhrCe3yVMBomgTtaW6ghHieOeUFo8iUCaZF6VOuTHD1FzLp6r8
0PItEVHvuxcwt+ddaPo0FxK0eNKiTT8VtCCZ2Wgo+dDggYYepo3yjFJUDHTTd2uQ6M8asRAwoEO/
Na99bWdblEd6PzxvDSgZaB1q8baTTAqxbUTIi6LmpT06xufczhG07YZmZbdV9pqeJJMpwYr2U92f
aBC1QacnTMaZ6gDDnM+s8lnvDCI46eaCpy0DP2ORXYr703NbwYVv5gN9Ihm252Pqmy88xLNFBm7f
kyIsL/Q4dmAhQ0xCHwwdxmGawYpN+YJuSTpS5cNU9KF0snbzX//jf/7f//2t+1/Bd/TQkz44Zf8j
a9LnU5TV1f/5rwn5SQrilvkvASJFUBPVQOYULR2mQ+HVLkAoJO8CT/Jyj1btIr7rN8b2tkX1WsLp
vUVBYcsqOG99hbZS5OgIuyBjsNdGRYCkhEXzRHZCw8vqPT3K8oUOxoxp4ob4bGd/DCUsPGWp/CEF
YeAxpxK5ThqnHsxb0Z1eQIENKVfD4aIcYfuMHRpa3ewShQaEDf/rtkOEgmHFNl3eXtKETuH7JQmC
pZJqKHnKYPwbege7env0pMdy46+6pbqi02Yt5kTK5rZQ0EQDE+I3ep9ph2N+4sHOKGH63SBrDE7O
4vbSJoSw3rmHoMCYMJiJmlhXvjGRCXqwNxGhaArFzeUscW+bGqW7BM2td6YE8cWyA6VRM7/5ludn
MMZP45QKdWHG0REsamY+2U/dulvWBNWy+lwOZqTghXAg1PeQJrnq1nlMEJYeNvan42uzGqWsS0gS
FucH2YWrfDO83F6wMgof3vodBDEzu2qMljxKO9QuVCjITcYrySu+58rS8ow1pIh3pxXlxXX4wHDg
jO3RRQTbjmJCimkq3MCmKex2Yx9twNLH8k158j9YK+VulEfUPrRusGT83Q0fbtub8CNHoZxk2nDG
kScLhz4pYCSv6tFcCJfaB5g1Df/P2yYmhOjMdzaEUxjqAOPRmizf7IfOlRakHs9DuZQemD70pG1c
z/jrpD1VlVELBJihGca4xReij2M1JlF5s7zp6/iZYWfP3GY/4EBclWt/efwys7qJM+9cWhNO4lFD
ICSssJYAd/hcfmrWMVrd6pYrEZjW2tkhpuGG3/2323bHH/vOT6gKGZZMz1rWNE2xBT+hynGUrAGK
yqD4YcD0zG8xs49XriFYEE9i41SmmUTlW6f9kCkklgVsE4in3V7HT2HFWwsRDpsTx2V4duTxa/lr
+WP6g+b20rkLXWhSqLsydYaQLZrnH6qZK3ZuBwX5U9s8OaYUs4MZDXIf8Sy7mAskV74hbKEgeNoR
jeUw94u3/JuxCNHnLJYI1+Idn/QXefV4WjGeOCPEOLMqR8gbFDNCpuMoFW+gaL8GmrNjxNC7/cnm
TAgxQzlaKEBJYfkWN7u4/lFDQvefGRACRiLpms2wSPkGUcIIKim0p9sGJlxbMWVFt4Ht6pohHh4t
PPJsOJmnt1SibqjEiVsYwBIruvozS5nwgHeWhEMEsueYKklVvDE++sHvjQf7FN7Thd+EAWC426u6
DnyKqimqTrlMdbiyNeEoyQxxnbsz7gZn75P9xpDEl3RpLZ0P1fPpuLRmEsbrTcQaf8mYpBRvCWHW
doysgN2geDPSypUBezUdnVbrcHtR1xuoWQ4/HeSBKluqJlhRacSAlSUKlXW/VM3nkiJilTw1p91t
O8rote/jkGYr46WhqLJ87RMwz+iNQQn5rd85C305qiEjybMdFa3nUu2r/ELBlKIqEMpZOj09YU10
Cs56FSoFs54U4q2C2pu2lMwVQ0158k1jmvL22ib20Da5KlQLxJKJCO37C9GqaX+fHL5Ucrzn9bc4
Ziu5faED+Tt2VMtAERjxekVcF8ifWB1stpAWwUKm9hc98lUXCcCX2wu6dj3NBoZi8+K2FFU1xAX1
IPWiWCPIHSHj31j1a3aauV8nDhMb9dO5ZcOEX0aI3aNMJOwVKNhWXudCV78ChwQppzd4Jd3BBZoJ
t9c04YCO4SASAwqeo0tJ9/1XsqVGV05dbe7lHSx9bneXLk/flJ3m5et87kuNG/Te2d/bEjbQ4e0V
qObZ3BswItGl+ANgZOjq6vkzZAhMQyvfby/u+oO9tyfctV3vQzJiROaeAtC2oGMHbcJ2LN/fNnN9
M703I3wzhcwZjp/G3CvRWzfsQxRWbhuY+0iacL0adVB3iR+bPwXF8+doV2+OS8oXq/zV927buo4S
LEZnAlu1VUWzTOGa1YciUbVjaO5NKWLwG8HGFOwpN3qPDksDT5QutzOvgeuqA9Ho0qb63geZTLBs
M0/MffcUDEi0I2H+HWQIkLOXsxduYg9aszmh6uvo9N6mEA1LSAJ7JjvMvTM8Jl21MMOPCmzA0efb
23ldDBDWNjrPxbOghaFOb/vS3Kefc7fytJW2SdfyVv428KCE/2f9H9obz8SFvcpADryM2Mt+GT1q
q2btPH5jHH+t8miFM8mdMTd+mqsjfeEuYviogbQafmARr5TV+YWu4SPk5Ive1V6ztTKnZj5nTQgg
qaGicinx0UZrzWOxZqZ0SaoOzHSdLLv97cWN5/bW2oTwESSdaRv5MaWOU2+r9XHdrvQVJeWZEzfp
iabGvKYJ4gFOz/dfrLRDs0lLFmVmNMlODBNBTJH8iJmGvL2ea19UeW0bhkH/hxeq9bMKcuEbhpGr
50Hy/T0jS+EntKY2ocsQxZP0EDyr7nzGcbWBgj3hjJ21QTmhPAqcdc0gzOZfG/jPfX60YxoO7HE2
99jPx97Fuhi+OKdW2/m4BYwOxUcYRrzwC/ReC2nXb+XN7xmEM0ExSG0MRxU8Q5WPWe/kib9nNPO+
emzWFEmX9W5YakvtFV2t7e0Pd3WPqQYs4ur4D9oJmugh6lGL5EDucvhfmEnh4YMksOufhpnDfHWP
/TRj6DRFDce8SuSbEkg+1WhpDyLuobRaT0miGV//WUB+d6ZGGzZS8jJUlrIufqpU00h3T6azj7fK
Sl8eucm0dX+vbube2RPO/t6S8I3O5y5JQKQ6e5hVvGBz9LoN0H7Dg9NpndIlXMymUpOf6WJtwkHu
IzmkfamOazN3xcf+taOMpi/SrfmH7MIX5dmP0uq2Z0x9Ms1E30HVVd5DPzfhwvOrhk6TJNfVW5v5
wIKYb5t9Fl+npHyySxvj73BhA/YGmpaOMi4r2FRLELtf5e3pHvHLXfMVZo//bEXjJl9YO3VtFGc6
DmLZ0I3IPwr5420Ds+sRrqwAWGVAc80hKvlrfRl5TrzMN42rr8w7SB5mL62rjGrcP97GskxCpfBo
fb+i/qgZudnpNsHCp2+5gngtd493iasV6xT/MNYKEphLBCM53OfV7BV99cTEvi5rlCZhGjNhXnxv
vzsyQZwxvUbyKC/HujJ0jRtrrXnRqrqb2ds5W+MFfvH1Qmh7BqauqjcEGfItkF7P+Qhg7bRlqsrV
9retTZ03XZU12+bpDPuysDCjzBJZth1pH6gfRr4e4w/1+Om2ickoopMpkjWREPO+fL8gOvpZHDXH
8WoZuJpd5neyjw5fTV1Vf5aG23ydL8aPmyTGSEM2VR5kGCQav7eZne1jFofpeLsgAuombujmX5pV
sa3X7Wb2OIwruLKmaZZlKLqsG7pw4JT6xJx+r1dkOa0HX/4yYIbPIzVYwfeceiD1l3ATr63oDlbl
md2dXOmFbeEoJsn4QNM7Z28/JOmyeVQ2QFvcCLgqz13nea5Rdp2PGPJ4Y491HVtRbcFhYE9lJtnS
bE4+kez/J3TAtdYzy5o6BYauywhxmgowVuEiqDtaqEGhVhSXg037ELp0sNY46C5bzl46Yw519fmo
faAFZmu6JVY/lLCqgSYRzYwFlSpOd/Liu9+sNUw2m2A1Z27qvgGQL8umTd+GbtF715QV+xxY3TE5
wAm8kUpYY+RqximsSae4sDH++UUMKUIJWgA9YPegXr8zkF9bHu3O354jmM+zo804BppMGwRSbRiV
oEjWkIyDTceuVwMNitVZMZIDHLa2V0Zpdw8e2UHIunZ2vv0S6VunZ3QqyPX2Dgz1a08zx0OyoXxu
Br18Am3q+6XVQZRpxg+Ghr6nZgXZzvKt7gzjKHkXD0dnlSs58KlWc1xAS+3ntJWhKACs6IB5LMr1
gKzCfaoN1Rfd6OFQ1Z23yrLTVytU4EEMYFPJ6xpJtEaBkLTuzy9pjY6gCWfmJustyYNrjteaBFlI
1zIrdVIchvOgZ9tUMA5uQMcx3lC3/r1ea61X5sx59YEaLOVKOT4nUOZ6Oe9ptw20eoHCIZwEMCRC
mR9I6xxa7UVRW85MIqJMBGOd54tCWgc5K62391/NkNPK6AEdvDEk4zzY63wV00s5ZcvTCJReDB6Q
C7qmcw6pjCFC8H/smrxnbArDZJTv7fYR+jMwe1Vvpctw2RKxsWUBDajq+USSvnSbTzQwX7pn7Z83
/FRS5QvLV36qDrXKgBn3qrorHvMVCeYmf8s8xDZmH9oTB++dMeEpJUWN1SVZlx7M8yt8uAsUxGbO
3ZyF8c8vjh3jEY6cQX6wj40/Hb+FWeFlJiyOVapbn0q4aULHCGUoDccNQ+BswwzV3bBTvPphNvef
CCHvdku4V1QNjkQorqR99aP1jBUUBAtIs5LF2Lmn5rK8vbCJa+WdNSFHMCFYY9hO+ivcw5rngZ3y
1N95db53OOFFY1pnVY9Vw9/7h/BZ9agNx27/J3PY2g4+dJdZ8WDuxpw81YR7WgYUJqA9eO8UMTIX
XVMMVAw0HVj/4wlkTtp/vr1/k553YUTwvJPVmmnsVP4+P2YPSQbVg1Rsb5uYyuPIfX8tRPA9Q3NC
HflWf9/vxixHfkDr5KN5DzXm1gRvvLBnfGJu4wQPBI0UONwKEnLSjEs2iDHVm9RpZs7sdNS9WJbg
eoyA6Wi0cWhhIW955SI2Bvxt0bZL6MCowh01RL0X1vOs4YkU591+Cr5YOLEZa/Ah7BlO3AIY2dj3
/tMIFsmWcw+Yua0UsqnSUPXieO7jg6P9GbUfbOaqU1glZhxkxglVocTOUJWCgyjSfnjp+0W5zXi7
6M8jYJcEeLy75nO36YVpBuzz1viPsLDo3EANWTbxIYgGr4LrtUpPi9r/OLOyGTO2sLK+M8qojjhe
8s5fS3dwNG3DZXRc5HfQPQ9LcwVi0pv7aJMx0fh7bWKqfQYWOyBZV72ZebU4mdBjZV87RCwQMTMV
QKoKjICobs4sdSLuy/TVeWVTCSRJHbfi4g6LRnGL0CAZrjzpSfYAxYSL4XF8wrQv0j6cyfMnNpY8
WDFoEVMIvCrLAf1Hlqa07b0CJ2SOmJaDttd5eL29qBkrlvD5GOk6Mmjo23tVSlfOKPOBIIwGy8Y/
NwMuwWTsQJGVq74PapyJmTIGuG/Quev0z4wtL/Qkm7EyFYdlRKQsnusWbUfxzQ7Fs3KEIu6v/uaI
kmLe9muyGN0w3En3zub2qq5bSxQ/eLpT9pDVEbMkBMiG0Vr2D9peRGXcbouIKvdzBAyMchkIqez7
nONPlpcuLQqRsW5rC5j4YJPlKKvxQcaYOcCsseDS3/3j3gFYUhWWak1z+JsY8t7hA2a2rMxS7T3y
qyAhXk3EqyAqRhnkn+8jVWHmMnjOmoqtCierKIq67c48aS0kH+grZSs4UPXn0qs/n57L5fFlPjxO
+QrdfEKjww3HcRZS+7jRDcNOwrFwlm+rRfuQwud+D33EH8GSmS7YHr7OrHJMZ4QMFXuGYtkOZ4Ea
9fvtTLMiO578qH6rvCBa6svUC3ZHBuifqNARJMHuzuUJE9eORiOG1wt06LIslgoaq+cwAoAHCXmv
tvkiKqWZTGQqR7g0YQgBRI6kumysoOaF5Ohe7xH8PcaFGkDqHmzkwbJmadXwO0+Wd3aFzxcwNVTr
aZsd2uRzJwXLQpqFHk3ExncmxvvgIt7bFsI7/mD5P0ub4Z+KS8R3mR9e1561Gw5HV9rOlXNnPphY
b+naIygQmVUlyeux+WDCa3TbCacNjG1a6jk29c33a2oZXbHyXPf3QWwumAVzFbufc4lxX678HADL
v2wIn0atQc9pCATs0QJDEoxZGS90/U91uaq29QO1d/f2mv6ND/4yKHyoulYTCTrV8WCxYbYNZ7ib
PUPj41pe+0ekPEvreglF45zdiTQVB3FUjfhhm0B33m8mdFacLRPf73fKCu317bC2dvA6uFA3zXy3
6TWCpOGiGdurqrCpp/AkR0NI5+L4ubWX/g4At5s+SEvtMChrJkAW0jPj5H/e3tmJ8gcEooC5KBZT
fXOE2ybrbMnPg5O/d46vqvHFKlFzTDetMYeQn7rWNGphuiKbFmgM8QLIQvtEKd6p3qTNWNgPn6iu
rP7KjJmCnNvLie+mG8CfNJU1UdsUvpvkn+GWPp8rvlu+TcfW3crYjVEflaqZwzARQ96ZEl5qqtzp
jDZm8QFx5lpemdAJF2dzbkETN8s7K8JFbcdSe+zKKDhYTyoXS8VwuFuT9sgrzSsfnO3cqq6nCcbq
1Fjt5tEOYFsTvLHM1Do4+jx4kYDwIL6467anN2hl1tJH7dAts0fmXpSHHNhEPQeunohgIOCZU7cc
EmNHE3zSyZ1QhUKNtyEqlql1XDjZx9tefw2IGld3YUK4qBl/MxKbCdd96WZbarKr9BXFPbpMzde5
6s6U5+P3f1c2RcSpTwgpQ2hVfpYOZMouEfVFIHkUUz8kD8anmaVN+eOluXF3L+40yR7OWjbE6SG8
R8nvjQlfOPYRGlwjMbZsPjGq1y38x9kTN+Wgl2aFEwepaoSgQ0iClz9EH6UFJOnwQd4x4abutOVY
Nptz0bmFCgdP6k5lHKC98pbBbmadoRP+foQCZ2Y759YlHLwQLfdIjUmwhqfaZQJ8Q2kT7n/GJL6V
i5LH6OzTd9ZhBP9XJPiqLZXCcL06u4ML+cIyfZW3KNyvolX4OrPAydN24Z7CUWgRKIyanIMuIRZa
LNvPR5r0I64n+WGWm847udFsajf1rLo8E2JNIchiUz0NnL/jD8RkTo8aXUrpMd9kP9J71DVWxydz
ZsJgblfFikINJL85nX6CfPKtukQOamXuraUFsk2HsHlze1tndtVW35/CY1fBKV6R5kk5sM7xBM7N
0k1WSH59N3t03ItzPqCgF9c94Khwe77XNvVd6bX39XpuIf+mQfJ3+LKFeFLHUUhjCf9QoIJca6tx
HCQsvBgm95fkMzRbf9KXgfdmcZqLnDMH/Cr5Gh/eKEFRF5daeKpgE4PKqoPp//anmnonvnNGIZAo
sHa1x5gefQj9x2Ls7HZ3uuVB1cn/gatQvyRzLd6JtOudSSGqQBMT9hAF+Htk9uT+NdBgLU4PRTLn
JHN2hFCitRVj+n6THToHtRb6uQmg0YDJ5NXMHo7+LLwI3i1IiCKQp1llOl5yzktJlcR+ZmaEdklM
4XM+OZlxDHFaaEiGLkxUjnJQ/jClrS69nuPn2wua3LiL+qNwfs+Sf/K1MqTuA4cTdBhgy8v6a66/
3DYz7XumPE6LMNRzBcDKqQq22XnsNHn5Vl8yOUp9ZA17ER1PJB7b2WHfycB0YVA4zkOqZ0gn8HSr
urdB+aDXczXUyZ27MDB+vIu4BEmqr1Wl5O+hjkcp+tM4lEIVZNl1ng6iUnaZittFL3OVrEmfuDA7
/loXZvvGV7LCREYsTiQPlkh4lSBeDvqZfGA8mFd+fmFGOLjaKcm7Bh31gyOlb4Wib+QBcIYmv3Wd
RJdfcv9D/xAOcFQ1UdMZ6egf6LB1rnZ/Wnab7mNPpX8JRao7t4/T9+TFCoWTHNcRwNUol0iNJWfR
PA4by0N4Jbi31vDGAzKY2dEZhxTrFWUjx2ppcFM6CEOhRbQ8z0MQx5rHja8mPq0Rh5bCamxD6uua
zsx5gxTOGuUwt/ida//X5okIaSR+yDJ0ii+SzvQBnaZCe5vxiMlIe2FCuPclA5bJuiftbenY5X8W
wPHyu8Z11s0LCOyZMDhzqlQhWgS9BFszNH+HLFgrtbk48l9+OOMB09ngxZKEkKF19CjijpDh+CuZ
9hKQSrSMYB99hCn7g/IG4+RX59PMPk6VCGBB/FfkFQeXziB4Cq3HJ9S1vdZ/lgi0nyWC+Qb/7AKF
qGECkkPfVRkf04SL/L5z0TF7Ml0Gzhp1gTYmzyNt5tP9m6uFmT0GwZjGERPe46Bk4NVA6yf36FYv
EdOEwJXLpbg3V+fX9m4uXZt+VDOG8C+Do+dehGA1CCOaa874qB6noTM3fIIFgfyaV8vMyM/0JWPR
vTBRIeZf700dHadN9WNOO/4IEVu4yeNNS2dBLefu5+kD8MuQsKYmLawefKcPPK6MFulHcwmzGfk8
L84HYEklXaBwhzKQ+vG2e07aBVNpoFdvUQ0UTrnilEHVox2AZPShGtaIFq2zVFr/Z0aE0w3nFEyG
pDlvRZ7LGxioUWSyaP9IWvfltqXpE3CxHuGIW9BeD5FDpV1fm7vkm0EbEh0gMgIL9LIcLhAHAztt
zR3ycQVXgd9mVsAAtwwdmeAniZTq/jE2x8+nfPPX5hJNm+/S0vDCx+LZ/Dp/CCZfZRcGBX8Bmnc6
y4WdHuzqjBSQoT8NP8mGI0ZLc3QRE6h5F+ciTjwICntvZpfHny4u12ayecT5GNZVdzRMmTgJJVAj
+lrfDW79VKwRyVsVn5qn+frL5De9tCastcv0FJjkedxcCMPtNdhR194nd9zhhSuv0Fq6S63F7SVO
7e+lTeFc2NAU6lpD6q+vyy261RsQFrtkNzclrszZEY5GUCYI68DxRDH+7Bqrat20n9Dsq4oFOvIJ
6bm+al7q77LBmLVZrE9flT9vL3QyD7tcqXBiZOuElFyRVW/pZwi7qcDCsggmR/qgeckhmr8upiLO
pT0hgS6ppDVtSKsDTSVEou6SlfPYo+G8iN+0pb2hdA4PSTcH4Z62CpiaMShNv+qvy905T3QNq2n5
rKuPQ/JF1WZm8admhkBz/LIh5NBK01sqUFmeBtuSObzzBpLhJeOT87WSqXBzaUnInU8jnVk+tkqV
F7V1/V1Gxyjb9Ee4m/RV6sKTT8tqedtRZnZQH3Pfi1s3B/t2RheIAmXwSFGm0O5j6eNtE5OpxMW6
RJAsssEIquZjKkEpl34K3HwPSCYoh2E3TjRSlkm//ocmheByrGHzZaINZNpDl6zCP8du2HF93sGw
Nngpjdm5ffw3B+5vN9GF0KL2adwcOxDIwOzofwWbEeohfS9Tt3fTVfN1rn79b+LnL4NCjIkrFb35
sYwhr7s/tBXMYy8lo1HU8aBNOr1wH86anHOW8c8vnKUo+vLUQ6u5L8Jlfo/8C0/lBRxz6fq8VL/R
trI39DZ/C9Si2wyk6Co4p+shESQSWhXk7vhokZcyEILidYS0jHhaKDHn3HUqtb+0JoSyGrx8UHZa
9ZO6CbjCzmbMF8bZFTiFmXLH5Im/WJiQ2fd1riLkN+Y1ebjImu90nRYzJ2H09KtL/cKEEL6ayOjh
7ySthjkZioVVuo5iEicENiH5AMUyO9EzZ1CIYkEHi41t4yTyuvXAdWz84pWaypr+2Ie+emlm3syT
PvlrfSK+BL7AKglVf2Q0MuzHSkX6sUTjeS+fWuU3ng22NqaCzHtdD/CEHYM98C/Tzofe/RTAounc
1cg9IuYw99UmV3Vhatzki5OWpmha2xUjvkiIxs8MFSztvX1eGuEKWuD8bYQDVfWiiJfO+XcuhLHn
DR8MqGtLyHkrrdU7Mw39vdXDwlZAWtp36kY143DG0GRrAOqGvy0Ja9TLwFeMksI5KmPJoveQRCJK
nzeGN+zSrb+ICSaBO1eT+Dnje3UgLswKgbqLpaIubYASqIw+odDm+et2fVqOmS7z/F6367x4kz/M
gkHGn3vLrhCv9T6MrAygO1dS440T/UxfboPtmEvEXruZtTf1yL3cXiFY9yHqK/BMMDh7z5VEUkaj
GuncRbrMNj7s1IBEFhTYHxw3nYlq0ynTxRYLETQv5RR46mialKlZp+tuJ63HYv5soj0ZQA1a/Qhb
wggnvtDMKlYjq8dbKXB+rin9nL6jLQqugSLFunyI3N9AzDHl/8ug4LSZE/SVjq7Jm91vquJe1z/P
xOu5FQnuedKUoUhhCt/rH+rzwl8bcEBKTHweVXehMcYkbeeWNJ1JcA6BHcLPoIgD/nIjK11s45nS
nf0ABeVfmBftY1IupMNpS9/YLWZe9OPFdnUYfpkUYcW5omXnCGblN+loSB+N1FRdK1WiF1WP+p1l
Vt3GLM+yO7O3k0fwwqoQ22Kfa8mnHQ+k03liMAfYmbwf1ihpQm8ZuMN+xt5kFL+wJzhLTf1Q18AA
7P0HUsLBdb74e+RB3caVQ7dcVE/Qen2Zy0THC/3W1goOxAXVRTkUC/tkSL9bZod8IXodppR4jaS4
ac1UHuJXc1bnlipEN7+zkrjxbWcfIuzba9+O5106fLy9n5OvakeHiAJQFkUtIVuq7fMpSupgHCWI
NtEuWiMG5R5XvxdULuwIKVOqmKE9VJKzV16Ub/BEdAuiykjMiM6yel9Cy5g8zOXW0/v3a21i1tSo
etfL2LQhuvfVl7L4lsar2/s3Y0N86zWGhFjk6I4KpN7S8ZOJYHpHl+a2lcl759fuia+9s6HlKHOe
qrfutCiKwHWOO70sUSGeycamVwMoEC0F8AUiSE9x0COo23N68I8vfgiS2DAXWv/H7cXMGRFustLI
B0M7Zf6e0YVFiGacFHw487S6bWUy5kP496+lCI4dMC9rSrpevhk0sUr7YMvFTOib/ii/LAguLSFx
06Cqy5i9VZULs4lRUwjs3tNqDWEGkBHL/2xFgjvDFHOOOtNgYFQ+SKc/T9JMijG1Y1Ba2I5l29DG
iag465TGcZvGyUFCGNscGP0avt9ewdSXv7QgBLSjzgMiS630gKDOevCbj40GslXSZs7k1Ie5NDP+
GheJflJArZbLtCIyiCTTcBRu8RdG+ejMUYFNr4caGURPgJF14S7KkZrqeptsu4EfBv4U+XuMRunv
7NkvG8LV41hoiYQDr5Yq/WH6JYIK3+Xq5baNqczBkX/ZEL6LltXH1LHJ+NAvOrl+wXsI2uruqU2H
/AEVbXWpSlW5vW10Cl2tO0wMMVluw43xs3l18ZnyDqkCVMptQD5IulNRNZfZE/0wB00pjyacBkvF
0Z1vCEzmZpeGhc8mhYMkNz2GR84x/TVESipc+O552bo6c9he+cpYiP5xZrnjhxJziEurwoc8RXmp
o0Nj7+NqkzvroLW+JKf2sT+d3Pi78Q1hsU5GIQDFmX7VNTOxaiqBuTQufOEocZyzpXX5m57kX6Qh
/6b7nVc6ipdW/X0ZWY9tCanL7RWLpwNSXBWWnHHQWGHKSBXiVWgU+XAMT/FB6SplkcZj9Ww4IkFg
KDMHfvxJl1trczUS52FMgoaKeTfB0imIUX+01eYwvo1GMIFGZeQ3xrUFO2JdZNAUvyv9oTnoaGxX
HkpcHh1cV+m3w4737TpYzZaaRK/5aVI1FUV3YHC8Gncok97PHIitD6Aw6OAicPP9vDkvGxexzV20
mntDXNWVRXtjbL04lFoghegIY4/lnRc04e861JQOY6kuBXaaPAxz/YZZk8JNHfaBZkRVdD7Uf+Tb
YRt8GDu5I806BHb/HX6J8XhfecvFlgr3dljn9mBZeMsI14CwzEPw5ExX5Sel0f6f4k/EDRV8Mw/J
uSvbbg6h9S21k0WDjvHtcza3gSL4rkkVJXVyqeGbmTuTWTDJ81fKGiVufDJZzuHZx1hxtX/UjEEw
jHN1trAiwzm34GjN5tAUzyHqJ/39zHomP9AvA+J65FaSdAkBnsOIWhi5Q8cKlr86bdGPWRUzWc/0
7l1YEx6wlnYaYmRFm4P/CvcfNaSxbuVvul0PLm5+gGli93gKUBiwVOqdcPK9P2CIxMVqW+fdwdSh
VP9ctvacO8xZEGI9qj46HY6wQXXCoMOeesWy/lJ6w4+e2j5yE//4nYWLv1uSkG8VDILpeZv0B61/
bvNX1FezYDvjE3OLEuJSDh153PbRuCh52bwpbvTBjBfWUqEKVi/VeuE8z+XbV8VUcV1CYCq10oJl
jY1EtdH+8ddUCjLYOZsZZl7v2oi/oPmaLLXfWy0vV6aljGsKHDlp1VOg2B0hSl6mtjuCoVD265bQ
JXnZg/H9v4EdmDh1fMVfNsc/v4j8x6hJbSdu2eGV8kf2qdsOd8Nj8An53jVNDfd3vifFRZk5PnjY
rqBQUa/ndprXxCx9NzKiBZ6GYCtLVJYQfr44s5Wjn/NsQtxS2E2b+TMeN7xz3i/Qz/xjFTRpjwtJ
T/U2WTFxHy1PMKevvldr2422ICRW/c8K+clDX5ghCylbHFf/GND507F+/SZigIvluEZRM6sP/qH1
zlvlzlmedxlN/eOK4vzcVk+kEJfrFnmcQh8sWi5V7UF7+ks2ZVSOaP4Y93kEXM4lutdpH9HgYnGC
H8W87Yo8ZJvVDD6uYHGK3mRtZnh9Mhpc2BCCqF7pTmHmWX9omq/NCRKuueqB+CISv9D4C1wcBkVL
zFivz+2BKcKiQ5MbJkeLmQdKFbC6ejOHYe4LCQG0aVp5kEm8DlazyKDkBKTgVsYyWTgfYIlfoxI8
F9umPxIdGTjidZJmwaJp5EWU12Z3UIoHraLzXHyuOn/uJppe1y8rQtAOm47Ku2F0h26lrSLu8q8p
IkT5j/NndaFuOmkzW3afDGLGL4tCyKZ3o8mteawPxsJc915Fkw+t53sFYvVsfZpLHabd8Jc1IZO0
GhRbq1rqDtn9TzraLxZ0nLEbLc+e6ppfEHf055uJ4lPuL9f8ZVQIY512TIsmY1MRoPvY6s59axff
jmaxpdbvEloe0VudW+j4oa5D5982Rbb6kxPIcGmyrSGty2X1ZtwzwqjQpd1E68odPP3e/Kp8Tmal
da6e6uNiVQiSNWKKeU3W2ToIQGq10hz6nbYKl/33yCQ7gzBigTbsQ31a+o9zR+OqmfnTpjmWc4Ai
X0P2bKOXs6ElQzuvhmAte6BmXetjV9Plk5/P5cJZn1bodA/dMn6dNT7lwKho/21ciJ6GQqKT5SzY
f40/dW5zoCCSh6w3exzVyqzZB+bUp1UtJFFAmjHaKzaqwrOdBW1ad4fj53BYnd5U+ELjJ2nZfehh
mT9/ZmLIWMynwVNpt3Jh9/+R9mVdccNKt7/Ia3keXj31RDc0BEL6xYsMeJZnydavv1uc+yWN8cI5
OS95IYtCllRVqtq197xbxTHkDM4FfGUdkAZB8zBu4yP1ODqo+sH5ttYL+IAletvVP+uc9+Ah2Kkx
B5VB7KoSYooCHVT1ttm9ZcTeP/mh69XNtlEpB7zKhoJe0idBV6eg3RiF0a0GOq2/mN1c8rMa2EJB
8K1q2MeZ12uppYIyDIdGUOLonuYrbrVJ0bOtXZClH9ZG5RYT42t7M7+HHgFxoEkg/F5yJzhVWhoK
XuwAatw+OffoEVurjBNLIeva6MzvQdqm6B0DB8bSfun5iU6XpL7/PBAvmgDrDmhx3ljgZ2lFlEF0
FY8ZjvZH72e55ad2vosH5n1uZvHso2j8284su8jbrE6nQRdFFhAKvVF11Id0J3qmQlpuDT60lMxc
m5sFe95YFQDtCb+kyrcoP6Bd5cbsq9ZftOpxZWVLEfHa1CziR7mm8RRPiYu6EU/3MlB6N8fwXIHk
VgDLgEtcdZmLuybIp8AQhkgxrzOOTRP1cmezS/zS7QGyxjQbRG+Gb+UNSpz78bG9rzerKfzilftj
dB4RtdTJFZRwkWg8MLT0HSBB8iA/DoPbtD50b4N1F7ayzjn/Ax3agjeRPV2KrD2wKDtDXvuJ50a4
sodLEUG7WtrMd006iR0c/v7SRIG8b3cAHvuVJzOPn0B8yxDum7B/dPxps2J4DhIULlqD6hiiPdoB
UCR8n3TbCjR3jVgWdSzpdtw1m/jReUxOSiBvFbJ2BxcvxZWxmQ9rpNKyG1PUcjFBDV3qg/7UbaI7
x1Nv6euEsW2nRo4a++qKj1kMRNernPkxyE2BN6d4C0Qgt4U44ffyMb4pXiYAGNzp++pL+/Ovaskz
NLLRDLo6VrAn9KfSQ4PZtBGqFvVe3q7VOpfXBjEtwVIC1uC5yFoNZo2SMZld9DOHY+Pb7Kv0KItC
LtzaqrzqorMBp5cKVVAdVDYzv1ZpiS6PaOUg7MUnVO487uaPuhs9QBvHlfw4NIOVEyqO/jwPRiPh
t8WZeyuaAjNjmooY9CBYILib3BaHcqcFSQDFeH/F2uJFvLI2uw+0hUCIyrL+AsJRzKigVA0u0MqL
XckTHQAbY9B7QKHXYW6LnsbGyAoI5KEZ9Ra/rl6/WiXzSC4LlJ/OmeoOwLV6HOzxJZidNNc5Ajgf
tnbQyOu+fPFWXlmeRUYVWoryRNvhUtxgyKNy2y8S3nDHHKRLI4gh+pM0+AiSiCT/lCBqV6Znp0lJ
KCljDUEZoF4MlkUboRmcegRcRYEW/EUWtRhCrgzODpNcK6MxmjCY3aCT5FmQkUAH9lEDgF8Unte0
FYRf+Xh2/2zq7DTxLgMITxGfdieQkuYOKhUoLvzXSJ83L46uAJ4ToNFEqfm9F58UqrE8RgogqvcR
RpDyoPK0+ymcwD2Q47iupaOLp9UxLNT0EDPAnfjeYG6NhFAn6i9m8SA3jwq/VdcyqOWM7crGLFqk
NiA+VW/0F/VY7MTRqLw3eSAAWwXX3lp6sbhXV+ZmMQIduEwH4oxfWkhIn3PL6t2iqaV9LVEeKFWk
ulbsFP6UNpUf8+R1xfGsfNH5ALhZaA1PlQEduR+l5fcOilJ6kPn2XSO5qeZ1qdv8NAHu+695P97O
zp91z6GnvQ61HTMSW3kkX6A1ckb2eINHRagKgjfEkM8XuuhtrszNMh0tH5x80KXp0vZOqBMu+02P
DDXnHJLkTaO4bFhtsC6GkCubwitc+dYJqpcQXLd7lNkNCU9RtknCeKNLkCNXfRBSBp8vcTEk6wpm
gEU7HtMes6MEpHiblXg6oeoNwht+oxww5HyjvIqRnfWn6NIXvbI2T4uVCYSY7YCyvhkrlyqX7yJq
Hot+2um1tpMSZVzZwcVizbXBmbcZWztuwJwPg2d1cotvolnYH8pHHdry28JlvllhILgBviPzMFaw
8nGXMhBQ0ZqOCWZHaHnNPq6Rd3aWmCjcllFgb6w3gQTDCtvvLZ7CBoS90JYqv35udOlyXtmcf+KR
8EHHnqL2zfQHPVEOapocWkzq/W9mZh+2SZLCaXR1QgUcIqVsh6ew2+iP/5uR2QXM+yRJsgSNkCR5
cfh9bNz3+dPnJpZc6fXnmt03K+dDUueo5EMbap/uneA/YW+VlGnxKICwUVMxlidAdO/vtZI1WhnJ
E8e95mFcunnAFcQIfVdP7gSVwXaT66sp4lItGFKNv43OwhJ4J0xQ2dXTJapZ5Pb2sJ0Mx096c5tp
xaHO8zNVZL5y6he/6JXR2aGfnKzNqI127+BEXhKB2KUbND9S8i+UFietTG/ghfzasdaaMsu+7Ldl
QPzef+MErBRdZeYT9rI8ET8/yxTjgG9jZPs23q9VFj7fUiQ0782ZkVo0clFNF7P+Hndj2KZ5+Pnh
XMwr/mygI88uAMsUi4687JEDdk+6Rx/A4wV0eef3T/FzjYnOYC3mLZbUHQcEklB1QVF9ni4VnJeQ
OBk5WiT++EYKkQYYq9R9a0MC6W6NUv3D4ApiOoSwEWd0jMBDS0b4s6uAlxeVpE+6JjYNDRn3Pxhz
MSj3L1fwnaVZQq00dFB7XomesozJgDygXzn0+kbP2Uw7zD2F+feV7Vvwxe8szi59i+GPQY6xNi0O
7NZVvf4u86vH3Os0tyhc+4cSAEdbbPKVGLB0bt4Znl38ASJCEhlx8aVt9SLqyyVKCa7ujgHq9UH2
a7WgvXAX3hmcXfo0mYoqnWR+0Y94HHFffjF1N409oN821AZYC+2QVnfXcvsPINHZ6Zm3yuumUauc
4wt3gY3+D+ZUrWpbyH71K90Q1Ew68AaaG7RjVpt7IjDM3kvXK563zZ2iyJMeOtpoXpYnGcEPmYUo
nTh4Nk0EhJ1r7mZtU52ZM1DMySzNGMkTCBhFp16U3aKf8g/RqZdR0KhWju/K6XXmoXFUJ0wsootO
rccoe50I6DF6cy1DE17yw3dUxLA/UNLQcp2dHGbGA14xOr9Apbu/EQKC1qmHZOHO8Op1obbFXftj
bX5eUNtO5bFsetSESOv3mJSTguGbcUxOgtxV8qU1sNrixbgyOAsSRqWn1CkAmMSQF/XlJ1GF6rfG
WR7c7GSCNjPy2HnF7YiD8MknnR+UVCqYnTkTQy9LzG4X/rhVdzoakxQQ1LWLsHhKrhY4OyWRpNul
MfUoBxsHVoe6lHgGWzv7y0Ywiw4tXAxwGTNHGg+G2UDMB9lT+tJryJi6zh/1Fa+5vFV/jMyc5ihP
Y5MWuF8xPxMO+OLD5/uytojZSZ/koShL00RPIHq07LNVfC21x89NLPsI5fcazFkKpFOdxz01GM63
CN5iulfC9BugIpsikHb/UvGEFsofe7PjLZvwwNA7ZZehDcVQL8XzcfqhtIg0JebEVuPM8v39Y2/u
AxM6yaaJGD4JvDP36gf7jrptoHgpFGe+x6ucxSuHwpwdb7tuRt1SkA41Et2DjOFrW8f3n2+a2PeP
1/XPmsSfcJUB2UyxunrqOSg/6ZMSN3dEH/bmoN5kLX9Up/iWmPZPOSm+fW52+ThayPMEfOIDxqcY
BjWyJT5d6uxG4TdW+SttV27UUicYx+OPjVnKZYwSZ4YEYMjQusnO+aL9p1QUEtmNwtHyjDPzhUoK
puo/X9zSW+Cd5ZnHsAbJHJUOT0d5P6LnPT0mvgPEFPOHu78oai4GMYgQAeWiOnjnz6y1htbKlQ1r
hQ6l9dqm57bPN+kY7+RmvC217isrUGvgfRATuC/Ac7afr3dxM6/+gJnvopU9cDNBazonv4Zk25OT
bu8/N7G8mVc2Zv5LTYwxMU3UUgwXRZP9eIPZ2h1AINrrsIO0ToiJ92DF5OfL0uYvurqJ9JyPojqF
15WbnyS0GuKz7cu33Ku+aB7BjMPq0Vn0Mb/Xiffk+/uIHjVlioqSgH2sv/R3YmQZ9VXBawit97+w
t7bImU+LKjakWkP7Cx9cNrn6q0jtMKysBBh+THeCW2Zs3Cha1Vl7q5d+8DzQHHmDE2HSSvxlV56n
VhpFkNYx7Cj1tdD0esmraz/LwhL11Hpfq4ETNL5dYeqpyH2qHsrynNa+DWjXz8+3WhzQz/6UmadQ
y8y0kG5Ol0rvTgqJUZFL7ZOmNCgL6kDLaSZY2Cx1rWaw/O3/fIHZxQWNc6EoEh7YjvpkDrd9l7sG
3X2+tOWgrEEbGK4QEKN523NMFVYZXAOW6ay+6kGzccAGY51td9j1mGBZfcIvBpQre7OAEjV52iQm
8D7KLQbGOhl6CXw3gfXihvj8QL5KR8WLM1fq7zHECfzYapotNuvjZv5Z8OxcpXprJlaGPihwTp6j
9a6pftXa3MVg74qfX96/P5ZmxwZSvG2vj1gqBaVj6QAyWvbhQFdpBZZ9wh87s3NCRvSYWx1bmN3w
kKsuEqsQdyUgEPTwoTq0Tri/9g1nHr3sTZJhBHvA3WRB9DoyVI9BT+u8iFc85AlHd7iT3SL22NpI
6XLsBE4Zgtbg0YSC9nu3IOlODUyQqNIjzRpvSGhr7vSTQWMa0wWbyfFX7sfie+XK3mwT2WgQhesm
Qw9CxOrOK48CNypgMmm4hj9f/K5XxmY7mdqshhoSMAggI8VU9u043pMqckmq/svRtARNnqMYhvXm
Fa6ca6Q4E3iSEbsa/PrWOk4aQH72fy3T81YBuTIzu+xqYckNrZARR0cBFuNb0NUG2SmGPuy6Mudb
9W9+swHggpKfmNyEFuL7o5GPqV5WlqSg3gLAbeFV6T4Oatk1WmAOMFQJhb2ydwfFU4rTX6BCl07K
tflZqIQmMsdk7ghc+q3oOfKDBOLKFBIpWbCuE7R4DwDFgTqijQjxYbhSTsemyhh20HkYqZvv80fq
gnDVz0q3xUt6VZFFbNWHj3tlb3YPDDB5S2WH9ibz2ht7X51HbKZyrnaaV4Wiwbn2dl8q9qrXK5xd
BidHxbyBbO2FP2BwanLlAFXRbfVMDsLLtPd5uFaFXXLY1xZnbs1MecH6KUP737xvoQxWWfda9vS5
Q1m0IeZ4IMslC8zf+0OqGBav1VRGzUUGMkUv3DQrPQOErp+bWYzrIE/+bWd29fK67Wk/cor9ik/R
q7bNfPLVvDXexJlTZDDBisG1hYmfX7mUIdf00SnxzBBzX+k9BaZJ2QI/6ZsoJmVbdZs+rKKMxBGY
H0rBkQLoHdS+PsitE92h+pTLqIq8Og/mXgeVpLnrkL+AsN+TH+I79qX1JjBClKtwn6X7cG16dtvt
GEP44CnqL3T8GqN+Lo+/Vj7omoXZSbGVrMiURBHdb7wvRsyS5gAyFGLODOO+53YzbFdBDEsB6HpV
s1Ojd1EttRM+aPM6+uxFCBiOmB1oUayGbzkBegf9LJ8bK+Fo8bQCdgcMk2bgClizu94oOSjmIr2/
SImr79s7AtVoHbm+x0ICq7mfP9Tj2ptR1Js+nB4cHPmtl/ShuouSF3hcGepR077fKVvxkmKhEmT7
tbuxuJMGxvyh+Qot23mx2nZqokZ0bC6t8cMY77U10pDlz3dlYLZthaLqjOpYSRdQPEW3QiHDuJQ7
BWqaYrRfWXs1LF68K4Ozy05pXo10gsHeV8L0xAVVX2gFEEdFvUsMmUjI/3J/VXZpqZYBwk8ZGhiY
9wT14nsnU4A1ry3MoYGTYcF0UjCUBdrDGy0gaHKsTQ4tBXRoXjoWNAYh/zcfd7ZVsC4SwsZLooMv
Ac5lD648B71GwzO//oXC7NJ5REJrOBjwFxwws8VpxLF4wnhzIf1wlHqIYtNsCMYIqmcNvVNzNXdj
ElOX9jV6q6q1/dzhLJ3Sa/Mzj6ZUiVF2PXrjo6YdOlbfxr159w8mRLqpqm8iyLMVyvpg1ZWNa97R
72O+n8gKB9TiRXjLZ/+/gdkaUp6CEqyJlEui+ALUwrftNgHp6BvphPHYbtYYW5eiHoQNhWSu0HSe
M+vLZelMeoyUgRJ6Qw2U74rmJo7s8PMPt3TfhIShqqENhUGnmX+MazxWOcPYg5QO+0YxNyQjN5Gd
7sjAtizlivu5vcXk69rgLBXqaDOalOGZJcY8HFDjtdw37lN8R81rAAgp+Sq6fPFTAlCgIQCgmTIv
bdWjxsrUZIh38Uua/optlAVWkq+l8AZZwd8mZsfDbtuhKUaYsKjiDhpzjQbVM2RDVr1GEy5+1Ty4
WGKWGHRUGg7IrCA5xLxVHUKbtw9ogstesTAiLngtKgyIT/cr+yWSgQ/mgFkFaSMkqnG53jtGLTOK
hFgxqBkucedKbvLMtzaCNsEQLkal/wJoveQuoBX926L41lf53lRGTgkyw/ESFX4E2PFO29IDv+98
WvrNFxQBvL9QYl1b5uweAI5hkqadMEC6QffwadjEgQSiVvEK6W7/sfwJwXJM3oLoSf8g+p2gsDKg
aSV2ERC9KSChgvdkCZ4nKwKxdutGh2SvfWPtvyRE14ZnJ1XLOANmGMeHhg2EUvHy+S6huqJgxHCE
ThMGPFYO0OJ5vVqp+PJX21nleVRmHWsuHLwb/IuYPbaBFHgQko1JkHdrC1y0B4Y7BdOblgH+5Pf2
2rS1lK5XBLatROm83DsnFkJ/1tMPZLNWNl9yLYLs7v+Mzb5mzAuo98ZSfZHYA81uI37XTmvZ5OJ9
uLIx+4CtyidNTnWM3T9Phov6TeJ1wMc6Xl65ZuzXJ7pZ5zxaW9gs8bOy0eZG69TQUdolxtEqtqp1
/vxkLPnM62838ywZyaohVWAiab5I6n2q3UNF0R2aduUErn2/mT8ZO0zzsopgPqVnO1Y5N5G+SkS8
bMPBIAHScEC7Zk45kqOBOVncXOyLEoKHJZBi0CdZgFmxFAToSVB49Nvnn28RBQSegv+z+YYxu75Y
bYTyTYvkvwuql4pjeldIk0J6I3kjXEbp5Nge17BHi92Ta6uz6xUPuRyb1sgQDxT0Tvg2+knv8ksS
WhhTljbVjeapbv/GxdL6fzG5JU77h3h0terZjVOMYbDSCadGKPREwJH5arxld9VNDRFMcibD7dqS
V/b2LTW8+s7AOHckmTju3/A8OndG87iykcse689Gzu6aWXKTdF3SXdhe+xFvlW2/BQcsuHv90o9v
11zWYgZ2vYOze6dEQwUUl8ouGTBr4ZSi9Ixd9JMInWJlj1GKX1G1Xtlf3DdkKzZoZgwVL/H3bpnI
Bi20GOQaKdBqccDD5sQQZE2/cm7HQMCe1oo4IpP8cFIMSLkjU3JkZz4J1+eMdphNGy9GXPjQXNz0
8YnrHYTAC5f3d9AS9j/fyDWDM0cjq1k5lhYMWv2mUi8yOSky6ivOQ5EkXi+vbeSii75a3+yLDlGs
aagV1ZexyfwuejJ1jEqaL5+vafHwXxmZpev5qDBF6wRbifbUkHubrASBtUXMHCdVoajQxay+aOAI
zvPU76bKz8e16fKFZYA1ShTzAFUQYx/vT18my7WGkIYu/gBpJA2TbGubvwQUuDYxB9mBF4tXSuL0
cEzOc/eqhWIeChld9YO8gpfwZB9Awo2m4Jr3ENs8O+bam0w8kMsGniCz68wTqW2ok8IuJpNQz4u/
mkd7I3oiMnOBQ2dxoP8YwOmAVH33+eFYehW/sz078VZFAJUkrVgz/JZb5q4Nm4ANFKcWVZok9501
aOFC1vDO5OzUp6TtUoOhGSI6hPEWyIig/wqOWbDh6X5ynx0wBpatj7Yv+Oh3Zmf3oGSORbW0E8BX
Fgg6wQKOxKVBss32Zuyu1sFEGP1sV2cHdkgbPacSlknD7K4Mol0dyKGC0IpDtFaOWrwcSCOgNyNO
0DyRsGsTEsIlbMngJ4DoOLCTyYN2cs7Apooq33oIWtnEOcutltBy6CuQyNmgFzQh4+V4fAf6bgmH
R9Bcsj7ofr5RI6zUiRbczfU2vjW/rmI5r+RMrhkMw2hunOP0pWZrl2LNxixfl8eUtmWfoBbwIKDZ
zSUDGNEKOubmeE2qbja6Jqj5DG+92r22k+LnV8uLQfVUZXYBEM8jqdz0XlT2MUl3HGJfxFj7MG1X
u2kLgV1DXRE1W9vE2Zm/tyyIiSHikwE3gwKfrfmNh8bFBoL1N6lIXzYrPmfx82JoArAzqE6jtv9+
jW1fAVpXVMOlFFouumeroRTE0FaodkBD9k9iigLZ9honkPi1Hy7kH7PzS5IZk8Yh6g6wG7jI8jdN
AMHBsLq85c/5e3nzq1EyjJ9LgqxL3wwcLDLp2d5pG/MZDEBQBCDHVXDpoqe5WtgsoVZliAjmKnx4
ju+JJMItj6XnXOhLObhxaKzdjkVzFjJAWTzOPyiJm5Wi1pGMSegJrJtf2AZUTuwOpDxPeljdrgao
xcNyZW12IXJgWMdEBk57AiQIvIYgQwhKiE1Sw40T4GflmxG8PBhvjV5WjuniVbRsXAoLOccHLkcS
qyxPCQIGoJHioaQc6gjMiT4mQp7wagmS85gF/Of/aHW2mS0UpQpiomrMPOOHIAcbdJd+j0LTbXbG
ow7ojLcKV1wMjVcrnfm7WLLThEZwOmyf3AkBSMdrg/RLDG6bv9AoXrwfV9ZmOxoV+TBaDMSN/bOC
9aFEuDPvUihOKt5wC2XptfO6uDqo20LAF5DvD9KsVDYtOdGANGmf05NgIZQCsm3wcgIcKV2Fei+e
GnCSo/WMkv+HzqGeyg6GB1WMvtkX3pwcspI+Ld6HP79/nqTGHW27UsN9SCNr3+X2UUPK7YCm/1/O
4ZUd4QWuApEOBjmdxejHTHtRD2k20CLWLDCLSsdkq29BDlBCTcFdsbqYVlxZnZ1+zlKtsjkXOHkL
U91THhTfyEPlOR5zXBkURH5+60guxZjAt89Nr33X2R2gdESdlwLE0mtP1QRCxxrE+RAi/9zKEjYH
VE6/j4czO/xDozYEsyICCpG/TC8kTCsPeYX9UNz3G/Dzr1ZT19Ylfn61j6baU3Wo8EXr+pvqPFn0
hUivny9qzYTY1CsTJOrqwqgFMoDep2bjOknr2vpq3XvNzOzdoCklJ00M0APo4CD8exouodZ5svZG
rgtcaHvfHzEOvwpLXfIfgqResKg46CzP7BaVmrJoQIPNPvIQUlB7x+vCcvcf77hmbcl9XBubvVKY
UhtRQuCsGvI6OfcaX6lFL/9+wA10A+/oD9MTstQ7tjRhkExvTz3ZD+lqtwBtx6UMAawlv43MDgRP
J0tuwRD/otVl+0PiRlEGup4mhmtXuR7KauH0W9NK+mMC0OZZKcvCJ0UhPaed3QTy0A3+lLWO5loO
EMiuLJVMcRNprCSAf0vlMTFY+z2LY7yk6hop600EvYdHIvfSKR1rlDTtYbzFBDd7zHQ1frHA3ZC7
aprVtZtOklS5wDpz4meNleeubtCyCVkb4bEN2iUDgDwDetNuBytfOVHBR2QaETE8gxd89DEPD8w5
pZIPzW+1cEvSctuPLQug5dI0vjiF4mz6AuIRbl6bA/iUwAr2Yoxl/61veHLkhQGgFcpdYVO2WhOQ
sXe2U4UWuzvGSqFturhUDI/WHZp1scLwokvLIiDN6DzrfWXtWwkVVDezGgjSd/gnQCpWHlI1yTA3
ZcTOA4m7/nthpInlVhhc3jhxYTBXlZJu26vd9C3JowqfyEi+tSAR+KrxqgKYGqHkljiNlblmVOZP
+ei0UGUhQ3ZMCSvPMShFBlelcfeiKG1sA29vUK/sMo25epnGqHaWkCR3+z6xEk8fKGm93FFHtMEk
2/bGxK6DulLVrSNHRuK2qOzlfp9HagksJrUbz+G9U7qqFSHPG7RBcfvSwsBxhg6s1KrZUWvGR0ct
gBjrJnz1Wmoe4XbYRmlKye1K66F24jxsmSrj6/L4lreJ883CJAbU1KqaDx5GfbWgpgnP7zhEhrdA
SQIdwlT1B77F1G5ooxb5zlboEWpzoGhKZH9Mysiv8zRyK7Xr22MeFV2yjSWayyGGFYvmFy/yadiq
nQOUeDpl9NZSJxpUZUPOWTYmu7YqY8DHKxxoxms/suXIhRBASd0OqinB2EfOfpo642Eq5Oy5ziX2
TS6I5auKnj5mo2rqgRHn7dnsouQ7AKzZt7GvjSPhem94vWpiRhLyib9qjE2Hal5MwRi3cQjowfAo
q2IaoUVpCXdrou6EGUGoOabRYeCdirHfVjYedGWI2o2JketH2g1t5hYSrc+smtItLaZ0k2HIY9cg
zwFyz8i1W4lZ/FtlTspeg27T3gSDLr7vZNm532ICMjR7JZK83CjJGWlKcefUOXSqTM6lXd9Y6Zex
aM0Qjfb8EJVq82QA0xwwyWox4UQidVMoklIFQx1XskcknZS+paZx76pFhbjPMO6FjNy8GQ2TQGBJ
BQbMKSZP7azKryYe3ZkmJRhqdtSNZrQY9SlVcAebtBjBcG30j1JKi0OB4125uWNm+GVmv9ENKdum
7YSMsMxrx6vKpN4hC28716Itv5XqGnjP0lLpxpQi7b62OmtfytTxUy2Z7jDFPQQQP02+97UpvfaJ
1m9LpWFbKU7iGw1t6QMtTBtzTSnF3welPbe2iH4alKbS4TfkJiR48z83raOmWwdiwke16BsvLivy
s7AlzMBHTntQAf++HUkawbu1dHyIlSmDH8PnRaxl+C++nHbTRh6b4pxr1XBbcLPwisygx7FWMME/
1rG01RIiBVZm06/xBKcHKpTqDrOXXbTLqGTjHpl58cq7UTpnVtyGRcWtNEy1vrwBot/elTmxQ6My
Ujxqa7A5uXJiSzfNWFOCnhVtGjdlSXSKURcCkxsaq2hpGYr6mJB0iL1eZ2ZoxYr6BaUIzYtHngfa
aGWeVvYsyFSl3JVmVm80y+BPrS71FW4Obc+FU+t3RCZJ43W8jjxNiqxAZ61J3FaqoAhraGnQ2Arz
zI6CHa80xx+4dq2xr6AxtZOdFytK84epGqXaHQtT98acqIGRke4+cWiFq5lIrlpJ5U6WLcz95wo7
QCiMJi5noKroJSk55OZQPmUq5IVYOnL0Aspol9eN5qU2lYO4n4awTh3ASSO4/LZJsk2a1D8w3QZR
XnXyE0Z98Gr7rB1zN1PVIqiVFv09TruA143hFjlJXJyTKogLGRPyjkNAtdKQnm+HMgbffGFn2t2U
S/WuSyLtWLf2Mxtt7Z63pCg3Sau004uZKZoDMtJk0sNUVSLImassdbYR8r9XPZr4A77iEBo07dyC
GPLTRI0JrKmYEgnqIrbvVLuzU3eQIYfumh0ykWerz1geUiPqa48iOfI7UukHKeLsvjUk/URGuLUx
TqmnAV0VqM5gbhTwVXh93P2Q0yY7UrtyHsdKG1yNgso7Skn1aGM2bqPgrevbCKU3lVaBB7DSHNeI
tfG2RjAMqW7hwV84bWCMDQabgW5ylSg2g1QfMBdpMclFi8wOZQKhWiNCWPUKxZhcaUjtM8Bk8l5O
HfPQY8oh0HRNDcaml39UhiS7mpk3gaIg3IxWD2ZMopcANMSZZ8oEhJlOxgME9c7VNUP3FG1ULi2N
Wcg6g4TWqDjQOtahWA3qCJfG+C9SnbCQ5wSsHBMBlRi+1oZxAq36sUShoHOcg53B+db2QF1bjXJf
GXj+1HVKgjjOhruK2XYgYfbJ0yVM0jEpLo4FvumtUmejNw4G8AJ5Xodlp4C0uuxGl6HbGCRGBkkc
yp4rwwQQtyuUn7pUFts2MmJPHqfIHxpaBlTq9S3pmLaJ2mSEdzWrrzFJoROL5+uh02OoLzFEvCap
1K8ynyJXkm3Vjazm1Sw752hlqeL3JGFnzayGL/ZkaDcTr3Q3jsbxkUV2cowZJQgrlnVOMWt81wxm
FVo0SULwiJxVm+aeDY0slzD2UES5etvR+qkULG+AoWcPeWWznREhhrC2kB6KSf7Swb89KlOM2WXL
TjZqZZXO1pi49dqZIznYemw8ZGjIgatRUtTbSO/kJ3TTcWXY1J9IYlgB5u6roCxq7I/cRv5kS6j1
WTHZDrGUHp1oqoMy77pNW9k0ALcf0MWa/Bxb/ZdRSsqgs2qopSHknsuke05bbQomtZTuAMIsDgjb
SWA2o3xpMwyNFDGvt3kdD8fGGE1PwmCeX5aEbKcRpHJSY4G8yKIyKuNRgRFpJCW+RTR4vqoYsgBU
UQl4qEBinNgvupz9bLvaDiNqRfuoiDJXs9P+ZuhY+RJXyLMk0/lpm9lPhyW1V01JEdiR9RAVCjlI
VqyByjYu7hAdkBebtDwZKQdDasKy/Yj4HnQZ40HiRCZUz3OUl6zC9DWZOAHrm+dmkrVdVNijn5OS
hrXc1l5UtSh3pzX7Xskm8k4j3SbOeK8Tu3MnGd+o6qLbwil2lT4gyI1gTKoCzPEFVNXRCjQe1B4q
3Ql4Wam0iQuVuCj2PZpZ7EuZ9kUria+zaavH6Q1Qwwc5qm65KfRTayp8lLPXNClFnKF7muonmjrn
yDSeDSTJrkHIKZZex9zYpTxzdUveyNUQmHVleGME791NjeEr2XjAUQuaXAs0krXIiTGBILHRtXP+
K1UlT0w+ummrbLsKkwisCS1l8DFfti3rKhzbais5Q++VabK1jHYHJeLST6ZyY1rkFe5D8ZFE/6xT
FpRqxj14sq2jJRjHNPozb+TOQxwLKguzsNJ0sJsYshfJD6lov+tSGip6fpwU6z6p2QMp+wGJ7HBq
p/xbViUPpBD1gGbwUmPEBSohPz50ftJWO1ASuUZuniuKE2+3TPYm0nt62SQYG4GzkZL/x9F1LEeO
K8EvYgQBOvBK297Iay8MaSQRJOgBGuDrX/a7zUbMaqQWgKrKzMr87KibT3P92036qfW77PHd0gUS
ejY6OzkAFg7Lf1S3/4a1+s+I6tebVgepDjBkEV7uKoQfFNZLgPXeaDPon5piyZ0RP1elvReihi8r
cC+Qbh302uw7PZ8s2JhHrtpgVCuLu6iLqKFYOBSDOLTyq/Tpns5TPvRYJy94wuV0b4c5nYIiDwJw
RaN8NCvpwsqdsvShWNDPNjxt1y2DwDUxxZD5vsxKtHslGXZ2Fxwc5X6svLqtHP1ePYncqWjmieDQ
WPg0vFnweJVw9qiQR+8Ea47am7R8/bPKtY9dah0npi+D57727fZmFRgFtwLlWswLlBTzMxCwHZvX
QzjZWE0brGQuXJNzpF8YUYCn9/r7MKO9cOUhtHnaz+Vh6e29LZceGRL2YYbBOvr5xML/XmM0CfwS
D4pm37Y37CeQO5vNj3iFjszzq2SVbfujkUx5d9yi2De8JDfVIzFyqwAJPepDyyFIdeft3GxtzhR0
lVyNf8oWKltnnXroDCzB4RP+I2rv1Cqhc2lEQiX4nKB14tkq7p4DMxx3qNdILnY8Vm2EhhCj8Tz8
Nxo7H5fmn+7IGzj4R7O3zGnYhlVEzfIpe/JMhXe05uAwN1W8cj/FFOGlDeauuB4tHc3B+AHl+s53
TVr2U4xwRkT59hjWgi0tzbwjLdAG3pijT9CBB6pI/YKdKOJGIyiyDry0d20YZE1A6tReYB6rQxRI
1OptmjDGyjLf5BZXNu6PdiNfoqVopzJehIuDV7+6Pb24iiautTw1LYn1xj/ckTwVQ3f2m/ZaD3h8
ZDXvQ7S+0JXsZ9of7RJQX9PnZWgnljUgp8G3Ytmt76q0o2ng6Tq3cVMN8eathwkDCVbPko5s2JKa
9NUQmAgyJYCMiq/FL0+zVf3jbY0+aPTjlTQvUJPc7H66OjUiiVx/JxW7OaEcM6R1tnACqZKNtWFE
wGUoJg/UWvdlu5aYQlrIzsLqqOvtWm39samCXV2gwAVu5Kk+DzcDpTXdGVRR2zj/NYOTTJuJXHx/
DpowW1cn4qynwFe7pUY2VBPerBE+T7I5u73/PAfeaZFYeyTWn5zN3tQjlqrB/0Mi8UwGIDK95+WI
DPkjRr0vvs6g+0+9Ado04iEX2iKHAWHhWrp3ryVnhl+C5HQ3P14RH6E0BT1in3oPmOJlVOwZvbeO
SOhj5ap5AthwEpZ1qGe6awrixzPrUpzoHGHa13BD7mTtnlkJs6iqztAliafOat5JRz63JXyHSOPH
KqHvDRFlhePJliIngxN5PsPsQj8Kb4o8EiYekrc8nyPSxEd7G/THecOpK4ZT0DR448M7PL1fm8fH
yNh/OlCYEfWKl6IP8eqH3w2tDw4qgQrGL5dJTCD8JHyvSqYOG5ykftpY95/su0RJO6WsTpkvdzg5
sQyttw1dgSxMXDv2uW2/VOnaiTMgRXmyxBSXeAL3cEl+2Kk5fMjAs61RN8slFjQwubCm/7oxxCvp
TOMBSZlOZLG1+DR2Wd4r2S25bZv1vBAMz9RCFYSNZ3DlEAYA0rPbpK9siq85tMi77QgBKOMU1dkw
Dm0m2uW9q1crNo77FhZjk5HQ+jNu18fz4653gFZdd3xvuno/V9ZbQNounktcNWP0TzCNOR3rPS/c
a8PYF36ZSReoM3XGJx02r5uCVVM5X7UC2FwvMLthwXMj6y5Sg07chj9Rag5V/0BLvACFctmVQPUr
3/qcbQKua6J7r0H5oPPNF1idczyVaTKPmbuuO05R+ig0ZxW9PDYr0kF4MqrrMutQR50SSdWEu142
TDCNM479W9nuifTjV73KHV/hJ9ere98DbJgW660oyAUYWQrrof2C916WKBNVf7O96Rmp5NgzYx9t
/7ggGOMpOW2tOZBhe5KuShdTJ2O5ZYTL66z8n0Z4Q8QKtNQVEiLG8t2GwXA1eWjBdMqMn4ZyOpIN
TEZffDo9ZoGgaT+61r00BS5ZjxyCENfWzMe1b/e1wFV2mnRqRY6HNRdAImPq1Tl82/K1rLPNdc8D
3QDqrQX8mKDWXOo4LLBoZRDLYuFx8YLcQYs6TOveKj+WAWijZQ69XG6OHM+WW+0nP/xHZHnAOYGP
9VBlm8OOap2P/CGp6LYtaaYPpulpwYRMyuHgg5Bf5i0NyXTflDo5srh03fA6+v4X8LRvmCc8o++/
+utUJV0xfmEZIZ0djLVEu89mC98DvjzbpnqnAU+dpt1r37n1ZMzRMX40xvohsj2prb5Kn95ILU7V
ZEewkjzj2ftqsRBkLV7GApYqU5bRVPQIYHOfbektqAVtThb2VBGTMtvbaac89UR8zave647uurX+
z/GdOGj661rTm0IzHvdLk9GOZwXn17UJRjydNSC++r5ojTPWZl45vVR1h/dhusysyPup/cWLtGvZ
hsDhILcHuJwEQYQNoO9gthMSFuiaghgm1+nWb0cVTCaimu2DsDyHCzv7W5EqgfZC2ZnNvBSBA9FI
ACkUa2p7MIlpVsxjIlMNBn7sQuVdM+/NUqd+6ZOonGFn6bRnTjEoYez0HZOzsd7VSHWZqLPjvUrG
GUSdS3e6aVwAD7MXbejTuxnLCdSCyz5bgLRRmFxP/UXq4WNVxTHsZAnsufy0xvDGmTr1DMbClmRX
aMhlxBEBj+YBPg52cwlVffUL/JvUl7FTev+6lt2nkNexbrH/ORXlmDjh9Ang9NcrLAvAm23FLJx2
cuMImhskxjjE58W+wpBnrLvbegflmjPgZrVztPvRui3iccdpjEp46MRjaIeRo/XPjN8b8HBE8vjz
9F6JVqYt667cx4Wvm3APmO6GfYKXVrY/XEmY+zv0mWFCzf2G3oZQ5cEAUHNzvj13u9hQpQBsAF4A
uwP8sMCNZubfJkJMBJs9pF/SGYd0Et9ykl0sR8SvOEZ8hQLTMh8ITAOokhfhh/yvRerNtQskBPCl
uQFePI0d/QIaDQhsi23Wb5EqxDdrOT0Q1v2rHKQhigCVtptfCS+vC/ZZraVTkTOG9aEXQ/8cLFXu
+E2qcTqC0W8iD5L1j6WWGezp00AwkopyVk+s8dc42MwYAYgnsVcbK24Dw86jRKSnmhyeTySEJnOr
fsewzx3ggNATQsVYeAChigeWbiqGf8hlgPd7oCqLCobUyAFrjXaHor4W8Kybhv8IsO58s81nFwR5
0E9WtBoUCwOjgZTp+gsWU7vJWj+aVkJDJBs/q/vyC/tvzxbfCMCa/tLbzalSSzahdxatAh1Urzcj
nCML2a2cx8tgszdp4UFruL7Tct6xfvouSZ/BgvdO+21nmwaFlUOS7zEJo7H+X6WBgGKW6nakbHai
0vuWd8Bz7Wcxu9dRmzyg6lUHfZDXoVwzOPyewVqcnA1OpsppAOYge0JJNHtDvrHhx9Bgzx/iMsUy
Vrk7CPliiz54BxOFRfjWrt0WUep+qcD7h8TBePCX75COWIZeCVbLu+GRQ2T/AlG4TXV3D6k4IQwa
GEM4wI1hYL/SrTUCOsP2Kqzl3rugTKsQ9xViAtyQAQ3cEnpXoDa/tqGZq+Wu6LZchApjmGqvrsEf
qsBr4gq5OQBVyNEUXOBy+3fXH+7m0Vd46wLj1DLM28pbMkaqXGC1QU8xhHvJpNZLgWNdl39sQ0b9
gviiaUocXl1rviXEwpquBtoKlKt2cASaMbOFiLXqjh5E0AEJosURUcGCdCLA81t6JZKmmlfPLZDV
dmPJWjOEBgbDhxXihbSxrLq49NOiLCZkTJGmBIjBih1VJl3pJ6PXfYTC/9tkE9fzvLe79jIS7GlO
XhyoBuFDOp3ZmjsNSZb5qe8x24jyErg6gTN0jNkz3ugQdQ7WtJ0/lLvUdj0sY/UssqWbwsY31WF5
aMzwaZh1lMPTANX8OriJo+2ELu1+XfFzbuFVtTRflyF2AO6to8pb3ucaqNvEaRRO1ZNVzHtstyUc
y/Y1LFpD30sxcGSO5sm6tnFZAI7slM77wN4JwDWE62uzBK8jmV+UXMExzs2Po1AjRYC89SIUH+hR
nwbFiriU8hN/t0nHtSRRbW/XoFTQUpZbAMFK+4IBlCawFoOrvtTQYEwC4uQKbqC2+G8M12+8ini5
vHJfehBlwcA3wyk7TrU8Y3++jhbhDNGgrCPw4W8TzEfbGQXYVW+L7NCkUixT1GxTFvLyvqB48766
67K7g7r9T1ctpjyMukvww8viUmz2rsOgLirv7MzusSIC2Kvq3noZLBEea4wwJryLqb2NLn1B7MI7
VXSMlkobkFKI6tmcZOYsBxleoi2VCZHBZQTbu20bGmSAaiwE3+hk/Raikg0Hgzm6ESKfe5oVHW+i
gDV3Ezr5wOps4VZWBn5at3aMwIBDKDCDCgujupUNrvj/cdANJqhe4Vtv0rJ1on6r9uhEy5jUsCnR
P71Z3pr5CSBzNEPpVePQzOApOHSekgy5artnBMAmpgtiupZARO+VZ0doWjJTYXFmXNIByY1sPlL5
Nahvy66TCUuJERjRzDM84spNmSCJO9mxu/IEG+TxNCyXxtOpGsej33Cg9jdw9hEyWw5YOv9BHFdk
K32m/XRAdvKhoXayVMgBgn+N41Ngl+Oh1O4vX/8D+3r2gaBTwNrhPP61LeTVBoyQmlIQZHG3BfFi
oAuc3BOA4kEGL6vdwJh7SizIKKSuz25p9g5GMrAouZFTYq8M6IWDJv5fKT6Hmu88GRwpb3ZkhKx4
LNMmMJkz21Fpv6jG2rkGQzVowXr4Ktq/dpvisAGmpcwJKbD5WLxXYICqIDh0PZL1Vi9+YPddiYAB
d8wK24e+luBGNyataPhUhuqsxz7jPSIpJ1CZPcTpbRUX65i0GMBHu87cYnincgAACR/cFbtafD4T
q86FeeuG5wYAR8EJmjmSqQDJbYLFGjMvWX87bJQw0TytnfOJjlcny1adp3GIBPMi15U5K9eY+PVu
A5S8TdDe0l8J4qGYsfkSjAmvXovAggDL3zf0qybFU9/Nl7JDJKuLWQ7p8d3qP2ttHddBxJ32cB2K
XQm0FgzECzyuwUeUsWT3lj1jzEsrTCW0wWaglBl8wQ6FI0/BXLx5enguihCiiB83AGtR2RApvHYu
+vvyFmAGEtx+moIBpWpNFix7tw2OL06ZatiZ6QBnASEHNcqbo2Ijx4gOer8u4jKrMeUBJBdM5d5U
5CFQthH9WhMC0vXbVFXk0kpXY+57nEdrQmVyP7sK1FMNucHMnvpx3o2T3Jm63Q+ekwLrDmMbzL1u
xG4d/Mu23LjqrqY9204Jpyoge4jepNs9XLoEosMsHEgqbXzG+puH4a1k5DSz9jwosJdDXAXonrcu
KsUatRbJzAD0IrT2Wps0XJqcyM+AOTcXagmKGUBsp4LXp4X9Ygo4wELz2QbErxad+/2Y148xgXXw
sJQTHiGS9E0ddzZ7YfV8cusx0bzNtlokM9sio4EybjL20Dk9OIsZP1SgnXQWP2ELcKLMFnFX+Msj
ZEc1+l5v3g6mDjOH2xCmwoEBD0PhvpAOce4Tvtuixyo5zpPlRZx22STW/TxiNcwWMCm8WLzeGY1O
ra53YiE5vsXUtCJu4QRU8v1I/Z+x8BI+o9EakeamwHt7qIPzpVn/pFVeNQtjp1jS0sOcAjcka9lh
YWnfE/vVL3aK/TRIS7DobuVLWnk33waoOv+SpjjY+sNugmOFLtZ+7sirZf5pu8ZH/CH96bSC0BAK
Zx58zAW+wnwFMI/0j9YCKzXeXNnGxN6V4nuyt3h0MF9YuGcq7sy3ixGJX5FSEYMmjNe5iDzg3RKy
GYXdMbVmnru++0FWFRjycXGl1B+jyMgY5gC1NH4BXruHJjfi9Qj1xQ1UTVq4LC7LK7dAoQu4e1gf
W/NeCCvqdHWZfG/nkuXXaTK7GmQUWguG6iIyrD2ZgMYeBmsCM8G29GLIM6Kh/UMHscCJc1N7bjdR
D1HGTMJXtoQokEFcCRsijfdBwQVNtclC9G50WTp4IBr5O12gR+zWpAqmhPmA5cCY9ZijHLvPO7Bx
tgvwg1YXbbFo8SlO6LoP2vU2YEB6qGUm8fX/LrYA6ozaACeaFG0y6AOSTAKN6PKK+oGUruE+g6Mi
AltoaoKMBs77wruN4b2k22FF0RJjxIPvRr8tvEjAQ8eDkfeQ7FdhfRlxkQ6Ac/I9gC6U7mu1vQyk
SzA6N5it3NmOIePACjLfFfMHbIqMMeel93fh+tUALGvR1Ni+E3Fd78HWRdCoRGR66iTDb/tYDAHA
kTGmPnhpP5pK4MCb3jFPpsL5mCg9mICkvoIThbPsAxd3vZZ5SDBEfU3oQkvjpK2ts6L6hdboCNEN
aq6fYIs/gvV4hNSyswFHGlnbZcPmTDEBtQ4BUpI/WsLsc2CJ0tuaOpgJosEdkAmyswt5tBaY9083
+EUgpKBJqu7Dbj2oePwPbJ3uuhHTJflWzd60f2RAa2kHP3LpdphOPzmDoryf9w1eWfiotu1/YtnX
TpEg1nRXrurQWyQX27sG3g9z9IhOXTwwN6YWoOCyiJe6ifhsRaCBkxmHoNqAgLdjgikkKgSJ0J0n
/cTjDpV7sBPXTLHb7yhTKYE7YYcPgFkbpB5LVj0oX7JnikUDexrwO+iMyMoKwVE1nNetIZk4tsKq
24NqF/yyuu89CjzDM90Wr+N2cYe3jV/8+bOxXtzxh4czvh5mEnjgDp+qoPEywI8nmEFPox66E2qB
iu1lOYBHuIT9OxI2UpzZ2AmxsL71KdzWotIDzdF/tpsXzWZIK/LOqxdvuPdTGWFbANT7rTBdtJBL
IfhLPdcAOqrXYAWuJ0fQJx3ObpCzBZ57nckmHe5GCCiMJOlGeGI0XEsWjOwQu/l4atv91n4svMs5
RegQEEMztYkifyOdELqOJQd1gtwtrtCsk+27KS/tNMUGu+6tlU2Pr4sYB9e798TEYiyzsQKCAXVb
2/YDZrnp1mvrgl7rWk/WDnzE01byk2mcpGyKC0CHXIAbY05qFi8uaYgLGyZicu+KDQkMNROPWLke
KHwXws8WJp6oPfhjDy8IB/4hTEHYC2HVKr7Kdvmraqg+Avhh4p741Y3Or4whGqXgF7f6kZZOtmLa
EW5u/kOt5WIenHwIQQzCEEVOV/YyUHhLAgEIBJwl2BorTDx13Z7ZAGSzhdhmdc5L99lW9k05mGww
/RSa37V8Zw20ROaBNTGUpeLoa3RkXRCtIUCULhvA0DrTERQwngFIHkaATdSJLTnHqLvXepZRy9WN
dPaRqs96blNR38xEaqAncGGtbo529vb8UTcsAWiQWaE58GU9Y5fyq8TfGrrL3M1J++gOQ2gL0ewH
LPhaAaMs7pCptdtv4HK7+a8NoWcq1y7y6qfA/fLpvZE4ZOHFBSmx0R7sBMZR/t2Nz5Z1Xew2L4RE
StSH3b8GhbhwFVzYgt6rIxFVcgf3N+gaPmvUfK3AOoLnIo5KpLQS5LUiyAfv2lhl5cKTHs5Js/tk
y5chBJDa6KwK0YvL7f7AMhooF3oLqN16cSl5aWSZQTOJ5iG8Gn2GvDNdMGs3IjjV5fvS2l81SIAR
nB4kO4nL65RwMP/1jws5Hkh8NGvntkPFo2XezQzXHjY97G01kPrpU13Tk+d+i3m86uAGQhJCdDyc
2yeROHMaZnlifDF9AX8aCx4FmEo3JC3TIsNKeKTLOUb0ZRRU19X+z5HPA+KTKvQKIH2PHv+itLpW
2Cblvtoz+/dBdfF5ixbToH699BuJ+0KBKtZpAU4LsaBJa+ONh2LK88MsqJA4Zt7kUOxbFEIouXYb
OoC2HtKmZsk0sDtsmeMAypJ+MdlQ/lhS4LAtaNvwLlV8jRbeHOrp0M139ZBOlfjukUUvZgwK5ecW
XPH04bsZY8UUQqrfAucP6EgytnOsZgM+37sGPaRTeJ4bp0+q9tjULxKqLsiTojX4JBOmAwuRVOh1
6Iw1sk4nzcbP1Yrbwr10rEqQEHXscmy6wT+Fb9FgQ+KAKLDBLTBc0KzrfHzdFJKVKFwQCKz9Q4cu
Agra68ZdKALzGmvO1Ecr08b++tQUEF/+Ndi8MhY4frcEKvoaBgczrgnIR1y9KX+w5UtzCkKsuvXs
kwZFPBQZER9SdilfkI63OnuxBQBhEe+KNXddyFTKhwj3w+3Sratf3HW4lSCWabXdREX23fobDGbf
hNu5JcszSP9p7D/lCKgB60LNGM0cNmvmGV1RxG120GoDn5c2RYdPEoeVrZlfddCEbjFf+2hwPkp4
dUPggSGfHYJRRqqGGJQeJhO8cyqTcYKADdEjDJw+KnziDXDGr3dzsffwmykFXACsOUOjfA6d7iSW
T6/7DbYC0/I/7na7Rtwo/7eUd7wa0Rh+0wZpq05wXFHfJwt+PWX5rFZwKFAfYQyNKP8sq2rvKTAi
frAbOEJEiZtp/GfZ3kzlpRSUhWxUstTAzgvxLtDIhMtT0SFWBh/0DDZEUbTxw/pfUJZnX3kHut6L
YnsVoKNqerRcez+6YQbkNlXo4V3rZbQ+Vjj+b/wmqy/XQAMnluuD6wnAAkgbeJQGbaCW1O6LeMKA
QLazKj6Z91rXewGfucrCvpSkOwWVH7P++rZO0PpilriN4jusit0K2JQ8BIOgfZgIL72/74stKmuG
/k4D5b2Z9drO+uwFyGnenFhDlmDg1qwg+qJYRBsh6vO784rVACESUwHpw9wqUSG5vQ+wnYbnQRm4
EaEFxtuDBW7IRhRgIvgYuCh/k4Qz+oRz2S3R5qBCWl8BbZIaQ2sxk0yqc43Xqtb1AcIA2DxgIvXH
pJl13Bq05rU8WfSOTePIIvzieC9Yk0UP0wNrq+KhXXZ6rXLboGtSHWo4u2xVkI0gc+sgh4MQru1z
MTnRiAyRWYOTcM/W3OMtxtAXYkScaAr+NSlQo0ZhmRhQPY4bjt/ctbnsnZQ6+JRoD0A8pA/9qa4H
1Cx+0xUpEmmB2Vm3C3e2p1DWO+hN9wHCGSOBuWti1TsYgMOIlAqcECjYC6pzq/I+PbeDLKE3Z66L
2BLWrobayHCVzM6YzXJnyV/HGlkM1XYdbw39o6N+scP6Y7SXGK6DGYXMOIZFnh9DTwg4yTgEsxwq
2eTLX9g1nyTEAH5bHKlQR0eFV9e1boLhrdJTujnrbgsw/UOi8FYKfh37KfU1OpulMsDsnc+Hpi+i
pTNF41D8sI7+hxkdU7WakwYch6A2xNwdQw7Z+hguCJEZMCv6aKCxxq8anq+ovgSwarWu6WyVB9M9
6kcrsD3JxafufZ4/NE5RgB0eqbS7N5Pqoq1zdgV41hihlyiK/V6S9aLAFUAR/8YXtMV12ScOxiT3
gUuCkn8o5rt739AlcgYUQJvXOEshNHBs8PKZnybv2w5+nbKKiAqioMXUYG8JlDKp0F+se+J4y4bZ
QibPiTafzHkLuUbgURMtE2j/C3LNdx40DKJxARlCo2+eAGdHRQ+VlbPrV2wR2N4nGRe8Xna8dVgm
VEMioeweFDT180kZ2HSX/+BHGw1zubM6gbv5MZVHsNz45PARVGA4rX7LWlbHxsBWcQUciO3ouJNb
vjXry0jrtGCX2RmSgflHCBOxD84ArHa+50USSyT9dh4CWJ4zmFSA0Yn9BmDAhImTN6eBm0Mw//b+
JYTFfccudkv2PcU+OS7gFv6bWKbUk0bZZPzSw+aEGXQ0HOxDiE2SMCnq9w0rvjR2QS1q57lyoJKb
Lu4ElK4jKWcoQyri3qlAKEPTQu8ibpMIsoE+uXXqTVW6hRBpuEjYvCn7UuA1hvsD7vYct2KGEuaN
gDqj4jI41xnEyjr3B77+A5wai4lnG4pU4T4V+rgGr7IEgTLj2o9tRKwmkTX8rOust/IGiPJcNzpy
kJYCDrJEPfHwFnohDDK98sTd/zy0ZSIEndXveQDLCxuoE1R3BMqJikSDn1NI8QU4URECZCh9iJRx
h/uz1x+KurstNb+7aDQ6y4aQ4loBc5ZcHRaCi4GzXVchYiNxBDY0RgAIPDwd3YwQ1TEn0MJgCySp
5zO6o9gHw99gw8Bp4Milw2gY79ZsR3qo0r5YdgwSi94uD3J4LfHEb18bA6CMhtvG3tmA+dmVHrTw
kDXDYB6hCMucdUDGFVpWViF3sAFBFtYQIVZx6dnfpetfiwLdjocdygeXYS+XCUL70uX5QnGi/bKA
YBeUWA4r+MfCZQ+IDRBJoILj0mG0RA7LJWisvVdWB8/lu2nVfSQtfl+hMJkoxL+SNJEEYNnP/mUa
PEBF0LH04xNcn/6Ucc4efhzXZpcVHsKYYJsVwt8ZislGndvZL4Ef9DusTj2ZQp/6eVaJUzk3Y43f
xUp++2I6DX7z7ZvpGXKaOocnfbYOtQMFF9BJOu+xzOHHbbdocL01zieA27WobLDtLomh0v5Hufx1
zfopm+Cu3PU0GoYypAIsAokGVPn2JLj7V5vxV5DtLbQadJtgcnV1545Pdvjbf8xbQHUSKH+eC/oM
wi4NhTpXeKpcB+yi7g60C78WF2LP4XUuDrP9MUJ6FBZo5qGlNUzGPtGxBXUfnGtwHNrcRRCmMz/5
k4rpsguxWMPBiAkvLsTbiN1TaBnjhyJ9AzIB2ZDPOpBWDM/XxTT3tbX/3N7OjD1C0pbb/qtuv/2K
Joa+gM+PAmuE6niONuknNvVjkJO10jtA5fgX4CwGvnkES+xhI6VxIohoo3FLfP2NtbN4s1VqOfRW
uS7uNpjRhUAHvx4hIo4nDi9kVcWWW0Z6zHo8MhqH17bWHUSkEYRpCadYqChqeP/i821/Or7tC8e/
6smH0KtOwg0KMhCxjneqit8NrI1ZaFr/j6LzWJIbB4LoFyGC3lybpr0ZP9KFIbckQe8Jfv2+vumw
0s50k0BV5cus5Uq4LVImTyhjYpzwQau58fwsXmyH4kg/GH65PipjDgzLYOD71a4y1p12r1hHqU51
+bPvmUgUcSfx8PjF3anLnYQgKTkKFm3dMRmq+f8q9QGkqrV/nCT9KKy7pe5NdU6kf5od52FVJe3E
vRjKc8IhnhfMGTQDyGGAiEiOap33o9R/eEpDXGkifRtYcb/ukpa1O0wfxjSJVJrH9BA73/nhDO8j
8gJLoyNr81/xm6DP6GfVMFW0GTrVzb+mIFDXNBkzGE8jwbFta5BRLmmZfyxzGfjWb3b7UnGsoYcI
qy2/ZGbimjH3rMzEJohJoKyjJFXIW8VlnL09vMpJM1C0ShO2fggUxcxav6To/ruEz0QfZr4E55Dh
5sucNhi18t0p56Cs+inQhhE+UG9urfCPFrD/WBIX6lZU+F7MyB2ElIeBgWyp8c1gVnZtLS50sfMg
zVbIAE/NgOgOIlsSpaZ19up/IrPjyvnT0CUPFCvrYoBXl01o998St1nPGHkV4zHVrAerbqGT27Ay
XMZvlGWzEZRFelwG69b4Y1iW86GoqmOZDpx/OPs6kFILxQSilBFOpoCqTDu2nT5q65pS3A1Mvf6q
atYhry9yIF1rmH5o2fCiOf1jS2/rYB+ybL45iiKXl3VC8Wkz8T7Bq6VQLsBdOAT9K9BHJDvrZjbV
lZooXlZymsjOwrMToCkENoCfPRZBnij6/n43btup8sOB81MbieJx2H1iJZ/P58ag7ETzCqDmI8ec
9vjbwn4a4j5bzmKRN8q6ly1fY2fLIxNbVvYU/C0CJ5bqUuNrGPoqVuN8mHnfci7akble6mz3xKZW
N71LK8u9VjSRwAD1nAINnXeB+o4n9K3VDdHqo3Yh28H7zMo6bEx52mjEDPVojXHXFF8VWRuQtd99
su2eUkLZlntBApbWTlTnNRC7Hg6N/3tovQ/hUnNj5JhglPuyPpglo3EiajaOkc0qDn72N1u/Fivd
51KPLX8Ityo/tXl1zOAg1Ia+6j2dMMZVwWJkbB9F6gm84XNjYJ2WUMvDhCepI8bVOeT1X+nVMb4l
yPY8KBnvFqO8dNK/auWPvgbTE7wSWx1UfcOIeolWOw2bLqeJeC9gmkzx7VBoJEt7mCv+oin3drOc
nwYp3/vlMu/3xo3PVH+ZWyKpNPOUAqPrDoy9Xu3brSXuZNlrXGLc/EwX7aCbEySwv6VB7lAHl8lL
4kx+NKTqsoyfeG721P6vC8yu63exXBIGeGVo0qDNDSGxvNTllr4p92xRtk49K61oaBYre+2nf5My
sT59wJvDlXbHSReR4bCopNaCQnaRpxuPVNNOo6ntGogrmeTBBu01FdsxXfPYFPWJtep8FstezsVp
hD9LU1gd2V66JXkbau3FHvWgW6sY/JNVyZPae+KhJ+3fMn30xJ6gRZpwPiN1K4VKYLT/yl4wSgaR
Xh9AA6GaynBmOAHQSP7atOxyrTixJmBXr1m0KaY1Uz9y4vJ89dgvGt6EsfhIl4eto3RTaLsQRC4u
sEF3I8yix2dViIFzvyoahc0DKHCOLS5jk0HInNsHvNdBV1x1cPpppDytsuPg/rTNJdQxmFWpt8vV
W6/0l0QwDrLxDHv61UL5wNl7cEbGrXVylW36bkk9rMFKra074lL7Ac3z15+1KeLSvOR1fZSr7wep
lt9Qcd+KzX1pmCHaor7JtvY577vDnKAI2yL5sYgsdLvqgDn7n2inW2E7NJOWf88Vdgo9E4fORVRE
XHwTLTMOl4Z5Ff4/x2LUp6UC5D37dDG27tqNYWU1mhnHfnHQNfUL+VvyN4GFGsd8Ug7OgQr6MqwO
COXkY/cVo32Q7fJHWBsJde5QBEY2OaFVmxsdbdfRz+cXo2GJuWq/+FWxaI7zw0oLFSZADQFpgEuY
2dutKp1DOdOK+4VBv5zhDfM28whSHhYYIKNmVh+FX1zKkhXNznQlNP47wUa95mXU1DnUox1lFpFx
rh0ytPJSJt9yPpagl0WfU7hU6au7bTvW22J7uK09mmtnhGztCTWR7oVeR1XTAIgVSNOfOGOYQCy4
o79nYYUqh1mWzUnY/xxwZm9N93Pv3OsFn1NuxYa27FsfhyX5Qz20RL94hyLpQrm5B6/QjkJP8OCJ
oJz+2TyMJsm7LqV3h1uBOdAPQlF3W9Y4QW2z5cHatsgBYQkGBxK5dwBArOWYVNXVoZ7BgbLXuIo0
xaUz+NbteW5MHRFvhnfQ+aWUN1nUie5Dk/knyyijrF4PVedejQ0T68xK4mlIA3vovrY+4bJp07BQ
GykSkr4O/IgchvWROfbv1E9ib6puJvNjg5sPJizFMZQc6tl3OC2mNgD3+WQb68vgrz+YBO6X3H5b
nfKyQm+ZihHTYlPledvMV2ZuWNcwu++snrmRrxy8hNMza7JszFA4ZrFPliVubMQKfRzekT9fpKbu
/gSmV3s5UdrSvTTbdmfLXHmhuhvffBec0R+4M/PWy2mHNxT9TuNxa27Fs50k+SFwug28Cqv0uhlI
IIho/tCyRaOpPo1husyLeyszIsdSLoh8piSxYRErd+d47nu9qTFScgzcagUE8g+lrN+LDY8T6blG
OJQ8xF3e3RtAl2HVAOGbqBbtGxxVGVmr9U9aOG5rIJQUS0HbPUFGRnL4krHO6yy1QrwS+P09zb3Z
mXixM55jOR2tsbyOVDbezIcmYGfnUVvCVfJ6bjlTiLb9KJLF3olmFIyuso8hcz6yJftRwVOBYyRn
WTDOzxhvwTBSwgva5/quIFU6xZ9Zl7Rrc/cXy7xgjFemgeSqIpL/qRV28dkkss/VPKxvI82BJwBH
t/EVDv+vAgoIkqQbDjVO2v+yfjnoJmtRqlMPlMAMP7YyxmysIPR5TWpLcgHlh94lK98obyueBTD7
cPE4dGwQEKixHjxz5lkYl3cd2NvtZ/ij18k7A66WF8tlXwhAnPlfbnlPcNOp0b+pXogyeIqLnEj0
8NTfpXURSRqt64OBcbAOXqSIAGCCvw4cCX6V7Cm+HR7d8tOs0rjqxHHLqwvPOJSfUfzV6QNTw741
tLu7sbLZgO4YjHmz8T8j4VxtCKtvixcXWpZgiNC22rDT+0s34GZ03ajtrN8GluCiSO+9PDZ8y4ZL
XS7YRpmMwFgG0+8hLAR/z2baO2VuACJJIazuLOYNdGScyfUCe/ReTNwDwYSbzxt+8gghWcaahaV5
g88bKXYqY3zzyoQLywDj/JONrzOEvFj/M7nENX3Z1+BXbckQoeyQ1urI0ctXh7tJM/tbVxXoWU2U
iY91+zMl22FI/LNr/as1/QJQflC5G/gT1WfZXzd+QsGJ7TJbShHnbejCwfNDfbsh3DSjPG894e+N
vbf9BlyN7oYpmlX/W1A+PJ3CYGWUlDQnnzhBOoqafarDJV/qb6cdwqo9FWxxTGBAuJmvvZbj7Xiq
KsVrWySxrPrHtP0g/YAxdwem2Z3NpA1HokH0Vi92mf7VeeqMIPCfK8c3E7gXf2S40jHaUt2SFh+5
ayNOJEjXen9/zoZIkcJMZnDKeEHV/PbS+i4AziTLMlNXC9tsZjrm7axyu1R4UMat2pOSHTOKovFQ
sZ9B8Hno1wV8Lr85Yu6L0Vv3BLC2lojypcBb6t3sZL66iR0tekPnIi4i/6voujkRz/rC+b8WCxUB
miM6i1qnsyqgk13+W0aoJwUIVBR2bFWQo4z+HZSzJr+0HTVOUfr3PpvaN01uzC5TjNjg6vX6OerN
ua2LGK9EMJlbRP7R3cznq17zanTGtU+GfTPP76nQwbGycF1eHWM6t/6H49pUBPN9dbTLkK4fBG1g
+pH/5S0THUuj8J794c3eFMV1c0j64r0hwCmv0X9M478pxQUlpXh/uoBlx8jTM/du9rHOM7PtpmcS
vqBOSZmfXJfBnyTztdO07FCt6rUs2bSuGP6V/mHGeySTOhSk0WyVxnXISDN3/uQCJoQhXw8anfd9
XHfGGzb/D5klpzbl52lOlamOUp+Zj7ufCe9SQR8xSyq0RbxkfnrzQZtdHHcYkAPL897SGcd6S5Wu
vDB79pKyIqvA6lwNVQhspzCT72Vh+NzrXvO9pOrYe+Lv3Bf0HrjwhIEm1DFSMzq5m9YaUbm98wle
rSylphb+yU/6Rz7aN6uzTpbo30cwv0xH/0rnfVvlB9N2KdzmaGtmnEtI/oXx6Pkdk/n5SGRxlTEZ
0ZNDZumUCBvGWhWn2OU2Bg9uz6nCJE5sXZj0XuhQw41AGWbbIjzSZx1ywclagoIGusehNci7TMFQ
bVwYqcs8Ye6WfaLgpSxe6vFZ9Q3lSTTVl3gafjttOuF92Stj7pGbOZcd8Wsym/eC8pVx/NMYm223
1TPe1yF7Xxjkusynk7J6LIV+6rHWTM56Wbeascbw5Wh0cc2sX1qDDKl2++sSk7o29hViCw4SXQ5W
Wtn6O4d33LVOD1Xg0W2B+Y65hVDbsIDKLv9MlaswKfYQ+/yTzIebqHXWow5d2Q/PdXhj/7mJ+aeb
kPZhiJ7i1GLEKarAyulf+hUiw6FXbnJALn1JT6JCh1b+V2/y5WiW4wZjlpf7zbfETqEfu/RO3GxM
pTvODeF1SFvz1Zzt0FJ8bnr9mQ2TvwN4YqBW3xfCVnawJk20FN5HQtsR6kX6t5oonydRGIxa9P9K
0DRR8MLYVgdwxqATz3Dmtm/candCEu5J430qXZ4qy70Bu+1rt4qkrvPtVuUboQ1Ha9gCt/WY1s7F
O2NsiSEdjbQgPShwXS8uavkoXPm7qyGsNl2rmaqk5Bw8lbpOJEtI/strgT+WRYrxWnMR5bYXVgM1
l0ryw0r6SKwkzzXhgnqQpdmHX1fruXX8D42BbMyL/M8C9WmyjWGKDbebYsPh805oKntn3xvW2X7q
Fa1Mj13ZH7tKktmUM+YV5V8hU24I+tSmdh5dD6VmwKM3VfOfmeg1h3xzW3rtY2mSB1EuNODZ9E45
t0JOYj+uUgrrcenOxTLeVuK07LaU2MyGv3qTE+szH702DzxX0DiO00VVpRfkI8PBnIn91BUAkh37
WLsGKzFXRl/c66o421t6cWgDRtl9bDms3krpN07OWeoUyZZ50hrxc3B8Ko3ROY7MHHsGZ1s3IasZ
7JccYJGohnUxBk6mX3D4PzzhUiLNh7rt4/k5GBH+FzEjL7qZxdjtPrupPYzSOtAs9bttdhFT1gOL
VSOt5RAYdRIaRQvfPZ0mzzpsVoOaMJ4ThsmG5P5N1+OW5a8DzBseYdx0O1xJn0uHnbOa0FOehraN
ibvXuxxxSVTqGWf41PzKN/1XY2RhS4M8sDCrkMtxIxHAysxfjiLITiJCtrl51Gc96uzua/IXngE7
XqzyIzP6w2jV75hJdl45fPuGfRAjWnax5fGIb2anTw5pRmZMwvvOc+cTfD/4qQzwrgXJ0P01UCG3
pXobmuGLJegXXyw3Z1neFzJGFjxBeuJfOC3eO9P+1fnrXRMyuSvCLKTEasgdg5BBHSLtGqQZwZrx
+2PrtKuxlPdR0EKTIz9AxyqOqNpqg013L7pgAmFMaffOeeZGbpJWQZETjZZU7cPA+p9sdD9UpYP5
qqXli5bnQcUMt59slAxoXI/PSlefXp5cCdN5NV26fAWJqQs2P7V41V0Hs8iG7JKe3UVFc40IL7Fy
1TzzfZlejWrC/rhesfwfhhzLweZT5WTIkOnKaNnYTf5Tcxp2U1vznds738oCw89OmGAuQ23RcQwQ
HTiz7WLvQ3Gg91FTKNPb+bKg6dX/8HLQ2zFqKlydHwTLTZ73j5mGoXLaWHeT3bDJezU7IVzH2ZkQ
aerx4Q3ZyZsF/msjaAz8vTabWpcixNrBAf1bN9mKMbOlpUXDpBEUQ36bWv+2AfNOi4eK3gSLUSRI
kePdYUlJ6qTEA+WX3CuOVmZdt/qpT1jXqdRuirY4t0CdG/fcDePvYpU/azuJO627ua1Mosqedgn/
cqvckNS849PlM2TVvuEj7jhvEluGWs+XQ3TTqSZTJ9W9l3ESpwW7EOauo5/7jBz0kyOw3E1TR1zC
eFal8ZN+5VyvVZik8rCMkOzjS2H7u1VHmrGbQPo414slaGCTN2uLvaetVacC0zRQlsz9z1o3iBQG
/ijhkgqgSFNM8Zy7+rCXuhFOzRhLD8+ilZMzINPr7LgP2tIzgbYghOtfmXvRBImX8R3qysNuKIG0
0KrH7oehMTqX6mAL+yen00c2dFFPvwI0FAvHZTbwU6WSJ526iLfHAJEstTS2TPO+mgS65z1G5fRV
pkCZtbvHRnfyPJYd6ttVjWXobvalabNHVTv7NiP1valfpVrCcYAA2rzTRGqG1f7W6wy7bxHI2bhg
ocX7Z717lABGo8PYm3uxiHDg5iWUAw1xjm36qmQjhQ80zjUY8Jt9QGDacQKyyCC1rYonGDvTNtSf
1kwGiYCsE8OhHY3LstKJbQvyis5Cm8EfLtNYwPPBE6cTSDcPq6amoy35s09i1oTMKXR6PcfJaF+N
b2m1x80cTz1RzChU+zWHkkJh8LIl2FCigL1iQ1j7BaVhJXaPiwjG9o0L/rGU1ms2Vv8KhhN5Drbp
Z1lIptad2JF/BRjfTpTN17z9V8jqTQ7D7wEfjLaRJGIbezEMl7Sn5oIK9TjsO78knKCOOkHD3GHj
KPNo4iDA9sZphzUADKlsytsk+oMrnF1BmroG15NofJd+vm9EuV9kHTdE9Gk2a0yqDuwdXXmhMDEo
baYZm5E2xUuC7GqYoQ/+V44TMI5zWIXIUes80E3H26cACs7k/iXqIgmk/qr34HvEN17t7l+VIVLN
yxWykuHUdrDm6aAV4lwbQ+Qu3sv0nORa63WtMP1uSCYivQAZElU0UTPzI7t/hTccSGaKel+7tdWA
jZKwqJV1BcV4a5Do+jYLcts8jW0Z453ibUhCTVsuWvamW81nwyjbQJRNpvpSF3ytGelZlRnnOFMK
Rue59p4zl83R2Rm6v812fbKqX2u27bsqDQfbOi0pRYmrh8Y4RcviI28bAVZ1/AnceIIAlBSSxxN4
vOmJrN+gZKdsTSkaWqxw867pO0JW2tg0yPOtEjwhkNgLaDnIBzvZ5+5VmMWVyDvKXY5fQtWMLeOB
5xVEdV4aBz2pjX2VXDYnO3P97iwme16Dr2fhO3zaNfwWPI1aBGeVl8MbF9lvGqWjA77rtOVVW7QY
t+HVls91af0hd+2oWP4k9FZTgwAPwwja1iICKMw75quuTYdMapEUGITbFTyV2Dg2vnbaq8exu0mF
Y3d4GzuLK5khdj9cDTEd3Jz0J/93a5Y/y2cKU5O6YbcsN/ZU38nR2qt1DGvb4TP7VaPhafb0t8QB
sOk9J0bzbbU4nNCJyYU9pPUUk2ywUceR4OKlL7VK3vrGRUSePpZ+eFt9uDTff0Kvj2dlwgDy25Pj
xUlFrK0S8cDb44WO6uU7h/ZafCp+W3yoLT8miXmbyR4ypoqv0nxPqWJyu8abJaIm05G+Zr6JFZ/8
E8ptQgjJQCY8xqa8swv0lOCbGRj3pBR6ss4vnmWErHXfkyq6s1YGjTbnBs5vOeVxzTh6zt4teGN7
NY95jXzv62eza/eV0exqAJCi2xi7Koa9/W8iTQrFRib9T90yJpUuRrklJif5c96meMh8AmqcSLlV
qBCYyfW610r8hbvfwTrFJFPtJS+mxS8ipyYYeT6tQu469G8CryJPgQkIF/HKgJOvosX4sgHEPF87
dwX8nu+GCwFerDo9Zrl2mGvzQnUOV+nsFB3NbKrz0M90aCP6hHOZM/fnjBxdjmRsGP7VoBhr0/rc
GFtYYRfIBcPV5WmOo6KJSnTegolMVfrfzjp+40A/cctexGg8CFo95AlXVE/er1OcddPFlaQdyk7d
RLG+FxgdK3vb50TCaaX5DV14H+0lTD3/aBC5MTN7dWfjapfaRdfZoAWwn1rcPcL/maYNITuQOYy6
FxPszvDeeG+oVdiG7fv/0imNhfzSUTr80d1nxTMhqCGyKr176fxGjR8/H5iKkwJ/+rsapnPiGJdO
J8rO3AhXhMzHIkJg62/L09jD6YpwnZGfSjWQvSvuWFt/5tVHAb9cSCvmPce7Ye7peaKcmIqhJ7yS
wVVJlMCGALtWCw45eXMr/GaV/rMB05nS/lO4wAy5/fE8JOm7T88zHdAnBz/wvzSM+pZnvlo6S71G
ogRqbOh0eWTqFAoH1/DfamzfswYRnlmMnt3ncMFyCYjMu7jA/O0IHFRU9CRmnup++WNZgGgLMVOD
fh1ck6h/byVtzopTZV/l5DyY8YSu2s7ZUB9rzYmatHmxlu5gbPVv7Ng51VN/3ErAp3W9Oot56CBb
hTu8zBurnXp+bq8h8KrvYrz8v+2B8WPeaXHNu7Z4yc8JVyGAlnEdETDshVLK7v+Uc7HHX/81bOtB
TiW5YODzYnV+EiOtyGro9soqwkran64wykBX00dDy8an/Kom76I0toMRlUs01PS7Hperv44/tnU5
jUynR67Z3h9xviN8mlXUyjFK6z62SSadVMd0DEvhqh+H3o56azm5DPaJXjj47XQB2ngMQ37W4dLL
PvvDHIQnwmGiEnQ1grECXhsc7U5MIlut+rOv6Ew4pC4OQTGqqqK6cvGLt4eqWE/MTd57z2UC7/DY
4NFnCrfq9p+itu+tyw9b6u+dGrl0CrLdyDsBfYgGvww8jxtU9UyjptB1ZJD71mvVWI+uhbss1g+l
d+fOxVTWb1+mT5Rqqr2lFAvETQZaTiYbNK5sfk74xYXGod7WD40uSWrzyXSfERJm4HXlwyDoVwmX
GRHm/AKEzhyaU9fwGHnaSwfpOCfVdzoSt4dELXwdQCyLF9sgmavtiJccidJtrUincaqUFZh0VB1g
RAeRxMURGVPOZB6wpNZYq9nGyYQN1lbhM7nQ7q1Doff72ifBViKStohexCdMNV09B3JFSbniCWrr
/qx78z1z7Xum7N9eMYX5WF9K02X+Ml5Fsr6nRM4QQPaaqnE/PXFBCNdzD6iXZNMe79Ftq4ZLX5O+
VrfjL5BAUkfr/4aEsNA5xTeMSdpXYY/jNdOrH1phvWMjjVTvBf4i/yPpkx5mprgjAVLrTpuuAETT
m1L2TVPZadWqC+P4R9mI0LO1Wz6METfZAYXvho790oECdtm1m2HHnWWfj+WtQhhvB/u9fsadpCMV
i2NZYWGcs4SyaFZnspnOhb/tCY/4l87F60RqKBAmI3lBqBfFRk2vTnxfLliHme4yb9qbC4krVrsv
iIsuF+3DxMeTgk8SECkbhbA5xzNwsYfEMTi/25lrdatvTb+8Zz7VO2ySt1EWwTR3kofO88HoWf9K
kJWejgeP1Mud7ZO9lLcHJNnjLKfHXC6Y9+ZwksxvHbScfBqhbxo8TP0Pe9IOljBu6VMfxCc4yeFu
rBA6TnJNfA2zhvFrnFuyCSpCrdiM0BqXPss+fWM82qB8br3s/JrwAtk5EZsUXp5Uf9O7EXG9kY1t
akqS01jPL2Iw9mTdoapNhNiwaMycU8A16y0rO3J4vSvzP0TJ5sVuGDrOzhi1BuYyz/KQi7qznVaH
shbsXkudo1P6F50QBc3cgk3LudiY30PNKHyjKbZSTuBXpyqw4CfDm/KZ/llYSszhTMuIHGqdMpsx
9ETD2Yv6q6m0i9u5r5vPeHI1zhYzPluIfY5f2Mye7PtwJSY6qAscsYi6CpFnUOgw3bSbXcg/rgOc
kNTxT8LbrTFDA1/oRnESho5uZ9y4IA9Grx8NsOAWQwMREucVwaf3iLdYMv1E5GU45vY59ea4Ik5F
tjNaQBon/FKl6p6v5VtviuOMICxYvfGkwYOsaSO2ch+EHE6IBOc8b2/4P5ggEKiYmu8ueUg6m8wh
CHaZtR6Vp0HEGa8rjgZOLMre5NqLjliSJRzmMdZ1sH/gP+LOMeiwNhl0M+mBpVYb9k7t7XUKp4Lb
Q2qvZdEdCGzBv+HtF49WjTFyjjWCx/xTOj4t91u/sLzGLt1PxzVipfQ/I/bcqZku6dDtyYUOdERy
pRUvrZvj3dYuSwW80XH3OPa90erYnqAr8YxIILLZmSLPNYDhvKBBJrfr5i3lHFOdFiaUI0O10vrA
8ZuV/zK4xd0bBckN4uGbDrHBgiEYbgBKvsbyPkjp4ksE4/Dck7QxB9rOEo2G/Xsq/TdqRr4Kyk9S
itAucSBW322rXYeedli2zd1r5j8KP6rULHgxcSwFvYemR9zjmPZpW9BPiZs8ljjvtJyUSWBHw+xC
8i/iEdJjcPGydmbkphY8ClUE2+x/lkSwI3pfkrqir2YuPzfHtSSowG8u9oxvNyNGEgf1ae15zlJf
EJ7ynbjt0aNPIf6Vxz4/MJAOtXEIn3RtimzXbNNn1YKqDZhaQTMWp/zjQUVMtf4KTBmp1fqvAZWo
OWoF4ZuOrCJlzy+u6Xz4BTnjEMBKGQCZ894yuiOR4AFBvLsOhmgx0dD0TVzmJOFWYF8YGcNozheb
QREl7a8WYyBeBjxVGphHHo4agwsL1yMGIskwcQGE1pKZtw5TNemlBpYNV8dD48s3H4gKOaeOU0Lo
2r68dc+Mninvv5QNHVAD6OTTueq6+7CKb723rikT1KJ14oWM17UCzXRrsEfrq8Iks+XNLZecQuX2
SfQxATRzBxk3ENCo7b0hx0UC1uakBpYKGsO2D9H84kU5b5AL906C+T/zYUhCu2nsuFcdnnW6O9yd
T17MYa858upCgzatXAHEtaeVf7GWhqUAW39MUO0aftc8l1zy5rVO132XqTfX0CPXVfFmNrHVzwgJ
BcpeH4+Lw4TF4oCuHmgDTxpDwTj54dSO19oQEA9wB7p9bNaRsonU4Gd2Sp/ukxm5j27WI61Cuvpu
U6TVU/CxieBbkM5QLpJNVgj/iWzuikTx3lkfQrOOeIOpKABqrPoj68arWYL0G9Cn45yy10H90tL5
kRPCDgDBfIK1FUtXfLZE42gDzhyDcNmq8a8TT8tSUPyQaFjCxzQ8IETwHXWzMgKVj2cbG5BI8L6i
f48u4qDRX0e2E7hp8TJ7Ky9QHzrAbcpyA7vwHqofoO4bTNiEwNgWAPsWiWq7MNUNZs4CDsSgV+XJ
QyXtVvuiJLqeJctH2Zm/KktD/kHqJgOXpaYlssmaDxyozk3oadyaRA72T68rIj3aYJomYcnkte3l
vpzlRevGE1s8eIKri2Svx8Y22L7Of2wDzabGJcsd+OVmTshkel/6XA5P+4eoYMGYnyttrycEMays
WCX9O+mK1yqprqb/rekDJoHc2idmEnR9efWrPoCw36fWfNB8GF2XhZzYM3nyOS1SIMlkuIG77DZf
Oyhree+tKsYEGlpwd2U27DsIn3WGGy6s7Cd19y+WXJFWCGKmlx5eXVKu5jpqCT0cfO/ow3oPEDNT
078N40iSjHUt7OUyM1MwevWyJevZyu2gnxfsgK71gcCMZEWkaFOkH07F5rqisp6FFP7XnwNWLbLr
z2tRHnLSPp9RZ0Oy3FBa2YTi/iQ6NZJudpoYqHZ5STHlsf0HVmRNSNPtjkUjCdovT7OJa1xhJiEC
9cKV9u8ZcEpq0l8sFheZl3jgVjzIbrPsDRfSyvSPNhEKFml7YuGcG/Fj+gzHn2YZYwtI47+y/5mB
V3OzGjwTBZYXTYC0mqjBUpCfmr+qmi4fb35SD/uNrA2WBt77nJik1Y/LzTnzQn929hZ4uNXMwg1W
x/g0jTbIqGGoXd468gtqfbn3xPkpiMVclv+GdblUuv1QNg4VotUB7MgI3Pb/c3Qe25EiURD9Is6B
BBLYqrwvuZLZcKSWhPckCXz93JrZ94xGDWS+FxE3eimWlfCwNAFKn7DjZWZ5KXxga/fghdU9jLrY
ph5nh5G85BWWc1hD0GdehyB8SvtsPwUO/7fwF8jthIHzLmfeZT2nj/gJ2W31ewSKrdvJdTYT2Hfu
r+U8J1DI+6tTjutUjce8qfcRNxdFlIG/x/UEPxqny2Kc7P2dzTBj9dMxVWjQl2F/fWUKqO9ATYUf
oSfYZ32f0nAsD8H0hh2coCLoB36PGiXMbGcQmpqISPfPNc1dZcR836JdN1YEpuo9b/ey0pA7Jo+E
FhE2c0RsmpCWsWULEV9SE4q494cssEayfS2wGAt0j26yfmlM4Hxg5mrrt9m1L6x9oOXikEKFKWnJ
6Xkro3k4FQNdkgPb+ijgyyRKc4P8Ck4o4LG5m0GmdQp52mx8mGrNbywT4o3qIN1yp3j3o9FcBaB/
AqK9c189j5X1iGTDnSp/CC1ofx2By6pdyFJxVAYwEMRrXqhrlpGUaBX8TGypDV9gr/SvNAMsM1+t
RQp1wky5QFbAiz02lPS6F/aO3QNcoJwrxZc/JLuxep9z73siIkjtDk7Q/DPgOmXY/Nh2dBPUtvZE
Kgh/bIYp3aB9H8uIVRMMfLPD9jeHuGGn/Onu85B1gV0vO2LFfEzM8WhxDqZxtTZ45zNdLbVn7y3w
Ujqc14Pf86sM7qky+K+VvwKUtZ2reW027gsG1g2Bjoe5KHdJFX+WyPT93P+DJ4rTGiJaW6NryVXt
9MdQefVSVoSJS8h+8diMR8x09yDA45hZ6yqpL0Hfk5qDcUhkGmvHa0dlQtUl+7QjfeRTqyPhR07B
Os28JXSFl9qw91hrl0NXrucWuyt2A5yCkumWFD08VuqEj21o3MpUgpLg++FT52Ox3M/7cat699Lj
JChTex9C3+OLS1jYISiL5RAbItkxzHAYF1e4XJGPxWnAdF42CuyY+xv6/YuVNUs3BG6s+P3NGW4W
ZFuuWfZggpdlhShkvU+z4c1IPC5qDQUpapMX89K2HZz1wS7KYWE7xaqyJecAyZVi8ki81azzuhVN
Neg8xqKxgm3rOKsYp47BcJibE16CAJAEsEa+FyaSagwhFy79EfPLkj9/X7uDzknEQiJlUhyxi6fi
ioZywg+7wD6xNG2cRcFcY7zq2k3jdlt2B0sFFCaq7ZPRTXw4/E0P98ti+xsqY5l0mtTzsEQEqB4C
+EvKM3ZVen/ciseebooysq9J4rzno83ExKNY9du+K1Z3Mlvcpi8V9ghgMhgoOqaCchl4nCJlwd/o
dAopABhk8+x1xglAEn0V3q7R3T9bEa0cPYHRU9l/Zs7yteP1H9yMPgGLK1O9cZA1qTwgtQARVTXk
jLy9x67ccMI1uuca/NoJbMPDiLWiKsZdWYV/veXtpjwiV59y4VPeQ2E2pwS3aUxkRkTmwgIGPPnF
uulaLs5i70rGuJaTLk6nqzLbFWLLja0m4wXeQ9J0tFxd2Z2/N718nCoLyipc9SncDspZAxFAJY1X
rs/IDuIpt7ut14uzSdAU/G668vh6Gkb71HZyxcXo4mNoLsvipLnUmfgUqsa8+dhg9EzIIumuVm9e
CGcc+7bFZCse76+l7xpEjVxAC/gGVbvMOXmggz0LHJkRcCFeWVyXMJyINXOtxdRJIqhkWW32vDUM
cnmdPhaCyu15QDQLWXg53hcZzfyend6YWIUxzOE1qTYcJeexoUCss8M3yjOWrWcuiE6sxmwAtQGn
iJWyjZZu0q9A+uGap+O5cZ0F89oOPeYquIM3XF5dd2cJn5U4lbfklzx7vEJQ5rOskXPgBCExiGnk
mhfvgPK9DTUJ32B8ziHieWC+EpvDwZ8JnFvrAMP43Nkbq492+FGufJahzU3jEr/REh44owle3dYk
khnfQlGrtd9lnOPs/WOD4p8Cw63bmfQH9Yd5rE+1ZX41dfxraPfmmO7ndA/HpPP8kc7dhTeOtNJQ
V8TI+/0E7KyDWQIKd1sVE/KW9WhxjnUVHCPiGVRE7WNrfufL+s9QxqkfxtOsqfUFZ48PlAyUUM+Y
998CN1mbEJaxHXBRy9X3WDv/yjY7amP48yLx6Ob+zpgKMvLVe2JyQ8CZ9qzVcIiL/uTMw8GSSYGt
kroxn743HfD4uPbB9NmCAKeEnX/3sBitumeZJ1L2tU/PjnFqUjTYYrgaXfo6ahYBXqoPKKzyQTsJ
PgCGYFbO9hytDLa+xlCc+sR+nLC8ZbBY7GK69hk+mCj3r15Wfci65hyawRuxIxmF3jfUX5gBGBWL
PTsYiZ3Z0jigu3MuRx4QsMhK3D3r+Ug8u1r5AkPnMCK70/2WIC/V9qMWhGbAOj/AnTkN7M6TBiO5
6W/DemJfH5QHGLDUk7gn+FU7D/i/ssYMYzTT6NgSguzkZ+OoFCnxSOTLrua97U9AIzhWkqhd0hHx
Ssp021jI3g4mET82vvuEDRTYEdTIZ+aAFVicS59ErAC57STOPXQY8BNV1qYj/uRoB2k0tw4GKsBU
MPzPeEFoVXq3KjjGcgS57B5zoBHObL63zbQF+Cv32oxZDM3Gq6nDX0dFb60AOJ364lYWwWvpjb+l
1Luh1IeyM5/qkioFLdI1xohLkJkbITL4EpDQtN5ZLdUD6WAiJFVPMav8DgkNCS+Pz4pn6aiw6fIt
R88WCYqGGLjBJgllOujk6uLZYbQDHCTY1I9yWSfkyPsiOrQq5z5LJ4wq5d//VroOA5UXlJcwANin
1euku0NiTM8ReozKIRT0wPaKsfqxEFQtE9h+OO2y8M5GMbeiyc6Qo5cxSE9BQqzQSI0gOaGcZepF
p+16Mo21moYPGkq+4sIl7Jvt4PgeJhPuJhfDJrZ3TVXgaHGvjGNYCjCXZOXZxX0LtDPdldRW9DMD
6yioQro3KrGWC3ddNRy7uLsqL/rxG5k81HWwCqT/L0zw5XgjYzhELyy4N9Mj2Wi5Me7Y6mKnzc12
AN53zXPj+UThwvdEjC+j1gknZvs8ZuYpqU1WpODyzV7UyxlgGUJSfRgH5yUi9OIm42dUwAAiioNM
45P1lluN22PR9Fax8Ey5AJMeL6dhoNCJgoExx61cti14szuTZzz2QfWX5xBMunGvouQQm/jdpnI9
cSQHvfE1MgpW3dxhVe4+FbdO/ALRH5+wFz2JfVELrMPU13GSqIIduLZf6xF+tmF/WyHmdgl4pM2s
raej92AwTLZb4oKF8DjmyaNRWatesfsUiu359BRDLaFMatO2/TkhQ0FaY0+I8nVyvQ17DsaEguWw
ZQU7jKZgUQ2WTuYuc7OVNBkgwMDi0J2ee7KpPt0rDzDY2Y9m8QfLl1PT2Ref6Ncw4JBs+Anyef7B
Lfhi0dcaI4TQTPUrC+vsa+Oi2n7tlfFXQxQ3QjG3Y4AmmDqvNP69hIJ1VQnUiC+dRahP4ZZB4Pph
juIq3iBbuuk5n9RnJQmKVC5fF443cAdEfuNsic/vDqg8JJ28YqC5QpfE2QLeihaGZSM5pm0mxsia
8P5onvOEasQE87/brkPPfiwU3QAzJoDUq18nJ6+xluGJgXj6kA3DQefDZbblkSbXPXnwj1o6n75q
9yBXMRICn4mJJYcsWf0+OttReQsaqE2KQJkQ+cGWkCMD/F7t3LyITK3DEfhkkt08bjShZxLN6cEH
9x6LKPesB3y/MQEB09bfYW8WD7bN55M7zRoj+6Vw5oWwkA957pQw19pvr9lo/0AX21tm9eT6/Ssm
3/usCTk5H0HQVKt5arZGJaFK96+qyN5ccmZ5xi5+Tsxj1foRdLZScOQ2d0dreoq67Bn++2k0ijW7
5JvrBncYGX0LGIJlZv7Kcf6OgEGA+vipJpKaiiCBD2dWGEsMo+Tzs+w2a6h4M54NHEtXFvxrVp9L
q8FJkg1It8r7A148P/SO8y6sZuMnXKVr1oQEpviSK5CWd4JWb7f/xrp6S2pnPUItZ+e9mwZrX6bj
ts24oOV0vvnAQEfwHmgR3pcs7n0mbMqd+WVWxqu8gzSgil1otmRVZhxCAKyYbde5Q+kJ+FuiuVwM
Q9rZ6RQpIvEk+KLRV5Utp0n9Bdo+xE7DSeR9tPQELuqo/cYczi6s9F69stt3LpbWDhpEhljM2FJu
AoEFWDdYFVC4Uy4TR1WzyhZighuTJOshJ/og7xsQhKcbxaLPRTUd7EK+kaX+8LvuRAQIcDMFJDpj
gBVW+DwV1WroJVHSMvs2FW2wMqf7xBq5D2YB65mpZW4pMHrlj2GJidAq/Hd2A2+Y0R0yJwb+R8Sc
0T5EQ3ioWvwZZXwui/IQRmQ6OMSw38p9NVc7IFDbOeYOKvMD3aX4u7sO/6GDN2HMx0dCJoemkYpO
HH326PtzWgwdun7Hx3MUhBqVM7+rzLuNpXlqIyQzw+ROX+ilKvJTzJZcyAnjn5stPe6LOP3ENo1m
YAWBfE+UOs1xjrTeuT/tJAFQgFeQQ/U1JdXf1NiAGrkrTfwgUNmoUAP6DXJnY3rkfgPAl2lGiGGc
FYaw9F8t1U7N+ZG09QI96WpP4efglLdB9Ye0r5/LgPI7+JaLOS4KijoM8CfOwKllPoWGh9YnXyqV
3/RgL2faah7qTNwaz76pgM1+bC8x1T7XLNybVGLJISBDKNHxSRXIJcu4TynMN4r3PqDL5gcsOW+T
7h+d2HrVjbeYhgY91DlHWXRq+GwT+Uh+Ehd0uPCmjRY1WVMLc5E9/9Rt2DzUVUFVVEPNg971af5d
Y6+rkhhsqPsy8Lp3EDKIk+QAB8b+i73s2cBAxZZnmxr66pcD7wuFkZ5K3pWfsXVgGGaycXANGUV1
tQ3JN5DQwth71PQInrQqr4h4QyWKZ1RSHT8LwaLUmZJX1aefs0m7KmuWz8CwMQ6jspBN+evHCZ2K
rG/k/lDDRTWuM24JsDxmjfXoBMmu5iMedvIp93JBFJ+srhD8P6Owb2ICRtKPSRw3S6eDF5AI/8mq
apD9vfpTLuZb5W4hubKk7Oo3U8A8d7hFF5N9tjN+NNGwD8yYQz4hXk8fkWjFJam69iBy2R+j3CkW
ELzGNbFU/tScnGHicuIgDhjOvaBi/DaCYm85YlfV1b+cVogHdsXfDXCaBYWB3BtT+VRpay80MMdW
nLiQYbr3um9VmW+tG12tBhiCpvykDi3+NjB7TM19m8PNABjqjp1v9zCn1ldJqqsFzP6QyPC1xV53
UkAs1RBgZsDb1FFkFnX48YfwImb7jvWBAse/0Qr6RzxfjDRVsnLKCZf5vMBLcaqG9F3P7nMWsv+1
iHFbJAnRc3gDUwSkHjyvog9Wjt2HdJKLwkxsjMYOzOCyM+xdrtqLQ7C/cuJDlFKs3Khp+7+9uQno
96F0dx9a49vcF9a6sfwDsBKgQ9AeOEfViRpRtOe6vgGx/DWT6H0cxleoxI+0J0HqKe5Tg9X8YiN6
B9+SbOjStA/CSrxnU3v5yRLmGefFzlO+8Var/N7edyfCV8n3GLCewRYdPuh6PPAgE3GVsbOfPFIX
juY707gXX3COWem0bzteLn7ZfKX9xDROSjfzilFzOBpVdWoHaxcl/l9es92iaWulBgDH04gvKAT0
rOfxwOxEYRkKcJgikbtm9mRk+FTw5UkCbuDp3yfH3PpeD3Ch3LDhfp0bEjatOvjC+S0Stp+sSyn2
SCj8aphTzYn4SwzjMKgIJY1ecs19IoBeJZ7tu7s1y0uEMa2h9Vl7a8huocRCOTXHaSoJhdWIC70j
YwZF49QpLB2K0ZD92qZo+y/ImxvPsVe6MQ9FHz5aIElNzT6hMI6+R6IE2EPoJIQo7XXehQxNpF0j
3T1YBctQXAajHHakqn86Sb6kGJqNa0VgsaICy23idYuKZLQ7GwfZWXuEFdAsIzcKH3GEm0LvEluL
3GpbioQEebmcA5aG3ch1IfuWnr/N6/kJOe+I+R0PW8i9k1hUPZSbunN2mUbASEJkggBPcDUdIzoV
HIjhhVdvSQAQkwNO23KJJUuW9snbzN2Y116u+dJg2hyOyCLXUU87m8EsSYNdYEBjwRNUODvXBVaD
6oovR+6ilE5IvHdX+vMu1LgRABPlRyqMC+XK9cKNaIuah49JeC/G1IILQbNTWO8yU2zvbILMiH7v
bZmOq1+VipcOtXuTDUTBMDrSmnqpK//sg+LbA8HkXhmKtWl7/pKh/zcbGwO3Xtth6vM3NVWeOF7+
IlDSsXBOjluVwFIYWNkQYHJmUe8HbvqLvSvYpHlp7wLQvpfRJ6SbBo2z8PgLA9AUYAorj0p6+YPp
u1T0lOdxMr+HEAdTPlkrbRe/eWXtbEAHhcvyRYRfWQvZvAYgy6ON0z5wX5hA+bKx0Ry94btNW573
ZH5Kc/TgqCd35dTYdPWIzcW3YMjEBhkDCscho+X9SyUGmgA11/g2pQ/Ag/XH1o51h1PHB+30vDMN
OZ77mneIGrjSJfSBrMmoMUqgMxTyGS7xuSUvLid2M1NyX9+bBHZRWxaKZANRCxB5uNZOoxhOpln8
swxJ55J0DkXHvYtUntukZyWcS+XG7zP/IQnkAesKXOCeDJDfm94RKgfJAXyGS/eOgG2LZ+zZqKyI
aAls0dqfD5UbUZsRpYRCoAyZL5JGnB93Fqi93Amb587Hy0LTztgcDSgIdDqgVWDMMxbJFJS7ClTM
zQ2n57ImVZw6jrEyY/kdWA2wCT8uHxoHwFYzNi6x2Zyr4QB/NqrMW5AYoPhd3M5eidqDsVXl6Hpd
ZMo7zyTZBJPAlpWx0akNSDWMpf1SqqJeepoErTYJO6S99UFdMIxXbuK7CZtEBkpOQ5Ex0vIEKJDl
zByG1y7DKAFxyQbo5lf70kgFElbXkpDEtKZLJ8DM2/6WlsNGxPH1ruVOtmh8iL0Q+cx96YzJrQxh
BRh2auwyPjCbQvP37kDt3Vljjb26Q/DNfTmfcPvHFF5iuWvnmlEuRd9R/484RUvpEDqAL2gikEnV
7Ag2x2snUh0GDDJJQQaSUU19ujTqghY610anpJiNcowK8WScCuL2tR+/mm40LigZune1cFFRLf6J
JgV3Tud4uHSsIoU9XkDLdyDcuSC+Ac/IdtPW3A0Dn2Aeo41Yt7Bgn+vG7zZ64pZPxRXhpjb3ztJO
r2X9OAVVhS5l6OAyBp3Jg8RonriF8RaMOn8TYW1cEvKhZys31bFxjWKr4rv1faAjJmvG9DlUsXkD
wtovAP+m5NtVDjKJAx1MUACgtM74VkQpJRvFRJzEmEL2H5nryWvlYpCvjIDiaG7C+9aBZviAFXH6
QwpGFgxMxjYFm/jcIWUf/YJ/sBz0eXKyrXrWHt7UVmi4dPn8aBr4QOzy04r0Y1tR7iBiLhOrpDMR
jCaqXzYdIoDZciXC3ExjWxOOPfsdNzilTu4c0MYFxoG0enbcaXxJc3KpuqrgktT1P9VhwLOGKlwB
1mF7bsF+TkycxRikhu3oVCAhQy7WbTr6D5MzMOx2VfDBf3ErM5eFFMiXIDYzgtZR8mllRkaPofa2
uiEZY9MctGr5HuGCyN78yuGT50XvbYLjuNNkgKbCSFdGnXwZdJCMCaYQo95G9oDRl3mH7hsN8LUJ
MJ/O1omBnU14AT69F86197k6NIQSe7K5D5I75jJ2oIMonLgeRLqGtVaB3TJ1zLX0xdXNo2fbQd8Q
aI9WYe+xz7wC3PhtpqjFEeSvREwlHtauD0iIrNfLEsCXTp/xX+3YnZzHwjirwXqfW/9ay7lbyjw/
KTe9zM3d2WHW9IIacJ3ymfRxfLFg3wQ8RXgx/e1gckQwJD27dkcTssWfSBJvz972kIDlW0wxDEMF
FQZ9HrcQJyCYUUXhFI0MtHIkIIeNS+liHo9LNtP59G1NiChDAFe/nfVvq6jeyeboTjWK/7VsrwNM
9tzAyfHcPTZ+DMIh9ZAYPBsvSjGoi09nGQNHeOXDwN3NuFTk+4ABN6ug9P5ZXv0TO6a3aAp+FIWj
PJB8s0senSbNLoOut2Ehpwfhm3sIV/eKU8ywRg5GDauYihGcpLOhnP7u5j93FrELvKiUtrknQCcM
2wUg1TapXiuqhZem752aKodbULmYRxxiI3ZIgp5ObkPhklSdsYUacmaAapA75+Xg1XjCE4meLZzj
YJf4GSGQVZIuK9e2v6ZpYgyEBgW4GSmKxSX/s2KU1n2iuhQeN9mQUKdtcBYVxDba/sPNdP1QTZJD
yMq9lcPbuSoc6AWFGD8dgBINiTovaW81uCRyQhOWJIo0en3/EbdYDBg+718Kh21S6ciXOSCiprL7
jawl6WEmBEiwdTzEdvsoAiiX3Uyy0DKXOvBf8jjM/rGoAUBNsAhrML33GJcjetegLADtfpnnhqMx
oTYudaJnb7D/VG8eQ2TKVWU41gnPCYWgyXzwCx41Wqb3Dn5TOfBN8Iby0878txlZYfbVknftiPcV
vKsTIfNLKqQI+Boq/zcH3U7142M7J5cQIp0OAC+UI8gz9itUBF8swaeJhAg5OqN97OPgNaN+7kFa
3jNJtt0QcTdHxAkI+bhrAT7GMxlu+vSdtd6rHAkUs+/VXJmjn6lpVoWq3zPqLLHkRKfcbLdTRRm2
M720LjrWFH7klX+fQXHy2xGIUavGqFl5bz6GF97NkTpWTYQxJm9A3ye4rmCpi/Qrjgltt2P1GZmC
fGvBjsj/Z+N0IbvoPqaRdRK5eXe+Ai3C2J/aYoURAT+i9xnw2W/HFuyUU7x04UiPO6Pjg01dhwQB
4I3dZ2IVq0BDB5chPuSibB5LzpJVHVU3GfRvk09/+YjLNMbDld4LmkkqH5Kyu8I4oCi9D/bUYLyO
9UjlfeR9D/X90x9hw1EVFw7m8nd7Yq4tsjvAuj17dvRpDuaxqcBzMuQ+6NEHIdb++OlwMN3uqTHq
p7JzPyl53eQp5gjT5AhOZ7kbcU5pmpcSr9nImG6xNm7pGcoLb6XJJWRDTCVh+l7V7T9PQ3+myXqI
g2fqHfkqVddoyK9wsLZuPh0LBRubIBbdtuEPXjP0aGyf6NvxoirYiujhrdLeSy7AJBVVh8vDEdcg
Dn5Hn1cIewcBoMFA02+bRV01t74TfJkK/6EoQJzKvnzhbrLAWw0gpA1ommNbqjvCTbr7Hszs0swA
wzVssKXhuQeeYBbeFDH55SuAD35rmoMA5+66nbo//JTdrm7KlTnrU+31d9g4V4gEsFtruc8O20Wp
sNYIPd087rO0aRLaSt+CxrpV2n+zJv07+PNVNShiRf1cgXdChETZnj2mHZMNaaQVhmDD5aFgnQUq
xWATi1/c8mh443j7st3+p+2GTx37Z6vRZ/7A0abAIfedPaxUVsrZOqBYNy95D7PO2BVleC2N+CpH
ucZYRXIypALQxv3ktc6LpkvKb+UxNu7lH5IFWzPBos+RzzBsHSM73oWdsR/a4TvBe2CPzIC9T1bS
J9PuSiNFKOlPEMuxWzjzZ030vTGa3UAzhnaKlDPWw8jMtculWj6N+WKWOGWWbnqPl9j3wAjlI0WZ
s+ku+Puc7h3TxF2MIjuVmc/xl1NDmzjFKy18q2ZKzw37ZKMfzrOBEujG8lja5rCh1tFDNxJvfATQ
VvVsMotGbIf1t2Kh1Uv3cZKkNhOiTmxeOTRapd8jztqxC29JJp79rln4eXAqAj2uUpNvXhQENG/A
vi6AOlgYvUI8gW2cVduqKh0woDOf23swtfwIAsbtxtT9Mg2yz9qOANPVSOAc92jfqjuGWI5AppxT
E7yUY7l47ux80+E6XEgTGIDXImLOd9OnibsyEfVuuic6fAfQpBcxs0/8xjgpq6esQFqzWnYEZZVH
2yHONm7BWVAMGLPLoKWAe/onq/iQ5Rll5N5xbIojdaRgUuz+aaDi3OpBj1Qa5mGs3zsSyqKAYA24
e4/sDFTEy745oE8ynJFGVAQSpqjW2ID+pUUaUQwR+DhmIMPrMRvvR+pXU8CkLcy3asKZ5bWffmD8
eK2Lwd97FD1FuGNxM2T7WFNd91DZDUhX+y7dTfZpYmVhF0xdYf/u3p2c7pwFK78t6FWQG7wtb4Fw
YDrA8ZjupqWe/BX38aVQwUqmLuEPBURopBm7d3kdKwE6fd41KrjkADNp/SOGxe38Ie2weVJZGySo
L0NjYCNKouLuDl26wGY6F/UQqz/unY4jwaH8ItPZFhTaRs/xe9JnV7udD+Tb5KIby9+E/IHR0DNk
Y7BL6de1Ygd3qPkUDTbFuRWZ3G7gsEVN1g4Lm24WZ9HgqSSscLLb7rEsqSGtdMLXo5UXs2GyMZI9
u7lzyPZyvJdqgXOffNrPQqFZdjv+pxGaH21QHNrKoKGZ1j3U5ooBi3Vp13GvEXRsTdNwJHG8noHe
eD11t1bh2ncZ55bV0SUXtKbpGM1Jt0ynyv0lk/9StrXeeqazahgHnES+OQNKl+8n+yGebu4YXW1C
1UhOgOat7lXGeuta0w8plvcigTgXSPvfyIBFAawPjHjiia2ZrHKPr60SGu9La9Jpymy2FIV9pVqF
Eg6P3orQmscHkp97a8oebVvPD/FYf9x39KPKbmA/aZ+dDg0S/jJnnSmGAJgf+8XGJyQjHJSRMThh
6ffePPwQns/tO2jNo+y8h5qSiMFD2UflebRdfaOf/R3FbOtrUDpC+wXgdAt/nek134VUT1InL8Ps
tiBFPYv6OfSwlzirISsPRDebwHM2RoSnJcQWM7sH28Ibzz0k2vbgMOvOW0n+DeQBqAfmlF/UvEXD
gzk4Z97JJVqqiYmO/cqoFgOeqCaMemMprVlgKG3i4m2c0+7PMu4EiGxbxAmDCR7HpxGUbj2Y1Asa
KOn9onNc2EeDadO0E7rROQLK+ZfwJD8AtXwNNO2HjfCxNxXBhzdlw23OUFd7ZLfTPHrVupOIBUYl
6rXj8KN08BdxyuHbmCb/Qxgj4wQ3Fu4HzHQAgZI0XlcFgWr7TRQBtEq+G/afzkkQ5O62A89Upfni
Lqybfr6nD/10D+wo2r1czO2hO15l1B/jed6GoQD+Ho/ZbuwxyvUZzms7PnA5OuXhfDDs8N6UtLXt
W9dx7cNmxdxOKmLSuJ+a5zhwuIORRWf+3FUORWeZu4/D+R95xr2U0YtldcseuAZ3pZU34UYYbBy7
d6gTxcoeqY8I8pmD/1PxMQihnlHuR1YKlKUX8b02AG7SwpynB5vVJrH9tRnYV0kIy8EGAdB6mVfi
WNA3MLoNfM9qI9zyZFj1RwQiArTSQQDOzQvKKJTzHjT2vTbjAR7mj06NK7CL/Wh0a6fMDw6OQCwj
h7kD9JMaPsVeMy0neEtrSuxhWJhjwG94ALyUr9mTYCZLVnCeDz4MIt+lLZwQMpfML4Pz3sU9lTTy
qVHFPm6TPZbl1QylV1IE1AztUksenNGuWVMRl66rraJEyMjoIJMJHH4e+VQ5S9Ifez9IXvoy4PeL
JQeIj6rVZxO7mxp8uQMePg+IHeQ7FzWu1eFu0GKFGLd11EuW5kcfUB4g77Wbu7uOFrDAyI6tR/NA
z/5WYxfwi/6JWtIl6vHSzHyemWnm1yhOOX21PoGpWRImmcDZcZXFG/Q32nIdpBasL/btRUKVWtej
ksQX6lXJAZhfeRydRODSDh58Z274mvrOVzgAw+FpwCVZH6ToT20vKcjMnnwduAvfDsOPyGCa7olk
LiUbp+VQG82KlCvg+2I2NiZkggUG3/xsO153ijMTCnkt3u2h/20SUPnW/edMJN6uRGOBQYLVfbnU
GbkyHGGBKs/DkFMLIU6YMxy2GzxnyaanVNyxrhnVqoXBnT8buiffBsMVu+AHUmtRhlF18Sx0uiJp
WJqYFTwS94f8LJbQiacYI9QfBRlrPD9Xz6L/VUQ4yqz1mNB+63ev7RzyVN3z7tHaHDSAFLF1+25n
lxFUkUhuZyLrkJg3aSUOIvI29JwDDevf778xaspeQzM6BGpcZ1lLg00JXhW7BsVw0XHyhi3bZjZT
zKBI4qhLFZk7yj9Fehoin/UiFdYtKaPWwuIc0h0coxoO3RnjIW7TYtsw4vWBf2pMxBtt1zeZSBYm
8gP9/uTq+b5J8X8Yw9ZZix8tiuBOyqoGB+pc+qj+VE63jBlFF0PuPEoHs0lNvpBSrOrLMgqHA5xc
BzQKWn0mOJ9Wgvm+yutb7wx/WL6IpvIM2WHx6Ub2hS3WS9OiZVes5K1s2U3lLmqGLf4RrJRU/hT2
a+DA4u6wWADR2ub35qA+M/aTAq+gCmZvfj1c+DU2wExffE3JXJisATHB+xK0KqTpNe96llft+NTN
9VaTpVs0YQb0MoMUo950P1691tv1TUDniPFszg49Zp8qnQkiNBfPa25O4+5lSZhVUU9W27Sg2Rsi
8fohj6gfleJKDgDXLcMPGs9c2hc7znbKAWslg5BUdFysVP8fR+ex3DqyBNEvQgRMw21FEvSkSPm7
QcjC24ZrfP0czHbmxRuJItDVWZknwyNXIKpg9A35i0NCzXHXav/aJZ1LoomH9rvWh3VuSvjBuB9p
KZKPtvLufubBQum8l35qI5xz2RPiDT7HhT/IYbMvmwWbof95BdQ5pzpG6PLoHA2vRfhPJ5lnm6Et
rpHOHVwVWE3iywDuSYdNl6qK7VG5XiiY/NV/U78G/wHBoHSOMmy4Pnm/WtP+q5r4y4lZmeIiiiaD
p3V4rPiyyZBosj/uCjl/wcPfgtWH5eAwxpPdLPzmYuhEeUtJAxz4juLDabDn0LGuQYvhXKctQmAU
NTaJcoO2Tt8mBVDbwo4b5+ve1vjQul2t5bTZmk9mFfLd4r6TTiRyCn/fMgfbQ7hvBwoMzVy+DDMV
vV58dMroJ44pnGiJS8QQQbvkZHE1cgDvTBA3EpNWITnCgql+G7rIyIQT3UkzWIyRiUKIz4QqyI2F
L6K2x42Bch/284pxn7VDz5zAZCOdb2yj+8hXBzNn4Jzrr0xRMUJ+ONOpB6zdgw1dTzfUlnfjeyeI
H0Vya8t4r1F5KzDdJEPyVfaQ6+H79CALHW/YZvA92OmthoEXodsGDBs4vGFX2y1C7XBzmBUKPCzo
3CtH6+kxGZ7rLN7Cz1pcsM+FW2p0WLM7Ca1gYg2v69xFtDSYVHl3pb0nn7UNKeGSJu0NkfXUz+6z
1dkvypN7MbSHIR0ec4MbempCVQUwYkUXnF/1Cn8YtiDrREPc0vT3oDxH8fIBSN3Fz1oO+sLA+avm
cWeS6o4c8liGNQNuqNsv22y3OFaOLMtW2mKMhhdhZfeYml9n7h552AOvzC+qSa9DGJ3mGVk6nzII
FTk+3wFecPnTi+wmeT2mWbLNM/N7TJ1tmVcnA9i6QajbTUKSYFZ5jXzjr4jrTQxTPJ/9Z8eIt7oc
v9KxeRuy/ll43a8tBtZo6RWqG4zFqPoeUiswAdnz+tv0lM3nEa4N3wnURFkOyD1W9OWN2kQMoB0E
R+yt2ZBvVBm/5LMLuYXSB1ouR51rB1gRIyoXLhr71KRNPqWFK1kW2tmwJy4JXLKVlhrQZ7K1KcQx
kl5CipuW0eGHF+jWcSrICADDKGgSc3E3OPdxTFxTIyce3K6NsvocfChmrvI4uKML8tt5ApXlsZGf
Ep/cMamAod+ANLhmOZ+CsqePmBFhkI2JQMl82XNrljUigcYiIkndDR5Pyi6w6nvCeR8RJBy48ygL
kL7i/tr4XO1G5wAoYGWDB0vRTacqefHij9nxd3pCs0Epr1ZmrROr3CYNirQF1zivnixDHSJjPDBO
vsyu9VLR+hD2zT7S2o1FvMjNnfNCqCus98HzWJplG1mG1J6InZfbF21wAppEfuEhryqZzrSFIw86
fv+lOueIXQQ0eiZPlS5egH3/GdRiiVgymFr6mwXkvLWKG/veS5YaGKEKkJx2XT9G1OdpQ39OFL1C
BeZOSdQ1UtsKmlYaGmea/IIqnC/CS4GIRu8FTzm1C+wTmYUtrlauoC5IuBvpyG1U66u+VlyfpgP4
4qMnrHdWIYfKc76aiHKQmka9CoaD5vmvYsx3mpJvIo5vs9M8+nWlEOc1mEWcqM5I1fJc2vsaeRu0
/bfu0uRomzi8038SkpGmpSdQ1xhNfByR4meGqNwu7pUQaoVNcZ9VvHpLwCyMd9KPzhp1UrIeoXSo
IgEmylFsiubZpeyuoYW7MLJn9nhUJIv3WDPWalsmGPZyLl5sZ7FDgIACO2klFHp254bIJU6wvZfR
xxMXCNc8pZEHGGo0vis9e/HjGZ+peZH+QIioO7FzDh9ap1g3LtsEz7m6vvWUduEn2Y8H5pR9hyll
bP+iYpGEKH92FSEqpP7mlhJ/VLyH++JfBQPSwdDQsMvViZV5c7vFgrFyJEFCHIBAwZGQ1S4bxUev
ltz3sLKaH4p+t6YAhUxqYmjkwe/afe2qS9sRRVKieJhZJA0T31gP9GCT4g0CpJ3mBGUkXZeOSbiW
T6FRZ1zETG4w62itDHvoF4rYaPcUEZON+m6fl0bgsrjVMhvxVT+LwlqbElQe/Wj1BMeTCr1a38zF
MatM7PPooul+np5d8W5baNrwaZOa/+U99fpV2UHVwHecSO49PeY/mzuzYa60iIxWjlvSRwMN271Z
uGuPf8/SdVv1pB19YAU9gDcRDPg9rNbbICyc3CwNdK0/tAn39HKpMU3RfCIirEB+gBSrwFmaFoEA
OeyEuiXipJmvut6vFOwcu8Pi7Fb/OirS/H7YUOQOVQa1gu7bOPpjUw3a5XXgOsc5vv4/yDgRBDPF
zkxTTGP069AfkFPC2pklcIo6qNDonSF9sHpvhS3wzGJ7xcV4NRiEGX1j18Kb9NUR8EpQVqynU2vt
zK9pjWSWGJxpdqDF1VbYEeykdi95FRC9IC4wr2P0uFxaTwOMgRCuywhUwcZrZvETNLSbYaQOBiM7
On52DI0OMlbgFz7vP52KMlhIpMLjkjUfOLLJs3bAnYKU1FUabarpGieKTUB2MSeC74L4GHnk6pE7
+Y25cWGp4nSx2bKDJywBS0TsbKtyrSgx021aHwZaiMp9y5GicX1NCecSvc5o6yz/VUSOJQ7BibYJ
VZx8Lz/K+ThAjND5Gnlg2BGLPsrZ4aqAdQM4IpIlrwQa42f6XrBkGetYUU0VAu4MZlPRxhOJntnW
9igo9WgA7UfzmLMhx9dus3ZyOkB7BoMk4FIb01MIthfvHqEutgJ5y2YxCily860Clx87FRSVRj8Q
Bh43ngVfw1Y5Kkw7GsdeV8Z2GFEmPKMrD9o4FvDYCL6REk/m7zA2qY0zgaHRQRsvr8QIWUuj3CfS
faSPCTCCS7UOfxmTbq/J+i49ln1sbo5ulPD79meyqzv0pKX6BsdJ/IoTh9uovArQDwsPM2q5fOjV
mrZ7KhFjHqblG2cfyzQYa0rgY3eTSg+2sP7cy/olCS3C5pJocLZNsZpONXh8ke+TeNow0J0kbTOj
E8Ikg8GJRw9avp4v/BWMeyYsWYaKWunkEQSnASRz2NeZSG5ebe5Jyj6gYJtYdCccZAN+Hb4eW3aL
K3I3gaHtuuao3B4a9OugYJcCESgpbuqt6K+isKpnioEx+tpi2mW6AKoPKwg3k1m2RBopjvW6uyPs
tZ/LIFFnPDwrnbrJSjZfLWa7qIh2Btw0yADhvTF5yIoamyhlmZiv12TcD3Yy3GT268z2YySx0RG+
RXSONnVs7RyT3B4h1ShmYMHfQSrm6NqEFTreBwM9pFCZRQqfKa03wpw/bKq9msy9Y4ZbT+0/uK9r
jXuKFbVB0zQ7X4w/I3MvC1+q54iBK8iKiEUZFjGhp8cU4Jav51cTvcfFzOjgoPR0eZQJ3gSAh/xS
ez/3ILq0G/xfKz1u7oaiZjgfbzlxnIwkp17/kv5cM81uMvK50+wRKn8qaMGggBtd72z7nBBJc6xz
azvG/jaRiqqLBrZGf689A+sAZdpTdjGs9sUFYcUD+RAtPwBpWjZwAW5TOGwGzGp+f7d9cKgUiwod
qTXf51lx5Jz8izLxoFMWKiDgaTiuQEeeBBUinZlup+kjpUi4SkhQN+U9JQrDhm6rxYL1Y7OS/fAl
oNPEELNjtpDCrnESgURhkdAjedt0fhb833ed/pi108nUqiOYiweuMkGnQ+VHzuy5I7sAgDnhVllX
nOJ0xDC6rKXqBy6rq9FX317d/puiAXG/Bm1Aei7ERaV77AaylVU+tXS6dYAuJ67fWdJSJRrtUjP+
RF1Yd015HFHFTM4pN0XoolGSl5+AXdLaH4nzVzEB48rZGzweWA6WQjKM8m9N+Y8mj4eEKlVriVNE
9cbhvmBS/kSGgZqvlL4AjnFe+SC2gzy9eROneIYnISmvvmdeQiu+gTTZJXO3i5p8FSHe8WV5j+UJ
xumui1GKtOIpoS+q53z2WUK01ErFFvio1EJtnR9yGAzgWtFHbRoW4Lml+h6IyJ/yYShqMGhn3vuz
2oMUfejiD3O8l0BD+zn6tSFOiA5LKPLPlPFJQpbgl8lA+nyG06Pt1G/SAFSUeOswMe6zd+FubJZ4
wLpur9MEornmW+ePVJJALhMAroEfSlB7o3Cv9HhdkJp2VsK2buxeJhGvrbrbdHb7oCWoVdu0h2hn
zWfHCh99ZCQFoTAbx+tUDmceLGp2+K714xYm61XhLWuYH3XeOOl4qmjrVPO0tugh99tT54DUIJkA
yElo/TmitM2AttRpS+GxTW58GTrq17auD0bnBXG1080QmtV06DAA+BZa13Kg0baKuQgchr4JMRnO
I3869ZEZ/WWy3IsQLN89EJqWeOod89dLo23EJgeTwKribMISsCpytelZI/mOhCVI6/W4T9pLjC9b
b5/7/xn7dDUuUxOngUVgQREKh4q5b0MqrdPHnjf87IaXITRuBcPuSE+MmKFFZD9xQn8g2McxqTds
aDaKYkjmMsq5fmv9pPh5rRlIDM1sknyECy/Uoqy3X9IlFpBfuy4YPsNkW7fw72ppfrCoBz4VehT5
OQmE2bToVsA0TcwohCDpn2sClyMT+bceb4CUwmPSMxEJ6bdXQwysTFCVX83O0jY2IKnltaDvZeGx
BqEriyuZg9XQT5prT5HKh9YrVJvonzIA4MxmS3R9RCDgP0hTN/HaALog33Xhayy9MzpE8mJsIXho
nDCd33BwRxRplB3ZDkdrMMJ4dAjEuOPog+k0m/J3LLWOAYXkF1rM0QenoYafIWIC6Oqj3fA5Ok+L
BwqD4HbWzJ/KyWiykWsvGX85MddN+9aGS3RSANpN1jQMvQGsBBstboX2/9SCdVrt0FAIuE7bgppN
QdOL7raHlHFmHGFXCL6N5Td7eHKUPw3NaFwIQl3ypyGZHmWvHM6pUEHiue8xffA5ZEEXytaECL8w
gHLmC4XnIyIUlqj1pB+IskHd9rdRaq4ZgLgcPIc+axo9X3VVuM2b+CCLbj80EzfupV36UCMQpUAV
mvbXqN2zabymzQdRhI2IoHj3eZDzcguriD0ddHb54DMUdQMFyP2nQeO5xDGNtoTkQccLV0dzeHHB
zLmu8+FDdTR9etzkvLaXHZoLPTjF0NEcKxL/6TLvFfmxM1y2cPytcNI2FipAa8JnLTYS42DfYqan
XlDz2zenuZSGuSs6/5Y4H53x17WEtHF4gEqLE+vZI8PrdpxCVMA41HKjqQyZT0z45JnfvVW+4FLY
uCZ1VxS9r2vtNS2ZVSxagqdFiWXEqYdtBWrXyeCLwSIrquJxklEQza9ojvuw5DH24Lb5L9Abg8qF
Olh1n6IgjS5rxEs7xKhNgQp2PZub/8QzMjeSuwZeM7ddS7P6mqCXSr1e0yKyLoZhMwAeRfhw2PTC
VVrptIA6drGudHuZullbDYc6fY+69AKLcTfSo2GqcsPF+Wsup9ucR6+6Kq918+kaH7X5T0oZlBzu
GIEwf8pbHsYY6q4DD4ENUCdvhj/f8G9j1wRj4qGFEeKrV61tf/hN+ELl1UPG6FOOZFc6bw22/IZ8
4gqKwnpjq6UpHdfyudXCEw827VVUwFNtneEAF07obLD93vop2g/oLo1TvfIEPnl8NYhJ3yfdex0R
7RGdjgYCTy9olUjKwIyyd6S1R2fGxk8Cw3Eh8GnmkzOqo0azb2HV3Pkc0u76F6T4D31mzovnL3zI
KxGybG3kHpTYhXfJm66Xp6SYLiRRr4P55lTdCT/rBULgphucrd63J9W3u9BPzxmwF1ofP3rI6SaQ
zIiFpQNYZwp/EiZ/UXqBb71MfrYJR2szR3GQsrislmWc4P0LJd6zXmjZWGvQGrVlP+fV8CsnNE7e
E58+ZXY1q6qZfboXvxtmt87YBXAVwA0ar2OHzo8EqxEZDmLDg6KJUAwvXmgEsdFvsNIHDQiMAhbD
hNV7sBd0OpuwmqAL4clZ5fcGDnUyot6z5/TwmxWV+5yiPnno95P2OmXzq11Q4zxrO/5ON81ynm3N
O0tiLECFyDLf58pErsZQhMmBYmeMhihVrfPr+c9m+90M/6g77roXn9/bRVGIgK+7KC9kZcjOzg+l
TtJJjv0apXdb10fd/LK5TgwF8HySBz5zaMhxBX4mEEm7MVra4rziry5PNlHipHP+X2nmk3topnuV
YV0PBX7YCP1CN6Fs6KfOlkFTaHfCRNcWtuZMgLOAjeTyjYi+Z4PJ1s33MUNMHpvbPGlwh6HRzc4K
Xqgf2duOFUNv6Puw1TeiuzjU9XYW5x+ysat4vOGV2EN9qPQeO7dDdHA6qJQyRy2D/s31g0yEXaVr
c6mwJ/DCU7hVFcvuNN5n4g0j0179r+ZbQQw7Erc4TCz+453x43Dcs5Z5qNN2186gJex8k5XV0V7A
d7z2ynmfuDkuAe9vqdCLWyFW3AHXpvUWp29EiDeK9G8soFZiqmOmP80ajdtJfHcrXL1YrjRxa630
ljuY0CACE+ZbYVNaqWLk6Br3uqp/IuK9fjqd3JK8KjfDdZ4+on/tK6s4ztyLvJYYayvvpOk2Y5u8
ViDaR/oQFHdUeTLLPW7jitqJYvJBMV6b6RiZcsue5VA3NW0p+g5oDa0TWvcBhf9gZ9xY+o3f2YQg
oUnijj61xLGLv6Zkxy2eFO9FpU5uemiHf6yxhhlsDqRO1KwER9SC35++55brVtU/2rrcoOmTuYm3
c/tD53aQY2JKbfc4LqijkUpmiddkuHTaYzt8+JIqVSym/nyK+5K6qRa66Uhl6rz3LJjc5hYtvWGH
qZ3oluj4NOuRNY+RrlUf8+3Y9f4poyFewNRJ4hrjcf5hOUcrex2y6eSHztqv221tjtuhvsBIJd5l
4LXTt4RDgUYeBlIp4Elk8S78bqWYoo2CMYvY3PRD3Pw4Zg79ATEM6egW5WqnvHDvNcZbirvDoW+9
c3l3AM0T4WmIfssYLXI5Hl284Ft9SDb5LFa+VT2E04vHI61fB5JwLvJdkm4TtCY0jLXlMY56lzz7
NsHc4aNfs5R9IGa/LduTrp1qez1653ZmNikOLp+Z/1iA6jN+gK0I8zqnP8q6R90bCeFNzR4mZsWf
z08W0DDNdPYVZmU7pC/sxRavffVsG8/ZpK1L48eOrzWesNrfGe1XsjgDxUD9M8G68K8AsdjagKPx
jGvddp7Z4fBTkRtcTR6tHc6jj8tSKEVfNWIGl6hFvBCDv/Jp02P9+hBHJwbvB0P/Stv3Uv4lziOW
zrbZqQH/a/VcDcit9blo7qUJR5+fSr1OyXcRGkePapekIrkl43NeNY+43p7TqX8tan9dhGzgot9m
2XuF49bi4pRV/aXUP2Pr1lK+ybqT8BV9rPqTVWmH2jCA2ykmPb/vy4ApJXtMxxrv4Wy/Oi4iN1c0
YK38k7rL7qYeXzA4Ow8tnZpFwWunq6k+qBzoZjVKlEOf+9qaKmhFLeQBwmd46bMyYnKiRbkgk0bq
5Nuh/HYTFy5UpVoLA+yO2saj2fZSVoiWns4oURS5tcdHVDw0eaEHSeHE27ZBCaxAzQWzowipeUVF
FIMIbPNdJXOyKIOh/agNZvY95eMvzpzyu6qxBtPP5HzCsrKBDEAY9unr1BIGTmJZ9Te3JYq/fGCS
Xql9TVNeg8sCbGsBboOBP2dBObkE3T5G72DrRy+nrnMCoQgH2GRBZk45/Tr2WsLCH/mVY+9xyqK1
Q9BtTvgbYZgsipeSP5clLksrDX5j+kOzgzC9Jdm4SRk5dfBQ7eJjUHKbZR45OO26iG4yu0rDOxv4
1ixN0JlzJwNJORkiFmHtzChPQ0XHTZYTT2NmJqMji6slvaDUfirkiRbdQNrX8f/7yrFR/9TwDyvS
aoAHW04srAh5dy36cIb3ZcqWQAY9vuFPhWLmMEePTAeULXM8r2t6hiRiICBX6qvXYibZwJeso24+
1H+a7r1G5FWwQ13ATcQmAgk0po3+sAVs2sY/dRmRwhIKYKEzYE3wxjjWwgW4yzM28Zp0e3NbiRDl
APk5Q4Nv4+QSA/+dB3Q7C8uFmoLZo0qWpmqNRuqJMHZVEd+VaJB47GLVPYIm43T06q1WqDP9TvtE
MZ1zubS9acumbF+g+T/Pg1WcqcO8dv70hfd7PniagPfafjtRc41B4rEf3Wm6PjyYabG3W2ohKlDp
QuT8UcWdj+1XOFR4GarbF4PsHmy3uXRYSDJR8UovzK2civcpcV6tidKQOgTQQwi2Md4TyRsuM33y
s/bLPFnETWg5iaND6kwHXToHE+okR413sjx8z93M8rcyPnM6AqQudqPVbAy3gb/PTWDKvpOWfprB
ZSqZ56+08E628P96cwL8WuLQgPGDc0uRGBH0d4idsKwfpyphfOIcYZFkDk+6JASHbbZIdGbJBech
EsqYqy+kh6uhabsZrAre+N9OV4hQMn6buaNr47wVpBZkrwdDUy3uWto/hm/lpUT3h3vNLpik9yqx
DJxs4RvOlGBCuNKT8Y0w+peVABxNGT+qEUrKzJ7RaF8dm2ewo+cYd/aXENGtM7U718a1bXfnSkWB
J/RHlDeTbx+I11hwja2F+17nLhxy76i35O24GKGwgRXJj7NlHBpD/vMmi1unufPK7oWBN7DJvae0
eKh0R5Ly0goqJG3q4YbkUlQzLG4cLQbebT4hcFWxApMKAMjCsp3qq5ymkHop+gMkHWgjqMH+3fTg
TUXTptbbSzTxGboO6glHPh+dbWpQWOKNM766DvqhZr0MSD8dRIdcVseRdpVGPcc9tZULNNrAHbeI
rQalD13M+7nwuWNj6mponm6Ns+YlwTwTZWQsynVI0jE0Pdbd1MbshEcvLzl1duVLReuuEwWjXbWa
ouzcmAhztUYwQTTe7zKHe8RPHNXuqjIK4HM/deaSu3ivyvk3hTtVhTQC4uWrRfmueNGLucHVXZPJ
bxjZoyAdTJoHiU413G8N5Ejc68iWh0E33iNF/r8w7t0YnlzRB4UfPqUNtwOb45wL/jR+WJZ3TCLr
6AOjK4SBS0z5R7MT20ZPN2njPHWzza4ISalmR2EUe0+MbGan+ZjUlEN3aMuVSbxsXs8lGAI7ba8V
GEJ/djlYpgdcVDuTriXgZTj7KTpwJQhkY824jTeEvrMOHOrQnk1oPVNlc4FzV8uIqCR0Vgk3PZTV
luNlU5hIimPkHENWSbwMo+84To+F9t0ViqVK/9hRPeKjmRrqS5fGOR5CyCjDeRRvbLhISY1b1cWf
iWkdvdD8N8h8yy2WOwXmfvkzgCcOYDxtZlP8E2Nyt0DPatRqO/pMkA3UUWHkQdTTsx0X1bOy8ndF
JH3slowMpdxNVa/ZGlFv5lLWSYNixvqsGWAM4PBtFw/jNO46xjbSBK9zAikOnvxoc2Ih21DRQiFX
hr1XrbkEw1Y3NhbFMkPtB8KkLzIGkhW96dQwsVtH2Bi+fB531yqPvCT2KZ4XPYPebMQvJk+ubciz
Rc8Mpwgq6UNPg6YOKg8gyqGnosXNcqDG3DPMZTAeb7VGa0mYb2onOuIEOQvvcYyqM13RaytrXh3N
O5QDHUaay6W0Rr2d4C1p+84yglAH2w59GgNthHen31UzV2RvPqVW/NPPtJgW8m3CsEDq9mE2DOqb
2hf4PMSto7/CsffUFhIoFKjO6SZqohvJmjvZj/vcpJ8hNVo1eORJ/SZoF+RUQcemhyhCT4K7jdsQ
PHWx6ntWrPmPNKjZwoFtoIogEJIbtG/AfGAX8HQVLN+EhINLz7g2udvIjg7xyLIB6AqVlz9e4n6V
LoN+SuBqwGWBPhaukiK/2PqTR6moB8C7HrqNy+8kRqpmLYCvpToWJlcJV+4jK98Z1nC1HG0jOH7z
ztvF+Yc2A9vWKt43CneRuRKeTd3PtKMUZt87BZKS+7V0PiiQ1rBbyEJ5wD2TM/SC7xjrgQB/U1vh
YV7SAI3Wr2DaHFEagbSb+7i0ERr/LFosMmYQF+UCBygvnXlee7b/bZrDW2w8yynbafGzUY7IQN26
NfwrQPm7aMqf0QdOgbpB4WD9lQjzqFq1m6PpWFTjb+GFX/8rlUb3lBvauh3tHb4fsps+dUQMOTna
fCReipy9BHfLcEB71MGhRkuqvoQNML65bNbr1MFWj5+h85AUOkolTH+jgH16XUKHJ9p97O1Lp9wN
DmUeAzO5AM/VGXeFva5iNBmz+CZswoK4piQeWR/z7aTpt7wL/4V01Da+/mjRHzDJmKVs32/AGTI0
iwufLFU39oKAf4g0gjwOe5mkw3yHyGZQXRaV+I0yQgp9viQjaan5y/L2R9MhZaXdsda6oGkxiEb0
SFh8g0NC5SRGdpIWVY1oL2Vj68mqdhEXu74u+ClZdAzpYZhuMLkOIwgtIuMW4V18Q5uE0kN82muK
7a8tVSIJzVumSZl4nJ8S6pY6CDpW0aiHtiGp48WrKAL5qrwbX6itVVHZ5ciA/qkNDvGXxrDQ/yN8
6QtQn9RjiN5dmHiSeH0ufTJ0CqRz/8z6nYfbXNUqeRlYiNAbs0tgTOikglJOONWBGhE2vUJc91jJ
WrCC+lLbl0aHJ+Ixc3rMUiK6Tnl3iPJmhYH0HFVi4w3ymiHeZrkblBRMdKwnZZpcJmbanmyQo8WM
jPMxZEpd5H86s55yeovbMXqtejLq2aBOo5mBXNEuVjlsaLSQ4DRSyTeDbAlveM191iVzPDi+W5bC
8vJTfgV1mAmuRrGza4f5A/wnnULx2XYJZIC37VxxHvHcp+jRRmXdQg7u0A+340JSHS5+TDkCIQQt
FZuueuw1wMcG+Vp9cXRBi1Gt/M2i4Zz6aAkd5yCME27AIRg4GmZzoqZxebOFdphBcT1oC+kQdiED
EWg+hNmlRTihr0zhKM3ozSw+3brbxYZ9CMH1pAVrlJkgaL1UWNjAm8PrQMgsm4lbGWm390W+Ft58
jpW2Hc3i2tDu4icjUjIdRRa4tBQPdzhbV9Iqz3lLf5tRXerpz+3yjS5ucQOYiOiiJ1DKB0wK7mfW
iVPMxS/Fyl7ptEm2tBY3w74o7KAAsayyb3cihhbrQa7Ea+KBi4M7hc2PRTA3jFR7wxf4FLIP8hL7
2bLwm1naSzfFgevXl8E2rrpDkNT7wN54GecBxSe2Gb8gOxFBU+tRcvLN7VOSUlusEk41dHicoXHC
C8/FA+IM7VtUsPJTWFlXPS9odLPoXCYJeLWlaS4+4xBYhRpXFWq+KgrLqzoEWmjcmrE8KZL7Skje
ha+tQrzGukpHFUZ7FjmETvU8XHnmMrBzOODn0BA2eK2x9N4p68dM1Krgw+ptlos24b1lA2qTP7PY
QADsehiKNDDd4WCM9qnR5xOg2a2V+5eJwLPj2Qw3Dt+TSYA0dXXEG7Ep4MyBmTmA9N9ORK0xJGIs
a6gRGg+ZWwayTjatnrzZ9fSq1yAHbT4Hitm4Chs8m9G9oy29129t+mGPbI39twhhUzntsUqNe93Z
ggWI8xQaNekGI/wcWxg77ty9ZujjIe4UswBeMWN63MZ5Ub1CHUKhcfR3c0geTQJ7Dzi6fqQfJ6i8
1JtnZXfJRbgrIA0wkJ9m2Z6FcnxQffqmqsZjMbNXI0H1oMcvXM/ZGpAj5ibuORg9ZX1PhLWvBTQY
5Crd1aHh8+XO3Wdy/5h30BB6UZ/dXLt7Pl27OLN0cGMyj16UaxwtM9yYDolrRW+slvNmpw8945/x
0pq68uipfOeAYw/rvmGjCbOuspZtdRrUHnGPxcRfR/ndZWE+VebZY9k71J+KFX/RzoACaJtsFwcu
sphQG3Y4u1gwBZrGuUuts0WLOciS5yokKm/0DqAemT2MBFIqxzhV/KyRmgMn70BP8yYIl68yx1gj
G8xbU1Azg9TUSGv4lx1DHIG53HMeEMfPX/KwZ1JDaipcho9pCsZMrTPZb91mDiQrkaYQPAPFbsQ2
gn34ECVqG83GV6/zceuqXenFpx1Hb7bp/UpT3cKE+G+brYFSX0EEXcifHuM0fg7jCPq6hrG3RuAg
gl91j9JHdIx+oohbZZ+8ub7OQaXfLY/kSMj/NApcj6j3xK6Zzic7bxXxhwj9wj3TgrD3a3ab8XCT
APOaKN97LZDr1ii/oj7+jBTYOxpNHubGoJ+6hF0BgCGnwx5jX1Kan2B5vsQ0BNL0X4ZCHVsDz4PV
QHPX4YLb2qcA/odZI/4Yq/Ilcc0jSXpgCJ8FoEKH8QKcB0s9f0d6bA8PBGmb/B0PqghFEHLKF16P
UWbZ2ff6Sx/JjW2Zl8ED7Yg7W2qYn5ne5Fg9Dl1xbZdkw5g9iaTBpDattKTYTuOdXd0E2DvJgzbn
tkl80MHXD11Zy1t4/i4XQeDqWOxdGhfwYDDsVHl6lVr5Kkc83aa7IK+bBG5exZqYuQVX07V30hvG
LTIj+GkzRwcJVg8nHwAB0LE7xZdHj79W6Bg/kvo0ic/X7sIHJ4Y4PbDkTqxs2BFtMxGFx89eGz6S
rv+iRvOgRPPUxkzRQ8fm1hjpCAC2ZkCmrVwaN/SBAc8Kj5ORUztou5SkOBdLsczpJ+sf1BuYGNmp
WhZEMJE+vQoPbVwjZcYNUky0fOOECV/F0jQKBgAhRlGCszbyPmJAnfw79obL+s1eUrgz9i+MwtT6
2B1Jjkp+pf+Rdh5LkiNZlv2VkloXZMDJyPQsDDDunLttIB4MnHN8/RxE93RYIKwdJZm5q4yKVFOF
0vfuO1fHoXdykVOJ2kcQxbyKJ7TQ5U8jknPGSj3Fhl86JgWm6DTl50xKbocmOvm1SJAd2dwqhqc/
esjPOlhWXvnumhaYdLc8aaVl2YasOUJSo9kI2hXiWpUVIwEMoSANzM8RAPobsl9ckDygJdhlWVsL
nwrIi/LBqzqOZgsaoGKFt03mXVmWcKxN4VsHacjx0vFLKgOCbUjqa1XyXbCyx8rVvg+AQEZS8b0H
b0NVk1Pf6DjMJdC9E41UniZQTCsl8JoTjZe0lvRXylCdcg0yOcrwxk4AZ/fc73pDvev1/F4wk46z
Blo9pWe49kw14kLrB1T11eDZ2Wl3caBNBRBFcehEBd8/zBmnMME6D7Id5CyFnHc4iUyQ80I8AhSf
WEbmBBG8NyTrZc2rMvUeoLHACU47fR/jl4FQHj2k2xuvgyrgKVgyNOW94XfxW9uU3JYryXvIGz5B
X4TPnVm/Nhg1qm2lvYMNkXbQRL67bKMJ1D20lBnVuwTER4T8WiLdKbjbgt68sjSwf41Vv0HbDLiR
yillExVCbm0LaXMH0eAoCAQm9EQO0LRB0TLL8ElNEfk0bjtsS7dmfevo2wWpIRQ6JiAVay4+psz8
w0fwIVSzLVjSa7KVH03eTnEIFUyjZn6kLsGQsfqRQ0qg36n/VSFdL4mEq3M2XSYmv3wqYUgr8FmN
R+6yK4T3mnqasSc9b+ElK4LFiUmwrhrNQHnBQYlSD/0UaXTw9mzJr6lS8LYlVvoDrk9IfLZCPzWZ
HPU6zrlVoV4VIUt4EIb8zRqkwRk1s0SbGpDmiohY1q56lUrWt9yCFqo0j7mAoWKi8jCQqVUS3MrH
MgTdyAjZ0xjabWlR8uK15ZHwOoGe1Dy6eY2wBg1NCGqwTbU3F2wpwtCTVwJVF7OnJhV3kgzpUaea
xCbeBcfC+pYG+qk3CnDMymRDFYcJBt8tBbDV8zAUDw3VQTql06uoqvZAq2GctuER34yIV65KETM+
qLl+peQasMziyOI/jg3kaTTMpQqbuy9urHG4Gi2PQ1/FZTwW7jShR1Ceb3XT43uF15VfHwOV2tgm
zA5GEEJijTeh0u6btEEOUe2xZXRGj1IPSQ02SYLkWA2OEn5X8AO4gPubXoicNuI4S8Cu2BDFbnLL
vSN/RcmS8ZhF/Yb6c2ojWmzcGoBveR2/iZr40cTjV3bIFWGBtRLxe8caIgwqJmoYkCtJ3buO+iLw
dSKxHGlViCqLEjdATw3FWKVKdM380qN/2UmcM6EL4houaqaXV9FA6tht7VFMt32l2j2sP/Abx0qW
T+kYvFmu9+RyY4opuHQF+JI6s5O0TkBcr3r2fPw1NPNbp1KmL5Rv9PlexLyEsC3lwZGh2tTU20Ce
qVzBQRvu87WWqF8Is21Vv0fjLAQPQWC8KVQNSDmiClGnVFPLnxNruk2yp0vlwcSoRQoUzv6RyoFB
/oax43ic4iotZvPc/Cf9D4k9I5aRcOnKS+KnH6HUkmVCTUMhCjD4Jx/DD8NCMUH+HNe09KjX5r07
5g5+xfJKCqMvacKopO4jN4UvbqZdwflfazU20SqKE97BapFsgpoa6x46xuhfUX2Qr8Z8fE0NrHQQ
ygJyXbeFbNhjrHlr0yd1GVaven5di+VhrJqnAXrkoFgvfPcvfVC+1UkAIYcX75BjwgrOT0h5z1tM
TaShaHSxZxmnNyTsiASo7Ep0k1fPZRlZYwjqo9mVWnWjNZxRgdoRNyu2FRaYVaW/iFK6HrT2GBXs
g7Gxaxp2EcmXOTDI7Pu5yR0ivqk1fd+wawzR8JZQ0keJ0G2daB+V0TyrEXB4Uf6aEC5KUvSWQnmN
A+UJn87HHMmOXLdfO81lj5IPCFbvEne4F8XuI2/1D6XPQSPV1rpkRekGsn+9JIOeQ4UKBypRWdKT
Ax0+kYLMhUTsMPIB+9FG6rHoxxux165bwXgLG0zBEsOuhnyt+bzG8aHDqJLwI4UyKYVsFfndJlV2
YMPeYzenerPnUm2E6VVuRa8dFhqhXK6LKHwoI9hTFXVkjtkHie0CQbNNoAsVM8iu0cKv2pjcb1Ud
oLTwCmAWIjjbGtH4HVIXIKGa20nvuzeihEGPEF1D+tl6lmhwcbaoHxyBtgWpdRj1Dh9Ga29Q68bD
Q96l7JPfo8Jvd7UVvJlR7m6z0DVehMrKbE0sKQ2RKjT1Y3ZXu9KVAStE9S3Sb31A12C+lNquUNKD
po77vm9uEObeahYoNpVIED40REO6J6lv3kXAXyrzix12opkcFROHDze5j32NU7Pf4Lq4Hsf8mbKj
+8gSNpkuvjZRx6QqgeUHnsADz9jWhfcUNQba72KEnjR8DP5ATd9wm0rUl2RMpDo84LixKQK2KKNC
plVrd3wIsCoPdSTfEw+5HqZl32NDNSRHsRnu+bunOm+e+jxZ+wSAmBCvypA6Wq1f5QasOKFR7RhH
B6iwYIipFqwz/VsbWk9iWjyCvKfIk3C6XDY3WZqvU95mwSB8NJBLV4UevRNnLihzMm9zP2K/Affh
6fVH15bPMpdluAc3eDFxueyDaw8Hqn6K94faPp4OFpGchYvxeEk5sCpYq4KMut+ld5aOMjoJ4by4
FLOuqID4obk5rrOlvqkySl4HP7uqZJ9nKlA+ExfTFcjMI5XT5ovQujh6lXW/VTMWKy8SFKoDjpKy
y7nY5iI1DiLlddKrmuoop7yvmjie4gSuojyCR0ulR2MM1nkXHo1suMVd8LbUFahqiAMV3nMWSqUW
9YMuwXnA3fmuENUvZiTKZFrx0kyzqUze2Os1YOQIRiySHz+v9kpBSbrBGdy0KE2N6VnA3W6aQO9R
5t/1Zg9cmrIyk0LijJrkdMoBuN3wlDQAaz19a2rIGhKAlmLHSzfpsHVGPltW5hVOeDdyVZBNdRHi
JT9dtCivJXbr7upQe9QiomKa/4FyHt1FbV1nwUDG0tQRO0x/VnrjTQOtOoeU4lftU8eKj9ts5ws5
t1Rqrsla2Glm9XZuWLdV2N8HDWptV5W5Zroeoh5DvNco/k0FKifL8CMq8hs9Nt9hQxy43x380FBW
Anr8pvW2oZQ7MqktA7lRElZvKu8DOK48DYJnH/gdNUyYTJKJn3Dldc3JokWIqpORl314q3s4bWmc
SAkJYblaq1Zph3qwtZCSZgE1mFpNAQdMdMWM3ynse2hTODweilV3Ctf1NeI2w3tsMIzmwKMikZsB
5B6Ly1jFKejJ/VrG5NM3kHiM4TWF8WsXZLqm+2uzGK5aPBw1Yu4RJXxUauwLk1h80d3mQBM5854H
6maEcVgrpr5Bfrur+uaD+9qm4PyMqCIcCN1oZnXXp/6TWAtc2INX3vmb3Nc5PVCFF5Z0FaXJwaWM
XUnlgyCAEwYUYUjDeoTt5xc52ieSJFCM2MrV6FZxw00pVofY7B+tqbYDQWSptBtu4wBJ/C3HPymn
6pqU4qvrqkBUvSn9AZCcErtRA55uNC/w9a4pE7iKamzUtGxj8bHEeFwHMnnJBLA3JRoAaABOqg+e
FH54U45AH27wXtgLEXRm/l6L5sjitBML6n7UlLo9qiE6ZJlUjevYlVA/f93r2PJh7Ch3HE1CsaHI
FAYGd/U8zDY6PPAqG7EehzUCmfowBOW1F7cbIlV2bKFWlnEBDsaron6ReUEVUr+2moI531/lanTH
swZNsVe/1YDOYzdDwfXdMpPHcYR+mcSZY4wG5EOSMGH+UnTmmnJzXn3xe4oXJjcybOVwhwUpPLo8
CyNi9oK+EZrqRfD0W4vUWpuYO7FMnQzwUWxgjQJXIlTU22E6x1r2MENLbhRU4xUkV97XAAHUnIxl
Sf2VbvHkabe+L4I9Mfmm+bbOyZRGgLtaQfpaseW7sbs1Qvku55grg3DXxcWHb9Zf2gJ0LlDS1STP
4/S8zSR2G8T6oRHue93HDjmmBWFtjfGdkFiVrVjVtUqalfjLLqAq2Qgs0fYghqDyVLahq8JC5hNk
gFxo4OChuy0ritcyXuZGXKI3Kt98qz3losKuK6HcaMAKAowRUIaSLr3mbAYxGN4pGQZgrkC8FurO
PbU4sK3rhoqaireD9M1MKAiB+4hhn0NM9kWWWMaUqBmoX9UYhLCLBiZGDtZo8ZNceXeBRPQmIlBQ
BT80St5XAUpqcJvXiYbcn0ROn1RoN9WNir99YgnbdjKVwARp6Ilz++aaS+YhpFpx1couBQ8UoERd
+yL0rFOQdZQIPEhewT12ZAlBRpZahFtuF7+0YGAI6pEHrV/EVngaA+EuwkLB8syHTOsewkF9xNmS
m3u5k6CLkVvtKawf+AlRhfogozAQYr9CPqd4SfkfemFt4lpuHcMQHuAHXvVkYldQaUrHE4Yb2fCn
TN4dXjEkTrH7kOMbg8a4qVQ3JWlKScYJuuul4DGSsOEtkFrK2oswePVLBv9lJaEKLjSUeLXhPvQo
eukKVDf8lQUjSPda6iZOklabRBQF9p7wZxkWaMzaI1ilpjtDsdZh2TzlKN8R3wjG7RAEPyymuilb
1KoO5sHnqetECjZWTfhD6SQKu5Tqiopz4E0JGUUhKKmVHG0NxjzbmnpHNAKDVL5eFu65ZV7JJmBI
q//gi67HxnszpcrAvSIQ7drjrxfjI5WYcER4Tm0qDVj3CBeptL7kqOtbH1SoIFVrr8QgNSv69tGT
C/m114zRFtVYfrCChMRkIfSoE6THVBoI3bR+9yp56p1aDWQg3IcoKG4UzKM0T2M2kGmnBKGJ9pbX
BY+JVL8NfXOveRMR1o1IApmOmbEr42rSwoFo/RhekR6uE1P7kggGY6ns1U5C7WyKRIonu6cEaGMa
Js8qVu8y5SBMTk8glehBPzaG4TYqwI1htoYFsSoP+7Zt3E2SjsVH3rf6cySmkVNI5TeQmlufkwBu
xBC8tEUh3I3meKoDc23q6qmXwjsLKn41aM+QcfAKSvzimwLn4ZvbD2j5U7Mb79K4phCYrKT4GhEz
5xHV1UjSpNqvNti+KNpqigZB3E21/mtUNNyzM8TLNZmUCPGXqVWgDs08eRCMTkCraLZesx+innIw
d9TvmgFHjyoUKBgysM0iid/1bDHl2MDNEbuXoog8QDxWxAvUjGIMK6HMJukhKzHTXFWa5sK+U2v1
R1fEaDJavbZwIstLHIWzEPbY0xSt+A6GEglLHtSKu/GVqUbBsMrmm24OUnnkIUoypyUTVNjtmFu8
1nFxDpyw87Thw0i8XD/WuYov81CXZrxlmqZwQ32ePaNiRAdRJmh+3dWZqB+o+jDZV5JYIhNnulDp
UmGANG6RfnOEWrGataQao8CLTQnu2jgjmg4FJP3m6nL2aOhN9SXTpO6rnyTNKyRwkViTgKNkZxWA
rLV0XJOtl9/CjtqV0LOwz0n9ZiNB3nk2GzdEpK5HB6MeqTApRje7biQIaqte7OXbcML8BCWetkYw
yGu3wpBLbtH/5GHRrMvpAui1GZmsjkcsCIkofk3UPt56nY7gOUVW4wdxrqOZyftNobftjUm4+0Pv
MNgmbuFqx8YcaxI0cO6plRXXKWlZ1gCoXGWk2BPrv7dR0XzyfYaH3QsOXMwb69jJBrl4l4q1vvUo
jJRh3/BALInGCTIfDYbPWtRp3sCqlDoZNnYUTiJQREL9G72FAZYkQvcdohz5UE9Sk9ux7ikzj0R8
H1A1efDLcYJT99CmELa7uTmVNgbpswHTSN6aw4B+QTd0rGgizAWkwVOiI3C7yU7QaOGhQyF5D4dG
vin1EQfkxGtOMjVFKFA0VD21ErEExxoB5L9Ev2z0yPfzEzwjCoiIepKT1zCkqcd3nKgox2LkbM11
W+df4ZCmKWiy4kMvnis8W1wdWC7Z2fHD0JQTRPlbmauUj/LRMT0KnXj2fwhlcMxNjEUgufzzH//r
//6fr/3/9r5nd1k8eFn6j7RJ7jJK+qv/+Kes/fMf+X/+6/23//inrpoWuj7R0iVRxYhNshT+/OvH
A4FZ/t/Sv9jV4s5Uqv5UraWNaidrwBiiHT1Uq9DJrqPr+BHDqS2kgXW+BSOd7ZW1cUgcglRfPv8l
krzwS9Tff4nqxYGIgns4mafoQV1nz+qTeUsQ3I6c7tW1/2Zr07ic9ZvKiCJNlaY/aatx4+2abbuj
vHbNdWDHBrswytI0in+MMnXlwK8NEXnvbJRB3lk51oz9Kb1KQMWDX3QgIxwNZMar4D1xgk22NJxL
Tc6Gs8jVsY/7bPqwarnyjtJOsEkVQtN1cNtxMBpYGtLLLTKlZJV/AI3/PqQIxQWlatviJOyEW22j
7KLGkR6M62oPpvtOEVbhQotTF/4c1f9uUBF/b7DwlaqA0DacEq8rAUIV/s6ADLjQinRxiciKoqmK
JUu6Ppsq6Hc8n/DqNFW6dbs33tJNsMbtjIUQvhR7eUWMeGldStNv/6NvCmZIOhIGtKvS730DwFN2
Ra51JyqVDs2z70S2sW32iFS3CythqaVpXZ6tBDRyljf4esfc9HbdtbknBWaDTNwttfRzlv/ZJ0XX
ZUVS2FtnE4TygURK4YyfmkZIDhRBeoh0iurYCm2IRsYkPmt4HWH6pDlVEb4hI1nS4xj1w0GEqnGV
mTFgQ+QHLyR+050soHstOjTKEYHUjTtCHFMyKaNGKeomihWuiIVMBU2kAQo3BPWuiVWDGBlSG6wx
qj01Mcg9hBBdgYibgm6C7iFtlx/HACcYbmbWbURyDwJzb17pvYmCAwr5cziWOy+VuDMDfW4nhYki
NtYmydXmyhzC4db13HHvxvC9ubuEG7NwQ1uqwRcItflVT3rUQEDCg2cAjD96w2ru2wLbThFbM6Jc
orzHNbrcWHKv3oom5KgmHCrn849+ceUoLAZThsNNje7v3xzmm554WLycfAgtY+YT916cwReXzVkb
5u9tRKWJ8TWQ95N/JWEXZofv2YEAn+8YNtA0LqlHYuPv5tJqnRbGn5PsV9dmk6yqeeuThK9OSAmw
uhfC+BbFPClr0BdUvof9IVMs6wq5XvES8kLdIETt97UqYuH7+SBfGABVVCRJ10RRprRf+X0AiNri
nRwH7clEUtGFgH7ZiIn5fd6KdOFb/tbM9Odn67eniLGpDa05hXtSSNVKBMa94q55wI7Kob68hiGZ
rJZ2e/3PYaZVVRdFy9AVBIK/txo3gecLg9ydwtHFlh2Vcpq8pXmwVSP5r/XwV1uzHcqo1AKDorE7
cU91xJdk7Z2yLYJGRzsgM0bmvzKePh/Uy5/uV4uzT2eiNcpxLezIVIKyTBtCeN/TeOGIvvzhfjUy
+3ChDISMmxkfTn2JGix06n71eTeWWpidXL6ol17LBnMas/cs+gL3/vP//uV7za81rs5OYFGTpbY0
3PzUmTpg1fFemhwlIveHRhihMdOdV4nviofdRBrdJBQA5W28KzL57W/+jtls7FJK+n3Rypkh5haq
j6Mh2F0hwF3LMKbteDs8fN7ihZFVlLOOz6akiamcYSVufzIhPrUy4dTB+byFy/fhsyZmc1CudX/o
UTfRJ2kD2HwLSebQ29DeNpYjL/Rn8UvOJqNrJGzXKWusGeypQRxTvmdbWJikJj6wcd9VC6taXtio
1dnkrPMhNDvR6k/WtLxs/d77EWwofaDQfKuuQycB5Y1Gy/ZfQD/guunZpe0tXs2XPuS0z53tnilF
3iWGef0prKiAkveNlO//5oecHbaweHqge2iHqjXxfIeSY2qI7jmb6FD4vU0Xjp3FT2n+3iUKEyOc
xlkMSmxT/aXa4jXUpiZfFc0WrrANsBKg/dXnvZyO1U+OXXV27A5mRm7Vl7pTvK/3wcFaK1t/Jx79
pdvqwvfSZjtOnxdKPlJQduoOSGkSB/yaLTygYdFWko0TxjWphYWuXTgMFAUAvqLKuqRo4myiarJv
YJci5JCtyocM/mMtSlQbYTX3F4bwrJ3ZVByFzFL0kgUf771dta132lZal9ula/hSd2bTsZbCMu24
5QJcNr52soVYNfuiKeL6894sNTObhZh4qKBOaKbXvifJhwQKQCkWRuzS3ee3TzObddZQ4beHL8ZJ
vA8eZBv/h2nfaDaEkgGHOT7VYouvzssdUyxy/wrGIvNrHTalxIZrvT+Jnr8NrXjXGu015SpL+//F
dxlPzv/fznxH1o3Gh15Xnvx9uZ/iEyiXHdifW2Npg7q4ps5amnp8tgfWlRGpoDTzU+n4Mn6K65r2
sFqGsodu8Kk8gJ/oVsZSB6cZ8MeWoRqwjWXREuX5FTLvuZGL6XR5sGWMbZCcv0SHeodvasCjxC5X
vKwdy8ErxaGseunAkxdan/78rNNkmqVE1rT+BCDJ3eabny9sMmzER2TiMYu9XWpvdpxbulG1cMOZ
Nodg5+KW9FzueiRGKzxQyNUdl87X/2Ft/Bre2fyRizoLe5kG8a3I9/nGW0e2dG8qawRvVJwL23iN
LYe2sFlenEuaSFm8xNtSF2crsixUnAeMSbKAJqWuFUgqf2Vj+dXCz8jJ2YcTKATFrZvZOqEmw360
Y+ElaRduthcXuaZiECZpum4Zs02ycT1JbHX2/EAj8lxPhrNvZv76+RZ5+Yp31spsj6wi6uFRWk4R
s+gGgv4tldvVu/yGVGuTNs7SHJzG/o8Fd9bc7Nt0uGyxzHn1q9t6X/zXASPuzIUPJE2D80k75uyM
rmStzYaR1xP2S5vIdLBh3+lOdtUBfVj369oOD/IGGCTB+tXCiC58N3P2ENAGTaGohRHNvxJbcXw7
vXWdceuLq+CKqMOmvoa7shhzuLi2fw2sOdtLzLpQ/E5htsCN0A/5JnTq3XDrv6AKXqfXf/MzmrOd
pBBbH6M7rlriYbpqBVtAw5t88Z7wP8xO4BsqkWtuP9NYny20MEpLLB/YQNq3bg2TdQfE4i5/kZ1o
QynbXzqEtF+tzW4/kaBTLEh9JJMGk+JWOAir4FjY7j5+Rc1S4QjUslEu7ZKXl8SvVmfrHCO52K8j
DtlwrxCxxmJgI2zLbbNbmJeXt8Vf7cxWumEg+RendnKnWSub1Cm2UbGKbGoAp4fNveBY3/5mk7PV
niXE9BSfJqt1ukeqv5uC1t4VIoVVPp3o+6WQ0MW1B3WWXd8wZXG+9gpLNQNLlzlwRBSTXV4BINOo
kHeVsll641xccWdtzVac28CcD+WmP5H9dcJ3FDdbROhrYdtfp9ulPIM0zb0/NrSz1mYrzkNpLrlN
NpxaJcjedNGM3tyqjA5SjOcGjDId7A9BxKF1HwUE/+u6gLagJjlSl8qAEgxbcKNPVesVBIMXS2m9
64WPffExffYL54d9yrV0+g3TnvBUbX0HjtQGTtw1Ge2lsZ96+9lozPaFHm68r4G6OHkf5b645+K0
LdfiBrfZTWlPT/iFvl28CJ/1bbYzUM/ixzqow1NY7sMhfEjQJ42umdlFNe7xT7gnt34cswhpx3qh
6cvTzCQNQyhLJKn1+xbo9UnSC67/M4l2UO10I9xgdr5v9kQd7eK40NrFTUL/79bmb1tLyfVkyMep
NeCsTxXcPwRPtsrLFhDKsyscl+Mfl6+JZ43OTkwkCU0uuVzYcGnCTeCgroN768FsUfXZlGWJjg4a
116aRBf3CoNrGrF2y5DM2RzStaKIXYXwsWLIq4gQKGx2DFFWCyN68fudNTObOkFSSFalkdtCVm/j
T0KwwHdyHtYcYrdL5/LlwIthKhQDGoqmabNtAv1kaYhN1J+k2+IFEStXbkAU+BWv/F1po/tcWhkX
L1pnDc5WfdxksQFwqztBaUy3eF/doPBF0uPkm/7obqJrDwuBdG0eURcutT115o9d4Kzt2RfEZUaj
QMkgPLlRt0wbGxe1L5zSTruuviWbpUfqxbVx1tzsS6Khx0ITo62TmA17NCHXXhJtF2bLUhuzy0BT
Bz6QcbpUrfF88AJwG6vu2t9AslqPsPkcCbbZ8j1raSRndwPVhxKnoWPk+Y0v6rf4q7eeUvVY3m4D
WNMbd2FXu7T2CGWh++Cglo15PCvFzdBX66E+lb3ERSvDwP7ZlD8WBvPS0jtvZfbBPIldJZHb5oR5
hI2m0Klsf1Meo72+Ka+XYloX76rnrc0+XYogKJLigIQNb13jCLUgXKFFd6o9lzlKuO/+Su/QcqgW
BA0s1advenY37uNWLqvErZkq9RVVDxvX0b9J2yk4H19L7wutTWM1X2vqWWuzdV71paapqj61Ntl3
vxAMX+NOZFkOknT/A59q1DlQQYvRkb4ttH3xO561PVvnYjSM0L2nnh7ivbxWjulrb0+nfUJU5i9t
oec9nc2a2KjbNrCS+hS91E++XWz7HeArWoO4ai8/pS7Pm7PezeZNkRuiZ4IcIBi6rp+UXXKNGDib
BBAPZJCel3axi0fEef9max24KGJNpFon9Vp7yzfpo78ZbsfDlKdSj9bd4nhe2tLO25tdYORGjGQl
UOqTuB14mqo2hGQipO5T+uLvzC/e7dIj4NJUNUxDlmCXi9Ifj8bYkzCSosT1FMcdD/wgn2xHnrsw
x4Os7YSFA/7SVnbe2my6cDEkHm8U3Jik6maS7fqlQeVJs7BjLnVqNkvqAgBfJzOKsWSgfncnoKXk
HhQZxEQuG8ntwpq7dOM979Z8lhRKpib+OK33fG9+d9/7B+2QrkvdXozVXJggiIuQGKEC4UBQZhsZ
MlBd1CNECtOdM6ccCNkidyS01HCOnSC1NYA4W835vIfyhV2FTIdkmEQKNQ3h4e/7py/2ZRCbfnvS
r/VtsAO0tuH9fQQIENnaunEwiFiJmykO1uxEBxKXs/QTLi39n6Fn0zR0gxfrbGOTYuw6ifHJRMO8
HW5b8cZ0kCLfji/Y+yK8fv28y9Mcme3hvzU3m6pQUI3IC8vq5NUPTUx9nHLfTcpU2Kcod+3PG7uw
Ln5rbDZhfVzLOiPntiTAUqzyL1oFT7dIFlbfpbfDb83M5qkkyWNapoFyAhOU76FpXHvX1oO07d46
BzrZfXdcChMtdWy2n3mhrgnq1LFAQiIVerco62807JX+ZtesWQzT02O4oxY7S7uJbkYndQAGYxDO
DCn2sI2+GHeLItGLS5FcyH9NSGu2JqAJ6kKfiC13GGnTIGOgdjC+nrI+mBI7A+Yf1E0sTJSlT2hN
C/XsImO2GG/0Ouqh2kHciCXF2n9TvoA9s7N9WG/aBwII2781OeeS47IWBWqrWAlJehyt91G6pujj
8yYunbPnM9OaxvqsW5mWa/JgQt2mJGEvfyi74D6xwR6TFlT6lXhc6pM0TbxPlrc1203G1nTR7tEg
ZkQ/1GoT7cad9oAJx77i/qIqK3XVrnE9Aya1gSC2eNBP+/Rn7c+2lx7UCeLGcWofrPY6WEv5GqKS
ze5iI5CCN/plYYgvHIq/DfFsj1GbrCvMXFWnB2CyhhtTfeh2sIbQBsd6FX6UNwjXfyzLSJdGerbp
jHnvy3qlNx8lCkNCFL0MMw7HjNYR8mrcmbXu7ZsiBuEdRBQjocE0sv1C36dV8dloz7YhLBdSMU/y
9iQiW6UUJSh2mLQU207TQOBLtf4gdhlPfiuSHgqun+sAceqLDG3KzqUMkd7nv0e+cGE4+xZAsH+f
7jivge8Siurn7MMD6ygOKzQE9kjFNaHAeiW+CVtcWdxj+8HGfJ0thK4ubsuGrFi6bmJzbs7GI1Pl
Aqam2pxKeMsi4o/80eXx/HkvpWkD/GPUf7Uy35NHuU/HtkLOpl7LBwwQHzE0uQEatO4Wc1gLHZrv
xao3UKgaxS1k8GLVAv8K5aeKKfV5jy7cCQwGCwGlLkuyMZfhKmOjw2wR+g8zBWvgXqnpD1wP4PsW
67bdfd7WhdPFBFlAZMrUTTTls4ue21YigisvPVU1KTkp1GEHUMb29Hkrf4TKLRl5t2wpIl3SLc2Y
7YNDEVet28fJR7FWrFWWPIrragvQ21bAF36kP8C2giH8li9mcv64z81bnu2A2IBIA6en+t5vwjsK
x2IH+suXIliVD0VKieaiEGS+Ac4bnG2AiWZpuiSkyUc1xNQLUoeff4TKuyUvvan+qED42RKBGkVT
JIKL86sq17lqBMalv1PsD7ZqC5MMUeOGsnv5SSc6rH3UHgHApUNlvgjmzc5GFJKpBvfO09/BMCjt
jV9sG/fL5/NlPivnTczHsAHUoOVu8pEAO0raxzbeft7AHxeceQuz48Ir0L9SnK69Q07fjhttMxXC
BHa1ASTEw6I5Ln2t+fk0b3C2F+aiO/Sg0bT3dlPvJ9Vmt1E3/0bYcL7nz9qZ74aD5wFd70P9XTyU
T8napW4DYOD7co708sr6Nf3mm6EQBirPFERc6nWr8iLFzHJj2ZgGKwfR+Td6Nr/LTD1DWk5dMlui
+kci0cfOADdjKf4Qt8WLtsFXdw25ewpzoZj8N4JOl+b5eXvy76enHAeCCmMeS6h0RWXr159pAn+l
MqL4euG6SbIntZfmyR931Hk3ZzsyHkp+bEVi/AGp+L6/MsH/EPhtNjAjwV99FRx/IUt4aWae93N2
KQ7ygOKZPOQ78uKlAIc8iLpZVvb+cU7POzY7A0rXzwchy7X3qZ32dhIeqciqxKv4UC1cPBYHcbZH
iaUE27GP2IQP1i2wYWda3u0hf1HscP1vJD/nR/a8b7MNiwLeEtQiH83fZzcAHLbRkdJuO9wI9NEa
bHOFKw5AB2FZZbI0TWc7WR/KvewWTFMKPeIVGxklmu63adVHd56dOcBZbxffh5cOufM5M9vNIN3K
Yth0U6Pd2n1RRxsi8hRdl7bhzRSWHR4lwO2LZ88fBXCzgZ5vb7HcFlrnCtMk0jbaDjCsrVEAVy5f
HBa2m/n2ZuRqJikD46qtcIBCM+Qd1H29sraiQ5p3u3RXvjxlOTktLmLo2H7Kp87epgoV77HbMoW8
F99dTXlCXk1OgGO8o9n6Udgv5gkv9vCsxdnM0dtRS5Uw1t7JH5i2+6Oysy1OP8/KfVCvZWfYtcrC
zVaa/pPnd/Xp82myanDfpNBPnncyLDog/1TuvHd29KEejE2xNfETXEHLcIF62u5GfoNFbucTLBGf
Lmfh2L+0Ts/bn3W5M2QeKpKWfDS+DV4eP7MrYQUgyhHs5A3YrPwV1BNPIXt5j7i0Ts+bni2ZRm88
CUcY7jSkzsl0r6pWW2nmgtDy4sXmrJmfb8KzaTTUdZpYZpV8YHB1BUVsqtiektsYCuDIQSLKdW3l
bmFYp6Pwk8/6s6jjrFEZG1KrTcGIh1f1FWGGw7TtMZN/HsyLm8+leXvexdnBbBFfhIHESNZvzYv7
EiPSxTdsnSV2uMJh3Fk8ki9dRwEYU+yLzt/Q5hdtwXVxpqo0FbNm9oLg2OF8Ea7Fb+N941iH6hEL
buh+wdJknT9s/3Ox/Gp2doh5keRboL1U1qe5nYKN7vtwC4aKCOfiq+Xi9nPex9kJhndlpqZayYlJ
Y5TX2MHB5RVBCgphX7db+oj/j7Trao4bZ7a/iFVMYHhlmKhgSZbk0QuLlm3mnPnr74Fc1+Jg+A12
vVu1+6JatQA2Go3u0+esn4bPtTEH0fPETtPKKPPD+EYsHyX5BMHf617J+2rMgWtHjMkqNVZExNdq
fA2i0/XfT///S6f/s4SLq6hJRgM6IzRv+j3b8nswgzvbsn64Pu0wBWCwb+hxMmiZD0Fq5L3pRgcd
7al2Mam81U8zZ1WradrCEdjSb6GA0X+KYY6WfsXb4mdwM+Nxnh/MU7W7voOrT4ilLSbXlcKg1VsN
wYqWJyG64YaOcfP7YeS5vCbBahFiaY06zDJKKUOvZ5DDxoNFBITJbvdQvrlFC7LbQG3cqgE/Rujn
Ijk4fsjWgNEpjwwxFwpf6aBrrEL82Hv+j/vIRAow7RnekOBa6zfhF9Udd6DU3E4OeJn/9iLTZIJq
DrjwgRQ530alVNsqBVPTKQzuZEjOlOEDcvu/yRQ0ShkhapIhXdQOhUITmsxUZWQK4LPEqmzaoTb2
wkv7/R1MgZYmA9+QONETr76xeoVCuwU9FxVzPDrLWCHWiVoSwHKRY0po+jvzvnsG46szbEqfStSj
Dci7YtbC4cIky1kRRiA67qUKjz5jhykDqwc8PnrneMnavbk0wgQSscnqHkowMOIkd43V3gNHjZ6D
C2qEfZXgLcsL8qvne2mRualDTQiGOe3kkw51J9fbdoCglscQdbEDxaaQPWeFvG1k4gkZ0rrNg1bC
jQnpPRtaXHCQEiic2h2c1tY7EDm5/wClzttZJrJEklgUApicT0i6IJhFX2CobeZ+eYcmhBU8cVP3
tZgC7KtINFoQwbD9+RmsRGVIZhX+kgyO9hY9DlvId5ykclt9o9MFoEkbvvN89H+ci0+jzJ0tpUMj
toYuniYMvqAcAurn3QC9lvf+F9QLUPLRcYnbnE+6vrWfRuktvAjaQgEF0BgMpLj9MA5GNtGhftXB
oG6nvoIpClCzy3fXTdJlsPc62GNAVaMi3VNZYpdeI4Mp5IV4ArC4kjJwd9526nMrGE6WgpyOuNfN
/Y9D8mmPCd45ZM5mKKGKCDeDK92grgUJsjtKqQRJkCceA9BHLn6xPCKZMuhjDCQo9AwtNlQDF3rU
l1ieugVh6sN8bB4xAnAr7YY3QDxQwZtQAe0fwJBXP+dvIOP/m0ufdgMorEREx4Hx3WhWlFwccFia
Q+fSkdbgmbiti+sK3/PvQhC4ldAgElX8yyxXz3G9RDVOCqQ7HRqBkudmwMCRsM02Vft3eTTeuH/s
MV9TK8FkV8rgN6hhDcU7EJgJ0LPYmlvK6NT+NEo+4Hc1GkBdQlVlfFhRZcJeIhaiqc4tPHY/OulX
EzBfa36Edpg97YG950OaV4+ITiBSCN0v1GKZQ6knYdJ5KrJ3iuL0tjQUQCdCob7rmnj6gV+1+Bpg
pDx9HgdeZrC+2j/G2Um/MpbnQjPp8w8Jan5SUAkGxeku+1bsc1cDCzL3HqPLYY+MLoloj5m4zZD1
nB+ZQvC0CMVLmunXexBYYbBBxcQtdxxoLdNf2GFfFKVcFkkS0NR7094ANwOihdo1t1DecvgQf86i
2PqWEPYtSQdFQRyo0ZDIttGezjjxsI1rFZflmpgUQC070EOOQ+bLSRVbZGohkQIp0BAD+UZ2GKqc
h5Jbc4+lQeYwGNU4Gb3W0eeSpNjR7HbgOseNrLva/RA9NvtsE2xMXtll7ZpaWqV/1SKqyukoj2Gg
w0Ue2htzAwkdZ/qhP1DAWnQPlb8f1y+N1UVCGxGMWbRgxVYkMPmSlBnYYE8ixCWz7pAC8Xvdwuo7
EPC3PyaYQAZyQuJFTU+PmYzZZOC0nfxIZwohRMS5AtfCydIUcyP0cxFg3BAvdQn92CLwdmUGipEa
jHvQ5clqyY66/HB9eesbCOYEHR1pTGUwXqKMYHhNQDTpq9A8Bsu0XWcv1y2s3us6Rln+3wTjEnoe
zxBtGBQkozXE+WaL1ldVevfM7pj/A+4U3pqYqy7szSLIezyZOkjCTdMraQueU/BMME4RR0Ksqbkp
n4zRAqkOmvf7fJNt890MXk1f3tAXJy+C0D/7Ivou9pHxjlJSPdABjPJJw2R3Cu3AOPha8liXuF+L
+ujiABOwrwq1Hioo9w+uYCkOXnx71UG5zRH4dGRr4cIADloyJR1lcPaJScAk7Wn9IJ60B2/bWH0I
oSvMdHm78A68+oBKncbyb74dBjAxloAWqmGwea0XQcYA1PYiXtS9M2PwAjzewp2O+cgA8nKYKIm5
5I9r7rI0ybjLpIVjRyQkJoF8L/cPdcptKNDfwDrH0gLjHAnIg9WwzGEBNObhXVOCCDgYrVQZoKn8
onfmcRRrCD8bYJLorToHu3gF+e7Yic0vkETmRJXVKioqdZifkURM0bC46VGFE3njxx5DOwJpUSji
KRjZGprU5ksY2Nxsen2LPy3Sny/8VlVHI811bHFng6TcRSIGtUcgGWZ7csYtmDK40wOXN7ougbtO
NHQ8kTDVypQREqM2xwwSLL7UHHK5hSjpPu1+Nf03sHnZnBh6eU7ObTHZQ2RCZwIjgclHrieBwQvq
E3cmmAJldKjJiVdrvcyJqDmFyOhtapSt9HwzQbKea02uJn5v5oYFgPxw00Ra3bv9DDGFIQgN6Hnr
iWTJiaG+JcOQcB5Hl7EOfwAyTZOomK8Hjcz5H9DXU1eVgpz4w1CcpPRXJ3Y7MvBIGC995twKE+tS
T5rqDOPHflAHEIUrGuW56ktw2nG+3rodnQI2tI84d76agYwZpFjM+dR+i7/KdnCcQFTzGtlp5kiY
b+9KCNtZ4uN1qzyjjMt4ASYCyyIUT9J0jBU/5I+Prn+kz2UxuUMxpMSQw0g8QajFqfdQWgemzDgl
mM6bNpjpfPgHL67VgyB92mSOea7OmVw2dCvx6JEwjBHXwM81uJ+ITQlPCpvHb3XB12EiiGEW48/X
Y9KJshCgYQgu/ZMMuLQSWbIL0OO4MyDlBIUZ4AsUfEOk9NA6tiYeqpO3x8zNUYVxkUUjjBuVDsZ5
pEulYQvI0647ywqG7nyRzIHT52HAsBD21buFAIpnQfDMQX+lzixIh6Lt0TzJooV+G7fIfNncOzfM
nMGhmIpOreCmYv1TzEKrrO5146FB8TAMVRe8WFlR2TPmn3tZ33AWzTsiTJjTc7kE/RwW3biFLzkK
+H625uN0aoBLr+4jc6O+Vt+v27y8p7FcGcK6tIeqyewTuqtLCHKlSHhUL7vP2jy0Bg/82krlQ4Tk
4bqtlVv4zBj7jh7BnlXJBu5EYD6hkAyaiwqlyukHBteJDS44bstg1VtBVYVqFiotGmG8CDR3eVL3
hXSaDRXiN5oNGYKjJHNQTet7+GmFcRkDjFl6koNiWEg2RQd96B914ebQoLq+faveASs0N4X2w0Vt
mTQCZHhj6ZRj5DGA4PGgcyysVJLxgTCASIC1kNWLVDRSoHUblDjdeBrtDYLwSfEX9LwRH5w8Gyhs
8gqB66v6NMkElD5WJpB1YFVQ5rpJ68gds3b7FxtH0DeiyZ+EOcfz64540B6YDAGlP13fE+jjSq3B
MUEd6TzdxcYtTDCXGzR4NYJURDxBsuGlU3K8unIB8s8xKGlB0V+bwv76mlY/FVIhjALSUi1hq7XJ
LBkpuCMVWs98GJ0R1ELldzC61hYmHCj35pM689xj7TgtbTKODoq7uCZlnPplu5W3+V4HFArAJBOy
nRa5BSMcgLOmo3NqODyrTFSEGgYResNIfIxmuAqyoXyEKrDXuv9tR1l23ECAsE+joX8KvYmDR5wA
WqnAH9Xo6v+erYQsagjsIOeqWzsAi01lefWCXkgxO5qgEN5MX8xKPtYBj5xw1YQmEfD8aAD7s/Ro
qlkGUkiz19CbrEFH50vjYFXXQqC2sMB4RpqKAeYI8I1q6GnP7yJyrRkwtc31T0S/NHvKUMMXJTQM
NF1nKa4Iwvmcxnh1eEJly8TAyJDszEMKMvd837W30K2xKtG/bnR9aZh7FTElDXE/JquUB1CGY0gi
8UVc+loVOQJERwTMM9aqwHFBeS2bxEzOH1v0Qy4ejZ7UDEo+CckH7oJ21k3PxpCtruzr2O7RN/jQ
grDDW8h4obMXYZTLaqVN9hq9Xl/0StlFlzQwvRhow+DBxT4mtdlIiBeS6SOvDTG9ACVT4o420uht
d+SCWy7R8bAl0lEkSUP7S2HOeGcEad+n5fRR5Ul20SHYThvZ4U/+rX3NhSH2kHedGEeTAUNTeQcB
SztNwNZTfIN4DcdXVzPYpSXm1sFoiKdCXRLZm9u8SE7iDsYN8OIACNFOcNcAQGojgeXiVddXaCpo
OSmoYbG3XTW3uOJzdUI5SXgS3qF/hvHCSMXXg8IXoOrDff6QPvOi2PpykUQCPgryfPxz7roADNUE
so54om/mwhqdSr4FGH+XbaHgandotwdHkHf+TY8NngO+U5AT4T/k455cHBl5SM1+8Ep6ZPCWdREL
7Hw3FBs6iKtuxF0v7HgN97VwujRJL6yFyT6Ou1oqYXKUOuixe02MHlsUetxS/1o4ANMoPqOpqOpF
NRJ8nLFWVTJ1oQyEk+QYb6JnigvJXRW6zFy0y9rTUqZFDkwuoe9tsPmyAsWLwqSb2TqT7oyga86f
IAZquo0TfclOpV3/TMGNlNu8Z9fKlgLVA+UUtJ6R2mrMYUmStFWKoMINFSkP2STuanPipGhrJiQF
nWZNQ09DZyfqjAHjNxLkqvy8kDeDpG+nlEdwvJKpyEsTTPhOIsUocyIHft8J+zycN3MkbZJQfuAE
5xW/OLPDOGAooxdDZiHwjWdKMIPiYphbyFM0kDBAs+I2f+Z1glaCCiyipSxTmLjEfp88AXinGL3Y
98xsU/f5Zm5TywMThPfCWdv6Z/q0xGTSJGrnIMQ71J8e8NAOf9A3ovkY2d03ZbKARThOO57zrV12
MnIKTaLqDmgjM7Er1kml6JLenYbDvKEw6QRzPfpWAd5c4FLYr72Cz6wxuVIbmlJRtUHo198qX7Wh
UPeqOSBawqMOSk/8hjLXIHu5hoU4tEB9IEROLvT9mm2MYTcrggonTHaG1QZcHPFqKJE0et7wSJGk
C3xH12eabg6Rj1rVkwptxJ0wSE9VbmyygGwVGZyaHaRPo7jAcEojQRjVg6yaap4QHp761tyq6bBR
unQb6TzA6aqLLf406uyL+J2UWt2NM1F8IUMxub0fVS45xGokWJhgPErX4jDMIHiJLZc2wGxj4N4x
emAVW5eO+GdP9U+l5246zyrjWQJyVS9M29BPsl2RPerNppi/c84njcRMDi6jgSKbKqoQmIdhnQla
ifEk1jIwF+XX+h4Sfna0H1/U499g0dGv+TTFlosGVRlSadYCXxE2ZvMaCaFV98S+vqA1Z1gaYW4e
yEKq8SBjPRN0K1L5K2RmrxtY+yi6groDnZAEyzYTrKW0Edqsq0M/BoFGC2VbsDG5o8drcdFve/Fd
FmYYp07xpWqM3Ed+Jx3aLLNDARRZw6nL3gL1HZASzratxkydctLhVYSqCnudKlJmxpJhdic0+uzJ
OEWjaJfaaCG6OrLu18PkNOlb3z+o/WFIv13f09WQtrTO3LR1JLQU/tTheZJ/AErRpq13PXpraOVR
IDD3hbL+GT/Xy3zGRFALZDD4jICvQHkxcr0vlNdN3Tcg/lOPOV5F3PGdVd9c7DHzTSEcngxq5HUn
KMOiM6zvis5RHilzLobyIcPiGHcjZ2SI/soLN8IwDbQlMQeGqvB5bKyCue+J3MNbhdQScTd0+l6q
X0Y+ZGHdko6CCt58IHViAkkMKfkx9obQJ4AgF3egPD42t/3rhDaGPf9S3NqeRMvgw0hXN5X8scvC
5JNeHeXam0N/7BWHYKAOCuTXvZNngQkpuhIMcRBpoQ9EPgQjpWifakrPKcatnvfFMpg8yZzmMCCC
GPpZ+kqErzqZMfv0LIiOMEE0Mvp6fUny6pogO2qYeGfpFxJ0BpFJPGswpz0ML1TeYrb6GwobN9Fd
gxxQjozJ3FY/IDN7T0uA6Tbc8kcjV31m8VcwF1znFUjVxDDwSRvflQmmy7qfg9mjVBf9VXxbmGLc
s1dySBDGVY9n9AAm2sbOQAmE9lq113YQaOMhxzn7y9YlIl0AtlnGyloPhX3PRfrgXv+EPAuMV85G
GwexAAu9hNncIbHGkQdDWo2Rn3umMj5ZRWpuFAQmMvUhJLdFDH2EMuR9mRXPB7wOM6oE2qyASjML
gUjhCDRVosAVpT1GJh7LTb8rd9JWuYNS02NL3REPfzJYPHTfyvrOLDPr68euitNi7E99+JjrgC8W
eJJEJudk86wwIVgQwEfRCbjbIFi/MYfJIoDnzEbIiVKrZlQTOqkoLiDPYraxG+JKChPNexP7yG1a
1YpDKNsSHuyT7glzoShoJukmRGOMS4xuraey3rZTh6o6Zaued96uRw4MbQnIg/GqUPRQXjHGZoxz
KBteoBIP+gDBLodbKFsU2w48+rDVrftcEwvRjcGhl6o9tq7vTauB8E4b/YglHqndyoFd7hw78AeE
rlE0utydsuxXM9RWH3MGKtZyOFgAC5RsENocoOtcPIQqXWgjkuLb9Jvsjp4ib0crhLIVgsGR+yai
b57Lj/NpjQb3hTUowot6ElFPuIUuJCZZU7y146f+qLvRPr6bDx+n9pS8Xo97a7kinqGGhvogocJI
rKN7hdfkRtuiiibaMwqxhV2/UlAIVTXBTBcvlK9cUgr8HfBBUwXYjH35jpEpTH0pYJ06yvUTPpxU
2KIeOSRp3OtrW9tSNHTQE8G8CB5k9OeLLZUMrxr0dO5PAdQbTLG7U2UwImjJLokAwc955tZWpqBQ
YqA1gFIdi27GC0kIZBN+rxaqM3Y/JaGzTAz6jQ2n5bcCckZ2j/VIyNNkGe3N84XpelsZpDZagOCD
nQw9ZcFO9uJN/sAfIlg7ZrCFeS3UrTH+whyCsGh7D3dK4OcVHn/tJio0zldaPWdLE4znm9C9bpup
U/x434Hc8Df7iLgxD9U9/5yt+QRU1vDOgpynCpz4+dYBplYNIHP13sw8doZwn6lgc+keYjXfjYR3
tujmsGeacueDjRY9TENkjOW619a5iqKquk0iO9CtssQ0qLiHeM+34jQ9JU6SW+YXXpxfN2uYuLoU
Q5HYtwORE6jvDaQ/gUDNmpT4oVETZ5wDXoBcSzUU8scO+1aYCn3OB7CiozCovBd+58vP+ivlpix3
wT71cY3t+lszsP+BKhPducud/TTNRK1YlI00aBD9IXXzTd9QSaYUMP/ZJigSDkfuiObaMaAFHbzm
EbYMtm0kBgQ94iRvPjpwFIUMWeLxSBUCxM1Hu4FPvbV2LlRR10VEE8jmXSBW1VQJzCZuG6yx80vg
1VF3dVqfEjjxzwXXGpO9TSFeZV1StsjoaU0ucftdvtOgrEYHTzIOJmhlqB0FiMXamJMxxMWUBmXf
IIKBE8uSjjPQgCi17qhee7OXbuVj+6zFXDjBGjBEBeyYaHRQGjBB5uESNaUQJHFMrzv1AORcAfa0
Bzr42m28FBK75egmXL28lQOJ+0DDGB+QQ8CTMd5aVngVjGI2+0Itm24k54kreV7vpM1o2tfvvNXv
uLTFfEdoduhZNcBT05v4y+9ecQqVF3Ig4JbUHv+jNeY7GlMqTpMGa5QKQUR/MXbq1wayU+jh8scU
V07h2T7Sny8udCil6lIVS9rbkPZuJyLAaOKOs6KVoHZmg37LhY2oFkCkLdbNSbnvXDCcniDCuY2e
pUeld8YDPe351iytAGw4jzwsD299zE2YklHO1AR+kkadpaqP2sCpX62eO2RCILWUQayKi+l8dWU4
CbrQTRrkOWiFWrMBFpp3qqOZlvImYbx92kXfzX32nbOrayvTTYx8Ab+AwW/22jVaTLPGkW6CDppA
NAxnHop9uAad33zQ/4AHj/o5c0OgEAO8BDAaGB1hS3VZkKGx03saHjvDL0rKrrvi/eAIB5q/85jn
V7KKM2OMY2YNinXqXMNYlNkjOB46PByh/Tmg3JNwrt2VrTyzxThoMQZDWXet9jYnHarlD3r08/rH
WolWZwYYLyTCgNEVyDe96eJLn20i4V3iElle2sCzGlUxDKsrxLz4OrMERQXdSGeMLFjJHa63LyHG
YcMn0x6J1YJW1Qeb5av+9frKLjN0POglxH/qh5cN/CYKlSyaasmXyC8phCpAU1nF9FPtPeu6octv
dG6IBplFEBFDpYFcky76jfc0DjfTzHsBrO0f0bCHOqRSwCtJf74wIHh93PR6KqHKU8y2dwAt7dd4
Qou7uQHBDgCO5pdmV7jXV7XyVsSyFlYZzxCIoXoTSJDA0mVsy1OKdwcapZFV7GWrejIdXivyMhbj
9Yb2KDJZnagKm8hGTWeCHBuYNSmb7jwSD5YUZ3tI3dpRah6hL+bKBW9ub+UCPTPKZrViWUxyhNl0
X39SD8M2OMh7jOCic5I4KXfQf80jNQUYaLQTVvrAhRbmUgR+b19OD3X2re8ai2hPCpo01z/dmr8s
7TBfrq5J3WZgbPBL8i5HP8S4saOexwC9/rk+F8O8t7UkL7O+x/WlyOpzGpcpJtdyOy/BhqthOqAy
hdtK4w0/rR01gAJNU6RtEtxt5ychUQQ5qqpc9MEpfGvKmZt02ub65q36vUmzAgwWQxKSBf5MU1eg
Ha9N/viN8mQqKKJ6tgxW5l+tC76LXR8fWy5hAL2Kzy8wNJExrga8kWLQ1+r5wkZBgRxaUE2+/IBM
9QZUoC5xkxtxI7k0JeeO5PHs0Qt1EVKaQaw9tYM97bkB6Q1EpDf1TtxHexSCHL5qyopHYlQMesQg
L9TAAMF8t67PA1WdYa4ZnvP5fSbf4oIHyb68lrGFGPoD2xNlb2RR4K2mzEGkDLXftZ0diJ0tAFbQ
et8w8kBMXnC8TDjOjTExf9Cj3gOCuPbnd+0gu9W23iE09q4IJjrjkVsvXP1ci7UxD5msHkI1mQoF
LPmDqzjpxgTny52G4SpKg2vEfLrE1S/2aZFtwsTyZCYg7VCgPyht6FRj6ETb/tji1pHs2pKP+hce
XHPdJE436jWyCqzfuU9WgjDIJEtrn8g/mw4f7W4uOFfpSgSGj3yaoPFl4fZ5EStBGRfwEaO/TcLU
hbC021ftYciqPSeO8GzR5S5slaQMc1nNa386TK5pgXDBijeYpoaOrXIQDjFK8dMjl67usuxPHfNz
hUzszyJ9MkWS1f64gWrkz8ruj94hx/EOthIeNNNe3UW42lA52fDy/vUD+GmaOeQjyBI1LcTmklDf
CPN7YNwnWmMBcW9NXJG+S5T0+TqZA+j1WV6RHrvbq5GV5fBIsAPVoTMXcM9jXG/k+aiZAefcr7go
AjSyE9S0DVpXPP+m/ZQHQwLEvd+EtRUaD1oM7Gk9cu7vlW94ZoVZW5mDLjkZ49rPOrQmW80yxVOL
melGfBDJdoyeM9HhOOvKxYrmB9WSouMEoJQ7X1ikhCUJ51BC8VI+zI6XYN5J1y3hJbWSr7pmIUGX
7PJvrj0NXEB0voqKB7H9gWYyISqXRqKvPE02pXiJ70032KpP48cAjfjvi6VY5MIeczrKVpInOWhE
X61eMvkY1KWlN7w238o5gPIYEggVGGyg+Jm9bNTeJKOABMJ7psxDFBlQ6TfRIbOFGsRDtCU7Vxif
2Hp2N/E+5MpNcWaciXBpa5ht2OiTn/1qHYLaXmULLmZBlG0D9SfBIbwiA88gE+aCuElNDWKu8Bxp
I0NoeH5V881oD05tZQ7qQpPJWeNK5nm2ROYjynopBtBFmHyRwja77yOmeNoydTXdszxJ3oqgvr9+
PHgWmWOf4kD2U13PfoPstoL2mZS/yG3lDBiJUt+TUeXYWwkzmoIeHUUewZHY01iSpGsnjUx+gdOg
vJa6bYbv15e0luae2WAcpS3HgnQVbIwbbxt+Cw6BdPQ6YDqgauzEPw0RjBScD7cyGGHCJsYDgXNS
RY3l5AqqsUmMoJnQ/Cn3VGLC+0IyS/yS7CkSFCino6pbGqeEsgK/PbPKknHJXk36PodVKqUMwgsr
3fSv2YN5N8QAsXRO9ZVqMzSNnfOYAekeMlm9pgK4qdKsHmJJzNnQ4yzozRFpryT4eobhpX8rjWOi
xbg0wByFSpjVuYuxNPC23hbpeF83EyecrVxGMAG0JuprQDCzvphItV6oKdaQAkdAC3lUeuEfcNmv
ZNQo36FqjmkdXK6sbyjhVMSS+GGnuOvA9TU/0BASo4BnOn/z/llau/CJoMyT0iO9r92WN7RAqQlW
F7uqhQqpm7oYOxx4d89aEFks8KPPu8gHIxKacoearD9p39B6saLyqI5QS1fRiye71HjhHHD6ZLxw
vs8N/Sh9LOyZszLEs6J3fkpHZugLL7FnDySjdFiONzew6iULY/SWWBjTMy/QICw6wkvafbWNIB0D
Fi7uu3XtQIH8BAUUEJAAassE4rHq8PgzSuVtDo+aDuhpmXFi1FroXVpgcq9GVYRE0/HuAawBBMyD
dsrS9CnM6v31z3NhB7yS6BYDL4y+Lblwd6HpBjmoyuw0ZY1VQRJ5MCCILHFabxwrrJvP0iQ2YKnI
Tsa8VZR7jA+08tNfLATIVeRvWM5FtmO20IMoqzQDr4C+DefosSrLnZ6UnJfbJQyCbtjCDnWNhYc1
YSwrYQM7g60otg4xpOmki1tyQFazN3KOG1z4M7UGIBhUXlFQQP343Fo/z3VZEWycoIjhpsTs4qbv
ysqOhK61YxxluwVDqdPhNxwwqeFxbucLP/8wT/uWuq5hSp/xcylXSEQmeEfeHSLvUa1f/+Kj6Z+/
n/HyLsgVQCCp9437pustQfxmtqfrNnhrYLZwCNCZ9MCNe5qMuyAbMRtfc95J9HY7i3B0lww8HqDa
DNgei4wRYiKPpSekpyLdScKuzDde9RaYb9fXcVkjZswwngcPABlsAjNQg0Y+n4G7PGyBzDa3uStw
qasum9aMOTZp8HoyAZuaAYkWQ58HBNG2qkAIkRZeAAdIrGAzPHCWuPqtFjvJ5BFeVKadVsBm44Zf
qBZRnVveHv0ZTBGooSVa4CnaXre5bhLtIFUzIe/HVjzThIC8q0qyU4DEqOqgVzN9/W8WaMaxiBjl
WEaRPsOCoCdWIzfWlHJG/S+0U6laILBffxbBXHtJUEmDGUXZCQLzNLF0BLdBzZgyzI7AF6S7ZOOh
JkjzS146seb8mEqn42QYRATs7Xx1gKZ3MtB16Smbdk15pzevWVlaasOJFDTSsGdsaYbxjHwsujSq
5/QkkMc5tad018V3cflL1Dj+sOr3kNNW6ZC9IV4MQUDoLioAtUvhg81L+SN1xlfxywiZVIAw6wc6
DahwHOSSYwCfb2GS7f6MSJ9B3UhSHLXyHYXVTXQHCVI3Oko7zxFeOhNzBBjZJgeFPk/A5yEcIZrK
Owm8letM8R/j0p5HBPwZv/H1GYbUwxBKQxhjTfZ0+dH9qLv//nAsl84cDiP15CnOtPRkRiia9ffD
lHCi81rusbTAnI24wfhvHOB7aiDfA+xTUh/6gUcEtHZPL43QKLM447NuRCYAn+mprkBSGRe3FYGk
bz+C4j4anoqOvAOOYxdFzktH6P5cnItPb2XVQsWkBxlLgtUZt8K7Vlmz5TnyEyUcqyRr2v1rIC08
leLCAE9H6muy6NYoa6dR6HAMJx1zzcBUaMCqK47af7vuFpdlAcYQkxmkkhkYxiilpyC05w0dKMhz
qxWt4UvjtLObOSEkcjmewjXKpAqpYlSeGIr06Is28uFyE7i9lZm48VQAkzHCJnBMrt0+i/00aHl5
4TeCJpZxXmCZRfc4aiePV5+m28S6x/L3M0daqMraLAWsSEs9a841t22OfXuTZN9H07DmlFcIuCyt
nH83g/rrYkG6qdZTo8Ggui386a7ZisGOuFAq20wbD4U48DKgwqHVNsdf1q6h5UKZU95LeSslFRxT
3WrSdngZoaYNcIfp9nbcbIwnRUczXYa+hMLjVeVtMXP0BaMLJBQ6EbzryknTG4IqZ5rMthE8adDq
TQlvGIXnM8yNW9ZZXpJOpkfj1yD+DAXiXN9M3l4ydy2kuZtJa+GUyvxFSB9MBXNskVOlOe+jrYVm
HfNrYGNDdRH4n3NnqYnuoVUz0gsn34s+yrXfy8IRUXWXftWPgD5sK2jOcmvTazFzaZb5YmU1lsJE
YDbc986EixZ0BnfKrQn8oHn618wkHwfic43s11JGgRQh3CPp+6Mxa1+ERtxc/17/49B92mA+2AR6
ygGD/ekpxzQPit+otm+hZqs4RWFR9n3PNuzhlVdrWX2QLPeR5myLs+6ZPQZtcvr5HsSDhu6etwdz
wGiDudTOb7nmLlptzE4yV0Ighn3t9dhJKqQJ2uldu4NWzY284yVCPLdkroHWA8NbrsBQlM9AkuSY
pgybYwqGD0705xhiBQilEFgMRPP0NOJxI/WbCTNsKaf08j8utT/OwT5wZMjap+aAr0TpUFU7c6UW
OV3/wbPc3AehxSMmWc0jF34hM3dAIZviUFKLJlb1Dc2f92pr2hFB0wnkDk6fgBGMrybCOdUfSfbC
G6U6HAWTHgJaXpeAlk8qsDvT50+xGb7zGtxr75HlGpkYUgnZNOs6rPVTZSfNixe+0+HXQboLZV57
kgn4KAMCs0hF7Uwg76B0z/gjhg7yNFFN8H/qsS0PJwAieJF4zQQQiqhV4oa+FJpJ0r5twZhQogtT
+XTUIIZSZPyaWtHX/hGN+i1vqJ2NWR+Lor0XIDIxmgXO4/PgMes5RI5NtfTVN+FpdBpMm0uiFTri
FzVwjHuKJxmLDe+1yvrmhVkmiCgVicRhMrCXNlyztygCtH7t7Rqj9TLyk3zbHLmDB0wJ/MIo8wFJ
qqUGUoTKL53ekW3Nrm6Vu2kDTbZ7HiiYPe4ftogJYkG8yU0T2IDzfQUOuotaOacLhHLZXb5JfoKh
1yxtEVG5trtXRXE41w+9phdJJmuSHfHUMH1Qa2NR+ekNZBCBx/f28+M75XeOD6nNw9OurhDtOw2P
c4ISPMvOCNCOIeSGkfrerYFLZ/4u2IQ2tA2LMuGBDjL4/u8XiOkNAMdQ46PdJyZPUbWqF4oqLsDB
Vb1oLyCPCexgK94HUI3OnKRyeTfQynGEQZR8QdQj6qB9OP+IdWUAAyGAj6jBpJinPZfTnrMkJlrS
b7a0wJYcqlnVPXWSqJzk9Gvc/wacTmh0qTvMAPNqKisecmaNeYbI44gpdMXM/f69RhKO/p0MKrwX
o7OUX/02ccApUcbWf1wi3YLFhTDPfQT0f0uliAbXhBgomubwknvJrbfpLZeekbnML3aUcZJMKLqp
ixQIS75Hjx/sBM/znfd0OtFGNrhfufnQmpMAJwNuYOhYESiEna+vkOWy9XKsb4DstmwZh8wF9c9P
kPuFdtPTCgDUZ/4tBJAu0wBrL64hHeQ5kMQ+tyoFKSCAuZ6DKksO7V62KCdmf9RuKiAdodxuq0ee
RD39lUx8MXA50QFedOwvJpkSQ5MnqN7laNeLbr4x9r9bv9zQuRKmYUcFLgAJM7oSzNJIL3VyW0Mt
q98U4PZLN+0u/YVkdhs42SvHOVdOxNIWe/5ir+q8CV0JX3oyHkAIaaf3oaPbWWTpGBYBeNO9bnDF
WWDPAEu9KWJ9CnPdKiGJcfVhbYKiWaRIrFr5l4nmh2csTTBXq1cP4JwleoqQEjyC9tFpgp35Ia4R
4hW389ycx3jEPFSpRTAYIDlCPw64ALYapbehMdd4qPq9sTe6e6l8jbO7tHy+vnV0axj3A0wEWDuk
K7qMbu+5x+fN2ISZ6M1vyZRbavUlqIhtEs/2gEgreUv6yHsurIFvFuEfhJa4xs+tyWIitVGoT2/a
Q/BY7z0N1XzPCdDIHm6U5/CO0imF7sBl3Fs5ZJTEHDPeYEgFcJNZZSxHZm9G6FpRieZma7q/tYV5
V8FKlDShw0WDiAhOSTZ8jKk2RVGoTW99ed9Kz0Z/CMft9e+15hUYtEG4QOcU8CX6JyzivtZntRyp
kFHr0l9Cv00rxCjhMOb+dTPs8xfeBw5ekU6UonMEwgbGTlOPLZnDfnr7P+a+rDluHOn2r0z0O/rj
vtz4ZiIul9pUWkqSZckvDJUtk+AGkgDXX38P5ZlWCaoRu2debkRHR7tlVRaAzEQil3OUIbTWM/C2
2IBuE5StM07usgmfFQgDc3E8YDMF0sr7hfVtrEdFxsdv/aEFaevMJtXOHFkzeG35ZSnVeyZCR7Rz
Ik7KKkyKhSVmWB8Ltehmnr4xwhjg4uSlfiytizGYo+WlAP2jn4JQB2Q5YJZBBCv7YEJtFF9Son9T
6KCi6bT+yaN+gXpoQYbse7tI63u1aLGPmnFRKd3FyPvNgnJ89O+gRZ17Q4DPidKiHKRmUV91Wg0Z
gHXc8gNIT4K55bLfN0BZKRf75GffeuI1gKSBMXFAToCG1cAFaUnW6ySZG5uDqR4xpue3nRom7eCh
4WyjCuGZReblgG1cWKJkyq8yAfkzT/sb7kePUY6CIbcs1GNU+fzBwTjY2CPAYts6sNC9hHkAdN4s
3WOScX8QKgV1XVZkTjZN6pHjLcyB46+xfe2MoJrWFuLHpeVJ4VXFLJPHYlSPmXpwjCttWFXTgiIu
iZgV9cRTgTOp5WIgswgQEugFckC5V7ZLuGRnxcyz/KAg1w1g+r4X09GxaOqpVI+0a323u0IZ2Sun
+8/VYUGIKVUyesupuRpDSBqtpz7ywBjmafXSVNSSFEnPDY0MDTdzHD+7yeqLpFlNS6HZOVPS3nbL
lDTMKBWzj1qodZ1lQYfeafQgdCZeKuYTS65r0IB/vnHye/aXSp8IlBTNLCylmTBWeexWtutRhGfo
AyRhuwKNj4pxNq9YLc4bSu7pg0xJ84pRF5VqZuqxdL1fft0Nh9u5cGisXkk/F/zh0rnNPz/RdDvT
nETDON2x1BMvprsOMF1J8p+Y08lGSheWnqcmt5JJObaJ2qxVrag3A8nSbdmnyULHxVk3dCJKitIM
llaxHQ/KkdR0za2v2nBFYFzDEgX10r7Nynqyb33SumPSUfU4ljctC4l+WWnbz/VvaSmSdygo7yst
aWYndOmQzRTdiDzk2n+nAJbkHiY75pGjpeoxj66zfptUPwhdaLBe2Cv5Diw10uWDgAiL70v61NJb
ZanRZj5W+Zo98Q2W5BtY2jct2hXUY4FChw34wUb7Mrq5x1QMOPXc//xkZOAE2UotyTMkSV8ZdIBn
QCKdPxg5spV0h2ciYO5izxx9ZCyFD97CwLisl+pW2oJeWJKLqJH0KtMawo3R0q86SxeeOrHsjky1
te81d9pr1lgpHrfVyq9pUgaTazKENjDDHelbxx9Lbt7kai5mCpCsvyqrjNyTCiQLg2O2L6Ur7BCE
DwXa2KJ6IzInX0+Rrvi8yqJLRR2sy1zp3AVFPO9uMfaM+UywFgJh6r1JCZvnuBBbeImdtaabet0b
AcLoeN+F1mq8ME2/Waryn9XME5GS91OqahICDarH2hYrp01RMOg90i/4pCUpkvsjBtXyOiXDceS6
14/3CYDozW6h4WTenQ8WgJw9cGVAufhhQJiSorDbDI48cY6WiUhPWQKTWdI7abOSpC25y2Bj7vy4
UQ7UujEszRv4X4TG/GBd0n4ltt5MJokRseQdeI0rr7L7wB6ePjfis6fydlNY8k1h0bShHGaERJ5X
58dWaTyXvHwuZGnPpGuiyhQaNxR7ZvM01NMEqZc8qPRLZSn5Pn/Qh+M/WY10WTAKnl5cSNgzsO/R
lgaj2gemcTHSZJM4hsfbeCE8Oq9wb+Yq+UCN9NbYgbThqNXgcPjS/2VY2V96cKLSklNHsTdlwAVR
jjM6k73KA6f37NBc11t+h7TtggGd0QekdgDONr+aMIUuqTerACDWqDauW2XwK+04kT5I+vBzfZBT
BfOa3kmRdLtFjziqCti1ch9vLNALMD/zv4Oc9UqsF4dYzijFO2GSijv9oA+8hbBka4JGHrA3Q+vP
QSwmtUe/3rKVAsx9QFyR+/5iKWEwa5ykke+ES6pvM4x85CaE59sGKZEZX3TmrV+KmJeOTVJ8cKRU
bdHBWVTG93ngI71wjJ+fH9oZIz5diZyWKBuGESr03RwVgQ5Qk1/YeuYbhMReqi2FFkuypHeUahUx
1ShipahHZKkmHJQXVu14YO0aPdKwaf352hZOyZZszImjPDFjOKjBKG/TItsUAEYw9epCtbtvVpSs
60pfFXq9+lzskh3IU2NRrCfCaGbt2GOsF20x3YYH4wqTYz4eIH/9An53gFJkwVUi0jzuISyv/Jxt
WzPxm6VHjlzBlk3blhwI+P7KRMFb+6heV/vxQewtIN8Tf1pXDxpD/WXZwM8rC4bv5vzBx/Jn1Vh6
gY4w5Uidq6jdF8Nj2u6psf38rM5aGNJYAOib4YXkCgXpK6UvGms6KtaFyzXPRVXSPnwu4+xKTmRI
zoIPk1O4GEY6EssJDfrYmbZvJpbHpi74XNL51TgAO0Oc9HHksk5atedqNx6H/q5qar8sDD9LFjtW
pZ6oX8oAUKl/iZkXfPI+tBveAq+iGo98HNdpc5+Lwtf4iCRStLF0uq6KDNQPkw9IkqXHyZm3ECYk
30RLXt8qmybNc3U8zu1YxsN4ZTIPMykXtl/vVT/foBiYIgsE4oelp8l5qz4RLR2jVdt9MXIy4cLh
DzMQZ+bXQfk8oyWV/qK0paOUXL8zCHD1kGxeKMnBf+O7KNKB9wvDN+Kn+pMAOMwvWk/5+lcbqeTT
lcfmRrdWSG9E6HDYjL6+MsL+ZQZK7nYz/auxyUGssflcbc9EW6eHKg+HohFftH2GtZpG7JXGNzVf
asdfkiDdBDYbgaUv0vHY2heOdiXqL5+vYEEtX59/JxbROUo7ZDo+f8IIefojxTqUePSiqV6l1V+t
hn84IcnlF31hxjTJZ90obgGweRztMALG4Ny+lJiBHfAltm8MqZ+JeFDwxLjZPKD8AU3YMCICuJgU
oePUqcJnpd7tx8hxH3utLgDxYDQ3qRZN6drN3GiHFiFtE7tVttMZ2D9NgD3uDB5nK22cir2Z59qG
aHyoPDFF9reyFSn1E8DVBVTUuoeMB1u1oxguUJYhPq8pAPO6HE1EOgsF0E4fCouLMEq74kvhduNK
iWNF992RsoMAF/kOP+6vC9cQXs54vOa1XXkZbXjQJK3t2x11L3Q+2YfadGu/qJkovMoZOEhrutG4
aLOkwUh0YdQesbTmR0dz9sS5sH9MyohMbJSzyPWaqVYwEWcQ2yfUqV9Gy3YPrCnEDlX2fm0xjCz4
apQV3107UtaEDxTuotCdeItQpzQ8QibQ5PROZF0Ykc4OlMVsnaN8clNFhfWkZd0F0ybQ1yPs3qe0
Hg5UrbWtYXVkV6JrCIOZpQZSn1pXvKgk+VFklIJfEhAEgF9WTce3qz7zhUGyzsumboy8pGPlgYDo
6DCqVuc7Smb5mh05BzMZIuH1Bq/cNRxs3HscIW5IHZ17eHhzL07b4Rr9vnRj8VLdulw3U1/NBnOX
ikJsK5UqN7qI0hvRWe3WVoS9j2ylX9O+a71JxEddjPlDEzX02dHzeF9HLbIR1tCi20HPyW0N5udd
008Any+R3mFxSy7HMso9I4/EqinU71FKxZoRYQLLeroEm3IdTEVjhw4A7Hw7L+27KusIVBFAmZo/
lXFleqZD88eSV7GvW9mAyg13Q50k401VtEm2NfhToSTmQ5YN5Y8uiqqNMhFgHdudHgo3Kg5AHgSN
Nwe0WzSOvc+EYgZVY/ZBbw/Rymp0/cfnfuSc13dwdcP+DMCHmpLXd5nLTdI2uGOGO6fatw1SRJjC
+lzIOWd4IkTOijIKfB0WV9PRIjcFKbwGfFqfS3i9I+T30akIKdLXh1rHi1NMqC6IvREW62hj79jq
T4A5Ly1G9uymUvImg6QJNJiHKVBfuZrJ4IHXJwQAKiKBRf97ztufrk7KDqhJpyHLCJkjaALdFT/M
c//9eriI99pj/zgGwu8wuxcstXSeXSt6JUChAQYDzOa9j7toYmpaTI32WDncK8dvTXW7cG5LEqTI
LjNQV36VYIHz+l7d15fm1Qi22PQ2u1fDap37yoLIJYlSQFfaCW1yVW+Peb1R2kvDWr66ztxcc4fJ
v3ZNituGunOzUWDXnKT3HfB526MKPFRlPYjeTyfUQPPMz9wvljqFlZJuWvXLED1WFfLCSyBhS4uV
zLstgYlWEa09Jt167A58eFg4v3O39Mla5XpoLgbWKxp2U712TG/GlOoAedw+RtdTKNDBs9QOeMYS
dHBlusbMuItXlGQJWa5keWnV0xF8fGJVAjPMK8uM+ExnRcArbmyttl9iuDvjJN8JnXf5JNhKk6jB
jGA+oQUg9/tED9GZiyn+ARO6n2/nmYfbO0GyvVUjhnZUrK62aYrCAritBuMrRfZgrdjtgiHMaii5
TGDcOqoGokMFj15pK5Mp10Fvb2rHVGxcg2/rDDygiJCUDPOHprJvzSU8t3OP+ncipY1ENUXDcHM7
He0WbRvgjwWxMHi8lOuuD6qHPijR8ZXZ3uebKjOIzdEroInRLQ6WCM35QPHbcqtTKztC1Opb6/K+
WyX7dGvtpvv+Euy1xg+6nbGrra98C63d8W2Kb4HZ6/XnX+OMKb77Ftp7Japiy67RUaoeWYO2RAHq
Qm4trFQekP+wUulItVgdSKHOK905OzAphxX6xqfCG69V27fQOl4ChJyszMRzrsYjW3hVnTOT032W
TjfN8to1iIHMnrki9hMDk160IOJ1qEZW2lMZkoU0qLK1M4vzMUMP98E5zGlfzP9fGff6RXZp3M9I
aHggr/K1APBbg/+qFxpAl1Yp3Vh1maHJFHybyEXcM+chbu+i9PFzVTlXvHunK9Id1YGRvqCWhmrA
NxE02wLVUPOW7rPtjJZEgqUlnVfNmZBLQe8nuk3fq6ZeMUDGWj2ed06KImas3IokW3Btcp/dP3Xz
DyG6VBpvCh3w+zTXjvRnybzxgV7MPBgm93iQRZ65nnEbaKAtOLn5q3/UlzepUlwIwG1e91aiHWc6
nxlPa+73VBZn6RZ2UJeMG6y73diWSDTb5XWJQrBJFtZx1nWiq/lfZyS3wZeZTQEagOwkWlmqbbGp
L23YdepNa2Rg77t1uc7X5v3nenhe1d9kSgadkb4uGoHs3jjqWyWmYR65oVWYC27r3J1+ujTJpus4
bxjpoH7MAPiKUe2SaMuj5KFhF+YSEMO/Ma23NUnmi/S/jXc/TkrZ0Q0Nu6Oz1w+/xufiVZd62kK2
fGlxkin3Vs2moZjVvtcCd3pxjONIAuY8m/zL56d17j4/3cb55ydRCov7fKrNeRuZ9a1k5TVVFDh6
DorCKF+jX6H2eGZ+/VzokuJLrqPDhYsRnFmonTZgpCtqrzTp9r8SIqMjMyeZwAVsKEdNj1YmKVaZ
8fy5hAVNl/tYlSbJMIiEZFPsVJ6uhQxcE/XSgMcZIWAGQWUBdF9om33tiT85IMPJ08axUdLIRBNo
AL2zuO5PaHD5y2uBGCA6o5vfAbqsZE5tkU+9K0rtmGDcVqSrBrWuyH3674RIZqRXQnAtM9HrQfKg
4NelUnqLp3LO6b1bimQ8WmQJR8x1reH7tIov2nUcRj8y4pU/ne8sIFuqeMVSpVWGPntNdgJqxJ0b
61HVkEcLuw4Zf7xLp6NY9eHM2ieOdD9PzZOALDjYcwEbYEf/kCXPFObKVEQjyFSQ4h+uTdB1WHP3
E7/MLi2Q039TvmsrBXiZycG9Wbr0z5YXTmXLVyOw2Dq3d6ajea1SAGaztXqlPKp+vwXN12aJiu6M
o8BK3xJN0lEOSPUi/EAKI6G4t7C6bInw86x5nUiQ/J+SGokp4G2PzXBXFocIJqwvoaydjz8BA2qp
6GqYGVbeO9mGgyk3t110310Oj8m2WRl5MP6cR4nzaydQfphXlHnDT2fVM0/151JNjPT457Z3rmEO
cwNvX2Le6xNHkuq8xW2MQDt+KIGEpf+aAmdINtCgew2AgZN9V6orpixc1WdO8Z1kybdQTQEZcwvJ
kfu1ES/af1Adfff5klsB+jZmUTpsb51/r1nluU6YOEuA3+fcyjspki4KnoDVMn59Jlk7fUOuzFuQ
WDcgh9WBbhhNeB01q8/P7KziYJYXaFv2zM0mj9EAeriLXYUox+JnifnhKUjvjYOV+DH3wDAQFJfK
NTloe7PxCIADmmDCPH+51hduUvVckHD6NaQN5kbPkiKHR52pDaqnNgvwBCa+s3cvZ2q4WV0LACfc
5GHlLzKazcYhB+OnwqV9t62x7UQB4faduponiZjfPqE9yNMC7aL0l+hLzj455hmzeYQa+CuuZKyu
xouxAcruUY0D89paK6G54bWXC0+5Tp4poIIwI9sejYUO3bP2eSpXss+SO3qZDFZ3xLxDDhDB7Xxx
NSDB9JrK17+1ATCycLjgNTGWeGIW1yxZaK/WJhI3iJVmJgkU48PhWKroitLu2H4I5/d/q4bRy+fa
fe4uAbTb205LaqX1SRZlHVaMDqiVDkQ+AE3TfbHVAoBzXY1Lj6FZUT4q0ps4SZEoRn+A+VT2uLqG
YCZUjJ7QdpjcoT/k4B7GIA97QFzXXrz4njxzybxbqHTJ6KltCYub3ZFlO5vfV5hjSJZYyF4Dwc+W
JwXVYio1nfR2d7QO1dbESHfzFW9K3fEwX3VjIFMGdr7YA+AN23ULcd3Z95E1M/EgdNQMYJ+9v1tA
s9LbGi9RqwFXMnkFjrBu1DVBPgWXyiKu4llffCpP2tBiYo3W68it9n61Zbd6gPnCC/vbEMI6Lyu/
vVjKw523zpMVSrsbsxRdK2YxS2QPmo9oEsyK5Cpa8QB0X2g1147L+JFn9eYPoaA6fb+tmUt00hbK
iHZfFbTqj8y9tsvjghWeu53f9lKVR3h1h6pxa+Ls1DsXCdaZZyjovHir3edefGP66W5pTu284Z+s
S3u/Lh0skW3XQGQdarvZv3bcF6CorbfTZVx6+pJ6nrV84JXPw4YW/iW5N7xshjKh8dwrMn3/xfbQ
Rb4V2JdRiSTS8Fp0MAoPQYO70NL6b9b6Jltycq4ytX3SROMc+63oJsfu6lfxvYIJ0RjUiwuHOX/a
BydwslLJEFGxn70AGY8zcoz5qKLQiEkMO9QP5mV0N+fKk5CgQLAQ4X0UC1Y45AFxZ+JZAjCc9wfa
iMoWisPx+oEhJoUvks5nFNhCVrH+fIUftfW9JOn9IaY5zWmg2CHMlzjaafZC5uWMob8XIOmmwXor
tQxUG4AckdkIuAjA8phP/OGgXNcAjqAe31YAi11qfl5amRR3FB2w4LUIexjTx0J/qNoFkoCPRvB+
YbP8k/h/MBNRTwN2zrSAhGZTX7XvjRTze5iAjQp3Yd5s9oenimjjJpgpHR3A0JgAoZBMriA2ehbs
If3Wq/cFkjymS32N3VdiRWg48NynaHv5XDU+3IDA+rDAHQNpKNl8rE0ZhFGjorX9NBqPcaX5ff7T
FYBPYvpWyzb6iDy4cTD0m7hD313brequC3RtDBOxJu6qU9Ila5Q7EOUvJG15o6HvxuoqGyTVXYBx
mku6Ntfgp7tY9Kgftnte+utMuPs65CzZvSZStMMZjf0KDt0CJTezvOZG3cTrxoGjG1cx0HGfi+38
VJmW3OtsEu/OWhIu38Zu6RTGCOFKk2OGtlobPPJTLfNs68B7EQ5z2aW5Lccnzf3qmPnCucuKjV1G
0IFeLUxbz9gGkqq1RtIBhcjVn4wczZwg6o0thsmrAVjS3G8XCZHkS1kWJzl0k2QkmkpqPAENOdrl
uRv5pTIkmzZi2fZzjX4FuZN21gXnkwZoFyBFfZj4Hyw9tnrN1oHb1oftlbZjPxUMEZTAXiV+i4Z+
2wfwXr3trqpduV4qzX24u2wAygA6W1NnZhHQOc5ad+oyeEcL0oKb21ba/m4yo2ZruT3G+VKW+YwY
xneMtcEnJk7k3HVAgfo2mrV6bTVWn3u1q3ULCdePWv7u+8iJr16vdUfM38fAcFq2m3E4VMzSLzV6
Lq3blS4ZPbK0jJexeDLvlN3cnpAEwHZHhxhadf4EM7Ls+X9tM7iobHhNYHJIxqtMRhqDdXLmsh9x
uvmK3HKPAlMeT87HmchlWPRM53fyTaRksiRNoyQF8xv8haAAnZq26F0M+EtzoWy7sLgH/BrCk+lG
vfwPWpTl9Upq1YoSQPbWxJ+SvbXONtNFBbDKIZy5qP6DNihJmtxHlrJYmcwSSx0brw9HQO1oQfGg
r2ZITvQp3mXxOle2MfDfaLCIEzJrynsDnjX2j32W5251o3BsQKHwJ2U9rcwV3Tl7dTcn+JYfC/OR
yaIMDYRmcILuDDn/3liZxQxrZJw/DdW11r6gqO5zfVf3SGhm7TWatP3PndOHR9+8sacCJUeYmk6j
GqTmT44q1k1V+pmDHpDyWkm2iF9qhfvKCOgt8KNOz0kShWq81GLz0fO//waS4Vg06l03Bdm95dyN
7I4VkzdN1JtAB98lbP35ej/6/ffCJJNJHK6aDdr4nnIMbhUkCQpb+E56/7mUD8l9eVcl4yAVsQYq
ev6ERN8IuAMX7GyDx2rPDac1GE6eyWUE3AO0g6AhVwCg9C8/5qVvIHfWg0dDRK6Lhc7FThM4+6AV
RR+I6s+Zvny92Mm/cIpyXz1BU3bLE8gz1iOQJp/dx+qpRsN4FBhBctU8gDrOKqFYXgWw3s93+5zn
PVHh14vg5IJLnUTpNAyKPBnAXJi06+6vFnLlvZSCerszzdpNC/6Ukmelbr0EgEuEbWYqZhpZweer
WbLI17TJyXKMuEh14kAa+j/27KoI450Aq+DwMMPs/Ynpj4+B3zuTeE0rnsgzS71sjGSYL64ZLNry
1QsSQl9xK+eHpSnDc1fW6VlJ7kaN4irhpZjVJMYYZYZQem7KWAyl5yP5xI/KBVdn5E3LIsYRc006
uOhMMD07YPE17eDPsYS8BqifSZQ8C7OynlACAyCqZ++bvRaSR/sCgUDALjnYbIiXhQmMod63FGjj
XrGNf2C85a4cFnkuFpzcq3c6OVGbmCWCbVwiI3ux4tRj9o9hqR3rvNG5DtB0bW2G7ZUuKlDCup1R
8ae6bYJkbL1+elgwhPOK+SZCugtzG9ee5eT8KXvoQ0QYwNqj25kiJAvoYjby/MX7JkxSTFQoSQIS
Yf7kZtw3YtWfqisFIwbAtyKVX9ZfPl/c+SN6Eyddeq3oOpLOa+NiT8xr0HZ7ZX/4XMaHBOsvv/Um
RFLJHJTriZ3jbgcEasgK4Owxv7oQKHa5u2ENur+ts1T/OG/fbyKliy+FM3F0HSKboKGeNnpp5Okr
+JRNcmdtux0Ibm+VwndWbPtnBjnPZA9mZ/aHfJluYmonPWUK1BKJnxbNDyCRYmtnmytejdKLErT7
dqWtUrDLL7FfagsaJOMLone36NlsEd0K5ReA7hPby+/EBYY8DhE4vQFeunJDBqp5pGPDCDk886G+
TrIwvcSVsv0nLMP/fB/+T/zCbn65Hv6P/8Wfv7NqbGicCOmP/7iuXso70by8iMvn6n/nX/3jr77/
xX9c0u8N4+ynkP/Wu1/C5/9TfvAsnt/9ISwFFeOhfWnGW5CG5+JVAL7p/Df/7A//9vL6Kfdj9fL3
376zthTzp8WUlb/980fbH3//TTVgLf9z+vn//OHVc4Hf27fDS3FkbRN/+KWXZy7+/pv1O8DG0UmO
mZcZDhLdB7/9rX+Zf2L+bgMmAZG362roAAEI4W9/K1kjEvxI+R0NBnB0rgVQENCB4jtw1s4/Mtzf
DaSjASQIZ+iCiM757V9f7t0xvR3b38q2uGEU9xw++PWl+HaToPEEdMbADLfQQAUA9g8FgxEE0bHe
xoancSG8IbMAqS0aXxTIqg91fYGZGgQfrA+7DDmSQmVRyNyvQ9UXm7SJwEFZ0clHPiU0GtC5TBFY
gjPd/U6i5muiommmy6Yi5BiPwmRCjpk0N7qK+mY1RJg4YozkHplSzXc1QHnY/NBnAqwwTelPag8k
DAxp8Wh4arQKE+3Kj7iqG4yAR1ejuGh6sUpq3V45Jho9lebCaqeNkwkWqgloOGt92HeGc0STsk81
VdtGfXSociOwkr4OzLhvQp3yL9zWUq9DZp+QEoxQURUaIG9u8ujGbourqMvToGXatWWMT65Nr2ju
bu0WMI26uSnK7nIorR2Z3PJaRFYYm3XnaWUHuPwofmp5lgZjgUG6MhxAf+AZExFeQUsW0pLXyIXc
uq0JEnDWBw5xM7+MlQKZVQ1YlCWIz6PR9oeKA0YFF6o6uJHnxKoCsKIE7NPCOMbAf/KUSHE3GWHH
tq8bz9Ez3XMbACfFJruNM7Rf6z9z2qI9o7l3Maad6Ea/bgQab7TsACaNyFdbv6/VYtWCkNbvbGr4
JGG6N/E+8wSPf+TtwMM2QZOJ0g+W3zSxbxTjF4P3+zy9qrO4993SeMwt3JZFcgXOFjQ1xDwFvdxP
tCcc49j1EkKuu4btM1rf22Y+rUq1v+eD9aAUcRZUU4TamN3FYRznSAFioT23plXfgldHnX40ERoM
Db5pciQ4pkHztDi0dBsbWJiKZ1nOc4M68w+3RVsKr5IqsO17a9B/EDYofqv09UpVnK/UaJ5H1MY8
165u2rgyAqdqG98k0PlCm/rLsgFB0VQ7xi1a3oTXtALIbSaeEa7Z7iMBmrlcYFgQkL9e3NtfSgUg
N0Aj8eoBBJ/MMdD+lvUlkNN1r9JAcD5hSt2r667wJlsNLY4wDXuukG9q9qgVDXDWxfSgOjrZJAAJ
CKIoWTXGNu7d0InojmIoL+BmddsOqumxwctiwYKqxAxRO3VrDVQhno4hRBQ1VS/uBEZ9jC+gYS58
s2oe9FGzodQYxE+/l9V4sLV+Q936C8Z4AaY6JF7OQQOltOaD1bJ7pYscv9AjvPvdvTNkt3nSPWiY
R3V6ow5Ic99XeyehoZF9NzGD73edgTTPsKcq+Au1iNYeQvBLMDF/dTrds4v6wdVEkCeYRaJk3NAo
jj0jAhtgonZfTYJjQto5NLT6jqt15I28u8QMk0B5u92XQ73LVH4sqwpD4e20qkrM2M5fG+HLs9p0
N5HSIjvh1k88witF39d1cpUrDSgiOwxz5dl3vZissK1T7qmO+Bar6Q7bE0wmfc40RMUAlAW5pE/b
YFQ2sVPsWqGjdBmPwivRDtR0NPacQvOHzAhJXH4xYwAlRRGa/bt6PbbpM8va0s8H83uZA5q2cAcF
rRe0CUfbgt1N7rWRNY+NVmohz7JLk3XaBaALtgKYO77RAeFJjI9xb+Z+PGR7ZkSexQ3DH4b8OVUp
khFp8jXhw+DlTspDt2mfMoZHtUa9vAGoe9HdxAbSQqTuNh1if6sDcVhLCPzIOO1HQ9slU02xQTQO
KTGB0N4bl8SIk2uVNNkmtStgM0H/vIFdCLe1Ajc3GmyJCTvOc6h7EjTDtp8sFf+zeCSXFOaAIqeq
erUgQZf0P0WvImXfG6rnWvWdmAZwSUZRkOt021TgG4/IZSFsuhLDsC269GZoWnDeOUPs8d7SrjBH
vAHw2Vpv+A4YLYfWUrcGwXmwnjmBqH5iOnrj1qXtO9NYhRjO9mnnfOOK+ZTF8RH3DuZv6YEBms4T
/XTPTR+loXjEVcNBf+QBUmmVAY4/1BWgCAiMvhKwfPpZY4An2dAnj3H7glRs8szaQs0hK9M9kNZX
kGU1AL5OWgEyeEu5K4H4E3S0wnOKKV/VRl8DO+ZKYOBaL9QU3VOuD6IqDpLazu9c5cZKQcYFxjOE
V0qEwQY4ZGSxxnS4V9UWyHJU1f0Bhd2gTPNHavbAoU5A+5mN0woeKFo5Ube2snoMZ8/lGXq1YqaD
RgEajWuiZghjKWuv4JTJxqzp3shaHhAVkNZJGmCeawKPG3D/iZ4Z66xNPBNwUqu6yjEALhxPs+Pc
04ZylzR9f6UXtrPT9QIMHYqzcQqnAIQca3yUyTyKB7OXFn1+TXLVDCZEJ4GqAshNxcxyp2i+oqeX
DZL7Pmg/dq2eTZ5WAa0ujgu/O0QOvaFun+6SpHoCYvXXNLHAdVViVh3t91utcn/iKrhSGHf8lN1H
xRR7tExyH7B8wleNTvM19zku+bVFk+xab5v0geXRRUvaGzOKfkypcxCZFrpTu6YUNBxqmz7GdZ/g
WsCcN22nLzYmzb2x2vYGmDoRtHixg5vUTlLPrPTvlBuYxc/KMCZiHj9rbwHMXKwiMV2UDgkKdbh2
B3tdw2uFDS9/shzTak4ODDuXYlqcNNRcY7D8e4p3b1BnHfPt8Zm1ABZVxRBv0uSnGceP1ZAHaWc9
xETH6L3eXUZuEWqu2LMRA7yDW1QeBqKf3AivBrye2zC1+tu81X51EvylqPyeFfhHDrTfBef/Nhx/
97fWL2wOebn8Uf8/xux43P/7kP3/AgW4ec4pKkm/XgCvYT5+5VfArlr27zNTvQ7YZ4w+KS6SDb8C
dtf63UFBbcahti1giiH0/lfATtzfVQPozTNDjKqbM0r1HxE7MfTfAXYPFm2wyiK3ryKb8xdCdpne
1ATKu4Mi+czL7SB2l8GfxmFAT39U0q9zAi0P4kMe0AvuJwHxqZ9Rr38CgAAQTYZ1cxkHjQj+H2fn
2qQqlm3tX2QEgnL5uriD4F1TvxiZZiY3BUEU9defh90n3lOVe0fviDe6uyqreqcgrDXXnGOOOYaj
m4+/jdr/rH3/cxcMwKFcSOmiKT8aXqqRFnSPz9m2nRyCyyda5gFJ+Vko++ukdSXvFCUf2VQO/9pp
+wG2/XbhHsj5B940SpPBU1fzbJtt0p30dZh1BOOvZNIldvGyoOT0Y6V/nbX+0ZX57ao/UFnYKhfj
MODrFjHx8Rxx0YOjuLqjx7V3yu1/LMj/LdP+WZb9HCX97XI/AK/L4Hy7GxXv+OE8Jg8LED06mFf7
ENzh8A7i89fByj8kv2d4HgTmvcsMWaC/wvo/8JXf7qLHlf7xqJP0VhO4+NLlRILk1XgvV/2sosH7
IE6Cg1Pal+hJuhSfIjKNgfOXZ9C/yP+rTNXfrv4DJIMNkA0ecpptc/+t9BvZUl3jCI5rlYwQaLY2
Fhc73YCyTMffkOm2338zVPw1TffzDtjOuLP22pwYef37+5+eF/WhD7psO17WLLZiU39IsTrHzHRx
3qdL8knctOMF0htx6Y2j4fzmjKwWOaFiVlEPuJcvbTZY/Q1uRr3/D08GzEBlLr0HCH6Rr//xXqoh
xhKH/r5w/7SVY1WFg2ON4xcFiv3QWJ25o4Ujs/GNKaX2YT+kEiyuDs2h1k/NKkhsSDzDcOwZTuEx
CULRxvyJl5pwtPNUVEHnnr3ronSG4etqniNjkVqw0NBMwqJ2miwYQ+BKeCnD970HfGVhxClKj51b
WnS+l+PwNdHeGv82H1q393LWzl4tniy3d+lbdhUhMUmQhA8rz8TFaq32OJ7mkMARlbFqNOVwOgE8
5K9xZ1/tMfZJrTWcvaZD52lnC/kkbrHiDC39u+EjN/2Vehu+W4S9soNkjVlEKOHYh5mK0Yeei+5L
sm+m7N79Kj6tWkup6One7MZCHKQz+x/kWJmp28QxrJvZWPgGmmhvXePCfm1vkVwL1TTezovOPsyv
dhUe4I8njrxogntUTPN5wbPFy1Z2DEKCOQgVoUyzxdlWpoPwZtZbhGTIwQLJa75O68GsGYmxz3j/
eHrxn5vrVRShDh/1Fp9mPKjpw9eY0JEOZjsQ49mVUEb+eRZeDU7sVL1ne2nnNrudgsBm2G9pWPV2
6J+3o600MeaDQNud5rk4z3J78NnNjSVeoEdlOgqy0qre05UaFAsKMjmqQF6Y8Jyc38+LZnLeYCAV
pplAXEGZjodCivWFhhDy/ZhODvtuc36Ia/R8hxu4lmdK3Hr3AMTx4h0cI86CQfwIiogVtKvF0Dl7
t/eGxrg2M6y+jYQ4ipebh7jkuQ0mI6wsr/YpEzUd9VuME/GyXlfrx1adEVmRZ8ygrTz6zb4s3qsQ
wak86j7y/WhRCGN5w0X8GRHqUeGMqQs79qXaiGzRfiq0+1a6Zt1AmRYv/+zWGhYixdqAT2zLu9tR
hrFQOhKeasxF9Kuts/nWaJr0BA2ER8CJD+aJ+jR+TIvNwyniIX+69z6s3QoJeUqY2w0TRIkRAiB7
bODM6jiQAnmq82IY6W/t6110N6tYlLOLc5leUkHpvr5Cwg/zJ398tMtUE0u+nRQd5iXSZ8vr5uHr
k7vZYqjrj+PT9GCpszY3T6EyT1btSahv8qSMW1uJ8A2Xp8Zcp3Yzb9Yp7idwDqKyFHNHgi9ulvpp
LIqR6LlcV8DoFxPdL4dlxd7tyT9lSHKAKrNVTA7Tm3Wp+ZQL9Cd7+J07+cFSFid8pyiDJpSFxLR5
qYrD0thzHajEZZDstEhdvTShzw6z+gvFtqk+0xbndRKcCCfbfFq7SSFKXCK3p0nqDxhKOPOYTKp9
996veA4zS2WHdjdxh7rh1jydYFUQWKbVd/fEmTr19Tmrda9HkLCumVnuukWyL0MZjY+ze2dxutp8
AAK2PCzzuIwBPmfjzTuTa+EgYjJqcjXE2E6348Vwka1GosWQ8FtfZjPjbD0nGn+pxHiOSpOlLWrz
sSJ2oHHTbZSPal7MoWcvpFkJNjLTV8l68BLGWYxmd9F4matPRjy9uy2XmG5ms9Y+hYl7WBFhqEa/
svUwVo+6J3stnh3T1Duv6LydV69NGzdBY57mz9UgSD1pQhs+XzCxME0mFI1+tS6n3aKKiJof2HGt
LqtrzJDX8uxqi/FCyc0xtyQvx3N1aOWxZD2ici6F2fIGAmgV0+H8+TliVVwgZz7to07LdvII1Ld6
+SD5I3IUy/dmwwq1Djtl8cBAmbY4f1GnxUqaqGFZmWlQL3m7iFaF1TSzrtvhrBDSgqJZm40WlSdl
Ql2eYHYjs3LH0Ddz2NI+4Md4frMANmV6t4e7uCyeVr7o3gBWg5ddO8qXZOnLeoJ2m+BToVwxJZY4
aVA42tcYlbAiPFvV8jJv1wfAoS+8pCmyLsz2mqjkwbmJDOuwAIWW2aFNXG5Om0ekSuK+ODUmT3jd
OMMpGhOzwqE+vJuX4DxVZl0wmlfvB7ecFV67ShaJ5BMeiBumHFfecHbWxXBWDU190UajCX41+8u6
XOcE5sO24ve5uNdEA5/Mxr9C8WlJo1NPPXbW651RD/wJQUAz8bDZNoyELB41CVgejkI51D86nMe8
ey2arw6ahUbgGkwaJA5F61Sh8XnzEnoolIyvuldylMUpEcOocflONXCLQDqt7ICQ8Vq1+Plk/k32
5SdL7VdKhRkbfFfA197W8t8JTSZ3ud6dr9n28CU9zScGOr1EiAAVuR7hF9C9Bfs0/ma4+qsW+C2P
+sdlf2RyUnG9d5ecyypvunteKJiJx08CeX42T6sqzsJMZPvzGthenTBNqb6dZzyaJsjn92jgnleD
b9krlpnzt0Ex6MV/yqRwhoT7hBAG1mf/fiAX9XSW6hEZ7ps/1UQm3pbRx8bJYrxubU82CRFhJT78
6EMT4VXgXE/OA6PPXs4u4ilmGBOezSmYiEk/QISlv7+Kyj27KwF+5izswvQmA3NaCIjhtr8VGlXa
XUzPAg2t5VlMD/7JksyQKo2cRxFRwiWuIgqjkR1W7n5eiOlLnPltRxMqUVQS84d1mjycaHrn9CI1
sHDq9GaKefxyZrvFkWOCkDV2Xk4mrA9uS8hmJcK7pQZTPnQPCEfS04mC7xptIq662tT8fGyspznl
+qpPslEJBjmc8O1AsvYG561AAezjLN6G9FZTa0qDg499ia/pnmRTzCtr4wVP8RntX3wFK8ws23fE
+wTdb3Idy/kMNuRcIuLrfL8/vcD7THCiHbPAL8JbXzBc2Lzxv/3DA0o3Z2PBDLblbYDqzKmozWTe
56AfcOppW3Og4g/BMI0/FvNoiQFs5Ldi5Z7NveHtQ/PzYSn8q/2D7yORc7bWvg0L7nroTfdDoVs8
YtM5myh4D5172IqFBmuS2O1nvMqR5T9Mh89vBU73xKj+h5k9tm1XF+Yj2OViaQexKgrXPzoPsfPW
B3OpmG5t+VcxA7M277a7jZdhJ2Ixm7z4/YkXGJx5F9sMJoG9mOgiMKy3WoTeTSwb2x/bE/6QOfY5
be3E/H7XmTRbZDj9XYSLjiS6JWJ5JN32dLEuTdq3cSlsbyx03qxs3sx4KQvPXn8CC/M4leCYWm5r
PydKQGh+F/H62ccpsSe9d1Sem/3lquIilgmvLRcbg6y1FKQ04iDcL820g4v7iuxgaHJfNgqpDkt0
wOMYRPEkDgSKsBcz4g3Z37Znul+zA4469mekiOBmG2Id02wWjwUngPvAokt3aju6BfOnyZzX1b5b
Q6czrUJ4USFC0L5gE2FtQekSsWTvFsn3k5R8vYn46c3TWK93S3dbJ6ZS0MQmCucXEaS2lQsmR0tk
8MKbPd0UFunwtyKWb/MoE3ZqsjIpCm1vvTHtGYvzZMbubs3QqfgOvbdO/DJSzON3DMR4IbvE3D2d
B692GD0tHdbu3R4wiZ8S2gnvPC3eBSeROLkeD1v3cN2xgtLsP+/GX8cwX7mhtb3m7lobm97l/O2j
E4x9AeKzDfra6Yps2TSkKYU6FMmxNSflW6Js7V3inBAQ/A0pGf0JKTH+Edx+YBajga5mo5rgdmbP
v8nR28v6iKBl8BQvFrt1kZrWEANlGl/iY8WaOftHGAu1v9XF5ECpce+Pcda3+O+V/S9PkN/OA5XO
MxUs/ns/TRmfTTMcPA5Ztt0k8ShId5ldw5dW/cfiLlZVkFtJoFsFWYoeNsRQtioKwUPRBtcodZLo
MS8/tsFRWp7szKFnaFK83Ox6m8J4tDhHb2G11Vaa30kim3bhXyeX/lh+q/i0Ab+pOLf+GF1K68s9
0xpuH4GB/l0+BRl/tRi90znIUGnUra/HWdRrfZcFpNWRutM/B/brQ/dfI4xYnCYcxvISZhh50XNL
lmYDz5EDcd+2vpZiNHA0cfjKzcEOHWQAlqdVDG0PLvLq9pkvYHKKLnyKd2PMtN17RyD47+/nF2Xr
9/fzf1/wB7YnPZ+vcjQ8pFvDyyfPYMihtLkzXKz7dCGpdfKhm/momsZpMFoMJs+/+af3nIjfoB8c
qf/fE/5xLJdpPZTadJBu+xdL6W7dIhYpAaKmgUlF1i0GEgBGMlcJ/vXT6ecpoWg77deD3Cnd5ySr
uXisM+vGkrj97fn8CZkywF0wCpZwlB79oDpdhqn2fEhyuk02d3JBSeStIJ8VzXu6P3/k5t+mKn59
4G8vBItPFU2XIdj0j7ytrbq72tbDdEt7+5hiOZH6RWae/NPk5bB1kGaYjB2JZpI9hALY42Ndr6dd
W5IjH3XMCIKbQ0csKG0GpZ1883TUt8sicTTrQD4AIXLkgmK6WSrqwvwbC/PnfNx/ss5/3P2P9G80
ODdMir/Sreoy5AH+ojgN9XFPUWpszW037fvFMFEt+ssgJfYfP2hS/3tp3QDCM5iH+UlvfSZNfgZE
S7chotXZe5O4hbJ6pRbr6P6aFSdxuszvR2O4bHcy7uqrWpkP8MlBNrDJxLCxwA5elVck5o3irzCz
k12EqYLH25PMB/oBUsGdWYf3C3kQIgusBkYZaerQYQUZbenMdWK4fI6FxH9HzjM1mdM/MEm+yC9Y
mzKiM7TO9mV2MPvcsnezfwaKuFMIUYmk69P6Jq5h7g078fqssVigVU3Bxh/s0G8I8zXDmQBCErno
yLtwkoH8OE+i0mmVv11mkpn6kjBwDBlYOIxyCPaZaOknnsQd4AwVD94qQFx2NE4HjXl3L/vCSbCi
4RduoXTmDCAU6ZSDewWRDB7MRXRk5qBqfQsZQ1HSuDu+Qk4njFUX3N8IWOQS4/7uo5yTUeKD+R3r
aVE+8d/Le8NDx9US0WK2Dh3n2bUTB+9MXiQzciaJxmXQIao9TLpOCBc05mvAU40OOQtTbcwzGJtz
8g1Av/7casM6ZzoWaObycbJktAeDq52bxuqFo5j1uInHTFo8SvNOJOFea8Jz6mQTZAPoPMJeyXNT
9psqGOKpnJMadrOO5/gJ1NunEJpqgwdlhxBOaw9Cjk+LTAf709IYydXHbhQ/xibqqvfKGebhoD98
0kCSbWlbRnlkrJIPw1Om6HCcxIN3+/DbaeIOtudQWlTbwectrMduuZa2YAYUXm1hta4e1rPHu+Fe
wsNKs7PgDBhxq62EjFzacdvoXpNVwQaiOqyclGSb42MgEgrcWW2dNhWI25sxu3ls6DGo6uPuZa1I
IDYRn5ih/K7KWJNN/r9zZTHJ2Emm3jiQkJSTc7hbxtWmn6yCtFLg3k31brfgY8Cw6HiU/b98sU+f
1kPjzy8rLH5s6b1M3THdp7cGsqcsmKaoX7YGopwtbi9TBUV8ksMZvEqqG5ghd6FGij+AHEULHoDw
8kY1kps3lu3IHaWmdsx9JoxG7pmHRs/Y1aYtME1NkOqIeWPBqTQQOXl7bir+TeQ56EJ1saHevGhD
rDRFMHfVcZyWlFlppNv02yWh9YIrTdLjkr7WQ7/Vpt+Xphwhpy3Gn7qZ0FEDPnqjzjJb0lZFgGLa
ZMbRDZ3OjB7MWGSxGhyCdNZXF5dJa5D+lSC1CPSMOWqmz2BMdSe5sLLEeAfsEebuw6lTU4aICh7w
ZDsbPjvsBh4y8Nq54XOn5fEZPHxsHLcJvxwZ21NrGvGd4H6IOnO0NxSrn+ZrJ8b0GhCz7cS5RAfA
y7vVKwJB2po26x671n8l53236Iwkl2oe2AqJhfD7tB8/Nvrv3ldvgIIDBZ958NerqBevmRp1gT5/
VeCot/cRZW8Ce7wJL2FmNpsCs91BTMslfPhPu7WIbfIcIsd/VKknKFM72jRd8dsUheB7uVVETdjt
Bli+3ycjPquI6CrUZt9fgHLF37v3fnbsEsJpuR6vlnqUZlmUrZHsTmC/CVhc+gwWbbm8df7JmGfz
xyCsKxP3jRpIJhVGOFrDKNJk0Z08cq/MbMc2U4awW0YBgjfcYXCpRDtaKImlLKHdZPny/nBGEcbO
oP0tMFbiZFPDUuAwxQnOy/181SiGnBdjUsWD6vgDo3gw0XhsxbRdl8HJS+3Eulg3W/0emaUFWqiJ
LrrPhlZFiyL1OWIUv42QW0ntkefhScfnGJOGSr1/MimVDRFg0gKrY3cOlNSI0hua/3Ed1O0L5ZEx
zd3XknRwzovvvlFa6lu3FwI+M8cmZK+Mvs6LfwAHd69EFQe9mejlwCDyVbeCrgCMoK5vAb85v1sP
+iydncQDr6+8njZOS/MkMQeLJBqJ57ENpB3wPWoKBicyAqchyx9dc/afQ7hIEFtAQlPibDKcfqHV
cWc2ZNzwTJYDi5agX8ey3UUD1g1sN+bd2+2LNTN0z+RlquhmsFZQv239j+sXRLUQQGFCfpKKjyvw
9Mkv+YC+ZYQaB92nyxKCBTGiixMP8h9bRTKfIeSeuK/kH6CwlVsXYrR+TSQeAqcCv8BUZ4i20QDE
5SRb9wkfJWBCsdz1bbUczeVgZHZfVYDJI9/iPK8CBVycrYQq8EtANbIz8+lcOAFpH0w7d/xRmc81
7BdS+cxWvJGZcjje6Ujx9JHX5t5Yx7PntyaeQReQAOzqVuj2w9oUi16kC5pWJqSn0EG4r+Lyedsr
XsnMfCuKoZNPq0LcS3GVHWbo631Cz8Wm/dbtuy9WPw0QHOdkX4ZCL28IhVdz/NGhHc6t1/P8eLIe
IGXK9sEoa71uvUZmMyXhaSbZIxwF7OGEM7HnwFcGKeEAnWVaaX6yKIFgF9D43CwuiazzUSS7GQDu
tIj7lVzT8tNW9zEOmGZ9d/FslJHx1ZcNGsVa9NKC8mqWWGPgQgMXePA20jy9nN+muHamHzQHdECu
MiThlHccxHRFTI7TxNYjubNAX1F9G9MX2dMlyKJiIKrjeQLUWEy6XqCImone9eMCNnyeDOb54mZp
5pWe4u04oqEB/eyyZImGWpxaBrotdA6dx+yBZp4M+wG+PaNmjd0GD5MPm0L3NFtakj0XQvVJLZLJ
12ipTk+h0YehJVIMtUC4pP9bPRIF3b3ZC5gKqKxPkfuoN4gl9Gi4AUjRWizPOHT5OrrfhG2YjcQj
bJeVyRutvw67k9VKovXOkTpLoiFsZzEGQyPhebjja5x+GPZzRt+m+biHL4nPqI9Xgiwr95t+UNOI
Oz0dGh21oGC87e4aKtGL5mIzkckvtfwT17kejVevwFpnm5FtEI0w3eLMaABL09KjkCTn0lz+GR4c
ozGnnoVRbslijz2hL3zNpYcYWcZIKDzXnVYGZD4ULLiao0Gp/fpy6sO98z1q9wrXDFTxyUpXR3Gy
lrNYs08tQz02RM9edPMSJKPlqBN87yERmsfAjqzFE7krXRC7R5f+xouHgC54Ptkse65ygC32BdY8
pCahSmHOvrOND4W5L47+q4CSOsychjT0TctYKAXdp0nNXLMalFgStX5fVWsm7bWXfVucptzHbVcf
edQSZnjs3PB6PExhv2brY8U7AEhO2Nx0+szhkdV/4FRg67o1rENPJurO9Lx/BK84yUiKxHNS74w1
vb3GU2fyjGUN6ODe3NMqBeZMvM4uSE5Ivknu74iqEceZuIKCbKJ56vF+If390uFTRRnHL7MRKA3X
I1PZnOwDvYHzbBhcmA9xRn764V62xoLouGMr2/X6RJN6d2bHeIXN6Z9+3mkG9l2g92ZGb8E/Dqnl
dCEppjaXp6WHvBcgLecph9/l8/Ct0ESnTjmWUx617D9IC3a0JusB86yCSFuAraB9vtDJFl7WGZCT
xdOPZiKaYxruyPoozOsa7oCpvncPcffI/qztSWhuuqixRqisp6h27GMh+eVHizAMX2OGQJSfLmtT
Ib8nKpei3XRs50fQ8eHL/vF/HAJpYKczXFN7hIn1IKpK4MFd+ZfNdZJTrBSfqjiOY3JfX/80aPyK
8x6l5lj3pZ0Wj3xYiYKXCSxluMjU+fCDxc05hfqk9TSgInqp6d3BgmPFFqVZV9CJNDShXE2+LMqP
xMcPkgrzwO36yrZYI8AQs93UjrPqzNvTdy8ukI2t7NGnJ9Z1TYj3WHiB8VFaHEUOjc+wXhMIxrE6
Ow45h1ga7N+LPVxc6C634QWXv/nDY2H7z5X2dWImvXIQRL1wdD3QCeqsws8m+bdsiKM8vXgtrcQm
vIstyFBsrLUokcU4orvu5lOegRY3ORn+5YNIYivukRhReqfv9CPxk4FQFm0wuLLxpRk8wtdcia+W
tPu6f+RLPTCooB6MR7BX6jVYOrJkcLMFFmYwVFWiYWMbZBGLwjf29B9l0b9cClqneVcpdtd0AbmS
/vZibqqYlKGyH7rDxdX5Gl+5lwNLCRD7Br/dLsf48rAeGk/yR+Lr9AGjWltgojzi2E+iC3LKovpi
fxTE7iH6252rbKuK11m11g3HIqC9sQ17mr/Dpqa5W1uwaRfJmkin+wlOl7p/F9riqPtD3XltD7Oz
+9pq26upOVezW5QgQOqm4niFIn52pA11DBr0qwGbnAOzp5DQwfk6iYM1XAzdy82Tdav5vOzk9Xhb
uVgdsWLYJUTdcuRqXFu1yu87LJKKcQUbLvaGgGvEHayBQfQiVH8P3bEtX8Sx3KLGlIij6hN1nHtv
HZ180WyOiEhgBG1/ANx2tEvlTCjvzH58tRyvhtN3BM99fxNAD2gA94GxoGj2bt43xFWK1d6aXvV6
xCoDTV7Xvi7SmOG5OfqBjQpp1DQ2aAndRe4pdEKeu7ttIOL6EIC0RnDZ5AvdOQEF6I7Eq6UhrgVD
u32vAeqIPhtY3Jwg/WP/5m/JLjuWhUjX3E06uSHycpChEhSW7t2j3CsU0cbjk7iuxmYK4j3y5BD/
rVxYh7B14SkT1G7TMsiD4ng/eQnnSE86t6XJ4cYGH9r3Dd6/7nlGsxRgnGpVyCi+Ph0lUBqhzF/x
1/OT5bQ1oN2zqXecVKfvnrs4stldI0rOd5miZ3Z/msBXyhjXJtROGZLsfeHOgk4yuEQiCQp8ZUl5
Vb71X4QDhnqtFjKH2ueBxccXlV05uoUUAmK8quwc8N2+BTfvGd5JKAPVqZ17DNbtKCjeX72bmbu6
rUaNwywEHYqTOUi8S+U8mRsugtFhlr2iol3A8InLSUsXiyP347q9z5vSahZEZB7/oUdkDuIQjr/0
8N34UvlsxRxj5UQDoXcLMHRzVIkmlq1LwPYO2nl2/PXKPNolguSL4IFTlJN9nh7WzX/tYf74+hvt
dFHNtCD3uomUWo/Nzc/uTBQJFq1OloyStCySTzoWC2AaSmFl9USwjPKBHnM1VWlrvCtg6kemoDkB
WEsztH/tEuRj0sxJ/iZPa2hzrdUlvkfMCkNouIEgZitil47TCl+OHwRsi5L/wFO6AfWcqY+ICZ3I
fT0aRSf+H4lVfO492zKxzu0bK0blBKsmu76llYtvNR769P5M2eum1e7xDhn6U33DGMQfQSXQBdHo
MbD1abqQj5BPSAxI6cb2xWbIaKIvb1S6743YVf5BrEeh5iufBhO6pctPI1ETer8w1qTWr3+9Dtmr
LE6pNZNjgGMP950uDn22ht0BoGFly96EI7EAtwa7JmrmFbXyyNO3WCwFN3g9XrN/YmYGyes+v/kg
Xz6sc/v9sigX5D9fOeZBiVMt64H1/mLr1A6n/wzr0GpVjJFFYTW8N+8vtsZtptijiYoeA2xxeCiE
lYedrcYBP+uUYm/PtwY7VZ04kL0RnrVg8A1mdhHDTTcdPgTDAhBqP0qQiMsaKsUU7jhoN6lY6vWz
+s36cDUJVdA0jMJ+hnnAi49Ks41Sm98FEYB3IKPQmfLCS7tevuvea8N1TsJwlYBkN4VXowQNd33f
8A/JrPZZnzZ8iFWxbY7S3pi8ljro1nn5DEEJdXGPhnbtt5uXjT7lVtkX5sEhDX3QXrtOCD02yRkr
Qo2lxRU85Rk0DrBP59Xh2C+AaS7m+yPijQxN7VsiKaAdRlTyyBinxUyyaofpmr0ELcw/xLrZvMzx
d/WpvCdvjy8MRnLRD0QpnmLX04ur9Nc6uaMYdEd2n3PZ1dfyHMxzqRRuGWhf90jmeEIp9DzNa6c4
tnE3GQcYKs9AFIKxCQz9PjpeJ1LjS2+F/9iki6s/8njo3rpxicxhQTC7xLi4RKxZZmsRKQv6zQHA
roNq6uLqb4fmkSM9Qej2HkAQFpl/+i4JC+2XdrCfI5sNO3jY+UlcNg2n7qMWd4aRSJMBFvm2hdsf
E6ubeT92cGuoI11SvBKHv1m1oHB1zturV7pwb8Gd2XVz1nukLyp4hwnYPye+XYvxJAl7NAjwiOfx
mCo+VjRmRpy8gQuoLggXjlfyVuLB5mTYqQxG8XHdUJKyGRpoWA34lwauC/gtBp7emMos/cIh08jZ
armbgJbosbZ7TC9H8pVjxRutP4qP16z6wCd1LFIXwBqU4u7k9P7nw0/jExD7uW2+WncITvIU0Iqa
4PnBTN59B/WLg3dWA/3Mjd0Y7A7U2bx5nalNhrMe8TL8J4AKXE14leCpAZlYlG1AXHriQjp50iFW
ZlePXgalKgKUOT3cxOQ0er/66+dWs07QNkHSvIaz308AMdgYX5lzXsLwiWQOVcgwqxINo9JlUaV7
oKblyHsKQkBqq5w0CXF5iLXBsgTceacvELX7QTBwKRZmHbrmtgKcvqnfkLL4Nr5zjvij8lUtVRSZ
qGWh1XwqS1iP4P8SAFgZ9qyg/gxpnMHsYnaf0uRx6vkNphYN96/gYffnt2xlR2hJ+2HTB+8veELl
mtsb02Vm8e9h0KYM8cBJqkjxHBJ+d7y7eqc1TF+iUrvWZql9Ms8fHWHckV9/aeQO/8SK78eXGXdA
8YuZiH/TZ6Q0z25q0/elaB9MXjjj1Ed1eZ2cgmv4Nz748A9dN4MxapwGhngO03r798Veenc6a8qd
NlLDwJ4YvZM8UPyxk3g6/YFKfByY9791q3+Ron403/513R/d0CzVy5OWt+l2eMSNa0hk39OD2WqF
eC0oFY0ot0vdvpL5ff6lD/sHdtK/rvyjDdooxss4qV26bd6GR6MSpx35c1+xU+uvutljXXxcPwh7
//2y8h/eKtbUtBkNWUYd8aexw2Hc6LfH6Zlub4HqwrunJr/OS0ta43v/Zdg3p7XJ5gAf368zOWzc
i5s//j9arP+6hx89w8ejuaZJzlfvgmRBbeMoXrI/ONqmXuFn7f/3b/ynhve/rvZjHavDRjprGt/4
NCm8zGtWZ+8FE01c9+WyiIaBTN0Mpf+gk63lQfIXmc0/tbv/dfmf/eTr9SmVyiPdDrxznNCyETW8
cO8QPF84iQqZoO4rwTgA2PIHi2oC1fFTJql2Cv+CROQ9vPkc8PnYksIurMiIjFnxl3v8UxMXviBy
F2NJZTxq9KMFXZ9aBcHvOt3q+5eBUCTaMnEN8mF1HOsz8vfzCmPsJ0cvwwR/2wh/aOP+6+I/VoN8
uj0PssHFn3N1382lxYX4vtKO1Td13O0NSkK6GexHn9Ln451Q+99Xh/Lb1XtZBDQSMFNhslxTf6yO
1/1w7YxTMVz3PJrezCefMYYzO89VO/+8OIcgATYZWdvh5IAtQs6PuxHp+TAYTeBweuv58uZLFHqn
SPb+KoUl/Tak8+Pufiye1zM5dcMRd/dyptfw9j3wSh/iMjTww358bP0bHgDyN0C5/TQ3Q+cF+gXa
xGyE5qD5tDpvDGgAJXMhdxhWY+gE9E2gBYFImAbZgtsj8hHHc//Hn+aeboCjzkHF+TM9q7wNSrq5
I2Hsg+UL5cHOMtzhRnoDEruWUxoWgLP29k6lf52ccTInZTIviztwUiZ6nQl3BGzrMFDxMbZS/LLC
lIYZggb2Pg8g24vhX/a6/FtQ5XnhaSFLEnZ9jOj/WMjNQO7Gl8NluKZA/B/OzmxHcWxZw0+EZDxh
33oeADNPNwiSxGBjjAEb8NPvzykddRaVqpSOdu/qLqkqPa0VKyL+IY6zO+MznBypS9FLZWO965Aa
Dc66VV1RF1sMK+hqHs6VYEEJx2iKwuRo/z+WF9MKG4kgnCiMM9/OtfZDOx7WsjCFdZClXrZBJjqS
PLrlOkWVZLXmuXns5R+iVbaYsHdbXIAs6LisnZYcItEnocz8llvTfLRf2/XVpF6tJaN1s8rSmcm/
Of9LDW3sj/OQFwgNpd1pRqngovp2DlfMT04qqRam1QfJTDw7zlKcp0D+/OyzDnS0Ch0GXaw9OsSS
m7qtoOSQpE1PWuAmI1L0aaoZ+vK5bO/ag3+/y6+j6a974y0y/kKB46w29/5NGcWYyaJdN/emIq+W
nfjqVFiUAIsezeThSEfneAjEpF8FT95fYh17SC1KqiIbtAayKLQ+3PbDe8tEvr+5dayUoqO76OCr
CQedcoU88GXmL0de4wzV6jGsvhWM4qt/CWs2SGe+uJD0Qtl9ujmiINl5PtABW0/NRkp9hZ3z6C20
1GylTqoxRBfbgPjitdMwEUMRUvsmcdu9EgOMSbE95aaybPnKp+DpkydkEdXEFFj55ZyVf4oe0rcX
1uyWby/seTg8Sll5CNNihrvlELkLKg3dOE8k5+nEOni74L6CSxekPMgC6UMKMU1ZQni3dEcJG+1H
Q8rNuniAzmSLyZZNLWkmyCYOduJl1oaibFUMqr46+venbv+4DL/d+ds+Puol3gflS5hq0xTMOlcs
PTPWbUfvNMkwng85NJCd/Mtlxb/If83q/3bZt6OokzPzoigFYRrP1MQDTt+LLY6BA2W6lyO+aLvx
wYq7R4x2T3bbzSFS4mONG6EYChDFpspE/i0NF8WfduS3e3o7oDScIIqzxqpH374RHhayG1xhaUwO
WyPgNuaRZEMsoQgj2NHQ93FOqa9erDZaJN3692f5WzP59n7eolny0pk6/+KztDx1+JqtZ+0zmTmO
NIZcWkUg6Ah5HNGGujdQJ3QiD6OHaK0XR7qEFIpok0AJXqIp5SZNyPjqin1apcVvw7dEPK5/emlM
jG/MlzQRo5g/V34Mx7F9eXEOXBfPNsILA52GCkOIurPxwTCBVhoQjQpD212pjXt8YmLeDhuE+0LY
nMbXSRJlo3wq7tf4fu01l0U4FGdXVExr46mMnhb6FX2m0S0875xXcCMETMCoX0Vf2LxCrgL/rDWu
vZM8Am2nxzJuLbuvrrIThuIenEzYPGbrnhi8Qv7UAh+hBxwVcOzFDYXSuiH06Lsb3C8TCeJ1cZxx
9U/ZrvwzEqL7QONze5LzaNkP6DgL1sS1+9qLtVcBhG00xem0NncFZopmHjfFrJrcu3EWPDZK3Kfh
oAY5GMmMgjXG+6SvBcdQ3yaLfHiBFQPjG7PBM1nDqatYGvJG2Ug+m7hJx6AeC6Maxg4zyxcXBKOX
bb0F3d/BjRt3xrcAC7oIRk+33B83+SyZNLrMx4ysF/I/MsjD4ByptOeQoUIscHLUlyqU/pj2iqFS
ft8dkcrjiwkKw6PcE7hhK71mGLnm/Stmh5TVOD1Z6N9C1UUfZGxPkFAOjlbxuLtyA9oeJYNE8/CC
gYQnyaaAkxREsV0WAPWZNQX01VKHuxKCzbV7GqiBCH9DtrXhtoDumwzkWcdTru4Big2ki5uXBFa9
vNAV0XcLXscIQnuFoiMPxaE6LTxoYZQNNPXHqpd8pk7pdawXhnit7mnF2CmjM2gaVxJt/6dkJKlt
0bRCRtHyg1Mvx6s6p7+aQmJ9eYtTd5F7V1MeAZn3lUbicKHD0hgDl9BY+hTdniP58vDZzUGBUCyG
xn3+DNHUCsZAi0RAZAN8+qvHWHngdeEpan5f+Rk869hYJU7sQqF1FYjWyFLRwYB92k84FfEQcyF8
jbwr/XoVvcuF7Neqzyy/2j9Yn6VzdLvH3tMbNPj907v1VNm4XZxb/+RL/rrXcSpr6+rO01vDJCG3
BBTEFhyZTEUuSUCwW31t94rWUbGA9uUchzDzaOkKZoHotsC37txdZSsIvz6IwcU79lkU6ItPY5aq
mfee/tUHMIa8kZuPfm1duvUHYtYbJsLjLLyboB3eummI9evoYUNzbS0r3vuiRovYC17B2l736Jid
gHcF+9qFxkBWIH0kiJorC2CWIOSKUw3ahWB/0rMjn4YlEIlrD82kFw8fU8mCgyEGFMqQOGV7BFhl
Vj6+Vo0qsm1UPjwIWhf6WHTP5nOg0aBRaH5ZuXeipRwm5vTgdlhStTO5I3qGjLs5joXw5e3Q8Pqq
rbqgAQFsM0hJtNlIqZzxxVLAGe8QKCC/OfKsaflBbLCLMAdEnN6BDmLr4R8t0F5b8c2rK7HWCo8y
Ft0fAc9WaQwdfNhJaK3522E5Tkr0DMdZmVlsYPb4E90AaXJ0Rrp07D78CgIMpK8jchXJgIHsX2GA
MYoW4kbRL20BLlTrAwZXH2L+1epBtQWArxct1Ss7zV/TI50Zi+Tb5lYcyJfGeNnM0cKy/p5d4WXz
j7QQZwgl3MLOEEOWwcveHsbtgJzO0kQz7kEIWOkszWIvKk5cU5IkgzRQBwRNiV3BH0YDT3a3nJNF
9wgR6CvNo3vod+eoc828ezSRjzCJrZhU+DSOwRaewSHUgxc0y6SRtV9s2vMHDUMvADv8dVD2oAry
CTBFhuiDFiq0KizTvJsJN4/GLp+OWWu8Ig2IHKTWao2jQ1TN9bDzAesLop7kaXDoJK+cSmhbpAfm
xJrX8k+saMAtnzzVY3SYe/Z7zw+mWo1mkJgWUDKgCOdIaa42ykr32N12ova4dvKA2HwZtKPr+A6x
J+HzwfxqZE1NacevV0QJhak06hP0ZUBr7nqoI0o+RCVbmn2M9LTm58LMsWJeD0xyow6fxpzuA9Va
B3XxkXSuAnJHGNMe6S6UYwY2pr5sJfvTjLMbObI57/fv+ylSlhvOy7pNp5tIQ5CRjTGUHv56ozXS
zcrc3kay4Il0zULFZfNwjcLHqKBvLNvhORRICebr5QWNdjVuQaeWrPN47dP9bh4H5gYHl3k/GdMb
PVRb9huy8MN7OVSTgO4yoAmIuytBjTzNAKeGHRu00R581mivEsv4yHzkqr6NAg/cTaU7zFgrtkLF
/CdImQNiKJ08aZjMzxe7FRE+zfOgGMqDdZBuUk8MmOnSRPwRhAqp37ZqT7KScT5aiCYOnN0TsPTR
XYNinweSR7nAvleDeKUM+yeH88t8Al4VJpwGGuUU4b4FOuFuE2tUc3dqcI/8DCEejWEz6yfOzXkS
MeC7wq89OHf+O8ZaQeyF4YugiAIiXDtAFLSD2ha8Hi8dwixpWFKjbAEOimiCxQMiGoIx22QpxOPB
KZIHiSP1leHV82WzORiJ3/1LhGkophqVdfGrELtDh8x58TSl/tHXeFGqlfkjhlbwB8j/PfiEAcw3
G5GeBQZKpHhhvpBhHoAjA3d/IwI+mDoBd404qDbKLu6mbXUWvXUvcQlYabRolGsMk8S4JqdjL8CR
7aDKFQMC8smn1x+p/B/8wk1jpw3OBFJkF8MD91aHcTf5OjHu4/b8ND9Ob+bHaG0VUAb6H/CSPVh+
NiCaDygKIGqQheCfUkW8e3OEOUHY8ABKXmH5eYA1WXvIiRiaBx/C16LUxAhwmQbrZeqeNmevNayw
Z0gsMH4InDDQKhusigLbvJsDeGccgGSO0RNCg7aUODT9ggxl1BhYIFz76p2cLK7vVZyQ3GgcpJzF
RFE+nDJSjbni1qmpIGJiUvMUL7pPsYHKgtemtMlJOx8yAzpaUYpBw9150Zh5wrO9MA407ceAdpE0
fgV6BOnP5vhmKEJhdjh32zdT4rxa0aU9m+2r2Vq1muBX2acLnRfFhYFuxzQM2MCS+0DlfIIrwT5S
I5k/b96nsXneF/Dz+wVhJImwEcT6BbohhV4T4Do9DrFVAW9kf+hT2/N51B3OFbxanRZtjXnZ4PGp
9yGayn6ySd3t3VOGa+hBuAfARIvZ+Z/6JmUaiW5eBsfha1pMZf84IfAA2ZCMPL35Zb7e3SB21QbX
BlaALlzBH4F1ATUvdptJg9wbWyvmjzRhp/xIsTagzUXgV+lwrScQtO6E5wzPmmcF6qKaZWpgsHiH
CFHASptejs4TUms64LcUJx0+P10vTBHGh6t9QtX3CiHRfiB/ouUexXuZ2NyhOgdzrd3TB7uet1FT
Gov2J6ZiNiwngvxlcHZgtHZhrDmk4O4S3jBYbuog/oe5T84R3E0ko5/Z9PE06SJmEKhQ1RbQrO84
T3pPWDWZi5lZT0YJBxyaRpxr8dMW4c9wKk6LoP3R9PMy7xgoDAeTOYJsqib7yFBEeHjU7xylPtZk
XqMFRmTendyMCMu7hAZf0nhahAhQoUsPenGISMTsGIdF3KZi7T7vtl5SdMGag1qM0VqUBxiVqCzn
JDr52xr6GVTgHh7DNExuWK3QIzCOg4tXG+etMuzBE+cZ4f/iwUxgco2zQ9jkQAqv3pI8wHwt1Enb
XXdbLES8/KCKVeaLCSJn0GRWGHADvr+MShg2TvSbyiZRj+70EnIfkNfAzhn7pW7D8rtZiDT5t+6W
lmh9QPZBe1JYKeyYaW1IELYa0iAJajfDgvphPINWr2OrS5g9a3kOW5E2D+0aSEprhWT9hKsFJ7At
B0XvAhUwG55aZjZ80Ioj4UxT3CrMYlWNYwdQJEobupbR6tPihLzIE5h5mL54JWvr7tX9syPDO35u
S4J5jXPTUrQvoLPxVEWac+G4wG4uIjodsFS1KK5oHUDL66z0jRgJPfI8Qx3WsOeRZxK/D0uyQ4oZ
PtkaInPsIuomhBFvKUqwdmQB4s3UiJv99YQlBi3pCQ0Hl4EQ8bYpBQntTfwfvJUICxwihAVDvpng
QuwKM1SesDFeFlxIgOsDqY6rmClw6sGeSq5qYQGkklVSkPPTVB/zDN7wQA/OM4Xt/DDF5bHR8hDT
sslcXkAbHj35aldH1Y0nbbUxZiIJUR2dCLYmT+gm5KwJrzOQW4b2MA4AndiKwuYVrGTtHBWjzSYj
TvM9W7ZClOJ6OASJDG6kALF6OmtfsNkmCMiwS+zjY3DdoYAjtWzqFIWBr2tqghZpDqeyDfHQzCVn
ndpnvhxf9u5hHKMNhaECIwW2Bt3nG8x+bfhiWZdTGt6LULUvPkzwVdxvqkISd594znuE42RK4ecR
ckNtfnQ3V1hqF+OzCi7G4GwMurmVwxHx8DUWFRsvA2ihLUgN1fTasT6a07TTUzif5IHktvlxj8HV
JgHjiG/mJzbdcvJPXFfuwzacoWY4pYpQgzgctFbZYw7rDgdfofAksmd8VqhJhChnC76c+efd+BQG
V4ghPVjFjjB4Gq0N+Q7lHCZN5EHaHWhZN5cxsUW1IAMSNVMz6uDQLkLUlycVAQTggi2FSqnybBxO
oAnBZz2F6HjYbZ3GEt9O+pgVG1WA3cfmBKUgvFA7QoYMiwX8DPuOxr3NSVM68N0rKXoNngGIv9bx
j3ivQHWnyw2/u+63RldqlIRRo5g3wy5sObLUeOx0+klhr32g1fM2hYy1FKmN+QJo7LDKSfpwoEhF
Ic2JnJapmbWs04toAEJGFaF163kWZPhzGNSesanwrDnHxCHq3AxiDR39pWZoovHsPSJmnNG5bSEj
8mK2UgsTGwR/19u4Q+8syFbXcB1pC1sfquPUr3GU7ZMJpCvUyaWnAp7YYvSa0PuwwuxivWC0qO7l
ahZtMkq8jLOo9Wi82Sz42MXHw2m5B2R3/qDDLRuYQ0vuqU84E0XrBIIqMIdZnT8Qc6Ru3Gi3YG96
EHZgDx5SyCcVMiZOJwhJ+LYcB/GyGq3Z6D28/OueEDZ6M3FEn1gZKI0eSexdEXrCIoGEw6Skh3v9
EAU3nSkfQDzkQppbfwAyrmdPJIeUvJtOZbxmrXGu4FSKmuLWEMIlXME+48+ah8Zc5zVljJjczdq9
GsIxz5d655dz6HgvJQSPS6YwjEoOsNy89o6UHwKTX0hZyMPmKk2GGgfZAcS0cqvB+04clPaTxKTt
ZsPwoZ3x8Es4RQ33avPYPqn8beaeDNajaoiLFCTk3dXdF+NsDL9pOm35gLMw1o+7qozUW/jin231
yUYO6TBZ6DNQo+Dl1c3PVokbDRX2qSsU5jkz17XHmAC1Za+pjipDmCGmhCaDJk5IeidKacp/PF+S
EJIhBrHQCc8PG6rTcYk9Ogd3hSy+39A0Kc9CnLMxueowCrgy7RdUOHqY5LvbxuSsctA2wEuQu+kY
w2uGX887s3RwHMvOxUsnqkM6ZeAgZujDILVySv7oYh3I+dV+hSHV09pfaOvoY2iOLf8cXCh3cfzx
VecFhekWHh3UXYSJF2UUmo2xSBXaCiDEsFjUUWIsUQYABGJXhdkT0d1RIefJw9scV/ABplUyTCy3
ILMZJEnzuNe8W+WbVCWzm7xIA1UzrbvZPbwJqIaqfr5eCuBf2OfO68PnOlsc8NdWLlRqD1Li1IaF
SzM3LCIZU7IkN4tbmMEhbXkPrM2Um3VSSLJgA6UfNawdNfc6z6Fy8G4lIWfy8Qw2+6mQG1MBBtzd
TGDk2gmsORW0MIYikxBWgosZTzSnshUziP2M2lS6sr+EReZvjpOXdZ6JToGfw8FQP2pi2xMS0ClI
4bZCxfM1hCEaL5zNYpHiwcJOJ+SxQzXsnzzRoRkAOxPyo8NhM0bXMjwhxJVtNGMo/TpkdugIBchz
MPxR8JpDddvVadAVjhw2ZM8xnGniNcUxRCIUrh58OA9BOiStvWjcIIXCZPTVkH7CAy7byaeVa7Vf
blnYl4N3TbFdNhrw3COcMG11/OLYcNoXRxPt8hQ9dh3MhnK7dRge+AGKV41K7O7gum/Oo4sEUVDZ
VJkHTSElS0YT411xIzvZ+c1VKzNjpPLkGU+KJQw4MAhOZzjhzFqcld32w7r219tisP4QEAnh1Xu0
9FlaWOvtaaheAhIlg3Vtl9THR0vZqTfzOlTJ2ijqXRHvj3OAjbhit04BdmHQukrdzZ8hVKZc8+An
4z98X5WoQ1f46MKKLvDpdEvNlxSnTKY1AokzL/YxN4/MdUN7nrji/MwXluybr0AjyxC2ODVZxMej
ewgxwGsF4mIdo4fNjiNYryn2G4POvhreroHICqxjU1KsEq/n1M47gdY2syVEZhmZZoEXmX18OdQ9
V3GI81k6AHJIUJjWc7lyKyk4ib2qNnjDGiJFWJh1CJDVMC8Z9PYR380D5UbLIgbj/Xs4+AnpVm61
4NrCcISHAPNM7l9Us/p8RPzFx8EVcbI5WrzY6uZwRmXLHAxxlWG38imMhKDYyC5WgIC8jRXceQEA
jICvaA00jKPKK4M4bShx7dQisl7jfWoljGzU+q1B4l028zqzRLD3g/Eaxb9xHrR3dITBr0y+EBqr
W52hEe8WB4enWN7TRBIbGOeGC1dI7y7btyT77qBuPaMxPFTeHRWWQDaZY/lutSKtV+9qOl24wAOk
ggsLeznoIaQLX9QvQZvopVoPzCmz0sp6ce9IzXkM4x6KhvrRPT6CO8J1YuwzKK3D5qH5IvRr1VIK
54CAnH7fzW5YqTerIL+FFDhGuiMgga5XbB5CE2p5jwMmpyW+eKKqGLd9uHC9ZCjPd4X3b5zrC5X/
jjR/vSBcgiUNDEnQ228o+D2+SFpSVeK04fQhDyQaWfe5NlG7qb+OlODmg5ImROfSe/7CxfkLg1Ql
rLOZbCPKDFBmet8bdIUv6al9bavyVKfACzsRomGzRxngu/VowIZNqZIl0wxMz9r9RofT3nHXr4vr
QltXJVlrt5U3Olx+a1dYjnPxmcKitPODGS5Wq9qfJKrrbwujtcAEC7MW+jaMLaAzr2t0s5KoZEOa
KFxo1kjjln3e6h1n8BjIX84ZlTmHMMLXXTZDHUUQE9h8YIB7khm8bUknhyZWl5gADHce9kHWdXqi
lGIb2sNyrluPtn2Y7hADGDfMUlD+c2ju/v3FxQZF/fOL89a/PXiDwn6DyksmbjxeJ1Ge0kWg06XQ
4+ndjGowmYx898M2uveCV34w9mNrOPv3taV3St77S3/jNUjMx7ivY67ddACBBBv962pFzwDnRms9
cEeudqQT2BgrgCgJhrfX8Vkydln47xv5ixvIshdgBYpCA5lCnnmDmi9H+XwUq0KBC2U5zXd2/JE7
cM3+dMpje788t/z3c7eZEK5qWgfGmYDl9p/vXHzWJ7V9yRTeuXBCYo3ci9euuVGEG5tmRLRZ/U5/
JPsfSJMcmV6VfSnM5WEEbd6cErFJxc89FgY2AfCa//0yGEr915Lg9tpSR2EYj4jpd8Ou+LYkhMvh
eLuXF2VKB87ofWWdWqDV5mFR4tmP2HpyNKKjt1oBGbB0dR9qMvJrIOUcNrk0GM4eZoiTCMas1cEW
EU0E1y6zOxwFZGY2bPnQ7LGZYugMbJGYDddmFPNMbVZggMK2/2oN7kCVDUV7x8/fX91AStkwjhc2
oYG8lpVy0X2SB3qhzimKMrv3sleLwrYkn/vhtbgzfAgWGWciveLbhjSSg7KikStjgaEbYS/EvtUL
Od8gkF2t3e6MpoCS9lOhWbzdX6YUOb3dDrl2ILr8GLTZjRqcuQDARnf/QXCnxFhNYM32QBzoYdDh
KBBnrpAD+ovwtMiYnmXg0ABexFvsaZq1zfkJ8tGk3QXIEUkYOZFJm1v1c7UOKJ7CfDhB2zhRearV
YfIgHevPJMPqOReHfpc+SpxJo5Nfici0r1Y4fBjINM39bhguFscRlmc350Crhw6G86KVFsbAPJ90
fBxahK1OQMGdmq+LQ3e2RAuOeJLWGc08cD8KDEwJqalTE33ZdV+77kh4UNIexjU98Ejc60ZhRLQA
jwEi4i09JBN1cYGiCiKnpSJTNwZFYoxGT7p0EwwnBEDHFTBs9jlSwOGu0OjczJz4irPq9UImhuK8
J5rOtvkj5siNW/wkmsg8Jg4z3gc/C6Gwkcwg140tffDYAlwZGyoSWx4fdWO0ph+5fAwU1RJRxZrp
5GEtO8HVKJzA22sYog0D/ES6yzZSrYxmHIMzrb6GIpD/sk+ZjeqyoziXL91Dx6Jc3chnI1C3JCVj
HIWm6PnAfPPYRZEmOje//xrfV4wOl04Gnc6Cc4Bw/irs+/Rgj9s9SUUE9YjomlHQRHJ3Kjs2f3N5
3UN4c5fBk24/b3ec2Fcz6COtMLv5AncYu8+2QRzk9LXF8nAExyktJLV34zQf2HY66B9CRuuQj473
D283O/iL3vFI5h7Owp3uJ8NxuzDGKYn1XkE9bWIsmnyy+FF8mWge9tdPGXsApB7rCtaWXQKVmVXj
R6N6/S5CNCrYrksPu9/PLfOFe954V+bWkJ81bsRTTcZ6MXGIOLtDfMjYE8MDbxjDG0hj/mvRgcB/
Mvqlv7kP6QcfhhS0GkpBGpqQHNebf0emLzbun2dVE5g6EOU7RGlNfDurzoeHqt7lgzJtYTOGYySa
+XSz6jEpDsIHGtZgwtrZ0nRigSfGAMx/3uotGQwuUJXqPT48Lzy3pgh9UOuAWe3qwW+ZhPRDjikw
f53wqTIyQVXfbrJoHfVXnnGTOa4iCP0QpoDlnvxF5GzL6cQffY4EfyCPz/vu8siq3bTNaeHg7ICL
7PSXF/ZOoWrONQ0iECoGTnnS3j8judoqL6pcd7AVMRTa/Y0RTC+6Cs7kZE1IWUaf8sSugmNXNVyb
4uaCCs4IvPHLO7MY7r093tbWvmMVIW7iv9zaj2cgXnmaxHEr4lX6561VaXW4kGiScN3sK8agd4wb
m1OwslZrl+4QmrrdKr0ijWXPGoB4n6/BIJk9Fsgmn9S8Qt1f1jZS1Cl2r+a49Quh9ufP+O3+3j/j
43IqtZskT61Zr9PYTJZDFaQNswf+N8EGtYlXy3W0BgVBZCnFaAYPKO/Q3FnIs5qk7d9vTGyof3+t
frUNW1sWVVn9yiq+HcvqsapzWXs1mVroVJwETMiwfdqJg9idu7WJ1JHcmCYFDo36b4XB16H/r6u/
vQ8mhx3OuVDzvVAX+5FTDCPnOOr1zh+luYDXLHMablcrqCBYy0pWYU6AuCfObTi5uZPJ5NrGjNFo
DgeJaYVGe4snPnSbg2LWAFdmgUlrSkPbHH3mieW6XaJh92Zh2Qg4jlmEZdvXmjF7btLH6vmD9aoj
z8dhvAsy39/kS1YtmlBcA21OxWw81hMXf6bP/GKpW7SF40ejkTtNh1SqJJA7bbR7dIydR2gjteWL
DW/BL5/rnYP6tffUr+GIHZmpYW9MTiaqiOnpxAsLWT+k1DKgrhJOAL+oaBRbgEjAfuP0eHn7+2eT
DlkQvH65iSaT/Pur/XcTTar3bc0whAdf5IPQrBlr0flYMZTOyOzo5EwGWtdAmtxdZpN+nzPv7Hoh
IsbfMuufF+1/N/CWWd86mZhdCt5Cboe9aDVp7CXAprAuGA1sdIr9qUjESZqz5ZdL/8Wafv8Ab1m2
fMsyTWwuzUm0ItsQ9g2auLpejG3LqCtjNVHmTWx5gv8ZT4ijbOzn3eQ3ObMEm6XKYs2M0YdsdQct
8L/Ez7pdF392zBGoRfsxFvUlRyHwbkgbD2rT0aKtqwyGY4Qr42FskcDxK1sSRbHW9M8Z3WDudugA
H43L3nCn2r988B/fN1k79bsu6Mza/POD5491xcSeszwVXGuRs+7MycEaDdYYTNDLNQLiusdEagro
3/w1O81h8tda+3bpt/ddF8zf6lRcuj3G5zaCDgeSY/rg5u4IJt4kZY+7YKbzLowllINAnnU/X+im
OzIoaxD/7unSDR4GhIkZ3DhhteiBJq4sywtYJFQM+wdAQOzsqIX//dqUv8t/RiJxPuooANACKW+n
UVw+W5zmR3m6sGBxrRYhdmCKsaAqJfK3DVZsbHwee6PJw53gUnJwPkGnBoO7Te7EZE36uQguXfrU
gL4HfsGk7WR2HnzmvRf+drdffP/3N/39bt9icfvSbuvtVybjjtbMSrkvQqGPDTm1yim276XHXhOH
98ViQfckSiI+f5fzoYteZU64dK98hzoYdFM8eiTjY9RwPYxrM2ZkTk+yC3jYD2h8s4LZlL/0G+Sf
0iNdUJUmM1El6V1nwezKVpmf19IUWhOSnMqxmLAhmpRN4Gj0fCTIdSvZnvh5b+Qfth/t4bzLxECj
36f5GPRJN21zzBF3coe/BIzOTykJg3GaSVj80lbeIrbyiuM6ZR1MaehjWO/ePxojS8RqkOug1+Lc
gkkIymcM7emXw3IANDFwg8EBTXVxoHp+YK4AgRPixcFR2XdHkgLXP7o67jL0XuFRVWZukeWDBWCk
Rz1zGNFTdHaods16Ax02VCZFKGxPPapimKjmv5f5T+09mnr/PeHbccDgq1iIMf8lJOKTacar1xTm
iOF2gkcUjEuvNLzdb6nDV5L512pVZNKWDvIk5b3pSgaYXU4ae4vMgcRlANIdSZzpxio7UulGSncy
B6QdJE9rQ51PgTFmgKpp/XYW/rjyMI5mKLEucfy+JcOXinGj6/LUHMjwPqOJ4X8OXGNuL03T8/bh
8NeErdmGfz04j9fR1LbSeOr+GYsFLcvX0vHrbYcL8tpeJH5yVcHHlLozC4LYgQ08+/cn/rGV1bRR
/++izVv4duKTilzL8qVIPCUbi8OMdAPHc0rN/p2NQ2q6+2XffJ0pb8+JlBCdtCyJHVX4ClffLlkq
p3VLqkTpq3FLRwX6KsNF4RtCSHBWbeuwIN+oQ+h0fXyhMM+D6nRz4Nf42HaU3eYArVaJ95xdZybl
8Bkgcika4zGKSLH/y83+lNe3BVVm0JymiY0X85/vp17fEiW5ltL00FXOUYeRKR8wochIPc2qvNM4
dV9RgWXhRhnFw/rcQxuAh3zLeGIIEBsP+KZjXJusJx2sSzdmThMUW8bDfP4myflpr7YFIArWKktH
fj+ShLoS7tL6LE2JkcWMzWpjKgR3DOCz29jfavZxbr1Gv+yS9g+75I/Lvp0tD1GNc13KcRZxyllh
9IoA5yJcNFw8TJDir38LST+cvFxPk5gGTp2KCP7P78Eg3eQlHnnMG4T8JgVb+5xDLwtMkmf87Wo/
pEffrya+xYBr/jzJqsjV6ihM9w/7bEWj9kqGAZ770/2vD/fj5bRGX4u6mKnkb5eLGYFaxadCmi6k
7mHtxMPDvGoU5jgzGDr9xunDO7gv998h4Ie2epvD9b+rviUz0uP6UNXORUJD1swm0lwhENznQAal
uDECqwwSf/Xq0WVHDqtZbZxuMF6CjeKmlf3anWewe9iTC5Lyc/LLvYk/FCR/3Nv78qqy8nLt8EYY
AL2BkGGWvcJVvJcNPyNKh9hMQcnSbRhttMhkfIyQfkOUaH8+cb6DawFE9++31W4y4r+i17e39Ral
6/R6PF8L7kgIYqxzICreQe/0ZqvVqNOxRkFwEDu/GT+IP260b9d9C9T320F8qfFVwtaU7GFZ4/F5
ZoRHkyOsowfhkeYrxKynaeOrglTmtuXpW8tfnv6n79EI4DVFbMYBfmEB32P3qzrFmcyGeDqvERCz
uXDQ1pnqDjEKqdY6Iu3+LQ352mXvr/z7Rd+KlEtLej3WGhdtuoSVRa+nwu/DuzgYVzJ7qtvayBFy
1hkufVs9sWPaeb8Egl9v4e0Y0M+6ViYqt3B3mtFudW4VQEsDJBFnDITisYJCVEY3Z+O3ZWWQ7ea5
/e9X/+MtiEj42gBPjfnA2y3Iz1i8nKqTOI0zt7wa5cnoieYxvJ6N9UDYDdpUmkYK4jJcGwEmaIXx
7+v/eMAA77Q1obGY73TeFv6luDE2KSU9EVxcj130Tm0IoUYmY/2GfyGUv/sQHx8VCGNI7NAn/76+
8tPSE9FVsvI43hTtLfJLYpWILb2WAONnM1SVMIzgRDJt6OJEq8rqZY3f/Ix/aS4jRgAh/JE4iBF+
5hSS4AyjlAwcnX4jzrj5G7sc96EWImILRKdPxWiOz+bQ+vdN/+WaQFOh/e2m38uX6tC658mTXCdc
dIxHZi3qj04jUKGvSq7V9ibtiQ+f1Rqhl+ka8z40ChsoATWYR41YGxvP+iXj+wlN/OOW3sL9MUlb
VVwIJAqAZ7OFNgT2Uuk5LXoOjVPGHDUgjD/Sul3mo9ksb8o772iNm6Lag5K1+/cr+qmWbks6tb7C
ZwXJf/uu8UnOnvJJEadWr3fdFdR1WX/lHMzoC9eMtuJmApHb+MTTdd405IHdsPSaUjtL08TYmG53
7blduz/1xniCc4O/jTr5MWH9dofK27EM4i3peqyLrPwwpBxZTdTUisA1P3XWFUx8tAxfsBTqrcT+
cPsBd8cbw1Et94b7+5ShrPvxiXIfocduTRH+71f4AygPTwWog7QIoAPKyp9JUeuhH+/n+ikyRmph
9a5dZlBNHDjPGSqxj8rods1gHYKQueMmn//l4s2+f4/O3y/+Fpc6YvrIjxIXF+ma9XqO72QFwB7U
/W63+7Ttu8myGUq/hAPpx8uKbRpI/yPszHYdVZpt/USWjFt8m0mPAdMYY26s6b7vMdhPf76sX0fa
5+wtbZVqrapZc9oGMiMjRowYA8klkheVS/2Xk+hUXft1s4N6gnvlnmYFFqqQlxtjKFB8BlF27Q3t
xslpPBnDuD+/lGHUTH4Cdrn/vzIT/qfErfdfPsz/VygPO+8bVnNVhxOqpwIRXembsKIsYTQCVVZm
Sa+a3HTDFW3EU2bOqyyUaer4L6XwNfr8L6dVt/PPhfu/P5UuoRJzoW6XGvb/vT1dpGoWw73enfYC
n1FS62qwizQgNPENmMNpSN/auKOirbs3shN8euUt9BlGZzoRvhriB15/tRzt6opsYbhMdo2sliJ8
vi6IrDGaxPwcJKNzUcD2jGipxxEDxXS8FWTtWlBgbgyPFnt8lpgColeEHLinmko6R4YI7m6wvNOq
uRFtIOhTdD7s6OJEAK6MS4WkmydBDZiAmNDaZbwBpjscX+rD+7jYk3aAzcLzEMWRYWDeKApADJHI
FpAss6di3TT0VsET99aP3oGGFrVQ3bQ9Flnoziaua1kdyUgmj2k5wGLTiLQlnN2ey3khzymUBQAH
o6xlAfaRxJXj+7+oKAYeprt9x4VykagG9oZxt+TFtM1wpvETCqRgohfMHPcZN7m2iQ5g1xGjdCTJ
SlNG/SGIzgpaL0ergGFmyHVubNAKhTaMF4qAPLZ2tuD8wnACjvgI7XNmEbm2i5chH4s0r96CbC8O
GHFyYxhxySyrrM2g6IvgdQbtbB+dPszcy18xLJjLe4jsuzmgyThvMtCTF+gUI19mYg/AVV3hLqPy
9jPp9amg2/VdDJBxWjua/SFJJaOPvFsjMjigN3okVhd6npEXQVuWasIzY/XAsE3svaLvJwvX3Rf3
yGUAivlUksPR2+mOIxUk7Za03UugyA9VI64VpBCFmltRC9szH2cuniR+OC7AWbLXrc2X3gPsfvdk
drwib5frwx2Ii9HdlU8zd0hbyWJZJ0mH0VMmo3i7LjMKy2uXKR/GxsBP2lNGZG8hsGaG7gO+t1cU
kg13b9kJoCa2d7SWfjimwHeHMMGTHMmE0UsXxWswnyv0avWrusv86xVlsDyI4TJzR8nm6axWc6xX
WbvM5wgXRXs84HoGCO/Mpl2rbhizNaztTW/Nm+x1kWXsiYAs4HdF6S/39UYAcKG+W3AOMzRTMHoY
ADN9Zgl3iJRlz1BTZDUp3CII9wi326OwIddThdhPsT7K8jHg7i2zBUYg1sFj7H8T9Zj62DlFgaie
gVVhGVy5HPpkTz54NPKXI9bFCXUAfw0dyEkdVAaXsW4iMkSnYYiO5usttmuYIu0bf7nSFeMg45tm
61hn7Ar3jiFHbE4oyPv/4bsEmEPukgC+W4a8tKm4KOud82HgULOg2DAYBjD/JfVBSbaSPrK/a9QA
Yp/jXmkU/2hvJVqYsEkuSbncS1djp6ucjYiAIBPsm3/8edwnLTRq8O0IAh4HHJsmPI6xzRa3LamV
LhnIlPnbAhG04eHUMj+Eb7DhzG1JoRhIqrGh9M6TjJXy8ErU85jBVu1Z1lhCD/HkCnuVEIoyVNtH
1rJ8j0mNrvwuSuT9N4h5I8TAbx5Y3jcMZEendL6ZSvLpPCgsQm3PGe91cspHuBz5vCUVM8+IYaZc
00RgWFZ2MA/Cbel8e3cGZCTcgVpsaokPpjDvlUEPUYchOh7tsVh+lVvPrcZ7hg6omuVZFm3JMsrR
qbzMYj94ZoER+ItNVw26fpnBUlYVpJdLAkPi0i5xhWX1XlbUk8/IKss9aKIoio+1Y/2x5XD8/FOB
+VzkyDF3mUpl4D2mIxHH2sTRAbEgaBDzlXNe2WJWJusv6XWZOz6XkitnAtpcBh8YT0Mkc9y2twCN
TvOB2TfWDBfhHNOx4E/Mtqdo64wMcAwdu0xAsK+AtajaHb8181M0zBAbVlfwLLgLWMko0kpM44vv
jjuB8e+hd/HmEMM0xy4ZrTdZszupCX80AlgkhjbWu1bDXC8lIpsNPijR24/j9BSlqgFQkeSq4cC2
afFwuD3JL7HpHLAgahtKWME7+4EVKPsM7NuZsKJy6KvGHjE2KgNuGnHoAeMcwWU/KKPuXoX8Pnex
j2N4cCPRGRnbAygEVwyrbL2+mfnDPJx5Y+Jl9MWfHt8ZddOLQAdzZTXzpFjrxGhmndk9twvjjEhL
jAcyuzAlarV76txLdvZGrc2uwxRjz4yQIAuMhwkE33djKn1SzF6Ld0WdtPMzPh2LTavUPjvIGXfF
Ov76KcR6/xlsWa+qSCLEld+QiciGM6no2L4ujVjp56K36k8rDWBdtbrduBfy8L9xQWalVVQuvxXn
t6J3KU5zT5Zf0wjAApQFpW4XXavY3yOutaNTgSk4OdEJi3Cz7tvVy2oSDhxruaz+2nJRI5Www3Hc
LjQ1oK8yphdbI0QPI3WhM3K2WmqnnDVBlXsG6ZfWJ82yC36cj4AgvVSPGPKCiqXIfCke38LcMoD4
ktvzdL32b07Okhpporh8WeJGuXOC2hyuOtBHzZLeEXzA/5yqfpJMOtkBQtvTSRLCwhE2niB4kCqw
a6Ii+OAF+56fSNhOunXR5Hof+HVMRCPd7NBX436UVQ7LQWRDJ4oC9RNfqYB88ponncCIFRdFbXMJ
xYE4PQLZ3jANKW48dFQHVDHNOfrWJGciHdAp8WkZ4b/+nyQhbyY+PDhcnmK/mXC7zxRKlJLF9eVw
TgOPIyMvb0gVNyHPqy2xcYewAFsAAgM8BkaP4vUOGQG3h0xFHx6mQcMRPwZUQuSe40rSXSATcRwv
lfPwj5rPivkSWwzhDiz0AtTUcDpjSFr47TLXTSe9GKkK5bz6C68dilsL2jNPlmqyUX/8p5xCaCYe
0Vlkkj4hUbmEC+YFuzlw4Ydxxj4yMx50kD1jDKTKnNcqCJUwIPSeIDWApknCo2giBOLDlvvJq73C
EiNV1QH0S9gSnIULm/WZFy0KtJ8VPMSBb2ZT4/yiTv3lNyhhEqLv4IIVoAtDiDJ8Z2cwukAe/jv6
erKlnfzZMHpFZLReP2O7M9aMQZ0LKJUqPnYzYslr6/v+tuek6RkC6HfGtlv3JxycseOZI9uUzh2K
9mRbgXz7lcy7LWtUMfZHUD+7D80+u5CDAJCie5q1ERJ+Q5JEtIgb1pYXpmeSEQ54b0RUUC0itUKF
IxtCRUESj4VCEuYeesSio3FpaNSnWXRghVH7cEX0ULhUXJF/HA5otnclowf0pAumvVorNKi8nozc
DMiMRCA4UJ/QMozfxgkxanV5rCGaLC5jYIp0i56P7aNdsJ+oQKEi1G2aWdHQYt5X7bmnZhArb8za
k+O72s5A2clEtIOB6gRnJuJdweeisQxjhjjv8IEQ7WFxvSJHxk0UOz3WJswaTuwADy2C8siCZ3I2
LhtgCMvyA0LbkSAPLBG4V7Lf6iSWGD4H7DhOBYgJfW6E1+FVYBNfp1LKMRQgYZre0UxhFysZ7Nr3
nW7mxF++y8jvq/xfsUCqouMzvJPLq5V1uXcfZhcRoAa6i6FjQWjDcxWnK82UylrwGXi/ciclyRI+
TKPM2VkjlzmUu5RNKGPnGDjwqJyFkNQdQJBO3HdH67N0UCzi1Cwi0upLI9jyJOmE0RSDU0BS3FLE
cUDCf5YaVld3e3s2p7dJY6cABe1ZihSLx5SyTE8YiwR74Q0H1lRn5V2DluGx9SCS7sWPUR1BJhLv
LKl4D2kFwmVqwU5+x3/XjzFlfoBLaEC3zJQz4TGLPd7HC+HSyJv1ig6Y7vZ8pMyZKezLaYhbckec
Cqd1mpwMecODmm0C3al4GiysLjfQ0CIH3vS2Q47A+xp550ZKiNJFolhsvQCq8VBAiw+CRw6VsVMb
+mlWFJQ/RdGvOLYcuTUxQNDgfRreo+ICmBHboejOlZ563F7H/8xz5fwOWtFXNK2UXbVWNnfqS4tw
G7ed7VlJVPNcAYKmmjmdqu0IB5EnXyvKLTex5W4/G64Zliqzl9v0HjMs2cBmvaKawleh33DnyUa5
/XHviBsZ1Rd5DxvaJy1hSVhFfvEdrnEbE3aPYwRFhoJDykpOgWuxj05JWYeUG6+8MHDcIzF0EDjw
8E2eSnJrKONPK0AFLMh9As1ReD9CBGGHy4BRjkQSJcAflAaWuv6UHS4ImrD3DvcXMT0UsIQ6M2Z6
GJ7jNjWBsri8M1Zaz7jujuN1zXDU8ebTEJWiB87T8Imde8CqYbWa7/wqpk/BfaqBo1VleQ3UYjst
Ib0Bk//jGDE4RUpQO/HR3rYgzhxFKMajj2F/YHbMX8AVP3O6V/Jb/XzHeKDHhrvbKY8g7fjb7SCB
EicQd3ROVmfmbOM453RA14dl8vrRrSfTgj2qE7OYB54uCe4aEVxHazUrqxAsnQo3xsWbvAIsf0vc
TvABqAntuClxfDD6Oz5mnLDtFzSs2SIn3QpOJK5tOy9KVNYNkgPSeUWAL0t9A4AQEHjgANH9SU9W
ypCctX4sdwb7SOU0xHeYKlQ+Mfw/lhFLH2Y2rPi96G/4fTLT7c7ihuhMDoiY1fP4WNvzhhu+bTWq
HMIqYUGtoaKA+jtjNyrWc+TalefHnX9/Nx22pKJ6reGcPtDLjx1fA9cVz66oOy6PG00D+/tlgoY5
sfFlRjbcmD6fNeXu8r6c0bnDNTI0vYWMO0QEqghufwXFfSUUiPe1i0pj9XDmkoGVNRG36UrKyafx
s9DOZ44ITwNZ+L4qYMjY0L17UBoE/IuqjlurFg/nBVLxkIRDbNZUuUCoQkzslCzs48fWLJ7TSCxr
G7q+hbTOZnPFopX0hFqtJAVkYE/lIE/2dPleg3bhuT56hZskYZrcrmo1JbwT0F6eZFf7KHumI9m7
Iq42QisHnyKV89x4OUXoH4yZgVKQAVVsuczcndDnmbZM+MPkA6sOoJX0sG1GmUrH35qJDBuaAfhV
gHIeNh9nt/M26p/A3HjzVrhZHOzePqei/9KxQeeUdzuY54jqzOSd/aPSJcFHrg881DBzeTes6NTH
Sa+6eCOmHkWXOcqR3bsyi/zZ2beruXPKHhQ1Zrt6eXk6AM08yHVefeT5mAJHBfbFoxqKB7PlzES8
uO2MdFxsUrL8OMIVTL4pfai0yalT9H6Be+BLHTkJLjNExOYU5IGf5wbhGraBIP34V3i1HJ9Up/w3
QEPybQW+2nJAD1AfmMFlWJqggJbsFu9sNYdCuCJ6jhwGZ6gIbw6gUPFLfZVkFGd20sKOp1Op+4TU
u5pFUEfLCGOA0xIDE0LS2yp8tAlFsxqqIXjKFK+8T15Xr33iCCNrawfqIbkAKiQSaOo4S6A37ibP
MwHitIHh3Cy5v6RyIooqMj/iZanKLlX9qIR3J1pMAqWNsIii/JVBR4O0GVcjnh7TxevVVxOw/G7o
w5z6cHx1N6GqfknXTRImR1CTCcemfXdsF7QKjPVRA8QpiKklk6vzhujrnSELJhOAk0OgJaAx9x//
DN5YUnBfcJqCQ2zz6Zcl+8eKLBfBY9CrxHL5DMt7l4ku1FlU7s9l3zEiRUWXDJbDFqTn/w7xIRbQ
EhPEG544qVJJDGTErmDf4WpAG52cVN1wJfXBF6nxfxcJupllDXy6cDM5wXPMGMYVrTYYa55ZGxQX
2kOzfhsbcr4xjOX+nvGT2d20XRJ0Ai0o1eDI/bNcl0wWRVOHG0z1iDsVGh8PG78XUCzwWlpfiTKS
77mT1dWZ2CBU+1Rsnv7oJ5gSU0rUHXAXanioNlyzeqQZeyzZDEDU2OHIwrBLnI/PA/lOOpVZVQIG
LiJKc0QK/sLuNmzxRJHiGHvm/LU35uHgJsK2RXMN+yn7orv6yxxX1q4z1hYm5l49q4dKOWRO+ALM
88pDTw6Km/sxx/MPTexetrp8YuZhgQlprw5HBvsYCeKjqLBWDX8Y34S9m5VAt5V9qmBwuKHggbiH
k8kXCSXMCctapcenu9X42cO+BIiTgoyZt136kO63MuATVwj4a/7+aFWbAyaUwRtJvwfRZp8iS2f0
x6djcD+YJwQMzeMvvWqTW3jQjR+AAHFLdKGZ8Eudb5wByGOjCNaCvm9SwZ6uZnCcH3GxqtKHUMWP
gq4KSjO++z0ePqF0Ke1KEmhsDCAB6gprUVoJ92OZ131BdtFK2XVPhUMwasxKeoGZP8hx0NOweR94
huxMqlYg1UCNdS0ofxBXGeLOVyh8vRMTghaW1lhocdhrGNo3eOtrXM2jnfWfqiTP30bNCBBIUVGi
piPUuNsIc8CgaKxhSkOQ8ii4koorSSqWRQC+dJghGKl+YmAz5jrmHP+wmUR5clri6QYACn2koph7
a41EVU+Vdhyp0Y9HrLzqzxkCmm1KnxExnJvNh0YZgrFzFEis+in8j4E554XL7JEMcHqpayqoNEgI
gkdS/gO32VVHt+DMKQpKX6Duf3WemoSjbXlkLswFFuF9USJmfM+jEy0vzkuN4L55+kCxSXsiELAB
lY5GTw42kghP3b2grAO1fsqopqx8qlv83erff2JSapwE1SAgaeguMJC/azthtqQ+coKpgANYvMSJ
ba0p62eCvHt4IfGpYMIG2J3oyNEgOFl3jfKNXMzd7Gq8cLChUla6rV+5CEY7Olfq1qj2Ca2IHQLh
OwCoTPVGNnrGboy+Zb/FygVP5FX2SH6do+xkVvYrXrYJPGRRMI5z0u63wmLJoLzlk4PGas1og1yN
AbjxyVDn3i1QuIKr0UuAx142JJagDJ+oj3gN0uA07fhlfS4Bg3wXMbmcpU3Vrs9VyGLkQv5CMRuI
+Xh6ovTfIsdNAimR/VmcEY/wrld0zfpT7203WEJNL6vwcUHxZYD5r3FA7+bAxm8F2N0jZfbaGRCM
TbzQdLlHK+mWTS/z6R33UlJ4e9gSVDqjyXVzMtpOylRm+kKksk+AfNMgh9aLqghyBgKmsr2yOy4z
ZfuOjTQWyRz/9tdskb08CwQoksvFQhYexYjUSzuaPG7Ir843q+b4ZaorpYxErA2qmj/Kp2bIlXxM
tBrGL0QVnsa4MrrK9/GwRz2UmcFFEU5PwGQJvP6RPXyPe19rXr+c0dDoeoz+wUgQ5gAo75+UD46V
Rg2Eim0d1oOcThf7aLmcFaC6hGzCdVvJqT9w0ISsw7Dl9IRf9STZqJu/Osix/S1mk1VnvdscbO2T
v52qQVz+RkMo4rnrHg/wxsBpckCE6+20daP9k9HBXz48oIOkjQVDhS0dU+RlEx8kA5OKXZzsfgXt
sJ1z2zkd1l6CTDfiZ0ai3byFAefy1psljV/f/r7IkiyGZrJpYcUhOe12G0Ycjn27B/jHJW4OsK8W
fsscLiQrU+mgD1Gl8ypyBMCWbIlOsBcg01wUxwu5J7A2eBZxTZQN1SS4vUns0nfBm/m8Dvu/NXSf
gKdUWUQ7IAmx37M3ui+mbveuyo54dqrEKFsRc40crnkPCZc98MrnLF+YoyPEa41ogsS4LhWFHhhF
bZ5fbEsB9qeQn0fO8CtBSQa6HdAnzjLNcRm04ZMfJSfg00crrC3JHcueweKf0C5Sl0aUYbODwZrZ
1bLQh26bfatPExHsCntvWnXgPRWg2vhE/SNq5kjRRBgTU0kAkIF1+1F1AXnXr37PRllbDRK3EFaB
yDK4csX9VWPp8TDKD1v/A2QH2x33KZW6EygPMCLOxtkAGimtH1Lh9ruDmGqfueDKuzNLBfZtBEBp
HW4aFfrnX/KJjNHD3Kuq4MvvQwiKRnNMdTZdS6VKu1gAK59YmZNVP2hbWABiaHNxZ5ebGDNqWrlo
PY7f5oRGeg/5k0cN1W5EsiBHiBCOJ7pxXep3kRzU7XEXBAnE4n4/WjrazHrAy6HJidTt02XQ+Dww
G6juYuHdyYkefyovuo4fT+YRgJkaElyySGLlg5DZdE0KARpyRwWK0yt82ZBkaEU6YoLEm22SFo3H
M5TUmNkkIeI/iXaUJE0d7D0rcD+SyaFxDMcUFSjOTKOgTcBwObfJQgtsnwuysxOHQ3uDeyZgvqEt
bGTYHpyD7KgR2Vz+pnPbdvsvU1+Yv9V1AcAJtIGw9Fl2506bZidJ+hc5SBwJRuTuQ9QXpf9RkrP5
omvl3YpC2PYfXZehjjZDZdSbHc7i66byLwQcHshbxJSJTM4SAXRR7VH0BtFROMZVVrMahaKhoarG
qzNqG9SHTGVbD0Uf6Q7487OW7ZC9UCAuog6an29FfsXQL+fQYMtaiLrj7BaTqmNJhauHwV9IPTmI
AvrSaEOSQwpkINHmE0rzlOXPCMKdskjrR0O6op2dzH4o6g16qiNqZS/GG2iLgFxmybstfpq8TAka
//q+A7y4HJ0sFUwuOngMwNAJlDQEEVtEfrJNSyXj/Poxro6YI2yD2avs4VPIZTDcLH4ztEumk36y
+rXN1aapLM4+3vIhv3wIlfazF8e/7WyM+NvEnM/viRIyWkTmGHUdJi52Nqm+EppjcOKJDe3m55A6
0EnzCiqMt5hV1mSTVeUHiTWSf6yU2gOessVnoD6ZvjYtzXQ7PWPTMqsjKrVHbjOL/cnn2u/pUHZV
cbMzj1eRneIzAzDUN7DeaFy+ulBzvQVktHBfWXefxXhy3IgDmil8KreiUH026oKSmKiazJSqIiMr
YZbMJ7B8yLE//pAuid6yRxQ/XDiJBSxy+u0jqW+ZemitLthJ1n+HMLivQGubpzMYzdCC0NL7Srky
a5Uq/a1esEYEZ/2YnRZGjHCWvKNCdqpEWvvbowlSP0jACdOOKhqbEggRz8aFcSVnBjjiH4BcyWWH
EhkFp559qTObKacwK3iUoZMQA4uhmUW1X9s1igCqlLKzWyO4xWiZzGCNuaq7mUF/Z7NV4PZ8N+AB
xra6WD7C4wQ6g2J5NPAZfv5nRl2+xrP46ZzV8bdAOhpnJ9ulBMBYd6aIehzEEBytq6Lbq+EZ/Bo8
1XvE3FeVQg2LBw0EPkCSnJcHu/HdEyUeSVtMh/BrdOAGQwq4eDRX+J49Xp9qpvGd4QIdooAQk9C2
KkSGBxcbz4jBwhyMwi5RAIOIm1/fJ9T9bV023XHTMS6aC0TfdsqReCvmiFKpMF5tuybxDgC/IzhQ
iY8QOVkYEpNmucjJRx8t8z0usQ9rsTCGfm9D4hy/28aLO4NVOAmXuoiTx31iKfJF5Xr1nNyzp1tj
KEJmQvUA4QGxFSQDOOl68ehF4togO4f/NNDErI0cY4q6vPEtKNDQ3vb+OsZ0sUyrNxit16GpJTof
+c/hWGVOb0ZgLVxrkELzn43YVn68kHRs1XQY2EVjASKlai2MkJz79I0hoMdtuSAD1OAOIITdDMQf
lvXZbBTUBnRjJAXQ19ohcSGOpRpq7pO/HVAFU/DuB4QBdi4t2b2JepvQ0DjosohrA83zsTfCf7Y3
BodELoHMDjakGPDZoKvJG6jaRx6KTwk2ymrEFvMZaFOvy/cwf2563BwPoYoPFMVPUN9hpoOeMEx5
gXtxNxB8B6W3a01uP5ils/UNJO8PKUOVI+M+Te8lUIuaIHoH6R1sVGs5MYEdWRJkZBzv/TdFfYES
pScuCH/9HhjgMo9VR0PUSyrj1Xd7d5oAx0ZRJN4o63/Fs8fMJlnxvT+53MB50cE671wHdSyMLdf7
6Vk2XBeLcH0cONqDNrfo0AzjWB4PX+atb+mqAa7jNkN+cMyG+7/PeNSltU5tOWJHma30bTxQh/cu
f4uYTubZaqhMv9D2SQdBA49v83eL9LjW7Ov4wwriZBhQXuFtiXQ11qN9zRghbUDTHvVIRtHQOBc9
DLH761Za0MdBZX+sfa0KQsr95TTI39Z4D1y+8tOyT9WmV1lAgOPB3a78LnLry9dyF4GfOyhcnM0B
cMDF+nbNo+73sWfaienFGu3c59lPt6CWFYOapIDEZUWTvjmLL6eOGE4ffamdHXp8Rr/mli/8J0aP
f7298fcURxgnm2djgtrH2EXgBvQVU57aQux//EczL4a3x2PBGPzYvjyPBaOg4hOHw5d1mh+dzsLq
jNsD9/wcd1Q8q1vyhVWBhiMPTiM7tUSQeH3HF1YxnSqgMIDRLwwXH7cfCt7THwgaDMOcal8heiN6
WReEluxPbX9QHRiaZxS82ub3Gzzx3lX2rOboIU3z+JAztEa+eoR2FwDK+59J414ORG8kOpphvvbm
XBHX59efiesIKc2lsFHtqak0ZgNNzMB/uBFyjGQoip/atmNp6PSfjkIqqe7VSzktL/xPab7Gf+Yn
fofVBMKZOJqs+gAjPC6OPsNhtqazeY4x+AQ6XJg3zaTPT4/MoefpfGzHWWtucXVBC/H65Afi28xw
jvExAFGsVVsoDL8WaOOA3iYEg81VLnq2k+5WqKqaZtoE3lQ9BxYBK36trdfOg4GjiUPzDBGevJk/
nIrmCg92lHspMiP9tUI2U9UnGY+BhMYKOvqbDoDirS17hb6Cw6UA2Z8B2FV/QsQty98ZaUOXh78o
8tRPE7DmKN3aIrxMcOgWbYB9JeIS0sZSjrCymjhe3D7Krez9rHCasutl2u5IhfBXTpyqPuHEQ+CD
TWwSSXrQndUtJyB5z4HwPjZKXFvTG/heiKQUXldfET6ulof6Kzv6wlRmGj8qK6bRc0Tsd3pZT7ff
NiGgP0/f0kn3dnyXW0ebjw6qc2jsIkSJHk7fmHpI2l0MGd7//sIn+c8AgWa0/uza+laCdNs+Bcw1
5ECAb0ZbVI5urCachPCf28YUAnRKmKeknk+HfyElp7itGC0eq3Hpk3uBdSqnHneaZv6fJCGeX/nA
/D+UHsuFi1ETu6+INlHbmtVzUit5f8jw5XrewDGMF5B17KQhlCgc7i3VVpS3ZYzgy/ycD5Gx8Ds8
7GMQe3W2F7THKggo3ED5NczZ1TeJzBh8dUQMhQDqk4JzDDoRSF6gZTaPT6mHOBdNmDiFkuxAuWkx
XiV8RPBvtLDOO5AEkmvagiv6UV/DXkH4SGbjsdcdiKmnhJ0UHanKgc/yPAYpf9pY2A4k69eTmE9x
QAXT+TFB8zAc5rwU9pzybtNe5GyAyakyMoPzJG3gaj/c8Qclpy33bxEpqRAtP2C6JOfV2KSJeLFS
tOCr7MmEoUMbMa6X2xc/OoKyabcxpgBWV8lAXxjb65QUiiiyVQ2ap/QdOlBq+7x4pZsVXn9yzg7y
preo59Cfkx4HqxeatYWcygBINJRsv8tszY242zcDYc+ze+3aX3eg7HMeqTd9uZiCh3iexBW1hJTz
oa2jbLrHSdC6C0Q8WfatyZBen2z7DTgDf2AwK6bi2DoeS/v9p1zY6/WXo28gdcJm2zissCMO0Mdk
G3NWKxttgBH/ysAX7VF63WxCGwkVS4xfI2GH4ZT34KQ3f8GUo5qaccGAGtF1h7Q+3eN0H6dTD2lk
pQ/T2GyIp3mN2z56JxZe3OWLFrUHD5vm2Zx2rtmnvAS+MAgLLY7es9cDRVYosS7nbMf58w9pXHEC
nSV0i6Pj1QyBHtWgBGQlNIgcT/flA/HT4RU7C9UWcR6apAPY4gZwPdZnQ990Ophx9iZYZPBFE3lL
iw9wGVme1hPcmSMMSPGHDBPYtGY/85F6Y4TAibiNjZ4xj/xW0avgyfOqONi/7Ls3vCkj8b8/0hGT
Nrc4/71NVDLmY6U0o4RM6ZSqWHdZduHgzFL0RkkXnvY5nv4CVlF/7+1NZJNbGC5f5Y2U4SS3t4j2
PGLygn3nqdUdI6njtMMRaZO4f0OOeSCRLpU+qKHTgvG4vRMnWWDh8EsgZte//PVuBqehsYKyqzA+
LJwyBBoHNrMnOgQ88wjg0pXdB2H/TEWrpbSogAp2F+OBk0X+s0Bsf2YJkFgny2rqfiBO4gKWqH6d
tfy4JdrJ4B3mja3UrPxf+p5rzKP12Qfnp1P1rI91fzpFE6F4Qe7WJo6QZrE16hkzEI+lNtcmBw4v
qm6z0gnH6tkrmoa+dJwhHVJdVrILmw3uzN4FQ+8htJt19xNtP7lj47aXvfKL5tuexlI9fg/Naw0V
w8O6QXnW4HxCEJhC0uFlx/HNRJ6TBesOU8BlJ/d31r2n2mZGOpUmvCnrUsxMj+xvJ9aoGKUp6dKf
pyuKCu20Ie4GzQqemfqMabNB/OSLtwthe+LXvAyRD/lwBlAQZXHk3GyvEEZfCE4W4od0/oWbj9Ee
GoBB6pR1wlBfmVJuDRX1ilZktD3fz7ceIYunrs5Ie2/DD+HT4IIFUZdHPd9SpH15v6OtS7ifqIsQ
g4FszmFI1hHL+ARDLd7NKnlYmB00Rvng65NGRMlHirgPZSNGXJYlCNuLSFtbmsqWq7vRm/V7KJpY
N2wbey42xrRL2D+ph3tMyOfHGMC8KdowDIeh+B3Fa7ZOnzsIMTB5qEIXm/VReXXNt/HNua7Imw40
tKudol6yQW+G2d+GUAveAYnH+jsUsBG3nB5x+2PAezDX0IeIJm+22dHcbvsIyVJpzCHxonDD2K1s
X+znPvlUcvC07lR9zBMw5DUm9S3bZoeK82G7C+ykZqqlrHg2P4Sjb38axd1jSFviXslfZ3yj4Fjp
Z6MPi+hJRcZ8hkZR+KavaOHfFg7aXq3PkH42YVIdxz2cUZd9Ej+9ifroc9PgAbEjPBU5Bsn0ap5F
5akiiZj7lNofB6Jc80PIYvKO4EbBy7v5+wBCNYEOc6tdxI3H5Lxj/hp5b8QQ50H/+SDMmYpzme79
8PChBLq5bd0N986USHpHyFjClYVnrGH3EBDSU5Zui1ocWyZw0EINHVjgLUD6sEctFggUB+StT+Qa
SGUvkp5m1j4rXSfBBr0eOFNeZB8fCDpqe3QnORV/bJBJ/e2d6hnMqf05ucJ6TJznGPhy0l2l01EV
32er0gQTBhFK3t7RIauYz1Tj9DmDaByS0hFoA1ZVaA5WU4gVsEzesYdiUi0gMNaKnwidzpHTFvwq
/syu6U4d8jxa4R32aexID73/iokl6oXfXbAyts7wY+7LK2GkmSJF52tUyHjWIUOuF/vkiARe46Fn
pSiNKmqogIRjAbVszjuhtUPCOoT+A6frb0hG9V2RzEpna8Q9OI1s6rS/SS/Ed++ouebNnT+fYqYL
thY0ojTdrv022iO+4zkU1U8J5e8BO5B8B3m/sG3QBuA8A+sQ+7/5CXWkjw1v5wTpgzxrPuuX4y/C
1zsOE5TlruCNKte776y/DkjjdpoimLbtiOmcA8/kzHhCVOGzVKlK/fs2yd/qQJd5PP6Y5k6Grdjs
xrO3p4wBRsaEFsesfSN1YG1jT3KR5AbknSacFBOafhPdzN7XOTEuKnLaHRCEdyjSl1d7a7TGBtTV
Ww6xqyJ0PlLcGeQ3ow6aXmNOKtaH06dN4muKEzOiLw0KRFeRoF9EWPjQ16vz/SQ6FhALfZ05LEWw
tYY0owr053PMocH+8yvl01GhvfmN8sM5m3/nnzgfJKtbcbcWC9n5KPM+uqVGL4EuBeFv5NMpUtAI
EDINdSD8mujzj4r+2rGA4m4tSTqBQ59WJzaKV161XSDvAXxDjpvG7pAlNCEMMAzYoKla0G84NTU6
sMXLVNVnawwwkpJjPgXlwHDuxHH9TTCy9X3r5EUDadGh5YI44tDRPQZaz9j3hJ6wmSmmYN+FLRs2
F8VIzasNTBSrQWJbviL17SxFzqoxp2Lb2lsOfl6IZqOscwjyCElBH2mMPgzJmru0Zak8Sw92mcwL
Jh/71s7h21xavZewHpBZ0ifFoLreDgktoMazPhuUVetQnh3ZN1uWyzXA1o9DAaYZzUvzM/59IHoo
FCrwt9gjeAPSN9Gb/R+Szmw7cSQIol/EOYDQwqv2FQkhFvOiAzQWAsQm9q+fm56Xme62jaFUlZUZ
GRHZpmwvGG48nwYuCY2X5fEf3eQdLnpMt1itT/+4ZlnJ/wEnbdqBA/yaj+/iEgcASKY2tNu1FGH/
hnj1v1icGT7XHejZUO0VqiKnvXq8Pxb9SE0KkM36oN15Mg6HZ8AsQrbgConAs8eDFFmNmz4hWKNp
EPG05oyBT2rgmOP2QlvB/Z2RPZlIHoZkMSrtwznDw0j+Mc+RTjER447GCGzp4rQsipRfvxTvXLpC
W+fqhNTc8eTNHePeRtxgeeP07zz4WaNzHzmpwaH4oxP+mz3xh4wWPQasdEsLCIsMYTIBbfrYYqQ7
EYJc3xwdBkQtUktgnNVK/T2eSEQ/8YgcFJYiOgeA/8cfUFeO+ZxHyf+k4I36a/AGVzsji3ixTn/k
Vul1g+oSYWZnLDURhzL1khJoq6Nzsh7Rb5NySqiEbIpg+2JHRgIUw2iHt/3EbzvbPULGeMKe/ldB
YzgGn9mQ00KyYUGNhsgLwtLM7z880A1jEfHS/b0wN4Csb9WlcnsmVCo+bYvkhmjCuLtMkqGPpU3H
/15+nZJwgCfo1jd53a1acfQt3ErQ2Jc71KweyLjJnXRbgglYePiGNCJuNriUl1xcJbrCVqbptsuQ
/zlMroTwSCkogUAobDuuoCnMp5IJaXyyycHG3+bFKzYpe/nfJ18gGOzvgwPKt+AIOsaOrEk1X6R8
h3Un3uOKy1Y8eV0/rCy8Fxg+xjgWK3awRqLqrSFQYd/3D/ZmhPrjl9/3MrsnJhsdzvZMYIWJteoD
nYUdOouzb/iInwNXuVgEfss3nA54PiSqF7b0UKZubjV6WZCkfMr6ENzpvYKW8m9a0W82EQEAmtHk
guFTjt9C75Dd+lopSDgwrPDusFoRZ9URsaz0yN1pP8JF/gfh07BA8CGiTyD1WOdsKsUj+b6PIStx
FgzuW9lQhzihLkQlBmKkqMf3wQl0vf9L7pO0sySiWkfPxfCQ8WJxELNXbE6//t19WccSrOFN6hA8
ZM42ySf5JqZo/DZ7Rvm6KDl3Xaw7gQa7F6uZ2Qu1IDkfqmSN8mjOEUIC9DN+76+I/st/f4mB1/k/
phWQ6nrtj+OsAOC44h++VQcv9zb7KSdcVg74CYDOgdvIJ3T8LZMoIrq/SU+G0vWEQqOYM87GnWS8
dieMdqHMgo62fbYmxe/QQoXA7hjz9lQThshwwh/wRVlrB/5BMuBdY2GEwKQ/kFhYtdqIEUsZeGQ3
gk3sDnwSsyQ8GvZInVHPqeGO5MXwnfhzlK1CTkpi9VdyS6K3Dz5WpRE0pWFK7voLf5T9TqzggjoO
ZN06gaVFGuCXePVdYEg6atbbExL3kmczb6bjDm45D3gh9uTMKcbVCAEUn3ShLj6O+xkhSkXaqj7d
dipci0cuStkZ03J3CQDRpE5f/u+/Zv1vyKay/rW0ZKj7xMiXJpJo7BAUiu1xQCezC8UOehYHET5Y
srSFF6t5Cdp55pu9TZWjtt0zFbAQlo9Ui4tZ/4l0s1dxn0ZjLBzDbuwTNbURJzLmp+WWgqPDTOBF
Z+A/QZ+yRMQFcIlQecAOwS/4wvXWYboMCUCJCMbbWwybQRvDZc8PBqTOwLEQQ3A5cuE4CD03XR7I
x+QhkkeR76P++stQrpQWN5d5rkR4RqAwCoI2a86iwG+gK1JRiUiHsmhp2dzoHQmvhhoq2sVM+r1Z
2pReywKSojRI2EmkixcA7H18OI8UaMaa6kLUkqjBoznSSz9xlQb49NP7XYvIclhaBvzCjv4nZ8N8
NO2e7M78sbyrwWML04wBUDWNpksZ6Q6+jvew24ZX+25u/hisUA73No2lL8SHTk6nCUYqXgTYQV0c
zc4YPZUHfBlHvQ5/L12vBdm9MX8HK6ssu0Vb1Zl/NhlDDK3jemjxB8aW1dguzrei3T9YGDuHOo3F
K/OoYqkNm5/RyHMg1K7V0aZ0nZgEHJO7xHIwTUTakddL/nuZb7OnZcaDRcw76fZM9gv1u0Z7duf2
5nmebWIvdPB0HtEa9aqBOVAt/WO3CH2NGMIIYiKWFAomfWOoQ/9qDSYeRNvk3jUZCtlzsDkYBPlu
IhTa6xhhz9O88zvowFYvv98xVcPtjIL05dF9fppZ1aFFC6VlS/PZK5lsmIvCjQGg6R8ZUotl5Zgz
ZdNqRpzLPKKJF8fqBx8y1np7HuACdpiqQ1v7GTovxgXTZn5S7PXWVVg7BmkRo4MsOCx3Fv5Hetxn
uDVN+JxAdsCCnLZrsG1e1jZnUwnFgN406htUtHQ/54CLRQkv8wW2MYZzenj6HadHW8Su4xvoAHre
nNfWK7O9LqEaz4NUsVMaMxSh+obwuYBACpFiriebLM+RB+j+mg++bdEZB8U6vROuHzNauG/4GXDa
5f38tXhdWD2sbwYp7DW6PZmdzixt68k0W/Z0cpgyJLrnbmFbCzVMjCUNg9bnN/r6BqOm7OCzj5Qz
DWVoPdLgv55y9K18To0KGqxmwNp3J1yKlmWwVzy4nyc/xrEmpidmzqktlBteuQ2emhc4oezqaZ9W
+3uuiwbtPc83Xh3MBzbDiljysrX72XZIPsXZ+XsjhRHouc5j5embhMexN+APGRhRQdte4YJGsG3v
6KRQkp3ty5xBdtiioQx3D9uOdYmGK2SBBHpTNPkQUt74DhQF+SAqdSg5RcPZ2w5IE7Gd3KiUztCT
nXlnm9Weh5SfPi8m9Xh5O7c/+sZ2T3CtLBr8g8ov4IXCnBNJJTL/8hfxlzCXhS7bQUcNlsUD9Y4X
yE1D3cyhytongvj8jnoKagwgF8IjCgWYF4SnJ8MlXTwGUISOzx7NevYrP95YwbpjusPNcin82SHS
RY9j+bXeMyfO8NHsB1t4JGy4HgX6cdOi5zxCmXBF0k04helL8YxEf0emQBNbC17Aonse/t6Arcse
DNRRyRe6A6Ip/WGSZrwhmWWZFkr0+CMv0FemXihFay8iOy3jTX35nEHOYDnHI3gWlclTYjFSqJzn
38akvsEMGnyDk0/nwyYOwtjHxunpnK1mW0nxxTZOEfMxuctZu3A9CgbKiyrj5TGwHMOGrfYKSfHk
iNXMmbuyr/lK6714WbNlpRtf2DYDlZzycaIkuce31r/HcDO9dtSv6alTje0gA3GrcfrOFacQ7nFZ
6A4WDAX8toqxr/AZV5wvjiqPI8Jk0yaHvAdLloKJvVv4zWDnTG2N+Sl4Fe/gmusuOkyBRYQdfI8Q
H2BfwRpB4F1+Voe/z4XmAZ7wGDLkGGkW9F+Oi2EHGtNZn7BJ7aBlZijHG4Lt1YFuStqiusnXfuQY
/Lnul6FDwE67zc7iHV5Uh8zud3lekZ1578XpS9K7e4pgkco7ShasjfkYXbJbTAeXSYsjZNJWaVjL
E/uJaq/WI4jGSuVp/fEQvhTsAuEqVW9kMn1G0HIxsbO9enyc7O2HN4yEg0wqmSxohEEUEyxYsqnB
L/1cBpXq9oUJUbotV3fDNUYWQqtETeV/jxVOEYfZA1OF5MqHODlkkkshSSjzQgZk/AmCMaFfvRfH
4DCjpIS6V0JTO8Uw2uqPQ8vj89uM9J3ThXAN8YNwbEbX2Zsv7As8DOC7ai909qhy/opQKM7fQPN0
aBU17OUTc7vNsi94dA8WrHCBz5LtgxEzVvx1gsojcz1/abafHbZ7BbMnb1fHrF0xs44X01hOA6O6
s7c/CZkjMD48bW22fKw65mAF7UM8OAZHKu1VgsAYVxJ/SascRsb+hyQc2eKR93kOU7wheEciI+Gp
w6iF17wgkRBnU3GzWSTHDLkRj1Vx4Xygx4SAn64panBdgKMz50ITaxSZbPL/k9ig+ENI7j48CMl4
QnSsV2ZiGXLPFOh7FA7QpLDsSFmBaoW3/g+soNFhppud1kEXyoqa6/VXuCJs+ZygypD2AM5oPU5P
2FyxUmZ3Z1HiLdLjE0F5a73XewxcHFEeQDT80mj7y8SIGVvjnynHKCHtWVw1lObY+AvJEREuhA40
8/XOwrqgyyXOuy1yTW5W/sCxJWFTRMFJM3yx6JB232w0VWiTplD8f0ibMT/cAzSDOgs6CLp3Irkc
U6sMNwskmoiUOpn/7wL4A/FgiKCXSdm+WBIMuQvIEzDjEkVBIMv54SRwkKDoI4n+x+XtFUgzXMRK
mBLbLqG1FpIgQBV7pR8Ki59MBnk5EO6ZMYE2ueuDpoWOPYS92DF7kNLwaGEGyvQLtBLiJF0U62Qx
6708tQDOEWkuuS6BHViX0Rg9JPLQAO+gTON/D0qkK3hKhKhtggJaVI1dD94NtEHBHBZkuwhkQS0d
imdTpWj3fatrWuBoiuKc2EH/jJEtWXHfE0WQvmGbG9Be5TyiaJZTxkoEaHqwmykGjvrkEXym/IU5
Pjw57pKnz0dEIsNDlPxEkG6pTUB3IGpL8guoQBv79w8w62FUww5oSWWtIK/DIL90WWUMP9iNs9sG
KsMQ85oWgOXydjtc+TxPMBVKp3v80qNl+vCqZUBSBmUX6A1yuXgsI5Vf4Awg6pWrOGzbYgM2RfTm
KkCesTMZk21HnA9qWqa1sEx9bszFnRSdNgHfxU7cN24zZNci8tcuINYCZz2+lgA4AGYSttJbVmBw
kMgYh/bLQQbleQfsWx1qvshjODVQ5nhzbOW/YSas5JefvjpjW3rztQs0Mr46f8pvBvraUElxoUGe
ubPehLTj5sTZO03QsOEgOQIsoSgvqC9EBwRvtCGxhdqXiqqNPQeKGdl+H1QIOsh49uf+e50WgBmp
m1Qj0R8zsSEZA2ytx/4JRoJwNa8R8FvCO2O3MipnL/tTrmnSNb/AhmW4SXpc0Y5WeDk0ftLDIcJQ
wkxC/bsf0D73jgOMf3bLyT+dIaA0ToBfLsz5eEX/Ps8ZvL0xcDT0BoZ/yIG7gjWOZ4MENceCG6QG
dFhEwvvlwSGlfjHvM1/byT6YzaSrSPlmRREPlLcJ3qDNu8IkoNcE2ORMb3nIFI/fPQJPutz2P9lV
XLPCvUbIv1i+4yUWI3xA8dngnz8WswODU8Hx5hlW+bLNB1Yj2i58eLJNBoo+x/8oT289GL+PnE3F
tBUuVZeWTINRyZUwJfTOPL8j7mPTB8kA6WFQIE3AZ0NaTXq88wAEebucUhq2Ah3d3YfG5sX0qVnB
qCRgojjARo8J5kEx5JZfPuij19woz5YdzA4i3YBXhCuQTUC9dJDAE2nQJl/lEunFiPgGH5M5FLOv
TQ7VP7L/UioaghApMHPFUu2Fh9SbIq4ea9lhGmRGQSkF7fQdNnsYGd2dPQIzsG7M7Wl3Ti90RhdA
/pUTb/brzPyBvrZyHOof1cmo4oDxV3/Y4eoHmoYM/LZgW3u1RToJhhWwAgxTCw5TRnz7OmUdUwbh
8zKHyp47ABjSRwPC9ZgKFFPzvefEkY9wbZ8Ghc3ebbzLnVIAb6g7qf1p9qSaVBKYj27BEJAUez8P
Kq2WHspUP/irHWQNs19Qz2oQudms0koTD8CEgsLHBZ4akvw8CNpxULz9AWkSD6yXo86EktEm6Yf1
KsqAXB0PdpJi3yg2GxbnA74S8kYhqjhx/+2K7+I5iOHP0S5joBf4m6N7dCveRNEfuqc3EB/BGyfd
NU3ZmP7tXBkPKL68AMZwsNn2vqbHP1shJCUzvjWwQg+XpBkXqBBMDvT3DoW4sbLXA3svTBPOV+Io
dwqfyswkEcanCh/pHbzBuPcbbyo4G47M/iFWbr27uZvJR774COeinNCcBtvhKt82iWh2aIRzZaI0
ZC8pglmLbRpTCtjBYqa2rny2+F48xRIMDYYmVy3ZZ8MSQcQ4UXjSaiQaIwRPi2C/7o242Yfj2PSk
KHqaCirXBhEjoUiCEd8a0c+DmM91jfRmB9mYOpE7Y3+xC4xKgq3rti2QYoG0NRgUHcqmDqPG1sU7
IqKp+TbLlOTizHPcTCjlogB/oyvTKHSLLFneOuzjnVxCQ8ohRx+VRSXogdW9Oc+PlZlsoWB9iFy+
A1Jy6ypjgvKJovwi7LTnDB4SMoAjisOSFRCrNWO1NH57Nv5EKt2bSuSK8psOVm8IYFLH84BkJAiC
0t9C8c0/Gc/zcWd7WzBkPmdzN7RG8Lkp/nMESCQGIgrEvSMIhAKXqY6uIPQ534KfFZS0kCniEzmH
7NzyX7P37jiZbbKfh82+3835zJW53lkFGb1wks+sIlPC7mGGI5MOb028uwBowDca6/PD0h/Nnpd1
ZlncBJxRq110lvHPxx7tfc2VkVBwTV4wPTq95A1D5IdJ2NZlxlqMGMekOOG1oAW3Y0fLxF20uUzd
c3CjYLT66Bb2plbd0kL4g35eC8hW54AJYYOYD77gYOQjobnIlKz3alV93b6r8BrwSLhkw++ZbhZj
i5psdMIUQLVWUNHKiO7kvu9B9d1ZsQYrxLw3TrtpwIUV5/CKVMWL3xYjfq/y5QGzdw9DqkHEHO/f
+Rxt6dCpK/9+8oG21E9+8PZwT7ZCd9eZOGB/50TVq0drHHvXwdMxqKOU0urBip+2nV+p+yjVP8wA
H9hMv+Q2lVYdSS3y8wUecrYapYyd60qoxb+M+j8Q056Cv1bR8QcRd9igNkg7FDtJUS3Z4xy8dmju
oeYezE09HdBsNvsA09MOz5IZ9/y0QImP8TMgPdVCTWf2oxg1KWvueLyXROZM7s50iyVOVbcLSgMw
BcFJDY+bIXW1v1k6IAJrLi5wQNpjfZN2CmWLTm18wZvHIlMV2eb6g1+HZGrZKaBS2ln1auDdBs4x
3scl3EN8V5BaCld3H2jLBmlrl2uNFSBGkkaQdJXTGQnWBYSrwgLBJXdN5AZarxVWSYRNasobEOoY
vlx3ZswgOG/JAoEdHnRScLaj5MOXz9wVXHjlFl+bLm45xJ8w4MzmwRo3LgYi1e5p/YfVVFMOrI9g
4z4nWiNpkXiUarN1cU6Kx3iNmyLciEdO6AKqZBZJ6AWmew1T8k2GV35cZ5MR/a0HCQzfQURA6oTY
6YAChO+ASfBzi25Eq9JGEmFlbLDehx0K5EOrQkDRYy+MNWhBN5c5JyM0YvBqmBkHqPGc4zyJeTgd
s5KTyN5iEVqnfcHNMDww/Ldd0oSzntD7d84TpaBY7BMvyRVxeZQeUOu8N3d7CAN+rNrNIYGBrNqf
+xTiAz1XvG4whVQmV+cNZbkX89+7W+7DCj7U5PO0D3rxYFiPsGDoxH1zSNrTz97qQ7CB0cEYCwY8
Idp+hZj5wMmBaI92SlXoxKCQp9fJv4HC7wLSnTdPTYZtnKN/J2qHJCH76ToLSE9PnCF5tDcAHxPv
HaYs9g+QZ6izdNMF2HZIph5oxcTaR5zsrlIOU4n1Z7TT14HeciIEF8qDhD7wEgt/0VXBLg8LpDyD
WbpGyGoe//3hDHTVGqeUyXYPNKStc98kCyo2iCqLJLlku2yRKKm9BLew2Pzu1VqzuymfkzPcJ4V7
7LFCi348Weuh2WuDPwpjIu5EfNQzqeW/v4a80AbDe2tOS6KqCd+YyEvPT5wyXlhemzK9hmnlmK/k
lRVO9stJODpk0EPCX/8f6fHDnw2hNLi8IDxcfAnGxigiVb9vUE9QebsP5pHClMRlnhReWJotHBKK
+p/xvyfrDlmMvp0azJJnIFmhtA5LjlXHjH6rdDxjbjS6Y5LuD+lgYkfVjlfc9WwNyXLaNJSy+H+y
iGvgE1hJVurluG+IzC9Y9h23EJiYlhSutZTQNFU+L0l1BIkrsY4OeDjElReCF661BLIbx5M0bcDV
JxseVJQ4SewTy0mpUwgAEqMCM2OEBtTevU/2xXV2HePKOX54ezuHYuHyVRDbKb8g/caPcXoIgYxx
Ni2MsPQeYEmAMAHO5qDpDt4p+bab5gFD+bi6My3wBn1ry/VMQQIOBg9PwiDWcviBQ/fDf5cByB7T
ep6m4+FhQPpE5p1iwCAab2EVIChn1GBnQqMnBeki98xQufLNAI8fym/wgQtdT9omwngXbxsALzOo
t2IhWM5wkn3LZ3cVBLHUnF/6yGnLZqqJRnb5CyGkPjrdBGD0oxFLa2R2FlaKGnoFXuyPDryiTpFW
EORIHqlFgh8vlI0MT0oLwQ5TgCN3xtAFBrt6iANfOUWBdLB4yuWUMsuVGI5cnGfnXrJ0Cb2ecIog
Nj04bhmUQC1oa3LAvKfORZ8fhXyf8Ulvc7l4WlLGcsYDGLxoiTRe7WAsN4zWA03qczybTj0bgIA1
lXEfYCd96zGC1yK2o/zjQqrdVrMXN0HeANKSPWDMDd/lrqPYJ1udr9fvJ9AUwvoj694xJfXeKnmW
McjmbM7vJiBrcEsDQPYnoPyc8KvZnut2HV3ad0FvzbaiCn54ny2lMJYiXLAgQmVAw69/IVP08jIm
CX2Cmaojk5cS3RQ+Y47qAKr7nt5guNpKTi9emto/Unf5TezcBRg90rUsNkzvPVY8xHYbvk3FvFMA
WCNmePad7cA9hz+KCNY6XPGg3e3LrIcmDSsJ5kEASM85+UmJXqc0dcEjpY98XgkqBWQTIoCT8JVv
d00Ae5RoVvI8qFeWxJyFbSx180ITJQXZkheieiiLF4rOMI4PhUpuY5jz0h/UduzBUvc+/3DaeJrA
RaASGp6i7AukgQon2kMPAQfDlnZRvq0ZrE4eTdPirxWBvyyl4mC2rrneuAE9rHnzho4b6V+y5aTQ
WSP9Y4KDwbkncSVe0mspzeUFKwA2HIbG+fY0p29FccQVrvxPaIcsad47nBA6jWJBjDfNYxwMu5Sj
tD74RHv3ye+gMaQ6ddxP54PW4U5kF3AfUlBObjevpUYJT+lHJotgBcZJWQ1xP0Q3xwpRZz2kvBZg
JJGC4EP0d7/Y07GqvNJ8roTULX+9S6z4qb9qz8zTpeKScl16DjUfkS91O+l+Z9vREzJdF6DtB4bH
DGwMZK5HZvKeIJadS30QMxXxjxTloLY9c0/nnvdzMZ27JYYBlOcAQ3nuOWYbm9m2D4clqxLZBjtr
KeLa1ypd4+pLzJ1gZ295sepJhdF86MDRk5szpRoEZdEfNwAl6TrItR8tO1Eb8DjYXkW6TsgCJAh8
sWaW/IX5BuYZdjuWNHrxDyASbHp5z3hMxg+vlpMtPs2taLKJT0PAw9ntR+pA9mrN73//xiYmLtiA
JC5ScAGbkrUkpPR6tkaGfpM9ntMgeXgPD/Sb40B55HEE9gDoUnhtex44AXWT6nj3iLoJzHh50Eha
eCQ43ORB6c7nTcBMXIVKglMk5rXVxyoaubvZbrtsCVZMa41WF0aeKDkAmgeW+5giU+ZVYFzdg9o/
1fY7pqKjD8Sxf/A2SQ+k5rxzQoato93MBdq/KxnG0B/DzwR3NHvpc0MM9PAjcjEYg1VUp2LJFg0n
Ldcqs2QZtFn5A6u/eoxwswUA9W2YhRN0OnAVpJFCPIsg28jSAJQP+4RaBl7zbAx6ns7jZWYEJxmq
SU1UU5thzvy2njLfjH4rW4yS0flxcJd3RjG3jasF2y2Cek4akJpcb9IfehjOxaBfKY+NOy2RduF5
c14QTCjvpZdG0tM4oJBfi06EXNjaT1DFgwkbCELhncv1yERe4Akph0UFyqi0km41QW37BGyweyCa
61IaWWdr0C77fbdNiuvQ+Rw3atRair2zmpt1JAYGf/S6xqIXU41r/+Ar/jXpjO7+/uTrpLlN0utZ
vfWNISKaVT3T8wApQnxKDVvHxOEd1eOzEp01az+ptJHB/zc9V3gNO+/uat7BfxFtdWt+4Xk30yb8
BoPZK+nVcO0mNfr2Tu22UBlXTX5eSe3BFXvKFPzJuRsxLKl9KVZ1KjeCs9MhJzlQBiMDzlAJzxvv
Ov3evJPbd0rvicof5a99culADn6BR/EGr5Md/YhbAFmGy/rKNK2+1Q9xDQ2NUU2J94Uhe3aw6o2U
+DZ578zzBysBAY8kwhu2FoP9OHUoVwXMEv/gDYJ3dIQqTszR6LTizabY57BovOO6WmLcQOcDJ0od
oTcOShBWj3nHU8f6xTqtjtGutG+9KVnMg3hHNLV6XkWzDIYym6HHR10exgZMiBuHRjq6sBSGo4On
itQAksobqPYCYFeH2GfEFBnoSL7WzRnYB08jM4R9Uebvc3iAjpIa8DN3/pnq3jDfXVMfPcV5XzTI
zDpPqeE+NwZjHWE3KDSh+kf7nRrQ5Nq0d8G+lO9ND3xI0sefnvsJO9GB1JFGgvkt2jo8aJhajuqI
1FmN+s4Z+8xhinnm6OteRcCp4RAl+Z2EcczsPubr4+tAODxnKpik69CWigzvRd/gItQ5eNfBd3HO
SS9Pl+ISrAP1wAr3rZdzvCb1edT9OMrHHXQcnN1afIoILDXw4PY2efrEGhJXEY+S1Ll05NulEQyC
Vwak9SFvJZukMp3tOoT+YVS+TO0dDn76QT/VWCc9aiGuqPl+jTEotxb4J/zPujKH6NC1f4wx8ozJ
xdneUsQCQ1sZVc76C6DP2BekNR5Wzc6BeKuRR9cd8yJo4LvECgDKEV3Dd+Ias67zJQXTwK+jTt5y
Zx78R06xU93zZjjX7uuuw0Bi54OuFBaqEp9s8aWRrvLQwU7guA9vH6I+5q3ZdcRaoBE4OqAg1hVu
4k2b3jfKAnQXTbja/Uvb0cWeMLuD52Tpzt9mwo63Z+q1A6OLrfX0y1AnuAJu7mkekJCRwt2HQgga
hGmbbDHlmOh86yd5Rgf/FNzdL+JyLBI5oh3nlmFF8cDJmqfbDY937/z7crokt9H5C4i9t1njTn7D
oodhFE76olT/Qv5TegKvVSxX7bzJviCbTN7mprXfznF0F9cq/FHK8ElOAmGK6lhhMYeAL2VPSDAX
v+7Zpb2u8ied6PS9wyEeFfozq5ZD68ZT77myvxk56fYmh0Ny5sN+8Zbd3fEDES/yW1QFCtIVUsZm
qhHxzr+dVHXpj2KDgLUTsBAyxANN+d3N7qRA4dMPDADcZRE45xXsagp8anSYVOZt1ne79jN/e3vF
fY7VDnIJ+5x+0NHD8icWsKqwFuzDlmOnTb7w0+saW53p7r2E4nHu/mYXf952cNJB8s9WI/nTH+YJ
W9jhbE/lwRLun656TA6HDDDvpvjgNTddiFU3MFEoKd9IPQWUHqzzC8o/F8rx7B8Oo/YVXHfhi2q2
YyvI2nZefwpV4vEKDB4gicwB2YZbKW67VOOrlFonsCC6a5+L+9ChsWEf+6QbFFa1fzayb+tdu/Tq
4AbAZeifvd0QOOWa6uSMLQLyYNcmmlJ8n94QBPnjYmV8rzzMrNWH9dxP69WZ6HCZtd+ABrcuD41r
7h5fjOBA7EV/u+pb938P3Ad0xbr0SSDha1Kf4K1mljWETURIu+ThH6fGIG1UDzHUxSHR7KjWu4MA
h/cM6xqW9PBuXyo/OkI/vHg76CtwI+hCn3/p6T9mpIH9ylUG6/1QXC9wQMDxA080xABWRWoywpnr
GffcXWnamB9g86t3wlt8odMCLbZHi0c7z7oDpKTfrOx6HaLa0bx+/Uf4GlddU3kGMHDhjcTnh3vH
ALoU6EXRggeXYcrn4SP3EB+PHrN7RjKTkC8+YT0QFGupCmE/HH9Y2/nb76+4bG8wIywjvv+W+GFU
0U3IzZAfwi/l14w9C9I+yN4+U7+Kx9DqYLNEXkFZ9KufWA09Q9tJWKVzZunp5UdHk8AvZBLFvILA
YkDKwPfYsC9y00iq5rF82Lt+vKF/O1kntCX5jHSeOq9vXUBLkNdhGVN6l8Y9VK4qbVvV5/LH/fCz
qk4hNB5YfGXcLsnz5xc+ReMcfC0cppD/NjsPgmPpgFS9xp9weP7Royq8pCd4qQ5hcPBNLm3P7CNz
hLrLBJCjD4eiHmECZD8mjPjDtSfDTmzR/71kSqR1zNNE2buvAwPcK3Ds+sVNQJYUfb7WM7sm3Z+v
30FbYrceXhjXKcksJvPq4k1cUd19wZ39wPvBeqvOpfRKrxn1YHWgjMK9bnOoA0SEXZfB7Htf3xyL
rsF3v3A2SthZ2n3aPNxTPdMfQamGhv7TU0bDgsEvgdgSRLv+9rqzquEIhV7XO0dnt1w02JiCl6Ww
S/ohnHsI63BUfmrdHrzBwCD/vrGXOBvugzOu+Lukl1XzenbswxC4BfZjxkHq9AnMHV+HHhq1Tvf3
bePDiPu81Zvv3ZPqXWgcRdg+MQFasbHkZ9NN6lW1t9ZPiMDn+T5RzvFjrYBoEJl69IuVxQWVZtyz
r2FrfaZiorbbIARzNS5Mnzbj173XNtkvruTyjD5IPq27uBZ/8rdCPIrVm899YSwppHZP5xf99yA+
pJ2gO2KT4vt2MfxvfHkSchy2OCkJrSKEU0xZLtS+zTWLAI0V6Dfeq8Fly6PY+fz20gqw7Wbvb+M3
ex5N+eIe9ScNfABSj9Hb/wbUB4zwnJGwpefpvaYZWYeNj3NWdIenDY4dVssyA8SYHryOdU7ksimz
Z88BOd9jCrN9MhCA9aIr+HauuJ21tGugiQ6Beb7wSW5sbvdZm2zGY/z9N8h1G6Yzrkeq1TlZLewJ
95QYdySIAHGgH6x1gbl8uSJmnBsM0i/4QvkkUEfEmraRYH7FsKkxol8uhq3hGBdvcHQ6BUpWTukB
05nSaeb1YdEnAdY/LpCvqjq34Nr1h3j5b/WIGRnQRMrA+HkBGmQt248rZveKOreQW/uDJyv9Wvq3
BYZTStyseAD4iOEV1jT2YDj5Ih17i/F6PdoX15URNljcrq7LbwR16rDEmVhbdd8W1Xdz8Po0Mi7x
pzNTro4GKSyqv46YfhYXrEv6Dh03fI0wpOwHw1EXYfW8XwwqW84gbfjKbwnbt4F3rb1LdIEemzTe
F48kbQYcRa8bLSq6DfY/wT3YYfQEF0wbHZwzNhe0jCeES2SFvX9k5r29V1MN8xQ+6FBqECZLne9c
eHrfqDMaIm4jJYGuADPCh9VQ3NwuODhA12ZfVJHcasqdW1hq5PLtvBnAcgrUAi9ycv5+0g2FdtWL
+5pJwUHwOnrVuDM6e/cJuYwsK5oOZj8NW9KAli76ohp9fnV3bWSftK+t64JxDY/w/KNFnwldEjrg
9/Dpk/2kO/fQEb329DgyUtRtKXVjX6US+5zd+sz83nekJnS7b8531OAar+TfVzwILtEXaHx03nu3
R8YK02nvPsdvw6UK2KVfH6VmdFcygzhMHkKndjY4esjRd46ghqdNd4ynccK1TVyUSpkqxT1ER/Rt
0N/h9eHFkqjOZ/GxcRSY3LeVixrA+lq1pWWwf8Wbil322TvyKZ5ZR9iNlAAMESEMTw9LA2oZfOJ/
1F4+VyJkALr9MEjgzgC796+uMhmMD2ToMzB1VrTZqvmdfG8Kb8cwh3rCL9HnV6/8AZdR3lStVQiO
otogFO85r95VLUpgdfx22kL3KIRhMuu4umFMZngG1iUvm2YCjBaxQy6Mn6unmF9kMzXB5cYkkM4I
KrN/JqXyTwCeOpmQ2STr66yjT4905Cqvzm8i0ibLMH7piKnYnf4bhBp5IkDciou+ZThDx91/Rxjv
cZ0qlCP/yiODXM2W5l3fescViQIXxXXW9L1h52h2iEPvqNs4r79LCmKs1fXuwpCiEDIwnNrZL/pD
V0oslbLRu0EehPBZMR9TE2oPO9duxoABL+cank/edfWlsQekMHBYW0ehqqIS8w/s2r+C45cLctAL
7jtqC7s++nUTGnLt1Y4CijZg4volq4cAzDAqE8yLTgEnGIuovtMZEu9PTczHsvtiSHZGxYaTl7f7
kaNNdeMOmJ7uKG6puqefw5i5V6iIsTL8TPfF67f5WgDaX0gEja0OnPbkVVBPAFn8D8Nlp3Bkv1q4
N8wnpz48VqSGmONBKr09QcB6X5vu6fVtCRwFpxsR8PZaBR3IGc9UeVr30ibb12Jl/OmbVfFCz3oO
3z51xtevx0ypqo/ZvUmag3PD6YzOMLXR0Kmm4o8FmvBet/RTGx7l+OTqN/Tw4fs/ks5sSVE1CMJP
RAQ7cis7Lri39g3R9oKAIIIg8PTnY87FmRMTMdOjLPVXZWZlZlGec6q93r9PZs02kjo3ro58OlW1
R8XXnt5bZZ6A6ZVpuVnS6C0TKwIaEdZvjQ3Z7jr23TZjOblMPMDXPkA8irvpDX9wRFxZGyqI8vQC
//aF2NvZOTn2Hw325pNnZLUXiAo7jsEDvzIevihhyl2pR2V0GyS5aAQqX/i6DU5G3+FYSZDVc22C
HKb59cgaBqApuJsCXvqai5HiJbEPsJMgAk4u7xZss/6gviKCwIoQT6B6ISv27ADgsW/XdxUcvmut
Z3hzmSXuBhsWRoEK6UuxCrZCeIgYg9CJYxGnuYT2fmjOt8xWuMVNAiiu8R2lmQ91TsFIPcTLGa3W
6E+3bN4xr/FwnYdQxXL28cWIwfyL5+U07tCKw6Mw2cJDfv6qTs9cMhKXjF9ROKmGV7oU8BfSbc0m
lTvkbowNq5E4RrU1Ybt/4pO0KMli4zHNPxkvfyaMXfeFVbboHB1QkPXp5Qa5pHf708I7GsDL66s4
qFG6NEzrUQLKaTvA+Ja0vl3Px+nt1z6Zc2YgmOACh5kr4g84abX4omSq/1tTeA3RGIruFzWaimLJ
57f7wnkBr/yfbsA5C1q3NyyF3HnSEgK5xPZ1+Gac1wZK+cSbFJbxKXz1lOi3w8GPpfxXzRvp7YA4
rfSnA6GhDHi5g3OyFxPpjkThlAGlnlXQPtNBEEDdhXkBmROBo7CbYKnoLF6EU5b72oCJ1eJtF9i+
nsdw+OGcePnYuFfXhOME7KQCOQjT7abkyR883qsXKm1A86czxtu6dN8m+EiqeLXJUH1zXoSQ1FNL
p+h+MdE1KmkpR/N1MH3dcEEJmsGeoRNm+ELSOsMhYXkLHvU8/WOg0T8puOq2rm299PDRej9+zXH9
GH39iFUPro9+7bKeBZKHIcbLDZsF27BlYHBXX2BojFk8FO6LlsS9HeLK0tmbxgXKxGTWmuHRY1XY
P8w87cxD/Ng9LHKM7NS6Fmv0aDQhsk39PjxJaKTfgJdwsWH2ZJran7eV7spIWCerB4OWOU8ClMWj
fzv3+xYCnS7PFf/qZXLqSjeT58p3j+qn52WIXdYwsLnds4ac0MP9TY8NNfJSwlWNb6+HxWSF5BYx
DqkriG/jBTU8Bi0QlWBLyDHHnT4vGDO44SdFtnNA75atBY4awX9NKBHbxZAI4EkV8FCyLE8KvkGx
fyhAv+wGV7NY8qZTq/BoHRgIprAtfzLRGULMFd3X4hFmmnUyUJn013QFtL+8L+Rvid3udew+BNQ6
5e4RYRg2gc7IO2EiR/CYp2da7fk2AgMF9001MR9Y4e5nB8nLC6viIY/Gr0vKZpW2K37TUKJfVZky
Im3dnFm3miMWY56GgqQiUY60ZXFKrnd0et+qh7YwQQC80xmrOKrE+ntcFpSJ79tXJ2waO/GI5voz
I5rqsgmM7ziE9rXeF2nbnlE48Y3R1yYOfY/XUQDNVU39wftSnQO0fPNNl8aC5p5vZKwYAAy6Y2+o
bdRXC9WuH5tZHOIzYOAuMdc8fqB+xk1vAGGYCCcwZ/RF+bJB34upx7yaWWxLF44+dx6CdxsdA3xL
hrmmxZ1eatV5176JWgOpBeLKxQu783nBnMLkgZ2xJ3i0SI54mxsQhM2Zkeur0937w+nv/nv5PHQ4
0qGuAFW1xe9imSwpOLuYJ2w40orsMpsD2EktTKVxXnaZVz0N8d265VGVUQLK8+z4dxmiNBgA98l4
mKu0SbroouojNRawb5V5BV5O2c26rYvGae1u7bPKPs8DqnX2QbrDBWw+MVgxyiocNUNKmBKirNrc
nO2PQPKNVdFcf8KJEordcTa0X9fMni0V7yJshwKb52+v/QR+viCbxHjzZth3qB0386Q3ai/7ba68
Gzk5PP+rFGxw9nuzxb25wiHqV58vObJx/WzpJKx4L7EJseSQgTCmv8y+BYsxjQPxTohjv2tM7xkM
GEgGbPotGrD9dilBNdNNSah5XLlhXPWkYV48cOOZK9uapSZpbh7LNOgwZNgYhS+3hxLMmPm59LOW
T4PaWvhRpOOD8CoeiH4pv6FlyJnVKueuRq8PsjV6lg0AWcTr7BW9XxEICDsTAuiKC5kgLxgooBjy
tSeMO1nwY46cixZbLNWJZ+ST8XT2zqmxePqW9+2LgarqTyUpEflG639MzVMA4D4JRPgdINI71Tfw
epLOwpP3VJgiNR6AW2z86GHraN/YDbKgPgaM9xSuGzoH/UtHc+nh2swdx/Pwn2u1zHnQXRJGj+Rz
8vxlU4kBVXJR6pMc4yULDgAedH/azmHjE+l5iM3oEYXRBLZyNgN+UEvtEl5WXIm/fGo5rNzZhu9y
E/iBHEA7hqiIAZgj2isqitaE4PPhqXBvYCOE48/1ZOXiuDNUjlS8q2LCpEw2vNAp5QUockeu6drs
5w2Y0GZK5Hx7lNI5DdLjJHvPHdP0NeV6Jog7uqedkn2RbBXZF8wJLVZbhI0wV6Tb8nMjULGWKlyx
FUozLfNWpJckSBS4n+mYF+YZc2Ttto0zSl6zbAgTwKe5CBo7xaKY1cnnY4I0u2uSBEhesn3ziwIV
DRitwPRJdGGpECwp2wkdRD0f8FmeaILuAM72/kO0J+N0+qUDSTiZECb6woxD3HDCGkCRGNiANMaf
zGsRE6H24KxIbDWE/lEDA3lRD8s5iwibwR/Ynnjqp8cxfb8Sj8tpDTFhfuVHacEaaVAsL+MfsPM8
2Uaqd1+W6Eyqxtb/7j/9Txx8R9nDZoXLE1VbhVxuNPxhg+d6mJa9NbIF3xbxd3txiTsoC+o7aZNe
H5gLaHscgdQvgT1hh343CYeS91VROeT0jeFUPgJP4aTmyFhHKUwTb90NTlVtZBCaP/rvGI6exSnq
ZmOTslUViD7ZI9ywjPs6zdrp6GhstYhUFkKNvRCf+flvtk5XxW8JFyrwwrOHhdxw7V5r9EO9zy3j
lQ3f3vDmCFNZWDTYLCbwBBRoDhvpgikHFGT2Bb+fHku6ZzkQuwCpHEHwsk7nMC4kdI0IMOgShnn/
k0UIgn7vsftc7b4fGyUcIqpXHIjBjAECSZEYpJAXJCcj8B4iCYUnn8mWDbvbE8ghWVDX6NXg5SzB
f35pSwDMa0VmQo+mT8Y3WwmLH4RJqMVHLA4QuWpkLt+ASY3ziM/v8LSRTufBVLvGxn12Xh2KaLXC
52VAZTNaTwxdXMhSkqAO9He3RxAH1dsdZ2555Ugqu2xiNLKJqqWPlG7Rxui+W31J52JmoXkciguS
4BxNAnrqmv35Lkoc+vX7F+08V/A3QfPQY5jaWnkAIYEHVIT6tYLKDNsUKT3BAKMv8pC6M2R2LJfh
VbsqaGXfB53db0/YlA83sR9UpstsXeyL75f1GjH+dE1uEVVc2uAUoMnbLA/MrRLyZs+iRzqviz+d
I6AVXP1ljawJGsgjZbocWvVfRphX+1d+QFiZ1u9Evz68KY6ousJwwDU1wuQqUTscTkmA360U0gdF
jyDfpJvZueGEoCmgRYRe0ULpT/njmau+9HO6Yf25PiWb8S9mJRBEOkSFXBww++kdCTqscCsvtUX8
CetVt5IR5yk4bNbYX7BH7D9cXGVWxf4Wih95RMYPmrzZRxU+ohSzxNwdPhRQZZC93KUQB4atOySd
LPBPWBuBuTE399VsRx5ahgkE2yP4kR2xwGnpjwiQTHHWSydKQnq4lexWud3MAEjdu7ooYRgN1orX
Eubebu9wVbEYcxX0yeHAiYtX4BNMBm3HOufIVx29hVtxOwwYWUW+tBeJZfdkKe9vf9JW2XIIslnh
1I7w2YUIg++L2ufcbS4Il32Ztwo56kG+3BtLvgi1Zez0oP4w1upF3VQPuwPMASZf6ksCIuSfBvcS
WFDDEiM5UqN8aXxqBNoiRhCOfTjt5pteta7WjJsk+yxj9EdFIJ7NbbP81+ag0VZwi8RO63DzVdiw
0RmWo8MQhWWhEGgBNhswlVgLezeniV5eAUF2cx5uvU3Or20b1Z/qQl28VnmURNVKXMgfxb7c1qG6
7NbSV3Gx6h2gbSiE41dzGE81hO95dq70eV/YXLL8AAO9qe+hfOZ6gsehpqOhH+bZ13CWgUW/b6eU
Nsy04iWTx8rYgTBUdM/yRgDyyo+cEAkd06+8odjscQqhqy4/DGCIDXy7Gtw/suvt2vF7tA5dOG7Z
fkfjPvJc8ay5fOR5hxnlwxZtIaRgym76Uxxuu3apn2cRxBgs1mmGR/zqvtDtepJTHJS1HEwxHOx2
Bro7c2+L11p3Tfo0c5t9aai9JExPuQvjNkedTkN8ehxSytttna1x5GQr5MX2+mArVuYfBbTw2MR5
9ar6NTfZb8w7dhR+7p6A6bn2Yy6l4H6W9vdz+leeq7PozY7As9U5PoqevgIfbv5uFIbv/JSyrZic
pD06XwYcDaSrndfn7rvir93PT3+8GD+P64DiEKvJ1e0oM+mz6YVLuvaeMrKT/f032ZfqZKaXRsM1
wVfsKiB5XJiXdDJ6KwGbru3H/WhsjIB5TbNlAmGLRUI4shYNIREcNKjL/EuIyoP+Jz9RbZALQ6pD
AwP12E5JRalTkccOO9asMA1pjtWMfrbco9RDNMaqHGIhFR8F5B4H2Co1fC21MwPfJDmYeWXw/iOl
gtfqLwvSU3IatvdzyaamuFObqXNSgUOruczt3j0Q+sf2G7uqyYEkiTJPuzw/TFvDVwPSKuOM++e2
IwSpjQdIERURiuBiLy4E4OXOIOs588wgpZgMfnudfgQlA6A6wN1zIyI5Xcg7AZq6PNdnpl+Zkvjd
Nsu0pGL4hRZqQiDhBUqdVh+2WgZcTgOys3I0cfFs1jNrNBwjZdsEGaH3poWirx3mceHQ3akFZjew
SzPTOb+YijzM+bbTAidWwoT3zdo1jwl3koJllkvBTa+zwhf4QI3/IyLFb6ZESfxnRsoTrPUVy5vY
QXHgCZcXdtStzdUxY78VWWPGZUfIHHhrxjCrAGtEcITvKIjJwyq3uIvn0HRYbgdseXM9Z5Zy1F90
IvPhDTD0dG/mQujtTtu2HXq/KFevT1w9eDncO1cdLF8CKGdgAfoQtk8ANWCUluajvtucRHmQ32xB
XwheEzA/SE7/dJugteXznbXcZlnEDGRt0IDbOK/1O7VJwcAsD+6GQZkyMjqMKK09/sHlLxUMQG6f
DaWzRynUuVjuJhYmuubMqYewfQTDbP6ufBOq/feF2xVmkehxHOLij/djXVxh19QPXNbbJME8GPQN
SNfl12GOyW6XLxjO0k9AUh7f4eZLkpW+nUQj2XLbIxzvPfBIDF66K4k3WdS8/fF6Q7JPjsvq3ixi
GBMYnvdq9JMtAXFoFTo4GLa8MXX3iRRG/wHnsOMfmfYJqGxIwUhuGMARUUwCEX3EpCmJ0atiIsiM
EO2kCN2zKh6AC0z+W70lFsl63p003zDS8CTFwNPBb75ihaoMus697xG0NLcQOkBq17cI8xEiUp2p
XsXfOWrwg7LFdGrY9IjPFhA/1mshdn7NTHTzcSThC5r9NylmcXIScX6v50/qgLFNDT875Zzjg1/g
jop+gsHAGyZ/GSSCxeuirTOeSQj2I9KGXl+ZagQHjP1Jmq6711qWXMp4I5EGvVbq/Y1H/CKJc2/E
cEN2WCNoV/1+4HYH5CxMOXdgr0x11WuOiitNHJRGOuPIle7EKBbMm8USMKEsnUFcy3YVVq3d4ne5
w/0T0gZf4d4uxI9ZjAXrPBcW1TFz8OFGuUrF5EAoomd/6o+vXYWmZRaYIB6r/uELMHO+RpwQq2EY
1w5WYfit/aHx8p+Fzr4jXAHtiSo/Xt4+QAWtFFd/v0NC473TtXJzGWonnfw4J24o98rXWjQcEBmQ
VvptLO/23DUYPE1yHl1Q6MvpmgWTbmySjbgVi4gxJPknbW8V9UibZj9qIDC4y+7z5wEZle95C+20
9dR2Xghep3oGrB/HDUi7Jayhj2DbkYUcywdtHxCZ5HCUmn9PzVKBozVUFBhM/3UWnXFP06wtOuRt
wt3rh+CpfBtHIQtp+usCvFOqvKLbA4ZNITmzh0tm0iQMutmzzud5jbrKcRnfO4Z39HTMt7jveoyH
O/H7xngHzq9YKrRWfaK/5X7ljfNkv/ptV6LPIXmzealJr5j/MrAwYmrTAFQbc3iYFMBr26MGhU0Z
5vrdGiS7HsCfLRFYlqmKSgzUcW4z5Lp6VCyNFSe/Jwb6IT6oGzWY/egb/QLZDqmmXOsb3k/g+iDe
DHdotq8vtvAuMjYvNnAw8kmWFofNgNR+EvuBM9FDEHsETZyyk+tKp4bOEfqElcHEan7q3m5kW6rn
5V8SjDuDncALQLN80GtE0yNWspItrIzti06SgTjQPjVOFNbISYcyoQz41ZZ22Z8aYeK27cIOcMxB
yMn4WS/SVdsBtsOs2FAwwpqnp6Cac61YFPGf6jwTADnHqVI9fhsSrAGsDwxJg6N7KgFu8Fccxpqf
h+i+fZi4Y7xBZ4iR7YdpTAw6z+LjKKEfTTmu+dufbUXVSCAhZgB/NYq973GbLF9hST9UOcwaZ26J
+YVObz6TrTviNIEFWGqzDS42tcKesHo55ucYsiWQne6ce6FArN4MtxDP8PArnJGiMLngPJe3kl/u
BWSKhBnyt+HJ2IzWX8lmBjpIpT5RS9j5fC7bZWJ9sacDicrwZ260TQa2szZQKBxvR51+1heC+lhE
dJZgSpN9Jn2X7ALaI+3dk487eaTdvPQDrIupFwtWtjcuRsARyBTB+WlsFMOJ183HbPe8NovsNztq
l+z3vqLCgbjQJH2aDxcxgUzLMtEI2zdN96EiU0C3BZzhnlAB2lxGF0d0190ZQqRTOGLcDgVaBJw+
DVgcXiJEtvrO7IKGGZ8KwMM9rx87tDZmt0qNz/Kx45R6GGGlWy8O8Lts1UfVdCVmcCC+iBEsQk11
NQ+GLXNE4RKH7Ws3eDPJAm7MbRVSLnc6TL39hJXQneyCnCIYChRQQjaU2c2kKW+A/VGaHWdMMQyD
WEmlti47L2Dcm58bK76gSqShx6WcVSGH7/D66OuvHM3BbZ48tlN6RcepfJZd5tb3N6wQzl/H2ZwH
X40EccW6gzD6fWoNe9EvfzWM/PrQ3DzcKXazDeQUh1xhK9EEau679RgRoFm6qxC+SK3EetJ+uz3g
C3wLTIryWKSHGTIYp9QW4zo5Ul40NWg5D2U3B4DiMYHlgfDNPJmte8f8mr2QY30ZRzUYCGTZGoVn
4DnIZIQlvZd5aGW2t9AYQvHhj7k3Gf9hqvi+Yjh/NHle4bFTvosziizJijJqR36vHbuEm2ibgUov
TGn/nfH/QP1UCw8o3RMWeGZkPDAPMgFeHsqay/vllOsZApWlaHpf5Tr/EZfMP6VD3VOXOEW/tjE4
MVsAK+aQm313sl/u5xvVRWRcmhnxxdg7OA1M7G8r2tXvC0u97wThWW33YCrQNfLMaoyFITNIQSCO
di57PT+ys7CXmdTAAbK0biPjLpZYw6oKUAPd3x9oNpqwf0/pX5MZ4mSU2EemH7MBhJ4U2kOe3xSK
Gm5BEjsWs0/WEMWd2R4McVHHO/QO8Jzyvr2Wx54OSF/XOn5d4A88hTzXwFTORb4TilPdiE5Z888o
ynyWblEfgXOhnaVDbDklWRFgGYZ1BFmb3xInbtbVy6bDR20jYpbFC+UhA0C2N8DWQ1zg//z5oovc
Gey01Z7kxOf7F1MjPyNAX0tKmP/WP0tE9tn2wdCvr0Gkgc15y7bDvtgkrOkdINQmkNSVMQe0cM9V
4RTvu1e3VN2kDXUQVcXiOLnEP4jx2UWnUoL4yAdjpczWNBtUlRDugM6C9+XOud+HxLXR+ird7vny
3wGvOwFp3g8d00qyXqhOlrnmyMCsB2GTWYlhc81Fv+uxo9EJMsMwtFn8L9WFqMsbt4dAmCxnCM4S
/xQEFgqGaN5nF0gdKxXEDHI76Nu5XNnDbT5o8LPw9dwpECPIp9BfUFi45IEOYvf07zMvV937sh2i
7L030BTJ4fNpvVB/wTcYwfDXnB7rkdPhq1Fd7kSchwb6KUWy3xhKxg4pUSybbeM0QAL6MoLZlrEF
yacUNicBB7UG0j+oVQsL4ye3tHQknsvaLYPbZjiNy/G25iVuaXkcoQ6GEKi4OqvbNvdFTvX2yFCL
ZvOzk21R2lI2lfNrFvC71+i2hd2fOzcjPRFpYe9SbzFmDyoMuWzmBcrpXPgpnsSUkMKTz+ZCH740
bJ/59DVeLOx+Gici4bd3T1xIppXkbo82cAkeVSI4xPyAifWJH6ZaObwDG7KzdtT1FgZ1zQNbfrMw
3TjxSmF3F6vugSVdEfAFKnSqXjOL04yTqz7hmqEnXvEjrcz3PN7FSjRgnPX+FpYzp/lAPIaMiec1
X2hg6fgYMyOrc6P3Sqr86hlxwU4PKETq7m2bDSH+9bOnV3q0p1M2X7OgDGDks473ScIXBzoBWRJB
SUrZ10iHwhN58Tu1TFQHPn0SKgj+Mkuh138wc+Lo+pHTkQF6oVjQwb4nZ4kkhEHAfwyHBshxFhro
SQzYpptt1m6qnDimAbcAZZLbdEqzJyEfRvovQroQQwcAz08iZdEc6MWnIvoS9NxXsTfe88c1mc3/
1tUOUwF+22C4OQTZ3bkf391JScI43wqg4E+IBxaEZ5QjEPyP6jePumN+FpRw/FRp0BjC3wy9uyeU
0xITUbf9TunxNdwe4939+i7dGFZjjIqg5G5g2ZYC0ghB1brGTi0tba3b6iGPOb6Jq7LkkoSFwySD
1rbqgVNi2tlRVG+G+gCALXEUVq3lU/stGgGEzn42bm6iD99H9uu5c+BojUAaorvgPFHrqaeWxEoU
f8aCsCM+1ZOeYpPSkoNzWzRCH09bFrbpMklpiFobYLkYXUX4KHEJu6PdY5V7AgP1ZdIFQ/Ri0Ym8
LnzzpIWyS733Zmo4LfpuZY1A4v1NfzsgTfb4gyaqjPOkowHmToN+l8lQ2XAYjcriI2NmeVWBe1R3
qFZ9ZaHp0+0J5/dYN9J8QzuijYGeQOlOEhKhgdXDT19RIS5gIV8LJrYOC1quD9Xdb9jS2TffmIFC
5c5gnjZ8VdqxYDwNe7X2nq0Ttrn1eHvq9TEsc9nptLX8Ufb044EinsuVkdmpET6qUL8T3HfP3bZe
CC52ztx/cbr9DccpmKYSJKnbqWscYwctEolMQCf4tOTl/fcd28NHlzt5pF95+mhI/Pgjtwv3KS5j
GCDZb9HdxVaTuvcj8Q/EGrv0RWMaikRvk1jloNY0N7Hs13w5mAMj4iBBx64ZfkmUC225ECo5j9xS
pFV5Xmoa8DwPXvfPeGuSbRwRVkcX5uZow9hMQKD3QI043NDabp6L8U3o6pwzu2jZBiIeqP3g37nT
pdK18XHKX5qyPGpRjQ3WMAvxrp88qf2e5o6QyQg4leH3BSSYw0u9tiIU3Ul3s7UambiP82DAaM/H
U35G7YR4DzfaKUlgdgWmJr+CXIAdYnYAC5zYkTsi7qB+1zaacMAEJAwYiJe+iC4L38/7KmaueH5i
E//ol2mz0NSNvFMrL47hVNtVXAPZsOxOr9rnrnFb1y9PubN0EScrVAg5npCIK/aF6uVZqB/ltXhu
JVshKp2WDd5d/GbG6yEa6M3jucgcpTl4olSplW7eNlNg0/jZWkaX/lzR9T9bXExawmBY/R/YO9gn
ZWR+sq0BZx5CuTfLehp120A5liE0CM4IvwDALo6hFmVJjZqzAekqfXTFT6w4FWJSiY0iXrzViBx9
XX7JZwb0XLMGdUPdeJGPCGRcGQdxY9aLqgwkIr+AFNZclU8ecVj9F+cNvFETIKOSTi/SfiksbJZV
oQmzbNo0jtosKkY/P3Xfgs8T+2Ne3sQCkQz2O+rk+M5fpLHlNkF8wK5mQBqQW4H5hyopWFTCT4Gk
IKxAIvIV9lnujWA/Z0Dnvzcc0rZzkvuSzyAn6HgPtBoNnAi8fKRATK7qsD28xMgo8Wci6Erw4u/x
L4M9o98o3d661Bao0TvkDOKJEoYDn2T+XhgbnMubzG+kEAJaZXGlXIIi3vt/ETSq+w7L74ID5jpy
0tgKo/2F0UNTbVKx6mzxvMqZdTtWJHWK3kgaA6IGehaQGqTbg8cL0AB57jAkp0Q4GRt2Pqb5CKeV
zdvnEAZLFed0I/QrYEepLWEA82YVF/EFjREHPUKI/LMeI+nvTXtocIaMVkPmbWCcjC/yF7H3+m04
kYnMSAHpEJeU9O12fs1FD61TO67Gp43xXQwkjMoTDhooDXXRv4xCyVbrRYl8bIIm5p3uc2AsZrRq
ByIB/1KQq2UfyWvhYAI3QPTU7/COSut57pgXaXbshBWvx+Y9u9siQIP2XDXxWk1WvBdNzcZL//Sz
II6dqrUQeeYscgw0dQmu/XTVg10DN0M19eGQRUSZVIJfxvBjp/rNIpikWbLqmcVOg8h6+90bRNSS
rzMkWP80ijK8SHALxK38dDXbXLYY117oHG+fhXYEoYzXmoY1U9B89BmacbsXguK1ZphZ0Gy8P7gz
U0okaLOJnEyJijRS8xUBB/GDR9kxFUe5rXEJkKdcnIez4BnQzJ9p8YB+0rz4U5CVAQt+RFTCtgu7
EVmINUn0Zns1KBZEwl24ZqsHMCbsG4YcDk16UbuoAps/CAjJGTz1c1q3A9KWZsfnH3FN6VobQbrn
xnVyB54ibvkD2/6C4xPpXRxvia0EBPxggE4H8FGwSndGof+6vASEPg7cBvZ7U8ITgjRQeMNg06Qr
onxc0SMimqeYHrPlCG+iO4jhDhCfR3Yk6Uc9dh3nCxteAyv3x8eL1SP7hkCzpUg6KMzkZU0IkbJ7
xmRwMyRtZkjadNb9mLLQZdhFFj4JPMQjbm5EYDR08zcr/pRZxXtjU2CzU6cWm6FcN6H82Rc7UhMY
YcrvXrOA7UXRkbr9MFs/X18qoEnj8hL6070i0KhhbAIZmRJp6AtbhrR6KYzW+KV/fyi6PQOlRA5W
OmDA2MmY8xetTesk0HIf+uXXdN4cPmhG5Q0AYrpSf3Dgnfq9c42ot//UiB5CjcwIYoms0WoW4iPQ
t8aVA8GSdtpKKTxspQC3GI5901JxhjmTxLIU2XKmhipbfd88bQgZck6XqWrfrwZxU5ndyUGW0tnN
kf10jsDMz6gMePNePHDBGdhBmVZC1dv6cTZWgHbaYL0lm7VctAzjrnttREgHXlccF+4EJF3GzJfY
rZgFZWF7/Z9KsfrWGyc9SFZx6E/pT3pox432Cd3+3mjsgIGGe/3+uS7WOkbZrMiwW80lRYgMKNxH
Nc3u0x5DUpef98/qL1ExJ/WLpYl85B9UzQCH0zQ92Dx+2u9+zTKolG2nZnCltdxX3RbfizF2+C7K
3W74Z4cNK7wPVigWKALpN7mMjWMeC+Cl/GwonrG7owEmfA8lRJGdmo44KttEDZTBHVjlwEi9Y1iV
kX7s6at19QewhNEhxes/ddp8x/GZ9fZ7KeP6h0mZRI7blxAW9ISqlb9o/qdu86vhbHUb7Lj0/YP4
PBcxCWzICG4SNyiE7Zau3KRlG2yGzmSjGte+OqX9ArBe2dJFY2pNrF0Zti6UDIhqhc7t5+lO1Xoi
wOQF+jYAtGQDJIk0EfGAeh5ha5r5UIcpU9fMjhmyLBAsjwPtdezXsWK9dsPchD9koBUeFpBzjH4h
O1KRBbs5SCtSeOIdo8hzr6/LX2ZwbrmwJkeIILp6Bz2cgmo4X6pPjhz23e6Nh2fx8kBZWXUk4A5n
EcRt2imrWGrza9yZRwdpS1G4OAGubn+aZ728FL3qlc0phkHxOo1WxqlEW3lIrMRqO/YfyWUFZOrR
tmj+HZHHolpPwoWRcYuVemx46avQQ90Xb7LkWGNpeI/HDVQWlh6IFSlhl7v/sB97+t09kV9b2f76
Uqz7l/CJaZS05XGu2PDCzsFFzZV7hSUBY2PDyH/X+wI5PQKH222PJBQbqB5/uEeP3EZHXsh/Pqvd
5UXnVvZ2r54wgrwHMY46o2vuu5gFGMCd+E+LgR05Recv/LNyC4xfuwL2YIGEe0VV+RUgl90TKxb2
4PHZoUnI+bPvWQTJMmBH7nZdmCF3Q/9/yDSH6A9av6K3x9m1Bph98Fax3JFuE4aQiL0fYmrfk3ML
SHmPPqc7vL0WMjC1h08oMVV2MQLBh0fTvMfvg72PubJjqmqEQE3XFCMx9lmAYr5Jpw2RSwElhqcM
au4ZYng6MaRrmJ2C50GkIQOv9+x3sUEwsfjXx7ZD3ihcH6ERB4XBXrB1x/MH6L4e7cFwflU0Xu+l
kPoG7gaV9bqzrx/eUGugew+VkEN6Psut50aezBr4pxoMlqvji55ksjQCG1PQx9yccnA5bxEwD+pF
O7NRIrIBDyT+lXMAzNhfwgI9BHhHcwQtpwEzsxQNJLuSFu8drl8dyMwNLTg9A7MdqCgqnA5HSFgj
htEdC2y/Lds672WCHyOI/sz21EPLJjUD8BeNwBLlizeB2DcnNH/BaOml4z0A6BPHou/nUnhsqFP0
pj1yjNzlPRMFVJM4u5H/5bNS40Hdc9AQ7EeOonhQVUsQkBOhRkjVXyS2LXRpEnEaPQg/wZIT3Y4Y
9ET/rWnERci8bgwqUKFTiQD/uUYqUjJvRaD0iMqooti27kXbgS/DfwcGEXSfeQc7S/KLidgCSXIQ
0hACwxf5Nasd/Leg2Ghv3Htui3gL6Csh8ZNHYFza66x1e9yNOsltQKnWRAPimY1NinOrXIY5iV3h
cgmQeIMfnuswzOe3sdJTV65CWfGzaQPQMtN9hkCnXpeGVX7WRxM8hXf/cXl0HoHb08BAN5rKjvrx
jiQulJPy2mB3xHqacjBYAnsg9R/DnHQkRJJzNEzUODRLfW+jWHkH1Y6vE6D/cdW5o3aEtV0ksjPM
44T+GCGA35SF9rSAC7vCFoDtnKk6Q6W/URJuhpedqZ702vzGm3wauq3/SDqvJcWRbQ0/ERF40K0y
U94gBALqhsAJEN5K4unny57YcU7M7N1dUFLmsr9xETZC/Qu0twn46rF3EPgHHcc6l43jqFjtgwfq
r+Ln0moZrNcQIGjYetOrWZHliOVek8VUZ1PHpPBz0/4+RXAHSdBX4IiuL5+BD+mdCSB6BS5bww5E
MkCaMImAwqdncH4E7C4Ibi5ZFws+6EQW/LGWVjZZdmVJRNaKQnUcVW9rqgzvERzhKO/Hg+MMYAsT
g/hUCdA2wMzzK3QodOvkOxqCR1EM/KfNeDjpTqqE6fuS6RoCentCIgixJiN+NoVky/kFWznq2p9b
zi+6duCznY/bpeNlKPIIeqLomd+V9hdBb6jUZvDYxRqguzbG3+Bv3woeGzQF2pMPrU70YAdPWwm4
m1W4KH5W/VMVYLLJrR2/4/M5Ls8KvD9jB7CD6C8OXTD+rODr0qzWlwTyrl7V1VRuk8vXYTurC5uB
qtBn87s3C6Yp4o0KOVOvuzvwXqj+WP5USxvt/D5qIvAN/cbd67BVRvkC/O3de4TEy6v1bchlhpzw
D5Aza3mt2YEa6OjMkhEgOVjuczMswabO9xTZP9H5tx7jIpbQ5mgtwLyABBz8PQz8gWxWsxFw0gkM
qgGnBSELUJF0vLWjUUrgEOtFA8QHmhp4kgy8E4wWID5wxc7x4wfDUYOoHM3JAX38AXPPsWX2vb+7
gzK8EYPXS6Y4HdkAocBzHNIAnuKTRZW9AP+KV1zXAj66hCJzGAedrgXEu09xtR5+mTSxSqOuZOw6
o5v+zhqALyzatMaYff8pbIw7oDNw35ySowxIXz4Md3zOEFTinFeBMQBeVVAgTPtxI6Hy6XzWr8+c
LQkD3P6EEqdurM+OAeYOLR2mcYLQidSSOiZdDPzQEBk3wttBdVkuA2Po9oGNXcL2FDpjOX7xWViK
/F1hmVJcJBWeI9w3Bs6SeWkdw7f3iL4/xdDAsFnTDLHxMTb3bzCEO9a2Lpv+G4pEWIwXx4nJAgwK
LCvcQ4aDdIvrj9ijOCEXzPu+jlRD5x6mEtA0gCx0YM4+csptgN57nn7LJkj5hmovvv6zrVo35xMS
ACcGbLa2At4AWHaN8VBbNJnNUZ8whonAkWuFgzsxwxs8wVU90wd64g/UIPt6Vtj8huQUvYMNh6Mh
NrI7MgyQl4qml/ASwjgdcPbAF5Hx6RvRZ9VYld4TJS11fQEdhfEnq0H4SLqsW182HXJ6Q+Hp53Vo
vOQ1bpaKRI8R0p1BUsv5og3fQqmtLNX37rZ6U8gwPxBiB/94dvs79HgHLM0ALb/d/tk9srglyiDE
hNiHQ1XVhTvKPCpuDKMPTHTgd5vragkTeULxd75HFXaRd/9FV8GUL4E20ghw9kUPYdKPQKpajBpG
0WHM8LkjghrgCXO4gcOoiJU4BQU2VUwOYFyxwZmDPIIzi2FyF5w1NmUWUDUoXFF9ndyA85F5aVPl
7BW8mfrdcyDT4N8nB58j1wq/yZNyD+6n+GUtAWgGdGvhGLu2rOUp+HFqtKAuPR8a8axwQb6wW0gg
gHKQ2+k1HyBc3BubI9bGYFPedn9p0esMGFL61xOeTXDIDusHzgS04bBaJn23uLr9DrAQFMpScCUz
iLqDjtPuSqognLb6XWhrWpKqZb5La2+OG6qPDOhUG790ZpDGblwv/0PXxqYDnN5p9AnrP1wSligv
u7iubdoebT5k22VUo/zB7BnlhaGG2B/SovcHguNUTgaAF5BNpeCtPFiKNvxJ58siQ+wOVqcXv4bq
Gr/sl2BrwRxn8sbKo+dzUvnSHSYs9nuLuTFQgj6jRwhzFOuENa+NqsPf6Q8Zk4HaY3JS+bcpwrwY
HyHOcBPvlinjxsu99vKTBvwzp3TxsBq2rc7s5wCT6TgDC4FZrBJ6TvFGILyQr90P6xQceOCOdFLW
wQSC9ZH02LbeJ0HCo69DQA/EPsXerp3tTxxWdRz6z0VLl7LQSU+7fsMpDGioaFyd5KeisVecckRR
0NhCgObkNQDcORewthXYD6Zzr6BttYZz1hWXl1uj8ETQmQNkG73cZW0Z/K7mCsBnAXNt1MvxrlrM
mCo23zZ8UZakqC4x1iPq7EcRplcw7C7SVBteOkKGajW08IkfmlVOoP3qBTGtHIcY9Fkle6gtRMCb
WKk2SWbwAxXHCZqNOMArFCAB6tDbgx8mnZ6APhTgUGccvVk7/Qqk3UuJYnOwYCcLdFG9gmUXmCrL
nv3ZYkNtFqitgPKR3KDypZiZPo+zrmnjR4urZD2rHeZi3KER2OS6sKE12Fp3R6JYEhefFb8dcigv
xJqPLmVkz5hxuhrZECNgp2y4rPGXoANbclO2g6OHDNxXsv1j8NVihvNSTGhzyBw9E1A8MgIuN177
TsBdLEEov8bLPzYC3kN7BbPDkUtcLKip2dHBmkCL5qW6TbsVN2+qFNkwfMr6LlCCoBbApQ+J5JOZ
ObXecycD6fvNBBOcas48iv97M1gP8FCxXDT06sV+N3qbs6cChmUpO+jKkaF21cyd0HJA96jl+h63
IH+/Rz/Z+dqnll6jVJP/D6dxj5vq/eYBKGabByYaCj79sq0dj8CTnYDBTkALehR1Gj+lr3r1T9R8
XI9Gg563YwVgmgEwepoQ4OZvuAu7p0Mn2RJL+Z1x90U5fQnId9iicCgXo99N2UjHATIDGcYPtW/I
r6OdhQL/GKIQBmZjmn/gQCf/hz7f84sILBkBIZhUzisZsx81rQmKnK4L8pC0Oh2DyDVmMMxOf5O4
KMw1OngQUtYTlJjg79s2MHStAsU/u2ikWgZTMjxhVQHKUxnpIOX8UBBKVgVMRVvzR0aTMKKAF+tJ
j66DTHibLnvCXW4R4NTbNwlTkMRKgf1FUA3lwh3rR0hOuNKR3CtnUv3wngLBCAiQJDTkaxqzSSeI
GyaJEGsKSOgUA6o1m/RFfB4hA3YYlaoW8/Chmn/aynqOFPVVU5UcvvbDRmN0H45bY9B1baBq6rri
zimENz12TugTrVakiQUfNAlAcwNbgIsy+3nEsq6aBbPPpsi/3Dqb2G4wE5LBN58RHxCSlcE5w8fJ
7J0l8qUKLCS1mZb2RGYM3Z4WjBhjbHQ4bO8y+/pgIGFS4zKooYCEMM38Yj7OTpas0JULmA5Xc9p3
QMoEyzgIuubotRgRh8JuTLd+Q0DilO8ztJJrRSrjP5P4Zk/4iTw/SzsOvJkGnviZt78JCLwtYo8u
QFd0GCZfVLZNt8+6QeHW0LjJaz/8MUNA7I866cE/xzFqsb35vJrzTsUDrhaf+K185KtYScCqBRvA
n8U6r+4iOUHFc067NVZdRsB/6XG4vs+kQu/DBaACUw6xZPcV0TgHLP1EvTvxSTUCknTX63dXoOr9
HaGrZL6BZqsDUsW12o+HdrtWlDIhn8nGfgt21iBDXjzqcCe+jZuqVo0N2M5l+oSj9/eDAwmBDV0R
/XxaGwSW5pUOJsQj/zgrRLIdjEo/f9MWop1j5kDgxf2r2CYkzE0kSz4UsueMI+BJHCSGP2s0JP76
kOF4vL2GjCeDt8kmFWcA8gxPFYorqGDypeiDJtXfvl/b/BugqKZqIKg4ulxlDSZMcFkOtAJwBRFE
PwXfJ0qmWkP8Pfkz8BvS7ktKy2yjfMV03IRlzayZxU3Wc19rQN35Z8aSMc4T4O/Yj4SD+R+87PbL
oq+Af2ZphuGbEeJ47/SH4vDm0SCT9XvxypN3c/TIXjlrjweMHAuMQ8LrbLoNZx9niMB6hWgA9r7/
DUbYVbFLZCwGQg9cqQ1DHOh8ekGHRuv3agAlExB3Xa7ui2ZOjRdRB0JvJJVrdd5GZH9J7BDoKGKs
x1OgCwtWWh9D5kXuEEcsFI4eAkHah/0Xo4pS/j1+ymiz20G2iAiPAB9X6CmX3mH0ixtbeFDomM+b
DMwRBtZ+T6e8UwSWDzYAJbtXtu9LY336Y4Y70iKqmqPGKAzUNlGYUQFE8GMCKrWwnpDDD6l9CU/e
QWpgLYBplKHBNx9A6LGsaN0Bq4v72ep8xHrO++ngekpXgCWZIhpWbse6rFiE8gVZVEE19Jp5ExcH
CF2AglBNBlY5GczvVJ6IOWyaAgksMNKgdQyGQOidaOuNY8Q2BHExnf02HU51VxMAvriXFlgjK3Zt
oB4ONssyIEc9VgmgfX4AOm0QZ2UtMXmtX0Gd33BZgPfYFsP8Abaz5ZzYExA71lh1dMiFe0Xr2IK5
ssPa8jTVg26E/cc0JsGdp9DTMgSVCf5DqygBWR3Ylw4kg6zX9alDmeCRoig69wgOLV069oBX/yWC
fNfwbidUnTHP9N5WBpP3+IuCLhmCXITf4aftg+yy35Nm/rvF6LW34WuO+tnjR8xo5jeiFegHfMxD
nn4EkXA0SIvJ92t/Xy5Wez/U9gHWYFYwD6HbEv5BoBkWCnc3jwlld1q5pPfW09mPgUjN324LebBv
R3TmGOGQv0Bq9RTt3o8dLcfyaaK8YESsClw6kYaIl65LJdq4OfAJ+3driQGhPjEc8CvFZ6u0zh9H
g85PIC441RSb+CEg4LTDvGy5KHGPGeJLUoNTgaU6sIwNYOInAiR76+ENZgDYUUj90XpINPgYOIAY
BIvJBNti+7wAD30xmylbc/YzGJUykWTIdmGeYYTtuNH1zMHfEgSWeJLn4IrV6oAAUMKQvmmAWXBv
SOF0dIszNOwvUm9zxs10epVVH/86qCUAGvcZOF9CvBAJzwgLqdb6sD4GTGr4CXs4NgIMj4ZzbNgn
/dii2ffwikKLOP815B115qSLHMyDMWJ7VighoG4D8fiMvtmhb54AcF6RX6A7W2maA6x47ZlJIck3
3B/GNETcrVZClvpYhwbrmcP0VHrtQ2RcIAqESwvNOYf6ARSNMNZGi6por4aLnn+zy5JZOY05K5xx
P21kuB6u2XKMEI0qES/a9dFRR1OyBdLuO+u/dernOFoc3yIezMoIlfIrhcEjOuxls5J9T+LJ9sjQ
Xl0QytvUD0+qMCZ+TFCRwBvumP4jFiWXyKVNut4PZzaw0geA1WTGdxthGiQksb59A2pF0dQ6TSsk
ItB75c2YnDwLKKo55s2fFD6fxaYm/ifozBwVurJx+UDL6uQUun37hIit8HehXhhjYK40VK3ghRgs
+FwWSwOTUfuzIfqVib3Wy+487SMPdDfhv7bA0tM0QROxhpurw9DwO8M8EdFjLpXTg/Xl/Jyya07W
iPFG8bgTdnwqCLruC5EPFkFMA/cESH1eKZrdAVNxxNUpsO6zOmbeVlA/w7QdcDG6I4RIj/ifi/YI
VVUDwfB7S0DAt1zEhcQd3K/WpG3AhDxYmFUBWDqG3IspFe3IoqIweMlmg4enZxPMb4lijMV4q3Ri
X6bnVI6XaXc07AOmaqFoUMsxwyM0y8mowQNhARusy1PZzW1nPEBJEU2E+EL2MMcM8h3Y4QSly5Tx
OsqNRAVmlYJSxSboXS0GGeWuN9AJiF8EIn91dWD82OQkeC2DqTnTaE3mVi1PM86HBx+uSY2QAdex
U8v+x2nsAKfQZj2xpQvO+S8qG1j7URRjPIVEj2BFlENc7RC9wgZaCnespXmnXHUmpt5w9LJ+Qu23
rBybuDYwCOjGQJJvZnDIhk+5MD/znlflPzFDVfSuJRwbf4I5xbDSbk4DUHoJmRxQJYMIujhWbMcX
C7hvtgcWmMCp5pQAAGLHO3/m/Q1X70riATd3ET0AQ3tm8tvlpoqaQfcpV8DHI6ah7KYarCqhZy7B
R67u9fQyanL1LZxfnLQGgKWl/N2zd0vLtgCfdNw8b+IBpNLtIf1auh8qDl3pmHePRA20O2gHdL/P
BEhGiCeuuQQMaWf9aVWYRscEkw+qq/V1Pm8z6w2CI8h0RifTYSH4x2Kn/0Ewj/E6XzUdlKa3hNM8
TYudx9+cnm32c5ZAEVXALpX1uvTbYLraPmh4MJl7S7BRENAVj2kbW1gbKb0GWmJUWg4UYdaWnij7
oWC1jFLC0Wr6XaR0cOUFUCk+W3hG4kCEz1gAvn/gUM3lpuibMyyTGIw+Qf6+PPA/zY+4PR062ujY
loNkSc4uggfEEDRtOmeF5VVzw6yfcRVTQwCve7vKym0TPY2Do6GfLKV5ZrMmvGNmtWy0zXp21//d
TWFs53cWNT1Ix93nH9rYs32Z7S3gYJpx2Y+QhUvOO5ZkYIPuNhgI4MxSy6EbCx+D9txPDBZLXHf7
iz6hQ7CufQEcxHf46+0BY66PA+aZN8aDgSLOiqgDwVRvUWcH75yAboK9u98cY2a+5+QY58MBQz11
LhRAnx3v4GOmHwf4HqvbMr3sJfGZyuUo77TUdmuHld/ovRhIBk9EHpZ8OzAn6G8At8HYBxrhHRUW
cZTAM+2PAximmQBnvl2wTnnNWqAxPgph2E5potOq2YwFhFFWHAtC4AA+jctQHMbIftQ2z2gaGtYp
/d7Hx6XVOTpTj1dZwInR36TNurgOTwitoPhiyCGbccNpytYeXdkxyCGDOZ/ZlEZ+Yj7NLmQoISTe
H9HA69xzMieoTQ8Zz4u8R/2TZhy+mX8skRlzaPuek72xrs5eJ+/84sF9W0TfNouks/fpP5ha8mlq
gBUstQubcw38hNyIosXl0MQZ77S33woAQ8e+thYNPURh10EM7CmUxdnkIa31nulOW5cWhDWONQI3
LIMk/O8hAmE4Y9C41Z+kFw3l+N1SyI+Pme1fKptBYbR70pFWIFmTi9i1F32DSQD/K5tZlr+0APQa
ZxYTsG8ntx1N+pfxFUZV7HASTFUYLJizUuJqoCClIXmIstMYsZ7izr9fhBERadHoVi3+OKmwY76b
1nowo1LGq3ytG//WTd4hkLLC2AFqYOZZ2a+CmTYTjQa/ij0MZvTKbN4fYXkYNwHieGV7R4lj26xj
DfFArhWHui6iTCbQWLY/LBX06P78C48u+0CQBh8EF5mc0jqPhrLPL4ZNTLJ2mWjwfPiqnYg2AaPm
ArsRLVJA2OfjJ1qWptmRm8MasibEBtIHThqjXzTg6lZNvCGCVhP7em4yw+MbC9yg13QRWoDSSFZE
NOzNkK8x/emmfogZc18Gm4oGJp6RNw59H2gtxwr2/9Jc8O6v5mzPqHmvGlM4jwe/Gu++vDw5GmgA
TePiVON2Wmm8Lkym0/9DaWu5R+IBFQrg8A3mZU1GFxA3ZHVKmQ/W5uyD0nYbBPGJZ0HkX24+QREN
KdYCpW7BuZ3wl/6xHZ9jJg76PwwpgBt3zcXNRTCJhWxPYUWIpZKmnXO0+WMK64dNQzA94P0LkV4F
1GJHiLsJ0BjyaS1m0XAOccrL8YFtBNsDAWENgo2BNfid911sVHA3vWnqGFgabBhnvJdiBz1wFNS4
IrLfW/xURHlfm4somrZ97wqCwgR3y8kfJUcJTsTzeLraA2/zJjOb9uy6+iLNxk6FDXIfHlH9NaOh
nzpHed45nhJBYxoEGuEfqbtwUgIqhSOl41HYjOgWmHp4XtMXphqEPITJYqVn81qRQc0Omb24TRQu
k9vuOCmdnO9SOHzBYNYqHL6G9qYL+CnBgm0v2Cumsd+jWLAY5uNAZ1yAF5/kEryeubCbMY43HW9B
AiGqIOPF60D22Dw7F+mhWsRxX5o8vZRZwlEmHeYymAG5/sXMiHR87psnI1bEouXco48vTZ9BRBqt
SI3aMG8VTT8xj1bi08vk3X+KwvdYY9rTKyE7BbBh5ijD90z/n3GXdsB9MqkgB7fN6BqBfnlMVnyV
HFjbWSwi9PaoM1RJ26iuY7xuvTRvTDQWsCkj5E3iAGq1B9SLt6L1N/CoSvZv/l9DJp5acIM7bC8G
YRDx6Xvpd0a+1wbrAw4rEp5TapAB2MhpafKaFoyM1Vc9XHrgwFP7tlxAMkMBEuCPoqEI02i4iVZ3
L73yF2CrfxeO40UVF0Sp1dP00rtI7oU6C0dESjUGjMlNxXA74pmkzSan7sx6uB1wR/m++HU7FRW/
hhjzb7AjgIDXZooyre84uMkOpx0zbFkhtlJX90nbhP7Pxbz4fpJX03+enYrJ98cK+FXSo+WIafRw
hec1JPDWQmzzElPkJ+9S+FnWw9wOCJzsMT2CVTV0qdyRATiLm+V10NZ5WJ7D6Br0hH0yBTkq+uXH
0U8sTqMhrtcTmiJMJlshFLj8HPL1GpbP7BshaLyktM/tXWaO43BOcY2MwCJ5Cggt+OnESIYmO3DD
W4mzSp1EO+VW0MBNzIwH8gaM0Rdea6XNbrJsLqFUgYq8qt7mYs71aCIccGQnBdQjZo3i1KKYM/Pa
dHhah+R4B5NMOd9iLsFTNTiePwG3FcI9Vous0Ch/HsjjMspfKno7QNi0nVRD7BSOEwLT2wvAt+gd
RrBY6A3IQiO0LpspDDeUNvTQMuUUHJBQLnDW1u7CnyE+zw0355SjTQoCMxU8vYcbXfn1jsBiYM1c
qPaEv315GU8G7hNPXj/wxAFdNlVDAyonZWbmqQDqb1DKltBAKpMZ1nYgIZ4i3M4TTlKOlOBB4lU7
huf+65mzRSlXb5EmfLqD5thTdEbbR0ucBVfuQ0XilmYCc0Xk07OKoiBYOoGtOCF5cdL3FR841gdO
CoKs3E4disuUyjl9WKvXNlKGvRhop0p0I+19cAecAnH2ttFCagFbFx3COigzaZCkilZf28vxIO+u
ESDGM9OezWa3PuQWG/BMtBfTk0yTZcRnDS3eexEiQzxLHaXw9Fx0EoI5kajKdHBfDVhHPrYRxdkb
1QnQotNq5bG3esjCXP1+ovFAuUZ6Bx8uHaneT99TXHfhHjEDRO+A90JR77/ZUarG6MhVB4ZqLAZd
jQBgTEB3qo+N/lOoO3j7j+md4jSRGZENNSMwlDhHsl5pOH6SbJP0hqkzZ4WukuDK1sqMvFQ4WzzS
+vY1mHPWM2INJzaNCL89QjT+ECZrL64+zz/hTyKTgf1dFb9Q7o909mA2zyNa1aZ2JUTIwxwCCywQ
fA0HzM0NpPkW90x5UYpUhiH9G7GxcEvx7x86ow+nB3l1TofDBusXtoPm5DkuTA5HgDPvbPEKoOxD
v1yhT0vD5Q7ZwBzQMWREQDKeHRjp92A3LCrG/8C52/+8jwVuUikSI+dE55WTlXO+31j/IdWBo5H7
XbTLoJOyLuf54VJUmwUI9qFDTGu07Ei1WaVp7D/sdbBSeK8u9Cou+QkReUNn+nLJ92fuPplRLQ5j
ETGmNkapRw7B8LWHPNR8YC/UwV8t1IxgjvbGZMHe3NYKBZy4fjwTGK0ugNLYN3dBzOd7UQecUVH8
d18+lGemN7Q8PhftXtJvdNzesa/kQfDSBiv092N0VUJYaYp2ERUfs2t9fyY/iNQZjjiMk+gbHRcr
stdHLpAntmdEjahzkSW7/Nmwxfd4ZwRxnXxqU3LpsP8szXQ6Zfmo9PdwSCQ8mj/U5YFlfzD2/s6B
VGel2Pqw9XhfTqSlPtS0MDl0YLWJl+z+Lvr4sSk0yXVOQW2RH8xpFNHPYQHukQRHjt+Tr3+B46Ac
T0QfHhEKQILSgKeqjZp7OeVDbZnnfLY4REJd+XOYkAonu6HhRyIhIqsIQksxjoC58nvfoVx0rdUn
5qTeYenprKoCjbIF66d0/ifJZu3xNuHdClxzkZgPr86oP2GNqhYq4ic6tZNQHWBC/4DKGBc4SVAi
AKE0p0SPl4ymyJM4EZmczszjNhFZIoXZdEoONv2//bgtLDmXtS0TrNSv4l6ZKSWACma9ZMFf9QTP
lEDYV0ne9VdwHClTcUVUe4Fjj05r6mMpRKEwAgakTFgZjp3UU9GiY6uA/5UOX4jFauo4jZHoOpGu
eFv2TMHyGk0RrPT4WJEL7+5FryDyvrZYVGyVI8KyQ5GSF1OCL8bWfWptkgL+12rvEgr4AZ6TEF0o
Qk6QMx0CKVWqtwh49Cmt7vTw5/R9T2+6grvi4XNv0pSSMXjNldJ+4TxVypPOqETil1LFzzqxTro9
KgyQnVYz7XI2uWG09SzYfzlVvXsbrfZbOnN1H0dnRe8b8HPMBpgRTsPnICnoypgRxUlK4dc2KxVk
rolqA+o3/+Mhh+xunXfoCbBtC4/DlSQ09YnjfG3uZE0dw0uSUhcXR4g2RHZlAspHn/ToBuzyI976
TRJz0eJJniJVDL4W1dkU/L20OaMkyJucc3br3rQp9el1TpbEXinJ8BSl6uCLNNT8pTIKNJkLaqoD
NFDH4ejTNvnb/D7NE01qQCbSgPMnsMXziXVgL0Bc82PkMaN+X/gJ38GjROU7nSO1QK6CG9xFa6Ft
TjmUid9wdNGKNjQ/KNYFk2k4WQYzbKhg7nBzix1Z6yzS73RaxpR3q8VdN9mPAIxA6YgUCh5yg5fR
imNu8ps1+ApPMQVH1b/L9HtWe14kdQPVgZeScrhsF+uNTgMhBD8sKonZhVPTtPhaz/GKElUEgrhJ
HyO32ybaI7N+lCTLJVnr48jU+ceVNeu1s71Lfk3tIQcL5xnopYk578Q+fHyrEHx1BhO90fNmdfml
JJJOpmOMcnKC0WTbV8Hk0A8py1DlT2v/aieZfwjmrK6/gYGXoV7ZYHLzZ5is6bre/A3TKUA9n5D+
DBjRJHpZhzuCwHS2GWn+TwvjVyCgSwooDwZ4eVcYI8AuMuSpyWJnqFpIFAQvQ0LOmegUy7VothSD
mPJh80eW9XjbZwG4hK0B5um6yw8fuU1qEgryEyJ1nOWYkQvA3SEV9vcUIQpot2iPDUlO5/cjKDCv
T6YR71nnKl0mO9jtCSAP+KnM5whNDQKak3O4PVrvHQGoIp7vhYcgX6hHbXLb297W23J935HWW9O+
dRtFdtB2CfPvDN/uaMq1LSq3UA71HChQ9olvg2MD8ooVjjXvqwyVS8qMml8hcbKiUEhoJa91foqp
sRG39ft/znawcI5xQ9YPld9DzVYjrjbsKTnjxFTM7K51WE4TbYX7MlkJz/1swFbPRalr1CCSQAzs
W6rFSIpWDZzMCiE7kdLGjpN203Ropcyr8s7j12S69OHCzXg62D9xSEyndbd42L4XRS3EpJSHssW0
BbCY7PhYADiM7h7f3okEESxq2IIR6Ilo2aMT1DMmj9Hr9DNitylzGKAUAql/oxTqLXjRVhOVNcPd
DlWBz28vXk7nVxffyvV3pJfe5dgKb/iHVjFXM4XptKVs2/DdcjKfcwUcFvZVZ9LCicdwti+Hs9XB
2CRLtpU+LZ8ZPRscWbMdbTFR4g3cFIU/bny6GvsQidM2fYVkQOtLXRpn83fARv75QTwAP+4PmDT2
3FWMIJvzovME7zk0a25uyTySGi2Do0uTOdC+RVghabjNK2PEx2FHy0IsT043t9rZ3xxksF5Oclv6
VIkr1ij3PQqr3fz24qPAQrdpVmr+Kis7hG7QIIc4pXeY9yUR56AvkH3+iKwmlp9J6ppdrzVaPnoF
StQJkXXhHTLZJdFFPYJYf50z/c2/0zTPE5x1/BBXJxOTQDnXnbf8Sj/rScnswSF8rB6jplzxJL5y
aVcyJJHyzFuj7XYZnaEg0gIMRkRhIvKKIlDrWhK1nemQnpNk4Xn+HNn8dgIkgPKjinVkPGKeOyfI
lOwPglqbOPEr5k8wWLJGdAT8QfGU3xd+bvUtWv5l/bD/Zzxk2z5xhfH+NoIHb2XUB0mItJSobtMa
ZSssMgirn/Dh76H4FkjO/b5Oq4G4+p3pLdZqTGYgk57Jw/u3P7zJ+iUuDGJwEAf/f3eayCfznCgR
NRDrghvyFYHKh8uAAslvkGnIWizOzEBqC282k//9m6mnzos7eobelAXHYgEgnqTolekqYjgRibb8
jE54SonkOPbZAZmr3sohT/zNpU/SGDmJv6yoybe1n0LwF8mcMLl/mrGUOvgmSQ+ToQYicqWPXflf
mr7tVbRnnMLsBWcDQcXCEcV/I//3fDOZMO4ouH5IV/GVm4AF9LUTMqntraTcPqvVy6V6nKZHuZek
KJ9PLLNTVFH8m5ykAbL1j1UxAuTEseVFVBaQipe1TOYn2srCBU7AMQMJ0R4zj/AZ1D/W3CggKWBF
oTz6DuGX05H4yY2JyZ6HazriSQlSOHqctqcAujIcwLaVO4JCxsGlq08aAUbhMH31d1O9HOoUoxJa
KoY938XD2UJvyJ+210LldHVcAG3bEkOmWr7VO0dC0AKnNFmsCWLO3qpt6V+bSKimQ5/YowssWScM
CyhWqfuZUSVUVFsZguzkEyzueIVzoLM9zpx0Sh82jIGoenSQCGyMff8chNXRDENNDW84CaFZeC+X
mgbjJIHpAeS/WYBmOaF9yl1wEm1o/ZVVNZtL2ilqHkFDobh/iTzOMszGBvI0I3KkaYrcJ1eU4JWA
TGm5T0AQls/2voNsyaZfAqMgQVoMDXeMl2Puaogl9n2ThRooAVPbAgz4PfN5BAQWncIPmyKU9Hqg
ZSaUeOxTCFZo3hCEUAKWy+QE4Q+zHJekfBhpTOCn5/vzUklqJZ2CPhnHKbsBJoy5tV+mtxdk/Qmi
bFBcBz5uwtznH1mF2RQFibP155RQQy/MujwiHeJAPvF6e2CNTG2UTftBPeUUXiodn5N2t6jEEfvO
v1Z20K+ed0+eLc053ANrHg6xhbprJR1xX1gAgTilQ37MG+0yUSsXSAZT7b8Y1yLBY7qODD50YIZz
xFenPJqemenQ5jh5tNKjvbQmnbBJXSe6oWyabza3gnGKntH6fkHR0ycB02StdIAC5Yshm8kT5Ina
Sc4CiMnLlsEKD77TsD7qACMDyqbcswvrBGE7b4pmhotMgBrPNwiPK57yjmSheF71jFDZBh1UayHd
jAYccOIrRnQPXNjwK/H9MsxtDTJFHgwyzbIvM0Y4TAhDYOsIrfoGNPCk+oGCFRV2QpWZIrKb5Oyv
Up3y4QGyY7Q15kAcU7ZhFLmbK7eHi8ektLO9zLZbMqyT8hAYNJxm1KoHkQ1SKmRN+P29oRh/cgr3
veQ1UuKQlDa/OMO8Lh+4MmFspkdJ0MIp7IHe+OBMSX3qjvCAnAPfCX84F0okUYjxW2TWzNt4feiJ
NdJEUEsBf38wQRf9JBykjF43h5bMkPTSP7PQeMoOiQ6mOOdsG4ZZTZNqLsO5v5/5OpI4vMtwCfuE
tPGWPj6XXGZm8NtMyrCM/iBrkAWfsjOBzA7aa2/R0qaf+NpUjIEjojnt/ioVOQf4+tLzzFwPYCBB
w2WDYcBxZST4EPMLUTCMLzhBneCGu2zKZyyYWOc4E1RIZGx1rH9KQvrydDO2fQyZj1ptqJ3/9V9A
rPfsJsFr8kV17j/b6UGlS5/JK4SZCRTT72r1zpoWOBDWE/8mgCvKLU+/M+oHZv0lmrK8rqQ/zaqz
4KtlXAHvNL6OQCYdkUAhFDRSvmuLDNkJCsOuDtodFs8j/TBxw7JeXk8yphNnj6JUd81Jguqspl2b
101nW+Mf9VDzea0sC8gjiFYGUY0PQGbz1Jx0gJKTsGGf4C8GZFxeiLS4KRYI/giDqCj64y3jc9bo
f7oJN4chvm/68oVAhb/IHfMPf0c+qmP+UcbeNAyvBoxUAu0FO1Id5AvGGGwRMs0vejMhwN9xmLRL
+WH0dOkxijDRPQFQqsPKmT6dOaFD+m6+kOe2uAknOk5KW59KK3YYQ+Z0us6e8CfTAjsq85bCXSSe
OifWCSx3abvEazsldxBXx4w7b6TI0hzs9bq5NA/Thvw0zS394NUZomGkJ4bfgmA3gLfFKOBODhLD
P3Qqn/RxSXZaVxCn9GwPWvNo20rZVfyLH6A7ZXcooPN7F79uMyzyjExfzBOQeq7pBYQAs4/XgfoY
iNDTLmNP/cfZme0oz2VN+lZKddxW4wFst/rvA894AjPDCWI2kwfMYLj6fvZbJ39Vf6qSWvpKlcp8
kwR7e++1ImJFvOLl/G3HOzXFMdYGbOAH0DienExZE4V1hFSWlqh3FfdbOYwKkVgVQqfePWzMH+EX
XzRrPTdyhh/f9E9wgRz/zTMAcgH5A5KgW+YU/S3ZsblCdD70vtq9vxYWfidiXV0bV75xHlZ22K7C
Xu1emV1E10nbsOfqSn1R1WKx9PFCkyOZFS2uGs2B/RZfMAqpvznh6bnZar74EwKYbZ6j3tlC4NRy
ONinPeh2ToqEzX+1t55fYGjkw5mriGrqjQc2VuT8kcuBTi4jQpRQIL/AjwEHJocX/yKlCp8+M1RY
OGLufxlMOjxlzikbYRJqOB+JUVA4cPZt26oYEMe3CAd5ibyk1rpq1kiTLNzYLXzZr0yYYFfSmzCX
XjEbq/VHo45EGlcw8uuPLTjc6wFaGBso8ctMWK0dyW4+NgevyMZ+jNFx3w8igJaErrBcnTIEVz9H
efcfjOpZJGbV/qQa/6zJK2kQSW1XEqYWdg5qgujphUF+TQSQltuNW/7ZhJQwYSDPmnymk/7onlTz
Xn+36wl9WXVk0ofi1a0Y54PjDprLtryPUCdq5+iAG6dlYoQW4jQPziLjDq1uC6R35DwLGS3LLSxE
jJcYNiqTtyw8MA22F4uJyTuC6mygOpc/AnXGJNm2qunoYniIg0cM9r/wCXM7HU9zDt30wCAL7rx9
X3dR138WPUpuuzd+PKwrsrvB8GsC4n3q5HFcf8Y3HuRFIYdPIE8Lnlh5BE93jZudv677ly9iqZ51
m82fX8olnK8wsVkOY7lkEs/2byjgnPkDXVo4r/BEIJ3KtaEdQhdwDX0BoPenzpiUyOACDJsWWnTz
LgCLex7OK3cpto31ArMBaBXNs+0p5WiGJtQWteYCcexpjkU4FI7kHJW5DctysdLrcAmwidwIBKx4
wKsuQyZ8vR4VGyWn4Ag/4zE1CwgiYASgQv1zgmM5OFJJZPdIH8je6hwNVgtcrRfRly7uGugWpqVr
3rL79p6Gr3Vx+LeIpeRYBUTQx8io0Dx4Dw6K8sg/9d+0mJ20O4nWNkbamfhjNesj+o5mGaScKIPz
7Ojsz6gxh/ssg+khdfmzVbR+UTHMTI+AJCUUmA7ECG1bBUXgigsEsn4co4OvfMkxNYcSk+4YPuuS
FDzmD9iSE64/eJRoWx4024TJmd3nnLin3M6p0xb1F2xHHs8oXQTHdEloSugVFwmac+otl3NOKOl1
hYpgRgPR8J3ujoO6WswaGuBgnx+oZV64ZoPN7A2bVHXr5f88dlRb1Kiz7x1AskNgja2X3lEQJueH
z3m4Jtz0yu6Zu1i11CZ8bd72X4J7G59ekdbD+e9s5UowxUGRtebcKl/BXoDRQL8AOruQ4AdRRfBs
qFSDzevt45skYSeoUKVcJ9WmVUKG1xpP/4B+9DpDCWka+kOiFBWrRl2+u1eTi4wlffuhhetG83P/
CazGgCdzDz9ncoa0Y64dVYplEA6lsSMgsWCMFWyJvJ7Td/hGH0jSEs6ustdaRcdiOCPnYwyYtrIm
J6s7R8i9nqHGtURC+gUHLKQY5XR0RVp893nsHJwk6UNR8qFFlJEB3rX0GTFNZhKSYk2oUlr8PwI8
bDtMIx9OmNeit7UeDJ3g54kqBcmJ7rVIQuwTTh2nKeIK3NxwpW3ug/i14HklawFFrEMoipm0GJmA
AD/cBusQ636jVrWHVyZmYl1bfMns9HdtB8GMSwIqudr29zx769ZQn87PGCwy1DpHMnwFgr4w31Gg
6uabzUKzhK5EmvKdAkeS9YBTD242mVdlpMEVMa8VYwYSXuTEoP3/ebc8oRz+h5PU79jgnKXx0L43
JyaDbBzMmz41C6OiitWdfRpHBh2FvfviQrlcykzd9jdIywrDKWCHUNF4P9xbUEVDXrThj5FI8aFL
2cHPSmxobzF88nYB2RUgZ9yz1JlYEa2LLoPX1GBqGRf7zfCo+CATfNshCeYd1EiNQ2G3OQ/Jylqa
2fLpwqWxIJiFqfg+eY2SK94U9OWR9cEHLqwliXtf58JxwgSSxzz3U0R0oXZiTr52NNzO0Yxoe6Ib
UGwWMfoRokF7DmQo+16CaBEJMukIGloLtsPlnPEZ14Vl+SMtGPPw3A5i9yDnxxLlfbTPXvMjzag6
mWXZK5KIELMZhNCHGWp4qGWAwrFDzXljj6xBlIypSTFFk0sFnvEQl/DmSEDgbmkoAoFIsOvpztnw
GAQRTTcY0S0QGy3lFcLPpQ0i/k7E0T8N3tQwdcXeBSh8ne+zC0gpio6Xdd+iUzEiaGs8oy1DKF1E
7+4i8/Ipm8anAeTAVHFswEIk1JQAwY0/BGK7As9hGxHl1+UANkDfCc7/9fHGpHZIIzb7xaKKE9qs
PVyOgPZFKwv9LkBWKh5SUT7wDZUTtTsNOC6fgAAAS324Yp3VrHl5AdcHGLKhlaEGouFk2hr+H+cF
z2HtINMCYrHL4PgjHS7dg6OwrO3LlJMBfAUVaMh16TV2+EtC7IyYhGtDNRH2aeLB08bmKmZA/QG5
DRTxEjbLlOlq4VCW0qYCfQsQJ0B5A4TCZK8Bs8tBD5hsBWcKwuvgV1ufwZS4IGAMJRYUqbMnupya
7QPfAc1DYXtyoHlYDuM3Z/VWSGAoJgOiSKwT3jD7FBIcb7TG7WHgQJkYu/N3CKj5QkJIoh9ndG3P
dTRfHSxt0DUAXFHMMofI/O8GJJGFvsTfvs+LU66nLnfdRgvgI5L3n+zsASXCqS9D2tA4g4mEqFJt
ACmKepu2WvAtEUBFYId6KOylEVfoQPRITwD1X5aT1HyFwDOJgvZArvQDwbYAXyJQBGXOYUcgM+PY
7tGGUctgWAz3gfEBEavOnpIUgUkVHsGDDNJVjkZEw3847fAy5ZAsMqpkZ7oGbvSXXAQ5i+Fzqbes
6ZQxRyBTsB0w7zyIK5RFNBIk38yA+50k0XcrJ6INihiVgP+A5LJnF/+ZjYObf7SfQM86q51lwMrM
un2Bd4h7UIBR3/zsPgg4foFXOU3hXq9O6v7C5Rt2EzI3KwVcUVKiH/cAQ06Qc3H4PQyAwrS3QEsx
PgaXIATMSCmye0iz0Dhw2R1WOmCJOFTtCPFpiBkC3grQs3HcXc3nUiLucdl3jzxKMNbLGMldzBdp
2qa8psukJrPg1OsYeyB7WqLzTsMpMZiQcrwhV0HGgpWJ9Qv11ZneIZ43uznZd03M1UPlRKOx5OGU
fZ897jGbCwbvcVwiTQHTEcVbGQuC842y2EmXtr3HZk5oQeiQNuTwDYflbs7LiyfdCMplGELL5iFO
0Qzww5RtXn2GCc2Mv8fkbrxR4icLaokvhuljcOL8dCfWBkuXvZtluhzqyVx72nO8LwTS93U2iOJg
Mq7Wfn+EwoXe4S6DzwX7OpD3DncwCgXZDojIdsaIq5hhE6ig42iezK0B50mOAYKxnhvZwUbzwvSR
pSnSdKG/UkSbamfsUOx/7awZTMMxgjkUE4J9LdmdwzUkzJemjGXJbR8/bPj7jZ0VbA/cZovXBh0T
LNosQl6DgIZ6l8ONh1KwvhqD+2TzIsBzg2MkdGbBfly4nB4uz1LAZhQZbF+4+LJaujjAWOG3/+l3
TcrfcZS9dOtIOA4P1XUr5BxQZw8GfdebmRSfhK6w4IwSOpIb5I+JKw2bLikQHG42fbDsEZw3Cv5g
vixPyGnVpZ/0ROEMoxMEUbV7OLOcBx84+c+bnLoEFNkpr5wdoQJ5dIudwbnxh6e3N6gVE7ImvMeM
c98+sumJRelO7fGH4hf8JtLHbNvH8xi/02YOypWQTuCzfjJodfZA2J6NjYqQfAxWHu4mKQIPUA5H
sHuiELVuYnYRkYP5ENyvTvLfAhQT+YwD5SEeGYhUdBFum6bpfbJByUfF/GXLBDaZUYPz4AqvRrgQ
QE5acu7hkQUD6AQDjEhOvIsOolD/bR10m6fH3Qik+shVBhuR+8ViRnn8cxY8kha+i3sicsZHtt1t
l+lrbAt/gFfQS+KdoCnhQbFqRAai4fcqhmL7R+G3+KYScJSfNROAzIo0whVMKzisFko700o6G0ba
QFR6YHWLPKZ/OLL/4INkI2QV1QJgdD4SMDofDwkZe1vBKnL27dP5cxmhUjm2aOWjD5w8Xoq1gxCO
tMPkHrD90tVIzMB4IGIMpcAacn3BP5OFDNbjfCH3Z/BkcNCw5DNn5SWTszsYbP9wYwL3WcDYCChZ
+FKLUPUW9g5gTKCHH2Ip0BiR3CEwz/tXHLJHrNAo8JG3BQ5OipwPpAOTSguk9PS+newV/mP+lOVc
B883vQKCfk7z4OGv58/siQ+uJQyGzvYGIWpJjAtBWq9975lRq/1qrzpZXF841+AGvlNQiFDosy/U
KNFMT5tjlhIylTq6DpEDCZ1LrJ2o9c9YIobsOw0DY9aHjZHtGkl2Gc9TIftJQ/u4V/fRHxlCxyow
UAd+kV2YMJySJPLj7n051BCVdjz8/Rg066daHArZ3rTAaBc8qLXH09LDetsR2x7biYZHrRgPoI4K
UYAsQ409jxJ0c7sLAVEOGmMhZX+hZjTAMaTZENkGFC07CVQxr2iPb2w6FFJCE5duoHqQ/wge5ihk
DewtwyKILWUX+43nU7CdlhuYWujXUC74B7Ym5i04LJEh4FfMpgVETpeGayNqmxuLGiAfKobNHS3J
nTVAJzw+ig+zSUNoFddFjNn0Y4Jf/X4bjfBtiSlR7Y3q8pwViCAyJYVcDZshXDxPOWeePIU+orK8
MJRyxCgBTc0fbdB8XotGBKUQvkbNmCe3tRHgL130N1NKUTAnZ3ECtKeeCxzBGd/8hpIVNsnmfMUL
rxeg8fSP1KyYI10wRlCttwexgWUViCifC02KdQzHlze7gHv2pOUly0E4S5vIOwoM8Lfj7RK9ojpf
vuB6sejX2RR/F3pWyHgOeGCEMOXzYR3hpcvejnocFh572Q1cfPBIoKQzGeWrgEsRl/ApszzJoNZD
GZBzSumQcXgvIsNPPB49CJ6IFgsuBLnBbJVUa5AjyXqlIED+5FI5Ewb1YUMY8bQWAinnZOMj5BkH
xPhL6WJnkRk40OUJ3kWMoQNZnT6YGGjuCjMcBXBXnsBlC8gdulsWDE3C5GdShkzmwaoDirvtDjo8
H/aOHXfNhC4DBT4olwgbkHDREVS0+iXnyQbdXcjMPZtcSQRAb+SlMdWqreHSab0CYjqQsuzx0++g
x7AvLecE2jS4RxtmHxkTFeXCnb79MSFbkH/+R6i4s5yJWsz7+Q0SNKjdaO563E4WD95oB4wosVFh
3LJt/xwqqDj+iC33e+1n7QXrvaZ5EVJwKQa0eKAh4ujaa7Bf2/0echhJy4f/dYeAoEhNGSEDrlmv
9HFx++OmUeB9+iYiTBhmwFJnxkqo686NvefVVWzpbMZZVH5IQZDxBKDO0Br+CB0ICtU/BiUmOA02
T/0PiQjTbz/FRS4VOhKg1bPXebLxmkOaCxb7jVOasZstyRf733BmPlig6uCOV4Mwg5CwY6T+ZsgW
AykHZ0olbr0zwwEPgISui6sh7c2Mgppq0gZMRoNyYjfgmII0niOg5Gnb7xUq5/txhklhV/BnpAdw
yyF4ASFZlYTaLxLamcy2EWUj1aNcxEMgXsbdKxJCYFz6MQraC9YicFWlIATAQxwDmRBw5mqFjqF1
rulCH5jjH1Gh/NkYJy3wo/j9hq7ZR58AZQdrHIhcCoVqb520SyHCio5nBzGTEjADww78sOziZz0Z
UgYhsxFyE2u2m5/JtrN6skMZ+GeqDzs90jI8ku2JkWhv1AZTClc8jM6OEq8Vx7yF9S3ewAK0Sfc2
wzSTQvb4gktiiUYoaes/Tietle0vhyzPIACEQMufnVgQ81kkYSHly0sKKWmYZ5+Hj1umf8O2Krxh
e8BUA+N1DMmpHyEYoi109l8ybDvQY1xt0yEb7uT9ifvTCE5/uWyfeTwTYmwV5NQ7QzLhma7Yv7ga
djhpnxOvo/rbZ+533BPhLbBDZzHJL41pvxk0ZPDHJXHLQXWNMJHt4z6nurxMwfY4C+F4g/pr8fNP
9mRe7eLuqWAjLrVypOqhN4aWRIfOxqVaj07EqIDaF6Nrtymd5sUOzEC0vtDN0KfJKeJRZSJro2BK
gljra1OYcucRsv2GL/ubnY8UzAirGL0ildkGzVNS2i4un416kSKHyTsbwyJGYbD1pojpS62f3V5o
D9YOToInb20D69OoVqFo4HMNiqOF4hATizlpUnYl8ln/tFDdytpfEhNfBBv2X5xEdYmw54/MmqOH
Pdw6b9GjvOD/pKDSp8WHqk9hU5vJQ2JlThZ9O66OAIanQeEDdSrEJeAKFBUHOmlu3xCubfZ4c2D8
lmxPh+NR/CPLiAi8OFKwi78JovDwAFCYUE+42PFs3xtl0lIUEO8V5JY1Rq70GyGTqzGOPAvu8e4Y
0fTZIvm+Qfi/ezTPbWIeqM2UYHzdjZUtOIjQPT1ZmgCtsFlIHOEkRYigKA6pbnQ2tT37KR9yRjOv
47w9JHyTwsK5rYRWsjIpZbkeVk3V6529CxQLuik2GX1jOzbxi+MxUPeRb6FcB7sQDyB1FYoijg1O
OE905x93+vtZiNGYajrwu6bPY5/E9CDoNXhdCExuHC7VPEth2PX9+dqD+14O185jLoiDyWMwWTuH
NdaND8T5q/RPs8roTIIueBmbdsG8kJ+WE+RlwBYh/nHO+DY9NlHDG4ryftdqFzDw/zCmYC9F8+4W
M551m+7A4UoQCZkVCP4j8zDFkAwbX5dtACVJCjXACMpYXOkbMrPCoigfPYJDEfg0UJRq1WZzC0JK
KxbBzVeXNICcy2nIie0upS7DVjZfjzWmYfmE4hxHnBY3JHNdaA2GMLYnWxOaus36Jfpltpo/IQLg
w17HIV/hy4wkQDs3RQhtmE4VDR4tDTUizfBpGIr3iHUk13LDDANSY2lK68GlABGgJIfW0o8bLU57
fwpMJ46RyvKpWAP7PSwfOywMcDG5TUqIWcOeBTBhAaP61qaUAQbSTu6g/+doWR17FZcW1eqU4ilu
vO/et7DbEvQ3KFoa02lACNCnFkn2smhUOl9uAOaigQrlx9KVeF7BrOgLKOXYFPeR3G9RzdmIJvU+
yBchHv3nG4KAbfvqTFH8UwtjxBi7DJIA/3CMwZxae6fwL9mVMzI7voRv/TG7IU1ILqjKJRsSktpK
aFvH6HXbwi0b9kU29pDLFnSFLJOfhkKli6R40ZqcVUiQNBd5CTo18+UT03q3cViNJUolurw/p5nX
jVd/5I08Lr0/VRszzXAFdO9rNwA2Eh02JNAjRwIptChTUdaDRqDdFWAnIoA33P/pIYSquACvtoMc
O2yLt8osCvmJk7vrDUT2zguAWHeeDFEgG+2STHEddObN3ISTGt4WeKLOOXi3djwiYQQoTfdz8oye
fpHBt+jDPJGH6wMjUMmxYtVUEC6Gy94Ch8LMUdxYNU5HJKtEGB2N1s6PgdSej9fjnPD2IV7uKFzR
KcFKO6e5kRZJJ2Cb0hk+ebGFbNTk1F9HT/uWCbQUc1Sbpprdc0azIOFU+hyQkybo3UvWgMQj7a7Z
rBhJZRujhtwjh7EXHztfi4LBQpk2ayjQG4BaYYqLwGR8WrCwDRrj0vvTatANU+8xiXBiS6mZZh6y
AmigTxQK4tr+/W//8//87137v06Hcljevqey+Fvxug/Lc/Fs/uvviv73v1X/+HZ//19/73V7qixr
qqKo3Y6hqnpH/Hy3GVHx8K/l/yHJn+/6e/0o04j6trS8rWb3IRzgXfLBCfZ2Z9nTaT1Wp2M+zX/4
46r5V3/c6Kiqoct6x5Tlf/7jprQ+NbnZKlPctvzfAhGovshVa/HaPOJb3BtJgTrI4XK8Ylk4pj1n
/ktevS0TPmzkEyexueFFSRLbMCRmYvtM0HajN2be7v/nIv2396n88/ssq+/1bXzfylQdYJOFKVRD
nEiJF1hr+bBCwxNDAYKDUVGjEwr+tXQOL5Q4ZFJjoh/8+3cj/9Ut6yqGpombppum8c/vRpXKR/75
3JVp9bZWpJJiNtt1+79IISUIPWXpKSUDRvG//6tG5y/uVVeVDd1QFa2n6v9yDfTOqbl2rzk+pl/r
1mssk8X7IU6ZsRJkWdMaTdoXAxtLJgoVWvBnf0Y3/Ea/foW3BvM3RJthMW5j9w7dbWbgjPjhnmjO
7ZcUGEWsUkRsMaRvKGF+zo3cbHJKc+9XuXiEXuYfwu2+tpg0JvcIFTxZdQ8GCbLnKet576xKOJnf
BMDt1Z5bw/mSgA1DZAfUwt+Lh/WARFxh5RRfnyDCW/bGIWxwBNYHQPotf+N/f7FkRVyNf32sul1T
7fVkuauqsria/+2xunSNSlVVTWYtMuHtPplnGzS8d8JozpZpTmn6sBhrn3bZ9gvFVQ1vhzduO5bv
9h19X2mLjFfHmBV7Cf3X6z3AKVnpfzFAWlZXXLRtU9hxtlz05FR5Kn13B4HFdbpeVmVfwn3/oJOj
AXGLp9VzoBvBe38Pr1fHILWIeZdnemI2sI1fXbvGW6h2Xp6ZfJ8hXQKe/wbwUu6+P84VJfbDulFy
FM59l/8y+TzW8CTDWCIPfxgJstnBFOjetRciNTEM70VY5TqlZtMPl8L57GVakUj7xQ+kAJju4e9a
T+uzJ3fJEKvQIAW5ayIyHuLaoTEodx8hZMN1DNUl2vzmNWw//+FZ7ok95f+5Mz2zp2sdtWdoyr/c
Gfmllqf6++bOYBg3eC8uz5DWr6YmxW7+jHWsjYFV+GucfMldU5mX7XrFvp1w37reOch3aie+LKtB
7pxt6aCuGuc7/C6L6Dt4oe1yDPxkhQUmcW99PJW6vrGT8uSByBnPLZUgTOsxukOw2phnjhQRcb/k
Kv6u+KCfn+l/WoZ/8Vl7iqzIak/TVLP7LztFfja+r063ladkgeISKawXiMqIWnuZIwr6D1e2q6l/
sUcomsEhYna6stLTuv+86uXy2i06PUOeGuE90Za9zAgvA3P0C75Iu6R4zQiBTkyLPj6nmluG+MuS
cnNKEdNFNYUr4YlYhN+TZnSKruF7e1rl42tajtRBcXGJFx1fj2uYhGV32O7OxLmsH7Ye60NzUqGH
B+KoMc/7Da9b03t6t5BYRXRwGqIa6KHmRDtKhm9fC0XIiZbgFJ7pg16iZMgp/YdnQJV1nPWYOXS5
f56ZSO2+o7yPbQJyUZUZ7x+Ek7FS3BKBykNBmEVlJQ2rKZKKRb1p42K89k5JL+yRr/qM9f7bIzxl
w9bDCYHjW9RGGvpHqvOJFGs+aVMDnc51PW2HSqIP1ACbjtAIWTEE7RK5g9YI21On6936H79Mr5ty
9jqCGP4Gah99X3gfyQu+MfrMOhm1bKpk3QUvHHJsJuTEom/IAETiCx+s69Vu1VeIrm/7fD36QNU8
vN/gNu1Fz+SSSUEXGEIpbbzDFfz+a0ojag0jM+FX+y10dF/dXV0jxrNsCkY8/y3NyZPJo3dUcejc
5utYAUzWkutWCIyNsJNcnNK+JnL6C1TCb+R+17mNuRLPQS+MTqRatCAyTXSPeuE35Kjvd3Hxwl91
9I4auzRsZfQbMDNuDtbk2+h47T6/3hmqHnsOhS4c+Su3tdrrC8bpX1tmjya9KbZTWyaOco8ApOE5
0hsSZ61SydBSajis4k5zic9BmXym+fC+kXaojaUFhoO/zlChinhzjNlP7OLM8foXKAYDI72j8mVz
cyQ9WD8Q0jJPIpIg841CRhClys0DtyNgAdSHF+PfSjv+ZO943qik9JBwgyLJxKQVYdoTspw/gk3l
guBQPpqKrGx1PpqTb/ZYNDA6jGwQQkqy9KyC7DsjowXX74CAPix9xy98kB8Q3kybC3B17DEsQDCv
sJ0F0ALL4se8WvDNnktlhJliIIWPjORhRiTes1f/t6kn76SZ3EKsc/H8ZVOuB51tb0vTXBzYybVt
PaZiUUan2fpoRt3Fd2aOAWswBJlLe9W7ZiRnxl3Kiu6Y2TEVzFdAI6gVybmhBF8aaS+9ZVL/k8nj
M2jBJeY8SHoJUzZ3dDj7VyJv6+yVqKot7X6Y8314XqfN9Jxh/j2kXjJ5vaU0vKK62ReH5xKzGo78
A1IG2vl8BdzZLgEgruPHgQI9n74P5UBesirKTQ8Jt8jw2/aAW94498nxlWeX34OiZ2vV4veouynH
fO7eqJhqmMWtCpKZkRncFlQvH1wvFsqsIdW8Di9Y6UojmcQMT0ViSDof/MWgwPO3TpkKAD/oV/0f
lAKoCG/73Nk+pQABGpjhxeVn/psMtOve2NZRA0e5kRba4T7FuXmQj6lf14G5YM1053xw4g1Y//Wo
GnfuDgmUwCuHH08TJ3w7B7Hda+E9rDNjxlHfu1APXFvhFH1iR2S0jjCgGVXRer/mPU3UOaJK8u6Y
luriZGH9+ANvWutM3ZK1MpPm10Pddc4hb6evh7VnRF+81JXDfYUt5Z1y1pPWtvBpm9YrscrH9fx5
+A3v2+6SI16aXPrm/B11R2bazm/j9fA+vYzP08fgeYYxFM1Ku2SKgdivAXdKHkoTbfWdkebYWmw9
I6RE28bFFfK4hiwyQoaKQuzS+MSf6cs/H7jcz8lvV7oGoaXWZ0vvx4aCtPIJYiIPtQRD98Ml6aTV
AXgYBEceyGBhNU7W1jN9sUSNNv5mfK/7DkrCOkBUQYTxDU3o3ma9oEctdPH1/QtiF3kXPfConl3n
HBr8t67cJ73c5IEdVgdptXG8BgqAlRGQNZbHzYaoWePQS+6D9lBQX3dYTx3gQ4z8g3KzDm87cj4e
vBnAsEHpqcd6TKNYkm24ebN+9k96gtOi1V2EFExz7G5i9qNZO52sHLwGdLoMHX5Iachjhi7NQYuQ
wtP3ZcAKBdOKzrPTVmL/viW/AWdZ/J6XYdfrEGRhcWox/T0FiVcn6wP+1JwQnaOOTBs3TybsPi+c
KAlzC55xtSMoNsX8orYY1eoWwk3hShgMk5mz9+C5eM2Y+YBP3z/2Mls+JoIrZf/rt+h1MTIInrvX
phqzceMiFOMwebHvXY8Fri7Y+15H5Oz4Zuj966aHQwT5G+kFD03u1QOjQVzBtj8Ct6nzbosKA1Ox
b6D4tn+6+/xY7e45gCgpt0CtPKLmkkP+PlK9W9T41QRNwe4UGIlJoC7FPPeql2psyowOZ/goRvew
u28Q58Udv2bc/c4ZtV5iHt0kekABkJo8XEy5eK+Eb5YH8+fIXf8xlreP+W3wiy/DBjJkq86fA3nx
PdJoIivTrQL+ZfFDAbkv4kqxMdcVNZ+U4p7odVIlbMcNZ/1jQlWP5Q/T4ljDD3IyzloRXy8HxfA5
/oAjYAd3ia50H1jisY9IEfCsktQjeV6NHwsMqcfM3ruvs7eeNqk8/05rbg+eXGIQ7xV2t7+1I4yw
g0+y9s2giFFmh4VHCtK0nbMVnDlY4x8DddF7+34fW9ku5/ctv6v25W3ViPi0E06OhP6x6CsXd/fL
qJuyPejbX0wlM5EASjC6JbJVjGAyVczkzs/WsnUi9S8Hhp2O3G3uGMBJl5GWy8uRmOEB3aNoH9Tp
gsN7KO+METUTUey4H3Yk6zrtfYRbI7FzXjXWnPfa1rAeGZyzLs44F9wCcP7uMHB83Z5T7J2vk07r
r5ePQdUv02rIPwxeR/auYths0NTzlZL2MmzZcpJWkw7Y+ZQMv4zxz5G6ZOJ5Vk2eT7uS7LoLqWdM
2u1H7ktzeX5HMJ2qc3Y3BbNfDPUPNy0wGCz/huboQ9px0efLpp6+TsJzlh61szzH6yHWjXfxXotI
Co3ITJqkk5yYEsXhohx2A3wni+WDM4jnn3Jo9KhCjRVKZC8JYaPngot4yGM1KFmtYTvvtWEe87E/
73719kgkkTnSdGE2B7sgHnA8OLlN74HZznRFJGnoz7C9CpXqdfMj/g2smLqEZndMosIL+QFl2sV5
rR6ajZfdqXJUFOwrNgIlfQADzn8TPcb9DhHCb9CSjNC1X2QT0Pb1kKsgwDzZBhsoD6Dxp+zAMW71
mufLisltyW7VgKaRNffo3xsseDCEc4wb9tAUGtaz6N/JP89w5CxR6d7c6/RzuGas+LzrY1KGJ6lu
r/ePeTc4T+kKS7ugAeJgTAmM8bkez+3Pz0dtaMSfBVkLKQKAE6amgAmWQrhYxNW5u29GCpw6JBxr
RSMWYPyE0s8FaUO7D0R2ta8vp4PnIn7h+Il4sm9Oz5i1U3qhQ4BFAKNpkpyHVqS6Y82LcbaTb4zB
h3ZL85VJm3u8p2Za+lfxQ56Gcocea32OJfIUOY4Q7zw8cly7FFXXqfqMiybWTZvYgmZQikrxtjh9
AqMN30ZWPCP9G8t6qLWZ2nIM6onyXbaK3ftS6J1m78ZpOPXqQ/UMuI63n8T+w6dg13nNegpiDJUo
wU6wJo0W6+mawaXOhyYdI8iOkE63eLZfGQUt94zuVsS/4QeKUvMjiNYccp+tHPO6r+CyCJxswB3R
yhK9x5Dh7rpRr96v9S6SJeQv7D8M9Avl44/xATnW8eifqhPYV85DyqD7jP//4KEHRA06ALzTcWoM
ERin3bLKZOyIrC4cPdle1aNfFn6PDAlkojc0Nq5C8Gljq137+XRaLG2HOEtimBTgzH1t7c8xn363
Gg5fb1KA3RJ2mFrwQdgPchtuUZ/BIAnyO7ll0NyXYeVxLnWpTWMpfvSND252dtd7kDtK7V8MFd1+
ENOFVRlLJ7tP3hnzymhYYLOM6ZPjkxy3sb43VnSIdBIoV8CVGBvvBcScTpRM02kKmfkyFwBWxtzI
fv169A3RAl0m9MUquU3Q4+IRtNepuQcEuMTm5J6WoYp7MUjs4pr+ImJ7iGjPfo3dVq7qyeP3x+ZR
vM7VgTnQF1DfabugEsEZobeFS2iaSJs/Ngjlw+rAsBUl5o4z4IBw0mQIxvDq2qfWAio5dRyItd+m
JVHOu9wZF6tTw20TylngZqqcS/ymAocLoJyhFSA25WffZ8gzmwGF/wqD5I4lY3F2HWvbRmGGMc/K
rZLKyM+PhFeQTcsKdspNF3ECN2vXMq621UmAWF5Wl1GOfHPcHold7w1OQ4SM1ay3QOCF4rbaGAsV
jd74Mr8csZ40kxx3ZOaPOf3foZRIoRaVsZwSKK4Milm+6cTfq43RD3x9z9P9S4o07h4Xo7Nh4fpT
gMWhI31FKBjP6Yu3eJ2pg9603oITIAmeo81dltxV4lJDMjJcqrp1ojrVtjNcvb6MhJqUfZc+YP8a
gD2pp5eJimE8y7NG9a97Zkxt1Ft9Q+qCiCnTCQb1Z1i2oG5t/JJjdtQGlphJu+XT70SwpO2yWBgZ
GzcXwWciG3kzxkoJAx7rEUf4w8uHr1kZEPo5vHvmTGHjcO/4X9XwFyT2+L25OflNa8TQzGNKQW/U
HShhNXh7DGNj1NhHdBKYGFLh726tkWqHcsCWE65ZO17br8j+kNLTodg+Iyjqwpb3UP/ex//1n/T9
uX+Pnp4U3zflkfKKIUhUMH4VS4sOuAbpH/MLVMh9xpn+jImhPPCIJ3VqepexDAGiDYm/IvKGjdY5
BUUfR5mtPMxjwPW09pVj3u/giwUG4AEt66Z1WRC7OOQy+OiYPKPfTorlzTmPbs67Y91TYiCTb23f
hhX6e0o0hnUxujPH3/SaokUL66iKwXFYiti9myluDSNKhzp69zvTeyRQjP9L2Jk1K4pt7fq/nHsi
pIdb6QXs+xvDZgkKCooC+uvPQ+6Ic6qyKirj27G/XZVrpQjMOcd4x9twdsDRmj+p8a/jbGAym0dO
6hZdpkMI/BMoICEf2rMZDlwrM1AvtoIJfzfbcdiWIcMdgQ3VzgyNNq04MMkhF9PXUcj0Hl6vdmsJ
F0e3YZwkO+0P0K/YOPVCHdN2OayucpJ3o3IsgG5UGe59ABjJl0fM91XwabWKMI0FVyGmMEWaQgWB
ZjKmRt1Npb7g6dwabfgYca7E5cRwd8QgssbBcmA9vanrHswvNR3requLZP6CxRIdOee8QykGDpYv
+Cufn8GlhiWTetIQejx79/1oztTg7piBTLw1phibnlNMiAIqQpCvqw2WxQ7Ltn5hF70G/O1g30Kk
jr5QFPYlOtgfgoXgiqMja33VF1fFhMwsnnUa8VY8ie8qMKxy1Lniyej8Wl/3sy1xaDCG4iTezeEs
bG5dVvMNi8tJ6kHECTjZKfkXCd0STBT2HNz025UA6+LjifPUwtqQn8H/nGN8XHBgeYQJvPraAuil
DR9D6UxXyeITw0tYR+/4tTLGjwnTBO/jPGJORlWyAQoe/gXkn2gYZoXJ9hMLLMiDwUuXesKJiR2c
q/dPsr1MKNgPut7nI6r4Pt8NtEk1MOf8DHAgp/4IUieNIvfyFlaDO9CYMGZxRAj6RlTOY22jT6/g
YgaEi/TU+rvxjmgAmptX9MHYJ4+v1OlAhB1ARShKcCNzqPhVf18GkgXwcWOVXZxkIkwbD2s4i+Ep
A7RsyJboYwYTfUEyzRG676MY3U8Jgyzi1QbSlI5Wta/EUveLWBg2sej3hi1pi+X8MjHDYlq69fxK
iT2Q/exQxRQ8itP63+jdJVcPd1OOLnH02F46BOozEbowm/c0n4EWDlX/ts98HIGdNM7pF6UhVnpB
62q4LW+BktqcxUQyMX0vsMYX5zoCRET8KLUtgVVD/ieT2Ea3ZbdYIiK/znuTZCWd6ZOH7UydPbyK
yCCgvgwI4+WmJLzdbSaa1UTzyNYZPU+owF7B29kNeLlX1eIVfFEvDPmqdG/H2xA3a1SI1nOtDC/D
Z0SLellKQ4Y1EMqunop1gBTf3Kt/DaUwGxHJCWvTF3yyzQGmJsX+ExPh3BkrOVVfXj28+kCjwCpj
yYhjJDap9ZzTPgA2Qij2FTSxYCG26Kr9x4pcpuXTZrHS2EvTrpAJ2DD0OS2DQk7DG58hCitXmJe4
TWlejpNYD2dW2nUlZi7tS8tuC0cJPuJRHtXRzQH7ayMDk5jKB23Gh4CP2b/PPH/+3o3h0PuqrjGu
PCSyiwsRFC61NG29LcwFl/8bPefPsRmiNeSZPAZteFnc6dvcC2Hv1m6sbL4etBCkojsSGjX77pp8
oF+5qd+GpV/ZPZet1EblHJgD4qyD6/SJm7RuAbx3BgR+x9+6sleLvhglXu1cSY5Bh+5oTmsnceXi
U0wuYGc/pgX6FPf4Qz0zRrXzXAlTEv38+8yEBHro8RNL2VFLnH+NU34o/R2BDgIP+uXLOIqVMGef
Ts2/ZYQ0NIJdBKuGZIJyXlS44OeIC1sGuMxXqKJ0HzT5Rrcwe82SCU0XDcRr8KKSktnEyJDFjF8d
khJAh+S9XX0oE/Gh2ekQH2Tn64gDapFjShuOuQzjF5qSr7evRljlVnhM9plp6W30XMleg/8fpvAh
OFl9taT506E0p01JtslChRQfvD2yAaYpG5TdbHCExlNwUgS4R7Mh1StzqE8rt/VvRM6xV+BZTRx2
TMFKMZq6L7/uYs9B6vGrjkz4zAUFdngPadvAge0q4kJe4TfMqQ2iYpLALp3ydA/JokHi4zA8fuBT
qTmVL2F7jIjd1eF2UgKSRpFw8DrZABkkiTEVVzzMYStoA91PRy+mRuwH3SVxStivlTrNouvo8tPQ
XVokWW9EP/0B2hE3jxWEMoMMFgUnL840hydMYITXA5XdZAP28mdkEF9spYweuuigVbbdjZm9AZ04
7PDqVJ6y2y+eRGHkrrFtBrJNUBNtu6D3m3060sb30YOuK9TGCMrJZuG6+FPmJXR0yPgoq5iPWTkm
Q7gCxa9QnCr2LiJ30UEvPqTRjgvvhrsuGmpL2xRkY11jyHeQoMoVXTCURuzS5mVwnaVQt9FXuETW
LopFHbY2XMBhEaP9xRvUusQmsPCgRIbKl5tT7S5bu7Iew9oufMlTXcXJJsUP2Bz4reRRlBCqUnkS
/1YPd/H31MGJ9gt/ulUNC+UGxAUJ4qNZNYZgKvfkwmvIkXROzgU+e5cR7AxHPDQD9mAHPBy+Faka
Mz4F4uuGTsgrVpfhlx4P/Nn/LPPxk0dU6xNJd5i3JgF68RafG2FCNt3ksjAiCFa34DHKottaHPIe
K041beL6wP2sZ4QfckizrX6m2kRxuN2UH7y/2YLnWlm9gTzS51rM5ID0DbxumzALJAyC/U/MWLg+
lLMX7gj04CumSWtxlEw7N9iBsXmNlMVuQPUciVEVSwOmYRtjzrtAoy/WvCZMoTmXi58bkdMgrEx9
RtVQ2ut+0r1w6rRY8HnBZXojNhU1fKhMAfCS6Te4z5hSA2xwuQ9mb6ARoNjVlH5ut+VKRyKAEAKq
PQiFgudcROLtKfmp4utJZrjGaKQ7VcgQLj12YHHTjuRNOTZHxQps7oNrngs37iBy+DPzrp3diYQP
TNgVZzfPIaQS3dzNFJ06zOJCcDiCh92kTZwh7KhAZO4wrwy+9dur+MxiCEuDuRXJrYs7mAiYM2ru
sOfoJxPQG1b6bvF2iPQJjUDi/EwxenYYE3KPbn0EwK8PngdMbwfU7HvFV8fCmFhcILsf7iRchutB
x4I3W5BH1mscgqZSaE2XPr9og67xorCuFjTJddCO37TMlNVX2PYzaVj1AHTSsRFzUjN6GeH0AWsg
WerBnZr0NmwGeUC1MHsMduPnIR/JK8LQGY/F+vyqYFDCdI1Ru/WYfBH7MOko7W/wjBhxxLuXnRPr
WfYbzvJy9hlwgioMIhGyyCcFj7vlNUAKFLAPiDaIeQc2iy5oGlGJ43YFZBfmKx0s9Bmm5x1+CCsA
v6+jQxPcjVNIdrg8nNStsNVzW148l7y98ZfxpzbLIoxpVC6SMnJpjMWBRluTbFnLWA5bVHJUhcLd
L9gSIj2LJdiBIxaiTW8RYMWqBhy4ThrggRMKI5WcJTClEWUHyY2+MSBdp9L6Dy6PZ6MVbkkZP6mI
vAYJtC+Lw2MAcHWtXXn4PCtHgvZkNulvgvI4KK7e85BNwGApmS6+HNZjYuIGFfUbOJwxZu+rI3D1
5GK9NfBdRNklGz8oIEucZOyh6JVueXrg8fjgdBK9Xrxj2FoM5Sj9eZGAguWcsqyGWWlpFxYth7lO
tUSi6jCLlDHJV1nwPeOQE1XHxhVJmJ5c6IY20gQgRHDYYDWvYZwEtY5JuktmwTOAyYfpQTFs4K6R
SedA27NIloG6axVEwD8WzSKfE60N5e5zHRYQP0uLE6UOv5MuF6n1FccAwAcume98Y/ZmO+Q5FkQ8
GiN5QpI8d5ufp9dgbW/krgglnpqOMpJBZvxyCa2zHqAlJ4IeQx3XuFvVAquGLj7mBQJOMCh+FN21
fSPTxQGEfVoa14Pd8o02E+uZNb3whTYcFNFLT3fqzdv+MSy2pC9BnhpfY/pCxAoDDm5e3dpqWgCh
fHNljq0497AeKPbX2/npMiGNUI755nJFuCtYOe8zp2QWaX5j1z7trWu6N+c9bPYZg4UX/lciPP0n
7cCOnefisO33t1U/cyoLEMtmWo9lkYj/kIG2IyxiMh8GgiNTcuJVR7tOeBIJQn1l3PqXydWFOmDd
Xfj/iLDY3LEteDPx79YJ2d2evLqEt247DlQmGpwS4HqXLdUVN3X6Wt19PRa2KgXHLWIRxfgjRenw
7Ta2TqOdUkAtylVGLuUtFqfGWBlLNq1u/PKTQDpqI46SEKeUicmJTful2ESKwE2AY+pT88j8jj7V
Thmw/HV49xX7vqKwZGss+eDuFC797wCnpYDzZCMOy5URYETsP1dstAn8SlDwQ3ronfIzJn7OxvRu
noKk2ZhJx3T68qDvUPypQ3N4D1N4EmX/OssJjSew5oD5gYfrw2eUQEF4HTUCiowZEWLX8ILnzfFz
MvnI5+Et87CYbQ4Fh+JyfAkKW3Sqo+A0jrqqEg4afZoF+UKlUu2LU5YypQmWDPwY7Ccp0OMUkie6
PORbbhu3jsHpiG3LIwGLZORC1BqkHFZ7dnpdLH3QDkpqypf1iKRZ++xr0WdkoD0hu5X0FJMQJBIv
rrqdpA7JsS2J3a7xxk0FFr8/NmtbA5SVbX1Rf7rg9ge7yyXISXxB4kBtqEbUlBy/BTsXUSIBp/mO
G3YJyJtVAiGWbHHwhtLF2quGBX+SRJT7oORddXgnk/zV5QPfIZCWA/3h5ar382kH4PelU1MjbjhD
NUAoo09M8PvjmQBRDGNqd9fyYjkvuFmnq2B/edsT0rusHVAtm/j8Or5NmNOxhVI2UhUExqmpne4s
FZkcdbQndpmbW5+EoRknC+xfePXXj1M+fPqwHKPEfzNvEVLnU2E8zb4kD2+RAmk881iu5NAlt26W
UMKUYoAljAwMRL0SkXEHfthPdtBIBtov+kn8DKX59QzIQANRNPwxRXlZ2kyq+PtK0mVKu8PxKSDb
AeDQu7U4vMx8UvA+xhTbLJteqM3luGU3W4PbG0fk12D90prM4Pbjm1JgEncseKZmy9fV5+kTTWWi
zAgh+Gup8zg9DVvHF1yOLtrxUwWwdhkS/wiZl6xvYx3JwWtdQy58M67cY4tzH0o+LBPFY3Znvmzh
3ED+fzjmkaBgMmTtHSYFrYVByhXGuxlcNqnmKolH2FUJP/KLkk1Zi5NU9B4fN6fuz1yjDpknVEdO
Eb7F7h30GN6cuPaCIbkelPeQbOKS6cO8Nizywd8WMwkNcQLmfcvqMe8ZBHqGvK9yY6vn6uZeoIbA
IgQ5RjDOwCZ133n8LjgR3YdgJeQcae4nAMlPS+u287IGKdd3+6K1TzEdbL1P2b+fd7pH5tEH6cYQ
CjpZ8m9OICZgmaVvv8tebWUcFV43Z0qd5ytKs4EKEHg2BQJi7A+jCavOHL0IDZCflOgbAJhsok5Q
GNwHKSYuUeqBW0fVUpkSmVWzFQGonfiTAgsSQre3xP8Vaw6VNobQ0qB/V1kKsUyljBPXa8EMQiKd
7SRoDpiXdpBJhWJE1Vqf4KHAKnV7T7tpwzeFmrzcMUwcK8QEksPBkIA3apKqpDwlFja+5XewA9Mf
iMtyKB1F3SJjh7nT8hP01le8xsy5iIJtkY31s3i+4VekEKkjgn8xdI5MKuToDkDwxaSJdx7gYcov
wk1KYxplK4vSu5NUftrjWaARPrPlpY0tbA32pNS5pjF2KPWy4K9dM5Fr1uX+WQ4bl2CE+57YJgNP
JBwRj73ZY83+1EOrMoZ3sX29oqwKkmzRGaDgz/Ic1D854A0lCAQMavyVhGnNwlipyx1eO0Temp5+
DUpp8IJDb3i6GmIbpVBdgzrPqXLfx4QHij8Dy2ORr+6Hh2qxvO4HlmW+SldZ8Ag01L3lUJ3Q4GMW
/4r5CQ8a6ESyhTGywYGEaDeLigCYZ1BvdtM6vqzbvQrOBwt+vjumQ5prpOn1svXqfbn88nF7DiWv
GxZoI9PLlx8QsN4kja4/yuG1qEZfPlAm2PxCepzKr123yvQBubv1tCMwB+IPZiQ+dMr9d/ka1vFr
/5pkipXvr9ijgIFAkQIHNbxLZ3LjMNXTsACa7gJtzGHyzO1m3S6FQXZqgt4hXYAhX/bJ/rJUT48D
2RpXZqHCqQSCBRwSLLYBOrXzZ63NMdeDBTasZjpDYTmAOhjn3Qy7PN7OCaMaeBT8V2/yYuvH6pb5
AwX8x4Yao44e1KNOuTYgcR1ho3WYGHSQks9ryoFQvoNHEciNzypQ6PlQsCUWcgJewt1Bh1cyz9hq
NxjckMXHpEa0K0J78Zkkmnv5+ikOb4btulNvviegtI5/VZ3fzAVq3OQOIg05a0BnctTHrEPO9L7E
4LwJbqBImocuGgfMhgakW74M/sLrJyh7A6OyH8RFvlnp7qO2JKQhWOiwdZx4T9UG46DlrdzIBmFS
sV7vd4/JRRjsSGCG352wiS81zWcH06flIV8CK3LySJ5cuW+mWTDlslVeuaLOJmwRrSWJcJlyXuG5
vmU8vMfV9mMEDyP4gkZ+nDYbfAQ3x3Glez8b5BCYSbZu0oZ3aa5ns7Re5FDy0umTKUlqmftn6taK
Bzt613jvzVXvC6Yjbx8QcJou7ZT2DFAqZYwfmkwORwYyTghaavhpmEDPBTq3XA2bXsihXQSf6DG6
v22dMXrP0hj2iF5iWO+PZeCievFu9wA/m1wZfvQJ0z/QPxo3pgk7NKlb5qhsPR+wB4igGBkBAuIu
SqGyuIANFc5l9SLs45jrTtVGxWG31zeUOe1GndOdXVYJxhpT2j9A40L2TXJHd98DMyr2PJ5bw0Y2
+e6ViKFfUB3MeQq7PLFlSqaZeFRnUlyuc5io0qRbXnr04kZDMnP450+/IKf7e3xG6fgJ37DzJPvc
nF/KWOxvQX/N1u3dHAV7St3Wzm+2FIh2IOTFErfMM3gyXTbXCMqkUmBsGLxAwuwEwdWK//cI1RMf
OYLZiHnNXBnyc/LLhjnIoBb+zlDamrM2UqPrsR5V+/Jpw358L783K9+oRzDngb6GiLm97XOyu3du
b0QjkPY6lOY167E3Hz6L96TcEOJ7RtgpHrl4uJDgq4TuiLYGPNt9JWObnTFHQ190g6eBg2YWXo/V
9NPa9Ugt7RaQgP+MyrHK63kCdNlWZQTz3jzAUFxnWL6coUSVjxhipjFhdZO0DMNKEKN0/q18DN34
XhLS7dPOtOS3I8v2Q/Kfgqc2XvsOVNku6OKYxd8OT915yDoqMUZY9Z23mM3FpNz83vlWTQ2ZBDFf
+fbueNre1WH58Qzoopq8MG5x/pmn20xySqY430hiNnQZPK9ouu7NSODGaaVfAnYVsfn1tFdwlYI7
huc3t72tijzKXv4nZVsXhq08qXtbTOLND/XR6JUPkueEk+qa+ZrgqjePgOLGHInZ7F6MG8ih95Fh
jETGLrcwodcDUG8moFEZW9e7i829A37YycsG5ygPrwMtDT0Yw/Aa9P+xvZG3aEuUBEpAkcrwoF4B
0wiFQ86fCeZJXUB3ByupdKiwv2RTH4o1nHk0V9FnTWgocScfKidhWWNcsc5X5pRjKPpOpRkqkhLJ
GKcqBr6TeyhPKywCJuZe3vJHimh/GzsZS7zwTwokKSqH4rIav4PdOucQg2NRdMcMpYlFtCSribXJ
3tvw31uDzpzlgS8Trhep3ZMtwtIMuMGMKzh4YcvshW/AOVYvH4avcPem73XNZLyrA8hVNW82hcF7
hAPwqIfhEb9E2faJmhEi6plQWO+ZhjeP0oce1lvdJya7/bR1+DHZkcJnXMNYJByHE+3Dy4YcZNfv
bNHuNjYWkmDvBModUwPx7meb3TojbNHTRiS7pAzcqd1T573+7iiTHQopYZIda6+YvyM6nB7rBKWQ
0f0PTs87JQeSs0E6gNaIu1z/E3DKQDt5GRZH5+vjGDNt9j5St8zKmy1R3+0IKMWBTacm/SL8sMrp
ffpwuWtNWMdN1B0ljz60iSeMOnhwM2Wldh2khQ28igHWFHknEtEi0taEw+q6fRtTt1EoXEyPOpSn
Rvrm95yNFUKWQfpq6xs/B+2eKLDXEDMdjpZ7Y18bjKosZX4HkwB0X/I7hKHWXOFa2AJbzJPNJypQ
buT26/wg3drBjVBobL4WBKBk892XU501TDtfuRkzVpwKE+e5cyR9D2CvXGyzdRIC1BSHOF59W5C9
fnOuvUB5xKyP55maTjkC9BvHl+BcsQjDYDYGqJRiTG51rC9d8jXUwiU5lmOjm0FndgtVSZ60+epj
esV7sJO6B/oYq2cIpibAF0mhiBRTJ38uORcluOtqNwnI75008HbiiSnhbqqJlrhIgRom8l5OrAsk
I2554+dNl6KWT8pp+/PEu1myyMdWl4857J2C7SWzTaIDyW6U+vjk3U63+XPZxQkwN4kBOLHE6QGP
3o/t5vqDe38CMdT0sTsihu0WUYq84VKpGD33i/FrmrLjL7jsFk7HkKo/m9MIu/e9Fj4XJQAKpzhD
l82V+dl7xWb235IW898kJqoqyZqkqoqoab9JWl7tdbe7aam4UGdX6Af3KNtfEfMKx2ZpnCHccKbg
0cGIvRebiEiqBfORCXjQcyWNAcwBYn8uTJl2JyD5A7MFRrREjfsCAXwXZjz5QUDaNq0JhinYejBU
vS+fy/a8O8Iy2hdjiPTjmnK/mZfTJrqGyHJnlFfC+H14rN5hV4kf0IQA1w170y+IXPhVcXnQ50Cs
nOzVSh3Lwf34J02grPyff6iaJE2XEPtosqGoym/qvKwt5aq8P8UFg6C1u72uR+UMh9ngB6+Y1fNs
AJ2UfbTZXfRd4hI6YxHU4U8+4Z8knfK/XIhuSobR0yVJV34J447/X0/a3stdbmQvcdGl9+idq0Zt
b3X/23cDZnpoIACbxr3TmCCmLqExsfaYIP5gJoPf3n+/Kr/URr8pvSRD6lReqigrivabGumVqpn6
KkpxsV4zrDX7wLogeqPmZ86s7X/2wzAUp7wVXh6uHKrAiL73HmJlHHQebJiuYAGEuB5LpwuDJTkI
yYj574uU/0XM+beL1Liff7lfuSYXaVPw4CgIbcygMHrVBtv39GHNixg5ix1442N566/0GHm15O4T
a3FzUURMzp2z7J+en2h0d+W/7tpvguDiWZtJfuOC0iBuHEjUaMJhXnH/dmfJ2nmX4RrDj+1juC0D
zA+28cjIwsqCZsKYZ0suQjcBWxOYsO45KP6seeUxw0XUyVYFFEeNQMOPGWtPmEpCH1/WJAb9SO2y
8OcePwFrNQwQFRzg0/anLahZciW9kFGAWtiYTsMUnR+JF+ssVZT1Lnf3QwwH0KqcBwOLVMWhh+Ua
Lo9YNtNnpBihYQawr5d7C7wAnnHfwB9nZhsYJs20g8/EBmtekOMuO0DGwOS9om/LE6w4rp39PwID
WJmi9ZF9fI8aEkZgDE26W/+r3sU1J8N7470i2Yp6so/V0MMJr97EJ2cUIxNE0396Zf74Xv+2BUrP
+0Xt3Xmvlyn1eM5bw2j9cPNHzK4mN+9TO6K4aLWBYEkbr7b6XX5VH8cFUkX3i9luiI3yyppJpE7N
EphLN2MOOGb9YfXJ/7IRyIous/7YjRQW4d9f7Gt7SSRF+UiLtWI9g+LQQoMzBiZOYODLQ4aIGoIW
XopydSx1aP1A1VJ3ogrek/PIBjzJflEEEd3b6QJ71NL+w9L70xV26vS/LD1B7z0qRf2io7bv65cN
ibVymMxgsU2iq10HqeXiFOQz+Hc13S/hSOnWF8uJdKpFCIDuPvUl1mgX3JqwUPlu/vvyfm1Pvy3E
v95A/Teh6ucpyk3+5vLydqiuYYl/55TQmNlSo+0iALZxw3YqYLoMyz23bwt5qEW1bqVneOe0/1S+
FKmUTTYYOVFDswJrdeTWLL0T46YBxWwIovG6e3cs1ICjwBdg1BJp9L7Y2bqrHOsYfwUPMhjlrdnX
Zw1hLe6yx/Ehun/4tv9ygPFtNQ2VqqhJmvHbw0gerdLsipe0MBZwbZHN6d0EKLgwtcmrvjbpnWNl
CaKoIipoOk9n2ZbOuOkxGaORr/pk62qDLPwSMOglMThK0IxpBTAcNmmWD4BtwY66DcS1qAKU8szO
XRAWbE0xirt33nEckT171Znqs2qT8/d06/1BISv9+xv3/77kr+LmL2+cZkjJ59bwJbvQG4QpHtFs
Y6RMo96Z24sbGeNnsA2o5701riV7w2fs8YfX/t8uQlF1xMC6KOqG8etE+stF5FJuXF9f8YMvcQ9A
thnA0MC2it2jZbRNUzJDeD9QyCzcDM+dIdF/P2nlX048RTXkniTj+KD/7wD6y+eL11QqdzKf/4Lw
tTV9jDdI5JlgzjXQZ/pot5XggW4v/Z+pDpYqT6AekVUfkC3Qv4G4T+T4cSRmvZ90Qziv9F+4bJux
HpNr24eyCE0vOZj1H65aVP+l8PzbZf92UJsXSfgiG8cCPcKjjdSw2XfWjtmBexMcvJATbz+wSxRU
tvg5wm53Pmhxm8Hr+PlYDd/ssn+cgVrUkTz6uqPx2/0c7/CBxX6PjG7oR3gH6o7qPOwOGa1BpN8u
gnJg/2MS1MxTM+sIyB+81491unx0jib+zkZYzBF7CSWnnavdjBNK1QM2HhkGHu6oJrPXewDJ+76D
HWcQNL+bJXNhIjLMRJ1P5av6qXV4RV/SqLLhlfAQNphRss+Wu211RoLodE1l1XVIRUSSNk1wswaz
00avs7lN2QrvUzrRYvxwJeZeyPs7Ti2pz4CU/cXOUSnrBLfyCXE3YdDLwX+/S6LYnSK/bZJ/eyq/
VSsPg8JXzOTPgv6F1KU7MUbisJ0mEbSyQcbpDYuknzIVPiUE9NE6oZnbpKPrDAEbo6digZcHpQ3M
16U0AR0LEVMV/sdLVi83WV4gGvQvjY0Jf9GfMtI5V50GBXKCclI2l5/d+IESLw/MUTIEXbvs4V2n
sPlnmJZASHyZ/ecRC9UHv0G4Sz9ZGnHrurzX0qhKHPpMAEYj7b8FtwP6j8yXB7wTKTMJlFqp1mcG
082uUovk5InOlr/vkmORWfpXRLOdcpF6C/eAxkJNBLL2KQaQk+HId13d0+r1nP++37/MEX6/3Vqv
J/UkU+sh8v+tpDaa4qFesu9nAX/FveIXw4wWo1LPwyS4JfCXiHCcjv7k2fCvW9ZfP/a3tXd5ftK8
yflYyQNLexDnF88JBvhR43GEN+YG6yrcj6zJH7bKX04q//V1f3u7NKWS5V3K5y7Xse5iuYqp0ZOA
vWT5sdbbgldnNP8xnZ1NcEBFNlN3PySLFDCU2TxQ7AdiLCNxO2r70+nPsVvh0ynH1XXU+hnbGRQC
lnYfal7/C4sskI4VQkVIPvPLvEcW6g424RNTIwzRWEtETFZhFeoBhqtgj6Au6G+gzlK4JsPOXghv
+t3wlP9h65P/ucYks2dqqs5/DFnVu6P7Lxu2muvvStBe7UJks4Ky93Glm13qPgtDL+c35kt4FwDW
cL6SzWpE6hWU/Tu9fiIDsgIb0XXQwul/e+QQNBe7kLDacC/gsujFW1SslgGzSXVvFwdci5kHMIcE
y/n9h5f318v596cpmSJ9oNHDEoP29LeCKrs+61K/a80iWbZuHUGH8+F/xXhMeD/0h64Mn7JciVhB
rpI4x9mA3eGQjqSAwICBOABb8jLSYczhz08WFAHFA8N4/+Vp4W0mhYnLUNIAhtEdCUOEKQlLzQrS
uf/fS5Ar/ceWx9dQRUAQUTV1RfvNNKl3UXWpKNVmATPMhURteADr069rp+O1AGv74u+8gqjYMriP
26iZmkHhKB4x0nDzeoM6yMddkCwOBYMY1g6ScDHMRwjm6ClHxrhj8Puyr9PkCbzfwXd1Wyhw+SvI
9JhJBAC43su6eVCV5ncfF37fIJzCjL/OE8s4Lbw7T08YYxTnKAG5OUHHfXgupfVzqax1GMnThlZv
3wRXX7K1MEVNdpn1Vg3uHzkRTL3Q4hABkySgfNI73Belh1PmIY/NP50cvX/6wMgir4IiGSYQgWR2
tdpf3ur0o6hJT9S+C8iGkkcJQm0xukcqdAGb+jPeptjEPjgN0K/ZxsPCrWcGnj3X9j3na8cmYjS8
Jz80AmxI/Ox2K0dzelOA8hx5GUnwRJMkDpTFb193t7HiUQisY3ce9H/u4XeIFpAi118JN097TECP
N6IWFsFb6ldCzJavfNwKZ9ib0zu+7cT0pLfX2PJZZumxChm278JF2p89Y9/cTNC/4KZd6X1q889U
+pOPzK+b8felI4u6pHa7gIbp1O83ayfUj+d3l/cWUmnd5xgOHXYUB88Js5cLignGvYiIyVp9gFiw
bcHGrTvNb3nKBuxzkJnF0n/3HHOlIqLkXuLekbu5MBLx4ClHxpK5zvMVPh8euUupavXocGjeMcqT
HeTIDUziXT8fCyjJ4AVIvFd3xnVOnXjSxBhihqtDqhzx1JAmMGu72yiQ2n6rbsuHd32PjU4/jTi7
iJk/fHRGmv1K6eM/8Bq/JdQrqooOeH41Bg1msql/E5afxodSfsVKshdeqZxo5NnvvhjFumxQmOY+
XCSXPF2HfRhayOMVcvw2Soy0/XO4T9QF7kcQGoyoGPXmCQXU8Q3HSLOfmV8jZ9Jsw4wJvXlJOBP0
FfqUUYHqlaFGn7+3jx2vBkfWcK8fT/AuTOkNVPgOE9Q8HyiG99DxmIyFJ6aN7osJCORV+O7vEZM3
FaoT4bkFI4bMrgmJo1hR4/fLETJHApFm1gvkYvTrnxYy7AqxYYW77IR4V2I2roP64gPgK4rfyIvG
nNTfQWa6z9hw06+VL/KavIUX+xqWmvkTvsYfGiRZ1/+5LEXwMJmFiZGQhCnc35elIBfGSxBuHX6I
ZqP/td3KCubf1bcPxoEo/21tR1gi9HWEQTyevuxfgBOYoUQxWxa9E/InPEUxzMNLgank6cS/CW0s
Uxb+Kce18n3ILTUgtVPwbtWwmVCTQcTEt0boI+0mFMiQ3O7D5utQc2Dink7vPopbm9S7s1bY5+fP
PQb059jt0l16W2Q0MWkR730cM/p+Wsv7MesCeV/2x3osXVQVByIsgcO6OEGpcCghvi6/Ed9nc15k
ZJ0rqBrb0XtCqJr/6PabYUE65JoC8pepMO40XVCH2j89AZowR756pw5a7ZIH1vwDFrFwZfDJLG0B
sTEeEPzh7ubwgSoG88Q3wvy82shjmUR3LokxOa7OkKx7xj04RGL0v2wGPY9WtASuKsmb9mcmv4SJ
K+HAFs4BpPGtTRyH8USIwy6jeQ0guN1W1lZcr0cXXtp4jrYN44P+a/TGEMd+HpNV1o9dOdpuG8V7
81KG668bYiaJGxZ4mzQIO8/UiX++/5B/hXum6Zuz92CJQDn84mJ+GXXfi6uYQLj5wljEMghXyQZa
oIF1doYEzeK+V2yq5Ll2b0oXpUzmB74MEv/8v/t367vbEugZFQguLOjLYsjsWX+08/ToJG8mZ0KM
SbMGrOZy8GP45XsedtN1huvcKIw5+t+XTWxMXnSmoAQMwNUDSbe6EOE+Wosz1g/gsKd1PBJWtEJ9
XoMzmqWkfzK7F2hycf8vYee14ziSret3OfcEaCXylt6KFOV1I0iZEuUN5Ug9/fmi9sZGd05hchro
rq7pLFHBiBXL/CYEaYDZSL/fFP3+we+PD1DSMQt6rgagFugw79BSfYNsepPTWZFQN+3cHfZbfyze
SB/D87jHAI2/EMP2vdljozg970932mck2EP+PDki5351xmKLj9mXcbYr5yvQegofFRoPe2he/Aii
nkyGqOO7jbDpC0gm2GAbrexvhhNA8TOklWtfyBdPIShFCmQWORTEejbz50u+OuocqB50bG6ziiMA
YMSyL15F8SR8brt8fdXRx9tZvrr6w/toEeHzqa6fI4s8IN4+HMQct3gx6xm0r84oQSh7/qZNDOED
n9pxEiIeTZgB909jEk92o4kf6HZxzAuG9+xmcQ44qrn2lWVMQBOSctrliouW6Dvjo0ZgDSP87kDR
2ENYLrzx4DPhN+4O+t7I6vL/7NYN1CDktgKQenZqr58wYu3FbF3KQEw12/56OYWHdRU+Q3CKBSGo
g/v1xUUmQi/ue4+BtINb9eTAQNJ+pulE3OYzRrETmM3MWTRHwftq29pBhIOYLgUVen9OcUwY1VdI
EDqBp/vLEybiHigOf0Ze5E2w6ANLNZkYJFPpl+5aXZ9RO4Ix7oIlHa7LUkQlKo4MXu7JmUPA44tC
cx5SMhxsIRncMtvJxMAH/PgkMLxg3RFOjuWim9JWX5PYcm4COmIfu2QNLqNDX0vQTFxdyH8jH0WA
kJztjVWfaMjvhVZq/rHpPjRdlnM7iCTUJHQb4zVhlGhzg7u1GVOJMfWnHMuFgIedr3JxB9NMGt5t
lw1lAIljwIjB3Xy+dfIjvodghu3oBIz6DKIHX8VDH+QsT/gC5OGWZE7avJgcx0/aIh6D33R2m6Ze
4z2jXjp7GHYRmBFmlLpto+YQHAJ0sEE+CjNG1cBCbTu4QCVArAaHSRKVYqjYfs42temXzmmYDIdk
MHN4GDSZzjmgX4cRx0O15/BY7PaaAi7354sgy4fRwhVzoihHDW5uR9ewMN2ojN4jMOHQrlUPDduV
37i8BCPM4Q2z/cd8R/HtF250dleErLafTfOI3wm0j12UF87AdfDOLD/zu3AhHBS2YTL52erxXQ9y
ybTzrmqvHsWcJmg5bfyk+yAUe8jLz5E0t49f3clnJThAwNaRELA/XYztIrrVODwxsOH87rasODbC
qKUCSoeraCQr/+ViiNBmT3oRolY0g3nWcbYOf+JQc3EVRs6qWhGVOGximF1xjXa4hKcIPInhT5eP
7zgtoTN/peJDqPLREYKOL0Qf4LNj8KoIxA7EYpRk8KQVHMFVp7Fz0jdIWR3b/VQebTFic1MFHZPn
hXuQ31C6g4eBBIL73PMqafASV2EGPNw1GG8y3Y5TVhnq3Rwf0ZW03q43seHcDI3Uh4KLVO0hWSHO
hVsKJ6LixEUNahjAzXGEE2hx5Kyyp2VPWCUDWQUxinolkhPg9HF3gbT3tgmgK2/fCwrLCcom/J+0
4lmq4xyqKRmGcY2pEDE3YWM/VjTXvtq8oGiPwYFMmrgpgzUzZVcC+8+7D3mMWnF413uemkxYsQNc
+1xIODcnTfe6L43AWWC3NFsusTs65YN3KCvOAOtij77diZubVlVYdOwZcoSZHoL9oCgSHgcb6n7T
RqS7MjHZiGd4/oQTzkb6BcvFqdYYCgYTSAovu+gUX5MJifHJXe6mtYPcCpgaPPVw1Xu6qE8ul2Yy
eKFdjJ82vSNMY19BfO7xR6K1IzPgEoc8sGhOBEY/hcvBLYAF1pccFWCKSaAdlArgBAHaIMo+DfcG
dWI1P5VzTXZbSBbZigMs/kJjPd6JmauY6TUT4cIoQhkHL0IYB30eiJQkTZ4GO5I8HOmq6VSJNCGQ
A0oEGSWyG6Z042woFtfHpNzlxSDBefQJN/pmTgzcER33X89ACzm1EHZizmZ0QZWG5oJHKCIPiMT+
0GfMVKHFZJ+BSFBeRVQ+ACwQfDhL0ZAr050uRhRqq2goX3wEKgbg+ssjR+7iEOPm5+GcD4ui94zN
Yvcw3WLPRJ/VQuzVDJXbtTRmHvHZen4zJLzcSTlQ1BDRe86UIhNKnKsWgRX+PEzDaR6Ty/Wm0E+e
GNwu8bZ1aEry9zPBJ4ckOWIohm3uoV8X+bD7sHPw1enq3iemifPN1BU+/ttB1lp2rtEc5E82zOcG
xx8j5eF8Hp0Fv5T0+UJiqbccZ3EKX3dvJ3mKr/GfwZ+wedInWdw7IiA3zodrEp/b1wxzgqqHgrXk
j43iOdm5nPtvTALbzRQhYHGYcyOEtEwWPlpVFrat7zH9b3D+EdQZ+9KH23bp39fwbTBwaoYEKSHs
OM92CV0y1CLFjf7J4c7XdyrqRR/JMFfYzSDiJtmYqGKlZNJubB2R0MBHJNUvhkYCBYf3NfxzU926
qdogs2l5QNVH+qBgl0lUom65Czru6c0444uLjV1aOVi9zDORio9bDBgMkVAS2UggZEd52SsFDkP0
Z+PrTYB3MaRiMaMGICDNFYEdptXJ1Un4LSKYaRTBU8x61RhKn0UFcfVXl36J9GOyVocXKVgMOSmI
5DqLsFD6lvN1DTtDAGF2hvAWP0kOk0d7v+xEDTIqJ7uQB19q/olT2x8eWJnJsPrfvatyyXxIshtE
8PniJYSKi1cElT0ESGRfenOfgLh1hU/q1+0reNPTnm5RsWTMVbDR9q64DyOm74fslDUEMhSyEFCi
NBYLcxqVXw94IfYuA3uF58zCOT3d3dtrQMygJjFZ5Ck8mWCNcJK2oJ3JJO6yHp7mKtyPIUu0I624
z4yMk8s75RWTnvD7D1Kvk+JLjrjdkQzkZjSL6Lb3IjG2gAQT7QE4NOWOLpqdIhoz+yql8oCFXUEQ
C3Q74tmpxWRyOwhoBFcqv+TolmW3dsrhYVxHq8Y9laAioQwj6ADJGX/XMJ/flnNyFwgkZAX1aq31
Aqz7MIEWH6Ju3bRQv6nRYip7yusJGHrnge2qGZXD4cr3aTAjGcP25FQgsEF8Cg4OrzQgvzsvZ2la
kr9wYfImSD0itA8OxKWLM0RBsWLR3qje2c2KLNZf6SMuOt9sbd/nNNOWsFzLK4enuLR1/F0/zm4Y
TNZ8BBRtojMAw5aLBYHJp3O6Rx/HZsNBwvmEd2jHMpx+A1tq7jne1mPhGNdgfV2xU9dw5rCybosA
q4R0j2nE1XZefc8rmrKUZ+S1ZIY2KebSinGsIvul01mwxHymyugheFZuMZmhymyrT/5DZqTuxHtu
XdPu9Qw0A5zjx9b9nszYVH3aBbpuAp7BRmAP1gXko0SdMRkH2NPi9Iq/NJ50vW3oPexSg8/PcQTL
ccDb4JkeCo8PLomXdkBzPPxCWoxPtADdnJeOdxEmfofB6OT2tI3UN+KFvbzv3BgQ2uiRHQYwdCTq
Lvvk17EaEtDqoDrbuxyDwNE2fKYKrlYTaW2nM1gQrw8umZfbDIPO9IR6iKvFPWW5nJ2XvErmr8iT
MEXcTNrWpwlnWvThHDoxtHXsjfZ2NrCmGn5NKRr0v5EiknFAjkQx1n5vaYZCPz+MmNoiB8cDrW9g
dnCW64i4WDNPd6nxjxMQLPvVE9oXbzk6xDCPnR3sHnuPyxpHeDErJS/g7NtUD3c/nehucXLMYsci
pZPjkvcB87+kIonJ//pQBO55r/fZPN0PYHoU0xN9l1pHF9vNFO+92JwoWdxRXVCrxx4/jCfmFgOc
8o1qhKs4sDEiLT0hlOHflxTKi4zs0qztOf0o3Xl/PNlDm3i4F90VzPWQUZ88mXhBTd4nHS4MuIXw
w0hwCb57dzGLaqFwTKgkVJCLrYHrAAClXqDMIpkBLe8NiQVSyVmnIFlz07bFJGiPRCem3ZeHqzz9
L+1uP3T/3OZ39+vwBsyLy/M3qnPeE39ZSHzeeUFOB5YffCQtM6yO3KOt9UHGT9/Fp3UBFTPn25PH
P9vpTgqVaqYc+v8DGzKbeHhxXqsq/lO4EPYIcU26GKoSOmZLVU6gCUpr4+JtkRqFKV6Nr57CFP41
wEIYZ2NEa6EynzwW8+WRCUEVct8gduWI3t5+5+yPIU280yF9Q/fqyHZaDa1+Y/XuLgpv96cjCIhw
DoFdy8UD3ZRzMDmTEd7D+gSDakIMUG1ZcfVKfJqOnSQyKUQCMWmFrBTtwHJIKSyk5hO+ADVeh8+W
Y/jySO8uL/IyuR0sFeb46Lw37hHLvro8FcoS2A94MZCL1Jls7vPycM2x+dTpMQGGVpE7s09fkhJi
hNdYTi079cV73JEfdpa4RmkAIh5OvYth+87VSQsAy7k6N9NGRlsgmxhIOZ+zr0UWvoHC9YAeIh1+
xp4OsBjDeef8OhiIvLX7djCkGsnu8slwm+fCIgdMus7sU/YlJQJpShvyPnjmI0TSrTWNbeHq9sKE
8Z7gSSYaKEglZbir9v8ocfWb9b6PJ4ZGJok2Pt0T0Fr0TEFeMhMN1ZXwCkbSaRJ29wGym4/3bEuW
dNNDWGTnBmDXDQvTAdKK+Bfy06Y3pjGHYh1ZrkM/0L+EOHVsUFuTIisi4Jg2OfIfd7RniE0jDkp/
Huvax482CTkbcCsSNUuonE3vGdITvifNK/pcfJJX1T+ZcCUd0wgOyFSi7MpDOEoVP+mxqWDz6bgg
dowMnq0ryw5aRpcYFphj4uOOMo6LLtTYCseoR9Zh5+ocTAotOPwQnLpui5YeQr2snuKhIK/M0NNx
aQBmqLklUEzIobUZyvz0qOjiNWknhsfhY+MJmAc3KqHPDKv67SgDBAK+GSEgEvh5RRIcBQT26PMG
g0WJ3Zf28oTMFkymGs1RYb4Hp4kWHj0zAHfOy+LPqUEvPIfCHE0s4nnrVcuqSxfy40t1eDqENYqA
ouRtkQI7hWgp07fXe0nztPfkj8590zrtiXHWvqKc8MmP4Em02OZF4+MUYgdoPEISXaC3c9QcvgGo
bvf+Cbvio+C2CttCC7Nguqh32oNU+zcMhRxD9yBtkK3y/X3qanXDl76IQT2y9CMJ39C6ryeAeN0N
1lRJlgng4o0oTSVPd4qSFkhfCAj0kLerTZ8aeSvx2N+Xl1/ryEd84FYjjrTaQMW7ar52xdzSC62i
DrDq6zPZYCP2zXIwaCMB3fSEr9A+qF7+fo05H6Xffr1zZUHgizmCR4S79WTgwBsaOLdigYzRHavw
GC8qHP42UMYA7snCS/Y+MWsq7/6AzUUT+IRx03W9IXmu0J4WeogRibowdSGsoRdqc1zgXTY6HimQ
Sehc7gNstm5swc8AnRSaJ6Tick8vv2uorejpMdw/+sYjvhoI6rG0oZXiJU2TUTT+bkfcTTsY3ckB
cni0874rn2Pe58agnfqMkz0C+TeFfH6bCuUuO2QfoMWejWkPTIW6i7b3amDydou6NY0fsMDEh9MX
45ExBrQ1GEqdozyKeyZX8xhKHfvLSR0q5sHgPNrUOCTJ0zNjIlep7ecU7yDAcRK4loKvSBdtYsRL
vEqx+IRDseRou8Dll/A7KIdPLmfavU+4T4MNisMctjFVzbbIkrEWfRuz8Te6QdnxEVwb+qEmUCQB
fesOsUxDXpQ5/IQQopN80BfeoMsoufvRN9ZpOd3qB2pthBDyaRf1BmsgWtEGUuOgrjcyPk29x9L0
B+HCwfT26Dm9dELKhza4EZwiMdQ5Oe1OoDYVfM6M5dmjFT0Xhleep6EOoHX9ruyAWgZHguU5yQ41
6N5mPoGZ3gEpPt0O+QxgJHZPLCsbZ7Ngwz2RWGKGQzr88voMqgl+VQ7e1cmIfIeSisx0pk8nwTE2
YSksOz/u7Zx0/raZ+ldKXgYW7UgL2eo0IaEZ2O+OO37S/Ed8o0P/PO9S9YrCHr3PEckNIyhkmUSx
RAeOWoMOz9aHW4e9kPfcxe/G0ZKhaAfnrbctXu5iTlupdr/pf/OV2RVE/b7MEofdV7hBIpns3+Vv
fTSOeZetCyPLfxEL2AsZbCgJDrjtDHYDYXg7viGH7ybhdr7A7lnlp9gwwrOLq5irkKYPFxaGwIWK
Xsbwonj9TQsS3TsM+nzE2w711aBvFWCz0FTo2ppE69Z+T+JBjwyWPrzsY7C1IDe+2rP0JWQLzvbj
xB6FTUseRs5KFUwGul2m8Tt/RnG8wSZMK77pa9sxbx03U5zMwHZA1A4TkGScsDlIeQHivTm5PxXa
pNOpgJygpIVLcIRrHQuEp5Y6plsuZh6UscgfjreILqZcPB2neXkq+7bHMKMaE+7qNLsOVYhMyMpk
LyJxl0SE3Bq4iQOh0SSLCTcPlF65ENGCCqoVxzX64wSluNnYhCvAvdraVc4Sbyr3WQ82lf9kOAHL
f+/14RwGJ8v9aD2CIPmZ8gtmQxXjvn8PnhkHdgwm9EoXG50/aPV/TOnNvaUv7p23PHrwxdl08xUb
UdT+IFjB7tsTmmjCrvrgy+CERYMs+QVw0fkLXvFfj/ADfNTg+9RZvHkEzPWmwjGts8HC+apye3o+
1S+J5WQ4PISXLkpT4uHIdU+0zV52CvGIGganeLB8O3uCtxuJmOIcCkQjmbtNebcVm5RAMLjOmQTB
R7syZDpgfU68+X//1elL++v36CqWbCqqbAEh+fdkte0eF++qbuRRNn57dLyH9IEQrVnEPg39aE0B
bJsps8h1PGGGQau6DszJ3gkvqNtV2Lj/hiv6G6pLBYT6fw/0Y2GP98/nrOitPEqy1SsffuhEAIUK
WDUnJm9sGUgxERt///d1MASw4z+2VNeAESJbuqkaP+BM9UuST4+3Io9I2EXHfP4Hz3F2h9GLrik1
G68P9St7zW3uoSW3GHQD6n3RvPzYw9ILoNFs2oRJPzB/t5qM9R6XnlAicH4hh+jiUf7jUU0VUg84
FUNWfgzDa3OxvbwaXplLpgbZ4vah40SrLqctJFoh7D5wZSUNKm/iTe5uqsWzGAiivY1xDQUoiBq2
h1mj0+//90XUBJ/ovzzZTyzV43CycAPj3bGJnCtmbV3R17svWcy7o3qId7J/yEwRKlwuvnAFHOFI
C9IaJBtmgr88zH8C1AgSlgV03FLA9Gg/gF1bebe9fqSFeKNkb3SG/bfo2zU0nyynPByZCTF9Icj1
uP+5IhyM6SPylNU35o4h0qwOUsO/RC7jLyukdRVZNY0u/8Rp6t/H7VKfgbS/eKibR5JKAvB0DggN
mPNjUNNQChQkNe+I+DZMza7Tl3/ZABO1MI4QkCEKaIYUWkWhrCKRjZ6zJHjvFphOZjPfn/KSXqhU
COsX+hUo26oLqqfHegF0LtQgXTJ/6v1ycNS/BBCta1qawl9wOv4gqv4Ri/fX2+mJkaA82tHfZvS0
2pJc3+MGVML/zrHu9Dc+57DiFnoHeicKNK9N8AwQmpgGWOhfjfn+ghb51yOJl/CPR7q8rqf7bccj
Af3pPyZS7zai5nLJt4Cu7V6RzjCWprLfSW7oOlUhSFmcPozfwGR/fdf/WJkfWLKztn29rCuP8fDz
tgofyRlvb1p3i8RBB+Kh/YLH+lso1yDZdXVLkS3VUH5s+GZb7er7XZVHU5wingFdTlorin0rz0w/
QU0BRQ6lyW3U0JJj+99QStoByxjLJKiYqymEeiSckmb0MOEK+ao6InG4TdpF0v3FNvDP2fsRKHRN
BC/dUtk3PykP+7p6HNTa/MA2MMCxkFXmz+zU59YsS/sr8Kriat8wkH04pG2dkoL/l+Dwlxiq67ph
mLqiEe1/Ekv250v7kjrNZzSd5xdnRZKKPjQjlxX/1thfBWJZ3sum5RzQTKkZs9mVW2GdDILoN/Kq
+pd98s9n+bkYZrdW7jeLZyFxu9mMmpBaQFwYjqQNqER8fA0eB73ZqOLS/WUhfvtwcZb+cVZul5fc
nvafz2jsZnOOBuXxitb6JbBR5gwmtkcyS4uRYsOJPzDkaBj88gTiQv+5F/7xKqwfp7V7eD32htZ+
oBYaAzlufIp1brGGxqEZPdA4+7LAVmDCPjO8LwEm/3g0IIBfUYBh3ozIALUanjuoxNv//dH+Skr5
56P9OMEnpbKki86jKQMlx0HM7+Zctwxnyi/dPo6tTM91++tL5AdikIcDh3eCOhExEmRU0avtVyZa
q+BeuX0HzE7TW7gNflnAv2XD/9o/P+6U7elhVOcdTzmmV4u9HN3jHSPnT4J8NYiIwIvpmR/8Oqjx
xRDlDXcHhb7k/nL9/3UjG/xPMzSZO077kUs+DfPSOTdGO6qBzboZAwkFwTzmH0Ewm73dJ+rlm/73
b9ShXz/2R8Z4Oln/+7GJL/YuwU7gWUKLoXq6Jd0RiLE7+vq0cf77/lD+XNc/9y4IeIDXQMgBJ/5I
xRaXz+X9qiGabNNGSP3clhZz3C5ZfsPUr4MWJwPvuOpgNtcgHlBj8pmjGkKP7lFHV6NEeRNTW34t
xzUqszRXNsb0QaXvXVBMZaILdwXPKWGH7KAhCRbZ1XL47YBFwEx9LTIcMD4CXaVisvIChHUF8/SK
Xvk+PzIO3oXnHGWXmVKS6wjl/PzOkME6MWRbUL6FSFGjn20kXBWd2WmNVGMn2gsdpe2kfUL3tw1Y
Pgg90GvG7Wf+FDJcVxwiUjCggJWuh+ixZD67sBU0h4I21dA/mO6Kaqjmk2bzQUZy62gx3V/vGjRA
i74blJv0EGBphjLDBL0/gPLb8E5mPW0ROpQH3czq6yiqlNrNUXdQ727+M/+MngN0uBvn5FedYAdG
DVBaQIZxo1sCz5KGNQ1elPrr8bLGYFyi8/xboNT/kk5CkPu/V/2HCfaPQFmd7g99b+otrUE5MIgD
FuxaUlplgmMIro44DYInwIiHiaN7AVfIXAKE8lopgyJlwNYAx7gSEnBhseWdf8rr4Dp/BaMNED9X
JvL/UqH+DTP7L0bfj2NRPS6dTtvK7eiCI3eDFqB9pfsOYXRgji61vYX/hZdkJzzRZWJLAlBn1DB/
+FByswvGAO8+FildXIPAzWLrjfozcRmCaIDpnFAVfNjMjc3ZfnDBxQFy5ds50A4BfhSruTTX86e/
CD+9ndNR7IWVMXp+IHf6pfUZt9Ybhh7NCf95q3X0L3WK1Idfub+cTlX9z3emkg8ppqJAKoZy/ONy
W9TK5Xysju/RXVhdOlqOTm4u5I8YtaOQ0x2I9yjH28jELvweA7fCHQASlv2WgTYg2Y8Jztd+2NYQ
9A49tPThl87xKxXty6BCYqIe3pYXr5Mgvr/BbYA/QRpcR5dkYABmlIZ1quSXBJRKM/vkaLRm0kAi
0UHQPJDL43SbkvenpwFcuGTvuNZ3W76mirugCtCKdiPl1eA1usfaF729nHfUhpW/862ZnsFTWT2d
20SHRxe2pTXQ+7tJG8DajK8RJA/4el8f+ks4Kn+LVvlwj+vEAqzLOW342JoicfjwOz0VW4BzQQWS
vBItvZRwRNAfZ2qTmmE70ZP74JZUpZLvsBrdoT79zF4PBpPXqBvhwgJ7+1VAilnhKhxVyyuuAkYu
x4exgJJNF31kirF9O6Mmpfc/GJe9UtDm3h6Y7QftX9TPodfc4keIEUgPlJwHcSWEp9kTXhsnpMUx
HcHWo+LJ1Fh2un7lc+x3vRdQ7wtQ6SdkFTNYxNd01zsHz+S+umA3+mIDY8WYdDCM6Oan3qmnhFpA
i9G2G7q7QT1p+gpYk65/TbtTdIgY0/Za+DxXvCo+kdSrJ3chg4+MSI1RKsPzHXseCkjeTBfxdgAL
Bk1VNEFSfd7pPyKrp4WYwiWk04kxQU293A86s1eoCAjMJTvEaHAjDQwEwJzd1lioo1I225Hd9G/Y
Y/MP2cMAOEQU39VnrXdPwqfDm/Suk4UP7sJroQNLCR0mHO7k8ppaINHuqBHuh1W8w7VUo91+R5X2
kQKHc0zM0vDOQjL5lWJ8A8a025PGTO3ptFbhKTOHSPGjBtdT0eRXEGg9BNJyEXYK5FvxkOkgvq7P
ZFxCSjRNHT3muyJISi0aflDMxiZ4jClVuV/jdaEU4PuCkQ4i4I3gvzCC7SL9/+apK9hDHVdyHoAy
aOm6F74P28A9IdsF7iU23ZrEAOFXhs1XFD+xyghQHw2QPqW9rjqnNTBXWLPvAPsL/zhAcZ+9LaV4
JzoYU/e3OOZK+bnQ/iww3gvpAZo0Bwxv+Ir3jWYZliXIq4qNlValkDHH4cV1u1zEuNHylVA/Zcdd
Uyx6Mc6TSiSfaXs1rMSDzdVMjF6FMa9R8uYyCezUI9Qd9B5RncW2M2DPhvVKR+LmENSrRyiVTfLC
7UKIVp8CZAEw1rkOMMbAFgBVLvfjQrMFk5tfxItfFE1yHJDlC+RHeMW44YZKkQxfrxNo/tZvi7u/
dcfM6m5e7QJw9nwyASWEIsytLlSXS4S6eYlKvE2o3KAEv2x+J1B9A4MEFHyjFvEn1K0jzeuid9+B
JsiokenxNVSjSmhh+LHeu4c4W9J5QHbJgzICO2vhX9Jj8AxvyTG4hXqMQLq/cw0HCVVqdn6+9Ts2
YrnOjImBNETlEZPesBth6Wc/aTD10afjYFfzT3gYbf1z8gXgctDtvYtzrxsJbPzBRfcrUCPV72Jh
8ykYqzvHFK8M3DCtQg6tyOyZtDklBhTP8BuZuXI/ek6Yy0rFvn9zF76ZtzkrFlneBTVtoSBuFgew
Fx0yPpyHC5TVg3f0yqr8DHcM8wB/NzjG2kzHUaOb60D86+BUvP19D8VYYK2zJ2gB/5XByGWLVyPz
u95s+4qzH6uIGJ0GUGk7XM9QkPgF4EdKQW72gYUs0sFPO6iQ4FUgMSFd05whmsgoTH8ChglzMzfz
Q9GZ6j76iXOZN81e6j8ybLNQCV/k0gjrdXyQ4eUywtz5oFKzS8pxStuk4z+carITFkUz41vt7df7
GO6X33i38I1KE5LrOG2Y6Q0pLrx8ffZffGfYOexml6H8xauMURTPF9whTUx4G3Lj7ob78Nyrl1L/
CB/P7C2WrP+3hplbbhQ3r5la6QPsuo3OssziW4BmUJOtIbY9qEY7ebpgco99sN1OagS7nhPVvcAO
0IL95IilcDfYDdDg8jF2LTohsxj24GtsBbU3kX0MSQorNXsHrMjMsA6OMAZ3EdqLrhac8SJmPwBS
7falYom2S7QY3JjKWPN2esS/5Lh8jPeZWl6zDn8QTnG8rgvZnuF1viHHbamzbu4OjruRwZLjkqBM
9NtAy02+ZZuc++d4l7OyrBtWp6NrogODNUpzcCoQL57uwzbt+DE2w2ifnQPt+zBRoH8AuetrcyUO
kN2cHD32RqQOm/gSMd7l1T/4/RfS94+4G+M7krOX7m6FvbUVNIGM1Tg3kmtkCocKNEPU9t8k8Re+
uuHs0uPYiD/egm1841rDPhY4awEjNpYHBNyvV9zNzr1doQSMoPtvjvEOoRxv5yq5nqENnMMEZpxn
zLgTJnKoJ08ceVGcTqTeebVLz6PLZAENU5q/U5FaTowZQq25NL5ujOyQ8q2JalW2h6kPhdDFsjA4
ol4jBdcRdrqhjkzNjiDxQhT8uAKrjNaJSqxYlBDSBp3IKtucK7BQk04opt8Sv3qFB8DOtJI+pZUt
EJ+UJzhogYSM3r7RA0aNvZZW6Fy2M2Zrag9XTL08bBBBXWEj/EthZv6lR/7vzO9HU2F/lV7m8bnF
RzhGSM0RIgw4+CBqgRADaQrqoZMWS/e7hzt2fJh0gk5fcbFXTzu9Z7Il36iwEoGsNbnzb8eiE5Os
cncFp1LwTLADGhru+Iy31T2wEsyEXCnSVzB7U23wSLUprhnzmj6nVnwKCFjp2TuOarZEleMyQR13
yGuOiTS8hwvvBXX8FeAoF57TZ/AMLJpMqMUFi+CaAWdYBI+pkbdBjRxDE+1zXAn6OyRn0rv3yN7R
Y6QmbdgtWiQHDCy77tndeyKgGMjJJYHxBGzh7JqBTh6B50lUZa8udeozRl3EE+QADO3jR4TsgI+z
tQ8X0jddAyzxzTv7+wz3sKQm+SA74Xp+JZZPS3qFWsX0il09s+wukIl9uo3Ew+88bBpsOVpEmAQH
GO6RIW4RuzCxIcG+2pd5CasdsmqH1BywOe1dCeVzAWlYGlXIrrcFdlk5uvW97bANdMvtgmVGGzqU
C3RcKXGp65FxVwsuuMIqFTxSxTURXlNKrglgWayGZAbQBtgcHD3pJMl9ySYP8MgEAaaBsv1eYMLF
T2jceCAYyHdgO2D78uA7bvljOpEm/EZdM7qD2GT4FQOtwU1NJrNv2RPivyNTDtL1LtiuPr3uqEPW
2KXS58WgJfeYcAHsSBYw8dpI4QtLpxda/3sfXgumy1Tzt+Wpd07PEcwLWrSkvGd8xU/rmpn8QKSi
5SsWADaut+yUbpEGaElGS5zNQLBeUziIFcICVSBwni/ovhpB6QPgu+sDVqawuKK3USBej2QRNQZV
D+JA+EJYyTPA8A1/NTgqo0VolOdkEZ7RvTq5UuD0pBjdkG+jXAzBrqVVpMQn1LYO3vqLMBW/vE7I
UoPgPI8eATqP0TW7+VuoAWZ+ca/9m39Bqp+d27v6t6wb18E5PE6UnhSo6Sl/TzrcwlSHiF+SKZAt
7Fx2LmmkxH8HwpOBOASTEBmS0Ai63IkStaDsmn7tLVKJNe+kwOvCOqzBitnNSOY63caXgZxwEd9Z
PnIsjyUBm7NIn/4160Ya3huvEEUNt0MTFxtDlwUl1oO7CroYHaIRPCAHw7V7H4OT9Ldr8i7nDfAG
hUX/5B779+TgGvETc75T/4BYdRMwJtJ92RXyiF1euulsECb3Fr17cnbwOamTB74OW0q092ok9Mv0
iH6lEnzIzy5sMDQ7RW7We5LCaPE5O2dc6JDJgBQGl2xHbwMADj+CYS6DYvjmXtfBnSCrSWs6VFnC
YuvOkgCTdA5w8dVcDUWaQjZHMG8gHZ9SyYex4R5HLWOu4k2YhfT9hguNwXOvK2gIs0/P4BN7DI2i
bXbghAsRGsx2KH/D61j38QfoddPuYE+ujf0hPlb4E1A/EMQ9sItOFR24GGCqe6QTIrCRJtLVTLpA
Bq40OsnseE+wW7pOh236Jpt9xQ9wEWBSA1sLxP6Vxev1rUwB8LBHjgXUbI9txJ90Rnb+SiJee3cu
IxXZgFt68w+DJujG4sLqUgNIIV5L5ACPQImvRJmqp0XtBMdcMhckOjNqpuhKw9PEhUloGJnOebQo
Sb7gsgCnnFoRsTvSQwyZxkbe6V0zZNzcZ6K6anjM1IBWQASICJAbe+6c1dyPl1T1b5GCUu2OR7gT
SKoCSXFerZwcenpsEUfOQY3iHBuERuMpqbE22ReUKmmDQfsvfQ3tP+EPKnNN3ULq0tIZWf/oOrYP
c/F6tTvmM/lu+RzjQU57/urerj5kJOVAaTDPGrgqZ7h6opG+wDNEUBwl5w8iv1j4NgutOQjKLq+2
ZxOY7sH14TwG4O3Wh7mAkRdHxt4Ad0v/nAu+FmZKLgXR+gpF0vZSenT8ZAxaBhwRifGmz5p5KHiD
Z3iMr/ay6QEQdfo0MAZApqt8IDSjNFCCO3ioBgzfanBFpEAg3AYCZrdv8GoGgeaAmgIAm4Kj19eM
C2Np+Ia2eXAxjD0NznNM1X9Zz/9cTU0WrVuZvnVX+x+Jp3809nbS7dos3rUyQiX6go23a2CgCrWt
37q331r1/zks5bOQMTO6SldHO+FHT+4kPx66fDWRUQQrmatL5GFkyxk+58Yk8JBZM9338DSrAeLG
S4fVgaMd/TKwVRQxtfh305qH6BomgiEqLW1TPOQ/vnCtS4fP4rZQRlCpvq5AvdFrQKxB8IKHTOBO
aw7pza4vbnkJfL9rT5XK6wL7cwVtiZuHaGVDLBxGYoAOLsLEdA+aQApn9Z46PSxvbbBsS2QRAewD
Y2vK/0/ZeS03jiVB9IsQAW9eCYJWogRKlHtByHTDe4+v3wPtw7YohRg7MdM7MdstuHvrVmVlZb6T
y8/UKMRGYTdtPj6e9sBUy1leb/nwsZz5CLvMp9FUbw+ncrXZwGhiyJD7AkeS15AxheWdFC/4o+aF
jvwPmeLXtzFjiP+8DdUPBL0teBuALrgIP12PKdAuUz8TWvcLBsrxvHpgvuRNefvk5GO/uH1PGfSd
uzo77aG9j8blXK1VgLvtLTMBqDdtdjCV/15Ka+Wfv5wlQ32ytO+UhklRummMrfnLPYUH5v8342n7
5/6qKO1ne3e6ozL8+LiwXpTv3XRekMU/kCno6hhny0UsBqsOe8QjzRflHX/g/iHkbMp3kbbW8l2P
qMFRkJneWaTZDfr7er8PO+afu0N+F07LXHeNcqmj8hFcSY0tciajES2zxJDHvyQJ9QMBZb5XnXYY
v5go5339mEXXxGpgDhL0Clg8TFK9zUSsPWOLjCYc6ac21GjPc1OV0Ccv7wheBhzYRoPlVq1+j9OK
Mfe7zjeaLCnoFrLdoKmdLa1QbDIjagr59CDddJBbX65Jqu7b4+p+JvMVNy9sLhQMxvXyenWzwo3x
xniffbdndu5LfUQgQh0XuHPi6oCQQaTaKF3A95neTffp5j7c0WZc1Yu39lVYvKCMz6RZdz8zgaSA
lTu+vpCr0kLByVYY9i96sV9Z+DHaSQs2Kb1RzcwDX92dipLzdYc953Y7MMkdLalj4/39fAx4/WI7
glHO4d94QwMISAvSp1gvulvAWzof87RzSKSG/kE8Q5IGFav7owD5RKLxJyHQsbrXHj/l1FbspVmP
lM9QOOtHNNoZWusWz7W1RkrdYqLBRp7dRlzn1XkeV+PKQfTm7jT3dlAzn/Ai5bOFt8wPzaRfcXVg
8Ds5eMxaXh30mVaJ5wHqJTLPsw2mxeHUvRycxwouLudVxm882RmEWbu+3cX3TL4wkjHzNGFkMpNw
QuhgfZBQWd8doNnOGdIue7E3p+4YPr+S1P2969DUuL7zG5tb0kJkFRaNDad5P6yuXVj/w59izaxP
QzNqHnHYLE17Y9s778m23ZbpUaQtsC+z99n1CIt5194c+qud4pyIkX/bR395l652EbxwgufgLK7C
7S0HAq8ABjov4NRvGfCYecHqm7hHScLHtjayMyjZhEiahHb/+vRQzlcI1pA9IcB+YJX+ALv7r/w4
/4Q75qS6I0SCC32mH/ecjHTkfHpqkmWc7bmyECxZ7HvpZMFQWsCFZGqcaVNmYRn+YbS2vgY8gkwA
/7UrafQRJiG9M8JgT8+XqD/S946PIiIrq4u6Yqgz0eprAOikpA4LUxNPPT0ajdyl712MIMUPrNfs
Yod4BBDeDsQPzI1df2HHK/P5fb7j6TTBy1NUU0O59Ovl60kIezkwxBPdAVLi4Bo6JZxctm58zCc7
CNYoZ3SNEx86GKO7nOoE5L96Fl+Zei7XW2vlB24w7pm4ov270IeNaVKI93gqV3fFc/BM4+RUsfLA
WokGjDhCwv+IHbW3cZXjbM6ilbFpQifCjnY7MEhmD28h30BdjJDfysVKYHh+rRPvgDtx7k7Z5Ejt
w0P/6D6iJT+nYhqTaRSmc5hk3FqW7d2HTvgn1Whqp+uaavrNwCkPPp2/g6WykpJrYG1wbMZovd4u
mD1i9jt0BEdXl+Mf6zFa/gHSZEpNIpkOyBOdR3/NjLiL26/TKRts7NSF8ja8Gepawy59Y12bbK1n
HVNb2Gz4Jr/YTnpPeBg/YH/rKwub1OGBsX+EQ251hbjQcqLQfv8oZkgN/aU9BDjch5beXXKYXilb
RzIqxamvRIkBWHHVXrVbk/IPXjbCOAhELrJjuxxvqb/RHDBs8MqoXoQz9UbduN3a+jtuadEtrmr+
cH2/3pnv/hOOXqOdbNjsVHPtwsDCKjwCGa1hT1Gv0kZ/Gd962O3wLhFYB81R3/Lnep75Wvz9W528
2Aba2yQ7tGT6Bb9N3jNHuEEeut3I1xajO0hoLPvCgViNbQyTUPmNCScJWFvZncb79EZ+k07CbXWd
GagBBvwckFDGK6bn3g2qpelK75y4LftAvyKVzK+02Y5Fa25mgyEe/dMuBpsf7Q/jJKQuVFAukaJ8
bE6Qt6NFck2XB7v7Gg77C3NaMwiQoCVoOl5/U24aw5nuft9AkvZThkPXWuYvySAbP9tAZlyx3yZo
1QRLAtvDx6wtfE32aSO3s3+BTfp0c0ObBr0e++bmer/M1q4Lr71bMkE/a3be3AcrZnXnURLo8rhA
rG/oxN1wKK6A72cXxzkmzUTZWRxgS4eMEeL8+oh6iZPaR+HQYYN1i4rDbUgDf55AfeSsmQdwD693
kA02dycGUnZ80RR/HZGToX3MgGTFjYzCi8f0HX2UxWFmTZ3u3D2tUHezOTw/R/wnJtwAMGj4J/YH
xwOO5ItLFJyfCgzdEGVN1sgQJevs/Y16GWWq2okn/zV41hbRSbiJ3WLTfSiPAyP3AxCD99xtvQ9R
cYKDRXf+kNMUO7Y866taQsjwXn//pj9F5H/v6Cx9NOVO1MoEtjIi2nijwxnANwp9igux96cq7t/L
nOVaRp/0U1hzmbnTh4uPdBxsHi85XSoYpJlOdR7jDVanJaNiLunq2SsWB0+IR5UYb7oMkzXkNqfq
cTpiC2msBeQ78VE74kXnL35/j984k5YJUVITNdTRTFE3tLPr5paeKIleKe4o71TSITGi+9jPd6Ad
ZMJfLmlOXNIDGir6wo2xbDSL2QHgfyHcTSWRoODfDWM14rbVda+xdqV43k4y90GLV62lIB+sgTD1
IbIbODEz4qn0xmoQoA3//iifTNR/XyGPooqGaKKwqJOp62e8DC0aFMNTeRQT1VSsiS23h3ZUdzj0
7qz4oVZeU333+zXP18d/L2lwUWQ+SQ7OEoN+7DRPSzNGg411Zb550zrOGVccD43iZsgsmxd2onIe
yeYLyugiIqY9a3KKZwtS05NIzD1Tcv0qYqp5VsrL8Yxkyqjt/afOag6Thcl7qGFdEM4FNJ7zrRNk
ew1Y28K80kAplr5PwAcbV4OKkBeuSHkl/M3Vv0L7Eg6Mhog1XpgZBBuj2Kf4ntcg/KR+gwZwVZbr
31+hNL+js8+mS/NXMw3GDniur9lNb/Z96xWq7KZGvMqEGt2ceFf6sWt29kD9bmnV3tdBFNFRb1h0
vXbhI37iI9/uwFSQGQY/0ahHv95B24lWKqu17IoDKibT3wDjMj3kqGaUswLOyuvW8VqUpqUGKpK3
bDE3njrSIuYmJ/G6NNZZHq+kcMQGAlm4OrzPzId8nBZNuG8K9NlKaE7w7y68uHNxVtaCLv1z22eL
zxoUpcz1Qnarbt935EYqooEMA9Kl4GRP+tcGj6GLS1Ca38b525IRwhZZ9nNOfPa9JNXKeSm65Mbt
MfEZhmfSVqTxyjLy38fgWMQtPkXXNe3tCw/800qRdcvkEJJFVGnPqOhV70eRp6Sy2xIOw/aY0eFu
TUBK5ovf+FVkiOG/u66C/Hfh4j/sPORILbBRUwWvOIdH5Vju+85gyNTsX/XwKZAPc9ST0X5R6XXH
+KHHhz6/npBmyIlzvXYBUPwE0M7fu2J8ViAME30jl8dZUoW+JoguRtxVf0i9K8N/abq1F2ys4WNE
zLurEfI+5t2rmt3Wo9ONRwPHxvS1qtaqsm+ya12943cPteuXt+bwIvc0ecytJGA09xbz/z0Ayaag
9/GDiu1EuBXy3ZDexyJi96MJta5H389RJFf3UAu90rRdCn0ZplmwSfKjNGx6XNX1PRagUbrztQ9R
RTiGql5f5Qh5YhXsXWkS9ltr1dvW2bWlPFb9Joj/Ss1NU9+E0ptJkdxr2xbAtzWvx/bQCk95+0fK
jhnmShKZM4dNb7iVtcvCh764u/CN58Pu/BVD3+f7SvPq/swj/0HtyimuPcFQ8AZnTNyXyFAbt8DR
vnVDn1GH4S2SdmV4FHB94pwLxJeG0wzuafZ+4UZ+WukmeRap7Dw7pp5tbTlWI+bqBr518JoW+yo9
tRxlRvfur83KrZqTZ92n+EhNb79f+MdQaHJ8ooeKnZFhneVVIl/AV8N+dhbVkNSGpJUVmwBZse5F
jN+UWW2NKdqw0lAWqIHahIVWPfJ+jO7Bk6FpiOlSl4PFRFHoIf/WCH8m2sol6Kc/H/6WsNFQq/39
pr+V53MgZGMycKGRwDC7+TV+i0U29IpVTfjXD0uD3CSMdnKCzk5ABzp7idqDORyqCntw77oOX0MV
iMp6icadCtI4OLp8idb70x0ZgAWablGtc3dztvfPQvIqS839PhRdM913PiNL0VVTXGfW1hfXcret
6T/DaGmuy9bFcDRT3bpxgtzJ823ZXUBapW+zVLwetG3JLC0yBqD5s5uZxNiMosIXXV3Erci1wmNi
fijBW2ed8vAmDG5C5EuyFnrqOlP+NJU7dLuyPhXdobgNQPaqTS/jO3HTJVey4ipI5XbPWhcspOxJ
a2mwaAh+lfusujem215ex5ob99SCOW6jkPHklWXcmeF73SMewoBZ3zyH0h8RgZ8IMbYa4pPVffST
bw/QvUcTlZ/p1QhuKmhF3i222kH/YgbvNeViMj6k4V1kvqvF36FnQsNARqw6jcWrNlwpmqtT1Qf1
oZQfevU4YQUt+cz3B9dJemtVDw1Ycqc+a+Q3vfFemXd9tfFUu0NFb1glkyvE7xanZ8ctDtHtpB9i
TJllB/WDNttZxlbH7UigyIrfxuY2+NOF8LuGD01HyAB000oMu0axR4ehAUEPVrnAdL1VnFR84gTq
IqQkGM+KhmtJ3aGePPTPHX/EF9DxBREY+3Dx+6Y4L5Dmj66alj57n8w42lle33aCbPh+PbmyzOak
2j628sOElTMjguGFBtRPKZzJmcTgtC4bpna+3FPRMMtCTic3HzcBkgKa91rOU2ENOUAAcbXZhdam
xCGbq//+mD8k4IwYa0w+Ksx8oa7+daOZVtgEphRMbkSDgHzEQor5sWqODcxIqFrW8ffLyefgO6/V
NHWV8ViDQMM58fV6YjTGck2YcYmEg7cQmK+QP//Gk8BcxLo9c5WQrvWXEkXIfRPaKNSMqo2+DRo+
/b3/2iV2/Ymk6tP//8lN01L5DnNbQPnkrf8TdCbV6AqlrFEz6l8ndPNjZ9B2vfJ3ZLqhe/j9RXyz
q+BF0LfhgOClWwZM+K8voh31uJ2kpp/7MFkAGzR/S6HdfIq8KOSib9bj+CICp700qECgVvfewfA7
EZwrhLcEO0/QNmJkZRE9RdJCBkVBO8ZYNI8qcNKRgYeAdkKwGIKFp5KkANrZiDhgrig/t+9GssBc
CWFL5D1fA3qFT+wf4gu6SBWl60P6MSKwcx1gvYn0FdJD9UJ7xXHafxK7RQXXFMmCZ4t0HV/pGYV6
yf7AITM+aoRRJHs6ldDtJWURXMO+Cx/bamHcxzfKc/fMb4jNRXknLto35f73V/p9x85OhiLbRyIc
sKa/vtFJr414rIzGracXq3gqSkfpGJqkBC8dOlu/X4wxfH7cWa5jMb2g6lhtWPq3k74OfMH3vZR5
DKTQcPKqlhgOQ44yX0pgu8Cm9klujafuPt5pqJK+KfhWlgfrPbttH9JjeuyPyt57MB/4ospTc9/d
5CdGVV7lV/5D9Dw+0Cli2ui+pIyStt7aP5Zu/zAhwvQSuuZHsUercaCcEhY52AKR/yn0EEQGH7CV
ZCFihotBEOkp3jSTQwenccaAsnVZjMx9IOa0DDsULZcxXCNvwa8YxtJ9SVWbzL8hSwHGJjdBmYYW
FwOyEQJiMzpdIOvPAbCdgFTgNiN93CwVdWkMOyST+LQdUqNozkF4EGb9cwRoImE2LUWryPiIYcBl
9u8f4vtXp6KQRV01CGKm/hla/9m0Si96ZaZonavHmxitNEaPqk3x6j16oPG/X+oza/z6yWWmVmSW
mEK2hJ3H1xU2CqaUeR1nglo+qHTgGjlxvCqxLfnd7KO9WtxZHkrdfWdXKDIpylFSdGfM13FcQB5I
IXMH1irXu5XCJjEru4iiVVGg/YSJrI9ZRGodGwnMGOEzy3jsC0w4gIBirI26x1GEEV+VYAv51bg0
yROt/GCWu9Eoj7Og3qUA9alXcP6wgECGqEoQWthPXx82MMoCA4d+dGOLYCIeuqi70aUnfTjI5Yxp
j7tqGreD+OYXSI+o6RJ3vuuGEYoM39q+R8gsnrYYBZkLs42Xv3+J7x8dA1VRIjek/U12P59q/3z0
pvSFSEuswRUZitAkuy3xr+hPcglRWHpCL+XC5ebQcfYuKJsVGfiWQ1o7r11NX6iTsZdoWmnQoHJt
XVL5lSNq7CO7sDNcX9kWJhPBXX1qk6epqq+MtkTM6gicfj1I8TpUVESu0P7pnvxKWiWMVlXycdTR
U45amh2oHHTidU2VGDD67sed44UfXqX+yZVwF3nFshGPtSVDA42F5G4U8qusnJZWfRTx+ZyOnLeL
iR/WBU9TcSh2CU7Ovic5ejc8Db7Fd+BgQXmcvvjeD9rroGtXfp3vK/F9QsDP0p6yCZ+2WtqIMSqb
/sasofSrNOitadtbZGJAmb2nvFCgbAIxWmczYlaVt5JSIgAtLv3U2leTsStQB009eV+KxrGf0gtY
1w9oKzYTjIaLElC6iD3Q1w/veZ5iSnncuw1NS6tD1wybek0k4LICTDTl+lG8zVLMV8VyrQwfaoTC
RUocqvF811HxE3fUNgLSfIm4FnzBVsNwawmPhhhta7T8LKG+DUOkyjLv2Gf9IifeFcp4YT19yrec
rScgT3JLQBjT0D9dQ/9Zv60QColi5oNr4MaNiknmSoRmb854wxvDwKHFjSYFyba1X++hzOUI0EsX
opk0l6LnN4GiClucW6DKOi9Vs94KjYgDbKyvlACJIpN4Y754Mjm+Q8KyIdXfSuI6iGDkDsMS5YxF
gfo3btyl7jlJt/19l/0AjMn41vzvhs4+rlHUit523FCZrmUCeVqfqJSKfOvRMEYtwa8YjhSQ9VYu
XPlbg9gyieZAl7Ro5nT/PJ5kZTjJhRp0rsERZ5kQSQWmVgIH+RLQ93u9d9X00LevhhXb5fRS6ktF
fkfT4UYk8TK5x16wU52ENchPY0nDHZaSyISlgbZEUOj2GOAWgpd65UoTEKmVyNeTrzl5JD9liUPA
2apB79TqRcTvs3Q/+8jm3HnHOgnDTuYtv26YMTOnLlSEzvVw/BDy5ywtVxMLPMwkutHCsqzftYEp
4owaSsdK1FuBfVWh6EQgRTQ+FmZyoxvuNOJWovhYFI6Z5zSC/9xYG+9hbLF/CDE0K/O9GD23wn2T
Hb0GjvKA3pm3IkNaagXMEnSsrPRoxhiyB3jSz11+Zxyw4epPSXRl1Luavdgkz1ZFM9PHuNBYBiq8
jZz5YXRB5mq59OibZ6dwYO7Jmpw0+IiMflmizigL4tr0cd/Rn6OAgT/c9MqIdYwMEhE3pXkKL3PR
De9Cz49pM6Q7GdlAfDSGwSNo2TIXSzjTCvZQg5GsCXyEctXfZtO7EGo7o1hHHZ7wnMphG2zG1tsS
dOP4pGSPPXwab1+X2l18XwhAfNngKJNhe/lzr4QLE7NA5blGe7/UyKlM1+AnK6O8kUcyemNbhgkm
bHR4i7+K3oETvQ3cKVA6NT0DAQZS4sNtKT0J+UOa98u2fUrRAZchlHuoGPTxtZVd5F3+cNYBccAZ
QW+Jk/X8rGtrNZ4UUe/okLwLY3PXpd5OEcPb0LqquoC9mC0TxbotheLotcWVUFc3llQuFSlatZww
bZOsR0q58MrUTxWZpAr1VQwcRY/WuQXJlNwQTWmNgIJp7iLOj+pgLhQclWINlMLNDABpJjsFWEta
5Sip6ajqtIqGeGGODAgEwUumMLOJW6QaVOsGqNNTkH2rGPXSkFgvncBch8NLw6FVRsbSEikhu36V
lYfE7Na+tZDHdpVnk5MfCitayeq4s2i2Bj7+KaYbZ/e5NnOvVHtkMrpIqpWPrGU2lXZs4acVrsfq
byG+m1mInO+qRCyodu4GETMS3VtKIkSj7fyR5dzY92yHMHmRmuLC+aH8ELoRWrOoISVSINCpr7u6
TWQ16gsNWBXJedIzVV8V2RxmXEVmiEVXbTNT7+rqKqYmSTnwNHyqun3JQT3vARwC7aZID20LqlKe
pgyDsFwYXYV8n31lMUmfP2QqEyqaedDT2y4kKi5DL90izVqQ3nlmse8AzOX24/cz4BvTgEhsGpj+
ASHrIqShs3jlZeFQBVLRun5+21jFOjbQ5DFrBlgMEzWPHm1uquRJwxLqKU/iVa8/Uuv2AdqhVfKZ
tTQx04lKclVMIpveGp0YAriAsJan/UnwEa5hpylXkwUtIAU99MRllIK17hIV0V+xsKvB1RMcdIb7
aWR+oyCVC/7KspOHI3w4W2f9pizOOB2cmtLJL9jnqpFsjBxTV8ljaCi9yKC05sc+D+Mc00zMf4LK
n4oX/yQMtaTltFay1u1DfaW14n4yoefmzE8jvxqBDqf9m17q6wF/QAmt1wB0ILpLe2URqYg1MmHg
oyZatU44RAsBp8f2IIj6puz2WZesA6buY/FOZKhXvhqn9AqRoLUpeofShOdorCxCMBtt4zd4x0/l
ru9QrOgBAYxApXDBfAS1KBO70y6AHKgiHpAzqegV8iLU2rVaprYw4vi7knp9rXkTnrztsu3aXbnS
mKWoHXSO2n7tM6ndfljWYfQPLabo4A6NeSMIbskgc75AM2FpGFu5fEvGYENInWbCjGSX4rtBomoY
NzWyjCgXdOa1yBEgeSXFMLUq0AZoUpHvc61b5o2E/YxhHrLgAqLzHdmaV+7/PtFZvZRGqSyVQtC6
QYj1y42SHoTwwiU+eTbnywAgWqP64UAnD/6678PSHNI46ls3gYAWpLO3Z63gAofzoPeQwkgyfSCB
4kQGYwUTWhzwEXykRNnzWXQJtFS+r0kohCSxEtaL8AbOoDy/CfPOl5LGjfVV5rmqp9hmsjRggZlH
UzsYQoGJk7KZb6BLtZcqPf4eK34oAi3dos8E2EOv6Vwsymw6zWq8tnH94iEZwVJkIVgC+YTS4xz8
//+LGfORyLmoYIV9lixr0iTFohU1biXgFLjxqnEparYaHH3/pAL4/H61b+JBhEEom5qkcNIi3ybN
7/6f/T7pRpb5cti4goDpF05lmquh6F0Se8sa4Jx+YGW8AtimQeO0MQ6UomAXGRbEE7KDYbhKqCJa
uGx9Da7TYowT1dumk9Y+sA9ijleNjAwiUmzig5EOW9W6//0BPiuYs5UKtCmLIpQEvMPNsxNKn6JE
zjSrdtmXfQx/samcwECKTguXYsSEcIJGr4ooTAN91huWYslqsXap+SRL+bWZT2vo/6vJQMnRn055
2W6bHGeMyPjT5A9eMh4MtfnovddQeNMbvMUb2c5wc53Ugw9LUKJ94DaI5mvw8yR5b/HepCwmEN6W
lM2epG6T4oXW3MI3g/Xvj/7D2WwZJnCBCFhAB+Hs0/UgzFliVrXboMFDck9Z4NXPabCXxUvl8E91
JNdR2X6qrhATzq5l1QzP6L1Su4mkL6aRSUmcqyM8VNpsRd3k1/4yRTIBleHCg2DBa7GCrWzlThZd
kLn7qXj7citnB/eg9VUNtF67GkeINa45BlaJ+kYqVxZMzkKz1QsqXXkvtc8XXviM9pyvNWg9oAGK
Offnzvaml+o+rAapdq1GRF/3qqsxtfBf53qfqR80/OsreJv6hOY01ctC6GdhAAmlwV7H7UN9i4p5
SZD/Q88v30vxXks1JzIUWwlm1e33KG1uZKTLtf6x09BZFkt1WQoRLQyMGkIstEZIrNN9IjIKUEKe
DabVJCsUHUg8VORgcbn042KBkn0EEUYGKzWbbG0Uoe13j77ubyQ6PbgIgKZ5ALTxUsKU1vcTp/Cn
VScOtlShnwQeMHQ5Xk3bCJ9x3RdvDLF1evWQ5P3Cwy40JyVVSuzbYCKnAkdq61RBzRk5Muhr4V0J
dq+OF4Lwz0vwn5d/VrRnhufnugQlojFOoXCQOPNl+nIoSFtvg7XSzGeBJrfRn3IlcUrj+s5DwOr3
BTDDrt++PxglwD/zU4Z5dhA1VpKqSl7WrqQT8NCOSdcqqu8XF9oPjWBgUPBEdUagLFE/C2q9lMtG
mguF2xcfEVSx3BtXkeKty6HZEMZvWr3eiI10DMRrWREwdp92eVEC0CO9GTP8auIIo4bwIE9JdyeS
fKeZ01bFsvLNpaRgOaIzzy4Vp7BqnN9f0Q8dxvnW6e+TPoB06GeRIot6MUk6r8B9+Coc6ZGUf5v+
RaopAMTSpq+Zpsa6SN6rHPJpc+EDfR5XX7/Q16ufBQdL7ftckLh60+N3758Sy1/h8mynsuKkqBQw
xN/q8Y2YjU6L+GdeSNvLh+oP/EbZYrCOCkNCBQ+Ny6+HaqEobVYqXc2h+qJVW6W+L1okOcFcqyhe
+hWEbhIlC27GhZf/Y4CyOAv5wujefoI0/5zmlWEGQTIa1fzya2pNsTqJHGpVtxV9uB4WBQSDOUZ3
8HqX/LcROLmSd48xIytknRxAugk67YWD6nv+xFSWCpDH4BqCm+fMVblRRLNTpcr1rENoicsqdyVt
b02tPajUe9GFy33+vLNFwPUoWVXmQESOx6+vX6slrytDsXLnEqoxh+XgZSuvix2fSKiX/rKmx1sg
OzS8DP6HzB7wdXx5UOcwtNUQncS+vJOgp0lpeYr9j6aMnSRDhxtvmjiLbGo+x0rXiXya8ZOaKcW+
RCZvCadjMUDIhPrl1NoxAbi+CnysXAjTugKfQoGwSeOgrytE8vu7SGQkJZq2JiLAUBk8eVXn+DUZ
KzIZi7ZOlIROTKjXL6N1n93vs1dE31JTNbgHMhqoZ7tUiz2tT2SrcNXqvSKEiaPBh3iB3UBTr4MC
pjgTDI94gJnaabYUVnsjlxYAIptklnKbMBzvkYNhOYdTudLTm4ge3wCxKKP6LwZ4b4Jdw8PWR7w6
g6VRQlCjzgobeTfnW1oQbtNMehFHfZlh8Qcqk5Qi8Bugf4p5ZOfbcoPr6/SehM2cYaRAMzpHYOO7
ShTsUu+UHYLhxewg6oDoDAEhHyU3zXKUSFlYyn7e5ioePZ0zQhRB75XCBSTcFqlNA8x3OhoqeVnB
X12XE34xtBdCDGaHlplpI3/SjT8R+ibFuqbCakpHaN9kXsKM5DdkPzrGaCoPiZUgYI0altdBVTwY
xVvAPpsz0UGn79JAJ6JtCqY4dzFKbNgbvdghm5h69cJoSesj3REzWqEPiYyulNk6Iow9BoQG1opv
uYFSrrPAf9Ctt7izg2JvTOA/6k1Pov176Ph+tH3OKVJdQYQRv5EmvVBMojxvCzexTjPiGq0jbr+G
CvD7db6nb7TR6KVZlDi0VpjR/Lo5PTMnlRw4GJjgpK37FpXPQdbgdMOcOg5/8nUVfjRYiYXZBez9
WxTiwvBeyFOh2yjW57TmP7HRSEDEQ2Gq3Rj1F2aZtHvLevbNkzZhWH8hU/wWh8+uNb/tf64V6ZVo
9Z1Yu/lUOiWtSsN6E8T3NkZmebC7JNmQHl94sd9oAvM14XpQzfFyaVF/vaYUynKjz4dOVDu51ToK
C8l06WhQEcwgr5Q4zBn9ftHvicrZRecX8c+DJrra+tSItWvG2xp30tDxgq3VHczofdgE43tY4V0D
bhjqAgoSRbctIvCek1TfxC1keGdQD3Hh1OXaSzGY966U2wFPV/3CufhtcX+9y3OF5VCSc6n0Wti0
ps2NpokIE+ipKS451ctz2PwSVs8udJYgCrC8WmUuyUrhqmuHNVT/ZVEviarZDJQJ6OCnhlNkwlIH
i7boX6RhYSuYa0PX7eMXPpVW0+mgsyNC6x8h/A4Id0mBceGNfKsdz270LENBzD30RIHvlmGDZGh2
9DQnzwS5iy3t7wzLz0uZQP0wv0T+9+sSIUWKO1UvarjIoOKVchWl4hqcT4diFgJ8yu2zKWjrSLbW
IvyCNDjQWQ+jyDE8aRGk+9Er1iIV++8r96dogPy+QoJNY5+Y8PWuOlmpOBcyqkgvpytizot1LpSU
FJ9FSGEX5dm1n175v1c8259KWsVWXqe128nVnwajJ9OTl1WEld10n3Nq5C3aq3SCddCFYHYD9p5p
J+zzFkWliD6g+uZpMUehWwNC6mLjpLHm+PT70BQ00O0uW5yz9Pc4WU/Di2CYd/GIwdZbrHdLmbQO
87v5lB3lj9B/87oe+jjmRxmqg5bbav2rMJnuUCNNJYXH2riT6LJEeQ2M+cqiDOXmLkHbsUK7dmDW
1P8IWJJSdmnE5JPYcr6BDIXaCksBJhbOW8WxGER5WsqVm6BbDHf7odj6OzRHqxLgFvxpqZAwNot+
JqHa8DFC0zFRkYhskcZQskzw2gGplBfYc7iIn+K+wRSN44KTB+WCPKqlMIoZi4M6pN1OzNau47te
3erG7H8UXhJs+Gxh/fY4Z988C7O4LxMeZ3SU9/BgbWTHu2bM1u2rhQh6btN/I6valn+VTXsU/9LB
zI/WW//HtI0PAIAad9H6Hav3gW4l/TqGQhEIQI4WHgK+9u/eHW4P+T3sCNRs/x7CZSet6sJBGv33
3fJTAIWwrVoKLEIdrPDrbvF8MSyTvq1AIrYeTkgi9+Bbq5CG1e8X+jE9+PdKZxG0EBKjy6qhco30
ZqD1UME7q6R0LVRXdeUk8r5AjYeOqthf8CT4XjoSp/698llIlHWfRdnyjDheaQZIJYpB5craU0kw
smh4nQ3lqn8sPLbbpXzhp2hk0GYDi5Ug+p2/X1qVfjZME+tkuDHTNWheEN7EVBdcMsouPOm35AQy
wcwHmWcJueS5TLuudkkfZ1Xl9mPqlJSAVr6l/damo2P5worT9yKJ8Vvs+7ykqcJrknlO9Wz91FZt
jIaZVa5ZH8tmuooAh/MK+WlFvMu8cP37Ivr2NuerMXDFlAHULYrLr6vV+g9nZ9bjqJZE619kycz4
dTMYPI+ZTr+gnIrJBoOZzK+/H3Wlq9OuUqV0u1o61X0yDYa9Y0esWLFW2Iw6Lb6W22u677t5XRxD
sLreD6vlj2H9LwA6F2PdQOeAnPlH4nyp4+z2UG/lQN8OyPIZprR1E+XLW7lKpNpr4R+Hxsowtiqm
3gAj2MajmpfYxc2cppR4pobYDqEJ/FbgGAMFd7KWbrjy0S8DbaPPgata/Kolt9m1IUjV99O/H9df
CHhDawXwnKE+2CnPDOGc1obeXaKSqTrw/HRxgaNDXyxqTtBQaHrTLVvV+AxXoCfMQhcS3Aw8qZD0
LO+oU9xsDW3xn0g6fytRuSudFhTDc9zc03686HU1Nq5GsTVxTOVsy8mYZHOTGyu4DHpvDegzMw+P
eTOaj7v5AxH2wAWTL0c3ca9CBr0McdFWyU8o8N9uDCiDsbpheTH38xSiqE+hJzzSYnupJm7UmiJX
yG1Kd2hqD0ymIXLQU1/Q8J6gGxDVSJuws7KZArqqVIkoodfdAIN6aT6+OSHiVj+80D87hIo84PQQ
FintNe0pK5fLa3aVyqbYjoHdMkPfT4zHKa0QtOq2gdpvLn3g1bVhJ5Nwdt+k0p0C9XKb5W2LoYD2
/3U3w94n6jAUZzzdzUSKa3mShrxILJXzxDJIOpr4bQQpI7luFXTJVHcgo2i/WsWAog6RvLoL6oMf
nspfwsJgl6VMCHoa1i9PYYE0NyouCaDqJGRTQUqGACJF0/SBrcqDbsEvPcK16lJZgfqtykT5SyA6
yXtMTLt/oFZiIGlBKf/vu/pLZBz4hSY5z2+vqqdKsQ6iatIHAJY8nNZEk619w6B9wCaLH+Hrv14L
IgcMBubTjd/F3H+KtUYdSRfGNW9b6KIXhuN5CUniq/dDl4c/vPS/Puv/XOrpWceqEsq0RW5bOocR
eCd7tESSMToZNMgi9YdX+8fVhqNbR2ZJYpYcqvNTidFHmfRQe47u4DF0wi7kBwnjW4ELAP4jh++P
p8jFaAYPbPzfRc1TXJLlm6QrcXTfRvU0jbeZcuRoidUP46cIaAy3/Zw9Mj9KRB7OM1bJ/55jUTuK
2sclpaLPx/Mq+ojv6GRrmMNrZzUG3C0WjeYVSX680QEvmNWH4xSzmourLLT+szfewhQeDhhOMtHJ
e48DDaell5Q/jFlx+czhIKYGolKAjJ2W2pcwWcG8cEyoj/SlFNPNv3Mk+SZFYUX7q26BtkkBRIoL
LGFOpku9imD5EyI/R4H82ofMsZjMWdL+zDLHoDV+hfKrlkjwt9Isa29WN9ndcNNUrlQ7uht1byNz
w0SSuAOHV8MJ07X2pG+YL0HHKk0XZVRazV2zcokfCBGsCpXyh9T2r/Xpf5/yE1pc3KMsleoJaHHq
P8pjTvMqThVHjhkqgScLWdSNxvS7Q2k10PXo7OqJuRsPqHGImnWtzi9Furzl7r8Dw1/zUUaYKZmh
jLLiBqzhP7u16saaSlAtyRtmeeq36tyMNGegHiTYSuJV3Myj0IIyOzRU4Ab++/J/XeX/ufrT2gui
flKXGTzSDJlmWDsZ8zTwJNlT/z+XYm1jocM8L6NKz5OsVzhjYWaQHFbV9JE7I9NVTBQtqPB++E4A
7n/uKK6jEG1JdfQ/qv5wRJJVdZdyq9xlx7ygpUbKoFWvSfSeYTqvUGIEVW9JdTHwnMDip21/iMeB
PXnon4/iM4qA5Sk4s4KpFaYzumLfFJEDZqr3WJAjAWKsf/8MYPjwgdeqHjKprku99nUY1eCwFxEF
N5Vc8FIoyXuj9vxkIh7aXGdDD8wpjUSncMse9WC9PUKJ8vj8e7mq5cFj3qRjaz6cxExByYHMB07G
KFbFWD0YLcYIYWONWuw5JmOnldAk5JS9PpQvPXnMryHLWmrckNPMJKsMUqgbplM1J8Th+FA7g+5m
RPedIV09GVpuArupMRGpgt0ahceS9uIw9xkieqIxtdnIqmg7w21y0x/fkpkaQyuPMPO56tzndqKN
5okB54P2OM1Lq4TKUj1IgWCIXGXdKSYf0fjQUQDnRgmFiJTufuxrdTZ0w5VmXw2MlHjdJy/wjS5Q
b6MYokOyyKri15BHj1NEoJP76m5evJjjTOvfJ0Zn3aRa1NJjaXbTeIRMs1RahEFhjr9G+n7ILvqw
mTdVOZVu+NNq9Arc9tWsZVHESFI35ewKkQ2uF3n570ZqNWptLXMk2uVVB76Jl06vn665jlgqD6Md
feYl/X7K7kpHHFLZofdO2K2qxkka0CQms3uVtkhEQlFZhbwhKb0aN2Y9t01e+3G4uIUnhS3W39Fc
onkRM1bVhAZturcgpEZo5CnkhlSOp7IWOBnC+0W24PrLSmPK9XaWigby1Vozd0blVGU+mwShV18m
YozSelAxjteitWf4Us0kMwwiE0tkotiFS2pyjCW5VmYorJr4eu/+HUT+0IabAK39d789pQGYMAaK
WuZUYtJbdL/MLniPaAHK3HevMA8Nr74B9YoQxapuDH6NW9iW9r3ba/ePoSEQi0ZB/UxB1S+ZFrTQ
KOXAwXoYC3R5oS4jVcb8qJw8fmnFrkiCgZb476/wt+OBJhkWor9lXLTn4qi6hZNOvsrF9oF1pdwU
nl5pyGSBUk+OCriSbqZHSc+c5oqflqKtc4RqIwi7ElRgs2Zgh6YrvqgCYMX54daGE+ApP0Bwjx4K
HTz4ac+FSBpeW+najottmCDJzYzKDQ6APrpiRm7aBvBel3G7fefWtNOGbmLYRo6Wfv77Nv6Qufz9
kv9zG08JUSKNs7KPH8V2VFPrToLra120LtM6TO8n42I+cDzD2mT+yPQ6BrdRUfCLyVtBZLqMervB
euoWxoNizJQpq8rcVoObRujfJRKDurYNZbTTJvJsSEO0svw2CWNDX6G5x06LqkdHoVcF7iRcS8Hq
ehs7jyC1M5qMELhGBqg2GPOgfEVOAbmGai2xLh0jrpB37gbt167ZkOJLj5sdjmUHQr9SrwLmL5Q7
XvC57JRI26QPScB0FiESa632sFUag6nuNGHsSuwj6aosH1lrK+nnaGx+aKbTQDszeQXFzx20v2S7
AEK/NQ5h6f4xmlTodwZQpbLYGsQdhkTovDoTubRhr0+NQka7j2f8aKbwXa/Gd1ufspBloV68kK6h
1GLV9PgMtfanfOUPWIm9jhoHNScrkpmjp7KYp9RUVXBlGSA/FSE7YWaQnZjrpJbJxgCxiXzoy86p
btFsYA5JYeMjdkCtfhMqTyrJcEjgscfM1ooeAvC/l+mflNbf96eoBtTKAfZ6KkPb4pGlVcH9kbdD
rByT5ylEw65FQv5Fwji+bAwLRnBg0mieWPD7S0a9uuST7tS/b+UvaCpP6v/dyTMaNrnVaaEo3Imu
z1X0DFrsYY8/R67fT/w5PjA5A+fChCEJe/V/M0j9FtR9FbS8EfQ+VGGgZofR+KAVzpga0VNMPsKL
DYiiMlAIW7sWHSxoG+cFTbN0yTFN9xZ6HMYTTNRHbnJxsZrur9THAtmImr5Jwsy2KLAwKCkGZknv
IiIz/ADoNgX9lXBsK3fHuFilbF/vQh8kYTloHok9luaV5Bg3SPMWCVWBxwBjKb0NoN/frStZLYZN
GM98qPQMX+WRSEbzHkw/cmWEl2M3xJSlWfL3UnKq3EZkos4Gk27+e0msCnY8bILEUiQnWneMoo/9
5CXZ3X2A/zK173yAbeRucHMekiNlVkFFwriIyqZBPWbaJPYwcdw4+LJAl0q4ZQThUUrhkAcRqwRZ
2xVotrFh5IW1F6JsbtrMt0NNLg7XybQx7BuGCZFzI+DoDvA8ze1bBMFuocbTILaV2++haAjrjBOa
wpDdGo8tOh5sBtpC27tkoVdDMzRKnDGmfZlFhRHj0tHycH46SP7WxkVLBwhCHkhbtOT+d6Vcqmve
pxIrxaimTT1V8KaCYhgREBnFJgsSpirYmjlDC7HN8okZKY4RK7OY9zdru9WQM5p2javy6G6M0djl
yNJGDPPafWPF8rJGMWUCFRfOrNVmNr+uYG9bT1Fbn2CCoVhqC3kExrFghFLFIgwdYJYXBIRE6BSg
yJ8mFqOqoU4y46B137WuUs1b2YXbEfKCXi7SMkUjJJ/HlRMY3oRG77zQ/D61EbmBqYJGJgdzXszK
zh9h1wIlMnb0ylGYrnkJ0kUmTwuqq8jpkGmlDUhZa3VHQld0zODLtQLyRnxzhr+/hbhGC7KRG4ZN
irhlljZ4SJkfI9ggD1vpHaWzEdjM0VGq7aix030p+49DiOO0ZE1CjzMlQL6s+yms/IUBAIV7AhkY
FERXngEutvsoKuUcoO1hdaavYB0yuLOUo5ltYpagOn1ojyai3Fy9gqdlF8awe27jwbVKb3xZml/T
VRr6IcqgrWdi8dI4bSJYqkP76eLJEz/HlYZsHtsH/JATGzxBPgSHcFE5tNVS+Ew04yoG0y21mE4k
N1T9qpuiFPrgCF0PS/1VfXyF+tI4/DukUsA9JUNDVwolFcA9sK1B/PJ/l3BuKu0tHqN82U0wtrR7
7DU5ssmk18lbdugzt/EJgB0GXrOLjbOfpeyR30OlAnv1yk6skZ/Mjnc7AXiEwz7VNplkR4i23mcp
5h6byzp9TMffma/4BqFyTn3xoqO3cD8iF8cz3hgfZgPnwmLC6fpu2ONK3Oz8/bLpD1RJNebrphui
A2jFGAalU/ldxuyVqefj/Ts0nOoDOvXDtJA1ldwHs2eiaoW2J++N51CLAp6+VS+xcKjwNizO+Yua
OxO83T6xq/GMnrfnIFOPCg9fHOcJ1DgO/XWJogKu5y+PFTysGsh5H297dR13gDvBnoznkKuMMqPp
X77iNrPsRlZSOBMCz3XQA4oVt7vb7ETcYXvF60fWmFEQ9D0c8+pzXMjb4qU8kG02gXgsaVlefACa
SzELaaYiINMtqWHuoYWSxIg6BPZ9ydcdactsbRZ8m9H31Rll+MXbCFkWSLMimxXYpTodfY8Rughm
dW3Ft0N8W9aDnJhVo1vesLQ+h+qneR1dqWcd1CO6bDXq1kbucFcqSq1AT/pnfkAIE3GRaNDL3YWn
O64YWNBIqAKJCsdFbA7mkiSukhOuje8CohZhJbTQmBj3Nrv+1ngI5Hij42SaoJbWgCSSpOANMJVf
c/rmsq26pFlR509UsLC5+viMkrnCbKtnPDDnXV4Hn06azbrFNEArv89S9INOF82tViSYVooJT+6X
Z+LM+EPdxZ+xyy/3GPQ1Ivwlo14cn5C9CDK7rfAaVdZ3p0HozEV2DUGMCG2a4ZuE4dulRXq2fOHo
adJpboe+hlQRbcoWl5RUNNj0XJwOX8DjI/M5wEx1miUY6I7taKeYTnybhRh6cgrjG0R45MzMrABJ
ehxRrGCQ2aiOMx1F5d6qjgXWNxzg61g/o8ECFLAL+feL4Kzu2BL/3s/yM1LzezvLdO8AufiP+ZRN
pq1R113B4AiIpbV0XR8vig9JHHZit1jMECmzZvtf3k/F3nNm9nzVp3OwrMKiypTr+IhYf2s1dtWg
HeyDSolBmr63Vj8RqJS/hq3/fM+nHK2uYXQp499XBPnB8DHza4cReDfzJwgadyj5K/Z6t3it7R47
o7dPBaUsK91IzuzXvx/5H23A5y//BPmBm0ziFomF4+mM6cdyic35Bml+DBMsnD6tl39f7sdvPqyA
/+CbkyRKi/7OG0be+bw+54y3ntcX3/3oxXS6eH9D2X/xehFveAN5W/vfF/9DkuD5uz6dFpNLFd0u
NRfHJufjYic2Qs/OMUPwf+99/XAt/a+rSqPRzhTbIPT1hIJ0DzVO9Troj6Vd/2otXNmEOr3/Mqd3
UQh8l3nTN991MWYSPpZrLPbdp+g97NVe8A5GvxuGCFLWnadvgkU137mnyj0X2G44uXCn0zcHv54P
/9vn5HBFah2wDM0x3DK3wPQ2DhiY+fHHuswnR0T4VxgNvOHgabHB98e3xaKxUKzGzd5arBZ4l4hk
zhFgHTEiezH3D5fawMq2Y5z+oDCLWpgW1hpuI3bL3+YHvzCWE8uLhdC1Iwrb+fVr1orh07cAj/zB
dXWOKuUP8eG52Bze3zC6JuvsHVy5n97fPZazcchs9TFbALEyJO/cPOx9003yU248BJr/FlH/90oM
MyAOKBOOnqgLKBqod0269sd2dvOlV07P/PyJ/NDymoG9/lSk/uVqEnk4iJM+DP/9BtT+synqmLFb
IyjlI6cFIxqbM1xje/wZvcun9KfW4x+jc3y1/7nYU+wxY8bRjZCLyQ8rOSCbiwHz1c7TWd3aI3BW
JBHee5UKSCNxWT3OZjrNfmtBNYml7lE0Lt8ZEIaXRJZenJKX7B2RrhBMb0Cj/R4UYNncXYDiUXd4
NKs+dTjMRn6AGy4+22/GT/TLP+DG5y/0FME6regm/eUuH2k1ybiuzlJceNvd5KR9juY4UUK5pMq3
gM/1l3RmYKJ2GA26OnjkXl1AyGh2I78/JZsGeXYyOJw6ox/WkzwcIU/rCVYDM0QDFxl6ytB4+c8b
hv/ca5OOh04Gl627kOJa3PQXCQPDwq6rmbonwpuf0Z1CV/Sp6ArRQQi1+rW6+vGYlYYn8q+7eQpN
WtU9mjjkiZn0S9/jD0QSmW8kWVrRiUMvokQhFroctvE/BMVhbf3rwk9oTGQ2caJn2fAYZCuE5akK
9a2ZhQcTdh/l2vb2bTQ/PfvhSPnHRZ/3cl2pUtWVhXy8MJXJtJQbIyZFJjsl65Io8bZXTLhr+6qK
cn49STPpJYiEvm500YHwD5XdxJY2/34Sv1Haf93UU6YjycFF6mQWBHkXEEzlG2PRo+Airp70WvkN
WTD2yqUfv9/cC97HmHCcA1/dqLcl/EyEwpEuoU2K0p6BE9ep+EDv8t+3+LfMAEEA2tAGTToakk8x
8JIa96x/aNIRAhBa5UE+xUZE37SIZZ/VT8Tf6j1uCLRejsglwEucjhaP1x/u4S+J0v/cw9Njiqr7
tUabQDqGsWV2Vu8ZSAVOmf5HJUHG/+KHy/1tff73Kz9lgkbet0pncDmCyHUGXJbIDhKHudXDmNEX
GEvq00vn/3DVv4V/osIgWGlOmMx5OtbCQpG6OhhLxwSbWMNT1RVODacWLWF03JBvrH76msCOf9sU
/73mU0AalbdUe8i5fIyzDeJevL/qoDRuvUwRWtzfG7dPVsq+Ke2bKR4r9SzzLHC/Tab6oK1I4ZHa
+cBuvU7RZoBOTkWZyPjT4vf9QEJaoMijT4vX1qpfcF4UxthO49m99a5eUlsRgxjz4GYVgSP5nA79
N8vo8Updha1m4iDGi99uaZdfIwCW93SXctx8p2B/58tGs3NT1NzpCOfOapHj5fqw8rs1ZqhJXFfm
i/baYf2LFLZdnXAZvzmm9NvVDalIRzsbOwpzTXL6ebO+AU/qJwro6ErNFgFmWppsqdSKI1e6O4qS
ThXaKbItIa67QMGdAZJHhtMRQsFq79W9d8/myWQ62lf6Ry/ZqGsy+SUgH3bm9HKoYwuDvfR+sa6X
/ahzi4stFUv6BtUnTYjbeB41fOIW+FGJ55fgV0yV+KgtCBT14Zrj8YuqyPhVw9LTAW1Ix1a5TzU7
SGwNH73uEx8BTrEgsbrWS9RV8dJQSpgYL5WPRb4tEv8KJ+SFXq6JAI2tW/RRmDxoz33N6DCERREs
OZBpUZH32SbMRRG/h5rIVzUGp3cAUW8gaVEDOeXp7sWm0HGeAzvokECcRdbj1wSxyIkto2EvZGeA
WYycjxsNnrkAlzEj9Jam+fcduFCFxzAzMSC4+gytSTy+ZfuxRJjYnF2YTnSk18nNMRwdQ52VkPju
Ny/FrZy5AF5WbsO30bxx5GWKk+HCfJvVsVfivp1/0JpNwEneHjTYFRukcnxswsVF97OJx5qrsFxf
XNjDQOHHSj1eGDirVzEw9gjd4+ANsRG9XY4VV7sczAdj7p+FubnGKLQulMviEk+r2Dbq+UA6ZHo7
kKcygon1VK8WEaLyj6SjBSVgR98jRuDGLDxIiJ2tMS73xu/Ij23YAx/B2olzR/2FoB9diLBY9fUs
R/3mXQenVGeMe5Sjo9K7arRs9bcbIEJkSzEsYCczd5eM4RV7nNoGVpi78W3TLaLaYb+W+bq9u/nj
iMNB61w+U9QOsEMCMQD0mNPESL7umZ1yiF9jS9bniO9l/evdtCcs84d7Na0HzqkIG8YCxfr6HVwM
fFZcaoHnmwqyZLhnVP9yxkkp0kIE7PLNCOszEIl2AuWcAkXeDv/DamdIk70/LDnxEZLCnfkl/GD/
I5SUXx11Std8joEdrVvMD9yrJmg1jL4e8+Tb3Gl+4HAA0gLCw6xfS+vL4nTqgTsog7ae/IG14c1u
rYIiObs7oOARJYeyBqAORLClYYhT5HkQufVKu/lEr++F4ki38PqBP251wnXvGPDpM+RB96f11Tn0
c7+Zf2OILZApwOv0uxMHhvX4M1RcAPqZpS5L+2SI5bqeYhrUid3n+At/IHtH2EBOm5rRsMQbyJpQ
3rNVbx26RefLiFjiTCWSPY6pu+x1Fwo35tI5VnHGFGxlRq9BmNOlYkcWe6UXkf09GVvIzonD4bw8
Rwd1etZneBkl2GwwBGKVAYx7B32iDXZ/fKpPqfgaDyZ20823fwD6m2Wj9cfEPZj+7jvwzP10s9sd
DiAHwUxbFOJMgqMm/sPS9nO6I634Knms6Ut0GK2ryTHCefuMoxeW2s4usv2xv4kXAmukXhx0nMgK
Eb3J2D5zawZTxMCqNvh1K+Yn26spB9FWtotfBF92gDif3YPk+YyKhEJE0IasBCKuMDqILQ5Z3nrA
k0S4iejGtDayXTxIdUMfFxdy926dwWxdHlh+BGu6Y5usZhgxaWPcuId31TAA4Pk9kxzwaD3GZcEU
d7sJGnNYglG7ojouCn6V+IY7gjA+mnJa0K/C6Zx2lzKyPxAWFCEVsmXkdiciN3Ev+3SGB2v5hiH6
Lt8hphtOEXukLQ05MqX4PiEpztrXp600lbE/xt/ywvsxIoIQszeLxi9r3LIJRFjHrlRr/NIsclHK
FL/DwnwwL2rfFEv65GgB38SvJVuV6Dd0w8HqTgqf0FfmSKJ7bNm+nS+v4v6CeQ/05i964GDY7AMC
unX55HvwEBa8gyniD6ehcJsQawlJTLKKtTYnWrx8IEVGzMVlIlaWS44tXmDs3A7ncsE6Yx2uXziI
hT0sdq20I2DeHa+f/IaHpE0lgdLVobnBxcX1lxgZvF2tMZUR//pif6zVDlzZLRfn+cMigqAqKk6t
c+4O3CZauPk0sk3aMkC7F+sj29+PhYXNG+hEMcLtfnRiEie2RkPkB3znNxlpwX2+/2wDh5ihLXLP
+2WtstX72MZDMXC2AA3LCz7MQt0+ppPFFjfY/vshvK/H9IWeo2hfOOGQpnEwsaQHZ/vlfFLCFbC+
R47rn7EaEHB+cxGv+IjCOkNEyFcTRm0+IObEbKwGYUKMN3maaBYI/ag7F3o7m8AZHejUBJk3kvfh
2trP2gNagbbHGJIl/W4LBc7XrMQRLJnvb1Y7b8X2ZeQt7W7I30iEh2NVO+noJDvS3ZZfCp54urI1
Ie1piQDqe7/AEfZzMmkgt2iTroZ4h3z/lH2F/fvi7pxc9zo7FMeLjfkmuVcizjjeKC7W8Y24/8Ll
m581LeQ7+erOl+5UYDRo3mA/yLtm7hOpbdk+t++Ijqwy97DzweJ5TL4L5sY+KsXp4ssPMJ27WOMO
5i9ZpQ9rtMZU/uCi493M+WkD7pr4HJMaWLhCB2/fm7HfTwPvO/B9HztA9L2Jt0vav/zxN8nrdOdH
e9//QMJS8yTEw3VeuWzR/4PjwRwBnXcXVujvazU0ZPiABUXZnQn9sX9nQFbk8jT5iqlpdtDdGisN
XRSiORJrPuR623CUvnP7D8s+kdewLYZDrxDZwZRBasakJYhhOC8Tj9mvb1KqfbFObQboltuJvSUa
L4tdWVk5j3YpsWsia1lhypwtIv/lPmMSefFFRfgx9mj4RmK7/Rqe5eVw1h7zMxozbJw1hEH0xuv7
KqOXlqE/JZIpDnHHWeMA1Q4pkxXCRVvvPS+w+s3Wi20LFNl5H/2amTjACCaMxEPg0fn1pQjkB4Yj
zZAENzfkT3RJhuWSyHaA9iV/Wz6suX2fzbfa28t4avOdFy69WRK6IVSc2+mhwHRVHXmBfXvVarfy
mOAHPhApXvYfPQWlylpHAsnC9n2r2XP2xRIv2piAq29ZZ24xPeAIeYAkd1CPH7J1zt+R8IYEC2B5
WTSfL7Q7EzE3bAVlmy/ja5S5NV+ah4sO9xEL4IjvwwyJZbyxtkULBohqdcOSJj6c16m3Juc+cBe7
2Au9YEr8mgfv9rx2OPAUd8mpeGIxjx2krvEVp0E7TMGjTgENQXj1K2auR5mfBJOY3gMrIfj4HWwG
a+iPzSigS6IyoqjWSdXEaP87ZkxOoadah3SLF+1HNGCvyOdRZp/5hhc724cCdwu+NIUMKUCHP+aS
mIE5p5CC2VLh/JctV3UwSY/2csLT7ObDyURKEfgRwqP87h3LbELfel35DO0tR+KyOZ9G83ntzXNv
3s4AD6yJCKbnwUv64zDiUNyC54rwiC46D4TAvSzeR0i3sxDDLTaUr4fIamALEjcYC4JMlZzWHMaU
3blmA6glvOghGK8/zursNK/e5owGzmlc8WiUbMGqx9z+VLyc9V9LDSvECcudJU4eM9hxDsH54n48
VpTzOCEG/m5iffer0XG6S6ed8Hs8Ecn+FNTkMwQ2Odo+zmPrZD+2pjUnBluZv1yqx/USapk1IRPU
8Ti15POQ2pzP9PdFnvJrTJfBA/WofkD8pmNLn5ZsfO7FnH0Us3vHgcaEW0y2eaZ8E4jx3h309/IX
fYqfceydpQMz0KRTJ8UGDLFzcrADD8TyLy7O9Du8GaP3V9n/DuwDa1eoM/Lqxj6X/rnZx47xwflV
Y0yM7iqZhyU7ScxJCANtHcX2SMAFa6cXbFfX7lk1WRjrzJhKdrHrbSJjrIsli+hhKSd2HjofyrSY
NSbvyF5zkpJr1UsQQ2S0ORFSXkW9VJ0ksxQVqt0usycjuoki0XyaVvRwuD2dRwCAclKwah5exvri
HsrbrPPirb+mz8sOD3dkAb4OcVhg6ktAVezDrnrdxWxy1x5yNnqOG1YjO50KsPP4APvAKUaKRyOh
wR3z6pDeOLvv64jMy9ixsN2rt0xXbLUCG/fl+Yxzpt8H5JsZXhDWQRtz85jQcuovx5zSnVVoNuQO
K50/dNbrmjDEmjATm6wKcMxqG2dX4STjFN2B/zfe5uie8kL44xzM0Es7kitJnFlz8vShDd+FJ3h1
SIndCG63m91mPJXlaTylycQ4iK2+hd/shGLYCS05O6XFB0A7OritSo52HXyzB7tr4qkwW6t6HWUe
ST0SVq/wTKh2Qrf0clb+DjXgKfz95W6yG+ijqcN9nBm3I37RKbbP62EXhWKDAqd4VdGOvTn6YsNT
Cp3Yqacf6/X5dArf5dnYineF+Gi8XZJ55uE2Jzb4JMNnxIr3wdEkRXPxGjXFzliNSFADxR4r4tM4
JliHPtbf37telPu1YrM/l1TgIjguyUv2sVhPOHBZBsuzEgiXzNMwxOHiut/h8PX6V6Kxz03kzpwD
xQCIJlEXlT0pSLH5mG/i9MGno84uPYS1/V15DFBeLf1tt2vmoVN+POAwQIYWN23GUc2jo/AZTpTH
DJfUpUpqnB/1N7QIgPHvJI9IL3/0S+gdjXgv/Ltst8Ga8XxSUgG0SNrrNjsSQSeEpbtVnFLIsijf
00Mm7qWd+29JZ9M/eoc2/yu+uqZ4yxfRlW4l7g8PO9ndVtcvlZkUaxEjLQLzoOx99FcqRhlc5bFW
1Z1Wutp0cnXK2waBXqIzgrpXEsBezErdlhdNOPTa3ye3+U3MYAx6e35gSHJQ4oOwoTZidaexdYFk
FTpdjvwunKNfd8XqNREBY09mt2xlXJzH14QKeK7cxQYkaMG0FXo/SmGNptTsrDyqLPt4wYdx/Q7f
Zdc5jH4EArthcay2gIxjEcxXHN/Y9ApAgMKeNjwdAUtMtgHtUz8s7d5cIb620JZT3Byl/DWYfKl+
bjht4KFIhcIzjHQINzAelNcQRldrhYsyf7m7m00516HOeC02ZcDOk7sY+zGzN25TWhsT/sqAt0hX
sWk309rVRSaMUqwKdsbBFP37YGW+drCKlCgOkfDp3dG+gdVKnmhchnZhIVjfbM3ld8rRQ5Xnrk/B
cX5aL/2ATVZ6iCeCx0gbDtYtcRRWSu6W7O9qw8R84aPvFoqvS+MlIy+ko7e9z7Q924AyZ2jg3sXh
kNhkpNwVSuAMBkyNbpEpXpusjIjwkFvfQby51RuTxqB1C1BMitXXEoSOa3zvMtUf4sb1yJbjbu7s
BTgN3jfGYHB2+Dtm06xmNV+EcI2ghPlIKjfL34XGdcrvfqc53ytxKczvln/w2Zv5tMD4F1paxP0U
xxuCz3tI/a+TV3CNY0Rl2/iU1xrVFcuR1pcAqGp4UktwUJJ0SiXknnbapuCfquyP5kBha6zc0bAf
Cq4ZrZs9ORNJsv7GM023kKnYVQq5ImlFMucMWEF5HznDvX3gouNy3mKMiY6BTDxMCXTD+coXux47
oRHd3vxsf+g+ICmtoz2UmOsSg2LygsJa6+/I4q8lj/h+VtlxrJGPUJ2X8NuwqRrZ4eglnpfu2GDW
wdE+22lNv7j1RsCjx3u9vtK57DzzFB4mq2zN2YR8gs7hdYcZijWir6+zVbGJOQyKLaeV8tl/QYNU
UgQKNwm947fKBocAWOtMpkXXd4Zn5E2CZ+vdZlCyL+20X3elHXJKh/lQI4/feU/tsR/b0kcczUDc
srV88VFwkCNPgUgUzm77uvN6jmosZPBOpmaBA0w/d3zIDbt7vBpEmjdlbmhTPqe08Za4HPJtH9gA
aZf2hfk1+kbmRiPuM6uWre87ncL81L6r/RF8S9YO0LFksigs0ke7+82Fy4RwYajZ2Jz3HpRDzux1
8NWE4sYzZ0Tc64ol3cP0HSu9SP2Gpvh4DzrE/qawq4vUVv8PSee13Cq6BeEnoooMuhVZOVmSfUPJ
3hKIJJIIevrzMaemampmB1uGP6zV3at71+v+bEmXmHw2TDIwtu3E0Q26ZtxQ9HTTLTN+8UxLAUN+
tqz79Er6Wu91AOuW7+P3gBOQMwqB8gYdWSqM39k0V0hpm95CdvonjnP1XmLUT43gcrlVg9cfXjOr
3mFDNWbLgZr43sjuAEhA4f/XEw+zfRZOtgNSTJdoMTPwrnZOaBOPOp1N67279+lSuETJIsqCUrFr
jD2kgCZV/KnMZfgCaOC8yWIPt3yTwBfT/zCoqyUHSVinRe4ZOBMwyIk+SHK7Jgizi0oXh7hLjIEc
n9ZzuIEO9qhWtLv21rD6CzpFt7BVifIPeXmg/C1dMj9F9zzglDUfB9zYnlztBZazBgzHnuGpGqMw
KRTcaZxp1DHzZ+DsFR6JxUxXA9tIpe/6JF8d8q7OtEWO7JYX2K7G1E9yZq/4a29+sWI4Lm6vJl1P
jMIzVh4xWtRPp23C5rcff16vXffavgEkX5trT+oI2V+C8pzPBDclDP49/mDadi2ZaVIRhTPjraEc
NQmVH4kS6G31Vbrx6PYRr6v47louxgjGlrxJQN0q9Dr17xVe+lqZj88g7F6OODrAxSCeMwgIuIR5
dEvgG48yl13A8EPGJOHy9YUpXbrR1zJ9iDnXvkGVo1uaYfeII4wdx/abkEuOki12aK65K3cfce6K
HHi75O2ZiY+U3SjJpvGB8l+Z3Y+O4canRHWEyKaFrDM3s/F7KCV2qP0Rl3kJT9N6TYtA2UnNYwb1
nJwian4GiBTo0L3YuYz5q+Kho/3InPTpKQ8BwvRWI6hGlYap9te7savaUcU5DzmzxeX4ORS9/8IS
QKWVt9FSpty+t3ftJNFlTLbptUt3OcaLLhX5Pzzgtjh0t44acPapbnmfHNhIsD9mp/DtCi4WEcji
mBdHOtp+QdHGtHguIOO4b1cgOUb5PT5mx5eTrV/I44CTduKmB3+mTOZMfc8rFqBHRlYx8CVVOyPL
aB7+q6zwMQR5ihgAf8C52EJUwGf9jvAEfTDgxVphOLII1/lN9ErU4PPXJxDCReQrGx3x39641rlb
3ZLvz9IsrBHPV7Tzo50dtdk8Dtfq6NRB/AfOia70kPv0EjM3ukulR8cgLNqVwrDf0vgaWy+xZdHH
IjN23l9mwLATMPwMZJYUEAA5zeH9HUjnvBI1zsH6/ir0YKzm/XOh7yPg5636iLtjGc4VPASflsrS
uD3POvI8D5C2dwq88EAaIOYwkMdiHaNadmvjKgGlykRn8RuesOEOmaGdR3v9lQ423VEk+9VPBeul
L/jU5OQhzr+OZ/WACc9gZfzwvIhVw/TcCYFC6CgZWkXn9RPtjd/nT7GM+bheiZTgaX++AS/elZW4
2k/n5wsKUMq3zWw5Isj8UWw8mkHzD8hPxjvAVvMAkcQgEODKD9dv7MNweudq3kxaDqiUUbfCf8oS
LPXvjbiS0Ee0tcBsnIfoCBDQTWEXVnoWGkvnIXGMc37s0Hq81/AbPFrAowUnj3nnoN+NHEGYV7gK
80Dglp0F0xtGbnmiRs2W9I/DRQy0HwSA0ZpcNYzHdRLSvScPmOuUEMHeygBMQ252Otce04A3bahI
jq4HhsoMQj+5/GRui/PSP67ZCNzCe1FYP/Lbi2Snn3g7Gk660O0GefaSu7K/MxGh+YB3vBhzUuFC
Gehu+G1cZgeBzeoZiJC4IoYTp1+6UJVj0rn9N7fgkpIAh7mTaFj63nzwigAcAX2yjeQfRBYW1Gtk
PV8EDQWFrdeuBLKY7YTENTZ56mHFqFyzXbcdaURK/D0sEGVKEHq80vw2UIGhxxeAV8mREr8J4dhM
Q4vIrkA7lb/0MGY28RmuITMyYnVUIcVuGHfgi6NToqamtUHwnCe7zFVC62msWrB7TuqPRbqKtpbf
39yfoRufX3d9z+WorZp19ztrGeyay4G6HTlnQN08dlt5HvY5zqU4iS5bYj1ptfAkudOuJi7Vvczb
kpH5rt/yiqZsRvlq2Jzs+q4usXNgzBSeU7m8/2YORQm0JXQw35pRdcSvEIK0VssSVvRbjGz9O3PH
DUCh3Nv9JvrptR3J4eBAxuFZ3ChTIR0azvi95JbfzdcgIh2pri0U8z1KSWu2+cHhISDFWWLJlYqj
8fhOit9schhEly59oQrEirJMUqR2ikUizaBapboKmSv72JQBkvAbUhTQj9BnVPYsXiYB7OlgNV/E
/ui9N9sMJ+Yo2FTGlNAn7vhQ5IdkZOpZmCZtU2MlCmxHn674l1E74VBuAYEr02EGaaEaVrrJbPmU
4nI5h9Fud9qmeULAps2cGQ9lmcOIrTtfXI+zubyrWW4MOiyzlcrosTyXLuVS30Zreq9jAh8CuPb8
QkaefWxSHN6WseVtSmdGcB0tcshniK0MBOynW9Fu6JiWc7UuYa+1QPXKCirpTTUWTEXCreSypIuy
u0VC80XDmVAhv9f6GaBHYx01TuxxO0nE/Hx3NomyXq9ZDDl96Hf9zEt+YKZRPct7/EGxjBmu/VLk
1lUJHLaw3W53LYVBkPC4ASuna3VmPQNAII/piV9u9fhfzbnKOiUoiC2/6I6gz3T6hPN4zW/CqJ3d
Ld9fENPdQyJ23hkI1fuHcELy9YKKX/vLGnu4YDQobtslZSNY4f6Z0sw7mfintva4+2zEHQKFFYdJ
tMmX6XmkC1hrLju1Dm3xGBF1RziIg/GBScu3GQv3s8wX5DCsycyQSyDj9oLSf+R9WiXK8YN+gHZf
UXsLqIL4jF64iAP8nei4oJKg2DEKd9iKkPqN4bAZwoVxfOPCaEzot9WlFi+A19RuOV0RI6mkyGFL
NLWlFtwC8lXP/MfD39IacDrsxsICbCps2TP+5E2DRYIHLde+XcrTIqTccHmvbnKRCBusoWuJr5xj
xBpzJK55cu1WRhMLHMcMwzivt29SSH8rr9yByRmfXWF8KbKlKRDFb7aVfpen4QFOEBVCYSOUl0nS
AAJFCbJkA0mrj/9cAwVouHNjszQhkVoR9NI8Ff5pJdQsE3BWZRh2NSwYgBkUnBV2uuEUNry2Nfvp
GcDehwAO9juzzNUsD/S3U7abjPNOxKvtJH6TXNq4NZ2vNgfL0E9V4omzR6MimkTQslHvtN/VzMqO
Q7b++C+vK9hVCwXHPmDig0Z98JMJ8/aa+sSkxNQo0yJ7YOTnlRBVTOn5xUgjrFFjbcV/ks8epP7j
CfDXl8/Nk3d6k54OpYx4G5mPvbTXcB//scuoH5J5RM0Ajzba4U5aQr+UZLhapEZLqPvTfZ8wm2QB
eb/2IguGJhRlihORpkldQtoadBxCc8GZuQrV3DxahEcUoMs0X1KCyKOj8ms3qsvilElz8TH0Xhxw
L1KpvW7qVI7SCg0Nv91v+i9N8zhn6PVgVMGxUZuMm+bOixFu+i7fl41Hkl9YHmo1KBqvqOzyCfQY
3dNFhxJlAYwgkREtrBi31n9K63MWgCtd6buCEGIQwjGWrEBpgiBk1DiPjwTQ+lzLxwYdWsERYkVf
eezTp9AvzVQuVb8WbJa0wIGCnIoyZlFORYDPafM60KrUaI3gy1A5jI4pb1EifTVYD05sUvVx3jOI
aOb5MA62WkYkAb69qUwr6Wv92XWayEA6yUYEQ3p5Kq4O4Gj/3kRDzdsF7NdkcoQCaSGyy8zgv+xz
r9wOv7o924ffFME/5pZbDX0Oo7GudFAokAVoG+REpbzqvYpBRdqkHS1iC0IB/VD6reS9ybt2mH2/
8LGGgKZYOWSP6KvpAxpUQHtaCoayklUEYxA0E6HFupweFdk6G45bayrwLXmwixU/QuaVbAVqtqLa
ajEFqlL4sdUsXrPNJ2B1fn5DNv3HoRv9lP+XXevMUtrseUm0eLfyrbvEj8/49+zpl3wUPLHwLe7i
4+xXYsZvLxR2zAgD7Nm1/cvPETUhpxEJQ0ue2Hv1x8llBvRznPfcidbvm3P5cwDL00kyX9ToifNr
Gjnv1otW1BcMSlUXAro0NZD0ddivW0AqlLNus1GWMZNPidMuNVcvPB5b+MV1/yEVBJ/z1CPebPlB
i8VX7B3hUm0Qqj2AFU6ocpb6Ol6He2X1hHBZAxC0XBnWsCxc/axcEUHky8k2mjfRQ9GtgLqOAxS/
zBIIMA2kn0WYROSt3/Lc9jhUSh6Q6ofAGnwEfQRNwuxEJc8tzqnRfw3HfG3gN3XRuNHBRAA7UB4c
DcIlQ5tR2/4n/psRa+ETMyFaSnnh+BouhbAsGNPx2mNyavtl066kmNbLotEmqsxMnA9zPfsXWrpA
PEdUaA5jYRSciY3mTnSGy5u3QE4eTnySDWmsHvC3RrI17tXciwrqtu538maYS1ucJ/bGrkS+g1tz
uJ2twbIKhy/DHxPhFNeZYMlXppoW3an7TT7+B6YwEwM9PrwbXIFJipib+a0SfHIoIEyK2qlMSspJ
L5jeC5/uBnF5uwx9Bd4afeVOVKxu8YZMO8asM+bxIcbdz+EFTMng1zWmqeKQtpti28bu2PnP3idw
I+esI/+4ZpTbQue9Rv6kwHNDHS3x92Cy64TsO5AekAzi29aDYd8uFfkrTb362HJqSQF+3LhwsFkE
8MDF81Et+IPhWXLVg3RkstOrfxWXFIwbL5sTCrgDFQ8z0Zwijkj9aDfrfvMsmCTDy+/EJB0TcIRK
KvaHUA1CPznVZXoCzZ9i/FCwMTh5eK3xxF9ph+ZHoYLYFh0NFrqti9xj9mlgNG5jns5whrCIGqR3
0OLe0BwiqkXYz9kDmmTs1i9LM10R52W0y79Zvo+59KgOJEsQrbC1OXjBYSwD3pWvjVhSmbe/vIl8
WLPouDLUu4S6SXCexjLVccG1EYER/xTNGHS2cph7oBwuK91JvilrtOuLOF6qYiQ8e2OV3JNTOIF8
44aTvjkzKjfrrXgNppP8K04A7Yjv8+2/c++grXHp5Po1eJyzo5lHBRTa3NsLdJQ/+eFVAF2CrOaG
FSMOH5wc3KgJzDUHrkhzRmNyVm/lKl6nt9fmtS8AMknEtIxj/ZcCffrcbrg/uC1GPUEnThqG9sTq
1n9GS7qKTr4wIE8pMdznig9vx9Sp1wF9Sm3PjlmQO0hz5nqAoc6GohrJG6BkACxjGWtcmr+75ZMR
Usr6yKKE6p6uOOXXn0TGk19EqAyrUHJlmbMAu/fxj20Rsu4Orc+rataQL2fFze9vFdpV/ZevgXDe
dIIMj1IuReqxN1bvxP7EF1Oxn7ovvk6F4JjHcoY7zy8FkMDWoV9EKE55tKh/BORRofVP2XH1QL+3
nvb0QceYXfSYdj+R62yQVw1L0FulvkxBggoHZIbd059aDVXglRH1D4IqEdOwcV6tPgvJWvxDaceL
QUChzBdf9fm1yg4CuobyHG6TDRPqFxhAoXgUXuLHh6ykc/fz7xkeLj3WPY7oA91JOkCvXYQwE1W7
GEgLxoSA3kx43NpFXq07E8OSDQE1OlJILuBo5g2PAYBpnJqYGRN3OyLxJK+3w+0rvkkctfSRt4/k
DfpVoEJ6ezgHNrO12DjC619UrY1nIB+pgEKm5X/pFYjcG5AyMmM5WxcS4OYV8PaZkINqxRd9cCkP
icesOf4xKUA3c6Y4qsLDTF+8EeSCIcVuDkTDZX8oPqdRxLMaeH9e94u3tsC/Fy+zovMHwa+ebqh5
789KUhldCEv/fcSgBGeJ6oT/RjQuP28FPQsooa38hO+g9iOA1Nqi6Zev+tJMLCITYh9gM1sp6FxM
SoYtOvNfIfHGgGHP5l80uPVmWNfg3SwCt15L65k3/okr/eUzwxDWVmt9vujF6bcpDGW7rCyVYNi9
chOf8yo+8FhB72pUfvfRz/Rd+YWFcyL6lOew7G5SbRrN6TS3nB3TnZrcUuLCFxL0mYyK1BYeGqDW
wzirDSSU/TqpDBFfNKbMLLmYVzttocheN7PM48yTzsqD958+HX4rnAUh57Fd0u16XbhRKCH/WurH
dBE3U3sesg+4CwRXhrx8BiPLpmUgN/8McwVVuOYa2KOvsEYAy9W++Lwvrg+LBM7iHYgN2XdOkyyG
2b1h5OjF1H/3Y14rsijO0lqnKvhiNuJV2Sp/+dGflNJtKKvXakZbedIk+/PPzK6aDmqEuYJC6B8h
HH8tshXVSRHniItZ6tatp/Te66E1lS0+AD2yfjnI93fiAyIzD9EvBuz2NWv4fupA/uiawMuu4bjV
i6U+BuMI8r37uIgWWIVz6TSOTuT22/BAPjuSScocNwpYbvKJthiva8pI97MF2wP9weyNe8gteRj3
AWwKmUS9VrllOu4UW5C/W7FyzHKtxVa84ReVDxTZPP/XZKzug3EjRDV5+k2Q9V9gqCzl93gsz+LW
3DUuSYmxI69kP/N7iJtvsmcjw8u/OS1mnn5JIsv0Rxv4JHUFLB2igImcUQ1YfySXtBNg9PNGeCm7
2jdFEM+1VGHbpj4yRDMMVj0uNAgzrhnsRtWS9HpEBfK3bFqpfo0OXDbpsji+5GW6hKzR2kB4L0TR
LyLbZLWhFNhSMWthikXXo/y4JTKHmRW1bvWa9PefyAMXjCl2Xh6tyYT8IxZTDZuh8t6hJUMXUM7x
YeDHUv+LcTySq3IVjqSjUZqE4lcoXLUdPh+MfQF3KW50rC65Mc/FU/v269dJPgCE/5cgOVeg4M/1
4WNa9T6h5cJgiGoEtaef3fU8MMCOki/BS/udCrF2q3bNls4uB4TAAXNOPF6mT94gzxDrGXIOOMLn
VdB5gAqdcmDsWxGCZsFQPc4NrRGU13hd3GXRqZjKGv032yFKfX5ahI7AV+NypjoovvXZhh4ZIXrT
zHuiBbpVgUxOWWAFF/a/VB00hybE741mRvqbMBEUL7HfAmZxOL60U4TW8T9oZNJ728ZSO5hAh0TI
Lwj6fLYr/k/564HyqXR6eQ1xlO3yW1YHENex/dxJ64+5Ar5mMDxb9OOyBFVMOL1QqztJ/SO76Ur8
zpAdIc1gbd2nlr/nOcyjlYrU5zZS0+THinMxs2RyWOR5sYH3GXJfw194DdrMCZUf6ndQ7gdU6gYx
Z0Ea0k3uzV/jxnklyQvVb5YCuGntTuRMZqM3/9Dt3OXuPLzc2FyBXw984famb82/MMZ+0qlwnbR6
9ZwhGxXZPgEvCa8ObLI0giy5CA07vJoIbb8w5pdN10zcfBtSafcLkpa7/Cgq8BXySr2255SpSZJw
6ukcxHZ49s1pErOo7sl++Pmco13U2sp+cBIG/hg07Dy1tsMIS9lJcNDkVrObjYtqGRGTeCn35aE9
vwyf6039xz58r8T0oFKh545JU0ovXVxyfaUAIY+dI2H98Jm88WxtBYk9C+fQAWEwrQiT3qOwNWlX
M6BvYoL/0wtOZgbg09GBwQGyrd/LnIkHwpLDu0D35eLr8j6gAcJSXjhklxRUsly37Kcc1j53nLH2
O4RebUOqEcMrVhHuks+2pfU8UtSWLei0n3dz4SdKyPVwW+6bjy8Q9ESgBetYsunf1CNiD9paI/F1
1dGvT+AxiEdciIACP254LZVTFe0E0c9kLxOFuT5cwGsEFKL1spRuyo+KhPPtdr9US/j79Lvk3A1B
li/jOCgZUEH7fSREiEOV7EkqGwL2mmBkXAVrDzwksKvpzy3KM5DXeGFAA8xomO38e2Dyg6cRGCGg
D6ld4ENvTsEND+NdAw/8UZC9yHZ2BBxTQjubqh8mRkACJgMccQiGj81/q4k3ELBVe8+9YJ7iV5Ax
nwTKlK5JAzG4xkBZxKnR6T8eMsBhSU8gTNEff7JyFKpjBDqb/SZ04731Sh3lN1OcEhYC4imm/glC
c9PGNnu/JoEB6Fj6UxH4v7/K57cK8YtGnrkg7qDRjhNfprzVSuoF+1UH8ragaDTkgI/OMm7R/pDN
TO+zGkVfCwNzgS5Sj9eZ7kjxMkUCqJxzpF9El/THSvK6gNkbuknI48R69wuJsyFkTdhD8dBH11i3
VG7EFYtcc1MbL4w/pQH4B+42H3dgUkDymbxAlWOypZgsginXrqHuD8Uy4jmEDhEOcoOKHdccdE4N
Jx/RbXPd+BVRfEDZgXgYNBzLt+BRkyThMf2HBZuI3RQjI6/NMDo9K5TLVj2gwAGfk6Bv+Uo0i3RL
exButDoXc/VE4YGhP9MnT0RRka0AdDOJJi9q5KVI3/GOmecnbo3hntJ1nvVrbNhp7WsU3MJOX/ZL
TcHKynkb3INfzwuTM09saxs0vYgvbFlaMExLxjN8Std7yWwNBcJJOuBkUR1x1sjrA8GFk7Vmb82k
5WdEyAo1rG2L+ys5VeFk/1KhncTxSJhMi7jYWNlVwvnmvqiUwkD4OOlJjbyoXdQmSJRLy2w2i+GR
/yupWO7PmV//cGkU3YkwrXBm0aOWyL/bTftd/6mqtwh/a7Rxa8m0R2D8a7zhieI7rQAggDVxRW21
12I4vAH2tGUPj4qsDSBFl6EF+Ox6QEVdGyD1Di+nLb1CctJhQZOJZTFgyhRWoeSeWQfUogIFrn7g
sCYUu8pcBGbpv6ZB+HpOpHUl3JgxzhGSRZ5kcrfB8HAWcI4YBZKLTVWdaAkoJdvKJSkndcKDCZWl
Y6JDbIbB5jxUePHlQf6LJpkpqlV2AyefrcOMqDfb/ON9XZpjZPrCWkdj3roqwlTTl26ze7gRFLLf
XfNhzKZSIxWONfpbiRN6DgVT3chcrzbdLyKM9gK3pjpAf4IRxIb/PEPzMrwB9mO9tLlDBQ/P0K1j
CMz2SsHNUKyEAjF0qUkppGLuUEBqJrBkeBGP2LRWYBTBbcwNfI/5Ez1gjtFKRoJD4cHxYov5UpDu
Yj3vYnQvNCkO3FBXuKq2f4leAorU2fTDy/fbxb8sx9NQtT94S/0mdDS9NfzJE3sJXwNDB8st28U3
cBNCmJmbKZaWWVyVHZ4G4xWnt0pCRzFvTviUse71dNXCPVFk2f1x0sf1Nu9r+On0jVxhgOqOZZAW
ViYFcXPX8Mh7Icxr6nWqP3rC8JTVe/b74jIpKAhRVzEz8Ank9DiU+y6y42LVZQfpueq1ZW0bqByU
raY4ougZkZ2ZX/VVzn0FnhwTL2bQoEhyhw2hmTcgqs8W3BcsOcbjyrByiH7RK1a8urI8idCXMoDF
nv9oC0sAoZpQuC3hpMmXCe4a2c/sKCIOISdu0ungONK4ZeyItLKwz3g7KwAenbDgjaAF4bm/JHKp
PGCOPrl0wxHUJKYVkGytIsdqblJgAqvHPTfwhPq+2C8GeiAbMfrnqv2hTxCYK71xd6ZggsKf8py4
iENz6YtrStOEhpxq6P6C/mwcRv6oZU0vyS2tX6IJGRfmQVx1kG7MR7n1wVQtyguea/qvoyRXt6z7
14MZiN6unsGkeVSd7kGmLDm88MfHMdy27+lFPg2/INKEQ1UA8o3PYWVr0VrQkMXZfBqmx0e7YZqZ
+lncdOSAIKmldEVus23B5lg8NEL4gNAKxsxWBpgD6ymB6h7anfAvRHlrhxuM0aIjYZuzhXql96B0
IbjPhpmlt1MMboAEfegdB83KOM4GF/ell6v0+2K24v5PCQaUYXU5Wswttt94xD+PwklisJIPTcDq
rb/E7Bf1GnKQsb4gIGDWbVqx8g9zQl5JV53MH/HlaELACPAr3Ye5T3ueEOSCqw4VRL0wizubty22
6LLE0srTPQ4A/S81QTr+8cefD3yRK9AyuBkc0OKV+NslOxruDoilsZgHxNGQxUDPhgHXmtX5pGZD
XR9edKaioe0Kn12dvMDCXhxOEnJKREF2+RdihEUdxWaWDB+RgYRlGB+XR/HmCi02Kb5f5pWxKhH+
ETSumKvn7nMZsKUzA4aHmJfhQn7xlE0/P0CKollDuYjFXGm98mNO5eUCdzLkOaAU32erpVZpOL3f
cXPskl+DeWUB2JEKhAFHdGl7ZjeEP+m54Wdq/xjtCDrUxdx+kZdge/QGt/RpnwB3pX8R5tcrRQEd
sbjHCiQHjN6j2e095jfbgE1A+1Jf+0cqL1qaTgZAzYBcIjOQrzQRtF/JrsTmIs9n+KXQz46LFiFC
rdlS89Nsp/rs1MPJahtlwJOV7b7OYVxqr4sXT/mXgOdSWYfMn4E313Z+Mmde9aQ6r755SeyiJ/AE
w63HrHLBCOLoUmOVoqoWyWGvfx2dLt/Le++GW1ZZ8nbmPTmOdmk8VQaUb+golT02Jo2tOPEhbb3Z
QT0lZ8EbaNAuyikf56YczHaN5GSe2W9eIifEZKdKud2yb/EZ2fG/A+jgz3MFUumqrKFtiVwP3xZO
XgdYjl9K3XCJt2jntfI6myTRfzwKfJ5xKzT49+RJctRTjikA+AV7jyooGw8j0ljJ4Ei2n+sSgTF0
GN+TPy9beuFX44pLXRqCGmkdNQ20YbdK4Pt4JWdmQwt5kVD+XD5Odhtmx5Ir5IMc0iQWwWn6hWG4
7fMkYX+Z7bEkDznBxPKmIAD7KcoA4mRQfSNaEWKSbp/ZMmG10dK99iSXqtyhRvVXUv0/CkDqdpEc
QhkGyIZXJeETEAKOtBZW1H6feolIhnsQCj2cEEZjz0GVJZcGYZi2SBkNhvHZY9qZQce/7Ozpap+D
ymRVQdsEllFvwgtTLdz11XJYK4t6M0Iq/9ZEmbDD+k15T/u7wvEzpakyZM/9umh+5X4FWCcz6zyn
mcAReOoEOmLBqr+ut8FRYRP6XXFuvhN9kageKsuEmXQIO/OFBpypJuNkcKNMPMI/4cbJFB4led+Y
vhze0m9uy6e2nvA/HP0u/SROQM3sygTnUL+R3O23X+YhlZxX7ALpJM9/leq/aLzjFSd49MdgU9Va
fXuUZo46Czh7W5Q76Bvc2JkiS5k4pGdOuFyCpw42izJPhxPlhKayuA47o18W4q4rT3x/DnaZEYf+
bDIZle40OLwEnyhCXcjS0zCvr96LqtrS7hYvSsHMNRTvLbhUSRqSc/moKR5xRM2w6F9fB34VFznu
2+/9qASJzjCLB4ijIj1lY6KBNx5DvaPd1xBPO6+g+1HF+Vuid5WEPbdq+zyE+/qNVsABOUvKH0F0
i2HxfLoDRnnJ2RAeanrqepRd3KAmY/H/jPRfJjR2ybEn1Q8zOaSfxhvHpTz7Let/gpg7MYWZ7LF3
OchS8CfEdvnxJSnYxs5jzO8Gm/zyWjnhNvTsEL65Em4Un9eyed643p7g44qBp62bGNx0M0+Dmeec
K4yrmP2UlNe68hgF01Heh8RYjplboEZZyXTEyrcE+pHqeIuD0om7epKrcurnbP+OUGBHABCv1uII
VaZfZTSq/XCZfYJh1lh9+PFKPAwjiSul+TUZe+qXaivNSUVpQydkylRHnfifyIj9HJ2ZUEiMSeJS
/8IAwRkdq/s0JSY4p8ZjwXIyiRg7eOW5Po9QF0WN+7k7u/U7Ojxhbyx0V57vIQ4PsOS7AnOv5T99
PXrIdWA2MJRytCD2DPuxcCigbXnilksHDgwCpp6z1uaFl3m9X3NaEevrTv8U1tcGqhKfh84Pv4dl
hweZ+S/6StcUJfMNZgp+fkyc2loxxS0tx3vpoldwVVvf1meuZAphmLfNB06ezvYDzs1YeGoz6AAz
Sb8HK2gNnoanSruGHhXRmzK6XC5Sqrvw+gEhfFrlDO+b9q/ykaVojNhVEXPqPCuEVOeXsJm5nC+g
IM3nih3wS93AfFaYhLtZ7YkwKZX34ecQUNgyKwnZifmsQFvp4fzdB8rTbWpYVTQ2xRHgUft9jYv+
6VcH84ZI583TwfZTOKuR1cbeMOmZ4dtWWN2OKlJO9I3u8IsUkJ8p/qxG2YWIRpBNJCO0XvW2JYYQ
Ds0eAVBfHmZMgf6qX/qieTQ39ODXZAvh8PpCwPEv3+SOtOSG5a7/xE5UT/lW5DnI6XTy1qqv9K6k
T78+AvztKTFTk0GtCTCkbISp/JxigaMfvw70Zn5qQuf6DEJWjyGil3CixoVTyzSnHJchMQ2u9Is4
Q36t8EpXVF9EzagxtQ3iwKPEt1dXLq8v8mpVw8lVLiH3qaMuhWr3ZrjKdXMKMexbokOeBfxp8KJm
ib6k+mECDpMJhgcbOp50Pel6MES9f+gPNUB7Rx49qQxakb4T/2B3kA5MAs6rA5IZDW6qnM94M4xT
RYy/6JfpIGCIAxdmHVEkiZQ4vRWMhjFxg93wnNtMUgOeNP77+k2NF8w19G7CucC4yf759Ro2Q+hk
ggMFVhaeANwpz9/BS9ga1VlpXAP54KHDvJiZpokjsd/oQ7lJAxR2C0W1062B09DN/K8irQm0jSZI
WX75s7u4Emuu4os+C8zcynnukD9r45GqK0J0Ylu3ky1K2380QcZOnix2/bL/BuoeXILIDR4R/YdE
GDz7jqF7DLOHS2P4+bDU9uK/WGMk3S1/AKjGVU36juaSKNJTe/BhudOTlTQRMTX19hmuTGrcbl0g
CjWB7CBsDvUBcLZdQRHOqN07q6xv49MZVxpXX8r6nvcMvjPAulQY1MpJpWYq0mofT+i+2GKeq+H+
M0GN7OJBFAp4Iz/Obw4LzqUKfmHzJAX04XM6QwE8Vn7+PJNVcpvYpMzNVWco/9ju7YOfq35aTfpD
cIVBl8ae+IfbWs4YGO6WdaDz78bnM36qHXyTgmpkri2kFOecW67xbS1Cos2SKRQaD6//F39O5V2M
3Ya57GYnMb4G6ebOhOMsXwDvhepWYkJ+Yh3iCIgL4GcuMwzxY/59koBXzBMcf0sEsLPzeAHqNR4U
LEwc9OOOt0+oOPp03co7l5b9TbPz9DXFNT7EkMzBE8I/kIlac4kiATn6H2dntusqurXnW4n+46DQ
N1GSA9O775t5gqY9PcEYMBgDNlefhx0pqayUdknRlkoq7bXKxnzNGG83CsoAchFpk09A/QZmQtKu
Yw+iqWonYj+hruN6GvxZ/BLoQL8NIt2OClkplZOYTvFAVmkDSbcTpC10Vi2gQx+I+pDnKzLR5xkU
GFwYZjUFRjXRw8pgtnJQA64ckAunk6ZetNaEFH3xR0UmYHZHfvOOTjKd6pv3kGXvViSvfxYIKbg2
X/2XIuLcOogUQ6x4YpMOKQoJZm+vnq+1ai4i7PCEXtTLR2MjS8k2FKtgJkU2FqRZWXvmlFx1aQWP
+crG9xYFgmet8o83UsYVxr/nqmnHUMvWc18k4bv+ZqUyUAcrn35zq2Lcz9UoVFBGznvVlr8HnH6Z
XDM8LCAjVwx1OtD16JbM25udPu0MHZAGR/TRQ8zyMYjhK3jkQ1T6uIl94CLI1Oh8k0FkJwy2ta7F
wycGybi7GZJgsNPUec6SMbgRXUV3uCcuieyPrYUiilHydSCs+LnoPLm024O0jnlmIKClntuPrbIX
nXxpjeNmrK2krxuD5C9KGpQ94xxH/LX8OFAaXwNQho4qcqGQ39r4NpWQZX6WnTVojkkwNviVP5uB
WwvpEKyvgYilysbT3zkPxAm/nKjtL29AYr+jT5rCvq/Kg46Kh/Cpr5xcHzKRNFRp6DfcGnOacmoi
8DU/V/fC/dCpAGkuXwFOW4M60C3vcx5USQt1UmDPsNx6qYlBhGMHe+QqR1qYr7PXQif2nguvcw3T
zbBSJIHxsGXSjTBn93bZnvF9pkgCinvYo89dwGrHIEm5BwSq/IKgUHpEddD8tLtih5Op4A2Hg3u5
mMa5/0GB2p0FRE5XSZlAvYkO+KUQj6tm3knn5Arq1g1fhipL2Mpz9MGINz3p0lkHjCehyrLpHUAt
6l/mIVNbz29nrEdJMm6v2DxenZtQ75qjfKNQuySEQ3vSjFKj2UCrJUnQCba5xjdCA5B+3Y+UhPGF
OVk6128HJ+YNU6YZk7GANUXZVI+e1bz8lhsK3+qgY/hDw82iJKZ9ZP2mQ3S5OmmJwwJeH1wlibyS
L7xw00QugA7RM6VqdIvXqIvkYnqHyYoGK+WtZLT0UehP9DlgpCLgDEQYMmOwuTOlhalsMizeb7+v
DtnZslh9TgxHkroMklFm6tO/XyANAREHCHgHGYjiEEyBk4lj1MRX/rDr84sbpBsBCVel8xzjmM1K
ezjNyRMBjlRH+QIy5PnZok4ouUFRm6uLgaWdMfoPrJPIe3YRvySa8BWvXkRlk3uC4MY2V1RSTj6J
r1M7bgfwEtyX7p9tZM2jZN2BkjPuVMPRruSDA7bRQNJcNffurV1Hsx7wHwwVikvba2LIJfyQp0Rn
J9lvLe1J9ZZppYk+T6iVUmWBDsO09ujCs/ssYTRQHnZI4vHDtj956ue7YiFmlHCf2x5ZeX5FFPeu
XPxtHyZFiG4EcacGMY6NE3FQ9bfG8nctFVsJ9aOgurdzGhIYF1CLND5JPziTgJiwcpNNd6fbcpDN
9drv/VvACLMwEKJknkXQ+EaXFmW2+rC9KPrfYLGkerkWkUK6Q1n/PAj7Yg8lIi8pj0jOQUdM5Fye
Dmoq+ZRKdkX0EC1DPI7hnLj9qEuIfWCNjfN9cREL/7UcRNYRKicEYuYYd1BeD/E4EtJYpHhIpYhq
OHAi1o8REgYkZaUfZeu4WN+v1EnWujqKkBcHZWilwWlCLOE4EdevRfsaSevbDty64cyJnSdjPVba
OOJEscYtwbxIqBFe07tSs1b3pXl3Zf2Qo7JlIMivYfptTmD6LN9bUzaM/GXQdVHWwfLDHR9elwT1
2zSHBV+iAMNihWFQXImfxcAzZ8Gz3iI/S/B5L/hGaBHxjYYjjCu4AqcWG5BmHGmm38xopTxkv/UV
/+Njlr02HfNhYsRu+Stkxmz2OusLgJny6b3R+KINID2s99DE5JmNtfjtnEzyp+QxQ8g0Qsm7DVxT
Z40/RB4D2D7J/Bfs24qVlQ7VBfcZbLCEKLjzPi9S+uj3adom1CCqtEz4lshwPhfdGKXSBAGbQdED
Xb+OnmHGXa560QF8scWs8ggAt5gvwSmbMA4jhlAMP9ZKedtExKuBCsMYMwRnbZJOA0nFnwSboRsy
OFjTapJJAzwbmeePts6BBAnJoNVz2nIXoUzzKRlvVD313X6KR+0+b1KmSRjLuzkmSTc+WleNg7o5
w7ijRQAGgktqNVs1SAqgpXrE07rGNgb5/ebqYKP69yf5W6P8eXpoU2H85somdCkbq3fwTe3jJyjB
E5PocWveZXiVCBFA1p6erR17mdKkvIXP3Af9jdqtMo9DNCQJcRdOkQXIGZ4MyhZcsJbHjaGyrm4F
Oq7ryDOSY/sGm2WiDqT8lNMgFXHijo2rWNLwO/AOyTuof6x8M/D/XCxpeIiqYzWVYvs95yLVL9BM
leW/fmH2supszLneKH8+K/qVKKDugB56+X207xYW1ZLgQt/fnqeu9fskjLn2kqBHmyl7yGpQsVTn
8tLT9w/suInKAgUYAh7Q/9yPKtBL55Fir8OpcJu8EDUiJJxpg9NrIfT+zdHRV06KzAUUUG6BGKS7
+Gw5797vRA905w7hBCaVAAl7LynkFE6YZ8igVcuVzSBdPwWU+T6gISzk5Q3yxsi9R6Ceoqm0FghQ
XOZwIyONSgs0fP2eqxP55rVvlLcc3lIcIASKUSvTSQSdvgC2j+rVg5E9IyXePCx0jgTndTDr2Dww
UUpeZKzMhvaYe/RCa8kcHrQj5Q+24iKgGY2tqfwekGWkNBp6JygENEv+Y14oTjulw7tjiQCMaHx8
4vBFwLP7YouVUtvIRLn4aC4m6XusRpMo1vA95w6TuAB2xTIQdE+6xiSIsZFpHCcC4XUfv+K47by6
5HccVz964qq1L+gHAar9sTCMA1mXCXdpgpIqw9ozlR+sbre4khX9RO9NDx0onNXYRDK02ii/P41N
lAS3irHr63lPgtShXw0OMMxehWf+pM+NWGDe9m7VqikGVmIAZ1Ah6WuqAsBIYMoHLiFkXFjX4tXQ
BPTLW7Ro0mmZXwXt2KfB+w7Px4ijkUyjO0aviDiDWV9AtNqXMAPXvJ3uxwxWDv5oVFwZv1CdBxsB
x6O0AbuoxkY3opzBVwoxx9MhoLkBANGvPRmCNLGYQyS5lgmztnxn+/cXc82QqTSKW+fMs3jWa+Dq
8rvQPfMsnCx6cwjhWf2i6IJ/gc22RB/514Nby3DU4pRTn/cLDjQJ9YiM6C+i8QosEmq60Q2JQhcg
RpSNAJy+t3XF/si//R68Oy3cJ/zDzcnyOTWYtMmri5XZwsRACQirC5BtecVVJJSa3jgCOtJmQJ3v
JXqzmpaAcRAbSsHn29Y/0/tGr/y885Kd8tOjpJD4cwoqf44gLYxBQeGUf1D0FYyprE5R5iEBqmpK
9/GS4vIObmNxRDKpxIJGRhdrZ0HFuebAUMqc7zGlK9Vj+y1Iq4aX0Nuw32peO1axNLERMM/+xtwT
dHCQ/sawt8OYco43XyMycLPHJTJ/M5MT8IiaI7GVww08L6KyyIoRyFJLu7GGDwYv+kBl6+dYJ6SV
m0f2RdRyX6QNNtQt0A+zyKPqL+i01BtSCoiAGnshqP399QBYBM8h5IO/Ie61fgl19JaXtWFjORpY
uFE1M1UoZX7fq3Zu4sMtPeb6ocncDqjALw7dqeYAX+o/ykHLR7gL5S3qYPBq+UgLClZY4ftZRyeL
eyykuiElUIgcxaRMGd19AmcJsibrUB2VAcoLI/OVxBsmg+LQstNBXeA0oDzEO3YzlgbujhpndiCb
rhD5DzQLltfqLkGzEr99R31rU6i+znjTEi4iCCjCLvEOY0V/fqZiylgaj2QhBcH4xYzcdvvaaMjh
BkjeQemJQ+qNTgdAFrZEjxk04orYWx7YgInB+JjIYEbGpCNkAVFt5adMYrnWMzCAmPIIXzUzuYI6
CUQ4DKq61tPfdsqQHWEocAjQpPiyKGseCDpGxaJcPugjuEUiLCdRC/WBxMDugOpgI3uXyNVv4Wy8
ht+GDtCyHP7u49qfq9WHGIdiSHYyVRAxskfeUBL4jPk0MEiNbRR+rgg5s4aQAxbwj3Zg8iqw7lSz
kPs6scEIsf2zXQJxqhBu6bwkzztd3uGrKAIobDCflJ64u49v49h9az5FCmouSkg+bsg3ug1jrRD5
82QPApnGyPrjbsbX0FM/MlyRqrlmTh4Yl465ka/DcJDXCPMnX1o5szBNulMySAxPuMr5CakL26b5
TOg/kdG9UGUBCA5CnLksTt4ikXHhR0YErMyxJMrKPHqXo2tZT1pjpDHiLHbvNamrj+WAXKQBIHSK
SpU6l0tJxR6Kqw85GOuL+60UNnS9wkz7AjY0Ezwy6KkQYTaT5+Vp7o02FFoXXC22gWMsDtKac3ek
A5dPhHZLl0bfQqfxsIIyPqIuykRc2h4T5ggP4WeKpinqcGn1TGy8cnfJo6rlnw3BqiEgDZYGBdl7
tYA9mOBVxj3HwTgVh1KsWFurN2jpnCeNZccYmwESw9R+rcpvNEKwj/k5QsyPwYv3BiktbftjtwKf
eH7lIbrFO9nW/3rMh2MtDdrO2+6eO/JcPiPb2yszKm15CVHez1QAAP/uSRtqsM9B9/QNMjpk6HIw
iDsv9aELhwFxzZTBdfhkRruMynYolgeOOXh9lxgoPqQugfYNSN4tpFyXxvGF2XxzTuTbb37Ids8V
L5XHozfBGkEzRwCeS9kYnUla/dIv75VK4GHqSxvSphSGA48wfhkIXXeFG8OHMmB28jqgw4CqB4GN
vGj9Qgx1SZfvRYJEHIXHkGP0Dk3/Nv4s4y2wXPvLFOp1fC45S5bYY3MXWd9tKS7vYbONKIUombYk
mqa+MW2PpEBr5OqMZcosP9uVK8iY58o4JUHyi3jxSsBE4lNyblN/IJF+6oV488x5cXzhYPRetjJm
9NgnvNNoYLwLOU9Nt/RfiAaYsuWmM2Yt/1DAlVOOKCyeIffh56wt0RZYI3WWXU1PAwkaK3tmYR5u
HqKGE60qVM2sGdO6DHMJk2U67WxHH2IDcMPjBNjrLi+VYpid5QuXeiKQKnJgCtj3CwKxHmfHBzGU
LqyRdVKWRWMjXEcSOEOIzw461j9Dh9QRveLdF61b/MKCL9UpQnQkx920IK7/jErr+vAe0x6LwPHh
4V4GZfBKjQAndFMvu5kog+XUiXbqSrlkJ2R42TKeU55dBBr7LZ1YvAbnFxbxwTha5LG6j1+81C+G
D5a2Cepxd6RvHNyPBRBK5L6O7akgl2TVz6D+PYOq+ospqwhtkdRtTP95JAciBYqaRrPH4b5o4qm+
Joe5moCGRDsSVuemDrwZMB0PhpUrhuCXm5fMhMBYfHyomLl5aA7x76ChWhVLuXVQD1QTbA/UYdDn
QlgdxKGrqZfAV9gBLIwjN5SPjuxQP705D5t5GgBkIUl5rp8rKsPDU18OAiTMPou7OUMntaloufop
pYhEZMJBO4G7AF1VIdoRa489pNpww2aeOkt9s3IBiBS+GQCK6uXH8ut594U4wK6CTHAEhUyANBA6
98c+ndaLbssfzK7Auei4kOUMHnUHxQ1hB04ywwCk2uAGW5mEiX0yk471BMmweFaWOM0UgjgmyqLi
0hpk7yiYhkEJELhFKJBL7sMZvKqRUA6IW4GSlWCIVe8ijXpzZdyd7Is/Wk8iZEuKHdchDg5c0TsD
KZDzBoCFrba7c81qPgGuAP/u1YNaUux9RuAaboqxMJ1W2+qnodiTxpaf0ZTTy8DvLs2J6PcEpiKF
HjLkwOjm8phYGL+a9C3SKVZ5e6G+S8ec3QgqbkBn7u07JdMJp+gD6gh1dTNGLbN9IVZ07gFRCNEO
pfrNwW1wxxyoA+m4BWH88XB2pjPEDnib1dzVttVnjdeWootcH8jJwOCgYvjKc4tpov4tZny3LSq2
udAwH3tUdY6hTSVUKmiSLb9rsaKPPmEetsAW4gFbYu60A6Q9TFl7z5l4zThCN98Ik4Q8MQGTAwLy
+5IG+pv0EoIWwuhML0YfBKpTcC53K5W79os4OVWgcV1S8Cr3MZdifOL+fu4QnaNTJOg294nlScem
h5MJPA9V7QaBnXpOXLYtrZlOLALY2SX5AmX81HM85NNPstRWEVATJSgND+ncwXMG3lgotjAFlASl
rpaA6Nb4vROLMPeyfe9ytgys9sicHCivOo9nX0LxQ+TpXvFNMl8RxNcWfxxRN+yPS7MVlp9BHDut
JvRDTFcwA6VcKuU8QgKFc9j0DfSbaxnLdphN+8ZPQgwOWDfiy0MNjThEuMBtbC7ovGm3u9BgASBr
Qxk4QdShEfHIokcutZI9oERUWCQQy7/g3BS17v1HYcutX19td1LPQ9LET3dBlwwN1MMs2cQwkukX
Cst6EiPSo0gD1eCcTWnr9sNNbAbPtbEsxq91WQ1YKj2Teq4ZfGcOTeMbm+tCRxg66k6Pa55OHz9y
wNSbqRGt6URxQR0SNPWYYupju68WQmh6jSMgC/mVF9UW8R//ZndXSiHf2r984yTyG30Q6tpvsJGg
R2l+ZWd+1EWPp00MMccx0tITOG8M0nAZwIjJAf+oL82K51LDnEZa3G8EiWRCBI3Za7bU+NGvVM+q
wpUhbCI2lHSqmWiu/kYzCUK9cfjdyAxSMBQARlOMBiSJx9LwT1pq1IzE/EYZX8rThuOk4DsPYxs4
rHXCVEPWPGA0aDulV0hCayCOAeoOzWYYWYt+EjO8212yeeq2VL2Ch6QOtG2PowDa5UobSjwKHVhE
IUFKhSeBqH5DISjjd+5za58gR6ws6H+pMBlQfrDGAAkb42y4yqpZcF/iMTDmSP0OXVDDWlm24TcL
+fg69Fh9bV4YLTAr8CJ9m2jzfiMQbbSox/eVqag0g7a2fhxxZkN4k3cC96BMuf1mma+vdHnLaAwc
xOwP0nm34FVixLDVkUrhAZZNCfPhJA0fwxBE9Xr7gsnGKH/ijaUcjHPKL0QlQ2ZTQs3OQUBAiMVt
Sd1+FpslsFlejfuMaZArboZmqXIEbEBnCOUBDZk9X54UNsts1RxahcLXThBHesIiJdKicR6cSAMV
hCN71q1x/GFs8gCWybGdd2/Ct/wXYxloBVEjhve9vGNkE4k9+KdIAwQD4/aR/OGSeC4LmDFSUjsn
pQFc4ynz44Cup76+OTQqD9y4wEmI+oXWX7JJwnhzpCKNjubveCLUbqrsFXzgT1SwYI+HuqdjuKP2
sjVrpg+CP18AuWjbTQ/EgjOfEbble+woOKcN3J98rPdihtsOgnvIXHnAcNqsVp7Vt9jfJrUev6bx
M/yQ2/xwf9no/DIb1gFTAyGEwwEmB+zujFyk8M4W608c+HjavimB8yk6/hkawepJ9cYoZTLGRsSC
qGsIN3E62EHO1k85J6D9rJ3Mz4gsgVANMJ99ztxY8aUrxyiaon+hJV3whj/KBv+WGs9w+B/0GQ18
R0Jw7Vr81Js7e3aaXm7fFK+RW7s1BhSGFjACntChm4M9+TZn8ImTr2T0YoIT/bLJ5I9N5W1yoXe4
nGkGYiaR2xm8EVmHpK+ErJ3XnLM8sJ5OukOGTQZtYDh4032dUIyQBhVWEA/y+LZoTxbyENLJ0ahD
Cfvv4+M8rEtOLaLfqLdfXlNtGtP7SINan/++5tcmFAt/nUbiCIhyknBxj/+lar0xXdwbMKswIVCT
tKSOYbLJNwimjTBhEZv/8pieGlTY4+eqOwO+z6uxiqGNxI4D0FvpElhjUeREHBwlefo8izB5cZFs
46f3AnwCySHociFdrB/5vajADACR2YFZiAiUaA783C3mzTS8FZSawqSmHwwwq/MfpPLXnF63OWjB
yYeu/z3hd60Ic1N8GnRaKiD8cpGT3Tlv3m70q+7K0FooG6arvrzbN5WTsmhRRDH8undFnezhZmd5
iFPKsOWZLwZpod5tbn7jsv+AGj236n3MzpcWhGLohNZ+oYUbrraNPk+mBKeVzGJb49Xo7XRWfnFH
iUT+Opk8Enc6etptuZFP+hWUBMql25GaMri/GTrwJe/boaKMllmJbQwYzDPBgQFECUoDwhvaRsoS
4ok8BEOkD0gTIeaNYM6Z3ImzOcvpJKHliaFLORa490xqJJZTTTIDJpzR++f5o1l+fg91eQzJA6en
cB30xOOOSQmyXm5TzuGV+DMiC6emfTcfy7z9xrtliZ6y6cY8BZ76+7dShQbVWvn1wvDEYwwtqE3B
TIwgbw+JUvA0QsI32U3DLUhZ8HQ+lElExzxyLn0H6Rwqxqm4tkiQony4ndpV6srz+JtE3ufufSHs
i4DAfhlv6BPEb33WOpVvTvUrrFg/zOeJcld0rTNvpSTWRbdvQckNJNg1dAAxYvET77r6DbFTEDK4
nWnVKtm2IT+L17kiXdaycwFRwYWYFh426pacScHk6WxGTvj3aI5vEZFc0U7euZcrq/YEGKjOWsUu
+Hnc+6zjJps8K3dIbWvAyGNofbTAJA+gHOagF4JsjGsHzvA5o6gT1/Lq/pqC49O3SLiBTvlXG74v
MRcIKsnPtMLUALjzYbC3V01EJJ57UvIexSZLzg3eHZLmhHgqMlQIuyifm/G7D2dyFCAMrhCoMql3
LK1FREDlVNAWujW9KcfGHFLzhlj53M3px5DxkN7JJV/VpE9J2+5K4EnqVbsP4JuCLQd+lEz6IemB
uUUtaTO0M2QNPp9U6C5Llx0QTwwU98Ls8ZwmzwUpQcTyqOyyojlCQDb15Z45Sr0SuKe0m9ty4hBA
Z95xIGOMHfi6LAprcazVs2fxFVe/0nNGAEMeDaryAh807jXCmu6YzYYZXTWAIFi9NG1fjnFbWrdz
bNot5a7++brDCdxQSvEv6fhDlQJkylGaamtmveg7/NBYNJoOWO3D8TcT+9mHdjMPcqz1Vfgqv6Lb
SjR4QGirsXH3qhxhjzW+n8s2fKj+HYLwgzlxdMfNrKs+zaE8q8tDB/GdeDfAeNMvLtbUpMmknwDg
ToK8DihIY+p7bjA8LPg1ycieiWdIGesnmZLUQ6cXvN/+oMH5ptN7BbDQrRTCpmkEOSJeVIZBRVgF
eFsd3iC/JXKzsXHO9g0zB1L26f3w0Lz24714XiQb9F8U2x+bqTrMN1BPBhovzCHAEFvL8A0x7ERy
l4m4mmP57N9QMCWIruo3SGucgvx0flJZ8187QILKCvMLDNy9Xba7tJuWX+KgisxRikKWxxPkS/El
P0GnAUkRpkFGLFg4peJFZhaJPK0QW93J5CQ9YGMp/mCsejXfd2hiVK6GUxuXgmHTMLU0YzLBANI2
YTAHG+jtSpGLma3FsizNMvSyspPIp5t5bq15ii0kM2qbms6omDRihA1Bvp+AwISEYkH6frYgw53f
dl8lV5FQ62Q8kctbQHzsySdkIqhFbXWu3oDm4V3qSevLv1g+0Pi6NgUnNOq1SvgndSAIERATEveE
I0EKJeBzWvAGl9fE/HhR47/BWQYN/EZu/fSz03Tvgx72TCXN2AerQShgi8U4Siy7e+ylKuwFDLXJ
zuLAjyn+amx2oj56V0GufPU4iZKD/Gyd1NhLT/zFQ/sJFhqTV5zgkTBjncyveYWE/IiSfmjlPmEa
dKGk+HQ/2S4/v5cBaGXj0F015xRcDcQRTTBpmel3931v130dVJrHS+a+SovvhERKYUJC6hivPkVx
osxZkQtLmWNNuTGPzo84BjF/p5vyX2Ndn5eHMeJLPF7LHoHghJl6IlGhzicaZnmjEhCcvHLeA3tM
lvXX/TNtsPQq6qEsNS/6TN/M1cnoVfGxNpWrMp2Hoetl2KUksBXnN8BCD3uA7wGVqHYtinEuenfm
oMRLjqkXqFzPvBzfJRwwrhZv0r4aO+Uww1JvTBBPv8nt6oO7Bl15QOvXc+XAgkWEeRJzh2p3lvc+
I0IBqhVE+yVp3GP8ucXHEZutirsLVkjefYhOOzzDvEBnq+JyitdYOEU49xA9SZYdGuiKaCb4/dcT
uYpHtgbZFPv7iXiuHy6p8x3+hgkxMTvI7dQA6o0OtD7Icw0JqGm/l8Lytq2nrG8fu7AP8tLXHkNc
oRtGIGDPWbNN113uQbYjMqTpQeYqjJCtkSi9xyhCRSb8vn+xqBJMccMh+5PNDGmjhU9+V7shcY1r
j1ZoleLoAzuZWWOaCiBZDOegk/SXJUTu6PGd8+sg8IPYqUIafeJ1de++z344UR7kidFj0zijgyTW
Amg7J2PWhURKX8OMQWAYk/wgNNlq50TYSzn+Ed74LATuuCHi486ZZzqVFiSYvRaf4CGxRHAv0nq6
+oHzBVdjMi+lrbkw9qR0mxPZk8MY9SKDYBzxaIw5B8VDrAbvGWTb3dbDO9le4En91dDsdFzOQc+A
WQvMPBXivkwO5A2UuxhYYdySbXabRGvm20/jrdZNB84zBdsHRkVikcz1u43vqZjRvrWj0geHSRhk
cSZp3WZVcCYhATR8btjCR2KUuC3OOOZMEOjOmROgLyXA4drPmrMaNFPeJGcPFXoySkniwe7HHxca
UgWbcdq6HVc7bIoH1ZmhTXps6HRfphPlBKkR8HBbiIxw+mJnqevbAt3pCK/pXcUowxcjv930cxhZ
l1BMJhesuvAl+whMIsbcP4kwdWWPWo8t8Ni+Hz5VBva053XobEh8s/PCjlsWD24M8ePQW+OMoDdz
mQ9Mb4pm/wLFgmJxJi2HLw8iNrG+BvLCbTnnAyU0TqTgujAA9ZZFkIL7TmSyAsfdAgy/2nBLfeg2
JxDmbQs7Cn3vJO/B1RGrsxtnXMloq2gkkSmEbGLZHxHPFVOR0KYfEpBELqr+Qv1ky2siEGipvxKQ
3NvbyabWj76inTFs4lJo8bB34gRfyXOV/GRCx0LtX5Fl3G5P9uhX/U1QNZsn5gHf4MThjcBEEktE
JhBphBwzWyQnN90mFkNKJzkThl5glusBtlyTD9VOtYu8EhlPeWSFw5zS8jCUcZjxRIBmgfFmVAdA
TcSJjNXYMVYV8O/3oAEZ14cXzCGn9Kj5lTY0RdiTGdJF/vEUDAcdsMjQAsUD17pb3huV1ZJZLtFV
tuZ0sWh/AsyUqAw0D6nJPNrVZ/4KTq/MVec6Dj0+nTFE6KSQoYBWrEmmCJEJCKsU+mjBpupRn5Jo
MIa/Zd3JM6YSIvQn+PwFhuUIfnfsNQ8rdGGA/Qu4x2+EIGAYYZGN8A0Sn7BjcBCmTYaP6AHEizwC
2EYJ1/28MvKG3KjZwLLU8dScfJzhS5ILQOSBRKafc19TkpAJwA2b/GTwpPtuTJnH1cGX4AyvJviC
OlqIH6ogtSGwISS+Cfm1ckXixyFQv4L7UQ7SGXki1eMQA6srv5DhSHJRfXJMdeRKhm9ss0Co6ezN
IRVN9F2ehhpvZ0ktyWyab3mlvn6N2odcmiHT/bTeLV3QhOcbzqHWLlaMaUyDekyLaFy7CdgzI+9G
KIbh27MJWnOF1Ca+V4BC5QZmGnm48q59Zv/WzEfzhegbbUlQbRCPywd1XWg2QLxwkP2KdU4q6LhJ
OFiVq8qJw0Stm6Ni6oHO0pYQ76RBFAuBO37Cf5ocNcAgz1h+OHOexwZd1XDUeGwtjMjyF7MEINPy
eAZ88zr1OaM3OIEQ9UCq0UVVdjdLT59xMXiAXDzjzA2NpqiEoBaagP9aZeCeGFMHsiuoK1lI5b6v
IXhYCdqveHlwS+AFQJyFSgeir0HeNyBINDnPKZuMwNZvjeOCw0+ZoImPbH2eoiJaFPgFD7fuCiNQ
QPGDshlLkpviRY4PcVBrQg+oHhxtCs5TOwN8iv9jpv+aPQ5Blhbu6jHkN9waUMQOohR+5PbTXsWV
sNB7ovcw3y3N0qV8ofEnnGqgnUhtWFe/lkLZxsHz8GSPMKwP5BxUWOYOyAjdM1hAaH3CRzjI4sdR
wL6HGr/vVIWQ5EC/lHOANJ44mpsJPiORYeXkTyUjTLyozv7jP/2X//HfLu//Gl8fy/81/Po/FU2+
fNyKV/3f/0P5uznIsqybpqhohmRof0xfTp9VKuiCIO4a/L6EMu+ybRczfaddgpnhTxFslRuXUULS
GjWy8ivtGQvznJkkzIGxYYood5/th+6ajAzLq4Ftu5EV/PsvKf3d4OS/fslhhPTlm9jnmEeS/rNl
ttKny2NpV1nzDMBv3gfxrAY+e3mIfIUZF0rxBQGH7keY/sNnD3PZ/xwa/tfP/mPS/S36SJn04bPz
vfiLFur6BD8gP2WPN8Lrf1E5orWjCyL2YGlMtdM/fPzfvh9FVCRdUSRREv+YGX17WIlYvUo+/kPR
8vnuyKdobLxwXPJr1vj8Hz5veN//z+P+5fP+GFPfp6po5RKf9zySNWtoLnJZbZ4Q5LTH9st6RnXh
/cNn/u3rVRQWnyKqpmoM//9fXq9gWOLzVhbSrta8N6ZBUiE9A1WWfdsqu135XW9Mxb5vjH8cyf23
z/p/PvePGeBSolu6qD+knejH1Dno51D7DwnoJA465ZdJ1Fzp/sOz/t20c5np7qYpG6Zuqtb//ayl
3Gv9i194dzNtkMBsgRUXA/CEKJyxtI+QmIHX/MOHKn//Uv/3h2p/TJUXer0tMimVdmQNruFHCecc
hpdlDoEtNnfluiTpWljjg5kcRE/kUnv5O0rRIAEXFQkIxLPY/X9tatVQLV0WRclS/thYhW6W+i3T
xZ21ABMkJsO4AD3m34ZnzBUVH6HLsUIBLZ5RWf77t6APu+bPVc6WkiVNN3RL+XNXqWVqqarEZz+d
YeprHxQeijNGQMhu8XML8FKThk5UzoQcLJupjwS/ktdJiYpm64spO3bj4Owm7BmqcRaPGVnjPF3L
B03xrSWJc7ARpYvIdBaF9Hc+Ol3+9gfe7u4Zp3QHApaTgH3qDvgEyD3+h59WGRbRv3u8PzZxYuRJ
LwyPR4qnLSN3N4jUvjMHMl1GY0Y+MhyOENdZ4jEu1pF5bGUShbpDl0ppp57lyWuWUhTzvyqE7ZtG
58di9e9fgST+3aJUZdlQRFPXTEP880uqZdm8q0aEDEYHaed7CJXi4aUW5ZjX7Z9LBGkCUx48xIJS
5AgU4tn3c4HADdA9UVy0XXq3xQrw7pbAxWiyOmSqj6mu2ZiP3zQJtY26kakhYOnJB8UIBjliyTZJ
Mfks+VPy0gT4YkRNhpuTlIwhOhcIBWzouaeeM1iVVH7c28VVO7X5ulLQEg1qkUH7jdwCFoxwPuga
5voO6Qy3w5vkT1pfAf083ZBDbk4RBcTxAdW9G+hj5C0AclDcEwrCbtCx3hbFiizPlEhYpnHSwhIo
mXsFkpsq/4dFb/zd0aNqiq6pOuesKP9xCmRlIqfdx+xZFYwsC47pbPIzTN76go+aVoytw4o4A1fx
h+W/jEezfWQ7My9zEGUcrQlatxBJIsTjzY5nt5k/mruv2Q5jcxuPln7rvkbuh5Rg9Baj02kw5qfu
Kpn9Opg/0DB0//A4f7fGNYXKRRZlFpA+XJx/uTQyq7KyskmkHbQwQRXjfOh76UI1BFX/sFT/7n76
60cNK/kvH9V1vZT+T87Oa1lxJVvXT0QESCCh20x5i0A43RAwmXgnvHj6/WWdi1N7rjpVESdWd/Xq
cggplTnGP35To4UeonKo9n676V+6BLzu3O2wa/rTHWkwSBFvPgOX4B8frZ7Jzzf594/+Ufnszh2t
Oht8NCxtmvsjdaRv7pTc7ROyeL2/f5z2r2/6Y0/WXnpdNZ4cFNtUY38jaxROGrJHAjfJx3BIR3Kf
0QYbGqwhYmgyshlf+5wN0d+vo/Wvr62u87c7vu++9s1NzcP9DJhmZa8z6W519pZUwdTbf/8w808l
1u/3+EcZ0Nx+Xrv3mQ/TzYDGG0H3uk/n0myL9lyfUNYbXWamYg1sHt8fYXNeQajlAUzXK5ohQD7o
r3XH1oaNT3oy+4y/KtO9LNvDTr8FxrV2OruQVwRpGqBvl6kxZ+472CbPFvw6uzG8rx7XnL2p00gP
lnMy7MZ008D0Tl7Kz9uz3h4xUic0EVTnJEj00av3O29xRY9CV+WfB9XG2fyjYtD+dEB2uCmW2TVb
BnXQ/34Ax8PmcTc0Nmdo1TYdl8TbCrcBIurdUwwDsI8+y0rNpB1gcJqdMyhgVUYoVXRJsAP4x7JU
J8F/XoLfLkZd7G+r4XOf7azrk4sxPKaI1x6jw9fEIInpX2/bn3bIjmnq1CTdLipftef89kHap66q
8/nOt7ZglFU3fnja59Dby90cE7hN9K9v9qu0/fnVDK3DtqxrmtbWfuxiF6t+fbjXOKRufZUkziaM
QzfQR9EMJ5wcDb0fldW83MhWURD3ffTeOHKIxqh3s52nE98mvVZKWsW3hrzmqeyWj2fXPNGMyj7T
g7fod+PYe9kpTtNbsGwHJfNwI8Jzb/ga8C8Qj2x/nTFNaRrJCk8K4p6BNh7y7++Y9qua+88X1TVd
62iGZbXaP77ooTq9d/qnag5f+agOTTFDemJbFsfPKa7l6IQRBhJmomrBwNHGimNfkxnjQ4xfv/ne
9Jyo59ABUrnKJmwADB2xe7OZ7/hlqbvEIXztQHCD24rC2lw7kEIml0CT77jsxFlVHuxzonIhyS7Y
OudteHEPX1nSXhFmJ3BQuTkfd1OA3UwqQDb7BkYl9v1TgSZ+NAvLmmMwU7Na0UzK2UpNO24B00t2
CE0+UU47eNuFJb5SJNmS5dE6iUWxDSso7Va/T13y8UR8i1GKXJThHhs5qKFmT2slN5m/jrIKLO+M
SGRz8s5xfDiEDJpAzzHxFVNm6cjiY5g4mEdPZ2L49DbKzYPuz78NNL+BoTWg+8B/Rcv3DjW2oAVv
iNV+gLD3Jf12H6yt8sFT+d8VLOtKc5h9wCAUWgy2ElwALsIuhL7UQEomhvvedd6etCdghjQJT3tt
AbzLR4Es+ohkR0y7Fjw2CVCSqXDUdHgJB9AiSMcU5hT5ymL599Wjq93mP4vH1Dsdw+p0rE73x3Fg
dTb3xuHe+AxfkFVGD8cUCTHeYQkJdFK2RCZQfQ22AeRYEdcTECgxre35UK5eIq/87fjvl6P9eiv/
dj0/dkfjXZ+0k7luDptDt0xsXUTVGNq5iCbH1Jwg0hFMZiMtWdZR5BO1KStYKRRYm6KaV5ACkpaL
o6WqvZiWiOXNRwS0vNojaNdekmUg3arGVQ1av79OTIqufdz7Nnp7+WsDyDSSuYu16M/iQGRQZEv2
B7f/zr2gaI2DPgFcDI++vIY0wNN89acP9B+PrRgrVBf+lH1vepXdetomQmm/1R/DasC6YNXNWrWY
7sA4h+2oysKUpZmGO8FKIqS8Z9nRaMTNt8Tax+TyJtxyFPn+4O4N8qaX22FLDjeRDP2T5+efKeTp
8UhF0ifEWGXJIbC4B2XWiRfuxBQj087lY7GKDOczaOYRu9rgKCbbq4jyRu8llkY/H1QZafSMNrdM
m3b/qCA180+nnNkxKIV1rUtJ/KPcqc3bpfneap8hz6JaATATJOyq1/5t76bt0Yc3dXpZWi7q5+b3
y+P/7/vr/gRDfB4dvln4SvGvh6CWXH3njvePma1HRzY4w5vc7ah8OeUltt2bSM6COjhJGNoCNHQi
ALag/mU3hz3dar12a9Lk3nZ7VI84dl5Jy0dbspm8lIBWGPNWbISngtcQmnPW9YjeSa/URRssTaa1
cx9sJEPyG9T9mBYiqWlJMajzt9E5bWBAgyoIaFV8on7DeavQo0/aKU0ySDIMFhrJA3wPEoKDNA0W
9xYGqWyUUFaPgZOq2vbLiVk4IbypOG6lJ1/r9eIxekcxhZnoAkWnqfFl5hrweYweo5Hrnumd5jgb
rAsYr2xhVOZYnmA4L25MWw+EtZE38gT0dTqezsBuI68fvyZUCRxfQMp+uMcYBTEOhWyJz6PdnRAM
fc3R6CXsM+cBxnoe5gb2Ll/dog7zFOyJFzTe9i06DGdOwwZptj8lY5qjyDFYsh+R1QOPz58eJI58
E57VicefunH2HbxGhHw0GN18Fmv0nnY/YgRnBn6+Ip1jKAOLMq2i2QdKGoLA26ITIA+mW3qMcSX8
R+X1f7CHn5uLaRqGbrTMVtNo/mjT9E3n0Dzebmx2Us+wv3Vwv6Fha00eKygTT5SI3jNufEF8YgF1
PUxZBmwmUuEYoBh2Y7LG4eBI248+H7UB8cRIcIGzfzkMY1/U4sneWDdl7VRYHYrOBBsh3Z01HG10
WuruJaDavwbwE2NItzj8hI/+oyQ/kbE0QEJ5CloTsFD+yOLee6RkrJsULpPEdQO8rp6iXxBn9SLk
nZz5fDegb69y5Ga3HB2Xu86hHcl1RKtGDBDcLkT6h8HNq4czRlMk3VBh2lVKJqcDGfUQKJ0Dlo2r
CmdQ5+G8ZNsDcOWrkoC94cOw/guYkft7+MCRJT/MN4b7IQK0pIXkBotXfxab8uK8cTe3rUTPrw6D
oK+bhUhWsvrNpP6CB+Q+V7u06ZrhsdfCYuvqdcc0eZRLGgp9jANXxpO+XJIJcOpDr3dvcZtGHS+v
KXLVvMlU7ijf8hg/XGbP3r5AIAUwrOZFxVA+h0e7DprxfnntE9ARMC914ZJN38kuMqLKZYQkERUE
FAYUAUXLacbU9/zhprLVnk1wQmuE1DbOI3sFHbJF0Cq8h5ofMm91TJV1BE+URY+0zL94lwSrEI+K
BjfeUxIimGH6iT/PkrEtsig49fkuZPwT+C9/1jd5k5a8SstN0ukhKWWf9eu+5WOt6PPvTIF2/yoF
1ab6c313tbapW2y5ptn5senutu37s6GdPsOIk+SIZJwNkbAEktEc9TzhpyoUhH6i9x6i1ongWTKH
qIT991Pc+ON1AAK21NSjTcn/v4v9C4izeVtfPkOMJxDI7eIrihjYhJX9MmxyvU8Wyp+0Rc4ecqGz
0y5hD0IkeCLMRHmKJ6244oZwkOc5/R82vN/td/ghXY39Gi37OqpHZnd6P8MnGLz18rx3D61wizYC
1qXBZB5LJmIRlZSoOH0yjURkJvY1rgRQ1iFJRg1y+0pSjG/jE1oFTBc5htY+05UG0oTnPx6K/qeG
m44HOI76qm1qPx7KbWY9q+O+UQ9NWHR2NNEgftjJ3nHpICrbi1synTtWPv6CnBKn4SBfHv9RVf0R
pP79En4Ueevq3KkO2uYzBAFsQ0Ol3b4W+Md1BnVT7letL0ry67QzroaP9feVW14+V3TNO7JvUNsb
uVlaOQZfMArecA0xCVmHaN0AWf+1glt/Agx+v9IfK+e51bXz+7QlAyZ8jI4+saK0TeOOx2jxQLE+
/ftC1dUX/88L07GaFk9Gb7WNHx/30c7G9b7j2Vy+8NYUrbVtN2EZJNkiONhYi03VRkhP/N22kT5J
Q8TnIkU/E+YNO7/5y8s/3pz2H9+c3y7oRz++bu4vn/bLhEAmbFXSUbAyGlysiZbi3Fn7yKLPYXf6
bM0vEEVS3TsIp7VyLv1WAh1/7J+kT5cAycTewP1Y+7DXFkzwDP/yhfHgB2XpPyq9/8fa+r+38AfW
bFbP/bPqzmqgz46q0ueqhNMHkyS5yYKtm5sqvsmbksKZCboptlIRXvu+zP9/nqVhtZtm22iDxP5Y
5Dt2nKqt79ThDkOCmSuEchcLL/dtl2i+okoGpFgF5Gg1HGOKvuZNA6+GCydoSJe0O9El9NK9s9p5
y79f2h+xvy7AhwXw0dE7P+cxm67Z2WgNvaZDt+gvxX6eZDcRBNfou12oXXkfo5Ydp1LmOdSV/T+e
0R+hkN8//8eteR611nrz7tTDDe0Fx74GINLBLNk5YxRE34BdRcS5vw23hOr1wePEMbk1fMT0DXws
8eZyvxUm0H9G308ICM4ek0fML/uXY3AgqqA1JgeMUf4x6D1l/LAd2XUHVJIrOGx5LQZwiSw733i3
6Ln24QYdMT+qUIwhvTg8fevkYgr1Mt2r+/fb3v1TD/L71/7xdt/Ml7E2Kl4mZtmSNoF7nr0XBaIx
QX1XiWyh+3xVEDjh3jP0+zCm/A+eQqrAh0hF6HAFJU9kG5mUFS3k2z0FCYvJLYKgT7TJQfaw190d
HcRmvQo8j2Y+6CSx40OtEDLffJvo9iBXkKaBQajKjAc1+NA49Py9CyZUjTl0nryy17P7j0X3x0nV
79/+x1aiN2/VTLfaNTgjtfekDPrb72v0NotZ0+0aTk39a+/JV/vi4qEWibmUg3zWZ1iIhZdcvppF
/aTx7jyww/JHjSKazf/+fDQF7v9n9/3ttfixdVT7Rrdr7rjC06RzdUZJVuAUyxa39e6nEE6QSHci
XNuQrOzO8l+3509bv8WguGUxIe12Wwqw/A2QfL2qs65VmyZb/z0+vm0SSSg9NDKLW0ndAm9SkSgA
sy3niWWXso4g5sEz89sTC0VIcFdYXrPgiEGTu2dXRnwyvvf3VlBjSbDgQf/9Xv2RTGK1GapqVoti
wvyxlrfX63Z2eTJhulPT6sre6lTsAl7miyaMZnDqtdCgROdv00S/r71d/A9wgS4gPIa3mXeHbQOq
tDII34TZgymLhmcZOQ7/muf8qdhhvmtxR7tW09B/PNLbY7a31i/gGyTJ4oCBQ7RPKHtSxh6Dv9+R
dtNgbPzfFcSMqsmBqbd06l51nP72EO8z8/a67azPsBFdJwf8KRQkFKIdOnAIdQb4l4XljJ4eJV0/
SUadAKFfPiHupWWDJRle6e6jjDEDlExhP9h9cbGW+egzGLXzIykMT+IugVW68xJntzCZ2Fc3YvAG
Y3gS8QXxZasazmSii3y1GmjCH6w2XlR7YC0v56nxl04ot85cxaaXTLrQAcLIHJCmQBRvw6Hf5KTM
opOqPcYdsKw3l03S59quw5pxQFJCUo+gLtrXwt3AHhQLBDlXqnrkMSKJrm7+8HPLp10NEdMw6Ewi
fWoVy5dYZ/7y7Izwz3fY3R8pNf7kYvu1oDE5IULyB5cS5Ck37Wub12u5HDW9CSJA/OGogLjuBkN7
WuOkBJj0M5ScK0tk2U266F0xUqTHrDwYkYQs9bt2n8i6KeXsJguClp2YYrKDccf9TdYRQC6WYNyE
8xxHk5jHshGjyQ6Il8WLNRk/D5c7LilKEZeS57CVYDuJDXaVM3QWMCcx/BysCOOCbgsOys9qkZ9D
TifmN7a50+5mOjMEcdtcG/+l7ihBxsgKZsS6kdAECjA8HvIXn5kCKkG+ES8wEAQgdtej5U1LhBT0
/vYkikb8/aPaiybYXxDErfF79Qm/Ukvon6QEvCQkYxtKtAKqbuEIsc4rIpM3ml/SoVS46BN1u4TD
nY/UV+06yxX0uwGhfoN8lww4D2UK0VhqYmBHG27INkUViUowyv2BZg/XW3v+LsOm7685QR14xsuH
b9mjpQG04PnwJOTw7chwRSahg0kDVPsLEOJ+zNoWGGbf86ZYrQd5axtdIIEC/9mrQR0MBijXI7w4
XLTQSHhZX6jYm4RjJpOHc7dHbZOrmFziN48K5OJNoFnIdF9mxS0BUwCVZDHAqSaQ9sEzulqewmMV
m89BdfJ20U/BieWkwINjO0A+HA437N4rtR4tG5LpIvdDx4mtxAFplyxF/zw+R9QTvLSjFs+xrYUf
xg1ox7iS7lC5UvDlQEFlbA2RA0Mdmkqi0gaAoMvRZRJNmjUPAR3jrxeOernfnGctcS6hiOJ5LBqL
GygLmOquUMjx3eIHpPqYiGE67l3PIuoOn9Mlrzyy/GwQ8SYpRIhelMmFN4psH6vdQVNIqv2lhrRz
E+C7w0IVdzey7EEzWkG4t0fGsMLe1L85hip+r+iDAeZG96sftQYjc9OLNglCsRay+lcTIvfguaP1
3mfVQIuYQ9k5yco2l7BzQkxN0iHIG2x0fvrqjjYxDjmrVsAWI8P3KBzKk1wxjMBbA4wX5qo95D1e
8h7vxMivecNpmCTrasL4B/8tJ0IvzM8wZcXqocQv4qpTYHaC3IdGS0PdFCFP+izmGzGkfQAchgNn
g7Nqnp5h2i+pon0/nG/6c00gwcT0wj/a4X3kDB+Dubmaa3ZI1/Fp8ME+a9PRvWlXpOElD1MzdOhH
In94VYrsebhq2IM8r6PB2X2mQ/LE34JLWKkDXu+dHUrJ0B4NpDPteLt0ns6fOS/JhjujUEgWEG8D
78nVTnbFB1EYjhlI7zbObQUmvO5jJQUCRywv8/RVWe7ZOfVomwPma0Wvf5SFmy3Ym/jnISZNWQLe
Yl6EBJPBdG1nOyBnRJc0f21236ttWzGKK0Y5eM5PEvxDqBgrlhP+ftk2RGbpBuyqSZdnD0CX1ThP
LYq9D6qHc11vcXKLHRumyEAzDBmcmZyJ7884WGQloS+WKG+pJhHwle1hA7IK1+6W0MDZbz9B8UaS
AJi3uC4XVb5IEDom7MbZZAIkSXyPj/Hr/NEMFDT5mifYlWP3sXGYbwTd3lsULT8ISEmefFvpm78a
56HFDXccjAkRoTsGdiPylm+VhZR45OZ4Wx7cxSs98sKwEjCk3yLWs9+xxQwI+YeBZE45ulNZ3OIT
stir28Qz50i2WXYgvpZQsey2Cwzv/R7cO6gtXMU34rZ1Qv/hrx6Zz14d8X4nbGJshxc4XCocAl8v
0lDEaKfkb3SmBWt8l8z6tAyH75wl3XX4fabUK/xLeCBImEycENmzFMdfkshGjp6N+8kUQ3kkY/Kc
F8UTa36xIPzNmFuH2OTkB5E9d+37JTs0kqbcpvij3j3UN5qSjdkYFdg+izCsi9DnkvIlbr2XIysf
HRIHYJk9eYjHMjAk+wiHFGfjzZlUB/RgwYtv8BCA2g+Rs8evTqA3MK7kdWdXF2eZQ+wW4SYarBiV
fWCFv7yGW7NBQJ1qcpxVzuiI7yM7zuUggXrJS590snMteMxl08kObtBfeyLgFK4vS7Bm5OUsYPBh
XV7ayDLZcFRGBTLYD4a4y9M7et8cTEJ2Vd66Kx550XyDnbLNh/yRpnzc3CtmiU3QAXRS7hnzePHB
pOjt7qCic8iZA446HvWpEe47bm3aprit0Lmjq937p0ApgkXFuj1yZqPJbOL0b08a2eTOwt0yCVXz
q1nO0TkBYiYw6ADuR/I0JK79hmTrDhsxR+/Re/GmG97lk3ZxKzK8zlet8f/53dRKpjprOZoZZJBz
el17XAxyeJZgDMIeJ6M30D13yFRK4g8kbsqV0Xo0mRA6xZLGHZJfejmImsSJh6Ua3Ewb8iOGPiHI
cXCmk2vLEmIcuSxBeZ0uTgMFs7Qld33Fz1RhsXUYB/ab04BQc/Vrrbih/nwt2B4aCybRqpxws6Oz
4M0uNnYf7z1nK2B3N7gLpapprMGRxVKW/KYtOd2YpREs5L3VpAizVVubHmWDXnvruNmnyIoC2zMG
8d9tI760k8aZTDryg3Hn3X+flT1dsZkgzyasSHcxJ5IzWHc469g3wGzkruS9YcWtoXTi92z9rJnQ
73K54MBNp2SUu8Zu8ellDTEbMUEv4KeK59gtsvIes7XsV+A17kJB6+4ZyHgLHMhUCzka7JRLQ17J
PP1WUkvFDuxYboF1MUHnoFJ0GbMem9s4Qye8YOvD7Bc0Yx+3G0413/SMvc/SmV3dNQEA7Ekkaonq
46NIvK2a+E/SjXxkG80/YnCJNug4qkY4vmig+KI5qgmc9ZiqIH6bPvrupyGLLRvW2mn5h4wpXgbr
gLPCnr0khMtTV8BmoqAafs9AdTnveRMgYN6+2dg/EfAx7nUI62nq3/T5aOPXzhFzwgsqFqnWADX2
sYfLHxMeqvcTbsutRvIkmYJgilL7wJjIzHHnzJ/lTslnQQQyYAm3yTa55A/riTqS5YZt0FjZwIqC
mhTTcO7T1Qe/C3p68vhCsImtpWFjR3oXEFjv57BP+exvczqyNne9NWb/eAXqzx73doDcXLSDWfzq
dUqGzA0wv06u9N4Sd3COQZaBkyrAYfUaX+Sg66fHnrxLsF3hV9kjkzh2oQFk7Ni+heNdms4/5U6Z
hw/58at+ypQxiLnqigNDftw3tS+DBgrBSLKpncbWN+wX08WTSwTsZvxkDKTWKS+7fCSsB/voUfSn
Rkyu5dWJOftPaXq2Qy5n1qc0aYrPN9jQlaR2BiTiFc87w1dBwaG5zulDSpurM+vBHq7xTb65wKHU
scI0fGQEspTXpBGs2FyZZTf9sHIlqZkqGRydQK7n78NKv5JG6rzJJE3R73pahr10fp587W4oPZye
pYwPF55hj+Np0xWfnEAp6nniFZD4l+OYQiXVh90FPh5OanXl/J2G6FcA5E5igOm7KzXX+CJNiDJB
xzwRy6pCw0ruSQaU82n0zkFX3BrzC+5cmgYL+VjALVhxDbiAoKEwbIQn5LNb8rZzcB6lypTbb1AY
dt+0x93CxIjv0v2a4+iFhK4ezO83btJp3hVGxmyRHhp+y+si8BWmd3p7ZBdAvG2emOHa8JJgTqPk
6n9vsnv0PXMfLi6BaUcOj24IZzqGLvrOSa5tWE5j+HV9QSFlCjzmY3Hc//C+cDa4ujXmaR8E4sCL
Bldl22NZsQEQfOut5T0l2o6CmV/QiG5Eb+sjWk8+a8Yrb1yxZW8r+31qjswt2XuxWxDPLx2Wv+Qk
Y/uB4xp4pyZrlg/pDlre7ZTVO7whkIl13DGCq5OIp9PtnmdRkfcu3iMaIOpF4leDVN1f/sGwhQ0T
R2f+8+WQmoAxj3u9ur1D1IOHgenhkHQhrDdGxgh7MBoBJGYNUp5reWdLYeemqTHVxryRTDf7l4hi
ZPJ2o89gv+BM80fdBA1I28EqXmpQqOCTLKsP6RF0iG2v3QoNWAxduQeIIk8Drzf3RkQA2knsWfEJ
gyx4kpAucBZfLM1lRG+iioR2WOp2hq+/eFMqluVxjttf54sDa34mg5PMEPVB6tRqey0LG1+3y9HY
8jb1AJl/g9/I/qfJzmRP0bJOb1eMIhOaLKSIT/sBF0u8J/cvtMQjNs9wdHaijbdan4ETMerdtO2l
jinvmrocdLGb7hiiOM9GcP81INB1Qe8F5IAnsap2JweqyZeTtdn7N27fxKf1bO+97TtcW6ONvXO7
09s6PEq2JGm2nHVI4w8KUKmOm3wtdzP4jGf2R9yIC4qw0CAO5mMX2rc6Sz7R5Yn3J0yzX7Vp5WXt
YUvZ0MN/zjgfbmKBnpgyjVrN5Vm5SOr4/OwzzeEIHBd5R932OJpsU7YNCYNMZpXXYncVpaL7INSk
oWX7sa0BqSdPVawmZcZeTf/nlmtKXzyCaVvhoqnWsvZyiAdGCooS7anzJqWLxNN274NmJfqwynYZ
5R4GrSHrhUP9e//NiYMajz3vMiieg0WZ6GqZZTXl4TEvGoQuJAH1w6YHxoFqkmZBZ5z/FJOkkz3t
1qTe+4jaXL4tELDPrg5ychfFWaJF/3VIBBZsiIiZrYofsluLO6ZiptMxc8B3skNwpCGejFZQo4ao
hkQxYc9feQeCcgBeZg1P8DSCgjM4+wj96cJj6tAqtFcknQe2weTzIkf63l2btlFibO5gC8/CyGeq
M1cQAz1Yj/AOSBtXsmkgnNVIMjDukNdhzi4+wAB7nw3WuENycjizD309BsW95XZce3tVjml7v0Ub
ROVUBEfAgjV2p+pBsT6cgOaBn6qAobb9MlEFUYGhFbSklKPUKRS35iaDndsGweD2AOK46uf6Qe+T
igCjMrnYR4t6y8FMhUmZWstygTf9XXTn8NLd24i6+MMOvQ8PICr0zTpd78HbDUl6GOJmZy8f7KbA
2UBkdCJlZvoLKiTwDEW4WtxoDNb0XlyYmn5wbRTePW96i6fjFyyGgxhnLoDvVpYbnKInGialNVy5
N3kcjmoV8P7DwnEndeb6zHc5KQnfkEAHd+mEsIg5IpR913De8EJ62sGLVvsMYqMlI6rEFgVx4y4n
Vypc/oH40fXUBjIyaUGXL3+1d7FxyML4I3vvfAypIk4lw+5XdoCDcP9G5rC8rEN2R16bHkoJ++me
Thm2v+DD2KEiumbwz6/DsTGww+0pNuHqIsOTM4eaOAzprl8iAp0ETVGQCiU/7lGQywD09l4BdSQ7
9rNXurgMzAhor49pLoEHXSA/e2Z/N46ir6pkBRLhdgFYaAIrQSFE1izv8YWtJXp/WRqa6pYZTE5B
qTnF3im2Z3Q+FXuFzlqx2Ffh+htEyjKy2/t00Bho+/2j960FPIB9MG4ScI/pjOhd/Kf0dK8Hdeoa
9d9+QQHV/5phtshZ29VF1+69el78mOA+iD6oJb7W8ZrmNjbsN32DzhN+CwB9+Rhuyz6X0Z62g16v
zZnbo6BflIee6xZmCmsi7r3l+GHHzexmc3DinHggj/PMxj1qF63+t5muoRN0eR8pP6s99Jut86sW
DuggenXP28fjLvY1R2f62ArIwlMMVRn5eVrxDev2cEi+Z+zIEh/tN5bn6MZoLTv2dhPcN3FRIgYX
5hdrvnOjeaEvbDDGGhbHb54kNYWqZHcuzLPt3q7VvdQvdMT076++q2G4qnYpiN1l5kJxVl+6WxDo
BWfRzDnAO24cv/CzHBBwSlEZTnuXqxgfRnpOEBSx9K0jspSa9GKs1jtYICvfzujrNrkyEsRSI8bE
nH8Zn+YvW85TmDkXEc5B50CcsRFDpPL0qKumJMDMMtxDyEDoeq18xqeJesrSKXinQN+T4uEV/e/2
stcqPwQknNOHfV9NIc9dn/MKNl5ngif6O9ta2RH9MilFmC4HFKRdnIuUu6k2OsJH6GS8kNQ1V/+O
PZZp3xvhEwfQjiV0LTYFQc13Y1h79UHBCSZrvJqfChDqrNiH6ua3p9/v8ZmKMePUpumoHU7hDYEw
qEM7DfcIO3Zz8zmouSG/CKb0wZQ7D3oIWx0sr9PotXHB4c7gGZQTYtLincAqey10XwHT+2+sJSD8
G7yYAE9IPmSpAPLH017QkF67fnma3geZwoEOPSybp0VxGgSLJNsUZUlNNVSbE0zJp6P36aUYrt8X
H+CoE6zq+9JE6WXQycvnhziZDJgAGxR7lkN7vyCpM1gK9+KREhBI4DPEGlSZywXGV7RaOHMqYghk
Hay46OqfNlMDoF894kQH7ocIvk0nG8yD7E57Se+tCiNVUyEkxbFEdBPMp8xgRF1yd4Hi8EK9AoHS
orKzWdQMFW3Rrlfeg8WDnaJoRcF67yGMRFT+DvVZdF8wPlB3Z625NBVYxlAxcIdaYgG4wzGubuW5
5MDsnxYc8Kbwvp/jtQCbLmqOldf81k9KCKT4PlEu0Xe/g0WLXmpGa57em/L7G3UYDv6OUl3bDRrw
7d7B8h057J2xSvSJbxysae0cHwtccsA6roH+5pw5V4ARxtXtfB0w+SLBlx2ajlZ9I8JgV9cm75iG
Ndr6QBYBJj6prsf3gKAjdcXXBiHc8uEh1bcLc0+KD0ko7kuRAi9Bw8LTYfBoJpSZ+Fhxdh/eg6u+
xJOLaQ5HDJYZB5cc7e2cfFnBnon5rvuhUcDQTWxz+kr2T/5mLBYwu7A5ZaE234bBLW/sZXPYvnAo
9x5eq4HTwK8beIUnaLdprGl38TTae0r9c2cO3nbKbojXBgBLE7s3lvyrKyfNUMsxp8VCgDt2yjrZ
aL8a3U1Pw6wQNFrE1ta3hhAoDiK+jqZVEYaGT7HwwgleDG6YdsolxgAUGAKrGDD6rldWNKqyjCZR
bm/dAZhzpQwuBj4gsGV301Zv+Zwazn6T7ZveiEPoDM7BAwCBWu85RrodZWKsSYA4CmD9gQVjqBu+
htwnubvti+QzJkz2t04L4zSv+GZzbvCesKJwI2MBrJXRgzbVMZ3BPS+pMBLY9o5rrLQJGuYYXQ1O
cKzlsrbIUiKnytennxeOH2gMexXWks+AaLJNsv0A8x2+tzY2EH7lolSks8WflJcdF0bDvzpkmTvj
nWk7neTTxnhDjGsX0qGcYmkxI08JUi5tTEynqLRn2dlKaPO04Gu2xJDom4OnMDjzSXwIekhcVT+P
V4/m+i8MfHUkCNy7e35wqDDaKlwrvIbp6W0zVSKe2dOHqQmlSyj2IjNJ6Lr0Afg48dB9v+LtJ0ER
K5jjoLnY2jDgarGi3vPAL5nHNFPaIdU0HdMyepO3PLmoJqq9F61eV3YPzl6MblG+On3nM4cWijgQ
7K+zNYjJiOM5pj8n1gfNw3Q2mFoeFpNbOccALUVAeOz4OHaIOQZW9Hh7nM5k+MznM3GfT2t3M+8g
/qK9pCd+yOluTt8NE3M+vadz0r6+4Fc66uuKtW1gbcpKSZdavyvvMAZoetCdmkpn2c1XKodefad3
HeJ8wnj+GztxathdWSvvRayCsKOOrigrHDThZJ/D8UQdJKyOq9dEU9v7AN7+vtRftkJFLik2tOAX
O0I46SwZQm1EF1/Bhxg2wqvYvgSGLO1YwyJF/RWW12KXCa0c80DXLDns303nfIq7Bo/zMDLEs+M6
ZgLrwqeooBzQ5SxSHzMaG4MKCPUkvgg/hgqBevvOst1AFmzIHlFB6t6iDuFPrOXwnj8TxTjF5GtF
Pf/waWs4opN6vMLffXkm71v6HZ6P+/wOr0SfMYlHtqDyE+bXX8McJUviWV7AwV8MvsRFzfEaz6hy
mF0eDg2BCPf0SNaLFyWh7hF6B69MDRrPUESMNGfex9gY90zmF3pMyaF6Z0Ds04QYDQfuGdNbXVEr
Vz6jL9+vgznRoicx3p5p+zthegnDZrTHJ78bcWntCdmU3A8nvafAWhifDNlZiQoRbA79B5xD2hUu
hbn3AHOdI2CQ2mqeb4lUosb9eoVQZyaXd7fOR1DK28zd+K3gYmjnlrNvZWk2UkNh9/voFQsQCtWq
qfOrlnTrv9o9YLeSUhYwDugX9LAlrjN3c0cRdaOmtx/gwbPRokOoCyjzezb/VTA/WuGDpPZGOStP
1BoMpTCTmF+LxRuDuYNNnMkh2zu38kGPsZEvEmosGsxHrnrUCxpega3u1rKL4qWGM29ciDccXseQ
EdZTav9D0pktKYptYfiJjEBEwVtmcJ5NbwhNU2RQkBmfvr9dHdGnu09VV2YKe1jrX/8gEnMVi8S1
vZ0wz4KcVZnayNx2OmjnHlxTQJejyAKYnur9m2A36m7JupWbZr1C/vB0oop3k+PvYb2GncHNraW7
MPUnG7Df999g14BNH4EyvmtqozFuQFQ2gT2wYQwmt4BAqZvKMB7fZA/KwDdm2kwQaHOsjp/5eKOt
Rj4BrBCwA/0qz5el54fGzoCwWfyRlsRWi0yZoaEmWwIQHBqMHU+FIRNEdP0BvkTqfQXq+X/jT5kk
6a95fCzpqXCZ4pdzarleOH2LFGeyD554pOCCxdGZsQ0gfqC0QBjdWKxsJr9rTT/8YKhpLQ/KW2cB
YSLPCdktr5KsL+m+4gP5CBjeFtxIT7y9Qf+a2MqVCZ2wx3CoBFCcdaKU+La7VHXTfD/BRWm6CMd2
O4a7ULLUKshxQ35Scm3IuhjQ+HWr8Yj4oKW0ScRE0Wowa59BrH9IQDgRxIOEyfFOUDBH3n060kOS
9W6BRes1e+xSqOPcabfQ/mBbO2cIO1uIkaZkkbKnR0d0R08Q8s7WFt/djLAMqHWRTfPH52P8Oqnt
BDtD8yiM6xneHu9Yje7cmZiXQitIN//PmTH4P2qHmSC3JPpms+PJ7ELb3QnaF9cc7TH5Ym70NOhK
xQ0Alo0ZEduEW/Uczzfuy14a9bz2rgZb8Cg4s4xcHqwq/o14CW76zw05E30tlknH0qfrvsUOAFtl
LhaX0fzyNS+gM5ONePJ0opgbz46UzGLMTcOr6sMzteqYmSXf+uPrq4LcO13UJ/TpW8FTmLyXTMxS
LDst8BQxjhUj3sDrmQJ4LyrkjwPA1C8Dn2kUpe+EMR6oXkaNvwQaEg02Y6yXspcfQ0iNdNsXGOdH
fprZk3wxI69gTpjs1cWe7mrfScDx+GnpdYhGI554WFPA2jEzsX+xMbiVDnfUB00GU2G9QoyF27rC
Hq4mtDWdkZrNDkwxdZTJkohsbJ+MeEfmDMgNBSjplw6aHcwczdVNZqz06mkFCDr6mNLfijbu8/Vf
F4iIZmx21Krdbeji72hHenO/LRTgqNLEUncSbqaMwhgGWWmxHz+xqMUY4TyiMRSnFA69qeb2ExTV
Igg53b3aQyktakZH4v1NHIwgeabT1ZPSn0fWG4txgSEmo0wuxTR0WksIzHg71HBFN3sxL9CYCwFP
t+FiqlgISz+QxT+K4FSF2WzUzl7VlqdOSKA4TgpbkSztAPOcaMLzROG7KUg1ruUVD2bZ0NjfcyxE
39aZmvrzgEkycbtftjdLkPHKJdiIXz9ib/aAI9Qxi8PPGYczwRTK+HFf+nFCuaKzXgXXq11eIlib
jKmg7Sl/xWo/FuCZNarA/ZkBsURCa59dNPi/tTlymb+TMUAFPRCrA2qoNJlJGjzwYem+1/TfNkdv
6wxOinj2fJXvjRNaTNrzmSO0keV8SWDnvoaUwQDMQvA1kH9+BoX9PhIlTUU4/C5SaqTeiq9jjusT
mLZ6U5iVK/KcE634HDuJMlCNiW0w3kecrPpLST4wf7LnpGsQehXBMq2IED/nuL49mmCXkHHampG0
jEe+JJuvfBXozym5z0a6rVKiwAxeR8x8rjWf22F7kNlVQUqSUeHF38wpPkZRI99ShJG/IRPy6jHf
INO6cgJc8oiXwa2ZW5H7Gw68tn+WKOLXPz8fjyMUFovRC7LRlUmF5dCTI7jDqkLJUUX/UGpaLC3n
ZThAMnQ91l9Y80UK1xlb86+vn96zv4kHek8aKJFRe+rgAERnvZ7cGz0UHOP+Htf20LF+0CXr190L
/Ct1l82A2mDok4pOy4Z81pgAo/PKA2wql5dVMkNdtWNKygV/Jq4A+J/5J92A53X6rwLeYnocKtmW
4EP/pBqIPjU44aG1BU9FQ8Iuh7GeF7s/0R+GFy9BZtzswCZD4C5IFAXujixHFha/DWf4FgRbRqCm
s1caPnFsszt9FIkLkAWPFkWCVIb/vlhakd7+vcQpVsyHv7W1oKX1vrP9anX52uPdv4kD74FPU02d
y6J1AL+IJ+Fj3lacYwJXbhgzaJfeqXg7rLKf+9tAcCydGPKuj1OXrfn2nuv2Co420jCkwZNP6fQb
LNZnYQ04O0CdEodIWBzx0GgTItZPCNcEeO0XN1XWIczsacy3sJiZIs2X2RqPO1KkjUBflmsZRoM+
wqL+l/5zVRnVhQQmvLtzoidItgbmtIIVc6Uzs7PUmEIS/xtsAQ8Qys86HcPogVe4rL5nbDhU8DnF
bxQynyos2GT6vCbd9R9HJ4bzQNS7Yo+tX8XbAhJ5Yka9WuxtHQul8lzpa5p60MOvvt8iXZ2Ybwpw
w9m+Fs+VmENAs1knwIn0fxtwg321v0xonzEYab8Loo5UCHeM0BfI38U4QlTX1Jj6NzN5qZpVzRTv
A8KjWtv4JEAWuXHpFpVyld++ufXXxfjaWaPcmcabJ295HTZuiBcvLSCMx728dmJvtMp/j8DLl9aJ
plaHels9FbV+ka75vgMBqm6hzI/ElcoJdz43HJsqZxfn3m40svCjPlfTVfSBde4xjv8LF/GNr6/S
xwponEPIFO5C9oUvYdb+bPgzM+3ErTwNMtfjLvptDE26Ne/BQ6XCHTwbroLLtJ21Gm6vHPmjX25Q
zC2hQLL0yO3KZtV8aDPitm0OtS3ASsN19lk8d/t9adzAzo7ibAwq9p18hDTLwrnZaukKMrxseB6X
ymG1j88AFIin19u3RsvCZGK9B5Wwy0XJuyiX7NJuf3kt3/DoVMoKuadgFbSq4odZTiEtv2YAyC8O
dQgcKWSRMxS6GdwEMUFTsGaEj26wpXOO5QwN/zLev+emIM4IgIEnxzZIlmeqDGIfRGogs4XVCLiR
0T0iJ+6HQpj+W222ZB54FN9cYEs5HJ+R+TWp6X7hthyTgZXAyuwY0KX6+XIjGcm9yYcbQwKwh0eH
nys3HSyoTlSRQWeNVhw4DdUWZuTm8Ic+9B5gJE2Qn7Hb0Z4hupDMt3+IBk7joD/77PJO96cf3di5
AQ11qECaujPwUlRMLh+hvcEUEx4UDeriLmiQfC7A34Vq38ja+OCjSNmxUgG88RqGzg/MCEuh4pbm
+gKbHgNA9mJCQbHVEX+LTNLoqXf794wHdeRc36hiSDttZm+ErbAJ7LBbEYocKvjMTmBAMF2ARQzK
gBaLnwQGbkttV3XOBvEjYMQGoZpQtNkwhVH9CKD5yaBFr4+CbFmBiNYgPxuouzuq0MVZenAW80AZ
jxViqQOhIi5AD1RD6us3+Rlb9nOQANmKMqOCvogzvLthDdO/g170+uaOwQX5NL/UjSjqMVUXg4L3
+os/Lvp21ixdGiMh6BxL7CVL6NLiLrjBa0M6jWk1ZsjYcnNuxEPde5p/KJOmsKFW2JGLUNXFFN02
84NO9ygZGCqMqDCqueaQLIJL7g4MaOMKV4GMQaz5eWEzjbyema87c41Rx1RHNOGBhbhTs7TIVWtk
Nu9fxlE88QR4qTBH8HSBREk3Uiy6rKsom8Nehw3zOkLhgQD5QB/fAA+mk20AQcqOttCrppj+/jLV
oATE1LbWj6TP5CYhqnyoC9SnjvxTIznWxlCy+bIU77IPj0qwy4F5AjcaWj2QXmwcmUyrNT8QBgoT
DHSYy4RPjLrYWtamGOBQUs+GjRuTGpEZ9w1ENSC8klxDcnwsGG4Brff9NYsZAZmEpDq7KCOJ9i9t
FwX7kRYWQfjTEgueEHtWMAvl8W3hNnS1GSEqv+Bvz8lNdU0nZ8bRQzvJ+A7p5ElZHdJaQsN1waFA
tgDjC3OV1x6dtNE5ouTIdv4hG0ELiKeGL8PNtWiYKlAe19dOsf9J6CuLjbGM1hYEBV9ejZyf+WtM
V4jt5/WaTKyM/bJpGDTDKASxgbp0XvrqdWL7tWxeMbsyrrWnMDL8WvG2ky7hnZ8AKA5VqVlRi4CR
HWFnLAdQUV7mofkIyg0WvttdqysjNjKg01C1WuB+Uh6tgP2hwXoiadLMrBf4+vkDlUIlwkp4ai/y
Ocw9lGeUfhi2pCxN483eAVQXm4DzXy5sGTfB38nQx3RFpjhntoiviVDymwKDp1O1u+cVHTdJO53G
qdqJKgHeiWLzhzT2GEO/IfWv2QR+oWybgf2x3gObWdxMM4ha3g29PHAlVEF4QhOKm8fWEPfqn5I9
CD7N1Yp0hOJ2ao1editsZg1MGV5iPrASAL1tc0J7QqFOKs9lP7XtReBcbvsQjvFpz6nLeCdYwGCl
Ltu/8NrV/JB2Ar30wCkoFDkmODUDA0w7C+bdiJNOXsWDWx+eE5qOygXxrdjgaKyo2CehX8kHQjmj
2Iqkx+D4GuBMSm7AQovXRbMchsy98fLHYxCmTzeL8Laq5kjd4n1PCjsAE51XY6OM7ybWVGyF+g+A
rcJwVx+rOghsru0GndVT0N6m2zrGqZ0wavP9dpnGyyNr2rvtaP0e+x8oWnKrVxIlObZAmVuXB1mz
unoJuF5kbjMgopTODo5i60ixGW7S55w2gp+B/f3aMDKdjv1hjqcywQjzDx+EpNNIS8zPk1MVuLXZ
dJP9F5miTmVaqPaLuIcRptxpPmcMX++HbyeXCBSzlcTOB3NJdbLW72uXn7WEM8Cpl3IQ3bdPLmJa
1B0mPbpKWW5M7szzmKFMZ5js8uX/zRHK8TLDPQBnRppKIovfQv3Hd/93dxOs7irFYSBbPQNencBX
GKJmzYiI/A+URARIUJUUmii68GxnbFvs9k/72R7fQOYgLHpKSGhl1oKxFE11p7XnJfY70IzeNNU6
5sZ5YVxpK5M1+WElbipgMb8F8AawvZPCOcO9Kdx+nZgEd/6K/ZgzG3Skcpzx5mcKm8tB4C07P8Gv
ov9CRcuxWndOP4Ri/zijiPlxCDXJISSASa3sgNTXJrArUVybTGSuNpaOmcHfGiMCBnQAfZQuHmSt
A7iRPnr+eHyQz4gOjA9Ari+08ifBDvQq8now2dD2JAaLRyqsX3oK2Pm2BOtLlGrfL6U/1cXlwln7
j9dy/qdHZWYnBqBFQH3Lf7AgqhmlLH+Dj7nCcWHlCYJmZtDyVegR9a265SAyaZkI1BB+1RjxLDFD
tvwdwycyLRf+EpfM5enUbRIDKteJFws4qA4Nbzs1eACjxdxZBtg+zyFjlfZ6atBnrdf6/ONZJ/wa
mMpaFm6bzhbvvfsYcobVnajgHeoE50Kgnicm+QTmwFjGpZ9KC+K77L9gK4zm+/0Lawhb6HxAP8W4
AFWLNYKdKJpqG0mOGF3KQNFiAXkQN1vLc5yvAxhpKFOO2PioB7aot0M6qcTaer/9anyxBBuNxuNo
0ShyZ6RmQpyrenC8v/2q3QoVkviOHID/yLbS17iggdJVimD5MmuZq5Hr0j5w3/8YZOuUW+K29jBs
BLq6j2arYjRXzwAboFVQjBjwCW1IRKsA14vnN09jc+SNn7PwxFdUf6iDnnqMR52ojgLjdZNFRKjL
pHsXGj7T/OVkxJxD1v1dhBUL1QtKQI2QcTwwbbwHTsd28/S49d8O7eGXhtyfGO0Wzo5azaLUUW/l
4f/5ME9JoA5iYAfggF8qjpz0PVmzmCis0NeiTtY4fvA0aYSeMCWaD6QsrzppHhsPvhYwQ3BsoFzs
gIwvEI1O2/U26jE58/LZd6vsyCshe8uoKPqeGK98F8SLxzjvM/cwe8jJciyyriPV0gbOhFsvWoE6
T63XdDtWai6g+fOhFNb6zbgEQZ0RDfw6dAaLabAOpvALutVk1Z5bc+TDKyDKQRhcVVdMbxipFNMl
d+ovw5J8ee2++hVy4XneGdpO8hh3LBIn5+giBp64JWMt74cbzLB4KebPdWwc1I/OrITv26/COf1f
TK+Q6SfMdAAXUp3JxpCr/YOqZSWrnsW/KIX5M/kllZ6qca5ePtleVh2yMV7zDEoH3THTD1BZGUeT
AH5Vak5nlJPvH5i/4U0QWqTHZJOATwvAEBxWGBNNvt6zMAfwAlRktACTAbMB68xo+LlPG708wiHB
xYVsUSCLU4AwY7DV7oRUQ36UUAUbRb/NuKt5XVM4am8T0gz1uVh/bwad8oN+q9RZ0KGbSKtqv2IU
Xi6gmYNVqS6+Jbr26EH3YHcwFi3nbEoJwdDAHv7cWaSURpJ+T0C6AvNe2NCjqIo/frXLW1sirHwz
vHH+sHRYexo5x429FbRUZ3g58aThV5rL5OdqfR+cnPPImGYWZ+M2prtTsV+7QCTBFUGwUAJxZgrG
6LKP9eGSt5Qav9NrSSux4MgX0dlewhCWRQ+N3U6Myn0iuTT7howjTvCSW0MyQnQaxjflGqcYtlV0
2ZsucwknYDkkYC2VQFg5Qjo3jPwXWJ9klfBS0/lNqGVEp9FvFiQAr8CNRXIUBNDO7Ihj3dLmQ52g
4i9am7h16ssQ2Q/yMEx7jGlk498Uyyi9Bb2Aac2q2UP8C8nZW8rA2j6Kx/ZKrUMMhxVeysOgmuXM
ZQ/NxJloFib8nTGCrWCDc6JYUCCZE8jpD1tLy7zcSCYObMyNYIvg4oNdFPfdRp2BpTJBf+zAHetZ
0C796uDClqYR2LBrc5Nw4Siw834fDI1R73dctFaZebKkM+nyQTFC/UoE0ZUpIxyZ1O8kyg+vkGDL
ivMS6q5/UI8h5Ymh/h20aoYcr0tm0il4/uzECcYgy/icSG4ZWpolqy/88mdMIujcks0rXSjAwmZ2
CghVV/c1F3aJ+85hJoDWhf2yPOAv2ko9OWCmD9LychugD2Y0W80LLT6k4hdzDlUyI/Goit0RHx8h
yXFBg720exgLX+xksYb+OB42XCNhiSDEGQIovhNjCg/af9MquNP1naEEK8l8jR3iS/BHf9Qn+qzJ
2+tn6d8jIVH9LwPR4jNtioxcgl0C+a3dt8y1d8wPlVmmormUzBFYF40saSWze7ygBRrom9RBgDdS
9B3j75TfJKhln80InBPANTRf0cTKfjLhUrtcWG5T/QWzpEGJhKBG7g1xzzHp4fzTs3xXCUMF1kAC
UqJOQV7BMEaRTiAIYwLBjKM7LxYot7a0pYPTF8aMSY+a28rXUaaWwhGKzgg2HEYeA/ZIGq/yzynC
WuEzLwNaQzYrYamjY7X/aPN6bObpNuAjZwYl2BRx8Fu24nodUQdN7TdCkHx8yMIdOT3v2v0kZldB
E/HGODrEKAEPWWZInZGJrBTypPy4vWteRslHSBYT0a/1JqKjnHNFdTtgFArcZ+ZNkuXkCthC+9k3
66h5aJLRtcR1OnFNnOK+XlPVhQFkBvjxTEX0MtoHtQ3ekay/wNYcA/eM0Dk44oKChJ6k90ehPwZr
UVbTxPmUlfFuiWhFGUeGBcGfb/M9cBLm61+abf5Ac9DgN6BkG9mN4o+/ZOLawbkurB69HJIyiI1D
yjCjIRQ4Xk8IneoApU06TnpUMqgUSls8PxqL612J3dd0V1XOAFv22ZPYhRWhXJEYn2vQbAiOp8zE
GpLSzo1uECGK8vwkCBm0k/43MV6U/iRF0x00lpwspCEpVqYy3JZDguHmPaBxhoyAYvYt/dA34NQW
MIwhmX2lFDsa7tplqNwbJUJaOEZsAqYC1XJCnmuAVDTgzN0/iczBvvNGmG+nx4xMoVOQMaOeSd/J
BmhZnJhyO13ipE1sF/wUXggjPEgzWbobK9tivE1eMNgnqSnHfsbFxpUHUP9V1kzRZYayDSW6OZz6
FcFx+HbBmWMkIxHWopllQSe5fufue6iPqQagM63aoTcZegOZ66d+7z7505GCHQQA7OTzRVz5Benv
gGy0FbIZFrMEyQH3NKOPwFNlsR3kMQr8tLGelxcWet8pmgNTU+wGbJFAc3ifJHnB5UuJTvtgDjWy
Wxn4guMY3CUkfSi/dGPWx6FpN8HYmTx/KlJFcyO75zDNh+s+3ffMylUYVBsoS0pqAjE9PxeZcZJi
tm7a7TlCPyPzTTs4pnQwv6GXo8E5hBmjX1PrzQhmP80ZvZQMJ3JscFLUkh/xSV7mF4BpR+8sTc1+
YjIqy/y3XUIJKe0WxEMqHjKGLpNt/12JECNeeVjeGkq0jzv9MFExk+zYdtaL0hGGWfNDVkuQmWq2
DVUfxgbeKOAujMzhcwABbkbro9zOx3sc9N7zMya2gIQe0VR3F+3/4iwTmt4zDlP+MiZGNOkWJ9J4
nUMsuPXbZ+VTII/sabPGIy5wvr8xBxj6Efk6hDz+kxDxeJIvBVUAZXlrVoBMHOaQ4lVL4mY6PecM
6Xq87Apb20La+bitT/zQkPQfeOHsVCgaLLb6NmAzlei+csJYkDDon5/eHXXGc4ODOAhIYpBhyJ6U
mQb6/bzpCTXPefbCysvQtipdOX/+Jm35+SIz80a895U8JxyOEOrUz5Cqt8ZEKMGfkNBPteRM773X
RmJDBKcMGzn3veicep7MJ9R6Jbyb7trPhncs4S/K9ul9zzDsNB9/aRd8QV33zpRIVZj/BfDeOyBp
ACyaZtwbvO337wuqQQ7BzJwy6eDG2CPsGsHrOpTwy/Rixh2Avx2jmt3QLRjhL1jEvdP6mh/TLq+I
2KXJ3KA8daob7iEv47PR/Nejouc+E4LoTzzJU1mXy5GMT98XDWeph0dKofLF9NYk+HeTzrMlTfVw
TiwK0uhVsGm8lgrpKC1fDf2+DiELbGd6Jo+xRIbVUu0dAVSR0FuQS0czNHSm8pMyVpW/XrjNmQWi
QuYQgLVZu+DU+XuFEfZXMZUlD4KF2DmaRdn6wlPNfNuS/yUxh4yC1B3PR6eBZudD/Xtufisx6Yr+
wKoeKEW4Lhi7cINp4gm1j9qR4NtsniM35YEBrRI+ZiQ0VhiBEBLN8F7R44RgP6thgrga2tlDc0Bs
kMKGBHZH8+Qi3aMF/8ngJEV4wXwUyI21CLCerkqHAlNRzGCE2eF0JW0YItiR8PwcnodmNzWz0Jdz
ogEAd5ol4Y4KPogBXBeioGH82mPJD6EBvhI7UsxhbFRDwpWwC9fV3OWsHnxvRZYYKbhNjLbIlyMD
p42X7Kd48+cLTAP61I0JooXNWdj5foBZcj6XLRoFtCBiYBAucvWgbYo1QsnPdkRb7AFPwr05NvAJ
KIAHt2xZDqzsGDCA8757fAYSMaPApgCGdG+RX00UzXs+mvHubOkhxy7Z6NVPQ8G0SveooLhSSEKD
tTPrb0Pc+DXFec4HO+kaA8e84Yvy2LfUIN+cMD/7dYoeY0YYZEGRLehkm2BT+uP7+xyAVDLVnSMf
ghh1KoYzEheehyTAAz280YPgkqrqzx05ED3yiUWIMAKKRLyvce/C6WmcmV/Vr4BkY3NSu9q+uknj
U5DNWSXaA4eaz7Z2oKd/k30hjGY81sIUScJQuGVmWEf+hCSkQqiIzE9nwjcdj45yTvk7XE9aRDw0
W8dpYjdEsDMgeh+kS3WOqFby2ogKbl28MHmcAQ5F/KjAmDBC81nRgGRZ0dfVNGR6guM0JnLMoZwq
l9RwX+z2P3AOSwNUFjyUe4dBqYvhNU3ykCBDkd3xNSex+WotPoc6thirVLn58dO1xLr9gcRjTWSj
xkEY592/HHeNzOgvhN3KHPfomJ40wZbSGx8oTciF4GVANcBycQFsq8LkXMalwHuLfT9yGpoZwopr
f8IpzUinWmNqCJm9JyPNqBjOjW8D760ag3VyCvl6I2OyeP5NiJHThQxGgPWcO4PftISr3G7G68oe
s0Dgllmc9xarr2awD4pFJgk7FrYFCBAVyNvKUBpJJYZdLtSe4K9U0Bc6GrwXpp9GwcgP/4f4EKUu
T/sD9XkTtCZkHcApMFXEuuRrJPUWSf1rRHSHgSE/lqj8VkW6ncbrepEiqw9Lg2+AmnVCurCtcr7/
KY/vedzu1B4KU4PjLz8hVg10r04CKWpaWuPzV1SgPG00qIDfUOYJcKMz1CChDFY4playJYc2AKs2
3ocIdmkraJa+Pk0EtjGwtBx1RVg1c5Z7bU3JETcGt6E9ZvoOsr5u7qxnWTEhDTQQeOCG58t0/5SX
g9aG7j8amEMaLJrpn/EMwVixhjLUw/qglCnRKEO2R0F7YIZed4DRAVhQ8UtVSN3fEYRyI3DwVfhE
6mynK7g4DY14ZGoBOWrtBrU7Asg5SVqCOzZccVUSQpCes8Rlt3awpk6JBr40JIa8mz9hcV7JI19V
LRuSeoXaTgFx8ukpJtcB7Q5U5sXwgn91bk4eYnVl4kro9vkq6Z144k8IU1l9n1wH0R9lywciwoO+
RegZxR5NE+4I4oz95DCtHsDYtN2wkdJbwXveDkeH1wIHLinYduiBgH4ek3b3YkhUGSTZzHJJT5KZ
mi7kkmjJ0hiPPHngEb6kNwx9x4s346qp4jWnV+djNzZ5zjR2az85ZExJ3gayrxH1bXblcA7I96av
Pgxe66e2JLU37JwscvL2Vx6euCTf17L2P8PESO4j7JILwsRDDw3aeK0NdAlk/LN6T+6MjHOJoCfm
5ExPl28oHSorlS37hXgIqo0ckbt2aAFGDNrfiMUqjawc4KW229APeLzVDcO3WL00tyf12AWyzvSQ
XKpdJFINvzTZd2IoYGRU89HQlBboyIsTKDooaWwP0A4k0AdHtMkrCXSOm/qCYq9FEqIsow06cKiq
8CJIKyIcFxAtd2phFpcj/EkUqIJ2wg4iqPKnm1p9ZYWKMZW8YWiLcgZ3HGbTAysEf8WSorkNCSq5
1gIoGS7ekjfRHCYXBO7sxmAv4E/2mNXi5RkPJNtgdYjhjoTjEe29do1Ks3s02boILDW1hoXxvhWc
4rSC2TyuZk25Q5Yx6O7Rk9RoRloAlVuZGL1bNh+j3okYlmrA5tuQzr87bf8onhzJWyvQf2rF6ny4
Y3fAIryB/7T1licOcN22+h/sBUcZ6mu5Mk6T1ZxxC5QiHVN56hV9snMgBHcYIL4GdmOg4wZjF7kE
K3tB2SJ8V4C/wHlSExQZlhIufZzPKK2yBT89j87J3sbc+lohJjP1+jryYW0j04rmfWEBIClmnjtg
WzA9Vh2wA+dCB2ZKycF6ACsP5r/Cf7GyqpeZHvl8g/W8sv62trfP/ALtu35ZRNvqaRFQEAHJcq8Y
cFJgX6TQ1mDemVPZRHw0QKcDVKC6sMMogDAkmDhFboLwCQH/X79an96P9Vq11kgdtxRqgP/hJklM
vkWHa4BLMIygFS4Wr+tZXXW/5uKyYEe6DKu3DJz+iCb54ltfiIhqr0vO6E2AYQQ4vJ+e0FsyXOFK
Y/hlbdl/evQ+/GLf/yO4WCEnMLfBGr+BdPZJ7N8tJdBf5PwxDLCQwRs+eoI/YBTdfwW61TxOYW8X
nHH709LJuUwQLZBIA6KUnJsEhMJc+skaj+Q3+IQp3nyTmuuTVutrVgjS8zkiYfFFjc0muiEU+EhA
5tz3KFN0zfUHj6VC5LxxpSL3Yc9NyWvumf0BPXZGIqi/Jy01EKrllv7ngX4yiwfRe1oXBHDex9g7
3thCAAj6XFkD6ARnBP7jBysgLnWUabgB06/uJ34CAK2RViGMzQQtOsjXGdNW7jaK3clE6MHZlV9Y
gOxlcywhp/pSoj71/XfW3OoWQgCAL8GfWEJYiQVn6Gl0uzY0bpwKALUMY/+nv77FSH8wuyMbmfWO
5MhIn5jHVjAaCizTbaXHrSXg4bZWNe9MdeokqZugTeaVb1ngb7G6mcrMnQQ593m6WKvGr4JNM8Wz
cDCaAPZrUIlYLK0f2A6hN46Tzhz810iJ5zvhv7VIDLYktYVa6jjLQ09+Wo71u956qQ2PR/nAdRlo
/A1OG9hthAarZH0VTO4tT0+c8fKX4MdJbY2WDC31v8g4OfPn18AuIOayNiRQTqu4Jmfm+L0zGXu8
L+tAsq6ewBKrC5NY6RN4PHD9sVpNZzj26z1n7owCYvALv9We2jDpxsKCvzxAYkJDoXOdApJdqgGS
tYHqCizQXtEQoEVHRH0R/In3+YyQDfvNkSFUpABwjL6//bK01M6WnDGYT8q1/3rA70I7hdgvBTvu
oK9jIdQItqmhGWN1NcAXSLUZq+wEInnJPUGR+VjqfhPWy+eBe3g23lcMKvU7UGNY674kmeEI33KU
0Sb0TEQ/Rj3hfpsXH1o1rImyFnzl6ZVjHONWtOOSYRY2RRqc4Wh936DeMluok6z6SFy8aEtQn6Rc
4AQfUG78NaFXJMD1z0R/vGzin/TsfmWDcB4tRDiyOf1Bt4LYuheSbVcJDKCBZ2KpeLN1ECzeMKH5
h5S5A9jCZqvvMtDedrLwx2MzqPjKYBWYjoUmyOf942azT7mcbcoTIhkLEzYo8ct0ay3Ja3aaBT/V
4wNjrBEmYSrljDOAiUtjch4p/zSNGnRlfgvzUPFI8XrDwmt2/OeVhHkeDQ0caPhnxxGZ0wL1lgzm
JZAXbf6HBaE8J5IOz/1qgd83udgbdU9eNinilIPBgSwAxZNv/Y4BEryQFDcdmls+HqSzr0cRpzD1
oYqNV0o8o8TsEUJy3mUI6nV88VtHaIm72a3yKIigJ6CytBr9tzR///AngA/4hjgXeJ3wHuCUvAyZ
rLmNcFuBVqFDk4x/lQPZXIeppiezZqdYH7/jS6z7BVmSazqBnwwyP9OX77zzQlaqRw06lWEI8wv7
MMRmUvy/CAuecEbHrD/Ny2Ww0xwsmCw4GPs4slQ7cErGeqj8RYOwRdWDpHPRIRH1ptvnxKnzObL0
e83Vhr6FeN5DuduUM23LdUxMEn5sqLCsgZ3zIAWfvmPmgfsarwfOhh0+MDVAlD9GnA5GUAFK8+dE
H9ry+5TFOkU0R+n4jBcvoRoiEWgkvP5A6Qbn915zgo1EUkDuERmZLWmaiGgE9laoeYv9F4sh/poD
L8fritD1c7QN3XQfwZjZp97QbiKgiHAbYdb3eK57oc2CKYcvSPtIvQ9jshpmHRPw0CX9zPz+pt7X
Tveib9CVI5TVyqutcJnDZIFU3nHowwkAi8YD8/uPJJ7CeNBzb7VX8VJZXY7HFsUXoBaHRGdDmQEo
H/0qG5EM0zGVsjSmBsB+RjYjxVyzpqZgrzFJ5pdrnkmA2y272QNlgV+FIxdIzE/N2Fhdtb6EtyYq
eUrW/dSVth9XxQAWIBXriOimzpXFEGEjLSlxo05+HkOl6TdAYWOMywZ3ZYkcn+I/JTCA72PhKobB
389zSbac4FH1ruTS8er9XGKPxsigzJ3hPlKD1IDQFPsV5SU77dgCgHztGk0xED9TP+uR/wmp5NQb
mNUCmB0VosRC4WyCD8bSMOrZEVoNf4AZzNDmBTP1qhfqjV2CNnw2+RMhKcyvQPYgcNrC84Kp+15M
Ff9NFMXFVnnkdZpEOzkJFyUgM4YC+p5Oxn1uBh7H0cDs3WKRO1CC+BTXjwf7fBuuSbi57rAyhJBW
2OfnuoMzACOfq0/bACgly3BJBY2lPC9XyDnGO8WBvtZBcVScfF4+kity9xVykQB0E7E/3M1eNPas
I4Ag1FWSL/kwnM40Ui2p6ESMBFd5Sf6SwpbG+RxxPxOjIbOcEcOjn+xUonYckEZPyg417ExIf5LH
G248spZF+UCVsGixjcDLwWGYqtGsAfs1v2MKMFrgurC7AT7itd/wcy+a/0g6sy5FsSAI/yLPQQHB
V/Zdxd0Xj1uDoqLi/uvny5qZ6Z7uKssF7s2bGRkRSSNMFg7mlMHb/mGb8vI+3cBcthDFYwZIWONp
l4ep5mO3UTKKIP11Axh/x+QJJ8/mYQdkQBCob4A6aNEVJTrN6YjUPQd/uFpmoUh1OO6h2eRe1pxP
wZE4BwmCAVczfFwm10nVB++JjYGg4mc+EdgdGiuGssQyksVUoSoa0H8R7xkso7+79Y883xkdvObB
aSEdFP8dNMEtNvGbKgIFG5E6MclhMYgpInCrDnD0FUIS6JZ96w3paOqT05TKg8xWj2jyUg0Y0a3r
dm5uuX+ZbFJnVQ2/xriElMC4D8zWSUX2D/uw+01O1UCrneIWFZf04OmQVUNYbyZYTnuzItNgARdY
srQijU7C/lQ5VL0cdY9qqmz4Qe1JR/tFrmQMOaGueJn5vYUWgzjwcR6Vy/t9PyYdIHnFhmCKjI0o
Qaw63sdF0GHZQ8MDJCKSkf3j4GT3Yom2aJPT0wCnu5WPdzITWtfNVIWqRW3aYNhmq3guXKdVnRG/
zjEvdUxwbGwX/upnA9ZcFg28E87BCMykCIys3R0rYCpNv0S5ScPGjDAm6xqJZG6E+5iOynt/oIIN
UCf97Df/ZQ1eb47WiYlxvD/oYTWD437+LzA+SZtMDvHl17mHaIGAI2vGrHc9hGpndfhohr+eDxHQ
bLw7R3njXT9xuzO91hCRDrMCbz3ns71hTcOBbWAoYbeYSzWnqcHp1qMeoH00bQCGpqo27Xyc+wJe
wKoilsjwGmjWOnSDi9j4AN+W9v1s935AJbHgCNsm76AGvQaHJb5AKYfgpfQrHEPpiNYsAywrkELR
f0ftsMO9CLM1fAXavhGvcEMHDORsI9m7pye6oxEQHZ/+DTTIPPlujDXy6eVzjq6myHPK7WXH2wBT
/XE0/iPD+oVwXTTIqlrQILCSIZJ4L1AkI9t/oX3wSTE6AGGYXOakt/eXR28EpIqPVCC0+Q0o6dtt
1M0dyktPeU6aS6beXb0NLbI1PCAj/pJp3U+52aEXYZ9jnu/J2MlnyjIr9BDcj5MRPAckgBsKgb6B
f7b77YDI8ITbNzkiEfRhIFGt0inHNBSuROO3WwV0jHCpQlgEZ1Gznp24pYafmUFuyAHGZgA425gD
3PYMPXwzcCO681Ei8KRnZIKXWLRm3wgn1jcl/DBa+Ba0RpcdroYzvXGrGE7ea2Mm968NvEBRU72t
D0TKEJAcNtABv0vdv6/GLDDKHBVoPKT7S3Vz7Eye+CiRHbwxrbObV3ipA/3gFVfP3FFh6Se/mV9p
5UMsL23oQOa93zy5uXiQYCmEeoEUAFE1BoZtYAmoNWWGBwS9Mrw6iKBDvlPenPea1LzxO4dtQZ/r
EhQPv8R2mdJMtx8xFRUzoXOVhFGxXyTcz5A+grJDCgIkAwEJmiLjQPamJkUaxRqYU/vq82brV2C8
k249gXbXW3+wjuw6i2pSEEEA+yAZVjQEvPdtQuviwpw3KHWnld3So0vbfj6dYx0+zild8PPFeWaf
YnL0Vqe8+kS0N9ptpCyQi9rL7kCfdde3IT0eA0EhgE56acWgLPyNyFF9XHwkrlpwxHXl6rTaXHy0
w88fpB0bZI1mjnXc6gEy25RlYa92nZACDPMWB44J/D/kA9h6XUJV6IEt6z46USh1yBppLrmbL2n1
4IvRZ5FpyFPvcwLTv/O/z5xeU5GfsxT7SFhhHvz/Vn/pgTesoGo1hvvljnL1nsFq/IjNhRnS3neZ
nB3TKaDqk0lP6MpnH9sf7CtGasvU8hKyHi2mEfNWQSiA1aAxonqMPqPPuCPyIvAuELcVuYXpG1s0
nMnNhZffhxwOje4tZgVvqgIli1MnDRHrhB6DE74RREBQHVED0ZYGkeAvT78ZfqjoDk6THYJNG9ob
vEfI01BEoEO4CEHzFdTiMVdScb9T5mkRwEDvd8+8Hz73opCGmjgWq+p39upfvJsIe7JN41eEfYgH
Lub98XFU8Yc9y9ECvewOUPf0ICT5h+EJRhOU2PDClxcCmlxnR/p+2F6G/sCyr1aSgKe1/RkHYXRa
d7bCh4LnZh/7x37rGoXjw95ESpA13hkxcvjtNwttDPtJ2XXhwpf2NWB+zJce585Ah8Anb1EJZI8I
nt0rag/fW230oaiG4e3A7oAZW05byzpBk9e1VNSFj2i/x6Moz31q/pCXMhPEfel1ZsDsZRvUexmx
jrkooRqVo99TqWhYuheAWShdZyaXOrC3emvGVIgED2Yd8CvvmeLx2G+bXr5nBscR2xtMlEAq/X2l
OUUKZzeH3OUUNEOTMVfvY+1V4XBtrzh22/vrrENng0vsA8PZ9QQ0HTdcZomj9BLfgq+v6qz0ys+x
LNQGppOfJ4wHvSGphS8W5v5xc4Vvdt3kA23szz4RQBIGCF1r4TaO0vIEh8P2cJB1sErHDXGbJBgI
VsmziW6mf8Y7AFUts5RC9vSUWDwlp9dJxD0ZUdkd4V8k3okEr9lsFbTRjwml/hiyWEV8YnAwpd5z
uIHad5L5JyC91ns/NmIwGPjcJdLRgA39Nl3hv3btDg0khzhAqaWSVdNpE46rcE418Vk75+KUjvmY
dB/Z0qlSe/vHpqI76aw+UV6LrecVO1LnsXnFLY31czBd2HC6oxX7sYqklOUOBehVcSPwcrr5VRlI
z5cqF7SLySwkAmOpJ0PEbkk70oeDm3Oi6SnPbGgBeyTcV6CckGhtbYQRhbcvBRyFtQc7APNVxWlw
kkVClu4hcvI6aR6GKqgcLn/SpmJnbmiG0qgMYHG/YpjMLFaYWmJaqbFzjrjTVpMcS6KbrdN4wE3M
3kgMM0CB92pO/CMPAIrrD1DuQYVBfcjnuQ3pBU37yw62LSIkv10YrLdcRZyZ8ILp6v0smoQ3eK8E
ZkrzQIjXoXjOj5+KuIhB78RSYjSXsUzjvJWfkZQKNA07e2++o5YtwKZu53r2vtj73GB1I7N+2+hP
i4l5SfaQzzmdNrgk+YBgRzhC3k31O7f47GIZjcZF+Osfk9/CsDtA7Le/BleXuevB3jfspIsdRRSR
XzPVJXPNvjb/uMxxnYqVffJEZ1o6CVil3zgszm1n/MkNVzv4nQXOWeA8dAgYpiuRrO1scK6mXy7W
YOGeIIEhVOEKONueFZYF93UAC3aroHskAfwxnMYc7PPuDkyPCo0A9WEYlctdzKslbj9cf3jXguNZ
/etgMx6Prdy6OeLgldCwJFNSKJMN91FYW67LkZvPbeLHa5+IEsKcXTFwfqAPk8WNZzEHgPKO4W7d
c2INdADw2odpXOFZDDuytTkAWpDY+Gzky+ZBp8Umihn9rX97ER1WC4mkQ3D6DdMc3i53DPgHI6nl
8plfHJ22LK69TckeoTF/8o4I4F2yYcTNdhgeJr4vB3sE+t91UFfyW+rPDMPu3gC5V97g4Ne88zZY
NwUpbkrfrI/yHaPenn8gmOEF/+flkeIxzcGB7bGdYlt3s8NylN83LdIWbsULdJjl3Gl7xfD5Bin/
BCDlBOgXjRmwtIYx4c4Zvs43KCDhx+QY3EnYRHFvfXMIO505+gRImfYao51hhvL7z+1mhn6MjoOZ
YSj+pMUBhn04eRBpy6xNho3TzzSZgbRDmGYEz1/vgaxkTBbeaVmhz01QfZL68CZo3Ep+QxLdookV
LhaZvl6rNsMQldTk7jYWJQgJqBmZiIHONPRaPbK4Aq6wbWzfuAnz6RHE91CZwAiC2k7M6s3rLL0u
Ns1yQzXBLWqbHL3mWk2gK9vwhaDpW30spmGIcY3grpvO1QzgyNFEvtp3qNA+6cmB2ZHXkJeCxXhg
DsS7ATyAKYZqUwdnIBRq1QwiS4MRpkLuwlQp+OeQoCxacHSZLhrYW10ndKXqSQuiF0Zc3zb+4wlS
BBjRZMVQcoddZ5UoCyKUaAXKvwxkz3lEmVilT5rZnCtlNdZRK5XO60Cyk/fc3H8y5PTsdznj7ZPh
NM7p31MDCLgOWUSQKIni1u8YzpDRNI7uM6ZnprQdw4SxjGF64y2g6jkz6lqctC1GCnIkJQnS5IVq
/6bY9qk4A0W/6JAYE7xZp88FIuFDek6FRgwDmMbLjIKDdjh2X/KJj31yHFqrTLdULWVF/EZER8F5
5DwmtWjTrLnET2peR1m07JMsS/qZvTEyKuTtIt6x6yVzAApLh/Yo/7+lY+xgHJq0fr8EKhazb5gl
FbcJcCR9dRwdrbWzvOw6qIPNPS85IS0MPUoNsv19Tq+WqpSk6++6jpiEJhZDRKmnIRuYwpdAFKsx
VGcx7GxbvRhV8ZVwGY6fnPDQo5FEuk3h0aA0kf6+M44k6St9ZrQO7j0nJ5QR0iDo0KEh/mN3toMk
5JCewaJhkg59B3w+IWRa1ZDD0i3nekBsrIh9vUVlun+n7xiR4BBrSTJnDl6xOj7Rq6VRl18AxG0j
P6TSwSuGIkRqZQ/BTz/+fl9EpXNDX8RBLZuA2rbRvI4yZD+IKFYadLDDm5xWy3eCriJuJuS2Pg56
QFvj3/iXoKdHgimi7LMGxNOc4x91C2LZGlTNpfKlhlwSdlj6q0yLaAwzMRtYyKfwTLtnZ1MFHI+Y
yfLrZtO0ArIgMNH/YceYzl+28USN6GjMbsofyR0PeBzRnSLugClzDCEetvQAyQDNQ35YI+wj6LRC
Yak77QBfk36Frt8GmcE9lqvt4Ryy+reRQexc9yNNTYa0PWK6zHIfELiSA1QsJxPPwScXr6Oz0Y6z
LoxqLqgp7uLj8QYH3js9spJ5rbWHcTbGbidkFNlg/+hvDNQMGcvt3hGzYg5kVbOf/zBqhyjnHvFv
kV4KUN2fcwhtAgS9At32T9hITRn08++HXbI4+jYu8pp5vabzwixm652Td9joxMYFElFOA25GdAgk
y8KoBTT7yPRnWdnovpeY/q4l+/p48rUJ2DbDb5LbtEXIWyo8G+UtjDKyMLI5hlpm9wSBNjEKahVN
P18HqYMeAoklo5wmPpGPMM4IUxABlkNczsmz/KM49Aeld0DacJZkCos4OvlFxJnDO5yUHscIhbJU
DCun9H6879JbhTDWaCTwg2X/xanSZwtzxFVLvoc9hGRdCBcs8oDj6EZ9+ZmVXj1ZLYiK4KqjX9AO
KDrIxuPT6Ng/+2L2Re7l0otHg3VLX5x6bfxwrEMuH47plDkPYYwAyyfrLuR9tOXE69EaDXNKlLfn
99gnK9JNmA03kqrtgFOpYfs5b2/l3Zw9ZjB5sVcZhbt4BNe48OWcO22UxYu6iHUyQB39NxddCzUS
k1/G3DMPfRtJ5kAZkRySwk56OVfCAfMy7JoGDim4e2DTwrtxX8L+OeOSwuWqcGk9U+NLuDkzNqqI
pNuBzb0nOjopQbUFIzo295nUBkTtp8Ex0j85fyVggJNV1z67b/bsGQ9+Wklm2vFFxf7z1LmQfqA1
OhxLXBy+z//JKcWsWm6StUlVwJE1axAA/U0KSh62dIJJFF2ZhjXp0onaAZRKw+tvIft8EEiJDdWn
RCjI0hQ4UtjsaSRpzuXqnmaFfw8uM6qk/Lsrwu3K41uNQ+LtGJwujYfAztm+sJg/J23fHGHyNvvQ
Zb+7b0/Zmv0zmMuaM8h7ud/5nbQAi+HutkTVhJEq3HoLi7eFmP2iZTTSGemV3cXZHpvFRP7cjkia
ETA+XEgTvwhPuNP04ZbZAc86dDtMJaZWZRP76wyNF0pK59uD3cCRx/PgHmKtnjBXXFkQd2RL9tOp
V1jusTqU7Y9n/PKQxYo+nkK1Y4IHMSAzYzKVmrXh9T36BkEH1i26I9B5BTrv9E3MVOxuxMbv9Sua
Rq/kkPP/Yavf+XdPmqlsvt6I/swphK89viawvY059FT7PhYFIZUUiDlss1Q0e28bR29uaslsO9ij
SA5NJvVkJ1hVHI3MmmqN6O16q+E9OazVLa0GUpz+05X67sU0qyLD2qHPOBEQfWwTmukhp0e//rBK
XsmPI4xclnDprhYcX3bX7gOy0K58ebiDJJSxzvQdgfjTZdNpnxkjGs7WjgbwdfJvGIPU4ENKQYTx
LurAAJOWN4aZMm9O8/ley0qZUJTme65F2lsWktWzTZgxycxLGRzygF4rHs304yCYs/CAyGzoe5Kt
9YmQiE7oX7VDJb8Knh23POlRTeG/Z9OYOdK0c6uR+GWO0VDgYDppDfAGAuPbH2HPTZ6zU6qj3Zu1
X+7KPfr4lfjd/OgbO/oKovmuA6ZV0S3Xhr2R+H90wfO4yDBsp9dwKe7Tx3GPvdR/Y4rEiWlYU7z0
jrzjGIUa4VW6l7Q4hze4MLRI/7YNtmR9ut6QHT6OR9qPsfoTr4L2ovS1DJdy7qtKj64H1Zb2sBpq
GaV1rIZd9zAzmcdg76DC5zIwp3Lw32TyjMOkKUhUFs80xVtigL0TtaV/TMxJE6l0RXg5zugjj61n
pos1vwPwFj+gB887xMtdJ/siS3Ib2rT0hAYlJEc6QyB/9Nf+lQyRo/EWQgGfjERYdPL5ZR9TPWyC
Tn458gbaoe7U8a5M6R3pu1ai5eqgobVCD3Y6PDu1c+bneg4vgcnS4Ah4QZeCd7zbfQaQEUg5GFVU
IRyi+0rwpJp9S9P7wswSu41bx8tlLNBoh+cYW16YBd2s3pS+MVZDAJvAnJzmz0hb3twm6lLXQCfp
MwQCX08CB4p2fVuRg6zYNZLmg/zRlzUjsnhmLly8165NBFNxIrv0jdgINFfs2B8ckRCuPST9mze2
tI/Rg0ydOokkaNBOoJln4lV0wUFJHn4Acr2PBGK7ZeY/eJgcQdQJq8UhwuVfbJ5wSBI//l9S5635
yj8OtAh5PwQufjTDt4geL8er7ukepRoJEHQTjjJezQHgdPCPduuIhjqbkNiAf1IbhjykUixufmxR
wj00PNLRaBWO+TxDPSYBlmdQY8CRw5DMhQs5Zj8zuhYXf5EzwnT2ETThnAOksKGC9cuRfA+mH4cx
eagrh5/NGI5eJprqe9AZ7AXr4mASE+IP6Ra51o33xOtiyB3+ZcKxo0UacCyAUSoKzY0QDJbEI2yc
QTaQO6PajE5hJ/pCm+gu5TC5Jho7gn85s070tN8u6KTU0Zq92VAgMmaL5CSSLTWmaCALN8nbZKBO
OTIZPt2OxydAErpU3oFvSrQiGaRdSxmV3ibyhskqSQTyOs2BQ7YDPJlwl3eYd8AR9LIH94DRMVTQ
exNURcPtitMW0/0b5sskJZzMoD8TTlypC0gxD5zMwCCw9gMounI1oBLOLrPKP/umc9/03FVyDYqU
K2g6Xad5kYLglPQKDqQqEAitbqgtqNXM8DK7b0A2yGFK57chRSJN+v2x02qfIocPwK8mPQ8xxoxO
3tPHAA/nny70iqsnjegrQQj7c641LVBr8/NeHm4Dc7z72FgtlgDwx8GlhOfOgam5BXUIRLhNX4Cm
D6m8GTH66OeoHpYTAUYxIegTGHSVPRLU9lMIEhwVpxCggpQSZP3pMgTz4e12PeffP9pVyA4P/RNd
2DesC05JGvuIOXuhU/pNcAfUJT63oQnA+gquPcxq1FHD8/2RLuZleFRtkIgyrHGBwdmJ2ZfKENnI
w+sFu/YAI5edCqxFBUdGItUzCa8gk30IDDSYQ8Vnai81hyNfvyDvxXbDfvOoj6f5D9YUxHlPJSPG
I2ZN6f8XAO5jYPQYoNyFizggHZqufEzgsy5jrbrRaSwLbdOyLmNhVjjn/IVRtYR6cT9SUjXpebSg
WSIv0jUmIGBT6nNVAYbiwyQXXXbN3USYDU4u5cUNJ+cd4TnFPtUQ9z2SLxsvA07Qr50+Elge2PMA
vKJd2sFKYLwAEyMtMNaWy3IhG2TZUShtaIzAP+IjrXzO4p4HB1I+rN5vXJPIR4vF6kbyGkQ/2CEJ
08V0ThMhWjHkEtpWIA62+kic1+vgwUJZMfwhAet9eXivEIeVL/wYmRPy8aDl2vctFL3st+u64t9D
E24gxAnmok2MkAbgH/WCUIwewf3mPaDov1Xy8eAuc6Ox8bALTmU5XMmP+DhBd8ny/Peai3gB/g4z
hcVNigbOmtjE4m+5YzBYgqqKpU/b0yIyMoKIfDbhPhDf/8gbHBDc5t+8zbi2CHeuU8jMkwb2B2Oz
cDD7EPi5TN5Uwom8Fz68DdTOejFIiWSAIrkUw/E+CeaYlDcR0mzoi9LkA1M+0SegeuTIhoRGPY7Y
JEQXwECMI5sMLiPviHC90xNoeAEui+7mzMGBHDbSZ6ADJlm9FDwiA0fBRM2ke5Su9L4Jiv+/Mxgd
6H5J4FJ65dBQxBeK2kk6BIGUSNJOIq2O5Vm/6Q2og6oVwJzB7M4rkBiCkQ3MfNaXrDXiFKusZtCU
9Kb4myDlT7DiI2Hs6J2Xwm1l0crT4HHAkPIDywegVT67fOCNODsSEqiamCfympG18Qd6FgTdJQDK
GzJUl1xWckNxzOXnj0KVVMG3RWIvpyBek9YGohRWOB9uqgr8cYjbhH385n5MmmEX/3HdJE5Jl0DA
B7mxLxhLZMX+cQxJzGLMG7GK+O6H3nKKQzHfgR7XZeapwYO5u/Lzf/XdJ2wyYpdcOw6YE8MluY4n
ZB1z+PiQjf72kez/51r1NprNsCvYyKS4SGvClrUZ95t0vOnJaLI3Onjm3pD6AFRjadbrH8P5RnVW
02eG2o/3SrxhYgEKNttk5z7YUqY9RBoeGxD72IZQxQC3aHLICinDw/TjncIPzlsSheUsO1HArgbU
tnR7cDDhCiKiV1yKKFtP5LjjCyoVt1CRUE4TwF7eN1oxMmDeHnXpG+rMgAz5TAxokLHMOKVAokIG
d8il00IRoETY7StfWi8FIB5IRHIcHwc0H/92s0Ff50td1+Piv13m/VFtTKfiO8q/W8IQ7meP5KgL
8QwcG7eSdtJ2CqAm+zF6Ty5OOe+ZePoDvHAcM39rcYgPMDRI1zJ2C336tObkZxdwOm0MYrp98fhn
Q2NWjirFFUZd5598UDXoM5Low22XmoCMjDsJpwqVC80rjKe60kJ65t/roIITz2d9T+8ve/lxfqXz
uFIxrlKlE7U9suwD5rKbt3vR3SWW910Y5+ESndLilyBLc83paXFdNMM+U62dmNcU7ze6UVQghDvC
PrNqenPOgW2501jr0FN4CGt8ehnwas6VJ+E47pCS9eZwY+ARkgeiRnoltGr/UZ51bPOf6nHGUEHN
d2IqKLiyOPO1ttcXx44Q/kDJyD3f/CrHX5skPbuH9/AatikvIhPBGTccjdbf8jWj7r+2d6F9kxs8
zZQnqUXmwnb6sftQYXnAaBpUlZw1O4Vv/0geSWurz7vRIZfGuIJckC9DgcBDUBaUSlZZZbhpwFjr
wcYUEiFhCynQxyEfm7YpIKMNZRo5k0s/iEYyoBq2DgcOprb3dUnP0CQTHbi0t0y208qnSGQdyeu1
5EAjshRDr2LIRDsBAybgtR0E9gNQqXLxSs6yqFZDeavN2oBWvm71u/4DkiSpBrZ4VwY2Cs+Yq8yB
TF8WBMHinrc4ZWHZkZeM6Wij3PzXQz6JJwkfp+SkkPoUoBIZOqZV1ml3iI14Q/eOY9dLJbcEylzC
BzkNukwX/3847ZIkMkxTpmPvYhu8YZFhgl1azjBV55jlbvBoI35UVkxNjEH5HEKwOCBbcyeIo4jh
bkAMRZgsNM+0CtsFjLADx6GtHwTrL1MG1y5MDZvOWE6iRYihTYWkgYZrxHiC7BZGk4BijMmmQ1rf
kYxGVqj9YPcKh+VW71epIAOMN7tXiVowujRDYEqU+M0ggN/OkUryDXxixjXjURfauizjC3nv2SsK
j6bE6REoStDWXVgAJRrZ2mczPrtCB6XkwUqVW/Jppazd9/ScIbrN+uTopKoP5BedcJt7nN8xaRdg
LrX91VHxJaRev8mQSUdoqYiY58+pXvhX7KHZJEDqq/7Kb/WrvCrTy8OlUjbmFbu4dFiFMJWko0me
z6LnZYHga+YUqBFCv5K6npu7gPTjbzgoZ126uuhYZ9fROy3pQeKDCJRBxx+mGiWSzHxavhLOIxJK
xRcW/JWtIqDH1yajGEkuaHBU99oEdH0L5hyueGkOGR4gMRFaii2FhpA+5U0BonaHT9Nmhdf42MLo
Zbr3aQyblPpcwEKSiLrfHfK4A7kMmv5RRzLUjv+CW/S0fkYoT51i/L1akn8UU86oHqzWN36G5rCN
ZB9LO5hxkBaH7FwiXoTCFPvktn86LZENnquw3JlU5mpS7mCA8SNsFjpItCxeDoAlGOxyycblLDFQ
g8yv4xUzOJWgOkcd1Di2wspfqDAbr2H1Cb4ZN5vOB2y4nJ2yPF/YpfS/xMm+aP7iUTn+bFG53f5B
Gu0OfwgqAXB0C9PLH/f+POUC4OCMRHxUgDfx2UNzieBSCMPMvMD4xvTJ2zs+BFNjhAC8wC79sTVG
p6SY3h3KuXb0+mb/o1mrFL1BA2P4s8W7UuxMr+EZB1NI5HtpBQm1R6Bd8Wut7Z9O8nyIwI+r9DyB
mXTY81sHnAHWdkAVRsTfk/e80I3T97RWO1S2XXR51Gd4Qs/uM5MCVZX+ipRtjxleZB0ylMWHfvf+
R3x7xfcZDZJqopNNTDR6zOauTh9BsV8NsFWmCYSPDmncgYYus27+ckLm2oni+zDMTYdOeOldEblM
mFkK76GePGY3kayhmn6Rtn02sASY++oiuiJRY7DnXwkpODnVQum15XsCvXqek8YxAxeAdMiEBgDo
zpQiQdg/7Bhw+iNjgWHQfGZU5aQtmJPEoOLWtvfXBSPB7L8U6wbsGuKPBFwM/+AuXH00mAFk5FUR
rC70giuqWr0zIcuFGENqqA0+M564mcg8zEfcyj7MS41AK9JWJskgBe2LdFhq+mL42qDiW9F5/gQ4
aXC3cG0UmyK9DuBj3CarQaem6q6HGMpPVGEFQaKDqvhj9Cy8RATaewiSlb2iw0NDa/zOIZoica6H
H+Q0ACS3CJJVg83A1aMFI/V6++7TzKuxMiDN63jM8UMNRWygZKFuWaKp1soAFk+HGky3Kzqq3Op8
9XPfOT2XB4Zll4HOVsGTmSKjO1S3JVzUISLaM5NUWdicHPC0AnOhkkuCuOXq8vwcFkZY0EGmPxoc
N8go+8aybOGDhZYeKlMP3HuuqI5x854IBk8utnvqx33fQqh0PcyyrEMIsQGjrTsRDu0beKTiY9z4
aEeY6j0Y4k3hN2fo7y+FovMRaz79EDZt3DVkgmkDzvqw1at9mz8O4RWwBPQG40uaY97VPc6Od+t6
tz5KZEzqK+MtIYIGLYTTDZZNd+/cAb6+VBEvdsfrgptyHao+TXUMWmjldk5IOe0OdcbJw2+9KN0b
80U62OOtV/0nJ3AZtNs2vZ8ia91D4OmXM5/yD1AV0Z66qp6iIT+cnXsJ0bLKpNwW/FlLO0NBG6eS
8RxJFX5/ySsBsMvXcfuVZsKDUhJGo9sbVW2EVHDcJSi/nC4JHDJsKqHG1YaPudpn7l1fQRNmJADu
cOt6FmRwRgMUTvXvPgcm+Gw/Pc4u7z7Hi/cNPqT6VLRo/+DFlvZ8erSnXchWlK9glfX0gmi4HqPX
Pt4DbPqpHgndp2/GMz1/ofEEiP1GDRzY6H12NfRGPOya8sp3LAYuEFrdxxyTmB4Nib/Yd51DSr9x
u3tRCz4mVwQZ0jHiDXQwvDzHjDsvvrDYRFHOyDV09HDetfQhRhIQZL/DJ4L7PoVwdRwpit0GOxco
pUyQyDpQ8/XdH/L6jHth4SiMAmHC6fwdfnx8F/weXgv0LbB0Y8tbl7Ojg4EndYi2kKFyYRm3fAaL
vKani7va/iA4+F2Pg9Z59ldxvcC3TrE+aZvb4RsYx9n34Wl4ie4+E30GrVAsHcqoNi1tU/WRXPut
8dF0oRvKEKAvSDNSCqze6Loo1uTjR6V19y9+azBc2bXL+vJ73cDod3B/sCm+BG4+gggd0+ETaj3g
EBKqEasH5j1Isg2HdV3Y9Do9Zmgxy89rOQK9/4C+UZ/8FVpHDtW3EuqYvIIRrwvT+U4fyQE7al6L
I1lEEWXYGTJ9BO7sr0cJU631VcRfUjnJof86V1+9yzzd2WXa+4UPeNWwii2VMVnckH+6/3bqsfb1
TtnX0TwZAKBt4aeyG9XkTe8Pfp+vja9u4V8CCKKC65zT1tHW2xT6BtoQg6rm6WPCBnOWViQAo627
6AasmmY8s6tc2Odu1xKy3QeVZ42FQ8kQ0kWFImV539cYaGCO5dVvr2C+hYEg0T6/vUvHO+rOqSMS
hOuNWRAYf7irzHhbJ8LhyunefJ2EY7PKb9BunVbY1fo61hS18+8AS5eLfkoveLcMjA+Dy4LTXjG9
w0gJkPdIw4NvdrwLupkCK6rhMb34BjS3hzU8mF4nYH1+/ebmvmPsG28I8pY9VMg4G6Oo6AHkfFGl
AlsWOIEBV+yPe7xRuiv7wkyVI+Bf/fLwIZM/F04zw8E3pKEyaAAGKZVPvgr7lOvnMITzp9vqw7ky
pLmOWrvb5lN7uuEeNRxusK95xrdNi0MepZ18GUVhM9Oa+ILnCeQgv/YuQy1+pByI6XOE546SlAGS
UQWY2daj1vAESR6FRGkXd0fZnnBJ6FeMPfVwMKApSLRtpar/oaMnQyl+/xBqEFsM566kX8ZWh3h3
QH4hqtLYgygFcbKFFghY6wEmT9qsMZWqmVOEhFr/MkWL7UOcCG3uuO6r0Wr0s8tsIQ3Fl9tKr4/k
NH25p6zjtfxmXDumaVVoJen8jPCW9ljxQTPoWP+U+OyoH+sOMr0bBXBp0MCG68AOTDewo78J05qW
wByn9xOtxb+u690R3hMdopN7dpoddjdWRluTvuiPn8bz5xifWxNFs00qH2NXGl61aMYGgSWxSawZ
Lv5ze1WI3l17MZnd07FMf7gX/BU6ftnun3o2P1sdIDuSieCq53ymeuMVO4XsYNumpVm6rbtlbvH3
CRc/Ay+r9Fv4zNuo4dBOV3M9OgyYXq6UbkFqyJTwY/CbHuk6ud+kFTVhCfMiegCrutjDW7dwgsmt
qzhHfPocFUe2vI3CORtRqEmSRIcOPFgVq7s7cmS8JAlJeKrhmc3U3Ys/qjwm5AFC70E1CUDTxxuZ
2B0hq3S/XqQpMLUzdDcsLcgp0I6F/k+KpArzUaB9DIitvLK3XQsB+F3z9zkpEGnbyxr4WRYQ7U72
vyib7XNKTNr/e7otlLnxvQVlyAaYo9EA9ofkEkoVTPEq1Qaas71Ya81jaBxVJL7TMUMBGSv+dnxA
Ot/PLtn9kL7Hk4dPOEBwZwwQUgRss3eMwTTzjkPY6bS+CJOo4/yDVzkjPmw0kbutWLi4+TVj4DH3
K/qEgChLKDb9cANVBrCPtwSU594hTsxFJEgvIGAGxN0nA4SIgQmqpHWCZsskku1gkGS96JpXC6zh
cDFZYKDY4LVA9GITriDK9Jmoa3DvsCrFZTl/j495GRxzDFuIhojMyX66lsa8N6aQ0FWzaN47iwkx
NpPB9gbGNT5b9XrNqoFhYvxrN5qNndjimrXVyEDxrrocneElLxqnGtRFfFjUY+WYc5GUs/3kv3Gm
JJmGaeo7wWJkulYclgmipbOtYmoF9BUhPAnZ1HenGveGML79JoEZ6HchqQEiOMqclj2kNWZMUq5f
oB8+ncw9BhmUTt2XAVkLk0hi+N/S0ZEOZvoZWzO7pIU3b/nM6Dvsvg6nMaFGztxLhtWtxXs42IdB
iwQgyRKIiYsPzq0PimDmdv09/Ei/xtGjglFlHo9en8dNov87I7khT/tHNmZue/5t3GEwnsHhZFzB
Cood4qVp17vK6JzwFmLM90+MfhdvZ6Hb76RYnAcdDAI+cGkt6HMdqkHnmjXje47E8JJpnuJUqKUG
ClerDDB417lt8lzfhHTTbXYSO2+DMnjChLxav3Uz5vEHNuJaSZQEi3tkZBBTp73pCi6e20m+oT7p
mmAZOoRwvySbtqKC/ORjK29Zm0HAHIy07aWp4wRYGaCfwMsw+Fr3dPRIgfOc9lRxJvrHWstngdwT
8/nXmjbNTrSiKyWrH262BpNxIYJ0LcM/Bhd6ElVwX996YXP2rqfwYcp6MtbwqUofZVhpiUp8FNm2
2xpmbtu9n0IkT0E0ohflDGMjIUfV+3NgXGkDGyPBhrwUFh9AMBDyPJ0GKAOvPppGPoNDp6TlcW4F
u6NNi53tF2XZ23HJfwLOdBaea0dnL2ILnlyb7fyzo6i3gJPSCez/WDqvJcXRJAo/kSIAgRC38g4h
IfwNgWm8l0Hi6ffLmt3e6JmoKQf6TebJY2IyLRUNSsnNWFKh2YEZPMzUC5uxx9r6mecrGkIvOvtR
vDx58Q0ayzOaJ+0Uk4nCnlO7UPnyynHXgRALw7I7oKoQXj+e89NkYJY9M1Fmu3mbvEyJYLywUz9p
t87gxkDvj5uGRwzjt8RsuainWu4XgCwPa3NVjaDbs2+s5C7PlRelXo2snjacoHBqbDN+T5bPgbvs
Po24PYtjojhfrFqMsrBkMd+MSbzzmgQC3RuQlIsTBjaCUSAbttejhoqnncq8VESflfsnhE5iMTw4
MfUZkw/WMLDQz9y8ahasLMOACPWO0aB3JQ/WvOFwfK6y2yf6CZ8P7qTF1X49u2UrO3W84HKDcBdw
CmUE41Xm6W7EvQM5of45abPoz2e224k60TrD1IKSa2m5R0vOlcabR7ugOKxQKQbwq2LKcnjTZIDX
WgQpK+f5x/7LsmRxuNgyQL81Ig2KE8NNnxBtoRzhmkIPlrKm7onmaM6RH9q22RG8THRjVuFmTdja
0gl46ZRTAcIsBKOB27AQoh0XSp85ejs+w7dCV2P2YykY++YPIu13wQP0W85nxkwaRlIbsMvePPfl
5JngdTAWQxGSm6fow31aNXb73c9RQuwum5bz9O++hFe9/TJqrHzys3U2/WDW+NiTju+Ta7LGjpMj
kERB7+R12IA372n9RXK2jAznMhZ+Lxkka6gmA4uNerayiws2ycOlVJ9xcVN0BJfgBp1D216dp/Me
aSGGFvLSqXTDr4eMmMQNNko9/PBsPyaVplelF2p8TBuQQSPXhJEz+GLQ0KDxZo8pVnbjXi6NIIg1
Y87xE9VBz/7YHJ5cAZx0wWNT221OOS58viX6R5u/vWfGmWwq9BVgZnRKyMu5l9PjqBEH35K7EFSE
5Imb3eHQL+IA0vLX2mCLh5kExRNXKZ9Hl/NP8bGDoPshd5Lq9QLe+Q3ClE0jNWEZIaiBJg1J3ez4
c3d+TGo7jzSYaSU0tsHqZSsUf/TyJnZk/KTf4e031mW8pPSaVLPPZoBaZz1qOVi9+rrBe/nhdb+m
HQ9NOG2QvHvIBx0xv8BuD6U4lz/1HRRZIxXKzJk/oHzOLSB01ubA5QE+4vXixbH+ZRzAe9N3r/7r
TqH5tegYOJZa1ofrCFcIPv/mKURMKq56EFode/dHsKMl/ZcINDDBw5BkQmuy5GSjZ6Qe/qGxqu1e
cIsBdFmDA4pL6rFQqk5sRU0JGvmyrmDmcDCMNx3nmnP79oOWs5wDn+0A04P0Szs7Yx1RlFiDRJ5/
B5di70qMI2SmZQsDK95wrImnj+kXBEwDYnW/YcNLLRNqAyII5ppxJjMTtn/E9hN7HvHwuZvbtsjw
4ZGapNufzd6QT8SmdqIbG97X6+IWvNKnU5ifsazzjtjoiKEAcwa3ohza50lvA9fX6XrSwlIwvoYF
19iUNBP3494Cdpm55pIvUBMlxawXXAv7p5vYom8aR3U/cvbzHCm4gyDoetkbJRfn0XrN1xHgS03u
dcPs0ISX9GUGjU9hQEep6ezQwRH2YMfZVKn0vg+0CyfsHyzO9hKmUhFpZOU6V+TWTmnp2bxHQ2hq
6CQNt7RoOViIeVQuXvabDn54ZzwNi3KASJjqFM6/kEnHH+9qtlfNbbO7UKUVJ5NfV/l5NL0n5BY8
YXqq2WZTxV1xTrnUBj7RdGreYD9rfwPNfgvt64YssQx5fK151kW1bpCTy2YZHq2a7KsnSz+6E/Ri
dEaocNgjLYflGKM2n6LMy52gPxN5+mbNomnY+Fk66Jl0r4+ukXW32XeELffFmGIlbLSnVwtxe1C5
MaXlJj5ChOXpxw87SOk/5ZwIBASZsuE7GFKcr6YXEIXLy2gfBlAeYe8wCqOFYr2ngBJPyw7eICIE
B3NfaiFYFzsDdUJjrRdBNWZfFP+osUdpcLQ8jAP6nHWe5k2pRDjcdWfKyYS3S3eLuNGB7ucRXRub
VYzlBDlOTEIobb54TzJdWMw6w9kH7VICBFWPHg8cb2BAlAifiUM4w5I282dtnLeP9+qObmYM3+MN
F+NXo6hGHZPAcDs73nOEpFKQAMIRDgdc0Gf3BuYEVNsSCYt5fAWYcUgHI51MX7N7mn0sMTWpOPXy
QMJO+LhCBWuWpBBDupEoqCOHa1FPGvaWSSKwN3uJ7X2r8SpHr0eLY3yGvvhYQz8/JRb0HnJjfs8l
nA8OVkCmu133p8i0sZp4p/2sGBizX9+FLYJqowFiwz3U+EA5/BoVXGycshl9dYkYAmJ7cmQBEoCN
6nYrFJgJGXWJcXSXk3d07diHt85hngNKBfaS8uZ4srDPj5efmBFcQxAt6BVnCJsI+uEeQ+O9bkPn
VCzPo0Fys4yftu+OiTQfmMUXtEiWax9mlePJLRFTE8TTpzPNMH9YKtxhj9XLPHy9AvMtU03afrHE
lwds9S+I9e3RWGJ1i3M+S/VbiMl5dTU8DIkOIB97QRQ7tU2aU2EMEq8VZhin0Uznfpxxd4IKOWko
jxOAULNaq31nTDC5rS4RyCSlEQo09ipNYV/3RYDCqlFakadcjMOh40HdPK1e08YAeKN8HWZCtv5W
xibw5JYaLFkPfbYnngfQey544OFtfGdcb+GsvC/bNjHkPH9YoeJxkT2GWXdOTngPlwJAYa5gVTMD
uTRiHStaa/PbUFVcamvZpgztVkbQnmat7cM9sAmzi0F6N1bL1Dk2O5KdEFB+TYFCGFy+AnQO9vS3
CuL8LudaQGMT6B6/e3EEIgSXARxkhyuJl3NPu/uBT1wmUKDxgEjEq8BM+Uj6pt3lbktPKSWncVD8
w75e0tMbAKPftIF6usfX5YsM3jiQfbhqd42//KoDQJiyTB/p1doUJt0U+AKHmU7RVED3NuPA9HgZ
DC0VPGpSrW3v1SSdzbBGJV74aOGMdEWlxSR/j6n7y96ngNIBGXezWQ/JCaOvqu+zs9OLeZ9fsCwB
dPMxZ2ksWV/ABXQBIO602svwOU/Bv8ANzBmeTDCeTwin+eebOs/u7c8Pn91O9vPF/Rp4crCAT7BE
0guOMvk/3BMRbADJ/2uh1CL+rmxv8qfFjchPaLVs3gmjvXxvuw1fqPWNrNLMF2DyKntzTuQsBNAh
LMuNrtdSrB/Hy2LKQ20cLOB+2DEjaWieI6alVIJFrGrUjBz0XHNhSqVldhif3SBtRwDU/HzhzHUr
TrU6qb7GbA1wZ57UeQm8EkJpKc10AE0Yy3Z5vsW/1xCMoRXe0s78siKaRQsA9E7uq8erxykxeUzX
thZ349LjJYQwc2F93aizMD9wegkYIxZENkv6CtBIcq2rhaS9MDmgktYWqImDKxhDPSPJ9GpdMzLo
qSv5XRYFcR14kez7Pnxk8hyIjCAQkNKCvPTgZ0/PTsug1moocCs7zrT5CXZxKhP80oYJUeG6LXL4
9waCyXeG1sWAl4SB3dtdM9WGHflwvmfzsvwkrT8GKZOYhIkfA++284kwSiFIgwU8GkKrJB+w5TLx
bGju/xWw3CJI2mPWiC8v1CJ3ZvtZkTTlNtsBDEL3kuJT3tnq7IlUC7u59Vtp3+SdtQjTYDEEjW7k
L3R6xmNahj8gKus2vZmh5uYzGVnL/BkK0YwQx3UKu6fzMSwlYw5LeLyanWfHzeItjHlhBpNtWFBE
IyCKP4kavdNehD1cyZPDhi7EXvM7hcnMfl6V05o1j37vSLByH/UhPB/okL3FFioHWBARJCK9MScv
rJW8MsVUYVhh9Yet60Z4NVtE3Ai1Id0x5/4t1J3KbykDnga1EdZyjHgZB8n2Ynoiw3GRNCNHWQk3
SiTgEh7TgzL3J8hUdx+GZ8D+MLvT3ojBS6dFgpXBND1qAjjketyzFpAdcxzCFb4DpA7YVSVnHEv6
vBXu6cu9jw77PbwFPX2T9tYzmDzMoEYykFBGjPSZwg/fh5qJ/8OHKeMiXZvp7gvKNTKqRHN1FxO9
c4xdmSchy7j9Bt+ewc/g/0InFLIMjIL0kwAW9OGfyhMiTKYMcJSDDAZempT84AZ6ziUpYSMa5aZz
kBf7Tnkb0YJtvpt1QEiydxyY0HsaeDufCbMKmLsjFAG74+bknxB/pXh2IxpkEngRYxPMrLrQt0Up
wDF6cTsxrHuW3aRwCn7PDtZr0Hp+/OSPpa0Yf1U7nb8Y2ukpJmi4QbnQFRcQGF8YpfPJDyyd4Vht
kFhAZBRfjNNSiMJXqOGi0oL6LSE1aHnGxRwdOZp3Zp9DZcyH2VTmKywh+sdYfAjduT+GVWyqyAsH
tp4wqL+6OvCqf0xxzDjCgv544KfomK7Ds9uhRcDw+kpH9bbUtII4i83mjqsZ4Q2NjE1Fyxwlcd/0
zKXzo97GNjO3Ortm0R3VzPXoUQq7N8RR135y5t3CKypv13WXNIv4T6hYO4pK88WcYrle4hz7lmhd
mfH3dGRnb8bLnU54rX1hmLSmQjuAM+8MpbRzFsJkGhBqAf0N+wnI+lADHxOJ86ot7g9YY1X0iTpB
C5ATmlUfTgbcxE6gcdrIDA9NRKw4T6yzKv4QVhmvWY5KJgsR7gmkd+hOkpeiUOIpUYmREE8WEALr
Nd3+o1CbFGo/PEJWEBO2APdBf7FC98/PgzgGgQ+ON+p+XiIitWE/hFNoAV9j04ozWfhJJKT15DjV
ltl5m1fD+Jgjjr3uY4BXQ/gE5fYJFCvopY4GXKBUKNUDTGSRwPJ/152vcdqYA3BzBG6f08kdBJy3
mFEzEx8HsDKG6+6doPRCqf/nj5C7WCGxPUzuzQkdyL9xiMMhXElsGE8pls8hlxp8XYjfI9iGEyXC
OWneGetxf0mcjHcefVxtznTKZTrFTChfW4+pQgrsxZYukTLKo+kAiTuOGEKax0PBG9yKFRJvQY0g
NQpFhWA4WCfIQ3wl6++edxgj/gtb4ABqHmq4toeGUFxM8OWZ9YgqamA5SoKtkuXgkn8UHU7XR+4J
BYiRIIQ/GH87IevCNY6IWiCGEtNp2G/dWQv6qHqGSAlim3YaLD0sSeEVx4xOukbWhMNWeKR72WlT
jLcpf+jy+WdvIvgCRPDc46/Fajgp5uJHsy0yhKoedoHWYIdfIDLLT8IvrWOjRAQNmeTch+kFGSBe
8KNbdsTaF3Mei+Bmt4T5+9uqIWQR5xpckK38Y5bojNEKK7Bjkru7RunCpKMGpII7cmQf3s2EgZX7
nwARHae4cdwQxgqfjlDhcZG0O7B5H6P7F6vF7rIIUYaM1Lnq9ed5OrnDfWci6JJQGmL+CsaH9rJP
dULglvhcXKxXhihw17pCyyslqxhm2HujyZRcBC+VtR6KKu3hX/zbBE8xtPWMxGH9QTQVuYNmEYot
hHeCxUQxK8cxp18gZ9gtUqgBIHXoqZD5RKQjNo0/tG5wE7tc5UdknLBUuOFrH0+s6D5uZt0DohQT
s5IzMkDzostx9ge99TmLlPg+bHtA3M46uI9Fkj8QKmb85ld/42J8DZrpAHXJtDOF552Pz94ZSwwR
ZoPnx4wc5YCjDX/u1OHLW3uaNSDM6+h2iPL+d/2HhpM4AuiJbF3uuxCa8HO8vdu8Pa+zmGX/LIh6
bOuTwxE7vrvvf9CI/sn9ixmPuxbmEyqioSgstzqIATYRIBnDm8VSTcTH+D2djLSDFsC6w2Jy3EPJ
ISzc96o1Rc7UodqpfAzNIVGKikZeHOxf6Bp4s5OPs+GpMES3tpwq4xGcye6Qe5sTEMsoCPNQwjji
RlB6YTzEVQSJ3dY2L6fvMCyteeg4Nllwg2xsCLSkftlagjPJEHMi1ugvfA+vq9zNa8ot5EF/xPpP
JvIk0TodvYai4x6rzi3pzPowXNd4h8qhN4DMKuwQ+Dk2bBCHmQCH6seSwUpuHbkpWvud6oI+rJ/A
su7dkeHSgC7l5hVx5VIbgAtojFmWBYm0pmBi4GEBeey4NlgVfoyNVxKbOQJ9alO7vueznrHgeOQC
EIohLPTJcCH9i9y6fYueenTMbnho7ns4Ev75RXCKfKEQdwImvOz+xR+reNNHIRsyF+gFnZNF9tTi
zuyFRurjvlzhUfQ5xN5gDwqdMj0uhfMEyoo9846OaMSFEt3Yb2yeVKuRd/hul+Pv+Od3yYPAaYBt
oc5RBoe4YsiAseYCOK44EiYcwP/yfx8QFJAVdga2UAS2jQYRfBmgw4BWc3jNbnA+iJx6DL/ewGfg
YSpLfD2X9DhrlP9W9gRNyZp5Az5W8C61QkC5Z5YxK+INvBjEDCG7ATURZ0UZ+fNiKa5QaW2Fz08r
KucdCwsAMsOmE+DIpAHhSD87gssyQ3D0+euvKw0GIK24uuPeoTMlwy2EKhmAn0EmmOgXlJSBOIBm
PrrSDfEx7zoilg0sSbEODFjNQNt2PL6f0x5eQnBy8BRgZudLo1GS2MzgZ22rUBBEtshYzkt7Pma8
Ia3gx+muKO8O+KOhkRadEN6brDgRxfYRdmoNO4IkzGPY2PdYNEEd2NeMeoWePhwuhhZxvhjh0dOS
BWLRVI5xmZt04zd4yKEis4d34cizxuNPtYud8KOE56Rmlwg5lChMZRx1iYSTWsNJ/VgX/2vuuUwo
JHANGj52pTnAPPUSVc4sRLiJrlIkogMPSQ9SioFX7cI0w6DE6g1bPvti2fEYRjB2yJbkM1ZYvcdw
Rsy+vzazbBODmGKLBZx3tgBKLTOe/2J3yXsNkkAXt6fr5pml1M1rE5WB/MaPhHhuvKghm8LT0jiE
pdZ+DBkSaHaaMdtFyIbAnr7TXW70LeG0uZ/79OdxwCunRref8Id7VocKXmbnUULiAlI7gFu+oG0/
LZllg8cR4mGehspeN1sxlQX3OsCaI1uJK5Mub5mz1aP8T4Of0zkmSswp464Tag458omjMTrZHIcc
Rt5uEpGeYWw2QDQtLzAiBPqSCUsKbR9+jrvkWwJD4BaUKFaaLRm4/X2GXAmUpJSgncluYDMSM+eM
rPQO7wxoFytdQ/7R0ixsI7cKfqJ5OFMcfHF5/gpyKh2eU58pSlteyztUJ61Yr1lq9K7WL/ssOikK
Jue+WGPE7DRY9WB0olm61R9jkoJOfpqLH9oVfc6AbMgaGbv9MaZSObAYUNSJgKvvk30IBUUabquc
p9nHmPfBlcHMzY71GtczdcY0zGG6jfMowW/mA0y4yye5NphrE55Hsh2fzncCfxwjbdX8bF45X80o
n6aE8QWd7aj9wVWtn97ptKG4ObXbgjJS850/+Iitm/gUv2Zfq8JRLK4OLUfpWzXjyclrw0TbLZi/
vyPsepDhC2EtDiBwME+NWAyYrw7CNySgpWp0EYMdN7LAO4G6eEA+/AoWw+uFC6eNNf7CRA3VdkVu
FQg7U0dDcdcjZZgDPxfGeMIKcXCJYdjeY3jJ8PPN4nOuCdQl65mcwImWMsPQZCDgNl6flz1//CuY
+QWNd+hCd4LWtG/ItgKiAhEkSAjm24cup2XIh3wlaYUd7zcE4TfVSf01fxD52nYHUjT8vaUywckR
xJyDHfxEFy/fgn0ipsJSVEutgyX71bCuRNfBRYvygBQ9hN2TdtYZ4sgOQiGassK6UNK03BuMQBAX
0AQaae6cL4gjGIg3iPbgqKCd44f5HJH8xxlXYo4M6Fb8+4Bqg48d2UgX+3AbQtgzAN0t7xIcWCXL
XtKNiy5oCbSqfC6m5HTISc9/hk/6EGHQc9rd/OfsGvPby0deqPtDTgWmZAfdZFYFhgE+hWshKGxg
uzFI/8+Ms3TP2ZQ2BrDZngPZ40tm6JRGvDvglbcoPyAY3YicUESJunvddGHsc8KI9LFnaVPRGCjO
/so1cMc6wMadpuOv96/5x/twNE/+H3y8U/9UF7hH9dzLhvnLsjtyS2w2nrudBqcZ+ysLwyhseeIu
5B4CclW3N8wdbdI3E2gijjEmRWvki1/H0f6XuHA85lVAJhCrmwk5UxL3L3paBDbo3lDMUdFVnCno
DXzMSa4mNgXkcdzpj5A0QeG3FxBkS+M4l9YOJ0mu5KOtW5wNsMEYuqQqFBQV+hNDVyY9QO12n59F
k/qNuguOPkBvrU9nY5TsEkDMWxwlCfdg32Xw6a49+Xmzufgevq1HSGim1RnVJ6ZBGh32v56trtbe
OVJvdhW8UIGPW34r62Q/3Eko8pF5y7DsXx9C4ombL2nTwf3DCq9vrhkqXjgFVXf3svWoCPDi8vUR
My7In07jDP7Vq8KFuk7LdQGQ/SAUgvGHHUKTakMyo8Fc0L/h5k+Qn3tb9COW2r4AxeW2ZYFgLdB3
j9snV9ZpqHL3cPZP9nfdAf/jXIcB6H3n0BgZOjPyK5EKI+kUftbFBHPkmgnRpOHrbPWXZ+eD0QHw
MuS6gIstwMzDpKJY2+ns5IsTyd+Ju/xuuffd1/CxKjMAXxDTafD1xXfguns7g6A3g8NSb07hJ1aC
N8wB75wswQOp08/u7jfWrN016oyaEYcbY3umtrARVBh11fAPvHusntyqITOMsF6hePYo5Rg2/v0A
GjvFF1IW5UbOIJ89+Vr1qfizNgEdKKOPbOO+z/I+b+tkEFUI6wAKt5S0lB29kZ42pk5nFJw39ISl
qdl4b+eCoVNpdmMBfFR/YaWmbS/t7D76smR5C75wIdmJOu9JK6yH10XJUPbCQiudhoLV/LFnLdYK
88Xp3SK5QGb1dyuAHPOGQfDc//hPfnsmjmlP/z2pNW6mS0gQrmbmQJLZg4BZJvVzLgzQkOT0L2+b
UD7PFmMcnXlpMdQ82BxcAGPICjRUPhHM/umA+S3USTiUzCwtTNz1bcvgEmj8P+pVHw4uKa4yjixs
Uq+iPl8kXNszecfYAcJ1V5l2cq+8NjCw7CsFp5GP7g6pnFeOOSZLDy7EG3TT3OtxsC5Go4kzCKGi
MTjZ0NMbKurm9eZ0sd+gdBMuEmYKR+ew1yCqjNvJvrtSs87qtTgBxPCLjAqnEx/n2s9g9gpmT84v
dzxHInFmV0QAh/4C8RuyFZn7XczzvAOkaoRDOc5oD6RsE3ijT3o0xTB6+IdJodAD0CvN2X6N+aMM
M9bcavkcN27qWDIY3IaPunXXOkGX5Nt9SaQO0zPlpKk7GbgJhWr2t75O9tkpoQdMbzHRvjJc5yoF
F6buUCleQIpbpGp8HAsygdeND5CAf8mDAhk6BnNk7gfINVwWKYo7xnWM4vmGj+Ea0jV/cHkffwqL
+4vVKyYi0pvoNo9epUNYvdK2XTB0gRhvhiV6q1cUeiaLrJe+I6atirXnzvLoC/jKycm9b0UXzozf
I9xLbjkKWVG0MwHR+BYlj6I0Fh8LpaQodQvY6lF7QdMGiVD4n5ArotZujruzOLJyjj3xm8Crzv+n
gTjh2ul95tXTemxRY+BjIAaH2f3PPArPM0EEK+iGS/sWMGGGvGCSK/qxlenaOZsu85Cl+rXkdFVg
GTKl5eBnfi3/icGjQiFax81EB3am7o1vcd99CVWQvQaLCH8YJepZaiJFrOKfBJtadE4wxaEUfGhm
xNVfWOSfdNomEbeHy+Vcm3AjdfwOQwJKSmF2UZZZfRDitA2lvPhz6nOpyXOns2eKH57wuPt4F7H3
+2xF9I+1pT1OmBnEevRdEn6cVHN45pikVBR2udOXz8Rz4InFRat2FXOcuPBqmYUULygdzUIoyAhG
lE07xkaW5cq6O5SLcnH2a5zScfclYstsFr0U5h5A2eK5+D1tprzgLuxJQWDbbu6009zp2a9QnLSQ
mzsVL4sbOsQe7Uv2H7cvnk5tzF3INGq716gCCMuuXwPA9vvNrgypR730FPeA0u1+oM7yBHKAJ0SP
F76AJ6vmitp9YZdIvhR2kN2Rhow2Os1OswpfyEVt6p1oPYK+qaAgJ6484hQBtNsxrYTnddKcMnrB
RRlw7AtF6Lgb/NNDMlEZkwO6AFRbvyEBwZn0oBDHYV2TOAfD+rqHuMpCOCawDjheqJt0u0ulQ7vI
5JiHrUplv1QZZpLOQ6cHgiVTnkdQ/wuogmqYf8qqnz5mpzEnnoNg0+3uIJ4L1QJ2j5Wy/K9UfrRh
1EnhDFiOQ1al8KpBQ+kbom4cPiEa9vC6gIBh4wdK7U3EvQluKvMlto/UbO0R8/eV9EOpxZzjdBYp
fLEA7/8i05NvRdyV0dpmvMj7qHJpJWArmkE64Adfnak9l99OWXWz10GS65H/OLkvw2FpIdsg7j8p
pNuYN3YRNSIEMF+2MIkHqbywfEGHWdgGlKqWzp3chv/ipYf/Lm410cdwsbFY4v0R3QozWj69Z0eS
NoWExxmk38XjENlmypQXWU4/+o1e1pM20kIVuaiAdn7gQ3ihh23Ow0BmwrweT855Wp9IDqdvCH4B
s+1cMeVU0zXWJtKnfJBiLo4JigthAkH8920P9uaeU7MTFm5h8piIyZrjxLkr6K+zbsYSay3ghPSg
TuuOtBUybYiW0JKm2CKXqLMqcx6ZZiZFhsq72x41qQjlm0AfPpChMHcRDaj2dhpX4lEYTJpLoKYI
0ONIu33Yz3qFWF5UuALJIxKQ4co361EOdGiUhYCHVzZzBC5xqO9IdWKqD5yxyY9aCnx1g2RVEhey
tOeu27f/ucvIhna0aSAR0qepNrTvrAvJBuZkXGxYiYeG8+VtwYeP7E1gyin1gP+15vmWVpcqMEna
QZ+tzgMuAi43SlwtmrdGcxZA8I1aDhwBiSWBfQ4PCEHOUnFm8taDi7ML4PfBljmcOAsHBCT1Tlxi
TyYeD5qvQkAN2SYpLPzTH3tN7unvHP0KHEqaEfbl+21JJwkHe4P9GjfZ2kwVxYCTP2VKAFCDJLpw
G85muL3QNGvK3SieShc/zf0HWg3m/Q2PKl/siAGwNIDG+/ScCl56ddWxNmnHkPJ9FYMLMQeO5qzS
lhEs9VFu2RGV0MudBi1aUtWEAHTNKU674zW/IM/vFWzas09tKcErhg/OAvN4z7hCjWU9hO0JBEEB
j7QXvZh123wtDSs6IWLSZ89dFV4nOtV91+/H4h1OCT7tc3sNNfQwtu7XROgAfWA4DQJmdScY4227
cHwqr4uNFyYvYBN/6qEW5MKSKojGnR/9hPCNQY6gh9z2U6rp8T28b6EWUTg/TDNuOW8qv3wvhRxI
ECO1OnhGR/Ll/fPfWuJ4Y4UJnbKy+1w87Oice4FVRn0WZAdOGeRdV4fmkfq/jH5gDps5DniUYH13
kAoLO2BjlAZJPF1PC9Wat4oKGKCNghABkTl92AwohL5IR/jAE4PVotvamG5w31u2l9e54lh7zCuZ
BnFQEDKEcQz/lnPwEdVMhlHQFhUxyH4FaeSMLQV3rew2886/Io2EoBA+2Ga6SbnmysmJunLStwS1
pOfArO3Dp1e4XcMkVIBcPjtUykxl4zwg6wlYFVCXCcAbKM8BSgVuF78kuDk7iiVdjNUw/Bvr48t0
ULtISI6sYS4MWu3XtODF4boAhJ0OsO1YtCZPR7UfOKN23K6jLwhb+6MMC3SEGyRakTm3lkw3m0SN
SzQbYTtec0NOWn5ThZfDLx0Meyvu2+fu4fFVfgfrQ5L54C6Ilxu+sZRPcJEerh4TRXZxrTDUhoIv
Xdz9w32yVqcq9Y5bwWWTou1OaQcxjehkp0v0Tj1ia/6yv5f13F6GFDfZ808BdgqgJSRr3vlurI3V
F7wtXO+IIjHTp1053CizEFYOZStp5nicjN5fC4+9bBDVifRytDIJjduQ8se5TQVYVcjPudAKymS/
siyM4GZvu6RU5KGI+os8mGAQcfIdLpGayWj+E2FvtvlvBnH0iPoOL8svbqj1biHuTLdEJp1YWEGs
O8+V6DQUTHAw6Vn1ywjvA4unXElgz3sLnBbiCdJiSlBZs9diMUSvOtjpAdMVsao547kjdjIYyqDQ
xv8YSOoVaktmYzXlpMxX7t6LI54mIWhT+YkfBQXp6D6rGN8SlZXgncwQhAgXzjbeT9X4IVI9RSy3
e3iJOi7NG3Oslrka4K7zwcSpsqBEiNq9m0o2FnSRP8+MtJYItO3kDK2kix3QgPUHg8BGgNoDjimc
G7CwNNbqaNZZiW51dGvzodYYDy2wnoClHfJ+8riPIyhFkDqsK1MabHYshBbwGlYlX3Omb+cdO8K2
fiE4kFtUzIuwmmWXUNi/TP7XBrmhiCh4WHbIjCM+TZRMS6WhZ9vtYRN6nVTFEvDH+rhahz2fZxFZ
gcvXUCg5JGrBcSNh6+mFYN56g1LiiaNFzlCD5l76eeR6PWiRKVMCi53cBNaQvpeB1fvf+2rLkRgf
u5yLvRjnLIKTcJSFIoCsEnH95eMyrEXVJkr9LY7POq8dl48aB+SHo8FVwagsJMYOJ6Cdgqqv5RP4
y9B3pqHXwTnaLxviBowvpSTYOswUjgxeTj16YrR28Vp/HInS662dLkwgatJkTc07Kfto8HNvP4BT
/sSLP27IMAHu3X7c8y6g67mglVYD4U9Deofkfxr2iTyHKkuz/tcaX6Bpf0wFvg66RCkfB/5B5isK
kwl670Mpe+sC4g2Cy/fBlt3ZkDq8n3IVihkIZ/DN3AM+0ocqzgGyP70hw7dw/zA/bjF9ADPqY2xs
VuJNhQuVvaKb0iCNAULwnvp5+AKOolHtQtbUMBhh3coAq+UeZ4u9hCjwmUxWoIWeoJUSeRUNJoMI
kGHYjWFoCdhuLgi2C3L2X8WU4mmz6268C+NmLGzTR9fqxtWyC0DfoFymnH2H7T39Lz2g1Ec/do2k
RlRwHJ6z0wlH2Q8bCAucnPNFDDJhxrF4uuOK8eIc5WdIV74s6DcGVgs2LmNkrwH3L2hh6Z11piRd
S2HfEeT9NeAPvnaOk7M4cGgrfBUuDlJE9xPVJ6tEaIgFyCn5YDJzRWNyxtXmONY4i3dI2sX9BW4U
BSoeqRjXyASUv3CcciYQH7YDfk2h9fD5RQSzg/XVwzUZscuhg1kTh4jHhS7eghdr7f+rERDh8odL
dA5OmMyLw5xZcsUEfCLPZp0OR/g38Fi9gEajF9z9wAOy4K36M5gqecpvT4eZg7wGmA3q3XCQ6Lxi
3nkuxyEe/yTYRC2MSYBANvfxz/rs9RmBuiX6FAo3/jBzFBX+eqWDbfBlYBcq3kf+wlksyg12Icyy
MIH6m+K0o2+MR1dSTJzO7LJ/JArMsTagUDxYfCbUbHTfrzH8UBmalj5aNYS/QEUXz2wm9x0GNFT9
3+ia6LtBAOv6NO67c0w2bQQ1+cL9BSdEHKqrppfYeI1FfQbmTn9k3p2382K5KwGmDe4pbFkikcO5
OnpPNjRdF2RUGyVldGvXoEFufAYX+BFTXPHnQ7eqjQbDX3Al6GpEu4i09zOjMBkyY/DXo6tPwsl5
ctn8zHJtEEjErsLZCSnSESWIalP858Q27lpQUDZEtKo9A6tgCLCCyB4nz7NBKQdZfKkEd3QbP/qh
pT6gDSJRgHoRYWXwoMCgiqStpJRWg3e0zq5odXhuZACIEGr2sxUXUuLssuE/7hiZ5MZ3kidfX96C
fNKjaHgE3z2iuioVAUuzXceiXf13ZRqHQfQI1T3dAvO0f7wNIDYW5e7Fa6PgHL7SLzPZagrwV09P
cOPHiGXNGrYEfBBpLgD9q6kMVFFJMtcpAN1wrIfu4mRmMO1p/I55Js3Eg2fCdDzF2tz9TmgYzpPT
+DJG6EJB/E7uibrh4FrxlHnsaMTHz/3RHARP/xKLvLNlVYj20U6M0N0FU6p555V+eGOYKVP/Ac2J
cwCHnpxE3EHOgV8M/BatOSUnMHhKSCtnjo6lLSsdl1/Iji1D/QdNBK4QdFe22EXqmMGoG3QO4oQs
JsZsBrLTmcVcptgS+Jf0QxFmYW8TXFG04Apj3my6+jkUVajm+FnSEiFSsd7RcYK17y73mQR5L53z
ts1KYf1UQI8EfkwB+CnfKXRtnPHd6xRy7Gd+q3BoMYv5gGrK/gLXMRJsg4IcXfmnNkLmS+uExR2T
674r3gFoDXkV7SFEC6wMGAc759HJbnmk1z5czrD+8us9htCaLiRIbOEbxL8lsN8X7TOimFaqr3r4
EWBKlhZc6LSmoPwwxX74YcnIRHwPhfJdgwEk3bFoAlTvuYV6HCo9k9OR91YW0/QMCkuwsftgcr4t
K2ewfBHqbt2G/Fw+B75Bxjr2alTvq85WWR6zzhZQA+D+y71zcwH/bB4AtwBAneKksyFQPLUVInjM
GNF+c7KTS8OJyfm8gQZ59phO44klxTp3wUyQU5yg73JhlCeHCSjzHbvbMvVL2tuvScvDjPm3fHuf
tnPd6rCxk1MdqElVpfd5m88lJg6lw1GmcNq4t+S6UiZPSpp9pcD+EuHYh1SQgLxKRvxTXtP/iDqv
JcWRbgs/ERF4xK2QRRJCQtgbonDCe//0/7foOXGiY7p7ugoKSZk7t1kGBHC5xGp6zdALgCTAWbX8
oKRZtWDieTlOwpPcYtTL3Xi+W43lnu5nfragCLFUGXi7SL44nyHwCAh7H6t34AiGX8AQl3mHEGw1
9HNerWRh9CU5WcRbWYC90QGhuPIKl48w77xHX9CaEuFckfcafWQwn+PjfMOkDWMvx0J7NIjQ/tj6
m9UTQbHz6INgJQa/HIjXjclYsMGvw9/VWmMQBnwWiRezDp9sDkCqWxkd/g4d8tJ1hkxTjZ5H8rJx
PG7l3xZgMRi5sH8YNe7npSkAw12HLYOm2z4TbHED/BDxKXQI58U2yX05Oazqk1JvMIVJQKIRjaTY
IhR4JVZzAkoJKg0quQRj1XGJ9F4Z4wCwETzvnEyRj5YgciXNSjpSNOfAtx6QSTmGayRobD4Q9tNc
Fd1iahZNOR8mdJgtvW4UrpkkcdwLn1FPWR5KIqUHoWPx0QpQbu6tfZ5WG4gNs5LtlnY0uISmT3rU
CI0WW6aC2HSgTwgk1230gJ44MdO62CmMJk3SjwZN6v/ENUHalSevpOSv6bsL6zKwBkh6SV9xEhuD
qo1TAHad80J8ONDGR4qP7yZL9M7EIns3Q9P04SyISowOAOECjSdDhpCiWlGUC0Cw49ts6w4MG7hj
IEBAIbx4+ewrpchiB/a5Wfw1jTC1EMiStJi+HwdRi5qIXjWl28auA8X1qqzAxZMgSDiDMnm22QeN
BdlVgZQh4D6QF/FPG5zLhniRUp6RzjND5TsohDyalE4hA1QYBJQCo1HFHByCEzgKHE+plhxwdijq
nEjYty6soiGAdaSlwLgC2HFpwal7GCQJlCgvSRY3cnm98zqUd2sAqcIH1OKhglcF3JoEnqcu6Y+1
wS2psWyZCrRgfYP6pD1r8nwWXCrvgr63AzeCtr9U0ZFfdQHgpMIuGDbMGrg1QhAtsAJveb0F5Zxm
I7w/2CM+yQ1Q7JrUCAqaZhktGBnEKCpdxtaUyDh002cQ/mK1ddd9DRxolYoNpL7pqzXg4whTexJJ
pqPGvT6JRhDcLi6GoUjCpJ8leSDE0K29uISQOrPOtAQcGuR2vyL5hTqVMp2KIYStrAl6tZKd6N1e
2CMpoI45QkTH0RasbG+6p32bIx9zJeHehiDYK3HBu85Bcpfwk2cI/FeeFAIjOlNqwlMlEwXI8aFX
ZO9DI8oHW5qiNeptSk66wHQxiKijfQgmzN0whyeXZHSeAKTwaGi8HVI/cmwODJCV1Y+97uYQQkdF
0HwDI0KktI3qMlfLTeEF4BB+wPW7xdQLfZfkkwwWK3rT1JV0C2Q4LWN5AwhChKpm1GTrlwj7zXkF
PDuocXyvDx3S6OJKAHwASINBkqwo735apDi4teIoAsYSnsNaHKDGBMMm2QynS7o3LHmuAmMDhKXA
ct5H7znX/ViB40QLCnE50Jyk8KMqcl1T/l5u78BhXrPtuD4wBu9siuBmGQ30qWu0JaXbHG27+25z
xAU/mTcyPKcIgBzw5MCstq1rdvlD+O4zwFi2jTpYG9VBfs49rIwoEpPDQHj7c1jACuHpHEPtDoP2
ClJdtFBUjOvxwfIoE/LZkFY1rVnP8ZWsKaGoopZkd7Nt1IqiY0GVfxypwQuNjmnhA03FffYEBSIL
So5xa+PtAmliXv1LBzHRbzgFlayb2Iin4K/FGUCnPlRdMAEAgtaU1LKOAEKOxHO8GXgldx+Mv4U5
l1dvn9hiLHSRj0CtW9HE2TDyl2juxk1N35nFKXokQgFQczcC9FoRV7y08UeKd5A9iN6So3eP8Rnv
goMqKb06npV4iWweTRPNFWYh5I8GzU8bKRumss5nIehWvdvs4JS0ph5GyraCRBCk6uUneqUP1GI2
rQOg2MHd/4KIpQxCHGLB4fUAgs4iwNyE+eOGMu2LIidt/NWdrUD2hPKYzquyjVBsUl02Z18yUkxf
cFZDMB3PE9Ptlj4t6o27OXfp/brSaK+PGZIhl0yblYJw6yCOvcccBvs0+DDQd8BB74Egy4VB3vXC
60q06QFOuWK96QI2OToB3m7MrARP4xqD6/WQ/sc07d17xvU/oK1g3xCV8tfoyX7DfZfLugJaRlAQ
2Uxxie4om246XNNtUMdk4IrAcLQGthxTXUlLUo72jM2ZUJ8XOxgvOE6tnv60Tc+pInE81pzEu4Un
/djkWaDAKzzvfVYbVUb4gvPIBW2nsIXiscEqRAcKByVQYmF02fmIWH+gORGyrKN1xpQqji0SlMGC
JbL68KTVcWoSlxUx2CvTJE83abWthA74L28k4ekKNwdWj97hwGoR5o8RFIV/K9IKRhDVFh53ShOV
z8gLjziUIDfJ+tSf0ohj5dpNMw92KXb0xAO14Nh3SOXiYr+6pccu/KupW22hNq/b9kXeX2SZTao7
R+MMwyHkvsNdhw/VVnSjBKcSQDe74jy5BRveWBq5DeYpDVO3JvuiOCvMP/X2Fbn6In2/f1LKGaNj
CcCibh7KUkCJbBRNwIgDtuY6EhoGv95AbV4mPijc8QM6ER0jQN94VfEp/RKIT8RpeC7670H9DD6Y
TJhoBBrUwKARhtZHMfwweNMuJPvgSRK9wQfrA9LQPA2I86RGNKRImz7w9tG/o8NJvHiRd40mwKL/
/RDJyysh2WfymncKJgnYhCkgJyc+feDX2+eM4n9QiDeKw+ss7xBfrgSgQs8gcBqJHoEE+EpOnbD3
sScGUXOXPjqbo1UePFl6f6/07OSk8YNS9u690AhHlxk5DDXEy+SU6FGQ9SHFLM3ro38lGp/+aKJ4
LBgC9qAykinNPlz7a5+zmmWI8jo35Ptv9eCDluf4oDWdKtF65+GEsV9UVxhcl+jgeXcf2+3sAXfr
rZaGqEhoYlLgqHmsKqPifK06aBK3yarUQmjOuRVacSXzMamfWh/6nd795YCHT4g75/jQBv0J1JuW
anlQZ61jFfH1C+gD9GphMSoMZ7NIj12WajEH1JWm2U6S7azNG7cSZ6S5JfF7jlF+G1x5/g7YJmH4
wO8RJ45EDlRHIAvid3huX5YIa6oxuQUV1keo/RdmERTOUnPZ9SHXwDLY2TuEQcUsxFeIeHvvXWFE
wOSIDnbTIeIKTA+jlXBUcyb7bu7VQMOXWb7cgfDGzth3tRyoX9AKPeKHKQ1YuhKcIv/WJJrNLNPZ
lygplk/R5lRxZSGgkFZtF2CqnDBrS+dMcr5M0YYuwLqNewyAvONV0bBTP4tpHAvAWleWmAlXDKKQ
NQkSj4WpN6LE6+igImP4xZqGx6fH8YMThH/BgoBNwFag+kDOMVLJqnjK11oO76zqge4rH4RpC/Hk
uUBz0Wt4p/a5p/+XVrj8kUjDFSiQ1v79H+G4hPr8mzoX04sL06a4wh3lntWx2/hM8EImlJc8LDEc
he01YtV0js9OJuermxmT2D/czF/68LrEYuD89d4ZRoIVDgMxvLAfpOXMucHY7cvwwzK6HDXRJYKu
4F4iRFb5N1kBYL9pieOCtL67juGJ4ZxicQIEKH0h4NrE55zjUgYNnLXt0+TaQ+X0DEm3f2jziz1A
4CdmMqEYVWhdK9D+U9GXBneZLTpr8OC12cpEWv0O6pzgrcdAwvbEkDfL/p3k3BU90BRpVloZgENS
/FNTLb9SAMHnB1IUYvnO2P3NcQ6b5GfHJdkM+kg8EwhjuLFkIKYZZHAmkrGR6TGTMDPWbQa7BEUZ
dhDHAIvArmM8q99naGu39CppbIsgpGv4KW63xIbhHLWJMN7GU/jSJUxmMyz9+DOLJlrmE3T5+Z3Q
Su+NNbHucoWjCaXbCJ1mrTKaWboB9gRD1GJrxJeD0eTnZ6u4zLLQZiB9/Voxz5c6bzLD41ZsLj73
7/5wAQiAwVTL2TIAh5gXbJ0MJ2W2vZiNWrFcO98uzwIulMvNYmZDfJ235OX//yvLUMnO/DjLRIHl
ynf272ewt3ftLM3gyrG0iAf8bD/9z7bWTv89JuwMiRN8GJwV7JpHYqGY4GQs8t8T5CfPnC/5iL7d
ybJMa0f+CHmbh+muSWj0Ff6uR5vxrrjR0gdhw8oP6PdBlHjJt+f3qbHh8eP/+/BLvei/f2509Nap
jws1r2a9LOcpHTY+dBZHXMAH6+DfbSn9PhkPesZN0b0TmXBtsRFg9WCDjs0JnCnCIIMaOcaxtDC5
+FGT3mjLZSygGeHx917EYyKmrnRv3eMdAxuRleivn3gl185tiPdOdvAOpHq4bDg4AdyIAUTtcAZT
rP0Z8KS1irSWcKCbTJROIMZf/q0QObmQMGpZaNc8fcmS3/ldL+B8YQ+xYEYxzXcncqLRr81hUMRa
aO8VyZxpnkzAn0WTKCYwyZiyyWH94tycNEjAa5wC8hgDwzftA1ChzhZlX0A6ytMB8xEad60cPf4z
1I0mJ8SlTXUOEy5vn6JmCnJ5OA0vUHbhRTAMiIp0qLp5/0vfhCl7ZDCrcW+QRTuVdD8rditsYiGG
X92GXUuNrJabV68SbWFc+N+kap3x+UBokPBP79irv1AV5IcwncoKtpn38365+4IJ078G02dC3xJ0
GHzcCpMf8j3iEmze7m4JN9Qp/ins5W1j3OBnX0EilCZA6oL7jLZnfVwq2RIvfKNuZz5ncl6seHqm
B8Twl0rDjbGfdcFBH4fyWM6q9qcjKhgC0NY0m4aY0TrP9r1di8DSunPopvLggB4Ng2wUkAcDGX60
NdpAs+nMlLIQ7mmnaFJJP6BFu4GigLyFzag41XCu2QcjexRPI+0kshZtWRR/bWVLIgbKCIEalSwV
Wg3zZipnHhyRRQ/TSJSXah1B48SLoUiqXiOXYP2x7RVnPi2qJu0yvCAhRLbGIRAoxkv2vV34O3qH
0OhhYgudWJo6d8/oshN83YZ1zN9hnxQwJsczK877+6H8GI3xjoky/EU0unG955zgW1KcLGFoHloH
lAUumLucIgzg9/EhuaVI+viPToNsBF5isuaaD94Xyw4uCsrqHec7txm8Opf0ku4we2oEZ+eJEUcN
uqQOE3Itb7q63Dg8t13djMkDXqoYq7rXi4CGiPeBSzCQN4lOcy1zHTAa1AuMhNo7STchuZows5dJ
xTRS3lN13+Thb74HYyBjciav/uDdAT3W2SXHHjzQ4bGH+Li1t85YL6hU0NtWOPd32CdRqlLobTq1
0Zk9236t1MIutjWc2gDbfolP34irZKskr5K0p9dQ/BPyHpcXJJU7p0FptOngkLr5g4wVP0e0DZq9
SqzTQw0+KFMfWiJXh06rUCKC6/JWFA/g1sB5JLTztCjE5IKlzQpgsbCCdMpoRRU43JRXEZDsGxRL
4hril8gnoYE8ayBO2rmx2chj7fvaOUMwZw4Mx+nKbi5DQMr7/9y+XuBMcLfcz5BNF1uALW8snvIv
LnWwlt1xFtfsCzrOkBUhHPANjY5hlTpXbEQbndxtdgrAKSspMXv5nsFRR3YhNSBPsoQ8sK3P4bTL
EILStv0NwDkBf+WUH+9e/pYjZpm6rs3wBYZGT4XeSjpriIg5Z0Y07bb9F4auDzVK6AcdKiQyJpxY
UpmDPYs5XHVP8mCipEQe1FXi7oxE64LsvMQkrjA82B9klP8cE7SzaC3/PG3KxFHpLxfbap3cVpCU
E8kp8mhsZrKUrxNovuKV0509+sgEc22lVnREKIwJC+UA0pCQxKviFXg0DPk2hw1esJ16V7R033cw
NAsjx/Iz33d9F1lgy+26ZD8+B/C/c0teb6r8dRIuia/Maq7DAtsvtx9LP5vdWpMy49KunOEke0pY
gSzESUQ4UwsBD200+JS8yXpWSd7NfdLMIyzMXkzYi/YDzcRna8eNYUT8DVj8JJy/VgtGs9i/kRlt
AtIaFb676Ii+Nv96dE7UJAc788nQNjCtkctyXfxGHHl2EqHgOQj2mahxA2bW1pU7aZxNOB6/5jOA
+6/asQiI4QDi80Cn/U6vu9TLv/6rfWLTEURrvaL77QFDqUfTSb1mrll+Lk3F0hwLZmrNAlsBSQHE
TUFAEjGTetIE1dHs3efXOQhLdAfud/cb30eDG/3FBLvIiBQ8/PSLYAGBHvU+/XPvFsGW5t54aKUg
9H+KJBDRTKE3h3ibtXb8N3XYJsF9+ByiE8EJAhccRwSjizGE/aI0gVyy82/OawzRBKoF2+sxLnXq
/lUPAJAb3gLeZ3H17t49gIruXFrL5ZyNwK3YmGD4gG26KZwb6mqFtV0H2IMLP9LGfY6Jo7VlSAO0
/LfWZCsFjX0D81X5LcoOLHpVKqzkJ7IlN/PlzhQJcfCg3fMgbsBcBXZq0jHslCxI0fJdxS01/dhU
73QqWf8nHRo0dErZlzr3xYR4AZF6dc5+PklCGzD0yOtmJD0BOrpyz0ARwpX5ag5QtOrmf41YPd8J
pJXeNz7OUX8Ij6GkPq7OmX4/OLhm1giBFP0wUwXoV9sQjftemeqG8yN4BtMu8paYf8mn4jokP3Ou
swMFy2m5o8s/BlIzBZRFXGt4iL7UbqCiLsRkBw4DV79BhZzw8Ce0AKTUgfQaHHJLLLbEN27Ej5U8
/vj0m7/NYDPYboQuvo7yFXOKSrb20VCqJhwHObPYXil+I2gSlfxy+u2e4LRi+oGNAXd8xSqiD9lH
SCm8j2jq0tyqJoy4vjgBTBFp+HVMEvqtZFXkBLgV4jH1ciGEBw9yf+j2DJhR6Ea0wyMXekJAIOw2
r0El3c4+tPVZWJ9xfTHNzkEtLXerxAsty3N8YUo6LC7xBEeQXXzQAEtFtj74oaWKRHWkpFpQx26d
lieZTRtbKCJCOicOmHm6SIJAHY1thlUEbRoOFY4Og17tevGkrfemm8c+7yDQQK9WeebVz1OUDOjQ
jkojzHSRCe81Yk3btr7AYWzPtV/wbjbkCcYdwQKuMaJU+IxDuA0fuJVqwMOgxRcuHIJh91wK4BjW
xlN7sQDjdcLSdB2CbrTV/f9JTgFTtL+LC9ld99sDLI0Fqsa1AENzRmuLRUDnj8pbZyV2YARt0rD2
Fl9A5guco/twGqkvrYUAdyXUr/Kxq9gtC7QymcUJAYHzQlZaum20UTkx1NCg5g4ogLGl1MF5SCiV
uaH4Tbv6TrVT6WnWW9hRz6hSuk1grvf2zWHUHj2Bkt+gI4HmxaXCpI27N4nAVCZFtn7dwvfadSUB
gwwo/45GBRqpu59V5tvUg9xycqTAaovUTeT5w+UPV1t+kVjR6bZPQtlWx9egMcXG9D7bRWurxD4n
Uyf7KUa6CExOOWLXVuxOEaoA4H8l16M38sFAmql5gCIK/tq+Ee50DpMAMSVkDkJptUznIHEZLW9+
+I8SuOkqFyDSkpQoxYHGXsSZC60MG6BDGgEAATKuWZ7j1IDJ9Xzj6xXSpkf81y8AZ8lpfq1u8Cse
1OkocLR4ufEDPGNmvVOG7cwmmeOaLjTgsDapTL6cgt821EJ+It9xiHIaGOBwfkc8vSJaH0h4WFsw
/Ejb4OA2JFvsfDpSDnh1VKhPIovWAvOLy09ILnJIthEgd21bfuSFAVxBwmZcTtRdlrdpxAIloaZC
RiRZjTUOBY43nnvOJ+za7fpwD19/1+3TguODdVNKTTcMO3/V8O8BHAXNVWRHwNdDxgkRa3Te7TMo
nz29OE2cWJCiiUrmih8w38LeREgfjZQPjk5yq0d4Ckkm9UaUvNXpgSq7Zfexz5BoAiaF+ycZJLTv
TJXrlpP8xPMzrNrBVLJGI5A1wkGMDMqS+4b5jfU4wpNZEvziGfEBYz5yQZnhbq3P8tCezf51OKRv
olmJNNT1lhxPJCiIehx4S6A35MNfc3kbF3tv6rRDKwOKhT6P+8C0Wo1zhplD6Zy+PCaNwSiIopjs
gRNRHS+6AjG9BQfoBMgLCI0rAILCwYA5tj4IbkoHnmHfJycGAHYOPqS7mjoDuCd7wCJ0IBNvhnBY
ZkgOx10z4C2D+oNJ/PuC6GprXJs0ygdCaCBdVCYeyPruTqdd1kwFrMMRebOLzOoVD4gTocxIyAfS
eh8MNVi+af/LfOtqfajVYAo7BCdCVx3+8Bb7koKD6AGVHMhPAMEv8wUV3rClIAqcDQsIifqApe5J
XBeZASjF+J18XF3SKdgNT0Ejm4Jk37q3QL8ExpAKLhCW6OFNU851cORvSnwkhhoLQ8BIotYvLnJ2
1rFG1CcSFHG/c4xmC2lERtntR4OIWaH1rw67ELjfn4MtEJt9WE3ARzt1xFO0+qDUkAgBeF2Hx1HR
BUILalUxl+LCCwRyuNOMqsRP8LmoWbsUGwClJUiiu45WuVmnRa+E7cZA3GL+bS1AATjqGhCJea3I
1Pq6/i8YFTv7cMAc3q730TsTb5paeJEgz6kyBsmxFk+a8M0LiVstsrhfgfTLP1Cd2PqISvGWVoDw
GAAOE1+Ekz0YWaitqzs2iUSt45FexTznpWh8sTvA3mo6pFGPem3Ulzj+MGRpgnhWcaxzbqYWG106
UJBdFX/NX44OD0ncRwEzJOPGymAlacCgjr3BbGe9ADTNxGrqEo2C6oBeJn26yUjTfstykJpqtFyy
7l/zUamZcnaCOFbVezpHchmcZQ86UWqTz2idn3skuEQvfv9NNUsBuefktsNmHdUj7FaQt/pNtIot
pPmon0bAI18D6t/wGZOfo/BDZKVZxcfQIUiLTxu2SaiGN2e9h1vlBGZGqlqgq8shQ1cGH98+80r7
PrwHJWIYhwo9Lra+ipETIeLNAOJgo67aQ93GIv8lD5NQWq1T9oUdI4PoS4d3505B11FIlrMKhZ40
ebkB8/IDxhLn3hng2ZLURVTXBZ1IGpYKuZiPNeycIwLArYlWNQnJnDgYdvcqJQscaer3dpVsS9+M
UtLLE2SFXGSteP180zqNyos7o2oiFOcfhl+cAzFTXhftOVJqNUdpHATqvIO0JkVHNsg79iT9p6od
Tpp5ZmqDrXWwpj/34J0rFAEOU0HM2La902Tbw5Y2qCNa0Q3bfQQuTJvDp2nT46j7uI2RpHds6Vdb
YplKnKVntAYIfhh8dIxml4i5E0c5OpBlagTl5QY77rr1zy9nPCbN5692H2FRZQgfOPHQg7nLctKl
cHqR4wwQJ+gV25wEvE0lfLMVHoQEzShf1J2E7TF5CE+Njm1AE5JbZHQ3UXeuSF2wG/BzaihlQhSe
gx1Vf4ZeNJ9q08pJQDZ46349PRPmO9T1z9YLjgz6GyjJIVBpUnXyLq2u/AhCwMjOhfOJM5FBv4TZ
xHK4EzTAmNAlByTyQHEEQxz7PS5H93G9T9AAHAHNwYqmzAvTtxo1sL7zDqCwVVPnYQsVQEeMM50b
kDacQw8dSbA3QtugFqcmVw9AB7iYx9BIa90H/PkjBBxoGUArq0Cq1tGWXxtn2uFVWE59OSZ1RHzZ
OmD6vmOo5QGpYsUHh8fpI1ySsvKrFfRPY/SPV+hYDP6RORoSKhMaiEQG3BY20NM+FQtYB0TM2NEr
KRUKNoHKC6gGQTNebhETWJq+9IUuSYUihGBBh04+tjq8tlGt2xgbHdFpIQ1wlE1B6PyatIou2MO2
yoMCsY+gS5xrmLPZ0Xn0memTsDNTGDRHSr6r4C7o4PHm1CztWq8WHym5SBMGCZS31kJU7jORDbKe
wP93SHrU3f6TZhcyLEfoKDjRwaccRU8C7wCyjXntf0yY7jAcUC3vQXfiSXI+cYy9da4lpPImQgdN
2P4oH3EsiRVscBpdeY5SDxJajrwbtWVEhydC8oNY9NaT0ovjqwYgdiV8PyqzkZAbBTj+VaonHsWa
sw4EI+BGVI7wWkEKnZ8ioYWcnubiV+12wGUitIq4Qh2FmVrXsDc0pSzqIQ6d4RuULYJ5gGMPMO2o
AbyiuZJcDajrHPw1HxnwrER2Cr5kUAr+x0NPn79J4mHLYltP1u0HtkTOdVkHDYnmru7Jvv3t/6H6
bqMHwYsoSISdkz6JnhoJiSdOLJwE0dEugYBptzbgtM7FY81zXjRxUX46mwEsF0D19IteNuBOZz2S
RJ3/9Yk0fUoL79ytOZvggroYVsm0NzfeFbDELmgwvPILGybKoC/wgT2lL1eH1RtEQincYb7dVDR3
K4iJ1sI8AF3D+FilyyN5dt+9neaVbZo/YF+U1d3wQGwExX4tZHhEqYw97WPQnE80q9CsT1JtJc5K
wP8A1tjKP7QPCDo00D6rKiukQxkNeggfCBrZvdfB3YeUfRUhD4/ZqVMGH0VsMb/oin4Y9DcgEDeF
6X2PCiWdjDLMpRtW1JsZLu6rrOSflCnJyQONWcrKARSF3WBNd4IGhOLFxz6Cryh/+BnncHfh3KNS
5kYi8uqcwXkCV3BonNKnyL0LOrZAo9DRAGXEFMKGOZRVo0oPGJqs4KHOQYj7IVnnDZJoINYNj9kK
qJ3pJS2fu3gyY/Rk1WvOG6lHEqJHG8RXo3VHhaRq3xteDXlQ1nwVHSSnsUY4ABVzu3Di0K48XAN2
mmm8rObaqvY/kAeIVjv3CpDqYt+QQchbT5iOKE30Cs/BnfrYsMqb7rMWMcyv3Tul468DdOBIrhZk
99mqd48zmutWk5ZRffGlYZhNs+L4zf5/Iz1q+E+PTP85XPcK6RsmPEzQiaa4u6QSvKKa94gakDE5
6kAOHHtUiq07zTzfMYdddxrOqQLkyjmnntqQC6hJS1uL8+DO3EUemFXQhEzrmN7ATaR0uzmsL181
hWZ4l1am0SIN3Kr/XTvVjF7Ylkqh0OFMrvY+sTQ4rjaH2z7YFIM7PWU6fIKUc7YdOfRR6+9MHWmk
NjiGbpaE0DrDuRQEpWNa27vwWnUMLvccQ7gK6zwE7qqPbfga8TY1ga6/yFLQOB1Xt+79TicI4b2S
l02ZrIzfX4sZRP8Wcf+3HOfN4RVMPpH6s6RaAtSAevUvHyMjooqudTT/U7m8ts7wVjp8Cjzu/9Sh
08dC0+RAUEHNgyqulCDFFD7CNeZEWBPkPiTy9GmSfUyt6qIBUr4Sla447pgYr97MJQ+2T/eQ3mDL
nXep8PMIRVk6PFWuhnE14jzYuk6xsy8vX30d2zllFCka98d+jDetSiS3jYM/nA+HcEEQ2Nt0YXj8
ldrduzmk04pGz7hKeaYkkw/yNpmaEltqZmn9q+SoT0H6o4l1JKCvNgiRgY9wSxw3qNvSQ+1u+ufZ
fchEayydTLXTACJ8OJK66ttPne1qSORtpf8KQqADpDfKEen4a1CEVx3v906+NATqFu+7bNjftIr4
GJg1uhtDVcHoOezcOYnUyxmevXeahxUqX3zT/i4vs4D62Bw6qHMIb5aaJoVl7m6HDfvAqqHpH87L
PnYP06yesYK/HdNuMw91bdeP6eUx4cpZX9OFclQDUSTe1X4C+IErfeYRlklfleN+uthDjwp/teiK
akYlnTp7CM2mzf07AVYqYQQyjUlGkUga3G08hq72uvNE/WuvNgacEvQx4MzPvx6dfnXD3pbxwUMA
81eqjm1GmGIa87Bh4B19kb+AlX6Yx6kSYR2isTmbOTNBH3zG1Qz1UJuN6b9KJhcsgP0EbYBCtlW2
73FGpTyLyWNJW3AL4tTPZWYN2KQNEYFqSYHtsaIJSQVMj7IKKRc4J+nEhwKHOQc5jgS2IFUg01sX
WYzG6Ic8ow6CoYLqZHTwBFZ7guD6EhzhXVnoK0Ch61dieGtWjWTKpSUcAmqQUBZsAmLzgCpN5nKD
NVflHYC7I3J79R6cEFzFxNK1CuMhPEM9YnZM0zVjSe54NOrwaH2nRI/s14XQoL/uq7X2NkwGN+Tu
7i06wnVje7Z3ydopDRtTqzQrBafoyGpGLoSv8C57xGFv0T4+Mhw8Jei/8m9oP1JCafk2g3IfGgiz
XSBDJQ5RIWAagUCRoAMUSN7o0bf4H3oopr/cYFmn0QgRrYPuytTSfAqRZcQDXHRN3CECwQiAQKfd
9NnQv47KqzukVjnSngKa1Q5pVMFOxpIZf2ALBr1bjZ9XJLHe+LPdJEUwbyDAVZJChvWHNgY9orJ3
35k/HZWW4UlO5YIIAE039HRM3EWQhmxXeMXBP4L3fHRYM3z0JT+AQIAy4Jiv4T3aa7qPEH2Qeq9G
8iF8f5FM8i5CAlLiK4Paodx/h0emOUTNtESsKvaeLenH8WFsxnTMmHBJjwAOqqTfh/QIRkEytenS
0vDuBeSyFOUfrHt/jQU2Foe4xgUq0X9kXD4aUAvuJt0j6jPNMFyEvTB3gXd0ChEL4D7RCHyhj/RF
ss65mh2Gz4h/IWpjWG7afTg+E2EM6iO6CCxvFnmHdj2NJxCN7JHJFoRgxRG81kC3/MuOA6VluDX6
PA3UvU2yiA2oyGj6AyOyAE982DedkudcaOf8jx5xvpIyo2Sa1drRdE8DYH5nEKQmTwH6izwPmEiQ
USYq6hCN7KkpVYNvLqh+IQwK7DKJlzZ7W/CANf4e8A23QMUKkwKr2PknGSkoP9wwd7W2z+8WTrAH
B4Bx7vA3RD4Q7Vqp4XW6mxay/isCh5n88v/47fy7iLtPi0PJEkhp7oyG+jXmg3QnhKYEp5Yq0ERl
m4x+79fm/6KIEHRXxpmMfWY0c8urIrUiT65d/HXK1KjbE0c0JOa2fi0BGiZkacJ1H3g/AFhMxP+h
2MAl/fCw3CMKEDqRGixLU0BYUYfSOZv9fog6Lmz4ER19SgvVBNz+GPE5NRGZ+dLZLncRHuOoOCKo
w5iYPIbmhD3/bSr6Dm2OTwKBmoWPBAwjCS2tnbOvzs2MpogfR/y1bnJFAGQuJpDNF2Bp0X9KDuCY
D30tQJsMsCK6TgG0Zp7LGpbv7m4O6pJgRC4A2oVoK6qEqINGl8HvU1P68eRoMIodZVn77JCWW3qr
iOzYic4+eLVHemvF/jMQ7ucfFoNOjbqhMw1Fgf9w+Gb0Rk5uyjzWTt0q0a7aZScw+4syPNRT9WM4
zBjt+alexICKF1J7B82gCQ5ScZNCgd9n4DX0VQGTDKvA2Bt8G3KXdfO9elPQczsr5oaTeh1/iYyH
ZNfeTU5Jg7/fQBrDnW7AYKLlagCsE7ySxDngnqHeJ1RPA9/hmr+QyE41JXfi+HUGUNpbLwbVxG+w
kfTZWI1eMOD6fXJSHauuPxECnKkw8+QmjYym/XmmysMF0RfKfN2avEE0TKZgZ4t/l865mwdOlrqN
DgevaUv7hHdFhBXFGM53Qqv8BJME4RV+ICp37z8zvDN62C2BlBgAU3JfgodXW+2RukkCZneGYZcw
rMyvgu/8KaIvbcWgXFUWM9G6MdT6sOQnd581PWJQjCwZS34yicDoR3i2cwi9vWaqPzOHvhr4CLDc
2gw5EeXNwAunhNqI6wCUw1AnvQdEtrWlzvnkBb3iHfKAGBn42bYH2NVh6m6yOHed+N7VxAw4t98U
qnCSnVy6gA6wJR+8yEWNRo3TnkwBJD1wayCG/avra00KLOgP8DpgmEEiab/h9Pwm50ER0RavJ+su
4gWGVCp711VYlmK042MVBAkNcUoN2raI63KKlznUz742Rp6qiqrNrxCh6HEWaXuo/a1hWK5GsGpp
6nmHLYvNAHB2HeK/hgQcS1YmE/2s0OE+rFtEFPwDueXLJcceQkcdVGLNJUAsRgSdQkrSzfHC7Xot
773LpMBi3CRqJ+7BxjU8oBWbYIbiBFIYJcrGJiNH2q3c3y+d7OnfYB9CcSqjg7tjDkIcBXNWJEg/
c/uek5qcrXJ0pcPB3uaMiAgtpRkoxSMV7cY01Mclo1GwaID1/4cH2jNrVSFexXbj11lRENM0AGl1
7jzK4AQR9NiK9saj3j6OH+kmyGgDspRhLlAtbEeCfd4x1V6QRlCnYwDyDe/+DYKGeabxRg6Hhrom
bRyuHM4nlS4/DKPwXFSDgE5DjKX8V+fZ42gEqH0rstP3Y7kbHFKFOQgYrIwJKHry2Efye7PcBljA
ZCc+akC3cQWTEWyLsKA57myiFrSOv7VAR4KoTCdlmvx4MXONAv5DYjKpVzWxLeKicg0vZBW+LtpY
cVKmulGafj8rUC+3ZQ78IAkW6OP1WFTOvpUswAM+bHiGuUortiO7nisER8lH1WLJIfewwzhDcg/M
7qzEk4Qj8/a+KIgu3Zrt5stamh4DcincMuwrk8ide4RHpiuzKFGV99GLZGINrNNnF/EeCmbQaxiP
l/tgf3NSZCb7HvAfABqg0AAazejWbpwSBLex4lKzpYxrjQJx0ujLKHRSSubzlM+amnC2y6NtZ5Mp
r+9ILviv1je8MwJRDFw+Zq/WqtKjls1oF4Cz/lCi8nHqIzj15C/0pZFlZFBI8YbDLj7at3DMgA9B
MKoG2PAIKtCXdbeDnGoB8z67EjWPloHTlF+FwVNyC8nLQqirVcJe8TkYf1uNGvJOD9/+o+l9Qtvp
0zRJg87DQmtOCd6eI/1Xt84e9SMpKfWnlPROx1ZXWCsBIgMDYJbdZRI79QRy5T52eNm7PVce58w+
ts7Gc/ANXwBqbOMGgyaHfoBYbkD+JOROUKOtlxE1mLuQ56xtCdpIwwYRHU3O/TIH/skudQ06Qtpz
bDhSPE2S87Q2OqFh7QnlUP6XhpjVvuCv9S5ZnHmkJJzyULMZZB6nZEXrTP5OK2iv5s5X/vt0peXL
UXSyYdSRKpQHgZW0e1uPtjPtuWjVvnXfRJe11984iDiKiyGyxc7+RDtvds4m0ORBEUE5bB34WDQw
c/QYb9gNFueFZD+gSEP68EmvD9fJoNLd2oyxH/Gud+5v+5xyb6hwkIZ9io6zYRbSne0AOSSVAHje
7MQo1pF4fdhoMfknZ3aaZZHHOIMu5WKBS4lEKJI+Wu/JaNpW7rNIUAGvA5I3j9DylUdAqiA4g9yE
MDACkQv4BHNg9Uu/zrrLHWW3/UMsRJPZhh8xDdOnNQPpRaVOyvszGKmZljC9p1ZDgxuw/ZzhYDWI
axzFwrdr9wAIgPwEYQZwZzwDbMm0YTbizhbdUcSmApVp+JslMbrlujdn3iAJq1tdCgjVtFhicFCR
X1Fw5iYNSnCe5Gmnl+nW9MSJszq2hFMly4IDCYRNYvcAuSq/oZJsL+LI+iS/sR9AOBIl0h70hofb
P8b6qpuEv+bMnIyavSpLBpZYiZRBB+8NKwEOg5ESn3/NZAmuvNrG5O7U+xxLu8GIeplcyPLRPNaA
KqPUw1Fo+wu/D3AYJVZ5ASIN2eE+M9xpQiIwF1RPo0U+8YQyQhAOsICeTjJF5Fm11eBN6d+zRG9c
/66m1FIXWm5T6TA1zZhY5N6sgW3DDwuFP4Lqj0J85QivtqcJLc0HdkpM5Cj2i+3jDRLjiyY3Wwgk
JpgoKYH5ySDI4Yu9RyMwt747ZK8vl/4MQDaP6MUeKCajaOLHKc0cUCB+od/tmm4a+9x1yEIircEb
++PwZnYMznMUl20+xg41F92yGtnXadMyDqQdj5tzhxb3u5N/ImVqOHr4q8ip6h+i7tOyGFL8lqGa
1GBcWyUlGkV32t8CsKNkYndYuO+Q+sCqDAsR/UGNVxF+ZioybSU37A05QL5ROapGJztfNb3BMaTQ
F/T5yPR57U+xUfswd9c8owBFHGoydPTKmMEx42PiRrOH+rm7Bkxk1Rjwh8yjn8ymGMiUOXUqPb0V
7WbhXJFbakLMtiLSNxpSdhT7oJA7xtYEpfc/ls5rOXWt2cJPRBU53CpMJUQQ0bqhLAyInOPT72+w
drnOf9a2MUYzdBg9erTSd2qdK5dDmqG0MLkMOB2mvlwnJTrCkYHwi21yZImD52EB7dg7xp65DOhC
NJPdgnBU6P3flkG3W7ttda7DGepzISKXZGhoRndRHUPy45bm1nlYQQtl+6NJDc8IUeKLPfp5m05Y
95/dms2veIz5XNlIjBTNQ7Ox3Qse5wod2GjEbAd1vwrKLKR8f2NSFCVrwkjc/jW6ZxXWjgqENUJh
9oLglKSsVE/8zZlL4RPutYK12RoN/N7VLCQb4JeYGe/IVGRpeSKNiGX92Qcavi0JI9Cxmuf+jH71
7MwH7D1vlj+4d4+miQIo74oGjbV8UFMZvJhn6zCXbdDqofPO2InBQPKZlxojExhp+gNJiUA9DPnW
4lmQYotP+x+N5PbgEurPIknDm136btPqNWKYMCW3zkv48gs/s0TSvuOnjeUiwnljZ1ucKN1P0TXe
oFRMFpUoLtwfKl7umcK40DI1wNz7wAvmQSyrlkgqHeR+cUrbOL0ILwoDBB/p1XYgDlCFZZQlejUn
ZpETrzg3+3Sxmbq+IF7+yUNGzHlSTy6g5TUIwSTaP6iYHIP18EXVwnlLmMph8d/WuntDneWGk0J8
EFWxHRJ8Sh0FCoiIdkWogXLnhcKsKScgYVTydkgov7HR7dzrw1hzSak0w9ipm18W5W1egIgX1MvL
gzsjvVQWPwbVnfnp/IYHqBUfd8V03dxHZGvYNNfennuD0BcwuhAURH7Q1bV6IORzsqjisNxGiIYP
yvOeqRJsyAUorjq4Q+q8v82obr4/Z8Y1QtyahcFOIcU1+P0NR0yzZrclUPOcFIL1YNlngOeYhJGk
5EucqJGCRE+Is08bHKhCn/+JgimCB4gSIGHADDxKdBpcfGF0WijqDkfKdJi+6DBvs2iepGqAuELG
GPT+E4a/ZeabiBB1oyrH6WYWTQHJmOaKtdY4GOq2NMsT5/Jt8biL/gGlVfQ8694J3NDwoEQOBwsx
NpVucaCoObA0pPDCasjppVz45mYwW0gzPJvmM74PkdO8KktBs3UWcSlbHrDTgLfnD/QRfBAXk2Si
zPiFqtdMr2ElQMA52JNoRmcTXq+8mVR1Klxk9hDI7pLse1WDkKa5EW3swjJjjw8ahY6SQz3aOqUq
Q7XstdE5rP2Q6b69UvBO7pQYRoh9UPVl+s7khETpcjxWvklLOwE0p9exGVjpAMUpIfaXOYtV5PKz
sS5FTd1UipsDrtyBoa5or6GuaAMqUZbARXWbNPymGzajtKCI1rSYDMnMmJNNQTd3oSWpbHuPmHYs
yS0p5iI9yjDoiivzUQZcdh7jz/jC0o+Ya537FeSg6sxM5wiGaK+CjHOSGWPjY0ltyLuMid30eRS/
qE0b+DpQa3NjdvqFkmmRT3tmnX4xXTglB6P2PW98WPCwQrDz0HvihKJ28fSXb3qMCMtilNd52O8Y
noM3YO66z6d/Rzw7KnKcGiaLosCBHjzytDs7xOa5YY6EKcxSpLX7ERMDebQxQSW4LiXZphsVE/wH
yx5Rp3a+nRPMYOMs0/gpAQ5E+3y262TDN0ivWPN7rxTfB8UmMnUQIAajEjPdXzS3sLvIL9WYDu/u
aTQ48lLGtIaQGkMshLJyDx268gStdtnt8CJLKRm8v/2kiSV4VvxGLx/NOufseLVrSI5S+76W9BP0
9bHE+/kbzSw2HUGph8fE+TdTdw+U5m9eHa6PnaNWhYJ9e4M7cd1fm7HdFxskESIVhXFY4V+gUiV8
aMRcBIXQnBKr9lfsoN/xd5+smhbC02E4uE+4ccbnkqBlGjOoE0E1zBYCH3ebsYmU8QypQbTEB9zs
FUSs0eBsLva5GzZNiHh0uMeBvGKUt1ZiQLqaUS091AUWKNojgsu2NvkIZBRPzTHhkp8Rf0JVX44L
FWoujX/Y4s34kIs8bPREnnnVMLB/Kz7dGom+KvqKAcxAzjskudoPEfxhwRnHDcK3w/GCqbLXyKIE
qMNAlANB5YD61P1cdJNmLAlye7mXMzQSXZly3GofkZwqGCnZqL8tb4tADB10PEZ/9Y4NQVIfqNwm
IAFGgfj3hc/bjK+1CXPp0nDGkAXnY9U9VsxKd2plMJNq/KQ77uz3/xEjxAvg6Vjk56QRVLj/40K0
njhnZo2jTWX1y8DC2+VDNXHsDgfHhnutGZoEA58pRfNieFnDX272Adv3lklTAmWX3nPAHDrgH7QB
NFBHUtIgZRkYfRhE5WtEMIKj9xCxibsAJfp1AR+S2KQcxCzgGyUeR+J6N3H9mVMaTFHqd6/Ll6n2
yf35OONSwEVa/b7RKiBSN+9lPKYE0ImATkQorIY7FNo6kL+ZXhYDJDI+t4vsqdRpm/bnp3JiQ3Ta
MQw6yYXeUj1uy35flL8z5D/INz10DzvAfXhZfymuBYcHfgzkwvGZq7LKomLfgW+ysZHbpH2xGtZR
a5qObwaKTwsN1j6iP/SpM0TH49YT4JJTdGkP7oljdnEtSrw0TcApArWWGivmgB1yiVAh8YUKSZnP
60aVLgkZc8ynsFMtuva6dZLbOB6LekJ6ExPpx4ys9iNUIKYkDwBcoJEWStUWeQj1Z5XMu4bM2DHU
pdVlRE5C3IzQAicj2PU0m4/k22bIxalNLQVFUazEz99yzC/F8dCaB4lhnZF2GJeXvJYdhRH8DrGu
9MlgzMSbgTbk4KfA+xlQajKifvUPq4lsqr/NiUEgia8GM4ZQ7O5OTxQ6CO5Bx406j8F3kBtBwgKi
oMPnQZsR9jNN04ByEKgtYguXJ+d9Kb6s7cQjQ5TfrlouBrc9z0kdwWA2pltpp2oknHl0etM9QY8i
IgbUYfoNi+P8ZDp6PPb51ODnfYJa1qyXGDoOb2s+xCZA1AVhF145Sx0DHOWtEnU8j8cQggTIiw0r
SSzQaaGeDixvJYPoFUXCtDjBAu2mrE/pu6ykI+9QnF7RqE/o6Wij3pyYqF/4YRPPbhPwt/rlqLEi
PKsxpFEcnZjl9ccxXS/eEHlmZ8oJ21ppMrfQSXD+2HzTtfjs/JnnmB5shaqPIL2OS7wBHbTjcSVQ
AWGDatnb5u68NPzIGCqCIESJcWIu6msOQkkO7HkHi5kH/HFkhaXZJWmEwCMevFlWF9KoOGSkbR2E
vFwKAxYFQpfOLzZEvZ5rv+x2gy34cdWVwpXaQtW3JrSsqYLd3Y3p0DIpUQTkoCiA/ZApR7qTVF+I
jTnlHPwWJQVOvqwGQfIKFxblwRTOLJ/A4B/PvhNHcXaEm0rXGBkVKGUbvQDv41sTTj5c/BIsDUbj
BtTRYY/Q45/0kkBtqRRIcmfYrTjDA7oBFEzhpLf0nN2mJ+Y3tTggducM69DD8AxVCc6N/hBkcPBE
z+q4v3MyuHDtBpQ2kTYnqnQAYdXWLkbFyweTgLWYqZ6hZl4oKF1jaG2mNEELu2uElBTQh42BgnfG
ApSzPD4GFPaROrcCJsINBlQ5N/TV1e0h/+9BRYO6E+LU3IGhhVJ8O8kdbkmsHIUEWQNyH1luGFOx
WNvE3bcwaNHc1qXVirFDYPoH5zKgBhEH1wUtrh5vTMl+mGaB4FLhpDkUCTMEeuBP8JCsYgJ1hSfl
y/AwaUw86/QhyK/DJGl3yP0tu+ozKmliUSswwk8XCQMm05f/LZADLoPvpPimCH/vRCYzi+SDTjmR
g+3uLNd3LZaDTUsmUpL3DpOmsxq13OvGqTMl0n1AB206VeCdAv1FD389ou/QY0NmGDgsGKs1NBQO
wb8lJNSKhjAvuPQYWtnJZELQZZVoAqTRDHElNZsNkTwwlKgwJ+wnWNMr2P0cE1Vemd5T74B9GANA
RH98d98hgwcbcoheaZb5+AYVLcYVEDASzH7HaPWFT3a7lUzNByrya0xrwpQ65I8sT8Tpj5NJ0yS+
tFdJORTqTQYZRg3GlER95XXyqTAOdkgQAp6NSz2mBeYAcspGv6n0agCYANAuk4BXvNsiigcBVafA
czuWBT3vBcTIdXUiYpAlRTCTFqyhRDaAb7y2zXDUvQsuCMGFS+/CDUiCYUZ1FsN3t8evuUiIUQxI
+JjE1T73npoUpFlOBsAP/Sj4e17N96tuELhtYA0WRpVPyA3YbWfMuYZb47KfIoijwkEtEaZP3fI8
jsIKr0H5Y7jqI/404FaCzvCOaBY5kT/wKe+8uB7w7PHATj/SD6IxJ2/Rcil4wUGhcMlB5tW5Kvxy
YiTcmEOKd+rClgn4RGsM/ZrS2j0+DGhMjRTH+1/vGFN28doMF8Nq0AvOhY+40WibiCAhH8lxWoPV
bulIxDzdQTDBo3HEnPWM+5uxj6LGi/6eqW1x60JJwKZZlvuLeMWuC4QYYASGcLPZKHpUK1CUVf5Y
AI0FWWboqzNZwNFdXHzsbHqlbgVZ3pn+9bH9PJGDAsPWBYSkCNDD1wLgmQwfykqw+nQeOA1LSJgq
c5ioIyAXW9smgoDrwWdp8eewq+LY3DilPkc1xWsnVasXUBLxkjb5h006kgQ8URTQKanOFuiaDioT
Fu8BB8vn8lQ9kLS1tZgDCHHEDEvR6MY8l0rGLGsM0Zk4l+5lzAFGLaaKpX3sE3hokdR8SxFkxsn7
sVgBD41XKwCRpLxOpcjitewCLhpBmJePysXGQSXMwoDqY7QRE66gbPakKzrneejWoGgPxkKhJVlY
basN1YU6RUAfmwiQcASbGOWJjh47MYQa0ks+PrUtGF30h4PvzyHtY4HRTQFZrtocalAmi3UwwKfD
q8fmqvQ1FKMA24G/WUYOi0iS20Wigv7gOY2tjBTn1NasqSEk4cwjbJLb8cvhXN8idGcpeHHo0E7n
mhAB1hFDdFIaGADqidPY3jr2AcdkcXG6rGIxASAUWUT6PrhFkfox8ia9CXsfxyZlwWAGsUqcl6QX
sDu7ATaAGLsPwgxfNoTXQ1TEZGE8zADdEChnuwjGHF1yPB1tTshSDiLSlWjbEaRstcEMPdCZIKXR
aSoEnuK3WkcsNs3EnFFh4al0VvBHhjB1hVXveTgE/KJi4miqJxHA3yVc42VVquxEsES5sekFB5ME
i6TXbltGFYGC7wC0I2I/RiUnHrL1DiqgNIpzcRLPtUaYZ7yrAaLnA6nRDdw7XFldSBqGloXcyGt3
AypG3jrmt9o4JY692wNVsic/fOfBWzElFUocFyEBa4fHk1C751/b8DDY0vfIgedmIu2myr/CF3xm
jbMTRwxUAAZGyRJ1XF0a3x5pnA9klfgvMrhHpkfr9HH2+WmoFHZAZu8yUaeP2d4EqcnYXTQ4qKkL
pnYI0CKRmTDRPAwVijVGhIKRIrqHXrVyMz4PVgLzwTEi8tStgJs7RAaFqS3cXMOaKVKQ1cvYikXA
DnBkqXjQfKM44Rorfs+wBkNv4U74AUI4bBLAjn3xkOl1wAVJMEPb1c12f2woWCzbr9uGzUnXO16f
ZeJ7mIY4xrjwIcTd4Hyo9a63oIRE3OPA0uWPMVX7AvHX30yzIl1IKt7KYXEwsaoBtROIbyNKoiPs
rGQ01BHuub/aHEwUUeILdwtxMI1YbDQE4yGBF1wKrJeXPCZEi6MsBYHHx6QBpooTNeRO4IERlCL+
5Ly4NnOMcHbYrCCD2cDh4jBxKFnZ7w5hgAM+jF5JsROzyAFe9zkTxMYzArfXRJYex0RTjajGKpnj
Uq4YL5KnLmvN6fuKKoULjPvaXjAF6WK7kEFZFKVPe1F3CzglOynYUIEWVgLHD0UR1EbwfnckGrj8
o32caAWu3r4/PIdPr1umqKEGcSQEdHNKfKVIXnHpYkS0cVM2rDmOIAYHPJmFgA/EuThjBNJgARG1
ZPeuRLEe9wK5BSxyYHH+T9YkwGfETMyEKoP4YMCKDHiTLnuJ2+B6skbEKXgCg53XWROpgPxBzlvK
UDK4VmLAqrvExih+xl0SCGJsDkdTMSkULnYKUyLgkfeDSIMFwlOjBKQYg4OqmUFshIPnYMbfkKXz
OPWEehwmAkSK75cAwZSsgoAWT8YBwIby6NwH5M34A0r5M5VgiU90J1C9qHAmNbUyGvfRAgYxxwkR
QPC/GOIpwZ2xoPh8vShHRsyAJ1eOUpNXDBUR4GRyqJXIPr2I5nCkkJbRiWqwvIo5KiyMgjKcxJBC
P5FzEmC1YMusffirlGrjMeVCQkElhgwupP+UoGHKSAasBAuu3KBrpibY0JaOludK+VIMbneN/gos
N+FJuBsoXgEBXMJMcLCaZBDcGq6BKdAIO4RokzuUHN3QTZpKsVx74IcWs8KhciZXw/uuPfVKQ0fw
3iISUzlvsmEHP+GztjoqdbKG+M5Zm/hlOOsFtUkmShP+bGWlt6GIuXAf8j/6JEipkXyh3UCE3GrI
4dN5E4eJmJcsVG2JNT4gGyrIdsmT4oZILe+jjMPkOEsBXVRHwEDGcZnSe+QQJxSYnYaVJnkYYH96
D0TY9SQ2xYsQL+7xaNAh+daJiL/scN/51IlEvxKyRgio86bDWS4ai97ms0Pb2sJr9168CYlMG0EW
ZsB6RZwMFlCkB3wGVqve7mFSuOBkRh6nbHHz54v5xCukCNdSKy5CP8VtiRwLc5/yIJ0HL15MGMAc
CMoTuEw6GaD7kEGKgIvsX1jBsp5MpYkMNnYANk0vy0id0GLLunEz5Jm1so2I8xmn0j9TCZdm7U87
bfjZmUP3RrzoRgOMRALJatPzb4XDl6JRoEEbXBjkVkm/pbjKWQ01k74wl+btG9LKHt/r/OEFOe7x
CoYRfJhtQgtHhd9HwsJRG/AFOU7+9mYYowIy86Bqq65LfsV2zWzAAKpzng6g019C0OzH547+FoEE
luBi2w4Cw/2i5ZA/I+EAo1qcyyE3d0pUAeZDY3Bv+UexD29NpBRPuYFEdgPMUx/bTZYgQpL6UQ89
KULUacPLQBAI/sQWcDLJsXTRNj3bxOsodZAd6c/jAKuqGXO6UYrpZimBuyJPgX60RsVQ11o8MU1o
DkkIoR5yMklC7Ewdj1ma94Ah6dB1GSFIuIMRwKrEyndiMFSffId7hZflY3NkpwBOqQgKQo4QfuO8
Id6VcAiUyMJN6E5xGxS3oQWSI96sBAvn0cjoocRDCLlFlKRh8LRcrhJqu0iQYQaoOg8o+VID5j+Y
hEcQ6/AAZS/mzUQ/QwSHOTr86QrPHaDuatgdPhdpAblqlHSzLiKHlA2R8SBB9Z09bWcHdgSDslfP
k7AVGdHhPmRkFUnrOZaxNVk27AbQ9lLiTaLmVUpWaSMM9HTBj2Lipr7GdFl9TLBiDsK2rixP34dm
nAJ8pdgEZcev3LqR82zdViZKqFhshQ78OD9IFlwy7lpCwp+UsiBmcY1k+XhDQhhMHf8t94csmXwQ
vnf67mOGv3RDLAz2Nsu2/zcHcJbgCnoNNp0iHWdSjMx6KOacEg52Pu4m+RfKIXo2gJkimRi82nEE
RMT3SN251oR5dwdEAdiR0wQnhX2YwjOEnk9yT2M41u81gXqFJJdawUB7y+G54dS66KesaWMDHRY7
oIkwM4OcSA/VnFiwMpH+FkeIfmJ1QUgZfHy6js4k8C/0m5TeZeCiFHb36aaLbXNFZEOT4JuaSdFF
7UlfGj7u5XumgACGezij6kqDgP+xvRnbjsfv0M+Nr+QiqFunHsybHGKwW6g9tL08ohdKT4IYahEb
H5OFw6wpkaugG7VoTwhjXHp0NFDpHktMUMOVHhNmqkJwYqAouoGuqSA6gyPZ2pUms5kSgjzqPyPy
vF5vDuwrzUspaJG/Kr+ZErgznBulowVUrV6BR1afE21VmM3cQb6KUKfUwXJC25rwdwSnbvsnQH+3
XrdmCHU3D+7sbDeXEtt9j5/jddOhtftOf8MMDlfnvayADOfo9X9o0th2HsABv4egMn1B63tbVTgS
8xwhns6p3ermw/O4MGgxyEvTDxDefZkSPBipar/hdEm4ionLHdoZUSgc0ihUdx5MO2VCZlC1PsBh
lb54bjwArd3i6229au/m01QT7GYO8nq37MqsAGvN3p7cYv63edA5VPh9zje/b+JDaqUkD4Jz3l9I
R0VMamcuFZtYXIoVxEJNwqMsQB12RJHvp21V6PmuuTsGSzb9KjgmPduO6Az7oeaMQJcTmUKNA006
Ce5Oo38hiPzXjnN1JoTXfGkA5kPKKwTbB4QE6SRfeUwMt/H5IDtYJbEo2cCWi9uXCVNIDtgIn+0b
idJrB+lpRPOTt0ciFQBPGpDsJydV55qAAEAQ2a0mHCQkcCEd86OvDK5EuCWmhRfGNOlf1Ky9NX9H
X49oT4cdF/Q2Sb4Gl3oiLddf5W4BpthHQTy0+YSf4EjT5hlZH0ROXO5C+MiOcPZc4uBzDLSrnhfJ
z0B10T/XbmWiysOMnCapE7PoCoosqcwjERMXlz7kAoDH4pYlBAbE9GVU8jGl08jLcB/daOpDJKYA
V6d9WuWE5eD3ZFF+VFImkQzVb8QN2o6FV3M8X+jOl3BGhLfwgkuTnaZm9U/MmDz+tUvL2fzQKU5V
Rqj17+ZO8+DkB24KExZH4dJf/uUeRekNJcq3taQM5JNY+bgtCl4y/d+EMuL2wrXo9H0bTzL/apgA
cbbd0ej3VxVmlZSX1ZvmKHWhCPiKpqShQQmHCVsrFDWgEmYH6tEne20u3s07uDv3BpeHSjLl0wvT
dMRDWDPbL1/MOtdMAzGre9oz7hrRIdmhlcK0InCl2B8zQMSl6lX3CTMeqU8xldBnBgNP4q3pUNrQ
AKJaprqlWzAkWpRnpAui8YXqFH795J7YRmiHSEQjytvobcyLEGlXXn4PCU1OH7M/uHkdg9ArDWv+
GRASi0ouBCL7T5aXpieiUNWairTIkmmxAzKI1AqwfBJHRrCbxvZyCL4ghIbiKCHG+E1N5UXHx42N
Ax1JCbD0/Ydhmf/GDeYTMSIDntUTTonmralMsGJi9pYrRL0472uETpH6K5PIKb6uzI4XUSSm5tpy
zllOd/cm1oLpv6mwfJfAHDx+vuLNZy7LZrF6ZPycM1GHmMPAvA7WkN/4uUNP2MC00QzWJcVpkVtW
TpPjKLV/fclo8JuCjNSnxgAhT+MKHtQvhdBBryOLftA2gz4OIuNqUGeyCSpkD5MHdfRgbtRLQW/K
Xm1w44VnRpLUqHoqClMvCBOIu7UuhNLr11zWGcdwp1dZv0eRKXgZ9fLXEAlCytGWqBcd0P8T9WGh
tMe8gI8m/iz9RnjVitRq0pSoqsYXf0bHYEd7vCpc+mwPuG5qFhcDT4gRhFauFcVMvAuuH5o3ypi6
DCc6/+m0ZwP5P95ZU0v+fBZySbu+yjvSgqCgRfgAZEndSVl/HDi274y5vbiCsQjhTU+qhioHAx6h
QOCzG/8OthZAf4JcznaUqSDQx9GS1juXGzhvKKPTVQyoOEf+nsY3aIyLBFSogmKJmJwCgvQk+moQ
lVW/N3nlp8qMW5Hmtr0C3kJlHTpiPMRx69RDzraUQLVOWinDDBU4s6xcC3FMYiD4/U4G856/rAgU
GRWst4QL4e0THe5+gJ0YdaB6Cjz6K6DKFTYxGqg5kqAVKo3TseO/PKXUJaffqNsDyTyUEXnaui/k
uEljS5ZagolU0LOkU9mPDVMTESvrigXQ4GOJeIzElA2wgRQetfQxeWhIs94Me9agfOHvsBwXdndm
I/VDOY8tHTtlNXNBq0KknYUhemyx+tLsIF9tGPoCnt6LiJjm6QT0kdj0ZVV49Q8SSUTdFUqiGi+q
kl92H71HGPkq8TQX+ltDIjbyiU1nomkz70cnSYE6cX+0hDWjggqT4zjcEtT5PgGpIKEOG0gCTqgL
RonB4D00F5ZoMp9ZqlUr0iNNiZa3+BRfu/uBrzCKIi/5DZm/Wh1YJGJ9iZpQ8Yr9CODijG9U94NM
092rHPgfsvribxXBNJj8wGsIxsKmpqwleakmrQ0EhMfwHj/ICQHrKCF79OJ7j2+7F+V7SkVkI6hs
MbyYtiEnzZ7E/T7112l3uHZbkxesY55ASlYBqFPKYdFJK+FKS1ZFsIt6E5krENwMBW9VjsBmdVuQ
D2EnSsYB14NOcCXle1NmJWrvkaGJxgojGHQzjJ9kYzlwGOG89WzbCaLZ/YztOZNaURmCBqID0iG1
SxYLC2b0H3tAbK+tIv28GCCngvjfkdGVcKIl04Jo9CIKp5UlTaH5Az8BQJNv8IuaU0Kb5h/FelaK
5orhOtFUoy9homlHMKQg64GjF23CBTBipScUnriySz9kp4DAlWd9vwnyABJG+YdCYRyQn6pPOlYG
zq892iTSjLqPAFEotpdhDBsy1LSghEHEtC2k41W0GSoT+DgVqkJccoX8KDS7rSkR6+5nSw4A8Jqx
sIS5wyvzE/aKaZVaFFXDb1nZyWSqBcbgqRw8ijDk/fJY5w4DCRJ6tQpkv+n6V1eGTPzJxK0mt5dr
suQ0sl0auEBCjrqx3kf8YvVyXZw1sjgYUFOP86AanzUHGbuKjBeKD/2CTz/0bpoTIkMRwKX/AtLA
BYjGn0GFVzKAlvO/az9pzMEpqPUzR18Ty03GK4oI/5qX4d8y8WG9rFmrMSPQ5rynpuS8ia35F8L+
poE8L0LP3L0nknsXyDpHV2RnlL7Cs/wBgohUl7j7NYaYIXRDkoWr1sFEQ559AHI+0u9D5RWTpvb9
ofqZkYsKv9zmEv3K+375zCnP1Gx0h6nPvLN9skI7RKHX3t37m/m782CjsiHpy5XEQg2EL+Z9sabv
r1lvTdP6+MEIiBdDAZjY23nCmWdmzbGJuRD+TCMSUSjau5D3NT4IQVRkZvJeuckyVTRFFHAlTJto
Xqn5FllFjqtaQZly4ryX5Jv02j0BpDNVJ4l561CxnGNMBEvYvZiv6dhTmJ07hY50oncgj+dR62aR
KGIaiDHcoeyh+tEZkqJaVCcrj1985BI6IGfaHlk26ZCW+CnnrS2w6NaTU6Hi1DUpnQlNWpIZsJfo
gEGcsFfRg6qctL9EpuAQm0uNmOkAkXj/lVzhWwwH/QzL6hzbMOrYNJc1uFHDEqERIEsn/9smmjKD
EsnwPQaw6pUMY1Q0FOUyrOCc62H9bRGyFe33cpWQml1yHIRm4+HNNWZJERrIFAgTWpnEy+qNx4rK
aA1XIbkCSHoiGfwrAl+01wVvUtzbUCsg8IHRDqjFN3x1sMPJAHVmmitNlSm6L0yUYK4EFbKspViB
Sga8L/bw4xTHK9ZR2DtHzK5h4jOq9PXF9wX42rV/+NPnvwQtiXluevWQx6a3esrsFAg/mD0cRh3d
QbFKUrDEwOqyIBJT2/ocxk5WaQP+ZogUUeLuPpMKatjP5JlIdDTLMC1ac4ANMCfhU1i6bmvyjlcN
Duwx1DyCXBaz3KN+uwCn+Oo0R4p8+KpFqACE1cUzaZnNhs8u8F8NYefwjRP/cCDUoqloCele59Fe
Q0jjWTSyL9u79z6lKXS7qWgTF6gES4tgawIQeccVFWkp+3aAukrgtjaaKmR4N7i2fCTwFAVfx758
VGGyjrq3gdr/Gkadf9I0OHIealhClMr9z/AGdC17q7kZW0UP4AlKyDbwQTCMtXaFU8tg2j+5TnVN
N8NN7/oL9YP1fjCtd/pVwAO+J/dXl65CLlYvbei8KwwQNBNgFpLVaBVLmqWAjocy0ot0SYIidHd6
6gSmzOcubOtG2HGtn6dpxN4Fb2zNVwH0FvInQGS3MNos52TakxVQeIvkVtlsC/gN2wN8yzRq53V2
0Vi4L3ZOIXs0eTjArjJ+W3DPgzG8Or06hvVledni0TSiQCp4m791sqbT0aBHxuWjLjOs+E+IA7sC
s69XpDAtijwAIt4xfhQtZGCCxexHaEqzd8kKLkyUH/FTbvQf++Xg8HauZ6fqfPqV9ORusbbzHd2+
8S2sl9FU3UCMRfbk5+Ot0fbyWqMZKX8xqFQQnavEn6QwXnnNdjnIJwAvQ9ycV7gCgDdJ8bfxdkT2
jXo/6EcC1r1qz8yC9JJ5BN7NB19nMXvH+SupD4s03IEXoFIHgNNyK5QQtPQLkIMe3BoZbAoWGaXu
oQ6TDtIqbiS9AmfriO49t0LpdrA4MVCCcMlDZW6gMO8rq2/f6aVmgsCWVUdGCO76aIE9dpPFMWZR
JohiEKj2dhOKFRdEctHVW8fNAMnpqAZmDDJNHR7UpuSuF8SN7GSCPH+PJickczC/T0zCEBNZtxCJ
Z6QaM9zubqUCfveEOo8/RPKcYCvLxLcgruyiLLY8/qYU9ncqQVoCSCrxLrLyztPsCTIZX4A4Xu/c
dPNdfIVmVrJub7c02kLxI4nrXxpw/oPkbAfU9J5EJ6bUybNycKfrkg4H61Kyh48tRmkIAIMERW/P
GXgx0GZNBxeuegn6Qk+seW/p+GlZrDYnuwo7qkaMQm1gItUrTHPnBq4CiAao4xxPbp57e5JX+9kv
7wnwqkOeQBgJ0z6gNqQzr0bOczHkFWuzgznNWGTj95USIfyL26uRm2SM2gPVZSu4Mh7pAMJZ7FP3
zN/GJRJx6C2adgnVLxKwhpOT7MIqhmmidjYqEuRB168BkPrMmfVH3Obgr759u7JA+PsOU9RquWYc
1blGhMbYqJVLsYC+bY5KjRwIqbFunVmdd4sooxm3Bs30xbcxgamGDL1JAEsDVDmxdmU7Q2wMURgf
mqd6IPBMaBBAiAQkom8GvGGjcej0BB9JAYhwFznw637R7FXwjnSHM4yKtLzF2s5nYIOgMdDOwRWK
ZA17fvaYKlOtep95vf+EPMXUsSZt45oQ1bII3YS8S2tLvXvcfefZwVkxJY1wXKA//Js+04FioC9g
uV4DdvKeEjLbOVn/VomeeBo4wzTAE9ohrYlIR9Vbjx8UtKXI/Gk/GERWdHEB6CPsebbi2boBZ7ys
Wpng7S+lqFE82OXBZbszM3RHrGOhTHxKbDMmzAV8tziw5pp80OP54QVeAooHc2blVRArnrU3Ewq2
8k7i4F6CA5AwOXiCmkHNVhwwWSfFT3rfHkH/p0783gO8m2BnozyyfbdLtNnX/GoVNIL2Sns9uZnq
6taGUszcrW5tTTugsuhrGbfOKHrlPCur/ASgPE4Rgh7vVnEe1nfMfnDzJfN1V2DHtLlnDC2BiOl8
/J3zhLq8tmYPBuFx2FvYT4SfgF9r2O4ckloJ0JGXEBYGFPZoL5pB3kE18wfUsEIpHdYALcuTBfXN
O2VQavXfxKLSvnFFPuhJb0ck020m3li9D2UbEixlcPG/9vcXPg+8EDNeHTWJDQePnubW7Ps1kCal
J42pUh/k6PjEZM5UGP+Ry8js1+w6vpA6767g7MMWE9JqaJ5/qNe8JdNxa7dQjsW88t+gLDnibqtE
kx5vwWZ6DIVkpdI36VYXJMpl9/T3ajMpZEPuVA83UEOUjfi7YYsP8mGayJWhLIzC+f0AI1Dbq0yr
UKcIVZ6dCkW1J+H1OkVBjtEP7nbxAukXcSzC2E9yQlEkO3CxBCTzuQg9vWC/yHPKmXxTRh3+2Mer
t7G1L7SzP52Zv5s8NX/muLFeyWPn9CYn6Jf79uSASCbEjvAcfBDYegGTNGxN0oAp7WASSRLQGWKL
WK1WCfnuWpSxe4v6lpICkMZIFVjRwrQ7YkKgrfbzDSuyzwQPjV8eCN89o/Cm2OOcblNBM3tSiI3z
REV6cGlajyyHoL7X6JyvhBwKX7ezN/trJJciALZg4n8GnocHla4//Fv2RsjJoxS2o6a7HakYc6Ws
LEUztEeohSQLQeF8JPiij0wfbjfYbq1ViuxsqEODZxBtV0Mp/vlCSgvzxQQ+y9O5wUGboFLWO+9g
w8BplRIKWkF466uBTsJ0ncUe19ZQhfLgQztaBC/ej7+Jk6bRHUcE/V6zE5rBOn7N0JKB2MpvqJJE
Xrnun+jfB0QRV24zbxFtKYKmMVwg1KNdwW07B4bYmwohOvQM5gMkhXlLY6AxftDRL2q0vY8L3Rrf
a9ztz46ivjJhDY15OLUppC5wNGkHQdaQRIVVClC3ZwjxOuvXR4e5Gn+vZJOk68BDM3uJrj7onLpN
xq1hUz2C26XkloVA7KNrWO68E6ItaaUekT8pmCdp7hiSBrNWYVFZgOSCC8f05vE7wqEYMMYQOGZz
kxncbsSl6Eu4Dx4UNEYUqKv+QbgLlZoduXsXGFSSlwFzS4eNSQMcAE4s+GQ9FiKFRjyNLpQdhQ3k
Kk+qrHkaSN4+o7xK2Al1qDe5m94qQMtP2laIuk/nID3M3gJs00LTPo0Esj+jOfPRZuoCVpKmDXyi
cGZAD5uBCrUB7b04NPk5yPhTCCnUYRU5n+2h4iTkQZDkPZMDYeO/01sz5rtZjZv1YJ4RikLQi/Sl
ytrj20h5nV9c4ot+LZ2ZKyes4ZXsET2b8cXzabu3Oy9KRSjlYCurXD1oCo50wmqoIzYicbM453YP
4lLd2SzvJh+f3FpcOdktMLeGXYvRN7YrSFRtqGNdRo+4OTl3y98y08mtbMJaOtlZvzntYHtDh6n9
QN294hW7Jxf1moZNjzcii5RcJ9VBI67ynR4HPoAU1L2mD/L7Pcxd7M3k7LzCd/dysWY3u5He5434
PN0tnzskBKtEqxhS906DI7cStlJvTbd+zWtdTA31sN9KWJw/3Fb/I0ktyeMcxpsO/sK9SUSZt8Zy
IRWJtdnRJEKxHJHDWlJbWW+gcKtHo+HPsfdxW6F97D33BhmM2sc+JG+nFW469QrPVNr69Vv4cN/O
bXIKAAgL3SqIwJxSeeXuqcO6jif7uwVvRgQsQZU4i/nPbYgtJo6LVaaOKY5rh09I33FOVlw/YQgk
qfENbSDuIxBCu+w2/NlYqsKEQXwBziPhuyGoGYtkJYBb82Kv7vFNLKcpqJo10rBmohLoFTfwfHDd
vQWDlHYNriykwc4/DSccjvS+v705L4j7kOD8N36BmcDoPT+6GuGwTpRGlt09zuM6Lo7xKR4+GOY1
QpGMzEDcl4sEGzl6MlEYAQHDTFzgs3dnTzezZtUyIKN9AmpSkQUE6G7/XSM1fiFBG1OQiqpUNzTL
giicClCzcy9KhQl78gwZ6oLKOoM06JO5EerWETDgvv+WpsdfBKqYooKDlHILEL55L8/jZl/VtyL2
5jq+L1EDP7Cohe7+98LSgrcDGHCLsMYDTvkXFVXuCl9pqcBKoICGcq36+9HZY+4PuUmGC+VSvCL4
tXD5IFY+SWAaE357QPZsrh1lgf9G+0Kf+QVsczUiRHkwU6XMC34FZB4syNd1jR6MyoJBDmtrixo3
KeWT/IdiOJWNaO0+iTDkQxCndg9+y73RO0p78MFSXkZoz4quIFPsrdIT68WhrK8JcyhDlsSF00uQ
sDg7rbhOI43avlqopDD65Cs8js7laIu/aLnkyN8JVnUMV4uydrPN9Ck4TIiMeuJ+KZmSj70hJw59
2lktpFLDC/QyZLlJ/hrc6xuWpITCH8zFmnd1Kt65rWqAKA47HB6Ij6qpEMbljcTaYHFZYBwhtChN
YDoq0eYm53L8/K+4C0rU9nyfwOn7t9FBAwXDPT6+apqtZM+H1N2tWtQ77XvVxViRtVPQRmzV0mCo
Ow3r7RXEQ1VJSKN4ZljsIiiM5B/L6IZqyN4HxY+zczVXQ7eL82Hk3oPvzYyEOhHD5BmIPPgJBh5D
eWItCd2IV27W3aDh3oQnoar25Ekd92Wvg7vznFOIPTtn56fT3pSZZGSfg91/JJ3XkuLMEoSfiAhA
IOBWXiCEHdwNMTAgJIyEN0+/X7Kx5/yzZgaE1F1dlZWVGcMuMbg9F7dOwx95hbBGn2feCJfucZU4
IzVa38FzSouRNuOuu2NWUPvBQdLq5DMAbBNLHdgMdtEW5H+gRbvTgLNX2LeffHTxj9/Grca3Rzbt
QQZUf95enaFzg75uk5nUun93zujL5GF5ZrQNAlfy10QHQC9lqOPrHwYX/9KuMlaLuoJPF/IatLgq
9J/tOi9Z+Bmj0AdX14GXWlT13l7Fbvl52ES4hgOHTyePkyYUUnCWTQpsytQTOpUPWaO6/5cXBEKO
pAeSj2ZvD+duj96pvopFV8VLvBFLwbISyd9Vcx2vTu7Xg2KOpAzRhpV/Bjc1OlmveubIK7PvtFcw
BPDAfN0FlTJxF6iPJgzkMHgxpIsVC3CW/pK7gCVdD6gX935owCjDbbKXD5aouNbjcphG93Wpe4R/
vW2OSovk4jR8c1bh7u2CMpP7efSyGz4zUVprVmUYglDUY7NkJUrrIMzggVIH9Vti7054ZVAVCXVs
EPLJjnBYp5GHB1rYh67BFGFirdRzHEM/NNqc0O5rwBoiAZtg59K7Que4cmfuEGKTbtE5BalfGdZj
lIwBaGinx3VMymSHw10ZfGRXynBRRHCmd7CPEeQTFa7eY1JW+YY4CuoA5BhJHOXiS9UObvvC25jp
wEGr9wav2tOhSBGihTwC2Q10xa8u3sOG84QQsKfhzWA2iZ0UGGUpTXfYmWyDAUuwvEo9lm3YjJNR
cwhrM3x2tmIETBg+6jQ4xerL3tIpfjNnuuYBkpspw4CSwRb27wA/mka4QCwC5F1hak0BBXYEzWNQ
GmYYK6rJJL/W3IdaozJPSVhtUxYofqrQTWNgjroAcHFFxMCFlN8F1H6wpEClfAGp/wE9ATc7b09O
vqLZov7HEWT84Ne6O1BwxOgz+9y5d9iNO2vfYwTcLzaooXfvnR0ic2ooV/poBWT2qeYcp5V+DgnB
L9bPAv+rB/5Ou/G3j04Lilsu9f5DuP89oPeCOBAMHQykX+Df6o0X6zv9E5CMOodgcEOL/pBx3H3+
yhDsaCiqDyoO6CqXpfUn2MOFqwSVVU4WmLbZHNMCTxI/g+oFJVz+SuO8m7Zb0/2AcIUm9Gq/MedE
bQuhNO2+fRegETAdgo1PNUf5e/AeoKMeclpFB0bQg8al+2GyG+yHSFsO370GpYR0t6r9qsGYx6kD
cOicpsBZ8Kc1deVi8pCthmBuw+EZTReUuJ36kPIWn1gxjhX55YPJtm06tXG2Im7/gGf656eNtPHa
n96gyefh25u69+jpZBNkR+DCnKzlqNYrJk9P3pvGAEHkI4hawfsmXbMPUIkmGv3ugUZ1E07scxsK
Kfc80fQ5k0486CQoncjkqn3TAVif6Ui8Og2UjZOqJpXnh8myZ64VFSVQ+3BLC1LFm5s8ZLbxYqCT
GOVRw04/fhLuo1ovm1xcUApawNaaDNF6tBPSWcYf0aPawDvun531s0/0Tzmq+qS5Vhp9BnxzadIv
/Rw6JkIrkyrs4nVBIPc5aKrhVEcVL9uT4HTBsYH4FD+d8lAImAQ2FZt0CTU8zfgR00Dc9BygyBpX
OveEo0lS43ciowYyXvZUFw02fIfMZ9s/CCL8Yp5xWbTJ+ItvbH7Z54g7HMdZp+xUXFQ7COYJyhW/
VeflP0Oj6tvtsxfv/ypNO/51D8hdfBBVqEIqyjGNsH5jtsIoNnuiy/K03Phmt6cuH/1g0d/swWTK
HXHXKPURZXhoYPplnyxw0HR89+rdRzsNlzCpZo23TUJ+N2wU4vgvasDXt7eL9wAfftWDY5Wg3OMu
2abRi/PX+7h8iW1Exn17yGOHSb/h+GZohwEHeLZMCKhDMmbNf7OHBHA6AcRGc8+OIFkRBkKh84CC
xOyAbvsN0WdGXyiSVY5Yc7d9cuMcPIK2a++J6E1thj5R5M5hlXNieCVEIknoIbQOj10aB6or7o7P
TPJwsyzRxWdu1NpESfjxKQzpETEkM58jlDdnsGI6fXsf3Q1TtUoRgBhfgooqrYLofhfejRQ3uQF1
PTgC9DPG1ULi1FjF3fjYlaLoBgh5qBNtzDwmawuiSTT0uRnqH/fo4eNCDXoMJsBhxdufHZ+3jdYq
T30oKU1G2ZATVjwVKXZFX0gtqVu4kg+6ekmaJhxnHLyg/4vDju4rg0EGWLCsthZwrqmH1T3CZdAf
aoMTW0jv1uu+RAYe9oE7soSbxm3v57MaW1B1KYJ/hAG+l5s7x9dWrIbGStW3pmlXq6/Qo0Jyg9pb
RQ4EY0i6moduhkJnUDcf8mR10uqF9FVMGUU4HnmvR1MFiMvSuAkMYc1lmNC/gIHl503LyaZpTOPm
4ECsIKtEI4sgwq3vIPW2UWhkDdGq6fVW/B5wmyC4vsH69C18R7vMhACnIEw2ZPSIjI8VwBAULWUs
bjbDqRVZ9ojxJ7LQ17DxQ0Q4BXJmu3tCM1HZ0fJLIOI+2NxkPCgaapuD2DiXxCqCWp+IAorkgoBK
SiEhRIfATSQuGnNhferT6k0bAY+Mi0kGiPsSAgV46WtO+UABwcnGTYI/qbskKiZNEx2y+CCQpW4a
ZZ4Tz2WDpZ1zCfQvsg6g1iDQEEtePO0LvS4GY5gSIPXH/IZcHcHJx+hl0oRTCQrDQiM1zPbgXaVZ
jhmJ0ve5zWbKEIRkiI+ggjMLJ9hXMt5COWatGOE4L1LycVi6nODAXKokmiCEKRxhgAW6bwqeV48t
R5CSatZvjLIQ82Wjrzg0vC6beeUAbTEJa31c6+UabcS9Swwbteu+/OS+uEZ3GVB1RzRX8AZoGzRL
5LpwQnBf8aDfF+hhhv1N3c0gR+CVuTyBDzFgM1TDkKfev1Dc+IcOXUK2Lm57TBkm4MgEG3Y/7WnO
NN1yIs2Q58P/hrqNGhmoTJcUl4JvVj3k5+hzlrEYAcxRrcDjkZl7yfboT4A48Z48LMD65qRgnVXb
TBMwFgTfoC2aTR2Ent4n/W0OgKi8JbltL6SoJ6erUq+oWg06+xYwkhhz93aDQZN+yWvAtDRC1EfE
ulJaA2I2SDxkc3zxj1Um5E6b7rz0g+Agoz1z9JiuQRAJkmJH1mx/lb6kkEXaooMCJ1XCDn+o1WF/
DrQA9yQ6I3Jk41lJH+Te1nxP04bEmQDxzZhdGAiSkG20uiWS8Jf99n1SI/yy3VP68yvlbrgy4fj+
6K+uvlCEBgqzIL36lS/uEHYot7VrAw+/43YFZ3VYEecF3XtfrKhTieEq0QFW3FiVZoQDiL/16Wda
44GfkbyMDTt+Og+3If0vtiLybxQphl160yppLwn1nsERz/huYfRuNFMs7z7JBzPaTwnMdGf/offc
hHt1GL/GohR8IF5oxv+5J6k3E4y7dwzJhfhR22siQB9cWNOMqMJWpmPCSThknjSM2yzkn/so79/7
FG/Wef7kWXU/nH3QHbckIfS84MEgpvB2aGmyIB9Q21TxJPbxZa2+7EKCLgus03x2M7CKhp23AGHT
ij8b/A3I8VHDQfBjduoD2NbXZsNJDm1jfZwceAJO4+/NM6rTk7t/hW+OTG+XPPXreNCS5Do2IZuC
JZRoqcisdDJxOl2wIm7RloVIIkLlhBLFyVu1Os3Jg4CD4nErfhmoYt793YhyhPrWu7E4nPtPzc1m
t/7+2L5P6om/j1sHJu/pK3p3TCFIpWsu5QkNORopqP37NNQaYFsHVCPdN9+pRfP2zR8Z7EmSHf2h
EKaoVFCeLEx0UTgoyj6gFyVNN/1O3OZxw2MWSPVAD4YJZRHzTE1mlMfXErxf6jD6hYBZJ2ofRSi2
0wUFE1hcnvH2snF9rSoIZx+mCdJYX58VhkvQY+Q8oc0JHRmmNIIqTLvQddwHKxzkpzp9Nzq212pr
TMkYl3hqHFa7VUbPEKJ9+P7jS3NnRRinUOtt1hsOYo4dkH2AnQPo5Il1m7GeHqMDdJEaHUiUNjnQ
INQRZUhPNhyFO88aRkx8IMMLntF0DquWXRnCHWA0ec4ZU+oag8hKWYo6urAPTcmWmUeSR0sJPEXH
dZOTb7c6BX0Fuj2VGJCMU91AlgvSTopFGrGI3j8DMajTyYEABVTTwoKmbje9ihuTU84Vj/+zwwsf
xvmJmp90T+Nwogxo0EByfguYXTDAxEUVDkm/itlqThp/iBENiHYOVAhvVJXqzGNK98UIX3/9Vdzx
4MgwesloOhAmjVbGnzh5eBDMbeF0YACt96yhP+VyECNz5xEHpgYc8UghapMQNQYa4DN18LIlp4xb
8j60KZDcJFPs9dRTynpjCoXNNznQ9lrcTTyfNU8tivJX+YHBVri2JXCG92QBe7jXAGa4EAmMWT5J
kXt6YLv03hZRGgM6rlGQchKs26i03UeGcox42ZKhk9aTOO9CeRBgROpvhPeBjwoUcoj5KrlZ+TQP
3rBNoHgLBs3RaKv3kWP0jp1SYDLuiZLU8Cwv6H4jRHbR2/egnQ8KOSgQ47H6HeYY/94M69Pc5EGm
sP135iuifWMzLmHPKbI4KtB92vQK6Q0auo2wgtg2hHUcN5knbY0rBEf+FYcqJFH+8DmDcAWtJRAg
9eboIkyENICNsE56XrGZBPjUnOwn2xw2dybD6liKoch08UoBZG845xn3sxiXZlVCtMjbjKiD+ZFn
krtp6a2+hFGe7JLjUFzO95dBD+YAR1wb/EkkoKeON+ltdiVis+MTcAWKX3juIpg+G061/dx+h+w5
asSUXvDMpE+cM4+4IIH+Pzah/zZYOJ+U6TRWk+hbTx6diu23DcmRjgwle7e8AAxAc1V/Y7cCVJHQ
S2eqiwgA+xL8nLG8t59OUUQcY+1HpLxvkSbD0NPAV6/GVDAgNTKmv+rzKLZIXeoT/pdBP5O5AjBB
M9WJbrar7XLbHOBbO3i3Deyb5Sd6Wt/mJeSUm8TsEk9cK2KHP2oLQ1JJgr48PMB9j3sDGeEOhfcQ
IoBG1JpxDJIQt4/Mb33A75XTqZeSIOKL9RPWMZCYKJjdY7cEtkkJEhK2SD2VoYMBxxSpwLuqP6t9
oaMNjJ5S0rIaNa3pvIbNiOnY8aGjxsw+bPYe7jFUyFPef3XIq5ZR0dnsEDqh8A41U7xWxtvi/5yO
XbOXYm1V8NS6+wg9bjPKZzsyvi/Tz5P5Gox6ErCWvnvw9kAYI5m3vDBoVKGKBKOTo0CLgX1c8ht+
MdnFV8ceMZBTYQ5qX6X/cwxlqHKMqr1Gt9y7zqi1sZinTDT8D9PMr6HRfQ2hPv3STVrurM9A5sMX
Km/ZEJ+CG11RaEaaTcIyK8CW3heq+e5fgYRxvil96w+lGXRGFJ8FdIMygkWnFGhmvxVrPF+jizCN
hGon5OQ0hBmdI/0L0jYYt9w8aFVjLkx7XYi3eKAk46Dy+DyFa0KzXhA8XPuFTEi7RbAoNA6akHp3
psw4AYZcxurIJUN0fTDYycrmlS5TvYqYNulPs/9g1F1zXtU5PKiki/HaFO/0WDhMyS0/rQMYBhJC
+Kr55BqXKcmo6k1KJIy3wHh+8OuI9TtdaIoNiea54AYwvYjPUzCkEuRcUsfgv4fX2WFoDvgSv07n
2CfT8hDRRBX0MkT6O7jZl+HLv9k/9Ob8JlY/UvAE+fJz79QevbqMVVoM4AqUqFrkqRqpUa5qfL8t
xQ75ZktRVLr0FZAA5EVQjG+X2lUvrjo3IOpYrb6Kn0ZXmh8v2qGC9U/BdS74Cs+RuZZ7QZ1OJ57H
AQmSloTKXpk9LeBrc6/V3IKLA1MNhgMgme5h8jOkkiTNpzMZjnUwq+RW3xmd4rtL0SnETuUj1DBh
3UtPFd4SLTP08UPwJNr8NQsETfdKzxv76T+KZ6Cs/7FQzzh1Sxxk7EaXc7fY1qgKOcbBqzQu5s9j
t/+hkSoLdbWbcThb02o9gL/vQ+HwNHt5R8gX0BHonlDj8j5rMOY09NE0UfaBlAQLiLJR9Id9G6Ep
4rCjOlyJhpCTIUsM7ltTSQ5tyz7/iqITDC5IWOKXkr1Rj1QhH1dp9cleSJx4Rfg9bCvyq6/xJfGe
M1wBSpR16OntGWwzxOAQHWzatYRzRgePZqU09lOn0th1a7HMh5T7vTyJ4v1/sRehUm+hivJBjP9y
xlucHaKfnqAIszX0S727PXw1ARn6fAIItPm0XdgpZFUksKqmtZi/gEmXQuX7apAoSS70duSg3wMj
t6hxSD54sHrCTH1IMhPfDWuQeuno1GVqiyaJBsKeQYKobar/M6P1f4xJit4TZS86Zj7OPZa3BSCF
riz/ghe9JxWM/sixCJ6zHzBs3v2/4/VhsJ1l1lGNQ8ws+UUuK562anBhMf/JzCSu2I9hUl04UOPo
/Y4hqvAjb3f1Edvj60avJkiLvxQ3Fp7Tl4Tir4e6O4IJRHsSi+g+kDUOpT25l0ZAVNNz+ZD2OeV4
ZKoo05XBOJRU4zUmtGyfxuKQyGhDLeSK0/BuY3VTm20BOrqR+vDKZ4W3HXGDfiM2EDeCwnvHNaag
9AuSElvwS3cQUU5TKoIIVh/mfxDEYaKvwol5dK++AYFYfxJuxC/ineiMbF9eYbwZcyNRwuKMg3zT
WuF5n76s+0+GFsZKcZM03YVmOr2eWQAKsQIQsVsiPG40iiqCNUsFxGO/0e9kmEwxGXApndnZlaWw
Po34e/cz78pTonXbhU76KLgsLHm0i8aS+ADvZpmx+r5sCo2zCsZllmdw28M5P4HfV6Z4E/Fe92/Z
C6MaslYjqJJ2QhfEfVmDqStj+gB2mRyHcNF3D1Z7mSYqdJISuir37hsnuOPiwwXmHDKYoYxk94MJ
IfRnYf7C6DcgTUuv5piASpgdAwi+MEy7ceRNsY4OyrgzJv7ZMbp0jNn/EiD6Rr0AF01uk5bqEEUN
4ZwV+zVRqq/THjw2hHPdoZMVLTmaT24D8C0wCfbzp+PeqbuP4dwA9717N6bDL0Et3Cg2Ce+hBqAr
ztCulj7nY1AGk128oJnTEoehAw9NDs8htGy4Kh9SixsJhQ5JM9wceb54b+/tXPPi566x4nkmhGp9
bl3yUPweBOWwFqbLzv3iYiGacZ7Xu2aU0CCkGs9wh7xHt8mb86RMOl5xqx5pBRUD51dbR754KYga
Lp1y5pjYFrjHDdzsD1lUDkIKV/7DNFydQTnOgnP8/Pg3dnPwidgQtD2z0XGx844/NPeRgPspk9CO
jsRiuUmC+Qr/5Xo5Wm4YSL4IhlFz/BmW+8TnH5CqlQjBNOx3qQckiE8QEnCAxOU5JuLz/XcIe+fB
+ZruuTBixHd169zgNHh0lv3zjxiTqxNLvz4922X0bxkZS4KnixMcI++WwdFKb7HF+cjJpDgweEMk
WRxhrH1ZfTA57Obm8ZcP06aDbKFz3JwlG7l6DiuR6BNCBQEME0a4WiSTWvNs4k6D6AoMDgTCCkra
DGLQUuqwGZIBEy1pYufdS4quxLHLPSFbicHKeFqQ9lYpfuIJRxXThZ1K2bovoA8wm6bCuobCZMMu
XWzO1mx6Ccw+Wa1gX8E+w010o6fqRiC1xK4v8uuHzUhQs6bJvypTo3xddwW0v4hqPmIIGsijYpd1
KGw6H6pfvxmes47uahW5AsGRKMbAmeduYSHsnN52zh/PDgc7g/97qIqsbWuXB7vCgVUK8MHF0Mi8
WVcm+KTKgHDedWD+6kQ6zT9KX9/sorLXWlzcik3SCg+LCnUZVHwcDFijcq658mEDg2HIOSjtuA4M
MCc3BCSEl8lSZYpkXqdQ/ONCRaXmX/G7JUXbQ3sTt/1UslNur5mxiYhFiybtUj4oWYMksl5Wscq2
NQx0ULLbbJ5zmn+8KY0+Bg2gdmIcIRUT8Hq4yWx/pOd9Om3tJQTEGiFhPT8N4Zx8X0k6mSa4OKzt
nuytxBmpsJM/AbI3+ctmuQBFK/0Eb93b98x5A/wtbhyCbHwYMJiy7rhT5+6bbJTOnrPJSI596GXg
Ke5tRRrN0lKfWC6IgO9Y8AKU9zdVfEu5n0qz9v5nxaLTla6Y4CKr1tBG+LmSy8hr6tXhri37ranG
ZDgbGV6zzPElOOEv2afrsowaP+REwH/vE0XOgRaVm0HaII39tNUGIHTRkewkNaf8RwZJnF7aj4Z1
B5/jjUQbuUFHaxEOYBi/7N3E0CKpQVnTqmHJ8Sf2mH2dc7l7q79bLaObrr4a5jNjcc2tPh0Aeocz
xPT0rR+7Bo4BQYI3N7oPPqU8bl8F5sE3SuwFnklE8t5yRLg64MWESQPkM5YYh9gW3hvxL747GYnw
1YGR4tGmTKznHe+Uu5eG1XVp8S2SwstvFst5yfDf68O2fLd4i/ffDg3vzOXaAAZW+uQVlxmL/ME0
ZsNNoo9PO+NkleibPr3nrKYLqDyddJz2n5xDYWsAF4Ze39NLqQGp4P19WB+0FoypAIYxKFH6gRN8
ZN7nZp/X9VqHcrB+9qo96IEX676u3fnRxoD1E50gS67vjG/NaJuZ69ZgH17vHAZPxl+6OURIEgfI
ZoMLP4dO9tu9rku0HxYHfHh+kiiNdiTGtGuP7u1i0V0sdUV6NEcX6DGc7+g0IJqCDkPONCTpTd0y
K86zOinVPP0eXwDI7HmfniSP6AWQh57x0XmBIgPMM3GGF23iGjV47S4Nnb1OliNJ3tkzXu7DdLiP
jOO8AO9f7o5h8rNT+nn/qcsrdY6T9XNEouE36bsQaugglpCoe7jRMFwpC9NEhTJetovSFuQlbejB
OfMIv9ysJqcwWdYfgOITTmrLYeHUFx9GIbkw6zzbTQ44U0DX7Dbv2Lm0z4b9Nmx6I/jQGnYCcQio
EIprlUVSm0FtwZCG/CKutPel9qNJRQWX7H23ucHFpPK2rsC+VUy6eMCfbX5t4vF1RfM40sdooPO/
G+6G5ypgezKvevX2NXpMmuQJZAsftw5xyFKXnwlC+xnG5uwclvx0/ozO/Qd4m2nthvs+HilRUrOX
s0YbS5joFF8+djW3frPg5Va2VQ+lF+c2qTGzPYOGuZwVseklgMZOY7vElyR3yhroPvbZQLCVbuD2
tIiqDg4Nz96u0zpYTVZkVKGbfcKZJP5M8j5+EiZLzXLz8cc1segwPSxlEfFP7GanGB5OTgmBFRDE
Kc3+PvH56V1RJjhYu1+61odf7TGWOrS88ER3jwKLitf7bNPxPuT2vz04PuH06eTfLvG00b3yWwy+
fLOHibNn8nM3qA2HydVJIl4hpRJlcbzs0oJ1e52xqllo/Pb5H6lgDd/Xn7fNFrrOmqO7RxQf8U2l
YweaLnsnZadYlYb9iY1Fq+UeWJ8j4mQH9hDdl5N9o3hiIMb/UOW3EIDNbOa+ik7CaB5MX8WqOhHe
iMscN2bEoNncdPj5BtPaO84dGrOZRbpcdOgiEgta9DifFNX1g/vASsZagoY4tV6tt4MnkTyIPaWf
KUZjoN+1XmOR3KlBs98We3DZY/2OSl0V5+IosvaQrdnSFk8iH1fprOQaIH3+q10f8N8tVichK7Y+
YFuWZ0fIJSBo3xVMENjFedVKuOdntl9YTFirOW2NLt8DD5gVu+zxE00repzYXy9MG0CzK9WBucaF
xetb3tlGVpQS2o3OUSkLi8K0n9SnvDTi8PtfOp2IWp/wimTo3qUvQd9AcroyuKq1S+u3nf6+nFuU
/+5/7zzyuMZzolbIwBURIR0qN+pRY8rrqTqUnw+zn7IgYwhchpwq7zTSeIoKoOTrhEbDEUSjRUiz
SmtIZH4DKfKmr7EfldGyHUg8OqrYmVFcT6rtm1o9WN4OCtqCKpVldgs71MNki/5bQePEHJTh8M/u
20N0nBzVK0Tmw6no4mHef//SqkH6o0eHHMxE/FWw1fwCB2yJm1CZcJiGjzV6LIv6DmMDWjZZ5uDm
0zXCQlhtholEbWj0azGmSF3TNd3K/DwFQ05Wfw0EZ+r9InMNM8rsx9OvDU1ZPeA4QN8QmNckgUXN
YeJcUK3PIuBuaOZ4IAyMnqquGvkgUQ502OwaiP8DuaaTjDyvTguy1pWqSXOANzFqHvrcBRCDqEDL
Hxx9B2Uf9HbGRPopquOtJq6bfM+uWxQwZrT7nOsWVRO8tBqJkzaxmIAxjGzKWwZrzn0r/Lk8oCkV
fdYPL8O9C/VH1NYQiOxSErIbQQyQncKw9OoaPOI/yGK01cSRk2GBgWkp6mRrWRfwKBDmkzsBONxw
1gAeOWJNSTg9/u5hSms9FPx6OKURuIlUBi54OjfWtXZj9p6kww8GQry7uOPjjTU9WVXsMDyZ1AFv
TqMX5wpkdLri9o7YxJxNlDNpc3cKqjaD6NS0lmvCdB61FlMwoNWK9UOgAk+uDtRakWG07C8gxjBa
y5DFweepaJkhHgLpEJlcrusQZryGBTLE8N0FpYQzlW1JWvr0NwZI9tEtRG0QqvUnekXnK/L9V5Gf
wVE04sRHpoBXKY6hAA1GeHf2k4KXfQBUoxqFQwe15lv45BiCw5niudzXqMnVxamOOh9ip73iYOww
XUmxSvo5rwCCQGSvVGnU1CAHTvYxs86MYPB06lJQXB3bK/UEjkOGor3KWv1zQT5XahZkOl31BfRk
UQEDtXgjOubv+vXZMW62i/6hf4uwC13v+q8qL+mlQ00iMwvIRWm/LX1z+2bsT7R62lMiOgj0FyzW
6okCegr1fi9+BOto9QQqbGiuHv6RIHy+bYZTaX+PVMp4118Cl4mqXp+11gXj+B9Qqaojn7vKXZOg
PLP9756c/vvbC2fiwNzZfH15lWX7BvnC3k+y0Fhft+nBKi/dz425RA1K0gi9RJ8ZoUbcUBr01O0s
QmrdQXYJq4MSyTh/tT7V7ReUew6jcqfs4wHztht3q8icS91+QPh/Oq91ufCXtOGooq/DJWOvDSc9
+QeqeriKTKSeu+dS/4WeJHnH09k37dOrUz0CiTACtGyfzQ7WKv5FaiJIKBi2sU7q+IDZrxaBsnYh
XraK7qeBeAQvPCOkVtuiUZoHFGAx/tKG5TMc4O1azSunpbuDkWiV9l6zmx99+sU4G3Y7NFXspvYo
5TvnNELuCP6CKwyhkVL/UXcuSnjLCKkHex0duaAYVJsBMNqxmX2AnHe1R4PGk7aZLFcYr1ilMGEx
FcOVCUMm/I2E9tXghYfOXyvg2p7NuMS+cNKLB7UzmVRRv5k81k/5CDJqO3hUolvL6nwMd1If5dtm
FuRb9sx5Vh286XITYTLDvtXc/HdJQKeDL7WJ3lOeb1JoVNt4XR3fkOM42P5TWV3e9OdV7ls4Pfw+
EOoT+V6bFkh221KsGA9htDzJsQ6/0GwYkompKwBL6Y8vEaEcCiOGE483M4010NnG+BzkAeGK6Fz2
ze5lZqCEkFpITAKtkUHUWtZz9hq0kCDEu6tv0Su+uaOGD/nQ746R36UKxzQE1khUt/6kynSDlPlu
MyFWRrRK+mFvX9tPKruMSkFhpboz/8it4vOXds/TkSIGDRd06tJSuH6yHrs0kx721Ow9ttdZdo3e
KVOH6xuaK6Nse3GrPaX3zZ6LoaB0Wc9sKZi0tPbebSKq0RPfAbXAGWrcHkv9JG8DOD8JzXIh9fns
6j376zXNEzvdVl/uudX5AENTJKAtwkKnJZyHIFIjMGA06SHEVBEOFiQNCSqZXLcmpzRzthZqIi/P
iIA4e5iazmYalkNzlW9ElWX2ABSGIMGp3fsQTVCDPjuIdFPnwTMBpRmr+UIs9Olxd7vIq5XChG6n
kGSDU9vE6kRDxmxcPhuxeIkbzIeyEkjzA+hHxRsUV7Al3FapPY8zYBi6N6D99HPGUA3qqxIYHhQB
pniSLj2QAE21E4ivoFPmUi/TZv8zXUJWY0hwCOp4TeUjj5AH2s+3nsl0FTM1uF7yBJmS3zkF9TsN
G2q0OkwJ1vmdQm9SAqbdNnrGWuM6yfD4u/yEDLSSrbR6z62oFlVizc4x7tJyRP6FCEbGVTwsY12l
rGtZCT0ZuqlNtFYbvSLCJfRt32YJBMOLlWwr56BCUJodj+6yITdMxJmOkyTOFR9aozNRYatUZ5bx
94qEGQHkfFGeI9UZPQ0SnSMMg0oPa88bfYULvsR2lX69/lqsJm1FVi/zxxzte1KPBqeofceF6DZv
RWAvAP+0uwv0dorZZ17p0/omT7lb1Xjn0wu3K32k/P4Mq/nTiD5z3HHRnCpbrfEfom92vmo5y1gN
g2VMDYej5uhHAnJMqbPC1Aghn+iQPxFHPArcNtbmRbcUFvZ2lOH3VlgjWD8YhTEIpt0kYerOttb5
GVU7zWHh71yc9E78QKv/g/0afPZqsLN+uM3tLLflmO62YNJgcwloBGAAGtdXO4aMrga+wWfjlZc2
BsNidkmjEoW6n0N731vG9bAl59bJuXPymeSshNhTeZcfrMzaOJsde6lT+OnIDGjYhpeYWtGN6/YP
lneKmtCSnNI82A6eKOGdfk5c/8Sk2d20B4PR4D2tYRaIQZw6K2y0/fTKJgAFxXWTK81X2Ou1C7yL
MQR9Wx/TLja1+A9GQ2ffI1QXWKwVNs6Di8vmDekCobylfdnwk0X3yX3RQMN2dKFrvL2vdjk+d63+
vmmVUGjMatZu8de0EUMACekUPwd0DESVQKSaO6XncmcZnGVJunSlVGiEgyaj4iWRKexSNIEAf/m/
xN/2iWEO1vsMGgE8l5SQdw46f0kvyKdZd5D55lDLT+aY9hbjv6gVGP16/x50dnR3huI/DO566Wpc
XXQYjv7N0bv/T3HGwApoADmuAXcA3b8JQ/UzWZ9N/nCN7ihYUFmg7RZA7ht1iHhPXk6clj/u+bbD
deIupYAGo4SeFqsSsgVCfwHaZtVBhUsSc2U0qITHjo4BPoNl/z49TkQgTwPla1CgArSceREPwjab
jXr3oT7l8OHuhkX7F455dVZFZvLQNQxO0wLfqUaUrra7gW7jxWMYBQv7BN4ZOpBQLcQ64V9kTsgW
e/UZDRaZNCeznpQiLOKmT4z7PiTkHXwG/Xfh4g7Y5ry6drLFM2CJcFrN2DImmGWF9Xqj7d59B+22
2/75vxJa0CLrzFxJy5JmHbGw5tw7nOW9tPfm7Rkq9lnj7dxbsktpqVURUfysb7PG6MXuvZHq+odn
yLIF62NAS2w6qQg2mcIk9FCARbUlCf9x0vwEzzqzHt9+4gdZu5dXpgIwl674HpcZS8LolQcJvd8e
XKEnG4yEw648eSIVKp14GSOISGe07rSojeqMnZwDHDiR1Gg5rMXDQIkIo2KYTTYhxAXs6Ot06cLh
6SckL9B1aFdGf/vVmRSGHcPNUmS5r0jqad14fw2nRUPJXf5I+768YAP93aH5QBxiz1AwZA5mn6ur
BjE1az3INooChDK3MWdpsCP6Jql5HuVTubvKALU0hkS0wgU5sY4MYoTGN5yU/lhOad3Hwm6Y+R/M
d13dN/nPmXhNnjuNv78W3VIEwGiwEoO7LXxooTTFEiatYrV5YnDUZwRt9IqNn13nHd4Gy+nROS2O
ox2RgMoysRubZucQ1CefBZ0NCJ5bO45+ZctZwLDakUiK+5R1S07BqOmZMXK21VBRVqIi+lRLd6tx
5hQ2EyHVL+z22zuHZYe56RKhrvugMtpbRCJi707ihdjCt+efdtRG9cQthe8ObWGvisYqeTBBd8un
DggjLMyLveyIykCgQxFlCGRq5URC+Hxc6NE7BDXvxHhGhUqOkWo2aOpUO9gJMmyX2NvnajD5I5YH
qAXjfFxyMpQbWIhkURlYhTxGm8MUldcd/qm0ontP4gvuzX7KLklHb1RpWLcbBpW+11V1njs6dcfe
l+rLgXCzQQr7W6YA7Xk7GNRwTfhP46Zk8eTwoyJcvCSj12KPkrecqaDPbmN0pwIPD6jAtVBVRojs
d0lPaIfmxWNMe9JnvJXmECwXr9iR0jQ5SKGuAt2yLxlkoVc3YqKrnaMonNGs/vJo+MY2I0z+WQ1W
Wns+IuQPur7IU9AZpMPCRC7Vo1ppyHl+kMkxmUGC6Y5WELOrMawX9CeWffoQdGVo2O1XdcM6T2gq
PVBDpe/xd/85by705uI9sTOG5rXN1gYYUmZX6WLWiNvOEgzQP4yLEFIfeVZ8BemE5XUB02nMJJBw
i84ntwWWGrfWLznpUVChGnl3z5MHTWDkEe5bmKRbkiVeQPrkp/AzA9iBR0zJXPmWhw069lSL50RE
0sOfLORN/xyfkQ1JgyVrZHjpc1eHDIxPYIKj+ALjNh9KWaDsHv4qziU8xwYYAHnjkV56EjDGAVeR
bBsVM1h7E0FGZYhhbwawjxBb379qAYpMV2p9wZIjF0I+ScHgct2a6ivw6SHPBXeWDChi55SmSJGQ
Z54iMin4tgQWGZVT34zOyPeS5UOHU66ikVW2r/3ps7v8dHtvPwfXNnPq0BOgFUixuA53AMUd97a+
ebvISCgkgUPW6EzQs6XjzZuKMYc8Fm3/EY9+lXbLnK5DFMLrONf+mPCZahRTuVN9BM05i4uNxJzx
RyynrohI6kQiY3JmiHnnVVbHH62xxoqxqUW+2FGWT0sIMtPXh3f+/GmhH5fNUGwHcljU2i1ghcWB
yh++BCtZlJMD1DpphFL8gAOU1vdfUAcI4MMWp/cRnUjQkRb4DFxQGCcB7MI9y9JFZ9NBc6hq38an
AnE1prohPZDBtmnEkEgtVzSeo0/XpKYZ7uef30ts4iRMm9u0Pr9NpHo6sk0HM2fU9uOewzu8dWN7
PMrKvF1jhLfsZSDnIOz2a0GggEu/t88w2pjj8I692op05wp3MPUUEAPSPM7FNxO9RbcVthz+YA6r
ZMFrhvFbBQ8RErfbjEUQJUz+kSiFZEIp3qwcQ/4usZcZwVF60SQrJZKpxyb3aoHEopteM6BLFB3H
Jb9iNyHpwrZLQ02DldfXGZD3qN4FcQqt+U3mHMxoMP9bh59nxEDEYhPwodv7qAlrGU0IW+2bbJvP
Cpg8LMVL0FhYh+3LvhKChfbSV7oh7BK+mnbxew2ba4Kjk/593OfSso+wlN/OP5LOa0lxJQiiX0QE
CP8q7zFCuBcCZgbvvfj6PcnG3N274zBSd3VVVmZWDpxptsNrP1/7UM6YbX3HyYER2zYgkX0LZINx
dErLln9Fbla2XwE9hrjy0UT5o9eEeutbseJKF4sw92waJI0+nRHYAic+jXfW5BHLzwaaFt2wOS0W
YkC4+i3sUm8CYGG/nU1X6viW+VrbZcOu3txW27sb3hpP6EdUeQVkqkqGyxHAwgi/4joH4sn5FU24
IZlGc5Jx0mwtzoMVZN1Z2gxu3I0jAZvRxIkMoJW77P82Luc7y0qnqWaFNtLP5MJMWG242fxqN8F9
MGEglwLt9TaLLck17t2HTNcizzRHldFnL9JmpzRQLobfMzFAO5bzTl7gK/f4hxAcngeHF4WPma1c
7GehbNhKm1Qf8Ygty8+xpH87oQEWuYbYx3rEVbzBqlH2wZJyHlF9S3ExS/fee0vMuDJ32Eh+XyxS
DtYez0Zb7MzhV2E6fRXx/Hz0Fo1tsPFeLJ+3tZ2XehXrnhYBr17T0MkXScU4hOnLwsV5IaxfM5O+
PiF7+oXSjCmVPZ6qTJPX2W54jVs9gHgw4mZnMxTOUSWpgvLM6ay3TUjENcPGKBVatAqzMuOu8Xon
HSU3Wpv52QRrpe/EeRxWYXc/vbJestaCJF1H/4dmrgisTl6hEwYP6dsqBpVgkbdp1V3pQ/MjF/v0
glpa7X+ArX3I+yGtQgAEu5p/GMU8Ymz4T5NSiB50+Oi86XnVq6FhsNxoypW3eeMHzMVZ47fQb4e1
uEWGwK+QcpPIoOU3fIwDGP1+WeyfvepklpYCLR0mofNBAGXNw6WloarGlXL3u7ggVqWHMvUX/VRg
jM/z6rLgKGj5j5hXVi9o8tXDzaBmIs/akrEweqCM0wK0Tj55iAoUPljVU/7CdB4H+xZVZsm+ZOVo
lTEG/OgZpPGokCIlRlzabwAh+2F1MP3AqcJZL8WnqF61T9Fl0bQrk5LNLvgk1tYXhP0aq7WoEeyY
9blPD/MZcqusMIsRTzI6Tys5lR/z5+9k8hrhjbq7yboigYJT+kkM/2SzoImQHBy8hR1RlRX6TiqJ
sbOeFOCY2mtseU7Q5CVyKbm7RIlekbVoCDGLvP5XScQauiZ5sUY5Vf97Jhk+DPwc60Q5Za8AtCGV
sZdnK7/jnrDiQ1foPwjfIqIYbokp7y1Xie0semV0daOWz6qOi/hB2rmyiKRundX1ojtSJf/f45JP
Oc5OYY9cEyZ3mw12JFmbOLCTeYOWJ1eC2sDyM70NNiSdIn/DeAnufMK/gBtWrnLSEsn9i6kGWvbi
YYrJiASAvLvty3aljImT/CfEwWfVk5KW8KlvBw9eBaPF+cNWCSoUAspENVqAAoyJ922bifT4MEue
00QvBnGQFW5ydfgiZV5/nZDvU1dg+k+QJYUlfnCjclQciEp6zYB6hueQ7qzEZltlUk3UmYKunUgA
IY2v24VXt6VCEw9RSCcSH08IexsQRPxDyXnUAvrfQS+xpWVcLVSnsGhQRFGTL2kAikpO/lDlq9CS
fxUOM67KXQmVmIFN4kYHgagggEgRRLVy2+bc1JVT4r3lyu2tc673cWLeQsKHp9qwRS50IQ96EFTF
G6XSvUSluI7do/3uHHhBtLbQyDWzfQzK6IFt8fPq2AlCIrvigusyyEtLlEtB+MCzbBFezJDFEAkw
IY0KNMC70in4PWwYq7z0O4qIp0tQ86WdwpKAzgPdjy9zsY4DoXj28AWhXYmA+rVZId1Z4Lz6YqSU
mhKbdJVifxg0SRXVlfwAOerpHyBywOlMJL+7DacgQp4I4MIbkgVe7HQ31X6gOzRmpoDUGboFdTRY
+tAkP01fQOAo8PKKMTS23rSCICXhsCkCtZR8Z3yJz10D01rx6xe8RDxgRFG9oe5dRY9053++4i0N
d5dK44p7AtVrr0Qtv/coj1XrsYSWT++TvLGnmiPVBwpod895sSgvqL1unZb/9k4dNn5aSZ5ejdrx
MjmGO1xUWm7+JvouDlu3EbWie16GrF2xtuHRu0Ufgl7AbSHxBc4ILn49uEUHEKo9NZaVz2DGmWE5
uuN/TwC55iW7RwBYLvd/1IRQhDm3mcGhzVyArz1GTOTItt5ptIYxNmIlociZ9R/fsd/sAJ7pwXFO
F6I+4VpLmtnurhP5xzyAkR6jNhuIYycBBso/2HkRABToCPJme9hyHwODRATDGGq/bVgDN7vmVy5i
ZoxYscQFgK9zfp4e2Z4S+GNj6ZyTA8a/kbzCjmHDh09BPrrl/60RD7p8QPx4O7sZrJz78gf7Unrt
+yXteZoCMETs3aDprVNsVGLsZ8Lz/OnsupWwsA13n85+rsPr/HqBimCvoKBy0rWga3CdeHZBfmqo
bFzQsGXZDFPTw8QAsIhx7wxDWa6dZw4Cg/Ugv0m4uF5MK4TkNMdTPggog3OxDRqkYzM8F5w7dn4S
VDi1oE87Qc56pKDUEbJ6xOAWyhwkNu9PcgADI5UfaB7MiLSWllPyCtj6xF8MC5W//SfsQAVBcCbr
wiuuNXg3yBji6ijFw1JhBL0f8yMbPX4BKYRKjzS3i8mDrMTmKb4Jk5gH4pMQ6Gxj/YxILD/YiB2Z
fu3FXhpaPsPPZv1tD4WDWenVOGRR79OxYRApRgzpzzPENwAyY/hD04a30i13bxBCG1TSH68Jl9PD
dQDjoxe2MfBzTegg2NTg2PhGTyPy1wq1cG+SznfuPM9I0R7BqnugRdz2eFsX5ANKrMoutN0ZV5Gl
0d+yN4EkQuTYeVr5u4IV+TrnnoAue7IIHYMCWe6cUxjATSsJO42lr3Eyhn+wAZ17hg8MwUk06xMf
gYa4xSC7a2CTPRgLuQCQMaGdASiM++MMWV5aTJnBupTSZYderhxtOqwARUMsA3/3WLS0Y42bESLN
pIkwM2YkpWzJ/oNjj8kfv6VYUfheAcAW0swJMtETCMlCkwfoxK5dZFlm/a4hLvxyxNLN4dttQFI+
CmGy2Nes43KvlRg9EnPGSBYW4KIe5ERmPXPQAQjyaWDTzlti/21Nkgdl4Su713LAbnu7USWA9ZGe
OA5m8Nv95q8y9L1noDwFycZDixjy/xzhmmC61A4wz6HTCGbPH+W2s/R7ouvQJf9UiU1PvuW0SYt2
9s7dEaOU7bCDWHVvJtMW8RwXi8YXP4JARxJ2yjTLp0CqsM9L3Y0NuK10iwoQTSFnU6NPMBsIi/cZ
7xb1CCtB4+viKMSPp+PCDFROnIFP3mG5/2CEXOzXSU6u2aZsDisruzrYv71yEy7GmArYqLuMGeHE
KzWCBsK3o3UZNbd2hRgZ4uYsB6UZk1rZDnkItGgPr/awx0kfkL5zUwmK3H8KIgJBy3l3C6/BHPPy
tOyV/BcyOV1TJJN7MHwSIkG61e7ZI1I0+vpkVwGbb4Br3jhv16S6/qt3nzTjCyf+lVO++numGHYO
i3K6WdwnsFT8YUvQ8AWeyix9gWcCoxJrdxmdCDh2vgE26wGgErrB3Z4OCnkCEdY7KcDZQ2nkwcYj
kNZK1dp0FcuIYUCEaK1p4oIRPyx/aHDSkSTQs2JW8tXldZP77jov0lcqyOTM36oHWaf7QAkHOZi3
/FovcQhQgTvHt1lekPjzcXTqw8PEsAuMouNnOjPDQ7cKAWJYth9BSr6sdG5vDUH+C0vu7ztudsj0
jMnKr7or6LLpRbKfYlgbStUIpwl0bQZShYkhqg5O8nAdrINDzR2fnBouaLCarGElkLvOr11LTyNg
VfJDeDbWBhJ0skfMWtBIdVed7R9pe7cU12B+v9itJXKZRt5IwNtW7CnhvHWOwNtIfSMexaky4UhX
vCf4AfyaVWbe/1gtO7tJX4olwirOSh6dKq4faeuvIsOVykOXG3X8pIy1GQLAAUTYJ5wyPIOwggC/
hXB3Z97nYQARbJ9+YMc+6f+44vePLjGmq7RF6T2jEDbRoxmoFyhbgW9IvxUP2x4GOu95fdmAaAax
PQr3JwTqZpGdlBvcue3PafOvBIbRe9zs8DBZg/Q51oezn4XjG9jEcXxYPYY3H5oasYR5MDW40OYX
74k5pZQYXACIAZWOOjAIoYILxog4MZjv/MBisQ6dbxmD6S7p9TrX5uA8r7FUWBS5kP5bOKQFWuu1
9jYjaeF9rQeYmf808JvC8RHVFVwzrSgoPRIqCbJpuNSv7rZhhlWnQXILsdWx2uHl9+2tTcojokun
iHqXBTmH2QzeR4vCRqPAtvQ1wQu6t6hK9gNqT1WxBaZegUvVMZHjHrvtSbN7GZVi7OezRrIZGlOW
QEC4K0EnuZDhflxm8GVXMm2ivtImjuy3g09OnVCG5wcEEyedr/inFvueQKuQBeTAhEeJxNigpEX/
DSoEUawdYPNg/rEgDZMe6NdKEyZymbusWOw6xqhY7FfWuneFGAp08FcebXu16P5394zFLrtRor/p
/K1Dw1eGdE7OBTUNTSbC5ay//msQgx4g3hI0zxhNA42ANg5cIWDPPby9CyCCQWwS6wsAGPZXER6W
ZQRPrH2We3iGE5UAnvPf6eh9xu+f3fBwgKa31ZSrLXmPROKtSBU1MFINKUo1fMV3jm26+MP38NBt
/Ww0mLaUQCHFhe7lVsLJA5PHKk4nlR5MZmi9p3hmDCvwb0soLBtR4/t4Itw2ibqz0ROTQP3Z92r+
O+FdH44mPdLFEX06NE0aet71b8X60MVQhmio0ZqzEBZXPAbLxMXXCPDmFj3CfXx3NcMDakXUxoev
9+bEnMO5ww/9PZ5NH0vDq00b00YCwwiUvHODHoAHxGvnlzoQ5qgKqlZ5idv7XDynY4BmjOU6Sypj
9cla0PpUf7Q7GOXCWqwlteTTeYW75WrIA0LTpCV3W5bwGWKczS2c5a/eBxH1Zj4rIBOJosmZckY+
TfAngMNt79ya5nC4gSe7VN8VVymRqapAvEA4MC4J1qqV0HfD5lRdqbv5dMe88PrPazlmNM8YJhaT
l50txOlBI6wtT+l0cLEC3IAZX2QDOFppdnBD6xbUl/ehwcOTUd/cMupHBmWR1jUAgyYw8+jBf2Dm
XZerwQucDT4FfNdJmlLZ25atMauM71FzWKv7aFnnXp46dFSpkfdhmJJPp7lv9RCGH0bYstvLEDWD
Gc7x21rel2uyYtRdMdwZD1AHAm6GOWcjq3ixAXH4SUbfM2D63lxx+nHuhhFDvgjdexesBsXPevhE
DlVa7ibv9DL5JHsHWjTvZnWwymPgny4zJ8Hc0n2Kp59QXki3ZN6dKuddp9FpZRvDhP3PW4S8u4F1
WGD+94r3/to/DR7BIyiyZ//WgcGQHvuH7t5vA4U0wzVFmHCYDfJV7zptLFobRuuRFYoaQYrokpX5
6jGqaNcHmwvcGvfYVP+6ccTN2XEqt410PxaC0R4w+4AhCHmzS832WNC1X1xGs4crqIKaa53ITuG2
4BmItFeyWkJuK8IIrUN1MslrVBvoanBs4EyFd7Gk2mJKVc/3e4pIBzvLqFdmfbJOxfFZk//x6iyf
9rLf+/39dE9Rud9w/je1ecmYX3Osq3hkXAIACXfY2i2P42r27gxLdHpP/rAGVrnicHx3QAomZUpo
7jOBkozzlwXvcOQ2bTV7L8Cv2RL0ZYGPzx7UqwbOKjRZvb8rXnXZmmOJ5t63sQ4iMWQEk+ahv20o
N8Xw1oZmqUG3YzKjuv3bE0JDNjZk6QGQJHVmoMMyeHGm4IAwbrE+5oJOykODyv1LY5K9MJyDYdWM
fjGExC9bNh1XhLvq5VC+D4427FGq9AQre6ltO6XJY8ksJs1Fbmdw/eguKUuRsNcIx5wQIkzp7Gpn
Qg+gaCX2OFEXLVngjb0hgWHa0eDSxJRqO35RCDnyEZLlNrwzzcHSxoEaPJUNB+ThbgUxk0/m7ZPA
1lIjvU8eRIxDQedXw62gsexFy7n4ZXhZKjUxoQifoHp0O7xr8qTVQbrRg0gwmbwt5CKSjwS0fn+O
fjyatExkApD+oby/KeiQ4G2gk+H26vGtiWpbrLLTuPbzWdbG2rntPw5d90gbk+TmOn1y120jVuG0
7lON9Sbr/maAk9UNByNqXQeA7768SCRQuNRG3cJtdOogvwKcRz8/pNGTS5ym5YFgYrq7d++CqsVF
keGuxq+sOcw/ycm+919svur8TrooDBXpQIini1/Jw/mhu+vOkJtA8+G7H1orVPRV7zZWb2YDREz5
OL61UaSfX7amlc7MVJZ2KZqP7nyeCvSzwgnWCwaV/is+Q/mRhOfppLyBlP9PnAoBDApyywNFLgGO
vxEezfwRF9CRVCPc9tf+PJcZ1R2+8PxKGwsUtohTxTZYHGWbr1Wd70YsBUINyzjm0gxX9cVXT7YP
JKDCbenfc2NxzFX0sDEcWYWB2NdDp9XBDG90sbFzHI1QBCJvZ8KvrPpwPeMN8R0n5arohj2d+fxg
N0bqmbGdkvOKCmlLwXvlQbchJS4zK6le4ZLUg1p6qHkV0vrfI/wCtpNQN7Az8WXXQeG9u5Uu9D+s
Q2BbMyvToNWouWjkfBz6GfyRNKp2ilBAGwVOUIoLEW/F/aJOg4vV2YGdyzxmxZuphLOfI1nqlgYD
XawyPoWieGPTM5JtWcucMxx4yOJJJxVW5Lrf6pDbsqpZMORq87MZ9pC/tr3CFWDA79H6clTUl2zC
DCwu4CQIZe7dA9626sM5oe79V47AhBwVObtuYe/T+YnsWvYDteAnTl9kKA9ka2fnAJ2F62nDFoKX
RoALqi+b80PYSYwow3aWz345piX298jaf0KeKs789bt3iO+U9OAIf4avMgoiWefsGTyvnxs27x4U
LmGG8ki+EIZtgdZcAf+jtbNn0C090DPi/DU9oilTHhFATp/9k5sJfS7jiFn30hQ+BUk3HskosMAd
yrBiOFZWroKyGCpids04QU4OdxMgthcRp6aMBCBQxbj0P11mmJpD+Fz0yCrcZphrn+xFzIF42IAj
cYLYyxQBivXEhvNeQrreSajDhsO6HUHnB6NuakQ4GHX5SvrydG1IJfgbJbThCXMoEiImITJmtMac
xzHDHbGolL5eMZexhRQGvn6ayWN9LBKxTcJY9hoze2Vn8QXZGKDIJ5tqhYxhtLPvI7smKGtAMXCH
D8/CpHMWFuFGlfsjXEFZAvBEK69LEQEez5C6yMRPzvBTOKi2HWW+zdPCwMcnKSks6g1ZHcEBfTP7
ipcT9RIbrcwrJEmCV9+/yHO5dTVJn4CfO5v0dbA3+MePNWlQQPH/WrxBVN5AAAZUF6FPuxdyVqc+
eUUv6m0VsTr7ACEwAIJ2sg44rdxL706xbDU5ihy5LctmAFYFl/XDi4gSiCEuY9UYDtaG1A84jV1Q
yHyaCzgz8gBuyhQJESh4CSfkYxdSBoAycy26bX7uKsodWM3Db9qg9FRkLE9O977aEjWqQK+Vrv9g
Gu7/eJEU5LUR3nlMbgJTxmoOQFB7jmqSvhLaDptTuui9duH5R+0FlTxAQ8rq1g4jgrM8TxHSEVKv
ZhAwrRXLSobbIegWBRq7WKDAm/jMFuAj6WXOKfRxboH6SSlK4hCDOxGSaqi/4Y/gNDRko5/W9ocr
Ge9azhkGVw4d5kxPnP5eHZfElklCE+Ld49BJW36zT04XMsV67xOm63ndq4cPe52OPsynFqAKQd+p
z7dCKj8MRVrS9dxGgh1kjQ0dyyIvvXoZsemTUAjSiUw5FMO87Ieq5w52rubXFo8y07GZWU3BB9vf
Ta2ndyNwgwPwSg5U8BXeFV3D0RFWJzwOshxwMHxFFHDPf1sMrwi4vHTH0mxlVXj7UKXyFlZW7wBo
BIRIHuZb98R3rJi1AwuuB4UhLwXi7mdL9alEBN1BHfMtxUPmp+qW2D7grOkvbwtooHvywjVZGL2E
E4mW1ipkxXdnCw/O6SFeQNj6i+lDXGUsshFCo+Dw7LyhsTQJCcqRWP+ik8gVBUzHTo72lH00c1hR
stBmTbJAx3cXSRuxA0cpVRekMJ2O5mkVVkKSc8Qdks0SRjaZWS8iyVJLBTEGv4xw2WuEJFgJ+Zs+
rdqtcOfLF6Pf13hV9DjQ2+mbwGPBCd1Fgs/YkoTsT2Zr6Gg6C5Sm8+vg0tfUCVhMRZg8EZni5q+Z
TOcxVWsL2lQFwpe/XjlN7tQhMpI9vi/Jlq4lXRv2N6eir5+xqwxvQD1zMFcP99VDQwLyVz6GdRrS
V4iN3mbxBuOiX/ji2l3AMRcyIkO6uTJfymjbyK/Z6+S0buFfk7t3Z2EDfhKvMw3uiyeWldFQpFju
If228hhLh7irpbDDOOzCoUXn4gD8xAFsTxnwSrLOzPYc8LW/91KWk8ixvYdPiQ6961clJ2cwhf2K
PjURaP8nBzPhixo5UdDrKsK2P37D/dFoP8IvYdym2Znhi3gyFy6mebhUYoogtxz0JZRthHHGQKmv
hgFO+3//y2xNjV4rH7f4/ao57C3Z95DxgIW4G+oC1ulJYvbPr26wXbXHQ/L8evA7TOwztmLUnPB7
DcdlAQ1bSOegnyNxw/fRZ6Lt8tXDn4X7TxoOATgZo3eC+Ls1IVO/ENx0G2n1l3+wfsFMPxOw47j+
Wx+0bkhnzM/ZLPf568AdGETQjB9hRH01c8iTsf0flMpuFcLOh5AIzFd6+Ea/1i/FTE97OsPb1uJR
iZe19OYXa7dh+BfgwLIJseO9db481lvFoa1MBIWt6LV5IhLDd1wp+SdApnhPYyTP1NeCLcDRbdyo
X66JEZ3xoN4chaiyuZ2yz6T1IntlgBqjVrSiLR89gjWkoxdaY+rMe4EA+9OrQQrsB9M2t2ozhVeI
r9NPTHTdBaWz9UYcDKmfdg15HvGTnBvofEUuQywlGK8ALWdOAWgE8iVa5K1zTYg8AG5HFiHjgyGG
2NYLpN+5hiplG+6J7ARvP/oAYsKoF8w7teY5jT6AOlwEwPI3EO9rPGC29N8vs0o7n3ZhmQ7y4EO4
OLLhGN3F10GTj/Tp8NOnj8d4BepNAc7VX372y5V+wT78/niVe1rgrQhBS4zfV1TqnuD8w/2gv3ik
2VKCXwCUhYTqIs4oncZWf+UKqEOnoV7ASC+4knA4ZfWH/Xyb+3b82SFep2PvXPPy4vr3JJPYOdc3
l/9O+C8tX8Gzd+FakVPT8bqbFaqwEszkVyQ2D3j9EdxQDLEtCgHaIhTu4Ha8AHDco0m/h1SZG+ny
bfdMEtcYXT1aPRpgoUEW+R6qLqUr3dPz366zDXlL/oO09mQp/1tPd6K4TkmCR0r4D9mKrgfMonci
qlTZNxZFpGJ3i1BA2gfuIidzvQGwxm8y++juUWhV/loL9UtEAnkmL/AWA7D3597/QOkIm/PHL6wK
aqOQxi9nN88PC5d+ygr9EfL1x6BJXYQA/RHEDXcH2euDg8dhII86RCnKrI/URNv+KWhgT4grWX15
GlSWuGJMym7rp+29nVNQ+8HaYDs/BGuAY4YzCaQ+BCAlWOhzdsclhnU0GaSCb2jNuTbtN+wW91nx
xKxiqjr9ON3kHc0dMETy+cKmaQfgUvdm2fvAPDHKLKrO3IAR8gqUsZ/7hnudt711/xYDDj0wuoeh
h5yfyW0NuwFp9uojfGohqBqJTXIJgK+gP7/sW0zLkAoT+YZs3Rs+Ny7Klj3OzIuDwXCrzyLYWgzT
npmZXzV94HZqpDRdp6KNIQigXd1be01bdwVJwTIiDVP/H1tgpBcK9sZChBuaWRmmlrQQvveXeSfP
3tO70hU7ZctDZ9/LstDBxx4DUhpt0LKV1O9cn/46LvERABmW50/Li6/Dl52nB1vsSS6NqIC7Di9i
SHj80tuV9gPfeOQPsJNOWh28tHTrw0IRMM44c0w4TgEORlSAyjHWyMORnvHUX84Zi0I1RcG6PFAj
UTDSKK1Q04tR9SS/3PNzxQ1/fcOukSKlzDawKGMBmXgzhKIphCKuEmisTfZDSWkdaIQTcOjK1qmG
Pw6WxUdgOM1w2QXvsCafDXBqkx8AwhyolHJSipqjiQcK8jtWl1aGCl6ostSIBHY3I0WrQCTa9pVe
fiiE9TfA+qOrVSF+0V21kY+dGTU0HVx2wYtRXoSC/JO/PRbRagxQAY0gPtmXbguy+rWvbsubZYaU
EDcDQdJ1KsnRyy6PsVSwJytrAja9CxptwOsXP8wdE5j/TNh63j3h/O49jG/XEsy/1NPeEbR5yW5s
yP2OTiVcdi5u8wTIdvcgbGDpwJsLIJDpMkasfgKe2ppUbgm9OhK4WnqJOANbDmODRYURKwUDUjDk
GxTohzPrMXoDjczNKfngUGDo1vWnhBJgs6A1Ar3mZ4Y4F6yXedSv7xCUjysf5CdT1CnF34i7mlig
1dJGeosKkgpyhd5BbcjlPqeqVJ1St78NDQYklAnHId5VNP6FAFmhlrX6f5Q1hNC9Q8qBSsfm7New
8MN8CGgg6QuAJZ6fRCpaJxcH/SXt6uGH9jTcmwQBRmCkND0pVGhkP/zqpHEgW4XjRbTSGqIdzBIR
8ZIeMk/Hzgr937qwcL/aufL31Z1h+0Qf9BViqerItBSqVNg0twNVUUztZiR368qnu7SBchEt9+D5
hCE+86qoDT0GmjHUVD8kSo/+XpC2Thve2aDYgnlF3SnhdpNaVLT0mjXVOK5D+hj+Hz/elksTonKm
o2vqdx3fCsAZdSVXviwYSaheyWIhvTSjU9MFNRvOpXvoS51VZGAqrTnh1Ei4nt1IezXJsoAtJCX6
xiezRUpAESw6/S5tkSbh2MOfCqprabXPgNhk0JK9z5KSjJ1l9Nzkth/SDfJw2S5rSLrQy8uw4s6Y
4oOY8Ij+sIDgDw8KBSNPyEA0FaDNNQpwKFPLMnCiK8eWqq2B1u94FnYIsNCs4DYZolbx/DHibrj8
CCsdCFdPSm1gTjJ+vcg388o1vp0rwu/XkJQbIRLxYOZVuMpvRrN/xy1iZkFVzjf5JUZLDzbpOcBX
neGBdJXhif1nXYkMRx1rnRj9+bVHf3hThPdMOHgMp5TLzOn+XiQZCuAb6DCM7k3d0vKqSPy5VBqj
xIzRfSBjgyOEWe0h/C+wkfhyuGB2hegLxjKeRYA6pM8zlmKyoA1GO3HysIyvXQbVBpo13Sp5Z8pZ
rO08MWsaoJJX1b4fFEuEa3NJ3rUYbiwZmGC6eaqjtgME9SKuNajab5gUMmJuincuen9Wo3tC04Al
H2+lFX6xlrPG1dZCNLUsJrzbpPPeu+07C+qVV9AYNFlNdb+N697aquVN/4EJnR6bi1PiH4umRtiZ
7wGj6xy0AVx+FBND6IW0xJPtAHhuWCzxYJh/MGYoWw/iMNL8gul9jIDD25gZUKxUJf+asT74b+/K
MCLeesuu9u9MUDvA4YGBxHlqaUpAnfPFvvQ0ae7Gi2pyuxpzgdxVdzv5AAE4q4j59PhcSrWAZWF1
pQEVb5ZWZfRmSkhzZZ6ZOCBfx8oCdIOfPPIKGE7RQjDOSKpI5ooni/nGWJaSz/Ew2MfbDNTtnfKt
rVpFG+TKtT4PSg/riVFa0Byj7kdA8uYg0yLhvQ6pOKLO9OFdvAHaRozKNw6I/tOlqz+FbFCl9N3K
bYTVyMCjwsGxgMbBx0U749D6rHlVUC/uMW21ZnYhPfOO4jtucHCmLUwToIDP+OkwJFiGm5Ie1QiB
9aZngM84W+Z12XfMxd0XVVmrjawE/wBmhV5wZe8U/dkcu2b0pkxHPB6t69b8/L679wn4apUq6BQR
9QiDZOjW7I+xBWjNthANbQpYnEaI3Poo+s9JjQsb7EZljIotiA5MYfTeuF6CQoxuTbOBKgrtr3g8
m0W5v63BKaqjXrtQGVFfnegEH+gklGKjL0mcfu4UPbdOrb9OEPwOHuZmgcSP6dNNmKBd+J0LqgKY
SfmNPlZlguSOUrAU37BL4Ptv5pGmrX4jvSxUTfx+NbmizoIKo6qjFUSdyOFDb0gcfKR2EAz1eJ/J
DfyKmu0yAjbbIkjHr0QHosRIM0+hpfoN3kZ4DFZ9OVKwdYSHnYPbXAFbMbYOsMBhAHeIGHkbVmCl
EDuf3AFasLiZKGxyTWj6Gl6VkaQZYm0q2lbSzGjWkrbSF4cFQsgaw7udoR2hnt3HBm7XmAK4V1cX
vgSV9MHEdqBARNHwhl/8Chj8f9/xC/LiGZs/NJKiP5StzjGW9/d5TIds0gJB5+w2emOZ48i+Q72j
M4zaKwhIAzKqWrqrfrJJN5it1DwmknDKOsCzR+aWXJwL4I6W7JqWcqVTBhA4xgIFZtNtUOncf5hC
0LkstwG+iav0gK8G8Y4RnEPcNHpvN0LExN3mkgNH0XHWJyL2bgMjVHNcpT1IglfuM9AWgm6V94Le
iqSC9sAzboSYBQyLHmsQwi8XDv0wR/86EEhk9DF1DdZxKXqFJfr5yaNODnDlYokarFUi+u8jrHaa
FbO9AhHAy+L7Dh9Uug6kKWBsqn1lHVZ1AskmavIHBt4rmqWCREpdm8oT9/Yc9PWrT6RRSDa1zODR
9f5ri//3Rqnt9CjSpZN8/C7lebunUwbvhy9tyOrhKgnRLEdf2payoeo3I2INUB2LFIf6Hdo5jyKW
jzQAoGu0N6gKMDQiY4KiOgXA2YZPUWlvlIzMkEVFUJDQNtxMvFaaTKpntqRPd2suBotSYkQLzmZw
CGL6ZBzUmhq2vDsM8BuozoENaQM1Lhv0VTZDboLYwqyAOsIQYJ7fk9/GloimMm/JEiEcDvxAfCZt
r29BbVHroPw8uLTvHcqtA+XCnfrjahUBtgOUVjMzT1XfmZOtCYoNpYWrQJmNoF95K/l8YiBheNmk
3mV8xSq0bFL4h2K7wtgl3VYBciZZU3ZoRHQe+SrVCNPpsNFu/KTCQZa/bAVEs263YYMFh7QvxH/r
LcMcLoVd8MHgtA5QMojtsAqdp6ACucMZ7Zbtfb+9nI3p7o3fDmSoI9hxE5j3EFQ9ZuOMm0wLFUEB
jgGigv4BGnR07NVG1516ifc/5u5Yu4nonobPxIdmOM/zx+8bFUJ6bpjz/NahVAaCQFW6yUpg4zml
XwmlFLkZ96/m10ZIcS3oNmjGKN3AAET9fCAEIGeXG5Q6ydDBn7C/cWsKgLGaJJFkhhVCFm0LhRWC
HUk4JvhVUPi1V8blaksSDHZHLA0a/f90pWpXz39bwNFDB97ubg13lbWBtvAS7bY5/tzSiwT6hYtL
Dr7D13AToq/aWW/gZPA2VGsx5JcyueLhu92GV7nDpvOI8oxSnCOf8o7MzzMpl+HkxJVQxWH5h/Ft
OGCcvw8SN5M7ab4Z9+Vdi5OwjEwxtsc7XzJ6boqHmebd7DeCDdPn/yQcYvwXR1X/yoGOr6aM3Lt/
oyZi+3oopf1TMih+CBtcm6bvzOUB3pCcsczsPTl6knd0X2wwYgjXbv+vSzuwO/o7WIekQk7QOXcu
b5NBOxlz/2jNWp8FIiQG3DbBjB8Jw2x72DIym2kXki4d3YtXHQ2undO0uVCiUeJCLmR5vAsbLafI
6wsceEuLwSXB0PjgMFLRv8HgJtE4TG/J20C9ecDQ+jAt/u5AaCSr9GcYZ1OJYE1yJ0k3ymZtgudn
8KCoG5WwJ2n2mTcLCRlXTQx7+s30wm2yuBrlTvGL+guuuyc/zPbc+GUq+m0yc5vJ6AeDGA/Gkts3
nVFOFZmhvWYkSb0HvrEpNBUAl8jip5G14IjYjPTkbwjaMDbcx0lyRMdpZc3enraHTNbht48gz0ip
U0okyZ4z+oRmO3t/oh5MPCn/7IkxDX6gslz9voAT98N44ny3K/1WxgpiHBkWP+ereyxMVgFedA9K
YecwxrUPdzzhPTxXHetEsJgx0z+TAvIqIE+jwwtABlnYPNWdew7pfNL24hgNHFOxgDbo3mStrJ1U
6J3jqSkzZ7ChvZm2l1KJvlAIdx8DABJFjJ1LvKwkR2c33kZraE92RplPRPq21rPsG6oIZ1bKil/9
wpvtIpmEpHsjYpwmbwZxws1Zw9spw01Apl6jt9/Gbb+0lHN/SB8ZIqQbXpN1j3LcpXq/etZ8GV4m
9xQEVzxKvBSidbT29a9TRh3tNSJFN6kC8/lkMkdIlmJDCgYw33SbXtWCjE50o4N0lbZybnAHxiXo
cNt+2UUNO35bIweGYEHHm0s3xaaqz1CdG5VFnSIjrk8hOLU6rU4NQxRBD5Wk6gBl0EGGY/GUtvac
Mj5gN2AboNcYdtlLcXd0iH9WAXOg7NF1WObQAGDZQ71vcY2ZbAGX3quEb4ZFeJ8QG8GAhpkzmsS4
mA4Og1mHT3cDJ/7RzXPbPXwfqTN5uSMPnUCFGDtS+GCmDk2Nhi++Qw7RwVMDcDcJ8+u0yPI7p8QM
i14v5Xtcyj86GnRWLCMW2gztmHngnG9V7+FKkuB45SC+OjiyfkUIjR/6eqGwKpAhwdxOHDYi/LOH
ryCH645rp7ziYtglKTMbYWakdwzTnWPIWZYjxfB92OEZiBow1yVwUv8787QJH2i8DUAnaGDjeU8i
UEQQW6FMttjCBCN0azkqGTMEwQ2bhESZm7p5jVcdPrqNqIocgCTcaf7Vqew4DUNeI2QE8DfR98G6
xK0SHnbKnvjLHGBCVp1Hto6gXFwRKSP2lNjvMJhXAfzvaTp5O2BZsMrMlFjMHIhhU0oQvbk6SoCf
bR/kzC5RwvWe7EAuVmGOuIPxi1ORp1puh+/w0yOoI4RKwT3tdn/HyDVPczto51C4Y+V80jwEWSfj
E/lTnuDCSyD/0xBsvoZkhBDebVr9lj0Lum1r5WFO3Id63EV7YiL8YPReG+4MjfJvbwJpyJuFMznB
32QaBnuR9wl6pEym4ihwGXSW2DQ10DgvY9wdpQrYqeW33JBMAWot+pCG48OCyFqSUZxhoIhnDhKW
4Q5CwkZKQS1Q7SrzePgQjK9w9zKUMzBuAj9k8vSU89nukVfKS+RXnP8SsJHtL0kVOYZXQ7Egz2TA
q6HE/bvR7y8UARD32sx+kvJAbPHA9p8J9xkEnUbcLWuxnNW2lX3G2tyTHaNtPNlsdzYfaGgR7Kp4
yNr7u1ujR3u0/7F0XkuKI0sYfiIiAGHErbwXMoDghsA0ILwQ/un3S2bPnJid6ekGIVVlpflND2zg
2XiARCWvz4W3/YVzc4ve4w4/2RHeEBtfEqXTGuhWXoMXRigjvyF+S2cTORWaiwRLArmqpFv3Zb1o
k94R1G3bV8J1IxT6TadAemjcxwiKjGifit1IMFGSmmyQtSAC3w3974RgvpsqEUShSF33UJNAX3oi
fU1hzyBCPYS/I6HsX2yE38XA6uqpVhPqQgc7k8q6Jxer1TXAFu8RZeFj2jc1eAA/Ggwfyz4AYlQ6
WiLmIkBGYLXcI3q4TCjuI3WS3Wi8zvkiCXYM4UWImdIflE75D1MY0dwzsp7DpCkpVx2HcTcxgXyS
xjLClcyxGLqbI+ZhedN4QialeQ3GpgJV2bPq/Bnt0TMztlMo6nvn4apWJJv/5bafGlK4zwXQ+UfQ
JQKuMMdDDZhH1g4Wizooh/KxP8F8dexpStvbsafmK7A7oKiIMw0b9ipHYBWAPBMR3xNIMDLtn6Rw
FSzOpMU7Z++0eFjQ+kFZmZyNYLMd6aHLU0VtV9rmz4QpL2vdaYLTHRhrH4YmrEiN+v9q+IOMoRf9
thndBL2O6kix0Ogzlw2+xtzR7FqKMXssynQ3FNZiL7kbRm/G2HqMWVx71nIvUjRd0LPDLUBPYHiT
B7LQJYkUhC2/xuiRmSG4FHmnFh5hQBt3a+FE9CmXReGhb9D1GZ9ZglFJx5HSz946TbZ50F0hiyaQ
YToXIGsObB9xpyKDAeAyFgzYl6ZWZ4Pxd/yhQzUDlGN2Fl1EzgxxD6D3Yi5nwFF+HVGZ7AsvkrQH
QMcnnP9BQY1qr/FkEnsF75C208pnxAoHatIXlaDTsus2rGZE2xj2rppiAybt4L5UfOIm5b6nFQUz
ghkkzndcue7WJz2QDtEtMHymIQ/tmyl5hdYAZ83mI9ZVfAQEGkBSLhANEEVbPgtzaoaQLwjzbfqE
1aINqAAuCZ57bb17oc84G9AJkE4m3FPRdURHlLwfTcl7C5TEk58H/inITL/LO96s1ppeChqylXOA
PYLqkAyUEC1w6ovRw/V8eQNCc0XTqw0wG8DEXeMPSD41+NS09jooGAnhq3cxUMvqt/5XPbqQ7bOV
Lvrxb7NGtAv2O2LBFvjv5b7SziMqguPBZJa8zUD1TRvD4whtnCMcxpd267HtUBhrTj5Piw3o7aD5
XMPPUqqDhv6a7Gb3jtbEzeePb+WPXzAqB2NeWsc37QpjnwhI/tAwBLvGyFUmE/Zmo3uMjtAa9vhf
ewm0vk2Fd0z2MwbHWGdRBbyxx3a/W10B6vPHNIj/19nea/AmlIHdvy+pX9YajRoe1HN9QHfSPrZd
ju47mCrrjSgAinebrhd1rAg3ycoth09OfyH92X/wGsXBrx9+vd2C7DcEpOZKTDOdI/XjPNWhjK2w
MR3iJBQEDBjNgLOr7dbWgOT7b3X3ntrwL8eCHWPxuaG6e8xgNSXF0kSU+QmjOISBEnW7pJeu0GwI
CYL23jvRPt0OG8kXyUaORdFGENpjQK6EUiTI1a/3QPJaxvEwUVJqz0UXWv/OkVybZNe5AJZx5n5F
VtlfQIQC4DEH5QlCG0GoJsf9Uhk9Z9+/t31galuy5M2H20YKG7kESWplYslIZHYkDFVTxFYO7jld
vE3ygYfRwcZhhZY8B8d1zMjTe3p3Ahs5Y7Mg7zy5l5wcjsHWQGrwh3skNspgVaTzz8jrduRbmI8S
UK+LO70IzPC8a6SMmfU8zX3aoYL8mh3rvlDGl6d+dAQZ1WVWScGavd/wi2+M+u9Af4EQwD3R9snR
G1xAc75HO5PCWyf5OZooXLEqlNHcf0JJik/ci7Z/IsdExuA05fCRity/MyaVs5wDWzKrKlbeHEw1
x4ZgAgbDJ5JWJ5IC+hIPPxHcugzPzvYhFsqlMCqRF1uyCeGwbISKhASoD6g1le7O5ghGWV6U98r5
ffaIH1wGChWApAV9u5uhucdYDgIkZ/n4xtARLC/JesVki6rXptvxBHqG0zrwiy+iWUwtecDnheKV
VEALElq+4TCUQ+TL2UUOHSHByyhxmyseZRZoukNeMUQ9cWqI0EbNxJsH00UIR7DICiDVM4XLyWpB
WwYLwkkL2J8RXeOsv5guMyW3kEm7dcg6pfelEKYiuli0oAykTomb0MqkXnosUc4aPaB1/6ijwxcE
qPaEF9H6eT9QwZdtACpUw3fUDLZTxCNUmucUyHq7OLOMSO7ML6MastO98DLDB1Q8bM0yiGtb60Hw
gDm6NYgeJeTvPgQAaT4xm25qLFdRtW8+tRoNejJwEiOk6VHwZZyHb56qP0FQSEW4dZmu8oCNSUDH
J6pdcm+gryUYB9hXhjJFu0RanxAiXyyU0rqPama7GbuG6kIy8R5NfUPZnLowFhxe+dPhsz/xWKCQ
PC8GyH2vANV0VmrHRJE1GJzM9go/gN7qhM/YiSIFXZ9msX1qrY953/TQxb65yJCQlNVmL97mlFWg
yIrnhkpYEXjDy0D/LVAzZsLxAJ3dlzHPqMqvG4Wi6nkyP0WJI5fEkANmuFAvcHdIzuMjabroyB+1
2wbDCwcPhVCWzm4h/jx3lkEXe76v3Rghan2gnULpCCq9k52CPhXt3GJhIRGLyfWQ8mu4wmQlvJln
B2+fmSIdL169nfdHdFbcfthc94lklUEs4FWO0SGALoBpd6kH0iQTm8BT8CjmTierLcHmzwOoMlzT
uAwe1qpv4vOml9wmFu6ki8XhCmvDIH3jqCoE8x7aKuI2M8Hh19naZ78DoUs1upiotDHXQKjfDBYT
RjtYxxnzYI8PB980d3r8pW/if8M8K20Zld7es6na0860RWaUdqZK2qRtFMEmNnsG2OvbSVNCJGXO
k1baSjtur8TOA1ElfaWgkQzIQ11vwyvIsyuWJWquRO0pr3whrJ/stMcN65q7Zc/gh6PmWpi6u6VY
Rd6cP1jluAqKKUonl7aN/1C0J4A/+zGdNy18U5a/L+0B9V356q2PxQqVkkhxIRxMxuk8aYalpUmW
XdqtSJxNUgxkrn7JR1Xzm1OGqBNHOBiaN6c5FfH8MvzjHCrxzevw9zK8i8XQIJXDhymUhcOvCN3i
nBSJqd95icvMrtY/NJicm/9qIQim4kR58wGpD37eU3g0bkVM7L4UZdwOWPUhRng/S6AKV3sE6Xjp
LrA7H0lkRnpyyLmMyZxyxi8P2QxMEBEVw8KKGe6W6bOVW/v4kZQOMr5L/KGDKmI8HdHKJIdEDGOn
DyxBG9OGy6guWdvYgnX0Kv03YKm1R8J0jwEgpkaeeL4dmeD10Gh+rgXPiQc7737MLiOZJlchXbv4
mnWXJ7PvKxhQMV40387cVcDeIbLuKMBhDAzh7QFq1sggVLYYvc3dOX5MymSLIh8m0kzJDz6vzlxW
tDVENk44CXRgleDrAmhkgo523Mc8doQYPL+Rox78ZdeSRLwn81idiXzIXTDqnzubaHMwuecvfFY4
38Yl5QUYjzKGXzCqxoIFADiV3OL7YPZ+ZAQCi3JTRs2NCNzznQyAv4ak9BiBMISlYchNmL2N+BPK
q8lMV4z7dsYfUioImDSYdoqrao0hW5cuZqUfwZDoLYw2W3yojnlyMGhkzCrWbnuD1UJFH359Kngi
obtNdkS9P/yBltsEs7itiSPZkpEsLUpwswAJ3v6On69sbhOr4J9xHg9JZMO3WAqJcxmrgqfWQI6V
SgbpZFmW4gRVISOOVTb2kgdzV4ho4WP04Gu0F7yWrxCw0aeWRyFGf3w7mnWCWMQyStzP3o58vvmQ
24nwN+UFYzjXtV3UpWP5FhZFTy81dhGYTMnCkFD8uyH+fFtKy2KLqaQ0L1Tcl54T+hOGOh1EmACm
rAZcpBgd0402070F91kG5SmeYcSUNL/orss/0PzYZX8Xm10mfoInPf3Km6VgHXgEVMyVnsr7Yu5k
Y9zGzd1qB1zYKKVpm8jnCuVZARA2KbD9Hc53gJJbGvttbwBERroxP+lMpy3Cnfjk5eK0Jx5X0Clx
m+Lp8Yb4+zESr3SMErmws4F8HmXHbDmn+hKRnyuy+h+zh704sBNj7rXNVo69r7F1QAPsdODNJXAR
+cpuCgHXvub9AlTDA1AHLX3jHQiQYuswng5naNJjMwDAswkqRVhkcQeEB0SHmTruE2RYBiwk0TuX
pSBjd3Gh4+zXl7GM6jGGhpsmU38RTaSVpN3W0CD41WEfV17cXrB7xNYwZlW+MJJ2WsZSUCozFASX
5+GyTnE0iLZ+jS92zc+/edgDK2bovYbWEAC61p8uu4H3KmSfMkoHeTJrgTPp6c8ciAnYnQWTf//D
Nff0XKz8XvbhZ2B4JLzgw85dycVL8mzQ4xeOAcAaLnCn3zP+zMU9CElfQEAgz39OBo+Eu8in8SxQ
HG+3uRAsycl52Q/UFfSvqjXZp9Bn7Rr5bn23OuGhZ6Al3li2R53R1XpIyMok3PWQUATIAVGv5TNz
uHh8iTwl5MpYPLKA6hCX+5JRAtGOtjhXviRksQ0fdo7DGapFXDqBiyVD/00mLzeH86NCb+1Gdold
cCHZgBJ2OeFr2mCpkj6ZpOAbSIzDVmDYTa8078QlkMN6bm0531EeNPZLORAxxdWPkzN/xrcY4Zib
/+WIbGjH5d3pkorLTuNIcWr8ZOGERH83zo+GfoRZMdlSRIJrdjl1KIg4EEfozLDvFK11Nefg2l1g
GsCz2S6D6D5h9DE3toRQshaOcHbm0+eApGFindhFXSx2t8BOG3oLpQd+B7at1VSYxk3VXn8Kx8E1
vmfPHYqPWtzTu3Def3G375ycR9peVGlVA0C654NC5B4w/esKmSd5wthBlVp0ph76j0ULbs4Zj5/W
kZE6PZMKnmplvuAkJEfgPGKt0oZXjRJzgbw0BhyISQSdHdW98HeEyjKPhDshxISP3hrAmIbDnexy
kHNY0dDYAM/jHbpE8qZJfQ3YppKR0+SMpWCX8Z4CKOvqVtp8vC9YOBVc0a9xqtmVeIeydRVOBDwt
XIXNfxb/TKKm6HsO0pLe3NvZehgsEm6IRWK7WZpd8DvdABkwt3TeHf223k/b5nXKYQs/A9v2B0Ku
91JTiRt2eYHI0TuZr88PJ3hbXZw3CT18UIPn9dobPRIOFoY9z9UrMfbmM00j4RpekRfA6vnpzKfz
4ekP5706FKvFFuUhOCDhI2F1QhQDPCY9jx23DglfWzB80iERiJlCUCF4yMl+QoZbj5cNJGZMkXfl
ZPZcEdClz9XRl/cYQwB2yEm/LfupWHU33d2d9GZA7d0LYNo141XHeKGDiGuTkrbdB4BdZpckt6S3
sWSlNYD8kzZsuugEYRIJMY/0FXY4v2l4dsEoZHY0p+WKhgLNH9Jgvk5nUfUPdE/U9KMhli3oboFx
oxewp5fc8XHBhY1oZ2UMgjWpYzDnwDX1a7pgeAOkGecrQKnMruEkoqU5mZzcNjn6C88awM4LRV80
0NyoGaJ7CM2j6AN3T0sM/24Ua1HQXzOkddZr6FIDytjN6EYHRPqdtSscVsFec4WgBwEqX7nwj/Gi
a9k04ByhgQBDtcZ+esAwBZYr/VuxKf0NQEpRzJOh/Tnt6osrvQLoJTUDHKkqiQnAiBnMwf9sMKQr
XV6JBqvDuoD7AyZB8NYdq4dvmoxlu7Zi4zOdfOKW/aaYZRABHcsEeozkC3L2vPj0qlOlM5YZmVy2
OVJBtkZCeYe6eNYzWqUdq23dz2ZNY3QsAlolRSBdtdVHnOjaqydNmYC55IAx5KdohG/vBXv2sZKC
6EvGTnY+bKMkGpE/231TLG0lf745d18cr2nJ4CVF5+dmtvr6NtgyrcZCREsPyOmm2E76q/1Nowk0
Z9lDIlzBcQ4m9twYriDu2hg4smreXnPVgjsmTRta/2aFPAPf3IuvGwwAaUEzRw0oxaf8APQsB4r8
iWVx9pB4gmd19YGnm9RXGvl82hh/U/ihd+4fPGBzO4QzTAB/mp7wQHmMg4NNb60DGMXtYj4IB5fB
JXim9QbqJmMs5n8IWwnYW9eRQRG8MEqP0ozY/lwDEiWHbYloEx0I3UfqHiyK+EtLUa87QDTWKl9u
An2SRLfwQU4xgAV9I7JO8kwaUEVbtN+yDE1EesNPi4ap7GUO7LAYi1qRNOlhVGQJWKJ+7I+TDEHU
lk73Rhr3qAmB1kDXqAcQuZjRxYyfVhMgA0x5UVv1t2C3kHLc0IUQrIn8hYEPrd0SNVfRRuyL4BWG
Bbs/BDdEk8h5N2iQ96ciznv+9Xi5VOhMjS4/JSoQ9aQ7pc+5xZZHr6EcWAjZuvOIvg8CkCjjTQE/
CPBmx2hhMASYP6LvKSOLrWh/lNYH6QA2eQbXIvtMoL4LEId7mwAB2SVXQYIIP+ViIAsx7ATlSsh9
6A+lqLjx6NF1YN47L+TPjHRogzHGzZI1Cl4QNICzYADBaNGcmBm7qXJotTaM++yYntkyTU1d0ry6
MYtkNIigPQ9Sv4bwOAg2JYQRQfszb4TYJJB8uj2e+MjvNTp7DJy86Kc71gTuD5OcJkdDOIrOtO/d
o8U1agKEEeK0TJpYawGawcX0JfNDLkg0NGWWyCSf1j7dpas2HXywIQTQDpEvuI73BINddHJF2u6F
zpZQxS/BNqec93oZs+CnTq3PDIlqdqvZ/YghLmWuPTBJPVbsRhJpEBfaHz2AE4xD26ac/eXBHPsh
Gukk6yTU8lOHMKXYTQ82wym7Y7A901LnL+6dhAdNAfoY9GhHMCEY49CaFC6aX3Ck8B8EsYRhUGYO
mmt6NoJchaxcxpgvoRH45BZKd/CfbhtEVWK4DF2BZ4Cyz7hRiv4cm57OwBdGsogibOjZaz6r7IOB
AONqPRvwVJoMsDeIhQHLR37YQDLsgS6+jmwEnnTHEWuH0SB7LDvOTlbHVydfxsE9xphCu4FRcGfu
lHoPzpsWDVvGdTY3PDpjL9HyIJ3+k9FtJa+WNrlv3jqieiR7wk6lk7Rj1iTjJBizOEPyH6ZWPK+F
PGBakIy6ToaOWaS8Nm0x1ASSEfH/5Xp8RAZ5cGemXmeC3JQYuvjr8RjAnra+MFbdtH30jDhpGIlK
M1Vxnexu/7CVsEOh6BEi+Ggyt21zdEjHV8Zf02Ahqg70Uuy+J/J5XRa+0F8nAatn2kKn+2lyuIhc
A5wOvo2FR4fT/oP5A0BnbhADmaiJEq4DAJJWIEvXg6bqeAyxUSFAGNBgLmZknsjhoRjBBFGYHShD
8MikHeqN4H/I8+Toi4JIoErgUUaothAaTGAmcBAWl1yMWwXiIuSRs6aBKYHEwVAHstHA5tVsjjph
vyxo52bM5YU64skT/j3fxNDBOz34favxMmw4zwPmAT6PG65taFjrbNqMiHgNxdqFkZ7D1cFlM0YS
dr0BKAAkvHS9zKGIIKHSRwss0XFR0JnOdSGq97UxkYHlJJKm4sgDJldjSkX8romadG7plaI3zQyb
5QUiELUwJDN5XICo2eAcqLDjJYhvvK7+IFkQCB2YPMcZE/XNJuFtQzpBF3cjyRhR3MctpeDd+QXC
+0XOGX4tEjhBwf/KM4Gjfa24oVnMJOUvIqqPXIlRLzBmRBEooHUBIJZTQDI8Mj2CsQ6EtWeKKg2w
NBTVOX+I5g1kC9fIhhqouKR41iD8teeg6EUP5lcQT/caxxK7bS39+B261OLPMuaFGw7LFfkwBooA
PAX9iueUL7hfjgYH2ovDwA+tQLPDOTNUgcVxa7Hi6E93fyA+TRjNNVADe55CuIqRdn9pDNL2I8DC
lZhIDFyV82fZBwLfMjkByPlqpEkbw0cNN5FJ1kcE7/5JE85ToI0k3Uz6sRYMgYxYAv2hxx5eIWAg
2NBcCjyUERtMHYQadh5/aC53Jif6nlNknzTZmHDDGYZ9VZNhBlwZ63Wz32zy8DgTrY3D3jp7x+QM
LNDi1BEKllCtbmSmtN+PcANvwIgYj1hNNNPMOu5NnuHJYn6yLdpOfWfV42HMoJkYIFwtFUglY/Oz
+cqAQX3DCmcdhkplcXSOJuw+cgxjTr+A5vh4B/iExn5Njx8b+7xNZGmZ0P4ezB6Y/+/8lnmxvFHU
Ju05DEUrs2moNPq8/oaRNtBA0Aik0Kegm+xVnb72w6pIxAVF1LJFLeZCzLuTEiM2gpbMBfIWEzCF
jPvHvLe7NrMNu3ZBLdB6txHls2DuHYaiRvoyOJiETyXpUhcVMLCZnAtsxyv5sDDQJMoeoZ2V02oN
Me4N+007kmBifGW1uSOk24vFvJCDMoq2+W0skml9m5EXKbkaN+j9c3EMaURN8lEAncGU9obF6yCs
rWZWGYeAT2PtNn0528QR/HXVhowoGe9Iso/SPrJjQvcvh7Vb51Uud+ka7egxIqs6sBfozFRkCh9j
IYrhA7tXyJ18jtEZ56tol73JJcUkgE69BlzmRQwUXRFspZm9TRePnEEav0Y7bfTiXONwIUQlYwkf
aHax0yjggKn/uiTCbpG9/dKFIqCA+e1EKuRmZbglR3LadILhe0OKPiCT4EKvVaaXSQd0TSAvVHE6
jhrBVsQGyJ8YOsNJBUsDDqqXosu7FBy2CPsKeJjyhUCUsOHR5R+wLUoQOqLwKwBoyqfmnKMFhQLu
DvsEjE8Z72es3cxZ6w3UbVSOCEDMjKg4DYWCx1FNUphcBNuD2ilzrQxIHSnQg2nOAkgQM8UPfxy1
9OmIs4HsSdtjgSO8x0v+NtEcqwLGNAi9Gs1VQNd+OOnbk+DpDei6sGygTAMhE3iS+OVNJgdXxYII
kFtXBhms16dXGb2c+bHUk2rW8n6n8PSJAN/LIZNNfDkm5MCeO1NhRoIwQrNSv9w0J5seicOoOmad
5SjYYnwcLO72GwyRfceiAhDMUk8kmj7xx5R2AgdfkgAQ+CyxOPj7oPhhwzjxdyMVxMZj08ICDrPP
SzSHAL9qxecAOVBL4PaisHe3euZ2eYM1QJINh4Dsu2uc/G5+6WvlZNey7pwRDwvaXlvGgjhgDF9E
JQLPOdHR2AXLw/FFjo8cx6+d0Pi1+lIVUi8D57n/AR+B+CuTRU+dKMJLbBhjrIGlv12bxuZkKAuP
NeC0QUhRAoimC2cAmPwxTnFmG6m7C4AWPhDtEnfgnF0sa4MKPVdRVt2PyNd/40GRmQYirwOQ8Pej
LswSioHp/m8f1iQqYvoLb5Hb5j7jtll0ElrupYm/zkX/YyKj0h2/6P251m8bs9l6Q9/mxKNwAKJg
XqfNrDdcoZzrQtRGupqaEo/B3IzZKyGEggeVC0+Cyns+AgYSic8g1qmg8JwrYzZRbBJrD/tP2nJL
a1bgBlQucOZMmPR4yDCvyN5K0uJm/LDSh9kSj789s/mIpRj1GS00iuNw2dNP3uwUcdqTeh2pqSVZ
eLB5CT72kRHlkE/1ndQhWGSaRBh9IsqArrfLeY8qws+vRr9s3laL60ZKB1LWcQ08xLtSouHCunmY
/hintTWCNVIA3lzLPcZ9INK0PF/ML4R+7FOBOT0/GRg+DV+GDqbFuWwYjD+MbqFw1OfX+O0L/yUc
wI4B/8JIAp2xIqanb83giqKvIb1sOra//tNfzuRCOlzvu5bTzhElNCG/lBtc670OSmN3gJQQpjAU
m8+EOIVyYoUTsTrjPiLoAKN0i2L8dlGbd4VvFmZNFxQN31ygH5nRp4MjXvSSfoaFYVZv5jPBHEFM
pINr4H56LyowPMfghumcsLBExUe4nR86HyjGmzsaUUe3wwr6J25xdEshsvEWHw9bWJGauNMLlG9A
sILutxSvb0v6eTTJ+MmOBbdEpBmfqzcalkeXduJ31Y33KF01bVzSVsCocLo8Bt1Y+LTI6Mdvq1wg
5YYifdGzqaThnKrscxzQnhYenFiscWNv2uElQCGclw80Kqjd+NR7t9vi2n6/MFPmvTCioozmLgA2
2TxXXMzLU1raB+HBI9bKEJNgjRWHExRfdfTCxPmBloo3yPasU6o5fIhuRj+7W/eVuK9hC41s5WnT
Z2jOxKFyEX2Ke+Edihoj6JPZ5EYDY5rPWqi8HMZq2JvhG9pmOoc/60Y5WPMZdtobBCkvG7YLPhwu
P3vdIgq6cy/OA4klXoj/8/Huq3IMjglPIfxEaYhC8cG+IKt4x+vb6sxQqsQu0n2ASnSaiXHcQuBB
Nghtj4bTugPY+q6fxKFRF0kO45v1g+uqHyDNO4Nv6XUQ8hhuOeStE3A3hm2jC91yPPQgwtX0LCrr
SULjzRf3n0xic0ZU3CMWD9m6qAZCq7NqrwlS1erTYTV5o2+svrUeefFO+zL2hqsXnja7QB3xVggb
ZBCsw9vqk/BpuMUQpxJuB5QroEbcXowBnHqn72EXZ71Enc1nSraj9UrveaWGqEttnoihvIvOR8e1
kxsHOGyHrhheoQqmP+ZgxbjwEL3JSOxWUY/PmBCw34RdJdoAW6vvCq8M2YFR4CWgzUi8n3z6rhYy
Xd3FMRm9NIJETKA2w4s+w9WW3S0IGWSRiMHk/E4xfpEfBouEQC3TFPJ8HJ87XvHOGWXOtvRK/LCg
A81rIiaiNV36Y8wOmBVPhGuGjUQpKogfnZdlo5GezyRK1NqPcum4W5/ZyIEIQcOeqS71xIyUieNF
Zu2uFaMhM6aoBAASiK3fC9HCN6qqBYdJkzrTyzYoHmh/WrBABYxCyAFfSkrgL0j6PObWPCo5zPrA
deWzUbgwRkb/wlEX4hzrdARQTGzVuVIgeicHCSJpSVobvtDUz8M6wR1MPLrPRn/ypJunt3LGMR5T
GI6/L2Mb9KSMnoemKs8RRW8obE0PgCI4QTHLZmmrM1UkXk+iiEb1vzOINXitI2qgc2uw3SMVxGZ9
l8P3bALvGPPA+f7t+Lt6WjghyuH9XPW5frTmgkG2cw+bfmW0d+An3xhmFwqWO24DoA4b/7QhftCv
g1rH7pGVxapq293sjG9yC5bWy2jQLCdpJQYVLLd+RmQI4SmzjZ+cluObhd6OzbX2Zs2kIz9OsBOm
olAjCdcbURqXaQhZxnMlSNR2wh/PA0rS7dd5Fk1CDuBoMae/FrvgDAFWlNO8tj2gvvcUzujGzVRD
PuvdqigBO4xQZI1IDjr/kwIRluRoH1wI/LwvL97NvnHDmXNwJe2EyMkGe3CUXSkUeWdCefFGI06I
iupMxjSYBRninP3x5DUbTjsUbhsUbKCnXtMuQa9xmnC6CuSVmMGJLvDPriZilw0fWOox6CXCFL+t
RGH2B5ZVMi4NjuXuAtNNlIzoTeo63TEdxBqNhIWXOY7PAOjoFmJUAAJs40Q6i5Y+ReRRYNNOKQyf
UpsfM1H22JBP0LqgWeGQEq7FfekfN71MZ3GdLGecDrw1mxC7GjInWK/8nW1O/2muF0YoQ5uXyeTx
OWRhsqkYBO4z92q9wisyoIxH+SWhQYC7HZvYgxthyYd/HA3ubLlpEiNE1h8fGrJ26A3BGulq5AAo
irfWRlgHL+rl3V+W0VUYrDFESzHUpX2fkRZssgF0Sa6OYtdQXhgFi1LXWBIy9hRGBejhhXxivlUa
t3LXwjDGQDm0sIUWKnQxTsZ9+mMPzr4Ttb0JieLhrZMkQaJBGm8Cd74ZBS88W7rSILQsDv2+Fo7J
EvlmH0kkCm9/TBrjh+g5UV8n0KOZo8UXLeyYMbvM9w9frkDVAfIZKIbxvyL00XLSHAiDemiESzAo
NAa0Yja7DZ/Yqgi0GTqwsRZJRdEmShyUqnkTaWfMeE3Uud9c187l+6xW0MNQgPGws3Vk7izZU2Ek
G0P3Yfv+bNXj5SvMZ3E4K2hVOaL7o6OXRDgCI3vVLGQMJb2mw3OKAFQLtGS2bI5eUZd/qkhRUDDL
wT256EggdtW2w0rvw9E/WnkYguhmHA91/euk57iy3XLEJBB8gEaFSnBNLyjd8jfoUjIRHt5MG07G
wQZtKqOLCf8EREfG9yfbXbm2SW1q8rNkgxZrktTQT0HyxKjMWjwE7Db0SKNFC94Bg3IXJp1GgR4E
Wgp2IV0daEhyoROh9qnkP9YggknvxVZ4Dca0YkPeDKzGa8jAKQA8kV6zOnlFJXcKobW5N9COw0FR
LQAG7YecCCIYoRhL4vPcRhKDsSmbrJ9xuuUcD0lf2rs86xozcL9Y05vcJGRQnAZ0tLinmDBz++ha
GSFrkHvOQZNChYtsG4k3i0dPGBZ1MRYUa+skEpOFtBOpAHBFkqGGzxNjkdNJRonSJO6Agfd/wedi
jmnprX1/wBhXZCM4KUPOVoeyu0lL+ITQGGLVtNI02L/iO8VfZQ1xL6mlUKcE3BXzbMMZvhLImYWh
SNP5TGl8jlYEGt307qU8cllHVCpcFnuByemEzhqXidxfQkUt68PC59PdWRzALq+BCrfBsFrud2h1
/Z5OI8LVcmtJoGZWKliGcCbA/lOEbgZk84LFzybCZ0KA4aIj5zBKkiUZznLSeOAoS5T0knWGChD/
niRs7gHrrrJ5N//KveGdUK2QFuBlMWC5MMUZS1TmU3HfDQvXSuba9Al9uJa629Cebizin/QVLSvP
laBjMu9tgBB72b3x3eWIHic8stBaWkYo2xphPhT6CCmojqLtucUdfhATDlhS/FluCfmrHy7DG5fN
7kJzgsyEWMhDPbp8XRQG5SNZbiOSu0RK8yPTkgIQFjTNlhfKkQHkpXxDNRPHMraohobsg9DN2W0f
IDC67DlRF2HFqTo3n+zLIIoaPmcUaBESGR6YBGgpah9mGCoS8goDlUE2FemXRBLWnbJq0khtmuAH
QjTsLLca5TxsSg0eh0zezm7LEtWBHRVhzgKDph/G9xZbQp6WhCmWl0DpWTO/pcud4La4f6IhAvVD
0pO4JsYxTPsVey30QwBXxKVWJYqfo6H6NSzWEQKlXIGVu6wSJJNcK485gGZfQiXfq4CEC6UkBuWC
My3AI4bwJKb8kuFM7M6496CPau2IpmjIh1m2NJJBYJM89DzfZZXOCy5zgcMdM5fS/GxcPFDzW/G1
mrW4BFo/8mSWIR+ksFhulc4DYZjBU5GH2zJCwgDbhpen2wz0y0Y22wwJQXturFyeMbOAh2mpbvIb
KEHLJQJxcQjRkGB8QBXklxE3D3QS8HSZ2pK18lFZ12OOJmp2OveWPGIehWCZXqxtHhMrA5gr24oV
WSCTSuQV8ZQaEFea2gHNODtI09y1mCZ3TcbGfw39C/R4cmBIPCcU7w1l8mDFbp1lCKpLwD2sEg4h
Wdy8LXgm3i2l5ZTyzycz575G4PF4HimPUsCJvClyt5b21zd5OoIJSgfmH59Sngx5EC80HwL44FUm
KU/pbVguOB3QIIB8uL6h7aZubMkd0uwDn4t/d20NxH7Ate8Bz4Cf8DU2GtdpzcHkppo9kR8SdAVw
0JWlyQko9xgIHM8nDbSIDSP3Ke77cTUSD2JWiikaK7V9jHMtPZKduyWoNaLOB9AVC/Fsr2l7rRk+
c+oS3XMWDUCxHCRXnD9GeczJTb3FdYDXAv314fVYRzaK4bLehH34NMCEDSxebCOaaT5lCIkF2UHb
nLFzBxwwDAr11UpjOMQnl5/jbuYp/7FYQTxB6UtcbNlsLT6BDdBjIqNJbjxiPADW2DeisVIIB4iq
yYr5FYYNYrbhz/KUySNmWDaPH8CaElC1etxOF9oIy9XNgbpdoiI0OO+kR8HxxAMCbsZHs6y0Ybox
zaGQlPX/PVsQX0QxMxRtp9rmds1Ec7S7ulIv4Im8J4wQMERmnuX4pI4rAIk2PYHP3I3LZrtAMYTk
60beKu0FBhyS4NP40H+qJvyB6oJZT6m9OT3FZKQySf/fCHh9NnLqcZwi/cVrjSURkpKh2tASeVsq
jLFyjHM7p0SPfFG0WLsEU9EceNNmlHaN9EOkl3GX7J9eixq2KMNItembUBGJ9lLD+SIzto0O48um
hgzpqiFsRzXqUetS7qiU6duxNA8SegG/wqljqzQ4qKmOhjrCRaR4ApK66k8w+NQXwK4G0py4DTR0
b760QYLyIxUXt2uErkiIGzNVirRBdsGHkuxG7kxrCLWSMmJ0+V3faOW8VzWMbRiHhENaRKseCDDa
19RA/eyT9EI+QSDOgT1OMS5w0jgjP+2JT+zLQyMDuQUpr6h8JrjTQLfIaKFTRVyNLWBmbLkYmbbM
TMALGygP4B7m0TPcWqMKU7zkDnlV7idDLOK46KVtmPswvV6M2CCb/g5+tYmgL8M84Wus2Xzx2WLh
kPPHOefo2wBzGxdjWntnq6GhMWJCJIYouziiagLdo8mwW8UlXiZfbfiDO9IFUnWaiW0nW+PNZ9Bg
k74AfWRp3nE8+izKd3FYSOlQRao399TxAYwcsR2f8lKTrp10EMCBE2sqKuI9wQIo2NBlE+ggjwEq
smLZZWKlK9ATOsHD8iDysRQwF5rYKiI2Yn6DLFEBbzLvkt/DLDQgAoLspJ6mrumYdw6GtyUyO3US
35HR4qx7UpymtKjZLk0PmwG2KrkvtSM4vpN3jgVkpoANWHXk9AE2ewLVf7GXb3TN6PbpV3YqBZSA
syXWd4XtZfw1fr4LfCxAuraAGytIB0PC5ptwwbZ/UUu/qa84sYlFb+2vRkqKQ1Eb/3YM77NFc4vv
RwcKstYXdAMN4Bx8QxpzpfuAuL0z+tHVXJXh8O3hjsAf5T6ddIY4w7cWfgDNroYHF5IGA29AD8lp
VBM0wdtzGsi1pikke+4i30gzy/gtglOSujajcv6Zs2kWglnCAFhrzfg+/brkEPIPs9foZZ+2eFJ0
9A+uPDQFcXXTImf9or+IQlHhakOGSSeXETzvEgN3NeTQQ7+XO4JUBg0tZIPYSb40kAqgyCsyBIS8
fjBeOaI4+einUEpJd6mCMZw+dTe/gw1vILZBraGn1tX6oG6u2m8DGA6QORTEpcuK9qnzRdZX+yGt
6dOX3JRawB0czgIg2Zo2hcJ0CE1FEKZiaX7RX6OSjCSmRfHEaUYpAS8fc9Wjf951njnacVBg2YE6
PXW8MEHIk20kIjyWv516tLN48R7Y2c/B+ONEnLmulj/M+MAKudHPc1raMeZ274wc7HJ4pPkkGTx2
0ZQJCo3LGkcdMiN0qwh9H48QT9UihkeE89kSWTg6uLYokrG7WB1Xzn0BZwqL4OqKtt3/B5k01Z/5
QagUlfcfS2e2pCi3ROEnIkLEAW+ZkVFEUW+M1nLAERUHfPrzpf+J7q62qhAZNntnrlxrZR9Oe8/K
oGWK5zpBA3x6F1UEryk/sLo9CTf6BDYXFi9BeqPc2Xw8orMSxB5nET/XfVl+D6TYe0fAfOnvuNkN
2/7HBJS7qIzd20KuzBEnPyoP8CynC4yvSFzg7HDHfwg+k9LsNeaht54uO4aZ+hMGINO/sgMVX6eX
ozGpsVnXOf1pTg3lnqMIrhmIGZ/gEB4DXPp3fz//5PBbPcbw0vrx1T/BIFYhvOtWJm1J5Jnr+efo
4CTLlCDE6We+nyxW+dJnHSaShfhLfAHV09yPHxBbI6APfKRml7FC7JP1YHRWdh++vnSGabkRgWMF
Vx/hlrU6ODxTv/CCjJKmAiBz/gr+PDnIwM5kbwxQ80YVRYzwDmhWMIwLsFHZrCQgWxIC/sIyumDi
Xmow5abNXDEVDBF6vtQFO6liV0yDXyQyBGKTDkIZAxUNXveIbrA3YMsqqItlipLGOCKhh2/NA1wi
90HIYpGG70V84O+tR4cgkdoU0OLFekG0V5myWpSXqPzFV2waxUGbxmW4dZIFMCtlled3g52BiwLE
RI7/KK06oVEzXojl0GQgiThG5w3XESkIIioBLK+u8MZl+PGsw6N3z9Et2k2uxKk/hU9RLpYE3lwb
4zxhVslZV6YE/cSj5jGinQv8SUbNvJXC+bXuOLlZiETv2/5IN+YvVJpjCrIHV6rDuByy5ArPEQME
kZcegp35+Qfe/3dN0dnRWha0eIRFdX7ymvFt/qVTfct6/u3MJ73mB+7VV6LDFKcB+J1lB5k8NDWn
6+5vZieBubvmZVzbSiRsyw90tFllbyp7ED13tro4bJVJG9svLggj2L/cjR2R1UwdDSY7vwP6mgwm
D0eBFBOeZ1UjVMuwphKQDmy0zG/hwyt2623WxStAetJFHyCD/C0NCGyFlZKgMIq++XMEGix50Uxq
lyA/d3NQGicaFoIZ30ayaF43B904kPHKNe5mfbsL1zuviwbDV0RozB55e95jyOKuhGcDzcNn9fTL
pNeCDdDgDkuxByxsb/dQ5WQ7BUYxFrDtoINIhmrimEYANUvl1eytviwZe0MvaORtv+K2pbftgRDb
eoiZd8hTqQ60V50VtfRf5zJog7iTPBPE1RWy8MrsbojAgjNCyT0lXdSiE3gdPRgTeMxatXnGxoKy
euNht+e1Fl/080oujWaEjUhTUekNBAGSDXYJCGIivfe6OYGqS+GNeg1ugcyctXMJB8l5eqLbqjiO
4SlMRIn5WNH904Tm4/cRtuuUrq9B/6/B1q82ukQBtaHB4q6pbuwnkBL6XbMPzohO9+ldIjpARuW4
WbV5KlvQZBSOhPOFajPCheWaIOb2uTSf6D5U4SPAcMGJ607oRTsrByN3nBc02CH9qXIyBvRopVSM
hcVpYD6Zrx/WNUWvDC1vWlF3ePooWpez3R9yZqgEXYgtjaXfrYffUMpNL7FCCDzrzWi2qIy6W0w3
4I6vaQksPte9dT2t/8lNxa9j+t2qQ14j0+2tB26JT46K886OFmk/gA3nGmnTcJoOKIZH6rDDfIAS
lOZ3t7t1OqP25Cevxi6BArG+hWrdp4RAocEpfR7JMRp37JSuYQuZ6QhedAMNBWfr0Wl62cJyWHwA
4YewudGba4sefuYoELuROqqHD+eyXTIYxku6/0BrobS0PsFRlrkGWWusoQahnq5RGYpZ5Cc964I+
012mCrRjli7+odJQrSy1h7HPZEtWk2JJmSAJ6fGbs3uM9k4/RjhC/Mi0hHRpb/gXSscI6d3jBAER
65jMwJrHWmjVwdIvnxa8/halbzLG4SF5MPJ1Y1C8N9edmX8JPpqPqQIydYvn5jhsJg88yaObW43b
5PujQdDm+eCeL7oepluVc2JgI0kYKVe/jwnokwoQUOSivDlaoCpmt+gAz8JFAoh23ix9xAb+F+cJ
8xtq1qA4L264plLg9arkNGb9ck4Okpd4t9lFzJMQz19e10Z5mfUzQjqzZt07sKiKmG0F2aBHbAum
iS4Q2ZHmHSwdQdvR3VsIHlqbcvicnMaXhDIj68OXsMBVF5V3ZjeDjOv+RUn2Nm5MIn1TXezcNyx+
9BvOoLHKiX4xOyLcVPqGPv/wAHSM62Y/PhxZ7t6bM1dYBH2kmn3iqNtEW6nFZYy8CA7AYzJQTeVh
firv/TEPqnFHrZHu1/qmoY5DWM+kn31COqOiS9ynx4t9IfLNIQD8+1B9J5cbXc/WhYVtRDYIY6KM
pfqkPAmE29Tum4aiO0keRSzyM/JHCqF8S1JI+teMakcdUzH9Jv1QpSIA1bFAGo4O/0CV5vqfQh3e
nHcYyaP+a+zmnialg3EOztnSBe8Z3KTvN1wlnfLFzmHuNg9hCzWoMVirzjHTZhzo898eIuve6kw/
3MydJ+qbjgltxH/9PWK5wV2vWxzhgyAjcpWCdRO54gdEJAyV0bFtnOmRhWtD8M2IGJZhd2egoyWT
2xkDFC0O0RogCQqn3URW532yJO4g7VgdF4/Je3IloeT42T64jw8Qf1le9fwSpBtyhqChVdZxRUjD
MvJ0r6PllaN7RiiaHpPe0ebNDw7saL4R73kPyFk2GjpiyzbOvnSIQDxDcowS7hGzFgHXHXhmdX9g
AoLs5xGgxh/W3AKGI0o1XiuiTWtwty757R+K1inB9F/f6YZQWChIB84MMwDKWlIaFAcTpt4EnxOK
nR9HGZ+3B5/KUjVgBn9gJ0Cpv5zCSAjp91hAKKLbH8fSmGXIZFP69HCkWACx9h857t1S10xs3rsh
uYJOQb1OJeOH5rDGaBT8AM6HcDNwmfmPZQBvY4g7Cx8m1p8n7ivV5GHjYuDSo76sjik9/lO8Crhh
t3qP2vHgjwraBRrta96TtlWTvq9I+45sYGHWlU1hZUAMHynOdPv2enZlfdM9fNmHEGHpHw+0ehxj
iyIUSQX7Lhp+Gto/sW26/d0qKGhwO2mBh6mKaAGEPL40d2MNTgzE01+/nRuR5OqxOhOSsl71sVm4
VpScWbh3CR7o8EYnwi7f6jH9J5wWTVWxW/T3m8PkDfCUdg92L94x6dFaPtwV0B3CztWGy7Ba0p4E
KvvqBCe1ZT4pz6biL4xZK8iELLXdP5xjcH6cQ8ujYVH6DsTQ5TBqSNfR99OffDJAvec+CvxGidX+
WGD7lO6QyacXuhvtpH84HpVI9jAdJZkf7T9GA3X1wCqPq9bThNMu2FAnGhB5d2HfqOua4jWQNYkN
MWS/YOSRsnGEYP03Yszd5nMhKF36g7iN752/0+0X/XfGCK9FD3tIkIqp3hVhKBN/dBIH5VFX1g6Z
ot6TE8WGK7xQkxn5Ijg0c79SdIM7g763+YxPmMP0SYX6iHqYyxBmwzlkhZm//9U+1A1DIWtn5vqG
bRsn8XBgKOudh4uPfaZ1oLnLLmfscQUboKEYrs6CvH98Gsu8sTV/U63t54+CpJ9cMb+RXfH5dm8O
qEe2Q8X5AMsCTJOHDK2uWZI0LCjQQrbCq9aFGweIMwoE8elDotnFhIvZB9TktuDMyfOWVrVCgR8i
n+VaPHF4V2Y11duyxOxbH91sACCNasBjOpjJnFXaT/eFvHHp8pgeHOJ1VN5gMhsUuCwmClLA90Yl
mRXNa3amugdSL0JTDKJYIyXKb0VPNwOPJLvpB0db9R4b0VxXKzJNFiXyCLKUj3eioRhTiJcfgybS
QCTe2cXSUOIup8/4lcIXy2p/n+6XzPVij38PwWukjya5SAJSoQ+7CIsp7rkNbfIsNTxnXadOWxSf
OCFyugM4bwLQ7GBq5ZyN/EiUkedfC7IFvXMhuHFAry/p4dn2GSIoPOE0SR1rD2oMqi8KfyWWy/gt
EIvLdCslpo/3RBc9Pi6um9NYwB1RUV8jNOkfYzfS0fwV7PW1+qyYRYnUxVwzY40kX0IFu8EmyblN
yiEZ0vDlfRDJd1eXhBiiAhMBVPG6QTU+jiDhDNt0Cdc4Q42MvsVToY/o9DRZJQOjRzcKEmclg/YW
MKYxDq2ScnhPGnQGQNDaqhrzIfY9uRPMD8nEEPK22A6tfjnUaJC9uR7JWEVeuSTRPiW7kVq8VssU
CS3rzd758Jgh2uc5cjpzVLQA25NztHwjzydXWPHUDXcLlJh/96ICciIl/OJNMEYmP3ohEMXvaXQe
3oSmd+YojovWpsfIPjjHYZdwSCMGU9g/uY/bZSSIup41rqHVPWYUFzA1bCTQWsYkNs3bEOlvme8m
Ay7gt2+8X7ak6VBozUvxnmtRO7/NMIncYvmpYih0Db/Dw3Tn92rz4rGO1sZ51vaRbD7AdU9wv/Wk
NUMVghY009j+O1TdCgKNV6Iw1mLduilGwwSK8ZV5Yjzmqu4MMAYBvBnXKjPLGe3s2zzzHHwKbvEY
6mFF45KRGvSJIjbXReuGdNnsr54uA4pRFTXIsuvaVIozM4HIuXE8MqVqgksGXwiM/EHwGsO5+Hcp
3Xbt7CGQpyWVz9V1gVGsd8Oe9k9MERibq4pSlxpes57ZZkKdv/xrLK4NxLmjPY8gYR2XbjfRKFQ9
35IMfmh1glE0qIdmPmaF5r5A2znj0r94e9ZJJkh36bTQ/DyNZv0GAbf59WOtM1lpzlod3ZFrueUd
Pv2gZ7H81mf3gYOR9Rm2xyXT854SFf64rQRzlbA06+FhCXVVsDXRZ+3QR969o3lCwmtuzlEvLSPx
FBnY0ge+R/TemTeqQ/xJbEtw6YtzwtI6/1DLL6myOPoDaMg4AeV4FYSuK+wACoBMLh+/xT/iC7Ap
xhCYTaweE2IscfTA16PQiMIPxLzq6hGpRftqPmGUMjJRDxOJ6MSr9bjZfDGlpweK/diIhH8lgmD6
b23kf7GTqJzllFYD4C0kAjoPK9nY5sngvThtagBp3xsEB/qhw5d7mff5CWSZOIipmmpxdss60+7e
ZdUA3/ZKTw0VYxfQNREgBHQrlrKQGG+UXp237HteMYuhcLFJ+tvwaFvTHtLYP9jF7anOTCimAy17
P2/ADFr/2qZYL0hviTYwNxZ5SKHfeOAMVYQHbDmYHf7eaB0Aajtgyf/oQPzv+rEeuBsBHOWHtMrv
eEf9dXduvZw81aiDVTu+R23jQ8Ps2j5+LKxITmez2zh3WO3wvCBRoFl604FjF5TM3Cdi0SvOFWI+
vHdum/NQ7fpNdGBJrzjle37O6rzLwz5tnmFHsR//7v57eo2P4LIZnVmP8WOKQQTPBAT5oUYnYtqZ
9Ged7XJID4RtmbUouZ+shJnvV8ri8dpTEZc+eufsFcJl/+tMr9mp9pop8P1XC28s59LaYtYjXK9o
1tGQyeJWHy180Np8saB+Ths/zSNmxzZmYEgLdC5WF+bzx+IKsD5qTxMapGJffOi0xLGwIp3FKkq4
zatoQVNSagvXTJg5ZfwJF6LDny3olWL2hsfs5Zc0kJDXDUf2ZYF6WdJsQ6fCAKCzvUA6pNr1wnHQ
WFi40wWwzOHXkU+wp45ZOQnVOuqIC9wnButXeI3FfYM62vo2PeWXHL2+GupbbumNm0vWdEHr44MY
M0ROOQzytr3c9rY0tjzhhR+ThYTSxqOJyDkvsIueRPF6h2cGBK/orrQ2Cz9ExjVLBmsEJZAGFwmu
lRil7GxfqsgUdI/ilBOco8HFL98gnawrV+8V3AOcGpYWWTRPJu9mn/xr6CwTXKMctFaIQAdr0Cdh
7DEq0Pzj8oIXi5HtJjUP8QB5a/FleqDcyE4IW5hqib+I8ub9rJyQCFWEz8y76XVyi8jSSXbsk25I
MqsBBdfJ7mB2dKuPYtE5pMRZ0h6ki/7ZadFKh9zswR/pYQGcfoyVNfXP/JRH4M5UK5REnZX4392I
eS0iDuXuf7TpcvS0r1SlAdnAl/HyYOQisjp65KYXLFORA9GlqQPNexn12vn+bH6e7hJf7odDyNq/
U84cUOpbP3XzC7dx9CJRyg+8d28fr8HlG++5/V//zp5pIEQgiekCz8DZ/lBgcKo2Yd7t6O2qtNL9
9jWm1S0uENoh3O/cwydYNqaC88CASNoru05VD/XGnLXxgmqMwzX5aGa/yq+6uQeFhHTI3Vbn7Ft/
hOo70NDztVkMnceWQXcJoD71LT0a9P3X4B88+YZutDV9ayl84lJJCrC/W8uT8EoPd4sSLs1pKvO7
psiq4akDJX4ZvVEgU9ZYLsrpgyPACGwB2xSK75o2CTU51hdq+nJRgzbRAknYnjDBoU0uF+yFjzqF
/M+PmuFuCsVeqOr17DVjt7zlDUv/xibdMQXZi2byS6jlvOYDYJ7Sw4SvXaB/5PFEkl0Djim/pbS7
m/KSX/L1Dr2bTBOaBFT2G96x9p7q8e8dbMi730N+UDayC958RxXOhPnb1+/nsrsTpv8u31E3foOi
syGtdlVyfqG6n0I5KMpLv2ORrTi6KTvmL59JPwn5SkYHKRNNVyOv69lxy3///7XPQbWBsuRN2pgj
4D1sJ4fSGIO2edx+AC9gHmOBQj76uln8hQNLrxZeCDe81QmaJjrNWotPWmHEibx+YL/v5gPQl3wu
+VTG4GW24uW/FyfcMncr9a+ef5IXWraWSeL3SVpZ47LZe2e0I/UPO1OUYWhzNaumAwmOq4jTa+su
HTZkj+mX4JemLxCiXc3vAEG8qGd90lbWApmlLkzi+PP4YH9XyaCpAhKRpJ/0RLfKv+/4k3StsiiL
Ad1b2tm5oKlL/LnQFxinkPQz7+Y0QnXpV9r1+/kgbKDgUt5W6QPW/3t3qArcgj6GggeXlpvozDpo
PHux8teLu/iyk1NKb+NHoNvXQslbfeNLnToDC5btSYV9/qTXYh8ptJ84UIy7FfKHDXsZNH5PyQd/
fb87X7Kxbu+jffRAJkqzsEl3flsdJt+DhdswAtP0MJEWG1LPe+Od0MlAyuJnwbsyLT3QhQYSrN9P
n7QtuRXa/FZ86OAX6dmt+NJyhY4M3bmcxMDHoTC90f6Wzpb0w9VRfenxwFJ8kaLBl7Xog4wNwX/7
0mnziSoMPAopT4C8OpWT+MOm1eziBWchPMBnER9XsvYSmDhWwk5j3VG0ztVUcQir/S40+m/a7jt7
V+EfIlpC8fDz9Ftxk+0JhBFENKhiAdwX9bqNJ4OQ46Qv9JN6pLTJkhAJT7AjU/we7qEwTcwToRUi
BWyHyDlI+MhQsPRSwZ1KGyeuQi1u0ZUsSFKVg+Njtgbf1z4l5Emn5BrhZoWih1qje8bmg1KXrAtf
lhaS9QjMC5+1SFzClFhPeUWxilKeZHLmy6uJfc+/etxxcp5gNVacJ4q9TPkuwhIANJmyOWKsVE+P
Ea5k9jGqedMR/hIfR6JDisYXrIV2FFj2lhK/AgkmCQqFx0OCe1wQExLyyGdKURxX07Brq/E90AGs
tYw6jPfCF4zQli4Jd9BVMSXvWUg3dTJoukkg4QTNjXR/SbhOlGolGbkpVzKngmydMSeoi7Mrdlci
W5A6oU8TK4p8WN2JrZy8lHptKWSEHaY85KiCyZET8nbYE3LpSK1PY4hf1FgVEln5gexZrpMk8BJw
IjVgbx9Z0DMlO2Msh18VFe0uN4VQGBMtQZAJAKgggpkHJDx8hJjX7XifoCuUs8naab4GNsNFYtkn
KshXeSYfBNSO6x0Gb4TlpJOehPIssVjsdMTHD6YxSTcfJNX3X7pN+oQLE2kpznrWmRvGH6qJit1G
puHwzeQTHKGmUz97cYklj7gXOnRXsTvjUnFz9bQuAIdeQU3aR7LBtV+GCpcl48gQpXAZAsHTpay5
487rpJyKmfZjhbuucE8zulxkctnLDeipz9DhJF/kmnC/cLViK7nE7JUfCzjADaDu2U43G8ZstPkY
fCes6Hbat9OdSwUOAp9ksxX/aj7r5bEHKp+MiLt8y65/hTqSpNOqmZfQwHq/cdUiOaQDb5pSco83
PR/jIQ72ErwqF5OLJr3fgxaG032D6mlV9MGIOQkahPDni5I+6/gkv1IhuAdcJ2rkl6Ln34PPgcPp
MacX8tOOX1NYgcooDUHuJPdybGWEFMX9Yu74hl3gVeRuR7J+WDD8WjaSPzvcutgXwziXgrP8CM+s
mCcYaJH39B/GeunIe8tIsvCg8sAOcxXuAlSyGKfLDPTB0SLqQNg9OWKmqX0hpMuH/XeFOAaO4ssv
yWCXzlm1tIU8PEvn4TRJk/B5hJrxba26LMOmFGR9EtcONsTUFDjNJv26vfFhe0d0wJBfp+XAWEJL
IIJBILY+DqKvS36Mmhp3HFcOsPWUou55xuYw3H3JctfnWae02OmZAJzHHWFYcluzS/5eUIMAhsF2
g4qNIOKvNg5bXjcpVmcuZ9bD6AWI+2LxGdy8vvGYsw8uAlvvV3SpWHA8fMvVOlIDl6sIvcOlR4IW
AVlUmGxWngon4esetq1EXnPnPQ7oOf/GyrRJuXmMoLBJtAVHfiMJv62xIhUrDxnaciU79E3QIq7M
Z7hEfAu3x99PVfJzPSdud3Y+TTg+CM/1j3OmMPy2gEn2JwFLlMVh+pz1KPoBt/fGHbbm3xELaX5/
2n7MhjVmfQ7PIQp2Tr1rd8bfEa5MQ+4ENfSns58+nGOouirygRGXU12oo+/osO2xdWfMbegYvCVm
gwWbrjl+1DMckuyF+9RK1AU2SMlhu/M57K/bGauMicP2tG0ScIfaaBI6tdYml5GL9h0pA5CHyuM4
CZ3gm+2shwZ76TxTNlw0LkzM9/J7bgO/5DbAODgKPsLdUqY8GEsgCfC6uEk7zNtfnkHGGUAz5rWl
9d8tfc65nR2ACyk4yqyB3SePhTBk7t4Tj/z0+cGRZmDnwkGCGOIqZj/LWHBg2/RtEFl/yVPDbMPk
zVphZtAWPF/3c9km6M19qp8YobLEyIqXgoqIDo65Cw9MFgVYJAnFNuqaAWmspP0fSxiX0z+a8NHp
YlKZw39i0ox7zKz5SU+4FCzJUKaJRRH2sHzYBifgdOMO84zY48Lmf3nVysfSqoDYn2XgR3DMZP0+
CpEJZzQyR+Z432/PfRZHQS9BOOUlqzVOmcyxGXDW3vKXUPeSvQP1ldUDVEryQck0aUXElqwZBJ9H
gwLlgx+fqHR+i+yQsDmEV+AamMKyFpGHAirLeuM/oVKvWIOlcAuxS+xYhS+XwcfmlayMpIgsd6D4
ee4/8UY8OdeRL5uDT+eUzmS5PDkJh38fV8n7930TXawaq1NASRa7vINfHix4sYlMkkd2DIQLCCDv
rFSgjhbtP3GFtI7egs6VNajb0iU7J1+H5djY+zRCg/GFjga/y2GecXtDCMr2LJK6GcKGKOoMIXuT
2zywAmxMWEeojT6AP5hRgizvzWQl5VsJqK7DCra8nCqPNLfrQnAA5gnea7j5F8CJg4CwJx/NaEMj
0nBwMyd6TIPF76OiHmw6aoPMQ31bCGPiAnriUvzaU+J/ZwtgJvwxCWVgEgl0/3Yh9lB7NjLfgGgo
SbPUlg+s1RuOD6tEmfaB9nFLGNgduInmP7SSZCE8/GGLNmZGUZobmG/wD2F5syTCA5xMaIZstA30
VzUWcBXCtjSNTW/I+1MbHzrRhUwgEpslXY0Mm0ZqprjAmWWKR55pYsnh7zOsFfArw+GKFkC7NGzh
WxSG1xAjBLvAqkIf84qk80mHKcg4yWlb2R0MLPCX48goqg4mLR9qFf2K4BY4bv5TWuawsn7XBpso
SF1uatNpo5N07aL03afzgnP1sG54vn3j/6ym8CZ0WUV+szRPDGeJmWwmRfoSQE9wqpsJG7PGgOof
/oAb6fV5jAgpuZeZk/HA3Qk5sqrwiRTEyEOmGuYGUFIeQdawNQt9D6N8CkXJHLdxqJzFyxQnJhu/
zb5JczJbWnmwaJgww+0iLsRHe/iPi8y39r+QBA/HpTEXdBj/0zCJe4ZiWETzkDC2udwxP3r70usI
10Dz4/7DN113dqb4WnGLkMBODjZ+MC6TiOJDtdqyzNkQfWjkRFdlPEx02k/tsASU16wp7vhij6/W
ngKmM5FPxlmM6nXwr4G9sjPxSsdMRYN7xHTEr9ikB1vZiU/SbxsrJLFOMWx2hWpRelAbKG6Hmi3H
4uCZbtCDHF9BTjc2OAHatZt00MMnjLeGsFbmIZ2snhZuYbZ8+7Lnl3/zz1bHT10ZlfgvMXDu07PP
ILERF9gh120urzAMZ6fiAEL1uMzZY99VRlj+hTaN6NY2P7iFdpmz58HIPv1TRnOd664N8U9x40a8
8O/T3/HEdCILcZayGZa7fG7jmjX/7ZWG7GX+CPnw9kwc9KTT3ZwjCud4VFVGaIditR/OjZiXNseC
Y4ljsyUfcvW5neIxow1tek1dpn3XxKjF/edyFZCwYHeFhRf4dfix59LgCMepvstOZb+QhL6mXJJD
XOg0W+MA+QDO2+bDeX/BheC7A8ZVv1/x+RyWYeKsxc85DTlIeupxCEf/bc0Ho8M/roI6lMOM3Zet
J/imxK5uuPEZMxs5Gz05Tb+gJ9jV7/9RY1lTj+F51JP6bUFsoEQhPd325nJn9Uelr41UdMJJO6Ff
mz4Oi6X3Mm1t8c3qYn/1T0TZtaVBgLg6NWr5og9oAC2iRPPsPD7ulcZHl1jrm/sCj/SXufTWGxK4
lGezP+kjBQX4YFqSWoJkKkKMJinJMtXLMnQ3rLxYWvvdrH0hQCZ2hl/MOsNqQRZr4TJ7MMqOAVbZ
g7YPYsG8e3Mp5WEH7iE4KkfiSk7xoOK5lpwITni8Wfo+gb+f+z7m8WQY5A3eNfoW8B5NPkIyBZZd
DKwR1TDNPm+sR/fkyRSxW5ys+8VY4TzK6smKaLUnzeI61DxZ0yh1eEoM44ayIVP2PWEdl6JwJMoS
itPoKBdnZHZIbn+Cq5JZ+wvzF6Y2MSwp16qxpdjkQLSIotcLp1dZY+iAzJxORiw5TMRVzDhI5h5M
55niQtdnJTmEAaSGYIoeDpHJJmN6v1nVtp0Uc3NsGkSlBQNVcQ+0Kxq2xaxy+O/6x/feM3363Wkr
p2fd1T0xfbdwIKVGZNO7aMcUdIoLidnXKeoVhG0vZ3YP21vcaVkPdxkcFF+0Kw/qtAjrsnVrLEb+
BI20d+/BEGXSMkI0ZRB7Z8jBgcTsfY6yBNiS7MK5leYCQQOypFS6EIRz1Y7nru1n6urkrMQCHtyX
ErvYnxyNv2B7oQUr7HXqy0D0rIZxTVaJzcx7+yJhjWugdQHn4VaydDdwf14OonrprAsNyfkbSXtX
PeswXk2K+ZTj2VxFJAhjnAXmS137QvU5Qw2EvmxgJERFeQIjXnGo4KOo5AKjmIO9EuDvA+HVYy8i
0IU5y0nC4YY5TIyZbbhq9FxlNrUZ8IZr4gzI/EAbhJD5XwxEhSMHdE65ioHorktvFi2S/UxGNpT6
gQFLW/p25yDzCVT0hM+w7r6FVBDhnlB7BH1BpUDcE7wpHCiwrzDamS2ImLjY2vqnN3JEGyfGJlQC
MgW6wkJhQMoLzUHL2HE5I1T0SCoRO3zZWpyFwX5N1JWUvaQKAn0ziADFCVBRQRHnQHTnpJFhuFi2
zKYB0lFsD3B5+LLLeyjtwEmxUOvri1JFftMwYqJvqoNAIN+HvwSrcJ8M8v7fB4vKAw2d+7i6vcEp
3G9tdbpD3dZRAMWHzdLcT1T2HCg5rTsh/1G2h/fJzTc7cGAkLNpDdcIBYhe/sJjgAfBHN+9+EcTM
VzCR2wO1mH/BzFogMBRJMNKXYwdRz3vUoCYhFJ9hhTQe/sOfD63MxPLQ/zUTJA0QE4JIhHKwpVdZ
lq4zGNEo9za+gxLWGrfhN4+QbonSmG4iHmGVaTyd0DyuDwGGAIEIc0+iGERh2F5MUfSiMgTjG94m
XSnbF1VySLQa0VhqZ1zrRNhaXaa2b1EOMxhbMmGJSz5ibmTXqMs4gmRF2Lx5wXQQxOZKElK+vXoF
ZsSsCsl4IjkLbVNd5s3MTTd31ewSv/5quQBdKVXrFO7mk6oB18GSEaTRLJlp9AlcRynJcRZW7+hJ
e/MDmLHxhBK2o3wmqjsGxj6lCEfBs7+3hUlDxVN6wJfek7oX6mTnHYuOwFgTyN3oJ6kRMsRi+GhP
Jqx3k9pk2ftM/x0CnG3NicQa4vCLPzFlRxaeU/zd9mEO7tzPtjcwiuro9Ue95bA/uhOEFmuBSXZu
O7/OfsZbWK/GX4xy4bCGb6cfQQbnzU5l11TKB9GVJpeOjdkw2mlYSjzuxPjIr4OeLS5oYlkATR17
brd28M3ANdCiX/adptt7JgzGNVvPgqsd4JxAvaB2rrY14plnda23Yvb7GcKwhZBmnwGfo2/F8pam
ggyUZLgppnUc3fXXIEWhIyTEJS8lH+cv+bQ2qjpOMYiKPrkr6p6128XC9MQie7dLEnHeZq9JUzvk
/muhGz6c0hSkiGqyP4DiJMbVWly6FN00hPhYBhvgaMdJtoEC5YvfdZp2knUKm0UPBzZV/aOZpi8T
oGJ9Z+2izwuwDSllmkle5rs+bqJp39TiDUBRuklRXXIyd8Ele34HXCQ4cmrSx6EbD3CYIN+u7Fby
XnPi7aRbmacT9AO1MgdM2gBblbcRo9YizDgscCHkVZHWh8nJsBNqgAC46Cpk4kc4SbOShEC9lyqx
MH99IwOsg+fy6FgX1RZa1N4iPQf71XQBEZkDBb7U/XoFl6BgGRXA0disd2Gbm+HKWfGMiCk+GiTE
UoXB0m4wbnjkSvzAO1Yr/WSH1Rcll4fIlVUfUow+ZzGqjZR3sFO3xvrG7AYwYrAFJY5gmac+Ao/Y
VaEdiPXGRzduw8+4ZZPorrRQyuw4MeBnCGlmACIRIP9JHGlwtxy2eKqYUBHIiXhSTZh+0U35PuKR
cBdppPKSZUMejQasUKz3vfxUKCjmHkbb11mWkAC5qctlPRUgEcHPYQH41OdwSfgo8+BkCd4w0gLY
urfR2bunAoVT/yIkojDIsPE0rxVV9Ke7I96Ar9dzIx/v/z2td0BC+2aXCSjmy4OEdF9wnwEvq0Kk
yBtgeTBfIF493fCFAgpIbXd1HZL2mivs9Knww4Q6m19iF7Cymb69+5Xv5FkFvzDeq3YK0Mfz62e0
x3DdNGTFNEI6yboMQyPtjJeeoFHpwyloPVuQQoibMLIZiOpClo/xTG68p4bL7Jx13/AFsobmRUuR
m4kK2PrpaHM1oEcD8MUK2GUIPEHXhIaCl9g7kEcmqACdNx20hVDwsqoQ15aFzL8k5A7TXOfHYlAD
P0tT18UVMO1wCMSolVGT+oF9ExTKsqAD9R4xK26l9EeIhR+z5pERvXJqmzGdSgm9MIYhqbPNvT2c
kASIqo2uRz9waIW2phwK085xIOxaRFcRSDuX8kFYMmC2OmExIvHj3lzAN1jCSSAybEzc+0i98EFo
jZaTTvR60soZUmzXmsKyhdZKSE3SKrvjlUvMht1Kz93nEkZVOJcg4uYUon4srCOeaRp5EplvoPmE
94DhhTQp40SEHOhuOsamjVFtTPMhMC1/9xRKmWiohK22Qz1Fb1BC9wNkONoNVGNxCPjKI/H131cb
HScch72JcOkOSPWwjhlkwDZAWCWkwfyQL1VXm13yNr54SNlOEOl5BhFrZBpXATrSoSDpxqpY89r+
tUIGL9FiCeQEWQO3lp5LNR33Xdbv2SyqESuS3GfQ8yid8KBSR2jTURvL6z70vjMpPMR8emuLjGHp
3Kw2TeORcWnxieF/D+CVZSygeS9v+WtpRD5gwhNgsG82cyAAt+evU1mEKBuRrsAMhE1jLv+kNCBz
Yzl5eQOac/fm8kH3QmTlUu3JKS9JJUNSihfAYHRcnHf+dUR5nMF2DCjF+Q79IjdqQDyXLKr0mWnO
DVRruT3MjzyM8TtWCSUkwRET0u2ZCJDjEzzQ5XMjiQP964ZpgEeUOEH0/nC8iWN7poxVAnAtxDWB
UBbtEvCRAIRSwct5UmxZBJF3MvxgwICPgG6BkSV5xvpTU+PB/H4FfkI95cBVFaII6OB5chO1+sda
MfPhFfH52ZJAcn054o04I14kUSI5CTAjgbaA4J1RTMVxtZCjgE1AvIZZEv7I2yc10ymRoT2dUoom
M/DPYho/lmrqaNr94ykioxXDZHJpwVjG25Ps0+RRwF/pAAdXMDpHXFukrCoG1kL96ROMrIBfSa6W
892QwxXWi57uxyh0ZX0AFoUyy8KwTjtzQYmhnQIy6QTnIJuulEdJHTF5DGjsw52Bgitgp3MdQhmk
dPqFYdtgQPOI67/7X8fWdHxJGjPpvwyY0Cc0kclPjkq4ndDboyE4zymloXc5E8UxhxssrCKtIYJj
tGXCwOFpesY45xC3ucdNp2O9ghZKQAmEVx0eQrGr+fneLBwQSGasd3aFFTVqRfVYo+eVarCk4OCQ
ijJYI1pPVv3VAUE/5B6iLgziFx3I5h2Owfouro50QsSxBvp4MPDLDt399lEv7lHKny8xYBOHm8UC
+qnMnf4t8hmhWBFxY60ZAr/xE1jhfyydWbOq2BKEfxERCKLyyjyqiOLwYuh2nnBG/PX9lafjxr19
+5y9HWCxVlVmVuaIubH1Ha9/pnJm10hjcmiFgbB7yp5M+XYYYDvnvGNyx7h4F1XLOwI9nJUPIxz+
8TDLcipomgEOYec0woI0eQQH8g1uS0JHM9YJq2q7pOif3XE8UCM145/MEN/cZnauxHLNQ2UdKUwp
I0n4oOOHul+S2MJFs2Dt1y+kA1il9C5rYds3pJheSRS/+AzM2xs7svMmfBVpgGenttBQ9HOCAdOa
UROljxnWD2dD+d7G9bz0ZFVu7jbLlswFnF3iHm1B26sWrVpKGFLRGedyMdYA9jUmTywzn/2ZalNL
y3AwD0avXjywlkQTpOLkiHrpEMqEu4PU7e3MKVMXCIfFFI2emtXT47na9fG9wDwGETPFmSzIdT+h
36Agkr0Ispcqjd2e5lOGo8qOu49QV7rPJ0//GkSZWCE1pU1c6L9FKU3jMmXTvSfVpo04qbvFgOlW
iDSN0wbFT7fenMlnMDk2Rc+GTunnR+t05GNNdA+1EdnBxOPIESUwB00Z7dAp0SSpt3JlXlVFhoCV
mvNP947zHX6v3DUm6lETin+cnHg+FSkLldfB2+JkN+UXmzMsGT49ydvEd41REF2sJ6cSVMy04M/g
EyU+y+Uz3fm1j31rgroGjT7ivg/bpEdpECI+x1GGM3Dy4rXKYL7A/63QfNkbbqhDbmM8fqpxi18a
i3E3M4Ep5lw3ywYoxbDRHqmORhYprdydryAifloCWk7WvXySeAJvktLI99hSHQYfWcNlvMqwTgKk
s1kgO2olvLlb49HoC2IdMDdxd6S1WBU6MykrfKGg+fBDzlSaSda4gz97UXDblzMAEmoS3iy9MTPl
ZDYZ7u4u6JbJFHv7rvX3Nx/ufST760Gfv+nuAnDOrqTHYxdBz/LP1+06o8eKNu2weE4vqEJdvWfm
6SlsTBCInomXo1l3TQ2NookOVg9ujAXffD2uS8wZcetpqFa4J3f2KJMcIG1PElU/0XvZuIQ6M+W0
lhdzeCDh8+DU8N7hpY2ANLtjqfjxt8cuQ0hebKyAILwOGkzczK7O6T6+3/0P/IyRd079+zysFp1G
b4s1cXZEJ10Gu3bUJBHgFu1P7ufG4p6/+Z8lClBdxLAgPg0YQiI62mjQx2cAvrv7AIX7osXdB2Bo
XwukmNj07GLhD4SKnX0dl+MEdezcR7FbdBCrmh3/VTD15z01a0eC5dveDdHubRfXCQeQnscANjeY
7YX92DTuYZv8sdNEmRHJugOyrz2/ujn1pNSco4Lyq1tr9v5lNcDet3ZrfM0uozpudbXBxUfUhGGs
u9r3tPEn7SzNvb1X/BNStgMzc6h+nuj7j7EBbmA4m0aYTjpfd6amKmbF8MEqZj8DQMH94NFdHl7Q
oDyJGmKpZdOa8tY7zjjOUOXj3w9s4q4a5+rTbmEnwrk30fnjKqge9uqNkxQm89abs5/RdevT/bI8
LQXtUlEPDEJhUXTQz82qKMVhFIuAZvk3EU+YsuUZeCoWPWZOyP0E3ltUblxdXZKazYpd82I41fJl
ejuCoamVq6CkTib3ql9ZeFlvG/apZRdtagsSFw5xfcYpSY31YVklrVkzqolgwtRzoVgdptkIshN9
drBuj8jTcZ8dVNLWGfuD8hsNUKNr4FBRE6E8cefWNSmt+c2C3SPMLZqxkfEwR8jorszORdU83tww
kWUJhJnOGF0emVNgpgy54csm1WhBXdm07Fv/vkvv1inQr17ZsQ5rjQJomG07FuaB/HB0e1vdN0qF
vLVUhzK+DmRNXjKzbO5ODcxqdFl8+Abgud0S7QnmCuyVZ4fUY3va9lXvvjBq60OHuiGs9nRhLju4
PLx5T2M2zQV954Ui6B/TPy0MjKQNsSaxDM6yY/SNgLd7nV7j7n0BG7Af9yERziErrx18mH0ZmukT
8kP7wzPmvTlcwPwrR/OEd1M9zUv8wfAdymzQACuDPqlT7j58OMwxwlJgfERrYpGB8SXNwvUGFmzD
gtu1OHWTyA1Y1xYulcEEgWnTj53Iti4nmDrf8ti4ZzMPghjm3F1AV7wjn6anu7Mi/BKxYAu6LgzN
tZj3+Iol3wcUCFIGiKPujSH76CJ9a5383SZEt0BW2KO7HUFpgJsahDjNc3MmfBoJtBCYkJWCquiA
9dKAEvOJa8QHhm63XHdATwVEw43LpY9cC7YQ/q1/+LwYHn4yZpnvLn1kMo2CHY7ao5Zn53G287OX
2IunDUbsUfZjfOAplc3cG9Ho9EvuhS5LQpMUZH0b8fQ8+Ju8hUQvZzDulG40RA0CLeEyiS2Rlwc7
LObtwAxrhtA3TPJlGQbtYMf0RL1jT5J+Nqvqh2By5DDKnm42KiDi1cmU4dwVRSFDitPVqoxxBCJ1
ubKeJXlHN6YTD0gKS5QM/cA07MNo6+0Zi30wkcd5xbljhJjAom08pC3wVN7uNa6g5LaMkysrzHot
hv3RcWMmpAV7apy3f3DrpVFRdlPE8BWhaXhyfZ4MvvDm5+Rfc5KYYWXtZltSS3bU3pxSCiXhCj/n
osCenIFHMe/nwFEHmwyfn1cs/oCUXCpp8WzQzODGIMMU5e2+QSWlMPfAjxPfgqVioMtVJPPjweV7
EGPBHGfWDjuuzMplvH5GzkvG+/uYEreTmECSVYH3Aqkf7CvjMuYfvLHiKcHd69AjRapKuUpxzHKl
6SgDxdOt5qxYcdwyaXr9ezesPc6yu1DHU1Y8V3HqtSkbsRsotjX+U5zPnkrEt8J4Iw1jTzxkV8Xc
JcYHoOaHT53t/gDAgv7YGvM8JcKs09BbYQJSgFk+aAxwk5AldVSyLQcVr9pxvzkvY64yEuUxcUP9
DpwruGRRgAEVHWYwMflvO9S1AVcjJtXggb7VxCtq26uW1/UlxZI1+rhKtAtuw6ankGZzcv/FFn00
EkYuN2Jm6JbMirue51JmY8PKn9tlb1PFG647CV/Mb7KqVoDoj6uLC7wEbT3fbnPQqBDuNgff/io+
+efxt39zVx2bmPmCo+vwTxuMk6v/AiY38b+cuye7Drg5KcuXYirbkMBwsTG9Upzr7Na74lRRE2tl
vUcEi/BIwWFTYPEoE2PHGpF5V+w6uegBiiyfA0JMbjMWrIM2lzIoo/ETM1nWwupgZwYy3PVljZEU
q2GzzU+kX4kV7QvpMtyM/PQtYGEH/LCgIwc3QP5bkeAVzLubcmw62U5ekH+nRHM2fNA8W63impqr
kM9h9lvoguMCtDfjN3ZyNDqXlPW62Ti0qdc0X2XY/4fcrEOKmSd3ywlGgbB57BD5I1BZrjh/s0CN
IUoJufQx3phFtqE/rTKd0xBEKJoToZJL6cc+Kdp9HMOtAlYHtrDnzMRxERYm1kPKwfhnH8dfsG7d
HhiKjKMpOSsx/Hn10Y9hNvdrFRDlHwtccZ0YiJsu2JZC1ObjUbRSfgkYxCzN0wH7wlkTL3VsP2WF
w5lSDhO04Bo4p1PH8qxSxgtKEKOrXtHg3EDEQZWemBAyQoUzv/y12CKdrbvMATAzMVOYLc0ws8dQ
tOLwis6DJvNzV2Y2H/TQQuYJj2lArxk0qI/UJNKMVfsEowQPkImomrxLnYTjMsKPCGInRWkqSDBT
oAEFgCBJkhzZijo4wTLMYbJzAd8BZ27pnURgI/04ywj2RoSuH1AMHPSuNIpl91zTbLzc96TEwxp4
AvcrhgiIG1B9jnV6CrI75Tbs8KYXi/kDOwRDAxgLdbCH/2PyvXLKhdLbDlpE4PKtMeGHffpODkjK
FiqHY1v4NPcAhkOXGpHTcAqPRc3w7r6L5p/2ASNa8VBXoyavzvzIY6P/waHJW2Ol2vgxo6ptTN6a
ZfxsDJdosYG6lvByhCjREzxBM8gfwJQY+7394oIbbpN5XsofXCtJaWAugrdIWza1ZEA1T6M3M/8Y
rtJsZnHlHjx8r82n5EJPHnAQCeP1QMYey+PSx7npVaB84uNAitW+w0IGKERJG8KCKhaBqVxlOkNs
8rqOZC04DqRgB62g9drQIDoKDvXUiQBHL5fX5iOlfBPkVgSVes1IOjNCC35WENmrtrm4jzNpBwLS
wMAOmJ4CbcGLS6IZ6BpzsQ3k3oAcyt7IIYedrzfx3nOoX9CjVsUHcJjNafd2oWCl1FzwUnentXky
bTwRl7TZsrVQ3coltrioCTSs3Vv3jKUSa0O2/kNy/8N0f7RLvvnc5OSnlmPmkuIvbodVMAd0ECNb
BcNoI/89FGL8ioG0o87QAdhwl8bq8HbbK3hL/j9KPrfDVsoZdF6yNfFdycZbC5qCSU4H4wHTUXHb
r6wOVcrLMRXKb6oJ5zBTg+vHomV8plrcCZTI7hrRvbgX1jcSnRWlk6hbpsiu3PHH3u4tWkyK9ORg
Ua+hWKm8G+k4bTuxEP/UjCwEkT2F/UJQNB8bVDzocEgTwwmShCey4Oa0N5nZp9/1Nwa966aiwQ3k
hCehxm253JRywMLDbGhW+wE7HRatK7Y39jt0IRL6Q1gi1QLOtx17BX9C3SChAs0x+TvkP4nKyz0A
KTUH2PMQ+KLjbWATR/R35Cd/TkFhzttxnth7ZyPBpg7Atmw3Bm4WNNSyLXGdCM1zTi5nJb6g9Mwm
ZwPVFvkD+zw45/ZlhpKyayHZQUtDqdinzHNHMAe2K4l0I4pYARF3GDYw9Mt5IFmJooIKco5bMmmy
gu9SB3exVZJQvAWN9qe2plCR9i8TT9LrGiRZGQixIhXJ1IhS1vC78IqgR0lXiR4hsVdOhJBqEUmm
ae1EkRyGP0usk0/uWr4J2EmzTR6NxClCzujNBlAMwInDcJNzsmDNt9mIYZMmn1CKNMjqGKpotULy
wD+OVp5xmnCsyLEG/rnCXV1qMKdeKtNjfnRwgOQLGFwr+aKUTrzzg0SMdNElT3YKzzYeU6RPXRCD
Kff6gD8PKaZd/I0CBGGc4Hy6K6tQSr/aei1XhrUKOEWz/OzcvEWUY/3AfslxyI0OjNEHcnVUc8Iq
IW8J9OBy8aZcJHFpOTsc7Vsnemen4BDP95ay2dptVIXHvsSZVh4zkc4fIqpE1GYuKhHY6TX8HGT3
NEE0RBrhKOdb7LlGZ++Z5Rz4uqypX6FasawoWP2clLJ8w7H/IiBQLPtxOxbXeS4vP8ja4uinZAw2
+YFdJKMUrNjsmePkzvNFBDHZ8McF1SYf+ppSYFAP7UYCs8rhQHkT81eyiFaC2ZjcGbA/0EASV6Wa
ARJxRDY3rZyvXXm77lZz1IkowmxeO5dUngKLk4yRPCIgNAZnJ2yxzEex17LYeziZtpFfpS2cq+Ge
4wuK/a1TrLLdWtxDAc9f4NmMT/HJsbFfYa9mmUPKeH7AHBo8jCu2mkAJBSWV058aRuBwgz8HF39i
Z3WXcSF2I78oeOsPZ3jn9PsZwd2xa12+foByySl1JyBaTlMkrmJ2psL6M2F76n+SJdD1UNBpASBF
c7qUcgTFx8lT8DKk6OaFodGVvCYSxW+QYSEmsZdHVLqYplJpiCUrLIPAgzJL3bTxj3CJ5c6IBoIA
azj/BFPgiwIO1jD2EoqQihXHG53vktPn57eR8Ic1p74cnb3HpllZ8MTfaAz99gdV2sFvU4QN3/i1
xiwZ7IhBIfh3x4T/oT4H97ePmQyoyAwrfMbP7AZ3bHhCnEuWeoyDCC4TAOvdDoaTRxxJGfDnsojL
m/xTEE+x12bAmwuAuf1+oclH5SRX3eEDSo/9Pd+37P0MY0EY1xZczk+0xmwsE/+Qp+F5DdolPo8i
8WjHunOaXvqvru5AJvwUaKD1uTDhBvLtfXaD74aZ5WtBTrxRxksKCWaG5FDi3nHC/hSracbob/4r
FRETtn38aNNBRvtFLYYeA7pe0GIM/CA6cMEU0zlwGrgHUOW0Q9z7nh7b7J5wYQ2P6/tSO6B5n4dz
2LMu5B/GIp61xuxVzEQG/NuOMeGwgevkFdrBHONNgabcpuaj+HgN9oGHMYIAbNxbtEig2zUqMTw/
DK+82wiJ8GrGT7DmanL6C0uICcgSmI6B9uvQZMq0P49wYPtiJ0nlscSYq4zEoKLh3AZHxrZnzKEL
HwN5dsBzoF4Lt7Kztywei9sqJA7CK8sVT7dA4kPZ5NjHp7he7wl5ZppFlAGCLWGOmKK5ASGZe0QZ
eIAHvCqm14xTQ9eJhqAVrne9cB9hb3Bm3oiL8InXSLW4I7CdXPThEBtrq7MA6ofQRTjG9aeWh79l
VWAKncoU1xb7Z9yfW5G4paIV70Q4m/SfYW9C7rwDDc0nF3SfhlLsZ0WhwlpHrc5RfEmofhoO5ZpH
TpMW/ZJmPsyjUSRKPeQ7x+7X+/Af1E4pJRvW57wJtZcv5Tzvf3Tb8OVcY+4FLwMuXpAbbULD6blT
0uaht4oCvMRktka0q+xhYofH1ZMzXwRSbOpEntrYI9vUkunPMJ0ekr1plwZ2lLw8ElTdhUAPO7fz
5KTL8F0OsekjFa8zkC2VLYCPINIP9IwZYwQsGuEcvYLtj4gMCbDx0l6bWzkc9NHOtax2hqja728x
98ZXYx7NmBmXbzzRyLOj+WO0i8hOWwz+yaclQlyOWNynKMMqC7kyZ2LTm5Lquk0sd4rBXu5w4mIM
5lPlIhKy0458LnB2mZg8Ax1wdh5xSqRs8DK7iJEFMWPtX4YNgxj6DgM3JDI5Cn0J7Qt1+iH3xLOe
NQqNS1uDU5GoqebTQ68R3GbH7MPh+LSXyMH4fmhAPChYltgWVlpf7jMWFbgWqw5yTTzwBmxT6z/8
jKgI8TiqUUhouY4ZLYk2WG+pESDoeaPnmk/O6twXluMpG6vc2GcfCcEeM/tfWgYxSGuaUDhftDNl
xR8P8Hh/kr/UcLAmQaOJpRsF9aPA7bbPo7cPboPrilkM+QKsH9pOsTgQZgsok6pKLyzuHS3FPm4H
PY+utHbP36BAmMdRzbiV/2xa6rIiJHtEqDFL5upf0l10y5uKbd9JRaX+PLmtuOw9es2g9OSYvPj5
fEzhcPfvs3uqjkGqdIqRR26/+hhWutR7AmLxmxphnVVoX5EK9+/2jRz1HRnyYEoq933vUSlsbJ51
uJggJhiWJwMHZrsJutULuehL5Y8u5woJQ2wFzwVAsc+zwmMCaClPwAnkAjsnQnkBJ+BxUNfzgYMq
76Jat0dUEXZ34VILkghNEU5dbpm+EUUwPhHSTkTk1KFWlRyH80l3+kiOfY3OBMC9WyV10gm0ZGTr
AJtLkBE+Na+X5xCwz/RAplXQ7tubsxeIN1gdA3/Zm71D/CHoTkWFdeShIssyIh0zq0AYBMyx0R9u
zg/bHDobhpFdUIi2I8c9fSIZYxz6Uheg8vmRWMSoiTYTIqtDF1lFTfLHaMQijN0oTJFw0eBNDhyw
12S7UDd0yBiSiIBkB9R++yUKwYE1MPzSsmsyiScVpQ2r72iBwZG3BImMQmW/OccfXnJVZY2+4In2
1OqDD9ubX59RBN8VuW38AGUKjbFuBWbCLDRJhk+PgfXBDrB5AqvOVpkKDsI9cYwV6k+80JpdfNyc
gHg2nm/5avh5sG3Ejb5AMsfledkZfLf0XoJdsbnVMe8pyNeW4KIhrVeXkhKwE7776J2CnGtms7ZI
dWZt5hS6dzooKtJP+vGNwix2rpYATausPmYzMAtFawKsiZgYQ3oanmyTrQRxraTg3fliiYqDkJM9
yKM/MvJPeaolH//alp4rKUnIPris2HPvbmsI+GHOWcrHP9UatRfzsV4wsObNSW0n/xVRSw5QZOdv
n3DT5MsQwyjgJudXX56U0UEGSBaaY9umTzZxf1qudPvJfKzsghYgUIdZ8na4Z3iQT8Sa9mrm0BtT
QFbEbk4LHY+D1Zw+bRMITRirBKmCJ3+IuL7ajaZFfxZ1GwRtQ3id8EiF9A4qxvj1cA+wjJGuHCxs
QEVaPCIpRG8BOCwdmmkDfHXshkB7r2DlmIk66NiAvTRZ1KAC0q54+C5hyoe88npvGv4+mB7BcuQu
E/KJC+YAzgw0MMK1nk8MxHajneHJkE9JZ0j3XvsCScWiN2ETx73wJ1fGfIXlKP99T6/Ojj9zsSYY
UWJT8oKQsPlSe46wPYT2lpk8EJzC8G5RjfqQcsMy5xyoM7AycDYm+Dipz0BQGNzDKqN9wBd0dcD+
Gvsye4IbjjCLn8TEr23mtEFoBMEo4fevxDJiaigxVDNJTmEwoUcGihdeMQB0j1i2cXDPRKsulLAU
xjIkNnMmEoJ6i288gw4uD/5z2kRzgqfC9mnFcBXgyI4yvbCi4wu0q8/MP+YXoSBJLbFCAZlJ044P
GDLxMOzh03SIjunwToKRMcDGxN1MW99gzC4UmF+kw8iKxu+lMkCTPlK6dwYdUVsy3tdgruHlmzG1
5TeWf2V+isJXp1AHkZNChf/wNYYcF1KafpbQ4eBWMpxhdmXWWyphHZ0LJ3RAPYT/+NLEMfRfAOf2
58HRzl8RkRM0B3VUOOh8ILmAi+8WNNFYw+5Zsu0ZFxqxX9JMZzgfgiB0BjAVOc+tT+v3O3o8CIjf
KUGlwcJdzKld8Fai8ccvlM0zKK/OPW2OfzHnWDLEu7WTsYBl5IKKixJwXvF/ZN7u4pwZo3wNKMVB
11Ap5aO3T19OgDtLUA6iFU+O4AnyBzRQxNUafege2m/mOgNmp+gqoYMsooelByUenF86ZG3WIPIC
1v+LLpqEJFJCJMBYXiq3u4qPzML5jjoBumgKqQSq/xQ82ZBIqH+Fkhf95dRBQxj2w97Q9/mp/rjv
MtsBDbP5ZupK060OBIxw+ZTpKHcBpZItw+pS6CMU9ZPp1arD/eSBNXfJXkSxhOyHHHR7JQJBdKq/
0AP5hLJvqqAO1EpFO+c5pcbCoZksuM6gA+Tmt3HVUM+4N79Yxk2sOK0KE1cj10GHaVmD4hXdaSY5
aysSgr1L272STk1+9egCnm+QnDg/x284bQMBi9OoLCA3k8G4g1suIc+7KDoAGrDki+8TvGQkj6R0
z8vj3vs0vNfNv6HaGXwBaPBZsl9UrymloDlsDU6+MuVRaR8sItQ5P484YywVKGnExIf+5x1omIAO
wRYJHW3c3eufmSA5w9ukJAGdxFZcTTVfmz29Azas+FZ/+trg2nYPPMWxuWoPv81+iXe0MnjsYNIP
HMO8OPtpoBEeSe9bRfMHFxC7zl47Z8IEy+JvK1Jw4Y9P51AnH+jLLP52G7UPNm3g6eDdEReTCcP4
7hrfJY3IRtWiaHwVFWkX5zUqp5oH/+htC3OX6JLxUtMaPFxiIskE3fqlIS0T4Pur7H7ZkxtM02Ff
uYU7NdDFmwQUABAeIewGO2pYsSN6IvpAFa7f8ee7doYaCo+O+1GtM3M/GBp0r5hFZLeXQx+rQtsb
zsmM9lu8yQhrZp6kw3hNiIShkZeHqIqcC6LfU1ib7gMftsp7sU/2mgsNmeLFVaq8ZFsYnJFfDq+a
xe+i9fnSIhCYIqYxTsu/h8+3vQe7PmeoPu47qwG/2up/3/aW+CZc3BhTO9CXu+/WsIVB+J1lTgnR
3X7sh08hDRR+8JUB4l8WeBcdC1vcmfQU6IQceVQL/w+cpEVnx9Ba9ZoeqNBayfkQ79GSx3PsnNyD
X3IsYO6KYSn7I3niNTHmHbROMNLdy9FtGr16eTr22wRh2o1Dl9vdwcHmAjibXP5AcjCR2i7mddBg
E7+JQdBOhlZezcB8u9ueOkYh8WG7eN+sXGrlA8ZpUCE4Bnr5KSoRHF2DV94KmtiqPgM1wZe9ujoX
vGfd7QvWdnR9sLMIETcfCCd7T5Hana5+EzuHGWbwN8wkGu752TUx4ST5cnU8h09QnC1PcuvlgdLW
zKHS2GjYnLgXt+NRTrOldeLy5naCU7BDSXcY6WX/fPKSp/t+Ml2peU+K/edEYfjfZtTXNT5sZjXo
3oMZfHxu3qAvlEZDSjPDptrQsIkecy3GbMeUFRWe/U1ou9WDiAMVbWcGm51UO2+idq8TTBQB0Mrw
6s73rsmzXrrzKtqXybvpoyx6KIHJVlMG2FVU/ddk17Le3Vtv70FZ79b4+dj7Zad01TYrutdR/z7H
/rnXPv3JsGpZ4ojYba+vLefAN5hbLSabiJ44Bg+SiUx/ekd1DI6z+RbapHNzMFY/z1PjQ0/w9/L2
CoPFnEQGvluVcxqUcO6P+PLxHlQYGEzzpJN2c3O/3+EZjC1Q0DTevCbhpHak3f0XzhQU8XvnaTgG
5S3ypYo54oZdfx1REZS6C+QPI3puhvqO84kTfWtv26lGR1MFb8ChOkRVAr5Y5u+X8/omx8Yfvvx1
1MGTkUQFYBGclPaEnje998u+GbGWvq7ujXzJKmrndVTVPWWfzNv29Q+1TgPMFd3j0a9xEtet8hHM
zYWSnsO34SXnIVeonOO9v/xQSdJxsNDuHG9nxa5Rbmje0bldLDp6bawGqItKDzEW6G+Uw18IZow3
GjgLvmwsULBvUFEICqadO8DnZxQrDBFXzpuR2yP6E/RWeE4gbWE8eg6/wb1ikvnpy7CzQV38XQjM
K9gtcD/HAgcmlDQ88yklzqhN8QoVjUMzCQijba8tQoJ5d9uDVvD4yHweWXdiyzTnt+UTwQXTTmHV
7GsxmgpOvgvl7NGRn/9xKIuu3IFXbKB3BOHgyKG7gFWW70HtIPgH5xRMlOgAO90mBxUO0PJVRTFx
cLXxFfXgZaTgDHVI9SnWJZz7gtVDDFHhotHosz0lOEJRyyohTlH8vAl2gqdU/zEGQWmH/MPhPL0F
j0BMr/Rwbt9iJZFycJfOIWZWUmvQAbIF8Ivyq1P5Cz4ZpeaRPyWcVD7iDyMmHKHNKzS7HQidm7tL
1GyXYH3tth27MziMTuttflm/sJldmoq1zQ8z1Fr1mA7gjr8ulJTC9VdC9Xedt/kWK/wQoUyLwj2t
x8qUH+Qb+xcMBvColUeShhQ/9h46W0r5OgaRpwGlPjVhSqQQE16D6x1RELEpBc1YC7jrI9Z3es2u
0av/uMJp7YLzlEXgIK3rn/uYxdjftDFqBq1lM44Y9V0KhbLjZS4Zepb4CU6w2QDXSDVzBjigBmvb
nRjP7QWtFZ3cjKM6unkn2bj00Z33qUP+ZhffrlaperdV1HAJcHDmkyq5duukJkLjqvnfExCY6sno
N+s2Uic7jBN0v/L+fllLrIAfGI52HOMX52mNm5YYHGC4wqH7Qbx0Kihwwz06KwP49Q9QB3cHqs0W
Tjqg0lInAzkyuG3+qj1cW9MXDwn7FC7pqPwtqL4XpAKWuM74HDJGJykcTLhJDbe1F3xvcKpO8AUD
7bPRfd3tMzyudMaw7Hv32KcBc79uE13a4BZq3nloRFdcKD2oLeob1GFzjizcdVtYNuxFtNaumWBv
9Qx/OzzjC4NhBN8jSaZN6LyPfU7+GJ5yx6J7GbtUE/5vyvBt9f/E94Y5jcUaFGtIR0CwN47FWhPs
FNMFB7bAbq6lQ5BJCQKYuFoqM2979MsdphMY8LiMiU1w50Omsbb4wnQc5oT0wQeNQdBmnA8DLxIm
PMabfhdHBuhd7Gwoe9mCEC8h2qVnoE3WkDhe3IP7RMvEjOY1uqATkUqcBhvdLBOIkEksEnYXTwXf
+zX2wvtB5DiPpLug6YUPipnrRQkhKy1HEO4oK1G4XDKBFvnnCIYjpsqn/xbESDilEtqa9GyGXuHP
BUgC7RwLbiPKG54GbDvYgfY9eutrck1RgyFYyNBCogxbQmSlNZROa8nj4QrJeOsfOg4BIzbvwg57
zkda0kxsnoLxI+dB6Y2qVWPxGoqc01U2Br4gITfe9G24viND3bWjepUj89wXmgfuNYu55j7eQhwQ
Xk5NnM45NHzWM9OF82AP+YOhj/hgNZlr4jY0V3o6D47JEYrOYt4ELx90dEr6dj/0IFz/rspSxVbT
7fIEcp3wsRgFK5HTizUCfv9TLjhUdjKeugvuwwhamIPFqiayrKcMcwFdoRO8WMIafjETOQRdWDT+
PZK7yf549HIOU64DvhJNcPtuVwjjfAFCw63LnCzlPjG/xXCvRGuD8oMoFfx/d9qdjpgWY+NmO19B
wGHcGhc256zcTnR7spNuigOYahvswAB5H37iXgNcHIDMN2nFr95yuRyyT2DyShM/KQoyjbYeiwNO
0KEn5IiG2eUUIupXjgehr4Wf3TD8K8IaEexIZ++BUrEkxJ1PwtH5E9HIC5Ek44BtUKw5GHM8+YU8
OoU0XkCmwDFItUBKsoBDFkCL1Sqt2As+kG8N+o0uYSV4OegXa5U3qVw+BQ42wOK8OFzcD+74zd08
UOWIq+3kApnCP+DOGD5AVCJ59cjFba17HMs7c6i5TDZI/EbBofJlAp+5M8C4WQrxwsvyy4WCcmbC
NI/QYJW/BLaY+yKvQJEDiF9HOuON9POYEh6p9VSgwRdoQKyv9mUENolKnBBFwJKDU1x5+3t8qrA3
1FdUknc+EgX30wkaFOKXQK0B9QrnwTd26RNj56tjDXlc7vXe4Z3V1d8tqJ9bxIhEIzU8bcAbmcm7
wqCV3pBTlSkQ945BYnuo06oRZ/Hyvkih/a9hlzykGJYpk3fbpTClii/HdKcGkrLhXKWb5Md1QIe3
SyswB69r+jSZN0LHwhrQEESpi0QtxkQZkcjVesQmjRkyAfwAx3QRl0YsMzsBrSH/JoGIr2CXGlMd
C8mbGE32geWAO0unbNh7pqzoHx0OWDM0WKNUCJQ0jjml01YAJpzi3xKTzpoFwD3Wc4aSaVO58izu
OwySyM2a6Xw0ES6j6Yv1MdyTBo+ZgoO/WSr09iBNioTVf7By8LTuT8vHarun19EG0at/SvnOd5or
aiSKITAJarGGSw8hXJGOHreUugDI0xTRB+QPnTMq1dJBuPgKGlMuftMU3pk/mn8pS/QhpQlIncjd
hDMm6lT8i14ZJwOeVfR5WHSAtHE8EJ1zj6HlsAex0e02ZoTSeIexBjIMFfkAnBx/4Um2M5Nu37lB
UcDN4ZzaN/H6w0UkFPcOwtAZyyT6VkgmsVPAZVmo2tgMCqFwTavHkCccCaHlgG4fB7UJT9CBnRwu
PhRQSAb/dw6kMf/78GEGB/7HZrAOIoStgFPJuXtYQGTgrGwpuYgMCVURlahmo7BjM8qlnoRz/DHr
TvzbnRyZL5/wWwyJcDzJXRXgRQq4Il6BdSBt5UZiv+tI4qpIo7h/SN+WKt8UDLFkoFFsl4WzZbQB
NBKI/Jc9JtvIhK1DF2cGHnxsRnhV1H/6DyQHROe5ZccICt42r9hZBQsWscOHAUmh59ndgFLJ5HFx
+WVgVHBUHhcUcrLkYPGc45hdTLBZFj9WGoJwHWmKznmE0DMKnr7KEQbjlxUyiSW/JReKtxb5+Hx2
5cVECidLoEGuhmCvOjJymEix55BEXJMUFz4+LIWYmfLwggoKsV5x/9hl4HwlhZtdDSkArEMtG2FR
BjIHiGa64iDWwKTZ+ESO8KONNZKfuYq5iR1qK3u4MTdALthsNsNKAXiE/3B1SaLk08jjIm8mAbdc
AH4FDPi8OHdbfgsyRT4LHRQJxaxlig70yHN02djFcqG3oonKpT7INuSbsj7gRNhATRqxEwG6t+Lt
NInH+O5ZcJfwTU6EiN9M1l0oO/GJoKSnJ6IHuWS/FEWCd3d9le8BSsCXwIaHaVdut1AschHZfoGh
nYfII1EeMhxL0Dlss9xpLp5MdMohBDAtoslXIeZjtHX2sh0ve6Jm2E0xqJdB+h5OOREQrhAuaEDR
9JL4iUJOlpJQLPZ2DLPjH+fs0rJeV9jZxv8E3sKfHJAW7z20SI0+c5vEyCKT5bcf0Xb8iK7wSSaJ
fy/ruXXFhgGtHCSUIPYT7qFk6DYzucloV0R50pPv0wDCPM5EZYLHm2D2ckn+2YewCw25wOGOlVmi
Evn25L6LnPWJEUzH/3d9Tji3v7152uBvhQ2I3061eUrsFBwTinGHc1iHcKp9Ib9EmCLPmtjzsRxZ
j2hpFY+n8ZcjXMifihSm4Z0HrDxilPGAnzQzzkD+9YODvHzGtqXkfG3Vjydv7vyEZw/9jry6XEkG
3BzxppH0F9ERvpPKfSbQcNxm2ZO2gZj/i24VK3vx2JfiQEg3Wa5cU/HA+XCDejjsMX+J/XwkfveS
P8oNZ2TJimE2HRRjCOh47Yq7LTFQPF/yKkJXQOUyIo2YRbQkmPhtMawzgp6Y1yMjFYGGsCKkDjAI
CLFBcMszkUMdbYZA4ZgDE83TCAwr2NSwrTTW1KrSuz/tLpI7ajeC7uxaTL5qIMZ+t2svTsHo48Nj
oei3efJ4C0oswGYelvPF2jirSXwKDZ1J7v+LESVXI9RShEE1/S88t7bjwWa2UWj4yWy55JpLUVXE
dOlZIXef24EKWe/ti1b69uTR0XP2cJxyuJeyW8n2woknVZxshK7+wj8b/WfIwBdSUOhOJL0OQAq3
idv8B0J5eWAsw2VxG2E1h0bbVXa2Q5DHUqjsgs2vomfI5yDN4Ciuxq42Bw9gUhSZxOFXOABLO0rL
3SFr2o/OvBfE4BRWkPEmCrsLpdKT3d+ghEIkOlNRcCp2njdQq/qvfmPR9O6wyPXW39LrYRVnumpw
MpCkE1b1KzeegA4w4l0ilcfazTew6SaK2/5CcSrIgYfmXixzTlWgQeWk596OTC2P29JGvcDA6tc+
BZF6dfZX572G5Ebls2ouX8vDO9SfaWd2w/NdzbaLW0GEROWesaNg4RpskH+Ve9EcA3Oxq6vxiGo4
ujShm3HJutn12burwS0xMHR9KV5Tp927UdK3DZoaJudZzCh7mNzckV7yZMdnF3p7uM985zGRUMxq
0YZcPfMRA0Or6/bDUW5T9ELl3j78zfuggCeKDzr8rISQwhh9tGYuUW27F9zDsQgxqJZg1JgwtLTS
u6J4ou3hUTj+R9OZLafKbVH4iajCDuSWvlGx724sTQyIDQoC6tOfb7r/U6md7CTGBmGtOccczbE1
/8CaOpuBcYA3hckBqDcuSuCUeLS/zBLUb/OaYrCrTzvTrq0vxHKDPki+QKVSsIUm3xXvCu23c6e+
0CXp1aqtJ8r0dElazX05Qu71wGat5AUzvel51boj+YqTi+k97NNgoAbteXc+Vuj7eQRAMGVh7BNs
gl90X2jD6N82DeTIZHwaZ6N9FZTYjABrAO4KhcnYIJxI4uewjGGuQri1AJKv6Ljdil63mV2AdJU/
klGRadH4tf72dL++/td2Hxh8iUVdPnj9ve2Wg9ncBfwBbMtGswS5NUQZxqgEV2rmTfAAvPTIAKUP
rt0aVwyIktkfWNDdeg6fhG3O6KCZd7+27zna1rOJyMPaICHLx4nVcbjqnT1gYlKD/n0s9afjnQbN
+NRY3s8z/FHHvHozN8yxOtap837oJ63nm2fHXXxAWpg4f5YXv+2+EOmlJ0t18QTqut3cdHIXhSGR
o15Jp8by5be80hasZfDTJpfR8tSYA+v8TD2GLOod3T61G59vK6J5hxzoZDF92N24cQcOJCc15uG9
9NC1C6f9w/jB6k3Px/OCs6CVWQFWcVRbAUYOoDbYP6GlPo7Hg9K+BvCyl2TUEkswwBnG1MPLCDBp
3Ng8Vc4F+uX2r879NT+9bTc+D/ShZlZrTBDDtjnav+jBG1fgCxMgmPPgggfyJdoNVHqFhEndVEhp
9SHIF5CB8AvBZPaM5SS/K6JkyNPrCE7CNKswxw2wyM/47I2x6fN+vAva4BPuKiuPwD0BYfeQUkAO
fj6hMXxZHZaVdX4y74BTz7+eJ0mhvYn6owx7HvxVzBWZHLU8ziAGFa7uGRMBv/rrPKhOnC3Cdn5B
RNiP9m0zhE515F/LkrNrg/KwWKpuvf/Q34vTHGGSXmv5CJ4cpoATUoCDy3TEeJZyeGN6qLTh2w3M
zQaWMlBTi8dGnygKx7nlfAhL7VMteZq/sJ7TDjDOnY4bwjjBqF7h8Po2rSV+h9hBnsePubbu9Fyn
7YqnI/sRQIM9CkcjlA5AH7xF3oYTiVTdM+CWYNJwn5g1v92LufqEuDpj4P1ZpfGTdeRHqJHYJYnV
53iFcQuvjiTYjNhNnJox9BCKnlzFmIf+9Lh6SdT5esZTmi+SEN3JIY37QVeS086ekC7FuB46GCyA
a6j7Pew0xO++G2SHcjOeHvHTOR49HuxMZY+Dq33E8TuSuTnRZDGS2ARygKNAV7QCSWW6q9j/kCzN
5c+Qdyrm+GTr4QFPtDkjrmHGk1uJl1HfPj79+8p7Rt0Oi5jTt/Hi1uyyMXUaqcxK/zBmwge7lWDa
lYHM4a80ZdXTR9ch0nLMTjCr4euYeYx7Yl+52VXHPHnf9ap01XhVrcWBe0B/tHJ2MeMER3MV77XH
MIrxtQON/gZmdxqT5VxwTvXjjDk3F8sG1EdOsNsyncKOArbih7DRMThF5eCtfgZ4fMKyl0ptYkPa
o8IAzmSFtAB/EhclA5wUhPWIOuV0clQb2n1iX0Hlu/6NZ4HXpTliraIWi+zJXzhjmarGC7+GwOWs
xhinoDwVdx5LELcBy/J0MNC9PidOwkQDvqgHv6oMHgBpfQobJxRqFtiMyNaQOeCS22HtpBOwFg3x
lpxkAoz1TWtDqjLOZiPY7lbbnEEIAkQGlJ3mYOCpWU91uFShdrhvrRq2zYNhoAjfEDqwDI4vNFLa
6gJrQQVfZw/3rUdAh0VopAwb6DTIdM7t+7SZg7zNICShjfwLWWxxssCKboa7GDyCFwNCQXPE5LX2
YDbdIdpNlIFvbSpXLhGQcmhoRxKbF22e1cRHdQbcESL5g9tLkw9JHNYOpDqwjsyB0jQpED1AVGSq
Ijx4BpiOpW9kQOAKC0M97CzeLal1xcyA6xyhIeymFfWfWGsk7i/FkpB3DJhiwv6SRkZu7ALgITYW
xoHiFi4thwOtx4wSOqKXC6UIo+TKkUQlShGEWguQogxqjDiGoCOEJJV+8d0ZA6MFfTkgIbr0CfUZ
L4G0Dop5f0LPCyCMNreKlLFMiArCY2nZfI1KiAOALDH24WwxwbDRG+kBwFMB6ZaEb7Rb/IcOhA4Y
jhITDIQA9P5/XUYb8tYtCVKZ1D8l1fjhENPKQJNb89fSMDO1sTjCXMRfwgmNymB4HZ19Ke/pM6R/
FO+KLChsrC7MXwwF2V0pE29Ycgg19uMiAoRKSq8KgxEJ18tGYibKpvtAQ2hKyxvTLH2zOMA/JNFK
tHTpGs8f8zMA4/j6j5SOGn54NRiabrY1gcMfBHmHllsHqmRKOFv87l5u1Af9PNGZp+Ormc3FqQP6
X9DljWVaD2n490KySQfKkSjbXq6ke1eIs3z7z58hjUFlfcJC71d6MnsI30h4+7xnvHgaW6gJ1Pk0
LAeBWPHs4hVh/so6Rx/bXZZTPLtGhHeEx/54Ls055kJCI2JFPOJrRNue/4vx2nGk29hNUu/FvDfr
dTK9B9vLuPsnYsI3qSciI6Nf7pnaFtYZ3wFLakNii4RGC9jyiQu3K20tIUQFBTOJOJVqcWK1p91p
e8QMzq7BHJhg+Z3x5LrSRl0iXlqKqY0qvB0MW5vCMMZJfEQzQ34N0gw4f4aNdmSEIgNQ9+IxxENZ
xY8TbudQSM0Tu8cIMF99SXgIfA+tl2fYXTgQjQnSBhVHQs8rAmiNwHja+mY3JUvmqE15PKxL+Qu/
8wovxxxIctTbQPcEIpziVNDB5oVOXIGzT2FEeN7qJNf/5RuMzPcyIp18OaOouI2xMBYxhEjcuyc/
lCsobKLTTGWun4ZtuPJMzkY3B+D+6so3MohTbcXbUJr6Zsi6ubkGiNg8RGkEQU9PV6vEOHDdWyKO
JIfGVm08DcLHeLGvKFFZJc9YkYjfkyq2EPVRPHYYEGtuNk39NosRi2AMiBRZTAfvnn2bzHyZ4fRX
ZdyzjOO+urKVsGswLTC85BfDBSxqmYLJyI8xyb/ekyoXAwaXE/HDgshQiyjI6QeGJKMPxhJIoWiw
RFB0QjFfrqCdjnUgjG+bfqPpTGHrxu9p7gAqIeX9dt/S8wnIoERc334TvoEIa1cEKLr5WMK783BS
/aeGoeOUNGNp7WVlA1AD7YC7lIz6Q7Ce14/Brjd5e8ny6V6jz/ivxZRan+uohOC8ttALIC9EEvYV
fEWSsVX8VCE0Pq4ZAafuQW+Gtj1qJ6zXmenbvz3OTxFH5v4DdEFCoEEHcOS1kfkCeUsYkZx36Bkd
TlDOxggdWo0IcPYH276wRSsk8/TGLyN+hwWUS3v7qwdCtATkm+UxNDqbvY/hEyHIbJ5hzbsEbYRV
lt1Npu4yjwYHvTgI37w/HoVz1YHcOcFxl4GIwGOymf7RWtDB8B0mUyx1b1ruxmJBAPSYD6Figk5h
8J/jkUqgDfyWGfR5q559QC2YGC8xq4F4jt4F6x2o97EWnqbXEcgGDMs5xomw7QOMStGgSArByWHx
abybW4Akc88C9UJ1F+QrR5V+Qa8Tg6PAnt+Lk4igkqAEcCe3qBF78Wkkul4Ba0gABoFD+gkpFHDx
zTePv5JRpBdBCLK6E/2LHL3RFfO+8k4JKZr8NUgp+07MTUJtckGkypky5PzaHTl9ACbYlQa8fRE8
rr/KeYJBsJqVzoPU6mi36DFv9yvC0mNcoYZZ0ITMe0BXRZR243jkZgJ9InFQruLi2Be51kp1LlyP
qI8zXm41qbnuuDhEqKOh3fBah2qo5fhR1mNANhyfCiB1CyugBDTgNM0qr/NzhsGUDB/QnjL/8Rkm
5fT1CFTVS0jqe+7JpdJuobHz+21fS13GXq2NMI5uQealC40BCWl+DucBVRxPcH1yrwxWMkffKDn0
I+ezOUMPRxaekIMd3J5x33lU7kOHUI6UN8Ftkrw8mGGqDbEumeLirLHzka8cyGpugBCu33TJM6N0
bsROnN0StrRBFRydD5C0CgaWd0db7LJQhYRD1Qzy3PAVSh+KaTTbFzhnXbf9Nh/7ysAssMLwDqgH
G9Gn8yjdZolFhWb2s+DSxRkBA6/dJOdwJyMC+naT9v66r38uhnn76WDOZ2XKT/s9PP+9nl6ZrV48
W/BN6Kws1Vf8NjqMaiDAab1tkyNNJxMFgyDmvLNL33menWaHHJgwLTjqLVTx0AxE/MlymmzaLKAC
SziDC1PX5R6SFuPrx6DpOhneRiU6B1pwgxKosZIUC+ULjqPQCYZnQnDMalx4uWK12Oo3GVv/g0Wv
ZT2ucCRx0OeFSjGSTagtCVn/BC+7wC077KHLJQS9sJX4SbQD8bE2+YAv3HABPjvmZ5bvu147rMBP
0XUbXjr+epR31p9Zj6tbh9IJ9okj275LMtbgMviq/kSeWs7YqoKaxYh2Dkl8D0Ujd3EZpCSzw7mz
4Fv2cCT8KFaDGnxcc2UUTksJXqy1mEmB6uFNBgUnO3bZVidZQnUI0PrGz4NBHeTP9s3/ENCW2wwy
SgaLuax6Bs/f48cvbaBuM6qf7WeT4FoFfSa1eBO7I+ZaFjfYMekeQRPQxjuuYPws4Pg5uKl4oH4c
Wu8sWo8++5/4GQtlqFg82o5Kv7Vt4uv4Cs8AXgVExbuZMfII31HGDMVrHYVR9HtbN5l/bQaFi+Bd
g35zpr7txOl9+AAmKDBDK+Dy9Edab0gt8OB6wbgtY4DQ3pbOtni7PHUdubdidsCo8lCHKtu1U5xK
lShRbZiFHdbRXmy0oueJaQ2wF2gBVm/1cAeyAK2EPAPwHIVVjfZ1Qo4rXSDAnEFidTUqAgo+1I7Y
ifwYs48Rf4DnitTpJV4dZOuba2Sxzrr1sAlcIf5BH15+UDnp63yfEo890kiU5J3BHJK1W0EX0nyG
vbPb1RHOF5WvwedjvSXtFo5A62n/dn7zZ2ruyhHnFHHzKDFy646pT1yP+qlTU1Ji16eyuWqTq8xb
vlsfIbFIk7hWe84Dese8clqan55G3IKPuBmpZ0k3C8so27ahvSI/hxjwCKAmm7eu/WgtPqS6MjNs
HKOGjL1z/s6cNech/lsNYem1e33Mflv1XDlBI7UoCxX/+VM6L8N8koqnYsehmel5gdqK+PKn84JO
7eNU0TLc6hydofgdruAlXOSzJ5gxvr+K9cAV8Mnw1Tux7h/VxXOmYmIhrnxxb/Cak1SM57d7m+HY
m+NzgdMFtXA1+gx6kDLZBkv8QdvWbXydNsvbXCRbh5YZHwSmv/OevUD1H7QGsmeiLcRX44YhRBuZ
Wvuvz7xKg7FuXfvsSVnH+sTwyxiQSIEBrg3iLRZ9KiGed8P8nJlVydCtDLWtDO1qmAg9c/mKW0Hu
Z9qgM/+lxJ2oK7Hf10atzVMY71xqGtsQHU6DPyBXqbYoadwSritGwJruMkTOc7uEADdvyxS/PeXQ
VhgMrNLFL5M7sdMXH9gzAjQtzOYFpqbo6jC6XZLmSndxMpnZIGOZnEZZarMTcAsg+wdKIwxVc7PL
9cRWi/wBo77hjSEC0H+cDdg1mdwg7SvMnODUApOf96TiRGmZbKzN5FPhC9Qddhi4TE4Ea+M10UxU
TwPSpYSipjOHQYyHpsR8HRMEotO5uDA2LS8LXj+sk6wSe2E4dHHnQ+HhkcVsUWsxIxetd9c7L2lT
R9nvG7bq/BV0BjXmaU9AYbMZVtseJOeGyTQHfVF6pdl26gBjuzcGuAiAXb3C7dOIFQqQypHBIK4l
0KQfgOV+awxe7V9QEc+o93dY48NWeGDaIBN2GWMYPxL4WLGN7UJMSG+b9r7+bRuSJyUVE6+C+oMt
jXJmInYk0nRqkAlkplg5pxHXHQ2fjJxEjWK439Qq9rCKCuHpYOnsFYNk9G2tphpOPUsOorghyugc
uToUBrweMBkW/SYDgQ53KwQSBq4NxwIP1fewIc2pN7ghx4uH2zV27BF1aV+nTaLocAx8h/65QDAl
RBbyiSPb8As4CAmJl7nzZOHven0OfEFl/aIka3valvUpQFAfpoOG4eUH4RmKmDOuoCLgh5HC0zjR
H75sphttnkeLxUzqomHifHAtvrn45HLFQUnH0BU+uEOlhF82+Raons+Tx0IiliVzAX58su2dyGY8
OzVJr057cWByJuMxdX+BuhfKvFladhapv5eb0lLsNJszLvmTKaMI2F+oDVlOiL+gg208xdTdK9aL
dXyO6vFzdrMpdR0K18ZrL5tRMf43XWRmPOhiPyNtBxJQy6AuBGbAF7hgWCfjYcFduohXdAriL4Ep
6FDe8i7y5MCvsRbqWg8IFyLKiZmqclg4ERwmxlTGJJOXUyS3KObRPTvfCrJkYZFlCeGP3TpkbmtV
LfRVi7DJz+EBZMABCUW1/3ZohmRoLo0+QzY5ESENiXpUAienYmntniOxS5ezShHB0OE+mx+otevC
pqxT0TdQ5AmJBYDhOx6EnWD5a+4E7T+QhgyHuTWAQy/ub5Nlf5H8pQx5n7BaZOQnFXrfk1UNo0sy
fxm3U35PX1AG5PjJZS0eMaojo37RNH7cNxWOxFg8EIbV6D+f8JSMQd+S2XfFUiDCKnGyYdtE0QU0
QGiYgFWAGciFI4xNow9Lx9eohHZRSFM7gmxTFklqf9g9YF2Qe0XPhtyEwVKQ0CiVDNmgSdAWiduV
WLThgfv9fKMTpzp0b8P7UPlq7E4u38EkFjMp/j/j7/HnupA/Kz8Ryw3pzJsA0tEIwiyz2Dbdddev
PfBJ2mxGR5Q1jsIDw/blroQLnUKDLEC0EwuCN7dSTY2Zz55t3IR2PZv94ReKuxfYAf4pQtwVzilw
p9wSmAxArfDu3yclbRz8Hz7L7SU8TMKgRPDEY/IP+p4g9nIfeP9yL6MdXoYVNHDqSpkW8KOFKCup
bkejzS6mvZeb10c8X0LBF/89okAGcidCDldtdEN8FAwj3vAb226PNBuhlhuTxvXExcCw7gxJzkIu
ZVR4YurDPA9wx2YYx+iiz6Mm4KNnG/8OXgLwS8YUl2rP05h39eEtdPDV6PPSgHIcwW+w2wSTkTEY
KKZ8ZCHYp4nGDHR7KQxhMXtMrAW0xS/t26DikqP9jx4Oz2vQh0DTdxRXc06rK50xNDjF7TudIEdu
3gMwe8N4kTNR9Yof+Z+I+oCovmcm2xL0CWg5cl1BhTlIKND84vYA8FQ0zKB8TPBfnNdADicuQZ1c
u+vIYJe/D2poV/QzKNvFT0xgBLng5bMsJcKJ6CMO1mdC9hB2hvTCIiGSOBfBMQUwFH4kUh/+McKw
LrPMRX3lkbDEz3DugN8rxBIx/OLKLrnCD0I06LmJX+AIS8mx8+6Bzp3KXUpLLWwIuXR3UEBkuXBx
BIAI7JAL7MhI418ipsFXwlCZocjkwpievdNC0hnpLyLmJCh6REC1UHBp0Db0cITcCzkK7aEtZt4v
maB8/T/kcz6ElPylTiF0LEqLvyI3NnVJFF5cieGTkRsWGv4/uDFxXuTgEpcoo55cpjI2eYdQsIj3
IdSYOONvmi04BdG/zid6fTNZJIZXHJihebOxcJ9O4ij0usTsgmEStXilDRcDDSzVCcO9Wt9o40Vq
w+sSutmYVGQPm1r6d3uauuTjroTrdeUWR6aC3TFUAjxMXj5u9p7xzTzmtzDnFF4ycyMiZfIFz/IB
75ohFSYSUrjIIb7Lly6cCjDYJ8CtvMtDfCJQdAqJ7sOgSUJlqHXI2GJWxb3K/coASg6M3GL+sCTs
kbvl3CVwV46L8EhAnmVlB6f9xhqx0xCfAyNL6EdUl1JsyLK5tt0vl41tYYrNz1hCK/hryZGUv2di
agG34tTbLEGsD4eU2ABH58Q7EATv84moJLEjWGdzYcm82BLYa6hiWd55LdDkoDqmY9mBd56ctHCc
xBmBR5azTcqQF92EuNyshX0kLrecjcDI8GJpHs0tD4Dl2FCM9LD6Q2YnO+qvL1YAIFnLX0kvEp1t
6bTl6lzjsM/TcznCS7DuNRQ7eTTZiJF2PmGKIapa9GywcrAu2SaYtyHHh24IBRKgrjuMfn8LdwnJ
V1ytkEr/+kshoghxjP+Q+T0TepJwitpeQYCWXMnyT6hNbEOwFr9EPAjHtk1hpEUv1lOZImWw8xz8
BkUYEXb9mYrhVRiC2jISTRklgcA2rGOygsvkRl4w+KaPJRrlkjz821pDcQJyAhtFjE9BDAsimch7
jkMF83vxTeGbfEg5IaY3ch4BPXhz3oiYd6vzjZPGYAcRImcJFwLnECY4ksIoCW7yZ1BU+PfVFaOM
OFGZ4BfI7S4u5C9QPpYaueqoPoABSTglOMW/fTFBCpP/zlweGrlrJOlJ3IKEtvs3SYkb0l3xtEKk
sMiVbwCHF5sZCk9N1qtepGOcc3Z6kbRdV3hwbUYgxfgT1OPWgJrMr7wUu8KGzwR/Hg5ClRtSl0kw
A3RnOcEOMmXh4SlPZIGEWUfBaJ8gcslyLKeUcK5wJwYyhMhJW/Fv3TXQdW638RtWo6zd2aZHdoks
slKrCUuPgQ2/Y2Tgyf+lUNyqcLPk3qAyOzy88nMLON2lFeyGUnC+iG6Qy0LKHqiBPBjQNwwmPEtY
fHfem5yze9D+G/JXwvF60QveyX+Rh2PSQxnJNIX6XK4lKSzvZGmk8/9qd2onrjkZuByEj3gaKbHM
4+rv49GM+HIpnvAFhOh4Aaor8bSneXaFyyUfMnl60VRe0MRLn/FaqwWXoQr3nF1tcBsAQ60vQb3G
C0L+WniokEUBMpg9AQEIBYznADyKKJB7lnpeKl5AK65DsZ0X/5Y7RHagN7ENmAlXgI16pbC/N5zm
iUsJNpadXoqbzBPdIlZ8NvTswa8xgEQuBPM+2qg+n2kw50jwozY915yuhFKg9FvMzPn73lhKvHYC
4o32ipkO1Y8nHrbUB3a5SuwHQwW8DI4gOQx/djxvTMWQWklJRfkgdB2Rm4T7vcgp++Z+v3gyyIAm
x4QQARyTkpDvDfQUlBgdazEKb+jIuwx9L6EIzm+47Epx9LVc48FlXYGhC+YvVS5vPkvnjWamGlYe
9GqK9wb3HxQi322axTR6I6c9YLVt9QZiY0OYE2+tnBE6oKsStxkTJrSCUh/IWyEN4j8Etu1dsPEv
qBkYjcg7JS0EBk6s47IjFISFwJ8I6ugKG0H5F2QEXXvyj0iz27Dl0XIhtkepK3toMpGdWbY+dl1o
D+zZvjgPyOLA7jnJ2DK/oimg/NNEChAcRSXPANiEz6wVEYzESDy0WAAmZ/mKzyW5w1yPHftGcyL9
jqwV6JExgpF2RnASjaPBBYU0GyCPDxpCDI16GCx9oRfasoqPi/s9ghiA6e4ubPYp+UZynX4bSPfs
C4LWdV6zV4AKgiUP34C2c5AMoY7NZ/lgZkH0E9ex7DvsPFtBa8Tx6MPFKZMEYWrKRSU71L/CrBgY
8dM2ZnRz2J0KllNL9AC9onQ6tOeojjGOAr/iYaRX5GF4EOiNEPTW/+rAj32fN0shfTb7xO+SWixr
i04/I0at0u2oDEjPf7K1FO4rFpEecvVf6ZaRFzB+wituiMdDSsVz/C70VANs/C/0MJCiGA5GVAUR
/THR1/KGtVQG0KXXI326nPzrHB/ehWENDakvB/ljx9L7Jf4TYbocZ/mn0JNKf8rQ92XLKtUNMQVj
XVN4e2TFkzenDt5LOVgtlskOb9ILVqpQZWsaDvZ68p2lThXOrSwLQrP9f43blaG2LIsQr12ALX71
XwXKtaIC1wtRXJz4JIFDGMD/ymJSJth0pT4V3jcjBATuDV23gBlyW0HX5GirrENPptrMs2HR3r5b
821AcSD9qAAxskLKTcgntL8wwcmc/oxFrKCINh/HOfGZk32ojmn32YGkSe5yXbJRXdyDFEi5RQN8
ID+BI/LvgEmTj7kcFk5djlSLoloKLTl+Ut6IZEd+mv+j/nIw/2QH2RF4XQ/6YR3IkS/Z4E7O9MQj
syyQmCQ7lHAOhAMr8zgwDS4WCceRch7k1b4Hz0EL2xOJT+4N5B2mymRDxTWPvCedVkRuyRSf3Vb8
2fCRs9TFI/zGeJLVdAAi4VTtuRWuo5NPjHoFN+Ajm+ys+fBX7vbjPl1GmW9ILf6pbxrHcgXq+/uE
ctGKMTRRQQBhqpzker1axa9AZ3H6k+LjMOkfMfTDpUOPihrBywM+l+7UuJY86Omi68l6clGuMSZ2
FBTHLpzrJUUB5IVhPywyDprBSW23VuWQ2T5IMU1wCsHcrZcliyMNKDOF3hF5KKXjIM2dmpq1Z67e
7uiJCSmy0uuqD3vSPK/rSQvAYnHbqk98rS6TYvrYmc/J5fiZaRN9QOTNC30kDjcHJmlIvjEGurCq
oxfBBuCO8bwMVC+LG5/Rx9Ly9riNCmkztzsEPF9hOCG0cJXAGOubKtI3uji/LyAUTIkhHKdHhEjs
a1VUYmMrht1QZIImMqC8JDGfsb7EhgBYAPIOHqR2YeWuqG27burfRnqo96EbfcgN7hAh8GJw1Hb1
EIegoAlq7x62Fs/JffKIu9E97Bz7KDr9YiL/im01K2PNx+woLGf509qtqhQLr/5KblwPNb6Ws0+C
adfFYTfTrXZ02z5ERIIVGKY4CDD7GJPj+YM5kzLGtmVVnjm4KQOVxJbptLwOInni3YgPFjOAkhzK
AKMLDyrzc6j6Bcbgz+FnmPmGJ0EJT6dDxDL8Qg6dh2cBMkt5+Qi1uZs3lojjG3xWZczxXqgHeNgI
m5sD6MtMCYR7gWiTdJgm6ozR/P87nApK/UXlP6JsyOZ/BFxhUrvBwlzfJLOusD6AeFbiUc7HAuF0
zFvOGcXNEnSsQOdj6pLAQKgq6mt9gxtTeuQL1KLZZcH7Q9WSyqDwi9hAKYffJGJAgWTkfYevgeAI
14gkPiG7FnRJAgiqA/6gyOKhiCBBh1UAswACS4m3BSIVOFDdEe0C+zbmG5T7tEWy3eD6wUfO4i7x
aNLwzednv4O26DCV1R9dGrszP43p5uzlL8QowCShBkBAbr4Axx9mtLiQylOcZJ4AHewi7DD6nAN8
f1k6T79naXfLmEnNmFGRvn4BwJmcVOzO2PYoforch3xCq6x4vCvJptJj04sD4tQIkbsBfEifxKzV
aSLb+4f/t2unwIEBySKidEon7AQ2xkhFfbY5L07HLvPiqymePgjID/e2c4fpgNcK+YgJ6TbmecsP
2LGGrUOvpmpoGEP1qS9ybjNrztHDezM34wRevM9elVjVAsC+uJlscFysXX7eUM0DC8H/jfF0UtFY
RA/wZn77MPWn/I5B13tRkrp46B3yLf+pFvfZmyNyeIgF00Qd9nx9hcmoenwvjBU3bxbV8BYXM/lB
zqSAoYGxuiHimTVAr/kWkypl1QzzyXtx52b5hJvP8BYNKkoe2ibaESmF6Hb4gEfFjnJ14Hc1Q50k
yjwEogl7xOPlYY+WidowppJySxI1JPMnbElpuLiS6Mh8kGJI5+t7mDIFbI63+Bq+F82wpJhIInH/
M3DkJGhSUChap5itHiS9BBgqh9Wx9Dq+bBLikXijwwdgpxG5jL8G5OxHNVVADztQtrzjc8YGNDJo
yZhwenkocDjtmX91OD7+E7meOjSiu2RqqsP3SFnp3PRK+aX7dcxNef3puh6/hww0PeZxkXxtPPn5
lcrxGfOnut+MdFKwSL8Ei77CJMHty9GjBoOrZnt3m+ndrbawKBAmQiUHyurYxMr4/MbbLc/c7vJz
9a88nzNurVR9wZXftWzu7ep/gMsuC60YZ3C4lDMvO+EhojdN4cUqNhdm5edpqtBLxrvuJH7jZUFP
DIdy9H7+3Bsvn95PdnfZPlmvJynBQcE4tA4fD/je1LiMzbblaKduk2j7enA9lMvm4p9gEtNw9+03
HWbfvtdhC/l2ad7Z3/o/Zx3chV1Q9bPuYHcODPBt0ls/bu8d1UnUh4+JpvNpPfHDoQRThgVeUyen
ncwJ1Q7OhtVjTT0HJwh6GM13Nw+NCmLYVf2cAQmDryfNKeC+dT0aVGR64lWPkQbCh3qVpi2JNPoB
z+hiBYv/eXh9jPNreIW3qI6QNim6f6m9ToEQjhZvyQwOK8K3SXtdjfKwmF2APylaK+BQrC/wr0CG
AVJk9aHCL5jyLqFtQHPROcev0n0/A7Kh3n91wMln4VeUhBL4yagzdR77Z9t+SDwTLmJ2RNFxg65k
fVpmXaw1zb6Br0FuIOcxxJNWeIOUb4VCT02JRymETx6yOikNz/i1li68lAoGxqCksISr4jPyLKgq
L7/6ui0DEe/Wok3hWiLm1NCtlQ7gd3Hv7mdwx8aPxaG6jzO8HSnUZFbb3LyritoSilEI88/H7gav
E5f6CjWsXwTwE8UQpM0YMA1KSgc4SxAtblZrUO67lppY9e8ZgIV5NNzo1+x8H2vP6WOZzQ1aObUd
nslwv2zTnZnfxzcgpZKBxg6BEl61w/ZELyCrMM2tYDzY4u7SgkOSMUOhzSVBG0EobfVYNyvGQkw2
6eW5+Ckaj+gPnrxyqOYfSjtKXPaS5X0sOioJb8wGiTFbg7YVHFOrBiSeMZRNIK2MuFRR6rZGz4tt
ABrBXZp0OGDX6DLQ9juvD3/z7DN+ampWsQ8KtY9PXES1pQeDiNOEKnQ5zods0YftcWB+/wYouHWt
M8ibq693LHHllO5oCUAQJ8vyFSuqDW8pj/iaNdYDSCmztd1A1/BFSQ4ow1MAUZdB8/On1vfaNSIE
iyZr0Jp1MJOFj/xAkk6ATnQFv6O6Sez2Fapu9+n2qH4D5tI4XmNxVSqDT8tWdZup+6MDtkuV+VgK
qN7A+phlpBfhzd2TDADAxbW+RqEa63Hv5a7bO+fTJQ0BjnONzRWYR1fn73WzCDg7k+kHWS4T/A4Y
BxQbTqkuXDcUWRKiCuDfJmilY724IpG9tqFoOQrTwSw47fWL+4D8Mb7W0wqH5trKDViu24SStw36
UgHNQCRQGWAPs4GQLXCsICOBHoup6cNCrXrGjaTAMYkBf3LQv2MnfNU6AZ5oEyDU2lVcWF3YG3Tt
ZEc3SRcGkPqKqPat/qJg+WOlqGdsN3TybMfKVIVw/F5fIUTcN9pSIoLhuQJrIDSxu5AnmSP6vQ2R
Y6SQahBZGWPdJhfXcO7+zlXOCKUEE2+8J4VK6Wkd80Wr1MegCDQ9xVlpaDTj22u5GxucShNghFBf
Gdc5Sz9d0W2AtHBYhS9GVqiKwrfDwu7e4lPjvOBIkVADMpnegyuYDScc3piOgsMaSx5WKWP4DcQU
XRjV0KDTxssyM63zMI3BJjFwexyRfDxnpadj6ZeGlAAP7Hxl0sC8ZHvZVMvWGvJRtYQ/+Jc+vQ4z
wdUtd7HMhKe8g9teJB4ZkOmvGr5Tq1zuyJa+4ENFv372YZ20dub1Rv+jR1z0QUPvNnlMtm16enr8
xqxn8x+1omQ6sEj1wzblQMWckjcVno2rYP6OO7mrQS0XTzQi42mIUElp4Qd3sE5QisWq9SbPYr/K
e9YOLz4QIYgt6PNQuByxpEkRdKDj8HJih0l8is9zVjmEZNpn9BopduXDnX2zttppkGf+u3IBzl6e
MBVkXi/WR3iJtvYF3lecH+51QJ+HChOZfXCbaheLuzeA5QbGsPuFwuACjLv9wwtpIVFNKE7ccn2i
gy1M7afQo53up3uVt2LJQkBfXZpwyXK4TwK+7tUrZDbeaWmPdZOTWXs7bHIP844JIdxA641EFxpt
Ob5vyWWbDDqTVlgSva7GdYE0LVXNZ3hmvmH3WPzxozi2FAj2urNKxhewEOeCJZBmGkMJUFNQwWNY
Zv+Iz7wCJgfxhZHa11wEnEMADcSdwLNd4mugD8kYui9UEZr8GLqeUL97Y5g6TypmV6NBZPxAWGjC
4Y4MGGDpPSRBuKYA0112gJ7f4STbqvCcGaQO8EO1XnP95xWAiIPQjDNm56DRTKEObGoHGq3eBuaI
OhXMFFKrl86ylcEW/rQVf3ezhx07gRA+eU0/vno2jcMD/yh84S5Dhp960EVYcIcbDcAQULw8pskU
A+nCVFjcBWvI+v57QrPbsEaB0rL/fAZtwGUYCOxYclV9WPcYK0l6cz45IS25ud0Fb+GGeEkKO85e
P6nski3tEu/6dva0uovW4NTyr7p7BkdRZomv6z+CVKuXUHr4T3E3FZgIe3abi8joaWwQkvUDDecS
aKRn93GFpzdW38KVapb1e6Yu6/gGbkf0uBroL2fn03kijEpnijBVYakPOjuTaqceXKflMhvfA3Y3
VmLISYxs+iE1adRM8Qw4QbERsocyE0ROgCMRM3S/vhLMRahEoHhOIaaxpBNFhKkMLfowrxa8xfPy
7vzR8949VJY0hj3UUkccLUlhkvFL6zfFlrNkity2i7kRvaSxoD8boevqVW4+vHrFEz1qC7DtRQ03
Z2U4TWE0f0BkdVZc/e3qtHzJEJ5mbWtnP9vsJu9JAWCtOecR+5YcIS5hbHnZOOB8zjnfOB2TEdsU
OAt3gFMCcg/600oyoDBLb0yV5R+DnRqEj0IgYMZXhH0ergX+lkMvvEZ/EFdDzYFG6hJTsXNzDuQv
nnsHWLVn0BhhvSWkArS3ybTj9vdth2K3wQVgxwpPF+qftq0o65s3qBD1oBwB9PWxvle3Q8IQB/CJ
2h+zYqeH24+oEnHUX3IKIBgq0TaZPBhTPATMrkJfRdBE5iSoLtboUnPMt+JXbJjz85H4JYDrq6+A
d5W+wNjqROclEHqrMUxKjpq1rZz2tkVgVMJeaETt5XUKqjXJtzkkpLarZs4d7wd4nCf3Q0fp1Wid
0qDqO6iO6RODPEwiijJ4lGCdbn8CnfYeJOQwXUHnxMrgycAHzA+iGBYDMww1OZNTh5piR+3ox68B
XNmSnY6zLZ21mUJ37HYeGdhvLJPoxmwysygtaiBJ6hwaK6JynbVCiAXDJ6x90Eu//3aJdZ1mqBbZ
uhjdwkFuDOcW/4+k81pWVNvC8BNZpRLEW3IQUcR4Y4kBE4pifvr+xurqOvv07m27FJhzjvGPP1wM
84xg9cWJ2m06Fy3UnzJTx9eNLpZ+eXGz7j+Y0uYe1pJDg/3C8wFDGM1uga4Sp3pFru7chjTOkIwj
1uzlvXk0zRqHCE5n6Onoj6aHp30j0FM1n42tsrRw2cQMbFQBnep97UX9qoDNMO1VXFqQenXZex0j
uJTudcVKBtgF7cC5uX8eGF/zuRxpGifVoAQwgSqn0Bt8HG16CImhZ+yJ4ye0kgo0AmEerDens/ff
MIhRUDc8HfsK2KlJDWf8FzTitnvbcEZqkEFwPoM4w7BUjQ42qB3ulghli6y2kWRH9PlkvCMyLgIm
NX3NQg25T2oGuZwY1slw3nsE5eTW0vD98LZzOPQPED0L5/YKuge/y8VGlvkdPFRXi99z8MKid8mf
bndYEQEO8R52O1c8LOBxVzg2J8ver19dBq1jeAqugeJgP5o2NpuGfR11+53Kgd6CpbgrmJ2Yb90C
cNYlnEJ+erdPPKbV2HbjY/8VVL248YD2+F9kcHUkjuyweoEXn5x7y+IHXmhwyBHbKv3Cu6Neco3a
O99x2/mEelJD7gT6u7XNgtSaVZVdAmpaJvnHwXP1yJhz97trkOLkfQx56NIXBD1rP1IHz6PdftP9
aCz1gywTRLV7w2xAmMN0datwRXkefPXqfonw1BT/zJDsh5gUOnHYqhwuKq63N5yLobhAoy1CHssb
4zqoqxzgOJbB9qGM22kTw11Oz9AqT5LxUk3LsWEbNsf1QE7k6cMcFIHTD8eUPQnzf5lW/R8PyBQG
36/c1V/OoXLPDJIKKpjhcvB+xVdtoM878HUg/7ODCtGED/dmZ+I9ElahxhZCukxhCnWNWYAko9sF
Ydu36EQw/GlCrlf1Cjot94ypEpUPaOGpHlXcKLX/eYsNcq3b7Ei0hCVfs19yu/KiDD7BaXHkKIVf
6BSfbH9MfgikEC3F1Ui/j+8vdFkMAQ0xrm8eXQJ/uJbuizHAz8bZ+j29iL5s+bU3JYonFHo6Zivc
Y/azT95guAGUAIsKOd0d3CVvbt9e8rwJnWp1R2lq4PoGzI8s+WRVwFei/T8yX4BXiUfarmabb82P
WLKp0f3mfopEbLV3ZHoUJo5amG7BQ+1klwsmNC8m4Nd9AB4Ezha9J/f592TX2x82sAwEVlcQv8Gy
T5dlVUDnbjm8jon9BfviZsTN2rpjnrO9LDTVvHedH+3SY9SqIL8BmP7mN/QBF1yo2wAQOT9A89vj
BS0s5qSn/InHEyBq0nljIJZwxFZHp+a6cQ+qBq59uNPjz9VlEkYphwFSB6YozjU3R4eOsPix+jlX
Dj5aijNSFcyGrccYSuuXsRpuYVTIUKhedpvYOVIsdKeGQ1YGKjynhvd6ZdRWsNnbGMCOv9GDXYJn
7oIAh8kDZAxo2jHmXO3hFwcU8Gx3D++Q2ul7hMuNRfJzdZwdQPX2thLf4dvieufcEra7kPqkbU5R
mUd7WIAQlkj3OQ1B5NJTSglNIQwmaJ6xH3gS6QFIQzfa9Lp+OYX7PiZzOW0+vQI6qdkS9c0zWrUJ
qSVU9o190s+izSh+tKeb0QtyZHJkQteyELrREGaMbqhROvEdgtu0uW2e4b92TYWsbORECviaUeAD
Ddy3Jyr+xuAJOlrhnzgMn9qgqnVCT+A0tV++8YTm91kf35sDz+2T07OTHZeR3uaaHTOFYQGL79yy
HhGornYpont3TqljsNt1nFsRdm/T1nn2BX59PPsFP7Q7OTK70QdtbbpvZGVl4RHS4BwvPeVJO0LH
W+uuhpPD2aSgMbjXo+UvuMDEpr/WhbAEBaR3HrAQcTqhicaD2IwP8OQUS2UAe8kiVYZ8kg+jf/kH
Oa1q2DXdas68y1OEdPIUXPwjm9Qf5GpfksRYUcUAgOYcCdcwW76D/Ab9nJRLBAHfX5iDu5xfYYnR
bcY4rg1c0hntpdWVCeFtUp5DZBQAVwdz8Xgx/LwHOmJCNp/yS3PYNUE4wfw0O29ldR/mhXTZ7Q7F
ZXQTWH9270F3RQ+RZ1wrFHL/CSM0sgPQ4oOZ7XEk2JakUpop9TwaevM0xlgizVRcDfijDjYs5pJY
I/ZvfhIs7gvlNpAiwah3mRBiyWPVpfMdahcX2awMDF98PFAPPaS5WNFgZQsouNQc0AfCCzSz4mDF
jKV1GjNkMlYBKgvPWutdCUBgLZrcoyUkG68swQ5o31xc6oAVeAmOOaAfpCcjvUTHADTM111+zdad
u7UoClRcC1rmWTzDzNysSvey9HTpg3PCoULAXLqfLlAwNORqDpjrZLdtYT5yo8P0NVlwoME8/JDq
0Kkt98H1uSQgjHb66QgNLsiABdiOP+YA34ftY3qyOk7rbm1VdOXiD3HMm0+HpnirznW7nXWs27og
xw5/Jhm4BhCm1GCwx9rBe0wvLStdLn1crbn0jM+z0+I2RqYE7STQ7pZ+sF/h52sNMJlACnA0t0Rs
vaad9GV+uCtWo2ttu05w9SBDUcmFObCb434nbesI1XzDg/kLsqBUofzll7luZYzqtze8gGyMTF7Y
WHjnCbJhMrRl+HyG+Gp2UWJA31oOuOEV35cbz+lzjSnZLow7DZBiW5iAMBV/ZrnIeNR+Zkz7fFHs
04MviIqQZqflCymAv4E1BQSL5Ne2Dcw8zUT++BFx/oPiMcGukbtkP+z7mJ0cTCgiOsHfYA/m2CG2
OxCahhv0tNhMOVGzPIdVN1suYpQgVzPJRfP5jRFldPofEzV8NSj8z0jGV8X/ruu8Jl0D0geAfGXm
GGEE1TRlA2vSgibLSQ5um+R5mgZns7dM+h7sw4A5zc+8L+1twxrcS3N9/JpTjxZeZ8z68t6jJfkC
TeF5jsCcOjjhfigJmypjY3IYvMGx6aXqHJGgFqfp15gYNnUu2AoWGoVZcdhCZ0HEemu7V1aq8+Qf
P6ifnFrcJ8R6iq+fc5m7qU9kob6KWhBLqF5FcYi7g68ywG5hbqgH3B7+pQ8vtHeyGqsOJq0dR7eX
7iU6eCd+3stvOIe4k2r9Lg5Fur3t9h/RPadYOY1LiLCnELth7+MXC0HDhK8B4dWhUr9emWvdgIQY
faN0wD+JrZungjKeoY14wxEbxjSIRAxfZWQC8MK4J++6So+twcq4LTZzkDerTl4o9ATdSkSJxfqE
IFeCg0MLhAPCDshuCQXQrGN2MJghCJWbDqwH4Qmf4MxJIiDSlbgeM0fjmSVp5YocBjsyM2eGE+KB
I9xB4BtYp5D5mNCwRTmtKU8KzAOes9QIPnxgIVXIQ5GTjOu0zBRbZjxeqAjxX8dteGDY7G+UdV3L
k3//DrbOtMd/BNYhawyh+NudTg+W0tf6WzXDkZ8W3auiNlhR9v9qp8ek5FsIUfE8IjeQOQSov48o
BLgq/vinsREw1vzwnQ7sds2YvdJ5byXGDzIWWp0xcOEVN2quNqO3VqREWsQg8Tosh4AMkkGiMey7
eWASLaZrZ5YQ1EZXiYhBgLJxI1uBqog3lxFMG01DF1qG6pwi/BYITCZGWWhSXAQpsBz4YHTCURnC
AfvThwgDhHGdcEsY0fX2fE7hkGSEPgKKQW2kgBeWEggk19GY84ZWJrRlmJbcyfdYGB/AEht5Qf4j
urEDE0qmfHLlGR1jII4JxExYjTAkWaVC4snffdlP5RV/3E4gUR4wecRyGbvJD26xZ+Bewy4sv/4o
1/KZ2Tog78IGkg/OHlONmIrx4RlL762Am15QXpGhxoXjQxY8DLKs7pHcrcdUomdIZQd+54+FTC3w
3MF7+AwxWhyq1gOD7vV9at4rh/5Xk78vhHDq8+VcFos8kX+Mm7+H6+a1cpYSlwSmN0schjerTcW7
Ae42O3uxoB5LOTZyIVEbWQvNHKOOmw2ib7HJ41YlHgY/S8fNmlwyp2N95620A8NdQlpS+Nfe4O9p
3fJbyNwFTXcq156gSrknJA0idweVFIYzVGbXxEwK2yfMg9YQq8VOS/7XTG7YWs3F/QihgnjCtPgl
vkcaCfQ6Bjz4LEMt+JqYJ5S243yQRlTmXFQhoVhi40otUg64L2LrDz8lhnGI/KNEaQI9AS+IZ6/u
Lfk78uYQj9WI7gV0uE3vKEoLJWzPWmGR7fvOtVfg+oUL/rDEdEkFeeo1E0km+YUF2Q+qrffYzCyN
i9HBLL09UMXr7QfhM1D6HS7ZnfdbJqjQ+N3Nbi0YwLuVf//ar8J8c9FjgP81OInHSTwYrKcEBgaB
HILLTA1+FEBUohCxl8yetKsNZeCV712SQHRq6jEGTmbOxdTY03LxKefy91Tzj6i1d3ka0JRo1Ewd
Qo1QlQSp3B8RLKTikj4QcYCwGHkZ4gXO+45DPOdY7qa33m5Lz8Dw/GzOAflM3rZjNYNj/p7r4DdA
h3ydp/vGHOvrgtp5XDT8k86paI7FMuvtvjh72O17Rg/3ONzovsTlSNlw4rKwYwFj0PGu8aqitDHX
RaBi5eRXkY4drt5x7vkreuUNqgA5kV4EzwRC2buNlWlFbAjcFUqZkI3myiThPocDD40AesQQfklo
4CuGdT3bpzxGDQegCwqZEJVfyT1J6N85Oc6jVi7EqTK8703jaVPUd9oOGTLgR2eGO8nyRsaJeZyd
AEBQItB8MdsHqMOWF1kJkrEDjK3HwW5PLmR+Cmmx7EP3ooL/lFaTsSK6lpqcrjKN7zhbCltTdnmY
4OY7ZfcDmpMTrZMesND6uq2wWj0PZiMGFsLJCQf0/s8Z34IvjmtMtIFQHk5jWGZi3vQ9mEyG3Ifz
nlGbKtZ51XYNzOZWBt/XMPfYjYivCNp8DMVqu1ehyDfhRL1Bm6YDfOu49C+nmuAOtdLdu6QAP3bi
PKJZH09jLZCpgRugwop7o1Y6Dfapsb6sXgRWz2X1D+p5M1AW6gjY2VO8U6/dMu9MSoP3DPwKM7cu
j94hZk/6IGjmh1UmSi2YV3x2PE4eDgED1pH1B6oYPthbvefTbAa/FOPIuCuFCA84T0t7wA5jNSZv
2kS2vrBAEgdz4+woscLJQYGo/9nDP3sSPnDC40688XT0U1By84/pnWgkIxaexz42/qWtVA20tBns
p1QhPnMj42V1L/aPt67XF18BCDcLJFGKdZ3dcElrsYiXbjtpBuXsEr3nS5e9Njng7MBXZBtQkNrt
ShohbjtUTvx4hvt+i/2jDGQPqcll2VuPHW4IZe/98NTkwpDJOqAODH9D2kS+SZPFrwaMbC7539bO
2u44S0rmH+UgSlsG6iFMndH/w1NnsEhD8GiZz3Q//05Ip4hICwp1skEUxHZESNkf8kKQ+5NI+RhX
3h0GcXweknSRiDf3cbyPQQDUPh6fvQ9xO0hSj9gx3e32UF0Yiz+Cbe3QB4GpF94D9SU8U5npquGj
V/bBajH+k9ad2T5zRUcq3QkCaNGxvlxS2OMOZ54Iw+Uoky2KQQ08885ggozfa6Zva8YB6hnzDwqH
Z2g4ZRMPes1Wkg+zEZWFRManaSz2VG7+M1Q4PplsdazyDgnB6mKKcrP54HAA1JopeiNq9z/Mn+qv
ddhdv7bWSarZq7CVdXcNvhziTYyOsDnVecpGOPp28R4A30A4odsFFcbTfBFEcrMNJqd5e/F3UVBj
w44AfIZ2IYh2+8++RIyzUN8NN4LIvdbwjL/jXMyAVd2+o07iSBMGe8JvK3v5wTAHnoXTgnWGfoB3
uQNATpQZ844uvGV27QUWKVgtUyQshE4sXFg8oYyhMHIRJgCUgLehhq2C44YZHPMnU1vvs9+6jTML
0VM9zFwYuq+bQyPW0DQOOwktrBjClOkjwKJCSCsMu3E50DBJ0LFTpuCwEnc2RIQ9qWbaCBjlzaAf
mcMToxY7li4e0589rGEQnviG++usZpLHu9NDmY81pjDegz4ZZIF23N6I7504Qoq08YQmFOZZAjeU
SkHheD8MMJhHwPhg42jahmvADB29Qaiu0eaNpsAPwRJ+EFVRbNpDqNv6ruxfUP2pQ74nbP6SaQHT
7wGJhWW/6DIYAFzYMCCvzeXuik5k8MGC3aCLl7HlTIGc8J7s5eU6HjTEC1G6MiRAhFtzH9o2VwNg
/o5tpJE3HuFRc947arjltJm2Y6C0z/w0BVZ7dlD/o/lXYWx4Za47Db/CbkmbQ64EmzMgX4vyCJM0
WJW4z6PEhKGY7O0Eo2vUIHiOU6QBtOIUYk3eIcFngBAiZCQii3EZ/BgkF13hx89YRGbtd3p7D0N6
i08xUCBy4fV8mGiJkjxD+QvtQmT6ev/mw0Tqw9gYGNznud7HCz2FX6l7Z/z4KkShRnrxniYpOEg7
eOfhy/tiz4WExNpI6ESNwkt3rtHXgzyB4VcDjUl9CfSUxfRJalFJPHDkbtvfnRqKBkcNxVHoyIEz
aSA7KJ2K32LCWTvnXrOymsOuzwXr+ku42QjdVQgZF340ySJ7D0A3+AGDg27Snvifq9uZ3+Ae+h/c
S4BDySgQ2byGfcysHWPbIB7Hv0Tigpckyz/D9/AzkLR37MkWb1/EyINGcErkCQK5/WErcGPkg33P
zT8DJgJ/btgmwGAguTAcfLKxIFQ7ou9hqZBzghKVIxxnChms/6eTfh0Ja0Xcv3hODAwF2Myp6l+9
50oPzxn0LoyEL8Fy+NwdaZh47rF1QAZf4kByGTBiEFp2x10wL1+jiZgoFLhskopNp2HmuAhirAlg
xSi07XKmLTek+L3BLwhqgw3x2OCcYeOcwVaAhQksqc4axH7b49jghOacbjivaReoA4q2ypsBWCx7
0ggAwY+Po8Kp4QUaK6QGDo+6KBFQLRIFqIxUPH1OK5EJgGwztDzO2851yLJB+y5liLQxbw9AkI5L
WhUSlPuX7JA+es1dZ/00kAK0KJjgAgqp8BmDPFJ+yQvlyVYLq+PTza7v81b27KuTln2KurQbQr7n
xcTZ8RtqNOFWtvwHPpIwC78UWyKb+/mHj3kdg2v7QFjnEbn2Dt1zzBQ/YpYqOlMUoTQsEFSFG5fD
/O8rDNDc/VyBF8c1UzBjgHrrSWc28CA2nYJLh53m7bY8Ttqnu5+QxKDElNtOc6M5FBuUmh2G5kZw
zxtLZrbLhlzTl//yD1tiDRnKXZkECpXAf0Av4OXy/7BQRHDLoLCqUfXqQY2oy/kOuA1AA57EVB48
LdVSGjJ0RNTZ8zLmb+Y0dzRWwX502zIbdgthQQRLgEx1cPfVoDlXg4bVRv+rMeslvJReDxnSlBr/
LhMPeBCIC7NctY4UkkiTcQmr8eXIpYE/Yr7iMT77TYsQ6REeYnicLzKGJjwjCHB/NjBcdIqrXNrE
g/Xn9ou33ESaJc2j1D5YYDIOraqrTKVpHRxo8tY3AJxHCI0kPATN9XSNJ/GB5lhcK2RnEAsHkU6d
+l/m6G2MmMS+DXLbcEb/sd0WwDoGGaoGYMXBO0/B/jxy6Bwqnafbo+g/03zoOB2rVG1f9xRgh0uu
N7MXnVUlSDAnb/BmNE9UTWUXX4zA2Q+a3swNpHOFQgId+OJ2po28dK5Eg3gURMpFmIU481Dj37My
lTXAui37VXDiiJpNsNlis5YdGAkSZgtij8VujCE+4LmYTeh40otKRdSUmnse7Dc6e19nds44rJcl
c0jV+6yZVONUJzwOI4S5oIei2mUq4iwWYKYAquvKSTNYHthoCLMC1OC2EsY6Vmmw0MUYH/HrRJlP
yGARazQxa+CX2NhzV0XtRTPXRe7D+e5dJ5jz7SB7VeiqLgFkhwvEuK/VWtfoZBEd4mpFudF77hTY
eyG78lUAp2wh+LUIanKEpHwuwQxoz3lCPERsZoLxlBmdY8jvarr578hw98QPlAiIgoNJNuSnEE3P
szqsqR9dRL2zRrLP7r0rbmS07wwSQ1BL3HjCc687IuDAlXifOy4X2EKFfMkjhqpHmfVzKkoGQkVa
AB8MH0wwVIE6RJ793ymYAtMJsqtAHj4YqguQcPKkbFSiPNZxs5hB+K+5OoKSFE4rYno6FgAPQOqH
05PmM3pl+/Cf4/PoFssYA3QNyKM9BgqciWhWydltY0EUAWtJVZfrbr2RV+IziyNCYW+o1IjhloOT
D4wwkwJM0mMxvcRClgsicAVYmWAZAkWyR5kQIsgAsAwOVWsTLdjqBQPiAqMi5zzhhsplYnHSut/p
au++sWEbQSe4Txppw+k6QNxthoKIlh62SscKFsNoAIOSZvwJkjN5g0HSjRoPM/tWPVhP9p2D/sN2
mS1xZx59+wSLNKDLUegRel6Tugi15MzRtDRfK8XCApOCAEVGqw1N4IumwTJ+9vFEGKQ5eo5u8xCb
6mZpoQQKR19cELln847dTttQK5w7XuID9YnXA7NSo9/I5FJIOIpmupmcHRjQwNtHXn/8D+q0LVcH
JlzwgKHUk0HHIkc9xQVjNDHYTmHMOT1vANyeMsIhq9p+UwMg2ePqztpWPNkQD0ryIXE8szgXDYBA
phBggkXMq8SuQzCdsG0jJkJwdPZ2G4SvARIOcRGSm8aDLS+8AhiJA5rEFr79B9NfrNZET8LglC9Y
uKekGuNzxlgbohyrEEpM1tk8GTuDzmEnfMOtBEANajDCUUjUwpZnng/TJFNIgpUUeuJS8fbtKKJY
5ZYbHn60vSWTa+mV2Ch5ko7eYUVZYAypnKFK614jKfs/WhxhsGqj5YKZinuaNEays5x2NwAofA7k
2J60Y3ol+UaLmEkm8CQuDYLCav49gbeDmXX6yDpwh3xqV2CFpqi4ZeoDqCmzpiv8HBo1VHm54sYB
GOjedtFxMxZ0YOfxqwtF98rUS8I2BJu82K8RPJtUNHzih1GNgGvRq2CtwDSKfREC1M/G/7eLEhIi
LALuJssIX4YJrkrQcWmEg1ntlDsOM8iC7RDODU2MSADh1Spsr1IWtexX0mCj+kBwJFYmgPcv+y46
y7hFrq8qYRfyi6J4z+2ESLxnM5Twr1zgdOwPBEyFnT/uQgf5A0vTHGtdNISz4ZstTJ0ebLxjYSUh
LU7bqTSWCEOfyARhW86Fqc/OBiKd5LOZFIBXHpmJTdFjYbXYg1D9xdxTZcj9mjfhnQ4MLxc0zk0D
BknsqpC4sHeCLM63YPXxH5l1naw7nCp2AtD5wqy3CrKQ9gonRNpiyOH7AToL0OavI5aMJz7ufmAM
O4N9/5Rdsy6QwKRroFdTgeomamQg3rrRkFyYg9E+POEzNgjGbdgjZyXuMRjSlHa/frGemIx5Apqq
iTJ8kigAd8D5s2NnXLqueS0SBVbZ2wxxzwb7GUNPwsaUQCwetidff+fTfFst5+hr1jdDrgcQS1QW
4NBcYB1G4fR3XRDTirAF3R2LH/ZBbIC8ajwq7c6q+ssxbLqk5hnuf8EfOEd0S672GMMbYiWd0+iE
ec2Ww3xxatMsCUCrTwE8MAgqXEnwwqAN+3AD5gCAYwTgDPBT5YZ9sqZavIa/NCDZlvO10wcO7f3S
g+V1Q7Hi0TwoVt59skweE919YfxLzCj2RYf8hz/ulwDyAW2nf5gdI2zd1+eVwdbfu/ff2aePsA4A
ZnUYGMmDVEZ9/dkVGUa+wMIAyG7/wFRvv1LX1EFfcCsOFGzirwezS1eXPF2mbkr8CF+WIg79754B
w9T52upMXxtsVSuuPq0EHsQXp+Vc+sWAOAEoLtEHVK+NvCA4+h+rnYiVP0UZMZ93iFEr2ne7izPQ
/Nq73f3BGqz25KV1TTBiA/0aBgHhqhLsz9bd7uSF4B4EybwsHvE+HI1ubrvXZjf4MxvqcxrwC1aF
y6HwtkHIRS9puCrnpYsObiQCPOLKeUR2X1/cNHAsp9WCW2KPxiTfOiORHi5T0upv/mN+8zUS1+Xe
N+jCiqRiwxDX5h0QqP/5WMeQaE94PrszPvJeMz+4J85XPrL/eAfI/OhHsWpnm93D+hWKV6Sn+FdH
eIePoGQ/UFh+o5E4MX19QjvGVXx5B9Q64T0uR2rezpeMJO4MIKlR+JSYEyALzbF+x+fg5oPJ8QPe
/MIR2hdHo8dY92/u6YgB054dCS942GHbh6dHSDDkLMEZ04LjZq0k4ZXg2DlJsScebvrNoLiy7CCB
z+kza/+FX1v/M19C7eMiEEPLj0J9ztKq0ROSKueeh3oOc5FVWsV8YtpxPRK7qQINYzfYvUh7wQGh
JMD35tabq92ms4H8g1b26uLLDtMQvgKehI5fHddfk7hlsm2eeeHuNJWT0ti7NYwus7vZHKEeVFgj
fvGEuHh+GM6fuE1DYES84pVBC7cAUxm28Xw++m/7bRcIb7FDIuAFFFLUVXYr1NfMNd6oQTjLZuJ5
zUNFxCZgsWTFlr0G1PDd1ZcTX5Of3ucRCUcOPFZg5t6cT65V5n6MkBS62M7gUorVfrmWZAMtRGzc
Devk5fGuddBXexhCaOH9YF1faHT1WTl4vkz2ryupCzX8+ogH5nm171B9NrC3njrwTg85wPxA5EvH
vVZALsun23o5ELxax6ihjHi2KpLde03cwggq+HirWzZ3DtlcQwVklswwCNZY4QUM8FzjEDY++6Pz
YoT0Vpf0mcp6/uzdTm8CPFWWZWAU/fLCHVwtlku0lL3puBi2FSy0dg2kmjavDO8w5UmhsbiavV7v
TLAhJqSF3XOIo+2LfTy5yF1BhA72eGmYX8XmuQLWlvjsxhwUhq54TABr+EgRTo+bfvj7mayZdgTK
RvQvVFTDxCwNTawPx7IfkUMJMAFmcd6IXwoWAAAaWFRSGuD2qLlvK/qQJQAaMm7YviAdsf6mAIgV
8iSQ4Jk/KmcHQ8GOqdQOrcS1FR4mdA0/REPYVsms2oUJK0QK7POyBfv+3cbqIQhOVA1nO8858FZy
ohsUj1DPvcPuQvY5LP9fcwLEWUyjEozsN9c2iHTPsTwmdKVE63Dhux9bu3pvfLhHl5N8sWe0uWEC
Djdm+hu1u3bjwDl06fSaVxuQp+UeapaLMBGftkpeieSNi4FckRQucX/chr/s24d3WbArnJwdVD7C
aikLq8WBRUguJqjpBTuib45+d7frDDbDqx+9rfMVbnXkn8fDqBXYnzrUsFhaUD4Lzz9aLqIPNADz
xmUirjSLGtF1ii5m1kpmeJs3LdSkblbTXmRxbEudUdjcmVmMYvVoJ/liNgMXmuEHuIxxH4IeJXqy
L92pxc04Lsk2hYY0FOeWk2kfUZvFEbkD7Wg0nOx7E7JNF3Erc2lUceOb8y0csXHCYTs+9Re1mcnd
0BUa/oBpNaGl/Kw4OuQUxS93pnsxHRlEcSbITNvFMZNWco0jFJMw/D8Nb3aaYO/uqhOo4iZugXfX
uFubB3ulhXkNVYxLo8gzEGzvSnDwoBacgEMYQAoswFsO8w9Nn9Res1ktF455tw3UIMR3JK4u/Q6V
ClUrwD+AERPeNN3nKQ1TjgUBXE0LgI0qCyXdkud5Jl4fQgZMl3aQGaHrBrBFiNRZhhloV4ppaUza
AjoxXDd35MaBkmw9eTyfqWvCEkkDtyB6Y3vxmTOVvQG0R/gkTTiQMGq3gUahC219EWe1FTQwkHQD
bNafkzghb1CMliAv9qmTQfgm5Yp10aiGH1p7CKJgHDiFLhLXFfRpsbiDYppMQIjmbZCuDmdsiVuN
QjN4D9z8IL4iOqJwJvq/nOH2ouwnGHDykIg3XRzD9wmCoNFPjQ1xnrxcXDSjphh+7Ek8RIgC+LuL
QYxjeEOQOwJcW4UVEGKaZmzSLvWnCaONKwovaVGvuoK9iTvTveSD5dXAheolbAgYW4hQoG7BYkFc
q07ErUXuEH/28LeEWFkD8O+l3wBkQjy0pdVOPzk41VSs55Y2P0oaNbQrYughZk343lHrXrW/IFCE
qibOj+ikOLUlmXAWQ75cYI2SMghGVTJhSwW+yLK9S9qYHhCRxJRhVnXlPZhuODT4fBZplURKVDv6
zWV+wucjHoMbxrOl3J1Ci4xvMHNzoSzfQTptLnMcs4Dr/0JO5gMy500WILbLLYtL+HM5Xxo6D5cv
wJ3H8rz9dHAIBs1g7aWHsZaCfnDxkwfuqfK+8G22KAM4fd4mnm8u8xtaL9Zt7Gbic8fnTDPSJIud
4DNMaIY6fs7I/xELvdMsu45hk/hZKhwc5oWDQIy4CFOENsr38JIqEQiDMGr4N2nKB6otRCMgZ7PH
mtXD1ZArFQSAkA539sbVCfkMHdnaZ+AtS4pnyApwYdGwSuoejgcKDXKZ0m5nS1tYFIIRvR2VKc1s
1hkBbumIV/HjfnA8BtAFgOb+3D/NB8+gChwFB3T0adnxlVLMHP5GDBd+OIBeHWHbNpDvqgzXnG84
IzFZkWuZJCxSpDFX9qKbb/OMslcuuOmyeUlhwOMghY7Pwo5ixleJPHAZDLECyBcUJLmKKe/Onh0J
3yQeR4YlUMD5UmxZTEgUk31UUjt2R2/yHk4QllBQM9YDXDykixeVgnltyxrC+WnKPYGfQAbUwA0y
duV3ZTEsYq1WA7l8ktNqcBFn9LJ0weBe+zWUonPy87k9+aukf/2g5zz0l5xjnlA+X8IIUqKsPT4g
c+JTC5Hw5CGBIK6jBozlx8OUSQ3m4XRtqDr+0FlgGDfLxBnoefXU2n0frEMVvXTQnlQ7u0shhD7g
/Fn6EKd/pmuoj4f7pQ8nlO//JS72BJGX0xnJ7J7+mIPJgQjGwA2109KTLrFmPfEh6YDP7kexTh0W
zHv3ETHggpsiXEKWRQLGgn6oBbUWessG+yS2Fzb7DxjlG/4tfTJUHVBMQSN17BTMB0Ows0PGwBVX
pQ5D+W+sN+4uI1MdMzel/0OdzT5OBR0Rcfk42QqlHyWq/dh+WxJUT2jmyQoh1Fhn+shlSmIT1BrI
45T4RFmpBC6R7DKiUlIsizs7tB6MA5vwNGyFxgapLMn0nW1haawWxT5qMHacKi0sCl+fMnLHLItS
HndRnuJZDJXi1Mc8kFpj9MGeIHubOjKMKfUYrSRvNT5GNK4/Eq06EMEYeYGfMeZS0BjOd2Wyo4zY
0eqsR+IaU96cEZYxdijAJH+MrvAYUtkqfFDGMnQxbfY/67cBm2U1BoBKFAVDIpm+UxJofvMNmNLu
zUvO4NlOd0P5wlCK+KBnLqAVU7vsWZjdmrb68pduwF4ZESAAzUhaq7sbcW404Qz+uOmuex+x01cP
U0yFk0Mq/BQgDiht4HtBEhMKJAAYimSJRt2NDvZz2gkqjo4/g3Ex5GMSQ/g75oYyI5BlKaL7YE+Z
jwEhun/2k9c0ZdddxPw1nGLZCd6ISEsw2FvIAXwP8iSpx3neYQdmlBrMZvsrYLU9wWHbdWsv+zs/
A0yxsbyGjNFE9jlbKPZiobgzoU9zoMGOZjtn+8RPkgIkK/09/G/QlvVlsFhwtM3OvZtA2aYCjsvi
5CT4REJxavSrJvxdP2AXZCvv0DTjlfrA7RrjwT+Up3ReqAiYohBxx7gu1efkRyclRs7wmYTUA+mW
kkhMWPFNtR8/O91SKC1xUT15xxbW3xyguLVxtrE3obGNoPiIgQH8c4A5r/2nP2esfaTaelD7dTZi
q4tdHnoA7jRFKRefgJmhZHvBIAdCA0m0XHbxczARkK/95Uy85Yg45HHRTIbpYkkrS/FjUwFVI5kI
Xyfs7ZOufwZsIEhsx/NHq0wSd9ub8Z/VHbfvuSP+dldO9hKkfDJVYCmewzXnvJulDY4UjkIpHTpQ
I+727IOLp9QXd9/MkoXkS8vfsieNXgR2KL6D8I+5aTJzpqCBZEJFlnQwaeAuc6fFUl9Sgd+NwQ3i
jbsfiIFeiyOKWT/4tfiNLUPGkjP+rGJvnfBsAH7xBi7VGwfqYhYzV8ecEZDvz1WEmYRwD6RVAf/9
WXFzAlYXxoBqMjpadMH6mLuCmQbE0fBe2BJjvwhqyKNbh9GwEwwpUg/4k+BsjlMsDzfq1Yznc0Ey
9wY8Z7jZSLYZY3Nicj/ZAsp9hYslN5DsYkzugMTFSQyNDps7zxs1fsfP2Ta7swZHbVbxJFN1EWPB
ILzqffg8V6hYiw6jNTw8madh9mfrg0sFrRH+ys9GZfB5uvfKO8C6X3djBfW0STrqL4WpBNOxHEtl
c6JiUy8yfdvykSlr/h5yyjn+NRVclrlxSAhyVg75XlnSFZvbx5S4xDQ7c1ymBKv2bpAW/tC2+arZ
6/d/u7dtwmg6m4YeDFCDbIxgq6QeSbJMG4mdoUpXVUqkpCik8AiojZe2l2h+FhgiXYYcSFDa4tZn
ZoWHGI8syO+aIr02A0+oObBFeRn1e6RlESUVISjmoS/qAojvgct6ywJm20n7Q7bVhfJti2qRCgoa
sZWxScVtvpMbYMjGackn2iIhf7jrVOIHKMS6TAJKc7DUesve/ek2CXVhGtUkuJ1L+yAq14JjyMS0
LxvHM86NCdBwiuR8dkjhucAzCo4DeHJO9sl5/j8taEelJzsaVGWpulPsg0dZQN6uj/T12lcNtkv4
Lbw4hVJXr6eFx72KUroVqfzYPEDE2YNj2Mp/RGI59rvO8QqFFS0eo1sKddiAN5g/Tvvcf/+8+uzU
WH6VfQQxj5tvfILiGJZqpBQTWL9EabAbtaJ/NJ3XkqpYFIafyCoJitySQczZG8sIGBFUxKefb/Wp
mZ6Tum1bYe+1V/iDYHVVgKzle7qhnQJONFxdBU93ERgeNqPjlHVB7TH7+I2Lu0GaEgIqqmH0oL54
+hZ2CaCD5hDY/TYKu09XDfTuzUOBxtko/QqJPEwp76qP0MmDM9UzTzVzEJVGxoV+WY4Q3yzzZtUE
H92P0vve/SeMrBSzYoBqQ3O7z7tHYmvmjfPriJvO+K7N+fLzGwUCTM1ZO/E8XB8oh6lyqm32E/7/
K/rRV8WjB3h1EuQr0lYG+pLQZt18+Hm5Reqv1ZtjPgafmIlz5hYIgwIHR011wyLb1e4mh+1T9hli
NBZalz0JJnE4TnrNoRoqmOLExwbtGL/99Y8vWmBMbQaf5fy6TJ6+zJ7Q1wOelpK41VjrRNimkD3Z
o0NwpZt8dhEDoR9K+e9PwGYJpO2zUiZG4TLDQyK49sjcDXwjft66CMt+KZQzM+lnKsvbaJ8+OBKD
PurmnYMpmUUyzTO39aOGfTANaFF0ocfCkqb9gtBQY9ny3qinrXQt2oB/SXln9ba8M75lSPwAGXHq
yPCntsHOodTztua1DbEJ2WdPH3VGonXbgp6QOc+2B9iCLRtOtS7bSKkRLecopYh6Kda5cK+kMfsG
LT28iOkvQA3i5LldgzqzGwQ1Ahi58nL5SYVl3qI2ILLR9fPIKAALc1IopAfSg6BsgtAns4q5yOqK
CmhaWRSpFChomBGuwGfDCJAZfEsgMT0AYMDRyAI+S847chUC6Z8BgX1+ucSQbE78JRvLOaR0DDnO
03aErmhnK/qi6glTLonsTKjnNCwMi9APA83z2kcFoc/5jqyjydHsPb+2h18arMkDxC/8sHHH0VCC
aBWBqXAV5mc14awRecvzNLsGORiuwbI9agGHwrHFNaGJPoH4zAPjjxb53thfBj6uMmEcReY8pEnR
ma+NJfXAdIq5LSdJSSwmFugAkE1AvEKh+ItmzhTpKnv6no2nyLY1V2OGZZe2HQ6+TMQeY9qPlCDv
WfjdiUBSZmUfZ/o+nj0VKGYCt+PhU7i3xtAzQG7vGnQ3uEG9355qi9uwgV2y7AGubDETE/mktck2
cPLVzrT0BulYCn9T5WwCx/Chn8K6SNhh7xFdDIQlwx0kIANxQRvmreLAdJgnwaNP1wfxAw8TMslQ
OM8rd01/Q1D3UecTAlbxpyRjSJmh2EHW0o6aJ7hu2c3BP/5NIVZ9XZVo30P+4mllVHCyXHrJmLah
0+tVfW/tPbecslJ+gqiqIlEbV7ze7oKO2NSAPWhNAWdzSQW+TI7G5LtERSZ8YSgPOA5YeIUUbpto
TmuhC5Oomc8aBosT8IqXd/gDoqEUd++xEoPJsioG1yBKmiGKV1ylgY5+F3RHRyFXIiuuoXKgdClH
hacIR1CD3qUshGahpaSdcBUNngXmILlQ1KRHOmG5kuzRd+UCO4NHB3FPBp0eF4au1joXhxSewsrB
0rIH2DvD1vhif4HPcMy80N5BquJmtw9M5dTwl5Nuti5WO84aMopqapxs0BdKfIT32s9iQgVUZj8s
GwDl34CkAW/dIL5vpO1+eViLfSdzhsU5yOlNiCHa6tryFt9o4dcFAKW9yoCNNZT+HANL5HqpvCAO
GTLi7FQsO+PhcC03yDg1+dQGXNTmPd23iF9gaVa6B5TatV1YfGPe3g5tOfp9kgNk0fECoLrt7HV0
oxixvChn+zr3lNvkAcjZfubG6T7WRWSNyVfzRQc/O5xZN0Vvhd5ACkbX03QvNxf78u7VilVVfo77
5pED1ok/J45A3mbeHRNN/vhh1HvwsGAXVb2pCZqe9PAG44Sj1lIr60iHSLGaM2nyLdvrpcdRjEF5
DdUIHNXDxtTAhgoQd+B9RBWT4ue832/cce7+zM/I1siPowdoDQrQ15gehH7puLgwK1vl69g00wMm
WSOadQECpP1VvjWxWrL02lsVbv3yv1enjVMHE9uLjqobtUJCfoHMXkcal+RtPbJOeAgJhIcOoyLk
lpAWwHfxOiUHbo/OxGmD/aPlDGNG1e4LebljnU7ByQxBkJQBKlxqHaasxgnImH19ov9rsrlfJAJO
AZBUht9f51xIho0QGZssCdbExRDgF80nl8SQxF5hpvvz15wtAdIbFycDP0kHhZQhunVxND7DynPS
2Z/n11/IK9hJgjXGxwl/dxv1pNylnCfFRs5TwJL6GH3xA1DMwDwAhurOC8XRkLQbqKzXP1lz4nAH
EAxx0X508Jr0yczNBJIuJN83Gl2cpI23nHRnBNb52zWmr54vtbwCbtmgV2E9BUnRVGat18M6PD+p
MPM3wDztVngA28nDaKCTlVfj3ffC3r8a9GOfyOMDcUFkxPHuH1HnK631T7Wk665Y5G0oOZv06/Yl
2+0j0y3/tjxeFw16dZ1hCC+RhZsKgkqLB5q35g1gFvU3r2gVoF25/xtE3bk26JkhZQ0wGHTEr9+O
kF8bVGPoIJpJbtOmCGYV8HzSDIf4mhsj8x50wg2XyT4KumeMdI8Phu8rCHghiApzDNkQxfoceLUS
Ta5vUUD2pmEyGh8hxEoafhGoWmk/1sTns9NBhBrNz/YKRQtAiKEwWWEGUte+SSmQCX4DigiFfEI7
ymanXyDA3Z3vQbc3P4766zQZA67geG7aL1XORbHoFKeGB/z3OWU5ZHqU+GT3k+vRYj3qB9qsUBSs
9pbe4ZfU0BPJY6OUbpnWVYiwn2HSNUHwcHCq87pPi6BHc0EmAWRGKaHaacDjBZXSh9rLk6J/euOk
6xFu3r5i3QzZ5iPIexKWrXvpNwB2Orv6Bw5IXq90AJKxlIADCLF/tN3xUQeGMDwWvERKfMnNrD+K
UtzyiWTDcNOQ2x/mKFCtDFiSdK0NwkzOSGhEZ588liaN9dqZY64ic1/H1/oM2dc+rvX5joC+Oh4N
OJN/LzglibXC4buyQp4DTIw7mELnpYPwGg6mdPWs8f4LsqAx830C8XgPV8pKt3cLblqpied6e7my
Fkk4rIbwWEki7BZNdKZ6Lqk9YWlBWLsgHM7VccNjvgjlosLyozH/iAZs5ZR0X3uTTN9p1dEW4ciN
1x64RU4ueKWcoEk0pbNX0G3XnGkFNpWii7EPp9C7YY1fO2qsImg1bbxY5O2zoBLOqPAXyLcNnltv
IF3NIsenAhHc1AoVg6uyGU6RIhTCc+g3V/yuwZllCdKfFiRWYg06PpkwqunTzRDAIO/gE9ADpgN0
n0w78wF5hFwpJobM1/zNQe7VE9PAlo/4NO9eDvUmLVUoy01k55z8hVh6DZl/erPZtexZOOjjHe2t
DfISbvMDpijBafDr5KWTQmNK+7fgBXIya3vqz1Y7jpn6Z+SYbmujHBXJ7tqYGfmg1CJqEUxP6smj
Oejg+Jr1SsAUdzcHcJm6SXCtu2bqPMd/mNDSgh1mwhyVbKFkjm3kfz7o9PWzOQGKPQT8lc7tJh/+
ip5+UjpI+9C5IU+7qQDGI/1xbJgI1VTbpjpaP5GyLcLfd2EQjGlwzNu/8ANN9ObqwCSUtnR4P5TX
QPGnP2ctjXTuLFx72WSSS7Kja8xeoNOgnmjV0rG5KSyC6/hSdDdHPhUBMUOunGSJfJrCCUWg5lD6
Ycwge2+3MZFXnfSBC0p/n2YyGDF8HDhsloRQWRJcZHQ2h0wVmL2x1IARcN4QchkZDbzpYAdCE1Ea
1HE15NYcqMB02EbAiGHgr1EafPo8icQsTJoex29wLIAP92AHknmJMpgohamQYl/hJ/R6gL7HybiX
TnHgGyBY0ag9JlRaHrRBYCCKDXsOQPhjdMfS4M9aAEMCJCA7c0+eZ5Dn5GsAbsXNoOxnQbV9hZ4J
zKoToSElMFv+EMZH7SLzKkYfnagTmUuTxLRgdPjcCnwtD3sqwp/cuKjyP2TB5HOC3EuHiK+51c0h
SCJECFCfnhF6siI7hXxnxIlcu+nwhdMUYDRG8HERX/oVOmNiKaHxCP4+FkC8yPa/3fWHXol6uvS5
Z5wx5VxcSHDnhWaTh1fY8yht4DUb5TG9faSMRNlNNPq/nsB84RNBiZC5R+o3qFzwaMXpWtCPMurB
dwdDwM6oh/AXsHrt72qBH2MRNG0HYY8dPSR4F+6uAf1QAq5IJv8Ydt6AopFl+udhOgTQd0LxzD4j
tdl/xSKw8YpR6xRP3DntaJli4k5nxKMlkxYmAp4AK6e504BvIM3LwkIheED9S8qynNcjum5dpz55
nDHLNMbPmTpD1Paf/K6PVALckm5O22FtGoKclQkMsGs2P5rRPa9FSBwTtJlZUGNOs64YxtRz0eMX
3PNrSTb1ezrtNfOnXrNfJI6TnQroKa3wbFNqi8mDg6MET5sgXsu8QwfZjKhox84pFg3FYYBNY5iP
LtOC3v1QcsH+6SZVwEilShqWvQ92D0Jc4Iwnlzbg3t7kdMEa6NVt9e6AOe7WPgYU35jrmnM9NRUr
NkaKH7fWmf0bJT7j005suMc7SHnxC6Ex+LK0wrZMpPqJfpAzSEQ5BVLy3vDzhMuAWccMTtdeByBu
DNCP7RFZgFpaT6S0c1q5vTmumAAEeqbVw0cxhIWOkYK+XYuh4FJCh7wXsaBqTHos2Bj9S4ej6Dhl
by/rCGxAT1YCmgdIYiLPgAnQmkVUUMNTggSQ1QWVylCLev4wSo+fvSM74Q3rdsvAcrl0gtMNhFa7
S8p8OKBa6r1PQrZC4GX4hhiyNqj8neu0tfd6zS09VLrm+onzqufV2BxtQhIiIj/phvf23nEz3rou
EAXG0m0QmgWQvwH6oqPUA4i4GVTOGR92EMA0Lkmb6hkKSm+mxgqcddwUGGvKdyFUcTlyZFLPNSDH
/rBa4A0qTQvBAhXYJwKyxbCYXFoOI9/XLv942Uwo8XpIqgUCk6L+vFPPHHrH7PhEfE96JwhUk7Oe
afASIrl8irdjGPDXi2bua+O/YzEiaVLgcoAxBmdyothTb+k4wXs3crpgEB6oTqINq+LNxtgCbAoi
71r3gislGt8uR18MH4Fqu8dRndNZZejggnudPeklfPDg5J2K/jhKEYSIrK+JxR2T63rWhNQj/GPJ
c6hk/PDPOYp2FZSA66o5xz9Yn6OCgCZ5xswGalLHUo/5ZHMZosQCzo7uF8ETiTrg4VLO0IUlcyEU
M66UvFKOIXlOXvg4HWSj+0DXrRbU0ikZrWmT0aJVTB8TmJX0LSobFMcaHd0pgcYecDko3WmaY3ga
jLIJAzAAATQ2aEoxypGpy2WUjbwe8IgFOHiQAQLfJZSwcO/or8kQZEq7NuLSA2aABkJ2ReZC2Y4G
Cu0Jcj9S+w9XbJpxMXlh391z9j4qO/JxlZMgPTC/BClNNQ7CL+1JojtfO/gFtCwCpMPsgHKGQ445
FBeY2amcepCV7POAjantCrSgmGeSoaFWwWwMZy0tUI93Z7eWt2zwzTLj7i7XzLBhl0Cm4QTxtYWx
QO4iGV04Bh/HZFTS6F+zxcue1t2JzVU1J/4PhZ3DSHnUIqLSpUQLP8LybP9LCPhXmIxAB1Cf00gB
sOd6j5u4G1XMnBtMTjbRj5DkK8scc1oUVaMU3uN3ST9+VHUzj8m4Fo6ATXLK1IhlME0jyibe4dAe
MUrTSczg7dQQa6aU2szGjzq3H39aOfrRRhb61q46itJG88vqpwUHqcVrYBVEUcG1xyal26D6DgdM
T+hOeju5Mw0btj5yE+KJlLHDH6giilGPhwmSP8zdIz17fxi/HSnGV2XYCforpAb9CjJxnAdfasBx
sv50s1ln1R4eh5bf8i2u43hsxT/b8GuHCUrpDV+uvq85AOwOEN5zHxBdq+Bf13kW0lrwHnut9+s/
nSy8xYBh4/vWhLhpNfzaa/krBsxA8yADlB+b/GkoUMJLCGUCWbAQkQaUuj8EeuZdtZMSH9GFsnWn
hfwMchW8acM9L/QD44krMAwZGCIfGuoAjkn9W2RAyAeUd+heoosg6e55R9BfZMf2Sh92nM6U70ba
hiqOavC14ziAj9druPcdNI+46D5QYVuQL8+0XgECABzl2mQ8C8IIoZuWm9OiPJ1PWu+8aE50dBRq
2DgT4MTWkB/WfSI1BF6qbf8W359DeEej8OOeM4/myOz7CGip1WjKJhaMkc0QIljQAmV/E5+G+4Sk
S6YqbT6eTvxyDR8spUqDw67iJ88+10H50dQhm0BWYPhcfkefKL5Ni34KsQ9j0nv/gbQTBC1KKf87
qodJTMPcaxw7Ma0TTknDvp/MHCXK2vt7lmRq+Ep0o2OijEA9LzuDDmBS7XQl6bZfGK2olpLZ76EY
/OX+fVYHt4EOxQ2U7HPQoqAdZZ54gBirK2WspM/wUUmJ2hA2tBUI017Gz91lToFIQzd7/Rm/yFwF
aQKg2B9A4n7lGBE+BRANncbpHaOTEH6REzFsRFLQjkIRiQ8xcW1Fb1ahfAMFfr+Ov6ePC1/EfbKA
mNjopnXuIx2J2H/v6ezRHnBhYOL6GK/628IG8ABgHmZToNkrvmEer2bfXmKjoMDbR83WN1h/yPH0
krDJh06tREGCHJQFNOZG0FxP5QCvXSLr2SP0cUlbSGmI5oloNrh0HxBxqkEGJ2QTA9SVx89FhWZi
uk4m5cJYpRD4O/2yiyMrQ2cT2b4L9IPeawTOFIQG7aJipMao53nPsOk8veb0HCR7JJd5bBnwn+W2
kCtpU88PrQg4x6afWlsUPu7WN+LoYIknYGTFJIuYkXua6PLQarnQgkkZdYnwEn2qWZu13BzkwXCo
RKJzAv9y+wP3rlM0mz2jp1sPWIelk8QF2KLSzUKzZ87QP8iYS/BuEbQI7sF3lLzBpbUdFauUTqgz
QDq01EA6liLruaJ9ek7tPGiGr8joPenzjZhoZSE9udRh9SXTr0v7M7GfqzZvHQh6VAfvoI2NjBmK
Ckw0w7XO1eFxDs7ua5aSwQ1xHwrP/hMtQcm/uwbT4GRrDC5bNdoQf6uogakYtno455hOMsh7GXMB
Fi2lhJ2t0kCxy/gLGLrfGK3a8NuHIoIivsBnFgcf4HlVbmA+y0Cp05fopTNjCO3IqRdifayga6Mg
xfXD29ePpRfJCSNaLSLamdB5cQyInqxXtCnQkBk01i83g/UKTuHmiA1xGadj5Z+SRmOUjmVQLBhu
XJAz7IFn/RVLyex97bxl7dsDJDrWNFS5kP1zZpcvN+9r81cfBTPw6cfULcREuXZEN6RNi/JqqXst
qlJnpbCs0Uu/eRkAXLang1QnaeJZ1ECFKQWcdQec7IVSB64LZqyEZ5CDvsJAA9G6jV14r1XhkeBv
mM3Tp4bgrR2MQwOQBTjuqw+q6IblzlHPPLULqbt78QoAQzATOK5Vxpocp5B5YCoiagmmpps7nVmb
Nmxn1F2awei2gWYwcReL3K1oU2JARip6b7EJFdAl0AnNR7RZfXdaQCOIPQzxXBRTQA2iRsCWAyMD
Q4MZFrHAb9Cd5vgPkrPDWuOpHkw7Gc3ZxrrV+6IurqFUq68AnQS3I507s2+Oj8dhjD0HLXBkjMhh
0NOD2QXsDaCoIwen+MjRWPnEx+su7/4RRL9jOdx+kdl7k7C8fUgnaItzilqYWPkrDE0I1F7Ji1AH
m6D0svDOyjpdVEsEWhpCEzIIo9snLlGA/aOXa/Yu8S/iEB2JBm7tiYBRn5tXOdc+dB7VUxA9kl8g
siEWQApiFxFnhEjXhC6SrV5t6zJtjJqenOnqQJ88oQHLSdlhS6Kk44romPzJjAt3ROb3EBm7CGv5
8i9x3U1B5KCT/NcBpa0LLx31PbpMGYJeNySyyTTol+KuGAp9kq840jkVKCsmgOSCMOupeCTllORN
uoQIEZ4dA5krGfLz3KInJnaoZHOQPGfAnDYrybWR+UGOhTuK3tAm+PmyhxAUj+AxwP2m2AHpxbsS
6vFj+fbucxG+YR8oEaymcEu94Qjk/xyp3StiFNeAQYKLqubB4AHwehzDv4RChGLc7RLNwnovSk7y
Y0QQK4Um8/378V9k9KGd3xDEaUHDkDMmmZqjM84A+nJjJYftb/bwPrh+tewyFNuAon8fN5BNans/
t4Am1A5AFhClCv8GLQTIPIelD7QfxzSTHjpMTJcmlgPaDBcrjLqResFbDApVGjUDtftsOp+RHheR
5upxOXyHacBLcqvYRDK64X/5VaIr/USiuUYEi0dhkGZEv3nR/87lFcnXFR6lsSx0rxFVoercRE0m
qrFqbzp1LI/I++QRUxXGkzivlWEEEY8vypqSD/F9ewwVggyGHl4Vyuc1OC9VWLDiAFNCb4ezBNML
KwUfjP+O8xQnuZpRhXjEJ0jm3kkFcC/vt8EIrRrTEsuyvy94JhQLMTsVYm7HLiFBvKBZMi1HfkMC
+mMHfLAvHmIVbmncWYK22tWh2Fzdzq4gXWx7j+FVnO1KNFEiURVrLt8OPLqX5ZPNonVlT0YBFIXu
aDKZPLyX7bpneTxvmMjbtmIfOlrDZWUyp8HOJ84wUqBCkuGRlDg5qeD4iURlyQIHVERhDt0QjT0R
ncK3VwSi8RFlbIwoLuzKCDU2tAHoRA5QjQakMpH+MTlH1+hjH0YWt5lmCAS1IdQ3XA1cNF94dYG/
9WQbJkC5PxiNM2qcSSIre1SY1G2Q/IyQHDI3xBJSe/0HIpCiCBlYmnLS2/VuEGy14EIXoUSNQuxE
HmuEsBhFjCiXYFRT6dxRYUQ4diE2XVqXx1E+3Qdlj7Ico1ZEw5G04xNI49HBhmjNVhZD5B+VFsoN
vti4MmbFluy2ZuzvX0ZyJZTgzTiFEaGIO7S5VFIcb3zpvpmoAEkHDXmRUND2iH3PHyexe7/GFaID
L+gnGRMvBL7p6vIwuA0C+JGPKUg45PhEHxRNvX99aQnD3BkGkP9ekDDHpXv2IKmXOp2TlxpHPrgV
oEuIOny7DRjMveEHiuQDv+hhoib5ZNAEBZ2H3siFRPZOGIoSGSXx+3Bkk703V514z5UnLfhET+dj
ZySEhSvJ6Nvh9CGrJsliCfEUnEhIIWDGQEb2G/9QulKn1O4kTRfixwNVHVHbE07WqgMts+ltBh8M
DuV55AhbENCpplRPEomO6LTRXrdmqFMTwM4QCYWPKOGfPYgqG1PQZTGHQ0XeXqMp9nbknGnMUPcj
T2aaAXO09DCtc/ZtXjenFVkPOeyf/h9TtwVANF4MjlVOFTagfZJZwWejvnVln5y7Yvb4guglMfNN
ovLlm/aw/f8JJ/646yJ/KG72HBc0SIRAIvsA+Byn6n6B2ut4TB8EgLuU15CBpZCV4emaLgW9axkl
SytfdpoUZQLaQqeaQAwBq3bIiFATsgAGT061FQgFsEB8/OW/elI9NOD3izmhsPWgJ0K3ujhgukSr
qM8kzn2HTEGBVGlEMERdOD/5+Lu2oGAseGQw6W2NA1fOAtFVUxBF/JH7KoiLyU2T01MAfPIIuVZ8
lXUAA9ZSJ4ynzElFHxZzJ6jjGzH/6NMnxkS6Mcn429cTJ13p3kq7nsYCMwTa0yw/3vbNpf2m0s3u
gBBHktg+i5IkfaVfAKqF85TFyvWQXyKl2OFYUqKUfIJ7NhwOK28on+YWStIpAiArf4PQTiQlXOkg
XkbCPkKkreb1a9RwzX2LQ0xSTRHze4SbgSxDRgR0V6c7OvQYymI8JFgnS9tLo7sZ4fkSiWhUM9KB
CcOOH8nnjMGX7oZgW1G5xmQbnakTfl6CXZd3Kj0gQbUwO2RfCuKZ5YJIJZZLYBnPE8yQKMhpEP18
KKxLQVXItdbROpX1xUaJG2uN1i0dBT7/ZlYvu+3n57BpHSK14YKQzc+UE2gn+79xhzKNZ4goDCNq
UsRiCnZSyYr9cmFkIz3/OhtsDu6n3MvKUZefk5Qaw3O/6WXIQqJ9zy5q71eVF8edSbW8kV2Tg/9l
Cy/3PpfdiUQ5MojyKqnmQ9bAYDHkBREq7D16y5KtAJYiHMgLp60i8WMTU7ZP04XOJhSpXIkuIvYj
sjKiqCf/ltZeh3bhzefz7AvqBU6af4cP5SQHhoQX+iayg1XATiIAgh/p4hXIOdLqpwuSu7/VIk9t
osrbcNsrkapBAodQh+Mhv8RGMfu7N6oL6mir83sGtpt5GrQ3Qaor6FPItEnwW0IRxDxY7AZUFi1x
kyMF/QaOC1EQaPSFm2WOQYEIqJ1vEuTPk2NFJHyZTpEDsuZlJi3PTN+ANrNYLyt/UxjBal+HNcin
b7yJEkaFIqiaT2u6Uj+nfSowhO/4DXPWSvCdlhEef6yvL5dx4dd5b3V4Ysg1oSHJmOQ8FEvh/59Y
pFV+nlgjy688RuIO4HIO4JyqnBlV2nYRlJlngJFOQJplBrFklBLkFE4XTw8mYDMujpnz19bPxwL4
HD0HuT1RSHOgkovvuf0v0Dw8m7qPCt/NieWIYRQomkb8qZz6fT6TkwFCnr4fyeoWZ/QpyPHgV8NO
4IYMRQjlbCPZ5ZICOQdimR0EdGMBNQBDYQqMUAByGKJy0RlDfKzhzIpRfAssuxmLEzzfFpzxWa1E
DwB+KVlT77n4MuxZPBTX4Tmafe1PZoPOpSUKBL/hoXA0opa0XB1+eGUhyqOjrPsDamdMwXtgm9VA
+4WBZEj5GpgkLmB6JaR/6auRtYT5DtQvciUBbf5eYwzlrPsQ+XDKKP7Z6B+lUgJ6I1q7LfFHJ1m6
RSK1DDJhIbnJ3csncnT81RWREKdM0qRBsgaCYEnoEzleUHAHNIlozDPCJiOiY+F3hgQS0COkPDzi
3QspGzh4INTRUEaJCgjKFPMBGWEkFo36M5kPU3K6vzk4EL5r1lrgAUF29AWGTvJjYzZhh3id+gP0
gu4MJQCq65I+sV2wCmFoysJiZgkYkpMIwhlt39qVIWa/E6nzxhKjQGRAWoLOZLHbrzdSE5mH/xQs
F5p6SOhZcyZ0k8h2F5vgZS0qzzWluXSLY/cRrsppi9uAmoT7TKlO6LJxYI1EnMkcoPkz7y3tfpZb
2YYvVNN6kkePVScAW+xtsPb6QxcvNt1v5eYEpcm75eNGCK06cebdHhW9tHbcG7wzrwAOwnt4Meg1
pEuuwY9hcSzXdJO53XLO0g2L9I31oVq5u7/tGbSdd43O69sgP2aTeneZFHjTHpuLYvbGn4bNDC6M
ApQ2jWLPEKiM1MVlEtTdq6TqtAWhlAGapQnpicyHcKMIJ3NZk9T/SLUkom3XkzICij6lQoPJGns2
A936oZY+KXuYrrTEJs3otwSEm23xaNhj7wDkysvpeu6LvbqGgyr6cs9TSpsxD9PhZqTt39SATOre
c5yNcIpRtyCB1fmPDO/0AGM3BWZgLEGkNwvibeq0+pwv+M3Q1Kdrfdos9cxSlxlXhTEybaB5isYj
IDhTXGJMLB5o9tHp/Y316a//A3uvQ2rdSKP50mshvv6ifE4iBotvJ8Osydy1KBYai1+IECD0tNAA
ekdbdDMq2JB7QLD0wQN9pAwuJxEIbIPnBJHjm6GxMofS/YJy1PhAZnp06cawXW+QwiBF3LEES3ir
iLQ9d9+VtmoNs506rhPaNqnuUFBlJBu1hZuEkDNqZKAcZrSgGiZAvdDMvBJpC+ABDQ/DA7iat+7X
azJ/BWcOtDnekEciusbsi8uyzLoPzI0JMD16IkX3zrGWoFc0VYeAHZMe7JxX942ZFT7zR2UB2YeD
a5027O9CXxX44lWWiuAfxIFheXb0A9qrAY5FS/xhml7ywvIPBSUXaZ+HFujEtxz7l36Vu/DYsIUz
mPog4/f19fFNsVuVfQF6TsGI3MnqDRzp6wI07qwhuzAK/yyTebEvo2dtqz6WFbxZfNhKtmMByq10
kzliD2BlJq2nAz+nQaWJU7RYbohNxxPvrX55avZbQyXcHFms/ABtCt0nhgPIT3iePvBQgB1SeJzw
/0DwJdYQAoIxfoF98hk+IyJVL4m/CKWXY1Aytzl6nq0B6MB5nrpYfQDp2AL2LmgyAaiJNwwCIYGi
4QCPz/8iu7oZP6idxBgIk2H0P/Pwx66dZFsj1gba1f5CPhMtLyafm9AcY1pCQ7p9poRsH3LTaeMs
CH2OnuPTp7t1hXg25i5xbzqhglQj/aOLX8BexF1wf51yf4G7j2qhJTYGGWVCx24rfgttWkbmtDTF
/RgdnRBw6wsGDDDsXvqO8FUaM9isZBD7XYwrAz0swHYgVhj1Alwa7L5tV3PqI3v6OEaG+toddiaq
ZpvLNSKm0FcmXcRObXXMRcW6DKOYy2TS2aXWpot+VRcXN//GwBwiTccm9mqxFjO1BsaegWb44Ecw
ajNjwpN1X0UobsYJ2NxtuS1ipPyrGV5t3c6K0p5JjHvt4prWL2KWe0ZCgmIrqSxIkNw+U54WBEZo
amhvKY7pXUhWLpEyBna11zF6fa1gszEQNCdnYgIH17DcfheJ+8Ig7Y3WU+2a3rMN/Osy56tqlGOX
ch9expCvmeRfHEY5re4GFgXPp02UEDZaBaoeFUwiCm2FXJQg+F+e41D2OQ/PTgViqMelZITe6hrL
bNtGAQVLNRbSy7TK1H6fzL3pMYmocSBnq5HPAZ5DSxskp2qn2BZqXaRHem22G4tCxCppu6LWzWkW
q9vHiEnwZgiCAmBZO7wumJrNmNn3WwcVHyW6PpzzqWVqbDqrpFgJeNXNcRlpU9iVv8oi1ThLz+ca
bZ4uVvfrwkcO1uckOjN0PHTs65K49lpm/Z8pEYg4VKOWjWzrnoDFzvty2K0bk5wxxrt7nj1pBNNv
4TW2bJISY3rZbagNIdBwGwZf03p3aKwKl6NzLIHD7X/TDB7kz/rQoOBdLHWEglJ3w+HNz1e9l6/g
bvF2zCp4nD3Oq3L3WxEyf9r483RQDs5Jmk4KBBUCYwfUPe+n4VVAL1++kbgtFPbI8um64kidw0hD
mgLYL5n28ddrzduEUYZKTMaXdwCoOWAR+4UM++F+fGPsYqnsg2MdVSfulKHaG7xV8IzZonjcoi2N
Ig1uiQAMcxtryHPqkKXqKDhtL19Gni6GKjOm/xrx7Qn4CUgntxPW1mdSrwHLl8zE5wXrq5zr9Lq9
pAuXAH3IFnsFyuqukyBk/iudF/+/gua2TaJLOUK2igAb2jQcpYA6MUtlIkgAusHeHRU3G2Rztf0c
CjDBzDPhuR740oOQVXYR0RXtPs63glgGNgelPXSDWk4bxhGcFE6zEBN0zCLK0XWFJ8QCkKuot4t1
2MjcfTcir0g9u39Hv8lPwxO5nNcorvCzR5+wfXrO7xQB1Rhh5D9/HmB/HNSAwAgThQqLDWEHkgDm
JQZ6H2CGgKnAXaSOAF2JOA2GBKwwtHyhmcDstVoMlBawtXOktW0N48BDh57TUZ+VKCJO9YHK6PEE
4gw/BSagtFLmNaJjFNOl10pdbjkrrf7ZzadtQNm+hI3nCJEVNPnaqGpnJ4pf3FMHHYpJVNL7xqSM
LrQuCVdtuJLJtoOAEfsj9VH7ZY26ybjaAsqowFmOkDf8TpFauoho6/GFUOO66tUgxfLp+wlRXHnb
wsLdipMGm/86eESA8DpzRcXL6QN/jm17t/UViGb1jBQnjEm3oh22cZqcxoeKzsT4u8hcJMZ7bHL8
7Bx+dLpv9j4HrBhLUMN0vh5QfxRIk0mgzz+xbhsLsvMIYdPJ3TkfrtCAXow6D4i6pY4A5conucbf
dNILNAuOEpSn+TMApFxz7PKSow6bnSGzjQGZiTxkEtzj7x6f46GGgzYkmF0bOTc4/LqbD5WghiGC
S0qgoKHVsMtj1r0eQOEZQNQHLd44AzcuRo90B9/E+T1GYBM8Ty9hjFQFRNARNwAMXpC696jTV5Hz
TbbQlK7IReODPAFh7cFxA9ZnGSBCcBreNfir/d5TpkOEIiLGjOa+5HdMX4Izaoq7jsOYX5/whdFb
MDWgx+EG6bS9kJzCt9Eqhq9DRf3yFxkMnqL/I0l5AkVEsaD2W6vbToVDiSv7jNyHjqpaomFM8Uvm
DTiWkyt5+DUKThmsFIfo0vbTg4r4NLtADmAdgt/bJydsU2QwqIYT4XwYNvNlpNkIomXA35/kz+iX
MYkr4Ohx3ikD4ua7di56zzwA1LTz9YVbVQbgK7CL1LtXltqa5vtt8fJesQEz1IzL6IOtJpbHEQfe
2Jxcts3Ra/mYf7v6ynTv3SfpHwkTiUFn9Im5X3DEupQT/WTc8VP6fGgMhAkCtfs3hvdKUHSv3c20
iUWVZYLfD147kA4DIisCBnsQoI4yfiJuOHzhFYu5QoDLb1DN9ZMJQPRFwf7s06GgDf7DfkCU4Br9
FyqfnFUENhSIunBRyKbg9Wg01ZBqdrKeMi6C+4IcR+kaQd3LutX6jOBuk7vVba++olXc5iCwzqvG
UqqznFQK+K8RZJCLcjDuM47NzQoa0A8xBacamuv7tl6m8wcUZFc/mC4iNCRWl+O5HQm0HXGjRRPm
FMaKu2kGl9PKaAtk1GJWxpT/NmotPshqYrBT8YN3tDZ72ZqzFIAchpSYKjFu3MTlCsurYpfMTKwI
GBz6yV6mVGV8C831l0sVl0xnkO8D07JxCqqItg3HgNcqDAUjeKwpateX9YejngxarIZSjMmdNqUt
LU2LwGKCGN94XLxcQ+15Q5YEGgiofQy0lIWl0KuhXq1L6/WxE0oJNKE7gdLsvxVUXQFeXwPt2/0w
Yfl2yWf+Y+nMlhTFtjD8REaIgMAt8+A8yw3hDCoogiI+fX87q+NEdNep6so0YQ9r/esfJGRU8Hhe
0xbX5QU1Lmi8XdQO3uuN6F59LDJEGZ0MP3g5CQYW7iL18TkRQi2Tm6fHcUZx9LGhxmJgDdmza91h
gWFcJdwt4x+WBgbMrzeBfxwudJUhS1TQuePx7ITKHb07cWhQ/bMhvsGZ8FkZl7yGz6I4imzWmI0u
3+I/A30qNcUTh8NvIs0j1YYJ+6ayjKK+h6/Bx46LIxc9BxEDQNz5MIPyOZIEizBjW2JrMUH6ymcG
p918Fspy3FvxkuFGaGBFlMjhuxpgll7+8BA2CJ0/XFZc6v04RyTIDYol0wbrsDPwTbRRNZ+9Hrs3
VoCZzbhKQFy7wzEHKhzMIa4ovIZ9gcRkn88gTI45FTF+NqsZ0Vb+XoU5/gaBLq0YjnJ8DSCJ4jXR
zOCbQH8lgBltGKFLgocvxKtoEngQBu0+Ax2hn9vf+VkVKWhy2GHdHW4JVKeWQUBF4egQSGTr2eMT
c5uRqx5QYl0DSraI/lPmemitDVJQvAgifbnC+aEOcMvigo3glhmsK9hnmyFsy+iNRolSZcXB8hsL
MT+8VCwnIBdTuK/eOzyuynCs7uFFomeIMNcBChAWW+2558Gww/YKzPBKkTXJd9qGtSkElLwGOx/B
asbXM8dYANbJX24FRyVGKWNqA51AFpOFhzb3C7Z1hf4BjlVwL/BB+Fto3Fca1/SmwJJArDS+i5g4
IB0xBOWvf455PYz6kAmzW8VDyvx4iG2oKNM4ANEYrfjWsPKJxqhWgkZdB8rqa/guKApjbTffDfle
hD9AfPb1GEuNlTa4WoSDsgCkoPUwZ3kdWClvYTwFz30svBaYHizAAhTdbnHYB1/qM8My1kRsCCkO
J9cDsAs3bxzktmKAJN1tkch3KNacSUg4Rb4TOp2lgNWkjk3GjWQmK2q5rIx6jqY6Kbytnsckig7K
uoO1sNHYq99yWD/RVxm7n8hpx8SAgx679l2j4rFQ7qDQC/PsTaRVXlcTylJtriDba8evLkSb57Cf
YOVxT2dI516urPlvJyutXotVNCHn/WGKXSU1mMY8oDB2GMk2dnnugWfh9qAemeXO+gn2jlc4uitW
D69DWd2Pn4FxiElqR25hdziWiz/7iAd4JW06Iox3OCWenL+CBRfKXpquYE+IKQNLK8JOLwbZhn0l
7Rf72BWnT6JGQD8qvy4GwERvceTwkmyZPYRDx8q+dYVwhCqG4wCFlgVT1UUnPdwIix+6UszF/viw
5HvxykCIWyty91BZYUMLMj17IdOtDaUxu6mPw+6eLHYPOQjO9j+o8dR0SK+hdOasJg6GsjXRdP34
QHFMSbB/BbE4D1MOx01z88GhP1Dq3OFrI/bGEMcuoWrliokXqg/rmcGIIjBVNvT+dg/5lMmSq1uQ
ZF04rr91uVy0S5k4MISlkiPI1yIJLv6idEiPlB1f/A4R016ice9m7qkGu0MQ+lGMv9BGbC9c0ija
InwuyhNpb2CcV6zmRPhaAT+/DuIvtaA1ZlgqxHkiuWax5ycvLdauWDksM4OT7DMfC7/itMJLOB/F
dE2xYXLIljtS6mVbWuDxYdsbFkPiHFc8EnooIrbxl+lgcmY9hWEhx+j3ICyCoCFR4ggUFMCsREl3
38J15aJlIvHaZprVpb+QhZqbS4Z7DWY1+jVig2zONNngDfC1OWM+B9p8oX6EFrwTg67rgs8GNxjk
pOv0Q818VPwIj5WG/wNs5+tC7ITvn70xPmdcNog5XeJUpokTyQG0pf4UFTuObYIowLNJMacTEEnG
fhLXI1sNAHoETVRxmWmL6y6pBrdbmDwPzQeegfL5y7xfg8r706idRdMMu8ohkwWwfyHFGFITUvFF
NFaYeM+xO2UMcT4en3bE4TiGhSMca4bqnH/+jVMRC9HEi1QC/LXcmEKb1bR5Hei9N3j12UPMSi4v
a0gcO81f9XCkReGqe+wYPhB5MNUCNQoajpr6u0+Q4h8/1MyIMfHoKk9/unMSBpFXc4CrUcsSesQa
JQDHOSkK8/u4/FokGBhIN7j7NSc7Ie6GuPuacaUZqnO/Dz4qmpsmGSHf4Z3Q4xlCJsspjKaLFRxQ
GkfketLeIy5ij4zLEdIevscElfSKWxgJzEww7Ed7gBHW4HJRWq/xSwcp4TCk6mtEzaSOtGqSvo+U
ajN9S5LoGrXjL+zsu3cHtbgsFqnGgS+vF7eld+rOD/IUslSQcOyZDZ0JVCAOWmiicnzdq+BoKgO6
+z7fKAxSsfC1b4b3EvNjI9xlXZdfbAdrRNou1geIgbEHEGvaVvDRCmCSkBUr9CyU3hj9H7ERKb1P
YR2xH8I+gBxrzMFLLlzg1Azrdl7945wT3SUcKGIa669Cm+XywIF1IDNgGL6mct3GV0LeYX2nnF3p
gQb2e6TA01xa2IyxYrv+3QZfbnM2xrOyY7AzziyImipds9IdDhUCgB4k2ACugxjIDh4CwQZbdA5k
4crtLZ7kr0FBv0UgZnEyFQfdsMVvA0YIo0CyNFk6zXLBRZUiDjRTwEerMztdKyvJvLxLQgRXF3IE
oUaA0Ayr5OfnRFvduOaebkdlDvld3I8yaZHdVczljwpbKKkvvn7OfGj1oHBYZvUsYYIgIk7Y9/BX
DGg5Dq3zXsyBSgu2PDNObtKni0fOYwnACAFhnuMCwJBSJLO51Po0co8w91XSQcU8+kfsLTXkLX6O
hdfi7MMKAdZw+PPRawLqAVxCSxT3Q0QTiK35aLw9cxNFU0HXio7SRFSobFKccgJsfvrHDqqLsYsp
JVyHmVFBOkxggWLeEYDbMICtppU3xkjTWItxKJ1zhQ8DBfWEeDlMK9GGEHrmPBdiSrJ/zfcbO/IF
L0rkN2ERlY3SyXOw6SOV+rYubeDPfV48Wxg6MpnfiQNSFIcLvDqeA9K7+APx3/CSXwN+VQSN5FF7
iCSHx4q4jHNn/mdVR91/Vryfm+1q4HGXf4Co0NEhnIFwh8toT8wHuGzuONyLJNVo6NuMDCOEYS78
hZInj2uQ69oMMPFV8/G1w3hE/N/E8t1IHFEUYvyLa0o4niS6NaZs5a1yBAyp6UGSBT0EtQm2cEMc
Pl3sEPlbUeXYbscSLiZUV8JgMh5jcraYBTPNOvHK+4gcTqdgsRhi8yi4ofAhwPoolbikeb0Uuhcm
kmAjgtlzQGWLrwUZL0822AZGDDP6/hj6BBMebfrNHdlLVzIlZoDWIFDmklf4dc5gn2IaeTRBttoM
ihYHIn6mCkNvdENC6y1GjB8RO5OWrF5m4eRtmid9YeDbTm4d9Oj0bOzyBiYAXwFAj2UZQ/8v5sLs
QiDkezl6zQVR4jkXWanczFQyAH4F5T9Gh5xUP50O+CGoVVbvBHgFnA8IKHiWrmJ6XkB1iFaNcTxf
9elWQ2mPPvaOlh5bvrXoSKtpCqf3CDhKDwnVwsIFzI5YriJ1QHif2edoBY/FRNlzmZrX/YznDikr
ct3MOgnvgh/L0KVjYeVGON241EEz0yFej8BLkXpz8+jMXnvIC1EWa3CgSkc5vbZkGgCqg6nRbHEs
XUAmGWyyEO3uLkcU2S7FXDlb3q+W0nWhQnSdXLHRdxwUMEq6NhdHixRGksmgyRU7TFgnv+5u/WLp
xy46+HzzseD8XnV4GRpnIagPLiu+4X1z+weNt62g9eCEPchyayCr5jP3qg6tjdVFguWQSyiY6Ubu
Q1Y/zoSk3hGjarJW3Q9wODfgkVkyQ4tn+49vvd2VjF7r0egJTXgHZaqe9ui3LUyXrDaqYL3FrTl/
hVY+AUu1ZSzr2ZzoE0jfa93kO0pbkXSIe0ev71zz4JR9ptfCz6x+4kOLgWALd5jix9Q4KlKVmqsZ
Sv4sA6KEM3/4WiWMVu7Ixa7T9RW4pwaWZk5P939O0glfu8sE8UT55inIkIxX23bQBAZ6EehqJdvQ
6qC98+ThrQrz53Rg4KUAxGAli5rvjDFad1tElbsmdInpkQ3iw8juk1hdZSKkAkT1NAAZFCPzBtbB
Ozo+PwvdWpWOPnzxYyrx1boKcoG46/B63jVTw2fEhmFmdb6QlEGRJTxV9zQiD7I7XwGZ4XROiHig
qYkK75KLvF4RTD+jcQRpFpYUG16uqU6Ar1So3Hue71KG37Ye7KxQwuIBkMOCZ9GY12EV1Yl/g7N6
ZFjaWTwi0obufb+jA/N8uFUfYIRv/H5LusIP/Ja+aIF0z8BgYQyh8o/zmWyVhop6cU24PNBaw/T1
312fVqWH4ogyt0bb9TfYwIiiYrQEqvZFGWY9UBEi2MOJubaL6x7hy925117JJO5x/gGEZvTuorCk
Bd0TcR14qvMoxp27c8CzgObjstI/iIZ7iquONZTYvbCTLdM6bN+7NMA1K6NPTkqMWzjmnuYH5esW
iQhcJMhsePUr/tf7kRh+c/Hat3RXhpX7ENkZfr4qgQ+F0fHXvtZOl/652Sm9UGYUCCNcs3uIxwqv
lgciJ5AXzVBKD4xymiVz3JpGzLyAYi71nuvn8rNuuByRowi7CZPFW6weXlCvEIIRCalANhCIOE1h
EUALawxe/4VwOqszbyBYGHnPfVWbbuJ0+U4VcSOQjK7re41RYV7tu9XgSoxJfpaq8FLty7PSwmp5
9JxOJTGy8DNm0PBVLx+3Uxp2zdFyL2hIoB7UuEU+Fhp7Wy8z6/ZYseZ65J4inrrVtXeV7263O5UM
LABYKpQs0gtAJkGH/h0VSVzf3EcWqCBq0lz86bWdfOunk+NX/8Dgq1d+bP2FGC+dVNwLWnLoLysJ
s/PL8vUO1OSgpprz7dB79EZKM5Auh5/2JbUMxDhHKpZBVatgyHXg1zORyTy1H0gEVHxaYIueWg/U
ouvyFQCCe2P1Pnvwhu7pCkS37Gz63eWPq6mBO66mLuJwmstO4+mVOY1qJtOYhHzA+98+/0drwjeF
Q7r41Nt7esieCLrxu1VeUV7O7/RY2RPXCnn0QT/5At3oMBufJb1x+vGbmsHJl6OSfJK32yAlM2/X
kNjNUnGNkmu84cPiGEUBwnyT9oqxRh/Snf2hjSMOB6RYlPScrBbCfCzn5QGmYMLZL/AyC1A3rAaj
hFGdpW+2IoqWIGWuxRnNRT2hKMcnpm+mjIrLEerGlZpDGlOWYMWEpDGQo8qnxKZ26hz6Z34QaAwb
FccJTmvKO6vEYr1l5p5SJsedGSiwKD9hyMAOgKhQekmLiKUQbQ5ZmqQ0DaR29r5wc1y2eubJ3Mk9
0i/b/Y9yQ4KVyOgnlf0nBXLz9dqP36EnHfLv14WxGCw4bdBg0M1RzVS1/PhGHzV+umLO2ko4uPV8
7faD5did3DqBgo4fDUAeJCl2UXC/ekHvxTHynT27i7JY/vLgpYa/N2cLE6vEulaj9BW9IHsZNv/8
pesiYtF1Hk4jepG35miMRq0e5L++cwHjeJlr7X6+NyhmSFhjKuDKuUdqhAHqkQzf2v4Xtptf4uQG
vAHe50Gma7toS8Uu4XdecTO2yvvsWe8+t3NmNahtqtFNcm/FLoHWoZg/osEL//7wG6Kvca3yazh6
31An6xiE2dBdDTK4Z4zoBm4WZibaqMOgMMkmzKVP+cNV4INAEUu47N9o8yRHqccdiykWX2ApqR7k
rFtIxYKXztUV3EeGA+uAsV1y9ahlqK3o+KT1A1WVsD68EPCOpN1GMq+EnUMsDNnAX7ChzT0MoGpU
TJbBHJmK0/7OmEXwviEWSNYvsdARIfN/RhXif1YmJuR0EF8+NvnH6w4St9xATTdljrs2huVzKnOE
Q0UdXCbbHWnkoj9vUdFD6FpuB7cBMprSXeuSOSllqkwr5Sjt+15nh4KmRnkn0nxefC0PN/wSn+xw
w1GajWJ6gcD7MitkeAznCKIudYmN6AztL6X33f7CREaaYADH0n3OtngafFVzcC+tdd+kepXs9V+g
pJafKGUn7N0ZDuQP9hueOUU0EB84rC0fUiAJDtzYFhqzP68tITfy1iJaec0na6ghuwFOPAT7nbgk
/Um6KhhLCe55WLpQG/3J18xOcHYPoJT2oIuHRbxNR/euz19njgzYpbg1ACkJ7H7BGapZUtc5QKcd
DEymNIGnAfwDxcYVjbFubdctEzgdVVAXevq6J9kJKKVmTboBnVOPKTdCCUu4tTkIL1bo3KRwsJaH
nveFYVKqkPm/0exEgeJhhHZ6MEgvyCSfSN7P2o7wTBtsoeI2pf0hbXs04W8BTMiY6Wxsih4qih7/
bKYExAV2JM/7S/xxD6tLirsEskFOE4T89DZPTkJOm96Z2TtWmESJggKCJbLdAmGWTHayvZGJXM7Q
vWpLxlyC600bxq0SjYWfMR2DD+eJtSH6y0XO6USZJQQCT0KFzB6YudlbcFexXwAwHla9llhauiuE
y5eOScn1XH/xrUQsZzE5wwgBiAGHPpreibBFuFo1GXiqJScDQ940mlf0uWCtr2Y1CLfnAxbWR3Xv
BWKh1u1AH6cGQMEHjXRwewXPx6QkfvXx2jQcFf3HIvGvLJEy0OdPBpQKxhLgbp2JovlP1X32IxWq
DLFmdzfvrfpVKF191ikBBL/tNQuy6x5KXAVBSJ70utEJ81ts5waOiR82yKztzrT6dBDigztsUspm
cDgGNsOLNrjc9tcq4rDNhtAd6Kzaq6cYKwWRPQKOJQOwH7uUeWw+NKCJ2mV3o33OH+wGLniwwdR1
DLLc023PWNH2Ua3CQQ2y1oML05JxT3d/paWqGuf7G2B487VkIi6hqBDHY+H+gDkEl4aY1nIpvUcd
p9cxeeAcEHzAF4KbF/ji9MNo24HuYQgpBKIAxFvm73zHJg+aoEhl6rkGV5w+X9NoMr2D1Q2D+gHf
++bxVmH/kKXFm2Pwl85JUv2q3p3hMrqau91F0P/ijVkfyKR9HhZN2rt29Yv7BrPDK1hQXNKv+4YO
ATcN8kfI76Ub+uFL+ITXZRpk8dAWcuXxuKHi0vxZdGT4Wk0u7eglhZKCDITgS/fUm0yuAJ5Q9M3u
QRxgaMEXhc+vzs8VkVlvhMZPMz8u6WEAa/pCsgk5f3z1R7dDu6iCxExn6Yjm+dwfi7XBTKEFGaOx
uMgQ1IVdcJc8CgQgyEIAaBZMQ0VeLlMNjCGu1uTzsg433UtwVoNs+2CEiGcKdtamPJu5e3cIYTbb
Gz73sABPKbHhQuNqJAIHzo2PoCGxGVxtC7jQd2xbgEgzcpwRIbtZY+vDDjKUi9eZU9rjSS2iAQCX
ZpmvDj6LG/ufrloDQxP4UMWI7B2/R8WEeuvL+Gcn4UhKAgNUSOlGdY/w8wzfyky5wGDnoxdG6Djo
+DfEdBFi4gWTRi5oiMV/7rbylTCpq0VaCI19kC9Ff0//voAnjKm+NRaBr4RPhG86NlDQu78p5QXs
CIGAQz1DG++INDbQFfIhmKEJFJ2JIWh2K3k31YVc/FEYv0jM1YoqoCMB6x2/h7cpplhskBsQyb22
YFroTzfVQ76/UEB99jBSWdInQLj91VYVn4+V+VqE01s65or/rBePC7K269vUIiDQIwETQee+0I3B
Iw7yEzdZhuoe6bQ2uYyPkTqR3/ZFMqVhbb05a8eQ5k+5JHjxZeMi1MF6o7UwpgDEADO5wRZoY1q7
JKyDHoK1iRAX4PSKjcBydJ1RUYHfH3IaHgQ+XxiL3pX4gSevyGoXIQQPSvVLB/6ZpvB47tC8zf76
5lboIFylA8k47VtPxp+moiwlLqTeXn0LoTheEsEIdfDT/KJxtHukEr1oe2wZswTCK1UIPLBBdftH
82xukXvwfB1jyt/Ie7beurvbcafSYE9TaCP0+Hj+WzqaaqhMLqKsOwkd+iy7uRnSY7Sv0KMSj0g2
5Fddh5A8Asha8zKffz9Dnpz9uTp4NakTOE9mb1YcYMPVNnX0hfmux7Sd4aSYWbyZaLKaO5PXi1FD
j1TU75iJZkodSUWOFQ4v1zk/Sufp6bLvv5gadHSn+Fr+e3+x+eOL/ebaWZPA9YOEfbN1BULIeco+
wVTJn+v+sk8PrWC0Y1fPsAN5zH49Bv1H+H4y0KePTUZ3a34DNmG18VALq7e/Au+jPkcDhjZUC+Wr
9+n4XTW+/WbVa5593F4VaVAlriPFsHs9vwIYomun/6G9YDaNXCH3dTFqrkb1X84UrGLlbhuXWW1D
flMf4HH606SzTNA7gHD8DFN5WpfOQIlheWtwtj6QSn6T78vPNELIJE4c7mLN167xA7G3Fuhc5I+x
yOC5YF5HyGzvY0diP7JkSybUHw4cig21A5Xfql1yMrDvqXdpEmo01NqFRga8s+/B5b/3bAx2hRiF
TJB8NNzow9YSeCXVaGByp623JdWNh6X6PiY1VARyOhR4LG4xY9srzmeMCaXxZ9jTNRcvlTLkpMsm
h/LptT59Z95Bn5NqFmxZgQMUTNqQPMaPMxhMqFwH2hAdEnYI1KDrkYPrqaObg4O2ZMZk6QshhBey
Oh48p+pVN4P9XhKuq+Ngli1PjB8/WCR72miGNc54IYo7LA+jf8K1zp174Il9pjWAurjdXo5o4jbb
W4+OTAERvXc94Dike2okLGDeT3N9XTWVI8GhNi/BwHv6p09kejwDCNvYbs3q9df0RLH2OHgDEWL5
NJ218MclrbALO2mCdzmcG0wIO0hitlKI0Lvvv5zJooeT2hsx6p1lT9SSfoaCaFCt/RBxKrDimEt3
A1p0oALab/5t/Q4JQRKw+pLwK2b8XVVkcOSoTOlDRcoB0Vt9AmGB08VQ+o8tQXMwjIX2wNbjnPqM
UUYy7QHDyfweM7u/+VlBoohigTXXdtSdSeOIIxbEnoHllYhRtCFv4nKodmf8LclNj2KICHuFdvfz
QlwEikUWC5MemMi6N8QUbQ+NUwha+YoMa5/MlKubT5MMTsECpdG3rgyJkP94FeYigo6jt0BSQ5H2
otx8wZS5QL9GPXGdH5WZbj0PpBiuWMSr1MOaaRpd9pV/NJDUP9w8c+dddqZ7PU3LyFiAcEwbK7ub
jM+jY39k3xUKCPNamlOhKQAhM48i5QdaxjNwY5zB6gEO7TzlXkuFW/GIsI3e8Gj3rfD1+9owD803
zDF+n3EVzI3cXJGrYk2n7X5KUNw/y6bNRiZ9yccUHAteqt4QrzLhksh8n7SEzebFXMMPrRHLYhTm
7nS1gVEDAx4EQTZ9tJuMpby2tpaj3faNAq92HGfOwRUZc8b1q3MnAEG3R1jwD5zBwcPLgNkljJJH
GMy8icNfdwxE3/2xs/NDaGhgJaYyA5J87LGTf5JrCEhuXafzV9zMISpb07d/lCfnizu/OnNmsdIE
ORShRriOcGU3Vi2bzQcIAFrnH5cFOVA9wLwxRCHB3YedOgkuTTVRe6OSBMKwmwW9PIJioFz9/Axb
jLjIJILhwdWB7PkyUvCEtH6XmRJLaaxC5xcny0vMi99OSnCsC/8Ibo1hirGHQQTdOKa/3VP54bUP
A3QwbuRwjIOiIOIxZy518JbOmDUv4c/wGLM9WMpFNpOSMToDmmSWHPGt09ZiHbL+yISi4uKOeaJ9
4X89wo3EvhHcBJhGTFZhGRzuHxPmBiQn9bm4MoV0dajn9m/TvwzTdv29LrUSd+vHmHdHtIT8YWaI
c1q1nFGAogBTH2Ht/wo/1aYZQj7CyOhXZp5Hbcwx0aHnVHucZUxrnZmQuTO9+X1sj9NLm/UbCloq
F5xn77aCfNGlsqF4RFbAkJkhSMZITQiwILLl8xQIFS6rW6R2daY9w1sL1nmNixhY/JRcI498zQ60
JBEmxZCV9kGk9bTCfPD2YhKSz3J5+oBzAZsIzEfBCOAFMVF7Y6CKd6nTV6blyyq5e/qrRxs8CI+A
XBc8ps1QeMOGFE4I01HqnnDeLx5MhE61vtAnygfLxFBLqMSNlGwb5eOrCUJ/Mi8qxS4uW/D8+6bj
gLH/oTooJ2ZgUI2XIrlubSour2nMC0f+u2YOUXDYPmwx5NFmp6fvmFvSmRpsAIT6nZ5/BswClawy
y4KGUaUfYKjQm/fR0kEztdY5YDCa4D+V822xawYjWsPG3uqbxMwnu7Brzi9z9v68S7wvM46LRfoE
031nREs51RllsLe2QryeUzPbBUPGcrVNZ9nR6bshdZXVGu65u36v2wSvacg+GgQ5+/y6OanT4HYf
itRNf06Rkli9i7l6+K3HEcePMHge2KEyvQuzEhuossEFiwSn4sTwDmECxox0a2bphiORCFpULmpo
ftBgp/2skfa162nY379ikUTFgIugnX34YQ8nLiOg5XMKdj396rjpFA9vWXB+HYlbvn3gH5pWQnVt
Ji9bwbbFwfPiwdSmhR7vjvLjTnmYW6J/RWLLQEKy19j5Pb5WKIT7cLmcivYFg8LT9caNpk3znsgR
RmyAiYYYWcn9CIzzFuoXnEyoXxi8XWyvs/I8lTF1UttfbZoI6+iMtpDdgXJnJrSNswUdaUbtzpLr
WIvxe6q5nNOMjPFlRSoVnYtlw8kLuddjxBBv7jBO4MbIdvNgfPwbPBcwCl9U5zYB3AKw4LD+ccsN
KceF1O0vV5AJBJNTQsty+okNB4mYtQszTzgEo30ZM5ZzFqn7NWeZ1w08Zxuie50XJ/83DImVhR/h
IQsV4/b7GMLwA+JQxmnP3D0EU3M8fSAmc9cWkyxcVu6dgTTNOWB4LvRoevDOzPXbbcf3KN3foV1D
sqBtRajpM+DEYcOwM1SBjuYvhIlyEpj30qto9SzpO9DtpoP8zflpjAw7wtGNVo6GHk7cMROJ6EJT
iyEUPmNd5lHWI8oN+zdpQGTsqfpxjrfPCnZeFU3btXAnYgPK9hyLEp9xHnYOuKuMhH8J7O7aPE+F
UUv7Fx+lLj7bYpPiAIi8f3WfwNy2NlQZchmoX7coxrURIiqRsbBl6EEPKTI6hooDWA26A9Jgzh4f
n92P047g83JBonStlrmDIOBO9pjEb2WmELHK8D7rhcidIKCPLtSJMx8QAPdIjIGrFR1pD4LRRoRs
TL5w91EB+Xv+qxecvlq2vrUnY55UUUOBH5nSBIBXYkulcVNyz3EZTiEy9Iar24oa6tzFcxeawBEA
Ps4oVNiglvjQCVTyai31nN4NGRtCJiS7pOXwUazfKxx/F4inHcxIJbHGRD48RTujATEHoGaa8wUQ
34vjUURGAE0uqqnMU2ACDlMpM9GQxfBNGA8fY3lQTRUcU6mwcEUm/qq/Er2zYO8A/wjLCajngmRk
VyLGHv4m9z5hvFxTzGyvfBu8PUwIYXu+59NFCRXFFFQi/MahgmxFYZ6Jr/+QvXHLY+x2UXuph03/
vfwjhsYxvEN2nXBrOWWeN6lDzzxBTljs4S8UA9JlMSh1Fyhe0bfvxzJDB9IrqHJIvQiSbTBuRtiP
w+v8mWMqR2gOQQ4UZc2wAMc4vGbIX9ifyZiKi5hM9gt7awE+agBG0JT/7MzplJic5PxkFVcJfhA3
ZwzTUXaZm3Jzi5G/A2WlFOynx3T83IIUYZQqvB8zsBRomMuxa2wgZQvMIy629fHxEwTwrgM6Juqs
9DgcK0vwLRu2U8sEXbjkL35rkjbRKPkd1ExONcNd1WIgC/hZMEVwXmLmiYU2xfNDsxu0BxtII/St
gn/YGzJ1um9WPQoM9YAJ6kpYwgt1F39IafAejWvs5W2lD8Up4Q5GKUQoNBzh24jFIu5i2ImC4IHt
MFmyrMdsRPnz1Xz0RLXXDQUb79VD44Qo81n5DZM0REoQSFCb0AswGEMAxTQI5YiYPgH2jMBKJyW2
fA+Yay7OI2PSGFymPmILjj8fiFWkE5zYIAwJxmABN7gYN3hBmdN9utjl4CcjHqlw1YUiGWeQ1oQg
CNwiZxklHpNiKNwP+mmewV8gkWomufdrXXCi3d+wjGGzsG0+/v8xZSivIoWBmdkfEQtqNNGyoDcs
sDH/jvmiSNBwwKVroEiRIb5nbJHCBmv+uWxqO0kmlOc3f7Pp3IS9ARFpAeW4KNWphHhufV7BPQk/
boo1dkYHLDAkAbs8ZtwRf6x7qONR6TxaKz9Dy6nYBgZoCYrJN+eN4Fd+hb5dZL/i+AoTclhLNm21
Nl/BVuMKk83L+u+14vEQzFQMyPbfCVzxHqWs+P0hzHQ0XLsn8TUt7yOZusPGo0w2Adb5wZFJxsxy
+aVggUJmPB+nb8J0XlhrY451iKgBorbrNC0mB3VJ5W8sjmKuHxXwv7omM88yOr5F8nJkQO32me6H
UwyzbFX4cKMfNJ7muRv50WrDXUZJ+3OvzpNkyXM2FuJj6y3+ysVPZufncg5v4+5QKhThvbV/F6vA
Ic3djZ6ZNSoJdNf9sP+0k2hphMVoy/2u09piuLY1JA/0F46F/mZM1GduI3ppWCoPhSa5e9gyGXHW
D6pRd6BstqPuAGSM71d1zaNgHX9xKLFe6KRAkdlpZhd4SKSPJCN/njydbJxySI/D7DhqUmdXOJzc
6PlTXM68PuCuXQwf8/Bq2OGICow26d6aa4hNazzfTOxjj5O3u8VbAOerwglDng4dSBTBBL0PVlXY
d6bzdOqvmPVerTm+BI1tYTQ4PX4psmrOHmDVK5aesPKH82vUDkaMj1o/XMIlNHHHE1d4lTojSAck
dcpL4CThj1hYhkj0vk47k3OimcgfSkq94ushu46K4fliHxVaFbxGrOO8M/HJrS42q982uiISU03p
gDIdggZNstdYrRSC5jxNYJtMEXYUhYs21j8SLlsMG8YSZuUbwZlOh14YhZXNKtGvdKPoxB9OodiX
Pbq0PR0dktVqjfE4RA2gdy8ZgSG/hgBxU1pqFQy5RHEiPCHPN/vMc3aP2vF4pIzFvzCF3bNMfToC
ofTEGGDkdE2Lny93+XEaPoMMvsUXhpV081nbsMTfoT/9nvBlpyW3aEiXQHez0W7esVGiiHxvHLgB
kGnK7P6IdnSKvaVweCIMxwr9sxpQCiyfy6fVA/d8FyYY6WN7sXbItWmaR6U7502tpK5L83+eXh3s
jqx6Nwq/8eiNu9scP6SbhYcJwB1H9wmCqHk5wOPhDQqoUBqCwaSzrbSqd69d+nPeqT2ynNqbZ+A/
P3uemno00sLw4S5xKqE5XrU51Hta0cfKmMPL7/ipd7wPfR4X6xkHB+ct8PHbesrGnD+HUxiuhmq9
mQovUk+TJ6qdAFUinqbzjKZ9yjkOavv9HXRvm25rv7KJLDS/FL1SCLZg9P1kWDJmMeGYxPcJqBrF
aj5Lj/E4izBbXubYZnPTv+Z7mdIn5n4hUwHOgXInFYiTC1rP9BrULkrVpDIj6C+mkkzKm0/Ti0TU
pFOnXSbNlteBWOpPYU67v9LjPsq5iyMS3/ivVoDsQFSg89yLiF0qUxr83aJDCO0fYZGCFgKwRlCI
OmNQHGHj1HjdJUBcOXpVPk00sXuUR3XYAWsaxZ+gBweZQ3ezGcPu5hRknkZPRb6qRVpnB8qL4NmQ
RIHVsxZggoH85QXdNembe4kpNtmb3OLcpcJs5MNX2pNRg4vBWozMFzLNkoVgyUphBkHTI0UO8yc+
953Kz4rf9ECFA9mKTrcnL1D28qngYEEf1Ww4x0MKS7qMAotAgAkTwyegqBt+lTDIXza4TWjpb2sE
pYJl3cxZKefGpLeW0SLQmDDeQKMVzNwAcivFxfAeRJpkAmt3xj2d9HYZ2VA+hu/ecXOTn+DG8JsO
RP9DJnA2cOOMQhEiiCkJIv+d7L/xa/6NGBJiE0QTADOOSg/2C9TvZtm8wfGdNwxCR1qXJwZ4udfS
Q+WMOf7GTTClnQC2MoAi9hUW0zH8KZ6+x9z5cBX/dS37M1qvPaOnaimZnz5VjUuCIm5+N3P8RUGP
1UEqrMavUBWBpIMxZYe8sYFs2nAlz2tcZ8ikuFOfU6ajOHGGt5svHyTdA+omhOTi96i+o1yluHuD
UZbOaQHXPglOPUxQmoG+IATH7n4IT/HRpJuPwjroRzxKyCaYzXIY7ixnNJtcbXAhoYkLSI5uDx5Z
g/bUP7+GBEnZGVTJNV3zjHhv2TxGUmNNtXegtDaovor5Crdmh3Vo71kJn3n3S3WPDnjfsLH6hSMJ
rduH8shOJ4wGKVPe4vIeCsyUhV+j1sV/wkFi0Myee1gC9+jScVORuE5kEBY9F5jW7iz3gtN/LJ3Z
sqLIFoafyAgHFL3NZAaRwQlvDIct4IADDujTny+rT3R0VXXX3m4FMnOtf/0D9AoyENvwURNYb6Ai
tjXdbi2qk1aw5/hV/kdAbaxShy2Yw+yg3vi+gYpu4KXoJifaSjq+KaRUtD1qt+CY5BKQvQ0uux8k
/b7c77Vw/+25cC3omCdvWHuKFf/IoF/XVNCfE94TP2o9vA2wyYfBe5EwVlSX/c12kF0g9/PeyzFc
lo+cJkg4G/oIflFUcIp/HIwKlyjCTsbVVOoMtisOcI0zTkVv7cE7P7EK0xgbkwmO8tORtW0C3gYU
FBDJZutevBsVwr8UOtRzfYMaxRkirhgXJn+EJ2fssa4Ts26l0i7VnOjwhMKI0snpacYhpUrB2QUW
MKTStO20xcXISVPGuffL9kUBAL3xXdHs1bT8dI+qV2JBYF10Vwl/PucP+//Z9Hob1K/Cu7aM9Iaq
DrxBKunNoHLPNp9DsR8+HjYNoqIHeRrx42mcjza6KxBLZi5j3EJOXrnp5KaPTwY4oebxrqYj0e/J
HgX8l0dn1DUe7ohgtOULEnuArJOvITSINczkR5E42c5f6wh4ruYPSB/EeB2PRPkCFoYXrB3K8+L1
m8DCVNs3YASQxLFk0IbxMzUzjtchbL8XM0yxLqxzy6mdF1NS44tlEK4Zzv0rCbi+Wz0iyB9oIb7L
NvnxL+uOfenTQKb9aOxLf0xuWlyYELByi6+ivvmmXlypWqAVzFsODco7GC/5g9PKvsJ7JkzNRsHI
SB8Np2jb58x3qqFJVpXhxOxmaA4mS1UX++skrj88fLqXrhFDgFXNsISdQs6LEN79lRY4FqZfI6zV
apkOH/brHaoQOALPuf6ThjeETkNshk6l1MAXabLDujO+aeV8cVoqLUYHtnoKmhW20fvX2y7BX0v5
o3G5Yf8hf/i9/vDhEKMDPlFvW8cplzCg8+JnFrl1L42Bqt7A1HteNtIxiw07ZmXOKN0wsOYPIIJM
3woze85DGrqLwHsdcxWU90xGlRvymYWd0PdDXIpsHlr/4ZFVQSnRa6DT4ETckzPvGYfmegKDqRPb
QUYswOw3hgaSmcG6sZi4VidckZWT+z9itn7dv78CircyV/x9DPhJUKjgLJCJvGvi3SKrCyMY3uLn
hYMBWOlhLB44yV7/INROw01fbrT1rDm5H6PFSAjf3fCryRZUjMsFY8cO85QDRKYR1ouiV8jA9M4m
LrtqFjtSOfLqg0szWwS2TSjXONnltp11XzII7MXf31BJDWw+Gt7g05GdnXFwNf9VYWuxOTqQUOXM
bMU/GZAAnFIqdRgBs42xWWDazfjT8TJKtnsvCDZlpoDHthF2e0Eb1JB/4M+Kcpo15u8uw6O+DCnk
lHVW6nWxtJ29IvYFptg4DBubh8DM0lzc4KCH0jnPHM05r2YX6v+ffMw366V+2KToL1LPC/MIW0ct
DUwF2Tky9qmC/DiedSjfTaZ+zOkKpr+GSd9A5QggMvEuRmgG9yUREm4wWIazjdOK0pnHJeVBlDDO
ApNXzX44FAMG/7i2ZjiT6TpM1bcGgQrCDGC6ZTXm+fJiKFRNCzAttzURwSqPemPbDF9dI1t0GTE2
3N0L++x4kEHooe1u+KXvT2jalT9Js99OXxjOyONSATbIMyN1EhFfq6PAtVZ93FgiYtGmtTIdAk3t
JCe4LsorEnL9y+oyX+gY2g6M/MhoHZ/msOyJcNReXQv7lnyDeo9U/zvGE5T5KavHgO9J+8WoxGDP
WQIUJ3iOXkQ4XLY5NcG88zciL+r/m5gV3Awe1AAYUxTtSe9AGHRv3vPMaDRbLLJyCq2ukKRdMuFi
X54c48OcUKBl18NlUHayPbcv5VYIu41zxMwW2cVFTZB4ja1OAUMNm+bLf4ia/7RU1VXBMGKk2pM8
VtKnUjbSxpbZyDa/gZoLQw3Mo8b8oiU1b0Pj33N0x+F2nJ6MrqBHDJAN+5x9XPoW4Ug/GJ4ilJwm
DicAfRG9kyOlpx4O1jBHz/79kfvcMm6SbSzIIuUle94SjqpIOwH46IZHWZgv5r14psLIwX80UAb6
bD8efeGd/w3DcDd8y6DxAvPYdugxZ14lWy7b7vVubLxbuGHnUk0k/zbhjKV17xpoJjBjQOV2ePbi
8IYbi2DU8IVInEbtltXreD1ofgNyVeFug84jDBHn33jt7AZTUGDmxooohv0ybCSO+37Ie4cfH0B+
XHP3nnDGJAM2AuvENQqzBQvqEg2XfZBCHh0cPkdj7rL5gbQ3GkPPj1TgO68RiDCXHKrMF+SwFDIM
SFVwAQkFf2PymboQLAPBjwRO8xlGks+o/hB9ox1ppoo5GtNL0eCrfo2pJsQrGKOwsfJxQrjga0aK
TiRMqXEnMHilivkh9Jkmp5mGBEHs/iQrSHrpY5zSK3LLTaJZKBdfLfdLdT+0RuBg8L4ITjQu4/Jk
Xvhv2Y129tqxicIgY2ipXyO7Fy/IREwGaBy5VoMoged2fv0NbyJRpTAQLyg+ZkTSLYl7P4nIHkQX
IqNBz/60/TD4ww6ySwvIlMv5gVbb7Y9S0LWhuBBAsD1hGMawi4rqn+xqQCwymFYOedVDA1ORvcif
3hoWtUOKD3EkX+JHQCnjk9G4e53icVp7Cw3GvG1y73fZB3sQXWXSXoM3TLiTFTTwJQoU0DzGP3bF
8BlukKos8XVVO+o7H6PQHB6D83yAGXMfkvmCzB+exwEDmDvMDmGzjXNeIVegdmHP6z8wdb0WNwmN
F9vYoMXYXkDvUAT1SpiDFm+2eWzfsgwGAT7K57WETLE4z4H+VrpspzngdvLtsdOVM+pfnqx/QONX
ydS4aipeU3MhEf5YH12mcD14vEU3Zlm/gHWNEfLprpFnl9z/AR5909bF2MzkjHekElW+frEqafzg
e9O9A4gx/nCZwI+kVy5vMTgRGMPmNwcpyl78BQ+4l3eE9/DCioCKwt5cDa+0TinkAE2szdae6Arj
/REPsBp5RitifXWxRxfbMvpTqnSKck7It1NaH46KuEVnjlrch0sENNA2+psOB289bTh6fkzb2wUu
uYirRicPOsvzENyNdmpD/xnJSmmrqgWBwYYGPGP0k93uF/JcPaHqudqkXlIohFCjEd+DJzIeSSpH
LE6uUEPHPresODmqasB4Fwhe3BkgwZSyayQfOmZkkwiWrOLPdqMEJrBuRrWBUGKQ1oCYjex/5SL7
MsrrtSIWOJaBVx8k5zTteOS8IF0uc3vR6YsRk2dFNVD0YUahp7vBILB1YDw4rA3veLVvqPmweUXx
df0SovGrLcRXeOv3f7LH2SDfVwxBDZ1Grm2UeBoi9CAqTTahVyUhycHi0ndvVPu5uo5puoGU5hEM
QEpHeH2zfWx+ADOH+1Ztwj+T8ktn+BN7cBMG4fkv9agk9ANn1PFnNgxVrWzQkybHOSYjp4kHN436
lEKfoJQrPwF2kO2cnU1FHogntWCoxrNp+0kv4Zww9L4mjwbrKalwp9yKcQKsZAexnQoS7tE/fqan
m4KBCo/L/CXUgy6fI4H+ALzKxJIPat/S3ysm276bzJmtnY7xCZ797Yx1Y66wuQ8aBtkBvXs21ulL
j98d44Ml9B52WPO2Df2qh+GkDQiTxScQMbv5YJK6hARClllj+kAqa40uQSnhO+5cS/a1x+SAcETx
8nSsOkSzm6//rj5INnJpZmR40xjjitwZXQJV1Tgm94gHpffeH3M8g5Pbw2lyEzZMz92j0conWOjl
HnYTHzDBmPvnPXfHAF+CeQe6kjzRdRBNyEdbME4mmF1ZJCAPoc9RoxWYBAz4dOolllD8EXl6SJ8z
WCQx7rx0cQA7vHsA/yvytX6aX3jHvCLoDdGSeK34/m+vMt7psAcfoOtDrcOacjUYFy85/EH+QShC
7jq1z0X3YSW08XzCGElZRIAyGnkCSkS3ThvH/mSuCjTL5uS4G/n9liyIBIe+ietURwV7KgDtccuQ
TapvoSFj0qL4Vpc5RhtQUa6TF+VwirkJ+hAA+3rOBBWR3IFP/AOZKw+gUMxZGH7PXyTM06+Am0H9
wSPBqXb+2+qLN1xV+EpknV1gWjRMgeS8ZRErw2XlrxlGKAorFCj/Wc2GpYOLKQnke720eSzy7NPZ
tNGGgMGyJfGcfG2fNpNZET2Wo7stY094T5tDW7fUKAFSVffoMTwo7I/otUQvG4SXLR35e0ceddYK
XgDpVzwADd7j/InCHSrbYQ8aQrWzRS4ABn9/+AwzbiMPdlXL0clGepgFInioXR+Zw6xA+XTe3MDR
CM8QNTos/wuUcjQb3Yxf27TdBcMAK17LOGfpHOX3oR74QQiInxwKtXCGKqCpmqVX1hJUpLfZhrFu
NH/E/1XitT+Cx2IQlrBOVVCaKpi8Rb+mnsjMzUztvgLLkwJ4y4q1LWTWV9SXYbcPYGjdawcc/rOk
CBVMMJy0rbndt6XQiQ/mz6AI6rPCol+2zxBEaJ6gKZuEHKpqmwkjlCxUceb0Ov77U1UozJNFwvlo
q3DkDOUsr0uLYEeu1hJJzXI8t9CmQDSWg+hMHBJe+W1BfrAr+B0e0RvIBsUsJXuK6viH396CWS3i
ZmV/AqGbChOgPp7PsVuxJuRPALJu/wr84O8LhqTMUGewFh+TaQ19Ugyjx+KKUT2nuVLQ1BZSzrYN
/VSJfDnjL0aRrKGCDHaweB7Uns2R+qYkiA3NKH5VGPHgqWjdxGX6r4WlQlXfBw3x7nL1IP52ICTW
rmZ5H6SkTBTxLIdOe/bS24zxAEY1zAYq2XxsMK6PKGbrpOW+/DJlJ3T2gy/sRIhyXOK4z87YTQiZ
eFpomLn7I4R0PBgIjY5kPQdaUg8tvoFtoe/h+1CUu0/lXJ/hqUfaHTDGKe5ejXaPgKv1m3F3aw9c
lxu9V6ZhNHJkJWmrqz84xtj6lpPaPzceqtbF8Wr9voA2vI9L3362nE/JogWjgM4/4KQZuXGfbt85
jzm7IVQfuPqnttCxlcAqnNgmcKVywgOLPFZ/TS+/7TtHk6EHusGL1Vz3PO1cg8MRmre1DvcAL0Nz
/2I3htLJgtgDj8wYJPR4zDkZrxGN0ejvig8HKkbxhKigBeuXB6jB+F58OcNfBgRSXEovfNh5r00M
k7kwT8GwsVANvBE7AQNok0U1pyCrAwqvDAFTOLA21dd91dBQXXSUp7eP0JmA2zI9m824PhLA1emS
eOrd8Jrex5wudxNCm/HiEuByTut7UyfBUNLRsAiRuxxKC/ofee0oZXWbcnDRIZSF1Ner8YLULNZT
+zuxFy8jMyUe1k7LBTRiYFiV85HR6sNPjxEh69EFNFnejsaLptPuMdL7iG8TPBvv/oaPDZvF+Cxy
GravaP7I2xEV0wPaAKAsAan6h+hKtDjl+b9z/Sw2oAOdRhaNSel2ICcoh66M3A9I4OypfUTbgjrh
bszDTWP6EL3ZgJHbkSP8wJMjex8vv9v7AtkSLTSPYSfTEUhcUJ/8gqpw8pFFLpfKRUprnhKqi1ye
30Hhw8ADpDUGA7scwX7RNdhmcgAkVDLe+mdToqQV15+bz29P+xuz4c3RO9PCcZz98K0gmgW6wxno
Q5GfFcbcU44liiTJ0aZz0HAv2LE5mHudQC/EqIleyLmHD36Je1e2OcLAhrzoiMn2z4K8ALoOXEw+
MZOFGI/7gYkbRAvAbzBWjFONg8bmJJ8z/p48OFpaHnMdzmXGPyNm+xPeGINfFNQQpob2M7jUTJtV
YD2FguIvSMymh3AuZxzDE80e2EgLGMQmL5j1cl/t3p2Ac8TIw+7XXK+Y7P/NVWJRjlN+P0XHTCGj
qpV5k7HAuTwlDv2Q3uJKpoecalXGXGrwed6b8i2uVBmwwuCIVDKxBbxnYq+D/+AWDWoKFePLUFus
D9fkZ7zexuTJMJHxCUA8EUZUvP/N0THqOvx7DY56TPtm9YSFNkN0xEqUpeErgQfFyPUYX4EIDAQz
uPbqNkvCcSgVK//GCd+g9k9gB4YD45W1IZw+w3y8uyzvy5+HmnEa1tPNqzQuGRqSSQojOgZE5r2Z
fZeR6gMLzY8cmNQJTVD792d4xgaYbWV0SXBG+a0P1Evf3Tn/K0jjeh7DnPy/HPEha4GzzCjWI2Kd
gLeVwuDFKTVyuVa4MlFCfOTvzCGIT6vQI7wfAJdMqM2Fdy851nKrHsaEN72UZqELkYkte9J2nn83
fBeukzYgOlcCkQl2whRQuzXEPSIyjR51fdvqeyN2InCb2WdIPOIae/dbUr8FrvMeXODhgs2iJdIj
zz+k89noJ/uzGeY4kMuMtVp8Dw4lha3BOGROzv1o8cy2gqOy/0Qp8ZTeeSBCxLPcCkxB7gpaUYDg
HbOofasNndBs8XBzUykKoSRQd30l9DB8oZTRp6RexM82nbeCHotOVUApiAJzGSLdPFjJUIrYu1y0
ylBwM4CZr39pU6Kb4DYx2YZwqK0Su86X3cZboWdA5lYLD5K2CmWB0oE9WoPzFh4FzBvnfdYorq8b
IG9OZhjSR3nx55CcekskDAwxLkqYS9iHwLiOMHRoJABHdwN7xzNGQfCgEXRQ5u2I7BP//A4Z1Zo1
YzzUVzy2FMrw5U8zzjMdt2tQLNSWT6RR7NxaOUFwwgk5qeT1c4j17EMR/W9HEdazElPWQk4xu4KF
TJlabkBNbd+IU+epoCC4FWAFANObl5vL0Zzjm6vD8/QT8TDsvU1aoldp8cpXdoPCVJFAw6ff7c2Q
7/wUFbXkdmAP2jmHeY8JB3NTE2ZSw2+dOXkdIU8NEAGt+h0tOVClDErAX4YoDwW/5Sml3ZF9fBNw
ZoG5vcQDttXJoqIGK77MErGwWzHAXHZ6gi1cgkUnWVsLyKZzpchlJUoaat6MIptjnrskSkfHA4D0
M7Xfthc9WUYZaDsnxr9/Qm9G5z4yzjNcXIf+TKOdRWVIf2wrVKk08CSjHgWlBfkN2k9bZQW14uFS
hoV4nwwPBoi53mECO7yKsKsSIk+TVAKdKwRF2402f48t1LwiTdCLXPiyNTziI7GjU1QptwNAjagQ
zYv7sjaKC4AuNM7mawafs3XcICj+mtea47sBkck6ckbJitMsnxO4l0O/VmThh8n7Utpj6rMgaL9E
UHI973LD3CKsXQBQYFomUECwPZ1JAq07GeOjRE90NWNMrrBMh29IztjWA4XpMnfN1rgft8Yf6H0M
/yA3gBxu1B3kP81eDCGGzJ4CPqs8hkP+FtBPstlcTebUqypaMd30kUYosZSDdQpfs7aEuTEh+QSe
5zjnlrhPUkZXVDZ3V6ekBDEWQFALdI5HfJUeAjFrpDyBOFXA/EA1V9NjSqkd6uGuzqLqcEIZzYWD
YNFqj+uXPczNx2GQG9WBeCkQcNIjNTQ/YtCXXXoMbATAkBpEYAuwqsMNAw1B6hFlMKc4PrHMtfrU
K0hVEd3kzFgGkyscNXH9+A+I3Gdg1JCpwWOugLHFm3kHOpsRmiJgDjW+gYKsuDvZjTkTQwuzOGjq
Iql4yIXKqrlkjAyiO92zEXCjzHe4OTaG+Ti7oUrT4oUWxZwuCYnUVNgDeHa6AmeyTwDCBIcWRIGZ
x+ZrMNXIC+pttOzcS/AMP4Q6zWH2sDKSeBkHtY3Cgd+kntjP0/4sn4fqYGbc+xOzZgrzXJYssT6I
B8hw7ZpZc9DX0csAtTFbX74AnZQaKSBwTwdbrE+IPfW+KWE84PVneuXcHvzD1oBXAtFZ2WZfB6V6
VGYIx4Kxvvht+HLeCiR6xJLMV++VOFyuLtyZ3D6SBQptlpClIbgQl3jR90wmHYPtkEZs7fNwK9wd
V4boryDlA2vGdfT3p0vlm2PUajSwZGrAxfjsH0yebfR5DEUYzvzmpz7fCsc8uOKsACAdsyC/4nbl
Fwg/lKX9+b2w6WaiDAuqHf5zfzeTnz/yMiZ3EXd9mjxMO9OW6pHvmAPIo1SVnEq5cdjrhlZYh5EL
XMsGy76xj50fmK6BjT/nlAzXOyYJ7An0pK2IYSuMtpliMg1yZeA+o8R+ilg18UoRUuJw5hdBrCUA
sk/Z3xPzynuUlyyVKd1GnnLEwQR6z2A3tQwFhKDU7jlgSidiM6mc2tjr+6+LvYQKg7O5Guz+03KN
n/hS4hxh0bZM2lBklHSqChDViDmQy4QKWLXXjm78M0WJHfKXQMEOBx/84YaMaOTsX4irxRcsYgRx
V/hQA7/2kFOsAPBQbCEd8zMD+wQJTtNxq3Xy60NPy0uL6pwTQ4doMm40ADYnRdSItBSc0InTBlrH
dVNvc9pKOiDqfVRTX+d+86AqlOkbxfXJ/J6m/Xd2HVnFNakVKPuJOyfUPjbBzd/S+tImqsxLfvfT
Q4vsYfK3Lxyixoim/Bzr9arFcOXxpz7kfWS1v0F7USL98QuvdYwGuGug/7BuKmKHxIFyUn1tWAM5
u5WupdxriGkYnA0iRf74df3n13ue/Md42CeeB3WSo8h7t8Iru1tIBw/7fQ4pTq4vsMpTRtOHfxQ7
gaqOzmHIAfH7mDyF4EaTzx4KvNpK2F+6bNQMOCH8CGhd6ajkD92bMaNvuRpfYq9aYNjkiaPS4SuD
zmETflzgjAznh0WJ7pmiTF6NWUrbfN+iTOPTkIRFi2rcxk+WIYzhp1W0CWAGlYLxBP/V+hiD3WLN
JslxgCbxpqwo+jeFuEc5qUacSeqY4FRULQqvdUhpqOzZ0dl0S4o+Su4Y+n4FMXGNqvSg1GAUhsHH
ev/G6gOjellPPvcxiC6wsvYA8V8/Zb18c34HT9iYbFPQ1vmpP9CGQfIgaKR2y5/V85B2wPuxiBRn
vJyZjMLYO9UAYRXtVMp8xLwdCzZFd7+OAf7X02hHsSs+IA5sPrxi232bQT0SQXZTxyHOlXN2RrPw
20QvJPDvlqRDwTu/EbtFkaL2/bfc1esx++yDw+0bUKZw/jBJvoUevajHxiw52Cp7f93ikYVmTSqk
d/z1XwiljEOnJXT3pIaBpC6nTIyZ7+92zxs5ezqPl/gRgfynJkSoX8JGQc+QHDkdFpwWgUnZw/ZE
GcU9mxw02sLLrh6BW2mKTMD87RiqEe938tfkTIrMJ8TZ05TnHLn0csBxo84V8zO9JSi8rcGZ82Bz
iTTrNHT4m3ATDn06WIoyI9Vd/It0zKM49Rivklt+hTHAXik3A4dxG4d6b5wk5xOme/CnhB0FbxMB
dwhTYu1X7M6NHQKLryej1SJkWj47c4FmXebpj2T9Fhs1y9FllOhX5l7VltNbQ4LCc3aZhgwicawi
RgEUS1Xu1GYODQ/bHdUpNOB6yuzJ4ZFTdAl2Tcq3w+hqvbosG52jT6AlGR0VA6K5WxqT1qfZL8ZV
K+xaXYry5/I9z/cXBEDMSl4MHHQj/A2oYSOcTzUx689ATDiNmGe+ZO/Q8t72ANPfytiWfgNF5naR
1oeYzTcE/45w89h2+9AB7mQG9ruiaJkZ/A+p9RMIwhfjBl8nuBCmZ75GFF9Xpsv3qAoLLEs7BHQb
dTVpN7hB8D3taTUydutpwikmJjnjIEi2OFs2MOEb7HaGsPHOsKTsTqIutwifYxg4/kYt/KBeLp6M
8kcmt0ScZkdlpYGiAVNV9xPh/UIZVcQyPaLbopSgoGbUQYuVnoYihR8Tcvh2l9kbE3V07lb9i95Q
+SOVhbh2q2+AdVBLdl7WTxfMdgpqIXFq4PgK+Fy83fETkhx1tXpZxEQZkqscGzlGUJ+Hw/plHsil
gPDyb3KD+4Zk/qg2FNGH99ixL2DjFzmj4YOqsCjZbiTb/+FEgKLiSNV++26nR/rfx9nEg1vtNuze
Gbuxg+mEnfYlu9uA0zRkwpNLyelMqdOy5ewJ2xx+8yhKLxbFS0BvqIbP9bRUNgcPj5y05+xmn1DX
PeXmzXMAOWlS8bSKTJTsu2Y2u9wNLO7w9tugy1PPYzkhXH3LsUiDiiaPLW6RBxFJnlIe6gXpchWm
yAA735P8pF/Xy/emahwmB+qongxTcu9VhRB7T3tWMINaX4QDsKSUtOGsggQME8kJs25PZoDRT0Zh
bFcxj0YpA8jLvAcFqnM5hj/GgJwRmfI01Jah50FtUuRvTATp9bmYnDzycJ7Fv6P56pi0/DNQVRr5
gf0eyCe41VlXJ4rCqBhYuwcZ/g6KBQD5qVkpo2O6dI4M59ClkIBaxEf2vPfcnEmn9kHZ6PUdWrF/
9DmvcPiwJ4tXK07kJf7IxKVziA7coXqSprwNBgt4Y3CJzqumTzT9uXFLfuMDYWPRLSx8wxZYxpfQ
0fl626GV8rDLodSnHgZzAH5HlmIogQXpBA4pjUzpOOLYOEqhCRJZww21UQli4vG20vPY71TBG09i
7EEYh2EHeGg7ELxvSWOT6g3YwCW5bu+YLUjFZX/8gZtc4d0/6ea5RV1cNQUkQY2dBngvVvOMls+P
Xy4vGxgwTGn4T8AYCiBuymeHmwQqhoYM5RPIPUQo8UCvo7zRH2C6Cquo0RUpdOi357sAzBEBoxzD
dHwkxnhhQ615eZ+YCgqEF5WFEk7z7Jcv7iSTdgUjcgoIjc0YLO/OmXvzgEucA2eO78j0v23Tyenr
92DTsuP64+UxWg1x20mwDA2Z5KQnAc9OQRe8BKT6vvDawZPyIJUHv4WU3uoCVUTQgVdPo+2paZmG
HFWR65yBuhJclNqZ69SI9y//t+PC4Fp5QPYj4tML26Dy61gVOyfLGwdB8XZfyTmi/8ntMfES3/F2
NVAisG3VE6vxaaMyAjX7ofjgfTT1g0s0uJqvhz9sLevKaYAr7vanMytG82MrKb8B7haKqno4y3LI
J1k/Q61y1bDAieEVpoxrRxkwuwatTuaj6SFOD6BaMDlfi7S6cka3quTAJhIdGAVpr/A0gU+61lwV
oDWDG1h4hTkYjK9P/3Gyb1Aztg/YZH0eWaaB/olJ9NBKtW0b8HbGNtqgBVqzhXyp4KW2bRGgWOAy
ckh/Y7nRv/+NOGgONubbfsr8KZVw/pawbR04qUC0yJbSRIrcBWweOpA5mnu8FvjBKLgo6w+IinRa
lCgw/gnQYls8zCHJ351/9TAFbttXYyl6vrtZwgW8u/lH3KBHOCUlJnvZhS5Nu5NGDbAHZSi7RP96
GNpYj8YORwfVoNb8C7OGjgTt/9hDnUAOdsB82sI8gp31a3BwccSfdl74pDQBx2sjVbCqmTPz6GaU
31fICe6lBdsuxgE0jSF8PNB5NitK6gGwyQDYD+ymAlarYUbA8cesld2+NEaR4nEaK2T1Y2izTvxq
i/i6iA+8kyvIACth7xyqmBvrQFuHsb/6YqOCbblYzucxLCt2OnYICK0Imsa+T1/FBsg2bzNoiLED
VCj38xPH5LupQuHuIENVAiaAG0cZWCivIJgPWFEVBlq/lTEf0p2wFwC68iaxwFJTWIxDRK7msw25
NITlPJH0YOU5xpvMUIkHhGC5VfDLifRw0PSabRYMwQ3IaUivElj53owRedaFJHYM36IYO4izZPcN
huaxL+eY+zyPdFNXvhlivuZhMM856yY3uiTmey65CuQb9XdjJaZzf87fGtI/QesM7bZ8cn84fmOX
VKweu7d1VdFYsgbNnSJqQ6JITQGr1x+/KVAZnA9iBZ1z2fnwK16O7s2DJokyrXD54WxJkPutFXZM
TBY604cxf2cMRJBOoSDSmZtzIdCkqJ3hFBrLOyClodm93XvEAPrJ9DgZOcbyFBLpMsXYDhjcwaP6
mWJf7F7GCSzzSVdWEfpQJaBA5MBIEsBxJE7h2CeJki+buORUHwXW5ReMgN1h9vf9iL/kil0UuhPM
nUiSWX7iPm/m1LYBH/uRUsE8jGMp5siteNT2MGlmIMYAT6lztuNBuNfG0PdphK8CK3E/dtpOsWJU
u9Vd3WUgV9hXc4AZ2NnoTRiE8LPqlWX4JzW3gHGx2ha06dJy39gz/4tkueIOCSNOzHUu77htTqcj
8FZRj4vUnUKnHC9p3v9Fojwz7J01Gz/1VTPFT5NOXAG9F2eS5KL45yqggoXgVOJrh5mNC/5nWxZi
BwLbuAtbfM4rIsbQLMBd+7gA5T4BwIsGf0vk6l7uJRSRrtUSJ/+MfzfOipSrKij08VRXsYxRnsMr
08OoOOywo6FEvgmXGGnLKiLsRyZHK0lqvEuBPjusz6NzN6I/qGxT97xzlSw6SYj87iVuYU3dj70c
K4tRXOWgIyMPgXGlEoNJ0dG3X8TF9eyMVvc5+STc9ITpXke3zj0Xqp17H9cmD3UODyNHhWwxTNv5
q0r5jK8gZCxXurNleASyjUrWXUG8UNrUdjwekzaQ86GmVuNOsDSDpWgiLpkq+zYUOquVkjMCVNwF
IjRmaqxs/OBpVaarMpmMp1WHK+4OIy4L1LrFgk7Q/uPyb0fWG9Iy1FCrIugOB0FGZqZmG07ajNOD
KgWsf85N43cpVqeEu8oP0AEOiEplTg0xHgK8ibuI2lVhaqiMG/2qFpR1+jvjV9QQz4xIAQ11C7Xp
h8Qg2J0/Bm715NggzPo2fPeHc3D14E4DmVyPHm5nV3Pfg9jAsbuoaCUVDZ6eii5LsZBaHyppSJyq
+dSY1lBezWJ8N4XeoU75mCMw/FNl4Bv+CPAdUdcw3ywta5rgEvpPk/uxWZ1wKJXaQ4nBa/75FxFM
jaPoJGeXqgE8ijGYUW4pjIBibkrs12H8fASporbyKSbwOLFPRoqM1EeLRXDNS+5Bs0jKgCVERisK
UFSvHZzUjfFpsWQLfzGA6+9eh7H1si1jqQdEvGIlAFllqZ6Nc+0yndlw8zrOBJHvx2SaIFQCFWzj
q0z+HmvpuuM3itkpDgnfo0h6PxHxaM2St//X6Nax6+y0iGfWJb0VdylcXMDYvmKp4oYhAbFWGVR+
w/sKmmbfcDWEg+aYcQycDc6LASVjKzC4lTyj/Egu6JeZEJyqGfXHge4E2VmGKTdSjvmVQ8FHDK92
S+O3Y99Y5c6PJdO9ygnuw/vtxfs/qyK7YM7Im3J/roVhyM35YKHpJj8lfgbHrMAlcWnRMFjV6EOo
bgP6649Bi3Bx8aX6c+Hoff6LoPgRM4Pp08CIFpegRBBgJ41AxjxpCmC9N+WXmnJOOlyjR6EMVdYx
DwC8jcLkUozVu0R6NC0V6fRL+8OL0eHl/MPQpytXre12teotu4jen0EFoPcJp2eLMJyTib+QuFLw
7ZkjMWPDFLC119Ttu8BzVzXgSFiYjl7tqV2zabv8x9ZaaZj1wWodye0j2zbGB06x+Zz2Aw4g1u38
vv13xHJ6HCkw2W3XyOEptZdHVm8uVh9zybrzQdXK5YzpwBjnZYuf1sIgR7DpqwG0ylPTnRWf7fZC
gqhW8m3KmYQ9J3/T7xqEBODTACzDXIZf6LV56v9ON4vlaQ9Jx1PbwdFgX4bnlOgWgr/OlJk/Xgb/
RscvlQzFHbJ3AbxLxl9eiHKBsQhDs5qEBqmpTJWbO1qi2FenX8efcl7fopNjTat021pU6dH6ACHw
o6eTy9h9CvtlBLqXma1VELkuhwYKt5AR+uym5EvEsZ/iCQDt6ozpBRU2FxOLA6PLSXQ0kw/oiNQM
WO8UYsoOZOpyvHAXvUaQxVRIsn7WMbLPUfilapaDUmWLrYb2Si0mnPZZ+tPtiOutxZU7HkhiYE6S
upO9iN1Hj5Ba8SfuKd9ADEipPj9nHJ4jgM+E0Mmfc7c7orXFPzPbci/7uHThk8KMCqEKHwFXNoJ7
cOsBH1bqpTcSdayDGDJ6tegh0bMhHebz5dJaXRwerlN8n+EnOv2no1p9+xZWfOk5GJO7MXT/rTEq
YPGMuHEcBuWK84WdZTX08EtHPbmy9Jrb3FbQtjLFIKv3ae2l4/1q5ssm5SQlDJPQPWt9OcawacUG
Mb2Pr5KlA61wQF4UojHVl03OO6sozbX30ZcYQKFQ6xmTIYLYU7hcKr2l6+IrMcUKAspDnsyVRu3Q
bdOIo1UTcx+xE+YXsB84vNiBKlwkAAcZfPL+aI7UdqGOOuokBtLGZAQePWF/+x9LZ7asKhYE0S8i
whl5ZUZAEHE4vBjigDgrKurX9ypvx42OvsNREfauXZWVlfmeebHMCjhe7vU2eZmdJhhz6u3gR0bM
JVdjVb2hotpIA+BZvTC2V2DsbZ2vv3/bowN2b3TpOZmw3SBTCSUS0seUwWhufbfUdy+0Rgr3FbOa
aCt/jOndZmgZ/E24sL9pOG7TaPQcTOdhm6eDKwWpUq78jaZyRoV9J0SMqWV12MstMZbI8MH4qY29
kbVsUMMCx9MMp4EzzOYAJhI/IafAjzTRIrNxpbvc9eYYNBx6NfX1tjNcK6h68s63HtZ9FKqjR+jW
UA/NC25AufbXojR3/Vq+g7RrobCq9F1/bLvfOUME2MGutDHybR/suvTaBc6XFNNdkxH/Rs+8roSy
OseC6juHDIP2IW/VFtWUsATxPlmwPLp6X+ULzsvkpI+K8Wh6YtgajWGWII00QkDK8rJRsv36dorw
Ii9G1gcfF3T9efkcgignDeCA24whyHxU42GTE6Ph9RQv1Y+xO2ZP2lDIMFBCmGG9zc4pf5gy4skE
damX92lXwWVJQWM2+T3vjsUKosak501YokVcTC41+sOJNUMeHvzXOTF4w9Q1CgZ6cEOSpkOX3rFQ
4VhuBBYU15/Eq+Zda0NKiRrH103xMAlveAVhit3omEnVM7DXCp9L9SnjygTMdL4j4pFWRsQGlCRa
g1CMdZjgJZlMm2c2HM/gSQXjtlyXcX8m6rODy/glR65oEj3QT3ZkpogjjVchH2OjXzN8o3HLcoFf
0LWZkoZYeGajFq5dk2unTAnfDCxGJP+aa2gh8X9Sb66IXBAJQdnp39k5avI7gJ+J/BkFGLY01lML
caACQj0XZhMa4yn75qwH/RamPZrosrEuXBCjJNIioGT7ue2QivwMIVBrRBPmQjahWJ6XY91INvDZ
4rgCFfIPixvCKG1NKRwuw/rNBm5CiNTfAQUMnnIKvXObgS1RL5qgcrqk1CdtBCCSSbTjxdiun0wU
ZWigRFSafdMTv7y5wtJomf0typ06UTIMGx9SVrsEB9Z3NrO8lY4oyZ6hCb24cyJHvzTu/sK4zBE5
wFuSEXdAIYguBZqu+NQqWBMNKEIrJKXaOI8lBGQUZlJE3NK8Yf3cM0hVDmyhIkGeRM7NOVUhS5z3
Ja4LZYXSp21jC/aZUMDgrD5l84rQUsigPCk6l7Mgd/f3Xgs76gsD18P5Dg8fxvXJ6hhsn3aMLrgC
i2qnk5ejlixj5qBRgOm/ZzYh7cgfnK1fUgVeQZ5ynn84TtiBGBnQj3ewCOVupYcRLnp/pf7ZRJRF
1Rb5dpILCDY3I+H05DFlKYMLTfRlaiuMqLnSUC5u3l4RXa9srrAz4iFl7DBfBq3ZZ/2N8mBMGEo8
Bt4ZskTQuCtPTEGig5untwlWVqK4yHOWsp54IH7pqrQ478Ft+U8Uhg8ldYJYQoWkR5RP2f1h4evB
XWpZ6ediIHKNNNGNY8MuE6EBXaZk0yShklImYdMUFWQGVJJFsNkRUrxXkwOzmnhIyyVo4xytz1t/
yO5hW6TEBNEUSwurRQ5ZwCcWmSoKGs5wCoxUlFbEYJO8P6OYI7ncODNU23tjpjhJjDGL1WsKbzx3
G2y1gopcs0qMk8AQyAAOg7QYeXo3rMwNu5bq9CFoPy0IvfO3oGBKGemSRbk55miZ8lhKQCedemzz
yHn1e0w/E44fchB+Y7I4+KXYBexqkn5UWCnxHZGagY3+GYEwYHtIUiWQC8yKklkSyT3RTjrai2n+
Jj6w1dL5/G37Gvl4r+WWaOxhhSqiobQq0TaYm2pAXcFN1WGS5GiUlVbBvBVaf4QcwlAH227h6smN
D38zDHE1AERG+kY2IOIk0spI0zuGRl9TKvEjr5JU5WsTwKWn/THO7BJ0K7JwzsLgoqRDrhTmbe8t
IHKddgZsddlAh+HHyg9+9L2aoDRIWukMIsOZYsOjVzAP+wYMr92EYNAHTkZaBBgdLef4N8OuEOfG
KhPj1vVhwVHErpLTSR1UmE4Q38QdoVdzg17uYyZVRIK+A0aljKatnjaN2QF8CtBfBRtI+Dc0I4P2
iEFM7GmIM0AHzsUQS0K+dCzjOV0E/+G+Bwy/lYrM+vZEA5+uKPwjU0m6NBEBGBioNA3nuepyjrzh
07CRyei4t7zJpjSa2e687u302d16J7HMkMEMh5gjLW2lw1VZGsnEYHmYDy0Kl9eAYc2lOl2+lsOj
ZcBU2IJzbsk4pgFEClGEYABpcMqkuE++ifPTGkucgObKa7kMngXdbIa2slUw7M3/eAGrkCXtJTOL
Kchg+QyGb+d2tpcDuEdDq1kRhYu4NheKfcfLWrWKyaZXYK8Ekqff+5wyUobzzFc9460Y6EfuzQIl
Ev08ixNRucRocceO/BHr/2JR+ecfk3KSbApnNWNTMawDbzkY0qu1HGdneudxE4GMU0jLmYnSWbcL
Y8WK36rOuBXa7StatMj4PleF53hiUBY3hytKVz6KdP5k0HS7zZGGZxAxtaM3K+G6zuuM5w++Uo52
Ox1HiVgQndOo0DscPQyBP0fscwTQkr6J2wVvStiKiGKet4gVA+zmr9AZUXSSQwjbKT6e3d/hdzmY
lx7nbB4WZJ7HNCQJFcePJ8cM9rLs+Q0wU4KIgoswrRyL8+qu4xWHPUXnYcSOh++4kVdDUVCjhnWs
5RDaDQym5XJSkvvGAzq9qCgPk93MsWj/GYDKBisu4bJ3Y4L/M2N2uFny3fLWJMVllQ/eGx7T/J6d
fGISiDQ9+E2Qo1fu5R2ylptDV7L+06zkK/cZ+eXTBAnHILkYurKMMTmM26E42R1tIqjVdUDAjbJm
JDSOsUQ4kDO93M+fl0iLNGZUkAZ8kqa5OBiH+QcYV8oKSWKtZFcZ6KWiDmWqPXq0msa9lHArSXgF
NFc6h73zYJkwk4lnh4zABW10IObMTjKg2GSGpytuBvKatHSpKqjEwyhP95GTVHYMT4GyT1rlOksn
iS4s/IS7wpoDbjuwx6EEN7xZBYoEzsFzVfRoji0UidE8PFmEXcLXxuNc9xJlClQnY5JVMAu8BGE8
UjSeXJsfMTbwl2q71XfeOD3BNaibOmQUd0MzxCTdMIoh+cbZZvKeXCPkMLWBI0cUs6H0bwDLNl1r
xZxfTaGMvnTn780VkkLmHCGoozB6GwTdQcBBWJD0Dy9htRHB4YVHnlWiIKXHmGr1B1n0dL7cr/uM
Zb5nXjDe7WeVCZWEpc/obXpwn8umWTsXXCMZRScKEAZi5xDAiMY/bXiFqcPGptT+zpKko+ssKiTC
EEkl2Q2OeK0gDiU8miqy+JvZ0XdgZ0q7pge1B+KAAsF/eJSh3ZvJyn7kBFS9kwp28j9DMiA7PExE
7HWXn11aJIYoF0CDaXUYS0RJlHEXerPf1qhlW/RDBYGALYzubNQ36MTQc8Wu+mQGfxrxnnnd67BM
r9NTABniwURkb9Jb2MqbaqiMXgu/LoFLnE2zaS3gvdXl1ex73SYAsgcKg8DhdUeRUXaHt/eI+SO4
mA1GTglVDswAmP7hc4O7/atlnW0Nwtdn9OJoeUXFEZctdFcn5F/RnmY3S4YK5ezRC8AXDHRu1CM7
4kEzm0ZBG7Dov8ZtAVv4U9lZvhdiLM+9SYKEYHrBB6l5hZRfM/iifTTtDyIptNponqgUb4OufuBA
W7jd++CqSAOjb3zjYltOAQIVyi7cMj+DY9vof3Bld/saqnLMOkYYtaymrZBTksYEFBIGRuRsZbIP
6ix+rNgueSOYRUwBRoukQHecgpqZwGs9YCpItdYNzt+3YtNqET3DjIkFugEo3AbHvYX8lxz4b8qI
F8AXwzV4EtiI9igkIlkpaV8YTvs9MH5438gcSQKI4tFtyX5Adx81nYVYJlOO5YJeqzPK7TzKGltq
oLTJMqaGpRfTp4pu4eTrkfOQsmcZFlPkrwfVxHjtA2+1b5BLo3eOY/H8KrDwgjGsptez2sgeGD66
1G0P3l/1Nfl2zEoi78X+ZrcADiZH3FwB5ylVSAd6xnOU78eMwX7ZfewueOZRxP5FYN/Z9Vw1+DJq
s8ceHbSMi7BvPVtBOLwbpGdQBVuZdRClir5fii6URK2rzXJp6nvy+q7dunHdb5gLBonS3fxI+4p4
TxK0bTPR6U9HReTyYOf+YtQP5ygFG0fQa/RY11P1LD2kDIF2zgmx5kGiMuNNAynBeptvHd+1rGZ4
ETVycHYCykHySM6pV3w0o08fO54xGHXLiChy09NmA4NG53wB8TKyFx0BzMYFZYJAqUeK9AtuqGqa
XgSIvZGCDyFSujU360aebEbpe32193w4TdO+nkSAMywpyQ/fN4sehmYdiYZBu7RR9hzR9+LdULWk
HtxJxrtb/Ubm9k8xAJVDCdOOPT9KPkkVk1GJAkmLGm6P1B59pGxOOo8yvO+HZLqUmCfCBymUNmSn
csIC/YFiEvk93YNCqmaz0nASOf6bIL5qwnjDtBEB9baNQ2XVZF4UIoKOv1osaiodaSo+xf32TY56
v5K/cpgwV8UGMm3O0GhebCndKHxuGzltECdlHJtyY98CRUmqYTeodHEIJscX4hLFzd4GFbT9r9jJ
UbIt5djrBjkNv4Lg+/LvM6ktgPoACRk/1UJ1TN0D5y5gRkKmdNcwe1T6qAzdjTohplJUj2Dga81c
t1PaL9teg951TXdkfXMhJ4x7M4a4Rq5/2LI+rwHu62iq1hsuIwr9uz03qTZhuWK1e5bOqA8KRKY/
CM31+sM7wae5Ox/3o693mxHjQuwTNQKUOQzpxESNtgNOvU9Bs41uziyBGQJNnGjIMdHxS2/wb9Fh
vLZI6THJNKbMTNeuggwQsz4zZqh9wDGRMorX6zZ9WkqK6MNd0XgD+tHIMTlwLY4jYagyWWrQYpoz
7BF9hj2CK6sevuzFnW4hV3IjwJRodwQZm8mXjsF6y0gS1J5zJgSdGsCEJgln7sF/jUFN6WVbvMbt
JTj+GZ+XOV1zcTIWvmhhXvIIRa5DbEMoXehSd32WMvXR2WPjhwchnyD5iFDSbw5FSUFknoOvaMnz
KbhOjuiOhqHEpfkUTK2ACcE7YXCA6O+C5x5mJhPuLnQwxZPvxjQiH49S5YtutbwC001m4bowbmA3
cPFdqFwGRPkBanSAQln28MBy8hswH3G4EvIwQYBIzKiitrfgmuhafCd84ZWgudRMoKBfs1nqc8We
0km5hqbLBfkSniNqONo9OcEZcgckioYIffiAtvsM9pKlxAWEng+N/nn2pqtx5To0K72TqL9dKXau
bj9wIC7OkMDB7jBxThuc5wiYzZvF5mazO+RFJGAibMBcyeBKCgPqcg4yEwYAG9Zp3Ski2UmUp4If
X7EeJqP27PTiILYhiUkq2IDC0pJZH3Y8NUJSPBAVt3hVFGYdJorpdZGEI2DGwKD+9u2oPpl8wWMw
Z6ZaSNcdCxDFkFY4UEf6Wa8Sqa3Q/w01gBKad4za0xPnntjpAx5CzPWoLpD58DdX1GG8spdVR3Mq
PwiK+woyuL47Pf/8Q2QX+pemGfNf9MOpmlG8+COqgD9cgzeAC/IQOx4F3Zq+pCP6dH70xLMFvJp0
gZ5Lyynu9v7mAaP6vTdnJorqAEo0VRZd3ccD9PwYdIVKcKbohrpESMINeCVijVcYkkbZcrKqT+ux
s231DZbbcX2j2AIR+urHMUgE4oEZSPiRLC7eaW73O24twRCM2wjpaFUd3EYn6wEnGKybkHUKnZbi
YN/sVWB++/lp4CFv7q1a67jXpn/ypDgCpnu55PaW1PFn+zF+ryEJPJjVB3yid0F/xvDK0amjJ/9a
36ioAJu0aSfp+/Frpjel+FzEcH4pkqgO05rAUn453Bhjn7GIcE3o8ZQacoCBHTBpDQBEsvbGMcA4
oBPopFHLyvuyAKLvr8gBlipc4qhyd0OR+Z76hgufSd9nMLVG0wvoMtGstlgvpV5T5fTpX3R4pmQn
8/C7iE50e1tm2JzLMah7lJB3ljqj8uSOycPfkI4A6Bw5oJo6VQXSyI7QQZqgGOGHNcbDt3OBEFJq
N5pDwBPgG13ZqXCYae/S+s+wcueMo4DqoBk265jUjklSwtyoExTsKZdIx1sejQIOW7N0+KgOXIet
yoG41PTetjVtLCVDoVllHpwVsILsRgFfn5tdX7dT0NYzE7p8R0/DvxB2NyddklA14wXPZqA1ZwO3
ffH+dSmGKuNBRweM7jYR9HVzgwaAhQsuBFQwCAlpkM8ZkwRn1ZGWubo9U8oPaAbhgUedHXwUeHFc
6Fi4JTrqrwx6M7BhWftkooJnLP9eU6HPqpkyjSmTgElo/5QD3Zs5f4gAFMCncxhTDVtjRp3KYdLW
LBqnSKeB6jah4QlxtBMMGFnqzAk4avgeccSq1gL+uA5tEQ7sEy9Jqfr7YNodUzHUq3VB3IiaWnAu
9WsCXJP9vFFUvUsopmniIA3JYc3jTdrD1aHADNIl1SO+Xm0b02AcwczsyjAU37U9g91Yg2akyglK
A2tfG16cA4homdC25YNElZM6mfsWn4g9DFdteK7S76tD7y1NTMCJzQJTzPNfRNGctJglL3TgP9Iq
wc4h9aJUyRI3E6+NzRetU5rAy6y3VPQexFPJoqcLwxwcVshYwYZCi5FYRL9+sG8BJxwQIHfVu5OC
reg7SL3IbyL6qPGsJAbsHgY6BXxjCmUbRvjLpTduxkimTcYDi/itGT2Tqbf4MBFiDKAJ7WdyBom+
jZ7em57cdl8npac5VwphhF3DGURyQV+TGrTnKRUghgvMU0BYFD710cxIZxct6MOwK09IXYzI35Bj
N3qbe01HsemDrnEZcRJfWS/LFzPaKuWBFSCIx47r1F666Jht1oBiHArjqrATqzAiikSXRE6Muf+O
2wQAGiZyJfSZKcRsGeHxCejwxAaCxN6Ai9t2w0BlA1LHmhwoDNs7LC95D2DVytGaaEagi5s88dXk
757sHW6V8uX/FB80DhrGMc5F35++BruCXyise3MZlg6PDJru9twnupe7WqfZHvokYEJmEextjeuA
CLlx/oN3f/A+YG6H8P4glECOUO28lIZJc3YCJ+hhkvKSBhOScxZkBe5SPTy4LQtGr9PpmiIR1+05
iym5DKl29qKHnSgWi4Z2sQuSLlBz0rWkYt/5Q7jVgqU0Aw+JDeuow4WomEHKJQs9rujpOolo/gny
x3KcLgMASAeoCwbBNaac8Zr+m2CcNjZHs5pcjBMhAoIPhHQWD/z4oDQI32nbP7YMYBL+Xlh9VUdP
QQ0dhnkt5tY0Q4gS3GdSuK/HDxPiYFNoSeevqwLzISO2RDtP5yXcXu804vg/CAZHINx0mJTdY5jD
Pvn7smZp1MJ5/xvU6cNAws+h/ZWklxFtbIPay+bYCqBiqgME+3DxiIWLldIuKF3CLvAQQDEqFWnO
Y9yA5CUr/MACPab0Po5TwEQoXVFvYHv7KHmA5kEF5A5hdKY7ghbyjxBMUu1uQvRIbcJeYLUCvFo3
OqwonAvE1jCjKpAwwuamA5iw9+0IPiKZg4J1G8oqOqy0h0c1xI8BjF445UpMy8C8aQiSAJ3Ns63z
VDhlGQaa6Ylt5yG5UWZD3xFoDvFVFlNYMgkJsYj7LucP+SolyirL7pCY2Qm01nrrjQcv5hHTipJE
GT3BMOJEkpoRsE+68JzeuRmabSbJphQC5DVYexsLM4nVyUaiNXcccbe9qsf1nLYnYer0op6osu5s
Zx441enKEgazsOWQTXWs3K4AivtmIjOjpHYeBC4CKhrAqZya9ZBPKEZJhQ8yUFTqQSVwOPPpiQC0
7uwECj5Gm1Pm2jm0uEU2MjxsXikPztRqti1eK5ukOdzgD6SQ0CWdvSPQ2G3uOHYjBNCBXQJFgCYR
B/z+VyYOjtRiP3LHL2uEr+65te53QoZPBAag+GV5JixSdHJxs5N88mI4X+dj6x4eYUB/AJbzCJgn
/Yi6TMkKl1zgAmSj2/P+xJzzNd4eOTU7oK3q1N0YMdhwuua14a8R74f+KXUl/byMsJ3lN3o6zZzy
EOJngM9e0l8nnorRE9WKDuufnJypiu3aJfc3sVRBU5fRFCbOZVKR5hsZllwDtzhR2dlwi53zMtDP
brLhXuNv1hlwOlwGFLJgzyf4iqCLd04ExXiw/B3V0Bm3//urzD/FYbaGhcpMOAbUkoLszTZ31BAJ
6J1BsGf1jOnn0ymhqDeyRjjX0qkJdxsgCKYBlaZ4ODJvfyTVJgZx32nJWS9J9+SdCkNRfAyv7fxH
+wD5+a1dpiEFcffbCwZUjEeHjJL2h3X9XQwn930MufEySj2EfIB5k2YWaKEy+mswWMMsG9MnfLsv
inVza1Y4xQt+JTklz8SR5jO9cJSNaQ/8WQMF9HIIbZr04WnHhxpQ9O72FW/TIwG9zJNkP+ZO7iL7
gaPJ2yXP5UCzjkyVGne/qoGvHVoVHD902EiciRNEl9p+G38VyuiM6xrHLV5WaQNYfBY8ptZ9iJam
jJZ15k+KBaOCZDwGDMZhElKKcXmGzbuvfdgFjdpQybd8lgz9c+OVF4OuuKIIucNTz15adE2Obhad
1c33DxyGIFuTFGXkLkWHK7O0tvchVz0zTui93FcOpPNRQOrp01fGJby/IPTWxGWWJrfyymmN4Bbf
pSwMyHjVx+mCwJP1QemQD0HtCA5BC6Le8IyGwAVL+MFds1Um5Jm6fCESMui17O7dWRycwzskM3rC
Zq2cY9Q68NwPmInQ9ulMePrdLzooF+PJ80cdqHNwFlCemExE2qC22k//zG9Ig28DnnQDtEgZ1TjG
9GnXqq34rIx6xrltvr82ul55qer755ifwsOSHpL9fRn9wrjtZi+akftBD8xXL6ml1wXq/Rz8bbtz
MHO1AQ8ceXWjSu4974HfRz85nqJHPb/219/7X33z9webT+ldnBujy3ers8k/TJlaD4wnO5Qx7XfM
D50+MJbhZKMQmXxALBcYvJThSfPBcM+M0vTQhxr3p0XD4k/fIuY3F83oYzmsDA+F3XglDQhvhX/r
+xXNW5T/vezas1oo/l2hIyFNT3y+m93avx3HVWuk6ftY3IKgaM8/I3ik7PaNJ/1gsDDIbo8gIwRg
+BJyWEdsRExSXCFRK1QAJ8oSTgSFRicxIOe8Bn1fx8S0BJ4X5TAj58RqdVaze++eFBch4OkV4RmA
3z30ykyizC8spp6nEht+eB91gvALSIe26koF8+U/kAkoTcJp8B/By6T8A1ya+uj0oXAnXM0Q2v41
jfpLDl/Kd/KqhMbfZx03APvJE1DWlCNQCMaXnln6cC94ljDwhSObIwUH3Sk/258bzLmOxfp490Nk
3DtvHqyjPQcfxvtv1fq8LgtbfUgTug96d2XwRHModnkDTW8+HWWVte7rsxIdMNl120V+3TkNjWWx
+BrPt3l60IN0dn+w0cL+bbqvroh1M3GnzhW4nAhOhbf2X7+HaF3l8fgfVBOEPDT29kF1iT/3fK6S
jiqEB/sK44xZY3wsXMg6I0r4kHA3745LpjrEBaMFbfgBCMbENAPrqsVMzSeHb/zHrDB96jVsKypJ
ARLyV3S2+1PA0OcUfKSlV9vXioZDhoML05pThpiMEP9PiuCvRZqKBajQOFtMrTmNu01PnREbfDq2
wi++fMgBOKYgqNCApCFCGZI/R5SD9JZBSSY5RPooQe2MlQrLEHErCn9JOHBkEyOHfgXvgRyHuggC
U0reuSHsrBYkBdqFh9h82YVEHe8Y2WiyGuec7Iy4hcfUA9rU6RbwQLt2FNIjqac2OnbApRr55Xfm
nV+E2r7Xukxa0IsF2N1FVInZ3uwwTE401+gxSFlCmCbEP80rkgXEUaPJYUa9hBXj1T72ou5D/9QW
ZUBjkkPxe2bvPuW3qczwtBoWrBm+abQ741cBd9xpGdHBP0Mu+ULioHcYwUrPwv7ybJ8yAKqmSrFH
Xk9Flb7H3ZmQS/cwc3hRdB0/mNbUH6S21c2/kRCzaHEUhu4h5us0LaLetgvkH4plRwjzCIQUvPQw
2o95uwvH/2cYgs3RONhR7tHzv92I/88JN2mH2o5+LUi4bpAdvmASr6dDM5LGJOBxl4Ep4nqzQVkZ
55chbSfm3hbObsHce3AvfPUQ1KKM7H5OZgn5U6bAfEraXlJf40cbbiJKUoyvaLRuxKLzDvOCyRUh
UadKgmmZEdnIj0kvR72RHLYyug8yGnzxvw17j/dMYSLSvgVznc+bTBKkb5Q3pp3pyzsl8J125p68
UXyUIARG7fEFJ1OW5kAIxrXRHANeb2t/vTAuEL9RbgOrYQjlB/pTU7K2V42rcWM2xNkLjvcxQjbX
U2HIRtXFYWMOxkVDCCEW+CbzzwBG60xaYJBQjIagal1b0byeQc1KMiO1dY1UrZ7n5/gJWDB8tcxs
vkB1i9RLsr+w4PJC6UnD+E6bEKLnSqRy8b0QhP0Rjrb+WnNJFcPLEoYWqpu4UixRsgHP1dfTKUzf
xp30+sFgAgJDo49MFI7Wv/EpaeiTMNH0h9LSPFKGZhHVIgoL2OaSx83FmEomkB4BU0Ig42SSGvM2
NmPJbFReBJUxC3PPflOMsJNo3BAvWfUsMUb7BZ4QZ3eUtTFxKKgYKfo8ALU8uiVdG7SjWnau8f1E
fxgeqfF4UxrTXoAIwwAA6OdLRpHwT8Talz3H2+ZMmRyE8Jblwvv9TPbQFuEPp/BvvdwOn1T7uCQA
Ldti4gWb8Rhd/p04uJSDrPDG6niOLzHHSsMimS5xg8XHpMtWb4LrUSc2xLuTDP4EK6DtpyeUR6j2
ckYkUmZ5bM1/TvIagr2UiqRiIMlJO6cX93G8gwsgsmWrAOHYSf8vSTElENAjcXpr3sVOsZzjqwB6
RJDPk4PK6oeeL+uixbbKecYJYMWG9aCtNDYlq14KHYE9Fk37cglKYBuB16oMfgJtKUCZjVbp53wD
vCHGGzyIBtt84Tmr2IIOg5K14NUwQKwya0LMiij/kn5AJtY2Gb+MBH5g3mpJi+eI+xc4IGZ2P5og
3RnpfrLYGCIbyZr8WNSGVN4Ls3MFhZShJEEWwwMnslXehk8mb8uwGtLV64dfr93hNLGvqnPpQAwj
kEQcsYKtEigBBbsocNk7+4OOmeKQ+HYt3K2PqAz/TT42A9yTGw2Nk/3a4M2B6kDgIHdTlf5nPVMm
nQgFm3Mfyxwb4Ij5RVEd5nkBK/elKceKNBJZIVJc7bh7XcPzKGiAYN52iHFfqWNR4iV336OM4seQ
Cb+6aH5jdm8FGy1x4PpsAGJJYYSKQ3aBKTYlEqV6yTgqSwUAhoPfg1TE90lKS988BvH/X+/HWX8u
+XnYSQBtHV3wKhmXaGQQ3O3aiZCgW0ewws5Rd2FCPKJZyNu0PyY5OGgcVVCAcLQ+BDfwBIgjQSd5
pS43TnOSHsag2K/MD3nOHTrhEMgDidDkiPULCYqdhd0oJDMDgwHJAGC1eUzzmwWplCT74ScYmDts
xacwUbPW9khrKPS7Y5Iicvv04HDzqI2BwNiwvBvTOL+si69MDQaUBWihMgP1C4rMAPqw65iwIpmH
Ncs4ydfEgTErh0TvkKP9TgUG0UeOIFz0wmuaceMeTK4rONm+GWsftiicgNc6cFUSjk23GFCfQWVk
1MF+xXQpBvDCJtTNNbvpO4wD6nBYZy2apnvYDDRxejeXem6vr3ZoCjOLzSO6jH6Zmup6mABz/rNj
qPWZGWN8W/81lzoz11xjFBH2t3QruDgp0TjQPa/KIiBTB1pXXxcHCMuZgfCwvqLn22i7OQNp9JQH
TPr0QvjntOYIj8T3lh5JJwwjYMo0aDeWE5QxQHAncuIOYGuxYb6nfwEKwMOzDbWJGixln/3aBV0d
/ymCe8Wxh7n5HkWJ9IVh+KaJdI7OKLvGbvwNdMJgQHWGk2m/JlekzTinJd93QjYo1dc3QekEiMmL
7muu5hNSlt2M/Jbkkq22czahojvOl2IxIgIIwTYte3TKzrQSgElgZ5nJ5j0C4MF6PY9An/VNFxiV
ZwPBnzCzSSXRksUNshrZ0qeWJCNNEo29uJst3LOrEE4FWqGrcTeZ0DNvIWKHZmVXREjmOJ707Dla
LZWI+xY7LUKSahwGDw8GEc3HloM8sYvOGVODpEJ2xxH/akD04dt9uMjbDmoHhqnbH9yWRfLZalFv
ZGtH49LDP/UYL7aH5DD8zvcBQtWpEijBKb+I0AAbwjmGN3cXfP86o7uJN63TGRSuFjUwyDt5aMm5
XWY0GXnSAEZakrdmmNg4R5uTe4jCrHENqEKxxD1THKnYR/acJ+SRo9lD5ZnRa2MnHuPoU47b3Hfa
JUy+tfg/ApNWSFfBVp0Xr/76Kh63Mv8EawDRDhPSFgSuAtORr8XTKDia9uYdZJRiz3zju4nU8fbJ
UHKRNM2ayY5S1L5QVwa2tbaTO5ffsnD91WNxyJo9vaWGKVRhnUV3MOhMnuGJI7zN+dikKbe3m77q
FyPNeBgt/69vtsk43+7b5UAE2G3DEuaop1MGkXqqRo0P+fWD0SNLNd031QzqLXG5bXstR6FvNcS1
0z6CJt7NpldOG0zaHqVA3LsaYPPV6TktqxwpFmUyvu39wZXT8Th++xfnY71tNCjpkkuZgfqqf8re
4wdfNoSBQceWoVGKzjalgsfMNUl34W0E/0GlBeULhmbZX0KSaQLeMurCl3sEDxYTQ0TsWOCuknys
HhymC64BzJ0Guss8D2z9+OXe/SbfX1yivw6CYGYxYN36CjAyoAArrxwB7PHjOkQ/XGDhC0CMRCKC
Y75JaSGhCb4ybQtOWPRXDjhawch32OTmg9OzAUC+enO6a0QX+kBYNRnSUoJSZsJJdbtQKOW0Asbm
79HIk+6n4zwszpkWK0PhcOvzqoJ3bqK5fOGd3z7B0Cmcv56JoJFXUWMcBhXMujNgPNfSd77my28C
C10c6MI+9OtBDVL5tBiN430ahiR4ZPRc4ck6uJ1RC4LWyVnJSmm6RxvHAUNjf4I7ivmtAbCKp62p
8jNt+y7TZ5fhI7gN+1vNOAS4ZHpPu4QrWVFpNH3NUCe74cW7BR+kmrjC6OI9+f3sOtUPMTo8dpsB
Un4eEvTwzOotkFkmSzU054IbEnfIujp7B2UA/eDAW/2Yj8kdInI3/A5EaQ01MKNLZCbSDMcwHQw1
etnTLurb58HVUb0TrAN8udBauJk902ozWAeoZiH27fNZJtpNpigw0Bw3GvbH3KFpoDknD46xpY6+
Ay3sRKX3xt1E5ikLfjWdBxjj4GmL/PUqzWlRmPJ8wcRwVWDt0aN6mkucK+0/bgi/Bmi2TP7g+vKr
5jlXduGhv8AtevLZ5KymZuyjHfGEh0dqIGPle56G4Gx7c9V2seZkcRXiDDSjkqXHzLahxkc2rAG/
mtYhDRewIGS7WRIFh6i8lFoTFLUyJ6tlB0g8uRg03eja3OCQAbWQYJkLPoX7asSKnj44gA30Bix+
mNv/NTaMxAK8IC1OQJ4tBx/7Y9Pb1Gc3p8K8edolnh95w5exAQGncCa6VxTwtKPYGApL+mHNKr4T
4tZUmdygGxAB6ZgREwJ5YHcruVEaQxE//e5TDFcDCRtyOKirN3SSNL4zH+YwMsYtkcGfyurxTWkj
MiHW1qdvm5FEI+1GR088HiFGm/MnBJwK5kWHT5CNC+jMC6WqhQTF2wAGm1Kh1fzt3G/ZY4o1Ukt6
7oDr/OvNOZtIaNqL+OD02PItpsKvVn+MoQTcRpn+qDjzDtyqmkCy5zkKGLwqQ5pMcWUep/tpjbwl
NQRCwl+7sGjAA9CZaURcpyHvOVB+zTztw/amlXC3ljyRBmGCiVLoIQfWMy6xNZpTvyUiMkmTBmtB
4S0X5go6jB7zDIxNnyVLwsMBEywx0ts89NWBHBDOIqH597N059hXswPpGZ8sFsnlv+/6NXM5TNDE
0+FL/41lJEzWLtYsqw1hiuxHKo63MB7hx/AbqjcgYdmmTSYF5M0UVnnN+j2ZMegHglYw6/UlLHx+
++buCF7Gy3Cho4ZkeoxPXxDdMdoEU8JikKUlRSejpF8wDd6yw4tEIrMHLkyFDEjH8+CTHCq90nq5
IuVKZgA20mEDyNklJRwGiTwENgpcJZqJlnjFImdL7GEdDk5hk0AqA743eiiwUuCCUHvtbIAQvXaK
wcJ7sNg04gwnCxdwRcga8NtYCc/ojkIyfTiWmNygFaKtyy1GLr8vfrJrtl/TuHgP6z14DIqg5fXT
7rCddNqUYIv07i/WDYVJGW1IBblnG7iH8BR+/aavn7KmS9kxujk8hMEVlKaatDFNH1STuraekyuE
h3v0CS+DT3iFdUdMIKif7a5fOSg2+IWPGHVycF/ePT0lhXtNyUSGXYhEr+DlNV3phy7ix6xHDfp3
CNVhMelCHz/PFsHdb8SdWCGZaA1EkogSxohRsdMnB4djhOPr6dxorcljxDnA14ZiE3M0OWZolev5
j+fEYXciUGksNo4zgRH+Y+nMllTVsjX8REQI0t7Sd/ZtekOkpktQVEAQ8enPN3edqIhdVWvnyjRh
NmP83TBZEXdKYeE5ZKcghRicP9Ymq7dwRGEDDQZry/A7xCK3gOYTNSiXtjt2j4V3+hHmYGS+nPwr
iR2ueMKvNXhbtC28thdPQAABDdAPMDk/QXxj7AYCFGD6xbEOuFP5ALpzxi18+iV8h8//2zAQjo8G
oMlRi7PMLULsbtxrCEz4/BSswwTBHddPz4tGGMVfu1K30aqN3FQs2fVZNDkiC4drXkAbN6FVCX5O
1AM0lkCeW8I3CC4RGw+MkYwuVtaGlchfYsgBHzV9ceMYfAHYEv/B97Q4nN72USxwOkeOKBphPrvC
GqOkxp8pTmABOrClz+e1wCjfrLQ4t1Pemy+Wg0q2iohkEUcafYyIpD0xHOk/pQndoxqzmSLKaR40
XQoE039HgrDQ8bB7dixVEER4+CE3UdyiHWUT1DqMqNhJNaVB/sfPwf1u8BVfT3aYMze4N/LSxEGO
foqLhdaHFnk0Y57VnVpymCmrfNcmBcWIzkmGYWzRBdSVIbKXQGNdifX08I2djm2NfHby5pnETk4r
BR07zeSNiDJHqBdmOJnpWGX3T4pufL6CwQ0XMcmB3xv3rFujaOAUiP/zisUlwj9xWmVxMTE8ojbt
X4IU97gkKeB8Enp86nqeNpyhx/rjZece0C0CwURchWpwBTARJ/kPJSOWVzYH3R4HvJ+zouqJyupp
eEc13wUVg2/+ZLxgLt23bzpM6bUbX53SoHjweJwhRDO7N2bS0J+z5D+O6RtTM6rCkmLodHx5Y9B3
CS1lzWGmM1AWEwUXHQccK++djH7aXX5zxljnOZ/z2HoJSczALT8bH18bg8pwxj/gvDpOUJajUzJn
3R44glVboR8TQDakIr0dm2Xk9huhA/kwe8x7fZwb3Jfah9puxCpHS6dPIaBrD1Ci8AaNm7WoHInL
TeJ/KsTCgTO8p7rmDpZMGPtP+ViMb9hEMowQwlRrXdLhG+jdzf9G93tyQfhv9dNxtypYLMX+DXBs
ZNBp/rOMpIyil2+sFudHFWU3t+qnfb28WvBZ3WqYgKZ9A4wG5iWSjs3IvXwX6nvmG8Yk+8Z9lt5p
xcrkQZzCJzS/637aVRQEzM5gMqvT0D9So+XrceaPXtB5vWCyLIT8l3Wpb3USQZu/rAybLLq+4073
7+/0Wrj9PdblSKp/yj9ZsS2GctTTWprKuad1Qf/wLmEJWj0kqu63lBEKE90TMGtZ3KXD4XX4rrFW
laojX7iOoJwSBGrDhLZjDKnpftm4GnefoXmduTdpr+TZ132V4W3Jd/P7W6SPomfFkLdpA6/aPbyn
DBQkzSBzMHPRX8GXVFGjXuArowyT+nel+dcRc2ZoJXi2eTXrvbu5vxpLeUiMLq6Q9EszFD4lNZgV
lG1okj5mtzd2SP7w5VcARzkQmdpzUJWb1zj+us1rfchMR6lJOjb2rTwfa2cZw0MNWl/i/b99OOma
xU2jX3mMvF6JrXqhP6cjOXgp63ETfRUQijKLZckvrVkr+e3F61pUvZ/9CEXSO6qYX4vl+d8XcRQL
11aQFudkOxN8xrH6DERyLXnxaJGCDTIsd0yuH3EXAm/cJ5XrhhwzxBszbBWu1nmRoujEq9WftP6r
vS3O+5AmbtasNYo324cNRdpC7UWAlL9AMrxZhYDfGHApMfBTJ8hbm72kh2KShKgqX1BfaFVne2ZH
IMcCyZoQBZOM7UTkMfND0WAvAaFDsKGEk17AtEDG8mwPZMwFMS/hREFDmDmyiW5BhBUsmYk8JAzi
IhtoMvMFJH09cRaHBYNb7FtMCghGnAlTnyygtsb9c2kNyDd4env3k7uIKHIyw5wFOWiwk65f+bxF
HGSArPAAHY8GvSZ0RU8lLAJ1qL33D5wejb8Yj/mzrblJJkQtRXYWBqLyB2/EE9sHynk4CNXIMlDt
gEBsj6oRJcwaeJwApDlg4oQkItIvBM3xWIukJEBNvtLfcRkt0UW5R8WpRHLKDd357vmhggd7JjyI
fwlKiDdMcpZEEnwb5wT0BlpUI/TkCBJ0KTXb76GfUlbep1veLJn9q8XoQC+BfB4SuI4FyMTDpwmH
oT00P+UPCL944P+xOKhOPNR9j7UwqIEvqYRRIQ9CRwJwxWYc+0D9otpXFwChqwky2r1QWCPXnuHW
F1X+sNhiIgb79ITl4oRqgkIfFjBz8adZI+8M4HVB5YNccQYNeMBMkxy4i/xIUbnxv9DDPCiu5vue
Hw7ZB8BKC1w7ewhH7HgWP/0xJ5nrilgqgZ8B90j2aPyEGApnw8T1wd599HkCR7sEz70Ya72ca2jQ
pMVOt6XNrrTFmEOQG2mrrk+BOkt/FGLws7C621jTUm3K0ElMs9S28oJEV6LCqcKEjM1cIY6bI1IM
lCOp0DaZwR63OP5UCoh+5UyvDy9bBbthPkfZoWrYCxC3M1n7cUeGKzMoxKmfoAbAnsAQb78R4sLo
JlYtdcboinGY9HywVRpDqMc1f6j2zrsDUc1+WAPi8kb+TOhpb7dHDhEmjsAAvr8ueTrA2gaNqZDP
FAsUnty6uJhb2UEAxkO3hQ61kSmDQEY9iS8VJShOH69pIG64BbvNU2OGUADoXPr/f6XZqPnhUodh
5KCFQEfHTd+jWHDqO5TgZ3JfSG3yWJVXX/qm1QwEaW1ITiO5VIEInj2SbegbG68ZOGVrH9qeP8Z7
pIIr1N4H/TygKWoJnGzFcSRHmhVB2KnOo0bQfI8zbMP2+O0crmVamEn5o/++G69bXn9exeTQ4SHF
aPPI6WGMt1MXoUQL/asRHnzke1RZoF4WirSSGbjpjhEKWNHr4isVFf5Dno7gFm0j9x76n9TtUQT0
9Mv22AhpF/9Z5FFVosks0FsbY7psAyuGGPL2zFGi4tno/L/rpEchbSPEvfjJH3k68thRRZASNrHJ
FwFCkTw5Oxnww574wv6MkYwi2ABmjY7oQCG3eUkvW4z9kAZQo1qwRhN8dWihnV4MS6nSCRTGEXk5
kP9/C+JgDijHkL/6QNGvO96bI23cwcd2RMVtzl8f9ttNoQuL5gUFsJd2ir3L/83PYiD8NwNvY9kB
NSKoZ5fKov5B1CnOmfWawfEdwOslusXXmfJZmz0KrK6c32uf4kT5xsh6brOCcOD6twswDMh2hd+w
xN42IvDfCu94/cgIy9dyhgEW1ewJyY7iaYRr3qzk2W6vXZTrW6v5qUz6/O40fFypAJORZ1Y9o5Cw
WLUk876X7XdVvVy9Srirv6TXewoJ5AaXED58ZWuq6wvlbT17p2P/Pa48uYsf/D92Wz19jRct7ZIZ
XqqkfAcZV6+Ta2TRykyXafdFTUPsv4slJFV0XXM6Fkvt/nLUeqsi7thLq2xyhRNZvU/PrXAw4jGg
78ErQibUpOIIziYauVxlKDHKa7Bf271J7p6r0n8LTgF29SpQEX3RZbj7Jq8tsuMtwgn0PGtolvep
dZP2ZzRtf9RJW00qa/LSEkbN4ECBiuj+4WtmEIrsIhZ8d4GOaR8AxkAlKB+BVMfuQFXtff609MOf
txHlRd0thUFGBGAZtPA6xwjSroVYXP30eEPuI7KA/huD+MRz2SIVQmDImC9hdII24laEfbzuhnhv
CQvOgXYpo4byUJEIFQpcB00DrKzQFHGpYvJYjFdoEB3367M24Y0FVBui+cRbfKRsu0JzWQJ6gLvV
ptzQMLFsdUTOhAjQWOyWa9E94YqWkrUokFn6vuCghQBWuD7fOw6G1dhE3MYL4OA3g30H8fB2r+s2
rQAC9xodBMcJI4yxBoEc1XzVazq7V84RnnUpCFPhtBiHGqch5NwI5lOwKLADsB0Nk1nOwxRmVmUn
UDbQ7C24gXkL1BWAX/HWUBzymG5TOJ8+nkBm7yfZZjuK/wcFKCJQqvOoFVD29in4Pe61kugSDfvr
AikCSwfCRKhQhVPFCJHgfl2L4bHekdDG2SRbDA7zEVDlsB4PxxlNBVhEKH4X7WRwjvQyYPFTA4cb
zyhZthRGQk0yGxEJ81PzpdyNrcJtj4Lr5yh8WSKuYJyBQUZruhTGL4iLheFaLCIR4vK/R/5BHsN2
By7BpkvbABQCCkDLN2wb9FK43cTPKNGGAd/TqKOHuqpOLmxGEjkCR6oOYSg6Wsns2K5R9s7GO+4q
whOd2xkIxjaOIohNAdSazW6sTFBcoXagsADpwkl04K5Cd0a1c3j9wuLHI7DWCayVPfyykbsv8zs5
e8n+0e3J5Xe7z84EfHA6G8JpiXR+yi8LfflJakZQwHq6J2SXq5PJTFdxtYrao2Ct0VByIdDXiiAR
lTF5qNTINSMQlEB4uP7WZmT0hY6O+4/itduitvMptLhCs/l/Eh0+mHJWhY4V/Fhkp82wByCTbOkB
bKHUEMa+Ihym4xe/TllgatW/+D7Jy73ysCvATlwhVLL4+ymdxJI84pVgX5DE7nCcKY7fIwQmkIrI
PNLICCTIZxZig4wdk8v8PZhwjrUjD4szndjk3Xk9QnqME5VielY34ClFeKdDJ+RmWvUEdo0cHt0B
BxbHRbkqPNo+0mYEtQ3fJNO9ebpwN1iUoQWM5pEMmcG7UITlwi12IUcTfTXXH3yWyIjAkvDf9SAn
PmsYUtNHXyO0F3hk4CeUGAXJS+w1NHqY5VhnLAxBcnJaSCw59Im3mhVzX7yQi7olwozbmVcFO0t4
EIue43g90iGhzd+j+nX4PGOX6uDhszFB0XwWXRlS1NJmUjd/Iq4UsV+BCiJFY61LFIrXFUgCV5fH
XhfYPC/gWwgjhwzGun4fKZoJdRP/V2WXOe8/4XDiu4nED/FdSckm490xf1n7zZt95vdL/id3R7fV
fA2fxi89PWIprKZiAfH4xaOi/EBpIRJzo9PovwQPHt+RKlbgWQX6sczgYBTlVx1EKNLA9pe4KtgG
+MAmKGgS9jX7HxmNtNcfwUHzj+XHR6uOn8Ltq3Rt/nTAmBPYvGXuZ2AocOesp/dKBakSb0EEDrw4
Gvb6AXCp8XvnQ6MlJqAdRBmPV05U1pxAx2MTwcajs1K4pQwA4gm/zVpoOdFGHiwfMIlPfozWODSo
Nj/EwVzeYkIrc0gE1TK+E55RTpYouxlejUKMehQ5cX9uV5Cg3LHOwUBJr2EVRjKWULTwA4QHDYBZ
JAcqKPEjnr7Op76HisNNBdJEguuerwMP5FejShSptq8L0TiI1cuWgswH3QQcNPDDad4SuDWwHT1h
rg8sizI7Feg2hDYVPfsuvWEGh8ySpfSSkqQTSOqEslqRWMvVe3sX4z5D44O4R++ZhMNvi1zxQ11r
Ivm31e8enww+IBoRKukhDz8wkEYcVSNX4fjKfNoWPtxNLFqIQI9YZMOXMxHW4Bp+r/sogjXJneGo
JEVApq5Cu33xLHPB8NnigFKi7KYSZO7XrdRwDAZ2C+pNOfxxbCcvttm5PS5HP2frlwQ+CGa4a6c7
dQI+f3vyiKif7z9MdMzSmJRGZVughehMLzwgy3nsMADCr4bS9B3ifwi03dE8WwK1veuU47LkVFTc
SHbs8qi7T9Jtr+4wm++sSZr/XqEnOudy97vUuEbedzE/3ygnH9zD3MUk28yH2en+wmRQOKecIRvY
SAHDcMA66nn78rLB+Z72DfxQ9fHvDJz+ux91MR8RaTBL4oBeidC1OygcNSWfATbty5jW4GJ6JE/+
J0bfvUXOyVVy0BU9WSB0NLG8u6D+NNC0oUEd9DnpeeLlsOmItgIM5de5Tfs87Ey2ufPA4n7VIuUS
tRWyx8J5+KPzNU/lzC+gpTQh/ql4lIy9AAzMttWfuGpH9EzsQO5yafXxP/vnC7Ehpc2//2UVwqXh
q4vV+Fp4iLWvGBSDb8qx1p9popARHIeJtgNZFL8WuxY9K2dxpIX8pAu71fusEUJSwvLHBrLb1+T6
nhtT+e2Op9fZTdx0vHzLMzhONvTJnChEzQE659QNCHn98u8dfSIG50KWHG/MMvE/O8EcX2q+2/Bb
hFzQyASPHRqON7cKhTLAdD9Z86ReB/08TsXDJ2+JWt2/hfeLz6X4Nm1tHIJ7frWNifx1xV29qxgr
GWTzSo3IZKjj68t9zy95ZJbz0UTliH0uJGnd9lPOZo5gk4CEF9IqgL52/ZHnhjQD5dNOz8H+rqyR
//TMzSi4bGVCSZx3CqSWPla386NJOLQVGFWQ36GOrI9NxjVNNCEr7PZjHasf19y26AbebrfgypVz
G5uTQMXfO0o88HRsBvgW8tU4AYP22oQDKZsXE1GBciUa7N4snJ8rWt9ic4EQEbpax0oIeaRcpn/j
oIHP/bn61lT/4SV9oI1unuVXvIs14gKOaRQUFuuCrMFfGR6e49TfWu4L+7Bg2xD2Up1xbfAfSl+h
yXzAyN0FxwUITiU0kZY6qgfxwTJXhxLS2JZ3PiInAZHU0294w/DwWvAbpt90RA62SCyC06SsQCss
Dndsfxw6/PIHeQcazZkDrIxMRMPHlp/45jGKof8U8oet8JY9IpohTIasSrKcaQqdQMAgF1Q7OlbQ
867zIQkKCBoyoD7cECKLSnLWJG+Ds9N98sEsUAcQAkfn/D1i2U+3ZA70MM4claFQhtI5/A8So8em
aeBXFmzmmIcuzthWTMaKzwJhYEPa5Z8FaVyjE8kdkYosJqH1tNFGCq0EneY+1uX6CzWwBph1eX2C
LYKkqNCEvwL0vYEi2mkKSGcpCEpxYYswHYoirsSZCDagcnPOcP7BGP9qFgEE8YEI4AXS4KTm0gJc
E/wi1UHroHGXzmrBx5aeCFbIMfFxFi3xQsUFsc6P5BFeOAkcy3DIB8Gt3Ps6hKrsjmbjYNhnq+u0
T03/vVTcHBfquou62RghazoCtkFbGo2BjP6ZM41bLar30uaefnH8d/awLyI8LoG07d0hhYUP6t3N
V2A9cM9hkURpgezkgyhih+Lm7SyF3O9NPwStwFMTowW4TelPnTXqBCeoflvvpOPF5p1tCzRRb7RL
Y5/WkK+HLHOylcwQRaY9ud+goTvjp9egTJ3Xum//ms4+JEOYMCxCjUqMDVJzP0/hfk71v/tvR5Zl
xzg/kE/eUzH9jJlmUrG399r+OX3zcgAaBA3DcqkRiTE8kCFE7mUDrsUdV2/GCV6L4yuwBA2DpmeR
z/AascmeZ4h2/nJkgg8vWHlUoxBwQiz/FHQYL8VMv8GTj0vI1zsWkhqTjSVee0+eyBaL4pFMPVyd
Z17TRD9x4eekhzFJp86YS6bO8t9qO/JfEdaAQPGFhAWSUPPk+IYIAyKesudIyiruCQMo/MkApSWs
WHoJ+39DrNC2AdQQfOe/o9HW8ml91O031T/uJxJeph15BmcVRVZwnRH4TFnUM2n39lf9fj0zvMZK
QiIVFFlDKIJIbBSwLFgztBgVZJyRCw9goLIexYC0N+O+nAFZXhnpqH2gWQ2xy3ycWeEjKZw2qZJ3
8rmyGzlFeuE6Ro8M7PIC+S08ahZuiT3teh+cv9RzySjKwnKtNvae+CVGXGDSQsh3ebgUKui7MtQ/
T8/aE1XUB0OWlg+8uMMnGm0uhmOZ8aX0nnyymfBbG+tLkXwHd+Anyj4AC7hjfYYH+7Yk0kYGJsCw
x5XAzy5RutST3Bf0oBidRNZFJPRL/3XVgQnyeZtAdJ8h1QpylEEGucyvvrYrZ82qQBGJDeWze3BG
4ORwJa69OaiPhwEYrpbrWkjbA20ymiF9iL+LN8sNGreN5Wkb6lETCmr9LL5uxklvp4h6tODEh5gJ
GdCpJX0RcUBAsCJSIChD1GbOFx3IgKaCKWqoIj4Ilp5oER8Mz/0VSiQqLmPxjuGOk46jjyqZb0AW
pIgQsJBESILeRaVyD+oJy4vjjnJQpJkLevI0p+aC8Z1XIoev85mJyWlwieaoj9w3XuHG+cFZNuf6
5ClQyUO7my4jUBl7lxAdIKQ1V0SrgnM9TyqXNK/ovuUuBA2EIkt1kdbFiDdmkWCkoHRZlmshTNQg
Lyib7K1MwyRx/oIqcFKKmpqpJDbq1jtoq8OxAbTKS5m/uKfAfxeigRJDxIIjD5r1g3wQBdIdGoQD
9kSfi1tpMcR0JekjLaMKLeIQUCJNOdiRv5hIeGQhMhv9vA1kZJy1qPnyFf0s+UEoWBhV5AyJOX33
9mjZ+trs8k9zrTUIy7Q4fBLVK5Y9ibmyqzQ+UV7NyXSAt4PFxxcDYLh0uX6ElIXJumxf7F/BCKEH
CSIJxaF/FHrvs2io2MSCvmAWBHo6BilxBcpclbj6EY9CKEN4C33PGHjbvceIsr6sRfR3XFS50x4N
D6aAJFiD9VWFlYxQQpxKlE+BkRA9hE6Pvqr23i4Ol/Axb9PxqZiiY6WYYATmvzKFnx0dTC9bms59
V03EC0LoYmOSdP4+k57hZnZ4TcBR3Rre/YoCRkg3rzGcEjo6cn0JZHpsGMMWLxoegU4o28CYx5vM
aMNXIrnK1Eotcq7VqbEeuOcjZDIhkWeTJpDiFWY1HjSkxWPy9JkP4efB3WU+G9xFxQ+42rovdHcX
plpQpTtZYkL7bSQGut3TjQmb8au4Y8ZK0OsgRig9k70hT/KwcTaDew3v7uDG8mbkfhDx6T6qKZKs
U8V/pTUincs6X445cTmD+WnMNkJqNHKB3IOXf0JsyBy2zTN6B4V/AyyHymR6hfjVy0lFrplTRY9o
FL9PH0By2Fdna6JHoZH415Ja9PKqvRzlk/YKTfhEyDOTXG1+ZXBrdreL1eh4jYfwNmOodsJQGZ5k
PskDKxJJ5fmimZTn5lzxgz/nwi+9sXdlPraEzQ4dKh+gZdBj5vFsQ/ye7MAN02kWY/DIE3+TGIgr
I88HfHRQwmPYfvQBJ8rgY3dQN+38kmihnA7TLH7M35E4EJ9TPTZjY2/sCcIHqGR7+0YKhwOWOnjV
n/oLQv6NipBMbswkSA9zh3tFrwntLRJ1W57aFWfyFCwXTL2ZC4UtdZCj/HacB+sR5Ok1InMvMvaj
bcegMi+Pr7EaIvt18rhxvpN2WvtoPqW4iY2zmhOaMqwfiypW0nuFzYHZcbf9Z9rE7bIMIYi7VZZo
jGOwr6HqX+bfrRRb/66829x+T6/er26zEnxo5XfQTGKWiL461Ry4HUpIWvsFp3c8Dj+LRyKqpcwu
f4lxeaYtZ8NUSSFOiLGqI3nSLB6L96E96GH1dBQu1tuPjMSX8/CxNyGg6FgY9hw2ixySmDuTVXg0
LlFJJ40BmBFHZyaIM1JKJ5QGTO+4KdwX/RHzSJki4zaT6hIpx3bzWHwJfWSO8OBK/2j452PPPD4u
jk5njL0R7cDiOXtMsnHYg9A8MRW78rwDmliOlnV4DV4Q5XyavQVnLgWVY3rP0CIm/7Jk1Ays5FHy
ay87FFusywJB0xLwJgQjtK2vWtTr/Yb2UjmTJSkfm7m1gxnDJf08SJnbkc4DnIiQmUGmhNcc7iBp
n8hSN9929xx+TMyLeapc8UozXhLBdA70voEOHG1Klun+eurRTtj5vo4JntLPAxhDim2aC3mmArSw
n7nhoLbsCzTNuluszZt7N5hQ6OgXB/Dd/GX5MiqBNZ3ZA2pSBodTOVW2hHprhNOpD/jw6jk/5Se+
a3fQaQUYt3ajbeSv8+WE5Oug4jaL0fzNiBud0ksqiN15thfGsbijyVuPutoHUL4lo5dN4cR/b1jQ
9NGUamifufvFMF4X1kdBabrPtuOUb93+fda0yj1hU+8Vf3OYWvxYnMq/5tYgGMcC5RynEIKPP6xz
bR7QfL4j9evxnfn3LwRzohC6ha8A9IBMCk6eHETLMG0hn1l8Et0tqZAYsD41NtKAdAhUSbujL0xB
m44ReiAwoQTvvWgILa9KjM0tsk+ICxFgTW4T6i0qMKhRGz0K5SPVSYPz4rZBLxligkB/eVzT+6g2
1H8x3xFRklKgCUEnXCP0wjILuS7t3wcyLyFkFiInUN43lByVs9oTT3g5U3BRpWxI4EPmmLk0av7c
tE8kilIPYLL1mrCYKKTyGp62pAYP5qK61GimaYCAwkwXkQACTHc+ihSu+cxHAGU4JScYs7o8ibxx
IZidz8HlKbPJQkBWJ5rkcxOOHtzmKmkIqAgpRijIp+xrz/KodXR+pIRY8UZ+rkWdN+au33DP+7dA
RAklT5JEmh3hvSF3KCmLouei6CUXaSdgizfTAoRk60a0GM2x6AFE36D/AFihzjKjZtccPxS/tMzk
FyRn3c18hhW4u4+jnDo3h7qLazj8ZpsvR0xIXI/j+3qgONk2vzQBtF+9+6PYce92kbiJCEnwgLq8
NmiChjRkZC0aV1JGaO/195lKE/KiVOTMzG4IGZH55i9YX2qMNgDyTS5ob5HLaokMmuE93bvPSFcy
Df188q/gdbklLm7ns2knHCeHltY1eMRkMthDZBHbtc5DAJdkiIizCJ6MkHoyOJOfMURAH66G4kbB
mMI0LFRE9o/JCGdKxY3CNN+7f6N32g7UMS6/kznTZxeGDPCZXHUmMy2DMkxKv0u9C/urzaB0XIym
C/J0m6hjEoNBTIuNNI5GTBtppwR53APaiKME7rv5DzmzCn+coFxrTOhXhr6KuJ4L0rgdm6UOTEhv
3g0SV2Ziz26iowPIx5jdXcJGO4AAW3UAwaTiYVGji1iraFqIifrwNLDnhp+doBger+DacvQD2VCY
9/7o9lci0atc4gYmcirtreumWuvVP4vytHFe9DpAj6YrfX1o/ns9RSjQKYfSCk3dV6SppsybMcNV
7FKQBLdErRJwrDsKmC7ln1YCwTCSIvI/0s4Sa2HkT6upLK1ILO5Ti1J0DB1JkRoNMpOr36oP7HQl
rOPqnokW6qXwRpmN0UhJMm1eNsG38PM7basihTzWDGMIYt2DSvYKUzQwIac0eQfKLtnvGdKiM5T9
GZIxa04v3JtYzqqYyZlMpM8RkNd/wANaLD0S1q1CCU8qz9jJGDNCvTTL0GduX41b/dMq+vTdrbdz
1M3hy2W9Q3ClT+Co/Xdx7xbWrwYPzyTTgzV5I7wOHoAEF+DdiEnQqF+BTDavh31NLn/lxyUcZegc
gNEOaYgZPKS425r/eISohK8GWAvPTVi7OyZ9YZ1poExcAsQyZEZySNIWUGZ4C2UO1d+6piEYGszi
dsc5srh0aNFspfbNg8qIRxzwqDSJSPqyyT+oJcdzedpfvY9F2U33ZE0/snfVAnX+Zuar4X1HTvfT
EcD7mT3k+Go6uhGZF/eN4B3puhFlnQ38Mvy9NEcbXIPZYxR9QzxS/G6CAA3LknBUzcYJWspq1U24
Ip+QqPBb8Wjws/2N6QbbF9Xr9uspHBXVTNOTYm1w1g82+dDRi/z+r0ckZXrDZZF55eAQJdeb5xFq
0XwmTTO3QtgsEz5D4sEgcpy7R9DJQW0611fICKOmXluYdwCLXmH9CMp1UaPs8wykBKBhr0hipvuv
nHJdK0KLBinwWtzi964J+x+9cMudcY/K3Q1twyNG0DBaZXr0NCKgGvZ43bi7n/vgP7lH+Px16rWX
CbaTpRAU39YWIzHBpguRnGoxBpcm/76cFMsmVRfMUUSBUmB7A+fA6CjvLTO4TGGZeXF5JM+U66oo
ItKLOSp6ppqEJSk0Y/f9c6Emz5aP8xU5rH2fvWbMRWfz/9zJFLjHX/gBxRVT7nv3bSSvW/p+Jlcq
yC1iihzzSXppvUc2VRqSMVY83M9UH3G0uIz4tdZXMYQJ/7c93BPtM0XEyJr5+nnrkVpRl/GLKd2R
xpDCF87rnBQmA00/+lrFaecwmwp0I7mbPRj+NFfd7OHeqfRHoHuSO4TtWQnr2ZcmzgvNR8SI1lCj
fc3tTI/L4HO1QbeUw9YyZ4/0s78psTI4t0egya6OqatZ3mketPjB7UswjUqHYAQ9nphjLTvVuTBJ
U0WXBdkBbcP1mXO6ODz1z/7O8HVCcw2GJDNySuQ6FUhMp6hiP3D9r0mxQBMRGnd8qM17y7U+yv+e
G+7L8I6/EF+FsSREDMFHAdWEDh8ZQ3x7TeUItfPdJhKBWevPwidHoATGbYI+eR1zxqa9/YrkHcnW
fkpSMaq4C+/gL2EPdTXPGkdz+8W2/qeAEgFjyS5r9AoZC1rMW6asqV2ZW4qPVromqvO5sCAoPXWh
iLyTR6l1xIam+MXAXKg5NS2slw9AwcCKMxnniD2INWUU38VnGObF5eYja1iLrjcPQiqfPJPRotnn
0ZdULXqfMdZNmFhd2nZF3DC5heAfmBGA+zGXfTZ/TjDAqBGcB09LcyGooDII1fK0nQC660BR/MAv
zhzvlzh3X2c5vMcW+i1o4m6bLcrotu21RD18sZmEhmw3gL9m1DJwCGEX3VM5cuugPY6Xy5qJzvtv
oKzU1XPs6Kv8n3yQl3lrq1AR1BgAOFCSStzirnh43426Ywbw5xp8H07703IdMxUQIdGij99gCLMK
WzuQXkAefW/ftagNfmMGeVOl/rTw1FAUv/ppjNXsP0+aq3AMnz6OfpIMca3D6BFvqSTDsWe6Tk9L
ru7GhLEcLopn9PjTwwuRJTRtAOqAmIh5aRlqemcxMfg7YXOF9YoN9gBCOrBh1mQoHdVUDfmDjNa5
whTGbgtwezp4PdcS9lVXTfgROvUO1fSqhR+X98MIsb45/VMmeWTMbrr9lLw2hfRm1bBFDTlFz2uk
KsX1mgVJAy4548r/HoY2LFF8MF3mxexpfwChtBV32mqLpj/2f588kpp5nnx0v5oO1EXTewfyNf69
YNCAaBvHre7XWdC3jkwXkd7+7u+gV9OOqK0q6S7JM4MAtLnRHkV8MybFO+dUUka2hKJRm1rt7E0g
oBa07MePkSKWI7/e1VqXfo62UHvicv2qU40T8NFHmddlDn9cVulYY5+TgzUx9cUYsX6GOv4Nx+wp
0L/Lz1wtFt1/8qsq/T5/iPSupAnpQSNC/B1Y4KsxE3He0n8+hI9nxXfoCjO8zV+AP0lBvkbnfBnZ
N2ZeC96OUaItx1d0Z56JZD1B7d0ciknZzV9Qy3inqO4jzqOnV+cc2LLQZrjvctKRR+221Ms9gjz7
dUZEid1/9A6lkZP9fdUgJ74aJGfREuKxqhnVeTA5Q24hi1JdaEUqFicvvjl+4WGRsBXLNmqxMBvY
Qir6c8tliqrlWmO7/y4fRtolr+ZjL5yn34LbdL6KD7MmMpWFajlPrMLzD7Irik9+8cq/m7aZuSNk
j9ycmOFL2DE0ZelFt2V0GUyTAmoeYi29ocJZPiK5iVDuEny75rS/fFF6ehit8WeYDvPY27RZNz8K
gdduMy/g0cgEyWy1YbA7LISHJAktC9WbdMr/ZP/123vGDNSeUkSNlVhccSd1IpYBhCMi5CsmxglK
CDKXCYTR1kx8ve/Gcx1ljKNF40j7EXDMh++eR5dtcSyDavLY1CR5nIdwfHXBfB4YWzPDZqVYdKMQ
9265GcDK8kU5keYCzXycu8T4oSEw5jImNMqr5TXQAOBACOAwNef7oxPb/tjnaXbuFy96Z1/Blt36
q5eL+7B3enFpA2cJ2yXArAfVxihkrCLkvXfhNlFj1NRu6eCZ3/5xAwQ1EE+HStvA3w1e5ZcbGhBS
ApnJ7oCKBHUy5uojZN/nM729HGIh7MIr9t4+fAT5WZ9eUcPaz6NAOHqOBo2d34cvxPnYRaDi2gjk
l6JydftFUgbYDHb1+h15l6k2+xLv9fVx3v8Dk/vNAtShq3UbSSdsCejpMGQH/0fSmS2pimVh+ImM
YBDQW+ZJVDQd8sZwOAoqqIAIPn19Oyu6Oyr7VB4V2ey91j8tZbaLgf0064d7Y2XpmhzSVzpCeEt9
TvR60MXM/JpBG0QXHO+7EKVbmvvKCk/d9Epy15euQNmLYL0a3trCwoER1R95DbhaRvkp3N3MbXJ7
R+WVbn4X6yDdcB0IN9m2VaYEFnCKD0SQuS/bzBfGKaAwMAKUCpADjB5hrxgBKAfkk4L4sysxxldj
rC5Ap+T3YkrUDyU4BsTOufqAAgIqvZp7xiUytt7rI905b0tfDbExRq/pHb/E3a+DKgVG++7lMwha
PA4/+N/tl0s5bbfJE4Aj1CMpvs3y5WAiuZJdhiO3Yk7JZ3lN6etRroZaKFspBRHsjiBDj5y1ro5n
itDjwr7NoHpr87jt8F71XKGw6WFEoaNoVj1+1JkS3ZhHzwjEE0tQ4JoolZePdY9tgeXE0SrseSje
hQvvBgTKGX/WwdoGAcFgbhHITHTqklGUzRXxPdgfunaARbn1jRngWz2FTGMCy3A9jORVM7+GBmM0
TlRzEITSSm3NSnfGGNYwvXE4BbsVYj9UEGm34NZrcTN7oNQlPCGl2Rti4far2YXVXQsDEcASq4Df
Q6+tgtNct+UWjSQzFX1+m26v3CLknr0TzWUhSEiTSTnDAQASdIdevp4uER+gWeorXvLF6fuFh9ZX
O74lYhUQLW7L2SgkuALrJObXEnJZ0MfS6n4arj77BxsjWg3Yg1S2hfpUc5UVPyWXqN8rjrR6pYPN
zVfdNwG80AoJb4gfFOINzJdQrrgXCzwVn12sTCAppAJiCtqG8ALrhnwS7QDZBck3fqNt5g0a7LdC
s1WBwDkMy8utKw8F/czpV7z7zsPoz//91c+8PKQusYCWcP+TvQbCwbNHsIJV/fkZ4x4fJ8E/KGNW
t3Tn4QZaQgDthb/3tQd/5hWrgKcVeVNYJKNwB8kou3nK5Bn+Zr3KZldYDD4n+WI882yZG9UVKrsw
m+WpcaxiDB5vhyyMkEyOOTFbDeET1wAZUNyHGZN4mBrA+IiTuhUmmV+Uf0JgJ1DtO4kQMDNPJCrK
D5RNYpAxMdhQ+SKwdZCcgxmVDEWDDegseeiDjVLqYR94LpCqFCHDN1GXz16Fr78S1hc91GdsjQc8
T9X0C9WCOzeXGBsTcMhoWMgQ+1TTQpmORjZGtHZZtdZH8e4q+8M9IAKw44HdGrufIcxP4yD77zGh
WQqN7cj+NO545L8Vjy8B4bgmhL3C41Xyds+HaLVg8G/BoAlvd7/8cnDm+xuY41We9bAIBfl9R8Ky
WlhExUONzeYp82XSwl42A5BU53aD33g77dAZT/NkPC32+M54dIkEXX2lpCJOj3eGHRFXZZijPHyM
IhmItEIxTQxpTbZqSgZ0b0NeoTHLo5uxqLS4apn0Y94vtgahOEoJrSU/jzRJdGaSyzxlFbaQbSqL
BoNpedsXwzlVACgK2m796+hAK3d0UuHj4ZW8eeMOMjvrOPZYOk/M9QjLvi7rtuBd38Pl/8gt/dj7
FoiEtT3/CvyVQMXtSMx37KIPQ/6uJHCVBzSHLagZeiKMLMLODp5o0sD2frYC0BhfJrvHVnlNin7R
OVLtf3fY4t9UhZhZnN2xAMIkaAXWr/RGY8EnnAcsqRi62e9Udro7yPyHVcmAETwWUXGgvKsj+aRS
7GH24iAcoGMys9+O3unmDs5XHoK7Oy49djfFZd9kkgcgOgFG7OLhhfATD/ODhBgYaISTGTt4ER1n
pd/PdCkC1Ch2Pt5uPW5k9mH0uV1Ujl25RMuOmJq26mPmE+w+j6GdrSUCJrkQEDNXgdHGk7dQgnKt
fyzm7KALUyNjDeTN0mMN3085wNemTu6z/twXzl/DRvME3G3TBMnrbg3NOiG66uc1EaKyPNSAZrBq
vgTD/r859RerdUnK858WOClQrB4ZjQ03714UMeNcjW4RlJhhglsKCz/JOvNmJ854NnHK3C6mX/yp
FmN3wP2/2vg+KCiKSNRRlHnXT/BqovE2+4HElZ+mhKt0y0Dhx7nkFWSvdSUPVmpANUMJiOhADKLC
c0YIh+bqho08EJr0tXOeqF6YIDWMJCqO3FPR+jCfBeM33aNIBVS1w61wJDhc63snwM8cH9Gjf1bP
JSTB1IChbg+YhEeuHiB3BGZ++BmzAF7O+xKMeq/A4W9qnL3vuTJ7jtye5g2Rbnql5oXMYSoWZeOU
0QSMdCh+mJVAVMGH1NyoiZDXjVqhqcBbhUOZJNWRpc7OdNRFxGDcQWScoPGOTK+aQL0i0mKve241
kgYYY0j+NIolDimcnZQkH4TEP4ZtlOl55xB6qwX1YWDfSAVCM8sXiDLjYjKdbEJTiVZL8uiy6lA+
jZL7ZJS7LYpUNAf/QDX48xlknk2B+lnnT581C+oY0OZw1hukj9qSAXvoVTf7s6BmKHjKQs15+rXh
oNGk1i9rV+ex9j9TKLQA3KDfRV8+kg0bP3IbpAJI9ShDLzh/SHacsQcyIZjTQ39EDLXI9l2/Rt0N
/AVOD1j4wuVSONT6VPCP+iid2QXk+BEafMLJ+/eBUIxDq7PHU/Y54h5q/haJmqOwZ945qi9s88hc
UMc4sk1VVuJkAVIYiHNjgUJSpMVxgp9x76gbxHCsrDnfD7M8rqNAdKdcoIr77G/FEuTEMHrhmA5L
lEZ8QBOPPKQ9jIyTS0625aSkm+1sMWZ5xT47DNU3QV7UFlB14cOR0g7mkVF3tsEJNgw/iBpQ2hTI
/R9yIGe21JuPVTsIe9rPoct0lt3vbl4F70RfPd0DdjykS3ztqU43lzFdnhbtTz0cXi4mIE95ibgI
cJ4G9/N37LWMAcazcYkqzSmXEiZgPqOIFrvXFM+VreiS/Xj9k6qT1O0vd5CRAK/Bq76aRsmUtJq0
YRrBQ4G2s1C8fsVujBVazu0yB5r/uiSzlq2VVxaD05X2cG+WjLDAlzNENqy+iO00sSgjsKxTgnON
1uNc5XiQirCieiO7CoVd2rVeBytDfdwSou7pHF6N/5YD8Pm2NaWSObOJODj2Y5lU5KTh+axW7Q4o
Ggu2nw+X2SXCw2oodsv0Mx60u188I+UWPPuowaaFFHY/BkVlo0BG83cYs4a44SPNfY58AQIq3rD0
2DdoEbnM+zvsUEnWnL1uUwfcS/ltNcTIYFBAhzayRoaNeY/zfIgZQaLhtItb8KpdzFD1wAGiazLn
QkzEbl+p8S2bfB5RzQC+2sf3RL+pbnYIbVkXO/OWW4893WpGC1R6LHTQpC8xW+yQGUNOHZbQ+8xL
ga0pTYoLzHjNH4zz26uoZSjZx97g4lTQ7lnt55RNVBmoTp5QCjT2NNRWV9njgTv8YO536hWdCr5i
HhGCyH53DzreyxpYFpQZtBnuxDrbz3nmzC8u/Z/7IsYRmONDkc9gCfz1Jr2lGCtzyqevCNw4VNg3
BeZDuLD9Powckr1D9H4BA3KZPyCjcxG/IZzMIuFhjHcS/YHCPt5zHvDsoS9FhAXoDhoy5ECHbaVW
HNGYdtOM3vPEbkNoAaKEl2XQIqcQet6XwHrFee/hbidFChZwzvi6+YUFc8rE9wIa596DHAx+pfy+
rlbDgRnLgTi/JYtRBxxic8T0zo17OGW+Upl0x89ZB7A+vaicv3SAF5HgDMc0ZiKYx/Q0LCNIuO9E
aF3d+zMs5mg0nWecKWi3fw90CD7EBkFZdGZrhNGohgwX10bnNohfyD9D0Dg6Z3og639aNChfHl7c
jXh4Zh/nnVlgi7rTLt4jomFumO3IaDnQF8VMb8mJRXZ2MYMiskUeDpKxM1wyXxw1wlYYdAWzi1Rr
1VlPh6ALjfRZ0qQYW9HgpWQmqC00h37BWDwxYZJPiEzJDlBgMfD2ailwstokZ9QQOhrN6ujwKXBD
jeCs329CCZw+I2LiFq8g89XVYya5FQU7uUHeUfpA08opN2Rde6RTIYnq3Cl5Lgi0sBrYrxkVAp9F
KIAZF04iFoQsJDbafwaVMvXZ3O8iFBy8Cl8bq4nrhppWgh6pWF7Z+2bOIb352FRoIIj7HJnbwEkJ
VVvglyK0jAZl81yROWYNY9khXxMx9MCBG83Ykneoblv+Ivu69YDtZB5ngBjW5Ut6WgpmBnR6fMAS
BneqiR48/HrII+t/4rXri00GMYkB1/AyVcoAnjqSdhNyoxY7V050+x8qNPZhAHzPFrEtgph8QXTD
gdlt2iaVdbGLtTGjUwCte64orEckDFXeiws0EZu4+lE6CmkhU26pmsSNJDUTNjfUj+X5i4iVcet8
+60Zb+98jMK9WCU65LSm0tNM9Wm9N8SvbnXzA0nowB2EJHJgnnWbcBTLaXkAau7QLS9JuEPhh96v
YFyyiE0jIQzB9fS14SbX9oeUkODI5C04fPOa3NBh2sPabx24+vhuxo1D8A3Cmjd17N0qC+fzNj9v
B0Hzp8EZ6o3T731TP2KQQ3os5bp6jXkTTIR4J0qSxJFLcFTUcCjQ7rV7C1ruFCy49nUyhr/RQLBC
COtBgTa9EbbkIKepEZOPJlJjqWhTSvHDADE3D7eoUtpk6Mrnt615WXqb3Wtzt5sOPj8yarYN5Ab+
AMvwRsJcQlA/sy7dMWM5yfcj92hk9cN0+PfzEA/JbpI3jjoCQbXLVOUZShuU1jpYigzsdnFvjAUr
LSV92hx9DrwTTB2yelR8NOfWJ6kCuv65tnifd2jWL0nrfsmZ7In6/M3PQIlUHAyWtdUjkelOdkLa
zC4+x8vqfUIxP49SQOxLHKRmUFjpVHil5sk58lnM5nMCM9VMPmygEARPq5k3yWch/7AMzMXzX4WG
O0dtHF7TfPmYDTe1Yu7GaC7Iw2n2ksuFebcA6pFNpOcO8MBZ0MEFKNDXATDz+/gBYF4lHcPFq2Qc
UmwEowgo0Skd1EgQv2H5k4WDQGBSCPIYLdGdPzHodiS5H9LjxuE41KyHPQ7zmYQo7zIzwt1xtLkz
wHs3fbsaij7Y8pni3ma7u6v1Jv1VrtjjuY4xec96agBkSZw797WQwo4WsLFUzTdIKrB5R58Op58j
0LaBhET11LmCzfViV6j3NGIulO0z6uEzkf6TB0D7T9gSXDRwGXMxcA2pCbUogQldOP5N1PNwsyf9
Q0cDlAD9eujXhub5DiopFJRfKsAEdBqEHpuSezV/SCMUkYF8nDZkwZNH+95eDyopU/cIQwnbB+vO
raLnWpopgTTV2E2+bC/oPfbQyi7/sz/kKxnhG1ivnnHSz+57w7sngoPfXmZ3BDYrdU4sHpPLb9Ya
ish9L4vTEEeUFiobtCZ8p2X6UWzjzI0bEhEFNc4G1pN2Y5Z7Zkvr7Hzi280enozOUp60v4xLfiaa
pfsUQ3sEkYnijswQ3R5oL0Q/COzi4SLHDurgs2gn7ykSbPexrdI6ZjvMMNZqioMKjpO7R0NEb2q3
IqGJ7xlBM3Igdnby1GLDkxDfUWKK+CV/FN1cIYkczAbbKwLQdU2Qem3tKk95+trQfFBsE9VU8r7v
1mLc2vfhDc7aSkLehRhwVqbXFDn9biMj48M8VNlXuq2735B5p4RyE6Nf0LvFeC6WgTyHPpemrIaK
Wpm9ba5+7CJgfV9mWniZXRODJ0+a0MpXACOXSREUijmgABk6UGG9asX844LusLfedPz75vxE+DMK
3m+rMmzleN2DqQIBOBCXMPybF8l0vUtLd121yAc+4ALfubT4bKVAejFOQmks4zd/k7RklhXfznPn
KAuuUbe1X40Rjx8mtFPtHlGKqGVSORxaOAsrgTVcxh4ftqVtZyIjvi+k3oXHv+WHl+HzA+w88r5N
c/6QhQl1emH1GFgXu2hXBflSLLSHhmXb0UL1tXoFX0wo8OaCEDQqk+8EWXHCkMGg6cVIzCJG99Cg
p52SKo2MUfYgkPRjkTkvzvSwcSriJknKRPNBbOa9duX+7yaP55DUcC1Mu5Y29/1gzp7yJOjwwvyf
cv/UzctMDevavwnp7a53WbACZObGAKvUmcP1tGf0TYbNb/D4l6u3/fdn/NycG0iGFSIMeK9jNuK0
lnHhAp070icS2Zwvuz5euH7rKnkSLB0O+tnHiNEY8d8bN9rUDoB7zAcWQxuQovOUC59XgfCJkdMa
ypGA5aJ6fJuXpXzOZ5lfzPoh8qw++EzZ0jaoVEVg3Cfm4081bzy5cKafGfYXvHQiBWWPHRruQQyM
GpAuIHowUeah3OP9RJpKuZAjUe8yXv5GrKxufWjB8RcRIjeI7g/7elsbgFIwXWz3KXcShhm7jTBn
oYr3vwciwagQQpGwlpMLJ0doC5Gej933HLrGb6aVYn1R8qGBFO8CUsOv2feFvFb9RwhXsSdl5CTE
6f0PoSk3+4sDpkXX4Bo7i/gNWkXHSPIfyujqkGN7QfXfAGXaWoI4FB3iGvb7bSPKUQdU4cSegHHu
wkcKqiuaXRAoKhTsDHyPPHjjCQ4JGmT+rCSnZH5Ht1f5hpNOGJbb2CrILkZy9BhWPkHhdcEadtyq
5Bf/48SfpRfGJm4fzHHDbVKRMzia7qasPAYfzV4s32vSgWpagx92+3LndEqg2x2OMz/tDnwMidT7
bIr6FXXDhAAaH9eafKDgwMxLKuoBeRqDiZ6HIRkmDR6HmGSscHTMx0FmRENs/d5uMQBBwuNF0KcQ
Ja7F5iZm2tFhM9dyiFu8+Nltx8AmAzFSbJhHahGwU3vNbSkfhuh0MR0w101mdmtwweyFKUWoE2W/
YYjf4buk5e9XoBA66DrtJg32pCIS/kWRhUnhZ8xtkMiTzLFNNQ6HYbV6YR0Ttq2GAMoSKw6jg9bC
RI/BnJXyD1jOhRLYA6N9VSxrWK836LFsQCCMA1TOqbjgZ/QdRt8qvSK6UE3AxQFDI9+koKInP8o3
t3E/oPXYsp5vC5ZtvKipf3ZTekl46D6UCRIdog9gDjE9wyPK9FRCUUBw72K3VyCwhqKsDV5rhOof
hjmXyNpwRTrtN/y5EkrST3agfFbhXkm7qteDGGPmiAA6UzfMcWnVaz1Bjj97GOG5nL8U672o0mF8
HSMnP59W9FLKalIA6LVkYPPDzfTvP8wzzP5dJzWAj4kK34ICzbw3xOV3Gk0OI/t+AD3AnfmwKKOR
X62KFTOjYGnRWc9LC0mUuaCjffvqDHIW0GVFyrb7nNymjaeKSVBgs1XIp2Bwa2PR/iCi84RpAT0D
+CdhR+hFzzTY5LB82YBDBieRT/Eg55lNXHPuevqkrLn9PmqXNi5zQMjCERglR0L0pEQCypNP8rZh
lDMEaWm9MVRjzXf03np8fdG5DmE4wBjoXPHchRBAPu5GjKA7772vVxCXdAfB/XQBsDq+VrfVy0G4
TSRyymkJCvcOxpIvw/iCFuBu819v1J+oqKfd//IMYU6hYDVXkUgywIaCELgiGQh5ndmjvW/RsQ+C
ymrniI5YaxgeuESfx8yR8IC8w7t1nas/f4GaJiY2Mgn0vdDrQVntu5gQEhKzQCu+FKBWQyS8vNG9
miNwDLYb6z20UIabYYX2BDZMUEVwwF4b4IuhVuMgqFuTc+b49L8wdNVyCITGfr8YMqLJUUlNx3YA
FPGAjnrGjxV6CtRJImPt4Y8SUAp1NiA+2W5/zx+LLo0rvYYPiiNt/rUqaFfypr3PWiNssj+DWD32
BpyOxZEbvl50cKx3en9PiFjGC50UWeFGRctDyCRaVSGj9ZWdheQJTK9D4SSSmZQQqPr7NIE2aRN4
+/FMMJwdmKee8OdYM1ImBPMa3nN8UEWMG2KYec6t+05f2NT98EkbPLt466Q3dYerIFok6GC2pgOr
n4Hvp+lhw7ht0vQROpGnydwlBGpkAgmBOHkhYhsRQ2ELbwngAF4BHAecIBg/JbzwRqiBWJfTazCc
Rx2kWh+SKbjpdxgKEFAyJGeaxbWD0NFaGfZK/G12FWxYwnXUs36RAnKcdG7ramJU+MgjuIGhid6D
3AUeJCa/88Tu5nCZbhXf9gdEJADb2BR5HNGyw8Pg4OVEm7q/UXRaYJmZwd/dAN4rYoCuKAnyxRvY
/4RowFxNekSDjhQW+yp+BmR7sK2RD6GT/vJLfASjqiAn3DbuV8g5wYh+/1J6gNPgsElEIAPaQtuA
Rso5TGXJXBIFw/c2hvtUrOgE+swYW6G14ubRvk6LBP8y1lTFq/D9EtbDpTJ16sC4dx4RzoKbN3Yo
rY7GzVQn6kRD034GF2ivIXN4OTkWNW6+X8WT5t8ToxsY2I06DK0azxhxhZFKb/dd5Os/57EQkQgk
SHdEas8q8zQytVKRjGoTynUgHOnqqeaqxOIlnZ8tIk6SdsQuPT3k8yWY6lLfdkxW5Brv2IwAXngM
Rd94yE0xzBJc83DBZiZCXi4p5h5k/plbWAanWufPdIbCCAQaYI0h40wiAy+/BiK/Y7wQqZsZiv7W
6gAl54NfCd8xQsnjk/z9VLY06l7+gZ81yFYX9PjBAFgGGNesWMHxjIkYxEDNnHtym3WrJBzbP/r0
4xoTbMjKJttTdXmFamEGaFksaIFHIuQZyOcHBIavKrrvrOsa7uCBgBlX341MSPS0vY1UAdtkihMA
nTWEGAyfpc5zS5KQXiAXY5IbkrYkP1MJopdGd7ZDJ2/YFHp8TV+XblojaMTRcdUBc5bHLH7aqAXd
h08gJwqG3yxQGRT1Bc+YQ+aD4fyqA3dHs3R3YY/KOGsx97X24RcIHoqyTrgpq4Xuh/4HLcwFZro7
fo/CIM5/kpJQDhm79IGHQmy47KOsIzHeoSe2jrTc9QVP6ZDxDGBEdG/4P9nzjF8CZs0wtxdJfCP2
ArKOIglx5OYRjOHIcCUI1q1kLwpAppaXH3LFZ9QEA0TxKMmvHml83VrHToKZvLMq9xmjP3mtCCAC
JUUHxXcKwAdZMcahxhse7m5Vmo/5i1B9ss1RbjkPSM2LW9MX7hVVXCoDMfh7A8xlUCAfKYBVG3KM
SzNNmkn18Son7eh0HXjXjYwUyCLqtVtALVbbpsJ3Mtan5NZmqjMkHMrH4vsUUVzZO/ig6sKv3Tnf
Zv6FRhB0DBZc1RfRYTc8jh1Ps55CWPTrMY4JYneLF1LJsAFizqDfX8ue3TPn+b/sGetFfyYUOZvX
DSGHGlfTvJtkAJA3W5MWQyC7u4OMHz/ATXK0kcC+/c9PuWg1j/ieP8hSaIMopn/Qn4t0mza4ziQH
vfEERXAthq9cl5xdbOd7QqI45fOkSN6QTaTfoP0WUDPsEAJf3KQQa5E2712ktbSmSDF+ZK4c4nIO
zMZsdJQX6Wv2QGKjRPebd9fXTRbe5403ZPgl2cPkIauBnt6roTkYIGVQECS/faN0L2phNtuez4X2
8VdedJsG1Lllu8Y9G2vPuQaii2S2M6MrsnSDo+zzsLUlERlbvKGOBjsQc1gEckhyQPwMOcmTK0RO
Up+2tN0tTpF9sRycy4S2joA++/5b4fEkZS8duflRilFHPpZ3R1lnv5hcQCnlfXFC8MxN5WAugYZG
zCik5mAyAzwXvjZp/Ykea2Rj8H98BHVo5+uBz5RfKIWfbre6QE9OFR+4+XO6lKLoqpK6hU+xG8Uj
60CmUQdwzOxq//q6NJhZ2kg+bWW7alYKMmiVaFxmsLarCzgYHE2FMYcssfS+f0Hi9aYY7SCQlMFc
Dp94lzBovGcCJgbs+56fuEtp/Ve4GhQ2hf+FrWzNgKz5tk1yd4SU0CXRdnJ16mnhgrpVpopuCXtA
2Dk1eChbmr3dI0pEEecI1AjVHAagyvoBK22ReF2soa+7ma+4svNXEZsAMtdEEkMywDqNsElGapxR
QhLndLGziG+QuwI63lN9FVPtY759sKntrWd3MwLhJr06N+zN1AEcIGPqEcUrYwWn9DX+zO8bybDe
4cCv3BU04/ZtXifDRGdehj5R5gNfXgyJuR2hvH2H8oJc320G7879gHYiVJsoMYYdccwG5x3vN4j0
ydCDT7MFh5EF+oQywoNgeawqCrwdm2d3lKd1yOr6njK0RDYMPtcPM1+cOQc5jsQuiZnaH/6SArA8
DewTewutgKBWmONS0WeFJKOhqBlwlN2DumA+K39HcPuVu/uHNNGsI83+LtSpoMe1U++9Q50BWEgu
J6J823RUpjRD9q0yV4hWzsb0krAjMBoIUzHxCiCud/KMR3MJKWgy8jpCThx5kycwYkyEVFDhAY0i
7BwsIN/kDTpy/t/5uuTh/pwrxAZz0q3IqsjiFykV2TLfS+SPfU8MRmbyTpEMmFYhha+zcKp/iHeW
nHYpxjve5lgye8Sd9gM8svJoT+dIRgg9FbkUzD76LRcl/pInQi7isQgqytzmwPwj4lVhmBcafmdw
hA/eOV4EK//FGpMd1k6FlC3uH46OEswAkHPleEykG8bQ9QN1CpE5xBC102rL8zhH/OTzBwqeGLBf
TiPENLp7n3WBrgo2mVwKagouFTxaCEPfe+C2TRXT2Aym8HQXogiRyyWYguMda66xRxMqyFD87teF
AaREIcERNRo8mkK82C2R3Wy5QRD8hNdntNCdo5HYgDxRGSCUNEGeFjCt4DuGz4WwaVKyMlbjNh9S
vd2D3byE8S6oVFRxtM6f8WXPrXysRB6HBmmIWBpIA2gtuU3UiH57TYod3yGBPwSqDf+xvMIhWi4Q
FFKg7mKOFyJTsME0T1C63AORQ43doTcjMabj65J7yG0jPOROEEQViIyLzq+Z70aXI+RldrVE6saK
UFjX1HFEq772JNx4LC+UElGGPbrZvpg/Q5xJAJ5D8dF7w6SbMQd2biyeSEqPnFcpkSlsymhihwne
iSJ6fkyFi8omPEG7H56Q2Ij58YXhXgvoKVoV6jPnaSMkl20F74QL8jIC0UPEgaQa3z7VMl8OsTYB
8gnBm6r8NmZ7CkjNVTMbtZ9+pvGjE8j4Fe6qdB4s7vFoUsA4/pBFxgn7QRiAVNh+hxHWLASLGnlA
0guBtXSmuuYApl+jciTR6Aja8KfyJ1A3NKYDzp1pNx05RvxwHiwFARTTovIti9chOA/zF0MoRB+F
ew+TE2BWyy5PQgKJgNK/W9QtlZUIWNy/0HbxGBYrHn2yTQmOiSGy01vKm5exDDfCGASeVh62ghih
97m3VucfxQ1F9qXOkK8O1xk1H9e5YpxuhUtGZ8GS8wOBcbG/OOFIZBIxGoKUBHAypRm0wywTcxtx
CHCFD4cRYaKizuwpPPFjAoFmxTqc5SAhQoTEJs0t0i8BsDv6BagoQgDFlf1j//aRrriEaKRYAk1B
sar2blb8iCiWlAxjaXJ4pJiYESHZoM7UhksiS8SnGJos2esMxtlvkUYq1LfoVhAc04cJRjXKXVtM
6pQxySJro7gSrWfwZB0joqGNEq3oMrfWBRjP8DxEdDkiLOMa0I4gmdaJhNeOQnKpwVaGaEEMd7gX
wU/Zn06VGVXsx0KoLBqT2ut/xsCYb2z2AzqizYqHlFRLQE0ytbF21igsD0sxNaSj1yCexNycLdlB
A2WuOJvtSR5h2YHzHUNGexp2avHSO1IbXVKexbjK28+hPxcIQA+Fv+SdncPv6s3XLhKpxClQLbG+
WPovBIJjkP3xckQfi6comIpcQ9HHCDmUFIqxa4SpnVfnnsdBxBcDlzDqDTSAbYqd6M+Ysmntk8i2
KK3TG2XC/y2QyBMSXqnc+T0YJpn0eO35TtCKmvfJhXNkMH1SCIrcxoPg+H5pKomIcOhtGuYWLpEq
Jur098skxG/w9eX0uAZ3XhaMwqw9BkCqhwO5IM945E1EjieLkR12LTGYQkxBYYybJc08OVwjVHeW
Dysgb34qohnHNqIKnS4793kCWW08XxGpYOaUPcQ2Fh2hDuCQbg/G8li39nM7dks7ZZz7gtahw6rE
IwbHOkiIg+9d4rfQoplHBqm1Tkoq+APyJoYK1zxmi5Cx2PkI/FzGeoOAsRcRHgoqM6SA53smbkWs
LlS2YGrWjIYN3DbG+k62/tfe8FTtFWtT2V3JXSDtj9yxf4ieMSaxMDKbac4uR/rm7ukpBKIHmgMI
RFsavIG1R8FnJuBi+A1L9kbMwuFQ5EkqPJoMOFOGHDP1hsxU5xUNvXajsGFwlE3KwwuCjZAeKtqp
EuQBwvXWuhHp894TfsBAkh35ZBdWmTCB5o54onDhQ5uNIEoIXHdqlgI7vkpw9Z0nURPpHcjHvv4b
uJoBH+gHnj5as8AIte0VimR8o5Ts8EE+KCgv8S0wJuuaYZZkM/JBL6EBettaWkruS/r2aGhMyFuE
AAOrXTKUYoukCjDVfUwQFWAY0NwcNQmNLaHrSDOuSwQaJMDIeOmzqcytxJiDKzcTk3izKdKyTU+9
aFj/GBjETk0CuDPgcb4yfBYrsMOUDS7zMrmgQNPxXbJr+2JOGHPF2qAU76rS/4Nio4oFcu/W40S8
GS+P8Z7QUo5T0SHSXSsnQmfnH6H/HKfKB9jluX4Dd7fWq+YSr8nrBMdj1YsiAFD1W28M8zyM3tMK
0BxvryO87L2P4R0onmI8SpQILxEUaIVp/eqP/O1n02SwUc99bdeTr1/Pd8y465wm6XksoJHHpDMG
ylGbQLuUEaQL7g49GszFt89rI6ri6vIYwsQRTS3v8sZgZ4iUgAX62phEvmLS+A37A7dkxNpqmcVI
GwBc4SsL3IZ03ML08Nh83DeJHfdorUD4oJ3N9q/NdT+eN+Q17U5QcKyCUUAq1oqSH1Ce7olUEToL
fVpDaedLMMtBgNswUOd49FfkzZAHJKKelsWSxCWoLCQOgzl53bmj0c4w6kkPNI+8jLT4R+YWM5mw
ENNGh7w/ml7G7ExEhBG7B/nsYpAFDh6h+Lff0D2G+5oIkc3vlz2Sc05hy3hKUDo7W9uRJvqwpr/g
fWzBxHLwLD4spg9GWNRBQynosO2IGkzAEocPI6fgD00Ecw1OgUu6ubgRQn3yxmh2AwhfGopSxHqI
uQEWdOOaJ8xaku5KIUHlzmkAp/7008J5e9NNBKzOpoA3Vswt5OCb/mPu2JIJtjIYmohoxqJtHj9I
BlCg8FnpzkxzMJ/RvfFKO79isiOSd5AwnX8LUaUKEJivIyWHXmzwX3uaHp3h5gs9BCtMoCCZG2Zg
sBhgSLi1OVRWzgYsTnF84dRLtAqMPSL/XowFYBAXgXDceTEseSkkOh3aFgHy/ps5IZJE/mTIpUIa
UbAcOptKZ7Boeb5e5nSKjAhhjyDrBZ9KNeDt4o4gC4bJtJzBrFzr3YMlTcTIDjFRtORyZ8YcNYlD
3gJkNvsPVx7U/F2Gboih1ZNhCEPJKY1gD5lqRekgduDVxT5hj7okylkUzRsKFioKUHQWu8gWzFy4
MRAVzA4kOnL5z0N6dYnRGJrb/XsGFg2Ix3hDaEz0Re+ARtm9ACjdzf0Isp5UHOfnfLfCkZg7mDB9
sKOovFhxzCY0ZlX9O8Z7AktpZXvzR7a+Z5GmU3mZc/c4Y+8Omj1rsaAPtu7+16GAOq6FdouUtRd5
IbxsZYqsJpF+mBP82ADJNgxl5lshhbHkVrAhkfsxZGiiGhaIsYjOQOFqhkRBkfXNLhv/iDqXLYNb
9F52q/F8i3nJisXtUZaDlRR8rfA8v6LPfTlRByBMYKS8eIDHlRZjKd8iGNEIW2hs+EaD9VYjuc5c
4s5QxpFnkSAg+Bu2sUWqx55rTBCbMiJyZ6orxR7G4QfKA1bL+hHSFh7YEibCuu6VI1vSXvMqNpbr
+Xp+w5ucUHorwTcVCmDOVZ2tn3QqRo3Vsy+7IcvMGi4+eCUmROKUpnQSSKaWlnR3a7JenCH7EKaR
ozzvwg9t8kQszMHcmOczfaNZu40ClPQ+PdMuyXxx+qhJE7Ez5z93vvQwp8cW6TA8UQwIrWlrhVCD
hjYHP6+QODIOR5SQPC5oZEJkJhPOcIQb+uYVo3sYiihDGHeSJhGkJ8PNK7gm7Zl7gl03hiStGbtH
5xVAJ22/TptkUMUiYytB5WWP+HV2wuVuyjpwURAEzfkOkTXfoXlCNaEjaIsv3gvLP80cOykPOTYb
USZwMkY0KMuGbL0n1n+EFuNf9HfcDEQHMcONkAkR8bXuN0W8RQ9Arh0wDef9y84hOuxGsMhMwvnO
+yNzVkPt7nE0tA6qJmFPTISLTYhnbksuBiU4+ZmBsu0IQH2g3jDHB3rxn8YfOyWTjF+cQYQKI1vb
7HxUCsDmYo8iwYOwid3vZb+bFwla4v84Oq/lxJEoDD+RqpRQuEVISIgcDPiGMtgooYRAgaefr6dm
d3Z31sYgqbvP+c8f2ESXyoppXr++sJ3eSyGflxgpYte1LYL6q53nSxjkHugIjbEOnK/OaMQIY/2i
7zRmwx17gDVlAvuydU98dqq5jP0CMQwsrIUoZ4elGSK65XvEyL0PY1SFUAMpui38RKWljJYY3tdr
gpa3qFH5CG/x4dCTRN66HE9z6RsyIOg7uBut3ipleYKMeTSNUKugn9Q3eWcC/MWCCKqeVU3kE5QH
hZrBPFH/LNlTwic3DHyY82wa3232ZBS1UFOQbHkxzQf5zTLS0sFFF2dNld3zlnxd6Apn4EpEW9j0
Jejq+Pxnm/rpApWuDDtqmmM8LeDhAU6WPyAvBTECPyAHN1KdrQ24EhkXu2E7+r3AvGL4KY8VlvnS
/jV/bbwexmGHvDBFID9OqAv2KCRi9nsiYu/6BjVDpMO9eyqTAmhJdKUpufAsAQY7DM9wSDhFy2/h
h4ijwiJTx8n8fWZsjHfu+hUaZxNRKg33VYpEGs4Th60tk6tNCq8sCauzDuqEa9h3vxJvKVpdXNpz
M1DOvBv0vsZ2BPfxrKXT4nCvdzJmPsb2w/5x/bT+ZYuPmIQewwQJ9dPvliL8UH0XmwbTkTc0u/wM
rVOHLBC8/rNGOak5W6r1swloWht8METfC9BcKtPyrk6T2JGhsDWhTirnxj7XR8iK6KXodX119iQd
mSfskC2e/vtsl27K56EipaPuZ23lDq0v6zitIi4fd63Lp47+LorH2Wdv5ZQO78EmhyByqXKWMo+m
WsI6FRoJ5ocUw4qbY9+UMft2enhyOGb1TvmXdG4vhfwfXGwwtWlgddMdA2CNJtEIv7YPwAqmo3iO
MncS6gsNGBIwaJ7Q9HOq3qPwf88Kme2JieMHArmoKkTPYHMy9h5GIkysSX1mCyCf9OnOjYlgulj8
t71JYXBJjAtVISzSwLkMEipkNz2JzHesPKjgOnKWnqxptvzeLw+YSDAR4/S+s17BKpg3ubGLzcRB
VF2Mh08phUY+pyCkkG9Enzljskjdvd6/J+f4p4UqZX9ztP70s239hUJyzxD8QguO36zTzPFTW0SI
iXGkgvJDNePD9R95JqnNrxkMOB5NBX44+Kunn/FcT8Y3/bwFrdkliPLeUEuodebVVSbFOnNVUPJl
ysThw35Cc/JjDGP1DlTJWIT9A6zjjjMIWOtRw3ujPV02DDOXBh3PIApCakbm2RzTDg71SJJWOjSe
BE+9GK00nRaFPwXvG9qNVrgcvJMRBTADccAzTNm8+OfDJFTHMEtPWWfC3j+DbZmFD5J6WTkDBheV
N2Rui013vEtRY5mzGtHWC0O/4QsEE8LMQ3IMyIaYM0F6QfO0Vuk/1VU5r/FvJGS3vjEuZOPnHPmg
B2AIVtIowm+Lfi+o1mc9zfBd5uNzgGnT/NRzpkLERs/URqBgLWDRE5ssj0jQL4u6c0lSUZIjBBo/
YqHdB400XnPwQBw0wQFs38AXAFG+ADIRfP4ytQAoFzGW9t5g+F0QFHZZsPN50D/gbqPldaB/uTF8
LGw6YGo9JlXly/SZuCYSec4UwjdD4o3wtJv/x04rpohB/YMgJf7FgXEssacwnIqoe6FfA1v9Cr4R
eG+ESs3h4vXVZDhg9fiBmMR8lcxktgg/PgPayHLw/90bU5BVbVjKhHQDStzR6FjwapEQY5oF90gY
lNr8gCRAifWk+oxoSSUXV5L4BFisIy5oFhrWW9ZE5aHnAxXrEtdjbLg+ocpBUPM3F569Fpev9wTW
pKj+MUSeFiSqLPBV9pNpkxA7SxHDBkRIQ4gYacZlFZCxgH/1Hw461KePeTeTv0u/9mHWsl0xiqDt
NiY1Le8p3bMgTCbvswIjEKVYschx6wUhx8KBgTR9JMjVIxjtzDmylKfHxB+eAgfrArw5d8sBvBbv
klu1Nv2RT5r78gHhVJhV9ICAR3knryguqDGWTzydE55xRA6JQ1c5g4Pcgr0R9MdoX9mkZJEEXF+k
LpQa3aT/4XQFZGBE7eJQH333x0FfPv8TfdtZczJWMhmqJZRegP1Qo8gNCRyaQlP7pDu5Dobf9PgU
SbtMlFfFzkA2QhmPW7w+BYv4yi1R5AQpfhRsQNpXfzfB0QG4vh4ALtVePhXwQvc1Y0U83tbWlGsJ
rNdXq3eM3KXfcyM+qtNsNP9FeDHk2kOpeiyr7M9Ym9sHUkWygttjTksxxaELopFw2QcYuuDGPC4+
gSZPLxF6Bxl2nEVDyoFPgslGRV6eb9PcIwHzQf/8hfHjRqE/GxH0+SQL06tZ/wvSQeTzsJafrrG3
ly1mPBP+KqnC5uWWAQtska9mZqIQg4UD8sbUDnyuh2A6OYhE+GbGTEYK9ce0uNm7Xv21DT+7FzeL
ecWx7zCPif8wGNJJpCBdkwaXewXRj2kaTMPvYYSJAHUEGOqTY6H1mDCI493cabvHC6OS/32VdkoP
jwP8FND2OA2NaNxgCxVIa6v0VRb0Sg1xLluh/Vpr7Mjb2qtXKTP4C1auWgX1dmxCbwbbnRqCAFQT
9AdaTqzaE0CJCc+aOCWy5AbGAxju6T7MzYJZexlg7KO/V5FygpvYDZTGDJtw9geld7p+bNVzC6kl
owmEpMQuVFvcOhGrQBeMx+8UZS20DgKaMbMb7nUcPKH7vBzhiGnPsiF4nt+l2+IpYFACvVALyTvV
mhBiZzH9IrWG/Kdo2Wkz4+dR+6/dZY1P21FbDmd1f5TozfT9c6u5MN0gm1N0Q7VwrLMe0B7mOyyf
klWBHW2/7HDsUcf8nlJr4pK3x9lMk4mv2g3ALmBdFgquCYxsABhKKej6ouO8tTMNGIoM3AB3O3i5
dojcywak+P6EOYwP+PiQeTv8Hxq057LPqFP3+EEJEk/UOTgGwaQ6CyfD/su6pUtjRQkKcWFu7Nkd
WeH99XWl/ek6B81jAmu9A5IWno0/sT15/9pQv/VVY4/jgXP5Ttjg0nrTFQyn6i4deG9QVTEF2L1v
JY/0oggR7AKHtT4oKM3J4nVNFtGiO6uGO11eqJpAnxQqxmyuay7rngYFynTM7NfePGDHjbBtF+Q1
R/8N9NnoVsxHkifmVGgILcu5fOgg6HsZpX7OmN2zIeKawP4FCMOBzbwbdPOBG0+EMdwqAz3Bgd2c
oN7LpLXM/IoxiLbXl83RnAhrfhTN8f45fzeeCsUFmvz7REIqlKmYAT5NrzW1YoeCUYL11vg4AT+8
2pwQ4qqXXzngIQRT5Oirzy3HWxy6+71BDIP5lH0JdOKsdwZYEY0Pk/DWpazt12Y8Fh7THILzEeHL
ANpt0K5ljOqRaOazDsrpL2mM2xqHB4xJMcRB9Y3nD6MAa5kuigH/XhqbbSUF+dHYwqHnqB2BawwY
Eq90NFgbtCob+xfzJNTMrj5VTogzP9LCwMCkDEvkwCOCcHH+m/ZCLvvkbnrKSvIYjGtreQqVjpHX
4AhXNBUx0d4c1s/baM9qTzcyRVU89iO4uBw6rh2PoyI8aeNdiVMqbaLCWxHzKhiJIjQOFSL1DBPz
XwS70Hjm+1XqWcwC0TBRePo4oOCi0Wybn4gBHMjMe6vYTB2Vk5l57y8clHFRZ36C0wazTlC7V0AV
KjKdkP+QWVq76lJTPOuAiTcUeBdENhfUveybQBbIA8zDLJhG3xEY0dsZpXOFwfqbO54wpuaCOsiK
nFegC5HiaGewAzY7qgXqbIaA9KMDD6AG+y6avm/RFOETsxf0VvMX5mwAf7whIZKGd0eDCt8mvJzX
HMS3C5gEyA1zqAnAG8JDkEBO1y+b/N02gLPTLDhgLDhGIlIRqK3ywZqxji5+pRuDwYgB7LCijeDI
pFQQ+Mjxwlgl4hY8Nx91gssjcwzEkySmggoBVGBbMrXoMJfNrJp3C4hMzMnlRRRKq46wNAcTtCdj
PHiaE4kKB8thRpDkDK/yg7XvzGkbe926nCeneBt/4bEG+TxALQSeRytb/xkEVj3DdzIdcNk5K37X
YzYXfDAJlbYJNRFpKLLhvLWwzqYZpkSX0C4n9WFPvCLZ3McCoobLo90GRA48F6qBaNE88kEhnVMe
VpNKZK53UWDUc3nBAV+NMyVAg27+J2m/wlJbKlrQpBMDPbzipTBe2L4xQH46Dz1IIWhjM4mQ6vVj
+dBpYMa8IHSkf/mO5iswVmeLpuGNWeDs2AIOzFjjqLRpkqo5jzmD+Vm/31JdOFK+LhmQwskUQpcE
xxybnaW0GMxepvhqMJ0D+l/1tyzn9A4MTBqXllC4ivyEhlyY7I+ZwMevVBdfCTm9fey9yoRz5LfV
RMgoYAqeKOeSMcY3BoOhWUrKx5RqkzeT3zncL8JxUcd397EsB85Ze268ly9mFMyjZ5h35TsF6u6b
nHcDZjHVPZsaxeiNqO8pvWKJjhcEI+feRbOchwM1A/fgM2FhPRmCSWdTYhkVJHsu0OXOmDCUaDs5
vX/Y1ZDV4Oz0WMnkmLAws6lkCagEy6gt85WTBJxMoACSchBOV42oaZEgrXtWfPPD1fgIObd9EoNo
qxNQOgsSqneHPc/gIvcEnCDmpN0Xu75xRsgeoM1JBFqyDxx4MsZlaK+1dXuzV8KyivtPvDnvu4Sx
oVw2qfVdWbOsncTPWQ7JLcEPF04C0R4clILE0E2jzKUmMNF1PN0LRRgyWAWf9hd1OIySs0RcbL0c
xWDY39hs4io3l5BD3PS/1BLFsXRkcfKcKvH1UeIgE62Vy/XSeBh8DwfZfZi/BTL9Lj71BtiWNikr
ECBqfWLs84nBhLj8SX+JGpcuOWJPr8mChqNaJ4MvwUGPt3GutHknC/MPeAAk1EHT+LyEac/bRASP
OYzsC7eaxKRzf0Dn/FFHIRAW1EboongvoVKMJhraVsUfqRNC1qEP2iccR750nAgZwoC/s6zglPJU
oY54kf9Ub3D6Q4KE0zqWSrY0KRFOI7Tm0WsmKQmItjBapCdYvZBVPhwN+vpdjMNxiijNsP8s0cc3
iSOoiyjiXiAdwLQR9MRmnL1ILGvxlnP5xE1B2Mrz1x65/XumDTuOa0UGYEHXaXp8PpAt7bmXUO8/
N+3lp4+3OnQQeHucz0II/mES5MuPaUNVC22RBVK1UwJ44yG04UHiTjqIqhQoIou89MSTxtPFQwRN
usdIOdCJuFFcSmpG4Nr/Wmab6UudpObI13WxzaS0qK65rQiryRDZwu4FMSVe9+mCRPMQCd2j9V4R
7ZbHflH6eecrpf+CokS4buLjfVw7LV2p/AUDPe99GkxmIJPkcEnCNxIUAzPsbJEhrsKC71oyEARl
TCufMYlS+KMtLE/mevAuKSFwWwF+BVhFjprOupvFHaE7NCCEG75Ue8UwqSkOsNTaGhNMxIMERhmJ
Lhzolvfyn1c5XUtEAau4kORbTXFj700ths08Iznp++312/hOt8rOgugzmSNiNu/aPfs9n4EfGAj2
cJBJRlHp/z6M7cvx4vR9bRbqHtK3V26hgwrEhwEK42jDnWXjExUTs9WCzATq8GimImbGMw50nrkJ
7JSrCTs6dWRg0tyNgWsRJ4NzpdyS8tbmQiZGbfvYklSACyOmz+gVPs6jOwjRMRFL07N0aGcpX8JG
/EFe2G7w71HQfCfrCmcS9rwrprt6DJcLp1+EesNSr30NOWKSzB8YNApfeOVn9FqzzS5w+xLMd55o
qV8OxVdWhAobzQJoh14ZdDiDlpULPj5HuhkYjYlp8Y4I389OtidE+t5i/F+pyu+4c1TrFpo0NF+Q
M/KvaTQSL7ZErCYneb4Z+RF9Or+aperWS/q8xdsgPPgkYVTxcTN9r0izaCvCo0c3rrZ08X7pFYkV
2qJtdgaTzFG837A+GOxlEbsfzMN3VC2svGyJf5cJk8JuXAvVJWSeap2+p5UGJR89uPz0IDkwhCSQ
G532a5tdjhM8K9TPIv9CKZKqcxVeGOHW1yx1BLvxMYd1Bq1hW9jYQwq0+Y3f2CdQ++9Luhv1HnnH
veGnVDQRxU2GeAo6M983TaeVTrxLqG81ZsFqWH5Eb0coCUc2hNizQirBZJhSc1Cwtx72VuO68CVO
AMF5y2x8smooDso0E6oJ6zGFxtbd84+bX5at6ScQ52/v5xiCBlQCinGvlHbsQoXw9siRnkozzigI
VwZGb1mBvxD0LN5/vlxkhmeD6wNucu4sWNxHJZqJMnXATPt8WbH/jc0fMjCu2o+1GtajZQIqEQOU
IjVFmtpCldk9c2Znn3hxAe0HAk+mH0TRzM1SGKzV9P1eF3hMUhstsOsd6BVFugZIczeFlgxpG/40
4myLuOoVPFsVBO5BxFzB6PXnkR9tnp5hCFsbC8OzJS1UedkgcmK2Zl/z9yxvAowRfj4PlLFP7Mxw
NLEmdHAGUkMICcmX9AvUrV6No9p5RTEb6TgAefTCaIJ1y8vxZniHZUaW9g9BGq1GJMZYNmdxc9DN
bzD0IZoTnkEZGOPvfk0+E0Nxq2FqcCp3QWltTCYXUF2TbvyStuADeolBJgrHUKhK1Lt+QBQJcSvs
Kq/LlpJ6GCGXqbYfwAQ+Cn5I8CTIKKuCgTGz7BJLhYVbZiEZJtm63trNYnh9ZWCMdqgJ6xo2d9w2
z2TGv4tdmh+S1+1JVi4McdDRcpvrZwMaX3U3zW3384IpQWddo4FCOBdtRtp8+HyPkm265piVL1At
hFqKDo0fKM+0FWx2nzvo1wzQj+pC3uQYb/gd/IObPiW9dykvYIJidPOYlYb3mlMPCjy3YSwTufWC
VN7Ih5LIcPW1xsUPDyvWEJHfLDCw5+fNmNGkMFL9EsqQx7rhpBybD6ftQkmdK9hW+h8sQYTFqr1G
TIUbNbNssLZ7x3wf4Pu7WBmRP1KESZF6/lt8tsM5+av/WjKeX3MIoxBJRPmrx4DHMCZfJ11yLXWj
0hmTn07Fs8Vcy2QodKJMYBWNsMjc2SpOf4o3mivgaw8XuJFNPNnyc5nYfdHzAcU7l+2kEUS2dk+K
SUvcxQPcbgKJHJbBGoKyf6GmyyEwwXSjLpkaHTGYNhor+qHHnpGQp16FHkfQPfEz2FidkMEyq/5M
oqVxOC3oMASfAjnMiVuBIGNeAaaD0+PTZ4Q2fwAQvzES7kg2v2CjXS3JrY3ViXwflCl9mtSFT/23
w4IEqL34698kXmpzzISMz6qgHaFyh5BZV8K1Twf9v5mI0xA/0t2Qe50/b0jkrHxq3thAJbY2NpuI
W0yxVW8QN2WvKxgyLvBvRuV4AICKCzpHIy/YgFGwNXhqY3umNW72875/CPChEQZLfFIEBTLz9Itf
V86Fwf2MRL6x8Yuy2GcjbqvNG+7raHaJvZTBK53vAifaGoc60Z5v+abPTV6SJY+feYMTyW4geS94
w377i6fRcSQUNu8xlCpMxB1lxemlwUO7cEbrN4zC4Avrbgx84HOMfJVfFOQegTBQQTdCfNTOH79g
mEk/lnvhM9wXPjcFHzX4JsfeV88E6GYaNaeMCJUZqkdJxCCqD670BjgtLRW6tQrOFllXvoGnHr77
Zwbs0Rhu2fuQNng8kdMwGZY8mG9s5ntPYpq4TDj2DvBQ5vUv9QAmma0TA41Tt8ywiK6+LNy8n57+
ckZL+FDwBQx0wsxUv96diEy5Kti4ooPutghu3hDdr9RjH+FIsKiGbbfWNsy/u/dYGcTs9Mk17N3H
HV+LN1r+eKI4M8NL1SAeYCmYU6ZoX0+3Qt2pfMX3UfNDxWbd9ce2w+t0qw1CF03BlMf4mgN2Yj69
QMrMk5veimEeEfTLvCQaZuiDGfZxsYvH5gO/ESocLLxyKeLayXLyRSR0hgkaY1GRCS605dUvZcSR
IefD9jQVVm5JR8i3WZPREW5SmFeHCN9fzeclNXsfvVcNbap2qLFch9IPv44BhXbFNjN7obFCKsd6
UbH6fAbUH+rXCCU+ouwPTKHa5iOSeeMp6O1oWLYl+CBvi+qWXXvfXokx6o+Irg+YHFn9dECBUwXR
jM3GWuMrBElFvcBmOUvtJFPmlG03EkhqpHU/nHjgbwke7bDx4dBAS3m4I9lNFtLbU6CW+8rq5W0m
m2RiMoCdJ5Vb2mQ7XWmRFY1tZbR7mgE43IsdYBi3p27ZiPSRofRaEBkl27zLH4Ty5Fhysaluqere
0eytTxibxhwj5cSsMBa9yw3bawVENwr0zjd1/wlgcxn2Tf5VL5jEIMs6Qo7BHOh0uVoES4DdwwbB
YAcE+K/8JqX8G4lAy7n4zSiDgQ7MFYvrOgVTwq+UcKFG9Wp0/4AcsS/TmWPSx7ROHr+ur9ZLMpjG
A0eCxqiGJw+PhRrvJ3aUZIwfoo6p2eZ5AyFW1jI7J4CkQgZWkKxKxcHen0mir0OOOuiAncU4wbKD
g1z15OuzHu8yr4JFFvJFcPXVJabgsMkiE4NlA6skBhf28Js9QsUi3OTYazBx4Q3i415sLIKQ2Rd6
Fn9D2Ne62NN72Qyv1G1DKuMIUAFPHARpHs9r/GsASSLiRCtGGr2rouYl40nCYwVtBAw/2p3PiBrB
qbFyqqf0Uw/MXEp48eohzRdq+YOVf9a7WgNRTcCMYM/WL9Qf5mtTY2666ZEZdvlHAo0On+s/pqW9
l4SlAwsRQyKitd33xprhcDjfUahwRnsX0Mwp/CExBT81U6LNQ8bqoWKH6hkPRly3+lWWutJo9ikn
SuWmxncGcuO+cIiGPd2euXUZ5NGrvZXYYXni10xKXvmpupwN1oWOFag1uszkLijIDxkt43xRA51F
/aZ6hWnt8i8N6azM34aZZO9NWjSkwVnIvJ1iPpo1yinHNdpVIFKSg4jnViw6ODAPwJVjmp6fqjtQ
DOFWkOEdAO5lrnN8LtLsHCX3l3YdOHubNdskDsqQ6l7eKN1K2EhIhwLOZrSm0/hgftSRIOHwBLIs
/4cqLRkN8gHVY4JLhT4xAX+wRB1mNJlTKLYTg2aROF4Mhga8v5bIuQZvNH2/pkSmSGrQwDeAr4dr
5i/DRYBpCgnYgI1bQu+yp5nuUKYWFzA+iT0GTQKdPLWDwSvChsDR3HZxGggotgEV6GDQ42XwxmBd
OI+n29Tei3SUJZBnjkSu/CmC/tTwZD6DGme3r8cpBaJ9LZMrnBEgWybIE8LtRLY6qoZhLD1RQaMJ
x3GJQTomxvxcpqpssbHkPNGI5/D1sA6o/PSxAr3hqlUkA35Bz1F3XAo4JCznT/gfkHyFcYVN4wgP
Oh9EkjCtQZAv0mtEUstIhsUztfFTgp5FlR6PmRE9WfoLPu3Y6X7pOxmG45fKOQLmBPFBaGfZKRqI
X/AprzA3oOxD73IjlJR0AeK+vPUlzrDr+qZaP28T4xcoy1TiP9rHceEhviG6Q9d5gRk2uNQdbHLV
IEnAio38uJ/b2KhhnXGUhskTF9j2s2XJgWcWlzBa8CwZMOsPVhvEiVeV9NTCYuSpsdKb8LK232tW
0+eKm7GnHa01r4qRLLxunHF2RXMc5SekTNFjybu3r88VBqXMrMPMj7sx4dScGohb5yZ08q3+a3e3
HJwGHjOF6dkgiAE+QPXTc5Yn4ETESThlfG8yfBV3GAqb5KxMM7JZuVMGHhx1PMs5QnxEUTogbmeM
s+w3GjG/gidg0WsfL/b8gSDZkaAKQ9IhEa/dRbD0QS3VoH6uK/YshOfPcwXkSx9Qqu/xS4OHbgHp
PY6PlmGUth/QxTCg/0lPXvdHTGjLODK0ztxtgBEqMNzZsCBIjziNgCIeGkGk2ZtCAyujcQR0TGqs
G3ty182NxROkHKRLCPsm+Zy4GD3GlNsPyb740dT9VF7HV8a1NpOaFOegSdJtkmL7oNB8p1/KG7oe
3Va5TXevkpCx76gLrLNQj9Y7/TVpXivN8poCK04g99E6w6/YezBl1wO126T66pmuWvucxDPOQaqv
rvSyA3sodiwr1MZ4rYAabySilXZ8K6eLQ2tyIawGgIZzCDcCwEmyhJmP7TTSJnYlmWSdt1ddoQIT
AE0Ct4uLAK5Pf+XHdCS33LevBtw9wsWe1SzTd6YudjzDGKc36xwdWFEXDFlIiNp8fCwPSngrH7+e
iixtJlnMVjmLfUxfUDPwC8SFeAAopkA4S35trTmmx1PT6TcIjrh/EPa5IAgNcErBU2ZGpUygMpTu
s/JVbPXLuNoIx3zN7Rd2NceyRGzS/uer+0321TI2nW4fMRwxQqMLZXglF1ebnluk8i9Yh8V3D9RI
9BpidwhHTCRxWDs0MlNd97FIjiPNtbiGx5p02qHw9WRF518jQIU7u+DclY9DtmqN5YVqsNjHCf5j
dwWrLOyqtInJY4e7hyzNsrUk3J2grSJDHcaVeRphZuXioQTLD22pzaSZNukgsIL1Z6nNzB6+D2Nn
36pxlYD7sTZ5ZuFN1jAxGniFsxynUE6eKVVEKv+YWMRQ6VGtUiAZhcecxUquOoFn8BennIstfG2e
7uDyqzLvOTBGharlwPJbsPpsNFbH/NRM4MsDq2YM5txsnqMhvH/Qt9ywGUkfrgEJRgxNRHQEQ31k
HxwISNkV5LzOLw4ZN2PxZtd7YPxQwr5dgOFkV5lMNGZa4B7Lx7S8kqCKh5H7P6+EZ+XQV44GzA5B
AJ7s7L8sXmJspVdjnBse135bHsgchAGnyC654PQdAPFILiiGcXf2KhlNxxtxEjLKfDnqboV06lXf
MOZGgOt2rU8GSo+UzidDqhmzLLMldkGrF/Vhi9lQEr4g+9P9a+0txwE8g85gO9aeSp6dHSVLP2c+
2LXnD5JkPJ1DlUS1Lp2kJVj1sq1mnbS9SP6bfhlmVmc4r8RjqEfsUuF0idASaMKbyySUEH1xi58F
zMPHxo79pHDS4YCXOZGqtN5rSiFa/SYAKTIXwy93s8Eeg16nCZ9M8bCuGScncn5qbAMgikA6eKxz
GLvvMCJGHXNnaFag9GcYCbWxxIWR+kEL7cvkuZNeoVD1IQ0Zv8/KKOz7LUFrR4nd4D8rnXYpvZpc
1DwAxn71c9ZbdVXZD49WRwkwrRRnKObRIoUYIo/jZF/ra4sQRXXFoJ9qhTd6FN40NsNK6ylMuSt8
IS9wcqEVIg6C49YjtFkLuT5aYvBNBJTBcEbyj+9NMm4xfLn3W/zgOwRdwmUQyNzccjQT84HbqjUD
fg5oQXEvOLKpkGX0I8Xb51o7yj/5j/Zwsh9Q+cyHeQN3P7Cve7Cw5o+hleYziApJxcD1Q/I7yEtV
8Fi/t9EwkQ+ccpCy22sh8GXrlyeBS4iDZz1NNmDH0KIRNT2PNgSAUDyftLg+75W/inJCSweAAWJM
7fsxx38YeAAggmnDwDrpyL8Gcnj3nxNMYSgOqBvUhfnbtm72QcfMtHGsChxswE0LK1L0Kj7uTNNB
/CM9dOPyCJXsHrbV4gn/7CCFkXlmJKcv8otrLGgydZxpMhO3TMyLhBGMUL8JQ9a91/uBFxg6wgMS
UkoCAXwaUiTKHxhjVMHo1/bphCJUGI5wBiyCVcAa+cNaloNK59ec8UGBLy3Du8sZ1sC4v9LD1N/6
mlHB9/692POHPlYJWEkCU+Cmxdmyp13EVkQIT8XRgdlHi+/hOMYFkWQN6AK1i+vYCpPo/4R9EEdQ
tDCnBOZhm+gZZFjOsFPDx3nOvwv4fdd2t2fMWDvcRqEVMatJy+y/DxM+ZOLXY0brOTp7xnNQn6Gd
pmf9i8fQe09VGmhSb8b3eLbDMOrxzY3Sx/7MPt83OiUklVfqEvbzW7698HdC85qKEJ8FfiSkm4J0
8rUSFvdwopwM1IR2Sj3MfABXSeR6Vk69e7HOoAVhnRUbE5LOvOqwe0wHaOPjDWjNeDMCc1ksrqNw
tVhgF4NWBFYcGC/3QgB4d2kiIplf01FPcIVPZ+SUdG+s7R3VezG+517hznAcYjgFncdx200C3uH8
4EWCiJYBozv76ewrJu+1k47fcCSMqzx2yHJ2OeTpnRjueR3Fz2T2wo/YKb655mYAwRs+x4iIdkT+
iOAj0ib0hw/GeWpSUaJ38qp8+LUcjLBwnHbDeKKxa4FBnl/eG2bD4rPmCk0398LZsHnDJFk8yZ05
Vo6u+5VT0ghZZDmSJ0YmNNNlPgs5ZeUq6sZkNT97vJ2kiUYXRnJaSwuGv/+1b7HvO2M1wcdnAyUP
j6n0gYcDaggGZiO+Or6lsHmMzaP1PwmkqYDTBUvriw/fS3GTY9FPH6abPCGFbGocf+bMsvMrzklL
G63JVL44o3xbpVhvOj2VaedUxTzF9oJFuHzD+2LVFeyKMOBTYES3zBajlxMh/kSDT91nz1+XbVIA
uE575c/ocC6WbqVySLEoUVBx8em1qdqsMwvrJZ4wsuKQE8KtqYnA2aQqAoUAFg/0VhzuH5MUvhVR
flEOSwQnwHV2UA+AVPlEAY9eYyUPylgBXZarD1z5Hkso2M7McF6mL62YSgYdYHEBr9PhZzDnVx7e
8PW6oFe8SOC6pDlwUgc8Kbkn0fvxAJkTguUsE3OLXF5bQLs5nnXstYQAeq83tFIIRyokrezpq9Hk
WaxVmQQk/CEouNOEqD+/bZgnDkFz8UeXk5Quep4NUQX23a2HeYP1HVyt2BR7jo4OsJ+WPII8cvo3
QFzFPPRhnWPKzsh/aT4D0VfYJ6tewzCFOQ5Ztcu82Da0wvnjqnNjlJDalwPQbP+QILVBLiFcpZph
OeuBmbPtZPXBqA7Px0IQN8nfgZdkoYghXwtRMCVwjlR0xy54pE4am6PFw2CrkcLybzW2Ip8uhy4M
Y8jLmobA8vbsY996OY9m3BuI3o9sv39Ld+FPSCvDl3Y+OyVTUFE3czThhYXxGJvoLvmOV54XXJ7f
bIZrLBLhDgdgCiD+1ApfJHpgtewFARcJxfv+ct6LTABulNjMaPx5xcvaQ3m3EJsthGPBEKV6R9Du
Ua3vaREi3AvBX2np972v4IazSr7huYIfOjB6n+36TdXLZ8YM8AEMQUJrip0zr4anJNv3J+ScQ58b
FmRDDHOF9DjauNkLEdnmiZd5OlGuFAg4Vjw2ynFU+g/gWw5DJjCPHW3EhsagdgLNzzfIdTmwyeMB
ZyMZY56u4IqjwBHi7E9YL/hv8cOYX6cChxH+jJH72DH7+OOLQlafPA54194eFJP37CohxGwBBnNN
9nu8C/hXfpC4EPxmXjlsUMN+A08seL3SsfnQU3jPLF3eN8UbODWfb7xKsYP4AF5xJAkXy8riizEp
4jszuCjiy5oFWyWfRpyEtaO1XgfO8l3pfhLfE5eFBBlOvOTjf/bxDKc5IJTSaYVjUiUID7lre/rX
BytiZ5WFV3yIoKEBx1ICc/gOy/TW8CPJOw4sbAy9YC/e2OiKSnKxtTlOxR3WJjiZCVcvfg7jyOui
EsIGz/Q5mKHtg5WiYOCizfZXTAh4OGbwfjzWS+xtV/3++pioh1VEVPic0n+dY0YKhSXcW4lz3aMr
Cv6sbhYtxEvkB1CB5TabaeGbQ+aPk2QazQKOa/E41YKERS3QjL9Hp3K84v4iUs278RrlMSRQlJVv
7kj/nwsaTbv1jfjZ9fB7G85DNzaXKFEkyJgY/iTeljgNg7uRfe8h0ELu4XfBYOD1g+YAHsvKKRe5
cw3a654VSRnbifEOpQ2dZOX+XSb8GfMAapdVkB+4QT7fDKmJsOWABcP38SJ7Fj/Pgj7eqiXKdp4h
ge9HkPKRrCAUbnmI8fpPuj0f5G8LSwwE/Hi9fF0T/5uB1dVElJLuhPw24FWCFZi1eMUVTIP/Pzfg
QY5ZQ9G3QmwLqYrMzRVmdzBS/kShwyrXsa4bF1cFgojfb4cV5qdPCBEA65o9Ka4F++6fEFSyhSVi
M+bxFc89V57Sa3/RJwEysXi85U0sqIThH7P08LPSeO98EXx/ce95nDhTkeUMM/xSjqAjOM5yQ9FA
AJP5L4RvNyYo07kL8Oqgo+HtJI78RBJC9fwW04vLuDz/GMxJxrY5ofnsoJJHi0GBFHMAfLek0qFu
deoM798NCcPveH0pIZ31KExKN8Ypw/yq8jCSQ7MO3+ecP1fffoEBFM3lw9zno3qiJHtgE67FB7zi
nMP89/VzI/m0XiOigclLc2QW1OgfSWe2rCqyhOEnIkJBRW6rmEVEcL4hdKk4i+CET99f7Y4+J/bu
XoMKVFVm/tPqYIP/tB/zt9/D4CpoUSAR0smc+zxsvSYWU+QGseQzvlcrEFfRdBOGbs09Mo8j5rNV
DlZFsIecsGlw11U1eEBhzdPLs4onDTUv4vyB2OSs3u8cPqOSxZ9cDQG3rLFxZK7LWk3ZlwOOJOZJ
TtIK5nPG+m7sYO8vSiIFR6/siNEo1SDsJUFoqYKa2AC4hCBD5mBd4tv5TlsE2maMUqnnfJ8zhxFt
G5o8VuioLyg6jcTYkpUwhcI6OOB+Ot4Xmc/2DCil8qOoe7eK4prLffZ7D+vL8Af9eovbxb+BC1EZ
q2c0hGbKIpTpp81EIK3dl51gDKhaZCi1fFjIcdjcPcRicYpmGHxSBpFwet/QYGzNjp1hT2cWAZxd
tIir0ispb63leHzcMFEh9RFjYt7pR0gpHdrxWhOdrXF3/l4u+VrOI4rj8BtXqwbxMLOM+xWW2qCu
7SfxdXdPQQFGdEvXPf9O7OF1hEZ5PMAyRBnvaHi0OKFJohNs8SlZghTPzSAj6dzemx+x7Sb33KbW
4vShP/dPdOhGgGLQPCg20A2KNYpRJL1QsfDlKY6B+gONrD3e9uhLZ9YR2dfD3+/92PH07Sf5Afup
sC/tRdrqE/1gN4S7SRNfrhIea/wQvhLFqCzRbwDYRu0xozCZaNaAmUiuBTcyO0n9vPnguukpt3Vs
6hmVED3FGG6DNJyelMH10kKMBdAznAeBa4khtSqFADs3W+cnHr2mPIpvvj0IMBZha3w4k0t2cvHz
8NWOe+VEL4kbeNCEY0KsyUnQpS6hhhEXeu42eyUtGZu+wuHgl7B/sXJa2DeV/CwVJqnQbTGqvRcl
gErP4yzkmGWwF2JDwTgNNia+g6P0vAuoJgqyuiBBc/HpChWRCMYm3+3WuwLWZg2Ts6UGgo8QRPfs
QOh97GpCO/kUVzZd0Ewol8OF8jMwlMeNikjqmfb3O8D9e/IQKll5mA9LeAl/R4hKocGDeAAnX8GE
5JrgWwTbE+EWHHkbkiuQfVOL0bBFPGi/5RlEr5CkMlrQiHD0oHjTxcjtcAIXGHpMOBNUPTFRW95R
fDwXy6vFAx4E1jcTfG1ghoFfMJUZts0xFSJ7boW34vK9Sb8DboMqmNqbBzsFQx4ebP7PFY+DEdka
V5wXgpQDg8tFDWZP7meH2wMxk/m0fyoiEmYslwl9Z/dC1B4osAtjJBucAcYRBs60BrS4hb85+xt0
q5zubX+SP0SwYw6glihn1ocDhi0fFRblWFaMJwHVi5eqLYiHEIAI22iiwcDPYOk+GF0gR2a0zEVr
BCQHoHljXhz4lLhSTwoxUWaalM8PtPiFk1KPcaS6PBudD1tEf5J2nWjJIbCXN2f9jK9IgRYa6BDG
MTVxJfAHoEFenR7mERB5G5eklgO1zdN7dJxrJ22d3faLO/F1+pdlr5ix41cHVzNWELGwfN1+++4Z
WY3tcTl5LpnAgWAr/jX0V54uapkjpjM4XYAyiny9GEKzptpVVfTN5fi7yx263bItvZSiGcY9iPZI
fX5lK5d7Q5K7jrF7oeM3bEwYuW6oDgH4Us1h9vZGGVVghmZPqLDxLsWGm7TAFoy8wxx/ItSbHLsl
rk2fttvSlBSYMgtrloecKClq8ROaGJkDFpdn4Y6h7pBqHvAxhmF3cEviquccfkMluxpjHPqMYP8v
FkQBEWHE0T8h6IMidti+BpXPjw13CiKukbWqIQmK/Ojl6iNzqsFb6IZqI+UxMIJOQvcDbSxlV8HC
kBek/BZwcxDFQolLYdHe01p5V53c9D3f8YwGhxyBD8MmDeGnMXyHqNUgI9idl3S+s/WRg3bGaZ9g
nu+93EZzW8cIsaoBBdP+xReS6m7hg0BpiIKQ0DpJ5z028gHqr9dzpFk2+6KRtjh4Wm69PLZ3L5xm
iqhrJe2H+6Y/qhOzNW3j6vWBoT0t6MBMNLEHO39Tk/07dKm2qFn7qmwdIMEQE/LgN/31CPnRRazO
mHz9ENBoGYbBvwwv2fTFZKfl2X2v/snVCMutf+si/QosMM6S9J5+W0TAivrkhgmSDkMli6LnrI/B
hB3+k3eZIiOEljgMTuhwXcVAjd2wT96lYyhxMFqTGVxkSCCwUAkhJPd4h2aI5YKBf/FYWd2wp2c3
ff2DxybZV1QJPmnPyWoKGNZ9yOXCc268mUy+c0C5KWP03RteOuppyFw4OKGv/85pSpgoBjXF+3V3
ySYb3cHJh8SwXrjC/MVgoULsKjPVuUw0uTNl7X4WFe6WS/Mi4o89/43J5WlLEcrvMKSNxf7Qbsjp
u2aNKEZ0QUxLmE3p8yx8LNfoixpqDmJtsCTtu+vfbA0DEBtM6rsKSV9POK3FmbyIcWtRYwiFF9HF
jb7U+RjCI3FSoUH1E+8jE3tO3g5LgNqYs4pJid3JtOnTyY/TnhosfOw2b6/rfUhkqkOsC12dvdmc
IhomL6t2ugR4n31z/CXnDEpSE39OkKG2reCAtWQtUu/WDZslFBjtGvRfw2oOOkXr0wUskTtO36R0
jni/QdcLPkTuWnFtX++Q0IOLeOuklrjMD3j0WdeFgxPvZ6gDx/j6WmnF6eV+ttuwvyDrwXQwx9yF
xjbNkxJhIXW2x/Z0RhPteQIfz0dW8YE8LIxI9FNquEtczZgmRL1M+U+Rt87C7djs/YHau9yObGaj
bjTCmMNhU2Ps6783dGwBTk1E/AFhMe+0kwKFwL87/sXcjr0LnzlLEcVXrqrQlG+Wp4TaCdAcVpym
NL/OEU4bTDUQAX+XMo6gvKcMpf2UmxEfhfORuETh6nxiagUN39rp0Wl2YAV4TDGog825IxzXoGT0
mIDCEZGcAtcpY908IRtCI4+Bk2CqPj5idQNdHjFCZC0cSRfFPykVSbymAvSzS99pROYsxZ8HmqA8
PB72X207hsR5A4e1cWOKl/Azx/HQaiS/cK7q4RtaNxFfJ7GyP8VH6fiUGQpXu4CTm26zy5jSY5HJ
7CL9w9AfkB7OfNSe4tiqDFBwUonKfbQ8T5gfDg6iM8/UayG+FCWcspX/muMxgpsKFZS8edSmq2yv
BZAq+46Oo5EEXGUi+54S5mXImHBsxk6701eEF4cgKWPv0MlEldNd/f1Ow6RHvrgkKKU7BnICYWtL
B8xuMAVzP8vsM9/rV0EyOhNae/+Z+0VbEoVQi/EeRaAgQylaAvTOLzwp6ryMa9wnBmtjymJjnkqs
9w0TDNL0CNpjVKm8Y3GSaC/7uN8lsKg4OaAqbbk6TIlrGEa2dXf9qxuecC9fsl5/Thm/8GYDuxCx
tSfpp+TqYjQr989pb75vCQbBbJaWPZYhs0i+jatr3+j+GDO3BseD4PLd7SkT4N8+nkp/O3ve3Ceo
n7wr29c3rk2VY2Kb5igz2PFll6G+BW8r7VkTon8l8v62VTUL7oD94eD2R2uUjHVGcm+HmfSYLQgO
nCH2jElDH8dfYiawBVFJ0YxOJhSTSm6n6NCWUk+tIKZR0ileOGRJmAQUwV0xdEcjmvfJZDj6wFCh
QD4lKGh/mEqWAQOOIdgZfhxP97KoTgLdonFNC1YG5baiZXEoyQq7DQL5Wngk9tgOXOQicKQGzeY2
1RLYxVm3TNsFl+U5zUqEiuWKroCr/tqMAVFmtcm8/fZX2leEuHAcn65Ze8Xd3v7UkUfOYQ+p8GEI
3rpR83zN1p/80dZm/CZP92s6VS74wSE/6iufwy5K4SmcRphWKnApnzPKwtzn5VyXZap5P2zGLCJG
Zx+V3XO44VOmDV+LeQ9PM+UbdpL0r2cGu6d50rFfC/iNeUBek+E991C+PMjV9FgXP84KMmgcYuU9
/yllTJOyDE9+yKuR8nCT1hIWrylq1bEpgWd7hBcoAhEO1ofv81CyMp1p/Aii5ZviAEDkr4C3eI5O
jAVODgrs5imYwN92B6GWrbuHjDvmoiHohnSFnQdwplR4wJZ2sC2Bwkt5VRn00wddLxzfIoaZRg/8
ZGLUwRyu5/6QbtJeLb5OqJwekEigL60gnsi2OViGn77f020N7isM9zVD5N/N4ZvwR/BbLwyqDuNr
/+99cy5gVj/nA/324HRh6EAk5p8ncn5Zf+jM58ub8mRiL3mEdDhUkcUO8qEqABnvMRUtJOYJSAHV
SGuCw/r/peGXwQK0H1g7CDipsM3sumB4bSpUF5dCE+Vka3mx7IS4nOwvYa6GVxdpZRFeUARasdQA
U0BXRbGAcQO6I166A6GWzcpKxiQDRcAgdM6YYIv9nV0Wqj6Yz83L09yB2p5lIHg+W5YHu0BlfDlf
5gbnBEXHQd7Yq3A1cZAMhP6J6hQCL3kU76XJ5j+ZcWM+IuNHYiRi8WtCPG+sw1r24nCqOnqVI6BN
rGTf4nHktGPDKOQ0hhc8Ih51HNHUyr8iSqI4Cnma0Mx7cUwr3vvjOs5zd5dvd62AArIt4747bflq
JRRgsQjZ+SdcL1VSgEMKLELc0RgMB1/o2f414FMVLlGXAvBLx/cCzgrGm4fhaQeoAxDoHcL3sJL3
iRHOodUykiREWRl15SMYYNVMxuhsVJ5Dk2Vh43/88Unu9wcRA5LzZqbr/3MemFDUDIaWD5y5yXPZ
7z8EdPDLHfNEufRhRZxdn0MpriMekByvaRKgh/fA9EIsydimcUGMX4N9xknB0UGwueDGXXYASf0Y
3PU05EfULok8l3er+3q6BeDDIg0Nq0SjArqHZJFaC2+x68Q5EGoU1Yt5S8Hx2kx1/78wKvgoB//i
I04ZH0dsJUGvdPZndy/vI+0hwu96zTFUxtX6+9j+atdsBZfW6Htznmx9+nnaJlGx/jMUPNNSRmYE
Ir7bQzh3fbG+pB33mPBDJMSxy3RB19R/q/0Otfdrk1dj9PzF1TWxFxh0tGG+qNYHH2SnQgmI6ftz
3buxVbSHcagxB0SM3CbR2rNu3jXpHoYm54XmdMOSJYyrFA6Q7iEttnVQT6pahNDhMfdxmRhSXFfi
OOl6cxbhx65AhE/p17m+vU7h3XsogYTBx0LfdiZKbNtjWtOKY9hsJZdgxqI/XikGeJneL6YioWg/
JujccWLnhlssdRwFNAhVQYkFywfGiV54FiyPvsklqn3tudHug/MrrF/h01jmXdKPxYlzx+ZPkqoR
wJSxRa3RU4wrnldzcDNxjaDhwAqNzZgWAYHDHVGYxeWnnO692HP1t4gfSyIGlzBu5v3Rt1/Kpr/J
jzReE1MfV+CE+KxhZfV9VkTIZfUxNfIsv48wzM9FaM3iUsXemBd7TmIlw6/fi041KtByPTHheCLM
ej6je3/DbyoNVJ+4/jva+yWXF+EYl6zrPT9T8Lcf3jAHp88EExOWT+PCKbviXaATt3cQUu0neBk4
zjFoIGOP0SQ9F4a+1KjwOwD0XKMYroohDyAd4p1mj4+7v53x05l9NuOzsBclh7c1UBGuG7PPaB9f
Sc4MPFmosdhkIJNNCPjG/wjNo7QOw7X1c0g8IAacLqMP5eq5MbSErE3SD1vDlvuoA7brXPxmGkgI
N/xM3nONq1yTnTEPfrg9Nk5UZ0+Ek7Il7qyKcnd1M6aP37Oj9R0qPzqePiexqDG8sSKA7IZHnxpf
huEhpLb63l3t5JBljLPFTXJmZXzO8Y+kdY25Ag0lfgQtwvWw/mWY17iH7+BVMwwQ8IzIfTDCZmYx
nUKMP/qcM4ZzFwYqANboKxofnWHPRmZyslLUSC2v+x60bxOM6pd6CnuJWA5zbHzDXFaQ/w9YgOlU
gm4PfSm+QbwGx4bntpkWYTwhicy1LWVQdH5GeDgQbgPILG6WD/UZLAiuoX8wBAJiTH6YlsLjxXVE
WlytN9Qa9MHMHmgwI1iKMGGryalCZodNEBU65QmRAILSaNwxxZZSzAaq5QF67Xkl5DaoEx+b2nQr
TiBtMqaCnmZMYa8uuQZ7mu2BySimbVOlEXvhrM4+Eyz7SaK6rE/2l4zPbKYN+lxe/3B3u8HV5HFo
wbQPfljessHBprCBThjBu45kfItYj72evfg9nX5GbLFja7L370mlSpTQHxe1HGt2KJ1In1zEPCJP
lHbvBM1XwB8jnDC8R3hIwegRrwUw+hqwK4WgqAZa/QnTUtU0D83RkMnIhGERJBKUqBgDJQEmjZD0
wVo8huDYTY6cZYcUGVxF5z05QrkMRBVcdzuQBlAw8JmTG6R/ZiecQ023e+LIWOx88LB2XU0f2VTD
sFf4OKJh5HHVolYzRBODs4UHbo3m0sfWT3N72U1EpChWnNnd1qhAiCYOd8foD4hgxLQR+8cta+W8
mP4QI6HDtoI3dEWYc1fZFF6fwMofMKXsH1YWDvOyrWNPS1uO+yvTZGEob+NfDD5kLr+/ZQuiHq6D
VvhNE8tE7kctEn07bsUOxtZ16A0ehcfaQ6zEfkXQJFIBuIGNWD54uBiBLOL37E08hiTjUWimmhfB
PAxyWHHKDSwp0PV9MNz9HVyDV8V64f70/uAvHeblfMd+W93tBCMfukO6CPn3NlZoX+BGbI67I6Bc
DqBIk6sBiXVxJLV3J+X+4Kbg+0aKIaTo3CcvG00HMvLKjiJMDJFOYKTCjObYYV2IkDrjuFRzG4v9
XnPWj8mxHKGORMlTHIG1NoDAByZK/emi2SN1e3kMWzkhCQ47eJv6Jz7UZ7TFiEFwqHVVG0MQuSgJ
ezv5i1bb03+BKT48YAHN9UhD1GADzOpdvOshH2DTR3Vpv+4DhE9/9AgvptHVm8mjYm20Ah3bRRRX
GbHuEORnuAncFF+tZB4NeEt7TyEtJsOFMhlH1d9hIu7+onyWz1ivUwD0r8CK79SfQAwAVWz3GQVV
2W/gtoVrD74jeCQHb9/J6fEG8ILYn7CGWXTC4XB0Zd6tYM7u3b5PCb9SVudD3euKmTHZXjcQnhOK
nkGWjV/zbS9FYRvlO9QgK5CWfsOA/d80Ak4BSq6HHHaImSMKuMPVMmwsz44rJpegWhqA7kkklJ34
c3ZP/qUmHSYsqQyQkIriFHVGDT2dvPQWBQcS9Vidtl9r71j2oTahijqHFwKhupyETqvj3PtBF0oL
ktp6gWSrosgrrvJl4wS9bKN8w74TtzMUcefQxLmqcnVGQRZQ9aEVNPWifDH5cfQ/vlA1K7OOjp3t
q3aMLlcGLevu2ysRZPnf8KFT4rawQesARrTH/Q5lOUF+o+9Xt0sOYB0iZdle3rHgtJJ5q22bbYgb
u88nO+dh744vAupj4M0C/QZ5kDs48mr6SZpVZ5MbeBfZpcVifHYWCdtLYTpcpP5TWmv6JYy6lwfG
XfS8WCbkPR8Jl9zdjIBFAbzDmGaiCI+vMY2xDLzSn+NTiW0Qlk2ypUbCrMQBGm009D1N/HLZeju9
F7NUQFDwinJACjth9hLgtHNydje+oeUysdyVGwiVDJUmL0wU/V031rd/6R1mnKK97HZ/ppwz+ptj
lvbHap8jlEFdhTHAdFcMLfkM9VGSu5g7YJMi010RKX5P9GuwKnsy+0kgeuIoycs93v6pSXPCaJe/
wxxKrt+hFaDAlubd8RjgMe4HfASgPdwCy2mS0n+HFSbhTqsOT7TgTdAlU6hKf8/ptR0VOVZlVo7c
6ZLiklN8xlo5v8258ZUFDdLm6OnZTS+qNB7a9+SLwl0/nMUO8l/yhripZ58P08nHyesyEYS5SPts
m5+ogqIG74H9XJuCOaIrW8PCa/zxHvhynKdMTzLmImzZzL6Ye169Dq2WfL2W+ts3L4vea/m9MR8b
5IpiBt4zqT/B9zpEEI+czwURA/cBYjLf7gRL5VW/665Gj5Bhm9K45TdZYpCDbO9wGeOpidzCLOdm
i+EwkGnkOE/JhA13MI8i8PsH/vu0tYkBN+LDSG2PUPOjBhwXz5dh0l15DNmBFDttV3N2fbxdtocq
U7Slz/iMnAQam6iHkw7MxaJgumgNeBvFKs1twJMnEMW1az9Q+R1dREos6459YFTSklyrGyIODHaQ
HbwVkUIE7EjPvtuYzqMIgeKfuO4SknhyeB2DjDa1Y/U7eH+Onjxz7W9q/DhfuysQ5lRROYHb3kAX
YgQ0RhgBkzFoNDULvdwzVj7McLfAWxa+MurkISbEtYi/HgDzeyidVwTetMRbaarOEfwxozlSFoHL
83JqOJJZob8tn/Z2P275NJN9zpNwWt1sBo75oniF5L4zs32LJcdHXjBnYU0d/bBFeVO4uhFQ8ezh
Caoadlxg1GZ32psG+3zqTBG+Y35N/y7Qsg4vcS4atv9fgSX1H4BRDxUPEYweBidN4XYQCVXyBBnv
qzDGj/PuM36ybx0f/Q/zfNjEHto3MBuLY+RBi0b1iGeClcNUBKEPsD0kwEt+pvBDVLLIVUII+Yvw
ACIjAdjZZApxOiJk5b7CMNm8ccBZKRfAh4Ake/zaQypAPHGTgkBC0x5+/xhfLWZoeuHCfgnvKjCA
P8/QU9c+w8bCQ4xMmAo25OzfGDCI5iAXN93+MmDB78XqC2KMf4LSFASRgU7l/9o24OpqdKNspbkC
a1aQ72RoXxbMHJj5wfqCyQFtYV/tLrt9KU+hzAdT8EMGC9lxtIfUbw85J1f3p7vSGKp/wX6a77hz
McSkytCnFtLoBsfzdoTuhrPhiREQ1lWoSl8359/cXi2mPEmTrnM6gy90oVuD4clT371TbmOrFl6l
13v5Oi6yOS4ZDnJ1Dgtt9xfpFzl/LExpdcJeFf6OQaKtmy4xv4/gqUVGK0yC41ixcsgk3xI07X2s
ITVnH+o/ko2HEGlrm8w/iw4PN8cAs8Woi36bWQDPYylYAATOPz6DqHHPuJkJUgeuakj+OjksA+4Z
hHOYaugpEjA/6OlipYfDUXcQpEacRnPElH3Fq2Sy4znhLcw+m/2j7YwLO/tNp7gJb+XhKJcPc8PK
6S4aaxg/nQLRN943jXj017+TX169bsurm/j9C+rPwOgOqjr9ylxbHfBdOHdSZimn9lhrhQfEWm/7
0SbpyXkemSU+iXst2WwKSzw0xDfsLdVz9yLzHvZDa9oFJ3txyxHTjn/46ZikkGFUzT0Hjswldjbs
ArtfWv+pohsu1sHeuVAgezKg9OawHP3bkiaT5j1s3V24C2gDqq7HrggdEktrfhUGLF/lYMqKAQtR
IMfdM+apYleFbRUwgI+wwtbZeBUPECqh7SpymeI8IrBUUP0/4s5TYHjCJQeTv0ugf1hnSiCkNj0v
wEfsfyrYd+AG5x0S3ZOtyJqwL1DIfAcj9HvAzZgdd0miSurToFFaB56sy90He4Utiub6Op30Pyou
IGD7X5HgUYZFwWspOsR385C80/bg9RmqCFNj0AKiDQOSECgFM1B8RHwnl/9YOMEErIjDkc+qGEgn
xUUcsLiqk9sMwe2x8Srf4QrbTztnUEKNpkBkiir/iPKKEjG1Di4sKGazp1ijz+oZWZBSZQZw+rjs
YDxwSL7UAEUIh//ng2RDZLih13UpRNn72W107Eu8DxxXfgblHixNmhq0eXwxpm6mHu41clGkljin
BUR5PA1ufWT8hGHRDlNp4zvwwn+viiCy4HGs6kR9W9YsMJpXrz7FoMZX5TjNwwJfRfPTIA+uHkZS
jnblnfBW9E784ERC3WoX5OvheDEyVUwS4UOT3E57qhXD5m60O4KP9a+qLkAHfETOtAPBU88cMLxO
yWFG0G+sQrQuoG8EwnCdYNXmSzXk5bFaYWd+Gh3YNWAEV2BlndhE7HlbWwXDgAci2rhFt93O1dvl
jDt0vf7yKv89vIyEGb9CH3iz+7ERkaepXpivHXdMmOKdlqZcQSUvAOA+Q1u31fNXcCRwSh6Fot31
McUmgqlt04d88I0mic6+O1dlo4CXqWhB1VbICOL9hFOiGHywexYNXD8e/M0Enuhw9S08Q52nbeIm
3Q3OYTwjyaohkVYsfopA9AOLLr42gAsEH0Q8VAh9+0/VPfXCuwGVd3mbhdrT1FOSf0N1gRJG4Q7g
AsXR6nkRLUM+Lm6vCgDG0S+e23zhNGvcfHSnYAYlJ6X0kh27Kba1H7sk4bLAzBRdkbX6SWpWHEIx
04F/nhJubpu5o5vBVy7Z9CM1EaxubOBBWx8zPIzfa0yeafAi2t+cFyUgEu3NWrs6ncZFwHQTMZvq
j3xQ2tFEB0MKWHkkY7iKdCPYTZmToWFy817w+lNp7nh0ImlQOQxVz70alAMlbHTG3y8gNNnex1Fn
8Zwh/PNoGRQs0EFQkPxuXueY5niPcOZHSMna4+dpfmywaJUWwx4coxQnp8XzoDlmfCDNo2UknQTj
YYSuhAT/Ud7zP8YUctlfHLeXiw9mgZecC/a6UUNpkLeDvwbHz/p4WDDPXj5pv5dMZX8irEKJxgG/
XD+bhu0eM/2xae8z0jG6V3t5WS+Ztww/D6Js/rn8PwBE+ax4BHpCMnKhb2pc+Hb5PCLRhlEfjJI9
5BxqETUusWFHWOMORAq8kpjg9/56lb0U9A1wLin9ObFuI+s7qnv+r5Tzd+WeDTmPyOsRN15lj7gi
VrDA5+/TnpEs0PUIqrxQjD0w/ZXaENdiujUG6eU5nBNyj+5Bfv40sG2mJxkKrKhWmZte9KtS7QtN
V0bqVywVC/Ib9wc4F62eMvw5y+OEt+v+QYHRadMq1eEQlINyoP/9kpCZ1otq/5WFbt8jmE/Iye15
P+MNwMtkUNFjohpHt/2cH2x4WuY9emRcnShscuflGo1/2OvgglhKMN+o7a73I+iA0Xy51zE2IQX2
Ixh0WLeZdcHSfGMqBiF+dh+KjsOm61zPLp4OzYbG6ui2H+xiX8QXUx6Mj6YaBmW//bq5xrB255Ij
XdWq+mJurpCS0XyJxKLsEfM7BXB8cdZ8ftObv8EKZ7/KbXsnVfE5S56a8OBUUi4PaRS1qR2eTFt4
ARwafAzk1wVEHHge/XUbCxJ6GV35lbzhm6B0S1jHTijD8aBrA9srBPAzwEG5sGUFBL4Uc3NKM8ev
junmlnNHfvwMwJAHrhefNxjDpq1Vy3uFs1yCS1Sr8OJD7PyliT56/KlQCUdAVp2VtLmmGPiVF8YQ
NgSv6Y+PBhzLLzxTK8mx/7jIme/XgM48/EBcqEOTy9AKGEXQbN1lCCWF5dq48yvmb6MolGOdI4Fo
eFkPKNT5KRf2zhrQYLZksMBSjK6BI8MKqL/y1g4P4gqWD1e0ny1/EFDD8WtwtJUqKJ4/98vY35uT
LfLy4dHd1r6ZjP3wOTyAS+63espKA5a5BzHAp/Rn36TLfI5i1q6IcZ0Z3ADqsMEYrgAabnFNnuvn
GmTyXbuPADrcpBUVW/69YS5km1ebu49fK6NIESVMx0g65GFcxmWM44sJucCe//0ZV/+v7Ylgg0Qj
Tf8SNgsHHB/mdfQN2YwkQOtlum8G+DEO7PHdtxlig78BFRhDz1lLf69bdr0ZZ/EaNCwpojeqb9sD
mx05azrF/Wu+D2PpJKwGOy036sTk645wsuy1wbfRGz+wHIA7C3TuaEBhocPEBUJbTWqYKdVrACSW
qqiHkwGr9yCm8SWOombEte+MnNiX9KQom+xMAhfCc4DRAGtjaj6EjOPoGkXOGuSFe85lbbgdiNDC
MV6IcqsDml1kdrXZV1Cq6vflsZfmHdo0B6oHp80vfFlsoQSVOKQOLPELBPuGj8ewAUAIElUKIYcT
P02ouecIit/8SCc7kGlC6d6fwHC1DOwNO9jqehDaJrzISA1wT7GMKXLBqwc+m2rMTXpyelCkhtDw
YLp8BZzwHVxwO31pIjUlfObPKCZJTJBAxD7ZlSYZ2Ir1lwYA+pEbiNM1oBeh/rbnPYKpBQMv9rTz
xAkr2vkTK8I5TiRslF/WzTQ2Swf7mVLwJO59aGlwswCS5hH6XjYFyLMT1mWzheTkOXATupOBDB/B
1PeZ/ZV2zgDKaWdcdbkkmgiSSSnklltJMzuedUA/AijkrFR2eaZGIUk9U9+y75sr9FZ4AS0/bOx1
OPV/Pe7pE9RW0FuTT3RxoP4ffBGd5pHzdiSziDA7yfFnDt/nBXZSeuwi3KH+6Ca4s9PsOsIpmj75
CCojHOl5vW3abF/uvC9iFtNHhFOHRW15JEpJHuGLrG7wrC0waBJ6AKTWobNMvmN+dp1J/+J1A0ju
Tt8Crjg+vJfJeBTpvRzU5GAxyGXc/be4TaD49mhWe5Vid3cJ/8m4m4DNwLz64Ppx39Oj/fT2LHYo
cEwoiEyuD4q6AzInFC7bA8Tlbzp/XCH0/Ov98xZtaz2oTbgipymC/q7c36bQ3R1aQczHybK8DpIT
dBqX4y3GCrKFlg6rRfD9LjX5xLx5ayx6AKDSR9cBhTVbvrU3H/IWn5OL7rV/Kwv+tw1kqlC5W7sD
+AUu/ImM++BYYU0+Mp6bLnZviuXedsDRrD0ZUvAJGdZ3OKZbdrE8bp+vFByz+5l+7/u6mpR05pT6
rfO0A6GaxREBqOou2GfVCs64QGJEji9U+JxRhZBDLaZgaAA8UHOYHgPeyW6OvPBVIJoNvszTsCKe
HBRsBZegn56fYKThFUUdt+a4YQ+FCXSTNjtCHv8Ljf50vIPHWPcjx/eS8NQXp4jax9iTETgIz+t6
y7jDWiwvNrzpE93w9zzGtiLpR11G8csc1beCW2iMkAwXw4Qzu0MQ4JohK8dws/XObHFcczNcdzjE
hN9PMxmyC70dB6v62HktoFkdmc24sI/POHECc2CaUsMwwSmtS2YhXHjGqezV1yTORw6byzngpLza
FX4osY6MZT23GPh8qHA5XZvYQiTworSaF5Va1IBPRwBi0xYUsrDnDtAyRjq+bJfV8zFrMCfHq2V5
MZZ1uSwqbjBPxntN+Yd4HU0kcLEH5baNDp/AxLoV9zXmyVhaj5o6eK4178PHx6aojd2nbCK97+cG
S7d35PHCaeNmx2ekuw9EpQyo+3h1TIA92s+IN07NfPC6oG+THMbGXQH29wZjJrE0z35vAXIGqN9L
QbkU3J1a4Z2t6kg3HzzNQfeOIBIsnijD4B71R8y4HtRYQipiMDex5QKBUt0VzbzV31Be6MT9MBz9
YW6/ubWHrxtezl5cJ0BbXIGv07yw75r0LRxOhH5Y30DyjTvQsN6Tx6QBf1JP9mMZ3mKtK6ChGPcd
kHve+7uYi97idPErLA4JFuNza71BbNIJKaAa20kj4p2dO/v877ummuJvpbE8QGaggAW475Ikzr/0
Ye8+tlaJb4z96gAzXfxnmdT87ZbHESZETrymsmJSU8FiAK02SMQk94dkmTvQcKlcEtvIBCVvBUen
Z8TnwBKL08X5RGWPPdW7rKlAVKHZN+gfqU4p64GCMS6BG1rePLgNBs0ErIDzVZ6KBZzFFr+1caM5
eBZxlNT2jBDRCnvGh1Sihy7y2ikwjMQ6mc6KF7xkUXFMoyUIXV6RsHa6OS/m7EZvoDdug7GfMkGq
HeqdltvibVdQBshQ3cPBkJdWwO3hID39pFd13Y4hTY9HkpUAbQC/1dpn/9JqpAl81zkfVSbdkNGI
/E8b40jHdhOZ57lWDMtZpGiRkKgO8QuS/zFFCEaJ5aD4hf1j2k+n3RtcC2/+sXuWuGD1GvDxHO7d
D+9Hvkm8eKcX9/1M+flDPP9yIa75qEv5Rlt4J46pRlf/H03n1ayqkobhX2SVJIFbycGcvbGWLhfJ
gIISfv08vU9NnZk9c3ZSEbq/fuPlXfhfBHY2umMlJ1WZQIjgjbj5jVeEApTThADi4R7+h98TA+qs
0ZE8IUbfvtTYPOQZCbR8OP5fc5oMq31mBLm8oFtFJQbwVRxvowhcrXbAsz/eA15OfF2E2s5TcjU1
NlyEYTH1bzzhdDq0HKAUUczLeYdjr04JyToBu8ccAxljTg6A9yM6PSIikIvObT788fjxiCoOyx8U
1U6iLQeUWszYnHnfhvdGN5CkywN/hIhcCpTJf5RlFjRtkaTOq3OJIXzlMYe0DvaLK9JxOwDQ5rFc
s2EXO86rfFa52jf0EJOTBjixfDCZdVR9k7uzM6tYcHDwaiYunq3E6yntsX1EecIDx4CXU1qb/Oy+
fwwmwOhUbrKwJJOaKD+77alCi5mgoGIqGR1o9EYQjLCBfq2mnlxeYJ1AFn9P7sPRHlWlu1qZSBie
vrLijSWaoy2FtcmqIcvzlS7Phr8KhR1q4bZ3r6CRwgzRf+vq/lOFUN24EaEayd2twr4hD95OCfDp
iJjfKR6MXXOpScihY+3tmp0POjlsQQjRXfAAOyYefGI9VZc8JX6GE2pHjMBXvFcw0AF5uch038Rr
WZgQsTJ+pLhLbAabqnCfF+Jt2VkGN4+fSHO/m92VZSVPezkYNt5IsRG6NYcMf1hj9dhn+J58+YFJ
lqoci8Y9MrHULGpqG3oMjgMnQ09WJlAYXE3unb4LCGwJ1rgWivDbGY702XqMkKNBYBLqPydLC4/g
v0zH2j9p8GNK6jKfJtcEz8F3ifuGjLdZvkjoHTpZCblamVvwWAcsytRPtF6rjBVKtg/6OnM/UT55
N5aCuWbcH5Jd50nz0XS4TMtjw7LHHMv+foq6k3WbdCjeOA6tSrAzHp/9d6lcW+aZJaLsjL8wE1Ji
Mmj0a32sJwYuRNNOJ0O2WeKID/ocsGFSjPWZtjY2FeVz2irbdSNbjxG8JWea5jkocBAZYih0Ri4H
rnG86cZ/mr1IGLmAk+179PIJbrAXq0QcSEUX6H6WObr7cOEsyd45/QI8DhGNbnMvORdnFCvauuaT
NgueAT7ogLYu6uqHx45oY86wQ+yN8nG4fNv1BVLW/YQE1ET5AHzNbalqXfW/3RIJ9Fr5LXOnWXwP
aayviW6gic8Z/BotauACHea5fjKz8V1b9eF9s3SU327zRxa8Duo0nDd/NTkgepCui606UYIKFE5O
3Seiepzeip/N3pOovCLWq6mg3Dzn2fwDWqJ4UOPD/Wv9QWLJUVat5gzoyJKfSEFR8KhuKxJ4XZVp
IyTUhjCI4d9rS4IttRsrcv785O8TmhkXbkRhAzpsCJz6MAga7MOrLsq9e6QLOY7ktjFHZqvovQak
FrEXUYsgEr3w8n088PIoiZ7TClJ+SuL/pCeWMSOJAeWEiK/gvjLx0hI9CNJNBO5cJ99RYoCN2FX0
AXlLvO3vnvwFlGVvTGtdPyYuGqDw9JsrwRuU15xmGNoP6WwNGN+4H2KBMwMIX788GAV/Ef9SucQc
XknWm/HYGPM3I0bbJfZCOtwplvNOU+JpjoBezS91yaMKJdAmCzyor3SHvaTzcupTlvdsCv2g4K8S
mXkw/8SeObwSdhrorYdbDMYGx5m/fpv7/eR2LLJDfizFrJovRmdO02FBTP6YxMuUIK5xF5sag422
6FwWGYLf5ZwjB/VsGCHQrRC7f1pr1GRXOYYmbFNIjtJpMie0bqnzpcnst+gV2Q5v03TKgXU00ydG
FsurbsYiA2cNI16SAukbhOFxvR4D6zUheX0nCSXFkgKg7WB/CuG5WXYXH5FkxqPZLMrSkX+Hs5GI
z4yUsMdGycAmpEPMEdh7xPnwsa3ZvQBKRE9qxoFc2LqI+kRISvg5EBliU528cHVVkws87hfVHuSN
ignf5BgDm7vj6Aw/weZMDDK2ucRZ6lgAX1f6BOxsoi+1KeMGxx7AgO4wWquUmeH7WVN0Nvm47H8c
fqhC/9hTdDnCLM7iobpdrGx7dJktZl1+arxEAoQfxgjfcwkxE6kK4+eSICibO+WqMoDnUyBC9Jn8
A2ULBpm63pVByrkYMAXyXFTD43CKBVWDV4X3PrLJawuKDR2lUcvPQmRHqn3fs6/s2WM4mZtOljtJ
XLnowpya1pH1bTfivInzwiZI0+0uHG18rgrQpPqbeNKdWUiEdam/Rowxazw7Gt6xGgdzIhKVsAh2
F15+Q9fq93xiVY1GrOvoNgiTWENirpGeqdRiwFH0vk47c20VC4G1Z5PHTgevZEyJ1TVx2ag31NWD
1K033XnCKjg/+bpDBQNJAzS4Eb0JW1aQZ5AR2IB2oqQlGl1gQTkJ8YXwxiWuIp7VHW1B4YvQiWpM
DLS52jOMCssfgResqCKs43t+ToTdSFREJ87JHkwFIcZfEz2hoj4b/hJfJHUJQOjkE5RA1wWmUn4D
5y9veVkuZ50T4DIl5kvypX9Uk+CMWPas87ld6y7SIBYBkSggErr2Q2/fuluRmgRnlEAYE29j1bPP
8bVI9+Du6E1j+lOtfi3F9Zr4G9D8NTzWsadeu7V795gS8gRJAosVnezkqs6JgjiL27Ai28qrI4NL
ROAL6btDVI6+KhIlCSb8+hrLk4/BF3PzAMsjTzBuQht/OsYo6A0qty2qXbm4EyFQ4HeTckC/qXjr
ZEo4sEUWjY2QJbwV7n1GGJIQBtPbDOcdtJuwGX/do4tkTbF7Ww4bYdmFdYHMJw3UzagTxByKJkEj
tiJHzQZz7Cdc0eLanrlceE8xjDLDj88PSkDEvwpikPCGfEZgxgTciYSTG1+tKD1Ea0ZxOzcT3uSK
0gdeCSOk0JPg/UVH4QXucc+tduajOWRWqpYr3L/g75BnHJqxZMHnlfgHa6InIKWc5fV8xjnmEQYC
v0OMDPcXEWrk+bgnL50jhLHE5XqFEp/8syGMkfQQnlBhcxZOZNGALOEq011ssPGDltSPI6ql+eYt
lAdfNvIjH4iauIAbcRbMG/cCEmmBiFPzpF67DfWromviMdfZRvTxdtEB45AsOG4x9o+4vlvAYX08
G20T/0jDof1aEmQy3o8ctBFcAPp0luY4natIOVmZC6f7kWKiNkn/YnS3ZX56yU0wvgqHJKAcc4TL
FIaRSPyG/9qveWUZDfPfBrwDOa59F3KJNKB6nfeBEvhfISZPLSuMWKXgkOdXUd0O6QnyBAqBDoIr
y+d07s6Z7RTqdcDH4Ma2+dgV/xAPESKqHevccQw0K2mHl0Q8sET5EOmjuxyAVgPnff6O57EWcpKC
kuYZ40WdDWJWsXRtoLIVm5yakPoqQlDWL6zMQnRN4vXJXQr2EPCYlZOiOkbrDcQt7mZxn3PrzriL
/7sMBg8HXsv9aHxp+TViWxgDHIq3PVBRwp0olGI1p/abVDvxyIt7kOhDmp5VPMlkp3pf/tIQFt55
cPtpLgn9uJSFT5klT+GansVzIp6s3v9wXTjqA7pSMuIQgy4tr0hdkU6pK/yOlkponeTCMIolHMUA
QyBdGc7bHoYT7nORfxDo050Uerfde4dQQmG/vSyFLpnQf9AkpB+8mnsdBbT2Lj97Nj8UFusKlTQE
OSF6KkRt6TGUD0nr+v6WjM4V6n9hNS6/W/WACathSrnDYe2GXx96OJvUVYTnEWUIzLPKH9O8IT//
VmdsgzjIvBF96TcrvUMstMtLirqiAWETwt5kcLzj2Zbisg/QBdKOwykEiepJnw31n7e+qkkl5oq0
RDrMzZ8Mi2gFobMrDWvHmcbZlQC2uYCKC01sxnF+YnVD2zf2RHAIMIq3SqigoxR0/ISXkiYmbBip
Fy+XLNad/zTc/Aqevupb64Nq45iSHILKJkFG/bcYPQHyywng/mCNHiOLQJm/jYe75gKxHJvxyLR/
Ad5J/17kmx4Mz1F4yUOKJgH00x/EpF4sb9Am2WyVh3dX9YvRGe22CvpAL+7URPiK0JudYzgDRPve
nXv8NMdzkolTUoytMp0Zv9eK1mMqs3eoKZLFkjEDwj1j4h4za+QXV2e7ajzSmglXEjFPiC24NzbB
7DvHHMdDmSDmsPlFl+7VggWO1aYYz4yfCf5a8tq4j1Iee1GNTvXPdEZjFkAuW/dr8UGHd/ePVEUh
UaqOZ64ASwSe6iEAx4SUJ+T7HCJybt8Urd4CCvDdjMuLvGikEBEtreQcThxNhsrmaKKiyGDjam3S
UwCf3d+/4XnV1P+GyoTVERT5zUOK3vZgzhGxVNYfyqftx5pQ2ZWyomtID1pgaPEBzvSFCoETYgYk
/wQ6kEOOal0EUB0Z9/wad+OXJd1s3ASUNCgPs9dxLVYJTJCDKSsT8UInkr9gvk826hokWNmCWlnv
c0Vqcj/Ovisx0H2w4FiIQt3zWtjIofXZk4zDkhSKeux+FqYri7BiNIGRcSXIilgPgyJNdpgkDUVU
ECsPyxm7seDXM5o7qXVmx3yKyNTsyiPDwoOsHpOxCaZeW6qQtRHvzZrO/RIKsUu1KUX+ODpsjiKI
Ytgu7QJcjRmja9BB0BjORu2e+X99SHSZiJYSIUnrG/w0Gh2+RSylZ7KWmGukcUPYPd85X/ZXthX3
zpaItrJFn/Yq2YtE9EP9ewpNTlPCV/F1IWNPaN2SnzLDCVA5mEvj1w+ZI14SoXXB3Xz9HM2onpe/
SaSnTlPQjCh2E7aa2n+Lm7AHWe3sm+IQsaCMRUKJW3NPPgitztwWQ4olBEZhuuLSFITAuP1OIkiL
eK/PMaGFoLDOTWFXm38TCvFSHo5HlN3vCJXIkgucu2Rs7ZjvCUBh+k95BlofWough4w/dJpL0fnu
gMGHMgsen54vAXX3uycwAb+IW87bVWWxy/PsDMDNSR0TLwVZLoix3kdHjoPxwxBJut0MORHpFYRC
YHfMsT0yRMxoXhZSoge3p16PmVHKlAwGR0wJG5HlNeroDGaXQANDfhcTFV/E0tgSgs/js8jt0+HF
L78Y+PShmLq8G4JckfjsvSaZ6P5Qzqj4d3jP8xnZ3dDpaJOoJr7ShnhBZno5+awecQZhl8eApmWP
WgQ07DpSL4B5xgzNArWGGLGJCqiJYtieZumysR9TWXOSLmo/yw9GqdFyxAEMfgBGm9TaMJUXB7hE
87b6yug5STigNGgDtK/SkqkCaR7UCyKFF2ge8u4+MEpyEQis1C4DgDRiggyLRrphMLwAyZXglJ0L
YunA3paa2zIAwsHTifyIwBH7cPj2jYHbiUNkjZhL/nupl7pYldK6ReVYPn5Tc/f9bHTa6NaD97Kg
Me1u/DxyHySrGyx6mr7AmE3FqwaBWk/enFZpZX9u1CG1YppJq/T7y74/8LLv4kQK20bR2SR3+pKO
Cg0d4TdAha7zW/TP3+frNDkd1LYxZ085WQgTpFEIZ/CNhoOrOqCiYqxhb0KNvfyeGfn5L8IkKiBb
7sr79ZUywyKrY01mycEPS9ycm5OhV7/5om9uw31DUJ+YFlk3Fh1dYsd6YJF4zpON2PVzQylrZZ1V
r9pfFl4Hql5mmAXsoAtJ3t6AOK3W3T/qsLZvH2ufMysyHX9tpMTeF0+4woLymKzvrBGVEIwXV/lQ
SdELQRepJCL8nCIIcYp9Zh4yxh3BD8kaE94eFiH5xU+WISJ6rrH1GSdYmFsRtH9g2hxfnlfMCBXP
D0d2BLYdjH+31zuryOPvp7RJ56KAZZw83RpU/3DVyYywRrh58HIy6KS4rlxaIDKiLi207JxZGe3s
5dtHXMLzJZQ148EC3nMTlqQYbH4xmUnPeIFtNPzBgb9MPhgVq0r0HrdW+gO4SfPcrnWM8Wl/QBKD
aMrLDcFHEQr/RzDMX9lh6HKHicMo6T3jXYalAYA+Jn9nNH7Gb/K02absp8G/4ukBNZwRsJG9FrW0
qGxkS1iAjPh2vmYbypi/Z8YxY7wk6G182YFNw9bACMIcjnN8w5MRSuDXeDWMVhsjCqddfABuAC+W
Oquy0TPNR7FpyQPvTSu8B54MeLWC4rv7TwmVzpZBKawdDxAZ2UwBbOJI0xeZIbvyb+eQbX9PHVF2
PhYAhYSyqCnHc6lDwi8cP5LXgmDw0TRaXqwfxcGNb+UsILcF1UUUEfD3uSqTAHE4446uh9TL/ZRx
TF2XZMIDk+kyJZXOgOFnqma0F4Mn8N5syNFnscn4rSi3T/v7ierX5QNB2Hhk+E3cOqd8M6LqTiW4
EXPZGusnIXf8gAVoX8i2upe59Or2oQGC90ISByFRMpB8UJap/DrgIFUqdskv4JTgW5QB92KT+/AA
xG+8F+XQl6G9aMZNyZ4TbBaG08we1NxvVFUuuCPLn5G5QQWWS5P7mrWNHi5o2q9G91WJdmGkYPIF
3DnNGtYBBevtmOICxct/5P0jnbSDufSHc9YS8qna+7ycy4lCDcxUoMp6wh9LZY8AHPL4p5puwzbh
lSl5Lu62h57m4UATdxAoUDO8eW0DR4/lIB5MWgAfviG8Zr52rN52ePhJubp5rMmhUe2N2e0Hv6mn
uoTHRCfnqQQ9bieFE9CLbOBF/ZwnQgMjvV14HSijZJ5Ak1oxnI3SM9oLaus2cKB7jMSBOblXzvuP
P8I9YHYWlBpsGdLDJyT2WHSCqPvkoMb9BGWkw8A96HydZFos8TK8L0EwOgkNJOZtYXF0kY/+pD/w
/prckA2/3e+fRD4GvBfKT4JIrV6LHtu3g4LNeNkyCjHdy1RnWHtv4UwKP4anvgIFGqKxtQ5qdlPE
tz+yKl/lGq9T/oNXTsZ+dm18IvZ+5IWk2Makxsa0fz689IuEGx9CFvQ4QTjKMJNwSBlG8lJdGo46
BdXncXuzQvDoZoFyZHxusdOxjPLkNm4+Lda5jwePCHYMDjqpNHRjEa/wQF5LbmfQwesCatij3YGY
X82BEKO4gXwAbaN4kDfcVR8tReyS31d4J7AM6xPpCLWIvooaMViRSN0fflTaVZLbTEYGfJ8VSPwM
+3tszhTPyUD/DMZKwCnEobfhcTHASiYVzQV2GwMn5xz/bnAT4LFolzfQVfdxgp7NnGisz4XHDvQR
jJy8H7oHpOTfxHoidNFCsMqFEYtzV/C+B7ShVk8MENZ9AUzQk72lWlnrvEb2wwjTfePBwK2/GmII
b5B4KfbYEYHfuOQnLNv7huauYBSChFd/dHhf9Ism+tBPnjg2KyhD6duFxfsQ+E5VsMDahZa6cJhQ
GURHlvyk1TtoVwpTq3xVr7rLvM6x/ZpQiML58o6ICSlrWDqkoSy+ksf9yh2aPiC1/jnUCERiaxs/
L8CIbKRKVCjR68rSSLFvaddnxp3zG+1SE36HYTcbEu0Gk4vKVTiY2Np6Ai2t6tB7OJFWzdt/aG6o
3ih5cr7DSXfJgjakcIpzFi+NvDMWhYSek6CpmqKRrem/w0XHMvJguUL18HpBQi0hQW/0vASs3xB0
EMwEDMc1OD2JHzTs1F4L5V9htumU6z1dVswywCTFanBkuX9BosKhsxhWjrTgw2JDMyeQlIcWNJPZ
I91Rpt3PATD+hnSTS6GxAlF14RStbJMNgucFVi/fYozl5V92M4e9G9OnlsFlux2rcjVGFAc+Matc
UA+BVACjQBie/GZOrPyEnQF4lgBiEoYpg8OBpouo/ODugM3La33JqQdQVZsmxwpzMdk+OYYcIdbG
ZEEHxTuSPwf1hLXQqs8gwGxYQ2CfGb4Ki23PV+fk141377vDItF3LM08zGTXSSjHkGm1zuhSYiuF
xz1IiGcfHL7bh41GBXC7Cejw2+mkG5JGTJoEx3Rb9TmvdxSITp4z5WPfZ2mYrPKroF03xhK9zOS1
SyccGoWYj0j16L1sgoLEF/IRpu2PyZeIegYg5recPqYjwhdg8fmPxPALy8UpkqBcDswcHH/4FHw5
KE9/pD/+R0PV09LwsL6vh7bBQorSKcfNtAULAq58AdV8xmGxJ40DCkkbCxW/jkyMMDWeTI6Yp/BB
YWQdtCBq4HCPsJq3U/qyrXpTkgtCdH28HU11W1sr6+ExO+c0it6u1dlwqDCzwNVP6662qWR/WHy+
337azRIPP47YMoazi+jJ5baUwnSarU1vtJeZuFiVkPzOJKqxhXzCpRAvEuFFLWecsNxQWcqL4K4n
oqMgtW713hQumANuBFKThKLzsUnhQPiX3KHG2n3OScEgA031fZBEkdD/ntxpcCcvYGEGhI03EXEk
j01+NCiJWKASMw/wddXOWMJwGeiedsOzThEOig7JImsAtYdk0WiaMaEn+uW7RdkSZ7ii8kDxzEXD
vg68xHCfr998L9xBH6gt2xxd7iwPrY0j4tKCyfKUUvE3AfhIZzRUcsWesUwWPNkV3JW74p8Kf5k5
FaG+TytZfKPHCgxlyjrHSfi+UJjIIWSClLzH1idZkMNYVK5oduBuJ9L1Yb8gEt4RYBPJ1cIz0p/B
lXFuvDCxAIUn5Pw+J/UuWaSzL4r/5vDw6ZhDZYnez9sNCVcSSdy1sEDAORD15utMtpzsqc7MlqOw
jF/49P+GIfrKSwc2y/UKxX31NDgsP+KXQ3OpQIRZlJn2G4K6eUb1DRn7M4p24NewAcQJwzNTerbm
4HRayRehoroHYhRPJqTxesZFvZxmvaNYgDGeaSNeHLqc5Lzeef1mhzcGvNr6qQID9cFoHJOD4lCC
004Hwc1b/MJmWj8IrFE2vmZQAh5q4Rsds6JJATVj8ftDEYhXho8tkrCHp10TGrjudmH4SRJRnVOs
a31fO6yJ3KkfkqmN4EWW5Y/u8e/ypdXtImC1R/0y0n2p96t+2v5hjacI/NK+XXNhNBEhts7LnJ1e
wei7wnhVP7fYhBWRMYBcg0KNdDkqXKoJC3VOFiNSe+wmGUqMoWWSSIknBwvmB4mqNu4nbPUaeDlb
BIRqFsnFRAoQUPfdlOQCN39NZJ5qTBHi9iO64IV64Yj+px6dG3zn4d5YmDPz0to6cJ7C7GFrrwkt
rDdUM3bUbCPzstX6aUbmH398CIA31uWE1AKb8EF61JQTV4EBayaP2OisankKT3/dj6AqHwfVaVcP
/CRAAmJxBkXGFfWapBfaB+zKfS0yGgqI8XVBa9bVlqKG6W2dz/GQK269okEjTKZpwGSi7FlzV8+r
ImCJ+yILlTNdaFh6gS64QBYFXIEafrbGX+OMPFF4QsH0T78n5RxK8gcuBdxkl0GEAdgEL44CM/rL
MMwGxTaZDmbpvCNldui8A8yLz1DxTWaZnNBfzzhmhiUu3IxRilgOwb3f5lws1kOe5u2L2X2piJ7a
+5TiXfRA9pAqmI+TTKu/Mi5TkOsTObVV5zy7MYdYpqM0IO+eCC1efcqR1oC3gNxhceJT9DPZK8kE
wTC8ZInJXFYc82DwzgoUAZzcptlS0hyJKXb7JTXasJKpTAMh53YvmQrp0FQEBHzA+2sfUQq34j6D
5kS5Yz8ArZoN9CVhJqxnzjMy4xZe6OkVRzApckOi7ChF98XDBdA71v4oMH5P8Sj+/LMqEpIZGDGa
abZcFKsrdmFO42w4phADpdy6WzzSf4lBxZTDoU1FS57YOEeQ37Clwt1SXkolyYToK42jKSgZgMRa
wYbM7jw5/RrkkgNsmRECBUfZwQePJVtz5e2dzq5/6oQwo15GOKRY08gsgHYCnWOyFe+Mrf59Nugu
yxa43PqI4/eIADT4DPzHtHlBWsC1UZ+y1PA/oiqqnZ/dyb7w5MyymG4lPBg6weBXadoceMRe7sse
/lI4yuw5H/xjvI24FYOouUTD0LMon3mBwTRrRYEicOZ31g/jjwe6DOFHIxsZiWh+yAV+0dXMffUO
9GNOjMvH50l/DlwdS4YaaEsVuU/iGAGFnED8EA4LOvpQA+n1PPuuiTSHc5DTy2ktf4LHTgRfoKhC
XI5LzhvQJPvwvxTtkR3G1xTUVHPqDoFY57c/KGkodHoB+DAiiSuHve+2S4Uvh2dYKFP3hp1tAAHZ
l1PFr77CBncKcMfDHHuj9WtAhIBHZDTGOTJc6b4EPrpPqN45UyXZQAg9AfFBtR2qHoChK174IN0t
paIGKWw4LqJc6yJ+/KCw3Lb2N2jA/V6bf+WIEEyD66l1H33Qnciua0NwsX7oNKDBsAb68XtygGw4
tTF+ZelyZyIwUcc5UgzBP7ECJph3EiRx3RwlWvuY7wiYwLKDfae5dNI1eTNtWTmRVCt5D+MWtWdu
my/aCH58UkfCLUGuLzR97nD1HmeDhG8bp66MQh9R2gqXT0f/G6tfN8/PaqD+shqTzUrmJ77Pwrpt
Na/CMlGSAvz1SYAJwc7xd/awwgNnMKV3wqX4iu9jRB6vesg2dWQ6wNfkcYocedbz6X2C6GMj7Jyg
oWynkj/joeKpXEKuASYBKHFKBtgj4UDyXsgfUsBVODfnFJgAmT8k6AGPY1ucCOpbtVkeFkkA1INE
d7BoHbQ7VL/LcRfU1Kjx45RQzeUJIUZCdeb0zUaK4N7YM7+qroZ2VflT/oit3ZMbGXTxi9M0CSvg
OuIvZBRDrsopdIHwGbCrsE5uv9h9bIY1mo85XnMsMFby7LPHPKYstAXfIFppjkaTdNtdQC7tLDBW
LA1FzJmFQ8FWWmTB4DFFOy2wonSbs4BdsGixstxJhV2pHIRG9mv/gkr3nnuaRoFIvCSASsJtTdzp
V4RdCF6t7KzXhUMWHY/IWgbbhHMCDWjy2oj5Dmtw/n8s2kOd3M5IbuR57ZtYRhLv9EtCBHI7I+DE
QPg3p4Go8GBGG4oFPDQRZ5B7QGwFgbv9IDhFgnkX5AzkxeIVArx+cX9Ce9e/71/NrddDfocSU1Xb
TbNI9x8wuuXq1RL1zPhGz8p9057vGw62nDp2GFtRAKAj4itERWgh/qshxHgDHlIUmEru+jffEmod
fJBn7jS6CHPJqj9z1jqwRXBcgdvuqLYVk9/AJ4UexLdA1c/PYkwWZx/ZqVB6MGCeAppnG4RtlTjr
jNKI6/NdDX4QU2g29CcZIbnpngZjplByH3KrzAiiQqbCC6P9qAUuot55PHbg20QLPasQ9JHZB6wM
gauhWMCWJ8nmwcVFl44wu7LEaBqz/OduqRdzMiDUxZKlv54dPeebZys18YqB7U2lIW0nNmdfgZEj
UId/B93M2FWGdm1SQ1iKhXywVRa8DspbMC9pCk1QvDAxo4+Eaa+cAWnHrbWTvnYKdMsUvMNiSxUD
zTVR2bgENlxTaSwyvakpI+PiAQFGoDe6SSI4M7f7OqdfwkhAv3FBw3iRF4705DVtCZPdFIuCAtCp
Jlq87HqILp+ahli6LXB/E+1N+B002iI29qMVoqs97dJOlgS32nrIuNwG1h2dpLiEjEUS3h4VdbJF
SMhpGA3xTuCLdPopcmJyi3AcooQn/J0w+J2CE5EjUxapH+eFEkbAoQMUow3z4V0sSoNtyyXmIWB8
gxNbP9f4IFgRRjYBGr0F8+aXx9vkblvT3S0SIPTQ/sLsE9KDA5aiOqrARBw0n8g+CMkBhLcjcsA/
A/KgTLA7hXO6PyIOstwmrzXg4DsPTuUkeRwgN9Ah44Ewj3h7UdK25s5gtjbrDT6lge4mG6jyosUt
O11SQw2JK7EvufTtGluglxGAjfjJAbouwulAkdhf6UfA5Px0CHkSHlkxTQBuECZ/t5FCmxOBDpNY
pTkERtun1beO9dMumbcA8xx2+cTOaKXT7LzgAAj4jKCXuwLL6eCnBAn9e2zjnHv2pwVV461Kk6oc
N4F6v1tN3G+Lr4cdQFW30sD5xHzWhiPKncBxTwvfz7/XcD660FSJsP3LAEbeHDOXskWMrxIlpblv
tG14n8btllPDqG7GiOrxS8jtyiTymEPFA88+KDZzPQf1OkS9zqMjUqu+uCwQOQfQUTLNFwfnQVSf
bVzyEfgoHi60fEY/T28hpoWycsvCz7KlKm+B/cGg5cuXyKA+AOznIUNn2Ae4UV5ERmLkvaDerzuH
32FA6gv5OheUi6LKMWFY6OWH+3v8/usSRNHQniH+mCeUCbapRdrj19W9dKmT8D7tFDBiHBggDiyF
f/lpxR/OTI8fP1wT3kHntH/8nYA+crocdlNWijvyQ2LSsMRW45sU3NewF5QEcF7uULKuc2Es5UNy
+2JJwIsgaA5C9pY856C8p1mxfm9vPzSCWZ+bC0HHmVCm6kM4CzrBABLcytvO4hdMIRGUqs0YUPMV
lPzD+Y007nzK5oQMkgt9ZD/gOcXDPMNSqIEQh8MzE/fteLOeUYMP2FNmEqwUd01qy5yVtHHVjUdH
jiOIAdqGPrano6048j7i9M28CP7qGosm7BbqpFsYG6IJIoTDj4f1PUikfoZvpKxeL0/TxroBg2C9
q0XOsJL4tNIlkErGgkrhgtwyLMqlncOwb4rNneEYD5oep6tKjnoeHWq/2AgYBYcn/2lewR0awZ1k
ZBUfwMvkwNyIOgCxIJSdnwRKiMwa0wWyod3lermAEH7cgo2NcLinM8Ko4PVe27Gpy5dbb+VTYwbW
lW97OCH8k8lEEUwx9BqKubA4Phfv1ZMr9ycTJLeXSwBnd+CbPp9VyOIkv4U+hBQjT+XehmCWLE04
MZ8DFnddjdjE2SzYPXiUOyJkfUJU/48lEqA1mjUS+Y8eWDvWCub/Et+N/f4DUp0YI0TuQsf/FfuN
zJSdOObxzRo1iiWAEDSbrNdPoXS4MJtxmq6dBxNaI0BRcWsEfWfhJMDPIGB6zj6oWNBDizdAoRku
Sw+mwgzBXEEZMTmQ5qL7zX404y5P6Xh5QKuOCSE7AdTDxKT4E8g5c/F3khOUuhwfFGzdfHqQDTLl
CRH/OGWkIk1l7leOp+dEQ2ksnrj/HndeX1NdIttvPVFEYclmyTP9h2RIbt0ePSYe0jcKQiubCL3g
y1vXEXMKuetRTQNTKXRTrOymJ9S11QUDhvZ0enTyvoDVtSWCGsRQqSUjRENHIiSEhce+pi95jxyL
ZPElkWAh+iR4T6QbjudCjwe1Ctebz5AG+PeNMRhDBvNYR0w/DS+IwJRxZXfLXMYBZk7Og52tkRM1
WJa7hP3ESZlfCPvz1fGOWNxwQGaDcAujWhOCVcSPhScM+ty6t6g5QKgETBXDuc4kJi0zHot/dQxv
B68yVhHgptJPKJq1+B5RUg0vIM26x5ABzPmirnDJyoH7hjUA/9Cdw7hScmjfylKcynQW036oRUQB
xMwVyG7WBgdr1pa3k/6hfiYm1ce+FAmAGTZInUkLnonHjuGguJ7IF49Q4LrfEPJ+jx8DybIweLZI
nThdDg80HFPeOv0y0OfU9zBZlYb73rUjnGlRdUXrkAN8Ebx4sp90ig9hwjV22OPzqH5nDCGfgns8
BKBAJyJKyqOeUgay8zSRQYnUZfmk35f0hwXxh4LlfrpZu+ZMR2k6miRPvDvmOCY1jnDm0oD34XxR
kk8ljdVvxMMy/3bEuH5uVgObs5cvMGq1w7kd1J5IyzXaCHH2nnNYpZ1PijTswij17uhoGUNps4qK
STZJvOFsiJEXSHlfzKsYoQQ8JagXGislJgr2+10Ownp5IrPlYafJDKg6rGFTsCrcjumy3ELpYkFU
WFjeFwiHAm9OWPP0JyQqLdXkZ/Dd5IWfgK/ZbFyKxw7PG4fv40jR9r4GQ8EXI+PjrHS6SiE0hyZh
qpCiNFgj+gCGywKK0PBG3bYqdirYC31hapHifcNbhM77zaHkw/ww1o/NhRUuWxMUAsrIOKGEuMIq
aH0eaH0iX9IpGxGRyZ2dT9nT+M1sm3gQv3/qXgufa+2PzYfhASaXWy8l1QSQZ+A+zOlNXuMNw/OM
E2zgIgZh7uRU993oBWCmeWTO5X2/qzNzM6mDcLUVb5hhrGO027A4yNK2N3fAA93IJ8azbGdveqZ3
ypJV2JinNDI2V9ppaIdzMw05VmM4A6SWHlvCWLr2TIpRe/16lICG7LnqBQ9i/3f7Ia2i92WkxURN
UbsBa8NlHLyJa/HlCzs3YhYKyrPnjIeIb5Zh/b19BnBr+JkAEuaNit/EU/5UBHF7Lj9mROmvxdc6
fkz7bQsLb/i195x9ry0aolVx4QZxdGyn7O4ZHP48JVQTebSjS15R2cX8RKRZgPeUBHbcz7cpc8Fp
X4v0k9s0OY113gOYGd29GSYslI1rYyYVPiwATNKFSAd9+D+azqs5cW2Jwr+IKnJ4lbQVkUDIJL9Q
YEYITM7w68+38L2H8pwxYwuFvTusXr3ae0DvLKWrNxXQ2rt3ICLtFpQ5sOJVxCD9e6lfA7EujTcJ
xoLyAayXytfjmbVS4qGvWYZLeE243lKsHkwICSSpKKjjHvXtw6W6tRmdjZJ8xY8prQw1r/yz6xYV
j4iItyj20OyxDprZPWzFrJebNZbfqfauBCKYLsqXJRiuR3J3YCeG2MGxxQB9IdFPcwJkGDAfWuI6
A5QayekkxwRHiuz+AktaZOp9UA2R2HOktQnHO2WqFLj5E1YO2SG8X/b+awlN6w7pBAQfZi78Kbhi
TN0lhkkuoih7SE0kgKC9El5hLKu6nyM0Z0kS5eacuuWfo3nRkYIePVH/yqv2+/T1+bVB522Rb4ED
Qgs2KNgk6JCt0tMQtFA4LIUDvK1IbQBC4x2FiJ3d4gra09/h3Ufnj4CeUImqwgaG84apcWIjcu72
gAA33Lq/HAKJ0x75dVSicxmGHDnmOhZE0gZ0g0GD33p4dBZQf6XMSR8BvTvqW2AAkA5IFzR9CozN
Yv7eLga8uuIZz/6hRUtO50bWQfOcc1UmDXm2ZJfAVGgfAYPpEB8iGPNzt4BKRcX+h9gviAYdyjZE
qZLdrzusNV/45+FHT3P8D67zTixkfmJnqSTT7MufrWFjn7EeiDhUXZgcn1r72avS1Mf4jBfiGaV+
kRIMLNYuGgHuNqY6vrdRuZCcPBOY60wP847xb/brkHtaD3+VqQfqF1mCus/8pEwFL8payJdQz6Jk
pWFzDXqvTv7Fbydo8vv7eNd7Dx9LyhVPtsC8FLbQbbh712T1sAq/hTUbjBkU02Z/qUNzWHIo65Lo
gX40KXVuQsYH0EIAS4ijH8AaSLqSNX+gYNSyGsvasmAY3IARFiymAYzY9mBzsJmi41Wj/bC6KPWP
3v5fOXpYF/89JcRFqtWHJ7o8oY2P/iIBNpKR0J5om/bqyDHQrtA/xxc86dNuu7v+IWjkpJY1tCvO
o+sc4V6SH0T3YjqmK8NN9I434co5RMwd99oQfolosgPtdcPK2nlquHvbU/2ynewIUiDqQzhkzBEY
8mV+pVQzkioZX7Af6KsAQTZCiDbusXen1+q7at4u8f7Vu7pA7zurSMs4abczuoF+ARa3ICMB/kOr
mP2r0b+Yw5TmC0WA4RH5/vcQIT1S2hF9TW47G2MuHs7wgTrF/YeGFTh49hLPx6XTWwnltDcjVN0j
6dX29qQRN4up3EsE7RCVWDsj6jorh2zhELWCTfrglys/j7D9DbhFCx+FtHw1OuU8CGSGVvPT6PiF
FQ6q3n6yGtfo+uxfFgVkYbOCZOYwt2TfcH6hEaERejYPGv0QFMsYo2ldKb1GhZ9MlVnKFEj1mcsN
9iN1dtNMaodniws8slhJe5wDi1UjYUrOipnVS551RB0dUYg2f56iZU41+exRSS0s5KiSDkJd5z/t
D95TZ+fG0xwRECbaLRAc794dqCzO92rwgHP7MMDeNNqAAbtluzF5mIeZwA508EXO1T2Zl8f6YOpM
I9DYmUZAO99STYg3ek9p8fW2TAh6MMJeL2nUqOqrU0fV5XPipJdGVeCzvQ035h7/OmWr7mdUksxQ
f2jMikSHdpCU6hBqijMjzpHopDgIjh+eXLFSZhFQFsgpLbl8HRzcHv+HyOWSptqlUO9f7ZrRz+in
mMcZwCp1GkAnpbzqzp8GZSL0F6ASHK3hEMCFG7lUJfrhs/k1kYNu1ZPfZk47w3zY8B1u98Oi1ZV5
8LRCY1AKUxgma/oFK+qFHC2xIDX2qwfOHqyYPYUQCFFxK5y2wvdIb/D4p4jcMG1oXrETdd1NxUEc
TxHEh9p3CqBe2Q+ny5SAfneacE9y7h93j0A6JmblnoH2gKtUTNlpIatw+ELp2ex54E28NIRNGma0
GvbmzeyfETMlkTmmp5RootdaOZXewd+NNbWE8aZYuZX78Gc8tBV/WzmdfmmqxwR8x3ijVp93nL2n
i12rQ8HTXBziaPYfZUhOBNHdalQY3S1MIWuC9UejTslHWtswGl7rka8jG2qDZv8SOXtu49o9Dw+Z
Juz8OqGeN4vaYFt181gGG+OH/Cv/LsmpZb5l9cx4SXvoMK4nPo+AB9JyRnQ3OzwQFG70w2eP9WTC
4Xw+zFDe1CLzmalE40TNikfwV3+tCe7CIe+kHebsUgJjR484TQ/2MBVsZJCitUt8+lk5tG9gYR1U
EexpAfehOnna/SuKUCEPxQ7RSpojnsS6yZbRaGfF0fLXuqHYs/c4+cwP30PmJ/htiBKaEPRiH79z
0igeKiNceL2sjDFLGJqmYUKqvcUTbMLm+I7QixZ4FZmZ337Dnm8sWBJNv+qAtZsZUh40tE8003dY
AdnSPA2xUW/dl2OqblccmbHxuUcRZsbaWQ6+BH9ChErzFcqzri66jgYMr+HWK+JL1AgKr9Z/7m3U
vxZwNGMap7/P3mxxKqwqE6wu2a3Xdk/9g7NzUHrj+RUNh+ej/QeiQ0uoSDrSFNraS+BC9yk5oMI7
LNhKvLtzmQ7LVt6Ya0xHP8pH3haJpcfXzhmWfY7XYw5MxCII8bo+uMvLr+KuKzC98La6iyVCWZeh
vFfII/tvlgwba9cvoByAMRYRY8xNK3yOhGcxEIZdHWwIrBiBJjZVMbiPXii4tPLmmv1X7SJ16LLJ
unewVPAsrkIrGVvq0lcTdLontg/n7bHzZFLQCbOHEBVSNjYabNBWPOYBmzU9//vvaoSJecdJopFj
YzhNBDD/vqBuuMSCRIK0tb0dGmeItvpmykQy0yezX9s/KHJMp8n84OiY2DWX+wzixHKG9DMoYYr4
gKat+6J7pFUZzlG47k7pweAwjAFizwOB2J2vpnn2l4jFMejHT2ea0CarKzt0y2DYUkliYsNyEz29
R++YPr0TAlBX8Gfsrr8Jf3tHZk5VF/mTuT2opWntEXcb3TPuJQRTa4wemZpizzBNAFHosuP0pWA1
3/hVXIwMO1uubTCgWYav4krpumVdnhXTWEN0yhjJg27WvBHOM2TZ1F0OuYpATNbT1CNydAguUIpk
YbbsDsyxE8WwwKjbj0Zp6mdZ2Qp3zBm5evtU67AM22iTSppRemWovoWG2+sRMnrcH56YBYzXCTr9
xwIP3Olnud6jld8ogsP2Yc5vYxSTvMrGili4Dvv4YaPkadMjLD7DxbzCRu9Gijryw5X2YtlC0MuJ
Iid2Y2Tho5IksmlUPDtb6IwoAJT8TRd6Ojvv2QevLaxRETBno9OV4AIWC1wyrPEpso2IG0elCA0R
FppbBFec8c2Uw5YF9x46wzGouG+309sGm2DblQA0BFvT9rZfdVIR+BlJFbhlUnxxlzhyI3hTPbWL
f7qiSyR7xLsjYplu+5sIpdWj6SbZB4DUYdEv58fgZZDfCb5dWgWee1cagDK8jIQwWFSPGXmlYOWu
udObb97ERyJlxcIgIvReDm54C2keNI9QmWa6sD1+MiVEC1qEoOHdQ9CK5z/DQlSgvtH8vkODrJMC
PZDjgfpLs+ZGtP6ktbFNV/wOlUmqyhwNBxfAQApa8TEH/lOVE+zwGVYakmbeR5oRqm2g6T48lMRg
j3PfX/rpMnUevZp1749wNFkm3TPbsVlID8PNWCp8CqcVD9VNCzUshyFweZVFsTFh3eI/NpDjMAwl
C6vEABX6smht2/iULLkojMCvyw1S5J+jAleFg9O/+CmGAS/IEkQxu4w9oXHg/l3nl7TDcGrW9Rsj
x8Cqqn9Fn+M5PH6fv08Zpg2G3N2DVODMy0QmKxuWoXX3hoQpFIm1mulkJE9s2YhlIt+PHqGumJ6l
Dx1YgcIMMXWqJVgFiFi3YAiA72wNxX6z9eGso/amB4RHx7cVOFp59BvZysUvPEIbE3FXTubo1KwR
jjJlh1xhXXHtwyxEYq7l4e/mdT5wM9D6kMYZDC8bAUBZfqBshLVmmRiDH2WuvJWide/eeDq28TOi
CEzRGtPEic3nR/xpgjnAgSo6rbJvk2R6HFER2gWILMJRJRW8QtxdBVceyE2KPjxyF51P5EzxvhZa
+8OhbaZETW971hMrrtuvMNBkHZODkxGiyOW00bVQY3pPfVKM70VR1W6SldCWbD0ROmZqNcFtCeUS
qiNO6dPsXdiLho8zoclabdZrchNs91cw8PrK1PkkZer8lYpggbXX5StwTIZ7kzUXG0TzpgriYNCR
dHTShndl4s2vljQcW9o5fhrGU35b0IACkqs8fmf/08BQ+C7m5+dJYV9r+o7VxAU68zmsUJYmEChN
oi98wJ9J1xZD4V7RMyGxuRP1cG9pH8O3Idj3CNCcQDy37so9Vlm4GEfiILnnnGzBNAdFfPMJ1ZNN
3E6I/shbSw6svHhfh1RZACQ47aSjuIrwSyROXKj5ZM8Ke13lHGty51ZQoZiwKH0VXuurEhCOkVno
dJHuQ8JTK14mvxPwofZyuczppySd1sWwfRSd6coUdW6xVi2nOagpDuFL3d5ap6R/q94+VihHSo4Z
UuiodJwlxWkws4OAoxEcFs1EWYdCS1kiaOafDILlZXbaY94vwe02vkV8VFz8U2S/j0vTUn/1+/kc
avbmPSWZwXquODi5Ew6RNJrIdx9vvQ4yPO2kiBvBxkPXhcC2Rgf5yVzdqgeNrOqRCKd72qE+HDT3
d1BzEb1KGHzidMiGSz+QTmfe5uvaXQ8o+nXvMBTpVGQoTlIg93Cl5wr6vN9aszzRamFJPgxN9uHD
kIa9zAtS2TF4jGruJVlFa79qGvytzkJdiAx8/jokDQbRrHz9KMJN5NeseRSkKyztGfRPNfA3cEiR
pnTq1BtOJbiFD2L0coIKEHngw767Dbi68lCEsVajr1xHj2dLa8mMyFDu6689HxlPa7Km6gK9imZa
2mWZDzyi/m2oJNEp9nabKPsgJx7TXyI/PkTt9GidgpJ3Cc6f5KVKJneqWCEyeR8rjggsaMgZNMZ/
9aEn2p1Y0oGUWS8sZ8UQso+Koo8WSfLViO2z6zZSJm1+EuQ58G1wTg7LR4DgqAv5RcklKebJZU/U
iaf12psLkQ+JhqvVhL5dpBRaWAAbLNrHaC0xPheNdrccadYgkVGdYFU/rlc5YkH1tumMLlJxm92y
RcxyH+5JYmeL4ZAUffiM6chhWi32jqmbn4s9D5jPRJSonE2vv0s5W/QSYk/3g7orEPYStMKqC/y6
w1fukPV7hzXv5KwCBnPDk6sljMmlwCFdACBHylCqBkCr8nYTGZiWWXuruIVYDAOfscDCu2VFNMmS
A5POQz1qI1Nrw7oAUv2Fl4S1RYQVUQN920gxbMeRDGrCzowI5PWa2Q0HzTCr5KMpTDK3i6rxwT/4
Dafjv7ySL00AdOTtq3t1BQoALSDH2egrBmFgNFai0WeWS79Nb4qyDpbS9DLW8pqBnJWQsDw7VcCe
okvFjswEBW6H4QK8q8V6MJdQn3rn2LB7g9+8gdT6/afJcKRHWKc80TsjJjqLUYUISygMZbUbaQ5c
VRb8kwyv7t0nda/yozVLTFdzv4H90b+4Oytmor0gbB6J1i6G7ko2Cev6ZVOWgLy575ah6z5d3nJG
oxHhONE2tisgaVuTJ+9j2scfi9t4hXPL0GrFpcU5f2J1CIlZHVghpbiyV+dPPC7DUhB6ZooflL92
nBYASstpBA3M55aMTM38bTuNMj5vVLOWI6F4wli2ClIho9YHLefig/Asc3UqfLJiJVklbGwz0Vfb
LPXLNzbxhQaGIq4nTCX+u7V0eOhIHK/T1XEwZZ5yYcWjlIe5axCz+EXG3PA+gCMPuOzRbsxD1uvq
ylo0HI4u/7By8jyzu0mYZH4URUwYOTsTHavWk6XQM7jyMHXvCW4xDj/XyaZbTunr9h7cdH2tRs2Y
rjwYJXE5WY1nc9JTqzxg/Jq5omPsvPu7qG2u09rXDdXjDSAAeaVpda9TmhusZY37U/JrS9okuAOH
xQUxLLAIEKgSYc4qmw2ACh3UDyh/vfrEfZDT3Wh2WhxL36fdmrCbWDFmya0cNU2x0lhb7e8ql391
m4yFa/N1d0da/HdXsbuWIfNfTqbS0815hEUAvTt4hNoBukl3Vwtw073CtG8id1IO6x45THrsonx7
I8Cnqwt9Eq03yjAO02g8sDf3DG+CZbkNCOaR3ogJWI9d2qTSpgcfGdkPt9Tr9CqTFSRAU5mA85BY
EBuhQKaSxDel4i8XfZS3ezOPfBtsA8rq3jpR8oBMkkezrrcNJqORH+0D153oJ+CmhfV0z8fc8vLO
MD6tAbbfjfe0nhwMzO5fzngX3Ql+vTqdca/4yqWW/EMuzPBJylLrlXcemjePVrgCK634VKb3CM9I
WEBKJEf3z9NRniZ4W9GUT0ecqbEf3z+sEXYoxqPBftsEcCvAvLUMH2bTrfys540eMgBsRfzoyn86
OyiJwaZj7SIK5ilDnVkAUMMhAaER0QBySHecFwitjW9rOu8e9TyeQvEl7ydJvKPzhAqN6WDmRccf
XSfPn1uIMjNjwAtMEGTsqNQFZxKWimwM9YDvmkUr69pVS93M3FDTreMwSxE640C5KPHiOUDekaMg
g6R1WDHCkZkQ7e8H20RoQqN/AzzejRvClLtISKZ353cAbu6+GDnETjmZXbSpO4cxvXExQiAIbYcY
GGC4D8hGiOxD5/dvUQ3Fu3F9ZjulP+P51aYZponeenzHSiwwB9thp57saW4kcOIfmLdFKQWsFmPN
hg1WvZUr+3PLniCue1qFwLHwWcIXBd10xJPBy0PUFVYHlrPld7cehQ0sxh8KuoyiOEbvqENE/XRp
/eQuaMce2KQnX5ZD38NCtkYYomgST1DS9fYB94ttdOYmKL6Q3SJRjakwc7/1yUQbaCMSaPnAUvY7
Wy4JxphJXsJ6VhdARk9AcfSh1wxhnw2YQQmzSUHghpk2ZPa3CE+D5KEyGwa4fk4J2WqcDOeOtRJw
Lf8iOy6AZWYomNiKNBXL6YR0yTDb2O36Xi+pEN3dp/uki+HqaDN1MnmETq/4WiUdpIjnxVcpq0zK
RDwTkEUdZs0IcxaUXgqzBLEzcRAPBswoJPRgdDasdS1dzoe0azKJvxctH2K1tbhIGQh1DDjFN2li
9eIDwKKTElnnch/AmfnKJXZOqRMhdO2VEDBRUC6MVNEvOAvIWjKkn13fcI96uuIlAIqieOi/xEZK
Cebz+VQJpWTu6apyLy4bN6o7/a5JmCWwTFOGsSbTLtz7njiKY6OooOoLZcnyfDRC89OmIU2PXPAn
cwBtKQMRwoKH4DBPY8aYse7apIF5plyAEwDtFVhTM8ayghUy8D9QoUjpkuG8FW4H0H5BWx+OwDsA
Mjar01dPgXjXCmso7LUpor2Q41XuTy2N899a1A7Ff+4zRYW5FYQxZMkaN0L6rMHoIECkT2vycNJh
hWXAVsJw84xxs+SiZMUCzLSRlWCQJAwhHwS7xcxUtPX+6hl5/ounXwqEZisYBcVKP3gq/8iweTbA
IASNf/i4smMSZ90p1iuJFo+ALbWU10990GFQCkR8Hih1KxG7AD6BmPuVQOGQHA5NuGSoTe/cpb+I
0bK4CLkNQVOqxrwphIFpy18rs6XDCNehn296ymnL5BYf3vNHKERZ74vYvCIcEk8RT5wUffsh4qGf
eJSQ3B5S8iQmBhT7g/5ZpE66BF/k3FsEJyfQ5BVifAl40AfgWTMV4LRQKFHJPukDPqsdMmkG5lnd
XBJ4icH+q+3Ji70nXAzOE9v97L9S3GrvQaViIjNBEkE9hkawLozkuRoCy1FzUVjz5mSYXxaqZODT
sSgXDlTq3bA49AER8xVk0pCECCTevaZB+wNz6WGQNyz6qnAY5mJ/1Wvq3pdiQpXHz7Mi1CclhT3u
nMayhxTlyguQXswqf6OHR1GJQpzZWQ+Yfr6FfNIrvABkMSOw1yLzp/hZHTScZal/W7QCwigycJLq
Rws5VTOuf9WDAwEeDbO0xVLoc5s3VBYaaQXxBjh99GuqlKciBi3D5KvDDgs3hPz6cmBowPdF46IG
jZt+AQmBXyiPq5kWXmP4msD76cGEED3s13uitN+vPqw65hvmAJdun5HwQ8Hw6q+HkJGZeUQpXkAD
/IbiAk2hOgXDNQw+67W82U8ZEokr5Ij5c7Shvqkg8GDsZtRebM11IFic2s5iG1cPyGK4rX5rCom8
xNiTaWdKXg61EfV3qg93LFANhUJmh/1rgbeWHBT6EVbZHFkvG6o6ggQQbv1YqBelDAakHCm5tJMD
jZ3ce0o56N2t5ypJVsgWcD9H+/rNbbpEmDgJm2LluGO15XtK1Eo7I3Ms+Z0dClcEgexUBYb7nwcw
wc8LTdpIoWOn6y83HlvOdEl9IAnxJcPxoskRUQPN3IGgqxxy2tUgeYQFrG637/W9bjeZJgwlIdyi
GjctA4+eAtLM0DBOkdHcGVK5uQLvX+wxLx9oAo3lcGhnuQpnJAwZ/+XIqarkmuuHsQIYkMinvpWn
dhZmNj8qSeAPJOHJjON1uXj9KPYdbqsDaoFJgqjA/9xOoLc0/5C/9/MCehqWZ+VsQLT4udRnQIBi
coq+3GD+Z3w7TeWg+egtN1OhjBzgp5bJcdccimiDjbGNwVrsI8MXFA+UwFYU9JS6bUOcQYnoQklp
5VwWAowoSiBWJu+Mj/4DFz9PlnuihIeMXzA7DxDEys9zBAc2KAhirkAXCFhwfAIfZzb3hdvkXJ1o
hI9U+VVPOF2OFOF5hIWjk2kyzEbLg1DcKEDXq+ztcpi8I3xpQSGbEvTH14Kxc4ClUkustv2BMkaT
G6E2f/xlfTdDsklJTEMpcNmUAylnqxiokiVZBh8TVT382suLRlE0SnOeVo1udzwgRNiQqdaMT4bU
2rHpcapDUqyloIJbFo3gQJXl5sOE8RgsJyXgR2tcsacYBQ6ARxO/kxFoyGKW2KZtaDr9f/8+gzr7
4IxQYH7697A7pplCR+wz+8Dg1bRkqeo10StnMkisfzLMaQCtczEphpKiCW07SxExk1fh6oHT8DXY
bIU5WzvCnQPn4fJYUoLj9FJKqQqdwDkejXy2QlZuK2uUxZLyPxVdc9xAqqBGi32Lg1v+vyAtysyK
fU3Q4SfMH1L5J2XBy6iF2Tz5gNUac2WomWasnzRaqg5JIulMolEc89yJuAnUCKF7OWuR1yZWJMgU
ddwxyjaPSHVq/K23ZH3DB05IP1OfZFyfRRhIGRWNGvnz8DOuhBqTb4f2sEZoy+gA6mQJQ01sH5fr
xwSvEy5UAf4nCsQIx5fFZrgBEdU++pinzDCCCoy3CfotMJY5LWHoC/AHCGDRyOPeHSEGF6P85UY9
Z8QNaxFnCDpNZRoc9nnKghbYmbKSHDI6OiCwcoRHkwnhksf6HLHNdLc33O1OIM/mjqgmj3hyemZ5
zr1ZcmhCZYo7lg6YU31yRpGfr1wZEw7CthIewL1IfYoXPdclhawq8/zQNEafQBjUVs+fEsaGMjK1
HLEWhsMjERB6OwSWMDM8lceGLF8CwDDPWyC32lBcgPZpO9G20p0bscWEXehxEfWw5/WShVeYJ+tE
737vtuABwogqOXxwBj5OOUaGkJ1JmM5jvX0OpvUpxEIPZGMrriTw4PHKgmICuZUYcMEgoA0cS5eZ
ZdgX1WL0uPIVEe6Wn/jcxFrQliHRmiEW4EzWHIagxstxIDo7lUxvPgvRGV14bsiLcpv5OMXG4N/8
Eb+iB7+K0BNL4kOXSTFd3ImPvRIoig3+VF6JjVB1d3gKu+h3QWqEmZnwdNKUJVm2HDbY6/Xz8LW+
iriJhswpgsn1S98UPjs5RTxS5NFYewW9T58Dw9uaOUcUIPieQFSIPat/sPEY/4m59AVRc31p/iCg
ZbAP1r456Hzhk12MIdE2H7LE1IJj0XwFIGYRmytY/P5euGu4WAH6itYiWNDUaxews5jwBueVdVwE
WDtGRjnpzpoN4TSJHiHDS2iqG+pQc6YUcsIk0RLw+rkShJTiLmQGVYvYpgTPpBtgjiwiWhliilgE
lmePFISH4dfpXQBlxh1W/UNEzeDPDIFZsedJwl5ep1uFFEAfRp8Vp9qE8DAibG5Sy1qjswyc+6FA
kQdW0EAmPSSaZhhO2KSAdYiIGxRSoZ82LXXxOG1zBm9kOg5J4rJgLjWqhRcQvE0KiFsEUqoos+6z
dcm5D/lbdTEDxF/5b5qcHORxJD/hbYd3VN1PpvOYVnky9N+irk7bBKNGgyvL8LUACUSMWov11JtF
FaTPaTCD10ZnWJ1+QIQ53/g79HR/Wugw7i0K+ruzl69pNzDneJPOEs4D7XPKhXVoTNt4NriNn3Xr
Dl/MLnV3lD+Z2gYGniGFs0fHikquwp5b1qygXcbgbmdYG+5EoaJodoYRQqNTMacRiYEnEKEZ3fBA
pcCuM1VhSZ8CyhoHu07YZtChoLDZsio7n56we7RKvX02W7kaWj97emvGekA1pT93DeFzC9xID7Vm
xqKRs0Icl9a2kN4lQv6q6H8dVva3ZqgGpYTmZCbENCU40GzYjAlGLZEWEfIUC4GLNhqaDJK1V9+M
sdytwkbNnyHPPaShwlC4O9EUYDOUeob1RHh2cbqbU8tc+A6vSeswBFukCule1gm81TX3r9+nMMhY
ofHYOxoCPYV3TH3hqwIhRvh4h9+l48FQa4Ml2uxWsS+cfIEuXCmh29stRsX40bDRoz9Gs66aUZu0
FFCmeyLSiHRNE/eM4J8Ef230O/QNLRHkr311v9F/CKmjQylPWnthLaJnxPoaBB9O6sCDlNr5bsUN
AomWPfj3D1FosvtLLO3HwaCvJJj4YZNAsb8B3jO4aKTqJwPaX3ax2C5ogqYbrzLY+1XKIX4l2UdE
E9uPLJuygYfYjoQFF0fvKi9+Iqt8ZzVc3Jb9Ts7wGvotWvrOUclcafq4jsVN+VJr/356D9xg0F+h
7Wf9dFuMUmVOzd3QZBcwzlETmRg0QwH2higRFZlbUMnFsbmOUFYk5qG0Yasugyo/JU91M4q/Xe81
6YWiNLECQmDdE/b82lB7GdVhH30auNUoRbZeS1XO0YhLWCbTbkLtW+UeWhJBL9Jd8HJVCTlQXYax
7lXpUobMrQ9RBehTI/p5ow9kIfsuuSyvPEEmzWJIQGtLpq9aeD163V27y9i3A/oq8JRR3rQG3L5W
TKFkgnJYk/B4Sy/T+Wztrh7fnXfem8ZVNV5eLRq+Iw+IgUAMZX7rNJn5dDp1xz9nPm/I1Rj6nNGJ
RHCNaI3Q0Ota4uAnuwxa4FA8gio5Ds/1zzYeh9CqwCHEJnCO8Sza9ctfzMOkvKX8iy+HeUoWDME/
bhe6gjb6esnLgTffnDAuy5kf1ZRawOehEkWJS7yerf/0hvjYj3tTIE1U56cEQwRGPkgIZXLEJbke
xP3GCDdfqGaLZLoLZpSs7+yePfESMwzhFxFm8qGQ9Ss8Weh0wEVNd07NX4MTUWNLkXGm8q+CEggS
v0iI92t3u4zzgjMAb0GJU9fyvIFlWEtGUAiz+zLyBjwK+SBRB1jM8Iq9K6xT7z5sQt68cjV/ReHs
hpHEzxIyIm2b/fbEGNxQSywMbo+sU15R6RX8wyLN1m6eK9cgCiG6gV6AXc4ZVgEr48SPwL9IISlB
HgLQJl1D6MkBDRM6Rsusq3ulKFi13Zkh5NI/rdxMXE4qlIA1OGEBPmUawIh7/IgohsgkgwmSE0CG
RCQ7QpwtGReUE4VEK06ImRVuSkxL3A1hCYSlsPyMOXw6UT9XwLdcKTLi5iZV/FqWKuD+tSLgxpjM
g9jdiQhQyB5hmEBgieJJDEo+Z+JITqnl76UU5hXqT8aW47lb/D7ZSzkpuaI5OoS7ZZuYtWFFqCjj
Ji84y2dvtUBURqjRiu1NQzUYiatf5idH+mEhOjroJpB8smJ2RiASZhaBAHfUakRQIozl5znQxcRE
uPw9vlFIiz4xhxI9UM/l0Vk6mQNjw5ARvUPDwtFL2x3xHZqIZC6UdwPc9esWeQ+ZNwvIHg4/7Ip5
MkfVEsCPFWXY2UgmzHf9o6UV2In5fZFg2gcoD3qPFInJE1vEGLXi+S8YBD1XSisnK/6+mYPlur3g
698Ak0ztE4I1O2AKm4Ojk8RpR/D7R9YQ4+lIArS+YWuydKDqVmyGbekdWSrAmQQOynSsbQC5E80i
mOgjqDgIACHh2ABVO2GPxEVs0anMrDB0/F4IJK2+nphSdFcc7BifXrHn3JurqQvpcTajYq6Uifbi
lEk03WLe8IQhaVIwbW8wYQRegFTUaYHhbElOEiZD+kSrhNiwA70uSSTtfg1Gy4qzop3dga71R9iB
aMXehnRDbsYQlQkHEmnFoi1VakjouiFpTUoRo9bJeF6JxLUzDOWEXgVaP5/UpO+hZn1cOkjfgcm6
TLBBY7Qc0Mvtt78YjIGKIB1rdNHsYhx1jEgtyu0AU3iekk3Xif/11etBT+ihylwhppBaNcotqN/T
t2j+nOwZEV2aPlAvRWVDFJl/qO5JhUOdLSh79AuHSRczIo1/ATBvOA+Ji5hLidmcyYp9bkx32h33
P3+fdqFkna0tVPLNJz7NM5+U0LbDhNa2n3//7v6AGIJbOz1a07HK4cy9xvopn2cGIVxRSXXCB37z
3CG/df+c3o23y/y95PGPaKLBz9TnMHrW0mxgAQSC0xURKzimwVB8b7novq7zf70uoj48cYVafSKE
I+OUgMmFzZ9a/vt1YPloGT2gekFeBZ0TzeDsXeH2YBOHor5vxXfBWkGHDDfh/Z+Ssar/sbUq+BTw
E8RdVUlahDRYvHS0wMiFhM+vEFaLd0mrLznQXy4nphGhNlisKPyARqREK7edrBySsRZGEJNJMsag
KxIsJSJk/cq2lLqTb5HKKJknFjcNAIil3lZ+wwt8SQZXBRdqEqqDM7ToAztU+gytgsoqccplevOx
hjXMzkM4jh/hxnylj+q4UdVGIBLplvLvkaBUytmwTSD5cESBxspYUYi3BUR9wDrQdopoK86doJ5c
hQmVZJDyOGweevSdHKIP59g2mFwhQi99sKCzExmrDD8tQ1zUy98OlZ1yeaQCZLg+DgNHhcl+2RBB
NQVDBtVxouWfa9GJ4CM+mbI1DOdDvEBSs4f4U/w1YAq3+MYC4RLzjMmyzID1aCoDgxyPiQyNYbDy
p5ojoIRXDmzNBczsHKgAq8usBVe8G5FVVX4WyKBCwbc0PykKwAAqUxTQ6JBmWKMg+8BKq/4oGEO2
Xnh3mzvaxsmdaAsZnR0QBLwdL0hGDGWxqkZ13Ld7DDCiIx1fzSGrAdIgGHowWCggtJlzMFS2QUjK
vP4+8klhoEVXzJExJKVe/YynueUNVkAgOivlNV5Xzl7lNvEF/v4OMERGP4NYkKtepqcNV/GPp7AJ
WmK1qpjIJVMNV3FbLymDXbvH4Nx9GLJa3Jmu7vhBl8FUeDgif3QohqhMrlIV+DmfG0JLCGqsVvTB
atAmsBSM3aSqTrHh77fBY8hJs2y5BGyE6XYDAyHJp44kU0pk2BdHWpUsm6VAuAC4QVOM81cQ3cEx
/tT/Ktmb5QQuI1IFtUXuQleM4Ve46TI2g6pPO72ZAqlqrwUrCzLXPqCfiDtPHz+c5G2wm6t0rDLk
06UsORH5oJYVSPppJ+h+rpEh03roWIs6+T3PPt8HRX/P7d4GnewwUv0IqhpDEyz3uwdP8qvnLnQz
egtsKiVI0cY61rZ/DjZ9Fk+VUaAwJBnv4G/7sKL53clzUk9Reks3tD5RZK+mfyyPFrX9tqcn/zC/
iW40IrbWhZbBnZFc/UayBAjX08fONVXtXfIQ2S1vfx7gGw282s+WvUjPv1v5acF3QCrNrYaiUTxd
rS0VU0u+6l5URnUIYRv69mRYlYI6ECRn96lb6UolTf/EOqDqVYWnBrGTfkz1c16D3YCNMH86bWwd
18QtpVj2fe7S8pR/U0IzJ0tdUHoEmy8k5p5rNhoECiKkSMgc+OqSSKtK0MXCElFbt1XnoC1ppQxK
xz4SIIJfwDNjc39iPUJ3miu/KHjB+tpjAhCi5h2ctELxK2Nw33S4ERaYMOEt+YWbq8jk4nT7jAHX
m7YJiXkJTgFfVFJRXdhHwNzCsBBmCpYVooc/wIzLwu0+MBgmTnYdOuSni0PoTJYJ0l25AJcuJPke
JDhGfh//7RHv3HsIpYQw5akZMxcBqEitCiRVn48YUmFIup7l2WrZEt1pSxsSPgVPQtB8/VeXOQPl
UN11m17joSAxKiSE/58f5/xwPzR40PSzc9UDRln783Hcp0/nls29IkxhoCX+PJmjLk6RFm+jS8Y9
pTgx+xgqc2CJovFaCgv/AsmwxBzlEwLUjVBaK7tgF/ySRtY8uosJoyqhUF1KwFBmFY1nXDE7tuO8
FgL9hBUWT6gUr/EOEJgp1HiPNeCKUgu1nbXJs/RpIsKXvE5IzVKcRqVl+r8Yu0NOvOwiXf5HAiSZ
Q+lSqRMfWeanFFfcmbBNv+WnSiy8XBdFAIdvp2rsE6ExeJYOI8LQMfA+waiHdaHbSDeVrOIM4Km0
hfWF++VhE2PgI0R+JRhgVXwePiEDn/BwxxxoejdTYeKcA4mLytUP67SQoRJzVqXRTBf5+SfaQkRX
18O7x/WI48vZfyIHmMdiNaKhTpudukQUeH3U83eQLDn/xof1KFigKaY4oVBDnzpH//MTTCVEU8GT
8IX4C1u5if2MxhaCbDvcfRnqBiWHyhhUg64aNY5Q0vkhPLbsb5XBjRnBHv9MvoT9JSQADs75fsiH
lB0aAbpdj56A4XD9w2bQB9O+6Q65v9nKReRlA+N/eRsLIBZUKFS3EZw0ov06PeD7VH0D6U/BUGvW
0YkE/I5SmiU5gSVg46gD6attR7TZkEU2GAX1T+QBRQRsJREHeDDc0CWyedCGW0EOmAxSDq26PWj0
GwFQKqNMp/IStwU3/98W/gBdpjCOiRFoZaNhGcjgkyB/mPJ6qmX/BSRNn8y2idcnMjpEJXep+g7h
Uzqa/UOlhoR/Y/MWLKd+QS8rFZZK1ozr34/wFuJ3kGVPVXaofgMpwjqyquGoymwdcjz63HEL2HD3
DCHz4rem0JHsIkYapxUIFeeklI7TDwmSWxD/sEBACi12ChvGrpHLcBVteD3mdjTokraWb8jnkLmg
VnQYuopiKbee0I1g4zxhQIlf+3ofmY2p4iLF5A2tc0SWwZ726/236oq7MuXHpil/V7IXxfbCq03b
ZeGhkUQ5Twui0O4N3Vt02Ts1ykKVoBoXELnbCYRT6iirUTWdfTdhrInlSORHl9P+3zamnUXKxB4B
cKYGiSO84/j57/3v5NbdstjCjJnlqkrTw1HB3r/jgSvvBM0BZ47TFlf0CadpxnrDJa59JlwP9v1G
iZlImg5TOB2zR7X31ysN2g3EtdWOf7Ifcc1BObRuKw5Ch6R/hFWpiK0cMoh8Z0rZHuXUN67xEBb2
nQiGQIpi5X8sndeS4tgSRb+ICEA4vcpLCCv8CwEUHuGNxNfP2vRE37ltiqKEzDmZO7cBxWcGQw3w
DIsUKNmkTs8U1vxZ1Suyoec2VxI9zV8pKSU3t9yrJzmm8r0GRqf2e+uqtnjg7kNuUM9M5DF7wCL4
9FekPmtdRts2X4Ha1OL+QHBNNSUSd8EiTgbLEkwtrh5BdvBKyqTY2tnLlgch6Sut60KdpJoduPa9
K4i8BAgo2Mddo4WvpV3tvWjaWQZcw11kdPrzjunTp9OLGqzAMmjfjbrkYHu3+BbvB+mv2y6xsNLk
eFooGakf1jAJuqZs41uMXLadRvvsH5PXcsNV26CUZDFljygCAbKic+VS/KXUubBJ9ADtxfp5kqN7
6ZzRtZUdkxT3Dxp0OOLFQZUPU8MrsUpH/qSJV9evtbMyRpwIFNVA+SjM6Xmx33inL3VAexZI0P/S
EIFacB4WQkgIpQJseTJqWY2p4QX3sArSI4afBFC+qe1Z4oFSt+CZg8uyChlQREIeEuZI3OiarxQ8
MamQ8lE5an3QEPc3im1N6JQHnSWVyEQVHkRsbzQq+pSmKz3q6MkojXPuTM21xcb72D1mtr/pd7H9
byL+sVhQcgsJOBpzqE+sIOojtIL9+13jYO0nDFklqdURmWgd1LioTdJqJO7XgR0GuEqb3Z3tToKl
K2YzJEaA1rDaaifV1vyrSAK2qsX/bAhaFTaXu71hLQcY01aq92ReDb/hN9NSR1nHo9YS4UByDq2P
GgpuYUdD8FC/BoymcoZbrinJFp9RDSYNYZudjBVBqznolbArhrK0IwjUfyNV9TQq2+usIuJDS4vH
xE5yebfGQE10xMdYqzbHp/rprj2M4kg//rdQc240Sf9xIGNNqwpNzbB4e3jHdQZPO7aV25ioaz4R
ypSuzu6f2hUxgv+NiXX5/h1brSdeOX+j5pz7EiSRUUnRfOcxl6xD8Yb6+ojLxIDzV8PBKwfD1O7M
meOuVNn0a735e5mD5WxrG1ELPu9zG3F3sWj9SHecMyRADr8sKgddUtQ4+mjUfExVVf/Vu+rCIVqh
vtHHYjH9cneJV4WTYFzw9kvcLF2+C6QVDS+VIRPflIoAwupEhdgQGEmVq0CMDwXrlfAPgWv/VHpo
19pD7pJfQaeZelu30T/BFN8AGZE7FO4JJYdAVH0wulw9UEAHPBcs+n9Zl26Kke0/MoguAnPJJPWS
f/Q7TpTuLEou/Xp03r5kcNJISaehWk/rumSMqjR1P4koqq4VV4eQiSr1qoBuDlEZkqtYVQaHwS7L
67hhePaEBwh60Jjx19Prbtcv3dFY3VCIlmOefj0fwwjfAkAX/SPKUTz3qftUKrUX0w9Lo6p+ytoh
Sx2zdhXHgpEFE/DpvSuSLAEvYtmoYBGh/w/4g9se3Jrruv+VHH//5uiMO/X46mLpA/H88utfS36w
S93L2ODcCSPhQecWFe1HNwu4tv6iZ0gPiM7EE5rezb1BghMA/K/PF1hQifb9Q7fAjQoWQCelwLri
DxMQ1iG0QWBCi1YLlb3eTCdJC4yuIYumdZlQfIOj7QJshhyD0vnUn1v1jaDJXR+lsHcKDLj5BjCY
2p1X+PgrRDkAG56PYRlpJfevB6PP02SZMpyhR6mVEHcQIMwOruuTf0dEsvNJDOhdOpeO8gd2ETqA
7rV1H8I8zUQ/xV1FSBb3VrNeIGje5UFRsjQqT8pcJr7Hb3zAQ3dcbn7+PvGphoouw5RvWFlSo+yG
lRxK8ZdMYF59X/OGR4t/fzCpmb6wMn6HJ9IZcAEjRhGoCCmvcxxvtJtcLXLbweopIo7B4dbN3N3X
vdJst4pjk5ATuksGh1f3+/eA78QmWwAVSTcZNRJaYX83LL3dLYry6HwjSqZYlmjdqSmdghrU6J+X
5OG8rejxjIqOub4kMMLeGC/273TLzD+J4r7EW6fMGsmDDJnv3mFVxFMLecQSszNGpc03kybT/ry5
ZWvo7gsDIhm4a6u9bYkpHqGV5EOfhi/kJ3EFpkH8bNZBH1PvKZYG5xGLQwdJ6VB7icrXQ3Ox7x5I
7yGSCGQb1li5eUfVaf4gcAbceARBecqlUPKRt5taR4cPpm7oYTaZLweEoTb/s195oHRMvcW0Tkdx
sKbbkAgumJ3TYa25ACkFKq6EPEILTpLNPvRZ4iXArS0i3tUvEXVHJDNHgXcdzSD2cvb7YGO2VDkR
dHBzsv4zwsPVPq7JkOqTTYr9dj8rubVu4+/ok8PIsRrtE2N34GdFOtbsQcY4mtFqdIQuX3dwIawk
hdFb+PimimGpdZtHZVA9QPNG8rxbj8lpU5idMQKDwpj6hUPQSB4YGtaAt+j+RgbhlvYT6oW3w2sM
1XuCX2SvOntTbEEeaxaG316lg8kVD273a2/5EDeGdRrwYiIOk7fgk81EarvbwEsWK08W4Q2xJiFT
ByDl0ScuenvCHPaD5+YWlyITZupeaQ6Yr76IiuHPDkcELy5+eYpXLzKqOCuVCelrbmGlxgfdg4A3
UAmyBTOmwI0HvzR9JAsLn3Af1oGYyBDZ/rrtPWP4lP/wgsPBjDzo8OO8CU0gXK/d8BrB/e2c3Z+M
eHGbvgYlW0o/14Z69O5j4BKh2rkusNbl7pkymtGeMk6ROac+ZtXAMTaO1aCjDMuZmsXEnEMFf3ma
zD6x39wzhWVCNOUAQPX1taxXcfy4Cz+ih585Wlsk1f9EcJ+VJsnaujD5oJT8qi3Ht4VH1sKSlEpH
c1lNUObSS2QP696//J3aU61dGS/D/BBjhwUHHzhwhpo9RBITQCGcWMDhUfhd9zJixqyt0GLktCm0
SnicPSbFTskvd5AIwyL4kLqyHVSxx2qERz4YvurRrv+KsxFOUrtAS9+FWdcFdyT7/JvWfBiBMxH3
aitcnYL6rIxCvN66rXBTxDj07aZI+pAhU2b8gAmmuVv8Al9x2SM/jQL1E1/b+OTaJrJD05/zQwy7
DJnkEZ77MI89VO9BgbkKH96qIVXkT5v9QK9F64OUsvJ7bjO3iqyxHs2BXm1GdqIP5/EpeKHGbODW
w/rNVpz5WfuLo3rrqTA4/DIkrGXU7nFWUFJeo0r8SQwsAy4OdKKtFzCxIMKhdXbfvTc+AlR+wcGV
P0VleWCUXOKYqNLX79mToqHYrIzFPbuuoSG18JboVpqSR1NKDFnSPzDsCVmQ3DBGkBNi64tq/9Hc
rXFeiQugygY811vw7dbjb3Klr9zRTxtdae2kp6vzVbo/yqn6FPnzoNZ+wYelUG2LdgXvu5l2hEBl
bcYswWFWCM3pxuxqlznzxdeYOXYzpwEFX5M0Z0sDk3OQ+mJhevJVeh07BaSAtX6GjGj6YcRQCPOl
mh/GJnDW9alojdeo1Cj2DfZ63p3yDFiajgNRlg2WQBH8ssuznCa42kXMtGVycQlq7bRpDC6upJYC
0g0sHUxYcsW2EbI8JugKwT9+vTk1I9aGdjYthY/og8IKPyFh7NUO6jY0yYINSBcYNVo7Kqyrn+3b
z33TeHQKZ+8+EZ2v5n56FMVtEfZ7BXAUqHYQvDUzqnY1oCkMqlCYr/5t3MCERjJQ1e+lqdG9BZio
Rbo+5oBj6DxXKbQyOp4XQT1ipMW7GPVA/0tVvvN1FRoojtRV1ZhO/xWaNdh10pwS3oQzlGgkw79J
5nSIKoPCXADaeE7ZTmutU9iYkQjCr30b7Z1EZhJwF2nFr7FAZyJBDJMuG+jAlolHpYeQtP9iXFGB
IWId4vPkSEmlWCOK6AUg+HmVjmvu3WNoIHHIK9zwLcc+XrOgTiOg/ZWa9ARFJWKzIv2i0S11y/0f
463yBb04jtWSlMJKCzEdGE3vFF8nNN3eB1iFIwefT07xe4UG4cWwIEd1qCq9erVAaRDwb72s4aaJ
/IcgVjZ3LbiCARP+Jp6m9FSXoNh+RMU28VfOLi63zSBFIkhKCVOG3i6Uju8Uy2rluwIQ2DMQ5BBQ
g/VLzGeXec16x1iD2XUSqaDvTlCK53DcOKYynrY6WpNT8M8bTHO+dwtUVY+NYI47Kvl653MI1QBR
QStvkILG//Q4VjnJUT7DuOPRFMDydOY9BjKeoTaZluMU15C5/fKu+ViQ3p4YWZyG9emLVC7ejmsS
mR1mSkA+NYQ01WkhLgJMDavdwl+jvxvSBHGlKE943IIda8edMAUcZOibqmGJ5+Q8gV9XZILxILr8
OMpWb6/UyTqlEM7dfpw28dp7WB/1lbXZITbpIVZ3D2lyIKoij84jqPVL01vzOH5PU27xuV1Bfte+
jPX2JZQnfQM1dOGPTt9H6Yt8AYslmzuxUXS/ye8FZIk1c26wdJzjpXALjsuKrqPUNo/mHoHMet6u
9dMxmBdQImJqiCryXqNux74Jnz04oH+0nvQ4Ni5kTDmB3qrdG/gicN3aJBnyTHO/ZZGBR3lEfePf
iC1fgmBMT+AjecC3clqB1L+L4d/bq2wyBiE7d4FrqPIpbmEOySFnJp5BJMK+34Z4QKqkV3LFDto7
bSvGd8cEfdUeHoBDTBiASS2oMU3JU7/gtSbNAAtsAeBCz0uu3lIgEeMO9YrPjQjvKDIoNmuJ2TJ8
iHXWqgKzTtVZd32F4Dftuj6zUZxy4Y8RiOV2KezlNS2dS2atIAeFvosdiiwwyGqzjIU8UdiINdug
ydREQ9Nw7VspzZJ1ja6Ren4gTa2mnFSWZEGrhfj60xWc7HQpLqqaJWG2/9e6Zqj2VOjvFncJRuTs
aVsPPrLs0DaaJYv8Xe+ycAPLq2EGHqE+uLfkFqPZg3BVQe1sXbyixH/l4NWgQUWl15RsvBJUwLPw
kr1GWDh6r+SClZZaSpgEF0qLMrCbGswh53JguMN3+8JX+DWiVgeC19/yZNfU7F8EK4PdWogcEGFc
dj7hkKY8d45/XMZTX/wzGXppE1+UeX2OW8OPRw9cph/226tvHcB3NxIxCtJBR0DJDwfwrvbFw/SG
Ql4eTuARlLX08oKvdSZ0lv5YmyA+X5o0tNoscKHgHw78iW2tj6Q6BBn+YcTqQGUucGUAWwj+qc5R
3I7BVNSmvvgWNeUf+zk5xexOk3qSTaqEQVtgqUqTurB0M6Q0k+Oo0iut5i0z4YuseIeQSEck2XmE
yJshMegqi/4hvG00U5U6+4UjosR2JB9GN/5fY2LN1wUrAcow5le/q/t6ttRcVq4Xn828ahUAWN+M
kuctvaE0o+f4fWFVNTsSltU7ZzTTL9dExXYIt21Na/XzoMl6qUjYWoI+Nodnn0PeEOV30TZWb6fB
n8rsTf9G4zoI5BpvlkqNLVnG4yLbM/LyXoXIrQO67wcwQsP+rq4vez6bz/KI9pKf8KXbGcnQquzz
zdpFmKHLNuF+YsN9MSY4Y5bAzNtkTFAIKgjz95v5sBCcJ0KrtZQXmpoQyOaB8ysrES4Yz4pqD4FF
9cGbaQ0kgrxP+ZGOy+0gB0Qgg896ko7hlP5KocllPcQVKvZW7uOYBeB3axaRdZT794/FK3d+Smiy
3cyFWKS8r+wmgWrYuIuwGEreNrhCRKigqj/D9nzEGU/6q3NjYbkMztSNOc9wkfoOL6khlVJSn54Q
pYHwtU7D4vIzRhB6YNx3YHJz6JUh7qJVQMTG4G9LU3+v2TAMTaqU4Zu/D3ezY4IAeQvvkUUS2AMO
ebdI5w1jHD7r73/FZUMKim1SmzvFqg86jbUMpMX1Z3wnkfViozPEgQmKNt+PSlSYkXwqeb52vfv6
SowJUkN+Algy8TfOB9/XBGyBahGE2ShQ5v2W7NrynlklxPStWwdVXZOZKwPQm9doUkB3tqa1n5Rj
cwRhBRw3YbhA77fHsNmI1F+pjTnDPEELSYpy2atvtn+004EIYhn/vUf4g0M9w/n13FaZD/mWKaqo
UA9iJs6LA7/M3rxTJHkvVUgBjKLFMZwnxRXk4EmODfRuUV5pMEBonoN/mGxVWE9PPA2jjWa5F5z0
pX/aRwVsmLlHWjtvDnkarl2HPMGEhjpkUIvXIvMDOG83Io2JQaAh5JidNewvi2wOE3lO3T9wkPtu
Sk+iz7X/u3SLTiEqs4ddI0bDfSx4Z6cArNjlyiWcXfvJkb1n7x5DY9j/GwEHdqN5nBAfWRZN9Bol
Obfpx76Ndt3Cajfddee9FGJ3p7q6xscba0ON0ozKFNMJ/AV2lJJGMh/O18UZJSqa8DEb+gXwC/ki
++J4S1mIeyyLKpUGQtXWRCpWJXd+4xIxLuQP4OC2XxSS14Yi7xw+NvfVpwdG/ccmLw2/MMddDCr2
8jJ7+FmCO/ncxGjlgUYDgjJQKoA3Dx/j2xKbgS47DvB0jCqO8pLiLyNIimkK8d8MKcwB4pMaqQTd
7bjsFxLzRcqJhZQ2c/6YHvn83eAU1Trm7EhuAvGFdjW3p9GWesyYVuqgj9PUzw7KQjwH6zJJ77jQ
zAdZ3bp97AYpbcRNTKv967JxZejkVHjo28XpvkXG7PrdnE/n3XtVgVsN65LZx16FmrJd+yuHJGDg
Ik5U0a5dnFxHdeY6bQCBLzPdanRdbAfljjHr5kwjqvabjIMvycTWHgws/BhW1ishBWDR6tzIpLqt
8s5r9aZSh5f/kKv2RIgTaQETEKP5JHOP3CeZW0Zba/hFYlUGeVjBHO3uPzqV4MTvpVZtXGtWOEh2
tGzYWH7X1x7Okz4/vIX3YHJ0jHU5KAdX3CGoJXAzrYyfYOIYr4DDEyZbAc+WiAmRlYZQmFCxT4Jl
MdDeudEJhdBUEFkKj6PAAEEqN5hKMf5/bDJQRV2o+wa1iw3nW2yFJ1jwa8z8NzpH9+hMLVH2e0X2
cMN99i7JvsNixEYrzFyaaj0FlNVucXlwG+P5uAGeebfVXlfGYLDqjmYVYscPvUZgrFlTcIUcvofv
m1UbP9i5M+zu7VJFtluQszWdJpyVASpLUnFZG+8iauoh89TWHrR/DLNNWa3X1pUFlhDY8Zauh5IX
bwwwwU59moPX2q+Itf0j6SlQS7P2dxjzUxgfMuDjZTyj4WnIktzCmiukg6NoYqTYlvEEMmHKBM18
KLTWrzHFKgP1nn7KNsG8TMJ9zEyZEXaFQaqv3msOvxsCJ0Jv2Hs0AwO12eqm0XrL6FPPS31KD48R
OL86tA7UaB+og1w2LkkBGqEsJRA/vpDnMyNhC3x7+YdtPQfXvXQxL4xZRjmd2KUx679CtDzTjfEE
DTX5N0Wz4QahQuS+pT+XQwwkATe4+g2OkH8M8CPjBJrhZQzKiwUSHQ580pTDhAszxLyhCY75wfvt
yFAJd1oo9JiZwYfHjyqB50HyLvbS3m2JiCp6g7iI4A4srJuz3IQJiu0mY8Ug8wx45Ye4xz3ND9h3
y/F2eubgyhz2oSfTT3AgMJXPOGe6RoeE+Jr8i+QFOlyAUUHmF2OZc08GWmmHghBS05MLruQ6DLYC
rahpglIR5gvlIyPYiYhGd261V6dEyu81KvISxENtKRXObg3cuATAw60YfZIPs3gZFho/57aLx5sx
uT2i+Kbbj3FswRBmF14wlSWuDHIu9T2pzynFqxkpy7my/Ll4gabM2w/uP3HwqVH6tb5EiJof79aY
UjFUlfmGarlNg4EPl6v/Wpq0yNxDXMWqntHWhWw5ZMXXSywI/RLVabgaRphlEbcEJp2I0dGjlrhi
68eSs9ulIeDlcu8kz/w8SK2EUzBduERfoaDwoHe1F0nEuLfrsBywMryW6jOoglURS0+AdUtX0FBn
A6EHHTa0sUEhFrmHmZ9Ge2ocKA0AkZxEBFbiSIH44aExv+PPVSh71A3N2xhDUyz+RIFVw8nHG/PQ
8H78MM1kbk3BLrsWdBEpR2HXEi0LDHOTSQxcSXiK8FrUAzXs4EX50XwEnA86T4dKToOvJ4VH/2WN
qBnpayXkM52yvsQsiiZJFX+i4SkHvMexBh4HJ3P8d/JrQCc8i7oIqsvMP7mU0hqEEnKi4gxqvIus
Cflp+vG69qx5a50NNjlONsawrDBbHgg+8oaOgmeIBYNq6wwTCofDIVTcPx5wbCvWbED0RkMqqZ9p
P4+QpzkRbICjzaiQZy+j04LwdfT4KxMaLJ/800yyDvkTa5/9Xuzk1y7S1jg3KkRmW1G2TkmyL495
sIFTtFDSq/HcwY/yassGIkGCFehbeFwKPJQ8tA3YxXSWwWvJJWMEC02g2Xx6oj/LikVzQg3OuQs4
f5rennwRi9B7cpNoYFed1vqwiXjFTT4/cgGADrX5C+TxioqYl7KE0WD9mNRUf1znJQsRtfQaaI/p
D+8MD2fLvQv6AijC2J31EE+jTwBaIducSuuPE2gNOSWoQD/MQjn98nnEQochGmsg3m2cKE23Hz99
LBw0MFHNKGEHwa3JxxDG2QxEvtj1YNA14fKwR7zmUKcL020HwjRPSu2AI4sQHNbudaPOJd522AEA
UYvj6zCHhcitmgORbNr43tVtVA7t5PdP6gJ6yWa40FEg3qHB1Ri5gSEqWwNlPyKNIBD7Mtm5Ncj+
XHG2vaHBXxrNB2ueLFLB0/M4B/zGmJvGoUCdKxtocSXha2pOjn0x4Sdo/Qhk4GsCwcskzuUOk5fo
sCAKh7kJYYgjs1ePBEXzDYwoGAKqcyZAiCvcgx6T2UV0buT6hAws0FmxnYNzgG0whTLJ0M4Y43xx
vjVnN/QgxdVukVNYwwzEjuLuzpH/PV3Dx/XW13gJpy+KSuYosu7IkV4pxAG7WIAOdNwK02bq0UDV
d/COUcUtu8uBquUaWhsGmAymXl5h9pl8SJYrtN7unXeSio5YnJYUYDckKLIwyL1CK2cMcGYop+81
YOsY0SUsAvxvaSLIlvuJA8uMc8uxzagCwKJb32C+2K15Ml9sNGlI8MjALhxuGA8SzCG/Jl5O70nl
fYpuicFEpvUc4tg+vK9P1AEVNsgC1wtSAwtEnaFduXno0TzUpMpm8Wsxrr0eWXZfwCRHnlAqD25n
mjfZSBcAxfAvHUIZqnKXi5nPoqEsjTNLP2hMypb5AhpyLjcIYzxY+RiezoJ4Wx7/AymyEZV0+e0V
SHVi7A84Rq4r02D+QKdHEbNNEC+giED/S7FFY7NntvZ228EFJh3Y/K4HT6wYRPxTG444jTVx0bwJ
w+klo2ckbAiYexFSo3iRsK5TqIm2S6POWODkFlHw0yvtZrw/WzkwNvsecP/fzmWp+5kNshz+Hn5q
g3zMwFU4Mwi/OWBK4T4NqwjyLz86fHU22zZY9t0pEzjVxnw0z603/i70xXPrGd5It31YrY4xOeP+
XIlq0bafhQYUI1llYCwHxqGUFFQXPXzmtu0jNhx3775i8gujD0U2p2q2BdiBOnBxKzMw4azbgD/3
wFbt5qIdF0UObIYRtmnNwBQmwN+lErvN3Skyj6DqT37OjSsCuN8rgAWnAZl9jjUbDm9AIx/44mi6
kHAuNIDAZjWugqF8CBUHysDHFP84Do1pZeq8NmZyxsRxNzgNoCKA30uYQGIVSeAzWMuRcrgh2Lh1
gmpOTj58tV7rozuQ6ugAM+8yhG/PiPcahF9qG387O6BWcmYeHfkQkRHUEe/mp8G5u7f2Vp/FnfFx
SG6OW21yGp3eHYuVozWb+6K6l6xL79EjTDG1H20M7O0igSf38NzNF2n/+LVa5VEj2gfnPxNA0Mby
9escul8IIyFNIS+rcHW6ZZdAkujFlDrcBvdwebP7oJwdEebhGQGAwUFEzXFpP8Oql4U8I17ae1hS
80K938BnJ0PdnMxxXyp5H7Rp3UOXq294j5p1kZijCiALG/HRfg7m/mP0xDz2s3jHYnYMjn7YmlSd
JjEu5L7ExQ9OgyU2e+C1xuyCYWParMeY5I+3eOYP6pAtR8tiC0WKn2G23EoT+BRppzFuNLc3isaL
9/71VdU1k77oTdS1MqWtO7syQAp5pf4czzS4GM0H+LZKdBlWlhS6ckGe0TYG+zsl4NMDeb9OmEhV
k7dpyZSNphyIrnckif2e2hdi35+DMugxKU1v+7K1siSfGc4c+Bgi4zM5rWrr4sN6duGtuPfBtnnl
rBzb6aKEjojUa3hUUckr2rQJdawgUVR0oNPIb4FqUdMLw6qZTn2QQvwqcoMfnCrPOJjYj0fHnIFJ
2pTNtFhyGfGYXdYRdqku5nRLwKACfBrsn0g4OCMMkFUnjz4sFIyS6Aiwoe2WKam/DAJFiae0oYR9
a+V7YUdLgTBvNjyywvO5denCXyTyig1qg60ADe2CsNSYFZc2ngCZqkvMwRYUoiuBcDY8z6jzqdQ/
rGiJbDnIyaNiorUQeA1s/bBZdEhgIM5EgSb3oej69IvDNCkv3+s3uCt7K6PFnmaGT28+A8/nnvm4
+4XEJDeeS+zwtv0iE7IPdlx3wFJkHDX/NbozZStGCF2ojgmoZMqKzJYbj5/Np8JknfOBJn4KRdXf
WT3+ZicgMjhZRUXnQYZd+9hNuwy58akIX6EZFfzt3xyW1eITn2G1V0eN4BzBQsHCgca1LOOqXm1J
6dUtjt/r8jKjfHxiPivjB7PAKVfDs3PZgJhbzJs5cWloFp70V1c7Hx8dfjagNQ0grqUi/DRUAqd8
N8Rj+MA9ZnKrBxAuboA8uoReB0Szfq3P4h7uMWBugOUCvNlARbi0YQgt23FY17MzMZ+JwRiRWhyr
R4I3Zq8lThAdWcY9KfGPncr4lZxn7FNLoJvuYU0VTBle6tZ2HrU7vqmN1sfeQ8xGa1tzg02PsSqF
IN1kbsl5f9csUc8QNOOmWOyhR7dgu+6tNvQpxrVhKXWPw2M/7T8Hb4SU3fqkCvc3xud8ax2DknVN
np3aKEQem/qhtT41lUk6uCsW8oDX2Lal/POGUwezg75inxJCw1pYSWyjm13ObHkW7o9EoTec1wGi
DKQK4Xdggoui9ybCTj5vIHJtMJT+24dpdIcZIS/5j3dz6vbNsPZ+CcTLrWKnYZ/G5XBPjGMDk26X
n1nDyjrcRqfONnpS0keHDnTrnsFxf8MXSQy1zMrXRvBYv1qFIqFox8zOxiVsTk5JOjsjQUmMpREY
Y4WlGcEHxSWSjF6+ftjvpDFiLdwH2+Y8qmFqYmUhuin864DnuIThG7SulNrlkWRYdey9c3dJptvy
i4VGIwTiInO0D+nEMXrKP345BHBfR1LnFpiOwro5kaWB8kSc589ki7OKe0QKvdptnnhN7PHZMNs7
gtQevrFMWzd775LplllztvMXEef7aN/DE+NOcZJa3+W7CY6m2LXxIZl3GzxvTcLfMuvWKlkPTkLL
BPSln0GZwehhdOqauOSN5tGbrSIfFd00KDkpDuWmRyA3+q7THx80JnbLqWzYAWpMf63s7zV7wuTs
7GeHpA7nb83xHMh8O3hkaHIw33G4Rb3ywcKjcfBxBeF/5Y99fsBtsirTUt0qEw7DWsgFhz6IOp02
hyfAf60qP4iXAHLQk3s7Xb1nO8rFZZ2KcAbpmkyBh0OJfoH9l0FC+bLKHbsZAcZgdx0gMYHEEJJQ
Jlet6+a1whrv5PqXvV8EUXoTxEHgcNfsV55OkRD4oODOnR3E0A6gI0M3SKrch7h3ANt7b6vfQbAW
LY/uESc1InXvQILNYsX6rKvBx38crcEdIKRjNg+r+ajY4qJXm9xQ6xQ7EJ6KvMtT0oP41MvQeeNt
0t3/QZHakxLK8vt1X4PCBh+IPw3YzoRh/2Fx+XShytzbC8FZOa1cgFXhl6obThfAvBJ+Pg5Mbcpl
ITdyz9zSVwyhIiEMtsZ77ENAZp1pit4drjzCibDifeJnG0aPU+Ytad/p3uJTc6wO+GmTM/WGbguE
M7iintfwTz+nAixR8fZdzAdO8C+vtMlUxFfQyytgj2ayfNNmWIWDqcJf6tSh6dO3372Eo2l3K85Y
cWVRj9Pq8mTXGRugZb9Q+UdF9LpAnUeGHZT9EFiocWmTE4BKVlXBEXALfald8jFiJirncdFi34OY
K2taOD+8TzZMNqlH98ZH/Umvb3zSS8hmQCvyZhxhRJWVuGyEZYvHJvkc0jmGxvRl7hjyG3c+IK/i
iWpJOfl49zsoOpw1xcLtIQISay8rI/JGkYe9vMOI6uQiNzc8VJLPyvD1O5MNuN0wxIBDwwbulrD6
rFKvkZizfFWfFXnZ2z7nTuHppZOtXx/OyaZ3Cqb9pATp7zYZpCXCIN3KFGv32/KTJ6ZZtA83zmQd
xxWykAH3gXrhNx6dZMMEee8wmvfTAmppTlCzwh0M7jrOx0yR8pv7ojXDRCfYcwOGn0GeDFnvXffm
lNrx9mPxl0cn6BXiRY5HC1mp0DU5Kycg9U0FPT/tNJf5TFiR8zAtvz2k8bbwOhzvRtCerfWuwwrP
Ui+nHNxtip07dIqR1renBRCoO+PlVCCY1Xu8NUwAelqdUu6Fp/0j4rGyQg9gai8RCGc5hD/iZnTT
mCyw3l95M3u4Hai7FkOQJEDWSgkg5xYhj2MZiiDTm9LRws2ExadWtcRJlMHICKMXNhvcCvhG/4IB
hBHxzNCBu1w3iVPEQJ/yXe7i303bttyYa9d9eLgi8BawJjnY3Nu+4ftlFDY4x7Roy9iAtvSYKc5N
dC8VX7k7YgVBaqaScVFEM4CE89Jp+LNWiRIHoIH/0HtCfMZbvrXr8gcGywyJ5rxalhyyHewg3FDk
iDczJr84rk5/OSMtTPTzCQJcaD51pQ21EPW86Fomo7+GPSpH0AhHcotD/zFgaceantdJD4yOZ8eE
+Iw3h0yHed5fdt0qdETPkqdH9dcfHOE2SaskOU9LdbOG2IiCO3vRJTj0kz9iHs2Hp19SeAUUn4Ad
rxbJR7aMYXnDLxMoweyRLujk3XrLTt1q9HRA2UAs8EqUmkRYUE6wM9x6pOHSMs2n++hydN9P7L8P
3p5IG0jLoDNuFVA1wRRiyBq83dqDIxSQcanJfszcjLRlFEcMYNY7Ekarnt6wZTS3s9s6C77BufMY
loKrdqR0a6ezk3flZoOp97Dzmv1a5zfLGLNb9Q7OOWFI5z/Z7S+zElneejW7f+cMDTlgl7TT6La1
XwrPvg3lTZHCLQmrR5us5SVNXY88386po4MkPLtv4nzkr8O9NeOqG05n23tTXVA+Qyis4URBgmnb
7ON68aAq+gYdmugcakBrSaSS6oPSuL9mFRmv+3LGUrvJ7zIhCt5LWs0I4wvv0tpGacPd9raMbpzj
cD4lz5Xqak9hdXKO4DhEP8PnGz6GZ++fyOyCoQZn2Bosi1wgslmRnu3sg5NZfvdCKXbwzt4Lh6x5
mLa2lBMYbiD+DRjcOzgg5txrdo33vvkPv2abtJCn6dm7RYZz9erBu5u6GdUsSAEpIzUSSpYGM/ev
Q1xUKDmYdOWqhLiVBn3MlDC5atPNOBBR0IDFqhKfVnfFGce7gOUTNEmuVqINKSMdMyNgJVxNeE7r
vr3AuxK277i7xvhlioWGPFTk6SRnM2Le8wmKZ1lMfRyZsBr4vcicSoF3aJD4l1eIQUyGO1TVp8gC
1MLWhOcdvndY6e6H7+aRho8iBkvkY//SVlecb8zOY5TSMhbphZW0IiN+aXCQhuMg8IwrGwnudC2V
iPmCbZKjyv86d7JVBENILv+1lk1kRCwMX/rpwc6B2CEAZd7T884jLZ0+jv8yNv0bvdH25fTjMt5H
fufOwDBoN8UwaeW2M5vJFCWD7FEB7Sj68xZuCVHmKT7gCTOFtWc074lJNWcdmKBtYn15S1vUye0l
HbEDaQRjgzdMEE1KWFxMAP4cg+TZw5qZ1meknw2HhLeDMwM680bGyBDakyz+wRtQ+HG4wk8FFYNT
Q2/cIavAWggQRbYDtV7d6qR48Ut3KNuIKrNyJT1ooePelg836cnYCFxQL81F0CRPT4AFzSL9oWJh
ZL0qz4ZyxHmImHiPKlEZAstEaxVw0UDAC1QywAOr7/NeJ05cndMvpQm+AJyziSOetawhHZsbxgaK
B4PBNdOGnCPZisKaC8khNDvzHuP22CAkrczPqkQ0/O1CZ+5XiNQhhxYme3ffr4EQGXTPoCbFUR2m
08iI66xIW5f8Z/wKnmo2XJxxPJSyZC3vozR6tc6da5JfbGP5aCkmuhqkEdnOvISU7ODhb1kA4DnA
NGdf0pnpc+RSzRixQbz7pZUOdyyIcsZ5UtHv7IvN9srzdO58MbmrTcmi7qOQCMz2dUxFzW/LKgIB
GFDIHMOjTycwTlvzkF/OCrAaoxxgEJa0PejxbxccRrHPUr0PCLcC5MLcfSpRFPk4v2nezqUHFlEO
uizDYhnDXJzkxlcrALl0v0j7EcBX6LDhtngMDUAdUWhFWevd39W9+gj2GLL7RlByyTeGJHYHVGeE
h/lZabFrfsJdUxzyr3vuv2CV1zzKT9jhelUJwQK9pwSvsqCrRO94H4BNQYzgFBFm726DCmq4ffPR
Fwq2pW0pu9yn/Tn62KpHA1Z2K+BkhlOi/JoacTUuOcfmx7/YfXx/zixFsEF85j/EN5N5KClL7kyn
MserWOUQY7wePJf+HZ3+1fIHbBs9cBP6T1oXExHIofPwi0PfJz3XGBVjM1LSlupmseQ+ocHkUh+R
KNlUg4igGFdQEGuESdnpZaMzq9KLCh0G3YOTxJQBSANKYrgjfvIRKoa25NKW857yDyJFkpvoiQRQ
ThtZrEX2OcjifHFjmTK8GyFPKR/+0q9Wcac4dN/gfkIfTLBDbdMl0IgSji9HNMmkQTW1izq69C/M
2D/tD98vJuY2OAZ1rwJrDZf4CBAj/FIW0ECTQMVPsbShcJq5iS/+yTP4AbfI9HbsAsUFmmOCqfIR
J9o9uvvo4V96WjqWrH3s2KibH/a98/glQP9MOaxlCd9HpO/0H91dRwaOBWYS66e10p/klej26/a6
Hy6XS29rsZPSL64HNZyhbj4bdrPO2ZELpRLT2ltrvfIp7+KB1ixMTlhll0e2yYuNBKPJvucM6PVv
2gFxh3zcqCKUik7UAHtVp8IeSZPN60qBtucDZcftYu+S75jN3sMLkqcRFqvL4SFHnpbs5+IRW1Ru
MyLkqp6KHu0R3JcuH52AOT3jjY8qCwysCEm/2Okw5NlsZWzOtIiit4jtBGzi1pxrs+GUtjSlle7R
r5BPjCXW9T+Wzqs7cSwIwr+Ic0yGV+UAkhBBhheOwRhEzkG/fr/S7PHOzozHgHR1Q3dVdXXGmj5n
ezgMWi1HjeQcHhc6QVv+1ZNhZe4eswfaY2uVm/sw5/rkiLUzl/ZS9EyNlfqg/EAMJgCpJJegeH9o
TsHTUHdSlvlxpk2cGW+W1LSqbZRn4W365VM0ZS3b5jnk4kZXLszYLF60mde1rl1MMXsN/8o/Xr0m
eauFByYlkOZ6XAeHrBgtP+83o9x1l0t6ziZr926sGmA2ubt2MafnElMCbpXVnGnjRSGf7cRva3b3
FzMwJgVeXbvLZOBlFLwY1bRlbRfEW+maN8jN7Anv1e5zjSoUM9wGGiGqeNDFXKyztxQclZttvqjm
8huxmMKzt1mcvWNYuKyQ+AQIFu2znOs6e5WCArEnTCp7qWRKGunjgksdn7N83Jjm47m/cSrMAh7n
M3t6z7CbVtbGc8F3EjiAN9AMsxC5CnG09/QAbbhD3CFtFRe10K6Bc323cY3EzVM3r0KsudPqXb2W
f/e6NiaiXTvVVH2jg3p6B5cPSDs+0Z+NRYBzGHfbxsbRxNnEcxYLqji5orlo3tpRN3qGRIpmSgVV
UklP/cID72emV70bs7EOXaAdc6F1O9K8TNntk7o7HzZixIwMk7oPPMmPlTQVlH8V7ieu99e92tDY
/h09ktZ2XwDWugdKQykRbCG0DiVVO/9NmqaWawc6dP4zlDtAIjWC7agdt+NaINXqvE8ZxQ0ndioB
et1YLJJ82+/YTNXIQzDQ9WRKUa/y7QYNl+ROjWiM9aOl18W5x+VW3AN7+joENjOvoyr9yMPNFPsB
+I3CWDFZSO9AQYQNy9cEBq4YNHFbaAzRedHKjBzxCUx4WBGk8xs+dG8sXo05BrYN3I73RM8XovTc
3s1ufewNAjYxxnwzzGnWe8WVdN2HB5JL7ZPpeTCZNTxEfz49jO+sASaN3yQlaHIwH/oHV5K2Kzhl
m0yBJ8f7NhdFduJzqt7lzTlOAsQeyY5EyL9hl+CJE9hQZ4gphK5v7t9DsgA73Tgy0kXUxtWMNCC8
prrY8Nkn8xwDCPZzWyPVzMAU2Lse7o3vHMYXJlOT9Ny69E8uU9x+uF+0AiCoz70aA3lj5F4QIOQS
e5Ra/NDJze0ukw1/2pAAJn7GRwKsg4tFK2PBE4n2y9uqHm6qxoFcaA53fKM5zD58JW92CEwhPqoo
9gq6X+V/2Omb2DlxxuIUQTZhngIylsGTLWS7qBA7dcwNdSXKQa8xHwMHd5mdnWamG6YZ22HwHBZ+
lUcNU2q1qawkzvGotLELluMJUcmHT9ifjXrvlNY4d54c8rqxKgfALb1FfKqJAW9uJiM00YVzoyCR
1KXqzJpe3Xr6l/TZ25yNR6Qw4+7Ht/6RLAw9Cxm/yk67FNq9CZfgMWj94FYgWTGDYicmKZjQvZBj
8sgH3qID661hPke36GaUkYa9B90/eJfg/VuMzljOOp3JcVplsop68okAOYOY2SxEZWp7ZzTHt6yD
3AdXGfmoPzlMPxGxDSqcWbO3+W57X2R5xiXo/FyCV1T1TtgSP4OvYeHinoYw+xuSFFqVDHwNz/hK
T9SZEFHm4Ve/IDFDvIeBCENpIIG3Cm/uE7Xy0TsG89mjtgNZGaoOUgV01MfkOmKcOGULbwFI8WT+
xRMIZQJ5DJ3tnfdI79R4ONslcHjwHDY9cmd7T2beGB/IZZ+UWnBQrlfPrNNr+Rso2aq/6alrvHIT
0oHoZrazy+CCSmZ4CG79atgFjy+8c7wLEjy5+ctprOBjocN68YaqZY4P6uFnDH9KAh4c3HpUGc+N
1YlFw6ED9Qm97LdJjIoeOGvwcHGdPgzeV051YnD3inXx2zjHh6BN1lfl/hSmAw8oLD5mcSs4Bce4
uWD02HrCGKqD5XHCeRJJAevqTvTJmFCLEa6D3Rv3Z4FTUbK2GxbwBp7QCVsEp70255PZbxqTNkk1
YApsPE5CwDEHdfqRXx3EESuWPSGse4cZfEV8Esh8We1ZarvBLijoVzuSHTvfMGD5wE3Y0FnsLFIY
+j46Dvbt3AR2eRGULV7ucygA4Mg6OgSgCSRKVdJOCZtTRs6DP7ZOwWnGzsaBuuGdP7bIi7rFpxCa
nXnpjnn5cnmYQZtfR/grmG18twl9Iv/7++S1DTYgrUPJw07GApJ67iqm3E+vyTERDtB2qj1BA0w4
Iq26B2ylxHE/Kqy7f4o6wXNO6YSKJyi/4+GyyXEbb3P55iTqgLbw3lD4jgaOT0G+MJFbmyopSLnB
nJQmvy0xjLNTJG+MBrl3DZALdIWdXN7acyAU0CQO2plqSIDMVJR1Qyqg5VslTcS9jey+Zu7SPMVE
jjfGC8/u7MsgrvsNvQ1ZWf2mOyt52Zkec3MXQoy/2NyzrPERaNE6Q6561HfIMo+vx4TX/TWXDW6O
xMp2vl+krjfufztSZccVdTeVGNTwkdOqVxOJd5vLUiIe8hz/VGMojPCwKzsJ5n949zWNWr+Iz8sX
JSk1lxqVc+/a6yBsopNrJ9CANp15IK1AD0NH+Khq7+W+/V1Y+F1nZx/s1uoUXOOmt0cGsAsOA/Ay
TtPTYEeYeiSGp87PPQTN8DQ4kLkKpts6PGTvtNrGOwJgzOyxMcBbHaxkDNnWSTrTToJT+9Nbrwgk
aPquCBsRE82V+R5I+Hi3apEnrY3rl+IhUlhe5OPfylMpf4UdHXCcLCf+/vSaJ0KZXX/XZypgtwpN
yI+vSXFYSnNLITNBGEtLfU0xmQfPtImbwrzfQC9MAHX1UJQf72KUWlCMHMM4TisWPi6AefinBXwM
AaXN6ep2KDHoYpjejEi861Hb7owIgTiSlhzvof5SJXCVJ/nntwHM3bKI0n5ryVfSsqDPCdZllI27
O7YIOAFjXIPL1nBsg3S/TbRhFBEwGIpSSHY4lSMpSRhSFqIMbnVCr20dy1A1O/NICH32ajgLVFNV
srXgZj5Jq3dAUQSGFd+cZr+gO5RC3Sqx14322Q9HEHeBS3crfpV/u3yv/dbwSlwm7+Rn2Zdk/r1l
Ev6eo3uEnwBGeFvvp0YxhIq8ZHWLZY9S/NJ+RM6y9wnC9zITrrhyH6S83MYqYMviJKx62x2U8uoH
1XX1+/nnbb/QT0eqJRf9ISSDvOiu71sQUpjYVQbrBGZuG50w3OsOtj86TFH2Q65Qy45A6vmnXrYA
/MgVZrveO3jS3ZtY1PuqGnJjeAYo9sHyAQYhC5Sl6Ks90J90s1TIDxmcwY0BeQ+evDu94z8Gb3f9
mw87KAWdt3nnIx9O7WEgKddVJRfL5o93aFf9E7b2PIiWNfdgK35+MNMTBIC6hjyoCnkjakI1KzJf
V/lbBVEcOxh/p6yOrH7joSMdX00b9VZJzkUIx4RpzmNOSL4+GJQg8OclNLrHfFqed0rHtgZzpoVP
9Q1PBvlGi+ijEAFf6liInQjlBXOFL3cp9/Sp3UsSsJwnM0l5o5KINlnSv7RUqy9lmtCRj8wPuoPU
gAldZiBQoY4yvCViQ25Mbf1IS/jI0m14SXe8BlnUrvds8n2G+FsWA8wshl6UdaYYH4+FSUsW3GCn
rqb+A3xVrdf/vQuO06RjVYBbDn77OjkiJed36Qj56CuXQXkNf3o4Gtw0ni1YpB1lmHrVkvWewFwC
DCu4rkCd41RhcGUy2ud6Y80MvVKNAZbQ5LsedFVpIJShIGDKvSzaI4+aQZNqJk1ndTeWS/4HVxkB
xEDH0Y+eA5WKmEuwCsx7lIvOFOUJLYYihjLsyaf38NViAMwYJqyK9h3Iz6g0IMYigc4vqzIAViZl
1efc7WQFpsYWysbJGqfGdMk6YHxLvaRsbCQ0XqPiiKaZ/8blVAAmcReHHmTbPx3yj7zmKBsCR0PX
B5aG3pdaBXn9yC9ABaOUVCDt44cOlHoiBhJ+hc2/rlU+jlRp/W28jZcnpxGwdwyD57aBB9jsGEnA
AcLZE+g3641q3QgVo1NJ1Lwcp2bqgzAVQAEsU6+9lMmJPAuHrfALjAq7DbNC28iLA+/OWMnKTaMJ
lknoToW1qaDy5Z6dHTicBBHgKHyR1TikSUpjMmQQObu7dvQFjAPEwo3QFPUZzcsFTcvItQGp9HZO
mC6owpaiZ4JZlAIgyy/lEYnQq6bDCf1l35Ck1HsOgZpGcxODlfLrQjBHUKzE2OGgcAk+QU6RiNjb
ISIIUjLhMBxVnHt6Xd37Bw6R9pTJ32sMiotwj7IlOKTcPjplE5zy38gTq2KsbIQCzgGU3eddiaLL
pJFQnsiMEz++yN5VzsUc7AvwQvsA1rN1aC0BKpwPOHfDBxqUPZ9OpOa8yDdkc54H8ULxwyxOd9yA
cFqwKl7Hv5Fp4Y57BMkU7MXAlbjbneqEeD8svC2HDspFgh1XcoY3m0U+4HjhqN1YYp/+HbS674L4
cU/SocCoovyVxBL3Go5inYmcjOVGonf6xzwRQcYoTwj/dFjNQfze3sklGAB98J98GDDVFFjEXK9k
377rA5b0OYH5J/PEY2eEGDCNzRH8mmDSaf1IAqlR3TBtUD+W2ZTokJiV0QabJweaEnCk84TkWbGD
2pHMR2v36p3Drykda/mi1yH7nPq2sPuVR3GrJ4SbXIr4QukzrKJzPnmkL9yzRviZCNdkYvL5e4sZ
ST5RUhKbuPDqYW6U6CdPbQdJMkufnq+dcW0w9xz20RQfIo42DvY92AEjwvXB0DJsd++On6QHkmR+
ki5NZBQ3gJMAdKFy2oeKtbuRJv+OaSavR6g0JsuJIXpjhK9EX/v0zizc5YE0Jofmiy8tlo+m2oZN
Zc4MvpijUeFrWd24bCHRdGgRNKJY9xkKb3iDlhy1A5GKMdmYqdshOBrxVZuqDWYEH7RSwKX0kMCA
kQEvAvcimMqJxbo8KqEW61VF0zYkAAR82DAbK+lqQw5G6sNIwuOU80tZmWrrFWpLk3QzR/TaAZNk
AgspY7UHa7KYPGC0+JnCg3B1CmGhcJqHwR7AtGXumNt6J30gv0BaadlDAsTie7gvAB+HRkK6UbBY
brsBR8u1HzzBkQCDECM8daE6ysYqvFiAmZJbjYYePsUvIfhzibnxZBJtwE2SMxCj5SrLevcOjSNs
I60a3xB/KDkLel/DcBPh58yUhnn1u0iFIb8d6RUx1wSego6HcQAs3ybwnKeoDcmPdTYJ6JdZXn2b
G2Em8gArZkG0Gp3G+eABASeilifMFAoeNE0YNjNEZwAdJKPhEcY1t9/sSqzgwZMlRRwMzstNOtsN
EBjSqv2wTVZtn8VY/4ve+cMFvG/XMjvJNWtgnj3d9bsACKRWoChMuEzngiyOqZ5FArR8m7dv0Lvq
rDq7o5La0JrmGRz/zv/Lpjhb516z/6aWgWqGm31bIoThB+eEKD1wWL8xZQ9AY4dYmnQBNPKe1VXz
aX1RFb3Y7vukwYC06QO+f3T2vuKmvcmQeG2y92ANDhDRtPcI/TrvtcdrkJdpm6rM+ozGEpeuccOv
CEcwwtR68HLas/ZszQ8SeEcrsek71lXeR0x2GO+YFWwRJCTn7CrzLT6iHp2oKyKAowpjN3pYm0kR
fEGBEA/SjwhDp2VjVERrdhR6UJGhkB0X3qvfDus0P4ofO+M0YzwLiDNQ7JbPbbF23ui+cfkEKJX0
pWJ3U744vVWAARP9N4/pTgJChqCMZawcVhs4BIL1GO/JwLRi/wF4KAeskZAbAAevkpJPsTppXKFM
qPSC5clCtEOZIE83JhTUOzLt/Jj9ETOGWlo0j+DzwrXpc8TdXhEINhJlWLsxLMrc556OXC4bjc6d
PSeITsQdLzsttTOhq2Re3cPa9B5eQ8JDpU5WCjMB/gzGEQnc1CJul28xurBTS6j6shcX4k329A25
ITMPlKHB1yOqKkZF5zkggRvrmNEN64Ar2Bx0AGv5a9dW2FmNzt6/PbHJRNJdg5/yGHiZrpUAVunV
PnTvwY4NneuN2EtY5HyAFpR6huh+uA9+ET6+uVx8c/mAlQ78ThlgoWhQ/qXzksI31qSu/8tcQBIR
ViOPeWGmCR3GJH6DAWvXxSGEUWcP48jj0BPlw/YLnETkgBgcvYbg1gpKTECbAaEPtygO7M3AM+rY
RXKACm9g3pzDOsNIPyvmlCey5t/mo6NUHBGoB/QU4JMUloQ9rk5+R53tC2BLmeGjTwUZYgpBMjeZ
U+yVWskNGwt+Nngh/boCSC0whreXgqQJF+5CcjyDB85sQuj3pCN3zrAe2BWzZIcmZMeZwwZugMjA
ylsyeBBlhUwZ6AfWmcNPDZrB8KANRaF1ATxQFPF/CgdKuRIBjuAKIU6oJvyHqzHtGmc4xqdFzcUT
w2haB7xspq+odhnjyDFDyCT8+wX0FmtpjmFZZCgIyENIRTbb2ZNwUIoHSiRcEXT7oeIOVtEQ8Yqg
bo5PlC/EUQVnCXIa9md2TCLpEsMsj71RHayMgbEfyF1htUXK8fZ9pjFhjIaLycKEleR/pBBMpS6y
rUQl4z39Wf8N3njRvwPKQRySvzPJwYYaAWMhkLgL7HKlnERdNL4ITxEmSOigriSydgr7IFo8ohlh
YIhyg2vAU4QzUmGM9gVFjTkyXLhQAOMCipIDJKa9DBwk+DjL4U6YsyMfonk5CxEUVUlPh7nDBBUc
uPY0SQSe8e408bj6HfRnhx/BcfQQFTKHJg1RRx3l7waisJHoIJGqlY50lxLB0Lpij3B2WB9qn9oP
j0N0BeV53mAJ+f4IHcdCs3BjuUmbuiXazjKNEbYCeooGX4+bbMbrPjdmQmCBjyKYgwuE4zNlo0ee
eA96ykCQgl4sckYRu6EmoTYC5YzkSYRIcJl4kTJE9BKULIwV7YldWfdXij12RH5a5Aredebocv0U
PBlMCaXD2/h6IbQ6CDpSWMuWoMSqyxsczBFCuvCNBpat1OLZQvQSagH9PvA5Q6KFT5vKU+UnLseS
E/ZkVR/I9uI10gKnqNJ0zHviNQOoA4xIN3P/So8bs56o3PEWylCLWtR06+K1gIdGdlhg+IsnldxV
N72r85W+OEfsOtWZ8oSi9htPJtWwVpyPO5icMhWw47BmT1ouhp4qIqGvJbVVatgo3Yos61RuK480
7FpWjyCkegKF0JllKTfghj3S9ssuiYZ5rx7uRDv/QDVmj0ZEERIRXblQ1oGw5ANzXfsQWRV7zp13
Kth/mpjpNGDd2JCc/kIBX4ufkR7pAw4r89cN7URowuJ8dwIZEAucRfCDIgM8s3DmNCe5sbHARnMv
1GxhyllVCwCkI1SKYt8u31cMgz3ezVAJL09lwnBTqea1rd8TFjLcIjXW8qqtlL4x4S2QlS9WMqy3
N70+0Mg4wn7V0OXcI2EEl8Vrh+vRJaibDFyNvRmp/4zSxi775i6EOXkOW+WSk3yi7rxvQN3KQmo/
ecg5QX7CRvZdwcnMagU1CJ6ms8DphYWv96wvK8OCkYvkwszdmvPB2W9jhXYzHhMB09XvqqNAsePe
KZNqO58IWRzI/PeOfFrOwHvsecBWLALFKu8tqYR4owW7rFWHtVJczRd4bM7hz+GibVjpip5wlRNW
MfGI7cqlWCmpESrxtQdvZ4Me7aL9CGQaIRGwNvI0v01oqrS64G9XxqrqLFTVtfbQs/U2NPuk+qyw
XhPtaYV/BPtIlcV3+XDtlCIZlGjU3lxdhQ9C5WmvCR+iIwoxuFnz8qPPf49IeAHfg+1UUAARM2Mq
hYiyrLrX9OAp99aRw+tfCjlCwTLcOu/wAsWAlpK0C/1lXIGjHhMGo78QaKp5Tf1ZUPdgDpveo0/p
yc58Ew/UnMus7VWyGmUKOZh5/x6/fzsr5JycYHHRO3Ssxt+thZaNKcIeD/vwjS1xzElzZjChSoPD
+LpQmHDONl9GlUkfNVPCy9/bO6g1zTmlQu45frz8c4etZZ7oFEZbUqMf6upFabQCvFPD6l6Jj4CJ
dZLZd2wEERqRLSHL8mGJe1+/X+B+1HBho3Qz33OzmBOvdqNrhr7ji/MyOvRLxcqOvX0AkXTeQDeh
ht2J3urXe5slBKdZR7HldQun8L9O5rFjHFDzBvRh7VcXB1RObedgv07mq3w5eADi3Jd9GT/j2k8D
6vdA0W4fzit5zSoEdb9rpGMNlRQe7GtySt+ja7L9vY+uvop+4A++6WnDFCxwdutS9/Bs2jfcknJz
26CucIMl6PIxeSFIT/fJPkEatHycwie4F113gTc3Vp0mZ2RPl36rG3UgaT6UurnPjXX2j6POnzj+
h11ZNqksgWrnMNaxuot2P+v06r8mle+vyX10QJr0RmApEkdpJzG9k+zGVXRbonNPUWXJFbF8e9tf
XoGkoWokZ2oLulgQUYoc3PxD0gywZQVljdZTSkPsxjcAM1XKTVrTqWEdYPNkjiCjE8+HdbyyOMuR
RmOb+jdnEX5X8Tq9Uqr7RWHvAnMoaqriE16m9dk+JJZDWF9BIgEaADyOba0wAGbJ2ntMHoUNZWrR
QisQdMVGE9SpmWfS3b2WVYuR9H+SBrq9fEwdttu+yaSm9dv5baccZPdsnryzzXAvZvOO/i8fHIew
8kfI0UtwMlCSvqgJ/pR161RRsKeQLCk8Gb/UcDZTsnuQYCE+IF9ekCzR4xUQAgGgQCEdvCm6oB51
HwL20f4Dzu/wjPlpLbmdn4/THexG4P37n3ks5fyLojpCFVSVH6ONfDjaRORRfJfCicfDpKwCcyKW
LKIVMsYhdRV9GIqAzGs76Unu96FF7AUt+XddI1bHmQe36Ocfb1ql0F414/zxTokFKHLu193pVNp+
noqLyD87gx0D4WMY0sINomlQETA89HAa7vDbejSP10n9T1hmFRKD1kISLsrkC7MvQPnxSXYG8Ogc
ohhu3vwLvoR1lw6QKoxBMRCcJ1zpevSklR4CPPcIR3HpteDjUCAblUkNAEjIv/Lm2vDEvAA6p4Mu
UDZPDf6obSfktX+iZBox7Yg9fJNsdEgNq4jUILFrvtEqHTMy1nFripoNMiokH/A6v0g6yYbWfm3U
tLeZaik22VfdWF0zMAwTeRJ7D7uPJFVEMyvpg4RhkqsgO8pXLUK5GtuMECou6EQFhEIqcRjQXi5K
sHVi0hX0Ty0Mp1MDyXWPco6eCyyWZG5vCaCFOJzglsyup3OCkusJGPPOGQ5oVbejW906jUf/UCYY
Q3vW6Zg1Ajqf7d5ue+fhxd0MIbqZVWInYKfZfaQAb6CuZ8cjIBF0eTMQqIBEkhFRgIccmESC5WFX
e7hf2wUs8TVhdyGdXOP3te7DD4YHkcYEKGxMc5f1bd2hDhCSjndADWhmKITrI4AFBBHg0UWo1aSQ
bDofdfxjYeXjK1s0hD5AN6j84DY+ubsZRQZ1UCeC6FjZqyC4g0cba3U7dy/uekD2aT04WeHUZTiW
oPJ3zg6r2SGSqBHocyJp9SA5A7do8lwLyIt1/xhuF3ccPRMwsygfN8/2lmt80n6zLNGu2e/he0Ou
ceNdUSvgeZ+A4XAsWXWpV5Ung91wurepPLxhAscxAqQL6ldJ6TsdzUeSqPPcqVw8D+uqcUCToOgO
QJ2HGBYIEU79/XCzM7fxaXDemUhYOHTjGpYUM8GuG5P4cE5SjUoHXUt7fA8AGhUf53BbnGZl8osQ
hANnHQKrWzlZ1z9Gm3hKOYp0oQRFyMgkIBAyDkLONKii+TwnnFfWa9wO2XvsywBRyH6K7gVFze5g
VOD+IOV84qQu+WLuCfCF3afyH5CcXRPGXeXuCUMNCC7iF8oZKTXih+gfSgJ0wl3Mg8O/fKno8UYc
SPRbk9ZgT4niLlJAOHfv6EJVwr931rN6eAouN2PLMQxvIAAGhdXt4+4BBgSgHxizbhVxNtEI9dfM
1ydb7nF4GqicpfgyrsPXrNsxnmhFqozJh8OLnojs9xyL7IvWEsT0bnWmuwHwhdAv6J7kutjj8gEs
lCHi9BF+VX7ebfM23WctrA62rJKtcwYK+eLzcvs6fIAPKr9pJbXpkUravM/bgIKD4zIx25AtC6bV
rEH0AdLaMU6Uu1QYfOQ1IWHEBi6SjaEOrHqne9bJ2cQU3Y65U0IJxYuUxgz3jCfd0Ifo0BmFqqTl
ZcCwHty9/aL2i9gJfEbYT9ts9sH+nsSes4KgaN2f987eC0Bp0UhaHMMw/kKyUfQk9H9HWy6hRUnT
kVWxRwHHp0B//XrKlTF5E8lrT33g4XHeh/2Pdn1ATf4PjsYABFK5b4EPCYboC5sj1DyUmzQdwRGK
duEoaSVL1djeo0LPWCFgY7ZqX3nSfPAy2Y80PZE/gtazcD168fWu33OAhDwFmKIahqg5KNDfr2fU
BWn/aJydA9DF2Wb/KABHGNIS2GMv6UYEecR1XRNZbiOp1Y3G75WcFmEmBcvNCFznmtFcfjj384EE
EalYWOpa/Q2uUX3VCmaNYP+UZZ+EVvXeoskeUwIPUCPtFNWvtq0D8QL8BAQHMJYCUdA6Nj5+Ayv7
vWdCBYGZAAoRwhJFhzFK51BTtP8AFxExxBZodsMueI3kiUD2JOGATzAugEBACYU719Ng8Dlp0TVD
s4Mhb7WnMFzClIk4gJRLemVRo7kezxS2gM9kdYxhlIqy/oB0e8h2yokFSUnm3rL2mQ6Z3HxMqV9E
tiNIq+6pBkjtQxX3X1idQn3QOf2y3zeN/mwkUhRtqpssU0UiM6UOM9Y4mbw4EUEilHytgbE5a4Jd
gK6Wr5Qw5p1BjxBibUhgy/7wYuZpHIDeQPCIwfgpT6X+itwZf6yUKp1gm8zu/vOpdMRY6TCErNY+
N5IAninskOiAupQkJXBYNyR7QFOag6sob1E2TYn76AuV0UJSOY4jLm7FQmG7ZNPUpmvnM134xtlz
FIp2kW6GfT1k873BhFdZa+2sGcYvkNLXWBs9aBWVkKxHjpzxNoaxofkx6hDSkExR/8Nte51Vm82G
KN1pel0S8ye6Rg4KlAFc8iZRMgs8NiMXOKOXrCPR2oX76X6qFq44UuBoRg81+tiqcZEG/2TMGui6
KEsEpsAX7P8OtJ5U/XMG6u4fom4ssW3L7v7iGYnBXFaZ4k1xbpnnVZea7RP5OFY0KBdWR9yI1/Fu
iBsa/WdqHmYU2ZVOjpe4ld0Hjzi68oWD6F/FzacP/4zUAf9VX077eERZeUwBCdZtNRni4yOH0VZp
urBtYagwN9u4WH1hHIBdVC5QBYPfKklwXMUwoj5a/+EBHGyQFD+/r/KLKX5rV/MBYqKevLLZxgsT
WvzpNstKaRV3VNCydLyCh0rNBSYFliwHse4DVT+EGHRjRExdsuxxew1qvL4mdXLpGf1Ns6P16d9S
4HNiG3jtU/BKbymqTeRV1xGoCb+ePdxyVBEh9OAqpkqBeMu8/6L+ZxKtuqSOZX0B2CUK7iFRyW51
YQkX/ock7Z7UmSoEP014n2ZIuu36M1AV7PHpuLP6ZwfexRhMrTa7WMy18MF/shlXgJbwhZMpNCVU
Tes9BVbpUax5xbu9jfcOvrzNWC6+L6RfiKvzCSWrgDhBPa4P0a/KF/35jYGOGlAJStKalV8wzjy4
/SKwDVp9nM6d+8ZS5RXOw5aAyvmkRmVJjSz9y35Fs1Zwm+QRneNeFoLuk9HChrj6fcBu5TgCDqbD
6hkoCFJNQyQ6TQ1VG6bUpU90SwxDtdd15hNFYWeOwgN4QXsBFWsLlYfzBPI4DGrjrvMgtYmoJyKq
aJJw/rwmHbyKRiSjLToQ/IHou2uqtvJ0jTyxbfwKb7lTpSpsNKeehRNBTV+h5wtrpnqvPSYvORX8
Z4ciUoB9qcxGI85S4wtGMkDzfCVOuPQFu7dZiNoDtPFyovJkdeg9s9HoBtLmkGZhxfWJVQHedCt9
UhO/9HtQ9qXmLjdUNxQTwVLX013DUugPCPCZdkb1qCwMrUfHTCUV/0q0ll2boGCPOoIGh9kIwwcK
Xc/MROId3uOCFI38gxPSwONwG93oToVN7dNksCBVzRf6jar9mibXjyV+fOV87/5kn7Se4FAT3+hP
smwNyqbBsDSEmREcL2XtYw7VXi2g6bCDIRStdl2e19/9QM88pPb8b/O7ya0mm2bhL+YYLndLQ7vc
qQJ9hi3YWNrMjGVkgyEHS7kJHEXDmq19g4icNuiJ4hy/N3g0jPcIR3xqmtmMr2BTjY+x/SVSO/+e
sPue1MkVph8VDftYG3EMOHXAvTPb2+KK8Z8D3l1ho8UstyM7C3ChK2V2BNyf2ScivUguYXV6Cz4D
yggGHbmFpZs+3/utcKhhEDA7L1tczHLfW0/asvyu4Ty1fPzVEXIz29lWKH7sANQh9XyY6/T8pBix
+L72WkEFSRa8AEBflTi4OsKimPMAFbu7C3OK0Ug60q+/A7gaWzRDi9AeRJn2P+B/OLXgdyetDV27
rPbqSlM1MGWMrAltEUCDDABw0rGPjs3rCT2MneuWC8Dv/BW0Brc/umFTn3+1LqjxVOgJ9vrTXbIK
WpAO7tfkFa1BMSuL/fI6rWSkHG+SBdHtjFHR8HezBwHhmxmsxOYiCYfKHE6DGs4+/Yb9jM/ODckL
JzKpBwrOfv0LnrDYmrWtnfeJjhDuFBhpJqQdLZKuSsOVRoDC44CIk2Y7cCWfPm/iHnBrw7OUSXtF
ocKaLVXFNrQ18zl89A+Bfu5A0AorAosLR16Z7FlEjSkgyHos/cQ/hVguWQQFFB1oQkyEfyXybNo1
si9VPs1HdbIwQDhRDqMOpUi3aes3J5huWEIOjn/SElZnc+/mvBLaJmU5+hjl4YqVRIbs3HvW8kmF
oTMUFykR0uLmVCXEzO06q011f4VBAoWQgZ0C+QsP9gDOZaz0kg5hCSZEZO3r8RWCpzEti3mgVohz
oA5BdEjdUjdLaElA/v8vTBOZJUbjmF1D+I8lqpG5s8zgQ1C/QSMTsIhOUTxNFCQcIKX41EhTEvLR
SE1ElYChDmKHpHBAWxJJISU3o9GIfJtV4fldkm4+B5WBQlZ9U5QhwQo5yAnSR/gypRg8tlE8gitS
4LPhMCJcJJHn4tH+UIeeEjG6kEHoyPk88clE0TDa0imUYiimVH1BaYhNkKcwL02VXqMcKelv/jHk
gnm18AG2LTMfFGGa+suVn6aQFumBGUDqDPHDnNytVETFBSNZUyCsWxc7i3aLJ7ah+EmPoKS6/VZy
x+tmPfCfC+mD4X5QrjCuFE91KJ8S61FXKZbqYDs8hgo8sv42JyNk3MUSERey6Z4X0lKuXdW1LZc3
BxdXBz/Fq40LBO6KKEpvVnb+QzrRw4OaLb3df3y3+5TIwaTdg6X25BwjCokbpQ9Ci9IDWuYtkUOh
UAb2BdR5lKKrwwq9wWlMJEAxYAOkrvOSqgMj+qFiSgaD2YlcCOtzDQxgCA8O8u4XkROXLFBICdCl
LzITHTbCZ5YPmi/SlGXDQhqKKhpJEbSf0EA9bP2cMA/JqElw9KOizc+hdD9vYwUvJ4FljvpoC3bG
bUAT8nZ6R36ls+/wd/IbfocUoMcx85ZFaYDUcGFcDPqgaiaWUUnFwUQIqTq5xou5VzGZiyQUUHa6
DpJu+HJgBu4gXaWtXsqloOeQMkdCVvZSKsMFf2kRrZGQcPDwoCAd21RXCHevsuDhsWGykYGQLrZ6
Ry+B95fulS/mQIV8+N+QIEAzuQeKR+dOvf/AXDmQJAU6ss8IAZJpivDKOmsV/EjjLJqsHTHhyc/M
1QrGoSQi+UbFbqP3+CdWl8xKH6gCQJUBtyM9sTbLTT+nkUfRnUmSJNIfrCj6Yn3rz/pi0+D13DrD
3iRu4CZAZlo+9Z26IM3Efab/78YV8lA+SZ+l/zd8SjyXoLe9DCuEq8f1ce9JwipijZdPpdwk1lpr
i5FG13hTOspW2WI3yMfUx4H+LgEnDElsufvEzfBB6ZVq5xtK6ga51fLfs0+gZtFKB2xK4IqB/oVg
y8impbq9LK7bRgjCDfS09A7f0lEMR5UpAlkEMXdbEvTypcm0N20Hb5ow1BxcevhFk0drN0LojHG7
sN0bl4A8P8LGnR7oz59zqbKlfo+oEsW3PlDWMfpdP1g1Tz5/RApd2MhpwZd5/cuadowjtbhqTXDx
f756P8hq1U98bgQI3K8ml8lpm1RccQXSrs7xgOl1+1O9b4A5Gt3qcYflbdVeHdzUtk++TE4lGLdt
XJIIEzDr6hhBxA98EG8Pg4Cf/4nGR5tmJuqp/sHjQv8yLkvG6zCfEe1ulm6PDu04uGHtTcse8FV8
lEqtOCGcyl9Rogv81tO0p3i14nqkhuWBTTklVcZ23fyZ8gdh0TjGOj29put2jGXWNl0a3kTReDgc
4uu/xevlj8uiz/mGyxj8YSHtmVD3D8uc/vAgMGpV3T9jRVk/9zrNXFSLKy7QtnHGhXU2dU+ys734
kvmXj0bePVnCPqfEX2JtVPII0Rk4tPJXg+Fk/GkbUQkYh4BRfNvTmjPtGS5CQ9c1dP/0b8eB3hsH
0Y+eQZ500Lrz0KKfPW3kGEHaug3pcsrV/7QD6glEBEynPQ74JMOTJ7CH9IgZDs2AYeF6InMcMNT2
3x+ZkNyiGIGjPRz84TaFRTF9WtU8g/6Q2O0y9H+epwccmMFQvWawl8Zkka5PZhPLeb4GvPwHhyAO
6STpZREmdJgUQBwcbTC4Uqs/pKjAXFNLlaj3rIVNIo8Tp+bhcPzzE+gBaeKLGFLtgzwDavgS42mJ
ua2u9Ywfxcf4Hfw+TGtgaaDtqdrfSmNP8wZLgm19ZQUNNS69XrZ8MtisWGIM9lVvJKq1LyZWqBBE
Fbs7fCCFcfHMoTCLBt41t4NTCKWySEOkrpGTBjIU/qOkMPzu9+PYGfkjTuhzxu8xYD5QjEw1qIUy
vvEkwhTE+ob87zujFCSPLd5bERzZ7CbaIXWWKO2RyCbmwN+UJ1JKSXjCVip1Czt5yjaGqFWaLZ1S
aG1933VdNq6WBB/8l6ncXMp9/pgaKcXIKzYnMR06cO7ES/A/AcKlSj9j/nQs193jG2MyHdysZVBl
o+a4H3zJtKo/5V6xG2k6NrVO8YChZSFb08+4Fb77W0nsJVj/GTM/EVTQJeCP0hqeBw8h6tkumyhJ
l+vaPduMWAe55Q2D8U9kmkO1TaBPtRTv5abD8xHypFIcBWpQQKs0XaIf5WepBht4Hu/IdWapy8bM
8comy430IjaYv6FEDwPem32z5/bclNtleeDNNRxSkU9GRWPDMVZbdDBht5Hvl2aVSmvOWF0vEwKn
mAfnp4bLKkzpBhvdVAFaSpWv9v8fRFUJd4z4azql6SSLSLB/L5tm7MQaOBUA8I9sUnZ08GkR+a0S
/B/ADCqn/5VHlEbVBb5ZdjA0/xgtzxuadCb+0dax5a21V/ewm3tqm89k8TXFcfPfIEU2ej5aQraw
6RzTwWYcqLIBv3Sz7F/MXZ6hpbhE3SQXyjizm2LRWfPo14vLCA0hEX+mnIlX70Fe7derdpHNyRfA
lo+h8W8ycrqrkoXz3/ARzJbziGlmM6Ic34R2DLxOLYzettE2+lel8tYrAmXP+I4Rz6mevd2vEuY9
YCsrgzzRpv8fT2e2lbq2RdEvojVAyldIAgFCXckLTVApFAVRAb/+9h72udd7ztkbFZKVtWY5xphS
cQrpQ/4bwnbxBS2h7os7ZU9yHmgrGcr4iCkl07Jb498JQOSY6bOJVgmCObrrPiwEw8K3eop33EwI
QsFZV0DQG7UAdptYbv2kzUPUSnZhV+2LaGAIgInI+wal2PBZYQogYpchQIYot+UUCg6ptLbPJ8SG
ID7AAW8alQmh8qrcoXeL/Vsz6uhD1TNCCywm84Ihwro/6/eJd/hUQFeNIceTFWVtCctfgIsdQ6fh
FukO2Iu0SOHe77OoTFZNl+knSgHEBULJIREfS2NkjT0g0Pemq/X+0CuiPVXnmEOOBxJ2ZEVI9Pj8
XeNFLOu6L8otT/MUlAmm5Ej3mmCpjj5Vy5DKsDRLCFSErWf8KqiMLClPbGUExS/SMSD0o6hKqsZq
9VbiPs8gXGRRUU7xYZE7VLtDAMPWyjct7VXf282w5rDxVGHAxBk6Q/DkS1oFCQl0rI9ghXLCItl1
FxFQS8yhJEMfNL0MEOs8ImiUmmXN4ocI+EOdMMvIutjN8HPGx0JtK8Sq1NtJ71iMkOexm2wmBn+C
BFwuYzODbOvN5oDUvxMuGdgxv+FKnIJ1hu8vScfF4xGLwsik9ynA0LaJj1gImGVsECnA48hN4B1y
QeyKft8AwskTMNj4ctAcYySyjkZnFC3fMeahT37H52EuZpxxg1d5Wb63HukLxJ+X5o41/HWnGVry
JNf3d/8Ybh51fI5rZ/4BjnBfc3ySf99ftQipnLBquwymCRxgQaseq0wteEiUBMCBCXcMUEhfvNWw
IhOkD3mZ6edOxVPj3ynoSwacOMg+38ZQbZyVgwrl87RSnxIbLHH37xN+BHGiHwB4yOpdmCZF+YUh
A0nxUnu4ELV9NJgaw4iP1C8oM5k6e+IE5ijByHqnKO2cjB0uvxpUQPMt68/H4KEGRG1JfYf6Kwxv
IMCIq9A+vzWeGWdhkXwA11usG0q5YQX8IG+EsqNjuxg7mX7M5BQhosTSGykYIxyZ+CK5a5s+Fj5x
wVSL8Lfx0TpR3XY5nJuAKD2Ih2sCaT9ikgsP0ao3ozSYFpHHkDeZdOE9ALrri1JkNuZkj4ehx58J
sgwZ4ab4q27QUNHYFV0Y1gp9zZGV5f+Iofvabv4e8thu7Zs7BHveGr06dAKZ60qIHkINrWIqnKsN
EyagjHmF+dqT0wUVJjV8EsrIQ+O5HxvOuWBZjdhSj8C3jj4iPnzUopFK0HyCcHYA1HP/Um/UmctO
HyDU/SLL6GR7M+wwOo0yJnVoykjOumF38jRyhJIC2U7/KDKdRwads7CcxggiiU3FDAG+t4n4RG4o
5WEyhABPdZeAuhL5M3eItuPuA8XVxy5Rh5YBPK4HJ8cHZhFxeiAyzKe7EFIeaqa+NzctnzbNBBgw
w1ZhwMwP44XPM6ZCDhnGSZui0nXqwCZ4T17zrKkDTpTVPi4QNuVxAFpJx3KeqWO6YaoMlH9n2sW5
eWKqACFGrv9c7rsLK1DaP+35iENlbB0bqnkGyRyg5s1cOoYj8ITZvrzC+Wbmil/evsctXQ4GgTJM
gBKgucliZKI0eX1F8ptdeKlVmKZDN6kGPpOnTPn4h7mrgrhTECsnC2kDpsz6bZ49g5YYZBRnUe52
JzA+hb3OmeMimSXjceaW+RXPiUkSwKjQjcd+3ESURQG6pureozQR6zLn+8IhcUU4nlxw+jHcjpuW
W2gYlatLJrEznarhm7Hh689Fjvp7/W4LOHtuUn6p8ToAt/v8zOsIww0YCOy4G3UZnqf7xpQrHPAI
m6MMYupMOhp98EvldPn8vPRo1FPzs2VkkhvKsah8JqO23jge/IqzWkbps+dkt8JJl7wrrIf1SZ1c
hhSIEJBfIIU5coZar5g4Ei6uBZvBvTrlp0kISTmdq+ecjl55s2+GciFYhXV2tbQPvKipuJsIB3vw
EnCC6NwrNbGQPL9Xl5eqeu306Jpg+Zrb5ABrjc6gA128dNWf2P1BK3yEbExDkpIduhJ2NDHufIFt
sdP7BZMhNfP09wlVcG53F7fDKUOPIMLn96jy/DXHOEMzhD39UNRm7HUTzAOaEcTdGL68DCku96RQ
2iUFEIrX1I2+rI2mcL7rfv+33tfHEBpYHLTeN+xTE/2JOIGmZvF4jNYWI/KCpEqDB5wiLn6BMKAZ
DrNYaWeJoRbLfKuXa4lYYdQAv4MEp90jD4mihXoLCcinFLDEh9ldTqO1tuwONPUQz4PBSCjGte2I
kuz9clnE6oIWBOdAbWSRhLJDsRzdy29cIDdoBVTOx47ezybuo3MFxKZPAPmIFn23gyUZshoWpoxn
SMQ21qB2+HT1c+XFz9Zr1QbKqBYRHPnpVFSpPlv+dPnF5xpnpNWtUtDgm5ZazbaGemgu00o2K2dg
ZErm1ar7mdovJJDmWE2rOk7HvXfTUd6QVG51Xfg+tSuCPQMV3gqZMpuXafHVezPWtRbH1XM5kAzv
QbA7BpoBP2590komQRvvQV619G3y8QvMw3tURH2xT2WhThtZafobHec0lb97ABL3/VBmNRZeCd8b
D2yQOdYv8zcI6L8EGaQbuAFTB8OUS7RD92CPfECyicvIVjkd+Ou1mii77Mr+F7P6ZioUENYYxKbL
oYjoFYezTVUIwa+iHV1CoDoPvx/9WSogWZCfF1KDI4+QEoYGlMkzHG6uMwtDrQov9LNTQTx6tp49
qjBcNEf1g0pcOOr1FpEoVZkx6TvMoJDBJh1VJaFCNnWDE09Nb/aNmTD9pP3ziU4J/7lPlC2jL+x2
9r/oX36qYwTAQeIOusLTb+IQBlBglWkLK5ySDkPlBfUYT7MThhgfQmRC8xtXoGHG49RbfXbrkO3l
HpMGfCBtMqEnZWHv3PeSMT/x+1pVaFMkJbXKjd1Y0r8WbRJS7kNSCZDkB0+11iCvLfPCKcghC2WJ
vJwAPKTARRm2bx0xOyrQl/xNVSB4Eh6E2myGkkPwGHYxomgQMZuTZDQftboT6mCYaqM4o7fXVw0u
bvqw1ta2Jthdp5/xRxLbKxWtJ3/ho/7MHCoeljO3tuFXI8/QRuc3YBi1rBR7Ju/Q2ScPlHcwsANj
lbRYpNP/xrTiPpNDdIhOvQJjlp2/VZi9E38eMOw6Gf3lhjfE+PN3slw/lsYrwR/2HNltvJtjXPXu
bm0vxJlAqJBOA6S39cdbal+PR7LgL8S12euVtMRA9a/efeJGJvWJepKHYDQZGQfvW2lV0GrENsy3
Gb/RGLVevxpNNQksFr7XEKkcizZ5aNMgpfQmfhOhMbjmaeWdtoypCdYZjSWFzSAo7Oj5UARiT30H
lIJWMOAoLo1/GpoZjZnG2DSM9I2OgnWnRZQE7bTOhr9qB0mEHPiuln/5ATYvoMcGIhV/eFrQdfAm
JZBjIN9USaugTPe1olOASh6iLTYNtAkIJpBBmGPy9UvROd0XhZjC6QfTwgcDBXJZOX0wD9YFx+Hn
OH5Pj5w4EbocHIacMNe6/tQl/wfbirIZqD+EYWHUZez7i+0hK7w3y9L+H4mftntIZW0HnAY3xq2g
rBeMRfQAuQK/4YHQ4/XQ4yBOoqi2wKvYChlj/zTI5posmzhLwdfJAvfyCeZqAnyI/qdYPWlr/ihq
zImzI9S4XfRKMsNAhvIILoAlr6SQfu3QTB7G4+JsxUfKLHHSuuRFE1lRGEiCLPiQhbq8VXh3ujhr
figEi28SaAHch39WUCIW8h3zyIaWXm/hEajHjXf6i0oN0VLK5WbxmFoQfecc8+E5m8rbs4CoHC+8
Ealq8NjGYzNon6mpJb6fm9PlkQL2tuLEyISBNTWg8CMatCEYaNEbgrfNQk7sLOuW9CU2hRSx8lnY
OiSnfKSTxDK/85Yq0NmANQv3J8Ah230cj7f1W3cVE4TEYwTSqXmkkAjiFXtjMZUXUnJjFdmhOtU+
aasl8xuFCv5oqQjLT/urvnaf6Qn8N4r+wqc3sTANnAd5ANlsIajFFFP3jJtSvvAr+AzTZYHRA1GT
QaxOl/om5PiA16N99s+MIQqqI6lPSLtjkMsMiD+HHx1ncG/hjat5ClZ5oGXPjGRQ+c5zx3NDRKmV
kjPK8Bf0EgWwtKklohhCmRxzYJ6CIgjBHFMUqV1rEpdEr34NKnyUQePzsw8Qy/98bk3nRDoCZ5X4
A/BA2zHt71vfuAdxHla6d25f4HtvzQO4Hn6cjYieYqAQlJRTUE3suiVQGkmH2aQM2K8AGteBIZvm
bwe4T7fQKrxeUE1oB+1m0E7oJsOwhBzUAbIDzSmLxEepdXr6TpG7J950W0dheTNkcx6AE8kf+kbR
6qsDixEZ7CtgoyJUpRtassKy3rq/INTleu26m6FM1Bun5hoLsZYAl09L3aiWfwe7bhl8xBmkrjs7
D1HkBpFVgS0RQBLDPENg6FCwe+AjgCyuVYqj3kOLNG1XDvYZDQG7F6yPkdYKnYrpppmH9DVvJ3jl
Q42Ic47NsIfu+hnwZIbsfsG5zJ8eajOVqdJ69l9myJzaVuPk3Hv1Z8CAQAqMlTDRaDF66DE9xHBa
3WilLkIPZet/nVPsAz/AUfPocSZQp8NA+wZe8y5ccRnUAu9aKMtY+QtPqCSyEzZKG+aVWFta9xud
LoM7TMiZXp4nyqFeTRlUwsV3OGOvbXCBeGCaM/l5YbS2Z0ng1yo2vVWuL9TeQyJKheFUJtmmN3DF
66Q5xAskZzYQILi0gObnG2V/tUGysyba+xTw6TWJYgcyzOG1HWrdT6AxVaX0mNqX0s8TOHe4DiFU
67vyx/qugGujtEqXpEAnvhxmH6kBgiTWxPgoeXQgvqqmAedQ0w0SdTjsl+udRkjwaOPS3qKRjfpL
xfA6rPwyhQvoBfWy8RcoGKnl99ul+bKIxgiOK8PURVK+GxKzOdeHSB4rMns8xGHYiPl57JmPFges
5kk8fsEgAelSiKU6TKN4wn5wJTtA3uMUCEJmMV6leyCFbPDLrjTv5UPjm3+w4JSZfIDl9v4YIT3n
LL55Ne3ZXBCbKWPJJfth3yEmn7AfdHzm0NIYxZVwGZ5rFU4h9J7rrMoiSWdV4EPoCFmlVlxTlM0b
5UOBDMoFqf9kiuDfG3RZH+mZEgY/hR3QDqJwIVL5CvFO/NNHWszSk6ERjbUQBACb7Iv6z+QOvnzC
md8i2EBY11iN4R0fhMGmaFsEGRzyAVkEs43EfCpGmMZ0Fn4e4O2ceEJlfoNSp2I1tPC/Ga5A2gG3
YfxOchv4pKISy76Nhp1ap8sbhd0a4+RNWtbrL4ILcAQeBejOHBfbaQlEaYlphYGsRtfuAXYrrF00
8Lfx7km/+4XHWIOJ029jOzpsBAYn4Y6reOu0E4cjY2gTwCpNqJwaNNxR0M51JJV/p+LbqW/Hqa2w
JmKkd0NJ59uU2iDxEqsIU/MYi52UvAh6DurtV5y0A3tyDOjAW6MHyhfkNwykDr4KqNPr0hWOhW7T
uAtoLhKUoRWDWYc5ScCz6q0sgCeL+ZlcC9uYgd2n4n4ZKJvkTrcpfYWETcfXSu7/bqiwqpVzt02q
UISjlpghLdTAElI92CEXHXXJ1Cf78z9TIgYQgjgfDXeyWFlG97y7Rv70kJRjvFoZkKWLB5gFok76
nf66NoxYXPqUvLVc1PuvaLxi4E2y0bV6B7D6ooxSZUxeubch8WqEtSghQEHV8qONyCSHCimTX7um
KgPMf8TPGt4Ai5Zo6pO0TcoyMry70MK5f8/fGShN0Ty6h0GsLqWDBiefNI3cdwaXnY42TWhYPvS+
Pmp0K9PdPCTRfRHRAkdespBmj1T/hdVBuCbsJazKtr9YrXK8pZ88T6I4NtMyjJJDRbyjei8hO2c1
fbBEGcl8/hsFURQPG8ik8Rkm+G44Vyd+AUzTuxsPV+ZurZDUARyGISW4XeQRx3QJFnp6OVls2+DY
L/Lsjf51n/dQ5M0DQTTagFj19NbOpV4Y3B/bDXxjqCp8nsFwOtY79XzTPHcXbE1jHznaho/tYE4m
seAeDe2cT2L2QYcEG8czRLGKp2rI/DnYhT0KMZZyOiXG67Lijo3wYbirXSUCa8wiYCy8bW+xIDbi
+QRJm1yXMnmwD98OYWbb2sDKztHi/YCo9B4cS93y4h3oCiWY97CA5ahVYMCteRL38oTouf0IcSK8
p1Em0jwL7HIjz3mlZkFFqL4uhpmptl3nQlOjWn+fkS8Aw0LtwDaN0B4KZFIpzKr09VaRWHaMO9kP
y195vNdmfpCShj4AtI0fUZjShEqQlpJkAOdoqBPdUhMjBCu3tSOgS0lc7o+LIIO+n0fll0XQB+eI
DsSNE//oNcQk8232jYeTMJlL8Sb0qRrzLJICgWTlJVrjADu7ttY4QvyANa4SXBA4KyDN9AKyWw4J
xiNmt0YRXJJ1o0D7GAdnv+9aZ7cTWXdqG0T9ZqAW7QGavNqsfrwFNJmNIujvUtHlfzpXAuwSuEbf
gSIBBOL6RnW8FqCXwQMlme1U26xLyHMY8nHfHpaVBxCVPojaS4Q1dEsgDI8BsW1ZUU9iGRWC99VL
/Dm5E0ZAeVa5L6iYkRJD5RDAdXqfRh0g69DS9ndTf3AMl03xevBxWAYlqQTb2b4Fo0kQB3wPS4P8
FkGZ83MMpu7prWmPr7hzXHHTQ/e0hu7+J6jYNKTpQsYxiFgOtduMXay78Hm5/7Vm5qc6DNxAjTkW
/Bv5ksr0GsP3RsN603a6TpV3kJkIqKukvcUUMQLadvQjwCCmT8OaZelnhV5uoLogK8T73BekQ5v2
/tDs2PNTm3EnyyS5Sk1wk8CvGWEenp1iCeWR17QK/krVCP6IeQTTTVEttnFFo4CBoDdaZXvqINm0
TlJi7sdHSGll/R5+N3ztk/GY9FGMK6+NU/QR2i9idEWdPgt9EYs2dkeUvyT6OkWMzEh7Dp9UWKCF
GJIJ5soyxc2WzyUQcvVIg74B6uOCuuPjEyOyvZMKsQQcAiAOT9z9F2gSN6KlABUrpfm+xZnF/TXb
mRe4j4AVhA96utd9d/OMyPwhEYKXV4qKeqg1rlv0WOihUskXK5bWC3/Zajv2E1Mo0bF8gEl+R68U
+OT7Z5eZ8ncGd8wut1+6Rig2/2i//Bie5pf1L5CD9IQ8VZrUtiq0rFIcC6GUYCqEQ+h5WWj8IQyC
acMdzphceO84ca+UIyvsWyNBYbtuNGn8bh4te76OQyWdM+j8ZdsO/cG7a5acAEyV/QyLqw80B+sD
oLqvy9V/uCspFIUoEuVgcFlesH4wb7efedzMo6VWtQmaR+pYTNCZRws2IYUPyjts6V7UnpIQTZ+n
l3oSIE20Dzid4zgK5tPnMuVHWyw6hedBs1W/Aw1nHZjJU30F1TBKW6PBoHmrBUxI5jJa4x5JMtUi
aO64kh6lmV6StKvNaZLEAovqAr1RA0wAgbcRnOe0x8d2vm/dehllCSwpJa5/oPBMTvMzqNF1NbUC
OcyukAorTtYcdzB5zyjpHmmp5+MjnfdSbBrCU0YMDVC2L2CHAHT6qQI7aQ4c6NXT/OYFbb2GFhSm
4r1rFW7cKmwg9uV2aoHTwe5Q/oGadKSDayflmv9Sb/Yh56gvb+qIFDDgxf/mId80noAwfdXem9SH
USsdMhmHKTEc9XP8yFy67mMIiGqGDSXypipwrIma/KpV6Q07wbHAKKwUUmOCl4IQ3UtaAHepxvsX
TA9DIZuFCGHPDiTNgd+9plQVv+/fOBrMe1fd1dpuqhTL3gPFjH8YJyv8vUES/0mihibUJgL4tdo7
Qyu5ahtyAq7ucfyMU2fRhZoek/14OS1uWtqkk1xAOpdXgGXxV3gRW9KGalyFpkUR1x7Wu9DK19G9
pRoMjDF+aUHOqf7YBrpQPVFM/aH2XK+H1HjAcrpTd3S4wAZOJk9ZTAj/yjO46NxLC7Z0P22TiUx4
Hfy0n19HdoB5AJwy7Qrp8bJGC9yO6pKo7Jv2xEfyGTG2B5PR5+hNIEW2j85VKAE1B7wNMumPZqTj
HMI/lRhxr5YAKjE/A8cAeTb2DHFBlePZhi5sJ80DSg22SSmgtyLoDajppCA9VE/wPyZgyAPiVwFX
nlIo6ma8GVcZIKI9Uzr5jaP+Wm5sh9hMoFdkTsMCqnmfcWHtpqiTjeI7TFtudcq0UdyYWQx7aPG4
g2LykBTfauXF2652622I4JJMshsjmfdbK6FrgwDHsPx6ffoLL8RD8MS/mw+47ucbBoMnegnyn7Xj
U5m9+lTq7acPiO5uYeke4mqSWXy9ogzxHVYH26czUPn8T60wynUvj3/Dv8a19fdV+2XPLnbEBaPS
6AZBbVwebMaXHfdRVGW2dUxuFN7VnRWFmu3oWr5hEJaZN8YwQ7YGHfFifGq/AxDpUryD9kHDDGmP
PUDiYut3Wnx9638y+5HuDBNBCzy+IioPOYAU2eYHvfF9eGIUcpHm8jJE52lGj759mu0T6I29I7DK
lwrbvbVPCt1q5/U7PJDyVjrI7a2oWOyzSCwWy+rswXZuvLOrvbyvyffLOw2Yyb71e6r9JiDgosPz
5zOX8kibiVBMOsZ77zRBrAqdiI/2sum5/ENJ442VLzfQo7ggVlI91ksE3zewlKXHXLW2zzPN24nZ
/P8NIcpLY38MMgwZeejmmUwDcWILGWqhpAJ1fyQUCGhgXTFVAGp+57aDdleiUbYjdt91M6NtnBkx
C65Uy+Ml278jxn4MPltn5uNQNoiKEMR3qJt+wwugK1Q4wiaBwj5ntzGu+DDekp8EtNsOAH6P9U9M
W2m8Aams/0NlgEIEg14yzdvwK4Lk1TsfgsvrEW50vB9/czC6R3BcWF4Ch3Fu/kBCNN6P4aCul+h6
kIjmGaC5Gx6ZPQERFgrIsVkkSCyNGXRG92xf+6zI3oaYVO3+Dc/BblxizXD5+UelRvMvX/3lKzoA
T/v1Q+dtOIeI3fkbk2ps6gj4/kwuSaV1Hu4f3yD1QfaMr1ExeHg8NavNSvJOnfYB/SST/inqNWcn
KxyDJeX8XI2u6DAdavETrdkZPUD/4Kn+2jQayIk4zbYwjC3v6egOb9c1kpEw4v5UTWQTc9h+5sUE
q0k1zXF/VM+AT6HLyXfT9No6S67FcaqXmk+V+WecSUqjv1v9yqmVY4IAJ+qV5fr2kyiXujK50aW2
mb3PmQi4uCKxQiuDoQAnroUKIE+jvM6/Hsfvz6oy/aEfC1F+suwrgfBi5YpEABOBJieKVJcuipqo
hq/hi8NDQe+XcBgFk3alcwMVPvxYIUeACyXjRGCh0NsTgh9rmSdEdE5zTjMUtdy6+lPbxrneqVka
pnTiXQ+YFe5xdZoVL7UDkQjAlemW+sDgywr5Z/shLg2LQZbRBt8Bs4HQHqkDFGdsH0DpdltZRPWU
i3Q2UUl7qz1XwnOT0x8c2u025aTOIqZvIxPFhkzUm08dcCzupdhPoSbAwttT3NWCZPvFih4yf2TU
RXTO2lNik2rAaEBlCg/pSWMxSoNbvR0EoD+4AL61ha/4Xa2Rg1NApMqEub5RbTaFv/Lv+ZxxiyI2
jIxBpJ+AloAnuRD4SLXlVM2/6AmoYIZ4GkCF72haSfIDldR0aAXk+5Qrs8VrIv2GYNz0yG/8Rsqp
ncN9fdcTjzI4IZP2VhtsgHN/R0f++ID3mzKDYg6CRJwacLeIeJ2IHWrwFok6O6c6yEJif1j8kVJ1
kKXjSrcciw3iwpUVhz+AeX32km9DH8q2cWpuG6VuMc50tjDHISUDtbP1IE+8lwFydqk5uVkMnLgV
PwpgKV/W+BF1YayOmtViVN/7B8i51vUtYjl8A9XC1rF/Ulc32D+qHrDv++8t0lIwd1mU6mi5+Ohs
nvbxMvnoFHvvuMveniNrDUsNNlpcKx89Y4tS3W6YRtbYxZxb4KMGXc9TtbCnZiPJCpmnjtIKsTHu
eBdytOfTz/A7OrHOjhz5pvS3jWmn1D/bSFWyKt7jEcVePAXYwWkTcgg7I+mNV/QACQERdvGdHtqH
hZrLMB4phH9w22cyPTWMqa0RoH+NLerLJJcERYuEmJ0gJmlPMx3FB09N9c7L41J4bptyKU9Y4fV3
sFXu5SWnBhYWgY+amd+KlyLFopSBLT/GoeyQniujkLePmSiKBcvSVbkiW2K77zBVGa+Ino3Zgkzv
KzzfMn86h5sn5f48W26QB3FeZY5cWasQUx717KG7x9m8tN64YADo9uRYynE2QVOOfhAdjHaBtPWt
+YvcAbN54mVLzRVmHJmJemDc2F8BjvuLTpc7/UZNPt+oLFAhjm8Dd51pJgEQNbLb0x+iYXQ+g8+n
D9QHmc6CxstmuBk6wnTPK1dm+7mJrgEM3TjTq8Bo9kKhybZurRMqhP7z0/IsoaaNuMFudmv8tD7D
fWc5QU4Amv0nGo/esBXfW8MTkm3cBieu6ivAzOSYkeoZy/Xa/vEHDjKiXoP3+RXwDTqR134GRvNt
8NcrLDBlvOXyicLx4saHVUJ1JX9QJKiA3ftZmTv/NIlpX78A/r2yj9As6MI+CapIRG47VWafWXJm
VgzRrcBSTnS198GdlRqFxh9zWL9ShYJS6wNZJFtgWh6fey46lZj4WqFBp/ggg5o7R/xp/oCK4aGb
iiXuavtxBRmVjup9cKmRfsgFysv90RO7iwN6TO6jg2wXfm3JLWHjR/tnKnycGY4JFVPKegUldK+c
Kz7x1bEzHAJ2w5bipPqCTagJQwoqIL/AWrG3sYNvBAO2KOA0t/NJKcSAi8lj4q3gWP78vAFOByQi
Al9KGlC/TvLUjnbRNsySdm7DDZA8oYOVLoADcoPgGYTfvn5o5/qp/mSQwYe8rdS9KPdBuP1EmCJO
i8Zw3yBIbFbCQhexz+aBC1g+ofwQXpGU0PZmIvCJGOZ7pfdCh/w3VTsATxNnG7letnGcH9eZ9g6Z
gSN7xV75d7DpKq6QR1nhuv4pYiuOnB7fDhnYvkbTQ2sbJNvOr3Y9IQvvYamdY15e4xu//hlsiHKF
Eh0CMhzKJEEJ9bKHcNQCnokPsdv7FlAxoZhiduQrolBMiTAG29qyDJovMxbZg2mob1EHfQATuk3u
++7czPURpep+IWTTRdiU1Sh3WGmW2obxD2EzX5w3V6nMYmq4aW8faPagy4RRvBLJ6eQ8qLq5zBzd
PmxnlT7FjuZrsEACs2Erwk5FkZ+/0QB2oBFou3NYSqZTUJV8BH4JFzqnx02oVdN9l8BCP6QwpW2s
YDpk/ca+wyZpVRLNMOnd/bMZqYk9O3bOr0xOYgO63VPJKGwb5eEzJfV43IhBTdUagBjjHFCOTwIa
Cs0U21bW2hYLOmXUjXHmMq/whJayKt1qgO+6NO+7blvjIv9rplfHAMT5GZfWtaEYNnseTFmc9tym
D4eAKJWqNu1f6NR/qcTuvRYAQJ/aNYh7eBx0RJiyxQ9RJUwBNzgoFKXv+KryMOcMwR2VKPptSHiT
S+xO+CdLikxjgmr++fKH/P7f7G92XW1HTHfk5/tUhJaRTTCGasL+rIDOzF5U54FbwNjfDLQI4psl
Y8HAICLuLQUZme/m18wE1IFKUunLJPIUMSz/8nO8bYNqbJbBdGAEKXvA+bDLZv6KQLj0Yo6zTVUp
XThbumfI9ChITep6bkQ/6ehBU1/UgsAd7dA626PngewhluMQZpkljtgzA+P0xGKSkAa32d4YegOp
PjguwvUaM2Kut7BLQsvWSdXug8RcP8MUSf0Bcji149gSlXUr3TxPGe8r0cyecVqCJyQwuf6v4SR0
ieI8E6qs8fMPn8T3eDbukBUoKJEN6EoIFvAR21jTsGpAcasaVi2pbQrHgPmVrTMpLtvEEt5qhVal
gTreoauITKlFp/AYq0l2xE7bXaGJ8dNg+HP42z9GWbTSEEMJPx73eyAMfwzpUi3msrAabD3OKzsl
J26Q1bzHM1dKCuZ4o210SNgnVBEo3COEnjbmeYpWq+05G9V4d1dWxhpz2johylhxC3OhQ6yswRlX
ZBuIbI6mmOEER4l/0jODziYdtLTv4hILASnz5AAdWUgwiWBMcFp49FGeiKW5SVdM54B67vjjUR2l
Ag24Db3PPwaPuoDZ0Aa6H/+LxHCBIWyeZ9xGrOLB2vpQjebfsBbOBEV2futAftPTQuUNhwLsyA5v
LA6Lfhg9IG+EPis3iso+s/dETmyQH2jQoaevT80srD/BBmukywL3xuSsWgdmhM4Akm6CshCeSbiu
leNm/TA6aWikolfrYnh2qdfQVxl6YKTvwMLu69j433t8mJLv/LxmRp/Tn9fS4Do/YCQwo9qKMguy
WKw+bK5TEYVUaikXhrTVOUYHBcynOqNavP6kniccd91f05zyGCBYmGwGe2Z8o4/GbadbNi23gq6i
ZQTFC+uwe2ugUL/IrfYj8toTAgKwqzaDccS6HEhIkl4ilIqTaMRrBP5AvutpsmB7aCtRjS42OXpX
RfZcXEJ72aHwz8/NOmhGmIwDjeVzAOblzxznoPH+6xsWF4OS0tnBbpaJto0iDsg67w/bMiL+Jzdr
W9IV4A6WjJh1Prdhh6mHrRAX+MDPWeaZTLAYm09oZ0fAISvtE5zZTnGybI+CZjBt73EPe2RaGEBB
RPs5fYPwWmszxb19bl9IYI4ckuirtn3ZJ+9pAvN6w0MKD7TFkGc40jkuTksRFVSKnpD7CvNy4zj9
JAdngFgeiVPI04/UmLa10euAnM2ZjLoqPNsf5x8R3NcKz9XcE42WIrAbBvAhbp3o4rRNBVb1xpFY
rRQ5AYkUXho/A6b6DP8QQUMbhbESyKx8w9deBuiqYR6xP2h/vfGs0VYDBvKJ4MUhnakHue2t0afz
RXsNQmkTpRiWVD+0T8rxDxQPGUO7qPQXHAgEZm+9/QAQT/KWCU7R32TSZdd3iRmEj9o/gVsLllFQ
O5WT3Qu+qUIOiQrdW/K+dFJHpQ9uolCsVyzxZOrM7Sk87hq5bhkVrlplXHpG2W6VG54BxCBNWBkf
LbhfkVsdZvtniEY47+7DsHqmMmB70Z7dpvGLIBd1KUfh6mQOlEowXBRYFw6DoTxFlQYk4AQnN+Pl
u5KF3IE7/t9qWKn2+2qFc9uVJ/z1uu1WB91Wi8ou/roCAXs7eDtC6KAf1c7EZGZbaPHn+mYEheyz
fltBQRndVhmCTn7gY8Jf2h9J5lHtL8jbEVFlkq1dF5v5IXoLCs3JJq1L22yqJj/r91onBMxtWdsK
bCFtFsi5+6P0un6hCfFSCZDZCFJCwN2VMLWURjy+V7aCegnHMDdAR3jLX2zBMm4ksmijYwWDtRZe
DZkv/GoTCNCm7CIIpXXR/NvZ0RHYy4lV51Cp49h+WWvBDBrWfWzGjen0V3xPeo3ApB4fa7MXPXf/
O6Ri+hmnzb1C7fJoJ7SKCx+CQcDWUQamSdhwi0Ghp3vAeDQ6grN7i0BwUwHhZKm/AtUfr3VWAnxT
W1S3pedDTEna9sU17UHK+AXAzGhl22m0QZhIG0rIgdbGmWbDxYgeQaIjMCcYpK9TC7phHzIHZeY+
urZD2BcPoEJRPLShwmkY/tagaSSLJI6G8XrNUrxA7qWJCklF4ggeRwyusaklG6B4iwRuPLUf2tau
3lh4LLaO8oBYB6w5zo2k/wzKVq8keuEOrcXzg4VaMH8BnorVI0sE1BMb1aXVP90JwaQ2dMwMVB4O
zVX6W7bfGDzBdGg+QBlX3aIecIUm3wIPJaRi0cO7ce0vQ/5NzIQJN+LorVZCEBlZ2iLk0CmfuIaV
wQrkFjAO/9K2gBnoxjQpQYTxLnIm3I9wF5sFQIW6sX0Uw/0Hd4lxDqL4hX3FYBiafUgmdMMn4Ff0
NVqTa9IK1RpwNLe9HlYfyDXk2/psVkFtw6bsgZRkQnPV1g3Ud3qUDKTDkPh8c+ETrdmUnKc2xHX6
E/8xGQ9550AKw/eUod9g4Xykaq84mL7yXA1tszVeIKnuCVe+KZbSXB9+zeCscpWMRecAiUMQq5f6
3gNEGUjx6BlT5hRQY0fNfeVtw8Lmhune8Ru+sTQUbuGlT2xAdJr6zhePVR+WPKckobgJJZtGGQ19
+6EbXCz8eXBFRJjlGkU9Oop072z/Wbjl4n1vyqEhf0QtkuLsT+2BqR64swPoIPO8Umh234b1SQUI
PM7QJDfVTEjmeEfKbhTjqAYy1pUKj1Bw9gElE7AUC2A44NCNt7wYaBah//VQ9gD3tHE/TbiLejDI
AahVTOqjJ8QMnkgP8U/NAdMR0pbq82BAPZNLq7WfLzVywdfnARf4UMs3nJsOC4qyoOkoxBDcmW9s
aWd+QenvilDENNsgH5NL4tUZ51Lxntr3dTuKpq20CNRAbq0O4HModfou5bQSmkQRcT77Mq41GrO+
sJG3O+1pjKY8Ab9v457eAluwLrSt99jlJm80uIgElgCRWI6dKAaIHx2UBDQz9jRRmaKah1RgK+L7
HxwWC2erxR9X5UgFQpCz9bqIMi4XYPmNcmyP83Qi5KUQITC8l/QINmB/QaJrD2jhpQU8ypUBiRwu
nLQTsTUWyfa0VQSjkj+KAZdWpjmFDgk7pJ2moKa9BFI0tgnnrNpux1qcNApqM/m73TSXnaYUR8Mc
jqA1LiPAMwWoH8pbWYpKVBJrmQ4VYD7XT/fzfXKS9PK11pJOZKocgjAoX/al9RKZyRtgs4dGvzEk
2Kywj4h/aklquRu13AB0wAzwhsdDEMSavxvSIEfPq+oNnmhHL6Nl03Y4QLVOvU4J3G3h3VsOtsIk
iMoYS7KcGK4to02s8V17DLShalOsgbQ6g8eyYvYVbKbbGNlNUnSivKklU0f9UCfBnFoESAE6UBAE
J6H9TBLgl/bNTcX2t/ab5n/soQOCDeQXAMq3sCk8bAo0WmayvPLNVJDpob1ZyR7FO9TaSZTEtaix
XnYKDBTDGSmcJpwLLovUATDHkzFn6d7vZK2+AwSrFm7Jeo4Q7CchxCeLwIYLpiXXHOYvTIyCh5+h
mw2cCjuSChq3ttAOzSfhyzNVTd03UYc4ADWVVMFFYF0mHCCAcemDv4EqYtIiAAGsvVYEPoToADBR
mHQYOSYTJp9Cvjashhrn0CO99HvPgm+Ck5oR1YMaOr8wXQpccG+F4zGwQJ8N14Em7j36P03ee9Ik
7uhu6nS4oV+a72hUHsJb8oFwLBJ7k+/R2LWgTJOt4y1NRe+PQmimWoUrx2M5IvobTQkTPXXbhZkJ
HL1/+TdRoeUZzskfYukIaI8jnxyryt/vNI1xzMcyVSedXYJ79DtgN/wPf6Gv5Yhpv3KsvcuBgByH
1tSNHKtFbAgQLYXRAT7zORAeh6ZDtqCICoiaWdKeLXS/9NMkVj7Kj1G6KukHmfTyGpmd0P300ylK
sPTEBX+rfygs/+6v2nznxsl5fRuGCtYtayOJCM7rjUaCV+b2+qQKIgZMnWGCVPBy1ljuoa1CH1ZJ
vtsoSCAsRo8SUUGYkdwCu2D48t18kVz6zQy0Ur88VKk6Y1+W3baZlLtm7VQmxEC3f5sbYPuVQIFC
ZOrI7unu8zko3A/vSsF0Hcn/8+RygJ/RfIBIpdZaVaAh8dPwvpeoyUzAlg24Hx6a1NzzxJrCHR5k
e5huBevu+vuUfYR3OJE/xX2ztYjP04TTlZIK9cB4UUtdrruv6b4Y1R6+cA5cGw+g0DruGyseWfh9
fqeKRjtpisuIeVY+Au6bVGCks/f3WFlUQVwLchRW8gUtZ06Qz29I5MWyRy6Op8nBcnpMR2RwjniF
Qg9vwAOqcw1cEVkFOD3+bV0nZVdw72dYEt4dB4E7vf/JHSk1wnUY8+FwBfhotMp9FqwOq6/8iQ/O
SEWAOqIa6eBxhMu5nv8jPbkCF3FIO0BA9L+Ppf7H7xvou0eqvJ8xBhqRbcZZCYTZ8aIQ0rSiV+aP
qHMaGvEP0ndU8fgZNeW4Z17wroln0jfk2wC43CpuOzYL0RDf581d0k/+yzbAHvHB6NtV+qWUW5Bu
Wr7Fr5CjUSIkxBmCoedWfmc+NaO2Ax/qjbmklB5W1KB47qeG0FO6bkTd7hFPMct630o8nXTtMIPg
W0Q8KwxiCGZ89tF0SvMxFOmpYBhAu0FplAPALDN2Bx4plU0Eq1muv6FljNsrMB3jMH9ImECYvlyC
JwqnjDd0SVy0dPHqa2ug5+g6OAP/vP+oyn6bFDSKkChriwflZi2Dstr1bYrxrENu4J8KD1DBFO+Y
e6fJ/dccgowhpESrV+aqTAO68Qxh7yt1I3CL+KTcKIMtKZNZ3aJc/aGVY3yI88OdSV5sbMZmRp84
7R/6/V9SyMSB+SUuQgasE8HLjQuIhQNv8RvmWmJ4ZAeDBDSl+gnOQHEiwDyRb3liAMt9PLox++ON
USrlhsDPzfj9KRsVUVEzoL/AyRUzqaxejhEtjjc/xIZVgAmDz3jZy93I1ny5AvrrBIpMPThpyoQM
IBmXPd/Y23Io+x83BgBl8DEtVIFQXqLbvNio9DKJeMw7NPFMwCKuwQh/WIR3+kukDqe5cWB6ezmp
UFpk3ovj39IFIArZxA8J8QiTXaLMJN+TfOfv+PQA7fDoHxbXIWjH9qVfffrrfihwvJ0VocCXeYDr
Mk+0xNBQ8Jeg9bL9/Qo0QoEXju3j3u9RaTjwrHnijSKSymI8l2Mf8SfDP+41NLVFqYA461fbp0Pd
RzkUXQVakxvKn8IdUg99iP6CPUMlQILMf8LlgEFH5HZ5Ej5qhqjFW9OWq7lpX8Eq7LqVRnLGgqVs
MWyKVlQA/Tvxbw7YfH76R7cN/8o/QnnN9k4w62xPC4/XFwkWVxQeVzlmXwLf+cWnWGPwn3J3zzm9
BxDYyUSBtWv7d8ZYELzkbqG9drT0T0I+6sxCB/6+cbCBe7IizIATr04KKfwRfSAYRXLTNFCMfa2r
asppYW2PYCjz8R9UG6b4MNRGSUjxgKAYA3RRP1A1qNb3M21apm4X4ZdjDvbxY0YmtouLbCZKN+RT
WX4BeDcP1s/6H0vntaS6sYXhJ1KVAgJx24qIIHK6oQiDyAqg+PTn6+1TLnvb45kBpFb3Wv/6Az9/
h/wCf4q9tDchxJQjUm5IstCayxuVuvJl5L3+siRvk8prfTjrEoKRjno1j2OHbk4WvHLVyhwTSdqN
ed+MNRwsDKX3GegMS4WekA2Yr8T/+DhydfyGJseuziqhrWPPYsfHMxXTXrjvMiObsca/E+XNoUeg
ChdVAnWcQv8KsS/3WxawMBboQvbPkCOJz08LIqsNNkRJx1ddKW6M+hu5RRJmtjYCBv8yU3PUWX0I
JPlX7IWHXbuBrE7CQSuUkxQdSgfXLmdaRvHVtaUIgHNSnmTkLuLDLE9ZGCsZdae8buyvfJIMUX3G
Hl8yaJI2Ul25pQ0QlMj0PZYk+1rXUaNPoKJQkGYOfe6WrGJKsod6Ll5luCR0liA15H30MEhuY6FP
f7GQX5fbaDmUlEXAQEIrSKPgZyRXXp9yS4DGTFeNph98QRpSKs25DnzAndqU/BIFtmPM6iLFGZvf
ZPbEe/2OjqRHDIkMUSHgBgX0sr/BuFDOl02vZDQKNsKhguKlyig330FKuMdv8JmauMP/Bt+5OfqK
ASlyctgGyo3e4gduOTUnGhxgVMMA5o/IkmASzwWgKicIySXQeXWG+nQgq4diaxw3CRC1zWTl5igk
NU0QQ4za2ffrprgxSfSz1uwbBSeG60l4WJK6vWyD86aA+fe2P4sa92lpRGv4OJ3J02PU9dxzPAY8
ANUv2dmnxfkNKUO99hL3BZpsG/NadT948MM8c9J18WLT7ZvCyoNkq/hWQMaYjgHB6OtVzuo2O/zz
eMEZBkMlWI5ftC7x9CAewW3Wnx5cogpefr2yYPqSCQDEZuJbusJE/B/mjcFmjBU5zHE//yMjbCHD
r6qgE+AWNYeKy0Ran19klIA2bTYHZusffNkx+sEpqL/jxZGzjFc1AESxSVcql2Sgn14r/S3Czpbz
zP7439PDtXhlc/oIcbACUx2ls2aY++VKutj8gcFiK2N4XTDqU/YT1fA95I/XH2kSFX+mXjW8QSfF
J+gZffYlTONo9MQDoV7Xhswd01Xc92r3Fs/qNtK3XXGbdM8Jp/7yG/tJn971MOmQ8nRYmK0icjo7
wjM7lxdcwuQmWmVaHCxXhTWKBBiuJ06xJLThPdD5hdb51u4/6kCTXh715/rjy3bbCKPBQ79z/irh
T8aQyWCzbObzXZu3gRP4zxB9babA0TgCU6BKhLfa2M9sDDnz8Qw+v1ENayqmdBx8qLqTKBuJ7Obw
O5RbV6h58KucHCA4H3QtX2siFWYAoyom5eb5QRFquhnK8lHbjvvjNy2cCazbwVoNz7N1bnrJTb5b
HBGMGZUFFId2qkF/iz11qI3TySHSGWlXjtIEurYhV3kQW7Yk36mZ1+3Z8cG9v4RxhrJPm5MwEsYo
EpZMMrsx15aXKeDnET009u91Ta8mcvRzPb/LZ8Hque9klKIzfAu9sqtiR6AWTZh0rX5Zy4/lFYTR
YcuIaeW4quzfhpjsVJWU2KyyQbXZuQB9/OTvw1XDmm5GZEmyIiFp+KykByi6CAjLVwXLfr+eT61l
TA7HYzK/Od1mi4qltCiMpmd5yNQ9cU4QmRainmkT9pkGyzpY0kS76eiuNbAsjLoqkdPO0VjygWTF
ehqUrRNTnqmin/mdcsD0Ix++KD44PO6UpVxk9YxHi222IuWTwJjdPGdQTPPN5x41U3x/Nfeh2na8
04657teYAlBmTLEXtfuhzMPDV3PFb40ffouJi7L60rvFqy6kCzbC4K/LOGv5atwbGeLp4kuR7IDU
QESFZEtQlRv219icqcEzn3Widl7CdFR99grTZXNiuFcO8Q9nTMqRrGFo2jPC5HIkUqXtOSn3WRZe
amSM+30kst/Re9p5e5biFORpRS/bKT5Bd3KxesLGp6ra2K/EnlWb4tQMY3PwCj/fqbZK1JFpOr+/
ojNISCSwRBPkHdFAYq3Jz3Fyv0a91aGaZqTm6oAk0YthyfhVDxaNCNK9oXtaE+qllz/9ovLi2Hl+
UDOsEniFYTX65o4yO0IL10U6sT8UB5bdWotD7LzhS1EOc9RhsEsB0BWW7riJ6SaHqHmM+tgCFLbO
UQrvJd+mboWVxqY83RgnY3eIMai6iAfokY/3czHq+e/CZrmoO/USFzZJetMK5t72NscSJJR3+uOo
3KY/qetGJOFVSJBTFg3otkrjRnOGARv0VzqLw8Vi9vxcwjX2XuEhdZ/MEjGQ+c2OVcSoDDzph7rp
wObL7iEmruDtG5Cro1fY2dwdpRJPtFkd0aKhPKUFXns1lwwk//r6ike+pndo9+V78TOWD0g2oXb8
sA6HH+gfYTbNj3V3GA+WurvPjg8dufeyP+mTtvTZYG70CGoEG1/mt6M0kb1CwaCIwEvd0bfP7llt
vNukkFGnE3ab7IHhHrk7bEvdc/obtZr/rIe97PzNxk0+SA7jrj76dIdW1OmdoJuXv7l61t5u/Ca8
27AtMm36E7WkC/iFnU/Eq7Lnfc1z9xB+v4CH/YXej8pk+uGI1wU/SJuizUz/pkzNWedlZyO5xbz9
/Jo+NiaQ5TubNT8iazXfTM+fnhPDakeGclb7Mjdlj3IGsuun4eKVQvv2GLl6leY8mHUa7VhDFaTN
rAzZVGMdXwTh2MbsZ/As31ffzrntb8x36nUWHxSt/fFD3RnwONNz+pWqrrhz7n/uDk0ILuWfpQri
V02ffEDGzyt18IVEe7DVwm1oP16MqWjC77MEEsOgnVtLpELgZxO6SJg1hO2e4F1velCiiCObdqZf
BsKYjxLYIjv6PzYsKi3ZY9ZoMmVUgkRZpAI/3xmODNAzA4oc4M/BYA4AjrUwXokhJ6ikey2AhRcr
OGIc8obL4MTXUUGEuLwxzMFY8b8B9wLFSvhypQlciIYGBX4gZ5gyI43jZs3YTtrXSpWH1BwhE6Rv
tVwHCdZihvEuzsgpjkEc6gJj8QnjhdhzcCdjWLKTbDM5tltcA2D09XDGEL9hCA1pypWsX+nBA+t/
IU0EpV4HXyM5sfB+mFjKZBP5BvkMUr0jSWsHOU2ULydlHJ0tTe6oj3RJnvKyG32X/+9cOXyNsL3y
UOHqw1fz9YOhL6Coe5urNMsWx67obr9c4o9bg0S8hAyaUnn21q9gUk6Ky2+eglStC6Qtd/uNzfu6
1YI+rJSHZ8JvIrmo77VVQJHyoKF4OlQMjXjMUrvORAxLv2unqxgYnhVKiUibxh2MOYmFadoqJefD
/2rYQrEbdrgXQFj80lMD0jHWeOY3FDD4b4x+PDyZnZbiYbpvpoRwXjFQjNLRiyBE/h95M2PzJpKG
13Ty8wHHF34u7YuYHgfdOjLoXPSeXqH6fIXgJkSWqHEeAyQUXb+4Ro9SOJ++b24xG0JT1B0ZGCVg
ucPn4QncZB8U58MGZsTQlLTf2P0RVbm9M4SBfPMShWXXEI6uJNwcfnPtOeqb89sUA5sWGnEunvOc
jTEjsxY4adz2hNFBaVeeiFBqFBdqkzUmIX16o7fdPTfm8rCirHGaff9Oj3yfZ9yZLfY2bJLioox+
PV8drn7zroeZOlVmQwOO8Y3XX5p0BWDsmt27+1kBHB0cNHf4GD/JiLmYyyRI6AruA65RB3LUmyHK
FTGOyFhPIzaE3x61ary4jT+1322chFozwNRMhQ5QSlKLxcDiiSzHxKkHBgkGZaMvnx3zuxAE3n4f
u8+g4+vQKpD6VCdt99remcewq53rM1SP2883CiKybt+gawokFXgR0DubgMcr5hVwQAHFfuEPMdWy
P3p1hNX8IxWy71u4gKJM6EddHhD4QeK+qLs25bJCKWkIbXdwa84iIrQQGvZsbgnS9841nVbzYoV/
CiN7BnPZ2/kdwnb7nBwQ09onw8s5pTwj+HYA+iikfWXb4K/wYQNcp6AOXsetO4GZOu1QRM8/TIEv
ZU8o0Eg7wiOGGFan5PhQDhjTGiSL1QQvy+AZmEiUgsaLieHlteLwqk4HI2hUYfcevh1LdoXAqY/+
AaKIe4VWOr/5vbtTp6JiOPrXG9weTq/jdOftwzWUQd1zH+P+oDe9fKm88EMi8whJlaS9Fuxh8HxO
j9j+jU0mr8Oa9Lo/uyAai6ZmEzSnd+aqQ4i+KKi9NxU36KEPdxYGX+WWmw/vxmNWQiAiZLE7mdip
S8HWBeiSoaedp/MdM+L5Ca88nagFtcT5wOqw85SO09PqSFl1KRiQ2uqig5zqzS5ScgdiJ6PQ+DoV
6qPX5qX770veutrVbAjD5JwlFjjSDq5+GLcJImDExhFRyAhNv2fEp5fuqF+7+MZYsh6PpxmQFpEX
twknaes3GnuxXvgPKP/g2ed03ckcaBbdYRd/c7vAiAOSSGbruoPfoGXHl/ILGThsxDu6ucZTQHnB
3VPjuvFwNOzyBbCv39l8EKSv2NpqoCHBTYohGj9QYgY9qM0y+a9dlqMDtENPWyjegUFQ4nTeotM4
D0i+sw4rXz4fcMCVSPNKYlBGOQQbJDWPZROmZCRqJG+1PEmTA+3jHF4+ueFfvz5pS1MXLQ4UZ2tf
ocK5jbqrPsyan/Td7UJD7gjuXWfTBEMW/rD3cw4ovMe1IRWfXH6XTXgYdi0vpC20QGe9N8lXM4vx
MxNtKGXqPu8zpL/9QF6661pGu456hp3MK5jbzwy/1HK1KGfVoDPqDDsldRDWzBgzAjXDV+2JqA6w
IQVzTZEpEpJrcbYljO/PPc4NsjNQGprastimCJZmT8UHdr9n4k8H0MA+HOxbrcEA9FoUtVBZRkwb
FqD/KKE+weg5uC8lWlJJ/0lSpMPfqjM6vsi9OOCR0VDr2/0Pi1IDvDLCQ2HvlFmTB8ZMg82Obs22
DBnMouV2xRz2O32iN8Z1CUaHX260jam5KccdSgeC56cZIrGK3OCwf4QmXHgcSnQEFAY9qS5x8ou6
PvjfVuSD266+SM89NXp0Rcppyf061/hmosT6+d3a6+/NFg3nv7oLyNUHXzZCFeqmz+IlkCVvyby3
a7ys1eChDvyQsTEQ8WvR3XZiP518ELVA2mHxvYI7h3IxMrsc8JNa918IIr6zynDqcbW4UbrxbPXt
T+umE/OvRQs5L49knuHzxhP3180oHuq9bUvp3khFYMbVIKN7cZgbqehPs4WGdgYzCeUZPOaJ0wPD
+YhbYjNSUnGA5NuTCEdxh9r8HrHl/xWXxzylnsgbKocvuO/g+Q0ofvH/YN8LO6PH/jc2VlQN9BuP
id4LmkN4+/hg3D2ZOctDboJQmq6GsXg65oBnYUqa/KpzYscDBbgjA8Z4jVbnRhfOgkbcdgsNakuS
E+EGOdrutuLTLapTifOZIl6rd3T5EiEfVCCgaKwQdP2cbB3P62WLzEiff3z9Q+Wk7e5OZ8N7nMSp
YP1Iba0LceeBQWol9JgjhE57zGddJKrTfkV43OXH1ta3N0bACgMA/BAmk473iOHsFDB5cIekEwHb
IG/SobvIBf/LSsTErI7pUWWS/xwlBb6l1oGig2XiKflTHCQDHNAClyZuC3vRd7CqLm+HyvSOn/N9
g0L/5x3G0AhnfP59/Aw7+zj3Mmh5XgZY+eAZ8ovEabF+0FwNVonIEMgmcCoQLEAyEAGnyZujtBf+
LPehezOcMPmIUu7/qNFsHOYXbIoftgpIII9RrjcXUABqAWL9weTzKNP5wuLuVacPM0ShMJ8Zd1p2
ga7ihDrwEmEVf7IIzaKGxbkyQeYWC3XzpJhjm7wqTjC8QPWAXnaSPBIJ2MMX2/bg7cq383BRZ/T+
VgV78l8xOEDmZseA9YCqUfxq4LIOnNOaAjfDu+Cx50XmCOLkpWFaMOTX/JPnyfo3poyHqun1/rh1
6Tj2yOeR2i5kMD5CXskqGWZD5QIR8y1mAG2F6Cf7n2m3GJge6Bi5hRl9dtv41/50/Q3wcVndBpSD
4ILEbj5R54P1YN2ReWw+Oxax8sYvqwYN1yPJ2TNagOBmR7wV/ci0FVVHBlYyYyWR6gMcz9x6GZV4
R82ll83vC0kZ2uBtTJsu3S/Sqxzi5NBf90Zj3yybU64Mu4LWc3eIPkeKTk6sq+6wVhUE9Pad1XfW
LLT2vx7986SRqnRj2a7hlllD2Siop6AaXqX1OhV2d/LeYI3/sD+1V9l3glDx4qLObcFHCRNVQLQ/
S6pWDVgLcn5FlikydV5DxJs1JTkaLXok+504F+Uye1C12h+TE4gqfra4RzW7vnwC8Ltn03lGmLB6
QC/Sa93iHsMzia6L7gmj78eYwFyS258O8u3U1jdPCLuSRbx4/L3wH1U4TmFUQVBBDvNCjSDy0kbp
dhoAbj1n0opJhVwjfst95/qZIlOA8MH3dnxTZk5KBnPpwBnnHwiSE6T9l6wVOiNVofZldLIkTlUw
ipGUj760W6Oh0ZU0m+sNlw+p+ua3LVA9ou3FyeDYF+lyzMv3SRKVJnOSmW/5j6WGRGKrGfa+cU/t
jzp1wLuFN5Vofjr6we9IJ3QB23rrPHOxvvnB4w9WlCqouHF7ufONUk1bTaJibGwotKgnHGRiGrxu
5GvmoECXqo/XtDIUBNyFdb/E3MeB3bRaZJR4V6z9mf+tVAs7+LuTI+eqfvbq4T5CmVkgH8sFNVfY
GS6CW7i4FbSkQV9hZ0WnBSWKoBgcgkYAfSzE3/rfw1e66Rpt+a69AvdQFgVDxQN7HvQjE7lR++8x
UKIe0iz3R8kle0vFn3wvGRBO+3YYeEpqFcrpEAolkYBfaAWMqgmpVyVfwVs2UgHAEO8Hz1tqIlNp
mjCYxz79/k0af8d/uJCoL3hr/2hrf/efw9OiTLoKfBEC5SBc0gnI836qL6vdV3oiNYVN9za45cxY
qnQM219mfZ13YV071Q+j4ts8J81EBm09CdmJbZzffTvAH8d18/UET5AQ0FzmWOnOhIftrE2olBjZ
iJ15vS9HB1hlY5OZw3P5BpP88iACsuH6sSQQAswpY2hOn07BiDKekAIJ/7N7umXpmr1RM4Ri2Fpu
Co3JqUFL/z4v0iTavRIqPacPzdc9FgPprkyb6rDPseHJp4fGmbP4ZdeMUHHGciwUyRV0xYTHVbid
ba2HO87YY47RPeYuF8tOAi3cxATY9Cm0lD31xb/vTQAEJfFYd57USNeqCF+tu7vvcCZJuBjtOjx2
WRq41UsRX8moqR4REHDicQVbWAHk+hwpwxzGu7XdgYLhrfMS6rnmsKcAGNE2Ute8nWJAS3sO5TBk
0eWYcTXqsgn9ZI5sShFD3fIsSbGnOP4nCtwSe7vNhDZS3X115Vl5TgweCvR+ctfpweMDOiUJ5JpC
45rSiKaWewtb3ftZI/CEArI2m5mdkHN9366OylXVRTY1pInJojnlfwcIb4EyVaZSTU04reaaMoSM
hxCI+O7rkyToE+G8pE+UGQuzw4T+ufZXO2a0gEqcV8QAu48IvsyACRPUBLBPtJKQfjUzBKZKHq7/
Br93fqkLHW0eLRk5MqZkspbf2Cxo7dOe30W6QcI77jk8xFAlOhDQ33iZyRHwA/jBvuMjYOPMcc6v
XTLrZGVFtUJUvY4PFAYP4te6N5AseCY3vxowVcOMplhOpKgx4BL4F2N6yJGBXBfHOyWiAaBFWRj+
nqJzyuDu24DJbAn+E0bihxDfIWXUopLRCyaBKNSV8d0p6cDcgmaAAqfq++53umJJyDqKtsWAX8l2
JL2FCoGO77M2Zz7VbnM2aa37VDH6lqw2fpgSfywPnx/JUrfwe/cyRx3AjSkB4Pjwk8EUiuTOCA0L
tNJJlr9yvuMpMHRauAT5geVMiulCD8rZz57cAvMqneFj/Ei4pwjnrzAQGofilMJtcL3tk4gwBp7b
SQzJYc0apAFI8rECril6v5PFju9jygN/BRyiFLtMGUtf+NRycDwo54vPbNH5spMCLPmPLr+1kmEt
0bViPVwuw0McGYW7RtjZX14ay0tOprzSD6bTHSneX7eXbUNhIQmwLMipfA5BMu5DxD4FxE+5gru0
Np8BJgDk+7ozy+6iRBW1hAWkMHcB4P2kzydSQcbdQR4hp9TV1fkvRrDacOBtzXdYYlBm0w5Qqaez
dmU83VBX2Hpu4r24Fqfu/OA+N/UUuMsclp4avtd9zDQqNkX6yHpX+0eJW/7WFC29J0yYGjcGcceD
CqXj58S8NpFTdrk8iz/OV1CJ2K448LHwkORINC2iqgRNLzo5wmx/sCju4ZseankYVCU3toT1LV3a
nnAikxhljnUtPu4+acX4sTWcFr/ZEQroUYw/pu56kmiZwOSU1G8zcZnFkOGJcoDibJmjWmAi5nQQ
9pi2/wk21Xb04iyd3SbsZJa4oQLwJh1whczxTTgq0mwLvqYnySWPHVzL5ddfQrqSj6boKr5CZLCk
XkEhIM+CkroHQ7zyYTA3FU4m3Sqs5fwY+423GGicWMufRJSzOGSoRqLoWZ12RzimEhkI+Bs9HK9a
SVLffcYMe/lZkO/Vivee0gDHD/Ep4eNW67QI95A+B8tszKHu/UZggaWDHQAlxcetWmLRjRv/XdyR
lkuitgUQtc2uktj8nOyjZoLcgHcMCNaFXBgmQBPcEMOJ9hlkfYlbDXE/OBmbdPFavEAQ0wXvglAL
ya5sFehjCIcXHLbPQR+QYVq5RuP1RY7vGdbZOA68UF9LWApB4ZzyqpiBQSAC1p306/QZDHbF3pSl
Un/oJbF9wiOZSoTP6ABiiWiAtAlQSIz/hRlKOrF0SWV9SjmfuuIOQBa02A6hDNjVitWEuxPvBs0m
0xJ+7T9fakn8gGf6N6+H85NcX5rgO5dS18pH+bcUX443Z1r4B40Q7es/RhC4lp1GrLX9m2xl7cRU
SQaUYyrvv2cpGQNdZPKGCjeoJMZWfCBM/fizvEgtKP4xTArtBOMB9JLVOzxcqSXvLiY2GKYEaouz
PkunecD5sCrbG3g109yXl3L3o++fmthVLTryukp6UsAwepyeJJdPMjWxvhn2BTd2zyzptWDHm8uV
+XJKVgewbXlp0dSqOIDYP2SVCAmktMBYmk6O+YF0a1DD+/F1c2+mS7W1v+1UduccbpN1ZLjynQNT
lrz7Q+0kc4VBUOkfMJ/5uZHB8/U4K0CSqgMQCT8Sri41JQ0I6MWLr1Nk2yncCfEDAwK4492c5LqB
euFkDw6yhJE61FEYoTQt9ZxEFbYIA+BUt++m/dcZdHbQiCIZQ1L9nR7nU7KXvG1y3CubETXGOjgX
Q56TFLmwxmuw/NM3nIPjFZODyb8o1el7CxLTc+vC400oPL6lnGDLIXFC3z18nObxXz8fUiv2Dja0
bABV6WlfkAbAEIGjj1uPVyrkDdo7W2dwIKWCfHmQhSe8TePgGQsuklMp7l7Z5gNg6LTv96kzOsRX
8Wqih8cu+g1EV+FJhyKzKma4lOwUEWWhzt7i0tpME+6ML7n2e/ayI50Djch+Gb33kkum8vj/Uw3H
kpCLiZeCYgi4Wiq2vwkrrQZLXTBPpVXpYY3BZ+Fqw+t13n9f7EmfffRGc+g003vsqgs4lBdkuVTh
8BNhc+XOKJ7+1m4zeoj+Gh8DJbEPp/vLNqA9OolX3cHedFhTLOmZ5amj5xTnOpGuGa+PR+K44CDp
S/CRFhg1IWJNmunZ5H3RXsQ/WsHiiydn1+6enk54sBhnPbf0/4CRFK4fvyTdi6P72fX/5S/dvWfE
wDQGM7DBhZDy+XQGznO76lHxdRiEGdeGNAoKTEqHr0yKqBV3ggHGpE9dXQws6tsUQzasqsOP6paz
b9QJCnQodgcWJQDU9dLuAOrRrimD95MzmPgNd9WOw15r378O9umxdOnT4BEYfHBAiGZwbMiSPuYT
M972UUgbDHo/gg6ZA7/x4mk8tc4ypgw6ZUNB1XvjItmbSffIkiHkmDnx9qNwyaTvHudtRRXubNLv
nC2HNEGKGc3ubpvWY5jWDMIgC2bBzwcjppF2cc5w/qO7tNc3qklwIQ1OrgsRhaLGeDNBpKZP5JhQ
zuMAylr7NsdvDJQH9goKACkk6YXx7nBOBoBDUl/4hE7Wkaw6XsOaIMUaNtP44XbIkuANarCPNP8+
pf5mXVIOPVNuRLxdqMhD/sg3k8My6X/y5KHaGMwz0P7ipoKfgHhid6Pb35Qid6AE2sBcmhftY6+/
IcAIDfb1fiydraeNItLm70iJ9uN8lI4YPl/NBT6i3e1EWx9/trla5D4tp6yMMsARfZ8ivfoMOKiw
DEC5MxvOFm+Gqg8ygak4h4zdPJqLY+8odXFfWcdl3oKiPUyYAIs+7ESm8Mjr7dWH8WovjhgjMkxM
dmH/qoHQ3wUF4Mq5VI1T9ASZWqdkQ/tM7e70gwZ8TJ9lg8nj6E7ID0uYeBPSJyNj8NCkVfi3tZBQ
T7kCAwmXTIjWKNNAnTvT1+lBukzpTqvp1xsp+1GTwH1wdrcv2kz4MEzTNyxrRrlKeCQWNxlNdmiZ
uZtgqMcvXcY3MC2WPoME0pVJVACzmqTzA1S5oKLMbNgJTLeAVYYVm4C5UqY2U3ny7YEbREG2EiGe
klD9roQMukLqKBO2ZEM8Hmu4azCimSMsjDE31MBc4IlD8mMHWd7fYvl0577y2CIKhkYdjkZSPnqn
Bmbo+8W7HwqctP41es4IcundLhQUsRVo0851w3/I2jVOnesr1MY/21j/IFx7Ybl/bkMNtMkpZ+7q
NS+gidBkXIz12yCnkg8lw2ofL6ehyUOxbnTtFm4N3lmnt5NL6dyLBifcwUNgIzP4uOhSdyybPtjc
05NID5gNN4naUo4prtrDfY0DupM3DEqVp5pcMta0qJi1e8+QCmvG7h5x6MHuGdTAJfGxwCPf/Swb
dw+dkVA/yH1/3b7dfEWDvEI8E7dBlpf45SBfloNv11OE10xQCzxnRgDxHCX1RpKQAPa9vymnNc7t
9x5kYfZ3Y/myAuV8x8NwrWa2kuM78WoWlTroVI6ORxZ6OCv3XrmjayFOKcwt3ILtAsFiWlH1D+kd
pCFZCQxDhb/t4ZLVD2ofVPn6DS5x6oLFAbL6mAGsEQi225yHrGEIHW5NtgxBaVx2+LOOfZNiqgRK
6oTSya+x92gEuQpTVnAdDPqTpTy8XwyyPZjUlILH7RihWz8YRzhcuOYoGn+WXDvsgXCPfl07NLDp
S7JLVdtAUN7z9DdG/dYoe5xaPEFEUYjPVcuFMtuFXxSpmj1Bs/wmC61YSdkkh5MrjlIZ2QgeVSID
jXCXuzDJEE/M55TNcxxhnZyx6x+1PMT/J7SNkZjMwrcjo4clVxxXh91UvxQsTaKEyO6j354t7Akc
+pH0+60Dqg9EyG/kORItil3sJ17IJxiTn+qBEXjy07iuMkONl7+cerZh7gJTeZ85bI6SXYw5nkAQ
g7KNPocfU7b3OXrdb2qzUsYKx6WX8Sw69x5bhK1P3qce6Ug2AsU3Zv7lhQJY9LbftUQTc+o0KePa
qxC9sf3LqfYkAbmaR4oAyadUpsNBXLykEE2AqOGasd0xy1/yLbIW7m8flzE4ozML3k6Au9maIvnV
sR9TlRLjdJJyKG34fErHcXBTIukIG9YAC+2S5znoqaNMtKwISguOexxPbm8PtsN+T8s9jsyhjI0q
p6c3ss37MKpWVKPDHwWfMYp627iVEr8PzgoljASvF2nIDLWcbB256/cIJWP5jHpCieocAv6hYbk1
Nt6vQzB8yzkehuS6V8GlO1FRkychKawKDnXqxHr5+supOJH4iRLur8WDUnUFnIfX0sCnBixuaYVW
MTcaSmGQKE+1e4A//rC7uszI3JZHewCMORzX8kL3UFLhUZZB/I4+yOggZktZwOnJto/fMDb10r7Q
XBQ324wKt4N92o3y/CovRb5sJiegFkw5BtFr8cTQuJxGOmHTk2JdrPcvbml54br+QWWW1nECzp4A
sIHV9pzJig3jK6d/QNLzBv6TaI9Hu7U8kH14x4CUiF2kAUk56MB3fiH4MKRHelH56hRMiH07yOxD
AWE5HkMd5KiJ3oH1cXvfYJ+PqOX9IQFwQWjBmbnLALRFEMzMBdtFEwBg4ZkQkL4W6rqYMNC87ibB
YoYutAceQ2RR7vybnzwFrmtyJZYX8hxBqDN0jiZuKi1qoWeYlU40JknBjCx/n+EBKMOE6L3utdwj
nN7muaexPRBNwHiCytYjycfusKJ5sLEPgYjl5GbENeRiSARa6ghvW3Yapv7DFinivxAIBCfid/D2
uAFBoXHYkPikd/HpjXtUXg/aPFK1ecEOmKB4M0vEIfVfQ/i0nL1B28nPEOnDgFn+1fP4D3a0+nI6
sWL/bWdwZnnYto40m8ELH1sY7kcanQpsBDTRjE/8vpF3igaQ5wceZsjjtc5S4C/H2bKYHDwMUD46
cv1EBjZ5MpfNHC6lkore6zR/y06C5437FsqAbNRzfXtK++YT/SOVWH+fjVSXMqPik3GdkYvwzjDU
AF6QsgXW15OuCgnIQv4UP9Dnp2Ck0rcyxMa1wIsOIU+2zO6h+eN1T9bxJH+XFAVi+IamRTvJNfbv
WmPvXI1xBgVQyGAQgZ7Im5I1YCNsMchQvSWtNN+LJsAbF7YzdpCtpFhASXUfilb7DymA1AlIWVeJ
dYTbbJUxDMzpazgYqyHC+G3tjVkVXy56JC8zY1icjRjC3c7SNagewVQC2Jc6YB7phjHD/rHM2dWx
ZZFnDy3ofs+Zwh5Dk0yRAqrk6uGYXI0IHIdpR2OjmY7wl8ToDida+iukOPvxazlm1+FX05MxVEK5
I/XGr6n89x5/b98It2U813aMewRRFxiPy2C1fYQtVctVVyayLJoPpOoT2d1cnkMSHvjSXXNFOduQ
4o2nc/8XzkFypEhS3ibWbDBYktXAwB6jicYdR4UvHURZV8n1P9OAfy/LVcG/V3BSQrPyJVzWXxTX
z+jwcn7M/DghLBvHIShlLczpu0jWXKbzbap5dyhc/xliNLazxczUIbkMhpfMFestbljdQf95Dfgt
0tfRYNhZewrTxkXpxUhsvPWFOmBtLOCEjdORFLtzlce8RWpu9mdrfxsUEJ6FtniMsputBHV0vzJC
MkTDYJlwMciK+EYivQcEoGmVn30oP73lWBdg6Pz0L+edUQpS1ftYmqMZJ65HKIthY5iEUh2D5EVE
cNbmsObYAstNpgQdJTiU7ovgo1NfZc1+cNuRRWk+Qh+CAdnNyU+/0y2qN9kq25dLBRBs97v0IBCm
ICe9IQ/Bj+AzLfiOUZGgWc5Yruq4HXCaDVWEWlKARVbt6bB7sGmjfa2HFYy2E3vN5j17z3J2FU5X
NGBylWA6eSZ780R4DDGHi2y8hIo1Jy5tut9jQ4lXj+BzZfb4ifvAesuzMscIEY6fbH4YJDSTvhhK
M8TWi/7xvYA9blEVsr/iRwy0gYT7xXjq65mTlObLpNqWeYra8IvpOEEfQxJpoZjOs9USGRYOMn8S
/zBikQbyotLPw7snG+cefmi8CANhIIwWrPD78wOlDjIgKm91IXm62rUNUWWCjwUYUY/eBGfx8Gr+
45TRpF+VmToEL6F/nLdcOPAbzMJpykAkyNRRJ5WdEsDWRdmnOYfdO4yH2qk9Jas+iC3bR8+9nZpL
fqqQ4JiMotNrO2vndfhF8YQuKsqZMWKMhNUlTh4nnckViGaxa5hxjxinbeR++MoWML37E53dBCR4
Bb+bEFXH+B9NZ7WrSBpF4SciweW23AWHGwIc3F2efr5FZ9Ij3X0Mqv7auiR/BuvpyucPdb/4Mm4L
XuAFAXoaQfhR6DCZqO6jA/4xX/P73ipXrDO4gb8Kom0AUWeHRblhFws+QgL2F4TeiEsFp2h78jcf
dzVGWvsEHxiBknl92ODxgEEFoHS0GwKS+E6rc0S6G3mLFwFtmQDWY+XUbgV3PnKIVgBUl6vuLXou
n2zPhvv+GXDqLrsvVwwEg02XrZ1d/3vjCwvK4oGbJ48Iy7M3jfvbjmquzervbJgXv8BQ443k/Nuu
olOO84WYolJFesErnUes8PezLIuKKP4nSd0Bam2WDfZib6zh9+Pn4tI5WM0BC0W8ys0bdmWUuNMz
VqP4CYJwR/mq6NDNAqGn4wWFTkjhg9TiNPPSkmdhLyTw2j7HHWpm+cWtQRv3bhndlqSmgLCx5WwS
pj7o+b6wkyJaJizcUYtjdkv2AQzKgUQSF5k+AaDR4amaV1+1VIWxtyIFEV9+lcrHGJWBkLOrZOSU
WP+0mq6QDoCQ78jtveyxRZl58Eg41LLkNMZXwKvJX5QIJTLrxWWPQBVx4G9m6Ajr+84ky7NJyDro
PV/sUnp3pDIrEQx55t7R+mS0ABsRLXSyi2QRzjRzRXOdUTLiHvXoS8tvwitBQLUyPJN+GN+gtgoO
3pVkNAwHrxBK4bRmfALVskMmdGRLxoNUkfir7Zh6S3FI74Hkw3YRFIDGIf09/gVS2bgBfNAbVoOE
qwwk0FRa7kzhoRTqmvwrV4gfzOOv+P7yO74CMAQIvX9qyFpb8zr5oleCDqYyPO08lY9SrO0jeB2T
9v4lOga9dBfAfkg26a/wxyeUEbC5Sw6Jvr00+pRsQQwicyiDUZWOH92S/G1tkm1XroxCKwB2I/tK
L02fD7zZ/AnNUFwjkWL2JS3ydYaxF7asv1D3MiZyDmNQ5R8a09xCOwckjpzPpWNKPyL9mhDlag0I
GXF5ZgevkIeBLfrKajFJAbH9A54zRGQstwSbdZoxY0PdZMi95A4yxn6g4AvaEDwBUJ+QnRhbaj4e
/nkd3CmRpuuYyxx5u47XCVgLYlxDVXt2WZTRslovxjmWZ05NbNK9Dls7c8mE6SHTZOfBz/mnmho+
zL9vtnbpm2/BXx0UipSGT/x1jbexGfR5Zw+2aiHQDwmvsIxjuSaVYST19u7faXCYvYyGX8n4E5in
AuqsKOIiHO7SnYnjteQS6RqsY/kTvFDOwmrlQ6bg+0tbYcn0kgty5TJAIzSq3hVLjVaf+RhYI+kI
MRX0pGfzh5DKFplXPrngo77FYsmo5pI/fxiS/gPB7JVdUEVvpywTLthiX4v6dIzWDnCmbfS3zCuG
c2v/e1SZ3Ed85KcZ0ghTqujGUHV0mYqMmVVfqB0dnJ/lGP5yOsRVec+hBcxNUGHhp/QO/DyApfIK
HcdbhtsxAEVq6LbhulBdWN51pbgCJjKDZc7WiaWJ1UJ58sbRlkIHAYRCIx1aVnia5WcTRSSgoSgf
MrAahl6nlyAqyKJ52bmaxL23PQpM1qpGxx5F2d2IDBvNPwUD3SYKfMl4oWrUpl2n/ovj7iymVeZ1
pciAdW/GpD8jtlCjqJuhMEYi5LVAbIMdkCq9LEM+daFm+8umQvpqwTFgyOiDzHpYF4LlaDoqAUy8
RG/7bYN9ALIxajKjtiOX5Y42TXQ7B3cxHzDrm3h8ExWXFz6y2BsgRlbE+ajtt6OI5bMP+SKwowyq
IGqB1d8VmlHqJz/9nZUnkfX0+auO44pPaXd33nMa7HLw4MElpv4NwarFnKU/jwn+2ewEpvfXh1n0
u3mf/uFXHStUPIenvpZpBW5ZOlOEVVyBVR8wruLVnbRmgvguPY4uC89wpnL5wFZWIiIyRKEIozUg
PeP822GN94Iu/2SnAwdd9TFFdYWYTQNGWNR2X3tsHrmwNWID4BAc0H1eG8hR5uzbgYQAJJK4Mq/9
97FH+GLCCmBd+4KjuYfq0kAufQv4RFpc/f7Q85h3yBIHeGABtUmpqcuhUk8EovnAiStQHEGbSIoS
BfJul1pmoAZdJtAAy+nBqdMkXVIwj7PVAlD5wa2PeAPhxGeke2BXJfpxSQtrmbyqcyRYa5WZQqni
7wowqc+qZtgxe2/evWAZtIIuap/B29CFKRAhe222fBMKaFkmsrEJEEhEsZbvQE8v5+Sv92+3qqXY
hiaPnoSLq4+sadtoleUVpmxIZ+W8eXmyoZFpndTWJEui30m4q2llRR+Q7kDraoj/o6a16jUR8EAL
kpupLZq0P+q05mW7ZD2S+x9PgG9MbZZqE7QAVCxCDaMik7ap5C4oWMfYbOmv/uk71OxmBJGUVXa7
C9zSMOzAjejl+NoWapFVeqmrt0Ex7gv5HFuLcsZ/sclrwWkv6KscZ+Y4hgsqynbn2YKD/oSV1bJ/
VHjkJ1eoGTDHowr+385u9+/LRwW7gYRMi0n1lgacSZx+0Vawx+dN/lQiMBDlrTIobJntRrKJKwda
FmaSSAogjcAnNdqbeNVbO8gvh2qvVwj8CWsHTp1/wQiN06rpYCk7t3ENGmhAKYllwFJuVVUllkmo
Ll8HHI2k1W7RNUvADu+tmdSF2pLN2RhdUvOBhCmHHqera2S7/KQNquo/B3V5Ba3sthqBr6fWSc36
tnPocUI5DVK0WEvjJ5RCDyci5ki94AbJFpAQWiJ007/TwPJ80sdr0c19BEgBCU2usrWoah/49fVx
bCAIYo5Mt6pSiInIjIpkyJx5S2FT+1Vj5HMtBfRLVY1KsRvfTbLBilfMdNgm2mfmBBCK7BpiGsoA
kDeoOd6OhFN/mB2k9DCukLQXdRMN0bCSlvNni+QyoXkaKnv2eXhVXFA0/QRkQ6Yw/8oM8Ft8nzIF
0NtZJQ/6EZUscfhnUV7hgDrkzJBkVHpwRX03I4HYpzH9JZpxbdTqtxb2DTKPLtrIyAlS0NUkW9oP
qrikWLY2Y/mZvjEiqFPd8DCDZQH4jB6cYJAP3THNY5lxcZXwKHuYwzEOaF3mQVXLjVy3DfSi2b9n
OjGg0B2KwiGlY66qaJg6ZC9GZhohIBmFQBQhwm53HeYW1LpKOoxZ6kyD1hwVDbKUZRYoKkpnc5Bx
jhQVduN1Z8cx2jvt38cZEkqjUndaIie/SDymDie+Mqgwb24llGy2xDDVchLs0bLm6eZE8O0C4sVI
MlJ8NVFEzp3EEeprjuBC0iMKCgo2klmiQyMEEeHHEpxSSpYg+KxKtCNtK653/4EjFMmkxSTNr3++
GJIJ0xFjaKeiVACTq/VB/l23G1VkTmFRu3CKDN2RLveK0lg6KfwQzaW4JJpVH/W6NcOSnhwMa96j
Cm/pQtOI8zF6Lv7lK6UDyr6CoQBzmEdbRbWQF5ggUIURkJwSl0FTSA0DW/gpjOWusO8+bChtL/vK
j8F1gvvGzZeK/MSst082Je1JgvBAbOTnzQ3ThgJ9SRWhxYCRDJNJTbX0XcczHQS/26YYJze0eJkz
GfN2u74NhigyDHAymEMxHdTV0ankuf3V8eRd3RF00y3eDY+lJmcimbYlg8hNMn38m7hT/3y36xvz
Qzg0GChAyYMpMK0frBr7bdbLrA5K3cKQce42e0d64q8PozZhKlufHrOP/YVDE1Xzer7v1hjD+7s+
5361rPifo3cf0QR9o/uT97WfwIlD1eQ9AwZ0cgFswMNiYRI8B6uoMX5h9X1abOesAtJXUqIjx6bN
qi/u7MGAMD9BY9qrunmFWn4kN2Fn1C/0C6i0Dth7V0A+M6pqsYskcjcZCYwYFwN7OYBkAKd4co6D
NWai32XRbyJRyjwf1vnW9Eus0ZjNhg+8tlDwaXCr7YZ3WaxTp4HGzJ2wjgYCU6uis0Gz7+yc+ay3
9VlO4s/BvfRbYZdIi7NT0egW7P3gyjbCbJM0/kCfpYcGg6lTDIKLUUjVGmmt+MlYtBfMN0OmEmn/
PFp5Wzi+7EE7hzGsNf6qYDGC2tTNu6YcpQZu1cdK+ryaK9xe4m2fRW/pYLWCmiApR/i06BkziX+6
8PzhoSMScbOM8t3ERQ3ITaMH+N7YlFFSibZfc0LLVbZKdtJabAB3Ir39daFMlCmXOnsGygvAlaBU
WyjwpBuLTfc2hGNyi+aN3vmI/El08c/5wQGyegbV+q2ZL+wqCi9OTve+wxTlFML4He869cEDIZLz
tLG8N0xWsGZ1eLeRr8IFLDtyNP09jrtyXFxlo4fPwg6thMPTBdiIaFTLh/kP1MDcTyfn7mW4K0Xw
9bPRC1RoegZ5xtKyaj8b1huPgRRUxt1ESwTMjLnv3Rc1UMKsAQ/+oeXyOTX0IgrZuQ/KEzb7FvDJ
PYCsxDdGLuN7XDTwzmol+z4SyBujMLHrbJjOWOJYpeBxie9fCXLsKALKy9LXL3+zOmB2yFmbNRTv
0ujy4SB9ARByz0tu8ygtgks0OedPZKP2ncl1+NgC9IWAm9SO4WUblWiiK+bu4b7gLLDV3UZrpkRH
hj/piWx2R6qzaa5PyZv1k7FHluQ4et0IOaVuE+BArRZioVail9+j8cHX369GVE0/Ds64bsl9M5wa
voM7fukP5x3sgbi24nraiu82iiAIqUn9825Te/FfgCTgSiQLfQVaUk+bqYwcWa9h5vgFIxccYAqf
l7W8lk86ct4tudcPIyn9oA3KZYX4ZtFIvBwpnrH7NMsAf9NK/g5eCIPpO2Lsx3ltxN+AQZb/Gm78
K2cAZF5cwb9sPY0ajb1VL/XLt6AI3qR2nRUKkDyQti40zPMHsv/BvLDnoVqx9oflw9owVUnLBee7
9YA390HO8xo3O2v16mwn9oEIuYn211nrNi1OxldiLdhJNgsnMOz8YqeLqXP1k22L+bHsfZMD4a7k
lCfeS2BNEJsfrLZKppB6WC5eYPLhfqiupI5/N9omCeCCCtBTEQM7xylSMUtk05gvupf5qe6xgq68
gC3dndPd3bYGt8twfgYJU4pgDdYr8/0xW4F3ez/+mqv+vlLE1Ph4NQ6teI/Cxbp3Joj5Fe5zyULx
pfb1Jx1uw/0Y3obfR4/vPylSjF5Df9WbOHUUq/AEWEXIG1KtMmnHleHmNV7WJK2D0FxK2qGcN+Bs
baen9+Bxhdfq7nkQGtahmDVOf/Vqm7P4Ptj3VqdK9ITNVWz4z6vTgoYtObrzKWm2DJiAl3n9nG+Z
HOyXg6/7roXl7RvsghwJnrjczCuu1GfgMxgDANTjN6D5vLyyG/HVhtGw06NkJr0lEvw0VPTUtj1J
bxFC4de1ucH98WbxrD5MYB9SmssEIIDHEzFggCC161+RieUyMSra+sOnSq9xV1JlFF4bMv8XkQX0
/cbldC9FL/cx56IiCOdJvGtjDm5MQREvuADkSabMMuUvzWF0kKCYIFLBI8FTUwd1VuhJnaUSP+A9
onNlN3qr6MIoAkYuEHcoJhuz9PFheRHLNxa1OskXjsIqGujsDd0Fp41/XlkGurH7zUs/g98BrgGg
KeM5GPkaqMF613dph6Rnd15GWbEjg75Ksp81/yA7aiRNnR7eFv6XsTMNBA+XVz457xlCk2i8XKpW
hbqNpADc30Jahzl3K5GmY5P8yALaLVM+jFa9n9KoDWsFMdBemdHDy/ginfeA+epWzwYLZLQokHBk
VT7gz/he7817LWxdQgy1iafcOag6Bffs4ZH9SRsIudogfZ68DbZh5nU2z4zsEE3SptEA914L+L97
BzbzSbdN8zUsMYQeH4b4IHvbPmwiTIVhS/OrZNIXyYHlgMDa4B1ITQ5FHVfhSEqXEyEp/GYHpHQE
Q4edBGGZ0U/TrfI77jYPQQPC2g2rxKpTssu08pg5eID8nKt5B8HHLroR3JCNaOWb7hkG57RCiBNr
84STYrlT6FWtaqfaOS8LPYbsl/knrZB2oZQmremKBRgCAiP1gTBfz+AULvnLvabvgoXubQ42PLh3
ivEm3ISYUKL+NC0fbYfSfwdWmaU+E6CXvW/595r9Yt82hlB1uIEfwH+M1p4jC3i1YQleRZriclxM
YFifpgcl4Gg9kVFf3fgfh3VCz2W+ugfn5JRR5Xqk1/wbr4bN8Bh8e+cc3NOiDGgrr4e3znVcWzw6
pcU77p0cfV49vLvwOo0pAyP3SUHm7+BEPZxquolQVCyhVokf+7DaWUVFvzCVtmfbHTRJzAh6WZtM
qhu77sf5OLXghAlq03m7Tefln7J7uxA8utcb4Ej9sRxNP9E6LEcPvwx7Bon37jqse3v74NyBSRYw
XXSq4fOtEsMWdaXJ9KyI8Pjd3L/t6zdvZGXUn0NcM2v4t4LtZ8J93njwu+8sGEYjoIXRZAVfmeGm
SEmwQFtbY48rGkCeGtpnOQx1Gjs1iUvqJVQ1p9Abgv34Gm/z4uDaQ00Bf1h3n+/SQ2c9LkqqQFYY
1xg6SfoJy+EBeOiuc11soP4x0PHAe5GUkT4zYS9IR4XU0K0tIOWUvRUCWIOyxwfzcogUEwQGrToO
ToUNSo935U3fdhJ4LyPXUKrj9XqMEXMmruC34afsvcOoIdrtm8UNz9kN3mTRmUA91TvUwBrVFQZ1
WZFZXQOuWME0UHOSPufZEMHl59KsFZD+akrdlrd8hlCYj/298gdjEauBITJOH1aVfRzhFql0nmLx
3AD3cU1hjjGiNs1o4DIJYfyRPL32giHMByfZ9XTfpwr4GIjYDZ6UC29kPMEfsxXCOr5kwjnZt0HK
2d4UESHrHDSdw+jR/dpipnHaZBPPq2QfJXmZUcLS6GUx0lTg/ac9Lr3Uq11yicwrHwmg3zWoGmhO
fl1ehMuiCSG0H0G1aQyoQQjG7h2pklGQ7LCCiJqdQRRMzJv34CKbU8MeZYyIZD/VMhmGJHdeLYgs
oNKUMKRQfhil0N2mnyEwEMqjJtuviYEN/AABFPHsmPZOiSQgMwGjAg0EHun0BPISupakMndHo6TH
DfsnhaPpLHcq7JFSeJM/Ofp3gDQPYE8moxrTDs72IOKBGjHH/dpEWRcqjAcTWQuJj8E0tvAjhiGR
wzE7m0ALdb5xT38xlty7GizWcR1jbume3Wu8Do69/aKQLbduM6nAzvBa2LdpLonPnfl3C0RWuwz2
Lnw7rAMhomMhOJgkL0b6N8b5aPp73+ydybmn4DBGgfAjrP42asbVPKwZ9RgVOBCp/fyb8YzOGI8P
C95qukrKwaWvwTZaLOi91wyE8CfJAzCYxhq5puFXJzzC3WrotfssECYmZjs4Ji/Y4tR8vlMOe5sh
ao5MEHN2iDBuwr/cpoDL03Q4lVyCTg7K8MbeAnI3b4YHfPDPcxR1CGDgr0FrJJwwtDxs1nzcgGDh
enxgxTO8cdhtwHva0g8dXQ8HF+NBNm06hewKMIVYoWebZgUFonfvGQPXzWl1eHpOnOIVINlnDgT3
bP5pXYOVpnkLC0cE74xJ8glfsxc/YZ0f0jISjPI+vZrH4Jl8fBnz1T0UHYDVgNy9uycsGa4mPuLT
MyQ2qNZL7hGeehNCF68lplPDUAZm39FtsgojbW2gkG9gC6b0cWgKIWBy7JUHchxHE8FWjDm7NHkX
W4zYq9sM3wmUTeeUwmcnxK3Au7PqQjPlQ288OnNaJnSh1NVEva19Sw8OmFVFX/o81mZZs73RiRs3
EBlB9fGQ3gom1+gIpXmLVOqgVrWk+wFEelZg19Q6w0H/W/cQtoGitXdrVDHZw0OcBift3q5zZhk7
qpIbZvsF+Pq1zU/bpc/4mgP1fzCKhi79VwEfv49bBXf/4uZR6M72zJoKxhWd1BVX4YWSDxMS0Kgo
qSy3aMxxF0pZzedOgJbxN8JMF5znSA4MpRf7LPQFkC04cPUmiRxjIKdx2qU1M/ka99HVqY7PKFDp
FdeZfrrbqrWaPV98rxLe7xc7XPcafyjR9Jo2/otxiwdpjYpTD7ZvLDdIKPogGXymd0xtOMasB1eO
TtGWD69dkNNaCCsPITHwlzfbjbNR6FYy/CuhrIYfCVNMbHDqGbBDiKDfrIyvYr1dbefTo2GTVNxc
8MO3xe6zr40FzMDb3VhuHC7YyjkvetNgiTLLKl2RYnogmREALIIQB23HAw4YQK06dxJ9AK4Fy3Z7
yf1wzr2Px5+Q2QpLi5NVg3eoGBWhDZaoEpeOVn2+6g4OUXmu8FZxC+oPCfU3tCNHbLoI2Hfz7u6c
AMsWWVI3jRqe6fbWazo8WKx/QFX2w74iF4YUbEh4cH/e6uaFtQZ8BHYI7bfBcLzAcoBBI4Muij5X
MRovhFoCbqTuL9A3RyoKg/v2znyNKkmd0f/Vmw8wpGLH1V6sHU3QwcX+5vJM3UVVxbqljlLrq2ZS
CB/4dijlEwPo0qTKK/sFn3H/b0zKnIHRo8hb3U9vJljObHbRqA4jg4D5LMtq5sDOKwFZ4KDvxFZ6
XANpUA+qDHn4hELn9YFpd7M/TGBPzLm+OAnLMLeWxmCjUOXAABzBB1bgLYpUeVh8/VmqKeYpkDjz
bvxb/eVI+DLNom05LSYsgZrZwZy3QYszyQWeg4z9AhFNBiV0MpVYFQ/uNQvSVWabnod/jGeZyCsp
Pua51TE5Fiy7eOj/KiP482CQvbBieKSDLQFWsdRiunyz2aEiIRCGbP7ItoBFkFewo5eDlAsy6KQ1
LXd0lRnROngDcae0XHMc/Ipzbiv2WOYHQrcCch1cV43lpu/D+n0bDLlYOeQA1cFt1dpnxr4uW6G/
MjrxwmPXQe0fQ2NeiVf+xHk4VJvMFjB9l2YAALvUmEvnvdG7g/Ah5EE3of1zWaY2wfoyhm/LmEgn
Ql5WZbg5OIStmYu5VTZOyOAFKAeQTopGZ8rhJX1HDVrIiYqOgGB3NpOOZ3JMyRUj1tG5Z9Mosiph
E+4FBi0MLS7VUcVHbQ0cK5gMwdhQBuJmXwDGswRnDa+tN/F++A2UyVHFRcaRKhkRAR+NMGOAexaT
vbnGL4YrHwMWM2+nGa99ul38a4TTsGIN8B+2PEn13mccTha+Z+9GG3iHwgPiWzM6MzIrcGTZ5ri+
GJpr03AMZA34OcRla0SdgdYB1Ui7DQrOmLEkf1up82L9DpbQhRth2gGC8iNIDtjiYdHk9IrEjjWL
a8j8iHMuO+j2sZm1fniFznHB7C57kdB+Q0TVw0uKRzJW52Atl2S5mE2mjXCOsyXJxwWL5NZRxip7
eM1HEWLd2i7t0xWTevZTbOLtomX/TLv2CP2uHBLoss/F/MuXVM/Uaz80Q8sCtxBve1DaKQtSYFhJ
DUgtaYVYuko9M0DCmypuNDWDndO5cmhd7DKMJw8XrYsh6SUjMwI0JRw6NGoxhDw4DS+j3v4Ht2ja
QAy/4BM1N9izz+YHe3dTLx4ZoLLyp9WzbdTXjAERhEUKfEEonFCA4/a8gW8DgWnuAqc1kQZnw4fy
SUsj9DXQIT6t276wThHuFY6qu00PwWHMDttsZ3fTdrtapLBt7TX9WtuwqbabP10Cb9nBS2vtEAh1
ekQr4zah3ZQX8v302L8gFQWr0B7AVsioqEEiuzTHhIS3yfHe8OhqnFEy6YxrqOfXuedT0FUlc6oW
DQOo5cZaqnT8o9LkhcgpRBESdLcuG1uHEr+KrDLYLrHpWjRMiO0L3jxroMpM10BmWzTrVTyu7oxK
rsipV2jOOXnRE6EEui+3Bc2CZqV97TcCxChGU2UzqFus3vOtSyYjAO0cXorGyh9YJTuLboNTbxiB
3bm/DXM1lLYOYIKcJzBA6VWv/kRuubodJrdyslSvLyFM7Wu6WomMZyA5wrWJKgmGiTsbmmynBXWe
BUr7N1AhbsUEDqerTRfphl9fX1G5bDZ+TXn3bVU4/WBbif7H7uQK+gTs1RNDok3yxXAYKRmQWdov
Vt2L3fKOhL+r+Sian3yNYkXMHEr+RSBh38Mtos1gwZouxtZI/4NlQTZsVQMOqjNxRiIHUTnWhLJH
6T4QBouPnTOr1x3LrQNoloX0dY4OfizdDWu0S/ydQXeFgRG0XZtxRme9M8zey+LwM/NwRz1iMdy9
nMYNWB29r2HjibvL8eftaj9XBk/3ddoZsEZDW0L04VnzPdlQanGJ+RyrR6dbGgALANsJ8XlBLOT7
UGhezc7KMinFmdP9+DFlEIDABx9RwhMrd+MgoGrIiJlc1kCcd0AkKDIbAWIjjJOJ5MRgMciOBHCG
hmw/uUjAP46sTFk9UZnGBz8z2LCyYGLdB94UzhR0J9jl4/TMc0REBLljDw6mz1hQnjM/Zfl7qIg/
ZzhtR4PFgnds1smeUtxf2QywshFFrm1zqU0Jp8ZN0GKpo+0+Bh8qClIsEaPP8DU892WXNXch9h6s
o60qC/CHzirH15gCrsGTUOH811qjSGR+ui//4AS9unMOUB3mrdqZoUbXmCIthwM35DqmIqYHFOkv
JGuFgYms0pmHRTWT7tNogLQavX3daTp80Wht1GdX0ySHlAFTGlZONmwZs5gGpYyWlztwu4r3Np/w
tPGodpzLtOSAgdOa0mfZH+kr//3L1I4ft08OPuDKXUb7XbLXXjLtBB0NRSxIjDT/mYu1X8HFHbRl
KQLi7De3MXKUTdzF4c97jsHZ7QS9LUJhiQuOfW2mIAZ8UOhCnY99wrs24V/LOQBNTOOC3JattL2I
IuxQ1efTD+t/ZaeQlx3ehorGSNObB7qtlwgWos37aRofK9pOEW3BcrJGfC9Gp793svUYpaO8hWAM
IeRI67uNcwQWB42s9UeSaN/Cxkj+462sLs0rinjJoST4eao1Ip4zVkZBgzS3pKFj8CJpP4mHkan4
D5Au8h8xEYL47ObpI5ISpS32TqHlbZWWUB9BQ7KWAe0RNfBXgoMM4uiTBlEmOsbLn5DN1iV1Qv3B
zy8P+WlLPR+XMKctDsHgkd1UNaDPaVRTTpvrb+K6ADUWN4+lq0/Ry+/aJJdf0AX5wSnd9RQ7YKWz
SOfxF6+DgnmeccEE6SUCoPjW6paYU+wHq97Gnn36kiyA1tDlOxAoQas0cTxpAycQnBsAsgcAxeQj
gIjk6lEE3kK57Pprqw0+PN2mYMeQI2AdD/AWhJByA7FoAjUP04ewRcldz1o4UjWttiACAOwnbJOp
v7PFFoabCYQlMDu6BxEyhMaVUl8F+No59Hj54IHwVQBQsuckgRh3ZogGJJNAzg6AHBAMip5A8s/+
o39oPyOBWStAOX0EI/11dsAKW5C0Bgvp5tLZeCuKc2FolLuEbgVEeANvxvIG/keZzfTH3v5BL/Iv
ib6qygY+TXdhw9nw7+y7JofsO6B/+W+XLwbT4pPsMNEgvYx/+3i28S6dhs9PTP0sYsi29+qMrhCU
eZijlUkGRk7KzgosKLixRD/7SLEmJ3nAOuZgIArv3b27y0dIUQrltj/QxE6jxsB+2hIIn/CUXvt1
I7s5XNrmD7CU7cjib8DngzkDdjx1HrBPRwEQRKwMjDlYd+Jq1UFuhiXG0e3Y9qBuDYgyPfSTNSCh
mwRNxUytjYyvsh7pEiYFJXj0U0426LSEtts6R+gHxEgXl0SzFGKocURsQlCIVQ4kD6gGKgpomBFX
dRsBDxkzBMEYWndxo/65FP1sgI59VQXQv3P6lN3viqn9EVbhHzZDWOM+AnWMRGSEOdz7xYD8m3Tb
i3N491ClbFPV/529YoehH+NwT1bxO0jsqlZM/gLZfkI7mrSafwor5gKOuXoZl54c4c31f9XA7fai
jXv30RgNDNo/ShcYIwEPFw+AOs4VFwMcE3A49vkGiSmGZsUrAuSzmB/DAhUaXsr4hjPga1PKvkFl
2m7CFsE2Rwwx1Srzq0oJ55n5x/1b9soEG0pq5AOuDNil6QOu0kyCERZIkWS3PaGxMDALuAtZxkZs
EGVnO0P4Mo3cyNCgsk0mxakqwEvEocvhRYuFRdUCBE8MqheA9d+jy0KEDdYXBb1JqnNAnJe7hz1y
AbtycpXT2SeTaP8B3xme0G8Qn8ctcK2y+GTWsWU+GFL4LvcMRxCn61DEB+CbyRBvi/QDisr5MHR/
AUZn35YIviO+GF0hEibEBYeoAk4HYBaizuNxlTVbJqNONqMsSWTCygaFe/aPBS6IGYYum7iVnKCT
8EoKKfwXYLtdymISuOBAbwPUh+GDJwOKyI8jarVpiNrtL2y4Zs57mP0ugRolLF4jBvCmzcZQ5uej
BMKhbUdcMJT3OfzC0gXEaJO2jpNCB0TjjJazkzXMd1uFNjs+ntWz4eKNtsDMthJwqiL4uQSqBT3w
HuQgoZETT0FBgfBbExad0RsU7ZS8bGcY5x24T0j9ADRc6GTtxsDCcOoz5pDWeFlypaKaJnBr7PDr
8OxkenGmyUhT5lFkBoFJHkJIDf8bg8ngB75EIGrxKJrPSbVHfIoZHLipz411Zhcc/QTm4jqNx9px
CF2NUbEzBkH2AYIFPMlhkGUppZNQGQsZ+cXbuqCTh3BsxEEdfzn0PzP2McA16iriQ4p1LDlNQ8qy
1etA/oAUzXmIh7jrkO8BqdX49QqG8cM+Rh8oYU8w0qSb1FdX87sjrH7tKJLiXaTnisJrGHMiobT9
ElxJ4Nz40meG4pk3ahZYIz3xh9H3IsSofvVoyu8WFTKIbBxQAfkBuhfTAohuHobUqmDkmGOoXyVL
c3dZinmBIPcEF53zOopDeneMdQDxxdblB1Qeq1c4C03oAbU2nRkBnfEO2Ze0oKaCXidrV62F3/Yd
kMMnho4xiOynR9EMHFF5EkT3C9Zd+3fxU8CWL8Z99JAyNeWJwRFbrWDhB6hjSWgsXA4K9RO1dMJV
IXYhJKOOC38thCUsooSa03xoIVIEHY4bqTk6zS4oezD/wI2pwT3uQfy1+PT87HqquIHeMO1jblN0
zMTzeAXgHkULGcZ56C2XSwgQzNw9GGKetdQ32A9lKXyFvfdBm/AcwWIhDhSBRHKGbECH1DrwFoBy
w3oUjG6MQS/VQ7uAUk08tJjj7/kV9sOPue1yFPgwgGGUBwAX8zsYe+QNU3UWkxehp/M/3Q3RJEv4
7oIFjWaUC+07UXzlglxmW8sK64ABFrRjfpAfS44tnNgnjsPWPcHHRmJMaEz1YTAzeSF6sisJnQCA
QGHUatCEWfnTuSzmFyvDsUvfdx5Fmy5dAbmhrYdFieNX4KCS7S3aKalr/GPvhODUPXRcVaVBdcx5
6VwGq/+wV8mHi6UFRYurzlu7W310FfO/vwLlMwwP9gWcS0QJ4NOCacSOFZD0qnclOnbTsomvKk8M
oaqb8SwoV2h601URQXMTL6R40TZce6QuCU0Myo8bY6FcZPrc4lby1X2h0Z1lXnD+fuOR/I9FCRc1
Trtv4LkzGYkREBBGgvgwrFncT4gMMjwlGcoyb855a3NodbRBo2VMdSEORDYgVlCsJTgSltVRXxci
gkkKlOMwGKP4FWrvwyXBnNjj6M1mlPwX8xCk1JY7OFAOKv6CgSrQKxIBm6Ya5M22mxbxapUI5a/M
L1P0s3PJhb4k9uU/aAZrF55AjMu8ymCfgjmnysUQj0mjzMdEBoC3RNkFCRf05bBszySn1eWhhU+8
yb8eniZgcWWEJc3Gk99yCzniOA5dKi4XjpQ/ccHBxXB08IsODyASudabNqLHUPpt7xOKuK+dMHfS
DgaIP+NC+irsy8nuwkABRQChx037FfysUIyOyfp4YkTzbBLR4jJ3uhqdfosHC5kHG64H1gl19K+Z
PlphrEGBWCriBfQmdM9819Ez4EESfvftWPG4S6Rwhbmakxn8Lp1p8gsgYAY1dSVOqmaqIBZbs05h
HxzyzcVqnZtKRjJIXZoxis1CE+F0wVQxh/mtGxNSoh0YEQ8DpSkKLNnI5uRCVUpO/pS2ZLnsBMmI
p4MHZYCKSWIrN2Vto8uoGyI6CVePS/qymwEdOQ8tQFO6AxJEg6eRV8nf8pfKZOophLp450wj5xV8
Fd95FcS+trJyguRGkIc5jLzwASXP19y22YFG1eFXYvgvC7gPuiwMkkaApiisntSPH+QWPyy+MW18
UlC2Yp4SZrZchKfDbkVhkXVfTOfYpi1iHOAyYt32aahHdgJamneTxqRC+DYMP7kqSKJxJB6Om4Hu
ZxS3YOeN8hKlD9sd1A8bzMWO8YfV/fLMeuOcv3ufpvHtHcfn/JLe45HLFWKoZ9VC9DBKBqNGcYfQ
TO8Ae4WeyFOtx6PiSeF2pt6JW8Vq+gZDZ6QszxVFt9Wq2cy+kSrk6sttVBwKrBQT1ReaxoClBjqO
X62xDxlomzK7fHI5JDoL8pzVyRzMdrIZir/D9vsYXoEzqVJmmAROQ9ghILOsShZsu8/trYeILUg8
fcZZw0mfrKpMx+nemQgoRo0eTlS8NArlXZfxkDlHwvrsF5ctQnfZvcm7ex3JZxzK254ddE4TyyQb
OgpMLdDD4NUZZSvQ91dWg6T8G5ZrIXxitktKiWHBQaMRl61GwhvPPvCjlITifoMvyJVALSSFLQ3W
pDrTv5KvX2bRLbJL0yMEXoHtlqViBDQZf9FEbYbUBiPH+rIUeMJJv9lQ7vniB7T7N0XrFQtF8kW3
KVDU5O9AQsYvOtwxW4LRD4F6+LSoBwoEPQAmaKIMwT6nztgipfPo6pvWx8WxSExUOKomBKOn+KWR
unH+y1CWm2D5S5Q44xjZZQdBGjzBpdiHbgm5tuSrKoAYpf1P2YZvGtThnLKcI3HJQ1jlwYQCmgND
rKe6EvibvCpG5R1+YI38jzRninU6iur2H5nwJ5m+wy2LAZJuxN25IRkiRv5LAHLQVax23rSxJPHw
bg1JDqp52CU64tLxXoZDMgSitJiJAyKh17VCdq6olQzHQ6IWQnLdE5oHpGEUC9hKiAh5Yi9R8mZQ
2cQu/02laL8HxZgA0rLvBmsfg+7pHxNUZi9mC0PExV3LO/Y4mCthIGkMpr2prWd9ntUJiGWmaAme
9MofPL6KF4MGU0S2BL0RE8aEhok1E9UwxrMVV92S3IXKXmIXkDgbnAnWVP5Rhrky5BtiNrGEwPPO
i3/zFkbaqiu61HZYmnbeA7wkDRW5p5gXpC0U/ktU7UQDgC73sMlkeG1BpOctg4mnqK4RZlQcEo6v
A5I7rc/F5NJxUj72kOGDe0DDUtJ+Z5tefOXenIWgRqwTgofx5a7xO7MlUiS/w0L+1N/HtmdazN/6
IZyToEg5TqUTgM8pushFhI8AxXFP13fc59QUmWZc/ffEeNU5cBpWsm7wKVeREFhzeujd1//RdGZb
impJGH4i12IQxFtmEBFx9salpuIsOKE+/fnC6u46fYaqzFRhs3fEP8UPe5E9kNK1N8Uoep2cHFxq
XRMJh7hVIZq6D4YCAAJXNxI8yep7UMOSphtDKX0GzYQQbS3REnIlU3V5APOSHhauoEMlyOr9Vd0n
mB4pPFikZ7a4FdASu//Q5IJWwZBFJew81RJJ+CDOtAHrp5/9jjVWttTIT4fkVn4a422bjviCo4nR
zdiohysZNYrtpcEPb3HNSQbAnSvXUQzBqm8SNy5RPrIMDer04ZCJpjAXzMDGDvd75m++VJlSbVwy
vwcA1fICCd6Wcny4n9NRUv5Javb71zVTEHGUySPMHob5WMzdBKAbfi8Cff5X0bTzfGhQ8RzcXF4I
woZvkMXBj30MZI9meAbnNC2i9JmUWZshi2MRADsVZ9AmwBbydvJgLZQN3PRvlDfqz8Hdr2DWZRIj
PDbmbKxPMekdR9Q0L3azXwMBBXyybRW1dokWWw0YPcGLLAbAQUxvPBXJ3Zsu+uelFpOnjw9dt5X0
X2nP402GIzxItxLcBhvpxK6SZLPBTir+O3I2f52OGAc5GWlPJ8GGp4BPEmUZEmmuEvNY1a+toMhG
xBpPUHOLQEwaNeF4LPtEjaUAcYvASwNoFoHXrvPunt3mClS1tndUOKKxAtWqI1F8aZRgy8F5UFKZ
AIRwNHm1a1OTysMvZSTIE9jSq4N0F6hO0JfurYNdg6rjgR2CRA9BAvA1UWhK3tej05K9E9iRxkMs
RFKDyvztR2iBqxI56WIxofFm+o1qKz2ZQoz2BAzNAotWUOacfjqLERMQOflA7EAGahdZKmLuibCL
ksnI2Skjg7EQ38nzXP9T3MmeIf0bcUrgHwBXHOjhqaMNULN+EASrAbO8es/p0yev4exVbo3cXlTF
tY/P4M7jgNpUtG2NkUx/RVjsaH+MPkbjendbjE9hi5Srx6TLoGatfIPWT4Mh9t5q+EmQVIaE0ane
C63PSESBwrpagInuzdFHRGYyvy3lFuGIQNhMkSPKRoFAMuZlkoxBmo7YKA1aUIfYCubZcMsfCK9b
QZuciGooFwfVGYQSQsjg2oMOLUCYmAjhnEfQhs468VIlUdAMfsDwyYB44w4gc2JL9DT4BdF39KZ1
9Iy4kAtALvFw3oD+rTU1nyX+4xQxK2U7MePUe1KtP5ioxkOhU/oj87/xIIkLDzdeX4uFoFvAo4mV
qkQ+ENfLW6RLEXobgv3CCdWpBjh83jtX074vT3/lsD0Fi5LDzxqv7k5rUjG1qmL/aPOznoABn1gR
ws7sn3muOHNbfDHbh29MhJZaUCX8To6dK1CsRaUu9Zn0MNJJyX6LolBxDOB0aV4pf7lj90Raq8mG
XU08vFwnRg51RSQJDytUkkKIIXT179QZNTwT4F28tj0dp5sj4DeZCxjHeBz6PL38eoUWlpUGW8zR
eT54qd+WJ0THC42LfWdn5Z1lBjZnVEYZgjeUdbHM920WNn9J+SS2/F3y8F/4JZuEowHWMEiEFdx5
MRjZim/RgRHJKiEXZMFyrUiLghUG4o9scqSpggioOKegvbrP/GSkBZszw5fVRJD2uwfugOTvN61P
61xYLqKikxxAAAwCPZw774N6saPNr6G0Mc20gRXom3Hu8a5qOqHdi40eBjX+cFvMgPwKRDXajWri
OG5SWI7NfmMge6OMlnrxER7UY7ekiSNOdnw9KbNbJmlWcsm+ZCyCGJlcKCEliNBHJ/JCPFP7soPe
/QjU4i6dlbzSr+iSiAo57S0KPxZCVyIqpMvh+MRnysoLPvjfV+VMQu8Ea5NjqRk31odMhRjfI/Ep
Qot3f84V9NwpfLK11X1SrOtllRbhCor1694ICaLchD6j8GINeUNj8gzqoO4Sp9Mh9Wp+d545cTOY
4sXZWCNpL+nGTKftr+5zYY1PRGPBGPcw/TLK/UsqYWNZdkCrOPl72IMSA4crLmLZnFgxbcr7Cf5+
9NonAg2BHwKaMMOjDxOI/jYWGlFGj5XjCe4r7xoR2e6SD+lf+a+PS3qLd+gsOievyh4E3tYQeWj+
2SyXL8D+t2MN0Lrs2VJVfrgatOd0Goqv0dLJvoCOIiucZ4IdhxCYewTkQIOzc16RkVxA3lncvMnd
RNAcDUEBDck3WITiDJEB700kOCL+13nTL6QOr1i2StoVnjW0zyGIyJnO5JRUxCGJOueSNAN9vV/W
zpd25M6gssqzRmOG/3kl7YQ0jYb9RJoQkccMiMGj4z23LxoPameaEZMqujGQ9MAaXRczQeofeL4P
XxJKajplVrCUefuvqF7uQ9XlkrOMJNpcaKZjqPC7OoCjD35zc2IUqyIFFMlJ263J5Gimz18lNO6Q
9NEObxzaIKnOey1g24dWCmsAtlCWvEHLr5Ohb44knYPg2wjxFh3Uk+dZjwBCT0HRkxARKj0LAeWM
OH6tYPCKS+BBh0620zH5AWRx0hK8/nUgvz6AIhHX95k2Xxb6fFihTrFm1EIgTahtUEtmQrHW4XOC
wBVYJEJwizqF+avIhF8Hqc3oounXGDkImy6NoETGNHoYkT3ZRiiJpRBjgADtl/DSQsSZ9FIyFU7V
uI6I4IQOgpxw/jUvZdImL+w9G3fkaRPDLL00YLHoxD4zztx0vSHPVCCR4fyV3JcPKMEWNePt6TQG
7B6ypQtZKMWy6j8AI0gKMXDinUCqHkTAXVNODQUCw6Aov/kNth5QUQFDFUgRwE653S0KepVws6Rm
dHh8TFuYdMkro5t8fmzEHzf0Xz9Q9Jo+l+fUJOhdce5j9go2AhKIKCfBqvD+Dtswi3tClPnsAq7K
1CHpjMTovgh+bn/4TUQQ4T0es5XN9yT699hf3+4veM2TMACRIw5VWDdKVTmsgQQK7413VY5H+jA0
rP+2Ky7mr4slhPu3iMgWZLDjDSyZ+hywlLkHbBfX7rFrMenAX81p8zCokhlG+0s+wJsQqNl6ErCz
72ZFSCSn+04ewzKDH6UbZdKgW430CXDjW0XOpa6Y+QSnjJKvRWmzFwjBoTAyUpx5LU+qiwZvFnAS
Azd8DiqlCQHS6F6QPfnVCALJP/Yh50S713QBJIjHkJO1K+knBH+13EMTfcYB+xZzEq2F3zyFRZdh
vOiSig6emiq/ZFV+5Vfj1w60/JYv/msVgJDKAS8656ccBhJc8TOny9WkehdIht5d3ok036hwJISR
c17QUslFELnaZWBMrv16hMP4TPr+jhTRwblPxJ75a1pIpwOu75E5Ob9j9mmK7fyQnfNDZhDpeKTH
l90/vjFec6j6x9SYnoan4SLgsNpWLNxF0JoWWIjGHwbtkcabH/NT9oiE/36/qFz4M84UVonPTn7N
FX4+xU2wQ/As039JpifuTC7U/NrHfE6lcgJ6L3l3D1qqfec2eI4An1bSrFD6WPw2oELU8pUxsami
KBZLfIvCgWKozCzCqOSdaIRKlkBaZNL8GPJn+llqzunuWtuPp0NnDuvlIXueBWzpm2yjH1azSqPM
DAi5ezs3IlDjSn8WFEMcnXBxGOesE7Vdw2CJ6bDnomqAbYWKPY9aKVG9PNFWtPi7TA6TIM8O5F4T
uWyvcwO/1UHENpkSrVuSvvYqHTNR/pruETQ1Kzt6uhhifMYa5D2YfMGGZs1aAFDoibGuSTCgqBeI
1KVaC+GydwMa5QGEzQbnN3komMt5ZYmBe6nk3p27C9qMA8UVs/iYQcIyYJFU3glA6O48qJSfNIrA
noagn8mLTC+5hhrk12IOXhVysvSI3/L2pl3kN3B06ZsXfW67oyNq5bgH48s5cySLBgWIa7Bnfd1F
DJFFSv45MPLVEUYU8QAdF6V9svcUaKcj6PCHumVH4fHZzldrKbOzFj3sLXm5qysDeoE2Kyi0Sbai
ggoYMIQyVFhtmicQv7ynT4lHbSAsfPpWoqYNZ2XQpcpAV4hthDVZ84/fx7P78J6+YBqiYSZylf0G
AEe24AvSAgf4PDt2j0GWZXeXvO/SsBmjzlsDWcyocnG2dmmCMT56AQInmi0zAvKl0WMS4zAlwbsn
DBgIu9l7EeedjmSwICzjPaKOpbcgjw4FeqM7E/SB0UyMY0RncwiAfwYF5TM6F6qLNeDtAyRQFlMm
/SUt2ihmnA4dDsgko8EYAEAWkljBMWxAwqOAFBlUFQE3f+yJfvZQE4tSsqYMIlQ5+dC5W1DPcTVi
e400QmzUnHVogdTe+br1EX86uC1oEUtXGQF5d9a6sz4SsmqxosoJCvMG43wVUMk/86/t7VZYhs1o
IhUMKo31hi04lxiYyl3fcFNXqK9drZddgG2xaW4aKdc5AyGu3WzNHkU/KE3SdVgxlGXyihkSipJq
SRNGhpfXL1GXEcrV7HA5d/RRtEoyY1Gbgn2r8Y58fnzdyJfrNaABWyIv+6noXzWTeUzPRnDGKaDz
8XiTSKYvE9qXgDkxxxHPEzqLPW+GT3qX7oYn9NitusbkMzr5dxYuqbdsOPVvFxey/ugQxbp3eCzF
643lYMhMv3HTf5OA5xtbZtTvM/EUqC1svCfc3sc7C5yyVDLnMYQ2p+rP/PV0v/E7bg5e8d1V+2B9
dIi0sEiIRJPGiE1qSmE20JpiysVlzbRcIPFknzx9jO67FKEZ6YYtlBbfX8VoBAa1rMJ0XwaeXUgm
3Gd3mlFS4o6/Gp9ghaz2zD4AEcdktzeH+AKVkyJR1MDIvsHOTiKZ9fEBuhjDVFmkvhrMCOhWY9Th
g/7fj22enpJiOX6Czxb+EW10HBsbpoSFYJ1LxT+l3Jtfx5tA5leI3QxmGZL+x6p3Pj7aANiB1IPq
jytfcVMH1fJoCVuUOsxV2P+BWQwX9q7DlDu8GtToKTYOzRbFUQJQmvIDGqNX/KQzoZ5Zv+Nglhgx
0NLFRi+YTPb4NC17PywyMXHgQ3tjLV4M3uAibLCki3tNt/z9n7lVE48prnce3iBD/79mg0gY6G5Q
vsc7j4kno9Eze/PmPGSngc1B5D/+wLK9aBOxaCUQqeG9wg1KnpK4dKEiJBeSO87i/nFT5XKXi5IU
LxwNwtRaP8ZIAIc3umIYIRt1kyicr9ypQ87LiCqqHb+XaCPBfIkFpzP50FjZ5ByAyuyHTB/FUcgD
vce8ly513IhsEzw7Can7l6X05FBK0o8QswFba/pO3yCvvAnPw4Bjr79AIsG23KdAD3ma4KxNMGcY
bD4vRmjcFBDx4Zkr6JfsAljoGi4Oqv3gNMJg55MQgTsnrFXnaKHlUitUuZB9d+7YnebqmVyjhwUc
iMSkikQT/XWInJDtcnKjelr4dcbl54qtJ7WbgIUfXAHC12ycCLv4heiMoPwpAHPbQasJ6gLhmXJz
J3qXmHjNz+zc91V/KqTi/Bej5wtqLARF296RhCc07D/XPKUmWUj8EQXPZpO1kas0xi8yFW/Onqpb
9p1vYDL3muT89d0vPQPogqeLV3tvuSe/uWujRecQtjd4YIEzmjs8oyi05Q4ZMvz3zl5KkeF9PRnm
0dh+3Ac+OJ3QUS9NJXuUuyU4CUuMkZ4SuEAbiflEwC58rq1QUMY20DYI2Bf9bJkbGz1oQSSSAWVu
qHwoUIAgpNqT6u9fdBZwfdsmSf/CRDn551dC2g90lzTwUCH+zZUOUSiqRd8MFuhTFbKYEKakBv4e
xbv8fV2alFg5u4xeQP+FrqELddLYUYo/lzi/6McJ+4WvfpLBjRVmjR1ACHQ72qzpT3H1O4Fvu9Tl
0g0JE4WKgh3EIkCZFgxjjPxIiAPIN9AAzmq4Sf7z11IwdpXOYHrffukv4PBrp/Ndo9JQ6FvvYOm9
BxuSTMikd3H1N22tgN4P9xQ1GLLFa0LGuaHnQCw8neacJKnuj3q/ka+PWGruQ049IaUodaEubckQ
puH7KaL9Icyx35t2uxT7OwCGXe/eZUOkwAdCQO62hioFkYYvc7kkiBPwiBCMRcoB0e+DULNjeKgQ
vptXnIJhictpkw8BWKgyANAWNTE+QDH+ayWGB/aVC74a7EoeZlkWlCoeJnQiW5k8g5gq4QULT13x
Bkgb98k2ekFtzXl3AlaC8dJ7CO467HENf0g50hw+AQFYBV2FVJmXSZ5Lv8TrgiUiGxxRnUZXBnEV
9rNAQNLzrY3wfue8W4Tn9A52ITnRSytoDJ5et9077dxW7xObXG+WtLfoqgyp9Ble7tdbiap/YOua
TyHBF/N9KsuLpvtDtqF0pfOKgHpGF1FQsyj5DhCh5ZekrjtNJFEvUbmnW5XykRkOjKtYt2id9+lx
2ertU7Pf6hVpmWA2wE0my7cZyAJu9pVY3kCZ1NsGkqgxKZxwjrRvkkK+X4ot6eXuhow9UKe67tRb
q39Lbnhi3DHSFWa2cKJ9ByJvVGLB0d7+Bbr1lohCsCdkNdl+USBpcU/Xi+Tm6yGVklsybGGujK/I
aYUWfWJX8pHjsYK45nM+IEMbZgh2v+6XYXSMLjFjGpo/oQ17KtHWtP+5tKVNBlZVMStRg1ccw64K
nYqijLw7PGPUcxQjMP0iEmT6S+82aK1qGZDq034qLgYA0aYhlsg5LJ3lgLLAKSkNt8iMHNEAyHJm
/EpwHVXBECWFoDVY7ezqN5uOO6XC12F08Kn6f4CrLOmzvT+Jzw8UlzcS2WsEgrI65oe/BYAFlz0A
64uvltPsI+1qhGcJKyfeBe1qTeLuV4UiXcEthbhkUG//MCVr/iUWJHitpZDYRff45jLNBylXzSh6
MbtoHEXQCgrROi+iO1GmiCWP6FlQG/meGwMSiqU0EMc9AwXbqz2ty4ONzisn1JdQaoQ/AnHu542c
sPt3+FWd3Vra2X0LzIDpDAKKtrglj+EifqZCtu3zz3YBQFN7l+xB18vjBawA54pWGHM7u6xzS085
CP/XQRf8ccnJwFuSZLkIPOA/eX7p3iKoLY1JAzLRdRYk2dW5TSzXTM4Ht/2/NkraeYENDHkmCYrc
EAMoulVoNQmefHG5UBx322KputuiTxclDeJLk3/f9IjCIIN4ggjdLUn36JZ0MZSxrRFD2hLBC9ZS
VMix/qawNbxNbaDibC8Ze5yCFyFshgcaqvA+k00OJyusrDAr4J3Ah0GmzIpApOikooRADwAkhadj
rfHhcYQeY4vvg4mJkEL+tJEfBvyLkMn8KCbzkgC5pzOFqRaJySbI9pRLCvSOuBfkojCWiLpTbm8x
5Oi8Jto0eWyldP341LsckTN47EXhamu6F6LNgEBoWTn/kRGjD7QlvdXmSKGYXxDAjZ0Ed62XMW+B
MHfSBnOyYL9UVBJQmb/xnaEh4fSBfwBS5jRll0TbImc2SlXyECrXGzEVq08VgyFC5pU5MRVKxdCV
wOpJ9JNQ5h8JsHnwvUymg7fonlFQy438UeOoZgia4eE786nhyihOMWk4t2AkZznxsmh6IDeecKC8
36gIeE8R3WeIRo+TBoo4BCSQSD+9U9FoMUMWfk9PCWiT458BV2iUylDPC4hIwa7Z2muOOwhzqWK4
GUpGh/bm7nBzIU9alAwY3bw6ApVOsSOfMPYXPp9kzXJ0eVlJEBzKdoYTP05bgSh9Bg7xQpStbCMB
F6fdFT6NiBjsIB7m0NY8g/VgCgb7W5Z4g1ishqi6NlFA5W9P5I09gEh88Q0Rot/2aOb25Nm30Pd/
QL0vwNQpwfY9EjogfzYZpeB2sEghRKE9T/GNDQtRJOlA5DU43FhqOVGmHVIK2vcWa5bqnsa4OKAQ
Wxc4uuesCTwichNRh1HkcDHbLMegSe32TR90TPTLGDtHpKj4DG5+ebu8ynAd2cD7X4KCd8snldbN
M/oUlRMTg0SbNDGc974MFWpsvsGjIJNIYk8n9sS0oSe1Nl/fmtPiP9ndqVMqdzeWoA+GyL1i9JXX
grYYAIKRpgfUR2ThN0kTvvqIiyiFOs0B5Rz13I6QjT2W7rlAP8K7y6u+TzAPl0NYuS/0Dr7Se8eq
AYPA62gDvUv9meu58sfD7h+TBV8VE8rDWIKW9yS8JX1zvtv6XJzCH8pTrv51evm417dPTx2yKsj2
29kLQlNAjb8l5EFBOFA/q1wo4I/KamOBvvuvD+ZapeZ97aQFb5CJoPiAltAJhOxcYg037sFu1YRM
ue1D/zShqnitS/JWWLEK3VD3pNA/Q8fdwoXumsNFcpk0I/BPC7y67IBRWJENZG2zDiOSw+oLwYNm
tN80Z1omj8aZaDydJQ/MhYF5cpkYeTtlGyAhdlPgj+MnZUXM0J/L4B6ARJLgSLlaIGkb2j6kvRoj
cbPZyZq1jSuj3ZIV0muRafjtAPG+XapNn93BH4JFw0V2yYb1JFE4QBQvtw7lF4rU2X5U/tZ1j+BZ
GdiYB9/AZk++gQR0MbW2gJvEouZRmuG/xL3CEhYCU9zpmBLmmH0iGYXO5o0qg5/B7pUz37yHBWzq
OttP5zwI8YtPu5zB4NY9RAmodhGpdK0Msj/KAU/OyIWsYZNjIVtz/+6+OXhye7l3+pxIKbRsnQbH
i3gnP12hznhpNAE3hfwxIpO5Bk0DuUCTgYJckqK7GGp/jSWUeof7pbfdsvR2COrR6wbZbuFw0W8H
x8iLEfICw1H4dhl+xC39U2Z6YTM0QjKM257BmDP2Mv5bhHhNuhY9eGxhpfoWg6Ur30D4JMnDfIFG
QOUZeGg3wBoFREWHyPIqSLYSMuuFd6d2r0MoteTjmuv9kN6GbLUxtJzlENkIb7yli22C/KKFIdcu
aseNyvmAz51y3anEXH7ObhbhOa2YSfYnZ5feby7PqqI7/IsaN9fkCjF74dRXyAWxfGNkkPdF5IhC
1tOrPwLAKJhV+KH45C0I5KZ7j/xMJj3Z9XQMqFElo5eKDiBkjKD11JdwmQPZF+RndbCc0j1LShFZ
kdF3qXZrBrofJWaKVBOUcIxy8Np0cd5r/kB1YFQgcwSWF+R50CAcAawcE+FPh5lbtvPqah0aeLx5
D6SBNDfOt9cZ9/tWik8b/vgjI687qBtmbbDP8LW8M5OvcCofb8ANTE/jcqjeB0GjRaVSR9Xee6TK
wiZ/Km1zFLduXNHarRMmWVw8cr+65Ln4xKEgSrjF8ZEPdtqgmnAvfWv1oCJBOoHcNDzEu7jddO9f
PIb6DKRYt1WeXmJrdnOOzodzCG92hUehjpg4P28SbUWMJQasJYkYmxu4nO4tJJeFU4C9nSk4n44C
gMwUC6DJV+G85sX6RXSprW/K+UDrMJVcQIVzjyspeovyzfhr1KaOFR5n6lLf8oOrnsCfFdFfL+5a
qjO8MCxpgmyDSCm6b6FazWkJ0HZIKS+06fnhHfLW9pg9GQY75LTmyK4ibW/f0vvZ/yTG11GSmrsN
rrScAbrknC4QIrYCuUFc8de14scQHohvXyIKXx/zd0KbsM+FmdgavjU+/YnQ6T7GMu3fsn34SBo9
s09PiqSSXgoQumG3QGnsY0cUE1T47FbezGmDQt+wO6FXfoFef/kKCP3pifPPP0DDUsASbUBA9HSF
BlHqSNhUhgGDa1/HFiqAL9Oe0JMHP3EEoj+pNWjEpVUUrg3ZiO7TM0i1wfhttg62Iyh6f157u6yy
e+KJlOMfdAigEXUuB2VBSCJ3EfyUNgHE7bFEH8Q7GnvWtEnWIBHlPH8OmUHAJ4SLUhjTYbntPjZ7
UvzAe8Xu5B7+VjqzSppO+ScSimjl+3M2Pem36KHmd8/CBSMB0jadRgD8a7NlNwEYkHsiv5ThyJfk
AGnUsD+jn8qQnvvAcEQCvXkw6VZo3G70mLfoesdk9XaPedvHvUgVtRRZ6dlrIh9l4Bap+bR0bOPY
nV5gbxievsEaZn5mdW7BY1QJeANYhSclFjlKFPT4+UgNjPDYv3eZgRKWA3J4aefhULfSZ4vld4Wk
4V/LLRvwWjTyl2WTiL9CFv6oRBDFc9v0LQGASuBrxIXuKbx437nKozfitWh6gCSDgHOTnLY+uBjY
J5lhYT0QkJGnmrl8WmLhhZxhM/e+JPp1Kp/xnY3tJdfHgF9ImjUXDMpucDDlCxZZILlnuxu4anlx
lcQwbVOCGbmzNU51vMcooRrBPdr/7UJUpSCCM16JrQtaYBcW1LKQ53u3mpkdnk0d9Vn3MmeDYoj9
6NRfECLQI8BgMAJ3g//G2ScatlN87e0ZE49EtSYOEf5sNfoe3bK/VcJv9+TxbUrn1lU6Fh0W39Q9
9z4TIuZ6N6CTydMMSIrTJhfMyExp8A/xnfAoy1ds4vveyM+Ze3vtHXiNQ6yOtBbl/uZyiZ9/sJ+l
vSOMECJacW9Ze0EaKopK7YwAprmxTOf6JhESLg+h+uSgkaJpP2vvM7rO25M6aAP+8QsThTxCyBP7
aqh3+BrxQhohaRWccuRdPWQ4FnJ2xrc5VRc7aHwZMOK8K0p3muy+QT1/9obPLgU9lTZxC+E1lhhu
eqh+hXRJ77yBTGn56MrVkN4F+wbpVQ/n2b+jfr72BV4wJndngabyzpQtNp3tY/hhR1GgLJsOnwbq
c7GV58oEQsmRc23NeEfCsggKmjxV0w6xNmN/inmNr6hgqv8NVmS0QLQ7oG56mB7Z1c+8Zj9CKcbz
L/sSoaBMEpck+7u9QggFh+p156rL0O3hUfH2naJzDt8PGGhGX569a/zlQAkfPeQ3T9kiXxnfVEtr
/nXLYbngBwqyBnFE37HJHyDqmwzmbe8oPOqgfgwvxFjTmDDKMKAWI4dAQDZck0JKUndCIuFeyIDa
E0JcrhELMqagDxWbgxCBc5WMLv1dzAnKffJ33fMEUoS+xwk8OgE9pTp16IFMngnwS9S7KSpqb/kh
NwUWzQLrhnlzK1gAyx61o509Mj6kPRGKjnKQtAIEPS88yOx+IwgNwS7H43fP8oDBCYziVDpffoK+
eOkhzwuStUi+yUQBR6ENwkAiubec9lIgbp8cfQNC3sy0X0+eK6DcPM9a3uaNA5wNn+Ed7xCGgLdi
OHc+Erp+YkAYArEhx7crFSGIXUAdHFw6FH7wZ59H8Kb4sgo6GdjHDV39epIEKY7BYgBkL8RBk7wg
d/1c7zGbiDFOwhJptQ5Njm50j+HyZwn9kRBCPgoXdGd1scezgdwki6E5uYzCeARNCAlDYgTyYVFU
n53bglNE+omK8wJ5JpPuIVMhVtneMepprFZzKTphdDX5GeiALjE0k1ISZrnd3wkPIzPFZSUgLTlk
2vbAGkYKg/5GhkIxbg+SLG9uXxhD8h0F3wL9AA5Ov7FWNdjmY37BIl3fJBqpi1SEGpt5l2kkqe/s
tKj6L5F7BjZ6YtHVewtOmpdf0kvwqzvXnMsfzxfPPehzvfVx2vauDLa6EEoDPDEnH757xo8LetV9
JYvYWr4iZALzb4OQq0oJzZh0zfaTI1hzGmt+a4z7lP/J/Ccsnza0v4euUzi9d6701hTgLGa1z10S
kSNtgegT0FCzDGAz4xEd9Q9dZNidYOwN0HFRXn7mrY6M3mrOUP46m6KrzL48S5zuOJ4wHr1ky5Ne
ocvfxH+uh886l6GLPcgAMvKRfE0Bvn22Mk6rHgUtxj0CvqO/bTiQwlVCKJbLmExQUvHq8BQMBiyR
Y4/VKrk0HeYHR3tIPrymiIB80f2ICFAeXhHiqwwOFeBZrNg/5ycgBcIhAHnmEv908oTmzOd1Dmbd
xaSE1ojbQwwY1dTPMnBCTzb9ul0Vow4j7gBXenPB+8cGhYXLQSB8I47PvrhG3PE/qWaX6NjfBS/i
q0PZwgXFAoRpbCYNidZbC2pD47mm9dwDSyz+tNpGXOGUfJJoP2pJT7rR80zN2WYYPARISmqNj+Mx
ETsOG2j/rz9ouF/eE6GZDK2uQytV+LafBVNB0u9qwRh7yIFYvcmTa9PhvYknRHFWDULi0csJhFqE
pxcI8Cl7LiUGLLc5gjE/uRRbUZucfsob8iQJ32XE7YHRB2KK0PLwGn57+3ENeE4Py8OOEm/aZYMV
oWSTXbr9S2Fg62T3EKs+DxIzzsvJPqhrxsZ3JIypCPTU+qOkBPv7pUpgR+fauuKcHYUD1HgKZqTg
EACai9Du7Wqe3vE5QAyXdUKbLuIf8AB056feQkBJ2bfxMaG0a2WLH/MyB02muWZZueFpA2349wcz
WNBK7Lzz4DiQZfSLHe2E445M6Vrgk5UBVdRuFFLMSRUNj73a1ba2wSlEtk0UeBOKNLp2Iyn9HpUe
Hxz9Ek7kUE8YKsFAKJHkrHrass4V8sbIpOSq4OQYf2FFmODFdCGsPJzo9wBYlzV1DRrAlil/4x8I
+qBVMMa+V9cNowgHYAV7BFADmXmgAt7eOnre5pxicmEALEMoMTRByZ4H9acQ8Xxf75OCyxKrhGNQ
APsmzoL1fd042vxFIN3O/hLXK9+jlhxDN0rQiG3yEfAnJRpk+ZPLjjX6NV1jfkxOW62n9sUHiFL+
3PSedLKoykfvJmFgg909ORmdR8xL8v2PmAL9w0ewyWAv3Gcp/KQypPfeJwSe888CUCNWX+6dVtx0
77MDEWyI6F8I663BYazvgCcDf8WojO57VcRmbecnNEOoFmQy0GJoRahkMsRlKxAG5652yDcxMyCA
N6DWTG3ZEQA74qIiZgjEiLmA9rVw9rHo8ITp1ggJ6prDB7gRdU+gZV8we3R2ebbJmryTI+cSv5/j
ZvAYu4tztovuDv7jD1qQRCANwancP3AT1cZeJdEqzEyiOToyi1ZULjfETQwE81jbnH346X1WOhgl
MUuj3ZHj9OpQSQywHs/ki3ngASy83IyqGtDaO/KQCJgEeuLwuDxrh3TFZqRkVwOE7cza2L6c3Vdu
NEF4/FZzeOnsVpQUwSK5hQpXnOv6zok659R7SJz717DVDwoL5jUgr+6p8ZvhBLZovfD2lUB8QIv9
I8TulTuLE5J2BfUeYq990PLa6NuR8tL2MS/dOUz0u20O9/wRiq6cuUqEfpNBmvL5ugR5hydUzmxE
kSSXsIKdJwJ9p7VCBDfnFoSsccT56Gc7zFbtfieoC/ttYFCaWApYto5OOUP+IlcISPhtA8SJ34sI
S9HaXBFNEYCPKaL/J/45ppM4LZdYOjJSnbiZIFhWt6140QPENHvITfx98s53k80+YDYIR3oDz5j0
tXZCRSFwHE8cZaAIt+Uh/bo0wIesjF44jN5Q7zLybDWUCujCViIDwCwEWhZcO7Ukz1Dtv7bHiERi
ebV3H7wRdvyXv1lgMdPsz7o9r+hntu15udVQEnNT0FzsnDdiMhgpW8ctN1qE7VHFDIRgoTkMRCAP
0JifeUxsnpg1wF+Bn7jLi2VH+c3Pn8V0HJYVxU3+6VXTRfju30q0IYxXDb4p/wy0wQnwafrpGbA6
uJFA1dBZkEtfJGJl1f6AYdgutOGn99sqXh8eDYH09sGtc1ghb2jZTF75pmX4glZM74RqoRCmhb3y
2QFaBffnGSqxsV46myL4INORBJwhIqwnOIJnoNwlkN6lK/Ef9oYJZx6HYDEqVwyg7WizO2LfXMOG
8JEge20GkHoM9FzLgP9M97Rw+AHvlm0NheDAkyhHJYPXJos/01V0oD3GxDgv3pNH8qieMwPmBJxr
utfa2a2awzc2A0cZ/LPj7hMqGwQSO8IpUT0t/Et4nl7CDFX9JeQuCkpIhP9QFpwevniwDyr/QuuF
XcQvsbR12/6V9zM0lzVrJW2O31GZvYcVio20/Gtr7iUr/3YzBS1xmUkMH9EANmYZdQnqg1TGfkam
f83q4X1IBFH0HD5SfWn5h/CdWrugqoMyfqeX+NFfmMEh1hlG/yLwfTHRR6RIYH+/9hQx0Y40+0q/
+Qg0+0Gn2y2l5yDBpAK+UslfX6wu8aHzwD9s0O4Cd9lL5FgNl85DoD9CwvekRtb2YESyhMjAPw6V
zNH+I9kPQ70jOYNbDbxYYENJSHsQkH0DIHDuD6+l9inwKyj9yZ50Mgp/BHQh1FeXviLIYCURjzAZ
hFw4bOE0uFNRiVzAXtHtIQeN4R/AVTXGujtFZA5wXAnE33LUPnwSnU9Yo657sKZM5DNn0mbAc9nh
KnR+iBjhsXoiTV9B4f0fxC1pN7TIQrzcxjLyZHYIQikOExgHkHJXnGhypsoYNGkM4Ii+TPWsO+Hy
HMUv3HCjkzcoSHoX0eIipXnass23Q8aSSUbeeSI2ZkmUI5wvTuEvXkTKESTA3hcFuuKUzC0i7ZWC
TotoZsStOJlsoqHK+yT+YoVmR3g9QD4GCfOWLKL5xd7283DYdHwveyJ5Dx8/Eykd2qKwvWzyWAt5
BzBLMab0CPr/GeAQ0+U3biq32As/TPsc0QVC2kwqmiyhKklYBzIOdvSfQDliDUNR9pJ0eXSbfAgU
GyU3n7jf0bYOGxm9n9znZdOHjjn/Ql0McukTDkEOf1GiovWdSZQmUBSJOkzLoKt7IPBCw7ZA/Alb
xQbZP+T35DY+RxJvBW4FEOeXKSF25GMZjuAioLR7YlnILZe3faGHvUokMoEdYqYQ5zNbLcpqLBkq
EmopK0X9I9YJcfjLcEaJn6S5HiwhSJd8GkBUYywsoBaGnwlyLgltC6U2Rqk1pfTVozbOCvFii7NB
wVxL2UfechOr18SDcuTANXI5nY9t7ghDONIH3Cd1BKlRsN7Bl9bmiGwJqAFj2S5r0PqJd3edIehl
s0cHuPhRsXLfCBXVIlaCbKGkDuEj6xLxAA+asuZICsAjeSTT5EFDvZFxF0/3NuaTCEAOah5K6p/F
7aYlg9SV634cBesAZZ3OvGhovBTN31yfN4UiRrUb7PI7Sik0ckJSv24wdQTmXhBrHYeKLzj7IxeI
+S1ZDfwIeOOYiXHosoWOhzMEXY4J6UuPQ5GnYu6cycvrgTXQevvI6Dbd67r0GiOTNd3KxdyJzoNl
vjZR2p546mCyvRcD4mBf9QsG+neHkuvdqQhbaDjV6Ev1phJ1Qu2ML5reVI7SJnC1DmIlri9R9uCy
dApEIDu85/LEyFcJXFsTA88wpIytSfrhFZCPzs3gkMXHAy0NmwRTSziK9BfrK1BxwPyerzMR3SG0
ZgZhUmTmusgOF0+jg0YBDGUrcmTZRD/EH/dxv2GFaeCPwewTEIxcsu9SpMo26NGASu4sIEL27JBY
IfBxIPbIG5uhymQUpNBPoNmfbsCnFhb7Oo8ITwgYEl4PEXOTnIcf+MixvBtPTmPEsg6wPpC12wj+
o+m8ltRWlyj8RKoCEQS3yhIIRA431JBEDiLz9OdbeJ9y2dvbHjMEqf/u1SvgMA/wAzgpvwzZXNTj
fSobYnjBXOS9DR7nL6Y5PbszmiD+2+VqxsZGyb1DTJwYxoYAP2OoYqrnxQjfI6ncmJ+xkVY5e/Fi
oHqx1nEGyEHdcGmQ8YvfM8JqsV4gr7l44iw78EQlRtW5UEpLy1fj2rjOaS35djXmuzY5qRgpQoRy
yiP2RtjUlxtm+CSXS74Sa6K9ArhKGDQbEZjpIE8Qt8owT+EY779zyq+UgNmoYKNLBTTggYhMCiqw
PqGJ0ofROvgTvrjk2HL53vXaN6A9LooVqC8ussQ9d0ScPiFv7YEdxRg6Apg5GCSRaB5TSXpY5jXt
AWxOl+qEKZdbg6FWAib3/nqXQUyuA9Aub8i6U+9jmOY0ucngGVABP2HvHnBEHtnx5044PMFUygP3
0MkHvfUSZSalVlXyA+J1BPfVFbI+xD0j4nKZNdhvDRQdsu/BLgUJwNySOlSKbiG/pma3Eu2CKlyl
qDhhPq+gzKpPsEZm3o+sC/m2NeYQdGIZZQ42x4hVARsZlP0x0/p7XFrsh/We3G2ruEgQmPPy8v5m
ImT0G0n5yt7GLi1ko3GhFb6FyxJAS4Cxd+cOl+niPiQ65Sij9CpGQBnRd3ZxXBR/pEQX4XaW/RYb
zGyJv0B4QiNxSE3HP0ygHC1ZVER32l5BwuQRcSpQAwrRdayuimavnBbo/Dl6q+jPsSyVaED5CVCm
b1julGK43DgX3Vmkbv6knC8zfVYEDC7UIdxA9ReMsI2yvTqNqtEe7YToRhkT/X20HdCxZ6t8JGJ7
PkfRMC9HOb6MUNdp1ahAXqVbi0740HpM/6Nd77bKSQNhiMABZnS+cuLLCVELK5WZn22uXs3BL86v
A1ESH8SkbmMqfXhd4R5Kk/AITMw5ZBUTXhMpMPRs9BjM8wgIOQ2QmEBnpSL9Yhj7INBwXC/tUoMq
xEMQTO/TOXOmJdLY/MxLZC2mHkS+wNAZQDJkIbRAWxBFc6yn7FcCsMDQQ0kEDMOAikT2U8RfpIvm
aLHKG320eAIabr9yOYPtQsYo7QwOB8K2VhOu8zuU9GvUTFno9yFCiUi8lWHiE9U+tq3MFBH7/aKd
gFJSPoM+fy0554rRyuFfz/wIEt+WEDKHISu3ZUrJ+mfwB5HiYGOdtAIn4NSgXVpv7NYk93AxbXqL
BU/AcOTcCKsJXztaHntCyw6I2I9gVbHyp0natEEIPRIXLc5jPjjZMIyEpV9ZN9Nel5rXgvOZEq94
LME2uAaM0IAgV3xhDk0Que43OlAtUwYCxr7rhj83cYPZReWgssA1DqXxxbQ3aPbYKUIAyJKjA+aI
0HuJP+CXc1UJekpFAAsfpRDcmDD5NLZhH2MFQNU5wztarByFX7lzx5jmFZeDB4zMpDi+NB9rcw2Q
CrwDqxHuEHQtOfmhjBUjOUcr0HmPq/A9v1gq9G/DO88lPQEUg+bCReRkQ3X1+4hh/vHGX/yssxWb
TiyZz6RO18Bndh5AqYDCwFzDiZJxUv/4YvDx2EtUvNIUEB3dCVQvJ10ssui0/tJ6yGbgyV+WOpyE
0MLieqfMZhn9HXu6Wfg4OUzsWUR0jiLQfrIZDAVkVU9qQAL6QuAZadw4Ns16L6BPlCng01PA4fW7
o7bySENIT9BRquBhOMLvyRxruo0mrUc0gv0Zb9p1zjqWjfgJb6GfEXPFcuWLW8tI1qIj0OBzMJ8C
mHMzZjFcPsax5SdlxT58AMcBV96bzyhnOVP0n01p5agFZ3AS3jfBf/Bmb/b45bCJ5XJPu9ICKtWa
dQMNVheAwedfdA6YUTwCQFPQXr/U4EPG2z1Ugve2M4Oyc5GlZW0iGGj1C+Gev+3LSKrHfQy0DuJA
ZQEWup3EKzovyr0q0Vo33xgyuqPF6Zk93ojACp7D59+JHeh2+cAoA8SFjuDyly2L6xdwWdXeLitx
GQ8iLCNqBHNs+8V1jUaN8DP6xmJsdb40fI8IPwhTy0kSvlq3Ztx7YR9ZJtr9EWVOmQWqjkYBHrVf
fc7/DLobGuBtv1Vh0ODj4/8VPzXjAMWqwjX9XYMbTzc2QHUR9foF0eWxwF3mX/o4K+Qzu11I5qZn
zSkdMU5GHmnjx2TXbtdWp8l8Cw2TWqXOBV2RVH+QdgBo3yH+4rh5svdKN6jMxDZUt1yFO8OgUHf4
Ag/VnlAF2MALOswslZEFg0W0a9UWV86Dv+90wnJFPPUrbSM1KCi3y73R5O/g0RQkA7qjv2P/5Rqd
SlxyHm2zqXYNSM1n7fsLd+KZI9OlIqMc8dlCzhFQsHSRsQDMa9yH2epTi8+O1QCQvaDN5TZmI7/F
hwCaNpfl/AlZwmA1MD357Rxz4gJF/THwIbCywMSsApKzjDZvGKVSZnl9K8uDhz5FNX0NWRogek5Y
3jv4Y3JmswrYODKDNNzBwLHigRHBGnSWSLWCMWYVgUG0fI3D+UQWHzzyY4tuVgJhNcq9M7mAF1qK
DvRK9JV4Mt45AZ/zFck23mzS5UjUiLjvbDh/Nz6vE/Da197jOApPCf0ffQC3FnErdN9n9lgyWznD
19+0RmkatRPFVZDdbc+Z0tFPcrFjtsLg06p7ZtFf0aASlJq3i9GFrUDryUQRXlZEGLmz7owYQlpA
0ne8R2Nt0FfEZuM1omvBL4ygq1q3Y2FhQTZBKTV8BrRl5+ydczvp11t7CA3+dLmnbaqTkGO2zqN8
RyciL9NNsJ0vX2RPuBsauWtY7CF+hE+BmI2voC/3hoW4rtheM1Cwtwa4RjiAF/QXhhc3pLRpffho
0uENTwv0uvbaSEV0x/FxExhoxIH6GB8Jcus8xzI/womjXSFfACSLAuOGgzU5fTYICZYstHWfcJgz
DrwYSEu/r76k00b47ISIgPwle1UmQHOA1YftHggcwO7xQWvlAGCQrNeMO16LYFwG706NtlumBq47
QF26ByznuefRO+pTu3CMqrsProLplgRtA4oLzOCtnTTwHGic+nr4BhwvE2FgfEK5X4/AmRNDySPN
6Tn+sbgbnWrICHD3uQSJgXk5DdbE7DCk7Ni2DrQjBd7FCg2lMvnMDk4F3rGFkgSJdrxrW5a9wsWI
mxoWuktYZCM/u4WJPB0405oAkmeEuE7AuhVBl2hwVdBwKyBLFO9COSuvmJ3/+JKanUqqkWx8u7nQ
wEML5FaH9wgpdH38jop9vFscCPD9ExrwEmZvYKpNyg8i3L9qfOUYAPb3ZXKm6o6apIOW66o21Q3/
rn2HwafRmH4hUvv5cn6dogd+USl7VQdbB0Q4T0jnmHbwb4eduE75vUKwroV5xwzvyb63dodjSXp5
6INzw8xwj35vAzQJ9YL5z7k7R/e5yoMyJDmFt50IH6y4RYwkrmszPkVGWPwA9Z+Hs+S1fjer8b+1
lulNofuzMqpPJB3c8eSr6DtEbuCl4EglfgKszOSJXYHe/CyEflWDFA/12oiBOiG3XFPF0mU+kRNt
xdGwlmkO2DvwLpc6zdO3/djaI85iv3XFrOfpQTSuJxBItKMPX6jAeZ/MI4k1Lr+WWRSUmFUR4Cfv
l51dg/rywTVNNuvef2EmUW590L+FbqnNfRFpl1myr411JSLzmWV7rLmjSjQOV+rN2/S5XpjAa2hc
bAhMbD7cDIMb2s23i9QKCw4MaNlY2+dGMRq+7Mam2ejEiqm+07bQmLt5w9u0oOydgsHHLXA/A3BA
skulw3w0m+VFJaguZPV5afE6mRPa4FNrYTP433Qxn6ckNErypSulFfQlkA1e9m1uRUt0LMjeqM27
dLgG5uKK0ewpx4tyt7SkMJWiYlqKqACdCxF6T7fSY9EwPi020SYqLow2fDix2+jHmM34uKN6WOg0
vqgJHvaLk2aaw2Lb9GFzElTdH4NFzOWIUyd8kUUzsWRvPnb2nh90PTV2ZBwfx+7HK6PHHzdQX8C4
+Jd4oFm6zgX1bl+9QvD0wVgVektXCQ51AIHYMrQye+PT0Xo1yHkLy4TRMYbv24C8tNdiR8nNRagF
EDDDdda+zU8D6lHN4xkUYqrF2UPBNezU+HyIDFvCSopP7METlnoBXDG/gKkQUXN8IxLHyP7e8nmQ
JQokAPZA2ePq6DyA4y5BAwcSjqzuDeRz9vcJLshZ5CBJMDZlhI67dMC0o95GBqWD9OnW23AHedEl
vnXm1klBho5xCm4M6ckLGLRsd4zJK7QmnCI36EifppId3SU4H+w0lEWzirzO530mH2FmqXoK/h9f
XLoVO3Ixh9hMijAYP565NslgZSfVzDFiY0dTi7ddAzJdgQ/pg39JXY+JH0I5PkS76IkES+4p5zVL
JSkpPx9uRPk9MnohbAHdn+cbu9Q4Ton5cWkSGaW29hSoCaOAvMlA3nv7H+fGxruKpUMZyxDZorQZ
2sjw5EsTvgNPi25BlCSa3fAaVGgiQf3ovipeYaL8ABpihhAsJUaEydt3Bty8IWsjdhm0rNpLqudg
SLwCNWLMXwKTkcWVhED96Jz0eUZvZGSaHe5Re8MMyj63DTFLftbQAqaYeb/HZNzoX+F0wjPng8Jm
pNcod97gqDg96ZqT0o09Po5llEMZ3BbZWuMPtemPcezM7e0H45pb/MioA0sOjmz0XVYHNz64zD4K
gcpPznNSD/csEZyOQXhZFeqlu11v2JVFsyn3jMAJSCbDD8cb7isYtJgBlRnSrPPkoqe1YJFJ2OOs
tdmTV4hlerswJ6g1zE72muvyhEBXzrDb3n6jQkfaHaAKZFygH6dAV1wANjsgHRFbCt6vz32iMDtw
m15MAgsnf+YuZcuya2LjGGfrY9k/jd/tKqZXkVxwZGrFM7f6oi1fwEbo3LTGVd9QS7g7eed+mP96
aVCRQWCCQ5Ow6uOVizXHviYLt2Ht0gCU8N+92nCzs10mln7Ff8AEalxF9Bl+I6p/JL+Px9nBbwQ4
YLd4snUK370dy4i9C/PTXH2S3WIzxghEaEJvB9BVBzsN6dCiZ5hzWMBElTv1K2HA5OL8Z9Esx356
+srTnlZjLUK0JuWaZCeO4wRyK7W84BuAKC5N5rv5+qtjcmUxHh+4mXEGHdZ+OZzcsX7Y+Hmvfpyk
8emDaLID4HTMYwufT5K0ru1NzKlZgPB94JxYJ4h7oSaK1/ANX4NtnMOsIzEZ8AnuLGfy2dvjccau
HJcay74OT1t7/7fnVHlxbeZRjlfKpS/R4LlPRg5s0kMD3CeqLbcMesegFh2Dy7wWXXmXE/bnSM1o
fbt7uGXcRgPenuoEGZe+1Oo+mdp+YyxZ2fsBXmvpveicaU4AazxSUFhSk9cnbEMGIVfeqPah/ZP/
oDsoNTY9EgWnPBa+g3TFrDyJvHskcHBp+nnjNB6o4GD8whoY8izd/3b6YFaFBIi4EdYSjQE3XJ3D
aMMcIOhIMzlkiV/UtZz6miR5tZXnZSTbCL1MUO5phB/pNyO2XFaSzsJScoK9cQq3kNXMqNi9hKew
DAWJ5kgSHx7NX1hemnsLIsphevMllhZd4cr4y0RNZ/QqROVoN39NdoDV/A1LKC3MAM2KrTtXdpO9
RrfU+uI5/PCLHe2aZPrFUqnJY6B2kFfIYtY/w1+uOOVlFqTFzmmtpW0Bd68sIMGEI5hACEyLw1XV
zRKoCFAyBBjVnVQ0brIYGSQMx9J+l0+tyiolAN0LAq1uC9GpMdODtd4ZJKd0UeidGqdwM0cEWMrs
8sV+vfA4zsNLuA3k4EEWofgO93AfgBmxYdBVoHFR3pf7oIZ/J2wDv8ZwVEvhXYil4XEpsKEIwQlT
1oZ87L+JiutBc9M2RuPhv+m6ZfJ7gpzE1AS/hqUFACDNK/ORAHtR/zQ7wxZA4IPBomieuH0QSYE3
AhtoyjpROgbcEGYtDM1vP3mywbXWJY1pTVww+jAtaESzLgO6bJ0AYDolM8MPmkyyvbUYyfJhu0NN
FB7DD2Y8MSug/EChwxpDP6/gZtpf8uFUvEOjwlcLaBV+U8cvZwFPJG+YOAFbOPbK9G+PaShVA3yD
2ULXtn7sscjRESRSn4ZuYBiwMQgafCPeAPX9CqRm5QqViN2Quyi0tfHRpcqliNPBBbI+8d18Dmj5
uVg/ZLwIemV8rDhgBWABq1TXCUIpMDs+NDa1jBmIEbkvQDXhvQC1NoTEyr4JJBY0lcA0FmzCen9P
lxeW/1Jksh+oINBhpevyQnC9nj7m8jwMxIuRJg2tcVdiyv+z0RVtgTGdf8M9+DuAsW1pUTFmESGG
vGgF94nvDO+ZzZNspsC1+3IRqEFiKjcZMPqfLz6Uj79ZfMv8J0Ddgzv/7W9HyNyoijA5TXiG5/AF
tb7kX/zo0Mi8nHjUl7ePKwAPV/zKkIPYs1W5UxwDCl+c6xum9wsUes8r2TZFLIWQjaVg0b3IoUwh
rwCU0asDTMAckYX35Rvz0JHBNNmWZx7kjEkRef+o+nKuq334RCcCa/kGWQidH8JVTJrKPb13mRJK
2u8eQoC3V8+D+xz2SJkZk1MIKyxvh+kOt/3Hrpr2BB4XA1yuE+dLJzJhRcsVUHPPA7qZFCUJbyTy
vaTWzmEpL2hpwu5uoQ2A1a1RGqFssOKAZdGz5u9l1eEFVkaQ2h/MdnRtMKLm3MzYv2CHw7r75no1
9IsfkUeoDBb43xlW1jOHI1UZ7etu+e3ubm62dbDXatXvHGtwN6muIBlc/QVOR3Ni9jNu/C6kAAP6
29Nh6Xyv2jmuMR7KP3efoiJNF1/UjSH7bufSLTNEo5WpdIAuA6Nb3/jA7fj7cFeC1uH97JgZ+ySW
1E/7+5WZ6fjm2vvmjVI+5sV9W5gkFqeHWYMa9cRbbHuBK4xBtoerbz/3siAfbTtGy/wBb6CmHpln
z9aJGszva+1j3YZP94UPcvKZqVGGfs8eH8prcmHfS+wOEvcauPnFK8I4RWlYtw+nBhrHrBagjNyW
09osrHCTOu+id2HoMeDk9vBB548wH52VoKrTPxik7LZMQNop0jyU6+wFYBxeB93Mu0ymQNVcJkOw
EtbE2BjxROqcLVjqEhPwtDNUrCHGXx0W4LyO2vLEO760nA9NBrvWHhhAeJg/AS+7GutUKUzOBNk9
cm4lIM9UjbL77fKuQtjYU16gV4X8sueWlR85Ch8xYcmZs6ESY0P100eL1avk01FzL14Oz2TF6sDg
Oi6c+KXSok+GSeKkFAHKQFNhGOakCmitFRDNNOt0KgtlXHoGFPSsM6m/bC3khakDl6fom1TwFTg9
UO8Kls+WCsV5R2GHpCSDYt9o6TCxuNZx0+EUxZG/caJXNzTIclo+430z+z0UsYOIX1QKBdfz93Bi
hSZRebTq57vIYvgAFY3/cHQDseng6UL/2/Iq6k6Qek12vwXgHQDOCl6d8iS6cL6rdJYpnTn+xyqd
dDO/k09PEEorlNyFicEzb9EdPqI54QXQZahk8+asxLHTTt/dRtuoGKNJBk6m3XgTwKscKj4uGtK+
GWHUUGmdGgd+ICrKIn40IQ6iYXhanG1ZkhPYpc+N7U+6SHlKNFXhpQB/gTM25QXjtjbJaGxvTDww
BJl4So0qPmk5kOuBXdrZAX8k20U7L50rIO2O+CcPxAffgNvhlb67xdYTytGk0lrp3CY0OaLbhdoV
GS0+8XrrlyJCXech4LfjsoWbtMB8o/Vs6PAWqxJDbg7yd8j5wcnCalJ/zm5JPxHYuSxWpghnp2wl
4JrCOITcj+mXwtDgHKD35Njg49HD6FfItTqDdHjqj9nqdYpMY0xl9HokD4Q/NQ0Wh5QAXdJq9lbq
P6kboUG7oP5BTYOuRjWOJvs9BQNDt2Z1f/ay9SO+AgArI+FGM0z2wvTbNOxjKL0b3wmLbMY5rhcd
dWIXLq74KakF0MJUhkNlftAzcWdUuGazgRqtfMR5QoIuZsS0ubRH4pH/zn8du1p6/vM+n8XIy1Dz
y2dRYQYlFpY6ETd8Ff1GnYZCZzRlAfLlnGlUr4eXSSXRCauDl6XIv5/Ib2scKljf8U8N56cE5u6D
wCxdsbz2wZPVL0hh+4umQNv6BykoWPCNRODTdstMNSXr+/Nm/zB2Fml4VWjNCs2eDlyoIEIXJux/
b6f+5D+HSMbmBg0nwBEfDm2b3vWNM1ekhQIHFU8heQEjCD9gSfIoP84YcxHWEpmYLRx+pMqJpqle
+QLMiYUe90qbacIJVvqLkayOcnhk6JiJMT+/eD117lTOWhQi6u/L7qHxwXBdBWUhptSJm6jq1vp0
aV6GaaeZcpOGFThFBA7DqbRacHC6syXSbZocmaTDpGGDjiN6i9mGP7nMq1F5wsNH1ZQCzQlAsw0v
cgLb2+MGtsQuofpuhqXkPP7S02/5E8tZ8Cz4C5FQULokj7FqC2Ls8TM+rPVnYuFV2SORrFSFFSuT
ASs4om9+uWQUwvbGosr02SxBZcDsDEaZLjyR6H5lje59BlW70P60v9QsmEHjivftsI9Mbj5a524X
HIMfas6pG/3VijTaf3HwvAz1PRwQh5HeM66CfyGJv6/lBaKH4BRJoRYMKkd7O5BD8mVUMGxKj0jZ
d7ohwidHbEYpCLTdXNcCbX4NYldU4q13jB808Qb8MeBeRGNzcesfAYiK5HJQ7Lfca1d2XTQdIyYF
flwYzS+9Sw8dHXehmkoeuIGNqP8KNACCa1DSmMDwcUa4yp2hF8g8wkWs1IotzTaAF7+vIiSmyxc9
Gw+NpHZiSqlzXNa9E2qHPZ0thpXwGEstdfNUWkQgauIPo2KLss0JCD2/98N+Ic+XgteY/esbNjEd
G5AqoCqZGWTXvWj3aiL7lbkQH5MChgSHeTcPZXxo0eJYTJ51aN9b6Ebq23dzi+fKQcbf5Bx+OqLI
f/4dbUxxhxEDXyH9TGp9CNbMEkD5IOSsBKqc9OW0nCpkWgMY5pG8ZsheZcp2NTX+1SgWgfqdTj8t
lH5sdZyiUqM7i2ov53ImqxQfutSOXnxaRgtrf/TrOkWeo1PPhCHNaBgXoVpAr9awLcNUy0eVhV0T
bkvN83BLlAGlFHe0oM3+wA1GXvPvvPQikmvydl9GqRywZp8GzxkZHTi1TVSsiFjJRih5sQg9EJ/k
6VLEeZB3mXfjyOcMD4PhlNqOuT/7DUorlPwW5+SRzyO41HygB6fAiWtQpRibKHZ7h0ac4ZX69vNk
2PlF+n+92am98rtnABDYnThUvuNnvPlAMp75TM68agrKCfcZ/Mznx4GuhmuJG6sKWUYNmY7ow4jx
9/fIcjhi482D7ZbHMIoC9qY+pFOeCqfkG1ImBV+V+hGAW4ETYnt1grLAMspNsIHwRfkox0nUXwUj
SIGI8IcV2hFuPFvzKEb/FAIo0QX6RA4HjnJulSkOpSCbHuR9osJ28ODNIXiOHelUApW5N+iKGqVp
sfNABL7KBmLEsOD9R3OjN6ZoInBA94KYnT5Jxh80LnxVpzqRCsAOyID5I1+hNWueT80sKLBUZ5Jt
QfxGPfC+t0z0LQMWUr0zI3PZ5tdSw8RJFDFpDRTx6VeJVcEcg1EWfoGaC97PEEQBaLqPHV1oTh5Z
SI9SujnPdBtTbipekcLIhAtmg5DgnMyymCG0wdMcVprHwWvHLA+SurnE1QktAajDFzRIB6fGmuKo
zkKY6RQZPrxInHLCGviTWg5GWPsAx2Yb902P9DL58IjiQjuDUdegFD5QTWo5XgP1fNnbl8fr2WM5
vA8h9jfzcZlcFGvBq5HlDQ27W316/pSkyI/jy/tmlNEsBnY32vWuAeAvB1vcXtGNch3gUkEbhlDX
3fFuU6CEmXP24TSAafbfkffrt5pG5l7k3sV9Q3yVPCyz+unBe6LJoRvvo/MajSaXP0LMeCtXRT7O
HCM6FnCwY+RItxw84WzLw72SLDT/t2QOBzyPiR5/OJns4VE/ftWb4pLUlnwydITzKb5mfnPEclDt
AMzQGWe8Gh0cvTJo2qy9ubTobJsLaNACmCxPChLqtH6W3EeLysxs33gDarzDy81BFsDNyCUsTpKA
lZytpJQX+NQyQtQ5zxHvJjDS4kIkQRHCoMaz4NSIXYewgK5hNwI9eXE7y/Sn2lcN1CHLMUzeN+e0
HFboBKl0uPIjCH7Si8DKAqKopWou1aXcHNabvyuC8qsO3KR2GAM8eoI97OwHN/KeiwMLZ/mVo7FT
SyQ7qBquA6Lhk3hHO6GjQlR2zQd7rxIKihL4OVvS1PG8Tqgp7rhhyY/zHBx8tW0HFyJYVzlKKm4Q
fdgimhgXKYFD3xkmPa2BMZShDSMKV55wzTuI2Yxbo04DIoTUaKkJNrrVCScr7suDd0O0mCefHmHS
HK5MHroYBY/QbnnKZSoh7kdpjCXQxye8DK5k5hqA9YrnPlNc3957eGFTJW+0HAooimN+wbtDbOYi
1kH4abKhwwbfX/eO7Xey9bNe5h8Swr/ZCcxIbpsBAFr2JoHrDWuCXBSZHLwAx3AdouCcLH6L/8Cu
W3I+zLD5B+J10+iwFWMbF1JMbwuzh+aFi/LmYh/6I+dYgZg2RyFp9HugqOFmXZlaAwY9VEr6aMnJ
sFMIudhpp2fMXWsovpyIdvc2eIPxwiGq0ixjC+ElVZCjudLt35S3FfWNgTG4Es0w44jG/IUzAyHO
uNqU9qaEf62OaC5Yy1ucB6unvoAZCJ3VkYMdQVDW3w0/40eO+wfwzQW3EBzcxvulaSSWMaofIe17
cW/mOCG/OwAm3lA/0MBQ/OBZcmQUg5f//ni4dCthvR6wzgbV2TQs/KHDQ1y+xLvVB9pMbhtxEW8Q
TFuN2AjKbPIIZt+PTaN/4u6cA0OwWznhJXodXI/d85tJZFZrAogC4TDsePfeA4oZXCwgngaWBdp0
cfNyUO9Dkk9+64v2oXdq39gGlWyAJn5T/bt1ijilRUeyvitjzPBmRzfrzoITpHZfy6HNAT/GO/s5
qHJW3b6evJfZOcGjE6EVSN3XNgumjk9AeHy/E2XILoNM2n7flxUeqbLrQ9MaXzbejChv8iEBspoV
HGWH1zjr4FyZrZj5NXOr+6W8sSmD28cmUXQgbswr0L04By+n2mFR7OJpFVO6R9ayDONl8mSDOshJ
rUjqyxlYGIxDqAcs+ffDbYvIg/vDsdqbPpvFKuz9r2NeoGNw/XpXQJESr8o+vGNyFt4Hp8QRr53Z
JuIRnDEr7WXRJ7L+QkSd8MXigg+l9cYmnNLapz6PxDrC5oGJmnhllt09AiEiq8lKymoqWKtAvade
/nioWy5jddwor6ou/Es4hVSx/+BwmlxlM5Vx2N8wBUnDIKaiXrk+hGqgFJYb/TM58lEVTZggYg28
dAQ6RCBfAghVl8gtl9SVBvNH1S22NvNit9Iqtfjff2JMk9VgyAHOaAOpTnULUSYAi2ocQ1ajyFoC
cyVAfURf+lGLBGLwL8rIaMQMrbRAQAjCYsBpsVyjRUtqkyocPfY9rWrEOiEqTEDChBgQfD95Y7wu
BJ7vkm7c5xyj0J52Z/ShjMEgQ2xTWdgQ6bj1Pgkaf3Tz6u+1nFX3RJMDIECgaQeYfM9hDY+QlW9L
gIA6tC+4bGs2oRtiIFB0N+4SjPc0+9zTPO8VJy3P8h/Srp0cBv/M1UUmVNl9QSdVVJqWwzCFhooG
ExYAMtk0ej8dM8QVidOlSZGRp8ZWGduibKDjwMmOqvJzS8aFcHGqMQS86XhWssYXgA8sxsmHrkez
qCx51LPAuNO0ipjALTLdKekFDiIXvyAdFlPIDgWwLVSK+EEl5TH5QlxdlVyl40Qh5HiTcFzVg1Jc
jPG+8veAt6SpzpGAUM1fiChqdK8VDmAO2n4hvfEpLkutD+NClmDMhdf8z1DNaiFpZVrjg2ns9k6f
j4dDTmMElsAdTTDsCrhuABewjBTDsMrfYQFwVogwCbYReZRwzuCxBBAzIGbpLZqrEiEfoAh8/S/v
IjfNHDjKV7Gac7dY3CBa8gvkYIpbARI4NwZQXZdMKr+Rn3btJ5qxqKJykhcUcXWANTRG1f4BUrAH
ufDU1pJPyFUEBI/bSBnRiiAWXZYsk+AgEjNAQWQrz4LpSwqurnhG8mjE8cW3geges1eB7vmOH8Bx
j4Wc+PReCk389x2FSApxnNEaqR1lbgQDtFOs9ziENd0WsTv5sFU3YZFIlq4kqy4U6+aGcCCd/2Vu
XOAUJiQ2RqhLqXgCIYVzgnFy6UhaLVAjVaKIYJciHGlogSKqqaIowcaiLqBXm9pdwNbfs1T2l+YF
NTEyjFRM49O7YIXN/NLb4lzfFnSil3gEaVAXpsU1+BX9hrorAVQ0oNyLaqFQQUEXl6HWmRC3HB8R
9AH899E7xTldBlamdBGmW/Qe0TW6NhnQyovZw95cHcS1L5SERc54CaOOCbctsAcxBWvk7Khix4d1
oV1om/1yfxbeFoTfQTtHcccdUCZ8L2P7TuxNr9p+oMQhyG+iURB5AZudBp5+C6CU1tXg6X8DJmtQ
dAzMm3wV7izUQ5erHJAULes20ZzSUlf9TwVV6BXaYOdo7F9F91hyjjfPSKR+e2DmbkET3tObGdM9
bpoPiFpeYXGwXHMW1xNjimCpsCh1ZoCACB9x8j7v/ccjvEFD42jgGf4J8+N/MUYsgQvck1rzOL7c
1vkleJXQSBaQYJJyYd93nRt4CXXWMwoe+CqEb1zzKrnDH59fDrA0NhL9N0ceJ57Lf19GtMo5YVl2
OnRBdBEQQzvfhG7hAHFr5lTR3S1RvWBvkblwOInzhEmUBzAC3miWvWp46xUT08W87dH/Yvxe4aPt
YxZJhEg92Kc79oc5FNQqTpHfuDS9LawByyzG/YwnDnPZoMTg5RnccEbiQta/+nrYM4XvOmyxT3Rc
WHCCn8mtV57rGx8JtL+hyoH0Nf3HSDjSZBBxpWdxTY+TZ+vgHf3q/Ni749FWnt9RPFVHjw1mUPxx
aKLhMdzH6DHPIKveQrO1CW7/FwtChNj137/A2GWhgQvOFtM5k5dYawww+8Syrnn/2y533G+jDU7w
waiwqKzvfzRepSQDCLDgTpjetqVRVWlVFeItP2z0MDv6OCZ5ZZ/YDPARU9NhEJI2Ju8rp9hzAOgY
KPmHlFI2bU/lOYJhKC1XP8LIlek7UtxHyg2IVgnJkpOCdmhnYgxB4p7xgg17JB6mPCu1yqbXYcu1
j29X+9ipzB/BsWMg5N3YxpMEMvUXVqM8wKsZz/agD9KAhRNuM2w4vWn7CXvFB1PtcxKRMg6DXDqV
bruP1wV3B/LFdhtK4BxyBd5toK5AM30Cv0HLXKQj/1bpOiu3XtuH2fWFRca2wGd+gZxS7B9DC+0o
PKwfLxvLdoxwICid7axV78Hcid5+AojBk/h4Y1+5f9jV4AwHRCQjmwLFXF/9wYxBDmuwMLDUgryY
yHxZHLuGGcwGEID4gsYJIYcoYxkcUShrsWjA4lbpPQeAXx5b4xOG4JjiYOyGq1uCxbW+puYkSeSv
fB+Lm7oNzZYvCLr2NOKZ9g0lm0vXQ1uA97AQLGlHYLSHN2LqFZPTRmfMaQCU8FsJgDiQxje1kL48
6dY+xq/0H4PyJGPiBEbMYTZp9fANWX0CK8XHpFJqf4AzXbqh7Wq2RNmOSYS587ar30Jwduyyk8QS
o/Ju5iLSl+nNJrBn3NN8DyFXnYJAzPmX1XYGqop+B1PA4YYT0ISyAhT+nu87gGdeE4TsnWBrqgTe
mAVaDSAVEmJfulF6xUgwMBvZufG3G5VTuh/NpdtBARd/jgyEU/Wz8nhMKg3j6sbHD2rT6yPHCrcr
XlmZqoryj/KiDYJRRrXOaAUFbf1F/1OY03htpxfAspbJxqHumDi5+pTSN8Y056F4SyL0AW8UFw82
5ggTzdHZZGzZQkxfKslDZNXGsnELT2cfIwjI+Z3k5vGx9dvdKLADOwW+6J6fYPHdrlrAH5GEA5OB
jh2FkqNAQ6HVZXF0XW18qcQiGFmrPWYTgVXrVuYwuJgP7Ty3o+el5N9oGAwE/gfwAMRiJQ7+b3hw
a39E0cIkeBFPgjPiuKMYgSFPTtQ82GFZq5ZYkCBPgXU23GrmFBIoRZD1nYAPGPBM0go9QeInYdVA
D+dAjbV22CfVqHS0V/TnQeFlr8rpaoWdjizXMXx9g1lTP1mj92+HApcYeRtDQqLoSWYpzfS2/Th5
2KQwaZ/Bdx+v8F0LeT92fUgNMew2Q+lrx8dqf7M/0KzWINfWIyhaze/uHX1rcFUxTHFvjxSCneU+
WZJt0Guu7xYd8H4z+K5nN+SdVjERhar8IkP1tP4sD2yWwdF2UbPWRqfSucfXnX1dbGk5dnb2xvun
e925XMe80Iq8tDGKEqbMHpKWhVspi/ORBHg1+hhAEcZgSa5ZJbH59Gmt57rt1KPJhUT8HMM7ccGl
K0l8sCDnraFbXpm4B4/ol57z2o7ubnWyYxveC3R6tgIZPedv64QyFZNa6HNSaY2LDwriHTUI5yFz
0ztE4cT3YpTCjia69HD4hYPCLoI7OAMvhB2DV4G+nZYb8n7G20L7cJBW5iOuOfCxLosLio8KngIp
a7FKf94EyZVLI1LvVKJsTHvFEtqhAaDVxqJrn04Ev6mP15IHewTydi7ry7raK/QqKFd2dC1G59PM
/yo1EIFDtzreDOEu1BaXvwO2BGx2EHVhO2KQDMEWweFdXKDNu4SQJ1jEE8QdjJjQNEhw8dAms3Lt
12jY8F550XEJdVCLfnQwsWLAzOKu5tOj942+ZHWdB+LjfBvg/i6P2Sp1xCuTOhzwA4xsWpSpiaUO
FOckLNcZ+jhV2GsDNWIrwBqBn0Gl83QWCgh7AspF2+Bg2bhSu8GK9LG23B3kTnODjkQXSGAZqlHe
ICTviwU47259pU89juUwrvBjra8U2NwMaL/1v+B+QvwGi22Usv1gJqLJzgZwGpCoqWDzqnmBautP
MAU1Q/Msu8j9t4PnnPWFBmMKPQpN7lANMkLxkF8yZrdZLvHBVphQ7hEhCsDpPo180DzT/FXtHxTG
0SnWettHS3Ej68heEA/jtNtvkusxKU9tn8qsD8jopD7CwRl+5a+tTROFRwD3jY+8GXGfvMp/psaA
Tox+rSMbGsB4WU2QPTk00He+m8IpReERS6vAzVPxoEawDokHrXpQpNRfhrKVEEyFFAQ0jwJJmY8X
EWQ6FhHoQib7IFiMRlg4vGto2Ji9A+g536blg4MeKZRcK1qU/6qkPvzv6GtbBfu1At5luwxy7eB6
xX0CxQfNKro8ljgFh3GE+YMzklS8Hx2Lh7NAOshunW6WL/IoK+0IEyOQdmfGuNKNEPTxwAKBoYGC
S2nSJv0FrzyhrMfWGwSAXbpeccSHJ9LtleKvJgIvYxoVccwUPb0YIYAVazoT34RF8KKLH00XoRRD
4A12wsJs1wd4H83CkZXgu/BxN2HRy+PcfnY3aPXfaPY/TQskzcP+YlSVdUXoxH8DhTyhZiCItUl5
+pc8TYt7l7EHmhSMID3QfOHB3YtHwUPQxRjseANvso9qJM5cvcaaCLRG1f+SLKEp+380ndmS4lgS
RL8IM/blVbtAICEEAl4wRCoRO8kOX9/HqRnL6eppKtmke+NGeLh7VO9U5rglQq2Dt5kynxkHXnkC
3ajZuuURFfTepUAw0NgNxbP8ePGqgv9lXGPKuYFVE642+/RMBvRz7nG23ElxCY4zLXcWfUaYZq9b
H7gfad2PbqyEQ0AxaV01o6jqM7/s61DU2ue3t6xZYA6tA1yIqKe8TXAEoBOkTi3B9EMUFbBswHo2
LM7o26he+3xuYZ+KWgiYid8L7+Nq2NwKDy8KtM+Qy1O3ntH5whVZLYIKYhF6mfn1iTmZuVpRdYlD
5YDyLwgbHXxl9hSAdufj02iDTgZXy9rcTTRLG0yNqMG2v7U+BWFlri7AO1ps7DrNR/Rq1Njf/jv1
agri9IKf6CwSJsD5XJp2iU2Eq9AdBIwfDFGP2ILQ83zOoPTDQqbr6f+96IOJZbnY0DBYux96pGfV
U+1kxbn2GZbmYLokUSAjDBbA1QkiwrQ1r3TBrPk5WK9BnQ47Ghh+iZkBoOq3YfdjF96d8bzqyH/Y
hE8nmNldDgD82k35zchhpcKdYNhnGsyQ1cOnUNkz8n4nDR+Z4aj0RJbHPhuVPT1NZp44J/m/2CeO
urwBAxdM7mnAscmsiiXet/nBuXSXJfdws0tug/V8SHY/J0ru+rTGjfavwTVg6tWRZS5XTTRyUpQw
Te2CQ0PTWZatQ0RsOhos+BI61lrXxt765dJqDdyAJnIguurVkaWqxpSxakGnaBjT2GClrOSvVqFN
CFFkdZqW1CahuTNigs1sidaFXNHFoiNFsYKTpXHCA+tG36FjtWbX3sKsEA09PBX6WwRbKFdMzRt8
ZiNsIVSX6p9K/xru7fE/jOFtBTPesBpWXN6wNdDdg1+tjwnfy2uwcN+zbcZHLFKwgCZLqZpcSVi2
k/1En6w1rjBmsT1ivgPz2bZLTcWkoNeDNejdTLXjLAQWXz5aMlaeFhuziefB04JYqPl4FSpgPVO3
UqMrzsb4hJJBwtaj2aLmzTVDBnWN8wnRiFYAcIzjtPAvjNsuOfquf2kb3RqyP75zwZ6XXIKsDFks
Q+vwv2BVVC3K3Ne4nm6Ht1xiCWyNMMzwqhlGx/iV4y/B5bz2rriDPGafSKBagzk3OyyKicvUSUjl
qBg41L9ciF2/Q8+BzLOgWIDk/HUJPjq4Ax/sl99wNDKXQlVDym4cPdRjX9XhG1Bf92eTyXMCl4sZ
uimzlFxxJAHIGOiOITkbnl9m2aNQp2dU9jRgA6t6vg1pfl8f/oWDEQb3W/eHRczC0pXCCN5gKN12
cGJ5bpk5qfNrBUnHcwNm583wCd2Yy4rN+hkDTGCxUncuMc7FuEC/vYuJ7UV//B7tqR3wQeqX/G2u
y4ilSe8BVlBgqVTW7jpjlHNCSc2ecSEeYu6rOZ2dQQkDzJdFCd9DS9LrIQwBpbH6jG47whTJoCF5
jKAPjyAOdN5umeD0BGrce3CcYfMNjIfaiBbKwbtFcGSxC8OclP/WWSWrdCRGviYOV7HonIMW/3+k
YcNHcPbtHjx14H1IIB369S08IEb3HFFQjZshGPLoXDl9YYZSS26tHRbRh3kj21PfrOfC0tfjEuMs
cJaM2QGiBuv20iVMOA2ZK8HwFK4iEaZiLyt9tJFYX8ty5QY2NxoNdS91/7T4LghvTjQAS138zbSo
dfSJgNgZc0vWbpHuTOoV8RkpbwCuP70WsaRp3vtHhgif5rfwNjqwgi4+ghHwA3A4hiHREqUAkLkB
H+vigU4pfrzwqHRpQxNQcKBkvsTVWXU4Z/Rr+lFBB89Pb/LxuBsHu2aVuVOtlchgm8kRf3pKR7uD
Y/0L4jWTrpAUrwd6nA7Om4tPl7XMVe9Qp+EACwrAEQwju27OUbJIaXc+sVVOb4PB9u+ufj4d0Hwi
fHc9gCDOe7CPqPluqOJkhUoDyalQ08WYhffL7s0pgrtRcrb4wlwAiDQuqhVU45LzqvEwG197puRc
eG91iS4+3TXqcMlRjg6UX4YH41LSL7hpOqMqAy6yWhAlrgF3jwMf2yZGwXKeioevh3d5EVKVjjbd
70VnhRy8Kro6PnjSWaG+GzK+O5SvTGtU+GW37D65WO8ueOq8Pv9+S5h0N4uvfgwuaLOxEf3VdyZZ
4TKxRkFkJljZY99bM3o8II6h3gU2/E/DYcAAngT2mc7b2quB4DQo66s4mGjfqDeikdUlPgzqWX8e
JlvMR8KbL10vebTk+VUbv4+KhV1U7w1gRWMML11dhH+XAWJNnKheEybU700AhLq6r3o6ilvFM1oq
6ADXsAHnX1SJVvsQyL5/He/bZPLF2UKnQGNitskBU6gRTxWKSDaExowQ/wA5WrhIgP5ndLNKPg0r
3NlsZCvF1aS4eeENB7cJZOFRo/ghGVrXIRS87/57dp3BP3iDkNea37QGUQXdZOuACg6KM3EVVCTh
DaRWWXON/ozNn7FtyD8MllT5JO4vSH/FrN0MsIYmvCBsZVUwlH87RkYuuWoa6kALdaetQxNAtpFX
eorz+5MhPZ9BhaLArn34FEiLBs+Fh1fesftodKGEgbgjt2Xsd0wqJ4LAAdxowz+QMaDTMGc5gm/0
JudFiCWKKAq19AG7xtvsBhBb1jiSsgPNd8k/oL8nyTvDST73lOZRHblrHE3pG9IvEaf3JP0W3nGc
OJM33V0MT6AkWPhskH91uH6XtDXAio3HgEL0XFKtmQrQHE4NySWr3aVsc41gMFje/VlggEPCLK+a
GcEjzxsxueaX3V2F2YlAKuM7ASeITAtqYkb6a742vRUYe/QRxYsA7IEiEW0xzBfLg/hJKNYsQAas
n+gs0SU5z7DeZ1X/IwEqiItVK6ow9O8u5r96ilZ4B/KhNhezBV18iqEpMdcdBFNkac0XF/dQlYhW
r3gxwjjEbK/1NyQnT9xWvvxNLhLtIPJhdF8UD7CA1360kl+nQiG/SouHJBZxxYaurSpq8ViPaTWq
vS1WKVUuV2q1TxdBy9Z7HAQ+EDbUV4pVp1P9+AYHGhUyr77SC65EhuG6c21obhxy5Bx/Y30/it2d
kWgdku6AcgmlFIsaOrDfnumWNqnSHhklMVZJIAdjojC/p9aq+qP0TJ0TfDmwHOiUMK2BAHkVOn78
6GKAF8ZyyOYWqi7Dh1tTfYVma+offbcQFhCkUv10tmaOAqAMAHnJRIWHZkmzGNIaQKKnH7XL1pzU
B+zj45coT+pEUdDeenX6ydz0njrRqv1ZH+Ty8O5Qc3GNclDYjEIfijkuJ3xDKQmRFwgnoilMiLBi
cZy9V9a5IoY13pTOUHPYK7zaG7LrhioBF9Rjz42JxvjN0sJjGfZW4BV1ho02rdzIS6b+BwVYxEIc
M+M8FqSXw4/FjCa/ebmf52wBKwfiq0c+IeZMHsFf6NeJDIL9OtomESw5WoDYrN9wXeJReazzYsjv
jJibQFT7UvDoCYDUXAEDOU+OxNJMrVERWkGl2UH8SdsBPbQWtvqYug0wCVTDb2xQbf4z1r8E6rMh
tNy/Q0/xAABTdzlibVl+O3qF7ewPZKuM10NnKqrBP0o2FpkB/itlXJwkxVdbhBGSvHfzq5wu2F1A
K9/Vsg2ZS7U2opgTTf3KFf3Sf51LuX1KLQf6BxWPipri4wXLSEq6GQgJdZIKV6puYRqRljRCQup8
VKJcU64M6AFXbAOPpyuvf2KLp9Dvg9AJYnyk/4BhpU76MP8kY/reQEIQQJGKkGmwSjkkgID2fFKu
LY1INUgqhg8HfZXpQLskH9KMivMqyEHoUxMLFKJAVXgdkTN4Ghdg7b25TqfBxrv4c9obtFr0Zhk3
BhLGofsBeARbgrH1gKIFivsl9/MJtHTomPdE1QIP6Ymun+nOtpwzR16Dg3gbzenofIK/mDliyT48
jnagl+pNi2GmbSAU75+E/J9UgB1okwbyIHtQ8zu1d/+FKBc9yJ5sDNIbfEU4SDGbReoe6qY1npZa
xBExVz3XYiJCFC6TLMxVy0Yrg7qEen9FEo3mCp7BOc0SWuVEDPpTyPGI1Vm5SdB4pCXOXA7Yn3W+
GYsMX2lxEMAZwMaU7dugE8JWZxe3tNRbZ/u2DS8M2prtcTbc9XjAf7Lwe+V1d1d1NnzGl7nHvtMr
T5rM/4Vt5xYZoNnWbjFsCl95UtTsCqdnSFvmRtLvvceJjgo1PP5g+MxvhXk52DSAQRY4W2vDKiNj
G70TQZ6y4WAwj2zjnirOCbHCD0Ds9Rg0y70OBpEn61kSXRd3zAv8dw5T7FTqjK68IfeSJrz/N7/n
AFVuld/TgaIuyie79z9/dsHkcM7cbUqq8Jy9ZyiiyBU6uLqY+xrXhRtR8svAOfA82o6YL2hjA7x0
f5+qOX08RE4IAGDikQxLpXNjM6UES4jVN4MjHPAnaqLZKlIawyBENIK/sttqBEJEtIRYIy8hsLuK
EdvNKXrC4ZN04rbtNqDB488M8IOUj3RnmyLliRnhhpTh4QHgg+gjR+2VaaEDRtwYTwDDyyK5kYbn
ksKLx1it1zjJILw52zfc47W3yVttB5r/gmBO6lOpSJ0VFSORe1DrVDkuCELoSlZX6z2lj34KRIsH
We7XkDPXDZe9TVKdUxZQeo92GEd9OR53+IAttz190/I9PzF8yV+jqOXtlsebG9Zb+NwSS27jtrfq
jmFRWM3gcTBWFQyvxXuCBs+RKiXCYkbCsyPBooxj4X+ywxAWsflgnJlfmr7ph6PI/MNMpPfXZ/Io
ZKDr8NDl/0NtBD/nnkED5gbSkwdZ57j6DkOm7wN06dEaEw3mg+JdQlVlBzqO6SaAWSNDzleIy/IH
aSfJC6kZl1DuZYMHXQ46GvzBjYL7wVDXhKlLjJl9je4uZuUjccFYX9/LmHO9Nzk4N/v6VtByezH8
yNiPWmkSs6elpefqYRhe4PgWYOwXQSjFNxy/cKv9A/aHjI0mh0s/QP+K8lSRecU62oBsGz6HI2eJ
xkjTRqY8uHwxAYyn5rQ3Xr5yJEZ5bfHFqxH6v/EuQ4wB3UrJzoam7GiB2vg1rIZXsBAkbNB8C0zT
i4Ml2Hty+W2HC+zMfgvwlwdjoH7h7gMB+n8X68LkAjC0gmIVUMVlVpNbIt78K5CIk+Gui9EW2Qdd
BIBB+kHd4y/K7OBIHzK8Ttnz4I5st9JEkHkjZn1HAM71HyzE2etHb+2Xxohu3JSLxJli0gk8MhHh
7hAM7n/W3wqaIancOpBkurS8z1BsGTB1Gc7L/RhUcQc7m204AeIgMEdojQvxHvFCz2+d6E5xR4nm
e6fTay7vsTzIqPE/X6YiRxEZAduKDLdHMHmk9Zni43ZhIa0hxWGFcYfDLSMmWM293fAcollZHrjT
3JSr+R6Ln3Yi123C1rI0gwP/hF7tZOmZjGsl07vmoAWcO0wRyi8gPMNy/h7r6BejCU+/AqhCtd0Z
p/7nGIkxGa+9R+VecE5yRqWVTL1Q/TAYLXn4JZr2C3fBkJwn8wbwm6TQYwzuP3U6WRRni5pKpQlw
9r8ppU/rTv8Dn3G/Ym4HF5GM7E3yxrTER/VyCo7MYYQuMRI3TolxkbXMtV9NLvCESRSqMBirNx6R
6+TV5PVFB+8s0TgikBFJSXaj5BLwsHA3IJvddFvQNAoflfiwgZOWo6odr5OK/8bEjInRFzxXnDtW
qlioYhjyCt/x5AHn/sLcmM3vE0Vf+zsVgsK4E+6WGF5AJqiCykHYC+ptBno3mQFeRqDtYuJKncnk
6VKvllQHpaA5KMct/4nz1Kh7sACtjh+mEf75je4TKvWVWY+PCd7MX+QVhOrs3u4WHrHhefz0juOS
ha0OtrS0Zbfd4/A8bHtXUijQmnYZ533TO2kbXMaFDcY2xhGov2acbZE3Zte0wMQIF9rq4AKOLAE6
kHTciZ4e3JodghnMwBghLd9eoacl+tMZsJy7C49NEx9gYH8cpTCJxyvdbkTM3Tml7Ub3QQcg22V/
vebFrCXAlj0Ys/duecDYbZgvT5A4uN2/t9Ubd37gcJCOVwRD9lmV/1JcS+o8j8MUseR5ihlNdfjh
TUZHLMDxrAk7Faiy1W6RFEkVbRQEkG51uMMjjsME6xlGop+MzRIBxPVp1Zk8Mr/TNuvXgCDnm8nt
jJ1uu//Eia88gC/Qtptxc7B1cT3a2mtY2c5+DpwV7vDC4soaMutrxuub8VPDgnwivxzwhT49pYzB
Rz8Yp+AeJ4fmhfl7A6g270YnoPGKne8W27lGwjJKQXOSbR/gTj50ZygN4iZO57Sc40sGPYNGFIAc
Idjp97223UL+HYOdNgc/OKseu2cXtNv6xYSvxSkBaW7fraYwHsRJXsQyo2LskPede/TBcAogOGvM
/tIHuq+4QZsemNUtt50NlTfxlZfqBFevjhRjjENBzb+DJvOhC7fOEd7v8J3HR2BlRs7RMx91fKyw
gVubLJ4ycLGcpDcjmFQN1L4Ebyo4zsa7de/hq4PgCpPhDhN4jUsNwOsEzodh0KBM4Tt+zRg+1JKZ
gnl6m82aiwqWzi0QT9V6Tw6De8XFJYb7dMcdC7HSs3cvBTsGzPHpLvbh98SNwD3LbHh1DFO2v3sg
dOaPImSd0ExC5LNu22vo+QvrCjERcAIFJeTjwfMUFKM1IxG3o8NchdyGfhnE4TbTXvcZh9obPODB
RjPr5d7iR2nUd6QejBCKzSYQdd6ewTJEDFDzdr2Xv6C37JFNGafh1Ux0cME0QDxy3drfWb4Pr4a/
ELEw344Y8r7WUHsS1S37sGofRxuoAxmAVxHJNBKxGHsPepAG7+16t1HLg8o2w/OGUo2CO8ygeXJW
uORgfphRX2gECjY2ZlvPUQm29srg9oa1cLdJfXKPT3EL5eKfG84zgOij1QDRPLmUaxR7T/Dnwzff
1yFzGO66fKzD+JapbKZ2XAQkGeACUJY4ADbGk54rUAVfBtRDzjcqFPwEFuojCJtNM9lR6+/mlxGZ
Ik1A+m0gP0LDSNKAnzVcSrw2Uf3ZN04I+MwcOoaJkReENe/dh7YBIZt5lVSTWdVsu1mF5zKtDPho
04ffwqXRBpGAiAFnz5cJga1TMbmd4evDCC61vdGqWM0IIfcXvJEKPuFqYlYd3WES3X42VA8Ec+Zq
ElnRyvVavWf8HkDLlp2Yyby2R/D6Fq9UO0z5XCorUV0MDgc0KFm21FKkNVR1/2reDjdl70ubMAe7
RBTC8coPCU4T4JH0jp8+b8cs+q+05w4Rh4shQKlFOPp6TWWdHrUKaKhqwBfg5Md54OmtkrFkPMiT
hBxRvL0BrFE+ylzq4X+sYsaYrmgNtApzZPq25UFZZyBBHVGC/i1SHLS6VduFgoABAM0KOuQ4XELz
F7WXujCocwhztTn2OIsGndXZF+/8gSNpnbQvOU2+srRQfpvi19Xx74JSYN8IXc/uFQL7i477w9os
D5MmVscvR+rDPcYoex8qdldRGZydKV1wudpDbLOW9W5l+mHOXYPT74P/YxEJG39/r8cZypG47yDC
fJ2owl8LNitTML/g6t2CMhdC6m2pIZ+sMZbOYSi3B/VMlGlkXHgRl9tuG+RNXljYYpCACk4QW0PU
Hag989sI1g45ldVcUts2u9MQwEPUoUqqAJzserryrEGlMMphZShb46PpkmL51DujodDjym4h7yx1
w16W3rLjtDw1cNhm3gEmIHsPrgMvrQSn/mXmCzzLSIFZbCDlDkU+gsijfLyyrE8ejORNpgQwpPV0
vtCBQ+fKe2MSADijKhzICGhMx8+33TbPQOQw7XaIEnfuKeDCAwTX97Mrk2pYvEA+zDjs6wOKm67R
sDt2/b0v/wKsqxp0HxCMWnwFLqF+/TRO9Ay6SiIp/COTK/ljHjhmfDQHBYdqk4I6xzCrqfEDl0/x
DzXlWtoJxuYslMnd6HMVwScwVmKsG0Bejnm5wyJvwCUV0BfviXNSaVwyUCy4lXx+YarCZxhmyNZw
aKcJr0EwC1L3NX9Q7WHmxAQC3BeikhIc+YeAVFgM8jv7J9cWa0R5vkqaHPcPnJNIFiUOkwqLSoO8
U2J62QRJDJIwGhBsgBaU5LCyjxDoXKgEg8vUTCANUa9SbyFrUc6aRyU+/L/n8h4AQyoIVJuhG4wE
iANZF6FqOFo039oGcEnvpnIO9i7jUYLVc8ZAzGAw+sWYtEcPH9KSpLWzJt1hMe0paVcA6lRHyMap
t4EWIWnIfYXp5KgFAFWgrFjUOFJ7CBDj6Zip2uQHWE7hNAKVejweoCKtMjvmapXmaj4zHoMhIaii
aEujqjJmtMZxSoHf08Cr69WF8bk6oZlTO6nJZSNtphRLITNISAwjE62BYLn6CDFbKjJWxZUSs4LA
WD39algb7vzW8DyBwOLgRT2Vx8sOnaSUjxHGxlw5oCLg64ORzgaaPOqNZ8zRYhCVfZ2JLBJrjWjr
yt4p9wMDHn0bR61BhY9ZdjoYzh9pMcIyEAMr5sKKl3aGJQmkA2UQbA9OJHGC7tLbXhAPDwPpxySY
4lgLC4ttKXhJ+hNOQJ08wHKAbZJY0xCRykkXcvZE0dmg5FYXg8KR5cK4QQBlYPL2t4JXICJm4Cvi
YpuXxsCmfHR2sjZkw45Eb28aRgyZW0rqmDJeW0bOYZz+7mLGp2ExY4KtdRm5i9FssLUHEDWwmdEC
PtD8e7oNCf+goFh0Tej0v/BWfdjjhuojfoehtZcU2ziYs1iB4aLQZ9shW2JhUuoKMuCVeNxdAUdT
cXFVoe+SDnB1sV3g9u586ieOb1V6EEqdeCXDMsZxzKiX0MJy6EHD00w4IIl4QyEp/Yg2bRyktOHd
o2fTNR5rPhIS1RVTCT1c6uiZ4CPwVbbA5SQ8ZPNjAneaHi+UPfUvuBoV4+kKbARC2pBnbDiEY2wy
cKUC0UCiATZQGboAvE+oAWuzZg5GsAdgLKYrtoCa2JPTaqWZYDEAp0/0S6L4hUHf05wnMOfJ7UDm
dSQrKsPoQ/iblOFT8u4xOA3R0eMWsFHdGcyYmjlj+zAOiIsm5oOsAW1zrFnPEDKXy7MB6YUhgTo3
uM1odvCS54bGytfw+Q9xnaPRhDEIUIbhhGffoUcDVO2TTMTA+gJJZwBPvJPkrA0Tg2+FL9Id2hmc
GT8Y4xDvv64St15+60axvFewLzLQZdBt58zSl0HeGAsKP/nwN4teB2oaKlyYLk1WhIJNB2Cl1m/0
WcqgSTwy1h0jHEfRy4ywA+DqfpFHIgn2QqjyrDZJ8cpGrsLrVrriCTK5RZO/qsEyiBrAbQoHK3bB
FvyZaW5zUO95WVr/+GZUcRSn50FnCZ2oEYDDCxNOsahv8inLTsDGT/+CGZCtMat0Kef9AIBvG2ZT
qSI47AR+rZH05dHRGCyrBpNlloyd4HkXj6CcIGWwE3/FoBH6YrIa2PVFef9AG+YrS+mk3q1M89hP
EH1YqTgz8dE+jB2LYh1xPZJPVps6VnwHXhS6mqhHe/AGIlUSBDFrUAZBhCoweF0hDmD2GL3TImMv
sIUuZok3i1v8B/HglnViYHnFo2bAkvfeHBGyfYByxr4Dueej5XmEcceei6SA44hI6hMb8PWAm7Xm
AIXyyMdV7vHhWOdiyOu14IukAVe0gb2y1swssCN9JNkmQe8cyEcJOh/MKg44uiI+n58jvJheYSIz
eUFkRIJ8E/AaITfa6pmeD7YPbdXH1cMYNxkA9fhSZGvqr4pNoHgvKjChOgAEuOEkPFhMbSI5B9Pq
CR3vELT60lV/3CaU3BWHiuYZ6G94dS0zBUG8vtAWSvB1HkPNKnpVCJKonxkfAcJO1Kt58deg0CWd
H2PQ5Yom/oTf8Yq5NG14OMu2o/MtwJpgBTOY5vmUbs6B/i2XG/Sx4vJ+8PZtLLCAhxeeYMiOozGN
e1YD6w2eLXGNwXTiVTMZxuSI5mR+RtuWgXcOLh+zuERAEgwZMdvthXGmrMCAjOQwxVc5w3ZV3iPx
Iji3kQLKjLaQt5oOQQFY2II0BKuLV9PgxTyXkk84q/Kq2Ee+YwTfMVHcodR1kzgm3MQxbGYzTih0
fJIeiA9+3OCwZlgRR7lFhD9gY8baYCOt+xycK74AxmmczbM0jRnLHXydvai7Fk47cDlaJPQUuU4b
gbfwv9VWLpt/pXN1Cl/1tDJY4S6WiDG3WW5BF1sayGKwTjrDWpfJebjwEbEIrnR9OA5pYEqnqEtE
OCNfvRqAzLEbp/ZMfkF8p2h16fH7Oo2bkFlUK4bORFtaNi6YOTs+XO3q3eCmai/jFWnT0wY5Vu6E
gDVhrzLKy9f46pahiZsMwMHBhI2ppMhmDisvC8vLGNxsZlSnLrdVUYZQdYMsWyGQVp02REVWmfE0
CNQaFdEibYBzxyscwJLPBsucc0TGRqzXmRKgp1NzXxgbQA7vQyQN3HLNgmfQBDIshyKUI9ofYRZI
61EiSPkLXK0VphU4p9LfxWan4v6RVW5YNMVv3QIHJnNg1CYYsCw0Ic0Pq/7qBrdfusycxo2ilkgO
OpnlqHTEw4RuE0/EiAMVnXoSN5IPPYZPhNtM6j5PajGrAVvVwRpjCznR8Z6YyqD1Y9Wy43bfTXcf
U/eQwp76bG/msRD9WBPlqCxxODoSTqivjWiRyRUDkq4KFLoPKLfUMBbHoYrUXveYfiJnI3mxzh7E
0fEt3eSbuxqSX9c0nqVm+c4lzvF9dkx/rD5JOOIcS7QBBoxmKX9cSHgVBd33T8yGVzoDCy1V4a7w
qu4E9QGzl4R8gzfQ5oldewCLt1vgoX4xSPkIOkpp2S0ENFlT1Kwkjpg/QLYhiGpnmfgjkCzDMxMq
wBFA1AqWo19vEMAO1qQDGhfLFTQTFQDiWCgOs6W4rFKog5BRBhA9PrSSZjMcK7XslSppIm9nUIUJ
T5lBuCVKsDrk5VfFeolOIoIs7owqA+qAvhLPmlqWYgLsU00i1ZAqYwOXDYDe+eM3yCgAC7bfA0Y6
f51B4kL8K0IQqru0kDTCg4/9r9+jHqvIIy/fj9nGfAzIK7RgdaSsUr6Gdp5KNjYWx5Syc5Yf9kb2
wByPIMbijT1D30FaDfTox0w+skmiRky7G43MqvOyIac3sAKDuJtzQham3seAbO6yVxXLM2q/hyNZ
dRm5gh+TOZGxnr1o9mBnDZbE9o1D7oeZPPdM/Ens+pdLHEOQWuCUiX2ivFJIk8g0oIJr8dOE5ueb
LgNJIH3vCgqRk9GH6lHaNcpkwx0gfBiwBB4cnNO2EShQUrOG4kUwdZS/sQdYSaPsXFu/o51VlZTl
SkD8xqMHpg98A0IZEd+2ByPPmwyHA6JGxGPEwFhXi0rmSQOhHchdr1JmnBDUJJ5EmyjRB5X/LQ4W
AU1eegzJO4JW7sin+dyj/6l+OqvEXBHdoc3f7LQ+YuDuXDta7mi4O9IC/5eH60/ZxCkTFX7BV3Qj
V0esCW3aXZHm9FRKcs6wjv/1/FXecsux4qKDuGEQNRp3GvyiKoK4M3Dsm4dyPOU5uaUt9ubYXm4P
FiuDA5BjGJn2l4tJeQ3zQDDGGxIg+TuJOGvGTbUpFHAUGcXYP5MvGXAnMNqcMaGmDL+N1nMf+caH
moxje0D/CmDl4FIqYUu6frs77EPy3c665mj6cEu6jjtZMRUMWEWq0e4WZBN5kfIxERTlyEKa0G1G
tcJ4/fzFUFLm+lCQ1xIa8ZgkVl31Ws5WnbBlUX2YnCbzEl+VIkLOsGeUnzoq7kaDNsSJaRyMtACl
4CUgmISn3zI63Bam3RjiavDLZvDE+GPhihhIYsVNfXSVrKxkuoy/LAmNumiCG3Xi16xb5MdRZ6hA
oVr/OSuNSafllYc1jQ5iFAvV1YGuULfRRbMNL+XNvDurPsXfBVye2Y2oLO0/v+qszeV438XmWk2t
AxyVfYyFAj6DmHLjWLQIWESwkHRsAmQidoFqPTzCG2OWPJSEwkyQ3vCxlE9oB8L+4zsIpaEvnEdV
+l0bMpomJImUFi8cE77gnj9xfGLoqHAI8hnDBTGQ+x5r5JuiaQYdeJNIIEJWKBGpCkt24tATw9e/
cGH5Os2YCz+FawgTlbW0lkqRhMPDB2zaDGtUCaPZgbRW/HOAbkZMGvXpX5A2Dco7GPtMPpfySlQe
7ZE/i8wdqyWxUKg/2LswvH9+frbmD44pNFM4ilDAVJmFWt2gjpihNHGgJ9QT0oSeIJs4Ws0Gy+7v
sD5oQ3/vLl9sHigPVaO1t9Bd9NVCViFL8uo+14TleqR0DEYcRU+wUgu7fKPc2gt0unnEAZQ+SnQe
BjQg/Bdl8A1Ajy0SQ4mhVT8A7QqToCPsl0HJXJD2cJ6hcV1jmwbUeeIRuVMI1AxxwNVpACGNNJPX
vkFV3i7v1srPgHCjMF67cYkTCPfdt1Ho2qSIPdYmOU4LBId6wGG7flN2VbwD0ssGQz23pmfOnhbz
+wLT/LVtDAGVjaSIYJTD6YAkXZZ6BNu0+Xq8sP7GFYtKgxRPEAEf9YSMmSkk0yuYYAMQm7HuLCKs
vwK8CfwVwBr9AvNIts89DGsNSqJdoBE/5E1jOlI/zBeFX29sB0ILeNduw1aUlM16Mj8t535ktEOl
PBw0mti2G9SHbUp7bSlpfzRETtOJOewjV+aTWEM5eaxISE7aQgzoZx3BkbG70hucyc5WPJY5KLRc
vn1HRakbAP64aENNYidolvIgWCtZefa8cV6r4mr/QPXjxoIe2IufDqGKQ5UgcKYnDRbESIVYmgzS
kJhXkDZGf9aNzrKz1DiCBfZ0MmKnkqjg0x2qGJXzokBPgmMG5YoVscPVQvBmC/fIg31DD9GZCm1V
0krtEta618ClcXPVMXa3WhwPsd+fM+bQZvSqtpzM+OVD8kE3YKYc0IksTp/LdleYf52Dizxn0DYY
2QhJ/lv0rGi5IQ1Djg95TtWVuPdunOWAfMKZkodhzDNEYnbESACLZg5NfrjLI1Df05KG0XX5xBNG
yb9MBpMkDmBNLBAnMRWa9Jgrm1QFhLY4msO+kncAtjqWn1JetqD419x1UnNhA6FcnNdWZXwOO9y8
dbyLH0G27maAxfRLR0LHKWqNGAvx0Xe+7aQF6vwFCjn7qddknCKeAyg//4ToOylqLikjPkHzEj/k
hSDhwoLhtumViH8Qa2ucQAQBhh3yvWmzmHGYxT6OCDCPiSlyGGS0MRvojv9liV0i7ugLoDhEbutm
cS4IFrgRi8rwtHRg/xLw1Pcv2xRFN4M7rCok7Pef5qTcRpShTgwtLOLtuReHCNHZ52+TI1i4nepG
7qwMZRjlB6vkJUo6HH5AES4z/jIQjmnwtlgxSZSSkMCBcRLFhki5Md6dUS6+osqLlb/jDgREPWpZ
peNUSOKiXHqIvR+e60bIqXD/BQhpqNlAm0S9o0Vf8p2GsZ4oBGXxnyVdkkJ6DD2arQVh/GXhvxOz
Mi3AgSt3RfbFoo9jbkevkabV2bJYVIkf+S2jN+zpjghfE5wJKPhtJcDtsjsGvhZhRlPs4GVcqAbz
ouYtbk3dlKWWjuUzh1mvYY2sKWZXzLba+vduyWsZ84fDVZsnDy9HFqtCH4isW+dt3CV6bvQddBlg
MqJdN0FAXs40y/iUbSCVIkPIx8YK0hkeRitsxHGlANxTpIf4+gCHRLlCnFg9zGKiWRrcxp2db4jH
hi/DQp+bMLX4GtxbqvA2FCByZvY5Z9H49o2iHA7g68qAuJNvHAyx3VjlAFy48vD16Eqg0wXGo+D1
uSIVx5FCkJInJmegCeTMp5qww254MLiIy1FF3g20yDJBOA7eE/abrjqiGGnEkSAzcCDish5auJwl
V9p0Sm6vJtdEY3bXAKt8gXhj+FHsJ26kcjQS3WBoahHXWXjBwEaNBxxKIUh19WCPBbbZXYBPmOTn
O4JE3WjNkU3eHeiAeA9x+PVwU+Qco30KZsexSno53nFqwIaVzTd13Y7sLiaegssj5p6v907rbRZt
5UAdY9uyzmz8/gnnMtKrN4vt1cUdqltGWUaOwby4hGKTfgXp7J4Yrcyp8stNv1h/GFpJwo9XlQhf
uMezYas+TLOO2UKDBl4MBrnwdEZeredUEBmFttUcSdTNPQLubnHynPylrcwjLI2ZkcrAcslJD9Mt
Ul3zsDeL3wtzw1ECFnxboB7ml3BrL+Zh+rwbF4THT/cVrwOUfcfezXhj3FUgbi3eJBw1fNDprTg4
HQ/0OeQg9zeluVIOEcRWhjVOjfL0Y5aGHfcMJNPkHRsAGhzcctIsqF/eqGZE+GgPW9CgrgPJANTq
x7srPTXNW8UEY4S81YnX4zo2PbAEa8YT9RnpJdFPlZIUIE9SOlhe8AUTOuMLmhZU28h6GIBAToOO
9WQdUzSziwTyf71fKxzwl6p80oh4A1StxgJ4atwZdKDVfuj68nalN7P+HshDkdmT6qTc8MG/UR19
41Emx6TckKgdCgvvgrjArZKa/VSjfcYrxy3KKe+MG0gJ+BcQoPzo78YbmOgw2KCSrclTu2dgX6fG
OVJvBxv7eY4fpDxM7dOxuZise9nbfllrzou/AQxlzuUHWp0N++Z8Nzdts2CRoAxDjrToHybVt91o
u0eG5ZnzEB4bUgrOgP8JjZAn4ATueFJPDk8eCdrv/DTI/uKQJAQwwTmPgNu0xtk6rTFj2G8UdfDI
NQWBDSNHrrwDQvs1dkNiGzTwYIio+SjJof2DppyPeDO87T6DfacExYPGgKrjZPjTZh/tn5PXIVhS
6Of0R6Lms1vqcLbfVx9koh3GI3yJkfMaB/CBMj4BOif4y+GuzAC9uPmzqidpFa7gIbzfjRwUMvWT
Wo/klFPtMIWbEVGPpFz1Mkf2uWTe8yaFPIAkJzuJ5tP4W6NMNk/DPxrW+Oaau6e3o9v8NdKn3KKW
69Va/H4x+j783NmPLIcG2CaB1RRXtUbeAGAbJ9lXzeRw5jigYnxYdRWJB2/+PtpveoEaM9HMj1ss
ZaxPIH4injI4ubQQh/XWyBNbsIlgMQ0nJ+9iQeeZHoiYfrlGD8+BHdAreVO0f/S+cRCaW9AW9/bk
oeGpCoC0w2OFvHLEYCPirdPH0RH5Ho36ROguFoILHwbq3SH/O08M0M/r0XSbIVii4SCWg+nu0w1i
m9ZDiEgTOprds/GhU5CAG6SHGjh6mUBrtH7JqfDXjBp9pOLm6QRIxlJ4h+kN5SsJLyzExXRQGp6C
FDdumjf4qYLCWcF7Bd9xmdqoiNsyZPb9GrmjkcdM6aBJWJPVb2HVDkpW7EqatAkCWQOvBqgXCeH+
WPMxPvYrsPmAbck1/OPIh1Ff0vHHIftHcx4LZ4RlDIHenzmgoNgD+p1IL7mjG+NAOE5Ec6BEGJ2G
/vmMww07NT6Y7zBCgIwfaIq7xXWmJrGc1wCk6t9Z0wjd8o4CYJS3BlxRZWYm00hoNXGEUuuHvIgw
cKAdCMgUYpgYIKcyalmNs62BATKour9uB+RhQhXCl0/W8d5DJwBW/tfEPJRIeRwhNI8Duixm0ZC7
XzhPDCRcMYGvhTdWw6rhndr/y//15ApqeMIhaIAQkcsM1Y9CASFh8TZrJed2tVFVIoocFlvrp49X
BobI1rRWYcSdpt0NIEhsQ/I6brjaQFzH4yhpcvzCohFTo7La+lW3OqzUrPUET6jTBPY+EfwXliCL
rBK2KZiDtztheKbr9ftzPCONQw54L0eFDfguPq5n03fKhTmdJ3zTPL82zG2G4Wx9xGn2+WVgz8FO
ORLJ3FrjfHF0ovfPpSCRoA2IeSUc3U7FBjbfGOV/3JQdhUB28C4j1sUGM3KMhfez8qRK7z5+Qmjj
Clxhs4goV++W4WFiZt8tNnN22Z8Fq5QsBjvT6OmG/f9oOq8tZbEtCj+RY4gY8JYcjJi9cZgVVIIg
4tP3t+o/51R3nw5VlgJ777XmmqEJ4/AEa++R6VgjLUvkm+tsuSa0UUqRxhj+FTBIIzE9FdY6V4YW
q1ziTxIz3WLOYk7wB9BHXXuks/7Yx4D8uAJqwyBEXTdfg+Ghb/MgnMvNSnVoU9n+2OUtGCP5rJYq
n0JKdrbx9k8925quaYQw/iLxlEeYDQiYTaJXEAJwlPDgibIEU4VAvn2IrfcpW514y4L5e14NXKbz
qPALGT5T5TMqSYZh2ADfohpkWzbYH58uUlbgEICw5TgODl1fc0g4piTnS7x7Ii/o3YR72WlPyCQC
S2qmRtTn9uvb9kMfU64BffDMt9jtu8WwUQ2kMILTvRpglcNcIeXON4YDtYdR5korRBCCaU5zBo5y
lr33IFUfkagH4szNaILamEq7uvyOckwcuLQU2ambc3GbduJRfaGlpH0+UFw4IQcsplHFZDu8hmtt
+K6NgCfVhpTFPfvZuKtxjZ5UZLJwEOjEbDYY+NH68hxCkLIF1+QsDjG/J2XVRR92RtcB8RkKmwET
kbtIojnwssLyp7zYMF7puW381oKsNnLzMQBGohwfE8s1p443q+mQfL85NJgdvlICZtY0ByuGBDnm
joCRc3ay/s9k3nlfhNftnGEsDx0BprSsfZ2VtFQnsb7sYfBnSp1P0Y2+9OxVGZsatZ1x/OOnHHnH
iCBAmfAzajwhw+KaJxNN5N/sn6liIKG3u0YVMoYYbWkwh0DSrDrEIZixjjmPqd62KvZZxjilbfrQ
ctx4JPH+jU7J3bidQKtlC1k+gGwu8BlzPWAlNezE3aHIJCDz4QWcV6fWFSteT8VDf71+ohDO59u+
wELyaSOFup4HEXkXlE+fLF+s5BrYefFi64So2RNhh/C0OuT32mvVHnqKGz5enhZRmX2B8cU0lhM0
RZL18ggBz81l9UT2zbn4eBrrYcMtMHAIUZoztx3DDnSGRdugR8lhnKuFeQpqnmgIgLWlkNY7WyZW
M6xZ6pHxWkd3fUmqrFDVlwjrYLSIHOhKrLb5e9FZsNNDcH0EwqP0xj+WFeO/jgFVR50qvuN0NyL5
pwYCguLGcEajKP+gT/TsQ7QZbvMrvH3VhikHg9VbtumdeFTeHLQUIkGDKv38GyVrpTbg44JiNWkU
opUsCAQMW7YNILGcv2RLcZXYHjzUPMJpEKkTDWj/UP6rLYREQn4KZw5s0L/9hjTTlj+0MRw+wh85
Slt8YyJDD3EGAZEjA0Ja8rOGy9+sMgIunlzUssdeGTxH29fb3HZcZhR0MRzI7Bdje0yPFaQ4atTI
Dl12R3jctOBS3SnBMVqB/uKP1XD2BimhV9O9Yb+1wmcg86AY0DTo1X0EnPlesxXND6rJq+OgQBM+
F7vff1DX1vwUzmfNTWxhi8j2qDsQg/m8+I8OoBE9zNUkhJQ3jOakNPQWGZIfHRexv2+11y/sIQ37
IKNHkYc3kZVgA1NS6nTAcpgo0/N3GK3hUhd4LG0YwPzmlzmefwkgI2Wj3ExE9HV0aEbAzfDtnzRP
jNPFzgROl4J29bEZY8YQ/gVDYidTmiunnpxx+l/kBnYYp+fhQrA0+YW+Je5Uo1FuwP2O7UiHCNJ3
Kjo3QTOQOvEr0LP4LkIHd/Ee+9o61TevDFNM3rQyZcLTnYdU1LFFSdcdWAPFIBfNJzjVErnCLLF9
S1sT2CoOKFfzsXi/jcusyT+O8O9Ql38mH1/LqceEcgBAbAbpxRpxe7CNh4getGOi4LGM9aeVy3J4
PAzTvduvRcbLuI9t4RQL+NuQ6J1aX3ym5CK0jc7L0bL5A5fRTg4LqObR2ki3Jjw+6mIGRDt7Qjf9
0n3jZs2mmHhPXxiUXPzMHlVQbBIADk8DZcWX6UlXi9UqQ4QHoyNNER+S9XtQt3RVTEMg3ZHsebxu
RTC2EDMk+T21aOQZmr1Ny9rpVduwiiX963HVsbzwxgYHM4qHC3M5MvbIe1rB+qDquhtWa53dOIRa
RIFPeor33VPA9skWNK9Ydv+gf9wEvn6urYGxWMT2oqWnYd9p16vkt+o5zW+w+Vxg/XWYWIChsKmD
kFVrgctQXTngBfky8yx/0T6ARO8hHkgIOUb1K02/hX9Ts56Z2COeK2VHDw7MDAsLWLilG4Y8MZq7
sLKPvrllBu4slk9gSTa2eCZW2RWs11IvADQ3Sl3nBVLKknI4oO7YBcJ22MMAdP2cx+1KS3RUFb+E
oo2xpJG3ScvMvra4Ssu4FNqBB+/eo4/Fm5fnuIcfqmUkjDfvE5hbPiotx8WpxOcG+Knfcq+SPfA1
b2DEGDUY/eljWa4BQjoPs35AfIC0WLsDtILtzGxqYwgKxWvygQ4J9fBqtbqYXKlP1JyDD30nlve1
rsDuiQiF95otZlHaSN1mx3r8uns9VNDjDqnGXwItQBjKq9nM3ILYUGgihdFEgZr7ceb9mj5/9Bbt
rvWK/PfXVjHbZeQIzfpq0gDGkPrek7jhoMtEdvYIlK/1ndb4AcHfflj8hhR4TDExRW5jLPG2S5sb
1cAOlydxXa+Zkz7nN/c3rANlyrvtL1iwnW2JhSqg/3I3Tvnzy/dCbcEXdP5Wjfca9hGfMDtmOPXr
GfR/U7WqQYNllDspgQTIg7ocfpAIQD4xLxo2V4+SMMKxMr2CQv2wiv7iOgiNggf7MfpcxGQ59l7L
ji+uwqInuk8aDo8IGwu/G77GSDhFMktrBk2YSU2M6ZruzW8ih+qTYd/xtPA+xhDIfbtXk8INO6Cu
+3EKBx/bxX1WuSluPU2X3s3GkWoYmx+oArit/H1F1oL3ygCByZNYb0NBYjQNnXNwCyO8kiR1ldEs
ddFAcaJ9x0m8PtbDkmCR/jMGmvQmj4V2JaT6QZXI3qY3aO0QmM5SjvQFew5R0hIWjQB+2nWa/m7Y
nrIzDiiAHgZ9pwzCUQgvXkOs8Z1yXDgPC3Pi2cu5jukzDGLWCazvYz4kSqqdsec6SmSsKplddvN4
nWOILAl+IKQyowQSA9FmMdsaE0Y8smEd5QzAmHjDPjqp8LmBu/izY2rWznoNxVTp4Sc2vsinN+Tw
rh5hePXBqEs7qrWe0/OvO2KIjZBSbRMs84ar+7VW0pcCm0MzVBBvI+Ee4jC55SnziVNkD5pJ7klT
gWLAqIhVWmLflVurLzGJ2DxP30egtBxxmYc0mrLiyzVk5A0JzgFUXAB87Uhw/I3KTQ5i/2ERwvEy
5BSodWNFOS68SmqEMVCuuDYKjVs2Q4ldvIJx4hypDqMLUkAe+LRDYb3h9FmmSdAk7Au5YPGg9/8s
+1Omszg4EUBixfPueveABzTAeBvnro5Og0zVnx4owznGBZhrnRVXD5sepm0OYaj+fv9w7y9j9J6j
FR+M9vvPFNcJ5HT9eIRpCuorVGMB7t2PC1UOtW8Ty229FIsr+3WuXQLMOZG4QZG/yDJz9OnylMMd
sLIRgyjmaBuqIAYwt5la/NX5Z5WzEscWB3i1U1N/sAgg04hZBt9xZwTIbD3nVfUKBUu1Z1EinEbt
D30/sQ4ZY6XPQLE7pQHwuO4uTsokHd6sCp4HfriRgyCLPrEBRJbhtTeTuHhsX9+Z0Vt3fSnG0Gf7
34E4kmKpUotsxBdFhqha2qCi05oxjYKis7NujBNAjLWK7tVS+qA07Z6RILtAWTJUZkj9/GraHmak
wX/t+6W75RfifeT3BqIkKWxlfGOX4dHVl6clJkh8iX1YxXpqM6IkpOhvmCruV5ghmU0kgQ2qtqWU
SGJYJl+Cr0rulRSaMpWN9y0/3ss/5eb3SFCueENSEqIMpAcFiKVGp3iXBSI/2gLL9RkrOzLpphC3
o0Frml1qBJ218RrIh+1OOa7DHkDL6ed1gS+7Rkofgj4nTCe/weOEbQ9ZZUxTKV0ftGMRxjzbv4vH
vKhv0wBiwAWUSv8gYnroc0J+ElmTyBTOIH0cSxS14spA1U5DzOidvJqVY+PHIfdVlEXV8GHOD/iL
ii6ldOTrDheIP9F2/+8HGRrmXjSP5vmAK7KM98q6QDxyM2TIWwCwYtKGhIkBxHd2ZURk83r/qFe7
DRLy54Kjlfxuvi0Ory+T3v3AkoDlRTPYaoPtYGfNx8SKBYKFSJCy0W3zGaSIklK7Ab6pDyydooXq
kvmBmPnQQIkLh9AN+ixg4eQ+brBomDuQ9pTiN4Zbyvn7cepQ7p6wWciJwWWnQ+MHA9b+nO78XlBI
X8KiBS+4ojC0KRsElmV06cRWPpbiW+byFdwOYXZsfwCJ4CLiKf6zRYtFG4oTCRIz3LPEok36TF53
CVmIDRJvPDGRjm2OHlIHVKgEclaQ3Mv+2gRURs6JCnM3Qh6L1XTfq12OJL5kc03Ft47y+IaZXINV
X63Y29nZu6R8ihl5ZoF7mW2n5d9H8b7NopPZNhoEOkMI8JjTwKegPydpFHOZZJEsiBvZRDMgxX/e
IkidMgvR2qptoQ/yq7AzEOOWe1By+XkwQQpYutQdRn+cLKvLdd+ZtZ1YL44qiuVAnvP1UKzU5z/o
eenbQPU9kjzJvlXQ1R3Ymj9/OQEqbgfs1r/wStgAuFPHUHIjYXaAXqp0cXmQrRxyS4eduFaZ6kiS
wG7QIi0XyIR/IxqZb8eHhExbQuBU9TKSnhVhUrQiMT1Bv9KeZ5GFghFm/N0pC5OS+O588V6C+anN
ydzLeIaLCRyWFCH0CmMek5q2rBgum/wYfGso3nnwOBAFw370Mt4MmZib7ALcCDpX+aNZ4ciD8wT/
r7z4wCozN9Ryo4I69y9jvg9GaIF2CunvC5bAxhOqXAAMlsFigGyF9U1eIy7OxardwN5qRwfHGAGK
PUmyL/DJp9UHecKhTHO4oY2ZqOqQW4oPtwOvLlrSISKCavsvlpM8yfNGjydXYaaumIQ2X12IlYIM
0W1jiUwlJBQBLIsQl4CEoECo7XgejRhCDITi3ibVCoMmRvksJ7iLzsSLF+EZMuoRFCoUuSgk3eME
e1iJ50KY0JodJ5NzfoBB4WCiIiomKmkZlKWwb6Gf/XHhoKd4HtE3I1lZc3XAaBJ8GQCLp8kP1gD1
5toezoEN/jhoBuoN5rJkBSTwDpVR03NoDXbj5noDwo4Jz25M30QPRGvYX6hDRCVMsDBQ+q54zhl6
ZYu7BY58yGc5Qd4iuoE2D/+JFhyNBfQMShNLJZlPOXRW5VZYFzDN2BW2ggFTKmE4N2RRN2X8/E9h
4Qmbnv95KO88Nh/OT4J5IC7HsFjE0Qao1dq+DUDiJdJj9gkBFGNhZNhzvPjbyIK+bBfD7UFEaUKf
E6HC70IBAX1gRXLeAnLOW0yAbWu1YvSAh5Ao4lSgO6zASTp4fvWqYwJl4D3IzofvHlxf0ooZYHID
d1C8oCegs17INgWwwfW1FWYat7kCiNe0ZIv/p0OEQ4NZ9FlYuYzSjIRamk7tDTFbHK4HA/mgfK9g
UR5xh/imrkinXTkfSm/wm/NEeJHDbdv/8LGBvgVknoMtAEEKqk9TTSgpr1dNoMMix9IYn0qxbvnG
rHQr8tkM8Zq1BgOAv2OITAWmshmCvLLhgrt2mZlBt6xgKA+spinErAmElVZFgca4C0o2xPG795JZ
LS+iQKTtcipoOs7JxgYZkRhKzUPWtzx46HTHcNCH3K0QpjibNUZSzMyhdaLY8SaKg+JHuKfwgwXx
EUmlFCg9+1cgy4RNMQbPUTk5mA55uJfI9S7tCWxdrhp3D5yLv4722AzQImIVk4MfNM0di2CwEkaU
jFvk0IUe+if7cjOZPmkma0R39D+zMgg48qTB7h1pJqh3+K5QEliIr5BnwfiAM06/bUw1Q7OmM1eE
dqtJY7nZR3TS1Vxsfrvj951ZVRtqjtDYGTZCUUsvQm3C+3YIOVkBQODtvqEibqCm71WR8NAw9dt/
HUvPPF2mro8xva5anxE9d40mqzKtLqNxcZNN9QroKvF+F9VYRHgYXGZT9+S67sx4uIsdP+g/cJfI
DXfGG+2Z8mrEdBkW7OEGh7Qy4oKBTF9UB3LFZkcs8GqALusXVhsEM8cVBFtY/h/uZG96BQnDCZLH
0WGtqdAeVhEyRwob4yxcBZ4cHEj2ojj5ExaKXOtqPADdlvSB8rhxytq+AVaDu7Hr7qB4Xwy/2aZN
b1xGLTEw9u/r/Q9iw4C3L9kv3dVjetOr8dXYvFt6PjloZy0mmexl1qPvXNnBy5i/nRofNv2Vk+57
ODA5CNowtEgvwA8LMHpGRgeKhBDrd3kKxZOvb0NtWsfcluUWt88uVW6DlG9dUkMSK8eJYfRcnUp4
Fs+VZmFBGyzXsCCzv5Q2WKcUlTEF7KULSYifoDrFgYaD+GNLNUshUo4gcToJUhp2zAjKEr8VNWKH
ckm03Ll3D5kxODjHslB5W9KMCI1Y6HPH3L1ioWTJoUfFztYEUGl5sIW9VIgsV6ePgY9QJABdhZ9M
MIRQGTnFRPkhOImU82yAhzEGndhe/qn/WNP/qOIi/mS7Nqh2LPYVGbxSCegDah9Ln4gqhbEu0VIF
TGYWAzDl3D4MGb2LJBdJD//bzZDkWI6IRJGz0bWlqwgODb6EBzIoWsKvFAWM8Enl+cBgzwXp17xu
RXDAZ5XgcsmTYt8yquJoxpf9aBgZQmta6DHpiy2rs6rPUuQxHWwvRP/dQubcNe6BYjIWCDEGdLEF
tatl7iHudOKRKE2QnksF77entb/bvmi4cAiJPCgF2vBR4tTKbJFtBG+iwu5aXesCodrGVgWtgR35
WA1Dk+IGMXvBMwu6F9RA+kPI19CxqWVZtjTLRDHbt55ZQ7/essBN1YEw+br8fHggq4wFLtRMldjK
6vivfYdvhzC25BuF59Xj6sIywkoOtg0nCkUZJAs5Do+wazlFb+z/L6KsOAd8xCk+qFQK6KbxRGNI
LUQxbkDIuGfCpissEUjk4fWMqoC7I/Utz8qYgvdv/umJ+b1ITy1YB6i5eD05ITkYmFaIuikGtodx
twp5nN52YxFdSKH22JaWt1Fl7+DBdKwVbK2BcHr56X/xFH+W3wlzdQEscithl7twaSC7qrTZ15YE
dkl659U7TpgotyfsEMxHntCapdlmITLOMShhJqsJiAf8mfDIHo4qBzCLMTa3ZA9jaHE1/D9rvy6F
hVDTnZSami55xfNL5WTTKQntjBPc887CjhN5cpvFAa3a5gChLpAB3dx7IUeluQ948jcIBnzBrmeA
nQvrFgoRtQdRQ7Yv3Ovl9Bb8ni+LbU1IerxR9jcODLDoYTb84MZiiRuokLeEuRovMXYJMLxa24yn
bd5MCJkfdZroqXucvailwgQ6lXFefYm4mJyh8DhXyCuIbaWmb+5tCf2t2c+veJTtAtnyOUYkDw10
0t7D8JIDZcORIbjW7bLifBOsVfwOITK8zQ6wxcgyppfTyTVGnC8oIwbsmpzGgyNv/5/eAVozrK9z
e/4bpeBFQMiygtuFXFOc1agaiXgFkYFhLMcZBQnPpehhKIooStZk2JmdKUCeUMt4JlDTgWeLKnSC
74xLFvxGkSRHTyWKZoJyBVTB45gwlcPfhiRGFNKoBW9L4CompTaDxLPOqPU3nTgiCaEKniDrk9Vi
sUcBxuc8BRaryPiGb5X30pohVSDxaRYtW2N5c8cJnQIOmwTnWqTSeSp20eSwwq6FLpJaLB22PIzN
1OHKAVRfOcaUYNWNhY7MAZimWIytYKkZy8BcX0dD29ZFXcj5dhAPElkm2un84wFqm+JoD4N+YO3d
mQuGjHcvKNmdIgieDZeSu8HNhgJOMazz+PzTdYna/mvdbZyCKOUmqPx0KufSA7O8z5kxD+D1stmK
rkzCJ+zboWOxr8MC4yUcUWUCoRllx6AG6Yy0k9YdxE5+2JmdHbqMwk1XtFGnIlAhhxYuAlgcU1s0
cH8a9fmDxlfEQvKK0aqPGphrcR1MZBG1CBsYfLEpe2ICIGZ5sLSPL6YFcvEUpznGA5EPRZ157Azz
DtIuYs1JoAlosQoz7wfa3QJhJh+y5cJTuWPyOTn2LLrHAi0rHDu0C4M7fVk1EPcCDHf4kBMgQVLo
VSQ0zhUKTvkMxbO2YfAfX+UoXUFPa2SzRntIX/eAYkMY3X2iljSbH0Kp1h1tA1c/wy4oau3Vl/t4
rBmu5KRgZduPZv8+y/xFaJHIx+vwpRiMwt2rjs0aytGhptg3OBnsm/goTZjD+7an3DbhfIda5Zw/
hhjq3ehS4N+AOXQcrY0DIcoKALRo8lSuRrdt1kqwYz5ajJ5X6WmzwmQcdNQ6gwk+kQPGERva/YcL
6Nf/WR+0QzKGaK9faJmBIKs1pd71tGgPMPBK3XfXEyQ3Af41ItBl8u3e0I56+Mpih4+d131caBb7
VbFNv4bWmGM79PVqGI367F6wPlJm54smpCxaFUz0n3BaZ7X+PYNXp+eZQnuifxFSfOzrGDbgG8ev
ik7kHrR6dtHAGkot3Tgxr+C+g3diTpf849uo9PePl9uxr4TXln0/N4xWxygZ9uMH3nYa+1s6Q9tW
R8jnUK88Py43KmmPXolI4Qztg8chl7cDWzEVEuGuIQ5DN5Je29D94F6UHHBQDCkoIjaXmig6O1pS
cMzHwCRiE/PDRKbrADACnIz7Qf9AgF0aYYV+M+Dcm28A88K63RwOYsbn1c1Yx6MtGgaobnhKEy7V
55nSBu/SnZBZQmn6HET7VczOs/08g85QjrL906xzJyI4LkY6ChiPBZaZNPVp1dQvVd/OHRUmwo05
Bbfkpl9I1sAiixGpAcHnzRJhfBehUcNUniW+SVk46fJaGo8WBY8Ls7BgRB925wzNHmavMSgq9m/r
1xxy1HXRJMRy3sNWbSyPkJ+1eyA2ziAut5UGLvWZRXxW2B3E5roxLQtDRDSbIExWG9qBMegq7PvZ
2413+igiNS1kGCsTjAZzhZ3RAtwIZlI/s1js3XoTjQaQWG6VGZMkbHz4hSdoU9wGnEehXvTeVDt5
0CSjlk2FSjanQ2A4lT2AoxlQIalmF7UZOsZ0vOMjIERn2himXEPUaE77HnaaXi6hP06xrAbNwZXn
nEOLA+87PZ97PZ2QLxEE3fbovHOTqohZHCLY3A3x0tqZtTaqeddkp8WaUdZWCXPcgmEIy/h9vJNM
w4/On8v8bZXU6kzohh1c6oB1v6MPbXV5SS53XhHbLFgdHnvIqTPJdsZJ7Vo91YpFLtbznjtiRNph
7yTRbG3q78wkyIGS7c+N/t4BoMGuDahXHbxHwyde8r/CV8SMpzeDPQayfoqBpvCQS4LXcwzJqEGD
ErnPnYX2GXvY3K2MvwCPLHVewPRWY57d7dLVwsacYc8gc99X2GzqLO8Pr98xVMnaGEZeb7z+5mYP
t0xlfniP6iXPNX0RX2AePwmRWLwXP+xFRbaj9t0O2Y1ShKgwvgdvQUr4CFtI+YBTWxgOxDKWw56m
V4vyYb1ER1aPrkxj6Hmal5ZPeO4/q0LjuQSP21m92c9mItAnh/GtGSy7x6A7LS991hZSIRwiekGU
jhW4kT0zfusQ/7jpbau6aMNlBK8q4NeK6ENMkr5Nrl/vOujRSwBhR3bdos14jOOrV2lWKfTBBspL
7tPvmMRLNlscOq+iHoxm18rKFleeMMzyfcYjXdZzlg4QM6cmrmU/6tfKU4DA2JTQ6mMOCxH5ff4i
O2yLkyo/Gs0eePsvEjyP8sxSqKU4Vkl0gLq7UA4Cv9OBgPl0xvw/QHfLxtaV+cqNUyLRBpFZ0k+u
FISo2vQn7MSqcgk5bIbZovcz1cR9V0RKpRXfveCdRHaZLXJYV7w1DEoO0BuhPzdxIrQUl22ujke7
9qwJw4XfSj4qG85z+mfV2v8uUxYgn+NqFZmV9+06nihtF1PNa39QV8M88YrXumL20CFl7Zu6dLo1
Ei8MMkk00ZgElFfjy9ZUYmWV4eDn8n7Am5hmlcOu+Oh0GFsBYMZAHQvGLlcDcnYrtooWqOioqVkM
ofhtKDd/bZeP/ZZ708SECoUUVEMr6ZjJ9j4tcRCqnR9evV3sAjX9q03xq6LfS33M7yJGGymUcDOm
cBffiK74eMR49GKPxwmTWG9qBWhXOP40bUD2JWMpDrYLiLmcekq6eMMdCT6wpFJ7h+nXzpwpaNkY
fJlVAtXDyUvzPovoxdEltKzbNOWMYN8iy/YdxJ9JrlmvG6B8wgMH8A5DGHZk7fD3ant0nUWYcJeM
kauXfj0Sec9bqUkJKrTJg5l6yQTg3cZo8a4xJf5m8FD6oiTeXSffn5MRp0g4UsN8NszYfAFoTCOL
o7mMN1e6ycKIyZlhvyAmwq+Zs3KU/87FouIUNnmfRj9yvlxM7vsoZk5+NXInYVWmPik9CJrwSgxa
XNBYH3WMUfKzszmzfFNdcth2LbCRvVZ4Kqy2l5kyBTFSXhFP35bRA2FePbatxGUW/yR2TZwbIRus
nsQrs/M4Jbv+y+tPxNYTm3o2TP09eTWN0nvezTbyyvdkUThtN+dYVpHR1y5H28swFqMRHgcrAYon
sp6YY5GReN8y1P1Ynr39lQ4yms98/GRxdK8uDhMxjYQQHZm6PgBLodqDHiJtugdNspYnEuAQhoRG
nHdep6eTaIpMAciDedCEtrGyV4xnRWOX5MPf5XsBRLzcuqTG85KDiANzT8ZwSo7aYNXKLRVxU8f5
4JAhjlD1h1Tkqf/4AfV1jN+QcqkAYcqdfsdIP970Pq4CJTN26xss6r6x0PR0D0X656RU2HlA/9wT
Mj7TgEKxcIMEcpHUL6bYoiNFcFrc7ZBplaOEJRB6xUJluO1AgHzMZBcLZCKANyRkXtmY2XhYEwre
RlgACHguTaPXtjIGfG4cPsMHHSTUSmio15fF8UK8BLM9Rgvutto/EQDCKrBvTF40Mwk7DKYZ1Ftq
TtOkZkMld7/16P6Yrc0GXn4I2DropBgKNiZdGucRGACqszl0QJFBolrJvAYP+MekRwkFs8ZpPxzz
qjkROB+ST1wGhL9R84nGtWPHLsgRbSplunHsbwvrm+tUNYJZvEgOomUPr4Ss//OJ4OnDZZLeDzgN
oaT3PYSQh9HpaBC6+JucXbswzzfcHoVc+IwC2MCiTpm0uJN/xADQ4MbTUxI/dtob7RQbHyochjp0
szkMBQvKfrsB9ogIFYMl/hv8wiCDtMQz2eSUoNRjdwOoecamunpA+oe7f660AcGCeO/r4/mPOpZr
4sDETOwwokCl0cGM7dX2buP8wGnIZoAE8Acx7WeCxaTBBEoRq8zwBdCFeoeRhp5tQd7JL9nxoPDw
hruKPa6gOkTXuCiYWdnt/UHrkkJn7DrmDiqkqjPraJ3p5RQXhCKkzJgrN1Avw85wWDY+4y+VMGgf
k2UFR1EQJ/bPGc0P5xhth8z589Lq71AO1CSpQZElRZFPPBUn0dJpZsxs3gRoLdAayYTPO2y3/dLA
xZLad0kJsF7XDklp8cfuTy7YxJ7M0n/qZB9h4yfC8t6KK8SPstvzcWf8RtI7N1wR0HyCYiY/Rgdn
zUv4pYdK5KZM9x0kXc76Rzi5vr7DVEa0z38a9/DoRF4ZHIbRRB6pDDVhZVzEibvDW9RntDazEgNQ
vcXGM/iy3+ifm1uvIgA9+97FdBjg+nGe0sSHEWYDdzMJ4GreV/3Tw2EPxft2WgzbQIRsEjeI8frN
6h4ovHC1ZS8ZBoiwkQJQz0CLKPHLg7Dv9pid5H5P82s2L51zExufr9VmTKGXlPPTYtKALzDC+tKR
mC2yzh8OEeHxusRGohhiBQx/ww00GAcPqL/3cLuFblJxK/s4xQTZW48V71nYh3cLccaHGCLV7GFA
Q5NOu23kKXrH3aHVGmajJwZxI9Z28QSsUuJBuX9mp3ZvfZtU1qMHt+ltvQHpoexaO83Y9o+vvvN5
eyUSNNhLAOuT9OMkhZ0QDtnSr0RLQAeMwlaM9fyuDD9MzIN0DHJqKIP3nlq1GKgskj+DWOKd3sFr
KCYJ2QU5tktnvI4J7BOTaVP52cXTbqz7Laz8jWeY/uzb3cy5ST+7fdGo9O5GjPzjN3iGfaBriszo
1L3US42gFaSWpxg2BJxrdq3HSV0/JnxDF1NqkMBR20+IGccKuundMdOZfPDzBEMX+FWcKbdi/an5
Cc4Mmr9r+dUy9bBkhe6M4Trjey5H1+kf2zVDyZ1DHc5IHiAXB1H8xEcJbNNjBJwA6eG5L6A2oDuF
FMW7WSpvK97zqN4MbRqRE2k3oJDlXnuaXGrKUkX/HLNc3y1gkQbTy4xmAIjVTBGHhzx3YaNpgzQw
1+OZmHIuGdMdmibqICCrkow7cXrmuXMwVpklpj9jWXPM0wNIseJe8V3bvIwLwYuazcVAHbUoD/wL
+jlxJ7J8d1QT2YeJHUMa2E8YR20zRYdfmECGaXqGO53C29FPsQhcvma04ZpqTotSH/3qlKcUP2Vv
6s4WL2tBzKM/g6vVsjf+CP8VAhf0SzAdBsLXZvSvmrjtucCUENz1JWqI0u2GPdhtp6l8FFg1hE3g
IYpDNU96gmq3J8agJ9jxlFZbYbglLhbWXKeKUMn7+OYXhiUTKMi4rL2OeV0lQStsj07TmZHY1VgZ
anbKO1mAj03NIBhubQ6WG4bE3xPiSU460awgrzbX2kKZEZ65EJNZ2NuMZMyhyYtyXx78hesPJWgK
tSJwYTKACmz5qZrVasLfXwduZLiuMVsYcEcLY7YrdEoXAwsCsHgBz+NBZ9vffqD4oM2UeaRMJP0Z
087ldM3LW9elEIW0YURcCmnxszWUEYmfv+/voztkihcbCnQ9qlv9QZ4EZudBZXEdG66qw8zQ1xXj
aHSBFu8uQT4gQWjPfU0woDuFH8LjSAAnk6N+4Zlm3w0CaK4zRpLhooDQCEgeLGSPvASBSTmAs1aM
mUBLZsU71inUcQuiWBY+XRSTia/Mu4xBRAgWsQI0nPXJOLNL/C23MnSiujHhJFTiCa1gEZyMVNhb
cudJcyPV/n0BmmP7ob00hbLOO5dVhnCi69MEEV7VZwutLuq6hZQmmhA9ILL7xBfXTHk3O79PI/j3
kcG4n4s57HM2uhl+U2IPkukoR6fxlAKIhovzQLxt7jL+PsxVk5JEEP85Q2xqjLmwrdGAHCS4OCTn
vdViRAcn6U5FeSN+CakHCsctZtaoDG2b2UV7wqEf4lstszy4hKAFkBNbqPJAGPvWnUkT6WEyx8Ju
kpBRuqpuB8cSTvvTR6hHYjkiIL5A+7Elr/E8/5laIXIVoPU3VZz+Ise9BR95nhyAXJmuAd6YQF9i
+5Rg8oHZXneCy2bbobiB70JMCbAXDVAXmxpDfEOcV+680L9qJGtQq6grMcM5I66kggDtITbwOVT/
eq6ssihfdjjN31y6xz4Tdoi7sK2ORITjWG20l33UX4wOq6GoXsYPZvd7bgVxt8f25Ws+941Z7ReQ
hile7XZPplxva7ftiPyeFSXLX3hpIq3glksoEByPI8cHLlqM13C34NFJIXJtuVn4AMATI1PG+6zX
TY76FiclwJ2HccLLu+95lJiIz7mhQrnq4b/PBPOCYOaHVzNjYY9u144monvnKZP1ILYOBwgLV32S
JEGKWFpz0QVyBNkKRxXuGYDr7PUFwzyhB9zD8kl0VHF6IAIc3vG5sQ5tixE9pj/xEJ4OXBdnE98Y
SJGxJUbB2yvqIXgDUvWidMEDkIH25LtD/vCWORBIIAMj98q0+3O4cuvFSAsyMkNgbYnLNHThJMhB
1SBjUMCnVPQYt/PYvezbep5wWSj1qP7pNCN6acnQQOEy1vbCR0i288Mtosp8cW+vVh4g1pfBauah
sLY3Tg/vIqj7xbLn8F+wYlgc5nDqwjOYoAhQcFNC+gcO8ddkIeAKG5QItAzPxU8HNpBZTQ+6DWFa
MJdCWDObqyUZ24rePBcpKvN8XFPyU1UAFXHRMbeG1DMnCC/cueCdvdpIQXBvUPxHIdIc8UGHZSKz
XV8ZjoxaULuWXT7t0X2CNBbXEqat+gOneNWAGf/M15lZfe2U11F8wH/kskvJocsTvy9MsPcGfU5p
NqPFnRV67O0soNzWjIXTA4yUxdhX9j/2hLv9ZJQPwvjHAIHR5bBeWh/vzkwVPJrok+cCsx5mxPGi
ihyEI93KaNCJVdMdbVghIsIbkA6kP3XP0kIRfdtApYyDR88HovjhvUFldejhDifgy7tjvp2ChoCV
a2XDqvLUVQJE8P9RAIGOwDZiSf8Uu/sIBR37VRO83W229TFF7Qv/Ov6G5XbgFZynxpbxAMOicHa3
GtwsnZ7sUfotiqZtVOkJRTue8+Pnyz9ce8ahu6+/Znf59cSovFp8ACJyBzAKQgv5CsPdnAxpdhOC
tFgELG4cGx1Cuj0e2tqYpJBfUcd9NZvmFNLjrkcqwdetaiJ9Xi8dL3zlgBVcFCip/8EVlIZCpHjk
TaGPf8ub6dnR5ns3eWdMK3k8/SZpMz9IWcXHRi7OhxYGhazkcr8thRUVVg1xQOKPL1/SCoiJJhAk
xfPVOHxPh2z6cyFuMtXDMOk7LXSJQGZg+x9LZ7asKppE4SciAnFAb5kHBwTnG0PdioKogIr69P3l
qY7qjqo659TeW/iHzJVraF7m80Ry9NfRz2ZvwoSjarl3RCgLAl3j5651Up/BWmWOWK/Ico0h/cGx
gxaqM4bmnPk7qPDxp4LH335mk7r3LnyTFjbP9apFx42IYZlS4QUyoSKU2ntOaWpJTDxTTFvJNQVy
uZoEXeh3J6k+JuRFp1Lp4nJKWT2Ec/SYqJokyyDS4dNgUAV3DV/RrZE+DNj04Rawxxg/d6Vm9Y3s
6tUdJnsX7mgqttaRomoPy9AP0yVaio+DEg+hh9Xsk1/uqgY/STl5Tu/YNKeUgVf79bCSG4MARAOZ
pYYdj95qFOyAKLbKaGtU1AZGum6bCvT2DwbA6tvYvfEAYhS7QCh2NVTO1+lDsdedu7H7DivjmxQW
mRu3aaIwkyGDxTyPUEJBjasY1kBS+Tt36F9MNe7Ne0wP3L59nr9ItbPu+zCUxo/MVkbRxudAyga0
6gv+DygFKWroEckHebXsFtsT/jgxO+bj2FniTvVhtlRTH5JWSplSlU79CsHFlqUeUGwlPOKC55Mk
hcBG6WRa3R3P6+xzGjieQ6+0O8vn6N4yUHbkzmB9RoAHw6d7zGFgrphww501MIbd6sbpuknmHfp8
3kOYVObpPE0dusPkdJ1fHFC+Uz75otYzksdICxO2KwQTOmRDuQY/aAsn2PpZ6eSHM9OPh1mQ+WaB
ogIiB2mihh9KZfJave2qGX4tlCfzyySb16EyRC1BrFFlVpnd/tPI/AGdIgeubX3jZvp52eUXdN7n
V5vKzIaLmpHvNy6FueRU5PD05rVdLkj4cWvvvBmsObHGREon183XO08J4uZ45+FseICPzd35jMqk
0MxbcMGCZHonPuwaFnCMmGXTsaYmTzS/Oe8bTbI21EnAWuOs0jZuA1kiF4jVLqcp8TyQUIJd+seh
5xdWkfxQmfF+gnrS886V8TobbW6OY+MjOgnm7UVmlH2acBpabf+FsSyJzgqR73xDBG4EX5uDRdv+
Mu/dKaW5M949h33B98v/qvF3qLM0F5eLBQbXKZxBMAjqqM/QYfcAwoO4uXXPDAioVP9uN2tQmpr1
mrHztvL33tku3vwp+8JXL82OZr3559q649Hy96ACIRD2ZjWzV1SsBxARfg6boohaPXhtX8gX8i8o
4G4xa+YMxDfWb6TP0yhpw9auBLp/GEXbajN3iL7DwamescnOYQFqab7AdlGtdcJG4VsbPc0uyLG3
m4kCWjRnibZ2KSjk4jMwm9nV6ztbsUhu2Q94oVxxRp4Zv13PeV2sK3liVh9jF2aq3o3EcIa1ycXp
M7jmmEJt9zSJ+Mo4dnAHBOhlNJsgoFjW+27UyBzqtcwnAyh8jfFpRKYP6H0dDB/TbT5J2zY7pIOR
Fw4uO9705empiJF2HFi3H6WhXSo7Dcteo3mXRlN7Wt9v91Za29x2ELak+BxW0+u4TwdnPLEBRJI3
+Pf6vrDquNIrPP8/JxzBp5x5yrTBJ+/El+6WZu9swTeJB4vxjwYS0gfw6n9i9V0LywHjvWlDyLLq
xmW5UUYa+oLXAiMlhvTgnMNd8dcAkK7PXvM3h86H4kUNeRbTJ+/pZil4/sv5yXnjEFXl98kN/4Zd
bg1s4zj0/QfdNIKtv8qLepCdIVG1USww1axXB3KL+YtR3ogUgpdR09ufOui/gFVEgPhuLK1lpWe7
+/POPeP3mwyUaHA/FuxCLeAcfV2d9RZXxjR+OfZj0UWcUjnDugkHsNgwCLK1nDQEtWK4gJqxN2k4
TImr/o1uunU5WwxK+Q13meIZojAnztvm8Nuxb3kwGJEtOBQ50jN8hjFlCQYC5Dx/YjSByoJdipUS
uZUM+IT3SMfxEnoX3IbjfbVE9JsiZnrBe711w6dRfS3Ac0afx/+ydjBRgDpC1wTRCrbu8PI3bgMh
GBrez1xxkC+gat0t6PgpoDcQ8amtedg6U5OngILQtQ+94bLt9nEp4Yr5W7eDNcZtBzglRQM9L0ph
pG09Hruw2fpJKxAeqTaBwAEXWxPbfOVh99YUlF/4JpCniKfEP/39GR6zPYj+w822pnxIIDwhI4eY
in0MIHPK7O0fPwZJcgCqL3FWuIwiRj4H9OFI7LZ997viNaor3KgmmEN68Bjt2QCIQq99Kj+uZVrD
7nLGcIlOURwv+ZHLnudCtEPRpX0d+OUyJfid7DvrVajzOvx2+kuGn/2gu3pX1k2zRLku2Sl9ZPH4
Fs3TF1hG2liflrGwRnSTQC1YHkDL7Fk19gQFQSlpeB9XJKGjFlJKv/n5So9ruvKYRz8rL6/2V15o
pfv80k+fpx3B+KcIjOjlgRApeae3FqfEFOMi+c2npSRlAx30kbptAU1vfJHSVLc2V6LbqMAd7wOu
NzRUX7tsuR231Tbho3A3l7+R3NXK9R8EBqYPZJZo04bYCh8fFH/UrW2N/ZjUGCSB4IPy9BGmzjQS
q8Znn311NstTpwCdUECGGaHbrS/Baw4IGWyKLfKm/AZqkf0V47YSYLvbAkh4U6hjVqZSJ/QZtiur
z0xABCRg/PBM1AtjBZhHUxcLqfDnhK+zOSoXnJdd+8tfP6e9ep2wMCALhHn+F2FK5wQMWFXTTe9U
ql6fxDZrW9gbVfW3z+F9m1SXWMGQ/hX382UKvQ9NTI1K3lSh4OVeF08YY1sNy7O5ICJuMLzs074z
YN0yqmYEbJ3f9g2PBrPUUb9Zv6irmXXmDZ5miGHB5j109nooxNpz8t4/qJY5heGh5rDRIgQj5LN2
BseyoUYRdWFvNrhMnwNMyIrVDddQGrjW6bG1q63QZWzt4/wyr8NlmvmP8vD4+TVpWvQbRTa8LV5f
5/rdDG5/HBCFNuQAOWd+C5mznS0AnNr95HMLS1515WV1ar+/4p/2w3iO/5gUQo6UnILth7KyCT8t
ZFI/mXvcFOabedD9eu86vmin89fWUOJmQdkkGbjJFmLhQJT4ny5TUhdKR2t6r4N35jXdfat5cc7M
8ya5KBsFAXMfzzFeytX+bYF62ua9l0NWSxXn/EEhy1d4EwpfmZc0vpe+Xg37BUTzlnE+Fd19X5/8
ij+1bVXqLH9NK9XtkUxaRB/N/8JkuO5+H/v6xvmmP1IL0PoWhULpFYp7f/lq0qn/yZgLiAAqxg7P
UbejmZU2+ZFV1uuhsqYmjLo1WHq2f7yRCgsYPtYwTFF896f5KlGn9fo+iG/K6qCo8+3w3HG/EA1v
wbNDxyaHbD2+D+iSqcwopLDt6J8XLbbbDSlEWeDFdDnk+b5qT7LPQf0gY3p7rc7mjUv7y/nkIwRG
z3vw6YzSUR8J1vnQ/cb396zKcHiRqVX9cVtPRmXnyWVwehNJmBX+NR/1rAZ4ySwvbveRpIrfhlRu
DsCvD93NkrkZmBYoNIBTlMW1T7kz71IUf82AAfApd7QnFCOP7J/7stsYbcX7Qup6WScmIU+zx8jk
jPnAFXLohsrulZvJR3Nq4lqt6vijD/iYQWafttJZMAb+zOd9lBYSRMi009ja+N1M1a9Jznade70v
qaMsuuTxRSrunbNhD3KPr047CAoDiCqNeaOWzrPpFl6KylBf6+Lj55T3QNWNn8gxe18rB6kiKNj+
KL4GrHKlXr4N9ZmUxS2n5jBbk+t30Pmla2NMp4P11OpzptVgp+oYRXJMpCIvCAIXss6/85EOxhW4
nfWRqlgqON3t30fhd5i+m336c3hOcTtq++q4Z3f9l9G07Np7k7oAN8TcxoyK+OqkGbps54hRzbyC
erI/YzABLu1O28aiM23MOuCMCLdjofuSnSI2xdhZeNOBP9Wt64hL8WN6ZF4mGTQKgCucp4vp8yHP
mgoOORDsDZGOd5YPs5tbfc1+TYLkycjRQlwxvzs75IJXggVcOBRCZaDp4lu1jqfk6k7/GMHV9qqj
W4XOkB9by4s3AUSojxNg3OJut/DCMQeEuQHb6oenNWgxMDBT7npyHc9MngbfqLn4ufHBWaehnTvb
/2YM1uAve6MzrIPFFzSGcDaoXujixsR6/qnoFsGsazPLwi63LtmSWy5uffHSaV07UC78zsDC3yKH
RaIPe1xtb8qzNiRN1twohWjRAtQJEzoXTlAk8UkT4qeBz7fVxlE5G9MyLtOHHbJG9YcxfS2TU4Ig
2ns3pqxqeK7S6g38LdmNOSVSC5H7szHRsmhLlYd0cXSevAkT68oU5VTwnfiBKZ7pgV709x0naGa7
vpi1BW3bpNY+tTK+Hj0psHnHaZtBd2BmNt0w85UmZFuYXXNHUVz4ijsHZodZQjvLKcaIgizM26ig
f7xJ/C6hpbS+dQCOL5LRSwzoefaZgTDTJP3stenYF5Qal/gy/gYfZ1OPFYeuD6/8gna1axLAEkkE
LS4eOCSMS2d+UiKaVdrD+9Va1LBReTqULrV5SZ53NrwbjPOIkuU7zLz3GKZdmKh7npws3WxE95sd
WYxFGKLX3KDvNGY1pj0de7JZ3fxRe7LiTZ3NkGoD1qa1gdl1gRf19ohDj3SUxAjrGfjPHmQNzfQD
KC9lAPty8bSwlHoMbzMswJ6WpTHb58ZkpqWsxS+UGX28/WMBzg4wCdM/bZX6qp/tu1jTXQEkdnbC
yAefjof9N4W0crYVv3wa4rzAKUUPCmnFzn2xyBsQgGctIREHwdU+gXvg8cJu47p2YasXVLz/ssHw
Hj2Arv+obXWiHXYJM1brtT8fr6MToIP5ccfBUJAe0USxAa1A8Jevof0spWEZ9sg9p8bk5oWKgjpN
2Pikpz6iiTrC3AozjA4iHtUVJwxl9AbP3+RoFHqpuwvU2deocxlaXd2/npwvdo+Hsb+NBD9iWT28
RF3yu0cPiIV/kFPsM2EHJt0D/rltlDsqHF7qMhmh66zEu5OvZL0WdMnr7UGkm5javs1GHPY+Rg5B
cF6fydzrgSCaIL0S2v2PaSJJHq4sInoRtGix73Rsn/aBscY/1+nfcIIxAPU1OJ7tFsMOzjDA79TQ
aFgYv1N5gfgPNxcvw6evAUSH4gWiB/jUNwagPMaxO46eX0vGHywyKamxHIs1NCRrSLsMSQDfqYZg
5m7JfBIrlWV3+pNRmTEzGIgQoHfMAIppax2q/MkA6Rd6UAw+/0GmP1BqWlVUA/1kDXI8Ts3mL8DV
I50BOovR9wf5hubsgnQ1t3Ua4qgiaCi8M2hliaRgQiW+QgdDhKUbQVX7Jd7pbRkcNXPmIZRvFyTX
Aw8GRGHz6YjiFBwzjvrDjqUlwII87c7AgGtEa7REopmac+lAz8jdkAvY0Tsg+Onu1sd4AFhEiEqM
G8uHAwA0mQYVwQ0WdHYrhOC3BNh3uyEsIdKoxNEZE3c498jjhAyEWzXTk6917gXaeoBXCw42I3pG
BB4dq08cBNj0KRWnp8YBfDZ4jP0JBKWFxrJHzNtx7rMataUYp1OaBBkmNMKzF1EL9ruw8Y0lHvrJ
sD/5BQeEP+TQcO0cRM/LXPeHfLdcDUaN0x8Y193bXka8tT96aJj8ESGItGO3MKehA8Y76LCqinlv
nTmitwBqDn2UJa4y6kwi8YiL2FdOGgXz81SJHmYddec7Gy+Of6KJcnXBcQZ+DhIRiRGQwLCWhxaN
oTeNaQHNASNtZF6iJOjTejGiwOpepy3t2tH3cDjKehGzfd0crtNogPEJKSDLpYRL4GbTJeCVB6ow
0MkmrT2EEys+HiAEt4EFfvF2iIJpNkFXg3IVaWh0iCTn6WLHJOUgHRBH99z8RlHX/ZzExwWFDErw
sA71GdwRRJjBmCgY+XKCJWdI+JlWb2Umg5G96JDWqFnQ4+BQ9fRoWcG6Ad95UhU7Z9IB442PX4Qs
+PumEU5IOMvAzASrS80CBxfsoAw8QdThB0RTIR0B6Oce9VjIFQWb4SWa9QNsw91zLuNdZDSsyWvw
miTQiYLGbyZ1Uo1A7LjlWYRzJQK1Ay4LmvDh3p0HV6/qfeYAnU7qnIOb+6BZNG7HPMnQwNyt8Zgj
lsSiLtXlQyQlayy6PMXHHsee77CcenNwi50n2l2OwD42qJLKcCE2vB19yUoAF8ALzCl8ACV2rS7u
97vbuAvFwu66axAkc55b2eZsBOOMYTmYzJWVBSowdmPZ7Zzmhv4DamqZmPUduP9aIz4kHQXnLCXv
xLbnfc+sh2K8QiNs29cd4rBs8ThR0rOqb160XLL0J28bcqXd5V2xceVTWCWXJrycWTPDAmkkD7Di
u6kOH4uoDvkoO8AnSJXwQGDa85LRICM1YZSMzGXWYthZM25kliiOD2xTvOuRs9ukhboH7Gv9dkCr
ZjzhBVwXX6ce8jS4wzRnO3kS/SaxX3RUbaz6W4hwxQMCZIgtDeYF5Nm22cevf5ppFM2d8AHKd/oa
f9whZg8/oJcRwsxgVGFRh/IM+eFZitVOnsS/pJFIEnAi3MeIvYui5dAMnpuA0TDMr2BJi33FRulM
/OHsjm9t4SMP4H6ANypTuvrva4F3SHIe/SruQuiskdxdyH984QmEFN+A/Mo3FSLV19jNv8xlTJpO
5CI8t/fuwrZH9/seCSRHGhsggFFhEaQti6fIG65khVJf+2QBBHMmNz3cp3r7HmPF0TaB2f8yt4fL
wL/eQw6tbFk0S+Vqvbe2q2FtRRhR/rbvGbFX+oAVmA9R/4kiKhcpTXl8kHVgM8/cStTRkdMjAtmp
iT2F3fCpY+7AHtZMF7TomKrKrOE27fHjdhw2847gN4ktVb+OjkWM053WdUCTCLAysBrCx7Zme2um
jffcK//oltu/Eo0p+wVWQC6yr8fpC+Z0vgYqZqEv8KNBHqz7yRLpBScm9McGJ+G2GnSw7BLC4xt5
Ni1xa3PJbDn5x/ePewMF41wd7FwRK8rPCiUc7JND5WfzStZ3/l/4fUNlHqoQSX7Hr5DUNii0HWKf
/Hw6m3XsUQbIvypquGqT3PMZH2eEE97N97KALYZVaGt8qFc2rxRMk0kU8C2tBag//mez7dPNNOC6
J41/1IojBJXlaNYN99pOd7aLtrdPvxZwmpljHxdKLnkLueEn/hAS17OfgZstlus3KvNBweDVuNJx
zx4lny++3cIhS6U3ue1s7nGoO8nNbIzWekFw++AT/ZgDcLMwo5nXd3/7gC6PcBa2NMMc9LtW3jgD
t0RpWczh8Scf9k142UDqaN1JNX4/wy1WGpzdGMteYJRgjEyANFuTQLoCGqWIdUDweguIX6/Fj0zp
y6KunKs2fNf224Iki/BiBflHQWf1z2lUX+kDQaUQSwyCQnXPGMAwL8XBME1O1Sgxv8m8T0VBjEyl
2h83oU1gNhb+EoioJB/rlfeyc9V/4QiIiLuP6PepUVnjmXs/3fD2rHXjend64/N80NA0AGxnNmaD
c55b2wQxalgMNIBmklpTGk3hhX0Oq5tm9GEwG53c36o+tWIBWlaMfyIRzfzGXFTO3aaeQK7l1MuW
bp/by64FgLXYHuFZTbr6/PN0Q5g8xpl75URP7XypGmBC0er2zQE+siCHXbFX/ax+fV/Phm8LvC+r
CKOuF/gxQ9SB1ymZ7ZsubC+wiuMWLwEYbHTKdO5d0I+t+Y/KRmvRxvXNYqrpBe2PbDtF2GtM8yap
o1jTYr94rlca51xw1r0+2nYs8MBVJUVps39PZrMLPsU2MSD/yKq1WSFSEcciSAWghV+a/y9OxC1/
MPzrjwczvi8+rA2mNPpEmWiPSOTa2LLSlmguGOrXBAZUTTqV8rSg9+2MgApKoPQ1Xv65/WuFl+7o
PKooubqBbn0pPsIHLpzAVD51a223icOo7Vvqdl8tZGv07fzokk+e784z1GTwmt5WMRb6IHhnHn+G
0FnaQ1gfaJKJWwqvE3Qnm3vjl4jGyV8rTJ/CM4Vvz1odNfH9AN16mHvVxapj0l84P94B2Yt46FOb
gj9dprfSyxAa0f1hK9GicsWNQGxgVFhaA1hdvaAN6XH7L61cgs07JkufPyviGAfawujD3KUF115H
vCSkkhon/hlTeGACJAwOYKRbWQyfhy+DAS/OJhAX/6ZNmMKEBfKonH/sLVYd/in4zXTsOyJjqW6S
1/wNO3rUXoqB1G9PWB0SDWgxRo9pBIQNwCw+cGoz8xc2a4nfMMdSiA52i8fgE2LKkYo6JjNH9cVU
hOEA960waXhXtn/8YAjychDHYxM6IASOneJzSUlg83ayTX5f7jlmDVwpmwd9/Pjdp0zQNa662lJJ
/WQ4UPj5DOCB3uHyN+DPm+OdguEdUC8XXCqF0m7HpCh6Udn5BPqhodsmyydV4YdHJbKezOKzxgPT
XXKvIkPvuu1gGS3jFOza+ILKHVYvmx35Hlo6qDZmuqds8zVSZxqyFEXoRFF4QWSmwv44m3AqiAZ/
Ts4kQaE65MVX/rvv/YYKKUo9c0+dwdmD+VTlY0rAXAE405+J/S3HgKttwM3Rg0tWbm534FbBtMK8
llARnveGS3zNwG0JBYROBDkUL4SrgjxC6a2iSMednitsiwi/pL0ebERKXKzE8IHzhzOJAcxtUuMP
1h7GJGnvuCG43ZnmglyFME2poLaUYGvCsrZmjZGiN99h55H7Gq3FGCq0Uw4ZC+JFw0ZkLoGzCn0u
IxBjJhU+f7HGZbJE5ByO48ytrddcuoq2d+UDNW7HvM2yCEEJlguNqQ/vmK4Jp1bDTgnkL9NwXuse
rn7PvfoyXUjJZONpDVuHfHH1+e2aQ3y45etodpXU4kvOCY+od7blu7Wse8DVFiiHayThKzc2STvU
hOaTOVCCeFLrNinXl9wgbb0+isuOItkEWNitbltohwzShpIA9G+JDGI2KnYHPPsIYpZ3JMROIkFS
wjdbGxFuUxCu1yjCMfkVNzYGKfw4chy/7M//d15p4/YRgseAnFbOwDu7rYdh/TuzL0gp4Cx5OuAZ
BHOjDh5WGfbi1rpvcvJ7PXtr3tD2q8P5/DYVjc6XTqExvD+4euxtSHkDR2yPhEYHM5BQhfviMZQo
YIUrsrd+7LsMxuAq6mYstiK4cYh/O8xEXMIH4z7gAsZVSG/xUAza45yYrdayDelrtodTR2pegY1Y
lQjR6bfnJVpn/pwSz/LgY8Q4gwi00rL2k58HE5Ox5uGFA8zPPaQgBzyOlG8m94vkE5NpvW/tUSNK
8MAAhwjpEeC2Y/8209FLCK3TkSsbd6MW/62cEpBEMW/l5KCUQhEjBnMIUoh5GDGwGUmgENP8UUp2
GgQ375ngB1Xat6Tt6aSzHCvc7vq48XDNQLQ+yoEJf5AEr3+Zt3vZYMXmEvjHw4+H8y//ba6PSTkP
+HmgnJvIHVBHQdQ7an/xvQMzx4yrfVyM/FnX08MJ800gj9Jl82cG/mz+UYMaRIPaj3B2ImSc/nE4
CCJKOrHUJhDB27/imo9CVOaVnErx8kWrL/8OoErFCWF05HfaxuUYEwF1MOwkARxmc/b3+Wo+7p7o
SsEyvmKqb6wVd73EFZoxnNiHMGT0r8+tEQFv4PRKuMAjHbULis8+2TWcHMNmhSWI0Q5gXP0wZ4Zb
kWvWE+NLOVXyGeSAa1zMaG6AHcWTtZgBhlo/Gy/kSKVnYNhvjgO4NEEVf8aFdZtidUwPjSv6QrDZ
8/SKd2nWQWJngJoqMxPO+m+Bcu9t0oX2J8IBNwBRXIOc0R1iAu9u3SfSw7YyqxvVXrnvU4Nb1807
LpOHm9xspGZzzVOXN2bPcW/cjoqlcnHF4xF9Ln6VvbgWZjW+MLDSkCmj7UOd/vJey8tE9arR13ua
iMRoGHBT4OgQXT0+te0AxxAcZ63sYnJfgExqnma8JiV0mM+GmBc3Xz3dvkfj7ZRc1AauqIm2fMy9
ZjJ/LTN8g+uQdu1n0lUiS7HaJv6xYr7xHEMrwnlWM3YdB5rvyh4jjqMAtmhGA2DmK01VvtI8jKE4
N7C9gFVicuxEwEBYaGPW1DIPRsyquB8JzCSe9ePJWtzvxQmoHvc4U1lN+Gyl7hH7A4SaRwpkiKh4
IYIAi4/ZnQ2NYqnGRbEXSWABMpHMuO5xCTIIMdv+EWiIKd9fOsqEuifOOx/W7UMlAAao6oP/ha+M
UdN6oFfsbDLrjDOAGsmhNM0itpdygXvpOnkkbNdHtBdDNBmQ/0uppWjAYUsAQ8kkS3FzQ6xrcSZE
vHpC1ibSJIOBabMoahzVuULGmf3sXQP/A9CM6dc53NLGAGThZIZHDv4rX0B+rHjxRLVtUEKYelbb
Vh36VNpjaligxC34TcYlhsonSr7//QusAK8fzgOyDGbq/IVqCl45Jn3Z26kku2pLr+t99mjyzPY/
6u9/6b5M6yCa0JIvicctUMaJizpuB/PO5LwDk+NH7DkMXK+2RhdczuoZ/trr5XWBrxa4wJsjDr9C
SWoWn5H0qEWKHLKQKsklFKR6ODzC4GDyLLP7hoIdbXma/Okz/q6vQwQSI2r0kaSNSGlw/uvSQeLd
PuM9fNCqXTlNqALx6nnwz/dNC+7P7LXonPIYfZ9yFVfXNH5b9aLYoeicpOMMog25byoIHleFeKDK
qP7JNxHbz+HbkemGfK+PdE3owjXu6z2N6L/7+2zsie3Zv0DPJU75NxNVk1hvlkGPWnUjww9R53yG
m14g5f6/u3lzmz1mCiIglGDBNgCw1UMcO5mzayh41AUPcK07+24IglfHVPPCjOsEFxE0UEtxA9Dw
kgIbu+5FMH40idwUQjPpZLjEVEvgb5sBw9XsJPhA3LytI2aS2LtwhTOKE+ticCNYSoB2HtGOsFmB
OWEWyCAHV481o2VKsQ9XKAoGTQq+R2W9yV5Q8TsZi8msmMr25gvs5tQTD/W+YzQqVzzl4WSPQ4Pz
il9uM2pG8mbA0n4cYeYN0oT5uAdYV56XRKCpmM50RBoLensz5lUQtOwxHnddGySEz2odmwZuLMzP
Weq+ieJoj3vrih3SQX7LJdHpWCr/Q6+h+LC9wFdfTi+zS8iiissmlilAgT5crmrqEOv4QKsa6/Eb
rLqEw63vJzHWGjIeQF868bH6q5YQv+mSOF1gYlMHSvRBGsx0FWXm8tjuENGt/fV6toQ+AKLiNyGY
2rOwXkOMO403g6ynoGs8QhNCmV0c5lD+oN61C2pCJ/854x7SM1h1KhdYcGJY/UDjyeQE13Wmhttx
+bN4c7pcGDezTK52HXnz+XhtCwjDTCLm76LCOe/OY5Csjw0vF5QsX1HKBsmc07z26dhFo3zxKrC3
iyRzthscLiQY/bzLFiBTgslhQ82UpYPVD77nLR1K8DiwQTYbLPlEevrw1KQLGHoBRXtZNCMFaWoM
DLD74ZzqArmuvxmOGpV3XWpws57Gcln4ZCbDVOW8AX2dXKC5aqGMJOdyiv1Mdwh+rUV9sDtYaFhh
4Gxx6K34P/+U/19e9J3Uqw78sM4E0BP50ZTRRMcCB8IS5XjpcaYO4jLsRgNfEJb7vlhKKkXmZ3Sw
v8NjCMN+QkRRCnVIbzF5+tFItxzSQroTzB2Jt2GavqhgqJlM3FcLDhz4Pw6RiXhqIeWnRbb3e6mC
0UXkC/FKVrlemymqLtjZFrP1zJzSNW5HfbciasvcTv8TbvQR1uH54PAFey6mtSiAJnDDnT3aDzKn
rhT5/GEJXsZs6xldwhpdslEGD+d5G22eKFzhgYZYMfajd1R2EkWamgIJg+sjPXFVZpaZ9duLdKEl
lhBMczDnglCOxAkX35xRfjxqaqcpAGzv4w1FzQwl7axFMSlXHjw0bDdpkh9ciBq3JiDTUo5+8vHo
k2WE81m+xIuBUBriP2D10zX3zHd0jylCn+giuLn65IVtX2wB/EsVGl7GKUYOZYvJ5s/njS2ZSmaS
QIHT+vBhR+6jZUtgwnBMWbXjbpZTK8eo/SBX7DNMbVwuJqPPxaCrTOPuShrn3KOSNWbbBdQ5knVu
XOQIu8RVuVpv+qcuPPTDZk9DuWQYF0/6wZsS+rAZPSNpN0pIIm9StttOe7j3iYKALM+TwhAYujUi
AYQPS3hz3XBWjKSuljqeGBCq518oXHodyI9h2BUfmtzvGZfCvC2Qy0fYf+IBR0/M/jKqpGVkcO55
G7wtDK6p1CtrQofAFYMITbQk10g58Ave3hcBNJcnRYPFCfOUxJKzc4Q/8y+OZdYdChEQVQq9Pk5K
MU5x4mxlG0ecBQ9y6jOvBdowkf2VTG5t/wWVYT675PLlmIQcJy/OtDSA6WO9J0/mqmbOKIHDDMKB
NA/82Gik+dkNBlAXuxy9mExNKUQ2fBrt+O0YP9ix6Hpt5odI3M+sB7wGLlD7NC25wEmpzFIC2hBd
WMp41qJwkmKLgRDGUu+w7jIyQSKUEJAqKw5ulDdj2okIwv9y33HM/8G6ZCbI9gXRBoIfK3YU0S2a
4/JljO1q8YJSd6rRq1uS0zlzRnnPGD0Q3wmLQDap47tHMqT0zYEqgj/ivH2HIz1Og+tE5ZiKqcM4
ezXurlVrQIPJmFeOhsfLfK+4yz4OGeeDt5njcsAttkrjtvMav8ZsUB3nSRsZUCSP6MeISp54HqRT
Z3YPIGjG6pqPElG2YHcfw2tSoUZUiDgKfdjQBSsGjeXxs5TXKFM/DJrR5nlHPnvr7CiXWc0A9W08
liqezh3/cQMl6r+xAWgtSYEakLJgMDr7TzIym2lZiKaFd6khGfRVuinl5vUiUr0Y/JFmitf1J2SO
3G5xgb8Uo9ri9Xz8xPi2thmNQGQmqQXms56xku44DyH2kkP/degY8HLHLfsZz9cs7DySocXADlQm
RT9uEi6L04MyfleR8glxoF+bJMGYZ2Ad+NqoALiascdSojsE/sP4HlXx+MZt8m+8QnW6fJ5N9xcf
OsKDhcBLdTRLp6BJb4KI6QXpHF83J+5oCZ+OR1YCRVpsTTFmUsjbQi2WB1enj7DCaO+ZWhaAZ19m
VkxqKWnyyqeVu+5kODbIPYYF1g/v5Jtd1cZu3SXru8MLNPuME4XXBam6Gu9ew4GOcdh6u0pxAiln
ryE9HinMLk9maFfkrewKuhbanhe+MrR+rdOW3PQKW1/RCW9/2KwmvaV3gn6u+2HV5gaAylKZc+bq
EfxgJnr4K+htl3POHvIoNacdUKWfF9yn0dFlEUgX/AyPd4X67EgMI/KgsHSBRmcsCza+eENXIgNN
yZPOOOHxynkuixHTAKvt9U/oxC/eb1bgP88pDNQszUXmYKNGQpwsnI9BkeTylA8/95l5lFuQC/PM
RkTWwwgtkJ/lH2UEjNr97HjZfcViCjakMKT8meUfA2MibnkLz1fMgHx/u+6sX7heGhwGOKxzU7G3
hGvFmbc1NsVYNc/tIRraxnq94qZctP5hdu2LscmfFDsAhO0VVlNGCNx+a8h5IMDvPMTgkcoRtOLm
TGI//q45Aj//bp/ZnuuPw3sz+fxNPsOf5MFdjEa3el9jNCnj96S/AOYya9Zb7jULOLJMRThp81AP
+ws2f6655VV+AUJzOf2O+3eTm/He8nRxayiASmj3gJyHrJS3zX4AAEAalWIdUPqQ+BTMNumDAbEe
O5DTykwU+FI0scElGgeD0pjb6zVc8OjzcmKedZdQDciuS2WzFFI2rsYKPLYxTp/u4RD7RNkmaCq5
cfYcDjp1eRQpc/wwuNdx7K5HXKcNnS0syIw0FIMvBYYf1VbuMWfDRQkTG+dDQQGHecudjsXzP5A/
G3bJLyQg/KCiogdeK6EJU+8oEyymHvTIDxH6b/QLyKpQp1cN6BikG4l6gH8ss6Dy5paFdYUbJE9U
WbXfAdwcUDMEo6e6sEZfsyPKICYWP+cS14AeiGjHSNMYbCBjvkYDo3MC4ZUfVIVBx1Al+WL9Pnxa
LX60h1RGJdo4jXxyGxUhCynAqE7DE+OQcrqu3kqKWN/sMO69Wp+v3WlCpWDOOGzxQb4+Ay6Y/hTZ
hX/oAgsb2uR/JJ3XsqLaFoafyCoBUbhlklEUs95YRsCEoij49P3N1bXr1Om9ewXFGcb4xx8WRAih
lLG2ZtWPyXFKH+xapsyEO9Ucd3F+A6nZZJSyHAIbtDWodsbI+pdEkPoEor4jb0/61ucxWuk30AdZ
VO8ZR3HyAO5B7fXOjfVDZY+KIwY7j81EFsmcV0BK5i2i4cL/DuUsYDuHkCWdgNm43sblz6fVq89x
uEKiaHU1kcWeQ6bqWGbMcoHQccgRBO3exnt2ifWzAjmEBIHiTVljAFiHzFiwci7rJNilEeUnn7j0
Vs9WcLypJKwmHvIZ7Ji0EG8lu13qlbbF/Q/yJsuejvQduyNB4WlRkeAwplOUWVLs/uSg5UMDpeha
aXFi43SpBUHeN59t68v/3V4g/dPGjNV7tPkFdYeGLo+BkfmxdB65PZQR85CBJcWPjI+Oa05wmWMD
wvqxmhP4Y9H8NYGEdXcF+CeDDx03/vtu//D3OoD74A6XtU/AM3PdikQE5iIkt1M/fFvEpWKwsdpT
6W9gTjKAkrnVfBjQ4jABlI6/PyNurVc303tva8YiynZWEvLGMCOmzPRyZjtDmZAm8bks4u4KpT4L
UuHJ7HdKiAWm7fulkHPhvjMLsZg6wuW4O9stU2fg/CmbV5SnzZCfjVjM6S5XzhF/IieQUtB2yun8
Atak/Frjea0maGwZnb2iqCu9DJ6W2/PdcWs8vi82h6OKNgX9fDbhc9V8mTlyp4K1QIbGUunx9gFA
U8U+cuzVPqZpBFkInQLd6+b2R5zBBFefedsuDg3GyPDTHYMEKVF2BUTaqgXHj7GxIiYqF1wz5QWf
nyMm6HaFo2i8yjssYHZONsY80D5HW2atP9Hz4vLUS9qEFOKtSOwUTAkE3kRgKTRe8A73ewoSVuj0
ElXeuDiiCxZD020NCT1x6QRI3dPswRI6ZOHj59EbNdF1dohaFFSUZwQ4cXxo/bs9pasAupVV533C
2TtE2VvbyCU22A6LTz/1Tbxz8NoTO0B1ZDGNvLzGwS3BxTv3wTmIEkCqL3FvqKsJEvm/BosEEkil
Q7wLcMDL8BmJZP3Ka6wPRCzCKWS2a6HkpmGAPLWiMDqC7RPXeZPmjNS82V/EgF0vAAGpVOnyr/b3
+BrA3eOGc7mH0NKKXM7SuVsvYQFgt8HXdeVQh5PohILphb7GdRDMSCNivo438EDixz/YuDFGoj+S
Y3pK7Uu0Xp9Hcia0rFuutu9ZKe5QPPO9jk0Y7SOWOMhfGVX3nr7MOEFXKgc7jNALRkuiixUWA9NP
kK3+0oI08cUA3FqbTJtpw6UDDl2tkQAr1cjtcb4ej57SIWrcPntt3KRSqwvkzCzsyevcjCA6kPhx
weycD5aGj54oHYwM2h4In4XLWrX1nnWHAzRkDQxdrnnaR0Zu9NspQwF9cXPOy00qfpSCGgbVgCgd
8vw6UAsZ0Ra1r+h+c5zma2avPD5cBiHK4qK9Lgb8iPzIC4IHB1cSWzq6ARJIfz6wSoqDH3bltJxY
yDb0k9QBTOV29EMaO2bKQE/h6sxcFcYxERZB1saBUJimoCfhsXOUIA+ANeVUfbBS2Puk4sX5OW5W
d4i9nCzSCgAUFterjAcFh4Q9t1Bkvys7XqihJGLDPuCVtuKx17GJDYH7Y57+alrHZLwzPc/v80W1
hJKCZM0pKWr/+nqUghjCkCGagSULvC9/7pcLcUjcKsHIprVUvc9+ySgZWEymVGRUIE0NhPfjQKaD
3fFcWPoBQ5PxOF+PA3qpLkQXXQFfxvyizaNHVw8++4SubMybXAyve1xs2VjKrqDlpLZ44trwoSIT
mnQiH49BxIBRFliLU34akyv5IvyBR4Xhl2htcS2kb/r5tL6gz/ya3XlHtwskuIC/OqYEVMRIDpAA
A6KG/l+J5LSy4+wazi+UdZwR4DD0fnIyI14t/3sGCvjF3sJMukNCDhgmMIrB1BVx4lgGbr4wCIGl
yGc+7mImLp0PHFDqVUOonJy+9KulWTuLX0jIIjc1gCeRXFYrIYmsfLkh7Ym4cdSRb+eEiFc7uBX5
j9qGFUmZ/XIWq5KRRPBdvk8qPvIkBl57DLfl4q8XN8ps7sc/6zKilTNG3D1IVaTZCUeprdlKgcuj
oBTRTkKfz/6E2JJH340A1P+mvFjJ7yWMThjFJIxv/KGwYcjeYff16BYFE4/L21/xNu4nctyo3mRx
s1BN1HYPGpH7zWJI7HgXxb51/VHZkE5DKVlKvlhhy+yQJ8N4yhDzN9sTlJj0+VZuIqdVy1kA/Kzz
AgDlF8P+ZBbSdjU4gCsHn3mopEdGdFjZCV2yhZUk/0aXt6ffR+orhED8huH1fDndlqs+kuvtqHgX
KvCunzaYelQGolmR8zJhjF/tjN34G4AXt+avr1DxeCeXjpX+qvzxcSOnKx8yQoBTgVlA8DP4A4Qt
0q+bnIUSv+m5uMebDmP75kQd3h5g0hFYVLOLD1JTTDxGvWe0v/Dxqkvl9LXLuyNiM4cdatiaAWBJ
N0WzderGCCHe2CjKB80YqIN2XxloGN8DJ9AtXV1cFFmgFiBEKaijW9QYGPnj+66IvuYZzJCO6eyv
ZyFZSfLbzrwLeO1MImk35cyXI4ouIB3AWytNWwN98PdA1O1g8RH9XtL/Ufpan6s9ajjccQq/Lshf
ze1RHpSOWhFugjgLOhdf9L4yDYepLPmgoz48g5paQjsH7SWsMKCuwnKoWO/z1ZfFDB3WZGV3JwuO
rz1gNcAAN/MV+ihF5kjSfmm0Av7cZ/ZIddruM0G5BdWG/rJf1dHflzUjj2iBs+zlSJc151teyXQF
lY/39FtwAATnnUHb3geR9fl5tfXE8mX0eQjWWS9Z8J3QUNqs1NF3DzZMoCOqcIQVikD+D2w+UBe5
e9btxwDNgIXyWGXncQVe6ZZs5MCLB+8WkajVXf6eksVlUpMfqHnxX+idMmppT4Vlj6dtbtGqozeF
wP2xVhoyO/LbqKildMH82uDJFNoYOAyMySWzy5us37aqLeDIwQ+OJtjeoUFvICDjYHD8Wk1hdzbi
xNBRNDsxqw6Qi6uRoVqzapQusesU56Rl34Ynk1rZmnww7sb7AA8w/PBgD+iTh03V/oEM9goHMNiG
cuIDPES7aL3A0Iki/LYFPgZSsfCl23LrgL9TgkxIWKgIdzVX87qHrYu11IcG9DCpDWdGlHEQAxuS
W6mtDhoD+oCQ3iyhXLtypF5HmdNBnoXDulcfz047OuGxAVGsg6NDWCbbd7whLSEXqexfulKErrEo
0HSM4WY+xc8Qq3q72ZsNHB6KYEAOpIU/ilfDnUwO5+PpHH4XiLN6q0uAryfiabCmlKsGWkvwg4VU
xOcV/LkN7aAuG3g8q0vQry3nhtSdDhQJrCJOuDvpi679Z79+NHZeGeipV9utzJYGyl3Mi8avMbA5
wdxUFcXFKVL8NqRlCvc0+CIXLJioQq3Y7QptJx3zyVi5CK73At93SjBKX0levvVpllaXgzRrNb1V
FrMqAXSYoCNhScKZw6CCxRBjTFBaxbRvJp+S6J/209bghXODEK0GdjUY85oVKNYOgiCeDZsQtFIX
xxK9GvAc16rQuHkkoSDgw8RjiTQiEE1QSl5ZSRqLi9yDeZAkglywzQId9QjQ/VoUw9R1VHH1nxya
G3u366J4ohCm1GPEnBkYfTjfj0OtPJ0SmVONex+x67mfyS8Kaj84Uqocj2SeWThHHafqrLeTDI7f
VAYj7F+u5wDxxmLWiUIYzI4zepTWPn5cwz7YeDMaUxGNL+sckb2dKdauBc8OqIhuYUrYE0OLOQZp
pwjfkr98uh6NBoXbZ3rzp0+PuO7pkJZsaQz4ytZQA0OVvbhJTeVewmkxwwfpLG93F8fUx1QyvfMu
OEJvKMedn/56/R4NAzpRyc+CmxF8RyNn86Qxye5OzL1dYfdkr74uR4I5oGNnNF3/JW/cXxaqcmJX
CfVk7GuNSCG92wP3kzncC1hQOeOj1haj0llpDTNfhk1ShK5qCKZGmymHIIk3QNlULPD+Ti5Efcfu
4QiHVqdxs2kPQEOvPJouHY+cYIlIfC6tDjWJdTB7aZi4XkA46Jn15foduOVotyHKCw0H9o4rWuEY
5yk+EusOIYzBKxRMAostwowxFnuwZD+lR1vxhuVJUSXLfCxXGRMWofxAuXAwwgOdkyulDaIhPgVi
F3zY6B2oUaftzxRxxya6s6kPdF4G/qa0GG+Un/B20MnqYyVdUWnVuzTMiSSn4QciuM1qKhbiMhhH
smHSFePHKqdPhED9uAy+mGwcden7AKI3UhRcnMzDHhtfCOFZtOdolxWfvLkoQnBbkLF334v7yykG
JS3Z6mK14nhN5XT7XZvqCKF2V2YC8htxTHP30tuvo9mmChlF1YDprwuP2nud9+8dNxednIuuc4Ce
/mHK1O33mJ+KskcUd7PiOqnHF8EPhTAQq735r7d6Q7s2Bfg4Lm9+/hVPWvxKMy12JTYs0uXNHF9U
N1C/FgjAO2o+PmgweCjVOmZhdC9M4RknPLh6aVxAfnHoERjt7z+lGBlTzDAFA8y999hR/k9Jeq7H
t54DJ/nLNJxBCzV9ajiSizlAp5W5iNVHP7wwWjOuoQQ4fHWW964nazaqrx9JM1pMiSNPrJcHYwZE
hsMMMqL1U6h0eb83a4SObHWZ9tFzjI73BQKoBRAH+hdWreQn6m2+++/4Q3l0YXJjj+G0ZhPswi7A
voy8akhzHO7UxueHQ3GijKlHN/7mI6n+PzJo7vbeFPo5wbe4cI/ghV5duv/rBKskIQn61BXbaX4K
FcDoxu+Vl9D6NzUXzwcsPu9qSLxxykyBnrcVv6VO63OeduhuabYDah/eY/CWHl5HTSOZsNNiFvM3
f4AOGIxzQ6Zq0jkXHIR3zT+mhfCq2ut0+3AZ7yHxujlXDMN4kmMjCvox8q4jA/va0qUFdM3s+sHS
aWFVCQCBGkauEuQEfE7kJvibjev1egJAjQ/B+cJ2qycVCcAVvJZCtnKURcoKH5EGwmynkkQX84RD
ddW/BXhVzxf4tTir+HIA/xPNNKaW72dzIkIasajgh9BhipKyU8L6pA5Sosq7hs0ccJ+s6hPZP/ht
jTYyVmJ8m40tb1+0wO+cHlQkifCqHGUYvjxQyHZcnLwcwCJ1J21sr+SHoNvsqRF65z+f89P9iPIW
8Skk8aeVCJhpFrESe8cKUQCU/OWXkZ2ljAB3v2IDKuVL3OmefAbaEUn6KDbD+KkDjzqPMXweZZAh
kp74fJ9vECDgPkElvzABsvWDH/5CUvQIMTfKEIz7qA/i1bOZ0MOo7nPKjksldJXi0WQVQyB/cPPt
ZwKqwpTWaVHDikysUx8YmJRp+8f9hvU20RlJhniefp1OdgLRjov6yMVKU3sYeQFJIhiO9psYirJO
5gI7AZ9AZ7iBgRVBakoTOeF735EubOQak7JSuN9sg5SmXI6A4DciGONNWq+UXgBvwbckT5FrQlsx
HcI1rWj6mDOTtYCH25ScMtpxOBrwpRYB6OFoA0RaRuwFJx85lHwxtCZAG0nSp5BfpCSF4O4ilX5x
1W9zdsV6+HjEKoj8DW4JCkMIWTvYODTlCJr2jEZoyQWOjfTqS2BuSj2dm7AaM3vGX1dZLjWiyRFO
FEiYTasYQ1rWsDDaG19nisciVneY9xk8MZKf25Y7hO6Dv/iSk4rxNXLSv2v0KibIm5KnX1mfVT2c
R4NH5cm40wxIwuJi5k9EIwIerE2rUT2JsD50ZwA60F+rBDYyY6GqVHk479G0OQ7Ba6FdQ+/X5WXH
zBLpq43jLxbl/NdGd38ujF+w9S3wWYYlSwA9lI2pWEPjRLY1TDkd20iuf0hTYn0zgAGtVhUSNcEw
e3jOvd1bFSnUBYJlLhBfqXNU0JYx4Ayn4vSOZZitQDP0mVbnCRVEDp/17n4HXK9kK33dhlRt4GeJ
bHByTpkU1AdwJNdjqk4S5X8qQ36zdsMGK2CCmND0lpPH8MuodjpkDoH5NuwnGTLMKcUdKNno0+se
8m7/nnmYONooWl/WTfvDJCVB4WN/PRNdNzKADwRvuEdXbJMg4HdxzcaNQkzPT7yXewtZ351brN/X
YJwNj9gC6ozgM/uz4MoFaHFSyvt62syeR3Kq38M2ei+IbF9RwwvrOrUy43abfojecQtFAqjV/v3w
csyxppq3Gerr8yvuDNF8Ma3QBu1P9PjKLgnyODYQWEUoJ81ktFP1Ly9f8vU52DcpmajdCdiMzvV0
9tNAh6veRgdaLKUQlho4I82ci4qr6udp7GV5ctJlfm2cUlrr5juhPWRk8TJmL/zzScYprm6muzmU
LfHAkRNhnRHkqm3+gsbFZB3maivcrrIx2nWKUI96YyTdpIwJkiw73hq+z2zzZMQJDQXto8dZUyq+
JuKU/beXY3u08qXsJutwwbcAScA5omXZdvqYQEykdUTq6iuK+MYV8ew9CPUtPBCa9IgUMwRsbFqK
DCom5wg5EpaWN+4G2F16UhXGwYt8Csz/bZ1SLAcOr11igkMOMaSjXfVMw23wgOPMSR3K9jwBlDhD
NUZ7zPCUuShEBpZkgXvkA+aXRDttyBdOqTpwl4Pjk0ByISkDDD3BacOh3hFUgDDVGBUqcuCFhIJW
F/9AMDxJK7EqSHPuc8xlu1MRS8wluy/jUWJlwC3gXzeBcQvxmuWQAW6tKAYoIjfkBQaQu3evdTsN
ujJZg9FRSEeu7ViUBIZoirgZfVdqt/NEwmnJa/2awU/VYOvoudsqfAm4nD0cJwlQ/l4co+VzQRPo
LL1AoaLxYZ5lZcdFOb3B7dcClt7L7gB8oEMZgH6q2R6Gjad3vB8x7fCNQPtJdDBtSqJHROXSJoxw
1dYFoGoz6kqBCWTlLZB4eJ9s0IjYety+EzwzaR8YvTP1YtKijPnwnq2DJCJ00GjJza2/R5UWPzZy
s7BMu5pjbALcvNrDHNNnzi30LZAsmVol2Fr2bk6j2IQXQcC+OxczeLeDd29pNJMfEAE5nz/3ik5i
eL86im5/1vUaix19hvPfqtOvaPSmH1OcUW4bmDq+Rq8p5THnvaXi9I/2DgISItg2wR0gAISaNMAB
3J2wltmPL0gNN/c96KJLSWaqKuDYAT491tA1jgnkcuk0x5cMz35scEvxDFmT58J7A2W44BN3J/x2
vYdJEAbba4IRHlyDd6CyFvYVw2lYzW/FZ8cdP14nKi9Yt9WGAzhNh2q06JgqQHznIyWhH7w9tar/
c4rDczQz276Afa0X0SUfO8Xzg3SnhDyNeM/iN972Z3+bUpwgPr3hFiPgWHXLJDX5WMSvx1mT4vVH
GTRSziEsMLdsULnX0KKlzkNmyJuOtX/aXv93WlHhrEqEiu3p00VQNo17IYhnFq8WHww+/xzGnjbB
hBjXy8oNavSKW9zb+COGcffhBnGYxHYME2AnpI+9HLZXDgpLAqrneLFAeQOFbs5Xgw5xB1+3enj2
X6aPsGsJP82wJi+V99VdQCvRrG3Z5XCq4QBBWoJaTEqnDLWiaCZlnI6QE3ot4+RwJ316GhLEduFQ
MRa4t+Bi6EUQ7ga4jACu390WKhC/xPlNaBSrXAu3csTl/Z1pi9JISOdpjj8Gj210MM0MKB9eHbYD
qHAojD4WEy59mKKotkyC2G2z7T59rLLSjZ00nFuAiH8+MTqcZG7W1hz6rUwK4abjgnUGEdPQNcBS
tFQg1Z6nTNdre90m8YUvwvGb5tpW9kzkpdNza49rFRNdbvwznWmOeu+X/LqeDnRClhCJ3wJgZVrw
R5EhejnSFM92HFgdwTCAauA6fePBSqfNL6dypQo2MImvxpDiUt76rj0Yrg05FWYSNZdkqp2b4ZR5
ejH/hO8rCxYMos0/DsXDLR4Awvbu5vB4GtnycK0wPb74RDJAG+QETWWnPCV9KccMG5cQ6ZcxHKcS
TPnDfACPJjqjoRrqBlo8zLhNFnjhT3XDRS7CtBr8okMJCkKh8C86X3afVIOyBb9RvmQEqPxWenHo
1v4ZXZ7brN+T2xWqJMdv+wQJjEO5716pc1E9ikoLqWDnhuQkPKYl7PJpET8CpEtTpSSCLoA/Qk6E
FioUtH1yKtg7D7inJIRVz1FqRPkzqsZt+GDvoN1yHqv2PDO961TXne9PfA73EeSWzgzPcWNec7gg
BDHsO2vj6dRBJnka9ctTWn9pUjI7BY9f3pT+Eg8akSJAi9T/jO4qVtARjsMXlFvQ+B62C/OLDpd9
mYM/viZTDbN/u6cT1XtFTuU/108M1c2419ikMl4vCebZO5YBNxgu6SAOiuZ3NKo/8UuavaH2mVP9
wIufARD/L7yk3g+PQ9lPKXyKNzsv/fZeCXHzz/uvFThGe2JChLvbKf5mvlHT0GWIag9Gr69+fCMw
e0SEfIKS1AJSkWo5jTpzcUHC3BAmI7GQc93n1mCUinBczUfdT0J/fF8oaP/QYkcG5ga4WACNkLgz
ADEulpvcoWWkwQU4/0pKeLev6RGlzPalWnlH/LYFASXqAnsmLHMpxWhxU2qJfGfyYppBA5sJlWJq
hT1Si0KsUW9W6dEiBUZ0GdKb3SZl2O0/IqOPgbQcK79xIo87k+8Iuipi+eZQnic16G7mbg74k7VU
n7DL9w+LRP9RercZDD/E+Va+fSL7bztNLfmQTPsuTNZt9k3BSGb2TIDXWhHZmj1G3uPAU/A9ySN2
H4Dhz99g5zll1rL4LHbG2W7u488HO+Dw5v0WFe4IP++OnXA5az0dmgg2CZYNknxJLB0yZABGzSVq
rhDKtLvVqebbp+bmKMvX1gjrA4xO4m+0Ze8qlE2Yqez/YtwJearAQiG3KeVxum6keqHMHKMJAKXN
qY6bK313TMBVByAKowmadfirlrGvEVMSDu3e+i1oqiicwKZbwZU8h2xaD9XGxuG4Gyt4mxVuN7Wu
JJs9Mfpd/IB3gSXX2uhMSt+qzPH8/c4reKC4nuAmBosdpN6I7t4G7NLoeP4zCrPZldpi2ooiHjlj
fNPdeESw6IyPbrIuYl8oT1rLn39BWSZIjCK3rV0B0mE4v74YjpsmbJH7J+7g8G8BxSKb5tDYfJ2m
cK7StY7K8ju7QAfg2x9+AEu6rdudi80PbTHN5oE/w6yKlK7XtAHkKZZAgRkkhz2OqY+rpj6/4uGD
tfKy4cVy+rJt0wQUh66UWeZazqzZ4/QtZFzyCBj3YJjNmYVr7CSfAspAbGmNkRDIA/i6YhOpdj7G
Q3mg1FGFr+/JjJ7E/6Kj68ARUe4hFVMH46a29fgei8zv0DwlgObf5wwGqkoFiBnP+jGhti0Nhu6J
dg+GCvXnjqX7sYYMwHh5mzQcftrW8AbDiMdHxwiFFQW7eh4x1ccK3iXpTwOfItzNroug6Y6qWf2a
yJepLzbVMHPfpcd6xxL/5zPz9YD3v11Rlp5bXgSypifbAcUYxPOEh9NriXLVWt5ivRKqYSsMc4M7
0m/5Lc8Q9maNJYZzBhDg8x3hRUkn82SQfInUz7DDCwwlL2xbvuzntq0mtIQVDHkGFJoogwKqsWF3
tlg4cyBWkclzQty70H42uXvP2Y2LEPD9TD7HkZtonS2ZN/DzQDRAocAZhOlep8Adw2vUM2K8L5RL
+N1sX8t2ajNuJodLtc/bLp8xjUGDq8mDqBrIUZr17rr1z/mSgfPyL9MWcwe0cuilht0JYrlmL6sY
dH+VwIdoeh0/M4e5lqK7xpLzK3dqfE4Q4Pffuvv6WNWh+ctrYrZG7U21hAzpa6v97gJHZHDCQMX1
y8t15xFSTr40u+OeyYQs7XqOwfLoGzXWJ3kUnrFMJdze4xPoM1VrDcBxiyBGC7grhq/DBhb6gGbi
gFCZroTMr553H/e6bPH3/I00x5zUBC8y38UWAjXHpcL5h9+CRrhHMb9xEWYOCliD7zBPcZhtM/tg
LMfsjaN7AWveRQHms7xhUH451EMaixsQPWXC06t3YLaIYWYXiKPEel+O10W2k0F2lLnnebaovqCC
xJ9f0ujqdEA7/DJMD+eotYLUzBYDm0Z7tztMvgt6vhbF9O9Ejb7g+i0cXLL7BforhLwYbI5uF2fH
8ocoAfjb7JmNXTgEzbhNspv+f0IJkG3adN630ofIicgwD5ohxJcP9gZbFDlDSXGGmXt6zGunt2W+
rPXsFiNcWgRKSd5zD3YM/KUyah8YyTQvh1lm7IkuJDy/5GQaXakG8A/GiSuHHimhQJwt2PjdA4Pd
NvZT+fQ8zvxz3DqWJ/WHqLXexGdloLoP6qku3ceFLMYfivwODAIYkJjF4xTjvJcP1N+nmUpijnXK
MEwBSrIJQWRcOr8c0p/bXN3yHKidMQFxhtdrnAfGQxtu+Xm55RBkQNsZPm9DcwACCrUSNICcD8A1
QsVB09cbYHByLO1rY9eGeH6sF+HJqndXvfdTzHKEDN5ttIHQR9rZRvwOm3Xr5axhutvNqeMV2JcL
balKn443ya3x1+KOftLw45f4fIhW3xw9BrV3Odwd+YgwIGRQxIMapHSFiO6pWNpDVnIlowP23Zdf
ZQx9iADF/wIvgxind4thMoNm3mcxzVFAMBYGW73jCIkDKuqQNjUzXpjeaVN6rJxrYq5qYH+0th1r
oq9+4G6dMGUzL9/77ox6ob1Q23Z7b9A7VaMOF1Ih19jN/dNATaStWAcECHYdg5nR76gMOi47LO1r
WHR9Hswj3HTtfvzm0Jkg9BI3Obal0IFms6gmtfe10oW2Kt1ng0fHocJ+QDTJ4yq+STdujTo4FbY3
gbo4UxMpbkquBc5/NN9fqAG2znB30Nmd5hDnllzZylBjc+g2IOD0k8PERX34tN/gD+K7QMf7qL2K
uRYj0a/VHW+OvUOr53xafoZ7EYwv1KwwXX77a+a/oBNm4QfGJ1YC70X1CPJlNcSKvXWHj+A3hJtD
wjAH0uP70DrlZ0524V2mWBbt+GsXYdbPmKT8e+oWOxWa0MY30e9jW2XjUd7DKR8Bxyd8bkj76ENs
OHO2SX9x3bthplBY73f/DdT7kdSSZtgC91tvRp1Vb6adnqMzdrxzWtYOFaCcFnAyQqggiZmj9uX0
aD9zSCIL2CtSg8+YF0WxwMkDy6W3V6HHwRK4H4DXhgG1dhpKmzmsCON+DoXpzcTOdFa8cnzEjGFn
qIe0l0rKrcTTPmG+SYRDotHkIdOuOyDnSkgoqgxNLPrcAh3f4JIcPKfq1VW8X1z2rO/q7sPdWKbT
bPzEI92aXf06rJ0X7iFr/AtgAtkUR+0YP+c2bCw3X5DIaqu+QQCVDFnA9vGTXHgzWF9bObj6El6F
le91kQMHstpUfMbqMfUuMwOfgfZlwAlXM09nao7IFniHyNOTOlGneR4xdQeqeZfsmGaoeC9QPdhm
JL/j7qGJFRkNPK5v8Du9RetrZU65biJz1Jp+8ykO+jJTyfleEsYV90FncUfFrczNeb43dg8sge2X
bFe4Hp02LAsCDVSPFv/Rs9PgzmgOnGy4mXZvfd5ISn/V4Q4ePHELE5cZJRSVDNGkO0D8AlEAVwvH
0MPPhtqC4Sg0AcJGy5PGo6Mi7YUozuGJWEQRRLhSJ1VhlVSCUGd3qbOj/9lwBO9vlSBkgbQGqT6c
qyzjK+Sp6+y2q0cq1Nzwm5hTwgCIrAXhubVdNXMwfsp5Ktu3YFjzJX4DHcgE6lgxqvBBmfOTgLNs
tsMjYY7Cdaol3z4o0uiNH7xVTfDMMrj1V/DDC+wJX8tq7/Tjh2Fj5+aHHNq5m5y9ZJKEUE+213GM
UAak/2u1AmhnTvJbRWxI/HrA/WWCOMjBDjAVv93JZHKST947fbDJCz6alUSTx8z25/NBdMYpGRse
ZM6GODzrfoIGtB1dE2zvsh6DH97IKScD8hzOZoqzhQ2GAHRbTXlnFRUKjxKS4uoOlSA057OQczmR
pwdu6YMDYXT86zlRCz8DjzL8cNvYjrfQ4Hx9354Heeq93dbeBLO/J+kUcVhNZqF0Aej3PO7u/mg/
gtkDQ9ISzm21ZViHxm++UITk50UyG5zDvcKEgAi8aHDbIruqemJpo4JeLulMRHt8SIwe9oLtHRyP
10skF5dDG37MhOIaxLnxk8gQcziwcGRRau/mEX52jT9JXWyKceQ1faquPlzNaH5qdsB30PD434Zm
W0CZCYGNYQrxmVBUeCngWSHvPmwLWWarvtQ8bR+WZOqZ6y54uiHVGvJhZI58qncGdu2IFAYhbGzo
iMd79IFxork9eV94jSGbCXB0Matj+H+zjfTSiR/bGNR7yxrQcBaUJpCxY1T8cFwLyIWAlUImVAy5
zc4GCS4l5CLiQxGcOR5wU/bb4JTw4B7xiru7f4ML8Sz9viO2xEms+mTrOm8Rvu6WePfEbMIHaic6
flaRjW/YZPb+WbP/M0Gqd+tHsWDp6GzV3AobMhGZTlXeAkaApIpJn75vP9bnONJCupFYKOg6FzgN
k/WSIYB5EUJP5sz92cTDcJ3RQqzl2blt233YHIt3A61UD3E7HrNQao/fLZ8eJmZEOEo/wSZDIROu
0D08GJOvVjzwFMs9ft2WUKB4e3cQzaGk2jhkB7JMoOM32MOywfsHfwKVn0+nu6cX4fXq3QgCHBfB
b97hri5DiGmzcHbGI9rBcQMdGkixz2SUVyr4RibnL4vQ2S1rofFPvHgYKQOuFasezJgc8OxeimDt
+6lhncSG4J3Z8+ALWwsSVAC+iM7Cnjx5jo2VT05hK5Qbtgp4ZxNkBP7bm+Bd2I8dlrvhzy6uv1RA
SbFHYxbprGr4pAInDOtCYKW2nX1Y1beHLQBE5cz+FsSYS7bJ0uQzEv5r4YeXvTg9oV078jyAovZN
oiTEDQ0q0F8CJRmqzImpLyrL51fLXWtPktOhTfpscvKFxsBY8Czj5FRgyjxhSszD7N4DjJNP/Au6
x49Lzy+eT0+9++krkv8txcRSpgRh7Dyx2YP89eJwwkG4FHeIamBRIZ9nQq3CqdNQqHJyBjGnIaUm
KSFyyzwsvCkd8Z7ztthbnJOcNz5rAGodaE1SPPgdd2/+blELJXeOSWMXFqu4BfVxsbgY3oITKpyF
Se76OBP74qAEbI378c8m+TAHsmj57Xu8/LnMOhmTdpNsige76iEa+xMbdb1Wy/1PuOavX445bBgL
YaeDt9IIucp86MpB4/i9wwWEAfNgHbUbsRykucAXTx8ObAKaluvbeLD87OfSko0fi6mZ9eGn9oZ/
w2HmqtIdGLEVfKOfDzB79xC/LNcFKDq/CmpVOywYfnFGl+7D7s6wCtAYx+CK/YSoIFMVSEW6k8NZ
FOGEPQYUauNipPoAR7bGZEZaXIP1fRxzdB58Cz6bDfNc2LLiWnD+v4RPSd2ycvugc03I1TDjMp/d
XNT6XwQ61u/BzqjXLEbpF844krUi63IRdeOD8Lc9EHQRspmvnB1i2zA0L0UXy8qQIueBdobN/Wae
i0vopLsLk9MpSSHzQT2YhB9PpCvOEquO5RZqJume3mA4KdnovZBz9RN/kBniYS1X6SkpfNufwf0E
VCKWyHYesUDQy9bPl6GCHMASve0283ssbzn1kcRnnROzBoehqOvoAUtBteNngEVMiI8pL4lr7+4w
nJBI1fNph5slvUEsE0vwIGBOuLqMmFf2oZpzArBNJz0afuaV32EqsE3uW5R0e449RwgYHHwEfx8C
Os7duRMZxhrv5AsjH0vpWiHlbGYRUY8LBfDYfItXQ9p1FIyZeVFoR6lSfrBbyVWEniQHQtJzAcKm
dGQhauKOYAAqrGphCR7P7uGse8MmYbXC2cCCnb6qXy7HZuHFmz1sBCd/+bFzKxDLoskl+gHSxIBg
e3X6ZgQ9KR2lEXLgS13NtVCk3qJredkNi2MH3eqq3/fw7WQYc2/sP66wE3Nw+NdZOsQ5AoSZg2CC
w3r8dlZAE1CwNy4MDCb4LvOHGp/G4Y4JpSICsjnRR0CfZGIlJpnjR3WLb5f/PDwxg6W76rfWDlR4
3qhgIZAOxlWGyC1ElSS25/E/ks5rSXEkiKJfRATevKpK3iChlgS8EDRC2Mb7r5+TzM7uxu5MdyOT
lebmzZs8Z7ugo+SOGKD5YUqIZhO5ND2foOEFCz7YZkOj4jwul/HeJzLkph2sf+kkm488WvsexTOE
l6yTR3RWvAnq4+jKmvg705uQGtNZ2qLCxhJcbHuS67qHwHzZNyXd8HEI4bQVDMOx9lHuq9C/UQ7a
SyLY4PvkPHglCOWV84eP6tkF4spx3ILG9WEBj8lWUSiY+wjzcHQ75Ed4PLP8RIKTOk6X6lZGP4Vf
6fcM/77i8/SdVMdxPA9ZVY/6IX/bKLUljlJibxgiTFTFCU0T50496MNoJ3BVT1/PTL8Z5Q4jaIZn
Ikcl24lgrQLQ8M9zSO5xs3HKScct5aDDx9ka1Uk5eatMkreDnIiDBRMo379lsrb9kHKcBby6fBop
cmhEAtx2Pp4lH8vqWVbo78el5vbJBLmZo++kJrkQr4VzpkS9om8S/dACpBpFgpMwJi5cI8Rkdjzc
c7oZVuWxKCWdk0HAsS63WcL9797qNGbP7uFHj/XRKVtkNamnVCCqwAwS50XEXgFOsGYnRYcsUJMM
Ho3Q762NshUjsbhK0dRz0C/HQ/z9vKqioM0YsxZ2u7bigmBCjpwk/icu5ZY6mrk9ssNqxgtBQ9TJ
PIyOVLc3LZBF7hsP+BEYMFceEcdS9lJErzmp/5NYnlZljyQHzpajL5YO2TLshf7bzv3KR5wzb5Fw
fwMJF/jGsvgT2A8XrE5Eqmj1ZrjVQcsQY1hZ2CTr3whkLPoi13T8PQliy+hoTM2pHJrN3nmygpj1
MOPildioVkVda86AB51pRwGBN8jHPOaE1EQxVM8TMAe2ZAak2iZQWB9xad7ktSgVCYbyWWbgpLx2
BzvTvDM/F9GCkMFptCbYU+HBVCBDJTvltDfHkaevjn9Cn4czcjfHvZUe53/MmUnCgAc2e5xl/GF0
i+Yv1MqjLuMJKvHvXk4fkP0mUOL5gQMnT2nI8wm0V0Q9ilQU+SBmApUR02HigKDrJYnSaljlV9oO
fBxQ/nSs87vDgYWIxr3g4rAlEWqw+UgqMc4gfaCWd/wh6/YOWeX1cg+uv2JHI/kPLQr4Umvyqzan
6G1Bgn4lMUVOpDYLzww6Nulxo27H3cBecoh3Kg5sk3Re1m+Jm8foEv82cZguakLZcidYUnXIVqhS
NiMewdvhIXAeogmo1IQynGH4KQOnLM00azmI+QCjhjiJHPsKFf34OcGZjWBhKfq7I2PZ1bgLUp2k
5zrM/tuyxiJqjwPTRggFdRHa1B7camuEs4NQ4ro20jpkSFE093AIyabgoBxGJLmBbY/oBsexwamZ
cHgczn1CJZo95lD6PYyJ5cOOn3DVigWcE1ImqjAJYxuxAzFboT8LUY0GLgUWyTT3tqIKAgsws7u7
opzjUBwnYEyPEUOu1gA2lLGf9gtZrSILbgYaywaNC+wDoIX3YYp5NHJ/hy1w6xHQrXC93iGhQijQ
j4JBKljRotrHDLvEV5gFe46d701w9eZiXdlGQGTE1mXTSeIDk/lsvFAekzkJ6i8eCnEXm7cT89Af
wt69Gabdp1bDM3W4Pb6RFCTPRZ/HfzPx/7KeKn/cxZi1lmP2qRlO4u1YzGNs+rhmfcSXKIrZCYWY
qmoTx2/WSYaA0VjZ2A482rUagiiCDlO0u4lnCj+RpZcQuaUl9lZvmCVrw4kjIXJExrSuLA7QtYen
vQO+A93c6eMmJ49VkpA/mgA1GqgUzFHDyQXoB5rDFxJJgGjR8lZs/YUljzY6w1sbyMfM99I2uwGc
GC7Di3AeYcVJs/zKWJ9lGMbke1oy1m1GahdDgdioyLAZPzBg2Bk/j3h6ip+2NTrr2Azo5wJKMHPO
WXRjuzhV6GWTZcAchWjiYR94Kd9H8ncHJoXjFH/O0bD3VRDUrch0PMQDU49XRtTjpHGP64R658RQ
MutQqDHwy6KPT2Jvd4PF6OZ8Jxj+uNoVpefwqn4ahZg6f8oSO/QYqVfmJ48+x+m7xEVXpA8SERjm
gZDeqKAIuGT8czmeDByz1B2QSyZz6r/pjdRz73g8Aqp2j2WfFHkZYYHtqQbXO1HR7m7yBSis88YZ
fM5AX8EG/FCEl3nw5OE947AxzpWfv0fXenacqfIPzT7dOFKZ0r1DSHdjUcpU7wb/3g1PU8owRqs1
w0ImVqCY+c86cVL2gtwXdEEKMRbVlHtsxJEZNAFBDmb2CDuZiPH17CDoPTQ7WwJ8VZbuhhxcmRml
2Od/WI1Stk5GiYw9acHWmNPQmZ/x5gyiGcciYeKHcm7eZac1xSP9VoPUFbNvSuK2GtZ/N9o7JOBK
0s3BUaHP0UmCbcRg903+zwSxNxxKXL+cLUk9gC4q4rtO0r+063w+UHnoAs3Rd6xY6ag+F5g0rFKj
4VazoCKC54ga/iWfgAWw/QqlMuZ1Y+RUHwnWQqffBkWuaayk+8v+X/VIblfjjL6aDKI3yZJP01TW
Q/Rsksu3yO3PUuT2RYWsZouzepZnzN0iM2BDVa9mv6HJQGEjcaQGT9CU/IWNtSNVyzrz22gF650n
/LCJ3fi2qqz9lKjeMpN4N/tq88vKjPJagKodNWUGidyKUDfBNJjUxRtH8kM5yQADZtBPgU5SXmnS
mJAFPi9URK2YAO4ONOlOctKAS7U7Qhiok+d4iep7NxvdHcm+JQ57nZ7p8PoO7iId0/0lsYIWhd8g
XnyqPunNqWJMO8D9WROG5ZhKTUlJqhUxmiiMEwl/t+O1CmH5hCSgEGIpp7rRK65t8F/NP4dyMOnS
r1XNtr1jtRRC5ZgcIkUkD+DOFSD1i329rbbhfeSMnHBqerbCNJwkpbvAjYy2do9krGdipWRIA12l
zd8nys9dG5BqZZV9RsDV3d/bb6p5ogJrHhgNAQODBG9G9xjcyL6ewZ5Yt3ymw8I7bYQYDp4aKLJG
9U5OeZk+og0F4BnmhP6EuEABCLAwftyNVpJ6jCg6zilx8Dhs0JlWcM5ltytHgp2pfMqeKrHu83t9
R/TodiXZBk1FDvrp7XpbWjToSin49msWMQqF7vbiSmY359yKwVNxDG998Q7swuvxQ/lA9rEiH8h2
wOgV0quVRcesrp1jloxQZc2Bs2Ke52Kq65+1Fax33jIFNq15NNgg41UgvnQcQYhntDnYqiVUtbdm
J+4Geh8NMRQKKPmZe9tQfVGXnXOKtxrRo7ajar1emLhTzfFHNaj8evqlaHPcWTFozBjPbOjWWq3n
L3W3ruMtBCYAS9qr62r9h57hdbJou4sjmz/hGzf+MH5UrFjjwMDWLGZOFp0YgH6XJjf4LyMf9CFX
R8NuD+mBrmLWXm0dFF/XRkKuDvC3zRQTAll1tI6CmXWwTNx1Lzy/Y9jcMvGzYuQFJ96RRFn4iGDH
6MMwcADAJOg448+kl70f2JycfiNn2RyzT1OWrF2rnoF0NxJ6xpGpxx0Uab7gycDT5M5KvCs14Nqo
TXAOt+neI1V/nvCk393hZPbDhIXTM7ODwlW4+7CfQN2PevcK8gZ+VtFx2S6pFwaAngxwwhNGJe+u
mXUAfN4xvZlijGkzmDdAtmV1+PMGW/BzswDRHggH8v6vD/EwvOqD1QhvUbtp8KqbbLsPrm0aqe+1
TcMWYUQr+pI22frAJuY+uwbQjeZhQ4Xy9gOK2eMAT97YOze+zibkzvu1+bFNN8rveSwLhuBxc+dn
ansYMX0uAhOge8EcJj1T4A9nC7DDbLtZ103aOSA+1l+NzpD5YhqiaT+RYJRPqwdzgFvOUUv1x96N
BAeImdg4x4IQrKEIV6Rrfz/Htjo13Ia6HMwebihBNvWy945u7eOIeCOVAQqS9+1o0Fcf8mGmwZv2
CcWxsP7ye4i8eA8kE553dlHzqskfAefhKlzmV5HBQRyny7QAhnLcBXASahRSjXjVvqn+1VGffNJF
wunOfrLh6S89RYBGc0yHj/7wnNCRbeoGfjF+dkqSy1Nc27q1QbRmpGvSbBP8uVYie8NspsWFPO7D
972HzINCnoEqfbPJOlfSCWxTHg42bo8NSg0M5hMy12TM0tWODF9mAI2/Adz2GbIBcYeZjjUDBpJ1
zlihxf9/jrrXDpnb1Nvhy2j9jpg3W/ZoHNL2B27gO5mdF6CD2degf2BhSNnX7yc0c7gvYRfyEmww
f9DxaiaZN/yYo1pyHntfpe8BWRrpj7VpGyMGpIzVS5J5hFQ3pPX19Js4UlNQuBtmwQ8XpNm+mMUL
EZ30+6FcAvQiNDaEoipqi0/2e6mX06VNyDYkTITOJIeTQMLhhGGmbObRlq2tWsIjY/HVjAm3Len5
kU4aowZ9kmsaozTJzJexQSVlSc444rIhnKp9y5HJd4AosknGhumvCT+WKZ0hjdcA2Q5k3M/Qv4Xg
tlj/Hserm2bc8oayr6SmdybYkSCTwdSPAcmayQejmzO9q8mjjoiPsSYNfmnOjoHvHIeoeZ8piSzU
H160ZGXujfT0HLojCLpBMImoYN6Gl0VkbRdgFfsM1dhuTmD0yxgi7xms0kYFzZVtbEvmeXh6k4AK
jVlAm4qC5jjzjAoqJJ4HyTemIRnaOxRLSilkWRFVhkI7/GOts9sa2SMZ/fn5M7EQ0WnnffHr0udm
Rsg8Lkcf5EsgBgEdPyzookDE8kjckXDle6ogu9SoTYxiS5YDusbog/AOmytG9p2GoB8zPEfmjf7F
McNIlt0TtwzreMs77o32v6jKFjFlIJ5KOIjPoko9U9lL2VX3NaRVuITxwX0jdcDhpW6WgYmTQ0XA
Cix0d4nC+NA0aWxl1xb7t4wA1T6mszTZV0M9nKUR2BPsTZHKrOgTq1FtoJc8CsjQlE90QWig9BW4
0BfjWukK6QScFsKxiOOHZDUeOrq88UU8GvWfPBjZiz2ivxzzhkALv61Ech9PAfNs7UrRkZXdng59
bPYQAGjDWRcGdM0HUybzoEdmIH7Hnpb8xQrN/pTitGT/IvpKOlERO7OeFmjWGr/u+D3tkEpmlPBS
gAPCyfqSJHHm5zhqMC4F1IEzEgSBnEKtaO5R/NIMBFFwaabAkULgi4SQXkJP734B2Fpp/pgkSPBl
BOLZcOLNQXQqRlRSR6qbBxuzWEKLsQUT8JQL6YKXXgtwdE5hgdJO3gxRjX4q39cA4SYrBlmpBaKp
aNggDPXjo5bYVDsUXWWzYUVNCQuIvZQJhH9CqwymU9WmlA8gUyB7swEojcoU69BYkQe4Lp200u8z
fEKcHJRlQlpqskUNhHdiw3uR1Et6x2DxpNspWN2bXaQ57RZaCn6bKTxLU/Tzyh2gL0E2SSBJVh3/
WtC5/SBc4Di8N5JdpwS2upu08xFhFMTTeyR06PbOfaPnu3Iyawn+wYgDHbJqMJFoHacpeHoN6h4a
GNq7IVv4QXSDce95BsfmzTeeSMQJsK2uhRzHgLIZ8bPnDViN/WaMgC2YybQZUb2R07TsYr0BaDiM
6BVEr+pmkqcsGFvqCpkYIG8Ry0yRmPwDjLOAp2aC9HtRQco0jgEZ0G8fvTherLE6/JIMZRxGTpSi
cqwFCVesFNCAoPc2xqoAowaa/m+FJSY8q8QxTWFrFVDg1DylgSTYYgL0G6ElEHlA36bBroDljhaQ
ERsAy1kKQJc6nopqibQDUIlIlOdFDxoKW0Onsut3bWs+ugMrhWUuesGueDBsalGMCTNhDS3hm4Us
TRShviU/vFTNhPsf4p+qYMIQMgsr6//YBhozSYn/YIy5F6G344qjhRPflbHmGI+n+It3d/8VzMuR
9v7cLKRlejEmN4GYPGe/TMkX8EfSICzPTKQY7xE1nqM8WrHB4uS3SxHgLcAdQBGxiwSYTxDr9DhM
wUud8u+XlUTo7EM3Cwr0o+nR6XxVJHTcIjWZ7ZVJqc/P98jmbrZnRghWQga2RwIuoLGCsyVMUYLT
pDbJz0EZjxZg0fIvY4AYYVQDeRcVsZe1glJM4TSmVppMZF0eK5ZAFmM2AG7sGoktLjpxmUha7n1a
GUVzbNoxq6tjAuarILIxL+DXlEjwk0EZwGmLjRsYI5Z6jQzTmMBzbIQeG50BDui1ojI9jmM6IIzG
8tgL8nE6IsGpbiOhONiGVyjin1FNvYiuTCTfChkSg9KKFsYPvSSeJK6CEOK68cE3RgLQNGS/x93+
QYYU/RT2QDJZRnIWyKXI/AmxlKhV8I6N4IwP3b9NrACCPXLYAHwmiLe4qz+f0u7ObiYq5ZCNWm4z
yS9WjgP1iHdnUfrDX8j7Lc/4yEpFyBIyqgyJwqt01dHyckzbZirA3hbgnDICuEfiHb67iLf2wh0u
Z79Wh6rYXlkSgOh/BHT/Nfus7hyAdJLV0KHfbsaM6I1sAS6JLMC3q8Ak0+JJXRym2Is7krAghfAv
4C32g8XA7LrFBF+2BUTCohA4oyYRNZkWs/AZobz7842fRvjcA0HD2XaJ3PTdWYrmunc0MfYE5CXy
uAPGDjXJGJgsKNPFyByHjN/JBNbh9xDm4ybJtERaz/pZIlxm2ubZRauWvspNsQSZ3bIlzpHR151F
T9XM5WkxWh0JLtSqk1MyvogGJ3tc4hgIDc/oCCEn8VLTpPYBJ+ZcoPcKemGSDNMsQFLnhctv5bT6
t6HD0gm8xF1zy3IwOvEbwGDNTyDcjqEXEZzYrwBTJGP3PGeDTQuA4QLmT+yYAX0XZY6ZZuzfBcCc
zCM6Bbcwha3CiYU789ZzvEdAe42YbYz6gH7sVXJQCdlIqglJ1z85xXnMNNoQ7gB/k9bjaczvC1mA
J9s7V5gqYD+cQEXMOS12xgqdVdVoYV6EHzUxDgwuH3mDb/r3wB+8N1w7nQmIcBR5WOf2YtD1orWT
v04GBACQEtTO1EkEb7YdGKcwktZ42LPFmD6dLyAsQnJtAjZS+wFRskyFID9E9wBDN4nLlI3YORNE
AFl0QzDrLR3YUwdXfWYKVMet6YKFlzT57Iv/MFymzaiC55wmoPq5NzOBJCPeBdZBqPcSwDd+pfQo
Gcjy2+5/vF8pRjscB6Kag2MxzQUE19Gyg1cHmwRgIMmAZUVCkPES6SUXEJMLorQs3mNv9jD97yWB
iGS1hz36RPF5YMQQjSlXItIU6DNKWqSYFRH7piS6KvQFeAsebTDpIb6GPuJ8WCG1MSRc8qJdQYOf
qa+TwaSMqkcDff9Nm7D2CcLsyMIV0ukJOFgBZaGkFvQJTYBU9ENrFu9Jci/PoQ4GvmGZHJ0t/2x+
Yp/eFjwSR31RLRFngnTai9CpOigumTld2qTkRoCDX5IMQZf72CBWy7IT9kMoNh8sB2SnDz74Tb0n
5vTwJL+OCFlHuMl1YN4n7JeLfbaI7YgpBEFBG8oWsY8RcitwcJkKB+ln3J+XgOMuCojp6GSmKGiK
DBQQJ4YutoBQBgkx7tw7M339M2IPV4wmLg17qG34k5BGS9NZNQzwF7Kz2dBudIyCuL9hZwWZtdf7
XTHF44hG9hYRL8jhXAlRB+n1truy451rF5iO+8sGLToSnHAbdiNucvVDObUmzUOEZkSlCyEHYTXb
sNyWRjF9weT1Ako7toUp0AwhjfMEsfpj4DmKBLeVYm0xqgO0Gj8tLoO6oRgNTHu9VrEEGgecUMtr
g0iNJ5HGsHCTVlZ1YBW7o95BR2UdCKagVrT8RZ/uBUAE7Q7TR9BTGJwWFPB4Y/c1hYSL2M06tQiA
D5Ec+zlORViv745QVx5uVhRYzPCPp7+M6gPoD39hQcchbo/5wWnjvxjYAhwcX0KhJy0jln0IPqQl
7RUaGrg2S4bg2GBpX1Nrp8YENkL0Z1XJtahgAmQ4S7H8WSqbZWHkjuJlP25RY/Pa9TlkppLKteuy
8qljUonbE3qDX/3s+Q7J46xf0L0axDxGnd1/aFDkOCbzupadqtT0JEENowCtx8A5xqjWoS1HMSAx
MSOvYDrUjFcuPX/KdbkLdjh8elg5A8cSdKhrGAbUKNoaCNqN4A+r+OHZwSFHW4iIObAL8ktqJlU5
/nGrfEfPJ8iJCfJAlzdNBQlfs/Ohab/GHSNcB6hL9xYDBLqMXkr/6Dbp6GcTWjXpJZExw+Pb70mM
DEiLXejYdHf8F3A2n+y7xlH6W3fTVwz829Lb3Y+BdZXKpM1CLtrllMLng5Iw9/ZRFEE29MlGG4q9
cZRBBS6dntAC2Ry7oE0kbZTBVBgfkiIokv4k6fxA3rMS6EF+SFsd+hLcppcV5kfTKb/0xzaf3McK
/nwC2oM2I62DkuKERTWvRYfux2nBxj2a+zS1abGvjbwclGBv4HB0cmih0FQhlEh6skDdpnsKm2yT
AtGzWxcr4NFNrvpQBcWEYEsvxFHg19KRJ+w+BQ9MoCHBUQIF5odurBQunRjaCQT/EXrZ5M7DIqnc
yCoiVLqa46NL+ahQYGc+gli5igOjsN+ytn4Sf5KCJ005CtUgbf/ih4TJ8QSgxovSciGh9ZT9wnwv
pP1VUvr5BSbWuG8zRtsBR1/HY7qBnD6CM/72QnVDIwsevsdjDZ6UCGRPfSvjFiCQJh+CnOpNDiQe
MJjoFdQtuAIN4unZXdAOMoq+UL5xgHTnDMFN0OgZfVu72NhWJBkbylPHodwJes6Ca99CCKswL3/K
6hAKB8LX42f1peoKMctJpbypHLrhwNv4DHodULfeXMhe9WHgJQ33PUJhDlrKFEaw1Jy9oD49mxca
kAlcCjQHkAnltXepu8FerzDvZL+OJJInPVPCiaN5saH93zsYOVkmm0dYtcP4JkDW7IcCQ5qFMgL8
hT3YhGOs5ufqsTLzGnv5huOa5ScVjYdyBa98a7ZH+RF0Xb+kl8yCvYt/q9lUDOXTTw8vozosEw96
6MpqPYBajQpybJ81Lk/wHfU6S93+5X2pFDi4+Zvi7Nc0s4Bpoz3i6xCezn1IEKuZ8aL9V2+TaPWE
xMQuxiuBeiLaOHQJjfNvQv/g+9/EYZhyQAUXMHwewsXqE5XxxPg+kBPWuGzcb4inHCPy5zW+9GEd
mDiQJ0Nlh9e7akEWGePRAViwwsRgDL1Pyt/I9ldICgw6v/OnGfIN6YmccaVhZo/G/gsTO8KTRa0I
hfp6BMPGyDzcWzsF3qKqIXbQHT/TqfEKWr59IN+JZ0KsEfJF2E8YXoMPz+thky9qHTgCmsGcMoOU
imSF1bPTp7qN124OnTihnYlToU3Ifcof8JEISmDrkBqMjWym2MKzqS5664LC3HTez/yriSksThrN
vnUAqQVUoBfoRBg+ALk+FFcIcFBo2/CcyY3ZRwBawZ6DJ5vFrpoOPUFB5peiE/gI4Ar8z0T4JdA9
4EoY+q1ui5tm1cYNqnYO09oYlDN4hmoQP+m99meaQhQUgRL53meooE6om9I+2ieXENqo1/WbfaPe
pKDcTje6EleS+PkdAnjDmqJM8fGvI5nPY3xweJk0ApmVv+DFbZFG3s3DAZOYDMr3FiydIsSz2ZMy
5ELp/qjhGVjh0A4ympGkDDxqmqZwU15AHKvFqe3TCAKvyfsbYy4r1ZsMQTSts6XSbcJcFeEIKwXc
oghZ6cFN99xGj0Wh5Oora7vTziptHa0DZsjtsVqSllhKbgoWD7z/hyHtOemMuvGRZ6Q2GdT0tnuz
1jdv2TF9PM01abn1Wl7U5szMp0apoa4bzIQhJfK2vQ6tBAtq9uscnFPvXkqtJqjQd02ERWULrtQU
pkHmlEgM3GV14AOJB3MNf+auJ+3UlryQ0dytsJzmKF2y5K3NN6FXjv5TcwNdOCMToC8kfegXB8YA
joEkMGqi44SEW7QAbjUZNlQvW8j0FfQ5+sZClfqDr6jw6hc82D1en/3s3tLbI/jRK2qDqF6NDBTo
LKUjhLXlEtj3B8wWyTQKU4A4sDy7nX5RxfUIrQqVPZ2y47ZAwCTY3pR5gA1GVCB9YqyAhOpj8m7p
w6B4ZoA9wY5Hn3gwJUgEihzyWV6EAd394iTQJZA9WZKq0BkENqrDGhR2dIZrWoc7FMy0BvckQPJg
8PWikCVyn3dgpHZUlncqHk7FRfrWR9ilF8bdctz/RSOkSfZyV0gWM4xDA5qyil9Xl12OAeBkj+gu
hEEEeP5+iArrAd/8DrKXfUqo86o7vS3m/844AppyLgGz2r4UDIPLUdG/PdkcD2fr3ZbbNSMJf0yx
EkYkhTROXHzK5AgaRj5d4KgdneDBnsCfQLZ4dDRzjc7RjO8WB7hno1vAzXEBPpMr8FUXb1g55s3+
u/sUHbpFw3D1tK83F7UUbLZLdUMs+hsK36EOGtRi5JCK7tQ22g3KlA77AmHzAgbCqqVX2nvRacWq
54cR7+Q0UPebOY/WuCPdZLsWPWFjdTd3tI4YRjzoup51S4rdJlX9pwtIO0rvJ53BGCn2Pb3vsyzp
lG/BcKBD4oEonTIWOtxMfKZRXFmU4cSdCHwxGnWob25/UhSSOaGASvWLDDTQHGVTdQQYq4j0XvTW
0B9g+15ONrklaS8FFNCdPLrGivEJEOFe3pCRNj5MiruzEHQkG+FYpSyp0YlPsSuVrEfIb7JxbsfE
pleHfEc9Nqc8QRhFfViFEZgd6VjVwg2bbE/wMg3JRFG3G7nb4Q8gPAk9RfxohBB8ASB8hqtzy41g
+caNM94q3Z0/s4Y0knFvM5ZNuVpwyCUHYaamemTA51x3mAJkeLiWj+rYdn3YE+PuPwG7eCACeAq+
D6LWVWRyssGAeh5wBKj1auE3yJSKxbukxBD9YXbQxR3J+ztsb+s7L3baNO8KzIDi7uAspbSSugO0
rYBTLI26LDmF6SeMJKKh4Wk91O3PRxDoYbBSVvUn7s/n977cMED9nv5QILGMpiVKgaByy6u1kB/N
66Cdh4Bh012DtzGdJ0AdevJAQhAsERwNkZD3lm0a3HSryPUHirq9TnXehYl0MW0g1wigQ0osjgVj
DVUKagIvDo8SUCi+D9aCbmDRdBfuSNo7bGQzXgfj92Mc+sQQBkNVDW8ssk/G6FRIa8qBmISPoPmC
zETcm8Yke4QXt8+rYP0h1wxzA4iEsrEDWJf0tpJdUOgFINcLchJTASvApiDTJgtj6IfxD2OC+d0X
QTSJmoGwQlEe9DwmKKpzweAp9A8PLTpyAcEEBQmEpBddIR5AOCPbQajWtnGZK1P6dBdfbsVtOC4X
hepjQDKKHQHZpRu6Etn8k0eGHbuu7JZs/Ax/qGxtWO7QB7MMYgaJ/ZSLqpKxf9EUUPS1+mGuaSfD
nLcmN5bPAtJzGw6dIT9/emMGK8AT4bCYsyH8K+cQQnml7mhRXqKXY01RVJE9xJJLUh6I6A2pSjNy
SmHrZHwj4uYUvIAlSXfFKbrZ5GR+PfLlpyqgcNPkit6GTkBLyByXqXP1GXcLtz+sBFFj/+qRqpQz
pLYAZt4EQVJHVldAMhKawGxUEaNpVv398CrI/dFGIgd6e7k/cPyzX149UmBINX+jpvo28i6QtEnF
KeqbH/+iCOroLmZ+cmTbF5LN+4ZGCgiqrw0hp8bchAtndhwK5X16lS0U/xljZFRbueOrd3ReE0oo
t4RFs0nrv5B+fDpX+7nA5cAH0zRhjlfDkBs0WSjVpFEi4aPlcXggt9scI1MC40j08WwXgVHI796G
pQQvIF3AFhRx4Yf215gRfYNLrqIsc2qu47Qjeu/4KT4F1qp/GNNss84ErOsvj9TzgrjoIKmhDg71
OrNFTvKSwLZe7lUO6xpIgjNDf2fHV5Nq1X7EZkUGl9UZv+yJ0Ayw9elhosj5S5LbwCb42Uev+iPM
fXgFz+KgdsSJR/awe0TPYzyoXqgMjYJ4L5wx7tEj3qlyZurVUUstKscW7mo9BQQylZSkd68ZkuTR
poMEJUem68zvLsh4EDPFWtjKZHyPDgGFGaXqDttLVNdhlxeoNTUA1kyakPc25D190yeAQwASbvVm
4l3m3cXEbg7J6yckNnRaYU1t1SceBLDoxWzWznwLMIY2ONPV1dqDWBLLw9iHUL5k7JIrpDGU10ea
hBvKYzXJrkPafwH8+8CmtwN9hRfPsBPFN+vDsdhdBEnJCvUzKW/yvC/o6EHzB6uH0EhcY3chhA0m
ospyiyYupWxHl1QfQmEQABZkfzCjpyOvWNHOxF1BsGXYiSrwr23fDdhwd+orGwDaxO7njN8CdGY8
ZYr/Lev1ehB/mzaagyh1s6XSov1ZVRebah/UqqFKOj07mO3nISMTJIkQQ3h5vCdKVF7xCthUJgKA
aYDJGEtAJRywMrky00wcpOvULTgbDGo1oMWRHqfAOild4DTtWnwbvziIMINKhg6+mLpzSzz/3jMw
nxWzw/xixTS3LSh0OfhJ1vwQBtA53cTYlaJmngRPhKnA7g04eSpNjkUOpRa+FyOKmomjiU/4rojd
dUTU+ECOncgF3EIZNCLPbhIS3lQXKQIttA1R8oQdHLABIaAYo6UMixSby2VKlMFuNx8EjMNHpPbx
f7kgmmEOGIj5HAr2ebHhfNrVqi8DRelqiEMiWDLo4lKR4z76I1nqttGXZVVBUEqhqx2tz5LCarsk
b5dC8BFRhwSUfkwXOhh7crHaGL+THMI0RX+BcWGSlfQpAeUwl4TtxrQGm5Hc07LOfaWbpxRf6IVM
oLGbnREdUkVqBVbNlAu2Y8QXvJB5n7SZInnhrz2HXoKTlNzn5s/mLsscAuOdh/w0PIVfaVpHl2cs
IpFX0dAzjjBxSVS/dHr5ZDTjeG6fikY7iau05UClCWTFxuVJ8IOYCAgZO+MiYF/KACNFSRMxes/r
FkJooPFdEIAkSCOrR0MdA2ivLUZauIfkC9ek1ZU0V/iPenY1SmmQspRL4eExd8YpQTY6oDhhfjmo
luxapM5EqMg4mruiXEPMB2HgPgc4l7w57eCr7xgvdma9jZIKFPC9ax5pzjMCI51Psnv8iPTGezh7
TkdOnZF/D+6BSQxCG8gSFMm9XSNK0LBce/QtKUmlk0rrlrdIuull8hRxPCk8CQnq/DbpGBsOvnQ2
/oz3OI9oPMtMHTM1AjS8uYH8ztG9c3ZkJWDJX9hAHlrhL4yZoTVE/5WQPPbh5FbQBBh2NvmaJOFc
JyXsZZ16npCcv5No3CdB2gfpmtLpPxKl4EWT8CpyV/pR3CcEeojw4AWUhHxlOB7zZazWQthVPibk
/6ahryH+wyaoeA4dgKKEDWq65OrkQZQVF5Kx4g3+WjYD3WaMg8kDQyhOMqQwGgm0UjDTOldZhrXA
wsvpgIj5qQRoA3CA23F0RZrNw4KzAjuhgoDv7Z2M1AD+lixf41cUZdi+5HLyZXRosgiDn0vFSnOM
ZwlUQskjDEIuKkspGbI5RTbOnUsIbFBh0F+yUPqM9NIXto3X53VQXZU8iZzoQ8MLd02sLMsjs7p4
94RSoKowNUeTONkB+CHHjvYU54bWNz1M1It38IPaN72MGT9DvjukW0tCrjHmssQK+IcEpZQ5pXKL
e+bA4XAxAcwaVjZu+eqAg7Dxiq/kOth1xUORXKRhATODxZXycqkzEkAgGBshf/g2B0bXk6yDplH0
Vpv5AXxaYE2Bt6SHVOZ7XLMMvPCmgKeNvBI3SkA8UNSueFD/pzmPTLlduLaLvglaZwmJRX4Kllc2
IxQQOXXVBphW/DK3lJcfYCGmUU2xhlJXicdP5bVx8aWPwXbQF3hYSKsnd1Oo8zJHwjsW20w5xtg7
7BPugiReWPCY8doGbAaB5b4GBqLRWuZkMFrZPuhzQn2iZji1LFHRZ9SWQTfemJjOE/4mQ0VySP6/
PQxNURQnqc/Tx/VhKWIzwksgyftWDwyg8fspNbDCnYov4HXzVPEk4ZSlB6HmnphXhgszF3qN/ES+
TMhInAiLHcXT4TQMmWhzomwud07CGMo1yz/hsGdo/uJ4kz6A2DpyAOU1jus2/+I//DEX23Fn6uqs
bVhBGkSe85QQE7XPWbd+WU925sHJ05DHx1NgiuyOe1jbZ6fj9hnLivpmn2+Vb5bDK2dfIpqYG/PW
cqJ5pPwn6ZA4lKtHEMMMJFnlVjtMdEGEp3XzZt/qBRY3LR5eBKgN9pnnHSBnMU3OPD6Mx8UXHDgN
eS6mKUMfuBpoSh+QMgn0mBMuEeuQX/JDJeYKPE1FQcuO8yI8cagiMEfn4s1JiYRqlRKeMCn5LpgK
7Gan2yJAEwWpBLO5x3+DOuKrnxwYAHdsCGIyg05lDavm4riFFCPi8ZVMmEB5SeVLYCzgaWgle6nc
VpIgCYo5c8f4GHlOMKAkUYTbRacGYifkI4j+JsA6p/3sb+2S64LqZjLzIb5ZnhielhkDHrd83IFn
xkfLk5HLI25wJfIc9kqm4CXA8MHy6M9+Xx0LyJf66vBzyQ24XvKI72+A0uuOuw6vfj+amQMOFKR6
nud3PXsPG/k+VsyPD28he2c2UHlf2424a/4RtNrh0TyjUSoje291Nffu3WwsXhaDWxyMXQX8//UI
4hkkms1YuNljDP3JwZxRkckiziYSaid3HV+C7c9Dy582LE6fSI3KxpbvUaxzyO475+Be0HTfRYef
tynO52ke3F3UGncv4q/eauv2wzPaNFdTEt0e/9z0IVi7oL0cUeTpVSmDrXIe04o7ImejzdFULGoV
G8/H/HXRd/Nu3nTTqw2bnpi/hHPOp/ySK25WfVuuk97b3avbZxN5Fh5A3Wvbdc9/4XjaCcNchK66
orszFehZ7urQ5F8M2tssMuOoDtEQZyE7TQ5u1vplfp8JN34mN2oiz3pf8zix9anVVhauSJ6A/JE8
1xv+9cLQKm0EMydQ8scf5Fe54f9XKU+6mXzfSyr5YxePKj517YqfvVl3JZkqZ7ejV78dPQjWmNU6
lAcifZcbuUopDQtMsOTgs+/n+zpJRvDFsmTyShKDEdozs4cvbNLqNjvx3WiSnPgzOJodSKjuwN2H
ciz/kXRe24oqWxh+IsdQgugtRRKzGJbeMIwoZpSgT9/ftE+f3WefbpcKVNVMf0i8G6soIVtBO9iR
cNaFYR2ydEFhODsJBDwdJjCcV+x0NiuLl3/4EEZ0ZkcWqD4yBkefT3HkqNYGkhPrCKmzBDNuA2Ug
l/hy5dx/upfeJ3zxBOshRGrAa/PiFwrisRbeOhpCkrdOgS4sytdb1NzmH5dHpGOvqKnNCqXXDVkH
j2/e9L9eaywA4Up3WjTumWaD8aoxS2+7Z19w2oCuGHWDxd0Muf2ieiuGSgjdbjZEil+TI6EfIt0c
XrNiTTuew3HAMUDIYqgBxwG1HP51xpEhBw4SLnSwCBcB+407j7D5SvP76Oyu+rqhyu/s8+x+MIij
f1W1Pfzx0ggvSFFaBP86/HZlzlwFNYHEiuZ4i7G3v4+90f4N3kIm9uDPaJkx6sAdUobjJ3yoxTld
ALRJKC5oiZvyu45z5Nk1A23/8FC8HR3VA5RwYBGASiT2N7mPth/zfG7easidAcO8QlBCu7LGsx73
XrV8ggjqlw6astaRXd0Q3bIsZ/ec371Lh/CJFJKd8Yio4f+MuovUcVmHfY60Q+IURf8VtGGZgSEh
O9jyoNF+4Uc509qpy0FI+sxC5lSn+o4CCuSTc5HDFQwI05yGap08Ftk4XkiGLNSrx16WVoTOQ53F
x6vBntnjh5TkLLzLjEQJbhxH54261yPjTwkpB3M0/+oimA3lxDMwxoE9RPOItdsa7JqkIDtEeuHI
z+colVgOGK3Dw49CsbmQ45mJreW8G96ugsuCPY7z5Q7a8US+wJUiV3PR8Rfp90evHjCbOw9TpF9g
G1JWox8iST4Hc9qP3RZWUe6Ns0EUMOqrt3fN5HhqYF7L8vTuMkfrfw519QZYw8F5/dqrEuuBxO/X
Im60I2sJoVZp/sWz7xA1MqboNJd2d6Pz2qS5gyQWZdM4jvluetFnROhE/ydLh1Tz+Hbj+wU8k244
WqyOs5abobls15AKHgURNed3dA8KcNuDVD0ZXsY3BwQWXxZDKRn5ZRx+/vfsWThw27Xo0ikuVB1H
zU7Y5Fh5dJJ5RXj7K5ZHv7TsijgWk0HQhbDGce5dVFaOLaxCYZJ0S9zPfYR6Jxw6eJkxS+5/4hFh
BVnYXjv3m+Fv9MaSkxytSYHEwvzDwluY+pxyZmQgGfWbmt6kpRY3+Q1I1Ag2168Rw+l2HzYXSeWd
scyGSAlSFQyZSnGwKD3hjaOU1IAFyF8+VMHNaw6JwUg2MSY5gSV1a6YqCpc4fucrp5+/GAcHu/Za
msfu3HqjP/t3neN73bD/0ukf0s6FKmkZ4pLyDrIpiSiKwYN0Ko6pLxIQdT3yI3d+pTWQ8eBl2Qo8
hX2sfg0XyymhX+ZeehrtjLYjhhz0x/40mbMbTP5oyeMkA8JQnrA+Ymc1uau3YGw0WFllA0IkUnuM
w+k05N7vLQVR1+Js9g5Fn3aUL5P1l0ZI76LUR1+R7pqdvoZx/Gc23WYfa9bHuJa5KQKP8VrL1C4B
9PVBJbebVSExoJwfE5p7ZG3kEi+m5uxCUVbCKVZ/D8k+kmXbcqXZdXZlsTGsxEbucLjW4EN5TKL4
G7Yso8SCYXBAi4mXk4yJ1NiT9yKJBNvBlmUdS/pUz9m8wAqpPW6pU0f/3tmh38urvg5J360BxO6G
VZ4PmlakEZlLQmJEykJIBqVsftIneom8zMSxASc09H7dVH0msI+7eN2s5qXUaO8Z2en/iHW6o+zM
7BjYzab55gAAWcf8NARxIC1hNlPN0VBQdE/b25g9XjRVxaHmCdn1CZzfClGI5s/loDqIUD+dZ2Jj
VG6CKGgvDzqQAy/ip2oOraqbrLTE+51bXFCtQ1qMSFHXXJ4aNHE+R+8e8Bw0uhF2eQHRoVKtZ0BI
U4b/SQPSDbNtf7cvkrhmv2pQ6t0X0MVNhtmq5FtWAoMYM0Gb1WW6V4yhNDKpPqn7FBIHpEmFMbVm
BQxejkw+yoSRR1NTbzGAAriJwOrix4BaVqbnLjEWKIeMKYcAqT26YRTL9FaiEwQ05nddqrL8FqJA
Hew4NUqSSx2L3zlrrqVemyvWXAzrLfe1gSf7wfibW9NudBlK8mXbowNCHXO2EzqqRECn+C4wj8mI
OkigX2EOrBGKfKrGu2P28vFRfWY5IvM9Ilvn2XL6BHcE/YCMglbCuMt23jxgDIs/9GtCqZyNCW20
hPWgATA5pk4KfazX1jmLC9mNSMJJD5LzlJQFCEVKXvRJ1QHBSlpKKAZyiNV6qN5lQA/6OQTkqbfa
3IDK6ovpBgnj27SGIKrbmm/Kb3j8w1eqg1vQE8xEjJG6dELqIWbImuqLlP/m/rNuzMHG2q0xOask
eDLywAWNtBoj6vtaEs2rKO9XnYaz6ieTtt3XwSSsYtwOv4I6usOlIsWwd+/l1T4dQEScKWk4Uqow
lZrKA6U8oyrUd/T8xugdtJ2zOEd8kzAPzDehrMmWoILIStl39O5uCcJnHIKpsIZYwQRyGNlI9/Gr
mHGOskSJuE+dPasOolBQdq1OukfDYk+fkKMAwQbHgmit9B398opjL73brE/R8sdaOv/Y5jbrXabP
taYQU97kg3P3iAEd9wr9TYZKJwdPs5vzXLVlpjc842sw3ugFMdJeAc7obj6V2rwhkulQUaFYkYWI
yi+NXxKgk4s8bFRnYjw2MZ3P3iqLeFE6ZET3AWnQefanw3zCbGG9Kl+4+TRQ9sZ3j5DSNlzj6jb9
3PQAu0Ev7ZcupcUqG636tS2Aiw+paqM5k+4Emg8SlLhraYAIBoqrREMEVzv1A4ZVmhrqPVYo9AQk
h8MLdLuKqyD3fPY1wozdqQ1aYn5JqjZOvUbQwOSRhQT94kg+Aa+PQQ3GQlUXDkOCYRUZ6JgM9Gxh
jHRdISeMD5HdsDt67wQrgYGR4M/mNO1blBD94g9PxayXDGosD+/NMsTkuysLl6dCUkoh+/6jsPMI
Dkz789jeEajHJtdDE+CDXy6ZFucBILCg3eGge9OlQ4+NA7u9PMKwePitjbHJZimRj9ML6XQmsXZ2
7JiibQWIAZhV2JhndiqCH5fxFxBMwGseSgs4hqpZ+AaHIJCSWVZHu857MDYouztT5iFQA0i+UtdM
cJNGf1vKihoAA6MWwmounRdYkvWpA6auBz2E1lzumCgl6j4yAm9BL0PoTBwQmRrpPD+hrHNHSNUN
F08PbZBwHpnqqbtMeNYABObCD3rYp6kgs2BUHxD/enUu9aGOJQtohZJ2cfjW/WfpW5WNoiW9uft0
vS53M9AJa6i6A/69qdFl1DCU4JJpKGZWt3Fzgfqc3mPNQTWjCfsrFmG9uqaIDYJSGhFlHmDHmxsS
zfUgv6rlAw3kdgfd5z8It0s0ke+9/DuqwC/KcOFm57DS0fd4wA/BFWExe4xjRu+z++7LBI+xWJMy
8qlePaMFRhwhvNLJa0yUYK2O0FZxnh6CDWcn69N7EbwFMQ4NjENSU5EMHdCDahlDLHU/HP0Qyzn3
mNjNk0X3TZmKjhzNpFY4vGYqCaiKP+5xVDjkPWjRITx3sedt2Ax316T6RnfdN/WBxduo3OxrZDrf
SYu6j0AcGEjVu6AZa0HcaQ+w1Gh4j02yL4vCfpzHLSd7A2i4YmY5TqAcpnMQEEy4BRGW1d3Q5SJT
0Jvputb/jrewXMV2rb6sp2DEocDIprrSFHs4BEi85CiX6dsNXzYnPgUTU27nDD4ZCi9ajfyCmsPd
1bpIcJwj3AmYfzMBp7D6Bs9ZfX+ugnPCMXT3+XN4UzF1hDONHz8vRfbli6MnGzbsKioHZQvnC4cQ
NMH2q3KMsK2rZEJrA5GIW7fpa2GbjdpGRt+NQw47skL7HenO6npSXrHDt9zadOQKphlwLfv3uXIs
9D6qf15LMyT+9rHjsIKbFVj2UXMQrq8crFHeeSjvWIw2cto1FtNaC2syfTPkHKrZGOPSrfgiRT54
jwxV+8O1hNhVi8VXICGGi7MMX21pqHP3KXZ7Kwvrt0mS2M1DBi29crJvtCoHmhinXNBA2OlX1TBd
LmWuJd4wCQhUlfNxh+nymFK3NA9tu3FVxLyK2j5DPF9TrSdvmY60Q1EoKnITH2plntVLFbt6q2so
nCKWNc4//zIyWqplUd6XnMS1CMOJej93dVwz3etTXeojjekYzUwvCVpzatgxB2L4hTJOF/3sw9Qy
N5i+QG6lem2oct+BWP5wLprSzt384WFyNcWGYZMCWAJchstbE/EL5CXMDr5PrH0wElE+03hZ6gjD
G8rBzw0M1nFWeLoepI7o1L32zz4vv3hP/7y6PXgO9ndz3XOsc9jz/NrIKGCyIF6U+QMrR5AyeJFx
yKDT8eYfs97RQ9beOj7ZxSTtirTriYqQ+op54BsUQh9EVJSQDz7TIZUc+YkeHESYwYl0GjDpw08U
FsvxnfOAGe6Uoa8gOjBQxjedWvKoKEi8ett+UqV5TTZxq7N8Ffag9vKwK4ehe48i4wFWRFsgaVUF
1/qPkvlhU6aeWTEF50RDmAAN8/Mf94o4hzRDG37boBoEx+fk7X9NLsiPu8DNAfoxcwFvwiBL1FQZ
7g5A0k0GCxSAKSoujCfVC5/uw7I4MKgUg0tkzm/OojHm794Qs97BhJCnL+T+oc+3aTn8f+41fRs2
MDF8r+32mJ3RJoOITZuDm564NZdFSiz+/jFGGUHaBA+VddmNV3tfy2FwxJ0JlMdW6tf4DOxsPFSu
7Sumeolw4M/9mmrTelMP4neKE7uzb7Sd7WdHiAEWhjyFDgqihRVVtZ41wTh2ZzUfrL2NAqKQ5YBk
gweY6YxUQcHBQds2/5ZM0Qzm/oAJl+4eec8am93r2B2u2Od1HAF2scYRTFUrQEIEBlIn4JWgV2Zf
HRd2frJ2YPZU97Inb4wSOr/nwlgTsWouB9jSlbdDUVtpDyBM1LDC3thmwJ3cPVxswDzBBdiZ3bDs
vX/Bqw4vXUEaFVUvLjkDM9AgQCS38N22bqJMeLaA7c4+gpZ8FgITgwd8OUxPAiPrnwpFkEtQNFQo
SKDzQ9UFfWzRejrp3IwJi7e5K7ALwEVlB/wC0mU1oS7UxhKE5fhuFYTyxPLDYnLhkV6YeIbW2ZXJ
A3hd+vzSVY/JotQjUYfXyUOeWjroBRXl906NRHIqbUuTHFUE5intntETfzmfVrx2C6jwIDcafUo6
GgVtkh8slmzz6HLWJmO0OZBLKejkvty4DyKRnUJh3SZYUTT0h+3uMOuBLKZ6qDXse4m0FrNn9cGh
bfCbBdU3KLuTY9rf1UcAHXTro3xBxQrIiuyHQcNz+ImqwQmTQcEVvqYfBxgpz2YcG+6iESJ28erh
bIEJPRgsKNCXyjlqePs6aT3AFHZR65spmBy8MAwbA4VTp24B87sc6tH2UQcByYz9SFLjmQnBzbwt
bxfPFFhU7hILaN19LjbeB7FO6yHnoMQlrKBAFHkUu9p+aJJnGo6BoSSzyZusl34gtElgaxIbO4mo
u9B2pLUo8S6xbxHjLo77zfARTcVtd9/atfIANQvEW0pvAYoPBOVzWpI3ta/uYsD2Tq6yw2M7rrqS
qpA/QZMHghUPF3YRWu7IBxD4XH3R+B5ptBvocep3J3bwO6y5uP/65xkH7KWAcMP3YauDOyzcapPY
evCi6w4+VXGuJxB7EXo408nGjsUrcnfz8G4ppRHNs/i8aHiv9WW3ac2HjyFxZ89B0VQTI9ld/Ydc
3ugYTc79vUHCKZ7XwBrBCubiSwi4wWiwx/CtrIS3my+3jQ97TLds8KBspYnwpKfTsl/sjjxbu8J8
XO9uLHqskofrSGzzL2RPJ0oHFhQDA4ORgnYbaf7zwFyUSH7BvB3hROkCyuTBYiugreSXLkgE+dnb
btXe4tWnLK/Q3Zd6rrgdqwm+3Xv8BkZabnPOG8/+23IWz1xsNl9I34u4NPbQoy9JmNZpOt+2c4Lg
2OwYHN3wpySWXYbxaNJyyjf3/B1wRMIrhlVHIU2m8eSh4/OoebHTLILO/3SK3nfy8NKoOHnTlFjX
sN815yISe9NJq8ZZa73wYCPZFMV/ipznTKxY7uMv0cxG8YWdviI0A0rlGV76rc7+sYAICBmBrFv1
nlAey5GP5/jEsDjHc1rXp1FSBCZxtOU1wSHm/TbWBtAZHfMKFdBYtm5qAmP1iDO4SF7c773zjG4+
p/on2WNR+T8Cw2+Hndt/7nGopNAieyQOpN6bPhTKKsiFJONbe/oovL3+cYT0d6TU4MqmX7GJZeE1
lydjwJNK/ftls0fZpQiaqStQzj5WMtuL9Qvq23Zm2dpw9ECZmbHqtMjn1S30m0jveQ2dAwYUKMQ1
lEIsuz6ajJ53jz9tjbAH/YA5hE1Gp7+Nc4C6f/8aenB62udyfE0H3ACRMbHq8AVThd2T7plu08lT
10/R5cKqQGA1ohJ/70Abvk6R7n3YpcGxyi/gHwEh+AlWoiINMOvT6g1iluxUNe4EhXQRi0F2Qg4F
nouLdCfQ0KvgfQ/iZbGZVA1171ONpqSylKTfh0Pq9Ggj0dGOHQC3bEagrQ0K9cbLLykjUZQuISrJ
QMOZcj1Hp37niVwE4YpR3w5JzIiIT4KMyZhqH5UZNqvui7xjUMtIT3L8RkDSs/Uy+sz3BWBUlnte
Cy40BA1uz+fem+xJwqf76X3G4VAE2Xn8DtoTFGYcdrKBEBIm7aScXK+BQDGmDJno3J/fIeoHRuI2
axgLWf3eFialljjIzFD9A8BhPbZ5Rs7thEug3WmKmMr7NDzNSmxHi6BeBFe/9lzUBhTbAe4XpxCP
NXZkqC+ODhaq53128uJOtiEzUeZkhCMPUgkH7rtYxizPn6h0OCDjYXyaVcocmw9IyJfDi2YhCkt8
bnBrO4/gswSlfbfcx0K7qX3MPwnXQDRyr/17Auv/yRjEQb7YLLwLRG3W69fGSQuVG6WL01GtyTnB
Co+dS8EppQdvnFug6XLQLHQKutToxCnPiJ+o6EbYvDMu0Uf8Z3mXuz89n319cUP5SJyVj00GQnlf
3GlzEb8hQxIhm5oZUhafKNHSlte6zVpmr7Y2CxSBio96HBaZBag+lfgHbJQWp4wSzSWzaUC5krvg
HgEStZXa5/478EmGyByWolhxhN86brgNt5ICmow2RXRRd5+jOjpusqQF4GUEdabl2Bl79e4ZVBZn
ZvDpAkcBqMu40s8XF58utGt2sO0J+OjKGGi3TuKBnhPA2cm5y0yH7DlTN0udT36IDvIJhGkKwy8b
1HtY4ditRVxTx5eU2RbTat1pehhuLY1X8NKQXPoqV9uSGMrOqtSWsQYg6f+/2H+OcD4pO5zlcjHa
AvAeQffFhVhQmce16HHw7KEav20ork3SMQ5DKgPK+7ckUTaJOr/Lj9AvlQQ596xVFZ46L8yqeDd+
pgacXSDtKDAAyENsrNMY/168lzjWosCFscxZenvbe1rZzhFXT+mQcSLyS/73znnMQm5sUm/aoJ6R
mSGv4nUV7wCbuen8f6+RJJZH3u00E/Wod5dUWfLZzhClo86UhcQJ9g7e3XfXWApTVlsmfZM5JZPK
XrN3XLQKVe/E5J5wbr94RWAP3S/CB98a7J69WPbgswLXpic1Rm+hx4rgopdAKAegueDuQ+1Hpg5J
oopej5AnmtxK5DkaIYrMPmpN7EN+TXxRKV1i7gKlVJ6A3ERe8f+xwBX+/6PyyD5wLU9TEhIhvrbE
y7kQEzCaJeQxOZJ5pk/kB4kICVN+SlJwMl3UJEuH7fzleyzk3QfI5SxRSpLvKni0JTgxLmCxHTX8
BmAzsD0wSmlhUNvwX5Y5KHkopMDbWBjygP9/PflYWUjyJ7nHN37xxoInlcuQ7/9VCI3Q6OLd4Frx
Kcja/Nxq5feKEgRByRAVUAVx4R2OoAnwH14vUDKg2W/kPkR30uaCAZ/B9DvYIxZXj9ssQgO8GCqg
gFcoQBmD0AhioM1IuwLrynAbjOcZ5urd0d0KoD3uvgOoVkKjHg1cCjwAdncb1QR2S8MFZboc9Ph0
yWO5v4vFyymw+TWIl8L9J0Xko0DNCU4OZgM61VTAFAdIAfCfHwt5AK5PpCMGYgvOVcgzttE7ocfX
7gOQ46jhiuCXswwWkNjbrr8VVXOwdMiPqcl2C5VEuBIAukGLsKpQQkO+sAOkcLIfgR1f9Gzf7njg
wTjuySSQckadAzFZ1hEgXpepPqCuAKBecEALcwy4SOa4YI7G8x2wRoss7Q/8U4iYTwxIixkibcIB
enh4LVG1wPmhezr7iuKMyYlBV/Q8/N4VwCJaWYjOX2z2uVSOS+75WzBKCWCyMYAkURJmWgVekOdQ
GLQK8UUI0hkg1mjM7M91F/DXaYoBlRQhCR4PFkZLy3mkYDnGTNIQv8RfYBYun50lJGopT2HwRTN6
XIp5XMRDRVzqyC6BxEMVA0akbtnJl2MTQXfD2Y0bQ3LTJtBOBvc8CEiK8d8apoXMstLwjIUo2G4T
/rBMx3M6Jv2Iti5tzVUUaDSAma3S3U3IzeR/0W7cwbEHWTlm5sLweRzNjODTsSqV8StiSuiAaWIm
jg8DIyt1lok88/9gdh/p4NMxZAIEwEdX6gGfDGTgMXhaYXamIzvlC4BnI1m5sWSLs9sU0huaHKCq
OEu7B24hzeSHYijMhVvN0ZV+MwK4ssKLh6c/+LKVVHXnv9cIGYboSH82XyD3lQR0XkB3dzUeYBte
gbARccpi1O998HJlk4izROOMETGGfUe3gYovaZlHh+aGvQvAgh8I620QBeMB8PMa68igYGGv01Nk
fjx8cXceYM5+IyYBSwrKrAHmJ17FtPoARvmPTk2n10UZ26aeBRpAO/DvPJ/HQF9U5oEoK1JuHkN7
uLc039waTCvi5eFiNytvW7BZ8uWk+RqOJhmFT4EWLs2n2pjev6Fw5a7k8HO/mb34Gp7VP3Fc04hd
GEtCBzqRzFNpJTZJ7cksJlkgYuDowVN9T4Hanf+aQcrDaRaD2fmPZ49pYMM+6h4tpPq3ZwQtWrlS
Nb/9DPYG8jR7ZgSZesXe268dw8uxcwL24n5Kz3qA9UjpwO3rjyCrSO6YsUJTPHz3CIW1uyG0/kN9
wdAgbLxsTCWDWo7KKNQBjC9x58ZYhU5n58mt8Ou3/hHoEJOA0ku2pxePCena7OwY3e/T5ulEOybF
oBkxmQasOOZR5qgp93NCAeIky/gPWcwrhrj+1xrUGxxPtP+bJph7vnCS48TBSSmLJGDK3pokTgBp
6EC/HCgD4EjwuNxSgp1FiEZaljKsXpOjqc0hL6GjZee9z5sn5VMd48c5i63td/6mJWPnCAMJmfjr
rlPy4HDwKnwaL5TR12WiPpFo/sIUOMKOFfygHDStDcgA+L/1Qn2O3RZSoS9Wr/dW7Ubn2+hkqCdO
0ft8DGi8WF+ac/pJ5QBg9p/8D81P02UVSIeLs519wC759aJA3csoESzIhM3Q0Tu8EzpH+hD7R0C5
dFhtQQBpD9XlPHyuV8NiRAuaaZO0k/UC7BDQOIFTdf9guAvWO54w8F2ivAJpFP1gpBt2IhmHstjy
C/HvONE8lENZmEuOwyPG4jRr50c11JTHAFhTp6DqbMo+2e6C5IV8dzLxLbVdEMJdJaZSpmofGFpD
ZBggQEbDs9dr130xAII5yQ5eY/l+1qmcLDU5+5NYyH9+yc5R+yYSntcZ4pXUyEdprZGi2uYA8RkU
Wc4aD60IR5ey95So8yNl9ha0M2iKvIMKDBdvRO9A3DI4LzlV6xt0ZluDJ/4L3EieFfsEQgQs6fyC
IpZbVELTSnZftAcgj8KRQPVE76NYSgfiZLhYZ0ZkHwz3lcmsHDmI/IsixL2TDtL14oZWBHJC7O5b
12erLSdXVWwAh1kEQVBoiFQwnm3DN+UBsmAA7WOmIKQgIV7734nfkcyQghc7dVRdRObGn2x7sHGq
AcYRwCvHdNpqU+LgiUfED59HUPLHeN/Q5dv6E0Yp6L6Ls3oHy/S7OnNUSN/VXkhgorPHRpOWdU28
gQ7sfNAgIlae281MARQAF0k7Ydjp09p3YBB1i1rHdOYACU8C9axNBaWabLrcyuit+EpCxqKi6KAY
gxjRbQb2X6CpeB+x4xh7gw7HT44gBK+FvIJDbSlysuQg594C/aceZdlCEh6UpCRmCjQEg0ziPONv
vqcHuRkrPCApEWXHQLni2KCPv9xoCpYJFdJ+Tzv6VYZbDGJsuRr2P8sQeg2hRsHSGCDF1e+BCQTy
LIoR5FIwQtauO6qTx9PJI18UykYU4AFAQgVRAMQ0DiwUStxtrBQA+qyqUb2O7kIMW4y4xVxurCU2
YTPidHBZY+A46vaeLyHq+MzdfbDQCaA1lDpfEnLaDOhli2kAZbkQ7GrSNY/k03EHl/mSTBHqByoa
QGlLsqO4Kxkh2pZ390N/kdaiUF+oQ4ES1BMR9M64IbsYPNLicCwDQZUwAz7gEZrhalbi0NQKX8Mc
w9o1m+9GfzgjL7lT04GwWsE8xdIOLYre4kWnR8TQw9ltRXKwQ6lkJ3QSnuugmg9gJxGZ+QtJZ+AL
cCbfwjIK8QH5FHbZe9M08F9ozC/xAEb1l3zBvR1w9TFsJlEgIh+bgmrSL1HC4bYImAdfipm7eHk+
52kYnZz2Mom4P7vds4tj+NyYkGUE4h5mQZy2JnU6DnbZ9mMkk+g9OYPvCuA+YEG2UuJ9Njxloxg9
cE4lutOr5u0QZU/9ZjrOi7nJFBGkFCiTLlSXIGpAh0X+cycwiKswDDLnmIMT0HAI5sxxtMa43bCZ
m4qcP4FbAx9rObopqJ/ENprT+sp0/gTn8/6BPUriv3Ui8WwTYESIZwwnhDg3jkgN+Rh795fCLxKE
Zl8wr/ngSHAESHNpBQz1guekbV8H/b45BIquk2aB9LR38rABy9SGqxVQEw1qJQhf22S859wT26r3
rhTbXBbNh7q6PYFzH3MXRWVyUNsEjHxSlNLTpooJyTKFHmAQr0wgi9QCJljRyfXYvWFQe3Ebzy6z
k49GPd/Crmpw70jFJeJM22pMaHT3t2CLpADVkN7CvQ93AJE///D/CymwKXReUMiezrdwEOs5f2jj
uYDukW4CeNtKurpLXnBlVOlfYXox3W7iVw3moOKgcyPcys4sqbNDpvpQWT9uy3NH8oKuOBNG0C6F
sijBUOCimw0DBwOwrxJMFCvNEHUSSaQ1iLI9fYxrBIuMqMvMRuUCWIuihNQc4UQ4Rv8RXYGJGGwY
oUDPWklnP0E1GMB/QvNt9Np2Mln1NXczrdPudY5qBZ7HCGUiIah0VgtsiVTB9JkzsGAYirKD6kpx
MAf5/HwqBqzb3O33edDc+lF/VbdQH36u6BHlfZOevhVoa8a8H5YcwEkxWRvA2IcyXcxSwpFJA82H
4j9HhbuFJtsxoaysXBOQRfsb9M6clwhYLtDEK7fc+va4t6CuotfmT5q9LSI51NouuN2AVChCc3Md
LlFjbSETFJ5ftKu6+Bm/pmQlF0shOJJCYmAY8WXspTEBVNfGyPCOpz75yDr8rmZwaQDNcrBIConO
04LkZnPgyFN8b6kKbzTpCduWmzCJ7zxnYlEyOUHBCnwQILKMXGhZqBhz0qIasO4t4DnzKClRBTkp
HkZ+097SPv+OE6pmmdXVnU+E3mOHPxeFyxZ/FDZmMDgAGdKWNyMYWoQVuKfQucFqnh+u8MqIJRge
w/uAZ/mEAsKMLwBRTzpDNq9gLDqcEJRGDIQ8omkDIsq1EEkuWKcE+yrM3A9TJ4V2JjLgvfoonpKM
oLZ290VgTNq+bRLHt7249xaG/dNH7qA61+vBCqPd9atdoME8CebLcst7DtQNhqbt7qGm0acxOj7z
GdP/ychGJB+JTQyPCIt8/Mj8ku8QSfjWcCBJgoGzX6G+Ba9gNz4Nb4QQThZBnvZ1pw/IXg4PUEZd
0HxdBYZltq7WLHNJaQz7QJTijdEQEM1zUWjgiZBpgC08EbQ1Mkrq8MwBUrclTHcdkkzl9jLyPT2k
DxCqmsOcmZgYKlx6jvYPc0n8kG2E3wnqQUdXPM+WSwxiujQ7hLwZ7D6TuZSSgIbsOrn8OO2PW+Aj
EDimE+Iu3cW2hZ7oyW9g9Okq+bYH9nFi75SDiGKhfhZeeL2AaeoAp50nB3KQlGr0990QhsNfDKsq
OEqVJMI2RR1wTSB0Qq3BikNFiHNKn4Z+IbRThD3nDvSuutsHzNedIz2ZoIRbZz0zGWcFr6XUZkcH
zkwJFIkLFi70Do8PDNsOQhsRmgoQdcQSCH3uM5odTgBmpVA9bak3ypeK+FDSDCAw2EVIFDpy4fud
ufvcSNRA5CXR4R6dtikVs7agEh2mNHWYb1KlOuq6JB+qe67fSw8030ybDWExeWdytERAhoCOmvR6
q43wMM69rYUGBqcXFOUWPVfqa1ogtCJm62UyQu7f/4Knhh78q/XJogioeULTROuS6bVp6cVrdjPM
na44tIGF/Sz4ujpSlTxkKmiUyIRICFJdkkLWXlefXu0GB5ykH0d4TnjPHs7RgyMrkZ9IPEuyNh4Z
a7OEz5dfINWQ/EGkcTDOojnMKUz6EH9oZTRq0DjBbUIRZ1arocIHA53zKorG9ILJDoI0QaPr5j+Y
d/ONKO7xteFel9SU5vz0AsM7pRwzFKJOkUQM+QAjgANEA9W9grkiuwbq/TtH7jvh6C5/495jcIdU
YM/cl+a41xFes2ZLob8hIVEaDARUZ0Yx8JFzkE/QHUbMPyg1x8ZPBJOVcVGATwPGy6w7gx6BL+LY
GM9wi4F7Hkk9uzJ11sAONP0yEmIsROoWjwWV1zUYDNowS3rbHKNdrpdgwvkFbSwe7PQOcWUurnB/
b5wZoCnDU/q4b++Ok2Yfi+QrGGkBT2sMKhXob1jQ39sEaHkQmTW+W9ZU9Dmu4nTOc7Sx45aF2Nww
ZZQCstHCFgUWHl2XvrDWSXKZc0G9O5QL6bS3S9Y4a2JcA3LucjZxOcf9Ubxwx2hcj+Fs0Krn4tgB
1L8cIiGpIaInkSVY/OYd5h8VfApuQqqU3Ma0+BvNS8Nj2Nazxos7wx6ahCWyXDZDockkCaf3EKhi
KH4HbeLG3gYHZtD1BhWCZDID3wWJOyf0Wp83iK31gID54vE3C3AYLwkLeySJmMx5aah/Qp2BCAjH
l/3aoYu0e5/UMaB6/3S4/sqdIQIdI2SE48z0xKzEw0CK1nhLimtcyX+uHeXu7lxCOlEeHikBchfP
BUysutJPsIitSnQ9SPwFPBlel8V4RkL7IrRQRaXv1XFcbtgIPBx+fcZdI0URsuaRleO847nQ2yFJ
o8ST2ccu8W5WlsJ6WPGoQGvXbajzGoMNwt8xAC+4Htzq7reBkhdeBwLKWdLzpikL70MaAq6EZ2Eo
0oCisOAsoR6bVQgr0QpDiQw0Emo9PFNR4DOCx5qkTNui8nKJWI+AAS6Nft5rm8AWt8c8U8teugZo
7jQvHt10Yql0TS9zSnTwk27z7zlth2sD214BlkLLuHPCPHRyAkAhr4ejfXvAXP4afbApg2+fgi9d
0QLR3BTQFAfgEE9Mjmskxm/jJ5DXP1N2ZkWxxFNa/zpHtJvssJ0DOsFbjMF5m2t6SZJAS5NiBFAE
sAM3yyflSazTWph++DU4NzYTHKaTV3dbQSlVWeZBpvBq61qbLjsZRKXwdhItWYrMNQiXNX3xQYvQ
hrEjvT45iNcZueqyzVyJjwkfTBd5FMcAtcoB+lXyTTk06Ak9JLmsk1KUC+EoSVP3PUAACnyR6J0h
3Qxv1uyVU1js0R0A52WG4d9rkQxrTn1BzrtXGMuh1G6AF5FhHG5Cay6UaPLSXPQcgnK4xt4+eTki
C71eZihCrJsezqIteklY1c1i0EtHWrPtUeJonEX0L5T7WNNFUeLnTIbq0SWGIYkAbm0x/KWv9zk6
OCRNnJdo9/Fofqg1bPZecJ+1Pq8HU91fCVYxmQigsYbTsX2fA+FWgslp9uO9UOZ2VJ7galLqljuB
rVwkQjzEa/QegXglkCYOUP5xxLlDpGNz0WjuhC9EI2Lp+QDbuHVH6caAWC85loQ49FmBwm17LmAu
0Y/97FAv67UBJ5V/HL6eOEZSwtI7YOwkvfcZytvemfcaPUy0l2jcDRe6wXCOVmWGihJTqVzAx5np
VRgqLbbfAQ4KiAUwK0KGsYdQOIHS7z2O/G1vuUaVA8TvgWDjMhfu9Woz4usVUWJ/L0YlGe8ITvw6
m4zinm2rJitetrv054Oo1RW9EYITyqStgURO7LeoahGpIuTBkdkRKkH2wkdHbg49aoflxWPUqD24
SxFvQIijeRLFGw5X5wZrR9DgJYJk/NbkQd4Cq7Nj+xyYhJK7wAr4Memc2hKYP+1+pKiIpLg7h8YC
gs1hbAzgn07p1XN0s3tQOgqvW8BiA4u9vi5c6TXJzPK5RWZFnaADO37ZtlEKRrMH2y1mISl+iCHL
ibyL71nrIPTNZdC1aHqz4PBj8CWOkEh3rKjwRKOOqNyhTzCUrJyD7g8hsiv+zMhG+QdeRuGN5Lgc
Ym5POvbRL9ZDG4yk/wiN+k5SRsXCp6H+uJOlJVzqHX0f4sshpCnj4vjLKsDM79Cy+CERhKC5fhDZ
HuKyyOP9Y+nMlhTlsij8REYgDsAtw2ESFREcbgyzVBxwFqen72/7d3dHdkVVZqpwOGfvtdcgV4di
ks9//1CjbrHycfdOM8TfVlGeMMVZrEUcMH158+2qpRoDQiKL5sOJ9bRuRqK1vhHuxrQGGdAnYKjx
IAR+NzioNs1Ik06IR+eiSMJo/+mkm3rio2M5XGRuwe8lqKSvF6eQQ12UGYvlGQsM9mBZM3LoZzu1
oU4t7qVdUEp1hgJVTzKh3ssYHDPFzcaVE6MBJM8fsCiMOtD0dDWDuA5aIo6+P0cuGRgG6GDEayIw
cMGjIaNG7jV95pnElklqeMpSQXkwXrkvCIxrSm2K2BW45woI5uLjGibbYtabvX8U0I5P83TiTOUR
4fHdYJnc9cRjl/6ZKnPFoo4ybLGYBNn3KKUHzNJ9zq88Zhl5hchJWZ8bIdzpdDD0QxTfJgF2EARx
IEJ6aw1lzciFuSnYVYS29FChOLu2z05D2XO252UAPVB6G+m3RVyF2YGU0i8cO/1G7/RMuWhPtGGa
qT4XT16Qwy3j/8HFnrOiBd7SUCsUnBucsGH2O1r0bDmdJnaoum/OuUFPHBrdAtip3ILojvszarNO
1JsIbOXP7r0lFAmNsnsJ64DlxnPJ0+i8YL/5WfePD+ey6OlO0tZw9R7QeyXJXIzQ5oY9lw1T09Dm
L3Id0Z+7jO7wXMQYWHRe3KoPErvtwWP/tVisbKQ1JfswW+xmZt3/POKqDLM7I7FL8HrJYK+FGyLZ
bHcfSOREZcbUZtGgMKXmkcr34JY3jw/ofzIUDCdMpz04jlLtSauRHTh6GbbcfEtO66u6MrxW3+Wz
gcGKl/8SPFrbQL71Ey4Pz98xJmEF6CAMqSj5YeYz4rqGdfHvaCk+TvPflKdKvzlHHNpYqbrzBa76
zlBwlVyqFstdmU2K0gBIEmyOX5OLJHdzPFLruRhZyvAOMtCxyC+aozO/BpuiyOgf3ac4OQFsslDd
AAgTuZhr2LXhVuFHkBZgFaVGb5B9+FkKhns8/6r2Hy/h1MASixhbdZnCH8PeIdyXCfgIc2Ox3Hq5
5zHZy1d1ZLumct9EeQuogMQUStLvTSyLehRYFOtAIbjwdQgNZphdxW23rSlM6jsdG7CFXhhGwYkQ
8JTTTCO/9x/x5bB1hIdp9Bl7MEJu+RM+Ntj41/PoKAKA3CufAoBXzgxxnqMHZdvDMRz70Z//HyMQ
MkIdUC4eNWGueCRVAG5R6gBg09BhBMvzQtFOhxGDW4pcKE7pqfG+nJjbn8MUwxTx4gG1Zs+9ywPR
oRBdBXiWwCIAp+EzSowAD+7v+ML5RNKVJCSDI//qSqP78WPaE6Y0eFJuoEJwjYAwQKat3nkP5ZYm
8EFH/IqYdl6PSJxA+7Eqobun8iZssA9rnfTOMM7E8s0DTiQtYH/0huJbK3DvBpIwz4R9g6AssiKg
YKgEhvPVaICbDtudSM4TAjexS4ApyfzbsQjvoaKNMCSePJmIgq9EHAUQANItsCsGT0e3z17Wu22A
GHJ2Rg5SG0CBU/zFWQ/8h0TyzHNDac/TzFBQ3H3FTdyJ+QyL9LpEVIYU62eU9O6Bo87njx6+2lh2
bzbyhDBJ5anHloo8bT47CbIQPMd4Kh0CYzJADsc4LHm6U5pg4BSSDHEYZdfPG8QGQCmXwM+9F+Cx
brn4y4HlNOwsjrGO02iZNdA9Qj9d+nFZIpUnHfOmMyNHFrANYntmkWfVgzW8k7mK3CaAYvFjTJgL
pHGJMoz9Hk9mrDZEqNiwn+O5dOFsq0ijlcsVggpy2Yn3Cie6GDR1sqP9Vt82N//3psFtgqxNZ/L2
W47EGi5/3l0nHxufnzyNkZ3tVlt8IdibYSUgJKF3ccq+OGSAab6+zBhr/9hSTbu7ZNgI+E+JQqtS
r7YkDOddSz0TMMX78NN7FrCxmMfiEfbvLeHHdxcnfR4tAgtnn54jsbfYvHHK9GdHxFrU+bKAm30o
bv53IYF5qD+uzmgt5Bob3r9Dniu0kC4WlA7gn8O6IrmZWAu3hb3+iTyUG4N2fjlQCwnrk56QeaSJ
ZW/C+WAFsYSG3cNjGZ9OsdBIU3wFIZqvTBAhSAbsDJ7fpIp3fPklEZsWm2ypcNDngOIxocU6ME3x
ifmZMNAnwTh3uNUC3KG7ZyMVEy/h4rD7Bthhgc4HlA64Yc4Yb4Pd4TqbZfwDBAnR3GE/hK83roLE
Ssec2Jsm3gOK7tuRB9TvJD54GKO/fr/i3aQMVzj5ZMdEfsowFd1jHBfBBqJI/yTdBogo7S+jP/Yd
wlrgC8n7hd9zoc2Qja/LLA9QNQ1cbrhQ9tmoHLboU5/ij/GcmzZXPDjiLcQx38T6eYfQR9HOxtS0
lL7OzPy3wLmZmp0XYKDGcs7RLXhayzG2zqQM2Qtg3aU7svsgLgB5ev61xCF9PQrv/ni0mL3t7nD0
YyDyLLP26Y30GKQoYm14vuWMwn3W+mMQnWFHJsU0DIaM9o1x3sMGpX1DdEVyDJwAaQgyzWWEYRjv
nWrkt98++3xETiQGex+aFnLs+hXOzQIS0/XzFBVYkPamiTLUgMuPkQ1C9MChs7XvIQauEvQl+2mT
L/gvstFQ0IkPzZRLho1lKOb3dEkxvjOcWFh4GExjD+l4YCn2lOMyoQhxXTZpHosouwKXbNjYqdBh
4ZeJBBXRJEiluDr8rX4ZNg5cO9LgZ2eaId1lD5NKGRUx3gJMFpMM1NHrQeXCOFgCp5j4rkPytTAK
XhpFlh2xwQB87SMM8Jamyvfgaux+HILmRH7TCbwWt0tWTbeyB7dM/SXuQ8XBhtUIvOIvu1siUbD3
8cCjo1eYSXoP2O3M+NjLJnsj0X/FTaiCDC6PgIRkElNvYLeWUGpDjQnnD8S6RZxxSOR9Rhr9RYy1
NffExXhBfF32KNKVoeN4cvQU2Vocx8Mh7ZeMs0kq4E40BtMdZeLVI9c+yDXKhcBh1EYMLdgtlnuc
lLjF3WxBpAIQ46NB7UjLxXC2+w/GIcxqaO0M0rnTOh4I9BlySv6Bz0+62YQhkuPC/bdAxNs3mgbI
+ph6vXl3YvBBGR/Q+zkRO7R4b12lryiuXnPwy7uVpAW8vyjmAO7jWCUiQD+mP3jrc/CuzrjtUbq8
kTzGbrHS8URiTjqjRM4CJr0bEq/F0RavvkaMW/90eil9Vs1Si6relJTnFAN9KJf0p3fX70Rsmzz3
ePW6QRIvUsiPWEOxKRf4KzA7BZWUJtK42IxJxCI07oDw2uhmNhtd8pw9pHrkbPa2JqTJcggMgWrN
ziLaJ+hsFPxiR1xDd3xgCJ53WfD0DlnKb3/OOIlvNhuckQoPUujEN87blIiUNEnaqFExIMN2QXpi
AZAPRIIEmNmyQNkSJUdeXoqzG6IMp98nlVpCi2h0fY7WVcBFwLmXUagAoadwOn+M52pq2IVBr0uS
Lb/+OywkUib+4CqyD6fb8d2LvxmEq43Io59rIiJ9Mj6o8/jkYssUTxcybpObtNIQONiUFgEtg/Ap
P3+oSw9gfoCxHvDQiA/dAD2GUUnHglN4B6UTlih0FUUSIyaH/yvdyQL1GnQp/vH+J4DfQ7aBmKdW
IBY+twFRgCqEA4xQhaU5zYHkYUaoJD6jaefn5zJaEI+qaz9B07JqIE/fDrWa2yWVAwZ15OkwjVnC
/8lhVYCoch6Iu97gGc4pGRx3Kp2Y4PFCSRDOUf4c9aGiwLf04VSOD549GkKinLWoJ7G7ZYIGMItV
ipQ5IES1Z9huAWxLbZVliz7g1o9Cdh8STeg1uMGCNzpsZa5b3D8OllUyrpLDZ0YvTkePoeomWBUl
2jeXmajcVLnt4v84xQUwHOCGS5HCBL2njYS6UHyix5TvZEy+4mD0aT6ob/OZ32Djc3CPpaeNGZhj
U61SIACp7BouhRIuEAXUC65N3veo9KBl3yj0ZdopzZiBZa54UC7byqm8DVrHyIY+KytOOmUeLvxF
xIHsEPAcsq3jtcmGJVlckjrNlEFadLY2yiRCygE/UnK28BCIk5Pucgx7PLPNGV4TqqHMlg9VAScF
vN6OT0U+Dv+ASGNY3G+2y0drDjuUYxoto9MZbrQFuM6qbDobcBT8/GHe2iYu5VhAk1UkpPQF01lA
3Q+j4HchrAzhxXSSCfDlwYf9MLz9ofEaMsFrNylmKXM4hQBYhENr5L7Hk7r0EJEHuwElgDXeFLw8
2+DBpdjyvIv4iew66AbFeP++8DUX9lrD5Mhn2AHRcD/6EDoNMI3HVPpG2Qa+1uKYhhayZHNypW/Z
RlLPM0mnI1X1K7tCIrMGUCuhjrx9Ci7pEanni2NMmVrR2XfsEh84zoW4OWPPxFOIPG9ye17+lQJ/
n28wGGHsIKCXfW96lX8X6k6JG5GzOYA/ON2Y+Qtx6xPYNM7KvQZMQJg8SkSOFLw/jxamV6x8UXk6
/faU55Yew6F4AxnCt59jn7eenv6JESkwi//hUhHRfhl1Pny6CfNeeqI3PVc56zv+8F8DTpHlkH5b
gz7OPK5gusLAWiYiKehjkBEOvny5j6uzGGz7ky0lpi9VCuRaSUWJ8VevP+xRN0V0LQV/RmQKatGK
UouSZkFR6A+F4NvJmcO4gr3Kgm5+4OF4Pe2fhKuXQy76DXPj4IVcgSaHmh6TkTmq7ooeQRvF0zZA
NUZ0+MeNOW2TlayGFuXbt+BhkiKS1FpgiVs4P/SRXMbgOBise0R6Lwmu4T5h1HNnSaqMbZLHaUCT
R9sYSoHKw00GDcgspZY/6ozIifN8bSpkVEn5FZpXuoEQBNYc0G9gD4f37ouTCPd7eFLCdEkGrRj/
kDm2s4xROy1XzO+mx6Xp891T7NkxYlzVzEE3ZwjLrFuo/L0Wu7vw6lCmJl3p7yQ16aboOAx7O5Yp
7OUfFdXbXUT//1SFBi+MFQEN6AKtpErxkN7A4OJ4odOnXm1T3TxYFgQvwpBj6sddFaYZW7LDhSZv
a9g5uf9unnTFDZ9TKiNjN3WLQkJ5mGCCBcITe3sYS5hMfz16gErArw/YYwHGpxlgbL3iR3hDorr7
5X5hEH/1Dje7nGgEdDCBRncP3YLeKn8zEpG0FKgKDGLSX2ztj4iEJTtX7zvkxjiB1x+2s8lkCYSy
SV3gfIweRK+IBmsBy+i4xF71/e8lBUh75KR4Cm0/Pvzo05q5+UVM9TF9gUOGelFntebcNZKZqAgo
pxRANEfUiQ6Yc9vpLQhcZeegpOSbcElydxPu1anFp6ymkhL2w38wf9vISpS6NZl/lhZv4yRWaHFC
9cVp5Sw7DH3dffAYUdlRQ0NbK448CMAU43SF6xRe0ZzNb5vIjYj6DBL1lLM5dsHdOUP4I0dimmA7
6NJvU8LI1lC6cbtPJ8QZglXB2S7uERBjRmYURwxwIxaTh69Te098MOLHjNcKzxNQ3go3DaZ7b+Hq
WzNczJlQsNCxR3So7V+o5pQ7vSlCkxcX/HQqMMyao5FW4wPXj7QrWmgClDkoqfZSq/0D+Bnh80hf
5aCgcpCx3ysmnQVDORdj8AyGMbN2i06A8nTjREBt0h3SUWzuE9QDuM1B7INJCDi1V9nmXbst9EBX
zxxZvb0R3Avz5N0TfCgyvW/MLpize+34WMBb/k4XeOVbPbBNHK+YPk22Tc6g8FLi/brvYdRf3x3z
HG11ZQLv7X1qrsXFh2x+LG5fZXS8quV2BnXUGnSTJxFT8F7636mZtBOa26LJ3iopC+DYu7YY4gIZ
WccexVj5YJrtTv5pL/au63QHqRVR+ww16oJ9mrnIm69HX8eTCQF7Z4TWAFzsG+0eXnegwygd3G9h
ObyuFjqko6CNQVnltjSvYShz+N2p+zZ4T74Q0s5RmXzbfvOEdi58RgzuEEF2TxCUoufE7F2QcRf3
EH37oQVNoTGr6HEOflNXrTI4ZFiEgM7qV//zVPu8sfdvLJ6dMp7h/RxYz2DPGaorQiSajWAHFkrE
Ww+e9OEbNGJ9tM9xbzgyTNRxC8D1rp00w8bwlpzbwYvtY37JrV4dvUEzhsetagzvfKI6NNXDcFon
GuNWqg1fkBre/rEMTze/nGtYf+9VrasH4Wgvr3X1TZiE8Z2tevnqQRfXne5OHSxl7H3UDPj/nXT1
pDwxvSc6p9r9HvySBEHdQ1OxXz+w7tW9MwaCQKNtm7k1M4hrO2i+gtbeZzqhO9rEoudNuCBW1zE1
yNwH0/5elPHxO7r6TGoalfwOJvnyMJBidji7fPx20NU9TBJvyJt5r1x994sd29s5XAKM9O/Egr+R
k/ItjoV+A7mBCDscve085u2nAopAGgCS+sLFJ+Od8iuPg3PNaPzQcNsW9mDebd7FZENjhOK2wm6y
x6FSZ2qL34xq1s6CXbv3HrTv+Cw43XQ/fuzc75S/arqW6jzsvYmNy3bMrWpz0oXiMtcIul4jfior
uxadwYeJQD2Bp7T0/nXJfbwUjw+J2a0RqtnnhCUFLoXddW8LDMGbxkWm2BrInrQxJP/uwNQdxrCN
YWvMk8dudgtb0O0co2i9vOtLffHSZbYXUJYZBRr0iGyOfJe2UTZeVM2amnxQmafQvduDE0KTU85g
/Nxwnx1YPfaF5YGu4eq9Gi4WS3sYjxY3ofx3qbxvx/1uA6vjYlDXOXg7ALodEoLX4DTnvt0OdCIv
tB4RSsqOU/e66sIAcnZLjhOZK02wXEBoJexbU10b7v7pdjEG0Z2az4MskKcBw0GYdGzzmDMaXG2X
4QAeEi/dueCkir2rGC+65dXlRxbIhm7eyfK2lbdjdvmExeieodPf3XNLRJatt3sCSSzd7VXt91Gl
RYu204TZW3vfr0waPi4Bf165/OJAt3MeY8DTneZhJ9MujiMQhd1oF+yH+3GrUse7AjLU98ET15hD
tMfYuOm2K2+PqSw+r8H1GLZA294d9kr7DLFqVbXpOcTMgYJ2+ETo4XfBRPfzIF+wWuzm39l5oC22
Xww2/QamjugsHxfPDKu/4wtjFtdiQDc5wjxgU8D7dOHtcXDAp2cfmJk2rfra9PpVqDv2AbSA5tvV
4La2AQn2llMi0rk6jaPX3Jyw2DHxF/TuJCbo7g1JSFftH+rSVc+TpyEA190jAxQTxoLP37S0oGv5
B4KvyunZ8msmQoMbtd1XndAGHsImlbd7NgOCmeqOp1Vqkd1O/hltaNGG/uOSp/zxyvGBodRddf9p
H2V82Xh0I7h0yJ0Ldvfg+Q0tPnIz+uA18VGNttrVvtlQpREsDqq5Dwg9rB/+5eifdpMXq/WtLm31
1oDiPL3rkTXb0YNDUx3e/qGMrHNkNtXrFVyw3fSOo/nf8eOWWBs725f9yMYnQdTE3qEpSmuyt/Fz
G4hCGWdP+5CYL3u98xnJ0Kpjs5yoUOF5cGfwzjzZkSL7SzqM51E+C3DG8IkZMD2b+NaAInnLesiV
TEnNtoeQWcleIsT3C4R34cgBK/xG4MQg8L8qJgW+yToAfrsxhP8+aFb+WgGhMgMAI9ayYc/we/a/
ejacSWz31+uzcm0LyjodAAmbuQzOLow/b/3cKvoQP2DRIm/ZolHtEwwDx4IKbfYl9nAGkZD68Zl2
yOL69HibPJB0QY0Ek7PJRIgm5A60Z3whDh4WimfxzNlWvl4TVKYPiSfGVGvQCbA/kqs3Vkfvr0TU
Peoc7RGyYeY/NBQDGa0yPc/QFY0ZC1Xrzab9d4E2s4E+aXqYvyJ+j+k5yZKpqFmg+hBO2u/4M7Kv
nAsMG1x6ab3FPXdTpRmR4oLn1jUXopEDuDI5YdM9xhNo+f6E+GfGrIMrNADRXlzpEimPl9Bdor4U
4/596r9H/vqNuBxpwxCHJJAimHRNvq//X04gfz/6zNavi/2P/GJpxCGNUnyCq+1wdxtilmn0LEws
GXQdJjzPi5Eo9+jH+GfBCADDXeZy5cNj3YtL0i8XlhYIr1cbgkcjbyPC9uFdHFHvdwGGP5hVKzi5
5kokz6MyLe2/TsxU0R4jIe2MTjhaujVsqAtc40lvC4YCY0vaswjqa+RsYglkFsoM4EpvvYZmViYH
ZxEguSV1HZ1KACrKZxAs3x+tG6NwPeEn+c9hQOwUpZ8SnIfqn6526gJcHgKG9AzZXWOWrrQR+AV4
BG778SY7D7iYcEb+DdfvAMqL5cE/AW1nvoByEMhESq4MxWUAsFPEPDZI3kACgQL4GyQnCc70Ve4W
pkNHTQf1kSERJozAiYsZM8emzbC8WN0nr4B+Ocg5SMA+bmsT6aezG2wWR9o1UW3+nhpxIk/TYtuL
p28FmFNT4zPThqpLLoUcqRfkCfFKPyTFarGmlf8P99vyeGkQX75O38uhXAM7nyemR/N1RCIBuRaG
rwhESNNuQVydOdT5InVZPYgMSoGJmcoxZAVbc5h9vWQjb0Nb2jB7sXzCyWAXBleqzkwifOAPBoSm
TLuHAHNKhnB6Bd2ZipxP4DFUzp5r6YkuBJ5kTMSF3UgGp2sisYWwWDBoGW5+/tCCAE+TV4Ebhr2L
51ynA+8XtkcdrdJVVJYyDRNw4PyHYIgUjhHt3rRhJ2PsKsf466hkBcoIMUeUS/i2J4jpBg27yYZ4
9QeYw1GqC3Gq+Iz4NEh4N1wbXN7pyz/2V2nRPkwKShuuvQMcJSvHGlq4TYsDrhi/0yQWHDhiLIMS
QMXAYcaQLo6ehSBiIFlHEEoWLWMPkZzNnrJiPGaBonpJD39wYzag+h78nR6AJXCNNuA6OzBJAtiX
5p2FutPwlJxN44oIkYv7zcBVDcA0PSnSOj6PoXqXT/gikFT7BCsIZyeDgEKbxFySti5gVnXr931R
23k2GznrhXCMXouRqqi1JEsZqofQcxhzb2iQ9BHEc7txBYvaCBUMmupdQNgPQjVBCbgP4u803Yeg
Q0fPPPZrcPqHW2r28Y9Fc6WtsoHKOkPsk3cKQtNOtfGCdjMqTYZW6pOxHmnu/Ao7LEwd39hZPjAb
ZNjozp5wvproAo3KFSckEweW2ZJxdn7GBg4cEZFvEC0FR5dwzgkSKLI8oAPEW+9HVKg1rhmm2Axb
hfC9X+tnlggNvEyLrpMF7ikMrtv2Edu6tT7iQ70+wfOgFld1aqjq4etXdW77VyyfEXIannFSW2xl
FoF5DG/P4FsGNCzU8/c2IIy5cI7n4N7FdDPSWqE5urYCOpAy40vj7e8//u0VGmdHXs/EmN1/MNv5
+FyhxTmyaDeeCjYQjsFwX6v+HoJ3o9cKW4MGMrkuhhLjRa8c3p84cljBuXj3uqke07WevO/6kD2e
nnSE3f49PBX4+mR1tB8fRoiXW8OSLFdK3l12nxxjyjUNS9fh4wMgvE1b/NAuw4e6aKdU5fs1RJRt
Su9FZ/pG4tIOnr5B5pU5ea7bfw80jFcYKQ7vm/9Bzz0MFrRO2Nw+FVf8mVMEUxA3k1N+jSFFLeAj
THeWY5R+N6VlUFes3HeoYZZCgtAAczRXaLAHZu82U0uZ9/wU5vQ8ay4EoMHtgI8z4jDFKAeIFucP
uwb8YlfCEDsR22A2m3v82LsrmIs8mLt/9CHpxkBhv+kIBR3iWcMG9YTiDSD2hi0PIWbrgepTkB5E
lz5fPtm5JDwHkALIlSNPEtZaQ05gPw2Ogwi7OPz5sEphz1Tw/yiTbanY+2jyMGZ2f9xvHE3izKGC
X0NWKE2bpLYMsaRQt/ZrOFOxIcPWFDtAZSJFxcABpY9tzkRdC6wP5AkVHXaJFFFrArdQ2JDVS45a
xibb+E0tF3GedmYbpnGesBuJ/pytO3fKDvRTg5kc8wwJRYLrCPMgLqBTwCcwXB3girlA/kDakt4n
MoUEx0R8BITJGE1kVxJbpgeb3QmCC7+ACeySgYfwfGRvpaHyev8OoOADhIl7xwcpxeZiwztjZyNI
IEOaYnAw8NIyjQxSrZ+umGEB9zH0CUER3SkrDJpcsW3YQGDFd4Az+E9Xyu4Jbs9VIp0bmwtIJBla
1Bm0Q8tnts78NGeCEgBZGRfSA2RQJLgkBscuIlaite5AXQH4sG5fx8v8i/Mqm+6q6IyZfOdN0i7J
7KlIFmAjICLzgkqXOpAqgqXjIv37/nQQPIA1eqhTDl6lw+O8cb/het1GMvuWfPC44AOsAKTAZ0mk
Y3s7/sGEjKLh9eT8Q6w0I7b4xu8NsLBIv4wDKd4A46hk8UWZ0LHAdDmEM4H3QckyOdD50P4qfoDZ
bLI6dDYsaEYwAfBXzMkhjn3NEhz3l7lA+iSVgWJzuJJODJcxW4wAMrrpM9xLl1aOGtl2YVdD/Eqf
NJyrLvKWwkzKzcJQ9VYtRuxAcBR4Dc7eJ49NJE/+aXXBXmnL8Ch5qpejd10Uf9T3bLfUcViFhbQt
jBJebQp0hBp7DHsKLXxMjnnV8fdPpePcxZImUZcWDLO63lnBSWiCJINn3PxD128ckOJwZjahV/zL
sxt1GRXkxWs+w3dTsb9KbtknQDbHZIBzhkMW1gyuHNwIJ3qMokcixSWkEKak4KHIwFaN2pMJKNUG
dbZQdbOKlwCmU/v+xNvDdP/p1YUhvUk7bmu8iqHTalKOAQ6jUhGXTZDmjWvAAvI+GnKYIBYuIC+F
HwojmzOwLtIqFrPUVQ8eethX6e+VRHwsxSPLYcUgr1xC6VistwSO8q28QxMoWQpLXeMLKxq2RxS9
hZ0ixUNqMUEB1pPydOcKADp/vMMbihUk+z+esOW+0BM9qGceb38BljazegQHIJ9uwv6zux1lNvAu
f08X8x2SEnqBaQm6TlDqdl0HGlCRe8VjPbASIzWiB70u9hrI3aD0HJWFrhdwjwoCuysd86wQCzFs
4toOt5eO+LrzXkisrbyaPPC5bYAWhLSSOtjTK6jBBtIyXxDRDDp0HrCt6vF+fgHKtARTuqUgLGVt
nxBvMO4RQ2oS2qWiZR91biMKRXO6mEI9dkpWv8yO06634qFDLj2B6uVnlC2Q+Vkv2OkrKfePLrjU
Cmga8VKALZTi5rFZCnmLS97hdICh5YqgC3Y2M5PDDqNNqHoZzxDHhkcsCbfLtcAbgpzOcLg8z5gC
wRRnyfyUVFLkYsO8cLQtRA1KvrYNHQj1H7IySOCMISDdQT+r1VAf16RKM3PiQchNZgzyq7eMt+Mn
5fuU98Qu/4PjPY+nnfhpnmLKYgrCHrgsQ8rvgOLJsJugnw36flpZnROO+2TcqYTOHPztjte6q11G
TGJ8SV5R69+1ox5gbCMLznKgB8j3TljWmOoecn6Pv1MQmV75sDuG98QtMCZvhMqF9Iro9YFer02N
qDHspq9eF2ZIVC23AWUAArdTdISyEVMu9K54M8b3v64hsSd76gu2B1zhnBeZHsE9bKT32mmkwKg9
NoWnL99RQ/UOzqVf8joYJqTN8LhsDc7FGUk/GMiIcqa9A/mi/jWy8uo8e2aisyZhD4GUVIDgxqD2
K6Bwp8obMH+RVhf7XiPjHRwKtqWjmKszwUKCDIm3Q4koxilGsu3PyiEjTVg2z+hTKTzA9bjKo0Ov
Dk/5A9C7/4WSGnFsbQOQUp6FatBl4noqqqCcAoCdgnK0zS4ggRRUM+qXbmpGAmyZ6gmiGWxT3G+A
WHPIJTTsaMGvDU9b7vPtiGrssHr6erx5EOoA4bszPMPh5CM7tV+OWiDl/VPfSBmBbb/OI/lsoZob
0Tate1dFCQ8Q1sj2OS+IJ2twflPwOlumiXgyBNvpbnSPOsOT18RUGwOTqDn9ZI3hpagicyTzgfM+
vHK/cCBtw1dqKz3u9rvpgp/hdlJfkZrT6IFtjne9iiqshpo80sPXBGLoEqOYxCweIR4www4L5kK2
VrHPL0SXEDmMrQghYkk7uFJidgFkr6tLYiZWjwbP6nUG39qxMM6t+nW4G3dV3aOCDIDfWRt3u+yR
p9gvMwNI4O7w9RwQW9MjVgRlFedQzCCEXZ8CrjWoxp1BBQ5TyZtOraCK+JFW+IGGGLPC8ZUddvtY
AMFwQ6UcEPAcGC+n7kZsKMZZvTlfeDsCF7fb/gUiOeZUPQgN3fSLoYzl1KTTfz2r9BcYqDcrtTcD
1pKlKAGaFMfc4WfILzw5xDLUUSNb3OwrcMXJbwH8GeoUtHl7LKk9hnTLB1IUncvyWeFz3G3ZJU5A
EyYAdmUqPWwanFdQAPSW02z6uyHQoakEdoT+uMKdAWq36VLo7gZVVIfI1YzomhzK8JB3WY8LXMsG
x+ihuc34sAdb8TCK3NdqEXTYDXZQl0BAeMaxSvv4rOuOy9Na6WCMPvZQNB87lDdn0iRCpguww5sX
9cAp9OWx1ij2eYoWCTDAXTJbqJGi+wqc4rsFneH/W/l58Josrr529VF8da+eWPUN8KFhQpvTBQSf
zIqeKe/hsJd5y8dUrwmTCoYBrAvyO5qKjod+hgFGBYO1dEAqyhbu4Uhk+Hna45wei60KgBq54ndd
XRQ1wWGgcaSofYr6EPOKrrOjxRxu0yeJzA+2/Vty8bUY/Tw1ejmgxc7p5xQkLqy02UgRyEncjSYK
OxGxC89PdnF6uUuOYgyB7ZrUKIkXp4AtXcKisIkNKCsWBhgB3/YJOJ4pdPnjYWC97NcfZS4RsY3/
jt9LXq1hKg/Q2vg8rW431vGh0v4wCl9L26lN2n9sijDws8v8uT6qS3oXDZEWaBMOLZfDkCPxA90V
IlKK//167+kxcpgDrIp7ICEoTDa9p3r/wxcCsl2p+MGI70Zy5+zf7qUv9ojMR5wLOiCR5DJxppcx
R0iK6F7zxxrafRUd2RgsUYWiaJX/8iZSLl7ORzv53LYT3Mu/ar5FssdV4QQW9YtQi+iU9Mkh45AT
jEaqDrGQtGBExgxXiSfxeRl+yycwhqBkfANFf8Sf5NWhMlzWopjSYjHU5iXYPx60h13czbsTNpz7
gMiEv+eaSPH4lvxel19wSbjPOLiBg6LQwtrj74RRzWndcOXvOSJjDXTAcpvDcnKPMJ0pak/fvHt3
D9fOhBmImEouJou4ZhOSO4MR1SYn/6K/xViUNgl9rywO1+y/kVWRskK0DNp01Z7ccD6I8UKOd+4e
KnA136lnGfJxfOStf7w2l1NHz3eEa8GYxefvWQ3Dan5zUCJx5whwcrV4y6XkH7Q/ubM3rhBT9guy
DdYXS4kn7+ZvIZ/JreDrmhXDn+RH+Q3M0hDdENqynUN1WV/8y1x4nPpEj/lY7b8DWBFeqO4pF8ri
Nny4n6g9p9vGvQlaGm0lLN1Ba4219BiJMyIicypuaczG2/QmpUvuT5c4sW3S6Ml3l+6FRoj2hZ4a
tcEA8Fmhy5fvrKJujPYpoP2oKDmJ60In2nS2VNaUIXyDrDjLbayE/cbP8XdAuKCs1xDRlN3mQvFd
8h09nNcmj/TKb2fu7nPFsAYloY1tRMSR+KjCLOY96q45/fQ6VFSXtGL9tbnRuwuvVE9QtVHoYxti
hbxwVvmnNZ05j4PUyZjAAxS2QtbcWx6wv8rfJyUBWDyEXFwBe9i6x8cVn4ELLe+rkvw35BRQt8hw
wHGFC+nr/QdbB6Tou1tPxS9WPKxYLNGbv/4WkNl5mm5JY8j2wNo4ZCY5P8AEc760sGaiETP/nhjq
lAOeXaA3KjEHO35HVoCoCW7OKzy7dbaYsPPN+RhsRHjVjkQbcf6z+KSN1T7fsYndh8/+cfUKYRN4
qJYdY0WE0B+9UibMSazmaDo5wOX2/RrQVT0mnwdIb/FPiGXSi1L1eCf/DivAYY1z4djC9uDrYGLt
P7ZKl5yHHneLcnjrPZJHTh3J3WK0TCF6cRZMHA9Yup7ZrKmNF+SZSRalqBV14O4L9TMabxj+bDjc
6s8EfhZNSam4J39dgD0S0dllEszqB6UCKXebzMtHZSYfWC9586ZTTkQMQjUNYQftPe79zAj6W7pq
HAbJ72oNG2NreElk5+a+soPrE7oE/nuZE5zH5jbfwijmFrNFq0cuNkhrNkQ8Z/hn6r42Wz+7T5Ot
tU3TXlH+L0ZnXrUVvhHnyqXjGsQaC4giiw8HKBNwrMidGrwGFVeJAYAiw4n1YoVsiLJ8WG0QiRb2
e7nU7HuGHQHoJHkX7mX86IkRoMQbbhOzT8CTXC4Ysw145AhC/HsGpBXwbLILs1/GjaEE/fJUcBWM
4aLPKwA8WqLzHVwnzRmVmS2ExNq7jZngisFXOEiAQ2QZiErBJE4NvuF/aUGQ3dsA02IjVDtXT9CP
b6XAViDMVOMbAnwYt4oKpMW01WMMznb/5Is+KHeMfAwHLrmYwGOinONFlmzdbkhZj8UtHnV0M5aP
sr64o9j9Jz65FEuI/EcmREWDKG62V+eJTAJUVu5oTvJi2o7beDpxoLhbzANXLIHWjGZc9D6efhZe
Ng8nd4j5iegF7OH6GQyHYtwW8JQGS8f3/dER/ItZIpxOemFWcRTkns3fb9XIHuK3CioNQwuOauQN
/61hSp6Y9/WhKGPSiY0j3ilfkgfgcy/yLYPnpAbIEaYkZxrKB5Qm4mLrayGOYr/BFzJhWIC8qTTD
IxQh2WzC8A/XCMYdNRxpGUk6q+IcoLzLXg48u9WP5J7R+r2d70dQSjzPGATxvXgzOaMtLsD+6Inb
6jnsR+B/glIFLFo2iSbzmybbRZPBKNqlHizcxgEY7TDuMQhD3AC4D/MeL5gc8EvYWOjukCY6Ap0i
fLz/j6XzWlYcScLwEykCBMjcquRBOOFvCGg8CIQwknj6/fLMRsfM7nTTHJmqrDS/Cek0UbOCfQRI
RWcmnmE9JtDh2JqzpfnjCSubWcsl/pLVcFtEcGL3zoxAagP8eQoOu7gpIkG7d17Cd0GsgVGZncxR
+PKov4HTowhrwwb3BUoHj+WA6/fdZ6QxlD5XwVgWVKpmI/DlCrSSkSIrHLBU2BmOTg+uczTKp9KE
5WqQ6SFX/5MfkTOTNiB1+ZamGfy/tN/vzZsryGF9HjldFcXYP0+mHWTtliLNuZPOLucnJn4EBZg1
GED1K9P1TuNlH9IJvwtQqFChLDExr3+LO1D7gneJLKH4gfjOQZMd+uPL0FjjVzc/Mweye4DnpDuQ
852u6JzCREK5XYAJNB7pHIR95ONuDrroWJEsiQNCO7glosaGdiJzIevm8iR9TuOPk7qcu17fWCD8
TgnGSKmc4wAnrBgWPj+GbuhUCar5NFuyaCXEhfS6mbMiiIsQxvruvzMnGII1AX+LVJt4skpfSaG0
IEEaqi4gbQi0yaDpIvCITzm1k9ixY35+7i8EzfdRYMlADBL7p/wTq89EAMGZawNNB+4+TYXxxAjT
5QKEbPOLZY3Sz3ouFW3L7gzYeO35p+UKOMiGeaT76Na9fpYxGaRr+U7g0pA5wI+h9YEM1CO4uBgN
RGNGoH8TKg4ozlCSbrKBv9dNJZuwEHZdOA6Of2s5W82BfKMAxcog4bmU3SwniUz8j5rLfMrzalj7
LEwETZI+kA3+zw+S2RTmEcpzf2Pcvcwp2fok6iySEaB5CkV+4fV7UtcM17+/h5K8NsgiMCgEAR+C
omKECu+qa7LdFWEYvTuZBrCoD98pa+U8GNEJlB9fKYiIvAYt3lgndyPY0AZpIPJyZMSkkgWSLABR
mcMZIfD2mVfFvWENsYBgQJ+JGEV6xKTHJwiKmCMLmRkkDzAXLOQBjhU0Dk5Q2dDSM5QVzPL5t/QY
+wuoUWIZw1vinOd4p5rQJ7N35pTCJgvhXRHNwDDQToYnEZKyIP7M0USmALiSvhVQViW0MdHdwb09
hImqlGgfkaPDCpL54IEki4EADXjavNgoom9HwgEocnfQhuB/0SMQJzIECoFxIHOl332Yr6CYGRi8
eB312YWQzmxhCCxwfFYyvJTH+f+n+l/Dy1PWAPQ0CGCZe99FjpOGJLz+u09Xh53ZnaorQjPA4oO0
QBbNQx9ZMWiohX4mcqgS1EYoV9KpB6o79TyKbxhtfSLl1TW27AyiZUArPizA0WoGgZroim6lyHP1
rHQOAGHDfIVB/F/LHN0nYnEWlOpoEUHNQbcevejAZ4XMnWAE2zgDiFAvKO1Y5BbWCgPUuxdvPMAn
AaP+b3c8vmxFAp6KObg7D51jtU95FrMiaVYwFQfDjjsGPZPZAudFoYPtTKgEiuufF15RI78uonA7
GZyyGrtcMUGbpJq3K1xyIgUq94EohjGLmbfg4wiiJr0rEgALqoPZ+2Bxx7M2l1KtcVjgTsdleE7u
jQO8lABUiCCbA80SmLnIbY0ObHpaXaqvhzLmkIqW5Slp0oMihNyPQW9J1J3ROxVuziveGaLBwCdA
IDMXwfR9MeOCe0A9gVNGFnAYHZDM0gxQyD0qkL5UF/GU9OejNjcECzZpfB0cbnsZsVMSChP51sM0
5+sgpLzg6AI37noQh0Vr/YcS+RFlc0SbaCcuewHYe26xKY9A5AY5vuVM6YK9JunhjAmACLFtYB32
4K5RSXMAsXh5+1zMpi9q7qX7Y/hloMMxG2lhe1S41cLEzi/GdSKAKITvObcLX8Ye6m/OSztSZOCj
e3IIbx5qZpCkFnCWYbNBdlQghMNdeXRCevdAEuFyoyl8EF1hRm3VRoTjb4YcmR11Y4AhM3o8h9fT
r++urECYb7g3hyuSZwAEoiRQPV0O5B1PWAZMrKBP05keDkiDyE+IrTC+DqcWx6cwDhHCAF+LGBUc
PMhDEDV4MqZXUp4vkZEnMOboIrLR+Tr0kJ+mqKdBUUAjDxz2YuGjKicO7ZwRp8AdKRKNlncJC8hL
jG9q0Fd/+PiUKEc3AiCBBYOp+QLmzZHOMhix/WI5UBQauYIEqQ4kuwHnJy8XGQ2KAtyIQVTU6G3F
JPjw6w9CuX/CEkaAB9oC/Q6pjmhSc+6WLvLwJJFHB0DXHIbGmlOKbKn73EK8AqJgJKAJWrwv1+XQ
Gp1dAgR+Z9kQCir7zjQVMDDO0GTqgSxCWm64brj/RE9K9uMmpR4bzcxJNzxAH5Hkk/TDJaliOrO4
9WYPgdx09RrKBUhzwh2mB40JR+MIes9LWGRdm/EsRyn9C4vkBeFpJq1p+hqQf5y/TFgDMxFtxDbg
6CEiiPDba2xHegFibsveC9VAklhZlzK9FFjckhRro4PtijkEYJMVPrNLCBOiowZ/QKoWkJ7Suir2
KWMpFCoow1GU6t+wvASB9aTPSivHsVfPppt71ejl700P+b85tUIburYj3MLE/4DPO/lWVOF5qNqR
GMGs/Xnj3/PMX+bNMIGI6U5BosaFuEc1QOaUb8f/gi8H4K2/vITTlEGb5JlCCpjNeBO8Cx8xhkRm
YzJ6Js8hvUKrAHPcBcimHdqrzMl4kb0fEA1wX5AGuBl6EWskQkyspjxScUp3ujUySTH8aqOmjIzw
HdkwoALRxRDcdsTaDSVb1g/SzwEzux6B5khSHR1jUFYRpC+UE+AOk9Kgrof8f/sf4EXVF9nFDRD/
FL3tlLH6VOCHyECAwPtaVDUPfNypLvBWZrmch8K+A3chA+UpF0lGoI8Z1CALQ70mXmybpXef9ZaX
seW0akJw+a831PZDoelyWkOUZVFINXdTeQeoh9tx3wyuGS2zY3nHGzA3xUzBwc693NsPsVRyxhU1
NjqTMKDbER1+X8gpPQhE8dRFI45RI751ooR6jSCAkrTxAC8c/QIS6iGzi7vMfBIhpYZRTggqnd9a
A78SGjRJI0kcmbCM8f+hikS9xKBZOibEMlZ3SPwaESJTClMPcWWIxOOhqYZZL+CosD0k18DihUgq
8Q4BSlLWSHXcOfGX6c2xsyEO1EHiJroaRC1geePLAMTjdpWgpADgDA5hCJ9AWhwf5zeY7YzxbifZ
PiPS+QiCJRlsHi14Tt3TlHx8liyAFJMbCm37PfqOaYaIQk7KqQPdMEGmdeAyZOdcTAFlTFMW5G7E
OO0KSRIyDkCC9og01WRtJsYGDNht0o7BdkWTW4o2Lq1+eCCwFik8gtEOwnaXDPpbuIzlLjrdoDW0
P4qsUYPaBYoyLQDp5yLUyklLD6QP005q8sZqPV0k7QLdPlJNKeWAUFBkyepCekaIMZAvp5SA1gCB
i7/ZnjyGlxwlCpoabdxDCG8QwEMM3+npdUekkDs094CVEBIZq60XkhoKdqKWRoml2i8pAEX47Q5W
gY+eesfDLLn280ytuOlHeOa0fZF1aaNiZpAaG47B5jn3hv8s95hAX3URSR8Gc85BZpZ06xqWY7Il
G27f3DBsAXCaITwk0C6RhuyAiuC+SXj+hNw+pAL3hAH8Ay1LsB84vKDO8FX1AM8cply+EM0ZFrq3
kDR52TpIM8CDZ3TgLkiTzeUtkEaLBLWT8xmiNU1WRWp9Q6CHf11mbVL7/hJdKYwLqSTBnCGOQqGV
kvHp490ITSM6BX1aL9woKlTgeSY8dvct7OdDSD8X5c2AekS2PpJcHfLukohLe4i0oP/25gJjg27G
oB1oxThNBVPMqDiGMi3S4dwstiJvH+E0jopcib4O2iToS8OLBy1CnddN9AM8O1e4pKeAk5Xu5CV4
hVqP/7TDHwV974Ysv5hAr0e1unJaChKPYl2YyHTpD0h7gVAjJBnUUPcjUOgmmrQTC0hebzk33GBv
DSOY8AEQY5FhBtLaTLhbkl8AGWG3e0LtX+iGF/UlX4Om/g2+4ze4Ac5L9F49CnE0KZ4uygm0VL4O
HkAcSmRMVNXwd0+SPJDp01YswYJyznDUifAHDDYEWywf7UBaurfkslckT0XAWXn30AKUZK5NvZ8N
av6NDg2ToiBY8ibSlIwecrD43AQOvVPp6ZmxZFokCNlkKdGThGFGP6b7dTkciAGm2yGrINulfhG8
LhI+L/SDAXtJzSOYDAFCSye12765nIlUR5RG2QChd2njH7iNv+xCJ6KR/BCzhsRTZ3ybgz3yPJYv
SRIjdH4w64Ns9LA7yFP7U9JBucUUKRt4/tpwx+Pg2kqFbYX3nyj3BVigADQhOX6JMqAE9ylyj3wT
tROH8we1+h26X2QPzcHsDcijheslT/NAYXMbWbQcWdWMxJz7SrQ/TyV9HPebIKSJMttfZWGkHL4s
dfLEMJZNQVhKdrs/NfQzIo4IBmjS85BOr8hrZl0qdUWfiAaNEJ3Zsv15B1IhHVdXIZ9gq7/2WQxE
BqyEvRyNnmTUiU6MYb2GXXrXf1CzKan/xTNQpqISkHHTcbvLoO13+RThaFGyJQlsdJpEUmtlLyj8
+tsVYgYLHtcohTgnKAnSJx6HYFg4TMkJAQffI2g+iwVbCMiMqL3KiiQ10kZkwawBKiiab+xZBhgC
PKOFibwADGMiSWyq3NMn4NU/iL8QxoIlEXTe8DnDU4k+VOccpWmc0iFDqQkryP5wSLsQjTR40aDd
/w1FDCNTppj4ZaoxHGZ3NZSzVC61CwwTDVViBus7xg0WdHYIkyT+tzd2QccLqLJQCgGHQXTl1Wu0
f1yOW2nMsYOGjbvP2hbeLKeHJMU0hhGSS8CoITPGBu9+uuCBH45VcIaRVc9YNZweKd0uGkqKE1dZ
/lF1aCPTM+eeWMZs6gNNG0k9K58sFP5FjwUE2J9tLH5bYldAYkspx6XI5IiWm0sXjQcfjEaaf/83
o8OXktqgGBTOSFIpJGJAJviAN25k+jmaG9ATY6oqb1Owz/iqAJYUWp88R26YqMLqvfzhAHlM1GzI
Qbi9nqj5v2hDNsdoOH7AsatlzH2kUoUDEIOW4G3u/c2mpmXkzelbzklxCSReeqH/uCkZMNB2oApA
KHEWiroGEgGDQfQLHf8JJR+1YGiIHvUWa+7jrWg6DEgfsikpBL3utofqASKVSfc440S/DBuK45YA
ot25sz7QbxELuCFh8DTI/IjTN8r+TkQk3h0P/Chx+K7w/bQCFwEjyi/0jfINZx8fpaMyawASRAGq
B9sNKZLWydmufAkKMz0RuLYeQGeTS0sAUvA6ectKcIUiLIF4Joz0EJ6vMjYgG0xFVdpxfpHm3HfJ
SuMLYQY3m+5djoJNHiUvZ/uZTgYJnCdn8fQWlH9/ik0JBCrb2WbhYPV1V2bKLTJbzxRaCjOY5ezJ
HZfw859r7LcBUdOdEKIyzTOfxzURkZkErgAd4cZ4NxMfDhHyrGzmgy00KVgyjktjgCVGo7fgc4tZ
M0LLgJbbAzY3+/wrOvhoQmJvvm35fjt+MyF9JuWJrO5q4yqAobiuVs22wsMAufyKLkH87lm1J4bz
6jIBAH/gKd+cbdlHtzWuUdhVDT5tLx59CMwNdX7561EJcM352c6dgr/68AGD8tr5bF6zdnxq9doE
I1pGUQmo6dnXFWblRxAaQFfbhf/6hZcWKlJexwhLZb/VrYcsFlg3vg97pjV+bXcAo5ZJByd3cW4h
DXI/p8HDpA16xOHSuS/otXNsku652o2X0NbjI8eijEd+i7J0M9OtztNc39+Z4ZynlxvA9RkP9hLW
6gM8J2q1dr+y2xqc7suyWn0K/7uo447mLz5eI84BGI0+2hDQgLng+/XYbLrycLTBBTT00+x+fvzQ
1xMBkEc5Lb3LJ4beX7odEDNO7el373vk6Wmo3B5qCiEcR14hKQRjxx38WcY36hshr4XbwFlca1e8
kvuQuOxRgZGDlvy0Y4f5DmYSHkntQr9E1XpQWRE5SOZqeu9uRRe+hoeJp676LpqD1oBBmOai215j
e5uDAkNXl0YpHTXv/eW90ZR4ApmpFpciqnyWz+k0XpAoL6wTf2bJwMu2HeMXGgF3Zv/dys/T1Wts
ZHGz92ZMBsg0+tpYK4e/H6g7eDNOvo71YttxnlrvyiQWRVLi3Oi7+JQuf36uB6foFt2siP+wU67R
nPJZiOYv/Ax6jeB97p2h8rVjekcX77xl3Hr3K+tQgdLqvZf6JWH1mYwnSj06az1GvGbUwS/vSOZP
fTf6eHZrj8RHQ93enlm4JmCtmwG+BDKYwTa4EIpqtncD+THSYdX0WZod7M9QSPcACSWrW7SuWcIB
a7tyzVf4uHtWcEZ3weLqXHPwJZD/+s9Hv8l0jnzwfIJeccBwhIKBs2G1evZtYfZjI/RR4uFU+WdL
sd5LtzUwsfWlKcW+LHilLSsg3tyA+PKaWuvV4+bqN684DdsfDUmRuHMmin6qAeoDv3fyevUvZWy0
Fs9qUArWzsooNUwwOK5Me1qIyP3MoN0Z5W6j7P20E8c2wEcYkup5TXKGfb012g5MDW4anV8bJRcz
Kty8PW48ZrejV8ZW1r2eVHaJtVNXK2ItZO4B3xRK1r9O05U+3nqks7JL7zxuqPzkrUfNan46jx9P
cGRPo2sfvVdzlFmKZdopcFGz2dRWZHbGNjsT3+YT43AYYb7OUvnHw06OBtIt7CdhJdDLlRthuIkk
EkLuVGXddcXpyUWQZZ9FUdQE9X3veM+8n3e8txUSxTCEHuvqDf/Ib5yi3wUqY7Xjn4v/Y7zpvIfE
KkirtjB5uK716vuvIxRk2jH2xKJJoTNSJyVOyatITBnFhIxiruWeFI205D62xhBVW6UyWpEUazIF
0mkn/jhPMJJG8Qdd7GDbaAXwgmnUOtHdcqLr08E0t+iu13S29VRHhg/T559DqdqY5ssXVEtg5xgF
eC0rZMC8DnRVwvELLkyT3fZ7/GJCv8k2MPb+7toh4OcufuntXo5LD8zEY+H2Mug+OaBRbW45Bjs0
KGEphKZBzmzvp/FrTbriLkVi3TyThktpirorRcrIYMS4fL8t57h23frkk6m9tqVz/ZM1/U5vADGO
FDRCC45r18ZnFSXvDaOStT+EkI2yFLI3JoLKTW+8v4rxs/Xwj84dz6QvjEjokc4XHIkzifjDbxdX
SItOsWssrYuzj+y1GjumN+zpCx3/eGeJ0PkduUmcsgR4LiJUVUVO1Wz57xbcGbUBlnwKcz1Y/nWL
2+TWSAsiaYQAvAidUm3qN0wxpaN1jXqtXD1d0qBs0WoFndOEBE8UPvMDzSZ4oXQyR3jEAwsUFtbm
c/I+R7DaSKW7RhG9TRcVXWaBeoWOSdAJ0OcC37fskVwdAVosm+TUb69FDeBctfjBWI0J1p98vr0s
sLb7vJzTMX7OT+WkRXpBJdNq91HcwGAsI9+3TU9/98G1oAmYB6jRX9/9ZkfZVuV8fltcdU3vBO4B
Asry9yad3mEyNwVFBTqTeoNBJvg3+olNDItwHY6sa6KP5YocgqURzbK1R9JqJBoJRnNIfwH0yVMo
mueBINMKwL1fmrisA2bH4EVS2+yx9gV9w9hL6DGdPULv4jq4edOZ4wUg6Pq21ebT8BmNSPEDgIvm
Bc3sqgSmwK74kewX/nrDAeTJ/qr8Zu2DHUaqCIKjU0NTgmGwaAE8MN0fpZ5XH75uwomtt3FE8J/3
3exZq7JQP0hWLZRgXq3oRv1QXQITgcPDxVA5lYOyl1lBfq4xCSFJT3MafMfebVTkYJWugyI4fPXu
M3f5LBBy6wKiqlVGVyZoJ3gUHMERqA4huTS4CwFeYVOvYVkEACnNp9J3bzDruapXNdOBRHnviiRf
K8NGO2T4DIQLgf+DdvEA9RfAMUT4+QWYyHFFto3j292enU73yWC6WMNnP9Fsz90T0BynuksK1VaN
GYdq7dBBq8g7n5TkNt/2ZGgzPpziWkRVeEl7qjwE6KjAflSJ9qQ1+fBK3z5jLAsdgSN5pImnDHzt
NM9HJ23VAgHm2AOOqYCJg/9yysoZkJs4BgGb7hndiRH5EDQ7K1qPyL/gXYD9eDngZbdm9+4WubO9
DznS37r7pdtmhl/yuMI3aco3SAHLzcqonK2+1zuurSlDfX7Ttx3myytdtdo1w8ExXBW9xXsh9TLy
WcuO+OK9tseBYHOY32AXyqTxcAY6uQ1Rxf+FD9y0rbYbTSbYRNArJWgSUvZvfNjnb+oXEUjsZ0uA
fpW6FyLQQWO/4b0fXoHSsPNmw+heRUO8bx+WFz3giI3h5leFY4sgdXwe9vFdbOJu/ShpQhNDrruC
hsznGNzLKdv6OGGetxbW0O9K7SPivDRx2fE0wKG7FGFtI5Wi7x+klMhY5OqTJ6SmiT5pjS3XIO9W
XDOz8URu5YkmyRbJS1AJw6/zG4u90/KlO0uYAhdmcVY4pcLKK3WomwqIEMcOihDwA2khAJRjbvEe
9ws03SH7oZJBUMPcPfn3iwGqIDNEPGy1oW3Ch/oZIL/zftsKrz9fIxBdyancB1hr8p1mhg8UBt/Q
14FQOd6nmKxR7I+uxyHWrwx5gbLg1InnKeBkTwPYqEVs6AJ40vCagzCdFsRzi0BwuF37h5RNAS+J
1l5JT4EdaPYqio5LK72p1lJDTh6vcm3xDCvK/uB27n4/EwOnC6ck8WSZG5y2tYfUn5Fca1U0uvpp
8DwJGPuZe+trcgGAnF6C7EXJ1zrGB9C5vzEqQcUUFtGnmv0ow54e/9aOEdsxB2UANx4s34/AZg7N
ociz00P9OY1+4Rf+IwvyIiTNvKEn45X4OvY/zeUp0i1J2X5mhMTbL7qfV187IW+0m3Bre1ZzRFJ2
dlb1z1vZJxRpnZfBLmq5uAUcnWNifTy6T18a08B+apxXwm8X+2856c7YuxcvPpXFkyoarO6ThHSS
vB1Ev3Vj9mysXp7J1vxJiPhmfnaXpvrVcMibKOgGFDCv+A6Sif5p7eqwfUzvfCfZMLxPQ/EVs2Jh
U+852TrVG0mDxeLkKJw4BdXW+uZq5x45OsNs51eMGmzmye8YNAwo6BrdGwQMAKnGTdtpkIOvU84b
cVsDIjnLpGx5rt01VPHSRWu7ETGPvenIzMQmTLzBGU31hp2AlcUb7hpXhy/g6+hlB60D3mMZcPl/
805gt/22FRS/AdCTTua2RR2DwovqpvYKT4PH1vZAp/bMz47wsu5anwh56Kf7arpGys52EF84kqpA
Heye/8Vwi7Ev48Ct1JMBG7DZjL7n+9Bg7gPGBpQYcZopdcARcUmgZ/72WJP4bHpAwB8wtUwgc7U5
/YSeI7pZo24zpRj2fxY3RlnTAOim+STyJNBaOjt91PUSv7XoU7sGddGFjPlCgbOc/e6qEz259Orf
49U1o/wbQaXTj84FPDJJ4vS5pDVjDv9U6OkZd0BVUAckwnSkc5g7KAccOL4ECmkxe7iz/oZWG8hh
oUePT6h56+UtvQzAwTVKvE7shlobCKNrwb6YE1gwPd03ol7nhCkfeIxq/M/YNakoQgtAA5IfbA8n
qrbM/SIcTYNvjhkgvopcX+61P9GriZePqx/dSr3a3p0Bu9f5JQ2q9A4CKcfkok++LJsHu8SM3ueI
T1pk8O7x5eH1pu/BNv5CO9s/Xt6LKx81g/dz+7r7T43GUefoXM2eEdW4CTzC8XlfOTd30pzz2572
wsf4122GWaU+ZfjqQCl0qmz0VGjGrD5t9pZ6k5yXHsoHEYcTUMQ2JwD0Jcf6jn7wTUgEYDjv3vqg
s/q84o/fWd0wbqG2RVgRhpJvIUsbvBuqjWCY7WZN33i79y9T0LHWUEdiKEQDhPedmj/ncl/wPTpJ
femijNKGd5rkeTzJJHb7x1E2NdFnWJ5hHLps9tGfDgqXfPKfKjpju9hRQOkvOBk9EYR6qFfu/8JT
Hn6SyXr2Qhw2LJZbOGdoghBHu+8t5HCYHa1w0upp+KsaE93D0LGGF+Jdx4xubTZvcrSBFKZn/CAx
UHbtd2xW3UcmbJRzR0gVg3WQm//KGRzzt4dt5LMZrX9wwVWd2Og4qYbuX/xyf109FaS8rHKeNT/+
SgaXsgIGpN8cSQl5uMztpPZ4Th+JKE28oGO+obhFRrY9YnGxl7tmNVG/uMdKcZdX9zd/HBU80wDW
1sXHLxpwLtMhXtH8zMk96WwnZ6DwdfxQa01MgpmEWFTqPkESoCpj6Lx2mxRuhKfVZ40GYOsSfbS4
gPW1To/NISLg72socAoO16/6/BtadzRmajCpa/JqIKoamCqPLTBGEBwDtVnvwx4o0Sf5tgPUwnOM
cE/p7ekdAVoU6cQ6q4KBlVT5VaQBN/uRdrq2TlK2pqjvkINlq85LPZ5c7umqkHAxgSagtYYbjjbO
WiTCzv7SVDnzh3uUo+vATC+8Mcytq+Are+4yQKP86Jy1UD937R9yMZC5m369Zg6jL63o/ep2nsEH
mbMPID9FqYPN9PaIwodeTqxvdAdRx3NkEtFJLPfGsfWJTO9j9PIs0krKFSNchy8MmyZ1hfVXc9ah
f5d1a71fNdSTEsFAJ7V7h0U0bvFCAakn+y/f4rIZb9vq1T9mY8vwss9INzrulV408JfTv2bDezyJ
BiRPNlox9Tuhc37aWvauk4UtM/3o/fw17FzS9nFcN6kXW4zPbzB+sWcMbhZeWOMWKGnxZjLfNATN
sGmn99+AEeRNLUHkPKL2zYcopRej9QJeAly4Jwc1XDSvczgib2MxmM5QYup47fasQC+p43895B3s
wq/9gnqrTKGGKd2Omze3fWRkAHZBWjQewx4qNze3u/dXP9OC7BmJ1JF3MmhlEIoYn3idxqSJYFZ5
9AwjNMzpHUOc57uJwWnfau4t5mFNt8j2pD1r74wAqaPZ/RPr8AKfAffE4u6ZLUrk7DotG0P7+e97
xJgUK6pL5ha39FvSk6WBrGN4VucTjrWfQn/HsgcgZu2RZW9qX++ML/0vZh4YqDSHN4P2oslyey6z
yxj3ufak/QovZpdjzX/hAv7zOJxuJgaAjYjylWOzOlzuJ4zuAqvttd9x+ZxQlDYomQoHS6V3nJ8w
rxsQpvnxHx12NnXPR33bft06Q0473QMirRWsy+7r5dUtzlT96J14hS4YFXFCF7My7QAEtRWf+lDA
7E43K6KeTc0F8PmO9QMaDb9hyyRi+gVUtnf8qwcVJFE7KejNlF3tkr7pKd0HVrN3agZGExXaRmds
AU0pz/5t0+d5WgNQF1XhnwmlWfRBlIifDvzifgsrs0vd/fjK1Qy8+V1SAyxbTLLDliJX7V93TKuB
CKLVBreHlh1Tbnq4cak7bRqnnFqOtqIQBYVNvkx/telag2OmIJ8iXRv8Dsu67YHRJsrviPdtMDpv
d6hNP/7L/cVvdH+ENfOZXMIWw6oz4CyfVFxqiPpwN/uXPNCBHrefoqhH/IXqM7pD4KKz1iZHQmwL
9sJLpv0IrjJS0Siy6UUHJXXsjV7td/jk3EAj8ObXRxXdlwPCpUMX9cz/1KqOjRUN+99wxzBtaWWC
v7vDo+Cl70ddtIZR0GwomZK8CNkIDN39s5OsaB+rBXPMalmSdHx+LsA16KrhA6l4jyEgmTocFXvI
CPQxtyfFhZpCeAZguMCiHxrMoITnc9B6I40pFhmKcAcqwYVRfZbqtsADbEczKKt7AEEP9yMuMXKP
0xSmZS7dsJqWBTnM0b9Khr57UfWnDIlpAFCaA7/Tw6ldqdSAuwFdT1yCAFSZFPHqS1bL/AdpmPnL
dI4vBUoWPDu0n+4rfDGSJJGvw0uJXANyHbmyhycccKRdsUXkQUYxMNwZTzPsOzyGl/H6E/TzGaYD
ILVV0c0UteODlOKK6B5h2dDCv2Mso09wcsZr9x2ukZHb262ohVPEk/7X0WsD2kBpIEYptkC+xRnL
RAp1wknTctqIbPtjg+n8z2l1o3HZYg4ZjK/TNn9VEf+bTpQ9JLUhbsRfAFoBx+Lnw+lpA89yrDeq
mWS48bAH+8I7zYZ0ntFRI83geDy5TX7MdQ9ec3/+errGd/LbXP5/1vDj9U77CeYnS47edVXNuRpO
cWCd7Ug8T+jfoVAyqvax4XsY3DcG5ORdwF4BHTYueA69Yzge0tqPBGWEQ6AonY3XuRvDS/PSSpDl
b3XpvoHcfjflMZB5WTbsUxLG/ePO8DfNafxI6QLRDdIQbUbAENZK11uK11422Qiqjm4mpCDsOcHc
oQshMNTaN0cP8KGb167v4XJcZeA7TBVED1ayRZuQzhRZZXugM19SJ2yP2/9At+H/qUABp1OG5MvP
P8lOb5uXe46e4h7i5zAyMgIH0ZaHCUUFGBPaBWsaAAPwLVQndPHo3vU/QDb/wgoNvaBo+0fN2Xf6
pCFIzVkuGN55j/pmOb/VzhzVq3iahqTlgDvwDgeykoKvlNqDoai2kqPmCgFmnyUP5Wfxzb24J35Z
rgmkzmg695P6UmiMiKrw5UvEvB2dvmuuOCCvPBWT4TaSKqT8IYMYADr3jeW8uQWE+vkLHDasxL0V
MXvI4S6I/8lcyxUa4qpuOp2ETP2jMCNhHMwg9rlFnV/FvSWRXBvl9Af4fZTA5D3GyydQ/kxVGwDU
30DYooKfhraAqPllHWqg7EUJnqALQq+q1YMOklNaESnE4dFDTgmeOg+XwstwTjODp9tTfaG1/1Ej
hEm1A4p1qC8+Lio8HQDkH4FML+9/OJS+moagR8GeCsrKxQ5dYkstyKs/l5c13UNICOVWoA8e0Y4l
COyepvp6L230TxdhO05V4KPAh8DAaSvLufSnhYNxEqSUf8PzHlwLl8+yFJ4BUM21yuYHZK4xw00L
Bd8UNwtIgOEj+hldSw4bRuBKpKtn5wx9+PPMdIozIZQxB8Ny4DtgXmgAtsMOVq7qKKAgEZqA5NUV
m9hs167nd0xkpzo8ny8QGHYS7ei+BdwBBhfdG14BBSpomSmS2bs788oJ1u44zj3BuzpZIUiJiJbH
vUd9+B3RbLr91KsnFrT1BGQdBryEcxOF41LBlklvXgki6jjpMeU+/lM0W9IZ8xkAHYdGF8SmWoqU
CcInm0soP1gH2Q6StOOcsIV3mik+CcT+YkpJvPsuefaCL3PEY1RkTM60jzkLwDOcaf2bM6TwmY2B
UnKrkodRChSvjoaYkXy9uC/olXGMOIvDDAnZaPAKtA1x6GARTpdI5qBIb3E4QH4F60DLGyNeJhBa
kkVC8AMiBko//Su8wTSBBc5689MYbC68Zp+xbBcgKU9/ugFOpoO9AuZggxGgnIN/Q6dU9jqvG4iC
QlkhfaZwhYP0DuPzhVwJ6DKg0im8FEHSQHykkQ3a5+Fx0tQBPB7wz3+uqf3+U3dBOJ+6aNzz7ZAH
79xBk5Nerh5skbQkQUBhMI3ywfbKqDqE1XlBzu1AOHj6sWkBJ5iGYDT/bK8sBwkbUe9hUsEuRPRW
TARDpEzqXstSeT/GiVhYmYzchKlFs+aLlA4XB7DnTxBGSI46Aa92yzUermpa0Qqkbwc78wR7UG7f
ZPTjvcCIu2fAt6NlMev3bVhqwNc0WuGCs0T8D3BDygXIrq5ixJhYxREJFtJtSy58g7Ap9sIuiCEM
ib9YC9xH6NbmhI1DucVRu6/5MkJ/ekyFC/AW6PfD/iy36YvNyUISPXTpK7dBIxpQD0Yo5qQXIC4s
ZHQ1L314JTCpHn8qPWi6ceBOkaaCoMK+8DpEcsW255amoMM2OgNiJjQISIsKChZyF7jvNLs9Ztoz
wVbqP4YWtAqZ8SXyKmcvIEhTMr8pB8sG0HnB+QJs8D7mH2deMd1BuYc1LlAtIG64XtFtYeSagMjB
Yk7lK8wFEqxqaCEjyoIHFCwZ2p4dWDPWA/cLSYhmLaR1x0jC1XjcsNhTA/+6kMY/L4TYgP3BJou8
4I0u6mA8pi+h5kjqOc8hi7ZIgPaEwlERThlDlKO/+6gELLa/pTIhDRk8Y1xceF9H/xAXI8YQYPm1
HWudmcVji+0g18Bu3eFIDjuATv2qFW7bHoejK7cx2wn+BgyeGBkJzBfHLvI2YCKkwJmSjwCQOaYE
z7QFA4cncR6kT6QTsOjcV2SUuYIqRGDONUfcRGNzL26y0BzuXwRvlWSvFcE/QRMJnL0EwKnYoUlE
yNB4WAOOe3jSMsMfhdxtB2eKxwjcK8WbHbqnNKtPwAUx3+0r3k4zAMeFxeg9EXEljgog5mObTOhf
29UHKH4P6ZbOOVXRHXy5pW+gLxWgrh3mXUTIOXstYQMgBAScDzY0OxYwSOUXgJLJFFo3Lj6c7Qrf
WPFssPGAlZKi6S5DWDpqXdTeR3/kxz+dJjtcyJMibzRAxiGPiFYdz7OER1wFfS1o+JspqwAIHYg9
XFcNZk0j/tLfkMM9RYB4ktW5C4YJSFKpZvA1UtF1YHP9GQ6COA//R9KZLSuqNFH4iYhQQdFbihlR
EcXhxlDZOM8D6NP3l3Z0/MPps7cyVGVlrly5FtRGVitsmIf1oeGPpxc/G8MgZTXBJ4bNmXH2sOA7
f73jkNAguD9+mblwiaXf3cGoJWfqY/sL1rPGGtYuo2Qy4tUUp7AXuYOdoxnP78rZJ64D4j5P/qxx
6Uk5QY5UAHmO0/xxhf3uMfMGtRce57A3bo7VC3E64kRKJM+mJzYbtCMY1K25lAE5Z0JSzS5UmJMG
7Esa2bqIkt7xwo7Rnk3wqrIit27D/m4rSN5bQwiLd3gXgDgO4LVbev19Q606ML32JB4a21oY36Oz
3W8v5/AvPwpNTUUVvorbzKHx5Qf8Ltgm88/8AaMbgSIeQuYXX6m1cBBJuDCZ5cUBiLlE3GyiKZNS
UKE3K/uQsk0Z5Lft/lat9nafT3E4ojQpJCJecYaeJ2XW8rF0+0ebvjNar/3VXJ/GeHIObzgbNLdI
L3k5VDWgPuFn9cGPWJHD1uAChbzaWsEIaOePlnXtb0QNcAdXHcmcBQOYDG3Q1Hzxq6ikKpp1vAa2
HmilGIPXQrgRbEui2XT6yNx38AALRbgQ1G00omi4xfJcOgD0kiNFuc3ckjicxv2H6iN+b3V6o747
1dcXBH+g98w7bmMslEwmNFnEmJEe17FrR5zFTGMymZIzbfZwtPQrQKK4NLlgcHbd7u/dYOMFlmbR
ijssbxjAEGnho/VLDxyqsvYXv11zNkjX3FzeWBehuWwPs6LlwV1hNPA9jaEcLbz+KqAGdaHsbxyZ
tizb6pRN3zTLvHkHxIEvhbbHg4/AyK9N/FTnRm+BpBFqlo5xBvrXgvMawjSn4IgKMMP4qkVWJEyb
S3bFEKjj48XAQ3DDZsUKZ9z/aZ3RLmsb8/qg3Yk0jcQGG4QFa8h9HeNPHQSKLjUMc9YbQlo8f6BD
/76XNVAfH8i0MKVx0LlBRg5VmXJCeTGm8ysaAg3HqCtU9YvGhFOOX1zRrDKd+ky8FvuF6Fy0b478
zx37CGI1PueVRxd6Un5tvLzpkFm88x1MCPYfTsoEURr0+16rSR5RbbAIiB4rFEFZr8jM1FZok1Z0
jm50dJlFHWsABFBO6NLTVKaX3ylHpDYdOz205gR4cv3HAjc+Gvtk6WPx2qBAf0lLZ/Gx5vWXZ1rS
MC+F5IcNAWuiW58h+qqN4HmbknZgZ2T09023Ni1JfD+RbtpwQgznYvqgdAvDYbTmETBhtFOM9Yp8
AeRUnCBRGpx2+s2+viYAdPxc1wIooxPaKHIelge6jtwL1u17VCMwh+fJflC76tpMfvEukO/YYLOE
5kKjZi0kru7nxoqUH4MUZk4pRyorrTYKsVCSuI1r0pAz8UbjyyWtKXmytLAVyXWHZk6r9xly1k2n
h4drgMjBlooO9L2sCx1zcW+DdrRgOR5HAmGcbLqKtw9dUdp8rOIGAq5qDylsg2TPx7+iGtYk+dee
Sh4lza5Of7G1PzuLzlIrRT7+MQVrfKEAaekkaOt60+o2IEe+qEbwMRd8ix+/SN5RkSSBk/2mP03I
hHgqt+g4XWsw5Vsdr2az4v0xr3HRe5L/0Ri+2EBpL4vj8iugzAvphX7RfKNm+rKgY2/HkMlJJu5K
A8aWx1ZJgmvIgPJPG5BXekLpy8zJHI6xXwO0UqW8EmggdzKnp1VsX5CD0dczdi5Bu+2Yg8fTyllE
D7Ec7wQfkH51EdnTFMcE7B80jqfjH0nDj3yijdoyN1ghQXELtkCWH5WdYLJ9Hw5x5SWP/0S5S3Zm
NxgZXUnQ46WjNHKAjs8iD1h4a8DiliWCbhlQHjUlT5luqbXLmU80uuYfrtuVVVRlsHeKHZkbTA2d
gZLodaHpTCrBCrpeu+iWoUOB0FP9okSotUnOiiFU8xNu52WUtqoFt+twAejz2tSM8StY7qZjxNVg
GrI67/MvWAW1AVq+9YP3PZD3c7fAWR+QsLw+u7swRV8Ka4ppZx03lv2yUjoR/uK5HtksPItf56pu
ocnVzoDusOlk0A3+DVQ2CWOIDOrQ8DjnjBr9Ml6tHOYPiGlZpe7OltmOl2aB09/p5w/gm2+XzL8U
pHC9+5CUj4QpPsdQR5Lf3O+c5h2J9VH36pkkl6UtjvbHbGLOa/VuOb1Ck1GsvVmvA5Aw4iSXc5JE
fKOgzm97FOIP26ycE5shg/3N/DritPUWqQ3rxbvAI6K89flPirgRGR656+On7kj1rtc93tCgexkw
iV0yLiCiSOMCuDvBwHCYZK+NjDyBMwjoWZGmwBV6ylxo03pKT/0qWpjI//wlKRv54vbCA7q4SA0Z
XbjwFBtMXfgZcf9F9kA8VdnT5QBGFBXcBbezckUBpr5Mzirj5hl4xgS1mkJPlUGAD8lW+hrwX3wp
9VNEWzxj7F2mY5n7ZXQilyJiCuMFvrYX5a0eG2ZFXQRqm4b8AJcOa4byruzSyS/hl9LGPYgYtNRA
WwSGzjwmfSzVkvgEpuIqRCkjWtcM1+Odqo438TeghmEjyZg0aZZJDniCIm7q1E1otCDOFGMbYD87
rA4qcvuxdcXTisQHh0xdQJEnD001GRUyvOOdf2qfe5CdP+HN6VAK4SZFpk/qmr6hhHCMRtaQntpN
nXAW2FJKOAdYbDvkV8Mm3IUF9DNkSXu9urPcDZiTahNcqEdNxhxlhn1wJ929OPu7tb+76x3I8c3W
EyCvKz6wR3BacBzCE6uTkeJ3L6wXyGpchPaYoHiiW9UtINTWaVrDyyCCGRdxiWI6yuIAJbIf8Dfp
Fe0niki+cbUfZ4uY/p4vJvgrLPHW6N2xwrYp02DJddHQC8yzjfQMih+NDo1bANiXf/+glPJx0Uxg
AmivPjVKDYpHReNedYW1p38CSDM9jqH8DSxEFwBXVw+oWkunNiMyOcepu6X/C/AQgdVv1mVe616w
kQmXBPbWmhYVzcrWjCEX1QVIKF5iEOCwhKp+PYWsi/CQDZ8L4KNh7UpLRCx4kFZDVCiY/JSC82nV
54Odp9WcDldF6aMKg7TNHB1OQQuNljSCbmc/VtjmfKzv/Ao17rROF0/4leE2wigcuwbWLiEajgpI
ulRL5jLcnsILo/PoIPrwf9Bng5lBv3Y6xn9oOqt4HUuilezeF5VsgT+Q6LKxA5r5k3Xi+1RgHY8J
OoULKG9VKSb5jyy9aA/NuLVV5+5TQD/KdYC3FFuuI4waZgVa3gE/Air7LSmVyQtlYEnOENKQm0xx
yKbCCU/QUGauovwKU5mkjwSV4XoWHeLqDsAppxu6xky9YEFA7SsyVNwwg7uDVm40QU01ta6DYE9m
vV6KAOF/4KDX+z/shy00zodebWZKEc8ILs9uQ84GCJUWe8OiqGrVVF3IF/qI843iTgzhYBqhbEYF
x0yLBsqjjZBOCBCzR3HYxYhv5gxuqBJMtr1DMJmxjsTsozW9Mq/i7bcyWsPAmc8hQGoy8fn34tcA
CMYuF00DnbkOhCil+ELSl14JWr6rA7BUgkSQ5r2YfqmKHQ0HVIS8t2mtv0gY8bMhGsY4YgwyxkWz
B/z1yr04jHHWGPMWxR6e6FnpxPc/XCQQjcywYqhmyDoxYcqQLMOCpATomMMJQdz5ohKQq1Od6PMm
iAIo0TDTMZUA5hbP+AnMCwhtbKVasG52bAyR/uo9rAplopL5KT6j/XKpCiUnbgZArE/3zWeVfN1j
w8Eu0AqqQBLg2v5pINA7sDGMVo8W4v6IQkV7LQD+qMnK+TyIj0nUmEeinJjnqLey0FggzGENhm0a
9FiI6B6YJKPKPpAAzWSZ1yWsIyCYvLAYkXl6Cke0WbDUiJCfn1yadoDuSL8RTqftyvmobYOw2ezz
YMifQd80Dz96k+tHqFFSGNy8hF7PDK2L57IjbZr+qj+ncOAU5OPBCsRut0fzGSQMWBoA8siuFtGX
vGEysFX1F39chigC0m5DSUV4s6hOc3qYjIGhyR7v3LS9GosXND4xzCZCCURqoBk9mcL7Fm3Gxemh
tBGi370shLCRl7jAiCqR1ASwN+yd2tbV2sPVldzDCyX8AZP/HYFanQkC8SIUxKwt0Fs6VpN6b/ic
DK1j5AGWOg2AVwBEkW1JuFcqdNr5nEgo/uEKEBVFqoAcrj3SdsOaENW7MsI2E10X0CPhres6FXFG
Sd0K59eX06+66BAaFNqA3SKbISzcBc15PljKTvwF2cGUjwfiI2UO8441skUG+8sJSISjC4V21/9C
VU79EuQVGzySR7bORC9BkskfAa4OmNoA8ry614wFQ/SkouHo+ivEl+E5VOe2vbwAMafHmCw3F+QZ
pc87vD0FDov4Tpb/hsrjTy/+zUtFWa5ugNURT4kcGKws0Qe5bp3XAvPc2uqCvApI9DdNUHqnGis4
m/IYDUmvXhIQWAcNyv2fmCv354uAf9Ye2wDjGzdr9Kauoeajm9ph9dFvex8WICPpgq4jZ4Avxr0L
TxoGJGvX3/8lgDjTDlNdpFUXmA5K0hIWv88RzaezhdCtjyOoDTzsrzut+mxuhvEMj4X6c7kFqHgR
TvmfL9sfNKXgHzndN22Luo+464G0UivsZkgBIgOm3gnokMgkqiPaZjP9QyNMv7vbg89J9rK9qkAO
6M5vis+3L1IOZtHblOzW4E1rYDPy2MCH7uWBjiz2UGBvkFF0mCd3qnyCZU2thwYcDBOHHw9B4rPM
0q6DYA8hZvcjzgRIi6AdgGHwSHocb86o3Zn/c7Adb7BNISQDjgy3iE8oD0RqNn7lY0DYCAE4NPUS
ZAPIZsmRVnR59k7toEIZpw4u1iJceNraZPkl5Ihll0FhYSBwdjFAgGaDHU2ZT+N032RS2q1wwmT/
X1nblxWhjA8nCxRFFLx3AO86yD07MxmBNuoINKBm9QnI34BIkXdF+5KgcCVdHAAkyepnjO5sj2D6
BKfw2u9XMnDYoprWdkhGTXN0kuQY6XPDXL4oWLIRCtEzlVndRAb4kboAjTlYbBmYhLQ+V8ACBB3q
MDjNJK15lM3dzxeMi+9MyGTSD0k3kZD3n0dXWuRQRX5p87YbkxmyWYGenQcP/pK4YEsIMeGKPcUL
Ac+KpIlpBUeDCVWMsp7xQM52RvhMYIDTELwRtX1p2zMG2IcTvv3jNN/4hUk2fGbGGUCa+H6fI7ly
I0cS5S7nzKFeouqRRZh5r5hTnDNwGKHYVhzjHIhB/LjBLuG6MHbO7sC+XSakyfV/6gnxvN7tT7ca
g92G9xEYD0oCyls27N74pi7z0Ur8l7PakFQ8QWAJOo5G54PAw63W1Nz9dgUMtJtWabgZUhDEXTBv
IezWJNjnIhfUWPHJ5OMAmLRQ2CWgAUDaPHCGskXvyml3PWBjiqSZrgBEUz+reScSSJoUDKMg/UKx
AtZz4xVZ47DDdsFLhRVcFFoe4ehQAC/+2BuEKo9Z8V4TkY0wJcxIqIQo27Hilwd/dwtVrk5PfmWI
UAunH+8Y2QapRUVOrZNjGirnNua040/DwioZ2oNkUibICH9k/p78Kbo+WP625Fy0bCSS09BwTG/y
cmmLYWxPrYaQH++a4Q7p2XF+gPe/KNJoiqfI7JL2ET9w7eATafLFxLgcQQ7RdWqRvaWfCZn4+Hiy
UG4JT2scStBRoDDhnWKqy7GL/A+kuHqEQ1mM5RLzy2QHTxYVhdJ1DoYsDTTqvMgnD56J7w/Kfy84
F1L7Pkdgjg36GBi0AmO/acBWLVFSQJNmNpYZZ/Jqpq2j7LuWsWighB6VG28XnJD3/mFmbp41RK5j
7h58oTiy5bI6aSWVFLfM6EUhq4BRbPwwSe9HEVRnMfPwEWz2ixz5QWk20oYSQN799PqHcPSw5mzI
k7QneazlRCbhv+AH4BtB/h2wjGlEe6jwN+LdiremGMfu8bDynH4NgEr4dGuAevQKO3TUaPihmHtR
OBVQ6+yE3VKkLfJNkHXIOQhu/3BGbLYgoufcnmkl29CnfzuN0J67hajbjGmcESjTlCxmC48PkIPm
tXmLyqfX5ejuhmgnoM8MqPjAMZwYg0fj7xiI0/qfYAKFFKxoKaLv18mBOa02NYMiq0JVg45mgctP
BOgygYXEnj5b8GxqwpDiCskgS26e9ce9llFtdf573DAMfooiZFpnRc4p2ygkkdpFJ/4HIOD9i7K6
TL/wt1UDqsdZBmzgCNWuUExg2dv59g/frRPlLrhU2xrT8tYV/Wu6uGR4R5XdrsqnxpZ1wRe/mEE6
ViEmYy+FJExiDqRsSSEn4bzzpEyiAofz7B9jetsGm7c4rWTnlowt8ya+F1fkOunHyA+86g4NbelK
3jUakAjeN/lRPZWdhHQCuqvBm6xe6gxU8vSQK1uKtR96JQ4CfjUKrzczEjcc+K6VhQLy8jrsHYn0
TzW73tSMhP6ZiCAaiJQlMpkPtiDvlilA1MfsiTbuYrIH5Y6GDP0YspFUaDPoVIlxDOAWbod3iw7P
Qiej5L3vERTtYHTYogHmeMGiu1MehBT8TkK0kUk6pT9HM89HXY7s5OZLay56rhMKKEewGrp3LlkS
IhDybL8ao/44B77nIIzdYdPZxTBYnFkvBaSAqXLLOXixSkFipNbt6YWD7CWd5QmMEKqDyXblrSEH
YtIIr0ylFCTDpPDf9ARp+ZMjyS5HF+g33U8fmiu+KBi+w/YMbsoIl5CRaBEsT6StoNKSEt3d6Qar
tYw6vRPADUJ7kJa+6h3WksoUqBti7VV5cC6hHDmcyj1MGe/I3QGQ14YRUYYwjn3GWKcAtq5/Bxd8
k0+mohNMh0Mc3RbpATqpjYAQ0j8YusD8C0GoCJnpT9PZw0ARmITKgOfd4xH/HWITYVLDddBWmWGW
LhkU7vLS7i/aAAtygtOcvZNfoUe7dpaXl4WsDSF7eXRw4ZIfoIfg580ROhBhD6VcvrBHXBbAZ0Iv
ouAwFsksZe1XfyQ/gfRzqslIj1zpbKILBbw55m0WJnCQJdyqBNGzSapYCBvEa2c9acMWHRB6kkjU
HAIYwT1/2QW6e8M5c0iEenxbQZznzmxyl+wYCCcEUZbvA1xqTMtwS0iFNcICksoOPYeeiP5MaMUi
UWfVPUsd3EhUQDkpEH6CYDUY1IcDYYuxzKPU8NHGYO940jsKy37oDfThH4zvQF6VoCm0MzhboqcA
mkigJDm4FL9NrYdA1IdS1uvSN6fXz1+TxdHtBWsaiOQQ3LRgKDq2Z2TwOByQnnElSNJUhiMJ7jZB
EAkvQbYlDzZVHBhyaKDKAtsx2k0iJoD7owDOPmNUcMVWbkxGDj9yYGokMxfqh5aTMSZIIzG2iRXk
0NV4H1499gLnCDmAZTNkzPg8uT30DeYP6C/SNKPP5y/I445ydifgRgiQ0ql/+Q//m2ayI3lY4lUB
YfFDWOUhbEjZbA6WUtEua4XH0SWCfIVN1JAfhLHIq2T/2C2HXMY+uLgO0cPfFAjbYq6GWxtCnPl9
b+XCzaRfrSBdObOl+IEp0VvKDxfKNvq2yNr9ABohwMlbRDuZc17awtwowJJNV4CAowUgLbAgs5JR
IjpeXgIMklDIlhZZAxgPqLsZbzSXhciEmwj/aAhOk/lcodtCqUEi7M4WY/rl6Roxzbops+RwJjwZ
NNzZjDIKk8oAiEUAinMJtVfR5YmI30KaYAKDy0MsZamn2+BHo+IcnqJRQ5UQYvWIeF9yWEFVQpsR
ahh/4JgmoZisUo7AfBN9J26VXCGRyMPkH/U334/vqXR/p9GmKMNjLGOxtQnrwuCod0eV1a/THW4k
orEBmgLRKf6NmnKIbLHYpgFCCvag1tL6ZObimkhApXGNeJAa4/oJmabCSRAVuRXbVNCesYGsNIOE
v2sRZTSkcAQxI6GWWZ3/LB2NhhY44fggYEYNbto4hwvBA/MpEkJFbBPVIUhj9Bi4q6WeyQYjvpMk
cmtIOEcGrCg2GT19+Vn4EGjMAmt6n8ExIjYTXmR2SdiV9Dw4NJv0vDhQNw8VZfVU5H7nOjOjI5cx
EZVlZpCKYdu4RJYyNVBNo9qnip9K0xX8rW3yYcBLknCVjoEUlzg7nFjFrEv7k6Bc0UAQhxpKajoH
SrrEQqR6+0AgJExoO9PPI0ut0a6n3Q+8GKVgJlxRkqK5M66gYzMUi6o/4jq8eiZW+oYTdyxgndZ8
et7iC/yBdnCNUzzWIA2SG+u83wVpDgN+WNAx1ceJBnRXd2j1UlWRvYbI5FgzrwolOaoh5sU30HGI
OIeTA9uB4p7hqlHGhqAdLSM0Mi0jVGXhaOW5eJFGxpdQSRsSflJ9B6ssRTlXYBImvquN1RiJzjdm
04TdjDNzM0CsRiQZSRdURj8rqc/eswQy+DdDtTAlaBcZNBcm7NDcbAxbTjzdj6a0LjDT4hjTECFl
gA/CeJExrAssAdeH/oDqk6LwSrLbr3GaJ6Y8e9SHymDccM+ERMnSsELwUKKE7fNdMxJIHwTMlnk3
N0Ua3Zo0Us9BClslnCIvv5mDSnD488p4mQRRvPuusDDuQUPBr8SihQvkK0X0KXthvHeyex95jK4v
/QmSdyI6alckESTF5B6gyOrrPAIGmDxpM3XpF7E0iZ4d2G7JbgW9KOZ5cEp8AiDNiagZcj6mSPei
IUNG3RDsKItUSuVdEOh7PZgmVNk8DkvUZh7QutgQCFm30WHTnR6A7N5ColRHIYyixvdhl7N5VTWg
shWq17mpUMq1YoOgDpgHHYPw1/HZO6lM4ZLMUKvdiUEaMk+bcA+Pe80MHsjcLIRiqDAeoJlHKBGz
BHBa9HpT4F0OGgUz2tpPPJGU5PgExrAlrBPRQLmvCbkBvhekfYg7W+UK3V6Ntfy2z8EcC3TLXNUt
OeI5Rk6MH9X9vktBlROHebEnBk4FHTa7lyKe3s6etH4OwETTDsnpbkKLCXiI1CYBLEiQ6gFlpye8
g8l0lpp62oIACvkB+IjSHrI6inXrA0WIs6abR+aCaUV46ja96zcgg0OQ8euQzV6QD72GldTz6TWG
cHtmM19h6Aj7FDTcN/s+NKmvCpXts4L3SoJ3iDWTExLpSKgtfxvjxO5g9Afr4kUfE4J9Ajr8Aayl
9rJy8ojbdIf0OajejAr0lfauwycc65/poebKAjhzBCz+ImDq5xgLKIGtIVFihyqrjK7bnaRa8qnC
GF7OcGwys79Boo95L8oGUBaKpP2GPQnDbGFjC/ySGogjA7CPEMzYEeJsnNo55zQU2eIa8uqSvM75
j2HWkw8aRQ88YQRf4JHT5ZdEz0bBk7Q2hiQ++7h70FkHtjQFD0XUBaJIStzGQtMghTHpS1jUYiEp
BP/CWXIecCrXSIixEgKug7zAMGPnY2NKUFmIyv+dfVRNS3J5nTPtpqtFepMekQHM6YFzEeubdi35
HtyHdAVLMiTVw3ULWNs1pj24ssIxtfNON9JSBn39UIhsYFXE2m2w6Z2DTn/7dRHwAaadmvYjhfqM
qPjJ5tIEVnjyn1rUmjRk8dIugemW09DZMpQlQiwxFCxIakzct4c179ylJb0TUTvosqzuR1i70u7O
aUg07U1BZSYhp8EJtAW11T2tJQ7LkQCmoXKecradbPgLMZEhuTg3B0qdL/ge5YLe/GlbEufhnbJs
B+vhwWsh43FQTKcymkBIgILH0wUJ9FDqoqnXmHP7jI9TCXaCh58DhUWoZ/Zu0NIUUFuSt7kIt/Ma
0axQ9yURhP4s5yvFC8g48LG32NLMyjtgRLRzm7QJbWO6a8CvR5qCdfTmJjeSC/jhGDH1LvP2f3vM
lqyBlm1kCzHKr+4eyEtSRqA4GT1rvXLb47b0HDmIYPz4MjOMa3JV3GwcLa94UhCMoVHGT/FtExxq
03/SIxPspKLGZjMhZEHq1WaiwAx7CNP7GQJl/SzxixBV0Ia7MYA3HZD+XTxweqx7RuufW7FVAIAn
GJB4dDqI7Uc2GSjEuW7hL0lbGtII7gQNjkEqE1jD1kTLyK0pjEKb2FiU1padCXu6xkuwuh8EAXvM
Ngi/dplKUXlacYARnUAibDBKsh3yoN6eeex+zaVRx2A9j2yyb7hPmk0ESAvdu7/zzdOUhzin2Czw
yDC30Aa8rM0E2rdSnNPEUj4LWOAR1tPYhlpmw4UgJxvSEiJTvaq8rqNfXzGQ6Y4LAkpO45+gAFna
eaMbKUR0D/rngyZ7wIuigSG15Y2CG4BPcEo56grGQPBQRXfXVlRdQAwFtuv0CqanJZhn5qNHfcR8
Qn5V3FDI7C3vGH09Ng2jO33a0cXybongnR9xAQ/mi9DH48w1UOoUdLawl6ALFjKmOIN45MiTTtKk
gBr7TYgtV+8CqnL2EDwmWMex+436fQhwQGRTpGljZOMio2fSHicSZfGLFDu5jXrd/RLRwIJF0/Ma
gWWRh3F2HuMixALCYQyGOaQF7456iycBwSXlkKVg47wTzSabPRUmrV41gNEQt0Hcar0NV05cA4kC
Zisn9Pd7bSUV4GGldcH62XBQlIHmRQbxD41ESKJUACKDiMlywuGZiqrh3bF4oTwwtddICto0VkVc
iUa2T6eB4Cd14b5L0UfHbO9lv5QxzuRJAWIKal3zMpogSIkzor1xmLRKA3fe52XwO4xwTfb0qdDX
pDQnjogQXZF3ZqmULyCjS8BMcl80QKzO0sNIoCcch2LM2q2ld0dgUN4zwMRrlSCaQ8KH1K/kNvT9
myn90WDaZ+YZyRGqwu8gSZqIMZVitCCXtqu6qAxLrg7V3al7JjR4ASuQLPEWSQRcQYJFv5whU3p1
yHAw1iD794YUQMRNlTwLOCfgrg6dYPbz1vJEU5nzUtKsBbRX+OEQE1R3x28LdpEex/oApaT2QzwZ
mGEkUAFt2D8g9boW6BUwjPgknXkUaKUdkb7ZDrTkw2ePIpJRmZaXdTD3KCV3p0jEHqEjZwkAlZ+2
5dbyy4QDooIAPCQyOr6xKuhtIDAwQ98ObUHSY6VdrdqCmSeAMyQS32ipgsJIBXag97XDtmRQAKN8
LBEb5QkRHi2WjYcuKVMRwsOXtFLmFO52WTxh6tL0kussV7xKWFO+IsYguTDZ6WpCvKXRz98PUpBi
CRtOLZ0wceMg0WX5F79pRTfYdTxSNOMVp+UBoVvA9SI5kRXV5kIrgyihTj2Ewvi5h8NIjincUVjL
SXL+Q1A19QFteGNgCE4zpIcqObzmiacO61RgR5qJBTl81+v+aeq5Gu5UFz27bqh8nNTpJgmqvA0T
bn0BQdKeHkdUvFHGggENMmE+LLjLNUAwQoqcBJxyycGlFGlZd9I0wh+i9bZtoj6pCDNI0wtwAFOP
MR3R1QEO12135yBjZbtW/5dI5WK8kmUI3jDxRLFE04IWQR0dCR7tA2Rb6wofUCZOjEgqUIeY0+Wc
BUagE/J0McFm8Wzj6P8FQUrx8fTxsyZsF6FO4e6SEDB60MF+hggRoBkgBcW6M6NmSKm3Ai2K3YYz
t6kOaK8YvVwS/xctTWKruCMiyytlI4/8LbhLQruARlPb+QyfLFn+jPaK/MqWd+u0+0bfnOu/nRAl
NxSstfRX+bTHWXsB+xlmiLU3nU43E4xHsWp2K7K4AJVT8PrKQ6xZTqJJzoOU7v70cmJ5TdsMLVDh
Nm2IRpeIjA5sX2NlouQ6a41JKqXkTmHi2rQ3Xn1SKaZS6edFdKKdbnM+A1n4zoDKlMP0582eKIVa
n3g3pEJQEYHZsz9xbJWzOXm1x5i/dwwOEwhAH3Indq+vOx/xCljDVgE6NrrSRmLLQI2okYRm9dnm
aUVsTEBJQF7eJmGcoSjYLy9bjg2/fCgKYyO9b4C8SLKJzSyv3muV+s+xpCzxdoxImzh2gdK2o/Fy
dlyC3HLaCr+Jy2TvQLaxif6DQmCFOoQO1+EoF2Mm0iIXcIDjjd15m4h7vI3sNYhcSrvKwUzIkjSw
g5UZF/fClIGZUIGyYSQOaW5MKJ2lEmZJM8FuoaZEIruYbe0/fWjCR6QYAx8g4DKpaLXGwvLKC5jM
HKyAiE+seMjlwcEEkqDcoh2oPkM+nfQTCuDSLMZMaDQHt6g1fEVwA1KOf138fYEnKVKlLH450qCM
M6A6HuRi+rLrYXcpzvKXEUeR6LbkJ+nTFjJ4JkcU5SJO0MLGeq0wshNjkgfaJR1b3EPia7D7wjjf
DKfiJUPmqlEA8rMFF4JhBbmSXUh/g0t+89hwB+M9Oeelse5Cg1IRCbGdhKIii+pujvU556pbMOIA
akX07VkXsHVWEH/yerCbyOm46X1wu2UhLJHX2KkluGMM1DRtoM0CnM6RDWVAcMq9aCPndcIeI0z9
nFOUZtQfB2d9dlltPXYAUjqsBXVywR7kVqm7f4GayEN0EcCLOng6J8RINcFzIbOnYoQ8Q9WMg7Sc
JARYIDxpwuEmRALN+5bVyqaavzK2VTvODkv40lYEhkxV71eEFQCCeN8lxnRG9GWHzH9zs4RK/4oO
PeOHbMzPsMm5UycA5DcfBFAOS9bn6X/3gBMFAxWP/nMuaCH7J/xVUowpSrbB6J7fYhXR45WvzgW7
INsi0O8DrkSQZH3GMUYaqBYmAbT55OZYFr95yZxpEmSpYSiLaSWlgco50X6vsO3QAVK5OTJtFv7O
jiBJM+W4A73eej4VdgWPWaiq1C0yg/emzyGjXe9O9ztu7V1xpPJzwaohdT8sUuGENouZMJR78rg1
k8awc2lyD4/Agbyi9iKnzbOnCaX3as2wPtgy1Z5/YEle7M1n/XlnbCs8kaSNjkUiTGOPxuuR+RbA
ZRnUIpoBEfGPQj+W0pPewVb6mzVSNt0BGfNtfZRxO+StPyJlDfqy80XxgJ2R4WymiPusGmk33D3U
hGhL0Tiq/sa1EYwifGe6Bo66fJ+1HlZWFQVeq4sn0liGfnfU1X80won+IkKK6DIep/IikSl0fByx
xS3tnZF0o9UEl0R57bcaONYyBAohZcBhqDIdnva2e55CVoDX+3YA3ackwIyssMUk22MCiIx2S9DD
VpH3T3HO5fzt48uEXKXPzMunQLeydHgs4FM3XJWbADTPp53QVUTgDCoHMCl0YlqTWsCpDIbJEOLN
+YRHBor26JCKkheGmn1p+DBNJHMZ7t3jeQMFcUDMxdgOpHzhZC9+E9kshoRK5+WwaSR5eUxAAgDA
r/xKDfNdjYK6QT+ImMcow0qsZT8rchvWcnK5U8AjdwY6ND3CqBE7o7siNH58kNkbfpuuFug0RZ1t
TFYLS/HBTDGAK48Be1awp7P0SSE2tfhRFv/Df0L9lulPpmGgIsMJ2BM3WFcMpGgBPgIJr/5aqfff
Be0bhEvwLj7O3xcFwwWFQXc7lvPs6e6Dr9vy3LcNb8bqYDqjGs6HP19XvDTvXg0Wo3BPuBpuHJ2t
GGYxv3NvWB3Tr0g8Tnb7uTp9nTcTSbTdzUhH9Mm93dBq9u6j0zmF1GodkPBNv/YeCeCzU9mItyEB
z2WBp3P/cLisI4MDFeT4+917xEe7rKy69R3d6OO/srbHNFA1RRX52xxuG3YD1S8mm8CyTP/aRXIZ
y3L1fDinetLsG01YbZ8Q5gyPHf1ntALdSqEs04BI2uBMPASNRWh+gw/uts/hdx/cpH3qnB2x/5TB
hqaGPsSz4WK/3LTfcO1Vy7+SHljmV0zimpAbBRXQPO0Ybq7MPhA2dbXDmnLnnOkTN+oDDqmm5pzN
iBYxDkbMArfVpJyerWYJqRl9Xh/uMAObMKVlDNxkZqx/mEKueCqI92Mq+E2KLTkAVxNmIiIiNenY
daCv837bQ5rn6OOhv1/REaaxclWPVKyc63BWSfdOLva7HmtLVgsbtsHtyJsXwcqtU7aJG0fnOz+T
pXFzTCApSj/xnmd4AbwB3h0fzH/vbCaKWg8GiHDUiW44E7Ez6nzbgXXP3+/o8f/mdQ6ULuvFxJCO
P+SA77ChedeVViMqv91X0/4cs+d7YNDQPK8ez7necJoQwJlY3qZNrm31+Hjv2rAFMwINnY77hHKC
BtVkd/BqH+9iAJUwpry9eSYSnX3jb5+WMH/uHioajco/MG+5omzblH795u37CCK1oOIll5e9h3AM
PI/rjBnqO4RDLjW7Qsjm7iHj+GngFGa/ETvsb8CAm+N3DFmg5dPOv368+xjVEyTb0VoJIUhgYhHv
tT8SMNquKP9PDLSBorKdHPoAiHVo67i0HzJ+o2Ok5hVHdkwh/dszqhgsefebpVN7u43z9PV2bw3n
iqCxGZcdd/MmMTZ3cWuB3+whKs1wY4xve/cZb+iU3ELja1++TMJ+7eZh/TFNy3yT9iMMtluAI7KG
tCppfLvVwWsgC0CdUgWfq80llM3gSZS5o5rjbC5IykXXq/u+ug/Dr326KI1+G+6ORLMdljW7WQUs
GbLjPkGDXvQC9TT/bA5YWaBJJDPIFDMm0BZclbfyRAbF56wkddPE0AqCx542bJiSk1Yv21jVEf97
2bt3T+Pwqj2YtfLIoRJNT3nZB1rnDwFj8V3c+bVX1Iqu8ztbnwDQcI5zkWgBBJORIbAPcn3b19GI
CXVCBoM3fegod95QJezIgmvikDhESMiUV/snpdrCKRjG+/g2w3pM57hmYUtFxDMUEsqLu7gEl3Lw
/ju8e8WOG1WnvnFzEJfujK71Kz9sTC5tYh8vsLkJtG34xv+cxy0Smg2kRZj0q9F1ISgrYnr5jDYg
3Ff6jS9NNRuR3BvsLfYB/+rxHnzL+FS6+8dYu3a3qFM7h/TRcT+v3k8ptnOIvsfBpR1uv57chaZg
1PC7rML7mHdwRUXOPmgoL8F2eqO3tg3D66173vnnyulcXdy4V9eGy8qtWGbMv20CIAo20Ip9vQlQ
lv1R0bewSxULBJP5JgREXilS9V2j4aTHymm0eRmt/QzYFz4cuTpZwY5xZ8xRGb+IEHPRsmoTMH2x
d7Tj4Nrp3r7dms930nVrM2cm2ci5BUeUfIg2BEPSPb0aSQm/uEg2f+jzuyW7/tU3JjVfQ+zLKXWn
fIJi6Qf71fKOyMzo9emhyYxWwDJCJ+/qs4KJRl8xJkxNlBju4+M2PJhh8zA46sjviR7rbj9rd9zv
1u+giliz9QZLfLx7pof9rF4yZ2a9WvHOGF/qw/u7b3TcRYVSx6hRo3lsnKJq2jp7JzT9Os7zH0ln
tqUqsq3hJ2IM6eGWHux70xtHmmYCYkMjiDx9fbFqVJ2z187tMhWCiDn/+TdY293Gj8dSb9av26ah
lcmSmoZcHUuKb584N2enwn8W4SP/KoHWi2I3VL6SRafdwwjtBtVm3Fpemfvtw8tq//P2S1yNQVD6
y2l0MD4hW9uJrV59zzp9IjeeoUxTHNixx8dDHBjdnBXlqh1wQEs6nkoikTVO8JGXP35qnONPS92O
MmSjjLfyqVJCTmsfvhrgjV65uh0ytawuLx3/opdfKaGBb+zL17AUuaMoxoBRFr5oyadBuGulyxQf
0YYW6o0fI7K9hIEIVlmKQ4yBgvU55/qAMYyLj791/31oDEy8aVXTJKv0cvJF6WlkOcE4HbYjC44N
Ov88QC+HwTHP71paZD6ErJQC2jeEbIUyu8mDC8VOWR/tFo22Z14QSl0R7Aon8i/FDMrsp29jO7pj
evQZ+ah1GJ7adDlY+sOY3yPwGcmZ8/Owx08Lj0cp7E1WOa4NbmP/YsnYkaTIAI+DCR8m1xBuTX2E
KyQLDuKyA63Y1iKyBaRx6nSDV6MAblwbkheCvERdCY/Sr9z9gIb/dXXwVl37yMZc7SgQKKoRdUua
z5iJfsljfO0lg1/fvQZrfYy3JH8YkamwZpvAim34Nh++fE8+k14JMyNQArxLsO6QMLVjZkI+AKIv
2Ph2fO29vJzriU0RdW3wI3e+y27SpiKUL2snoOffjxVTrc2LJBq37DxO20d7rO1JY8CiTz+7Utjr
GtSqn+fhpQa9OhYH9B0DHEoP8kRescLudmUfxBZm9nKrAqWTNRnePofh9XgtA3GYjzwNtofxjNec
RCdOK84pW1CXXuSf436s42oU6Hhtksr7jtjzpOy3Lr8/zf7FOc9JLmj+s1xZjeSVNpZvs1ReQfGX
xGE4tU7LPF3gp1Xdjh/p+2UEBf3c4VbEevozsL/jCPD2Gy527zRsvv8rf9kaSlFovKYyIknBlL6P
2DoK9g2x2WZJg0P9HGe1cgmy4z351nzep9eAhELFs2DGQLXpeEvQIfbQabfUU7d5uW+UtetccbGo
alF3kIszJYK2cCshkAHUhCyhIhDELsm3b3Q0WVQtKCBeg1N99UeRjaX2Tr1EZjz86tyUJbyvKYXV
tY+tPaebzP7FbFd2mjl36zXlG/4TQfB7jXE3HbGniv+kfxBHLADgSuc9757iPbla/0Kz+u0NyEvh
9PRuyG4BjigjScwKwEGZUoOoVwH1HjKoEC16wKf4xzOjPsMVasp+y798GURi2jlLKOSuS04wmhpm
9yBRTA03sns6UDTyZjLWwMhY+cV3T3ff65YTlEoyoJ4jb8QYD9SDpIrgzVXRcsCbvotVWM25tLDv
n+gJ6S84WvmFyv4R0k5FGSQE4YKjeBamLAOS0hfkWCOSWeKc+dwZ3kGM4J4KpwDnO2wKEt9Lcc9I
IDtqpApwxyikjL0oUjM/S6gR7nMKhEeY4dvGaYZYPLTI1Rlg0G5RzohpqfrX4SbLQ2ny8FkkkU1y
+OVuJgTTKsRocY35He2aL4VOj8UDlxkJQj/VwfXGplgMI44+E/iw8bVQCwWFQqfcxjXRr+L0YrFh
Ym7xZ4nHPIMDwRC7n/5TUz0DsYqCngL7JqTF2r7AI591dWpc5Uw+6flzfu9PK3p+BKdfz4kBAnqa
3/AJEfSX54ISH8cHcW3aOWfFk5U8lbd8qJElfkgnwSelWiJCgaJGFKxEM0BKJR3PpZfocyyNhXVK
/iNhE9I6/ZFCCBqdheXJGLYD0zlLrJCQZXYPHsBb/fEVio1lef33sB8hNiAZ4EzVWHKvsAQ8quYp
6DzRW5uPVyxG3gsbktgKdG4vn0nhJl5pO2r8YPh0uUdxRo18p83FfcgzQwRl2CX62p28vRPDVk/2
b5HoilisKegk4AEbIkpixdXF4r8C3k4NHtlR8I+WaGuOYQnOHBsDn3pe967Z0njT4YRPInCVhBEr
hpOPmblMFyVzvR7JXKW5+dd789norgzmpwXN4vkFJwAPt4d/R346OCV2seJ6E+gg/jRMUVscacE8
FulwVH1Wrjyt5krEb2a3oNr510ODwlgrE7iLRSe0l1JYTZADbpoONM3NNVf/60AOFe80rpesMsXh
TnL1mTTyjVCOYskkfxs4tudsVjlD0kWP87ftNpdbRFemOPwrM+1R/YqwQeLJaXhdnqF+RkCG/m3v
bgSSOC9OyFhCp8KntSEWlcTpcUuXbHZUkp/9aUZWQ+7QJaSX6uTciVzaqZXLv8UFb3iSGVkiuEiI
VcU64wYF2AoMXA08Aio+wPsVDX7LZ/W7ULycZ2fC0THCOm7Df0IVmVkB1yhLkWFzGXnORnBjxDeY
sERSF1ovn1OZWAEfUZnI3/XK3uFcZQSf2MjCkcdScj8xy3ZwrtEIzQuvE5fC7Wa87C0+/i16r7up
DueRj1Z8iUvH9CxqxPt2vCsPSwrQFfGkP8VWA4+k5gnkZ7z5wNLklar4TOKnn02JSC6z2T2zCE+/
wWFXv46tiOyRd3zjR8qJxn40EVdeo3P2AICh8IolpJAs4WrEyiJghORk4+qaSFitLbRJB38Fyyce
w27GG9YrVnkmlvkdz73J/ct+sAD/XVsulRFw59Wd/N3ZLn//c3IQ3PPcKnf33Qi3DHElf9jTOe/p
okaASa/fMmljZW5cpN+a8hqLZPJsQHstr+nC5z24PsOr5ekklTdLhecxW35wc7YpVd3uFt1f0QhD
xI3Nrk2sOgUfqRAoDoE87q6W4fDs3PjuacCaKuKnNLfasDYcezgqtcf7jjia2kRhiAaFJx6V8+GW
KEG/I7y+sOP7onT697dxC2SwIBGu0haT9DPWWXCtwh4ORcwu2PdxQk2X9fu7Ly/3lBlX991wifky
MtVNhQMu04quiLTm0P19pXcXx9xrRaO6KdqwJRGLBBIsMmA1tW5DRE0Yzm7VLoP7pVecdndftZkV
viFZOg+oM/GTmJsbcl7/U3buqLjzQXZ8H7XYK1f4o8jvjdpTaFx/lNFM0cQpYQN4Y4aN7cLx5nO4
izHkqKax90fPSEqTe7EB9Ls8sVqRnFSLhXeRNkM3IRgoA39/IyaqBhr3dRpAPuBoOHmXUvNQgyjo
xZ4fzvLNaKUpcaFEfT8DuBSQtYzjvZy8ZC8vsFOTMKJqP1F++1NhHzWEiI9CsKAX/svz3Q77pNdP
T8t6X3SwS2zXVmYdgfF5eL1Soj6Lv7yZ5U/v9Polq4mP9QWAUAye+bUcJCGE4s98Kvicj0gH2C9M
wbUnU2Vb7Ws+CqE5LhsbQ/LHM7jAoMU4xK0at35O0kBPwaXxF7szQQWE0nhgkfzCG/gVIkmg3eeE
eQTQNVIN6Cz5mtqSfXpfb3EeeSM5o46BIx7RuArIpfXol9E2/dVZQlLtn4m1+/TChLKmPkPTipYc
93iPOQpGjFX40Dzb2tlMkp/jlI8IxWAJkA/6CeXuCzYk6sz7ntmMDa0SJ0nmRk7XzIFI09KHZ8Qw
hX1kIfRg+wdMFVc1cKtxMux+kH6UfBi3xb0l548MYf/ebj8fwYTQ8zBlk36OGTPg8TAS5KTL0z8o
4SgR6mLiRMGsM7ya3b75EvLMFDoLjheCftfL3jgzmFmjQa5u3CB5bh0ZptS0aXHjX1W3MD3U2p+F
WU6xwf973ABl7+ivPesz11O/vgUmvCW8hyFNveoYQCoNJSlQofbQpnEyOJm9vWYg1LnhNBUSuIdX
qs7cSp7sy+4Js3aU4t/DmxQKpBfYDTuNYxUo6uRoYFCFHTUQbH9md02eoQmUXHq5f/UqWHfuhnQ5
CqLCvc15lNuPwNwaynXOQ/9UTmRc3aNy3WxXoG35kSoP1H1J0gkOxm5mTqU6LFV/NC3KkJLhW8Pu
zUtR6bXCNF3lLAt0jeb0NCKR6k7kWSc0hzY8f78D+70tdGHfRCQfUV5H6w9XB8U7npIiOlc4x8OW
JI4codfZ0HCu9a54zfKtpDOk/JcdgBY7Ol/FOT9H7vVnbqNy7QS8/Z0xPcq5z06guJ1wR5qW+Eyh
jMTgh7S0H5Km/sXrdDbxDeSV8QnnxM0YLWTpgmLZuQOtOSkWRVlUAEEg3wuq7aZeV9N2i4s9Lyx8
2cBZd/NO3XaVuXc8+L/vZAXiTeh8pozceHjcjAnOCfEarDxasZZYkt2IZvcAee9d4pntvR/+tJAj
Yn4yHxOezVyfVO5GQOW8d05JH8RciGDzQave7+kKkKbtKxGUVXOGUKV6WTrFV71pfOzwBY2sugU9
y4bh1O1xIWrtucStNkE4v0cjJQcFISAgzODOrHdQD8ZNbXTX4TLcjaTZX+7PhMBTHniIavUvDIl1
hdyA03t7W+WX9At72GdH+QO7zF3znDH+8Go2Aio4GhFLcq+3MQClgV+H33E4YzzicvQKMTbKJ2oQ
xlJitCeshO5rprfmApHSL/hPHdIgbJFHENrV+7n2q+tY6QfWJ8DXXzQy+I3/3WPl5/Oz5wzQabOd
fxa+0Eq/rfneNmG+mltQtJ8rvjcLPH+pcnaPsf3NivZqpFgyJaKn4xYxqXdf+9z9sVnieCbn7wRn
e8Yb+SJnTFOG9WtRXqFCvU7s3Gj9V3fN+yAbA6I84YPrm9wNyi0Ahzt8RLSGftX5RahWYTHlAm3l
fQ/+kH5Ce2Vxnd3qN2+9DfeRv7PSuyCz+GGe0HO9f/F+Pqf4f/n8MH37N8p4WkEsiaQVmRZ9JJ3+
qapv8C/CE4b4/vEI/GP81WiyTZBg2INY5YqHyMQMbdf6si24GVLqlymO18QxXidXUBaZAKKHD8qE
nbNfPMPpICVHApZMR0QRdkEOSeTw/EbnaXbO+RS+1URD7SWHx67YEicXg4yM3Jdn03KIxBtBGEUB
jRsdHtS58wjS2pkfi1XlZG6wSZfz+B6RFXVjH3h+Hx6TIRA6X2V3nLN7Vd65gYrlfHan1wS9jebX
fNg3eUPwfnaH1HIx4eIrEJpA1SdiLm0wcvf2dewm7B0fX4cHfHeP2NpCH+RpS6jnY0pa78hTPsJM
pRF/bW4ybPxAJ8pnzBHJqnNbfzgYxvi0JHSTnESiB0QGoxKaHJeZ+LaHPvjoCAX0H1IzBLlI8NVG
brV7sF8ZuyOXUSGEEVANLhBWWv2cOPh/uY3Uhzi6OCn5g293jHVouO5JnsafGBob2kUOl7MwF/B2
xvFNpeDb6/HpG8IcfBj2BDEXff0c1J/7zkBw2qJS6mosOp9O9f0k6vNxgbCPW2fviTSK56qjewgM
kFT+O4tAKIzTD9bl1fFMxNAhXx2blXATQNBEmibb651b8xH+b0fCZ/lnw/4IosjNZ7YWNIlgHKvz
f7QLQdhYX5Y7yPrcnLUwBOwF64ZoYAbXwMWwGiF16Qs1VmY7KSrf690be1CGvajYU0cwRtUNQHnO
O0UKTwsNlS9YQ28sZQ7lj+lcN61/GOuekAPD2toxW29xvBy84xhSZLZ9M6eC2ALN32fsj2q9Fjdj
B4vicjuYONtOGPxxdDuj5UsIncglgimCxSPD/ZhX/Sng9ZC38oBfgC5hzez8KtqQ1wpGx8OFW6yC
iwikHCpKiRkyPQdIjRSC+mEo9IWPxrfwqTLO77WAJ5jOekxn6URCY1t7WgkZaZRMA3UyF1YQmn8+
WjJHG4/UZzrEZxybCgoIVzxduLgz826pIXfQ+RGipKvbRnFz21X4zmRZ6cLy4cPx6xe8vM689rTW
M09Nw5qMC1+yQUA5ubSMjiCWjHO2eWE58Dgh7XUrDMIAE9QpOVDGtwra5R313Bn9lZNd7Y1Gfmuz
9p2R6YDgMlmxmJjXbsLAM6FR9SDUGh7JcmxYtpvjGz7Zfybwc7ul26FeOUJpOhuzC3l8H2ILDfd5
84aSA9xDxaCpSNepPs08VJEeQf1YFPtnNAo5X6c2JufiETKd/scbHbvgaAZm5cvFvMfr6Xh+LWTF
ITgKQtdp2fNl7y7H95tluN3kSAERob7d4Txitgs0RRIhSPR8cLKHs7kfP79yJNGfMnCVXYWX/NoN
uHNY/EqM07FeewSbbv34GhSnATHhSM/cU1LGetCEOGLdtzSGUSV89J/T27wfK1+vRMOU3VpIvoo5
oCtH2RoXhtuCvE8weTpeHspzmlTJM2Gi7QC7o9XhndOoiB45Tpl6cN1cLxqbU0FeKy4pS7IC2Z05
uMm5Omv4Spw/VKrOY22CxibSDAnBY2wgfKzcOm6cblGyhTXOPbSEcMDPAm53IO/59IEW9h4bZsJT
LkxZrl53fob9HqtfX3ywGx/8GnRnY8FxEjVbYu3EJuUPHskaCyMR+sP0W23djmjr20ELSRj9O4X2
XOIfjMUT9q0IthXJ7m/4lBGNzfX3eZY8Y5/PM/Yo2IdX0L4RMAX149P9K6c6zxbokWudc8+Evy1q
8n9Ewyx+w3ohO4/Tpp1ZycO7bl6xfb7OjTdZRmmYh1ZsAShNqy0fei1HjSt7o2/21GPjcH/YxsmT
jOuJ4ltc7MJXxBdxur22qM+ELvqPcT7B477yFKh7xNP6L7b5xQgmZUFdC8lhoi9hfMblOCM847TI
p3LqZF49lnymkzytkr9C13miWrZX5ozcqr243PZ5c/+9Bv1YjbrFi7DZ/iD9vLjc4tqrJC09LvUX
pAjLYeVMh6gl1c+tXIkTwXBzv4vqaAht/x7mls9s53byLITo01f0OJd7k4KQzolGZsUU0a+je5it
X5Hum+7J6xh1ActN6+gxJtlmwVXadixDBAahPm0QLg3OzyjusSBBeevkOQ78LmPupeVQ21CLF0EJ
Wfh8866BiPkYNnPjDyMQAIIYKq2ZgnKzhnfpuV8INvI0I6C52qWrqR5IJycv3aCaqmOsdRXqUAqI
zHuJg3f8+ef2g20lJ/+19igstISI2j6QZK/660gYv9K8omZLODxYP0+ElFR5i6fPMCVCQSzMk5Y0
Uy1MyP11Khh5JzBdkoNdsbtj3CAUQ2iuMo4OMWaMkplLg+8Usc/ujHh4zJb+781gIv65CdwxLFGh
n5Enj7qyZhtPtnC0aEuXUL6XY17AIbFkKWKph6wxDRo4SQyvEfA731ReMeKIBOrgP9GclyW5h37z
T3wCfHTguiJBHyOmMBGPno9HhKWdp2QuobnK3c9nN8zPiFY/zVLvSygeBHv+a8a8GFhCTiykstyg
fednMzVRIIQAxgrEwnK+7FB4b0e89+HAJRR75Ns9HI48h8Iu13SoAWhBcVBFWoNmAzObMU7AuzE/
hLIJE5FPSKW8foVbMKKQ0lq4j9OKj2D1IUH95wUznY6X42UieGtFMEKCyay4/625lvBWeWXSxBgf
QrXl6OMo70hFBOzhtIV/5XJQ8j660A8JWjVwX6hMRzTSQoTJLRyFXWAgBE0MkkP7OZ7ec2VK3z3b
jXd9MMbBBv+aGgOUUWgwmthCq2K9tUm/8OAXXSgVUNhU/itQ14L4u6v8nYKWDFP7lHssRXY0zHcU
qvwjzlG8Y2TPZj2Op1w4kmMR6wm9EcDDXKhpUk/+AgL15YUUSBNhjc9gD1IlBMeG/xOEL0Hy5MBX
0Sy635AFStYKbhWM9sViu/GtC0hheA4t/0pG2yIv9RFCEgpF4caKwrYNvNv9+7vgnIogwPKpTflF
4AbwpcQvrAN5raPifvqf5YjRIbx0HFXjO3NnUr4JciQe1f9AO0qbgGON7aH4ZnLyHuPdWHciXn1E
OlQ/RjtOy/8ZonT5Ud379v1a5e+t/F7j2aSMu4MqfIOu7gXbcikidD5GUODueHzUL3ym4Kw9/Yu8
gCMGW/0VtElVc6UPVElwQo1lxq7IGYLbbXz//lfyAYGAKHzXE5C69SjpPPVQ4nSrYbFSesNiB0GD
Hf/BZV6vkfHoZJowmQhVYGvWD3zbJe7R8kIIFTEpQy8ByxbLBqI/oKUKFvE1RK1LGCfFGM/WFZuO
v4gVfWLVsxVFPn2c1+P2N+Oac60vy4sgANusc1Y5HCzvj2orWs9mwiWDR7cPDdKC4Qvymg/PG8ws
dkG02SIyhrmb0GND7hfLgpoS3vfWAFy3SIL4eJ1v8Savv3InJ3f2/+knyGb4w7p7fWqsyYlx2kAN
ccbELPI+aQKm/+yx8IoWk33r3SfanDEVBpDK2uCeB3B7fkQGVDbTIFHqId0fw7aaXwRa1TGrAT3P
v55kwTIdIbSKDOp0c5qLTCnmwtLyuZH/6m/tcJo/J9m3fg8JJ8vSjMv7PQMWJ1Gq+LqOR9438iNr
PzCiKAJ8FWBinp74P0qLVDj64P/xe/39RHbcRunagDP29UbB8o6woMGBDYcYtKpnGGUz6Ic8m4Jg
/0QU6IrhgxWou+/a5dkHohdPxH0dEe3wdBXLuSU19oCeDITuaxQBTDKfXgbWpWG8wNilADG5iFkJ
lQBpDkxYu9U16mf3i++X31UafjGTyC+Az+9Y3b3FnEuGRBkxcTIGQXahR+DpNKr96znpr57OHf4S
FrE28heTAOsw1wN7LmpHeiAYhXAZbl+wD6d260p0M/VPr06uCzM4AcavRxRkaKDnuaNOjAGk2H1Q
zWtOAwWTmUrtleQ9QR6M0sgSp9cjVn+Q0j7BfsP6x2RCcSPZIYuRYiNLeMC6dPMzRTP1DypKLH6U
MJ2J3VBfaKsK47iFWgKqCZVDS7DkJtu+UL5gn3e5Qdqky3gAt0JEFmra0dLYnrZpFhR/1lY7DgsJ
MxzoC9CrIHIGxLsMazbAfbVvx9lWpolcVKAvPAAy7ss3Xrr+3wuNPQcgEMsUxs2QVulImMqjIMKs
SprYHsERt6Uy1q0Jl5ehM6TOUsTdYpP8OUPiUaO7tYQihGcIc1jY6hd7ocvBDdMsTDA2KPhBjkFz
wEo+JPmSd+0t4bUGszbz3C03C9ELuME5upAKUCd+i7pDWL0i2PKgcWBSgScfw+GzxNFnLKTFh9Hv
UQxnpT+mLygVtiKjuO7ddj3qUIOjPF8yDzQe0xMu3lizv2Imgo9bWF6nIyZ7XdLUXwgg5V/IUoID
hk8wWKdPrAjTy0kWPUaRcfAZqm5d8PvHcps0ixmzrxxeJdzMbGX8QActrJDwwifqTkTHWAzeN1qQ
nMbM06+z93VDNO79NVP0REIXfI9Hw9cLFpBCq3b1C5A2jqWW6EQmox+SbT9w3/VkpIU1/+vglQUE
oACdkaV8G2qsIVN+wH0Cho8HzbuxKmmDoXucqrHV/JojbgPSkM/0BAbzeSwaNrIqtimdum1nnS28
g4c2LFbdRg0esVigD7/4Lic1AIHsXHFlVMMXEU6kXPDIsFPTlLBIiIe3llmW3D7hCVsEzEIhnNdE
l/7Qqp3qSZ6576QBqrb3bUbwteIOpE79DBfzndRX72ZOsBOHnj7Ao9MZoz3KbWNtbmS1dUtJXo/w
oDgdhufUrKKSfGOgbgZQpN1Cz80l/436fd7i/r3W62Roo1cBKJtht09r/vkAWNJyvDJP4ZQDow4k
onVO1qT+/NLogRjhwk2vJM37l29BJ6Py5BPOaV1w4caL2JIT/BB2Q8DS7+DSzE7SpLPRGL5otIGK
oIiPNILhF9qUQzib9V88mePr9K1szS7K3pFCfivN1pzvdq98qLI6M49Oigr4sH83IB29TchRfb3D
0S0qg7PMuHfAGKF1IUe9mENlwPdQfcPnuTAS1fQ1clj8dxXy2J2UaMncAX4T4XRGdyy0sLuCf5Sh
dl2iizBWWEdGMA1zj5i9cot2uZ/CfAj1XdIZiGlDnHsH797OVJmVcKysgBrg/sSGLHph8l7iv0H/
xSNazatmqthxtzL2sLup6Ibf0YvhfPcLTgvZ9NV6TGtyiJ8oMBBXR0xCNq8fInmwXtfrOKVHhaSh
++BrgAzKc0aQdSUnWJE/IY7xo+cQ3VSM3Mca5WrVTBhXKUdTQXZNojVImUUwnBWTMmW3FdiCbp+g
grrmvNN8sw8anZvuYKKRkQcDIVUPeby6NPk3TjqBALynz3dgjVY1vas+y/W4ZjCHMbgxo07kYwLM
y7Vn/ZWXnDP08vn+jOat4NW70ll2iC6FZgfKOCcP50kHyIKHL/CLz30XvMAf+9f4/QEyBxJQ63Vc
0DFE9bxbfxCeO8+BKvKhTXqdhpRxAFQuOjf0ikWiz1+nxELQCfryl1oesbj5LRrBkfkE2J0AQoqZ
Ty+c3o3BuXTs8d2yaBeffnLXGemx+ZuXh+Sw9ndqwVynwrABYwjjp5FBu9LXpGQCet+Zzpu2E75e
6zxJxbCmeRuIPQTm/Qnes9iQ/7kewOJ5HNPeIOCABEIMPTSiEZfXLRgLw790L6+zicneJXv9QXmt
PmJUDEgbQpEH3uSLKIQw2U5bA08aYfUddJp749BXg5ir16jjCv6L5A6SyzglgwF73sTSedicb7l3
7BWv6JhUM5x8s4pd7CjyInnUkbLkXL5fD3ctUFRG27gV3D1T9m4djqUVXQeVAeqYyBo/dkaPW1wi
UfG+kp7M1W1vzW6Eo9c4zbkpEdZPn+Q+YuIkv4Uhv9aKwMR8jLEXaxC4S6Kau4ICLKzzFg63Xgb3
YddnsV1c2tZ/sLn8Oe0Pza6mentqtPZVeQRPp895D0uI05R1PMz5w/XtqdOb6VSo5yQofqHk9w4B
wJs0GSlB0cdDGRmGu+G/IIDZ0H6nTrG9CqGFC/1QUf3hPjZNlwuSdNSU4PoNl5oYoXKHwgCHOgbS
U7QveoMIXdamr9L/aJ75mpkC7VSdh+yrg6OteWn1HteYsOJbDrA7BHk6RtPPPF0D1S6Xk9cQPSfK
z0x9e51EqgYze8imHcfUZy1cvV213F7ffqpFtubxB4Eot58fsLxW4iTdp0hcSCIRtH4n6vOkPeFk
Xa6aYX99BTeatN3tFkuhAWqJ/JZrc1cpZEEV0qnZBmTOs+kXrjo2IdsV44wH9blqBbIhP+Oaqans
dvZGMh0ZstwjkhGIPL2WaggxQuYqc3050W/rx/OP2f5gr+XRlOXXfoLbDsPjH1IGGfWQOmLEN/g7
2Cnii6LBk42b07TCG8UYV9VUOi0URFxWudHeY6XxXz4BjLOKCtBdvA92kciZq4P42AIAUUhjLZCu
I0k0E6mElklAdde41TSD/Al3/EFL5cLazbFIjIsTp60afo5a5YhhhW0SsuHcjMTmkbb7CXc+Zusw
S6S4cfUb35cdQau15tZf90Tmld6mu8Tq+DkF2tFt56bG2fmG3UlxYuyBQcZeJf7Q2rVX76157+vY
5L5d/eYtEBtlPaH0+U4vpWgJ2Avqm18CCoOWEmCb4znvNhTglsvJOj0FSjygCHlEIznQGTlzD0Kr
8DfPynmB3e6bJ0atLdKIbb9cGAxB5SVjrwF7+hqJwJ96lEsRJtmCbFcbugpzKWkiDNmsAxxNUjPi
//c0HrBGGmneai7ubSnQqCCto4H4XL+M0SolZDEDEqbuD5IUEk9GkMTbQ7EhMtuNnANrCidjMLxr
u7VtN4Uuqs7VxgkHxIa711/ffbPG8IjASb6ZyPleviYdBjlUHdcDfN5WFM/RZ2FQeC9SiHLpV9Zw
1ucLSQvLPGBbL36RQnQ8kb8GOKG67omSe7tkaNcIRJ4euJh+VK5XtzpN6eZUsZzC5uf5U6f8rQzk
GNztOmvo+ghMALKIH2d4Z0j0oSwx7SY3tjqW5/I2lU/jhxU0xO5u9j3GheCFM1g2Wjk3ikm+ODGD
73I/b8PSnvX0CW6BBzFrDOH13JzWwPqyp20aFH8p5MoRHBbQL0Ni/M5UUEtshaYMkoYa6c9E6WJu
7SnuxxuRxQ2i/Yg72jltWp3ABGugHM1raNqIBJEYL84KffFGH8FvVQmiVDYKzGw7eZU/FTXQW/kj
NNQKwQS5uNwW7aKv8umqmpbwe6GyJal/XT+p+E3g7BN0OPx20Vt04wnBD9rPyIp1bv4CWrMMhjcs
kPQ3waeJ8i4cynF7Ck/VXN0NuxLvRHjPFuRYl8qv7WDQQC4ifDtvE+nji51xcgeoptpr/NG8aBLM
Lnl8rQMPiFkvjHsg3RFksR267EFsg3B52oEa0clWtxWDCCOSMoYvr9/3y/Gq6GMGhN2cQArbwKYi
VRfj1u1rn8xi+B0cl5TcRLrcFabG8NtgMvl9mED0hOCKTBIV+XPfJOPXgVPpsBuv69/TSpBIaSV5
7FwIIYvjG0vbt3/oDlMd/gXeEJ0ZUy1xg2GaYdINMZ4jTV6eCIduIkDATxFnHKabkp7dMQ8dbfpq
s3ms2YW0hUE4KwqutxvzZg3nq/cxZxUE2w8NO+I2b/qa3BQklwEzq/trYt08G7Kt20lEtrJrS4ti
DcH3jzKVYVr0t2XqPsICZ/iirDKFMRYQ+gSaE0PJw4Fiy+u++gVC2EyiG5UXw2NyGrk3CSbYzMLB
V/IsxUf4IuS5CKcLPaTUsExRx5QHqfKoB8vTtKbNie1yycSYajeTpnLjawMuchOajy4oZsTSgNXd
KCgSrwTxR5mpb7C5X79+rfFnws2k37rNKBret+Bdx2w11XNuMaKBEaoEVeDefqVmvrz9kv3skvwB
fNZ/aWpYB3aU/o1MlwYb1BHD5tq3t7kUKAYeI6CpLjx0WqLxJ64tz8i8LHLrHT45BEauctKDJ2zo
zJ/yCUdJCWdv/dhhy1TFJ9VvDhPEgPdPUCM8ojspIUDjwOpymfHaJeNqrDFQhHJxeSD7EYHWWDj3
Ii8KHWg5EWbV0XuOPBPcWUJPEI3VmKQDvDRoLI0yuRtTNHb4zPQu6gfmlBy7vgJZWyjXtyUIVDFH
mPcoYEnD7iaSe0t/qp2fn98CL3x4T961j65Z3G0x3x2VwJCNdayQyAzhq1yZWVQfMR419K15/buq
hwxR89eAJsS6U8uRHhTAj8SwHTNEtIgqxCN7btozTt6RFVpmnPfjkf2tAROwM4yS6x+XSjD3Jtcd
Ga7+/cs/zeu9yDLu3NDHzfDpucb5FvnSclK0KBe0g8UXUiAge3tr/ibf8y/FzFV1nfD5dirGDajI
H3jR4TGSDSJVPaHbngyYiGF7kS98daeNOCUi6BLvOb/BeR720BrwN0DjyCwRkhFO99NzELNfBYTD
TUES0d+9x+oDF6blXXK7NIZhnJWB1ozzOSFWrCyTv7tUIuJK8OWieJy436CM/BXba/bsHJ/P/6FP
JOGx2j0Xun7BrAC8Bi7fOlpjPjhTcOiIUKwgYyNmZVtjZYiyNcRqk7cHc1/DukYz4L6QTEKyMVGd
/ppGMBiBPbDnx+UjGTFwgU2UAfUNcKBue/205uJoJu7SxNVXsF1dYyXHPGs0Y4wFVqM9/PMlezSY
ZlIet7zgM7na7KMCTC2x1/mc7+c8C0YzGWHBC6sWHnHRlByMBMKgtRtK79yv5+XmjmU5++cPAvg1
pqRLe/MfSWe2rSiyRdEvcgwUEXmlb+x7fWHoUQFRGmlEv75mZI26VVk3K48NEBG7WWtuPvQP+ONH
Dw5T+33VDjRd+cmBE2BQHlnBazcNBiseeRorXDeE2Khe95EdQEKemFMasODiObiZt4Vyyedt/XwP
k8BExlHvkVCj9aB0okf7Abna1Pyt6UIPWMHkCPrsFdN/g7B1Nmj8jKcxuQ+l+4/JxLkI9VAPvSL2
MSw4k+yvvx5j4qTQWFEVCVAcPhRQtxSapOVwKsjlwwfdMdXCa9nTaTriuCS/mTInAijux6g/bnPB
2Jw6NW3fXso8ocubzWeLh/KOuJCfZZJlZazZRP3wApl4rK+ZMQ8ge+EWjJbWvLsRqaD+njdwJgE1
C8Uo4fMHqcQaJLH8MFeixmkJdgEe4Jw2EAUcXtZbuoNLzFBXDKWYY+MlCfidMdSh1bG9BmVsD1ac
0cdrDv6OERK0+qkJUUX8IByBkXQRfS6Xrg6EMCB3hMOpgUeRL8etB0FzhKvqG2z31xgMFSwLyu5O
fBpj+9cL2cZboqbWC/EbHsZofUeRtIKRtKZEsk5KeGFw2gOVh2gFSsW5qkfImDRlkM0vG6ujhC70
kuv1vUGVAVFVUKPF+NEs4eN8Nftt3H1sPPAyFFdlMJu5PRIm8HT/42tc8Yitnjw5zOAQJzROUXLS
rv1HWQU8VTgJVTtD86jYu7A/QqIWZ7x6TKko0TK68CnXFKtxLs9C1OsoQz3I2AhB/llAKXN0wNCw
MeA8nacmS9ND6NjbiXsARJNq9/2xbDQbaNw13pb0+dY88LzPfbxaClaAJBjvkMDFDSSU5SUYvkhT
BPZFRDNQ4IcpYt/5RXDh4YaioyKwFmCEYkkbDREcZhgf0RlzX0wD+6dwtXyYAgCsVXQIKYtqnmh+
qRDh4b4wCvLfkdFTQcigYeXP0NUKtBEdTQVjPmX49DsBedzLbNV8jTcaPxffBPKRS6R5XPgTns/U
ibTl4JLPNTH9NqY2f8/JACxqCsM3GNLriG/Ah8EVObzgBxldcExNaUQ9tzQ6aXK9DWUzGsyBnzya
KTWnMa40vWuZTbNUhyYz04kD8JADKebh/je9bv3YLivKyEg5IPjFNq48SlZjI5W2pLzs3eM3Zj5d
/afvpakPHVJYUPDIcy/4S7T/efIT87vH/VtvMYgNadmm0YQ19hrz2NIkpNhjLvud//swOIWmF+Yu
8n7TrR/mlRgU2KcE3+Wtb1OFFals1N2WK+JjKkGmg8KKMjMdTeZpr/lJ1Dc8qC2zZSh383z10Glz
ixUiQFaQHinb/vscjnUJ5buvaMaHz6tDsozmV555wGr/vs2dxJjPMF/KxxjYgpAuUSBfkyp1fKu1
+gGwaf8wJNKsVdwRGdncpzn8odzvCqjf0MXl0FhSyIqolxrS8jXdD5x0JG4QKcmhhCIKhDoADDEx
+4MJT8F1gNw+spmdjXeDDpe4fmK6Ndd/tRY7H88r5lPzKez5g55RnJhrKfRSjK9Dg/293MWkPILj
rTB9QBdEq1k0TOCglITV4eEPSgtTE1U3Sha06WAvI71mFhQ6s9ynD5qg+n6zzNJppW4qIt+RBXFm
ucsUQHOWvIFoonKs5jVSjw/XzW0U514FV9kjLo0XcM9WX2r6DyH0eUyf4s/4osTgi91McEEVk+hT
bPDWTjphY5LpSlw54UWvWDT15Yw/RqPfGqMsSWw22tgS7mw212/wASWSALLjQd/u8hDBwK7M4ccw
0Gppwp52fTZ0dzszSC+OmH0sl4atew2pbSIaF+/bUGDuTajP/foIHnmOs2yS14uxlYdA0GQJJB7r
Tmm9z56lz0YiTMY0PuAAKuTpfNiloiwicyA2qnd0VRZ9yrtDR/HKgAq++AbMia37SAMoacLmDDmX
nFI7yl4y+rfDAAulY0LxZQ0kAXUYLQquD4Z2bhDZYI3uwhu4zJSTCk/GOTf+BfJZoWaChJakReIA
hbUm3M9LuLf/JGKUBvgx53nOGGwzS45ngE4hohuDTXypYJHNuaZMQVgI3OTUZcoiA+nTN1pPTKUZ
L8i0pB8xGMHh3lpQmgKm2TcMDH13pcfmyTPJWugjwxfTAt6OqDpWlzu9CuIkLlDGk/rk72XPJDGB
y4u50hCoGt3k0UDMAa2SxmDJ+YsbkyVXDDz8dqEnn5+/s4YD9rPCFJS1kweTIo1tbazpEhrL51bs
WfVsmbJPuOM9Hn9Kawg4tNhNGn3bl51YoUesIhOk7yG8oHToIfoz1Py7egNxtqRTkAdxu6wZnTEu
11J/S+cQpvu+0XdvsLSGgl9g+k8T+IGqOwDvzJCpcCGwU2MF1V1/IVpnZhFyWFNoJ78k+WhB8FZc
hIgdgf5oxKmcK15xytMj2wMl2OIEeEDBdz+axX3JiOh6oPEfm68FpsYpjVfKBwx74uBgCGm1rvr6
sMU7ZJcY1ShTIY9+7YfYcSb0TXtfGq+FPwqyU1lS2x8HvFZLwJHMOWYggXwZuDtNLqqXOUYlCcNm
RTkUb+6EXUVzSMWhBzEREPshsMLndrxSjnyVdGyz2w1mzI7iGlCxRkAheensucEhjy6AjT0yWzj3
V2Ylz2pv7AgoVOonZzAwy/GSSbcxmsOXhciFqX/57nVOVq9VNWuv5Qh96TfBlM7+aLVehkwjwWKi
U7Gh+1LSVIeFeygrvaitRw1qAL4Bk53Jm9H6U9P/lEYEwAeJGwDkgzq00p6V4PqRjeztPcIpqk0e
er2+KLP4MtqMJxISmMZOOVrOFFvG6wb3NZIw/+fzX4Yi0dupXIIwIGlBQY3nLtsB6wwel/6bMo6C
7Z15H+bjEu8143vVqMHiWMLyg/JE2L8jh+pK9q8OGM+fdoFTlOnYkZuf07NMMo1QiujHHK0KVLou
3KF5c3/xmUdoZSs1yOH7Ye1AHUWQ/bK4XE+cTJvqPvyBTlbnQyZUyWYx77ttoDGSE8E7YnuebAR+
6bR5WB/Yw3zjbYRr+UZFnrNtnZw8aWiuhou/Bq3XDu3afN87ZTt5WezUZWmORPkLv7v+Q2GUooBL
nL/cg0HhNsThzxV1WovEzEMyOEfNZkYnCpeRJewCfLVOL7fUeD1I8FLko7zDwU+TaLy7rRgorScY
RrBKZEdgPLL/q61sIdsf0iKmEKMvRv+M2hvdzpWjhdMiNFQz69uoeuWaFTSYETNOlRbV0D/SWIlw
mUmlE7wcCxobtP4YpGx+UGExK+gw3l0qxMyM+r0L0XPsIXmKLtCixBlUAYxBqkVYzukr6UvCRGKq
HpsPxw0zZRw4TU+TViaFiL9skpVLoe+mIruhjGKMd3Pmm1MgOZ3CHSmKUQyNbHGyq+UGOTpreeot
VMNp7PbOvIwx3D7mNC6+15uG5ZZSIxcrNL2WWrLNI0vRFZPHEknCZUPTKdG/U6S564Mp9OuX6Yk5
vkKWxoGE6Awl02E6bz17+m9CUUAh4SqmIj1PpGZEyCYB6v3KIOog3QmB0Dj1UeXRkhXmnsEy49je
5Jcr5ySxsfgHYZA4buEtQtFYczZnU/b/3mT805ck0J9IZ1IEByQBxD7gndDV1Ec+DZnWlSgfeU15
5x8wsVwmSzCPw7ju8i+Uq+mhj/YMZxPT0oMrfAeiTDrKO2bYi0HgdJrZKOznZ40ZgJoVTh4UqSvE
GFzmNMF6NLQ2MXoRydwIilOypHfixWbIdHtAPHXQM75MkuVENZvH7F9ngRLFhe1Fcbuhy68HLsjm
h18OeiTFW1C6aBprI38Fu5Sugk5FbLQqn9OQHDoAKM3mHt0PlMBoM1W7Eze0XaQBKnev03VPoMdW
t/bC6LlySjWfNJVqHKiHniF9DDo+XMxjCx3AfgYUJM0V7QQ2lac+Mv8Sh6nQ+57RW628cBFR56+m
VadvfrzG+IEtZOS93dv3+kMoYT0au9YnY1H8wGNiqoZmrGgwIzVGaT0Vg1w8hVKueDKem9PpZbGx
rDdqa29oH6RuqZ+QQxOZ6U8MX7QZHa6vNh9/TMBWPAWU5ChzYvYydvaBi16tTn0sQyFarK9Po5tO
K+1e882IB/2z3MlXoK4oTwiviWsC7MrVha40Q7Jk4fjizHM2FOG4KRSb+WaSvupcov59Po3p93QF
n7ejZ5Ib6mPe9Q12BnqnoeF5z2bW37MbI7LmR+k7RJY9z45oEyEWssTB7oGusbGaeJSVZ6e+mfsb
uY++moKfJaSj+BJwbCFA5XZU7C7iL028IbPQ3ovsyuS3scOND080WKc2rzBnfercRVW/ocemL82d
VDI+E+ppsfBOFzqMdG0Rm5q7eOJSKukbO2mGjJINCAU0O8DiNGbNX2LwUrT59WY558E9MFarB7pZ
n17UAHsaG0+PTxhSS9JZrBsb7CalJp0ubGT98Zj09CfaDrcOjRWVCt5bdscjfqluP33+cudT9SAw
wihovyzcmH+RTsvSXULHMiuMoAQZgdlYp2nozzevpbdR8US4KL7JSsynKW0v8YdpJBwfQC0xfnIF
8PW1pnD0bcoptfTZg7pEo2OW7BxYkcnBR/0iAsQlHsmrekUV9Lgh4yFdBO1BMni/orynQ8x2QeRE
2EQ0mt1ieCgGGDGjZrM3xHyWOyOgiCgUFGUMCB39WZ8DbaKJZJ+3pDgkpiZFdf/e7BMUseAfbFza
kTGb1ZV91vwtRAWbOYD8lk8nK4TaC8kUSwS5G7mkTfzoXqnOjYVJlmcTNa2AOig4yLDVk5URUkap
sTaqPuHnw8HiWYiQ+noNM/NKRFf2LUS9956HrbRApPtv5ktlynhhoWq3llDNUbOm8jiDOkqkhiFD
oGuJma4UW1hZrAcxj1n6enIyQS/8z1DygHqiJxfmCEqsOGXOQWa+CMmfXOPKDUgCVpR3UYLBmaTr
wgBU7CXUE3uds7xWFLAqICTWXRMTxUJOpUIopiDT057490edPLHR1dkpVZkFO/SLYDQs1sSZzeaf
wJUcHCtRhsaS6BZ+L1UWX9kA2Z0weQybMa9F2tMgVl3HJ0Jv/MZ1t1nnczobVjYTlGg+xf1eXtjl
P0wOaKda5+DKm6+L6VIz+8xrYNKbcCW7dzHG4kt1hyME7eX/5+jj9k/aS2lEpKCkKDwfxZLXfDpi
aFaTm4T6UJZ5u844HrdQlsWER/+tG5MKRjDpKYLB9WsO7RZ5Z/00kXl+F5+//fGBMFMAZ465p+9J
joh2FeMvMfaMAmC4sXcbey+H7tOKQqr7x9lL749N1OLSbAuAnSTgHAZM8xqJKZNrJs+8QJWA6eQh
npKAayKhhDTyozRAsE4tMaLzB+Auwy8IEoPC0VvwsfDR/2ObnPvn85ZaDjxIWKi4uGuOzOOd5sLA
ogagk1DzTzw+zfzcbMZUvLAwctHBKUQHbQc0gSOQ+gyoLDprelysKHXQRKEMI9Ja5ouP2gVSRjRu
CPBQyTa4oUJyGFgCZOofPlezH1HawvchZsYN9iO+D+I2Ci/Kw+RMH8HFIPhh8kw/+FAY4esjvU7W
FJW+zGXgcpSpMQi6mUTAgDKEUky8BFixpdTOkItIFKPaacNDtBjYNHrpCr65bYiEdYkO13cvH7/B
eJXv6QIgAXjO4tl4TqU8gtzUuMNZf6168IhOFQNRHkvmQnB5c5JlisIfDzlBdUWqBBybLZxLki8+
80EQHWqjA6H99VQ/XRQrqdXzjeq/V18vaQ1gW61RyMDNULj3dhoCuWNoh33dSr1y8VDBImlO+CfZ
2c9IY0v6owM9boznub6Hc3VJbK/i9ye2IJ7mBJnjaR2t23tBBZZWox3T066IPRCyUbdj64bJz0aO
rbZe/NB2sJOoOn6eGCO1nsFMqc3iMuJYTJwfWRNnJlv0yE3fbktEyLiBkVnV9MKcbxswnKHWzAJ8
zpBTB1HTMdvTjuXfxnQ5kIhEXv/C4Zh8HZXjCgYC5ZLcf/YNBdzIoqZvd8H1qn/t1ojvnVtf1Fle
m58j/hSUvKwo3C5sFzEqFw236qH9iQQQaHTwmo9BxO8L1mvN/X13yBRZ58BXBT4I7edF6QfRwOJJ
oZb3vURzdggFEgHS3uWIcXYVoJQhaqcJsg/2ehmyKGLAka8ulA+pHw8Grmaze1hIUYguJU7fC3ae
CT6wJsCvH8j0le14ok3oVBA7ufGWMh/lPdJf+UjKwqsAEqBL87MlRgCgZRfIlG7W0hCuVxw94T7E
xUWvaw0uigDkdSEo5TNmfwSS9Xc2erhtBrnJ+WYBiWVMMRxFUWf1UX9k+F6NDqkryS9vXjpd5zSl
81YWA/r8Y/tHkhQGUY3Ivu6BviBEjr92MZgo6ze2ZLxpmMDdFH2HTsfyw7EHgLqkZ2uRlmHVoHNb
ksVaxeEV2wCCc6vle+Dj8BBe0h5JVx0p7BkvK+t4RR9e79tIlCjx4tsFIfbmZuAAo/mB/g2zx8v9
rBK3+RnVLl7IhxKJO5nvuXdQ+ACbkog01wykDZX5aI3y/FXNlk5ibL4Anya6QNHi15uESzo3tdd5
0k2a9tlzJP+97thuDs/EyY5PuAw/q/8y3ovx7nsuz9WuTF0Z/0NkZpM+eFN63S3OjIY+yxfL4Ly3
VuGXaToqzN8hRbF+f2t6/YegDofXrLoMInaFXtD+9dbxAt/qCC3I28QQPH/SCb+PloOPGc1Gy9f5
GQquQH5uZYPL85ppmIiaoa5cZA7aRQvUtTP5ZElmgvmYhDjOZr31S8yrCE/aHO8eybHwx9Bw5MuI
zPg9eVzxqF4z++VUlFCtKJkMRh5BFaE6pQ4ndOO9MkPwgEKj3fcD1f3O8AdzY147yj2cxR/jgo7C
0jYVddAnxUar3QkyMmJWq3GBoQ1mlT9YIqxruL8DUBtDZwRkOrrUR1zUQ7MIQkJ6qm8Y8ki3wDog
hKA85nRvPdtFG3mJOMurg9HxQSZgN7N2MvBfswHdbEtd15hfVqw/fQ5wzMn9ipGBMMyomNadHZNc
TCBjKE3LKokXld6jCGk2Pn02fi4SC6hpFoiCO22HFFsG53Wi21v45abDYWgxcBA3F9tv+q9eyM4G
WFG0eGfVCNskgUaQKYsKFcQMfw4Z95vsgF1oliJ9xGJ9a1sXDDenFHq8r53vukN9IORJL+zvvrTH
nwnvaUTlsN0SpJXzPlgi5+Wh2qkJpdCLvW3tFKKMUaGpohBsphXDU9e/e3RND5w0A8wVjf24x7HN
jKyVvCiFdUehUF6aGH7pBRDWbxDK9Wimc48PxR1/CE5bBFHorUV8ZJK/y0f0yT49uxfexdSqT3zf
py8bj5ms4MTCwbnteaMhBTdYcbkjRU6ha9Tr4P7+DM6KHDyPSuscCMCkF+5/oAvWHRScvkmQoaI7
xOEuVGitVeKvCEtTc9LFezm6wGD+OOcMnA1Aq+2kf+/xcA42NLJp1GbFAskVD7gjL5F4ABzssAqM
xBOaypAG9ehry8vQewY3YI8zrJsdz+w+tT67BF1pMdab7Wf2pnI0k+0n1ZLWLGelcUu8xyxnVNhH
sTgmRwfVp0cAkQphO1RoVLsdmZ4A6GY4jjRO+2OJcQyZQWppH5S4217O8Pa2EgSmkiCSB9Z8BJzT
U3qaVEULVG0rLmaP20rM/JmA5DS/QTl/CRIgf6/hKeXmD4fgHy2OBrd/ZwylNUQgqE1MLoKfpWJ4
HxsJ5X2MTzSWqbM+3WqA1Jo86Mbcq4d1/dCIIOAAOvj7IRY0pTHCXSPeRRNA5wx1feFr4z5CcrF6
1+tglQeqOSZAHltonIkxwRq9tw8OqIJBrU8/pXPBBJie9yB4Ukk11AGZ4j/1uQhd875Fl7Q/ZmqF
81lri9Hqi8TQaW/qUNC5NqXdOxL0kt9MvhQBKI7ybIa0hpRdQj9t4ITE5Didc11+6g9k0Ijo4Zid
JY55FUcPkKBzYSE/jUmNO7r2w2k0tgbRlZrakNWaBDLkSFQ7fIjGfk2rbBVt+wwa4QQN3vPnvG2p
EhoRsLfOaZF+f7Dt1rFd+zCXyKNDW5m+vHTx+htCvZAgzPe9BtcIJVne3uS88ZCpu9Ruv8Zjpzqa
r+1SE37mDQ+YG+qPGdIVUIX+UZRq0JDRS1lSauAZtN47hS4FK6X0xodmQuWX9HtZVHoMYq92OJLs
guESItYIz6R7U0wGH++HzWFwEMsrmm8BWp/E7KrE5kgnXiCUfTHohRR4yOxTLBgQqTQ/2bzJ0h4W
mELkTUuuyGBBTRs5VTtNDnKKua07pHuAfPKN8uuZJUthPaG3lS2Tv6GtOjJ/KX7s9iDBQV8lkK4m
7Hyr3kxbySz0S8jG37GxaF4yZ6pPb7kFk6crfuFIaE5yZmR9mBvwJGr6H2gBA0BdiL30yCF9lJBS
WcTGTm2VEw1tLOGE1UTAaiglAMtaEJTThGSVULdn8XSZiYKj/3T7u86SneqYoMTkXtgfepGI8Ids
V4kF8RviWo7cVvNYBG8WCv/jLuAlhi8TvKYjb2jKy0fm5JxOtNz5XiIXlJw+pfYt6StOQzG+Ljog
5rBHaDdsyVw/pi1HhDkOPhvFb41k8joQ11qNJ5j+fEYY9Ofu/vNhSRs15mMEdtMB0kGMbdxAzpDG
5yC9coRDSnEHLlzJ9K8/HYJYq1dxpKeAxCpbDmc104170/rpV+G896L87sXNapjPB/lc/Vp9xcbL
wpjq+jdPAMgSFSHt+drogLUfVGuzL03RRqXQNJ76rw/L2ULJ9RrQ57XaUZAAQAutH5mj6kb05eln
T7gMMpkbsqMMwpcpvpW0kTtdIymjwb5npmp1Sdado/oQBR3l9LHP41njEuAzQ5OD5zgi9Z8RLRJW
Iu7816gnuvlCAzbzz0RaqR7NJ/pU7BOTHlscna5tdRlZ0a4QwgZ2CfboCV4i4XQDZiNxLq6gFXOZ
ojlTfXATlsdCgOiI9lodoU10fXnseEBmyS6w2mXntNU13Ce7rwf9D7UDbikaCQWX2+/7pB5IzSRb
SuiQEWfTnzVfmxZf6MDkaj3O0uHNdjdGBm+ouPNx6iB6EcLQvqIP/4aHYtbt+pSIYmPyPIM1S2Kz
h46Qku8fh402ZewcBsCKvRqrNqbiSeIhmOP/RwM92YzmXCAvWSLRchSrIJOCPOh9N+8V+7hsddt2
RUK2zD2Yl35ziX2YV/4Hk+GsPpfexy7NdNqhumEYm/A7ITWiVhU8VxmKo3M2y9lWVLT5mvFy+u4N
Rjgx18CU77KV2+n8iw6YfZJKKkERdGXakUeZeSK58avn4dfML0T7pOjhCr8TPjXKT2kVUDxqH04a
mkN0u7mYqkvuar65BzjhHnOS8X0f6/fD53IWtxBHMUMyzQf9lyEaRCZs0Z/PbmPc6vvxqrjxruNV
IiJYNlFUH021Drmur0lDbsoBM74UIpxKbfLUDdcsE2+HQq+6fFzUY9WlupBzdw76EZHK9I0Pnj+q
V6j3Luqij5NUFd4pqml0OUlDSBJeqh7dY8yaZMD4t6ABvtAACVBSIOlHsEIcFuaErsq6l01oUSC5
wOJHeakl6UFgFhplkFyeE6Zxgv8lZ6UqAN1hKjOw9hA6xSZbjNhiBVfAis74CSlC41iArXKvYTdm
Zr0pFj10dgTyqK4235000qsZBdaf8UoQHi6Sn9V1ARDdYkb98KVQJavRxUPx3NFH4SWfTzt+2m0i
qDsPeVL1LN5RfsNacN+HiODkDTDPyBXbjjcU4BYwaML36ld61WNdkIOTVKgOEtj2aTdsUH+P2onH
zm/kYuTiNfi9Z9+MyUhCOgQC+kHdrIc68q1aXLaWDKDqJhVXVrWJP8nrxu+gUZfYFdEedLU4eZD/
+NGa7bK3EAacaUk1CdHQS/c/+8RG9Mk0tqB3fJ/4s4OZlliDbkXBDvnCSDJGPH0M/9BM0kSevNfQ
8zUk0oH8YDgFRMrapPqoyLMRT3RZdCIR7pkFcz5ImZYVkhRicvb4fxji8GGjse1bitM7h94XQ/zI
UQIFEoWYxXLvMoj406YiXIwXe1Qe2dSsqbUB2HtOc2YbNGNIP6Jix7iwEfqIRplSzlM6uCr+l6y7
Ia6RqC0Qyo8mDMTK7W+yeR7IS2vozlSDItB3iHuVaPtiWhcwfRtxyLtxS2YCqSTImzLzSODzy2vo
RAXuedymLyrPQ7tuyelw4AwwR7lt7QfFZPQ1Bg+3lBx53h7Ix1K4mS//Cd83MX9mF35xy7ndy8DZ
YHwcumX+622Pp+rbxeL0ygKVtGpoRyjT0I6hBHpdqpIgm/DR6asTRHUUzqS+mDLNhJEeqGsg1Ypb
rRMAhTXOYZjgMSnObSS7LEQ2e9TvsoktrsbgqPIanto7VT83zo8dcz6D/tihHazN23IpGdmEXDmT
FqP2LOXBYBCZcqK/FwKzAUMuZ0SrzrIottR5vsMZTpWnLROOrwbXdEqLYdxaBRoWQg06ikHYUXGX
gID0jXmMW/RWDQDG653bfKYR3VZn3jBpBWEVeZdEOGSnpS1B2/p4/Z+ZzaGIP1/TNxAdkiY6GP+c
iwmA73RCcjw3R07dGAdIGL239UgmfRU+beU/FANjZsr9jsEgNeYod0n6qC7geFUfi+IWrX2EUS+k
jojjiFJrFu1c/rgUz5FmoQIcJOjn/aQwhVM2dd7q4tXOXuvyO3k/8Koty3pWXtBP9J7kWA8xGLwH
Z81IduTrqua3AjcY3h/XdDb8YKMbsuNvXjxiC02+2QF0q7TvVMMWRRiKNYrmCNDJWLWe/RkF6twO
bEhTna3MeRAK8KI1Txtx1Z2e/jOdjKVpl8+D18CXozP1lSHN+MHtJU157NrQb+QvQzcs9U/jQHLq
76JJPNGuYgLqwH0Trf7F3H6bEhA2tmhM4T07DB8iVQ6p0ZBB18mu9zr3fhg1Zs/eSkGPTVGAypW2
6gvPHf2BrjwJxGUfDNREwWHc0YG3pQtr+YEMO7UM2Ea++VMn8vvEQaR4r+dUZBkFMGfgt0MnHi4+
3apP1W6Eyu21eiI9eU3ewMN4dhzaaBx6DwtMYSQUiQjuIO/+UMMHdeK3wOfAeLjoztqnkz0FYTnP
lmk8QWIsacunsnabx/GdMLppkra0NnMZGykwvo+jgYOUTA3B/q1He8l6kLNGBhVd9MpotwhPGF+9
JGNbjvcNKNjSArP+e1rJ20+pcmuHbBVrBtg9SfMiPIw/K2qdz3s6lmZduyrbQ5idpBiDPtLQOV8t
nqKGngMS/wjvXH/anuHTmtiuiSCVaI5srazMUDAGmkX9XoQEPwlnPSLb4RKpvQDmnrv+qXpONDI+
VYjOkaCUA4GqLTNb68gbjZKluaYeWK0Rnz2I+tYZ0sTfLVRcPndGP0md484IAbsvQw5SmLQ/q9Qg
geFOMLQbEOk42g/3zSIXlOEW0GLufS5rGltclyZktKw6nG1VNk1g+5cxohmHwrtkU2batafRPgf7
SKsP9uxnSpCCbbKBbELEkqBfBc68KteIvFWm2Hd3pFij1OimJT7Sl/ukgQecNZ79+gie6CLsepL7
AbT9In4bO7gQ29B6vi+y0x8F1ElIT2Yo3MNvIG3U5y56+xhvARBHmp5zzCYxvcnxiSaX9pmOFac4
/U7Y7VyXgUxfWeT+0bHoT+vOHIbzaLSSn2uVYplMK2SYbj/Ib4hG34aGgcwdFqg5V788GMoTkjBi
MhxUWc/STg90oV8bX2DH5DlzbLPd0ghCFS/CGqS4hYWizR+XTq6cZGxoGKDwteOtBtf6pualOJH5
PFGtLZZdgceHoZo8DsXTMqjnDGiEwBmKgKvHpjTJF4D1aY28h6T46yeKZ/o7x8bck3sfEQaTeb/R
K4PTIFGC9THShQ0TBJG6ZWjq9MlcoRU4ohRzhTAmFRqxdX8VTVpjLwaupwOTpUSkoFCPYi4rYAyD
J0nMKUqZttbpb4eRhYznQqEW2dL3T0Oi93HTxP5Xkmbw1cd1y0tKBwsRXNuY94grLb7wnFPyPQUe
v8aWgf8LzTCaLlF0Y2dmcMCd33YxurlvYP9s889FBD0CfTX0bqgEAqu/RmENEZCh7kDhenfSeRjv
4OwpD3zPr0Ue6mfu1w8aSUVgbP2o11pnpaORZ0pm9NAFfuCMqHxkNUPDR5hK7Z+jpoOgMra3pXBO
QTpoZxE++YGXMz1DKMnOKkn8CkHONVbtclHQuCALJXq0GTpwivU7SthEsJGIrgXQBuwAGahKik3m
eSXI4crA7ejYXnoeAsY0oX6zf+DawVeNpRSz5zK8qRtTBdC2aTkoZg/I7dye1KSz+XkuKwbCPxoj
/E6yYhXWME6Yd8xoLeP7wAHPgyeGtDHdLPUHzZCRBtcMcoykl7k74jiWMvfdc8ufieaXHQiErsJw
FGkZ928ptcgaXQj/WV2O06X8cOhVRHMG31LIR+fyY/q6obWuFrlhCHGWpkq+yqnKfInUsrE1hK2S
r+jCCl7Ehx3w3P8cv9qyHE0zEBAgJcVoDLZrOQ2YOhNTvU6s6IijEAxcbYzAtDFSpvpOJGKXRn4b
2T9pMu/4S/44V6UMbIPXh2RYm2Ey//Xt/pVPn7Imu8qvHp4MaQe8zkLr1oRQTbNqcGZ/KA2908nv
bVb3WoO5SnFZZcVCFwRiZ2PSgGXJ7hAusyGbCZ4d1MNQOVwZLExlDJs765Uz58kEnmKCOV56TdUv
PRBrhP4idofy9v31y2YmJhZVp3zoEeuOwqBBtP2ey5semSbV2qH3U62WZ1mWlp8HRTRn9XJaLBJm
tHUy2mOJQwTKk8oviNU8h3R1RglyRVIz1DcrvsUJrZO3ERoFmybXiIq0scJE/2NzA1GH8EmExiq8
2nxL0eEUnR5mgyIIFjCcuVjx2L0GVhO7suJ8OCCMuAkwH4Lqy8IjYRtFted0mNurFDVNSqAWGn8I
4V6H3tNZ7B87hmi9eTVMRxW9FMoWH+XKGJnhjh0ZnThU8ZxQhKo3G+VflYrtWMucXzwlo0sQQpvV
pOoCsZj11i/N4mv8vQPdsxV7bq9W0YMZPf4XbnVA4jiB+LrS2+B2G5pixPx5DaETaTcEovH8RU/2
5Y7MweJGZSCZ3wpyWrCInFaE4ejnaG59JyxXlw6y/TIIo4o9R2PvxpCK7W2Q2zVWHQL1bVnPua7h
wuuVTmjems6Xm4WQ2rw1Ox8iyLloodHpz8rYUFteyiMH+lq7VhCN2n2zQiIjozjRBlZveMY+CZMt
lW0CUiAGwYMb0xvSQWluqU+omvibH8YJBwptDkwv8TWKtqhZLA3hIvYpMSecNIh1Y0EEQknkS/m5
Q+Fmjj5obtKxhcjFCrkv6QZC7VedDOt5005HPT3d8tMwHND7PSweivHQ5Afi64dIw6xlFv7khrSy
1RVL69gesYjvF39l9PeFiAVyUm8OCEQpwO+5MVPEYtV2Ey7Gi9Ckx8pUj8K6OR91stKsEW7uoprB
wqQN5v5mJNWy8bZUwix9oIG3+wEBwVEzyYhs0RlN8uFfYVF6UhlH5yxePedPIRw2cGffkFuhhdIV
d7OBDTFfDVSrh9rxndidXu9XKxya+S1ckBhQ81huqN1sXlZlSJ3Bg7zuSis/AXlO/Ip05+EwGhPo
IJcUs23QIUPgxnARqGtbv8LKqbcEX9X6jY8paYnsNj39VgNpMZ+sdZSnoG/5ChTL9ikl63BolU6C
JiuYf/iVyx/bQqWGKm3ceKzUwmp6KMp6Y5a8AS8IpyAnI7OKzGYaaVazfRX2Zl5QFz518Yxm+bY8
sQo3mOwEbLtAaQzFZMqtY4YI+SXTNBa0ekpoHHqFcmB7gYn5ojxO3XantfZ8fmJAEg842skIIZ6R
DqantvKAVVOmR3Bm/SbNGdHv2+u+ew3blsAz/sfRmS0pqmxh+ImMAFGGW2ZQAXH2xigtCxARREX0
6fvLjrPP3tXd1aUCmbnWv/5BUrwbjTt2iIoNq/lnL2KumJ5pqkc/cXcGJNx19qMEPaXLog8HTyb+
0GnHAfF/y0O5XkJ3ZdzIAz2QiRFhqyQLz10GwnCg26D9BlHfpUu1c9IUcW1mLvVdD9HHGms8uHrt
DpzRm68O8sQo57z/2oYrxt1UqdT7pLzZveowHdHtIRE55hefZOtiBOOXR+GlenDGCKEl2BgPf0gN
MONt/79v3BaaN1xde7t9McC1xzHGEdY3v9CMEBCjMR5ht6/GrkocPNNUiQsn3XghjD0msPwutkS+
rPkuWZzYhpN3UcZ1uc7es684ejgbMngGA32ny277tdmkP1RY9ONQco/95n1un1gwMHWVVkMD2aHN
qicFg1rD8ABz+id7puV+wlvOgrANnOKaqADLLF5HjCnbpUQWLSXn/FWz7/KcPlBtoJsd2vkjeEuY
xqYP7IRYZY487X4rhiqU7hXcU7ww/F4L77Q8lOXoT1YdwybWwSCbDqkWM1KtOGHsrPD1HvSCvsn6
Lt+obUghcL5ArfhtBQ/SmcBEZ9kmZ6f4Y6/Bx4jLNDps8iJ93zgnPR1fMdJImUSOUTlHkuJe0Nt8
vfrrVVdOv+mVhdsQtEdCmmw+8JBsfDzf4TF/PLf2rrGEEujiPlYQ87BixR6bHcwYz/K433x9GM7s
tBw9b7JubrAhCNw4McB+5l6thCWzrsrC67K74c57S5rfXrG/03s0njDrv4cqzwYdBhBpDAg0Hnvy
BPt7NlZt6IzweVoUc+U4xpidAebLIFvBuQDlK/YTbx68jjAuhE7XDQZgNLvhbdNLdg1JdDPGCN2t
UT8e3CZ+GM5YRbcMqGU+qBi+zJyH6wEjS7I4FmB1eDmn0hmVM/ZQXrEB8FM1u0zx2rnl3gf2d5bA
y24768K+LtmsRenqKZwDn5n24INScNvP3xEZAJIlcRzTrzII7+K8d2U9BNIYAtKo2OfMPv1MwZl1
iP1SGRvHg5Yo1fzy8DIcEbtYI8sIxFNQFW56qKGWBPZwbjtZPTedBy6pVegbUBq43JG3OHgOiRa9
dmit30muBBAov2m1fReExvxeJzpg3v0RG48IH/WrKMJkC4f9Q2JgzOfr9ODOlyg5cTxeiNba8CjC
Y30jUHOuC273AcCZKQPxHLMDGB+Dh7eGgWpn2NLBV6JXxsbQslpvHzvrwzuQCIfxm5Wp76Sb233Q
IgcGjit4gZUaYa7QHXLM5a8LBLujkfP87Dt8XRiIXN8/V9YNWPoA6JZUDDYq+rvh2tjL+4I9dtL4
TM0JKICQ+8HPJOnDG6OikaMwCWXA/CX4jgGn8GUYw0YBSGPO+vSkWDi5Sk6PpUFjVjP29mJfeRJ6
1TG+4xOqDyV3GcMDYV1qH3+KkgXE6QzR85JkL/v8lDm4hsOJDGI4ZU20d6dSrWV3PFYzLEeqmVcw
Q35F7/cM73iNGqqM5KMoDnipOf9yxUSg9A5oA7A/xoWJ1uRiLsX/88YmQQ9zFD3zuTOUkZ+a8xK6
k7qEbVXzXGPtkAy8q/8RSvwR6BhLRmR1oghlSXqw1lrVIlIOWl9GUeg2MxJIiQkLaKYGu+aMCdZg
9xjHFXOR8eaaY2SzYKbYE/6KbQLpRnCXiaNQFvDk8OkKIc5BqWtXdNFgFUzoiMqrSJPArsDzhrBu
Cth66vb6JReg/zi6YQ5fnvb37e2HYt87PPkda2Op/aZlBsS9jWg1X/2CSjm3zB3NoqPdzjVI5Dc8
MI4p3QzIscRv3rDVZfdya2Xzgi+EIx587yN2Uj0hXPyq84vhBDcts8CFi+y8sVd1sTwte5vyFd+2
aX7H2rqBMuJSer1rdwQXbQeOCKgLGvgWIpQLTi4TSie46xU+TvC/T3f1NMyID2B/IjBYTogTuuJg
p5olxe0aKAKmfeZcxcPIXFhyI2SumTX9YAyxuk6esJ+CMUM6PBxQ+NaOJigML2ztGSiOzcFZSXs6
SB43r7x4I/rxMvhGFR5yKewkKFUUPxeXeTatqow2B7YmHJkQEyGYkAe/nxgQibhUdPJVkEGTBdVi
2+lj7eoNKUfeYLnxd7CVEAZp0BnhhQrGC9HcwKpibN7SqGzKMoKSTlFcnDN8KurpiykM1krc6Wd8
r6cXzLR0PBtCpT/dL9G4n0rgd4OPLSuYj+yUm2+MgcQg0mK/2f0O0PkMtKWeM5+iF9IgZQ1e6yfS
WZ5B+RZeqkAdTx/sVUWrEewUPB9pcYuNIsjXNeNG7rfySD+PkNZBPYS15l/lnXD5LDo8J+ma1BjL
IVKJet1SIUp3TXKjjLs5MB2lKZPd1EBcTZ8KBzf5mBE3B88WtrIRqjgbwUCEyc6TwgwcFToICiYd
MsE6O5h1J9wyGsY8cBZcxfrYegwDkur2hs8/7Wbl4fLCgPXFVoEoBttfuLwA7or13r0ZocIpJlQP
KgJDtE/aHOvapeNQ8EGCjIxOBtIsZoQDWHKOyiD5bd07n/IUyRM2OjoTOof13R1l8CG5tke44lAr
IzI9S/w2O8bHa9hdMO/C8Abd+X8+JD+Uk/WBpTflKLsShfEDCh85bsw2GNbZdc4oH2YB3dAFHVIh
2kngWyx6RjZbcYP/1svNcLXTxZvlAYEYXJ6bzSvzq1U54+lcqHRb1YrnhU1IAhLI3esYpyEvpxyW
zC/syEHw+cXmB30Co6i/wfpdeDKUA8mMubw2tmBOMRs4Jtsxacj2l4XW2BzhCvZxqgOAcYCxC33z
YNMcFQQM5iG9DKgKPPIaQxZfOVgyBHu6VqTUeBGROVm7xK18dl3jPZlpYEPKo415EYD/hpZ4bkS0
swMsGgbibXKJi1Xu1rgW2fU5c9gDDiAFSLDM50LzCdbQdZtjmAo5/x8yw448xvr7RniFygegDKhg
L4oKS+YLapf4tgBhqVZcTX3HVb8usA2nqU8GabXifbNa8fFx+vBzuv41vv5bdbies/yNqyPJpvR7
54ABB4FoSG6dk38AoE1sycaz0eIbHX7HDv5JzP55LjUU5GDxX/YdF88n6cGCQ8fqswZgRsAl498l
Aj8WzxbS7hioBa9GqFdjl32JFC9+6Vx+sIl6bfOfwdXGvau7n3oswn+0uSrsoIxb8mVk+PwZDWkO
b95r5Ixp8xhYf3qKUW+wqnQPzj8c3Ta3YCrBNNf2bG74Xv4V+sF8Dpdgsp9TI4ca2U2gUHwnTIEV
9OBRrAhfqrv9diWWigu9C64MvruGVwtfjinnww9prc5wS37K4nD3+XMKzI0SDYPxHkAmIJJlUs4y
D3JFWCcvw2PazzXB6mgEJ5EJCvW94F2zXFtmZWwhrXmIX9Mm7favJSlvOEbF1zW0wljaVjDAcF9e
wlUx77CxmdGz9X7xXeGvf2DnvAIUuCvQWATd2oC4cng5+CWZ/Lzebh/ue4orakB+9X4E+2jxOBrL
DtTnASGG6SF/L1/VRyyRlt94OL//DeKDJzmPOaZ2RED5oz+6gIuYX1L3gFgHDJzLCN9C/+Dp89Fc
ggbNlukbU01blxRsCVSM5qTqOKlhO/qlbpp8+JDwtedoFA87JmzljHN/1sQ6hGnE5Uk/LaNLgHZs
okY3r4yH1I3Ml0KCmW+r8S6fASjMhnMETt8T+GJG+tJWjiuU2VjkSumXpKyv21zS+80Z7TGMgC/W
eYPwzrOvupiu8iUYaOYyTux2leRlG/0WHipfXijxd3uHk3wati7UV3WvrnChHTYekrbra8dV+VXT
yyqfv473Y4Wp7Q1LTAZLjFazmIzxCcvi1AL5st85uMPDu+bmaN4mLUF0NpEwVW6sn4/7cG8MaOBX
FfupDH35QoC78z7h+BaM3IFHATB9nL5oGzBcX3xfK/btbIob1x2TRLjLI7cqXf76cKE540gl6wHQ
HlL8zYH8zYjxQQ1A8pr7RvnOFA0mhzCMecHPh3nVzBUsrLNdsSNCcdKSAXOGWAF1m7mwtiw3WOMQ
SsJ3jcWA57IXegJ6mMntPkXXAD77mZYLeq75K9CpHLYS7Ggbfc1sAOogYh6YyUP3hxE1SIpFSbQ9
k2H8JM5w02CMMP35zgSrBvdx5EiqWzzswRWmnFkmuf+Km724vPUR+TPA+w07ekiPcJQmFyLrBbFV
hSUCyqxgBCU7RBLy4uypx47vgLeV3EIEK7HGG6rFm9+/4p5KkIP0wEIDVbKrLgSCn5MCakFcx2Mj
wQMDLhwvhKqSS9F4sMnw73QOYyfHf/0ZyLPbvF1Ra26Awz/4IPht5l8GqQ4aOpgwM7zO37/Vb0tZ
gJk3zqcHD3CbqdYrGRBVLs8eSzIUFwg1sDkhqx4HZB+/l1g+t2ENFLd9Rqrh3bH1hlylW881gYG6
D5WIygCNBGNhk0rs6/xlX3u8q4/g4ZDi+2uatRM8cV8j9/0BiUNUIEjsF6Ts3W7wy6DigITHZ24w
JrkXae8QMl4za+dtSDqKpUc8t6D3F0+ewU2LfkV4zXVOfiQABAFhOFC2dv9T4dkSAeZhpYX73lYY
G7Echzzr92kZQMVPELp+0yIolt0fSgv8kH94JiS3hDUkudcUNqJzgadr4myT1JPBskXw7Q2PVwZ0
Cx4Hbs67sg4YqOq2kQMTzmRSYPEEgZiKERbmGuSmPZ0G9RoXE1VZTUrwIa1jxen+8qjlHGh/6uSR
FHBKCwc3K9J2E8mF2eC2+PIBZZXWq8TuhohZjCZNvM9p5kGQbXhA41+eM4vGOmghRANvmNRmo3iH
x5egFiE/edif4OlVm18SP9GaDqInAR/zEdeKsPM6yvAqBWuGtKHZxrwHt/Y+iJzuU3g5Tr6HMQsX
t0sPW630xYFY+gKAXiprplTRI8HfavXZCAOSB341TFG3OXX/DZaLTXMp/5W/wynvxYaPhsXR+z+P
Y4Rl5lvwqNozeo/wPS2XPDOQ26D8BCAGt3W3JjDXr49wnazxfLhtHV0NIJPRYipepKZXjxK/gP8J
+evF8K1a9KsPHFqItI9ji5euTv3KeN+6DHyVmgrvBL7GOIBubEXfNUJUzf63gfyJOpghejGGzYDA
gtA4VgAL4tXYmYyjMBNbwTBk3MxR1K1zSkUoxU//mRqZhanBCKLVL/UBeaAIh/7eTyfPYBux6j2+
OGwfSwVUBGvtN5IijgRY+sK1Xtow7dqNbaFJuu9uEn4q8DQ//gCWvxwQMFL8jON8evdHbApH6Uhf
2EDIAHZpbJpAzhRmXZczDLPxAK0UTJ35Za+y8brtjADm54xxV3/FMdk0/p7pg9hJulNFx2eBGeez
QC3TnrkBSNgG7+BiOM/Zc2SOJm2orbvoSdzQb50TvuDQVt6XmP/CKYQRBvGrtRZwMY+Nd9/1zimb
3/xq2s97a8yJtMIe1qq3hiOC5a0G0iGNdQi9MlKth9VNqjO1rpaOlq3DA7bUfi7MIawi864Ednoi
b4A5gz59o4562bRkm8bvQ6hSMIsxYXRZYg3sA9NwDEsK4JRjk5+WKxIJ6UnbTYsTDhTVLKBdSerg
4dJsE2vxTe/KZEAZimhuVU7KSb8AyuM3qNaPtALAADViaUwwX2dCiDBphs5WTqp9vc/jPNaTdkMt
XbytgvqRoQeR1cakBjKXXfq/4tzxzDBHwMncbGJAQfBMkIZi/9yotK3Bd/LwsL3Eq18emu5ofT0N
cu+RdtBfubMRaVU1HgiQsYgOgfYHlCGJH3UV1pf2+3xfvVZ9cMBeIa57q8aaWxByDCwBkecQU0uc
kTJ9/up/z1/ws3Yn/F4PNC/nLwO8zeCoNGSvYvHgGhsimlLFlULkS4h31D9QND0sJwVQ/wWEThgc
TDU43QKfDqG0IRieBTm8Bu8xo+NH1c4S0oWPrMHl/m2WWVpHpd8uKOWBpJGWG5UIokJdggfD0OmO
17iev6Pn8slLUhbifEGhRWoteO4Huc//G5FvnwvAASp4gIe7TOYUPVuG+QIY1X/4FnAFVcvXArIm
wICATNWVYbUBQpOGcgm+p8P+GgytB4SWkFsHHwoeFPNARiQ2IUQVgHwW0i4UjNT9WrjzIjvG5WvR
JdKPjlaEY4ssBvs6fdytA2A3W4yC7OcZtFjdFns9MNJsjvH0hHA687qUQlSzED5ZC/fJeAnbefZ1
8x1iqa0Eddg9rPG2X8pUzA5oY+U3SUWBKcGJF/l4xWv6nA4WT9SvTFXt6+LFnGhH5pJu3ddVesEO
l8wl3CiAF1hD9xEIj3kIq5/RnME15NreVqbGURL3g2tNGuY15kf0y+svSmAXlL23UJ4DxjAfmLyJ
5GLFTdR1nV5HCI7kCR0m0KQxBb55NWIaMSLkfKFsnv7gp97iJtw4PVv1CvQxuKe83NApJ+PJ/awQ
SIZwC0nZeEvsHuyEX4ZytChf+7XG9IT5LhCi/pcrJr5pscAkC5e30rLfJFphjt3xVGcP2lz4Df/m
c0cc9dwu3ufx5h4auUO64hp91MNU/zS39yuUl7M6/OCObI2nBn2A/9/M2CY7atJvijnRZuIGzesV
OKiMNHT/mI0n36ALypQxc3kla7Ga96J/5dHKwktcMZhAPRV2QY4L7wJmyLk+P2aN+wxwQL8tAcAm
r9VNCFnGk2Jy7UJ5+vYYe+l0pIar3EPGA7T7zYKPXXf2m5bRzxzmMCIc7eJWJHKRyUXvGNRRnozw
A8x5VqCPO4QchwYMdp3EOAuNywyEQd09mPynVza3DcQPRsvlh7mni3mzWHONO0bZNq307T2F00Mx
bmUTAsF+sgdy+4rkDMTbi5czsiALRANnCc8IMFhNytl38/BeEQGRQ+fhUTVaoAweaW4b8DLaqv8I
HlhzvdKBmgvnwxbziJjVt0TdKIsPwVZUmwy2LIJc2cwU/9DbZSjSU4NuMkhlH5YyOSOPGUOuZemj
HRLyn3yBbwRwCBA4wAN6VOaAAB3PTb5gSkAiHJtgT2uTXHb6H+Ig54P47JCIuK9sWm8lPJwmBv4U
A/KBpJXsH4S/S7fpN8qGycdt0SxGDgYmgRFjpyhS2q4Jc8qZfMSEmkmpyIfrJlc7E3gwEkJlon1t
UPN6VsyUqD5dNtfjaFfOBL+ava0lhq2OGC4QVbPN+Yy1N8C3Gza1q0ITJzAOIng3+TK0Alq184Qw
zjzpAgO6JKlpm2olIx5Zdb6GjUQxv9l1SpjwZcFArp/IPr4PVraSEsO5uPUcZRZQ6O9jPmZE8/SZ
+V14+tfSTNvUpfcAUHpjhux/6CR7f1h65TUivGWExB9XlxTAUGfLAYJa8DyQxpu+ncHiy4jxFpfO
GCqqWYdFCBxycQ33uXz9KNvHGtCQe03AwVSiPP77sAeoOA5aTHiY/hnWaIWBsxpnfTAC6mqxTjOb
ATTSpnD03ufxBiEC3SJXE/4yyAQnFXO3sYNQNBj7lRJm0XhxDZrgGbyivsUV3JYo6RYwSbnAwo8z
S+k9sED1mdI0LmnLQjAMN8WsCDpmfvNmPK8DBIuUczN/cehctl/4Yaf8VBpOptrtDoMZLmDFmdED
Z87ZRsdsH1ACOUJmHAwv3YIDPrntWt5IM70cQhXf51mO57IHkVjd13/yCXeXn8y/h/qaTZywYoSQ
V1c6f6JnAh2UJGJPnyknsH7Mt6uoc1EQDkOI2whWoaJTvaxv2OEjoV02WCKBINDmmJd4yPEfwr8E
yaBg8qrwfh5EMIECFHoW7id+v3wJYxY29IxDFkwP9ijMVDKaKy9zFPsW3IKhA43huRidr4vvREtr
DxjhO+0IKLxyH1mTF+p30DSG2vbgBAl+uJKckTi6C9YYp5TyJAObyU7UxVgeBp0/4MSu55hxk1ww
Zze+JeVPqU4MYh5eXp1ivG2D5gIB4SflUUf+PZPaAox1cRTOuuCZKHZGBQdRR7EEiHmzz0jaLZpb
e3CWkiGmUQRnEvse1R7zGbuYAtrTOA1mL/fLXmuiH3A5feePHQQeB1AtGL6p3FBeU/zxxB12rY6p
+2EqlUejCkZFUtUwbBW/ePvgK4L54SM1gQUqapfBUdtoR0Zq2bzYcx5QxEMhORF+zBzKJjFw9Tgf
RCB0zJHZHFnv6XMB3aBi8ytDA5Y2+5aA6pk1UA+SI1kDP9CsnWQwB+Do38ERn/re1mlR2B2Ha9k8
K+GZxeXCH5lR3PFD/puG1ysWNwhjohOxdUDlzsAFyQg8N5770soX7JX9RqbWBCl4cUJ/eKY4g4s9
FdFjf10cdlqkRNpKJzliimgqlUNo5nvdzmanDos+k+Tumh/qy5PKa+A9wFh3apJTzGqv/lEmLXvx
wS6/Hz7Rn7GoVPe6+yIM+7pDiAKlh+u6C9+S+K8sYMfDngyUgGu4ZrQCFA/mzEWqFeHPDWNJBfUk
durK9nYbJoUDNhdLLtnffLCWsT1VI6tW38mbUrUlal+rOQ5SzhPGhe4gyuZvRrbzMlQTBOu0BvHd
g/qC3k2zhN7rETzXT2dItf9GCXdLqd/p+ldD3wjbNYpVai3aTc7EZTETG/cX8+WEsHR2TmZbJinj
BFmKGFZmnOiVDTNf6t6IE03hNlqJ4hmWmoi/yJR/LOJGc7dgkqN4mqeehGGCgrfz2wXBTgfO1VbP
RgGJ4s7kLnxv6+3o9ys6aP5k9LX4o9EPIUC0GAFVIywhjPanqj1g9ymdwzrrTRYPHD1ONQIKRIqp
cOVhMBe+PeblHcyNgy0FBrvbl5qptk76Io+yX5DSRwIM855SHIYweNjuWApHqGRPHISX8oopSFaY
nH4XSOSIbGhXV3QLZhc3Ln3+hqFrks3H/mVrTG6LDJezcZQ5R8nCuIJyBrAMYpDOO4UM4DLoi+4/
0mrUTdv4Fl8W3YbECrgt7QLODE9g8PTx07froclE8DFV43I6XPYgIOiYuYWg/JmpRagLKOahN71G
kc6rX21tMuKhEERJYlUq6v4qfBru99htoJQkvWShYqT5AZlsZ5mbYZvAfN4U3tk5MwklKlbU9ahG
/WJ2mOZAlrRqh+koMdJ6VQviuigUKRx34pyJRlY34vAtuMXIAr0Rrh23n45UCSOqzsVMShpHwQ7k
Tvn6C4Tj/ojkQoLHWFS6C5bC5GNRBY+gd2pS6qDhsWBRIOBvQ+Uwe4pVZ0lE2zN68Jr0DRHuGeLU
h8f60F+9CRB3D0+Um6Ai/CMXAVFZtH8tPHH4DaHsYZyhMuQ73daMs0la+OAX/2zsS+sO7u6LLBoC
Savp5+Y2WNGhzb/h/7cfPu3iXK8ONhf62p313X+OGow1JtIcHDzKd2uWEZN7c0XQbrW6LC4LmgHb
cOAtQp/w717jEoqQOTHKWJzCDh5lxvwW31j+I4J8seJX10hIHMy4Zv18mOjB12fwyqgWB3NObkOx
ylSxEVTDRxuwUDBicTiqSNlOOiwW5GV+qub0UKUnp8psGD/s93bQE+9i5bmlF9jKkCVkIQRiXnU5
Eg1jk6w6QbM3Kz2NuhRkk0/RLminFZ9SZ4KR4a8WkbTAlkPDIjmHynmz3AsL+6iMMWBK5WUlJED+
3qc4mdxQ0+I/1VvMDHhEBK+PjpRY3CsmXTwvYvsdBkrabtQk3x54/mc0MaTK0qmyFiO4Qa85YD9k
M1iuuB7WlDA6OlWcNGhpmPDra1J23uJ9fjzmdeX/H3g5MpTGi9G8JhDR4Mdx8iGTJ1XDho+1zn+0
9Ht8+hojFLiXzmb0m80Y0DmEu3D2oC3iOSWFgTPy5TYTJl7gEDxk0W0yig/+e3fQ1hoV54VXZuw2
5+gy3ySYP6gtHx5VrFn4b8TyTMe4Obx5ciroAGj0nwnTKZC95kIuX7mu13hmhFebN37Bdm5MkQxZ
0GZOPuusb0iqIjN4fox4gVuC2oCprQUHmvKdXpenhDORQYIP/9P4EUSrI5ue+8IMQvrD5QFvQGKB
EoKJt+81dQa3Ci8V+3mE18D1hCZsicXSh33IZ0QtCRbjPC72cEdlJ5oQunWKHfY4TOtyPhZ6BI6x
yjp10BUPkM+GvBsi3cxckDc190ghhTIztzFho+wQj9NwNZ4WfAU1Q6BCYl854fHqg31/LT1+s3uh
bjHF60s7pjVcfXH6M6oX9xuTPQRQHGUFTv5q/Ai6dZW0pmyhaWbgwGwdnWe9BFflBxMQxm3WQtlq
fjK8GfkW2lI691K4H/Il3/ECCL1MlHXHIyGWXhnWlsrM1UXCDPMVdIuXpA2H9h9DXBzDBoD18XEe
FPLWe83wm036vQah4GJ8WRxUcgFM+RV1XwOwux/7zwX+j+CMpkzjhZsXBiziSBCvx3yJExpym5Wd
adbEpxIUFcGSxBQpEB+dk53bSnuxgM/A7JbLPxlvZHrMyqv4rtKC7czH+PJfrIDkwQTACfwcTwpL
h83HuMNpeEf5gRV9QWxlv1Nao5Rlg4aOSoSX1KeeidyBWFJtzcRf9q4TNhiwAnUKWgB6tAflYleD
FYr3ITYjHuB9PDUN6wyveolonBxgOLlB6j3cRDe7P29qJnJ686ee4b0Z/cF1Ubj86mJkniBZDHx4
kAMi7B/PaQ093NyXT7caBHDbridsV6HkXZHiKvZ4w42iDHnFRQjHr7GDpZEOrFEiKMm5u7x7Aap1
L+EtOZ2DVqP/gS2AYsacoiM+d+ZZTjde62zgN0GZNpPXiA8hHy/MgiAA0YoNGVSzVZnt9z/1maof
a1OZJyw911bgMv+YxAGnf5CeKYwZVlqZN20d4Zvt5P8nmGx7rT2dNnpk/JyRBoDs0/yzhAWn0JyV
P7MZhSLrJhhw8fuQPaLFQwTivM9L2Yz/uZlsM1dkzGNUZYF4Q7zJO6sELijLrRJvctlvACLfjqAC
AnjxcKi784UWA0G51R0FQiEPj6B7s/QQJBC+N+a0I6mZTw2K/uILapQoZKMx/xAPf8x2Fg7N6EXB
93C7FUoLIO92hvEeYjP05ODpTA1CSmbkSj/35Q95bMRZ1PABF/6KyciDAuETyjNmUrAMrB+YLAIz
j9BOXVLySjYOjYPmZM5ysFGwzDyXHg/4aaMiLd7SHtK7MthqzM3JOwUUYDAx7RQTNe8bOt/aW3Uk
LkRlZ0ViM/A47WA5gcbIwKkEpe/6kXVkqUG/Z4UsFQohFgjtbDM6j4eO+wYFt+jUUjVQMeY0z9zO
/hVpPvCMSYG9d+nsjlxWDFDN9BMn9CSkXCwwvjyfb5uz5pxe7ms7lQzEPhDijN/XbdpOmiIeY3+N
ofHbgapDziq2JSZ+jIoFp4pqwr4MPB3XMrhXAlk47HCAufOk2AVd5c3uBD+ZOsWD7wBXR4Cw+AOB
BgquOb3IAc9EbQNnhDr1a+/x7RzahqmGmIe4rsJqIFdJfeykl69KbnE4i3rSStmVzZRliP7S4iMV
IVwMuIbZKGqxoBC/uMXcABgpMJ/yYqmoZEMS1Dz0D8tcdws0tWzfcJ8kESYP57u2zlRtIK0veh01
FHlJS3DIySMPpe/WkEzl4BbF/MgkA34GywPWh+Z011kFk74LKuvMkgLhhPo+OZdo7L38a59R50+t
3cX/OuUsXT68ZWb2BLLljHu9y32TFljRYdWJfWcQ711Yy9s4hiU95NA+7m/Le4rnF/2zMOrktwmu
Fwv3S+OCXunCDvTG8JrqPt4jHp8pdsfWb44p+saUbnGsTGA/msuOMzBjuJ/NifqB121YlQ+wD09G
8dnEl8d9u9zfBEdccfeIcadjbJr28itkC58eZUKpofJYcQbSat4j3pFujYuUCJMARh5jxLE9OMJw
7pfGJpZt2jA0Yx0e6taRJopEt7sTg62ZBlIVa49pGnfC+QDGEdpoWPsYWg9Hh2y6UGLd268ChZNH
tuSSXSfjjiQefGlfosxiNCneoWyD+z7whJsNKSXBec19L/bUqDYnqNcrc3v/wS9LjgGfxaNvCLfS
/x+vSr8HwAgD4wecheL4lvDn9EocaKOBs70EwsCxJXbF1swGoycHTgPWrQAkdHo4YrhPYl5+Zjmc
vuh+8/6/n5pX2N+ePLxN5XYBtH+8zzYMZ258HrBurifteVCbe8IAe5uurni6eyzEZCybbZRL2BmT
svggEH1/xHrLWYoZ01Iwr6j0zsK2mYqDnDvabi7LJfd6ezAIRyHvR/NfjnL0NNileGYXGgLwlnZx
qnmRg7JVdOA2AwEE7B1SB/NpdWn4Vc2fFY846jIgZhFQALLorJAkGpEOAV81MyzI1+11gSuT9iZM
cA0zTlCqwqkuhHn2Bm5Mb+0OBo4a+suLDv0G1eBGQ7auc0yOEBGQj9W69dUFZYNRhAzHCEMF0yBe
C70Wk+GkCt6y/eZ/UTREG+c5AKabzfQGE8PEfygZBSdllqBDRdTMHhd6hEVb/HSMQqen1rCNdgoh
C24QrHKr8kRRJuF4Zj4JPRNh37TDdImUR8YsC4DT/yqmX2rw2KHUCV+wOp7OwaVZ2BvRMLlj9UsP
gwmfWybqVoq19IlR30ZJ+X6rDsqkF2M663lsNodps9EiXIRUG5aEKMI0Tj/AfTqeAAJfdwdkyvai
4X9hEoUa0H8ekd1cNhciU7vZ59fAMvU/9ZphCaXyOyolS6CpyTNu4mze8tfnr5Vsst/WHoY6wXgD
EX6vJqDyKnoViRUOMwcqKMZAURO8KxsKTwN7a4npLT5usMc1hs5LpO2jH6oY9We04oBA/zIqbV2w
8xCzeR/Rpr6pVUi1s4CXGQUoyNkLl5aC8uzBrAeGmylpDp0aF4fmH5Lf7olfI6aT+Pelw+SyGeEh
RZMDUw/boz/sV0hE7RZI2Wa9T7PbMkCl8SQ+bLR9/hkraFzAZNByQIuXzBPZzLnwnOViODI4sjUA
5vkwtVIa0xGKqoGTIHmg9CX79FRl3mdbPnwG5ba8gXPnyNaCEFLIDW1keLe1tpcWGdHu0D1p9hbw
LC/R8ESAPJYpd9LEsil8MTivZOK6922+eScv5rCgwE7rSFs1Hu8Ha516+0y+eAj65xkOsP/YUeY8
3RomNDiXgy6F2a+8LpMXuoyKHr1OurRAbf+wNQo+aGVopomVXShUL8wPYu2co7wBon/grvlcD0/5
z/3jXnThrzP2yJZ2NQPPHR51nlkSTZGvj+fIaPHARIFyyjHa+1gl02FjfnD/N2FA5YEckSSDJYph
cQyhX7pthkvok48Tva3xdAsjF6xS+Og1lNWLrRC2+hJs+prqSWjB5hcZXJfG2sA6YgKHU+mnPHuH
BFIpLtFN633Ohe4MKhMDe8gDBA5wo3GGczr6mKHz+XjfAf6JBSgdlcEnROmiHS93u13QBjCsoE43
LDE9a4ijNoHM9eFcYM+ZPwpHc7hdwn1v4GNS0J2UeibHY4A9HnvKhbiOmLMGzBcPXh/cmCN/3Wrd
n3D+y+2eNiRF/kR/Odx+9tLPNxAZtsxHukWD939qgLQ+50IdseIAavIJsobRWgFDuXn4NJBHgGM9
iD2Et89PhvnXHec6xuWrfMsU5d3b3W9LSueZg+av+iGmdGdMh9FoVq6H4XeqrztGcvCSBQ91HEEC
hszksjlsnhPctJbfmizmSU9335hy7raKP3rN8rF3GyFd4Z8DqgtEd+wX4Av5kXt0PULZJeMYtSD7
Cj7e+tvMFCSiLotAn2qR/vtVl3iiyMJ/6P92WAOKdDY08fxPzSMQDMBQudlAxpZ6b7TrNpRFRtr6
2cBU5mBE2hwi1O/DBR7GfWdVQb2hMTJceL80rgWDDPa3whzSEk/HTM3B3xG2RQq+ZWiFWDRHvlOG
O0c91bkMztkQ2M2xa/IvivPyGEspvHvKp8bmxsvU59NyFPIErxim4XbWRh+K21+IrH//SDqzJcWR
LIh+EWYCAYLXCIV2CS0IAS8Yyb7vCPj6PlFtMzbWXZOVSUoRd/Hr1721ZraMCgUuuQrf9mQKy7At
Z8H0y0TFHvzY6kNoi26HLtj+g3mvPwBDDl2lTQ+glMAneyZe35iWkj2dj0C97V5owjJngLWYFS6v
SFVxrv/xlz1KZVjCzPnxQdj4jE018mvcxN+Xvn5CeUUb3zt4ROG733mgQX5Fh7TPNof/UhbFAQXE
Vp1e0VfVc6a5cnhZUYU3/q6D4YX1QXc7U3d6xWrFXIsdADoYSsmnzt9NPg5oDj8QuqtbT/Vmof4P
JXf0e+h1VvMbG2ALvzwSk8960nLMYFI1SgY3t/FRJPOLU36IoYgWYgLxakaGNW+juQiFcibdRWO0
4C6zCcEa5Gpv651fuvOky3KS5J6/yTgsrNPhbV9pDluFeZo/eC8Hp4Dy+Yh4e5u3SsgFuutS4wxu
+aAvGIJq9JhiHbjk31z4uxoyYrrIAeWmP2Tjskf3QoFihWb115XxdavavNTOVk3PtbsJz4itAIo0
yIt0deADgGbgBJ6BYtEE6f//ASHdYeYPunXik8xpmkDnmTtDgZNXGK3BheL3cqXSpcB6jbroljHF
3YKKw6vQ/YyBZnMEIuRyJEJHD3unLXd0B39Xy02RQTxB4mmt3b1GVzvsMAZ+2huwXg4x9R2/Z9yd
/2xDfgjjeWfjUroNtw53lVW/NjjHieoSZS49JsRyS7RHVNxD2AUvd4h8LAf0arMLclIn7w8qgvQZ
ydNDWWonO7EZozBPRZ0DX/B80d1nJZt2LOQNvXgPaGbn9zDFPPa0C+9MnRA91NtYzl9vB25CozCY
ao+/6fQ9ZKPtrz0/L5nqIK9pikGjQowXnwVg1ALqCfj22T82wtcl+raBel2CSANxJm4QY0bALX0W
r3rE0JBMsmu610o34atTTB/u0mzTNHwT3VC5Lf+tt7vYjqbFhgoBI1/k+YJN4zdYEdNglmo3fDmo
qmqd4aMwbMGwEFoG2BgEH+R1zxDR5RP9+I+6fSCee5yhfdd/5cAKfcHpo3FAd4SinDbvp31WW4py
mhpc780G4PnuO3A3Q2pA8CHOBVvrmH1orw9ejWmz4KpfBDiIBmiRNk1+cGrzl3MM01WDr9a4iajT
CspfpDRxHAyXG5LTc54C/id3Z0BrUcJKBrvLk+QLSjBhpGaB085z9wUwRm8iH/Hw7+M3dasKt4Hp
SUnnFjAxHbLUjizGhE1zPp82xbjxIGluecUn12f08RB/fQCrT9Ecbixkqr0uej97Mej/DZrQkyCE
nx0tRPywkWoy5PWTHj8OC8qrd1Gf0oH1h/66nlx3Lr5RM2QA4kSlOWyGulety+H5TACDAd70HAHU
QV2gAjYBROuv9U47SISjvta640hyla1uDE/bw7WCLvvjozZzMFXPiNCqPR3zRj8K8ASlPqYgQu65
H1wuQ4OyqpPVWmB7RmJmc85uFe8AcRnng7Y1wDDSyFpl74osa2RJ3kJr2Wu607s/IJrpiKLRGjS7
z2CXdHIoNjBAivda0AmaDtgik/57k3Aj4MewnqJBI/bqdtHd1o4m1ITjeOpcJ03m+nMqY/CmmL3i
d4FyGLT3n01eastpf2ysORQHJnvoF9yxu+9+/COYr32YkmCJum99fptQurSxuc4PEH/AFIeA1fpF
/QvFFHivyQZUzVB4BTsOh+WB/P1buPAg9g4bDpKhPV2mNW4643M0nj6ExsdWvaHvc/Kv9HajK02P
DqBIKv9zsyhParhpi9y4cjCs5FgtXouUNJ3674r2nX6FuEmnz7zivhFulAQ9TybEeUu6pBSiA0F7
tXdyMyfyMG2uPsL3T2oA0ODewN7Ocy62xB8bBTHqyOBY9UxxqzWIAe9DowzEXH8TpSv+fMuHohAi
XaFeW+bE2QfHWvkr/RVcG0xOEDFo3P+Bm3+Wxy+Wo+5P4ZVzyVhBc1xQTOYRhARND6qp6GRr8pr8
sp0f/dZKVJQxkTF4ihS4hVuBz4UPMopnM6pqwUSAgQ512AMVy91mtomik18d5EoT47iQrppEKc/U
94FRcSEHr/aZ9DBx4bfRqZ4teHCP0HeFEjKAsXlDz+ZQcOqVpDFNTBkgLRo2K58QnPv+nikA322x
8yuM0eZsDEv1nvZHSMZALZWvv6NcS69Uqp8lG5mwxyU2Pp8+/4cFCT9vC6EuQzxPHzYY6/yRMufE
yM7O/XsBSULsyDhyCLAviOOcA8v7gwqj8lUnWQ05X4S675rV+8GwkeTkD54/aYa/xrYuwe9vSO4D
wq2Oc8DA1WrHrweE1PKNolLHRKV8hD/T5ldHO2Hr+IwNKujJpgomryiJ0NwXC2GMq5fziNKj/iIy
zdYeDm94khDiukOamMcE5JEoxZkYDvKj7edppIK1FrpM+sSIJJlwrPS1IGbFQ+G3/Ophg1a71MMw
IKAt5D5VvU4B5z99phjTdaK/euXni09A5+smc+SGlXBToqCuyQa49oBfE6b0bMm9RW7TXVCEnmR7
Asugqh164knymdMweuVm0hORD1K8Z1FkBM0kup0k3zFoKqXclY7VeubazFLFO/hnDrjWmKwS+SXO
VwrW7XmegOlK2zP9USFPdhI1YvNLXO/gdfFc98SkZQfe2mZz6CCWnUknji7oNPQPXDoW0OzyZHv6
L9vYBt8i9VOJ59mfQZbU3MlmGXzxbLiXiBOFZ8S3jAqtpN8KeSaJZQTcdM7tzjcWr6OMco4qcqeJ
T23oc1o4qsnxJwBVOEXuJ6vEpB9IkVNva8oQ1Q+eSlxM6tqA6R//ygNT+sYkr4HiQD7RKlUqOAfB
JIIG0DWZH1l5egCsShfcyquIUgYQ2rbmkg0hAnDlLKkm+/Api1a43hSSA74bToKuR2jZDF2IzVr5
hGYQDgLv5BpynIHfKEwqH6iy+sgoSjjszVXE7zJk0s7MiEKR6Ru1694Rq3OYMmMHobkrc0pNGROf
WsuFgGHP/HXCb405OiF7wJnlfJuucIdE2neqabivGzylnNwr1Lz2JxE3FPHVAYMGATIecCyV63Ja
faelfOHWY4pSn7s94ZT4zaHj5zsekXzmvFsoEq4ZJMqzcWQZje7jngwzhQYwcwkxKbEeJkKsGXoU
OFKKEoVutimwW2xKJVIxHLblACySUz10yQAze/jeCuIjGh05H8p//uXplgiVVxxRHivlQZYEnbmK
ZpESs3GP9dyUZRimBdI+iFGI6YwnfyBrxaYoCpaa8M6+67UTfL08lrHxUopNh2ZmABx3stdZiEOU
HdrFxU5aO5E8iUOm2ozRl3pyO1pR6WW9C1sq62w0Pg939H721r84hXenSg6naF+Ix/yRfAWnXv+M
JdbQ8QM6ZrKVt4Ri+sTF2okpHfRbTOscey/nD+ae91rhchR/ZXwCMQVxDj/p3n2FsjBE1wueJXbp
626Om9B99V7x8YKdfWcrSfLbzvXvWmcZdK0c6zx0/fNziScmaDviVYYWEUtK6dm3P89LAlaY5/rx
aAllG2ngjbwm848r1+vwZCFeZeJmbUhyf9zha2YJJfvBCUzeVcmxxbM8uWeBx4a1MJcscUCjtiVv
Xps4sZqp57c8K1kU37+jO6N1Vsv+Xsj1LGFrJFtzbapfwKleXCvsK51EPvFldoDtHyJbHmOv6FV3
F1PjyTZYn5zgnbzQ2n1Pg53j9RKWGvaQOwXIJeElw003jOOeO53Wczjr458T2mHRC8t6JgJE6bzw
JcbhCwUlPIlixEbKxIgC2w5bU5zaLNta1sLDaAZHDdrtg1yH7eR0VSP82cazeNzCyfmfiZPnHdkF
CrQzbvAaeOynFQSZfiaTZilPg8xb3nj5Y+S/xNcdIUqLdpws7swGQXc38pAqy6U6gyQ+ACqorCxC
ilgrsoH1r+dS3wnths5bmTB7FsdRBVWV3ceYoZGerDZGgLAJokxgWz1RsZtDg+1EikfHZ8qgWYOu
M17zP+NvwOabzHa4lpBSOLZ6JI0CAGNU1BWqt5oHMqvFpTq667sbPBPknCfMEd/rPvpxk+ZXKC7P
8kZNKD5phkuPJ9mNOi9Q6QXMBzlH0WYrx3FnAb7vDNDr8Jz9gCUDlyFMXCtDhq3ss2AJxfO8ky0p
6BOiOatu4a4CtVJfPVz4eMOmPbU79hLToTD8gvbHtP5x+JIZf5Tt5TiMcfubxnbjLEYWD0+yuTV/
qfo3aGz4JvSVl4RmU6HVfZrDC3RG6GRzKrsqZIVaO52NDfLZS452hosTX/AdFkUG3IPK7Zc3hR9U
hxtrOjHCNKPzwvRx6eZFr9nQK+7T4otMKBaMB0SqWPEg0ESKphN/3MZeHF1v9JJ2eNHjEZCboRPH
s8yCO7HM+ikGtS+s2rrc5lkGY47hxlSLOMrviOn/Vo1HfUjqsgXqxwHN1ls805E5EugeS69vL7sK
mF5hWuV/Qdh+eiJxHzLJSDfAcnpwkZhjSzAAQu4JlXvxCEZ7uez7GR31GLcbF07VtCMwweL4rG/r
UcOxs3Oc4RPAQRnX66eNTIx3CzOsEQ2P62nAPlk17BoHstZf8yaCoDP6qUkjm9BPbCW5hZkDA6Ko
egP65m6PoqVtM3zuvnAIpkTU/oOuSC5pILcZr13xxDCo5ysOEQiPPzmjgyBKyZ24BuWpCBrBM8e2
eQm46I1igNg7PEE1m6mn/dFVO4413Ckj6XSjnrr81WLLAg2McvFiawVbts/qxvujYWHUGxb7PfPk
LSr4o/4mw0iFVVfJzhZmaV9bAvOiPBwEiqlHZQxcV1slgqGzTTc8h1XTVTgYgP1AeyiZLWICrv+/
1TFksMHloJialJ8VDyFKVd9NSrPUyoyafyY93IETQQm1eFK5cEjYIGaWLaU3aj4lHmdFgeIo9K7Y
2+Nx6xTtP4kEjUHaM+z5BZVreVuyt8fciUu65fMhF/nCWuA8P2Iggmi5f1Y9pKpATW5FaY3A06Ob
jU22KdxKbfNkFs7ZfbORF/o/HbzCDGBVjFDZOorY0NeEzYmEfzrxVDn1TuiRUm4TvMZWWYYV4vQ7
aoLT2KMlEWPaNUT5GOBYP2oWr8AU2ffP8B5Ex4V22iZJonWnXeVaVVGiYJOwXSkl9hJeZop2fLet
ogmIsICYZqhrLbNGRzZr9n5ZuF1jQ9wBgYDOkb/+Mob6Hbs+yGI3aKQnrtt+468B5701ktTciR9j
JiIiu7jrRuqVv7JdsXczvov5PSgfjCSENQpeIACTH+wUdVjWUU/L0k2+dns84THjrXchXVzSGbvh
yV6U66vrBV0H67T36BZV0SE6Cu52gvceqfUbslebbL2vPZn0BufRU1nxWQjyExtjVKYPyj5J3rPQ
D3AybNVloNJLbxAF94S6OKejSM24ipCExxr6HOMNh8pVoC8J6k4K1ONrB8TWL6rmwF/uPi7Y79WF
+k9WTXoXGamJovINVFItVla+0rOsipBPubmnlMha2/9/LiesE7gKgkDOVNuiLVFlF0Vo6oS997So
gDkN2ylPrvdHMpRJg5MM/y+gLqdtogpjMFlRQ5RXwe/WKCtq/NrW7Cfy5mc6T+BroDPqrbPGkHxI
SKsJhoZXtkhZJqLQNI/XUaKaqcdR4IQXN04v27O2SqIPn58/3Q1qBLp/tVhey3XRo6tj8fBCdvkd
xDzZpSyByqrC086dTAybVFZgPV/KaHFVfk7mdFKEAo+8q+DKQ9s5RF0M41mFFfjhUfQQdyK3nuTR
pCnJ9bCcJCXnEmd1jL0zj+dc7dva4xuV1EidQ6Tn6FyaIqdv/9DBPm7UuWIRqTsejxk/ginskboG
w3LLzurwK7IXCnAVPrA8QwxQkE2nSkFoO2tOwprcKg/H2DTFq1qviwMOjeR8AM4LTSyxX9sBLfsY
B/HX1khFvp5ijeo6cRo3FioIzw4NWSsNlV7EmCy1Z/WI/1CZPEicEhOHMtnDvhQwXPogtESw19Ck
ZLVbb1l4xXJ5U2MUNIMYB2Vm9gmSQTUI6vjo1zReAEhzqLEqIPEu+0MWtfr86dfTbx1lwC5ct/kn
CU6DdUadTvrsi3EdkFYesEPhWjkoAkQZzztoO91xyQ0vJAckT/gteyxEp5vBcgmAO96f5OA5nPbc
+EHWvVN8UP+88IOkftBP4r5oOD1F/GZLHr+hYkPdSdWJG0eH0j8BskvmJ7vUMbL4+ij+skkNQVbh
fHh11yRZcgMz/XvTDt+TkCvFBWGbmQG1+JXoUdDxLY9uT41CKhRC3vTj/8X7IUyZABaGn60LQq8m
vcPOYzr4GFLR49q5zngHIwrdPZaxT778OITn8XQu4VJXqsj6/N2I31QUEJQ4bBefkSclwGSznBuR
pHL597aCuE1+7/EBsdBpknzjq50hoPv8CA/d9n6KIoC0Oul11ZhwdN+uVB/FwX0CL+nQEhj8kOWm
ohKJL3NLjHq84Y7Y/RErWae1DTux5nd55nwa3j0+2Ia+aFe5xr5mI9Zqn9HRFHhvYJlJzrnZo56y
1yWqlywrg161xPw3gjFVYD1Zh0S5Xt6e6tXr3fJ8DDAgykFoDougKcEOSbX2TlrZTDyzJz6hdfX+
uB3WPG/KRGSYwZn6kJKc67o1gJTIVDKykD85e2wnuPuQ8bez4V03/bsDyMlZ5CVkXaQB8F1pwTBM
++k37ATP4Avhnk6VNfAO+9mo8FAlQ0KMtdtYPzuxaY0XncdmUmxg6pGxi1w1HMt/hT3Fb62Rkgu6
JMxe/a0hvxEzcJ88oEAYaSx+4AdoOMUs10eIKHk8KUVj0/Dabofy2ILU4ms9gy7OZZvkjocoghOr
Y3KkIumyHc47o2rvETA1F0lbgSAsSZfEMDA4lsfpdnWr0ImeolbtsyzDuGwf6V6tru4v3DK5wsHb
aTiPsA4vg3fWdm5w4VgJGD/8RoYm9AjJsMEv7nm/1b28rk5IYgRvLE/6yCIIVtTlPjgUJIarMKCN
shN9LjFceIU7tqivwWH8BZ92jxm0uH3GAjrK5hbNGAxjqKHTVnVp2M+W82IDnTVl6oe7AJjawJq9
htHN2b1EN9wGWDeVcO8Q6RC3FEi62KOlb8AzSLdM4RwTGsrGuaEPCCNlk1pZa4yshVfPnM3iPt0t
elhKInfQY8Mc/YqoQT/1Zd4B/mjfZlztAyinfQ/woZqabVuz/K4gslDrwC0aNhVnenjwnF8+awuI
hL0GRki/p+oB5oNihM4/kPMSiztnM7Rc0JrTBB9JnLiwAWXQlB2DD5Um3z9u6M12ew4RplfQumzS
NpHMPaIKvbTmGHodf+7OsPnvYYBkRXuGoSwtwRw1neNOPmAwU87SmMH1CdDOZEt78vCrGQDpOweP
Gh0g8HaXp/EnaC3eo35QD2AOdNz2onoyUwVKg27Mmbu4v/DjtdP28I2MrZbmZlvfgd2UH+kuO+lM
4eFYTDim8orJKuuaEagBZGHtHX2P5weSLz0jr/28kfd/RKGju2UGrBBbkOfq/Ac/9+H8uK93ub78
9dNyAw1SNeKEwbgOBN3kKtF9YLMR7UqJSD3Taqo9bevk94Rer6KsbYYfkCJe7znrOXOoo14PGjUs
ftrQGtj6p5eGJGJ/CHZfER05qtpDIo6PguKJvs6gt0OgRlRbOikS46uNbQ4P6x5gJUGMCK9+sTlv
rPsE8RfDKG/vHb16oIV03riqfiPCGeIJTfLTA2fkPe6tbeenGgjLMxRhOuZggVU2+Cd+kaWFFii0
T8Rachp+diwQ9Eu59D56kkTxmtOOQAhzVCgcR04HixmswBrBkuE8bltqA66Hft05QxzDfbHTvEUs
9ccoGy8UXgL5JpupfrTlU7wPmPTVxErMhPCmvUocrLCVIwvaL47kEj+V+ceht0df4R78VG+895ox
BNTGpFW1AbZQRZOzF22OKcsbMbA5sZavsIUKF0Rgps8TVFy6aBfMNJVjiyxAsolZlqLFidrIqr6C
My6HT0TT1D5HvQOnoJ08DQ+s3L4CKiU60R8cS1r/Y9Ia75MHShavqIaAZeFdIjhYcMwM97T+UlR+
sSYDWB/NFr0VG6MuJJr1Ha4KKhzQCCBHsV4FASw/UAlehQtq041u486UidwO95qBeccG6TuGxPDE
PItTgT7PHO4ivl+9xVbbGrWbNmyHO4SQ+AFsmVMsdhd0PgS5jrs/2bu+MLSZ7HdQT+C3ozn8TTXj
CB+ljf1WN7+peg6nlIkmw3P7nLyWOCs8sVz+zLtjJNoatAaJwTqmaGS0Qd0xik2ApFwF7vJ0a189
qA/SYiuYQsvbBxjpYlPEj0Er5zHcJ7PCDEiT4S69Y+HWJuQ9pfYppDkbH7T2K6wiM2shwgW9vTRz
9nz+fiG8K+eCCFU3nXl3hdAJRny1R+B6u5ce59YQ82Zgxl+2JWb+Lm5Sl/gVZ0a3B8D6hCg4SC5V
Dhe763SdHif+ZJPfgZr2EUiaIvN9dG+grbqobqSZbgO0KwsLcL7Dt6MSbACS6LoZKW9nN9pHKCwB
NLTzvo+YftnPNumFuYuDJpJo56fqolo4cjYcPl1o/LH06XYH9K9Uv0RymG71YL0hCWBj+PB5/ffR
jqBrsO892kzYT3S+w98Ih0AuEx6JZrTnU831at6Jg9/GjNiyTZBaSiAE7qRJVY8gn4IVVXAfydv+
kYYBMUt1g2lEBYSvDbDFz3lSPVKuuBuSNkJq0zPoHb/omtu8czBiIPcGiy4MR2hWWGR5d0DmM25i
F2xEfwzzZmB6pmOJbAOcc0SLpTOynkiWsPE3Yy+khVyUFmbT+6WTp9wVfXKg/80tbvUBdBpJMiwP
3kqH2wdbBBQnHj+Zb4DZnbgTLsV7jhu7yxaEO0vwalcUPQuEsCKYgJ6pjV5VuBuA0S04cfaOFhUl
KRfSZtnnqWxVUju/7K2I31iezgBZkVWaXmzuFWD9bviwV5cM9g7kEP18NoOrS7y10J5kOK3OeH3p
zbWOz6MrylnV8HvSHAYfLjH96vpuz1gbm2JBf/MP4NZmg9r4fGCgrHqT2bBFUrpTajUmX3h2RwvW
59EjrtBWE74+iFD5DS38Y3fQx2qSM4whBg5/DR7bh/nAl7Ch8EJxraiVYf8lzQhHq8toP+yztCaa
6dGFkA9lc90am9KI8EnYMztyjm5/+BUl27zgHI9UK83MEB87Rz8oHGxx84koIK6rY/DONTN1486W
CwiqLrnWbaEO6yBlAYLztUSN7QhRt4NIsC5faqyKEazk1NfZQ8Fps3Uu0VXeF40iMtOoCTJGA0SW
QOnMXtshwBvjbUgm8EScEXKN6g4OxggHg46fmu9DvL3DukI1E5U01Gn5/JsCVwXPsscNYL9fSkvi
IboXIMvGkspMdTXw5PS9h/cgd3JhrLQ50QeGZO5zj9HBWUKV5u+Ch+8PdvYIuQvQ21IOkHwjeIL9
Fdi0Ch4hNpQc6O6AtLpkiO8uoI6AKH1yYzArqLT57fiE1Lv9CIgd3adubg0LNPTfwcvm739xDu6q
DqdD2xgCDTowEN8412qzdcTK8g6im7XYFa8KOSMURQ0QIYIPT4wbqriw7DnzW70Q+3gAzx/sAveJ
wYdf+ot9OWeACpKkbt/tVtBz/3/m9Cw8J7QcvD2ibPAqi/P4ps2kDn9ot7UQ5SrRX5PbvO8+E4xm
3JeHwlTUGezw7t14u6qx8cBrKDA3DhunmLO+CExo0y2+8LfTTU/sgzMGOayHcUqQr80IV/Rk/FgM
0tGmQUyAFTSM7EhLzxE/CQ2jjg2ZAXbfK9uyQrS7U9GC6bFw6/R9YEGVMW9vOW/3XZ4VexlMnwKI
zsfRg7FYblIibaedya2i5pKz8M5kbu/8mOk9w5nD2tbCAi9Bf1Ed2ZX/QQxqMxfUs5bd4OYAMh7d
y1/T77B6k4TfcPlQ1uChMJlEY6zh8h05q0bwpVqwgFOzszK5NhwOl4a3RPeUOO6ypE7kh6dhZX33
LhbPEBki3tQ/m3nX9B+sZrVUKz8MuCQJ3qXkE1PDfsA4LbsVNvZ2v6bQf3/wAxPfYsuA0N5Pb07b
YUiMV11xHMCzzmlU1A16s95L5oZvPRysdL8i7xhY85HDdtjh6z/gPhsi2TU7Wjzga8C1W36DGkko
vojiiK3jT9QkMnv6qP8Gr6DDfQR2ONKQmv++JGuufigunjlLFHG0j01l6mkT+DxExbPPFTSiF+71
rb99dnNYz+YUW3i9gvw+IqQPnF1xLnFIwOeFJfLRXL9o7oCWSmOt9iuAVNRjPlvDKHvlu/BkSNah
X65ZsX4WshHME75Vtwa8sZ7bjbMPEuPi5KCE1quuMVAAomXALPof4OdST6GQ3i8yyJjLG9/9haZH
C7eusbY9REssoFlgGdYEG0UdTjUGex9HS14R7kM54JsVNNa/KXrtRBrNSYOdR4aBCNch750zwNDP
6kDpYaV9VJIY6um6m+YNjHh6ctDMpasMD4Q0dK1Ia8/leflAmlY9M4SUP8nJwa7UrvkTpL/AlGiW
Dc9caY/qRtTx9cndhtf8qjMoV+AatdYdsUTZzjOirnfOO6OP26pe4YHu296rqBM33dmgSS/1QyGK
WsR/VSDB16t4UCxpmp1NqwUKH/8Q6ftGeARTvzvnBNNOu7EELcKTHhMwohRDdjBbwprgSwsWxznp
rz8SePhl3bEDVVwnWXxyZU03BNmsMh503qz0HBZPt80h2lHAqvMZ9xzBwb3ntHI1WumIPSDbzvIr
3y1tjVsPRdHZG3zWRnQFNjU7OGiJzV/3i6X1i4jMB7OBoVh8nHTUM+iXLQwB4Na0sTPVklm3mce/
mOIJpQwyLNQPS97sBoun7AcfXBwT9CIjdhCytFgdbY+2LHLC5GL/ESEi92TDP2/KUiffZ/wV4R64
rOFrUUUkBDQA3QXb6OI1XM0bdoPCidErfBiIouIL5vwLqNah4kAqcmZA1A44n/SeqpNtEzTvAbJm
8j2hVKesOqV1xP3u3FmM1m1Zm/wCd4IKiVL74TCGyYxwclesQehe0iWTFyd4IAsi2vuLwCqyG6uZ
fSPUmRA9f0P8RlgX26SmAv8Mefo0r3wwKuyaMEW/gMIZEpZnmR0csiIae4hHtd0vfNoP0wd6Xo1t
tMGhuZcOgr+4P1+Di6+vIZZc0ViXOzVSPU2HNFeeF2RHpomWC6EejP3qdjGE42Ac/Y6uScOzSxqX
bbePcOQ9xhVUOUt06OiDTcKhjuf6Ij0ZxfZdXo4NTEL10F1zrxqDE+nq6/aLZmHkfUuZtWymPZim
tJcl2rgCOJBVDpsMxQasgDIeUcAkuAAiw6IparPEFNN7yi4FP+ehmk49OvtGcEwJIJbDPrB9R0GB
8DhsU7M8gj62GVB60RNDWYLpLRWcwU91G9G2kYM3k05pr8NnpvXyWh5WZg+uQAouY+G4jj6qu8+u
NNPNUT14l9eStnumSJmtZAu9dozX8NF9oM/a3lADcrMtHmT1WbWAlmJ847j8x0AX2XwS+zTgCoHd
yGN+MNkChQhUR5/kgZGGAq8IZvLGw6WRJA1gRLt6FbsFhs/Y+823u3i3JGlCs9A1JJIQ5lU73vbj
3fCUHiYneDKzs3eM91nb21ts0yCVCQA7b42R12X/0YI3yGR5fJ33sx8gMnqjh4VZPhMmUNf59pnP
CmQIBmiav6jJ3hnaGoCerM+dWixu3PDTbaqjx7eA8jltlky86O+6Xhfmu6iZZOM3AA0d71w9j9uk
rGOibQR3ahu2aTY00LZRN1ZTotPkGpBMq4e37rJy9NGruqg9dJ0XV6Nerh/hharz+1dXe9kCstLx
+zd4LqyBOe4vaj46zZ7LCvrHMdz9xqNQerJo26BqsHucD0vgUPsu31mfFXPdKh097aYKbE0yJ2sQ
lu29i9409FBmZKcZsveiQ1IF5uNXQeUF/dasyxvHaegzw8RRGPDU/zZQdcNXCAL2qBDsxBbqVvD2
z9MujlAd1iCk8XdGwIuBF+gt8QgvCBYjk63bog4cImr2jrQwHpoC9JvAZVdvhzfHR9Qg+wgy8odU
uwGXbNCi9s+bdueP8C76fGmEXMvTgwM/6mUGUiLOwwNlogJncZoW9lDgph6gLIQSHIZ5fY9w5NHp
f2KW7iQC/LaVdydn5zG6idUvaQ1aC8TjqPBuBculDhArb43nsZdPZM33VHfLPa1NhWPx8JAS2W80
Vlu/P6K4aGAHiDwgzuFsSxXoepLVP0yfegOMRfvTt2W3HwrNgqi1QPaU7eTVqrt44NJNtnVPPtKX
3QVnRdbBbtQZsObH7snW34yW5U/iF9HPQD78M8j/Oe6ehHajpuBKttwyzMWH3JLLkBPbHc8G99HD
uYdG8SXGfan6b+EsAX0m1JGd4FHYuJJx8LSyAE2L2I11g9NJd7b6okMPCgdEZCJ5yx7THJlZ2fCb
Ejd78GodCqjMaTWO2RyamYmPX58q/mCDXaUIs+YIc65+CDTZ32E7OhKsQP803LllLrWzZwnFBdze
btEMeDLIiDyzw2Am0YL2O6nls7rq/OLNBD1MgE+kVh8BnVX48ojLMS0rg4l9iY86yamW3x6VGzHr
WF7j94oKFH+eCCzMv/1xpLFpU/AEGGgVIENEojsJjuL8HBnZcdydEv4Y1h7mhBi7t9M34cdpT7cZ
hxQnS8+YNot30zahMHDoRk+I4QP+Hotyw2bxHP/6sF0+LrDPxjdwY4GRvbwgVgXy0xx10LC42SZh
zOvnz63eRdvgUAMW+IoMh5687EU79/7XRtEzu8QM5Nn2g1qOXsrG/wR7+GUI7YPPjPHQZNysJ+Bn
RquswCEFdfE/7jOmcoEEQDkS9ZokREAz8nVydQFEOzSo6OJqLRYzuCFDAqOP50gfAvHsfOF9Mi+H
qomKetrhTGz8uUb+EUKNGwVchJ8pNSJJzwzjcPKAF7sFWn0TNbi5ADhej4xm2Rd1g3ryQowqZcDd
PNiXgl72WLYhumCeOyQg3Kov2AANDW72ZrJhPLrFl8mUjQ4/XsfVY3WsjHN0ru6hiWbMjdUsJBgF
bY1s+w+7E7B6xnKyrhTuJIhZTjWdXjmhlChu2RghJEcBh4loTHPEKX4QITFz87iryADqhgvwDbBp
asV60II+M6TJXsW2H2DIT6Ht64INKwMa+TkUlvdBjvtFcgcz4q4MzvAUz8HkA2xxL1shdLhsW11D
Nr0DC1kvChItmkpzQ0uITiw7JzSBVIY7d1du3I3fDCqtxfP2biANm6wBot10gQURzpdUJwiz2h3s
YkDZ7mzwUzWpDbXFjPqZ78cs6VVZw+3qorqxBZGkAk3FJNsxtaV4J71d9POgo0+N5L1oxR0f6XCK
eL8NykDARmQNxiZTs78t2hQVaeMiMVnH6/d41R1ej6V0jkkILgFOZuT38uQDfKDQSL/p7HyETs6q
OZmtSAOUpqvN2Bx9SFASgN/mz75VDyXGNWr7h5QF2JAsSeZDZ4em6O68F7PyAuJV9gbzWtw89tzo
eTbyqV54PrNTRJZ2QQOS/cicfnjPn/9x8JCC/bOA19Smx5iipivfOMvIm/dLicHt/AgIYnjMw5hn
p59BtxG1oUEn1/g2wGK1hXAJQfRvxnwhOzzDS3EpmCxozUebwh9R5+f0HUPEMbBpWKG9DWFzt7XP
HWeOSAILjOhhRb+g5Ry4v7I3fs+5bVzNp3co++wYtYmbbLNh3SvgxZ/cS/wcXNyDfseyPDnb/zg6
syVFoW1dP5ERSiN4S98JIrZ5Y9iDih0g6NPXNyvOPrFXxF5Vlakw5xh/ywVTgErQYWGZnCI0ijde
P2aRTAhQHfeiascNK3Jfh7Y8uRwZi74wtKPtwH0yHfwCOcXM+bFR9748jeqII/hBBVyy4X3hZ2XA
zbASJx0vKVwlBQOTzqUhdlmPWTwdHKT8pOe0nDMpj3VLtTmPWDPZZUa+dhRE2nMsED+QNc5tljLc
npOnSDM+O/KkwBa27D6+vM4v7hCDUGuCtAzWL+SYGmXu/0WD50QqnNuRQx1U483Buqz+93Mzr17m
5ZIn81Ubjx0zLCSFX1z9CxwX7xNo5gXztqk8gsHHux0pTS0xd4tYRIP1i4ApQAlr4z/cj7EHhmVQ
BVquCQc6M0vY5MiXfmHqPuZPMfSzAtj1H7O9gSpYgApIjClFlWCToo0lElUwLbk6a48YZEc+3e+8
UbV1h5+9Y0xcI/ZiypyL3nPjOb/T0svWd7PBIkiS8ES0Fuj86Ye6E3LF/02Uvz6I4cUUUeUvrwkH
E3VCpEGU83+DAZxKUwAll0pul7BwMFct4KxnQWpWX/its3XG8ITZvZp84Zse/ON0ylvDkEmUA+vr
x+hxaGgQ2V23sGH8E+HcHKtXK34RP3Sd6xyEOhAbqa7MGxtWLF5ufsbrRKLBlTDA1mpmnftmm5IB
q7CjW791FSiuFGzGdYQqDswCVzUGWwE3mw8YYDzaknvfkzNvsYxnj7VY1VXruqCChD/f/A/T/1C2
KBqlngvO4hNOJB5sPsnGOKRPV3xO8sAt/KctIplwN39XYmLqbIBzrzfTEK4juHRYFF3aV3Ya5gVi
BcMTUz74Ig8wmMHs4mVoeINU91T/aa5Hf2yjAYMrU+tv3Dt9o8fhtngdyMigwoaDZ1IRow4d8xnT
PMD/yOfg2dBH8M0eyTnhBuRswTqvxs+djpAaWI1f3MMKqRKMXa4UkUrGyz4VGdmqCbwkcSJhDbHq
ULWrfZ9CT69PYrjx3JF4MuvSIlKJy/6YJNyPn3bpdrCHldOb44mOFKezM8SFRLpS0GZwlTK4jOv/
PuIxqJGxBQVr9tfJbwGiAg8XSYmeXGc0QPG83dLzipZp4G7M1Moq987kuCS4GFAv7xrvG54hBkmZ
nG2SenudQGw5vEvgmwIu4xmOWGOd2uXB8nFGnT7kWsFy8LcvBguFi5oZgW8JiledI6WTIiniy/CY
XDe0Dwf3tzlYdPF7zGbQ/W32fQj4UD49R+Zr1ueZOjPjnWftKp8+t7ojbqX8qK2fQAkuqr34B++N
12WAZq85YCFDss3LX+161mfEEk8w8fTlf07XSB7fdlcMJwQKf5ILH/SSkPFInfMz8nIez+BNrNVM
SB+PIlnWHtUs9hqxHQQxxvlWJaJAjemQGjZ+9yZ4SHjqAA9pXBGyjde89pgXku+kppOYc2Ynczrg
qEPfhlN10UQ3HHUlQIoYE7BHI43gqYGiQc/TepBxzRMvi03+VSBTxY64Bi72xhQGXexV1lYcII8d
ww+6VeeJXTLLw8GP3xzRZUxpL10CkJA5tPkQdzzMjC3WqzpueWTIMgDoEINM5ZCHBVME4hOMgm3H
hAbYw1CHvMA4vUIV3IFZZoYCsMlE0dMrzMSSIgfYxYNlHwTlAnT4BWT5CRYFlcXbaU3ZJ+GYnpN7
dI4bk6VvMOkd3nf0NUh+DjydcZ4+j2xl54wvB0AVMSmHXc+isX1NjJ6JFRq1yBeFJuP0VAfP2Mxv
jEpoKkC9SD4V9lWGbjMnGTX6uCeCJtzGXsEil0ZHmAaujZhE+/RzJJ5tStcHFwJp6lCTYHgJG4g/
nKM+CPT4u4TSxnYtgGyWFdYIRFLsOT1AjozFnmexx/MP2/6zbsGLUuo6/mZPMrSup7fz4ve9Qhjh
KjTEWAwjTbMYD97lr0oGi9fkFiiI5IFTY83igELQpVoj/3YkDSY8W/e55ss+hGJAWviKkG8sfznI
DVGR/h+/E7plwbwJH3gBgZQMqZYvgQOvHJLl4rp9RnS8tOE1QzOs4r+/r8rTe3WXzV8GxtGuuhOH
2cOH2W5koeyhiO8VNSskxFcGoP0PvPDJpCkYkDZ5+WSFZUwrdnG4xZ/0suCLaASohOtdNWUVFvie
SsQBhDXgEqssil9ELdGF2L6rqVryClwavrXh4WGYq13uFAtNLdqjCxwiFArkDD8kp9LG1KILxsb/
nL88tIk1SAarCgoi0fZS0AbUP6d3SeAG6R0h2DsqRmYxvfl9t+fdfLR19nkJtrMD3fN/B4gZijB+
Apgh22cM1Qpc9iUGlkeFRgqmsy83gHg5WUxRLzXmKOu7d38DosbCHg1JisHTjn22gnlqc4L5LxyM
geprE7Dd/9B67l8X35S61EkT9iaQMoTguHBmRi/6ySTOIzyk5TQZzIWhWsN5QbzcWAph2Tj98+CR
IOV9AXBd7ccaLhEeT8RTqn+DQGevhPgk1MBbdukVulCQGS/vAuzcJuWBNqqSMcHD4GnV4+d8NHks
ezN1fZedIYWZvpw+/Nu05c+Rk+cQZkZOy1SP+muRtSn0JFsdVd4Q0vqVQA9sP+7V2eo86iJLk8/j
jOeACXUq5is4UBAeerPIbubH4qfXrKymRQXqMMg4y8J8jJrW7lnVkiXr9Izus4/Flc4ng8zCJwPr
jz2Fpe5YLTVLi65vQ/bzseyThwmImTxJ9jHkDNh//ZuoZPIDZCNeMkc+ovc37AbEx4zfkiONtWPk
zR8RsQw2BI4g4Oyc5wpB9IcaWYsJ1esjcloIAha41Rsg48YRwdL4BI2NerNqqT9tPRbUFK802vwe
HWjwViRgmzXOvbl+NdsMJqdqnS8DzpOuFVPAKbzuu2bNkqym7B+NeUah1UxHnJgbo6PhrbDluyVt
6DQE8MYMQdoTjZdu2SfUJOECuaDkZOrnpz0nH/hici1fb6rgTHB3DejauDxsaFzpv/CJk+c2lVAB
EG0Y5RpWYEPi1aIMI+TTGR05LpnhC1uh4ae06C6yBAlsdPORYoDhkPjSUDy3xQz+4u9b5It8+eWw
1eCjMLj7RGszrj15DoQciUSfveI0PicnSyJ63hrwo/JfpMxQVyTbS2L/JqhRmWy4+vPpO9a4UxSj
cK/HkS2A7sHigyGIt9mC96gIdYO8HkWXOZpZoiaQHLCKscxefdoBoIBZs6C+PCIkSX9+exvAP7Kh
u6mSPCKUJQylM2HNupBevAEN/vscGYunylSJq905A1pOXpBbggr9rYYuNfNewbwhk/0v8C0dqM1Y
bdweJi08xJyuv/WT5/GxJUbrcbdf8X3yZWonWGsFHXabfbcEAhWx4uaklbTexXzvNet+LB0lVDiX
Ys2/Y96FAxjDJtcyBCjycMIopx/FGk20Q68lowQSqdyXyeWvCUdQS0cABca58e9PN9Buf4XWjjDV
rHcod9xXPJkjn/O459P+wqLAI0k8/saZcNcBy1HdC0iq7St71Y9Zrth6HBggJht1wvDuPzi3EXqM
1kUiuMwN1xOXVMEH/XXrlRS/YM6gpYB8gbI0S5re3Vf2Rv/IcGLfow/sB0sdZy+nyc86r94xjhIu
DH0K/jf+ugdu3Wh0UFvjTTbN5Mf1opF9qbxdri9A+iGQTXcic8N8MYXG3aKYSY62kJzS32RFLXRU
+zrm+aX3SVmNgmaCpBHFNsi4WOZZGPbMEGT6Me3g1fukz2mxanjbrD6AeoliRFz8XzLkDPEro8lG
404D2pyBOQGF5He72fX06uTkMvHgI9XsYn7aujUqMK4Y/fi474nZRHwMBLKm5AKT2xXHl6O6/iLI
SGqn5SoFTeOYtclAzYZ25ZFWQjkrOKrzGRg6Cqq5epRYjzCHfeHNakDeF3cGNIH9CT+hRA0Jl1uZ
YZ7gyOTfofEJrBwBcZUI90npCMnTaI03EOZe5pcpUW4+RU+Vnwr/0DtaFOxXzNf/2dnX4g24fU16
KP03q2/0Duo/dPvd/OGQjvFwi78LEZvu0N+zSnrsUeNzBrFoDcYCdmNDsNrsiW6gN6bTkUVN550d
hvKxe5gPABUWKqRIsjnyUpWrUYYj/0xLB1bj/fc8trv/DRU62C4Zs6eh90Bnx3nNGI9LCEWCthCw
CU+/2cuIVawtDRNgjQb5kXULCXLztUNp3PJJ1OMPvMvF/obyWl7f3bgFdrcYESGx2N1QHN1QaqJu
ZnjmAvlZbOdfY12IBA4B94qzW2hJo3O0vti2gk6DwQ6dBhUUc5pQuQ05ru/eWogrX+ysbrlH/T/D
cgy9DJqfaGv+Xh/pWTpi1iBvOdwsoI8hPL7gzPmYAyNbDxEG5qEEMgET+5nz9TJ82+iITDVRV6TG
pa2t7okC19OceT99r2o+EnXu0XA7HZ76ppo9rdM7fWT34/OvDXF3wpyRaxDTGrDCwba8zFeUaftP
BJARh4c6CyorF3Cfhu7gZlc7jsN61Z9WdhXeqHc0+ChhJKlyZbPlHIHSAPjg+0kvbJn2/kxA6VvM
BjxQnS1KtRSn/0BMMECyBGgF++0j2w6Qbajpy4I3nsOIOT0ay8CFPrvij9TI8EqZrsvDy+ELPkVZ
YkJuMRMdz1hLajxJVFwUbn16gQMDp/s9/xasWzYl3fnw33mHe2W/YUqQwld2H1+Ol/+NsJxPPaRJ
Ssydy1nyWD41u9x9tGizCaWpQtYs+su3cd93a147LEf5ER55NIF6OfM4H3GDIIevZg3Ltt+oU4py
GTguoeQABwDzMbvaAxm+FQUkujChNhIMlDBhkhmcgSUCLvF2/Q25DG7u9hW1Pr5NJrUe8EUXF+s2
QQTGgsfVy8rD7qUtOxpxjZ54m8UDanZuZ49OfPgIcQa+ItylgoDVKCVrcX0A9KEexR7ENj2komuD
4OLO141cQGPAPMG0Ty/eiahzX54hsUsVYj4fxvCk/3Uo+eFWV8W6TPK5xPEdS8QI1rhU7DMHN5tA
/4+MdYaccDitiSzhdxFoowBO3855O1hdJjK8SBn8Zj8pUjOSOAEzYb8vZqtRmur0h6j3UJd1Ljp2
CLI2bHb3Iyr0jzsEhnGZP9DO3eZvV7KY20GRngF7zxod830OUg/GwzWNSLuKJA7ti8ceC7Xr5EGD
F5UBGRDZy8cS2AJUC1Bv1iuoJuS16cMNZSzx0NNmE7xO5+3rzZF6pbrsEmlo77Fd9BFsJZJb55Z0
kgKVvoKN+44ae5A9FmQFfRcEE2a185t8vk4bPFQahXbfKYR1VM0YLSjmWFXbr91wamvRKBLuB8A5
BLUtgptQTmwPAOLQtyCZR3hYhTOaLYsdZJBx7OFAMhFI2qaZeiF75x1mBrRamWJXwQCLj/y/SSOj
1XzZGifYsZO2bg3Mn2wq6JXaYNHXhLcsvbtZNjjihaN5kSeAmd3QWdi80RprXESLK7uVkcoHzEco
IymCdvKeI88eBNXL1gF3eIl3r3PjGGIXF81/7xTCXjblHIvDcWROp11lTmeKrUAeWURAeLNZYZN7
URDF7m76Fj14bYi80USj8NI9rgrjfYPlQqqvG9V7zMgXLeV04io+kfQ+tjW8/TIi4SeWsQIIn6CI
wsqCCzo8M3j+ZbhvTCCv6L/TToH3X+RhvK4XwpI2Gguw0gyq5LoKUoweq8a2cF8ZwslG0yMacmHQ
zsJ0/EtCyzIxs5EjEAH+okK8zsoZ3j5wPxxx5hsXWCahr+bi97yBb1nZcDnPwyZHO6h7GVORlZIJ
ML5McDtaq8Oh2RhmuOh5WI0/yCEmQkQT9rh5Jr3OTbkDckmoKI4DPBTC08mXG4ZjzbBWCw8nu0TP
H58JfGUBEo3RPEzNYLtdt7w3iFyA7RX8LKjA5qev8RFujO38IVAS3Tivz3su1pcxh/YgQwPDRLz1
xE9HmKRroRgOPZNT2MbPgBEPn74XYt2twVep2LQ/GGw3xlzdbsVA3VbeR3VapJbxXJjIAbLSA+Di
XujcTxCTKeoP/nhfCNuHjC8sjpk30nlo8SJYwAB45FGGeNz6JpIxrGlPayG57N+IpZEMXcyF8E0X
v6gEHIMXx36Ph0xzKTEqb+Z+GW2yu7EkUER72FwEZotO3l6iiOdVJ2xq9iQdBplxgN/rooUxpiMG
ZbL35sKrL8QUOrgDippIT4YGy8VZdyNi1Ffrp8GnzC7toT578CukNzfNYGVpM52SHzKaoA/xoKr8
PP7BnJmgD/xsIGeNUfLB8OLZGXlkxokfG5I51iUBakdSD+BxdJIDyMb53dtmmefR9Dk98fs/tw90
nod6oZOzJtJO3UFoHLUYurJnLBnXYs/0FAk7Jj8W7BnZGC08KrEIInWi46FBS41Im4QUZg2COW67
C9pD/reBFdGxjQ/LW7JZYmKN73FMMANquCyIGfCwo47GS96TNU//Ns6nNnNLlqb9qZUKaMqYi7eQ
rAY2/ozGXTqJxnyDJKUEhKeaFl967jPPGwtc5Q14EvJUY7FiU/HHZFocDncT4ze9lno64PwCfCD2
t/FHhxsPyn1+woz7ktDkeHim8LCjn0OEC5prDHS+ni2agOz5x7lutjtm9iQjTCKqkRTfcXXykAYe
kB3/qjA5VkvOrkI3vNMrU66sKie+LM43QuDalIdcy3KUiXQfOau3k4ZpPY5jDKLFbKnQZBz8+gjp
OzPCy4sqkLE5mD8yLAE8Dw/LtKMnUQU2WQ4xCSrCX0tq52URxfre5sd5o8AzGUA6YsDoHHo8COGZ
kr1Dns+cQpehZbg2ITBebLh6JM4RG5coP7yYYOVJOvI9U+LFBUewUU/zBorIsqXQa00mtXGkKoIA
j/9pU3Cl/qslPYYiK8gWnvI2MW0RkQYjQ3Yl0UpTo4iA7F8jRqYoIDiQBFuFlxTbQBwZpOn0aByn
CoVCcIjj3T3cUEbZtRZSdAoVPSZcg9gE2X61kyE+T+eNxD0SzaUIVN7TmjO+X3k86DStqKmIk+nL
1ALENxTIRBHfgp/qkBsxejtfRMcxRve8JIzWHyJJdgRk86YW7WPmxALitxqJv4ZqUQDss6WCMh9G
28aBPWI8rAyNPfZQzto3klRUPJefmcfvE+RO8iOnYoOfgKQDj64aih/eIcwTeviz+UH/0USEqW5b
LnVhYxQ3KWY6G8yzh1FOB+YwKCplqUg/027Lnn1GLxjXX0M5WxOhbx1Mr6LJiloWCfEQPDiaf+J1
UbjcToAEDYcfljXyf/hVH9YL+eNVCK/TglQxuH7c9Hn44wh4m59f8sX7sSd9j2NYpYV0S4GKpYIW
0PsecPllBDneQnl6HX/wAYaU4NTEuvZI7byFgu1gZobmFWQQWML4iiZi2gLHrTcglqVBbT0SX4KC
dcj+GxmC5i8dWl+MwxOVGCJiEpaUfa4LmHfvgxq5W9KE5uRZR5h0X+RnUpTZMyHIIlGYokKaH1Hb
o5nI48IvV3fCj3uLPopkXjPpkONFjz+L+xQUukf0BkqaYsZt9e0RSAtLNCDPBTFceHOIQjx9bZnW
Bg3sEswaGR8iapvSEDgU09IpU0/ZlEw60C6OTuYUJRvAtNQLrEexGteIiPwrkc0/e1KaV2j8W6hk
OHSgcBK4l9bnsSJ+jEEf/s5tnDWky9C84ANw4tsCZQZR69ejPhmIfNZnCBPeDxXPvSM9MChJ9WoP
Vw+kEC3H/11BdPGwQUAiR/PKY8TJyCl1/ss8BJmJMctHpcjexohuxkNPRxp55joSik5ca2FLhEBE
Y1YGksKQx+g4f4XyjAlx9f2ayl9jZvEVhyivI0AJPyvxweyF/1W3KGQnNXQzb5OPuKVmDoraNd85
z4/QKIgFUZAhV/S2d5CpSXk3lwLHr+BEZX+zJYxxijxxj3dm/hAeqnZyFYkvwkQDg2Lfgq1be0M2
0o/ZS7dXH9EB8MbH5p4YQ97dPRQRhUXJ2xvcmj/PXhPESoSk3QTkhlQ+vmY4Af4eWEIhSBVoaT+4
zuiMNX472GMUF6JRVBNxUFQIJXuWL79B8CKFFe4rsXhLX2vELwT/jddTqKfiyW9aWUueA1P1gUoO
QtCK/WGsWdeL6eH1ErOe+DglqlHU4DERMQI1WlJkd5u/xSU+l1SovI2DnCy4CP/0JaJyrwRTawxO
ikHA5r3ECmwXgF3EKWBx+LrC76O7PY7TLwm0/F0B9kD+4TdLGSIQSJiHvRk/Fq+FZJaAL4sfddNQ
PSvdPKnmBaalDbEoYsqBA0JN8RyLp6XfN2sesFN1quwDuhx7DbOJjlAEt5wxreImnfT5CfgvXcan
iPtbG5dwKmib43LHJ/+0qcXAbwa0dkPDBtlo9/BsXtJhjNWsWxWL1h6a7Vx1NIIygfdEnny1aHhm
sU7ZCDOEsAtIjWdiK8BuIWZ4kYTTG9PWC7AONunA3I/ZjvgZBMur/T1jhixUO2/42toxSZH7MDeS
KGkDj9ZQ541X8IWw0qnrm1uGHWYBnOrYNG8o8Dg0TY5m1BNhgZVlOnAviz5xMwvseeDATPOY88Re
kvXQe10dMG6yRgjdRHiCyp3/wBs00wcATNh32F1OA/MRCeZSS9mL0zcfFZ3Juvh5SYbqJgy1vVnH
kLF75E4QYef6Hupt32v2v5K/AmSMaTSq0PRw0t62Qs9FL5GnxOqaFQu8OdkwDgxQoXvcDvNBKvRN
EHTLnKcAQ5GlMc30U1pviZUMknIruRfaOhEInoGNiiWCndxFM+fnNomHDZZwKE3GRaRjrkYJu5pi
oUDdhCq29LktG5SDD/RRPOEw0vAK7oflxv6tEXHZSqq4QCgMvLSCkWPQFzxEDqg+4h/gLeFxU0J0
h7hzFBT5LqVrxI2ga67nOXoHTHvw1BpqiJ4nBa9tTSgYQBH+QbRY3nB82t63kvU7fU4Cvr4zLgIu
8SBj/Gp2/H+cF1eaHzFjZYztYwWa6EyHdB+NJ2QcDgVekFsinEv96W8ynCt/Mr2/7nAuuUUsE7Lr
EygvO93b6q0Gink/3N7WLbflVbmtEWEyytwcQKZR9hsFg0Mvuh0flkLpi4Cj7F5wCdqQL2LIKhs+
8MnnMwp8Erbk3+G6k9fQ3S67ilAIIBkIzvvfOlNRxrN/Tl6hPkVY5SlcHURlXLxcWCZLruDXbnCC
AeKjfaJBE0pviAm0c2hVHqbaAXM/wO0i7Nrh8gsajgkl5SmjUtsfOqwhIBDOO3oTr1kGNLwQ84lL
Al7vCFiuky1kVDNpSbMdaKjADfXOYG93bn4v6WOn2998BQfIDalkqL+MxYKrMCyZBkac6sL3fHFK
sKt+guAkpCuYaa11CXLmZTEZYmjjU7aXVRE+s2v6ye6Hc9ikZEarXP9Pq3V/0WP7RpK/6vYNazwx
qdHQlf5QJCOzRqOWLG5urRiso0WmTbr1eaf5JdJDYcgB6kNL35voU0EcSLR5NG6ZtvgTdoOQKmtS
4brsNyvjwapb1ZGCOvPlnv+4iwe0i/ZEWy9FjG5nPZkQp2//TN4uNqQ+XMUAzZjdiAqBmhYSpK/g
UeGH6EOyn+0R6eQ0o4326BuFImkUV0j6AZBSEMTfvgCNLaLniqVA+QNQQ2ndBwzpktyvyatZfVYs
Ha3VxyYElwtU0h2q6Z3neVIN3EdrISmSoJDjsu8XC+XtPBCMP2kPrNcAvoPsJpsSXim2n1F/kSs2
8nvpj8Or+nrdy+NVvMsDw3ruB6wiI3A8ta8aNRAwjadLNgo2rh+yVjhENGXcdzOy3+6ofjCHKOH1
6Uk7gquYmOYoGSsbvClHiHRjuVgNCeTVNoAkRBQQO8CJW2Q/xdB3FZjFEVtNqI7M+/FDV4Rfeb9k
0wEFlDsI1vfH/2oEuFMwzz5hasgUAX42FpjUOdEml6F5S59jWJZljfi/wrnI94o6mHNkfk6Qh3GK
NCNLLSzwOVDJ1w4VFRkeuv1L8uh5sQtWrDNSA8rB+RX5F7mQBpM7yg2hM1ZRfh1ql6/F/4IN8QtB
IbwRqWCxzoBAsf3dbZTnSK/RbUDUxRkn2wpHAXUUieZr/tv6rOgZ59eCMz4MQfpgzL5pu6yCB9P1
LbjBz6n2gMciQEhPPycVdm/nx0jIyME/qdkKQcjU5nwcFPQ9zeY4C5/7b/AqLYqVCVcwBoD9oO5c
S/O7+yAkCLZKCHNrkgxA6FvOAgRmRERwt/GKQzqP3/MrGzPPaNxxyQh2WMifQefwhZD8Fei8RXeo
7Cb7xENOnVmHihIJ2BFDkaZbz5riJXew1UNWGhi5ihBRutLwGvm57A8oFJlofFtEfvRpa5ZjonaH
iLN+2Mu+QJfnyai09STnXv46yNuoatNJaR2Zgy3dDs/gt8Vbhe6DRzORIT5G4xFSed5kTq5HwvWv
SLsnfzOfJK/NqT/yK+pwIFoQZgEuUHGLIBrfj05dxMajRcvtgk2GGEJavTWrv8q33xGWQGlVTHBM
PEXzj/fDqny8HOX1B9fLpAnouLF/hfXAqhyMEsVVbhbgtgLmVxk1NyYsItouwJ6xeBd3+EK8Nrt4
IpiAT11IdZYjlP8wFJ78gj2HvMJILmPhw/I23CnoYq1qgsBws7p5EEAWeWy3aUX+AEJSxDtj5BSs
a9fVnbqGqHdqERo8uWxfHkPjd/pb52M95ioFWzd4l+7uYI3y9CxZYnlD1gX+QeWnL+ZWaQnUCU8K
yIDUzoLMRRfDMNOL2rQ7Ww0nPSi/TWAES+76hXIwgJferPg41cLkdviJDxQjAhJnnikIgyok9GFF
ruFJQ5t8S6GWfHAnzHWU2m5OwmHEt4QIIPoGG1dzmvSJpRCfb8/pJpybDi3ptPQYhGp0VIz/9wrx
h3zdreL+oiNn9EPdOm13QF8D1Ng8kzgtoLypb6dEqEPj+LRQbXgiNKUlaF4L0UtyAieiGAEg0aIf
Mn0mA0xjVBJd46pyhL3j7SMUL+7WIOoyOZLAXlgSVw36ytwmNHuB+zIY2srda76QaOrkNoZ8Qpnc
44Sr024OXn/AN4zx9jcBlqcMBB/nJaR5kOMj6rCtCNB6QFWz1ez6SyVE08Cy9CP36IfiIVV2fGNO
5+gielTve2jmjeE6efJDkKJz+u1/+5YzuRR/NbfrZLR4JDdEdjmN1619vlvDrexAVjVonwgp7Swq
KZat++mNy5d5YZnKTVpDrqXNyY0PR7p41xgLzsdUHVhmlgGYTdamhoMViz0N73SRNY5qCcBcs+vW
bMFfauYSkSTzQNkNrNeB6vn85xcAdxE/5firBioMeM/jmfoqYxUVKETQy0UAM4w5Ywq+Tr5a/FyD
LYPCD51rMdEAxtrZhvZyyvUElStf7PInUiMuR/gkpPocvORMam/vHgGNCWIGoQv+lk3pAEzchiaa
4JKHV+Fz1sMfOTudO0QM9EOmjCr4O8PYYQ+ZGxkzKJ9xhjNsT5ga2aAwU6/ZmyocsBkyQVsS+iDQ
u+kcTx+QhRcvb+Hgr/ARoWHB42u1zlsSYghzDDY0wk/vWzFqobuYXlwgiTda3x71vBVNiXX8WN9T
wcU/ZkPnCwuv4wMliQ9W0RukbTIkKQGV9oZ1XmgKe5DDyL574tCQ7V/QTcmOTz8IG6/M1KRRIpZ9
bEn4BHNlTwWN6c/qv9+x+1O8m3DBXAI8dng8YLPYKPh/LCW96ISMNRBiwW5cZj+JN1XoB4csg5gu
2KJQMsQs/0QpC8WfeIbhHw+Q6RVWhBL97nnSrj424z+GL83GMEK2jpCkQqZl4h/ZTNHEqqhBkC6h
Z+CSZTqPeMgYM7A78BUC4jTJSBy1zmBK8n8wQiaM4G+dh22CDcZnKwTjfh/Zrzm5sMTNFMWsDurp
C3+HNucWiCNo3qO9kvNT0ox564zSYvJayzKOadW/mdtbjJ+7sB9Z+sWUzNr8mtEgiMjy5kHYQdNg
DloM5mjykFniqoyU3W8Mt4qHvx5fnYYDQZDBuc3Swn9sUWwSNWO/43Ly8DcJUS3IvBmiA6ZbkpuE
OHMLTzf+zPOPxR+sBdfe311S1Pu4jdwhjxTl5JyyWPMTBFfCwKpti/UVJUCQx4Q1mD4WshLih/wg
wAceU7KgglFhcjHe0IsDcHpXRtR2p4TgRwQq4zgV9UcicQne6aD5lyNiNwA5jfApytT4jhAFENTY
JxAyvQIJo40xBYWKFLcHyi67TL2dccneoZRhCEKW/jI24cV+o018iiCtNUgBe7DV7inuRtT/Wndz
oo/638PG5nign4pxUAxx72OZkXwh7RBqfdE8Fg6i1ef4kbxpr3IBqK5/j4cpL7+6/Tp2iO4RBYIm
7a5HFvAW4wP2jzfWFCX8VjCW+VH8cXROldlg9UOft+QBjj44tF8A7AI6kNKG9pySegxTW0pkjv4x
NnG8EwXI3gi1iY/2hr4d3dbw4whMwyhYJfABHNM+756Ew1PD7PvyiF9dDSzNK48iF1aZ4qvWMRh+
rCvnYnuSOCQHWMKvi34a9pzHjsd4YJVLERf13BcZRp4dajlspUfSyFbMYBgWGMzgJM9WIZylMnz4
LRVuII1JwB7+HEwnZsEIBiUbKjskOT55COJU2VeQAGDlmhkrXrknaiqRPBJXqXD7xexC4DU7BeTB
u3FkoergVkUeyN/Jf0mFtT7jn3WvpQk8/ELWgB5ufk04z0G8ls+j8NwY8tsuclOiMRSLyq7hpsQa
EDDoAQTEfDzIQYVIU513gAPtrMoIi2DsgZzX1oxpMZaUKQsLwkHhMUQUa+HKxvMBAgVg1OctZ1gW
GQ5oDNBGD8l/z2GmmJHjB+z/4WrDFCNcKsB/i5XODcdajMx31wT63zPVDsj5EPR8oWeoYi/YZVlF
hHMa6UnQbQGz4Ro17vVRlL4AHhEywHryxsbBFd0kjhdoDGrneOiH6M2xWLqAnfQhs3+bG4I4tpjf
vcexmudwqCJFazBvZy/nQ0hZ40Ha7Xv2RCgqP+Z5fnWX1UxBbYMAYH86ECE3+yMrMiSJjtvhbIk4
hiIeBoy2Qe1LNopRcjHQvDAkkL6E2VTy0v4GgnETsmfU43zcCz9EEcL2j043W6LtdcDTZf9Y5NG/
ls6al52xYiyn/b0yQ2jYw4EMLIoovka3V5gSMzSWtTX3C61rhzIiwUgIXsa5y9Fy5ovId+JIRhfB
d9RfCv/cZTEaE9fPQtUjrhtNgCPN7p7sYsOZwXQs8eyHVfb7E28dqikywUYkS2LmptiVXxA3KpY0
XKYM8jSrz8plgcZWBky9GMutcIdfxuRFEEojGpptngaZwEM9FNE9V7RpD2dD5NRw2SW8ORc0CUSD
4a8T+h4CXuaw6yYSnEXHmfSJFaJOCShDD5HhXfkP+VLGTqqGeU/PzhAZLlZPbY5kz7uR1OOihcxG
i2b3YqfDQzI97/S3qce9wyhCFQpyXDkX0WdrDjmCRVDwAHgLjzj0BoWtT37U/hIpM9jOy64Iafox
tbTmfY+PzSg8CU89Sh33Fsh3cwDrTe41Z+z0wYbHO4gMrYjOGLNx0dCgR1IBd1sfxVZuS6g4WQId
NnADitMH/mM1nG/ZcMeMG6DIdCny5h8Qxqc3oS4qpqJcs7MqUkI+y76tiSCTUVJMPzMluHIGzDY8
XIwEqDRxc/svDFXdWOqZTPbPFPUY2n+iYgClfIXduLBvk3N8XZSAGUUid8Z1/ySEo0w2IKcqEZoj
r1moTNgcOdbiAcU75OpB+W9/ZyNENYMxbHcVyVgKWiC1KoJsNT/HhwMwhwcRjfgPX51Q8OZAOEQh
XRcv28M94PA5iNxHfDCTIRHf4JWMaYuSv5E/0oAkiWD+YllkgKWgVfkf20JQ+ZpbUG+Rh/2QyQMd
fc+7+wg7uL3tPKpO/AcGVjTFZAXcors/PPXCjNsJaoCAbvt/gHNa8xl16E9IDkhLAiVBvhF/gACd
dzwVRm9o0RRI7kntcoEnOcg4p5X7+Npv9FPYAYLXlA6asBrD4f3MOvoQ8H3ggx1M3uDF9OM4tOTC
mCV1VHi6W2wZuEMCNFlrGrumSe87Ye2bEiyZ0HZHHymFWBaFRi+PmINIJv0FWM0qbdRC8ZNKgU3a
D7SESh7rF5KPTsCJkn4AB1nn0vteGSt/eAwRBEgpUAyIx7vxZer48DndSe8qF+Bg1bTONgvCTsiE
UdR1Q+8XYDezEBckpCAGWmA38hg6iSpko2UeuiJc0o0RSm6MKgJl5Sv9UWLUuRtAevRZ/J0bVPDn
Kdp4pJiMCy5/D0pbj3C71dnUOZGAKVtytdHDc+vhZTP+sXRey6pryRL9IiJwwrxqyjskBJLghWAB
wlsBAr7+jNrd0XFvm7P3WiDNWSYrMyvbTQbg4Jb/Y6X6oEBW0VnewGwn0HQ5vOTUE7AjfpPMyYQn
SBhnVRTv4vGDk8lgz3iOodLYj7hg/mdDLbqPOkP0Gs/sTUm0Jhf81JdRNEsbNKOmCe3iM3hmBmG/
4Tee45ZzpEQAHx3yk4BLWdXacgG0CvZWQCumgPtOGt4e2gO7vLxnpadX7KqzegLm+D57gAKcb7vc
Ul9XYpl5CK+QxpccAYwwtxaE/gadejtnXRAmcBAH+qikKHJpK0QZZ1DWgwbR2jhDvdie6J2LLjDl
xQIr4dI+qAixW2PfWyx43R4nYm1KLVtjdFNnHwse/Wvd8AZWuxLw9euBZof9Va3woWQm8qKvuW12
4T9CGr8HFwlF+bkYa+v3jOim4csByrfni1vGNx/GTJsECWEKhdzJo7Rtg6XhOAh19TvqaOwdQQlO
imMF8cuwzvNtcnoyytOwZpW50cfu2+LsQPMyLgES5rC2KSxQiXzGmqlhybfDuwqX8Smjy8XsbLPf
Z9IHaZjuUgbMTE5lxQQHKG4+UXfC+sZBoGH3M+iy9rF44j8x+yj0cdwHegnWsSyMrjm03qMHT5bT
cDRZh209ZofZ0XmnfYze4asfmVBpAPNfChPRh846Nkmou6GaZHUVW66O7PplJaaOmTimshZcI2wS
OMQoWmIY2EvGf1jVqg6Mcp8gZrp3e7Ot+ZaAdM6SFh4IIVjAAwPhhsMqipEmMhzuyRMlO7MYptfB
L/r87dGR3bwW3sXZJ4Ms9MsuyxXDdzwCBxPN6npNUxPgYvMyDmOaG4ivvMLRLWRbgU/TXPSwJWnS
DdoVixpvf2//GF7wnYuoLXDehODa1fOFThKsTMT/uvgOrr8Ov/BAOjzHxDCqMIiML+y+3fwTfTZd
eN7Q3Bq4rrWMNsjI3QahhRrOuAnAbOd13dpdmN1oa4DTzFgfsUa04/q1+Yghoyt8AmQ0RwmIyBRz
G9LW5KC20c5ldMb0StesIXUbvJY3ki2p6brlB6dRFDlQkrqS5fGbFQ1C01z/Rh+6bkQpRjNq2rfg
A+OlFP2KBiL5w8EGW5XRMKaBQ4ohOjzGlM4PtNNtxhWl6frhD+Ih+zXgMLB7FjfK8exIurCeEZRm
lnJYLQeV4OQNf7lya+Me7M1n/IWXjh8PwiNe/tZ6jOUxDhBLLxzcoLx2Icdyb+5YD7cb/fwhDBGW
bWIBJIkEFU4LYV91BONm0TomCNZj+QRps86OTHe2TP4hI+SHFNGDe3+j2OVJsPwNwvp153+gSbJO
nFa5Qent39GUigL8N775C7c3WZBd39Fv08RrlabbAsjubC1qZxblXicMU3bgLYbmvI4syhIYtDKO
zPe3Cas3D5wEnCrUjZF/b8LU/o4fCx2wm5ERQ7oxEBXcCccgzz49XsEV8VsRc/W1lFkzSll9kLGV
vstY6OaIcW6F72SHqHam+B9EEt14sjxtaVO7/iAS/btmB3insm3p4wAw6/L98PobteyqWPXVYdmi
ssyPrGq8mSiTEddrNu67IhACqLeY80BFx4BD3ZOK6HAUqxuUZPzKFyBl12miAenZ32yN3hqWyB9M
8M31T2jG9ei117uTvXtwkOuNcV1pgtVUwc4n4rGqjwZSYixpnhO6NT5YdY7pigBp5c+DuQzcE6HR
vTmkh6tLnx23ll93bwk60HNMjXc66o14lwCVt81lg/UGekjjasVP5xzuSubDFoJTYjtRE5EE5H0F
r2PGKILGMn2z0qhHLdAMadoBhn8sFGyIk0K8wBoUA1zslhehYHOoQt8hf2s7YqUolUqFloGp/s+6
RgO8GymwsN02h2yLZUbJHiE1SFhJnVXLLV8QS6+l5lXrZ7juuICFOML+rP5erUVZ+XUxUWOCYebs
v8RoCiEjIwoKJ7g6RgUlwLkx1/3GWALQBGF2qP/Exe/8r/TrJnt/SD5/kEfZDgwcibERN2sPd+S5
5N9Rce3CMx77QGdwOzChU8ii1G+nVgQ+fjq7GTxkxhkSIJwuxdsC0adFg4uOAT40bGQHf9sRSkoq
6HPG7OvkZg+7gXN34m2LsyGWPH4T+QISfYrvutw6R78DoLv1v8uWhZugRSxuOEKlv7jrcwqu2jTY
uyMLxd9LzLnOs7NIFCtHM3p2hhpnQy2Zn6QvIlcxMAWOAxZFF9O1L5MRThOyUoGO6G4O/G3eXGJc
Tmu6JZAPcbh7IthAlAjCRnEIuLeWj3aAZPHFT+bYBspecGJQxaWYJdooX2mUa6orQPV4Md7Nm3d4
IZetnh+v6vF3DWqs1z2YiQxSdmyL6K/PGhFI87YUIJMXhQD4qiovNMsvZ8BUUNb5YoQHDomUhFkS
UxqeKC0ZilIAFA4+f8XVoB0RwTBjpa6LH9NPiGsqUh98FEko/9g1YtoklJIu7PygGY+HFmQBXn0X
jz+kdEt6blgiAVwkNDjAEsYZp+qmL9mI33Zu4TEwFM8KQewQRXaA81nqILSZNvKEQwjVmjjjvXwU
C7SYD/bNEWm4Ditc0zH1TDBuGos1NbT44IfOKAPd2VJFtdZJBdkCbQ00DPfDFP7qUIdgRRb/8Jma
/Nwj3vDav0k6hPry4LLDHXkU/Ymoh/FWdr7mEzA2uVOAPiz+rtrShAi4n9Xe4oLoWBjpe+DZ6SI9
RRQbifjsvJy+3i3vVNcyRGGNyTdPNIqL9pJZgimMpT7ENMA2hNfFoNxyNxIMvhLkMhhTGZ2Ah8O4
DF+30ceu0m7e9p+4KLlMdpis3Z0ah9OKdWDSKyIuYLKHOfoCicx5NMhxxnG4qABqT5sr2sq+gLLv
8Q1zSCH6ymxZg0/xoStcoN3nPdu7KRkb10RWCwFiomk82U1MyXl5AnlTT+JEiIVjfLH28wpTc3lk
DOywh8M9NW5HA7p1fmP4xGSmAfd2iK/SZZXmV+ILuQet1ZQ52XCmIeTd6uErhGaGAQZfm14XDADB
Qba7MFjJamhBR3yO7uBQ5LX1OW9NWhhGJTCG/h0eSqrbOsMS3KtzlJVGG4pPdh6zsTQ5UnSNbuli
Ro0r2GZLv0z6xbbk4IG8xjxQKEw8s/ISLsZHEDqr9nr2K6qZhNn4ryHEmdWI+pZPPb+LaR9sKL9N
WyBk7R1umQ/8m29jfFgVw3O8VZTWxRkST0Bj8cfNvqfUH2zDWb8RZ2jWy+5m7wm7i4iBHEhCFWMj
6703mhfm7Vfsko+rQX5P239n8HnESQACw7TtXZ3O6BQc1HQnxsyI9SHKbPWdkYucT/RRZyZ6RGOx
M8Kc3AdwY9w/pBIDfgUAAojsx/TtGKSyXO1GG/mgRwR5xiCu0neFBqkBdJP2YIq822JnEshw8Zvf
R2fYSKJ4QkxghLXNG7nDRtHXqAXemP+BYvKnF3YPLrZzZTRkEmJJMZDNnoBZEtfrbGBjvxcn1xGj
efoclOOmVjzdI9tBO0azvKxQx1kV8yMEFUYKGwQPh4/NMFduJkbXoF1/kb3azHCYsGmPOLJ/HC33
sO6qxs48zaTgAqDPurCo4i5bzZrewGuPnw22FmDVQ7XKCA5t/m5GwqEsQjjuorRz2+Mqh2Ean40u
Be+CN4eqXsacDXCzD/mRM448el2VLeSdxGHkihf3yVLxXSAtjEELSv7GkCAbUJXGGi0tYv1/ElO0
S/p7XrF6YFA8TYxw/B3V0jbe+UMMqfaGJ8XEUGoRxIpGgpccFqu/8Gafpke9z78SgOYWJ+6h5w/n
45wYoX30fSjukV9Ly3ZOCVRo87dwUeTYwsOuYZfwwdmdMSFHW4yzWBTZxAHpbW3HAzpUeGXOFYBs
tjXo7jPGg6CYuNZyMPhq4p1pfe2Ty5hz6x/ig9tOGqPqJ/mAOHp6oyWmDRHqk+phSR1vpdX+9pU/
dFB7MhWbcJmBrsFpu2NYldynLaPwC4tGhurwNL6gjJX9bVpd93gwrgdzgf5KXf7OfRMssPwRDqFC
1iQO+K8X/0dCbAsPzxz8adgE/pJvQd+r40rCLF2oxZhQHd1+oiUQCuOGF/THW/hbjDLxgVD7aZcx
A34l6olVPG2kbOjgxwCdmbspqOko6pszhGQAYKC5rnC48Ol/4gZD8KFq4M5DThYJ5aTCRYzUJQFg
bz0V6wwsXNywQqjtm/U1sSIO/4niUdK3QhlvtXWCH94DCBPvTx1C4n4OaHv9e1ogejqmHf7d7nIK
++lvBOUFoyG6hdrvxDsYEVNRNr6NPmoLWEYKYwVKpDaIvK6lEKExtujxMaq86f/AlWAFqgvW1UQg
6gbMptID9JSffegZgxgdHeewdqq/2n/Onygyhf3B4iLkJAyTYa6xDLyirtapLhkAYku0J6T8A2qt
e35TODx1bPiYEQDUbdlgdcvdwswP4YZ02+BC1l51IhyHqYOxcJ/Q2FnTh3nIgWuLY/Bwnr5Iyn8h
/G69gmpDDf6jJn+zm4yOgAB2856Ya5kDE+sAa4lZjJ8P6BSf9iE5t7GlGjCy+wCiMVfD7BcnGoSl
/wihEOFEvsz0wGasxVn+llRVJvUDH9zGtRFVWybsiPURmxuB/jBaMPAJhZqwp9TFlNpsSMH7x3wH
4duWTSpiFMU6VOMENCAX6wlw9QYwhTjTkFmsuGlxoEj4e+boQ/sZ7fyGt6OqIlNAzsaR8mHBgOtS
WL74oHAuEUczQ6RCGFoDCNYu1QVvjMe554nioArPHZU6b9E7wCI1nwQ+Jrtjiq2aKZZz8PlNcG6g
ZeAAeBzJGArSCVZZzck3wNa9MzvMG8GRO4ubBbNv/FVt1pYag5X42EvJwrnB2qAx6ka+UbSKs54N
ObwP2+NsR+Y7Wb6X7HhGkRGXpKsSRRWbTf3QYhvcPGTjlJFdjjHFBhuhtkaSif0xlQTj5fnijAVp
5Q7t2X4/RqTDuFl8CRCny/rJC2/tYU9r1B/iXfZEk4xoFQoU6Jy5h3Ev9vxDo9PRkcTlnZAlXqYH
sLB46l4JzAD4NG46mJDBhYMxYlHsMIEWnxg92Gjjt75ZsNiS9aFl7azZUilYEx+ek3jCmoaxoG7m
WwSvesABmrFCmnR1YAIpcmZqW7dAGSsisiLzS1B6HSbPQ1FNlnAAEkexwJeFokNzQtZ26S2smQJy
YLCdUgMtI8QlREzfeVoNVFCEAOX7T6NgcIco5uQtfKw191ZywyIZMljSEvYQ493ZwplF05S1TJQf
ilEjy7+nj2k6HVh8E6pK6lwc+9gxc/GGMXu1EL/LhzqYU/FiQ+730cEHQQj/yhKerKnyYDyRJbgx
KiITM3lET/ueuEgwdvnwvHcBpCaTr3hnP4OTJsJZOOr+zypY32okNztlK2K5Zo/mGlsZ9CwYO6c+
kmGyMQfVOu8Zw8hIDTrQj/nBL0YLCbA3Jg1o2PburhYkDGgSN2rQn74GB3h6NUw43t/6gu/f5JT3
DHaTD83xglHIL7LHbMXwzhv2mbgfwA/+GRbdOtz4eDy+I8XGtszd43HWtcxgqBDIXEO2SMaVhRpH
gJYgqFpGHmxjlCMrePdB3j/qq/hob1aBjRIsEtHWDxFLewSb3FxWZP0R21im/AdeC48w9ZamafcC
nUXGb5CGasSAsXW036J9M6TFYKSOD8CF4cwrX8Pd/eqXDcdE9mRpKoXlzqYs/nM9QjrJkjYkhGj0
mRuaKYoo/p0D1WfPtCNYW0pJB3/f+6igZfOaZgzHKEr8XyhjwoOFvQgDlC7ac/s1f7A4DwsA9jio
lLb9iwYPhqsrO3sTpzxz2lk4ZzgdPSxOk9qskco9xsAgPh4oDBPqnZ4iN1tzgT/GHIjC5zXzpZl0
dERYSHOeeCk7O7gFi5IZBreUPX7L8+Rr3OMWrnD1yKBya5rzMCwom/SEHb5ee8+KUKobzzEywL2u
VxSs404cdgk+vCWYAzMawp4HD6+1HGbcnCMVtte0M180mh19HYZh17Ra1twXYyKd/zVNLwR3Z5ek
ZyOFECnt8f1uJ/2YI/gIy6qpJwvllOTSsmZ7bLTfdOEDLIxdOmacwlDc/PjkLm286at9DKFMElNr
/KSxACxCa8ByBkZcXNsvu0BIcwkFP0avstTuvN6iU3fT4QxzCTv1TLr6FqvBGebgAmxuZxdT2zsp
2+x4oDePSUENpQRwKt66KxN+fjV6Irc4gtHW6WDoQIEC8I32xymCAQMc8uV6depxYQmHG8K6zIFg
b7wmZqRBmWHLR4OS3LoXHfu0jHsTO8/ZwLtE5smqXnbOrRsWHXDilw1DViETU48NPTY5Oh7Pbl1D
kyDxnXxclN4wduBnoF0/4x/36sMTrXxaFXIUpCRss5lvv/UizHCFgh5aOt4HEZ0GvvxPjnt3iboD
ahCoTmlJXZkk6yYEZaTPQGVYYIdNE298yhGavEIDxhgkLD2+AmE+DJgJdLZkOBSEkxdiLXs9pGwu
L9PmH9NS0vOs5NSyK37F9Ne4SQ/725AV7jHjkSEaIlbMAEZTGzfmB4oCDDInAcCd7l7V2H5yXagX
0h7mCTTE5la0+O8GK+hboee8HnYpHqvMEYyv7UAe5/FAIfiVgTdFdzlQKFVJLwl0Jb6NUJjPy74+
ekXz2izeVvZS2TYdNPUyNZJhsPaZ5qrE8LMm0ZwzqjxptrQzH489YgZjK64W7+M9xUZjEZVHko8E
CzjJfOUUciTTqR07OP2UUf9QM9IS30eRECR+0/aRc4ZcmxsXIiFQTFlMzTLUuErLr62NrrJdjuol
PcZ9tbPO3h2h4CMbrFreHvjr8MdCenM6TVOUArU7ZQ5NsS4AJEyrccPgvPhfD9mxAxaeHp/KueHf
9tWn9KG8FnIQ1wyZqDFjgzrtfxYpyoAMxokXgiQZVFoIiWXPvOzmZL2l7meX4kXwILSBj3peufNS
iWtm1LdnKmI9kQOIxTJYNs8BDxnTDn/vFUSnf7pYN3K4xsZ6oPxwMfel6jE4EKlzMnlDBMJcj8je
JM+swgQJSXTpfGiI/BQZN50piGrLTClK24CKUYJNCYrq4gTo7FkV0wWelD4/IP+bQaRRshERVwwS
G84d4JI4bAe+w0mvR2htUTqnjw18XAf5LvUxTLwIFS8oIcwyP2ShI8Jm35D86JSGI+UP6I/MIuZO
yQmDtkz6JHWuSYHQUx8YvJIA9oZiOSo3jodFkcZclSsoC0XxQXPAdbWph8DdcViWkEBaEsbKKUx2
trZm97ML+vzepLI5FD+e2knWpBfi94jSj/BRI5gbqO4qMB9Mu0URxkqgeeugSKIsEMYLxvP4Mric
Q9uOWQP6UN6/Radbux3/WCOgu/xBk7+uI6FWXEm/Qwpg4LLgPUsCgivx/22vZFSQhXyGftzhrrAj
gyXobLrWjCQBkOpgkm4f4wesXmasrZu+LvnsU0XerWPbRGnvJHfKB5Zip+ymsajQ9hM0yiQBUeoG
9u+hVuNnjuP0pMONOoiSuaSUPEMWADXizStqKg8DOMSzzMaY+cl02IbdDp/Nq/IXu9XeSJ/ZasIj
4hStszqBB3FSHGxE3v0P/7Pjt3mpxMaao5b4RbGPKHY5NknClSXkJqcpZttJilEhMn0KutzOe0BI
yb4AMSc1Ujmx/o/yquSFs8UodhCqsOOuGOCV+/caMaqCvHXo0JVKLqW8HWP8B+Vo8rF6XwmwHf09
wyOC6MC2Q7cvPFE8CFAbiliRR3zRKU/wu2M70sgrL7aTYVUQdizGZZacwLKEw4YWZt3cWRwagREd
ekKiDhMRvbvq8jQpdNT4AFEFElZsUxIt2Uvr7Ih3Kfd3IVYDM8WDYjTnkbfuLNr2EescFbuIuv40
InRSzHCgsd3tIAhxt9527urjzSJYSbRl/7GHWkGRe3GJSNiiRBE4Io3t7MeKG2PSwy6/ig3OuNAY
J0LEDstwCOcmsa1o8xyKdijLzffE4x2N5tyjItkbGOqlHHF4gdD4fzEO882oi+leg9jAdqECFiux
sW9maM+odYhizdxxjDX3Hx0C57eN5++BPJMZxX3Jq+1B3mlbfVvbNA2m8pFpx3a7w9zVivPg4ujj
sz2+g69RKryZ19BvHqdQGs3hw2eRG4aoTbXaZSd/iAaQg8Jys9XJ3zz+xgwY4n/K8Qu9q0klTr2u
omCvNrd8s4kD/czd58KznFUfuxU/dGFsOhFMSZPF5sYU4I/j6BymDtpRky3ceWBGr0k0a1qsRYfN
iAzc74977C2We/ydgOCOaILM2CbpufbK1LG4ifQgoCdSZDKaDt7lwKFjcvXbWb/kH4/pj+FuGks8
NSKCfZs5xhIUoZosZyYg0ZixskVRDI93yMFuUjSWN940oQmLa12ZM0hztmsfpw212dD0TmJ3fPTY
c2wSBoiZ+JNjCdFKcXvgPYphBrF/aHU2XfozhPUrdiTvt3zacUBeonZ4Hu0vxeJLb4/X4niAUp4d
2Tgm0Dgu/jgKJt51O2yBycTLH4Zx+ug9mV8m94hCs4Ckm/B7gHRZKJpiu6UvQISJUmjOCQYXthSz
lq6JC08zXfFyKAPAAqdOyfCGWk9fZ9x01G+1OV948+PYOvpSwBLJCKRWCCBmhX6W3PNfKjyaPjFO
WjXeFT0sucz06HUcYl8R1ubocNDn7A7DtIlw/eLHN2j3CF0RPBJmLOdYdjf+Zmv8QETVGWby2bnM
IRRDvdCoHLBj+B1pZGt/TSERgu+GYTWeQ77w/TZOt/6BaTQysGCQ9iQoRB5Vn6PhF1nzBMghjMWj
gMXj0JVnbYAsLDioTGpV1CXGDQPa1y3VUk6MjCJK3wehFrakIQKfJQUTublL1uTgOiAORjifU7tl
meGUYMXVhBTM9BiLwMmNQUlHikIxqqAiMFDZMueTD8p/MSiBD+yuZ+85niN3Zy0r4Vmp3CsiU/YI
fUafApoSdRX/+to+HDUQBAoQr02dsCiWDMR4Cul0+Qo88oT8Bt7JV1DDBLQXrBmK9hpKHSeM2RgY
04e9DGlu19zkYOf04HGDLaUlxFlMg6jme4E2hj6JF/FBY8RD286JhL8H11FPu23qYMalGvwPmBM+
7hmKdzFd+HwFzE3oRB4cloTIRk0Gkd+niaH4n+X3AlrWGVyN5Q/m2RxddR/ow0hKIh9HkpUynxen
EnFZ6BilvPewyLhNRtIPEg5KSsWdOClt5Wcc2BF9S4/lpFRh4tZzmJYOnba/HlRUCobCpnfGraVz
lDqzwDKVCsxXzpVIKR8TkRTtthmC04YMgDLnXz8I5dmn1lIeo3kcQPrTHInAYUgzP+tGZfLKk3Vr
hiS9LJ9dvVyjQuPgSml62JT0OEQtFd1depic5LeMvu5UlV9uJtGqZJTIeaX8NzSXzCPf96Ujxhiw
090lsyBhS9IWizRVBeXJUBzZwIyJZWPdgq/Tmh+weXeEUAfZTjDFCys2iQcvx4Ev+tv8ysjkMEgC
N4eTHUsTFBvvTxnkCi/ajirnxKYf7xYRSHgE6D5LUJEXlp5VnqQHkgFuuyzzM8VVh/tc6XO561f9
b35wG0aNuu6QtNIXqR+TC/31R7HKZqjUUXk04+DxQHcY9VDYtVUR7rMs3E0IDhSnrK7nLWFO1aKO
04gHnyno9pK6H7mD1y/Z/qJD3glumXlf6TOCUMTZloxm8WX+fVrxjIGEYdLNprQHaUoaXjVskxY/
fR5NrA3YuSEnPWFc1/yrU0yAB1/rxhQIEggbddrq4GwPBtmksdXH8T6ACaHwnTbKVOZU/D9+ZcTq
SRAefu3UMy9LKnD+DN0hdKIYT0MqHN4jm/NYVoZ9itgEw5eDUhdnvxktA+3JSLySTEg13YE761q0
7HQeusGfQ2rJgZ9zLRkEGk8U8AFyZfAwWSeeciLLK03SFzBSUb7TTH+oNZl9OdDAEh8l+nrLv9Pi
FH1+zg0vNCh8p0CDufSmFTahEKJTMo6WE4GrIQ7nBNYGPmrqfZH6Bf+U9OsnkCj94g2B7WNhtuRn
bHZKhpN/L9XzQyDuvSqKPlHHatMO4zRLXa7vITY8iGFd/vPVgCKyBOH7UWNhb6JPexLiRRwqNZn+
uqHvEH9G1lzhOEWEGPHCWUiGYraHCgMdDjY2YgKFOxnP5uWvKXm1dX/SgQh6ODGOZGOh/iqLe9lo
BV3xPNJSlMswYtVOePFUX9jNxoPXWqba4MEt+nT8YszjzVtg+cAnYf1ZI6Z8zbSU7vl6yF/wMKzG
JyK4N0YPd8DIrCZDnYICbgR5HTzrptOjK5xxEo2eby9TWMINnvM7iO4OioTkYDs++6lQP2z5h0O5
9mwY+ofuObSqLCZN5QzSwy386a3ChEdOi1PnX91rA07YgJ+s24NNAlY07/DUduYbrbr+opb5Qh8p
+8Z6CwT85b9htIWHLHH32DSoLE+bx6bioJCLUEN5tIplQjlHw8uLJzHjK2WXLJqgjoc8CYcKRifw
zz5N6Znl9dR/KRV+tKvoiGV7Kj+ZoD2AHL0be1Hq9GOYjR/bc/yzL/2izAKkZibZMnnXtX9uRsRQ
nhg+Rbwhg2M0v8PRAmAzpmwSnilJoeVibHwoJV+qGuSdXUQ4/jF0vkHwpQ/zJNMnfD3m3WUDd8hS
uwJ+HvANhREEWtpHi8OXAdRLKipSuOyJw+BoA0jWgEj0CRg5FkfHAnJfheHWmYcawd3r63O41BQg
NICCGGfkDpC50AB01SYA8p1RATJ/5c6gTDAtHJgcAu3Xb63fQ/2H/aLiTrwL4WbcVnz9MGzof2Fh
VKb/tZtzH4EwFNDkH8CAP/CXHyRr2zrWyLoYn/zxd5+iSGd7JHOl2tM6ZhfldtKBjjy0a6ynD2Un
pPFiwS7UCCjuMsmX7iGt3eixBK4KfthiwqmGSlKuFg+vM78ycGTlasFOhUmvokKjEKFqSdmY84Ph
G0Jq6QJw3sYDQHjj5DDsRsT28Z4nYgflOTZs25WnLuxULZZ367kBPiv4pgE03RZzZIrxagv9rKXU
dFpiIcXAQUUR21YIfFx6iYhUoTY/jFAd3RlgLTvZwUeMAlIKD7xgv+R8VFH8b02eAx1+A/gWxT2P
LPG1mIu9xWKZOvUgRQAlZ/rBvRYJ229et03ADJDjH4QnffYhCZwy7HPhzcQb2oqd4bI6wJsAX48Z
MFDp0DNJ5CcxquB5oiAmuz7U9AX/C1j/5YAJczZAlcR2C8ama7wpQ1iAJwT25B1+fshpzPxn5zbx
2TyS7wQ68LNdkEnLzs+mBUzL2wbDNHzKqGaQcAEaUPM4jzmkQbXs3wl434+/XCLwwR53NkNgyJOE
H0XrGcwQdd3UaY4ERGedZLTUSnL4dpI3booBp2SvDzmLNvOlAvs1o/nonqyA9YK6zdi5oeubp/hh
gfy0of4g35ZrqxRvQY8B9/lHKdgXv8XD1zVO4LgQEbJT2LVq6D+Muok/h7lceeoOx28Q2CtPWJ+c
fKhmVgN9AQXyB+JdcidbVA+9aLlZQs2peB08R1+jIqMAYDPvaT3U2yW1T3g1s2RHVe1355JjAABA
yw8m2Dl1o1pGv2zpSTkekbjs3dekCW9akeIfGtzpq0MVEDIOofTn56BBx0bNzzg9QwxqERYjh2iC
XLBnJ5Uqtxv684UtV1XMG9guCQfo7FN3AQhiIgqPkDrIXlPga7ROOJbxW/7IIWCvL/oXxJyIbiiR
ZXgA0tByB0k4p2NoMxvTiwccCCQAmLFo5vzNEMMYQsnv8fvaknfu7AXSuNinQEqXKy6FKL9IwT0D
tyuUOSuGXcEsOjgo8AZ6E/f+VT5bjKI7Vjoi4GPON6Ug7THZTbcEX6fPJTAIvW2dVXyoj10OfN/D
+4SvItaCRV8Ps4zO3QHa4L90ioLnzSmersuSv4QGBA8plxeegF4AMwdhMXRE1jB7QfbnR04e+mfI
cYNA7pwtyhWHpxv27DBEiIOGWT0CuLlhqnC4XlBwpCgMnaw/GTCOchLZzqIr7iYOJlAT99ZrDb8N
QrcIfGQWkz6BhZazqzsDk4ErNmCO9ORn0Utl2bxvhXPpLX0nfYZpi/E7PkpXul6TZTeMLRVBBDyJ
6ijJmlFCNQ9CZ9MQfMIp58h3NEzxbkFfz7YlbwdM7J9PHv730FcD08NtsfRvmlpz9wXrGOQponMP
N34+QbLOnjJ74Wv0xq0pZi4vA/9T6GE/2bWDnZXCkBJ3OaImVx2BO1ijZGTq12POQG6DDwOIYthK
4hPmEtHNqeEzUHKvnt4K/JR535K5FEjymRr6elYRI64PRQ2tFG5TdmL8cFii/72yeeyss3MdLPJq
8KfAn6iJa99xHliRHidEbxIywwqaWKaoNB/uLzFJDR79Y3mwE3kL4kK3cOxNI/pA5oMJ7LDGKZhp
3rLL4rPeaib1LgUudqS4AxMDef1QXWS3Bh+nXG//gG4OLkoHXOZWQ73f1ueYDd44ETWPccBmCMBr
ii4HxZ5a4vPOfOIFlAjaHHWtqMMiTcyohRL/UBHDa5OZyNg9eqPvTx/pLljJpWcdela0vFxNIiSm
y1IRqgiz7AgaLFyfosLpU8bYmps4pKiUvt32xQ8AoiA8AIMp1d9O3Y/6CAL26GOEYnCZgEgfPL4E
2cLfUvQQt+6mbMzmfAwU3RmqjOVvSeEoZSwNr9fm85rEGDSA4JXiJoriW674ByrCbYn04zyJPDou
xSJC4vD5DRAkvfoaEOGLwJo7njX8jCALhkdR9cjy2pqB3XtsD/G+cAzdqqjoqWVwgyi5H5/90KfS
sI7OiM4UDOLlJzQ+TA7pjO3sNLC3LYxfHsYdMhEwXnFcEknpLg0+5472gsKchYcBlwlkmKFFoKZy
H2XSQa7ib5FAKXiXRCsJRtQo3tRE7EvS4ElyylFJMvV0WyMCOj0AxVkLWjPzodMEZva/qNXHp7gv
/T/wLJ4N2NMth8X87xvt9R2iPzWaL1iWzs4L/jKgKtY1/eKKYZB/E27jARQdpvAaQJdCDc7fHvUP
puSew64UhV6Zu8aCstbZ3I2Qda43mCpvdgsVt93Vzbw0aVThVY/2e0hVgjNzSJnGc/LbvqeqGFnR
zryfURdbYO9m/twpDmADDx4djdHXwCAjgEoQQ3IgoZ5pwbdB7IIy2hV1rb7pQ1PgYnQi/jN93OqA
+Qa08tF5Yzeyse4O/1xAs3F8c/jrHO9tTJJtj4JgCcfIjWZ6gAekfkmfAOA/8ioL2HXAdFNf/cMF
V6RfGlE+Mp0beIn6MQLznxalLt4tPpwF3kd0nkAVUNMLcWB6fpnU8T/+LzUS3lhTzbtZ2KI+DUGS
mOxQZOpKMfzFnEeuSrI+HMyOyawzYJlRDsVlNoUxuqwB3KRLoH01TBNYSvFNdXHEjMxpnXIuQGDo
PC1hn14D9gPZru5Wuu6igwkYNwGDvqmV3IkrA/B3FvBDOnMbX5V24dpxFyNFCGZNPdZMSoVOEkQY
NH6N5Rc4M9ABpsfuqGoqyx0DV65+tt1Lhcof7KAXrUw6YUayBAR77LrwrJ1Kd90f8CYBCjdhxJeY
/9Z6mwQjrV03p5lijLik8/Rk4kG+D9Gx/Q/zgj1O9+zT9IKqykTvky1ZXG4qoJdTki7AJtliYtzc
0YehPktNKRPuzNmfAIas5rK8Ow2rfn3iE0DnJJP7bU6ltwMCSp/RkvcmHQ8uPtgwBfN7dBfsn/o/
FVYeniBt4+Fis0Nn6RcJc+XU4NPw6kA0Q2s/lj8DGU9KJuyq+fOA85Q/hsEp4F5z01mywxyM7QnE
VZkLmcw6PAL+Y8o74jOZ5lkslgmR/QlrOk0M95hQsLgyCLopbrpAMixxnE2jDkjIhRgKGwcYyXGm
UuoJLc62gzyn+odD8AwPPqQ74r1cp1ltgMvWI05tkLNrm3EF9bsn2e2eOyUeQHdCDXmG0T51PQNv
b5mCglV+WVJKmnaTD8FHUw4tX5K1yckUSaCJnEjO+pWvyYRS3G/njFIQv8jmVKuHfpTjDu9GDS+K
sACk1h89jTZnnsTJwy1aL532qZH+i3cS8CgAxxRE+LRP+y598539EM4OcKJlxzCYTgD8ikwNT/Px
sHCPxVAXBE/RMulBHOsuLcAGH9cYvehA95ZTZp3OuurDx0djMiPDenAw0DGT8xxmB0eXZPnkp4H4
/5A0Rt3VjOBNKSxIUsoxrtyDfUGkPBFdIrlrygKQ3133Ilom2v8vzrAu2oPZBwDqBr4EBmtFswA6
Qs7DibxpPYDgM+kDgRB62u6YfoWLqpkzHnHqlCBsKvuOSQmeOSObzKoiIHTne6qhtmWaT5MEgGfx
nWYYdW4ScPnF0nuqjkV68krA58JoEDggDTEkA12gSyXhRadoaTjtiL7rZK9JNz5ePRS76ActE6oT
9V7DyqhpMO+S4fkLddBoygOic9tDrOKzRLT4FKJWyt2IbKx2Nyon6S85GJjLZcQpj6ENr0wqQYc5
ySyvrJiQZL4BWpka4u+5HIh3ITVIChmHUHjQoy1jMCPZU8YOIZ/if4olS9m1jgHBxHJ3BBO7L6OS
PHgwCkZDRQ2k/iPpvLYU1bYw/ESOYQLx1kjOSW8chjIgYgAEfPr9rd5nn9One1e1pbBYa85//oEl
ubmE5sBLQORVUBXZhgbAnrdeV4/ZXzIMSCJ5zfGhs8EqADj7cLg3opO5zyhrSVgGukPSNL/JM2H+
/WDiDTJscKt5OUYE7NcWyer5ivONuIVlfKXEHzKym+uw4USpcV4AmVAsDIJ+ylKXgzVYm/jLRn+b
Tzl3gX+XZp83suQrrIe9qE3U5fwnQmeJmllXMQ+WxOUyBJcPaTdoO1MIj7umGukbBobz5IHlkAX7
O3nUgVPeMcWISnbffTb1aMWxxOuvK5NoMW1M30Yx+BXmn5u9Oog6Dca2zpGcshNNKAqGXom472nw
rkfhY8UxtAEx+MEbL3UZXwpyPI8/lzRi5s+YdFgGNQSHkJOvHHBc+AdC7y5wHIYke4C+37FNr+Hz
LK97R2Z+YyZ0pH1Q9Cw/iHYuXO0Lsznc56Ynhm2kbAxVfcNhhCTow8wbh3RaY2HIRJgmwRa1jlzE
k6iWF+xtPdiorrQVdqsZNg4MqulHp5oX4O8wL2Cp8EzrneD9AAJdrWzN4oymf/ZmV8+wT79cFzhD
9+YiT+dzFibcNt0NT3Ex8/6BErxAInlrTsDt1lqN55rjayzq5Eq5waLlvlBpjbxkQ6sWzMHpuetw
c+nmOXcYCuULpttwUdQ+T9dTszPDLjVJN2dLyHAAD/6Pc/U2r9hxx47ghECXn1OIcQH0pdjeTfMD
vsMPggbAMYefV4pJPMIf/iOWWBz/HAg8EzYnYaNwD9hnOKKR7lbYndU5IiqNZYVvLPg2T74xCT14
w/QIK5tST1xpJaDqm/OwcVWcJc+ZYEaopyDDon55jRMWLHglC7XAOeP4na85+lfiVPZdQekxGedR
MuJ3TxEjgBPZIImbw7lmd8S1dDYU+CieIcjsRmzsPPbBfPPQZqxBTnSgbzIfWf6M712uJPRuHMNS
/JIcUatSiCKAgMVjU5pzrkCMUJDbLfmNADsFQ0iUXmKl0PnOTzeIoXPwGZC4No1LPUaOpMHKWNFK
hfoGWEbnO2G12TsHg4+lxONn3ihKekufw9A0d7k4k8zxYqx11pGhOqPVhybMwpcEBm7onpZIPBkg
u9hf+0fxvSbTS7b+nsvpoHcrCDEeNxjq/GJgCE8j0GyKxMF2TR6CKRNRh8/VjOHj5hGaS1yT1/+O
Wo51MvsYsaC709ngT3A7oXUhSJ1GJu44wAzekMelUJl+BCpByokcwsb/zI7ieGD+5/JLjXjvTSbw
ggsiGmt7k1BnPnmOxGuqnJbLOds1hxdI17/XHP3b8Sih17stoYqcceeAofBD43hkZElpUZJng7kc
mP48WmKwnbDybY7VPwrHtxWu/fYCjSXZ8K0RLe8ZUIIjNFjq8CXEjalsdvxuzBIDa6YMg7nK/TSg
RLCTiXkZjIFyKdpxGHKaJ3i3qfXYW5zyMQjwcH2HLnhdsdMfLIva7HYGARSAMUAqYKCyXh0GLMeH
xCO12krpltuPgnW2vfgprOAxpQObWc3mpucbfEX4m2hXPOWx7AhJhyIjWr+lEVy3lwUFGg6oxsIS
g+bVY3mZZU6L+mGpOYXgYH6vC9SH7HM0X/3DOV/zEQDF0ymRQ3Omx0BPTE9KYZJzGmgCR8H8IaTE
8B1nxWFhwdgGKT5xxPLIqKexrfg9Q/H683rvyPMQeS6SObIqOuykLZzVRqm0CotgxZsWU1yEIVN4
VlZrlrE8Rx5+8cKVM1w62w8sJ3ZfwKn4zTyU/neBXf3qtgzH8D/hYzwOPdMo2K0RZ2GbgJx+xY5I
BRqWdhmnZPxyghFaRfoj5ye3kpPGSH+rrfOeHxyGpNLseS6X4y2PJI6X15nB2ffROgKgcNfOtB9k
GIF5/Va7TlzZ2X1CEStv2ZxykNJMA3Qq35S8hrjZEzIHCATo+DOlc06lMqtgDqpTvEbE6/eqdf+x
bjjQPKB5jjQ+j+M44UDVHIEFKev/uYqAjAvrcEGiY14Qo4l7050lsinpjHZbfA/eavsMe2rZLSQY
gJNVJs3fPYjU8AxfU7ZN8IViFZ8KjJr6UO7LFnVWzLE2RD85lPAk3aE2zRilTrDzHIPsgLIhJUDY
NocwKGqGkyzkARdZz7sUSOGWTPEYha8PXMPFxhMF3FB/PNaYJUEgrXlJgsFq2FKj2QV76jm5aDVO
NC2QOf80r2U8Cn855qslQqCGbCvIaow0qUBx0GNUPpfQePbnb1FEGCn8XaelP+suc0cyATxYOlNa
c3n9XYiDAQ8HIqdmJZPwGTdxsKrLmcQkY/eat9hKHDPEmuSdMHhbCUZQ/Vl1/Be5GsZOPTVmaiHN
7ucHhryzi51iJTrhEu9ECbH4MSDTkBU9fqRbCXDgRbfTYDg3U27z7Xb8QH+0i1e95G4AgLZQrM+9
C+OPspvvbgxPEM5VyhIFCxNp0KYvOZcX5uzMJ7v1lblON6cJ6vAvmFDyG489DcCKFusx/9LYk1lK
XQYIAYBKkfUS5Px6jDA0NnDKpOKxX9CBV3IUo/gSIC9mIBimYKrA2xyv85Sf9VzyeS7+g1Wzf6BE
j/vF+pHrRFTwMvR5qF2YBbgnY/qltfxHHRApPd7NEcOik3g+AJyFlwn7BvXybeFxKumN1tqY9qhn
ZTc/o9BHCEQjekX1iXTSi+XpMh/5t/PFb+LKdXoHkcWz682csM1WYRa0aNnnNxRf/P4He3D+nocT
A3rX3EG/e4YOYRzwK7hhOvGb5dX8cFDK1Qc7jRkfYJ6PUbIRp0NVBQZqVfjxY3K1pV5kki5tFIwT
2IahyrJ5JySYMoOM+zzTsbIVuyIBpVOnu/L43mzGGwijZ4uv2DDZd6kzvd+Yp30G4dbAmzS20vr8
uaz7SFbB8Pflmj1sa118tiIEZbyjQtsWAt4nxQwd+3Jy7NO5iYcLDlqPp49q3SUUZgTVDt9Z8NcJ
9KbBko4dBifN9TKye6JdEH0lI4MUyiivJd4P67eWZiOCBFiZD9w45s14lY69NB/ynjuJ8bdM8poA
qDD4Lkw2t+L4hG0iAn+g2NEJg5aDvcDo9Z5syq9FOkmzUCat/hKwQfMCuTkkdArTKkpClOANM9IZ
Wu2e9lQEl3+86JkUKE+V44sLRAwF0aPl1XkYFbZz4ej46AmbXenYbxYMhicOGJo8oRbP04q1+cXE
CUnI+dw/PC8mVAkhB2D+Qe5TADpx3Z51BrY999UshaaA/J5Sve3mpydx74RizU68iLJkkPlzeqMj
JDwOkuj2MR5360VhvXsdGuwdJB0DzQJLTUYXUo+DGY4Of3vkKEsINHC1RunKaWzJ/LAH6yyqWRmF
vkLUtMR1nbMuIYfpJCA/510LrFdspCdCZbWPqz+9CfgVADkDLE+pV4jOzvwEQfABn9gW3g0pKN3c
7NNfRh/utvrDzduorCfb6LGfMN9u1BpfVYJxdJFYLUoSnBRHm4Z1skI4MZPYgmcJb02jMn8s8OGv
xZRDOXxkUGA6W6udbza2DDVMGMQEZ0EKAAwL9ktsWNIltatObA1kOSBf9lfMqv0csRnTHYHdCIKF
oJ3Hp44IS2kGJ6BaPWES5FvuBee4qB1vi8I60wnqGLbYopecLihnb4cTrGRm25kBlJAIvFXMZbBI
58UnGxS/3CuvtV7W5ERStT6NsJcx0E8xlMnWOO8g/Me9gtn0PzceLKLRIhrUr7gt9/gRiP5Xt2Bo
Qy05tC4JitEtGW8HGCkVZt9nOtLBnOJDYHsCP/xq8bfciTs1O8b/E48MA6unCheyqZaRe4imVVeE
lnPk3ld398mYsK9drJ/9RUvVHMpktLpbqNrQbeBGWGh376pdwaUskRCcLyWSIAracJobgwBOMttu
C968Xq1kf2eTgBF8jgNn4rxjWX3FY64O9r10z+bLxiNu/RG9b7afbnv2Dqelnz3ZCue0yenm/CyA
LDwiJ5ivKbbsTU7PAxYH7i64+tl24HYHjB8ZXVdAf+bYvpo5jlCNSVOzc0ZWrn6sodrDs7+miSKx
Bh/BwwS3z+YwZFDA+8+ii30zpISRXZtKbHgBT/PlLJezdsMRIL1mk9M9KVJFbzeP5Kr9kh6fgghh
c+Q0+t3v76cOBsrsAPsCqjVwHS8kHKFz3ABkZsLIo7eT9euPnbXvE93D7NUpoT/GA/dl4Y2qQfnO
4nzfLWTER4QRv/6GoJGX8EXKMgxxRa38+ynzP+T73MjTwxMBF9ca+1RLCboNyVgtn8u7kVeMUYn2
I4qzcfHLMLEBiW7uSMe8E1Sc8ayXoTobmTi2IVTHBhYO2vggLyuTK6qTcKxjHooMySwx9NtP4KIH
hK7XM4WcmReN0U/v0jIkh1oj/JgzKBmTJzhElzJhmQw8bLUsu1XvjEKNltzuWiPokhSbFxceYRji
rZtbUaz9iGudtUfZGznoWq0nUeY3bKHv2KQ98bGpjedKhicthuW1MUyqVUF/Xtjv1dQc6mAqff0a
Xpc3V06lMwJyMpiTwYZTyXiAwLZ/jM0PI3R4f1wnTA3rtGeNF7+kQCkUlczAK7+DXw0rBqMe82b8
DhO74NLAwIiHxocRx4Q5LbUPUQRTp/THS+zw1+OksvBieiOw7zjCSWWSgxcYUh0Ojet25MKew8jJ
aiwqLf/C8dVoT2cUfTBgVSIsp733Eh9brSHS4kHWOoHUCJgqHeM68qcxRDZyUsClAGkq9T3/auJ0
5PJka6gULWyK8+6cn/JTKWPIQiGcbZ7eL8lMbJnPTS7iHiWiEo9U+QRpI4kEQByxCPefbbVuhly7
dtlPh4TWkEWLLZ7fsVOyLU9Ia4cRUR3PsiOnRNeiiXXZckVdRKfH5odMWHskbApovjnd3sbYeaEi
OX0o5vAcv8yu1/mUKwkmcnyEV70zXsZY+64Zz+AFYX64sTISIjgmoA6bC7fRWkxCzOyPnffbDHqz
0Ymq9hq10SN8Q8puZgMEgn+f+BNN1iMxavn5P/+OXZDxPtyON0fUgjCNex7BKDpAdWcUHu+Y/fsk
r+4HnvG70/frYJyO03a/szP/i2FJtq+t3+EV44u4HWkNsCLzWFzcyJ7EBPamjYkJIblUa6yL9cHv
oG80uHzuVOHe92JlfK06lK8L3DySZ8L53iUYcONyS7bnbo9BydjvaU1CJMiKiRtePIVG+CZOGO2m
1unGsGUwhMwzMyYaGfBaZ4yTDCGEbPMcrq5bxe+8r9uaA+yIe3zPv1hYcoCRZ1MBD7RX2N93VuFi
4g05qWZlVetOvdnKHJstAxUfAuehMCuSNGE7Xhrom5N3UhxbF/qZ1gmwDnnexyIXw24YromiZOhj
z8MjaaIe1otti6du+3dljDDlKbo4XFuWxsP4uS34es+pjlK4i4b+20HtgJ4EN2n49dpIZ4PecAnQ
Y+NMKuEqQDaHN3Ww4oaAPaRC6HNgNGEewbzq+2iArbvWHTKE6ydw40wbCPMXyeUOJp+0Zj8YJ7gl
ROzmd2e0IQl7DQ7Uxm3EpHn9Zlf9YwOlepGt31EKSLGg5le8x55qs2dQYkmcnaQU+wNrEN3wtGW+
ulJuOOayJm+rl5H5kGKikTM12GJ0/M7sl1nKvFy1GW4vMe3YD9eTY+Px3Mk2Tox/PfWXsqUAkKHe
xV3UqU0OaEJ7+gukzyOk5hbvR1R3MTGzyLZ7JlFScHaDXviN2E2dwuqC56omYKFPUZ+7o4O0UrYS
W6lilBCdmaWj/R8dJ8fnnpP9hUjoKbRBRSQMbVGd4fwx0l5ui5/aziiZ4yCQ1mr8Hh7u2LziT0E4
zluDdWgjUgHkOZCwupbUh9cxXoVdrCJlkYFdOgxWcBdUa+/Cbll6CucAtGlLObCaaUqjWiT0caIz
OrpROYhHligoPUOVcQOdmbrvw9iuD+hU6mTss4zuAbmR0GD0q6XokiHI5NIC13csT9EjYs7RYHk8
XPMP/HNIZ6rkjm0kxhxSQwQLvP7UnQZTB9hW73sUrL1wcsrT3qnv3xNpxGY4NWu1QpiBHsDq9J76
ClGjWAPsZiabzoer6U82b7gheBnsc4+6CtYTzWLrKjhQLfr7Ic4InxmtIEX2lPHdY/FBykjzxmF9
XfBrfa7PPwcaREcWxaIHisFX5BklSZ027Kt3XcJYgW0UoGqwJxbpu8csHOYShX7YOj/n4WbxJGp9
tq8r4pPjdd+zpoZkvBJlkwXFIUuq4I31f/OnbK4HcMzuSPwSNIBfDDF/dJ6whJj0K1ACQwas98Wd
oEmicJHbthYPGzEkJBWL57N0GvoHLnrp3Dck6fLtt7S1YMNEr6Q6d6hXWXGLl3H3BsnA+9q1izEu
6ckEK7t81aZDCz7xbjlwp5uh/YWPg4nv2B+lXx7Ei32xCyv3+oehQYy8NXWlI7Yg+6mahyImBEmn
/1494FE1h7fzjQfnKydGJCxgImUhJXkgLW/pJ5IP+ES5MPOLaMBxWAQT9YklNHY0XkVUMOlvacXv
r4wa/viF4I+gPJROZ3I1dvxkxZ7iR3Vx6Ej0yuQ7epzUmYi8xudhmFwjxch9+YgF3J2GygJLzvY8
hiT/iFfIfSmGg6TKqYylY0x2BbbDTp0EO0dactHLUIpZPTgcQRjGDxtcKWJG+Yx77Iz2z2wS5XBL
cRJ2x+cqHMMENDtSQKDsBnQoEcn1upI8jTy82D9aqrRWFqPVRTyuvfDD6cxbljHr5eSfmmPrEvws
DBXqQD7wHUSTzKb+KymdbJtvGZLlnhRKoez1o2Y8u+PKNTrecACaHt9+Z73Pj/OP/hWbZcz8yTej
bcDPzS385yYzpL8mmLIy2Peh4Pjf7X2Dc9Lp6u+OuxRD7jJ8bm7p28VnyxvpsvN0p+6VjnLkXoKx
nSGcbBzyqU/4Z/3d9rVfUvAGN1AEfxDQ5+rlSYrux+rvF0FdyWGzIGEOvttdgl0fj98t6GNwpLCO
Ofy4kGqjT0GN6qALK1BnjOWqsLEb9e1UUa1/wmIzPZBvEZeW2OZZBzz6osdBbratE4mP/EkF0VZZ
sgMpPrfljRISbLmhkMj+ijQ/SSlE3rSOr96VTcrJKN2fNLcB8Ezt/SiUvYefbTL37nVWbd/ii987
5lbpIATSSjzo3l7//Ijz9AEuVutfp3B7qRy1TudPAXkx0K98mAOYY2nAw8P46X82H7eL3n4fF76p
1vezU7b54sx6LPeQBYtN95kV6RsaHZEpZ4WxRPwjtlXQtIjq6IsF9TnV3u0yY7dXYOYQHf+YwSj+
cdhNGGrZ92Dsl/s7FZTOla/4hN9j85qD6+8eqmK/Gb6oGcA33XN5kIDN/CosvZcIsv7Mrnq7rWiG
q22xvdQ0pLXYG4SbJru9vrMy7brJNcUgLJ5d/HAnsqm/5oY9/acDPfO9nDxn7NCHNnrTK3HInobQ
1Cn+KKj6SbWl85E292BoFvAqcaK370Sme9yY0aYLsE1xS313xBJa7a+meo9dyR/rv7+eOyaaFixO
uxwltN/FH5/5sVfOynmEZqNWyXbBR8qo/rCs3EDhFdVE9Nv3dCZT7Ofs0Bd+QpmU51f43O+MOkSS
D8P0FTHjt8f4LsKL8whIP+E8hQ6EnXhi1to3zrcgMZ+U9DXrnQyC4u/jdcnPepxvyRBkGVI0pUig
HGRiUETpuMalns1ck9IRxg1sFnXIiaKVcNV5zfueeecHAWOxpS2L65DnrBdixGxfOTbBcr2hQdmW
1ri6jZMuqVJJnTiT9Gsyg62ms88RRIjywVJWU03mt6Y4jZ8qdULmXj7zyqlcNpcxBO4ztctu346o
hlXpn/qAqcbnWDTMPsfW/Ty8zrk9u3W2eajZOQu+0GeAK/921MqMw9x7Oe9vR3ixVRYPaYHd+eeA
Ke6gIgjimTLB/qG6OEv7R4A05pMt2EQuvwUO8TAoSG8a/ZB1LfBF7WEBgT2stACe+Y5BohfDavZ9
zglGuCvij2AKkDokvBlZk895Sa+ozDqclNgasA19rwZ/z55QPcAql/7G9ZrFwqO6g89w4hs4LZBs
NBDr+Yu3Jb8SrYRx4Ujm68T7KNQI0BAQi2IUAu8Dj9QN9m18uZVX0m8+gh8G4HS8+hWhs4h2rvPR
b16enqDyFC/tDFoEdjV0hJI057/f8QJ/F6kwlZ/A2HvvBaVdTWuHzdhkDrivMMIeLPDFzPEUexBo
O/9cF/J1zr/5QOw5ypL33kBpL27zcriQ6xncDRLMoVq/6QZw7H7PP++5TJVRk7hIslMOl306w7cS
DsKPUyNfXMGDsaekpOSPDNU3Pa4OhqD+xOtjXHn44CP2l6ONIdFnQtzuQmLq0Z9nr4VErYtOCTAe
t1MeCS7bZd6igBvPsvrfzW1nMqmY3Fs8g3mtioDIec2XkguEfIQtyGJ4P4dfBMDAn6sAy+XxUTp/
9589S0KKPx6+mKP4mcqj2fXA+7m8Z9/zcoCVxl4WDXufAQhuEN2Mz/5lUst5B9x2HihzDlqlnmdk
LADBn55H2sHXeXqdUx5BInu8ZpdNd0RcREYUitDKomvKtpn3+2twhO9Smaj3Hiz5v1p9bT/6dAvJ
tY2XJVFZzjv4eK/oag3t3CIDZ92EGF9iWURfppZB6T7oCq7hRX06OJ4mwhgys8Z2roum6hGQRG1x
0o7ckYaJoL1bNWZuT7ey8yOwFmfeoNj/SPQd4x/3tMqNeEL6aWFTXhiN162rFTbRR8l6Hxt3GBDB
usbMkESCKSBVtSTa17qY+IORZEiUsFEEZTTwhGfYkyCoETHNstPzXnG7JsE9IvSQmb6SNtrQJF0F
t8nSFlX3E1Dhp17cq7pTn2Hhk7GiEjJQ4Urf25DvdIgoje2fpzismGG5bFJuBZXLy+eIsrDC0Vvy
PKdgWi1uaIAgLrhpBAN2O8AK6+kU3vcPwAI1LZEf9sfigrJd/RDuvCKKqD/ZHoW5+/ZvNh0tFBYB
D47tMY50D1PSN3eHQial99m8gZRF0mdNuhYRz3TPfbN0eczRS+hsadCFSPmNQJni5nzdjJeXPft7
iEFh8jAe0DQxrnUvJg5VVF0lQFih0zUWtJofq/LYVufD5BV1yc2+qz3yT3pGoYuat8Tv2aM0QD6Q
4SBzDW92Tv6Z4o89Zgv3fXke+/kfux1BEL0Vdhrnh4FbpIPnOMoJCovsjwZYy3y6k8MA70/Ma31l
9fG+22x5xVup8Cb7oUmCGMzDAtNLyZ1oNRFB4qkJxw6o1/Ebv8NvfCfamu7xyaJD0ORfwstGYb2w
CM1iX9jV/qXXHB4va6AX6njRWJLRGuSnqjXBTRf9tn6ahVdE0FprDa842nTSFLypBZxm3CLWtiu7
rX+xHn9jd7fZrSQbqqnBv6N3G7KjWK1Xp1Wcx5mIUMth0x0r6LrHC1NM9/53MWhfDYWOQzZvf501
PeROgUltpDSz9lCvX6qyqYzb5uFW8SW8+t89GBSC9uiK1FYwZoVJVUstJ21uq9H6lexOGazS3erp
1daLisoV+ZJJhciWLPKe12HptXNIR9HeK0LEnNqq15XzsIiIIy9IOPBUeOtkxOJe6Ue/xC4NncmS
ks+AgacX4JO7rUQ99rEwNyOA4Wb2WAbFso1F79rXp2GpP/27UXJUXv4hlZ363X69CYkRtw1+1lsE
9ObdfQellgNcKz7EZqYNBrUa+AYUIqe/nqbTNMeR4OG81YsvgwY/QvCAXOyGb6ZGxZb/0bk68vrK
cU3VGEy0yuz2Hze/rSfJ6NAQCC1pHChfC+C58N5B4Q0PQN1GL2W48WQup1gXhoL+J2wwecW1DJJ4
rn9EEpRBoHpICqFXrbLT1X3sixCMLnN/K0UdxUS/AHWnma8s+2tI7kdhFk2OTUC6TPQIvtYTr+2f
MSJZ/mc14pFZX9d3vzWFmWiPEx4vOPVOJaqcb8bdzwkmYL99L58rLOLweprGX2uiCb/c3urqCnx+
DC3s4wIerPLll5q/Qa3fhNR1mMgquEpeVgxK7ZoBj8IeR4tm9dUTiveVvB/qypqEOHPwxxWAQBTk
0SS8+Tf1od/RllCgC3tarvCxjJt4YDbrvjH622E/P07Rmgd0Rfs2unqUTgwbAFCATudftT38WGg1
AAD64YiVIZKWHLY+gA6iPE3s5kPMZcnmu6mnF/QhfFUJF35DTSRuxB2Z0MX8d5xv3nodyfMbBqTZ
tm+0ZuEofIdMkwW0vWxXmKdRfH3sPHonb9Yw2H9ASfJlXnEjFGxiDzWEaj2vpoUv8QS88KAIX/Am
KSx96jPvMH86nFNuCVEmmCzx/xZ2b8J2hqGu8wPdGe1pyunHf38imLbeV6ESf7iXtUMJI0wi2bMx
wZBJZaMoRxN2Pe3Yyb7rN3y5bzo9fm+zz3D2DfuU5Ns7c6OByTDir4ny3uK5lVYvS67oE4FnHkH+
9zXbU73t0DAHg3DHZ0HhZPWjr0t0Cyk1dHXAQ1vAa7UhhvziEyGsvlx253WnkxHynWFEbe70H5/3
RgTnNxxG3foVDchTz8RiCMScH8dW7xNUp8q9+8P5FHi6OL39LJ0kgPtP/xqKCMkertlYH1KQkDNZ
YHT7qZaS2d0Xg2SHqyYWZ99Vz6GyGjl4kVMC3rA9zbForswCleXdpTIsPLx8mSfX8cus7MKvAS/h
4s7pqv3Shs1gUQpg6XozxnFjF+GQQEtaNELenUKngZ0xcV091j2k7legVANHbWfs1fFtWawy7Ubm
/Mdc3f2bUfpN9NVaU958tYvKpnZ1BklpDWOR9jAwJ8Qry1bH1Ko1nwzFXqT5tNHHY3lzx4ZnCQHF
eI0fc/zYfL2aZpBmL4FCYtyM9tSG1w0O4lZr346X9HJkRBFPVgRdI54TsegFXcxr29crbP8Rb978
D8NmYTY/NrH5Y6LBbnQ5gvgJsBfMXyNp2X1vOT7ec7YOuksYJpvOHv+1YQYJxB6unwF7wzo3IbUw
eQD1vM1eYa5JsRT3EFIpNmljG7qbZv/2htGQBh5ELOish021pFceHABahRKeCpvcHw0ZPZ3AhEnz
AOT3x3azUk4dP+sIEMvcaPs8AEuCx9EbIhNedQY1FzolJk9PE7gqopgrEw73hhnde5Hj8SinU4Er
W3Al+/6TSdBb6x/eySXBhtbFEsQjm2iOg+1J9nkwS/ycR7A4YZqcoA5RqDdo9Qfr4WDGqUe1Ok4/
mF/2ggvHxIli6Ba+ybabIDyUFzJJDZvskMf43BlN8tIn4Yv3M13ApSKwjwHtYXS60P0daOeM10F2
geSA36GIJrcFncEiX2dWJJs7FkYs6XVy/etp5J3i73q1+2gQGHUXiRL2mTpi6uuiZI4Y2afcvkNv
NXUJmVwP1KkzFRCzGPS9D4yvwDioP7D4VD9cj584Rotk5NcaFYriy/6F4/6iYYy9gSbgNAaIM7Ha
7G5ARxtcq1YvYXxOcFxnPOBvD1WwulofQ9cBXUsCnGeNxsWAjmELP5tQU2Kf2KPQQhXExl6CHbvM
WKXxzax6kSUTS9jO4g/NlOPKcY19tA/BC9pyz5Xcn0vwzpmhivuO6bBHx8Z+2t35EgPuC4yQCfwH
aKFv9o9dwtjNH5sv/bGIpn6L5Bhj2PPO+VLKvvCBxWY3Yi5tfI7P+B1LrrJ8OpLDgN387vmY1Fzm
O6GmcktnwpQ+yc1GJXF2CU4xcXuqMt/Z042AVzEM4gI6MgUWcxmrx9wPe3OigofqNZbduzBMaecj
KNp8FuZNeJrn55qpK7s8s6DrltLa8HToNfpunrs8SYAxn/Bm9MlcmZynOCyMSSxpFoC9/CH9+OXp
xXEAI1qX48K9ujW/vhyZIWDv2NktVtadzm6KtTgE/s6vdTS6KAsmiztgU2+BSfi6TfmE77hHmjOX
OZwA3md6R5zE157GCrOfZ5CLFuUB6snAh8EyP+I0MkubMA74fXVURrkD/oNBNCfnMOF7a6PmtO/2
O9gBrf0+PV1wV/eSDg0sEcioLSJGxU5NBhUs6GW7qBY8kqu38TKVObW0osrJl+SJJ87lH5drs345
/T/JkEFZGYjFz+l8StaR89BbDBdIxQ3kPVfqdZoMxdaS05btYd+B4SX869J/2B94gcCr6XjZ95ga
gWljB0kh/KeksEkL8Znx7hJo7oOtutO+PjjouiMRT/QiwEtrqvDlGDN8Efclw+5/CRnQEyIOwcaJ
KAp71MntGn97qqJ7gABkpbsKTZbEcDX3P3qtMshdvU1h7IwHJXe9wke60RiDG0MKlO4NZ5IE9rjC
F/6pj+cwgOi0cvWOvX9rEhyBiPRG/gLN+/q1ZuipjZcTtXCIVAp6LJEhRYdIdtwxLJRIClDWo9WL
r14o+8Zn8Jj1Tf04o9tMPjfQNofricnLBGSzwFl+L5u4l158FgF3hnizVd/uIcnM6HpwQCaTCnC0
JMePzsaS7B7ZXY3fSxo721Rh4fZ5+pr19PD+w3NqW2l4bfiY4ZsNh1mzr61vQHxbQB7aZsgSl/07
p758IC6RWer/lfZQB2Uq3CbGzAI/qUmMS3KaAac9+EDP5XX5CJo57YNbuN1aWYJqYYnzpJAU6Wg7
oyN2sKc+/MmqtIkng2WLG4WnEDE4cmUVTsgvoihWO0Cvuw+qODIH5kekGwbttqUbz7DBR9sPifPl
juUV4cYcOUHltAHe8ATc/MyWArVwJ4wXH/5Dnfof7cqBc/6lLQnCips7z/jqZoSiXb1cv9ljZkt7
iqTc7LnMo3ho7sZjKalQpcn/kxY7/RnVPLeMOuEQQFrEZJ6YBKuAmMuslOA9crodWPc+UJyabUr7
41K8fxdEA20yPV8TPbT5af34rTeM8KfGN/xqH9LSrvp3kbnNvh89vcz5JnzdGvLjec/GDp4OBxyz
DuZh9lP9Wl/rZn+1n/ZCRvpdX1aj1ZTKVCCDrSkdoT3YEzpoWX0bD/sbjswCTPya1lG9fRO9V52e
/i98i7ZmNknH5+LEpZWGixtq9PhDQQamTNdRLup9hwMz48egIRWpb1EWM98XZMU+yM6Rr9TnBqJE
QZ0zRbaSYFlt1ofij9Edk71PVAL+j49dWgHKAWPvvzYxBgll7dcrAMInAPshrcrEY0icxQAQQ/Pl
D/aDCMyBvjEF1nBeQl/sf5kA1YxYXn+fqIouNFM7snRf/nVNzApIjdgNffql4LvGsdyEkRk+ZLw4
ZgNmasCdO4sSmNAI52084yp8EuBEuJiASbco/x3A6V/6OLfuNSrS6jg9jU53AFFgMgxV2LanfKPs
MRshs7k3mkHw58QSXNxsMWgY90H2SlGS7Hymc5zIlKUAzrjEgAxWAh/kbwKktsVcUINIsVJWLQYy
CLJAzHDLhxTWn2G+wm+m8E8JoyYuCtcaGL/E9WTzAUwJQuB4ccTKHmcxvl7RNcxcQjPHs2J7PwKV
SXTvNfAccyAKLoYfBKVdBhR9RPYC8kOB2x2+W8BU5TChpt+Kb9qyqVJTRg/nA5qBVT0Esy94zZCb
OC5FMDXkyxEBB5snxDmk18l/JJ3ZkqpYt4WfiAgFbLiVHgEBxe6GsEnFBmxQGp++vrUrTsWpqr/2
zp2JrLnmHHM0pJOw5vwx7o3dUjaalwAy5cJAfQtrExR52OkIecYAefYaooEnH77oByH7jPWCtQZq
gg1dIVsujLbq3eMf/tfGGUKNJXyZ80bGX2+DaBYmnbgwnzqoRA7ESEcO+Iib9f6yuO4aCTrfBAB6
iBvtn0L7sFEJ/oQMRJPK9v0dvg4y8SwP48IKVHz5MrlOgU75V1rlA/80nH28vj1cMwmCxBMDzSsK
ceG6LNZvXGr3ffBQp8/bPz17n+koLFx5BnZzCS5EY17cboMVcNL3cqczhH4FKIjziX+Y1VgaUzcw
l/k0+xB6yIWGzK5AfMrTXoiQcC3HABTOFTbWIEaGQd4D39+S+Qara86hha8u5vsX5soHWRIXa7wm
yIfMHshqwQ/lVM+AVGqNk6fdGZL70c8p31hlcT1b9GIWeKTTJ3kb9VFIEgGNjzyFaVvh3La4ED4B
l0eOtXl1gg2wRqeag7Tw3F7QuogZ9cmRNGCcxj2fATmhb1jIgRRJPoaVyeCvI/au8M92tx5RBMck
qeTTzujvaUDDxu18uEr/BreLwSd4OX4XjGC8mj8+kjotMNXIUn4wuzlIab4sXP5Q1tCYHxPOp5js
gcAKCmvgYT3ysi7WaJ4F41hZ01nhz0DKMGz8zq5okDqSue74INQ6XyJ4ehiaroiqZHSmR3EuLC+Z
BLcYSi4G87sP22bx74MGyGhm3/nt8OaT4Z4ERyH0wRvBEiQMaVbuHtHduSwqMh4r/3oaLt77718R
vOESkBPhcV9FFzrnq1MuBeDLcriNB0Kg8Yo/U5HSPfIupmreQVvONsYgDxhwwHFms8lQwxZpBt/x
Gmp238zcr80YYHRuacI6EFytJYHyxHkQXmyA7JEm8ZoxxsSZp/itr56ui9IHpiabor+Eq8CjVvDb
xvIj4AeE14Y6CskpFLmw9R6Lj85M4l4iktktRAlch0TW+U+XTAOQscqhhM5gLE4vy48vAolKLhD5
9EamwHIP0VQfj1aySAJ0Av7ZVR1lDnvCZs1uvxc9wBLZGcdDT5sNT9TaJIuHIVzC5BzxsT93b/Yp
u1/Ag47Em7W4WYzVwq2Kfookar9vSBa5ffxgN+caseOFQ6OByyIyHxkZ/h5ft0+uHovHsAcL6R7l
myd/ColSvGaP45Msz++Oudp6hVybNhQ6OqxYOCjw/Fiz8RluOCPwckTM+9XVxq7UWcOBNVjTW68A
3MLypQOOhx+aQ83veYJ/b+LBSveBbQjUSaP0znYDQ+wCqMk9ZObEybLuQ7E8WD1SUiWPV6hEzVwF
B3rFMJd/vLnfSJ32ZwSj4l52C/u+uL5HBnBExPc5fW2e8dUB1oZ5wQ6/sLgCP0jvdAyzUvLjHI7I
/On3ndqo9iTDpHAsmB8hQn73Dfllo5liletiyfL/58unFxtQCaLl1W/2+Dak87F1ja+LPHpfJtvp
LbwCzrD/e3m3KbQe/WNnBLfQpYJYlDB5aKbn36NguVR87k34BVNlj8inrM1ZTJZsA1ycElzF4if6
6hbZnTdCWWFN7W4QXsRavra4sJeA3CxqQD/7knk5vncNLLUahOG2uyTWe/EmBPiGvAe5z7XQ8yNX
MV/ntRvHFRLs8g/MlBLc7trle1mwsdDRoJFbbg5AFaWItwjB65383pdLduo9KWFUESEzK3ZM1eRd
44SPSPxOCBTaQ1q3N7FKBZzJ1wycDTLPdSGmmtq9RmNYONIUyW6k8ookRKbuxut3OIR4CW0tALSg
qczWtT1GLogYhiFO8Ystu/BA3I7khIQjH1rZLypOj7BYwiaA7PDzLotd8Y/q/LQlB8CE5A4F5Bfv
FudJB/2z3rMH2bnEAGNnDAqt05b5JCU6wh1etln0umIkkT3CeM0h7K/3ssP/LRFsHcg1NSWW1t6D
Nm79aKLwlQtIJWJCzF1lfRHAra/BmymIiDw0/nh9i8iYJalZYdb5sib5HWn0eRnl5djjOehtAJmC
YRHisod/rjU65FG1K8Kn20OPSYYuc/qXlVbFADOanYFwgc2ZIZ8+zDJwJTbUFqM1rVXS+AiazLuP
dCJCVUvKNcwauMv0iB6I447kJfD5YqF5OV9E6DF4i4Fyv5xV1VHR7xA5lC8G4Jo1acJcUBSme/Dh
6FdTxAocoCphxvRkVjzfU27mSUfgNam1hgiT6+Y96zMdU2AV0C7Ab/1qXbiw5ZkIy3xh6kk/ZWFB
NIPY5/Q42cKznnyd4AoZUvWKObfMRlBLrkR4lGTVQvOOGXac8bRPb91DLnpltVPGA31sVLBNgSXE
qAnoUcaPhWIyfG76gQJ6zQtE4B29ffKZdVs274Cjv0ABpc2mSpoxksPT/oM7uh+GsMX6h4wd7omt
OwclwYsU+dU1Qiy0LhYEEzmguIszqHDG48Zi1m2g6moOKWyxxE9J1NzYuYliW/Bhd+6dQO83xhvF
4ru4RDXbQZm6T1y1M15hHOE/fWqofw6LUDqUnPIyvGyeu95BPkBJe4fc7bHKzTmimnQ72IOkSMGf
ShjqAflxzcJ9C4MfvNRQMDckRRX2Oe6HfVyTI3VR+ILwDOElKmYogrspQNKk2hMf6OUuogHxM+iV
e543JmMOVKSHw9scSO7X+824BhhZ74iOnZRXD+GK7LE1OD12d/dh1cviqMGPCuultG29dn9btCYx
y+F4+vWvuzcrJxXFCnM6hvMD1qRwdY3bn+z+vIrqf6b+8+nZBJ7SSxEpiH8oVGkPlpOhWlrMO8V9
BP1cxy8JPgusPa/PpRyOLYkGjFAfYEhszYNRRBqP/0JAMwesJSf9O92RPYrtx5kF8s0dhCwxdYU/
lB2uVfJ6AJ1OatoElAEYSCjcwwP9SwWRLNWsp9AK3NrKvBoNZRP02URAVfHV+GFwhKmPdCE4n0xR
iNqEXKjeK/x3/KZMoGJrhZ24Dm8bhplBArGhUQzp6l47hlkb3EJ47J0XFa30otxp6KCJDFYdbDZN
hjNuarji09z8UgKQ8gUF5h6ty36GYyLCgpATdsnzMPKH23Ldi7vTj6zO1hocmu3VB1ckfolbmN0W
qHrl/PzHP7LKBRQbUJGhDPxJyGQIeSM5fuCCSFjMLeF4ne1JhCZtqP7DUd+72gVdwXULYALVtedk
iQw4P3DJZQPho9eFjAw/c6EdJf/u8sBgPgN7nmfMeMY10IxRVMEp7ZhVrimjkzi1cLfz4J5i7xxg
JyyWjGwrSOAwh7xhb5YuA7HYTx94oI185Jsj1lrYS/ilcaOjbFaIgGAXVdMMpwZWUZCI8Jyc5YJA
yL+QBJoyhQHxWmOvz3ZQuprQcpWRyczWEPfxnHyArxOiqnnrmkMPz+QxbVE16/kUypO6ftF0QTK1
KZa89LWZs13+xV863XtaWSxOjR5T7tUrXBi92zxWocQ+MZghoTV4bsUKa2RL9gcXe+LMZxwn+oUy
HcEoA7/DaoC1NDQmFUjwuczWOCaaTFgf7z39IlFS7P50aBTuyLxb3/RF4PbdAM2I+uHZVmARFP7P
vqSwSleZi4RUx6bOYCg6iwGpPRExQk7xz5X0jgR1QgLdPjDsdf7wKwhgpFlxnBTA7Hsyl+zxdIjp
cekSdO+KTEEASi5akeSdc6iLw3fB/eMQoY06ol1kHs0wZMLfVhMZbRy+e0h7a1CzYVpAKNM5cSzR
ydgD/WiQPUI2HwdgaKuBc4tZZcUjpxdknjSD7rfHtTF5RdnhA6T3DkTngQdt8q9GEp3JF8dOi7cH
e7bGak+N+yR6cOyQeDwHxEpUwJViScCdn7PPBLiOi8U14QewOpYL5xmUefxI8GEi/o7uez2GGN7S
QKISsudaLAUDXTuqIv6xzyJA5JLWS8KDbJJB4T48FmwfYceTAQKNOTfZ3jDzINDaPmZzZvRiVvF+
k06G0yb64EBlMclAaHSBbGaonBHvsj9tbXF151PRgLJL3XeiU0t+Vm6S3eOxavCFr7TAzkBD0ODC
K6DIvdF/POA7EU9GTjhzhy0DtRX2z4GCxWr7NsMRI8iNAeRXnol+wXxMMDkQLnv92T3AutjXwMme
ATms8EfQWMGDK9hf4fCHhOGT4rXqiAmGZZ1Hpisg1mBaWrWpQMmFZ17G+LrOsxUaC3i54Gky1O0B
ibMX/Qc2K17vf6mFcQWjh80ve4noQ3Tr0BnOWe/PHylhxt6ZAy2+eIXNQM+I+qx9ziT0vYJ8djf4
My3x/Qj8+4PR7ZenL9Mmyq5sDfTWzC0WVI6EAZyiC9yOLXN8ib/pmD0xLQWZRwjGFsNpwXeAkgkO
zs/s8T3icYr6EwUTC+IGu0rysjHcI+g4fGCp0KcijqfsKz1sBGk3OtDpG7UxJ3Mar7WQkhfc7ZbM
+H6ohZeUVGeHwAB8MT+O6vI1mJGn95lKZp28oiZOxQcgY4+HnxXBsClUNP6Bqor/GxTqbgoX7ZNe
rhS73uqeouo1e365pRuh41Cn5fa6Lf+y5Kyfg2xz5kGQ6ClcQtfa7Ok+nDJlUc7sB2Vr9fmDLUYy
WojCKYLc2J36sGUxYZqPNsr8hm12lqBFZhk3xRT7x6cIzjxT9wT5omCUPZr5ftTbQ11GzsLYe8z8
34njzzqHTRLKqiJpwjuwINgV65KnOnmKP5ElMB3JbcqWuZeyM3kxV21u7Fiomx6V7e8LFwAqhLbS
Pgww5JT/QaCGSr193XTmIbxWKXaD6LJscYWg+uct/7UB84fEhURFmap/JGZrq2Hw2j0j4uCdDBZq
b/XmQd5JT+52rx/M6jEatSq6ots4DPeX+elt0QijaD7Kgn7bsWofmk92G0yx0mnIceq8lvYJcUZ6
Z6hjL44If9bgfMCeGsJ7Z4ORIhNLZbTk03FQb5Q1O52FBH3XoysbQz96Btqs3Az/6nn1V08vdFL1
qk/7US+um2dUwxlT9vVKCd/zGpbKJyriPhQ16EuU8oVMMcsgd6MXQl7xCkeO6n0W2vTmABXY5MUH
TSrWakI2eJ8PGY5v08zPoVszfuUueJCbsRzupUjTHJZwt6QGvpWSKujt8iPD3b0Aw5t0EK9b/+ux
GuNOafX3VnAfxULpNu//gdTAzfi4n2jktD4d4RRQ8iX0K0/2wqXfQlwXPdOItVox52XrVkKqS+hu
tmpo6H+syanNYgtG24ayUJCLh6ABAgnA5a6H6qhOx+YbxIKLzh5iqTm2X5MpQi/iX5UpAL1Vsb/B
hCD++IM1PXqEetgi/I5CREfBIkZd9djrAQyENyZkBJXhJxq4l3U2rWPiz1ORuonfaaq4eTS0jYaR
qIo0aGgsxj08IAdOzf8+XjEJsF0pXZyY0g4XemxUKQlf2h2k+8Dir7hJe8GsZ7I5CboUFEA0DJhw
eXgTov1DseLlm4c3Qp2jLQrhaZm7WVwl7MDWg5eRC0+CpptAHIeWlHlgzLQ5/7Qv6ZhJRTmUQMmU
ZqE+ytJxkqX9+X2NVk5Osu0FynP299tIRw4vMLhMt8cvXLeLPUs7WC9PIV5E/wB5Vhx7NglsaxUA
aZ7R1wKNpt274aT2D5kGzQaTRvcz4Z/ajbq9LTn8vzVYAEw+UtRasHnqBhLCOoXtR08gmhPGSBo3
ZthYISYOtxBtPRQmEHq2RQ2+okcCHX9DDwCg3rZswVLeKo6wOkLyp4v2BfbeR1B62f0r0GL90fKy
gQf8jJ8P/cuArIr/3mAkSQINrPak6CZAFM0AUnNFE7e/zVM2DE6PQrDqEHxD2O5gkZJKgx0mtNvh
ZKwRsWMAUnxzW5b0b9Qwvy6hqyrMxnluwkv9gSOXOid3HF0tASqvERun6PD4PIgQqNNBKu95UChO
MKXlW/mcdfbJkicF91m+rtKC63nFb4RzyQ7ymjIkYl82GSWvNQRXgsnQXL0WA6SsjU3nZZA0Yv0B
rxjyZhTUywYNi4jIe7j3pcQligp6Do0SdaEWoUvRO7LGH64W05Rls/uydC54TIKW6kQibgbJdfdB
4F2GQ+dn1+dJvqyMoYXLApftM9aHVPBXxL0q7layCFdPrvYzu7fnAkMSuGwSYOxnxy+a3ekxEUNH
H9hWb2OICcmLBVnnienoA8VbCJ4Vr9yDF1sftnpMYBDyNA9hFEzLa0odoP6LznjeX2Pwoc3YSq2H
lPotK4XLjvryYzkgWA7QMXV1/sAjCquEw+/0XJIKYA2OBVANBYv3f6vNx2mHy8IcgwXZa11p/oR4
g3XK+TQOVB0oMWJxvXqy8mPJL04SDI7ViGBd6+YOXwYGend8t6l+L70+yWv+nai8hw+/Uds2ayV+
AP0KtDNH4V357ApgMbDx/aEykINhbZyXl+Rrg2qc2Eg3ZB4I/XvfGFJ5vsu7Sw3GEusx5WRlSbeC
du2P/HpzXn7WHyHeeYWP5JJoc8GeR/RoV36eyH7NcvpuCirSIEVuaQxn+e7iN+tR/GPV8PV7TE8S
T1mLB4E6rz0NkjCDTKzEDSg3LaPOB45O/4wV2N3MvbMrheVqEHYRTsAwMHCmWL/8cvk0e4TowaQJ
hndj9J2gnEBWobm5XennmMUWy3Ntw/E9DIzLvlzjQZ1te1vkDgiQoDHN8M0R+oE8+q3HdOXILBOk
RennMAwa5NXj9IfWBFIBWMFg8SPPj4l6I4Cv3PwHTICcXFi7FUbht3E/Hs60FAYFgQ29lcBX8liC
plau8tU1ZKcX0KxtlXDMTTIFMaCVRqz3FCpQoVMups1Jm+MX1CUXCJ6cwpAN4KqNXqfuRPoxWxCP
Xd4l4W8Ah2gJ0LmjuwJ3gQIwwi4BwcM4RT1x3lEoi/CxL7dIjy5HrjY6COWvWYxXKA/YT9UJaO2W
XVUdU4g45jDCiNUWKssc4JK52NMO7Zxt8XUtyQhrnqiMD9c+AejlEbcS1Cq5a6wf7MbRBnxoBxBf
LPjeQVHRGSxYEUJkJsKvgk4pk6CHCGJFQWSBiNaBAouUAiXX8RocDR2RKwWcLm/Gk8krvcWJ8kcF
nfTxaqDNwfkD7TkGPMdRWmmo0FmcfU5M/iX2NMi0CVRHhpWtuGaVlIix15FMOETaNbDr43g78muq
aLzHQoOuz1OPBKCq6zGksEg6XZPLhujN3GSN82VGq1P2KlinCGJ/Tq5xzdU1R1LAoZKpsSCrFdJ+
sEukh8dm8TqOTgjksrMN6JqzYwbdIK8EGhPwRKEz2PH/CySSX/211uCocy4fa1Z+/HQjSERnUwZd
ueA/R11VJl8X0NrveD9QM/wmPW6rLQrsRN5/tsTFoF9iG0MMJHcHD1I4JDFICFZ6LykZPnpoS3Fc
EK39AwaWvAfOpZBT3Tm+XNvM0ePpAwz7cmCoRaC8K47i5wnZFiFVauL34bdpBYN+Xq1aKH1Z8omr
qA4+f0D00Iki7opqxeeFIns/TiraB76m7LPaZlbv5rTG6279o87yjY4DzHAAOpX579BnpXcJr4ts
MOEVbqHVIv/EUoaix123QCnFG0AP3NtjmLhqZ2pSLFi+LQZr5K8spj7MoLd9O8trEb6yZ0fdqsY1
FR0Ong5stiWaBrzj6Z3p6M50dJ+nBfcH5rN727GSjJ7xkC+PuvSmw9djCPsFLEQ+Sc5idP4QyXRK
yrNQlpcDTF2Vdlndl2x8SjbJqbZB5MYYg5z235o8gwxB7OInJsE1wKeG/d51e2Gcx4oFChZrOPjt
g/h3eh2fCQuE+w7DjmwOt3BDhqr/XSuY3YS/boKnCew8Fm1voQK5ogZlrkC5h0qfHmJb7z+rfD9K
lFU/UeIePVCi0CVueFtyuho6D/5acR3+wvPiFlFT1uoqIzok27NLIqNlhOVFnYhn0opTPtyzL6c7
yYe6YCNi1MXa+WFQfJi52mVzHEq6yOhj5YE2lMcDbcWgwhV7ahKvJM0DBgE0BQO9VMXnlbd6+/fg
hwIRQFqNWa5KoQCfq5Hi6BdIOlAooQis5P6k+Cc3RU3Fjzv4TTjlT1ws//1VpFL4WbKgltfDwwD+
xVaF1535/BoppmYoG1wOLuhKb3O+4y4Bi4Lrl/994kbVh+uapGuuZdRkeFtiZ7WC3xzWs9G+SD7r
ezBaKkuUvs5gfls208tiaCnBh2H2sed3HJTZAK+7EWg6Wzs9m8uzz4lvofEHm39KTl9OHs4YtwTc
YFYN3DqFixr6qQZFjUi+xYi37Dq5gVSVWxB2T2XBgf6joR5y14C8oEA4yMgL0QjiOLhAUQuXqT49
dzUjA6whNt2o7PV2JVEHyTRxR/ELXgnY1tPOdlqEDQoSh/G8YqqAncv5Ds5uBye4kIjRmfwwVfmu
BKwZn1lSuZ9Dh3xETXhixQonlizmlJWRvOy7zV6J5HCs6d1KDrgnoGdRMgLpcJ0/UdHeVgXhOocv
vtQxfSqqtm05+8xYUdNZdeAkaORPjyVavHOoYKxHu1OuOYrjkLaxjbr9yG/pDOjeGdNrzMDdPgop
UnJy6OM05QjRmYbm2Ig9KUpU023T6RBSwELOE75decsFxrPkibbRb97Hfgl+qxR8D18KKuZbmxIj
6GM5oiQ3DPMHWKxvfNJy0f/capTZfZgZa1b7/FoEP8fLhqOMWoay59An3sjcnTz4dSLGpCC//f7H
OUeoz4+wlQ69pLeinMKmhJi7oVwO+R8u2MJtq2jUGKJegoSwuvel7fDASgbIDr19nsKnZA8DwDIb
w1xTc+ONlz8ESn7IpMKjQN63BCr+syTCn2R+R/zDMj3Xx3cdghCHrb98PCdvnDDx6YCTgbqqNt+7
DqJpY50jzauTGpirP1GJgnIJArYR36C5cxCmWs9J/4SWKngYL/fMy8hxgGpSh/LValx20x8TkjCI
GtfwiltgiINEj//c4X40nmOyzEVtsQpLhjzLsKmc12JsYSxlCtXo+6wrcJJI8nVfkD5QSdGSYXQ4
mmEvz1r37jQLIiZUMAdGZAiTESZJnBBhgcU25SCxHYB04YqRviTYCaNREx6azSTE7u/OCukesDmz
JWIGFdogJCLki9KnHAWDtFqdZ3BveLV2ZD88WJppxsAYmnconII/X6h6Rp7rvwaAeYSvNnJxFwkv
rKLAPPEgQA2B5JBdCmQbcC9BE2cpaSlxx7p1aHHPjy2gWRmCOYX49T+PB2fSciXjk6az6+eGpTje
Bcl3RhX9OjLQ/M0QlMGXQ000vlHHQ7Vkq7N6sxbU7GH08cVSZx8Whh41G/iu5zyH+tdRAKdA13jD
YKNw45rvtAFkHUFzeBNcczfvpgZzAI0MpW37emJjNOIxYs2tb/vG8mJRo2UqEE2hDgcMrO8igpiw
8OsloLYctzu/GEk9Aky6JCiHBofEwaxtAVVmiS7MHq5+qQB5P9bHOt0WA1gUEOwmeJN60lrBdYIv
VrFx0jxhWQXw1E3f8DxAkuOWtwjWhXFG3Uv8FxslXbYFUoEzgXeF74yUgG/wTQzCYyHCcyB1kxHR
kbx8XYzEf+YtwTRQ75bD5R3NQW5UbB8/0KZgi1ZsWRFxPHbVcALrssWQg+2zOdy9JuL3ouExyT1i
znWoiabiDuZNXAwmfaHZwE4MygzOvfwy/libM8BHKVvpkfVHSAwafEKLztiZn40fGv4ruop/0N4L
6sV6eZmf+QKE2ZKaheXTZoiTbaa/DbQD/TUc0KUI4exhd9kzb95o/4GjvsTXBwobIHtQBhWueRhZ
AvQMeCatQTQayVHS9P87SiTc/PEgoc2hYcsIrCGbCdDiabQ3E6gQKppg0k8GpuoqIYrDxtpdDPwV
58Q7zxsLqovZYx4k03jgFdi936BIc3WbB1omCwXKaudjw0xTwxYIfa4u+CETNYrGrMfxJsEo6o95
CWMh8SZ0rEVqohIA+AEee1iHyCvxAjQ6moBqRiD3nDIs5Pdfju6x1IU2WV+N3R81AyD9yZEnLfvu
deyaaC5rFhrt5E1/SeNDZyEJ3PLKW8iVA2mOrR3YSk3FOLOhko077nM3MvhgBU6OIFjOUThGdCZ+
GoVsonCiRvLpGEAGaT1nTYuTCupF9w5LAxT5RxYp2eQ4BAUDHP2/CV4TJppb49JDpyRMC7XJiOdt
8AllJknIOuQhNt9C+QXkjKHNH+0Lf5LKrtzu3IJYWhGJnAcsFUxqHfyA3KT6s0CdqOZtaIymAwgx
U5i3tdvg9FbA3onOAiU5W2+7fOs5AugXAxXmd8i+yfO6AGKDhqP7hpKCHThGrXyLpGAzZc0HZxz1
VmcTmN9ccdVCjWbhxo52aGMP4Vdv/YwnkPUKICR26M957ZZEA88bMhF4CY+s1SzmFj69qRZJZGZV
7J+44sZOY+RLPKr4xGlwLMVkmIICzr2WfFUbO0PJoBUDk++AwDpDNTZiOqUPMTCb83gl+euHf8bb
lAnx0/OoT/4LbL7+DBcYE/Q64Wrq2BQ9oi8cFuoGr/7AqFEwXX4TeIT5sTx+k/wg4dCIB5nZt85X
HWOHnLDStKWhpW3kYof3Cmntr2Tw4e9HMN+RBU1Z/CZ+yw84dBzL3iNk2uxMmANLKKpNfFk+DbbF
KEgCVPXXbcaiHkLXHC3OrrfMeWuhUx57MKXBcf69MDTbOrVpikyA168wZf1nPLz1y9kOan07/dhD
LBLVPRnwX0poO8WW4INawO1Pthi0mhiAemcgTRUuNDv+WPJRVZClw7YFPaBQxTxWL7OHGAs43xUC
iC8FmQvxt9NKPu7sT/Ib6BgEricKzCRel0i2Wnhx2NIkD+P0r0yr7LZF4E+9PB9zEOenUSwHip5T
SzD2NEekhklUFFQCtTGyMhgmvbj03/51M7Y7s57Xhhw3sZoI4jSSp+2XaBu6vR/n+Y7RkvBGegfP
VudgPkUgS2d+Tq05oHT/5sCr/06iWLi8OSJ3XwS3NliL7wiUgywITwPHR+XE3VHh/3KzRDXpGaov
edDfNBTsxoWqxg3TciqPqAASrsXMuP5xkaOw4gjigkW4I3AS3s8QGhFEFg5/kquIysN5meRsiS+C
HW53fkFQpV3SW4/tYhLDQmFNhWwP55dG0jmv40ovWdaMTRku3BX2EbAcbzpDEHVxgODlbTRuhWwd
GjLKos/kDbAJBOkBvuJVcTHo3vRByGg2JM2aagWSDCUEQxHjfRrO+x5Q2rR2zrGEu4xqrMQHjZfD
CJCIqgdCZdaOZMKI3p9NwadET8UJvuhvc0dXhWmp8NH82UPAHkYa/my6P3YZWGq+fCA5+DXqZCek
2W8CvNIhuZkM1o3x95s+7CtGBZMN91sMA4jYWjBRziF0qk1GQLdRT1bpUEweAijlsa3OQT+sLAiR
SWuuJjfvG7/0Q+ZQ8QnfeZpimYxPEU4LE2AXsVw+gNrCYb9B2iCcD7+sZqboKwk60cM+gKN++V3M
EoayKoKx8TRpnjXyE+mEMrff14sGe+23UwSv4Gxy0/D4+gFSPP/j3K1qO9q3E/86hRfOTzncXK3P
c1LFRdzuy0p/r9BsCRogOHKMa8KyZ/UZdmpo4HSQGAMkhc00C7rzpG36v2+QXBo342XRB5FhRJ2c
ZC4r2c11VU57MzjbnihAGgAAbn05BqfNJGSlH2ggSI/DjUSC4vhCNcjHBncFMQb9P30rH6T5tSAb
G+BPVaVXq8/VvI9Mks5mD3N50qD9lssD3MdImLyvdhes5Sphoig8va5/YuWH9qQ3OT65YRpzSdKa
A2cfwTbFFRE7GDPqIWjKSB7wiWffzV3HbkBifYA4mw+iwNhd/f9U+98JboqowHiY2NfgBM/sTMA8
m9o1TpKofK/GfXa1IhaPXtjGGoAmPHhwMWGt0dhg8pami02PHo2jEfwHvg3GT9gjdEi7mu5V2IgW
tIUnMOj128kMmBHBc46NhRWhwgSs1s9/CN2BLF5/RcBrWEm8JCMYE8QKYffPaTyOIy0cmIMt2LX1
95w9bM38hUPaqzG/HYoUI/qLoIj0bDCCnjZNJBrFIVZX4xBB5OBrAkgxbvWhPlEUwVAuBvknk5GN
IaXBtnszMGFO8n+bg3aeHBBreJGkD92z/fNaTibkJr002GZiE8IBe0+lXekIMjAYms7TJCET8hjg
w5g/k4s5j3eqcXHFu8RWngFFMS/QEa5uTITPqTSBbQAeO+oGsBZzGjwo+t886vTT2AG4sPgeu5jx
faBQ3Oad/6B0YLxONhBUZz28NDoGZM8RL1NLpA5GFqBFU2HI1tD4aRNubigcTMqiH8Qpj+PYzTjv
/5o6DdXKwDjjmDewuDXLSEVpW0+vXFGtsRxxx1fQLdjloe0BVL0T+KAwv4080q0SJiHVR5U/+biZ
N6JJoYbBw0KbUlHfllRrMEfYvSYEHvqJ4wPiDeKK8YOeHXTtzCyhIKmrTNIjuShOfeOOtajOwpGz
QIXu+E37/pSX0cvivWQi+YhlvbRyBLf0vqbVOkC9/uv0JdKLzYzEsEJ6ApMZBEPU3Ct1n5vDsILS
Iblr2ZSGduEsueFukwFCgj1m9QZ9lS7/lRjxNeGITvFs/bvRgXkmd0sIjdgxIURacwOcjSW6XJbL
dAdf/u0ZU96xDIJ2hNE11MW7y7PmA4N/ZqzZgRrEL3mZ+ZurNk0hHyvNtonxSz2X9hlSMXXy+Ktp
D7EcqYJzOmwmM8I6oPJMHqGqf2026uVNx88FiHHosZn2cOu1frx7N73Qiaa2LrSgSIOgjoF0i4RF
ePakaOZsdZ9GtRSZeBqDmdhctwy0JQMvvlyTlw71FWLbGhh5wY6Z921/tWaoT/oWWIg1sC5O7cum
eBUyl+FAz2lsQbAKq4+oUYYb/3ZvCVInd6kSuc5KEZbtpHBwxJlnou2g37t7R/FwFavG7rVdPK2z
yYGeDXh2sLwmmvnHhgT66KLSJV1efJzWaf4KhzwAIRXCMVunlKI94v3a/xymYd7kB+aKn1SMbSgB
3AFotcY1OOPEEy4uWvBKmBE4jf3Q8a42r1zusNj4UGUHtg9cheAJSrjHc2bGjLXHLZ2zx1OZwtB7
G3vrhfB8eycYATdBfMVAQemHc6Di11465q42P6ITRjMhvPNYXTr3LRV/jKz9y58OMfeP5QBNydNL
V+JG3LAWcoCS65GpJqxL5syS5IFQJ+4xbtnsgvop+lfMvR/GPGQutG+obzUy3Wod/RXB4xj3cb2m
kr6iItE62gMVQXJO5N0TO44vrK0XM3ApPLXpzYkjS7TJEfYRLCGIvi3H4nOALAfPg9/9QBqDZ81E
kOswiT9ba4IM49KATnZ5Og/0be2kDw3gj5EuUZD40r2gs+VvP4QTqktPfr3ZeeP8aELS7/T5dw8U
DKgbLiHQjj8WKB0UR3oo6Eulzo1G+Rsc21nG2xg89AXvA8ZujGPoupxspMvhMEDSB6FqLHplvUkL
ph2dpQ5jKzYbUAUwu+QKY49C0OUobuBfYp4cAxp3e9ocrIpZiH6nyHZmII98M8KS9GrT9wGXDTg6
m350X4tQjcOVPo/HAWc9Fd1MCXErT5myrQfdTgAkh7EXt8EGDnzDTk+BeguEixslXItMaMfqZsLK
oSDbYt3ZGro0I5uCm0xY42SlM9i8oWCoyYNeWcLwCQnWpN1LCW+iSIR4mD+E4LDO4waNOrkhtaES
1YDQeq9w3bdGrmMg1GLwf45p/iGxAyxlIWsCfjsDHbkNxs+qxH83W5fKUKRaWCBZw5/5ajwmaiAO
Vd2bkEG//xg1zzB9GmtRxlE/TRWVY4DiAs3s13551FALF0UMNVje06mMUeuJTveDQORm3oHeP5NR
MVn8LLR7HmI43rlZtsAgbHKrqHNvI/txNn6WZt2215s+pjTjH7vRzD3V5STCNtYc8TAziAWmAEjW
aIEP05oPGzbtiErxDV5/Zw8wZcYsbsH7bCYnjseOcZdiQ7oAAJl5iymPWrKFD4/dFl+FD+Q17c8/
BoydLGIp8cb2t+V14Q7iUEpHOelsifU0qhee6MV86Qogx+aKDwNVm/wNPho+VMb4DLk+GcCTm1lB
TOMS4NFUdq7fwj0pEfYwwlWfgXkGAC4STNBZN/pvQ3QIYABuXniifgysOMxXwK8AOsXhv2dTRWno
6fT7q3ov4x6k0gHo9Dl8QmDRdAfh3bympGy6xQmEA+YPoA1aaZ4TKaBJi2h2oU2yFNslHgshy1BT
OAF7Sn78oqsWTbFmFR4e3LO+c7P3fQseyPZn1YTsSk7LqyRQzo6ye9t9GdkEbQzIjhJcLGX+1zsE
4atfUelXYNdDlDdYFmfbW5jFd/QHQKCAISgwsXkFx0QbV00pNCoL7iy5ZQbsDDbuEerCJX8m5ZWJ
OxwskB1Pzt5evGsgHlCoAVDJRBR+U8P/SLqv5USyIAigX0QE3rzSOIFAePdCCOG9d1+/p2cjJnZ3
NLMCNfeWycrKDDdhZMnKdQpxT31BoaRE1dl2Ovkl0lrMlbILNozPX4QFJAWz69qTdOyF1tRT4Wg8
lubG4/i+Sgw6SJ4GFjirn47BnVYveoFCEG4xtAs4JldBbcF2TMIteNS06mEt3fXt+Ih0KNQjK5If
yduN1xtw7wljqYaOWTIgVsy5eZkMFOHOgFyfEgDJwlSTQnd9M6ChY4JpqIZmQzSrLUu1g+XiR6Hf
W1tz5k3MAi7dOBavC1znH5So4E3+ZXYhrZsPv3/2Xkg4CDJK67kNd/gbQhD25Lui/qcuFJwAxip7
xJxbQcNC1PfeO0jk+OLLCp2skDsPgv55jJGheZ8Mcl/bONCf04/8nquhQ7FPiASXTqKAlhWPBbux
yeog0qTCW5kEXkYaIPtHWsmM9jnFUYIrRygM6uOCZHl6Dtbji83jwcF3CfnH42des2uUdDZThhj5
OHb8RXrhjf0AmXo3zaChG5CWCtHSSgOKheLpUPrUdoXDV6LyEe7CgADh/KqRgHWUYGNFhJR8dm7Z
briuJHunzrmML1JQbw7MRXzet3KYe1bVrAc604ZaQVmTAzvjhlLZcAUZFoTVlgLN0+bbtMNRlANt
+oquhr3NtJRZSH1/atsexayynfFMfj7yUZ3ymF8nJd+us6wuW/v6R2zof0Y0/4NF2FlJY8AdcT3S
JQRfZjVTl11g17CQD3vSV8m62VSRHiyrUTUZ31y33FQRTXVTOANlV51cI940aS/GKofCRR05zAZw
Gu952YBs9Fq55nHgFXZlbsXpdEBiB/aqDeypvcdvkTaMO0CLRMI2fHiWEpV9kQ5l4TNixxnKLxnv
zr3NSWPmIqgI69bXNMNopkQOSkJvY13NlfBOqtvq54sUlPbBPDrn88AWqN1E+Y4qoBWdi2Et8/9V
R8x2qz5KX0iDW4ZljVh2KJzruXa2uR4/Bsfqtb5yPP298hIIseVEECm+R5GiQU/ZAaUAwdRcFXst
jtHe/QhHxc+56E5eAxuiQ49QLb+HfxeO5ZjKKUdnYbwF1koMWdFRJi2li+dBxnUMA6M/WnXImm1q
/is2wPqKEX7hQL5uH74pPZh7QRkrIbCWDDJQ8UwFhFZyDlOBi3+vWSANhm4Hcd6fYx1yLTlfHRbp
o0STxr6c7bfBoeRp5xjBRN2XU+9kO7S/ypXw3lalw/QYTD+l9eLfCah5/atTbj9NPqKWBfcvbMee
4AMYQ6tS9TreFA6F/rW21pKH8KDxJZsB6luugwdnjDlIn/IH4bQwRWGoqpwLZ91vnbkf8TMpahdQ
KrIFZ/estRI1gmeRdOSBzp/Iq3Jf2pVZxwL5MJGPlMD3eOh3Owb7OtTkrklwC1TxlioCRS/PKZ/j
7ofD6Gc6pUv5rYIRmyfmNbvS+I3uGS6MXcs3Qb7soedVtmhlBGXmtlY17WHSSuXHZJbcFnSbZLV/
CstRli9WgGmOVEGE1OSIXuVjlf08Mz32lulgX7YlcClFVXXbamJ6Ze5qvfD4E0VNXYFsnYsvjjPd
UPQhnM7A6pAdTzhUl9Lu+6ZACePisZMrhNo2OatXKWF9Xbv8pNRt6qBkPooZU5hKLEntYMnPZkde
PTlRNo5Xw3hQu5zN8mLGWk/8N3ioiR31j/w4lo80Sv2HNgqt3AOKlsP26onCHy7idw5/EdOoTd10
5yvr8/5ZjyMaK3MstWUBEJP0bcPC5l6MFiflIUewkEX/ZpelfELUxVGphZ3JkEKrL4oeYh4vgVhB
AdbxUVXoivHixFWIwmuVttEaGgOGiFATyx+gguqRVAiSHPI//EkuBkPSI7Vva2IoeaqHWbzOMA8Y
6ZO4W9I59C7QzSn+5r/5w+BTmE0ab4V/c2LpCVH0rZMTYkHQtfs0q9H9hgxsylFjoHBCnoEZCdul
1Pe+uutEGuGBtopVISO2VNd8LQu9EMnqPCsbL/cMZ9WZLzOsHsy3yyUjkKMtVO0NC31zn1ePNkn+
4vOdPXzs259sWxEmbiXNCGU1H9KTQ0I4snI/VbhQB52DDdRD+O8+dx4zsdv8PX1ypOHOcC6qSlWf
zVTlPkdXelVp7mS6mAyFBbBVu6UPSZFiuxWIPmcm+ZpTrjgm56fEwpX0rk6hrsQnQZYWnT7s9RM6
U6gwb6YVntu77btoEAtW3fInhWQ8oGLozm9fwXg2ad8nhZvmHYW2mHLeYgTwRTzpcXqcwtZEMkIJ
SXtYL6yW4sHOingO8fd2vrw582r1wMNIQaefqGRIzqeIPa0JTB+rNBpTgwjVinoyXkoMUtMw6FU2
Pwl6H4mSmrN5rknbzQ/WVUuGP3aWQ7fFhKAUQ+OwQ1dblaEsWq90rrB7fGWaewWSz+Banq4dpkMh
hjB/QPvc/1N16KHiQlXFTGZdBQLCSeq2NllBDcxkmxmW7WFNl6iROe+sq5hv+x4OQpiqjUiO7WXF
AyyYzIPLq/Dd0AlqvHAy/XxtR+ZYDJGBqE8tPPa7kFJ3PNM/g77t+Q4pJT3/XeE2oMEre8L+JIWA
/54HyoBDwYROscofe/K5txrmX+epkBMbMBPJwiWAA29zXEZVPzbci+vqP6WKsIH5gALOGiVxdlnd
131luSmPHyK9Uhph1ii3kWqvJBmiwT8ogdqVaKjBuzGptbz0DG7Z0q3ybqZndzSiQvhzs5KDU09s
uo6yCZs5+966Z8PQRK6Sais0zJAJRYVv6UQM5pPNXzqbHymTUR/l8ZeSgLRQnrJnVNoxYyrAPxrn
YOxSlB/DZzFeJHmoKXmJ7ef8vnyq7QZqwupR/f76es8zlDiqD0qwEpM5YrjOvF4cdIxau3k8nFHX
L3Z7n+fwsX7ltFGXQ9gVxqbH+r4H2tbC/2zHXv4NI/uUs/2U6TOZkVg8nDFWheh738ij8pjDuHz2
D4tMSoByerQqoWnlo41bYazAIN20DjLw92VrIyY60ygILlUCHO0DtjOkF9qX/SNrZLCsJ0cqkeK9
cU6H8lN75iIb/yJvUrByUaCMcSc3qtgOyZn580cK9wmb/dOrYGtvbgPiLClvzummauQr3fVUgDxs
w1hfJoEHCYsVy9bVbQ3rwesRRKayWtn5G2wNU2ux7s3QNDReDJt0yCIiZ6S9lnKOxXhbXPp6/cSl
AJPfP5VU1BTUMhs3OXt11iI2kgaZKbVV0pld1d9tJY6cXd2IWpPyo7MpZU0lTrW9ZLJukKuDVkpD
4CMUjTzZIK8zaYdI2YdmjkxCo0o5XrrJfdUPsYiH3d8b/bJnMVY4laDLKqA0V67wVaEjGJZ++nKk
LeF5qqtPmFXOc9JRzY3px+KYzj/wPjGyZaJPcDaWJZlIq7fFqjNE/pLV6++5/S4eUawn9LT26kPr
N/e+0XjSjhzhIKnwE0QXoeGbbZhtJcd28FVbkmExJW69OsRU1SxOVmdfjP6G5e3SYOHrOsoW9kjS
g1g3kirex65DuJS9myWMwfRVB6TwMkmbzeZnZxXvXLhaxngV48bpBtZAnGQp0ru8g/0hOIrh0ZBy
i0X4/lldG89T/qj3prUg4D6D94bKzNeREjj3OR/gqpRIlj8ssBFymGhwu3wNj0rCZPl8K2y29cSx
mI0H2FqpVmIVINJtJ/mkqaau3jErZJDpV/wCgzT/X+e5/CzRDHwwVPNgMkX63btYkH5Vt4C36rm8
r6cLr/bDyqjmqoi+eZeQ9yoZNJ9UmcEfT7x38mcZCY40sRg5hgxXEh/5/RfEnYS+Hcdda63nfxro
2XJDyC2d+NvYyjXwfNdWD4Mmr9hpUPH4N6EZ2TRlyJFpnsoXQ7RJV6Y3ydkQ9gsZrxYTGafmdw0e
aV8RlU71FU4iViQFcWYY4iXJr5fuZN/e+XWTHA8GEgAY7d2GKtZjNVU86NH3+cQ40QpXydfkFbMV
CumpgAyuHccUoz4yY1+pRaJ4dtEAot1lN7aw9pFqLQ1GyA5fSyy5JsIBjhLlM/WqxcZVxdJk5dV/
FJdf4Uwy84WzGQ+rgmhlO0zbOw25SDsOOAoYM38zTmBDAjgRylSZAxZSTKgvViMNOPLIm+AhbCGL
7AYafNhsPX8Md65YJoTzm1sSM2RqKOo0UdXQiRhL+UQBLOd6XDa/zbOlGNNnNwtIY7qHCHu4ljyu
UP8dPavxLl1Lufp7uG764scCcp+cVtGboOeDalpIqe9zReToavZn18j+vBaZz9cz/o1DuvpUXrBt
IuOg1HLyKzmK21gZZJOGGpTVC45pZUl94E/D6HZsg1T94oCXuFS1IoLoeXgYPLD2+AZNlwYZs0cr
XgopNe6vvepo4WwExiF+5k3TZaS/cNbJNhzm+/Z7eSv6lU/YgeU/+c4/QBf/aN5Ha42xUAsxmqnc
z/XzrvRMBK9jM3HnrxIsM5X1p/mh+mRxIZMpHfGrfl4IVj/ZwubnVrmPDgNUz5q+dBcPnlsyxpPC
Ybrs6SLScuLRGE3onKULEUTlVSlK7nOq8cWQo+NzxvQv3uzerXNBojAXmb7ezWtps7i/SpFE+T16
Iu0OpPTl/KIjfCgVJChLojpmtq29dHelJZpUyYLA9NdFz81WBI2kr7CU8PP0jvOdmgxNhIrbKV1d
Jsl3FdKRMNupuIB+5zLSdXuyuKn0h7KyzfqIN7X5UQm8agC0WtiQKSHMQkeSf6pt7rubyuu5TXBA
AkCS+BTgocd39ZQrJaaegSloJ9tEWomODmDmTupT8PX6AUt5fgRivHu+XylrVylItCPFjxnIG7Lx
+spMY9l86ttQ7P0prmb/xm3XNZc3BYMKaVJYzr39lzR9fuXP/xCAaznWJQ3Hcvc3Q0WX9pAUoTd/
eSSHzqfiRBbjPykLRGieJUoGPAuuOE6LXC/lBxEGDtSPUj2SWCVq5l9d99IWymO2rCREhSpi6z1l
O+OxKy3b7z6HXsqTJySSZD31teqpltXwhFi4C6lqG1dA5Qk6DYrK1ldf7wVJQJlTVqsnyLiiDY3B
49ri0BLxqR5GDTSkxukLeZJOy+570nqyMQ47KnIpdK+Ia5WP07tRDJETYh9LhZ0BbdjjwVpHOQET
QTjAsUGnvNUt5g6eU/wJNW7nVcIgsRSU8e9PKdW5wHXN8OszNXYa4FaMNw4BQ15BtZeEh4XtbCM3
izZChIh0vyIFqjN/95z8X8NHqY6WcFsqV79AIxqIW7uSldto9Y1gDVHuggRCSadyaCEKGy2eSlc+
5dvy/Bikvq/lj82wdTncOMt2b7UlHEbgkrOrsYpTwNDwbIlxXSQpwrw3ujDrSP7Lue/FM+uUbPvJ
arqcHnN/gGAt52IDJYdT8UxGQEil25fCMuU8mywdDUQMTiXaUhbO2aQ729pTKKjFm+kUkPhTO+kA
Z0BQu50Y6mavvY/F80nhMlCvgEugMzo8Y5rG1c5wrPTuhyXIcR2EdToU4WjLDuSJyFNHLQqODU7b
ie+4nnegr3qugzeJAHn0XkWpi/1pLEqhJCf9ydLm51I7KZxr2VG8ib1qxQ4nZpHOt6cvrN7u+DI6
ja62VMqvEtkS8OWbbTAVu0n51vWYv88mE+l3XghC2w+Qe5/V8JncG4lSHLPsUnjpfztZY/hDiVk3
cvT8zZ8MAbqp/TA2+ULcBklUnliFjPMM/+3e86QsPVqIdYVcNxzMIu7Zc8VaMojZVo5VS5Pfy99J
3TdPqrr2Ggpz9n+yqOzOIzRhDWSt+3Umv8tU9YP69CgmdZYE2K8VfRmrTq/3nMJkw6H+Kx+37pgM
XY9M6JAtU6NTCCwchvGyCjdxLUbARiifp5Gp92ZoCZa2lg4HrXBLQiJXu3wx61oYQ2ZiXNWjcFWk
pGEKHQlxkqCdy26jOpfPsRyNkDNnGEECmhM9f+9gYqSzKdBC1Ooeyo/2KRrEa/rGTfkj3FgRiXDC
U8Bs0D55QZZ3oX+0iXZuHitCCblEYkm8ywA0BDLoiyomRDuW/Lqetbu/o0JTjWXyS1S9cEvT84oq
knX3OWxsgEKIvrFf/swilageunqRbuOYCHeXKcsZC2zWzDpUXwYDIJB7Jv8Jdx4QbwtL824IYcA+
yCZftPr6M4GuRjrg/tyyEIJpCBQWdxySbXtNo9ckQNZYwsdelwKa52SB8ZkxGp+UE9/R+Ub5+30y
SowWn41oyOoyVfwIyjq0nLFXKty5XXKUq6brDEvBrEndQ2Yw6cPc+JuvYB7ithXJRfQ3+5vMBclP
8Kan4/krV+yJgKLx5a1U0KjFRtHjjAjwhlahx9ZktG9trq1JYnSiAhsdT+LVXGqW8UbdaDt8O3Jz
voH+h/CX93/zJ5evzaXg8B19nTd3Lr9SmdEsjuWdxVwsnyM6a3Lze7Vtna6nee6uWVIAIzTwucJt
U4AoaeZ3ZGh659GDfdsnNL9NKNUMCYEkoRMgyd1p6sfPnfjzZDUEberIX9DtePu5ODQn/WsDm/Fu
OnsO7Eh5/SVDrAmgDzY+ik91TT1jUXsX+3Bb07uMjn2SAKXH0F/e0p/UCk39eRxhZhZDLvg7c7vA
daODZOHtHW5fZeHoNuIueWMp99YZNnOFHKAqp8c2M26jGFZfE95icJzQFpnkDUXWySE49+6/ZvXr
RUqg7b6T4Rrb5Rqglx3nS4SXdZ72mUcr271tOKH5zGLaiemzdVxErGMOQRFrFYhbWvdt44u734wZ
J4T/AZEHBUTmdiO0ntmw+9J+7u75yDTh1cv79ntfIBQ4S/x9/hKD2w9DM1F6fP1VMJ3HHohN1l88
hW8Ssxz5yAkYdESGKOIk35ra8kxNdmFN6VmfW9FR7pM/TDc/Hk+kc69vOpvupqPRs3nlJzNtawI7
0eZuA+rHvzeyDea9OEoivdolU7u3b4Mz/m4v3nt1Q+GNeO9ZB5evW/6/2zTX9sMm56uZnpv0dS/s
J0Nt6rtyzda0fR3L9abuzRflxFNz1310PwOMuEPq59JJ9rxWYhoCMeZ0dWHqMr2OkOt+qCoAg/v3
1ooVU8hnuU1jg3WbDsT3o5OaeolrL9nPDQ/7MNmFg1xn2UpoPz6OhXoB/dz0Xd+xhVIJGTzi368b
p5/V4P/3BEKDgngC+/lFnIFUTu+R/Ht0jeSf5oDKPUg5BEWVEQ5RoDdJGiWfby4KdxC0f51m+lg4
XzdGZG+WJW7aj7BxTI+e4xckNvr7wKUBrE98+vg9/BGKHtjcG9ChT633IQWNI5mQlLayQ092uJc4
5D/d+O9t9uRpkO5fmklyPxCf/m2Q6aXFamM6OcqAyOU1l7Qc1tbF5nrJbrSTtHdtsex0DrJ/G+1G
uCEkuScuef3UsrvWWCn3aRcxFqlbiCus6yqBUJfzT91lHPHhVEXwi2yof8IfsN4SIbM9IaL9g0/i
pLC6PpTN360Tpwsw34+PrzwXmWdY7rg4KdgPwGZ6HN+y+YTsjuIDgE2GeLpx+nEeAUjPfdURvc45
RLzH0V76d7vUbReSvzySsCmXxbwZXwQS4sGwlbAyhbfziOeleHGNaGLS9CdcJ6zt14FfMf+vebNR
L7achsus8VC8IHmCF5cFuXVtUd1OkVHyYvfMo2WYT2w1v5rbZ3B4leJY9pLhlbEJPPzcUrVbY1rq
8PJxe1qZfKTvtgBHwgE8CucnXGJNiEWLnJHbwFeZ8swfP6nv5zx1Cx/IWp9MdXeOhR71Haa7wUrM
OamnblMxZNV/Dp/N3XQ9x4eYdN/Mi2tdtVHljDGeT00/3U2MCddLbzu/L4PIwBV4916MmH/fcklx
WeE32Fk7mNOd1r25hvZAUDzYZ+8S4rz7sUgBUbWOqAbQd7mL6RHE14H3Dt+9CWEQ5zbej8Idtr3t
HLS5ZUp9H8ceAaZ7+Af6rHDgGKu8fzczdjkt6++1+/gzAPQsSGuV1r9HCFwzF55/d38N4EE3FKlc
mt/loL8JMubXvmQkRinSqsKpFVqdzGK/H5BSyPOzDkZLf2xIoJqg6yVQ/1KQssAd/35SeuExQA7z
ZHYX+b4uQFHtzfBCFBFBbh7viZb3lpyp0Jl5MKKyMjO9iEtnKFvcuJHXROe/pPVh3DM9/S6ARDlv
t597z7M/AQdEKQWCytPM7Znfg9f8h3yAMX0v+u1Fp+K3n/Bzf4/Ow0sqv1kcNLOd9ywyTnZ8rL7N
JfxcfaNo892j8tS/NzLHf8d1FZCePkpz9oAXMrekeGZ/xkXU47PT4yttYtaFwrFx/Q3VRd/dPe0W
vFtbHqsgYUexEyM12s+Qixha6nssbAOeJXjIXSiTrLS6zNVKfr1SgTz82AVKuksikBHjllCFN6UT
XuTCdG2VCxcQdxIm1pG9CqM2o0Tj7X8ZPpUpmvecs/mnJeXudrS0SAF4/oSb3Zt14NUtIMZt4o0n
wzUtHWOk2XGSv9qK0lGDvWaZXzTRyzg7MBtLN5TeWQuFSNG74KhQs/3GLdtapbtIDYkf5l9EqgwU
CQq2FAW/f3+2egTOzLKSrm5/lSfHZ0GRsMI4fsvsQY4ysrHf132ft5J/gW+/Cw8fGz7aUQFPvhQP
t3CEdfEp0a5p3eZxNNJoPkUNBe/AvsI8YYlw4GVFi6ylASv2qwKsOmK6y94AE3f22QenWbbPDkWw
f/zcVVupgftjKv+Yrsdmtcf5BtN5vkZQC9YtXd5VlTxeJYq56aszMXN5ju+tDRZX3wE1lHVQZuSK
tDhYSNtP/gTv1cafA+WdWpAEt5rPP5e5AOSqQMr5kTM1d2dtNpE2FwFQ3MJpbfoXBvwsyrRcu6bX
ureVO3yJmWKCOYhfsjdO+r+BtBMeN8q9BA55EhnATE//cKg4rfGZHdP3LDY+PsMZCHziPQJeL+ef
f3mpa1yxw7J3doQO0OMJBulbCyQijAmE82QL3FYWGNrjVTUMjl559Lzm4/SaQBK2ZQB+0CLl2DkQ
vP0ol0l4VcMtvOJmdhjdEFC3JL0ABqXhtvIic7rnr2b9B4LXz4EpmtlftQNszRzm1bm2UzWbAPae
uQJ0VcHVYwu5LBxQ17iwFteVFB2lSWv4+Y6a/tfS/QeZ4dxfLKyCowv/ULhR7TQTEBKcQyGKXVw5
MbTdl3bL6onhvuokvhckKOrEQAfE68JGgwKxu5UNFNQSpKMTzRREmrDm3AeZRPBJhN8rbcUJUO6i
jFXYAuNxcfpDtAv70bCexCJTEy+SjcdovcjMjqLP7Ip1ZIqrHNEc/m2dVgJ+68KOZKhvYX4Rzz9p
XSLwPbQ+xUSqePuKo1MSNPvAm4s3qyWHwq0b1b3Eq0Qxdtly1lz8Ujn338p2ukyJsgtz3FR2kdLj
hg2+bO7aTKwW2W6sbe0uNnahAdnwysvCGvI+vOAZ2j/Su2D6F4+FBpIvYAKyiO5oVVhO7PNS4s4s
kn9L7Ktaqr/M5X2BwUcrYaGeXkJWKdE9mcX8Aj4P9n/utKqak59T/24fcmzl5t61Dz+6QDB/vQR8
aXxnMTmAq4Ml7vao9MaiiFX8ZeltvvorEnu7BgO2/DvrLgO5snea+/VGb46QUiFZihmS+VDe+dQJ
OyoUjrkRjlkHKwMVNY0hPAwLF5ZwRt+P4Xcp3QNY0KgqEVwhMw4JJQsAq3iZ5emZT2RNXvNv0oar
wlOx9AkyFGn+rTI/J3La7ZM/j17jpLsyXCPNhv/OIAVHCp9ezEbVK58J9fp9af23Hh4tbg3iPm4p
cPS22AVik6wm+Wio5fFSwsyYxfTPzVRflly6wTjLQ5JNWzEyXN5+JfNp9QuxjlhgG4+Ih45snc0n
TcWRBNB5FLJGQkiY0JlUSI3F59D76n9wLI9klk/lrFZ6Emi0ct13m2xAU9c2+zTpU7HPTv8kzK3z
uVlsU9h4NbIp/+SbLAvZpdcaRM1jLcI+esyQ1zZRjiPKgPUH7cfJ9/afIPzze4tJfKpeAc1X/7Wp
MHzhbWii0l39righ0G1vHnkoZlrbpgSXI8pLWeTV9zxSv7axRn76VH+SqzBKadzK2AbJWqR6aJEt
raSnx9DG+FEnuDL1ssNdvkwyqVjtUKpl6LtLhi2fxar0QH3hPRt+q4r0Kpm8NJGueVDUOfGh0H5+
aFrazzrZrzw2L60l+o/1z/KriRK4Bi1xTJDU+5lc/kLT4y9reC7TSjZ4yR7Idxac0zL/f1rrtAkA
mOzG2/FCtLlqH9q3cAWS+cUAprQbJmZ0Ac1Tyumw8tMRFOzEIAT+3YcKDUZW7Ij0QptA50qfj/K3
PQ5jFLVKczJcuXAMWiaDKO4FsrCm1D9tXjkbNNcIXKxCB/DYv086aiZmGo8EKqJk8ux8s7qOrnvi
LUHvb2375I037Cy0e9dhuDKJ8TaXX2okRAsAmfJ1Ekgb2dknWjwsXIzNr7I3lTFtCOi2qG/1SZvB
qW+znGLNOFy7gvVz3ZK5h+50vKPlOs4nKBxQIVIaA4jteUgmwvV+o/RNZRet2s+z+aVlIi2omKFM
gDjovl8CP7t2+YOxlIFTBjsS3Ig5sUAxFglf/n0I0rOnQeVs44vKOa1DLNDNbQbNXc3uTfnTOK2C
JKgmld+HEEj+gDRGZK2Q68SsA/QjeJRS8LeSS6jwLJ7dD1p7l3yJBk7myok717+zTYhRZEGP7K0E
VBIduxvj7T6BHhogJoDvOA28J1/zHTtbRe/obU98nJ2+Deumr3lWZlXDo9ZRd5g+MKMGbuyrtx65
4ETJBsiQULYWVVMUw/HDpCOkVqrINuOFSZZLRxl3Qp4Ej2oaG607RwR8CtPlXS/VlDwAaxRAgxdL
MLUPBVkGKamvGbm8aao7+b1Y4raZr4pAAa/zEfhTHkUgtTMBkHlo+cWfRbi4R4OHM+W9Nz49wi/v
vM9TLIwO9t6EQtGM1JFSJaoj9KChwRVU/vb3b+njD9NR8InMnEs3S3CyuKsI24aqTZo5iM3VGZZW
Wm4BSP2qSqn/U2EQoxe51qGvycJ/mD9Lwgk90WwpWzIzq5z4b57Gj/K+uaUwc2t8UAjHbIMlmm4G
zXAR6kz8ntXNrZSgJBPF6tlkOI6N/uWgaXUL85LKyf7iMn9H/AsrGx3+eqzImYwiv5qgpcCldY7O
XDrd2y0WJKbxXnKuB/vZ9mKwb+G4NZk9psuxjiHWynYmf/j6JBGXzcci3pGb4p1I2UX6mGbUnArW
J4cFZaXLVBLaDFaLXf8jIOjLYe2yoAnI3vyN7vvmqoqVS5IuJPzyl4Ug7R30pVcA9X16e1EfwOCl
tB5cpwg5FDWG6sRzv1AHcWjU1dmbVfGlyCYQYP91Sbn38XfSCccDiBdFkq31RSvaYAzUzo7PQ+kB
T/PZ6AKIvcH5HLKsUwB4kIEHPsszmss2yGlTezE+i42Aaen48QeW7lg9a9EkV/rrNon8GoSEhuvP
FiSo7Ns5kmTLu+/xpWPcdZ3vyyV1mjlacdt41l32az0VWiZWX8314tHddaMqjN/Pn7Lp0XwCjlRZ
XHkZ1+MzdLO/50ZuAKuA8b3+ZL8zcVvWXT+H5kcdhn4myodwnFInfQnQtnCU3lKiqAOjwMV7GtWY
GdViLQWCPO5H3IZuNa+Grms785VX7zS2zfEYpwf+N6QlpidjG6t0m8VVUKefdDN3TyMjCSQxkiPj
tQUDrSox8+mq9wHtCZe1W/tTh8/HenyPWpap3YYp8qmbjQ801dbqwzsniw+q4cWjHhktuOV1+CDS
Dzn8JWbSMvmBb26jof6ZS/WcXrvp6acZbaU4ux7JTRl0bS0Qneav313bCd/OHu3X/FEXNBJKhta6
du8/W5lZrpnqpIZ65PrnK93ijTd3MaMEPJbVt+nogPQwCtks9wVmqL3b0ZZJR0RnrL7FRxER5C00
SG7knoBPNJMK7mr9f9lnO7gMk3WhZbxbBp94iSbVHjj2T4mLUaswGop5rH9S81h9+ce1OawEY/01
WZcaS99hpH4rXjshM/ZQRSJPYAIJ6VnB5tih/m8fXtE8e4xA0NKrOBJtg2o1sFSLakk6YC4BsDPd
enylf5/95zsPxHagBcDDWAzzx8KTVjPds2oVD38DE4j9PJSF4Hwsb1ds5NRIkRfDHSncZM/TzoSz
Ay+ZGVECMWubHgepYaJy7GUGmb8NV4S/D1W3k5In0byFBjy5IR1BWG99h8AGrOOgna1l289qZrju
C4duGMbaFUNEZyBenuq71q237pgLtOK2BJS4008kmLT4lcHLU7fy8lICYzP07MOyPuQkkqU1QyuY
2y7w6wW9pjdfu5sj0sDi6YSSK58im/E5oEyDePRA6dRuh0XhJVYDslgJ8x58+OYpBDtGXEQNUff9
HNjXDc0M8JsA1M/ec7yuJiqpin43di7rCg3A4xhseHSDfc9wunmWZS2EHwsieNrHc8PbDLTZ4lOs
7mN/+ln/ff5Eg8WUa64Usv0zeXnQDYlPY/CqDm0aaeByDMnE26yKtnC1ZWnXVT8ZyX8OgRCVRhjs
RP/hopAmEA8ne5oXCh2fbHtT59mwDg6/7vJ1HzBBGKd+J/FCdqDH2PUhKA/9UP/Uu82j39Rrv97E
NxUryYo7fQ37LoWWju3Q3bZ952vr3BZ0nCKA8uscrjxF2BPJ3ZPg6lA9wYCIR2Gp5cisp8k2TRyS
8WEk9cUAZHSj32O7dF244hyh+zi33K6xsTC1miT79iMlQ5zyivaGCMkyn9Pua861n/tgo4GSBPA2
MTq1QmLoOfj8vuHYwBHhyoLGkJJnLbO49OPDUyO1WNVUG7u28iXWSM52U/LtlddiOwuXz3qx+bND
kuLafQ+vpeqkAkCYhkcwVlQLhuzeZbBV+CF+/2Wz+cxcK/daB1oQkk25s917ajRR6Oiq8Fgk3BwT
S/y+XPhQXwsAs4eMGuCNvdobfzy+Dpk5DENelLbt77XQX8nRlO/PzZsS2CsSox7oHrIeZis2d0QS
Njk0kNFQvc/ID0ib+Pqndf1/IFNpH6fhIZnbz3sQr13SlkVkfoVdVnJd3Gqo9E0S6a2xJYvQz/Uv
jdA+Yz1j5s6Ua/Gexb8YR9W81g0wxy3BaiKFa4ypnwYlgg6GdGWCl+gN3ObLv2cnTgZ0mngp36Lo
PodKpIeYObiyWCX4aYNpAWcnaOUTJSCgQ4zDyeV5M2P1+kS/y4qmNfkLvb5WdFaT3FyuwxXH9Fv7
2EwbNH0CFUB89GlFepNZEpEn1rKLwhY7MnrVU7/p4Wuh4iQ4MiZXU1PeKbW/791HO5wxJvhDsG31
eJLKjTqD2C4PEYaSUMr6cnbq77taU5/Mq632VhNnyZgfmUKsVJmreWZEuGsRsZsRyF4iIhQy3s79
6/MuTsT4sUhO3T5ZQcx/tjQTXn45eEM2rOQiWtnQ/telHKcTlvUhOEVg2E2VE1ymT+c2Ej+BblZt
k1Ni6LHA8iMysdj+NM5WxlzK2x+FiACgFgsdntejd/dCzuXvOAQMFK/dzLPwKFt9nJJ59LG07rP9
6NNP/j08W5XS7VffMhkuZ65H9m/7AJFyi/u5/i1DQY9LP7Zgx9tSxk2uhVPobEit9Gf5vervvzJs
A64M1UI7j6x7O8jAx2ZX5kBkdxvoHJfefnb6DSuzRwhDmLhExjCAc3OVCe4zIjHfn99Qgpr1lM2h
c5edDK38XhavLlGL1u9tbmOt6K8nA2s++7EzIeyW9nDoBqybKIAAtwxZqFXp/Jf8eRbSnRx781j/
/CPVqLO/D9Po6PwXsfnEgfz7RAM/+vf803V8mw8PNWCxNjWk5Twxdo7xy7bfl8GnnAgMdUIRsMvi
UX1U3z+PjM7r3Tj8XAZw6pydPDSYKkbV16mW/bkX0lx4DpQcon8YU/PPobIZsP81RAiWLcdmNUjL
SvVT+Vb1H+64FvGwCGtoA9bvao/ONrOLVzVue5mBkjXjZZlHR2kz/bT97VyoArrpx6DRMKK3Q+ZU
Pwnd3qlbfaqUejkNRDm7xgKNFGe9KioiPbJlK1m4fmV/mD/0ybT9oMWBJ3IVNAfMXZzI/KmSqx9t
rIWeX5M6N5JvZgH4jqcyyX+mO1aFqnuyAJJgPc5e9kqt98CDcv+97R41TEti9oyQx8cKFi8pLYJa
5UihGJASpDWVbiRD21DsyiSO0vF321eVqhrge+Q870VNo7cxpvXXWfapYtaXnRzw40xs2Ej6nsqr
UJ5Ie0T/rA/k7S+4MvYOZVwBSPT8gjktyOE0zTba0eGm/caKgsx8OssF1pQHVe4bPsh6x3BW4B6i
XOi20D+cj7vac6Y4ESql0jMbvFNLbb4Ml5ARNddQ7vH+76S3zxFWSY0RASkb7n8+v2AVeUZUAQYi
L73Ggr3IGSOhYo4OqefcqwFeGBb2BmbCDXIaeuZ4KMPtE0LtI+5qMCKdPPPrkCW30+H9G22BAtJf
nCVpWEIcBmz0atYS7V9kyhNkVrsclsvjAwGAvHJhV00OPO+q6Xrd9KKz64W9Ah4v0QmDAPUtwQdC
KvvQeLWJf9OLtUKlj1M//v3+Eu9+eBQOFF69XCWm0+CW4zBNxsuG8ONbiTsXBivP7+j3MrgO6WxX
X31GSzy4duyhrhaYTqRKcoSPn9w3uLT/Lmu3bqYjEkTHgp6+VNF7Htje66y6cHnDiXTPRqo0LaLm
9bSncVwVXXNpvy+94yCiSK08W2la6f7Sa3T71zcpfS5zYF1yoGNqgB6eXxm6yhPkukl7wwELiFum
4WRD88GiL4vj9mY5l27A+D51qqwElaMhNGUbzeZlI/Hl5TeV7fdp8ED6jrp8SGuItFFKfbsiXbJx
rsGv8j+WzmxJVS1bw09khNKI3kqPICr2N4aaiooICtI9/f7mqoqKOnGi9s61Mk2Yc4y/dfrbJ1IY
3DROjTg1CenBOcRGRAfK4nl7BBUW8uHqETTLhFIboFXyjl6LnoVx3vmQYUj8vhc7R17IklQE/v9Q
WrK2M/QMcLK/F/3t20tDWtY2T4aN4bSxKwosJBrOeEXND1GEFWVAmZOFrR0vien4I1nKfQcI0pGj
Iy3HXSyHMTEdg8vdLFwEQXRcZuLbdZEbu3TgERBUbzH+U/zKMks7AalMVp/+DlRWC2px6cV6r9nD
7muVJAzcXXZ9FiFMY3iB5pJY6apwSS11yW72PttnQL8ece3MNRThjZ1obFd2QifcMBDmaZVXn/4W
u50sYuOvnji/yZ+INXsGmiuSUHkXUWZUfkqVEzztoXOx2VPA/pi9V1o4oFeK7U2UdDucEP1bi2lg
HPHqiq8YbvBMgwdElQ8nK3R7my5sz4J/vr7X/UMzp8Lz8jnFjnT47jAoF6wiWEzZtSoTHovxSCYc
sROgCe8Ij2jD08kcdhnvsJunZLKijGICV/F4slVuaV46A9wBXjGqwdUBDf6xinLd5o3OGUJuD37b
UoVQ4MEERklpHwWRHug80U2jo+rBg8UeMBKb2LtBpmMSedddH7vhlPdrxbExCr+354zs1mKFi9d5
nilaI0RrsOw8hRL68UGZ37eaB2dQ7MB+CXVoz/E+Q9N4nJP3FzLwvVR9wGQ0uMUMviFGDv7bn0sG
JUM07IGSIORincNvv8ouVMP+PYCB7jMmBMbR3Z68AwffLyd0zfWn6fNysu3oTpGEYo9UqdIkwHQ+
Wqph6VNfiAMNxSEJ72g/w1L/UHlHd5UxIluK7MowcZ8cUjXJKuua50yevaeQ+PjOqE2bUhMUWz/r
TpceXCMX3c9SLAgGDpkkRFtt2rVBABFR8GnEWWDJbnyWCc8SNU7tWd1X+zt/yYs3hkuKnqveCjOo
r0yF9ZBiKf/p9FGIJ2QiiWvwq48sec4pxjlCIq2lBgjpnxt1AbAfiJdDlP48/S7ipUEhheSOSXL3
muWzI12h6NHtRyjGaPsH2q4QpsuRoSx7UyLT2ZUvLMfxWZoxcJPmSdmCOw4oTDUG8/+ntJMGS2EQ
FTrYCFR88/dpPhPH5mudbKWliCnM6doSzhLVIGqXkZjrrZiCSPJhk6QyRYdHby3SVMr6FI/AyOVz
hZXCQHrE2fAjq5LcQ/y8z4BSAafYlFaxZe6dj2bx7LGU7GTbdziPbJEwCMloji64Sn1KBTcqnT8V
3r5ko9KYqEaMakAq5MZ/d5JQdA0AlmldoIp1gduOD+Pn82LyBKCs9YhDENNesi13GU0kfSemux3Y
PHbUML1VOyZY9VLbuQ+s8t6N1pwX9E4iRVx8APGAc2/Q2bzHMcJ/7Dcnbnh0ECcuhoaByFfDxzk5
80sBQwuBA+p1d2Z3Zvpj8gLxup8Z+Ns5mr3rZ61u8zBeDtfxhgxTaEcmC/6G+1Xl9V6NWW9o6pjS
DckgexGV7fQOEIzzOZQreh5I5fD60zZ6L7T9Z8oFOK+3AhtZUhIMUEv+sUYkYHwGYN0BlOEOXlNb
taeT5wyqYuW0Eci3Hs8MNXt8IFRo+/dFZYM9cZvNywtJoOgD0fZjRT7wqQA+jC9VpJ1lHzUS0kgG
FERo3LSoTuMTAwJ84BlIiQFHzCasFDbkC3lMAN3sGM/EUNFFIvZnYzvflzBd5Sm/kQee7YigXvcY
VVHDbQCGeh7f0J1SMaDczKDmbj34i8/DZRlQ73Noozv1GHSHEq/ZnqXJnmgbv/QInKvJGsM2Q30Z
qVwnrlvLHrnHv68jkmoVXyQYq3tUTgTA83sHFZrgcGSa/J1l/ucBno1s/u4m97fR9+mfW6RfG0je
GxpjMuAEPGi+iZ2kZPUggzuYkujo0llC3puH76ND1+P5wJNn4ACd3QJXN+sqaP1WMkz2svZlZX6J
GQjaWTYTcB0/ASjJhd6Er2CaUhBtisYSDcYOe5n9sI9OYYwmJMgF/ego6eMDVGzHQDS0nri3j0t5
z7hI/8MhthCmZ1tg+QfFgDgfkCQJpgHcvTgXQiRb/YsRfPEyElgBMXPqSKH9+uLBfrmSB6Fotoun
j1h18nHAN4ez3rQmDhgJyIKzExY4Oq6VxWdT3BSwEko7/KP3dYcEomRTjhayNP59HHgaepRF/KjJ
K+YZqrxu9inctKIROtZHHJMo8ChqjESKHFHJAxMzE909eG5UjkfQBM7xYg8A78EWEs78NHvuT5Qj
r6tLCzkeNn7pJrMS3QCP3b+0BO8+r+i6JNRrqa36S3S9jAcqXrenq9xo9JhqSE8BjKD66WsAUpd4
kvFGJMv8OPly47up2c5UCD01+nsvwJyo4brSzcO5wnYVcVUYbJsFW1LfH9xGu95nPvsu6akGDBBB
12OHN3ihsCi0QjpAuAfuuJy6z9YEntIoV8wxKTG1kFi4q5YD1GqE1aEwwfeNrWrIYkI8HDFSR5Me
OlDnS5qayiKZJSfWchSotb4AzxWpoOsjn4MYIwD6o0H08jHd4lpJOD7JV7EBQms9PWOFCsfYKwmh
gdAixJYVKDcYeKIvQXV3vmGocRfc7OUqi+43QQGLGJhSE9lIt3zZ4m/EZMeDdAeSYTEiRFcYAWIf
+/jt9OameZ9EvR+5LRgpjgdxEurYzhyW8eo0oBDh7TFVPKLjEuKAxaXcZ6jriHYjNqBFbXs8TY3C
E4oss5sfr0h64q28am0OLcMssWXhjqZXD9P6siTHmRhl+37Harh5M5Y8aW3r+VSM8TKRDU1CMOfl
H9z2e4fsfg6+Srg7cfztpL9QbDi97hKjQddf2E74h3TQLbmmhVooJwmYQu2no2DEkpCpETNJEojx
oe6ANyXewjgG+3HwcAdezyPP1FavGMucf8sYdzk71IMgQ1jEN7w0BSgH4p/4nj/bkg3n9Irp+euz
XJLLSL17upI9ommixMdQxceF1WP9+ldJxPf2NJAx0dVS6ohDePG+OxZHZuNZSaB5NBiD37g5lj0C
Tzs8OkREmoiScE5sOtyyiPFIppnlq94F6R3NzKS1ItniqzyRYUEOWMN/NaO/ePkN/md6nGt2TOii
XkSHvYpBojjxTv1I2uCLubdOmmrG8eQ1fywfx5lM1hOpsmG6YeKwSr8ySrwVDPTi90YuFR9rt2fs
Rp4Oo4WSxsuW+DhUv48GLjEzzCDKOtNLfEh84/2ApJpljGyW2sqcLsPYIVUD8/JCPv9swkiMLwNn
eCByALZGdQmc1QVoPLt1+mm4RZkGhEcaBAw+b+/+aPLKMuqwrWn15AO/w6FKmthQJ5iKyydfAyd4
EsIitOscVeTuDJf/yJs4Kpn+gQcafo4iMzY/jl46lefKQTQkvbEv7uU57I7LTboRocS/yXgPhs+f
cg+aUGZ2+IdL0tHwL+AOOsFPSTuqdlyefQ9ETQ5HwuCD8nklky2YXDXms9wckp4e26VDhBfsl42/
izKkuzG+iDJlnAh8hKR50QU76/zWZPME0bdkAxUCb/6A3BBMuwW7wnuOPGyAyxv2XITB4FhmLfVf
1BZlZ2GZPi4foQgK+XJHkEeOwkmjOY1KoFuOxsUr2XTh5TkuY9Jh71OFIvOEmG2kEQQIseSBOYLC
1k567s+OV4UOs8GOcByoYp04JZMKPUP2R2iCfeLDbSrG8WZhM0oJviAFw+DIpZ80wXVOW/mscT82
qbMEZ2mQxXbnQ3g44xkOvzWq5nouZEZWsyGc1sm3Iy7FzGJX6mAYIA4WdIRaWJGL0+8kbMTe2+dz
QZTMLcD9NMaOoUH6QJW4H83AmSx5UELFrB98VylxhvgmKTHOTrxFLAvemKTrxJFgm/kekMdmtkqQ
YcmU5hSLVmRSPxYfUgse0ze5Lr2lulRNDKjQYG6fKPoEK830cx3OaX2cEMo3afQMfTmxzMF3mxDS
uSXh3D6C9fuxrMecgvPjnwbBpk1InXUTdu9mmgXZejQvngaASbN98+NhBn+jluTPTg93gHgIojOr
GtJTZlZbctmk5INM/eRrKaEMQ6LMFo0Yu9Tls+ZIp0rRX3tkKlhNaGZW/6Ar6HIh5CtfNX+Vf2B8
nA0mWM90RuqamsyGP2sYKlEL0+Hh9eR6ptjydY6vRA7JQlhO5ySEN7oNsAjk3mi+0QQrRL8BgDED
Dm1GUVTEpc9pIgLApJlka1H/IFNZp5KK/8QW/zIKInUGFig/mSSNgX7v8Digak4PQ/jsH//4fvnR
jfgMCVAgWwWUjxAm43Oo6PZOZpKnWoayoOl+r1mxw+xLPvRDTAGcfxdpUZIHBidKfAqWce9lcKrU
xeTO51hi3YeGtAdLbYaMpLdEW/2OnhEykg9cE+r/iCAhYVVrwETxJsIcE/Fc+rL/cF4r7VKfRnYh
3r/YzNEoTPHrEgpL6+gcTpocQdkqZgSMIt1sXI5jHjuEIFFA5gYpNy5vZwkayqTKFZcaCa+FEpBh
ByUcllYXAg50YW8qs/a8AsJAmGOSZXEVSQg/s6KTqAsfWwEcumn4NqkJJzOGG8+gLHAzWjTo5Ud8
DlgFmalicnr65Jr+iIt5U/hGYR8mgTmnA8TtkUyE9oYBZ05RtUKYY8x0SABiPHv63wsDgLziBtVY
6YHVSMEkz49fFNyoSgwGQwj4fOVUVKiea0HXZ5n+wuBUARUS4E4c1h5sPQ3iAB+xbcvTx+GOm7Lx
lPlwXs+RSzDMYn6uraFxxYRLQBolQTSv3qOEOAK8LjPVGVD2nlzx2Az3o9XbgZyTog/l9T+Xfgw4
H8YOmabY5h+cvyIzeJqtSRETYd/ImUj3XSCJZndWRGo8DMx3M7xQKPDQiznoLn3i3enjpi6iDHzI
nEvF7EjCbvjw7njBc7NqJ3TABojTJnD7ZNS2s+OPFZWJUSi2HdXPPBJBxJNOhYzCAPX6a2E9ZsJq
9c9ZJWNmpgAZ3zOJ90+jJT+62saLb/QNOU4ZD9G2Tb6oCGNzyq4XI/YvLa5BDv4RCXSwydzAm4TL
EKzcGpPcQjz7DaEDWzKgBAOCyLN9nOQdqRYmnqGHqU5Vi0uh6MgDodPCeqvmgIv+wrH4ddNTcmou
SHxim1JNQ1wGSAThA8kFIDvIeUCQH7gG8BpyN7zX9VYiGXsPACLmeS46VwEbv09OCgTjc1otRbnd
awHFz/JUgFsgTs2YL2kYRFJ55ZvdDD+61OlCW4/UuWcAc4ntd61VVt7TNWJqpvFBdvrr/vVBsjL7
/4PwKmNYRGVtjlT709OpAaGzAvJ8hxZ+JnEMa3qX6JzHuEoGUxJuf+ujq8LkhMwRSHfGTtoaZfQg
xu7A+zweWT9bc46QUXNuBo4MiphO/dnXUGxUvES68MGlXj9AOK7TcvgjqPPjfAALQPj2IAyQVQdu
EYlVizUP7euaz0ZnZ7i10SAoBOuUFga6z2LO9jxJIHjRwJ66jjxTOi5b94d66G3ieyf/CiUOYO/b
a3MHladioQkDVtoQks8PFoJKCxGp2W2S/ZiMi7l2y71yTTP9QoV2WsEp7QsSseapy8Gsom6GvR2z
GkIv+vPm/N2Scw1GVnr9v0oY7ROXzRtikNmioMeE18UfEp+/g//8+B090fxcbu5Ungyq5vEXAMiL
4lZAP8rMLAD+5E/22t1gIUXtvCLRxn+jnzVHRjNNsXlxPSPugD2O3ewCrAhYB74KgoeTqJ23f4lP
WZ3IHCfvlXQfNHncAnzQQEMO5mSXg1TdkbOM0DfVMWJu6TGZxRjDqY/ZjSXCOXE+C92tgPwGhMMa
yq5wtWtjKjvab2rcBryluLkZ8drpUSJOllHeY2ohEyoJnw5TngF4jjf9u3ltBIZH/jmpUOAx6OAG
Jo7Sf8ZTEVhITTtALIoggVBTAjueU+HOTQuyipB2V1q5HyQOXnhjjOtwQco/I/W8vnVW5ZMtPObl
S53R6es+CHcmvYVDGl67hczgtOrolbZIj7PHyGTOSHEBZ9+1A+fJKwh5evdSY13/qdfy0MlWB/aM
Z4opJ3qa8NnJpSckwmC17fSvb6e3t/teFaeOSV+XFu0CcR5dQ8v7FeUpb2kA/MS8z8cG9MXPMpwR
Dr5ujS9sRzbHVWhje8YRwpWkRRRt2l0E62+/TKTqiJ0ttkR9WlpoPJCkscNio2NUJYQEdCSEAaNQ
iRkMEMkYYJKHwX2EvLW8rC8Sdil2QJeCG5UHZXdfYbnWj7N0C2zJ1GgkFxAcYgI+fkF7EZUjn7Az
OZcfiOx613w6fBNQ1J1HBtIU1OMa1UGjSb4GMAIiReNLQ7yLqEVB4NEK+p+ja4CEeo3MzGmnORkE
7FsP63XNzhE8V2tBAPsgmh402GggAkCwwKGoRlOw1q4DnI5wNl6GLgCM0Pn33XmQyygICHln3wWF
TolssqsZJBqb5pZ4ZuuzIqkEfghNECknmUWqNWHY1UOXTyz0Zh/R/00mHp3weigr4f7GmMs2D0Oe
fXgbZL21sHEJNB06igx2YtEx4jK0RgSm6vU5R4XHQ/Feo/A7KvSPK/57rGupUW4kxVQXAusWH3/G
3kpFM3wuwdjgdEHv9vjj1loP+Ycvk+dOtI3jbCsAxFUDpc9wRotLa38xTg0uL78v5Hj07cj735S0
IG2ioAQkr8uhHmzx9UrA676FRpSsTdIsXGztFqeYqIoj5Y1gdXwRZKxzrCnnfzEzHos58YjtWah7
yPlEWNijMaqPLb9ZqFDRRQjQvAJcZqKnasZAzkJ3MvAbx4Rk8bdNC1HUdSRMoW/0UFyfEcmsam5y
q7xSSoEx/EXGEcFx7Pzo8B5QFgQzbXkqZizQAS8xseY4oRHMgTWiMKJt3emCVkQz+mQwU62lnQT4
JzKWEGtxePBo0Hx/ZY8sCZyHRyO0hohbIqoPJa8d+iO2+K9R+cANZDijoetNm3kxRfoucVRgO0Pr
fBXWf0DNsYtiziF1ggxSgoTm9BHomSO+mu3bhvylw0SkbPb8L9B0WHudkftSy2BG8DDJHNmicYb0
Xgwcmffpad0vL4JO/qp5fw0MverccU6SeV//o/+OTPBFsRVp4mhmHVw4TOJPTGxtoCV64uUJ4aza
dMzGkl5zDOhnbtyC9mY2xLcr8ZvCjEdexJebM4afw7O/fu7otEVm6UqboY5CIMSUPjgwlJAM8iHV
8DU5k0j2Ne87gaPFX3G3VxAni8/6E+AwBgpBW48fCPyssFFr2jXO37Dzx9Zx89wDJTBErrMVyBAT
BL/LHsVcwnlCRJ4legjQ92WrfDKD0WbOYWIlRItWgD7PGD+xZhDwaWP3XY3I7DKQJsJ/D/Xy+vXA
URl7iXLwOHka9DuosCuB6QZ9PymMagPCzGLGLnG3c4NN5anDuCA6Blb6hPIaFQcWjTtKyOLMc5jq
CLcC4BeQgno6QmlczuRrEUo+EUiHLHyvtXlEAG6AktEYZ7qwESQRtBnqRgTdA2pzg5f3DRgoGsZG
kPmCXwcjC9sPjPyctdsYBnAFa41ZPUcqCb64nn/JwBnMSpG3bnT2tm9Ub+NIug4MGF8/mnbNBNgc
yT7jRLT/Art99h+yQPgANK87yWNzuE3RDwjVp8oLNhUVzqMt1w/Pad0DC4V296sPEohiYNMYbAPz
PsgFexLuR0vUHrp9gogi6gstqwiu/BKSIXGjKSA+qNT1OzQcEvygMoGf6EwXco3PFgSmcH48TprF
L+zfeTPSaZ85zshVhIqcD2dYZzbJ5E+ZIvOi+m2GZjMiZzwa+wQKiHeY75DTeFgQdY5YFycPCuNI
3gvlMcsJwdceNgLzEeKt4Fyszyl6Q96huchYITagBQAe6/UmQ8lzgeJgWaIFQeT7PeaPkfvBx2si
gCr1v8bisZpIcNoVapXPlvSJfXyGAhukfssuPZ7ku2r3cnFaOoRwovUxRFNBbHYO5uV40p+9SR7u
wuH6vUPcmZkLIrWcTweYqq3SM4AQtBih/3XO7IWfzMh77ErTAVmzXLnN7gN1RPYLvEk+x6UPV78f
8AIAhENCeM+AyTPk38luBbQKugwcc/vKB17j/DTBpJhKRmZui5ayW7ngpORVTph7RufHrgkwMbsF
PTOFpYGHLxqvvxuFxHc8mX8GZkqSKwdfBIONvIrelmdw/NKK9DKH1nH33YBhokj/cmzeRecLgunH
ub/U6HThmz5J0BhUZ032zVI0CyDqFcwxppO9gjMEE2RPiIzT8+P8xIqu4SadtqrHP6Bw+m7F4DPR
GECD7Q1xFVcg1U0D0F+McCXBCprR3kh69D4mGy2dHAWheD/z7We3J8oPIbIR6Tsy8YA9XSbymJTg
xc/+LYkuYfdhMKY6RAHBQ2lNFYf6xwk7mjFpOoVJyJv741WyWa+cmpOHUr3r226CUpQV9FDaVMB4
M3lViOq67o/1wJOIOicV0EG3i/lhXpGjRvcSioX0/BVHu2SrYWf9iPjgvTAFR3WV5yAsYI8xCOTf
l+BYWF8msyCZodkV4DQ3lHeccX2KWBIR2CamUfhRfmK6ODiKElTpweIeDOZIQU8knlOLWGw93HI6
mkyG13sQj6x0Ks6NdgvSGUeqSyacXx29wdfRSjL59FQzZMVsv5MKSab1OfHg4GpMVbJ8+T4I4Evf
JpTd5yRf0CpQJ0YCCq+vaoFMEKKX+z9+U2CLqcguYlqCEUeikXjP6IjHA6mk8Q7HW0WZZIc6eEyx
rd75NERQc2KCOLljIAHZwDRLxowtilPQ9Jl9ePNzNyHCEpDo6UqHxxbxyBOx1sgeGJ1TbrMAJdl8
cJ8AivGRiHBEvLc5p/gfOQoI+2wQToBdq5wDWc2AGEae6g8c9EbxARbb71bEFLIVc90S+me8Vk9A
nBJqYRD2omKiOQ0Ua7cqiU/nt8ZlNDBAe2AFYWMRyXk/8ggYBqJmK4IdmWtJLUzt17ZgTLGzdQ+8
bsm/KgIICQ0zEcNRUIWpj1Kgej9GxC8iJ3rhwDgKxAYOFCAVA50OMQr/zU6B6RjYVNSLS17HqO3B
qP4LfNTTS8XIwn8OYNY890f7N/vZFV0svR2ToWhXkag31CuYNvAam61zltDGcHQFNiEBExSL+qCY
hC1iawIfQ5DCbAGtbpE9TntNJjImdV4XQoBI4iZabuQ+LVUEocUBxs0JDRoOAQnLocsxRwDSl2Qk
maRlLaz8XnRc8K0K4l4lovFpsbQsCEv1Rcdfs3rvXxZyRngIQpZAwNjrRQgVgDwJYlhvKwHwapZm
jXgGMoeLAlrdb5n+STd9LFZUtqb6ASRqLjtWhV5ymy5yzhaDwWO8q6iHZJwZ8qcbT4LAMEfnLvjJ
nfKklbI5Eooikf2Wedh//eHA7oXNrtdYowVKOXpZOP9x5NJ/hMDzzvnQEqRV839hRoZClLDHp2jm
7tNNNuKzSp0HDinSwNGf2Hh8xWJEGKdEQ44pJLE0HxSOqFXoiUguSqmAO+8G0wa1BqL/dXZcIpgh
moinWNulyxpQXJQ6FjbRJPiQ3yv1UtyAyQ2wi/ueuywE7k2Cjsj10uWRPfIEjSPFS2dYlDnRPiem
Lv6i34YLI1n2eCRGjKOYPBwIWBOgfHsPcHMKuhMBIGugmeyQ26BSFywimf/4huqICEfoD0Rk8t9R
fzMzrdFKA7TgncqsApRC3AzcLRZUB3cO83LrvO3hDCGJjpOVVYcd0W18vpnSxyDdKwQqSoqiW5/K
Vf2xBitwsc4FBt12U3VaRVxtAxQLrfl1c9I7QPI0UjF4hN7zNgAKysMqFJnU0M2bxmW13vVIm+c3
BrgSIWtCZfC10m1vCroLhvkiMZXzi1kaJtTJMa38dEJ9AUlB2Z33YMJ/fO0i9k7OoVk9I0CMVKU+
p8+MDNgxuccgbTBmIu6Uvg20PAG4keL2ox8DTSec7kAludOGrLtHongfQBwcLaDUW+Wq4NChzpJ4
qF1ldAav5JpXX/Vf8/FOYaz1jzFQNCmqdI+7ud8Ht2BNb3YJXDA4B6XSYX5pYRDoW7LLMa/G129J
fE0X6rmaystiXwHCzBS4AM4j4yOCFLGtod8vubcBkVPz494dzVYXPyFnpiH2buSYx7g1bj1NP/Lj
L46r9/kREJs+5Xt7l5gY9M/Q6EYC+FZhtxGRMMV5Clwd+pR0OWyoj2oJlTmS4AuqxlWq+hoZC1wA
A6MOxghcjotkqXJW3UTHEXyzxX7/gpuK+JhLEJmRDl6LbiADCaFJ0mCB5YYdzmjU4kVktUHMw1Ex
r09iiCINY3EMhAKFNws9AGmFckir/elo10umcf2LxInHhluzZNDxRgU2e6rjMuIEkvOIdAovN1R0
SqfPyxh9LKaIrrGSG8QaLdFs2j99uIBvB1fN4FnHfPBalMCiEfXmfmM720BJVjF8OiRqcnqtxE8v
c19QZLK8g92oOwK/ExYesGy3paaanYI0CDX6mJv4DHBEjr9HOrrPD6tahab3zuS58Z4mJy3UIk5J
OZQCUY4i2LECneFw/aAUATMxkuStSg8yKNdbENGMNP1bNtZJScJmqPNvEyiQ2kNNHwWlL7BJCPhl
zv2c3LgqZb6dvlnwZJchJKqtLe9n6e9uBK1+Hwtd2BON13AaX4rwLrLi6jOV1OhtseDsaYVKUW9y
EfUpmnyyFPQMeZ8YCTYK9M3GZrimCXn+w6QCPsTLDuM+lfeomtbIzJCPHJILUt2jAR/4nAiiX17d
IMfsxkMm8z/xxuxOT3QT/NC+Jztma1IicwzdeCGQuYHZ7ACXfq7ifyodmAT7/QYPbZFaxQo9yG9s
K+wPtzTELc3LPw6fkqHFdKoQ8EW/i8hMG6pWgx8fVz+3c73MGF060jCGEyYbFmkMuzAnEB8kUIAJ
1YQm3v0/0eESfQMxt2UIel5mFtYRm9D4qjhg3WSnfYghIcSAb7AHeWVjEZX4DBY0StsAaBhiNOQC
wQMNK75lJ0/MMqBLm1whAkqi16xwkwYISGJbGU3ABABu2ikyKBe5I/MMZ7cpLxXjZ4ncvK933CLk
u6FhRywALOuPvY7jmSIqfAEW/u271wExsBGibeUvyfy+pfik0ULPDcMBSvqvwyOmZ3v1JmPn+bjE
BbsZQsU2YqkGdub8WZMqwrzJbUUT7aSiWTOOMGWBz35QrNwdrAoUXBJF3DLEWBrVrHUEfvYA8iuQ
nyMNNhBLv21UNX7FQ1Vv8zXNxyJT2PEkq48yeHwDMDth9QHCTlcEArr1hRVr9vUU7Gpn+UqBOmWx
/zL8JrgMgjsrK1YXwRn0z+9/ZSK8S0FjZzTVKxYpDOLvojuNq+iJrXe8KSGgu+FEw/E+JxFigYVM
9F8fT4hkW7tCc8iSkScW+ftbnFoBrDYLO1nCfZ5SwEwzX+Kx5rln9/FA4zwcS/Ktv+MIpUIMTz/t
dT03CQdB/U/D/PeAQCWwkV1WoqbszpYUE+rMs48IBBz8GCmRZn9Ri1BzRBVrcqppl6Gt1eFf08HH
yI7U/pj5RAGmm1lYi7jYjRzoF4lCgKrTphRVLy/sBKhUereah6K2kGzvCMWY/ubNwP24ma/C6B6B
RT+WmgBT/Zzk/DsXZ+52dE8BNDdngAghHYG2EkXt1ay4dHi53ELkjR9qD2mYlS3E0VpZLLMoR2AW
RdKpKI6l4J4k5LuJKBgBiDiGlMUYTITn/MkfKFOQjl7vjn4r9xJ+UvDx0iBWBqW/aIS5c8K35mse
TxuuAI4dewTA4z6cnz0gKPYL+Rx156fBjAbxMthCwbxoj0odOpcc9QwMxOc2INX8bj1JeKchmu8d
mb0vxsbG0WajeWbn/wp/G+O7r8LO7e00ZwDv77YbDaqrWOb7cnUncAh89xA7+Ds5efE257t0Q32b
Q36k/bshKNe7xyYh2Qa5tgDi8IuAyVcUKL7XADh0L3R/pXV4hnTBGsmU+hKRTfQgd+npy39YNUUX
rY2xKnz6A/dxlg60Kke/jbJQvO/qZRzn6AQkGLTr62FVzntKoJY0/4qJGiBO3tbrhwd3/6U2LDEJ
xFMMHBL6eJYKlvkd1kyrrI9f4SL4WjCuYAp4KfRyerfYvfixC7jmUYCm7oIHnOj1ZFq6A8YGZosP
6h0heoIwbpA73w9sgmPusDf4+b8eEWBfVIE5IjDxy81M5OIWSAMbwZJf+cCCvHiX5hckETswhU7M
JBYexi76TMmFN1gTRXrujVvCRcPx+FkNaenbYbLANHo0IYZVesznRGE4POT1metm7H5thIZU5tEo
zitkywDMlIhMIWeyEfTEA1jpB8/Yx2mD5hBpAJSE1VjtDRkfco3K/6JHC1Ch4PEkRaOeqJVToz/f
VsHQIWPczTjIiRAFp8Yy8rw7TaYPnXyGpc8BLBqxOnsvmBe+RKR45AcV319zwynE5wmRvwC+s0j9
BLjnUiF0+ApOA1yCJXPyct7m3eOkh6UCzsqsF5AOZaYQrQuEa9QuSt4IZIbnaTznoOd8HHUGglOq
C4owPwCF/MSnIC1BSQMtpMkO2EFommkKWkgBHCoXGz9T4dTnNwdPjWqJeNNvYrbi+46t97ULPiGM
R0lnfU8I7gf8M8A4JdGPU5gbpKnHmQTQ3uPv7VE6Is06PoYrO7ugPWYPq0UyTVMLUMLY+BENAv8B
6ge6V3gLlA908croeql8oH3n43DLYtIV+h+VupqReacDUFrSUwt8LV5zDMckBaDUG/C1+uP0XPVC
MpE8eS5PnitkXUf7TMi9hf6HaAkqQOsWbR2z0pgwycqvqQM/jLlZYQRm/SvZjPDn1R8oDAoJQpc6
vVj2X7aMppWHjQtziUyjSVGjjY8emOTxcAekfrDA9jeNAGxJLdoMGUdhrMTHqQQJcWnP+dffFaaE
RSW/FtsRDajgCnz46ZlwHtoNxKkigUkFL46bow3RSJohTmHkDHMWdolDckDpzHA5HCP0q523fty2
xnsDbIWBTQgltVDGsPJvviLH7H14f/VqOBlZ/NoJcAiQVBFhjxiURVAUTyv8EMh7htH3hgEx+bpE
VtwkZuYPdSUu/5YStpaQCJUwqb0Ab9WD3+2b+53tCA0YuwR6QPrDBcX2RKMAnGSpVIMhcXJVgYLl
HMtIWg1Yaq9BeEeeQbodo0p/Yjvh+BYVvDq4LRVNMlzI2M8RP7E8iv4+zpjJX2uPDumtuVBLPr/7
GgmSmx/q1QMKgN5rj4kdrgJKYvVY9hjZRKzngBNue48wHRsjW1Ehn/lwBfGDVdnBYTqylDPGm2nm
vC+IhHMScICMg4K63ZxtCLTPB7lnY+NpBO9/XyUH9iJAVbvE9MEfzpZJH51eb0XVPFGN6yObJ3tE
hiuhyuFcCphU//73Wh0Dtif0NIv29pqXMOH2uLWQ7pJ5wUOH4OAGNgAwBIN3Y88oKZHdtDi0sYH3
+i4IsMrdJNLnCBHqTjGoK2PT5scUMt4w+bh5bcBa1xhUBAoKCcoMhtpVYR8aT2J4dyQwlzeB3Mw+
m24BDf9AsshW6ucvI4lNFb04yz8iVYZHH2UeMuECwp3mJEpV1tWyZ8uerJtY8rrgDX1Cyht4vQw0
+zLFX8YTMfB4ZLCx/qAhENPNcm43Zg2iphGkfk/fU+v3CwT0xlAwY6IMh7lI/5HXy7PCYd8AC/BA
iBL5mk4/9B0jzmCvOXws4Lzdz20g2Lg60IZLTC+oOgBEUwQa10/4K3WM33id66+Jb+QZ1LDHqBH+
cNnQFQO3fpwOrtX6fhjNnh7ealmUKbKz2/E+3Q+LBTNb3hCcZ45vYlXgNz998slZiCAOyF9rk7NT
cmQMXkyoZLKbiiMhu+UCg9VDkI4PVDJkBpDa6F+olODhIH/E7q2yo/7lwLOfB8i56BdJlR5f1Gu6
Vzv9PrR6MA4iN6uLrS6Qzm1ncEfBoXrQM6mhcUw/eO0aYSinPv17hffDhAfR0UB12Zj1+H0RFrRN
w/7Y4n/GfLYiJseIdyqRZlbF3gzIuGEejQtHG9gtve+OgvL+7n29nj1G/sHt8vLgyNesv7CbUtS/
sBMwSXMoehBQAw5ZCH8AccTt3nHXvyMDBm8f6OQPLvNr92QinV04JiA2ZrH/M8Z2z/suX8sjcVgD
vkL2kEQuteXx774lP0YJScw6NTYJZgy+zSbrBYU0QR/iNssPVx1tH8veOgNmaeFsVKY+o6Elm9ts
dd8yU1GVNDQkxH630/4BeMbagrfGl1tDmUuqXqu6qlnDVbfQDnD0LDerF1c5vpI/FXGUFtQXEgT+
RaM1eBos2UYF0rdUm8MMB/HnzBaWnIkuFy0c9ZT7UTANsKRzyVF4Cqx4NcLp3Sf7CxOC8Qq4kPI1
g7M3Mh/neMvVQbt4jKX0SnKL3vGlPN94S796n6XlDPvw45VhXdy/uTwRUS+VJWHkKEySCK6d8Z6A
CbKS1uguXmv8tsSbfB5kCLVRh3aBC/6a7Ss4ehppcO2LyDf56bK0vTVjiHO8QTKDzETwJgilchg1
B3gft53C7RAUZ2abNHxRHpkSOgPUwRQyKwYmuaUedp1s8/I/OYgnq0aUmfAe/RmL/MdpcPIxVUXd
EP6Zjq0nBb1fA6rinGx7Fs2Nwo3yH0lntqQqtq3hJzJCAUFupe/tuxsi1UxBbBHpnr6+ueri7Din
zq61MhXmHONvU+71Kw+XEC/zu2r73MYG6DOUWndE+lDm0L5r0mIuZ53wUePxEmZfpDa5KYUkXqwJ
QiPYY3U/t5ubOzSvMZBSD6NJmsSV42mJBzcnz4lt95MMXSaKSgRmymxr4Tt4H9kB9ncb94IHxATo
/6tdhbvU5aR2fpj1Ikj+AqKZnyWqnTevKw4GIiE4vyR86Zo1JMngFiAbGlAXPZiWx3p7XYJEO0Tm
GtpPs2TY0flISe00tjBz4AK/2lskWF6sGbzqzR6P6VahFObntah+gAz4owfoVBB+pIvlNj0D2a8R
3fgqOYznz+JO3xjxHivQUlBT5GxOtqLDA7w7M38/ZoP0hCA67BtKMLKeISc4qsLxobNpncWf0m6U
3Z3wuUbgajrnusHrRSc4U8JysMm2Pe1B03+bO498BoVyKnRHw0ScBQT3MAFCUorR8F8kf8Vqy9nd
he1BVAyyT8jLihI6CQcxwIW2zHEav5jlSLaAqCKz7VFb1chuZK5BDDxTCzZnIce5U22r4+P4Qlj8
9aYQn87VVhjGOdvQGYGKhZNk4FQc6Bt2QzZCLkqSLrIY9JBsNu/TCHQZQJ6z5ZhuRqgtZ99IZJET
xo+ZkKdqqUEWEEzQIvIn3H5ztzJT8igGcZpoFBTOkLpDLotrAKIzVc3LemISeO/waU7r39YZGSfF
u6yl1fekJtUGAQr8wtehyum3d0ildMmHafnG4wYwgh+kO/Sr0UojSxV/KXU61ON636g/ftfVmaaG
b2s28RVuv6Csq2aSZ+NYqR5yW9INnjVEEVVr63GgYQbYkl9jSUi0AuKjMziLD0xg7zJ3+yObsFHz
vf5GH0conBsmLveOxBTR9qM3iZKTCOU7wlvUCHm3rZstnxFdiYbmFprxSoSOldCx1LvMvzyk6w6J
njXmH+Dl8NBfp6/plSK3kZBsBLcEaJkPmn4uQsn5AFIzP/Aj0jnPAApN9F03cNs/dFhbCNhlfhe7
nBUuphuZ6PI3yu/PuvdQU6PbADmvVw8Bpz8IX/1hbWsOfXglJeoLsVZJ1mjb0SM9Dt+Lz0IO0EV/
UOWWHn8gkyfJLD+fzSAZLykRXTx9qv5Efi2a6RPF0V/3eAmeP01jjpcFfKSMIPwd3DRr5GV03dwX
PQQAvhuufwgwGKHBv6C/ylRJE8AKtSTUFKMrV2XDnjsSv11YLIY+5xs55bA5AXaTYnF3teCxvDvj
eBTLEVOThuSrQmuUfFAD1X/l33N3/Wvs71nASWHuIQeGoIurbR20bhOlpkY5wbRGPz/CxRbxGPD9
E9EmeU47/+yE3JdhlMdpshrF40OzA9FitkF2T4o2f1F2/Mhoyu4emkiFFi3FS022aKMwKImIbwGR
KF531sfzUigZRbvc9U+zOhCceDhrKVEETZc8uk5qU1+Xf1oElodwkiYmFMST3VUQsqiLPT4WxPC0
UQ1eFnPyh+CoGRPOhskTTSrOi6/VhlTd8UbpxseUdmryspp9bWQbYQJ6kyxB1r2x1S2eNc3SkKMR
qLLIuAcDccm+LH2O19XRQVqfJ+5XZ0LEKXmrIOXHMqCYDtT0aaFIj7AaC1rDJqCGd51EKp7lC9jj
U5gsSOtIl3iTmfqADI3vvvZ7v+eIXGqt6CxTVetLae9+EnK7p+wYweCXSEbFqyBN66MWy/E41gwG
AYN+KSwQVTD0SoDYZLJUpouBgZC+Si50Yus8A7KNLRTDHQBASPA9TU61qzS0FtJ/oHh33kfWIpjh
i4VwHE6fQD76zmquBhXy3lSSiyfxN4taZ/4YE5G1X7r5OuFRmC7ykLdvwvzSkhbyNnXgskmICn+O
5tvRF8pqK8w9Qjhqp8ueOuPkjaRbF1CsuhxTcNMbDUAbdhGbB7Piv7dUQ21R4lBD5TjccUt2p5Qj
a/4KQGvWNCYqpnK+hGQ6bIYnXECiCSenY/3p99WMd4GzhG9PMWvrBG5j3bZVGSiyqa4KzJzn7AiD
kTF/aYZyMV9/Y9rTW6t8bvQDj9mDhA2HRiwFL7m6ZEyfIVwisxQ97gyN6+2HiKCf9i8FSQSS4BkB
PGRdXJDmQ75FS33srIop6Apx4DFt35x8K64A3UcaOwFF/HrkqsZk3g4TRkHrcph43b4O8KTMajc9
Pxif1oWv4cKAE99IFgCUO7ZkhzEyi4kaCPkqzl9bOvEuOogQo5elzC6/CDX1C8cuDbXxZ6P6BPbB
80/M2iD00+PT4x3sFyO8gqicuTN4TxSvxKqNM6lYZ9l0dW+n2TL1Xvhs76t6A4Fq1BznH0orb5Qb
ysw1Ud2ZRermCON2ijeIBxYL3HSNyX6dyu7oaZMm1CvsKCbWPXQb0qEjroIghPv2k9kMMhfU5g8X
qBPdxBxEyCfV6oPDcnJs4/HPe6Y/MKLelyTQoVq8rRHYMlpA36LUFFvCXo11r41EjyxT3+c42JN7
oJJn0Yk+XvYF3UOqwfSGkh7I3Xj5DGquIr6khp4IxLhYPBfA1cTlyStOWOd7fBRW8UI2D3bwLNkL
+GX8DxJxFQwKMxq/BNQiM9trgaxGiLgHh6H9JLSKLEIat+4rFJlCfdVb9ZxYUfRcg5WOv6tbYFsf
LbGG38wGc8FcXd8DlMtPhJ+Ny5x2TyYuqcR9pB6J6WSUJVTq6oy5tDiRWfREOtuIreRBZgBMQhe+
GY8BN0yV8aggieRFdm2xHBAXacbq8rW5Y1x8e5CMqPoxLDH4u4i93kfgOz56klJwxCWNAJ8/QLIH
HPb4eWcFOgELpOiBVBj4Udh2GKa8Wof0xUIEGCFjaUOYUaKZ+DLHb6/IL1M8ekhrsBYyuzrNlu8T
u47Z3jgxTdyl7gXkHwj5/9L5xruu+/14T4KMK+wJcEDMumbBFuph6QRv4NfOptiyPiZLlo0cl2g2
Gx0i+sWAnKkwX8nOLbgQxpKJyAx1xUqf2i0GR6c8Zkgl4qcutPPBgAVp2muED+VwKQ+buLNcQDzM
luORwxz5Baw4qOHtaX6bab4mYDTdl0GuWU1lDtEc8YMkeKm6sXmZ80aVIClMW6sBUhSulnNGJRx7
2uISaoea/QQLrqPygdGbHqeJ9uJ064igDvEdPBZjh+He5Wzhrw0ve9Z7R9M402IYup0+VxKNFxho
el5btQjbHu7Y2jTntvnsuFky+r9yDwQjD0FQeccAJt80T4oPGnvKjMX3G0IdRe3vhZLq4zC4s3FJ
x8rpvPzM+jvcvVkbVT7UJ4+LkrBrGC1RkeA5rYWG2iF/w+ktifTnC9kzBcTWw4dniLuwoiXVZBEe
RPoBlCEn8J4xHEUuADJKqYQQ8tG8vJnjWMXowEfO2Na//Ay16y3pt+Xx4gy9J1IY59nQr47+FVVH
hEvhQA8uYwdVfxw8eZQrJuF7UGip2V8NzvWx9dx99wRnVWJKPn4Yi1tEtK/lxS8fHsOf9fQfJlGM
denoZBcaAoBHbkDH4tspbpauuDfZos1m3fziTvlXPYxu6esIY1nyr5hCczsCLsDZ+P8WftfOscMQ
gEDIlEf8P6Bn6lPOpv6V53bVLLSjmJZxGDgFwks++S0FiHgTA7BL2AHa7B2KBkjqabfVx8CI1VHH
Y11Yzr1epHeCOUkJz91kmSvWCDPlENUycy0RAgTmMDF4OY5bvAoHHr03sSQLXotmr1L/GFEECC8h
HISX+YuGp4uoc1MVU9y34eQMv3Hf3bYklWHQXMF8R6/NdYE4Gws0Un7SEPzRQV7QpggYxpoFt5UZ
dNK8hMoiS5jVqH2YForFd8xTZpTbl8vfHGL1RRwVNh55BwvGctrYmz8teXfCvomifP2ADNXPQxKU
mGqxkpiEIE84apakkfsksjGN8aRH93C4A4L9wrP2xu2v4pm7uWBZo69Z4lKD8maAjS8zFiPBvtKo
gQo4VkuXHZ84B1DoU/vzmQHystPW3Lcc0azQFPF8AOXzpVA16CbUkcPyXpjrWyzPexbZJ2w0pGeK
v8nlRxVJmmCbBIxN6Myxhv/U4QGUwtWBPL17RKWlZFBM/h2ZpDkPTZIumyPgcyCGs2GIHWjO+Xwj
dKAhYwWxK0fzw9FXFxBCyEKzILj3woVnK2VhZDJwRoqym5wnsIQX+3G77hXc7FDdGfIfmmFxkxAt
v0UtLZwUBts0Lfd0rGF7yQ7XaPj0wVg+EByMraC7A3fCHvlGOElb+l/n3m3Z+okZVP7FOjJH5WFG
XU5D9Ez19/h5bDAkdHb/x4aeY+WDq7lg9h3AIsiQ6GA2GCI0v9irzBRMoG61IZbzFbcErOUIQg0k
3IK6Ra20rX+fy+44PJI4xM9d/t7m4nLuRJ8iHOWBnoUAHZYhCf24enz4XJt4BCL4oA+mJUTG/U6d
X7lVry7fLmDAxSjnwKfa5g6ucmdEG544WojskXY8OyhA+RuAngX0z5TGImUryYPEacpPw/uZPABf
jtBwW9qmXmi+AoqJUYAnoyBu7pt88FhiD0T2yBVwdZBhaV8LDTH8BSg9KoElTFebiHsM0AOpLhJC
JlzrbXHJ2bWNIvq6viwVYXpQRGnt16iJzpXii404NE+43QPsW3ZJ6WZVGtW88TLUq1foHETykyVB
JnZNuStJw1zTNl4Y0QNs5zOgGRilK1J36MUWkZggD8A74s9fBq6Jirmf6Su01bVqqFscJoUht2IC
4ZNVbVgME9KE6KDwGTbIJoB5JbfFwHD8uB8Ndx9aXgVImi98kxHkwN+xSyPEOG+Wb6YUzRwR/6AZ
UEeolRkHiLzg8yEkGPJO2w9W8gohcPHHLY8mZQSAL5l1JjwwQivFyV+IwoqMRiwkIr3Xn15ea6Zk
k9TUKDgYIFmyMAysSOMhXEhwBfcXon1oBrG21ngjXsLY95zL4e18Pat+G+aMqynbGTUeszfy1Hfc
s5burrNiuuyN0YaTo7c4gxyE+GVU4gE2tbchE+kZTlzqArYjYOQkCOjTO/VkoqUHPdF2io//E6cl
qnckveOMXugpvwtm85PCQ4I0h60KOxvqkaBGpnx8WwTXIm8eeSNM/Pifhlt8YVHmvK2aDLqUWR5C
0v3jt4/x2PC2oig+N9MW2A8L0QpWFD0N5xfvHeKVHsWGhFDvueUZE5KrDBAdfHItSCTGMlyFNuMh
oTBIEj1cFksVpB098AqN/REZhEH0ZdQl0rI5ZaBjRMj+VAewzO0HprE/5DssB/cRkaPESwhMzyMX
cFqwtO4lrzZiKUiZiSoLrxN1yTgiWMIigh2IqikgLzqMhiXL5JUNKYYXAMnEegOaxHm5LyKwdwK5
eDrQZ7wstrf4ckj3qkcVMGPOihhLf+R3cGVEEd5XsX/zK+ZzEQcnUNmUsEoGOA957osBkf9yqAym
0S3s4LEC+dxCbnGDINaie428nbV8BG5x0cKxYHjlVvJGc4a7+66xx/6dqJwYUyZ2NMr++J2eTuF/
okGcR45msJzkkTAiM+dBJnNwEJKIeOO7ExFnlSimx/+nbRE+RIjSeQTf1ng4tQt6G0fGHSRLBJxf
j0yIAHf1w81/e3AAomD560j/sK+/UCMdqLABCLV8g7QjVrBq48HbyNBu3I0J3UeNgY8aNBV26Y2T
FJuf2CarDpue9SBwr3dB6TP0gnMmSNaxsGPA2IJqMC5RKPd/Vw8VYrfRtJ5VK2TIIN0rLDn5opp1
h/F2YAnpoXJqoFQx9fvsXazMH5Lwto/tkBDp48TTF7dE2w4R/uvGFaEoj3lAuSHB676M0OWN+1Yp
hC76msgjiyWZMavbD5egBUQeF3jJW7v2S4ZZBwyVsyYDyAAYuLHwxOQdkI5FZO2/nr2S7VRl79TI
TaO9GDBD2r8j/ahtL4dqWzKgm7BsDDKXSfgGCS6TJwiADnQKP5IwHf72K0xK2u6ALpjwkgCkbOLT
g4qUrvSKYPjbxLTn1OHV+1oSZ3J/apCAIDslYA77hdGeEAGjD/4cevbBLY18rVtg5GZLjRFcopdy
hGByfHzOKdxFLP7YDlhjwVXBBPjMYHPxn08/gD+t+/3ls7rP80Md6MQZuF9zT1my+SFB1BrOeqEu
TyHa2+lnXRJI4zWbO9KwuBhPdQ5C2jc4msVHTPto4efC3dwHfOw0JMZg51C1fCfjrRyUy+/8Nfts
HmTjj9FcizyzWEN0/fPuLdE5PNl85mNg83L2oGD62brjLfLKCcDMyE03b9zQj7McYnPNhQNfWAFo
SrMQwjZMkfwnKOUcABn8ePtxnlHus1XHzNzfCNB0r8xKsijrKXJYQgtsYQsgAhmwND/w01ZkeN9E
OdUL5x3ENYb/I994hVdo845fnpY8PHLkkOj76b4H6hXpAOD+H0/G2yRsG8wU0GVEJWEkSHLsWZyF
xP0uVc0BzEF3xxbUfGEEQQMBIl58B4KsL3aT7Wt+vVkEYjKZV8YQeVOkrFVO0fNzgRLcfBJ7S0sT
dzdvVGPKyHLsA5fQkCUd4hwHDAQ2O7mOtjsBvfodceNAXFAYTmINDVUXwH0uDAR6EM/I08/Kz83O
TKCl4vBKNOb14Dk9k7lElrkrky6MfgxVivBZflaQ0pf9d0Yv9VIYiSg+Ta4e9qNkcxhsU4qKdrj/
Lk6KyiIEEy6xNh2IyakDLSbTLKB2yH//DC0JPpnDqQW8FdEq2enpP4HyicoueAY7NISU1IDL8Nhl
WKZChXw0wKuZ3pkTPG9ov5LxgncRCBLkC+88dXok76w/ESsJUHZD4P70JburHYO6SYszW9uSagaM
IuUKPbTdHgGV+GRgEObZBsiLwpUGVOnNFiL9dGt6uChCZsghfaj8OtRT6KfKq5Nm0RMAtOLzhho5
Da2uh+3QLKJoeUHxEAgMtXDgEG5BEZJ8LPLE77sHGF197LffqF0Ku4BNlsC8DiBPCHnRj624aYYm
R6lLFxveREMPPutRoFCY+N7Qi9GfxpD70SghW0s+VWjGPxHchYn+hUApHl0Lpwhd2TcSxJh8CL38
wZ9hgffQmSVUW5N4EkvRcM6QddsRqWhChRMLbIEwrWtn4OGcVR+ujLgcZ/bX4nEhcAAlOYA8lzWj
kbwq/i5/14s1YN76Gy4YIsdA/prRgQ6B6N1o/rNYgnHJFD72Ga7cvTD6cyWRI3jxAcaBsG9Clid8
+ajL7ALBsgsc3R8L0pflRWZ/1mDza4JA7crXHIZrg3hzGLETEvjrcbgvGhd0dTTr+U/SB01BGT0P
sskTjReW7JUHxBZuWL9bq79d1Kx5DkDw3ir3kp/D3w+P+fy51qFFE17rizib2qP4P7Pp+CjaAQpG
pDWlKnfUh2zRoA1LQVuAguBXqYCDdawjhMdIiKyyiK7O6kabZL97bjJPuGco9SJPUaZz8r1VrWrX
J81cRLl2GL9Ti0oLc3NzOoh1zZQiiXGqIENM/ueE5+taCdl2AaUszd/IV5aqg5UvkqzGEipGxaiS
ljDTo6LgY3evPPpDppZ+Lgg0LlI9s8Fm7jAj2+dcq6ZHKBXE3nw4lIzYaGXePx/itmRbOG0khFZD
AyBHJZVAIxvmUliARkvKdh3p94uEHSYIC8uHdLYpuzZRPXaNXJ08JC4ZdfMEH0hIiiQNv3W4Gdct
/VHsBkZj59wUKIKfRK6bqbsAx8fnuCRn1FPwIXpkj9m/SUMwAI/XT3lOne6viBUqXAyQdU8xs00O
wQFoMBBeRue7RmAdvFzpPF5MRFUgQFQdgDcx5YSIk6z3b+rlEYwAr3wJJ3OHlZD2qfeJKKZ1eygz
HjfBvC0B6+Nso+K4dChRG/uXlTxXzf+x8eFMdEAp7NQWkQtEomaxUEKz1FJCDTyFNoExzgHIEFjF
mmnpHVVHZQZGZt+givh9QZ+M9PzRLFhYR3b2GlHhxGaBCUMS07uNWRPOF7ma5Ki0APAe9yEFFwxx
tgKcrMdMlCtlKUeT1YWoxXYunTW09PT5AqhhY3dHKJh1n/7mpJvJUTMD64CyfllZ/DGv23EM26dZ
HzOLybQopg4uhZe1f3OSRi0hD9snXtS9vM/HDuqEMcXnHP+i6fQtMj84KogFpW2X/Vng4d1yaH5C
xGH/q8LoUTPL7WWObNbm7AU91uxxXHJPsvPaR2xkf8M55Zag7bxW8JQGUxuPp/2Mbqb08/Z1DLWA
vIQ/Me/PoUuC2wjop59TIYZYhRWiCYjJdQWLCwAEJuwwBnuTDQc6OTwliLJkxqfySDAPX7S26GZM
3kIh9bDY5YH9THjm6993Byr4K1SFwDuMd7AxTurx7thjLBxMkZqdkN3xR6u9zXrLX9NuC2tMpgc6
MKySgLrOHXyccRQpPgiFbjNBFfO7/414qboY43iJWFSMCRIMFr3zW7Cj4YznbrJSVvTaVixOfaQ9
4uvESL/TJ/ZAbuVNS71fPAIklW/mA80kovZoEmLpw9sJKEaW0GTGPsvkFmX2E2sE0h+PrHfUSUke
M/JxvV9i6e+NJ5N2SQstGX6Dh9cALO0+D0ZAwhksdVX7EoggJBvvx+MPKJUMfH5gmHVy+wG2ieuV
HZl4TonsYMnWHZic+Td3hsngwJT+BfnmlhFZLhJ5jxbpLZEu0IWfKyaHGHgkhZCa38gDuUx1VGv0
b4w3TaKrRG+I0rjO62BPI/nJ6d0S+UbMyVr6GDGP4we8bQ9FwFG8pRObodyCRCZaOds+jvyP+PbJ
Tnpznfq90y+wcqw5v4WpMT/IR9ENfOSMU65BHpH1lZlMbMRPlatXCJ7vfjL/yQ9KsouDE9TKEiY4
JJ29GBzf9LP8foyJI4tyTaVwVNxEx8K/JVVwx42kzCYKVGlmjvnXozG5BoCxKPeNyddsfnVdFIiy
rFOQXB/5qt+/vA3RKB5CLTLWWvCOWxEFVbsMJ8rsYxNl7TJAmUrIygM1HzycH9pYzB8kszQASJxf
ax2JDg5/tCwztmE0NcRRSgG8TjGhDHJKYsAaYFpkcD58qpgoD0TpfyPSUWUA4ncdGP//F4kfgRXS
sH8iyAkuIxGIfUchx+8ZkCUCGGiVBMjylT3Pqr29O+9f6kFnExZTQTNS02owXb3aEJNqse63n0hi
JGHvxWP5pGK3pSIHlBA5CfygeONzUK+ni1ycNqO447ctSiE8/JpTKGfrQhgESA+GLkenpVk3VDD5
Fv3SOouzO+e7HFX+U7HArJhdHSg1pp0WDZqdmjI2T66BMXvUC/SVZo8li4huipttfTOp0Jwx0ceI
TmcvO0EygWSZdcS5h0rC0GC1AW+uCqvu5B4lmJ435jRm+CN+aOIBPEMl+N9wRmbTlkhTHwFdrJEU
+mRzGy2u2y/5Q+BrPNkX0IwNLIDDxoK2akP+rX03vytcNfLPcEV+gciu9+4T50Fq/RKvuXdndH1H
6b7e3mSsrEfyibG+ZtDKH/goCP4pvCXeg4SlSEKZjoTmUP57pKSGRI3Wk4OciJrfOwVGOQeux0C4
JRXjmNU2YhCFUsAyoLqAf50Hm84jin1xdYcahTj80TrxWW/BUAesm8z1/Ka8TrumZEeYaqR63K3H
3bqUiMP8hrl8L814r3rmfdmd8AP+8udyU2KdppJXGJ35h3Jq8o1fDvzzajvoWGRNbYEBcCbNQFY5
OIySpP2B+TM43DFYkb2yRHbIuEPoqU0oHenjd7PD+iOiXpDpJjoiAdmBzPaenHL8qKj8Et1KZ5f1
2GpmTPrJ7aeyUsJ2b+5n+aMIWGFGGBUmVqNUuSRaUhEWbxeyWQjeCnOP0iMZg9cwpMByE615m3Mt
+SgIpyr5NHxYUVXjIugEZgw0vkwNEWXTmqNVh5Cox0Gt+KPTNewcFIBHBaHNxBpU6EyvB+lf4Pxd
siYihgyRnvtY67MP7V3NfLzUklKa9rvhX774J/1m9yXJDMSORnrhN98PuSNIHax3Ko6BD+efL4I5
x7M0ZsBKyeY2Wog8SvT22qb6KWpDJXjv1ONWXE2IgdbxrvFh2QM/DWh3+6UaFMkhl9qaKjaEcG++
Ox4ugH/uVIjVi3vpQqIcuqf/gbI+9mMRrq/tKR+7LCHKaDlY3hluTXkDhojOVTeJDh2fyS0/vIOG
YohnMjC1s7zqQIrNfPP1AUZx/msrQhIKkvQogvHbZGIhsFONK9m9/XJ8HgSCTd1zblEyzJSDgXS6
BqL9zGqkyl8TntocrIhe4wHlx+HnN5BQ6jMhaQTcla+m+OKIuZ9wsnD6BoMgL6f8cJxu+ox/8r0a
pJ6gNZyIPAeYYhiBCEuHCPschLfofnw4ZwVFI0Pt1QLxZZrQTSj2BgKgN1XORLhsVmYkjSmbJsUn
t4gsBf2cKZietBk1EkRHyH4Vc3104FlUkqwzuDjMyG2DOrhfCluNiinhFeL24wlC9DSfCEx0/j3y
lfDpDrD5HPn003ggZquBjYsRMJNEKfgZ+JjBOcff1hO7RZz/kNTzIWcp7D5uIJSjaOYAiRHg8TmA
nOPDSq2B+Vl+oN6Oz/3T0ziJ8iXUpnWHeOQjHh5Gez7U1QSbmBLIv+uLgTTchjyB3fnCPCHyWpM6
NAMjJwZlmm0Haxbd4enOhPQnRL839zqnboOxidl7+U3uQuNP8SY//YUOGtnSnJMO+mepjGbGDHv3
WmYTwgBDfAp3IBJIxBrRgxsFn7T3xPJcWCzxb7KwOG7Hi+Gy9qmDCp8rwbfcsJZV5AOwBFQTnJXy
ZvwnoQmGpOfY57rhfuIg26GpQvJ4/RsmUDbKqQhhcrbSvnpy9hTrN7ZSlQCuVMCcnnAp8HLg5KNz
kJNHWqAUvxAdm3EIODkLJRqMnC07Pevx1X7Z3e9wPfkBGjNSdxy9XE2Daa3uU2bpaouimbNTQ3FO
bvuSK6BcSOGL/peBqcTIrEkWqTaNDa1eWzcX/gaHRoPc0uycQZjGPr1YY6QiY3/so8tcXZhvmpgE
P1/kkJPNwX1WUuyKI7H863TBRYew4/oBDhmshUYGwoaJOjjcbJSoYYbqqLOgKXqWTgjiktcIva7f
cEg7VdDHEiGota8uB1GxolqIaLPLmJgi8VnQzkLnQ+HlXj4bRE/QaeA9i0Vp3T7cbt/HsgYYDeTx
eJr94r4bzvJI4czbSucehgj4otur4n64IB9iwlc9zTqp5iMQ+ZdcThpHh8BhGMV1q2OUaH471ZAQ
Drpc3qTTUvDiMYTNH8Ry3GbX3RcLJpF63E5kooAncBjSda8wPTMXIhXjAj/VDPM/jFs7eT6boK31
Jl4PemmoG/Q4hm7kUwzGC6btOyRF68DxtnNUUTHZFtBixEleZ0/yEfDtmWnIzTVdydw6XhXkcN1E
9oWtTB+eCaDSYdGhFuGGb2ZI0Qc2i9PgpJIPyl9AQCmSRknEVOML0Zc90Srz/kSEfEvA3ptqCXG1
ff64V2d4pkitVRCIXFeqI7Am4YnW2BRdtcPqzwAAe0+5l30RYcjYxyRCmiUCB2VjfKKgCQFKPqWE
fQCcEz5mmv1aCm1exTJyIc209PSgIVxZQBEXq3BI5F3hz0OlMfQUGoLDseTpLa3D4Ff6OnVLxknr
GS3YePaPbc9sUz7FggvawVzEVc6mcRsY9685WICUg5f6dYDYG8NOGZI3L/GmkOxlv4ngxizIbXQG
zJfFO/LYptyZSCnx8S7ztRynZxSFQMYGog2KipSpNzjVLLSXw6O2L5Sw0COkCCSlALWuw9YmeDrh
oyZwwiWsmH91smyRw2IUBHcaGjwVqff9HcDNcxhIKzRdSG1IlBOYjh7nVDiJ/ancaqj8PibKPnES
ivw7h7UpS2SykVOfFkqvx9mZ2WVQ+fA5s4v/BDTRrcpHOfxLZx1Bb7w1U9aZa6D7Y9zMpRF2J2Uk
tHUGIgsIDvARolvQFS5aIlpZaxEDUtxhy0G/fUGmctui3JZ4YhA4jLGJDuJhZSqim1fm+Vzzm2fL
CeIlo/6nu2swwGIUHAC7GSqvGFo3Xs7ZLUaOANd9M6FKpFk1Qrf2Atxi4a9NqJNuVh5ppGKyDkUF
hOq2jDNTh0EczNn/LshGJlGbWGoExytRewRJ7kJQ4qBAIsv/IqPlbV3mNe9U+XlIoMr+ddQZVh8u
kkNTHLmGsJyxGvJCA0c2prSC42kBWsXomrTEsBHWs8nj1HnN8Nb8tgEJDtvnrsA0xrl9nMAVz778
ZqyHR5GC2y7SUFnJB6FNMvn8f6+Imd3vicSKC6kRLP03umgQixo0Ys4Y32FtMD3EAy4IMk9qIVeO
yIhgMR1sqhcKFgOFZLPj68TK51wM+meme7AW944uqrQ4Nr6m8wAJ4/AmVRTq126nD3NFsNOs9lm4
wZ7/JVijSqGvM4D2YD9oeHQxmxqf3WDOmUyjwQDpg7BV/IxpToFioqWDCy5FxdnPQY1Q+PjVBsMR
T5v5nPMzJndr4sshgbxBuyJqDvxLu1ndV0RDqKX1PsHcXSJlzyORmlUgecJ5IrrtvgxS9vY7YUEq
BvbLfaNDQVmUoTC5/iDLkoFDZmwN/fyknCfnbl9yrTBL7Zu9tHzuPnvk5AiN1VBq45c7OYNA+0PZ
0FHSkJ3KlSkcXyghh5w8d+PIhwozQ8/s3Yd74lRQlvyemvHB8v8PKi+DNBRRAaF6VlE1c/2WVmoi
ZR/H370cEf9gZsT6KKCjIOTJGwJLW/z/ZBeYQXs0Tb3DR3T9E/NqEyJNAGGeC5yhI4iIL54+i371
5M+ZmF3SO2nIj5/aaEtfoECVS/CWXwbIq8eLX2T6bHA9AANPzR7xLnpsNjyH9f+LS4IXWzG1A0rU
lVaytQmVj0yzA86E6WNbG7AtlHaQSsKoJIsfQRQmiLeMi2bInsHt9Yw0AlCeeLxJ9TcUUDBrmDRs
xiErFmJm8gIQr5UbQD894hdjjUMbLKCpzsxnY/+10eZ5eN1gHOFINXr3lUAFCLsm7BeXfGYq5pCn
wHkFY8ATKjMJy7xafCEwUndHE4+I6iEHS/ii7+RtMxq7ZEM72lYAzDiu/aEDVMMWXG0zO9tBaZjl
AFyD/0rwZaQg6d/j2bJGwOY42r3xqd0hqOdEvzswW+xmi3bRO8NTvgLDQ81ThCo/lohVFFHMAvcC
fnnD6t6sWkjyW6p0d8gcaALJf7S3WfzBI0mwC8RCodRkImC9Y8ckQouMkDEeaOyV9z9KBhjcZvKS
WJMOYAFbCkAoS76EdEQxLj447ndkp7LJAtzsOeWGkJgv6FSublRe1E2cheOCCYPN+AhQVYAn0129
4F/h5/conLlt+QcKdQRb/jABZSEs5c4iIOFllUH/tVMQWXKjetINyIW+GZP1iPcLYDJsMURicC78
Z8Shzi2Y/8L7229zAFJQBQrFVZfVia/FaY+ci4QfrOXFHTkSJM2HO+jDCnZgNOT4FgAZV/nD4IVc
PpAOnAYLTvl2y0KMchbYcDIJEfZVCOsm1pOc5Plzjg8cZd6XkdDN3YrPhPdor+8+qAxmNIk7mNr+
JWXdHQTlUwatpDBQIrs4HpCw02Vuan5nE3cPpn2Hkpj8aXTQiR99FLc8gipy5Xsz1TC7QK6hHwP4
+pd80xMWAKOWzwfwzLysljLd98ZXB0XmmRpOPcAtmVxKpFmMTtn0buAGnq7jmmv5tT3B5v+qwTAU
EY9cuhzVHy98m7hGaktoUo/6Hi/Xj6WPpxrM79D5nPQDytOU2bImf5jVnheb6PTdl4taWo04FVhP
uPNA2CdLMAALDUsszwTb0SclsjNqBlE2ryt+cyStA9lujf3DWJPbDPeN+/Bu5itAdmgrkVZy3WA9
5rsb/dGkKkI/cNXRfmIT9jm7n8Ft4hSpSLq8EB39BsiWzHsCKIwQo/UHc4Q0opIFjQu6TyoxX6fv
dA3o80J4V/3BDrBAIuYaG+H/MN5PQdPE+LfD6Svvh9UULJtTckCKFPAR6yI1TTjan7R+iwjbP5Hv
PIbBQsHMZMnJLZOKJ1qeBvP6j4MVMSFykvUaTIpWBkdgHAVkGk8ALcoig9SctVZ+Ls4UXVk5PUkD
O3OAN/hosj85Hp6Zv50TLQq0v4wdwl06UWxXkNtR2kOSmx4eLInzMmo0tMizkUlBU7BoYC6ao2iY
vd1rCN8ugsPgaTEgquy/+JNwSlO7gCcnGS7YdpavNdmnQtGPAqa2Hu4YVhZnNN8jpA42H7YKKQBj
SJDqWu8dvIJXTv+uZLLhgEXvO0S0TY4wgb7YYqx8RZQO5zLFecYywy6LAGbex09mBRyudkU5x9iD
sONPxVK6xrnJ9wBOwEoKfI6J4suhSg3tkOT+nOtennc8U88EG7fXnQb0Y4sKrNzER7lq5htRoDKk
C5GMtYyAhAE50ITW7IVjFXIEtJDvA5rc+eOrEF1BAABIkbpgiAAoN9JVH0MvgVY9TfJPz6T8nnoe
/f9IOrMlVbEsDD8REYoDcMssCIITmjeGIygOyKg+fX37VFR3R1dV5kkT9rDWv/4BEh6IybLxdnf8
VBBeW6CD9/13s7+MrWHIMoatVOST57697GF9E0cHRd0UmhzmmM22QcIJiuFEcyuihrVVMnShyeHg
cYcMBxEG3fTQvsHPmt/mZBYZaYLHIklPjb5ADjihcZ8Io9hH9N7erAaHC0iXKgt/bCnTfRrhgO0V
cxVc7G4wQyQMDtnwGCxFgpGKcz9BFy/LXfyscq15/HhYBxgeIOhq/VafC3qSFGtk3TPW8LSIPBWU
2l/d88D2EV8DWptjp7P89/q2xD/7JgQs/NHYaVlr4CAcBtBkEUUGayHJXGFL/NExhih1q1niJvOP
VfjA7rGdfo0TfhmMTHFAPo3w/JANBOnmYozssoe/Od4Bk8o68TYcpCKO1MdtaehhPPe9MKte4QQB
qAxKhCVeKGh2HzafxPdgpIhFDncTxS9X1nsv4j6E5SaRTzD0MZCZAFAYWcusCvKRh9OZQS/CyPu+
xHsAFnOHhwl9WRaBcewxStyoiKYhA8BM7F2U0pTuIstmRyKqaBsb5oKYKBM4gYSttvsRvxwDH1MI
gK2OCaqywQqq5+SHr6tFpPc5o0V/Rq5BeKnJAxbzl6++pm3j+mNmA1PEWDP7uWBH1t/UOJt0sEV3
jjbbbHC24IcaG/95/GyBHjrd8Csh05Ur34131OnswAL7zcaNDThLrjQEx2KSHWvE7b3cQZ/po2/6
vdDVu39RzCwQZJl3F2eD4MFrI6JNH0siUvP6DFJ8UHrmlQfPbe+6GRRmyhROX847XUhTRizwN0DJ
RHXZJniMo4fHQf7mvPxLRX4wll4AR3gU8XHu3ovn/dO7zFEuIJ4DowbPepAnPIaOTHzppBJXDR+7
QNphwRcQOuGb265/a5S18TCBoUsPVZnvCNjKk/GVSFAg91wAzdtKgpadMP3cP/jx+OcIF6bGH7rj
ir11RajPkvK//7TvbFBcNX6LU+ZJ9H8wEZ9HSFS9u1BzPJHZfvUUphWHk3sa49n02/6w24DCKpiv
GrZJwP5E3wIUH152bwfKPnDQqHXmHt2UeUVbpgYNBu7cC/Ah2MtgwftuDamrjRBzBdq+AOUh9mjf
Tr5iApbDBUHcD6qAWWL4iSACRHhwYohOUN6WaNQKFYNmkhWDFzIsfWdTiBhnGEfMNz94LTQiz8uW
T8L+k1K8hRL1MlJuFUiZMFyWAO/Stgx4AR8O4p31PDK7wTrtu8AmjfjAEFY5lS4znN3HZkTwu04g
qqs6FTwCBP2F9z4dzwrPMJLPg7etQsXbplukHCvtfKOMp2qkk7OhOWd+qZo/zKqAapY9FsTTQ91C
z4r7wCuSMdgUBwYmEinijXbdTct5M1OTD7PCq10O9b6K0QLZ1T6Kp1M3af9uPqj4CAJu33lyWwnV
iugwBN8wTOAR4gYASa/FXkyK77hq2YjbGWvtZsUaorxRe8LthK6ae7I3EcNmLZacXY2zrD9snd7V
qv8QOeF1A7LO894NnTt6MleGpDqC4Qqq3hxIa4UNOiKKmQUMUPu2h61OrdDbFGQ6NpHCcAQ94wrD
ShB5pChfDOp5o+jmM31IUxIbroE0azLCMrt3BTFgem6+IeDiZfy5aM7QLkOM14JRzA3Jo+ONOHDM
gfBuLoHTpFxAVyhhRXgvplE4vrwT7Lidm64jL0cWAg76wooFzin/9EW8MKzyNwHvLXOvt41VBIBF
/OKh3ebXZYPXKGYiF6jExZwUCq7zgMtZfC08aOKv4JE/uPn6CGM6cIbgu2ymu9mXeR1qP277hEMF
yE9I1ZkxrjAPoyz8ngax4CgsGoiCLCfVuE7oI2GqmHBRh1z8myzsjmgtSOkgZ8VFUigvHiOjpVTx
b+vGVizIprIkHC57LRGYNAnPA16X1FhQdbyfD5MHkgvoTPJawVftxsboumUeu4seAYN65CgqgnAk
eMxvvwEOvT2EtkhPLLAQ2VOQVzKKEh60jDN3ZjoyP4wbuV8orApTPQ9r+/FbDR7Ge14u/wKVUVkl
Nq8ag+Rx7L/2FQvAJn6dCjb+UMvjN8lAb6fjjki6gT4mQOmDeitsoNbZV0icZCEsq/jttUBHKP25
MLlDUsb1panQWGyA/rhD3ti1YgkGTacy+yTJPfVyNhCoCv2di7cxYWTYarkFauvfMsOJyOH7iuXQ
wyjaeuv2SN/wC14w4cY0q92IZI/NhhMMSpmBB0XN5eQMFnxqYq9srHFiGeIg2RdO7tbL2+nXODnY
WoiuXr7wya5uB6AKjOdjQHt+e7SXaDMYiMKgBTaHPTkAeioXj5h0KbcHBC3Gdb1FRaoSozm8Jlpw
W77JqQFEgqHxmzZO56T0gSHiIA+IGG/e+6J/GLkZ3JaTgjgdLzKY7DxDNO2d86YvIjGrQnYOp3XC
Nc2feJvhcxyXkxoz4fQM2ASN6YQ2qZw1MRTUQU3Ppb/iO37MEE9GLkAmKLA6+fjqHsRiKDC7B00i
bNChhcgpfO1VjtOcTGxGqUQYmKy8HAemAU4dOBj9ZUxRN93+cxr5fAHv8ayytxwi1JzniZ/1juE/
4UA/LyCwfWi4wDklwfMFjRz2bcGwsnKIWCF16whxKnVbresfxtw8TUCFaW9bH8DB+Tsasq+2Lmgs
RsbDqf7gJUtJn9Od8x2XB4uDbK14d2jpmf9Y/rzdDIbFCsbTQsadoDZ2rQFm967N18fBdoE/CFKs
BRv3Y/5hiDehlca5N2fFsALACK7+Y5674/0TPR9CNvBZqCOUQXeb9ysU9ZifC80dZ2dCy23McGpe
MlzXx2cMogx5+ZuXjPZqo1kUws5Ql9ZoN5k9R5QA0dt+BoN9blcHnviSX/5PZPy8cONlxMJkSDbw
ZSZKua/Pz9hp5CRYIouxS+Y1MCqkM80u13fPZWTFbfVOCMTeYo6Ir37fSLDGOo+nxL+OjT7Sg38f
lGgvbCGg2MAqZ3g0nPWRpCKhdor1SDGKixjW4PeEsFyL9vQbZg1LHdymEfREPGQRFNNLJXvZ3XOR
gq/vCOfdTRg4zWpzqVn8CkjThSYbB2IuTtzVfWkKsAiKS1+7IVaBUHlT24Zob/kptMvwkWa32CPB
bRDC/jCFQkA2MW+LYmahmUfwgvVaPvdKTJ/DN/g2QA7WglAZPi6gFLrSDVBlIsgTP+p+yTE8w3vY
10WParqaTrlmeUuRhD4/qd0ETcCq+EP1A+2VRaPEIvWoEXc7TlYU4dzBqpi9GswgX24fQRN6VlIH
wz6xFS9L8u/MNaUpmR//rO/rbcuVf8YE0yPRJpBOIwhZYP+dIIuNK92nZc6g9f1JC7BcX+DMaYh8
p7IQNjidbrq0HygROwujyqYU5eWMqpJIGyym2p+ewVUl/vXhKf3gDRMQyK5xSpQT4DLcSz8jpbBi
lASWIVlf5AqyOSjW2Fu9pi+8NwF/OWuu8Ld6FhD2MxGGjMI2EE0/dxs4I5clVkQ3fKyKUN4w8dQC
aVVtENHiATVkuhi2Xo0jcGkBMP9o7qELdKh6zb7CrOFxZmPfZ494CcYTAKM4cJN2y3LgjhVLU6Bw
sEse8cNa9iwNvIwxDXPMKDvllsIUAg/3KWc02VcuE2D75eWQfSl/0VzCCOBfLIClgs4Z+JhLn0ZT
mLAdvJfKPKd/wK+shG/404skmz1guHJBkTw/yWycXbF3/gATYeQC2xXBo6kiw4VTxjhFDD1eRgQp
jK2cWh1IN4sHJhjEHQSZEO9WXHjwk6Al4b1EJwpb2aBYJHwr3DGnUk87d7zILnx3AKuH3h6YjpRD
jg5QCS1U+YaIia8BIywcMa+JXsYfRo/81LMWyLMjjcOfNn9YwPfn9vA4P0k2BJVyrnHqiWkwJihR
HtCuAGTd7Al0k/wsb3l/d59zmWGLumQOQFNlUF4zc7ypDIQEckXE/RNN4ZCxN6AUypY9Dm3Gc96B
2kO3IaloFOcTtOe/y20O2/SxjTRuqg9KERw6SA3/EjMFHR/yAMPwOr7CtLoy4K7ckjUv3/hTq38+
efykzPpsLzXMGTgJCiWI14fQVpwhadG62yisudytY/7Bp81gYrAdOKO5hmErjcPsZb+os+8rjgqE
tRyeq9Ru/EWtu+p8sGX/PZ3tdUIYGrX7VmXOjE/ALVh8LGA1gztuZJzJX7FUKI1UC8a5x2mrCbEN
tiBgBYRNEc25QmmLLjOfPib6ATzMrv7evJclJ6ModphFmQrHeePg7vIvvfpnVQsM2eYwsGiDptwM
4EwcUaSi0WvfdEpkpsqrYvFyooRQYCxf726z/KyR4ITYyyH6kSYNlewU/ghr0ATd9SB7IF0nxyKz
ENs99AXcqAl0jRjSVXTl5tj33JA6kLWIsSqI93iaZPrb915L4RFJsFGAu4dGeAmEUY9IUp7XV5/y
xvnlmwl2K2BAQgJlVhRC/zeGaHGO3FB/iEfALAE8UbHw7mkhDzj0znK8okQNiEm1eSZniD9ESJOa
ifIFi7rpkK9zRrqf2RAQZMC8CogKbgqEF9G0et3kEaVmf4tFA2ff64Af4Q8nsJulHh7HuytTyNDk
INbEBFimV34srDDVo9z4B2nlspnmU+U3obz+eOlEAHuSnhWWKFMYZ8kA7xQ5D2cY5efn1U7PeYCk
hYnEVj5VFL8SGDTPzqxqs6bLhInWTROQ/S3iFedK4CiQPlfISbOaq8+I8JkMFBtQ92FzdxJDhNDn
b7gUplWqztUEgNn4xlTa0wES2WuQBKePloKzcYVq9gIFJ7zMpfpg/DYKC8A9ZnaYN7MSHAninXzk
usSyb7tzt9pAXwjlD/5JCqw8yTrviNP7WIQJeq/Z3slM3qK+RcYMmnTj2j4+F9mC+YxZW5MU/PsG
Zs3w2G9hcbQHstb90XwMlPD5gwSlrYEVRMY6J/BBUESYUFv7ZC+alr9xskURFlB/9WXr8TF6QW9s
TGaZ0TkPF6EShaSJTz4cQq4t/+Y+wSvfNiQM7HL0N+FqO0yq5ank8K/YuZxQHiR6nXBNKB5gWgkH
nHOlihZnK7U7YPmbeAmuICLx9qW1YCl0uqWseNKMET2MTabKqTHi7ZN9yeiMLxTZCyICcCru6swl
Lluoyj9QvJ7BKqnDuzAttYBXN4g4+5YK/LcBs7NGywXHAOwrm2gXVu7u9DHCwlhBCsMdWkGHnXiP
yT80zA8bG0y1JJL9cMMd5x80TpoOwJtiau4t4OYOgQMPHikWFlK2wn+6WLFxhlWHwakAjkWiw6Mh
Gg57Z+sD25vmre9tCfETTfPlbR4L2iz2K1NcBpWNTboVdFIpusV7qhBGCGzn6eJ5XvQND5ZwIiCs
UM3YnF5qDk43rK3vwRNWvRYTC4WsB/QCCeLXrsyGVk8wOCA38nsZO75HCSAN1X4iLGPA+K0L2w4s
VaAT2MOo4Qups+bK80wYS4armMrNhPpF/F1UTUVJLAYVR1Y/1dV40ia49sASP7ODuD7uZ94apiO5
CdOT58WqDiHEANtnhc2CksAstrlzbBnb/PSoMe+h5LWOOIOACpCcPC0OTINicIlIyCk4xzkkUBu6
HIO/8xTeJzNNe84dRYwIfRrSZQH5kfUpWUfOPiJpocrkDtHZYiYcdgdWoQ78yWk/cN7/fMs2PdHl
MDz1Oeegg+keHDIvevoJFnAeRDSuedDvUGI6+qPzrf0WW8We+V5+IwU2xIix4k3fo93bMjW3abvp
qjP7DCm+1hOZGcOe05QjYl/qxz4/pMcChzHt5nwAceufSUjjk/x07tEjz493zG4AG8Uwx91xIv+M
rWEMCxbKyIhGKBUCWMBiiOhAUmSvM/YA3tKvszA3Eqx2hDcfQhqeIwi1PufLfobYh/kkOnwWBX5M
eCTx94VhwayEyAymrEdvLqpj35ieH4hTU8yUrqhrzwNPxqo9xNrZwjLd6S3LFRaV7LZoMj9DA0fA
P+Da7HPOffmAEBboK/wCgjU9ArRxiAWHlINIDy+vGfJXPVL1OcUOW1u2a+bf1fbnWMD9FayuLYpS
mFFbGnr/exj6Lb7sWLYbmCy0AbUZ9EIZ7IvS2uim3VJbZ17nipzoIkXN8VjjgE1Y17+AQhxOQOFR
mfHM2jmjZ11N2hUcP19FRUTbjQ7BFGRwzbwwaY1wkac7SHBbs8QVlAmNskdI9bHyFM4RFqKNSoUt
f7qu8331NkTGFmRVhMWkFoLg/y6gkYjvX0nmhb8QNg64ELaHoGtg5azMyzOE4mKJE+fNjPq7riQy
XGDFweXpm+BNKG/4VAXIi6UCPd7PZBRQSGiQSACTGSr9C1fQJlr0PQgjeViao0lhEjGCVS+jZBvk
4SvcvnGVJMJRdvoL1RiTHwXz3FIm7OdgZ72sepvaUKZ/xJbMrlHHG8LLBtd7NA3/ckDxMGQcgccS
swslgk7pDBFdc+bQpU0wv5h+lzfrhyibTzR0zB9RrO57DQlrUsFOzLg4Boa07flQ5f+GSTUdIViG
LkkQKF6dmOHTE+PmIrNoJZM7D27ybWysEVH0zTGOYG86/6s7Xl9dvJy9dA0xjNnYEQ4zQ1IC3e7E
SmYrThAGNXdj8SNLd/nGwaCmHuMx85Hiu/shqmvHz+0lXAkBJrCGtMiMv7GnzUgBckoTP++g4aXA
xXV3frUYYvbBV9W2GewcICLcFgE40Ed+yTJ5Tghc5F3RHxlElH4I7chgomKvf/wd+7Nx0KI5Z7LY
nVparrFF4OZFWCdTs/FYcYiPmnU6r/+P2faEQwC+Gwb9mEV6yJdGXo9pefTrvNm/10QJ5RCJhBqT
OKSwFys6hjGOoJWTA7dW4acigYMVB5uPzGSPfCeIXc9lSQPNfKJekl42I5CAWOFuib/6+Z8nyN1Y
M3LmvyL4g9keyEx2+kylGQCZP/DhMQFaY6bVmmsCDOcArjbBHvxFge98+frnsg8kNafxg1zKg9iz
/r3xhWnMoiYp7erDpcHdtFlc/Ov8Y7dL1etZpLIz9j9dRPo4CZ/8yj/7idU0QlgTcayV8l2AqFa6
f60FbAY1cV1MxyP7FTbzGkEKQAWiDjSe7tdgDAVlD3acfuph4nBz+hNBHq8jmHroiIg6WWPn4L5B
2p1yowbPSYpVPdI9/EV+IoeW56xgd1hsU19ekcTGsIoArLhlZNfz1p27ppHAQByLMpRdOCEKPfTO
Yf4B2E2QE516euDCHpzEHLQ5vXDCPqbmWnZO0OsNCEOuMPQaMawDWt7vTwhEzY6DuM/V/gTTzaBl
Vxa/8VZ1xo6QdzYQX8ZxHyzyh4P5Znd5iLgfe7fPDzc2S4v/EbWxCG4n/jZzbz6JhhTCGNXauKwS
maKQMirY3K/5z1yfTp3Fi0JIojJGxpwQbYaCVf5QpO2QBchOucjOj6w9S9lkEGSc674+yv/MvXfs
Cdl5HrVlrmD28UhAKMANehRyAw62FeOXRc/LdY5Xzq4YC1x6DEjVgt8GO87v9DXGRBPEzOqFkCBL
qEIV60xNB23yORVGPB25UkMXV17mCammq7jSixzPZi3BeTBOik46KH84gOCQpSEMwy+IO/R9RvHP
2JUZqyjoNllEWqhxIlvbO6Amm/KUMbIpj+IE6/h7vhY3heV4Bb5BW5SaML1gPfUhD9qCR2/vViOQ
5mV+6IUxmXtXyiMU0Iz6QBLdvG9Uio4pmzZl1tL43SFl/vC940+zHpkn3ydKGANcsgEY9apGHysT
HlbjY3T2DD4wHEF1kveBbHCk6kSYJA+2r/NlMPlkrWB/tiD/V0UaPymJE/563515o0WCTKfZEiSB
YXgtYO6w5ifXcdDr6XVjPimZaNFfE7Vv8XPS1+QlW+nNhoKItVH99Qg3GFbC5Gf3M8vcHMk2o5TH
rA8yV9gDmBY0G1zULTFlJjW+mhP1ZPWWGmrMnjWgQkLVBRYAB/PVorQ3WrKBGbtxFsPf5Rg4XlGM
IAX+6I8/LEupUH7Ik7DKRJq2F5SPjAoThx07e7LwB8I8usQaQpuLCvpNC0YPCME6GOMwXIGUwSIR
liSXnd1s/9G8Ib8ssJIwSMlyC4gYRxh+EAyZ3Iq/MNLgHcUC9uPmxyHoqwO5SlbiFfT1b0usLIoq
Qhp49yiOzOytw5+R4KZT0ek1BfTAuKCp5qZhpf3MP8aqiwHXbBanM4YsE+JadNYaFwCRGDBYMPJr
COBrSAcez5Wo4XKAMWc9KXOEhkIjqSbuA0ssCzw2Vv3odRiJZWYR8gRFGXM2U5xOO0TFP9BlbnWA
AFRUxE3CQT3RzhaM3MfuTrNu9DmkWDKSpr76Cu+dH/qC4LZzcYP5YY797z9KHTQgYhNOH+Vqtjv3
Vm9fiNTqdaUsruCV22dtluPpjTEPAULQTYZmH0kYsqwticddT78hkaCxHk4GItok4zgbwvD8TMqx
NSa/z7pDd1e3u9oETyOLhdkT6tlzyjKv42LeTQeXdwRiiHv7e1ZgSA+QlzL/ladl+JVNLuERJjaX
4XFKyf1dVpM+UoUMWQUzWSEI4skzGq4WgkOS40uleND6hOPmyMnwc39QV7AFpsxUuDSbBVeWRTlm
k0+v0049uaohwDPX5yFzdQzdKhcRunhbUmkO9tUpJ4iID+aU1HS8ZBH7Re/O5wTq1U+UNc9JAftO
j18maAvxCUCmmxvm30ggUBnTWhZHmEMM1D1mbxz/TFxVzTiRt0KCbSJwj7dNSXF4zL6Vcb3Zsj8F
KKAIorCmm1r+LFwShpSthfeIMvdR0cr0zM+5Pe9xzoSW5qQs/G7RhzlkQaL7K8wLnrAwqtaY61AY
ojvQ0bJfiHskoeLLDQzv6Y1WHRrOXwd35Sl0h0jNEFDJvDrZGrgKcIm5oSDs4tSW8Puu4xKPLEHp
EvQAkBn+l0qP1qm3ke0+NIcMbBLXUpmJMBj4FocMq3F789dBE/tYMMM+xmd+Z7en7GIoEQQ+9Ux+
rYADr9N3G5w1hN9tyonAl4toYhQkuNxR3fDwuFu8zzHf3whwuAnOT7kRiF99EWAxBRI1/S0G3GHG
Tqxn9LHFL0Pa6HMaiztLE9nX5nD9/RkYrSi8cGlRc4s2ALu3Zb7ueeI6V7DCyA+jqDs8osGFNCmb
oHczBlCEQV6sFCYKJHeVAZab+RF7tAB/GV68Zi6wlQrpXM2T7LkLpufDjbizJVMVcim6Wr+xKDqN
E2576+upnTOapfY1Po5KviFCI08DTv/9Mfnl9OeSEIOV9q/vSTsLcNR4MDBIkNXwqMPWjwB3OU4R
92Quq4wGiZ8vKy5eRTij7VhZ0VHGz1iL54q/JJtvnm7reW864H4HkgEkYS3CU8F0Sye5AR3XThDn
ruiJcfV13xPZ7HOCM8fCFIRxR09PCn/6OL7szBtT4Cn6nX6HvrQAyByJclS4N+1vaMYIJjdL3CYa
XVRQWSQcr2Dc2ESMzuE6Y33YTyiXWafQdIhcQs4xT/HjI8bpYw/xZ6HFFeq/emO6Fr8Jvt2vPkQ8
pMLQlgYIzqeCAbIzCEuQtoiaiJKcN0kR0DwpVH4UA6zskpL3ckJswLScMwId2GCCjQYosI3xE7lA
xIQBrvZjQRygY8D3/4GLlMCOrn81VwIwD5o85kwbeYOuEd3OzcEM3SecEghh+I9NwBOCz0lPDlCM
i9T76yBLbgX+LjBJwUZ8sH2HtNMepY6niMUt/FIbmIrlv7Me7YP5tgrK6xlU1sGMcgf5cnhqoMoy
W2YMYBNLyFAAeJDniTmh2xxyHIn8XkxfZq+JVQQCFQQbkG7aT+HdRd1jFdPRhlYjE2T3PVIklGAz
7OHd7wLlnH0SZJcetB3FLFGwiUt2L7gvSPvC21Rd0WB4tDXmvsB+z0mJ5yOufkW+xMv4cgq186c+
CFqAK4meWYuBCaDK8tDAGipGW8K7CaBakM1x4ETUgPUWSyid3Yi9zzyKrQsD97g0L1+zf7kuafwY
vuHkj0qN9lNHtZsiG/6B3fV8aDAWBm9qMNCEOF6b4RB1Er3GCUrVc4KsJgfqXeN8ASwJIIpPCqyw
Gwp2LOfG84qi63Bd8KLwaSSD6vTPFgW+OCRSE7cs0FlmnsYYm55QZeJKRYgJOCAsrCPxOBrvuh4T
bNgQyk2krn2BznXk3EJ01UdYDnZ+RSn3woylfJFU1ax9HPG4zHSAQLO/GDrFRJDeWIYr3Ht5f0I6
S1mWLu4BmdeU75wDkyKBOG0P7eF0K6NTHm5+1p1uftDpF6KQ0IunNm5HVOCEU4sbD/mzIx07SNAf
WxTECIt9nM5NEO8mGWyHIYXeFB5dPm9hkNNSOQqDZk6g6EujjyRzYL0xu0ej3mLX37sRSVGe6xVi
0QmZsmyT3RweLARbwWsH1ELNSMgXacur0kmPtzijCtDl5G69o/5ql0hjiC+YuXjYmxPnMmMBgN+N
CCQQSXtXMArzimk88MqjEM6926vZccuqHKZocGNliclQ0hxwJfZ/gIz0QEYJWrc7MgGHfGQ0hZkx
JD8j0/xSJsVc89RAX2fM+/bSpKMtUwhiyEg84Wqmy/kduSMcKFYWukGnWEm2HLxJ9MF0qZnBOZMo
RCEsxeLyIaWR1HuA7oHYmLhqp9M0EASV0wcIkVUoIBa+iGf7da8zrPrYV+GuL7yZYMOMzeuKqAm7
P81griImAvrQnOSHVUHKRPBKpYkRIvIkuCZee4hg1sguYxFY8sgdvdISlzemCsStS8vmQB9CdSqY
BNjCMREE99QlvVt/Jhg7QZHBezpshDZQoQytMQLBNB0WYMo58LZzG1Uopk5czNgmgTpQH2oTOF0y
1A50xBHoI+FltBBEoLFdCODDEcEaZEIMcrugnRhPMFopIYNoVK0ec/zcyxm/yLYjMkB/7lnVP0CO
ycv4LM610I6ShcEJCxZLGsSONAZhBKkC8mBiqPcgQcFFkOCd504LBl3MKdnpz44EirAnUnw26Q7y
DZyHv6eled+passuVFfoRsadkKBPeA+z/ZX0IlKE9fTMwQvmrlAp2y+Ove5IAIZ4WEwuxtPhoksZ
t/GPoUaZmvVYKZZMGXgLP1YH/FjHucmNjT1lHuH7eWW0UXDq8to71AKalUzHxPyoMAtG6yFSoTJk
XmXTEuEt/LZRkXl0MWKoSL7j3RnOuQFxFo8pLilS9ytmAZbGrwmoCl8fRdZRcAlE4MnQxbWg9LOw
ZKixgYY18p5zEfNGEgyeEJEM+Ijad/o+3a0iYJoONZA9aXgfb8tgmAGS+132fIoOmZE1eYFYaM9p
SoHjx3BkOeMNjooBc66lGEK0JiZdaK7tHyoQ2WiMkRB4d1wRw1C1Lh2824c/DN6XYdyR28WEHWEl
0M5G5BIQ6uyVBJdL7mjWMWNsRTJ1QbMId/gGFE5KHyCnPP9ENYZqZppItDuijkE4ix/Am2jEbn9n
rzOp7AEHXC+1zZHYTanqpnDqD4CuVOriYEfjaEkYtdABw5dnpq/jEMQFPogqsvmua1TmZNMu8fVC
oEaJtEohbCAgsvr8brsOFpNgA1GkLIhyXjYAJB0epQXq5c+yobBxYIVHfXz/syjHoF5nOkY/MW3i
Ds+rPzrYRLag+AqaDPA+sAD42CMc4eNTrTAgei64eTFLBvccr9J9ySj5jfO6fNDMGiEXMbnFhoPr
oEW9wz14u5J7XacwbIFEYbQAlmp+DlsfOoWiqy8L392nYj0B3voWnuQVkCJwCKcvU3b01kirkx2I
8lJh3AIvSgT83VabmZBT8Q7U7U/vJ3/VQcFxn837dWGFg8XzavkkPGo43lgkPOeD1MOPHqLwqzcH
DaDNTwuyYvW09Hps3r/XgnO3PZdnPHxXDwgFfQs9+4NyX7bLsxBZM/Yk8Wf/5YHFBItxycGlgKzo
vGml8N9mttRuFVwUMIbtB9cnWWKU79VE41HyErmP9qmwlbnS9oYqslfYj5A/sjBdvpZDWR9cZPOz
evBCTXbviO5Hi58A2Yi7TUGMxElkCWkVsL8NO7qYfQpNxaepy0+wSeGLEu64MzSevPDijceHZobr
ST9AJD6rCVfHGz3Kd3q6laBi8jlKfOjWWO1OBquhj05/6KrCt8DoMwG1+YHVpJyXY3MAZQKDt/mI
UmKJRTD0nAhHW0bqUJklz3tsge8tdh9CcUQG7blwSNppVzi1QJo5j2hu4wfkAOlyn3ezIYHos3p+
ybw2AJqfQ/+kSsfEuI/jWWkx+i3vEKc6M92qGAk3ULcbrxwYKs+XCtUlU8FTOXNYJRAL0oW0fAZI
FyoO1gCKfoPkH5fmuHPR0lifSxaKoEAxA2DizdUmppVwjGfS7GV9SHHvcxLkAmaszeBOK9Nje85u
AVoMRFDTHygDnyGqoiEjuRu/sN4jPvLt97hYcHYVVDRpIhLM7l4v+TIFM28uJvUQH/AvAkkGhaM5
/rqYUPCYOdhYnDkuHFeTm2cc/gvXhLJXm9XYbLfaqQVAoDgPd/iOnB7RByJYAy86w0HcrFfMi63y
IAR/QDlYigfU1ySxXWffZHwoHahFrTPEQZpDpXXGh2+yYyghuZK94wiQfZFJBZs92fFIcV7Bzpna
JzVAokCRsKt3e66c1E53wmqY2LusYp2TBwymKHgoQCSmqGkY781eE+FyfD0hMTCZ2KXG+cH5zqQT
1hUvHgBqSz20eCcqQ3dXmT6nygycGML5DSCft/ghJoUrlouZ0hbTSKNyydValvbuDwNpF7vt5/nu
0Cljs5ri3sXzqIR/7gg5emsCHBYmU6ARO25frL8UpzkkQp0HpG6gu/B0GtgUQ1ueyvZ9/4Gth6Yo
HOLDI8RI2nY3p1v/Y8kTdPeYtcyjGNoEiONXKodvMfmDofpcfsE0xBRK8dKoCCFM++LVjrYC8bxH
bTTGZtsdidJzxs6TsDZhYA4ULTAE/h+WvtboLCY2YJ/4ebA4NICKm0/dmnzOdTy0wSIEo7H25BMX
OGcJ+DaEk+0KDyxBXEpGfFyo1ND3a729iHiQ1+qjYVjJrc3mBI1+2fUKpjLclHssyD0V6IyIIRtE
KXwIDgieImcGwVkQdiCL7xuUB/K/pOr+Xz8eWZiKroTKGsM2pp9rVNbs3JS7COMWSzoB2E2VBZ2Y
DDisEbYHdAPWjZpt+ZxrXsPBZhXrH1nIeSRhEowiYK8xIsW8vVzTi4v6AWc9rKQirv07ENXQhqU0
imGKz0gd+TewKZz3onfYHfAYp9HfiSrIkrYqBTdba+e38XsJcpcMPgzpKerg6KAiQigbDU2UfFhr
yxUWEiOszJ/ocBhhM4Km5kquDmqpxiwOx9ai1N6w2lHUTOiwMdYcA9U8NjIeU9EdugUaZdrTf71t
+aYdZiBvjt16VbhnkgIosGqGRqfGjFDiykDm6EnwbIfQJAUkjDmD1duEhWr/1oX3VYFlyF4E+GRW
wiBxh9Bu6JeeBANoz0XivheZtef41T/6kqSalUK3A1Bkled/rjCVS2P+tu5Mv64u9Gph8x7lqMQe
E8RUWGdiFcjk9GmxhGkDihWOaraweYJlKirfAdP6Bz7ysi2eoaNMGTNMCxMJBxQwFh2TvDhd5DNh
hrnqRIfFL587gjghdG28BJ/5YHnmzNS2lPh3lIlfEyEnbFC69rkW1NYt3H7tPcJiwAg0f8Kf/UCT
avXXY1ACTJmkufiMY7uX6WUAUF5/2KKFk+Fox4Du3KFXShN685TZEnHiw4T6DtRX2RYB1xGUHiIs
Odm5S0CGDTl+4MGpCKj5pqOfz5cAojZPcivCXqy+I8gUufhh7YpTBTzhu9GEfXEiXuUbXcDDLuEh
jBgb18btj2DzgMb9wySeMoZP/PN/qJCV+dOFunbH2In7i4mPh48jvbM93Cr46cAv+qK028OIzBkX
8h38IL4bQW21KmaqoA/zPlE1ipwPjKPxaKmWvyCjv0IchpIC5QyHhQjY9FEX0Jp+iK5VEOOhFUQQ
x+FPADgzLa4yDiYhoLuhCYHcZSmBoGEK5YFsY/zAPzBuC9YlbTc4/RO5/4+Ju5jW0y34Q5/mE3mC
40HfZuj/w9kxBz1mHJzcV6CuPH9cRCa0cAaJILkjT86YynOeoAcpV/egSZjPYsgP9eFnNgcGVC8X
Yxt0fy5z5PnLLlcyZ1YKSVEjxAJjQI7A5lCu+mdpoglDJGry3c5YwYWaQjth1oREhIk+GpLzDrxQ
eHOYJfOuoamSu3f+whCBIcHEcjXi+js3+J+p9hBPBdWsd6YW7vBPgNDISSKFRCKx3OFhG/glsv7U
HfMyaiWSSB0uHaan8NlNsXQ/ghoR8DxZpKL9XPJJUu9Dhjf636uX2XheXD9YN0a40du8pbFPF+Ni
xsjTUZYAvDgL8ZQo7YXAEdoGGioloh0BZxRu6rlzrjAF5ABSaPhIgw/BaXhh7B8g86cDzGLvRUzl
mAZptGVk73KBYX2EqZawa3qjA6t4fpox1yzWE8zskdVCKhNno0CHpKhHd3PezZ+BPB9bxBE+yLlo
DmBPRhHc/q6QEscc7ymnpqAb3GOGa4MtyaI5HZbwlWTdLTsOaNCTsPTSo2BW3OZoyC3KYB7ekQgo
i6SiwzhsKbz/GKf7RDUc4DWCy9JQMCdGZbNbFNYXMx2W0wiWHZxPyJwYx4wNPmANUAWTTo5aHyPz
6jxKHkGZiHFSz1QPCjqiDaeVwD/VOZsLtBeSGvglVobYLFHTwFb2eFruGx1P7VSRUL9qUS4RxIsc
XOHM4DgZWEyMAqytbqvMwgij2jwAbvGOZoohKJXY3QQgACLQ8FiZVUWd9h9HZ7asKJaF4SciQgQE
b5UZBBHnG8LhCDgjAurT57czuqK6uyozj8Ie1vrXP+AxtBF5NjJNhgNa5aOcwjaN3goCywHnBaxi
nntVHG/cTwR+/9G07F9MIkFmzhER6FzCH0u8IDGG+9pSgnqJyAXQMbhmYk4haiLaaF42F9b2+ofq
+L7nNOVu7I0UrvZJ5wKm1RssQGKyAewNXvoTZXbY1ERbXfrWJbYO2Nd3mKvmCXEmLC2YgD7iRUbK
02Ly2Tz2bz6NA1/25r19ouzJRDJcxcHMxhE7vHRyWO7AixcQWlTBzSjpQ2LChJVNTV7thZ4/DzOY
pZJDt+nC6a3BH56odIHzWMiZK+1KjzvJgtULHV3wbVHX0bxzY7KyWbXsTn3EYEvHTnP6XoA2MHPl
rORRmZ/kwQMHHQwkwAVg+qD2EeCGQ94nYVuuuodaOkYOfxhOlHFUHgh4HmNoCSD8omABPM+iBV4m
uFXwxEc8M5cg5FG34koAbIdOv4A59HcxV4S0ka86KSfTCD2C+2mtbnVJLUCpHKRa5Sh77SGrcq5J
3nkxmNFKEihaHYT6WNASUQNAVBrDJ7sGMnNnIFbJ0XclrZrZ4YwufC747g8gDnHF9FecKGOazyNU
Jkv2ZecF3e4WftctR+qAOHfd5LbGDImPCwwvuGtPFqsPsfs/pVcouasYIduq9gR4yeA6pFaVIbxw
w3xRyD3RTThUeADLfGz8QD84aBmYBMJGD4VnFu8RMyCD0hmZtAOuCPcR9NdpTonKKE99MLc4izEG
lw6+H1x3Ol9PXOqIIYlJEKU5TIDz6GCYn724s8SGB/jNGT09XSwQWvePJWc/FzAeS4qRDbYg7Drq
NkGW3Qz9n7Xie08EQZ0UE1AnduVl0u7zBbTWcUQGzGd8FKwEpvHHKsW8E61ICz+RYTtzgMyWHR74
aHrDeGA806wN484/1eWo5a58jo5QX+P7hGqT8xKlhR7CYBTPf/qZKFPNO08+U9QbxQKiM4Mj+oAv
an0ZX9tLJCbAuPgSQtbA9YAbJdsfT2PYdfWQmaHhhsXCJEkHL/wuamRPwxix2CD52PSNSOwabEW0
lcp4D9+mKTMFpgu1TxoIEPIdc5fh7Le6mi++nJhIlNHP7C2G9o2Xw5UXd9Abui+aYac6e4IzoWPr
oY2Isf8ww3nOX7zQqaGTjVLuLrQXlrbWZBMHXpNo9BkEEahFk2f4nGf+ef2zVSdHXi7cscF2TBDN
KqlnHfOLF9OLARpwyDEVuDpGh1FvpzAGab4jQxSa3UwlOAEy1qyCZZM5l9d4/Z0B01hyiKibtzpt
veuh26FGe8/1dc40wW0IG1ApgMZVcj18CWhAZwejjdX1AEwXCjEE36kedFuB1mPWh6Y+kGA1YSNH
PTcBy+RljfeXSB4ZGyk6m5WfofnrouwkRBrz3+gP9en65+vgNWQRjowJrio/sLWD5H5zAvFI0Jka
K57uOIcotdHCbtbnPV7ZvhcaZWN8PJ2tC/OZLDKw3+uN8QR36r89TKkZTmHAr/BIw4FfRddNtwTc
43ffogEeJGTIEJq4xMz+2B+vaa1AqEDBnN6MUs6mBBeQO4iFeT3yySYUBj+miYKt0E/Ayqfd6VGO
u9Ntxjt/m9eWTrbAswc7fCEhAmGijZY5wWosDik6rphQzH6qOTxWgQajEBaa4dxm2MhQAcdSR9yC
MCm9WQHEp+uWkgSaEdBeGRRwDLitHNQqGKfMRHbZYPpbYRZoXeji0EGPKJN185sMJoKB1fKVFfcS
6OsmujKr7W+Vec6c6fi8U+5zfUGjaFaCwn6GkqeM7oScvuEMDTdQEhZitCbW/t3+fighhUPZgOfW
88+escAH9AnyATGHQxxg3IXucsclknB3C7c4ll5QLCRIusJlUj+e0FjuBjZNl8BesOrAhL8PrtFY
Qzbj6JneWMcDcgR+Uy19wW+rUnpUXILh/qxK6o2GdN+z2Yt0E1k0nOtLnEXDeSUsIoWFQG9cugox
Qqp/nwou0WoppZg8sX0dxERmC6aPnwlzzzzVvRLntAjvAf6XMN9wnifNIWuP/Op28v7rrXpMEeSD
4bAH+TWE8iwAFwpadOH6XYa7TgKhIIWDJ3PbEtMKVbISc6mzKZK+Xmdm6G/7jsdMTWAMxrD1QoUh
qI2O/DFo2iBSrfRNvYc2ycmkmLi/3Xwx4MVdFRadIcoD1n9EYBROeAOEqDAiYCvS5TU71VlCrbC/
BO7RLUHYOGFKCvhz5WQQ9tzfRJArxHXDT14OEp1oAv7EP2mem72RANugjgogHMNkjl1tqoBywBHD
V/MBw/BNZIcum2foX8oU59Kj4nHlwrJCjvRzjQ1eZSDcHeQhr2hgoyDZYJcSWjiulvXpUuEdTQ4k
qDoArH4cQg/geLtEP8ZvfMZxfer77Dwv87sZMQak75UJpu5247QYjJdBn6gP/ER9Ak++pOm9pzD9
fBzzPLwLm9kNkSs8DPYacgJG7uxAZdxcXFU3O8YlCJiHaR5h4n+d/2BybD4pNvxt7TRb8PT+ovJz
6MNkQrTzPhzh+c+7Xck2Gl2x+PghvBSzULFisIzjbbFTrX4xVmEK6ebg7HLSwSTqc6zyWfIgW8YQ
Ehkq09zQ53ivQ77/pWwghEKh8MulzHBFTFfPVycFZB9o82wsvkZhN2yaCDZb5f5i7BLXtU/tcQMH
R4XOEbDFT1/MK5Efn3DG9IfIdxiTRn3a4rDwSmRPwB5256uJkZxVK5tARYVK0EKFrKxjoEtAhk+E
Ndirj/sRjEWmEx8LdEkKARzt/EBbOVh9aUyc+8KI2BJgoYSqLvTpUggEm2WL9y9QJMuClXilwiKR
VmwCGCXsCYn/5NFl97GPT6dOL+mZGlKUbQyJGdvzE2wxSWfYPO1DzjiTgsYcHaRYSlRAkeD+3zqY
Q436ZJsfTu0iX7eLYjs0O/8IoYgFjUqM1DOolahSIcpuRfnygIdEpjubtgEJrcju4HQQfSzG2cvb
/D+tCeoXNRtToKiCH8XRybOE18ygpGW8grGxXbiZMtaFPFTz1QN0N9EgY7fnSxNiUJVta92mDcRo
nEK5ReDQHlTKDYkxkwfehZytmJ2jYvaMHlNtwUt1CNyyge6hK9g04sArMkAPOlONakr4+t7MjYBL
PrSEAP48DudldwnRwemd2hHGeTYTU+1fakzqE8v6bZ4GPHi4glcqrS/nRjG9CxqIncixhCpP3WfM
pEiXS4SKFMVo+xmF96BGZldjJ/TlMoSA4FCL0yKNlUXPzKeK8zh08IX4UKmAxVlnHGegrivRHpFG
sXqPVmA+KWcRUwosEYQ3ibYRjTrAIS2YwQZWRg+cFL9b3da5kM/ewHnNmVPYeWyMyeJYGw5H1df6
bpvoBSvGFy42Z+8WwX9+eqSv+Ej7YbN4bBJYSbYCkw+fEqh+NWTP9mAkJOKpGN58/vJ1Lyj8VF6c
qF+1EfQiaii+6fqNEVyoLoejC02F+Kl9+JvXsUpyGqEhCV7BJqpBmlFKvQ6rpsvohEVDSNxiZPDu
UwiV4wIrfD4CuxdoVmWMAEM8S7IJkSnpb41GOmwPL6gl4W8DXxjqGv06c/jqCK3NWinM6j6T3+7u
Q9UZ6fEzvC37kL5/IzTvFBI469AF1MX4vuaywjLmZ9EJinHpPRLcFWB3Vwi4cDCsQ0a23vRsxthg
/Qf+IclnEyAJ2G6UdPuahXEL3hsNgm+9lNefqeSSXxPCSUBv+wpyCs/GEkKHrQHoMRUz+wfD487+
ka2Y21UAJWvEWI64GgthBqKECwHBZQzsAhNA70aU1YL38l1p8AHUCXRrlxDGDfajBSRlPcxpnd74
V4glJ0rRMniH7xDOrvA1xuF2dNth02pMuiQBhQAJBci2uMR4nPpBt2vnLEBWIYuXzZ5feA/3Nx0w
oPVelGK3SGnGe1De/wclh60P4WLdaZRaKrk3/AS4GQRj87px+40IvCbSY7dYAYd7DuM9VNVP0ssb
crxQSYKmCV98aXQlyqJ2+D0eZXkyAF49QyJBU4HFAnR01mHnG3hI4ARmTHCj6PEzavwrmlE/I/3v
tsyYcF4POPJOFeLm3isRpXbzmvBhhlzWD6RnY1mMN816R6V/5ktJLv7G1vYJ8b43qRKNTBaR2v4H
A/GBHnWAhErDKFeKaRVskGHqAjwMzENhPzmgeNVblF5T2R0yqu04q4iVNNd8E1sWMmbqPQLq0RQ1
ky8V/f6x3Euw2Ibg/9cUN9UnBE3ui0UevOJfAOrFA457lN+c02Qe4InFsBYdNYFgCI4rR3OVFVgW
3AT3jU8l4S8++lLP6HyRA2JQzhBXG+B9iO0FH0kE66Aj7AM34JTKP1YXNf56Kn48b7paYQInJrrm
G60YV3mzuARP5sY/jrk6G8uQbaz+BEb77DlHL0DBIJvPWMZQgGHBJ+7D4qXXrkpbV80SLSoWhVQf
Hpcp42xCX+dk9ob8ZOBQV+VMBmZE2IgLhoibUFz6K29m/DULfhkkDwSkGJ9oJhlVBMxZRNfRtF1j
TCsYawpVGfA9Q5JAxoFP3vNLi/Qigoxe0waH2Jave4l0O8NgD10D03DnuYUuM14P199lQyYL3BZG
xubgr0Qfwo3CBoLSOGb2L3qD376AqKIAQcEKJ7E05X9eH16l8ip71gsJI/bF1U6UVFQDUERUYS0r
kP/cGC0xx12QriYU7t4B7HpMjq8c0EeOCdHdIY51DCAVtHTUTv4dnxJB+BePg5wAdif/7RhTdPR8
52wpNLG/0X6YMsOcqUt1QZofp/ct4l+bufUJWQUuV3mMyUT465v6y9QE6wvyZ5iv5CmqJOJrv6R2
n1CTbxqC15Hr0FS2poxZ6Q9+KKUnxAbIWPCLIBdxeG07h/ilOxtzwNJgJAEwP1HQVdhYfk6RvQfa
Qzx/hR6dyxOBFWSLSX9LgRywE9gWJB/6V/IsDGgNOrX1EDXOUiOIcKRGMDRqGlp8bQCXzC/DCgQM
9n+X5jeEi5dZUHRjFxlgjXpzRGHZcRaV+57DBofzM6B+ZY9Q43JQU8UtMfmbfJ1r2JyosIp5ti1w
38+tBswlpaT8mHjXuFfoB3PaV0yg8WkGAsYtH0hWiHXv1LD1jrzTHkUnNTOwW4HBEheLjQ1FDHgm
c+yzC1fP9eM7am6WnkoY5PHu3UFUr+6LGwmnLEfoTZdxpjmCnwISvT8/7W4lHQGMUhLMxw+bcNs/
iEg9ntuWVusL/aOXMLKhDzGSlnb16jTgbqJ9s9YKpeNfzlKms+QWeCJn4CWhB6et4BzvjdcDX5jE
EiXwV0hjZSU0N83uscMOmdLNpdLrQOPazXXSrc5ORfwf/G4Ypvx5oNqSR2HFToWGV6+GnhBxoGUI
CjoiUbVqbJyhqBBi2hF6cLaC5j5mT6+Yi7SEp8YUd0gzArXAsN8JTBYAGcJ2eVUZo+8+sTIIBkp+
KHgGYXi4+0BSubNKteCeCocav48T92VnTNg4XNCopuivSEC8jx6dh9TZbZYfdsed24DTkfkbfqP8
EQXm1RqG44xl53X0hRACw355nRZT1DFAMt/xdZ3BoCVtdJhqsSwMGLlQoRhlMx78VTN5SczRxN85
jPoWrSgPFn0Hg2gVeJCiY3YcUh0Lqc9ncknvKF00k2UgipE7mjWdc4c8S9yw+T6rS57WA+EFbjaY
9qCAw07I8A0HJRK4Fm2njEF4QAXGU+cwwN7WaScU7/wfru4hsz+gOV7rZ9RkODeN2IISXEVBmjwf
NTCQU7NEKeJkBGCMITJBRyr+k5Le4uBTeFBvZu6DCcd7gn0SExfmXLRMYAkBeWaPbeO8cYr6f3hN
jNNjdmPIvqwG4t4f4ruJcZB9Z/vizSTSfwdfnsLoW0AyrXf3KbI+JGaC+mm/aqs0xpBKi/nwIDRb
PO1irMgiVxdZh0YO9HMsvywKJ0F4rzk/9wUFBdNrC58AZOtVOqCYx+AeVsUCIzaRlgItnSE54SVs
DG3anwE0TJWOoc7ZlUU2BCIr7v5q2UHV7lY0NdQZHX5T5hLNjpAIIT4AgnBZf/+NXgyf8EugC9Yo
9F9UWGTOXtefeLDVQ3V2njz/+qua6AAit8VyYEulvIyzJaJ/m5XMwz82+/sCdIKoiQtTGdDyIJ/D
cEZgLDTqCMXpkBg2QVNBjMi8KZt17lPg90zgKyF2yqLeHv5Ji5zrM1IBXK2XL4upb6iRLyXkwJwF
cOcukATvwLyNewPmJS9pMVhJHnhfOpxrnmCI7sRM4hNhFcdhyW4faX8XhBuxIH8KORaYE1tMnfwQ
BH48cReL8TPkhgk6ORSYVPsfINIJiWzWw0ZriHQGGR47iPB6vMEfrCie2OyddpMbcoAenT30WSsD
wQthFGw1u9k+HPbrb/Vx8wm5YUhd5y0H1D5nnga8Hj2WFVgdUYGJZHPfTMRgn0hutjTChWJOx3tD
8HHKfLzD+XM49z4jRNZcqhidNYStc8smHT15z18TCBkPR6+0oioq/7h19vzbc2rAHfjQmb6DCznq
qLPhXY+plm4wbhg2p30YOKFKE6GHLXDGK5bRyXPsT2sHon1lvVv7kkC8xyK1T03a4j0MP4b6tKRJ
TuUgmzKQJGmG0VRArYtdDTNwthEq0G2O/g9rSKRwimUMxuoi84V9JgeSvL8jZhDorqiXhHkOemxf
t1vgYI/xsNFZ9cXs8QUy+x7XCWlTnGLphSIfP0eYHlRvrTlcySiNkWDzE8cZkq+vx78ewrhMbttf
Zcm6rxb+G1eH1P7tDVyHLwlpE1xAez4iH62LzuwX0Bx8q0XoAFCGcugAG6hpWXNksIVnwyvxmP/Y
5fJ3oAu7EhoH3kKRL9ly+uaM6QEOUWxzQXJQkmirM4t3v2gzKUwPOgjRK740hB2YZW/3pfda6wze
Q9BdbkQuQzCRFvAASj3ubozbwnKVLW4n0ea8pm2sBSThwXpOen95INvgLbDYS118shA7pdPVvUZo
4K5MHJ7jYneHiH9n+MdEEKBTTERLZuicB9Dx4KJB8rp4g/RVjL9xsWq52dEXIsCgMmSnjbTGZLcI
li9VFnJBWqRW3IZPqhc/219iuiMcBlVkwoUIGSrTG4yBrKBKYeiYh7JjME+CIIcxCUjBDvIfHrc3
7xoRiBr00uGEwdAYOhQcA+qaVb367nuQshSrRjjIb31P7lSNCyGFqql0TyqSCbLRAGH84bLyhuSw
FssvjezHAb+pe1AAxCz0sq/2XwSGkw8ICaQ9hAv3v/cfwi68eB5gvVJtfilq3IIhnWAY/TD/0vw3
iblkj7jaqZt/BPfCZ17F4FqGz82t7strQEQ0Tu9t+7e8RexFsucpIa7iqiNarh0hZ16ykf5f4Z2f
UZdwHNp6QnDvXEdTuDknDRL4iQj7lVyFnRO/8L3CCxVOHLKUiTpn5dKvl3G3h1a7Z95Nw1BDz2v0
UQ9PX/z5aOZIdvVfU0UIjCHeceGdF88Heeidrxw4xQHqfutOXDyyiaDT/+AwO3AGCZ3xbfn9Dw+q
432+e/KMob7MDCfnBqZYJFwuKkLhZWkk2uG3FuXjJxhAv118Vtts8mbdU1rjVcRVgZfv1KiofFF3
hL+YAHllXUV4lsOys1vv6XUdybvUESMwgB4ZvoMT+llhvNt3rmslvpG7wk8n/lVj3jSErQO+5hck
+djIg/HTw24QsLpKv25NAQ4MTnI02fRxDbzkc9ygfjLZp61HT/RB2X32IF3Fasd3fm/AIMMrGVOA
FbjKd2EONg6dDK8bLguYR0D0CFEdQmdnAD85yVgBcJSJdJVFBC+st+elGlQeAskWqWA9xDpIQk8q
PT2XU4arDZlHKernfUOqHsouDXD82bNWh1+A1KCAhA4t0DvPBFp4Eu5Mbx/WGiYn5chRLOVv+Ic9
H9AUQn0k48q88/OKJvwBTQG4Q9rcFx8Wa8ICQnIF/nNfMCi2aTsDmM8gyr0D+Z4z4ojHG7JaVswh
ga4oVnDWVpI3MMvQf88uHr+bz8FvpWEnIMquLVyNty9bDzVP3kjzGgrS/6FHwtnArJgDaPJKGHMP
gveMgPo+Xozhy2/i12iF+w8cuvr4TaeC/UZB8hr3haS6Y6T0RfTYuGSgJTAqcGSC40T1hHHhuBfi
Tc0AUk2eYT8RoyDuVTxbQIUF8nb9Y0wF/PPyVRz7Pn8DF5Yobh08VUobRLPL6iqwwfHliQpK/sMx
0MMjEWTuHJCk7iFfnACVrcj88ge4wbyEyMLWQKbgDmXBLYZBOeawBouH5ohsRZorXi8Z8gCuzo1B
K0i6mLaSnscUmgcIYcMEm23/emDPqC8hnJgPCKn35L59IzsEOEQ2GSAsX36EK3yQ6Ew/Qa1TRTMh
wYQM9zA3qmMZgs84Iw5bCH5RMHMjmtvCEUzjiTDYFrb9CFpgDrwAjO/CcB9PGsURUkbxNFZCiMyI
lw4eKo0LUVhwJgHavmNp3YkMY7F4yvhhQHWBOxOJ1Ag1uLOqxKT3ZzKpdbFqdCuskiaXSIkZD+0l
+zw/ez1a9dJuVwAjE4JNcLK6brHnosxB2mTf3Hzbjg6CRP/xJKyOHtHdA70M1FmxIBgWnAYiEOEB
cO+wyBJlZWmqKzXYOQfOCzsLQpWohAYjffQbe6F1xZ3WORnjjcBdz9aXRffAaRZOKewaLJcZRfHB
QrrByw43Ttz8iOi+CymIhj3Mokm+ESF1ERHFgt3Gi1sdC+u5vePWoOGCUe8AruwSdwuaMAkEpY/O
fHQl7oPAJHDswu2OZ6zxCbXk75/o7EsbuAkOXN8AjI0zkgZiJRNmjWCQzDV5qsyv43EZfpCLyaN6
LSdQ2tQ1HIAI4bhgLUKP9qTjd/Y66AP3wTyY8Ss9eXiZMwNJMKBhFcLDiiFUsgmIVfGwOjW/K1we
pufJ7yiFlPb1Hke0oDeHtwJRbHUOxBZH3wKBgEXp/Khkz9szYEPjgkKEOWdBKKe/ozbvCafWEX8Z
iGLm+gavNnC5L59hiZ4op+FP+AcoTNAyTSBhD3U2YGveZh8mrNjmTN8I7HZYqGIkawBXcvIulbS3
7c+euEZRGuLz9MUhvWUYd4nQt9oP4HrBQurZXNxJ6f3GBaqfxmxRTtmlhysd5vowgUR+N+Cq5DKw
cypGiciqvhTIuqvvK+Yy94PiBYyxn4xlwnI5lBkwMTFG/svp9NmA1tM1UuihCyIrA34blSb3wakM
tOC7eKWtx+jPz3fv9WDBsBcx/JqrHPsBGnWaZkes/nynHxjK8/sybC8ZscJ7hqoO6zUUIRViiCPk
tK2twW3nFTMsAONVLf3wIrfvioKvRFnYwbNf8/meL28NiM2Vnesmc3j6tRpjBwJS5lU1zikFyEv5
eY+ThKh/PvBBvwiSk4lcocL3mQSC80mHX1jxbwwuymE6iJhqwVYV7HpstvbbhtJVQkVyRq7NtvnT
3N/8HQ5jCoYDbr1AQi+POQIzUsY87V+zOvYEUEcuqf0YLQXqpsNIoLE3llfKbHRDe6b92VjfBGXQ
/HCUfMZPRFUTQPVI2PW8pn3Ccy7j3p/OePKJqCzzYDQeDzgnpM8Uot/2GorzAGR3JO2/qFrwuD++
QfizxdCFBnuk/wOFqoKXSalgXr18d4nOx4z5IZKftfB/orfA4hEnuOl1Pz1QXBr4u8kE38KBAEbB
XwU/RQULDkZKx0HUjxhT4LBamDpLCiEKn5BxiU3V/phI0cATOC0WDNMSWEwiy6Z1r7G0f26+bP+z
Nzz0aMokl3Mxgu6A7/DQNpwHDQwA4xXt+ZGoL8ylMaBU6eCYVhmgIrxe++LTBHONcWQK8Q4oSw3a
i/MKBr+wClyRd1ZS0GypJqzSf3FGok3Dexd3SuBkJHvllkAAT4+Z+TIUwsfSNaYQYOKSoIRygSkn
L753UscX/0dRDcvXkeddZzVcDTWxSqDL/d1txtOFv3B2bvJYEiBy2MbvVCHTFU4S5p7ANiZUK5tx
/YxlTc3tF/H+yiCCZKntA4lg627zqM/n/7mXPwBHBFdLXvKzcm+64N5kA9TfkFna6R0t8I2CrcaV
dMBHy5h3UCYSvuG0QI2ZPySk7O1q0RnHVrGUH0vgkfEtUZiuN8vKEoZTYI+iO71S74FRYXV8IYQZ
BWNaTR4+obQCW+S4oREiVOcdCvzF4J4trTYtxgyc9ECkiEmEyBHVaw7j5iRgxprwIrjMI9V6eoCi
GDzPLwKHhOEDDbWFanBxWWdgCqhfxyU2CXAHUMNRjOOv+ohaj7m4+qVO/D+Ww1GVPFZMUNhG+MCY
dJSOnl5uePTgNnMyJvky3zHlZkSdu3huf6kqCwTkn3WGOU8TZUsoLcywqx2fmUMC8gmsfxIoFJ4T
KwE74Dxo+SnaevvYZVCIfZ0XUi90ji7hxjoMivVZModApDp6FLsCpucVlJY6ZGQ/ag069QxocppJ
Vi2m71YDdfsRUMl/cbMGA2OOeHPyx/TNRkMQDJccE6qr+bnisJtKlUn3yDGVgTMRZQkDjKIPNhCg
F/nN8HBdrgjkYLM+Hrj4oRQrY/5ckUpWY4lkd1SO6AFGH59ZIfNczM+E1ho+bVCgNnhZ111z6KW/
2X2F7Vj9hCrd0BpDWUeK4GGLfllI2Ocy+GXiK0oXwcqWMdPFAYC8E5QydFj0/G455a4guxkeIuNg
IZFXIhKWf8R0jrVtxQgQEBQo96CQuAxpFWGx7r+W0EQdnHsJdcs08pJQi9NZQi9fj+7B4IjmujBJ
jYKomTtEFsLNYU9CRnGVAKSFQDhqUP1r9pCZWChTtRXMPU4kQg1r0EhITSiuG7MgPvjlaHvAm3rE
aOKC/V09GrCBHKKm3fKPhPp1g3PlEK9zJegtzrB0cEXjkL/tiukQaZSGW2JNIIU41PT5Z/OJNcY2
UEGsH/EdtIUWHYswBsESyUFOAdeJwhDsYExbciBx2bvtr2uBRSn2knqTge09lEaAErkLiM3oT2j5
rDK6Re85zT9Xm8OADCpfzsKqF2XA8ALF+i3oRyDqeG/A58jEaF2QXpCnqDNwvj00c92Sqeny0Qct
Oedt5RNNgyaZU/zD9XJ2+MeWtAZoApMC9iPJb9tL8BAQNdJedKE3C9wJEgDgAM3QF43PlSpMXQqN
kUSaj4624eUDxpI+jo0GA3qYYNz8uESzabpxvu9/RYYvaEJJuGQqP8Y9NsEktz90VXYGVwjswEZx
XNGllzjK7aAd/FeKURGCInc+y13/QDkE795LRzVCUP6SGMS3B0EuNCaDBTXPg0mtC937AvpBsUX3
T1VDUq0JLAV/ibYifC8fU6Gn+7ov8nwZgaO9eWIUiGwe2upnxpJRIU7aFOL0R37xJ6BNT9QO0NUQ
mtM9ArJw+76s5xrUvK28y3dUYOTn5DeLZkfTHQOELbPYuBWPsbLrq6nh4FR6FUM1OeyS6uvdqVH0
5ZvSrpg+YdXqoxztQbukOy0WaPToQp8L3JxQIjwdIBd4u0guBNwBlOwdn5BY4dHiMVF7+G9BaxVG
QdBYLnR/zN1tjbNSWStrA3AR0zT6U/Hupalw4RWM4Of4TQn137MSQFQ8jMdchLtAAPT7fkBAB4Ep
GSyd77icwbp6wZknWtoscO+wREhUgTADuAj+O6Z52bi/xZLNWgpHHEzWyNhBj0PvTz4Bh/UPopfu
5oSETutEDkrfwFx4rDCi4mJ8p+eDyqSMS+KvHe2vpFQyQk3Zr318Ky8KAX4VvHIoGDOV2ssw79P+
8kHC3ddvGZI3ozva7p1OUYlkpRHDQsbbslkuKe2ZSyeQGbSUcr3hSw9HXypiijlkttrovf7SSrig
zd7wOKSyB5D7zvI9CxX9rGb+Yo3KypUAdC0FIgWDIVoM2sEjC/Us24OveXuYOfmEBE1+wiGkhLcJ
m4kAKMZeP8Ruyoi/IOr0eb31uCVD3bBzcDX8yWQbwLviwpjrKYlvNvXCBOcWOuQh4Ra6+HsOmXlR
p78/FZwshwPaW5Vps9fnoHuXPTZg4IZgzahP+LgC+yfOBfou+DYfib3BDmGUASFqaPJrsqHQDCPX
hTfYf5j8euAmpv6yBdiHhlD4+sChZAH2I84qaY6nO93xsXAYLwT5uk5fSfEZQ8G+Yv3FX3ios4fJ
9KUmQA6jjsQ4rzd6EZUCVegpwEQGRAp1JtALEwH+IQNu5gMMV45nRpIU5cxcDwjub0THsRFnGYqL
z/J3Oi8H8/6GcmZIu6E7TdgGQMQkPP6WOOmY2IlMWxNvi/uMNoSqoyLbS1nSm4RK8Jg8oFriARvB
S7C/3ugypcXHkGSATmiQcN9Dg5gxNVFXxh6bgBhXfFSWj5Q4srhCs1LH+TEL1JDNdd51XhagjqTs
0hzD7tHjfk7QV+Bk3ye9iDOVI4/3hBExV9+Cr3bblJseK/L4QKl/wjqeSF5ck1FrfIPSIz8S/X0Z
wwaNi0CadOFgnaXXoL+p1r8EmUTSj3sbcFl9RipqrADOU+sRfUl8lNNyNRphaRnJhYwyOUFf5ZFe
iq0iRFuC0lq/n0oLejjzurwu+66USNvh9kLHmBYTpu8EzoEJgZb0JwomYPBMoc9li18soRx8gh/h
Y842b9xHcBaEN3WGKG7GqOf9J/9hRnlktqv+D4chG7RAtbLpe9Va3TDI97TosiA7d56F+ZwM+fgd
YSAEhvUI4NPOzolxKEjTLv9IJU4xDfNuRDifT70NCPe2Fm9/c/HzrYaCtJjpT2uw+SAlv7u5/w5o
TVdXJCuaNZwgQ0UgCDzlZVOu0IqCBNb/rhfI3iBCUkWwBnPlwf5CRJ0aQRHztTVDdD2E7cuhAR6K
e/GiH/L6i7k8xRE6ZHu+IenR1R/ZCIi+jIDve7gtuz1unbP3Ip8N16pv7Kv4njA7Y4/0ZhK0v1cC
VcZ//bWzat6t4ecQ1Yv58LxBCNsLydEh/qJb1bFyQnC1bR2FGY/kY5C0evnK6XvI//QtnkuBspHj
/grb8zlEqXwqFl8/MCaXuMBattg15OIUM/A1fLsQ2VwjoGufmoRYaxG0Sw11m76jewI9KpVggg0O
xmGQkrMYQ+xb6j4GFs7Vr+DUDRck+trKosWP5ZxoGwjF619Y0nJW0S1tsK2tWSiPdIjVsWGXk3rx
Bjd5JvW0H3YrI2rXOgu3XarxPRBxI/p8iOMlX24Brj4vF2+GDjOCN9+UgPwhWcQ6SpheBo/4t0Bs
gzZ69gnOwoQExWhtP/6GM4o1PPW4VFYZ268XtpOz9+WRfDYA4mi8nsyYhAroiXMHvjsRUKKlxFQo
jPLvTjlHDswYvZkiLNI9uL+TN9SlLUwP24dTM21szFIw9MBAQvLYdtY1Glqf/f0kXD48ogFZNgyb
J1qKFyrGN1efvNLdGfcCHMMEIfF8vM0yHy4OHnrPPeTgyZD0hnZFvxNVAvDY5iuyWJmAJIT+BX2H
AVIPzKyYoUr32l3f3AxPeHQeELvSqZAO7fFU/JpZL4ruHrp13WXh2E2McCaL5LWKQBSzn9U5kT0p
GOA40pm/5XuiQ8LponpnQBwHF4fuHL0miCbhuqOrp5a6xT8i6bn9E5C1QIppUQ7n+WNGdwORPX7b
w5iuBwcktMHhO1KTMlJPHxve966kk8nGbzZfPuPkxwEHeAbKEIGaTJu/5jJR0hfpcjeI5S8mM/Ed
SL3hw1UnBq7TdscQKX2a63adzQwOymfCWDdQU+iwsbJ5Q7XvocvD+Oz0jVX3i46sXNymKM7Afvuo
MIvlKxrE+RyPOqjqqR7TBEH3zpLrQlsaGAncZ303QWLG3TeIuP3KEycvip7nDh5FDcNvo+OhuqhX
RAiSuPXb4r4yy5hgcp+rMy3pDo333Rd/j4Ai8b5o1x/vRt6wjBMrUJie9rfIK5LBCYre/yuqSLQ1
1qfnzW33XLySR8DNfCckL4sp69eCNNFQKkNGLv4a7mbIrZhcYB4ZoM5JSBmdNVF1uqRCUW64cpr5
vxQvYreLtSmgJ4WXYn1tsqkp6QNgrGLLcI3SAi87fYqgL6wi1W9D/j+z3vT+V1AzXkWKZ4JRwRTQ
s4w+MXjwmyBzyf2tMb6Fq16aeno/yEfmIOiMV/AhKA4gU5ZzjgROLKyyp4OoC88g+TgAQxqniks+
1nN/mSONdDG6DvvpfdmimCeADX9Bxuf8QUTZzC/zz0RM3zUQyI2cMr/8BoP106/TD2ojRgeMAXiP
TAT2gwDDuwl1IV5xm2pPicO7MshreyCuzGaPoNw1q/7+56Mew9OMC8TO/grrlurh7UTR3ttDDUrk
mS7CwqBQr8vNVcwIoikRGGloFQw56sNl/lz0D1dL3epQZzVb2uCJZ7isiQejx8exH5zh5uOyx5nK
eKFbQVIqlxL2ESWcVyZUydN00f9hugHrGF9eaj85fbIKqpXCn42xg3tJC0qG3+Y+x3qXzmUPeWN4
qDiqNUqDRUONDafiBJ/WsrtlDYWIUvQKnyBPDNzjL3hJYYIDnyLbCS8wlBJ6zJGC541NoJ/P3D/U
/4PsnfncCVb1Gae4F67QMFimtHtK+okLB5YEoQFfF8PnHOCX3xMaSU5/hHEbUmhmn/9IOq9l1Y0t
in4RVQIRXxVAOSd4oUgCkQVsCfT1Hn1cZd9r++xNkFrda801g91aTNUgQQkt6IjR8RcU5+aOotNc
ioYeSjp4fg2xM+sF5JuEgB6JwEt+EGzujf0G5iHC7stzhWyIGGtLiqByMPV1S5lE76950TnnGCHD
yVTpS0gyOiM0HIbnQMqYxzmQ2xAsHFEYXl54C8jLW/7QB2yE8COzi70Ob6c5Jep9pgzDMbZxwTn+
lTjK+k+3R/wL6c/hyL5ZfXvir1e47TjS4kQ23vwzv5Fm+ICyWVkj++XIwfds/zPMwOyBbvW9gVco
3LkhPzCnu2UwbPArL8H86gwItore+K+9KCla47adBJ/lFGIufzM4fGPnjfMPgO06vRd44nmXHAbO
N7hsAaQL2a4t8KDDLa/xrcQ+m3KHLeeIrJgvdtv8Ox+gCZySu/k10EXRp5+58EOdvMYNZwVYdPEq
eHd2BueR3bJhCS8Mr6CfBazPRvYNBhCVeUDKatMXyTAGP1qL2dfUqiktcDyGrlJplf9ndVxiNqoO
4K+O7slEYRt/Z4PwCEGxp8HwedtVfnYqKI4zLAvwgdDdatOWQyho4bF8Fd1OLE2THu2qXMoRuDad
71Md0JkKG/Pj5paNAzA7KNYXhCRtSHh4+szP5Nr3VkfzQ6vpSdk0fOHpfszrxTWmw9u2ajbWuxbM
uAoHwDvX+RDnsafgBTLOQatnDgCiMGk6O5es2cLFImDsNJ9g7j3djIoJ7WEVTa0muWz+ss6UMLAf
FS//lFAxOo1Th1D/+dY7oMCePVr2nHXKtlp2NP1TJGCd098NInoy5FpLAJScaSoPt/0o3xm/MolZ
MTYB2ynDeRi+E8KOG5UilZqAdCd7kAzNiYf9V1g5lXOYEWvwPsh5HX6dDrff8x7JfsIXheduw82E
hwLiu2cEjdjkXcr+NSBNPD6GsJAD4BQMKiDuXQS7ExoZv9Cm1/ljJVidMFXqjN8al28mfAyoeHSz
EUwIxuR1JlcKC/YP1LqCOStGB4OpSI/lvzBQP500Zu9rVOz8DIbzxXN3iV/u1B24v0j2vz6YbvQn
iVnFcEU2V51hZL4EucHxZntKuz0E8h03efU03+7R/ZEfsWa+UxlHIu6hC6aQhaJh0JnT8ptMdvTT
oxgWjjOLLpYczTwob54MkJvcsL7AiQ2E/7vttrPouQXu92Cr2DSywsqFUDIORLZbZh8God2kDKgX
n+FSmxN6rdjsIG0mlciUcqoVwJXVGBPrdcrPS97TotbwxhA/pWic/kJIcqzYLu7v6xKhU7dbw8EO
+Wr5GEeBHGbjOuEyy860pMDh2pwcmvkqazhUUG4NVih+jtlzoLyzqrzAQL1kt7IuWZV8rHi9fIdf
EUoqdvAOq6W+e11BdeSgd/BATJgDzZz1qiumKx49hhHpkCy9pD68wy6pNzxElIgn51m8vU8w2vWh
XjFX48ALAGal7GMSpnjc8PBrkIqQWvAiD6y98UoE1xluz7Zc1vMWKCnn32fLoZCvZizadDTHHG3J
U8y0bM7M1wOrgz2DngRjKoQjV/VYdiSaEszEZSjgO4yjngOR8LloNrBMMJD2RvuPK5dXtE/cDD7U
3Yf09Exm+SWEH/7xh+l93+Oba7jrXf0RadUYoWEKMLopQjDgklhWoBChUX5fFUH4INBqxxDsZ2l8
URbpwzsvcWhP0dGcwqmuYip9pru9p08YadyJvN4NmEgyFWUMGrR9FaABZG7cKTe0Jix/4A9m1kfB
NeIbALdAgLhTO9KKAWmAjkx6lMd1wh+ysBC3SzkF85VB9LqYcF+oQqoY5gvf7y02r1HCvYcz4nJD
r9Ch9h1ZT9MKdPvLubr2/mKO89cGF8qKA3xonQZKUVRjmMfK76ZDqToOFrzWy/qRWpRJkdizA6pq
bhw8g3uI5WHMVRhwxo9X41KOGZe2eT970nL+OeAGIbv2mvnD5k4JwSCiX7AAWhtsgVfigmFunBG2
eGRpv9Kp/UfJsSEcKQRMeWyHE9ww7+kpQULQbv5pi2fFddkrZGoNOD40hTTQlMAO2pnNfc/xuWfD
mMW/CMXaXeNe/rkCnu5TLYyoHv+3V4IkAuLbI4VrD4Q52r+n8z7iGrrpVgVg5E/EgucfkCic5qcD
/qwwNGiBzwfAI34Xlu3pQPl2PoAOgUuBCPB5x4ApaZuruL/RRONSM2tgYmLGvqXU5F53yxOvvJ96
+GKGOG4d1tvW52l/QqRl9R14iYsPud4qX5gpKeMcF5tuNTrQH44gf9MX3QF60ToqswPxKicYl3/K
5ICnG+lab5pICHw04QwGi9lYaTGamREG+FSOGCtCl0Qdgyf3viFoCTB5iQkc6Bg8faYBIN7cFOwx
/lT5N0e4UyH3xraXoBHomOisUCbi7lKp8xe8OEw+OdDIuPs3r0FUcoE2QknTqVAGx5sX8xPCzbcf
VjmpMNgesa6JvKBEwwT5IF00JKKMJ+BHEgQl59QlWF2OpkqPQFnQXCwHODeZyx4mpJJcVaZGg5Rp
7uCAEgC8k+Etfmtb2UYPzQLYQBS8pujQPvgGIwt5qMiqh9CY8PmGHQQvE2o+Q8Ye5AUcARVsl+uR
2UDZ5+JBFY07/nxVyVwSrk/1jwQz2pwBQ5i9weDictG0N2Lag6sZlLfV4EZLPXTIhP6xzYrLzS2Y
UT0MVeFud1MRFFPor/o1wZLcFBA+YD/Mjc/4bwPW9gVSSENwJjRULCgmh90Qjs1kc1nS90xpH5ry
HMmuVNQOeASPnwOtYt7TYG8lUHhcPLzRG76ytY4eHXemOoONu7zYv4w60Oslt/kHDQMb708cAaOd
vBuqT0pI7Oo5LP5K8l9OUJyPuLQwZfjsCGyhJAL7CpBzeh821y9HsisXbNDtgolwNoz+8jqfGaOY
BrOc5L2Ic73JSZwVJm1TbwRS885mzmSJ6A9gnUdtB2EugGnEoKmYYrQK8w3lz5XMDamYWdNoHH6K
m09DP5dj7ARgwFH5sytcA045u8GPAZYEwNLM7BcI3kMmzqKClVygtAX9mnWMLluoZ/fwUjQgOT/n
lP5tUZsAI3LeQ82Wk94SwQIkd/b3ldgHvrlUfpz+vnHJk3en3smYUTsxXJ2zirrgaf3lYmjl1EnD
MXTxuTvsAG3IbKO/hJdOFnBxjQdLMD1weZK2LhQwz3gYcCpApDzisNTDkS7mf0iHxdyN2zlS2Kdm
u78IcMTpCkr9NhQvtXslA5cCgfv72Mgx1hc0V1M6785+eNTbHU/rpivYbmB7eiIxVt4jEZ6ml+wc
rFf1hvpA3J4pYQuXdLCgeghvh2kANU0yEfEU0Nq7YryipJ3t5T0E3nyMFxTav+2PKvidMZaGWUn5
NW+Kh9vfDVczHjAevH/GacaYMR1sb4xvCTbClPpXwHJNR8GlvHhP/2zywUbB0XuAl0ySk3vGP/XN
61bwzasAu5pWQxkdwGoiRehqfh0RkXMX0Qr4I4JSVj4TTVcEP44jOZ6mfVPssXnPqNMbVJCAepVj
feCdM2kHrTb9o0JgkX3RIzJ70lVaVJIZfA6nIxNjaltavGWzlOP6By3klE1jhqzFNTtFVxiArfPA
Kgft63UxWXU6Jyx+wCuyv2liuYvmyP0tEc/gvDtbfmENTlYNmSV8hD1RMNAJM9bHc0cnjHDhs/v6
b5Ganr53fwX4pn8Dv7xi2dbCcd7+otnuXR7zmw/LFlCVE3G2Px04M6Zka1+iIdZM5QUPV/sL5KY9
EzyKQ4TWiCbQTKDGOMbDHOwbbcN1dcPRY5jObNlhazZRzHMZXwHxxk3yhN4/ycb2eIsQMyZ2znym
kGgkgZ1UAU4AB3Bfmt8WoIKCCqiBrZ4iHMIUylF14B/BWOIBJfor7y8ksMSB3w+v0d1C+b9d5zyn
SCkgE4bc6Q5WwYJxHzZwXIRuz386HyZ7OGq3svNlxf6zhmRNtfMRDnyYU0hIW+pts+BbjyPkLvlt
KweXXI4/S3612k7gI4YT+2GN4j+rR9xvs+L4965Om0GxD8/xJ59wj9w2naFagyghngmOLcTtrUdf
M4biIyORKBHb+pfNK5a44gQj28hhzVt0sykDJvbgMLYQSpMsWWLpsj057/CSIjCbFO+ykFDgZxdl
vtgSYugS4ubBeQJNwOYtB1NQ775stK5ornsOS5PCS2yOVK5mZ3RGBbIiLdYeVeoxfhjjEDMEsIaT
CRV6Tvyt0dmveKj/uTf3QmIz0ecGzuSQ+64uhxS5lnV6xxOMY0CMMScAiNXmXU6Kx+YcVP56d0u+
mGMcA6xZUT5XGbLouL+rsmcBGc1npiFyLhoXuDFFJW2Cnwb3sObvZ4ryhTgoRLUD62U2Dg8SKqaj
XXuzuRCgMkvXpsvKIofHXHs/i0fNYIIFM/vlUqj0ArzZo5EPc4ShOyTrAypQELr3pguwBpnfyQXu
3CnJRh+PAAu4beQsEFzY+hyuHzQwIpJV/z+sgCEcFke4GQtfXZzxBS3ybEE9NbAiSWEZgRfAmXya
zzl3zv1ub+nVb91pwH1edP6RlDOuLwJD/DMe8XXxgJ7DldUas8Y+D1BEH6EEPloXVySjI/P0QVFw
Jb9Tm9bzj8sVZw2+mC8M4HPCeTfpGk37MxfpDuCG8ORxo/uzn8AQPc4tsQDI47TZrDYv5xmcd18T
6ApS90Qz4CsYJwXG7tCFCfD12Ys7vyNaERhlHV1ywqsiOaAq/NviFCwvIXKXZ+dpPg5VrXxzEtsp
PyG8w3jkiDJofBczRIogGyj52YHLTwFoTsbmzYKXcY4fh4n3sQVcBo1HFDrPgiPhz/phGVDefhwE
P5TSVUbNCq/wmpySERRmma34EY/CZ/Y2B2zN4BYaJFN4kzqujC6uWqv1qip782HY47zrhW/qiemK
9A8Aj2QNX+GRA225r4LdYoDCicd9jVE/w2Pr7Varmz5LYOJz0OLiDg7J9BJlG5bj07g5CfVAeENq
znTGRedOQZrctkNiHqmH0+8OjiGsDOJ2FCbQzhqc7xeh+h6sAAzZyFuVRwrNOJ3VFFYoIIxfJRL2
CVMsaL+++ECe5NGdHiO+tvXafqlpLjldMi/mPbQpc6AZ074BI5aRNd49xbNz+AYzB2Lod4lHuXP6
Ke2yC7sILYLaX/L8Qkthk+4lbJH9PTsahmfRfbdOYYEOQwTtYNrtAlhUjsH4dzgdoX5nEszPje/G
iBWO3B2DqBN5nRI2m9TzZw5JeKXI97olJxNTMRoJ0bDtquiW0mU/0hZvoWsg56cEGJLjlvp0O0ua
nbyE+ldt7Yc92jdw7703u8ZxntJ7gFjLe/E/Qbe8lFdgCUbw3PHt/SBFmPWHyNOST/DIH1vscQM6
yWPOeT6JZ7sOEg4wuN+L0PrkL5/twjrP52jVEQt0MXUBJVxK+eNMwOuOqwpRFsyys8PdbZbTL59c
TvjC2cmEoWG8Fn9MavgzwHcEUk9TEPXgUuQD7xZO5iyYT9EzOHmeiz+FuU8VPs2R+O5UbLe0QY+Y
z6AOwpDAoI22lyczoaWW0nEJpvVlNiX73Y6bchK2EGvc8ZYMX1a03B1+Kjx2fC1OYOoiovaG2RGP
mhH2PO/8nf2YPMsEPEGOowngjIhIvwCK3NCwPuaT8kElA1h5x9bSpc07AZqdHeoV5gAyoWCc9C0e
pNBbThb+w361/GTfsmZoezQvDvwwh5PZgCwN6o6fAnOJ7Bgw7V6t2cx6OIdckl74KVtzSPLkzSeT
3cXEYhtSIrOz3g+cIb09fSZtV38ZvwBPxxHrB1LO8wCM2l+yCPkLiuZ6U5XrA7gI1kyfxTr+7RgI
LK94k74yKYc0QZ/aQZASnBi2HmYPSAhhL0diYAuIgIl77VGUTpBNjeJB+HLo6JvijpnmMCG3FEuk
cARkwbOUEZklJ1M+Q0GRI073YrBggceP8HH4uRDlXqIYIzwRiTq6fe4HkAGsKaS8XOqUyTKpVVzV
dtscBg5j0fSZAnTztDRJz2eitHsCOG8m/ne35kTqdhNwLgkzJWjI2DRD3tjCuYWtf1rdbIbSc9n5
MUPEQW3nDmkCeOA7H3Y6Wpph+go6bQg2D6EovuFcD78yhc2z+5sSiYVzUAL/hT30z8U1a2Rf4Emj
NF7IYOj14emDN6MaPAegIYyQ3THj3p9NmOzunvSKHwL/oT7L3y5wrDuiuemSFlPs+IyTG0ZJSOjA
UqcLSWy79l90dx55Dy00Io9AcqXN0R6mIwcwA++QPljLUtqsMfQDfPgKgBbcyrl5YJgofjaQB9Jh
9Axrn9b/FD5XZ0Ftohq4JTcqFxg43omWmnOyLUfYu8jgafLuuJGXUn7mBBbGdn+UVL/oQaDAED12
7b/CPiqM7rIYLdfCKcYbsM0TThDWVhNM4uliaD/ARxn9G+cAezvqPKbB9sd8Z3WEcs6SaAg680oQ
5zFGlWkNGLeQJ4OBc+W9/KvJ2DUYLcfWI6xDvP2xdqbeRBtL/YHqC0b5F+tdxkvhcDEu283I+e6Q
FOTHHf3qclAwsE8wSJ0t4ZuxM+BegDyClCoVWnX4r67HgvpJZ3ZdTTEVm9jbDn07Q84cYXhxTyhA
t/JyELZUVGfnjvy07OFUVscEzSIRQUgeYHPiowpwcIHz3tCcMLV2oW5HJBa4SHqpDdkZs2/WLK6r
e8puygzT63CJJjGVTbdxhjajrZXweJNj5lU+O8IXIPbLmPCmPRJ84bnhb5tmtxwQii4VE0vgetlw
14Ha/CLMrti/6BB2xGihxmtabcKeVlactTcyIAeY6WOfTQjeH9ZFcOoZGU/8GSowjIWgnr0WN+3i
vBlTNw5+al6dDTzG1hZjyUsCScc/lUgaZ6svAMEbqQSlxw7SQVkltXnc/TkiiQPjJ34QsZj5V+Bi
DPIcvbHQlEIME1QZ7eCfMV3x5H+LMSxeDGlgAAgmrdgNhPahVmllz8Fwoe6x+rf7AccduR7DOZX7
kak1VRsYL30tjwvB9zT4WKJAUhn7a+PukykJMeC9IjkiA6emyI2/IfWyIWVVBFrKVoDj8Y43BTMa
m7PoTNl2pDmekEL6AkuHlEAwiSNrjUF85aaKGv9iX/2ja868a3yx0ZkzAvgmn+RTVJjg4WN+NR4Z
ouBrMEhpennpIe6MyBCxJDO6Qz+bZWs4Ku8cq0LIhxyoMDhRFoZ19k5b2KLP+L2oDxMKw0eE3u6T
gGqj8V7KDhwbcgf4ZkyOV70t4UCLo/tJiOLYU5U5MGdKTr0tJQ0oFByWD2XPMYKpP7Da/Oyeg/fq
7YnpOWpND1qrd9237jcZZI1/ZzK3BtukvLWgAiymMaFyMDwal6okoLX/K+nTmf2/sjOeQiy3uGK2
hNQD5wXw+uDqaGx8DIv8Ph4K4GuPqE4hu7PfrTnnTyrCBKgNSMKjUXGJervHBjyHqYo//QEKNWxR
wSkm0Ju/qrTJ7zmUKC6+UGmA3OFK+YG6Msn7u3ohLXEi3H9NOWpyJAg1UoDGxrAkPB4kvc5mcAd8
oTl4kIwEygvGy3HN0drTRMPP0z4JjsXYniKBHbiUeusVuZYJ9wNLpQIEhMkdhRZbk313GMosX9aN
xw5a0mYaMWfHGSRhMmbKMcItxAR3LI9egBa97G95wrjps8VjRSBl7RZiBGhi8t3BHg2AhJPzEuD7
V16wJxCa0JbHlgu/IpU2EuTdr9PXvj5YDXMEqJL8A8gVw1xkLFE/mXiww3FzYngB7QmnNX+St9kz
YWULpd85wdFWxPIyuWW3F95IoLL0h2+MlTikRVBw0f8shHWRXEgqXSWyhuEaLABLDL396u9h8WcV
Lnz5KQEdsMfnPx6yVjGmOgD/UHabJSNiOML3hlAV2IfXjyab2t+2JH+7p8K6ggb+cATsJZxW8F5E
E4erp1oU1wT3qRvuG5Re1PDMROD+0ur1UYRrXyA1EMmvEqvSdog0HGvGnlrSnyG04+TRyICMsAL+
qTfTi3tBHL8Udann7S7XW837OR5I8JwAoS/acwsdESwknjYDEp2qGs2CLM4wJg3PAw/dsGEYHpNS
nSfV8s7k/5BsBZasXpUFFozxXTXOhkpGLb/2Uco9tV/LkKDcX7GYRgij1f/41Pc1oM9+YsbwxHX8
Zk3Lin9KiE5uayMvz5A+GSQ7mPaE0WoBlqC7WxEyTx+/cN2PxiI1XWReLi04nZQS8iZ5CQhK3Max
hI4a3jK7yMK1h3uokw1X9rewWxXrRDng2hKmzT2DIzsam5Smtus2ydwtqF/p6Onsyqza7vc4Kqy3
w7wXaLBracFIzDthhAWeXCFWZK6g43JC1jfx20BJD6WYxDVOlWSbYitk7FsjpNKmp8aOUTP4OIye
6Fw1I6zI3sB0NAakJiL7rCJHIwsNaahBZ4xclKu4v9noc7GEo4X6U1BFQG9ImLKgdNLC8yEk9vbH
SEp8P8YFXhjGcSouvA1DCcK6U1TAmOr5pKEf4UHAUjUCu+zD1ShsOdaKr/PTCRwUsKY7Ya6grga6
P3+kZkJ0Foi7zkUuGHJcFITMLr86IVUOmQfmTfRNqFrwE8CSpRloLf6v2qz4OC4PY7ZeTRSZE4Dh
MSP3MY7l6gmjnLv+bxDJedObUkcyaPuiJ0DkQcfBjEelBCCuaGytEDlafE4Fw1i4lorPXaH3FBN5
xOI/Ptolo9ZQQF2rDGPpcP976n9f50gp+ffGCIaRwAQkC5sXtQIgASlj7ItfoHr/+A+8tjtcD+uH
9YNip17Pi6ryZZxS3S9ScwivQGyUy7L2ahWJenzBePcDACBatd7YeQ618cmfQjhhCcBzocW4G1/E
a2vj5MrfxZ4pY4vTzWQ/OKshtheYM0ak89EikCi71ugVeKbreKq+7TUp5o1RA7wgJEQrVUN6/34Y
KdhvEIIRRUZNm8QAsRZ6uNn8fl58jvtBP+3o42HOcgHoDjE7epCW98IkvjFnw4DZa02J1ZPz5s7y
+c3U4aUYMHFZ/1Asf8AoQfXpSR6UxTpND1/9qB57tHf425RvdH3/pA/C3RsmjiRaHVIWyLBVpIcW
Tl92SH8JB1th4dMzT4hp1QbeJNl3Lx0BwEsbr5gGqU3B88BQUBugfOo0f+QknDRJfbEr/cfqUfBH
kzsN+I7z6gj8jgeTxEwU9wgMdk/+cR0h0Xnq37X63Pb09mhNgzENF/qk12iBeY2ZmLgaXRkxhUdc
LtSbyndfQv5gbcyQxGBIdzgqt7RTTA5ASajRfpfF+2RUitnfnqcKbw0EiS/aUU/GbULd52MNhsma
4oNIQl576hgWmze3s8cIRxUuND6jah8hOgTplo6J805pGHyAZet4rSP7VWen+TSQoGoaJ+3VzCOi
4eleGTubpon0SolMUzoHJ5zi5JpeNpTOGtqb6IPemwSxjh+9E52GUjYdnLWpRhYJf828jmU75qsv
orU25IINGVnO4WT7Zy2ZbIGucnx9/qhnm/nBfErK4TSPGIra0eJGKBaXCi2aOmVAUAXIUkDlJ/oZ
F3VmpOiOVy2LRhlhwsSkjpXdohW5OJLZyOYZ3h02eJPlGQ3yhYvwAQrWeuwWpJ2Qc3nxkjlqEUkd
qitXk5WMZFhEHsYIC0q2ZNt2L4aruT2DNpjWYP4Ik7cyByCa4yaVfEycZ0hhZ5vr2AhrG3tnNm92
10Zsp2xinKu2W0wXPgao+I7ClVLkbUOZzV4Mi4d/YCVxW5+SRt0KznE7cEW4reFWiGy5lS8/kblA
b8wkEOB1T63Fi4msDnGxueoYkamjvn7ne6pfGyI+9ZPgCYilc+Duf7bRgKw4pV0bE30RTcCWuA1I
d7nztrjCV39tmgtxJRVGNV/lAC1fZaWbUffTZupMf2DBqwQ7Z6zkimKaMBOoz1gIrOPtRY34mDb3
VQoWADP5Ad+Dg5JUusnN1SI5orlP3iv+LQGE3iZgj2eJd7miEsDcP5q9lUC863nOj/CH0UWP0JIO
liauiFvu0EWlxuMdv0akBO+zcog+ORgMHDf7sBvpi0VSWVFU4UfHAommIADa78w6xawmrCyu5O0w
xsUOyBOayQqrn7Rv46iv30kejB/ucNPLm+SE0pRwH2G29ZAXNywD8BE/zl9whUZa/2HeCX7l87F2
Kver9HDinH/Fl4yo04fcwKSBjBp+agNb4KusjeED4dCLF9kWoavt8+89ktkUCEr4+2KegTfGe4Ox
N140WPTQoiPjxxWfpgau3GlqjkB+Oe6ubzwWfwyuPtGvb2EtMF08B9o9YcA9mLH8xHx8xp0NoE9y
SDIaZpNfK+xOJ78vwdDAuu6CCQtGxog/9AR2Cfp58n7m3IUGS0t7O9kmVxaYRj8Bg3rOautM2CZn
zTR7aqMwuguGQtG3Q+dH0k7QfcHgFAkUeKpxu46KMl9bk5ysj8XdXuQv3aEMa01Yxz/lpJSAMYaR
MovBG5JbsUjqxUVnIczm0HUQvrCe1s7FGV/mAVRj3lCGPMp1VgOcpCJ4mXbb6NOATHfOTrJqkfix
IemPiYpHXa0zea90KUXpeUf/ufptuJIgxmjreKjHG9CAqSbp23UmviABgGxOb23FOuSherunmMeN
jIp2SLwSGHeSDA/Dz7wC+rvjP4/XVLa6kTGjvkAI8P+bMCPCrp43ocfwZpCetPN+K2vm/JujKYfm
rCbPCwUej2B0OKyd3Wm7YKvkOE/rBeP5tFK2K/g9omEU/msTHHAIksTGYXrgA3cO8BdlCLSY1afn
Ypvwr67BvmMjjeYP2lTRUiF0R6j6sLi7vDc+DEnfSMBxeZsTO5uOGpXdusYiCpUkS+y6pwDiqccS
TarViaA4EbnFD0itPrL7FEBb/Bu/I9xJZRylHmg0m2AouBMYWY97+q8XTz56s0eONEWD3TXqbKBR
S13hoFWbHu5Mav1FU8aofEI3h3sV5DFU2V6twLdkB5pq0dc2gbI6bVXjB7mtFSq4IWgF3ciI0Rn/
180L368ouJRVv1FWT97whmWkVFI206fcNpTTIPPZjS6U7/JRSYFG0M2a5OL9eScghtawQ2lRFKfA
xQytsNl0i2JfMwLePzWtcI/2FnzZO/qlZhcTxcUlH5PVn5rh6seGz6aPYSOW1Jj/7PfkSYX2L7JD
iHF3pQwRpuz3reDW3NVyj4Otimb9zTVvDKRZfXVPh7ZgJGxnElglADTOfn/6asWRhGPMx/5jajXE
yWQw57a9/O1TZgCq3hh62n8AjR/thAR5Qu9xxeoE/vxNg0Z13GGAPdDfR6fSngdamTFk8sy9Ut2u
ft7fYmYju6J3zXA1rDHWYiG6fuOs0XgW8Ltm7D7z1cfR1k9VdH6grwomQ0WrMjTOqNUNAO+SVJEv
X4rBaHlyya1ACAVbCAb6UDuKPGWCfuGO3KjX05CP9KdY5f0gnu1jYRkl5Re94ZmpWgz2Jho+vB2/
yr88li35bbd5fD6Ua0iPuJGi7+QxRWMvTHLosfDFUJrOGl3wepmfVvj64InHIRldXfooa2psnl76
tAzaEGy7cLM5cTtAhoI9I0VNvNkx506xzeDUoeibEdpqdbSx4Cmtn1osGcLAmCo/iLmHcZOm2LRg
48ztDHEjUW7YDoHZc+sw8QjLz6HkEmfXgjwDNq1mATYZsyyumHmoYWgwbHvHcRwaoT18K7ZhePj5
0JGGVGGB7sXk8gC5leo+vIuPf7f4ANiFK2yFG8yY9QcSGUW34kHOiw4mSmjEqkU6Da4ky756j35m
/FyUf/laDzGyUfmhUDZDw8Ig76moA4XrhaZPQTeyzi2DP24NhjNM6stPGs+0XsJ1mto33GgkpX4t
JCUeKJZueYNK2ZAxpp70cEwu7FrS/5SSF3/+a9VmWhjugZ9susryirn69ButURmKVvyose652lz4
FW/H8bwoh2gWlfLmyweJu8wvQ9ihQd2HPJ17G5tLYYs5oLjSWcLCVSX9uK1vfTebE07dSCaxo2Ec
93ga97u+9KwNbDKJCSyGLRBT92F55ZIZQp6HgorlAHqgvBZpE1rv0b7HL5rLozpeK3pf1Z2XvrQa
rk69Z7bScoUsS9d1Jx/HjiPNPZXLdD2EtOeqDpOCLv9PyUcLZ7YarRZYFW0wMlN52ha9wVx85fqp
ACrgS85SjuWLFhvDp85EH9iAuMViaVlhSbRn/FSR8iHP8GCMpjwekg2ZCj/q2HOUqxJ1W8qhq73j
U0wVFRJhiox8EfQ9R//qOr5rju5NFZ3cJkgHM8xkcBlT+CQxiZXHeWwNFI/cR0J7uqm2aTK+nuPk
QYWPHedr6UwWulWWYfbtU6zOeAxidWykm3qtbJDbXbSBknrk8qkx4wzxyLb7NH7yAGOo/sF7Yb7+
6MQ9aVxm5vjaZ2GlrOKuXHpy5i3Hsrrs6yQRWaxg96eUqqR4l8BL/4J7xEqOy+OcpYKy4UpUVd5b
XfkS5xrvoBdoimfR9LOTsHVO5/vZvzXDnMkNQ3iN5cwsuViW9cSeaun03LwXcu8stoiTDk9AXSPD
DPPlczOqVb3DGAPnA8/7mXxQkBFyNLApD+Xln80jBCilMYQEatDTjmua3nzu3zx9Rp54mDBC79Qv
zmREanG1a3YhhKVSTjzFitt3J0wb+lzUaoPjotVQXz74+cHco4lQrWtYMvwq7wsSYK9pydAD4y1+
G232kc0ELEacBJimXjS2Zsl+o0c5nH6q9X5rdeKhu7yOkWJVwfLpiVfcpNJU+bKkWmU/fakNXKT/
t4y7Lqcpe9xmE4PVK1zjsxIbLPkmbRaXyeLG9oki96zPyDm9cCaAlJ1QRWPOhNHSAA346KHKh3Fe
4mmGk57YtMURIgSJOllYAz65tGXCzNZ5XjzQT4inBI9X5du4JTeXW8VedV+lAx63UcelnKnIrDQP
gAy+J48Nkk0QfdLqO52nAM1sDP9tD8LFLPhS9olA50Rc1Db5UNweu1tUsuo43DcaEmWz/HPE6gVp
uys5cwLxxWcEFoXHQNUti49n3XXWQxVsyPTtsSDoggMd9SjSCqHsN++c7AEJLtYGQ0XEcx/X+Nml
+EICMkK+DRHiqvL946MG17g0BiDwyhSB/jw8IhphsxHTTCyu2FGsW1y2uPY8OYb+8pA9uByR36CW
4iKd9KYluCzGjZ6EVOpK7fEwNL4tEThE6cJFJNZ5b5dcMEZkP8G5FUQkHrIHsv1/1cOeQw6fI48z
rA/VlpNnyT2XXnEZPqhPuPavMeceil1dfFYOJVZWKlOtE7B58XlpfmbLIxte/rySA1IivRQSKomY
4lxQP0NtP5gCb7zPasqh+7JisUlNxR0Fu/zyciV7tjg5cERmO35bGa0oTsuEpmhha5Qqr0UIL3RU
UsR8sXnUyCcYebZQafLp3XhsAXpQ0P/htoc5QkEy3eKOP7rxfuqkz42obWZLjIWbUfC+FVJzVP4o
HLVBX42F1V3MWAdW69B8PMx/nwima/OcP7E3euqDKbxFYol03md/p7ZXflwd/LR+O/yQP4S1Vvt+
fxsFQ0Un0c/i+EjZZIdEOytPEIKxwmL6xV7PWivVkD0VPhhnGy7qlndpVMhGnDkcczwbAMR3SAeM
YNLYoK4ToS4cSpOeCXT/NwF7LDHFBadshbLsCYcdFkBjGjUYJvsZI1BdgN7yEoSs3vI7ffxBeDxr
pSRymSRG/+ruuR0sQjah5o8L2dp73qG230YpshgIKVdsCAGgEyKgNRwMDCMkCIf1xc9OgMezzHZ/
GUZSypsgPxAH0QXOSMbgi250zOd6mPArYrjKhpltvncNvSQlh+PghTdS8uCtHRkpidPzQgelVAP+
pQ//Dl3db/4+ESHoQDXIxi+dcQVWEJxNZzK/9HqXO81LcR6mqloC4sVxRQlDyhaWHnGvSlnyLKvS
RNn/R9h5LTmOLE36VX4710tbQhHA2v57gYQiFAmCBMUNjaJBrQkKPP1+WXOxc/rMzlibjfVUdRUh
MiMj3D088BwuIsEUe9QszWzxpWTvy3jpJat3fxVgEfOMfxkD4IFm4AUf4XhIivv7geWM2kMiu2Bz
e5x1wbF6uFwj5qGJ16dZPOgk4weYPhlULaZjDFGdfdaZqAknozypId04lHBCcD7eWwPO9+woi44k
b1uPRAxPDXF1OBsy1SfeMhUb+fck40AXoXsLQyJVlnxXBJFGEMw2pE/n6BkURH9y6xU+zqhG2CuU
DDKSlS+FVLAEKVbWePo7RzbOZlwCMcYmw9zIh2VqWp1nuE50Obu4tC1h7uogbaTGjm41HjsgAAgd
h5A9UabdnSn5BYGd5wuDI/tXMNl1EdtiTCoxeqp5IN4JwLbpTJ73EN9prVdqDiYOazCjMj+1Habc
lwqTph/eH3VnGoMiQ5fB4UyODHJx6NoK3At2T/Asw8s4XrcDACuKe7/rt0TX9wGnEMSc+R0NVmWg
+j3504eFSYkCaA7DhEEftdCL5/zEnhxCAZg9iBuGoyHIRqp4FCU1h3wKh5e/RlYrmuLuPid0WUWE
FOmvTk7/iLcbUZzc04qMfjTiPPZosiXtXShphK3nt3snCYVQdiLyvVGG0i1JSH3xsbV5Rft9F2nr
DqfFy0p3QUAvbv/bo1PbZhXgO5SMGbUHdOys7l5zdHcJc3unfb03ZqEkSUZ0D6ktyDo2PDjJDTHy
W3AihGsp9eMCSYbfPYxGl4WSkq9x8ID+ju5iMfWw/MwC4g3eSPzd9AZWlzzEQ6YejKnflSC5l7ch
it+cCJcF9mz8dk921zBQ37AvvgUHrlecyBovJJLIiKsHVVU19/ZUSYeDoGTBJ55ejYDBoshVpvmV
RhkWFAOwPB6ghYXt1b2vSl3yKrAwF8fv7QBg/Fkab5M7zmhY++GbSKEmTcgZIoYn0M7BxA3gcO89
l3NgQeBnhAFvG5XTxcMdT+h5XBt8kVKUoTYzzZ35cDtlThJTfGYUhHhXUtRcvIk7Ay3RR0231ySz
ff/tmayKSWkyhdsBAp+k4CCUjqqTYn80mTw8cJB7smu8dAYkwBL2Uo6XUiMtYMJ4yaUxUgHCi6Ul
leZp7xD2hnufojV1Y1R6LOrjhH8KI8lvt7ZiclvAmCylKqbHtI0BxL+KGuODF4Hsdv86s/OLS0L/
DOgf5rwJCN0ufa1OSSMyFMpkk9We8SnaFiP+NJa/kfjDZTtddgDvQd5koxkmdEO2HEZl8pkYrktt
WIUwWDQbk+XJORdvEWPR5ExUMqZL/MQzC2ACTSMU7ZrSh9JWHCFM1vjr0xxIc+xbKMiXGGLNK3xE
iBPRtMzk7JnljXFhdDyNgC3BxZlv4TPyoyPyx7hqy/q3qpcbl5rlp2YuinMeKWcXMdU3fC+rqyjO
XkaF8clGgqTgLGI6bniveBmV6OHlyF2kybQfygF0semWVx4FDlXMViWtKCyZAhX12EbQhHb+yICs
Sl9WeYwsWmoVJ7SLeduuNZvw2uDcTv4owhETgxeHtgW5b/L1RQb/kTc+fgnY5yx7PpxFNl9lGRvB
od6EONs6soTwQjZZmWK0pj6cZXsEwDcE605BxUW5rjY96sjXyLjhiDSryIa4iFYcr88jNzecSUo7
yLXbwzl8iRURonDeDu8omkwuITmeLYv47cmJ7qKQb32+jKKHLqJXPmrKNz4di2amOiENLTeLDEim
cRVjuZz4iYgN+pKGzh7kaycgxD0Tf4ZYg5a4JfjnrOVAuq5dVF7vnij0Jce1NoVg21PSHkdhoY0E
vvSUbAHevfMEe8eA02S+wq7MnUNK84Tf44KPLfKWu86JPGt+RRiNhDc2RysveFGbZqqLFISq98ip
WlCE7rpjznSPRFYCSTnj6G13rUiqga67NWnmrzznLU3Sme0/e71URtiCgQ4/GS+tN2juT/RnTnYM
AKAb4S0uX/mz3PJ9nxUhn/BFlkdp41B6Jg/Xuy5YSES/O2Fva4oIW2BERiRJZ2x2sEymfiUjkfNv
KPXd/LwqSaj5gr2GiwU1QG7EGOrnYDGdBpDjHhPSLK4dV3FSnjpeA4rlxKy45LP1leVMM4pRAunN
dTwKeD4EJtgT+yxb3DmU8TnnLQ6KF/UyQNx+hLct/K8IJb6RKJEX9Pu2B3XBR3mLeRyyPWHuQWhK
HIad448HY+24xZaBWfOsgmuJUwj0Xq93gHEdznzl4jClZZYSlVKJGG6ADHMgwLvPrBVsvfnXsx7g
b9BD1+fO1EpuBsPh+D/F8c8blGknfDeraP3NSxjf7mwmYVdgTc92SqUgiW9Nw6KzjG79RVarzuLI
ppDSsW9s9yHMGZiJVgIsLSyKheaRs3FOTcY0cnh36t+9F1b7X0exIy91UDDeeZJCZb+cgDbpzyC2
II8gEBGlZAlG3QfjFU3xEC6EK2Pt5CUnuSC0ibHx3odHK9h26zPSAHQEYhvkHEYj3nM9FIT7fK1d
eVhehfUT3QkgZcooousMz48s0VceT57yiXU7DfQiCaZf9+t6N+RQ4AkSvY9jOhnCNeuiKli4i5v0
8Qm84MEd6ZMkaaKkLRvj3Ldfc6qbkTe6+VEi+jqKUvwaIdCd+c2VNeBmS/YKozCwB7C5Cd15yb5S
wBDYF1NZGjqYgSjeiU5TwWX4CePg6c1zEsAewBZRACEgkM9Qf1GP3ttidCvItqs2aQVvbYTVD5Ep
m54XmcelU6oBhoj5BI7bpSit/XH2+UEDmCN/d7Ldi9SWlJKjAFGslE3Es47hg5PLhsPG32VfYUBA
M2yVQ7EDWepeXw7nIYsIURHnKZ4eUrqxG6+Zr04/WSjLifi6yvOvxAspR7BXxrWMNQbkjMIphReE
PkAE49O5Oerxu65d5OzNBNjRDu1Ek2duOnss2icXniA6v4DBZ9YhRPWDp4UjXXBJ/OgSYMARfXZ0
vHltRhAkx7kULdFiB8aDpmHHMTrfpC+X+XvS2/Ab0DGdxUB2hdxTMJ1x3JEJQuvulacv9uZro4vT
RrorAcSPE8t7g8rX6frigU4zRVQPOqeuDmS6NOpujSKaVpIle/MHWmgGdL9sXOxsKBw4sq68Ch4s
jZ6/LCzFOIPypi/TA4O5JTIg27iXcX/PIbEfXSwyMGiHQWsAB7735i609S7HEhAOdO8fZjeh0/fp
1KDR8JLXOsOrgOwHPvfDbDnGYznQsnU22/Z5b7TwmvIB7bKOfEeqaJc6qj8e44c/7uTJeJAXii2t
eJOtQJ+JLW0Yl3JCswtWxo27w6sriNouZdfJzcwomz4Zjjjel7yK4E7qNJF/2ZYJGBVQ1gJzq6nS
ce4ffuJyAunl4AaiYlQ0IqY7U9igCK6/zuDDhPx9KhGUuQBZfF18ujOqCmdkai08NAdXUYE8FBci
r/2LGXwPIEqg5X1IOXFd8EF2CTKkEUVU/9bdQggFDcjkix3hsnneFBhOtjhNR1nT8hbb8PISnYsT
ZU1KK6kBgIz7GVnsu5A4soQK5OKkcwGMgABUbsoJYr75l5ywFiFAi8SEq1GxiLzOqhHBLlk5jLsa
cCI6ybwAvth4iXcvp0J1QMYl4lDqsq/FdDkUK4pJvvHKFwtvM5yyIT8SLMKxKsoQgc4RcM4nuhPg
UPaSLTqbPjKvIWcVcCCbHKnWYU7Fv3/6r8ZbdBgyjy9av4nU3nj1nq761JXUjotLP3vLHDxilR1c
UoFiZJYtmrxXj2Rs80Xn28MMoX94O30zpVrBS5LYojpMvF9c+YBry/Oye45NAR3FDg8ZUI5jD8FG
kLVfDlE7GW/QGDljQogWTeXbeAIpF8R73pUPAFDl4RoJwMQ9YXZIzijIckhXeAJiZCzCQgbReHIp
X246j2ZyiuAkZeo3q3M/pH+L/FaQARuTCYIBfk/Hu4WS5GBkNHkIfo/rBZUu4C1AGCGyoR6ififc
4voEZL2oDU8TkB+RC+IT55zlOXQXaijNn8z4lZzPoaDY2REj26pY6H727gE5VgD7o4oqhTMBm0pq
23rngZnHuJWs1xbsl55iu1jQMcoCiTHlF8cU006W0GiUadXVWYzUH0blB3tCCOTk0CwEVJQ1XAWX
T03ITtK8EYjM17lRub97CIBjLLVT2mdiXnWN5svZbxygUgtc93EQoKngj4+adU7HeEbtw8ETywJc
siI1ojYiNZuVfC61iYkoLUqCJ1o8ZVrG2vBOdJMaHhw1KO7z0OS0DqGJCHz6jbBUnQ8eqEceG3e0
VznPxol+sIYpuPkoIuciEJbcdY/EgM0bGSIzsQoQHObFrldcwJrzesySX7BAFiCLe4cF5KkxGzin
PuAdGk6KDRdDGz0bySMNDqIZdmCovZnJ9Qayvqb1foOlQkDcdJF+v+nbkRK9dYsfx1qNMZMThX0A
QPRyZ+hQyQpy5pshEIPxnB1ISeAGHel9e5kND+FsRuaQzjZhr3fLiap6iVW7jwDikg4Vp8d3zuQv
rVZkzxnvSE9eSSN3DyaYJQkshPLHuXX8+tD9ekYzvu0YhIdMrv1eKL7JfNrgj6rhxv7g1OjkLPcT
Xf38Sihl5AsIpSBxUe2tnn6p/+Tx81kco6bLyYzjnFOFV4alo9TfoXTgP1SPTDyWXRGM7QjwVPA3
WsD9EZM9pA2IgxHcvHr+EPEAyR1qibXKTdkO9LBVLRnmTh85RGfGSYypMnmczaWhvQFSoxPdYgyV
d7vTkn6hxN4FrYO08djyOVcSFkUtDvsh0B7NUHhumkAv51c+v44lsHx8yWJby0DtEIECib4ddPiM
jBl9EaNaPga6sFhBhWEaTnJyTg4K1bf7vMnNJcEOj7hrxQVcA731QPs2QyCQSxOo7kQobdRm2tZG
FlCHXhhSe04gqDE5ejC4HoEQg1Nvg6WWDGuKqXSWkgxePOqSAEkl9HTflYkqsorFqf/AMB8UlLrM
erj4HbqnuTMFLx3IyI8kNiGLHkGxyLT0S9MhGJIzQUfgzCtY5PfRmdlwxSdG7DqzNiLdtdJd0zsD
s6cxI579LgmDBwUbVSTBDkhnhJnA1vmkIsJzkJsMKSDWL05tjm5RQZcd888o3BHqqdDN7vr8hhKF
NiMaEiyAdhHwwlW9d/I6pf5WEpTiHjEuIpd2reTN5K/QL9gTa9xndeiBznfAcGXoobECU1KawbjF
10LckEnyRtADLeb8+khUR0FJgquwIuGL42S9aTtQ9RVwedTMaorWK10NlFvBDfcAMVJGBYduD4R7
HTcFhkQ0EPrYdUCDt0klI5AIJ4Jy4AczpZII44eKCp+yxbtH7fRD+xOwFa5I5CRDW4Z3mFRXVwqu
4gGh4x0fgLib6WLvifc4F+SEmUdefFtJjnK6gCfxIKmwkPBoLfQk24FEmXKJjwZLrIAvVTcKi3NQ
uQar8uqSuIi9xOCQySKVJAOlkMp/2IR91OiMYnS/D0GUKnTGu9Rrnja/S0Q/JJOEtdf0unGp+daD
bd3IVqmw+JBW8PzCnEx4/+ExRqMncHAFQkQFZRAJAacoLcBfpBB6H5R7hBegV1WNFadfEcCIm0fA
igNhdvQuFoc+tDNOiaj/kBaRC6o8yZP7XrMHZuersJXu4SwynSfsHqbf4Q47Xk4W1g+kxq2Qywzf
3Bl1uDxpMv6XcdWCLPONpEPCWKfVaNGUe2cBSCBBvnrJaZN5AIOFbEkJSBCuIMXslD/Qfy5cZkDc
CbGNYysKN2zQQFayYBh2OHE7QQp+MwNbbXyFePUjmagRtFhVz1qgLT4Nes91y/HpWHQoChBwWwuN
9nOwFeQ7Ssyrn5vcAqAHl8TO24aj04po8SBZWRajdjJqGq4p4tTlBeiDnA7SGc4BPNijl4n9gPzD
AjanAx9+n50XUrlCz9Ow4PJqaGJXPHaViSWsQVVDb2cV3kUEYcyIDxYJG7YlMaBXChdMwc0r3vgU
oh0dH3DWeQgUKxIoA7B4mdOc706QyMxS1kGUgTwuz3v7TAWbggZ1kCiQt75FdR9BrSPukgnvnfdC
cclZzj68Cz0G7/wu8ZZ+nOEwb2F064HQgHgwt13I8FHiPaYVDw87f3ALnJ4O2L8InPsZEYBamrCD
Zl0ClZPZ7IaHZ8uZNVuXopsqobL5HxdwsLdj5AOdl1IMi8abvkyAbNpETxIRn9xKftGz36MVTNg7
Hz+9YRedpjyQgIDsIaMMEfbk7YwEi38+MVeyl1MVyy3R70r7wRP92DujlfvkM8dKMMMtURjVhCJP
QMzQHfKTm+kPPnMvPuwh263jihgodtPO2Yk615B8BuJZIkO5+85TF9hVL/HFkNc1PEXamCyAOZEh
zUqNv+3PriipnPOTo/g4VcWMXIH4+w06XvzlqBeUB1QGH8aGSmZmjek1u472RoBAWbBQUWKjfbs7
JXgyov6rZ5GzF55n9YBOotcgLKqQudpxqvMJP+BFD2stylCgVdc3fKolKau6cyS7KskoDY1xKOM3
pj0nn/4Siz0lu33z7ehJeyU4SmcvWFOEB6ZnyzNC0o80GruiqAtKPgKBAvXmtqZVcYxg0UIT1Rny
DXhb9DNsv7zD1ErK3deXoVSYzrsGdQnG3btlWe6TH4Fdmn6SGR3CpEBlKy4PTIUGgDgsOZSxM5Ed
pj+J9TGSmfdzxP+YqLXxnaqOqTXAlhHRiLOPSZu51PsvQoLqwhVmVEtEERWmAMN9d83GOgc0uAE5
bctxAj4AIHAfwDIBGVAluzkZb3ywxATUWazVAW7pPZS8NmDTA4XdxkMRzUrstZzl5MPqmEi2tZVQ
MuVM4IgRrd0aMGeSKue0cZaydqey561JgP3e9WleBQ1IUp2ZFbBIfvcI6v/OcL7BecZp3xxUknKO
hUntjXhPc/GdGOrebIchNT4kTAyhov2WzM1IEC9jBSRBBcy5+jQf8LrnucTuwa56xpnl2+WjAEH3
3RShqGaDi1kUK20GvvW/ZatmRexPMH5EQI12I5+JP6wYJIICQzOGskOkJueWf3eVbgzSjDdKSjJH
iDzTl0UK+EHLeZ7enO/Dn2GvBJ8qMGU1PzGQ/KHFP8BOR8ocz6T1DnwDs+DA7IYn4TiywPKAgigt
/avfAxhR7uit2XeNVADLBI8ZjSAnBNsuwSDVUEkiliWQMMOX6v0OKMd0YQ/8omLirKyxxRpWQyIg
MC4labLoTWj/2nKHIoa5em0ARB54PVSgp1zcTmXwcufupB+/3NKv9LjSznIY5zDmRfj5wO/MUSEf
XPrYDy7EIdPfCGwUO3gvbAgH8ghGoHZ333QPTAxOSxOW7VudHC6C16x735kZL2m8a4fyTZL0Lr9e
W9grcjHa2THbAtykqcWXL2s5v4mlkQCNPLHR+Hr1w0ckBIK80BtBCtvij9qI2X5IcNthuwFqjlND
6i93dH+wzGznrrqpiZ6Zv9ZHFgNEzJb7PN3W3wPAHiQJgjRflx01RgF47n36LG8q4IaDJpQ2pjSB
dKmeWmENAqayYX3MBPv4K7rr6sp7dhD5IS3iD5HVW9thzIxQ3oc/A2/5ecx3t2SW5iNS8PqXEOcj
ktDW3eH502RRkqObuCfNZmnPZymxryay3ZuqogGnHzwWtrPsCHoapDj8Gf7q0tokeSB/Nt8Q/zk0
+KFjwsOm7T93ASqkXI9gFWs0/5qObxBlaeuhw5poy3MG68IOzriMDPqjRUOMCN5OS/5dmdLf1SCF
YfwSCz1ojw+cwJKsBCBsBRvx7aJBrAmyLsDfbjDbQKPMJvfk6aZsetlAT83mGg7dSjQC0cKM21RX
NtmT6lyREUJKk7BLlYZFw9xmuY7zqqpeOLTAbNDF9iw9ZDuvUVEAE0hPign97R0w3c5VoPAuNEdZ
lwhNUmKg6cXoQFkt4RtX6m1EpkSiyahrpyxZ0g+EgIw9QBzeiLp7oIWh/94PGjrxxwes28cUzzXV
JWXEWOpP4H4KK4zQaxfIGkmYMT+xAxoa1B9qeKVKF1LGve9DpvNM6Gm/LGY9M4ZXdvd0e0qhdaM6
2ymvg/eOiyjPA1qFJ1LmaHCxcG0YvsnCOMhFjM0MavefWmMTyh+xEPbiz96d77ow0i3viE+2r0Yy
S6CWZR3ho5gcbUpPgM1NPEPR+1PdYQxRcJBhCQtXjJnlgHG1T293CQ4D6TGGBaWBdyqOE7WvwfaO
MjMg38GxClBmvd6j6PSZDBtr7L/r1rvPF8eT2Kouv1IehNB6PHIMK9hcFpzgXEjs8knhdaM56ILj
rY2/EGOkXfe5K/OLEYToL+ERgQUwM9+fAM53E04f/KLlwSQzOQPRLXkhgCRJaSDlgsdRe5lXa2gf
WF4aNCZsR2TAnAGMmVHJZ7tXKQ1hH/ReQzCjdMLEknn64rhu919bD2pTy4kOGMVMLm8OINhK+cxa
e86D+4tdT9FsU+bSGe3vBjQ5pxM9sGYAExr80ulRPjJZUaODbzMWfUl/yfAUMkSUSgTPEa+lOmyh
/c7t1YOhRGhPqGJU0W26gAla2NuxCrDGA4Z9TmAs87y0Usijm+UjFmimasZSvOF7hPSmHc/P0U3r
3ebxerPzN8fUZgTvhuCxQ0VHrkweMVJdRC4MlYXrY6qjKqID7EGoE/99bmHJrNmNREVhT5C9Wd6Z
/BIR5NOPAdCXys6dzVxY5QNVyDgPkTAAfc8AQrBKmJTqIIYyQY3NZBhxOYUPh+lASEJYbGIXzj7Q
7UPZf353vx1X0kESjgfCy+tQJhFiQ/e2Q01ExHiEKLxjkrVUXVhPv1Pu3xTOZFjnIS9gMdFNwe/A
8fUanOw+7u5Gcj+LF7N7MF40Ye/jGsEVTlw1neJ055HJaUNJ0lLhyvBFVs/8IS2wk4fOKUTYQLSN
/DcEbqSm3nWCmgFhwb126UxFXsB/gfOPo4YeAlI7skBTGo2cltenqxDVN6i4L1e32qc5cZuE7pft
YtTBVF9ns7zid+fUjwG0d9mWofQCn0SwjkAZuPg+hdEjvFJtoiSlxIzvPmCKDLglUncsmO7Jl+F3
mM8zpMSZ/5qP4FBwd6J7cDe+hTV1GiIyKlaj46lHqE5pnpQqzAF95XjdyJIEpV7LQBaxvoxlx9US
CAHJ8bOHD2nD3C6jTxlVIeAiqzzTcYqpRNoZY5OotgA79PhFAopj3s9qqvHANLpceMj5Lk/Vpb3+
gS3Qc6Lxw8lOd60LQnoeQmC8pQYd+n1tngWtzK+Xh86PkszuFvm60nQGQcVVjuBr+3E472GZJBRi
wU3JE0PBXh1UA+N/AhJPISJ2kgF0uF/CQo7FToWpfPEm/os5k5QleMlH0vJALQ3NTAldGwEFsZQU
IZ5rePlnNGN5ZyCVRnhFWkumUTHUfu9bY3ai7d3mPojoF3nYr86eVjZR1ZaDrMTZgGKo4WiLUwLd
vH6D2ImK7CxTc1mNxFsZhQpGq18kjiLfN0OE2uTOAUg8k6al8lhd7lwKOm5oSuG5KahvWsl6XTCc
4QR9XfHikLBsOTvdb8zOBUhtfiAafIr4iMLYsXEv1AN8BCAt+rr3XGw4ykj5xKkAXcjaJ1od3W0s
9aVXp8UEMcSuBxhJ1ITbGQUrz6rjQg2AGDP+eBUu5hqAd8dXUVY1IKSWZFYua+Aux36g4oOlervB
SXXG4zuIvIdkDC7iTGk5Qendq90OepWmu81qTeCBg2dhYp62TvK+9N5+u+V37qESmWT9bzpN0JUj
lkPDymxseJ2TxAi7HQrkNpLxj8g2fejQ91D3kXAjzYOAPPKvumi4j4tM+tlL7372uDNuT4L+1XT6
WuqNGw5MxmgwCACcnisDjviqRJR2LMuXERX2120WNqJv5qMTDhH/OvDojtpLPBqjKcohT5cUKc3s
4ocSq2ZRzSnEJNzQGbQV1hsTRBmvK/71X//z//zv1ed/bX5dcMf5bi7n/zrXWF/tzs/Hf/9L1f/1
X9c/vtxd//e/OkZH01SlY2maqViW3mkbfH+1GOzOG/618j9uh0frrL7U76gtcV+xd5/MNwiUjEE2
gnEGjP+547/7FGdAfrOf78Z0tmFv/PdXobX/4So6/34VG6Nlbsyaq1BTwg7iNwh9nO3wmWrJKXJ5
e0PDLp1MncAievmmeGAPOdzFh3Tuf6Jrpa5MXNVeAYrQTvb316aaf3VtptXRDaVt2+bP9//0hOZG
Xdv2jmuL/dl9qjhH98I0ul8fxxbBU8oXaPWQ+81FLSOz5PIfPv8v39CfPt/692fzfLY6c+PK5x+2
YiPNtC/Zdk1vIVNKNwf3RWMySkoOmIfYpGg+8T6+R6+PODIlWc5ak9sOMdbfX5T2Txdl//tFKeZ5
89Ut5QsqM/GHr1jyDmStMbnCg1a/7iDYIQ6ZQ+/bkYgI9bT0+X9/DepfLpr/92B+FtWfXsxX3T9f
X+PnGjQyOvx20EHSzBp4V1SiCsSdG/79R2rytn7fLYbeUW1dU9pG29D+/bY37/On+Xwen5EUy726
qtckj8En0TADB9LH156RjTfXYOIuI7IWVWXSSMBur2gjIUvEfXmEdNIHEwzzv7+yjvlXy/TPlybf
2J+exvN6ehvz6/0zekNz6znzYIsj8398C196hXOyw/i1MwfYtiv1D2jzULgxtLJ6uv7g1+ASoGIj
lSTTny2lvqZNwcyITgrHuysFW9JIxCIvh32RxY/hlEJqPugo8a7OdDOsVx+C6/SQPGn2QTc7pSen
QFVUuxklD0mjBjwLdFzGdLsmc93vzPsGydAjfJxc7dKj8IcGQtTT3qatSV3q4p48SAsppA4hvg3m
0W+ZoVqppqseQo02U7HtmxbdtRr0R+O/68RqefNg9yCa9unDfejTDTNPN75JwmljgFN3fIND8jFs
tVKqZIujDVi0X5cWpj40j9oTWarfMe9oXEZPfg9dvWKuHYiJRe3jcg3a3QXIxIeLJgF/M/gckk6F
l8xWMNfPXz7EsgXeA+vH9G/MMXLYPSmNvDGX9ys9J0ix4by+FoPNvfuOyZX7Pj9Gbzic4avb9nag
vx+GSUoTAkUXJOfY+TwwnceTYCthww4hWhcMIAMq+cCp7cJ5ucc/PH716tkQSUW/Px7XrhadnenT
e6iIep331q0Bvc5ME+0gwMX3ZbhZYy+XPXg3dthhyCgegOvLzm0PVRcmQjA9OvpoAUk47JaXDPpg
YLByVrkx/Xew8zZRS0iJGL3YfPmAD6a1uK518SFdH5N4g4Ps+3tw45zZvd235aofDJuwxuI+3lQz
b09iGOnwV6DTJ8LUXTmpBy8rvVevGlqf8TT5CqbP3cPapxfBHX/9MUbl8fEze597HRKAJ5N6EBQ7
ZooY4+2+5eRUVhxn7BS6BQESHdZC16kmrOD4HpEvIJb7+syaRCyvme4DVRFJ2I5xU5rYrM3o49nB
4gl98ugqwOtnjxlI4X32GjF66KX5c3zY5tSuzhvf/8zaeq2vY5wRr//kA8z+Ksn8JjUrWND7d2jT
2O0ecMm59touOpHd2qQc7G/h+oZ34Ped+OKe4d26Bvuj8T508FLPsZjs4Pqh0hTb74jL2OE1AzLr
dVQ0uQHl/Sa74xPV9oF0skvHozfuDN1OPb+WXCjULX8wL8DkhuY4+UTGg/7gFyeUQKf96B9OyUeh
h0SyIjcfJlNEFcgP/QBsSbjbtcwu2jCHOmk9DtKMwfn4bNEHYltpSamsavbHy5XQIUw1InOqcwIB
ZQ62KLtswtBPJvaWEoUCZaO+tsB99QAF7gjGIgQBdIZdB10GvAOWQ9CoV0g6x2CIK1/RgieEITfM
U5Tv7+3PmaFHKkWYQW5IFkKKtPpE8u1aUkMwDYIuKGKvO1g9XEx9vK8G2UFqwLhcnR/scOfBr5ez
6n9Q8nsQHtNsRB8aDNzDnVoOmvIp70BI4o/Mdx3/fUTWVPUfDovfUiv7oNyP98/zwxkpe8BlvzTw
xZym5wQU7DxEElsDWkKRY6/MXNv+x92EzNoc8A0q1bccl0OYQ5j4otzfDSjkS+Yf46jePWExjN6F
SAwzj20aDR99dGHflvdYPJjwsDDuuJnIb5a21QVY3NbR7ZrRio04utIQYresLvw4TenH/nn4TPTq
AB9jYe7Chb0xdgfL0aKHNdFbBS4J6imak1KopGA6NgiMP8SLAlOJXwdhCrCz1AjeUreTZdmHvbst
aZSwCoUtssCrYCEFgqfk8S42R39/IkW/ElgWXvJxVuxJ96L+MoKv4rZBjqINnlk+G4NlDPkvsX3U
K2s3G5NyA1f4Hh8zbTEq8RxYvS3vveVZWLv6jbgliGAtzqQXR5I0ibJWu6cny4mTO1/ZYGZ4SbDh
5pO9zeC6+eSN3JDOtZpBrQvEiFDsGHS7jXfAfu6zYNvyWMPGq7vIh/aM+7OjbeMwMAs+bfDh2uZM
03Bq2jcRTsuf/Cb7ASPJcSrm66f+cXBYb/GyRoqIrfviPNB9KGLFQ3yElon+VsZFIecReNqAPuK3
jPs7Q1c4UjlUF4Z4scjRIlwR+3YHW5ft47WCr6vwSZFw8em6hEB8p7gWmzE+sy1/gwcWh3j4vhL2
nJpOqv4tBu2VVj7a1Ohrfbgx+pbmno3AKJFq9r9f852/SgsN3Ta1tmrpmq7ILfGnJORS18fXvNV8
RoAu+xbqk/bHfVw8XToavGmvcL4d/8AQeSYdgQiEagn5xrDCU7IHg3V6Dv0Y9uyBspneIoarsaK7
KgoEPf7Qglk8c7jyOe/w8Ejtxjutdb2ag1tk2WvwRPdE6RspKc1L/rGDOGOErgCpvPsP9yjz7f/I
AQ1N6XRUw1Ks9m85oLW7PJ4X4/Mht5JkJm0SBN7LL7m9ATuV4ZJRM0Ri2YOwRdXjAszDdsKasM8j
ztIoGOhdhal4MCXSdePoJE3FiMuJImhq/b7odluYJ5dVIiS7RZEPd7Uf0MIF8ugXkJt/f0Paf2aO
Rts0NEOxO6ZiKspvxVdHOSub7fn0HdGnlgL3oSZrEjwdmOzrdDdp0HemkQBZGNEJHWVksGzJHR1V
/1Do/HzOvz9Yw1A6imXqSlunLJX5/p8Wj7lvqeeX+b6NWih4y1PYO3ht3aUUZTMDfejhh8bX+h9S
+r/8VDJ53VR0y2q3f68ibt/LrX3e7G7kzahzt27v7KIomXW6IEOQBe7i4teNa/1D3a3Jh/r7zRqq
2jEUzaD0tn8roOrPfLO7tjQm5nFInhayseWPHpYl1k3O6sU091+baKD3XqRANoEU4QdnNQ+DtmeJ
psz/saBS5IH0/78mu/3bC/iYn+v3ctSvoHttJloDMZN+DrHSpFOvRps+Ov/DU1D/s54yTNVo23pH
sc22bf5WtKjty07TlNeZIxKS/+SaNPmAgA+7r7DlbdL+MU4O3Qx5rIX1QhZFHAWu+U/gg/Wf70JT
jT/t6N+u4qurz+NV/35GdXR3J8pK0z0yGZ103IPxtZrZ6z6Ec3jvxGkzXB4MzMdd0GAOLJQNEHhr
pQVshr3iKTN0sSeWv4SuRZKV4xxO4bYGssvs/YyMwIHaVcVjJ6xLDCs7PwfPxn+YMUNsXjgOqvQi
bZhY2tAMmcO4aPCOXw+Rnw0wzzCRXzYlRXYeN7R8TxvTsdDoCSzGOG9Gw7N0tJGk7P5BE5akizXJ
uL3uoUmKIf1m4B1DqqxxC6AXB5n7+M3UqsHm6fafIGu0ABGHVgaJlu3orVRFt4tu/k7Lb1gdgVMB
FZkVHRfoR7tthshxlmIZ7Getajo9qPSh6v67l3nMrmTAw0+bJIt1wfxg5EUucgYpOkaS5cSgyNTF
ssGf9oqWq4xUC9MIGpJwBnZJSunUnKT2Kq0zXzLctUIl2uuIHj5PittLD9ke5c7k80enxiZs5o5P
GTiZlD9Q6DxefBkE3fhPXto3VvEZ0qcvy+WLF/Q+wH+420BBmIuahXUY0mcbDJrxFqunvilIF8cW
ClaPh3GtxlOyBkXI3gS6UlE+SOlRNKUbkYRSHGfI47wPPbbZ7Uo+8CPdRcr1Qv6UvLs6nRDiqoT4
zcImo0DyWyjCrQytvYv3IDN7sDBl1GJwsdwZS6UhgadM8hXu+r3A+1mjOSE18LgJpbkIWc1C5gSo
2EzSBr+6Kc4I4Jjh4YipvBcz4pZbwxk1FFl2+BSfefIUX6M0mHdxElqUtB40YpItnR/+VHYGY7LZ
UCxq7ZTWXca80ONV5ahr//6AMf8yEf7T/votEX5cbvP/y9l57TiuZGv6iQjQm1taUSTl/Y0gZSpJ
WVKGck8/X+Rg5mRpJ1LAQfeubuzKKrqIFcv8Jr/WV7G/JtlhAMznjMORh0zzxVN8JUWqKcuhPjLH
ZWscMa1XwhMr+N6nAZjc0eCi2yZ3OvPQhtDblmYC3H2ro2DBpx1uJ3TFGcgVYkpiAg3TXHSVZXdo
AUujHV90y7Yn5R7t5gbcp3NDe5P1WPZ/T9B/A8jLCfpQDuVdknlAOvAc+xbVeTUQasR2E6nWzr51
pYabkLFrTKkwRp3MI0Z/Ta2NqUnj5oWF3ZiJ2ppC240odyPLW+0hRByga97j6+CZsm3Ywyc4IUDJ
p4hYgAV2bRlVOqzTiBHHqiPXmoAW3JiDgWvT7OVp8AgK3HSbh6pNK+MT6uX6QSthulxe56EDt5/D
Xg5A7qCfNTdCehqYbWyo8oAQPIKHCMenPLrvwhOUDBshyuTqqwz2Z8UnsRDqFT9xzMB4Qd+kkG7p
EdxUbE/Z4esW4APZu30xad0HwHHP4QMNhjYvQnRE9FFNEYq61RKJQ6FkFa9hnTYBkQD8cEJ8Hd2Z
yWJJwCp9NlDmEBg0fyjQmEBfz9Glh/NY7tmJ9wXypzk0wwVs9RuUdMrHwrvYngEV2z1dlkXv4USG
FMhoHPY0T5eaiD8REGz/6qDoAPJ8etpz0hetatRSKJMJC3ipBM35I2nhpjcsNEaCbKO+5m0OcIeb
5bRIiqS8oCgMIorapLsvAUvkYYPgo9LMf/gq7RJXt2OqGBh1rD2CKKl+EFhBB807HClz1xoPLoob
bpuDXs/htLfFkX9pRD0k/1xBokV3UKCctyPB6kFHdxdhaZDpTTAe4dIS1OG5n7uRmF7cQvXjwAzj
abhjKq9xMKW5gcrJmq7OPlw05QPo2gMI0K7eQsuXIiE/wFdyBqAjuozlYCjzqm0P2BOAnbk0ruve
DdlFtBqSapseTpAqncf4gdcF52GzKiLVe8htzkSaard1dluo3knp6F9GzrIEWFm6PvCPMkgYMwHh
T+iWGirogE2nirU6kupIm7fluicC+O0IHiXScv7OuUn78R4vKx5uhzKHe+Q7xgeZWaR/LPrK46vG
JTrYfWAHGh+m6toD/FJNOW5ZjxadlsZj8VigyCdNTmf/maIrxnbbY1yk4izI0bGGS9S4keGl+4Nf
iE7hgR7csWWE95gi5b4H3WA3N1Ow6/ICZLwcnFvzr2pAcw75xvQ6yGYiz6/YWTamO+143c2D2EGQ
cIeSJaJsHj1Ifp37Cl9ssI0kT8azC/WMx3SOE6sgnFtB1bDKsYUx2up48PR4zUQ3tWDaQO64cYiC
k3pSXeIRQ7fiQZMEhr0anlN7otmiNUJ1uxGMIBT7WWHl4PL0TiNOrJhJUmvdoYzgx5FYCMsB5w8+
Jvw1EBexnpEiNaxVf/15pWMlRZxsWOpAO3IXUkRW2ZnDhlE864sKV0KqqEhk/4JysiDCHGPY8DFY
UWpl5Gw8fkT1K/Tdz/G+YzSVkZoeApxNAoNRmm8hBKgFRSP/nE/mk/tIisQz7Tv1oBywOa4LmIeS
2t1fAmsOAPL0kdN5e0AJqXmECz2SSsDr9wJ1CVo88U9gQHdxJVrRujpQNsNty7BxyEEx5NlSzeQA
dOTJhxFgIRAh/Kcr0MeCZcgt6/ekruUEltFVBv60U126oIZ31NjOcp4saKf5t/4WD0/vHskX7+nQ
IHNKT2EJg1imYje4dy24zSPj8iE115qvyG1l17Tyye6+cEAVGfv++RpRnC42iQo+nQcke3LF56S5
5d8DPRTqFCAMPHppvBvxK6pZMeJEGGehc/JpHT3sppnzkpkI7K1No2/Hp5P982c+NcNjB4AVt/gc
fr05n389vkxNp/CyHNNRXiraSr/e87ykUVWCiABjNoGpWHiDozegbZvN8OUcPTwfAdRwx4DF7fTU
TizAIRS+lT+fAUjBPbgazCZ6U+qz1c/fOxfnmzHnmcWStejiu+ezsALf9eg70/cYCSSyx+CMoJR8
vjuSVZGy/1vKcCL/eKSXlH6n3qWnMq/v1LSnFFpFsERW1AksT/ePkKV5y4Cp4J0DpwJOEP39Qt9e
/SXhOV52R30nrp4UmjeZWQKi066jkN0Pb5ZGJ4gUdqkHXrzh/33t33ORH0/+kovIz1x92EdGVBqt
CeY3wSU1m/XImgB5TosOQe1BegXQEDf7arD5hCHUQr0Bh14fv/AGgPfevofkfVMO5nviJyqNywza
ENFT8dURlPrIvTbr8Ohz1upod2jNolfGKm27VE73ZyIG69vjLL2zyJVg8RTECHRBUeh119MNVRWK
N83tFD8vwMuAflI6VH+/BP2/laz4/CxlWaGxoX7//o9Wgjk/l8+rehSfH/BhAJwCkhPB4UgbNe/R
ZuQA3hKAnYAhqrvrI3K7ohVJxuBi8TcUMY428xTdISI2uAkOdsHEedMiNn7beKajy7qi2IZuGy+j
3fPlMt8/HG5TMK0EMNT5kESayNnCF6If8A3ovkJSYAW15pHEzgzDHt0AKpRqIZFUNGt/3CLbhWoS
pQH0QSXQEOSLRYo8naIe1f38+93+UrNrqq3pDq0aRaX99bK1TPNs7E+V/STZ5ZYZCAjq7dllRFV4
y7jX+7i4H2O6sbHSBI+BNj87bOOVwd+34fzWhvt5Gy97jE98OtU75zk8AdsWeGs+c8tJ9MWhM29i
4kKWvaGxTS+LGyxImS+DZSyc69fNjX8crpGXvUVWcvR2ZFHrYIWCdWJk914d5nFNQojDNO1gmTAO
5Su8e85sM9rHqfnBDAiNiIBz5dZWaR07HJ2qj+tbtCedx9Ss2+g/MyENAy4uOY8BEGJulvvAZUTX
hrashvGd8WbJ/1pk/XwfL/u+Out5udvxWUbiq1x46Aw54C+Gk6Elan53ICB8eXMAeDJDBTd8Nnhm
0b2v/SuS5PckivIIbExAP1sVjWchtE6fPRIZXAaaTRyrkFOG5gcGdj6ouuYQ+qdGMI1ARaLd8Gal
6b8N+B2NVaZptqyq1ks/SjMfunXWD89hSecTZXRMRWrhE1VgaMpUZCqdPaoYaY3mWFiuUITOLW8d
WK3zzd1GzhzFbMTUN/j7wv1z1UEVlEhhGai03F0T7S2DQeVMP0cnoFmOf+/8vUBV5ZcjyDEUS3NU
lWikiN//EYP0wjmV2i1/Du+hvchzD4f6sBMhYuTB27m5qFQBFwxNZOT+vrDyKzDi55VfuvA7eWMX
hlGwFM5BLaR0H56Qh5pRWVWhGBsfgbV6I0CnLP5ngwkvodBEghuN9vYMafLIHUewY+gqheiSHyO3
sxqQkkO/v7vIfG+DXchPC57Ozu8EzPCGYxhJhWs3GB97fcqitd/1AL0+6OqIsSgiskxcLkIoCl57
U8i8XLwUgCddZACP3pohIcw8gZv++2WoYtm/JgKOaTuKIzsqI4mXEKvvbdvYXfgKWAcipCCKTxKb
3A3dOPpYs/qZWyFnuQ35JO/hVb8EKT696Gc7qmzzz79r4K6qhbo+Go9hTVPDAFmlM/rBxODW+Psx
FfuX1fbPlV5XW/1QnveaK4monFFLC/OMmqBY4Fs2W4pvOejFbnSiTXL0WBOJQO/f6REaDmnzcs9R
I+OpQYAY8NNnOFXtTXspCFgZFCs6Ej0+/ob10IseyPMxZU/NTynYZnrlfuwnEb8bxbqLXkMUdfJY
jrde3FvGMQM+oucjFAqZXhqt4rFbjS6B2YZi9gDxR+xsTu9eIDJjj6WAtGtrQ6WOIiUoQJ9EurVg
kh+yZkT7bDcEEgjBVegVSn4BKk0YuYFE1ntGbHs0DtGASSawnMAoCzYnbHFUGOmzCP2Ov9+68Uua
8c9Lf9lozuNRFPsrL33vho/W2RssEaNq74ECHcJnvA2W0LJ3jBPOntag6EzaFGQC4fsN2dw10RG5
gs3sD2k3oKRCgwpkJf89MW0BTw6M/O/7/b+jnJfdoDGbYy0aYIWYsvy7Hi/Fjky/rh7gl+IBnozJ
OtsPpeC6BJiA9OHg2JOrzvqSztfjs9yFshRWdliCsbC11sHINrJ77xYyjgAIDdJ8HnSKeXBhIEmV
sk5u+97HKUfuJUe2MNoUbriZhj0zvqoNXeut5xmihHu0Pk8NzfL2j9YUxISMcAX6BLvSg1G51Rpz
LcNay7ALHxHOAw5Smd1Vm47q4tVxOXh+Neze18gWYB7EmJ816O2C7idaseNuvqyFRCNp77Ffms1N
VAkNzl2ZFsDgBGWvgb1VXKzQImq/Oal+mZxo/7xX/d/3apY753R/HB5Djl22X3jtDNYrJtF6CrYg
eAtJ/C2saIqjgdhUNYvU8d/LHY6lap7uJaBNRKRuKHoIIgy9XGRPloN4jpkDTkvxKbABUrbTBa8B
rel3q1/59S5U1SasOhbD0NeQc1a353vOQ0sNFBBY8Ltwu1ptxh10PVMb0oqz8d+s4N/AmEwG/+ea
LzuuuuXXi1KwgJFVj7R2RtNqlJESz8MovieSZ/rX5jz8mKIUCDk3kt5k7Novz0yZTC/boryQjdex
3eYum6fdAVAR0HiYBkgwejGlRNazB8+T14Nase3Ge9wM1E4kQhvA0AA/TwTKw4QZPZ4+72td8cwv
m/rHPZnyyyFT6LejfN1wT8/2leLay9qaH8bG060a87ATpPRahj5QxNHf0cT47/BOtAz+37sw5Zfv
f7QMZ3d1tje+hdzdfwHBlL+ECh9R70iqWZBXH7PBqT/owYBvacBk8TftM88XSjLROr56h8bH3lvp
NzdS46jmMMg7TpTCogI7h7u3ThP53V2zVt68rpclpO8K9a7r+9sQog8+wrM6yEQz9ZkwQ/PsDeeb
8IsprQCrQawWRDsWaB8C+2JrH75/YcBPC8i92u6y8MpeWyRGW7Ax221wPOKyO7i7K31qdu4QoL3e
are8uoPwPEMcMe6tIyRREVAzHXccRKxX99oARsOXugSH0TqNV9jn4IaSbaMr6Yn8QdOiV40jaUVq
DlpkuAExJrrhzTNN8W+R2I7pH2+eAKKni2ZDmnK8QC1Py5oUqwLTdhtwik6Dj0szWlVj7bszSbNZ
AcX39JyoCUrBu2ZoBW9FS6TTVeGYtg6wGNCcgZkP4RE6yGkysa9+ckGLCjJhGxxnA1UMsrZmsXYh
8GowMo5L+AOMXHIYw19oDbvKFKIG8QnuSxtjDTESgLszMgSNbzPDCc77PFoupcNRprQwW+83xy/5
n05wApOii0aA/DJnP88Px7Vjs0hVeKWsUC+rwkHBW19Ht45NIZ0C+2ug/cJkWUNIGX7H39tE+yVJ
4A4MR9O4ugLS4t9gfZQ0x7zWm9tQkAozppjOGCOW3K0z8FOHBkhKpE+RCmzWEE2bIIWlaNHndkQ+
mi//vhlFxIL/xIofN/NSJZo3/XGrdtzMMTikdgRYM5s3zPYmebyJlKpIJf66kuh9/Ch/lIstP29b
rgQb9AScRMIkhCRUa4QU0X6UovuMynzRJD/7+xl/OyP+eeEiAPy4cq7trtqx4Mq40zKNq+mCzWYM
j3EoWfWqxhiQqdhKQsIeiXMELt5c/9cA8+Mdvyy5vT2vqpPD9SGnYZjONCyctcNdP3ftuLdac3G7
P3ailoK8fxdqavruBt68evvlQFjL8+dmo7Pmj0EN+R65C1H5AytxFh16R8iyBA2qMwOS95tHf7PW
v6uUH69+DfjrrImPLjVQVELauQmGcRbi4+OtjFaUIqm7prlG8KJzgKbJm8v/0k/7+eXtl9A+l6z9
4bHlwQ+TBEYqHFSKWM5nMdl3H6CjwRiL7i/ZQb9akRF139zA79Hm/+91+yW/LvalvilzbmCEOlpb
DEIV5Be8Ni+/saoS0F4pyNNW85n1ESZ4891/AXJxIP/PwrNf0sLb+ViftipvHzO9HZh95m17NsAh
VZuiA73lhLsmKOwG4w4wce4jaFlAF8BHjzcAJ5GdFOoz76gJv9yWAPlYYOUUXbes7wD5Y1EcHcO2
t+saGwVEdiczxR9ssAS7I0iBsi4zOJ3xMPj3x0QpfdyJ9t6N/o0nx9EYoQbX6ypKci9Uj34uSNi4
uA7uQoPISe/tv7/edyT+N2Rxo45hKpptmIAYX77eSZboqpglkrWwSZjuKa6WlF4RxjWOd7G66ZzG
cd68uw/d/7bMMzeBAQNzk5TRandd7YtPTOgeDNHz5kaPrfvHtXGSt+6Kn1+tqkYnQlfFaIrcdHhb
oqWPN0WZnopP856u9Vh9LrV7tN9lJp/MGZ2Pd87TnafDhw030ooDAV6BfvYacBs5Wd9sXf23ftU/
q+flnFK0RylXFqsH4cTj1yTLmDHjd+0faR7lTGpzpm10Ur0ZR2SFCI87akid7ndzsFwIWZNwuZxJ
CF2ipQJrXOgq4PCJnUqrWbcFaLBukCvEyT2UROJ1buJ/+m299NlHBsdtjQWRThyEeBWMUbKhFUBw
bEAwWiPqPGOGEAARnd1VH3pv3LOnJmsHlQX+JiS1btHgvHo2dj5kZdefr7LkNkKpA549cqvctwQS
lIGIkJIR5GEZJURhXW+AEGXJN4dQJVokVUWAbg574eC6uy8BPKe1LsqnnsWkyA7kXs2f2wzRQbCz
ZN2aC5x8FjILI7Hq0eQbHDbeKo6XzOmF3Ap4ttYsVIN4s+zhjUXPzEUEGbPSzDjC5CY46MGgJ3kd
4wwEidF2vNpv/K1nMA7A8Y1Jcm9w7ZOvrNZRDyX9aFr0guYQgxpIo+1veq8dPsKIafLWc05eJH+m
7hQ8EMO1nLeKKiUKfkWjNU3T1E4BFzCaqwqX9GPeOeNwV0Z7j/m1Law8aMgIoUTt6+bvziTjl4Bu
MA1iYPuzsIpvtM8EYd/5aB+bg2cDzhmVDxk05n8t/mLQimyD5GOMsNwahibBpFphzAvrB6lkyaRj
FBBuPGEQhCA6NkaNVisYizrALGgogStHyaDumIgW8udb9BrO0ChhpNSNT7mn9z4b3oKRLtKrYm28
i55kYn9nLN8wwR9x6urcz6UjwmfCqHMC8V+ZfmantA0ilCOEUkDvrAofpAqsg/MoO7PK7+EEceGn
28tXcYlYjJD1iEEErOa4lPQ2KAOFAIIFrqdDhYMBFBgDz8gCOBkcQUifoaAFZIT8c9XdRJuMvFkf
ww5Do7ojsCUbyNc1yvKsRz4QL7Dl9dGUQmDnfab8JjX8Hiz+ePyd7dR3RxyeR6bAqCqz/b/rslTk
C5BFutzJ3wH3tznpPyHnJVOz1g+9vFx543iVBW1EYRg5s5JAHKOYhhi5R5ZAjVA23lxXVKb/Bvp/
D8qXDE15VrViiDRFlPBt0a2jco9241TzvluQIq4Zb1oXjkg+/rio85KVGceqvN4l8bDYi4oujRui
/tImPQFK1BkYDXSGes9WBx4XTHQEcY/Yc9o3N/4QWyfFu4iROWug47IEH0PmOAPcVwFPASEZw09Y
oMbc7+9mD1HMJPCF7UDdu5fwE1Sqa3ePgWDcNxqqC7Ce0JpgmQa52u2qlHAjirx3X/c3suTPr+u8
9Afu5+JxVL+/Lmh4uC5ItUYiJ7t/7gMF09neYSzMJe14ZQWpm4L4oMvbuOhiNM98PgFwhQ1QNRQS
hW9qBMV8s9q/v9aP1T6v5Zt1KmmaaK4OdT+Tm5YQEixyxlwTIaeElBJKiQn/lobejN0+OGbE+Yk9
pGQQRoMZEinMU6A0AWACoAhYXoioFhBiAdpS7Fwa2KZsvXsvMjtmfOvQIbAC+ZPmuMnYnHJdh8ZE
ZLaGKfyVhYRClWgHCB0cMVgB/UT2OHH64vhCJ4mmjhN0Suz1XKU7vSFPv9BPPs4jB4+OsQBT9Pv4
dhxQHe9+Ie8PAZ4jzgW+JbwzvNa3Ah7nKjJATO1wDvKqoY/+w/r05uV+tx//WumveZR0ueZ7nZW+
/jLaTwyf/QnUSQGcghDhtO8+k0mersu5BkDE/ETARw6A3ZKIlmlatKIWpCGkXDajojUubC/CcB3s
LVHRqdwu7FkEbW7Mtd7W6u9KR+clgzbOVVXXFTHQzzIjNOntdTmdSVLzVSePGN6dGGUVTUypsW+n
qYyJ5JuY+J1k/vXyXtIw2bgdyrVoFyAuJkAB5Aho5aGgDWsIUKRH8tzjMEnXMR8WuiFjFUDJiGEJ
0ZI3MUsRgfCvmxH1zo9dcjmdy2JfcTPYhCNbLLRgeh94v4o0hNE+Tc03V3z7BV7aBrpTH8vywBdA
pnECCw6sKIJ9IeHykhAyehgB4xAE88q99ftM2Lvv+hZvSthv3MGPR57rl8t1L6LWCD1Bcfwjqxdi
iN3D+Wgc4IgkhjR4ib9rW2hvDqXX1nIpPXLNLLkwCge1K3wNwqU6JAVHlCcOU0PskLFAJdCwgtr7
BAdOhpC8O6d+272GbOq2qSkAPeDX//vNz3V9qOuLdB2ieLJtobcIOh1wrwT65+ZjLzrfBxVSUAPl
Q34ApguPqOjXl9TA9jUkO3SR8Y2jaJtqhrsZybCW4exKD694IlcgBCkrxq8d22qg01cXfrVA8n+3
0GuP0/7NYtJ/Wb6mZpgWk1cHbpHx0g+oDo+deTyBESmDLNkNgKahnmxHxFQO/lBiInpquN/c980H
Nfp2GD06d9Mf71EGCVoHJKuZKAmTMPCyUBgOXQFXQ8vmzZ43f/n0pmYKAoyqWDKkoH9feX6SjPPt
9GBgv/4So5x5F7rcaDZQcAdSMGxy4T3cQAW6Z+jSmYGxuU7SKY6ITJTTrghNYFNyYNp0lZFr5y2D
2BTK60Pz8M1vZcImz31LyLTgeoiQa+7LFmoVJ6QZ37x27ZcuyD+P87KCnNPN0o/3+5OeKxpXGRxi
LUd46JsKh3HODAciemEoHk23mbzhiJzj89RhvQj0J4UY9GmMKTfuU+jPOVNC/d/5n/lLKmZqlqXL
sK9sQ7Ne1kUhacbjYCvPIY0S4Zh79XfpDostjSRofYAgML8TeYVpgnMD885yR+JTBSlPlflYKbIo
obZMedWt2975AxzsL24O5Eqf3KVgekHTrZ3qKF/6Fa3dj3R8EDjQnUTlBqSUcvJ/Bcr654lejtx7
ncu3+s4TcdaeQeB6e1yZDeaQy12IdQLvGCVZtzMlr4bPigHrasj4oP8O0ab/UkP9cx/6vyv5opyv
89tdfn4XEYi1CkDuuid4nzSAT5ovoepzTLGSHg5Yy7TFloNtJtQEgD2jLNQ04CRsQwP4a/0ERbi4
Ik18BhUglGcTnJr/Xgi/YdlMjSGqZcm2qSryy0pVi8qc73VWqp75M1qVk6ygaca2mggje3W6G1PR
0q1FaQhHJBD+Eg44f9+D8Usm+s89vJx4zlZWrruKzY9nHJkRHiAL1FzAXdlIb0DIPCGJi+PyCEaA
e1iextGKIDBBw4DpTQtpBywTMPGGFgxbVrgkMklApG3urZfn/ZvM7remPlgaeKLQX0E2yS8F22Wd
3/aWzsh3REdF89pkxPi6hyqqOEJgASkcZJu7zI0Q2HoTVdRfDuZ/rv1StF2KZzk3TlxboJRRkFVO
/owaNTxGcY+YjWIAPndNq0ncFnfxv1kqPx79e7LyIy8o1+pFslVYsr4cHdET5WiEiMFh17s2oovL
9G4Mnih1m3U8vGb0PN48v/LbaWbLFh1UVqrm/Oc0c27y3pCeFuIzPpRAzNaAxBF8PIg7s8mINH4k
ROaE/MJMPbv7BsyHFgieMgoB82AyjzbmDe70KTRnIxRN0ZYaJMJyCeFgb3BtrLOYrFylDeNqS+K1
dxirA9j5KRR5wKVo3XVWHSMbT8Gye1DmVr17I9LFJAeuP207O2wJCmEE36Blhl5wg6AkkJPB1A6H
32hrKDLNAkutSyYcn9HA6xbxCNYJGhb1EgMdNMAaKP++2+W/oYF5cbaqqJCLLUN5DUra/aDuNQM4
tox6CyTtW+BPrlNM3PvCg82HX4ONWXtQtTchvZxTstqvSs99RhDxp3K4BuqJzDU9q3dlqPpbALJl
WyHdYkPRB385ifbP62OeOypAZZjkQljnht4M7i5pVjhwHsHY4C6BoKC35QfwkHx4e7YehQCfDOdA
OlE36OUCeLv3wrbUroMcxTEkPFByXbtCOQa8Hpot2He6zEIgFH3LbZoJkwHCHUYOZJtoA6r3wMx8
48MS0Y8qTZx+810wOUPXhLsKu2sxf3gKdFJqW+pS0UHcRitL9pSNF5OsIgcoGuZxfHFvoBzp+i4C
zBF8raevfajucruDKhBk5kKItKRkg3sn+i5lMYHVsJKio7kOya0FOF9ujC/fdeE5NEwag07mdMf1
jsmZgWMuXOQT8i2+OWE80DqiW5xHOZ21qcHNOtFUjJeYY9hBX/CxWFyEpJGadYVBqFSQGe07hAo6
aUnCw2IOQGlKxE0TdEoCaDYwPYUwNArAn28aT8C6Of9eCipbURxd12xLs5xXtnm+N9TydN/xvVWs
WwBhMV1ohxli4E93lOl4feldodRbmz5wVjSazkIthy/H+45WF7DqXx9bWtn4Vrlp3gGWt3q6B+Ae
8QoncmUWCQgKKYnN31oToW6LGU0LmhFktp2e1Io+orTodTpRqCS9D5dxRJDuNe8UjFuIcO79O1A9
ki74zEI5oUsfpn/IHOxKahTpoYzlxZvc13ZEavKfV2LrCKtpFpD9b7zGj8Ba1etDeb0CgseT6nsT
6IdINeihzGiOY1gCxye1BEYRgRP6IQknNAbX+2iLll/VmpjdE2nv6CBsUkXDXfhMCtOSZ19KJeTg
K98MHk1sWSeJGXwiVOmNyEsu/oTuAVFwdM5Z6lBiURiW0eFs+EOUI4gJoByE3tIzj8QMESQszR2C
xCYMZ8pk32IbaD7wRskLlzhJYWjpSR+wPIQZpZKt+VCdY6vtJIBNyyymgj100MF2vHsDmekwZvMI
aEnphacpLp/+YHmYMqAWOG3O+W0ru4ai7QP794h4koQ+EuiuK7gTpCWeMDhQ2xUiE9bH7NaaVcKk
YAMzFJ1chjd185PjNxllc/iYxgeC4BP+XTaBX9c0JqcBnrGsusE2oVP9bMRsZ5iYtJgY8SCei4gF
kwv+MqjiKDZPJkJZnpoJp53Ah02B1FYgXGWvlIfJGcqZh4Ak24WiQjAICSmnlDBx8/CvS/BEFaY7
MhWzEX/iESiIlfTzQZfvAtrfN9rfSZ8+d6TE1hw9jRKxbvf8oLEB/ZF7gFewIsLssUcRTfcbKFXT
mxHaKHwo33T4BjRKI3SK9wslXKKxzk5hTsS+BsCctW+tJU8DzhBiXzEVCTyN1TLrCU/fFo1msV04
HtGE9dksdIPRLAcnzb/Y4L5G4r8bcBfbBprUuxiflHgekXegay5xJ/snH4E/MxJ+K/g6RN1yWTOk
Ow2xVmIp4mrgZf6ITmuX13H1pTbKtIRIKeAf3vOyvQsRk51YmD6gZoyQvOBOagXMKjFAQ6L0nIyu
zJt4XC4DJwvipjsAoxS3hQoY55hgiOqIm/PGjp4Ebde7fPBhjqN7SGCnF2lGM7sJ6GSJ7DyoZx5N
v/TOh0jGeAhLYoSIeL6D3+7pcLrOXlsKCp8A0nNXdBrz2vuQy66y8/WjT3WJ28ZChky4EY2IByQJ
OCeAzPxVzRO07lxXY8PQdNS0qIPdF4aQfjEE7s5II2cIpODOFacf/BVVwMjZ1XEx6G593BKD4Pll
umcEPeftMbENR0tCNYCwmHiMGMwC0r7LHY3R0BZyFBoFgxTJftFLJVTArEegTw5H/oAR7Ra2q3gM
szG4sr2uCOrfv6MgRRhsAXVBvoJeeeBJYfmYH3kHnhKFhsCAd5HzPiBzgQVWo0F/DV1RlMeu3jad
HlqLaw/1bD6M8KHN8KnsfnlDRMcgY7YWl14z2KHbQ2eqMUVz6FxH+qWJdCbWZS3H9q4cy/G8jc+S
46a6EDxdIG6zKAdiEISnQdNumBxKwjntTrZ0Z1YuQXje40ZzhuXJNdScZzY/LOKSqz3c+tsOeYgN
To1Znpd84gmBc4qQx0HnW3CRIWm6TdUXuRcmhcwx6R5/mMwQzmmxgIZG44VZ22nEXWuzEwM8sNp2
P10P7NqdMql7THggzlSQwQyqwtskKOMTEtMwTO1tmk/RvxaGPNCN5q4JpxLBpX5Ao5bTVm4KFqaP
ZEygTm4T9ePpnQUP4LQ4x0Xj4dOUaOo8rmW6uSOm/GrowJGZcv5jIIaT5d81lv5LjUWd/61wI9uy
br3UDtbO3KmmdAIF1p3PmIWMND/vqlEZPBpVeiFiEUKjZ3IdM+YjmeVVXYMtdr+HDP+6UGliBxic
J1a3TKtWmfIkMTSev+9RE1no6zn44x7tl/lQWa3vt4vKPVaxGW06eUt4zDntIlwPSw8opQd9kVm3
1FjaUKJdFYe8Cp9ZOSzjPSxcOam6j/FteVhp8d939t1++s+dmapp67qDOs93VfjjhH5snod8f6Ij
OK9QHzQSK7kN89YmK2ZmzwzWYQUCf5Mp8a4J3q99/nIaatdqlNmh74SH/jx+Rpf+qXPurqInTCQT
RIURVF/PVr56tI3mOjXbxWJ88ZLhZgbjLjYiZ3TsOFi/y6nZuDUeSOiWb8q5b6T7X8/0UhNc77f6
eDisQYGmUkNu8LZHiug3izSnbB3iA0YuQEKTfXfdPWNYLVhiG9/x6hAdun267lCAbwd26xjrEyDy
HSU7tR6J1b6mRwSp3qkU/cIUNEiPoPoYqk3PynqZpRVHc2tom+1hqDEOolCgkMObTW7u0T1GNyRH
sOaEU5SvCPkFVPpIJJCamMmL5SPDYzPHQHyE+nHp1zevwpz86XZKCGsgfyo6VA+/ViB/W9HNjqeo
I+BrSTEmeXe0moF5YsaqxW+25C9tZtDT4IF02DmUZK8DOKjI5jMHKTesHPS8hHzOTfSbr0JM1UAp
GhVs6PzbADX6hy6cVRQqC/7PydPO3vXsWSAPPoFN3DG3+MQLTQPawDmf7jhCGg5cTjQfEBlDYksV
PrOnTPo0lze+FdLW19JDsVsd404MmMY8NOrx/eLflidJ2DP/vXsU+BW/7GwgqAaSVqoFk+3l412s
QrqU87MAja9725Y9W7fIw9Ijiv5KWmTVx3ZsdJzBY7xpztvl+Dqx0nz0pHzucXieqEyQdPsq8G8x
Ej7ssWWlBC4UJD7z5Za/g/7arB5pou+3X8xnV9JCXH/wUXLlkdJWe3fE7Hm73SMEe7T/SJdpDPra
GkkSO3r0sCSYWlweZcdjsEO/VGSa/m2068w37nrFL9a4Cs/DXVuGRktZcg+fHeQgp9xEIH2UvUvn
0K5XTo+8pGhjWxtv0eHfxGTw5fhA1ixmv004mdGzfUJLFaeD8JSQijawnMH2vbn51JHlAy2nd89f
dvPZYuFNpH7ZOrZO/XJxHj0nj6Y92wMFmezWAoKt9c2ZPSsGKjHcaRuxjsd0GWxHZVKPgY03MTwi
gdYpUWHexEYsDdQc8+wqfjaMD2QHWlv4n/vs+fGcMJXWMys9ti7psyP3jmMrPWdWIvWNznxYjuSe
TX0wuLeLzvXDaeNX5HyqPa1fDKq4Gkip2jU+TMsr0tDngt28rSeHYYFvY3KKNo0yPGVnnGAO7X3z
ACqfBn62+Vw3ymY91JvYaAzN1tcxMTpQVIyORJ7POD8os7z7XNL+9PdEfIT4mZYfYj5UgoVjdkWS
jWUa6DgH4B9KU7oX8pSEKgu9mKJvIOnihPOu3Xx8iTcy7zGWaeAmgFeCAwd6x09ji5DUdIS2zaqP
NkxwjJTGhabSLnwMRXhvr2dhmW27B38/ukUm6ycru7v+XHLvy0crtKen9n1ckjG452g/e8ruubvp
8z8OYjf1ypbcamxr7qnvjK1EG68To30KQ3vIwHSTYhki9Ys29KB8lQ+LKwInFSuyj4mRbVD+II/D
m9qF89Dqbbs816RIFdoI8IjSkmN4HekdBQHgKrykl9TuoC7TOjbLzGndokdT7ZrRNbFBMpG9Nzb9
U3JgyflFrPWrSY4fjr8dyjfXIJz4t27eWK/y5PmB4Hjl65mNYxAOWUD8mtuIqqOS3d3FVeGpkdb2
eKL5Zz09jG5J0TC6SMuH+mT9YQ7+D2Fn1py4kqbhX0SE9uVWu8S+G24Ig22xCiGEkPj186Q7ZrqK
8pjoOH3qlKsglZnK/JZ3sbzPEqshChbb0tmuSdLxlmxfcNc2RhjwWaPjyB4afdoCWe86uL2pIWD/
tKPFANgQso2tjjpqgm2XEEybtGYrhE+owXzdBxm2qNO9RHDlNrxbc9SL5/v5anxHUiRrF5H1cdm0
pvzhR+8xu20UxI2I0YcYUR4TMAk6Uq5jeXiOBZrm4lHOC+yhFEhj5gbi68gcZnOYW9rk6JvdOxSu
sT3NQwWjs44x0cb3gXl1jMl9II+2ayWGDHHpaJG2UBb3cLXYJYep6p6Cnas4LWK6/VROjA7/9qV4
jyjRPWT7IBJRrM/U+acNcu3KgjPaJoyhVRIqAxZJWrAWj7B2eUiV3ro8qocmyLyWs0IZFzEh4rM0
1KFdMAkfTLGK0OxQQS/l47q4UUjEIUcVyucVnpQf5nTf2w7zz6NvQGAIqqRoG3vv2r0tyjkLns3t
kb00Q7Nrs2/pMRw+8QgSt7rRbfVgtR0lh24UzX6prbSPy2J07h/GqygjC0GNXvhQMrM3lpbHOA0h
eihxuszbJseMm2poIWSft7k1LtbK4vppdMwRI3z02AlvzWA3PdCP4XvvQvfx8lYkV5hhpK6s1fQ+
4LlUyAkDZYwQchqb3AP74aV/GlhjoVVh9dRB06mpk93nlwC5sTzK2voondCrWmqThhd0Ko/00T3e
ZUK5ZaADPCRTzly9d+V15Q+wTZF642LPpxiNWMEWxlI5L7fOY82wiu5dgvZ9im3Iwlz9kxtxPRhB
mpH8xoI5oV13C3h+++7suDq5i+N0QlQfsDs8B31mXhTcwEBsFm4xZ074TrubU8a7g2fJ50YHvCIs
x+0nx7K0d1cs5qL1UWPtBHJ2LcMz6e79xyJLLLT8r28roSzBWhVfOhJ05zVfakVK/46+OHzS8BjZ
vTw6DNRRLQk8LnrP0R0nTEQl3NuU6UesxlggXVM7N17OrrbQFkzWEMtSjuOpySLj++oXKO0OrQ8N
o62BtuDha2dujJGU9pDkHCprKPCfQjbnvdUtCf71XhntwmOv8M/Bdtr6uATp4F0w/MDfAFSg6NPF
IyXg2fC4noe7adNBE2Dnpe5oNXisr1OV6kPlxNbgNmXcSnyeashY95T2flj6SrDFzpQ74KOVO2NX
ZdpwiFjn0+PnoT9W1ucOh6Y9ekybNcjblI4iNumJ3ePUYVYkZ9+up19U7tBWB/h6mdsRVFmcT5i6
K2Z+wwKA2GV85QPzrrKuP1shyjZx2ZZ9kwj7PpY690HOKGTf53FnFc9/m7NBD+NLwCfVCAXbEwtf
MnrLVyCx0uYRVugF4UPZrDGryJa8d7buqntPZx9ARetcvJ27HV3G2SePdl1fOzDAyK+HVbhA4wbd
Nql3FLJAczu5IPWFFKyvbJRBvS7X5WzV1r+UjjEvPrejKtzHORp3ZsirGUmx1Gnm6Wgb2mOSju41
EwdayUfv5kQItzmJEOXksTXCip2nZSx2X+qRPA1BsqiTdFx83udVF3mdz+m8tcDGRWZfj9HsjpW2
Ojh2mmkVI5ncPgTtEm+zPRoqEiEEgub1+pzYkcwdrvVOc0iACyM59LY395ZwtVFVSdSJNLpG+gCx
B3mhDC+RPbA/9l1zsR1e19LQnNje8fPeljrll9YWcdwgS8yB1Lv07UnR1Tj/8Gz55AHYUNvlbZ6y
gRfWdNXbhkpXuJORAqpz2Tu18wE33+dV4MTY0UWwi0g/iCUN/8rLu2yN5U1FerPCZw3pIuo58z0l
xNO8pCY2ucx5ZvybIvND5xBNDgrWJvXsMG5NrLAKdoE6lNqPQfa26j76R2QYqSB2KfM/NP++dcnw
kmwGYH92jx/DAiAbptOT30Pn78D4OUmjN6rAJFRUmfSdwPqPxDM7nGmcqHY1NYZlXExuXQ2psAmv
KRLC7Cwp0MN665Y9cyIPzmt2H7v1sfh9ENp3U/OXUShPiXl5tPZNvWIU5cXbD1bD3ft5+Igwjsbn
O++fe7fuDZ0MQr9QblfEX5euRYx2pZ5Qzw/+vXcc6BtCWx8qHEbExvgWCB2QtNewj5RIGORcIzsi
ewtUrB/R5fbuya2HLOJiO9h3QJsN8kSK8C2I98sT78i2a0cU+CaPWPypdKZ1ESfbTnf9OrQC4k94
A+OCtTu16w1ZBB8xMajhn2ZWz44OPYzEgmaO+kSCtBqCTF0rusbnqBVd/OvM3pAD8Ct7s/3Y9Xi2
99OI2nAz2y5IWvqElfEu3LqnZBvs+/eQzDgiDiHMeuBmkPVzX3rbR9oGEf+CPBQbO8pINIfXXKxq
JE3ljskhfMaGa2Z0ynWryxWpDPi/1cDs2aNivEp27UckahppYvVh6JG5xVYMuuWK9YA8xNE8AOke
GPgllJyjKOcNZP/GPFahmYjgptV7hAQz2phLNzmPWCTUYM6h0e9RWpRDe9jy1ciITZqeZr/sMPLk
kdTt1fA4QQIRSE3IqUrRTw5vnT3pPabfO6fmQq6TKtZ8I0ZnrXMI7rEKabWKrOTg691DLIci0ira
JVFQHlE23JNwrHyu0S4iY8E54Db3rn2xQMeE9hvk/t0Y/6Z2jpNygzIMy3Yc7hOlLSpO98DiQbW+
HiKDFpxilMr9fYKWWNKj0SwCAZTcO6nQnKEed47zsAy3EMreb96u34p1d9cXMlMt7zGgOn8z3Xph
TghvrelufZjX/Rv1ObqGMvH2/TMf37tFfOnZQRNWn8VnPtUX2/A4UXHzo8drBxhTbAfY902u77fZ
dmA0QrM+x2ST7dK9uY/uZXBXnOvktFi9NYpT9c6D3YfWqTnfVz15AGjz3L/2tejyop2m/phYa1QP
kOSUOCaeEmtbV6+PXS1V0M32Y31UB3V/N9/GuNwF9hstpLaK8BDoW5mi3Y5kk86hsBYQctLYGUfm
Yp9wwyFS+PuR8RMA6tsv6H/H9dTVVe53TTZ2cgU/PwXO1KEcGqS+OdoBKj10d10jTkMaOL3RZgcA
WjRnVx2j0/RvnSPvoja3BxzOsT6xB9f5S3juy9E9YYUqqW5WqwujU8craE54daFwyy8LytoZ43ys
IVtFBj/4FC4bVoyEYXc1ptwYoupObz9j1x1JJpsAbboXhbkf1lSXIMoimqOgx82p/3Tm36yDfUlX
AsmkJZR3AC+dkUK9hKlfoU00+vys4cza/iNB8w+9pchHDRBbUY9uybwJf1/JHzAXf4/mCSCkpdal
vqggCJvwu6HTzQcY1A/7+nqyHY9G9xY8ncOUkG6UQqZx6cWOUUgZYX6EaDUOw6Kev3+EW/88JrrY
gbqzY5sWAgasWGW/KCGbYjR/31SMVlZV3VKEjvo3Y/+P+/K2qnZqfkcDygDZZlIppIOIKCLT5WA8
4MWTXe2m+M1g/QiCLbZ75CI7GpHFypPk4CH7Nd6lOmJQ0h717WJPrJqSICAbk/sAT/3ePaaFXvPy
AM3bO9Pk9LFqJzTzaPDY3geOeB9bwEl4/11w+mOL3CEIuV/2YNulur+bnF5sFvNfuNlfD/yN8v/j
gXdnO7/ZOZtFHgOUkHDGwGkDdAQS0+eojeTpF/w0Iey+7J+GoCTgDsb9WG3HhzMkC0nwEG33cxXM
5yjYBSith7AvSA8Rgn6Ec8SrzaQThtk65ErAOdqdGjRWktzdpjGB/Ze9dz60lxBw7d9OwN9P9XSs
7Uvj8DAznmqmhcI75NszBH/OC82/83DnnLvfwHnyYc600WBTwWK36KQ6t3HiK4qHbE4itdHMyr0t
BCpzAMf6lf7ay0E+nXHN41i0biWDpB9/d+3+N7ETNdsWAz4iX7vWptZ76+BSiW6jiPG5qUfYzX9D
1nPHTGjBndzTBzKX3IVf5Djul5BFs1+Iu2v/XhFiLg3Tpm2hg619GubF2lJpPm8lAbChfS8QKi0f
jd0JQwzKCkLhZBLHYXzxwtVY+IE8Zsl0jJw27WChHTR7NXE/HL+MSMU7jEK+EIZ66jw8iqt+Pqv6
Y/p28FE57wLShEUiVjUObWh8A3SOtIAkdKCH9M7b6Goc0Q6/Oyfv2H2lTvADYJPRmBTbbQvosf1N
4vnjDTqcd9bOKqvHFJq+BIRI8Wm0Awta34aHSEtABrQnk5OohtXOKiZ1n6JhYYrjrXN8+Lh85cmU
BJOSAG6TUNfIdQhuXyGklR9fif8O87vB98cw9xgZWqnKMAEJU4UGVIoefpUDf/MAm3f8Xuq+y93H
Mse81dW9328BVuWHgxVQvCxg5MJk7elSUk5ZhqqAAqJ52cbZ/e38/jabITvlIckM5+fonhxFWGyj
/i168DekQK4BEEnhty5gBzIO096hfekt+ZGCR1ZLeO/20QmBjT3oNMFc7w5sX1whwBmd+2Kwp6jl
mCikUPHERxPIFM3bECnZR4ugkqfdYzLjXyB6OgY+pY3zjsnkNE/OfQ6ocf2J0aTpYNOxTwxU38Ss
fAG1+31efuCq4Jzxx7Q83Y5X3dznZaFyUD36MwE1qPGxp57cBxZTO3oPQCQhVwebpd67QM/ugkjg
DX8fxQ/NXUYh05lUNZ3urvEESj3LTX20sutjegRoThsBgjFtOGUm/BceKgpnSxUYXJrEA92fg0qw
uxLsTNNFKRs8Gp4970UPKXHqOMJsG5bvNbqYL67mHweJYJAJzEnAZ5+TSOOYXezToWjgtcyahB6e
BWjDh1HRNKA1NPzUKZbGo+M6LPLwGmxUSGkXpi6F7BG8U90hrp7uo9NmKq5b1M9ereW/LXJW8o8B
Pl06jVnflUvGAGcWMKysQL1BcKD6cZhHm89HWzg6iksQ9yVNcabACVDp+X0lf0BD/j2Gp8PaqPfb
zCzA2ArqkyeAjxyPywnwtXhgdAbGeLFYIAkNpA9nXedFNvHjjWZKbCQJ+ousm08H8+Vi3FqylWL0
OWt3ddEM7vfXk53w7HEG2scIzeN5LKC+i28fpuTex8jZG8qQRcfjDEsm4bX8+4x8ayM8R3Qm7jQQ
GIEL2t+ggT/OvSZT9JUit+qpNoR9HbW4H6jBOhXpFpaTG4M0D4E8J0egmyjn4owGnxooS7FMDx87
Df/gPHQYB6+OxB+EsDANkonRTRuxBOufMF3en2F3rmoOZMX9elveaNwcfCQhCc5XiEp+HiFuj5Fk
pzh+7l69nKwLIFjbzbGkd9p3gCMf71tfeSF++c2i/WfC/hjX05F0uaeHFlTmeiq0BsDE+WWw66lQ
8DVUjytMCNF/75pzPTr4mqthWUB3zUuTE8KwspdPjHAbSmgnrkKDqT6FWziX1LhD3VeBwOgJLRSk
zVOXPeHPJyefR06EqHSdNAGFAQpSzUYPW/ihXbAWoQMUlO69f6Zqcw5OgdLOw6b9MczCY4hhdm9P
V+7UpvYT/L5tvolNv83CE6fgauVmnl1BPNODdboXEYTBXBoLnBkKFXRwGxdhXMr2LIwDJmgJOg7p
eptFUjxKNs6nCI2BGYgHohpRs5dsYNINDt7g98D2cLmwjr8PW1Z+iuf/3FVPR3kpH83MuLGr8s4V
G3GDMhPO537mFf0Tu/uCmAM9vlAjP20SrDBBfAoN0xpyPtA4Hyto5zZl5YZ4otVorlwZp8LTn2l5
1tHy7EtJOsLjYpyDnGumjzXOz0G1Zu1RgkBSzj1NrcnEHqVdmjCAawtfB3TVeJWz90viH0gGHpr1
4RGYE54QbWaDSZMCewChiriNGjEoWdI9IxDTp0VYOKJTeApuXp5cUeCXp7vxylc82gWiTOsLw0Kc
S/T4jvO6zCwXL7VBf8KOQBswDJgDCGD9p775xxlS5Xf5ZpqoBRYe8abydXZmzbAN3JMKEPqUwAJH
28DShXodONdYRHkTUqST64TIJE0vsoP/z45sZ/AFD6fngoQTmDKOvuGL9Vd/XP8/hvpU8G201nlV
Xy7iAnhrs0L+DYAY3ody1Fcoazpr44uwfSIDot1uYcU9nL4dYF7C2xrHA7Qq3PkIL5FkIhgPJZjf
/lKiOktEskdMDUI3+Amhy9HtlrGEIuq1i9jtyPQNb4SwdtquO8QKkwmyG51w0ZO7reTdooufDVEF
SZA0n5dffi8ZA3SNhjSz9tE74S9cbHheAgX48BHx5NgzVuKOuq+/Io2bzNtlMNnVc3gpY4ROsJ3/
fdq+ZcL/edv/O2vyU4FaO13Oj6JEFLFNXIxzCnjVybHlpUeAsCcArvSc1qPJpJqPQIKvBZTsslQz
cOKE8oNBz3flbrU8o9iWJ1/nnAfIhmP14JDn7pFGvpeseoJ8dfvFhWv8VK7403juKapu5MP9clSO
YrUPJFriqPoOHgULA/RKH+Tysj+ZyO2JwCJTB+rGQWtUOaPHKITdHmi2s0OyD2N30Lz5w0mi5Ogi
dDDrwlmA2IDSHIDuvUGsQOPKfbFbQaf/kBWY2CWgMU8XgiTz71LVfZtaeZFB3iDjRfKQWn/IXgRA
D0U0xKKYSB+kMOfW286jbxNouB290a7kDDbQnMiwU5CjQ7I0QR9TeCH+3PptarJAkXF95+8JTeVd
kLnK2vbApPBAtYDm8O8Sj+BijNsuL0XlRSpd+INoK/gXkGCQQLxpzjhqrwV9WnFHVHGCLUf8xf0U
FBguA3xUN53vxAQeo+CZH12ouu5Mgm2NyScQc6FdpSLXoHDAwjQKtqjR2KCWrzzs3kMxnZY3/xPO
rTgAoUyICoLsZBx8wteXqjsfy5M586MHm9W/Qg8WmsSPAMnhgI8MkQtN+NjA8G7eokHPAE8r0LBI
xEzW+DeDTtmBTDkiSSy+usVhTGjD5hXqfXObOKgCxvtwQ2DQtScU/Q0nEr7ftTs4cUEvvnInRMnY
28CA9fz5XHYbDyILmvQpY61ClS9DWZi/QSmL3j9nvOKFdBHBxjFyMNgcIwg86oD/xOpWPG0GJsGi
CNp4GHRCXeW1oPAFFLhxZm7yoEAE7DZDz/pI3LPDi3ZROHPEcPHteKdsBhqXA4IVFE4r03e6AAFk
Uh4kZf5KfP1y/gF/vPMEG0Z0llvcuwzOcxlmAiT8+/hiW+MlDUOWsyUQZoAtiooWFybaxy3Ppyr1
JToKDA0h9w/VQVQw9cwXWfHPl/Uf2//psj4fD+eDnEqEWk63oVoi9qKIBoVKOAKWkBvYCrTSmd33
hJ2Mlkvmvjj7fkwZ/nwHn24M9aQ8DsUFx1ExM3cHkoPkIr6GEG5NuhKDd++jR0zKTCDjTSNIsNMX
Q/guMj4fvxbV1v+4OWraU+Z0tu+4apo14UTqwdsRWpeUAPxy9Q6R434bNT6mG8rsEa+PAbyElrtH
/+Um2K8trtw9DXQByXyMrkiROPZynhZDLhMY8rsJOO/VppcAA5co7j26icFbOSvQPphmy7wL7gO0
gYuOy4flH99+v1Z+LA1ZtmlRqzIV6LFPU7uv0gbyPNlYu4G/YHUzIZ/lwVeQBSENZFrcXZocBzH5
GafyZ2oKIWgB1L8FHRj0vaQcJj1GTIdTmN9ErzPGn1Ck6Kr/3xjVp6uvWl322uokxrgDjCh19PGO
Ql8Nn6GMPifBkl4Vt0p7NuTehX5C/DiDnNJdQ95IkHYbjz4fPdPdn3wFCpQezis9WOCVR91tHL24
7r7H8s8++WOsT/uk0E+KeT0y1t0+EiIzS4SL40kM/GY3DR+jTQ24GL/x7+TtXVy4w/2r18UQvZ3f
xvCUYZ8ORoFIPGMQjkqUzEn1j9TM6fx8r+d6DYCsv0aAli5PFXK/7lwtKToPaD1C+23nkImzT6/A
XDqVWyfzyhfsUGUVJD09A8pBeeBUOQuOtsItiR5ckA+v6gSWOFmen8KGNgl129ZUQ3tK8o5108q1
jKy48MTVJQI9QLMs+24EzfXqC7/dR1yNZXEacWXgJNgHPRA7VNDg/SDuNrff55QNYbJSNn/vCQt4
zl93CFvn7dB7a6Bel4HnUk/vEGhQX4SjgMEjFztH96L1dSn993cOV+KNF2HFD8h0DFFlXaIKqSnU
h5+O1d0dOQjzzBKJJk4V3L5MB8NuB9UEejjRhOYE2knQUgiIHCqxoPxAVJrBADYfFAxIjklLSCi5
Q5Wc4uB8lHSi/d+PBkNs1X8W4I8xPh0NVSmX6UXdN2TZFIrk5GCioHCePYLlyQ+c0UWFHRz318tl
a7O8smtED4+zrog4Jo7tQS2F9T7p7KHyYNUn/NyNN8zDkgjR4KFXFz5w82E+TQNquTFd6xe1Lln+
Kc/47xzr0tOxYe52tSZJB/Ea6DDZKOFGrcCYzhrkUk2hFIhy6j66gi0RVrCy5l/xUcLnRkRF0iGS
3wpqh29Emfji8VqISqPgVx/j2eFrBrCW9GJZcVRevxq3BTUQCwY8NkV/UJ0DF5yeOPOtXW9kZ979
5qtdqR8aBt9n4RDh17jaET/U7hUir3PLh5K64xctvMhPPg0UhZ1Y40yT+ahQ9MfTIlENfsvioIVe
p82/0vGH6d1B9V1I2bVRS0XJ7mp7JdAsMIF0H2siF9p0v28KU4Tr//+mYAPz8z/yTCVtznfZYFJn
sA1NZysYxl1O29UQ33m7wKtS8PUnAagmLx4JYayB5qxIpr9ay7m94rmxmEcIkEL3ZxFBZw2vUMwI
75NxPkXiavxFdTYNCH+d3bpdsmrAoagmRd6XiIGEhLM2erlXfrwG/9wrT0fmNkV8tFzxWExZERzN
qJEpQUCjR8y0EoHiY9MqXQimKzBJlnvExC/fmHVQsmpvD+zBMcjkwdfN0Z+chjw8Mb3YANjBhhuV
aFqIttSEs6XhdQTXGZUhEDYK4ayw17ptiEijDbS6+53MBxFd0CnvPoaBzcegE/oIik5p8qXjMWGt
T3zzGM75W2/zMG9vpPHA7gKO48jTOCY2JZXMB6H/oyGSvVKZOHSAGyMZKX9ZREiIdHQJ3ccZDsDO
HLQeyn/gCaPHJ254jVOQ9qcoyatgRGnvTqMx91j+Iqz8zpr+2UYw9S1F5Wb/D4X6j210uJTXWy3K
sFK4I407z1L06+rvFksy29LZFfamEpkVbdHq5AohhKMXw2VFmFV3P78ltRWLmRPEwPwE4qP0rdSj
Q1qfvAXvz5mDktZuL2FLecPHx6w1abYB7erhIXhZ05a/Fcafnke1AbBZKk15iN9PWSJeHLusbjU3
dCu4cnUU+S5AfcMt9Aw3m5gBckpw9UDfN48Itod68Yxhl5tXYBy4upZ5h9zGX1OT39RcwhBQ4ail
dFi2KCaWoBQfgQKSh3KNhfkBUrPkTrxze4A5FMdg4JsovW8ewq6azHQAe0yL4WvabjU3faFzIOI1
guVZnoWrjf0FxLLPKWQPcbCeXAYriNVEzzNLQAwFlPXhqkMKne4haCF26xyXaQA6+SUdTvnhjMZX
AjaNKSPhZH///I99sCr0u4Qr/W16d/XvscO9BgfOtIkU1zWB5QMKVUSAB08hfJBILiBST1QSTLaL
EpbBo2/2VZpyUlhyZmydc8TvBSDMyCOxwMKTp9FBU5qUrVPvgg3szS00F/X/tVf3KUE9SCur+coD
y5zN60gQJ+hwbRS3HAjirUR3fgah1l1fwonmrhDmI+1o55JzB14weQS32YWEuRw82ttAbaAeqNF2
L7Kj7oQi1gr11Qtxkr8qvI1agC5ujWwJmeaa3osR3l0p4W6A7Yoz9W2xGmQRzat9xjl5DVpuOd9u
zmlQ9ZWbdxuZaOhpUSv3Dj66NYOmvyDkbrzrGxVLVFwB88Q2mN1BFQkloAv16uw9ixoKU1msHn3U
mpzz1a+x6QO0DFb2W57LhJbjam8SBrp2Ty6cilwYlb5N74Lr2R1ntKQKj0P1c99VhLf1nfpArMB9
cE2MQPlowNANmgIA2jZovgqHMMjigRRaS1Hw+dAXMF4YQ6/WfG3rHrc+9l6nL4vaXij1SvZ64xek
4nf+2l0oodayY9X+zT23yXZCoO6F6RKn1p6h87S74L3w7wGRZ0oubI2E/wB/9qvVlkarTz7C0eii
sYEv4OO0eR362hi2LEDmnQeoONQ/MmRbsOEt/NL0VNTpc1foIMBY76uhPoQSN5RGYK5N7zG+0LUD
9d14TfAucl8q+S72GxvgGvzzASl3Auf51WVk/hC+a7L2je5RFM141oi7nexst62Nkq6L3r8n+oYD
cDn7GBvzEyrRJtd9wdEIDgY3FnnrXJitECXw8MCW2QsxX4PIUXZMCNaYWjzAE7amBp5qS5D/oZ3o
BiaOla+TwiZCUYiA3vuClKMiQ9GOKE+xtyhFCb+9ywiTcRaGVJCLi8md/R5N/IQD++NRzecQrVLu
pdoUVimC4A+7TQxP6atBFwrivUAu1mxqSkC41zVBNjpNzDB7VzmcuKNmJlrZqTeTB7+PSf8hwqET
R66PUAV+jeZTaC5XLUnZ1mqJPKRBKc7k6FmCZQ2Q2KAZEaz7NJJcK550MWper+LPK5WtCqSasHMt
Kf4gm8c2Tfup53ZEAasU1fRwx3Y9tSl3d4llfh/xTwV1TbFRX1dMRQW/8JQpXXfN1ryeTyXwjmNs
hShCWF72UceZJ2paKyppu852Jvpbu24e5XRQDgPFE3a46dvez1zDF6xSJfnS1qK6+Aqx9oMZiw4W
BqlBA8CabTwf8vjWSLTGVzAj+sbwJiNbo3wJHQTN37I9izYmYlk7ndwVGBXCbnTVuVHMpU11j8/w
zVrO9VUPWvs3iv1rRE9rrEiVuj/a9nXaaqOnALLa1IhjyQgKzuRzsooPoYRiwBdZbt5QlAN1W/cO
bzeirOmLxfshy0KGUflWi4H4K4uh/nED1qvt6lq3Tlc4C/uYLsjsfPKRP4e5Nt2xUGFtexk45Qc2
q5a7nUPPE+YSeqJFEjjjUyzwwbLfSYFWvYj1lR9mSZdAMJm2BBwGyOHfQ0vvql5l9rWY3pIzVyDx
ihlclo/2Kra85kMb57pjLtXQ5vuLbhrc2tDNJrrxIg/9CZ751zCeZkgtSwWKwL2YVpf4rZo8uOJD
6DBwBdvpsaf5+ib7MAN7rrk2MLpBQ/4VXcLz9NQtefvwi6r238brVggmXd3Sybt7iDXIMwkWSVwN
i+VuTLi730N/qcM0KKjXGfT8YHbEvy+22FZPUeJfTyKOnj/W+rA/KafSrgsyUoOat+mHxK3h79/x
E17nry95Og1MvVVJh5TpOr5ZZGgK71lihNeGiuWufe2ihJnJXBEVNtUhJvVlVJK3H0Hnd66HzuGj
SPIuDLfenv7Ex+3hvaJafJ9Gv03CU6hcVfvs0LTKYprXgXX0jPAQHYl0BvsYe9fc7dbUT09JdUZf
3Xv07pstne3Sb07ubefd+0X3RSnmG5Tz23iezoLz/XI1jlvGY8OTS30NlEVP9bK+sXj0cBkzlzd6
FvAoXEqG6I20gt/X66cyBeg8i0MAzJCQKPx7U1iytK8VveAt+4LoG2VBq9eS3EKCyDcH73X2ruM0
MJDh2L96v0VS+/zksopmmkB4aFx2f39zZuGlkkvGhaQX4XCV2gYBg8NrE5krYBGkGimdkvy96aj+
Ici62ujVZSv/OAQBYxb2mSqOa38PoclO+3Lf3C9TI6QC1qlJeIKsDea8o8CQRSLlhf3Hj7ONCtv/
feHTajdW1bSuJl/YDOHeJ0Jx2ywF9Rli3toMjahpuYR/Glqf3qud9uphnwpqe6N1UIqVfJmWyDY8
JtrZpbLe3Z9h19QjA+ZK3uNUb9H2sWOrR20HWgVR54vCmPENh/173YEJaJollFF1WdefJv1eG3px
BDA7lQNA4hZGyJPb5wHILB4scRbUwRW2BD+LzABhrdBgz6/2NDsMt4wfk2pLMzKrKTOB2ECLZ03N
zILDS+MArYDt56FXTA5RHuP2Qo/xU0morsVFH8muGmG5zm6sT+7YkqfnsLp6FzmSSYI1N19cu2nX
2BTR6uAZB9A6h6i1OW5gQ6rtE8hLME5UwpaG6lw+99fw2KfE0lidkhJTB7NTOcLoG6t6SEGZL3UN
NBAxlBH//YADSj4meYfaV/IAFvJ5WMGUw6o21rhN2xUKEijmgGhfxfeHe0PUXXavNDujQ5fGzX58
WkpnV+ZOhvm9co41yjCrrtrhD7Jf0xS13vM0m2w3mle+P9bNByc7FXZYxeZIth20AJJ0ets55Rc5
2ydA/dWihtdwiPEKSoQaSeEohqv7K099IxTZLYu2zdNe+K0zATByXVNb8KWGxaS1wXYwOaL9Gqve
xXBQM9XZMXCNNXdbwHrafxV9m68aH6Zb/BIr3GciZAiouHVvDW7vWef4WRw8OI6dMq4xpSF9gLh7
G9hfZYhK0IC8tsbEBClX1nY1g6b5ThFK0CEg/57CIk7bq2kVnMNmserrX0Z8nSIK8baL5WUWWOFB
AHLMoTFZDS5we9scJNpHWjjFpCKT08M7cZW61nunLvNm5E7Zr5ItDWXKXx9qR/X4euaiblMGK9ew
s1T3QDOsd1hKi9wv3mXUAvBcdQtCbZ+eCswxLXfmtyCfp8PTEQOfHYnl+zVQbAhW2PngnJn6hHBZ
hCvUsGTtme8ApNNEmqvge5SN3js+XOUNMhuM9FtoLFQ0KriJFGIses/oEcIlQmeA3MsOT7pfhXdk
Sae7gYb00s6xVFdtXACcuKk8lvLXqn+ADsYRpnSQKWx9HRMF+h2oHx2ND8ltDbX+7q3oIYiUF+4Z
2By6cplr0Z6/ulL7ikThdE91jgp0x4xXWzfl3vbvbaVbIAd+dKubk3Ikv3FXSckObgCP864uTKzA
v24UKySnaEL01cybYISouMeIhFge7JeE0aZ3owyEQEgCm/c+LxnRe0a/oWsitogKYeOI1CtpDfaf
DETCfolmPZ59GYqATvrG/Qfx6xAQvJjwj1PGiFxbxOvfCs5ggZf1+yHUvw6b1brEAhkcKRJVUuca
GUNyfaI2ato9+b3qqtQgHOtBj7xtdk6BEcAfyZvwuoY91kHl5Xr10lOQj0rMyAcqvUb6P5sqD1pf
RZeLEFjV40DuT23ApMpJpsgbm7kydWMu7lUT2dBf0B3YuzxzfnBkX4lIaq8ZjDZ3pThF2EqKYRPf
Ktx0nHJ0iHeLml7hpuGsmR4QU0n7+bI1Vf1sWA/2E2iYXV5fCN8F1OrVJ7Ikw8cme8tjplPpXd5z
+JcD5G30N3zLj9NqempLEfcJnXJXQUZg3qDNZaxZk2s/davetV0FxsMrw32v+jRT7xrl3RQWeg9m
ueRdyMn3kIBVxB0070D4inLn3BxYe/dqJirh3MW/d5iEa3zstRJGzmoq7W1bKQUuDcWcF3BLYv1/
AoVvXBk5Jlmm9U/R/5Km1dnAOmq6+mx87iWK3tvKOS1Pw0NPhXaU7LvH4arX0J0TFlKHwkF/57Cm
0mMs7xIYTT3m1+XiuICBGUqA7MJqcI12Pc4faupS2wr2iTbMJ/dRbXO6UghS2bjt+suKThZ5/ol8
Ot/cuQaoEi8yCAw64gTLjDOlg2H8Qs+dVr/pyf1C8/JOXZEhaLO6jfKBFIK9Fh+WQBm6R8T2rej8
fogKgJ/dpr+KwU5VAwNGKmjDFnDBcstLj9ZckILfJvQ0ggo/i7neGyiDvN1quafRY3IFPz69h1tO
ona9C25dxEq0/iFRO1XAboTe/T+Enddy69aWRb8IVQSRiFfkyJykFxYpiQQIIhMM+PoekB/afdpl
1/WVj48S4t5rzTUDCCSuBFM2KRGbhK9kJVntGQIRTB4bND6Pn9PLUoqSmTgYDW4r51F6mp1Gus3y
/fCYBCiKW05fc1SYgnPdgxP7d9pP2QTzlRg/5JZ6fJUzADUkn3zRaCohwdyWcb5UNI9neE8ZI341
NP2oz8NkJsWXoPHfC202Ob68i88VbFtWPGlkXPrBa+oVFTy+8ypKp33B+ObljT6QhLQF7ukG16tV
TUrTwhrhevLd9Fb5orNyUmBHNouHKdcmg/iDwMIfJEIgi+4DGa+Kt8v14mJfKKGvH7koKIDHr4lN
qIAOtrkoWC5Pl87KWRLGjvp2hbGtQ6jzhAeuLEuxtwrZl5YKhjepN3+SZs0gBcygRJZdsOoAxsXv
bw3HKNKy5slS/pokUBSswymJH/FbNpuJpYw8OYsmyHur6eQV5thbHoyONbvZ3qRAvCxe+eqmhWnr
5xxY5klPK6EraZyRr84LZwzaiAbwR2FHqcHD6Cpbs1nJT7MIJ98detPSgg/sqw67xPPrHV32jwUL
z3jHsyBuCgJwVqKd7wRP+hL9gT7amnVm9p/a+elPxsa9NkHX1J0wH2TdDA2vix77Bfx9GXs/Mb/C
r54fxj09vZ7m89Q/PWHMUiR0VjmyUtF4t654d67Yn6Rm991GtTM6YUO4fUaAfQyZ2KrqwqTdrQaL
hvq7+yat+2EQrI7fS2oNM/2DcYdnBAbi3s3+PLb0tzGeJYQJwGtBvqLxrNuJ10JxNN+KKx6TADeH
r1fgTr5YW5+rHHufT9ygR+FoXbnaR80Cff/M9tex+wCq5DBS6wXBCkrTDOMu5TjZaR+llStu8zS0
p3mL03NaWkgKG2LCPc6fMx9Bpj2AzmNA9+9N12+J+2cJPMyeSHYnslX80+O8FaqxXhcdK9qCxDoE
85rf4DUkouK9eKPjK2I5CQ7uWvImPh6BDBLK+GG2vmq1jh73LvLsAkKp6itxH1Bc+CP/iYg78VKa
NS1o3Mq6+ne0qxO78lvv4YjIt1vvP87i/+MJgzUCCOpIVmRdHP+JJ4iTfPRo7iUw1jhB6wwdPjp8
UnOOLYWlb6qy+X1NgmecBkjXB+9OKiDRERkZoV23EkeAuYzoFjel1rms68jUTCT/+fHmdE7DumnK
KNQ/Wv8VYwp0KpCnj/cYdeLoUUT6f4AjY2UYyP9xUwianoBgDgGXo19f5b/BI4naJml/UPJNAopZ
wBLNMeyT7cxtN20GbdmH2D/tTnAdoLPsZLelvrjHI9H09p39iG5zaP+flJ0V170mjLuBmlfQV+3t
25L8ek/yc2x1gR4b/+Vovh6MrHxO0rKDyz2G3DzBMwX3LvMR5pvrkRmBRzmKow4leOPDP5HPTDDY
4bDYDnPz4OFgAs1vU8bCLlukP9g6nBkPsUr3Idc5i/MhRYKg5yvM1ucRZzAiwAZVuB4fHBkvhN6T
LMnLXI27ACyD1Y3z9MbIb+42lLqNgkNI+EWtD6GxtdoNNBAz+bwz2njZJZqvzMgR83OSPjID+8Ij
ltgaBmNvfAPUaYV9juTiu30YYpbsOsb83RcWqYvBE8bEOm4wEy8J7phGcPHmitNYwjxLGAR3s47G
G26jf+DgxB1OYPB/FPsSKYtqKbhCzSGVm2RWrg+MKkFrrORTmLN8zHMnw9MrX9+WzaKaDnzjKgZn
DhP3cFQs2eltxH3mBMLjzZbmMlz98nRYAPJSuGyuscrc58pQ7xr39vM/0y//gUcGxjFGySIxqFUn
v0jQ356vlKa4zyX8FdsDzcNS3RRPU6J58mRYjdzjxsqOvEeHxVOz2LDKc8N6lph0rofG0RqrLaw6
dnK06R3lIswylibWubnoMm4ef0v4MfkijrPMGGXn3vs1tBmU436k9zOmTQL9MVK+i/Oicevhoxmj
010w/n1N0Ifm/c+XiBRs/ploQy7OHyADKiPxIjw4Sa22ILAoe+qf99t8a2YlGCOGQ9jMYw3oJyfK
HXJDdiBNnWL2Oym8z/TpYWQ1XirTZE/uVqpYB81WMKsZOCVR0znUJfKVZvKq+OqW8krCJpWnidif
73RoE+lhZUP1JmH/Q98j4lRMRuiPcCop5TE+5pnqItoEzJQqkwYCV/Kq98Fk9Ykl/YibkewVPAeX
Uy6adWWJP83meYLiVGwajgecwLpDL9YcnAwqSFFEpsLVoJtgmb3S/MOF+q/rqf1/EFwlTYBLqeLp
KCvqHyCZ0Nwf4ntyxfoMxMHqIRC1B/PxhG5V0lZi6jJ4UDydatYOvTSWwMzLAc80RmsLzdYxL/tm
l3GIPROwA5hhJUp1erfzaOKB8oBr4ssluGg/Zad25GXB68xeKtd+eoW40VAFNxvMD2OJyWWRgQyx
OTophl1nJqTLBuy9XLMu2BM7Absef47/o/oXUcX9wyM1wptHZE1WdK4Bn//be3N5Vhe1nozKzdap
OHiG4vtiv7dEKAnQsvkvuk/ILHymNE6zzsU1Ab31Yf6CA6P6ycxHbGFcv9btz3sqGMnHBeoCGldH
OGCGb2vGA8Bk8NguCeqjm7BVUGCwyO3DmjRODwnLerU2rWnzdlob89NasyYynC4egKTxaIWfmKWs
Sw2oLNT9FfGIK+wXXFI1oWEN0riDmcTf8IVnt30Hd1/z09lKnxOUONKciVmJTutpPv+DP/r0zkhr
tYT0UVQSq6Fp/Mn2ldnEZ9RvD5u5t6/ar84ONYvMARhLV++FvxU0kwsuCGg23e+BA7KX9rw2hNTa
jLRnahwTfIz4Gh7HZ+qdCqwuBlY8SQo73qfcRJkG8sO7BKxjwGe+rqHgjokWt2l6oDrDVAdPY+jL
SfpbAVt7kqUlyd5KSLG34dvdD6EyAoTIGbmm2FYP+jPsurzVqgthvWByBf1tkNvEjmyfEM9IFtz9
JSPN3kdcIzrE9xnhN6T15eK7JyyipAkywtDMLfuxRXaMPIQ0b8XitLSvvbTCmTbQjdv3DPICfqWb
YT66B3Y7DFyNAc0FyvAPPy8kgAP7DlJx5WMmNBuIc9Z7WbAldU5n6h48iEHu8/JEY4i6sPac7iLf
LbT5MIrsGLRzleMRg/4F3pIYY4X7KhooSVwZzirmm4GjHKZTUIDRay+oD+CNhHtyaxC157RoS5gj
hs8C5J/IfH3yavp8b2fzPSf9wOFLIQMjc+3MdEbPmjE7OdgCkyiO1Vll3w7W8wr5SMI4fq99waZt
IWfbn8hml35V2VgNlK7vWFokFYNPPjQUatcC1f/Iji1UkNZKocB1F1tym5x4QOd6g8S305gpN/IX
Cp2bxY5ytQbuoH4xfrCVI1PWmCVkAo3N0yB7KPm+HEMDLL/8ywY7Pl80BgIAWhREGL3uQpB4G48G
vLY7Q0iDBjQEICSUBDN67yxDjsxqbI2umFC9xOG61nA1aNoNeuK3IWMGZl1mZ7oTcBRCIRqXfKEj
IgTxavB8Xba/eTyzGeHGj7sBTRXJNfM/OEnGe5kZKS505sVhpV55h+XFqsx8RSnsLehebibJAXi4
QZZAYLSAOBjyiOPjTxKssARO8CDMzZbO6TOWWFfHzIYxrzRrTNgxI+Mx2g+cESx2tvuBe9ptBmrs
QJD9UecCVBhnzasVK2OzU4JR7XDdTXIxWJqs/cJa5Q6k8BvPVBeew8raTkDHjHBL0MF5Ef66p1ji
er0sQt/v3Nny5xBxSD1BrSjl6N0RnMGWwAZq+TIuC39NPSjY6cTWMChborqClkZw+PevCuEBU1ni
3RlNoUp1JrGzfv7jz+JP1gPR38JYsD9jzBWQ0OOXKyBjD7kiq9LyPFgdeFdgaQTMFwFVovCipgg4
scQXOwPi8z6BJpN8nFhfeVR9QGSD0EDRQOKmU9J/OuEziOMTorilLyJ+4zIzSRtIuYTS+/6MfIkl
0ZIzUoAGcc1IItC4RL0hDhHPGAAPbo4297X6mPFOXZbwo5XZkFDhNOuXhe6XBWsGMsFsFSOLe2Wc
pAdaPTR52DECy2NTYrs5xMX+bBeD/1Jz/Mj9AgPtj6D/nBrRjWn/w9p1+P9TALF58q9uL9dWvWcY
iakbnP6D+aIfMX4S54cLjSNQPEtIHTcGQSMBDXj7ksD6MKBJRYbUOMk2OY984YjPUjP42XDnrqsa
ZKDndNwH7BG4lPbdtgf4dWIcFRJorFGEzypeeARnM9AbWVMlAN6DRgjHx6HbbXBzmmb+vcHAlaUh
JhtAM5YHf0n2DrX/yUcH0eKAgqtM9bZu2hogpbb0Y+o2ngRUye7PBcptnD4281IybXRPA+/8A6Ra
VEg3aP3N3VwJc1pswWSSAmbHu+cgJgy91UISPC/wDppBd1PF5+rT7OZjfDiMq26+to+Rp5PDeFvV
yRHc+gtQVRKDVvMoMHTCUMpt1s/zzhQ29X4g8QOMZOaYZwXEnTDBesFCElPFZWAXg4oDVi7ujhtz
9QxXgLzmR2F89NS8L6e5ehqEKfvJeSmB+p25lw0EtNqVLgbB7MuJ1ZKVQT+Jh65o3pBk8Tt6Rmlr
cQSlbg0Dca4f8X1tLbnDvAZmPT9/eptS6nRGFLFk2VNT2gTTy/wj8wcKzUFwWgsC2rU59W75ZCEM
2R1/VK7wEGlQGQHE9wCPnhskiH4K6f9JLvKIV7Qg3kVwpJj0iMwcKSamFPA3wCUAUUs0XIMcrFu3
uA4Ldm9L5uOo3IKREFfHC87JjUF2ecZveFpDJiGxJcE0Ko5RhK7s1UC3eAXg0PZO5rDtY2MEJuvJ
efNiF141myHDe7AJQfo0CdEoshYSiPDeQ9A/s4CQ6TkETGmBCXMbXweS6AluE54BWi7/TQ+AXSYg
Luxe2M05kRunIr6h5Votyp1SRB3r8aJD+6NRnCAWxLPmTJ13KkzQcCx2d5zilPwtGjT8Q0jYOx7V
sDHPqfPt0V0sLmjIFl5wGBmbwj6CpkNxI0M6Mc6av7jtQ+v8cMmSs7YCr6ohrP/L3eAfxFuq8vfq
8Y9p4/2RpK+LAngseAgjTd7nIU0tc+dY9g7utSnv6fCWcu2pvy4zLibYV7z9975I+idwYQTWM1Z1
SaOG/UMNcJ2IWX+R6nLTz9j63gZbySBkXOeZcWUjvxs7A9EfT/G2Rz5ivtwN29d/iVr+4mL92Z79
/TD+4M+/39eSZgLgCZIj3HYlpDKauPFnvz7dKv90n7fG42DMtD68XM0TO8dxZIKg0kn2ZOXm0089
nEm76+wVpvZSv5rKIWQ7RjIiITet2ZSvayRHvs9jl6BBLW11BCppfCmLt+CQn4eN4HF6wbYV0pcx
SQ3a8cQgNTpIhpxqlEnBW8RXkSHlqjB0d1p+bKpPsKR1IATKmcXTunlIT3h+7j88jxQ2l9Q5nyk1
D1MZcYTJOkI4Do5our8oJdKkGMUcjv9+MxlS/0NLoowRu9OUqKL4Z57Us3l1rVRcik15BlcmGkV1
9dZmOjYO8IHYdnhjoz+tY6G27gwA8WjTDcJJo2ROT6zPGJvdCd1aXO8W1ZrE6HdsjMvpBKrxubmE
3VamlsLlsf5q82Gr7o79ulpr5IUZtxsomLpIMbFldvbmtYeqlQXjPr6IGHIHGbIXvLJp3k7gGojE
x4/zMyVo7RBq9WejmG89hLksTGXJepErQ1bBKxLlmV6ibWBWrVNY9PfVuDhp+qJNVkXfGs34lGSg
7j93dvrKKm+2TnoI0s+TlsdpEnT068WpGdPs3NatYuEA91BcjdbQLJWdPIkyPdJVKijFL6tI0p1O
NfvUUXpLkSDcmhIEWQJgpiPYBsx2xQs83cpI9LH5LBGvXLc6RrjU8pO1fghrwXs+iSb7SutPNdkq
7H+lVSIZJk9VhxygieZ4w2QoswEY/qI+r7qxlbbWNUx5tfFKXgukEk0sQPgbujiKZlfKrCxnwAfv
4hbkPMul94pFO1vr9GHEKAX5gqHuXk4gJEtjd/RV0nljG7AXqOaQut/tw/4Wj4cxrDF+GA2WDzej
pVmdg2WNIikoCEq03q5uQXS+gQAyrbOLHay6Cz4TwW06wq4BV2gsyZuTsqNaGN1MUmqpCcDW3WSZ
fd/PgOQqA9CP7tQGGLGmA4TDeKrQzbeP3fGSXDV28wk1pa1jAPHESNwuj7TtNvx6tfpIP967/KOa
Jm56xFGOeQD5U85dNVT4pT+pVelmHaWIfLyKaUIXvubP1uxmJSMCjuduZ3LUrflt98cy61cJrEUi
exK7KnWzlKKLvpHJy7gDUS5fZJo/X0TuFjPoCz9YfL9O+kl38lijgLueiMaIc/eBNfT6OsO84twU
tgROlMIUpcz7fk/x3w80mnoqSDdZqWDypyx+UtsQwhEMc4Len1BlxArBQAyfyPIQ/cK+fEDvqE2m
0B3rhLoXFUckbyhhR8380Zpza3dMp8exgL/wG3FpsWYL4/SWMvB5ZqoTQz71Pwx8m+349PpUEDDE
79acLPHJXDFQrX7kSFpNTBmgCcoaSCw0lIkNiqcgrGw+5TD5ebCua95lq270CPd17WELUYWdPKCw
aNdIpDJH5fZ/HA7mCPL//HkuPjiShpmHU24f+06GAlPeggakA3Dqbkp39/CwdIJt1zf0/wx7rkbH
YIzgi9vn/WVkALWUcI6+bmlksFCbditp3u/TnUxTPxiqHxiB0GRfzBEjzEjdP9z0DRdG4Gnbv2ZN
grAOVgU/9W0kd+upGGpHhIkBHHuNcLsmphMyfmoUa0xGeSnpso98KaHGb7e6WuJ1OLKnmcMMEJYF
dvi3uEP2nji3mGZY4ifWLmoekS8pPUl0Mtl/PWwAk2FQKRpq8x8UI/kfQDPl78vzHyBkr9StmCQ9
Risb+HS3Drsd1rzXPl3SmnYTE2IDKy5t9GXaR7hZPLDUlT5HtVcc7PuJYi6VLeFNn2qS63KU7fFc
XDy8J1A8ONHFHEPARnn/xQunHIdBGzD76iC7/77LSMNe/OderZDogu8szg/SL3v9b7jXK8mul/Hr
mW+Ui6WvdEMh56LeSPzmQIOcdYL34+qfiC42yufYgnqvkp91Q0w7wYrivSSm5mmWu1pj5Hz9+fdj
A8z9p4NDjq5MdLBsjKP4/N8OrhAa6fIe3fNNs1bdw4YJ+K8tetNPVROByS0Z4nQ6lFFf969hjyvM
xxf3YnJmyJv+wNo5SVG+fBduSSDkl5g5D4gIqqXBwYE1cQnevaUdq022ez/YJewWNAuTfsEYIwfI
rNaHOlHYz0XjN7FYOdQB/cdoKqwIiS/WTEGwX1asyzKf3uf31bM3hN11f4OUgfqsstoFCDSDDnDA
wQODZyKZJ2A98UWxAE5HGC0/9xBl3MnVknYvoiZ6t/hQz2zbN7+f6V+j6WUKmRXqNsE0Y5vTv5ll
QAoD4PPPdUaUh645oNjCTKWV5QH5YCAzLkz8+A/Rhbk4IzvsghjhZ14Xv6JmYpSTsPk4fNLTaqux
3XgYey9fp/fmtdZ2sLJ6xrQhHLmFHj9+x2i/ln2aqS0neEanTpV+CGywgJudpSufMoCnGsgPu9nR
x0CV9i6bHBPpZe/q9nVW7aTpdYsvHC0MDVw5lw5znp+DM1kz3oailiEmzDeVBss5gXM9geGBg4Ri
PMGWsKWKH2E5APQ4bgOwq5EUi4lJhyItk9XdY9IfkR/aM4NejUnn4AGs7OzzuRQ9vWXKbpZsjOsW
WkMRtjIk6Js5EqnBIVSNNtIJLEBdq9xQjal/XDHD9JmtC8hC0DGV1ujgCcseh5E1nV+6oPFLRkMg
YMk2MOuXwkIbwlfw594nHpK890z+VqZgb60MYDuA4ArzlNn7S7wGkAkoc5ZXwXz5dUtkTMpluu/q
aRbLVrFtmTx/UiPpCAb2t20nOOJnx1RYNcXd+Ej02Lb/7B7GLbfIhmDLAPjSjOzKr9Qq2gocynOU
DofZA8Xv98WVYkwU2dM7+H7eY9O/Xfg9U5Rw9F/H0fq6ENZXge6fGFyWaeGcXEyoWIzku7kYy9nQ
eWkRKTLZjrpWFW0Bp92o3eWsB9905R4W+h9yb7Gt9FvG4InD7v1eCX5/n9WUNpNp4faP2W2RfCay
ceWHk+2DEU/QYbB+cVpcuWR2Tvw1V4oAPcJoO3O8ki0ZyyoOKyy2OYEy5c0Rx8RTGuVHs1RPwhrW
R4Fz/G1D4+opmNXXyJuMapFiKXMz7/v96HyZ3jCCn157JnWo2/nRN6+yJky4oPVW28QTP5JIX03c
VzSBs+Q0Dwre5Fvhx2BUMzEml5hEYSpoCmXxKz8+yas0q7ly0sIcg/7evN3t+zpZd9M8qNZ3wM9y
5OuvEKLHmyqc5GiEXAdGbe5h7F2vriy7j4sH2g69fMjuCIH7JB9+U3pia5uYKXTwH8FPd1cUfAs4
VYWfopns4gbuzk03indwuUQQZRvcwsZw+416xPJrQ12M33NqOuhzbNnL4kthhpVaRLb53FEsuyhs
Y+YFkxx2Qr8R5uW8jxnXTSpL+Ki9B22RqX0Vc6Z67yxQAB1r86bYrJn+62LxcLDDvg+oeRgLIJa9
LcSP6ocJThIJKyYal9wioDM75ViCwcpiKnJ6vIL7c5GT61IirYTpdfjRPv59K5D+abPFOhAer67q
MtaG/3cnaCVJrVqxLzayKy+UL2F2p6yS0P6oPhl2eEE/zIHJ/YDOo5tMqkwQmXLQdXpt+LL1OXpA
CApjxr//fmDqP9DGlL8f2B9VQHVPJ+ODOi42PVZ7T5fQNjpvr8B9T8YZiaEEzj9EagCfea8P0RLs
k+ZkixyN0qBuvTu8XS5zaxSsmX+JhvwSeGIQMtIFeSbYeMFn2slo2u7uZYUY0UUEad+mlxVUymsM
MeA0aFL+/Zx+Z8R/1gT/e07j0R8wwkTVkuTx4pwglmE3+P7BJunu4cjvvoLBQk/w6WQcNGBuY42X
//7LRfWf2l4kgTI5gfhRSb+0lr9t+rp2a+VcvTPBDq6+sCqsPpwQFaHavM5uGz7Ph4WK3dLTftIG
Kx6ZCJ8vD4lVVPDoTex6WlgdZJAurpzMe8Z1fPi4ktM10JlCtkkZ6N+7h/00tQsntbO4J/d13ZFN
QMCQr01Ttyf5/XauCS+qArKu6FICaEphSyTU25WD6zp1bssJZDbGZA2vIEoTn9vpv79fQTWtiXzQ
IDCGKg+ehNdo6snon1WzJUmjZTohetqvORQ+bsF1OlALnCSSZkeSb5ybXe6eER7JdwMBvVmBF2r4
hMLlxR9z5CXuE5nLLb7G8gJrWJ8BG7MK0JVxUPMOCPT4vjRHiLeHJ+PdiI6jJ/br0wS2+7/fJvkf
aDkUv/97l/54IS8vKbt3SVdsagpcQAccJAlWSxdIm5n5tdjxX2clLOcT7RiRZ5Vdr3VXhgIpzHWf
N9Eo4mEcmYdDoge+ulKgL3pQbCBu4hVQiUH9TALJ//fDVqVfH+g/H26kIOpEH40Qhoz+AKdkXcsu
DzUvN1cIOOSUeJcF/Hs1UMJidmNZKcNbdINaLiz56zpOVhQFT7cjz7GcNtjx5tN33CLb7CNhny+F
L3li6l+QZB9MhrctO9q5/1IQa/fz8VSmY1o9d2qMUe5WxxM8cZV5HjbRJRwSUWCA0nlD6ZlOSJcQ
PDrmoGLOV8DS6rimtfvy0+kzyLbp9OBelo+IWsmtz/pKXkDQ1ciuUePHF6Pk11e6zTiQVba9QvFZ
8WH4MztNts22OulF2xKd8yKFlbYi+kbDXYg/M/Ba5efhY5Ia44U4kz9HiwSTM+ZXBwhXHRPId/Cw
Wrtxfp+8KA+78GpXceLf/WcwmuahwEnd0E+PiMiQfIn41nyVzUaEg1zdp3ezISq6cBFt9jMvJb7v
jhoMwMjWYdKzzaCfVmDzlB7U0HUdXt33KVmQe8T334h+ucb5auwV8Zto08LlfXTVEOmz1UcH92aq
IaUaE4UcS9Kr//RkDyWz9/ZeTjUfecJ3bace5RhvKZJwmPdaWAYFgfEkO3rjjY4yvnFeZKFoXude
5xfWEuCDKbzKuFnnXhZmXualYTYc+ZIYpWlGlG1GiYN0N9D5HZMgD5pZE6Gf9+6eGEKN9bHOczU3
R9oxjC4zr4X61LpNVAZ4nvjwOYmoUePKuke0NEEWXq0JTQE4mXeIyvgQCHtuM49l6hGFFpIO+I77
EHZomHtKqEDCKulM4vqn35WbF3SR0kpZbeaH6LajDF1lUbtPtpPVdVodX1tYStPiiOJke52SQzUb
zybE9UnTyfoS33bFaTzX35Y8r07VTps2p3zDAvna9b31OtU/6UI83Wb8f8VairVnSCLjJoF0v6kD
+p2YqqkOGtCuQH6hOYRiDMF43sNh65bDR3Wbe8id1inX5bUWo5s0qJ9I+xm+TAufcbeQItyN+Jbh
W9PwtS7m1fr6/d5Wa+jXUKW3k3O5LOaTc7Zs1ohonlv1/CbQEx4uqZ44Tx+743VeH8fn8TnlZayX
z2nGsHbaTS8hgZ7rhqiXcqrte+jr6ydDjtRojxk/kqm0PFhLTD7L8+WYb0fn65pPjobVDFCEf0tf
BanpD6JImzEfGPsXzMSG0Wp55IMykB26LcIWZV89cDbSvphHw1g58lflkb8qj+WRrymP+hfwqrJ/
bq/fYEFz9UzpMgAd1XBK6JK2EhKXvQLyTdZtbmkTnx9RHxE3PP+6Et1W2XMQytfoDGhbH7U936Ht
FcCbzK/Jsimx0Jl/PhKCj/hW/YvfruxhefPT+CMffw9Y2cOhnkww6yjW8vm5zZfJx23ebjlIaX+d
y8wf5aDechrlFseHZbtNjywhrz28lO782kuyzXUZI6lAbX3kA7UrzKts+CP/QGDh03ztX5+RhuvB
H4dvye2/viTf8m9WSgiM2RFKDBcV5QFmn8c2aEMh1FjZJoE+gzUUj+1iBuIa1Cw38ByxUGoDZZZv
hVVs1bbqDpVgPn1Fyl4NmB6suf97+O8vf+yOgzZme/f7iACoCMA7OMTjQA0kT4TRI80SP6GykAcY
3b5F4qyIhhDSO44ODwfhC8svkVYrslrdSUw4LL+o8scovAarS2oPf7wQnAvV5Ri1UYY5guDj4EGp
dyPc6eW9wsGSGVWpE2fHSSzN8vNwXlyHK0RbnjXkABOiyN4uoFrpdcHVxG/7ELMhgRk0kQhN9+0q
MwF6bTmln7WR+Vg3TDYLS4xeiNsVgGIghT1kXiRhB/9goTEIh2S+Om5jZVfNoGotiNQi37qc3tbk
GznXb21frLnVyr4enujh6bz0YLc8UWTTCrb2xUOifelfPObvs/b15G+kfSztE0KuocDt8yO3PifE
lmS6nG2l5LRQu3+Ks8mnvNBX7fnKsfNgsKEpUIufgcw+8cSomB11zQrsFPN2yugbcTdrQM+CqYSV
w7hiDXfUrVZMUtZDENdkMdxCLWzxu5UX5bQMxOgQ6GzMRTQsutqMRNvhsntsQW66nL38O2Rmcc8q
PlOIwL2t3+ffULIpl9+Xl3cn90YIA3Qah8lC27N+xqNtMb/N62Xm1Qsi0OZKlAWH+SBbK+NmlROL
loJAsKxlRMY+3T56x53zCGtSzQnfnd7Dxwm8pbrjBdbsUj9F3l95eXQ7InGssRYuppjORHr8Woz8
97wIXZA9Zclcudo1gKUfhw90ErfVbdX+wDNdqfiiEP2062KykWe3+XU+2krh65Qu+hBeQrvpw87N
N3zaKznmyUeyus3eJXm5z/iTFdgWw5pMsxv3fVhKH3NKh/A+v4S/Fhl99Fi30+exWmdLGXLwi6Ak
p/Gx4HEKKFdPe2BLyogFD0G+fEWvqF4egoafUXGN1DNP0LnewrUBOyfxuVofyNuVvOGLH36OhLLk
3bsskzXgVU7YWjPLeI3baTvNyCDv4YXU4Wihc+0vsysd+BWjIzHiNZ+9t8WaJiccxboj7PEBevnv
uCZSWQtxzt5ibmyjsiE9dzjPkkFzxLkHz+1lqXzl0ytsaBjT3oNySd2WAYi410dY/oTDA1Uu+Mi8
xmFP8BouRTnV95PgEj6i95YzmD/ZpqvVhdvec1/Tzzou42o2dF79Tty9djoSvg6rGy18sJGnocYO
/FgNGciK18DzQszHobfwMMJmXbPngPAs+yGwAcT3mZrNupzKXDxWXZ7/bfLNNV03+H9PMdGMCu4w
UOGdHSH5aKfFfMyCPNrmfEsxfEt+/N10bsNFfRN3Le7l3Fa+2JGS9fMMda3cSoO3Py81o5U5q/0L
jJ0buyelj0UY7268ZI7lFukWwDQf8y0BxSxDNQnxvMr4/+CLs0fbxoaH7SClIIHXb7P/yravr9+7
w11vz4fP157XHnri2+ZPhHMPleNvKZluCd7TVtSgFI79rNjLsRD+FpAq696d8OvJIj/W26G4Aqzk
gaQ4WCghk66foaxoyWYZFPtLMUrD97SYlRuNV4DK+7Yqg7+qgvex4N51myx+hRpLW+/LXODb922e
L9WzjlKIa8DCwkSUi/g+lst8+Vs98KHrTXbRjodsxPdcwusHuNuSbXg+bMXdsPNV63z4C2qN9xRD
fUocjmf6oL75PY50MSRJF7Ps88qdFzOzDh6rOqiDiiiiQRy2wNfpp5ppAEXDpximRO2SPMtpqlOj
AKvMpdxsh4djfZVQ4kK07wGlh+WHX0OMU+6VC2GZkjt+3wGvXle0JshSWSAusG039CIoHHbFCh+D
fgdhCKAqYgS0KIJ6PorSufCZRkqsfcoz0EntbV6Pl7k6U9dZ9AgmBOveg/HqgGqjdtL5/azEkwj6
XRoTAwBHSIT4mEfsJtHYF6f6lBUkvPh6LMWyj63SDHlt8EQTdvi4EemoEVWrTyUOoA+6/cGTlhcf
pwlGjyCFgRTUfrZmDGknIbrZBQHRBAROHNgwx2SaTNUhoxA9oDC/LVSv8ylMZ/Ls+aXF9+DA4ZZR
t+/d1CeM2j+Q8CzZ6frgMSQKNlcSp4VFFr05FLxVhl/oqit++Szjz0JAoq2tkRD8P4SdyXKj2Lq2
7+WMfyJED4MzMX2PessTheUGhJAEQh26+vOsHPyxd0VF1WDndpadlgSLr32bC8vK9yq1CmyHmfmd
xWAUH3ZMrqJHpMdS9iiVSIlqevYbDAT69VVV2tPLb7vazrUv4bSMBXWALWuJqzVkJ3qPqeVL0+53
UvD+14T9RH5BTZaWVQR+pzRjiAP+OZWZPuIK482N5JRfMLUZokvMZ/SeqwYCwiu74S19z9twXz74
fHbGRCpVKDDDbvaIurz6Nqf7VJ69YJ8MaBHs3e9v0z1lvX9bMBHI1d/j4vp5KKV4+35YmNPJ1yns
Qmn6iu/xpLTKYfkMdU8pbr7QskZ1913xGYhn0JqyFpUtVJGiCpw+QpXBGNUZFqw6xcdjh8Uu3fmZ
SdklBmTlQ6RoAepcAphhjQMbNMT0PFVmFzJpnfYJoydorgWcN8sF4X+4Y1t6/9zenPZJlenyBetq
1XJY2moQJTGnpAqcKRf38lk/XfRd2hP6E24HS4WwNZOP7nFxVlwZpaqHC33gRtyCIXHyhtq7v4oJ
xHvoWJTatfgZa/AkO3+Z7r72jrWr8vNUkxdXpsL8rFCZxtzYdFoQ13THxcl824bSB5uCbLtgXIsJ
8wEu81SrXAkxudbFP6dHChVb8kL+eE3lj7F45bcNVuH5nUVByZX9tmcsC0hAYfWxn0r5aYdV+/Ky
k2bmbPu9XwJlgP6ibGpqtFs2yTDWja70PGYovhb5gDEUkYjC7JHp6TE8xq/dttTKiiH25rkefmw8
HofsNIea4B+y666Z00Oiz6Pn22+j5GHFjTVRAW9OohZa+aRs6dvYFpIN8+2C/4M5yLlf9pl4Ndu/
7vTZYdnNjxnf0zb7pShS1tf1oLmXHVuW1/qEMT3C7UW/PCN8/CA0XiOKOm1azR74pJ6K8ec8rT5U
BCKIh3bCDPyDkx+zitkuOhGltpuLIFXcdzVC4ut7eA8RWom2qeYK5y+jPP70mZycl9eEcifRysMP
6xV5zdZn//NgxQ22RxBKWcxvzqCS+VEcG+GZTqtU/JMuqZgmbbn+GshTcqEDMm+KhWLWrPBKnWlz
pQAEwNJDz/B6T+Swnivi5edV2rLUMgr0H4kXTCvZL8jTF9hWO6deq1Lgjtpc92RC2SvYpltU3yuM
Rw0OPosFsKFwPYs+5dlmPPUID4XhgxLIoOjvFxBmSUJbmvFXYhAjFChxLGIyoalR59tQzvcZ5q88
mCwxUoXICHghxrEWllGVPhOA/MTO9rOP+tSYH4RUGdwGja2bGK+mBtjMG9xo8e0j0AMOr4y2o8bb
QdZsWkUyikg6+nEgmpNxzSw0ueRbYt2DSGsHIBLBB8DIyB5fVqHGXrtSuQaEZHw7rJQGAYPb1jsR
4DSXoAvIFSo5UYJSFVqWnSlRnx1iq0SHIEGbYmqVVop0Nz4x9VRliIJ3b8ToJ5D8PVPqMR3TR1p9
Q1//ZWU4va/EWzxEZxeo3kD9A76Bhxb68kp5hzXZrSCA2NmeOes+uCY6nQCjiCmoQTxtK/JO+WZm
z5hPEGCZG1kparzgKxX/zLCZCRDu5X36iFSP/idDuZQbJseAWJn0nBci5T2d9Q+iTaQIZb5Pr/wm
3gz/3sSmlCU2HxsNBQSJcLF0GlchvxlF/XlMbymLwqjJ5ekxJcXIKE2weYm6NQ96fFhWmVAWAwUS
Twro6GGbw4TSCnWqZ9qiTRihgA3eUxJSIIQvfgfvd66Ft1T5Mvhd9HrFNpwU+/T8jpjnSvqw5tac
VL2db+d7sU9E06FNWCgWk0L/sNIqlT507kW7rvizWZsz7C2dgS1uVx4wsZXyIyOmPUkbbQ4uGaKG
1Mg4saGgqsak0rDKTsmBEwyYxSeT4N9spDrEuiZB/yJ4BvdAJF+TgzKW/HR0XKiBVXAZfe1rO1en
vOft3Cha8vM+5W0W0sf2inCgVtQWUfUJk8yFEKYU9lLNTP7XJs16n1klJjcBfHU1xVA5qz6om5gI
94Q2RmgxW2ShH8ma+BRaCza42Ayfo/HL4Pk8/XI5p5PilLDAPks0s6hLiL/x+a1oxJuIOJ493nUK
E3tZpf27OlUKk8gu7hPpOnrNJpgWi35p+JGTR7CP744e6Jzyg3eMt67MFTu7t+SKmQGcUHiPOg9t
R359etgc5xe6N/GbqsjMTqEoO6hz0z4VT5BN1DmnMPviC++Cq6MV11+TN2x/8ETnz7U+26YTzpyZ
3d6PnLwKp+ZDPHCOqykRPVHdOw+bVYoXeTIDxUGDp4CfwyDNzJks0HtWwYOKgBLGu0XgiaCh8ekR
IwmV4kClAWgRd+eY+BGNGMzDfMQcswsajHkM38B+WQ3M2SGTA4RwfXUqQdltEjZgVDx73o00E1F4
5H4ahY0kokr4m0TYpMdog6wJg9iSHbB9unups15jjEptxKcKOfif4N8CNWhmVAZTYz7w3ifFmU/Z
MZY0eEpV9EL0QFRsdSye0yaffB3SffqcittIjZjpuWhvxUch5HKZlejBs1AtSOvjuz6tV23SJdxb
8WiLsg/nP7PEVVooQ88o43ybjQCtjRFXWNWLm9bM7LiZafhL8gPxzSVIRZfwxK6EhbzfZYhIEFub
6ZgAn5l1yA7IU64+kaOKn+GJ9miGhE6CE4drB0jwpVI2YZffs8UeYK0pySlj9V3sCySr0j46lmd/
sq7m1fxA2AZLt6J4g1ir8jvwQ4os/1xcs3Ohc5PahMFBqLL1QW2blzOifYridcYUC2UvtBPdvmBF
HLYziXXRc1Wj+Wi831LriwdtelTcetZ9UicW5sbK2yVjx7eKWrQLDQr6Y0pVg5YSA1/0+7DZZI0c
mrnO7VKnHf95z+U3UiRrAnrVBOEYcV1M2HeHiKc5MrkWFIaEdN07LLWIt5uDC0mtuah6eQQSHoWw
8c+cmSMzBc2FwBRpuIQPAFZ0+oNnAjKCmfjxzxLzNet4pEWBcuacg8ct7smFmNhRjKpQgJVy61/E
oMdDtmaqkdosUVNnj7XCxgzXN4+RWPBzD7cRZrD8lR0jY7YKxovgEet5Fb9Ip0DYA7o/j24GfjHr
jODFVafqx6H+JNxXMGp7Yh7zFH5V7okkeRU6kEDy9nBjsGLJLrxQv0Qtx/+j5JrdWBsI8/g6rFhM
MUQv9MjcAK+k4EegivQgSv2t8GsnQXASZ6Das97T2OzKHu0OnqIGjs1jiIYzaV5K9OjokkpYG47p
mde8Jbc1XHLf4H3V6wlSKMIWncXGlM1W+AyAC5YSr38oG+TonhzZIZ1Ah5Jyc6YH9RShlOLGDdry
ENMEeZOi47Nf1xwECgIAiqUCkwCEP1FMLceg5yTqQcV3mtBI2uyRgC6NKezJBODmE1q9TEka1iq1
x5OGCgJriggtH1qjk2f5z+zBMaiCivOqRYcUj3pCxEhvwYYM/tv0+LOH/Prdp7eoZ8HDoVxc19Wy
XZtQukxOPMENYV3mpAYJzeACWiWpydsXt/AG53X0LwESKJGy0YFeGgs113OVuGTBSWJLKJigwsUS
QfgHyWzgwdTZ4m99E5zLQYRfj/EMfeaVZfhA2WayT7Q5MNRfDgLx0ZqeEO4p7wbaC+ohySR4JOLH
z36X2/Epfv0MkRALD6FtJmJSekXUgEKa1NbxACH2wBmnc+Wra/b0SBmLMwlAdLTPrA4N30pOnh0P
hZK8tLcje5R9dknwj42P9ENU1wQ4oDbuK+a4c3pNMH1bn7c61fyTJ9NeXehSNbfNOXX+fSZsgqC6
+8eiy8akW96SbX6ETX5jBbYvwENP2yWq96DP7pQ59QwGjyi0tPmFYInmCTJZEh/uXChIWFx2lxCu
/HpftD8HjgtI33K/PIXcqGKyxuvZM0iAj52YyCoJaS+40FKjOvzZsi6iHbqlMtost3cq5/i5wzWb
Kc2Llh8YIK3mCmXhzATJ2uQtk2YjalYDZarQi0Gzvhh8OqeYxzgtkfRX/C0NOeLOM45ToJWDe/T3
c4k9dxM0npYoRLdu2ftqbBVNqBGPWINzv8J7NlDgGaFZwr2esVQkA1N50TyfGCJYhVFMvirC1IF4
cUmIzH6dvOJz1K6oewg21BYJA4rwQHJqmHjcM558noI6Py5uaZ3TxJMO60JBUHRfHMgvhCHS5ykD
mD0Vf7MZZUCYCgdWaymIWRelFPcUtdygMT2gqNCmh7yJ5LIqWsgmN7adgv6/p4VANWOqs9LXp5DF
4we+6ZQfScUe8Ep3tGVEQK7EgFxih4kPXQGCngNqwGm+xX2iRv1aC5GVYUb6Z/+ZITfgj0kzvQQk
oEUT3gPSE41Kz3NCAQ9cgG7Avb3h1oQjI51DSyK+O6DviGfHAsgRm3QM7rNmOoH7a3d4GguYkDGD
6R9JqYE/rPhcEjvbCaATnX1GNcMAgzNOy0DoEacL4233yISA4QGhFVxwhCgFKfmMJbeRK2xItgEY
jNjAaavK70gTwc7ElAqfdJbWqs+QGAjMruBaRhf2GXw3lNjebuM78JhLRphkhyw85JvoCV/3XuAX
RNC/piob4h6y88hVmYQAMKh7rqITCJWA7QfJ7ieDzAr2wUNrCowGC5w/f1rZBY2GG5eWpTXCQKUU
4Sw08qseoWBGy7Cb6+Ac1oQaywcuUQgljZcHwSni4tMLAdZHoXCMTyyTWMiBujn4wAMDvuMb2SnS
XSt/+brLBgJGokKMsaN6UTF0ZuEUbXNwMeT+o6e6t+AQm6B8lKBd1kEXNQuRr0wAGQZayQPLdCXU
S2V6ioZE9nUfyHVyQq1iCHucxu4szm/BHQ49N4LXxR8wvzoN2YfFVXTlcmjoiz+8mk+s+oA3HRYo
QEE4gTh+kjl9JZbJDayy0Cer43bJ6pp+gD+9kfbxiFw4+MEClYGsTqu8i3puUBPVaGUogRmd0jqC
np081rBj80uEHhsCvSxrGX6Hp4KRRiDB0U2PK92dJP1cSaRNy75O4jNYLL1NFmM163GO2JrwsVGj
Kmf9M2E3xI7VqWZiS6Nv7HCcCpGrOtPnD97wOZTC7XSMSbLTPukTxkA0n8dC8yehupHSSQ5SAPLn
I7RQjzKmTWouxE3t3BtnpZpz+90TqbZHU06NzPK8bjILbGey/5rwrJOX+c8wz4ArWACLju4161Fw
mwRnD7+BrM0mMzmy0/POLs1SLnnA5wiZiUldWpV0KnEdjtGFMKcBU6CGSGqGZ3cmgJf4EdFdrXkD
MCDqmEC3MAqMhcb0lJ8XJsFFQbhGIXANiwPL+XZm0rkrPgDyGYi+nihFbo6hS7wp9CJSNoiYL023
X/WsKq+fk5tjfNU5FQTF/RnOuB23s96HCsTXXXZZ0sXN9wVLr3wEfmH5nEvKYI16sy9v0ZjKK8u/
5k18S17Onm79SAvwEn0aLbdNj3sowhFEEjK0oCkovylTKYjpAO3MBHLbhQUKL6sLw+AKOZiGvx1Q
SxYOYMefes7SKRY49z/zWEpDJg3Mno2IiQ3TmSeINim/hgaf68rU9JoIPQjSuu8QhrGMIbFehDgd
cNvp5YfIlzUHt552P1VhIYpDxC6ufH/cIUNgb0CiMIq4RBorHVAd7jZuOfIWO1koxi5k0z4EYuJW
OPUZAeefs/gqJY6KkRv5eWfNmiV6d6Kon+w4FlOwJSBFVUCEJilD58KinBzcM25xBuDZ+zNFcIT9
LYEWJmg8MxjWGATeM0L8OKfANqtEAetxWCiysEJhrtoiRW463FTQLogrQhrXXNpxylHs9+KWZhwd
h+iCTWzriJgDfGVM9vMrlt6it4dUFHGFADPSwkDstZ0tfSjHKBlJASwkUa5EmOtIwbZ1hTcslcwb
rHOKEI4OIxRi4ogp1DFqgeBMSDXj22aLBg1sUdoXw2d47gukDZ8gaYqmYLYZIpTEOxVPHNaCorvk
NilgeR6cW7Bo/Cq238irg5qjY63Idhw7FHzoBDmEXbadmYQN8prHeteBjVXCS4mM9y3QIthARxKX
4W7LgQENiVMIm/ALeFqYvYna/omO0dkduGw6Vb495YUoY45EagMxO/4VPAmVs4TcC5XenkEQFz87
h+SHPjRTJtkE7N4FbocKtthK3BDsEQqJHRILHQ/lkT4X+bOQSXYd62XL2hMdDuioChBRUa/DdoJS
iiglqfFQDAkC5FkPLauZPhLlT9KqiiOlC90GvdyxgP+UIa+tmBjgEprA/TF2wlaAS4ufxBVrOwlv
36QBjUxfhwrS0amRA6URBl4BLlHPYfryWQ0Kt55G/ORrdBUD65RnjGLsgqYb0A/LTZqmhmeZVo7h
8j48BmgZe3K4pWNq3Co7E58QguSZ13JuSdStEHmPWHHEZ4qJIWVnRD/Trva80rlAw6O4U0ZsmukW
qa8LdS/c9vWWmu5EmGgSjQBy4iNzRcnTivskH5+WdnnJDotjRC/HJoOKJ9zT/x8XHceVzQ96LdTr
6DbS+hAgLZJs+6f47ZlaSP4x0cE0Es9RqAQmm53XZ3bz7Ih990JZIL9X+fir+08XxASbgwX/0blF
CIuxeZB8ykJGwTqHWgEhgQpU1C5JMaA5uKeZTsIS+NDtdIhFQ0QHPbNm2xzjUfICauEZSI1ky/Ga
BOw35xfStpFz2DwOAbcQFJonbta3KHwMHzwmNWEbP7N9QYWVkq1j0HzoceFgP0UOdAvBzcol30wB
bfPYItVFCn8hWED68y6pOCxK3JJcbJKg+JRbRuyAyIGSnnJkbmj9gPXS51fFGdQcOGXCNlpNsy3Q
ERAgc65NSK9B5iqsWUXPac6BnzCfGBPVa8hVBtGgzR88kqoDt1jcM40y+u7dmUfSQMekZVIepY5/
ZFllx3WCsBWzeYIvvwYoBoUAbidAeXHdJCTe1pCydECaT/I/T0B6DSxGudm41pkwI5J6Wlbz08+J
DNohVsZbhxOER8khB7QQ2RGvFdexBMZuT4UAO3V2BZWihwDn8/0nwHS17ClrJd6WKspof5LcqLO0
YJ+zZiI+UXN5FjDX44AaAkAlakg0HF8pe13qqT2TgXOMXyxR48gI2UTAmAwWA2UPh5xdf3Bhrww2
IQI8vKvLU7kFHKGmoqjEfNn2bwxPZf5S0fPR/3lb8cJ7lunyO/AGxCVXkF2RyZLmLMuPqz87c3su
zftfq3P6X/Rpn1/AL6fnX22qFvcvey7+bs6tD2VqgcasU1bf8zod4meBBEsyzs6JHL3KPqlTPHrm
4KOOq5GYbGRDKDo2Ql0boyQ7rCl/Sn0jrst5VzN/6pjWylEVIpwMjJA3PW2Z8+6pYbmdIbapgCv3
oPR5Oiq0DR48m2NSc8eRpE3INH9Q04w7ipETYOQmPcsDPl+FQTrPJyXAkKjcs0vaLDqEy64rRO8o
Hyxq/tPSghT5pPQzZg9Osl1eA56h6Rnrd708+IywEqm87cyyycYAZCPOrRKC3qLEe74fciU+fO5z
qRAw1nukA+U5AnK3gnZBYflnLEamIsy9+FB70NxwONEdEzUllCx3S/F0htEo8ZxTMgcSz5V4F5Bi
EcTThTL1exViVyfwmwwHB0L2yaNQBXWFTDZaP8LtF8cY6gDSA5/CpLymqeSMP9AbosAOtlHt0E38
SGVNP3NhgIRQmHtaIqyHCgMtH8rZDh5z89pfNcHW268N70xRboCZAanl3Bw4veRIxupMbPc+fsUp
2tNIDY4wFu03K9qjdr0t98EOTRCAZxq9wcu/p1dyfFVwc5gdSoDE8HJnIl0XA02NDSK9BZwG/tkz
UeLsKGon4cXXCHcCIHYB0NZwEWxaoDEwCyNQAnVuAmATZ4USYyb6Gtud4s7FdbyFaoFmTiC8cxi4
Jxp42P2M7skbuPusckTS/bMUaKdSKZWPXSVGntTaDZGyDwEZgNKWKeXNN543Ja/BIwMQIjcaITPM
qV3aZS/OaimmFUwt4J3kUnqk2BeSkdf4OWUqAQLcisQoQWJyc2UI1b4xEyT58BWjE/xYkur9urwE
d0pfaCcc4qD3EftiKiUOgkaoZKQbUSX8aberop6OIXvsUBz8PyxiejG+5qpWHHY8c+YNQYjKN5ai
CmHiB4dDtKkmhSJHLIRIxYESz9WRcZX8fgLwV5cXjgWFJG8YpUSXw+ZNPDaCngD4TULj+sbAePng
unVTUfh3UyXRkp6hLhXi0ggNxsckWDGNcTC1jA+BiuDuxAWV7Jms3q+ezS3aF4zbGDd0pGLR2Y6J
zixf1IdSdEXpAw5xeECiq3NtGCt8/PbtlD6BYIOEQoysBvxveKRrfnxcV8U2tyi2WlLbOdRI0ltS
CdrKWfW1zaVvK+93OkkFHpJZGrlE6UsOJP+eGaiQ4Ngh0m4uKRnA5cP2YA4B4hudwiGZMMQkM2yY
UVA3/SoZ0OwQ2hNqvahsLygH2IQx0vB4s/h2htiNyTvoTf6IUj6PILURnHDEGyKaT94ub+G6hEEa
V1xbqdQbbgmMYIRZKGgY1LL294jDpivsvl6CvkNCZOuIpJbMkIOhP6NEeDTo9M+QzkfKETokKMwr
DcQRKUwEF4kE8NIcTK1hqsmU+1KyJ66J7yrU2pxqKO17rLqMbCnHzSeMdrJ7l1meMb1S1NOx4WGk
M6JhNRNdqClPSPNVhTabBC2PwdU3MRKnxw/0sM+MGPTpt0rNUgeEeU7T871OzxQdYkTRr202pmPE
zc8taokHhccl0JgS8z3o+iHbckwvT4HlAHeMwZx7h52Ob8vLix1nvnSW16yeiuEH66KwLbAjZ5yi
cyCaKXQ9acNEj1aIsnlaEeHoYcglB1dc/Bv3609dRIo4ZVvRFZPj0QJaSqy0Kfxc2tKSig1YhFhP
mAHvhEZx5HdtaRQsT3eZMTkImic0ZETWIdn7nHKvW/Jfwgk55FmixJkhBFs0DJobbs2J394wgGLM
HNz+/CuFgp1mmlGK4dv8KSF2JjN5ujioAUaU9GJ4QlRGTjPnddnyNkx9VToPBhXEbLHpFjIb0KU5
7LR82xkhicm9IMKgtk2AEo0JnDi/JwXyZHgkWf55yxqqYXKqxYNn8pFtYCsmEYTQH+pzM7VpbAXY
iGFzfNttZwZLJbQKmBjKPFnVaohhavyI9kfifo7s/J7MbhUwnh35eGBggRKYMYPdKAZGrKbs0qKp
UQg7qBWy4VdYnL+SY3AW2zau4oMNipJ09HotFqBE7oHCdUwYJ5ZAtjmWvOtPkyjfvZvAkeUvJjHv
UnJOmp9+LZeok1GQsRD7ZzIMFOq/4Vf/pxjtX/jVzauS65utHZfbrH85dx++yo0HSQDAASuTZdSv
Hs0uVINScXXbAGbkr4IGtnP9ZuESATB8fYEYxHxw23qovSBLMDDBQjcvayPlw06fEPyBiaAIPmOp
KVZuW+CS4LHhaX7CefZAwMreZA40o+09dW0g83BxdFoNAF30fYMgUNdfJuqpZ6f6OUGUtRHickf2
F3TosnMfnAOcmTpGPfdKR13DIjVfbL1kSM8Ad3QiEPIVBYQFnNe+xWpY4YtIIdcT2snX1CoYmz/f
zogXuKfUQj1KXvDuvePH4UfsKq+xajrSZ8M9XyBoctYdyXbMAWiNzq5sJLTarrx1ICxbfi8nk3sI
iVjGL4o3oQdXdkYeTAJGe0gbIQ6xx2YDaZo35A7ql4/4L5MJFJTjZ1mXwxrTlKRanqgAoOmgEIy3
x46Pi09Q/8Oq1jV+jZhRx6bx9cE5B9fw9a44uo/8MT0YOzegfdOF6WD6NylYf6a4ew2qoD7XNx/3
R6gkgZkYYHMRbYOF/NnNjfjgoePesMU+MvQfb4I9DVxkp5CO0XBk/RLDtGQcqy1NalUUd9BqDA7B
PVbBm0xUD8K1VPtj46pn155Nymd8uOEd+zYgPcs/gCZSOfU7GsBkUDDPSFAhC6wtuEqPTxqDM0RJ
6/dJtXDxLgm49I999tiAOaaHoY77PX9oeHIYDag7tPPDrezSkAB5yRlQ4zo7OCoYGnRfS6jX8kyf
Iae1RQWCIwEVT4PFGz6hcL0bCL/swKGAi1yxGPflFeS+W0TV+2kGknvfXJl9X95p2L9Yyh2dCg5F
1oCLttwn+1Jtd/ieINR8cyaI/fhH5a1qod97T8M9kvuvDmCPG+RaFln1bK86OvZTuGzM2dliM4iP
RiEH9qcGkWHvThaaP76zaEAcDmgY1ecDYarigeYKTOBzcv+xY/LDHNDRGZCQ5YOCw7Kj/zot2jls
wnzyXi00XCegVrjsK8WxB0ryAOlzOiBWJH5Yj0cfGv31Fx71i/z7RGbVv/5ePobw1bwpiBc12XY5
mG8jKrWsD2pMPzunYzBWg8sLsGKbnhCxeDM8BDbgel/st+N0RPTlFl6Fe5AaHX/rgBdiPVBwJbtP
yVN3vJgUoIDDJMFFtKJXGZI+QtS/mMPfM9af68nMxJx0bv2iQk4hTayhI0JsB/oMv9R/4v9yKSGt
1JvnAoT8NYLXNuFCwuPCGpmqFk/KSecpd/86IzRjgzrECll+gnUL2/9YLa9fmDRQRmqoOKR6BPt6
SC4/EybNN5z2AEDeHDSuIb8sD2j5e/0GYZM6GnBZa0DXMngdnRNPigRxjPkOuFsHODWMupf6hkAZ
LiOry6042D7ydRWi5B8MkT/UA/03lh749QQMFdFcue2gsPvD+hm9Nuig0TnopKB+BaJyBaMcIzlq
GcopXumb/YTfN/4419bov1yX9g+Uf7Ze4MaRJFeAG/mIsRnLznksYH7vmMtmdFLdG4xUpLqR/wT7
I+Jzv4bjBMEnppICpd2Uj8zq4J62i6ffBOoDFjekIdZL0P1c3gkiK8Flc1ochFWux+oeYbmN9oNO
Qf/nqo+M1vUCofoxuEYseH29sBCEk53z4CDsAo3HfJcXQimaEQ+A/qctdJgHbDej+weiAaJV442i
LR9gKn36IonL34ffJuhoZI658oFiCzUlZOZTNmBNVkJuZv0yeFwhIiAuq1howBjElzx6LSto+owG
iGDvdJegcGMg58F5cxQTUUagNYo3PyZj7gdULqcjaG9weuvfwG6ELIDo5zEAsyPkDQYQMKDq15Mp
XiNUpvsd58KlyaRcn0Rf15WADrAxuAbQE5H1d6z1JL18KgkFKMPg7+uH/KPb4snNth9mdHdBdWOV
Qmt6BXbMeZIidfkC3P9x2FhhTTv+/ELLh3p1XrME4mHoPhDSxOyAXUMyASO3d1Ai0oo9KE42hMwI
cIZIBkCHPyC0NlfIH/dwQPnUf6FlR6G6OPiATuYDhxNgpZAuXJyZjplzk7HlE4tmLj2rr/i+YtXA
nUILEVPyrF7yNvbzyw/7zX+uJuS/E2tBcNxSdNtWDKjb/03Rb1SpuV/23XH5cJ7YOXcbe8cK7OAi
veSN7j3v4urqAH9AXuxfpHiUv1MH+M+X/ot+9V1utUrvzkc+9vbjbKHpWb2gMbTfJ19sr1EF4oIn
ygZMML3L7OAw3Njon3dmDO79Hv7Lhfi7quo/340guH99zvanavjf/5H/n2UNF5wMTscl/fls/2mw
7esK4F+u9v50zBylgkSNKwrb/t9eWYgN/JXbjI6PpskWqujoAP73K1/apm3bukWSiELu1wY6jQ8w
JY3q6je//iX5TcLJh7rRRMyiMGoCfaP9m5a2uM//9Cb+cg7UFjPsh3WgqIRiDZeMCkN6e0iILfvP
1d4n4DGy/TfVgL8TDfjPT/6XEzAc5a18evCidyS2AplJC9gmxECh7wctLQyTHyRqQB+vmUA+/01A
XVX+7UP/5Z7fKvksH2Xu+cOBg9ixKIX99kIEjLBP+/pw93CJWcy2sdFE6AdZ0x51ToQMtxlKWAd8
gL8plQGFLE9OnVIwhIiniDGYBl3qWsITgvX0i6pVKId4MbDEBbfNQJhwrwNIlmfDptmRvylaLl4V
gKbDkwmO8D2hbD0sZcrromF6AMJmVu+9R66H3fdhdvvA4OYF196ZrPZJB/8M9uytJzlaVOvftj/J
DrPOP1kslg5iz4AKzYNNFOMcJpL8Q5sKuPOalbRCvIr1V6qyB6RnQPtxQy06ls/ZIeVN9a62AOD6
TbfJrhCt+O2CBc3NqVfP2Q0F18yaj+XV64BG16vTCkkFX3o6cEq4gYx9LQc4MZouTa6BEVM2Yjf6
4jf3ro5IM65+rW+5LTXLCLyzWiJHBKBl/L7GaPioNuI+r7UGSN+j7B5WuEUnDe00JOQ1ZC9sj7Qb
oGA1oIp5OnYOfr244YQAUQsRZg+7iLyNJbaiHR7xNLffcBwmvvJ2/2hCJjqMhN12Rdv8jhyhwzR6
vRc7F8o3YrgFuSoeWDDK5fA7AAoT2a3ocMjKIFtO69ljAeNDrEmAF0BrZikCb3t4Y9EUAbpGm89/
4UbW4PAnzMoME91ElxZL51sc6BlqkPudWC1YAbTAHJKXFCImv+FnSbL8BM1280ZnVyMWcHlnwZFQ
BYhRkeExtV834OORV0RxCSjB4Jgb2fRaDZnvXlitdZgOoB+8MZYM2zGDn9YpsnRiYffPIfNv45am
GaaKObCB3uV/xy1Ntzr1cby2S9MM2ptXHyCyqeHz7k72vt1/juf4n1/vbxMG7pD//wX/EiiNy0s7
ntShXT6mbcq1qUuI/87PIaXkHd6BsnqvEHKlnFTsCQVASzh0rfu1mf7zG1H/Tn7N0iaWNTERpLCt
v0itVO3Tup77GxE7kN6zWnOQ5Vw9DkCokdOw3r5+4D0sxrKn55w9/BbvOHZw3/2CP9cK8Q2cBJoi
zvAvmUTT/i6gWiYSHxNdwTfV+ktAk69Na3S9xS2ZIxvxqcSnhZUxjx+FRtIkN78Johwg07nbojA+
vTOnVD4eFQVtIM8pLJ9fLwpqQZF/+WraYcWo5NbSnsMzGRmI395OqORRP0r+A0bX+IaKBVPk6QG3
4FsgIYwRHymOzPRSeUKwYsxf+CT6QrQChooxxeVmj4KU4mbm1/DLKIruHFFy/W3yext8pAH4Usns
iydN3Bslaesis/5yVVS0CvTh+5U2e30fa+e8a2VXHbxzIi1O0Byt0butoA3yjqC+o94HgmSBStLk
7iJQi/JQaqeP2FwMeBoiSONdv15fDNXy7ksCcE6zEF3fXyVJjifw3Hn2PTJ2j0jenJYGsDTEsoRg
3RupoaWqvzgEfWY8UCyvtXvU/QHfeiREeMh+lU+GHrdl8466G6OLx9Ntvym0K8i+Vzj0TEpRrUDg
5hDql6i6pvZNCNXD7pSQtVbeOErj55iDK5/CZGqg0jAE3Dx3/FJ5p1XhSQ/oruiJ96DtRwcvShps
2EzsIn7PSIzSO/0eR6AbyqLmUuNHhv615OhHLLC2ANrUHKnzdlfFEhUxEGCCOD8k2ArgmUvhJIn0
muloCird44Z/hoXYeXlhgZUzOrGAxlmLJ2JWiU1vxz7ERLYgs8G57BcTDE9DoDL5dg6Ibq6kW+Vt
D3htaqUWqK5L3qBvDZ3jvryw1UafiKzSQRc94teaYGYqlL/5XNP+g9ECnfERtiai69b8goA2EoGy
w9hAzvtnoHYejLuZlMs5TkUXnrEeafwGsco3y8AQj+ywa3YmsEGdsrp2UATCP/0L5bUjOGjmFwP6
XohPt0z3xxa0QruTmY3EJ6Q3HgwebwUIVvrS4q67pw5fRhd9MhvT10P4lDz5xUjggmYf0oCfko49
wEOssY7CTufMAokBymZ4RxLt4t6AEM9eo3dnN/bFCMIqnr8KLI3FCM9HqFtV6fBlQ42sMSatfo6Z
jg5VwJde3/qUfSBvFvs7ow/7l30Ou346cuQ0ITsVt9Enn9Evyc4GpTQE7HAlEkqm+ONa2YPxuJli
4bK7LIk0LC7AgiHgPbDRRPSse9e/25/Jrn/4e/ntSQ7eOz3WGLXLWjuAw8GpLv4taMqTv6u2bE21
jclkoimTPwJW/1Fh1+PdMPX+hR4c2h0NU179De0ClblY65pwNFA2BBeOyiGTL0hzpOGgR7ZHQent
BSyEosmuXDlBceji3DIGDDDesiNyZrDFoaZCS9p1uytHnWkay/fvFxzw3YsR309D1j4GzPwQnt5f
XIQF2ZssoD5umdssOpqtloZ+dS5xS4UhW/8fYWfanKi6duFfRJXM8hWQSUWchy9WNJFBUZwA/fXv
9eScenef7K7uOmcn6WgcEJ7hvte6lv3kMqBASi4j/RQL38GmIF3YtbwT+WUcZJR7X22sUCPfS8n8
FarYg5P2y1ix38QgSDjHVNvomru9uLCHb3tlUwzSXTH88zz0nxi1n6t2QZlWra6pql3jxwJazjvV
69aRERwPlTFjtMXgzSgy06fpRHJpAY5ZO0DtYIk0YsPcUjvKP+B/tNSvPt6ZC69jSNwhZRJ9daFN
Qcng3NNXEtQO3ROSvxcDfqDvtzo7EwCUwDk7DvaEK3pv2W40F6p921cBZe3ohfUZN7IPut9MEV5h
YL3DfrAw9meyUMG5Yu9XMFExWR+908dt0Vm99qLRgltlTJLd2kJ5XmAFLCb6MNulFxuTg1sFzUCj
0YbMrm3c2tcmp/iNiyj/JFg0IlXwJIJFK1aHXw9fDe87GVGFlaAlG9FEiM6kqwYcmO5fti4scP61
YeqKeLuuyYpE7VrWjzXAVX6etnetmxJR/nRwk36IeBbL3qB7sDPMjyeSQIjfAJLZ2hO8Zl2XpQrC
tR5XN8r7t03pxnAyR7Qrdx7BBWfbF1kwoTcb7jah53kbzw4nkxBq+sUe8vNs5I24o0fuRZiSYjBJ
SmcShrPQ9/1eEHXtKIoczVsP/MHX1yDx/TAc7UZh6A+4ve6t42j6sh2nR3q65HxN/N46dUA6E35w
D+fzzI7MBftbIXR058itCIGC70/dThRTyFPhzQ13s9lot7vY5KsQ/qO79DrQdJABgErOpW2I6Ahk
uzPN7Hntx/N7GH8408Nn4Xzyodt/Ofv/vf7830/gx/qzTpvC6m6VdH7tIY2VV02vczjClCMzBBvY
4CWUQPHLfUwOf35i1fxd0eTXy+7HMut8u2yvR0PjshuzDG33RNOcV+pea1zy4aYWIbDapl6ds16F
dB5B7KDm7CWNLGZXeW1cwmAJHD556v6IgudTwNGBVtH2qPAQFwkFPbBM0xNwE3OJhV+2i88bXXX0
UweDenKsSo60bNme3T0AzJnIm/ZfqENoqRrg1n3LDK5F+ELOishH9vkNCw9Yxuo+f1PwIwSdQVJ2
Oh9y/znON5h5m54lO81Xtu8uTnmPEgSABqAyq8vmNtN4TKpBs9O6u0hfTkadPnU8Zf5ebqHyLAEc
VG+XblMXe1hLIR9v8aUVRNYO6WjIAkgrYtoiDPCCqaLGzDukU0HzwUClITyrRyxNGCu7oy42FmvC
j8ZnGmY5gQCnhQwIC77su0f5XqFFgesBVO/K4EcWK8jHXjhkVGJWldXFJahjXn9Qnq2f6AqQwO1y
WuVGkE7ltegNGksNKeT2aWuz7ey5x4qzx9DOGHJdKSv15bB9rHSc+9pKR/NTMatXi2ZFgvkMCeQp
0JkRjt7rU6jsmHwxk4q1Rba4EiJ8XKjz8+JIjsgs/ywocD9WrCnSRN+cP8giH+F3618YJ8IKnEAV
s2TAsLg0A/bVWQzdaw9s3Bbzzctjz3xkRzGQGve2QJ9HbHhAHDMyPQxhmws+SurKXecWkzEGL/VD
FA8OXVxrCF8WVyjUh9vbISkGQ/HNLcZUjCzKDQaB1eWMwqOxRC8EVwuQ5bQDEi91DIUI17Nw47Xd
XvN2rTVFaYzmwxyT42uiJ/nI+qxWnOT12Xk+k+0cTdX75mYzaUWheHgjtX2K745Vq4fN8o4mtndB
g/tCEbSlLaiCKzGGj9ULSfzt5D3QAAjeCdlMAU2Fd+qyK2B2UZBZ3VY10FhyiNXQkvuvKmou4TWp
WVzPSDeHzaAs0zWHeAQka3Yc/fm6JqDhX2O6oVvdrkHKp8HQ/k0h/GWFwu/Oxam4neZXlDirbMak
DbNG3tMTcOkBsE2f0utByaOBMzlwi9Z7rHAr0X2VR491ihu+m5xoFjHnDN4ryDWTwpP5fmKwx8N/
glrXwdP4IOnlDCMKcZhDP0mEFCKSo0np586x18Ibldk3CpXZt5t6VA6Zc5H+ofWWHFy/LiiiREg5
O94Duiheej5u5OdXol6JB/MpSlfEP7yQOlmuMhJ26lPvjckLUzfSqmcoESAvWv5ozhOaEkE1Jwi+
+MsA/dvd6C+HU/sxRT6U7NQU1yv2BYTy7AYmILSOE1Bn1PRfh25DMvz705o98a/Q6ZzJfRUC4yPM
59vA2hyT01KZsiyFMBDwhkgLAgzw2ucnjyHCQl21BxYtRQW9I6rjkvfnk0H5xpT/WFuxUuX3sk60
oPL97n45GfK3btTHTl7OH6uClVLjMlizZMrvYjvNm6CNjhRp2bqd6DHQWUFBVkvYBAKtq8gs/nwN
2Y0y8N97FZoz1WXfmNHffXrNE98Gkj7g3yiqGQDuI+vhbMntHeSAy9nCQszeswYDPoxM83oQodqL
B73zvenpiCBPqDKbQCdV2sZ8sCAZwlq29LAOAOWa2n1+qa6yYGzZCTg216uewLE2nNvW1mhhIYM/
Ot8jtE+d/zxqWrA9MAlzRtH2JegMt5QhGFzEk10Rwj42vqNmhNGRBfCwA7GBsT31lXuUPp2tIdxy
5PaMSRx/DdkbZiwWnQ5NN8IDBwW8/IqmJpW2z9bpfLKb6TBcReWnBYLcTrFnZW77vUt77ZUnuzRs
5DImrqpHp4dwzvnjIbZUHdx4NGSvMwZmhS0b+Do0Ql37QcMpVkXmUbk+TlVGPnZBAoFs2KKfUk7Z
0pfAwufS4TqgkW5QzX/EKHE3qYxlB+qyvqDSx4xFvEOHBup3fMZczujE6x/0+rqsTy0UiN0he8Ho
+qlt+bNndOk/CLeLL0vKaqLTCGh5Tq2x9d9f3b3JXFAERwCwG7qYlZPZccvwi2LujI3pz6fp78KD
DFD7JlUovdslB/N/i3DpM5NPpnYmAdNE70GTzR5uZDtEVh6RRpYO2bb7uMCiAMxNG08JnPz8vP+t
MPfvtbBhEFctW6ahWbps/SjMdev3XX5dNDjPw+FoSADck9gXp+37RAongzV21mlnSfxOYCUNzcC/
HILf9JH+59l/ti5SSaorUz3P+yyZc3vW7qjTuBVhRDMfyuatTyYbCyF7jXHRnkfOAdXd7kFg5ldK
KUh3//xyvke1n+PGrwfjx56so1X3jvXgYCzMKYUdQiWbGHOLOwqPIC32UjHMHXvt1LG6EHv6aBxQ
oO3ni4UkQi6pNJNEiKL9z6+q+9uDxHhmWLplKh1TTH2/jGaX7lG7vFQO0gJvGIv5Tae3EduU5xAx
jT0aatFwlZXOZkgG52XDoERQ3WRyXtZ2k0C09AYsTtaa7X8JsAtBf8QPJglhYnCCKrtX2IGLmmio
2+6BJtkpeO5O85SNwXj7hbAVsW2vstUDzlmGKRqwn8pftsKqWHL/66j/8/5+lmQzdXuUjZz314wX
ZADFFs1roGM7zofMnbG7nCTgJnyNRsuSy50ZEQfEPEChhiIRudZfrktdXHd/ej0/NifHTL49jFRG
kT13Ua/EsksWzpUQVQipIxkbTJo6M7ENZKgL66pXOkry9fYZ7gcfUkT3ot9IMPe3S7Gb6jk00ZGw
ay6OR+LYRmywpvBHnL/woZW/HcUfF/KlVjpqZolLafFyqBhTcrHvbGPJPZQ+sE8txVBM2B27RWt9
QJP957NU+02JyFB++RR/XMpt+8qKuuKovW+9xWrozbzS77KF/iLKRmNjd3XItp5+lQ4Qn+RsD+I4
s9FNduwP1gKVHTtBwJ61E8uV/bftpvGbTd//vLYf17WUKcr9lsNX54W17rAe7Tbd6MpeP+RVPTGs
qQ+SQ3s7/D7uO+ttNKfE9YBlwf5iB1M69W4mAiTDyd4fxN0+FUQkkTR6Igo2FIwW96fdog0l241h
CfvLgTCgHTLRYLz481H+/Zzxy1EWZ8EvY4GaG908u3KUleGKNa1l5zG5miPo2HzUIaGGMNN6yzTh
gKrOnCkdoSkRYKh8/3K+Gb9ppPzPMRUTyy+vRDtejZKMa65a52IDzGRYqbGCA++eUXkOR6ZHsQHc
30Z1PWohD8tl45iYk6962dpf+62XLF8uPjL16UbbPpiPA1fF1ycan2B8SB8EFFpu5pto1UlvL4af
fz6Q8u946rx+VRcRBxQ89R9H8vh+tx1JnBOAJKYmvEj2iZ8bPF7Ej/dAJHJoJ1z+RKQiriCx3Fmd
Q5Ih7OdkpnyxZByIpOPNfWERuFqEtAUvtAqni9pzm94QEx51njQy4y/jiZ5NS9qq1yHeM0YYkW37
RLIZD/AFZGKsn4i33iSCLu2Bo9hRMG3sz1vjENEYjIPSjXppQvpE6zQpWYxrPYo/5CE2OiIdUeIz
oqC8n9LUKG1n3bjGiP5ZLLa/jD0bTsjgQB8e18qItGl//EL0yZF9sFpajuk0Mmvx56wvUvfArgNX
yp8Ps/L7UeGfo/zjLKk6qXLcHhmVHh4But0IlOdMFNXkCRtDt+1htGQ8PPsNwcGF85cn//1l/8+T
i9t/OUXbSm1PacaTX3F85JOrnQcjqGST5D1JjsC/1jz/zZkf0hG7wE+RZf3nF2D9fkz+5wUI4cov
L8CsT9vnTVwjfXTR9uXNuLyxPFjjXK0UDM3+7D4nd5eVjuQcC59oIBFBjFyGfgnj5kMNWPxX9uTU
3zPznd7OYIk41CHuhuJpP3l65+8A05f7TKLpeVxshL0SeROJniS1+JVjJXzCl65He/7sUOkjw7u/
OpFT3SERGSCf/N29Hp/86WnIxITtYoyn889HQfvN1pxteYdanC53jX+1XCUzVYstWg3OgT4ZKgNK
VN4OdcAZ6A1uSqwhMBQ6LugueH/FlNkiFDG4VD6RFHqPTanaJQWS+JJEGl0WDAUMEsLWYCXkHCvL
07jyxyxM/vyyZUXMCj/XAeRzsUTvkAlpWD9On/TR5tkt1YmD7Ikc8B25IuRlU+5FZ0FuM/uVPmSq
3ujVo8VAQ2RY2huyZ5LaHUnUeN99m9pxctkn6ziOTlEvXhvuvkuEQYclQ7ucTbTPsA5am5Gi7qfk
Sjng/+BJvFLXINAXt4rLHElVlkx5q9PP786CKAO3HZESD0NxgoHSeXbsT+nzk6YQWeDTYnzgK5mw
hs00cLbxv8QOC7zpyT88bTqh5MDV6z8fp98uPH49TD9O8rqWX6ZUMpBWrCPpFXhD4ps9DEhiBdoJ
k9ZBjebMWf6Mj4QX/uUi/45Y/dOn9GN1/Ko77xJ1HNcY0GmbvPrbJ0v23GaJjFd+hlQnmFXedrFD
NEIJfht2wzvo5YRoaJRh1nC5hh+NpjaOyLcl09sJ2F922RWi2nvZna4d4EWdBpete8h608N4/OfD
99t56J/DZ/7MfnnLjdnkYnX/JkKWFn0zHvbxqLE42e1maY+58kEIRegXnrq7OCJJ3PpIBtQ+qS2u
rTGdwVXJ1GVrLKLaXkRTn/dA6Tob6Z9/uSR+uxPROx1y40xDp9D2Y2W8fV8eRtW5lXOmPfQ8CGwi
ayaP8jgloYg+Gp3XsR6kke6hMILZgYtqTpxpL+8xxAE4WkD78Tj0ENvJ9DxGGd4vKNO0YZ5uiYO7
2rQ9WNAB+U4MkmeKzndYrP/Zp4OLecCE7Xhnci6MsenqUNJMhBu9M+wy+kmRtsR4DOTmGZIJik8L
ycMLuBT5J38Z101xSv8853RZU1WZYyDLnR+nvJSqz27RUl+SRhrsD6qmvvn5psB4ZJRHt7R4fSBt
QiCOwZVTETI1+QkNQlsa5VzshY0d9d1Dwtqc4Ft1etdh3jpIgWntq7vzDNPckpqay6gwgHnZy0Rt
1trkhW3574/XrBug0pLph5YO9TQdTTHRea+ZLuKDqBPZzYiQ0oIlt+bI2OfgbNC5ZjGWO6itvshK
rYaom/58Hsuq8btlNkspudvF4sJGtfNjSWWpr0a+ZMpl3kTUsl0lBjYCMAGgGYhYRGUwVATUHzeI
pxKbg3BbeOhwAKY+ojYM2w+i2XE9+PUALjmCZZScIjmoS2n2tsTl4RjAMLUJqBbc3wbpT9XoBadd
2LSO48ylHrUE/YokJpQH70GxbqglseVdXAVzn89C36M2R6nd1cVX/o+kmK/NgV9cHgN+bF+0djCP
NAd1TztW3TcH/qXu9T2tV3WfVp8XZfwgxJeKOajrBvoOqQrIQiwMlmZwN936FgL4PmUuNef3yoJP
8UE5WcQvvCAgzPgp/zDFb/lCcZIIofyDuIbjBwWH/EMStxCOITjh5YI703YiJXLKT+3KmvKYqG1R
gb9X7xVPxv0EKpxvFo5p8Sw4ncH2txDFkaa99/UKUU36sd3QT0ppu1/wDbk5NN/FhcSQitazAhk+
Jakmo3U/buC7AhfvfCfT/Cef5mbZBk7raiWyb6rVPdLQcsBcwL8FzyfrRetBDi/pBXfgFsKSBMCA
DxbD9DO4RziEgxIiE0lduF75eHs3smRaXxM4Np+YWhB+qYg+A4wDnSk6ToMTKzXmEa8Ymxgzb5jb
G1xiZq+BYcEdgzteKZqGghnh9xT8d2AjEpyI4QmeSIFt7O2T27sz+KNTT3AxTnQeFHx116km3KMg
c+Cj7S5ghNJJRpTJcZID+jS9Nx5HwmbhMqHKcDFLJW0IPjhSlyXpFqA0OUWPC+rEoDbP3jU2vW5U
gLLowEXANBEcJ0ZUD2qgPjJoO2FlFMvaO0LQHhAPTLjwYqivRJcp0vvllXUWoJ4xdeL4HDY42zou
9kVf0PwvUYt/+5RII0A/vDoBITCGzdiinS6jH6ZqvtZxl153d+yn5lowq4B10Bago46FV2XOhwnC
0enSZEDhj1/j5hRMcEfvAhPOSkpMl4g+6V+8sFwoKNjxMnrAXnxpDQgNZF4NfifrS34bnWnhgz6A
xNbBmnfhMxNoPXBXU8jhPGs9xBTWK7ilwG8nrJfHBJJcdMOkLCXp9M4nX84k/yaGaBztqCsJQhdA
BVasrFZrbJfZJh09wNXfid4xBUDLV5a8XvA6FRbbNBaRmny853HOQrVZSlCC7rigsyHmdGwV6USB
KmIl24k0wzcH9gqzyuDJeSSMtTg/YlO4qYMcY2rHLwbbzXZIqughI84ATCJxQSKrIJ88P67fhPgG
WEUe4/YZ4kfwnnysKbgFYF3kERwxs2ec6BUYF7ZZNDFoaW3yKeufrxxKHyf0CMTWTmA77ssT+Dyu
E2wCn/RE49wzejJcXWxbCS8bIooEvErGEY8ByMdrgfcSRB3/erAj4oS7xzkEWpMFvAZIRcx1TQBk
SdCSMNXCe/JIRPS7vkixYlzDq57h3u2G5Rz7fx+YNUloVSis/AXuerismCEgZAGH5FZHI7Tt7GpR
DjrgiLjZoFIgToQz6Byx621EmB/8AxNsAwBrmoR0oLg8bv55AGaA0ApeGzplpZeCFCFxIGgBz7VA
X0gzF/gaTDiPgfDSauTtylSePBUcN0m3NM3x/jCAe8c+S4kIp9p1WH5JE6TrMkdc8VkEU/jG5i8e
3zHGW58ePNjrDGU/madkupkQt1IsMk8Knzm4CwGWeICQM8ZNdB6UH/C5vO7Q5OiRl4GzhKS/Hilc
HFFagLyfYyThNicKC9ZPhS04jVH1knxi7fLJg/wTGYZFQ0yGmLMoNcKaan2mT/iSd6ilrX8Z4W8l
VwwX4cebXIoGGoaJptvynj68JiJQdHHcIJAjGSRGwyJZCt5zcJnUobisK973E6Lo1S1cMko58VPg
tmWvSpDiYpu8EaB1HPNvjzAsKr0WXSQN2gCfJMbNNII+NkdJG14WCsEvN0JEngwdenBC2BPeRpAc
XTBTgQjjaEl7AIkQQI3z+Q0UMQiQ421YhnUshGvMnYAw4UK4xE2ZgUVFjktjpwOTu82udqfX+A+A
5qepSEohihd5PRfLcULMA31sojZEGlSRGIcL55Fy6EZAD0jQYEIigGj2nXrxXg2/561ywTQLfWaF
sEGmUYsk9ULEEHOmSOrRkAEDspsUqU93bPx916ZxG5Z7XVq3QYsSvHHvx+A7+uR7yvsvSOS6KMRj
IfAfE046SSf8487vkH1J+///93XB0xazLFG4+BFaQdGfdQ73BQoxCgQfJ265f9QDNnE5bc1spu7N
kTTKJyzH9rKFkupKA3HDWTWqV/qoEBPCAD+BOkoXz+hEO5hKnCzMvNs56tgbAVyzkpPEnHE9v9eQ
zRpHTlDCImoAjPWpJ+anGM+l768kvU60mFhva1Du1OS4swbmgN6jOVBnXdVHQj6HGbck5i5Gp5ZP
wVV+bQVfYI2hGeTgxRWcww5BiHCAGGlploFJg54wrOZW+JgLaFJJvQeuRnwKeQgpRF8yhGsGEwZf
I1cC4IQI+TXn+BNZUMkZTjYiLQ20c0zTTFr0oLX42mt6cr8k5wBmnZsNiRTAJ89ZGF1hyhAQEmpE
0IEQpK6y9WumfM2/O1egGOSKs1qF+M4q8IEb0ULtQTSbJ+KcMFuREVMRtARbe1RA4jATkwgEevbR
lj2F7Hagb2C5DxpAMICJ4wYl9gPo1ZOBU/eutFTTgGurlwPeYPcwxClK1JyIpTzxuCrXYwlk9x0q
6LdzYcvvK1zxZJ1wOejwVPXA6ldeHcr7N4RCzPRBw9UmBaonUR7miuXV5lMVj10disersXsQpnUL
TYEZCWse+ORbK8m79AUD5DI/gjFQei1lHBb1T8HIXsKUiHK4f5UCSPFJVl3KSxQv4DbSuT5h/3st
JCEIIgkR5T366vj+ZQ6EsNjrvJh2xMol7oLtIcGWRGl4PWQovuHKqLykPGq9MwOHiHVCptQvgRoW
kWASEMQinofhj+98ZdXBY0CMsW/Om1kHXRMUg3vQJW1RcQBDgf5h4HWOUS5Y0zhYFQafGx/WqnaP
vQv7lpOH2wPYBvyL4IE2DlEcIFmDUK/bQGBn8j6gSv/K3q6DeS6mY4L/W4FJgO2UOwhQuBgijwx2
DGl8wFpPDIPiQ1BBO6IpBrSXszITH6pGZpIEs+D9hbES6tN5/WCip4pKoIsAFWExF08dYp3mCOIQ
JHkQ4w3wiHuPLDKny8jHus1nT81we7d31PjZmSoo+pignv57WYys+Dm/RGRaEf5whkr3ZHVkAoSE
MIUj+e0IpUfhXYGZlxd7kIJG00Y64dvMXfDp+CxJQcs5XoLBeoNBqkHZv0NCezgNAQDkjfdfCfch
c+JNsCBx6ipj6hZT6lLv07oD3W71S9oO7IuZE/tXW8FFYhA9Sh47Z2o5ziHUt5MUcE9nKHJsCoIl
tOjGXHyZXIl/ytbl5B53EVh1XXNlrRQRafeddodyv1k0C5ntDvuhG582cR8gnkGQU9RCBn+4iEgy
RLzyCsEM2yNvDMaDlcalf9kh9GCkw3wLBJLra3zxpZj8E/cu8G9+vhBsJROdPqKihF0bpylrgnhL
umbKzGY4YC+AUAriDkSbQIoNOJ2cHwFpm3CpDMLiAJAuL3RntIkKs5PYAE9nZWB5Z2DXAoLN2sQ/
8n6LqdjwvVfp5C5eJQOxVwMy+94ssQliTYXWYWoK7JOI4vzeOLErEhCo7ywlAZG6kOj538nouMC2
K+6I0vS4qPd4LxblgSH9clDGIvVTHZlTnQFszP1E+Jr4bb3Xp8q4PHS4M/5xs/WuZGPssT08o77M
nYiTBy0DlbNavUenEz8qw/NKGSrcYg4Mujdt8liXmadM3gl1uZKxaCIn6qeclMv2QSWeUhmgtqVM
5fbTrL5/Vinkf1lrUc8fn+ZSwZLQ9AUrucDtzI4K1HkLCrSIWLsDq+Q3DiYyogc6cNpLLx3pazDr
kQyPJk9ukwLh9TU5k2chH1oGeUaugZ5Q+bLYYli8EmTo82IAHoDMP2lVkd6E5rv8sKbGxoAbej+Q
ALfn5JwSc8gpc5zch6R9fie5fU+pIv8KrmrPnErgRd8s8F++imMcdhuyyRG+QAmON6XJwoe2gy0F
2pvYLggAiuJjRWZTeaEGcGKdJAeQocBRyaGAVD6GENEIoDNXCqP5AzQi1tsM6lsF++P2RRFolwt7
l8I8TVDeSAos3jos+B30osGNpbYanhIlUsZCD0LwIP9uRzBp2MZZbOa6EXs7IEAjC96IlJx5QpaI
EL3EKv0yBaAG3uQVAP8ZkuPGdMkLB1NroCYimzTqIlNBeMcIiw+MCZBpbaa6MqlpjEkYn3S2EURb
MdrvGAJ7LE5igtI3jUNieL9do+uaNzvlPx8p8COj/2TrcJkxGBE7cA8v8NyUfrF5sUWCgh3mqMCo
UUowPOHJfYEoXUshWUbHXRcdIEWDwXaosTAo5selmshTg3edApJ8eimuOaAS0FYuzP5WqIJIVgJp
Jsg7WHVhNkgo5L4DiTyhisuG7ag7ZOb9ICvSUwCc6TweSQEuUXDxuW986oxNMhxSuE4DugsFg4M6
0kibzb6ArYXsWmkCC9J9RXr0NiFBB0RMS7kHz+PoMVBAwsqhwoqcT0WQocSWMB+X4zSmM0dt8TXE
fYkxUzCW3nsmEWbs+1BdEnGXtKtndAOfWFBVEvg3NSQ61qM/zysWXAJRmhAfqUL8oMUGHtF8+Ny9
QF1UU0TvoxQQyUPsq9hkX/p46i3Sh3Xyfc7JeyB/p8w9F+b+mzwI8bAmUE59sqrDhY6OaVYkEjnE
cOomIsvw+tEOsD0Q4T5kd8X6o8OCkzdKTpn4Q8xZbIFB94U5A774T4z4Ykdw/YKzyX6BpQBmULL+
GOkvkZiwmQQ3JyKTL1/vPtuoXhppAM05KBeSAWBwnNmu3zmQenC8MGu3u6pf9V/IdMlNItfrtCQ3
ZWJOlHUq7o0NU6QYpXMFdcV21g07azVWErKMELW+QdHLvhICHXmCqiAqJ0F/5ZJpC1z1xW9k56NM
kPODbQKFCTIcJa0gaIwylgP3gTRWOMGy4N1bm5RjHrAttoES6h2nkzRrY6DGJBtBD8djMcPboa21
dUXzY57OXw9Xn3BjOu9qbr2Ecut314a41SABiW8qxiKaeMb6sasRea3rHQK4doeWmbioDT+XX+0O
waahubnGDe8lPpN2yYZ4Xu/4cUt0AbX/Xb5B4Ux5ei6m3127Q60mvlmI0I6995JkT9aTrUMW3HvJ
j/nmv9/k5VV38w1QlXzDn6MLIboQDfV9zuMxWS35lbxUxbfj+Lh5fp2n3EQ3gXt/3+37L0vxGORC
kVY/5ynwm737FCLOU521UMOA+2YzV5Ku2ByyWXesrnQmxDMnUDswVznZJkdWGjWcfk4bkovZonNK
qC6LBraTavASlEXo8HmvE0kMu+eBwfK7AO11JtV0G9IJic7gtk+hQfgrml92DrrLjkg8FtOuStn1
QQsiDQTZj1MKJwQRONxW87c1uOGrgJpyegB/d08QCNPJ2at3EtyKlO2tYPyAERuAlw2fg7cNUUfB
Ql2Bu1Wphrx8iqjULq5juU+fYoLQ/TPjhNN7oAsVW9AiiX1gzYe1EREAxyq+TloG582dgKw3KZDP
r4qsx9eiQYZ14ulwG4m9b1/dlWOehUpDnIJ1VVk+qGIImbPkSPCSwUaeqhGcZBie70XD/qDDiCLF
KQ7pIwtxtX8cy+RUZR9nMgPepFNIniqgoISmyXP2/BwolJ9Bt2+C0n/tVfKz1A1tCeLMtFm2lGNj
0Kw7xJllO3miTjDPVMsz4fJrgD0Y/h470+QMRVbPycm/LSDZ2L8mSjKDEOLfF2KeuH7dDYc0d4FT
anclcVU7Qzj68Fk7hQcQMH4uWoYwcea9l5xP4ptV2uakc+bCp44BO9zc15wsFUXMS9TMq1E5NpfN
0NxVo9vourkV3o3MWn4Y3TcvgtLum8v4NtpeUIJ25tQpImmJe0FaYuKad0hpfG7OT/u5OfZfw2xl
9fnf7jaSlrfRZUxUdYrsjCzDT9hAp+/5Rieo9r3PiBq9TlR3xweNM2t8pTQ/U0UtYiYeqJ7yuGOL
GMd2avXJcZuqA6tvLFQ+YGPxDk/rZ0yA9bQcA5rKuVLKOX0k3IKU004DaQpiZXYizbOeiShrkXpd
J1b/yKPDOyITu2VwfbCr4qrwdmKGgBhHDLgIL73E1ezV24kE1svd3kZtWM9kqm0sj68sop/kiYoY
TLaYfL3NuocquUw6/CwWBxXZldwxqx0NsCJxltsDyaOpR6+BPg+/q4jB5luzyLuu+POb5qAyFve8
Yf0gPtpE/PsBC0r8q5oVa3WgEabJ1QU/5ho9x21I3iVjQUm6quoVyeXjjGKfCUDEwHIpWVxvZSwT
WE+aCwlp1G421KXn9yH3GL05oQXq2IxJiqHAqbAXMRJiTsiSAgUeC7u1mD5ghALLJ6wK3woRTFPZ
x2MLfeDpG0lKcQ0vjCNybrMpXtzwSE6vNJHHzeAVPmLVb3jezhNxZvz08rCzuoYSdWYKpuTHX70j
pDpgldSmn2F7SGd4IvOEkvL4SSMvXVfxMXksukSVma/e6eNY26eS1omdLYpFgeJzSlcTK/NK2mCU
MKbFwZi+VluWcAVqZdvE10A5g4Lyh6qTGhLB0SJPXYT1mTfUePqk2Klxc2a2IQ8p1pnXup/p3BSd
+3T+fSUxIsDznjChVMsXSSLL21ItmRSNdQc3Pjy19W0H5uq2Mxqy99olsLKWy+3OcM4S98jYznDP
lCBG/etcXqJ7MsgIfK23A56otOvlcc7lywxW2keO5W152pH6NNBECstE3O3cl8fkqdCrl6OcNKtz
H7str5IXcg6empu93ezu3BDIsP/FIYMZBF9xl1HDZcW37ISELRLX86U0GNQayb5teedKki1PfXVY
kDsKi8PCr/B0lf2SsfU7OEzkK5JsuHXUiRiiCPxiYveL5RukeEFC05WOqyUSL5M8gYa05aiXuHqm
xpRuJnmNY53URvHfVnE6oy7dBdSQZN2c+siY8MYyFKL7P2EQbPaEcURLbWrCsX+c7HqBiAN/4CHr
v0J52PpVdJvAxBxJc9YfQZPgqF1lcQ01hhjVEWZkzAMEwGFBNsiuqhbP1QOE5HlxWvDG9LGOo0ZE
xLzJzyH6byUkeSW+MZIDYd0TB8e6FWQWNd90yuJExM344ijAO3ccVBYmYUniiQj1mD6i40DnCHSn
nHQZZI3TAcPO8PQBnbtfUroSM2oTSVORs23QQBPB3GyTP8gOBhcirgw28ow0IgdZpG9AUlsCTvcF
lZR8CBhDNDZR4404TUSSg7p892c6UtJixFRAkiRSzeMCIKriYgtjayqKnGzTRSmZs5YQNsH7UIeQ
xrhCaP4SXapP6M0EHaDurAKQpfCWQNhWoTXqOAbF4xY4JkEUk+6QFcRGi++EJEhBtdKG2rCL6k0b
ylNtiGrtDgWR2iJhM2ZSzW9fQCaF64o922lwGmD0WMHdiq09VWyG0/fgOKlHdKol2ZGXz692KU7z
3Y2Oy1KKj375GJ22bt0szm9qtp6mTp/F3lTm5tXPiNusvLc1u4N9h23hluUuU3p33EFghPPPUsEC
k2YBN1dKr9aCssGAsSqJhLj5BgxEa/wCb0Qs7taHUF3jr94gr+vU4y3uePZaeqLrQ8uyM8UhcUyQ
+Br71bBCo0Q9bEjxmLTMQKQ2laszEt3rvEu6uDx5VgOJkRTaaRrIVe8N6YFWFnF1UnDO18V51eqh
WF+C2aPncwlSPipK/ZxLch9DBvbwI6bj+fnjyoReCo96nTnPyr6DBYc5j2H9QStEJM0Q64Gk7wSg
CnzYhz4mKtPHFMHHijVDtVkfdxHusETBo8/I61B4Yugglw7UCv6wE74yvBXT0x2wMeElthErw864
3W81YRjUp2TcTyAcdDE+dJDRPgCRdocAs2WXPbv/opXAVu3p5l8MmoX7eE20xrlKk8tj9KRz9Ryy
IJfM2TENnnWP0e99Dq1i1kiBTphR3dPJWIOBSpDva3DdLtKmV2iB1B2XvB1ANdtFg4zj6F9oyVlj
+TRT9dH1NTOa3qt1Cor5RCwcnYc86RqOQVJzPXrANQWyQSwiVVfsdRf6VqedOb6uzrRNUbzBu9lk
ZGZ0Q5mIx/D4UZm7WhKtd4vEsK1T7h73Hj0y8h5I3CDN8ojMIr6/I3yW5jW6U8pWfSnzT3uFLdFx
Ycj99yNmlaRrw6tGOO7sm6D4JqIFCFgvlyYqlWt1JOezaz1j1N3iklS8tvbUKjJz756G4CVT+hby
Dnxm+fKPJIu1C75W21lDdCb9brZE13m9nfFOeRkKNWDi18yky1r1Fh0Nt8mji9U7kbxD3sTdrTAY
NzhAcQLVGLtKW8LJAw/jhv3beWEdIvdK/siecaaNNGiH50C8TMqB4Meg3iMu4Ki3s60WM5RwfZUX
gk28d+3h5Lh/6cbw2A4fEN4197FdV9deLq9KMn8oQ0hOQyyqSpRBSp+hDvjoLbq/rX9f66TrTs90
nS7hUwvkZvhQ+2ih/o+n82pWVOvW8C+iSkAEbgEDSDTrDWVYEgwImPDXf8/sferU7t29erXLAHOO
OcIb0tpDukYHu4cW6cNp01Gtj01GU+ARwUO31sO0f4i3AZnYN3cn06OW0KRaAFCgtH2vTnfUeOjq
ig3jSj3fLxMF3bzjb19mmzQbpt+wUSbZgpS40UdFL35mVtVG6alafWtHDHSQ1fZpoZ2K/QUa6g55
QjUqRyVbHo/C/D2hDKFxNLvQ948Hwe3ASP6U7c032uSgJnvzFFnnGrTuCKKUYs6IExChbgw+Ofw7
KIBoVcFlfdkKqTtkt31muLAnqiN8vYt9fUKzt6E/RfhYILenj4ujRJ/13Ct9hLL5mA1Sw0P0Kjx2
9JVIAFkTHvxY+9l5yBY2mBHxto89tItA7rTbwYn1R3kVtG52t+W/R8+W0UndD24j9Yr35PU1u/6G
P6ZfhXuTxh8ZUD23CJWUZ+mcKgbXAEeRvEpwKQLpMS3dW6C24Tf50Ww1Z4bkvmk5Iasi/LLfyviB
gRYXvLAKXKNRHYxuOvM2jDD7NDLC1OcqXII7/ohG1Pffy1ckkxyTpJ6eKP2dmzOWX9T4pAZ+b/GE
AgEHEtojBEfT5hEfZI1hSrWWjs4nPEFf35Ursrw1HavFL2m84tTQOyeXawl4QlsAbwSkWfGZ5Czo
2wPmN28bB+tUtWuC+80OP9D3VJtIjg8Pmg2VYjU3Z0BD1bRwo+5M9Jos4i/HNr9fz58YEYlq05/z
3LGJ6Sw3vVyzia4HcLTdlrBCRUZYyf6gphGrnyiU4Q2HRB6tY6sfo2TbCOJ2bjE1Gr+2+Ronwfjp
cKTGM8y9Z+jZQY+r+hw97dLtgT56rmlXyKKhYcRwgt9TY2FgYkcyy7tSXHXHW+J1L8v2L0uu6x+D
DXHu617rKhszUTbXFTxPbExxe13R3Z9+cU/L4sf+XwbWj7rIiN7n31nZfJk9zrUk44ZwKUxr3AD3
krl4FscaueKi+jNnwGfvc/xCEUSF/d/gH9iAugQQcv51FjxoWWTUCBv6CMAg8yXfIJtaumGbhn0z
Xe0G2VH8gsSt5I7+cTqYyEh0qtCGxbFGHs/94ge5wmtE0tBgPTZnbsdH6G5Y/AxIM+7/u7bvpPW2
olh6bZfoWwK2rG2NIVGBmA68O1tlV1Ca/eyrabcQHBVHriFO2jXJGhQ0Hoyz5MDCvxcsPrqoL7t6
DiEd/m5O045YFoMfxscDgEC0O9Amb5yOlYBCRm53L6v82Vwvlk3H8zIPaV1+ouyhT2tJSHsi5QBE
C26far0xf2J1NQ5vGyagrjssswELTJAuLYJa17NUyfrq/mNnoKh7UBFcZBmw0pidu6pwJYfpDXUR
x6KWGQ7+in+cXulWDssDTo4lp978sc054AsLOBnCStSB35uN48aPMSA2lgOrfFiUiXznA66ss0B6
oS4EdxS+MLKjnWVcbexxHSJUDSd1BTmwRD7sZ32QSpKdBxEBZQBA/md5DOcLlrq846+/vQxyjKcL
eydWvDL/QK/5c+m51TqDpJtqK5mTPm2h6sYuQUoargjI5k7snA8Cw+vPsqrs1x9qz6VsmfjHhihA
KxuNHBXACcNDwFpgzFEchMkLbPbII6HW5tbzbulr1ac7cEv4N/afTDPkbvWWn9mV5Gj3WSKVZ5yk
/VNDoVrsFgKvua+JoycA8IRQnvirW/Vfw3PsqH4IT9w+bNEjecbmTRd8glgKqEKrTdmzBqd2W2E9
A2tdtxAgUhG+0C3kh+o/kDDs+zWfWy/5a4ZlE1kafcme1c6Y+VX2LbN/SMowtDcssludV591IWkm
wD1Pg0NnI7CJXwm3bPHYfk/98wPA7Vxbk9fTddTWPwQTwnrJJ38fKM9e1vWcHyoPb+nO+rj4NA0s
xHok4Hhv+/lDU9tGsobDpVCsJ56zh94GiWMFtYna5vf/voCidwVXy/JNLXbhp3GAfcqoBBP48N3Q
HQkACJrGjYOckY40MHpGjLMQLw653t+E1aKcuqjhcFNFnNB3XD8utLRKkaCVVvVR+3ELmgO3HWow
N4hb0sVUe7yDuRyypgZU01xUgsknLg/cjvvhg9gWWTWlzEdEtqyyuah4t7qP1hZtTgOiC3k2kJ4+
QEhLY5S1pCVnIFEiOeUGQcQNd5Rf+vr6suRFumqATSxoiuiI/M3Ng55aNyIab3nFSnkyCE9Xxurn
F/s0eS31KdLBq2xqbLWJROF0X9xCfU0zrYwuf9+ZAZn4l1Auk7J3Swm4R6RsWUPrLuaTi+pOifmU
5aE9Ygu2KxbljqCjUtAR4KB9kzpcnSYdfhGduhKtHDKKFEvKlDNp0uc98Wv7mV12VPnK8hl9F+2u
h1IGsI8dveRsxxpHMGQKkoYFpvyVALK5CDOYZCZw5X9aWdKK9t/nT7SFM6gAapiyL048/HFALgAF
CCIQYdrccxfpZTf1sNogHMFh11AIELLoBBzunaUi4wawN0AmoiMM31ePpKIJh+YCqsnn+98z2fY3
7yRHIJkDBgr3I6gP5gNVThhWCqsiSfctxxPEpqiGRP1XMjozt2mIom6XW+hgdGjdYS4OE/zqvmlI
01OhoZSOn3cH5SROf75omSFVY5nBtWrlPco0+0NrDG7T2yYfFHTvt/X7OvIA8SKhydWlFr///19J
G1ISxse0JU1Lx+bP/vRtvuZJBkyjv+KFBqQJfbvYvLCK2Wn4cjcr2X6G6JKTg0jAfhgaImX071FE
bL4uCtJTq+cU2x7S4g8rJzP9ieOIL/QbLR4R/b9ycAMtij72HokwA50vsojf0PxF7cU3qsh80WOR
4qJ/luirNshyBDLWf3gDS56Bhp24mxyXdEYhcZGbrpozJPwvrdodHRlY8TK8EIS72LFdjNgVAu0D
yRUFIrqZAGtxsyAOKaCrOnFgyQi/qVbK4AeZGFy38knxGRntlKPqWU0+7U5txrmEfEmzRVNAWr/j
9uo2YGRvdmuGKFvk2vBVC52XFjqAbBObkUqTYcunzgv1tWm6R/qgiZvNz2VDomsD8ZHO1hPJrmHD
rmbT1Vgf8Kd2AoV6aBkkI4Gn22RIbPOSkr60jTtCCQ5JFEHgWzk9dnvPptlWAI9rbJUFUNp653Dc
VH8MNrqletBam84VqYlJk+ojZL7oFqu029ij8poW2iUh8mr+h7G23Se2pDanHsLBYw45khfiUCeL
wMVpB9uBfVSSvcCaQ/F1IY6sXX7O17ePrYUq2nKKe9vcNj9hF38Wlo9F335Lw/cqQ7uAU+sWo0ly
9VrU+w37+4sq4yBw9K01KIYw8+py/O0NvzO+ZJfCvjDvDh+JG0oLgWOm07jCNuV4Wjs1JheXEaGi
kh1kSVvTQiOrO5FxUmYQKVKCBZYaDDQlK1+TPLiuORSnEPg/hBx+HFrw/Xe0UIgFJgMD7sf4DoEz
w5eISM5wkvHlX39TuNJyMG+GfwMHoEIYFCLqW+3ZyHl2C1WWtLVejGyWr91tVy+JudKB64qqA9GY
JIJuTCf4h5eAkj9na69B94GG8+XNC2zmbccEhEgvJdqY5IlwdNesK4fnv0MXRjkzUqYCST3jkMSA
UszbquWXhmtVOrAwuO6zC/B5apy5jplIfbqcnqv7mbYsLWPFfa/AyfrKqb/oTiQN7zMPpvs25/xr
Vv8OG872AR0gAtV9ZdHMIiNQIbP8EbRQ30lRkuvsilEhWQpA+Y8QUNRT+xkRHlkqDzi5eNYQvgFi
XB2ynAc6MIRLYvRCOfbmxFYmL/R8yWt4y9yO74Fc/qXZBjUkvVV00cExMwSUaRQ430MZDT72O3WQ
tNBbFJDEJPA6Z5XedshulBvjrwsxUeBjwAR9rZDEXCC1lv9Ti0JA6vSj5OUQXb32FWkyImzhdVuj
jLT/7Nv9Z9ufm7MBHT6dcjZL+ATaTlvRrj2wDsqot+pHxMf3LiU4L6UlH5mSCVcEUvz7wpyqa2n3
TV7oTR+/CZeS5ftYP+Ich4vTJSEZ5KqRqZMVG0eKBC5kef79O6/x1pgVQ/ebVBuKazYSx0yFTPXV
fqHppmzIRvI9Ae0De/xYHvj+JxZXpRTSImy3+1l0X73qmJ3q+X3yneEqyZQKHgKKShoyGhjacfCv
m39d2gaNvjKk3rxdR/TIfmduCW+XqCgtyzNlmi5u6EuiNOufyvUXwDY0+iPbh2QFxgKSnadq9yMt
OfAgjSUCor6ySR2YtYBbahaknOi3rh6LZ3SfP2g3D471pjlTrNAvTfRAoahCppm2CjGEk5Nl0Tt9
Ntc/nLPQXmyjdtE7Nmi5UQDjxiBSAJvrAbXGOPI232dqeJ4M5alm9YM2ItwdBkeE75tVs4fQMbvT
i4KtYdiCndTFrOVKyBCSsd9Xg4hUDPlC2l8MhbBPM0XG3F/gCsFVJzNhRoS3xZadSdCrP3xMMtdy
TZU3To91IyQw74OpDLwNiQYwyIybSPjWhEDl9DwYWOOWoRnwTHdgni2qXAyDktc28+lSSDuRB/7E
1RVT9KsYlpOMF9MGYICWIKQsXp8NTjuMkvYx76/APE9vG4H0/Dg26prManYvB3T//dxuc3RH1xx4
wDCmFAVJuq2DLrjOmYVH/DwzVHoH7fix0Khwn1GR8NE0GBbq1CXcPeAy5eAF3sMQxDO+mI9QCl5R
7d/wpk3BcOPbDmyunA2Y0WJ9S+cgW8DOo7fl9udIWvsVgeHOJEmetZsuxtw95HObO2MuFv++WmQL
LchODHW5rj+biRKloJn0RNVMLCkN+82q23M2F3+1l/q948c3eMp8Rtkq9LrIrJ+Uu6ZYyfePsF1p
BxM2iIgrrEt2oClqEjonlCn3nANanEYPqi4CA6Ny5IK2fORMwrUm7p8oeXgtziaWHvzuO/6qEuKL
YlKD+YY49UkQJDEGvvz9QwFuySf1AXLlCBaJvkSf7gWN98yuBzbHOWUGwm8vztPKvo6u2CbAGCXq
0Xxbf+8kA6LkYowqbcyomTPjHacnKUTneG5giVQ5ff+51M4sv+ooz7SdsZDDhqWgJs9VHdPBpACj
tbyEtInxkrks/MHxvfoGjMFnn42U1C4tUdDixgghR5Ad1mtKEonwSTl5AVAt5pCRDz0YAyC41voC
FydQ+FBU1pL7WBqHdHrbtrHiU1BfFgru9YON6uHvPn+EVP9krNm2o62Bfttzn22LExk5D9XP5Gvp
ZnDEcp7BFEf3e4WiGJtHCj6jfAXABQQuViTwOQuXsQ2SZs/wi9VR1FtjwZ68PRQRttf1xW0dbXgB
YDqXdj2OVAacf0M1oPBK58XC3IlRXLHOh/1IiSiKn6vvWXgw0yPbtJvesQwrH6jJ9OHmqFz+YCJe
FgbOq5e4XLHnsRACYwMP6uY3OPuWUxyp3Me6mQhETIr/3NVDXu7U3zxWmY9KQlIvBht8jOfqCjPp
uPOfK9EqXNH436lBD3ZD5d8W170ZFNv++oVOXrVA/Y7wLBTBBGbLJLfBphrlBKzkxmnYua8F7Qtj
QznQ+maQjaklJgO+umAb/KNlqYBQQGR2hFQcEmZ9SEIdSJ4ObI8NpIeIt8UV47377e9eHjCiWacz
MuxJMzGw0/7BODs/9r8zm6S/oYn3AmSZM/Zw6M3otyF1J11rCZvjl13kjpYORcp7j2izEETZTdrV
MWrnSfDqhkRBmldtNiQ9NcmJM0dFd7O0e/RL4H0evmsSy5z0EuGKfxkmqIJ7y5ZxKK/YG79DNVbX
5pQJ+40OLv4qAK7W7pVTEwiLPoct4Wb7RwwaFoxg6t32jNPDr5vHvaGRFCEchkiyH3MaNXGL0wfC
k5tixpG6ypkatxtwTSkOzOPHBDHwx4Skg4yI8SdRRKMn3A3JUmhKzTlYv7PiT4cJy1Ngss2cbVEv
Bz6Rgai0hHo8TqP7lPr/tnivBhCNOV/91u/HXXSfcKDTAd9zFxz53N8oxHSaWBQ0ZC1kfvGb1FXx
C9eI0YzozUlhCEEb1JvN5CN6p6REvTnHjLLg7BrM9SVxiOqQX/RHebsE94F4iDnL/q4HFChmRQJ0
dqQw2k2jPuyt75ndHcIVpQn73EvnYqHM9eRxTifdhqliwEkN8ZTZ7XfPsDqk0UehNTPW+b6c7KW4
jdFf1DD2aYd0kPhVoJeWIwAt0uPeibOUj0JlV3J8P2z14iiGRRedqYIcyMEP3de7Q/utY2tSSSL/
TFOEJmJtq/g2oOYL1aOyeH4WFKGchiYhVqSKV3v97Y+4qpctwtkkQTQnEbBnmDA49kfDLuaVyci5
aT9opx9xxFKdUEUQgIGAJUAv/41pP3+XnYZWwt16/YHdfh9YWxyWRlz4SEfaj1gb/jx2pt/f3E75
ntDZbWmoEA1miEsG94hL/Txz3FCFs4G4wxOuFTsk3dA9pQGuLJ7sb+Ian4P9zdHdbUX1M0E8+0j7
lSSN900LNZ342cLYGJNLzOdlnZFAMK5B9IPuM3IJ53I/4NNMBz4pltqM2HoPkA8iMaFRIMFGeHsN
0UIKIHUUsXpG0ppAcDl9FGzuzfNLIQ/rbciAONVYGp/4saJ9jzvIiRq5nNAB1cbZQvcu/J8OVe/f
BFJnaFHjV//yVU/C6bpZia+KhfAIb/iXrycnF185mkm2+J7LUB9XLs2vUeelNofVsOHyif+wQ9MS
Dhexfp0H3f/B/H6Wky6qN73oOlUW12m5pmUOfkMHoVglUMrgKF0CYwVYDG4izumeQLyBTIwrWBW3
pQqxAIRPcI1QBSfGPqcD5+vVyGu+8L7WhhpoL7r14QUpWRKT4DGlhzns85Y/o0vQTPoOZGsLv+dp
B3geeYD4Mr6D1/+Cn0MP30KuEclFFg3CKCDanCf+oTommQXPKYf/WvV4q96xPsxB+yKaPHpMC9xv
n8x1NY8lj7cmfCUQ1TRVSP3wZZKxWionqcVsMuHcmpiBiMIgeVG0gpvmfkaPFRBKIHU6edADGc4a
TAIY3UAsQzNRPa5wbpvoLQsnyRfAB32IXUSEwCp2TM2wsIEXQJNtfRU+ruJUDgN6rt3SC78Y111w
M+3gvPSc7x7pcWwonBsW7GDOIDRii4uhlQD/PnGdBAAC7iIjSjSr2i9iWKUhhbNzDbVEHmMI4pEP
+KS+w97kPWy3TG4xRv8iTgwACp4FWS4GGW+IPM9p5rIMxsVWAXOUjsSxTZEDsQbhH0/wbDE9dB/O
Bap4JTgojoZLK+6+OGfn+KVyck4UGL4GnqJ32KoXSEXMWaKB2Huke9ArHhNgM4tmki4GbrO+BeKT
EuopxydQphB8h48xGyRgFEeC71J4aNlzxXS74Y4NUHMXn6WAn8r2GUN+Asf68jGexnzy4jM2Y09g
AT8rQ1JVdge9pyGWnfms4h8vC9nTExOI1DV6jWT+sRuRjYCUlQgNiMarAHLZnkOmJx73h3vDAUK2
CW53hDWmpbkZ8p6QCb3HRPqjQ+fCX2b9dHxe2n2sZRot8G4hXTn0Abw7wyEcDvmXO7xebXdl0+nc
7b5FXgKFogjAjTjKqHOEmU0GMF6YdkpwnRXMj66wS7HhgzipAJWBbzrS7Icgb6HWK+EffAlAjCJU
ChDGFXEqFM6sZnBzn9yYEsPcLFZh8pAODLExRnQWUI5vYnAOZAMAWOvmk4+LreqqHpqOhCV95QIA
Gd2AgBqQYGq+V1KnQMV98fpcqBFM2EkGhgYH78hIGj9f9BNhAGqM7lhzm4tasClI65i8+zXmsRDT
ht0YVy24bjCcwxREPgbmwDR7PMcg4aUnkAFg1BXkqZQYCTaibLEC31qY64k0WQmMPeBBUN5l0Izg
s+AQi0kXjJWK/A/3Oh/cEDb2sAfW+L0n3eEJ/L9/uCbG+gHiTA4e0C3eDB7KGQlpOStOD+wB00nq
/8b4LUMMRoYbDt7H/bht3Ln5VDtj0BDK59si2xobvP3Ej+Uz+VzF+Szjf+GsLKjVVVyGr80bYeIb
KaFgFz+4wYJdVbtmAhouaFZplJGuozEctJsMeBIWmXGWfEKgKOuBq7jSDHcKFPV1rzcyQxnN2zIR
HsU/Dw8/C3pFu+455hj/aWD/LR7i76ERFSSVSO2Mn9jb8xk8IsuIl6RbhPYmlOYGfkgaCnnxnOiX
jqwLMBVsq310J0BfgZ5KclIJJcI7zf2F+uw7lWbp6LcGlDiqFuoQKX74qgJK+BoZFtWmLQjgKoQA
3HmxZgYJD0kRYoXb57uAEGAPtx7yrC6Se04EdP4oR12SHZTZABGXmeYmeDgpMCJvU9NXQg0xWn2B
qkW9rtdYz9VrxnPXZel9gzfE33yJmD4vk84gjgyVKXUHNnDNUvgZ4hAPPwGvXsBPkHtHnfsdY0MY
E369OsbbjvMfX1n/SwCmlUhkus62+CW5nU/AQMrgxtru/DuWv7gsuy+I8gjqY/PdgRSWXMGClP6p
xsJvWeZQMLt17jXCghqxAkIquu8fXwEo3bmQS9wLDZPWp2NPVTAW3P3CkYewxEEQGTNcnfsIm/L2
+JkvbXBjnjMDLTlrOVGSKhZkIIiCwu0M7SR5iOE4jJF80rni1XtT3LrXykQG2s4nbf0b2ag4xFPa
JlKALQzBq3VV1sUzrBwGoJrHgkhuxDqJwEQfwv9REhSY05fJxVmSZGRxBWIQFBb63JSGUE8J1Kg2
sJi4/H1enWeIEewYNUsgUFSLHNK8jITcAUMWDOMVSH0tRthwPRPJ/fGR8zE3G3C68IMUnPfaVYfy
Xpm80ATXtsIqvY8FsuohDIIIKPkzAZ2jePzCJP7HQQ0ERPwN1HbplQEESgw1dEfnIspQch5O7jNL
mOCsyaPraYO38W2KLsBYs1ap/UbG6MrZ/8bpvsdCvcA6hNGJKXmKLToCpDL81hJC7WCULUAhcZ9f
06ddiSxpzLty8X0iuN5gkAoz5h4WggyeYRg1POEtBOnk9EIIokGPkPyNWg+HDzhp+txYCirwhXpP
HYKOHeNgE2iREsg4YedLiUB5WwlEHvLW/hf5B0HraiEX/+CaK8PesgjVuRwZO/yMo9sedhQMdMFT
fQUXuCTGXxPRIvieLpBRBBMU0gksUkTwPwa2aF9yaDDjFxTVQXS0o9vsAmmm9RRMt/vJN8ZrGm7T
072tzLnS2fDxd7lfQpESYfd11iKMLo/lohQCJ7w9nEzEt/OFOS9WOc9Tr1VXj7pzuUBkuVzUq9dZ
muf8mceV4N6hJOQLrOIbvXEtep2RXJi9PCER8yysNLku3pAAoBb4MIxh+OOUDAMb5k30PZa+yg9I
qKT8joKxJ0e9sRDjMbm6JiIkvVCCxyvHLzy77hH4DE9cG+aHUHgqrhPmvCsp0iJOA6+etJPOu4QV
wOo+KaQKVfYW1vts9oBiSBMR+mt/bGDGwRr6R+cTMUia9sLntoe7JIwzP93/4l+snfqzmrbLDEIf
sMCFvNUEjU//j8vH7E3d/otU6jZLnR+T9nLIYK7mTKZNJBr57VpDd3CmoCHxxEQTFubkBCWax8AJ
4wj0XgcTHPSdXXY+pYiPdljLq+y0BgmS6Zuj7Ytw6xa/y9D0P5zRCCdNrsAQJRaxNLq6EJbR4am4
MbKrAtS+YfTOPoHwZrpG2J+ZfEUU1Sic1q+1KWwspS2jQmlbFaMLVJriHesAIv86YVDTWz+WBdO5
JYrOj6Wyfv7hED68zZ/L9181r2jnIv9ld0C+d9/gG7zmVWRMX/PGe3iv+DtmdCgCL56Vm4szz8fQ
zlblVvbvC9Cw1R7kH6Fm/950Qs7mdlaBrjYcCdLEmQqEY59ic1Ptm3yYtlM9+Z6L+CIw5xQ9aPSs
zB1zAfqp+cw4MjL/HPPafuIIHQ6OZgDUyyOF98EbGccsZshOn6LPsVp4brsUOgsDWp3oWU81XAWa
4fCvRk27JkHuH6l/XANkIg58DBZEgVJgDE3zGq7v5DrlyT2TtLB26RQRmLOIwBc8kcjKRwsO2UjI
ptyTinQtA04P+JnW2A/iscoMpSJNEiHniYclrSX4a6bLkDskcfKFaEufn8XSfa3HeYCEAFjngi4Y
Rc9fETwmQIRJYBkW4lJAtey9vRf0UIWkC9CPSAodUgv0bqgEsKMGMk1Sh3wIdk88QI8F6b+XoOAz
VdlKBvnZFbtZALFu66mCwEPy1BsLcn6OHApz37E41Fo4jjAqVrDVh4NpGZj+G3l4HLyaUQ2fsRop
nER30NmciH5OpgWLE5CyETQbgwgH0jYaLAcMbxE5kGMFLH/w3OpEmedWguKe8e0Lzn6/uDgooTJ7
MDsD3bE2dDwybCPUyIo5/Kr1h42soP1D7RYK2aRjq1mPTUFLF4WKKgREC62aANaH0CjY+j1iHE67
O4GNHix1ZBfUk4w2Q8sTH3q8Eq83U2aXQ38GJ1dkGdX6JjZp/4Y/Tbsu/9gihxJ10AO78gOFFh0d
WgXr+xLBzX9fd+vPmv3xWX8O//aQtH2+nGYJkvA2HxyAh3jpGuGGqbzEv3b6ipm9y0E57fk05vx8
Kq86n7wxD/Wk3ONG5b02dMkT8JQJaRzp54UCDETR8APZAJcJEmR6m46gez0o367hLRa82R8wyZf7
mH18/FUQGCzo2L8RObrTcVQ2JTlcDgsXUSEhW7EWt9pEXGIQGmHH8wz8x+QSCDrJb3yBhWr+qdxm
DougF0G24msGnW4WtDAEjYnIX98zyA3jN4UqrKpJj4wks+E1uZmXxg3ffU7MoYQBb0va0Y0uLvLK
/+j7j+EYsTNswhP4mx7T4QAUMGUTxH7UBh6eyKpQniA/eaJrShRzXpPO8tDGgo9meCeG9PMnXekb
Qk+cvBsMoZNsf1l9vA6dF3zqfNnVF+JzcTDFDHzRrJEm+jyl+OUV7DeJPPo1rFXKM3eAUSgl1/A7
1iDy11zfHCEr2elsUUhBOh6JZBGTL3wlS4oUoRxIhnmhdqOHx1ZFh4nU6EHCQ6I7pKHIE9bDK/yi
xm2RqBFCCQAkUGQoUUPq+KCUHDx1ilBEFt7pNGShCkFNxQRUHEFCVONDzUM8pHTA1AoFOsnPqaUx
tMDW54uID+IWE+gE3AbVxrkYenU2J+1EDavHAaLB1LlyGSnkWCo4TPKhxKMbm9R/gI+7NO58BLrg
TSBwgIEHJdkQ+SyKGlGQSgQIA9cDwOzDMoDZ7aE9NDTCOyyram8k2CUbJBTm5rqg2FqkszcQV7LK
cU2yhDAc77Zd4zZIstR5qFxA7278YsaVgBueY7uDyI03QOkPYJ7XuIgxkRSaGLBrLsopEwVhuPsI
gvAUvhxkYYJI8rIRx9Sdek4WDn8UdRRlfRvhuIE3KH0UnZXyJHO8jSRiK20EJENpgZCNFtwcIaJS
oNxEEuI9IF9ekKWovI7WSBvSTSYDaMi8XihIEWKggN0XfZjr1wBsr5Mmigcb/4dvlUruyCuPTaeP
xVVvekWaqaC+Nd1LdA06iIPSGP+QIesAJjm4BruOnoGBTgvFwgzqcSLQZi+SUZIcr5phmbYp49tM
sNB4IwuAGi6R0SWphVgsHa/xdWEE6H95UtwbX0mEPiiCcRhQP6Mr5YLvCQw80IXaB+mWS9pR4r5D
Ie2c6WxZoAS5baI6VqinS8r6BloyIBO6PZpoISJJNv2RYZgu+bSYNRAbnsnHLcgcCmTetC0dv2Aw
Tsf8pjthdpL3BXov0ll0u4Tc1RUzGeZCtCiexBgrXpucOnx2jxrlWDFo7Kb0gaBsvzzSqHEzyjks
Og8PIt5VhW5JA1McwSoe8ZkoU9NFeMcWN5Na1ENYCw8PZLsJS0+3RSBfmtxWGVJeNWI0xt8P5ZUU
lRWheIIo0R4BB7gvQtJigMyEEUoMqjjbjgayFgytJqLjYNIvkUjg+eheybqSfGyBE9L6gGw0HMxK
n0wNKS6Asz7ac8MswhdxPBiWC1QoWCgDyggQWksCA3xb6IYO9z8SzNoyptxAD68b97B5N/DVIUsO
MoQ1SFJng1DySQZZJ9SibjHHe5PuGOUK+wLO4ejrPtx+In5CnZe+uFod3RPUEKef6SUSN7XAMuZl
Cbtv8HrOb/SB8UFu79Voq/CuuZU9epgI5kwgBxBAgftuU+TK60PSio8uimGCyGBoTsqx5D7F6qad
QSwc52iB6HDqq4kK9RK3Coj65fgSib4FJAtiQ2PT9JWcdJijPNdOEMbiAa3o1tkVKgolfxNzVvBj
nk4EEwxO7pODnyMv+yaiIbSD0JI24t/jFzFJQfgTQKR1o10D/V9EOg8XUXQZSB64zy/6WWxEeNF1
KFZ5I0hM16HIxqWp+J3bszbACG0HJMDyFrMcFm+LeFq+1LcAK3QGSsxmYxY6l5Ccd5RTT2lb5paJ
ENb7HB6VbfJz1fSyHtBCyXc3auYL9zC15zS1XTJFB0zcRKEJhbQeIVlcWGnSodUE9RgVnMat8H5K
XTS1oFVTu0BYVTdPGpTFHk9Q1M+Qv6HZ/ZtCEJtS8qwe3LYbvGgIC6EOYeex6HuAIYuJGKx/p9pM
Dznox3f8xi6Te6yPhFoPPtUhKTAAFPVI9vVPwvEXge8qoFT6FXTXHJgUkaqP1lW5KMLfCH9BJAqq
UKJqkzcKk4SVNP+QHtWzFGXEz7kEiX0WdakwJ5zTWTv3kYWsKbTqM3InhlBCQRASlRN1mPvpso9/
2pOB+IbXfL+sVet945YdVGuWPJem4q8vD3GHgGrMK1ZgRUY6KZdY/OnyykCQQviyJrbRBaTYO+g+
Bq9dz35QDx1M184I7sKrrhpy95GaYZ/9Y+VpcyGGJ+GXxCTU5DVEtH6wZHpJNxav1OMAAb/E0fJY
ZDPKSSQG4Foj2s7+y315bk7MiRCMINFL+FC7L0U35VwoijiRZuonkj/UshbGLP9rpwb5g6ixczBj
FNzNUZ33kstZjvo7kS/LcYq9g5BofrM2IZgPZdQ4xdUTwjEyPkmDnbgc3ezGuTWY1ZT/5kTG3xMJ
VA8RN3j2l73BihaXuEaq5gK6SBTLj/8q4Rq1udS70E1DWkAYcy0u1PkvRBKf7gvRNKFaxoPhXpdx
D5ysULJ7EohEfY7e2lm+2imSGPqcbINXHIzLhTTH30mkwNWZPgQvmwa/DXJSeHb24eTfY4M3JmTU
rguuX0nHZg8l52jOqeMRgEuFiqoQ1qFCa5xqJV5FmksRKnc0EXQOHg41Bi00Hmj0i/D6gPTOXfvN
dW7/HVXR3zynIMg6S+hz/JA75DQUCwOWYiSWj+4XayE/ZCx74Ye6RI41UlTx0+mwmsAD0ha4In/R
VUM8bd1HIu126Ifo6PfD6tADVAh6KeZiPylmJdDnh3xZpA5wubVaWvgUa4iufM2V+Ub8ztXusx8Z
amrrfYe697o0t9mcL+7L//ujOwAKnecXR4qFdCUVc0x3nFv+OWQOZmE8DpcopFjgpBLEGAINOeSo
hzvqriziMVOKhdu8OxSj+7I7ZOh8A7w+SFvYzWi//Jz7uFdNinnvkCPr3hcsFV69iJq/S3SJeodb
9AWQjv3Trkz666v3DDhwEO6s5rfoQq++v75EP0Dt0X2HLmrw/CuTa9I/pMhjjMg5hBLn5WUpU1EP
DLD0pNnLwKX2KTWo0x4I2DAQDJhpEM6NJX/zdNqDkJAWeQgYYtEysqDjz3AIhWZyQsQ9ofRWSGIZ
/nOK6xdVsD5ugIv0R0b4plS8UfsNZhz8VIBSjHROSIedFux7jBio8Bl2m5URXVcZeCCBfNCD/vyH
8BgdZcZylM+TZiValgMQBvHgaMBkNxlQUNEiUIrwqPBkdz4U8tCkKEVoN9qrF9taJNU9pGsrJtOc
uUIg92laN+agNNMQs1m9YZcQL5AIS75Oht5bMxokyNOANjejS5jHMFtRGKWnzmcQepb1SkaEodoL
5UfWulsivXZFjRbrvfGdtvK/fjYyrHw+jiz0DpH9MZAg+P77E0kChOIqnIKzIRGeThNKdasnAh1f
VEZha7ElhaKj4lXoUaZBy/5CcC4jqv/X8pKIFQ3tG7SQ/0pc5V9nBECTHIlKxWkcLjUqjhnCllQI
wyeGdiIb0pHAyyY8D5mnxFnRQ9LyxjmijbUxcLyR0C0SUxiFba6SOfw2aZLNUGAkTpSxkOpAzWyY
npH5HAoh1D4HXo+sJiW/TTmDVUedIqEzktFqwwsvuEBxgjXN816GMkpiv1Efv1ThK2W4t8Q8/nwA
TtqsDp7R42K7sAXe6KHph9pTVvfosuwzE9Zn7d9v/V0/EcJ4e+AlAy1QoFZVG4Bc97OaGPPHGTdZ
X5mDhK83GvpqVwCpSBDhMQK8ufofYWe23DiSbdlfuXafG9aYh2vd/YCB8zyJ4guNpEQABAECBInp
63u58qVKWZZhVRYZmSGFANDhfoZ91t7qC3PjrNItswHMd60axjEAhVCg3BRc0xqM4oqiNAu+ANya
baNv9vAlMQiigMgtt8YZKttIoysdb0Vv+viZUPTamos7OhFlJu3MSbqnHs8gA6qP+zj6eKBXWfFL
+2l2gwheZOtpc+jNHA7RJN9r/MrM7UpnW8d2hGNFFweLQSUw2tJ2WhCPns2VsyjmNq3hBoIu6Sna
usnP16mzgvMZhjTHsj5rPmGenW5f4Rheyg53z6GzBjfGvqgSpZZsJ1Tk1HMK9rjZ6hFU8HYYf7YT
WvcLXksKospcXcKfzp9+zVTJhd8mp/gko6y+aBdc/8prs4cYzYikojDL6SfkvmnA23MH1GTMxQtE
sDZX++JkF0Hpc//cQ9fdPiniiiHzkr1e2yjDZkF4yxzVinBMXJ64ePFrDOEyQS1W3zzBNab0SiYr
9VJYNPgMwzLTFo+ffh9gfri+YIGfPYP/pLL41FlKN0B06nhANFa2DUJkimwvj+zURzw+5JyhCERx
yr9TY8qJdQTDFprklISBZrDgbonOPH8bAL8jS/pOvAvhBZWQJOrGLpZXEjDaatIGFmXieHYbyiP0
xqSFRV8jnEpnHKwpx2lOhaGjJh9NJfJEDvpJOKo5m615csLxYpZtoItRQCMM25EWzx87Kt/DJ1OY
AxG/iGyOo3KjB7CNeMPimYI/Z0tcgD54/deJpg2JXalT8UZOyHjH8EVJn/vsEgIHrszJjpa3jRpw
6PNhGAAyj8u89xw2k4oRORi3Uk+nDUxkwHfJK/HkWQKgpNMPcWA6X+mZzwEPdbZpwJsbAboLUyBB
4tjlsN7Ig/IDSiABA4X5VckTYgB1RJJEUioMNwkKH/SokDoM9SnrBv0OAX8OtZNh9XFG8lJeE5iA
Kek/SXxPXhELTjQCG4Y+MLU+suNJl2L2mju9clZTk09PT6A/FlbM6ZIuBoa3JRp0AcoEtAAwhttb
hOP7AhX2jQcLihOsLHqgUcTwyZVOhDaHfE6gYjC6tma/3gDxg/K371BIwfw7Lolm+ICQGc2PrGjT
UwbhtGUg+gEdrJilK9EfoAB9xFFWDN4DX08J5Zz18dBdwpPogoQ78VaDUuCMefGGQ2XeOwMRmsg8
QJGWiPZHs3jAOWwWREPzbs8evxQhDQEK6zARU010UCzuV9DgHhxRyaxEBwha3CMrG98m9Kf4xEzK
BjSYqWCJ7ZyUaCk+GUFq03gDj1Nnb3PS1JCfwYgMwu2L7TOBGpmOHjDGKkoKb6WvSEFKwZ2ggJan
SaWvHEufgsfvDMtz+xHTItYWDeEvPEf+fmsi3tgGIho1Qd5Vuq2gTnh5nS+a5F9keyuLeYafras4
2zNIfARB89u3MwS2R3p3ZitiqgQeNm3f73D9UxAl2pE+EyIoWIYUvM408r/xKNpSo6QsQpBEMY9m
55D+Hh0NbaivaAlQs+N6fdI5ujT2iujew/FgdBd8u77Zv65VmNHekiiMUgHxGAgaAiykoImNDXy0
JHD6IJR6bQmc0LlAHxdREcHTlrHO17bhIvm3isobIRD0XFjtREoPXzOotes5r1ALkwArl9eU+VL8
GBuw7VkgKp3mmG8br5kbhTHP8RHkywrk+4ug7DnVSwIxilHzbAmWl+KHHaQwye0ZGMEF8n76nqId
HXHH0kSi63lc1WSkEsUAYstPokvQ9NKQbJSa4vz58K7xPEHJTYxJk+hTsNDfZxyT14SRPF3CVdGy
MYWzZbSlg2PP4qqHL5lonN+3+APzpIEk3gBBYBKFkSelaWtYBJxjI7Q+PA9Cx9tSsEDy7cvk4u+H
H1J/3bsd0jk9XY4nC31CtTqOc5RgQpNqI30e4mI8YYauAcJvTxivIYIsJjXSjeM82aBxoj7MBOAm
Wuh9dgN2FoorHmEzDp0oDGDUr7QR2lgY/PLkxhA0ZWvaqvksR2GF5okme0qdClsJSktF78nTkAcJ
F4S4miA0I/YrhidggxgK8M6wTXf09Sg/LMSD4zMCQi+qgBUFrujbmqO35CCkFc4hU0/CT2eI2RjQ
OuQpu58yw1bs5woFhO5T6AzuRMLlIDzBOaU9kfU18VnODHZRMn5m8GGVQ0dGbMCb/lNSosNBIZaV
ypFGl0aiGEryuiEB0QGaU+OkpsSRRnWEvrIPmpIk4c1G8aALQxeUejatbeDKlN/oisazN4VplgvV
MzrRgUThWjgslLwgJVh4tnMiw0JUdqglF1iL1FRNa7SsydARCg4qRNS/OLXgXZAWiqgR7AubizSQ
lwYJW7krT/SCGTWZgILC3KigcyyQvEnQksHE825BkWyQnrA7oBvNqT8XRTVrDhOc3Q/uKkhQWJ9M
wxGlyoDIcNfeU2C4EFIzroGI9mTN+Qcnge3hdJH17cQF6p0S3kK735lix+QZQtAfvwd0uuiAQUv+
BMA7KPgdrK1lQTqc7uj8zskTNeqeIiLOJnW/gXYMidmnwU4R4Hh4j9RVwWLQ9hlRcbeX5jTDiZ/Y
0mkElKLYMxRfRfGHTMAedRPg+fiBiwO7Zp4WvmhJzxkNC33jbH1bV9Dh2qk2iQcKfPn2ShK97+hI
V7QptT3OG4+A5JvvbhmsSk7KhTr3+PUm8WgWRPKEbRT9JiBXWB9ilXYIWygNMopJFU9cJ1WcH3wb
9Ab8JZ5UH3mK9LFyUY6bAMAHVfpTYQAcWVNDNOmXs5K4BzZwZD+vobY3SbQzykz2EiNzvvunurgs
xqwgMv4iePORHvsp9ZmjSDD46pZDhhhwlLhFIBhHNOQ3XP9MxdGDYAUa4JsCFYclf2+5U+EhE3MS
ceBSzwdm8TSVi03s0Q3lgLwBeiHVzlWzb/YWmtmRQjRp0PpHX7CXr/cNPmjGPlrUBEIIDk5CBAA0
fKfTD3ki2Jbm1J42NYUqicZFX/aeoqRAVXdVUrCKVw5lCA7rvah/PTAiT8YNgZUomMUr+Qqamo8s
WlDDAi5MsWNvogZmCgeJQLRh5TmXeFUTONvLThDdzeWTrMnknWgJBxrWKQRPOs67lAuTbSzrqL+f
wpmBFfgLqmc7qknpkLjyPlKNEtILT/YIFGX6IXf6WgVcY+dChHe6LYqZfE2xfymu8U6ZZzwyc6rs
BVe+28uQxO/0jOBT0eShBMONl1euiNdoUJwl3kqN14mgaEd1ayAq+dTFsDcQHCp1dNtYfC7ccd9E
miAWoDS3Ry2fE8jlsaC6JRz7mv8G0p4MkMEv26t4dXgLiW2JPW5wmEV9Btkd0kiiXRDaonoknov5
E92TLh9EeCqUOPGKOLBHWkH51IL3t7OxjvEzTl6Ru2qwBml9UCt6rGKEIw9K2tSSx0S/M+PCjwxn
lfjEeec0IrEBrjnHvgiJWX9LxroHeFATxkDTQWxRTpXBfV6dH9PuXG7zdTIoRrc16D+agdUo7CMB
N2bJ9kG16z5PwNCp0Nio75cUV2PIkRZIb2mNIxsBGtXQFCsXEJnUQpYMJ2HsqP28sMYelM0BLlfj
WURGP2BXyIW05OCU0s2jq6oDUScQp3bxdq8d+zEBr2g6kmfFJ4UxIPqJ0pyl1Yu37aKDf9vNcksg
JufI90YmYybFlIamoLrDNp9TnRddIVGmcdi5WVOkUOKTbX4qXPVSprmsM3QKQA+wfTSu4ahqCExr
zsJ02KBLjinBQN486dQ/bqfbCTUumDMSscgnSq2vf32+OJu88S+yiSp5AS7SWrnkk/tQ1OSIYosr
v1C5uz6uxwMhvgVCh4wy5B/mkmWGsiU9wgek4/TjYE4IHe+eDo4Gz31z0ahfNotmLgLSGl2QCOWj
CW8aiZUJ8FroAhRIvuGKXInNW5rQrKdtL0DizbxZYGmAUE8Ge/0eO581EpbsW/psP0R1vSaMOa6c
TxM9BJWvmMPwdpA/RAUsOtDiWD8bL12n89vhxr9SeCPc+SZGgrxBCkhoSSBKkMOvIjKlCShRFrwB
zUYVf99Kn0KAdqe4xbOb0Znd0pxHHEONGuFV27fW4mBX4HN3c1E6djYk67hN6djAYBrOS0weQf0b
yDh7iTbnnBD5Rsy25PBev9iIDTRIj91PpvBjc/HY4dIkCuY78gz0BULL5JB05+THykVs0QX7kEjn
mDQEIN3yCHk12NxZZIN2BQWZGPwtOpLzaCiOlAhpQsdDrNmm2LROAoEPOirHqiSHm/8jbbqknB2Y
jFDT+clORN5FtX8lug6wn2YWe5NwM1C44jvLuPBYPh218HtNs8WZ4FOBHu7x4Yg0c0N+TEpHSPJh
o1pTyAOcwQvvC2mtXUiAT9WkoT7ckGYqHLDpDB+UvtOrgdcKdDKeJ7sbJMFN0y+QrVT95HJD3RuN
RX0DkSS9ayQT4+LDWSRz5dOmckGl1l7RngMZguBC1HNFvbceNXuIsj7VavTSCaOBaMmH+ZS6CUG0
9qktyg+AYI5ffKDJMD6dT4sBYbpOEH9DMekpyrffEhMeFFgwanNpiGGrgUoM9Si+Gn2aoJRwMJpe
ZagbYjSr8JmXzymrS6xPMhXW31bY1a9xR/p+be9LRE0PQmNSiGVGHTZZE5QnfJF+rh5g1aCd9fl/
SuIApanudSbjewEsrSMKQlBhiZcjnJa8loeEdcFHNSW2Pv+kJIcHvyPsXpqoj0kgzlXeS+fpvPoW
X8IbsHx9I62aZj9xufnRAf05gNTo62QZxOdrE9B7N7VxqYnQowqDJ3wzCE9YgF0vI9p57kXtXJRh
8CNh7J9MgUdFykHJg9vlaQlLI/4t/36SAXADIAkWGFgx8O5+KT2bNqHkf0hixIBER4hpaSwmIlf4
eRjpvKXWS8rViPxBXNaDPik3Qxew2iJbcqfMAqGT/hCuXOJPEI1inZ2Nqq0+FuVscjKh4aC7/PEg
H7T5QwWUXOKhXmWYKFS4ZZih0yeyyzcKBmv6QCKSozCgztkv4aOyxGlEoPw90xnFQixhKiIa3JfG
1hqyAx8AwlMw12lrNzyq26ilaC42GmS4c4PxuGiUo7yA7IUItR2G3mwGv48dXAOPTly5Ed1mIRnB
SIFONccdGW97zpCdiP4AKd0ZW5UPPK4GZIFo7sXeL4/1jxBTdfrLdP/FDIbow974KShvEdMzoCFk
UtRy9Yk+Ybkh2ijI4BC2BSZmCXRUSRbZNbdCYmsiBY73KHXnKk32Cv0ucoY5EhTUJ+H8uGKPHWZT
xG30Y4XiAP0z5lQiTRdia5B/8wop8FrYApCbjlHNkPAW86afjRj9HJmkwe/1D2iVbgF1RLza+I+e
8HjiRwsK8vebrwYPko/aIf8gH8zxkMfdjcF1xrVpDnfTdngcN5T5xa9//f4OWpmvGSi0H8R/E/PU
5NWPuZBEdAFsC4YTBO4o2olbyuiuorZASBczeUGWhvYVI7IZafo0OnALGT0OMvU389xCQ6hPTC6h
nJtoHt/cETrZtTl4Lllc/eoQejHKITHH0DBe0Z5JJEVnRshleOPFUxB3x/aECdrWa4IKaRzHL8ll
OcmD5wAVnU+3OHhzSB+9GoEwEAFqMCgoRa21r8DjR7CFpYYYMKZd0u4ROo07PNHihYY4nJ0Q0bLQ
5yDUXpfYyqB7ndw3OeIT0UH0sXnZoPyjt5RTjEh+lFJiavPpnpjuozJKUINX2x15NaKcXoEAGlNc
LqRyX4j8adf/vO524DBfUvNu1HzPvUF8hhpjgPUYARiqV3R4KfcuzCEYExmL8R+VrAvPBdImdkkS
S0qIIpGcSSSpbxY/aF+esDq5DRgUo0ZOe+bF1VBcHBroKSA/CuMXmOLYjNGjK+nRI/Ine61FI2vJ
poo0TZRx0/FfcgMhNDDxMEIFwprNeJdVHOZepNbJgjoAJQZ5kG9Rpsxqn+e1jOdIXsWhP6/P1kKY
hTBqMtVoNvH3M0SgUB4G4egn7iAXQdS0xUTnyIaT4G1wJGXGb4iqGuI9bpjIzECXoS+fvXKQTVHD
cCJJvMVv8iFn2Lq4HfGDmBXJmKBms0Czrq4wduDpmYxOKTRmxAyDkO9Qb+6JOgAiG0a/8MYZov3m
a7nATcTPfHy8MYzgA+b20ZqhoME9gXRTpgaIDJtOf812eCcYaRmdwlZdBIlbDkRR5yblyPBDum/b
8E++nX/zqNZtU3ZMQ3VwQVdt/Zdpp3bUtFiqSsgSLual/M9yZTDZnQ+wxMOPOodv8AcXe+Vv3vG/
fuYvV/C0St5vI37pG/OqfciXYlmNIVVOOTKRQ9Ks/e//+t//7/9cmv8Jvx+Lv3xZ/yt7p4tHnL3K
//vf4m/7N7fWXz/tl4+z5tht07XcobxrxtjGjVB9/PNPUP90Q78MYZVjlNWyxY94Ir17Bw/3jPTC
fXirhe7qbucx/ta6kXut3T88yj99er/cjy1LTu6SwQ9OBSrqSQv5n+/sD3+/IfNsL6dVnIU8aOV/
KbmaNKXE3y9d5M/8ZP3BUfhPD8747Sj8kqz2kbISUnd8OMfuBnd4aHnuy51shfd16y6/cGb/55vC
qffvS8JyNEXTHEVTlb+sv//ltnLVyQxVdeQNdloMpmJz1T9usUhnPIdsNF8fKawhIFPvAdWQENun
mARB+7zprti7qCIAgN/QMZa9uznQcrfjjFg80uBteebhWQZIQ44c3WeKjJ8ZY/o1nr3GTh6T72wi
xPHRoTjXS77KPITnF93JPV03FdU5NJ/KZaIdXH5EAHySdaDAYugd7hIgoU5gfUDo+4YK+MqFLGPS
nAAJFntxKr4pp6kPmScF5uDFUBahBEHzs903mRMwNtktwLHLXml4McTw1ivvXl77b2sQv/uR5TOO
DxAEYKi8B4IiKEBnVRFYHbUEijUM8fV8XtoIBCxdaQiR9OKByR3ePYO+IAko3g3QP7F6gpgjuxUo
C67EVysX1la5eH4zO5M1oz9uYobyHzzmLUVxZFOTDVP72y7WhF2oWVp+p7RP0/mo+3LrWeqXBRwF
oiW1PAgrOEwj5D3dAEGMiYMtFLwpBuoecu3Fe5NPbWI9xLPwvNK+CcYo6d2eg8rqp7eloS2OWv+d
DdqjZ+Jjx3luTULt7r6iQd4JKOEDuCIswXPOVMHB7nBpT5FBQTbtaB3WpdfNpcivXoAT0EzK+C2O
brqv7R0eH9SxiWAd7EMUTffSZ4ghu8Tr51M04ujt1QS5nDok3pIeyNfjsNiDD6GshdQbqOIM0wa9
C6rjvD0GnfKtc1I1Qc2iKGasDqMMwhYJUvcKoqaXt71mX6OloIRdkpi3IFuaSaoNiuf6UcCW7ZN3
kZ/tGMRoeWTuK/QpdE3rU5sv7pSRTN8xPZSwobANm3ZzcnLXuIBaFuv0CIUNX5QGSmLv9vI1qafu
8r0NpTzvd7iw8QkAsuzmWRi8EUVi9bmWpMOx9WT8WdN+nbg039c5XowRVF7/Yfno9rFmRC3UPf0E
eG1fQZO6N49UeJDTobdfMRdC9rfHbsVgJKvksvzKDGLionbQVOMnFrbMY3N2auQQfhOiq5m1NA+p
1FNa3Gtl8FL8DObs9R16euKDFwKj9GI0ZsSOaqjbgt4xek7Jo6haQUkc3rEzvdLQZDhsrbBZUdcG
TJDPbvNUGJ7bGBrME2kE6kieNO0BAkDt5q8VSM4Qn7hu1r7wK9AZiepD/sw/4Ma1m/g4gOIA0tZI
/eMa6wbYq2jRHUFdUnDGSNZavivUXo2mnGUHytDsh7V3XOBNBCljniGTX6TrkjUDjQRGBIY0mHlG
UFt75rEnPaGqic8GqVb89FNpwOaALwiB0AZK0G19N4KIMmvpNuMOwMX3nZHGe8+0hgHAiYxOK63/
LQwbaKK2HkinYqoXIt4Psc/Dvn2fKuPjOkWv1/aUbAxOVsOrWYVAiRsFs0lvrzHH9sLe8bsXOFge
yrvrQcYhrYPel5Lv8ClfYfgaTMVTjbC8W+NDlW7P2i6Tgnr+vHtSvpNL/z5OFgBFdLbt7WumoBJo
AzRBKq/GYw67FRiqughfA4SatQc5DHiUDBYL1CciEfhPRwEYjjrv7bh4MqyblWLzSvsWsyFVr6bX
LNPMLEHcgghdZGx+lmva/Tr1GA8ChCUdQsaExiVvSRR0qzjxTXBBG4s/yfyYlXRm/wXao0HeXdxY
wJ93ReDy1MIHBFHvHYL3KpAY8/qIWKksbAj/pcdzhVbaTpnwf+7akGzbPV4sUingFFDv2p72/Z68
n0MWy/P0hDY5g5slDyFlsAE/wbZuIc1C1ICXjRNh5/KtQLQc1LST7mR+1Hc/gUs4BaXBHl1vQFGA
7JJlihl1FEA1amGSPvrQGh8leBMfJs9xlkQI+hlDMXBlde9hnw0tzIMjSInMh0oKDin6zhLE88/3
qt6AJ+22/3xO6/9pV1cNTTZNWTNlVf0VVj2l+CWZrZFs7QPlzZs60UhtcK49FeQoDMCtksbN1S3+
tTQIsU8D1ZYHgOSwI9Fp7Zn49mwMVg+XDLJmH50h20NmUgRF1axcJsGqWV64bGEK4nwa2hydJOAH
K55kjivPjM/nd/2niFv9WzyqmZZqmrbsiBDEkn/FPHGlhkalKsk2LTxpb7aIDahM03oFBMKJciRx
hlzdRD2wfc8BhJ4hZSMKOaFbdr2I4hazZXA0V9Et+Ofnrf0t2hNXZnGQWrah2rYs/vxfwiLjdava
t17iXPJtOfiiQg/sjuMI2trgqbg6D4/G5Vcp9Y8lnIoUOAevU35lhxsCocT6KxnTfzY2LDdHcekT
0LYfqZPsm8GswvpDFKcZ//FybUtXDcvSNdv6Fdgrx0R6GG1OL+Du6jaHoBdt2hZmfy87VNQQ5HGH
iSkgpMkRL02kWwyWmeMjpWvHt74c3WccU6IumwF9uXnJmRgsKgN+DXnUodtdKgZHUChUO7xUgbJU
vkR4BSobIQNjTFCoMu8FyHkv5x7dtoWMuZ3cE47IHAsO1BDVb3AAS0ZqN8jaccE8BhiAnqr2pUsi
e13YbwFowKZkt5FGEtRhGfOQ1FcUNu8hOqsYZ1aQpqXrKF4OgpZxzCB5ejYEMI2QzlXDdZf7wDJv
6TS7LyGDybAtt/aXcoDIq1DpOhup57C9oIc5HG2qxAa7FkQZ1VfUAJ8O5hbN2OPCn+nUbvuwm23G
mOQBpW2TqrTutXS1QxCwA4wR9OOgiC8szIIJA3WjIUw4BgUidUsgeGrMbynj3EchEFLjcjRWMaaT
UFdkzhXoT9MK+0JE7CVk/XPd9ACFgppgqGuZ6f1Q7fHeAtIx2HZtWPPgkKQTNCQQayEGkJN8V+a+
sWXUpWE/9+oOiFDIdNLSlNwhBj5d67WZp+v+Mfblz3hUf+aramviYZx40HgeIDlATdlDdm2pGkQH
BXcvRs+KRXqJksD5zAmQAehhaQGODK+fbTRrFyhS2ZQnLSfkIFE8SffJTxGPoFZl4qqD1OoWC1YD
MPOWuqntRY1fv/sQ5xIUzBc2yftV34STG1pzrkh9+cV3igeeJKCrMjE4QwSj96Ze62fQXjCGYj5k
y6Og5dReuTB2peqxn0tNAHdPRfmWCcZiZcPO9Z5Qdh3XYW0c2A0Iu/N7UCXE8YTdfWsThf3w6InS
4QdVaT3v6wz7lWBKPbQTUtAaPcEix+HrwprDMsU2feUxfaBUvsF79+KLylwwwdFtiKxaYtAU5yQV
4YiZjWSGvsg9oI9T9vGfIZ0qcCfg9ckiBHTIHDewS0YZlPTCZ+hZn92whGaWGXMwKs2QYK5t6FfG
6CJtjRMM9XCdeea2zoPEEt/1z5va31NMsak5sm0qlm6r2k8x4l82tfJYvUzHjpItDbevOiBzqlOf
1+pGo84nqnMhUqickumQgpYWiLHNTf0B+Pefr0P7j9v+v1yH+u+bq36zJNOQbsmWbgOU/DaIvkxG
1tFa0EC/fVljbFQAxQLvukGideUFDN379X4Kv9pNhpFAsn377P72RcDWqCbzIjTUQVFEScN/vlTj
97lraeRRFjuqoZmGbNm/zt2oTasyiap6RZuXCdiB0/Za6FrIGKMA4zPCROcjbXCFGbzrIFyi7K0H
LQVZ5lLuZ9CqOrhVULIqI9J4V+D8uL8Nrt3ujhjmTdTMEFC1tPeM9qh4lnYUmhiJtC94O1DJfYiA
UqFf46NoE59GgXP4+J9vUNV/5f+/b1A8gH9ZE6GVPuzILOvV8T2JZc8w8UErQESRycsu/F1tmtwC
eQ91svbNIz5GgYQz3qACRFPEvbb4+MP1/OGBO7/KLLWjJ3b14oEre+GQS9T69hByEa5WHsYwLtCN
epHBrCJ6fXix7oebfPZBA+mMSSY2zgObZovpU+KN86G9+sPVab/LJX89Lot3R9NsRzF/rYfGrp3U
kF5c3jyv3BtOUxWxKtUHmn1bh61/ptmQn+KTDf7zYXlkBwFuwYf29JwX26MOoM/SPXmLcvhSM8kG
IfSxwjvoeBvXECOTADooAdxA5uDFzaay3TsoMeTIoASgY52Jp/FrSlAWfmsMTMh+srxLXmwHGqAZ
Cg7rxn/jtfky5in6GE7seY7kbkKQ5CuDCJpm5pq3fsSANlZp0fqMPJQxLIHmWuJ2QxCJTYARAGF+
T2VKB583+pbFX38L0nTrMarg52nn/Pzq/DLz8ETrL6oAjr8+AS6eMnOq5n79GGK8zDy97r7T6RZj
iEAtggyNoKtiWwrn03a1KsgZWGAMxBrW64LRfvqKyG5caU6fB/4VhwxZS+KhmykJTiXqCNJQ2Ur+
lwI3yt3eV6kviWl75k+AOnNQfVO2p2f+HsW5T80lX6LzQlwarmFMDQkbRkw6PPvWl+SnPNaA0RJ7
fJWqQB3wDbf7OIZAT6uuqQeiDRgckexiNwBEhT7dAZ24yznjw7e23Ye/YMiB6dycOMdwS2NukBon
zL4wcUJRIPEh/0IaRkV789u4J/2hWGj83kF/L8Nfb+1TpsCTxry1RUvo5TaAtRHwMKC9ezPNTcjl
YvET3F8eNqxnDE+B4Hw+sKgdYX8ruffxY7gglrUnb39x/Hxlg5fVU4lzIMVuQNLbOBnMLfYmbpZp
1e9sAIRUwCJI29bQq+kDU+UD4FrvwsSLz394yXQRrf5bmZpzSuy7iqU4xN7qr7szmtiSyzQm2UEi
GgbZnZV0SdGbYIoJjARKQOMKzMQR2DUXMa/mJfjFh5Dvq8uI9q3hVXZfKQiFelrYT/JxIQXUkiis
pNn4VSxV8FJPn8P/Xg6oHqX5zJQC2xSeF6ZvrlWo2FP8NakXIjQJB7xKQLHv+UBvRm8TlzP/cdAk
QcKuk3GG7SnYNqbIkdYi6el81fF01Eww8dATgByKgqjt1bchzBm9nt4gSndAeFmLQ8CV0EGxIqLC
oANMv4uCo6T1cVuogscC2D2UQgC70UfB+JYVPKseQHPc8pbQdLH1wJXsdV+WDPStVOTMZOYPTzkn
GGedM8oJeYDlSpQPonlS8wbiIZGPqb3kWR9k5G1LuI+H6MAmdLs8F9GHtI3AYxzUL6D0MlYLEDQH
7B5kyjjETqMZBRgqG3MMEdCB/vTFCXyIeZbqwajd+EKpAG+AGwIanmIyAXa1Sr9hBoPslr9g/x3h
lqxbHVc0xjiO0lhmdLoaRo9eBXKS++VH6YPXUt60KIqJNm9USL0ciYM8edvQhD9rEGkYNCXMNZga
fdNqm6k98+W+FyWEyNn9m667GLaO2GbZwYavxmvyCY1cy+OibYiDpkt4VrpAIY2lDhGCKJuuGKos
vGCsQXTSmK2Y4Tdl3IaZue9o31Hjhj4e46I3yZ/UBPza6b2KbYOwN1295D8cx4qtOSL6+dvqt2XF
sWTTcmzlVy5nRPbdqdvuvjUQ9SjYjdLvGj19nBUYD86ZZCxnaQAs8wvw7PiB9RTFJYadnhehjnnh
c9sNKZvEuaefmO5yGZUJ9FGyMnCe6D19JJYyKCGmcVeKkBDO9btvzancqXeRFXKoiQ4+UhBkvMbd
w4ZXSHuo8ytPIjXX2WukuhTm5zEFpjTgdNa6hcQXgumrfacM4o7BMAeFT7tk0IXIu7Y+LWaCqqAQ
Ye3yxkmXBzKJwwe4Aa/b0Waml2mhetPxaoRqvn5/Nduc8VLIN1cegrVmixOPAdI56Vue9RzJfyN3
O+4YB8aQ2XdAgvaQ9Fyw/uNSo4W0f1Zes0lWjDglq9dX3tPGciBdMlqSdCoIYOIeU9j9x5VXU8I4
Kvfk5ZMsVxSMGyrGiYXvjR9DLZK9hIoZoy5MQQtUD1E6kumlzSxsfBYAPXwnkP10PTYkX/uO0CMb
QxoZ+uFGUwP3QlpRqMew0i1n5ild/QyvMtg5r60efBfjy/q6bTPIBwleGGizYXoNxLAZHN7eyydC
HnJ30ly/WrEr8/01zlD0vydlwLzSlhyHHJSZj3YXj4ktUCrjaYXZe7hMp+xfDNTF9wFZVK/Ci8Vn
s8uHMm4fosqrX5NTw4wxve3WS6jAzPmAiTueiIkyRAzwUikAsKlQo5eHYFt1HDRAQuo93vryS6KH
r1/g07Mx+BYKDjkoUy42CI/jRx5YXyGGFeOYA6OZKSFac8kvB+uTLEzUnB1vMW+uSS/o5l7pvmCS
Bezxyi7ekBIsmz13TaXBUsREFn/EbUvUKalfHfFacVXmCioPu2SfAOwBkoyWC1ovsek2fkEziKe0
AgreDO/oiilQaDAXsal9u69ETFUxhBILqAu9b47nhY1gnSINh82jFTVsFhFlYdbbe/dmYbcuT6Ya
3vZ4b0+antpXpxTic99xsSWfkuwxT92mfoOAlivdIW2bpaOb6tl4hp/wsoqIE+8Y7fVNWvco2WlZ
sRn5x2u8YnnobcCEefQlT5We2S8CFKPrV+RL65AzA7k+SPYw0A+y5WWvPjcRklS3hIH9m+TmtD8C
3jPWaGYFpKYKQj+IJC8v+VRdOvweAqOxgJvSdWAUbfnc/yjCqfMxD9BYjM6gZdyjrkWEQ0Cbuzcd
r3NrbPR0y+cZJJhW614d2IYL7CxjfkqZPIyx9gzUVfUptLgtxi4N408FM7JfXA8Z9416viADjX2u
tWDHH8tL5kyR2PGpGhf5ilAvwaVjVxkrQ/OoE1Hlp5/x3qWr90wba9SQmYqkf9Xs7dxr9sq+8ZU9
K0G7iHL9ybhQa36JIVcUA3EQrSWcTiyqKEzGXmg3YAPVXkyac1DvteXHcQB3XscPC3QnA8UPcghs
vFBQBZ3To6tZG75coF5l9TFlTxlqQoRdrekiHhuf37alS3mS6BaafuNHHAIcJEeXdgqf5h2q+J7y
WrpDldejZvYcppiYbQitH1cGQ9OASxbqxIyB/nDH6pKv6tXoOR8WwTUnNC5J2I4gF35u6oBJ3WL8
QgHBimM/9DVXDFdQQfPzcpCi2qTxQkBw773bAK13Dy5DkDFvivM1o2IYbCOqf3tQJ86IMMRglumH
sxevlrDfcM1rfdJPveiTQ0O6MLAO9w3zjawXQ0184tUsfB0oxt2EMU3aVwbsGhTjdIxx1pviW/Mt
TgNShs/W7CkTZaCMX+t6Vc44PGp4fsX3e1tsnwRNIxAOo2r8/g6XFo8STRodjhpLwGLKk1YG6ZRR
KNq5w1vvcQhpnH2o381Gwe0IgsR9xOUpYZ9XnfCNrcEccUAp6pWIrXuNSLOQ4nh9FEjjBoF3692/
7SBxK/8uHrqaBrdygP8PbbmWQVsMYYg9WDphn0llI5AY9WeotWnAiPsspR5d4IZ3C1JsOQcwfkTC
pVB58FrNfVB82t7LUVyOGyhVuESlV3YIZueQfWpBpfh0MdtlCBRDCHfuQbfjwS5MrNo+zACu0bBm
/oEh0X465rwZPNbXFBUsAieM2dstTUnzVM3lU72j+R5CBIDU91nD1UEx3/j5Iv9SKrAtukBQHKF8
siZYX4wTtlwgYh44Xs89FUoqpHfmj/msuVVoVFRueGfF9ONxm5WB9QxggA41Komuc34uXhWVwKBi
zoKgGNXznhi1hXtxPW6ZExkzL5Wh6Onmzz0qfAmXeba5oLxChmFk3xpScQ1QcCZuJ9LDasJDt8JA
u6gWzSsP3cC1bXG98nlgnKA1nz98C+RQVDLqQXoOsfqZ6ZTpfIvI5TGSwUPIS/nwxiwKcAqldY9B
Wx4zA5VsxX5X+A/EXvTx6AIxBmi5yTnRhjdQeWeb0s+nLBCC0A0sV/vKeXNK7CswevTk1Rs5A8sA
BsZJXobXOuoJEpC0Nvu8Yi3jbN44/FA+u0X6UX1G8CRbOJh8ChkMDm2YntEB55eCN1Ia0Pj0Wyid
dF+f7l/wrNuEkjMZaMPwDSiNcIZcmShpeZ5y8ftuj6/tghboBlMq7pMPgJCKHLf22FGnLRhuqqAu
LieAcUDRujG8BCECw32DTPn6ZgbFmnAcMJnECeuzBSDl5/MGs4G6hibWZM8z3ssH/kqwKJy2aDTs
EahLODvamgb+8OZhCUDIgb5ZPygAwoAzUcScgIu733xnk5zfeYDQPtoeV7epl03/P0nntaWotoXh
J2IMJXNLBnO2vHGU1YqCEiU+/fnY52L37q6uVgsWa835zz88CFhFVQWTk04cOkAwCgfRXAGngPd6
iI8TM8VXh059FzEy/cWH2Pf92dc+CvTGISCibGJmg02XCzPVmrgUCPjcqqaTmwcQRrt3Ie+9HQs+
CyEJ5q60fqhYXNN6OJo1GuKWWJYeFG8JOxAdG6WWsmau6iBZ+mBVOrpcSfb5bfGzC1w8UsoCGhh+
N6u3rAxWFQ3+25oRcGctWuuCXtvn28zFZZFaZzIa/Nv5eui3TPzZ4k7gWXO8L6gIHniBl1SGj/ME
xOny4fPRSAXTn/ROPz/L4feGvLLzsBfuQjH/XS2dfbY/ld4X+9+P7Z8vC9+3ZDeMXOSPS2YwuPbx
CrCd2Fntf5yKi8duY4vW+evCRbD/PTeM2ljXIYfy+VKhtL0Y5t4NMMQwCUe2zguJ7xYy0yV3C9b7
dz6xCIcdP96iYscb/8QFoVFF7BUormYegfnHot/6+FNbf4yLDg5OoKy+LrVxz2jTpCzFEQjH1xzX
0KMwr2exJeGUVJsb0XxsOKBNvL5Y6cRko2suZjrmCY1rPzL8wWrz35FoXR6Ar/3PwF7WCGazcxlg
ozkq3agQxr/k1SQ+xeI/RcgWojV+fAHJFpZ7bnGV/druZTDdSx5cANJxeqjZnpBJU7qA8IlOgm6F
k+23DFo+Rmt9Ho17vGLgRLSQO+qHqnAzMf3jUcGQUUSng/scRyVtCz5cEm9PvrkNrz3QsFZ6Bxsc
5mBZg9XzM+aWz0N4JFYDS0SEYAFoBsRGPu3I+BvPW0CzhYJZ6BNG/dXyU8anzKaWTDXQRFLB4FjC
rms9jpWDP9gmt/2QjKAIl3JuJWNuPP9f9q9uhv5M4ggnQgyW8I5MCHv3k9J/bmbcBhtQyaeu99Ho
jj9V46Kk9lAZorDbswZiV3BuVNwbRstWZnFAOh9rXyDRzgP2cPdJ8g0UBbbuGrs87iVlKTVSMV49
5OCfsDAXo21vi0Pv8epppJ3zp8V3Twi1I+MNWJirS0vHBWv7MES2UdgJu38e2UMbKkHz88mdTjD/
jXrP7JbdpkDZLPiIQbqlb3EfvoFwGWsNKoU6AnUteBsiav4LYudgeKwkvHUOPCbhr2N2ponboRkE
QerPf3cxNq4l0uQYhC2kGzsCOrOWDda8xd4SuFTfZhTyU9qVufj3D0Yp5jTcGM3kQTwiarQqZ+oy
h7XkEFj++KbOTeyXXeBweLU2RAuG0l/tGDtmr9Ex/5tgAJechH9ADM+DgjsCJs5YYeMeRTxVxCwG
EEMBjbwwl5spraNR72xoT/CKgMoz+q9ZXwubOAjFVrmc2LsI2jStlJma4Q71ol8iBtihoXU2HFFO
aHgTc/cIv44S/u78f7HlPzYjpbQw8e7C45RQAjdkm0a+5/UAQHPJHD2V2UPsM03FZTGesGBRyE2e
4WYzLiM0ms5ly2OEzGo8hEbDZnxHiBW+aPPUClPzNDKxeb4oD9jbrGz5Zv0Pqw/2Uj/1jDHhyKkt
R3lE3AVgKmVjw+z4/AlwS7Bnb1BszkAAxTkkEd0INAy0UdQzgyfs4Z8smqRFMuibHqs17PJXzTit
u6MHf2OVk1hcsehtJXzudbmFdfHFV6W0pketsAAUiUmCBPIBgs12b+95KIWxYcHsDFGaU5GD80AH
xNMLHGMRL/Ay3/i1wyGEohWKxAqzFtlJ8SQ7CVgdJbLbQGhrZi0PEopQbFyg5ZEGCGBEn84+k7lJ
Ny/By1oGi4FKx4/kgRlgtSqBjjggMboEZsdjz1jUwyLScvMz3eTtCQJUy1XNNsWI6ppj8Tz1Bmb3
4HNYlH/D4a9gDiLDh7Mrp4W2I0D+IfGB8sdYqGjwiQIydk2/nEDiwmSb6Pqph14uCdXuImMs3y+/
11AobJqpmHQljg7oefrvuK9RuMrUstxfdhiu9Vq8Ok3lFMj+HnW1xXAEIt4VIbFmN8av0S9p6fRs
TT2rJmE5LOVo8f2GV2xdRZCgl3B6ZffsO+8pQYp9+90mw0pMwql206cb3A/y5AK/TP14QnzpP48r
QUj4GQAIvGii1TNz9xbTvHRW6HzSB8LRZBIU791ksviOfDTakUgKO0h6uIQQq9RRXm5EojiKkHm8
ooXZPcHLF51K62uYd7cLA/vMeCU166RjDO9+Em/AJK62Y1z5oEiWXg16if8U+GnCGNVQVkzmNThd
CnOQsN5cGeHinUiLnMyM18/7uv9I0Ivk3xaaJTYRmAKAxWphrdh7iEQGVWcevjH6LJyWWDQa9XoZ
PcMuD2Mix9U1Q5K8cBQVLhATh3ma+68umArWpIMw6jcAT6Q35DTBvgHrJJoLCMG19Vd0aNikW9T5
OWEhGJDVdi5a38lcit0Bd6PcVlVLF90rrqCtqzarhlQ4AHiCVyO7ubqv61wevGanfU/UzzlTKrJ1
JnZE+1I6KYAOCI0005+hpoWq6PLGbxW5pvbeV+9ll9s9RCuVZCCHj1rCzwUBSJwOAn11qrT1J9/2
Cvdn/emCTD1xBSXOcfCa91rEpmfEh6fCj5jYzW4QLO076+DtqauegJ2r2xtzhdfl7b7W5+0khgNa
/Srm+vvvSbQjb6zDeppF3YK70GLG0i14G8YM0SuUFXohUpjuhrrgM09FYGIMjmSf94pR9HQB6Dg/
ZCrYKd5ZpZNQzBWhJlgtn7TzRZmsn5BPI98FpFGJDeG3KUJyXsdPCOBHKvUwf36t9nWXuAcKlC9H
rm2B+Za67HN3co8rT26d7BVyBxN2N+6NCgKT3l5Ogijys1S5fRKIhEjSIv8p9exZhp/+h8mPSTvz
VfyK6qgwnHIFfZi7w6quYCkMNKFuWjoxN1ABMJ/3HcDYUROdV2PHkjM5iJGl3j8FlL/FoKHDtV9A
4BpLidmMydjv1VvtNodkwKHSWW8EmQhUCl//ZVzIT9arFpaGwfWRRUSUWnTdXGmua3wWIFRA8er8
mAmI9YLzsAI4IY348pRMESVsf+uy01U7etFchakLfuPWn1VOBhnyf5OX2xvn7slkSPVWsf2ymnAK
uec1GkwQMABgVNFqW2jIIPKgrct2HbU+1dOA8T2l33Ur/OiVleBohdiMVQIOFLtp7vUvu9zwhZH6
SJw7Y/o5HLxGXLQ08f/IKh5jh4lx/5moJBZM5uRcHbMgrUw40JwmnWF9GOoOgIHVvzF16dhsPpH9
e+rM9+qDY9DH73lDu9zrD9awHf98V88/eJvtBRYQf3mQ8LDCkn5bigDTQDbsV+F5MAVCj2Sww6P8
V4zzrHQrEi6OPwU0o0uUuJx5nFRV7Uh0FRTPi/wNn8/R7soY/dxsy025EXhcN+WlGi+KyRC+2TSs
5gqi45zUiVS1yYIGA41BnDAVV8wPhFXCmbiters20K9QN6geh2P5nkV//CnD3pacnwPasc/UnFBL
KvbIHwrqHf82Vu3qa0H2yXjDDdoPFVd54Nravt74Zw2Bd7OnhsqrBxV8GLCqCOGBlV79NTl0JbPr
7Uz1e6jXtYWde0ZerOJKD+2hEB/2c32ZpbAspfAJ6eu/lLCOzfVtT3BWkThmGA8rZEZ9PIOsH/Ic
UVJz+YA8mdpqXsIMAUY29K6QRDOdhYnZbQG3lFRRcVWd+z8d92ryvhjqoAhl8LiBgAR/RGH5ESEl
BqoaxKAvvLhhTuNdrsyidJVnR50UPGWWlm4E8bj3K6JnLqiodqRQu8M2ClR03RXAlZ3YI+QA2gfN
bKcC06dnxk0oEauAhGq1d+PfLjQO+uq5hRmYL4lJBAEDhN1wMaLgbf50WA0T1Tf+9PCoJKviyQB6
dxViMopxcigX1uR4ef4D/U7XKnFVAA8tCEBxO2LH6QFQyVY5TyCBTKwbZqkuP27/l82vqw5kEI6c
bWyIFz8aD/R7EzyYKu5R/6KOooxwenFMQSqHkcGUDK6kAROH1dP+PihySAuc8F35PuE03wmqXUg8
GRZXUmhXNd1MbH5w95EgdBKIlh+m3+Wbk42OUvIl3KpjJx22qmKJjZO0PkN6Mr4P8GCpTcgMzE+Q
X8l+jOwSjL8aU+mUiZdD+iQpT/UB9bkiBsI4Ak6YnVSk3QZwljU+buoZG2jY4lk9lzjqoun7wggc
CaMTyVL7JZwrXlbEzZGuDa0KkXLQEnC1pQiky/PpXObKf7cO6zcXripGndJsuF1/Rmevzvr5WuqN
hQN/NoBUZt0Hs9nLv7WH5YH/Inwsc/Eh0gEQIGufDEigOpfOFJZvStnYFql0BxspR49JGJsl/mqZ
HRPptAVtlNfQMWUhSL+M0Kxem39JcJSDT+6KyVLo59QbyaXD/UN3xqksgVyZ14A2Kg4yBEYN4mTR
GzsVC+utccb9yplQmv5pu5h+HlYSibHSPBmcGPNYrhQTMaK5VPP5ocn2tXMqjmv1+Q+c/2VY6iSQ
gdOEUCP7iioNf2qc3jT/Q8gfQZNfIVQma5ZhQ9eAirfytW4G0Kzq1qBu1Uek24XoQVEbZEoaVq/3
Qk3KhonG9Zfxn4IF6duvcRjA3KJ3Kct0EhjTO0VeLh4lLXi9TTEHG7qsuMD+Xtjpb8bkeMruxQ3L
vN+Qxzaq8ghJG1PWJoEG/qFYZIevFO9g2LQfRwT5WwtPNFjaKCE66K9TRyMMF4ZK4iQKlANHoUrr
qHZN9r+PG3NC3ZgQelPtQIWLVwCzI+wqAL+PyvxVuBEGa1JpCpUPio7lCQSVMaRWZFerguGovkzI
/deVtiHUnsw2HITX6mBxg7ioJN75I9dKtBbKOUGVt0oeGkazMvV20A++QWIMQdkHUAiC+7T0rvLl
mkh2ojsb5xcdhz3BTKSxlbfb6lbXuxrhnvFJwNdDOU/Y/d/FIukvUr6XsCftTm+dlUShAA8H9krd
2sCd3+f2hWihdysoSWUgRDYdQinOxQEThq/XpSsD2cw1pMrPp6gtnCcwNCg+P2AckFFvtLOabxVG
4NT4q3Bs6l39S4ED0gX+MkF/BdRmgf2vNZQWlVsLqLDofEJxxH9dxfuQGBz9S3+JJM3IL0p/UdzE
+TLDwRpyCmecw0VXMN74huVr+8RMFD+Ir347y+psqgcCBF8NoxP1IZQLobTfXxg5dvSygN2jzBuH
aIr7BpZhQvPBcucD3oBF89QDO3IizGZ6Pt/LSSWTIPTnX0fKG8FuBL1zPoFEwhZ6OvUAF3n1Uk0u
c6a4TwZ6MDdCg8tHR6We4WUwNc5IwSRGgD7x7UvRTGa+Njg6W/JgQQp8Aj9SUqDd5yvF0sAj/les
zFX/y7OKuKvp2mCqUwuNkq/67dSNfT3GfxFQa2MXnTPlftDRvgMFc72rqUpuNnF4kjSsNBmG1GJA
w5E2M42kdcPOUW6/LAbM2hUlk1V1jstr8B0qXHOM4skCGfYwTxLDHl72tIKMTlKyI0BKoGZiYAQE
01lKwlZtTSJL4zC5V4ajGmN7IEcWBSL1JVU/BJKei/RWefPKuyJ8AbZVbOpB0cAT1KbyLkUrxe+c
2uE9owL+ti4DxTJd5PCIN7keltM/Wi1K3GrTHp5/7XtNbRmXTqHujGhOvTsZ3+A5Lxp7yIO3xC5n
8R3iEHYAmeivW8iM1KPM74JRMXd1P2irJ3bNByydaR5kjBL4PHcdyPHS/DNO0YxXLDjvGptbgFqw
LFFwmHrkppDMsNQHMq7sNHXV3/FyxnQRNqyzLjpOGKHJFt+r/j5rv6F9DzvVkfgSj724liqPixrX
jvL1U+QajcdcN9Jc1FWwVn7S2tE7u9uLPPPVVkE0jvADWhee3+2W70klO1edb0U3sJE/YRW5yhdC
CUexhUCiqQDclWpvYC/wU1b25LVgBk4YOFEvZLSktvRxCcmFxZzTWH5YN/Ph4yqDGxu+hFHH1/0Y
FmqEJlqW7zkv8K32Nag2pUM/y+FKVzb7c/3bRHgZr+IXc4IJW/ZkGU19EYsn0UwbmED2QBZpYX0+
Id7nT69kLvxykGrJUvjFAu3lRNiKczUIcIXdmqIKYoKo2yuNSMGClbStocs/7XpwEtXtYHzvldkr
/J6oEK7PtV477NrPihRpO4130z7grK+0g84UGzHUk8lzQYdpGsZ6QA/+tr+leco0v8O7Cv4z2MOq
/tO/LNDlNXH1qdmSEjadDyhIKJrTJToqAzutdClgLUSmJJkptQnF0JWUTUER8CYkjViU56luPR35
E14i2I0mi1xeZAjgACuWBVOZ1PoweNDcZ7/VSqvBcxETsJbgeItE8Ko/i+CtmBzHzPG9CaMkfP/x
MtH2sJ3QbErNcQBOzVyNf/50e82RswNff6rh9R//F6iEpy5/n8UeqrQpu01G8I5DyeblAWQ964NH
FBNu87VgHInukMqQHFBL3LVnEbgJhssC6naPh/17DO8V/4lXn0FlrVgGrtWv1afx38ge238S0Wqy
dyXmDGdoxavwS27/UWzIX3v8WJ+tDqeIudl1y0/Y447fBK8moIx5xbMKs2jCzylpvzZE575a1dft
F9u70iIyibEjZJnkpgE1I02lkCGW/l9MH/LBdzhe88LTjgTiRQqDUYOPG0q506bb1xueSbPgg8kC
Wilq1EuJXEXyv4g2Ro56yCUReUK/66oLvwMmpzZKWkX2mtwp4qWogdVYH9iUcb1uG8hx4wtl1GOS
//G05RVXGMF5rqoFi+Vt4s6f7t67DJevN9HK28ST7S1Roy60VjiDLrZUs/SEMmtMtiDvBOqnPoNk
ZKU30u2PpOL6FXZ8wqay4WZs1FUTVm5PktyHNB5mJ+aXVvACrxRrhu5Q3iGr4SDolzCjQxwzxvLa
2FDAKvTEcaCAmMWnfAjQNL2v6wj/2On8mi1U4im6pUSrIqEK3tdXxA72RAiQmX7HC+Xx9GQYZVWr
Fp4zXi/Sroj8jKQlpBygiYqFhbcl4cWgQ/fe05Ao3uBRX7c1yaAeS1pZSBv9T10pi/fsOh/tRiv3
TThlNSer/cyjUJ0H0mpxbn4Fso24wEs4BkeLZhStm/qnOGvw06jOycY78rnFvWz3f5EnK+hizLbB
ZXFkgs1H1stoiedcbbTVOz1ykBoXZ0ohH/JGhOgM+SzFJZfY/67iFcukwzKrrtmJFtLUE9EJPpTW
hqaHZJDqqv24OnQvWMMhTXHZ+XByoK5WN4TJhCFPUQPkJnogc3qSVQsg7pkH/Z3WGw3cj1os3+85
2x7Wc8StfhYQH+EcNvzaz7U0SPNwOKHrZNSB4znI9yuEVXyF4fKj/sTI7UBkeS4AYSpTWnYw/mCc
507DbDj2htubCZZTTRxobIBXBucJx6t0al4uuUc3sLu5ct6wMUzd9vSAJliQ2M4YVLRotoUaCa2V
Q4CbTRhSjLMsAHastHCXlj1FCDrIgRqSD/c6mNXV+uLV3ZoblYZpApcoSEFvklVLhKZB34kB4W9S
jTs4xmoeVEqMzCBkgwAFQL82Pj84SEqM5xAPOxi/MQErHl93+JEEM8IOhOhkRhrUKXBeeCyXlCN6
7qo0hJAyP8wrd1BAqtoeTrpguvR0thyOZmi8wE+S+RAh+SEqWiDGWDpOawCAoM6uzOAJ3GfLzIXz
/6SAaOEbUjzNX5iWqZ+ofuuO9iyYBtHrPM0a6Fxmw2W9qvOU7syX4EJF49i/cZNT01pTIuUZpPOr
M8666184TUzTtHV/6n2iRv+1oyEFwv/sJkET4srD81woDF8dEXtqVHiXavfdEs7FQAZPdQr164MA
a7yKIZW/7mySkErYIdOrff3aQr9V10bqP/FJH24iMfap/4lnhhSkU4ttrCDFN9lIcMmiUE1/38qC
F+gFX8OFljXL3luKv980yCDNLcTpTMeMBebT+9bVa34/yX4l8aDIKz1eGzgzYeYn/X5qW4QDUqvm
NV6mcqDGdjO5XYOKdsXAVgAfbtjbxPAJD12bZ7JC9/0niL/K1DG0TdceZeTC+lyq18OwVQjiBqKE
p4Shc4oGkX2o/8sbNwKdJYpGXl7ZSr80xTUAW938iM1i0iwMWJAtWrfgVa8k9sRrdP+ojHAx4YVL
rSw7Y/+BNfUBPYzxQHvlAIJPK8YnTvFQ0wGqnvFkMKpZxKDv5WbqGvx8YNk/pYPKJ45YK0Nl8cWO
v70XWNsSVcQJi68m/i/xrJZ3aAoizJ9Hwq1pOKRymySKll6jO/INldQ534oEaSuLyRrNMDuistRA
BnhWt8b2ueKc4FDpueHIXDggBLMCj0E5CDhU+EAB8MqJUvLaH9CAJgvzzL62xExC0R/sGkfnxFGn
M0zBfGR0EipFZDGKVcsoj9mZgRcd/R86YQ5D3l0k1gYmLJWE25cWQ5yUCuJUEdRFiG9vg9LWAYv/
HXtfTqzG4SmeFB7t6ZRQGRm3BSu2zlO73CnzJ3UlvFnkkQgBfrFaRYwosbsLbtWDgTrl2C3B8+jW
EvPGUeJWQK2zPngTwx+V4bK68B4YcBI2hGMag9tLBYuDHf0fpIphVTCivuCfgwvb5FSsGImNMYIA
RVYJ7RQQ2LhNEqfVoemRigj7WllxTzs5yAsmC4pdZNtaXX+SvyoXzJ410dLelyUbo6bDl3veO4Ij
89+e3T5bvK8/U+m3ALQsMaeY5iEM9ER0UWEX7cSq6dk0KEVfLFPrJYqRtubri5437iEvpVo4Qcfd
GbAnvrOmvSM1GQb7zROdsHw+9aopT9e4JiuEoR6jjBgy5Jv8witQOT0k4Fu9/ixEYatKRA7Mp+VO
j22ZwOX2XvZzMWbbRA+dQV1A6/2jtptvveRX7UsRzzPRz1+EtqiXhKou7RjYsXo/C6YyL7QeaVki
wv55Tc6ignQWf6GUynw4J+pabtnDRgXLmocnwvQuXkXyLi9PmrIo35uJfOo/qAOyeS5hYtEsunhV
8rB/Jmc1ul/jtVCvn8qKkVBZL1+916ExcZRyJzc/38xvOLcmt+hagKmtI65jdRmEWSPMeNx4BSZZ
qswt7Y5RR3PnNvjnAuhyub5IHDNoTQ7PMA+l0t6fwEVZxZz1GDmfVjdb6MSVPm+Lg8YgQCGPU27N
4t6Ot+KzSJJZ0m1qiGqxAB8iQThpczYMs1acIUYVBMym5d/h+qMyRR0UNmfpMLkeVdTpL2bibBxF
glLmL+f2NewV7w7jRXZojVZeOhSfW8rvjKyw8uHvhbFA1G2az5nNIFJsQ/JVZa0TPtHPs+j+rJdf
7mXDsePI0k6CL11ensmefevaeZWAL4EtUjXjkoFUnm0y5gormmkwmGAb1Fue3r9ruu3RA+sDBQiM
Edw9lOaRlidum4a3hug2zIHr1avbZ4cPmGr3tocS9ADC/4QrUuc8wsmfzkglxX8OHxYcw25M8GRE
UNw7XRi3wg+Lqz1eM7cUHb6HGRGjMYVBRWel8KYY/GkXruMbLQxQFWJBjMBhCdFCMEI41EjKdA7g
hQGpIbYhJcL6AIhPz43ODssbsvy94STdlJt0K+7spm+e2WbNnIkA1IWKYhqD2Wfs8vNDmJfNKVzj
jFZplmHEWgDxP0qdSQY7seRX7B2EUjKSVMPovs+Y9Tz1sCLmlNOwmX3uFTnc5Jq1W8knXIkO+5Cv
5HvDdDA1FU5DLBKhKKTnjDIqY9/kEUKexKE++7D8rObYwukhTG5M83sfULZWmEa/3AMWF0GCX1vh
FnDTM6uCjE0inQtRxxtToXEgB1yVd6S0MpK1sErc8F2jqdpIZ0H1MoVflXrPC3ysGlfIylV3gHBk
PY7xZsz+57JmveE9jIZ/7i+aFuu1qFGGF6holE1vdxcm1gRBT/gtx8eeiECLyQJ0sAIQffIzhcH0
TwEMJgCUnwejk1V5aS4UogrjFXBlYuUkd0pGbjElF4j5BAoFu8Wkwyw3NRyMQ2Iv0X5YaKBg6Fxn
mEOQfHGUia3gQYNA7zM/ngHZWsYOrvAD4m78D4D3+U/+2NUvbimPUrJsMFLCLgDJLdWUFvJYOF8+
1LYf671Eyn0A1W9+E+w7gMktvFihqVwv2Lw6UAMKeHE462DvPkYoXk8QZMz71IxteiVw9pUUZvOp
VzrL2NGO7WqCmSHuevCC8jPKJv1gqAF5EeoiKV0N0hUkuIPqKP8mH2wGQNjhqPVbfHFXhTPZdi3U
yfFjCt5zq3iYvTkA3ZyUzXUWYZYYGL/xgyezQP6kMfsQdyLmkBxANBJreiAGAMfv8fVPdzk4RICb
k3ibTMx49FXMHFxdbSK9cNnGBHPBFBkOynQNQwwKk0RIKIQgg3BiGtKrVVWWSjV4l9OAaKjEcAvZ
f+GoSEAL+XDU0fO5DkeQHawze8HKCXlPbIPFC0p2t8GLhQgPAFt7cnAFmnJqJ9t+1Aaernw23JKc
ynHHwJrpDcz+/jyjzYeUYx+Ziz3vLxe+y3sGkkOguMIILjQoTm80AciKDCqM2GVfVkvPEF1efmDT
orrprCF34/6nI7IVxA2LUPJSkQrlPq6kRNDWuS0PdqGDDMKbY4a/LG2myKSlaRw+8PWZX4fSe/Ha
EHgSCn/kZStmNviwMggSm2zwzBAvVUX8HOMRu2T/gHko2zInUNY+CCtQeZSve+asCRgbF/8LLAqr
Yl5jnI0vYQemHFDIaR2TQhGxPpUFA9fOH2RzkttVjENhB6sXMH6maghDKWDY4KiAbAE+52HakrWG
ibdmYjQaTmcEDrmtNaoeVlg03mgjysRLL+WYSo3XI4glOxKSY/pqbua2dGk65vm+2V+P2WaY3Z/L
ydnDvhVSSMDEDtKDj5tTZo5BR9W2dZLjhYHy5eWMMiO4nDSIGAsQU5lg80q5sdQQyEEbUJ0SwdvU
V14ArAw4v4v2Vt2M0ZSFjYoh/gaH7D1ky+eFS/K9RH/ZNfheBliQ4OMBZtHNVg1ohwkviqsdRxYl
elPNKP6pH4CHcnb1aibHnkwRQvWIAJ9fXyOGEcVAQJrBiJU3771hpJxHd2Ebsd/DL3uOtcx41orO
NwHshfRfb9LV55IRxdov69TWj5PjZyk+4gAzGy7n1CDqTpu/W6zsYREH33XqDqfknt9q6GxEkhvb
/h8QDs2tvuf/E9kGiolUIrQVPMdgApAxvfnyRPDeK0WwJA5/U9jq6+tcYZqzHMs99pc7YtSOf7B4
ryZ38ZAzVKuw0SM/kUEwxbOwLO4iFpK6mTPWF7mNrhxIi8lOn3998ByDyT/cNfjrsgnLpbg3V5s3
YqYO5Jv48Y/8yMiQeOErb+y+rvRTnab/3t5r5LihxVlGlt+cX8u25HZXG+1UH0bn8YjpN1E2yIo0
RL8ORj9vzZT34p7yX/7HRzfoF7wG9WKI+PW16mDOgnOL4OPO0FksPUCd7qDq9EV2t9T9HmXXjNNn
qZ+7ZRvA7q7sbD8trGrfroZFfpnigTu5pQt2Fhj07fioQkiGIp8xztxhNMbzKrQ+fqwdKICwb3AB
oNb9b3FHsdsk9ui0y2MOa4F5/nTB0UE5lG+Tp6flSwad3eONov+sSiAHVqmZ5U1BvbSld0kWxV1Y
AgqlN5xF8KDhooKs3ih7idXFtQpucWlNCGUtcXVwaC6qeg7+Ypwjw8o/9GbjVLBlyAIwNxa59UEh
bBOC7mEqB9CS6MAoVuo70nGs6keFGOODwgKHJx+M43ohH4xZsQRsM87ji21BdD0dkmSHPru6QHuy
qLsC4ydiPeHdAV4F3oLBD1wagWrSyrKxvKFgYtq2LGjUpm7HuYILhqktuY1INQcE39y0w4gNUiPF
gOGgiI7+81ylLzcKhTEeFA8XE8e9XLB4cPi1Pch3ac7ElMgnNBYMYtI9pyrzpvHzv9hRyLK4qWCi
K0quHBIVzxt7HbpdkCYK4js1UsX5pDvtoiNvRQT/cRk9qL8UyPUm/oPWhEZqCr2cqf/TyWVLSw4V
s2LUmAqouadCwgUsR9MSYsuG7YwXr8fUIi6zsFQQA9ABjvAdnwSAhcizk4oWiLPOzUUHqKUE3cR4
kGqwHqlG2EsJnGecIMyVXwxCmJPD8uILMNTaxRta9LzaXikA0h8RAV1jxT/9m0GrQ92ebSvdzv8x
OmCuxN9KeEjhQbm7UrXRLu1B9YstQkIBJSaRlk7GOdttqOnqO6wz7ZZdDBbXCf4I2Np3RwWeLEsG
MgBDo22YAA8oJ+qp2xsjy2lqSjiLD1jlYKr3XEweLyKZoXuu4V4fEYjarxCXPSIJWqfZ41RBgF/v
DNDDZXBRTKBJbR/Wkw3WdaThVkB0KsNQZdX8ITtUTRji3RkL98X1lwKQKXEC0E2aK8FqPDmFnZf+
9E85l3uc7ZeINS7RA0okq4Ko5w5vdmGHIzZBpQtM13bgTJR20iNl60JfC0MFyjPF1ljL0Er/ZxCK
QaQtbdmXQTIdw5HXmQdF5ghVF7ZSF3ahOpcBTpkv7Xum02CisFXCqRffgO1d9qfZBBi/X7M1mXjn
OHjiY1AsbBj3vvb45iCyJhXvRZzExGIkoaeusowWujofNdVofU7xd1Q7lUwPeA421eW9etp8jego
jgEWlCv+GADb7TIBHuPiNid6AXYAHpcRHjnQQ0QHw2lOlVdfJoeGZl86QV92JgGflMvNT0IMhT+O
ad+reGdY2gE2Df6JgbAFYX8tgJO/s+9N22Ja9zQTb9KyhpOQ2ZkN1jyDxcB5wCkBKRZV1iu8NWT2
vREEyNhjXW3xn/qjbRlROShwQ2xmTPEHN73Y6vFO+9riz3XeC6Dx0eLq1+dpGG/rYOqQfwwxuzll
B1QxI7jPBrDW/4nBC/qf2fnCdhwArFM/8pAzetUictg7pO13xiOVALpRw6EVyBz0f6Rek/2ADo+w
DYJnNL9YdH6rjafQayFtpUU6m0hmnNlIwyx1NcVJGg409swEwpv9WYEvzvoJQDa1IKVuve7IziYG
2sZ260hg34kdACdOJeTGLnobR2x3meFIAu0CAjJkoOUfTzsOIaGwKeavAHKxM/UZUDCKIJACf8g3
Bjdg6nY2Z8vXqJwVR1um/nWeAuNBCHovQR2oNl6sKN7qT2IgQVelbOJHcYYwNRow8XYvRASUwhSX
GKT51amYFXxmlC8Mzx1ezlU26t8nADqfA4QNId0kAZzN6KmP3AZIufIBlUiKOSYuqMHsKUAzNDEP
cLHNAikfdsq+OMHDHZuz0qzmBfWWmW/ZCdz2D+MmyaOrXryo058OGVtmxqQfW10h7N0GYU1utWZC
ht1IUO//xm/GyGL7dOa5r88rGzCRXgULXpf+a04xEryPCU4ImTmMa0vEnGnwcDawtpUdrfNfKoit
YP98zq+A4dixOzJ5BR9+ImXj5A2mIWbT5ptkV7Kvb1jE09aVTu8+yQHLAi2k/SFmGl6+q5v/Z4WN
lPjMroPPHpt25BMO4IA3taZ3GlOUkAtGBLvn8f07hM9TtFC2uU+Pw/DFuCcu5ki8G3qiFY82GztN
6hgFNyUWDf8Li+tiXf34pr/YHqQQFvn/SDrPZlWxbQ3/IqtQUPArOYM5fLHUpYKCJPOv72furtt1
7unTu9dSmGGMd7zhbQoCHNz+avZGVUXxcACUB+fO/BBNN4s5ZsTHDIbnoSBXwj87HNLI4oYP9aTn
3GZ9iwca7CxqYyLv77hxl+mVxuvh96eibcWnJAC6ZFmPp3BzYK+JHfizOo4uxRx41A60wnDS2unI
NvB36G2L+Mkdgkt5YbRrpN58D6LTpmPnYxzZxJjz58gfmDrRKbgoTU2kvAkNWs/DUpQlfj1kkKWN
r10O9BfKbz2bqHwjayMlI/4N2bkgeEzqeOzDDJtA8FuOF7zfd1pbNaSkeGBfgzLZb57r3csYL8ow
i3MU10meXmPWOZycXVLCAElLD1cXD1WpcTc/+nEc4QJhpJeoP+0TMzt0bp4aSX/4mekDnWxwH7dI
/7cENnY4g+IHNLE1i7fvy+ee8MDHy37Zmwx9HDu80RF6eLoL+pa2xnSyhIxBysw7FSdyKothAcis
e6CMiH9m70AsOMJ3XC78nYn/B2BzBOuRernU26AMWw7W+SMeoelntBfjX+4wTfakUDviJec8rJfB
Gbpi6MjMxcv2HyIHMJahXzW1KeHAkJhg4GZ6s8kCJbzhjhrC33sjc/2YeG9KnD37Dey9IcNzJgKK
pcxo7GUuERSlhVGsBsk9kGM5hgsxgb/o78Kd29u+/J2reEMr98Rxk535MxPm69mqDkbe3eVcXagG
HKtJ5l5dBharMROfX/pgXIR/vYirGMCMCtsly6b96rVVrHZ/D7c4UMzVLkN3Lmp07Q5agpRgYGN3
VNaX+Tv9d3wr6SXczTn/s1UmFqdCLh1VLbNDajD+NlW8eUePnYGAKt43/aYbX5tezPjla+wxmFL/
+JqtJaWQ0+wVAK2FeMkahXXwCHY2U3JgDrB7N4s5LvWviyjS7vMxOg+6LWY5JXZN1Dr+h+9ZB/wT
/xZqyWaMvxG/EiEgmERn+mOO+Rmnmwn7w0KOU5k/fhFDwZY7AqSJN7bD7McgVMApjL3s18uf0Z+K
qz99uXxrceRxkDA99DFPedtEDjrCjgTxIVxxAK7acdnSnBswQKFK5X9dyOLMkEdGD5oXUzqOKTnt
z/lxP6lD1LTp7WtTNMg5/RRGgdPdH2WCOm2cNukZWsilmRmApxYdqXjyP+RfA0Z9kEusfnohchqw
izn+cFrotPT/DmWUcrhDFMZiNd5zSP5dEbuA7qATYzxjrFqD1lLHoqjQsWStMIluDAWhaefhOV9y
m+EcoEO6JMFA6nA2dlTKfqqx0mIILvesWD1DmMN1rz9wIGG/fzZeK5+bh51JvzRhw+IP+G4xQAiw
e70LazxAK4Qt92AIpgPh9MIEp5d7T8X6kbsphz0wTkISauBG/cMEo69rDZ5UMPedxz0upM2nRidv
v9BLciK8XCwl0ewrfqd3hJN+/nLrROgDJ98YBySDLj1f/IJm8Trwi38r0YpeoPWxhDZVhJnKQaTw
AR5TDElv4xKl5GrNuBq4EVDCwnUkDJYhBwULpKDJZUILNfLw39XfXqiRa8wIxdLMfFG70gyl/28K
Z9LBYRgEBu9ESisMjba3LVLtJWyYXvIJG79iLsmvxJ/T7tOmvNwBm0BwFXa6g/puhY0vWaFF0pB6
l5GD2tOxfvBGCkNcxqJes1pS0LuaQ+gbPwQyL5isyg0oGx/BWDR+XhORag3fHitZh6VHdPQNWbwa
fE/P+LvHynj283oroVnVkIrj/OiqLrQJdIuon3UQR7YKE7ZwZMKDM6ANYGIlwEWkE8ZtkS96RpF8
NNw+Cps25sFh83MjCUsE1b5yztgsI+vmXGf0XoNF3yYC0swnp4d1m1Nsj41sD2Ye7Dgv6OXBpLHO
PZUOAAQkCGo2GGxWR3wEEBODHMVTLY2pCNB0y9sC2D58QbV9+n2U8r2njfWoASsofDowaV1RjAm3
1CJBYOCSgs3zEFJUo3xbPUNoGasJMoNQMaG3jObzhykEjY+Ad7BR4xuZW9w4VSitIXezcVq8plz/
ZzSmYkK34i6sftRc7AlqN2pMMcHsuP8XrU9uTcwYUb9O2FopNtfGO4T5JQJLYnkJZXd/wcyRvpWC
qj95Y8a0lkwSgjAaBOydarrusHhMUWnyU13o48s+vmYX7Cl/INdu7jHf9I5PAF98M41sKUGkDgvm
uCYXpd1f7VJQNbtIduT1ZsbOQdtN8/MIkg6Ka84CIatFNriBiK2swOZr/2NIHALEudHn4Cga1VT0
G5giLCUoWqr1cPPojmNkgDpAzNR4zgJcBijm4KS8w63nX2gTQgGjN7l41/iW/vwUblnYGZLFYmbj
jOiNFLDosQ93jNoEE7nJ3XwvZRN6u5VyaXNpMifns9xEpIqx4Rf3DQqSnOqYYW2gzB8oGsVgmIK6
oLF5BBql9ssaO9lejZ7QaqGS8OIg5TkCMohT6oVejBsW1URnYg9HVXPnwVyclw8ky0F9me0RyjIX
8MCcnbux6czn5g7tKtU8ItVxorGvVJS4lQj7Fb70xXnblYfiwDyR9e3cIRTBuFGFQT+pMg6vxVSd
/VmzfjOGqJTW1Mn+4mMgKeMWGs13YFWXqFq3tD9M7g1kE6QVZl4+I58UTTDBBxaUH13Cli7DbG6g
857jMRe4unj5rTgkNnKkbtXJ3YV062FeAuYCzxGK0n1b+GgU3UJkdxQElpC3xDmPLzQJSqIKGVuC
TPUInpjCpaNwtaOSLxOkys5K4w69zDC85aVSs+t/jCsg7m+0qMWHDUthnbrZzqHT886PNRE6I12M
cuaruzuaDyk4ueEicnGzSci+ZzlSGM6OVKrGlQ/V+wO1H1kz5o0BlFz77f22LRY/SvAlgKWafYli
gR+gk9FD7vgZPe9XxzYCtW0GIQjY+oD8X5SZaCmIFbwwSRNakIflj6aUv4u7gVp0WzAYefrtgkLC
BrrV3BbDAPF0XLGo7s4Ib4nbz3T5R/NuQ1vDLIiyK5Bh52Dk5FHfNpz5oppYcfBH3So3w/uKg97l
UiUyoiN1rYiosyCRUXUOgmy7syjFmF1BLjOfNkUaW4s2gv+jWsekwpXgGgEJpQA4yJlp7yjaoTab
t0UK7QEi778PVjJ72GCfUzErggsRjM0ZeEIAEGDnjgOSYFOCD8nnuSQ5zQxkIPaBav3bo0bPw/m2
1HCCUE2y4bGbYFBJCg86Cl22JUtlYVVk2v9gBBGrVYjsjB9vGYn5gFOX+gwjHzKgMkv1fhu4PUS0
IyUlaPK2zEJsLWr8fONdfF/ks108EO4cmJ6ytIbz8V/DN8fZR/Z6f29cRTvWEwFRgAUpw4wnyEEC
6oo1yeKWPJj5kP7zBORaDYLOA2FdtItsK4LgZE59PttuOkwlfjC2FqcRFuc0slMoFZhLkNQLF4km
jfhg9+UMQF0Gtqh7KkKy4U8J4pCIvGbBsK/NazRkd2lwWDFc0Wm8EBGRqXR5Mo5Tyb+Aij7GCBfc
5fQcOe1COogHzB86qMInl2bLgcHI8HFP42lRD5jC3OhKqtntyKOut8RpWWNfdhaXZLyR3N8Clt/y
PWNuiLDrtm6gABpK517vluzQJGf7zmvjZ/g715qB8T+cu2FUuwxXXNZBxvDhTieaXs1SNfChty96
+A13fL8/JAmUW2qUE4U5prd5r7sw/7syit8i5Gr+4NC9Z59TNXvOapY++ojK/djqRvgf9VzMd8L3
Hl0RvwEmFytew4vYHP7RhjILBacjVBg8TEwrJdRFOLSdmbmZQxFxLRzfFKdv99bSEgHhMnhMP1iE
PSGpCAE8gym9tcHoTMa+Ee4G7p2BulFveQg5bwSo9GPeoVzA9QOhXV649bk/EAWqHBgVaHtp+210
X2jCJVOMjXNb6ijsEPMYd8bvwKJbMWWF7R0+vWqO6izk5DH7uKNZiFU5QOUTQxyYjpeQHiWPoKjz
PXN7uKmjgVnHRLfh2BZfiBcJwQ/YNiqMWy7SuCDemVqdM4T712JGKzyj8ASYKG6TNvMiHmGaGCIl
b+a0o8xeKWNbVAQ4gBFZgFmE0DIN/i7gjI8ZPjTgLwgbp9RCtsAcPxa8er3nY9Twsvl9eBP6m5Ep
tiwsaYvlCSLw9GD/Asnc2Xzv+YOp9EvXOuv7NABFpMKAW0K/JXm9BZQmGBsUBvQYKNu+trD+XFDx
0VFB4quiMVeTuKaIC3Brd7xADPewSJajSacHkI2c+TXihw+Tw3VzQAO7FeZtqLuXeJC5ZHOSCA6q
dY8w4HYKpvuQWHCyGDPrHS/fvGYOYAiAFvQ/X0JzxK3QI+qaJG5HCshZwaGiR+jd3QUcd/BqRERH
ccC26bGVLS3AXY588nn1N1qrExp3bxgPwf3Yr9zWmGBxQzbAqGMuKXR5fGC8S1yuiT3wPZfImMLl
EsI7TaicquOLu5ziz6BFmnCfVPqAtuceZZxs9DyKbCh47B1/gG5bwdCdSMcuHCOhcqhzYL7+fMlu
YwAPOE4OqiTqOHGl42E7qeATvmkH4QyHCGUhzlo5XdgKjAR4aohVEx+ZUw32xS94uXyL6T/glzWH
txBmrSMS49tFY2NTMH8shwyjiK6hfrZw1GbAc2v06oTwmXqUkAETW3t7l5wuOkYq9o87ZPBHX3oB
L2GyzO3EuEynGTZ+DgkiKkX4k4Q54RLDUXRf0Hqy0PpWL4JHG+SAgKRCGuO0xQaDQG2DHHpqCTpp
ACq0IFTwryWzHKMFjMAy2HjPMhd7X7qE1n3aj3MXnirjemTO6o4p/T9n+tswd44EnlDYXLx4ZwAN
Qq3R+8h9+VXDDa0u+fX8Pq5DKhX6aKrSyrulkFHWdENRq5rHsdUxAl02lNRkE9FRu5wu9mfOscTI
JLhFAM4X2qXG0TyIqsjzGue7QJAQFXRdIi9wxZgIsype750gSBE8ulsrIbS5DZaBxlAzir3q93xC
EtN6glKC3fjwn2MRAUz3krldCoclbNaAMFTugSB+s0h4pwgjAvQoLHixgMAnwY/g67t7rPPNbk5q
E5f6PYbMOvly4ish7EyM8oGMRglN3xxU60yTChgiRxCqUceF2X6wFnmGeFTc/f2qZf/Bywi0gJmO
o34RgVHNGT1+GS6oxoBce/F2QKechgqrc3NsHSlGAUq7ecFZpdionYMFDqUIOlkNxIQIG02AWgur
GVoPppm8ix2plIKaAQEWGyOAjV/K8wGgKCh/QkHYuU8krD/EShaMcsku55zPRCosIfWFEDgAIG/m
LxIpihez+1cWTakTNMBCOhBmytys6gY+jXDDXBMzH+7Ow/AdEXmSDIMBGeXYwBCnrc6rg8BLfun6
bjLBmyLeNjUHqm+7jpgAcda2Tp+cBFMlE5b8v5QU2kOGHpqMPkEVeLviciLrOqbWEMY1D56PA9jJ
21dNAXLUpEfet99gmMKZJe+x5ideZmyXbvVdqd6LaoIBjhWzbuf3VWeGsoFjv4k3tItPAEfXN9Cm
2HkAaopnp1LKfKdy+sRPSfVIS/QHTPQM9vRMBuphaVdef49avUtvqHk7Zucn2N/zIqqjyt6xW1HZ
bog+MQcA1JvFuSWhm63xdYeipwB6o7H/13DYI0peEa7LKRFpmG4lKgiIAI2QO9tAiUMfjSdW59DL
dPgVHeYDtDQY5ZaUYeYP3VCr9/lovM6P+cQXmboWOxYZa2JDwnRuCXwDuf7SJCN02D/cyFygxFKd
CnU8ARP9tOXf+xHJguLW10BlKBoHsGAwR6UmGsdfSLnDelkP7XcFn2HdkOUqBdcIm6A1kj3Ip3La
AZtNxylsSexIXxEma8n4hJRjjleZ9eViY9WiFtS3TczsGR9NrFxb89xiMVNhesE9i9R9AlMTVxXz
bj9SmKadU0Xgq7w5nPXQn9rGdyaFZFBiz4Xt0aK3RGdOzweJntINMgjA7OQVcNnCSGyNz+TOCcgr
INyBjF99fDcbZp+cMMPwmtnS0wJOUp5WxhLrOW3llzkrmtkN3hRR1tdvk9+KCWx10tI3nVvwPn1B
CHwNxcTOfnO0CeGlcV+RECZuWaZbN+fhgmYSUeYBN3oMBUoUKuDnjIT7cPrQJNAkF0vgV5YYrudM
D/BVK5wFViccPv/wNtWoVzsbfHbaefIeQrH5El1urmfTBzdhafT1h3ellASBCT/8AGSqHw7gx0+c
TzQHF+yqnpPSz2zNlDA4Svu0+4z4oBBU3NvWj+Xi1AGIbQSj7Lm+L+m0uZeH5mirGedqzsnHYSFt
d8ZMdYrllWGqJ1PYvo952MdudWS/JjestzY4AeqdsF/m5pRoqLMYhbSDa7tdL8T4g99I3weCOhCm
VSuU2CEFKkSjmWYjjP/uqHL+tV5A9gj7TpAiNMo1JemOuGIHH/c+E18CoHnJkJEairYHUyUob47k
tUGOSyWGkG7KW6UaAEl1bovf6s3WSIDn+payAefycVei9gCdvJ9LkG+Yp1CHTfrz6ogYjddSzAJW
PISIJgK6eVAC9pmk3JhkCuHQxwdWP+Ef6bbpPQUVSlQ9IrxLB0wYGv7Ng+rqgC7RYc9gSu7S/kMX
2aWgiCumrm+LDLEl/D5KtWJJ7ZHiReOWlIKaPn2l4oITt4+S0MY6FJUCq4NdvCzs0zGLr/vWqo4o
iBD0ATet8C3zdx5umGrHGHHcGgCP/NUGA+/BrG80AIgHd4PqA2NNrAYkSVB0fiv+p8GmdVuwkdYg
D9pgKMRXfK3aoEZDVcy4dk30IHSiDGIXVYL2lbWiiclW5g7MZiaZG7QIL31FjA4Zsx+qutoC5Mzs
e/IBEMILZACEpYVMG3fpiFkNZGbg95pLW0paoE4oaceTwABHyQkzy+3VPonbvCUHWEDseURCjIn2
MRQvAckMi6EkWU4frTiG+APfoAVJA/6akPHnXvCBZ5WdkCsfHD6rO4RqQmEFfRQ3eTFJvkwoL/gn
FDzA/SrbU46enMtqzKMxGURZ1iUUH787ZUkakxdOEK+R6SGoDmDgx5hjrwgBipaTYZGWdPR9MtOx
YivpGzlmigYjj6pInlIDtIEqRh6AV6UjajikIeEOSIAZDXfsbOwt39ZjjjUYR9gVGiMOSv9usAY8
7xFQ0LbRmLtHNlLe54s1WNqDg3K42E93oYmIyY+bIhrmiTDxJRSboHNm1dwEr0Xr3FisOrg3imAO
FDjjPWOP/4mO+qaXZieYwA5YdrzoeH2l0ThEeIrLBVcqkfBSJVqsTRmYzsjaxo2bn+HLgIxw2mIU
DgCeTCl6E8ZvwhbXaEuTvx7n3rZmQt03pWQY35wcEzdqOKrGoSNGHEK7//GHwr++xVnVHnk4NpvA
8Pgj2H1uYhH5q5G2TF6KiS4bGoYGvDYwyAbWGEVW4Cuj1TOhnV3fEONT/w/tuoGy4g9ApYf2aKzf
Bsj07lyUb5NGTOrWTQN9opjlFyfjHX4C/Lp276CmzFQPCqu/Xg6w81urNGFcOAGyKy5aonIqEI8/
vK/xELJwDx3QEjcH+v2ekHGRvhBLU4y85BSpBYHVtYEH2MBiCOmqIP1XCnLWf7Xou4RZwOkGvTcV
Ju4lgdgMfVdvDC4NiD+wJi4WrImdt/vbsePZLz8hQdVC7iUV7fq5JP5pqzXsHQJPnE+g/b0O/RVd
jXXayxTRaWEXNocMXAgDRhUzB80sZruNqM21VMXBIkI4VDsbGgMfNN6GLkKT4skJbsA8+gRGfyJG
9jzN4P8ikSftzkAVIiun2ts89JTTIOEtick8+M+UBDcTSy6LVI2f9WGWvngDRfJY1q+hfs2MfulB
bSoRoV0CwYv9ea/Zdf1dQCnnZuK0k4P0yBhHPwrqQQjkmgwP36jvPh0AU6FyEifuNcDgyRuAMQPz
k12ScWD2pxfMFspQtMg7DA7xrDDwF6IC5w/GV5tAJhSttNX4XcX7UrwQcb1xKjNe4+zBeR8nD3I9
6WcharoKx4pw8GSaSRG5Ee24TMFMFKx1Fz0T3595LKYb6Cm50hHioD6x8GtycreaXPy4sV+cmfDN
fXabOr2aB8okeKeSJZrG8GseoXnE5ULmq5/Q4RnszivDBWoufXOd8fBjQdfeSKA6Qm9EOcE8hOsF
9/yBV4Z4y3Cu9hnXDzieoBPMlgF8c3BCyTg/JpmveoMYB1luGcN/26q1ufJhMxB5WFAus5445aXT
+hIzoKurjP9MfxZTFcVbZUHK6MaiWeMskyPErgxNR/pe4gYu9FWzGKREYunHn4VPIsrSMwajPM2P
kVKPuWC79Oxszac73OBiwqL6TTkUYNt45CNSjC82Q9qae+wd8EBh5HN4lTSwaLCdI3+Oc5SZNMVy
4T8c1R87R3FBwA/JDXUJoEN9O108Q/LoMLTENc/gTJg+RavGHf+BWQ2HjCFnmzbT0oDFhI0S8gsI
JlMGAcZlLgYsG+w5BKvEhFSAvertgNGexfNMh3FILeDi4IyOoPQErl0lWLxwBJUYbT6xIwSXn4kb
73lntsCNY88hxTorMGRdDKY/Jk26UVO0Q0kQwzRO0J8hAM+LnVmPt/GhAykp+7l8eDCw//chOJGO
GGMMcFcHrUXg2HVaMSPaMZMIH+YM5uDmN930/C7ZUMqxBPNERnp+qBfMb6n/eQbIJPNESAo6V3Lo
EZgLfOy+fZsJSJlRaq2f+wYkQj5a34lrByZBwYreEfaO5ZHPfE//bf5IBrOgzHnkulsXxtG4/CGx
I8aQZliwJciTtUkBTZ8rONPwN8//BBcq0yZKfz3mBpMd5vOgkUg8rA7jWSzyloMELsnQfS52ZhoL
emjDRoYP9E3KECWFh+pTsCu0RLJ7PrYnFrpXFwtlEyqiT9PyBancgKAGR2J54xXXAuYVAOvicsPX
jY4UpoTxoYnAQHkK3hyQIs9cvWVDHnoe/msz9fSJcYp86lh/vecDbs3pgPQ8frHT97OllvycgXeE
bAWScFk42sooDm1wFHck9SgxOzXTLOM4nooTqLHpkrmUJXyq+Ym6QhJdOArFWakuafhcghQZSfxS
0RP3/N0aLpN1LKxR8GbCk88pMAdrgCfVB7O7ecINyxyCwWnmw2e+p8weLgSfjl2reEi/qUjRAJnS
32fymxRLrAt6J/4pia8KNqJ9HfOhDN97MXcUj+YOk05g+4qYgR9vVFsUZ7T+TG3Ee+r7wF+Tm7Gp
bFAL+F83jjp36EED47xSwLhlPkyH1PsflgXvKhiBZkH8hyiF+IProtUX9C3AUBAm1AW2O+YIqbAK
o8lQJ0OIaqO0vx0vasuH+wzl2lCcPxlWy52ud2f5ILqb66qjLUb1Qm/zPTyQA5hV+vTq/eeMMgJD
AwSj526tbnk42D8AnOUE/uC5c6q5V4C1GaWtryvskjrcDfbcqno+xUo4vq7gBnCIgneD84QSZyXg
Rwj4zfzWkKNxhE2n39iFA+4/a318uESjB1XRujMTBOPlG4C5xVBFHTleYS8n8l07118pc44ZToPG
Ju4PkI+aGQyt3T9DgJl7LIZtgjHRMwX1j56BYogii4LYLuIGWoKmQAuheNXvjNxxPbBBhQmi4LG5
A6abwFwaD/qFNZhAjuolpx4vVraV8+FI+yXYWdQBH7+m6AJNwrPY0Dgac4olweIaUdAAbA9jNcYX
+4iAGlhqCCjgvJjTL0bekJEQ47vdZpASP+ENQkFMg+oEKnj3cYf44aQluHmiRuxthNjp7TEHOw9E
WCI9/BR5KWm+OmAPs5cJVBWOsioRKVMSw+KRwb8CPUugIxkGvpn+2xJXNR+yH1VziXXNMnc7Tl5/
gEtvsyqcl4OqeMW8y9lNq9XXqQvjB7CJmtvohTx2nt4NFI+85ISAczPDQVrlDH67tTPcXGY37DsY
bgOJQRzEPoc7b7xpnd1hYMLmOr/i3eFjgQ+ar23hPpxn+oEBx47j6qlyrD9puaHoAOPOKSWwIMJn
zSgcVFEUMxjeUeU8Qb1v7gsf5itdeOtMkKf4vxC7BkPdXKf3qWYP4LxCxbo6tYn35XkJDtKJBPE3
1WL6emBew+gNDEz88T3n2VBfKZuXEQOvAfGASv4rzM7ajGfOFVpz3HDDNG7PvS35dgA/n33LJtkZ
9ekaNYRRoLNyKmA8qPSIfPA7tjPoUHj0MzdUnnZ3oOkINAJm08sBKSetSloc4EgRVJl0q2pV42HN
43T4mAKAuk4Az6htlRXHZTVTwmpTx1T/I3iEa0gwCzUq1zcoUzeuQ0ws7C8x2bhcMBvZBc1Gs3Eu
4756JoTDPvhGNO6MFzHRu7vvN8yON+OBNaeHnU12cXVoLI3/DlPqbTCo68Pp3/T+IP8z7ATU+vKJ
V9/NyMsjKL2CGkHBtRC7idD2TX+C0s/iLt1UBxUb+cLLUlxW7fWT8ePVLxzZG0TlYeyOUWXYRYrp
fAhLCtPx4Mn1gerWfGDlNYN1uaqsYk2hzsPjpD6zy5HxICwMv1PYkodd3ELnmSqTEROssb19+8q0
99dP84MMC5u2GByBNpnhaDSyJKLGYEucniW/A4xrNfSQYc+as5rc13KiQOLnXtrDz5z/NmotMjfH
HjUnHxhMkQrmseAGnzKRchhU4ZQBkksia1CxhART2xj/iY//95sJm3r04hz+tGzmwyFAVIJzRk90
wOY7KqwLE2hXoQb7MDDQoOH20/PTk2yRNc414pRzMcUjpoecpMF01KJhIuXHQBVRi6SE+KkZ7/MY
/tjsRmpB1P9jeAIdZwJkZ2F7AM7WOdClknGSOWtl8bQGEwbHaeWOoubANEc4B0IBZK9SGDFNYJyb
2x8oqX7hklrH20RcnzCymlQ1AXU0SqxBmn22L1IO++O9tx/7wYHCN/VZUIBBHJgML1b8+/xtaz/5
GZlDlW64YFjm/oz0z35TxiF1rHHfbwJewzAdp+MwP6hesUAV76mpqHVIY2DrTKy+EWasrJG+mIwm
bww2EEQa5OhYrzU7IXgaf63x97OlicqEz8S65Dovl2QNRUR47QGi7zm3Zs+teFZDPV+VuARcrUFm
s6EvFHb1EtquRX6BNbI5X1dkYQq9WEpMhf7qsb/xuYBW7H794R9//70aFGe7BQg2vw2xoj5w/HG0
x80HwLk/U5M3TEe+uLtoUmoeepQHbMIB5Io8/piYm+nu3xd9XNTNXjH509wCKijd1X8GxemFrm4j
pxdiyvUKTt+69tacECfeDaxrZpohPvHStHEH27GbeYDjxubGjcnQ2c/g/ZIKwu0JtmI3KUvMYalG
xUI1y9mQ0CvSJgi6AA3TixKXXn3N0YnDMndBbkw/qGnwZ+WNqZubvkVFgPV35TZuR7RI0OLJwWnO
YqSb+is84fU/opqqQ5EC02B4DRQ3NvvYKbIt0CE3NOpTBoLDPuk++DW4d+q4viUjrDoUCHeZ00a9
i5vznwRR9KbZxdj9pt3Q6bEaLu6T0Q0IO34hSZXAsoYc/XTH5v5n1JBAz7W5i1gErEl1I63ALIyL
IBjQi3CDB5hMg+tEUvChr4RFugH3n9SnwsFp2xKLFAU4Z5SYcu6sBVMTq0zwJuGKF5DmP+6XHvPe
accyH53Y/GmOP8xY3zxZkpytJqTKZrw4Ab52uZU8UeV/2e5iS8EUtBleUqc8w8b+MomH99Pg2B5U
SYZnGvMzNYUmgrCVqUAACEOAdKCt3pCDrvxPl9mTnvYFr6GDL9MRrBdR64HpYSb4DFpjuBQ3NN4q
3uWA/TqpCuIPSHq2aAKsInRmHS6hTJG84U7zV4LYLYr7HjrX8YxmAege0wnigYlC0ZyhOdTXZKvZ
w4Tj1M1YM+BJTjaXuagGPvCMX6S4LCIZf3i9pDtrW2U7gIxrwZu/hX0xpzFKNNkcUNheSch4dpHi
lzGGEwmqbX4vQxgIBCLPpD7KngggI8ALihzcmIT20oCcCmNEz2fUJY7Y4RikhKPoCeyELFofbjBA
8tVE5WBfypua/DkRcSHkKD1jOgLRb4xDadXzXxh9iK24DnDxRsksok765s0tNnfeMOEmeOC7d7O/
0lIYr9Y3wndxgXiJ4IecWT51XjnFfKf8WS/SgQv78kseTxzEvA8pIDw4bjyn8Jq9iFa6MoD6J8e4
LFWYcrm+mzR78orwN0R0qW//uKwDDiprwC5SnO8kL3RCqTTqJAzNl0/3weiDzqzUD6+VZkadD3td
L+y5vC2jeT8gcRJhlX6H0NNLcqHRt3/Yo5Gf2i1JelS+xhMUKA8bTm+2JwASVHpwTXiJuLjC942K
EL/NOqxDjj1sKxVU3/j0n9vjPwGDDo8OYpBGQAY2dzwZ9DsMFh8RIypO4p5LeLtzwGWLY3eTzbCu
dL7L8XE8q9fiQfSCx/HLjILxA7yB3FzilDfp61M0VHBJsTg6sg7c20r2qoDbnY5A/3myTZgSkVJE
yEFx6YvnUfIzu+XwqOHayd+d78cqQFESjQpziNuKILzKT2xd9O4s638PTFHl5LFeMhI1Ydx9nZzY
DlgOkfCxP2Kp8kkmXbiYdK3OMLyOGGvOO//rvOCjKsYjUQ84t8CTgPa6xliJImWFAsnLKUmEd5Sg
ElVWuURlbj8It70SsTUAsYdMCCei0s2D96HAJet0/i+1Df8IZtER+e2Wevywjwg34anQfH83LCqy
EBJx5sNT5jHfwz91gw1oQ0zv1cN1Es+pD3NTbgeg7oIKUeXRFTPECKYCAXg848Zy/ZfDQI5njG09
s1nGjS9jXxs8BTOngVTdcQKH2WT2b0Ii8Vv2LPkEPfsdNEG3esP4UZnV1oCLoEbWXLZHfrlUoh++
jaX+zAhUt+G75hhh8V9QcfJjVxU1HTMwyoLvVFt8fdaaVcaE2UDM5hJTYjR9WVguL/EF/2cUmFOs
wfBdaFwluuxR97gkhJklaoo7mUX4LiZ1WMYqbdQGyH1amK/5pUP6aGJK2y2xuEVQ+QhFJtlt2TCS
aBkrgsYaatIhoOREN/L4sif0bNSFGk1sgovsLAc1T6Gn8zxhulo47oXd2yRf8lJafUo+2XkBj0Ky
QDBbcfLlB74waQy1KbHYxaLx717mKRhHk8cA55oLme9voL/BHRR5GGevu38tARtNTXxCzKZ12EyW
ZHAzf52W8xJ5+ghviPDHcCTuzXbRe1ID0cfs9XqdIVTnUVJyQjUiKE8BEgChWwgZveOq6dDk09s2
glZh57h8hMrkHvbXrKksHEEQlgyZYvrj83oeUKH6hEtwRHFrHDJZwCULGWrRCXFyDf+ULIw280cv
m5AAMO0yQnJSlZP8MRsO7NFnqUDTuTnDq9OHjAvpleuVa+5f5/JGSAZkfjVywZ+bkFf/pYfC/6/q
W8M/+IDYkM8kn5PdUizmHIAYiMdG2xf0pJ59Z7IE2UjCydtuYJUQRRlxSHjZBrpHH2hFBESCBgc9
HBr1EpY9A4OkWzySD9+/c+uoXbwDgjYOVMxqOJ7Dg/VeTPZnhSsYdIwlpAo7DHjEFi7b4QenPlyP
xsL/+8cQeOSVqJWmQ7TShztjQPgIHV08+A0Mi9+evsh4J49tG7mMQ3o0L9egB7lcdp+QDJESwEEb
gw9RD1OSaJP34dvH6NMfK2bezaTbvJKmg2dcvdKBNmmF+PYRVN2sZI4jYY/V3DAi313iD5z6HTMf
GXZKh9H1fS3xbftoaR6A2h+j/RjfMYa7qJDDT4X1lztGl8RQeGR8MKqCpj4IXtR2Gqa34i95YEuK
+7sFqhYODoNDCxsCsBFcjMvvbSmKi5uEypij8TF4kMGZwUTpi3FnicH2rtbb7QDsKCIU/fe2tNX3
ZnyVxQ/xj9/QaY4gv5eTHefKyIEr9mZYCIfzldx2Nj9m1/gZI2xIt9p2jLC+c66yjb3CEGPWK1GA
TNlvxoCATRiT2NMCqVH8f1w+/eNm1vA/b/gsYVThlGoE4SN7me22yP3+SaYTuZkZXdSW/6/V7pU8
JtxXPtEd6OdtN7TwdyRsNGDKbbMbOWNEWZjpqwjX7R+5l/RtLCISal5O74w/0N8NYBapypNUEyHs
Gk5wQ1zlTm+Zh9claFyqhQBbYLrdCV0A2KYmZtYhZFH4dUyjmSVMXwdwZr+3kB20WowiaKWFOhO3
Km71SNyWi2/4YPBFuAc8oCGCDL+Bzlgh40PPqqUCPx1Q4Nu0urSIzWqY9lPuP3bNEKuKPMG203gs
AYidF74s1EMclU9ynS6QKyW3S25HRuf8VeGrN3+bz3A31vG+cQD7/E1G70IfI8z9TiX49XUp+++Q
4A1A6cznKH7cQRuuk/LfC1HCn2AmVt7Ifji054AM//F1XjvOI2mavpVGHy+x9GawsweiJ+V96oSQ
SYlGFOUp6ur3iZyT2UGjUdXVVX86JUVGfPFaIXN5wAXuadIxwIWNiH9xiiTnUaqj0yXQEM0/Bg4n
ePLuws+ZHp64fkb2GkuqgiX61Md9h9sJQypiLqRSOA+/7q/trdDajqBX6Df+wr0TCzJqBm8UCLiw
3c8C0DfhKPggWEdgay82WGaH4NGvxgVutlP89Ou5sAfAJsIb84vHiy4oYt6EUEeDcNsxmcs7zFZM
4jqJO3QWMG9q/nfAnBKU7s2f5bAu5MqACwnrqYBEi4DdrKLsXVuWjmscteQudDbKsuIgPgVNgqlE
6oCINMZZhsQPaZ/w5ObD85CIhmW1/vyyVrSEuUPxDNDcrzE/qrjM+Htvt+mDJr5jS3nrGmqPZE9i
6poBXRH0eZczUYPtBLdfOwbKnL3Ax5I3LlSh6NdjZ4hLpeBJg9ewJiJZm66nYoTsPwcCpuR0pk0A
HAGp3iEpM2QnXWmPS8UdKSWivd4GRUIhy7sC8uouzXDJ2w/O+2OgODrabt4/IqXHgTV+QYuQ74r0
5HRwJtjbEkSSOL7+9GsmXjV0lzzHnrC/CxXJN60nwpvNXIEmMhQk5AMfEkMSPogmtKaYz3F8AuU+
4oahHg08wosa/42R0quyO0OGYNwBx8aQB9iEg5taYNJCcUC52nRVjjhUw8GSSwshhjQgQb0ENKKC
YBFVFJ/DGeqEEBoP7ro4gDiP31w54rvA9jK/dc2Qo0rv0AQT5EYmTMfB8kRjwx3C6wsYTQYLugI6
AP/gXBi2MUPVhB0UmFfv0/GSkv/BCV1U+L09a8ZhngEnh1PhRayByKox7wVjMFsYo4dg4imKRibO
GXF8HzqYkbl3yC0bd14btJBxDD7U+PpZIjrTCF5lEQq/ywvDwxUNBvo+gldDEpm4uQWC3UFkCo7j
iOh6KAKW9MnMFmJvRMZt/w4bj+aK4VwWx+650AQO6tl9Qvrke2tTHaH2+PlvuAJUw2v+VebPECmz
zUkEnPVO6zJV0NFw+e3og38bUQqlpkwX9NWRqQS8h4L1S++LQePZbTDG54nk4DFHzMO0g5vQL6dc
z6/l6eQ5dSNKO/Al6lZMkcMFoLAmco6a5hIjAhwFWQIohtHfwpgh+ONb29iJkCdx29jz7Gd+YQDO
IbeRCPh4IFG/NhBNDUAxY5TjZbGyqpLbQsLwxoZNXZyMVjVQmdpHyDb4cTCnIzWkRZioDTrkkMQK
AZc+Pu/Y8YsN4aeQ8vnMGiIY4Qmr59OiZy5vE4VbF48uPxpSmh1qIkd2yp7R9SXEKBdO80L/UyR3
zj8qNHoxIfR2YM7pwEAzimDyM5wq2Kd+bBZbkfVF14rbR3gd9hOkKmMQ6kMD3JX5SvyKqpkcbfuM
H80A7gmSFzNHnWZsGaQ6TWH5WMd0WBNWnS9uIiPJ4ZqABHhiLf4bzVfsJPX4uc0jbgZ3/owvCGW0
YRYWvV97pEz5OnfhxDwL38ScceZjI5I8gBACp1F9T+++zCMJu0CeAkIB2AsWCq6I5Wbz4lfF/oTL
S4CAwIDfNYm4gj52H+ssKHc4IycwuSHNJZ8jNoGBWILpGcEppKfPCRk61Yw+Z7+tkZCRhsatxmnk
GjLHXt2vX8fsoagd+MoQ6zDCG0QuRL+NwTwRqCo/PE7JeQGGAg8F/Annh+7tPDzNlUva7bsR2hdo
KqwBqPyFr1KdC4t4Nps+Bmij54896AoknhGexjoItL6rR41HqiJbpxFf9kD48Eb2qOZ7GlRPE6Ab
n9cQ/bzIbM3YqCT6iKrBEFWF0DBJ7C4kKwdYVBTW20/CviQcpc7UIHeRcF0tVHCXtfA/eSRA2Fdw
SekNw1d8n3GSmJNQGjoDZ3LB86YlCIDzoxpzY/NqhcwcPYgpXgyc8OqL0EVYktBQD+iLYzkR0QTi
vqH/EtSu8uBz+ZK1UN4XQl85F7rbNv4M7u7WHmGgZhfnfnwOL4nMbcZadmM7yjEwCEIdWbRrjHj9
YIv0pOLIMbCHRAgIpi3rnAvUPFBYUVEeP4LvkKs6EgQS+j2hRrosjB92n8SclH2b0+pUHEUIlGl6
a8wCA7LW4IKgtWTmnmt46EiCLqYOcAKoX5ucY/X45eh/+2V09LW9zhCM0Pbh2xNZnLqaNBsWo+fi
POlSYYTCUjR+x1+O6P0TIBtZLgCyZZ+m9O2N46I14qgvgbUB8e2JunLmLbmCKsFvw3ug7D8v4OuG
h+0z5ljEq1ViqU9OMMI1cb+1AERLOSmGpF8NYVW2zVBfrluKbDm3cJ5o6RdJuSggxjYdxrzMlTrU
5pe+xtHe2hfb797gW3LaA8pdkxkDFmKSm+MEpCvSmPhhBhKFtngQ6XInGxcFBUFdj54MSOSQdmER
QE009Th/syY/hzByZ/DLp1chk24CQzq+PgebiPOGhNhZXqUP0jC7sKyGNzI9u1Bzlkp+eEKuW4yN
zELIPk4RfiqgywchhTM4pOgzRlH7S7sKQnAuJ2CLD/gbgpu9CFOO8zzCfnUl2MOG+MaG2LNpTOwt
RIUuIqfr7wkNGb86k932tX0sK6RW1JnKGw69p0uMW885GD8UEsInjRr8eqwARAcIUzWCigCMo28S
m8YAAXtxC/D4sa3+8aYxKx7gs7XBxECLUxW3zAZ3Rk6BT39/1AExl+wy2i+M+4QTFi8cYegYsJEm
efaCEXEuaHb4it6TPcA8PvsvcinP0BsBbQ0CpaaJmnPxqEnVKeFA9U7q85UJ7winbbxXu8xXV+XC
nF4Xj5Rot+i+RvmNjUCF2xg4/CuasylidmZwFVoL6iV6/1QZwxV5GAOFQQBsiIJZkRbJUNmr5vYI
jnZAyxK0MpMTcC+z/4BcY/wwIBP8/HOcTdqEoLMUSHzEk8ifZ5PvwfSlmdC5dcD/Ali7TYhLDzPK
Qdi3+bMHuM5t8h4R3CQv1WNHLIDD4O9K6H6pjaWc12cQST+egP2zxMhAJEnk8uXfDebO3mbEp+4e
g0I05VVpjogHPW/t2tAN4HAQHdiJKK0QVi1h2XrzuN77xVTxRlb6jFvE2eNua42+1LXU/nvfTtSp
PrSQ6JCIZbmdQUxulC1wjIEDORn11VYsUmfuAW3SCWUUgU6zJtANci2WiL7Uhw6RXr5E9wJpaVz/
vgj7rHYqwJyy7nB/TOWtMn/HiGZTdBIJ6EaF5JgJjtsIVI8+rqUNm7O1Zb/GBPAJ4T+gZUhdFIfl
Hou8+z1wmzYrk/6D6wq0wpHTZxOQRpqz26JYgjayEWviKQSXjO3hLVJi2hPCjkbhd/B36464PPjS
h5/xdyRaxcvBd0yQeAJOXcb3IB/gOq0Vt2Vb4ITMDr6zfeAVUPqGcGadU8vu+gstE0NVSf2jYK9E
JMx5QFcs4JgW2An9PrjuQGG/I3NxX7ewdANrDhG4Kjh78bdnjXleuYSTLqEvaMgMRHrIVyxqBooX
THUuSOcehcFBJW0anWTl4497/koEuaO7Un3l1sMs+/FsccdOQKBH10G2I7GOgE+J1zP6YrDYcUoV
Yas/bNLSnJWZqepKKTyqFDcPP2OIY7wG8m7WsN2I4mIYch42bh9+vEHTzowdgkWDSEg5lcZcGDyW
Jq/D8BTiCHCJGlsrj0jBe5MGqaPzAN8AHFCpshQAwOGsBS3HJzMsHV++JQAApr7Qit87O5uIx8mG
GmRfASCxe0SAPoQxTkuOpQppw56lrCuVo6NDEirzUjUiU1NwOpitpHZwneB1woum7k7sPqAh2A+Z
qxU0TfnkhBdwgQ+kTfneWD2hYTnDmWB/6BPIC8eSQHQw7OmBW0sWlCNZTjBPKGpnOWvHA6hUGJzI
A5V35wTo4cN8RahI3tevHtgNFyVj2KU+wR6/7XEj9wsrbMj2lFw+2UaxA4tERJE1fNNmefLOOKbO
6QWwVgv4kIxwSiJN9kN410ZCvmIN1ZzDWq/aZzBGI4CQDxqXgW1E7ajiHE0f5nMBm9UaiBVd7eLx
Tw4BYLGozXGpmt6bqh3AFMQw2Nqs4QfCVnWNPD6fmTQ+QM0Y81DfSxPZntq1W9bRjecTnxNEFsd0
zgZHyhkutpedg2wvTV7gcfDUfRNPGz4vslviGjDjxONDO0TcQNJvWsbwvb7rVkCRpjBPOx4qk6Ae
tmpYX7wL3Tcodxn3ljXmRw7XnJ3JCFya7BdQ+U5P2YP7GyfAaml/wb2yZwkE6JdOvjVrk9OKCNH6
SHHV++US/XYiSgSHi3salox6HVF4eH168hEO4TRVE0gDePqUeeLZV/3XUFo7L6yr9baYtlu+AoT5
2wXXB2ykm+HdFtGqMAbUBCJVvRzuVLD1XhLCXY/FCvxZhiSg5YYgMM7g0ZsoaDS/7cI+uTYCwmm+
Ljkd/tBfpSGA7QM+T6XV2ZuTbHEwx6fkMiMk5ff+g1OGE+HLw6tTnkG53IJgveN5SxRMmyUmiXMM
/n3tLwCpvnvXI9vnC0fW9hSqyA2Ak97zt02adVqBuS1um9dC4UFEOkKeBRnDGAX13mOjzO8/1G9A
eZnuZSQprm546kJfAiiL4rPnrElargR7EIGy8Wv46ZvsFHG3bLbVFsDZ//bffZMRkpug6N3x3eBC
RerGRR2wKxA/5H8O4Pbt8vMKTXSzIe9EPjfWEF1EmxTRbSiRcIrp+EZo6b3/Xt+WeqgmWZjXovy9
2p7HCnbNBJ++Z+wL8gK5zKehGbJmsvFLxF9JfXlaHwGao2LZ+NqY4zfZO/0ugbXCJd+kjS/MXSFj
oBJrPwqBDWFLfdyPE2VvNvFHeuIgx/OhwqBWOKExviYtcRcXmChuUYTJvxyUkBOhJf8xoUYLkpU8
7mXWFT5Bswlj9YxqnL2DltS2y4AFSDXFU63LHlFSFLRd0Q0WfnP4frAmV4EzRhuTvjdm8F1yOBQI
r1grdI6LA04hYyvupuoAntm35vRgoOqVZpSfbab7VpxJpiw7IygtqAP6ztSNNj8hp4B+olpwak60
kdWnKuREX8KXgFlq+KKSq6H4art8SSlmaca0F5ZpTBDSD49g+Ylq0BqKdAYKv6A2VqlR59B1YZSO
1MkjUeGbciYOHMw0exvzZne6JrjlM5xc7+BZIdgRUgkFegeq2aIZaQfnL7rkGMxBW+yNwh4PcrUs
Vm3CTH7gBVtzRnHPiSCIOhf+s0uyX4sDX98Y6VB/2eKzz7Z3b5MHOzkhzDFHFtivCVVAmo8hfGcD
spAXi8Hyvso/PfsdlJcdlbD2Y4bWg80VSorlBViv6x1Z/0d4JjjYyDuZ5Aj2LRLUEJwytbPeC+Ju
dkKEc2X1Px4vYYvDHLUxP+0MpdehgRQqjMm60IVDJrEjFH7osD+DBRY1zwA1pP5mUzO7Gr9Zek/0
fpkSKgc6jN3BxVFA5nV4SRCo8v/kmvvA9Qt9pe/EC1N3V1zR/EUgArv4pOTzSO1OyqTimPfEMVWP
KtKUiV7zryH4OPnrILd5wpdF94EwMwqfh/ignOKD+YXdROWXY8RE+kq2g4WsDbEJEekkWfK/u7e0
XYTUzN0wOGxt/gFAlxhvj4f2un4GsKEwWyGHtq0ZQmayx3eJxXhSzh0UgfByY4XzD5HHw828N2aA
XynuD7bxAyl7hL39oGr8oktBOz4NRbxQL9yHnNGnRX+fBeo8P67GIrPH9n6n3IW9eBQMBna4Xhsc
1ZCYzNY0O/XW38Daq+4oJpgSDNGdzzdEQrgVHLEHtN+jRYxpKaDxmL9uvY3ibTYkNsf8qU2QDXsK
3JHfHJds2a9eKqTyPPF3T3CQ5uY7EuQ5TVeohJxoEs2Sk5swQ01YMIQy55bm6ENgC1JrrtBhNf4I
wYTD8Y8T1m0Hn/bYMdtyWguZHCShpHR+WkYJDN7hhYVqRyABoxuuoes1yDcQandmGMAy8T6Xiboq
JO9J8aXL8oEvUpSlkyguVhV9d5tdNuruiWU7T5gc+PB58vkFvRjNGNlIAySj55fFB/JGauM36g3B
TnG3cLfDmAJ/p+oKAQdk0IJ4HM68jasRt2IOocawx/JDWhsZo5oqFHF4ZFpA+TBjwqkHCF9KX1/x
vUgepybDJeU+5A8hmvjzqCa/lKSFib57L2CaeNH2CuqJYRYPgA2FgaARpRW8Uehs/J/b6Bwe5d7x
cBAXG7LZf/FX3TscWl4w56XN1T3zgEi2Tw+nfxtxv0OZ/zqYJKno7JmpGTWcGZMfjpS+H3lp3UtT
bmtucAzTH469DcEQWLk566JnHvAaU+RSvNLP6e8DlokYH8TMABve4M/FobTJ0G4mghc3d7Acrsm6
vZZLMM8eB4OZHiGUnDxUntqO36UdV3e/BaYi+PwaX1CxOr4N43WmZzvKOOpWuKnWhei1eqHDQ82m
wDANjRjYy4mY6LNfsBXlR54iRIzrnUDzKFf1a48glutAaP7cciRiPHR3SuLNpKBqCnVHX1qQySe0
yp0BGPfF84AMOXaW360EQ0LiyDtUSMaiThp2qx0VZEC+ouwEyXQak6BQrU0isXCJr9F0bUw7qVBE
cEWZbsWr92mGZsuBhIMfkwg6ZTzFC3/xaieBwwCvgjyZMxkWL/9MGO2b8l2/+rGf0X363VBGjcG5
ugSwQGbWU7RQUuKGZR6jCGIIWNPCs8G7Qethr+HhZR90mSHS+HiQzdop4A9fGGlfsEl+2bnWb0P8
A/F07J6VOBBQYMP9CIZ43XBIqUZ2PXnhvrxh+XvYvZPcz/PYoaEGV4cesYleCIch9PHlddriXS3Z
ls7GsGhi0uYvIOokYLAztQQgsahTTOhIUesADTHIZgSQv39yHbfVG70W/n9tK4HunZJSXhcEgwLB
ghlnZlIWB+u8e5DgVvlZvQY0oYGL48LxfqXxDDar+NFROlL7QX3ve9hikXAYs3KiG3C/VSMeVhjQ
r3h0z5RW/fldr5Qrw9PHPFVUD/CgFrArJCwhDya+oRIPAYAjHxUPKC8YjfBJPJbc0o+/nowa9Sbx
gawbFUxmCvMuq8RwaKQT43g89WydGIrAoe5Udh3YtmWOM9xKP7im70IUzeJ2VJmviCuh8vEcqI/o
/QguMlozr6v6NURLkz5vlG/7dU0ck+jbMH2Vw6fU//yIhxmdAqpfIKLXirM32mgXKc0bmZigcyJC
1/EUI5G7shORi8PBivh858JSKCEXCe92YD6JuAFjvaeCTXvvDKsHhI8PAUqGdM03ISXmOKekD/cE
QXz5TvqVaf1hnXlCAjBgAkbe4y8PnFZiZ02LbGDOoCxsDhsItQgOqdfdzxx7o/uBQLpHxG9NsOv4
3V6fneIW/HCpTK3pe3XatAvS3EhvcH+V1NoVSTWgdlDnvf09z66YIj1CyMDA+R6cjE/4iE3S5KUe
zZbMS/xeoMCir1uGO4zIHhbeWUxri1NSwWc8trcpXa0FA+EwX7eLMnhGkGiuRb4FJ4Qrpijh79T7
n6gDprHHrwHwDAgvH6KJ0pUxSsFZkW5gJEaOpv/0c+kRLbm/xdqSjmX2OHBSCF30DFM8U0gHUaLy
6SLc6pHiIrBQNggS7liGBxHZe3FcARlr/geL2JOT8JNkomZcRs/pBcW/OR3StoT9mGC6Mb79pJu/
RvaqTKTxc5EhN6QEguUvS9nBiKAn04IjNUw+NBZnyskzfOCmRUr+cwte+IbhKFm1LgkPf6a7r5HK
XvYR2kK0w4LZFsA291WwuCxFlTodVwdgBwxySyN8YM9jO5xWM0zjOCyQdGAo0JnE6DAFkUdozOBT
B7S6xWJAyhjkNV/hxG+74AQHEj8n0gCbLnuDip2pie64qOU9nmWvQsyOi4oWMwBh5oeR1mE5lEIw
QMI8q95MBMeZTJAA6eEfVv5G5epF5ZbIARwc9qiaf+F5SiibnMQ8Xg/ZFPCFobDnYCkaYlPmDTih
XH7MoeFDQiXQnkKdeVQW8pkZA+biDg9xZFjj90FbETGO8zshHQLwF6Al2snaR4v34nMgAnw6pSaA
8aG9do5tX5y7ZWJikXddhUIpQN07ZFOyJ3ksIE1cJhwXDD9HLekT0xbMIEEhE9EmizptEX2TsBpq
vp3maQtLi5cALXZgA+PCsmD7oDPOU5d1b8KGCiNTJkLO/QEHb0MHYXsoaB4WOYrZOEz4cFYEaSAy
mAgI+rQSTTGAf8cnVCXSMNdGGFYibKYhdkRFC8IoJGL9aifwQloe+s/4DewIqtIjZSnfWDHNaCoG
UFiuKjoh5WCovffNYwFLzMCH3wgUJ09AFmYvwN4n4tOOwyT7XvRh6STAEIxqxzlskO+7JeJlwjCZ
rVI5JMEyaiEzqi3450TndCnMVQ6ReymVTFoEHEHRMy/33D+/XNDHGydv3myC0FjunFQ7XHTvirEX
ZQPBIJavkXQAMEo9nJnor/GljWTwdZqs2K9INm9huMCeHkasdBPKJigg+ZCSgBGYpEXcK5+BwZHS
wMbCUs8IYkfDsBu9vHrckdv1GL/m9bzcOpNirC1NpklhmOi86xL9NuutYLPfk2sonH6PpAVq6zFN
NQGpk1DMxl8w1Onde5LEjaZ0bHMD35dlBFIk9mmi2oTPslgC0jIAiZIintDLBK8IpdYiOjtCCLdg
zN87iAaEitkWgQARQgv4eOKvuTE70qeZ63wAdmNPgfgcThFSUw6zwVGEP6hryknnaE3EgHfe8NRy
uLi4FHCgeE8xUM2qkfVjA/GVv1IA1SOqnU5ewroiJAgt8hBGWGA23jpgZfK1giNP6ITwGzxJFN5N
yAJMvosussi4QxuDIr0mb9mZl/2i9ZbEWmzsEfHOPN48K8AdKF4g2RmFxTG48Z97PrCE+Sdtqwh4
WlEz06Uz6jwS+YKaSb1H4zktBvf+46huruAgIEs2D/ZcRxTLrxoBgmHDl3efkPuR6Csh6AHVhnKn
2tdICR9lkWAOpGTA6QGtf16utjZwNh2R7Zd9SGCELwe4PxYNVDpg2DIcNlYea1SDdEh9jb51GDcq
7WmXF4QVJ/Uh+y9ZMS7JjL3xna/tVsZPsxKS2PoP1QLFH1YpiYg9fVouct9cgRFnQ0wqBUMWDpBi
m8/r4WU8vyXEsWy/65JoKIuIpBColMtJTBEBkXTVwNTmIf0Iy3opEfWSLZw+zoaOuNXf1wowHefS
1MBVNbKhcvf10Zw8uUo3HjHmPLJzxPsi7MXbxiYohKITGQQULR8lhPNX0iX3PrSWd4Ay6p+nWHrJ
ohIcuDqGLIeQLZn3J3SLf0Qg1E+LbpnFXQSBVbNOi4x2rtA93C7RN2pNYFvgqwIQP5H+gNyRyjq2
w9mNAwOVhITpfFDuCzmJkLyI2DJsRHgxqhkDF4KuUTtv5u9lHoloAKDfNmUxGV+G2JTov0LwOXkv
gHAZot8LrJFrIa5BcBWZi2Iltq+awnLEHez7nvaT+9cJwBW/PaFXnBXz8B7c/EPBO2snsu11BF1L
oBzWmPQhsCCAVOoHuqDrrxz/42J+RckvzMKPSBk78axDqUNAGU+rMc78M0KVjJXwi9heCXDw9AVt
BwAXnFaXwSOiJArKNnT817oN8KuDe/L+4Q5aqgjvdRJD4MpQVY/sjQaes7D6MoHzpAlhdTlSo0qH
RmjsEaSH6vSRXgbsAalFiwu1dWNJ93ISDlhuDrVQbR94auC3YpB/XMZ0dIHbsOAaA/6ZDcGQiAfr
HO9GCFM5oCZTrDjgrYRJfIWsBo/gjTu3AF8pufIgNFibn5j2AF5IDmlxMYKlwbrpYIvPp28nLSTZ
LWp2CvYX1OPC/6Lt3zTqeuCbwfNwn7chmYk+i/oVYXwxtGseyqe3zDbfQ7G6Sj2kvp8fHjzUqB8h
Nxu2V4rn3dcKskj+Y4wiOGnENczL9FTZ0zvZkrib+LEfrr4IjcQQHCFjHDDjSnMogorz9ILEzi6q
Z1DjVAy0Kd7t8y/PCEvL5Lo4zZz+d/ZgmGKUCsqhuIuxdQUiyBNsocLjQEwJ6fhWova/AzUCOn/x
bkI2fDDVkUWLkwYVzAuJBiyhVy+5a5F5IDYK9LRM3wNAJ8wqFOZhxVqoEaqWpXGs5w4hHogqlhar
zxlX2JeoXhG9exuj7ucj90RNCXfpdStOwnEzakWzLr8MGuczFvMu5KwJ2Og743pnHJAuX9cQRfv2
IijLApKY3WF4mb9wANJwjm3DBnsSDgio7vOPStTwRgJD+qztAQfjVA0rzhYmwA4WrGrbHO2BNHuI
EGwF1F52T6dA6+d7wCdWvSGrEwv3GRv4bNdtC04MWA0S8VO3bAgvgscUEEdeR+2B8ssdkyoCc1ob
SUiALETb/jo2UFHeY4g3AWXQ4jkm9nrtjMoYMrV/355+7tMLl0DeNaMy1ZanA0j8+4gK7snSCmBD
XMKEI0bG2Ay365fH7lDu6AkkOk/CESUaD0wU1eC5obmRvwNNqBmkW/S+xRmcDmFluwfoUjE0eOl5
0NEo3QS3m8CneaAUBuJL/6sEsPonZw6vRPLb7C+2RQSZfdBP3cVgmy2aCGZQHeBfIxVxLxrP5lZv
lGEKkYFyX9jDiC5YwYlSZYmQu40RMuvtwVBS7ZM0RUB2qqPNWmJjqN/EWfyLoBf2hnMpSY2TJ2MW
Nwp728QOnJDjllCHfhfEnWARNmJ5iMpwgJVwedYZ6w4Q+BPhVHnQH8S2GPAuMVB9AQ+VvWCps+FX
+qv1QalwMHnxiF0tUa+T6AOkH66GXUdCnQBYxQhLZcHA8t4d6gGTlCgjoCXFAw7mLiRPcA5JOquW
5gbWh9MmS/OK27Wf7Yt5FQulIaaQdIbIAL2s1P+OTsvT8RPgysCjIcwFSAc40dKu1QkP1wk24J//
+N//9//sP/9x+m3Gzbk7NZd/XF71uCkuz8d//tOR//mP63/9cXz4z3+ahqmZlq7ohmHaSLYN3eHj
++20uJz4bOV/PYvLvbtenuXCQQg2sqnmQFlBRJREhRZM8hIcH4cUgqK9QcUvuwEuV/wBp+kNRz/6
4XNkoKljvZkRPaas5IG6tfdM6cjXEcZm/bc48PlXpj+apoHY4CWnEqnoVE/IY+mXG/XDrIoPkXKB
6eNwwVoMQBFbxDNoLC8GUxQPy/w8xeA8Z0Xi2OJefq9DRh4BSHIgSSoYOAahcgORzHqm7rIpG4IR
PwfN6t9fLU0z/tXlMgzLtnVH1Rz5f1yu6i218ufblgueV3LMmhOwnegif/BE4RpliXk2o0Fjewow
kcFy9WqpHWsJ7q/ddx5eC29toT9Fm0hd/JKIWgyynnlOKES3yGJ9eJbuG9xq5erD7XmjJc+hEnhY
XkatGpd8uytRjJnjgiSUMBhoVh7JGW0Yhii4/dcQRc55+to1YBE4Ed8o11MdAqBb3zHQkhRBf56R
OPA+UvBd84pBqjhApncpsL+Ds9ZXjeD9iB8EdKG3s/2GDADfrEKkUe++Mv+mTumeGiRV4Y2RkqkV
g33B2+0bZPxmR6eOTXt5EpBC3UbaY6bc/Ao5KUFbqE0UD5hRn5znJ4YN5MWTot+8RPA131RtKdPG
v+HaUk97BbdLX21hkNFLik48a0pj4qqWwqb/Xpop3Rz3SOQqKb0HPCsWuNzTthwZ5ANQpT6/6f4p
48jfIuwkrqBmE/frNZ2ZBPdQCQD0O6nWEgp4rDwF2u5sT//dNXkekTPTNnQASOpqV32gsO5y/w6t
CkBJ1cp10cXZmnQ3EtF4ilkeB6cF9dvjz80lTIhc+dkHFolETTB3yEYOxkt1b3+GFW85m6bFARYQ
rhix+6gDIptuERDkedJOQOtrjnGewrwGeAPnMMbscT5aGROJf8bihMwPTPD4ml0wtzJAxTLsJmk+
EPO0KRi96pSSU0wWlEjqdO0qMIHf7BDQtPWupLP6kLH6wZgQkYhUTNA8iCKNVgw8n6Eu8rJehVBV
gaBB8X+j7Oxepu8F3/A0hLAgJBMOy4VlA48fMcYjnRbchVLRPzx5OaLzlXuym9ZlxEqCPwtEObmp
/RJeds3RXUZcz1l0Dd7n/AhhQturOfIo45wsyw3+WJIIWp+X+z7jmA1ehMMHnyFruRrdHeEw+qN6
9mw716f3759qQ/1XD7VjyaqsWLau2cr/vwY6z2tZqtKZ40b87GtO+IIuiGDWDXCy1AqUZ1oIBJrO
ur/mMpIdraG1uu/eyYcsPVFpWFe+NlWS84TjGTszd8wdmYH1Wx3qIpDi6wZVxXnT4T9c5IvmEpUY
F9i97si2mFNu0b//hVTlX63qhqZoluMoLOyyWMb+26p+N+/a23xYBb+RfkcUZYy0uUwNJeJ5lnYS
Yo4GasWzW2zZ5m8TFhTgBn5DlAzd4ETgNuzT8RrTy4dd5XsVTaYxw2qdkJWWfCGVuRhrEI3TUpS3
l6QTjd7emQV7QuzU+UnpZUikGDkeHGqBmEkGg/+d30f1BwvBnWPM2HmFd3ncPKcWmlVfA33I0vwd
qHisf+orQSR4BB84CeiiD3RxhCNuyrwiybyT84xQNNFBhubmTB6fLa+kkY8zZcIda/O8++aM8k/e
lnKmEY7mMz52ge7hbx7pJ1ri1JhF50WyDwIf6QjI/Jww8OZYil3QtrWybWYPPboCmYDJE7PZeRjL
ztQwUd3wy718ct+wXWJMQJ5nb84Dk4367Jk00BLxiP0izkxK1/QAIrY5hQZIw9DeX3w+QfXM0QUd
GFHl7i2o+I9fpnl7g+V+kU84b+Bpeurk+fwVW71/nWUxvpH+DZt8HbRzTtsTZpE3ieWRiKkuJPAr
bQvOYsB+9HIAO9DTfrHPZs6RHzj89zeWrdn/4lExZVl2HM3RDM38HzeWozhOozS3anHXXKkbXnUf
SjYjG8VIrwrbVnSDLNenL3lgW6hkvDN6Hc7vVaRWiXVH8JPYA/qZ1Xt6o6aOMZ1Ew0fEv2hzYHfm
TwfDAdlfo+8lQGKm4TkDJqUSi7y4TYFE5B2d5VS5CO9vdyx/lHasVsyTtymdkncSII/Z5YCv+UrU
EXmY59wSI8EV7iFLER28sK13rokHVhq3FBIgJEG52GG5v3s3TmHKT4lFicoOh3bV/oPNQXJzukXw
t+L9U3wnSyswGLotCk+5jTrCWYhkQ8R5BQXP/IyAYHlg4JeMWimAI7vjHp/bY5Uszof36YKSErCF
bLo5icFkRliBBSbA1k9eXN4rvzOHgquz2pN0wuZRD1j24vactoNMHxcbnVg9EsGdQGtA4I78YCIt
Mdt0efzmy4ygXr77DyQsHoWK9/GDBvSt+aVanqvQe9KM8Be/lK+z5WmJsTPDcktI+KobQlh3C/vI
QtFx5hCkOepfjfSdXv0Lh6HHzVBtPWmlWYQ91/tnlD/ZI6C/2CS5Xc9Tp/Np50aowVzB+YXRDcxu
dCWlZ6ztvsNiUdwCcgSfxDihgednPJljevbhBszja6jMO/82/3I0Im8EVB4i9BF/JvcvEuP00U6e
+qBEOY6KimCrW6w+Qx3zyvJss70i2ueBe7PLH2s0N8RRc5WkxOEIVJMOSPMaQrpxzSX9ANqdc1Fg
AfpPNmQhmqFURvzh7eHfhwq+AaRT3x7bvtPFFoVCgITcxufg/Y0ILfosbnOVeHQYLlBHwjfqsCQf
5x68VFe5jd8DzlPlUqbYCJoVxQWRflTYOCRtX3kqO5QgAY2Yp0EnxS0lQVmq/lyAY58eKTLHG5Gv
x9teskis4X3BRU66DIh8k+Rg782U6JmcaFVygcnV+gYQFjcy/p5BV40+ywwyyYoxPLUsywwKZMqR
LfvFK7q9k9pUcOGoisx7FsGkL4+RtZHXnyZuwFhYj89kp32ZQorQ1ma30+xcBMQ9Gue1ckluDkvb
JG88CMJ8xbbG22bZQQESj47ZxoV6uk6MIq4hDYr08UjuCI+IqTIBhV2FJC3Q7dv8VC7uNKZ/kuw1
OCkpTCUqeQX+QOJ8baTciG+Ei+BQ3kWLnpp/fcwy5DGCO3PhOx+5Jz8HL05c4N0P1/h6MsHPQJTk
0+HoKMZPiAvtYDlkZSJUHGPw4Ve+H/M6gfl+wEUZTFC9CzHBqBecSaeQc/i9eheekoacKxPQOH5u
a3JqKSSksRcBKSY8tK4LOmUZcj9adCl+7nQjVRNrfV1/5pXhXeWeg9jtgOKpPFbjcvOGa1iSO61H
NmNl5xuc7H7agzZ8TmGBr1b/g6U/J7XnkYi9ts+Ner4FMJq5AQhi5wFdE8ZvifMLnwOmFeTKwZNf
hT64lGHpvYGetkBr5tqiOMKafFuhs2GPO61zuPCOsAn2KmXxqT1jyDW+m2lOGphDhKVlue/pFXwc
3FgNPzBj23xFOs0reC854R+xa6JJfBKdq7LtDa9HZSE3/v8j7TyWVEe3LPxERMibqSxCwkNiJgrS
IGGEkUdP359O9+BUVkXmoKMHtyOqKgHpN3uvvQz8WshQ4Eit92Q3oBQtUS21C5naW5vf1uwVmnuG
NQYhnuAsTBm9PO9tW2/AOgDrbAIG+gNP0+HUtZLTIIVkDkmGQyBvHrOL7lwb6/YlznRgVsPVGAZu
7u+MZhj21vhJMWAOmULIgMhlhHjjNr2jVqMGQC8a2xkDkJN7FcNeIPxJAU3Pl2JmI0W1yaTZEuMv
gNULlm51oLzGJto10Vs+kiUkgnxdn2ecBCAHPZFW8SHHCOghr2GJOI95Gb4aukP5/DT5yUTHYUjE
2vKRQIuNI/Csv7htq21FZAI2xvPn6obZAP5BNWReuwKk1GzGlC//RiP1LhK9Vc+AyAueTvgmAtbC
26NuntVMsBgOM/8UJuVl+BKQDmFK+1RdbIJ3+hlmSQqFhQGL4koR7GIGwfw3fFj3BMGv3glQvtP7
jKqCsjiKtwlH7Lgam5OiHOGpzvrJsIcIBiu6ncREG+Nm2HQ9/Yo7bdHWh+fsvlEI5Hw6BXL5p3Mq
I1HDb4EvCJP1rPYSclSiBpYwuPSxj/byrgV2PY/K5GC+n0EN3xTWAQ7XeDmKtMRMARmsP5ZE337d
9B6MRrsH36SrXFN/L6Fn8f8PPDXn8RJPHt34l5mRmL4OsYbk8JdrpocEr0G2KAJzm6ZVOY+hZbZK
7wJSE3YKBZVJjv6mEPANugQgI/csphvGBfpGE+ktv57YbnP1oz1pE9ZjYV1w5UD6MRvMWHNARmQw
E3PQOiK4NdG9n2fZvQDIcDBJ98+XuUwAzesVmnllUm7VJQZbxi1oUa+YRyHuedeZZPd+Y5doQC+D
PXk95/fcqBc/yy3UAW7QKg5RLv9cgFFi/VcBJuuGqYqCCnLT//O/Kvu4aAYP/SWd14oCQwUaNiHX
dpn6ZTOpu2iAfIzjFY3Ea1Sac4EzhnBTrlnRLfb1yW0M5Id1KAuuvOmisvLPH1zXkHVbBlxr7RQi
YFagCuK+zBwTVnLYQBPsrDszcDymQiIwuVgQhr12NZ0hFPKNRLL6RN6+LiMOpRjOEhwKvCxs/oAZ
GQSXw6Od5zT2o0ya88QZJl13Nc0pWnlSHRjZLpvUvrH5T9yjLhJIOl9T8VQM3WavT8KmCd/K5hfD
yfgXotMaMUiLkycGx5ZBPlUKe9Uy7vbrcF4hM6mD7Kvoa2jvxUWecFjYZfDSeSD2QHoTDgxn2jnJ
jKAAT3bJgpOCmwYM5+Zf5s2uWN9wh2OvU4aEPVIDq5t12IM7cCWewO0TKsQOD7yg+TJepDv61Zxr
uwWqorLYq9hYhKn3OBrK8cnBlPqmAQqWv1yNAERomvhAD8n829YqdpHNGfYRVpVYD0IaxNw9tomR
TSBTMEGEIitxKjvFh4Y/S6RD3eZmeosZtc9SQDrnhEPlwNI+NKahtB7vEkYB4JyDkQiN/Bx0x+6K
uB1miDyGS5N8Qq9vx0w0l+YLnzbr9EESEAyTZVb5QumX2NoozmtOvxbvJdqnCY0GZGUkYVT2qeix
7p/dUGQY+7SN9wRzSbx0WYG4LN0gPwXn1JHmty8YVVxq5ZErV4D+gXMIoGtIVXPfvRirhLoa1scE
IRF5Vz39iE9YdWtc8E7X8VPxutlJQv9O3Qll/IVa9AsjiXZZTe+bE201RDPd4zc0mwJINh/lZLLu
B0d4jRDDVLxVTPtSjxj1JDjriDu9JHaaItt/wF1hJb/C9gBD6/p2G13PbsEfXGWPHjp7MDB8v42l
SKdOhX1OHhVjol3vMjKFDmZ+4ivR40oDyGzjRHdeC3iU8qcC1qh+Xrd4MWEESLge8GN0RW9Q2Z1m
8z3xp4jv7s+HgNSDjN8xW01RdE0XVFkRv+MV2f3SGeqrOq+L0eO2A1QrE7d62tIXpUt8Dh/Q9uuV
rJN44V2+cIGNXUUf1m/ZcrC7kVnTWPS1worMBZOEXMC48vwLoiL+V5toypohKYZkqqrU4xN/nVK3
W5m2l3OcrsEIFJiQGHSNOxDs6XmTPgElcQrXkRqiAzvBrtTx42LziL88J0X/j+f097f4husocSpm
Sm3yLQw/xYyF7tmwtX36mWNvd7y9wnqqYU9B7VL5A1qtbBm/ZWvFTmBHwNjFecYtjwouO/fx4OpQ
29Tt9F64BDwjJImRWRwp1HQOizeIbincLvoxASJld5lAamdmcqo9pbB+fvvav3+VwbEvqJqpSpJs
aP2z/+vZSum1i4X6zICBY4sn6e23pbPde9oBC4KvEV7nDK1re3YhfyTzW2vhz9D4Zbb3vpoGlvuw
JpOdYfE/y3k4Dp0hTNkHbhPHY8HIm+k8s4i58cu99b9r8p9r9p/f+htwLj20VyLX13Qt7EvYFJdJ
Lx68+17y8iHGWwbtVxVW66TtnRpGTM0kaLEfCRlfmsvpjmQS64277UsrFbsphuYv3G43ZyAZ1Fn7
GOG4gv+HnzGINhBv4gtAOuccWQgvHcoXOKycIlipYAYIWAQCXQFaYZbHkBZLnz/DbHBZxkOo1YYw
v/pTIMXsxNzBFEFPXOILy0zch3wepQF6KbIZxSlqN5TJOZTaCx6bBsRsYYTIw4K3CCEKWzgLzSDW
fQ2wTxY9IcjNiKAYHZYpEyie+dUejj1CEa3p/o2nvgjTaL6cZ9b4aW3Dz8ZCdTwf2vPEab+IQIyS
xX3CIBFZfzbcIutDFfAn4ojeDhUnDwVGDGak0fn8y1YyelznX69PEQxdVwBITeP76xvEV7MozGQd
brcA0H/+bzodrxL3TKhj4j7t1Ql3r/eBtUfqZL1PV2B3i+ne2a+CILjYC5+UMWwJWmtmWRMXga1t
72iqcdkAfGE1GpYNjyC1lkcTPgc0YRfPF/9IfCZuX06KKXEfozT/eS8Z/4H8GoJsmoIiKIoGYvrP
vZQYF/HcJpfrulPcSnfawbSvAK9DjoVH51GGanBgeIn98FlHmAK/B4uHIUUElXiSO6+pvOiSnYA7
RNO3tBn23+F5eoINlR0M3BG/dPf1EeMyGcGAS90L5tVcxXTRL6AvjwulvZKtQjOh4W/L2bFW6Gnu
Lv0YnO77jql+mQQptj7UFL4elFzDo253XZ+HiDzPDqKTO7KgbAbybFVXR05cpCp4VjIQW/z8rMT/
wv4MQdF0XTWZfUnfQeVnnpllZ6aYbfKpjOlwnJPSIXNv5dpPtCQdYdrVU4mZIuRylE8l7j5/sOx2
3ZbvCf0oNiKNMQGa2I0wKjSr+XpSOZb41b6dKY3QbqoT2OSiYbf9dHqw5gh+dl4Fpad1IAfnh1aY
nky/PZxRehdzGGJ3ap7UmgmlU3PrzR+V20FABQO6hKbSB1Y3SAbOLjFpLR2i4gxEF/dCExQP47QF
54gGFTnFHgnU4NktsdB54MLMdTUY9eZAVEmfQjfB2Bxoqby5KjaY48tteP26Jna1xIAasSY8yZPX
gZm0fkknABmXacvN1oT1Y+DfFNes3PZDWuDIyzo6z55gWZTsgdjzNq/nXtPy3DDvpKk4TVsGCV8M
5aolgonzWlftl4Cu9+dXqWjKv7ZzP+7VZVM0aDEUpf/nf90hSde+bqqiXdYCF2KPJgDAfA5gVnsD
ZtHYzsL3kkZI0ufPt1finTHTMbhpzOkL7HbezaSNMRTx3RLtC9YYuscZTTuwBNLExMyGpip+xGuN
VHBm7rs8ou1LPznFqf1vnZfS0L/dMTuG9xSHFbv9smXyfcgRt5GmFimLmJqS5wkdnuZueVqiFET1
ck5CyBdoE5uBexniFZkWw+c50MYNaAvYk4ef1RkVAHOOzHEYctJ+Ze+0iAm5IViqQGjaoJU12Gaw
/ZhsUXS8YhvoH8fQu+lheHy370tQ/RMDSAvupTCR5vKOSo5GZan5WYj5cnSbVtCsv5Dw36bPgwr5
CZE8VgvM7VbgGihFO2QDB/pcZYwkrcLg7WTfViIqd1I47ZQYCJA4/CIojS6o+Xt9O8wSVjYpCycH
NFZ5g1oKWBzJW+nmYr4g9awTgfiJlbI2S/BqK0OPjmwYLsR9yMyTkUsCu4gnOAVM0ea80fO2ewfI
O4OhhcBv11tgUs/jfBTWmLF/gjhvs7YPIQFgp70DBh5pvabAEkh8ufROdvDTk5nozqvNwSRWBLaP
fR+LurXIFEvBIQ8KCZL0Ha114gMkoiFlVLNK6aYOoGb4jY2ezt20B+pUpd7AM01AUGI/v/juMu1S
WK6KQ412kNJvIg7b1Os21dxEspBZEuCZayiOAW/KASC/av51R+Y9l82Sdq+kLCCxhaXEBoaeDoTM
KH7UFtBHfYj6gEZMnSFxMKGePD9uWP4wE4XcMlYgJROtjlKCVLaHq1aTB/RhUES7Xt5mzVfN7YoR
aYvA5jY8PTw5X4JS3+cmUsIkeHFqBD3cQ/Zpcp2lZcgAvGiGJv72OacDxl59vjiJwU4+LEX/Bize
OlXtE86mFt6LpQvbnBE7IVmpYwiOkHkdMQCf+uGx7/blF0ORfM5fejJ4g0g35zC6fJpfndtsH9e+
WQa8E4/VLDEDTq0Cg3nJP0M9kxfG+52MeAxgrzbkmOuw1nCgPS8u6kIEFszPGwMo6wJtE/kwTOS+
V/ALNiJu9URofF3GKcUPQnzAe8KmcgfKXuueDSKs7BeSBljlUJPyZmzW48uD1tMu8E0nNQ4yuAeg
RHIPSvrHFwoREJj667STHgGDLLEdmm8DuB3DJnby9V1mJPhxbYdMk/n3q8ar2q9EHxXvkjIuOOki
hfChkwdMBzYHH/I6OsPJMlzllyNQ/M+b3xSpZjTKaEHtC56/TsCnbJ676pVf1xBz8GZCA3gZSzM0
0FDJc0w0fj5x/6tlM4S/Pk7758dVVV3fbwM+DoIRoB8TgQCnDPu+kEB1hzp4C5dl0Bs79f0pCk5P
fhIaiDwXbmlgjlvUB8Cev3wt+b/uAVHXZUUyTUPkOfzza7XpudUM+sl16zEQLoPqLSYJZRVD4zw8
5yDkLc4Wjz7q2LD1jkYHpU9i/i/xajLrTdTcA/iazxkO6fT8S9fwH62OLoimIqmmpggyzeQ/v17X
dfJJFNLTmhqsuQyrIyBU/JXJ00JlStQbIq+ki1vjYrKTMZljLMCZqE7ksBBcGDXCuECTajBpwmuI
icSF+2Fy2aHfO+1uIIMWx1QFWE6MhzxslIkCjgh2q1gUH4+nPdhr0WsrQvlLHf2YTbszrNxex9Rh
usjrAtuBouLgMKBtAEm5/nXSI5hjoMuJfl4/ivFv3E8XNE0xDYO1amrSt0r1XEpNftbLZA2vX8W2
bEz1R+ueI1RA54avaU4SOAFSxY54cx17toEnYrDyXCkDF2vkBjIGohnDbxL8LLzngToXC3lIqbGr
ZlNzWGMUozGW8ylH6u0dQdQHE40BlvHSuq2mOkGQpgdJs5/Syo5s+GeEEzFEZ5eZZYZCcivPAIAv
7w0Tw8umAOeigMaXijwJX8KNEvPo6bXzBoobD1wDuAseKAzUTZM51eGJ6Te+i/cQGp6JavDhFJjS
yBEkjIfoGM8QdbYIRmX4WbmAjtLdph0IMmAxgwtxpL3G51NofnaY9ydA9+s0deFgxoiEej2/hqbg
5SKklT/5r8CpsP00ptVlaACawAaCODSG7FnNMXdoa781yYlggxbz05z5XKIsu9uwA+qe3EiqUIJr
Nlfgm6NYUqagGdd4B/MHqvKqJSdDZWJ1x1AE8gCBRdwXDXkarwcmgSpjJBhY2BaqPvqxBjKXwiBB
QWkMjHc2vEc5KdVRO9ez8DWDikSfCo7EEKnyL8wHIVVH+p72lekbOnDMTNA6qfjIBLroa92sJMqN
LBOMDAxcikwSdyXLWAqMxVHf4mE9bm6e0QDUew/WqJcr4xjFDhlfRe2miDcx1f86zUFae29uVC2b
+E0mO4BmVuTa4ern4kyIpWhhuwCOssOwNO7CHE5jbwypQPYd8lrQF2Rot4M6SObYpzk4Ongp1RTm
g3D5kHTTcMtDBq/wpOpqouww7xuM74UDFjvEmXwRbx4PuEfYnvWmou7lkwMHs0ECaiZPFDJ3wF5L
fwPVgy6KaqQhu4Jq59a39pTraDc8jFLLPQwwWFB8uwc1GFbadzSsOoN/rCAWDDCZu2Tci2MI4arq
DcbPsytMuz0ISG9j2kT3qMJRZqpTBpkOdaG4FWlSAR6h6pIeBe8PThC8VGBC9Rxm1QQLmxsEfNVB
7khk6NUR+dA+i6KnBKKisLnTnkmUoWLlVdODUK6x9hLU0enVMQ23wH5hXdaH/Jg1G4WW+oN5b6GT
NuAOfAWWlApg6qX4twcUAoo5FXmvSGpfs8djycT5+WHgQg8otCp1TzhFXey+GBuhb2F5JI68Fwq3
LHt08vEWRxf8DEjJQ+rYMLWZii9Hx/KX9HmGZ1vGvAJsbh7rkfjqrxcr7kQdR2g8zroWxyj0phOO
1H5XegPG8NiSEuAaMfxnBcpf1wOhThyQiS93dsvUGHf+PdaK44xNRkPj8MMJnexLD5DucS8znaEo
xzYIM92FCnl2COr6GEGDlj8khg2QRCtXl9365j2TcU0QD+3SGUO5k4KTzBCfB9qvK9SA8/bnc9c0
/n1DwguTDE00Gbpohvnt3JVSNRdunZyuNWy2yAk/B5ym6WtJ9ybKLqWLFm/BXJID91OHpE13Ray5
sqGGXxKg/Q1l7jDVh69jJflgtPprUuLa8vAwPIFy9CFkfq0ubgTQlu80C6fLqL3Pawl3OoyqikO8
h3FXAVybkwuIUzJuRUeO+1qq53aiGDn7ZTUuX75+fROEiBwJjDIIb2ycjk1o5pjmUr/aGgNMRfUu
pXejF0XNMx8gvgc9bxiwjooiopNSUzdjVvGkoCT5iwIShQagSzwR0NpymDMqc9pqRBcivOk01hBD
c/o9eS4zV9OdDr+Y2FLR/3D0EtSDB951bZqIMtAQFdlSJ9iIUIOP50TdmNAxTl5BUDnzAQ885XSe
dDGptvTSPkOlBkFG1KI/S0dJG2TUPlMBppw2yokoxRZMHV7psKAIFFZT90TkynCYU1X0FTVzOpcs
yzg44cdGAFdg3CevidRhQWa3aBUCJl2MyAoj5AcqYpDA8VFcbrLSDNLOuypfmMcNqJCTcZa2iLFJ
G2CMDp9ExIwlJeBCcuibXoS+wlTgP2OAX7m1YZUzLIZtBUNWZgbcyIkfv1Wg2xip1u81s2xaitUj
dZzUCF7d1MAnhgiEwqKDlUnSZGesgUhKWoS+FynEAMUEE8Xrnkn1un3s+IP9vEJzyWtQeTykuN0n
jP8w/AFUSXqXM6486MMFjUji306uee3Jd7SCpzdRpq9jvvnHneyueai8MrwbUHm8J61dTRpSJ9AQ
kuZ4ZIXBBHpOjJd9732HhOOJFLPE7dlLl0i6bgaYDTCfRdw7j2O3DBjktZGC2f3iRj8+F552U7xX
cLcan8AGvJDa1stMJ0/xAXw7DdxOmFRHEcfTdVeE5+s4ruAZ0swrU2jFdXOsBSdj/ML5jKRbdga4
0G3vnPO1W/b/EXMwkznNPUpvwdMffHA46A3xd1y5tLfuFdlJGbUPSJyjewuTdXFFgKTurxhE1KPT
PD0hY/AGTL6qHifidCoPsg+/pmpWpXIQkUwQSDRQ4Z01NlM/SoKKiA/JUR9DmmU4DMm8aWyRNDgU
pdCpjYj5qDKCdQa0dTAYAL1GFJKwcqudrIwHSP4mxZKjvIedsXHK6SltWXMM0UnfaGSf69uOrvuB
ULLArYkTcVLrNrcp9qVTYWWiO4PLzJ0CQ60fWzoslignyJrKjzGG6HCgUxvcSLrA3vocMOaqZoyp
iJIFOJMqfA4LbN2p3OC7PFxjVR/TBkN9TPfR8Yo3V0DYPcyvvkSbfeJt2Gbj8KfqtfiZLSUFxxn0
AGvsQHb8nacnk3liLPDo6A37cTd9TmUWAA7WYd8OMkwiB9uwuDtiePuCA/1hmYAGIDEeUSnH07Ib
6uKYvncWG0PcGCraCSro1DkDdRASAYR5J04GyZsw5LIfwPWno+zemHIyLEpBW/CpoUWa6MhmO5AP
Lz/Q3bein2/M3L5ruDEzDAh7y3vwgK8cCka2F1ZCiJOENsl9AftzrI2x0tyf8AG2Ffhbo9pEvcH8
M68dCJeEX4wvb/hp0eeqjHtd7aNatfsX6n6O43OEMG6YJj4cxLOfr1GzYieDBQIKVcn0ZcYBnX2i
zgAWXZlvyaz4NDYn+M04OcJDrfsahjKggEpvt7AkDYhdFgeHjjP/mnRT/7SLoxOG/MAvBQ2yfad+
yAjQQjQvQT6Y3gMD5ju+k8tBbyeYLRmdQbuRC08cx4vBiKQdtM0ztXFOnPvRPXcRiqYONcSl8nfU
j3xenLtVHpARSBcTYAqu2AT14MgKXzLCSSZn7lz0MVDS3IyucwhIoHEsIsWjQOhrqMMVThkFwkTB
RXKhLTDzjNlNo/g51gE4ofuCT9xXjMbP4NwrAx/7bTfKeWGZo69BIQYoywsoO2hJPNDsVX0gD7ME
qbUpVvptSZAZ7QrLBKOO1uMc5tiWZszbo3x9CfBg5+kPlcUVY3oON+K1k6tnnLFexdpH+zTHvV3+
sTsI78KKwhBGC4JPCqp3eFY6ybypQ9YRI7rVY5F/GcA7iHpODhY4oHBkocQjeHxPZkRv5gt3M6um
8V12up9N1ccMs5DbHAcSUO/B6oLXxMZgHFW5wDVaaEYCRxJHBcpB6t6HJWe92R6+fh0GGqPyZKNV
zDFdOCjHKiOWS+i1CI38eZ0IYbyF49W7TnC8goGFlwmUUq4o5zoSZ9xMlJvxviQNUwWOtl94GwJg
7iqoYtfRHXsfp3yDO3zQR+VbfEJSh0gndtsBtieOtntG92WKWNdw4A0pw8vq8tFET6wpAggRMqrg
IcJDZZbDv5hoiU2yOMsWwp+TH4Uto07MQSDWteQQczf7F/vj5D7C04oQhF2NgH3fjgq+3i4eQtlT
eC3BoHbiyBgBgWYwRP2nf4pOK8bz8wtzU9ThzQaMDgNKOs0a920ZD38JXh2vCmXP1/3swYbTh6Jb
lXSfcDIJhw/18zJNpzFKT14mVW8GMQOomGSC/HA9Dg44eyfirGD+9pgPqkOMV1Tel0P+LXPavI+t
ZOeAGty/qp16fC1TIai7QOdtVozuL5s6gyESz2LulRwSxeMD5aEozyXlLYdU23iqHD51X0iiZMuD
vAKCx5YJZeMcPlFexkHvChk7HTcD9d2NMYfLGWvgTIeO7NzbEV0SH1WJoroPsrHFX6bD0r8n79Sr
gPqmYsLTNsV+evwXrtVIknLKlUGyvucg+NQXgM/65lEuRb5IyGVP9DPs3FGJZITZtI7FHDcMl+3n
DY5TD+JLoou0dGB+UUGqA795Ob/U1P9ZUv/1Fb+hOvdUEW6ws5J1j2P4yVAkng33HfjLiDEDKrsx
nLiDaDHFQXbI6ZvYG+NzI48QQA+VnbDjhtnJi4HdbFE0TstpikmLOCElx25t+B8Bonhb9D7P/slp
kQXKrjliqhFm5HWiuQV2O8/OgeEjnUHqnY8/SQ0eINsHwwKQqOzwSYiOvsTTL8KfnQyXJStw9gz6
EO8iVH95HNJvj+P7aLWsRaUs4mSdHa7V8t7CPF/FdKOqXe0e9xEZDLCHxJcbU4uFWhz2dp8kqRFu
0ESq4JkBrLMBYSyfP78mWfw3RNovJV2QBVNmUqR/wyy1rOrkRjWSNUXFypxmBI2RidDHT8LGg5I/
Fae4m7kpNuILiej5eM2eSWeyV66wYScJYTBJ3xWL8JbRjezL5IDKFqc+cyO43ZBB9oRRZffZbnFX
XJw4HyoUq1SkGyG4HiE/CwFiICzkhaXZujC+XzOyKCoA/9KBGg6TnPvgPuocanOmI2XQhkwUWQMI
bBF8arxejngoxr4GachjAu8ZDkk+7oWgitMIDr9OYlv2Jth1YC71SPHLIHWEGRf3aYwve0F3T1hD
RfAnINRmwLqS3ZcVL1UXxAK4gssYy4veeEAT/qSeQWhbapOr3ys2kS/1nnuSF4fmHvihUSENkhQA
b39Kc9en7kqf+eYUgIMQL+LIADSY3pDKc8eb/YYSDtsVJFMOBWG+NiFiBplXz2/uDk93rlYsNnnW
bvV+oItn+HDsdXG34WBMqTW7hckIKyyUbd24eL94wHJr3IowLANiz+0+MpqbfqrM+BI4BDTzI6gC
kzWcTujadwNS6aFNQBAWOEXh4tI1BPSXvdDEuSwBNJidNUjsiTp+9SNo8VPtDYip9nueJpu3s19u
jkFfL/OmvoDF0E1haEdYVVO1+i8M8tRtZh2fHjmlpJpCwCdwjtoDd0nn4SR0YCYeeSwncEZCsNrZ
wKHASTDCK7cdBSPkAIS0w5orq4MIi8qcX9ZK5Jmn/i/bQP1tG3w7US/NVejSs5KsyUubnZj1Fe47
BLchj8d+YttOVLWI9QXXdbzn5he3JvRW2AqldyYLnEdFpNG2RC6zRMzrE6TkttvOoeHp+yxziZQn
rHqfV22ODIIpRIzRA/yso7lUOZDg+bpFP5uA2vweewNmfe+3cHNy1SHNXQXJLDC3ml2N777hkAp1
gD/oIhhw6qGwu3zJsaOxET50LNA6Dywf9+Rl8yU7RAIeMMyjahxS0jpoT5maXQnv5K+SyFFaX+y8
APLgquHeIP7WT9aak40Mn2J9hi1UwKAeeBdqi7g4jdOphmSD7VuH6iIeoi18EtON0DfisAYFIGHX
7CnQbJUGRBYPFGyI1BHCDaq23jJC+uhLDxEKw6QjVETb5ge8YlbdnMwUh4YHpTobc6qP7l70muHv
66jHkoUaIWCfNUu8DPVZBQfRGrjJrAlE+E8jRo4oSfBQWVdTFhBGOjiQOlDhUYuLtujTtBMrDcVi
cls8iNFYJ//nD4U5gq2tjwY78hpSsLIJqG9cVj3TodrP3yRP9c+E463U8SUwPqg/14sNDEqsEAiv
V3cKvpzVcHsKZW+w7J2Q4KuHdyen44rxkjL2pwNFEdGvzO4+4TsAbdvgO6PBEP/iOUeIdyOesBl1
0xMeMqc/vKNbRESMnaKixwpo8SdreQv845hTdUoa84M9B4VzyBhn+xym4ypcI3nq6eL6CHoDvQbe
IVMA8i3JaOkXMP6UGy8CQ5ojKx/+vGv+c9PIimGgp9QkUze/3R03UVeL7JGka73oecFgLeBjrVdL
xysVcY/dM2aXEWk12xsGHB/36+jVMzcQ8KCM1Dh8gizxLjDBe9pv/KbQqpauVg8vsH6RuECJvaTI
W3SLCUxS0lpG1U5JIU7gbXWJzHiDdDQVEG7YNYcNCGXWhj3fcHKX3NsAKUjw8y/WeiDwnwwpXVAk
WESMaHQoUv01/1fhVd6q0/2ZNcma/OQgD9RIWGsHBJOjAvFyMc937VKN8p04zMj8kIIHsDnQEn2V
S9u26HzgAYO0J31knOiyH7Y+w1oDZiS6DXKfxhKG7FJItlqOWJYIUWoRIUQTD/SALw9HYzovwm43
wBX05x8mav81elIUQ5XEP7/wO+FQq7oKKOyWrHtvlUeU+ii4XCYlRGk/phz3jOVm+CBHJqp/Yhw1
12QyRS5YQ6zhDaocdRigN4EO2IySqPTcP2YwiEiow57ohoM/kQMMYJsJ86I3gKB8BZJKOADe2Qn/
CfP5elm/C7OeqP75CHNoMn6K1w0K0Wk3f80oFUj4GyLJtVHS+SyiIMdFTsA07PDyMsxfMfnCF4oc
kZk0FEcY0zgfyFSpJbkTEztifDhs7dpFshsiPLNVtLxoyghLflHCj7ClchDKIW7eEYIC7AGdLwSR
Hl1WeDzuucu1xT1kjHwnhgMN8cUZBJTQ/Z+ZXIjbId7kXZvgF4XPTG/ideK6w1TSERmveT+/q//g
9fCKNBPhr6roki5+Q6uT9nIxy+KerDHSxX/MIC0B9xBMTZL3sndCe7nTZlJO5SE0FgfHv3H+DlUh
eOH8R/yd+zjGwZWqqwdSenvvqreZZrgLyr8kMLwf+BOMwHXReBzEAc2QGy+LyBzhmbXeNR5Ey8R+
bSrq559/mCj+m4D4z1/W39J/ba/2fL/c49eDS8hPFhh+kmCVe8QQkG9g0ENcPZw7t+CDcAyVZU2/
mfkd9t6E5/oIH014ho+33F2849yiW6m/3Wcuk1BeLUSY4dfJLsPn2JjlobAcrCn21HnJmng5XNvj
htuRg92ANlSTpH3BBPA5pA71GZINSeYkz0jBODEeEzG5NCb6DBqEgyGM3/bpPZ6Arr/fonhUesnk
EYjObfly32KXlOD9ZXXFMIjdsmBZrq4kgf384JT/OpYYnkODxq5CFIVvK6KstKuRPIVkTSbqtOVa
wb+cS6MgBaYnIGCBb+ehgavsuFLg8Zh7Lgyy7BpIsRCYIGYH1a7aYmPll19gVQEOWlyDuvUQQ+I1
zSHMr1++sva94IJfCL3QMP+cN5iSfCMl5JImSK9SUlbmECaQ30chT9GHi9bK440tgsCrZ4G32Vju
JF+MdqeVO8qhkw4/P6EtYWADGzoMcUxe25NNJE0jDcbzaDn8xTnlX53296/57cmezewsiZdOWb1t
wzHWuJQnVkAMmI/hNEnbtmsvl6ZzDOe/ffB3Avj3D/62FYzqliqnFx8cjmvH83QW/2qROoG/UN0Z
YS62zVY9pnjCh7/0hL/+5v6q+GsX6lpy068tHy34zng8sEjNRgLoWYHu+q6GXRpP2rZf1nJuTML5
z0v5Dxn37xv2++/+dsOmRfnSiwcfvh1Pqwmh0QS4WwjAgsXCtBPfijauOzpbw5eV4iM1+EMY/pSt
n7+F9P02/P4t+oPqr0fwPCV6KXYiT98Z79+nlMEgEfiVzVxCqTgeoXQDBf/2qf1v++m3f6unmlh4
XPRKYLGNx+V02llWMDOxLTcsFxf2ER3jfBhWv31q/1d/+tRvrc89lYVrfOufuHO3xqblkc9z8zor
oIP0/YnoHmQX+7ilE2q/HAJS/xh/+uhvIFFx1jJRvfCYHw7x7bUzxiViuuJh+0/HYvqzmxxG0Ofn
b//P1/sNjbmcFGFg1C94jNF2O52uVgurW1iWzcJOLRjo4S+7WfnlGSvfTruuK0+t0PFmL1D+cZkf
jWHu3Zz3c+E8LSac8BO8zllBo/cj7hNiqQ7u9bBzDwfB6Qoa+fpk9/eu1ee3kpL9+cvV+9ue/3PD
/LXgb0/p2l1R+qzGNI17T7Q4iOuQCScVlBVRQk046YbHwQ56PqKHX95H//N/WAfKt8OubZ5YMZ2V
/tM9j4MuuKMl8C2cgNnnNzv8Taki9X/wpw/8dsTVN1XU2oqf+zbGT/2AjiHwS6vXJ0xaap/lcf7L
uSb9tgK+nWulqcinpuETc4Qx25c93jOftjwGI8QSuJFLYepeVjbW8r8821+OMuXbUVZIhQblgT3m
bJ39uPFX4ibwr1bUHyprFBeXqTP/9ST77df2//yv5aTUz7QU7v3txVG2nbKeVtl64Ab+xndxF7aX
Jw8KK97Fv/xaud+5P73Yb4dZInfKaXCV/2y07YVuYyrZ++otj0gPQzkFr2kRlJYbRa9oYljRJfLd
ezB5IG6mtpgnZE8i7/n5Dfz6nb6dcl1hSIVZcNrc3S1HXBesHksv8Pvz5u7Yrs9XOnuB9RFxqQb2
cNgMj59EuP/yLX7bY9/OvKZRi1Py+nPWjp0xOmsvDtpNBlC4OAtWv/pdG3/oJaHEDpOqcD433Fa1
f8EM/kVG/Xazqt9OwttT55zBq466ZowDHRzMZVD5nPn3NTvhZFuAn/7kkFvr4VxffeKRDT+FIuf/
9zTUb3Xd3bieLlnG1+BAHo895PjWnqiF1T5I3AAKubu5Bxx6V5dO8sUhNHR+ORCUX/blH3Dlry0y
kO+C0v4PaWe6pCi3resrMoJGEP7SY4d994dIUwVbVESBqz/PzB0ndn5WRmbEOXutVVG7ykoQJoMx
x3jH8+a8EjrOIvZvloSGnAKtvaboS0dxipbsYk2idJxYg61rER8AdF0c4Qo9TldjWtxo2q02Z/js
T4Ng9vsF+qdh8X6f3iJk66HmsSazaMmAeEOOnvPt4Gh3KWn3220WaKPLANIfb6F/ho/eD/oWJOPb
JT8lzKyIJ2XRwikwklHqo8htWuGW34101Ro0nc+vLKxtNxzTMcNd4u0IJQ1rE7v/b8mRqqgac7jw
AKW3eHKSzzHxhMswe9k9J9KCSch4w9ketWzftuwx7j3ze2+XOH+m4T9nwt8O/RY2DnXy3KtHcegj
jI4FbqCSHa29oxuWATOgg2sw6ApAK8vU8Kb0DoZIM/6IXT/nBd9O4i1qnKtz1qjF93fQykYeQ4AJ
rJEQEfsIb2PLb2GHolhtCfsi1B+VRVvtj4UovuY/Ef1/z+CLgvbtObnVWly8ruIyOAukZryv12eX
npKFNNqyfLXnki71P5iDsEhSE2f2x6L8eS/w7QTeQoWSV/Lr3Cqbk4rtEBmyd3YxibZYASIv+jhY
7eHF/itAKT/u/74d9S0lSrVSSc8aR725swVZeY9HgfTPKzujz0/ftWS7Px4f2ntvuPsjNv6claum
oqBA1/i/t0PH+2srlsxnc0I5o7JxuuFbexGRiSwppA/ln7vF4mKBq24Hf9ztL7H/v3f7f4/9FnaM
SxrTKH2JHUHPY0B2MjpuDWfS82adoRhcnt0C9qReqDxdNmSs/+689tknuNM2z2Kwk2HJwaTe/HVN
fl6F/3teb5Fp32pU5utWiHDIgFWXZkfgmZ5Khsy2dDBYnvquKzRZ47F4Wf0VGH+Oxt9uyVsSd9Xu
xeWsckv+560ZeWE6Hj2twSd1gCmemdgbdf6f3gDfjvmWw73utSxf9twKjrnvU/uIDs6I/pHf7SYD
Xkc2X3X459ZbFavrtxXwFnGPZlo1GzcOe/c6PcleRGRuOCA4t146Tsch2fKg6y7xbPencIN2PAAn
+8/b/ePL+dt3F8vhW9DZH5T8lGnc7tkCD9tVapse354kCZ/rvuL0jWAc/JWh/bxFaNGO11SV+duv
TeS3gx5vV6O8ZBexxs7WCom2PVmzIWSyn4ft+pWu87D/sbLNH663StVfoaSsaAx/vy2tvNIbuqSd
EZR7wtaKnQnZejg62oNqMxrVlqd6a7MTrZ6c1PNzhinbpMeEmeUxBJ21J97oEQDNsl30cr4/Gh2H
lIlS2vtzeditsZwPBswSTsPBnVbiULnSfHPd28DGo9AaH4a7hjPkqTYv3ux29W8djYlQUOLxx+b3
14j6wx1VNTAa4nsaTEK931GpNotGkjQnwuC2I9mrHDhB6UQrUk+MDy0QGvB+6FisrH5XbDxTZCOx
S9DJOozT/H42inhnvC1yUgpTl3X5i8j8dtER8GSXPDPVieNFTdub7HmtnnsADNkWFOF0PNToovb/
uNU/Bfb/HPXtiZZL9aDfU47aCDotcNhPZxUCznQ1/jOYH0O3H4yHbAYp99q/f+Gf4rqqGTrNQhnh
kvSlwP++tg0laRZ3RZ0sMAYKkUZanhOFN9rYzWZ/qy+PPvoJhMR2Kbbhjh8HnwPf5S60jeozcTRK
0ld6AZsgIPBc7R1QyS+Pjd9P86c4y6ggw3I0yHgkWm9hXr9cTU06vtTJTAPPcHFxfwWWjObDi0SB
IHe6LbOf9ktGnTyy4NZfu4KftkeqziAcsceUITG8vf9Omn58Hp4JxBqrw+1ZRaGXTcN1GXoeCcee
nma3HM557/U/gnEBrAI9ZgNcrzCY/v1a/EPBJhlvSrR1UQdpKonA22qJtdLQldtdmSg98czAT0NW
tdLO9uo0WST9yKt5+51t/xJ0TxSFJW+5JwN0im7epY6m/xkfm+Livz00TXoblIIUSTWUL87DtzXU
TKlLn59XZbLfXU0Lq++Hk06EGeQVSEEEnII3ot9Fk123bwuUOQ/ELiDfmk6rD+iZnQOcpYElSpn0
NA4AyphuZ+hb2DuBiP3jYfsp4HC2XDmJ5aTr7xvdvaI8Zel+U8hk2PU3rChKaLXYdGFG8QRZ4vy2
OL46g5dXecui229jacP4ZWpVT+cAZS/v/7WX+akOoTWbMgOqksRllN7yurK8GmoaK9IE2hM1KPRU
K8x3oYB6q2vYW+c2hYjY+5wjjqpgAVjod7vLQhFlOEwebbxJh+Zmc/fgRv2+1P5NdnWJ6VQ6mS3Z
1E1+/9/XbZ3UqVTcNZkU+0Ufkh35mprs6NERBYGu5FF8pORvD4fO7wf+Ekr+Z0lxYE3SmRDWYK1p
Xyf2bUlpxv58Tg61TI7jrFhEmS8SHFu83v8qOsv/lKbejvX2Bkr0U1qdX6WMr8yit6KzkVhbGAq0
NDD9DILhn0njPy+ZtwO+7d3MW1Zc6poDNoIZeHXLE+UF8Wb3qXodB+0p1cbfr+e/4UscUtabmsKv
ui69fcdrXdwKI+GQwHNVe0H+1rR70W2Y2yMIoJNjm8quRXB33SUTKwerb9LLubONKIK/Omgwvd/j
hS4haACOTazgnf+e2ShxsTdfWS1NOpyL9HTUW4gLBCy6e1i4D0DoUs/8vEJacOOdWiAy1Gdw4RCo
YGZUBjdbbLgQ5qvg1m2glGF41jH+ohflnG3EiRUTgf7BuxvDMnYOpIfnG7tSqgP8YtA/SceHsfIK
GYiM9UFmC7SrRbJxzEBnMLyDNIwpSZgML/uOVM/wSmuP4aivvwTJNSkAwDHJ8VDDJpQRTDjgJsOW
DWW0+3Dk7QP6k9g2Gep0GINqMLral1PvAm++cfU103mCX6KL62zB1vCTm9bzhnh/e7oiGeSPgPAj
tSiB/ZZdDMJPvSfwJeApjY2i2foSSZh8dfVQP3ROT49qfAhF9QpTI2urNIcbIyHSQXJWM2Vpy3ln
hCXjM2j02aqFetKWUXycOe2ldPDLqwvzF8g6kxBghwHAbuEsTKgH3xiWcIxB6sTLcG+NEtze7GKL
qWzOZTbouUHK41Qb/QTLJICHbjy4ylB5rRE9WPPqTriaFRyJ57xkRog0DpwPbXq9EWz5t0xLMA3q
mJwcOroLPw6GV2yHk/Aufn7OZ+JDH3gEE1p8FYREBvTxJ4bVif3Y853leRmECP/JUU7jmoL1mHuK
AMQumChak83ivch3TdzjSlvfMW8Fe+6Uc9bBFoItCwax+TaMeWW78C7ybQNcJcU8PeuCWrRDNQtu
sK4mPBeA0TPDZbo4fpID3mwWEgTdzL592S3Cw07pgvIDmY7lMFApvdv2yFlmQSKwz2VHzLrpdpXZ
ZwxzPSo00lpcIzGRC6J9YlAqIcFktJdJ5oTBGPdrqTLBfHIKrgOYRG8yec5pL5+n2BsA1NB8rl7N
BZnEg3DiMUMvekHMOYMj4gDnnrj4XBuF19kRYxnZA5IR0jJSDpxk5wXT+RkwzYWUV8FPCX/BGCOC
bgp5En/pmzMwe3Qg7h/MoDrGw9Wm0/qG/xlzRejV0LUIi1XJqnspYHtk4yAYHVm3tKKLxFGg3u9C
EEzzwgyzSYI512uTOdlYoW3m7pEUawh6oOYeeh9FyEDP1zEedjGot1jsIgfKN4D7Z0H7YoscrhGm
rj1F4g8ZCHjTh5x4qEKWWCT0G8Nl223QfE3sfv607I/pGNnTYWir7v0c8KNkqk5m4n1cMIFnLJa1
VFjNFMsa9drBIfcVVuPxeTzWg767NMbCqGH5MR5nhiCWY4hydHZK7Si5sABjR4sYEdYZwyO4PCpW
euISWkjCTd364NuiNSmWPrLUDk+0pc29LcUYF+nURyl6hP1T6WDbRBK2d3BpaiY+earwojjKY3jD
D58JJuyIVd0GBmfvTOTVDsJgxnGH2XjvjPGQov0JQBKz1wowEZ4RMMDx0LSY4JreV/wITUC6vMRj
hvfIeCqPF5JmRm1gH+MFDc0IltrBaoWHprVDXLyV1kxuUz7HsWQ/Fj7nF3+H56QVXKb4RKReOoV4
hlYYm8m9E2SNDv/IF0IZ6jjp0UU+CJaysHbS/GVtGP8F2AoTevDi82zQuHvNUQdjoJujMjocY0rh
JXrbsBPGzzEyq6eqtKvu9lma3nAfuXfyIC+pWxegde9RS3Ue/CDEJE5BSRdersXda/HLMF8/qW0c
tgy6iGEi5L0nnysmWEU4DiBv5iw20LgtiChYkkU7ZtXYz9pDesd5Z2OKzzEaAxa3dp4MiQSY+/JR
5BouRuhqPxFnYeJjwi6mZsL+xniWtnyhqICXQu4BfSuMR0AOGkAfAhTR4scVsKowH+OkUCkxWlYx
U8Ud5M7tcDYp9DbUhtthMkS6vQFrVD5x7mSKwNwZx16mtyUM2pgkkhhHsZ8HH8MYSLeiBXdDWf4C
J6apDlBfsFzR41NjGsaRZSu7jhuoxVB47oEHz5uHMdYfDDufXu3ifHZmFVzgB+Pp6qryzVYU1x+4
TzxafnXuqKDwtPZJ74LGrOUxtWlkf+emf2TOAoZz+Hvm0RKZxVsmRwLH3sCQZIkt3FtyG9/KzKgf
ej3paOPSu94dVWWyhCPmXu2ZKqMieLLvGFt4uCR6Bza5N3t1NQLFTvjfc8C4e2eCcNG/dgrP6qYj
E3wL3qFVijA5/Wisnnb6cubpB0LnZYzPy8V3gXqD7mFaERO83YVeDHZyEBcPbkCMSGngYNSHTkW3
eRZeHTYaFcHX+/2L/5TCkmuZMsAQVRHbVi7MtxRWbpr54aDVNSkXzqQu0jeAIePJIFMcjOO8B8JI
hsytevD7cf9tT1AV+n7ctwveKhpqnqWSQEEUs3oCUClQXL0Nm22BXPT2IXvCJeuMYL1lU1dJQs0H
NLFS3RxGFbpwcyZ1zLAa/X5a4Gx+WghcCqnVapoS7Mz/Xg+l0dJzSb3Xk1kDdb5gnGFMYqErQSqO
Uh9pn+geAObB4N2pmYcOosfgUFjlw74um7NEDjD3xqs7tvhz+HTQPDBbhh7BuDTzymU3urWjC625
Rn+Lsjf3EKP2MZOtt/geUZnMeP0cw26WEpgbd2vZTjEqNfeo18y2C677HHYfWCn00JoPlq32R/vp
j0881Bu6WcsdNMre+NLmoQ6m049b2G8buOA+h4w2Qe7lFyLN1Qb+gmgPis1k9vvl+7ffI+7qt6v3
tmdoZHVWZqe8Ri0g7R6oPyal462b9JysLa43Tvfl8ADUO5fWtdgWXnpD5j/+WNP/Fqr+exbvchk5
rVqJnt/Eml507t3Vek1uM6HSPnK7x4l7t3VevVd7WASFNfzjCoiyxj+B5H+vwLsSpmi06Ig8OPYC
SZLs9fjyqJ/Jy0a+yc4p7y4Rwl6GO8LyZvP/eey3Z6o61lXLKK81nZdeZd+7EkDt+yRdRutsGIrq
E+Ou/duAQQYSjDEX4K/9m6g7/vbl38pPdbw/SrrJl6fY2zP8nrFbNaeTOrB8y38yjnEF4DlFoEDr
yWqzFvofkmX/VQSTmz+eBSAktQWVQ9PE338PaS32kXKdictQe9wDeORsZmKPsX1XIWX547L/tGuF
XszGVfuCLb/vWhuU4qvm/VTTcgBjtMOYr30jZgA+ENrizD/66kgaFAeXAW25n3QxzPjU2mlwJRci
1+ldtjhq4GNw6jGy5/6+Jr6EsO+35PvJvT2R5/ghPw/GoaYn3hqXCwTz8I2fx+l59Bwc3XMPSF+T
sg0dOdnHz6veEWNwiGTgvGDTNWuDwm8IS9VboK/MyR8n98MW+/uVe2/ONl5FlR4Ox3qCcHx4mDAZ
dccxW56cvDQSW7Y2tkAz9sNMH++7EiPf9geoCOYhli/8J60EdkGAn3ogPM7/wuj/+GZkVqPVbKma
rrW+1Obfl1HzoTWVhlJNzDGT6t4qsy8OW5oeAABEPwwPeAAhcDP7/Zr8uHq/H1YEmG+H1e+ynBoG
h02ZLFVcDXHJFuai/TknIxn8hU/7R/vdIlYqUG1585umEFX/93BG81ZdLvWlnkD7AELEZP8MKmVn
seLNx54ijNjDlZbfHGwzf7+Kne0l8Gng9Rvt46D/mhiL5XQ6DmL7jzfJl67sn3X77bzeHmK4o49j
+uQhPlroSl83u3c+iYCaf1BPbwUo39hOe1sGzFV/vmx+uv5glKwo+iFEWn7slyhelZs7Jtjg3/37
LeLa/BBhFIILzzwjFBhk/vei5WVdN8lHyRb3DBEwaog5lcZUV/uRTR7M4fgSwf8CpsXeMzFf2RBR
H06HKUgKSGLDEG+HeTCTVlj8+R1aY5kVPSnR33wu9ZPd2eTE1npC0ZexqF4Unpxwm/RGongUeSvM
tkUDREsY3LiESps3LMmFtdYCqiChKNdcO4NL5Xwi/t2OMtvzolXrc3FzoQ7EH7PCCtLtBuUL06YW
G7FD70TWjlmNM3t6i2rXi7zLWPykQcsddOE4DXxKVlt4YJQUJj7KDTaPIZWYUYJD60hhP8GtgE7N
8ziKKBLyt6PjdDQ5B95xRc1qNGphhrThH5acmxfFM7auFI9rqjb/V519tgex6ugO4JaSYWD6OJD7
bfZNlHBJiOKoT8EPeyYgC0yGNVyt7c7VimqkjqR9klJamayjFjBeZ8XsxsOiXENRZru9rBEhf+7D
Z1s4E839gbKhCYvBllW3sXfLIob/sH+vPL9b7hkJOswAvdtyP4vpSsbd9LjYwxZV/ad9WzBTBI6p
8ORhAdvSUocUup9N7+Vh5qZY88IzbuHr80Lxw2I2DS8hr2zPJSZUqYPXWJmLakUaTJmmdQ8uqAjp
YU+RYLDnu5CRIc42+k0KS8H50WdUG8OV0j81glfZLdV+KVKVBOfaiSLZSv/cKQfHCrkOfJYZqL3M
1TadY+FJo4s5urJjt6QhHNDC3TTpA5zi4PcHoCleGv88nCa9HQXiFW3It0Tjrj+OdS7L1aTJEl4w
M8r6W129NbQLn+oOYCGvMRLPJvoanxEMym60eG7dLv0vW2Ii2nWpgLTHL2tXWIwOFVio1ANO/E94
5T86GBHevp3pW3griyp5SoZUTYBl0LQgH6i7mJxYJdBxbU0R6kGjwh5RzEQQZdEYS/f2sj+ue5fh
i02YFaBjZOb/9+v3Y5r8/azeglvrYOz1c8X1q/xZb9Xzjp2I0gMVyFChg9uFq4rK9cz7JTCpEvwl
T2j+lKOqssTQPvXtJsiy/4avQsuNR+P0qiaHuJ3fmQW9LjRqTkeraqeTM6bUqgPe7zHeQ9CEt793
D2O4W8ctVolUArHS61JlTnrp+rQ76VaC8wjmRpa8+yol9VPAc/M7Ne8IUORSBbr2+uP6feUF7+vv
+xd4E3kkzdiU63NZTZIZztuQB/LhyTtuiA6Hv6wUmpgc/7Davx/tbUuYZY/6eM/1inwS+23i/bnl
MIb+chjYLqig97PZ+YJ9O+lLLuTZtadZL9CZ9EzgN+NuAQ9OmB7imTy7nQi0wrHLZVOt8h+I3+oT
xQ/8ylmj28FDUvhDxPbQDBPnTAS08bjKY2dH9Wv3Vd/U16yL4RiJbTqdaRs5xHDi3EFZYdBiXd36
plUAyVg0OQm781iKEhNmknaLgepO3p4BwK44bQjjLV5c1KtyBisZAdxhnkVnHbaFcE1s0bAVQ1WX
EMckPIytYhTdG866DiOkJVQJmu3erb+KXkyRg3Y0O49xZHxowmwCJWrcVmwGdO+KgwyF8OrGuF87
CrUdTM/FxevdZh4ZMnnyvrLXtxGGPgyT2YBl+fd2MsKLe8EWovZWq0bGVnt1BLbflRF1Elyb3hMq
JN9hcY/bAAnbld2iyNXwenv4l/gqAMR9WYtZwf3YVTYGt4fwxYg4LtNVHxQS1RQ7kUgLnnn77igs
cu7VFR8fV1ita9RZYMzZNebHLSv5uBTwY/wbTBj1FlzKvokHtrVPPThB5cXDAw3oz5lr9fgkiaX8
7qYhzDYxynpsgZXn3drwDqDJrJIit2O4UI06HZQwZTRrQlOhJtka4A/OGRG2YXXwh2XDZwz0Emxa
qjVsQXWYM36tDcrn5LY23PN6s2ty30SZXdxX1ZrxNuA7acxfspI2Tj4fUo1N2+O4M6ZsugvUAfXC
oNPDLN7qOI49NjqUt62Py+j+JT/cpMwl8vg/nQ41po0WtpZAGlruF9EJ9BKABvDK4mxTMBU25pzS
lWlFmmL3amBIE64M5rs5Jo+DGbdIdvAOFEnKzOkhd8MX2uFWfdQwLPf9hAchETTIbrNtqjsVACkO
6zr1De7zPoCdCU3UeTgl/8OGExBE4xPwnftwam99s3M+pdPmhR3CR2TGXtTOnj+T8Bq4dFleHzfD
AeDRP8d9lmDZTUrHaMtdPOEUfhKn717p34EDxy4Ayhe5pf1yzwzAtpDIYu3L0t6RYgn77W5FpcW0
MiIibTOmkF/ua1aB+QMmQ5EdHz9YqoxC1m72Aafh/PFM3QzHZNNKz9Dcn11QfqendWDCE0DwKOk/
PKWXQ7Ex2mTXrUgHpdccxr0LlsJZn3JJPsP1WR+SJZrwjXZmVHxwIZWzCx/xZbCj3/fvhS3+OmCQ
uC+HchT3TGEVzVnVQBdg7PKmBVFIBkVAIATUgUDmAKlTvYuI6oLLGpQhz6c7w4euEZqDgjg1viyI
ROfKvSpdni0qn+ndwbn1mlk6XrmpXbGOuUNAyIb73esqngmNdzf21WhwKpHnGroDcQpvV1CCPPZ3
74ALPNvNSlxs1sTBCE+V18JZEaICfY+yc+2CMrzzX06VbAa8DlcOL3kdKFafYemTLIrI8fTuxdOj
1sHb6bFUWl4GQhTS1x16pH06eoA0Ve7/pV0xIA7Tr3KqfIB9a1MJriCfGrQfSI9ukBVAcEKyYAkQ
oxu+MuKjBp2Pi61eLdNxjo4KncQ9eiefIXlaFRva3p7CJ0KKv8Pcvc1uuKWKKPUIm9v1yy3aebC7
rC4+fIF15d+CJunv/GsEllrDE8DF5BWV2wo7owi6OWlgY3rGHvzez7sA3k59oAROzZT0tU+VDm4Y
9TtbHeedxFOCe8vmRUAbC5sTXiGt6OpQJcf0Lu/r7XgYf7H8VQQVDNoyVR+dMEh4ejwTNCates7p
cUVZK7fdqx3bdx8/aSaNAU3YKrJ41O/N+XVrDpjTEA41hnvoSbSqo8zDobXfVGiVpZ227GZecAVp
BMbTjXtlZLiYJTS6+zXx52VnM8GjYOsjgyG5e0cIjx11aYzgfMPyvZHoGt7Nw/AY8JJzdoCvjDJn
h3MDw+K3WesTf5Deq81q2PO4fSbrUnR/QLx7crtEEKtY0KQfGJlfmKsC845fzJIx+TX23vIA5wvA
AWn31D1/tCJ1gVFA+Igw9OzAQcmmN591PsFAagxmlyZb7twHOo7QFghV3oH8S78JwQNmHk2ZkTx+
YG3RqwflFSLvcadFPGqpewqBQzMNjVn9S/CbeRTagqVhTI0etR771q7cguvXQBJIp1b01h909VCi
DZ9R0slLh/fpXvce3asieglP8YIlkRfgtsxNewyo84pVvaTz7GYzUgVePAaimrMLOxPv7biYck0f
n0TaZEdvhHeXcbVrgI7gcBLhq5wpgbK6L0roGFYihdhckHrwzkr37JuJSXhx9E74rpqdM+/0Hk9Y
GcG2eD5gEPMqgUatU3zemDmMWRHdn7hHfra69YbG1+UTp2y819bPZdrdV8CcpR2UvbY6oACD0xsK
qc15zSWEZLevnWZfEZt0+VOiDReqY5OVOARxS5toT7WxjXH7qb3H1ujk9sElucb40Fdwy7xTyq5n
BgP0wmXpPoXTwr70kXnPg7unaswtiiSui20ujf6NCVZMm5IB7Bc0GIE+lzqXo5u2H3hv1qmd9rV2
srxAXCro191JFUwq8PBiwe+KyXrQyKvaIR5yT2mtGw+HRs6hx9fJOpUdCV7U6giSBVCAz9U+QQ7Y
B9Rw3dPdR29w3F7n+jLzZUf3oWtPgAwboyRq0p2AUHHckeg1xtcwCcDtYMWpOfTy1TnkBKsxfsKo
ZqXPztwgHE9decnCEcCTr0VxrCK29McPoiz4WPWzVUDecVqblwUhEALSZZpOX+s9z2dTOMJedcvA
pqF7G6h2HOG2+IDXCNIZdcyeu2/Y0mcc4V4cR+mHtiocHLI/yqeTb84xSHo9yheXoIBQI9uAz6BZ
c4emlNToLCcRRqmnbVb0tWeATc2e/XdfHaQ9g7yKTm1PewXSnD6trgatAbf+8sLPLMscUgfi3/0z
uwuNF6R/8Tkpx5jDJm9By4PeoiWC7/VTRx0r91LsCkB/hLK353rtV3KwD8zFPiCBHNYmudd+dtl3
SbhoMIKbo3+KV+ymjh7YB5vkfddQmkmzh8KbmlcId+t/FjyxBHjOrjx66gRdhH9yzwMdWsrs7tRi
BkRq66u8Dq9d7fPYnzbaivcw7Axe5ew4qSCCGEEph9c9zHOBy3yUDl10qSt1rx8QA+E1JE6+t2LT
gnsY0w3+xD2vb2z2U5bHAdT81ggR4krR084X8RhyXpE6+ufrTlSVnJuHR4BbLApnl/pZsCO+C/yI
3WQq59HJveZY1qhA4AkyRmbSwhyJOBSqXQ3HKH15AQpDE96FZA5569CHHvrc1TsNUlf3utN60gDb
oY5OqhOCWgpSEaCa9pOv/RCXUzwJKG2oX0LrfuE6fe4eqa7w/5wnErzlNj7lPUJ20GjjWIcWhBjF
e7libIJ2gtlWC6tF9ruhq92a1BFJNs6r4j1wdc1NFsDviih6AXomp74sCiQfL2RCcM8OpLc7XvtS
H1JgsiZN2B+C/e68I1xon60oA7K2u3zy5/wjc3LMcQ6hCYzzYjVUo1OoHwPu2yl18h2B8wbbP5IH
KVPPYasLu1E6OY1Ow2OreZ6nD+eCa5AwJtWHBFHi9+OrZY+zOz/xuSwvMKM9NNkVvlNqk7DAFhhX
BJKNqgric6fgLJiVO7GrtXvJqPGJ247+YtNCwB+WEcBxsl2MgfpEyHpJbhEW7YzOmsOGYiGBZRId
flg728KaVX4ain2YRiTMPjJrP5LsYiaRrdKZCSHbz54TrftAzVdtzXnOS6MYPselwgT9zQdAq9v3
NTBzamGfiX/qNCEBNa19iAaoDWF5cXO0FTjGKb0FfFBJzJNAOvRVkhxIZ5Z+cBqYqN5zHNht7T42
XlYNCx39RubxikIqzZ9geUW6gERIizH6cWSkS73jVEusek297xmYlCUQRbHfx6YV+6zC4d9VRveG
tSVuRnj0YIREAn10tKcHGrSCpnJ0C7ob4P7u/hNDKAi7KNSOdlG1zytoZBq4M8Bz6ztkNEy01xcD
IYSwyIGmfGNq9OnlhYPhxg0LORicRZSk7cMd51/see2MWE9ACq9Xp350mHEUfmvj4+oRT+58V5an
bNOlVefqvJFjc+OT83J+MkASzALH6poyPu8hfOZKoanjgYWcGw+ea768BLQGmdTDzoc5GyqTVMeu
2KaDDHpa6TLPLawnThNcUPZ9EOig9/osy6d3/TS75gD8e58yygPeDFKGXtI3hnXBjMCFtGOCyJqb
rPWvgTxMQJw+MRtZEEbK3Wuhj+MA7x0eWby28DNia0YPmO/QwcRPRXx0dMCiH+/2fQCos7G4T+Q8
1Cvr2lXvjkHYH6Zhw+PJSX05FDlRw0ucVtikCjgSDDwzJDwzWYeOZKQOsuDUJXqC+TYj8np+y4+4
duPhPbwDpIGlyRY6PD3tqn9yyo6xUUf34NpphnSvNFdeXQEXXm35HCgbrJaqgTlNZ8onnvOGzCWz
YCfhZPUBm21GdCrbd57XvaAZg9wcX3YlLOUowch3QVRskdCE8k430aRZ5tC9daEF+VRSqTojIPrQ
x+duPL5+EKpGRteYAJxBBjiKPXO6D1MQhOzoSXEo+8J1/TiNavvcTSkv4HnQNdjhgKRn3zZ/dFAQ
ohg7drG4wNi35V8rQcuuwTVKUU7KObrMa8nmhUgzGmGp0BqMwS5iDo0Ib3lGODSRRxXGwW1YxUlX
ppmZdZ9tJeKrldDkrdovhzp0MbV/CfLPYlH7KoVrFP/ea3mYYytjbC54J0GnigPl4jWAsIEREr+3
G/g8vfwXmVdLCCoPMnjy4MqvrFhN1MHvmQP0DlWe6VQIBhrWmeE1CI1YyiHAeliE+/wAydZqSPb5
4D8x7uCdm9t09u5zoOWtM6jeA5002v6JlWzva0HH7JhZO+62Riol0DWPu8YK6yHebDasGAAcsQEx
21Rjb/Gw+Oge4sQj0PYRir39lnfVfE9DKNQdcu2GOEACWV0SQtEWzhW185ifp4SO55q/JGA8561L
GB/8rTGIlyU5NEebNvqPtdCuUlhHM7E0Di4S0QrkW8t6Zg5ngRNIHdvbuEvOtZEoYwFMxjADP2OA
l4YX02txsUi5d5Ql7itV5nGiypJYJaGARz/Kxo7LRqTHqxWP6egq2y/cQDPvsY43aua00CKih+Bq
gQ6SLL30pdLn1Fot7MBtbF1Q2pIgEkelg4MVSQ0UN3bMuJMQMh4O3zc9L5IhnGK6FQf7IdtIJQlc
5shsWdnNesyJrvwFMtj07vN7NKLIOFPF3ZfC6eSGsQGiSoSjyEWf3iESvyVcITFJePuwj7Czq3e6
WOKzU+JrDo3xBhPYE8ZyBFSC5TrHpPrqEZr5ENkrQZPIywfFfzEM4adcPUyaMEZFm4ncU6VryXGb
Fv8w396OuCW4YOqvGTOBRHQ8bIDuzysg+piV0COp/HxL6C0li9i5zY8+ofSO904SCpWnLR37hNfL
3eezCGQ4FX7z0HtCHTrma3IUEfqPLjGdaM2X0NbiLKhs4u+d2WYWEPl5H/DFOX3+HEB/2eHLiJPi
yeINgckejOsszFl41StIVrftCT0ZpgzC+IGfkI6zLRfmuKXaYcPO4wy5nZQScQt1ju2ql3SKkYEj
nfAT9+R1Gu1Xe8N9dliMwF/xGxjpg2fn5Ek9fRbn3hGm3L6d481oN2IH57tiikvUeUj5qVcGNc1m
TH5Y7e1t0n4aljo/th98p/XXS0lE7/2KNxrvWO4j0tx0zFPAs2cyjcqiZGne5+W8KZTSrA5OtRk2
PggFp3U10HLLklReRdYFX5VqEUe4EGHSpp4skO+4Z0xvRK5VEWn74Fx6gNyDs6fhOTN+rs60o4XL
VJUDWAMwfZpi9VGQTK2T6NTLuZ9wwwd6gkDyZJsDPoYWqIducyr2UE7Ouhwf2QBcLDPcX5045m8v
vEAMJoe3jQFQ4RY7v2J+6rVCFdYo+7Q5H6qIELAGsczeSnP472wjcKeU7j66zuMYjarSaeY2Rhnn
iL9NV8156iqd6/Dagy+ruM25dHVOeMOxSFEqj09tLD0wkZmfo3MkdUq05yO8cOqpYno6/cphk7Gu
uM+WxRlLHTYoIEMpm0+pb8RYGTqH1Z6SAQDdxL6NTUTN0YXu5lZBiVWCvyHK9DgNCO8cLV1dSQOG
yvyehI0BUtTrqrluUC2N+xf/ZljHhlNy9zfNYN8g1OH8iNISbenwmQZSkCyutrIGK7+6DNO2NK86
Rr9Bl8DoFfaRPZQPfXaqrzWc0taYWG6KARbuqvvR7JJ0RZe+/HEYaWxWvIOLurafTdDcUW9BpYIw
Klvv2EA65pGR6ScWsGwUmtQiHJxg1oKkSyLzCG6Y8TjcMfveF6kP5rJwsVGZjNNu6fHoD2UK0Bof
fFjLtINjUegSpLxqwfNm85VZK1Hah4aPsDwsiJqkgt51vB8SF3kg/w9p57XcOrKs6SdiBCwJ3MIb
ek/eMCRKAkGA3gDg089XOjHREptbmDk7tuleq3upgEJVVmXmbwqfFB58SGMqdO5y90S/kjyXv9sE
RnCdYrcBOGPnb3qcFw7i7tZ61V45Q3xqLcwq6KtOjkj1W6O3b/E8SEEgcaIDDosWvpjL8QE5VzVg
tIhuLYDToTlsdEHSDjcLuX0a3PuPtvR27u9cta25GFr6jxj7O67Be9rAknPzTnDHVp7hcGeNMiDq
qGrNdp9cVXWmIoBtIOwduW8S1ZpIYvYxozzPiPwcTdwi2ZK7z2ZfWZgXXpPLNt45MVdhBNrf07YS
ytQJ42Y/maD9GF0jJaRZeHxnv64WOjpq+fSEnZMt9RMfFdzwyvhbpGW5Tq/6e/JqFzXqvtFOUMXl
vZAhpg9tY/4qbtR28+O2aE2avZuHN20aIsLqcm+htzxvOo93vsc5JkavnAQ3a+5AAQcfzh+TErlB
ShjtPL7MG58X06rIZ+fJ2OxwN+umPs5jX9xbGhMMeWbl8ORIHisn3E4fA33vNKbwLmjfSYtSHPsH
BKTf85mCXHqJLuGnPjTCjBzjIFhveOUqqHJGu87jPbMVIMSxEnJROAbKwhiX0THmRaSwhMiguA/w
CkcKbdv1xd/55pAzS/vcelVH/DKZcAu5zwjRI9gffObgtjzZdyEN7K38FoIIZXyOWzZVmyvqSZ+a
MwS73S5HWZQMzu/HOPPTQes9Xfa40E8eMWfmzb91MjZmB6sjCjgpITz30gFcj4g/6twpz0odmUq3
wokY5WDR26pXju593aPA35qTUm7s5K0ZIdDoJYHutda7LoqRVFTOlj6iOIZo8dtjvBtKFCbH6fDU
vbzhrBo1rPOoDIupRvvMk94YPja9e9vw0Tx39kifKRErNU5jI8K30c0i00vdw4S7FylZPhKJBuce
jJTV3aVXrkOIgC2C5z3eijhxWMzzanH6PHSY3AZNHm5V8SoUqY9mlSRS0IPetyRrsGFwU0VHA9di
ZUuGI37RJRu3Gc5GmIecAWu6psbW2C05wSpIIZCATO+mWbtI53SiM9NnZvYLr3caJkHxlnBCzbPg
/qFNgdigGXiiwqkig3RvZziVWtsjdtaAoIpOGq9y5Kc2nkoztPOAbqIzhwbFUDIttqociy96jqEG
8U/SGJ3viJqlc5tce0JYmjsVvT3WMcAuNt6gmmgTbVrucNewAIPRe+5vUueOnu2aPP4+V72qu3Nv
03tYLZm6Pks7PoASadkFleJ0nH083oy5btiVhwlt9xwf37dwg9pSj+QAH3fSD7C0j+hKNcMkYhEg
roESYtZKFUzc1SvvgUv8mQLQrq13NrMrXSx4lgemJ24Iugs3kone1d17dHNa0YkMQesVjgaA2+yY
/mHMTVVUESxdtxqDbbfZAxyi9RqftzV1OQ1Nnp17dBPfCHdwEgtKQSePC2pCnC+IZVwV/VuPBM9K
Po4XC7PG0/jYvY0p8jWiI4gPzgRsWhSFXpAnH3wldSRyVGp6tF3mxlyhHoW3FkH24G9bHg7UDdpo
X+r3fsJrl8jJwTktK2vf5cDZIZrZP/Tpo77Bbnm8UXfdxPzfYXHwjEDDCagPlaUKz0sZr8w2fpdb
bgDYM/HUG3fnKU5zbnhn/8D1YxvcQsU5jYzg2N3EeffQv3Z3/dMiH5oIjV+Bm+YoHuwv1nVKEbKn
ODz13rSP1PgOwsbIbSxP6wONHjKtvXeY3xaHghgjEhDnMZRGRHdcb9y0vWNZPci2JCfpo6G4NLzm
nB6DR7BC1puaEyAZi8L+3cPbfnKJjvMzjtDcTnxU6KNGLIe5D8OEC8nktuG61IpU2hMF9JXo0Fs1
nGq8p+jRtO74s0Azw0oau8AV5UrbxGIL3fRcqN2v5vcp3jV8jEN4nRYUzYQRkkWhdf92CBt0uim0
ATYRPr83h9JrRPz4OgJsdKlzm8t9YFhXDhhcwCxMatyqh8Q35yQXXbpcnj68BxxAmxEXx3vQROic
Fg7wmZ1nRrCZIgwbHTMqxZ3NpzKPYLlXhBS8kUGGo+wYMwwFIjy8CPrdzLvihq7M8+5xuEdUn+6E
m+PAV4WVc+TvufYEj04Rfpc/Od2Dx5R1dAiTcTImCz670eUdsyVxgryRNdGjorbt65E0V/gPE/Gw
1S8cFPO3DOQU51QIj2ZgjA50Omhl0pTtHdqqn4RyxDz4eZep2XSlG64uKpPjYQvTrj5OzqbLMidB
uxIEM/8am8gKU5JEY66rBHyhMPng32/2rthe7uMbqR+NDGTsOQKdh3scYn7bZ8+xvC7rfJq/XTEX
w9anCdMr726GIEJgVl2Hm0Ds2lUgiWK5PMja1BxKUYXJKV88oqpHuWIzlUa39SrgdfoYiVjm9N4h
3+3rdmuKd44jtVfxeSi1y2nFFY29P6CWkNr8pFVvNUqy5eFmEwf0waG9fQNJ1MA1/iujdtRNkc2l
2EIbDzGQysaSCzqOtpbm15aTSx1udvspJWjsF7FFehQ4TFIhINnjz5+oLCY+5RIcc4rcw/xIOof3
r/OUfw23aAZ3cYja4mHCrNLuw8W6t+2exW5HnZnfaANPSxL/+Agu8/zrJOOtpPSaxCT82oRdY+Wd
wjzAaXlu9AxEfzlPx/uTvUGQBsMGnpSoSoWZnyCx5vk0ad8cKDhEAeqA5TKVKbxv3CuT/JZdXXoT
u/EOLMeNO67OJuNq68suLDPiFKV68WVO4/uwahNxJGcjYbZlt0pLnWggonOymgYm0GlPX1Bc1hfb
CcynvFOJRs+M7sSGLG6o7TDdsxSoh/GhcoLGUhJX2fJsg0ZA3X/ClSoJ8cICTsKD98tpY6B4mgKe
uRhf+g3f8HYeAv9cvy/iaak1DQ1PC5S44WSeeBb65E3/7Df5tfP43FPIg12Bh9CdJGd5/zxOTu/a
UO+b4vFEq81sN4e4bnE9RMvEhJW9GcIZcsXsh0l/tVacbHHsMmeMJ7XNr3ShulIbE/rxZsh+Ytst
mrFEYRVXmmunEZ5GOFvObkD1WWX3LqZoRPoq3N4dRN91e1K65mAbYzAW4/Uyow5PowrvtwCkBsu0
ItA+cuILvSK2sBTfSdjIX7gT9xQFJ6oj2zrpS84xorZPc9ndiECYL6X3EsPOy+xov2kwBbxT7zy5
wBmFshjlA+0dafRORcMAJ/vPstMMruTsaGnPDGoKPcKnlrp8zCa/1eZXIilqLTbucXkEn70VGQNe
t3ECvuMBcVgYt1ztTA84AdNjKFpcrhbsNlb1zkfOO1IgCIHc9ZmJE9MT7EZHA7AMCXR7QzCjhLTm
j2rv20i3H1NaxGQ0ojOY9ZV2tcPf/ERNLNp391OTBYhV2h7rHuixuKOfFGxbTDudYF7e5i5E/VrQ
Y4PbOt+GRAVlfZ6mHyvaxNyJqLg7YPMFVJYz24MRefsoVV+flJMbxo3ELGoc5EdKj0g33L9RFKS6
yM2jsXJVnSKHJduXsbyxWQ5A7Nn4bCdj3aS9a0LoVL9YmfL08IGO5L3hbof43G32fMTDGMu+h73Y
vM1audNGLO2yaNhpRC4x9It+y6YkcHFZ8EMf/OIqaC8WLpCnjzfswe0I9XlcZvaD0bGzGSDQPqTv
ofWg0YZqn14Ig7sDGDiUdSZvxRg9y20TpObBiUZcHSFabhJQqWTHlVVBlvG/KALAss8nCRimlf1h
TARuqjk4rrfhXJL9uYHMRzqbHgE0QC9B9RteZu6gKN6f7t4HRXx7T0ecvSxPzGzdBjxf/0yFGhIX
GMcg5WKROXAtvdFpNPpaddnclyD3YcDFwWb5xdJlYUCPt75YFV+ZE9yHqOzw169kpPcffWV4mn0d
dP7A6OhDtkzoOtPcXtFo3GrWQDAUr8BNIUlSOIeLepxIAa/2/qUEUdntcrpHVRjxW8U7W3BSxan3
RaaPs/wt5ifiZQgHNtLaZ0loVx96PCW+XvBvi5hez6SFfuB9C7KvCDSBrTAXXJfoYPPbm8/HfniR
rC/Iq2bpJ97odu9/NfDFaQeD09VCgIru8wd4bD2kRbr18YSjeGCXZGf4LEaX+HLAjA1HOCqMHhGx
s02CgUG8wd+VFba1nBOZQXiJ5f4HJpo0XvVG2HKy6t1sp9kgz955Mtr6VxhHe5tO/KT1hkQtGkG5
P0DOJEekEiEsHESgUzA9AA1hhWOO4J4h9HJnhCiEMU8NBlZ5Bc39Cat8YqacpDJNdxuguXIPF02O
I+x77E04R74DZVtvuPMPSbByQm+uLWNA7HIw7snj8Zhg2RmSeOiUhk0ifmrfvD3g7nXoKfTZs7cO
mkgX6zDg6n+xLvYYAcibQ4X7ao33Hv5m1rZXkgafcawRVGg4+EhLxJqLLqCLXKQwoLAp3QYhQ2HA
acPpdw/Ih636APQzF+E2j2pDBOz8+k6ZckaO8PBnBTx/rG7wnUEHykNcbR9frdlM9fcW1wCDgsV+
2F2wo7mIgzOWbWjpI2MmWRMm2vbdYRa1fcoUYx+RMNcdjQIWO5EXwA7Cs6L5bX8JmjPAmoaTCP4u
Eup7utH4elwCoBIr6IEOnUc1KGBG+7rareDN2x/BxkJl0V95bdBELpwjCmQOHODRSJuNGmEyYmcX
gg5YoGHQHgx0mkl/f+uXZI4fn9p8Um3dlqfWdauB1xUwRSHLtiTJwWjAyRAlQiQDOBa+QpfJKfO1
DXYJyOIh9Asr0h5J71yHrWawpcbYo9UsEZxy7BPjEW8+iGvoe81XzI6fT/pEh1XUfFM2BF48k3zd
Al4MjyPs0PKlnHQh9229h8lgODQ+hiwcqA7g2NadjnJGbPQb/T4kJadd+8YFdUmDKPPcRTY+WmRk
cH7f9lkIwxcB4yDxCEYbf38Lp9kKaMvfE64KAP4fAGnzCaCvXpOHmlRM+FTzl5394pFSJ9lAoBpV
nbHnD11/oX51MZvEPh2fSrciDGS9IIhrZWRUgWX/61GeEPhNyZSO8g6sezzvzJfULY1pvva2jmUN
c4u7Z7uM2ovCiVwchywKuqBDe8im1WHuoTLXPMgT6D5bPaqsueXT7ufTY8ODEEBAFe1b2k3I9Gfu
EJcACiVAT2G/hNSTsJh0udvNiAP4rm5F83vr0NAgDcXmPdohD1Wk/T75CBe/o3ughyeKWjSotmkP
VgG9BTvvXT7Fv0+XC4U2ITFynmEJaXif5Yxl7oWyNU4jClfWuuUKAgLKnN1J6QeCywtDpzUGVhMM
0Dwo/cgm9RTi7rs1iSeVbWerepMT1Bj5YU+Q8g1GDedjAJqRrfxZWAhTAEV2Vi12UOLdO8X3+fnx
AXbCTw6OsCBQx1v7Zkkge9DicPS+vKAhsW9/XDCn+rgI7hTLE/xEiyP96PyXq/RJxi4301t1qPgi
cdzziuF76oZGH22a0dCnDdKyRSC0A/BHux5XgiFqzsOPaR1bWH61VyBBqCbidoLs9xSclEo2W6m+
L8esA3S+bz6AVtLgaxdxiVXNxpRF/HjeDZohG4qp67Iqy0/Ui52SHHZSsYH5Yb/vAgQw8BSikcu1
4fbfDvVEksjys3o4VgyF7yMqjDefhgES9Ya3d7/+/pDyq631862eGBKqdKtM6ZxClQzuDkiuOHNN
zlnAZZgMG0FNkJabr3jGwmyqCZcaCt7zefLITucmCnjluOmvuKxjgnZzjQg0wIjCLuDwo3Nz9/3i
Yi1vByi4yPtYkg/eO3Wu4WN8wUkUHBrEABM5ZEhpwZI291xeX6YNQjputnQNW3B5z2EWpNFS8Phk
kD3C8NPwdYK+p/m6V1Gxcj++lLYw+xFAQ0zDvGxAEwWYqAp+h9Yjp/2uj1ej9bl19FkakSvw0ffU
hC/dqpMNTvQcBiY+eAc4lcV8M9Ost8jovaHsARGk4e+7j6jhU6GbJ2tqkV3VbQw0b00mAKAPVMEw
c448hkPhmM96nNCY8jfxpV1+nXiNSOS6m7j0deC/FX+9Xqyi95jcuxRIQA9ePqow8xrcWi/R3ytC
eb3O//lCz+fo7XBsXrKkGt9AkJ1wrDNhewC2cpmS+DrLbEqUPr7iHlokyHDXyUvIry6XP1fI0wG4
aVyllZ4y/sEtwUTrvYOFBex1Z0VF3AXj4i8QsPn7nY3/sCxxQ2VJGiZ7nM3/g7r7MLJqf5LO1biQ
fBBhEsnHtQ18Hi0RAGTQAFRzUn1R0xaUAIDBKERmZKkX74C7Ibybh/tANvThliDlARed7CN1aVF/
saED4GGd8TMBf8I1HeUqMmB2s3QVzcM+L0s6zZ0P1+B+81XQ9NsQDK66vpGpUAf4Uuent91Qe7uO
lAPQqAKH36totVcFrQVwVNZZ7z2aS8430uMJHessi3fg2UFfUaa89eiVnSo/w6ITl3VAsFl/r1Ac
Aq0c7U+umnp7+szgECYnHVUym7Y5nXDQXwhXnRuoRkXm3dtT1FWouxvAXQItcwvNakATpIDLmQtN
njYxiWUVAd5Sis4FfarMBtF1onmauTQ3Nb3bLDoJaHlq0pnfuPdL2NHxgU7evNKiVXRt57y1vVUQ
dLxzfEO874BIlDDK3A0ewcY72bduSq8JSzr3jMk9CBswcwiqgcMAgwb6gK5hTt9DXPWSaNsDOpYc
7e06iZHz2H/QjzgMzx9QQN4MNInm4HZ3gpRROgDhAqO/XHUK9x1xt6C3J4UfH8MrFNdzoIUH+13C
iNrCWStCS4VWp2nPW72buyTcBHuJewJ3B8eYNKGHgBhzUghUMoFmrvhq6R2+WrzGu/BcBRhnbzx8
1REBA+W6pN3YRuMb1PZ8ZwuTzQNakfv2xV0SffxeOe894uXN7SXLvLeHMPOYK0CyhZJf6STTDn6V
8YFkCQ9u/hwe5IKrow1OrhLRn3Erv/SAg4GR5qkQhyEdS/zGMGk3bJp4nS1pDmoBseL1N/h8c4cH
iXW3ylneg7zLD857K+cYg1IkCWoifozbnda/grWyjuSamiWJHxH3pKjEIzil/emcUEv4xFjPSgfH
fhL38hHtXP8w91oA150UCBRoyPWhnQlJGIo3k0MHrBCkZzzqEPriS6BxHuTOksJIZ46anb3hmlU6
2RtcpfAwLMfnxX2UkvTxY6iiRfwobnYIrtGXaS0BBdCyvA2wvhvfQP45Vffcu+Bc2nBbxPIiFGjd
lBJ5+kHRWqEF0Vzv2g+/oioNjzU4viuFrWlOYwjgBzQP3Wd4CPTAHkE5Y42xpo0MQWBb9Lt2D8uY
Fh2FxR+1vNvbtp8FUueBg+ytu4tOtuZe/GRw8EG0tgtXcXNeV7YuQwCi9Nh2kPGND324oauWDJJP
wGX8t9lnpWNwTMXdTT8N9JMLD0Qb9StqGHbVrnAgG2/eNjSFqQgIM/p03IDLNUD9ij9g8pIg6noc
FZTrfWq4pytV9ON0ZmIBd7clej9a/LYTNbKEpsOKObh3pXHa11Qbr/iNs6cTw8SiwBZSXk0W1DxB
J/jnjuTsxnRKEJ/ztlGjT8mCOq/okaCrp5OHZA5iqrBQwJO1k540I6GNqdijnHbvYM44PuPSffYT
G9AgnVJwGFtfptDkJt5m2dIczr5NmMxvoK5DbW4OxOmiBBWgRypJmwk+ep1tXIXUOjr7yc4zEJ2e
piotrV3fCJL1KpbiIxXo1lvjS2tLF9/geRflUsnsa5eW3IMtg+TO+jqkLWRQ7aaIvbNThNszWlog
qguaA8VYC/IB5bKUcB1dgZJQtLpy+j6mV/s+oTBLfjAtOyWYwaA1BchzXirtHQ7kPrf5PNg+KERf
H/YpfTNBIPsX1ha9Fg8pN0purfYlLmYbwUu+DpT2nu38xmPozE9iG6bfoAx6hCdzjs7Dy93fBscB
NVINad126+Kdm54pd86g2jV7Qy9sP7rtvHOje9n4Zxhy4C/VKNHbGLxfjpZ2DE8r72q65weCW6yH
PTArClMFWKxei7tKBrIuOp1HLRVkkIFdNYInGG+TUyCDOaz8B4fVVzK7FOssm0MsSenRLS6ppxwC
pMfunznlO9Tigp0j+Egn9wFP1lt9aj5UtrRbRAlaeOP0vQSvifjgqHrPYPAU3wbOcDedC3AiTDcp
hxydsoo0fLhR+wPvcnbT2+z+8GWgMxCcDAvBupPkFLtxgxPnGNyPw/JTxVUYakJwoyIc8Rn6TLor
PEB1exspVbtxdymJ8Gr3QjAPiprrq/EqI9ZwLlTJNpAhNsRt+sc1YXU2jUS9tcrxkiIpLC42WQzN
zt4tC66V8vgQ6chAdg4xF1pP4SZ9HCVYn1M8pm3IhdIx4tXVokK/RmYURBcIlNRfbsMHRa4GPfFH
9IjAFaz58vQjFkd3H9CKsvsS7Kum1b/5dwsA0hm75WL0yFwEBFtkhjAxZG+Qoc6nf/BErllT8JMV
kdv8K/f58d5PCXjeyva7/Y1buwozdAtEv3eaXtEsOM6rqOzfvayre/ee9gbnYdjk7ABcni0BB3xu
PNAzHuwKb7P+FBnMzfmkSUVYzVD25+T0WBRwiFcUa4FL0QNFI3MtR/TjpTmwQTpWMCqoXzs6TvQY
4pgDvDvP3mm9m397w6rDBiL5CNtRvlt94AnaPdhr0QSEhBYTxaePqTqVI+5nsC7gOPY1LiYItQEM
puC4SMmjPx+d/Jt0ZLjqmIItSqryqNm5VS7EskePXzaXJONf6dYuIdc2ohvFu78voPIrovrPhfWU
T2eHx+lyl5lgQY+tXM39XJ/aWedO9VEIgAFudihw5zXDturW81NOez9qrZV+Nspx1lUGYJAD1dHc
0mpfhHwvGZqfBbc32AAwvrP41kmiTzUC5hnMXCmw16tQozaqBW3T5Qx215J3aCse56lbslrfVJJI
Jjo6R1sSZQFeO4UKshF0u4sgR7vk4O7R4dSdQ9Cilnn17t7p/1uLGxGJn/P6lEnf8Ectd+qqHEs2
KBgy6RzFlofHhck2HNPlHKDlCitnuLe4Bol07mGDKncu7zcb2o89gF/Yr3O9+65L/LWdnpLu3aG8
7k97ph3sJTdNwVgUvNBteMa/VYu4L2C303KVXhruQoFqp3P7oB97a3OkUt2n/Fiz/l4mfT82+FP+
k960Mt8fCGy69R62KADMUITw61fcS42kHx/kOf/XDD7JTuXVdfqeEgrMTftzvXH6lXMd0mj5+7UU
UQB6nmhda8myyjJQ5O9c80e8PuqX82mfUiASXLUGNrM5KhjNxTVuAeKgf2ezkwGIEoS2bm3Z8lWp
4+fgT1/ZKPRKu652BM0ROCCu4Neg5YK+o993drtFIKgdNe/7ckhdLHlJMaR/CV+fikxaPVoHsdz3
HpkQygsSpskb7xyDFAW9hBAjoNRu9IE0ABWllCP/EPz9EC8TeP3HQzwFlWu5auzvMg8BVwE75K1H
AO9knWZ45L0XdEZoq6hcFesEseRX2jYIuXEyGwjcqM8CkPmqSJPjLi/HNOuRMNYJmuBa4T5ANeCt
2zBwadSuhojB/m+KJj+Hfto/x/PhvpP3DD1VbPz1QKSDFkMX4cbZbzh6B7iQR2fQrf6Hd6mP/55z
7dX+/TG+9lQJ3ah76qBaWo4FjAq/6hMlMhkQMeLYD2ve7N5sSHjOfbYsqYNTIrNnTSrf10AblTZZ
A3IT986JxvXEDMGlgX9OeqZTZw75stiot7SmhA0IS/S74fBjOybb863VUlcFcQ+pPfeIEeGdbYgw
6BVIeMv5e1LUF7eWJoqwpqbLaPy1tKdDNbnIhby581Fae8zRoYeNLuSTN+rheNL3drHiG8AkRabJ
jdnSFlRlSIrB7gQoVQ0q2LoXWFInNs3oEqDX9Pfjvape/3q8p31yayZKctxvynEF+vJdXACHZUQy
YgEQqxvrxUH/a6ync/CBAUTVUlgf3A7R9l4552CddBQopN3Egwdae2V8UcX7NeBT8Kv2ZeuUyQx4
RqMGAb41pHEk2gkGYNZLe5J4uwvVxZopFT/1Kd7/GvVpGyp7Q7rszKQcQ12iVFL4kqAJ0rSxFjv6
d8iMu2+pd5qZNfvvuz74x8DPnh/qZWs0TxrfkrTNvnXoOgvlnk7DO7mAbI2whEHkfLK44G1MEBAZ
si9p3oGRe78Fes3Cf9Wq+DkN+lMJV07vsm5kLHzqQPa7wXZftal1w/uvOXBeRNxfAz3Vagu5uTmc
Try2UFTgPZ2ZAhih7poqvzjGfw3zlHZt90nzsD1xjJ8dnBAfwR1KIk15e1t3DaobSGyjHwGqfBTp
MTczkecgZkJlCXDot5BHXcX5P7ySqRqykCuWzKfYtD8eFH1XNorxHckbUYDTSGKQmvl/6J6+3BP/
jPQUZsychkvjxEiltx2Lr3QNIK60tRFXdBJ/1GwRZqhJLP5DbPtn0Kd4kzX3G2mVM+iZ14OQzkTi
KmG9bdxLfbtMfP5/b75/BnuKNelqo59LMRiLnTo6JVlgILNu6gnpvZoIUzfWU4Rp7Yqq2pgcYSYA
kwNr8I5CBd/PRdWCqnndTn69IP/vqyH89ntBasddpko7Xm1H9z3M/DYoqlZYJ4v56mBmg/0zzFPA
2JS5utGbxM0rYunviB5AD12h8kvjyt90/jfZxq/hnsLGZms0GrmYxCmU0QBpqM8HtxAF7Zy/v9ar
8ITDD5dBHdsj+dkHxrw0zoWp6GL2OPUmmrMYtfCY+3uQl2v95yhPGyzfr45ZqrcKkoz73PC5drvc
9O1GB+UJUsma0V6tiJ+jPe0sOS12D1NtisXeQQ/E7QuBEEJhzQ7WXi30n+M8bSrZvMmr/MhbIfQA
VTrIOmDkuDrhZIB2A+iZNGpRehKnFxJ0Dxtq/WE49pONs32juk6hB/0PQQu+x30hVUHjiYslpnq0
zEEn/rfT8rQvMS5NDlXBpxaRO8w6LdePGo4e1sx+zaw8p6+Na3G7SDeGQR4DBboDYvC2wM8T2qSg
9luLffAc2H58A/NpWzYe57t+E9+ASgliYpF3jdUhlBA4Z/Aoar74yyPp52hPu7JILvudeRJfHO0S
tBpo5ZTUySqQmDWz+PK9dJkkgM2pGd9lqR/H7CMz883GkIux5OchhKWuaUO3J0HChKS2oS2/jAI/
Rns6auUr3tJqSyqAsN2+SnpNmApZ8Ig7alfpXRzoMuDw8mCP7JC8+PtNm2Lv/+sLthRSHoVAI7We
5jS7Fshd3qpijCB0pIJLQtsD80PR8tyOGyORLHJ4kLKdkbBD94C7YwM1SPgGQRlncNYk5IepXHqm
22y3OpX3VlkngFZ0Fjw6nkgntfgfKPAYYTI4HLS3xuJieZ+ODjGMSarIupNSzPr7vV7l+E25Zaqq
omiEVu0pCjXyUpWbqytz+rVtK9Ghe8Q3KZkIYgjobL+t2pdR6tWB415+yR+jPsUk85HmzUpn1Om9
TV4dUgtHbaBudf57j8ugezRTlRSyUWxZf5+5+iNTWmXroY7R6Gp2sm6+qD7NziUEko+KzqDp1ZZt
/r0fxIiG2sSIFV+L7535Yz9sVVXfKCdhPjnHOcaC/jj2h+uUtHSWW3ZAeTS3nbos4UVx7PeoT9FF
Ou8aZ/XMqKo1n5Mey5aH96uwiOviuRd8DP5eM0rdWz7thdKUb9XmyngOPROhO3yyPPJ/RmwLlz8k
hYOaU6F2SPGpf0wsR5jeulV3hnQw1u2NwzCzbX/mWtEI5zmrJht6Udf9PaPa7+HkS7arqqxSOR3w
r3BMhqy6PWC+Fi72LTG3C8mz39C956sONp26Gf73/vg9/lOkS/PjWXvcxQwDxe7p7R6gTcP3lu+W
Z/k0+BeCet19dKKv2pkWP/p3oPs99NMlqFw1jUNTF0NzKC4rtwebHZKwDyXYdxfc7jZWAHL+o2bK
XwT33+M+BaLSUK+avGLc2AOZDGQcxXvfdxM7IqCDiv17Det1a/gpAin7q5knpRhOpb6IROoSWxjV
CYUlfc/rzK9Y1VtL+I5WGA6Zc7dbOe5iloYzF4pHZKdwJyqLVgil56Nd83TKy8hF8ROvYxNXTenp
I5jbXd6SzLPKSYdV+jIMMZoc+n57hln46CuI6+KxKkLEv776jwGfZj+Vt2ec008qkmJ4hSturxl1
vKYdhiFp2KdmtWnWuW7bnoAEd8UxO6hb8mJL/fUETx/kLClXc3sQO9xDbl8NdgNARrz3sM8mR3SD
jR5raCnVpUwvYHIsvB+vLvbij9CiZxujdVWYa8DRJ6sXbsAeh7MFMw0WelBraqnXfNt/nRG7g3Y9
GIw3jZc6i8wAjoQQA9Hl+h76QvB/bykHqwvvI3UiG6QcAgsupX7i6iA4Ok5nNeg4gX0CKz4I4unf
G+NFAezXdHyXpH5MBxfH+ya98ng3e9qJUTYAatXBs91vyxE4CZwdgIMIisrXYODUDF63DL8ztB+D
X5UD+PCCZTgtdGsaXyCLBUIZ+s5bsw+pCEAksYv+Gmq32y7droJj26AWMF+3/77T7B/PUZ7uVZqX
4huhP61F4ozr0IYZh77GBNzaZgR/IK7b9WJX/7EFvltuP0ZNi+JmnG83objnzA0hlm90gMVfrNDr
r6ATt7W10Wv2/geSXRcRaz/805lzX2mrvHiwAYuBGUy/HQW8nmABhf3LAiYu820v2pFrj4KPj5oP
r7w8df7ZhM+Y7NNKulyvBz68bn1zUwhBHp4be+8h4q9PCEihjUVOULPa68Z9jnstzTD1jHHj+XyO
Wzcm4YQ8EfAW7sri7IGO8feQL2q6vzfYU6BTpG2hqOcLGwzciezdQ9NLBmidgeOKN52/B6vdUE/B
Td7KWdLQvwcTF9ImaAx7uSzDHWWoMcE1xB3CasPQlW3Ni3Is3UbkiU5Q831fkGF+vfT3FfbH0s6z
pMiVE0vbiWVkii0HmOa8sss1+6vzTuHNClEc6M+UxJ2B+Vh0J1HdMyg1J8z3QfDjGZRNs6pO1ZVv
HSOoscSqpHmye17I1bXtdxdINwAnUyzOmbqN/fKy8c/q/r7d/hz5pFykvODtQd1YqyWq+uQGY48b
88VLQ1xUu127dmnXDfp0Zb5TCVQvMkub2XZ6HpibnR36fX/Wte2vr3haV1F94ajx+xs/XZq3+5SW
rRgwpri/vKYMOgw/hxcPvdZe9xS+de++LTwTQGNM6+pGas1O/o4wP+a4oTYVqVUeVYp3zC9vm3U4
xz2gAj1UHzHlEfmJtbCjCeLibgDJW7h6fPy93+ouE9/4qx9PcdoW5lU2+NLI7jeInewxf5jZrsXC
iqjQx87fA77AG/2e9KcAVhzvZtZU2eBz1tSyhY2JFab4n7unBRf1OtrHC8Lo7+GegtcjbzYupcrB
+OgJXl7cwRdiCdA7DP01MhlY7oBLwFnma+sPanbRiy7w77GfYpl+k7aHQhP7d9smbDQrV7fMUYUA
emcp85WHY4QTP9lS7SYYVCLa4vGlRisao2Te+1qPu7oD85m0dGpsb6omsd4zqGkWIpFYH/RCL4RB
9gWSGenLvjtbcIqQIg5ulk7KUPf1X+aJ/wSW7/D/Y7mdk6LK8wufA91bDwcCuwNJ14fLOTQsd4JH
Se0tQWziP+4o34H+x4ggDqFpiSDqFPZUCPRamBwsO/AZZ+DBb157kY4XLPb/8qBWn6JZoTS3cqEx
2agMB4jhhHOGxZfNGzamq73Vb7uKB/fO2fpBXYYg14SWZ7TDYfe4p9KdPYbJDJjj7r0PyL3T6iID
kvT3rgE6H4W+Xc16rzuvviPej6ku0tV901jxcbENY3Mb0fJ9fOyNhw2bO6iCPdGEnMipuZ7Urmpx
Sf0x6iZp5enlKHZZR1+XTgfR0Q2tWnpxZRwO121KyQgbcfGOIDp+4cxUc1WoCzHqU0STztgAay1e
WxyWGNE83E7v3g97pOFS6Ltt7I64msFNsVHjodJUs6fq7v7P4CPzcTNzWRzWO2s6RyILWy2RFoZk
QDBg5l0Sw6AO1lF3bqhPsU3b7RKzuvHSHF4OIlttxSamkna13Wy86Ob/h7Tz3HEc6bnwFRmwLAf5
r7Jz7PjH6CjZcrYcr/57qMFuq2u1rg/7TmOAAQZoqqpYLIbDw9DRnbPGPagqydGYkYPH8ppldhjH
g+VIJZUn/j45rqYzFEsO2zqN0qFz/8nS+foZBCqnYZu4tDOPZ65TJ/U7xBm9+bjiDC6y3MTperRH
0Knf77852tyWxnhVZU9yks/GIjqkESEOSb3aAAvSg86uZa/D4d7jcGl3D9tNV/dw6a5UVqHLid3V
lsm+UuZwOxfQoIDrnwe966tvdvCOyOmw0ZtW9ej0MSRtL3RJOWp2XF7lO0a7KvuS+wBzVt5Xjnvu
9DVAvW7iKtBolcU65NjsbnO0fbSYc8w7qQvpi5PTP0+Uit1qHmdptDtLXkdYJQZ0naNgNgO4MSAT
3fTbgjlhv3yEqmK9DqdGbbFfyFbLcKnO8yJmNghM73Ti+XhHg/ftZGq9jDcnD9I14U78WG3sJ3J7
/XTjPdy8djvx223vpU+iM3TCb3f0yJCeo+0uA8hv+IWMZ3oOoUPhadUc0j/rwYZZA91Wq1CKaViq
A7uelXaro7U0Kd13JAX2NZ51nz7kGoRgSXQt1wWdAL/FKTs1j6KovGoijpGTV4csM5kvvxVcIubj
Mv4umfa5+Z3G1HJ0zRdFyfxfK1Us/GK7Xy6t6sYEU0KysUd6eRx8waVD9QCPVe+Uy1IU9f8lT3Fa
zXR9Xayi1R/1x+AQ5jPXU3L5e0hZh6suQ4E8XJaw3te94YZGtGLXj/v6dmZV2WUpJPR6EXM5T+TS
noIXWepI93ZqVqq6pMe1WV6WgWWTzvB71/6URTJEdOsNvRfITug3iYHtizrp6oi6M1U90cNmNr+W
6ix076cfzz2fCs0Qllj3RtDVdyajkTZlpNla1RMtWfvVZlZD4jOBZms8D76AClTtwCGwW4JIPGon
WRa90nlFUp1Qy7yYq8MVkTGkUQ6pKpLFKxhrTxCzfjx5+Nx4ZLrKiFaqYr13yyhaHEykQqmLS7Ri
fiuHCqG70yWm5M//qLSq45nWT0eztBIt6vlk4JljRh72htp6FD5I+x5gtFk+a8yfXPo7lzSL/nJv
VHJMG4ukiVCSjyf/kYIMic/BdOUww7Tp1F3Cy5cqWHdKXtp7U1R8+nWwikU67f6ySJ3nq/faGoBy
G2ITPNFcvbNX4Ib8kqbYo9W1VFpvV2tJdspokobtP5Nltb8+nva0QEEbybFqTUNBEPNLqGKJFtd5
aZb+OVT3NXb8KQxOwfVzFhKkorgQa7nfnc944WnOVXNNVT/zvALOddlyrhh7SczAKjVkkjYjgJ+6
TgjxHdQmGpGF+1ut1CtVA8RGramcZvlWOu4W2wXXtOv2/HcetoE9jqrQ3XhO25nMxiN6IbVenk6q
cqr76j7ikYnlmrLKtT9dBePxx7rDY0o2E6PUoZVSZ/ALvHiThpi/l6qcaum8rRrJIZGr2ttypoF4
szxnaxtktjwxiV1/0Gxv4SPzt0x6AH57k6flwliYBjLxJc/go+fhYOu3aAGwyXqwWmHP2dMRG9sy
uFcj/P6C62VRt5yZSOfH6GKkCIce0pZCZWvMbBTeVMfe+DiU348jjcRCBc4tV74oJ/G6O++uiybn
uhUFlvmswB12jh9AOAaxJ3R/4UR7WwutYU6oku4wt9bqWJFzfaYKPwuIQInMxHWWeR/CTgYFEYyQ
4AW3nLKuRlEUg+fUql5WnpxS7VI3r0dukOxyw35mtCW+szyyEK0/GUSlq6nhSJon/HzUKVjmK/zj
KcgtXkxZbse3x+MpjtL5nwyA5LR2FIGgPcBRpBxkj7ehxMULux/uqUQ2WiP6lzWHfv8yg3H9/QlJ
dWtUbwaHjiMlgJppC0ak8RgF777VnH7IGB8uc83ViNVpt2K5Stf1Kq4nrJzrbGTLbnpfeFBYkDAm
NNQarcKgI7fVitHaJdX0stmyTvIOVGJo5KUsMf4IbLg08WU0dykz9vdOVjFXy5NxrTTn6BWZFbpU
STtAAoQJkXGAdmsKS4Q9ZPx2cPa7+BrhJyTRdgj5wRtj2jvaxWsOWa3En9a3zdI8/Nlt8qZQhODk
jG2S9fhxGeeixrPKcld31q8W18+nDfXdOusHaZAO5/YUhn94WO0mE18ozmxD8lvEorWHCcUCfHX6
Nkd0NYad2/AThK7mOIo9y5/TV8vtxvwvS46jN6CbmyQfcDXS99KqLJ6sNhOheTvUwvr6WJrX92s2
QEa1icqdvR7BmOEKsMnsUXdlMD0AA8eJfK1V01hytb5eW9+ss5Upe+fokXcC9OuD7XnKGN/oDdOc
dlEmMW9Fs7xyzo5Z0aLUMDcYcfe1ERJbfzEakM3dU0GnhUfa1zQSi3BrvyQqZqtB6akSlbnOj+Ja
Sm2VBJff2nYgDCLRtbSH0D15kFSEDm70539LKoCR5V2u1iu0Ifw2m6m1MZfNZr1CFPjsPs/HVLdb
JBQF1gJ3LnjERhsPPgTIoln5v1iWH8mKZamdV6V5ajYr+NRMd+0NpnCK2bNPopeg0cCszAnSAspi
zsQZHd5D4DPQQnpvZdvJCpLN6efmP3m+P5uher5W45bO4kqpgjE/ez4ut+SQISnxTNTbxTPTPB7F
5uzvLVDzqlFM83ejHEF90Ob5eCezCf9hfUrSvMvWO4AnvqG9sXW5639Ruh+5ioOULM8XkzQf66wE
nZ4VPHPqg3NABsAYD7vCq99/YUSSQFFLvGBad1+U6p9G9Ue+4iulSVSunW7sszCbSpLxvYXseY/7
hinfwuZGIex7pDdmxY/nj2A5kNz9rgOTWq7rCHZ7FErATUt53ek6ILfwvDUaXpRI5W7/SFO8oqa1
mkfrM8fbeR4kIZkdSZdzrnXqXnKjdI9DsS/yI0+xJbfL4lxPZXXM5O0ByWxNIQIeDm3SHIy7Fdxr
5xrcV+EimMivNSr+z2oZ7U6XMvajAxvo4MQ0G7MDc2cYEDJip2FLon4Pf8a5870YnbPGwf95nxUb
tozMs1WhCWDaeZ0SN7ZITA6dN4FRa82lGKV7mqsYrbVR2izjhJvz2KP5jAHJfXNOk4DNWEQQvteu
JO3aNTCXlK/DSeZt399wnVKp7a6pWanG85Us1nff3/GuN87Qth0C1u9vItb70gpakcg5/6iw2s66
amy2uxmskYIthOu4TQT3ap7sHRSsDJ0BacokI4AbTuWTVFMcMqHaaV/hJYGEGPr0cJI6+EWU0me6
omNRiffXlyk2rHm77qvludgwYBvCOYDpZISvK/K0hloM0p1jzxCiObsRXY5Go3FjG6TCCa5RqA2s
FlU38hMT53vpfJOg5ef+7leKfa+/L3RNMVfNc5xuqnMMCHE79op1EtbwRhDUpG2exnYbEvKJWBKj
pRFdpOh102jSwg+MuKpmFOvpbLkrz8tYymfzufHRZLqp/w6z2p/XmRxfFNhB/63ilqr2hLlxEsd/
ar6hyPvLf4Niz2rV9bFOVCvfIDmhMfXcAEwzhuz/Y8mK3oa8NMWSXWqLUy25GhWyBu5r773EJNGL
PcUTQmzX+uCRgFJ/siLMKLnhyNXctELPPi9eMWKlxXlGs1K24a9Er0vXbn0ILgfvK/Yoamn2tuit
yItTDNnOKu+S2obVxq0z8TrYtvGFMWy4Oza1NbB8WlBGURXZzIlUvavLxZyvqwYigW2/vsdgcxkN
YiPQe2uT5JuES+e/4Ph+yRQVy13c5v5Wvlb3yHQzqLg9HcfumIwXGxtOIl/7BBcZivwaFavUiKP6
rGxekAcQuwdRrm+3KHIwHSnLZJJ3YqTS/aMswtH9WqPiTZ3m+1W1ekRzOj3zoxe3OqBiJf3Uf/eB
eZGAAlwUQNT2En1CGc78JtJfTCcYaVMwReYqv3jFXEX1c223qHBfcWZr/qo/CwaMERA8XdUdel76
1t75ITMmRnoDrVFntWZt3ppRpbYU3eqQnIcg9L3lB60nnC1wLwQQ7v09LwwU80tVTNNts1/HlS1L
PTo9FyzbXKqTJDY/yFgz8YmiC8qskanbXsVAla2knuxkjS4uexReXO4QRQhmKgYeZlEozvcOw64+
dThcrYYptmlfr0Sr3YXVPkpjVe+xTNTQ8+m9gfBvXG99UYJOHMnBhJPmC6zryeD7W2sgdUesWKxy
vdQoxzdZPsV22jkF4GQHH56DQpP3GpGe0Gy46Kv66ucOWXW1yuf5dXZsiEnu9AbYZMKF8ZjUHglk
gBcTl4KlTmZTJ1MxWJUkMq2odKvQYz5YMrCuDpvKrhxWHCgL7dMQB4Cxh+6MnR8Pyy20jZaKyJnE
tsyBmbT7LzY511p46BmhxBuoxZrPfeseXBASEuaMInfz9D1q8452v4ISXGykiIfgbPtee01DawWe
A2bqvRpfcIKVPpc97d3RPLRZo1fOJq/Xq/3utGRbm+HzK1x30rMUDL3u/pHinT5nqPEiVN9tMQdw
2TDEPDIPhVeHtB1+K6+OtFrytOpuSxGqOm+PVa+tdGvAsdBAUY8O832IbntrdzCN2mNmsC9xmhhG
6rxlrUr6rEphVT+vs0rMudtslrvZQW6JO+jBh2BHnp3prBz+hAjsU2eWNPeyppjCy3V2rSzjbH83
cD0McI8ZZivQu/4DuHUuyf9ofGuKIWwcbtXb+SoScQyb1DlQIHoPPfvlTbxxrcLqNEgxf7XIWl4a
C/ZUYlzQlYOp/REEbQ805+Rbtzg5oHtGRzFzh+1hX44XLO4aPPca8pT5YBZawT6UywyXPaaHTGuo
sXWaNdbl0uYu5axBortyy/a09z69ZQifpuMFWIUMnTHSVk40ZqCuWLrrqZykSVUkNgiq/FeBhAD4
lyYecfA169M4ZnXR4tz6bla9ujDlUnKEBzt23qMOQ2eGwyf6oybtyE2D2JtohBbm2XKXMRuukhMa
UTjZRxWMudtzswKzUbbHYyKnbr8/cc5P0OTa4cOE1bqfupckwzjfUaS6vDQ54bHB6I5tg0dbYtbn
Z0btTMf1IVNaFhP+Pn0EntmmR/Fh3/uWzorwsdzXQkQ0LkvG/Z/7htWm1ozmsWwArUM+AayYezqH
eLjI8lXstwyBQ2JKp8465VKM0i7dxklNoqmt+9wBI9uiqx84QZeQmZLzo0a5dNIUg1SdrxZNSCEr
xOm904QG5HgyJTz2oEgIKwyrWmOUNCLldtw7XcUm1edm6VaC0SBzeIHFip/f+gBUT74NgJFOm3Tv
Sl0xSzvrcl5eTiyRR00Q5lJgbX2Jzd3aDzhg9GDdX2FRn0z+GVW5IMy0MU9mmbs7OJFsIhL/6gL6
c1le5OusrmY7G/L/OUVd1haN/SGLH+IWhwg44hKON874a8gkSc8Lz0/arKXm3VT5Scz1Na2VJALv
uK9W0Bvcpq1plh8uBQ8pxQ5n4mqURmcSGkqkeLGMyi0xRaTg9Hs+mkpvwvhCxrYV2Bf8ExqXs1jV
az844SfzL7tHuwqlv8a1LoRv5SyjSkNTadTKKczLsvgNn0Kh5as6DTyEkjfVZql1yZWG4hUdT9uF
VROv6NH1Byvvz/M2DF66NOeTzVkyOPC+9mbAwjv3s6EYoMWxcTisy0h0pe1luvIaIQhWw39t+lOe
12kA3weXtRT0L0BvMBGvoAW0rqjG/jYUw7Sfzcu3eplt5s6+nvvvQkswhtdbXIlDC/+Mq7R0dIk7
7ekqxulciy+VZSpPe8+lUWA6/dPgljrtb22GR+MvNRTDdDnVqpfSnIzLIxMQnUGrzlhuqh51d2j3
y/bku9n6Dj+rY81V0tlDS/GXrPqxXDfFTZNIWKYr4moTVrCx4mjzno5wfO/rlC7pYClGqm6VV7Xt
CZ0Cr+YO0hZoS8FEc56AEN/gi5IavNYhlcO6o8mW4jmdds0VeR2kpj55O9OVCW8ByPMxKtxAk+jC
EOKFSofyQ7OlzajpxCs2a3Fa72r1dbbR0j8Wi/uwILdT6wdPMHsQiS+8sNQafS4gNddsuEa3LMWF
Wq3mtDVtJKHliiN+DLi5syFX6MPutivAuRJ/su7BOKGzj4VVnjrozybFl3oZx/T3exQfy6tVvEy5
uMwXYPwfIY69c5+kKixsItrUXfEu/8hTDnmfzqzS+oC8R4t4VWqHjHd5AIMZBBfO2PDam5bD7JHR
zAu1ncD/otiWZRpVkxlQmT3Jvb6Vbe1aP16P7POzPyBAH+/LNoVZ1soIvsGaESef+pRhsdP2t9Ds
CHJC69sDxY/oXJn24P/yMY3coxNZrDf6N0bMd9boktihf16jH3HKiZ6SOrMtbuyw6wKfoT0Pkp72
hapVEozXTynCoayhE7fMsC17996ELdvZaP24AvYwA6/q5zOUg073NWN/3JxQLJJoY1hWn6qkjPpz
iAEjtzGMH+4v+1/ewR95yvVN4+VtvjdZNk8BlvLdCHl/p1gtyx2TDBF/1XlgyO8k9gR9Ovq8L/9f
7PSPfOUKlyrxvnS5oFpnhxIADk9r/AWSGTsdgjHQjkL9l6fvR56YlJxWGWV6Matz9vcxc2xmAdgG
1nmDAp4ELfktzfqKL+6PPMXPOFUv57hsII8Ic7CdZHSRiU3dP9h6KJTXD6+pDd8RA5/p8NbmYrTr
VTwMqz5LtttUDAcFDzr3sRzg8eqEd/0H3kHds1tskX+WK9uR215rXSvV1ufMUgDZnspTD4K6ha2Q
YmhWmnvUIZi1a1RcDONWtw7VFEtxdbJ3APXFWkj74RsJVSgC7p9p1tR4x1SoPUGNY2oyqQF5MvYX
93E/rS/tdyYytrEZo8sTte4HmcfiDD0jyHoR+/t+21jajJcCJ7YO3ASCQocJpjLPWxu4aAxnBgbO
nQFFvLjaWPN5Muy3B9kYRYhWSic56iZHHmqCs6yR5N5+KDYr2laWjeUOHacJtFd1WuB2xoAfqR9+
bSCKJm0kRuSShaFgDSxnxGDub82pFBbjc5Yzs3S5ZR9ridEoHVE9uhTFExGOigsKSA6duLsL05rD
aBXGv+oEyxW6t3zFhCWl1bxe2cjLwfS7XtM+vL3iDgy/lp3L6IPGx1qW2mXqO1PQ/0fzqcIAyvMS
HEPNbOvdwX4wjQfjQMx2v89li6Eo/rY8nYL9S9rs70uuNhY19vvkaJko2GNvHtKV0V6677euD46e
kCkeg3UJy+8rPxQvW7fZOuVW7JkRzaxL+SYGBiimj68riZUxFCxkzyNXp9r/Epj+LFWxZxCXpofG
kqWiUrQUCZOnN7btJ5TJOYd6rkDxMu7pkmLKrFlyrG0PyJOuNOmLeF0zlaKF/p5oncKTnnyG962Z
znqqZf8oOtaJHlCha+CShVyQ5p11oQhOadbVVwkLz69aqdQbVUaFwRL3+4FYHmaNy0IcWQLPnn8L
WzAEB7Snk8am7+Kx2dVmxgpj7JxEZUvLp3k0S+V6JvajzHxkmfSGjb8+hnOn5n1AI+pJPlvvwBae
5Y9glRB5uYS29LqTpxfYMAV/+oHHlPy6zsvbwn7QHGPxo5STpvivjW1i7EorpJkEn/5UJoINwGMf
oXShc1vySWQhaXkBFV56Ow/PBriD/rW7h5pq543cde87fqAL8b5yFd+f3FcpT0N6vq4P5cz9wN3y
qYxuQCaRefWch7nL+G9dCk0rUPFn67fLdV2WbajZB9ogOGmcj+HQo/cQyJs2syzf/4/7mlufYvv3
++bhujsijjoi3pXvE3QzY20I2SEQjnCjq5MU39acQMV/3ZT/emygV+sZLn4O/IaynRMQq5rTy6iK
761OcV6h+k3MY8TqNt7OO9ds62Hvuos5/K0kRH2QBfDiMFtWkBU0nA8vzuKR1rwKfsbHOnboyK76
faH2HD1qA/DCRze3D8o7sGvOyU6KYl2DHrZ58DoVMkGcDWvK3JwXtuTs9rfkohkIWtOBG7Vaplgx
WD42x8sW6QSLwCxa4/W7LUSGvHyjcOasnnRWrDjbDvy/DJ4BSiDVmJjl+Gwkad2QEgaDPl7FSvuE
Zw5Q7O+aq7m2ckv+cfA5aYoxmV/xbpOFZQBi3bYGrwMO+MRQJA53j+WKXPrd70ssxCnLlIW/1qcY
iqRC4BvvGkhkeRu7c/AgXn4Fcj9lyKz9Zde8Jc0WwqBik8xav9LIo2fqlNt6b9mK8TgtyuZteWCT
pSQHnd4O9Z5TjBxfhyTebcEOg0mgWtRpaA2XqMw92YolaRrW/hZVkI37ymhsRntH4cCHnQhc5cfQ
27SgT3ymos3ua50q3XErRiW+pg0at9h8eJHkyei9VjzKR0HVBeIYh3QPTfRkX7rNVoxLebuBwLDG
gksdhJ6y94GqFdk7/MjA28EXCTpZ37ZdaDlymqZYjspyX02BAaJpkvlfDHuDVUi9EzMKH+ihS0F9
5T6M5m7nU3eJK7olK2aDIZaJUZIzhvekBxXy+7REB2QFGBC6xUV2ooGUnC3v8/7tKoa8MOujWmk2
a4ZRVhR715zBJGGYmXL16gEgMZhbuNUf5ZbZy7qprzbzJkfgT47/qaO6nhOuaPb1urga5/NNVg1O
2sd0+cM6HBq05pHlCW8L3btVRA9k5iUq+nyK4sZpNme5nWemhO/s45hOSK8l2VL7yUSsBOJEZaMJ
+VIt31ZxGS+3YEWzt3H1cDFKVWPa68TD3msSxs7BZuQcPy1MydfSvrS7KNoNZBx0u4k7abpk5t3O
dXz/3LNQ/59G5efcFV0/psa5bC74EmkM9N3Y2Y22E6pbQNQbDv4fFo0sULmz8QECTUT3iM91IVth
Tii3HYrWL+JTWm3I+cPgCF3RdDoeV14kIwQvqgBdQWIyWFnzoBQnFnNSFbf/1ICxYLmuoQPCbdcj
shn4XLWq/dTtQoYajnSjSzMM653NVptfZ7Vrg0GhZQMmR9AUKRMW6QEdkIEYUwu5hNTIMeVGfzg8
uF36b51JcxjSwyV8iuBune9PLTCq2N78ffxqc+yBgZCL9Mo9gCkiY7McACOXntgs4/nSphVjp61p
ao5bbYHd3srLxfzEceMr9nhCCXzEQ7Q/Uu9CAj8A5tjmCdPBrHWXXm2EvSSM1iwn6Pre5y3ZQx35
px9jTH7XfqqNLk6tBzMYaAHeskNk0zan0fTiZPqPzhmKpVumxwq8tBVxYp6p30uyNWLK5fGBR5xX
TaD0Zd/wHiZzn/TIhKaUT13D1784ij9nrti+K3zXZrPMNgg7EgEfTYspzN5wVwBY0Cy42A/OLVix
dJVjct5YKZeMORku/b/vuCuRXac1dugxlHcyd/+TTjeMhlUjKWMZploWOke7bXXTRL1kmoLvvwON
GNO1R6UzwzNSAnMhQHHuG9IME6re7bxUxSG24nNa2iXcbS7S66DiRTt/ajALGNQowylpaAvmDHLq
Lvr9Uru/8Nqjz8/ns7PtXp0OJBfSadbG2PYfltTMSkMqsQdt6ahQ+/LfqLjQFSOxymbEN8JqNKnZ
6znP7cktLcmzrAmD/9BBw0wXTdd2s0erwcubQGz1nl2Rh5X/EMXbaNTrt9Juz4d0JAP9vG5BvrZ2
faoeF9sel4H9E42/rRihFh61LelFvmxeuHIHZ4eoUtla8to8P78PhO0cItUncjwexcqM+O2+ahRG
LnmByoWrlqrz23LJah+fWewsQCsvrUGjgye7YJ6sKCcGiNbofvKx6NAAQLZJ9/YU0ovkP0K5iLNZ
s3molGXL6T3g1l+m00MPPDzpluAD9pr+vv1w6fHawjCq7xeWt/Te7VDcjHVtZkUXS6S7UJswSJcC
9eJ5MPemsOekku4hbnrYbe02TZCPmv3XaZviXpTmp3SdRoYYBCtYrxwZKD1YutQf2PyvOjTVhDEw
0kkGlYJQx2MXDp3vyF8/0MKs+ZrCUnn+IBS343ZeLpPTTLSB/mXx+6atLzJtEqiDwnNwsN376y+s
e+QkqtWo5Wmzq8cisVNF93o9sLOrNg8OPh6o/Xb7FIBJFmy5xvhnDKp3Tl2tM8XXS32VXmWppRB2
sW0XysOq15on9nQ6MP3yIyUYj+1nzs3wBPWX92bOnfL0AdTPNfz+1HyO7gpk9zRX/zEu0ey4MeVz
GPHw3FuNd/a1L/d/DDBD5n9sbZ5e8mRYX+24l8LQLn8Kis0zLmYpYh4lp9DpVdvP75U3aUchbfHk
oXcrmECJ27VsVYXpwLxYxdpt11vLOmRiXUkLgX2HaC0wg277rY04bWKoKKdt1Wv1cq1BuFjJQp/c
Jm+M4zFln9nkk0+KxgdvJAWY1AZxYwkle0Vfgym64HmZioGNGifGCjaQGcXUW92soDn+qMHxsqEf
cg6DsTAxxD3i9YUz1wFDChlm8uIV01pKrpfVOr2Ij4OXg08lYx7iNUp+BNDGv+20M2ZguLSsZBaO
gj5UN6+T75mnbzIrShPlv0YxtadDwwQpydcI2Yvbu0LlLJHlYrJwzT50IE6YDCbOym9PmAmgMTWF
hb+8cMXULq6ljdW8HTj9Z2aUT+ceYi0Q8/CFcQgL4BNS4T8aDtgNuHb+H+U/3fIV81paNbe3mrkn
tHZfbwDsbrH9viGvgJdNeC/PbPJpEN5b/sPsfbJI+BzdLmSgeNXu5XahKiWu3B1YV8zZ4nTkCHju
n3npfPBuPrMaKdb1njunF6rgz/6arPDXEkpJoO0Lfy3sKRQ+iAJbi7IN1aTnNYIbjbWpgzmcjMwz
xdKrbR0cEpuRS2QwevzUPBTi/937bsWHLVUulSZDwOWhpKRouiTKWx7JH5p7IYAY6W1iUa0vv1GK
QzpfXaz1KUrFKZEs+ab3RfgNIJF6G8dCf6vmCSh0xfICFSOcLrbLdXXPCmt2hQIFA+YOD6T2sA9A
W/sUGe1u1MUiP1Acd8NO9KTZYY11rCrWOKUjP92Z50wzelBCkkO1IeHF9SPUngGcvi+v0Prn16tY
xoN53tyiG7eBqREeyE8KEXQKHlvt8LupnX6iMcNVxQ7OV7NFHRSgxNeEt7NAmvUYdWsnbWJ7rv+1
1e83gzcyKzqfSn7zPcVVbV4UR3sLigdsXr23smt2yvtOzQeUxcfXwa8CiT+6SYuoK9SOH5Ejuydb
MXnG/Lia06mCyROmWJeRVcLqHKycjOWhW/YFpP25etccbQawvydXMXTR2SgBSDxxtCcfimw4VDEp
A7glIh6e9+3n2j3LQwga4Ys0PZWnRhuKkYlQnE0YCuN5VTRvGIytIazXPuxzApCodEIGp8xCYxTI
hBzJ+HVGl3NwGdxXzAwBcufr1c7chdGIzW0TEylNcmTZyYRMkxGeQqnfanqgKntju+lBQNvlyezD
niUpdyobRsPTnWAhRUrukqgUKdVD3CxbN7Rn45WDmAHhz9tuza6OGHNCRVpoKxInK9oCBHhhQKvX
HTa8NTTWvKY0vIbY4k/NQ1ros+e/SbGMzeb5tK+eM8sIc/2gTIJIuIfASUHijoMMawhh4mh0/1h0
9kJttT2t9+XkBNsnSCUfjaLuMbRfCA5x2yCr1WUCC9vS86tUzOE2jq+rzVnuDiB8gGH+dBdgLygt
bSByhRSdcaMOoMvE39PdxwjM0YFOO10muBAZkf8MxUqeq7DU3easmnZUKfmQi5j6sU+n3WXhXCQp
P210fOJ0tHEHSTusp9/R4DPuzUhQk6AYdbTA9aKAOf9Jii01d9coMhc8VDKtgelhDKd4X4W+D0dO
zRvySg2BF/Nj+ROw851PHWRSq4CKSbWW1crsvJYPkH7Z2tN2AKC8NW7gw1ZcSgLL0RWWRHhztPkZ
jQdXUwxqdZNW9/DNInnv9gbnHpgQs2xj2ID9ksIjIzWZxBd7kvgMRNTBJwo5Tiyq51VmCtebQJB+
+27l1dU8NNc7eUqYxQgfKN3tNA1Q/bODPYtvBrTnjap9XX27MD7MC1buwm1mpObM2Pzx26sBaRLo
uOwvJiZ8nBxG37bpVCZaKPn3r3xhVjwvV1H+eFdZN86VrTGtvHaety3pdX8HddXcerTXftW8LkVH
p13t7IFKSthCmOpq3u/CxGT+GxRt3x7MxmKdZGs/ZIN3eoN3+CFC5kZ87TuJc+sPoSeV5OkCAl6A
Qd/u5+nFtJdn+/5uFMdyjVpTMPbQKaq1iQuAkVOdYTRYJPafVAn5gV1vugfuL/w6X2NSFU9ghfoE
ckZPEoY07MQPj3qiskJXMfcliiIudtd9pXRay5eQNpf0bNB0OAxHhpLqLHGx4c9JU7Rvhi1KkyvS
Ul9ghYJjHNtDjH+3P2nrrnjxeeekKTq325Yvh9V+JZ4iIRI5qUEPk99rVZlAWfKIlblqAe74QxW+
ctr7Pi1Pm4cTnfqHB5L7BkXnls3barav8w2MNmNC4Ai7z9ClXSC+B+SZ9Mz0D9M36eKcazMWhbgp
Kydcsa7zTalarS3ZbhfnrezM9vA9U+G8fQrSAWTyNDBWdiD14I2zC/Zr4OoCg3yxbEa4pA/tc6vt
rWYkrM4tgoaSxrdkfotmcxQbvLztqiB4uQYmQ85geASeCDfgAEMYjfBuwQ56t87Snc7D97KTnmCN
MCv2YPsyaB6cc+Im7VqYzkaHxF5OIBzrrRw4lcUJlbR+xYViOOHlbDe/nAtXqQZD/Ih03+3z0yXO
DB8q9sPmBSY66yNaOS9MyiRJSVOg7dDm/kSX/1sMv4m9cR0hOHGBtdVqzudshWMLN8psvHQOgLp0
aZ7ilyF3ZorDXT4DzFgcOTNA/a/M4Gv6LUmsjD+Ibejea1+CCaF5R4f7KXZPf+Sq9azE3C1r9VJ2
FtAAABbo1dvMifZXXxSMb8KWiGPCoGgoi+aDsP3w1k0fgTJOviXE0zNwau5NVvHLJTc2W8arrMps
g5Qwv4F++Tt4R08CjwEcY9kM9BEW/GMY6iqXWe7wzpXNKvo50dcI+s/6ZWFMqwR50EC8T3df03ME
/QyxVgJWV+Y4N0AVerMOoAXACqXh5GibL/8NtmpZ9UrFqIFAMjNlyX3KfLk4V3dWxC5A1iVhwnQs
OwD+DF8ZsPDj4/2HqTB5nReomKskWVuLeBUjUMYzywgvZl22BszbRG5qP1Gso3tE+u0mOox7sZue
W6xirS7Wcm2uarPy9FGGWaGElJCYpeVOa0/4xvCHz3wcM17EMk2kE89pBn3uK8qn2YNC1ct9h2KV
Dtuyeb2sS2WyN+5gu4VKGsyOfWO2D8GqMGivXPhcmrhJpDbvyy4OWHOyldtfZTQgbFLIRu1BR1W8
93U2Kjl2Mz6isbxYa/tFZmxtMHBEZ5DThfSWassYhVm6ny9RyznWGiaU2sEq01nKpGoezlYUSL6w
C8EhCQ5XOxRRs+1qGceI0s0y3SJQmCPEQxzQu5ONPA1e0DuSqdhvSRTc3/Jijzi3UCUGPhzO2+vt
iNptvA7TbRk8iVNS7+J/0bglQEcBBmlxw4XhR06q4netd+kp3R1E2Z8ZtcFbzEBZT7yhutsFn8KQ
PMbhzNCwmaML+sXt+Yd9y4lWnLBqiVd3s0DHej0uF9VJ5vBwtk/sMGxla4fWpMc40N0q3YIVZ4wK
3XWRzFiwpKVxxqjFT+EdhhGOxijMqvfyQmMWqSAInXVl6Yyd/N6SFbM2T3lTrSW6VYLJWpg7IKfv
nVolBnBQpL4x2jWoxzaA+S6HDra4fyIt7nmLDlhIAURpj1/2WPmgqmEZDaNmQqneVJOYYPXjaHNo
cM9lntcA2q/R2JIxNsI29oAzKpOuHu9revZL7wlVDGwt2e7pwWQXZNjdcyfukg1hLMTNTqqZC0gk
ZNub56fxOJ7Ank+tGPfpu9T6Bi4ymczBhFqRrR33lRGY3Pssxd6mjSS2yjF7wVHAWke/SLnXYnZC
Z+GWiMhJ1jUgIqJTdQxiznnYtx0qyk0yJragsB/69B1Audqeu8uvNb7bpFPqkiyDrKPeH0HZRCjj
jgDBgGfWdiYUldl/naNir2MGEtWXYiU7j48EGDzQwjAGvvOl35Y2eF0SqVngMucFqhnN0mG7TYBI
I5AuMEYe8jD4vusmT50JMNIOrR4dKr8k82CGnV5ABtFGvSNZO6P/5LrAjbtQoyPU9AHeAk1g7soT
rYktcrTdqt1ljAEqSCQuVInfi95o7czdifE1WQC9vjxMJsve0on5qx1wUNRw/mthsvCcqwM/x6xU
2bCTj5JSp4xGNj9rnQ3DmsYCFoXfv2QpJn9tzSyrJuaAfCCjhgVdP8omskoW0L76tNathTKj227v
bfo34ILiNiYNTRqgCLb26zuUR8CYLa10Dav2FDAqldzYt0o0EXLvJjGM9/bii8olynzfDBRFGL+k
KvZ/X7Wa10pmBmhbXPj0qiQjn3cHRt823g2RD7eHh1ZnhYteWgTXDOimGs0mIPDfR5w04vKsVr/J
tmcZL/8QgMikYSdwQJ4+ZBQ72rRr4SYzeBMbi0x8aMX2V6LLfn4oleXhoQognec40c2MkgQaBSKY
0X/wKOgI+pGo2Nlb47gwtikSD/CgP1vBAKJmoRJq2QTXMrHBMyk9gsPQ6HW14I39JVixpHQeH8x5
7VoWiMCRETybpf38mHyvAAx0ZBqdFfiCRTXs7URIq+x150lKH5BWe+Wl0yWwwggElEKAApOJp8PE
1exNUU7m1ycqBnOT1Eq0lbI3Mlnh1d9vqdxlfCmrXkImQvqG2R8ZTpwmbns/Ig3VYXqd5inUKYXq
3d5K+815ZvEZR8eVtNeqx4siAA4peMAMqZNXUIJm2bSFV5p1xtY1lZuebK5xs1neofrk+6QmHxx9
CFOofTmf+vkkOmnKDY+aZnKuNZEGSsV0Dw50AAAeA++tvwT0G2qBd0Vhy6/lKc6daR0uUJQhMKHb
EZ2HhP7dAPomZnzltI4vVZfHZwg+By4tAaDRIv3d/PyWwOU2vG/fitAhvz5GufCNKF4frvM9ew09
+2XSJIMkKa6xvQ2faNCeT7sM1gAa8jQCI0Iv/GNTZ2GLHun8aasGwDxElx3IU5ScGo/xRFviUDjp
AJxBBURetaMDBhca9bxI5eo3r/H1um/IoqlmVJ2pEeIa2JRcbQwOLhAVpHd3dNT2NxjZUEDVfctL
Vm/0ybIutwtnT0egRUvPoNYFi7Ll+WzO/Ztgk6W2JSpobQitvhjnWu8G3aQr8fxXQia0uexd7G0K
x82XECT0iQPaaS9x06r9fdgw0QcU835hP35+t711n9C34gohGUCViPEvdAxH7rHzPVkIxxTQTvrF
Py9rp4qverRL/uehM3P0oJKCKCqnZZiK34+ZkVTm6QGkhYSrRHAYkWkrmAezLjVumYPk4DrAjKcx
8UUZ9F9iFTdpX4ovi21NVOv5tWm/C/FA0DUcBg+xTZqYrQjH8kuY+mDXj7soLiGMNQrNQRNfaU6j
LSSZHwz5/OLsAmoFHNaVUvH3sud+3r/LRTXTX1+g2M1Ssphvag12+cxMucuHtA/BWr9vvZbmdulk
v0vTL3nik03FJDiQ+iUzuGNGZtmvD9Y2TNHtt0kCjOn9yHtba2les395Rv6PtDNbUhxLuvUTYSah
kVsNiCkIIOa4kcWUSEiISQjQ05/PSfs7KSXFPtbd2V1VXVkVW3ty9+2+fK3/M+uu1jC0xbpKFqsj
C4SDvXsnVSYPSQIpMKZsiBpjKwv+73fN1Rp2Nt3nm+0S4l9hGhciiHOfIuTmYHs+/lvxrX+sf8OW
1nnHyueU6+FH3WDY43ca2So0RshN2X4e9EUKVXurpC126D5OUPJ5GwO9XAyOSEPA+uFgYdWdfLf9
G726/7x7ADrieC3eFJpGEUflbfOF4cCx9KaxrziDV994fwycqzVMq22m2arcy6Lfvbs2Uj5beZ4Q
L9DcXT0zqH702z3yRKoswfX7Z9jUiV3XMV23cdlX++WpaFUrSRIhGz9L72YY0ilYPoDcZD+jTSC3
zz8DHDupwtRYYrj/OmwXozduf22llbOp1hKuS6gGyunYq3swrJr+XTW6J4zpPhYJr5bZDOmKEAzS
gE5Z4XuBKdnujcfUkfTBW0hgj8pBjiwevF0L3yLRdttKXH1YtC++tGElimrZAijMl4qmqnD+83hs
AaaJRyMKuUT4KIkqJT3P+Mpb69O4/LttXdeFzu6cO5yMwIYzHizUZirjt0KUbybaQ0T1bAzae01m
Qhpb/SC5E3mrA2xb6jjsauBxsRAN+7BZd8xK42oI0oXGL1DRpI0fVxsPkIkJKI/+E1EJpJ8ZgKy0
WebRcNtV7Ias9q11adiM7W5VdxI7l1P7Tn8vsS5lTgnqpWaBL1flRK7HPhezbpgDo91Ksg4yRCTT
NJ/+UtrdHo+fsxm+aSyyBphill5JhmirLkjDMLibzXrV2TPRjAcWKJKCpHU8uCd3NSP2Qj+A07hC
+kEA2waeC167My0lkdCba3g/MckYukIAjrvem7RdF/6pl29Ign7AqG7eewA2oWhJvJIQh3AniZ5v
b9WZWPzWVjVit3LViZ3l4rxVZlR94eTj6fAO1Oo7BeJXURrsPp7hGY7/kj/bngm83IvIOL3TY3QH
gz8tRV8vlf+y9hJbKJ73/TFcKovRENCYKhy5boj/7HOTe2JdF0m50ORrIV16lYc8b+oZpCqoqpG4
QOZc2cx2rWPdvDAt53zcRVqq1C3tlFRytoKAGxUPbH/Ze4yKTzArEwwcZRhQrr04nLYWapYpMSE3
9qfTMMGHdm1VZadgxuDMaWopUIqezSZf4cg6wywFJjNd/VfPl4t1bpjTfYH+Z8vFsLXvXin9fLLI
xlhERJBHfmCmilN4FvK4NcuGIbWscm1tUsYjJc25EqkcUoB6cG/1HkvB9fMsED+XSPFtwDMObvzM
m1XeCwRjZHDcT5CKhKDcERSzcTO3b8m1wqTZNiFhBqtFt4nVsC+mYcdGfUy0cyfxzvukiXZNklzv
9WedEPJE70koT6kJFk9TikXT5//Owl18QcPSJIdkqa8hcDynK8BYdxfd+bvUiib01PHSIE+P8TiQ
81YGW2dx0b9252Lsho1Y58v6iIGVEBAbB24EktljTxoL+whOoOpjP8ILgo3lyjvfZIwHba89QuIn
VwLNrzv6P9/SVJ9I4u280OOFBkEIbW0GQGQSG7iXEIZuwozBNFAdzqsJK2TtOo5jOJqmN6V+03Wx
zU/HPVfwWZqpN572kfUwPST0QkBzSOKMyBCvPY2sgrh5SGFAzD4rgXvXYt7L72h41ex0WuqZySWh
m32OVAFwBJ4ZqPrIa1ktnmJde9+6umZ2SNiiitnUpEi32bGwjfz0mIx4auqQCJx+af7+GR2V7QRd
54RE4rsWLiZ0nkAw/dgnxQEp/P2oIqWYzyiiHZE+0V0p04dHqlo+OmqUkzgVymye6lsbBmR5BLHh
rBcnInSX3sN79CNCnib+WXebhMKGNndBFQr5823bcA3XaLptzdVsKIlho2/ezCrJ3G3eOlKPuTNG
7+8dUZUvJ5+gi+MgIuFFfvVpuQ8T7ynr9nrKJ8K1YOty/MbtPDgrl1a45ETsQy0j8fvEe9mwi7TO
D2AZSWnioNKgFcyDh16bAu9URXh5tXJz8QlNvolcX+0zjNMJvMwwePSqocdzkFoCLyKFp7j6ILoc
qvEgKqq9XuhufBQiCQLcjvQ6LUHzxS2R9ZzZwVxaXEXLCqb86S8ES743ao6kMxShaRIvP6Phljf2
ziqX1u8Z37UH8uaQwO5MaDKDUv5ljzSyxdqz+A+wfUbqBLZi35sA4mWhUTnSO6xEV4KhLk7B6d1H
xNmtaTiGK0ltfMXC3Jp145ad5vQTuzLk3ft8WPZRzqOtGxJKKCghUOGCd2igGKhSQNcgSZc3rGmA
61262pud+YkoW8Rh3ul8ofck7kfwSfACh9dtGfSghe4NrUBxueXy3ppxw+a6W+tol3tmDJfhknrK
yS/6QZc+l8gTBkHvh1eNaMl+BANJ6ipGl7Di1uiNsONQV2XcWXPYgY4OCc3tARmmM5eHR5JpMlr2
BQe09nhzQy2vGFx1vhp2bV+W81xrsepDQkDwyedGBXp6qQ5v8XEiUPm/DtkwZXNt3d65RzlfUjPD
goKJ9942IzKN0JwKyEnVk3O1VHBxkduNJG4n3kNNU4n1XHrtE5gzQcTbEbE2b8h62CedC+LpLRT8
KNz2aqLVq/ncyy9oWDSnaOWrk8YXgLajY57OOaAwEaiFpwBWAMWmXksfXg7WsFsrdKYOi5hNNSjT
yHOG8XASEOpRafefeJwHiiGvJklcSr38Auyua435nXZuy4hTNnVYdof1K/SNJHKl++XzPU39u9dd
eEc99gVOvaz/tqQPdB0mPDSPv7jXCNo+qK701VDh4nsaS9DpuEXutu0jqSJ5kItcY2TN6LQSSbGt
FGh6xgQwJ1lLxeKLefz7Ov9ZCblxFy9J52Bo9aZ0j9gxjaavRf/kV0GVeuYJXPPvpNVkHY7S/svb
IoPExVV9gGrqDfudmtU+c0u2ApqEePqKzhcNJ954ZAxGUcWzSgClKo/9L+f7z6zloy5mnVpt3dkt
LPb/jqogtSGaBaVOsx99FCEYUsV5u0a3hbf4M17DZFdxqyyOJvtLHYxEUBdU1QSOL15pIgcF54j/
P25rw0pv4mSpdTa/B+xA9dTtP8YTUY58id5IDjzQRnEgB6QKPJUL2zDQeamvzWXtyMIOSTzxICBB
G0XeW0dAHCrbrDq8DdtsF8eWti84vESZWogEH4YKCrMtTcxUu6RP/FvlfdH0uH1jmoHlLtuYy2Ml
tmPlLXhzdAOKD6Idaaw8g0LE7lfq0ErX6njzAo7du/2Hnnr3AJv0IRTkHh2phXekGDPr+LwTVwTG
oeRCF1AP48JDAdGeIU0AykKkl3fzcBTRaql5334Ab+sXRErj0O2G4S5AddQzeGYeuuTk5v441FaA
sNPJ3E96NKoR9ewRpa6/XvW9/16P3snKfPYCf1wUASlIr8p6I+dOkLO/pkn0reoyuQpoujj1esPK
zg3N6iQ5twzbGkgn5yf82QUHghJrNLK9EZAu0uC94aoXUE9dQLYEO5XiJsggNwxcs6mprNr7025n
ytXrot0BYq9/DhjQDvR7YMlUpvx6fPSfq94MgbdZVWedmPGeh+/rPs++cu2t5p4Bt4Gg3cJRa/o2
MLUAwHb3YdqhEnV7wqorqDcMamuZJ+72xPmUAkAc8RqGDZfO9/H+caDiFPiXMPjPbBuGNE/Wu9Yx
477z/hec4cqPJz80JIzI6ZNxkRBcSIan7bvbs7yac7k8Ww2Lqq3qrNZ0seBL2nP0QJLC5F2pfxEa
nYIPYn7qK9+KUa+lOy5HbZjVPK4WxTZluu+Pj6s7yOCB3lPa/wUcVS39K9br1slt2FIoc/TdqYV1
29EhVREYrWq/TMJ3xpbC8iTrv9AihDHxyfWsveNHPuN9pTrPEnrc+oqGjZ3v9Uw3a/Ek4rmwWMsn
mtNHsffEYPA5L19UzlIO6I0Rm+FvvFhmC0feN9sgoz6RPIL0B1Yaaf2vklw/oo1PtD+pydEVhv1c
Vr8ICuJs0QKWx80NsOxQx/C+ePQiOBnDN/IGA+nFU0z1GinmZVzQbOops419cGvxJTCkGyOAA/f2
qgszV2SMra3/8/OYvf8QB7+1RzS35GAFyePt6PyCE1SfpC/D4YO75I3XUxUvVV7uXPW4WAytdA6V
XnDS8SCv2Rg7RjoNipYh7mr1Dm7p6KVPFmia8CzAHeYkGymw9g7DIjoMD5+/EGY9eObc+1ZXPxQm
/WwbLr6tFZvLPUUiTCyJ30+YSx8RUqdaRbKVTLsiyLAVAWqz22lTHvdxhYIob851yjMMwr53q/Le
Ma0r/q88Gj67YJoeNYDMUGGLDiRZ/2CyX/N+AL7MY3zgB3k09SuO0mLM37wXZIQ/tWexP0X9beHv
HE9xtv4lB/gf09xuWMhOe5UfdAmsf1/c1V3tFfAgeXvo3yFb9EXBYqrNiQHhGSRUUhiOqynqC1t5
dh0Xu1Qhu1c5OYmCgJ4hOiuO3zqB71c95kaZ9y+iKUX1hOrYwl9TpAoW1OiVL72rVdjLr2gY0bWd
JQc7Zfe29PYOrYdXEV4SIcnM/6FC2AZkyis+UFEI/Esy7s/qN8ymvnCqdNXBmLwOBXYI9o3bg4Na
wv9G2XsSeVuvHH/EQ7Rne99I3/yvT4AmmHTZssvtPmf/Oz0hmCA4LocpqTipDMlFUTdnKbzjeU0u
dvzYmdftuJTgH4ONo/DNtxZvHOI8ykDfzprtve2PVbHOOTN7MWK90cBXyxyxn9zGI8k/mmUOAQEA
Cf3bg12Fk14cpfOBvxgs3SxtbVOcH+mQ2EGcDeiEWUbuZCmQ0tZMuDR5un5k9H+QtZguXwBy3g2V
VZd/yW3/53AZ4kEvvqTupPr2sCT4ubd/RHeXphOMDGzVSAtpinhS9XZtiihVxsrOt/Kko1UFMMEx
2H3UpBuPPnTB9a9QNI2J22+v9dnH34gBzntxMUN7RVGttZSjdHcnEpIk3fojuAIx8gM4lBSjKRzK
+SFzMdqqiNvzuct6rtBVIP3S//kBlSsdD+yiMt+lcCjntrCL0awYq2zFHNoWj2RhpKQppngg1Ngt
SJT7FKge1ndAQ1xfNU8xdrdWtWGUOqfDeltV563cBjzKyLTNtsMZrGu8iqDiIrJyuwjBoOAwur3E
Knt4zshdTLrObMtaL5h0QLmSq4qswP3MW5ReQb48H0bzPq/aB+hfiRosYCmBSTuc96yyiteoii8j
rnNd+eI7dq3M2FoHlkBEBizh/Bjmo9fXdEYGf8YtdgPc+GT/Nhrt6bB56qGSej/wB+HbC92Ak2oI
Dwvp9cFWmhJ3pUfpbv55e6mo3d/epjP89OIb24mxP23n8ra5G55yD0StlXo8Ju9eC3i7X5c27hTa
dniaXrcjEZXd4VnSUKeFog/uUMRtv6Jw/9gmXxCm/dFo1R+BtCc74ghQDjaP/Q+NRV54CgbQzY3J
GbyMopm09EsTwJcnmJmP8YdwfHAHxqFxArI0eJC9cYIp5WRgQWEFr9no7dQl8IM/9wxm4jG7W3oq
4LrK3J1j1Yv1yI+b097OODtrHpkoMvfZCb6ejIfKxqvCBbNhWVcr53Dc2YQLcjzMX6txl4wBwI4o
AhweLmbSgPIwf1CN+y++xbEdaLsdU2vy/myIUmp93qlJuMvNhPQEHYAj/eZ+NKMddQBbKlwHXz9U
OgSvlt0nYQF4cfm591T0ZOfA8C8rYcCLAYREb1Pd/6d3WW312E73Zk14jTUEPLz0nfEPkNrIfjwj
Xg5eDMR9qisc7FUkFSq6/xm4EbG6teYsN65VEz+ALOUyZk+zLOLGAfHh+dWXnOVOTepw9d1nmJal
GQalck1+/+J4oeVjzum9k2G7d8sp4OH+ZNsDuMuZ3oAOVQIDrj7sLwZsHLJ93jLtjcWABox9Apnu
fhKQJvcWYPKew18F0QwtX9IYY3nozoO6ClHVVT0QrvohS3cMra2Zbae5z8tDdVgujKIGn0Dqhhyl
QEceRbn47aP3JIst5UPVJl/Nj12M2thkGgszTat2nC4qxESlROMz2np5Jr3Ie4CMglJkXX7kXwf6
YshG1sbWa71042VNBCOIZerDIPMjstKYR9HQESbW59tG/HoAczFm492xO63sRX1gcYd0O+nydCYN
vgnecBy0rynBcaq9bHj2Deik0lpuatAOTJJmhDnSk/2zAnbaf4t0/w2yPlBQqjN0NeT/M82mW087
5b7lVnKGgN+/g3FOIfyVhnEA6P7DwzC4vaznn3djK5vuOzGTTlnov8+scA0XAb0fHFsyE+dfYi0o
v1MUffgFTSD/xWf1nunFQXf89reco+xb3yKZswu7sbWKbA47CHMnZmyDwSIVcE/TvBxozvMoJKJB
7oCcjSYoH2Vm7qoZuVj7ht2K65Mzt1L2XHwVnDzUlQD5UucBYxORiICPhlcQMPM3BHR44aoyzVf7
TMBh/Z8BaTrL9g650Rr+QOwYn9CFK49yD6+giJHH4ao7UC35Vdzr5YgN1ySM6u58v66JBCRQzwhn
CGhmlFIYVJRrSlAAQB5JOSt2+7pzuphsw27ZZbY18g12i15J4Vb9aY1nPzQYwClNXATGUZVCuP7w
ctpQsWmm0+40U3B6vqqMeXE2WywuY869CrU3DFdINah3AD6umORVTKl7MWTDM1mHbW7pYinBTOET
+sfhKkqCpZ8EsGH0wbuKxeRep4KZm5I0ao2UWvPX7/jFRzQ2eZm0q6Ts5L/9sdT0KCj8zB5nPLbP
NysKB5ht/sMXBPSyPSv5hq5a04svaOz13DkVcxST8VGv3eCT2vCxx9iVN0E6EbWKabLxOnBhLIjA
FDtwPfi6GLrhqw5Gx7QWlkweCo4uWRRaopEJ//khAJVC3Rlb/a2C8l7TxTEvN77hrubbNK+OsuYU
jYAKgtjDjEfkCUOAYmqqdDlHf5nOi1k23JXjSovK6TwcloMgkwsF95zvBh3/R7L8wSagkBsKikv8
s1BOfj/bT7ct+PUi0p/PaKbItKXjlqff+8wn4DBR5+n/vPAeehuTlptytpS3WnG2mkmy3b5tVbUj
G9yFWeSTp/cR6ZfKSyO41IiAijt8lTueBipQ5pmE48aiN5Nl5nKRFvGOkfeDTSh8NxJ6QYD8A3Ca
lOTSt4n0Wf8KmAD9CxhULtoDmiSSvOs7/d/dUntgAypPcjVX3AGGY+pwvQkVwz9d6ergVJ3Mik+I
g9GUcg+sTAgwzmlaulcrL+7mwxcwKFh4MT/f00W08F0mcftAXEVyXn5Hw6Vb+7bmOC0uvuWdo1Ng
E1id6pPlwafiY8AV+Gt+CXJV4uOhMj6+FqxefkLDq2vLqr1ARaI+g0m7aNjeg5rtTyoPjx4CIJWH
ttDwJJGKB/OqP78cumH9HcvZbsp5ivUPsAF9irmzhYYVmEO7Oe/2plag6oq/GiZfDtmw9Sezsjft
fMFsRZbsvYsvRwIJnhrKtxDXKcLHq9b1criGYc/NpessU2YoGr2wOsJhKB1xEalMYkZiB2h9CRiV
LXBXA5fLgRtmnSdvddBXzFOAi3cQq0iQ+IP2zRuVGNhtpzSFK1zJ1eT45ZgNm7424o6rVxxmWuB/
95/R/ydNscwVPeSX//noNqx6ViTL9WF1Xl1wLw6JRVhUBMEGUJKDK3ZEzT10tVvsYpp/dV+0W+XJ
XrC0hmfx67eW91lQnFWWd0HLl/fBT5T6JFAmuDXYHpzoEGwpwTz1HmAmokD1SjoU1uNp78GH5iwE
c4bHUdqXa4/fy29t2DnjcEz2qwo71+lt0BaX7Aqp159ZVG190LOZDzz/B2yYnQZfm6D1NAIGx1vm
+3uapOPD1r9t7lS3z26Yu3xvbqyk5IQgl/1OmHNWTQZZ+tvpqmrKKvvSbN4ok1a7c9gye2hfVnBY
YuK7M7qFsepMMlBndlTL3TBottvKy2LL0eDOCbCwtyCk9X5oQCCHC0K7S775QFPg3lPyBl6LcC53
umHYctOeJ3qGGXcKjiQ92uTRKo+Mnvl4ppKhAjf9TiKVkz9XVZtO/nLchoXbMuX5GmwMeQekzqBZ
8fqeIed/+TSbpXS8Dqr3p15v90kLwrPC4ijPU8PKrZzU3q0MJg2aQbAiYTRD+yh6g2NE6mHa+Pb5
da5lHy4n27BwVV1TUjiJVcXAiXAvdQWhrSOOk4vPn2C/mLHjS3jZZhOprpDvKTjeYOtIifOF9ZDE
DCXR8YCOSbqkntbRr1/T/C4Oh6pq5dUH3eXnNuyjlXROWavEPoIvIfMFzT95etFfwf5/f6s2Qy7v
jZNwXrzL9ERRlE6RnReH5J6wrS0jiE0kiCGXPz0AIdkoU22KY+80DBy4WrtVaGeLQkANe6T3Y+y7
P3TiAQ0RsuKJsUDBO7p9EFQ+4EzmdzHXQ4LQpmkwLMzlr3LV2PRZHyb331mhqgcFM8+3iR69/ETO
WGjV8UvAMqZ8E0WL4a7nhlaQRK5vkSmRCLdHnMkyTb+nz7c/9upb6+IYOI0Irz61t5XjyMfC+0Wt
kTsSjQQOojS4qiPQsH+ncmWc9A330RQ9LE4dYktnyqGhPiaUFQgkbICKg3cVOnQ5v4bps7K4s12d
OOYE0aD5RUIBrUP3QCeSPnz83HnbChHCGgLnx9+daG/bj/GgTRoPlRyIroWGacgT+5vqucrjqc5n
wzwWWWElupaIxeCc4PKwE0Mk2uiYlNQGbOedNyU9oir6cxp2Mc6yOjvErMjxXtL974h97CMyZT8m
RGPRy0FAKIgQLiBX3XvzkhfW7SOn8rxOw1AeNGnnkA+AskMqOklAt3+/4697qW97T6A0l59OsO0q
hlWdv4bB2x3yTZa3xQRJIQnSKfDZkE/gegdTJL2loUExosIjuPL7F4agrjqwyJrsbxDQzkFj0iMJ
YWFvoo+kp97Ya4955BIshz5cAxK/xsYejDq1djvrBEqOB/X7HbtK+aY7I8LgseYjLUnmuRd8K2Yp
P/Zv0/5n2MZ2lu5+nuUlw5I6MX0SVHpPJxW6fMLqidSvtFc+lUhFwD769P9Bgy779vf4jqbTfOzo
9rnIfrHKJ+vknjLTPUnmmbg5HdO2wU2KflofLu22wt4njZa93dDpPyuxif9iQP8M3zAwy6Vl5YnB
8BDtdPud8c9ESPIfkEpQneCrpfiO/meohr3QljntSTFDoUDnQwIQdt+xWynBxQwGikmt+eJUIurl
fAHMQntPX3vP5Ztiw68f6z+f0Thny1Jr25XNZ2xC6bl7l1xwH2zhudMPufZAMd7Vi0tV0OzYdFvr
50jmYoPTpJ21rXlbWrKEFfn+LJ2JLHoIqZe8Vx+UgB9ZyL+O1MWIDaeY6+Z2vXd1OdKinAlDnRQz
yLrkQ/IBL29viCMAoZxafaUIjGrohpeEystOs9KRVk6gkjzO82BBaky6GU/3hIzw0vQCDZopJU3d
Vfxv52LWjZOc7g6Lzer4e515D1Hyxh/1RMbMIOM8m2iTr1Zor72flxe8dUhtbfAS0rAh9JOLKPcP
DoAMvb/weWUojsA1EMrlpzVO/r5YG1u9sk/0Zd0F7D8Zix+tP0lHE7gS/e+jtA8phrx6yi9Wo3HK
7XI33yy2DEn+KQvP8TGtZ+G5r9NiklPFeHKmbp25phndZ3EJNysN+tCkIVbaX5Jq/Jm0+y/em4g+
fptL71vpolR3q+EUjQr+Aks3OekH4a+TrBfwYbiqRh6o+vDh17D3v82zmeZem1p82nVkRCGEE2LR
mQuGBv3j0RPdo7/UNISKOTaT3Fu7XB03GecaGSsco0YzuqQypW3hhVybS1ufz5tQMc+r3vjP+Wkm
uOP2rtwlGhfZ8ohzAoBRINu60Sx3vK8QLFfvO6WLSpW8vooZurgp5+T2hbF0V8UeYlOO0fMJjQAJ
d/vd6OeLrq0wtASTHqjQBVfrdJdDNkyWtAxwPWV9q67jzccEdTLZxyi9o1AH69wJ6BfiEIj2EVWL
jNA5qXlQ3CCV/WpCSHI7N0v9wMlik++QQ8l62dzTH+8fSbT02298yRLdAHBmCXiayfI1Guv+x27y
RAdDisbptktOa+Hrb8//40loGK9Vri06WcZ3bcmxGa8bkHHdn8MCpmNsmJBpe+lDdi9YE7WkwHUr
ZsDVTWDkmmc65IvjYNXu2tFPGnsjjuyTkDeCCwbgFGWDnkrf/XrKpf1ntIY1OSSrVWJtxW9Cmk9Y
QJZzQxe+NNeFvWe9r9ryfzl6/xmwSfWOySzQcZXpYbzuNt568rkM+1D/zGZUR0dnOPB03kXNaDCA
ewbkd09dRLvunP58hPz+5RqvdvBMaHzE8zZ4FhgRx60/q2ccdyxaR8UPfbVQSAH+//b0zBV1Md6R
CkVSHRhP8svkEkWtEfkVnq+jyKHhA5rLwOirwvzr/unPqI2YaLNI8sXGYFTSl+8taoWUwiOWGOOJ
2Qa1pBrwutn+M2DDrCyz9ep00GVvJWFJLDKj7/8MtQQUvPDJid2+p9dLFBfr2oh/3PlyZSzXMiCP
J/YQBvQvwH5gKnoqnnflWA2bsM/m6XG+5qY843fJEgogyxRWVBAjyheawghYjVCmWOqbJN4wsRbN
F/dC9QxB2OjlTZJ9vFOUodP1o+IY5Nfaru3YjQvRyu2V2coY7wAdyEYwvvm9gDagg9sh3SLO9mFK
OIMbUByaq12+HeCD/ze0HKqLu1EZ6cY8thkapZrXoi8Rjf38yVP/x5zwGv0aOdNd8NLJYGJCY9qn
5ZXc4y94D/XJETXw2yfqKkzn8msadybXt3pet2p5uQCPJrhCW8/vR5Oa8Mr/oFPzW7nX12/NnwVo
3JrWprQ7xkIOMXbo8MS16Uf6GBI4oao/9JJw+q16s+hyWP8OXf+M2bg4+8O2XB9lzGcNXpDPfrR4
EdUA4POK7b2WtLagKXXR3zJM02ki7kpns9T32laMUNAVLEx/VgwFGwBCAib+791AsYNXrs4/Bmyc
J811jmUNVzq53C49h9RJ53dgUkGCoDWpzMlfuTj/GK1xXg67zsLOMkaDyhAKAZr0pT2LJPlYWOn9
07k6dHuGxpXN+8eYjQOzcIqFtYpZUgqOr6ROPvd3i8BdwAXQX9+vfKQvZuD34YilIJHfrYS7rYgG
u/szVPW/MMGWJipuwMwAX59DvIvra6O+Mz8cy9Pj6x09zVyVCPiLP+YZorZSV9z2P8ZqmGDH1dcb
y2Cs4JXXAB50FrkjfUxv+vhhqhcgFNfB7bW+Zg/+MWTDEJutcmvvkv35+H5SDrD7Ze9H0MZUgvLo
1/ezMmd0LST7x5CNZ+V+PV8cHZklpf4+GkocJ4doPKTWPJ2qLME1yMo/RmsEgItF0tnHp/Oaor9O
aorkbn/+RB6BR+VY3pXU34DxTOc6uBF02UDMqWyEYl+bMWF9LM2OllZYQApbVP5Igs7Ajzn+C/GY
L/GYypur9rWJGFp31ummqJn2AakM0A1AOZDmmUT7wPYifwyfhB2qpnnVMv25Ks0oMJ1r86ReMs11
IM1TkJt02dkIliJ5R0//GzwOWwt5Gb1RNiyPDSOfG8vk5LRXYgmJOSmoQpthhaQbRXidziNlveiq
MbwYsHE/c2dTd7R8/fs5h8RkX1AqX6jRhjH1MEhd/zvj82eGjdt5ONptns5n5wJHtSC+SNdHHvHf
AdEoxWiW00gQuEhVao5ptTsOQnO27TYWNKanfWtUnWpYBkYXSZCXPbRPllf2i24abqKaKqktpanR
fJj25j2LnMUxABZC1O8b3nOM7J2kvQRiMu/V1Nbb4bFfBLtoE+2igprOWm5grx2aIZX3me1b3eIt
7SX8zGPf6mrhEdVCgrDB3t+EKwqOFB37OwT1bP56F7YjMzoNOj3rvj0o+sarxTilfAEtgkvf6/9A
bEzlcvu5pIEBqGTY4s+pX/mlVw5boUu854RmYAfbHrQyj+1wNz4+rGh1ZiZ1oI/oI/OAgfvl27Hb
HpzCY/dE69jvEilEhQkTek0e1/01TZ7z3iks+mZkR5vQnBpU4pz+3vu18Mxu0lt4mpd2BYf2vPQ+
eVun3ue7PI3o7XO8Eh5+h0+vz/SDOmDSdxIjdmT6vGE+0fbCSN0/EkrwekRa+uhp/ZfxWyv6+Hga
T46idN7yl1F2lyDVIh+38hfdOKj5M9Vk6G9sHBTsNS+TUQnFcityPdp9P17kb+dYnaMP+zNcXf6G
i3kIYm8fHILa13194Ewr/8D/25KBMlm5TZD6QAv5K4/iMPAM9pnkK9JkTAjDLX9nVpKPBUIQB4+z
XTCmSuc9lP5Hu7v10sd9UPCDdvyYr5eXr44vP/TF8UGY+PBor/hhROIAWVd+BkvyjtNlBDm/pDk6
Bg+SsYFfFR9d8a/mwBzLMOfbjmdhppUfIYTUNwI9qIMWxaydt0KVkH/jTCvw9BVNkoBKXjgH1SWf
ngfGcOPrXvWw4485uyK55A17rIU1Y/JZtCrLr85YwEZ2P4taYSuUf5eJSgHnnJx7s2HM3nqIX62C
YlqQxII2ldZbWehjaPha4Ay0bitqdzuD02j57QyM5/ZIY6khiNP9ARxaWy/vHfqnByPMe9qoPTJH
bs/udeb+ehq/rKf1nT083u3ud/f1XTEoBvawmJZ36KxHi3AZkOkfPA3C1MdvoXwUUXfxRCy7QtHE
juqu/moK0msHa9uesswWAqa6e3h2B0bX9E9hMtrz907RCmmIdh7abFQ9Wxz6B7PnZrCID9fRCTBC
J4iBkBZRKzhBlL0D8/f8LRDXTmApghBXzNhFtP6X3WnY1WOuL2u9iqthaxsUblfTo3XZa2EfOl2n
V/Y1X/+K31sP8dQeLL47X4u25578tuV1Eq9mSomv97JQC5N+MuqMss/VZ+tbZ+4xu3PoH+/iz1Ww
DDbdTZ9UW7fTjqy3Fpz/eT+xRp3O/WnuadyTLWo2h3FthtXnzh7tSYbte2Z73IqHq12YHqPOyTON
3qIKT4fnlE0thstRu+tAXGENWtE2Sobb5/1rXtnBoXy1tN6qNT1tBpahWKxzd+utxWr4BLgA9aWj
p4ehceSjqmMA56Nn7l1vaTr+Mgv3+zhqze+N9ofruH5avVfmrHX6yba0Q8KrNDdO3eN+ULqgDTLb
S0+Vv9bvtsfPpU30hxF0fKN9V7V+mbs7UqzB/tDuZ7s6OKSAQderwNAWg43Nudrv/cXx2HWO407W
Dqr6LT/G/u3o1DQbT4G/TkYjVsxPtWkRVhyGJ38ftv3duONl49MAMRPyuh12nwKP90kh7Oen5S8w
iDvM6Y4XvnM+/gf8yJZ/tuifwo537B67B/6c0UOqd+XPTIGqpejTSG9OipRrEsTBMlr+JMjc7SJj
aMA5g6UIszAJVj/8ZCzVBkj6Ah3zebjD6tyVAe7D20QYrm4efEqnU4dKqHzxEbNed3eLXgfFJOQ6
XU9D32LsAPQp/LJ7IBu9muKpVr3leL71rM/THAGMjR9jt1p8SxrCWBp9zVB/Q6jCZP51kE/EW5k+
44zjSGyfFlajzlcVnHznYRfuwxIupE24x9XoXchXuQmhGaVjfstPn3e4tQwwWN6XBf0tLCf2XMe5
Yy67v71kGrkYwI7fwvClLGmL/+n4P7EflRC6dTXQAjB+ymzzQH4QylW/f0rq7fya/+08wlwgbuKZ
fr5mqb8mNsu9iY1WIxojYLU1tNz7C3wV+j9k7TZ9Y5A+OtwncUKbUU1Y9RHzW0UYStz6VaLvusUD
VGEZij/A0M9HLyBB12HpbQJxEpV/9E9d3Bv2uN01+EnI8m4HH2+F15pq3UNgYKwT70OI4WL+Kd1f
eL9WXX4bUoqFt/XPf8gC+Ut5cKFS3y+JSuouzHVM28VNowsYOBjYg+8Qocy7rWAbLYNldxlk2Jl2
0Bms+cRTt/iQP+4Da1AxO76feJHU6O81lAjgGJxCvdsiwKKdOXzBzQncRUicDNKmog+1wJ1CK6rB
2GFQaNW8ZJCXDu4jxnW3oprvr1gbC7juS8wCbj06Yt/2/MOov5Z8lfmSeLTqvxz9I6u5QOWFsOQF
y664qq7qpjbeWSmcf63shA0/YvdIssGSGWjPYpzbMD6fCCThHwnqbbDRBPEpELKT/7xhSQ8DLVqM
2tN8lI9aPeP+MKi6diSn8/NHuKGtcamNoYsZrsPKrweL5/i+NTUJWyokl4+wUq7YrTXrUQyeMtTS
PCtY+Ea/01t6z9wyfxkkofQkZME6kn9Qlksjkjh0b1sr63r47AJ1cQ3b7DSTmu00ifdZgrHabHae
tebi5+Emj7RW7G9SK0yOv8pyXJxqr7L23mbR9rPtPFjbkZEGbddf5++nU5S1Itsow+T0aZn1QNNf
7PjXFsOe24fXRYE022rnZVYd1LvZdmN44IeCzTY6WINdBeXBQYt0/VnLTD9mmFbFlTxx8BefbXqn
28ttz8BP7HW6I4xZp0NYHG/8xWJ4ahfd7XG6rTRvW2PZrF3/9tKc86v/cFqG3rZ0zbANS54XzVbI
gx7v3F1RacN5mkw2+yw8xS/bZBYXactztMKP58l0r7eftqdiuIp343irT9exlzmaVybFHXSdr4ck
75Wrab26s+KP2Dr6+5UTpqFRtkZFPdvuP+L2aBXPPbN60NzML5dh+2QMitYqrNK8Z8efUJ571nLe
zbU0bB3mXavMwg5SSAd9sl6VEEIXsevFbQBmbi+p10Glv2eror9ffMyrdli025BQrn8l9TR3XG/V
Wk4Xm8SrNhOHd4qzUtwnvZEzcA1ZMdsyDPBTEA2c08oXeaf0sFifnDTRhu6az1x8FNV3svk8Lof/
j7Pv2o0cCbL9IgL05pVkldSSytCbF4JkFb335Nffw8Z9mOkdbAOLUWtKRZOZkZERJ06kyRKaf6X9
pWBV6vm/dxP1RwT//wsVBQF9hS2HyfP6Pwqld26bJxqFFgTW3o8Rvd1aIruIdJzyI774yCV4uukv
85T/3MDid7EixWOmFE2zLPdbFv8sFoswSrZhju9mvFTpvWg5uWIr+MpoB8QrDr2W7G27sJJVS5oI
mp4p77mYK1P+zXPDXwDWf0r+n7X5g2AtaKJr2I09vtfBpndSKdBmqaBkEdMyl4+jSdVggydkraLV
/yL/E878OUxETmAkHhNEWUys+rf8R7Ei6aBA0cPqMEFIjVrDW0z3GXTXoaJkggqrws2Z7qPP9W1T
yP6rhJyYlZTFplRy/m+5+z/XcJ89w2DzAwnLKqVz940/GIGNIsgi3/j9u0xXhQ9GJcuxCpFMfwVF
INcbrQg7jqgVfKmbLlSZj5ci2weZX7/4fcdwKSarF/lFHifxh2/EG1qHtd4sNtZtdUEYvo6e+erz
9NtutuFzGXGaMrEMl7ooX+IcXLETjTox4qWXOnsW6stfhH16pD+EDcKDg6xF4SSQ/mgb9jLBsVu0
sH/P834d+EDOevfoOCVvLlSj7e3y2cOckEMNOTdyKukzTcvTEq6BxR3akY7y3H3B8v6lWv8x8M8D
ZzFlEuQWtoD9IxhqyDWtU2xr+R2092y8Ua1fA/AWjcJPX0XxxaPDhTaE6v9fysUeHxLDsBLmarL/
1r05aAq2FoTtexTv6TTJwTbLQurz3XhJJRtjj145meI3hZHsvxT9H2qPI6YZXqRFrPSS+D/Mzkws
xQ5XcHxDtZWz3I2xe3imZZDp/IsZKaVNU5mbsWxB0vOqvU68KE+MNvWV3FO7PGGfpHwJ5L9U6z+s
4bnvB0mJ2IOIhin+t0QIuOmuGcn9O22+u1xnjnddTjKMYVV9wRZKZ50w9P5S6n8JAwZAQJmixIDz
/3epRU3WW5ZDLcX8s2zvW91ec3KW+eFQOg5c224vlcYyd4hC3O7rhE2JwGFlHKt2TAV/b6/cXzaT
/fOop9MKsBzMMyNBOThY6H9XqS3a8hBFYkP/tHdWmC8FRj1BT8qQld9z237Oi1VkajF+dE5eA++X
0m3IFp2pgDgQM2Y9/yUNxWc59D9su3w1dP3dcbk6TYQiIngcRv4q1ceVJDI5r7tR3XlBDfB+6HtN
Utcetl7IA7WchktPg0Y5DUxRFfISFJcApnkr80beJVrpVvqHKjiYEMFlCbOQhK+iypR9zHkcWIvA
9Sal8f/eYf9hRtgz/0dJIqwF/eeU6l0YgPpYafsW6CSQDGlL5a6UlAr4nH+m63Ud/zJS/wdbgt5A
Z/AUh2lw6JA/1LLdB7Ka+Qw2eQ2z/tIMtIwInqbDjPmbYz7H/B8mkgUTjKkdgCAs+zu58g/HPOGI
A6qX8v1Uf2r5qLiPQnKEQCE7a0PUSX1sLSiIy8rmCvNkt/+DO2R5mEEa06hB7wt/tFQC2pBKHEPw
nbZPkNMySZeffVN/r0ehkMustgMCrUN6FL3oDbvV8l9jBe1oKAV80pVYFI6+D2L2F5z/X/LHrG6a
g9vgAZL+GA3bsElr03Pbt8TYZatL+SfED836q0n+r4JE7DDF8yQOs2PIP0IqqW55ai/m35aAby7g
dqj6s2gw+v7ic06X8mc3ixQnkZQEbM7/uTyIPEZxbrF3yPdWLrLUI8TMTpVqyr8Z+v9okcQCUFCs
iDahvH8bEmw1UFBEt2/fvXjfeEIJ6m+KwSbv3cfQOwAhypKBf4MpAczB5qwKrKxYa3Q7ayNMRdv9
BQL89qX/bjhNCwjYsI+XJGIF1Fnff+p3zXYFg8mC3wVgTdCC84oo5r4vzCUjr0tw4/trtu6XgYE8
eo3av0lwj1w7KmX3XhaXzarver6xVS1T+6I2AjZ324JfBbmYOEsz2mvebqXSF4PPUvjVNA6D0xgB
HcF1KiSYVpwApcwEpsSP42WqcqXB5nDdhIwL/T1sI4z/L2k45JKOhWq/5kOj0NMmM3uLSO46dR8r
4iZSSNhDl7rvclT+d7P2ex7en7IRcXQayVESziQi/8ADdMdnVE3RUPMlu5Qjc13X9LJx5UeV7irO
7fxst9oXpwDpgYm6EMRtZILXXM5Xvp20jbMqPvugkJcYOGc5mivB9T/87mYg2vkGGEu4dEu8U5RK
8r/mTLqmCwiukrrPTXHBFjYfTVvKayEq8M6Xuv/C1At1luBxdmvPfOzgfiVJQeUq8r5ymyzwpUWI
u0qN0w87v/4iid/HRf4hCoYkgcoEHhMT/gdSpFKCmGeGxW4v9Tdfp06XB0rWCtcWjpdpyK9tWl9k
Bf8l3I+puJwCq9JDFlNemcZewQHvlz2nvzYB9IOIlRKgTpkKVFtNqe2CGcD5oHDNbe/uxGDkB4DW
eIPB5YnqY5q6S5PNSiB5Qv3ggQoymv7kxuVZDObKtTK73Zrmk8go4KGQbZtPHs8zs7zmpYIJT0pF
MlrdT5/tWj0bIZfnADsysukXJs4BTiAthgMwhxR5mopR6vbOVDgbYW5lskHHCHeggls5IqMXLuKm
kjMhV8xh4X5kEPgb/JAsbN2FpjWx6zT6gLKCZhiew2bP21dQRCdsC4gBp6UUyh4gm8YKctXwPzRZ
KQcXyGzW3aqt+jqERp+74JLvgQob9NxIcKhFtEy3jMYh5ctXj1CbAgdHYbRMnQzLyyFYAJtUlT8L
gbNYIPKBdojxso/YBZ64idgFUhRSZWI/hiEC75KLkkxRgTy02kmYYwGekh2SStCUIhQ4z5UT5VF0
xhopn/FC1l/B/nWIuih+09uopE174d9EXypkEVx58gBp0Clizl/HEsRoi51umgJoJQRGnCteFhCv
Q2ez7xJiFoIfbkgVxBQbjdwdFY5wpOF6KOXByNmWXalFstaelvNmk2my/cUP2e00hszCKltPofNv
XablRyfX+3rpeEHGhFZ5437l1ffElSq74rRaopQnCALcyFxnCAcxwaHYlUwYvxi6kgkClMsy/pQF
xLkmKzldCaa5wPE/+oD8IJOmwNln48exYKdMSJZDRzUS6LZSG8hRhjZylfQDgFektNzXwmUm6N8x
+lnnlGsvAbF/keO9A6sFKSd8s8tBpZ78TYmoNCt0vqnkBsyTABTffuT9LNPF9guaAqaFKR+IcU5G
bMMJHcVKuFXjVnsgE1jmiJGjcHs0L6Jc4FkWDE0g9cqxvECXoXvFtpbT7bZxEIvEqgRqPdDWtn9O
7Hhpcqdtt8+hT6/bghEAVoylWxWbnKLHeaVlk14KR/q+E1ewazJFa2MerrW/QX5d3/0iQEtBqs1J
N+VgpbfsMlKC2rcaDYGPRfDFVB/rYSy5cqw5yLxGpqnCp0D5Yd2MXNHMR0WK6jEL8olDFxw4t2Fj
yiBQWGK8UnkisNKvYOpVPofDyUolHXAqXjPjbNBM3zmcW050H9XwPubjtge1ikzZz5HflgWmmNbS
zZhWVcLbtg157mlQAg4JEKgy1XLf2GsaXF8q401CFlyEqVOFob5wXQ5sjVCqJX4VNNixWhXYVgb1
IKPty95/NpA6iWAP2R9qRAKafMxUBEAh86l/NnsAB7msFQ5bCC7d3qnnGxEflkUo1pV6QMWyEUkA
ulfOq+l44zlCOfttWSr5rNWRQNB14xN451JucrnVn3MrKj0LqYcsi2Ew9yo5at3CqmUZKAtVfB2b
dkogAG15Xp0wzFIwqgLSFtJy9lxNMY9lv4AagyKS1Yo65mqZ1nJPwE7VEcDEQoAGhokrukPhu+Va
C/RHDVZyyvgrDtP85o7+QXcPOqsey9Dd+577EHP2MYyzHtDFpcu5R0HyHzl1fFBTo67tTWiQPeZ/
5YhRKXH75HLiA0aYxUhg6SvZDJcGTDdCoGJmPuZ0u3LQ1vxoPzluv/QB5g3Qp4efYSwpmaTqr4WD
phPvQTjUoBOUPZeexN58MDATGCLYgOw6DKuS16NCBtkvPuX03zYWPcZwCZFyCsldT9PY1KJeI5LG
MduPXdx+MQRORNiHz5Hr3dP/cEHzU2Q8mKUtqZbPg51ytZgKK6vuAydchfJ9COBTsRq9Hff71vIq
My73rm/UAlZLFPx8SZXtbwvVWfL3Ypt/+lpsb8Tw9Ak5aBpoVPwD809EOpXcQFOfpKCkIcZk4G8P
1l+8NKKMKQ7CMWH9NGR90q9tUitymbxvT+FF3iUTi9CO5+bSOu655fac4KpgcMaIc9zjzT0ehLnE
i8sZ7SCDpkJGdNdL53AXl4hrO7dXR3oJ2GOJTMYwDwUjDUlte1Q4Dzyq7cMD2zCo9EfjkvqeHEYd
Uga+mlzGEC0e2Whzc3MndUid9Wl9TtZKPjDFIMbzs3O2gYvJZA7pUHgge40iNnMNqxefsLbgZpgz
Yo1aHpbi92YW3mTsYQ1rF8IZvjZzMeFJRZu1iVbu9eI164TLJ/sbuWqftsh3r82lLDlcNL45Z4bz
dLpMZjo1sEefcvAyH29Bttwcfdw4vlcrcyt1t1JBmQwhIqLlkXksTpw3MjeLxZC2R7QR2yovJmq2
/GLt/V54jTfryxM3G6NeMSp2AebVw6SlC75+LCZpE24OxsyWcA6ELb6PTM7cHAbpJbXyqDO5jNo3
Lxz3JNqjhtKQfnc2c79Pr4NV5nv+WXhiyNqHuTxRRI+JGrMv2mIl7/fWJ5xRmwykCLwiptFYF0SY
mGQez1+zTu5eeS1nnpiIxCV7ifTHWH9VHg35dhBW4RE46NMcTAqZXHhGlLk8hrM1Bh3255IcvoSh
kQmIajFHfQ13C1I5RYzcuj1r6BATDy4PgCFIZU7Oa4U3GEIqT48BauaWdgff5aFeNlpIJ2RSvDC3
onZIbcnhQbGsXwZnWLyqF7XgPOJmkYE7AOHwKPK7OFIObhoHz8PbvkZ9es3Y00bFY2xyArA3EhWb
wSZnyRDvMF3KUIjxFGrDJrtNuQLWc7cyFUunUpYOrQV+eS/vFcprwzLk8eBgsCU6LLD5Sq5x2uq7
9GfIm4vKN6VtOgsomMmzRtpkuPKoaR9ChyVzBsS3SxGDJQ2DBKWjpkV9xXleGdKQ4Z6gfXU4h2RC
scr0rNGaGNCwDqt4fC/IMkWZKDOTvPZy7wtR6zNOD6Pv10iceIHJFzITncmox+wLDmkNBmqxvtd3
7TeYoWTtltSphAO9Ja3VqjLkBS6CI0EdVp220Icmb68WEy3ReRSQst8xVBqIEJppTY9Rp21oXvPi
fvY7aSGy7TUoKYbUc/SLeC8h1qGRMS70WWNt0S47BaEHRpKfoSunFxwINHBENjuFbFiLteBDP+f3
bmGkDQBp8mQKLhej//PzjDO8fHlAkZGjBXB4ES59WoI+ZGIIhnAbpETRIUQ8hoQL+yC5kstjC1Qo
OVApoGOML2nuuu8y5I793vBifECYsMRlxMLoge9hMeEIlhG/Wxn2zMSZaiE0adUxEnD8APJc+B4j
etSIaLakaIPQew2ViSuoHpywjcgF1WNimDmMTYxRD0IqvLm5LHCmLhQV6nr2a3NBSQSLaE2WjAmq
j2lYsJ54RwWUIeNkt8Otw+McA8Q3iRMSYS0rWD2CVkgttzdYx+NJvBgv8I9nGcIcrOFknsMD7828
CkaFDhtvMZccqim+MYynJ0Q9PZcH/HrRYfxlr+WHuQbJvqnQ+Ka+nv0CEDKGI8R2vog9dXAMixfY
R8gATURVIYTzZ1CJGMc1Cm5ef0HaMe+fssPUAXgLk00mZGZhN5pXkDC0DCkI7hhKMfqvwZQxLLCm
1fZAcCEHqzqSv2qMJYxbNJ2C38CbUkwCGOTUhtzoEH2HkWgSnoSZgA68chr2YeaRSe2sDqvnEFRu
BxY05XhObuMKBrrAFn62OLXbJLWPR2oPCPDRO76Iw2v13qFvu06YgY/vzvjxndqSuSaTmXllWEfw
Pt7xoGI4o7iEYBtvvWN45jZub96tIXiszpkod4FJ5m10JPHdOwVaebaQwXwloDJZyC5EjJ4lB5xy
CfNxuAJm+UWD27kSlGuLIV3B3LUjZnVSSx3R7wEI5dYp7ZGHpmF0YpgKLhMLvwLM1oKmQ56DvMSN
W1fyqp29EbewNZWHzoSQWoyavVAH54gw2hh4LtbMMpk2qwYODspE3g8DaX9vb9U1WmIgQ8iWwAaU
XuD1bxiGyUnxYJTCB9abvEQIYFILVkb8yQGGomd66yLeK9+MI3r5W8KoxDCQMA3hLWAWZi3PbmoN
EUXiiy2qAgVvw1W8KvXhCURvauTBwTdUtL5hIGCT9mf5Tn0YYuosetRGHV4Fjs4WFmgSdLYON2P0
q2h/0I/C3oxeq0FifMwfxajSoK/DA70mGYK7mIMHTom8dd72kpxVD2w4+xnmjHwPxvgOSnUxWn+D
WIWo9uHL9/c5IEgLL5w13Dv6pb8YbIiQHvHFlH2g+F5vXtlrTqZTN/ELHUm5XKUARB3AN4f4a014
TGuFN0KFF/Q+Bq63ucNrfFceNCF7TYiELTFcQ3hs1i799fQ7C+xb4bEW4c6haE/GZgTAMdMT5saj
k9NTFQVcOqyvtv02GnB8sJj6ZBKOFI0anC0iu9PnBWb77gwk0mdtMCYDthxibX0Y5fm9zqoAUa9v
/FX7EHDpcxEXofzcPyLohujhS3Q8EovwiKu/WrjWKocDBRoBDyCaHE8hDjZmzBDF0RmYaHLqVlnd
V8CiHifS+P2bwtRiePpDxW/csfUXFLhbo7/fBUKp4sCGBV/1U8bwCLydlVd4FdrCxc0greZFhxSB
2EeuPNau/R7/wciy6gJtOyIacbY1nxqE10OXOzxSeXD40xM+K5pRj4G5sBYN73Eimg2IpvVFTID1
pWgPkUJIpif/poD4yOQ4fQMGcwq/sYZiAtds5fh/w6BuWbwZ8yljF1gCPLjJo0ugBdmLPoHbGg54
z+lPWbvX0Q3vHN7VFBzaWtBqYwKOm8/eBc5q36WVrpfyDSkzNw6DDP0JGs7CohvawN/rs3ICsyxU
0ijCzgmMTeP8/dFjq483c8vfo0tYks8b+WuxKRtYYlVJl/85khTzfcAmPWdU6Mkbq8vGLUyJP0E1
tSwkcdzVobHmkRz6eH6/Y9zQjyrMwZDpY1xAY5hb52B+h33cy7doULoYZzYZbzr1Vf8ijZqWs1Dy
CYt0WWN3SWOwL6Jx6DPAiYMCY9I9dMKn4y2hWzkws5C5ra5o8J6QykWoi2Zl0yZrgIUG/BF82qCf
HVycyRucXjiMX0RVRN1BW6I5Gj8pTdS+eY/R1mf6s7uMDungp3PwCxd+Vq+JBB1Rd/qGjTki7jQh
SJn/El+CRcG3Oe0bar84rMeaKBSP7dbmkE8+ZmB/n7xH1KeZm1q1sht7f2Yhpc8udd9d0T3C3ZDs
2htk4qtI5SrswtRrYVswom3eDb6LRt3uky/ZHC713mavuTzp6av0ykJezfHZ6fl8yfH3aPbeasyP
Jjzsxeas2dwBy+PAZc8neAe0II9IVGl03GVM0GXAL4T6IZcMeDc6MYfXhcRHd0uWsPbWx2jwUdcp
Szjp1G1t5CBCqE87mwX6wlofDSbrh6JLopsTcNgd3oIeEfETr4Ag5zdMIsYH5qXTMRufRJA92bRR
2EW4Pw4dKjcoB8T1pJ8MKB+rQ9IXMQKm2pcXKOrmcDqkB7FgPmEBG136PX0VqSuLw94BMbX8zReX
0aUNMu7CwWH0zZYG+bgzGg2FWCHp8hW4jL1ZWymDpXOnsG1k5HhenLUbYlT5M1yMJ6Lp7vyYHwiA
F+t4596kl/Hib+tlsWqM+F5eoxwwE1YFds0kegU9FqKPGHt9HRYH8IwcgF2BO35P79XY0Q2pJ2BE
3Aa9BSWIWX1wwQAoryAe9Omd+eOzspkbpkQl6FAxHkL00haOr/XB/szPw55C9B7tFpWc2SPmRrpV
UoSLjV5qQiiPRrob2LewCpl7ZnfhliDoR2ATg4/BhSkM3NRjXT6uQtGgYwzWfLrwLnoJdUFFjkTE
RfTWnF0OUDDxDDNvpy9hl/GDIZ/gEdQANFKNtRew/fA4u1zwMu7OMbEqpN0GM+nrC66hBay7unhb
FsIMiDGjLUBW8DfukIiYpIqg0yZ8VNpgtD2mtBYQs4KC516nQ4qNjTtgYtBrMB0u2jjjdQNicw7D
sAgPDJURR/qgMnR8JDMt87AjZAzKr4ERaewqXM+naHfTSRfl4sJIyxvksj5nFzQl+Szs/QFb4DI3
0hXjzi5QoeOOzwbKJp9LQlhVsj9qwHeslTDKQeUpFS25sS4yaBMKWEIx5t30BTW3B+IyhbCVPVal
xPsAFu58jIx3GCXeSH+e/IPDpBmjdxm8FDVCY8R4dlEWTBH0cFcCg7A2bUpwZQIRYMxeEzZRZbOw
U4QNSwfDI/kZzusTYIYlf4/x5JRQyaE1IW8wt7PRgCVmFxbOWerswnJSGszdi493b3dToCsbdTar
EHehvbS7xpIF4aDmmH+jCh89ZDHhjRjC5EN0C6hkEUJUgBs67cJUJVkyJY2DLouzaHWbiDcgaB42
+NQA1oSukQYGNqWVGA0wmOhNZ4Th5g1879FwGaPLG4sNJYWKkg/SEF8w3ZhP+gB7CstqZajj7p2G
8dBTzDDCB8AyjIZKJWzYEWTf2ZjGaKa0IoTm5KemEj7pkg82LqLAEE3WpI1tgNYMaAuSE/SD0qA0
D8ISDRaF77DFjXPc4aw8VOeH05nToAevyekcWBL8sB7sNr2eP/gAbwlrFMGhtKvSAG4GZo6/iyiL
mnNGpbpF2TV77E/ce/7gFEzWQ33c4FW+6/6EKvA9OOM6tQITr0x/YP3hBhgdr6yioJPF13EPXoE5
RaeHoM/OHZzKJp8p3C//I75OP1E54os0mmiITu9F6ahWC4zLGrCbA7oC2vFiBJn/IZ8DoHD/nqLO
WT3S43+gdfDg5KPB+BHNGnrO3Bh9d487ZAwVxfLbFxmnFnr5ATYYn7DpEj4+OR27hlBa4wBJa8A/
2tYpPaXSJiwAc9s9QPAfLLa00IpXAJeCqk7Rb3SBy3CRKdrBe5htBAEsDoCvCdMdYI2WV8Nan3Z8
WK6QT2VgxT6O7hYvU1SCpjqFvZygcCY+h0nuAG+Oe4EsrRO8dg9gXzQ7p2fhx1lWBSqUSAXwsYcg
JYs10zf5FE0awcG4/AoQULDApacQQVZU34FHYDYL8Ap8iWAdDglIcDqUO/DNu0lIL3ihAMjY258Y
DveWAQZlTTwLFKCPAAEIRaCfQExHBJd/RhPmELHLBVAAELY7A4uSlbHjY7rJQGCDcxbHyu2sUlFw
olwA/g1VwWuwYsoHZu4vWzSJMu+dCJYjwYqgcoxTiUDJuBk4ViIRuAy4ZVYnA8zbBpCRyQhigIYR
+dOg9ARYXnt7CU6vIcCYLeYkCQfo6xblFqRavvGrfk9wjWgvtD2aSEgZ4vutiWg0+aT0JRLNDZoT
eNDs8l1FxB2LJoqzmfhN6aS3NxDI756kSAVO+fTNkAD+4f0NIjZ0hcXoubV6AGPPTTt1hH9hPlcC
h4DBd3qcwN1s/EXHgz3SKox5/qLgioewHFUgmVcO0woMNGBB4YtLRjOHCytfqdeAT3dXo9MlINHD
zhDr2bPB2QFWer1WU7BJkwHaKcGthbkXnGiHppVJF+yVVYr6M/fgj83SG3TSxKXfTrzx8ZA9Pwc9
iEYjdVcTGf9FO/zOX3QSgtYEe/KBd6LS5aNB294UEvVWb3T+jPDinbvja/KXj0ERIxEitVhnsJp3
8yYdGmuVUsxx9QcLC9lFLJrEfPbfRxkDP0xvHvDp8BZLxEnC3u50b8Fco6KHp1XxlOQhyl+d7dmB
88YtLJY+Ne/FK97g/26S172J5UKYgsljSaZevHuneQeYJr7J3MkkoJzhzUa0g6KQM+SRmIFF9Ttl
wpKpBdUv48kKnCDqEFP5wztw2N+N294AQsy7Nwafea8PEWkmoD3U9PxUKpuFP6n3BGEBAA06Y9WF
3HuMdVjHpgTO+gjcwZ8fbDRDusYGBArxaJ02Po+wfiHdVnoMMAUwwH1JAoA13hgSNm5CYBQm6U34
RR7mCta+A8gBglz0SlJOUQWx6ErJISmYQArgGKSAHsAOgZu/6teUK/OJfJ9bOABIlzAeRu3lE5Is
MiYm2HBMnagO+vhcNMYagbT5XC5fgBy5l8Z8dFiLDZSOY/9y6Fn/TOP5ATCI66vJRoK59fIQki4A
x/LOEIu6W0hHOewa6FgQRsDNucc6hAchk9FsHLf5ydiii/p3yWIDUsFmdgAe0PrCZl14ptQbsFQw
HPQTRTT4t+9XRFSMRmmMv2lwZR7rnQ4HBpoGfCBj2g3cDHAOWalBS10AUm9BB3T6XKhTuCFIgJMF
LOFq/EmFEkAnXp+7nb+9Fw1NSV8nRAOVGA+AkLR7IkLYbGdwap/FcMWwPjFQgPcExhRxCKDamPQE
K4AJi6tkdUskiNEl6DCAmt9gDZ+rqxj35glZzy7C2ALPcPbi7w50J3tLkNGGeJEfEIEv0SNMkr6y
A9ZgCFGj7ZI/JXwDYExyl9zDsEbmOCHdIcRNDUIcvA7lZWGDPpoQFp3Q60i4pOcuTcjGF0lbH6cE
hnCSlNRbThSDcDVBr/OulCn4k7Ghs6yCuOk+I/1w2e6jSYU9emk1mHA2ENzMxk6qSOmRTomVrQ7W
DHKzOrz3qMDZ41G2XrL3J+MxOI0uAlkneQR15cELOZg3SiM/YY0Yl21E4TrCloi8L17pnIM3R9aI
1yc3jwYEaloZcd7xXJF8WtzaYUzwfxaLPJjw2h6rxhmNS1fqFh9xD8ZgMZkYhFy4uXsiUGqJXMDm
1iAPMug1kgiyaPUJZ1BxL6hjwsR9UtvgTZl4OylTsGr4o4Me30RfACs9goxqQ5CDoGoPtw/BA5OY
YOFOuAVJK1DUxPmkgMCNuLSh4G60ygDv02CVD1CnuF9MhJgBsMYP7CvQ+smKntRopm7cRUxIqB16
/zd9vScUsm/4Zgyz6dKHIAclMJmgzPEJ5awo83DbMAVlXtogLreYHpBgCHzG2Dzcw/tHPKN9oG2/
bNCkt8btnVU751W5A8YW6HHRovXNo3VYUu+3KTwZMYO+UZA+LGGJNdneGB0Gi2T3QzJ7J7DQHXDW
9tlfvM/6grdGxzPwWR2rD6gn98JjtB5Ywgvdi7flthTP4daC7w38MxUJst5GG9AAcK9PEnu7I0vo
r9qujxEsdfA9aXs0R12lgNms3iR2g/A4Y05OElZQ91UVjDYJ8ABjZBC8zls1tnc5HjQWwyInQN/q
cHIPgzOP52HsqMmKfAGI2tyBdzg8hO+kNrln1Q9Qy4JR2tX78OA2jv9H2Jk2J440W/gXEQGSQOir
VlazG8MXwgsWi8QOEvz6+xwxb0xfT0f3MG5vWCpVZeVyMutkD3j+Piiw/O3rdnr8uHBC+yOdXt7i
aeWzWx3zhNYwXQj7roAsx6/kXYe3SWkMpv3oW0NwYZJMDyYq792HFEBXZqUv++tEVDCszACbP8wZ
s1L6IgXA89dtn7UboxGJjM+jaz9bcSIJy3MG2Vu59pf5lWpKsGfnqTM7X9zqmGWZnZb8hF1mU5zE
gQH+fAmenizpOXn/iIH2wE8/nBlG9GMz55qVd35y4hYfyfIKNEBOZ8oe5P+F7R5wt7CB06si89VS
+Qh7vGfr6bnT6XHKvSob/sIcnz6zwRVDGl9cc1werr8f7C7lGQaLd6MLJI5ye2OZbBLA8Xv8WiX1
nA2MIbsLwBWJ239zNrLYUpURCRC2MVbaAEIk12zM999mIXn2131oDdpkAbNvpJmlvQ9XubtZxtPr
9+2NxHtprC2Z9+L3dGoMGR0Wqzpzxs5XDfFcv94HN06HIjgHPaQ1zElvI7YTZJT8s/PFIn5nAx47
vYCmO7PKrDw0R1Qtcs3jtDQ+vV0+HRRKnT1TGelu95pvdPN+ik/y2AQZq1EdS/koS16ex68opm+j
u3hHZFdIE5kApL0yygZkgdib82TJOtrj22zBkFP61oMHvOf9ZGlMUYqz9bQ63iyzKVttE+TaQMZw
P10tETiuP2SKtlqeyzJZnpb27MiyaFeWX/bfh7fKbDWJPzgWM/tyxvuFt5ONxZl5UBRgj1MpjNJn
7dvGVIOWzFdkmygLYNsaH9bC2yzzz/IgG9ik6uPX60cFGNgtzZhR6wOxRlxXc9JouPC67GqOa8QP
QI0kE1eJ53UdVme55W/m2AA2BK7NYZl9IIorMml+CfVyLbulDOG8LfdTZPE2OQyuoxyi6QsRS4+M
yVagEEAat7U7XP2C93XtgdYtK0bbkA3hwMlhydsvy7S39ctT5PkyQbjL43yOf3Fb3ibrt/UnrhoT
ZZUpLNjNzwa+z22ZL+PPE0auVvLr0+PsiPfKM97YEHwFpPfxeKUOhq3EFpqfBqdhqe6dx5ZcIwye
/XrnserTisAvuSb4YA8P3gJ2JVtjUsJ5GmWj29yalkvefZTp8u8XXId8eZjj6S45I8PTreUAz++M
5zgyPurTxfQ8AgY8LJkQSsUOc8Zd/hCutg3yJU+2fsNfzl1VeeJEgsnOT/PL4Dh7TOofR8MzJydt
7hr+6Gm+OPi4XFO+3/JXW9MFdLx4+YOze1Vciyt9YdwEq9W1psn8Mq+AHMoFuI453ENB17VXpQyv
exni9lid7ZXprEyyUdY7zB+TywDno/KK6e9fBo+cS6P0GMt+xGDrHxkA4AGuDdZPC8EKJstkXv+o
TC5zvkFA+FV9eh3dBpXJFSw0n9SmigSYk9rUJO0+cSDaYOSfd95T+9jFHoCinuVObMF0LjfLGytj
o77fT7zhwSZ4LFc3f8FNFh/ZwU+W3Mlgau3X4wxhspjX+flD7gcbwfhYzXd6x36K7ktADfnaevgn
CzwSif7IPhjiucft2R2ohbzPXzlj5jyf3AbFY+w/VjQOW8ztMQq2sRjesQur+XqKfp+VX+pz9gmb
HhhYZs/5IpG585wv9tgw5Ug6iAW53sco75WH9kxqJRuslYt0xpg2oosZ96rM/lydWzGo0f6lYMgp
m3CvGUa9Tjl5vWJXfpTjW+XT+vG45FaUdA6d5Or2qlTeNu2qW2t/lUpuef7n+5k/zkT8534qpv+l
ZvyUrG52lmdWBL8nm8vFlSALdXRp2l58wVF4bLQ7pHIiOrkc36bN+DvOsTtBY3h3vvhbVX1xPuoP
U2Boin4Zknk+pPf9iSGJyeADl4MXBlU969JozxH+TagOJ5RfuGLYsd16hJlyL3RLV0+YRZTBGqCf
OMXzfFTdr6rbpWGt/gIj7vOotis6HIdnIzgIILKhTT0PLcpEiAB0uhv76tmu1bL5St/DvN/bBnjn
bkenszudo592cs+J0ubs4c1qnGHv1DnU705nYgDQx2x69fn3AG/NQb/s0GmQOi3vPQ/4IeS4atTL
9ahv493lsNqyQtLzIUkgt7X2v7+v7ohOoy8DJpmqU15/p+H+WRj/jwDUYIRzIMAoV38cYkis0iY+
2My2mCThAqCcNQ3GvY8lHDgPiHJouiuZyKHMqcEDUFANnNwRqi78/macK/cr9hPvFcakVzpX/Y00
4+dZ6/+M74c0VNP1Kd9u2RCvZZFEuB9jMhAe7DwerD0k5n04d8imIyMpFEZzB8mQjCz7s7p74nz8
+wGemtaCrzSBdLek9RrURmUIb1BWLu0XRzzTy4Sf/3lrcQrkt3v536n9UfxXuTiL8mPB1IrcIx5K
1mxIPiC2QJ7EtC855MAp30nWwnkZieQB3Hk1NIo3v+lv9ZIw5xBTmCH+mv/2gPuDHar3IrrBG+lf
d9cU25TjSo51Ge2F9ZC8Oa8ak6VpGvYTd1ZBGg+SxOKf2+sjmL0gjzMnqrsVDznN/H1TP1m4M/el
5k4RU+gI3ClTeXJn/Psyy+F5Lq7y8PjFlI1AdoQvdZnWDL6kUjR52f3lEEdxFuy/muHfCf1xiOO6
OR3vMYeZoxWVWdTbO0GMTuLY7tkrcYYq905Xt87T1girfUgalvQ8OXqnCNu6u/nViRPd62TbvRXD
5U9g5CF3D1FVywh3qbvb+H+WAOfHAaH/yO4PZX6+l683I2W8JRhP5oSmSOkxemo0SSwosJoP0NSa
nScGJ4hG+Fqvijv++MAyuwNYC1P37eMj8dXJ3H4Ri1S0XEJNQSZ2OXwnMxXAceR+F8KMwxnxARtI
7E1QIKlEfcJ23YYTvDl37a8GbFvaZUOEO4FMArrJ0fefn7tS/nHW9J8H54x1GTa7ulX9IfmletU4
ra46reDvA7E2XYvXLczgarpBPnIveJwqIYIMOZvhncZQscHJAnlZp+bt/B3kN9fuMVqFcbBolqCR
WYRryFBWLzm0KDXXgiDFgjls4dcLSiyoZWg7FAerngOtRu49PNBnj0InpiGGeeTEv3mkrwnsmZ48
gofEcFMfL734oGASQg0Ox4YxzT7FKFKHTacW/J1bxP7b5PyQ4tMxX13M49WKIKZzpLkCelBIGRQG
CkjAHaJv/Q9Rzg0jbMb04VbDD+ngJf8v+zv3fVLs3rL7ji2GykpGanTwJu/L6fsJnkukYQLr+vd3
5n5//Xlxa7/3UP5d2x/n+HbHx+14rt6s6MboQdiLl3QagXZhsp9aDSMKMzHj/ezTfEBtYqAyA//3
ppDmDG/u8FPmsDWiTaQ4i2A3+R5gJad12ZZNgFj/xbEohO4/2sM0IVjkuEntP9y2q+OjtCmvmHeG
dke9ooClHfVv6s5tt+2gWlGe+kEXPeq4HysfBu6ai0WXckvcKZxwU4Y4e5F2xG6s3Al0rd5fhlqT
YvjvUGtoOvUbok3u/3eBMmu3XtxN9o+8EHj0IKtyVz4Vt5IAMePFIn0m3+jDhGk2YNjjLdQKekjJ
sBQgIXV8tRG7HKkAgfZbKIHUn0xGe/8SjUZrf+fR7OwL9hy1SPjL8A279pfx6/e/uHDJjsYM69LZ
ijIPkqEA+iY+jsGjJ9Kqm3/xregMAdHF3zV3zSwo9axWHXmqR4vXcoA+CC74WusgGW0HiV9p7CMo
pMQK2EjCSuMYbdjz+yhvAK5CLEVTK/9CiqrmH30bTVGDOglg199GwOgUumT9Q3AKLi3bywdrzwlE
hgcsE8RdvUO8UA7fA6N2T3SOc2BW3HK/W2M9gTrL28IdpZboDgx1ImSClom7iZyJU9xeDNm/vtJP
7GIcR//qJ8EKGr08IK1RED1KA3LMICjRomkXxSEN5KOku4lApaKsUZ0t+K2oHy0oA9GDzMClAzUT
c3QMCBLdc2MDv10VtbQI7o1NsG+CLfpn3+6e/RPPJo23b4ql8UrfmgOKbB1SA8m9qv7VO8OXdwu5
WwA/D68bdJB5KEotx98EddfumpFcO7NV9qvejrFjJsKs/ZXR9/zrezKjqWoQuwgVJkP2ovh0xzI5
/pl+4QuuU+eDQznFCLOG7de417VxFe1ewAuiPdsXvdTGowsEtkDf/VkvVX6rl8x/98yP06/rnF6r
+Y09c8R0RCk2AM6xMHuzW6vG0QnPvWT55zsaP87KP63cL3eU//eLlB+se6maG0j5xfTutnute4sH
hQDB5dSwKUpb+QaEZDWvjOtW8c6Za7FHoVqhOmPjHfdeibT43UtgeYOYdO+dMdlbzzp7F3z92l9c
p4qMyp80yg+tvTIXixuHlaxoD+K7DtdZsO4+YDbzDmQlgkvMGXNOH/rfefYXN/hvuuwno8BuvXW2
9S1q9+nJtrdYurcKdp9oSzEnLhH+unwbilWl1sjtuJ9YjI47+5xCYSnho5klbT3Rw7INa19x5wD5
gsQRDYw7g6zi/8gV4tNflrkIgf4wdz85LO6nm1ExJFkZBK1Vn3J6CFIxWF+vd+8Dxbsn9Mm814MP
h3b7dctoyEp6fFFn37/ivRG1rHlCrOHD7R0LiyMf7+GOxUSH1ubUJa4gcIJmIA7GgBjS9fSWA4nB
yeEouSefD87jzhSlRTbdnUJ9TEk3Pyp5/WX/E9cey9r//Oz0p/zX70/JSvGa3nhTfxHuGgRwevVP
qLLqC80XwN28SrTvnAlp6wpYFYniwvOXuhyWb+dyQQsj/imH4xPb3ZmO2ProgRGmg+dVsxmI6OHP
IwQsmNCYmrvHU0OqEbZfB1AvvQAFel9wGBNkbTwS8LyRVh4oJ9jNqr4skBjU+KwVPQdEu1+D1y/1
rSes5MqXcKubEWlit/7i0Ng/e0U89zENRGpAL7ZZNX/sjcy63PJ1dtL6ko5k1a6yWl2ttggIq5/X
gIOq2KlHeHwX0yA8d77JawXBq141lq+G0kn8NKixnlaQQBMsHtu8EfM1jWf5LFsVtyAWCWW7RMQo
KmFKILBn24BT+Fg8SBuj1WgVcuzHl5WDO2AkusYNLVcq7X0U89V6risc/3mtIHgsBewSXlSrwQys
e614/yY8L/WuPa8Vf8FftzbhtiULKhJIUUSifKKUca8hrE1CmBMDjvPC/Lijf2MWnfHEKVTCG0+g
O94w8txdMCqRSmIh23lDz5e38dJbG6yzRrUKH43i7lA9Pu328+6rHmf+uBfP5pVethGUkAF8KfAX
13wLAZcVx7rChfgkASSYCw7B2S/7EAX627EoaIk6Pfg+A9mpB9S0RojO/MohLcyhMhTLnrwK9LEv
okyJluVVG2cvZb1WEOamsEUeA61wLUgialLhYrx4l5cHV9xhJ+V5EFk2IaRDP4H24Kksgq2vQMEk
ilj3y74BUeHJW4el/jrcYmVBIQ+wyq7DBRc+cGOECB7VVWuBAX7wOHmw4WaXkPSBRneDDVCSpjFg
f/l8xG5ugt2QA//eJRDJ4p3nS0N49toOdhJCRm+D3XcgZz1EVcaRM+pNUGrWh5toFaTcbsGsiVTy
FJAaQs42zDL+jldmtih1YxYdP/O5cmiECfdVFCb/ok7oeGGQzHN4IjIS6SMhEU+Wh/JFVnzEjXqU
8+5KWGVW5JNQBo0l57wTtp1EgieO5VNUZwKSKGbE8lo4DBrxXJHjc9gf/+Dg65nv+CswnTRt/Jfd
KyQYMGCKvbBWSIAm60STWtHQxtimeygoIh3n/A2Hit1raEfb8S2YBAAOU3QhGs1y+xBy9pedKZ2Q
HC+i8W8KAqRIWsylwHvea+Hwzx/hGz49TUIoTRPohpr8xGlEkwJh8P9dvJnvePYbF7pJmoUDwXG6
mS4ioEYoOwLlCazVE+Jo6SIGya8yIKVzeyAVBqxIyCCYhdp6bj/WCFD9DrSqwn7KWANazH29Og1Y
XGE6lcgiL424l+CcsRRMHPAQKqQW3cIq07DCRcSr8Ehcqe0fP9ErQQAhx/W3odyru2oZm2pxv0Y0
Uj8OxRGLoUfYMiZT0wnLMrzjm8JR2wSPAH5PZFMuJFNeCMkDYbmHkA28OogYhBUg51fvxUDeJZOU
BSCXeeAgS5dCoPEhwjqzs0dJ05yQVxzKt92x6pBb4NFq7YEvg1ogGN7u/M0s/86j+VdrWz9otqql
NI2d7PDU2hd0U50JuHmfa1RJ3Uc/lQLHk/7QiPQwRrfqO38bhfXbUO2XYfzAT1fVy+Kx2jMMQRxw
LQB5aJvDo4460qvO5/S1CHzCCxsP4LmlLSTjwrBhXc9hpxcnq/lmtbJgEZ2kgOABFyN9DeUlw7Dh
cW4Ne7iNbo0FKlOKU+ENoUdLj31j+9vRFWZVTt6zXFe/NBdvbImfpc0rK32FFl1UobCbCN9ANuDA
izYKv0YcdOvcYBHO+OkBGRJ+Ldgae3/22Rvv+FiT97L/Ihz1wC/xAzo5EX1pyOaDcz7q0+xPjK8E
9qQPolxIeN6iMZmckT6LUmwzwO572JnxNW4M39QKAGMkYtpXwZmPUG4Dx2HcVzlSwt3L7Jm2CMDv
8h6+NLeEtak/EjwOMKY9VS2w58TbtFCLW0RQO+QMQHQPTbo+aeagu58QHkYVZP/ArmK/sZ+S6M9C
Walouf/jK/4iDopSfokJ4huNmdb1PegIi5ohEGxlFr0WOcS+ot2F0DxcRAYLrd9U8YTjRhn7BKkK
S7+IynASW9hcNDh29lN0/6w0YSlsCs1raA5qoyxkLXkOmA94iiutGpJoF1AAjRl7oEIlDScCO4Ay
1OYaivstPQpk1KRXbgBueaNGqCyZ2TdvbG+ZVKMRY8624Sm6RJCYvdyRrzpz+PAMv4zxqaOhtLHr
wZ/nzP4tSvrLlP0AC43ycZs6OVOWeTIyuX/AxboGu47ZE7X7BcNBsIppWcNJXMU4JRgTrd4D5miT
nWJimDDWbTlcT0gwJWhf0xwPFkncom1kNLOQkL8rjWe5F+Ymg2+3GlUj7RWFz3WXYJ1szopn3LN7
eVI05plQ9m9Nq6o/CXh++puWYrVfZKR2qK8Pt1xxY6gHpKYSWZEKkE2WMpBikB9zDbaF4qhFpLhe
kBKaSlR5WEiyX6UcIG/uyLM59eO2zfeQywfUKMUN+LQRKXWi6K68bdv0x2lwnWyRg10PBzIQtbcc
PTl2/LQl15Wf4mxSXxudRol/7eKe4pLKGVS3jHXrgbMnAGaDeypmcYrApWKRyyeE8gRB0AGtEzaF
BHt4ZrYF0x59jj/0pKUEtQDB0LhClNwCVCyMOiVw0RbXUCslmMXxyn3aXeD86s64sbhuhXvK19tI
a1pjnWmczjv1EXcsHJ9bYIUXL8Gh0a4Q1PAEJJDqVoURUSFfQCVn1hsoeWB7l8aiKfc4GcWYCkYW
wdPPGM5Yx6QV05k+8WJs7GZCbQV77siOuGFjt3K4uPomqnvYSSTo/ibIGftJbFr1y+wyOZoH7Df1
O2ibg28MgH+aO66XNerBvi0DqY8SnWtMgqFbeMFuP1WG3NgL+YscdSFxkDK5hYLMpVQgLGfPsxt6
d1pylbD3mF1MrhBrOKQwdTXkV5ETrRKKPW3+41JfcLXY1XgK95ADM1UGY3dM3lhnIKL+LstHxNvd
4VTwYgEvhSnJUaYUYqMmHigIBwyJfmvFDRf4krL8HDhFGQnlSeDOS6e4LBydTXEoWKpAiyvc7Ski
N66mK99DmSp8R0yOA2L0BN1r4FJYa5qY4vvOsnapiYeLp37iaknrhteeYtM5cFKYOTuST3vEO7EK
BE443AkkS9t7McI7REydF7IETWUKVnwoVlI0JDyR3EFXuB2tPPp133wB6cNvcIaLZgr2p38XTej6
iG0khnp/CfxQEZBeREmYaDV64TgdW2XB80HBHtSYxzqmB+ffK4PcgbuxRJtCOWs+uR/CvQ7S4ICP
nTAqDqMjznjpoRkYDaF3Oz6eWOF5WmfhYdhmUeXArRFyCwxwHUqwEELcQy29NVzh5zzN2nEKKsd8
Eh3wHnss1U3hdCG0fF+4lVRPtuuBMVQE8nQ1a2ybtM278en+puQrUuI/7SLMtPDy2TUDEP4HOpdW
je3RMXeKORBsH+pdHG+tFlT5yM7fkq+G/Ttw7tcb/gDntvV8tYtPWJUDFoQAnj0jWymFy3lT9pQG
QgfDu1fBIsvxAnEFhVY7nDuR4IO1NYKVlxH3rqFISMhEKRtFpMzod8gATRSI/2363lSKnyj2fcZe
iq2hiyJWJ14njn806DVNVJw3Nr26bxD9yIF7um1SaNQDeztUmyI2E6b8Kjzv7DXiKow5+yRD1uV7
Y6b56kJc7AS2R2eedtJQXLpA0pSR1Y7WzsSiFM5chZGvsRo1rEotugdJUytNKIpHAmepb/aEvuc0
WkmaCjiocUO5VPltnX1+iwzXaNA8oEW1H1FvRsFDNdCaXdlxWUiFVFMjvUTw0aOC1iFVduxEvWR6
U/YMQCyzdKOjuMl8lsEbHFywBGel6m3QM8SlkWLZNMzQCRBE+VBshekI1YbkbghDtn7W2NOzWr7U
haWEBK6pJVT3hzsITervfdrz4PQ4jE1zmhNFS9WVpFRhuJE0ryI9+SKYAfQzOG35UyD/GBc0R6Fr
p/zZrTHhXfyNzIv7+H9Z0B9ZnMPKrG2rJvl/i4pExb/Cl3C6QZZuhbKvdSs9uCb8TUeKn13OM26a
G+y6xPSpYZ/egI02lB6QibgSPJzQwby7JU2853vcd0yEPcI8vMUv8iPid+gNMBy6H04UM5F5b1Vu
ZhChVETMgJjoprotw3s7BpUex4/4aZF0aC2WB5rNH2ito3cwoDdjoJtAKoZbQroiTDq4KKAG4Bky
U2RzOjnEMTSYCFdNNbhazKFlapZbSQcUrad3yDBq4xF2YN541mZCAPQMgvS7GKYiSat6fCRNbsHH
NXBGOeN/ekRyEs/ftag2YO0R5uIlu6jX423Hrbh1yx7BL9Urt547vfKZsNEVgyXN8/ehI+u6o0HD
U6TkmNe7q+aRZkIC/fQh/1NTLQt8p+XIYq6ZEyz4P/dMvxP3kYariRYwqL9Qckvfb5o1WolETsW9
tzLII8LFPGE2NNTHp2anAIRWCLOmSFcrt4CGWmxFwgUFCkZLHjuu3+uDq9cIGu40otCj3/z4RWPU
BBqtUyeTUmUUmig9DQBlSEU8k4Yf8lrhM14DV1S6Tc1S9J1ATW1/vGjUn9HavtSi1VjXIkro6Dd3
DJvNVaQWHwQttZbV0szdQC7qVFnlXPXQXETpS1c6lNt0FN3k6J6ydygye0VIGUC40L++6q0QmjU4
nzS+0SBt3SiJi4kOIonvhA4FZwRBZmgSEMUNE3c2wTzCQ8pPj6/de1CniRngSGsRycHdD8/v5WDd
0JUeHXg4iaK2jTQAayneBc0eOlw+srxi/cVpLA2k7y2Px+ayauv28Dd9WCT4fKKtTu7vXy581vXq
rQeWwPC4Clc611wz3PRPmIec253Gi+jB08eN3E8hJtLPzTB9MUN1VLPfeHzeoVhG/y6YUcetvmld
KiG0CNHzps8pkcHRM5+aJ4Z64+r83Xg7vL7rJ7VvyNMIDCmSaFrflfDWyZl/BYtZwCF01usIsT/N
cfQrzRDD/Kp/X5qmQSRgeEk/6V+aUPsx4dVw0aqGx6Gig3Jgh+cXTcmuv2jpe4PJy6L6q34r9MHg
JxVA02u0aPEuDJpA4Yp/CFefO34u1a5/43bNg3lIuPejmUUmMYnJm6qshprk7Vv37r5FVUdot3e+
M1XbsmpjP9gG2UT4tHK5D0ILEGuapanBnuzkJrTx8Afmh+KVSsNsE5PAPXIc7AeKSzQWRQVm4xxt
W0DXXKjSiFtKFz/fKYA9CR9tRTi6iWB23UJmXHhAHFT4HSx6VFB00/m2pQBIdvuMzQ8PgsB5wYyx
Cy1ux3NxK6w0CLkQedjBMYATmfdt6wE0TwaPKGk92LbUH3A/IFLi/rovwDhAp+BuxVQWzoHGThkb
BhI3kKOPTOY2MBsMSOEWF9j4u962xXxxCRO8Xoj6oy1vQvkEPS4XAa9/NiPUBNGhqPA5ZHGF2MtL
EXikd1faApCqbU2b7qPQT97nNTL1Tu6hiaT7CCF0pXEacWWur5yE3aB0rEVzOzx45QBs2htu+Rnv
n/Le6bn7aGuKeWeRPdDVGAej1YNDPxXQlK4YK3OGiJMZ4dpApLoEqYci3aAhaWA8dDHnZltShYvI
FpaLrERF3CqBDh2jtLsepN1bw3lZ0zJQbRAPbaXtCS0ap8YWy75vKsI7+073GjokyM9+JZDDciF4
OXeUMLdJd2+bUHQRRGQ4MnmBi4F6hcdOOazifsnZWff3TQO43AB1cLCAhcGlj6OC9sxbNctgt7CE
YmE2TfmWHAzBjVC8qIQ4LkrvFFl0bSrzov8A7l6Ms/TAeVKIxZhw7u7gNSAvwO4bEIdjkeLH1Dep
QRodwCJIL4ANC7xcRVyNGFRoTAXk1ozOhGfqGFSNwHh4rpxnv/IsXLkBtQRQO86V92jovmAmuFPX
hhC/OnVPVeJjuNYZLW5J4zQBj+RKjpJPzFMJlPDO6KDiwPUUYiL3SoUPFsGLCh7YmcjzjehzQdBw
ZtwKQwT8pu0SIaU8iAM/q2J/wDzBlXhCV6UACS4ioSRti+TMKuShtIt9qYBqg1MsZxhaklaZTtqa
SaExcNHi4trNBNeOYDEi5dgw3TIo6o3tuAnnarB5xgsqah+48akIvtO2vi+/PBdOnldd08hSbsjf
VLxPpRVSChfhzCUNccNt1ddHiivwD59zwLOWeX4aR1JIVgE3EOqOe4yjvYruYL7C7LHMuJfylHC3
kA/dFsSKrk2raJCQRki529ln1hzq7ThWwd/jajM74AvU+1YIEyGgBn/aNylaYzQZM0PV1GfOaqvf
pBNtm0dfZSw563AgJDA9BcLXnuYjLYo9rgSK0njXYNWqMf+c+SlWgMx4HKqCBJ+aLlF3RgN8gOix
pEw1okQJXBV8ll1RFbpBxmDt86DvL7E3AGOkqzmtpli5OiEBxO3shlITbjFGVQRvYd7d8jNCVj7K
yBsoTHRs7yKOMyFhpNXcEk0acetDauz4rITahWe5dS8D0ljcPGN4CvgZMZJ44S4cKcONt6m6koP+
lL+bV+skbTrXRV1ZcGwJs6oJ2Tcf3gsJbGRG1XvrXqm5DkFapkkXfIRXHfGQr6uUoJK763DPMyL9
jIZehy0AjGDxAisxQQOBB3uR9xFIraK6knQ8hUa9D+OiPEZwB7zTzPqJXanfJIFFw8tNo9jXTVKT
AdWF7G0HfNEA4OB+OHwKwpLmo/DKKFPhjuoFS36H/KCyhcpuL9iV2lOFDuHqG9KcXCs8ERbFwpPo
ZVlqKquj+1+4C4AMuSF4sQiVmGNfKU11WJNMW1Tts9Bc5dTlNxSV39vMsRIzfOhFA6noPlVXzHIj
DcuNLdXnpmeFSsSRNuEJzNY9TJsKRaWv7kjps6Ry0yBwY3fUQisEbe8lSEZC7nPFlbP2JuLAFXfS
/O0owaWTHO+topXuhLD3sNYDWSbIPCAxGxJKmtty5/a67atck3oa7mQS0B65czVSpb3kf8uCP9AX
6H+WneQg6B36iO8vbekmZUSokutafaHmdV78269ynTQklGXGkBA0agFa8cxbQBZmYKI13AQtXbLI
oxY4kKJJ1BwqdM+FSY1RooGLgaIiwYiiLFqrDmMaJ1aH8RycCSOkHLUlBYABcdhQ2sYOkXxFSRoQ
gBRlfQn62guMGvxdWOSNeQR57zBu6jC4960NCsUypiyessw0FGCTa3NWWhYqKlZJCKJVQzkcWKYd
00tHHfCfwQZtbOAErkNqZJhferY19sjWhUejHNa7TyGwaW1aB3QOsqsef+Gpy0oNJFVrbrem/9+2
+KrEnGwi08Wy8VWCFUIy0IMkWrBwsMJrHVm3zN82a/5iZPm1JngwgAYp/qJIQB1rBZtRcAcuq4Jd
PRxuXpj06JcbacrA4L11xw44MU6mCmy3Wcc+lCZpAS5ohYRvZm2roeT0cw1VXJcHRlhhn1HRiLK6
N849Cteo35VO1aShZRqGb/jJENYf3i9ITotS4WvZeNj3vRSppeTthdOIRWGBsiqHyPBXjRK5AbNV
d5U72zcpkgMVjscWsl72TRZBQKlsbYW9ee5kLKpVaIda4/hVBaCTJin5NWwDzWkJdwVvXj0I79kP
dQ+u6mfpAXd9Is5bipxVyijgAp4nyvEsAESTUeo8iHYZngrWUvvv3pzwxKlfa2vtJLnSmttQhTgx
e/reQJOg1TRXxTi4m2qby5RHWegoq5EUEMwlMqVBCkjJpkWjnklPWsW2C3y6FhAVhbvFXFthqcuz
IwOyhPDWALGmTVB016aSiJpE/Umpdcb9eiakK1ROmB4Wh5fSLIdX0gL8Vhr7zKbOcGJQUFxATZVP
wbYp8ybnjWQNX62984wkAqYwbTJNg2PToTVtcUSGRWKBQz0MdQKFS7HvW4WhUP3DAV+U1siFU2nj
j15GNBYNHZyF7SDH9X/mhmmMjDNTflu4Wu4KDoDqIFCaBDpUohMmbNn1uCMoQTlquCw4ICUcDqjA
udYuTIN71+KzErSqzTkS7VTDFC9XNUHqFkk/QHxvpRSuLF7OlRBbHDNdSxtSKlELUHRwRPdQ28Fz
qzoGl7ilRuXSNyXUGtgy6uLMVpI3rjQXVQaIzw13lq2CssdRQBDBCtlSJyw9FCH492CtirFawru3
JDi0PS+CwHCddU3mm1HROpc0oYI9JXaEglOrQ/pP7xcyneHEPrw9h57qRYC1KbB0BxT3iNPxaFAt
ixoGYSdsLyuO4s5KQElP4tb71Y7iF+aeUVBFRKyhIMhsPJg7oaaPxrm7QYGbeCYmzynHNmdd1eS4
DPaIDPAUJCTdEmk9ObfUkEQavZ5FWGNC9mvRInJE2hzuiyJSdRFSIa2OzDHv4Hw85wV3Nm5WMY5Q
NaFqjiCImDrcMRI2qMJFcGWbgqXipBaZBzStcHtJh9Kp5LKJbxashTqNc9aENVCRj9IxSgnJE7XZ
hKtA5rRwqcDzKbggCJgpP23hfwgyVZWFeqxS7tNSckV6DO9H9h7bZ2DpN5FeJbX87Mo+SzOrGGjP
ZfGhXgWawsRexDBM2jclRCQg0Bl4AbyD76Tn5LvJ/vJCs6lTbBXNtWlXunvE77mnJeDa2XfGo3Lk
m+oU+LwDBJa2jN9olsxSqDRJXlASPF7RrmRN6eBD/AILfQOt/F727e8b8UmVyVq4ZzbuHf8WF23C
dqI4R31t4/G6qaXTZkNpILAL12Sx78Q3xH4sG5UO0oVUOqxCaI/AP5TpTUJyguhLm0BXIbHNwjqI
6r61bSgVkyMCOceCCLFNdjltdIMDjkKGIkXpoTqlyk3yOiTxlEYkaiYPKmukKF7B/WFEWAxY/QyU
Eza4MqkUZCOqeodCaqEQCv+fCaU9Y1G0elBhOmJ3Bh+pg6bEuKdK9Cs5pJS+kCwgwCJfZ7p3Rbuh
Cqx2/gJ7R0yKECu/iHeDSpNvJJ2uKJE+twHNhenOjWcUrBqKEGqcBVJSTbnQa3hgCyjthTKV9QBC
XyMpJPFCRQ3kven/bvQVG9qRM5CdSrGnine0ClLAa+IOafbVEDi+KCXLUOI3Vof79/DX/GuH4jds
Xxl1IaXIGjcXbvp1crOmKVuGg0KOtE3usXEBJVaQ9YyH60On6fTjUDVyKksX2H/WcXBOKkl+kCvu
nHWOGBAwNqxPYSKwfzaqh1Jg2zN6cUe7WbpDmgXucrNjBE4xg+SuyUcviNoEkuwKEImWHKwQoE33
wBoSKPDOAtUaK1mjklthQgI4bn0pLKC/1zLolxmW6bwuKBG4x6/Q9lnyseZntExF8fE38HypLoLK
W9J/yoijKKM67hopPdRU5m8o5AM7GKt5MayjCk5YSYr4SHQICziRjVYJ39PckH7kLzVyCilRtkog
1XlMmSAzXPUzAEgTEFNQpDBXAxxEUJ/Q29wHS4r2XQfZWSM9UuUyEQZ7DuXEztEuYvfMhH9pbgAz
QZKFsVbb2i9KBGmtlAVQCWUF5FiHDB04cVrGO40WmLoDmwRQLYRpnElTKQCJ+QmonSaHgBOIgQcA
4poYLOEDYXnwcGhmgjwcJXIzys+a0R6BWRFmxCyzQa6IwLpw4DKUB9oRpwLqsSAZWmRBK7R3tlGK
gDYqzRiXUQ2c6GoREPfwLzxQJZZQjm6FYd+9erHRdIZEMOwFCJZuKYCzgJNYz7WmVOASHxvsosOk
rNmSQO7YbYru0e3ySbQdZHPuKLUyE1lh4UxpdsIZjhK2112dLivgD66IOsOS3vgK3qDCVboQHYAW
0i/ainbNFcAVVgI/RBljeQ2CH6nTAKLPwZcNId/4GIVlowABBQk6Ro0wdk1PSCtEFv7+Gg9Zqo4U
yQGsW7jfVW3YeXKh2ULwDMD8OLwgYPm7gmy+lt0vqjeFX5dRT6oo4uggAvsApJBw2bxHRRyIb0f1
v48iKQDUzzlTQf4oRJRDhfNDA6hI3EUzdsfUesVB00ChhXyLo8/sHqXGSCtIlEhaeLWWsqrKTRMw
IDt5ET9JGI/YT0mFXE1Bb8+PHFVSaaGayOU/jYB8mjNQXMWDXpMkI+czH1iyRwAjwgr5Kap2CxiL
TKIfv9UIRQGwCHFxZzu3F2r+hmozHmO4CP0IAnIKwmQA5U7LfG6CGwqLXo46IHjRIrcNECrZzIy4
YxfUEMJL8ceU/mI+ZCU5m81L9tcgZiWGG8mGK2a6N2CvUHBZLkoyoBHw457O2/DqCSRTNn7VfUJk
qos9N6DlYYaeRZnVvk7IqIZC9RMOLvw/dRV8VX8RtLggg4lZ7gsa0PfPApdjQ5UW5waUNWGpQzXu
uainlzNT6qheVDek2qSho0P6XmlQ2mhwiwufpY9VQMBvmpWZ3YQMp63vrJcNQFm1yeEePBROjPIg
et6kBQYC4qRXwra4MeHEUFRoR4dBSkgLHw6gp0AIBdyEtPypqjZOZIgTTSkGjdXAK3rWOGAYGAxn
dimI+WsL999VHPyaff1xBs14pLd0XeLUBlJIwn/TWb8o66OjuGQqCu9c+f24LQOgvXolSyGTILhZ
Gg/YHDe30MzaJqAOOI+yiBk2WVgIW4PokuPUlEU+7efCVbQpfKTKHJHKZrYQyaKwes1iUujA42Ib
mxe+BmvCRkoI/px6/v2583/zzj9qLWrXffzIH1dOD8KbVncfjYVDwWbG7t/85WzM70vZfklx/6iy
cKw9bZpP3OoOUYLOUZKU1UnWu6eT+LAtfHz870QzldEfe2+4/CTYOLhDHXDRuf3eB3k6d/w81Mjk
4xvNSxyO4a0p6B/lonWOW77nHDd/mVy8yWQjzoHnvxuKUifvoqWQM7H2BzqMkrl2nyLrP0+p89tT
u45j1Wgnznnn8s9DIv9H2Hk1Ka61V/ivuHxtyuTgsn2hHJBASMQbCpqcc+hf72fRdvl8802dOXOm
hwYkbW3t8Ia11psv5Cq31R4AizUgdV4xxGFWwlYJVDGbrPBphld7HIH2NegEEXpFa+WJ9/i1VzHC
weBhRYMPb985G07EWHQsZ9SCbvqyIseZOq2oBZxk1IrYNTA+quaUN0ctPsqA9dEnEKVcX+7ZSzjb
FXwM3sWiFQeDLtUfrdCyVISBl2UrTlEh9KGLKk1lZtqEZB0Rg+EzSOelsIUyoO2DWOdbKFy0RC1d
G47+m/Ivv4iSlGWun1Vuhp/5GZsAp1oaPtFYs8OVO35nnjPnHc0TiKgO7KWl0ZljnGN60KgAHBXt
57fPuXcwjZCG/NGVR8eFovBLuO3reZ0KGag5Sia2hpoBA4qo+V5anEjISl3W8OGgtGlNB1QWO6q/
Nw1nXrc6osb+MKRhwHbmkOTduWsY8w4GEI1TUGnesOc0yjdcA8AyhnGHbd3tdNrts4UN/WXMcaxd
w+ErHG7gAWsYcpfqfCIVL96sW4bf8TktXY4VKELMipXhM1z3ZifrtDudDihoOsMVZZvpt+PRYLUT
dkZHkcgBQ2Z67R7SS6sQLoNyGx1RPRsKA/T37nJ+wlwAjbe198RF5pSSoUTArpXrXMK8j08DjxWL
Aa0O0m7vo3lqydOGgUQeDs/GK0E/qBnrCts6Lj3xEfauVrm9m9aHyKAeo+3SPL/MMvbw0XzGr4d5
GBt3yuMA96ZeuT3n+MOiv28iOX/BhG1f3G/4EsjP0fej2mRpUvLzwj7TOwW3KI9mDxkufm4t6SIl
yC2Vt+aBMtddJIou8bOJgqli/WPv2wTnTekbr949fKG1gOrVM3miPIreMDgD4pc84G9rUzURYaPe
440ICsYO4uXzIiDkCTKxTCdybWQ36p1dl/KF15XxPBgbFA6Y/wRRCeO9DdSObht28SMl3TrEuYW1
JJtmFl4YMQfbrT/JI2LuIsvK/VTmOwOqfDftmoALuy8XiWOTdaZoxEF8gQ5SMYOgGxAUt7n3Lmv7
BA8tbsZDwzQ9sjvWLOzdzRDHB8AlNDUv6pH8QWLE4robE2qIx/QPrdDyrJkFqB1YO5/0ZtqWQlgS
ZmhZ0c9qYQ0s4MZekrA1w2NEowEqLtdPL6Zp27EZpFaYhGFi9SxrMBhEo1E0ZXHo+FnWcqJRazRi
HYk+FPaiOXZHbzuSsk01gPsiEAsMFaFXVh8QSj3qCTkvVBKLU88CZC/wT8UY6MXN6dFWtVxAfCGF
hMFf+Suf7/0cp1vphQPwK0DwBdbvfc4U/vyib5FzC3RYL0LcyuyRJeN0fO8tQLcogj2WUtEp1QD+
/7xLZ5YMa9br0TNjMyl3ZAvBvwlni2SmZMJikeTDk0k4RET2wLLpnpNZna4M4rknrLPUg6KY8sj5
Z9+iH910kdKfawuyFuX8gpzlJQ36OPGeBv9zclJaVnKIUH/AT+WtxZMf93DBR4tnmIgtX+OgxQy5
gjcJPN7nzcXSsjyTZ/Nt85PxMNOACMNwwKP2knDW+0OxbOpi/wZT1mjUC5RQrpfq5eIvdJP9ubIr
Hg8r8F1xflH5arSekKpIJxI3Bk9ZNh9ZfbL7Wl6MYreIuAkcjYN+XlHwDU8pssoYBMtv90wsYapi
9OYdTxMxnO5+vkxulJqG70VsobuNIC/fwnU3/zRKNQooGizQpNuBC39+eyGVhL/Mz41Uyu+sz5Ni
mwzA3bi8jcaE+pWPEAlt6gM2dwqk+TVM7ezYrDC6eBRFRGoLQR6fYYJy235Wm5Ro7qwCGJWoaVRJ
bihADvBlG8ayfd6bRVjT6PbOyRfh17jPxa5dcZ6TdWd7NstUqztb7yBXQF7RKLQAu6FGR6hvsVzU
VggmWjnkiharo7FcIPy3OH1dkCVdauVh/anGq6hExRFEHEmPdwo5nvsWBNvWvueNXXfc2ZXRGDbz
02VavJqsOvvWJrmi1+ShcYfHCJcAM4WBRWr383P7Rf1ceMp/qFv/ebT/BKH9y6P/hVpS3u+KxeJj
XXZPYMDeJECvJKQ27D3KciksqQA8BW+ZLnI8/mRQ135jUDcKxUqxUkaWTNXh/5G2kP8uft/uO2gL
wBcxXR5glRRcr4RnSs+k/GkViASI+yZfemfMtyA0QOVA6L53Yd8AJEGkySsBH5HiDf2PVVo2FO+R
QNbLrTrf0RHnAQsPWWkSG0py/KQ06qwCuCJI9yQn94EuTutyNphsuebZu//BfGYa/fMkQ3cDUncV
OYFyrfELIfhwv9Wvx284XXlI6xfwfG+zAtLv5ayyqptfUZeUdXTVPIbXAOGGAQBLh7J4X/tFhWKn
Zs57w0C9gcTt5ZzZGQVdJZ0LJGnPnpbS7xRAh8ECNJvdEbo8CkViRk62wvf/MGJJpikqoICSkiui
O9yMJvYU1hNx/LbEGhTnOVvzS7jKG+WMBEE2P0Zjq4I8UHtswb8iTGp/kTE3JrAjYEt4LtrmNrvd
gYD1V5Vr6M/JO4RXlHWEvS1gMHxhCYGkjb50eAVEiHEgFPslqHZV4RGQLHnCp6RN/LK1dAEiU9mm
QZmAJQH3KoGQWqycXsHN+/3N4hbcnT6A3OAnkEfRLquJlNSHaw61DH7ZRwnmbPULwZFEr5L9EMZE
OoNghjxM0Zl0SewP0W4MdsSWCKApGWcHaZKwYYgWfrJ62tOuNkww6OizV1u8cwW0QHqwD5sz9p2H
wyYmX5N/tDFVCdHLY3k4A3bqCFw0jouwsjdrIISnkDiv1qoZvgPhRYDHgGh9Bo/BefGGCC9S6TvY
gOa8E/9kAwWOHOBzO6+2WByb5jsoAXfV1qe8nzw8LlxikywZs3hYccetujHxILD1KPq5tpAwzxsG
yV0q63HnH9rzwB5uiZ4r+3b0h8qHkW0Ink4tcmG0wXAl/oLS08Ek4qC96g+eXenv50A9/wu9cn8s
5TelK3OgglSegKu9XhSReUJrBm+FeFOMMwNnFvHj4ERWxj6SfLoQc7ZNK/l756v0G4f2L/ORMu7/
uPLcbufz7XX5tEXPbxzVWg8LLxGCrTkitWc1jMjxfcOeTN5Nk1Ajw44aAu4mHgZmmvxhEy7/Zg/+
h+b8shBXNtvC91Ndg+HWMEYn5+lGiFkwdoiC+vOVRZITjlmracojLBlemsYlwphvywvfMvdS7Enr
7/uoqIv+sjs0CpVqoVYv1/OlUv2XNeu9OV/z+csGUpn1+mqAhUp22YlMD9UGUPlaWztwQyxWNWPj
VffANbvPvfmgPJF1HhtvYl/HP6yiv9Nj+WuDGr8MoHv13nhs19uyu2Zn8vIYFebYK5etwoI8A+Yi
oZjnH65Z+UMnfMIVX5PO+rC8/te/Fv6tvq9ti+sX15S52mjliT8+SP2gQm1uOy8QvpdsS3C/5pRt
J8u+BPcqmA3UAcVrBQYWnNBj/BDAockj0Lhtn4w+Sx+LJhaV4ckmX1qzv390v+OM/kNP/TKeaqtl
tVHZ02r4CmOjGjT6WT5nvLwGJYB29utPvfSnodLQRv+XXqrclufK8chQqRWNbSd/NVYg69KyvY+v
B7KmyMIcvDEAs7FxTh/utbUh0lE2kXIdd+/eH+79t8vM/w/bhj7/S1vuj9Vu8/3k3geIcLZaOOVo
kQRp+oc5W9Q9/dP0qFbL9WoZYdVy9dd7rhf2h92eey4hou6viTwR1eiUe5fWOjl3LxQAqnp1rzg4
xZSHah3m5ZCQcbT6w0r224XsL6345W7PBJDyxRwm3PMMyPhI2uqLCPQm2v1hInxssb+73V+pJ9dt
dX1Zc7tnknXG6mnkISiOjSfqOgcT4XpWgyUgZLA1d2POYKOkFmCAc/tAkAOJIrSLDxF1twi82BQY
r1h//9Srldpvn3sVydFiqVap1vO/NPDwvtfeh/u57MqLxC1kN68YVq/XC+Uqy0ksRyjg4x0+tXfK
D7Uifhvgj1r8iHrQUX58VnZ9BdoqbK587YJrjAfGf7nPeSLidbyt8FvFwM/+qLtF0AmiyBkpOeKM
HDnKjjUiMocSunjoEeu6pCKi0cCJ9OUSUHmc621nDPPh4IO4h6exjEG3Evxbx+ceKR1ycuje0Jor
nBGFBG9N6hOB+jsQSrFW/lZMmQR6CcaB/OwN1A+SwuJS0nCl2+mEBFjgCGAxtozYQGcbp3jN+zBV
HISESF1CW0H1uomLPtg0i26hhd0Cw0Y6i0X35gxWfsPbYNDsyogRnAa7ZiPFhI3GeE9AYCuterTx
ocmIOHOxdpwhH6x8WTPjkRz85WQHl0gm07bHmZF/QRng4dAsGDJlkK55voqCwQIuzAiPa+VjGkML
oTBq0d32Si09hScR7l2TcEPeXGUnv45L1ypgA9P5E95crNr7eJdt48qg5Dx7CssXzVeTMJjHfrr1
Xj65L6LC+wCbF8A32HUw64rMS1+n1BQGHa4BGe2qnavvzGqt/e6SiNyaTzBhV7O0XlkHsvfREbQZ
KSr71vfXcDkrFD8GMz4y2nPChZ0OEUNieT4RRdT1eMmvhu8TNERk3q9ewnEO/HoEhI5MkRAEVeei
iDNpDcMk5o+XsreCVMXwumS2pRuikM0BgZBluhLEjvjRsL02L2Edk9zEqC4Pf3iArivlxtVIuhnk
e0rMs427QJizYprVgVBBArtdog1AWCkv5QmDE22stvfmpY9jQBLS+NqbVAzcWFkZ6UyFzAmiU4Lb
RtmEO4FeYFMDWcFJj5oMKVqhRH0NyeFsiNGCsQBHnOtSJhWmvDLa0HTNdrMZvA0COkdMVkBkinAs
zDgeHsBRVMm7Xi3bRnZL0lbCfB8J1axcRJ0iNPufqhCMIAru2/BLSlJBKv40YuI5X/VpFuBrrd2I
/JnBLovdiOMHMOSLAG98IbeaJ3zn1ttk2LvAj6LXjepN8C1fhLnH7TEjDCxRDisCtqzdvtmA9ryZ
ALo/YFmK0FAzCj8/RbTlFHVxhNZuR6l5HXeDIvDVtJFBTXNt0MnTN3t5IKynXM8JKpSCxwuuKhAd
3nMIoNYcx2/Di4cAqnDFCIzWrXm7KezK/NCXltc0Uuw/Gr34pIOBk+DthqKSXLZmhnTSgCEbHUdE
z6/IUqMUtibye9cXBR7QRtQwMgMPuL/EqTrhQCmRD8bLf3497GHBnHgh0byHhSN5R4pA2cEqnvAy
zYdvo+op2NUVygDhaIRp0kn8dox9s93WEz14+WHZP/SLSFU6yik3J0hCkppsN9rYX6tkN9qMBDxX
pm5lxE//7VMej3ACz0YMVfxF9KTW7teJJDeVrIzmtz05Ogz61irR8O5Wele8sV0PN2BIrS4D57FG
SnhlocVgucZQuVolTwE0GXWyf0WJhuG0g04EihXsnUMC9wGMqqRZZYIpz0vQNW9JtFkSm2RsyWpj
eznDPf3+DYyr4TYCjS6IqAjgQhtiiLeBCyhnewo26G333FJcZKLlbGLgABXQNiCZUrYbYS2E8hIi
KGl+hx9X9RJKRkWOqbSI9oyuYsHoH/1jEzlkgYEndFpekVgjmMSkophdfYEShlyJngDHdSHxpNEk
vaC1k7JOhBriAHW4c7KEcR+OafMGvgntk0ogDv2wwtB7WzaYe+EthagpAXYYt242J78Phu3+t/vV
d1Fq++oIyEaGguorZl/O+dbvV3lCX/1+xZWN+uLeSwoSg/oUKtzDjLWNzsPLyOg4vtvk8viPuNEK
YO8ty5pGEZFbKOWEI7TthrMn64+Gu/D6ZLOptsTAmkzQxX5aZndn8yxQhn7ZQ9vuGF3EYLxJbLv0
V5PMziejY2cri1byTGjty+t06labsIECB8JAt5uvhaBNAEeBzsZ0jUWHkHCI+ho3c9eVPmzfHqIl
XQr6ZcnHtBl4VaPfniPwRPlirEPxw9YG9Hx8LBI0krsjwUN0wydJ49ItTTJUc7dNzoZWERZnivJX
gRNa9xGnYcmfMzkfZLO0moh53ydLAx2Mr3U6QoeQmlAGmPRvhcEFnSv6ZjXVH/6NQHqaLLSAKQKa
BWdlpVycvoHEwANYypwPqe0HnWyb8JKVjNwQD9R0fbGNm4TxWVUAahMLSAhS47xrp0il72USbgaz
y/6Czv7YIOf5dhC4Up5Pib0d//qtqQwVVnZSYS73vbTn7ARbHsXwQYaLf/NQs/sverrfBiMtUe9C
kLJcKiOtaaX3JH/VRpv3YPDAiNDeDFJ3Wr7oLlTujxEZthZQKBh7BWMLxp3oXohepCR9fWck4cay
PYXxZnxmVbInqrcHbrP3GmQwK15LBhQA9AVFLHHPG+R5M2YreTIgrZyhZF2luRutIsglOZ9tY2em
KQsUIf0UdZ+D8OnMuoMdEGuXOmDy5pvAJtkZP7gLIcjw3LxAK3YqZHjXjIeKP3S9GfkYF2MPjFj4
8mtO0W5l0lQEXCOFSe7Ibr3IkbIbQluUinyB72I4/KTSqDCgbuBBt56d6dmsTenrDvnoDvQko0Py
82piMxbBlE3vrnC+ZGsjGP8B32oaMYkAckNBELPPKQS39Nk0vc8NkLqOWSvp9jZBOkl4K+W6HWmU
HhxOIyUWXisBLMDSHbNH7/rLhPEXihmoL7IvasN/aft/eEz0neNkyoyS2m1Nr9DrzvBgC2SPCStu
LD7pZNM9e3/L9Zvf5lezOc2Mztvhxdgw/GlLwIgp58t+1AqEb1W2WXYEuVCpD+uC04y2GH7FU96e
YDiy8k8aPBXqTrr7qA+TI7VtMEMEOT1BR2QsHYJuxdTK6WZXV7KCKBc7AIdTutQldbJSKDfB3bIB
8WMC2TbTNIP3SL6UR3UdCZ+pZYZn52dCVvvzLBPxNMed4rjaSnL77sm7GX1yr0pxq0GQGgWWqoQS
1X4x0Hn6V54+VisPXcAEgtDMcbDi4LQ1GKYH8IBFZPhJiZ/NjFsXOt39PCokcOd705e67NU4OdhS
wtGBmCON77BrSiT6I4fP3Hg1Hd9oJAWzwwMCemVl7heJaCaxnVEAC0CpU2XvEgAdlVrAJieZu9F+
ZytInoHXMwoenf+Zhj4ZeLpaR2aELVoZfUf7MgZxwZjyof5G/G0drMyhYbzKnJZD2lp/nIxzrw1y
+0teZ8QNOdaAS7kGtq5FjXx/pnNrZuoZFrja2RxIcJ5POJJsPs+d2TBVMYirOvEDC5jq5FMac0k5
/ApaIaNFDi1RY9TTrYyGMlKmGe9kB33kt0hX8g9NIGRnkH6f82x8v5MBKdAC55Cip8W+T8NZ7Krm
yCHLOZ06jk9vcl8g7BpGxorKPkGzfFZVAy1ArZDAHbwOa9mcRV5JeS04/E1QybZeWjo1LcSlLlnT
rE05ycTae1kbpCzrw1w4QWEKYKcIBq8VYiuHA2TvC6NTqQ3hJtgoiJKEHEGmflTJM5gLoPVqXgn5
cHpHUItsq0cY/uh++kybHes1IAJBJ8V4hIXcooNdllB195RbchTQnILPwHhDyZCxxokACmuRlR6+
0DKl6SVFRZgJv/XORuvOwbVQhOQrqOSDiA8BZGII1w3AgTC4P55BfvKDxaFgbDAVmlOMYqFHeCQF
RrImBEReQypQ/0tmoIXqTgjGjPapJr0w/VrhtFTNbyFbzTfLaQcurvFVNvommFMwRs4axLGmQTw5
YQ8ByKlH46j0JUk3DE1B95aYc43g7EwuwYsANhlJqhMVoSHBRZwJgj4OJ2Oi3mOmlFhfir9Zfu4z
+lleTzZWh81DUi55sPSmPAaQHXNWZbbxll+0TBubx27GZMwrJtveJIht32i1UN5ttbJ5u+Pa75Mx
Zx4w4BjgnzHeybS2MCzpE18zhx+Fn98yX3VftMJkjOCspXdb/MLQ6nASLItc/PDmvowR27aDD2IA
azxmH4vtILgQ+DXjAGtK4CXgGGzCWI/EgM1JgbVOFKKDEfOtwJa9SMPtCX/jrgnSyRQMwY4DW2bX
Io/NTwYsNWMONLgXRsl8Do2GuJltcGSAkY01H6SABWw2oElcAIsEvPvsgzt++pN4Iri1sBKyyQkG
A3T87tFT56xLgMhaxf0KyQaJiUJfg4+FlQ1E9uadyBKz4dVYUEuhltNbePJIJ/Vu2LH4cwhnYl9e
3PbWrSL5D+i8jQ4p5o8A7u0P/cUkm4WplF38o/HuDWDxWCMGH9glHh3g/px98S4heSsYSIkEicuc
OI6vpIJITWltWbOUMxk9FkaM+87PlH9HiGzbm+GriXBeW2hpQWc1Z+uM4m9Pq+uJ2YXYg7P0nnaZ
iosgcB9WEVkDwcKL9jYkdd4G4uIXmqMrkvoN5Au4HHOiRsC4ynbB5ogTZbcZ+dkzesdi8GtirsPi
RHoJZMMB1Y6Eyc3bUtQAefFN0SF24qgerL23DbFAhkXO2Ay3HJQDHnfKEHtonjJBuqlG1JPu0LGz
7bxtRMOba28NTFuGRnVxjgUAPxpoZzQpFAO893M4Cw4fnNnQDu3Gx6G8Ac8dbQZF3lyijiG0496u
9VlskHRjkW5wwifA6cNMahA15wxKSYoYE2pekYhce+eYuFiVrmkYe+JdSrMX7dGKu3pZoML5+bbL
yEmMsXyEYS6w6rFK0QQFYab5LXdYsE6zfC8aRaOS1ar3zjw4EEtOPVixdE+xR5q7tuwTbvri14Ml
yhSS4kDi4xul1G8LkYtmTkWXTpmEP6IKQpD2ONjNLr7kPCpsKthkpZu2J0If3qt57HxbU6rgMVGP
QatoS8V3HDAcmuxDEENU3GGcFM1ohBXts3KWgGLn7Ui7jkBsCn90tOJpv6IFVARVD1BSKMdGPz1k
BdQu5cU/fI2kF6yOA5ofBLdIA2GQysRZ8ofsF/FGxfMU3Yu2HSDcxLekE8KAMzGDo9YzYi2Knvam
zTwwBxGrCQAwChhtrHd0NYAQ9sb2qUt01mz4iWKXpLuA9uyN6OqFWM2ooyC2kmtJl0UhCDCTcuNY
HLqCKt/M2C5j7rjfwKoB1u8MViHs5g3ryLJNAdrhvj0pGkVsv52HK/qEMnDG+RcxYd9+W6vw7lfM
Y1s03Kqzbz+bZVaK3ALlTyYjlZS8V++aBenSCYb45a7brLeqQOpE7/RHpY81dPZPlFjC41/ZidfL
k0YUKr6GiAMUeUtSuUeDmpzjpJHebUKSNW6mLLMmDyqE70JvcGoI+FCGDReVOjJI6zLQEEvHwpg3
h023w5PDwhg9mnQrVLOOzyqBpfYxcFjr370X1znABOhdHCVfKU61c2kP+coUZBOzUjskCQHVXcrb
VwKRig6PWq0XM7/B6BMsq5cI8OMlA7R7OGqQ4IJQqrAN07HsXP27v58VP6spsYr47tcCra8TgOwW
oYOLGXdX9rlFnBCv2hXvkmwcf+GC0D3EC9eQroOdLW4msQMhHvRNGFzfNjC0vAHFEdRrQPSnN5As
0DhZtUFyfcBXyRM294HaP8SrFCMXmot6UkAVBrj3HqUigp8r7YKbO+5ryb8lbE8CKe86pw4Bn7gG
yRXGhRlgsy/AW0VvE/OSfo1uTYBFUgZaxgTQgV6tonpcs3BRU+6COFCX7esKuyXn5gKpTcTazW/u
hc1touFUQlr7OCR4QxnqukPdQuZqUHXubdgVzbcfv/BvBdPHy/0wT4tODJAOTRsC75JMXsc1I0cc
Dsp8rrWfDNAANZM0nYAVwa+tBLlkeKZ0r/t9Ic4g9gZ8L3LA3RIxpKs/XLY/FiKZYMX4eBxg+sAS
MHA01wXm3oJ3EBukzFbnwkAmzldvMiahrBB4GHIhuSbpxvXwTAPuNu8QfVqIk04kCoDSh2bTtFNz
UQcznxALriJJXmDft8wZho8GzM3ZmDORoYRJI1dvxmxrfVpH1KcNvWkVC3CBlVM2zGRGLBXUYN0k
iLlKin268hSwY6vkXN1AkKHI2GB0OMHEbiuYcGF0SDItXUhF4KNEbl26ycblTBIWHTRaGhWwG43B
G4r4m9Cu4rch0U5wDUd7cGlG2NhOlMzyXvhyStmTtHWFVIE1Y6R7Y7uHc7bjwaC7RV5C2D0AFBED
DgzcgnWFZx8T9SIEhmB2SuBInIoyVI6ce8L0cCt2szmk+9ftGm/YppcLz/aOHIK0pCCtEypgxVOi
vOE9gw3cEQEqPuAeAunEn4sgJxMePPOAWG08ZGnzm+B+scPEPcHbcPEii4aY0lIvqDriwFEtHEaa
oKEVnuLCI0lExZ/GoMXWzraDHBM/taJ/o5p07BTYcS7+OT4bx84xfkAUKyHE1GDTAmEgw0CLBFlQ
EE9yOk9twAedly+uoPhkdzfXv7vvUSVshBSxAcB9xBKnnNUDs+CR4jh9Ig0cC/HH3rWvMbvZ8Nta
Y11IypXNELvlwd79yEZTubgVPMQCnlbFm3I6/Jz7SMJGcp3zQOXcM7ITzumEWX6EiD69swmPQPQR
pGGzb+2D7NqFmpgcUhKc5r37LFN67Fo2gP3Z+xeArTv5gDOxarzZaE+06lU3Kn0iQN5LOkVyV/ZB
qV/rixTBSYJKH6sqRarJKPUllnTtXqPaVKxH0SWkaHQlOLaGSCRHgeSD9JVonXzFTZ64BCpBXEqg
86t5aUkl6JJeI7kYlfAYsJ3LwdF1szuLGQZFDQL3I230kUSSlzM6JufkHclj2ZEQ2ttH1J4uxAto
Qg4OI7+BiJ7vg6s7PXJjSKHMn3gpx0jW4jkqEduSthIOW40yz+FHNoq+eVH7HKEjnfHZkeLthwQC
XrISXhORvB/p0z21zsnBqiGhhPJVcI92N/gi7+6dB/3ucj9pxbu1UEUK76N7RJficepUMifubnFe
ZpBMeTYMBvWUfMorSla6VoM7O7P7nxPdL6YYcSiMNU7AwScG1j5BaYonhEuCUlJ45thSX9Rw1Kmw
sz3g4fh+XLxasQhzd9/RjcYSiiMq8koZN0kN41cEyO/s5U8xjdpPQl5UKxgC8WwfWFvih/9dNsfB
DYk0TJObj7Fm3eNWqXnIsFRgKRRNJsEI91mmWkujE0PoxiRoTZ1CMN0HtX4xGLBPWPWTi/D+yTU6
hBWPTfwpRRUE21dwyHAKFEo3zmfh/3kWU3SkiDtS5SJYjmAJGFXqF2+MdVSLxXG/eRJ7ytnFHJGy
JVzuaU0hm7qs8DbhaGQdBm9r277i4ew6LL29LT4ktONmHglr5GmwaS5YRHkLWnTcYK+Dx8++XWXn
lsDC1WeRX5p3/5qNB8/0wlpRdk7G3ceUG0rrAS5ZCTIPZ7bRyCGfkbc2nvISdbiLdxQJtNhoJz11
9K0Ki4/EGjbeypv8cLFpxQddsjhNwJHgLbUrUYHY9dNp75tPZ9OTkzOkldrW7s1KIHBfBVK3GJE5
JHauvvIo8huPzgE38BYpHdHGuKAZtJ1XXeHfCdOrzJdHLkCOI9YDP4pGF/w6/h6bMwjlQMG24Jye
W2ngfdxE2YUEUom86hhykgb7yY4tjVOSMgZgB/vPpPQBKz1ZDcyUzxaUcKmLWaH+G1Yl3Dt81dTE
LqCkL1+R+7kywGVjv6A5QtOlUiFlEdXbw/mEPXZIjlAVtUKLUweA28NKiYpiuZNyCM6EDZMHCdC9
c+a8tIlmP9xdABON71dDsfD2jnkKykiDUJ340+yt9dAp+MJ1ZdSnj2gXFL0judlHdEwPwbFVpYrz
LdpDAFT8uOi9Ip2ZJBN0wPpU7byYZzYxzBjttSBbEzVN7DZENOirB9WLuYoEkT5dQDcLs3qLFK3e
FozH6CiZpODGUTott/CJ72/oGtCsiZCtQDY9XfbBOsexPLRuNSyHR6fOIQ9XPfKKyt6Dw0l+Jahh
YWCy7/PJCVtRSiinQJfBDm0VcDxkeHFyiI3aAWWOVr1HZ/N5OKdAdMmLWQ/rPAtl26S/hPhq0L19
DFIuQ9+dEj0asomiTJ4d0DC0rE7ERr+Tk/sRmL+2S8wDfANrRxV4hvvbrzoTOJhm3dG7GxyKU4ex
msmXIM6BMVAx5WswQGOy6NaZ7zEqL/zRuSclm8M4Q4ANygCMuRswUCTaGbmiXI45sEiMomR2pVCg
wIWOFDUl53Liz1U+tfhsc1gyzdiCuis4PoMWe0kKMdIskAEYk9ycTCRrdeIck5UXTL4JtZyIuAT1
QdPuD+9Wfw+HmdCipD6aht1u4vNDYOlT9wimPVWVCPI0+Ws0idAcgAHEccB8YyjxCDQq5AMy5bgt
22TxMO0hdBGbmDuzvH+3CGUosEHcR2kAXZnw1MWAtjpRlwQT0yRI1GX4cNoLNwsoieHAjOY/jNDP
M+XtgJ6QWyCbHlJct8sgR2eGT3BBOYHZTfmSxg1zXm/rBe8G9HCXwFvV6wYpr7qmx0rQ1WS4aPmw
Ag/0lab7xv4MK6axZvbJxHL9LBApoyjNS7DIYmYzjhfcPOnoNOVdqBcpksGcNOX7aUqmEO5wxJsy
xFIc1JWt7y04H6QMTSmtDFphYLp4WjS4XGpaxVBj2jM5nPZxZX2J03FhozqF+pE3GNMrgze6Jq/M
ru6QjqejWM6OVpeljk+gX6r3+Cb9R1Du86z0wZ7EpskypbVCKxt3rzULrs9nubQ4BafiWWgdYH01
A+YmrhlNxVPjdrm/henRQmthhQczJI/HK09w3IRUrAeNhxdeYlpYz7zmYzJZCX/51UqAESawk3DT
xD7hx+fferxz4Yk2LCVExrbOESYUIpjJ75rpdNZqDqe3g7S78MwLlWDJZaVh4lmWiZd6nM4+hBZq
03BBj/d0ZS66sJKFLp5gSnNpzswlZp+koyfOsT6zEprDPSUpb3EPNHvJB/qmWs1rWhFyYkhNHhdL
+Mv/3LWVhryz5OMFN82pOAlv0uCamqU/MGL4NrB3DudM3sJKecejPZ7eUmfloNPkkPmT2f+pKGNx
6zvzc/EF6oVUNB0TTQA9v6Amj8rZEiFZk/VW2xYcfnD5oVK44QIGFYQB2D8HOMzpYqHqcIsVD/DA
SOMvj2wBSId0q7fAdeFzFvoF7x1cDoQvRKAVplGa8EnOIivpeVTO9cQj+nmHm+AUn9cLQgRchEqg
Lm1cHgy8N3KacodUfpOorQ7UoGFecCrRujRDFiTHaBFEJZry4Y+vcVkk/OhxXv358MC2zmKR6p1P
O1KeEGpOnAABL/5ZaSNXPePVaFxxV8Wl6Y025ZTrp4xFGsG3n1z5rTMs6ETayYW5yU+XpIsccVi9
VPcFbPbq0pQ7+ukXPFHaw5E0ZZGfqvdQB1TRU+RryjRws4UKw8YerT/ifi/YMihPfWjgrUv3RIqz
VR1bZfY8AvmQJe3di36CwDEXl+MQHaLV6Hk1T/MlHeTxECT3xSRacNMWd5Aw3mg53bZIpFDGW4Rj
9D6+eUJPq595emQbaffn6fC4eYdzKDJCn+vO9XB0V5xNt7ayuaE0MXkwvPxxXVPe0dPA6+VIfgY8
JBkCqTAQLBBV1kqtF+C5FQHR6lum81lgWN60NtE5HJmyKtAuQndMjafHGE4Y9ppJ45hJwxNg8DF8
LE8Bl59VgdI2mgbM+hlgDHPBT5BUkdYGdYBmCN9lNkHRdzlTyJys8e9MU3YVWXz/zhG8MkMdxNzW
iZnG3kzTmxPXO7OE+aO6Jnwy27mU2APy5M14qe9rWtPV1v/OeI7QWnHV17nGLJxJuAD+4YyLW7TX
mvER83eREByYXb1chqhoSBiCa4YeZ+REzPNwxkKXcArQ7+EMdl8FCEoI9ORf/+Xf//s/v17/sZwf
2z/Y1n853Pft4/pwA81NVdzfQHxLhXytUSvli436r6wdCs6+rsdttYSy4kcm3ZQQk9S40bNG3UTK
2UJpiivyRrX1jni6hBjqcD1gaNDsVVelFE5oP27gWN1NKB9U25AmSgUHSn6ZFHuAVUZ7ezVQnuEZ
f/tFm3cI+iuCvY+VWCij5v1/ZQQfXHf3OY+iwCVSl/JecYTxmivhHRddhekqHnosJKClOizfeWvf
UjLMqAPJ39RPqRqfKIdLaA4+Mb4pushSNpY3KZa3lBCVs0RHJjjCtUI+BAkkyRWuKV+BvBbevo5U
slvwM+TFRrCPhV85iK6NposKvPwAWlZEADnBVF6ZdJkL/TUKL3xRvyD1AqZqle4hKEkeEdjeMgKS
2CX6S04xhzCR5HBq5FKLpDGZ9D7lXT5aa1Idw1GnYAuv+ETCNTW+eQgP6IedrTFlib6ht+R96EUp
ema+Qj1ylUqucBTCC97sUlLCKJMg7cUujSR99ACepnJGgJqbek3pqQR1Lws6YhP2EmhJq9hCbdHR
V75dnUxyac8vnVKospKL9qmrkiRv52ZXEiJyo5PdoDgIBcUetIwfaiDlGbi41HVQqgok5iYRE/2R
Wt57wCfNc1Pauaj+9ORmSiML+ChW9yf269yiIwwDtFgltEihKlCHyCm6FZ/KvWAuJYLKUuFo00IG
2NEfya1K0lDUVK2NqjzIK/NDV0UsWDVS2AT59mqEVMfnW43cZ8HjYF8r7H2qk2xGlGlARbThq3Af
vCRGewWxXAGNS0Y5+ZkdUit8oSV/pSgEqGNKNEs7VbUNq8wUSr3BZ1LT2F3RPXmGTxZeNZpGtVVZ
TI0Rxu/JIofSiI+KWVTzN13MFYybhr+LtAZtosZQZ6Ed8TME2NilDh4/pb0qkZNyB6ov0FhgqPqO
PQb2KOij3hnzKRxw7oC7yig0Q2WdNSUjFAtftlBM466O3NHfLzCF+j/zfhqFWqNCodBSHeh69ReK
zXH9eN3fjRLYaKZC5REWD15uFdZW7c3YO+6t3MXaH9LdAV+qvDTKee9186qlsPr9ML7fRUIiwYEc
F0ooSMaxMMHiQxoAzFE1OG/cMmL+OfuQN69oB1/TNwn6spsbexemeA0/u7kvbowCElhL91zzLzyU
avP77T9X9vhuVogo4cC+wiJCLnfw5t76nb3Gd+PWSL7zzXHeX1FOEvJzpTyvUolo5+XrYSXXPRXb
+XW0XQ1yCGei8TonlFR4Og2KC+TT8tb7H8LObLlRLFvDT0QEIMZbECAJhEY03Sgs2WaSEBpAw9Of
b7svTpbTkY7urq7KzLIQbPZea/2TevHbS0869zU52MpBq3UPkICxloNXfR9WDz9NfZ1UgUtXWaNh
OzMr6fjFw+s83C2eL3zXmnKgeX48865lO9uOk+E3jbS6CJtib5Sowosgr4dXgKbC1+/9xvZPuNU0
62P7+aSZPt4zwpLH92f3xse8/AYEUg0620l1pKFTV5I8NdtBOz5dx4/n4sWCsPyXunu8Pq7mOL8P
m+0iLeObtea/quG1F1+vwjodnvLE1vyDGZ6uQ/kZ5sdIOySZHWpbvo93UYb5rS8NOmaotoGdzm+X
OLemr474laOwLzqXlXO9DjM50KphS5oaaOMpUClzCvf2CHQllKVQ0uLncZIX6ywbHLe/CFoUDrb/
nne60TFl01AUW++QqGOr3yQURnpo7kpVpYmVvHC7uvRezApB21X3gn3X52NfR4hcsnWxvr519qif
Lx0nja+Sd4D39Fkkaq9Icni9vI0ZrAsvXchPp4Ny7Ni9vlukZp3IwHicnPINFBl630MGTz8szgmq
7xRQ9oBiQBIKyBNWs9CRUaB3zZmCww0OYO8mxtfUlKPy0OMFuDROxgwOi4gayREUsICfBinHz/Di
Wxm6Y+FzhKoY6Kb0b2xGat/GQ7NGIzM41V7GoYb9YzupTxGa6/PyjBnvBtvMkIjU3mOk5j5mRPTC
PXl5iQ1n22tW533TvQzSbcBM7kZzeIpSeF+bLLzvjnuGUjttWQWQ00sBt7Bf4poUnZ/OCbz7glrc
CFa3KFszn42dF2+igxcboMRQjeUB0QxBHRlxPsoXjO09e3RNHRnjpIIi8xDbCVcW3ZcnwlikMJ1g
cIlRjESMDftCsbEDc8h8b54NFDytJMd6AdwRCBiXH5KDERLWzVERKbfAwAwnsN+ryi0Z7+gO97fI
INTwYTYuuSy+Y3Db80939kc0Kr0aatnkNcoYlca3vZXgCRVXH+VoGx93L6177imjzqwzP8JYSp6T
Q//GGBO5gjpNlzI7VkpSCT9tm5xp8eXVacx2WrolY0yQN7QxsA7ujrW5AxscRvmw7WOx9yHxTycs
QUg7D47haakNHiNlhMncipwe3wA16SlR1r/5xstR8e3zK6bHIHzHz847PpkjbZDbiERaZOLCGjuq
VwDAC952nlDjbof1XFsgxA5vVrcePsbI9jucQAPG9yUxGO1cD4FZztRuMib73i3tok8ZtyIZr2Tf
RMg0KbgrmwzwhmAQkVhvYB66K5i6ftyGj+D1pvqPiyM9nUd8ezhN1PEqQuSmOHfe3cvHiRd6L1zN
0sEFLI/658ZEf6BgT0Ny7eA0zWbCOvi1RIaao4q4hllUfxhTNvWhvFDH1S7vNQtgLQSgUGZICBFh
z5hRTXOWzJABftoja2NZrOr3xlNmOrRyExevepWB1cy3w5fKTuM001vlpA/nWYu1NEwhghK/vMto
ZkqHXVjy1VPvAiWjc3TlxXXajpirj0qM5DFsSUB43+9709M4QmL0MvLTfwKqPP3T6lQ4nXt0OA22
UnBGnFn11O1UseYZtMTCubq3Zb6pw2cZ1+BmGSYxPXOzjdSE37/Vg0zrl2mf8DQoodZ669+Z0oy2
i3K4M+gKETvI/EjLP+w6+IQqHvCTNqqWyo4fffRuvdeACjG01pB1CmLXngzdokMGoxj9tJ+WlMkE
pUQ5ZAqarCQD0Ryezk69tMPDyJhnmZN+XPpb0E0mr0TQFKN6ZBL8u6rDYgT7aHrp5wMY/g0sPWg1
bkbmubm8xtZaTg6zGoWoW80ePYx4FPc0vGHGzty0f4YqIPk5F5TcO87DdI13GcrO6DosifN1izWL
Damoe/u8HPuXxX13mFirTBpXn+bmDpC3T6rQTLSROr7awwvI2Kc+zT4vPO07JellwdQWKxvx9xV2
y7MnlIM5hhfuMaNMAC/VRgxRWWzdw5E6Unq611f8gnGjcg8uq5vNVt3ZF/K6KmbVY5rnsX3yXizv
41lzbPZh/Ty7nHpa6aUQOti92XJWl9zTFq+gITSrL/PudQlTmEoDdaStT7xQKzqTnYGzOPKZib2T
2BQ3XO1rSRXZP4V1BMR2di6j4+SFUyD/zoc9bXS3XWYrO6zgV4sehNwbX14d75TJqeUd2STpluhA
r+5xmMFq5Mk8pvgVjTsz+bOdwZEXrpYYkZS0JZbp5bXPYQOFMukgY5E+H4MOe5JjcjasTPiNdQMq
ZI3O7/duPiTRJNCxTqroUvLhdkYpUQ0fK6lwWmxciuA860yzNwnxKvPysmX4e3s5Le84g4cXUiVq
fznE/i++09ZhOwmZB4f9sf7xoBJxOht8SzAkxLhk1mbset3sLc+dA2A7jARTUN6nEk4kOswhQ7Qr
hi+tn70XGo1PHZDxMbjsiNGM2LkLQRYyT90zn0xjvz5KTMjT3JGgbk+LXdq3xrhgAdM+HW4Qq+Tq
X6DTFW7TOC/0v9NsauXOc6cQscPD9NNRvcBtfPhaW7V7ax0lUgfnJV6vs9sQzz8MM8+A3KBH6pg7
Bz3iNjkvDVRsd6RDK9qOHUdny6YQWLBN3i9vyrB+s8l0wHYgrsJmqHvy6r5WQBZiyonkGuWRfmBk
glMKd9cK7eEhLGcWYdY75aMhiJUZs47mpSP1FGgz49J2Srasvrz1T+8q5jMKkqVCnbGdgfVE+hOT
WaOXrtWdsWsH5fg4u2DhfWPnYQRUbwBY3k6WI1tOibPmuSsTMzGs4i3OT44xsz+tsNrINNXB4fOB
unL07MvL0+62vr9bpsMRoGhdlHPzAvRaBeKoh/e698K0flyErPnoHuYNAIy5acYy7gqvpIO9DVgk
tGDnKjZfs19DqZs1YNbh8+Z0aG7RfpfONVQnUnhj4FV3682dCT4Ue3yqlhzx4yPGFTHn24Nzf0sJ
cIOmpQX86EvyhIJ2iZ5v6CHdRxmclnW0DVJqH94MWAQUAHeX0kaeFjbDG7tPMYyz9/t9YtPYSDOd
xqlocaRRl525su0dLf/CU7g611O3+7o7cqxNbA45lpDTwvLdccFtx1EQFeHUM9aD6um+QJMje3wN
7Ql/TR19/e/G6KvQ/ENsLApRRZVNy1SQ8yqW+s2eoTbbpjHur+1cUnJHbvF9ujNu0WDxZTtL+ijz
xY1beW8rT6OQ0TnOqhz616qVJ8Y185QU9+zXxHrwhJW8q92SvIptfWfdFs/X7t/Xil/ND2WzodC8
ybrdweNF/na18qFztLXCOiQnDyodJVMJkAetRWoc00mRIhbRsQpxDILlMjk6GYkoZKU6J8vNsu7x
KCy8Qrsbpp/ccX/IwxlCyByZYZ+Taz5COHyLNq1PLend5UEHh+tZuXx/8pO6ZHW92cX0OhW5kUdP
7/F2joVWAAnB/vwmm13IV+UCBlfEqPArKj6LcNMCXTzAhbsfvdXKpLQawpt70FDmuDs4VRuI+rpf
jFlAJayaQ3Tbn4pZ+olzSb6U4JiuTIUv0Hwe3zAu8eCyRKPXDWLCtXTgelgEV8F12V3IVnVS2Ie1
6nBjLl1bhepz9UyHbZn9cQ4fc9gQ4AgFwChh8Bpm13h6dWTh+wFOF9iOcXblq785C/6kRLI1F6a6
+FJJ8viG4PhCC0LhAyESS5s32LxN0jfEQEqIS5AhnAc7+DifNSxdm8cRXMk/s4KGvtWiELCdK3Te
Lg0KJcBY2BbSTvRHO9MfSft8igMWTnbSvnm5kEU7qpMZ3oE5TYwLhPp07I6bk02DO7G3Gd2IF3TV
hVbRxTy6h/lwdem4K3O/uss9KLGto73BNHy/Q7j9SmvZczvIb2OfeLdbB76S8XQ2ECi4XLrObib0
CHTOrbMTTHnOXZj8EIl2pnBWRItGv+VQPEzhy6eD+ehBcJIj6LotkmcYFDWsBArLRzifl4lNNhau
OCHkRsQ8NFr5oMUgkbFji5MOFCVbXE1XDh5jGgfJh2OG5GPI+SyYHrAtyBvDO4L/Ybgo/l+QXk7I
hiBZWA7lMvoZWBwpTkxXh6LyGfsITOsoZRbqwcR6cHuvUyiwz4+dmnD5QR0SbyJM+5FJsvf0c1i2
+G2fA99cCgomFA0ylBHn0ew6KfON7pwz8kXJJMaRRxiZOt/8QfVMzVMshNbRA7mkm6KduC6ZTq8B
W25AcvMCgt4y4Jw9OJ4FIaLBMhqgmc4ORPEuIDZ73JtJ3aTyLrH7GroeYwAf36Jil2NJ9Mr7y6jU
vWcOY14H0CtnM7DsxFaDC0UPGPQwYxoX52M+H0FW7vcGwo777fXpRWNlgx0VnY4zNqIpRzX6AOeG
DBZyYEXFoPqDLFTodMgnksNPGojzDkihF0MddMdHDQuuQ7i3N+LPojq4KtBOYjtYjw/hOPLi+Aih
xyffRWi5FZi5ay/hUuyA3btxIsBgnOt9y4/Xy4ygjMqBCRI/AuFhZ8VCiIyz4TCBwL+2kWWivmW0
Vg0HhelfpjEyTQ3qgbBLjpbPxhlj/n3pCaentau/Nf24ENGqEHt7GMSjPbuvbLiTXW70HrJJ7B16
kOxA05jSm30AEdCOCUKKGOsoVNilv28QdxijKB2DWcMygHcRR4Fy9pedYA2f+N711KjjMg19Mb6D
C/xAe0DMjHNLwNi+oBCM2cbv+DQjSPiMcbYnXIm5SciT1N+0nGfNz0AveqHky/te5zNyboNiN76u
95RBXmyQ3o26AZQMtHrAPW/WJnU/jlRI0m/elSfuoDl9TGFFIsJ6W0tBui7HsVBZTMRubrld0Byg
GoTVfJdzVz24TGq3YLsVPz/y0uDjZTofPMsCXS59yzTg/nlvZYXtI+rXC3D/FfUmY1bmDFyDl7L7
LiqovoMETG3WbAHVPt6Py1ct2Iva7uloO9YKj52NKUjngsK55iv0Up/a4DDswckokPjBXarfWpAH
53Jl0dxnb6fxNgRLKkfpCGiwZ/dnvcRdM8s+311tTn34KSN3wVoe4sTb+nZ2I/S/GRNoVomgOGPU
fOEtZcUP0nV8mby9IV12mLqjI8SzdSa0kMGH3B/znbyBwPvArrxs6vEtg6r3lIJt66LyCfZVDzLE
VfA1wMN7TyawxUdv4K7FG/Mwu9KQ0mePP6+aQcbw14LeEAUe08ouK/rYZTbcY1HZeXdhTN+fyxmP
I6Y+bElEcIxV/HaLn911C0OU1km6kC/ywOO9xEXWdpbL2zEsU5jsyC7WV1SIrnSG11Hj6hit8zm/
Ur3cCAotIliHbpDTBrkzb04xjcqofg3rT8ORJrEpbu36nGHcLPTH0CqS3jZF2T9gEctMphZbIt3h
oo6EjAUdi+7aGCuAEm6nvUWPZzWROY0FgghRwL1G3DWxKNuF0FSzzwD2TXSea6939mfvQGmKHL6f
nu57CRIczI5d7CRPS9wPeknsRp0AJ+NklnYHQQ7ZBD3upStxkLI1QCVKeIL8NNBA2fGCdqBQy/Ma
ewCPLASKejd/dW9312zmkv98EPRuvh9vgLrBDLrNqXXuUTywwoHYLn8xQe4Iy6Y/Cz2zY9oq/jkd
VTVMFRNAfn////ZKSt5Yl9OxrKe15F9s53VSKXogF+Z5X9IV9/UMbatnn8gLZLJ0uwdap3bb21C7
wgW+NR+N3nppnu4zqOiKMtKY+eS518L2NEvcUJVQfeGebyKJrLVBsaUuONajf9d/lhiK/vkVqFUN
VdFkSzgYarL8zQeoLvKmuBiSqP4WK9k9IHIG66slkrGr1Q0C48qmNEX55ODqNS8Zrjim6WzfEW9y
Dm3EoerkwQOWnnNZchLSAAoDAXdMf7iMqsXyMWADsx1syCqPXeHzhmNBH1RdMPSSAnKeQNAB8nvW
CVBXXorNZABY/+Ul++8vq/5U6qoakesdal3Z/u5Z3TkeL+r1XBwT4aLDEA8PDZr9W0TB2sRzsQmg
aYWebTB2aFAlzBXkCrNfzH40YV/11y3//6vQvhmB5fnxeLjfuYoVsGjjllRG9ZwuMb5EDwhdHNd0
QPzyxqdaguY53eIymPcPiythtcGJHIDaKWz3kPOqpDVGvOxq4qR6Tn+5Xd+X99fa0CxN03WNyfqX
79sfy7u+Fh271exDki/Qge0Oa+jRG7NwT1SyUxpR0d8HdDJb01GPYDjCKP9M5/fvy1B+XKL0J4bS
sTp0Vd9gpsq+tvr5wWXcA2XJYRptxwq+IJsq5ORv3s2xNr3vdNn/98daPywWU8VaVu/oHc1SO9+8
qYq6qCW5LI8Jtj8ix/ruia5I4NnHWKQTW4PtAEU9qrZqnvYOYw1B2GFcsH3RyUAk7ts+xV+xauBp
m5B6p0HAVqp4z/kNnh+SGBEVI8JO32S0LcLvQ1DlBOkNiu5UMPKg7xn+vQ9zEMZsAVNX5GPxpwfV
1PBJu4cJxxie//xmdqjJP9xzWANsajpfXZcVsYb/ePSyWrbWVWWNCo8jbdDiDtkAzEdIBZnGjm6M
mo/xMW5zh19hAqyv6MHOb+dFDeI6PaJq2kJrhqn3dsGrlgIbZ6kTbYDQyrXIxC7R//I++F3aKCyP
3qrxYd2BWnCKlUijZiFSoJ8yXeJJIzQWYPMx2vasiEaLxl4dGBP87Ai0yVZleBclfjhH+EZCMmUl
19ghmfn5wVYqom9IV94cJ+QJU/7jmcFBnMC2Tj16EFzUSUQhaibflB/ZTIrxRFIpRhD/wREfW9C3
ndZkXiwsPfVNKUT9vcdyvuuPXwPMR1wMPgJtjQ9wGSinrnx3pSnTXy48bsNy2IbKObhAsJ+yN76W
txv9AvJR9skRxG0MzYkf+yiT45Df2eJBukYwI32mlMtjLbL8diqYmmV3BYkbX/HohPGSIFWzdd7n
MG84Ip8zMEEr3C7P1GETOZjMLtR/BOpsYOQOzYD16OQ+nUXuH0KLj4gtSL7NuA2eDHISbXfZYOir
7uqPYnPY3D4YiXV5xYUZxdOhhKFP7B6GlauFT0eAzpZLbN/gDoEQLjtj3xcassuHHD4+Sh+nJwxa
+5TozNJmNUB7naSjNHPqBPbusB5m2JtZxImZ3ZLMb8U/4fAzYNQM+VcsDB8P0kDuzkT8ZwqYnkG8
ZmRW4zTkr4u3WEUvTmjL3cdcJxQRZITiBLQC/NDkivSroT4neLHL3A3zTWi72GLzsF0NYRCUBGpe
tDJCj90R072Hu+Z9g870CMgWCyFYN8x7fWiifAUtTKFvJ9mmggdMDEpP66WQ50SWBxY3w3Yj7i9O
QVCL4It9AN+TWXJesv9lw/TmnJgxXnv5Uv5lM9S/+cSJ2dJ/Xsxv53XZdp6Pps6OCdMWRDKv/qt/
7NUgw94zNnvWG2pTC/Lxh8zA70gz+4wRvg5OQAZwbFFC4jJLktQzsgcIGIM78nDuQay8tWAq749h
vu+kUFJLX/kQVPfNMzxQgMGBCyQoTv/eYY3fvsu3Hfag21lqNfkxacTmIg9Eevx1Wr2XyHxtf7tA
lxEItY2yhN8DLFGz5oLt+BUWM5IbhsehNC0TrLC6uDM55iSfS4R5tTGdW8WDEsx1Et188bjgsvsS
Qrx2WG1Yi9QeoL08Swtjsq137tXdf381/e/901JVWwWI1sVs7Xul8cjSsrEfZ1xFMaFTA2BlOTh5
EEaYojUoOdFv4mX3ZE7S8VkyaH/J/ySGyTcymDu4fUyD8f9sjQBcNLKrXgNjRmQUkxzSDSmzE7Hy
aKyuPZhViT7/5frF0O+/NQonnm4asimrqiiW/rv/py/rlkqPTkGldOsaE5Bz8IxLVPe3iFm+zkHy
xrCdC2sYVCK3XfJsNw1aMivElkiLMhCuB4qgtpeIOysvg26vsoHdCOYUlj5fNE9B0vv3lRs/Xrmh
aaZFZglluSCt/HFyHQ8H1c4lpUhQ+1HeYbnvSgpfQihtZfY1xmbODuDKESo2jcEToSJo51o2CWEp
NeY77Pl/jJiwXLYTIZYUNswNvarg2UMlh1fzOSu7NK408lDmfvPbZib7w93XDE3Bv1xRqD6+jWSL
Syvr5UHKkyvSwjR+fsqDh28Nz4vqfwJhocq9gA7Lgyo6L5QVKNfzM327rZ6TK1uz6l5jaqXwMCPV
zbXx+FKWp+QBJXNUJkxlOeomFYrvbH/smTgPifwT0qyC28Am/uuEtF1UNQ/fdqYiG/JBfqYxY5Si
e7W3nRVxxaBM6HqAhsW0SIsMH0yGoYVGnzpq/M5GTOqYRbASrjRrZBKOjFWuYR8raphmfon1BC/N
Z/8wkMZ3TkfMpYHcp3Zkjs01lKlI+ooG/Cx+8QH9qlu+r2sqWrODw6Yoa7+tjkvRSkbVkfMEU2wG
ctKyDMb0z29oKrau+ttm/c3elM3aUk1efhw9KST/WotqbhXX9n7NWYvCMx2bKu4tHnh4k/BX1uBm
RebFAR31it864wETjPdCaYG7AxYTLMj/LUqLgRuFPudQQvJPQHK8UCbVNE401ydP6f/7HVLk3y5c
1MZ/vETm/XY+6SUXTitIBoaI8dFw4rzDNC9w4gyxB8ccvKEqPvEtdjmCtjmj1unD2TN8DD7wZu8z
MvWHq8XZk3xBIRVyUxApdjyV5cW/IvzGYFGSodC1mBWOl1EkctCEH5rirsXUyuKtE2nny/0Hjmmt
SKbJ6ed57TiIIU7DE0dOgxl6xdk2AJKDKPyby7/xdxtgdeg65C+rf4Xu8b+3ItM7t7J6VHlCkgja
WOGNiiUE31q8hDariLm90DXimIA7YOuMkd5O3PdJb8buxxdZiqC31l2ijUGsPVkIKrXQPbODCBJ2
hpwjHkAQ/vcj1H64bE3WLIWuSRfs328L/cTDO9TmNkswCtiAY1NKy4bf9g+V+4A1jn5SZBYh8g6W
1qxy1nbm8mJjnxeDBDpw2V8cS44WJVtAEPdN8M0JGxjAcKccODt6f/HvC1ZF4fLtzaQN0WxxqwVl
+dt9viv6Q8llI6OwGWJhYFKqk1L0ih3oZR5jvQSy++fit3rq6yD+18d+a3TKq6mdHzof2wxC4W7w
6BoHZ8tEwtkZLuZQkhdMte6ew2Df1E7AYDpGlg/zvdgIhffh40sL/su9+OH1o+HWOXdtTbb/On0v
6vF8U26vjH3jhbPFqHpHMz3Sd3g7OeNI+HI3KLe+DBdxRT35Ysz5+Zut+w+jIYursFk9tqJZHeVb
392eZVORLlyFtrm7dEWDbDxEySowrMMYMzn8KhpQIifbOkNhmyjHWEoIYJMS/72IFgLdslc0ZQjp
wpHQsk6lC/FK1Dk28m/Jga2wf0AncB9Pd6wcw6c0GV88bQTtg9rndHci5jAxEk8MJtAw1ZPZZ7a5
DT+ZVQoqLdipBXQ27zBWVLfRv5+BIosn/9fK+P+vr34rgR6vLH2cq2dGCdQwOlWjvBxAPjmgmufi
ePXxjIblzo6wgel0clYrgSVuZMoLgMRrcHZfO6LBrPWRSIjWgVh09VPmhN7lGOztt9L9AD4NcFgB
i+K07E7F+LkzIEyvoefbQl7vDE7zAUcTk1QRFjsrGAIw8x140GXhZ08EnnHq52N6xmefkfREiC6I
53k3PIwLVuowPJz8d8P2/n1r1B/vjG2ovKisEKYy/90SzdZoq0PVZIndO3tYUJ8Xm9GuHyjx0h7S
VL29oQX7ZXtQ/u4VLE3hXdA7BicqgPV/P1N9GjwM+ZglLaY4dw5Q0lVxEi4woTh17YLm5Let4Qum
/74A/vjI7wugal+6/cpOWWIMcWb4TKdN7j4ldPgHH6igzJ2KZgqlzFjxXgC4yPxgRPz7Viudn/Zx
RTEYwhiqKXf0b/vTY2s2rXriXuNQSwXmPHjhmIDAK8DL/zEfMmYRknQg5gc7PUxHK3h0K0H4g5wm
L3J5ZOL93G8OzgZWyoC5BHyPC78CAA71t7tg6Hzz230VaRP+EBWzPsN4v4sjjzu/PhmsWM0oJSwk
fhUiYqOPYsHuKpkvAlZykL4j0CfEsXHed0qSEzDw8bM3hisirPDU4SDfV05sjJZHu+RIPwB3PnR/
fe4fxwyI4qR3BoCg8x7rufv2Yk+7jxrmEoiracYPE3FEFhPe/jPILKxZZgPIGe/vCBPh2Pff4S5N
XrNfbrr642JT6R4UQ5Yt8+v3/yh/7srNbPXnQdx0KJkVbuxP13TwJVK6GENuB5tajLD6zC8cEi4o
04BanDV2smKuh6st04auE2Ht6ZT4c+GD2lc4ULCyYOo14gyxsMzCkqmP0aCEfVv/A6tXzJ+dMqL7
YODLTrl/YWj2hp4XBxxfXc4mQjgQ4vqJUNxNsEabvTdQjN/5U6TEsqvo+J+5EykS+aG/NVXK1zL7
613oyNSxOg71lvGtnEjvyjNv0jJLwvtAIcqF6O4hTe0Ndil25+QfbXABxFccRrTR1/rTcoi3dzfC
GwmjTaYT7PmBaLz4U8Xs8WWqiqe1K6wXgarwuMCgEqB4CLFuInwihGPlA8NHxoOuBaQ1Zuk9iEJn
Qk+LEvTHzna0jr0l58QaYE35mpsCKoTyTuJIxPV3lsyAocBuB1jvUT2/zd6ZJw0QvIL/Ai7FyZef
Mr1pDNcb2D0B1oIThu5pi9bi+mV+XaBHDZtBuz4hnfrtrnaMn2oe5Y+7+q3MvtyVVNJy1lnoa66P
kOwdg31hlsUmJwKT5+KQZYA5EJblU8wxkmnuTn11AD+aSI/GU6GoCCMvhgoih61HgM7LD4WCxXTE
qvqYb2jiWE5zLGHAuSG5cvv62AEuhX/fdGoChGCj76CcgoNHNpiQwXiTI6ipSGaFBn6n4heXhDHJ
NMUxcW3067DefZz3nNWmi41CL45g8XGeTTEC/xDuQTFCB5FXxOOPOOGEhUbdr/o+9TvyIWcK75a0
dijEmA8HTzTiTKescaXweEUyE+9E0vLwYfQ6/mVn9WG/MKPVgDuGWt8Yp0PT2/otC26he+BOIfCI
iwqp8Z+jq8+y6+CL+YBFKVRaKZC+iyQbswUmWTNoRDbnKOihGKYrLslDo3U9YHup3NNsVjK7nISU
Oby08023dN5nwuuAUv2Tm0zvAiWkZZZAto0YJtxhA4Wr0PV0xpDddSymBLEwYp8h+RHvIdGGbCHk
E7hoeH1yh9EDEnIVn3EbegYkJKIQEOmpC1SNvQV9FWpDFI4NRJZzz/CU9w6UdyaMn+8Whvji3b6i
FGQ74gKGLkjqTGgmwZ35vENw7V0ROyIG/zwECkNs975DScrO4fxyLqlf0Ob3DUFXLKuj6YZua9/L
dcXOTnqTn9PkNcv6DdZFRnB0FLY5/zWSmElx/TC1RBqUJGwlU1jKnBTrbZ8HH+TDowt1OXghyTvj
kYf/jsZ4HDYx5FioSERkgis2wwdzc6M/RQgHYTWpsIKoWClwh1waReHCK2ZOUQLdsP44wnnmNjBs
vjB3/jRiddoZF+6nKTn2ml8n61nqwn7wYlxYuB62n0TyCsVNh9vI6GpruDynD0ZZAtjsYHzhHWZp
Srg4wQFwy9OBOT0wo2OFQtTeYuFt9G2QOXoDiLuQYrL4OYfrM2SZfJl7svMwIAL0xEtlfGFYXMC8
zQlTz7uTE5tLLPrbF1Oyx6CMzORLtBdiVH/j2+3t6WVpjAkBYMDeCUgjYPsrvecQY1VqxTP+3uOx
2PXwfBMWzZo772PAcO+ul1EQc5zOnmHSu/agB/XF9PZLa1yOGlz+72hUc5Rn9vi8tNyLfx1AP550
Ru3eBknqa4yPmRT36+4pNOdXkZF9Dg8oyMApl7/NGQCSfqix/1xF36ob03rkl8frmibCGlITnkAn
F2NtAZ7xbm0nO+FBqYHfkLVDf+8ZgRZkc2ZiHD0+pXg21/cHlYmqCkT1wDBxi6EiMbJQvMoHFHm4
WOLpMb8jzYWYXGN9xBbq4TYfV6wnd9biuqlHBu5DqE0PI1SoCZJNTmWFYGAxWhZTLCDh1hPayZyt
zBhjti5EmjyoUIg41TE6I379XcPjU3NedvcW6qkD2ehGqeVbtNu9cqjxpzqgGN2L6Uz1o3DWxYfJ
ndbLrBuwhUoYhdQQtWf1pj07N1jhLpqLpBgKRzJjKBitnSDHOmR+7r3Wj6Ir0QApnlBdSW61IRT2
kliKi3XK/Bl12NtcwwYbUv128fIS1l7cxhFewCxtPIOejk4cCkDIY/CB4MixG6eK9L0pwlD5uihU
mcFIWFPER6Bwe9LAd6SZg5ziFVcHZrQZqH45vo8wkwnLUT5rrq7MHDC+Ls15q7vK+DEud1awQl7G
6cE6h30YyJv7QJucPAsDCZvldXAH1uhNbJNmV+a8YrtksloH/y7mvtD0f21U4gz+o5Y75elNbu+n
NBlSOdOmshnfWfcntlESb6BIcR71hWnux3R/4RFF6BCYO0Fq+xKiLhphSP8LPKD+1OD/ue5FAfrH
RR0P+uukW1zUajRnDjOfz8Vu9kGx1Bdu4UjkY7wjws/ev28Gmag/vXBwgGVDV+iitG8fbN0bSdHy
Y5pQX524HZSvG2soZnz3CwcbLB9/bi/vxDJiBCcYm1BfuWMN55wyEmS4dzHPUykOuJUwFXtCMatj
Txl+/m8cfmA8eGGcS7nEvyMc5ymWVXxvH85znQ93G05t9wJ1sr8hMofCT7g6i0/gSAXc8IW95Woo
YxkGXQjk0RNJM2LGcXcWD9bJOxt84eJmZmNEWSUTUsYhM0asZ96ZtKvA9e7zzPSRkOheewuIQY5B
p8G2SdgItmnnBNnQiaAAHJ+hjbtYag4B5w2q0TOfrTubOQ7zXQzM/B3S7kBYXhcjDMgH7EQDbXDD
QfbIWF1ZMknHvRXBlukcIsGg1XB4gydKJQUEPJ8/sN/dUdr0ykCPRemKpz41W9sV5Nj5g7IXrXfy
Cgx8wa7d7ewcafv1Gr465MxyfMCWB1Mi79k9R9dI9Ss8KpmMDjqcgXdoo0g2eKt6J7pPgYFSx4qB
4h37C0h9lyCuFhfn0yRmKQQk4k3fH0mRCdTVa3DtilBFRpMHp4iFfFwMl7Xoq0qWAvDSqDOhzGQn
7jLR7U1hnhYxvG18g+S9IkyGSRD3IQCZ5FoKk0nB4WMek3YTDRdKYUB08J7hrOPVgKuTizO5hhWI
LtXKJ6SxT/2rVtGpeCjICqYbJ/hgZOJsvc86YLbD389/Wfc/njOEnNG76IbxVxetXLTb+ValaSLS
SIfWWwMMTMU7GG0JVR3WGPYAaHdxZgusaCnwcxizzz7bqnl3W8M1Ua6ajgUB/pdRyk94BDAEszWt
I/Nf69sBWFqWfs5OkjS/4XRwDD7AWBDXALeKrOxfbsJP3QaQBONgID0LgcJ/Nx3rfLfM62MrzQ99
SOGnaXPo26sCIX/lHfDmpa6YWGyNy5wV2cA762Wv3rF/QPrYRZLVYvihOkXShPVQxpmBQiH+tSAQ
beRfm/Ufl/htsvRiCF+eTC7RnpGRdTYc9ekdju6tX7VuHcm1O2QG+oE4Tk17tx6WCg5hyQqrnBwp
/J8Bq9Plv++a9tNdMzo2bDGDO9dRvt01KdtuL8qJS+qMjnGne2LqQuTYTAE3RByQZhPDnbbLJjn2
HvDdH84h7EwUBaLiVu42K4zfkbpzkcS0IlJA0TTFdQzTjNLFCyY4fDyrft16OnTfyb8v/OvCvt/L
Py/8271sti/TzK+2NMdVtBjjijy7OtOGroAxDGkqg0E1uDu/fKbyA3IJcMnUGpKdYv4VK5h2LtpL
erbSnFRP5BFg2zXolkC8qVyH4EEyu2X4f6Sd147jWJZFv0gAvXkVvbw38UJIYWglikaOXz+L2cB0
pjKQgcFUP3RVmqAoXt57zD5rQx0B2jx20cgjvYepjc+7D4mKATXH/8DcDWvVtzcmxQJa/tfxtCsw
sV1G6GRoFeGsqwDSSMDee3BUFddxRltn61hnzqLl4ABtZokeHvYYypgn3CxODCKQtX+oUBM3k8nS
snz7h4yIMfNv1i6pkC6YCswDyiR/vl5JomvPvLqyUAgwzsETLjjzDBOafl3TfzfcNJgiY4BLct05
8JGqA7oYd2SGu7VrkZW9TSGY0ER1juWEqTg230VXYOsMZbVfHriY03S0tK7fRYBHlNaRPcin1ckn
BPh150RwPPJtf0UQFazj9PN6Rg/+To3kNAIiT47sqZ7u0UAQOVYf43TQgTMYeoc6+AwAkXV4NGFU
QvYT/OWVesRP3bRvFJh4TeLHKqmy3BU0X4rqiAmF510peqtp7qKP6y/kyQIhttbH22jPCRKjL2qI
GjcGWQqZ7b/Xp/Jd+KNL2MQbiDKQ9r2UscRGvRePSIzWD8aGNI+h5MM5sHehxqy7drPvhsV4E/aE
4+kQZSaixz6litP4TIRutYsC8Xpu8Wb7TDQwLbozxNEzspVd2Kcqb26az9yz7sPiKGFi/e9PLn4j
/DGF7ouT6brICkvsz+V1uz6uTdvTtRXWy5jUAX0/q9imtL1BtUppvRBo1P5l9nSedBDWTyj4C9Lx
y9jUnDOg+Uk5jezTsD7m974+wxoR6aRVMMywDBf6SJ0yHnd9IpiKvsKzzQk8pFBC2ji5QhNIx2LQ
Ptz0Q2ao+TQwALsPpEMzktHoUbPhAH8zWkt/l5zL8kpKRETG8AwCr3SZeS0z832DuWzNum4YXeaI
aY1+rnqkQapgiW8VHeU5I7bnYznW7haDOyjvpCD5zLcpMjAqoDu0poqtZ8viPWSqg+KUmyvBjcpG
Vyio3fPm4V02JT5u+fxKJYT8EB9EOvyfNwdLB2pL/vlwHsA5nSS2vokSximUyzyUvwzTQ2uXL4rp
CVjKIP+8eXFhCcPTu6xZ1SCen35agn9tkIpBuUQ06TcZ9GaVlz7GM9TbOhc0ZaW84VrkpYt/r5O/
DtA/f/yvhPu3xEJsTpdCOfHj66+E2K1Agen++wp/d2JeLvHSqG2apy5E2Mqu0Cww+kvX//MTE7ol
Mdy/r/TXhvrrQshfNFSoClKkP1d8lMuIYBJRWTWk9RqFYJmxk8j6+vdVup/yxzH5cpWXY/KkVU18
CiVllSxU/zYsVlQ7Bv++xE838vLMT7IiKT2tu8ThhCcOG/ab/qXP1B+yyh/uRHzZWxM1eZRpT2Bp
DaAqTJGwB4L//7oT8eXZp2Ie3k4pjwTc/oJ2J/rX1kFK+MOT/zss/vOh/Pr935axLN7UEN6NsjrP
zvilsg1z0rUU07A1XPwIMuLVe10EsolMT1EN00A0ZvxKm3+73iW53/RcNzWwG3ZI+by13mSgyRi3
vVfPpQFLBLrcY5nHB43IwvTUmFNWQfx6H5IFJ4IjGE7zES9lyBJ339ydUezMLlRDqa3DJ2JOUbq4
ysNK715i2PfEkgW7NJy29m4fJvoniEAX9wSYA+RDrHvZMKMYysaGhJS6981u6mnK/qnNCyalHxRK
0lHFxOdSvAURWoX3gqLksiVnQA6mSijdJFSNlB7TgMMM7Exy9k40CqUvPVqkoLFRymAtG8/4cTFh
qxz757WhTi/ZRkwGBsW/KxQMp/dVzZFIJnR10I5OWnRJpSOQlEtujxn1M9Bi4e38Fk7Uj2jZo7RY
INae3GjngJN38bRFZZuNMGgxjrpoPxLvRp+2oUdoU5Rt5X6zr1yJWe+J1Nr3nqVdJ+EwHpeU1R5e
Xdt8Yhoz9P2ot3FNO7/al5VKfdSPDgJDUZ8XaUJ8WMXeqfOshjeX9EVzDV8dTkvCfET/LgYRbUIY
MRvl3r/0rAuraHj/kvbkdymmJaX3lPvFuwKHA/klItmmO4aABWx6h0d3oloqUnLJuUZz4cBElcgf
WZ2DxvC4odwGkaGsbkysFOAJbIXSNt5Cax11Mo2ZxzpeJYwzSXZygBYDaAYKUeViR6MimTicpZEQ
bvV6ENNGYAj9DLJyKFKKXDOOD5JCdVOIe+rirDEKzaevsJZh0NDh98JDpa+fX6A/gFXoR/3Uv7ja
IaR+nTrKnRN/kAy0Tc4GEFnJJ+dlye9n3Tp8VmsRhsnUqBC/GbL9TJu+ehlUoU0h/CZPNbZawdap
XEhLSaF1ZMKGUZh60PsPw5URrYF6hkPUMnTVb6pxxSkKvQ/gGMyOZQfjETyBkUUyM2FV9ajhlLl9
59cWNK95nR7qsTg5tQ4Hxzsnw3CdINxFgmlMkDCK0ib/MNZX1LvPi5MCwajdC/L2y8xsnApN9SDc
MCkd0z8RcDgqnm7JNPC6mxSQRwD9GTFkzJ++wduZNri5zIaybgkmw1T9MkEtoHwaIxk+7OZxcUqg
FqGTwWu+jUvJBWBiZJN2iKsBzrS/CE3Qy3hDJdW9rivsah79Gg7HhR46AWFh8fcfuLBsb9N0+rz0
45sLsia089S6HC/UxMbQXfj1bJ3cnLh2GcedqyMtdQzq0H5GgSUW+y3vFQamulXgrYmAYJdngURR
6OnAjNDfGCOFi0H4xGt9uO4lpqz3ZWRrhidTcCt3PNdw9cjHKhhGZO9kntQNkMcxJpY42cSkjNSz
1dpWd0DOtD74mPO0oUrLfN+2G2+IAnEVonWClk8tipqnad0hNAWXjxD56+KBjfAoRCrvN+heR8Yn
Ve1shFvze8r7eISSn0TWPbPl1q7n0dxobLIWuaMfEuwJh8cOXtW9ssJHN69vMEC2LqC30LIhoPMe
C2Hay2BGDO8rlb4+lkQDvJdTS0g8Y/nozS6xlRJcTJovfBL2DF9WJ+xgH+MI06HENUiPDpXgGzsF
mqBkt4OywoCOCvt9dB4T81C3XzSMJmNJ8lmMxUXZjULeDugPaAQ6EafJSgW8yw6xP8fdxP/DdEUo
UEPdcO80OSNHva9luFkXW+JaLltX3G++xMN/gCqHS9sH4UaUaVTevQii0IWXpJ4ds/WvtLkg7muO
gLPPc9gTxiDEzyD/oeHpwRMPy+GD0Yp8kdKwKg7RoBZYt3ZkWgJCyAPrwjT6T4WvsMwdGfjczdW3
T6dKp9HoHts1ZcaPnuY1H/U8RWDLBn4dyomr7O/MY35p4OlOjsDMSu2KTrhD1md+nTcMkyqUUajc
PW2ZouNjnu0qAHVA8PYXaA5PRxU9vTeSSQNrV2OLMTyJxDUaN5Po5N4EPy0cnd7XOC6c+M3cmOyR
iVObvsoKoY8kBOoG0IreLM75kouiBNbenZJEZGmE0xvpQDWOavtp+NoDOUA1ljDDSSwJDOIXyzm/
2cU+moq7enH/gt0DOwz6hTS5L9UrZEBL3wur3h73caSHlHhTn03jTOkudQ3DTUBaZ1aPI2WsHU2E
UZRTp5fWy32d2jX9lExxsh7IMivHN8IPe74euxUSVmZ3QQwyeVs76jNQ6/6FN7geFo3dW0efvOv1
0+VGWEjZjLiwtVLDjiR+pFUpw5Ky6hBASuGGtWVMrphkZpxeta++J2xSA95o8WyHDDVOn0O6MScc
2JG+36gcl6xhms1FYYvjdM6zQc/VUu2lm4zt09PolyaM/xYaBRph3HYukOBHwO4fQxQ254VApa43
ZXZ+14EoPFlxrtOGKYOQa7RQBP12pDIuJA/qBZmi9CVLHKGDG/spEzyDrNzgN0/VHVIiQ7ZJX6PK
Rz9kE9IYBAh06Z8Ie2pHOQ2Z6+u55sNFIqQ+vGKvwzziGGltznza4InVjCmR5hA7YLnQtkIWCmno
Ojlt0YqqQa5aOi4bu8KGKlfuDWKm5WlpsrRHXXvjMnjGnonRllsnC4NaNh2xi3+d1ne3kGxlWU14
2JWHkIi3jbmVy6JurJTdygI/09zHl6t9m9+P9bJkwAfKKiKPzblwkp6lYrdzlPepfz0Cu51EtNnn
sWCVoa31bO34mCq882uMEmD70TxshgZf3VShJjMQUBb3b9DfR9FS2YkbHgIroBBcGHH5yrAyyUqQ
X+9yeFecDmdcjxz2bPA6AkJI5q5Zu2S3eRCvibzYLcKTW73d5iFzNrvmame7i2F3YoOnp53tWzOQ
YJ6Vtqg4bUocyPd4darCVQr79rDVwyOz23gAnqi6uE3png+8g9kxD1LvuQVAdCU4m+o0lZnKW+oK
qFD5ausfP8T8v0oLf6RIXXRsql3HiElI0XhJLDT1Iathr9JW+U40+xzZMmYuhiUvWT0VdYOv8mmf
R6HoxWaQ0uhjWI+soBrjpGe2s+ILXUlD//BsXbFNY9TC8HqujLXbnP8mfMhq9xE5deuXkE2kQVXN
gYeq0xR4C+EObtm9ERosQfJ7OLDf/DxiO0DdEA96nGpL+v7XjhV2PZ5A5q1LKGYAJ6HZeSGh94ee
Otclg6oZsONiIf9CG7VImwHy7nuwBTt23a47t1TGt/EDDdX+7bLqahq8TEWHWOHjVa0LTkUNBydp
cB3cGYpwuXXUDdG7GI6BDaE28B7NLv3Ir311FLFN0LMX6doOymZUTB66r6+Kw1mxuGAmBAYVzOdU
fAxLzc1qqJ7rAhDLmX6urYce7sk3V9nwo64lx4yVy/2EKHQktVYvXWutk8qOrExraVio9nN9ufY5
D42PEFgipQ66vMcHTqGNFeWz0nQEFPQgca6eAVaZ1oY5psGfPI/1/b2dEqjTRRenJY5IlGbwSUZq
uzGPAq/Zp8kxgMPJFredy0wJzLG5jooFc+0xETrzv311e8o8IXVu6jhd8lfaVZEPzjXoqv7p6Ymn
cfSwpM9e0tev1q2daKorZFu1pMIn2mbPzeB4MHW2jZn9E0A2jZMtVMDw84ajoMqt9qWxPr0ScS1k
9kAGtmFVtwzZqicLrlIy5KDuGpWLtPSF06ZmnuNXAJRDXgR+YsF6K2lSmfOc4TWM3b3is2U+yeiH
BNN7dVxz/n1KsAbpCp769WV0HkILVZfJ3UmsKkeQdDHdBJpvgXbl+Yk+CdyVT8Cl39zzc8QRfc2C
ZtV8JGd4P5wVtjbODuWkie2KuI8hGWLaq2GdzcCsnTRd64/hdZIkGIe6PFsR5KL36SiQQ/cxIZtX
3V3SxYe6IViSeESf1OqltbrVrYygZ/DQd8oUHEjGAGnTIdyowdFTvQ7YwsIdQZQEEQf7r9wqMdzz
8gux01lxe+xMxBiFNZUoNa+zoTZj9DVny0FxQmF8KUxZZaemIyWIg2Qs4wNH/LuVpgXjsPKiJAlZ
Ar+l13ty5INImIP/9MOXqR+mfajQkK5H0c0RPT6C6oR7eREx2AFP9COeag98fYmJY4QZd+Bp3Wvl
EXQjKKg6NguB743eLBTULy22LyCD327bi9S/LM9+A02J2Vr3XtvVIVnd3q4EdVthJKKjXt4Rj1lt
5OaHW4M50ruKoWkIsKK24Vhl1bxcPVGNPBzhPf463ZxEs3h0JA6EyCav0sVuCPiD3sLcNlQRQ6uq
hxVsMOCTneSoolljt0BIlqx0zJU0x8RtWLFk/BP5VICi2lm2AvAyMNekgBkiLmQR4/BMSEE05EL7
UUdtPlY++HHtJEJu64NfXIfTxrBlABaB1gzi0lKu3bMyv049q4avnjgGR/BE1ka8BvAi8yBxbhyR
U3EWj6KTLX9onKP8KVQKj76MsmTasAG76owkEoE5cvguIHnswsm5sJpPKWXo90L64wMmIUgpp72H
d+75iegYGNro9j2DqNYbcYoI25b+Hp3pmVZD2Td9kucss0SCgSetBA1tACVYsrmTXVBXlbd32r1L
ztkY6GjPemyahcH3SiQAcsZJQRtNzmu5ta73XYnGroYiyxybaT/erv6JHZokAdz3actJfpurWCD6
Rd43V3S7eWHxvYPEyHrUD+cxUXMPZNi1tYUtc5tUPbIj15VS67Zn8IBDsLygQrmYTjM5Sc5trCRu
jA5n06tcJqUAL1Msz/pp5HDRuAteTse4sa9ycH2isMgHrC9N9vmDMATHCXgrWiBb7VqB+RlpHwWl
6CXpRDsPZ0bikC73eNT04OWgx/eCpBefqrhT2wh0BEEikMe56UR3zl+PvH+6WsaML//Z2LJ3Z4a/
mw7Whhr4w2HKlKQ65jCjG1gLdtb4SUCswwML66BZE4MnQRxb1CfSQ8Es3lxJndAP33WrnjeDFhvd
xmKpacML0m8eUjbKVspSEG0yYPZ4+vUDmD1vBZ8MvQFT+bV/w0JSs+7e3YAPRGKX8uRWDyR1vjAT
DrqfUNc5gjaVyWL9Wj3ymoZQzzulgX0H4rtghO+5q1e8CgkvqdaPaTV81FUgRHZv0ei8tyEzl2Cr
WQjzdHkLOJjMoYjJxbt4NCn7HAFLipPCo6pCqNcyka4OaQ/UbkkeN1MXKm2WrekYK/7sOD17cBCJ
F5X30iVEhogY/4pJRxqjkHq3ffBEM1K0to+HRqd0BA1DgrdJveju9TBb5HUniUOpD5bCJ0NQD5w0
CvKsQY2T/SQfCyONdGTFu4eYn2bFpB08tD4Zrsjyaa2SitJCe88+qDWwLt4F0nM4AB13Yp8FOj/b
ZEN2dIoOiEo3UhXoNFuZfC2ZmTRudFnoNxrv0d0ivyLHVuf3oB7J5PZL7ePO6/8e9lzwSqd1CoOU
uWeeShU8hvWOPS+2ZchGZM4cZLv71TMX5dud7g0KN0Ye1i3dTCIW/6yx6gYn9B+yLRxLF1nIaR87
d3gUR5IozB/cHPdQRjfRFT+Ax+fOHUj0eR0dmXlE8DrXkCzGFkeVSWufagKvy6NvjugiqvZp2X6K
H+madyjbEpBnB1i0O36U/P6r4reFWLyoPGNx+Syn+frfoaf4XegpQaUxVUNVuoGol+o8Y5wnQX3K
6gp5kuFREo0/Hnc3X/a4yU0FTgOd0Ze2uCGTdmQjILaSvi5hXzZxsyw31T5eUthq1Q4pRrqylW1O
5zbgvMfrgVlaX6V29mSCATti9zZKEd9cLVoNOqUAaA3IyqeJwygaZd35bUZrdQ29Dx9dIjs/Gqhz
Be9Dqg6Jn9rGSL/hxNejvvmGRUVDwaV/Z/s/Ai69HBS7fsMeeWu2IHD74fE6PFVo+YonhizpUGXi
1hYW8vuVFuh1Fb4DMMo/0wFPnqGzKHbW5GQcLQPaXwTXbEebyosFDOKk8dWv5ghccUMQrWxabsV1
uZeOHCv2faTtH3Ab4sOJtipK7+l5fAqoKPoheYYn1A5zQ0Nae3KHdBjmDNmlA5jJb+06Jb3b8X1C
KXQ5bmSsVFms6KriQbxQ1zSOWctsr3ieUW02rHpVD6FI0Hk+5musbSUuxqqqaCT24FP/KOiRlK6b
/pKT6IbUTQpKjCEJ8ouQ7ZSSkojnTFqxciUYqogWBwAaYyMoneuGc9F4exjkiVSZ358QJAH35ruQ
rzifZry2uS18NVdOUJD+jEEjL/eZtEP6v9aJLtFAweuwYo9TL5nEYh8qb5LZ5cEgdcfWgw2EAj+D
NEtK3NHb3dPfU8pKcA5Tq3rXd3d5nCu+uhMEi6qDKfQ1eJlk1aVfH/mQxybyyJ9gc5vRoQTjc4Jo
2k6zbbS5mhN9SP9GGigGorn4wyTwkq3T2S4OdHlvMPGoFYlTCZ3Z2aE+HZVWhVq8cTRC9t6MgIPp
tAoFHvgvdYB7Ss8VYUAgcn67dyxF6aNcS/mivMN9K4KUgueS+IVCo4R4juD/7t0ugzv0mdmRSElb
Fcxb8DRt4WmzKJpPmdR5q99s1ZgQ8MEJq1o/hKnZp6pRQsCobGT6rNB6/1Rsecx7Vx+7ol3FqJSv
z3ueycwI1Hw9mffUnRYt7qssQZ4mI3Um8RkoRHlvYuvDamDZnD8ZhjPTgCHUOFwKI/I8ESHsDe1p
ORNip4L0HfCRGBEyKZXeKbFXhIHFOGNYxNXe9TeRKi0B0Py8LZ/LsJgn7/Hdz0Seng0DBQ6wLLnV
yb7SKqc69vnAUBZHS/wXywUqsDowmUIxHM2vjb4JpfumO0Jt1xKSMFtvbLExKLr/oFL4W0Tz0v16
afVndaMK8Ynu1+aExegUYehsth8w4PxDZv9twxChCohaQRIl+UUNkSfJQ1fOT2VVfWRDRipQa/rG
DzPwP12j+/3fOmuqfonkVuYaV4fXJrd7c/Xwk6rk2/7qb/fxckic0/OjatUH19jIMRskuONrp7XC
S+z404H0uu0ohiYYWsdlMETG+rv2/m+3U91Toc30outJV0jvq65gwfkr4qWTgYoWB9lS3OdYlEZn
qqvm/t+X/6tN+XL1lwf2MES5ltsLDwzsOO0pCBsVE0r/vsh3Df4/7vHlkV1vOuCvW6mselB8pQF4
JYXmhwjEAVDVZzoUQBX9sEq+UUVogqmpEroIGX3Oy4oXGlR2gllzyXd8lch/f/j5UvfN/HFcdN/c
bxd4OS7UU/EU9aThlerEWHr/Dekvs2dgo/qfDBoxiowGFqzKAcUYk0DYgW3+/a0af4NJFFQ76Dll
A+2Yzsf5c+mck1IK1V6FPoxe6WV0d2i/wu5IO2MD6j3ezS2JDCh5GDBnFUejhIEb4dU3rJvbgGFg
w64OAoK2xDVn6oyQbN3uzVV0FKfqVH43l4TDT1qmc+OtZGemFhEtioNCe3ipDcJ5MaEKPr7QrYEl
w1ZJG2tHE8Yp57iZQFNukYJrbMQ3vzr3bwFGr6M8CAf3Mcw/0LiMwIjzHm4qV8y97pP7OJ1ChB2c
QEXvcAGBEeeizI4/xZk8e0K8gXcx77zCZPcypS4T0sMHj4bpQOExzwUbC8Mv/xEUg2igzShQWBwu
NqcBoAzBCr2TX8zpiOMhXXgUL+p1OU+wQzb2qVttL8dknWE13YEkyo3ohgPDSzn36SL6hPm24Ty9
+/w0BCOy6o2oaJfb+4CubZD4ZHHBA5QQRuODxEs8akUQkGtSmVk5uXGbAtJxiCt4k7UBHQXcpZuA
3MjtRkoew2Tcm+gLfXHH4erm6OPGfxxlvxgkTBPUPufohNl49+LSKlaH4ta09PFjLjFLhph1TKvS
K0d4p0we8IXvDvCV4XMN93oBQWxGqzLA6wtbaDqQ3i8YkhNjIxCCIG1tbfCEe+tFw/O0G3yudyeE
gjwzbDMWz81ldm/752ndmbNQs/JP2Ked3jLYzYWHtG3JFNxYniTB1W2G8bQbXmXX8nq7dH/rqj98
tH68DAN9cd7eCZiGR1wH6FOGQTtsfKzIAsE1htubT/xw4/9C+z7W/Xx18jtujDpBizXAHgP9ez2+
LFGerHHu9ikzpdNqyELL3hgKnJGhuTQy3GKMc8RARETukfNOsomOmwgFMlZW5N9mRNN8ZnYbN7Qx
cpeHoacw/Gc6J69c4wK1VodBhHVbJ9+m8N+VVoKLX763voA5DentOHU7aXC8afBEuLvM6lv0XJCP
MovD+x5AxOF/rScF6M2I6+Y9Jxw129MYZym39mKX26a41ps0QxNrDHq8QzhTnupkgRHETAKAft4C
UptdtrxKYPsIZ5wryqSlPNNHxMHrECMcendOM+ZlncozWmZe5RV2O1bXl3mO6/J9iD3gqPB7vN0k
8R5NnhwPtLNTBgX0W2WEGRPjY/BD7RJpJobFYyDEWBxnxPCXdcdWw/qgYz82njSsIKtdcIbWfNkB
BDAk6+sGvC4eNlLBcxguUu8+PE1vC6xcnKefwUZNB5ENTx+BUIU3xBNzJw2IccawItpQyQXkC/JM
GBm+fNC9K6kFZpJuinOyNDT8bF8H2q6eIrEFAFl8nMI+DVbz7bp/7rN1PO2y/kW07m1oFx6eu2z0
oBw41d+i0ZPyhHPeGO/iVxaUbEUUDmG80uQP9K90qCCNYlSLVHqYuUoDlucL9BquRdWcLCSfK0MB
ylvjVu/yLFviqYBm74Gl9ZptW8fErWLiyZia3onGmuA3exp8Dn1Gfn3JGCuQk7E2FT0Rw1rErfWg
BqD47MzlmB6+TZALw96GMYcK1RNn9RY0UXDb3AOsWiac5qMEg2W0hRVGvxFdq+som1WLjCISOu65
Rvd4/PQxiQ56XgcdK4fSmFalNs5HTNkRVyUxNLt8kQSnURacVsiLAipX5OHJNF7rK32UHOWl1Lnz
FEN1yYegheA+xicucIWzICGY6Nex1S6VSTzWR4g2A7F7uqQu+U6mJdSOeXQ0Q3SxX+2Yu6z6Mf1D
zPE6ZF08KBFhK0wVV9gU1f0PqtKY10Wu4bBA/eQoTTorOmF4HmP8OC6wg8w5ADqbR5LQLXyU4dN7
uDHb7HmEqdI7TZ1wvMHJ/aChlHWQDnvlsP0hQtW6c/nPc1tRBR3op6zIpopu989D89bUQNYqLVxh
7uQ1TMpO4xEwSgbOy68qkNBFd8aAdjTVg9K/WvcBMxqbBjnRPWhYB5FFVepJgYYtmhYz3UiqxRCK
dC+e8OKifHLgOKjgoXMw1qCpGFqmJTPji6sOlwNFJ1b3Mh5X9HkxxuRldfB0ao+91Y9B/9+xnaLT
WtMMU5F0TfvFIfotsrw0TfR4Xs7hinoW2xVbGMPL8rHkuMz7E6krq3bTnCGN1X9HJr+E6S/f8R9X
fvmOCz2WTr2GKyseI4BsgIgYwGpGfuyKHpwlXqoi6Pbu0zRhMZr7wv/hE3zzlCGNaihiDZW5lNdk
Pizq6/154hMwRswgJ5+CY4yghK078piHvfi8s6BPmg0TKN1+63Wmi//+EH8nKgrKcAELDI1nALPr
z5WWX3tGKIlXc2VOmylH5rH9NP/vitY/r/HyTfeKiy4m2Q0rE+oO/fRDnehzgeKm9NMwwrdf6G83
86I4Le6RCfyJm3l+1sA9mcLgWH5MQDPMVFoDb5RAJfp90U+pQxfDvi6l/36JFO7+/BKj8701e83d
pBHYx0/ikxYdI1UI3OI+bI+fqoPfXU0mD5OMLqaWX/HbRhSZ+k0rzZUyPn/ow96h95YuMFVB0P7v
tfF39gAxTjZ0RZE6fLT5kvVdoVU17enM1zko19oSwdHs3xf47uX//QIviZ18Tm9xeuYC2rgz2e0t
8qHgKj+sCvXvLIvbUEj3BRKQv/06b/mzUqs4NVfVjgBtSE43PSEm0I/SphwQ5nezd0y9F5/Jm3rk
v4tZ4z2O5aexv6zKAfEckhanRHmCHGaq+bnTo9HWHBiEHmvuZaDt4uF1WU7zuT7qLYuvB3+dinEz
zr1/f1u/ZMavy+y3G9FfllmTVRg9PmNzlQ3LEhGkhRQtPmYfEkcsJWoaYcJPNZm/6o0QJTVgyF36
pousgz9XtqGXSZGrT2PVjNqg2muD3K6c0kZwuBDIe8Y/3OF3u5HGkB4QS0bPjF+DLL+dBmfSS728
3w1m3c8B4DU3m4MoXldDeXz2r0wo6wy63vvyvtj++8p/11K6+/zvhV92juactfo5fxirKkhttH9D
DEewSv/p0PnhMq9zCtpDjx6XiMuQdnqZj0MznmEMZ+z/fTfidy8WQDm2XUbhDEF5WSnFTcnT3ik1
Vskm2UCSpcwPc8s7D5HZAbYUiZ/psvuF++N5/t0W/PuVX6TySVjHSiUnBtOWBvkhTtiMOn92phll
ULoKnJ4fbvW7JfP7BV9WaJY+EzM5cUGstWb0zcgiTRcpmKs7e4RHK9xkhpjo/TDbIH+3qcCKlUQN
ULrImMafL4YiPXpCcdN1CnxMN4/DmbnAtJbhalrow+wN8RT8mtKTt1FwMIaFGzOQR9JC3hGPw0WF
YO5J7qPPiL9+2ia+/Wgy074Q7ImopJdHYJSNcX2Gob6KA2nQTdRhy2N3A//bEQhtaCKR++9n8O0j
+O2CL4+gEKWLkj0iY0XpAkYEtqmuHPz7Et8UhxUdIuX/3tRLqewUiUp4jnr6SoIB87RImalKNFuB
OfCbJ8+AvQx/Wlq/qpqv+y2nH/VOdj6G9l6uaYjlU4ryGriDXULlQVOKqRF5Co5MPeYTDw3J7b57
zIPcLcdP7OA7QErH3jE96hmW5HTlys63HP2Ke5p2RBI6/6B57/11BxynI8NIejfETjkfG5/7kH8D
Q97z8dqmIoderP/D99g9/H/dU/f+/rbDtmf1domNSl/xIYCPoIBffm6l/m0c2f++ktw99ZcrAYOG
mQVuQTcM/SXqM9rT85YJjbaSXeWzCe4MHear6xdekchqANZfVrcVBBwNr68R6uzHF9KHaHd67w3O
k2ZiDjC+3TZrc5/Ow8W/P5rUPbi/PprcDUPKWje0+/KG5Fe9qTW51hgXA/4Wc87XG0owPn4GS1Il
Zf8cg23LdgVGp28IG4aVlwfg2J/+Dx/km6fBJvLfD/Ly5uTK/XKTHnyQcIxxbEC50usA3/IEB0HK
OZfNc7e/UVYJLdp5g/anwPy7t8qgyQiBlERTUuTuzf5tNRRFYmbCo9BWsBf3XaY+O2PevZVH7STc
pX48bAiH4MH/+7aNb2/7t8u+LI2mFMxHFpfayt7tsPtwp1OAFPgBQ5UFvoH9R+AGn0Gw4k3q0CDe
5zvTso4zcThGHGtiDXxrjsuOzwSWtVahA3eTzfMz747NhDMbgf3xwyf+5uD+44vqfv+3L0q5lMq9
kviidsMx//CJpys+5vTNtSkc2PZwvBu/uW8nZzxdHafcAT52Qb/f2RDBA9vj+0WxYEAuy2cHe+v7
1sByZtyU53TOS5Y/mN/7/nw4//fn/ukBvwYCxjW6neTioq0QMXltUA7Mbb1WqAas4mE5Msc1FWhS
zPqnU/m7NwzbEpIiNk7GGF+OR1Uu06Qwc20lLuPZbZUuq2Mz6M1DoujnliLgDyfQt5uNIuoauZdg
mP+ZUv/t+cCkr5qTrqirId51rCEotkfWkma9vbMB/3oK+wn/sGLWQM06LtlPDaRvmi0gtiVF5ep0
yFBu/LlG0lN97sVSq5LNdOS4DtokQRYKg8oHMj68uqErzE7Qv4wg9k9TDcYRqShChbX502n53XLt
gj8R7YggC68zkRxlqfy8Mtj3y9AiZasHyLh40DrTLW+Luc/X5oeF1j3Q1y2VEFpQRRWCO8rpP29e
jlM9qa7MaZ9Hwubkt/7NujNSzzTOD0vrm80bGqMmaYyEC4JKnvDnlYy8J2UGqPjV7YqrMXNK14Xx
hU3k03s+nVPjiqddb5PgLYukuHWSxqFgfINeCljL6hkYqjMP/u+bV/7ezxirV1heVHG6r/tlG+9V
GWFvbLSrRvdqKhwoYt4lnDgY/sLcAL5O5WUwRQs7KawTraaOnLU3aGxdHAMZFDbRTAsU6FPpOCIj
YbgcBfQy+WBCIPsw/HwegT+AJaRa9TF9450NBefft/A3oYCHp4OZVbD20gXlNfMKK7OOk0i/rZil
qm5W9IkwDBn0E+9j5/plDFosnpVlPH1yPC45qf+HtDNtThTY+vgnsopV9C2LIOKO6xtLjaICLogi
fPrn15lbdWdMKqm6zzjJZLLRNL2cPue/HKYVOeIach/mCQTMRhmRjdj90ihx/v93UBn1Zp0lRKsb
MkZjb9tTUX/Iz+qYPcPMThBSRFMjaPjnsIEaUR2ZHjiiAAyhpfoqqc2mGw+AmIokPkvyzy35qpdN
9zRphEY40+DP26A7lA0lTg60BELf0TmOcGoGdS2br3G5AyhD7fAGRQGKKk9wp+M7rn28CAMnOGGH
z14+vC5lvgJrc5f2qZFLG4BlB0pDYGSuTm1w9ya/RnpiufnSeQ3DgGGNbjAt/3eePNKkXpxXx2eY
qxZicQjLvFB5Gyvo4wJ/Z2iy56/1ae3jt6yO/E2igt5qIoPCwo9g8vvyc71VqSHdGg/CimfrijV1
HRcQistIgGRIRhEBf74JWw2M210UFlqRp7cU6lh1lBBjXtJqrI1uegMok1Nchjq9ax3d2FKQ4eQW
hA4KpFWQg3VbGiAoxcJGWsICpEKWQLwkqjcyaxBvtu43TBkdp3Vv7U8ma3Lg6A9aEGms2QDPNn2I
1zUQWA8KVdI9Rr3DDofBGAgjeXVEOabIcgh3BiGzL95+fVRfD1Civxpi8UBZ8os6Qq16NfPyenuG
CuXwelcOzgvSTpEPz3N36DETwbRtoBC/Jr8lJD7PqW+jpMF6qnFVHY+xzzPQXxvn61Xp8it6vsKL
c26n+GdQFt5fg7obeU38v7BqaT1cBU942/DQBPNvQX187mxJhbVXIaVRqqCgE0uzHJzWpxnVovYT
Rf0oBI3VVcElizJdc1BbXCfNQda6gcCU+5eO0tNBl3m3zu2XiPozYv16Pxw3DAJalK/eloxTHL9W
cnLjfhDZQqodb2XoLNCoqHmVptEUBs6XYTqippsA6EApZkv0HSZ7qiR1cLMTLSwX6VzNTE4ARTsZ
5UPkBimaYKvLX/zQjy3p8ttZ6esGQq1HqzeFcYHQ6XpbXrLr63E7avkrTFRLBnvchCYFCJ7K7HNT
RF5GrlcfFCcnQ82IkqfWOgO8iTfy8DQqxhX8aNm5k+xBZH1ySbty5Kkn5/r00mOYP37pYf3bthqf
gBUCPOlzM/xrxBjZqqhlBj3cWGpDya95wPs6uR17LMltHW16hTGUOk+z0U+tF1Ndb0EIBPwQTRoh
KjI4EF8daJcUKF/OEwTRyYHHiT7nuQsC1wWN6Sl2juRBjpzKz8u4/FW/laOo8Vfj33bqpFnP9VON
jtaW2RMIuxNhawqt03qmVtltsJLPGh/FQqV8tmxcTWgk8IvuO4yPkSACSE3JELxIYb5WJkSa1UKw
JYe4Zx+hIoPBgouyzxrwsuwHcoGE2TvCE5dCRIbobtiEI41QAkoA2GGKsQeAGm4mxIfK1AZcoeqB
K8W47dqPd5d5Ps3QPJqCKtT3+uTZo5pwcLDrUif6Ol3EC32f4uZeg0XTi09mjizd/v5BCe85zJcE
lnAFMs1EYovCKEHJGT80mCa5gPC9amYq1pPGEtTkk7hjDDko1sxi95rrIFfDePbiHsNsACTYmCkT
FSBiF3QxgonPibw9QlweNPuXkdxfrRs9BfOD3JQXqxFe9hWEqC7MM4Mmba8TAIQoG5xBNAw0yWLL
u2zgAcpo5SJpKM4eL838+SHXvx+gSKeAOiKUUd7OatlZNQrjkLxCfWxz1+C5K4C/gyMskl3ef6yB
MR8x+UrN0+zahwnQqdvXTuzn49csGRh9tEpmBegSLMUIgB5w5bcgqdOBFB7nHJHviMMZ/m3c6Bhu
NdV30ceqc2/D0olDfRJv4d3SsfSIqpoaBuhbzAI2P98gcN+vWzv3JkmERg3W7fd606GhXcrq9ZJC
ljcVhom+5TnWxoC0gW1bF6GOv2or42MXOKiHvdg+C6IOmN3b3Soys44TGAKOF0dH3HWm7G8oyxOa
whvBzG2XtLNW1SoBtlcfJ2BW2jCZ49VJ6VnPbWVZo3+y4O4jyI/ZHu6Mrahz5+na6lx/UEfRg8ZQ
NV9HlDBwW4JmC1Hk476/jK59qLcgyvPgOC134LOKUfJx7cvBcXicnPtqS+lGvceoAoRTA4Y9QLU2
wAwC70mcvtzL1SLgen08A6ruAKTukwYCRuPzzdYQTsIupIaPpHBRV4Q6bsGNI8h0Ad8WW68PyXr0
5A7YjKHmZKHaeW4yHfRP3Vp1DwPdS3e4sLk3+O7ob/sy/JYCStepfzcZ9vehfoJyBbLjaNV66uy5
kZd53W88hjJWzqQ6bejMGEm3VP/qERc/18n6EcBCROAscQsc2VCz7FbzM7thZSljaQ5fCmTwbS4F
lTXOOmjZMnDQ+1iNjtvCbq61rcCHlCyVr06yQbcyqPlX9L29M5R6GSaSfe6evPO9haaCDBTlMISA
7xYDOBmkG7EJZjW52Mlw1TlFrQjGG8CqOSRLMMRAK07WaVmOtVnDuwcnD/hGE6fEWbUrQzQyugxs
WBft8zBt36AlrRxliYvcQPHgpS6fLWZ5TtDY9CH+VLusl09z0NQMQ44BiNCh1PvzSG+I5fjf3bwh
M41lcQBgZzREqvuvveZ5Pl7l2015UOp8nO2Iw09e99AAR4MJpy4QA/jVQLNCxeQZxl1YifGmhIdw
a/opBmUlzaICW/aBeo8T6PHbTTPtpMq0aVjbPyZTQvIXfU9eFbQAYS6qOjcxE2Av7B4Ezt6xZRSd
jFRC0TkgdEC8AJvtKYNDhx3VW49zFGXtV8SwDJD4fbLKgiRoT4thdbefYPCiX0/an1Wit16hIscx
ra4T5QAQ+bdX0mZ2x2OvQo6oF3tGfzWJ9/k8nl728jbC4xpFe9RYMV3wCz8LVC/qAjHrpc7Z5gDV
Oc+qUbNXH64mShfpGyh/hZMHRgsAZCdyofOTe6ZcMFDgJUWT66xwpGE51LoInROe44EaEKJOsqDR
lga5r/bkCFJJ2svmxz0wwsGpnwa1HoUtH+PC/mtbfdw8fXAI0axp30ZFN+lH+IauAr13na0WjUWt
F++Ojty/QvzqIJaOFcJhEPXkQbrRRvIinj4Daa32q/kpUJEuj7rN/nlwGjzcePIKUEXscbtHD25L
5zyWR1E3miTt0m90n2h2ZB0sRif4n4JJKnxcI7F9u9ryIu2gszmog73LAzmQvWi5QsToMeQUZ4ye
ft6pUzg5BWgDdKv+aolCeOnWOs95Y5ljdpOHsofhdUfZUhLo33aar/bP7WIEDqtltLhrlHKbPQVY
odZ+2FG3GKSDInjMdf/Quzq6L3kKCmiEQ/4VdyCtTSn36DSxjgAyWPoX7w4ZpQqu/VSAUIfPTt65
AtC5uNCm29BENwKumGzOGySUd6PRyB2BEbRMvPwgbZH4EjrswGavVBmeLZGHohaFTASGJRB/AhYo
NP2oyPXFyQbOiIXgKvx+c7pcLoVNhfi2Hd4FN1PI/Aupszl/awwp5IGFOiP4azSbKzM82f3+HJqB
jWMCvwIx/tCwq8XBPbh1LB/RVuDtPKfrwPuR/cdOjeiBM0V9eOf4B0eE5ZrQhF97ZO2teH804SGg
836hiAKZ3BFWIpsN+gotYSPSRM5Y2BBI7EW5PSVBz93NmyRaLxYqjwSU3Bq+Ge0YnX3hhkoRzopA
k6IPiU+REN+E09yWPn0dxE9LI9028GjjROCp5nkLkIqN4BMqPV8uRSY6vJthyL1GmHIdrR0IyWXf
4JbFGbBA3HJOBxjmbQrIysQ8AWFH0dlRlzdzntsC3ywclAWuFgET645yssw936yd6GfqHXQk8DZz
A4mdFU14KyxJ06Hczq8R/tfiaQGjHfNmo7tP3emPrVLt88YAjaO7Lj6HURxnV7TNM0f8C4GO1xVT
GnIjHH4ROm4tzuYM9h+/coYBLK6UgP8kOzODyAzvVsiBF/0kYRV8AS/Kc+FJCN1/4WsproDaA+hY
noy9c9FxZ/3EG2w3QsUbmsZ2MHPJc88WaxxGBPvKRF/3E3CK+qs5+nOTIim+2223u6sH8jwYoP9c
N3NS+rRMWJUoLWydvau5mA12g6C3TkiXiwZiYlLasDF5ydZ6BVodpCTi2LBVrAAwM4/cPtLlKbkA
UO1/GkoXb4VWqLAb6GE1h1ZzSfh8dT9x7l6zjeZIW2+vLHlxQ+tb6LGXJOd7vQW2K+K1hYDJLQoj
PmGEiaKVCRll7HtnoHfCWGE/PpiTiz2ZCDvc9XrRMJ/s8MIyU/yM7mrmbNAOZRPJa9GP4qmaLuP0
6gxGNXPJuBVdjRkWDcd8kyvOxEFTOGHfBtw5+q1n60M0DNjSymnaRxvBZvPkRZbEV8ULfKNzpowc
QW88cVoyQjDgTOw2Ei3thyfchMUXaxhEHFtC9PTP/8Xnzu5ROA3TIRg2AO1MhsIrhF9orhHI1pfi
CYo3dCgCeLfgZFde5Ufts9fo1xm609owbj+C0zDZVUNj2ATdy5lDDZsECzUkKVGNVkYS6W0AsJct
vsSAcwl8jqiVXAZa5zyCJuIrYdIrgmxdhBIgYK0D3wiplMNSAHOVjty9jeN+o0cg5D9H7LfJEHUE
tpPFpV+2onYZnEaH0anT6McDFGV8lIVHaP6jaZJRaDhMM/88UYjSc3hrHIxLyP3SGLpfIHfzXXNA
R8HVu89A0npg+EHQXP0D4ggbPkvr5QVx8vDpnjBC4Xd3T7vrbjUC2AMWEanWwQEnYcNl9IwVT4BS
7zN1EW+w8gxWs0fHqwbKKF/8HA59VhB+2vjfUnpFbqyic6MQOoSpOZ2DYWLRuACVEf+S4GfpEHON
orNYpbeMKt6EhwNSA5/rguwSHpvCIWi4svaUnHh5+5KC/X7/MD/iX+I3WUQi7w1uyoCuJNCs1Bff
Gpy80ktcJVCUVOgdxzUm5wJwPkkR2lYYjDX/Nqj9UvtQfrvmWwZIz4qa/BDXvOyfc7l/7L3mUEB8
fOkz59pRO9R2l2lY93CYspOeimT1LSAl+xuwUvuaf21o2EapsF+oiVAZ+DdKOx+l2jG/nzSwTKnZ
Sc1u1SJs7ZQWH0MpxTRwHoYntlw2KVGbYUVF3a/9sjgXLBbB55I13g+HP48h7dvu+atZb7XXQpej
k17QrPmSIqZgAom1PbXYz8WwEatRg/GyHbCaOz0fP6mh8Nr5mOK6Jax9UG92h3j1/Nws9WvB8N/e
eju0n6LG9fVSaNZUqERjMLYR4UD4+f7O8ikGNJEJdktwliYCSTHB65ol7Ihl7i9t+Xq8/qct7+nr
e3KNTq8nbRGS1oI4RSzQx6RFbN1iEzvYhF2DxeyJFfuCsiLNGY/3e4y0Pn7DU9W/JjP+bYv4+l8n
oHtRSLlypS0YT/AiHcMLnUleMCRHI/HM2uHBYqNJMLsiCpj4YhUXLvJYgOGMMxiwKfJ9hDEhm/TV
9PnjjYf6QuwtHz/33VfmOjXQv0b9eyksvj+Pt3MqnmNOkCaCNWHm1SRuEj3HNuihp+eOjiYC4Uvx
RXxmxHY7EIGCGIspGCoetx8NoR5fXNFu4lExLMU2WWdoui7ldGqY1HHpdeihHwzMqVjL2CFB1SAI
Z0ENLzh3k69ho/6zV/cmGGpibvI/jVzqkToO9VSpFLEO/PWETqcqVpqXhhrOhYGZCL+Z7gV3Fu52
u8GWFXc0iq1RE9cif0+OELzfePhLt3+/2PzViPcj4T2RpRv2smGfWFV0JHyiz393A4om7o5DgsK+
HuCTRBG8N57Qkg+PGLojwt8PEf++Bs1fUsWfJaYvy/9frXpb/rP76ZwcY7qGFQ918WV/U4nHid02
u5UYuSOmNFHtbkS05LrKeLFmImH7xVwqWGkSUP+YqmK1Yv9arRcLyte2wY7koSG0oL49NjXKruVz
pfLYoEWC5qhEY3IvtYKAOS2M84Yfww4+1ViZ/XZxcd9v10Zzlw2RKrYkMJr/DhlSlo/H6nXUw/Jg
1bZZR0J9ofXzRPzuEuy6dUPobpMmeOv65PaMjfqrplFSqgKpfcNG8f93gbftTa+V6kt6cAHNf7ZX
nDNqg58v8E0Vkbb/dQtvO1WU1dVIkcQtcJzhJKYOL+16/xIc4RX9ZsHxzWj451pv24+erpIyuh50
oH6FA33TTgOOHtavCa1vHvxft/SO/42yW/IoK26p9Mv9aXwMtye/cn7pN1Eseh9dTfxOqCWqCp4M
b8WkPHm99JeuayHJfNuYX/zLLoN71vB+C7W+C+8wa8ZXHg8X0AOfq9JfSx/oWLl2Y/CFnJl1czMS
C4/LKYbD1nj6y119syn/c623FS7JypsMwESEU0sQVux6O06c68l+/xtoSv2+A/97W29zpypf+jM+
rbgtkSTBdpa0AyYi/OHo687cwBFnyok/Bq/124avfJPy/Oc+3+aVlFWPWn7j4iQX2FHEdr/ciJ3e
nS0WnK7Xk18m8mc95Ot4+e/tvs2zW9yMlfOZK2ru/IMtQYRfYKjYsD/3bDZoQi4H7wf+cuPj8S87
6Ccg+acGvE2+KrusWEp4tCJQQGqEN1B/IxfT8TVH7v3/AFZiZfnvuH2fhvmzuOe1uKmFSYAgVjcj
L2JYHEft3wj43wDx/73SW/hWRnGqFKS3wQ2KOKgfjpggpGacq4nt6S9T5JvQ/p/bEkPrr+ko1Z9P
5VxwMa7VxX8Skv8T40ef+o75y7W+O2X9c623Lax5KcCYleJapOCZjAixEXEQae4CjP3G+860syAu
/u0ev93WtP/6SLyN1WZ5OT9fWPFwoETo8BzWSqsx/7kb1c+qwtt4NJqNuipDTWQdld/m/zM5Na4n
6SiL+S9e4smRhcTlfE5g15kvOccBW72b/Y1iicA2vHVDEmECEAqEdUl2h4hbZJDaYb/P9z4cHvxo
RwpxO9gxCrZEhiJAEyc/sWYS95rDVOQbw0OrTSjy+hMUu8DIIz7NsRFD3j9N6cNaj0yXn+crHExC
so4hZsovXJhaaK/ya0c8dpHlI+E3+jw18Z1YZ4oI9EgMPcLdOrFdN3BB1vIN4e7zQyLUHaHY9mEH
AyYEG64I1lgEuMERsezNPlqjAd+/gzZPw3NzVyMmx4Nn9Cc2R2nZJOPgkg1MALYGRL4oGbbLgTZ+
Et1t3e3sT16SZYx5zeDADJE0BJqGvg8vQqSzTH+iWhO+tt/vD86xjzVagbc74wiFUXv6sf8gPCRA
9PjcgzP7wxzi2/vxMQSioxJ6q7z43EfUGopD634stqLxcE+2z350jDYexzocyia60Pw0IkNt0YQP
5gdHiKlImBcmXsnjk0OxXVyYwwVXH1+tPUmTpl1Q/xXg0Y/98LdV6buTuaCnobIirMBwP/93+t4B
gcSF0pTCaosEaw1hPaSZMciEpz2vbdUAITWBMAORfQEkgmYjtuxmStqKEjtFUKAsqPToQp3vjjkD
JHi6zC/b8Nw7p2FKPpnyYWGR5yKLVpIRQiZqJxNoC9liuoNk3c8TSflmsjbAaEo6qh/Uq+W3NaKM
Hnks17mhCBShX4ICq6Ma83DvqGgcu43wNWxOjkGtO5Ba93biH3xBb20OmnDUf27Jd9mFf1ryFuzL
Zd1YaSktuc7v+2Ja9u5LIxfyVg8AmZF1xc/jbqH/VxbWCg1WycrwHEbP/QMhJ22eDa+aiSNEcbdQ
h9SuTqG7h9hBnhUoJl2KgOwv7f1mJQc5TUwFhUcGn/XWc1XWlC+NFWYCFaWl4+gQ1uZFT++gob+L
hpScFqureZZMtasj1PyBPCMC7xTizt6LKqa8i8fJxUIrnHq/EF3cKCRjCSTAwS5+bijH26/BpqAv
NwHiIlVHrfbfQfvSD1rtdpbl8BA253Lw6BZuFqajcg1g00WwlxS0Gj63OC/gZAt4sunVEcoGZbFp
jKqF1svCYnRfotqBl8ROxvA+tjVG9eTlVZuoewzqfW276ivgHCg43EHCHMN6f+WRJfDhAFH2Y+hn
HXl03x6muPaNECe1mh0Ikmhg3AMQiIP6BndHTAAKV0VGpGFruPqVgYLmwv7gZc4JG/l7AJbDfe1R
4aqhbDYny0s1yC/dxvJBde/uNJzEwyykW/OQOnEbPWNx39yndf/UbvRq7XJD16rhz137DeSUwrci
Yb3H80eD+m3MHg11Fd/uZ1kYDomX2IA2lIo2FGvCcCRKUu4AZPtisZ5McpbOP6/SHIo/PzfmE6//
tiXSGLZKFUYZJ9e3temZVZH6NGgMhTTaM1fcuaDNb8KLZbLeu+wqI1HsiDEbZedBDG8CkEsk6jCj
/y0IkBvi3r80hzMH7HmArZDC/h11SXm4c7zN6JtN7NVMOeBEEG66ktUx2ATEC+tmNgwwLqQ3Ems/
RqeHmo3IeHWIqgmtl8uuKPHJ+GvEDlscuzv/X6JKauEjAXOLRArv/lOd24gCZMSlgJscGUZgu9CJ
i5YXHDURjaSq1gfS8uKsgL0YipJciHoVyx5I4YxCDcL+mXWUbVSA0QJFdA7YlqRZHpquiS8z9gEW
fcjTU92US+u6zxGBA/iyl55myqxF7rl/3VGkiGzhem5wT+wCDpazLf0zRSmsaHksXRE+G9RucWyn
XCrshc/4EJKPGtIDSBpQsULQ3TkCN+eDTz6aXcJNG+NPStrMZSzzwK4I9h/Z6tj5hAvuz0NJ0b85
a6PYpWEDpjeg+EpvJ7nDs5lFSnyXw3SK+dT8gF8IMF5CiptFjxW9asN6HOvIxOMidOleN8duCo7u
2GssjwA5t8dZs532T3DsZzGgDpFJrDih9RX4bDxBtVXZm5XPE6N43CeSutkDquRMHdEvPPLPvzxY
gBvC7nU3GgwIWEi/u9TweoELzpaBXeLFuyGii502KCbyVYR5FSwK/nl0E/ts88W+CP7wARtV/DKq
0GJOkssi1HGdwA1yZ/ZZkKFsfLMYTiIGHOwMyzVFaExgwuMQZclSfORnhOoByacJqU1/LMp7Ci9y
tZnFlzML5HJvseAQ2PMpgPKDk/GED0Vtk6Movuv78VrUSEUhVWk1XYA5LeGbiCp5OxqIAithV2ZO
boPrEOFcIceLnTaIvSQ2I/h3kfV8majOLO+/Er7kT9jtlwlbhx4jg8oFlie2kb+OJgfDqCWR/hLr
B/hAW8LzHCkyiuFYDXWyfoweV5/YWaEELuyOERgOxEcCf/DnhfwyOUpR5xLAgU+qGFOTxwIj0wEn
zdtpjG0x6pEnCv6jYIEmDvdOBZyk92csvBWFbFEBP1rugCxFw7wjOgSzAoQ4eoZt8e1rDi9izWI+
IEmK1QUhI+vHCjwX+WQ+LWYHvWdqHlxOO0OfKLYRZcWTAeF2m6dCzChS0j9PGv27gEBwjXEfgmPD
Cvxv/0mHy6041VcS5RFxSOY8wniKnBZHgy7L8YXll7LRzB20Gd2hG8wCcVQPKCat/T3zP7c74+F4
7XhDsQz+0jogh9+sx4StgvCFqOKXKZ3oyqW8J8Qrts7aC2BkSQJhTuwNCKJbWl2RYgWbx7MDwBHI
rdIRFQHW7JAJ8zJ58ojaOxum1OcpWZyKZrMgkEm2kAcQBxZx3BGoAT5L3dnm8Unzz9pLD5GihALv
n4om5QBmk3jgwYIQXVSvhuNe3O4N90OWfg50YhudDtkDlnTcyhqqaL4NmWBBsA34rc54/0vvfHVZ
0+iUvzrnbe9MDrckq1aGROZKPLnOlN5Zcutkk1xxIBK6BlRlKGcM0VP7eeDIksgwvM88Lo63ol4X
EnxvW2VUXB836ZaAPsaeZ3+aZ7MktxIoRHULvwRAyCfAIbF9xWgMdgWLB3bnrTqTNDelaQRHgmcB
jtsTB8lPmMIfdAmHy8VnnnwFZkHgNtb3NryKiMNcxnskwZ1rr3LW51Fm4rEFgkNgUNYCaedPeB8g
Zs4E4oW6juSRmzQ+UQsCjNFg1xbvxV6nstGCY+HDgVwzdRQAj5KJY0/7l376PIz800/ILBmkTVUE
SUjAv7P38jPVgITnGBpxy1ACdiK1/yAbZtgIayuCGQvE1zDRqZLwXILrv8RyBjsww3tuJCuaXaaS
88KzaoAGHTzxPnLMWr11p6CrWSfVlCi8o94PVnGCwcRrq26TEFj8sG5YWZihQzutu4c27BgcRYNk
V8zyxW1PI+LSuxByoANr5ppVBxXlQzvCpr13Xmum2lEcHLrbcoHNDjms3LChLQhFWfSaWCgmpRLg
ctRcgWE9teHC4VtE2BFnuOuZCrdyNFe5XzTX2fRYYN9mN/1H5JZPV2u61a2HEBQxd1J4suGkGx3r
p9nP3f5NrkWoW0koVNDxyLNIb7k/tS5J94OuKiE4vtfDTJPxXWoXOFaBwD2AqwTTAis6a13RVH46
KtgXcJfTV58+Rk5yGE0h2aX8v5hplamPudHznHDihPLF6ox8FQEV1hByGxQvvdLkGvQ30oqS3JWr
3h1pl4d17626J90pDasAkn7tGq2sbBHo4ZYbPEP9FMAPwBKsTD38XrVsQD0C5xAeWqPe0daIku5P
d88A1BZAg8DaA6V5tMnNg+5AdI+uVrSuSXZUcx74uiSY0SEsWcf8VQWHrpk5kd9aKK9H5gn/LwSF
3XSIOLeyqC4O9hDVpZMxGQ5maiDaFcRgTVYWYeelcvHEi7sQC2XiHsya0H3VzGPTKdSWPlOmRt4m
JAXxyLxF86+ZtDKkfRH7AiW+V7BL6uR0eUcJMf6DnoBB46M0L8RgmbAMworqgZpguForia3sn9sV
dukwhV92KmHUZt+UDgfkJGvBYcRL6kVYeTDrxBEowddBuLEbGs4J+T/dpgeKRlCTkWYb57MYyemz
ma3sjD33gJmHXbj89CsAaa9NtAGeGMhhvVzs6/ReI7LiGyfH1rU0byHVXHnlXNe1tHNToGA4WtOk
rkFiKiSSOei9U2SJMOZg5en+LKwmksrRyaBEtkSh7Yaboqmj33ay5O5DsfFtuIMwxzZXsS+D5OwY
jBswT91sf+eroLVT61RapEpkYvC9FJSblOHVPdRtZohC1Xr/wFupkznqJF80UF9jTkV2NUINGmJD
ju2O9cAh5QMLqFutVWWtJvbOB3QFqtTOKWyXTmPwvHSQHDrM+MYoacW6o94GxgIjpS5i9HKFCjbS
zi5xL7LLt5OleSpLzgFNdDBiOwVdVIxEMAAihEsxi7MBihdiWFlI/+MfVRAaT8+PTQP5OjzrWEgb
jBMrebnRAv8efYHhWaFa/Mh1d3nQIqveObzsHMhl6mRLZXs02pLmCGl/GHNSV5faiTp8Pmy9EKRx
OlNu9PN6wCqdo4xokK4cv7D7q7iKeUQMflwnOaVZK9BrDfNEVg0r+H3ZNHk2cmk2WbbA7sUMtV/2
vc+A8m05Rz0PLjiKQaww9bd15XRqPJsVdYVQ8nF5awm6qIzO6WN3aqmeELxMWucW0pdIzqa8zvbd
veI4hyVh5+6eW7KX8D04KfGx0HER/7sg3CnopmenaFDGj1unZdySPLTAdzcgli4YtmXaUhCIOjni
XwBGrdVM/A8BRGHM7l/dh/fLAip/2d91DYSVQUgN/oBi8tv+rr5W5+xw1ouwPslbiC4GTHsHCXs4
5xVqolfvyPtygTUHeGhB2Iu7Qov2BQtdSJ2KF3KuELbPNjqqOG3Kn92T+sino0zacDHzjHpGv4l1
eMPNg5Ur2yrysZIj27KdBw2XBeUcgKWeS26OO5sC4Fce15d4dbsgsdF0RcC11yBhwAdXSLwNV0OW
lvUefD5txlKEn8paQj639NHB9Z8tjEOv8wvij6Wfty4ewpSwUoSe6MHF7RvJUKhwLouHh2EYspfQ
q3kc9DhcMqQ6uk2QnQcaU7qiSUkgfk/pK3/+10bKA+MD1X7wbK//GQlyR/UUZ+XCAqW6XHfkNk6G
iH6QCNip+Lp4mZdsMvoyQ3cVuqlTfX6EspxtQLrQ0GKthGAob6fpoyVezMTWy3+0rs6xjT0r7P9H
S7MryG8Yfw3vfN6Av6yMr07Eb8G30FV5yb7qlqhpCvyutpV9nbSU7sZt2T22L3PZFd8H9QNNW3G1
y/zeEj+VttM2uo9tjXNfPKiQMuVow/vK0TgLXvia1FL34nvKz7Phy+Gr9slhDPtnVFKvrjJDoaaF
ncaFfgQUurshUHTrAJJ3BVIWKVVP5M/vnVvn4JYjDGj08OehDIPwPVR9G8pviQH5Ul8Vp0gqQvHc
SveB6diD5y9BHlZcAi/lPw/zrFqNbnZh/NTda4BmcCAGFBKfgeAaZ0HMaMtRd76NEiSZGu0rGraw
6OI2xYhtjKbjJRBvaVt1K1908SVQXZ0OftCZT/+cQf/JmB9P5sXFlRGjvCBybkyujoT5gX916PAA
NWm/aMUI197odsFhhHbuigMjiqBeE9pDhT3FgbaLsfRLVxnfzXpDxrQZVgzk3cZbV10K5fKqzhqs
Hdl+wDuQTWOM/28Nf8Hcv0F9zew49p4P9ya1tWW9Z1C88DBTwgfkWete5C5xSh3tYRSGcXbEgRNF
7OWDrXaR3zvkk48PS714lY6LvTAcuw0fsVPDQUPDO9etX01pnGFtsIEjd1uuri1C0uYMl9NnDIvS
6MFrTJcKqelJM8bf07m9rFdlP6FN6ZY6kj5KnK0fZr5OKE9EEy3k4aw6ineba9t4cRjJJwutZ5lb
Qa2sWOjDs1d+vOB4xCayuhhSyQLTuzKc2ibaHXLztL8H9YOjwtndvSZH3cLci0xcigmaXDoyuzCO
X/jAOmppaklLR1uWIBKiVNPJAPweTKQXDhSGaBRETit9usVYXmdY0Dl63axRIjh3X8v8ZZ4pFQAP
iV22LP3EJog9VvtydZRRIRMd2XdoVUW7YluIdJc4KqcOs5YxKSEHiZxsauINmWDhF5zRqX20C9TC
R2fd+nlwGGA8VJFPedv+EF0ngcyJBn3PdzmO9Kjea6pcg+faVYD3jnIOVNfIqgFokmB1ENCwVFOw
sxvD+5AMZlk3SxkXYREDngv3qjvPax8/YX1bWvpYF1TqOuSg8+CwwNEAkm988RMogE7J0gqHtmY2
9is44xwms7pTu3qI1kYXu3PsCV5DHSHs2E0G8BIb03uKKyouX69y3MTLSWAa76QosN7E4Av9YGJo
htb4AvCKPICKF5PouXgmHE8uOyxBhBvINM2s9IhIef8C0c8i8QpZxWHgK6nTMW6evL2vm/M6+TCg
7rrzUKkWrIYnP7e8igBqqhPpDSMsT+xVRwsqFVPOJXFdthQBJJ5buWayMpIHVUYfl85hh/GXNKrH
ls9Q0jYySaabOe4k3Vi2yP1P6U+CNuQgX1YaZDeGkHUJsSnCu50gdJoSGNoOFGC8Td1VTIbYNArz
ZhAzOwc8sgfqwvtgikLZrcbGqgWb5tDRugyV8/a5qAVa1tHUboHdknmuIRiPUD7ObDzUpmzWWOta
8EDPgW540TTHcnUd944v+4W7I058Tb4RT065bKlwf8nztS4F2Wez2zmTi8ndB8EkkZ+MdNJy1X02
EStxLq9+ZvPtJGOIf93hUzUPJ3v+8O9+v3SXJ9nuFFfr9fBqR4fjAR5Cmd0/oIlOIkrHVKdyKsPj
mfU4iSn+lVNxhoMgMsVcrCH5xLvUsLPNEd6FanGuPgXRGnqqPiafazMOoY/2s7TVYNX/OOQU2iYi
CSgMezAtmkABJHZdrevUb7UuB0Nv/joMKh5B1ue0SITZ0uUOldO8leMsVFkdbnBa85rBqfswmwuO
Eg2z3HCsNUCf3yu7ZP+D/7xYHSFfh0prkPTiwXFB4I/Pa1OE4zuYEnA9w2Rt+C+8XoVz7yRKyAb6
jFCF5FRNuBYghJ1ClKbylm7k9lCLcXSgkLgpOyqs6sEtNWudvIS576k0XTfr+ejwceu9kskro5s6
bFd+hLH48oEV9bN1uuFrDv2nYKyQ+Yc1hmNAF5MPPbbqa8kpMSFElKx78dXZQ24NKuTCbaSGzPbq
ky9GqTgvWpGTdh8X+FQr1XzOaiBRkRHgxKE7F5+TWLJtS7UelNszle3UuhPnayjXrfyooyAiP+Jd
sU6jlsZBba0wd3ucMOxIdevP4CjSafrKPXaeeffa9A4LlgyVOLDpVX1mb3Rs59vU1IaG0X6+Zo+V
w6B6knKylEML46cFtvfowB/Qey8757p9H58md3K8vVVPXzxmVR9/v/Pd6cxREIGvicapE1IbYKOh
UpgI5/kYcFvuJTPDueJ2szIfgUEi/TRatar/Y+nMmhvVkiD8i4hAAiR4ZQftu60XwrZsFoHYN/36
+eg7MdPRt71ICM6pU5WVlXmD0D4dae8bpsz4PuX2DGEd5NzRGgjcZcWoGKI6RvAYvG8p0JeYgjn0
dCRGwWtsGuEbMrKFvA0AQwP+Y87QrwAiKN2OyWNI8DkHz7T/NfNPmkApyAxKs2Et1CsJK09TmdlE
tCqxxPt4HPaRN4oHDSPzzGrFTcSoJZ0r6tfeHDS6yce+PxaxxWKozQRuQ4RHRGRgJeczeyetU6Zx
eujUo1EfG8Gw4YgwSy2CmiLzT0MdO1kfO9VDMtM7ZlkSrJaBWxU7VzFs4ZlGe9WXr3wiYfl4QZF+
qP6SPcjwAY7bswWnKd72TOvw8lLj5sdNX6xmGaoski1a08DlmOrABa2VR5VuDh9TwGHiUy0MoSFZ
q5AG6DWjS2xagMzVNFStGBjH5vxlSmtPfJqJDVkECaYzhzsD19FEWWBAl4QgOOeJhb6bSCqNxwZw
jmTOGKGyBswYGMD66CzN13j8LvG3u1eH5wMvyoWupthMRH8dNqo73CZxjRL1Xy++xFR1b5M1Euyp
YifZGB4BO9LB7DxW1wNW9oAqZtLZz19giMDDsJXB1sKShWNXWAuiviO2DJI+nSxZpbe+c5uAItWc
yyZe914Fy+XffhK66Q7i7NExtDngsW4uZL3a7QbR7Osv+bJkHBTvV2u2rt9LMJilipJD7WiZrI+Z
/6yvYeqFzU+yl8JV8CfZ5l2sro1iFecnbq9MuPIZjfduHI0BGD3+IlAKP/UWT/PrUnHZ9uUKrAzw
Sjq8wXhqHKHMVDaa2V4BMFljDve8vvewYSImAjBTBpMor1plCuplNLIv2VHB5ZmLLQz09aNh1YBd
7PCnvQmfdLRxQ5GtMEA9n9j7MapG/0fUZjdm16JxICZOIzMoUg3P73Z51jyBFONcjubrQ7JBkRqw
N9DbXaYaFRFym2UmR4iGAwxTAR+cA+P1dY7d/h4vdT5+b6mD23+BfnaP+mWOXyUyqRTQ9STZIpyW
AIPu4m+GIULqgl++sSxe+BwTkMCYfDoG5LqAqYSLQNtKUF+QImmUH27BywtqTuRDhW6WxfHSZs5L
21WVx21NMG8ezcoGvF0RCLbIb4H/xPYCq29n/l1s5qUl6uR96jHLzQOmyy/UEPHzMvtbi09CJNOQ
XfaYDIyuuMpKi5mD8Rab3SXobEg2vRv9vnse4nwjM4R/j6/UJ4dreBPd4o5YSzC3pswTYaiVfAws
Bmjfs9XiCFiiAvSccINW/iVtdDJLq3d7V/NWUehr1PJ0pCLZhLKTpAZkIVzb1E3tN5+znTCdfIUx
/0a2ZvHN3JrvBjPMDp7f70/m94WZfcAu2hUeD+TkL2ptpPe6oQOALMS0DKjKRyO3auId5iT5uqWe
PlSbFtxo138nWHHQMttmjJx5xMGH9KhKIh1Wx+S21pJB4dm0gf2m08c5DZbdwlExXyBXMZLWLC6k
T/lplfjUS6cGxQAbkzW9Zo8W7t/rnjJDvcl0tw9MrD1o8J7icf2oAfwn7Eodzbg2MpWcrCZXz0yy
PtFPzm/Txk2ODPYVO2NpxwmE9F5eVZ8yzLpTEq26s2jUpKxfioZXH6BV5K2CwkCuIP1QO5NVMrJg
a8QmAipP1RJO2NGamdVHLl2SOdyfu9zigIlqyHB73zhQ0a9yRRqq12lLUzjOW2tZ6w6sAL5JdaCH
b2dRrrs5WhLG+yZ9K81qabOSuTmxG70M8W2wTPPKyFuT8XR6HQKzLdEtzowXY2m6Pju8s1XxR0VS
r2vu7B/mcE6/fj4EBzPUEf8JYY65gy5XFh4kQN9sIwseQhObKhPtDCT3Ow3PKpvgIqZ+2rg109lr
CdDa2aSVGe21yUpvoegDaNyeE2PhkC6+SRM1PAW/UxuBDXGBoIHxaqabK1JdprZpZ9vkMdIU2I2X
UbJ77Dms5LPfziPPFOkYXKmWNm2yJQmRUfpStwXT1aO92I0/ChgG4h6+WBMKjec+PYpm8yWkPoIT
kyBZ9jEcUQ0yQ0yn1R4j2n14L3bp3EjVSWANmx8Kler72Zg/i31kBrGRNz+9aIVLIxuMdrN8m3T1
I1xxOIOdjh1iqr0R34/vYX38DX1M68LffmYrgSnxRoqVflVfT05+hzFAUiUndREdC83Ma0pDOOh9
5T3PGJHOBqqiFZ7Sm/EndIZjjTct2eg23Cio7OQ2vCXQ/uS1EeGTwctgGXOxen7gcFhuzxxxaAa1
qsUyaigLAaIA61QrXtEw8qJP0bK7dSFfhd1YPKBBtFYU4SZodKkxP+Ct0n+/SQJBVBXUuh+rrCbe
LG6VP546B2+/GzAqG5EqpJvZzefIeXPKSIEMIkMGh4S2G1gRTSJjvo16A+bV/EzTST4sLnCxLmVv
Nh8wVijzsBnB+KYiYdghZCoB70JB2HdU9Z0dnAVrwRFGwMEiasL6k3GtIR7K5NCtmhHuDfB+ehgD
Yhiuai4erMn6t4FYdwtyeyHfQn8ADwZ00PvlOvyt3iaz5U8dDLb0l/TTIAUYC4cjdXF5n0q3Cd0Z
1j5vUo4dMAbzVIF1jItte20VjDYP3dxkS7/QsKNkiTxSS2H1RveCiIwhDSIcOq7SBHS8jmXdTGE2
rIwKROIW2z7VO3QgmhC5UeR08yN/smskkX9O1Y6cnlR6aOcdwX/ui9dA0amU+hFFH0uObJmo9tza
iqsKSCNh8otuU7dnMw/rFE/bM2sPY/FDJ+pL6yjux8EBkIBrkOjO7CuY86bWfF3un+CWtUk7CcZv
/sth3x8ERhnlrVDeuFHvwJzNL+UmKczFfJXQ/bmXGzaFnDiz3FQxk1SvA6y+T2ifgjWQu2q/r5Ui
+tJh3NEas6LArPszAkZN9FlhnVY63xZPjdp3FQ8WBuSQ177VDvZWQ5oJ7s+R8HsL8/O89p/ZURTt
BZ6FVsIJjokYKleTWaXzXAuXYjj2nw2fvn4Z6hqi5FPwOoxxE1QGreG7yt1lpu9nLxS6qxuYkbyw
uno7SrpylJeWUusZ8MfEf3p/aWx9+UNKSYbM7FOG5YLVklVJDmrproC8UryfiS427/CJJeN4KhDC
E9dCbYf+lLZhYT/bSq09iBK+yuIMm2n8UM33cyMHrgi2gdIUXrD6fR1z9rTbJ103lGLQBcRCobfK
32fyKOZUQ/cUDuDwyeadFB3F2G3eqLXz51W6L+HQHwN11aorCXwZRRdECzi1RitdH3bqwmSfDoH/
nB2UGUadRmUmgp0rK//+GuxGcCjYsyUJEKgIskmaOzzttHGEzigoQui7IItbulSEiXdd3NtmXaen
XtjfKyb70bvBV0o28q2Z7lEcC8Pz/KsDgPzMCocioUZ2Bc84vJlehx7/x8Gk0dzscx+PdfRnoE8Z
zfuXeqDd1E9TA4XSAnNUtpwW8i72ER0j9bjQPaTDLHw3j2QfS75EKvngd7Pfl3JPR6S5TWW5WRLy
S4dFXd2WJPAOO3cyhz1grE0T73kItTUBg97KavF0MAPm6OTwqOgP3dTeJXTHiMrIilmHhiwMeg7u
jpH6jUgd55YAgbaJHAGn+plKPrycYTM1ZzMP5nRufTWZXcPgFAjmsHMbT2l4lb95aaBdaEjoo+6T
hxwe+hqugPJLcqiMq/F1StBW6xeBXX/lk8uqRQn5JhjI0iEstyOCMc8LDq6LRy2cZJXkEL4ZQUnc
hhpe1rcmmM7HVssMjaM9FHdK7QaYs1YoJwEhYSIvPdflItdlhATauVNmp47E/IOkVBlWr/bjKR0A
Vt+kG7RWVdrNkRkSGN+oxMeD3qiuGpwaKpk+X6UdFb6KaAmN6T6hypuYcP7zbaWNRelV27hvUEtm
mIS9reC9G8Yb1IBcdBN+8TmDQiKdZf4K0tNbu6TBJT6GbtNhKNh+k+fsYhvqskCNPepC6LZgLMfi
o4TIdBzm23T9Euwm18nQ1dKgt1155RW0vaG7U2GrbsV0ro883QopE9ZMa9YpJaGwA0vWoPEUwVcx
TibCyO9qS2/A5K2yKQwZv1964WjFVzi0JxG64rfknSAxBrGdS7isTEZmqfs6EOjZH2VqBqPbyJZY
/mRXmey8dpXyLIcf6YMTPi0tqO7Bo4GWApSDfxmZ1oUnXHxz6jzbjUzNu8V+YU8hUF2jl53XEFiC
A12rQ4IBn7e4Z6iVccAM6+AqfJfFV5uCLqpW78xJFB/FQxtXUfBNj3+MjUo4tP0uUw7PFfJiZ8V+
IjdS7RJ0TbbknYz62v0I8hWd2zsN+RcFZWRzPL7dcTCoehW4FlMJnuN6CPm5Sy75lsbribV1yxzS
GVU1ifML5Ns6kx53ubRgdy9IQ40CKnq0E+U9UVX0FrX1+kpfK8nPzvivd6j9dQiDNrt0L0SmuOF4
Xj1bU/2U6X1RxErM126zS3R6oZmLUIWZU1LMHpgrH+ehXWj3PtlIIS07ZS2tM1Lqfp3EplC57Wvb
WsKOJffqVyMq1eAP3xJp9JS4Yt0cPQI/oEIyNcQbniYOz7NbfEh2UeFD0OTImQteATXhZYTegELY
Tv15I1um6RWCe62ghwfOL36mpjSPAIfyxbqOrFxCKCa9caLNPwXJ1ohoeFRyUpFcAN6UT0cq/Opp
9KEB4CFfpseguuSj2ZLwQzS60/F64MO3zLYC8yB2yYCoDC8C5UIOUQ/MZyJn8lKqauVvX3KF93rx
XGXSqiDpq6XNkkLjVVkZ2wF0oXT7rcSxGYfM/FW/YwUoXbz98euNKB6o2Ji6yuJXpidKn7QjGPEQ
3pARlmTIOaGaRVdui+Qrhx6ChidRBNrOGD0N4upcPvdM2b2NfCnrgf/ah/WjVPGV4EsBvtutN3S2
dgOsfVA+o40aaNazNMjZ51aDd7NdFGY4t8tkK+CqCK8RFAWmc3OLSl+UVpHiNYFtc7bDSoAjSR/e
e7+gpZKA9U+redH7kWWy6d+lLYbnpWJx0AV6nvkRheDbShZWkV4Essk4+mDxLuprHHwETj31d6HJ
QNQVEjvztcKqVgC6uvyZX+rNfPCCa7hiL72R8g2v4YCqTbSqhEsOvN4lvbVMjpVaWTG4fv/1zu5J
iJskGDhPMZkhwISoDV3laDTxi7BnzSHCLHvMv9/yJUKH1q8v8aLXE8GQEOHKkesDpZsnaLBBB9Ir
d5fqZ8VCWr2hmUQ4hXoNCzb3oDrNQC3Wia6uODoahmMCAx7nm9TcQ0fMUI5pux9mVsFoAU5K7egg
uvtUThLzckC8C/DG/vmT+en7QTf8l0JEq3JTmbAeb3aTpMkXVDWF56ZdWmMyzV/0tLcKJxv3yJte
OgDu+XXmVABGg9FQlauM9Jw4/cBzE7AorHDtLtmx+Rt8E0OjWUFO9V8jmeuG6KHo7Ww9P4/77GlH
NwnWDQ2mwX8ToRNkaBlSzvCMdHJ6TCFH5K/Sme2nhkE62kihH6mH7JdkNIe9d2dxvASj7Y0h2uWD
o4YPNdkuEHibSs6C/M/HfDiP4CHGWFyWhyUKP9AzMi84lexPTUcAMWnQbcBLdMS3MoYp9akZzZ/8
013jR7Xtwl2FOFdm1bN1vtZwhHcyqEC0SfSxM6z+ZMzhxLydGr/Q5UE9JhvS77esi8o69XvZTQEs
oACKS/CT7LRwFX8a9dY2koMys9mv1cYLFesC99YXQQOwzYQCDTrvJdADZnq7ik9kfzLSwykN2fgM
pfejay8zhUacEas+wzsyQzK/xTT+9Kb1a66KA8/SmEzYrWa+WbbrNxmBdEhhGlxLakEweieG7l25
+/KDlnBR6Tn8fW0XQpmxF8EmQ28KCvL5HVjcIUk0zpTtrWy2iPZW+qgctRc6yN12Lrva8uajFNoe
4imDDUkJGkXXtBVrYXavf2qzRy4oXndT3WIN+WrMN/Hs+kR9kk73rjfD/TY5Spf3pcckVfKW+/wb
uI2WZhauQ5x8Scs2c3fYvC/SgopwnlL0LXfJKo+tSrFnkBBu2ibJHAmww39lFlSk+Kw59Xko7ag7
wgV8x4dZtR/eDhlCvxnPAQwSOpjOkkaEP67F5bF6ma+jDFnw/LQJEYB6L+mxnJOvQNxHQkoaPPXW
3Omtnvr+o+98jbZs5OjFEcs0n5PVSYzrO5km+b5fQMSqmy9/2x2V2ainPjyvfWtrFqUDzVsI1dE9
pkuzTNhUzaFMWmuA4SaZ9V7KbgHqwOlFnG01cZf2gDLbRbkLn0f+2deHl2YskArhNIC6OvM61SyI
xYN4zx5ZudP+kJ6iwdFY2QNxZxLDP1FzsHNiyaYZgZy8i4zyiwPmQ11TTBg0pBOE6nD2Yygv3w9/
y0PsvQ/YM97YgdqWck9Sdc647DJnmo5sAqkrb8Cycyccg315mblJY0Avyr0IjfHOGD8U7GZXw6pb
5c6S5WyxBSPUf2BD6eh9fijNQ5hCM0uVLlvspSlpMiVS2Z8a6vycNnQCVe+nbV3q7lnAFCayKhbD
o/RhI4MOtYxb6QbAgB66zS0t8S59zLN1TgH5eCfn+dmhoFO1Xal+i6onz2ht170ds02kljheFXbf
0sEgctU9GUQOB01Pi9SosA+xS1PapKt+ryUQ2RIAWqP9FE+hI3oxXj4uXJbPwtKG6URG7xDeBN6z
d2BtGEjlz8xR4LtAAJiRQ392MGcdcqfQSW/vTM+Q29HMCgPjyqWmU/htAJPW0KBu+iLcFg4/uHre
aGrYsqPDC50lQk4RvIazl3EZfqT00EXmOwpUmp61LzFoc0L3CgadE6Hh2puAPvRADKhoQWUGH/gH
/HVf6gedB4k3qdf/UW5EDcLI9AUFBdblP4ZNuR54aUgkNupumk50SP8kGD8x+Y7kJNecQOksGVpT
NoilOQEykfSh8F0liYhuMIYqfSLrYCjP9mNfg4qhNws9S/bGz/4z61HpmigoMZLqAWfFpL3W2lTQ
sIvo/UF/tmJu3/SG1V/HpcwIk5PxAV0vaEXpqnCj76mx107v6mEsAIMv8/6jD02Xnc916u4a5stE
Fnr/pV8UNEuH20iKYYvc1doLgFEn6dwlSevf2xd/ur8Rd+H4jH8bHr9L3jIjxuLl62kb1N7RhEOL
nI/cwnfiv/gqC20980du5XSBIynZNAbMP3mATAA6MrrsW/VjuMp2ty33M0sx2n3qy4oH8diNUqfc
XQTV5MdewKQVktmrsNoo+aNeXhTJ4YScdV8lzEo4BufkayJKNS+nG63KmofH2tQ2bKZD0Gze23gN
cxR6D6bA25C9yzJYR19ifGkrXn83YAld6xrkl3PbFDoMVNGsmwkoymtHeJoKPrDkO7YagNuaKOwC
OTTuMZ1MmwMw+lQ1I7iRRjVa7UcsHxPF1kZrHOz5DkCzQ5m3hdoq6K2L6vbTXDKB9KuopiaiOGcN
TI3cIQ3d/coRmUAZSB6M4U94uvhFa7WN+ncoG2Vn1DO9GDwsuj6Aj3yV20wQ6eh1tl7fGbwMiAYN
EMr7fJ+wsFNv3vjLw8huKHQUg8fmo/RaCllnST9Nc8IH5xChMe6cRj60Z1/MCL/T5yAr4FEpzRcI
MzSGck0WEB0lI1xYoDRzLLvnrZGGpCeDehrIy33ItmJodnWkj3SIQ2/ZmcmV7b8pc9YMayvxlMNi
p+Df+N6O+0m8tAVY7k6R+gmtJ16PJRwNyoBjANNSOC7OEz+u/xDtVHShpy8dNnCO6CuLCQIgs2CA
SKgvT2y8AtQJbnF0bJ82eYqGf3pn1vKe/Ir5WCrB1qZfO/tNWEKtJ8lO/Es/PTqJyUpIjM6FE17n
9s8LpBh470nksGpUq1bReAyy4/ElfWVPve3dke7UYjuUlga9K94lthLbUU9qZbYgA3hVDxz/ehKa
aMy1DofBSzgXSKrDeaA+SkzUxKFjnAuOzF1JAoUHTIru2zlUTLqg+cZL7HYjmQpitFMuPQJ6Voay
1jq/e0g4GQpUNyqUWTpf0cKinLDKI3WQVO7qI8LEV2n9/eSkAtBkbs4fN9J6xrZEt2DmanOd78oL
PWxsOfqgN6iW12h5pGRp4qMMPxz70w2twMhQ5uv8a2anrT/kO0H61bRLc+4aFyfspSFe6O1GTw4f
+Nx6+QvsTU4e954mHrlJnIE9Qq+yB6wWPk3qp2FFi778jXZPf3DLTQjoqr+BXJidmGjOZkiPxIf2
DiwMEz3fvN2IHTDR7dzQf8K1fTPtjL4pJ6Jb/oKcc1e5ubm/5IL6f1rEw6ngK/U9tecojk7yxvYC
eU1b4i4WwOE7Ep3zRO5F2Hvyec3vz3u74B0BkTgUO9icOIpsQqdaNZA0N9q2+CbtWUEKWDzo+37i
y3MuIOncKnf8VKz5QxpNSo70O3a0ynhuVEwNAg/WAGIIK2ErC5TiNItX8NYWCR2iYVphTyekkfXb
TagoYr4uAHjDX/ycm8wM/jVdR/CIHXaVqz4mpi5X5QReDIzsMHfz70eBwegCOhPXdLrq8ZNqY3IR
8mKngJu6hK9IV5AxNb75PlJ2m6qnFnpKvs18NNfEq1WTjt7YWRN0Slvq3xWpvMDEnYgdFOZ4EYYE
YMcy3SD+sSTmfn+NPsE+rOWNRr4LM9p8wZ/uLy88HSbm9Iw2We2Q/MAe9nOuevo0ya3hHTEc9Wtn
eSts2rxftJ5MBYeX9jA9EfxdgNiRWdJu5b2+d6dun1nCB2RjWLgyD2ziaMuU281uel+Ko9KBM/Dm
bkxUZRYL62KV/0LXZpRCMqdGO3igfO28mPUxtzSaYpxkbL2Jyz2tpf8vNC6xdIBZPCBbfpIrsItP
2v/u8lb+/27jm+FTcGNMM7PD4/xPwvxgP5GWG/ZiSWew2wON7Vhew0m7wZPfAb1lVmFXp5fdX6b1
NvseXAz93Gkxv/mDcwrfn5khHw8lZx5px1LP8Qdb2nJsxO6wXviSHe3BpnhvtPMRq55+beJZy9cG
/In6z2UsCytXfhcGIinSkBgN/zm92MCzmd5Anp6Gy63KLMgf22ZdeMKP6gg/hbfwm7Nkhhzru+rU
XiC1Osk/jjtbcbqWwGOTclMmzgcgJvNLM2jecDv/kaR58NC+WzbeC444u81++jMoHff4Pt3Z/zbT
RJml/JxI8/C/gBdUH8lxD7I9Uw9ckDYReZzXOt7CEvtHyp9M1zHC7ZHqhaFH14kVCBV9etTQWuDe
ck2WBEKdAy6Pv5jmWkRY3m7hzdzCTh60mydWoTNVxQ/RmpO7sCglc0QLxJXc5x15hzf3OmYt/kfj
n/0LMrH//yV9qXmf5hT9wHrkJgPTpNPr8L/p4y4ptPTnFD2k1fQy0gqKy/eT+F2wmDPAtzPh6Bh9
TFuh2y/t+jDNCi+M6fOLF+73qjxMd25a9Xw8E7eNF7dV4ttcIuHrAAa+MMqjxnqnCUhfkm2hsJ67
8/y/mMb6nhZF+mAG7OW1f/FW9GlM+UTvif/Mae+/1i9o9d2ayR9bsivseybjG7jsWHmM/7wjRT/1
pj8TCX+O+Nhzy7Lur9O66rd8bI5wc9pJ091rzvLSZKxpm3r938j7qYB/MQsj+pw+5MtsD+JmchUu
2eLTjpyee/ZLLPkF+abDf5+o9TgnuOJmChLS+om70/RHvk4bfJojct98PJk1IXOYSeZ0x7Hs5eKp
9GmMvtfUsB1v+u/SvBeMfFOaVvUUcLjDKO2fQ77JnZy2Pr8b+PUxdhnXQliWFdx+QXhiVbHM5GvF
g2FHwzeBBQpLdTbXQTNRIym8nA83/tG+m/+7MQU0cv75U6zfP4nHUIPd/IjONItQcS9zCw8CidGC
aURgIqVP93NkL0x7mggL/hvDN48ZFAnshccJYkl39HfPU0xXLMp9BjKswJbuz3+5Pj5WDAZMAwCK
1UPNPC755tKq4X0ueSXFoiaKnfln7KTfU6gHXPiciOnTMfBveOA8FVikS6WXglBY8xMEddpKl86P
mRgAp02Rm6b4oXnpUGGOSCr+zZz6I6TCaG0ByPOnge3ukD1llD8O8wrUNR60vchY3ou/6ZenSQMy
eMpSR7tLzPeupwwt9KT7/KRYJa81zTBMJcdU41XUF3aLewIXVvxpBWIGcWXGFCHCfQHh9C+nVplN
hZD8k69z1asZ9fibz0zhzhWMZNhOMQ0I8ZeV9qa49KLeVO41eX1GVrIZpeMo/gbdajY7kHsOiTuv
eVnxM35dZnNXoqXW4q0WttjYqZ/h00p5fFxUMa6L4foeHwHBMUHnpY5CXVTXRCY5/M3RRNBoNq2q
Bad04Y8K6dRGwMQgOISEw4VTj59Cc8NT23pOUiVk/XV2lfq9lNidaAbqvlp4QbqdZYquaIeKdTkz
CuLjYZgf2wMZVEZivPCyt6N9wyihOSYWJFQ2yR7Jk0YPj5m6nyf8Gc1cRmQ0vppAOrME9thy316U
cD3/fQ5WxCzbsFEEQ4SWVK6jn+X3UnbrBc4eK5nSu7MG2Umi3XIGtKGtlhCyAnMe+tL4I8vbsHfF
zgt/g3hVFbf50BnSdkZbGp5hr4tPa4Dtg1uPZr86uxUedCLIURXFWdLhZ4RssUva1VvxYkYf+Pr3
oneT97rSDsrSx6+ArsCLyX1xPTTG4MF10WpvHpzIxbJNtZKGI4MDpTCx6Wi1kTGPw7m5dayUYR0p
u7dma7mXBPZs2EO7CetLp0K7TE3lNhTma+E04VocnaFZ5cxfJSfpVtOKurxIDE2uj5y8v/QL49wU
HLzKt+ROv0eL9aBGk6g9zOyNlhhFstNyxPRZARoM2o9kq7rDwMTLPHeDgoKMtTkU2RHG9TmGSNR5
TbWRo40o+e8M5utNmO2JK086vcQqKo1l+F0EP3XqLQD1C0Z0IVs+usaKJC5eFRjVfVWH7EvT9KVs
0ZPeQELj/yqCczQd9AS3jRgWpjxRHypED9qrOuJhLpLl75heJf79ROfZT29Ip35pzEdzcaxJJ+Ad
ODBMI/kGe4svNB2eX5NuuZuC4SVA8IenLd/e+EZhxgRqgTO33zPfe5ldXpfye1I8P/Q7VZ//gA32
wv3GNZ0k59Z+DMZ7vEsv2ipioCuXF+zBDFHdqDiGdpejElK+TRijD7Bg0lv9jUMSelrHJqMmd3Oa
XN4LjxBIeSNnWa431Dw9wgzLmJOdjwoVg9Fapl5J1xSbnmahetO4SrBn2rqA/DphtLFdON2vvIp/
ICYxbVeahSHfkFAxZdqLzuW5Y8ZCMJ+n9QtD9cUF0ngMvih4wr6HMBQai+PSk5gEgdNK4zRYKa/1
Y3x5yS8+oMqA/UH2OTJHYJPRT/Z6SeoW+iJ0BB+DAUxjkD9p9PGAvQPsugU0dEzev+iFzA3VSaAZ
lxAMmeeGKneF3v7OdtmV0d6+5QSGC596EL5txsZMRpoH9fd9ku9zOBT3mX78zh22FdKD369Vr/k/
6aqcCEJ2JeoqRQMZBdnQulLxdLOVo+OEtK0We3gAO3ijof465QYscbpHjM+jTLnYwCqfecM+/i4D
plMM6UGbRZrpwcJUUgMmZnpm0CPm3Hs9REuZyqjyPltBkqXScWff5/K+IG1GFIEDwJ4bZFPPbXIG
8iMl5dd7CwofOa1XVSZUUcGkOTPfCm5wSc/jlekgskh4Z5MiSvVJBYS/Rl/i0LGRqadomTuMKrRH
xB9Qq9lJN1omnGIMzjC9I/tJNR0kjs7O+ZN3iWrozkLv6DKnTILUVvR1C066HPgg4+oupavrNFYK
2LeOkYCly1BC51DhVnnL0XpWh74y1/2PcEXAa4Fd6mpWQHIQf/GlZ64bUxXho/zK4RHqAVBrwG4x
IUF/i9MMeeVBZg/hxfcgqKzPxqDXWRqUTP/IZ9Ah9YElW6oIjQjUdp1bRLZCzxqWlt2vkZQyo9Xz
g65HRHPKVkizkd+xIOi9jKMTXkIUrZk6p9MNOPFa0wJelZ11ZLAQA3u4OI1+DHq/w0MEu5SKYWYn
zV34FrEPn+y0+FKv8uRRF+L1dHql9sJRmBuZm+AKUOQDICx/Wpys1Uqf+yUoPMIWwh5Ad86uqaEo
/Ya2y8bSvEl/C27Y86uF69rgUme29wqTzZKhMUeBZwcIQA99ikfxdnKD9aq9eCGt64+sDqfoUPH4
xwo/ixRJ93yrfUyGrCOZ2P3NSFHATEAV7jftVVi69EOTGt8h6SMYobPhrzIaxDu2BkXVo/0SPu4z
NI4wRnloMHnRdtlNaqvtHwSA5alVdPGe01p3/toVgizRfe6iVpMpXnLAyhf8bhqoeSNNcc/R7lP8
+TbHfOEkIHWUWPPVX8D4hfIZXSiMuX7dpTWJmh6UeahozT4mjsKIJVX1ObbVS20x1SLKdvgF6blF
JEqq2XtAJN2aMTLZIITbszX3STLphQ7rwaxhB0rram6SIWueRi/P6BX9AFqGbIwKX81klFLPCB4v
LuiJClXh/OH47Md2R5P6RbMFXm28C3f9SviMUJIyhf2pvR1aero6EwZwVN8faEdUnQGgE5JfvkzM
K7kixHEW1Li75QejCio99GkXvnbxRJPI8WlRPYS/mfm1yN3mtoRZ2KRzQwv3ENV2Ti7pqXvBasCt
wJfs0tC+NeGTELCqTowVUHS5UDxBLhBIS06MUhwouu3sCemCNAMWhszRx2Oc0euFgAibCQ+W4Fyt
Fusc5NMCUaZaYXZk/S/ConL8/oKV6JYI19HjOYvrbP8p2uFZYksPCn0wOmhPR1YMtdlN1T1knBUE
CWHbUQN28PCfr/XiQWeTd50sfY5vd0K/hF1MT4ZSZoS4bHXx+q1ucvrMGBN9LE8FP6l6wvK7FCCs
sLJSe9Kcj4/93/MKc1l6vEIQGPzezikSOdeKIU/t8V46MEbuwmDDYP04/I+n81pOnem26BNRRRRw
a5CEiMZ5+4ZyIucMT3/GkL7/lMuJIKRW9wpzzTW7+rDfDo85akDP911zisDX23kzKH1A7Ci2q8EP
LizY/yAmE3ysr53t/bEWYDZgXx6/juKgfUz17i33sag8TBeDHtwfJkMQXvY/+T3cMTg2MN8mxXh/
A4eSkAJGQu/MJl6z8936G3DlNASdaAAuwG6+PjDgwEbATvXmakM15s6+VrdWufS31YVXUQSLlrcQ
/kz3cGodDgNiwMG2HA9gFz1Af72UH8vsZhe0asVG+zagZF6mjX3yRdkinC975Vn/TlvACFJNI/87
f3uss1HSKYQnwU67pHoYNjKAQ7vyvO/uYXmHG17JMID+7JFX+l0U42uxMWVUX2pfk210roHKgb+A
PxLLgPTTKXmL972gQzccLZmvxXJjv6UDK3fqFSu9CdhD5zD/KE7NXDmR4Zrew+Miomh6mEYFXPqo
s4cX+EhbKUlHPhotqHIfupNFe0ALQvANo668Yqup2vBzvhtuKGMT/aNcUikxF+ixW7cLv/BfdG2z
xq4KL71zaIAgTuufCwLBwYxiff0FjkHvchminDphS+Le9BlSSfnartJL/LqJV39Pi2H5L/5Y04x1
jO+wTFunZ1D9LcQfholmmnK0b9LXSAWa1spxgUkHevBzXg2mtKYuGwXSbAhxDyXimPfuqlNgjHAN
1W5x3tvRnnGhoQ75ifMDLR64ZNQ8Po6EcBQ9ALWoJ5VRIXjDBnzN+vTlEFqeoYkgXzL52rytqbUE
nfO1U+pSxYDZUxqgglEGDSG8alPYWdDdi4ONFvOo+nV+O3Q3IKsQf9HgpDyzS2r7Xu2jhFTMqrE5
x/TLHq/Nxe9xidbVL5In+/gYL0qkeu9leooHV0qwmyBmY2s25ybqXEX31Vst/xAO/9EpShjFpqnR
lWtrHk/0cO/I/8G2G9tClHs5vM8n7Vyljspp917/rXYLq69ct/JYLA2us34RKl8pnJ8agB0knn34
aLnnWuVhhl0Zk6KPBsSX1WITBQIaVLgX2Kpo9Rq8UOrqjn7IhcaFxonhYT+gx023TVfwoorjbtSm
tNcXIdh0160X6shhvb+JAzqCKbndH9Cx/OzkDj1oOTTW7Mvg8vGogPl4mj92ykSAp6/LCgZuY/e2
Ta4Uo4vxFuZFMybTyX3sf9jq/RH9lBsV3YfpFloL4qL0JifP/Tcsw6j6XN/1kEtnWjeJNPKP+TGB
EtdQ4r7BMRoG6Kl0c5xra/2PHqrO5ul+bJwADy5hHWYhYUihA92NWsmqG7zkn0mr7gVI0PeoNiwO
9zSdux3bqE8ejIvBYRa/jzA951H+hdaYVWPJbZnGR9SEHo7DIj6h3h5WoeS2F9Ai2nPERlrrUzL6
m5zrjdX2+fBWhf5OrzDb8J0QZatzWSNc0r1DsnzqUJHO15tw+CbRPNd6XuZa814FO0YQd2kEexIi
MuqHgAaJeHJ8+K00l3Gue3vib6gDF8z6A7vD5l6WcNEWx9EK6CPXxEXMrzRkNSh10xbyiprJad1C
faVErLsPuiOEHZN1/ZKUHpEmqq9x8ttqd4Mziy+0Jk0RWCrgrZeNw6U56i3e2FBwM0DbgU7U5MyC
AKQA4LhGMEoP3XV3D2xKX1Dti77Y2T2ZHhDuIYjnP9qFdoX2lh1Ku/tb3z0WK5SsRuGhHLExzK2R
A5g6hWtU4TiH5qlRLiZQKufVhO3uKKnAEmQ0p11YflcWeX39cLz1MbXrGPkL1GiKFLZPrcueJvn+
qfJhp+wNXiEixoNTYXg8QpNCR6eRD5pl9sRq3SfswKrCxnoSfpR2yaD2WWzTY/J1vMN+QZ6ISsx1
UCvFz5/nSmP1PXs/0a+Yq3Rp1R39Ha6QOBqkC4hYV58vyNEUmIH1RXQJL3makxNnTenSuHUO7yc8
b8KGXnSuzptYDuwHCRGhFEIqDW5S7t8kGuc7MyqXHaQKW8XzA7XDH2KN6pC+va/b85Y2mEYwoqEb
wYAwF1XQ5GDBkYm3KggiBCFTdvkhQinHOp59ERaSYcTz6tuCaL8UbwP6gMIq5cHhtPTEDvLjCeDu
6+Y1yMXlUvN4a7z370Ogptsj6RM8P2BFWmIuzXI86tVJX+TNlR9yT/PvJ5A36rG70YB9MIibSSCu
DYQgmsu3Q1R/rX9t2AkX2S02ZWamYiofaUbc358KhbDah0hIDWUaBZXHev/B0AQidAGf8LKbJMsm
apWPp3DU29Ln1L0353jmcsCeG8Fb4dDr3JMdGUijcv4I5u3c+RlHVUBckwy9O8gjlFKfNWkDZ1Su
c7rACHVn36M6ZOWHe71HO85H4WfRp1GQYo/NnpvXI16wR1gWFeDc3P5gjyxHP2tOmgt82CwRCmry
gbgJDFct3kGvRdERp3EL6dW/sI3tC7I9a5RzN9GY5TKe92q1aP566mx76EEiZ3REkqTcm8foDgX9
DQnPO2+4bUN02Wjjm0YnunNZzuznVWgXV8WH09vn6mnGZ+fCyaRXHRRvEOloSOBG0IiN13tbvTHP
ziVorYgFbEaN4Py2Wye77+toTIDL5xypJT4xwUqPKHL3du8jyL3N6d/0dfM+LfcJ1dlXmB6UkER+
942PWNP3A9G7cepMog3N9BgQOCqE2bWHw7Z5e6cV7xmTcvzb8cwfZevjQ4v2YgKn4WzSfd5W0Juj
A+/agErGPwAI4Y5BaVw6wQkFlEfilE2xVUePfN24Py6J4+nXAmHBpSyGi9vP6b0GAbEWcWYYmO9T
pwRk+70+J9y+3eIDZLg1+rrtkTyATYOuZjjaR6Na83s+7Rcb0ZXWKx5uBvGM7KVXIWjnNAsAPYtq
Z9K/Ujaq02dfgYw5D7Gto/6NSu4384MJ+nEZ2tsDLL0H3A/C2TeDAr+ejGL7l6dDkDFYhjQONsrR
9a0EB6MC0aPUXn9NHmXPqArDSaYyOZfOBbGSIDy00LFGYqeSbFocjd07n9jrm32Fe2UEK2J3SmTY
+XmRqJ1L2D2QKOEaM0eSegJVmLZEHhvUEXy+dNSR2cfbeMlG4QgINItN+jhS2b8cRJUALg+/VkiT
FtrBD1Q9kj9oLFBprkDWMldG0RwGC8sPIhG1TKx5GKBQJAhuqdKX0ITVBpPkQEUoDvfw2rehcP03
/+O0T1wOJpWv9d+aUwSi/Ly0lr1p+0IYcmvRUNW6dBRumn+i2fR9fJ2iPO7/+9d9vI/L7zA4CZNU
FdpEajhxmxBHDFFNZGShvtN9jrROAQmdfJPM6k0eoRyW7VOlMbnw5JKnCkhATdu+BBHAl/sbstzh
Pbz8rsNr70jodRhsh4pCGS7tALOUiNpE59di6wisE5e7x365CzGKNtomFCeKcRzi9DL5t/+CqEbn
3PWt3i5H0zWCiodHTuGr3NpxuluOyKJYMgYq90xRq5r9E+bCaEYbki8+p6LIDxxE1KpgugTvXv42
Xn8W3xEJsymKHS7zHe6mh6DZHVWbQws2flKCXvbnkCIv7q/J4EbaerPRlVAjWv8dNyw7aOBxHkon
xwSIY1wRFzpeH9Zt/jtCd1mxFWWxk2+V3zdceLFT+54DhqLb1r/d4YUHi9fd8UqBhYwhvixp8aQX
vnVCfbv8vY05ALfr2Fu3gQW4ScSkEeu4yF0jrkgmg1EfwkarTtP4LzYrYQWpGgXxsIrO1H3dYA4H
/VMLAPP6j+yfdYVGDwu29EJWEtVbt6eAXa9LL+hNtfbR+R8wItpTV7ZLR5kgCHetXQtkhSeXH7it
JWIHxbi8fwqg0tIEyMokwqC+j0LUEyp+AdWwHzSfoIOht/AhW+wQ5Z9V5qJvaXiCKTejVkb5Smms
7g5xzYQQeVyg+lQfFJE22iLpVabQNE9yz3wSn0bLNgILe3SRVMXaVYipb2iA1FsIMMST7xtc3Utj
8c6WlNwyTCVJIMO3+a4mpw48zL9aPxfNUyUtujX+lSGSME0CGpSu/6q/jAfqRV3v947DrXvEWYCK
LxDS831631rbn/L9IYf9kQ7Ih067WLevXOcW71qz91yEVojH23zvFIz6DcITUVuyJBb/h716n3fZ
WJmD0HZd4GU1FCGaBgZ36H4JZvjQQazo9/qvkIxoEyJr5AottnVKL3ThWdI8RtOk1luNZwjbNYiu
rj9sccVwMXa3Ns0saIncEGafJqNPxmuYB0OiGYViXfFzMd6Ml+h/TahsTl8ohxZtLy+DsVCybRea
l8/b36QFroKKJ8XjQ3x5KnQtIZYiUpuXbbLq01feBW5Ycnfqg+qANns2CYcyQZ2be77liwrP5xVa
XymuDXK9QnsBRS8f3emtbV/HpOb0lvYmZ5J04kofXHRvPwvUqdCgqj2f21i9rmJh0NV/4ZX/KjpG
Ka0DxaMDP7Y/hVyyfYBt+bjtHNnEolsjhxl1ZbLAvujAN+gUqKlbpyf5Tix8rssNEDiqq8vHCSV5
9Dqog84ox04f9wmik1362RDMpMutUa4B8V2bhYh68h7ge/U1f6kOFv3pyxqRLSSAqJLSLfwyfRwN
9+y0i46ElAtgVJohJq31ozX/c0L5q3mldkK194uSfAXsFVluvgETu6NhmUI0bcfFIbMhYdnk2F/+
GFWfK4WHWm+eUB6pDkA6eSFaLV8B4l6nN/D2R8raCSo+FLKDbWPxZoGaNpMhjUh7dOjK7QrpzfKh
EG2+1tyqYDxpbRPk8MbnLm043emjOOS2W2Mz8Ft72iWMwSwscw8uJ5fVsgso+gZPIil0J+z1QV0a
Ni/l5vU/hzNPSfnYRYWBHcbRvFCWDpO4bpxaNPnTsUoEh6kieZ8nZdZjBYWr6IagXbGde54nB0ho
nD6SNgmbr/dg5MajeUvhvDkPFp4pnEzGhoTzLlpRxbj6jLSjr2Z8VLBDK8pN7X25X5QZme4XJnr9
mSdgJ8d31wf7qN/i8id5w7RbeUYip1v+rD6jyJcUBpdUdumDl2QfiiwQJwH7i0cmfbZYh0kwxwrN
+ltk/upuDh/n+Amm7JqpxTXuXL49cff43okdHXrzImg6pcdWMKwM3BqhPLy1qwNbIg/tHRsZ805W
JJB1d9TDTK1YhtA/NOpUKUmAo6C3NCKeJsTE9+ebW4f3SAK6bhqej/m7DXlbcoNL0M1DJNRsyWqh
9UygYcBYaa/CWiotiNrq7Wv+7/iypLgPbe5jxiJW91FyC+SqZAtpMHgJfhHsa1bDIysL9ZfWnIiX
qkgJ/UNlIeFkUNIoofqWMZVkbUg8guIAjU2Gk0KS+XAvo0aTf2mXP1ENZLuIXUuDN40JUXPoGtbC
QydHlMbcSg1ZPlYTcTVGITHieRIfsD4MLRrjKJ3iRS+dE8HUqXOiteX3UsVD7VobiAZ6pgJOED25
xHEEPK8P8DXoX9AAjXvQRyqUV/w0JhR+3nWwqBIV0MJaNzD9tFewAzROm2pxAaarEYvRTYGoJw/L
dR6iqkjsV3mkBWrysP05/1xoV8WfsWCW3UtjxXzzFo96Qfv2htYtcuqD4vhqQx1TY0zSQf0onP/a
6RSuSFjeTl9QVuBI4LSQv0EKTy9Vesn91gkRkBdtsvEzGoVGiMunQ1IHJb51jZ/KEdseBIRGefDw
xeBIh9aC8VHlMTB2N7yMDXeKzXIaArL9YEwT2AZmMkjGNSQ6imsfBLtJfUjKxSbo+Qh2+LD8seyv
+9BYidkCIhMDMOMGYmi8DPeu6w1TBMWfdNfgVLNnvLu1Hst6II1m3VVPklkL5NozFr+hppLdg1N7
McYRsahrrzgdLAG7hLBzyDRZdk+s2GO0/tGHndq6cGIbbq8WKM9N9jjo+SZbMKTRq9KB7Ej4b/YN
psOKKCVbVCJCBpDwI4fXvT2d2p4ns4R5YlhirKJSJj6cV/AoV6X/1GEzk4gafM2hQ1109n1FWoxg
uUPVtMmoUpxAboCkngDenXWJgxlvMotUuXQeEpgeBrS0ERYzdaIKdIHlJdmrxJgboD2QwLrq56hv
0m4c31vU/SZPi7fykDGaAl6MXjXcGD6wUGYuBfM4YzJhCjUwJ3Q3tl1gMEYXQ8Rja2bONKEnCIvq
OOYZJ4Q8hxjG+s/+hdY2Stv76EAKUuIOohJKX0ruod4NQg16cDM8qL0KiB3ok2DEPwA5o8MYQZK+
t6gcu31G6nCAhM4/NGC3zwXCjlxnHy3GpFpLKkBj568Bxa2NTZ9ji6fJYsxcYUoXOaUSMtEaMl90
YbsYuULeyMU76VTQN0+aky1NYwAgeHCeslaw8LzsKnNpADXvTmPUfdXWdKkCdxF5PxZ5e8g11X/z
XD2r7704zMez8TFadXCZz/voRCh42KIY7p8VFFrRVYUKdoMXpfoQ3MFQCkOhOWvtCQVmLTTx2EID
1hJiOcy3HAKfKETcmH7Oe+OsLRo2Mb6swGzyEXB3UCMnqTOMQDFcfGu+6ujiGaNn82raNRZlNr4e
2k71ws+kP3sqUeWdHB7tQzlD1lVZNk8FjpiYvKCc2vCDvbDLSE6mGruV1va50M2H+eo+wpzPCFOk
4vlzN9Q6wzrE/u4g/QJnh6c/aIxI+qZ+4BP92neJeVJSaT0vUTiS8sfPoUxhdmzqbCO5lXL3KhGE
uQW+bCx5ro7MEuXOO2QkIoZ9cvk6l4lnLl80vyaaHZrVzq9nVJ6UjOQfF8c8hDaCEbm1AlZEsVkI
909kdo+VxhmTuiHzI9PCRF1DGqa0xPiFVEgVjoZp0fmJ+gcbNq1DWh+ur3XEwMnMNqSi5XcSKOwg
qRPJjMK2m6j0GkSLfyUMX7FpSnd6OSSnZDtEdphJ4/zCbGsLSu63RdRQ36HuuBsvCriHLXFGMJyq
sg5uffiSIjf9NyEOPA6gRzPExfBC1MSqK8fIRv3UeqisujaKMTN2nqBXDyUOx1NsU+R0mski3DLV
jsmWqM8IeAtlVlIeajAM76xvlGEAhAaTTDkxzzWr/khGkx8r1EqJWdfuOt9HF64DBdro2lOz1l4S
4+YiOIYqtmVGaR6anN++TeGnn7cWCkB9xp3MWkfGVjrqLpsA+zLtlkBEACj86b06PZ9+aZXonfuH
BAkNWiKoNRYf8s3tU5lDCJngE6L72+J38jv6qcSUy/I/KvIawVfR4aXLfUzDP27qbfQh9ODpwWYj
mjCdy3HiyBPwmbMBtxdkffG7mgAjrKLjq4LQnponuP8zOcdEJ9VfKDQs810H1expjIpcNXFZcS9p
VgcS4z/TV1OxHQ3B13+XerP0q1/34Vx0wMJ7z2GbdOYFNPWu/4CLZt/QI1iPm44HIwJg3Z7/6Qs2
nQrvxkLSfQWsVMXWob9A+Y8SJtonQci7nUpaIhSjzJr9sOEOjGnXoZzxCu0Iy+AJbTorT67Hp5+B
mZH7JPU8sg0d1SkSxWq39Dt5T09uhiYGECDSLn5E5cW8sTzqjr6U9iVGBO9EzP+DENhIR1safAaf
WHB2BGQCOofOzL/g08haP5nGxFOmF0wKshQa3cktyOCiMsxYvce2exiTEEL4YaYeSPry+4cDbrk2
NFNAKjgxgMScQNU0w4KXn0zIs1CL+AcTc5KQu5NWQWo0Vtx8yLO+8/ojbfX1Sqv4Wo3o/YAJi1W5
t8jLgKVEtYDRU/CHPsVw95wBYadnJ+mFYykcLRXUPgekW/hEutwMRGn9bbHPEeEoCgfADASZFHhm
cLw9QbilsJdvvVtf0uyRJbTGk+67RGNpSpaZfWECWd48C/CNwzASMABxDTd34fbDSMTx1EGdMNP5
FChL8aDmsVFprNN1BMoVwaokQPKRJRHqJc2OSCtIkYu4FCRYIb9XaQEwNtaYwvJhMuouxEdSqAi4
XxFuJ6kTz3kQhKtvZzHRKdN21+Gbx5BGS6Nc9KaNdXMpsmFgVPvU7ZEMED6ZLpHs6DCJuzQry272
VcPvmrrl+alnxpORQhmtAYYQauuv8ffYuz2mJk182rN+QBa8Jyc2L94nJviwZvh0QAtOHz0MRo4g
JeNXr9GSLlJ6g4/empNxZMR5hJZgGm+ZYWaxmEkyMuM6lCbAVE8Eq1vGV6h5/rnGR+Q77nCZGSZD
rDmom96BFldnzaap3ZK1grkAgRTm0oaBWH6vUwQO9W0AHcFah9lILgjJMybvZhXFeP/BfhHkTlnm
xO3/cOgcrDwxJxE8g0T84fjd2vuPLLhn0sC7l2RNyE5bxp2d9ZSEpxOErpdJ2oiyi0vED8hAkrsX
29jsWjwiHSu+0c1AQgyzkZ0uAFSIbx1ew+M7C5Hh09rvBbVcdBL89Q+lKPeDWjezdcoFbeNrr8Y4
nAai1iwa2gH9uoeb33yzDGJt1xkeNPaxO89gybm1xEx8VsC8g0LGaAJlMmh4RZoMbYpExwyYWZTY
NtBNF5pGQocnzoLSPwu1MrafsRpfAFok9kPPIliwrwA6NWbdz1ni39kRDQUuImRwQhBkQVG/coDd
At5C4Nt4Q2t0jhPUi3Di2gEaIdUXn9MCe0ZmH+H3tv4ic2XZhRS5+QYJ4ryXwflpw32v/53JbcSf
l23x5yOBdrogWZTHRopAc5VMkVWzxIcVQmIH/GCGTtO1zjn734YDr0PHtdbytMrpB4tB+3edJu4g
WrZuLyZQUEgiWtT/HH0nnsc24nBEb63lZ0rETB0qwG6P7z9A34TiESVLIL55r1jgjoz6h071kUw2
LKBuwBaJh47PT3sLgEByjn91uL8sLfBF/qpQMbh1wJEZ3xNI81I9APJevAyuESE1imGL76xkuPme
9qa9U6vWr5O4EOkASc57iCI/Hcifpz2gSh419a53USHiNa4+D+ZSJvLu4V3/KcWu3Um//rNBvJZT
83G8nk5Wg6Vh0k/yQr+ZajkWD3lfdKVzyEDTxhTBNRtctvia0dBskKQkSwmLOC4CZPIdzRnGC/NT
gpdgTnQFs1j93TujxI6UAg0U9rk498TtdkazfIQNTgAX2Fej3GwjisWnr0Y3Y+B7dF7ZFhW+zh6d
40DM7TjIswEnrRJ8BbTCrVqV1mFom9MlvtG5VAbMKr/5SuwZCYK9WQZ/Pu/r3fOB/hpeV6WhwmaM
atqQAYuFfiawxLesk8Nw0S8AmSf7eDxCFTFA/AG+MT0+RRPibNzk8EKPHq6CHRfSzpdm+a3QtGfD
TjNh7xHmBNCwW/04d30saIMSJv6d7RcxAnFkG0NMyKw/fSzTtIGYDa4P8hUIeYqwEQEsu8YDpkmg
v3iDIy7O7OwY6Rf44icGA8s5xSxjkJl2txZrDNuLth8BO6gAYWaJJeXycd2l64/lVCQE14BjtH2M
msqZ7zWYCQuGwM5F57tMjl08ZV7vxiAiFW4Sso23f9ZEVqx1CkgUhfzEHV3Y9bhye2hr4s5fRqHI
ZIbYGc6Nwks9gYWVTeMRa8myOfMTVyrc73UHwxMTTFNaHYCnkdX6d+Ydzym4YBzgt2CDaABxIMJt
HMoAMq38UZ7PVsulRV2fhUgslogVIXaa+p9O+d3w2WTk/KqhmZGEzFvu5BUQ7xxJRxghRsxxEkNI
TSZYFvqiPewD68o8kfbQ1jFZte1foWnxO+tbW9H46YqyqczmnmPC1oD/nBElGMioHyPvSJKSJ401
pXW7jsL7gaDLVkQSurQbyH48gaczqCXpG+lcAHqJFwJidt+INME3fc9mgxHmkWJEhqJk6NqMckkt
1LjkSow7HHfi4oDTIBUllzHqmTZYYtdn8iQWiG2MdNsxk4+/njXKIMS+TOUCmDh04m1yIsfCUXIB
Jq8ssNfrtwYgIJxkBaerf3gast5Yc67czZCuKZaIISXSM7arZb2O9C/C02bZd1afHmHFltszvrO+
PzpW0yDRptJUD4e9RmF3NoOXSby7PBBN6sUJMQkwV2mvIJElb4X8faRL0T7EO21yWhXb2hxbRhaK
JtfHjr7AomX+si2MjBkXbqxkzARRCWlXt9rwu9w+kdHd2LrF2ksxnr2lWEoUgIy6Ki2RaDBsl81i
bltWvQIbWKn3smk1KZQbahTa9HzzXY0P3eVXnqWx/TITXCEhoLCDv33F+svaNmUUKi10OrGlRNPt
Vi6UvP3eJIfujuAhH93Q4R+XJH9dOIAf4M8a7enrh2vjEuU+qcxQfXaTlUU3PRDiFMf2qLVrqs6Q
S8s5tkEp82CTVIV9Q8pNhBmoUNvKu4iJ2DvMaJpeBYhXMcqgNsVRuaZwg3YDkTwNxlwyfbt2c5lz
5P8FdHIhkEG1e8LnuCGMOYibuoxabvSi0oOfOyOSQIwiDgYIWHEG9V6ut0ju7WDgeRe4XtqpBqjO
rLqTBJWd6IQ2bXhsU1zsmm/YR+zMETyBTk4DADeZ3Y4ESnQFNumV6S+lfw6ms/Z1m8z6lFeIsU0Y
puBatV5lkCNGr5OoGeYachJk0h2XIz04RmAO3n4xUFOP/0WhlAQ+g9f9B+npp0bEYjlmErQEJXhS
ZSqxLMQ8BjxoX9ImSFf2DZXr1C1w4GyB5liPqP7qUk0aM0RT5+337QnrksbDgu1C1pe2Fb/9h5bf
GamVxD5+zZP7T1YBTOPSGvJwPumUhX8k0F0ZnJmxwtyE9G+Gs+W0vAityAPRB8GBljh8q5Ae3gwT
sEvZ6TtZhLO9/v9wv59FXYoW3C1/XcbmHZZVhDzIbz8Zx7bvyrJWfxLSkr1exgXWWIkAgLvGipH8
QO2CjNHu7gr3tvjCHEFOxflAv157ywpHoEktgSGAG9mwnyMoY35s2pyl0ngHRqgDfYiLtIJ0jK4/
NzpI7Q9N82vid9FrsmwuRfB0CZBiUrKNj683XRpujk0S8SEEStwKnarD780w9zEik/bF/13is/Sv
yovb4LjLk6MnTCrSfeRdi3ddMhQWoIESxXZBxl0LUAQE4v0Avn3AcyP9AABO2u+4+y7khHpSUjKy
wVSFp1uLTcfysBkkeeiucbvpl8iL2Mu8Laq2HeqycWZ/xLeA3Qh8oFLFG/Rb0Fv+ltAf1h68M+oL
f4ByvIzYUCiP/XLXsBRR7JkVGXi5d1gRJ7Hp536OtMxoIUdjbB39d0RGWdevVt30yqDxENsdS1fw
f2/Wh9l7DLU+NM/XErNMMdWLXoCrLPOtIsAMI6OJOX+jL8wLPECagOM+KNc6d/SyIigUzogUKnB2
jGgrL5AvCbjNXkSXTwTecgF0/Ae8NKWhX4NmaBFVYvT7P4oIbDqQpu2G7EJQDnUW0azw9Katla87
Xt8tpu5hiQjGlOn6NaLmsgzvPeMiUgly2mK6V9ecdGrPGWQgmDcDlIz4CPIh+e32zy2ouGVkVkCq
gJ/H13xrSgZkDIUuJfCnxkOazGFwjA/PGhJjMZMdQdR8mg4ZhWRAbBbLeU7Utti6XfaL33eSJl9V
7s5bpDuN4/AwsAbmTvVT9u4pQqahIecJstzv4ZEYL40GxQXZ1we9mkNyD6ttCDkegXjn+CoIvAdt
ZO7dQCWdaZ5o5a/YIpUDnbXnQ7TXiy5ymfO2ZJUqZqFEVH3+vTwtqo3DkE0PmEc0jnNXDcH9PrIx
MpuEwjwPz89OtzTCbtb+jPDFWHXNVvh11v53evKR2p+d46sUOdd9+zwxDN12pvGKCZT4C3GPhC0h
mqK1adf3o3H8KrTvXETX7d2MTIx+4LY9+RpPEkeB8xCLr777l+mQ/zmfd8McTsXQqMq1mevTZY35
IfvHFPn51gKMcjxPWS8CL4ZlRbb7Cj6F4sGWyZfoo2PBAc3YlXb40mJqvyc79DfLsXsQaQkQGtUC
tXVYlIOwRFDgmibZFdJtE250AJmcCkPdmrLf9Dvwr56dwk4nMBgsmzfRHFIb5Llo9sW4xQ61ijoT
yh901b1i8jB7fu0xdqWkDldGg/Uf+MV60jhpEl0zZAb4aQKUH2MT26RP+Oo8YIShTD5SXEltpFUy
7Ru1FKDsCV4Y4Phz9FNn1jpnAefStbCPy9/i3FToOkdnHiurXHu4DKSMCWXL7kLzh8VuylChaV0r
vRQdwtPeCXyD1+wiMsurqdBG138PFp/fMRNk+Bn0tKf+gLVvHIA0SFUIe64EFVsClkK8pTe8ghT+
g5FmuVlMYxmv0GjlQFt4Id41FYQqEcrlox2HKHJb/IlI0SFZP4lGbFhum+jec0GtmoIfG9aLpsO7
YuJhEuW3JoN0DVD18Kwx8e7tYzjs3kojPW+xdEBvv/DlPRTgAZX9YTfXFPqAKvjF/hFdXAGHtawD
OMdBhDoE5vY0NuyHx8az8Yk1B+h9Y9Ekvw+JxqYcecNoVWc7vu6NiVWMjlhCqYjKYvm2Qphrl1Mk
2Lt2Yh8Hc0kt37Sdx7ZZupBGOaMlrSOxMs3zMjQJwhrP+PMEAgy1RGwjB2Tv9ILNxZ1kfsJ2yL8Z
grN/rbwII3E9/ZGttUnH0/w5XXqYGJeYUgf/++vwdQbzM7cWvBM6XsPOAqqjOnOnarcRNXfF7k1q
8FYgz2/ChDUKN65i0WdxZ/fcW1Lom74Q+NMJCymHZ+SLZCGO3YGr0N6tNDwmTDY4JvjviHYjT0Ns
rE9TucavclNup8UUgPJXeFRPwuCGrRV2I9Avrv5mbUJZ3qX8gYGQQbLzsPgsr27C9n6TZERofQYr
wVYxUlt2AzS8opmEvwOCLUMw3XSeBIZQlxiIuA6AxzVPtApgmRvkBrP+f/sIcs2Wi5HkxK1qpaw/
AAel22FuASoKgMhs98LVZ4MJuMw7pDg5WtbFzQrVrdDnz6lgzlPPrwXXdavRYqhm1CXZTzN3ltbh
A+zPYEgp3i/biSPyMDc7LWJYO9PuSY4xJVMKAySeqzAQ8DydNflPA4J8bGxupFvmGvPtw9g4zBhw
F+4/eIa/19gIvb88PdEBv0DfDCZ4FxyPFL0VW3LrVKU/jt9HQOJRtGve0O5m1WvjoDuGxqgHoNVJ
jCIp++Z8By9GMehiJCviGyKc911cgEdTTHk0phxrUg7BC8qNZ7IK0wgNsScMvcmoT9sszJ+FssTd
iWpOVT4o2xFTy+RHo4Vx+G+rTeo5EZoYzKx/FnOQTdR0Ua9rqboxSfZsh9y4U8JDMK97bCvG4dPM
qtaaK7M7wEOZm/qch3PuqUx4jy8/eYBdMzsT2SxdF6PbxTMSdVh4rwZo+rrUN7KSlLDKwkXv1AjF
FteQpQ7jcFwK1jQE/cxx8fBI+qTf+FGZSVTO6YF5FfYrUPhml6oQqUtuBaoxOGkdtV9s2JHm2Qoi
zaj5ZxUOa2Mia/4XsHFOhrkdyfX2VEbOibdzlWIEVjIFwCsYezc2MSFH7RLfZabh7zQfTSVAtmHl
08dVL0kZ2yxMN5V1ekP+JY4RNnRqY2m4l9b+vK8ZmxUymre4VuexOtUMKxIpWrMa51oXfLuJ3vHf
+kNHSxssQT8pIEUoEAVdmZO7+CkRQpMoXabeEuXKkbKk2E5Y+DUWdmBdDOKAhYHlGfIukhQ2T8Jv
m6R4LFkM1JbSWWcuKSisYzStyZnmdLYfwaslsxqUNBG2DGszO4RDwOK17GGVXQpWhjJa/KpA8qq8
cMYkSD5O3ZXKaHKcNwWfLYdlzTDBAVaI69SLs8jl6QafQGaMkfbG7VC9bAk/JsCdGvRYL4NqmiVZ
kXSDbBQagQOsebjRqfCBHvseI7jRU/UlD8VUnZYT1hKr+SPo4HxGhLKZT114BkVY/HQxZyvK5XxO
b774gje9it6jz9E0iYN3smROfto6NqDFE2KfUw8tkQiMnwaCDMgUk4cWI/RYSqgvG3OlHGxrzruO
yZ8X5T1x7Cfvs+9NCCcHPIFxGL269v02A/e3DMim1UBLm95bh1B8ghn36U/3kDXP9jkyerkMpvf+
vP+gWs9OfED3HsY6o9k7zEYtJczJWM6DZGETaD2Fd0U+HC+iwTgqQLA8E1A5TyRpeY910f/dSMIv
hB8JUvPQffasNiHMS1+lJ4Nk87eLUOZfis1gHqkMD0/cCJ2a1nOl5ptKamJ0xtj4wBTCm79vKVsD
MukgD6SW/+WCEcRNrsHCnxfp/Lfa7lYvrsD8MAMsdmPHSDjDUZkm2ludxuiVnxD/0r0afSk7NnLN
pJOMuwCyM5HLwaM4oBZofbtvdcXm4/uJUQERotvLMamzXtYf4jEpGsOb0+n84bTOprL5qusfiCgq
c5c8IDwsqHQe1vVGz2jhWWvgrc3uuQvQGztBrJhqb5nTYeX+eMu8qtSKwLJLvRssvJSX50yhr8wZ
oSXx2CLCPP0Jc9bTLsadbdMLzC5ZI8SR0sBAyuYWJ+mFpjOLdzvnvGygrTdwCevrk3Ht89a+ciLZ
DANE2qYMGnEnv45N0FjUu1IOsb5Oo5GZDmekN8QPFcQXm/GKPVFP1fGt85e30RNxmout8R/JR1Zn
d4WsPzLcRnxHq5GaNoB/L8w76YDD8uDm+IwEtv2Pr4R67Q3NPsgP8GMIECQfn39YIbwd2uItdiy8
PIfXRQFUxEUYorBLEHX6NJxKiCKl9wWxfbpZzJENAdxmC78e4f5jyKiT25PqmZKamG6T/Bj91Had
rcMcGl8j+zhjXQaEPvSdU4cmhk03eyZQJayDsfUGowneb4HSs1+elYFfnioRdOnBf4yB9D54XPoE
+nC+iNXcQdoiQYV2Ss/L68u3R5/ZovcGqQfmfyVubQEk0ZvjZHSOcIbcCqjU3g9iNzT3jMpGtgCi
SlkObyx4WPC4WmQuRvHiaflYSMM00tbxEf9Liquj9MsBsIqRlbssgi36o3gFwG60kAF6e8J89eFG
RugMmkfec6lET8yfLGstMbTG6J68ca/RlTQHc3dqdB3ikFe/s7ydWLlDTyGpf1pI0UrNWpMOtP7o
AqAgQJV683dfmJUktThpiRI/j7IfLGtikbRAeQbwDuhlOJEo7UDgzcH8IpsdTr9OINu6nOIjopQE
/oheIu2QcmImD0UU05ZYtkq/jCdafud/1easQUeoWS9FYG4C92LWRtiFUoq4A6EGO4DQExlv1Pvz
coiN0t9ESW3/WnDJXrSBmHSVNaAcYfhPqh1KaZQz55F0WHg+vVJEcwmoFJO79HftNJahlSIdm/9i
rJf6h7fYlMjahwkF4XGK7Zpv+Ug6CRBl4wbvnjxeFqJlpc9Ln70VF3T3l34UkFOFT8Cb9KK1pQNN
ZAy3uUZrSbLBjWYpu+rI6L+B7mjFxaX61DresydqtIRfYnHy1iGt7Zgpp1CBcEGa2JrckkmDi+qN
KfCBtL3zcj7LxFrsc/6XNQHKK+ELQFi6yP/swGZseoBfDKD3uyS1TX5nVtmSJJV08thNZxTKHIAz
Acgoyy2DIS0C6grdwnBOpJKefA+Ylb+zi6FbHXqFp5NLMuxhHdsMbj3S2MH32KdGGs3mP+/CEtMQ
koQxD+k1qfv1b88okNAjruJRQHXFb0VwbTCy5ElkLS+AEWXo7HJzENgVh1EVEp33gCE5q/K3wABN
pRcMq/EZVUE+nuEbmMUzvODMtFL5WvsePZ7HkbDjoM6aOJr2lMKvn+Nj+1dvqJBNhmII36yH8+F4
zylIsNiDPPx3KSH7F3pXjzE7k+8GwlOejpfOBXpLKa1zp/fDcmcH0FEDatg+7WCdUshuWYDmBNMW
V88qB3vVcwKbZIwEOyxNZ+xSD+pZeQ8QEAGaEFO5A2n6ofJCZIRR8gWVmYfXHiNtmRvw5Mqzlruh
4Q9lg/v/tb8Oby+05AOkTp9uwK1ycYrR8mnyq0C5uuEycuq9InrswkTXtiAYNMsc6tDbMI/M+Yi0
i7wiTbQOETr11YaAWTUW0M03K+1tf/KYpSWondDTfUjKPO5zp8RyNN8va0Bez2oDmGuxvZjGowUg
3vOwxjX5+oy+ueO8YOpy1YJIIj45qo55TFUu1TMvoVpYwnQtKA6eov3YemOFUhzwXJxn4w0e3IYr
rF2JFLJE4L0Nr8PNB8nhE5gYlVnIfR0BfJNG6H2E1AbfyqZTxfskoWy5yYUy7377jEfyVeao5s8z
TOCE3CwFTlqjX6unWFjSzjLVoAItE1bencym6zVAIn/7k0WXIvd03TdIgZnHRtX6cKOYCnE60cGw
1jhGUtdc64YXc4jpFn0k0owaHfCAF+PsQ1hNI2fYba8GWbrjFAUCS5gn1UHWyGQ6ZMyidTDIMlOx
wnN7otWd9Iz/MgNDqLyPbP83zDAyoYD45t+GpNA5RX2rFEvU5/0/os60O1ml6cK/iLUQHPCrgPMQ
hxCSLy5jbkFRESeUX/9eG56z3pVz5yRGoemurq7aVbULkrgy0VFGH9l8kwT3WHlwBJ0+lPB0mZ9V
wYkFaXLDFwAGwXt2bvSl5836F08RDmA06gJk5tWW1W1beIPridRY6dvxTnwSCoiBcKuMfSHCVQ6S
Lkl5AVOIcQjjV6n4MIXxHfhRKlPTKkMAZ3Sb+q/SpqISVDVVTCucODIx5dHIGpddq9G+hxmpqcrk
aM0cRiJfVq/jWZBjSx+QhXzZ4puid0qECKmRyqTVpSpgeQnfVJ/KU1UBUYVBK5lXJp+AEnm0BvC4
NFhMQb8zpVhN+byHifBek+xfivr5VxqPPCpX1pwqAKccqEeHExXdqeuTHqVgEvWcKk5Ct99+jxN0
5gj2ehg2mS4pdil4fd36d+WY6MJYmhEfpaVwmf6J/i2dYi5LVSiFnt4cphABoAdGSPUTU68aqOr4
0MEQD40P1Oy/4z9S0cBFqYbgUSe0siS2SCoz2V9VSqR84NO9kyqOxTPVBrWlTGb8DAw8eeYC54BN
dzCayVxFTmXTltUYWpBqSUqsiyupXqN8TgajRGgWg82jqRX4L2lAyksLC0klLwlYMhpC9q3MLnAh
/GNhnEqkfEEMviZ7ELptMjeIwws2E014wj6Hah9PTyG+8y/0oXp7v6BqoRhF83RyAkh6wZykZJHG
SFGhBoWdkCX3xIxNOOhj32dzKNZCZIZ/x4/KRpS1Vz62rFp9qaCvSSmf08uoYfwP/6lsFNna2gPU
wswgPdPOxf3DWq4sWupi5GpXvpWKlrSzJHUSebkpeAFDqHaHsKR5WOWlG0NmEoFM2VQygWWiRv1k
oeyRpI8xzK4uzVccgwoylUWPzX7tTB5+MtU4zwP8gpBaAU2vsNXKoFcQHX4c5t4hcq8VkIVbAS9k
60yUEqbfHjsa4FLPAfCkHsFy3KnQKxMCMzw3bUol7UqfsCv7FPpUxTxCd+UlaUcbJZwkGMih+eqX
9gGRUwSi+q5o8Xtk/YLpQ3HE6Xp3/PKgxfB599vfoPv6lWjgDwEGDAY+16S1GmqAsuZvUJ45t2cI
cqjkUiiNRua2eOzhhKZ+ZyQy7ivwxhG/YY+NTcM2fx2YG2XipDgGfA2jEVlJA2sDZZgidZDVkrNX
2a+KwekOwkx50LAxsymzlbbGLcJ3ZqpY+zfFtnLb0OMW7tB6orRyRQWcXpuI9nXMGpD0y/cCeIG6
D9LO2pSiP3GU3xi6Gai+U1roSh5OJ8qPJr9xIsweFwGjWlWTtd8S+0Sly11QuFOo5mko8xvKfoRb
0XG5GvshBUJKdtQFSqwTvPPMo9w+kX+KgBQKaPxel2I81544d68zReKVLdEQ7fZEIKs+i6ugrBe/
SpUkedtbHeFqhqGfzCclS4h+n/CE9qQSspQZY8MKX/kL8mzo7ArCqk0ml0tgrKRYcDvhg6HCqgRK
u++NfCXxV++5v02OTeILstF1YzI4dPXnSFa+3kEzzOGK5hoMsiSj5mOKrepxtfq6DZn2XSa8odAC
KK/8Ek2YkuGE30rkFZSklu1/6s8Yv74roa0OX5AJTE/lJEbfCnqWNAlo0AZolI5huAMAVaiHKHea
Et1Eca8I0pvqOMVadR3VHWvvUP7D4FLmW0ETyFuouqeMUIqf9AFOBdnPKl1FpQ9Q8gQWSd81fzj+
ZVaLUULhfKVVKOcXPwGQTOYIOy3UcKRMAGGg7gO2IGOPU5YdUoKv3QuIht4LlRGth9tBQci0TU5Y
M6x3q7qr7OMwqvnU7yiL/vFh/S8zsTIN4/5tTW8nhR9ljVb/lCOu+HA6yKHK8ZVkJnIUfvLqpJA3
SD+zCB2L58OAKOvZK+OtPKTxVwOjEvIhV5vzZPgUoCElW4IgJQB1JFWFrPQv+4/i8urELnMtmCJN
EnklNJFgFqRKyGIxOnKDpE/kFikvFb9jeBhq0mTvX/ARZJrHfpVMoDSDMk9lAm0kY5J3IGYHcic4
J+UKqrSArFTYMuWMySXC0emcYQXRgikTJIe7oz0gz6J3mfMuj/SeT4VUcQ7KdGy5bjJ9pDMpTW4P
NKwLH4enUuPmMTAXZElgKpRnJet6/ofQTWQZkNEtqtHjpD2Akvj2e+BVPetf5Cmy+Z+18BiJlYJS
RwyCCvWV/SG0Xci87i7LpdLb2BVYB7J1Dr31FFet34LGCsmT6aA/6B/mgfLHlfStq8oWEeAsS1jX
4WukRCMh77ISZC0owwU3lXwf3UGZLvq/AuL6ZPkJPgVdCH63Mmf0btmSukppZ5fXaE4xR1bl2MmR
cz6NkXaNQJgIjVA2bUDPKBD635eAjTvmgmyB9Uc6aVPw1Y9+aDBPLIneNf2XssQndJfWy09+UUKh
jAq0CtmgNn1JpYkkduzUUFJZYWpVLlB1NAo9w1RXyX0FXsrYrJBGRQGrL4UwqhijsDAOBc5AhaHl
Lx799j8l/NBhh3R4zbSEUk5wG/GQtQt4y07VdEguqoRf7Vihi7IaZRxW0g7HU5nQjK4ozTSduVAK
YHRyAmKxkDZKK4LjH9nyfwpYo/JQqiSO8hchljY/yc8QFKfSYT3aNVSytwxnhQDEzlGpZ1SZoDWK
PInRAtJUiVmioJASJftlUC/Pm5w4sRLTW5hWcAeiZqXq9R4peZkugmaUDZPoAOar5qlhgV7Rexjd
UAKNv8+sqRBNn7XUGkIfU+1t9SGdIgR7Px4oeQUE1cjiTIYPTRK4xZW8Q3klwl0EIz45ajluMWUU
dlWQV6ZdFbczQg3QCDU5Mvt0eFB8DSCoOJ/ezT+1gGBocs40ZTDpYA3LGFDMAllhf2kHyFOS7Sdh
gFACKhNJLTA0sC3lZBz3lQVZJXZyXvzg1CFCCpMrsE7tt2LdwK7wKjMB2j8KRV0QB6kBwQeqbhJ5
UkxyjvyU+1bqnvcyGj0xLegNSu3lIsh4l0elIZbWNv9X8EwFg3gSVWGV0BztW8JIki9t1weBo3Jr
s+2lALTxz9SMaBtXISWTUseR/V3qX8RRGgg4bXScoDa+lAOnt0o3STSlZVSeqZQYvCbK5KUZJIKI
+ghuDqxGeZJaK52PeurUj8yyaFqyX4dNR/uihoTLkZNFiZR24zHPwRMpQU/hIz7KEavf8RIxRkH6
yY1EdZTQmy4PAE/onZiOIlTSKRhvOJpKftL8GX1QOvqKww5BXpKijG0YDEi/ZCvqebQKHDS/dbx3
xiCbVrVgKqi7DyjgH11H5zJD+UIycx1SDPKTwSz6Ci8pR7kF8wxdEcAa6iAO175FCJHXwCUufBdG
oXQNe2LObiV6oeA5lbCB8F/FjeUKPQBwbt33jMZ/RscWMMJ9jiMRfVkDi+CxcN51Vz/RadsqNWTb
V8skpYnon+htKAcmfTrB9lNih1hIlI4gX4IOP94V10cKRHIluVYAXXZ+pYMrEdW+UN6Ldo2y82XV
abMLeFeyy7pnhHRimR9J0sB29MtOVfgxKolRKkxCkc5psu+1p4rU6fn1lQBjkVcOYFG6czyqN64i
5vyNOLkieUofUCZUHu4HApScQQ0vTjtW45lIl8lJqXwZoSrYfgY8E9W48dM4RRTL1/u1w2UDSh/k
2Gpyd1q890DogbiS0pYVqbyGb+wqrHqEp3TlECR5ATokKhNR92zMynAhx5RUBc5YqSoE/CrmlJYw
xZHgXeVDaHqhbuUvQmme8C6VSoUk8QrFkZAKdqjjCRKTQ8BBWLTHU99Rj7GJ6jIx9D50wfWEtqy+
rHklRJROwPhSGsLKVFBUx+RgUPansqjivuBNhZVJbgN61GGv6KL2XhVrFNwgvSDNAKhA2qUwW8yO
8ngSIiJ7l0wSqTopR50j4k1ReP+B9pbmUcBWF6yOdqN7IvgsFVmBMnqkvIFPrSNU0nblSMI+Ut0I
FoY+VCUvaydqIoTRaGuXmx+/E7d1mBMKSjhsVDClSMtl1sA1sqCwgd+IFVe4hmoeIrVvkqRZUUR4
I19JB8arfx1ZQITaXhWUKFG6kJIMTEBUR+Y50SzADmd+UVxL5+ECGncOECl0FgH6JB0wyvgWKY9m
QedpFWqTd6fQmDm0t63ZnnbwXAz0oNw5nFk/XPhT54qSkORsmoH2n2IrShVTeaxIcsA68XxgVydU
QzcnwtaqYdnjBspFVIJM5dsRrcFTkn929hTOUa8ufddfj3zX++gKiEP5ou8SXeXo+YVviUMFLPIs
a+nU7opuBtxO/BIpZTmEd3D+dLqXmTjQBanCDrVBHo0KXZV5Wgx+JXM63HUSa+Q4hvNqnEqs1V7T
/oPWi2CbTnDFvRQLg6OC3+W4yWSBFwuuCIXWnN5rbJFcq30pyEKZNoTtJngzgvi0DeA42aQ471dO
TMUJ5UqRJRdBo05MvQqn6txThFa6WtEVBTylEfh/mb7zElOZcv5kyNwHzxUpUJTV6q7NHn4ZtLWg
L6WIkxbGqkhDCn+J+oJRVP1A2izwpNSENrAcf2nC5+z4jTSytkJxSDc7Mqoq3gxCwUcRBYwQGRx6
u7auqma1DnyNkrK6pQkkfSMbTMo/HRfg+0oaSgYHim7HTXg8S9T/waFglzD3bfvo0pKTipcQLLys
euGUoF0s9ceUw5fFMqJpwkUvj4M7XXM5EmQ286oOIUHjonYS+xq91TmMeJVjQi63qilPZA0q30yj
FIiuQ+2/f8evdT8uS3FU6qz8RIfsNMFzPBkVUSlOsTEbzM6ztEcb3xHcqq4NP1273/LihwfdRsuT
YeC4IDuw4d1J6ml+ZvVuwirOic1fO6OW6OXqQ2PG2jzgoMGKhW955f0d3foxPCWuoCOhaamvk1vK
R9WJ0JleiNlU6anHH6pl+ZLWBSeXKS8Vn+5kDksXtZba2qwnu1Ubej15bkuBY4uLD+Zlu/BnX70m
laqvbbM3ak5amXcOJw249yB1tH6fk/pY9lqFvKo4VzFC/q/QlcJhvyqvvuFbnwgp7rugXoSyFBaq
UnEVFCLxOmPU+srhdCnrHCF1wpMWVaea6KpgS4EUsdtJBHRk1kORCYmZE1cOrV6VksBTgR3JGBTo
gpVIznIVmxQLjSwbORWkEgEES3VXFmE+xzLzRqIcU3agNqqgo0OpCYRIqTFCwpEuDSHQSBBPBRad
+H8VIlYIWMpHTDLX5clP57X+Fb4DKSoZH1WFxn2JalImO8pPnoBUhslm0w65c2fdWxtUPsId5kBi
9OALXtbBVP9JF28/zDeHj/XwCOxyWtS6E1oHQfn9s4c8g6KRm7vqZhP4veh18KIW06Xzy82lZft0
0Vj8+9cmgH7q0ba25ac/nOzFbP2PQ5WeA52Day6i2blObvHZbR96xTc1+2MaVaznBdfiS6x/MP41
hy1o4GEZn4pz3Di6qA5zmAQ0rdmC7x09GOhc2BMJj4D+Hbtr6A28p+eprY3pAibWIZcJabLg/NC+
gUjiHEvBnKe1od2pC3J8+PRNJR9DTESZW4NizQkgZcsDlOPfc/ADen1ddyb1pA9d8+HDdCdlLH0O
vSJlrfa/aArz4Cb3L+Ow6K7nuNJTClRBxWgePYumWLIe3UTQr43OKB4ntJcy/cfbC26t5fHqPZ6w
Mf/QOS9D09KoAJYCeJpfvEj7IblmtwAa9DkdoCe5q9D25HHqweVt9pLk1gGMatIbfWDQVHVbn7cx
s+HzFugJff/p1OMDtBDz6xciZMTWaAtEpj+83TXkj7SyLUzeZbKZMwnbM9P9NcFon0wbUZdiAHv5
GxJN0t5gQoPgTKwQ5mgJg3GXBsBUJDfgtx9ci857kK9syvibFCpC1Dqifb3vgve8Ht5+mf/mUK6n
v/QS+CDE1bk2yYRiMNFzU9u272Ikh1wG4CLnK7348Q8gEmrF8R8kGPSvk6HVd0F9mu6OBPTpEg7f
Lp3GvggAdSDAyocjEnrE9e3B7p5DddycXujpZaZfGd5d04Oc/0wtX+4asN5DeFfrtr/XU6LupXt/
c4/uvDmtU5m5gDhtEf0mSGavPtF0wtlCr4cOk9Tq3G23NWNhsHhD0718rDN3rQNpbHSoWae3rk9l
p3/q08SB9iR16mOuH8ePCWvYfdGu3WuguZ8Is+zjHz7jtywKcbPO7Lqy/HZndl/VvFk27b7hqCaf
wCMdGWvl+l0MBnkPvJjGRbC6kAJ7obHvo0equci2UQURkk5Q4+EmO2qmcTZ3ty+7g96GSszuuNRK
jaxTvxV3wqBmdCdeLbwF8Cgu6Gfz83Pqowq7ReeRuvR5/3Jew9RdnOqdtN450OxjfliC7cTdw3L9
t32+vfdH2418uMVPn3sardhfkOd7+4s7+z1451nUoYXVpH3xn/ADsQVmSoOBTK4D/vUiLWWW9Ftb
uvws86/1bYpYXbyGJ7iGcE6ra+y9p2CxBnbZNz1wdgalq3WwLAr7uMDBHT2/R9FrZpEkAvGTd/eg
/DLMMYTm4q83+vTYmTlwvZKjehrdveA9vL0718i/boO22Y0ngUjj6Z7n5rSvCY4uIFl77MD3ehhf
QqjrzekFIr0vr39wY/TVenS3O6PbOYBkbO16tCLzjJUN62Abdmwo9+/exTP6IwTv0fecKc0Gah8B
4MDbg7iKBpvXhb18s2U8iIPMOfrppzU+PFdEVtZnb3Snw7h1NFzr6IuQV27MezhBqU0wpcmmzw79
/S7zAwdYAr7lCY0k/7EvlrR1VgnX4QXl/XhvQAY+3TE9at396M8PvdMXk2i+fO+tjFHpwAYAerI7
jjP/kXuedBMtjjwcDOo86bIwsjvrn8M4annplE7LWFVCcWRsCz+RZ0rq/U7EtdGmcklkbwqPp90Y
jphQOwFK8EsQh5FnIO+VANiHujCpplR4kI1CJWgyZHfubps49gCcpwQperBmKqonu0KZxjolLfQd
6QHCqeAJDaNAqdTCHd4LpSkrjVVvLVkpCXMJVylbl1dx2TYf3H9BNsOV9CaVpQB8ddaQf+CLwXv5
XsC1F8pEqREeElYij0hI9rWnKiLwxJO395YCD4VZH/woRONBg50vVcP3JpWj5kffFmkY2cDPvdZQ
eRqC4MX9YvRsvsd9ET4KvW/QW/5IR4CyArFGygdpKNCBNVwIdeDtx+RQARVFOTi+JEQrhSPCHFWC
P83iiLyeBuSP7AfZWMRNyYeK+pTRAhEmYHqV8HP9rP9q3MqTEWUEsPlSEFKJO1O0WGXOlKFA1DIh
vwvpPvoiH4NyZ0UNzDKEjAeIzySzH2dADHwy2JX2WFkOshdkV6u0lASPztOlmH1BQ2ZS6lVgruJ9
2djxTD8DQSit5Jt0+w8y4yhFldt0o67UhHlR/o3ipFoCAV2tDy2DasEUUZHrTdBb/oly1+S5qLZV
5SMqVKniWGLAu1NHoFdUwiLfQjSPoH5h8iXkTMlaFW247DYwPyVzYacpvSke7s/EPqmtnUHILV4X
+ccSvMZK+Q8CyECq8N4FF0he1tBj5mQ/SDDrABgapGRXGQ6SIroULFofSjATOtcmWwA3neBDcyr5
1hXbOEvU4oHXCQC0B2cD7wWbGedGCcU0+yGjsyRHki9eWZCHyY3ogyanPk1HJGgIb1PxdnVJWdwa
SpUlK/hAKIdAJeEf8qGFm4uBWFv6WiYYyH1X8qlcv5R9SNdbP5+06IOrBEo5wnJuZV8SG8U25Yhw
aJcsw7KkdPl6f4okUctJGJQ3yDgVUnD/syjCpMmNI7dRWqJ06VmXCsKXnlCBkDSCtIQGonfp9aq0
m1aF/0MusHBEwKvn0PMKAZGnV5UwKoEdTQckwrwkFP8IjNWKKUO7xFtYL+UHCSjJRvVFfSpMB4Yx
3UyQNM2sj6w/c0ctMR1GgBsFN2jySLevCvCFUQjC08xV+IMqOqvXKkRi/VPl0NR/cjfQZJdEwCVD
OjFrijKlQwsgKF25Qq0VbZEPpFIp6VKF/2m8KVNxB4+8EBBhHop1VzXvUrPKlYDe+iPDKhXBjBQz
HndD5MZlgb+Gqrk2afiKhfzY4chp0PAeYxer1MuiqEz5C5p7YXX/RYnhUEAAFLG948LTk4SMZqXi
KhQh7ESYXvyt9VTduJiytFbC3HWVisxEeB8nwrUDL6rB5zVIJQPrbg4ZHTiXSpXWuDQl+v4fZK/6
Bckr9rt4UGrL8szhai2i+nqiKkIkMdAuUsinLBhVho22pxa1Wgsz9SGDUShRmYEO7FNUd0zFd0kJ
OMpaVbZy7BJyeXDIleGmCoYIzFjob9UaWE2C1/0KuhLXOaRckJ4PxKpY5Qa2e+Td9TJl3/UUp+Vn
tHzGoWB5/OMV5eEJN9CHC0g44Ib0H7A4Ksx9nx/7yuETmY/GU+PverdSbFQD3O4dmh1Vn76IXXOW
KChhwCtGC4rBI1SXZsHakGkQqpCLC0sA9oHKyTMogcS2pbCyxlGdP4fpcUoW4DAbN8px5V1npioY
UXFwRx5QILAeVzWzwusuPj/zql7bD5TkqJoyDqKLq4+Il6SAwYPcwsaw3n1O9TTKarQ4FDXwjGxK
zRFMaPwWfbR60Qe9rQ7T+rZNcyzOsdZ8PyiZ5XkkLpyMRUOfjJOx8ak76DWh0LSr4+3iJ9NgVSak
iZV3rupjJWnm3SY1syJh0SnZ6jntTo0nfXhnYJzy2KTB1qC+1d+vsLQy9OuuetaceqMISDziVrAo
An5TezQ80/8AOBw/hNxIBRqqfMjHtzVQqnfUc/4eaOwyLcohbTIatlXbQsQ0daHuhtpGJ2G1Qv/J
QLW2xtt97W5E7LUwoi28zYQSy9wQB4FIQ4VNlImxCPD90+rrOH/mvolti2vEkhnu+ubC6WqCsx83
Vgenp2u1B76df9bs+fEyPVPp3KBJ6ZPmQmlnCuve/Hkc0vqTLhPz7OE2a2OyWFvtKVmvxQDnDK/y
1eWY91N6Ev21i45yQMX2opbgML2Q46qp0ZRd/K8XHdnKtZBQF8M7nhFvspbOuRMRFLmBl6guj8fv
K/pSwVcCvZQafx/RTVVkSsnE4SZ0GBXApZJF7T+iJmwpCY42lCr6tB+1fRI2F2L0h3k1r9ZclKsq
hdTf0zExjcHTP1GbjgzITpIMa8CVKJndjkSRqyKM9k4kre2evTNI1JV59kJkZbrp+tqQz43lWeOM
wuo7NHMNfuPV8l/MtoU4F5cbXVINslQOyFkp+SXsX+PisvdeAe4gu117Q8usi1WEFOo1o2CjACkl
NMjEvGK5wQxSkkRkZY4v+cpTpxv3C65ChxxfzgI3FTalgrmnj0X4LrdDzf2WCZkO7vRbaXFrzZaY
/co9QYTnxAxpQjSTNDLn71JWskM1MBsGcrbsQEblEwv3/wdHiyfagS6fRa/xmdMRKBoNh048vjva
7HBbHJrunC4orXG0e3bv9EW/9yKzTy9Zcb1zjMGoHlNvuU0DUL3i5hN+3tmt/ntXpwzabdg7Kpx7
p+s2I+yUfz6vXhZkl78ajaGaaM6Q1nkkc4H2XI9dfIRG8ZG3vPy5aeKUJdPno0cbVhq67OiLkdEb
YfgTzI4OPd9sWkKHM1o8B2eio9l8TTlzJz1Ttjg2Wx7HUM127/jKF4E2SPbWygGanEYnWi+xvqJi
loJNPBrdm+M2tmorG5MuOAFUijFOSRCdHdq92B7TVPjdMeih3rlHvUarT3oNDYxpkPlMv4mKgVud
HWbjaAdJk9ao+Gc6XCdPrwh/D1gsm7MxrBM/93isxPAhpzRmlLdDIm5O1rFbb3nhyHJPWdAAjaVz
c/fB8Q2A9uhxwpr5Z2QOaqF1V9KbQcWO4d/Ovf3iQWu0o8mMnMnHaG3pyWX473OvSflKMZ2TTpe7
MwLMUFjSSCMnCDqc0JWCLnJ1dzI50/OU6TKy+eynTsO3Li0/W+sJo+ItoR02re/01uXJDg2/FuZ4
At1JrTtvtryzPWbMtyxobdPL9FS4zTcAA1YOR+d5lWW0Ityvp8eGH8wm8eo0zR23TTuSW3/1LmZ0
ESQonx2HRzr+CSFZz9PCNQiddA067FIiwEKIBLv9mRVud154mt+YbEeaVl1tNzrV3Tft6dfRhKnm
IuGbZtAhH7SaYUzXw+MSSWHuwjvgm0c7gHdZUTz+W9F7zXbBO3Mfi5U2llbLQ+hOpCkVbgoAyV9O
3ipkIukxCUZo7a4sPlN7VzPE44o1Qf4YbauYNmsN3w4pgqfdwJarsNJdloqeu9f1zLDRvT2ejlU6
3H1Q8XNvYtbraoO8hwcbs+c1ihYvwlD0Z0V38xiWNXcOg1fUy33ai9jh/DR9+EX3BC3l2fKKK4Ys
Er1+bqC33i+0UPb4fd1q6l9q+mgTbKD5ygCYMgvoBU7ns7W2A3cwd0zH6TjMIdqJCfWwVWqP3hOv
/LXkzs/9gl5sx1X7ivV12jw9eKHmK/LZ4R/vpJ3GdoLsP9jbL+Qde7R1+Gwmfctx94U/YaC/rG+y
mU2coo8ieHkYpMR4kEbm99qgRTkZHKSKxhAqY/FhVFLWzuEk/cFDMx+B6UaLoqtt2+AWzftibc2Z
utkPHaPpaY4wePOs06RBJurgfRzasPtbneiBbijcA+A/7dCfbvFaruftd5e+4ghpTa9w+nXAOZp0
Bbq593EazRlw0T1aXnSZslx5cxTRIS6NWDjw2nSDokBrtVp9dYb2s4Ar4MFwXJ9c2mA+Addv/eJI
kOW4LO4YRsjjBbbTVePwyXqwqk+6QbJIt+BpB3nSf2sPntbL9gN2c+TZtgNoG2ov93JCcJaNbP6y
x1nwRtkxFY9f67641/891zMWI9m0thjotIC+os7i5tbRiJi1nJHz4K/XEpv5SbdHp4fubW9rxIkM
H87pV+w9YOgf10KwdKYbmaDtKuJrifdzv15K0V6JUZofbOQGcRnymYs+ui+jGG/oFDObJtZqX9PY
Zlbms6FQgwivQXZ6LTTihf36OrWA/2uTiI7frcZ2/fw8tmkHhrNf/BT5q3u+fEfGl+mOWuksf538
w3W+3x/7NguBr5Hvu3Xr3T1cSTCjR2O8eeKc09GY3sCLg/NrrGc8tHMhtGp+OMUEjIKaSNxMx2U/
sR/OcAquEYaUtmd4tuxDc5qsp83r1UPdOkhK0W/cwehyAj6c/0c3w5UCHT/vDtRIHxhqq0hcJjVu
95zL393ePdHyJoUyLOCt/Ry2CC3kUteN1uDduPnrbBu/v8os72iSc1497r+P29FFlSOYrTq1tsiv
QebzNIYJf+o0uhwwJBERbntCQT63caXDgmbBxv750aYxJP2XXwcIHYppK9pk5qSAOsVaWRD+1979
l5l618eaQlUrJcPgjRlKUnGYBbnz8B1qra6NhW0FuWV6Wf0yRGgvHGHoWIMeqNF1G7KxdSwiwFlQ
I3dkhd6KFvq6ZS7icspQ2368onntYXVhoRGdeIWQA3nzDro7LjgQDqta6Mx5kHjFlfiTlY6SBTGb
sKjTGIOjNQ0OKxuMGQ1FN2lQf5tjrLQIPnKf1phZsJ6f0AjF4PwgLh2vOPvZ22gAfS5aZAHSiYpH
ptPNYYWWBapcZcFxxZHDzHLR5UtvpmkAL6K1Dvz1xlVp9RT1uGMaoMvPq2hhkmmuxi/5rWvukk17
2Yq8+hx3+MYZ6rgcO7wn9wyaZD8Cm8Q6+ggbaPFowRnG4/J0OxO7DQVvu8wZr8bctgW51Px8pWuB
HcZ119rp1mlQCzO12uXaN5o6p0EaqPMUwzBm0eKwaoSM6nTrql0yL+rJjSUzs55HzN8tYCfzLg7L
aMETc5+Ym5lw5+woUo5XaaBxGVsiYcb24dNLihuhDvnOsJnXw2q/4HzTBGKMUE9A/wMejpmMmZ9o
Ud9ZfOn7YaXhOnPaHGEKpAFv4RlanrXbL1DMCHAWMDC2DnfmEnpm1AISE8Qft8t0PT+uYmNiPzgp
CDwoC4jxZS7rdtBq8epxxfIzLtp3rLgImDZGHE2gFzlT+FffPXxMlSzgypAlzBmvM6+FDNiWEGli
ND3MONaZZuV0mR5WXO7w8fRa2/aMw12PEK/4CIfbCnMl1p2ZlSxozxhItHjGfik7TFC8apbrsZ6X
y7DiVOIA1LQDkkh29YTGUhMasOjMwekFNllehT4Kkd/UG5nS9fzusX7rOfdipfZsnnh1WN1KOfS1
RTQaRJCUFAwdBkdjF66sp6nnjI11evCOavDM29VQ5Udhu0g0sh2v9oV2y2HVnvETL5q1Ho8HvacE
X+eOHpPn43fMQlaWBzh6tRsHgSwOmSPsBMZmCktib2vDc0WEvrY9KrQOSeA83RgzbFv2jsRnxTcW
qsE1+MZ2PKwYGv9fz98adLnbWT9GxEohFty0vR6yroydn6sNxYiixRlRZFIk4FxCqiIL0FMIEZ/X
nRkUkvY+eUzSes7ysY94J4LMp7QzeLxbUJPphLxZQ32Gx32x+WhIx8RuUKa/HHC/GEfxfvG6D3Nz
0qhbXP3XyeluiH33rntX7/cdvzp79uN9oVW4/dYIzxUQBpJcRrqhNf/lIEzOPv9hMLU77+aoWQws
jpjk8tFUc2vF5i2TFAHueLHHsdPnID8WU+6ZNLHVbZka2GA2rZuTr5SiYoIutmSYFzEIrubH8XLw
inTWbvUZw6/z/mFz/WL337C4T8HN+sYNIGbN8/CErJRONR5n20YkZUadGs9OQgMLmNbbPawAWX9N
50Jo10vSf82i/wuGuMNHSKH4wVrEU2j1UdzcMHmdOjSXZgc1rphmG2ft183JM4U0yqCeBPNPTpD9
D7oAxC/etOkNTL+Nfr3HLmLJuTI20MP4KLrmccm2MOnVuP19ZSsG1LRWvIKKDJnLNP+8UN+be4fr
ykaZbxhPBsdX6/dBicw5b9MFF7+59qI5dhvXz3Wa4Z6ffhFuI491FHAmck60bzjY/ZyNhZqMehzc
PHUR+w2HdfmwosnNR9YOzgBHDE26bo6OEOGa3DshbMTJjwS13t0ZE5lkRO3O/27m5I4hYT727quN
0Xr5s5ojuSVtO3bzAtRco2qxRt+Y6RzirJxprRJr/kp+Zk8oD07FD2o8Yt6daOLcFzaX4zL4Mzhn
dUtuoP3A5KIBU+mc4udJOJrt5alGe+D9Yo+Z/+Iu1Mqk35wsht+4D7FKySeovZb4vDEZ+5jQdr3Z
qd2Hd0T5lc4wNg/7BRNUYNgbw705uMabK14PZoEzaDm9omuQ7KmXfQtBx0p4ty5uZg5wRltOgifH
lGPVtAE9Dp8XbFN64bGr0kb36WG5NeIFWuPIvXHZ9rUJ6mmf9FHHKBsO/dbsZnw00m/LwNzq81Ay
qOtspfxz3QwjJgXPdj3lZigv/GGO2hTovN2TwWP46DXjPuQ6x+uc7XNez7CsnfQvYgSSX+52ZXJr
zqPnvAhj55/clh2YXv4O9vhBaQmEeRd8n2LGitSSnzYEFbvM+LrcwzcLjV66IIj0Xnz799cXAmod
l+8dhihHAzsR8bMBAyFHjl3SSUzq+ShGPPmg4XwUqxeBPeFRXz3mL6GREXYkw4z9CN5MBBSy+bd/
dQboQ15nmnkInF/UlHHtH2L/nM5qlPfgIMX+BWpDndYIH65j1uzgdO7xeuhbKetraN987V/6VrK5
iLCQfQmDV0OwBhba03vw2JvG1WNj1KmUao5exdRsjjDQbVxOvGOHnByyyGUP3j1qH28Bt8IER+bW
5sR4dx1UT3NEXJUaJZJtcg9LssYF63/cHoVwbMNR4J/Nj/TyAc5xeI04SVAXNdpqEuZxBsz8nY9w
pYY8bjB+ICU8n5tfayzYHg0iAOsOgEEKwog9txeGciE3h2wttqds5vxC2gWeUa/VYRUQitkN4N4Y
Iq0zwIdnY5Hkn0wCrqqBDKCr6BXfyY0PKxmidR47dhljwEq+tz+brBEFnVEPG4OZBaj55QHe6fTZ
ntWTYXIcMumGM8DFQq9yMrBmuYzNI6lDxy5HFw493lUWsPJCRs6kzGA9YPHlPsJPaBz9zu4y20vO
gxMbtgBPS/pX8BW6gGJG1v3Dfcge5XLnqMcZzX/ZZEaFMdzGzD8SfDsOEXtszgueEQl/kf58vs65
wYyT7QTrAvHi5Ad54dIcCxwsDBSUAvgCYxZZy8Bn2OknhNTHzOTZeIUzAdjgnrADnh1W+FHH6dwh
WDjSF1z62LOzid1YRLfO3vFugd09dX67SDQLEBXu7bxr5KPWzY9pb/L2AVHwOxFeXAIBRrF2P040
a8aVEDS6yz52iHhkr07FjH10sDoZTq45WNfk4zGVafqPrcLaYDUzMx7uo7a2B6LBi2z20rhlu+Mh
cTpijrHPWfXyJAle2il9wLv4vXxbcwwzJISZy6EUHHPGH2j+QUQZ+IiPnnzMgQNznM5Q7jwUE20C
7Rj+ixgyXAsU7Z17uKicuuBa/Mxhkd5honbOI07M4jW6YTk9O2bh1gpc/Q6Kb80jsYeQAeTwwdn1
Wu4xKVl1VsdWa5gm72ABz+1PtFoBErbPP61L8DxhezQWber50Tr3W39trYqQHcak4aNz5rGXz236
2fcRN1YQBWrW5ufYS65bmV3ZCiWgM4MJxkW/FtPklpSnT8xK0vHeca0Y+pXkx0ynKBz0OEvcKJTL
/HbxvtfoKiYM718aMflxEH9Odswcrg0AgCfKGubR5A6SwwCeFMZmwfU+xKZA8HBxDWsMEsYu4ARJ
Nxg+TCov8ND7dIRgohGS4H3t6gjLPyVOqI/8TryEWgk7ACVo2P9ar+WLYaBTQ9vonoAOyWXOJjk+
v9meXrEq1sNmexqlo4fMLsM/bZprn+373tlbZgrX8bTBzgQMznecXHrZWLJdMQ3B1zbMmLDiY+zb
/C+BVhU7nPe0+DquzniGJ4AuY1mECmjGHmALvkvOobXhnfa2enuI3xG2l7Wwus2Sz+TeQw7lfuOR
owdMordzKOQ7vJTG1g5rIT0AMzcJSCoKk80pOG3MHeHYLZJ/0puZsp1G4fB7wMcBRbdkUG1OTKbG
7Z8CPUptiwvMF5/gGgGuYDkoNPsWVzpAIea76q+8ckVB8ZuGn7m6bQpApC+EqCHoUpcvQnYeQ9xy
emB321uemSephZxIl6v3ghNil+/2mz2HR8lEoXkGs+ZA4xZpQDYP+U/FlIHzhsaWmWZmA+eC5dmc
29tG2AgPH7fgLB+6CFMZiUUYEZ1ARcy5KolVrIyeXhfUH/OdHZZPs57sN3ivwQ0sCY22ubDXwckT
3pNsGHHw3p3Yi5oNVqAIm1SshcyoNI4WXJOn73WKBvHLIz6jtd6Xj81Qdxx6pVDwrExlvksD3bf0
VTluoG5gYZh3zWkRYuMCLyIf6YYdyXZJmBQGRylc7GnRXiHPdHz0ANi2QLoglxIjXktZ9IYm1g6x
M/S4Rchct5hFJItzifvwH5O1fe8wy+lOyY/IsX4rxQN3hLkLarycsxwnZGLP0yAmWuFaqIHUwjIc
X8o7rZv5aMLbNFFMDmbAe4dAnPQpQs1MQWOrw5nZ5s/vHZcquMCLu2h23yAZKAFGXc6u/oyAMKtI
Ubl2PLYeQ2NhcNyvdOI1OA2Z35BwrMUdU4tKtbVnsEQCQcZc/hTkO8wcBnfDGHIZCIcxR0daDQ87
qPUiEkgaoa37M2tcEdmEXo7FWE8yEsk2PBNb2GBdsdexhINXuTdIUEXV0LaxfLMNVo3tQKtrQiwl
soaFpzuXonraoCX0FIgk64cRwt3Ay1iuFj51awtegAihMPSiJoXPlm8pl0Vi8dKV2THMDXMiGSMQ
s+SFhPHwVq2Tdj3LxAbm5w1/466SGFI3cJx4CdtJC8L5kwSWFHu5s5tzDsAbEKHbXjZm7SXDwuNi
PPkO4QBOAkrevdk5/8fSmS0pruRg+Ikc4QVvt17Yd4piuXE0VOEFMGBsY/vp51Odienp7lMNdqZS
qVT+kn7xGpHpn9m5Amp6DJhPyHX8Twh/ygGYQNumfXS0VkhOBoU+yAZjDUVboUlDrQtEwwBl4Xk8
UC5/ke3OB7SzZg9FRVlTNHPPG/7bini6PKHbgwsYZ54NfPknYhkRY2CLVxd3ARzpC2Il0yb0thY8
Q/RTJs4aGWcOBAyYca4wN2w3ChX2jJC5yRiwVexEVE3UmtWhyhPfE0nIA/kYi4AfxM/Y8BgeNh4d
bz/gF8yLwQCTEcPayLZBrfAY+CRPZmjvC4NDtH+P6/Z/2+NPnvit13/M+L/9mX9xY/yzsvI2aQ9+
x+m7DqN24XD8tw3VFvYwTaDakGjB6wEJdPxcNty3ut5PmUR+eo+8knC2waUQDr/1h2acZbPREjqd
cj99EfgyqIHtdUFVrp/6JckcD5th4vNBb8DBWo5vzq3vUEDujJRNa6rEIjg/uYN+9C/Taki33Bgd
KKjEHli9a5CBVz8YShItrqToNj3FB3JOnMjrPZZPPGQzm15jAoGvM+/gekoEtMSRwSfocCbyyxM9
ZLp38InG2XIlN2lFgR+k11uL+23R7PAAueRXdG0gr0kb3HE41dmDAXc+zieoVt5MuHBUxP7Z6879
gvcEKB+1R85DjYwz+pZ28wrmczx+wo2vVfn8whWzHkur3trQA8gtyUvg0sWpKtIAhxe7gLcE5b4L
agIkY4PYlOvESLxb22cczR+azI2uGIqTnpG4ftAiNguYOCW6Nt2YQbKj2YmdQnqoOC/fAqUnxoXb
au8xZxcgwY/1F+ZDNxvKqh/zB6joixbzCgSHhyduCdaSmxNWBUhHwm6cBI/Di47s0exd9LGFXLx4
rH6LvDbacc9y3mv2gjvPm40A5jjH/GvhnbjB8Ior3lDtbEWEjk8Xeq5J5jkD1BBkiRLq2Ml89B5H
V31+RzGTYR+AsLnifBVwUuWLNvGtEhSCh33jvFGcS9ruBpSfiymXNiJJiBbm/l5Rehk+HNf3mtvs
Y5mxrvG79GzKIy2L1HN8128GwG39ym2yfAWMLL4OcbeS7C1BBM58pVta1435+FKzYfSeUk3H3Yxr
OcDCM5qWWuk7r8I30u3bnV8JHjxyEooq3+ytnbvUUZxu0YL/tjVY7coBC+fSyN0eJkTUHj+v2+bj
zjFTwKiV691bcgc6IIj3Os47P0f8iEu9bq7PbwgmitGLeWvtvDEsj4MED1/vZg5UM6Z1QuwVsPz7
4+lR2MU9cAy/bucOOtnmk+rxY0fjHDRDRy3S6zhKR+gIpwyXpqf+rdmt51xd/5H/Ko922tHU6rl6
vaeGHXlXa9Kx8u2V6ots6FrbyPaBw17dosZ2/anWBk5DUnnjkJsMHtIT7WZUuk0ByzsFVjCCxv1X
Pp+efr807bymZZj9j5Q7y5pURN7e65wgXjklm/nRzVhlHHfu2KDqabuI3+Tk23j6Gq5fGYq7zgYI
H8/vrLd+tAvA3htNuu6/qjRF6NVec753oy7ZJu38Ec80dAtP/nEd18m2LEbq46d9Twvtl6GncePl
OGAoI9fTdMujZkosXF5k7r2voV1xnmoQtLg9/xXFvv3WvIoMaSOKh5nScPkCqCCP442Qn6TEtnPT
Gj66Yfv4yWlyig7kzrbtZhk8CIXS+am7sd7UymiH3AViwIN7p33z8aTYBj5+0g3S9ynCSXj2zjU1
3Yjwqj3HTguReb5QY9Kx2SGR9qXoZHRR1vkijPIhIvC8Qpn/+ECAmHEvsnzNpLS8p34ldN3u0fHd
oIqO5s5XhRiIcfcbB9osrQeDrR07Xmvegk65e7FRewl3UeQ7PWWj0+cCotEQ7fhU3qPQfcXC6qa7
hjb05oRTlouj+CLVdawAOOseRvIdyhd5QgFSwi9/0ZZpP/2OSb/W6buRWJ5O1q1G9nd+MAvTU4y3
l91qv7Iyn6XEBgBTEgkA9au2OrWT9Ra0pBct8aUbNkam/2qK60dN4xuV9yKbq0Bx9Z7qua3ld9Fn
0lUQ/Kq0e2DJkkSKd2Lffbn9Fhplxnof9UrbT5HZQ7yLRUnB4Y1VzKGUy1lgxnPlqc4zDWLgc67s
nK7UVq2vKBa7VInTsb5y3c5vTfJcE71/vZPh9PGNbP55hpyK1vHTLrLsCDDypKraMUGIJgb1EqUN
U/j7xt320jFoDh94GAxUOL4PqNXL0yq4twvd3RkGMb1ZfQcldHe5lHK/ZkQDyOoJCW1A6knzZdoj
Yy9u9yywlb46xmLb77GdbJ3Hd01RSfqdImcXlYs545pumblihD7N0UR8MScPy+/quhdVW63Y33rW
8s32Vh5fGtpYofLdzX+z8dqchI8qD5VSjiGU70aiEg0Tz2zSTqfj+pWzpqR3HYmEbJCM0Ra4GwVy
6PUdyqqIMkHlvXGRM1at1Agfw1WtT6/aCpv+RqrpvyfNbkifC3WWxlxUac+3LHqHNseaiHPYY4ik
9rmwTZiUt+BxuHONmSmaV9/IWQmMBYVadVDaWzh5awJHlzYb1gHnrpICNixLd8aepPToDTp+C1zy
Oj6Qllb/unPRW9fFx8N2udawO0v/dBpQY2yYUaIz+OSzSwgDmOQfdUvGKcrRnXkf45BSNKh+vd4T
3rz3+NXbF72zrJ+z4EF6OrKONwIb2ZEjGYtbuKhPslXd2G+rralNkYIsbjG08rkKPwR0EZRCajQo
b/0of/gpVoVqvHtx6j397jl7tOGVDnf33wf6bhdhQs/OZMuRuInvYVJUQ2ZTYqEwZPVzhan/KNM0
/2kWL4vEgHTUtgtW1QZ2C9R8eVP62vvlKSkcdnHQ3A+KsjKbPudCwzNYtLocRODb7lKBLzTxOuef
W3m98t9Hvns0kq3BV62qAxvHnBD/x/N92TQZxx4Zfs4JVN8P7481Uio4HSH4igOzXcIuh41kHA82
1uYeLd2G4MiPrvZI8/r3eZU8bpaBcZkTrV3m9ojcJGp/qDZ0mhApNW8zKAA9kBc1Wm2MCpd3Qudn
JtHR57B9xaFR765Ud/b2zqufsdpIieFGTU6CF5WEb9dr9Zo/qRNwx449zz6TIg6o5+MVWtOv/F47
U+8T15nZ9cRqRxkNjOLwQyGimr2J45gAWSfTHesqLvhMSbnq0Dy8IBew9BsNjtLRtQD5DPjq25n3
WkjHKKTKybjQvBR9TI9Pa3jPl1d+5FjBi7IId1dlmyxeM3ROQM1Yq+qX/qKhmP2vR4lms8iSbYqe
6S8Cmbdfqg6RaHNftNnYhBelCe3HymKv8XHaUibTKh3Z6fTR+ld96Khj5TGrn3haxYtgK7kg2lS/
ZyT79a12FrdqUNcTxZk9683eYpbdfVG9Tvab9u8MPKt3kR37DVN0EwhPbof0cX4/dgXL0y7ffN56
/5vE1opSLc4cebN+vtoHNzlaskehoEQ7MkUbZc7i045iBqheL+3rxH/YZh0gZ3Wu66O0hNb5PlGL
dafjp5aYuGH83KUVOPY4gTPBWVyp6rkPEsWz9JEKi649qD7H6varaT9lL/IcqpDr6Pxoh/VrpEyM
O5io6iW3pO82yxrZFOsy2draj8NJE98wwnXlJUmG+3ZSlKClHKyodxYK9QK9H9f1RjdVzNhv4Vp+
xHce8ExoRVjYtKeuC0ImpVcwPwTSqL+WdUhKFr30LOP4Svpx0n9l417+HXd4WbMoXb2Uff0Z8Apk
aoE4uvG3QtWbkcxrpddX6DhNIV6lkdmRQt317JFtovu2SpFaBlpVecpU+7njr0ZSfOrkAYpJo4So
8ai0hNGwIWnH9pI4fPCZpG/QWpb6XTS+9DkyTM6pV/Ciju5GDacn/glpqWRmFR4EH5jX+5y9pm2g
4p++n747dGn1Ggd57vOJ8qwt+KESjW6UsXdeTerc2fziPf0PGTWadyUlHLPBhYrkIjzMi71RV7yj
gYsWJ4uk+lvA3NMd/UHpO12FSJ5h3j7eG/a4E8+m40cPBV9rh7sLyBkiPt7S/dSHZxwwftoCcKww
KaqdWxTFS0/iGcIWUXj8gPe+IB6zPapUpQiFo6KjkleZ1B+ez24Rrem8oGHk0VAtfF5tvT2XQtQl
YyNY/UCI5jg9cYhTSRtHIqXaIKI2LQ/x6Q43q9RLuFN9XlNnDR3YC7o+sgRCrHagBPHpsyrOLqRg
khyFnvBrpB6bJRKLfntH6kbrPRV+cWhS1mGcyUZBVLOMhAZJmjCIJsfDVKfUcEla1yRZxYtsC+mA
M6cM/oOzRrke5KfaBoHZ096sXalrbQk7KWmNiho0S2UCjSfNKa4gDGF86VkB50l6YRa82viSoh0i
oFS71IfejK2/6haf8fd7HJ/0WeZ69TT+ZiHb9XtMNRW1Is9Rb4YUWBpEF1O6gFJQJ8o9hnwyEtUv
wAMFaoC0ZTG5buCSmfKvle23/KqDHvyDj1mLsF3v2fQpI9aTHbbWygPXXhhFmN181caH/UbT2oYu
uH0dDgwYpB5k6we3OKxfgWYEGFM+zJFBwednVck4rt84d+MMUCz3qAu1df9T+M4WLqWztqTqzZRZ
1wd9ba0NamYpNQUDaMj73GjL6+66i3fMGc3iELsSylyl36gUlniFkqAgSBFtQ3bq8W7LFmPGdhqg
ofIFDnRoLPboN8rHmJhw/Aiif6yT+dWuy0OztKf6sftBJfVjfEG7+H7342x5OiwS1paE75sdItjM
9OEMRF0Vtc/KskWf8FhnfnySPbaf5GfmxStg/qXsUwypx/4rzvmeRxRC7rXVC5/KWod+26PKJVwy
eZ7dzyD6VY/1wfgxvuqD2gbKhASKLAvUo/EFo7IUt6L+3aZd05Hmx/1hVOyUpgxKWr1TF3Oque6t
8Y/yqULVp+11hx57TvWoL7eYoT1NaqHdMZdX1bti86o+5aYam2pu/vQo3jMNL+U0PxRZqB2yD9tW
O8AU+cFpgOiC6B+1Qz+PnUYdcLJVkJoZUIi+JCVw0uLAUocmlX+wFhqj+wSav/vOXEbrbmksady8
hj1sCkUyqytMg1KADgWxPmvXH/jUun2ECxdKCwlzI/wB4Io4780eJL3ZwyM1407CqeIVroeHyT9F
R3PTO6ZUOjuz7oDr3+zrMwHi6KiurJU6T0aAxkOscHRkDXDoINW44prRuOqzkqO48uxNc462Bnsq
3TlbBlDuyevh7fYUf+hOlpgzQ8iPCxlv0yce7f6BkdQW129rplL7zU6UHsrNuQXbLfb5PsE5PGsM
67PSj/leYI8jao4i1NxJnu+wJQoQdAshv4CxdyA8ZdGs6AdUdq96K3NjLLD290t1CwjMEqhZ6at2
1SyfexOm5N6gWVxtIAduLPos2hKvXGkL4XgwNs8zGh5/GzBpy98w7OlF23CAPPfusI7JyAmsI3+z
pBi+OCOWfN87sgsxDrz8CM0ZN7CH1660zY3a1LN6jJFJt6GycsU5hr01NijQSCqSM8od7oMUN40D
FQYGTroNj1WPvPl5jv7lMoTijM4CRTWLco+4H5fyAJfKn8lPYV+RI6du+hhU9qN4WfyLyX5jWdhZ
Db0CZw/ZhPkZObBw/DtfLg8keW+fuHYrdSXswNJ9lvRoNOhJGe+q22AP8/Nt/98TU3kCL2LflWd8
UplSuzK+3q2P5hsjSLCsLd2ruFGFvAAxvIZ01lnCiipEEo4k7njQNh7fVGJaqDd1+91TVKdo+kI7
wey6n+4nvWB5lEn0+1ldd2Lpse4fElKoGuMWjodT8ZRnwO7FF+AMdxo5jl0IlCI5id005He8A2qz
ObsjFIb2j1cPE4zFy88Y7E186jaR0Y9+sYk8hydgifA9DEzthqNi3SxRVUwaM45PmKgYfEksHwsj
j9qrcxfuqVV54Bu9R2gGEFys5SunYo8tgvGmdYP0lO44KtU1jklvnZ7cYbNkzmx894tDlpP4uoO+
Q6wox4wb4Jk2B0wfJ2e3zGfm1wTziUdjFX6s4uuDHnlR52mHD4ao9Myf+66Foh2zhZGC3pxzNy49
94cMI+yLNdfgq4TKr4L7k3+1Mau792ugtPvrCYs0e+0w1wm0EgdhB7UP9g/Y4PvES94aKd5i6K6Q
WhgbsVSZBy0BTjGPzqAKoDI54DK+xvlzl2ZA0TvUrO3OHPG9x4mLsgFdACkmBx5iL2/b21Y5ZOP8
6FCf1gbuv5gix4KyQ8qavCKkOo8/u5BSOqqJ8LG3uY9jOqP40CMLgSK8cez/a70NKEloXeBiIZYe
rKRWUQ1u9N+6H5y9BTcudCH+h5oNE6IroQ0g+5+aKIqtoIfF3w8RZPAOc18fSqVhHbJf+E5BxRU5
MLAwGCSKE8H335DxEyeF3aEYzKW6qaEhxLUf+2kQhW6gUl//DEkG67ejeQ0hXjyiJiodnN8B9WZ1
qPlTMvfnVn8rJBE3P/EcTx25zOQ1Ig3VL32GExYDd4mHv0jCFDoQqY6tGRw216cVRfBEAiwijBSR
/9iYfgFZyXVTDD5Uj1EiOsGAwo1yDWB88/XTZ44vG7ZhcOUhgA8hqhC0sJbinPNPR7JVeN4FxhUu
jF67B6br68E2Ck3OfN3XptJtV6c4CE4ajRKZFkSiDNjrw8L/NkcK9HMw68ofpFxSkUuust9JB5xA
+HdIzRtn3vAaFN7m6uEITfsETcbll0EMiqUw+s8v4k3JknjSnGQtCBsmkXSBEZ5rqnKwxX3LdwLb
zxgAVuwzdj2oqCmutUPF74acVH0b0keLUuCTMKfBIUt5JA3BjqV3p8AIm7GHjKqfLyGEGzfTekS2
Vp+sJhichW2vDPak+Ie0expAFULqjpCLw0YWQFod9MlC+fgmhQ1dQOZs4PC/jL/JgayQ43aE6XpI
VAWWFN2v++/hXtvIzoQzBgn5pJ/4pCD5ZM7CtDIhu4f/4BYZtKGQvff8LFDCJ2BX+i+fzjSPfJ4x
aS0h5cs+9VVfDkopJX7faZCBmaVrMpjJtKWYPhoB9XhvHyCIwoIZYXDoTqWvkTMQsUN7RTG2Ogav
G2tT2BTQYczNjnI15kIkfyQtrqhNmQt5Iox3oXKJ2R0wmk3jiVAgtD65TB5JHOwCthzhrHR9RxbC
5E4B36JA9ejYunDGySEe3ue97yawFxPIiWbq+nqKoc/566tDJcvrH2lCPbodFETvu2m5oLeyLyRy
NcSSELb2ifYNyOacJDMUd9wO2YeUmBMkg4I5mitw7hSoSjQgI3wGuRX8ApQokP7ekZ8A9Q1gE3QU
PTaufB17CRuWcoCFDJWgjsU3oDiCn5ytzTFNixZnqE+MaU7HgA72TJf/cecKXqHjrz5DTGHAzY1R
Zcti2hC0JMFSKCzYlKVv7Z6DD/LNKA9SdsJeYPmWf5RORQ0VtqubT5iDAqqGwqnrIh+Ir/VB3kJT
n20eMzA2zwzijQ6tlTG8j09PdilFZCeud3SrpOFVYAd+imVSoH4uA8AMmi3BrjSktmXk9uMQ6kBo
BL4xQH1z0uI2+dUMVq8A7jfvj30evX0N1KUFF2I6TjZSFFtQcfzuc+mBteuB48h696ks9ghqwLxA
VDiwIEQgKDp2gnSQBAR4Rs8AXBRSDGlVoIYunVlp1zVvKM5//YNSCM0lyzbMcQepi60J0ox5pSsN
Zcd2P8G2TF7z9pskGGKUxfQ1v89h458SQaKTp1D50w0emnj7LDG4dRlTpJHOr/+SJdnF9oJgIJki
0q4WZsyZDCT5iv+VlGZ/VxSi4YLalPT5L/m7RP6JPxK2/Gu4hg81jFbqmHjCyrkFzR5+h+j4vlgz
c5FNucZfLx+sEJqx4IK4AiOs8FTpYDvFA9c2FTyTOH6d0q8IddH0rXLmmVwpB5zdGh4sQCvQZZBA
jJD+weD4duI0PgEzx9HMvPaNBZ/BcZamUZl8KBEfFDYDgoK9WfcTX2DiEEPGz3APp9Bn3abk1/Ps
v94DEIDEZHJ6+ELTCofLsf18CsCYy7OACqtxRhInchGeEHf4YqfyBMr5pkyVKcMEvnngu64kgkXz
ClxqsNYpPqo1wz3nkzIPEtSJ1ox4pKAaFaS5tPEb5GQkyoB4jUsmG0iQlwkUi/fKF+h48RnjHcq4
mDbCGRMHqMbcQSnXUr/wwHDOMPNwUOPj6ivsNU/QFtW4hf2eGcqgGQrA5RhflWfQuFDwJkjbEBcx
z9nfG5UhT9FXsJHOUlrjQAXcAuF7Lngeyff8Z4Vsof3F7n/GytBY9GYNV+dZfOG6cJsyeolPQLL6
TBm1NZMpJlNGjsB0xMC7eRk0s/S6IImPxo48Bt40VjaHcPTVMjew4M8YD1Rew2SAfZHIIr4I2MT7
cTulm6bMqxrrti89ffCA8dG55RDjfnhP2K4X/GnQbo8ft+P0wlLK/LmqtAOcRX6b8QYgGgu5VCxm
Mn2euUjbdBlnSBCJfKRjJ+NnNEKHLWzFsnYwr8BX+hm/gLfZK+DL8jTc7XYgY5LXsQYyQFERWVnc
0mF8ob0Hc2M9hywNMuaDsoo40nzozTcZHBeMFQ9ZiVbIaGknyy1ixjUEzaNSRfSID+FeFykEuEAP
sj16swoQDH9hIVwxvTnrRpkzC4jeRb/tgHUFN+O/2wFAlTtEfr3Zf8unSIeaEVIQmIxVZtwsVRyF
Nu/WRiARQCbo1mdsC22uRA7kH7DLU2LZ3Gp94jQGyyGPY4ezutycqjEygRJ6r/MaNgmPlPngynNn
NuAHXPP+p0/TwqNcEJEIh7YI4T9BvMfMevIeC7SDmj2GsLzx/ckdesvHRMbIOSQ6J7dqdCsK2dAD
YawW/dQWaMMMef3pKnwyrc+Lhe8a8Jzpgp5gUZo+b5v8t2S92a2Z/+0erpsocvQLevPgC3+zAIcB
JZFPPglEsQ9FMCJoBPm3eulFPsuLRO+7HyHdRcHc4Xf38x5zlQI/UY+yy4V1O5kyGH7I19WAQRNt
In71K6sQ/aIJE5BNjQ6bMl42hhLQ52ZKV6m/f6s4SGcudY6o6GPILagS7a7G0e+NsxP6IKAWEByI
LCcPYJeHyxWbC5o6jy+VbGIqHV3GwJvhI1MYItcnGa47jP7JK3k0YDfZ9wPrEVbcOO4sGN9DDX+f
Z94HtdHQnvLkIbKUn/NhFicBR5mzVCAtgorQfs+eutOCWwiz4COkoQ7AWnjNr4iqp7KMrwn5iCdj
xKeUKTAmQm1kEtEb+NUHCWXZ/3YlovlB1SfdT6vyCE36Qk2g+2N8j4n2k2TBE7cAbbyVgYOAcFVp
CYdrwmh+bs2AGxrXMlcZOIUPYCS/gNYP5hetn/I6pGKot6ZtAi2Lv+xDtlWm7ZpborN1pGGEeiKM
WN1n5a9yqHbJr3Zwv6y5PhelYB036pHr+ALUylh2y95aLMrJ2DgznbZAtNSZaMtq8idyqHEcsEv4
eQZ/rcXj78dFyHpUjkgSuu50G7riEKZrcQrj9e0rnpMwY60qqNnKgJQUkqjMOFTh//wmiAlt+p4f
SitpZ1aQQSc3f3CdPWtAtALFxWbIrfwV9I7PM1rBMfJuRyyaBbKJZ/Vtb0oy0tJve8FBpJBzco0Z
thAV2RtJkdzcL1cKLgCMTDJExtrZ3hQQdRLcnIPostfhTwT6/Id5jP/RmXHUO5pf2oJv8Itshwsw
EUCHK4auOddxSDyIf3mFLQB75fNXziJMu8QhTcBBVI9f7PzyjGj59bgABp+viQTlusUkJXFljwWE
MRZTWJyLMzABnXpXzZm8PVBTQgA9gElADjRVP4qJJWDzkFACQd3nntFg5YjgFGf4LPRjZVFXJOgH
5o5XxN/ErMA4sCz5TXD9GiY1EQC7H2Hy1RY8DMePPJM/SLm59gU6Ic1aDhccAMqEeMSnAeZWj09y
lL2/ziv5HrDokl4QGcEoFfQp2pobnvcKwcef5/wzBr3SV3SO4+A+gteCyybyTh2s+qiTEg7+Ddwk
mFuz4OWcUZxUABJCNPu4BSbYKegKJxQxyQ39pktaf9hTQVqjfxGXqn30yxO1hQBmBUiLCnLX/RiG
9+LaTMuKvUietO5v/rS2n1V+/sMKtVH3E/3DUsDr+g9Virbxd3pRsSgg0gY9CMDbd9gQZriPd83i
s3JcP+UuTsClFYwLgwMIBOhVSSDFYmsrHkEUq5bQyeM+IbLBvO4ZsWyJk4BpY52NH54LpOEwe5sM
+xGokVv7d5jDuAklC35H6NEvAZkyhZkNQQkYy0rp7Yh/YV2ZxoukChgNPqIMPA9Dy38iyeiXQC1Y
03dvlp4wGdddeeg2MmUgFTC61kO7kAnfZB2QMahRb62vm0O3dIfGpkcr5SlJat/oF2TZigRosDll
Lmg3c2A+OEDRVjrjydwBgAzBsUDI0RYGxjCuFyTEn8KVVoN73uly/vYwYxgSfgfRf4+F6oNhxTvs
V3MQgOoHuxjvnmce4xx7xD25cu0BnWJBzesDv7lDtjJaygHBe1PgSPMrPdlqn/UkcgC0i4FCHtg3
F+es3iuEhnGq6bfDzWljIJV2BSw9xGZ3uX8VsB/XgpiUwHTEgMiNkhw2/uyqENrGAx0L3ZBVji/g
ecd2RUit0QK+TkQBFfqHNzZtFgnX8S91jQF+wjv9FxMhAIg6yGHHWNuAMIyShh8rQAV4OsIn9EL8
ENkRC2NXEstwjaB0fsWivT3OBwIQKBEKDMD4cQNOLM4HgDuiKSjMow0IWvAZNyW4YAGkT9g1DpHj
fUopFzUzXE9dn+iOtmHzM0uMIgYJB/xxYWmZJV4RBxuTQ5ZMHq+J4A87Vc5BgpgwDGBGYdeSIEXR
v99HDYRhN3hfCcr2eQPKy2OZAVhudAvZBcqbrYpzZEuWBmZFHDE8BSpQWfqnB/DH3IG/e3fYcDbE
lFkZznzWrmrFp+AzvIuN0FrBg1wDflKtmAKCwupw4KErCPpInFlcNMjLCQRSwoUod4m7ZuBqK1vN
AnN7BbE5Qcg4713TJzZHgkDkUit3+KgDHEzZSOy+3MfIXx8Q7wRgnsYPwuOoYfKsG7NjUgyqPrwS
nwsVwoNcb8Hyc86we4jLFFDhsiwcyhB0qgMeKY6HGvBUEGNicMyeOxUxYwwiQvuLcYJ+/lk4FVNr
hE5vjClh0XXCltjumzikmOjnGSXCmogPRTBBEfwcI8Z48DfLAzHGPfLjh0iaqCv+wpNkRpTLFdPE
MvF3rKL85Hzby00ALHypA9B2i4xKomqoruljAgTuEj8gvTC9MF32t7XlNx5BwAEQGl2Vm9w2vbhf
uF6sKfrCxkLI/M7Oe+OHcCwjUKIOGK9PPgY7Zxs0BI0A7AhUvkiyEusmJwx32tJHGBwX/OLCkEyZ
Eh9knoiMufF2BMqAs5e0T8WmsB7oLKNL0UeNdLYQ/ZUwSyviRihshOYV8JFbgO6wcKzj/x3bQjTR
vk/Zunw2fcimITjMeuF/syJsGywN1rVtR2DtiAtl5uUfFucVYKu4eTDA13vJ+2XPtEsGmF/7cooS
MgCGvPkcFhzD/AXlYek5uRkdcuJ3FhPBs8URJNsalSgPYg0x22qf80K8yqf8J5OUWYVsB2IZCJ95
tSt6nzJOhMss2JbYnTv0zu+/sCiLTlSEAIsC24mHM4110bFaoiWaYPhN3ids+dxfYSNTYV+T16TO
e8Y6cgwWPjuHZ2Jm+LlYowr3M6GDITNFyTGaZhrI+rMmQNS5hCzQK4bG9Fl3vkViDAFXlEWub7hG
dPRKd3wSqTIeRoEBYPrQJ/8gC6xLdf8h/YHT3LRGmAUkztNRB55LyIyhJO6M72sLDVW15oAFU7T/
Di9sLpqg0sXpKKIgowMy7FrCuAjunvTZAsQ2eKNEcwi9Yi2b3CeKQaCWKEgRsnujI7aJmh8D3dt0
KHMbaJCznTCo6uolEZz0hEj5EvrD2/glW+HwPMv/ux/UBRGT737Lwq4a8j5egVljVV7gdng/sCnb
HicSsmZDMj5iKNBY86DOwHfmr3enT7wET57QRgvc+fYjZDsioLrNBiVtMwwaaACi9m9QlaT/NBxB
UhdWUkhCfckFM8T5G4M8pxfUMvo1fzgjuXER2Ea5ib49PXXNhRP3CL9oyx1s8CRIu35AIpr8pl3w
2KWndsVDeqv0QjXizh6ZhM6FdF4A5RdIbOZDyow99yCAoR0lrLLLbATaln/lI6gvvHJbEpS4BqSI
gJAUAafesh1yVx+D1l7oxU5FHVGEj/QroT+jFkgDmJzi/sX926XKAloF9jj5f7KgAzYVu55WNmf0
LicJeopji1+MNWCGBXEJiYuyj5iH7PhStjDS5Tzi39FDDoqS5F7Zi/El3mFW2QF8Hn9HsIgGcztj
CQX+IKOCjc332VS8gt0uhi4RE8BJwqNl4/AOvN77CGMtfsafOdLzMbuO3cuB2S3jk+St2GJOsAFv
DmPjzx+E44YAPGCQKp9r2wBLwxGOHjSVsLTe1ImivL3IGEAXruiUHMvORd/xEZgF1gbdZuNy0HGy
1IqYBnY3iXhMh1ifCdZTUGCHtxSjJ7LUKChu7w+D4+zE7ya3QOKEHuEwkgG4Dv6nfmwPiRyTSk0X
gR9GSYyQvB0ie7yRoeIRHRpo3ihO4tKw6Q4E+HQuW5aMKz/79g9WVTq0kna4s9bIVft5vAYu9CiU
5JDRSCHYJAHzNqCwCNlY7Vo/ul8yhb/gI85R7ygpILQ55CSviJD2uNn6ZioxWu1ABUIEq6zcyLES
9w5WCnyhY1z/OuniUXpcnlMdViHvXc7jmssezbc08PdrQH1M3oyLZuzCxK+FtT3t8N5xM6eNDXvc
iF54VunRKFGmwxn/oMiCNM+hAeW65us0HSRdhKaHR35Q/Eb04HO8rB3AqryE2dDXz+r+MXVnmr/V
ZtdA9YSZkNbmHu2ZAXQeE7yPPid8SMPGCVnLcL6WRCmFEd1ddH3dL4N4oU9oIz9UA+l8SUSvhKy5
PfU0/xo8x+9p9fCmJlFlqA+52U2tU7p4Dl6LZGKP9b0xiLhYTW//tHF1jjadX87zuTHW5uacW9no
PSp8yn1MvwuBTRYN6dTAwvVaJTf8+w4N216ZqRsYSi8Ot0rLay4quCHxd0LQvpIFD41cIM+a38b1
kUNvWBOHe88JSY1vRBRpPxgU027aTN1FC5O4GhCa7tNDm+YjycoODKyDQqe051baNJh7i5/pgeHr
E5JFuJpewEDNoGW+OyLThO61DevfW1mR3xIqsXbGOLuNk3k1Vcbu79sKrwsc0EG2nnahQ4oX4V2P
QBP3YGvV9AkcwH8yyngVbbv8su+s08WNU3IXbxzpehcKZy8eyEnIahHeRDnwXYI3xFBfIeQExEOo
PSZKvChhesEX/teOm8Ptl4dE83IPMkf7vGyte8rys6PV5JKaKVebmEt1BWMM1d550M5742+VYCxn
+YoK5W7ksFM3r3/F8jWrT/HgtqjmRDNp/vdVcqCs6Rq0ohAwzOBjhReU1jmhMyI32MenDKrfxzZf
GMMY+jwSUYFRmGSQhJF3m6ueszbJuyn6xHWGVEgQmkv6NNAlOLfHpyXGmI7p6hRIB8F0Tm3WmNIK
Ct0IfwDQw6NTnol1tND4jLPS13HFFxSs8iMqWYE9iPwBSvcCkCD7u5w5NHXdaU54Jfd/V1RB1oN0
nlwfYsf9kow4Nv6oQKbsp/QEL9VXGXkmIdlvi86Mr4UOkvCBnM0vfWjFttqeqly6YHIjXRGUYQGG
WUfAqToW3FZxn6ft/C2hS5OcniA/EG2yhOz6yC3WppLzMyt2Ov0Mtu66t7yz7L/m/LpSLV/tvOyg
nN0kdHXM1SS/E1g0EkkSk/OzWXLiUi1zD8VbGNvCYBhPik2b+kSbc5oHeOovKen0RP6sr/R3SNd1
v9al2r9TMBPEib+p9aJAh7iJsCBogxjiTcr6CzK0vrWWfBsumQK6E97p9fpdulXIs8c0k/jeLTjl
Pr0+JR3dotm7LYpTgB9doaslsbwkWukucBA5+LjX4K9T395GRIhtjUq/AdnfOcF4kvitIOIUgnZH
g2/yzX20hOpQHEDuXrqzcyrcRwhlL6S92/bilm/JhrX/R9J97SaWLWEAfiIkcrglwyZH2zfIOJBM
zjz9fKtHOmfU09Nt4x1WVf31h0dvh8PdP5IFJJo5jFQWeBRtf6U8jgXjlMVlkDmWn6E1ts2p+fYA
FeKrz0Cm6Z/eUqsWnljtcqkd2XYMj6/GeU4GF2r1L6ZL+iObiZJ9BVMrlT+3jNZhGH50MdiBEud1
fcEhZKaB6Gc1+j7Cvz7Qj8Oa58uFoTYQaWGUmGjWwWTaT58ndHPk04/qJl21QrjcIgPJC9qlA/6r
PBYVP74WL4Cct1IsMqRiyBNvF4+zypqWP16bGXsBfVlG4kavzL6PqJ687eoHp81psC/0NJqF0SvV
+8vWTZqgLNfSMGw8PK1qyHvoEy7SZbwp9BZiveKV5b5aBp6Yvla7zs0p9+5L+AuMzP8qWs5821U4
r/vnSOn7Xu2bkB4lbcMZ04pSbG0O9rSqMla0ndZK+28ox4cxVPhf7Xtu2he9eXtWOXjo140Mhkes
bNdsp++Akph5F2wRkkllEbZub/kPXczxN/uhDbBiQ75K1g9c/2dRfPN2WNRlw8Q76591O9E7VQvd
8ydjuTf907mZGfmeFT0Li/ywlf5rYWxZmR5aieFOoxfCCoLrO7eqz00n9xXM4W96JK5ytALlbX1l
P+zHxcy7x0cbWhmCZxW/5lmIr5uaerqMQraxKxmwcO9X6/ouVtP/nPGWVnIwwoBhYX6DpqGzW1kh
l50DhBZu/axq7NCgPOuziDrgpgUS0/z1bHJwqx9/UmUOItkS8WnZcvdVsveoB8M1u3n2oMfkO/0n
EZnVyC/NBqa79+YuReUDTpklbjg9OjvO5Q03DZBc2Z4GmWvIGkqHa5z7DsKJ5ej0ljs1sZf0f0HO
gBA6NWvo8Nc4NfdafoDhhG1V+HYftdpbxMddI5arrNmuGomkP9CYIS75svhSo83QLTbU4SA5gc4D
1gpdd99qYqd3KeqxZj+rT5cmGShNGsbPnfUD3sE2BNDr0uyd3/Exa6ZNLB3mAbg84U7NSvei71H8
QX+vKA7fE3fPOmgbrbATUNiLKZUyZAjEyrK85FCfLUXNzdvp6c01flwkMJGJbeuyJoYwMiBE4duH
gYnKUfVAG+8cTK/iilssl7smFy3a3a7tAcpWLZjgtQ6Uxl0MS6AXxOtUW4+3U9u8fGl+miaibOnQ
AKMDhru5r9SN9q2SPJaIeg0bnUT3xsbw1HhNsa8Dyg5iUxp3I5FBMawvbIZnezfaSoy6V26ctXU1
q3BMPH9PvW0/xYQ11uB5YGj5zDf3zVc4g31kVO2uWawXLF9K204BR00FKBW63vOkCgCCD6onagx4
+6N6KjS97KpFct3cO5OBd1pYf9B3WoGGhkmSg83vbtuN31tm2NOt/ggTtQ4A50k8VhiRMonSuX/n
GHDD/5CjnMYJLXTtXn88sLch4zkoOSnMhzPSwtwUYM5ZH9+04Iev/K1QN+YkvvXBThjAnGuPJxz4
5OjaRl2Iuglk06NuWd/6EO4LHDI6b79NFPv6ar6fHtqBuvaqfC4wgxINpRzH6q901W1N/hreXhQw
sd/1WHcvSwfp5YybYBZs5L5lyuma84OzBRSyXnkfrcfm1kzvWMFvrD3K8ghKKdkrVwwZxJbxfSr3
qmnMqe/a5WWf03v5c4tcEnqlTflYf4r0lXRTtuQ6zzFRVUhjm6nxOS30BDrFWumcbKLK33iPZzY4
N7P9WPU+P3dXm5L3bt26vVstANNUgmSn0Mt53+Z/vrzM5D5b3U8RI9G5pa/wgQDyRrLysXefu2R/
Y5FerWS+uFhLJEnPN7Pyc35ZR/njEMbx+HLgaB1NPP8i2ApVLrch5SHsmwxmCdxEw6fKAn0wBVx/
E3YhHB65FHh168ZR5tC1CcqHSTg5ubFUJO4R7yNBblOZH4tPRBqdX8MEIy8q5uXAk1LV0eOEHTMk
ydS34xGmOZqfRyHZl7hW3kUX0Z0vnkfpD04snYu/Djwr7cazUnSuPLR7m7eQ8HKc3megGY0rFsvr
e9e4HWvbGhNJrMI3MRyV/fgko7Pw9phzB+sXitlbXezVts5/sX6cwXjyfe/WtpjelV7RoWFu1PFx
Q25i05S3emURK6O77hxt5ZwuZrikFddfzL+s7ijZ1MmIW/QmSvDBpt368rj08lNDAQrkx5OvTunK
ZiEWXS9WFD63w6XpkNl9pWt4sqX1DIsu6UxQSQKPjeubbJ5wrUIzy2wKwZuWI5wbt3oBB060poAM
zQgmm2VKlXY534RFVbBWSsKqK7L/rpVjxcCGb7SoaNaK4Sg/lAP/6/YPZmAomNPxpQEXyFYPMt2S
cfF1KaYfpcTotcWc85dK5D6lXRWjryiKEgOSaZ/UsidiyB+Il+StkYluLbr8BbRqdO2wji+Lpmyd
Wvf2ou8lqeSiv+Ft/iQQDUgJ+lP7QPyEKcUm4B2iX1nhES4qc+0xD+MHjuFLculCUKFJBgv1LHOR
5nR8EKVeeFvAKX3BpZO8tBHPfsu7j+dxpsWCMD1O1fOfiXmhSo/SsRjs3Afn9n3ybPO1azymOuqX
meCpwJ9r93bgkDlEanmc05OkbqhH+df0VhPgxSs8U0XCgjPByUlb4zou184dLlSRmaunaaGT6hzq
27e/6FHaTUi6+iG54tVMlDJ9Ou/ixgCyOhY341ddw5ypP8QY3Mr5zzUwFOmowdeiRjF9ZunKaH1V
vN7HuRX04tDjibXhQJmrk4oiwjyfRX6iNOJmR1aui/bspbRGuyUBt42sBiOWq+lQHcy2H7NsOVFA
bLKV8L8AmoezskSyfbqW+IHp1XkHGG6CY8SBTWOY9+GmvKEasyg1nl2KS6sp//RkgD/A9KDDn/2q
qhvIfYc18uEt9c4UqxPv5PuLzppCnDgo9pWcxI8l9sOGDP5gs2XplC6lf+jmDGMPPWHxkLTFMVEF
B1TnsKFhAv/L7GyPw3KY966rS2H6KppfNmkuAsXdiyFKlKcpeBKUlR6X4jNkUhIf/jVO5UvVmWT7
QWR8RxXTTFRCjnx4qHgQ1/mOzagqy5tOeF+/Y7xkEM9IKBflWWddg/wganX/ZROJ+Mt6oo7oeItm
oh5HDv0TpwZFjIm+W3xsayI5yveKbPkDpNTpV3w1Ui0fhXXwv1vECYIp9L8gAyMJ5e/GJdrWOPuu
OJn3N1zyyOgvTcS6m8dJHzvUKdijK7xwvAKpXKy1YWDneLIEYJm5qfqz2Pm+45m1h3JBOWYBJ0xy
axdWUp6hk/d/KDGcyZYBXmuQ8e2vu8gSd3gleJqRCIbNhIlioU/hPn6pGceAYDkL1nCc77g0FLNG
6NgoFkDSteRGaPRY25fY2ZWVbui/2k8eUnfO++/7eOl2Lmd/s7/nwb5W6BSi4N7KE+ZtE+XcKTe8
h7kVncbJ+q22eptF116irWeNRzo2RJhmwC0BnOte7O3YPKlvPhprtuLf8DjI85M5g21h/BrzxdyY
aoWUlyR2i+7vD3zk783PgR6Njc4Hzo09a0azWYxPrh/L4YXWB3bfzyAuht9EkXP/NSp8AsXi4eZ5
hV5UzX9lsycJbvhnNqzzYIe5bF37sXrycawQyRqpbHtcZYtB+PsV7BbQPyF6LvZXCsbNjAnj+h/7
71Y1HSELP0N/DKdnp9vZ9Z4VzzpZN8pGQDWNV//wU+pBQOJiGpY/vf3k/nnsv+bpceYt3KGrLIyS
vcCO5IYt76mqdxJvaBGzfbXR3OzdfcuEFVC+U8jV4sJ5AyyrYmnRTKhgXRwI9A69UxhjjedMIXVW
kFzmitaXhZ6JznTtq8L70fGW2fma8eazfo3b54/POxb+3HJq23QVzcEBknyFI0IHZyCkd92um8lj
FZwJj4bIAjUtlOzhIb0X5B3Pyrf9NW8Sewk2LBXxnXLyFmZ9J0ux0FqPQUt6hkLjVPOEdQ7Guvit
Ga/Dx3BlgjQjMI1yQ/mcqjxK7xCT3lQYa8SjxP+hKnLsjtNrxPek6MQtJaeGZAC7SZHYIaQPr4Wt
LKrZDhRz1xbyNyTaECy6MzQ+8Zw93FUlRi3EqK7do0MtR711PVTcGVxoDQsedyeAUnRaVdQTZW/b
3FWXbzmF8YRVhgLXRzzBHH+INy7U9fhBNiGnCWGN6iJUW/xVKP/FoeZ0GW3as96xyBa4clBgQjFM
1BP1bXtVS3ViOp1t/Y6Zm4vU65qUYH9JT4JTvvzmrtK5foKwKgdlydK8dMJd35ek7xUFrIQ8x434
sgcq8bl0E8M3q8fGm5ZAJ2luowfLaDs95fwxxVMWdP/x1/DWFD+cOu+L5i06l0yvwFiJi5hjhMJk
BAfCzzvWvZWZ/D8gammGl3wuYaZjlGJsuyzVn5C0bXYp5z9wRX2QWY1Wc5B7w9rAWj6quKGJWVax
FX7DFbX7HDxaMnBHPEsbvNqKctfQoQpSUbfNlx4Hq1GjcSpneUuOHvhSQTeQQ7p/FbOT+2Dfz082
FAY0xNUD5e13+nNl5a1dah2+z7YcPxvHWba4+z6M/nrPCTJ9VxHafOz7eNat++TvVYWb/e5OwT/1
/Ovc1KTUH6DB4NftyMi22Syx8nfECTPz0Ff3IMcQQcblICg7a1lq24xeFaRUjdFFhAbrgy3LvztC
lu8Iamt7JRBXlpii10oQZFwr/ZAEVF6Cau/9g4zOJx63eyoMMGfoW/aS7IfKmMbFuWy+0llgvehl
Pa8od6Pmtr0d47pL22D7rcne1kO6POaJTVfVxyYCJGXgWSEOIdQBZxwBH5SbxVH//Os4hMjBqRgz
Gnom7f3KojkEYKhD3LoCBLplA84e1qGlfPvTIU/+QRcQ/vK/77DIBiju9aUUvex+YpXVtswuScv7
NdPeGRj1sE4KvAYfm6srty1/bnL5Ajagi8HUebAFGd92wsMCxxrsBsRS5pxMgK9TgbLr2xzqN1G8
zNlONVaU5IhgGtuUoT8BaVMjfe10GFnCXkgVTH5AZuqztpVol5gvCP90GyA4hDgbL0pXNNkP1wNG
PDCa89zwT984q8t8FlXZA7dF9B+7dlwcDJpM4Jn7t7By27OJw8x1t57h82bHZTsSO18bRQOLgoxF
/ltA6dp9HdySul1ldVvfyUIwMcMlTjXjbSOpZ1UxokM5mI4/WplW+nemgj0JnK0AgBBsipgOMRcC
qyr2SRxnb8k9ADzbT0Hr7aRX6dtvn+U4/LsMAXzNBxQwtwn6xCAXX4BwqgekT/UHNn0ooQpu1BIX
WS06ls9G0lMjcEPoNH2pcPOHgbeN3kIaDaP0a8p0Z+QQYKQ3eX1pIbBVSMYZbv8oUsq512A3Pk5X
n8Bihp3/bgca32zwlw7bLH0lmSYgwiC6Kl3nVktE+UM9lXFh+Q16H2A2bH5nY3fZPQyYHX1h6FVw
BN6AhH8Ia8mP+G/szSP67AflWtc9zfhb97Ib7xZYQ2tUreMWvkBzW2Z01Pq3gZWZEe1n2NuxiH39
rpf+JWNfVNgM82JNdP0Y+7lmB5DtmVZ3ARod4rhOiDw0on3FqYTDT0C18bGdP3ruja9z/3S7+CIj
sH/v/Dzyb/OT14h86OIxSfeBGLf3oHA0jWWLnq8F1awl7+EbzJNjZegux4ysazjBfhLrPn9Z1/31
zgM2tm6kJ4u7dgNXQYFq3OfWasVFad+YFVF5JJtlq8bKrgm+Mxs7Zus8CyqLZobmB3+8dZK1uZfF
vGg+olkvEdkpCk2MDwRh1l91jLlaUF7NbFb2t+K+dS5zdB3Gx3gO3U1z3a1mWrrgR/lIBf6x/Tji
ru5aFvFMKtpX/fa6V9Dh7Q3FidHxX2pGv+wZqJ3b66HGaHqXHH9oaNCam8EiOneSk3PfqkU7feq+
KKfUzAh/G+oazv9F5/i5/k6M7lJkU/X0+DC89f4oWr9vLQM1pCwNPRvF24n5rh4SGVclq47eZWR2
mv2mxyZWI/xB+OyBLjCKdY7tY3PZXexLqahQzb2tv0V3/dqurIrpX0q3x2j3vtiyTCjHf3ND/g/B
3uBGNg0URczuc0aK2C5TURxIuUJW5qYjX7a1NZquqwmLp2PzYSq330e2vU+gBNMn9jKEpBeQQp76
3CrUxdZXvJuiBEqXU53RpceVp5KKVpV9bVl91LeGd5657ppso6oFvRXd1l3a+W+HekaWnmal4Tn7
a9yqGaVnXc6KyEt377IZ3Vi6GnqvsbyCynNiEzAhMekbq+K/wUrRwZgvOYZX5+Ly/dTb18KVQ0Z7
i5WW1W07Nb00wpotL4P+1pC00L7BWRO8PMrbR+n6cTHIMW+i6ZTVi6zQzfE1zXV9M4qiv97NbjP1
xV2+Am1qs2uAn97rmH3SzVJvYdLf2+fZgFpg9PnC/gZyQW9WWVVj38fKHBO7cxXoyxwNRZRYRWz0
tUIeBEgna+/ihiS+F1Ob+dZLYVuWDz3xpz2BGjrFqLEuzxpnzcI6QBNb1XrhopvlKk8Krsa+c56I
j+2bGALjn/l3KTlxb2ub6Vob1Wn//6K4IuX7z6afqT8/4uOYpme6rsY6QaJ1/tEP+xmXPWdKxWMt
v9eGvBeXprqoC44AcOk/W5myNRi6E7THH7SfPlLsbeqvxrGdi14WBLFqvrmqcMRqZ6rbwa416686
pkEaEsle+w6AVW0zsDLMEMytXAYNaVCvxafcs+p/bU2xvXhogDYAspe03awKwsG+bIdSBG+W9s0U
4dpZG0UQRgWaHZjcemmAU8jGzqCn0EQeylR+cCJLDQhHxux6B2Osa4R5FKMyRcA3HNfsLtZlSEDt
0PPMUV3q1iI65IFuo0k1V/mr3tsJ3VrQrf6NM5LGjk2nZbTtbxelZVcUdBRyVYmTGY6s8NdT3ZAV
zu4T2/PtaWLO0naA4KcBRrlZ1ZijJ7auTVW4EkMLBUWU0Hx0jSGqfG9zcYxSECxjT+/YCcsYDR2U
YVbTBHIsHWxJNeM1uJDRYWkVbb5Vb8HD+PC0jhrV5Mi5IPw3/XmunWuvSHhNLzm2IZyIkbrJ2kDx
w1N8hYZEOXjT7VB1Phz6cNjTnX5h1iZCqqejtCsqb5o33ORcyQ6uUQhnzreXDHXpC6P7eNXPzePw
pzwU/fOoC92WTMm+B++S7rLlOy182wWYTt4VAaRdRoWJXI8XZXsm9OUm6Jac4e0+iU3BQaj+hqhq
gHXQApKwt2Nnp9e0F2jghhRGhe/k4GJuSejbyCMzb87LzrF2mqZ7GUdJtLcfR1sG+BYaBYXp5TJc
uueP26b0HF9G4nhLzITqZ1JkCX2V9fept34Hx2wHrA97tKpgt1QDKGo2eaBYmYBqmWqqdbOu//tO
IijJarCuwFsKJ1hc0MxmcBntvs8dZRrpgA7UVs4eJDzJevRN9OxwVXq14p+H9/XbdRwf50mKC7ja
ZpjKsW8P+ZGvBTDRQRRd6DaZYsamhWjXczH3KsgSgGjP1dnny6cRkGj2q1P2MMQnikTBwZjtFQbh
Lmdayc/8r1g20JDJ0fsyOpcKUbrCfHPwbL8atq6H6rEJg2ob/JrS8OoSkBq7nqiPQeBPPII2jy64
BkQs5Vuz1iFK1FWW3oWuup0bAmxCfcv/FpiND0wde/UtKGNPLYBFPTfYfOyGngZ/QwRCJEipco2S
c5eivUa9wNkaAdAhjeLCely2HNXwQAaWpX3nbyTx3Ic9dvjX0YKsRRDVTAC1dXczXqilObMjEL2W
UDiWP8/6URQ5yyjz5D2Eozc3kQudnjw/baTby3dtVpocz5l5GqUnSTPirLbve1o+PaHiCULb5jn9
jH8ym2/Gf65iwdmPKfWP8iaSMdXZ/jo+1yIBNS5UtqtmAMlWVN+FkAVfCdumU/fhbMH6uFWxZN+z
s3LsfSkKOvjyvW3UzvX83L6W08NcpVDZQdlUxEUxMdp/7MCsq07K2RL3tKF6t3f9xVsuvBm/GmcH
eo7EJ2ilb9XUUC9aDprXqyv9rHzo5Bqe93X53F74PLlKYrCprdElI/an8mY3RjHC2ljp2TtEGBaw
bM11PZMrKqMVYPERLqsqWoobww+4EUuh21CcqcEJNB2UlnmuRhrkEpf0TugjyO8m+eZjlIsS0wAk
i3+7QQeX1ayBWxdjpdDfEBgHTbuptYGZ6FAxPwBm0SlKNiCjbPM+5oGoPrlj2cmhx8u8ny7NqnHx
ua5qfVm+t1ee13O9j+9hp4kW10J1Wys/J3Y8b9cm2QrdO1ZeaVULo/fyPQ0z55BYP0JFYpL8FPkJ
A75IG9+dNXId2RX1U/SIdt1t89jMzOxb94PTaPmMHhLhOj6dEAPPYhAd91PaHAYD1W/UX92JbvrW
S9Bh09SdKrevrROx0MAjwvOxpWy86mCBaprI+VZ/RYvmsb2tv1qploiNtsIiqHHGB/vzKa0hSeqA
NiUAZ1UU1+LUpTCSDEd7LIQGUaETrM8+w6yTNZJW9nuDASwDUz9T4RK8GIifKSXfqTPIFjCq1r0F
QX68RunYu1UT1fTETGTo0UMnqpfhuXPzEDOftupA5zg3/zR817ktsaVTcAdYlYef6wqqQ/HkkuJ3
NcNAfu2oDRVc3cquhpHb9ZiikzEpMhs0nD5l2/PeqiaCpXZspsq3BgSwiGJePjO5cX7GPRRHIKhC
V3sV9/CBs+b1H6yjEGsawAEkSeV8+VheaRM84HaP++Ko4L1Cf0JuyIc3rXyK1t1Hi/3E26mxiPY1
3XSwZMCEKnRupXMVhhsJvkWs7+wHt9GRn0NIdxd02Tj+JpuQxcp1EsTlz1LfO1llCirA/e7bP5a1
+E9oIl+GcCbgOVkHh9b5l6NqU5FUN8KCLUBK+DtDfjCcMAnBWWBaE1uLss5yUBzEdrihtuAgqVn5
68Ak5FThVOyRWFZn5Uc9cLYO1e2uGQ8BZUHBDrFQoOGhfs7lqpLdiVsFQ4R7rD2EoAoDjPspQzux
cDjva/nGopbWAD7KK35XnaBFL3yFrFLjqA97GMnAYcT6RKkzMpTj1jspdhlamXqmdQ9qn+lfm30I
ebUTCkLA7KivWS6IDbHE3LJgFVer6YbrGwtWzuFVgNNkC6md+mmzbZ+H7OvLHlqMwdUavqLTBoBI
r9nm5AZphzko2EhdhBr9oC/lhuF6hQkPieNsFZ38MGlCPKSTST1JOserbJ7QS9atwAw2pjUv5D7p
jzRyVraWbGZ5LGRriS8BD6IEWMB3FzxBAwgCxujbBrxePSr1wvCvlaxBK1YTqMjtqzAEFkBuYsN1
I9UFZvBf8nORBP2zj7rltH1IUqH4oXp8JPvYMvj9nF7vZb/AQLLfk2zWSTaDEzucAvlg1wkwOUBC
2SQB1gSjYxf09newFsDGnvFYvAy7h+Gjnu8t2rFBKlF6za/70vZR/LMrhnAepoKO5mfUieoNpgf8
UhuYiJRCivhyuh0vh1h5x/EBsfcjd+HDXUzN44vG0zk+vY+37AqOH5n59Wcrg70Xvks88N1u88f0
qG6lAvUvYm7wxxC+iLnxNuvzfU6eK2+O35vOVIGG+20S7vWTpDCpjgQ/BQd7shniHB7wUWXx03lk
qFuW7aOyfbgDxCzW5XPPidojf3MJLm/I/9UQVXFKwrMAYgCzTNdhaQUeEh007O6YK+nK76jE8DCN
nFn0Q6jNooB9AWFAhaB/zDO9+xdWcZ4EngdH2Vr4qIeWDWkF3lMj+Az/Glw9Lm9eYL/KNuO/T74s
d1tj583K7njnvMMRSWIR+n2dsEdveJ2sxF8XhkFbZmuE1sE0PwGrDjrgpVPeJWGIAiPI92Neq1Xx
Ti3azXUhbnrQRMJuw8+k+nf8IIsOcdjXveRH6VJ+Js0kkoFCLBmSSgzaTcfdtJYKjvP/oLfj7+XN
T80T4sCZXPpHB0re/f+pRogrDA8e/Z0HW5MKFHS5wDB7gtRUl9kfCrxXEohHhvqV9piywjag+4y/
N99k6IUOJEK/4XULCvBsJcBIlBTmxaE8AeEfDMfCKBUuNf0d/mfw8M4BwyF7nmsOErmGSTSkKc3a
1jTtxWe4jayMm6h/YevOf7zhAvGFWHSCQwVha2R1dUWZBFoHgDUzdGjdeDAuJmC47Ifv5uqc7z7e
lWfKtpZCLhv6XUslTEKaz65PmAVcWvR9HHZdVlpNFy8YfvCM378IhvmB4gxWt7+AwcRicEpMuOWe
sIZpG5q+iJXN/pcwPvwaWhTcoPNr73O6vWWhcCYKfzbdKqcyz+CxdZJvhBnIqsdwxYkRhMb16FFh
gsmo+6naF8iXse8J6quvr9sbZfz7s3/DeEvXNF7wv2PDl3HQBAHCUidsTilMg9yGy8kQgUpT000c
G69hRivjSVnizSW6XIBtofwxOjP8xtfwWAncYZd4XX/2aQbtpfYAnNsrhrIYg6ewzquGEdBR2BG2
SAlPy0dMPTozfkx2OITkWkRum3w1hUigFE3Zdr1zCURfS/QKrSeRx/d1h8+HTAYvpFG3h0WuKYu3
qmTVgW+Boco6XmHeFBjIRcHl70yH/r/cc3GoUP4vJaV1ghwxumN8pjWrmgoZiViqrLkPbbAwlDK9
DXQvzykKahpo0IaWcs4YA5XozajqvlaTsNzwQjhZryXpQV1qCQ+qExtIrg51U7kxqeHYIhOvB6Sn
4bytmEyEbB7umxi7wKl0sExmpWFrpwK/vgCFnjIItU8TmFvBroFQ0JZ/oW+G+MfqSWTSV9flHqOY
nt5sObeJZiEz942QD3EEwKhEdPHaBYIO3xz7gqSgQw9nm7fJVmCA5Z4q10QHxZAGU2+CyZzvb9UJ
SGYMlyzQ6GWUP1DWs02if63DjVGKuPW+IKwRv1dms+Qgsx86M/6jDA5QP639yY1mn/h/91OQEYKa
rRZJllr4mXfq5dWUZmR7qBSuDf98vCcMwqwgAcgjMtjeZn4PlkT+PsZeOl46YZ309tPct7+3aXNA
6K3HhcBEJJbdpBoePukGpeMcTMszgNsjm4XcaPZpE1vAprdPpcwZeHvS5XSyETs1aboauTLlyOzz
2WcYyDjGgisxdC7QetAkiyxu2OvBKnEB0pWENaQJd7Erh01VJyZ26fi5GBDzP4taW3jn60Pu5QZ0
3LxPkK1dX9z7kL6MlK4jru5G8d/rZ25ZBkvocEgjusGTa4lH92n08FfykrAmCJ6fprZwrDoxGrJU
1ueGT2Ge0zdrkoXQFxwtaePxpp75ozQpISVZx0gOU7FCGNLVtoJ5ZIeupQ/PmVhKwDtOYfjV7Tsa
VYbC1w6NC5lUlKw2z+P1KWrjpTQ4q+MGKIEzD4tMWzRO/DC/bQWYFdJtUt1HFRXXLu04eco9ayrA
EkCUoauL93thTQfFdHCrsFKnwOFmqxqgMSlQK8B39iRMNjArhFFwhF2ySwibOe7cfveWriR1DzZH
f7P2S5aZqcyXvdMfsK2vex0drw87J8jks+o107lpbPwxf2DxiWMuxhs5xLuvo8TR9dQS8/Gn7G8m
ekNWVhxELCFCfYjVc8NY8DsItO/LG1JIixXnjJV+ePfyGNvxwDfnpe4Wl+UNwfZUNqPDKtyhN+6M
w3jfKe57CyywCJh9eJH+7b8kMShDrS2TgODegIR+BAE4Td62Yd2m08NT8C3SnDEtyRxdb+d0NbXB
li4xW3CkZNvh8CZD169lijZb/nnYvXMp6iiYqLxZJnPOJtbgfesL67TFxMZF2ELoCv+3suFsw/zB
J//i7sn2BCxJrHQ2JT0zNUnOHTF4EnJjLTwMmqpqMOgwj87Pdu/5SqHxN04BsbGFmPj9ITr2/2rJ
VXdhGBqPyTWLn3pqFFuz0TQ5Y92SQwx5gj+y9EPGAKQAaLvNvYhWpTrmFHZ+MHdzMFEExEtmnEcx
KDo4lbVXt8YM1Y2yF5o+K/8hBBU3/as9KYGOUThVT9L1TDGv6qdhWI7ew8aDTrv8MtZdbEwToxRA
LV45jE6CIAJv7S4YLf37QsXxazOquydopFJ4E9V53jS2uSjzpsfq2HN4U3XwIqrcYHlfz9I5wl1C
Fy0UI8TImmmCh0SqqEjlS7Zh8G11PjQPKBxb28G4bS2FhMUfDh6Id9ERmCh65pD6Td7I7ew9vJvh
7cGo8YIHOw0+csFxjt9w2AvoBgti07zFxqnMW2ChhyD2nDFBQpTC7Tn4XHSSzotzPQl2nuzz1Ves
aYrhjN87sqLLsTHjvmXAOA54/NlqXEZS5I06NkroiJ3bCHUSkJqD8/FIKPMD6WVYJy76WUrHzray
HQfUN1H3elbBqfUrlMH/o+w7vhwsGMGgOWshngM50uzm6FU72/E6VhJl/L7MFzf6fOtDhIdMLVfC
1Wzv/y2hFo1cO17nSN9btXeGiU1lxqDusvbEQ+32fZhj1hWauUfxVtwuzGCbJMOo7LNVNDqJ4aqi
/WnFXs8KLTFc92Fv9aXDfDGgx0Uv3DRXtf0gh3MRQukdWK8uVjDUWvRDL4ackAbGYMxMzqzVkIns
Cqb7n2W5MD/1TvUCeOzQXXcT0W26iDxFeu91dTfc9GOdtCF8N0y4kOg4cCnMjuKq9prqR9Ak8jB2
GDeXt0ck4RXBDPMUFJWYnqaUUY3zVYkqxgYz8zmA6icz/es+poVBQecCJe3MOmf8ca6s7KEf1cuo
8HavHXFFwmdI0ta3N7VZk9V3ZK1TOUQHGyUDTtVirZFsZKF5RokwbxmjxdvWHGRkItDmxqWSgQpd
MapW7htKc8s1ifal03CF1gGAr5/n8fqeGR8QTqv5gpSdI1+ncWvMySTKuXoqYjTZSWGIxIpwioqf
u3Lq7vuL8RlyfKsnSoeOm9fMi5gLaAiHyFN31TxND9M41G/qiXh2toNZvmT+smH//8hiaDx2uDUU
h2PnFS2Hm5945dSCx9UQcAYH9nk7lng3OFMcCB/eBJ+RoSIYcI7Q8iG/oACL75yckXDILnQzzFHo
ssnKFU+9LZPtGx0N0xttH2NjWzx9LykvWtcfIZef98m1v+7FuW2CkUb/NgnjdTevAD9abi/5SuCX
HGsXpLVlD8gBLElWXlSAidZxfB/n/TcWfM3Vx7Xvdnfp4oa56bkdAO/rz6a+rV8HAs46j8bz4/yR
61w5RNiUCwMqXmt4uKt74zI//5yik93ZvfI3T0WHYWy+7CYGNy6k05PVEFbRob70kC+mKxKlZWO2
McXumq+bjkh0R2W+wpu8jP6WkOHq9djz88WkB+9rdtgA7WZgQISdR6Gr01Aom9xP6LB0AZtPXWps
ZERoiryrn3qxr/tEe3FvmphfDfB2Z4PYIn7Ru3mwAzh0C9XYIDNdDwFglw1TRIPs8DV9hBC3r0U/
/30OWd0glGIMmYqyyPP3nbJbW1et9Eqxwb6NRtShBLIngTjpWjaf8UleslwxNt8NV+3CYFH3I3fZ
u1YtuOt/3XxjP7aPGmt4h+turoNRpTMR2DWw2mgdbOYKEQy5nqpALFQPS60rElaSjUAvLraNE+sA
ng42cWXun+E5zHj6D/nig0r00lxeivGvNXJWbK5stGf9cydrFpXMZZ+ns6mcJ74Wx+juuZaar1pS
0aqI5NufmC2OTZ2ckdZxgFi96/odUBWHhM/XfNN/zI3b8fbfCD3hbRVlpmZZ0H5YCMo5i+KE7At4
HlFJrreIcvMzdWDYBAlb7HNX/Zk18u+ozM2tbRgf0s4axRilENW+HB+to01vVUKrTNTv+9LiJ1l9
HYUuFPH60FVIl2Gen38g9n3z4r2Y4WC1/oZ7uxEEdfbqG8OnRheLTvzXTvBvCYFDB7mYRikBJCiN
E7D5Xy8XhnYIMrj5PRvSvotbzI9M89HfO5OwnG6+cOFj855EJdKkoR0Zx6Fr0hbK20Vlc8O2q8sW
Ssd+Nssf4H5gmha3B+EK5d2hLFLdkpZgoFDFA0O8qDh8JovJNVGTOZQLWXJrxeoa6p2l59xOsXOr
Lz4ekWV0O/DcVs0D+95tJeb8T0SF/qHy1z02Z5Iui+lhorPq20a0b4FBwZ7sZ/Z+M+s/YN5f6bLD
6qBBtvd8DwDtepjszVrZ0a6bbczK6+khugxP7JmK59rsW2mgo6y+OI5V1WXi7GeOKgfPJwmCACBw
dXcOWeVcKLNtbIzWw1T0uBRnI2U7ymgveIibRFPVa9uDXb06jQH3q3HO4Tv7kMnWtWPSJsX4vZ6J
Pgepgb27zaBCMtlUvG314zi3LVLrFTPinpDMK0+OaIH7lptmprF4ETr/4ZtjjaTfPaSr/mO0bT/f
E53ZPz+CTbSKdt9Ph20+lMSvv96mY3nKjRYo0v/7CpUOpT/af+RbR9yh388cLek8yZvHAaLOUay/
n10vNiVRbJpzz+7emXQlrytYVsO5+0dPUQArF/z4W/SZQfp7h4PQ301P3fvPQ6lIaN4jcbU1H/Dc
PuBYh+bfCj1adpP4s/PdaDXYDfPh9qz6i/7eMu6p8UuXUkCebDlNyYCj2lXthkSvI9rTpmzBL8Tn
dVem0tulYSlS3k3Plobqy00DiNWhM8pMndpeAfS8YLmKqkgg0s22nni5Z1a+ibINQm1RS/Q3pT/O
tYcqV1JH6K1B4Td+Ke2mza53mEHs7D3W2TM27PJ7raWmi3H6Pd9LY2xyXtVsZJs8ZP9hd8geFijZ
xqa2HB71sSm9wiW6zLM1iSQSboq5waqZ6jxYK3082RG5RWvEyeS7NqMh7+w9+7Gr5joIh1sMaXta
jelGyeOf3FratUP46qF3jf9aSbQv3cdQ85WbxiqJ6PxzJWSKDdKoFe9JHqX0afZPic7eJax4CV7T
ePvczvAu3uuWeGE2STPq/qsme/ee/rx0+e++xx2amyjT8vaRcOKwvqzKr58Ws7vRgcPyakrh3TqD
dPY6W3h4+dAgsYR0CJKy9FhrIn22QEvC5ghrBP9uBx3TRxnOymGwMrx7h1/W+4u6nAg76bh3WERe
Mal9ZNWBfCBh2C2xAuK9m7EM/o+jM1tSFInC8BMZgYCCt+ygoOLujeFWgojKrj59f9kxHTPT3VWW
QpJ5zr+dHub81FWN9HpfCDrmcxJKfnaH4Mmt6sLngpls49ecks/tQUKRZxyogSDvPrxGQwTfz9oL
0cMPIe4L+a9k7peC6mzRZRzYfIRTBRMmrQVvaIZN3s1oQUTJDJbBvnBw8HjDEnb2x6f7g04mTQkm
qIJKGtp71sX4Ax36wuEOt8E7RyfBVZFhgLD5FR5fgT5n6N+5GKgwx8yMnz92XCi6MDZFh4sgoEtb
n/VZAVTjqA7VqArbjeQjjULQwpkEJH59WieStqePRcZErSnJEhQdmNw89FiwM3KoOGnIYXIzWr+4
Srt2XFx51RBybkwW3aS48n2sRCYAUv8PQNlVePOX2VyV0/D6XlI6jUS3O4IA/5wU9lFONWXcB8YT
dfbvRFq7l8XNKj9qG6Ep5niB0lLN4TFjBK040p7OzX1Oi/kBzdJwfqNlqEI5/J0fDgYadbf9+Nom
RYRUU96x3e6EZoj+FmwPE6dBBRDmmM2UmR7xJ6bwavQiZJBAfjLq7t5EKJthND1uUYiiBe0ZlxB6
iMtKfrTQOFfhiTrYyVZoWR1BTakoCtD24hWtAjAuliXHNYsN6+aEs81+sXQBwvj9yGa8q6NaoxUn
55wB9zH1NecA/Q9fIXLl+2hQDksaDpyP1OGkvdFIcnUHzp5qihRuzuiIQAn7EAliFSHLMhtLoXKi
3NwRdGMJJTARMeNir+B9IqB8WoTSipbI0E7iHOHMfIr9lHzrlcbteZARXUVYjhaDcfdHqhLULDSU
MUSOimqcV+tiQb8oKH3aMTQZUe/Q4wxNwIw1fc7QMa1ynoUD4f7MLmeNiuaLtgsKX3SwFGqocppV
5uJdMXG8ieBrpFxwbz3jBKuOmdasYZ+RRFiCfQGaIUFeZ54SPUHKZz4VJk0nPRnbp8LSbtA0lONR
SLuH63LPOYZ8lgvLzfCohkUXCqnXsA3DivC83H2JBcoMAwR7ROaAeKBLmCcLRDDRgxUO5er0qBJh
ZoGLEElyUlk/r/XOB4fD5sRq3N/m7EMkJ9RjqgMkX/AvCCc/rCAMbuHQFI0FpS1hDMM1xPL6s/wR
bWCm6FnqWRPXs3ompVtdmmoM7flpZO6klszxcR+i6V1L1DyKum7K2Xuw5pKes7kI+RgPj0+K89yE
BS9bE7CB2bRCGnQBTPz/BdT/B2G00W6uMqBTsfqt0XxWN9IlWvepxTdkYOqkr5+zfHOn5suHuGpz
YAjmFnWPJ2GUT7vNJFPGS83e08/MtDpLL3SyMEmIrXcMe4D9BpZcQvrD1uCQAQwBYipn+h8cC120
/jWGDPau7JbRZSadGQSX+LO1QmHcCsAbqhVuDzmNrDLdw/wR30Q0R4skCggLl+ykgVNHclQQoCO+
ki1NV6045b0uFOQuvEdK/m2nWz3de+fiBzzPEBMgnfwFrQhd4AtOeFIjzkGpFiMozk9o9UkSD7/h
K1Kvg8lok175yRqvPXk8TXVdLmicd8hjXu6blG9wExnVCgBSZWbEtPNWN1lnVzoUcX/xm6prXGmj
zeDcngh2B9efvCuTV6OkL3DmEST/MaAbO5wALKBiTqctX7tY+mtn5UL+Q69DjXulUnkuFSYsdQi4
uWFmW9gFPsf/BjYeDcyylJsj1AXMmcZEsUe7SvmsomQg1wYpOJNWcMbBWQFSovnhct57lgwigN9T
Mt7MWICtoRolEOQs/jtrxVae/klMAeMAOcrHDiSMGq2H+5OuC7Scsw4sBB/7BeYOClW477YlJ8tG
3ym60zVWKqP1NQeZSR8yXHHZ5RXI8RMAvWAy8eS3oAcsL59FuWBYy93SCbYkn4GILlIXFVu9dPRq
FKwIA5hhuu1zF14MegbXc7IrXcB72p11yuNVxhfFDW83s9pprQO69bYqGNmsd8R7SrRJE3NEkyCV
WUzRUz2u4oAMmp6ZXz/jdhiodwbuGvKSTqz3YoagIe1GJ/TS6wfaHlGrpEOTukYGqjmIz8f3cxkS
4sJQUrB/z+sNFTBf16PvQT+6kdtQ7zu3jzkiF0kSnl8WpY4Tm7qZW3/+/R0WdKfN/BUqsRYrrrzg
HOZu9Q5mzlnxtvkurgg/pQ+IqWKXQUJultyCPtNLzeJhnjUO+9bscrMRCyRnkIbqP/HifkJuLo8F
6xFVjLrO8INEqAnahBQFE+SO3Rtz0ZLenrfbHwNlkzL3x0OFL1hC91buqv3o/CWfzPjpoMo2L/Y4
F9R0KE5H5o2vl+0hspjMll+OOLMHDB6jGTiYjoQG6mPw+gohCaT86eLBkaY6uAOfj/zjt/CrPnXn
07cPr2ML0f0OcqoqVFU0MiQ35f7j5fE5dHxVRAG9tVijDxu2sUxr32+Ffi7prdo+rPft9CG8pHfL
nRoX231U2x00SPJzajC8HA3Ok0S7umTSWm6lem6qzGYfJMeH7nWoRNDaokx4RyW5woej/L5k71l+
WDykGeaBOshJlj4EZPQIegLMm+6f5xhnISsXQ4KyxKmxvc9AKll8DupvFfwF7AfsU/OaVYf8kAfw
TqqJI5HYw6rdwWCAGz4Wg88iRS/yWbzqSa37Pd0t+m7Jq6LIyIIaT+4oGh42H42MMAuCoRhFOiCS
3geqEkO2M49Z3kwLhqZgFvYPV11u34lb+nrMGZZRkxeMTHMw7ODWYFox0D2jVYl2R7hNJie+zr6F
ugm6mCGKGDEg4HBkwI4NAL0lo9iQze2DoMf5aRh/oTZHVCW6+XSJUbQJViE162cPgsr/hZ+wDPPp
I1CZVFZbJ1Qj6CvFF65hrzFmkk+Akw6zWvAIfubbvJAMbDLoCl8eqTuTlyMhf9VBLYXaEMBeuKSB
+TX/uULLuJdBqJy+LaFRyywFf0vqsA+6lT90PMnTo9IlKSpsVzL4P5mQfuPfvQ9pYR3TiEjpHXNB
zDu6GSkaxh0J3wOmuSS+YId1+NlqnKCbVMnbEJJ8knOZqCYz6Owb1MLcjUCfaR6ogdG+ELpgt8hJ
i2nny+i0CU2hKCEACQie7YqPQzJAKP6c8tfD+WLUNmwW6i/4YP6MQHIr2aeOZh2gKdIpIjRPSDZK
fnBribQQnIUzpm+CpMEEGvqmvSYe+Weg+3NewFG9alHxeQimgTn7TApCNpKAt4NFnkqYJ7x2SGyi
uqcPi5hhh8CbqMrg4T2YatJ4zX/1KOpmyi/Bud0K64HoyEFciHizQskEt/gxaqQzW1R0TGBjkovP
AZzs670+fgYpGVc5cj5oweTyPZY7xNIvMEnYfvcTHTbYWPrnYo1JYUsyXT7G2PvA/szpAQpvERhn
oZgxZetHbls6TYLLw0US56yeceMr9h+jkDC9yuYJ9sr+W/24egCmDGwSxE7HFRUMDuMJaWTEaJ2e
sW5EZWasB8sXVP+FDdmao3r7/127u0240ELMehJy9gww4sftYu4EsuS3ac0JZ2Ehr+k0HKHFo9w0
5rIBk0HTBYNMFSpyD8SII54RfvyAgUx38jVwr9n5+B72dkxHG4/wnpIcj9wOkwZqiN7ig3RGfDcF
lwkxRVwMjboFeGSKG59PXwt9rG9UwgZIBrdLcnCN3JfQ+dNHXNj7gu+kPSr2d4NH1SPOzNY9goWm
hDltf9hLD/YadwYdcn/3dt+rwY5cAchtg2i8EObMRxPoDlc8J7Y6+YRv0kFQUc7K8GF3k/tYzNr6
2eLx0HwypiPentefPVZi8jhtV9wjR590Sb8366NByP4QekSA7QgccRQsbqhE8N3UywH9sYR2BzOB
8QvZWCHW+tNyiy1MzNBjrMlUW64lPMPo1Wh0GluzahJkNmCu380w/jBIbPY8N0wcwz5Aph2Xlpfr
TZKAHIYNRYn15NOU/JkifCHcNlQJ/K6PV6ImDQO9GJ83mx7ikXgyeTtIo4MMn5RM/p8YJiHyIaDg
eKz/PiKSxMFKLNLMnIIBVlLMyDq/2rwWyTy58hT59RbwjLv9AflCAr87RN8xWw0mjI5lVzH2KhV2
THq/HPEjBhj7YBM45zXMCWBqkn0P7vZohqJVdLzBhx0mceV44D+51NL4Nf2ETAhyhuN30LPQ1/LI
gzFhI2ZfMsHZmKnU24pZZSPabTzBDnWK88GzjKLLOQ7H+Y7koYhhQeHXfzk8KD5mUvZggoA4c/3C
Gyy083DebkcLTjVgJinAUmb23AvKDVSyQmnMdsEdAwmVMMjzQAYArYzAipt1zQawbipOrzR40JUe
bFxlYF2gg+HNayLpmI7LyX1Z0I/oV2WCnh+V1B2a6B6+sCFrCKifIaPmRCQKFxBrMgqbdAESPJoh
ivVEisjAR80pxpZNuQIeVwkRUAvgwE5kE7O52zKlgX4VYgeknqZhlTpwmgyNIlffrqbixiX4Vkbg
XqSkhNIJ9RSjlnqL7o+i8r1Exu4znHZC7nekxkz3ZsRZ7SYhh4+wvayeK1JwBuwK/480EjMlQ5kx
OHP1xe1NsB2S+TQG9DfAVnlz5AixUb6MbbmCYTXXVDeYaonMmhHU5rJxANAsuwiR+7wvRowRzTgc
H04NJP1Y8u5zNma22xc+DQw1Iz4fVl5Cgb7+H5l0rrqRCTGsTsyfcN8+JkxOl2HEFm2mayHCreIm
EqJtNBww1Uj70Qjz6el92dyjwXIYkq3IZg8GjJ0XrbjDKT3uAxDYb1Yt8bXY0itPZ/Vw9jtIqZb0
N7gt2vAN9Z6tH8vBGeG5+Q7v4+/m4yp2seAMhDG+0ekBYvC8IYHCTkkGEPsW0h3/HRV+7qjxyHoH
QlxcMCOKbBOjjd48eiQVod3uDNm7nd/775iPY6dj7BQ4U43D5o6Da4j4Qg2QeKguiIlV8io6uyRh
XeTH8rdi05QM3hAqab5LpKHw6WuzxWHPMF+zIe8Qt67Vzilj969p4bCVwtWprsRTP5ocYjHEBLjN
GTKQZWTdtggquFeFM/Q67l7lq57qsQU7zEKB/BkgFdQmzH9ihY14JJn3AQGMj3pg/JURSBQfjmFg
vDf87uf0+MDwBf/N4DU8mo5A5xQfs2m+gc6EqMRtchbTBjPwR1S2kwzXmRAaYqZCXXBzaTcR5YBK
UfUfZpiYAEKUjeJp9tueZb4S9N1B+BjfAEOLuJy2U+AoWNB6gnUSevjjVRbDgQEyUwO6AYtddTy4
CrCpApgItGeSjxY9PXX6CQj2w8d5HgEkoYY10acE3bEFCQEpw9T13uF0yoEY9u8NnQQ9Rw4hAkel
Gj8+FHHIBJOS03NRsYO0tuLSV+HrQWGL43CtBF8H+TyO+9ReJsAfOgAOSw9cehkvQ7KYiF92U+PU
RxBRsZMgshYXpaZFgQFA5o8CAi+VW+2SNTje2/sKepN6yZOc9nhwhjs6h0EM2kTXQY3x2PGW2kr0
1fqRlMsWKPc3H811xIsLCE3nCZak+z9yhgnn2Q63xUTym9ULZH8lQN88uM3vQDQVzwvs1v4L8gJ7
BxiU8TefcT17T3/EIdxgtYGeTA1yBkECBEFua4BXr215Iqd+B28AcBARBkI6EUgwOPsNwI6gG0sQ
x5KQiRuofpxkPZhU0ej00A3IrtvkRiEQlaeM5m/9YVM8sdk2+/bEMLVsR3PU7G8u3xcmBCZPXkC6
l+FFvcqrEUlYsbaqN+pSR658Vg7mAGKTkIHrkDuiG0Kw0Dk9XYAfrwhjCGx90FuphAV9V6RrDoD2
PvHjKOgwNGSqeVRxwrOlD1NTHhpKbv5UEzPmI0XxakFp8mbg9h5jFdcXRknqLR67PXqV/Edak9yz
kdDLV3gY1f9FKC14nVI3Ehpn8jXQ9SE75tgBW0dzA84ELncwfhQXDBwAUeYWY7IDLTiY/YelX96b
hLKbwQpfh+kFdB+gKAnp4a2FWQ7Q6CFZKq49Bhn+cI8SJkS/jsOnArtgHmZjHTDrMm+yMFWFSB2S
DPhHwyOZMvQvxSWZITrI8B4i0wfd7FuZPXw7n3mVWerNlI60xnycVFiZyoUSHrzkTwufiCNXStzt
UtwGYBZIlamOX0Iv/uGCYn9lDQBGLjDR0WmSEtDSJx/+sJoUqOyAkZkAyHK9CL8VYBhMPF5KQMHa
qGcZgYAgJC0eBIMrSxsM37m6S0YOv4lksBEQJ89ij1ZyTWcOoatl5vBazOmoeSKhPoD0wHVkzJQv
UxqY/HUDoQksBD7SAADoxnsjAXh8TFAIcLMRiupWdOPJWiOWU3ba1Lk1FkhC27e5RxU57n8j8v1V
8vKNOzlIkGM0HawC8KIN/Xr2M1jI/CAuK0GxrDRC/o7qStBkKPKhPtiULjcj9uPldHr6GUvEGST2
5OHH8ONrIlkHzVZxHSAgJueoNJSfqcqWIqKurW+f6WnuLbFfOWMASL236sYB4mliYgN+bDhw8HAb
2uTG3gsqQroXVHlraxx/pHlSWch2yVhzPgAzB07DHm+UuGhDRRRLX4bTgM+fW7TJJDAgnH5vX5RE
aE+YaligKjZeNAJsT+iCCb8mbxzMF6yrx3AOSx6JaGr0nLTGaIvRBaIIx/NQPs1EMXFHoX3WrEo1
gENIDSS7pyhMTTZu3Lhc5OCoES+qxgl9WGpoaPSyxKEp0pFhM+YBLBwg54hEHR/kyFIRmnZGc+yu
gF0I/Hrndsli/CJFwqZ4kq8FMDXr4f+tQMcDwtNc2wPTV4wReBy42amLn+NsJa+SHZv5k26O9XkZ
7aopEyZYnjEvpGAuwNK+VVf33QgR+997CqnH4yrQxTXpcvL1A5IH3XwFl/ydXj4MHaAcyoD/AGy9
+MXSkR0cyAMxIvpgcjcAExFgpkGfU2X1epkjkCcifC9gwm9xuYyafQGsjt/+tX8jnH8bTpiU0Qtk
J7N+uMjEN5AVQOweeuUdDygCAnYSiG6VNoq7dK22+gySFOEj2BM5LNQdlVmoBrs8QHfDy5FZidyX
2RgcyTZ8/jMzkdsRaw7myy/UuxUZUynfZ5PXhV62x9pTxdN9r7CymChfsw0hFqySD9KTFl8ILC9P
QYmPkrOFwxFkBOfwzeyw7GX2b4k1h/stzoIW1vuHaAZIt2KC7RPPkslz8oKtxZI742G/00n+x+5g
tyuTqAf0gj3CLUDIUTu3Dk+4wFCBDNDKRLwDsDc2mN/2sQO25XOpV7YF/U+9EsQBvpZZONTZwlAD
4hHt1hygfFwQdv3IRsXVaC+grpDo0O9olFSMLzyuKGf27Fz69XlJzpz+ywSbFCHYJK/3BD43WvU3
6Cs+MSuITel1URBd0x68iBvobXvbikUIrEcMPgHJzLDevNlBr9xZEFaELrcrGLL0Md87jdRW435W
z72wJzLO+aUvRmsUiJDNSHOu1VWHdAMrod8+gt8nm9vkjU7wdlU4GutNyiPDJCoKXoh/CMqb+SWa
H8CeVKLjb8tzOEKoKuoSdX7AV5Ouy0seA2TnV85kVtuWs5cng7QAvL4TNB46IR9PPkM9a/vmKOr9
seR+Ae+63lTn5FyshLBkBboKLZReATu/qlhM8OH1pTwQdwxjVKxEsrDBMcrH653gK0Fm+fgIKo/A
t8m2Hoknjz2L7+gj1mPcFT7/S5fYEswHPjCefAwQKLGZMfUxtY9dABcgVmTwLtKWuw2QKrjyhnjK
zKkRezTOC7MmF+EwLt+B8iVtblnQKS1VMCpSHG8mKawSA6X7CJ6c18N+b9K9dO2u8CwzCgOkdjPe
+2D82HBzSM+7/k5aEt9OfaHDje8Thnf7r2Nv+ybYapfFPToDUjgAG2H6kFkdVofguVPOHCbcAcSb
POVDRDYGTFLO7O6vhV9UDN6gvTyr4QAlPD8mxoaQapYElqeaPGnSwXgRTIcbWJgvIXmQXbFd9s/f
I0drffrZ39nnhP5qOrw8p+1m4OFthwPrDFIBZr8JhFe7aPbsJ6+ruuLmcF7+4mbOM/+6orPryaII
QpoOCwGGD/RPsuf/oMnDHzT1gSxfwQdAE/jvGf9ujjIOhKvGloA249jscWAchwxhRDkIX0gBKpYM
z/0QiO9ltkjuMBtS0J0ATJbYQYPH4nvVl4mCDyPr21QvowVbHV/SIQNHnZ4R1RJd2Cq/x4HOkByT
3USGzw61nskbFjh7K5BjmV2LpqD+v5sxKmb5WKT+61ogsIJrRUeh72gst/puED/G6eTgSbN6o51w
xG67IzZ8++dyBZtjHn3xmz1J/4JgJvuki9rFaMwaxoJMD9FdKajVHW+Rjb24EhoX6PNyTqZ+yL5R
xD9c/tIaPoqjAXUihA3NDN/8MfNw8PeOm8Uz4j1E95jsyWPp3bdEek2KSS8qN+UpZ9/ZPm4GqpX5
IHyeKkazQuJDvuzklXT9Tuso9xlw7eQzhLe+5t58eYlkdPZixU/K5g9c/rPqR9116FcTacb11jUm
TVkUeArAqtPbahuCjFBuT75OOifgUMhHKtETDJgWbt2uVdRvZqmfh/0gP7cBhAtF6QNnySnfw32p
ln6Wp+9IX943uXubqMsnNlUNjIPH/QBShbxfbLnOY1NNOBBH0fP082AZURAw9w6d/IEAMZJ4hJlt
aMJuve13xKEbaRsK98qpMHv7j319ZCI7u7d9IGub+k4G8ig/RndOg3w/sL8RCsrfRoem2uiLog8E
/vX1zQca063tod9zX0QIfwF/6+tzX87fgYrgvY2f8/u4uKTnMkoHsK1B8vdkZseCVcSuNQiplP0s
KL1iphF1UC7aE29o1oNb8wZug32cChp14tcHSPE/QY/IOvxJdPTvDTL9AKjae7kD4ntuQWWRHoHy
qbOeRBgauZNw/qJaHCcelqVdtaqsm/9/q2xnIycZmDwkIyRn9yW2fgTOtcCbgMhoBBZNxLHEkzqc
JB5wrsMpQdHbmi+EDM1V26hMoPOSkfkO2oiM/QBS+gEJieLfZj6YB4i+kLzEi2uPfHsDOwp6HFSC
CGORv/bG5bhBaUBdSfvqHo7D3MARtk0WA3S4nL4/Vx0XovJGPzl/ApES/8sIJ420aiHzoHRVxpL/
hRF0fnxhvs+Q9lAIlQiLN2wxFJ9NRnP70YLWZNMfw8nB7Zdvn4IYf73Dz+ix6Z+Uq7ToQU3axZUX
MfMZABDdJxOmllpQXNiXDqYEeDTX5k/n7XV+NmGsgxai/+Qlj3VC6c67Bfg9pituIp1mi9y1prlP
I8Z1BtDqg5ePs5OXInkgIYCXeAnqrMPL/PgIpcipiwf26MQz+TIzvErOs410II/82k6HO9Wpj4fd
gafvcaoJ6UL38EGmqRHic262jyMn7UOzPvQ6N7vrG6lmyyRIUp6gfnP1j8vnTejFGaEWIkbkv/wb
LeasJGQoD4e7bMW506H1vd4B3I+AQwRUoht/iChsF03MjMO4j0RLjrjWFqc+iiaKJ9D87worj/AY
yaK7IhjPw0e65RjyD7guvAHyEfol9KS0vfsBcnMmUpOXiPlCMpoVEpK/lBCo/lnFYMGxgkboaxfH
+oJVyKUF1kCp6zlpKB5lXLq+k5WpjEkeu6qgKagFYWCnSkDe8RjEAN0LWgy7m8JYJKIcqr3+GG0k
GRSHWXsaOvRo6PJTL91jqGQDUOwhAVgJYf4o/sm3IhclpGuw2gCS0y3C0pYt+H777xceGVg/Hhw/
e0Yp22gAUVLFPL/j0uaeGsyPMBEto7Tu/R22yqoOdUd3cr/8+27pZYbTQXjYkcyswj/Lx+eMS6VB
wHUOUkLF+ox57KZCsPCInsidQRRSm2I+9XonSlPUSI6QkXQoViuXUs/5hT23IocJ+rme6rPDUnKI
rvYQUlgDtxelZj+EmLjxkPS2A+SJv6COUWLYzRxF25RxgD7h6GE1U47D7TP+QiZd4DCwt04b/xcQ
6R7YCVTg00KZBnBIZjGYfs/cPdbc0/EHmVt/krGQf1HPTWc9U3hVJF/8+JfVtztfP/dd6HpU/dk8
93DHTsESviuSv8do+nGMdgwwqealI4LPeyC3IvugnJzOeBSZIp/aAABBsm0XPK3csIOfBynK5o+p
kGCD/WXSgAUOvTri6rNb/OzEe0R9lwKhF7H2nc5XUWUzAtbp4ibk0N6/dxzSnDomu7WR7gXAdQMm
5axFFIpyEbkHt1NDGILaKdL9evFw/qcSKyeSvSDx0PoLXWeMItU9R8zwcDK/cwqQMyCKUDMZH0I4
Wuv3zL7JpmXmfmo/px2aLlwF1ognPHM/86WI7UdPRtA0q8784DO5uR1G2/lDpHBMDisYE86ngK3O
RQ44rZyRmwAKkgjqSvZt/BuniMn0ENDEH14GIekOy8yVZu+1eimuhI0sT7l9xuR3pAce/zZvD6eF
054TUFKkU7er6PnpiU4DzC9eBg37nPftisFimavZ9EtTLrN3VsmSQ+QJ9HizSa+ejFzo6lmyPjhn
+k1SQoheaFEhF/PiqqIIIizZ6+L2MkTlOjrdZ0KCR/ApmZwYyknj1Lzab0BS0OlyhMGVetX+QKx7
dUqWncgiscsdweZLzp5jOUUfiwyU74RzFHOhdEz4zO4IPpYyGTlbvGOoGaA6gFNJXUbxhZqQ/lX3
S+/gEYNH1gYnNjq0BNRIaEHJ3Fq2mxNz3ojFITjGRcYqYl5RQw84OEcc909GASVTaf5jJcKr8A1k
ffgfH3kYxM4Q4SklJNpkUEd3ZJ8aEdiGXJlGguj3xLzqRmG9DR5NU7Ko51l0byiMDVPxIEyHTicA
Xpw8ZKpYX7au1nx6G9mRjWMLvc7kB3vXt0nvcz9Et+Ob9cFtbSQQ6OGeU9okpmSJggxBnT0R+TaM
yPLUScE14NxhwfGK7FU/GwFioEPqbN6IihXGWAFnjkWwG7kuZueA6PGGwM/F3hSlM0aHOvyc8y9o
3Q+RPW+B0zsyfz8I7t5wwQLhcpLqIBIYeOu9eX/9muDu9kEKgsp887DtiEHG3lVZ6Dmo2pv/NAdC
MAw8yvhKjh0hZ8xOtTT0BrjXHPG81sDmI5NFR81D4qF5CxACk4WeUzkI4qubQGkjdm641ucZ80ls
3ejxILQsVRRn4dDohQf/5YrSZZZ49bqj7OzPARkdZa476uTgUNRlcxqfeAj3JLTlcG8scxUGTpvf
TCXIl1SqVuvmk2L68mfg6uORWzMG7BtpPKzpnCQoj+wvAHJtUyPdrwiXw3RrE+0ekpGH8YmPwL8R
tNv95c2mlCKhh1wDTFEVOsNzX2D6bmHV4xxjokiAVYiWo7D02A5pYvI9ET2L0YY2mgxcNI5MnWdB
NnMKGFt1zoRakSvI7Q3xBBGGggZNHFAmDknzszhzydACtJPa+3Ln0Vzy+R/2VYTBknDCvQQgYg9n
hIZJlxXKyBgxFHMVQAQ4J4TMNWUjIUTdo+o6v6cqObU5yUUP4adjcLyhYVcCGRsrVNgiZyXz1iKF
8L7FVD9tvU3jKt61WQJuON8FTcqdkxQt+5zgOZdh6bbE4jpXE82uqbx6rOfNGdZ6SpFCXIvIYAKL
8Tud6htQn4mjTGSTp5Sa/DntdTA0oHvnFXf5O6mPtF9TtNIYca4gwRPulJ0SfDZih88IYARszbeV
/7Rfu8GxYPG9Am1Mq2IevK+DvtbU4j1RSJOHx6UMoSm2r508USezEf2ExOS3n6vPUCyHw5lCMcGD
5GbIlVwI97DZDnjGBxSZ8qSbflC2CvVn36tt9Crjjgd0OOmcUVSiUxiJxw4vKlM0zrJz83OfZKkY
BptBhePDNoF3EfUcmw198ukDfrNif93fIxz09teRJtGBE1o/56zhl8/QlEBDb6rPOgTAy1vNUDtq
Bur37Fs4CiUq4UfKAz3yaFIGupegCZ/pnOXhb5WdRfzw7e9/yDVQG+N1iGNEUOTWbjc+xIwRyFDu
ngYX4X9UbNqNSoQwmbcLoDyTdNZvtlHvAdt8AhNIQsaEz940ON2yf+TjtFQPldVG8qSkRHgzyKRc
NULuQBt9FSZ+SuoZkLmgNPlHhB+tuLHwaW4f+AHtag6S7+bgELIRoQu759ZA+LSdO9mrZG4BoBDU
TV4OVGKxzZRYegs6Qpza8GJkG5XeG+mfX28OOxBvyv/l+wKygUf3hl2x3DRWPskuv7/3ulgma3Va
+d8ZvsyYIX47sJ98q0+0qAB4LtfDyW+u+kBbkFbFvBfTp/KMsG4p0oZORlJgFuizCuMFGVPT2+w7
zVeSrwUj93t5nLCsIqTXxvTmqTtg4SZo1SkCeOQz7H76bpPabTCyO0s3gFEp8djnXdjJaASysX4e
ZdAlwj7wFCFlAcRLIAVF2nQRfTFtIovzgYHtGbtgkLAp9cKOaBuFQqVw36fTwR+ZDQLyG8UHMM1r
KSKiEk9odYrpFzVlSFkpkSfmFYguepMDRmOCtai2MLfdbQWpBjkLk65dNsqmn80znC7o6wlgfVkf
eh+CkdXWe5aLB3A0p9GPrAwP7KUhIJR4v9QZ1lYuOzWiAzJPVX8wCPnt4Ra8iAi5T283/9aFX6Sq
mHmYMDJ9MdqvXHwWoMr8/umwj1iPpbSujviYzFGYUb/xyKLVEPrzVyBiTwv2OZKtrg8sqPX4Pf1e
4WcqGCdO3mz2k+0ebCnQ/B4q5z27rWhgHzOJJOzOf5dudoVu7IEm/Lz65/H/8sN59sMSTQOqmoH9
/NnK05ZZirOCdpuE25tV/3WgUtTNYMl/oNg8FC+ic5jztoXDalHD/cwWtQQCByQhpVX+DYn0Zfoo
g3xxfHfudzhp1fCp+DdtMirHh2raV/wXgZsIYMg7hfi+R4/vJOu8THb6MuLtxHhUi1ZZ0Wh32K4S
71ltit5aqcfJa5vi6yGLnphBRiAyDIkJlfj3a2KaJKy6QMhLMTbl42gTTLhb+djM3xtAo2KeRSFA
yH3221DhQBTBjdOQocES5vBqXVKUgW4wigk/FYMwC1e/aICY3KjPRlBvKWG+WUDrMW72D8V+Is8g
ZB1zLLpJFtWx+4lgdSrH54xEv3Uyo1RefTaopEHzML9yK1OT7C0B9q3bHTCeMSqQVt/+kBwRH7hu
MavfxDwH4WDXKXQrEfZFQCP+fiZcn+tlHvc9DXQwpI+EZ5PXvNZom8c3EmZ1UyMaC7MSFW5iVT/m
HaKY7THEB60CKklmtSShipznjdEN8wzIHTo5mmBFxOAymwEFeZ+zcl/9/c4H1SlF7AE2bAJnhJr8
h6Zy81iNdvriph0bpwz6rR3oztMGE1wMy2CnEnXFyKSauh8yiAl6rr5SqF0Sot45W1G2CwQgSYUb
H/QJRm6w1YnmQlvIQT0SLCQcQromfYcB08MVGlVuapRuOsjlRYrOQjLavUi5W3YByd2D2XPbghJ+
yY2+Lz+ThHlpFwAK8MbX/hUTkEZ8I1cr83SWLG3vwCargHGdEjMO+S50En1FRJkSG4NlU+2QuBrK
mQkyzR+81+vvx1kMzYMkD2sT9FVrDuNh3N+hU/JhPwhNEfJppgobavzcspLKi6Dkw4LnmgombqcQ
GF/ueWW9SDnFuwgEbuuM8iGYAN0lzWRf8DoacSMP556Q46BMR1MUgYzUMTGwIc7gyMBILuFE+Qg5
E1ZqRsKa1RG65nEBKcANgRFiCPSK94t8IAS+MJ4LRvAyZnGfw2OcGt24gzSjgwQtobAlxBiiAhsN
GAhSzmIhwiSI0U/M7V/JdAh0OhOKPqJ5H8sH0q8kVAg3qHDEBIhIgJN7aGl+S8zdGHtTh4ANB4fA
NP9j9Xxjjj60bU1ASA7zX3UFwSsnLPJU2tDH4lSsRcPRQ0ijoGQCX1gQ2r5J14xS3H0gZEzkbYsC
vJJy9ZBvnzbZQuskgl6F2JW4UEhpvgynG2qUwyiFOmON+s58TRhpa0hOL6Q7NpMjkN/X+m4HA4Nf
lRhX6yTePXivtF0FVcV9Jl0KanUkEm25F7ehuJJiNh1k8h+htdF7BRA3unxdESz8xkqvAfdkuHBK
JwnvV073bgO6Yqi0WA1CrWBe0lMIQRBrbPq0kfegIUvIxSSSxZQNhK+bwaUKJI/gHGR73RzbMu6l
qOcLIY4I4CMTKSLgZ6VG6DM2JYAedSTSIx6fjHlVELwsAeAsBAEYOpnqOuETzMivmg9jGVHQAR93
RRQIOy0ihfC2eK7k0yOcNx74HyY81QQJICN1e2GDtZ9zkoRYXezR8XsLk4gMLDjMPvN+/OT57ROn
nbmUN4hFhUpISLFqGsnhTGQ/KkgiCdxGtfX0L7pN675ksqUlrHvlWIkxJLCIKuRPD1AFIGrny10j
f5WE3SymlKEQzuc8LKl9Yn/hhUTYDJN93QEYkn8POo8bmy6YVEbqLYTq/B9Jd7XcWLJEAfSLFCGG
VzEz2S8KyyBm1tfPqp7o23Nnui1bOqdOVebODRSV/v/xGeAHY1CCsmD4iXIZ5NeXBgkH6+Vbizyw
FtjMzxrNp8451Xz9CiQChPHLn6TmZonFFBlEYcZw46DAoWtCoaGVrhLXlNKa14UYrT2qljKQJcoW
MhJjbQFtNf/HXwWQC77/zXbxOgBZnKubJ0yhoR2rOJNvEfw9L4wdZaOUEwW2YcUJB2gEHJB+I9ld
NSGgA4G+dgK0Lg8FBkRXJmW4M3WtSInG1+y1CHxp0MlpgJLFAEalrdnxqfvW4z3b0SZ2TDur13Yt
c/ndugjmW3CtKVMBqZikhWBJPWv85BtnN6U7Y5UY6SyYIqyo1uydjSuR9E6dj1fEW0TGKkqwANtS
WOTXJruDSuAavTDCsRVsEMmKzj8fgeKEeI1HAasZJy4pMzIctQi1zDjgr/+2LWeM8ytRLvKQLyJD
5m3uVLbXEEaZLNmiAMKrPmtcbSMvdMxYyab2jWAEA+Ww4XHs4yzC4R4nzLt0VbXzBUCaXvteJ/e+
uj8zgGMy/+2k02FqtG2PSd6atlJ+Nzk3U5YfTOUG6VDjYcKEnwiABzluneRpYjrwSUP3R1Apx68D
KmSfmcAAF6h20CrtCh+rgnfpzA/hIUGnyElH2Y0sRVLrOpSeRNIIAGPSugpvQLTVczMQ2Xektexb
C0uHIbuUkIiTdom3ARlQz2UrLAKhkGTfpiuJXjxave4+37Hu021Kl6OcF5dS+cLQfNHLXKoPu3A5
E0sUCTTSjD8bt1gr64RMOZgSp6GR4TpCqlOJ3SpYDG9mg/Eir6vNpbwXqPjlULPFZRDb7zjdz8b2
0Jl5jF6lzKWUvI+YQ6F2U/fKPJJ78RKpFNQH2NQ+QOvdXX9uP5cGqZ4riFQrR9EtL4wBdbxxmlw6
N9r9xYCFtpLmgoudE+m3GOw6D75Hj0nmIzJEnF57/e9xtBvYnuaKvn6Gv29imOsef29zLkhhV+HO
PjPe3xciH/tfOb1628GBJEP9a0EdGrnmcpTr8nHkuIOof26l5y+asdJjHhtd0TZ7jNm7ieFBNFXe
IXebP+bs7C5/yd5dZThrJSQDSRitiT5rUmmO45+3BlDJG7na1XkySnnpJ6spDiK/lraEgtp5eFcx
aqeeD2tzOZJ9O8kVt1i8B3zM4PKCBm0Qte1tf0+De/tUxiNrOAPllQcmKD8YFHtyFYzZaDHeSFaP
vXBCnJyIV0qMI4t5jI32Ifyeb/DHM0MRUeXHZIEpvRVOS2rZvzQYDKCvakQQVe+ta+s6WrEOCzxj
tjoFU53evif3yf4XA4f0FhpNeUi0BfvCIC5lfSsjo/oTLxWxwOlT8MjgGeFtPlurQbqRs3szOXLC
H8JMrZ5uRGireq/BpRO0L0EF45e9b2B3/IxXZ2ZV1PhNPj4f8ZKcLAfctSWLD1N82Ys2rhUvIbM5
1iI4higJ5Y3wzhip78sWER4lbE4LKurhX8rD5WkmOEh6C1mMV0KXGNYMUHwoa80ubSb6FZO64Pcq
+LCZLEh4YVVzLbOdqD+niJtSoCKlGcjs3Z/pAfhZSBm2TgDQq3q8Nl82o59Y9r24rR+jQg7og13v
oR8fP8YPEuFvDkIuGZed+aot1WGw7qLz1u6TSJuADdec/Si2dHAh2E4yFMPRAjsEw0m5S/DeiZGX
88YpSmdAVh34vxy1TgwGlKLgSBBZaVGBK3ay+X1Dn2nDX4mBwoIYRAACq1qYX8AriV707rbiUbA3
P3Yf/ZPRQJdVrX36Vg6FWPCR1j1rdF2m2qHHzAUAijWczw75f3TjPeiuPCfzv2ztOH98LJX7P4e6
be6hl35QgV9MvBa/3rLkA87pnIkWlVzf+VSMFVKtTLvMt3t++oxNnpi/9YSM+k2fdLOTxe03BhgV
BRK2aaZYbdP/cEE/8f4/lDbgMOcu7sRNEsOJSOfqfN7ipofMlWON4w2G0QVFmaGXwiTZj4EG6GF/
yWMrQUHBHoaNQcruQpCBlp6GFp7YpUJ3wiKln4nbyzESbJ8OaJ0m2i4NPB3zXm8cB3ItejuBXpyz
bMNnaLC1gDSERFUbMchsQgTgfqKbdC9ZF/o4gCiDbq9O7WXHF34QtcwpKp03PPNHiZYSINvdfToa
TN1HcuU+UnDDGFN0A4aqdjNgHhvl08WbclvpqI+1SxWTJSivlSTBZnbZfdaCIv04TwyWtYSaYFG9
8xXga6e2ibFnOndXnNbDrIrqXBSDfUi4yov9L5l9P/PxVHQFSjnV1zeCNRMn9wUwxXJi3zmEOcDD
McEaroy50TeobD2nwYr/DmXLfghhZGBkWup9rRrplvlLiOdwaC9oPbiPdsPXbef4wN3j4A4Q6iyL
EEsQRLCZQLysmwhgQ1M0OJEZZVaznHW2g1C8IO067cySOdC0Z1Wky9K6e2gv+g9WPdcm9ljfuukD
quDhxk4KADgv9yZelV+o/9Itls03v+5thwNY/ll31Du8JQCVjnOnG1u0wOYa8S4pdubwMlDs2tpf
tPHk+8y/B4H+wPNKpZwsvZ1FSxubHRgL+gDyNAIl9ifXq714rq96Z+qhl/lX9mPzya+ykmrgHtgW
+V0XgsE+YVTlnz7OtCNXfk221BRv9a9h4mA5fDYeas203IvMTf167XzSzv2rbSINvGDCNPKQsH6p
up6tSCPW8XFFBTEeQ957jQ+kBbv+CluHXV+F4cLQ52BVsyjFP7bF/pIl/3N+bCBysSc7UWhYBRwd
mNCVISweA67kHhEhRsW3fJhLazu4MRikGOVmkGPtzEgWUzicdKqZoiFFK9LeiNHF4mz+UzrJIuDe
2Im21sUQi8SKZ7SpL6G3V1bDS7AxlvoAcSw2B/sPHs/A+XoKBr7D3iUkIaPZ9jmvbpunv2BUe2lI
U/lBHRbxEvq/A8kR6a9Cfdly/i3yq/nBsqFPop+RfK5EfHr3kTzLKykq3hkJQ7CW3ZYy3dD96oRK
65ZBdzlRCxolFtqF1wRMUeVRpXpSvxuCmx9admyx6IwgcaUt9wpu7MAa5z7RyaOOpEX7WAymEAel
Pl1qGfU+zK3+nRE+9Tt/bWAUHQ1wNvQTzP3Vi5DKAsVmOcPQIUBzuGeMH1aedgZW7bQxMXETcP9p
toG3wtfvhBW16RElm9HciLXCEFk+EKQ0bgq+aiZNRUP/dveh9VYEootmSqbGkj/JupyxTYX/D0ud
gMvMC9SIKABVALCHGVQIM05UvMvapfgwnZrcG5VrgZ4xzNj0oGH8EewqmDIYszGULW5Jeq4oM1ew
6KOcGa3sfB/sl0IhjTxyru7ze7aBpoU+ZKQw1/Co7WXiOoBNvLqb5q2syK5CRhq5go/iuSwoq7lN
cIiqGmhJtpg1V9ZWurivfpmJcnJ5i1FyNatcXhAKMEgMiFate+HXNKlOI+hnhbnurJtr63Zq2K38
HTmTeN63jF+Cfi1oLyL6plvFnfQ35kSGYoKHbHQb73arQcA1cbbZPdyswJtnqGKbCu6BqN52/KOR
W5Z/0bo4tX8VzY8AposwpW5w27AFIcGaZZ6tYXsKBlrMo0NDxSfmzPxSEsDUxjw+4wGRdWtmnz62
wkTmiOKHe2dQgkqR4yCOlOt3XNjjonhuLevUVa0GcNnY++0w59hSd2C10sNl5+bkNcjnuRIppfxy
UtheELgMyDOOb6QT0yRtSwjXrYjnMDSDfdhgdXAC5bQPTiAvuzBnsfPh+PB+CNDwoHvn/vEM8VmS
DhaGZZZQg+a7nKGMWtdNJYrsakbLybUUqdxxr+Kd2WDTjA4WzXcd2StRnw2iVu2qFhlfalj1JxLh
VCFSX39BinU+Hxfa5t8MYOVRSH/c7FoIBGyhDrUUnkekunqUcgZqXB2Gq2N/9+xFZsM9nFZpnyvH
H6XMqvzaNm7P6mu0z9YPqUH62VrH+ycKWrZ/HZtN+nf1xIqv4+kjKuhcaXcy+UVwTy+d6IHkqJro
lUGv/ngGy9oiiAj9Q3Esb7RW++ICi91s6VXcM6Oh2aGcy7YSzUMfvfj5LaSNn899iAQ8EJP5zd6/
mZgzEWvjaQOJM5NHgFZXcJlHZZMpvw07V4Wdu65+BdkTbmUDV3XFRNloDvd7BZlj0XEw0jxiPR7e
+Vk6T4wCjIQL52b5BzWNIjtOO8pUHGg3Az2viljsO97y/cT0wdYAE7XtHyn+AKD8RODLH1XIr9p5
OV/vRq97E4P7euok6dmSwSzkMjxffMTi8l4/r3blLf+4+zPEtjzRWrEJiQVytdvbWz7we1pMo9tJ
jnUex6Bje4eFmjp0rvTX729VgAPdtAEGFRLUngSLYGRbntL0ld+NwTKq/5ACot/Lw0bVZiF/48Hf
H7KgfHgxbH7U5/29l978OXyTK/GtyqdWmGT1Rv53IcV/8cAKSWuhN8h8VPefpm5U8+a9BkaF4Kou
Uau1IO7N1PeVhMzXQ32pyQyxpNyeisyKE118lzZXZUZdIJUaSSIwdypBmnR229xWRqS83SXDWPr6
gWPOt9zL+gsqRuZNuBQPVv6rr+f02Ul1cgSxelVjgJFCQB8joerz0jukimqaeap9qKEQEudz5zUH
+In1brX0VLdpcnpjBYoA0aA9q1IDd0+ORPVKe9u+ju+gesXA6CkoCE+5dhwfx/FaTHADcgv8ngPF
Lz6r4e1g1lkxNOM+Ya6WKOYmwoXLv7JSxrlecnoYHrq7Gn1QmYuq7RtdIJCiS/fBCk1qL3hl8XvF
c1wazdg60+N0bzl/GJf6awNZI/sqhhrkq5pV2l7KkHE52SNxI5VVg7+Q6bgZVhVavi5zOpPyDvyA
TuefEyqAwlsAnVOldq2qkNS64Gz2q1fBqmFWDnMqRLFCrmTB2fxde5WpHP3cNWfF9tG8GFpducs0
USB2V71cwYCL4WM9RfF2xYqUNN86jXCWaxMXAjlXrr00YAwQjLBFnZdDoCvk4x/rDvef2qnI9+j3
pexf+LqjXEWeuBkqI2f3W3TOpUKAYdiXmhAQBa4RZu6lfONiJZVrEt/gyC0HFwwXDizl3HANDFXw
FEwfiTdPmtlNHt3KdYBUcVbLj4NThKseDoyA1+DSTJ6TLBYcvrav8Y2Uu0DBEWgAqUC/YfDq1GOU
AloMJWyusO/8j5ctyxOM6+LHt1jDAZtevmruotnoiztn16PXVgP61lu9yKFINw67/eo6uPQW2cCw
Gm0wqzaFVOWbNw0N5rGadvDId/CZr/UwSsXzqB77JzQWUdRONvSPSy3HXyLXS9QxHJqxundPpK8P
yhZz2kZS4HyqZBwDi+VhWIx2o7VFE4Seb78ryJ+VSMG4sntwGd+22uJv+4I3eJnux3Esm3U/kGEu
sn2QkObDynC4cGUmkxHE27paFY79Zf/WQUEp534fNYweN3dTTk6ulV33+bmjIeS0MVj3cMJrm3s+
g7U8y9/o0l4FkOZlehyvvxBKN9C7bzPIZCx/mNKl2dAiIOnC5TuymqQTLHgO1dU1pY7V+SNrzJp3
79X0S7GOH+aivkswwtrCIPHRm+XGOQ5q97/NopYKbnM3vgCBwoAYqQtviQpxGsea+59YyIxTBrGy
q6zHyUAV6Tzzc7kiFQLJ0ryfKbhWQcp6bMfLT79ZqvzLAmRPfMQN1awUm25fceL+FT52xY97YYIE
ZKUqLQG8gVSdoKB5Fg6bYiZVeQMSno6eB2lZ9gFpqSZWZXT62LmyXfNf2z2rJ7JaS/zeZfmzzdaz
j9JqW4of+zMLL9vaGKuvqkneOjj4rUTEAVpaKAAd7Y3XNsjLIjK9GdifyjeBRJtCDEnnqY88r0q5
bWed/X1fa+tHkFMmqtFt5a2dmtUeu7rD5wiSYMfoXGUTgHCUbcTulegRxLGsZGwxycggu0b/Pf4t
Tx9r4aZb2ERyPDuN38fODhMj0n3jlG8/98ePNEA52OnusF0E5PEptCtHuonl1/E0vB3bq0Qvdq1s
VEfkKUnVenEn5RtywlaXIwRWifEgaFiDI9Akx+GGoA1qJvBAepCHQtugNivvicczkgB5wtZykllB
qJL2sjw5qny9Oj0OwCWIBSONRDeCWIt/yWkhBoBiaVB8ULEzUikF+fmL+tr51+ptW25MI9iwb3tU
8MBOiu1wNkYNDY6VbQ/1Ix/pWsvMT46VZb6NBKeV5HXyz3QmfGl1VeztivDCaH5UQiFbGwiZnvDa
uDhQp0t+IArN0OPxWMv/vDB46/WfhVJzLCemWMVRKIx6Kd8RouBA3hfa60Ljj+FK+ALDtL+zdqDd
bv/wFXMcp/Ljv+asNB33roW/hsHPoDeWlcYzw182Mvm/OkdCH3db6cHgAYY47//KgfDin4uwrz/z
QPujULCJi1b/8424dLiIrpSe91rs/U0qk+Y/ZkxhN2lb2ZW0J+ajmeIpsSiknff30d7ssfIwR+pp
jT0BVO3GnSKU/QpFQ5qTzazkmmpafJRlpToKgv0s44OXO4XBzXggvJMfFlTaFmO5MNP+CcGfj3wv
UtbnhYn6X+NVGFcRl/VMeeXALf+ZMSbgx5MqJpT8ypUwm9IrpvJwJntA/oeuS0Ez7r1YsJvl+Hff
Q1lJ17ZzFBQX3uk4W9DYp4p/XEpUHT/hKAExFDo5PzTra/9Grq2LPt4WfjZBPX4u/v2MO63xLT/6
ORaHgDYvwRR3Lb8GiTyr27E3zu5DQ/g0DdKk+jbhizL5YQizh+NIzA0ATcrrpmb0/oYLSb5hTXhQ
/dW+OY7n64NBOl9JWYWuTVh8UFoXjruBF1LJQADcTNd6LJIr/3krjKX0ofq+2YLIwvMDp58r9Yj7
nu90Fvk5jLCF02mW2A8n2q1seiHqsMRZq7gAZDJB+ddlhe87Da+KarinnXCMENzk+05E7+1W8r3Q
nHTTz3yH4Q3H0Pk8qY1dhP8MKLWJcxzBLXR435xt+nrEd36qntPS0Obf879eiRUIRmx1aEDs8ZkK
qbiRjFkaFDZYSpLkVbjZGOcgTXqVQf2/OxMsjbi2tFUIjrIXkqnCZDC4Ftof3x999YlVyE638OtF
yofmvVS65v38cEFy+W73WooZvsXLqZ7guSZT3nHCYbqqZXnFypc3kSAgvNJUYEoBIFMu1++b83+S
57H3B3/BsylzRvSV74rQP8cyMadrKAgQ1qfBJCHAiC8fVRnkkMwvI61N64JUrx7OX1pcXKF/ciVM
ozpDRcSpeC6RwPhALHd0tH56fjhnExx6Xj2ws1215erMh9wo+TUgiZdPUE/KND83nGhpxo6hHHq6
UQw3YYEGJiaGElv5w4aQFA6n9ctoqaFNFJGWaARkmZE5+CqszkVLYp3SctdimVALDs8PUuXv+Nf6
2+mlJYs/mdSdj0SEyDDBra+GdNzV7vCXj3vrTbnV9x8OZedAh+HEdr8H4XPu+/R3+BMdySkTj5Sn
DDaMOa+rV5O+Qi/xb0reuxlGSGk3TY73MuDk4J0UnHlyNRATtK/wGkcGYFc4VEj/4jw8jHvmdOge
6iRQdvnBBrd9ae+7uzY9tWhdq9dyBYLXOZcOJYSXPSfMCwGMfMmKi8aiMavPgATLLgOB/TCT13a/
uerwVmYvzNrCNC9q8LJrc9qts+na5OegIj7aaX6gKUDSpdy9Nma8b6M1sCr2L2axL0A+U61T4RRv
5W9TaQ8L+l0n0Xv2Fk0kvKAxYSBpQ6XcAdN8YJLaWwOmvxyvatd6sA1VYWM0JjHtzrY7RPxFQReI
xKwuB5Ufm9trYbGtrIVwbxtZHj6LYjZdXsmf2DVTOSEfr7bz/TmY/UW/lgaKTSLEa/ec47ifaD5I
Hf+E2Uby11rooC+GisX3u/z0dPxraRcaUl9TOawKm33x/FP+TBuXsPC4VpPsBIlI75UIzwoI8zEv
gGK5ba7hlOaclxrnune0vTg24tu6+WZy2XpJclcOxFo59WV9f+7FD4YKmal2Y1MTgnlNNE03ryb7
PE3xelzzSGD0XDZVxaDbDnPsWQzFNdPbQG942sZA562stO1HiQtjSXS9Bs25fWmqHpZq+Z9lPRfa
wL3xleBQflU84pin7RqzdrSx0ic+xSm9qnvrCWvK3BF7Y+IIHq1/Z3DNDhv+CsKCmGCT0tGj8Cxn
ZWi8YepclVmmZ7uGMxMFfWXW9+010pFmjJtugtLsVJJLW0904oxx1q2V4BJd93G44KrGNUhPA7/f
2m2PjUxVCIvnl6OE4Ta1+PQIILRLA4QuxVMTLGj+df9TPMs2xCxXnmqX3sV51raxbJuPcEErB2nI
ResgblJwZtAUAFg1/ifd2ci8pHYdpypJ9GyoLDbiu7lHrcpUY0C9RP04vh3yXxvan0Rb5nVlVl63
iRBr8e7ZKiUvAj+N2JSN+IkbveUknKLN+P5X1hA8tEKX9wYhL8L5YlCfFi4pmJuPzc9TbojMr2Ji
zqL6d4XvDCPF4K1c/zKjTCnRenX5OtoktS1+MGBPiICN2JZGI2VDqye8bQbRJR4FPv+TjCfhTeP+
4+uHj7SrdO8A3XdpgkZlrAAqqXw/fPSwDzKJ1jWs2MS0iXg1Dl7vtAw22NrTgOJWvjZGbgsBIdjM
BVdS7rqdP/2RtcEe/9GpNVYYFTNt40ra7K7l00ts5OxYepVSBFWaf6Se4NPmiphtuQPY+wst4VMa
bKwxA3e6SGid2Vqsj2/iqN3VNHv/BqfsuB07Tk2DI7N7y11igWshJdiEDMYYk7IiWAneH0F08MiK
aWXofxPlMkcisb8HzDskJTrHVQY/y940UZ3TqAlGjPt+iz7mjEPEAY+1FEJLl3YgnoFCGO2KoF/j
HRZBIcT9qGBNFrqXIri7sCGhRXn5ipcp6W/leyFBhuF5Mmw2OKAlcVCbrmVagaeVaSWHs+EKHYax
e+iw+E/Pz+CQ/Ve0uIGsIPT+OFu/449CAmg7I58treGI6UrY2HKlyxvFtea4uUbJasvLk9aoorVJ
J8rZbHEZmb8y7eWtdn83jovuat3KYlgIrs/2j/HuIVjVXX6ygqrsUKd27j25nz4yHFwlxADvCGIi
nct5fHPVs9i8FQTK7KIlLzViHceKqVNx9vUepDEBIlrwK5nkynw9Ub802WrUUiy0okz0QqrfmJ8e
gsi6Y6T5ERyZhHTXxPaVssIw7A0oKHd2j6AuJMKU+R6X6FK6rW4pC47YlQwzm1YRVI9sIlnor8Ag
5gf4ljS7QPDX36qEubzoQmXS+WzHppA/GRw0F8NdU35W59XN4aQ9ClkOKzLKuw49FLwHAdFCPvYB
94jlP5CH70HFyNsAvpDsvMo3FKz+bnSRj7utxWTAIsjsqkdKD/au1CGO2kR9u21mstV4rAbFvIEU
FvPTbsLe+XnptVaL8otkhr3StbzKYXSX0FKv2Wr6Ut5li/5lTYK8LD5zlViucttW98kmZPIUr4iQ
2t/qGaNGszt73mwUzTSOZ2GA9eixjfEy21Rl0mdT5UzWaVY/7AZx469tPZI2UGbxhfsNfcUa3zTX
tzpSzPICBS2sz70LYShvbOG3pHz0NEaX+wYTjS0fDYsd/4eainRlklUHidHyCFzJaGaDVO8w3HWv
ujvjkvKqEiuFic6zlfpdxPK3ybVpqtXmUsmu/Dq6MmuoRevpv+NQtzmYTbYVAzdsGBmQsm9SkFJE
vQlfoHYw7WlfuunJA+klLUCgvBy9MBKexQT7O3yi9oUuPjONfB+HKYH3dO0GI08kCRd21fjprT+O
PwaZrdvvYRRF4zp8MlIiflPW3UXkhjJYcW6gaKIQpiASwWFrOSTFWf47cPuCIsbYppNT3sSmp8b9
e12JViO8Y6R3pUsYghb0XdTVg9ef7qm7YxvGd6liIEJ+xMriHxNASrHtY+vtJboJzmnp8hFxDHe1
znZKhYbeJcdpWQa06UQ2Bu0hY4HcvfzFTK62HtplmufKC51rFdwAa4NbPd06Gz9AMWf5psSqJl91
49hb4wqGPjhBcSJxvdm91l+6ZRhxbdbOFu7GuDMTlxVmBms57BDGcj+p5rbD7WSmMMbN44tlC2xd
vBHPaSPiSu/GEiFNqky6E7q2fZOlRCVXzpHvhmjc5cczRJ9d+osGGFocRRhBJWFkCfuX0VPl4Hn5
uhOsWs4h95jh5Luc5MkvKG9g2ptxjAYX/KVs3nMHW5gjrFERklWZL+/XsRYsu26VayyYby9Ky4Hz
/ScryqYRZtCymgp30ycTjRJXnuIWGnEnqZ5LHatiGxdfwTlVYEpKr8MUIm0aRKhcPf6mdGHNdG3J
fDvRWg2XA/P+5ka21PJ7QSn8+r18PuBRBl+Sp5fl7lHns1Ng5PoBcZyZ8TwK7HoOIN1ulDSPT5za
lvWvRkNrMMS/au9LbBgHexOWe+3WA+6rnk2Aq5vOsnT6eA0emv9X795k2FVUcYN2cS0GALqKFC7K
uVk/HgV6Luu0GfVXIziXHiHL9fifcGjErud42X/VYn/HHklbLeohLgaWhJl4QY6G6/fAY10Ug4Z3
W4p8yzvJFdgotmL8SShsEjUl1KMS6YuU7Cg12xTpq3asuevZ7dvZ+tUk6Dk8d57zU/X6EZvMfuiN
PfqGpJeRFo80KdOPVKKTFMh4Xbg4RYPco5SZrD+i9VvgoAn8U8lUEh+ciK+SgDXdBJA7GvT8BTwz
TfIYD/lDu3omTBpiHVQyixa8w16TUq9PsY19E3RbrIKYDBRS3Vxn272NGeXwlME0hf1rHgJZMSXj
JtJmOxYdpIc7WgQ8G3Sox9+yG3Smy1q0fRGUwVc5n+3H2Ej9JAxiMrr4aWx66Eem9o63clvEtWRK
Q4T0x2WM/n5EYYqPrXyssHftKAgb4wplhpkQ2kIwF4kjSHceMqeSn6dGkH/FLvnHID2/UDmhoSx/
TuNMh/GBwMnPbD3++/rCfbec5InQViTKjxFuVaYfm6zZcqAw/t1oiK9zYgubQfIz63bsh5Hv5+Q5
T0IulG6nT3YGXhn/fXxaUkh1Ervqyb8U6vNoNVkP3x2sfZ8FTYF5hNmUKFQeUvA2FbpZ0e4qhJHT
SSSf+tnMvSwJIuISyt76UU997/qHntVU3nbPH2aBjUz/7G6OztPbOP6ydraDuOGJO1QPj+VnxnXN
dBIO1gSvxqfCfVlfyD9GECu/Oxyy6udOrEnP3cKEGcuprrp/mamHMPp1CdNHU6wx5x8ru4b4/LJ9
GtLLpsjWHiLeHp/3Lnphb9szFuMUyf5t/3FqG9H9O/ONJxP6zOAmnfrAEu/EqvP3ZNPDqdiP9i1Z
w+17LfqF/lc/lT1yxMQ29aF4dt6hOdDnQprMtpvW+ghpOKEbSVuT2fOgYDRMUv0dDKsDtVrcaY0p
PUo0q4DuSTMe7z2/WZuMM98hBVGklK31oQm/jta9pJvcwIgf8oMapRqZOWuJyZESCwRePv7MsEf5
irY8flXUUl61mw6zHoYlr1bI4hgvP+PtTeclIHBXxZYNJnw8IXpSqWQkTLgbNA6jdNcyxEYQTtVL
NVXVv5qg5reHur6xB17QMRjKlJkwvicyRz5Ovzfeve5A5wQLYKmqD4wQkR1/HuOM4JiF2mlHXXOi
Bb2XPaf32sES5lGlK8s6URzIOSS/tVExMdVk3dkPcvJyU51YF2dtpWTL9NkU/B6D9f2GtYzt8jhI
ta+TDRle3KB80cPi5irIk8VEJj7sLkPBXacX0hErUVZ/wW/3wgh2aRuI15OkoGEomezrARFF5VPX
HpPIPwfeRXFTjHXDY/2wLF793DBewcKDgwhbX9JqbjVWEpDDZzba4fjSeZvg7YjnY5Odg/JczrbX
9QwmEpgFBIriWcr2s34U7yBDOsHfzeXw9sWVALyGtr4r9AOoBprTXcyq+8axEf3GgddlhVSQYynj
zx3oNRME88Fr9fT7nIgDWBIleeag8b/3eropAuwH1a1tG+Ng+oDkL5ub9mscjCaTxcUoq3Ni2bUe
pGvP6jwUUku9hXw/lubQ3la8jSxUoSka5JqXSUZdhdrm5L6UKJkoi1LwrMHllQ9+rOEzIPWgWaSG
2TbCz3tA8ESdkvgg8DkOD/UcZxHtZ/k+dPuq259EI4dYpaJrZXD+eDRxQ0BmQTYd+hAinNhoUP+2
wji3TxZZj34fq/EazgR87NG2h+XCj2htK7nmoh8ZXH9m44RBdsyr4rXFMFHncVihOuPwIIBCf6yl
iRuNinI6l9+ETpNI8/nIn+aR7g3taXF1iuQ8t2eVQcrIWXiLGPWpkZ1TE4n8e1/bObARm5AzQYM6
/GgNUaR205um6osueiPa03XwpBy+8QAV6Mdo5oBCJZK+sIZ77frR0c1TtlkEjBSjWnWCJsglscOv
8djYV+9GGFrhxrutoxWAdPjCxKztJpv5+yfHx6/BDvnUCJHxehaK4OHphwJjFymce+c2K0YnruMw
Uj1NZv3ziPbhOFoMXnVPFXzs3KVnaUfauCnz32eN/ub9nRtGfk5VcPQY6bWs63oqHL7OQ3bOdHn+
KedV0A5vE43QQegRlw+KFXQpCWq59hqqs5hcPxw87/wRSZeB8uUPKcjDeZL3tx0qMdO9R/XaWwzE
9j6KkkveiTxmwvHn0Ns0E71k98YaOsnU4tDmNzpPIgM/2m/GaM5iQswRH6LJfS4G6m/RFi/LFBXv
bZFHPJ9FkTLy94fPcWjj8Xwnvlf9h/xOB2U3NT03zx1Ci0lo4f489cEtJKhNRNe3UTBqPMkKWPbB
Ynrl8bIQHFLvW54+7l3zRA0y35mJ2mmCkdTd/iT/Ys1H/9xNIpR/OJNYdE5e3WSqkBtFp7MBOgFY
MYZntC4Og9t/qnM752GqVafOlYtSMOR8DpEJPJCv/J2zGQj8KzeNj2nQYDBMACOOR4KaGjuzrksU
+6YdfJidfiZ/afWRYG3Ly3na++1mKs/643vWvE1vteezEAXAhGEzA59ejDkEim+R03IzCx2y8JNI
TNla/E+rDwwxLwt+TJEev9LpUoXW3MoA2VNxJX/ejWD0otD53P0mp89xNEDQjZnRT/9RS/WemTwi
znpwH59qmT8jwu04YTQd62U7D0Z4pXTj3mKQUIgPIl8ebHa9kWo01oivpYI0IqlW+t5igXYxE00O
3nsRwMXnoWbgmpSijNR64jnaygaZemUldvhZS2LTLdB3OB8Vt0TN7GgyDgxAaPpZzOFJngvpXf1E
wLUvrTLl5bKhUY4uyqg8QkQjXB40dtrDReOA8B6tbrKNrb0p2kkoR1etKzvmW/N8LQmGFDR68H3w
jY6FZ+rXXFQD6wZwSVYuxloxhtH857Di2NFJq3hSLReynxEEVKYUk+fnfnT722q2uUdFDAj+iABj
P1eymX5cVfsZ0keowsEw0PGvwKEOgJds6O6eSlOUWzPbywye04QIsbOM0mQh+igqDq/QV4Cn9X7+
JbU/Yo180KPaOzDn60u0bXaP8jZnehFoLOqSxR0r2Nppke/38nHiHEwPHiHHJjbn1POF4bQHHClD
86eIUymzLVy/14XzyDc7X4txfC4u/QBdGgY2vJSLJV5Gi7hB4NNcdonddx/EoRVfbK/sEcGeTiEy
P0rl9uGu/z7o+XtXfpmRAHXEfi64gIMOyUK6B2/3z7mx+1p/7L4ek2d79/0YRj8FOQ9zZhj8o77S
4/uUsalqnuNq8mtXv/6rLO2S6fGR088PqVdwibz1LtMbpfTfCjhuT1iXrts86fRrasWynjwbkHq0
k/mYBhY3+97mu4XdFrO+JPPCDt6lTax22ZfAFM9I/bwTqUGeeBo/py/i10VnhkpuEQTbtkOJlKbL
gLUM8Rjev0/z22BbXcwvQYUQmZLwPJiEfqZq7lj28845t7+uBOXPTZw5EwKNiXzIUzAUxQJY0Ntc
S4tknvvW9S6ivbhikoqwSksaCbaci6cSFcVm0UoPdjmw602ILeZCMDfdT7BCDq3MZDs8Wwd/TKI4
XyZ6u+ZrlWfukJ3emtkBt7rhmT38MeQdZW7dC0s0BcKicJaEgo5jkKeNZg9gwEHDGS1YQknsT7sQ
7wBtXTqfS6DfEQjXPEq4a7dNLWowE3ih9zhDt0Z8rCB7st29BKJY8ETVrFgDh68ND66co+jRSPxc
p7PeyYYzSE0Po8NIVZ9r+P5xaEjOPO2QK6xVLfHwwnNn/5Fb8luoPO+F6Lu0Nb3RAcWLl1hrSJNl
E/UOvLMrPo0mM2Cn4OOv9c/yY/1z+3rBesOvMNAtfxovGEI+/HcYe19rn2GyKV5AZ36QJHpq+39/
cgyRAzRy0JI/Fj9KL+/cS3P5z4DMHtrrZEEnYR8g67ca/Pt+KJV4PwxN0wmGEAo2Mrd/P2rVTygJ
X2M/tL2T7JiuZ1n+pNW44WvAvCtIEmnBUMU95uU0fGOsGEaqEszG/OBUEBnI95aZiBmTEem+EBi5
8vvskA5v8KhSow4ear+FaZhWt53D5n3sQnFkgmGBmcLPwuAy/FduepT+vOnPKqx6ZSMEBSHKNkch
Ewi0dgIBKeuHtkdZPxcc4c+1g0vz9GfPJg/Sx9hddXeHouhrLkEaRTddB6EBfRXsVPDhJjzETW+c
4qxLj+ZTFuKikUQMAi39+5/JSmq6HV7G0LXxrDfr5TpZv1dfse/ndPE1+8QU7aRV0kuMQeQSuHcG
IPFjor8voFj8vfK9hj4TiWAlGOBdDp8fJld0R84uAz4BAQMq48vvUGuf8p+n/FzKXwJYHvn3K4Dm
2hy/lYr5WhhY13AD/tl+B+aFEX8mzwHQrdfDguwYRH2Gl4YXxUvzdMH3C1DeJR9IV8PhPPwYP2X4
7z9/+7/9Pp6Ov478+2eAA6kt8v1uutjNISSRucLBuO+hSgewae2fQRHqTQw78895eA+BOhAoEtF2
oBAY8gcvLtxjq3eKfGrEMN3lG/60dcp35pyy83dePP3+MDCvF0ih4WP1+5VupdIP/2pIZsDtNAoX
Iyo/wJi2BAJ18ciUcHL5HrrlzDQMbOOK9IcAdoMcLGjDu8AHd5EtsP+IOq/u1JUkCv8i1iKDXiUh
MhIgC5kXFiLnHH/9fLvlc2dk+55xAKm7uuKuXfQ3k/d3LSoZNBqYNbzZ3LEuTABnTmNRd3b0spcv
e866QWkAmDXvQOjfbUdRhExwc+GGNfGTZJytjZFF3kAyHGvphT0A6vW2FzyMFlHnQQdRJ0PAFf9p
D2hI9UM9Oule3phVabNI5Df4v1RljPSrqsYIIhIYyIQoy9xch6eXiFBb5pYkOGjiF3et60ljhu5C
j1bxtOObhr5SdgahBvssf5SlLikgRipXegizol8eEWlX7YipI3te8slq3SniaDSTACR6AF0G38ao
hSxlQZXB1fNXXJJenHJCtsE6oFsL1BWaQqvLLtDwqT3ARCOUugQW8ccbSW5zUGWsG3CBvUA8MSwF
3CCTLzvqVqJ0jeYhedHToCM6S81GpKgZahR2O9o6UUToYK4nlSptA7hrsAaaNqT/6ojxEz2Z6vf8
l92jAiRMCKI4punYpSuGv2UaGX/xYBpo+gpkhs21ZeAL2DWKbAxIArehOJsh6iRp1FlXJGHGuHuW
mHdqoFVYat3pB5cEHGKnwkq+3czsb+14uid3RWstkxLrBRtI0Dxi11kSHVcJim4S54WivYQ+4fSP
4/ZD2DMKPFGE8pCM4UDypHHc/9jKe6+85bzP+CNQDxqn+nUx4qzZeM7/oribd2ItrESTwBBu0BJL
xiujCXKdHI2QqiZyCAdBPeiMjvbvIkn88ME00qM9qnMCB7IKxHq8J0kR7nScSHJ1c9oPNs6yKaei
AHDxeQSgGn9XhSacPOgpUGV9+vH7PKeelMdnpSo0rvhIdKKtGI8RGC4Vpw2EhtPOPqFQug3lrAlt
0RpoUiGUXnajZHfRJ4luI8+qSkaB1JEbgTeODj2n9U82ZDa5U8DqiCGUxthRlpx9ZymAgAGTYtSw
fknYKn4Wt0ixuZThgKXN+5EW/NphsV3+imUbS9V+7USboJnAmlMddkaz4Gl7QZ3Vq/pl1o0DzugP
i18CCIB07HmJu9uNM7aPxh1rA/UKOsTSEEbBvu3ZgBf4eB1KFqNRQHaCEr6k/9lEZVMomDQhOPVC
pJ5Gd5rd0aBQvn0bcLwiLSd7niLtgH25UYwxudhUjQ52sc66JyTnufWLg+yjpSUiWu2Tswhmi3oz
pFWCd+JuutU620rEqXqvLmlZaQSwPZ1jB9wE0Lky6LD07EUVO5a20G8d7Pl8D9Jelxr5JWj61J6T
NOOrTJ9EUWdViuqfzCeYomaAT1SD3QhoOaRO9oh70vRwWQNwXIsFXUBc4MPGbJi2TD5OwoNhK7Bb
M/Wz7u3gwEPRuD/csGIouJB5AL843fPLYP2bZcIU/EgbBwjp8+BMss3CrYm7z8eHfUVDoBS/MDmh
W6VK30xiE5QuRsh3dKS46/k22JS9V2RRUrMe9cu0QCsIlQwUZcSRZjl02FJ9B3YSW9Kfz5mr05Y9
LLAY6REed5OQncCsoA55+MGA8RQgde72zBiYpuy8zvPTjS+1eMx4bHB7MUJ47MiD4OZkBI2voKXQ
awCuApMwGHR+uQYIhDlDZFNkMmL5lLqteb8vJwTvm0/GvVEJbLefXhvhweRFRhVxV+0+3wepNH6x
kWfOXvfjdIFHLodrwJCI+G9vSFgAjpSCBsZe8pBiD7U3qQswQb9xtpEQ4wJw0NAd0g+yO5JFXAYp
jX+Kw6PVhUvWE4gf5ySeS23EGFZ2nOWSxQolE3sG2myoO21aXyAiq5bU+gGYxclpMnlDCojZgDg5
urDwcmH0JgnVdKiriZlbu6gCT+kmIp3z9J5UpebLlhCYS1hNgFXygQdwdrKNjw1yh29xI3/mhrug
JKrp1P54HHfB1sLW9mksJejs04Q2AR653e63+9JW4Gn583nBnrMKORu3QDo+/eSxZGqAV9pzcLK8
QTvWoZSO0flNPxVoU3Tk+xByQ+kHdset/U57He3DbG/PZvCl0H+Xcciy/snQmnOzBcn+Zh41p+dN
w8F2yHAK2jSOXqIt0NqwO0gHV+jHctpAqP6JqJQhP0VZaNEhSuQlEg6CxAHeeIntrkbNml/g6CLA
2An64hOdSml4vY6x+VGWCdSTruyz3lFDCxkcxGvq2QgZIjlZGxKmG7ieUy8XVwfJx6lx2pwfycA8
00SpBMLU4imlqlNa0cK0j8dJAv6AwevcH5u2YhYkfyGBTFWUKO0QCV6c/IrxgzxpEAJ4ZPnqrNnq
/jxC1UsrSS+BRuMJ4vjqxnG3gmssp9R4DYCDqeTavoccspE8uU6r7+v3EW85y7CI0GQD2y3+sZpL
STyqRGoemHUveMUWnAKtc+dNtflJKeXqzhnHCM+fOUboCABsfNV28BB/MnfEmWjHERadQ6n3ytg4
UZD8s8VscvvdJk0Ak9ubd3s31J6q5lQQQ1yKe9R1LUtPCgP8kDaeB8QqkMHh9imr2xXGmF3k+8Js
K5sDqjO1QIzCqxuFG8dRqiUqrgyjtJy0pPZDTv4V0JwGferFUt2i/Y8iPUSMDZrrDHGKZHXlad3d
SDB1ozVljaXUxkB+tawhK8p7jn3GfMne6fXFBcMtb1D2rLtGncuaSPmRLiB1nUFGET+cLlbvxW3o
h0ZAYjDUxGDtMTaRSg0vcaQjQp+UPuhC3QL7IpThFWDd5IzdATYAbeBwtVo/QzmM3IV+6cSx1NFN
8JDgkWRvacWsAzyj4VrhDw4NLlBDgYosm+SdbBKRORsvncfpl6kHXMsXefIK/jXGHSDY4EtieA/9
CEpyNcCVxaDKCf6ot4TAnjZ8qAlAWSGimNreOljBVrrVHOkJqBCAi3BEQhMF+g+Xi+w3jXYxGeKf
V7/6c2hXUSi4qzLVYL4ACf1zSjEp5lCnxorGyD/zPanN2xHxmR6E2xc+mGSpc+yu/I23PDvyPJeI
gdYZB1O2WOKluWx6RDzHxQAPO+azixpBT2gv9TPM+UKuJmppzaJqYWSi9FiiDaJPrwg4I73Y8v72
Z9Lvzuc4Jrg63tvn1N45tbiCuMaSNnMLXcmjghtJLWk2gh4yruDVsBQobMRc6oK+S6ot8RlkxSEq
+fe4OtYKfYM19FSSEvVYvNANHxongP8/6xrtCbUwVGE7ujL20HLBOegizDCQ2dSBsX0FE+zuHUYR
cB0dC76S4XA4nTLxjOvj0VCxposD3DHI4wLIewkohbS/wE3qX1Zn5eqdd94SLaZRuPrcOlUsrLoN
dGQl0DmPDn3+K/+pRKAnJ/LrslNJ6jhLV4N8L7pYNjrqPp6Q3rOnHRirqjP7ovva7IjcLjzAgxPg
PJEx69GT1aHjF79/pn1MoKJA1Eseki0ebvE763oORUakS3E5KrB2cBadzsPt8KedOj1pckyNI6Oz
INc73V/5kYqB9PRaBZjquArwSjCUCpjt2f3UM96nzlcQQHvablCCc/ImS26tKtw6DWYZd8XUx5XH
TEO6SOCRIsLQnmh5lW/BGQFaRJt/gwwoAqW3lFqXlxQSdiORCKSCmBWGDfI7WgoskEwbPsm6dzN8
D1YWCKKCAdjYnVPpZXig5J+7iiageikAqo536uqJ4QyKNJxyIBxoNYWfW6av8rVZxAdP3UL15Yfg
iAIVd2Wo33ZILh1aBXULyQ/gLNErUeNonOh6WMgpLMop3JF5EeI0kUdN8MNZkj8gz38ccbohj2Jk
rUthSmp9PB6IvqrqDuQxXmroP9lsnRTFzpIjxOXME2CyfNoM5SlAectvpNa9va2bv3k5OLTY1+Ri
o8L3Tf0tC+dzjo1PQR18113ZXXNXwzyU9HlsWrFeBmf/QdKSJFUHC1oMG/fWqoNqNRog3sKuCShJ
ETha3OK9pceZaefkm1qZCd0aM6QWXS+Ni3NA62Oa1JRG+rq+T7k6tOw4isdqlANDmLo/C5ZUqp8W
GnnDWupNp06fjU6/XAcMiafS4YT6tS419TCeWA4HB8MkhohC5YKZsIpFxq2SRdCeDQYrhb2WzarR
nsl3SRzbsIYQwsrvUbpVT7Oy6+JhmzRmgM0eRuzpbseiceRInBkqDBnqnOycdszHnxI3hLZ1Mbt5
s1zP0vsl429H0XmG9lRh+WezInHOA2x2kScLBrLWLYxeDayYi/lc4AwuTASE9ruhkSX4BfaLE6AE
hPC8H24x1J2EekUo0AI/+dSY6KCcn7aWkghdoceR/EpYcPA/tSwWon2Ge6NMDxH36yfyP6weFRbE
Z2tW7IbroASI4toqzQzKjFOL37gVjG7A/wMAwkU7fXyZZpfntUt95EaNKq404QwMcszQpR2bJjxO
tWDnXqmdA/oBtPZcdCYRCeIVyz6jffcNmTYp/H2zCAcFfvr0xsSHiCEI4Q1+ppBqxpoE8y16RBUh
8eA+PQfn4NFjdC+l7QP8HbRvmOvaJAU80F/qIpcTv/E/Tz0amaCG7T/9z5iRoVwfiFRobQhug2KU
j6CHIsP8BjQLFcuJi8JukGXsAaR0zB+GQw+8HOl+7ruFcJMYIn1GBkKuDFrCSxU8YZdDPAaTjbEG
yhh98AhSZQMmtCmPuqLIkgSQzopkG44ipSb5vNGTK6+ZNvzuOCFWluvJVuQU9WQwh8XWCtxanum4
VLlMPszN+Irm8y1hIPOtAx761RNbKIA5uEG3TAtX1FKF9oP1Bam5NYb+7VE65bfUJRejf+RH+Qiv
HAh4JHU1o2ptHuksVWbgVTnaD55WDXYfsJkmDCIldWrM8Rvk7kHEhW7mobihV20dmLSW/mAu74Mg
TkpXXoUcHx0TuneMIMv64VuWa7xQetpRnBH+qYLYIyYYjBemXCoPBSbPQKeAO2ZtVngEqTuu0yGH
uOSxVoSJei/sFFxDn0hJV9xFTjXRZ6ow8YNyMGPIFyLeCYJgFPySpjDJHx0YvDrkdcOUVdikh0SI
3S3NAcqOkx8famMoPHbXQCXTLdJjneiM0YlRllb5L9wVmhwo5HLs+G0T1kn3M5oQF3XLzza1x+Ia
gm2otrBi8unX+ltSJWJTQPJxqXjX1slhbiH/2pJPS5NWcof0HmR+/j0tbKQkhCVrCl0Uk8qcyxM+
OASWEEKhH3YO6RWsA3+W4yvBIq+tlAzq2bTYyQppTZS8YyGJXvXG8u1oUGoCloK6xZg7xhLawNx7
wQzbxgN65vtpVidPD8SGP/inS1gzohj47Fl9si8HdgYQi3vrh7RGccM6FKQWUjf2orCaDBfr9gWd
pWSAFNjTWCkKCihc2WwSq209HHcddIJAPg8Oyx5/dKEBC+r8VhzN/w0WMryHjowvFU5a1+kyaxb1
lfZ5uL9MV3j3yvClDQg8SA5o3J4wjUTlkFWNSBybQUu+uZgxWy/Tz9phNgQGQ4YECtD44ak/o8LQ
KQsyiAXscQBnJ7zKpPkGr7kD0s8U5kqrUGwULO/68p5b72DVHrRMO2vI/fFYALIxJpbUPzTMzGeE
Eehq35lZt27uPo2K1QCAv4OurqBu7N0BIlJ95Mte+vE41fmY0Ix5856ohi/zA+zD4IqqRFmG1Vb5
wGnYMeVtC5R3R+sSakGuMZRInDDminGpy7aA/WQ+N1bu34ZIquWAn/obOf1hmG4JRWG2CSFE9C10
nvTJ1vjMB+/iD+WtxLHJ8pKAMWgodlr2XieQIbekZaEDBuVNf7Yzp/lTF6dHdLAt5g2AP1xTclDF
A7pQ8Kk359t8co6LNcVsiSScVhk7HOMlxWOExjjFXfO+8ghDLC3RJayV5kh+7UB7fqMdWUdCZ1Dk
QWplZAgT8TU+MmYfXD6envREQSVbVUkhnaPMiQ2AneQLQltetyKcN9WEdxPGnobl0d1I71HrRNoL
MNkDDq4vFPw7KDYsRntolsyb7BYEo6RtYPBV7kbngffD7Tcag4Xlf+mx1tFmMExwYgNf0WVK3eO1
vJNZWVb7BYhn/IwPn9/g0X+CoD7098Mb5BPbIX5mcqqrWTfVQ2VQZyotvmlh3duj2aG+98/DK2go
PfOqgVUHLAr/ai/j3ztpIJJWt9QClXovqA7+lBzh0Q7ooZAO7Ks/qQD4P+caP0kbmjpjqUUD/U8k
LF28ajD2BoTnAT0tRakGpyc9Xzt6Ww9d/AJAk1cAsMDPAVnlyU6CsUX94D1SrV4NNnRRvuApS+ML
ZaJ0RZT0CCP6KrikW6Xtoo5EOzspldQ3VNZz2W8sG/0GZkPSXKLQ1KbrndbfHmneNOcgYyUrfZs+
OypA51FTijeVdDl6qS6U+pEKocRsT7+1M7HLXeNI7E4obxr06N8RiKHRNPYf0ac7w5g4GSwVOeWv
pfehfyuXoZX+EkVgzChY8x0S1Fiuf+oOV5ySA8UG/aVSbiaJjef3z68VV4VUeJpj1a3ixyr9vKiT
TTyjpBSfp1H6iL5M/wuoSml1dD30WKh0NOzo3+9gD1Xny9iD399RB1ddhkHpET0clTykndxfX7ci
V0A93CrV3+k1kK2Vv7lqy/rosgg3lfxdHJwwoVBCfRXFoZiAmfEYMaxdGibIRVU1gx/VhR7VUXk3
JMVVzilBVUtae+JJCI/29BdWcP7FVFeCCzaFuZGHnyrnKqvpk3SEFYBrMlKa4Tz0v1LbiDjaLLYC
BfkiuBArEHuWf+1seilIgoMNxELXG1C1BBdotbG/srfpZuCp419z03L6tHX6daknmWEZOVESy+Jo
E/RISZ4lehMUqQUPgX3Y/dYvSASaNlutteEGUKuyDo6u9sY7O33YGD403smpf7qQ8yIuWbCSZJxy
vKwyTtyBFg51x49Ix99d6jUS+JNyv4lseo7FlNU6OaTd9NAH3M2oEKP+NdgAQD9nBpYgAKnebQzQ
iL6iXjWu8lTt9azQPuA+wKgXHKG12/1sp+VwMwAiWj3bWagmG/dltbkNaPjulhrlsDA6dDJr57pk
AsR5xLx2AD0z+JEsxsLjEwA4dXatLQ2Nxg4yVkoZIrL6OLRkcJKuNkYXqaV9uGWoEsoLb6NIv/rL
swhGBTVhZRt+PIa2UdUB6Igau/HrR0SEn5/8mzyZs4O5g2w68wzfTQBCQLGea3q6L8cWzeaDYu1O
/lNDG+BOb19aMIh4wHq8b8h/mfsF1dO3eWnpVzY5iDrS1OaL25Kxknslh1KuixaUk92f1NpsgCK1
DbOASOYuGz/DVotK5csseZrfZJYaQBjVji33Ci7HIgFFnwg8+Ws6fMoMXbphduhM6uUbb7RA7zka
LPY29Bl1ojkd6mA0sXsdky1hpgQZDNkruW5p/V9iiL5Qpv0GTpN7RNXrKBEqMwwLWdP4Kfhl8WtT
zb0f5tq3LhOTYDBX0CFfs8IB+DrVab7qXizQd5189Mo1n8HqGnzUSBfki+GV/CQY2TU4vdrhMLrk
qBYxKpIFfd6BGFZBkDjlDPXNao4CtIrn2ffPec7I7LKTv0bUCeCp/ejjylRV4gdeGCAPNcKJTdwH
qIfX54Oo7wKbIpEKwEdB5v++0gycPYrOmq8F+NKJShkq9tXXatUpM3OA9CmYu/rjWL+v6rBZV7Dc
DNyiRGAxP6Z2+tYu5qOSacHkXKb3n+rga8kEXZryRFUObHnHbIzOE4zZD93lFbC7W6uebx6Ha3iS
IjLBMDWsgwldyplhuX+iVWwXFfs5HyrhHqQywc+Pak7/gpUXyS2ejM+1PVcKkMy3ybDmBc97QrSl
4oM0pzTKC5er+EKJ3mGSgOMEYhGMHil16Bae9gE260ktl7NBUounmz62q1OsOidwQd52WaBpjpF4
s9WpDmYXsYMEkpa6lQ199/W3OH/1yCtv/Xf/MpgMH7+QJl0J+WgLZCZMC6fi1sMDZt3U7sXUMoU0
sgVCPwAsIhdOcQay8lBQDlUcZB4ROUKDDeJGPFFfHCnXZ6Gc/NZ6098erKX684qHmxYG++jm1k1V
RSdIwBzlOLEUnHT5AwbuxDvJZZGxSg1aGToE8Xbt+J7ENCEbAhyM/IwybaobkvUSfp10Zs4dcGIG
hHGjTgdIf5nv0DxuoDdKth9JQB87BXaq3IVpfW/Hkorlu+Ccs4xfYf7kle4opg1YQbdaduks27Ss
XoGYE+I+BKDqM/tpiT7klNbLJCXXmgBLhUYjLBVimSittgU/pWKmTla6scpRpUUVAIrFZnXvVAHo
7sCNljhB5A8iXucMyyfwarKhwYlwDjze0875TAOB3WA9//zS+H6Mqt4JXDNUwI338Ppb6pTpHKLF
f3z7AQ349Evr2pOhBxXoomgwvHydV86pXu33bFI/hpf6iNmPT1tTkREDQrVqvTJbkRstNcBDLJ+J
mjWWHEoI3wh2x8CGqp0Ng38wN04mQe5QLPIj0zyxuG9TVKPybHRsKS8LTVHJrTShNQAth6Cr0JtW
3d+yY1gxfRXQT/+fNEnc3w1vo1u7FG+gM0AF0K34HKIN6NGoEIYgZ631CKwn+XTyjO3KGp5gxkE2
YZkgAiXNRC+iT//llFlyJF5ZJUZw4ImXETzSI+WqSignGjV4sFWXbt97Y0Wn+TrKz77tB/QHbu6A
1t0kFCl2i92iGLIZnPVL8mZonP/GeBIGk4hRWH0NGZHKKAU5PC/wnSg/aApIGZngnY6uaksQxQyK
6iIEwpq6Lh5lCdWxNF/QOlWDlNRXOngZ7QQoE+jBB8Zx+u5CQbQE0rrCdU3uLLb8wizHqNI0N6tj
kboWqj5VIMR4dg70yYE7bD5qaDFGMnBBeszqqhSQKJ2TppjIFnG9nHmv1futbclZruw8ShhN+3OL
zovMfNtH45XI0VBHBbINcf/w+oMaLsQou1l2XGh/+idGBvi7/rdPTDK6/ZZb+d4jKo4PlM+/lDL8
yfjWeNMMvM3byBkQMoCQ+yCksbP/gL0GFFOrOC73IPpsvJLPANxUlj0MUE0vClGvZb5fmK0u9vGX
vTssj/Nyh7uxIOEjHA5edFFZs/0E1k37ntDSc002403rQcqxC/h1UIW7tDqstD/d0owzfWcmAQxE
MBFySC0f8tbg6ZWJJiYBzfg97izP6aFeOoAEofXoviG5KSTkJtv4MPTsEBUxB/PShe8chdp+RgTu
TMyEziG26FWrzL7wX8DdWifT0CB+od1ufKYaMaMtp2/Btk0CO/6QOuKI1i1KXZsWsFTyIQFAZ+Kn
gsz9t5kLZ2WGfWx7m2apfh2WcL+etQmU2aU61OC19XTfO0+3/VPnmVR/CTUHJzh7V2xrRxNbzk4F
OosSkxff4PUad96sQnNSqcdwG3/fYAoAPjLtNa1njXlzQdUrh1vA197bKUDp+hyV4/f0GZXwSiZg
dY6LT/jw8wa5fmp9fHL2jXNUcfZMrD47w+FPr9f6rZKtJsUi6qGLyzDFHuNhRmvATOF5pIvBaC9y
VIxH27oFiHF/gXrfR2LFICdyIWWqLl3FhLQXQHdf8UKqqAjrphXeMCoCGasKnTqFEF1Fxem3UfbX
s0PT6lbiSQCXZFSeZvplBrpkLft3BLZqlgYVk+YCZcz3xZfNCMOvz9A56+d5sGurTmaBebtBGkaq
BzoiZlnQgAAmvmAXib6ZJ4ETT0IAwjFmcfdJ+7nE6PoY5wgrNF3++3Uvi1yShhiHtw1n4PVo0+T6
WXwWVvIYw+CP8jnwUFsqsxCIYfjlCKqEA1q6BisNo+sunUtz1ya2oQJHuNnc/KiGokIE0REqzH8t
xIhOiYTWzBR0TYmfTAvlLepXA6U4qN8QAbQr7WvEVPdLl2i8IQwLrduyP1zCiKo6cCMGUQ/nGVT1
Y/qKQA3hpInfi7pK1I5g0ubhRB5vxfvfc2SplsGocXp6Iq0QoZ9/Ya4NLIDfnSZ6r8nJdqsl99LP
dnewGh8DWW3mltBGd2JeGv1M4HV175/e1STXYbFv7w50mOY669/V0c1H96DSKLVvLGHbSm7jzCgz
wl9rE/wfDor/Xzd9HH+v8+v8PN+sbMh0b3eP+Ww0bVSedT42BZhA9LV0gEz07yMP6xDMk5vafX6f
07LwIjNnPsrQrQEDzLuVdQ00/+3tXkO+dw2vocXYLfORhUy56oKTI2uGDUq/FmkPgx+ZajG5VPTu
3cvRVmQ+DiRpoR4oy4nlAwgaLutlml9aM2uGMlWpYg8gX+Cya5iHILzH6xyDL50JdJ30ZDEOLkGZ
ddXHd61xZNSbcOqOtcuxhlXHy/3vA2cYPgz61zf7Bl413gR4NTxJPrCS88s0M8vMbvRv0XMALM5S
q/FleuKqzKxb7QiWHh1hgAQoT2YXrpZ0t+CCbmFnF297FkK2Ow2vHE74eul2pdOOaoJQt/Qszfe/
19/tLJOU2DlazaFrOQCYkK+4Ne6OCZ9NhoDhxXh4gj0LvyqMMZNuemwprhqZwpoiun+tAAq9xZal
BIcKWkqCrBoXfMQ0PUACJeJnBgot/8GkFMV98aHUmFpLfA2VBqDcA5NPv7B9Hg/BxJGEuXfGwPKy
TptfaINiERxGLohuzgLvqSzRGcuuyoVyESnoIVEGZUEdGSUCR0SDyJ9xvMqYVGokuinlkjRRorAC
+Y1wM8o8/T+Vgfdgd+M9TGRKSY6TMb+njJWwqeOxN0bdrWqcdAFjOdM1k62ZVRw+yjBWM8GapAaf
Kg3ONlRY06TzzYXWRQAxKMf4FuUKwihqyJAnqaiqnD2RNnqLEGqhak6i0BW2nmCcp6KEBycFsiAk
HwiMx8/5Jv6zwlrjWtcHlB8DFSUDWIpAm5ByuUEydom3F3hG9hBUKehR6FMl9GEq9Qe+KsYj0DiR
8dXmMYF3T0hyuTWMH/xEyDwfsMPw9UBc/9WQP9LS5xDCPNpOOU+Mf6X3MG/jG+2pWE13A1XuzpCO
0gVTqvEVT+KGRFfW7ie6kXmjc6SwwfmucTSR/cwsv4RDNLssQnjBicvMgL5DFlNcQjIDCJS+Eei4
ySTepsTf/DIQz5McE3pDNg5vtBk8put5Bt917b4iHddKTH86M0cg5SNQzTAvysSt1iy7pAOTw81f
8xqcLzzqJ3OVik4lrsAToOzKA0+OuHJ3pP0zv2TuJz0qum6cT7G3WDMmJZFNxHErxKfpAcBpIcbb
5jGLS77wt3oZqp5kbC6R+nNO0xsvrdsxd8VvZJcvDueSf52mJSqvqonq4OrzCj/aiYF37mkq7UPc
TDTAs+v3TszIuXZuLFwLb61EQ++GDKsuinV5hSE8mlqHcJvXwa5HmqdHNA7RXY/AHb9wHcCxsOG3
4RfA+WTKckePZLEs2SUT3OlDal7VzhqwZrtejlWNrRnuHIqnyJoTj3CiQbKwR8caXxmBeCIBpX68
CzaO1A85no2jm0URlmIiAR6Vj1umhre6yjaI7BmaSdPO19GKEzJohia5TRPon+FE4dfMB//mHfBM
s0u+8E8mYH4Zg8nMwbgUy92N2UY+eBMiJZZl1av4RzPEotrN98tdC7rXDfOPDp74bVYJ5525E48W
D5QJVVRetUsPB7Mll0ODM/jEcKv0xtEiVYfhJwhSyki4BAScT4hvyDKgDttWY00bU33dGoPqHysN
ndbz9bvUB/wCWA+DIUHv6RU0mHFLhSY6KquyD5kvP2T2F3mQn9MUzBlAU/cF6mPRozhFQYy6V13a
AxhPrROAfNmQUgV5gA441QH4iMrwS2kbVFr0mCKdDDKjxr4OyMSZbbjeoM4x8rYPK4yZRLrxyFns
dzbgH0gJHyRcgK5NiOqxRMzvJO76t9MZihTMG2MjVGDY9BSJix+IMnLzYgA9V4OYFHbkTZ97mllW
UkvldfMVeVW69hsf/jKjl4jsAS5NZggIldkZvvAY4Mi4DASlRQ9qM9PQxfpCGK++rbP7DYhNuZZp
4QCiLsi6IP/c2j8lZ9qij5kymHoRXmSIGYoLi9Cde4N30tPkQhWE0qyFKj9Zx+Au7m6BJILJZkCL
Ye5ZKRGToIMxnzavfE3dbDjoFCOVWrFIfRNJ83BKTSj/q3YVlBy6XFVDvAacKeWfZTyVtiizXEq2
Q5qBFt4Zc5yCxVQDSKFxwoRqFbQOMr2Kzb/cZtryg9SQgvxnYNOuKBgbgfZkQFTpyg3fvoAgr/4J
BgyhnbQZQHFJ0CZ4iVUhoWoFJFDGjsOOdI+V+FHtTQkPlZsSwQnS4oySPLpIMamEbvrPBRG7GnCQ
ktVKeHE8gFeri0OdmpARkRBi9okSQpCRUXVnKZVxIPNtcg2l+A1OUiUIoREEt9V5qnJZHRpJOzew
dYwmvLUZg7fmZ3qftJIFasKR3/UF9K+kPVkr0uOq5CutawHa0bbpIvX2l8inKURIPHkmcjbSeERZ
dr0oB5tY5cDLCregh1ZdoQKQ7QWQrWp6JfTd9FGVCFK+I+3yoImQZRRxeJFhmYKyrQMdfIriNKUJ
JKHE2tqxSJ2l5f8VTOKsNVGoKtNlKtNaHN26kPHklFkSwc4FWrvRmKBlYQorqA55KsoG/1XyuW88
oUtbkA/thwoLoK1sssfCjPHIOF48rvbX1Gr+6hqBSqUqmFK1kRzJTdP2CxBApV00IEgBJVqJrhrd
BHJVm6i2lTUktYVcCjtiYCV8vUJrkYHUlTPLUyMJQF3Sh0rwWs0q6zbStT+kLS/UcwUV0EBHRSNp
QkoJ7CfNQGSTvUQLLWDih+XE8vEy5BEweVrqCr2h0sRxhLSoUYvui7g7RkjBcDVVneIuAESS2mSw
JTeFk9DPxcLU3DTekuvhHOMzKS4hOAUPtOiKAbzItWHg65ZrqvrOmZr6ktEm9rmLspnvbLcv+ZCc
GGSrQNA+FYN2BCJdpuGgvhGBatnvMIFOnhqe6usK9HK2n9AZR+5YdwSszJT38E5ns8WanKeQ1ZJJ
niNM6/Km4kYs+RdXE1oDk7AXlMtUTCPC7aaYaCax12fyLqnuUhCHRlCfApcCM6VI/sD9LRapdBLy
U/gVz7ABV5jaIe+P84lMWAxb151yrxwn+nS41AuQA75KzjgtVqWH52CHB7IlAr/Iu2XCsnnfO3Ms
9K6Cv+nST9PXNkcxmLjXrAl8lWGl9KOJCzqqsCwwKOlWJ2au7cEO6tKEVh3mU58qCOQvad2fwz9X
gT1tGZP+tqCI+XpsfqKyml6PV2F2hGl40D2zH7TpxPwG4NKMmmWAIvXp/xBEokK1QIAnnW6tO9NB
2yoUAtMx0BSlfpwKj5LhNnU7Sl6DeaOYTI+JHyJxvDBHzwQ0kNTzaqYuCTS2TwwzvDqtoQMsmhbj
pZAZgN239Qd/4SW0p+mBQ98LDTodhE4jTjFSGcRQcc/LoSm3xD2ag2X2HzlBydFxQ64c9ARYQe0Y
ziuyIYcFrm26N6GV5DQPALEqD/FfHh4ADqlHUmECK+kpETQdRP3ZzSCjyJoxfQlcg06n4hCBnWgu
7lh4HILn4Exw04pSeE/kC2JvCYmwHqp4c17p7JYYM2OWw2a6rziqfCDv6dJiC+raJmSAG1r7gzQZ
qvq8ME7SVErCSxaVDEqLtsB/wSp1F4KTlrmQLzwgsaFSqQXbc0GLq3agnNOkNd4jJmoXET5fbchS
/FWgrxZ4NqZuCl5X3zK/UOWiyFjFcq8t3KrpeWS5E+EljBqVZEjsI6gu2OC7B/wtFAknjD3csJ5E
yl0VeIo+txlJynJnHTHbNb6Niy/9mErpaUEVt/4OMzAxdACPAIanltA4/Mw4X2wHiw265W3TXtcr
4LAAN+H924UR0+hol2YQZodptB0SF9/OgamJPei2gzNRAUlqaM2IOsoDmmjmjx6pi0wuINmw3tQA
RVKm3I+UASEZCIh3rTjlM8xv4eN0cOW/pAn00qSgGWh5sxxogQMmW05I915D/qLMdmV9Rs/vngOr
mmwG5V2D98TLhq82LOzH5a//RkfL3VTUhntZ4I6IewLyHAoBgRYQR0CZ03nVBON84wB+4298ikqz
z/JAUkMhx2maIeu0b21DXE3Cdwt+afnyu9751iznuoVH/RGtnRciAgOA4iwKI2sam3Up+rEYsC5A
ZcW/wJxx/906EF1jQXG8h3Ib6QGAy3nl9lP1m5aDpViEzhMeUKkAdocGTvmXmAQaJleYj0TbLLig
fgU9BRRQHOAymTofofJ31OXVn3DkTyyXpqV2Gx2BErtgHMCu4IW62dGRSXZMO0IN9GOpJoXtvIhY
glXiX/WFQwRkASpPhzpFUtDkAmJw08IkjgksVAYwHixWjHQvaICVe65f6zvPAmCvC28hTvifRPPE
SB+yn+hX/Tc3OjlAi3hc7hs/JEWjagFQQGtnjDZQd4Ca3KT+pfFSIKva9Zluh3G+DFKnhuNGGY3x
WuhEHEZkOEEZhaZO8c9z5HgAgRJwz+KRmgqf4i4VKw40SZhyk4eUdmJ5UVq0ifLkoBZcDFKaJ5nN
dOj1+waXiXOqBWPdYKz33lQMsb4hLqYSoNhhsRgQeyXhyQkpVFDq5NSZiwUG/yedBYVC2R1Io1xc
LObdDrC/jBLCmKZKR+pHG61LOpFGJFfNriUmm6lB6UZ5zmonxR/y/baAx0UQwbChkrkv4AClaBp1
UUgiDDA4lkeA941qAZ4Gq/u/cqIA8gDqNN4QWC8s5DQq9nFl2vgP7MANJZ1LSGE6yzljSYgP6bbu
IsS4K1UnasOcjg+BTcAAbDXxiFVce6nCRICkPfX0Eh60I064sI91wET13g+RUq1TN/o8/a23fU/W
dCSuh1oAbbyUOnkdMEAVll1PqavkCT+UdXY478IRCeGc6scsMGbZ0dTlJDUmBa4T5dOKqRMn06j+
ubS9RB6rLv2BhJqHQYgkd3IFZCGQwq40qxyQ1PtgReV99ec4ZQrwNA4D0/pxGIGiNntkPjVn97V9
6KdupbSzzlJADi4QPF+IKUQGwUx7A/XW/BnJeswPk0R5R17nYo/lht9qnKnlmrElH+bBHJ0YaP1f
u4K5ZTwAXmeHm4f043ji9PGy/hiDjmjKXQsWpAMZWSWnSG//+3V+68EgQ8hCGyIrDrk7O/G0SUqS
s+NIHHdmEbQQWgrpmkv/ALYUyj6+SvvcSR76FKpkxTf8XHJFVa4lKMgBZAMZ+m9zEhV/kvewAhn8
FYxbqCsXlqM3/JPAG+FPIZu7aedrE3I4zev8CQWncgg3yGu+qm3Q8gaVKlAPwzCTBnry4pW3JSPb
RgjRfD5hH9KtKAOXQW2/yKF033u4dj6MyKVUaAD9sMYzDrHIyItdY9N+MOsJFvtJ/XbEZN/DfCRY
fpWyqr7I2sEOAwOMLvJeRf6Th5pSeCplDDTLDnFAGHD8OSQJrKgO/acYboHIDQmCgKRCJz+4YwkX
4mW6uoGxtqU5cNKbdNgvBjpD4MqeIkGReoE65GaPid8UZJj3mSNfQ+b+UDpb17I0HX/+YLYEBRFA
dEQJls3U1eKVpdAUlr4b0jm9Wq/TqZPY1RndoeXqA96w4CI6khAp48EAiRgM/vShFIQCagErFE7K
d0mvOE9lmGBHAQaKkzfSa6DWjok8QKlLUcAIL81XYNVgtLh0/mGKVnRPeSgsjXTSNNcXhlMAsBqC
QczeeRnQ5M2pLhIkg+00ry04nMIDOfLC6aVXqVeC7K/Uq/TuzNy8E84+2+DIeup33TDYW0aF6aC4
qkkRYUAGgfwW3GdAGAJe6gFXx6614xfx+DE1p/7RQMozsqTSBQRx8puYZdrXbwiEkRoeQA8smGxv
+rS6tdQ8oC5HuQTlYV670DgD/sMe0AHlIq5SQQnDfYEwsvPq2jAhA3AUDy9+TA5Eu6YtMm4f7x82
ef5Bj80LzM6oaB/iMrN7AR2UFq5nFdeTjdVFx5NpqGPhbs59ePXhcTxKP3J2aff1rNHnh7JiF25f
udZanezPHYZWUg+cDzW+UE6jYg5aTvkIrZZ+UI50SpkRuWHK8Y6aJCA26IhYXumHNCi52VD7FVHF
IUEJqiuGOqAd8eyKhZMQg6jaRIL4j1leGjjoCkV1IYXInTNoIolhEKgcqY5aSpKEObpS1JDqAGqQ
InvUHy6Hw5M7j281KXT1rABdJqUl3KKIXEQ95yOdSisopiKkxWJQrEDyHc0+6tKQAllBnxiszb1I
i6aHjrszZiJ9LY6ujqw2Y5CMNajJG0Lyg7rJuSZM5hdk6E17o0KROtnRDaEopZ3BxeGxldlRbkbW
SpfuRxOWhGJJu6NV81F6pEsYp50m1ltUapRN5HEMOF43HYH6iAqNObGhnIzED4V9lqMmdn0dBoWH
q3qRJgl41KjHv+DJONoLwMSgIlWRUmKHxwPLYkwLm2a8i/Y//06eB37foFMDHNj76a004df7mR7t
DgXxAS384SA81NgkbY7Ou4IwSBi0doIl4wqwXiHCuZFmThcUHUIGztDDk2Chcw0jOGOXO7VOjjdQ
lqNHAqBOatniaXCy3AFeQxDMRp0zuNbez5m5U/zSLytAI0aZf+koFJsIfxqx+VXIDvTdGa8sh0MX
m8I9chj0H950sZAy0pGVM8Jh9kC4k2bk3vC5t57xVPg9ORwi07pxQMN6vWjX1U2uyywjGk9PDjqI
TSd4xUdAbTAG+MRURtoyGuuhDq5W9kbbOEsBVFVGVMmFfypDPgng3kAqQ1fatZP24wtQKqEHbsZh
1mFPQ9DFrEjbY6kmBavnkz+hNpQgGCink9Y2tTELXMmFnlKLg+/oNJFg+c0SOPV1/6sKKAKVCw8W
6qhSbb2CD0NCVoPPUqoq5JxjO6CaX3yYgxosBvnNz/1Qu2tGc3rhG1Cjf65tYL79D1lM/9SHp7kB
+HWNsKlEexymCALmZsKBL6VrtS3oKuHIU6sBCohP/qaNqqoweYQ/ZE48mke654+nC16l/xF1Xs2p
a0sQ/kVUEUR6VQRJ5GR4ocBBIJJEEvDr79fSPnWL7X18vG0M0lqzZnp6uuudHdSlDFKE/IyV6UoA
Sz1CdXzVfP3qse6oRtbqjCo0BHD3lR6AxW1PzqAiRzb+rNi8K6zPxLLNiABYL+kC5l8I/g5mwLph
y7N+CCJfgDS7XJeNEWqWt4IYahijW2fEBCn9NbOLlsccISVas/RiL5hVUgqIXzGeEhLyP+qooqWL
XpkT9pdL5OrHXvgdfnsMFllDjOz85ZJ5XuIgXVhuoPaB6rrdYE85Fo3kAKopj9Q7D0hKV7IgFfij
Ya0iPhYHNVOJvJEzEUV3Uw+pIqhBLb0TBQEkttEG1Ns99Nsc7+qL6Hl08gj7YnBSqdzN3DY17RlU
zMXmilB+zCYU+zRvb8DAYfO+PPZnf0keq+Re9/j/a1jUaOiSdrLk71BVI9CtLUMrqN9j5kzIb6B6
5A/NhUxVpjK8Ig8TtgBqhMx50NmBVFtxaSNKeYzxrly+6pgj70z4GkR57i6FpmZmiUsF+fWJJYTe
mOxoNL432KrIodYlAK56Kk7RcAHXQjjma9VrWV+MnFRcnJq1ZH7AuppmTwfWgNWkBz8L2AIqQ9xl
yVD06FDJYwsLSZealUYiOlpbIgkoGuqR2CsSvDx/ITVkxbGf8h06RjSL4V8vXDxpwL/dBdL3Zhj2
EZPw4fL3+w75uVDLEhViCe9aFHcH0INqBICcIUTmzZ9kgtBlNksmTx6J2wziCkSadgA3bvTGeqzq
PMaPfjpOx/fpg7HU+/Dw5l4kywSZMgnh1ZGmj4fSZ4ynDQ+rZjpDH3qQgtmlr4hVaS6VIME85Qao
HhP11JXMSzOWh8A5xUN9SD9G0exkNccgydS6RHPiUcxlI/v6wOfRHmYMi5yrgk5xLbiMND4bIZEQ
2RW6T4aVkbHf7Eef8ZexfnmCyhU4mshd4Hl8uWgFIIpBHFN7T1W+egB4xAGiH/N2RWOsiTMQ7i/u
Bpi8jnH+gJIOtpz2cJSA2vgnZkiU5KrKZFyx2s0V+RDe40U/zcTRTGOeQ/P2sDrlaEZwMGQz9D3h
Eoe818PxzOrS+Sp9PekYsci45yJjkNdotISbjd8t5xKjHNu8qqe1oSyNYNZTklWz2yUKlQ/toUlr
zk1jAPo1ffJQRVKG7aMAp1anpnSLBgJSrP8mWSlD/b/OhDeW5MpPO/DEDAVwXRnFNHXGtEq5ypBL
1DDQ/2mBSjP0i3WbjzeJqsKiFzGaBEPJ4cHRWO7fHxsl6KHkUCgrsaI5yvTv2mzbuojoBFERZfTx
B3ow+uJSX0C3i2r4S3IVfykESg2nUcfm7qkWPkWBvhlA86sAzUl2VPiUKCc4dv4d3GPyAgKjFIR+
WVa6btISLmBWcYe1TAS4qh+jnGPAxiQrYTpXfbm8ApDGJfc+34o6IYe/HOya20yQEFCDoNo1SKOG
YUgiEWpxq+DXa1H+xiNPlhSRT5Y3Bhqd3UlKlJgwh26yIqTiERK/9fqENqg1cAGj0qvReuqydH7D
4ZJTQNjAlOzid4Gh1Zl3oyWmxE9PPl4kpnItPUd+vfXDi8yW5AYLKfR0YEh/E/WAzF5QAGjn8eyK
FcOhwxtIzJkv0H34S9ZW1IK6dBA57z7OivwkTzkVoKbWVjGFJb0Qth/jki8s2zSVpTw1xxZIeIzf
wdcEOBFr1ICbpSEVCSM2cf7K+7ackT0iafBFfcq91Mr6Av/kG3X1tDmCQH3wv4A7kL8v5ZIAVxQJ
kuegehWHAWYHq5Mn26p3KhREy4xje0vWySe6IRJ7lOwjOYJOKJWnOfhBLlSQmfMrEw4ZGw77/VmE
FScXntIitfidXBWlRB7kBYinHL5cOuor7g0UpeEYEZQXjQRRob6190G0yCgXC7ytXxaKaczpVax+
yE0DSUkcxEdJWlUuTzU+XLw17QtdWbAqlt4Zfu/NUt+ojkj/XmIaKWqsPLfX1VAO70rbiOEluiWe
suzpuDuULMvwQOhUNgoWnOfpyiE17VwlrBfjhMWqL1rKu6GUO1Vg5MuVLn5EHqX1r2dh+7C0l7zw
4W8Z3qx4Xjvq6BauES2Jtqp6OCPJ/+m/MIXbW/ieWoadDZuwgUlGlJHwn+9vFGKK3FNZLfkvG6NO
Vg/epF8z1r/pO6l/vOFi2a9Yy7ddthGegtLKjurhOMqYxQBCKl6lhnl5WdDrjwP9Qy3g0alBEIYQ
CIC0b1rklMWf6q/xW53tvoyZHvUwAvQHEGLv70kh373iEX/XynbqU4Myido5NLnu5V49rIe7unVQ
1cpHlVYESve5Ro0SKEWSeocshRPx0NEA1z64JHBPdVrekXG4D41Z/J2tKtPzjxIYTRq8ND6jHS58
Z6uXITRMSczRfvQkgoPb9T9E4WzjgAQRVWvh4IAvELiKc40OUVfikNDCfpQo4fzGgSthZCrVjm6j
nldZEdAU0uxk8nAZmPBgJb3JyLGhR3iizZhZnkqLLKuPE7Mc2diYldodZtewfJm35mU6Z/N1g/87
c1SCWENQB/6qrc205lVudvNpPmBT3oek62OlBnod+Sgv0iRFmfDCZKzG1/Qa9e/KLxgXx6i1e+JQ
yf9kfXDaJ0+utP0xFjsXjxm4tyhqFI8o2HeegD1r/zmVzseTITDotcamsTE2fHJcPtpwVe3bTQO7
dJhAEXlDzEMb890y27w3uyWtJxjnEHf5m++DXQu1lj98gr/ALjEBEltJoKdAQQOXW3xZcXr7yVpc
Yhi8QE1psN4zzNLdo/O/8wyIYm3rPnweZ+ua/3jZDEFB4XrM6fEcp4n4fDFpktS0cbfi9UfBs/uR
Zsetj/HBDatXfZUrGpHTapZJBFUR0T/TGxqZfFpntAIYEQTzOi3kenUVBHutsRwBU0S0+krvK/8O
hlOsBEwjPDP6lo/DKlNOx+LwRJ33vO5CdBc4+QzFkEy64sshvX8P6VRhasXoB6Ts+WmsfprgzCez
0tVc7Vj0oeLI1LyMqj1J20B67iRLvkfq/e85cmNf0GlplnDlyLeKJFwvkBKLTIRO5jTnBOWNhqKG
NFaHRQlZgR6tuJ99UG6wqLkKf9niPLqyfZiFqkzRUW//tDvxd2V6mqdY1P3x5TJHyPyDrBQr/mLV
0ZEhi4M6h/10Ar5RFNkFC0D7S8oAcMTzwHgEKk+Avf/bU2XHhQ2qi8Zl2uDMtkTrmcv16D/6LPFK
WHXK9GsjUygzs/m4pTjF3dR90F1iDelyicGmJykuL+UHmZeYUy1oZmKziHqrhzKsmEkZdXRxMVFr
9mBiYlL25p/JbvYaXJz9+Ik7CO6CyC6QWnWz4NWvBnvW8SEgvkAymV2W1UWMcwqyxr3d92V8/G0P
aW9uXtP2N1YfPjriQ7WXSn2khRcJT3D5fQ4byNRbe9ogaLR3zoRfKx2hFhHetzdeQ3DdxpMWLmZt
YDRg2cMYHW78HY+Dcu8eUGO8YdOfRlV3jT5F5u2+K34Jz/bJhWmwiLGIrIvbS/DxHr+0luzTMAvX
y/asNIPhce3H+CI9hmU4gEWDTOeV0Ce11+JFBQLzxb3Gg0fE2CsA7ZGJXuznZvWFTop6UKf5VGS9
qikKQFUtLMn9xplJ+PKMGYMPTnmWUHZQ2LiPMREpxFaKqFgk/roFuvxBo/cImoNmKBtng/Zqwy8N
0ZXBy9lpYUxBvWW/t9chR8IAG77BAyVT+pCj2uDlvbvNLsHiM4MZOc3MOybQz0m5k3aebr1zGVFs
Bftlxdp9P7oHXHYeo93kHT4mB2v3VVvcnfX2tT1P7n/AEROC8PjjtaGwVxbnoAydau2efnPxl4VO
RJXz/05zqgYhUOpuKllQzXpyLn4z2HKa6KGESalXUcJTb34F1XFtYrBzLw7yGt5+jBuhw0qinZ0G
OwZQAmxykPIgfjacm4+SUtJrOdxp7CPc1iBCQOQ0ebsxOm3JhDmMR7cRtL1suh7yHdn4E+w6a6w+
3BNAkc3BUsZ+99E9ynzq0ztjSLLk3MH+ZFXzPwvcx8PdojWt4ml18urOmV5pzGpqu5gW4uCuhw5b
LEIYYDFmr6m6+ojwhzRRvMffhzijdF9gGKj66kJHINGyZLJjjwtpebP+a/3JK3rP2QZIxH+mxvxF
z8iYqyaqY/M9LxoGb06E4lQ4LpnRPi6PqO8WrXgCK0tHwyMFb2HNbGMVdQt+WjMkjQYDYCkHEH4U
CDVdh/W7Ey+f0O/m8dKYl9l9L4SB2xqIGVwHyaDWUVdJcrLxYDdZD0v91vAI/7xAHJQ+66BsjFSf
VaHhNbwUfqMoXWtHVov5fx3RCRt81OFGRn+l4OYjQhWKhcuM3jceiHDiJfjIuwTcWuMkxqRHd/dz
7WrAiZHk3CPhFepAirFz+6C4OBW7+zZXS7MohUsupe+fD3Xsj6JQfTI6VNSEkMbKsBjz9hS10ZaC
eEVXWBn9PBiplak59b+fH84/05bMqLRXGM7hIc4CH+a9Xxvuj/g1wmTvG6OSe9qe+m2O/9/yL4nZ
7EOvKSI5zInL/7qCVwYq9dAMz1bZwSFQulM8RPDTSEeBOFRc9Lvqk9umxkgADZy9oubJuXZPzEpz
7GFGJuhTub5QTyXP6sfEX49R21We8OqKlxUF56FOPp2AL5HuOVl1jK09ZW9i3RYNrQJCeFPM5A3h
ASEcaamfmP722hk9zNhrOY+/5/cZHtFfk27mB6e23eDlvzANf42NmD4WOUEvgSffnrTHb8IyQ4Kj
Q3CdlDetYbQi+JIZnH6j0am3HqIdtjxjYN0kmj3pldY4vbIlpIC0d+7Kpthg3ld6aYL1UYICOWaT
iOeVQ2JCGYDyeCUaBpGmjO4lOWheVGkxwg2axzQfipgjhF5I+AuRhHiiwxSGgYppgXXom3IrtiWS
zRKD/kpFxTGgzgC3VoSmaZbntlzPTwjGKNv2HSRY/SQJtDrBwmGVyWiIVTYb+tB11yGqzm4T+BfS
Bqm1vit3uYcazgvFy8dnyFUqaKkfLx+YMTbc+9Oiz0vbdsxvgu/Dy+FGJrnQeEr7lm0wbNzcFOGI
v0NwqXQ/VZvT/DzdwZhmKAu5Dxp8NarwDGVmDGdA8U9Y4gkjuJEDHe94CBnOpfXFnEYFz+cuiWqF
9Y19TMOqNb93T+/8tGI2aNVOUX6yMA1OkgEj8NUykkG1r+MPP7k7Hu2qr4zzNWsyIcoqQ2XgGfLa
sznjJ0xjwAxyS5gZJl026D3EvXLNCEQjj4FwV/mj1XjtHsaNvw8V95MNrYkSDIIwS5evSs39r+2M
dOsfm0I+JJr3UDyQRIr+uchMFGvuTPhqCVOVs0ZUeKMPs8r8dreyXOcotbYK9RoZqmAeyhVzO6Cj
sXqtMVla+8LZMP5afb4/DJ4AfW7/o0uIsNhAoZlIQmc7iMM6++6HQS+RcKlg9/w7QBwUtge0tAJa
EiB6INgU/NQ3pGBIj22Txbbd6mXo0MtL+z1gjyop6d/diXFoAnJBBEvA42OrPm2xtfSZCi/J0xVn
o85InZQl/E/3TPmep4cZbrnQX4uZhjnY0hyaPqxFYqGU3rAcDhKU2A+4axu9lo+j5ujy1x42fz6T
z+S+fPzFIZ55b++2qcBAU7rX/HoT9pWDGBwjEcVV1L/17v4Oc/HErQ+awb5b7i6WgLXOpct4vL30
wl9Eme5BnVq46KmDvSzqnlpxdK2uTuYuQvYn4mlDAQmIKpiIwPY3kbWhLbC8O0J6mIbg70JdzTC/
EZjKGz9Jp2QJD9aPC2rS9lbTHvhI93tgc227XcAL0AyMxPpivV6DaJYsol7UKxrm4sOKBILEWFgd
6P/aWKeLca2HGmE5J9NlRnVR6ZDOcOxx9G1vdTs+1U1UxW4woRn9wi/drj/99N1LAWVtNE+I6Tuw
DwH/16E6sKrdimCvHg5fz3sTuom7odYJSJGGNHZ5swJ8FugHgL1YHVqaYLZoD+AgdKSjEV57LZg7
zGo9IEyxgFITgYE9gq+keLQqv+uUj2guC2AX/lfiigjGQmSIB/aBwXcEzEOHr8i8iA088j42K1Cr
ULMCDesxylYfAoMeIC0WhgCgKf9NRRRaPgnKZxqN0h7c/Wh1FntOC/21vM44xdl15E8Ehxu3R/0R
rQeQTH6/bhqIIA1F8XSKHFAbgjheZluq9s+bVFsaVTRgCJ2iGe+Wu6WGAySJJI3IDNajzGqEemZo
eBh+LTf4MPyq+XLgJDHPgPJHKNiB7wurHm2f4MHJ8oIoA3+sw14aTHEB2a7A/YrRRV1w5gZwB+4e
NtrMIq582fQ2nFunidBj3coCqiAmR1BbR5fhHaydBiXs24ktDATQmCZXKPuRPYtoK0VjxjWhyVSB
kSjBwUiFe2eoS0OcYRYFIpHTRtR3hYKNQ5TSK4N6BywoPBCioJvASdvhgttyrtD+sVShP4EwCUM0
ZEzk/Lp6DMzwsgVcVlxASwtjYfeF4hOUDHNa6r3dzE7tisfIIWakHxCap49SnvXLgA1UHv1OjikU
J+6EXpYvirXEeBB65FO4a+hqmEuKBA7GklOxKtaTv2Nrpk2p6xj5i4f9svqJtQ4uYMj8tP+A/B6z
B60WdiM7GsxP9IYWd+vDpktpyz8xsXgjSNQCL0+8yL2B7x7sRkEghvhf5oOI70nRuEU0QCoNUDJx
wAR5V99Rz+jW+y27zUUV+UON7UJaUrsXD2eINQqsK/loV2hDDVIGYJ42mQnY877PmM5E49t12nUf
uJjosD2hzMPx49hSRhHbywbLVM+CqSKEBiBDq85nGrd3n8wcLRIuS5s3hIgM33mj8pMSMWNzNmnn
N7pO5rfWvCBzieAulVseEGeeHXjXqA6BijIP8Mw7DFwWu/8iFLWI+3SHoZ60yAiBbvgGcgJC1NnM
uGIqM+l/SWtNowMXrvuL+YIH+i1wMUlgWr5hhS1z8Uur2F60eFsZP6R0ClCVbrvUvxhJQA3MHM6G
qd1A6mb5V+O1fHjMNAyLdBxveIbN2B96Zwvx9AjBMBTgaWpeV7Tv4rIfvOtWA8saoX91nlsCKDbY
dEGgO8UYah9WCqXw2A+jSkeIYGUhMqeKYJECSbQgFzK1m98zIMnJeSKWnVIvUJBFdYY4IgbmWU95
LlQb9YpulsbgDad+xhjwMX6DPGX0ya5DBat6iE6Szbkqfo5iByfrHIXUFwqxaoMKOEqmd0SnP5TJ
z/xglTGb/k/RWbDdayqwCfr9qISuRRs+2N55bk8QHBCy78HW7aVV7GlFzcc8xZFAPg87oTl6tukq
QDfBQ2wrepSiXkWwLwn6qSP9pu2WN1LPCQAVJA6y2cN78+72kB551duBstAVC5a3CA2Jx21EWPQz
L/WFhaqVo58GS+czVROsO6eoLdC8dLWRSyaO6/Dw+lsUFSGTUQN0SXt8neJFyFcAFXisnz0VLbwt
dB4CAwarulD0KreKxrowFXsLdu+2v6WDG3fbg49+g214CUtVE1iYRsJJovBDrOZIIsaPBClGpC/8
hu2tJlK0j4DuCRS/N1EKgPg5utTZIPbHtg48/VZV/oJ+/70GrpTUtJT582LU/5jmYxIDgiMpe6Au
CRcO2+HpACyLiQeyPwprXnMNaATGg6AqjNsRfyGNYhqyTPVt4FsBfkLzVHguBbHaBZQUGA3xFHvE
pSUxV+V4wi2VffOkcACh5kZTfXU+SEGIDpzy03ic8z0fDlgOIsYt8AMkWdN1QDWH5/vi/fEKCLEG
yakm/o+a5xPcCFNLVwzbPsI2DAS9Ilq5HHWEU64fF4Xcgc+1R7AP5VLt7IFKEW2eHS+3pJZEydpS
7fDVhvX1EaYdniy6kYp4B3rUQ131nc11vBVqTqutmkfi4nEscu7pwaQXea8qFLnC3fEUP4zFh+DC
8merDFO0iTbCkSIcI/+Fw4LaZlyqH7kZaiqyMCMTL53ihe/V9+sC65zWYrxTkmovQhnjh0l/mJpQ
HiH3wgJbpUiQJoG4zAjN8YOqt94bHf6MXHD4cFf129mm/M1F+5bAgXIb3i1vXbWzaDAViobHBpwW
nRx8I+TIpS6eDkcddOpfPKgt1N7HDQ8gBERXGg+MLTCAvR+fGKeVm6K+rrFvYQ7IwjI7oX+Ppzhg
P5m7xQybf47AS9d/F8btKYBUDY1lwKgnoD34JwXp4neqa1CkTWWg5ULBU12EqrNSqice046OlBAy
tAeoT0uoFtB44m9SUx7qJ7Ft0KvvSme/3ceDg5Crya/dYD1ELnkgdkzauxkoUX0Q34ItQZGeG52c
fksA3HxTNEKIKQ/MOZDz+GWfCq7LeQj1Do2mk28YLJ30RWiqdd6/50GpDMH50btOJG96galwhShZ
PAagfkHEpvPir2x1/MYKWq2XvDcg+nLxPmtwWEiKRTvVOq1zZfXQpROj4jE+dKQr8urSOlA/QHSp
do6kSdMCaRNWKgIham2gfsR1xqiaE+Oncc6nW7WElW6LMyauhlaicjHdXrE4QJLgDqB0QEmnmy77
TjI1tEI+T+ZqJOF7GGfzw5hB7RpCI2c82mV/pdlt3fEId2v0oND6zcgHxloaWrJJV6M01zDho/l9
yvVALht8dj/54Hvt61410z+M85BYGj87HJyATVN2YsGAU+dw594XO/e5gC/HaSkpo8dvcap8giNl
UUB6j7wReNsNBRrxxnSAAkXWtofVJUKWglYi3Hqp+tK/6+S3qcXdarSc0+g00tf0gKjOCcXx675T
egWnUcK41HXw7p3JGekcXm8eg02RZVBwsY+AyQZnF8rszqxG1n3A+UOPrUl3YkQ/EURz8d51Y6RY
zOM3HsqyDsvG9AupfowZzI0rX7pdLX31M40YX2ZFZP16eBsLbFSUkpK8IgyQJp0oei4Q0eHGTNVV
kxo8hBz46FKN51FsMh3ceXuJlp2glojYoxUUL4Fd2PUFmCWxP2SXXBrxtN8V5nsrzXugmDpVCNjS
olWHG0mOvckhpjilSEVLWgN8QOT4po6VBETg3y+3OXgD98HebXGOQF8U7xGzgQKWRlpZDID8oKBg
aEpF74K7EV2Qhodpg7kpm3N9ndEM63srmvzDCfzEnMzBs/0fNVHyq0BxoJa1CnkirogEWBR4IQHB
DrairPD9GcfRDQsa1FYMAFI0yfgJIDCOEsA6TZDD5kLqWzWURpczJzLntvgvHBzDrRREthRhEk2t
8Q0rVWACLQjvqbkgZpAYiEckzEGH+h9CTqzxj2BYTkhiHWEJjgfakuSuvwr/NVv3T0cLtTaYHCc1
Uy+Y09C0JK19uOSI5mLH5dW5psIG8wQlmRn/sufI1Dw8p32fdh17FVzg7d6dIy+FdIliYLO5YlNY
yQG5m+WR6nZv2OHUXIl/ciDydg7WgtY9M35kxMsNLRgOxIq1Nt+UOcz8m12v5GVuybt091RfSVAn
7y27JXLfWiej0H+7b/u62Y1fTh8cgrXxKw7E3vK+QSr6s9mEXL2P7CKbigcDuy3KNwOjGvGf+gs2
9e/w2qkuEUP3YDRu+hvscGZ97MYk81K0g+SXsg6j3nHbzpn7ErRtj2laaVaSgTO/K3NZrcKqKMks
1TEM3gVipUvcyzYz359MOldTAr3i9yLMNWzYXPF8roj/ktST7ZOl88lnBD1BxIZfXgBMmM0sMR0x
hfm+vVeQ9BFdQ14IRxL8vt0nYcm+9PIxN2a9NLfsLZ7WYkHv0qHe2od89nZ5djGvvd9CeVbwAQU9
WbGCWX1bdCZFjMtyhJscM89U1dYqcfaqmoemCLLw6ibVsQYArzbKQfPjue1W27nqFtM7vO1G82A/
n5Fd/vmMk06l/4ipNt7U/ARPcjAeF1Cogj1HB8s7rJR6q/cJnI77OokwSl2iHUBAELehIPBjZA63
H7iKSEln8ORrJODdYwQGRq0eovWVZ88SvTjimqgTFzJuibmC3eYh5xMq/Ohs0nBAK+Kt6pDKCwUS
waKlLOxEXb07TEQBw2oHZXRjNwb/oyNKaPPZ1WRQcU4K9q8h3KO0RqmMyKCqf4ArVrxYyAwaEYog
EXCe8pk+9NBX2k/vQDRAnZ6UTv0ateZp/Zc3z3unvLmMy/MKMMv41q89cRX5hFfk/N7oI14w0cJ3
GldTzRel/ehsI+e1r/aqZ6QXxIkkOaQwjjqPDUOnitVgMrh2iImo7EXHN2KoY1i0jCbd+Ej7DR+9
Hgk1vphXIiFK+7wUfa4i646ojdAiRtbGA05PXqgO8lyrDm1MvuM4vMG4If1CVpMWsz7agDq02Rl8
Eg9WuanCviysC4nGZ4i2jsRydNbLu63G3UiQouQhA20lcEotS9+kls+werJ3kHz5XcafKAbyvNbr
42l4XNlQ/aK1vwYEoWY4Yf6hQK8XolMCIS6q1g1ijWDtdJ3a35BBvlDZYSSKt47S0W4v2bF9uXMr
d9p3/zhlgrb+6d/bHpaYabmzK22SttegHqj60ctG3eVyc7NL0Kp415KfvILrKyjdnOOti/bLpdEy
LwDuaBymvdfdvx/dlOprPTjSdrn7WdzFv/6Cf+fZ27W6X2lml+vm62jVIrt9l+DuhZPjJ02cM/mc
fe2BHLot9zQpLZl9XUUwpl5mFYSFxBCguoxK67VkHmLrfbWOnDJva920kBZCjfMBZ4aw/zFrB1Fv
KsjVMflWBhUKaOBT3Z3s1luvdf22rjVrx5g5oq90TQf1UjcirDJAf5tUQ8ALt0KDDTzFSXrZYj85
z/5Kw3TbntamyVd1VBmmQatfGWZw4qfp4ui1+hH952H9p/7D1xpX64F/LxIB/IlM5Egqy/bw6F1/
93RzyWv3bisyT/gJUfyR7p+tWiJBtvKqRUrzXZuc/tqT4xT0G+WjvwrKT9km7WNOSor23hh/h3Gb
ADE9dCLSwTLNACZqUYOldTasbmgwX6druFQ0RJFaSKw6GToTQpNX8H4MapfO0+ju317c8KOL+wAd
YgLniMaP1ThYt6pzpJhEGAkjisxs/URVN9m7h6fTpFpE6IqC7U53hskhywiznzLw7do8t6wn6gYV
u526VerRctDYI/WIoqL9jGkAlMa1x/D09svpLHv7cRS2su7x3KsfBrvzqHLuHatWvd410rCBNCg4
1y40zosaB/mps1t3bw13nQ6vdweJvNrVZsL7sIGC8pVAXPx7oCf1ZfhRKSyTYVyCercemzvn6DP5
7ZT8i5u6zW5C/XcZPxEAvmDXdus0enR42MCHPkmG3fbvXnt6DC8wEu5ha7RjS6ELT9FkjO5ozJwI
EA9CSjtIBrdZ2kuRUJZV+YXv0TNcnFqX3l6XsptRSnWwTzQhQFDI9kTYiZ2Dmy5irzr6ICQE7EBq
uQ8wG3BiXJD3kzX2BgwBE0YYj5qXyS/u7qVT9mVaU9aIfjytfwMUoDjVib3mhGEAtj/aN5PXcNdN
wXnj3pV7bkMLf5rtSW1Q7ZUCo3/Y7nqXxWeZLurL2rLUgWgw/QzjkBLfefRu8Dt2ZDeZS44zPFGf
NCTMbQ1ek0rnuaifUMQ0K+MLlOKf01fyNutAc0fz9TYN0AAOgQra2mYZ9Ie9PHqD8F1sA7fWR4TY
Nzpbz2GZchDSHM34vX3BUwWW9M1FmJuC9OB/6Pff/NoeKTIb0/Pw3bQqd22aC+emmw5Pw9KS7mi0
edpxbDcht6Q/0c8Ock3LOo6f42qPcDh9b5JhunkOrotodHj2jhUL7mIy4DTLpX8RH2uuafSy21/f
0dzofZaf32zSntynrf4rNlud16aEbgG+F1bJrw+yTbvbcGtdbC/xwjiOEhslOTgcftKLNojAHgIo
Vv/1xHK0w18vr5BJEKK739iMdX7bPmyVR3Gb+Nk7nPufyuQRj3ZPJ6khQzeKm+GZfJ1h+VJwoPvi
vzv7AdA8VqgEQ7QG1hZ4kNr4auTLerBwPZJeDl+fyo5TGQlIMSoZtUGuKAaejqmeKN3yUcznr0QO
SLy/yd8oPw3IkpWcS2KkMGhJO2Lc6zll/bzDaE6t86OVbvEmDxBwRXggRl52R22AFS60afwhrZd3
tT6zk3tyJRxwcBMP1xZ8vNlyOB0GEiHRN+5gvZSBZQUcIy8MGAzJT3lobJ7c8t3MFoeH2Vg0fxuA
w5H1pn48mCVaFguiJLDzHOm6JquddsZP45fQVQupUNeJJfXhxL43/VbVrdbtassGxKAZSbimX/B2
7hip0DkEzoF2w2ARlTwDBn9NFI+gSECJmX0Isz/xxUoMdEStO6RyGLAH84rm68uqlqwjfeUf0vVu
G1T/YZOAEU3x3yn/NrdRZL7a3r1mVRqdmMr555pZRsXJ4KUzCcP86+IxaAH7Vqx23Wqt2K8ZohBV
Ew4jLMvG5rahL3YCTAPhfpkVqhEoEWBqJfNE4F1U0JfGzuztQ8O6Dc7IqdzMx2APRF0zS5MYTWno
ihe7fg45qFi1VJtvv7a8bHf+tXfsVAzzSKK+IpWhG/9BZ2LzxhMP5Yg6AhaXwf6rTMExu+zM5qZE
tkz/zzBb2/LilZkGEe310/qNp+k7P2Az80VVhMUf3PGEvM1et22u6RNIYHE4m9fRx9A1u+itm8Th
Z4l44NyYMoqdVtl6rC1Ouu82z0wfJjcvTeHvTMDb6fpdaPFt16NYanzGvL24rbIUfcb920zLZpo6
3Ind6BbUjtadZ0ZyIUKM2npRONBKZU6Zu1cx10zdgc4B6zLKREbLCpRQCZBF9rIuqNXWrBr3fNzi
9nE9r9b9Zt+AQdFgpaPVL3NILMq3DrGs3auP9rNseAuT/tUv0QyC77E4Dj7T4xIVSxiP81rnOvgQ
jMJTd981hgcvnZUq1EoHFFmyXjKA2/eFzWb/NDvNqigOl7xTtzRrcbXs2uhJzfdTGu9ngGDO/enu
R89te5X0D90EAjVZJnje13UAoQtMqfMerr9OazqCt3AfouNctiqM3k6pwXYtVgRWxKfIKrGH6JEi
cQ0xa8q6PIelQYu7LbFEct25QU0JIL26vazrT0Sxi6Xs7MkwcMW6VaysbH4wbfAS/+i/ensE22vd
qxvcXaZVwhfB8QR0MEEKGMIlxOX5wUucG1NCvvFdHqynj9g2MhTOTUAwTmFK89V+cVhcoPXZLsKg
42xjzO80B3inZXMKw3oIOB9CDIEEwiAc5JpZuVsZlZfXY8+4DZ6LB7sR4oaZoUOFJHtY6VYAPKas
33VPcCqq/Y9FvDr+7v8k007ifUGOI/1FixhCb2t+JosEcwB7IA18YmpYE7PGiEz25rFHanVC73JF
IkZ2FU+rI/49qVsvgOcrFJBXuB8h/M4mP1vNE1sGdmEyPK0+UsS/zJqYBPLsrQ0zkGzY0f1t4pOy
X5snVHB21hUCByqAFdiL7p6l550O9jnpPGZl6OO1oJk6cc1pNrxyfUQ6c55ed17UcBG/4Z1WPdKZ
8JNZx945JSyyw9udMyl+PD2T8XEoB7X+w02YToe2T5cC5S6G5XFg8ww7CeIFB3Tpl4U8PC4+kVnv
f8bvH7gOHTh+2xrLKaBoXmcW+y4ZPAdrHwSxW4X6m3BYdEsTerTdtHfqQEMELkEzp+Q0ri6clGi8
puR9cf/fNvl1xK7q3aeXfuYbPUSYMUo5YiRbWlSC52L9YywhlDWGVSB1luQ2SmEleqXf5wI61Yv1
8/ohUt/hQKAUubnv4Q+XOZ+QIgZbnyiq9dObFfs1J3aiwbEXe5cAkU27PiUHYjbq2KUp0sX9a3iZ
YeMC1PQZnIK41+7u/LN/HEWTUvcRcKL5kNCseBYj1pkFu97L3U0xh5/WzEsnhlqb9ZvBecL2R1SI
iR+saav9NolAFhidez8ZfeDxpsTUkkviXu1/BtBUwpIL+bx/heI/OM5q0DWrUOzFI1DBV/U4O33O
RMdwZ9ffq7cLjp12FwZrcOIw9uBOd0/90rfB2/07D0kLJ/UQZLgeshPoyTFXC/vw7tbtz5J34CTe
uVch+8AyGWj54tdCYcS0hWgHib/A4UQr7clvJu/k3lF097mD/mWG+vcigeAC2IoO+z6s+XhFdEt+
3LlCJi319wzvpfQ+sZGAV+Kc+IYsvI+S0bOfDj/suQ3uE8egNWz3P0HkpeFzs97ZBiD2956jbvTx
4RgP64gbsaCW6Wz/eziA5j+DxjDqVeAXn9qEx7W7Dps8AfrobJ3KnYMNl5H78BXe0OAzPGQR7Xdn
10N1clRdoTc9urrkq18H4Fasa+gkK6duE3wZNB4wAjmI/HW3geRhPbgPDkHyAwNgXgnheoZPuzat
royR7C7jbsvJOq1xDep2wxOjlKY5y3lzQIzk3ft0oFAzZV8bHecVrz07o4azbY7rxGSOh9L4tYAo
OtpzM3Y/8hujwK5/vxiBaDIWnTHpwsB0z1iWNnWHw2LcWELJZcYakRQIswAWn+kL7kSHkxd4Agra
k6nvKpKzqKRWvrK/lNN2zmkWEcke5npTG7b66z6n/CMoTc+9+GVR0yJSyi1v8zZTwJqaew6NXnta
n6JG22XmImAMlB4MtHW3PKag6R1HqWu4NasaVjvSo8MeOXgxkZKNEaR1qRd9o1/utNw6C6Hts7Ho
KdYGaYAKib8bHXun4Byue63+ftCMzecSBsmw3DuteGfv2WlUWdSw0OIT3OR6dHn8cwfKZFcU9Rak
To6WGWOr9BlQEkPAohP1rguGqpjRB3I5Q0xq/aDngTw84P0QsjDkCybF4SRAf8W8gHyN7HCWbfnd
kO7njdGepkR53mJqiNGUy0i3nMW6Uv+SlyRvO53ivXRG/nDdclh/NUfNUWtQgsppTPZMd9VZn2u3
7n2ge7zQ7D4GJJedPUGTwdYB6585hhNGSyXkvsgmMbzryK3dQAa5+Q1y4FQYjzNGLWYroAa7Z8bd
6Gq6DSflYOQWtkanObZ7kNLrg7i7675zLopmbg90dOjbg6sxOgDISHSOEb6iIARExYB61uiWmF2l
Hdaw684HYosB/aPF34z3WfWL04LPQcnEPCo5Bn2U1YW5AmAuAK2oZctk5CkJ3tsfhC5yrNP2nlkN
54iB2ZH49O7cQOwqHcIRTLfWKHXwiO9lfqlTn5Qm6Zz5FdxrPsF7eN6eYLom00bvhskFXb6Dffsl
V6LRVuszYOC0++RR6e91wgbEq7gdW7eHTQiPl8dldRN/JRM6i5H5WPFXrcObOtNwW8Tb8rAR3v3y
5H9EndeW4kqzhJ+ItQBhb+VBOOHhhoUa7717+vNFafb5R909bTBSqSorMzIy8rT6tiv9bOdBu4TA
aslfKsdV2k7QsqInv4no7JccKvRoQ5DNzlPPCZsgrMKJvs+piMFV/MYHZFIJUpAfx/CQ7G2/SSlc
nCOsk13tluGs63kyighiYW/dx9eFMH8Pr5REAQzs3McT3ijBAt5UsYycTr+CihHbE1AphjfYtd7u
GgANN4IRndxPzpE8FVX3T7pMocJnQA+2M05ShWE5AKdajmGfQJ7B3bk5xeYJ7eb+DSFN7tb00jvB
hX913vNZXO5Zt9AaEzMq87gneUS7eVrw4ByTRycE4zQs+zp+YGq7h3nVebM1sTvjke3cV87b4pDj
rmYpSanlfm6RJUhc9LCvRF492pYpwxexPh7tnYWDdm0+RhdSzaPiiERYeUTas80TyhEAxfQ53Xdp
Rdt7m2bBkFGD9ag8+cbrFikj+M28129EqpV1zvvkJ98xI5ijPOBce1JqUfEzddqMumdK0rxTa9Mq
tX/1HHxpXGx85y0oFYyWqRyw1rvDU3/1Bx0Bbu1KzQpK7VnjVb9EzLdG3v/62yblE613c00/pZn/
is5BMbrAZdrWrjRq3w5OTAikEuhnQ2s0ygsidf+DJlQjjnEKvbubbbwo/tiQcfeKwfXvgcuQCe4F
97sOS5MPi7ViP2FjIOsB90rZPmzGi/AOE1AMvo1Nq7DAbtyX+/VoU53ikt2BvEht/MEMnW5XeGIA
5tF1ep5+p5dF0XI+iIITYlOj+bS/rMhiK0NZH/QB+lXAX69S6hiAkr5ubgmlFKht4CF0tyRJW7vJ
8lt/tz+whowc0Gsx2BBkA/q1H4MDRn2f4I77eOrW367zjBmZ1fkr1cJf7Tn4JJ+owgpgzuBPEimN
jrR32gZZNH9RYiizz+dam/lz/O3sB2KcczfYcZiFx2WFrfI+eUTrmKxoh946hARMXW9Ta0tkpKua
136C9kUUUTIQCwuAPk8tAMk6KsvTToTTRBy9XEgHrf6w6pKqW8Q8SmUIEl9DSUEUBeoPUERcCHig
W3uSqDamT56FTIuo8FLC6JNLNI+dSpdWxeGgQ/AoIXv2oY0qhXC23eaQ4h2KHaRVitKnxAVhoqDb
wfz3lWikTpl/adlxHOvdJZnB5YigqSuC+UwCVYIO8YLi9CFXc0YFiDJk1RpIEuuIGEgc9wYkqNBT
VYX8ikcanRGeKWqyMpRGH4jKeiRUkGLjVRCVUK5VlE+dFFsXX/We4AAcaqYqASFUBjgJPgwfVrqq
Vacrrg9/qLWbvNC0yauQLNOzPpxP9HAlPnzkrRg13HS0RWCXthNafY4h4tAcgiQwb0u2iUJtSj/6
hn5NLhQakQalqqsmc5zwwNoQKeMrN5aBFciDkHhtyVnw/GkTkqYoGWigwkNihGuNUnviNSaqQ19S
ei5ghqSbaS1BGx1ScvwBYq7L6yqBlg5xAppGakHNcE2xOO+cZqwpE6/z7mbI9XdlaEUmS490rLrd
5V93aW5qsux00vqxPsoMHVWUo+uIDBKJWaOJ/Gyq3vtDq0IlManbb8GyRueuQGc6hrpBH0TJ2jfm
Pe5ibwLrEUFi8n1KKC5Jr05avXoPfyjO2q1qoMsTV5uOfPWvjRp+0BHBGgkeK2hsnVEHfjHlr6oz
z2PTSC3+x8ycmUIOTUYxTqxICbr0KMK5Us9wyd5IhEtiEGIypvwkEYyYjcxrMen7qSpAops5TZpT
NUdXDzS4s2IDERB0p0rbnJBBkJghDgChDrTc5iLs1cmHzuye5H8XZp3t7bAuRI00abgoeRn/31Rn
sjMtNg69MVmlAvTGzAodU9P1hAohyJw0cBpI8EGCwjFCogtS8TxSt0w0O8geymXnbG41hLCgzA3n
jzp4cWZRqlra53xFg+MjSWcjF8ePrHVNLx4p4yE7QIkSrx8x6+jhHmlFcovR16BsH7EjrYXlv9uq
1HOH7t1XF5iB+acZQHEs5AVRdruSJAn+PuTiny5wHb8CAkJ5QS+ih2qqiR3BNSilDynJ6cAk/boz
TW0lokl0MwJvc4BR1uHv85ef0xgZLctA1FRxdhEH0HkFHuR+dc3U5JnP54i89HoMGZczTHUgcWKo
q7yE9CYMpClstapeofYBcajdIlxXPkmrAKrDshVNyhQTEgyJ2iTiqRqXn1HWuw7g+XpEStD4cU+g
1eSkok7ppTLFlwpW+EKkAaVmX5ea4w0CumGjRjnANNHmpH6nJK6UeKRivHHKlGWqBRUeSUsUJnik
hIwpuVS0tpTglty5V2Ki0ZBINxjaZAJxESMGZgVBAlUUYxl1W1mhCKJ0u5gwHgBbFDcJuEZkCl5G
r8w91rRGbSmBNoXZQuUHSzbtM50wpZpE/Pjx0Vvq1xDIFNkFsI4ZT9PbphRJTRFBoncTYU9lJXrV
JEkoQOsvA9QcWK80MLSxVKx2mYbJ222NGiOWsVRBVNjKr29eZirhjZFVz9WhH/Csxsib1xstZDiW
iMFw2yEjt7ip9d6ARngzpgNdMt06tIr51wWjznklX01cW443+XgfjyKPedZlzgC/wfX4ONUmIbVn
5+nOXnvVX/UZBbcF99ct4NzffX0tuOjBldzDKNfdBrfwFv1w/GqlRWmRI3phdqAMFokUB3fOq3bx
uZknAS6rxBePwWkL10Js3k0bQPGKSuuGWrDfaDuFpYwI94FpAIPKJ/pkYuQBBRANVl01c4TIIzeS
/mEuRMIBRpXyUUh8gpaf4zMz6EO7MigDmREt85g4SBUsJXkgg4bjSFVrlj5gaUmoUvfbCJIbvCtx
ryRdoIS+RS5exKcrWWmUPvHbtiGtUfuz4ZkkTp8wD/xscpqkVACR6yDkcjvVHirV5of7Dx8SfBwy
UZP9Pa5QvBfmj/Y9XPFtHGmOSIuphipKF5+5BJWl8ybq6WCtL6N9UJio0xzLblKY6Cd91bp7RFKd
xNm7jbaD7QASSFddTgrYL74tdfCRtoPb6BXyqz2xITmuCp7Vxt8PVFODbDU/lQyPmhfywDlLE7x4
wa/+rPagiUdtP+CnMgXghkp+YV0LV1mCDRJqnngADq5Z9BWJBAfBjJoKnt0tUIw52i8JHHgfLACS
l3ynCfDfrlPplN68GvF2WOog2zaqdjfyATMoSmVaBBCcUkvvw0l3ODl8xB2/2w+qRCnEQhUsDsqG
KHd+MIy1PvI0CPeOGgUcezbJzbDaZJXI1Kl/lHZN/i0ZI3Ig4SPZDxik8GiqACTprxeTyrTEUrAB
XZyIpWlhz3SdUT8NDGmo+sflcQl6LabNB0lksyHgyql0RIT61Cs84+HwF8/sTN5yCctHLtzRqSGC
g5SLzRtuQN7VE57B5So1CDq1GV+7GTGx5T1SgmO2H9jVZ3TOz+wD+J4IHPET5RJ6s9RRY/ZQLWE6
RXAW/E9xOJbpPJWrKubKEe1Q7VYnHzMlwrbEuYlq+A9OEME7yyv1YyRHdmy18eBwWi6eBPzwnuxa
e5rwrVytWr+PpSZcRJyR5wgSSNBlO0Mc4wVRL4Ro30f8Xb4DRlYsWm2TOx9CVX8KnU8fxkMzFjdp
12bUPd9Xr8LWPtINrrd1L82tT08JpJhcCTKBL16cfTvNwGVH2/ap+X3YJ+HIa1/647tlFeXh9FBi
7h6+ySdm3JXyhF8boDa4OPrUsYf3sPW3PE1P0APflELvnHJ//TC5yB2p9dS5UNGygoqPOnewhFcv
t0IRtTjjB1CnTKjPfLCmog+0i0y2d/YWM5SIRHM/UMvwdtSY5zQGaKYBCDV/CKcfo8eO91FrjTy4
7JXusfrkjwQYGT/X2Y4yQDFl9NWLfKreWflLOTtWP+MX+yWv5O1HX2L+RcWkMzekMy88cDb/dCi0
MrXWil8ebhMpYrTE9MpVsp7s7PKx5CNx9B5O797b2QMkSnACch6sujwCTT1HHucqHr/8kIylTaCB
V1PGZWuOm0OiN363Iv9gCidludqq1MYx1h4nvr4O3DjTAxp3mZoqe6gUL5092Bsl7CU/sERyHCon
w6uXQl5W7HVJj5LSdFSbRS9W8OdtV5LGqtTSQScfKq+oJeB/UfPhRvg0DzshflEF03p61p9Ym/jw
9fRcAFHLMIb2cymTqY/Odv7xL0hKXhoG6AKGQaGhjcQkxWIQDT5ctRoJWW3YMi//6in3nKVrkDLI
kspXNbz6Ug2VstbsOTnxatAa9GLSia7GFe8TJ7y3sZ2VpPw29rzV610cRlTjvlpI0TyGS8NVE/At
4lUPb7/R8upvW0WsaMLJu4zD1ZCwlV9IAVxO5ZTIh4g1lKgpespTueFJwn/JtH+ifQ6qYkSSCi2h
RWnQVPOg2Wq1v3WoKPSCvjHdssHNPzAjf72Mf8AfoDEVQFOXvg0jJueogg4A9ahhbqKvx4T9ahfs
Aor4mEdk0tMcvXxybinjoePtRDc3ZtZI6E7Tla/k2So8oKKJ7Zys1oys6O84p2TOO7o3Z436Vc6B
iuZ93Yt9rZ26r/l6UvChNi0qlBzU1o7FpKS/GW2r9HVmZ+r6jX7H+uFY8yLpIenHfJiVlaAqbzBX
DxfyOfbNcQ6kLPgjPV/1tLOvJzLXeecZ32FrevKRsz5f5vO8O3gEdZ5nV3wpzJKlYWno3T/BwzkR
VzwCPFiOgb7M5zkv606q9aw7+Oc2VQPxXCf1+WBwqOt09PDUn8LF5U83Xkxngkg2MwSptgE5HD2I
0jTDGzBsBlbYRpdQwhObDIC0OSmpzfJSr+HXneDR7V2ez3JlHbOeV1rTmMqLkw8vPPu/GGChWufx
ENEXAvFDA/SBlJI8jvTY9SWxgK6kGqgMLRSf41UYx1V3MWSG8hRxgcdDsSnUTlJzH36oTNHVG4Y9
NMzkKYqCe66Jg7sCfMDeAGbiBZGhrJdpuqe3Ygaj9QnBaBz3eviiOYere7vSLePbpztpcSEsDuQr
m2AIH5cP5jzqfgAdrJxeDy3PFo0uh3p9NTOioQ2yEiY4n04tX/VC8MC8XyNPWZkhtSLDlsasKT8S
PQFVnoEqsR9RJAzErs0vVXpQ+PDoSclA1G/xSFLmuvRzLrRke1FWVYgLcRFM/DjM9PQVSzIukm7c
0luNyvNbWLh3M/RgLB1X+2H2FK2BzvEtzp0LYNku3yiuvRJ9jzN+dd09n6LjapenYS64eKE7+7Sh
BJwP7tBCwkL8AZzR9guiEeQUEoRK3+VbFVp/lV02p06moSYHxZopHm/KColRox3tba9Zh5kOUyD5
Svr/5jCsiF2f2WMqzvDTgYzDHdzUtE5jJPvjBZK0bH9utKC36CJmTdBlIYwXOwwbG0YGkRD+X8Rl
N45XC37ucTtElrk4qCjunCheOVm9lQLvHZhEnRijx04b/9hSKB6vc2+dUGthMKgPBsz0nzfXUp/v
bFCqPVazd3SJUTCjrUne70mvdowCdhyiDNNbSAnbshdkNjErCwxvsXYPFwpyD1hVlvDqFGjCL56E
vLEcgrW/qFIBzPZPI6E7IAlpIwaLvkI0HeIZcYa65JXhIHml1pv8+2IGW062j40L9e9F1eWlmKp1
gSxo2oewvQ8ONfyck6biIOSCOf+9S8z8wbi0Tl6dy2kJdluh7+cQivd6gG/m5FH1RLKD1ai9UQuE
XVE7czRcwEB6sqAWrDIBj19tkkxsViONu4ReLIaRZjpAmjamf4sx42eiTHQFlh9t2DZbGf81qZBe
ocygQWKXVHYkgllk1TYBCj1YaV6PQmnYK3ycE4iB3WIHJ6NWAsCoAX7eowKnh+zQPXpGVbLMfEXs
DLGR3eBAIfAa+lMG72rJYIeXgfovyeJsyGTfnGv7hmMlU4saNkKEjMOgV2fhiqV1hHhYiE71V1Ni
2QM6EGL34CRM8/YFwyZ7C/2OuQK/wZe1lT3ESJTsv1EHYIRCxWBSh9ePnAGPumCTZRobRLYrxnBV
78lIq7o7XjXQNWrV53gtPUyRZccMYhap7hW47mJhfB+cP6ZipiY/RlZTUpkicZHIkf0/uto4dCE6
HU6KwvKs+bx2Hq0sUL3KLbDV5N5AFakvaDUAWJC3fCKh3EF5Cotdr0s/4YQ3NWAzauEPtHCs0IVf
kb7U7hGuepjZ1aLRYML0ODmaJ9DZpBktQp7aGE0aLdyxFYtTiONQAMJ4HDPXWvzr9Ypoe8kNxSdT
bwXAiq2HW42DMJ3S42WaKpR2+30KTIk7hdCNn1I1hTXkMSwR4C+tVRYyuhRS1Jm6WXtwc8y+xpvo
9yxDnjWGWLeKmZN4IDQREc0OdWL5I8AlBA7TRFWDQL/YghCSJPd3NRw/PQz0tiWH6+FipI3LAoQC
hoPD2DeIh6T7YVT5Ca9E9SKgK+6q0OkUrnnU9H8VGAZURYibDgQAxqxM41py6+k4TFWuzk2YonAW
A84UcP70HMUeaacIvUPqmOrBeouEsyFMUV2wEQwG3ZkiA40TRbadBSi/JhtnwoubnUot6eZWw5vx
2KWPpA5I+zOLrIBVznUqXr5bwWWXYXqGBcLW1gF1JbrR0LmGrZmQhuUB8c4b9KhcAZb5AExPVGs/
wvmTM4JmIOtA4/7PQa/X5x+vGvBovHLuz9yUvEyoYul0d66ZHsbTTCfxxgb66QHeYcHjOtOuTnWM
loHRsJWeHjd8j/CpjI+2fDZ9rMtKt1gDQ5oD8HJI9KJ73QTDIHRsZ/RHxUDGZBmHX5q9AmG5+3z0
7w7hHFhXXxTRKe4B05WbP2UTl7gTnv9wuMix2ci6aSprMjCXeYWyz6yQs6/3h7Vq6MfmKbTrsnO1
YQnhBnbByYUw6OBgjAXqDuZaMD2UercMKLYcvqrhkha60pbi/NmnxC1FGFhVZ+MFa1xPWck7x66Y
En2UUht/NTALPqjqAVk/UdF/dSHOUbKvtUtOlHuiY4JvKP/zxoHDBTHcpsQRk4/kkNm8uGXe2T/7
j+AR7Or56AH+E8EYbOPZwYfWsYU/WqjYx0L4BsCjEAL6IqlQWxvsau/vvAPHziuEuWUhLIRHl9Q3
s4VT5iUUCYvoc3Z5H36LGJ5za+7dY1smF2+a6VPFOZ5xmhYuMScKERs/u31ryrzx2TyhY7DFP4C7
Olq7TwxxgDcPgecd0nIroG8L/GzpgM2YxhVHnd8uDWJeiW7nv8iiKAKrBMK1lGoCEQWJENOvMFkL
ekK3eCT/1ggo/KfwtGWFS5BSbR2uyAUgU0QZv5qdIFhBFa0O2I4GThGWwfb6ogOt4jgVj6g6jroS
cUU4VAuUlg1hNqgNAvel3oXabaruVHmnRri7RiaEeqK4/c2ESpu5/6hMQ9QFhW6VvuaopYc00pdk
Z3b4nsvfU7nPx9UVqhgdET5mK7xyQvYMnTvzihzr9IRWex084Mrg4X+7ZzjtEq+X0VGJoHR/NxRC
qTNCH7YJncLLbZjUzGqqAuMsB0pdMNEABLL/etHuy5DCFH5lIMHTITjKNHRUWukGrIZXO+78p7nz
Hs1dfOPz0cyH6Uy7BY/mvp1n12rno7s8r2x0GhwGJfyJUWbyHqFvGax7Wz8bZaMdvFkYZOgRPqND
M1PbwmoWVx9MhUdUWWBPiCDq+fdDb0SlRboexMtQ25J5VNZBXrFi7lmsVicJqgqC2/cGkFdtv0qQ
qBvsCtDWSAiK12so6yJ7kVaUq9OgAtMXsYVGU14p0IWzWrvxWOAQHXEwKVjnKXB9aiBOtfGXLjXp
nkPjG5XGUxg/p3hV8xArTxZIaFyGXIp0g/aOUifKRqgsX+wWTdrEZAEkt46d1xaUnlda3C7pAokv
/JPKpZWB4DIFEIoJtHukhmoHEy4T3kBosngPOMSLxcXNhBC80DD4MuHRwyXZIBhY2L7RrtbLcggG
I1GKSorKxvmCWiNJHMmTdED2g7+jsycxV+iUvW2wDUQLknrHuk4PSFNpXE4kd0DHCmRb7pT0Seis
ABNHc/vQSReKajKUxBM8LsEVlaqpeFdl+9tIoZHu4r9PCR9JiRAQj/o8XhPBj/g8OFP5YUXSiqVa
jUfkKAFWaXW2fmoISkAqFOBrw8+6jynUINhp10DnIbiu8vD8duyQiipmmJw1pH9tgV/iZ1TYq2yg
NxZWCYEdwXTi058CwhYj4T1W1axyhtCV2Gt0d7Lo6eh/aGOIB0iLIgVPcC3SSn7pEpQPDiBcznKq
B+c14SbjF3Hn0bc5MhR4HShOI3YttYOkUteElDEwbRpgD1CSxpaEa6IeVSnsqi5lTMQU40x4NjdT
RcvpjUxzcgK/2uNppMQf/j0MgaGZpWyNyu3ChufmmtTrH3ccpZZKg28o5SQFJytZFvYrAJqbzeOF
ZQPyknDawk3LoXyh09ViVEpBw5EuCAXWQGF+prdtSexVZkiLLe3F3SdXq7mm16LtC4t406aVbKIc
rzp2MC3MolYYzMWYhfsdqjqvtMpTLG3E3mBSK4crc8A2cJz//BzaSzrWrVOjFN+xf/KSUjig5EFK
JcT4ANezheD6+IfB2n9SLfYMZ4RVOiQtaYBOcCE1PUX9A+9QHQFR9+VmZx2JAHxQfJGxwcU0uIHi
IKYRrL6NgkyFkABqfA/qQcwnP00eigaBgnDstPQoMCSJcU1MDcudzJ9mzH++zBiIukvhnskwksGD
yYiMCUlFs0SlSy6sXSC/VicpCQ7uEZC8CB265zjaJAHxvi0fs2RcHu47Qv64wsAWxKiLGD9fIJIJ
jaFhKFpVoPeUU4RfIpdKs1BmqMr2ISmOdHrjnOpW5uz2GDQSt4k5hcukh+saWcdIkZYQx9ITmJHK
iCcJJx/2h2EkE0a7PfN7gMIqmSegVSmLpLOHvjS8W5rD17zSgtLs+t9vqIR0UGlOs/sV8uO0heJg
sBlzYhvLAfGaZ13cWFyjyb2hbyyHVPK7Da5nEf4R8QMgKdwVkqK3R4TF1/kKqOFihgQhKsfRaJgr
Y531Uy89XxdAZVrmyGlUgdDBCUGB8PqIhp9o/Wlxq3GOYE+K6KsIRlBRgnWQCoku5tLJmFfQclFw
AHNWbqmEaNLJArULv1NStkQZBCHaIySkto2u3RxhiaAhaZuXQ9a7BEES+obp1ZpjzS6ikjvPtnyN
HY4wyV4yJmRIoHgo56FfU/3SZo/zZtTCqRuBmigXYH0das9Vtj5rKkEA/1yP4aTAXiK+QR6YLVb/
n842H1olCJqFbzq1ajT2zKI4zkJG2RJIbn3wHoUZxsgK/RE8r0KqaAVigdsr/5Cbgafc0w6n89LE
ezuMo/BrAnrnS7pE2BHMfJ75BBM64C2qPlT+on6nuUsbTg5I53zXWxE0j7Y8DhkGi1eMYoAq5Vue
dI9NX1PhdZpx0ddsmCYOsPZ+iiY8DSxDmxtiOqIQUQ7SWaaZplejY8NwwUubeU/SQDMZqUYz3lqr
zBil59MUmPJcSQLWqEWpJZUaN8UqikMU+DaJZYiEZbCK0m5QzKmF9fPJymthaS5MiXnUWAon7qCm
PWj9BFfjRSi/R6WRA9NFXbO417B9TKLOZP1EOeNDxkE8swT7rx0gPdRZNQhGP2cUmO4NPKrfNq/Q
noqOpplIfMbswu3RucuAiwcpH8o4Q/8tDW2DclgFUqYmTUIWEle6mxUssTj57FXO5IfkDGlNupqm
n5luqlkurXK1iMEzQu4a/QwccjF72Ama+prjHbRk5RChT2HeXycle6mLl9NiSHDSf+IUlTP8N3rY
XRamZvqV6gX6wMTpgIt/p7u7AITTpMoweXsnuzHQzBIAJpjDhKK6qCrDI3cuTbC2QW6hfZibrY1R
by0brQtMtzlzqbT8UpdgKCba85SuJZEqHIS7mD5BqUzT7RHTzrVDL+gjoIXB1CW2tddqJEFQ0M91
i+Mre55aU6lBlbBsXZdgOYXMPx+QTldIdZo8HV0fZFVWu7xnUfHu8EZSD1ioswZPZ8v/stfYZdWu
p35wiXiNIlzBzB8EBGfNAlqW5OTaRBHNOwkoRUUg+Gwb8WIleFFB7xcUPO2SgzWNBC9sPKGFQOY0
D4SwASDMYg5Z21Rp+Kt46/fgMTL+wJtv8KfVSg6s9ieiRZMZkYNmNirukm7WwdmYZrpKrsrayL4o
NCK3WTNWylOXLgqIu5q/un9fdS4i4B/yDgvd5TRKVyOaFGMTWMGL9dbtLYEoNfCyPLI4xmbwx0tA
YgTLpeiaLEldeBOGoOJkfJA8jNYOuBtAGsSMGZNw5zSa1D+6GX8TbAKMCg+i5NJbbIKFhgiTQE4s
UZ5Si5FYlSmRs9Fn07Yv68HP9Ksc3cTIEkWgC74CwVNUyHQO0l1EHII/nHe4DEw70bFwsZmIdFxT
Z2aYemCTwghaN/g0dMTkneQx/Efb0tz7RPrK1qGtjumAZcHh1hvJp9BrMW3N6ckeYcWEek1hnKJi
MgpO9mQyonuMHqBn6cHqcid/Lj0XRGZ5P/1NTadlG8kHggWmTM4uOjgwI3g+kgERqx4JwB3t5aFB
LKnRPcMwQOsIqoBE/7oSiNXzcHik9CyeB3EBJ83JM4Fhb778t8Pwagi1/jghVp8WXcaQMPO1svfr
Et+jb/KBrMZbmDarOmXJJysso2UCgnkWVDDKKtDWUqVAhvBNQRxcExMdmUvTBdJlGmJDojUk8Wf6
JVAnRPFI58uakwQwSNO/PYT/BY5S0UBeWDOWAtPeDj28//a8dN+7GMoA68OtkEdXqbGWMNNqD4yk
o9RNURJtas8RWTESCs3M4h5qpkFK5PLln8ut0a4iPzfTT3dV7cSsLmVKQO4MjARHa9SCnCnd0BML
DJJAANcgtGpkNJTpN9gLGExLiQlBWUqmWngvX9PyhF7y7AbpJ3hFQy7bBlcPWUZgVYpOxJKj6gHv
HjkV7LKGSdZc4icaNLmUNCUHRUnDPSvSRmYspadWrRl6gFMRRbEWX7319DzYVbirItmIxqM//z+L
qMhQRdCJOpkuFBbRuprykx/EtKIzKrZh/muuaqaaOa+N62c2l5LZchRZq5JEDV1mcKSOc23Cqb6y
rqwciegnXTLJUasGjf16jjQgrfBoYMdPyJCQ038bZsCLgEKe1NtkpU3AYBwN4VvqG45EPEChoMIN
CXBFr6prUXNJ6qew7cpTIiaNt4uPAYQ+jlbGL5KH5Sui0ScwCXfabGSgunv/iweGZcS3kf3Sp/wk
JZtmxCzyl9gCHdpAsB1a/SvlbbppJS4NuUzC9ysSYKxCFpyWhcJ8WEUcUJRoGPyK1B05XdFqzaZd
POVPVVgocPo9MTKRoqN2UlS5bf0VVT2V3BRYRgphtCzNrCDSzXuXThFFTS0XOaPpAdTq5LsX99Om
8oeBVCx26BCPrUS0eAP5yaOQXqN852/9yZGrHaPsVBH8mRotYW/CPlJw8Afgp5hL01RuDEt2RIt4
aio1L5HlxAzsNpjCVLJzDZvpOdA0hPlnHJVPOKttly8zDBqK/yyCKLIlUsZvpKeeiKNKvlKZIbFl
9Sm16mtNLe10gAH6L+fCYJSdm2FMPv0dnDBVUc3aP6lR/R0IW9LHjkZ/iGLVAF9QEWUMqUKuUdO1
pPKP4wOJVYqid1T3pOWGnihDncsBgP6ifqKdL8XXcU2vhFZIfzYpsaNbSeZoU9+AuD48uQ/WVb2d
7thXio643RtuIaWtECzvbjXYUMD2oRblE5TCUnjy3qDQH64PLSu8zPRg9dXylFKXav9rXH1GKPBn
5ALVqerePBOB1K1E2tjpyVJUg7Dchz3hDTkSppb6WNHpJLzG6uxRlkDTFaX7d/P5oUXjmcrLKisP
t+7qoDmcSq1/mSZnE8AL0VGuVAymB2BtnhRPigK98GiKPuiXICUBSw+UX5WDl/3h8AnXtC3tGRth
TOfBFj+NGb9x0U00Haq1lxl8ghUhs6YGWFWwX2lBwS5T/fmbyxBH04jklaNiVKCaWC2oKOknK7ii
tPfyUoEvpUnUU5fmt8lrsWU7W2RRy11tFpuJXGq1gr63zt1b/9K/qawc+Ri+UrD6RHiXBDwxP8pH
pKrxENAfpoh2dYDtCaJI8g/Ff/awmX0s2Wvwxq2DCP7JfFzI5Mxs/lRY5Vc867XxPhsX1aJZtrne
197URYIYs2EyDt0zVYWqK+QH/dZ8ALZATHoQ/IFJHGxEcax2gVq8EmWMcAX7M7Yx7Qs39FVQI9jQ
DDJvn0hFILsAPSE9wMLxDYk0haPpECD5uE/KpeGXUn5WT8meoWUyfo0f4+1wPf+Ni3+3jbuff57O
HkXYq/My31wh5FWc9OvLcrLEXVX7Zz5muzCTs/OI5Hztas5+/b3+jqvX397Ox8+ivUY7RcXLOe74
17bw05/6hiL02fIOZZXaL7q6UIE+yXGck2tSaRU7VZzWGQWj7yhTQ4oj2tTT9ImyHzdysjrWTsnP
uwV/Zvg0OUMJovYsUL62OMzbyqTcYuVJyrj5vuVRHcwhIiAVucSVGVfQ1Gkw28liQxI4OdXaPdGW
SxAq1+Brq4G9XFigcTI0GRciAr9TtphkKG5ArBugnQBigHhbB4cQAE4vCSeAjSF0KIXtigemCmeO
tvIAawR0CPj/WQvZDGqv0eYVV0/5OW1/irqEKghyRu67JfBE8/Uf93yMzyXITK+su5rgi8kBzjrq
sPdGPjUFldjMplF0DkGOpsnGaV984lqhaooaQfVctjjqlJkdD1CTVb1ledD/YS0ZtEp+tiIaBR4f
nKi0tbnUVgU0jqN4qPcW9oTXqgNkHbvXRwEUFUjJsakhkBZ9SssHnCUG2qDNpm1BcKa8FwWxAqJw
UoiVEBfkgqn/7OskKwEhFu6V3id18YUEl4jF2MDmqIXWhfroWvUI5R5UP56GcOm5VVD0MikL4Vqc
kImOlaahbgWE5QT4Qg0sO5uCPAZSoE+qUKptTzeHynTKhhGkBqFQkJ0YgjBesWA43cUyA6REMNDN
VYMg+EEsp3Q30GMEZCu19B+dSAHfseVPpxhWIAaiZxnafQQCqXITPZFSAuRk07hDrhOoAq5UF4sf
dP+2ShVU3M5flcKPYNLAo/8FcJ4bQa0LLnGEeEzcYWoGxD54eXRHpwY3F8xC41Wj0K6CNTVTSMFP
AcApcJDjNPHOQOnQ0Gce6S4IVu8nIgnjsmDSC874De50C7heFPtrmpaJAnO1fxSEaqFXLHcOhGJI
CEzBvsY9dVp18+WF7lwo2GRn/gDExc82HDfmnjZjZQ+LwcMrtD9s8kQ8xnF+eBeOp3/zyJiPJvIx
pb4Ljg5zbKSUraoUKOq/oRT/phhGrCPxRH60k8i2X2oq0Uav3REAL81FQe2UIEhfwmhMSKeX1jnb
WFUp2/oNpfxpkVzLe0mdvpEEfxKnqB8j7RLpBKYtzXKVfaIYShsJl/VgKVihJoe8UxVJaZ4rMpFX
iu4o0+GJ66XZBbauhaoE+r+yOMJNQqsprifEjCkQFnOfpUv8RhFK+pLEJaDGBF5awoJmnvFO0q7F
EXTsXMXe9Y71EoaXKdD4tm4kBP8uEAt+zg7b2C8+nczfuUWrG9IuB4n1rdikvkQjbHGNynA3Ptaz
gyfSaejHUn6+LOLG93a9fbyOrbWd73w7xeljbW+SWR9qfSvfQEPGK6G381ckCNzCYg/Q6c0P82un
mFCkeocmgQ2hqUPFtjC+w/yqEtwaRVbt0UWgb/Vc0bOms7/bn7/KFL2uBaoGREDX5HevZy+ONkGI
OH36XQ1QUvGyrXd8Y79il2SzrY7PCBSursN9i52TDjbauJflJKcL3f9omBMi8GH9OmvailWCCt3T
2KLwEEfvBO54hXLuZQZ29puMhctGUKbF7t45kVMHMt2EecqE2Vmo+EUzgXqMZmVwRoG4OqaJU2+z
QNmEpjglFMvWrVz7zVRjG/1unOzbPfR3ndsE6c61U06OJadiofD5SO7xe4m3gxt2ByWHTflhlA4T
lIBIAOGuwvuo2G+sWZJrkOXb02M+S7PlVy9P7xnoCNzN8aNf5vovf+U+0lFv+5u173fkh9wcynZU
8rDHoNGEiwBr0LFQ2bPs09v5oWyVsS9/2S96JPe7fUPSuYTwcvnvPbTG6/l6aFEScx3SzcqCwn6t
7TaDN2xowjuf+vsiDMVjd43Y0SveYmafPmFuzNKmHruKovA1KFDqgfoAZKgHJRruhyp5PUdlJK8E
ZSGKggv2mmaqsB/oEp5k0JUBRu5/UL640QgL0nXz064MSN8Vv37lxq39zvPzR5tBUD+rNXVS3IFF
5ul/kgpEdW7Nm5poe7/MEua0HiNW6PJaz40eeyc7uM6rvUKTlnso+3lr2lIgmLu3t3fnhiM+KsSH
Rhnxu2obRYSZ/e4e4PGOs4PNn3D/y+TgI2iQGYvJv2mA3zOpusiMxwSJK5ydSrzr082nRSF169Sp
wCE/oLdHGhPagcUuP9xrPGvVxiY4fj2cKLzEcvREYomufMgfoNWyvMfPFspqTzwsqoeLNksWvyi3
eNJABn4zNCB2sYq/2zvWzrnvYBk5+eVsyB9ySI2DpDAVYEQP8gOE2O5fgI0iYqydAhov8NSs5oO7
PUZfANUJ5Bvv3j5fx5flsaeL+pbm0Pv4ItrtHHFJ6Y1gObz75W/doh1OVgX4a86HRANWYHJDZwAP
9IYg9P5ob7jRuLi0DHg63xWDig+3X+3nluUUVuTiefCclckznnMq9kYFT9aF9H7ZORx8HoUkzmXj
PStuhaTTkIW/4yx/zgb7DNZX9CjiRjEsA493We6h6NW8Nm/9Cpyiy/gG9k/cCpncvAb144WZtz96
5a33hgpnYeNsVNTW7LjQaOjX/nLuV/qs/ZA7iPJ3/9XP3rg9aFn2rB7yiTFu9aO26XyRHUVOHVkg
zCbhMZaMzXr4nL46qJSPH7BpaEGwgb/ulGCYhSXvAnWxkhRG0rzBPECiHeV2rkVtEvUY1MAT8RNL
HFyuGnm2AqaBVXvr/xA9PQ/v9dMY0bfL+Pil6uBTte+rXC+z9UqD299ngjpQ+YTumF/eeXkEmVjW
cIVQb3w7L6QqktNfsb1PSJ1bDoSWCTZhiwfSvpzs4zTHGjg3CfGCUz8zPjPtnnLT8xtnjadPMITB
xRWHG/ONdw1uDALeeOH0cKc6bsBmcWWTAXy8eGU88MURtsZetVfoZb7Avuk6RgeWjH1Lfjknf3b2
VPyt3TyCWVCandfLoVPhBZ3ZF61qZzGRC6oWF3xL8vGL4uIHi75/Gu9v/nrjo4JamTIusxXC9FPm
3KNif6comaLX+oHDhFN9tKuL3+RTDuRgly5B+VPfktoNK+ygMyyalEQ3y9PgmRyTTH8zeIa3+Nie
danfKeAwrcq9/GrferIAnvbp5m4JYDYOMUmZxhwbTZUS2/Pq2rVeNhKjQ4Qdvs0HhW9oKuxsxCJm
EzZ3EjJVRV8EOHmKEuZfPBWih/Gug5Bvj9bLBaklIAJ1o/pgp56wVfItyWF0HlgUDD6Q1UKoN2Zc
i1rHdmXmv2Hv40jySAaOnOXWsQidgAPfzuXsXnbtXZs94lEYbLINa+ZXj3753syWo4zVIELkLCif
wEme5wcIBE3Lo92EcNQvPrwTyjGTZ8mvFr0X6hEf93iJykja5oNctVY51Ge5Jv161134jP1MZzdg
l5jNubbs6tdHkX6JRAk+z3X6YUBKRJOV0KrUHp9IFuzCRkK50YN9KEAlMl4jyGfZ3ITs0b5QGoNL
wDyWlJgDrw19KUr3WpvlG6JRbvKabGq58bV1a99bp8WPWps/9u8yLZwK4JDbGGPGqOfL3oc6TuIA
BETYlB2r9TfrlRrVFvejNLkuL+AlpSER/75oI3vx2npfauxydBUNzyWfEfp+Bk9G3oqrpb8MMoKF
+nYLmZI9v1wZPNHAxPqAy41/k31CCH1znsn+YefonlV0LKKTk67jRKvKzaKwKlsOC6T8lILw7e4+
tuiMQtBH/rp487bJjuQsnCyCtqz9mVZwbwluEZPGJm2NZGjvOEZ+xbrauSvSKt4PX+2poUZe48ab
lMExAE/Yq3HvqVRcXBaYcbYPmoyyDoHtMPKoM4LJFUKkWd7NYoK21G6MikdufF9t2TnG7Bp5olGa
TWH10FxaQfzeDotjYLs+u/yDUCzXuPSuSzqjZDUDC7BZcQhGbCLvs1OmAKZilx/2dzlbVceXBdDJ
9W7TuPo92H/sHY5rwWXzKf8fR+e127YaBOEnIsBebsWqXi3JviFk2WYVxSqKfPp8DBAE5ySOLVF/
2Z2ZnaHt/A1PIbxuubLUuWqu2ufceAbZXgidsXQGhrtKT0RZDn5VTHOAAkLqEpweKx0D88eIi4b6
zIcK954XwisP1qe2U37UdbgnauRDuRRYEWdTZJpGgNAxLWb8YtL09d2p08E2/Vf7rf7El/yMR3F6
K9iTJ5xAKAyehFnRlcD9ZLbwH5YxaWvwaSRr2eWMkZnZkDfGZ7+3cHABSsVk/oX1L0iJtKLmAp+T
LtNP/o7v1UG17PBMeJF5tr6nF/VrPF0MDftd/C1JbnwUP/3imyFaaXAisgB7XCFtajPiGWRsrRYP
POsT6iT7wfcZphi49zVF0MKp+5cms/qKWuYn+ZZ+wECoRKPaq/4AcPITRp7XHjUBGR7dQf2lVMDR
ZcujTPbCobwYj//uOx/6StmzrmoEOvQvt/aW7aR9CUqpUuuh3Lu0ILqpwwvM/BSR4xsz8XEOoPfB
d6BkUvidIuJr9EWgGMEzKDK1WYnb073CDoelyZ3IS+M+/RsPyoFzjfeopktWYsf8G403rAugK5L+
0wuvtzGe9oZwpeSlKgr/OILwrup+lUu3b377XwMHwPKEXu3Sc/w5nH6m86LKWSZfBltHoA52xLct
AB0jIUs9JrN7gINYoFHM+hU+emXomwwPkCI9V36yP7aPiASz8UKsrc/8DR3NuYJQ5M1VToMlEWDF
vojdmmGxy+MXl96aW9lXTy+k2upOwCAer3ZS3XoW2TzGMQd9+OBy22WI1QTH5Ow/m8MU6oknahbZ
LSZK2bRbTJa0Od23Ihin7IwQ5K/VE39ysIWGzhVD8zS2eUnctdwbDWvvCzPSuvWT82A4FtBa4/Fp
UykWOGZ7VnxQDQfPXvLUlYddnPhNBoCYnkXwUHFX4B56137zdnVhw4FXf44mfjwBjIz6cln7QJSm
JzGhoX8waS+//Wjw89rvNaw/ebiOniz68SMCGOJysmzTdAhF7Bi8Kxw8itMCF2o3fnjy6FYAK9Cb
+PgF/a1qPQVzQWVFjAvtIy+Liaa+8BM67hEYACGt6XTG8oFLuuDWOUyKWVJyBcrp+Z2uzIcvZoFs
2uptMnNiGpvnLE0H++NLnvK6R3sof5t4baluxFg3GORneNHoG6CW/0qILKbscF0dgXAN54Wassba
ah49XEF03l3wap34V1zKDp6xfGVkV15Io/q0O3pgdNH/O7bHpfZ6BqWofBbmTSBN3ZylhP/k84bS
5aPXcCoz7IopTr7iyLapn3jwOnzeNWaP0UrWnAqOlZDWyibMniQVZvaYHPMkBDl9tenPdXWiOeVO
JaFUAIW6Jd3KQBRxe2crSzvI4zZKGSLsDk147NtVKiymIbHic+yPfRoMSN4+C18jOi7z++UTQ9Fx
qw42gZE6v/Y61k9cjN/NJeabMNcCmacEr88OwLBnBEHpbe4t8NMRTk+mzNeRiSIYPOs3zLEesCb5
qdTXFiZnyKJpB1FL/Kir7KhwiXO3edn8eRV3tFWDsWqBKRRqdtkTZSwj0zIYo1VlufVzz4Foqatp
FWTT+9eR+Ftz4YpPIKZznL50k6jj6nlDbu/DrgzPuj7KHTg4i6i7vejeB6/JJ5Bc4z5k0WmuLs4f
8doYLvjSU04pMj5wXEXfAORWE9A+mGOg1ESkzwvrO+dxh8/lSHpWvhDhJ2n9H55ubQaaenABSpnk
NrYL7PrNwp/OIvXAujI6H0mFwZMD5sDQf/h7NW5IsMRzyb9l1T4Llx6oyoLm+UtrEstOX7gm5g7A
t6h207kEFNe45nNJFkDzcHpoPv5he8ieSz7NqE/sBgdYZKb9cjT9qcxgS3OJyyG3vYcZdoOCAw5M
dWJcrfogJDcBr7gUXWoUOkWyKzmAYGYpj+/aUS8YLmw/9b28BkPggWHzTA03bCz8+14zuVoNHdUh
xvC4/dvaPTt3y/LJZdJ2Nhbj6/pJeY0xJIUVsUfSViAzAw85SAIEHLtQCrLRf2U2cfcYtuKdCLud
+nK2eWI39jtQhBh2M6zFG58hkfT4hw8Llh+QPgC+yYsyc4eCmbcEHVFpsOWUhf9fuuQpDu188nJH
AwOyarI8NO76l3bHd89u4JFwjniu2mZJ5y+ixAbiou+dYoyBUrqNdRXYyAD0uAP64X/zvn6dfPGv
9BZHfvuh2cOdGzZ3LCJo4GEQjIK4QmLSOplsXprKrndU4OAs+L8gePyLESV7PddMv6IWQLuPjEC/
5/WeRihBJk3T/boZyllC5nBTti3y0kOOEF6xOTLK0+sHFcW3caH117knX8ItlPe17Mj5oh0vHAiF
9cGxWRWulKoUO5QAWDmAgFgWDIG+bIyp3+D8N36E1FeV4C15yPxpPjL8gmkJB1BScp5xsJwsBbi9
6AVj/31/8raQbjChXbBY4c3YQea30gRCuqqZAtFw/GbDkNeJuacDt4jGlrIJ6dBbmj1jxrnlkgoX
Z3B6ZCN2Rd2Dyap3+ClyZ+Ei2IlbCAZOZnJx+VcSo37Mrpp2kq2fkDihXWKkEC7yFcEWSeHykcdM
aDEC7WexHY4z2s9u0iWxRgAR4h20ISnw2nTXsQFK0lFp8z6x937lmKlnJqaDTDX0pStajoIW5HV6
fYJJJY85nUcDN9Wnc/HhatJMw/36vZRJwWS2ZpuGngJ7+B+M6Ig4x4ZDdyiypGdFtbJVSw+rqTd+
b/aTe/+Lva/gTSgIy5ib+oC/5FsOYg61Yt6GdpX6YCbtxRDtku5xwpjshzwT6Mt5KHSs7O5r/Dd8
KtgDLnk6xU/5GdOqAejTpL1cDFecnu6/9V+DKwAJfSnyXELWenojgeFK2POHLQUnmekmtyDu5uvw
LN9IHIQexOII8FRfNZi8r43RSe/FHLSCA6Ujx+RkGstG8Uksfmc2ftfld/MZUpuhiMP35hSdnmQ+
04PfxCvlEIZ7nDsc8/dhN/Q2f1f8iT9TdUjMQ49+pu8cCa5GWZeNoySzZzZnaQLzyC+nx5fnUze4
UwA6NSB+F1D6TIlZm+R/UgyQUgzRsrGUMwuNdiVuXIlu9b34/5mxPvigh8WbJiK1a09KZzF9yvGJ
aZq+aJamMqcfyr6Ht8tqphx7sxw5OCecZkFFFJMbBXREKf44vWpX/++I+b6U4kw5UHU+79UqxU31
kxYwc9V2K2KL/HL5HHPTK/go+3OKCu45p+emJkpL58DbHjfa4ORo2IS5jM+BMpc21bUgcviiIJq+
DL+cHNDC8lliP6ANQd5Rs+60LSezesivoBTcNEjDOTLSA4UOnaUQu+NcHF2eCL0Y3WmNA2HOkpk/
74KrEd0JgSvulR+FyviLyzjcUzqR00ib9rYnMIMEFhZMStSEAZS5kHjEltueufmAcOgadFf673MD
2PLUNpV4nSyvDLRHHLfV8qEuiZHIpYvZnFVMrz+LE7gcLrI023pJrHyQLU3Z11YvdSVRd+rxuqVh
J8rG6PqZbjgxzVPSfr8GL35um94RkBJwVgKyk/7xXrVvn1dO46p+J/lWec/yffoLbKKQAfSjbIFG
Cjrtj8FmxglYD61F7MrcxbGr0SQWhdcCqtIfCk6HbIjsCqqwXf9Vpx7l/IRv+4C/NJzFyxPUtbTB
PpSWImLp4miq2o+dduOx1NyUpwLvBKCug5ruQJHlV9Ckyxf+3yggwALUWaPQnFzoF1oAIJav5dTo
mkjzwA70cmANiOZKfu85KojIe1teRGxxz78AiME8qdYW2PRYpRNTxuTY4baCDc4jQbAy4qTil9yy
sjx1oN9xDaxYN7Hi9nDXNNrMuZXL9zEUNvIIHhWAVJbtfDr6KUqxgLcwqL4RpEOBZnoYcq/CLyp7
EQHXoj/QqY9zaiLEBp1fY0CF9xK3d/D8EB5r8XlQP/uO/D43AQmt5gLL+hMgjjUY8YIGPnHaDDpJ
Op/ilL8Wog6ieeFeFQnUmZIRDfNbs3z+hiIB806cNUNQ0XJG30mfxKnSSGsWTJ24b2ifxgHPFLap
tdUZsETXC2t6jHHb2UzYwKtyX1xcHgc+lElSLqmQ4mEJTss1U7+PZeRLnS/mi2e46R5HlhfgTTfM
9C9wxYpKzwwijEEJUcHBbfSo8yzldxyOE/YCBCkABg22PrhVNueZ1Ticyquu/KnBfVmdFsN74Vao
gyrcsNISfZmRTc65M3gcXXxN+vwsBy8ctnq0bgY0clAGSO7HXY0vtbTohq1cMLMezaaIFbxYlRUv
mzKR36nt5NrjpjIB5V4fKdb7M3oIZSY3N4FBFQQ0cBCMrBdzmI7Q7WA6vfzUlrO44ym46Q8g0FRp
qRtuV6QV5tcEtCR2v5ngVhVYcSZtRtzyXytr9YT5WFMcpSdwjgs7o+499FhHOqCWyBrMH/oZ9cO7
ceR4zSWvMJFIEwvWPUVIcYNqXhzB7t1T/h/iitkxrgRh9kSl5IKhcnR/hTcQZenOv9YfDvVvsWoG
O0Nm/S0sU64p0mGvIvBbCOFc8h3hBZTPodmBayV/wNPZRQNY/+ADfKJWofLfNGtDwcfbkXuEWQAv
XNyVS4AaVVoYQVdMWRTFrp0X+dejQiA8ewiXWP2Vhy+qg7rz2/cxN4h3cal68Sk2lN9aAJoBYH1i
p0NdTZkh6g4uxsO4piBVmMxgV5KYgRDvqiwycP/N+6xNUgx0mZSOuS1TBHnWjzgVaywkuDzIhjqZ
BiGyG1yCpgc9FxEi4fVwGb/KX3md/ZenTNRAt6Dsz96oI9L5JEqj8ySRmpBeZ1hPKZXFtmIKCYUj
SMgTloQIYXgtIPSgXcS0ZzNjXQQafvneu7ErLqLfkXBMRGtrFc87JB0N+WjCQdtQLP+pZ6FFHKcv
TNbtgeQOC8N/X2ULsuEXD8RNkKUZvDsKL9lXXAQlh473uG7uXX6jBe0/M2DWBTFDHBI/NSEuK52O
AnL5qtN820XIJzNrWkfiqpuFwkyemy87OnF+ZqeGAbKNehw3XJDyp2TsRZYANBvDZCNue69pOJeC
ojdXpbHgko6DCoCDuYDvWqC3gGlyUvlO7V/Z7Q9TjnjkcYCPZUB4CL6nlt2MLp+FDNEwHUQoT5Fy
JQSGDmAUgJQYwl9YLxeB8RLGSH3ytFCA0l3SK4JmKUQ/kXsc0a2ASj7/uwWrnQNvxY/HoV7z6yeq
4+8UmTr7MJ+BRVTnaAnGzjGbwI7zWYpzyCGgPKBvlCOj/YyuhGLJZFO9lyyMWj+I7UrBWyh2Ocbj
1q10WI0YYJAe5Rv6GghHQtqmeyTZcKiw3xjDXah78cF8RH59k1/0v9XK5gZinZha18YIqndYtxAH
VLrDH+cXuWSC2xO/DY4ZBQ8xyLAS48wgsaQlpAc9BRse5Vxs+M/Sp8yhcyC/K+RJhvB87JIHvWns
cIjhePr3fi9Vat/UDHin0zGLxqZfKrwSbhcg/viUIBwliW8bkxolY9gyjUtM08EKSMM6/oGbkx3Y
HzNIDlT6yl1dvJIPZJt4U2xEP1yPzmsV7mPQtuRizPq/s1Rh0yMGnDBJMKBWAGwhGAcDueknIuXX
6/uTtAcAQGyZKXX3qk9QAZ5Q2oz3D3QZfnHo93vB3AKvNi+HYcwsYGNyUHV/AmIEgcBB6kAMLbmG
ksiDccvNgK5lujjkPRF6gCIUliPl2niNNt1fE60TwX30HyZwo+yAeYzzUf6jYqGB0tlAAhKYbFMR
rfe+DAvxZdhvkqoQHzKkUCz10jabFQfD62rp4eyFMBicBpKwWIoILZJVQlXJxzh76998uTnYJbGD
9uMckRaCg0Gx6ZiriDlM9ylBa+ixrS3VXMxRkHlTytmLvlz0uY3gGeW1dGQcaxIWSz/VstQcPd0S
aUcrn32bNnWyRoCXPgUCYSQDJcJ2oVWxs9CpVL/8zX9LxrAnvtCV8PEGlETiteVeKe7RMDOxOOBM
y3rHkJzJ/+5PD91H+x2hSqZ0jqCKb1Sy/Uf1hWrx5aqcBLuW/n5CsV7tRjjntC4Hqk4M6uUdxLh1
ILCCQcqH6OpQL58ac73gQqCt4AjboQNRzyGd9GX3Zx07w1FNmyDEcM+eL1tXJOMwunbiXAX0O1D/
hTDZjRdx0KsESmy5VK9T2cSV3y5SwpRfN0GFJxfXrfFNTV2l86d17KHpM3FNEZHOYaBfV/mBZnRi
YNVmhbTwXc9T0tFwh38ydIBa9+FGY8CUx+OzprwKL2zS5PE3ZMeupib8kAYaq2l38OepTKTBOWe3
Eo1UbMhGXETAYulxWJQOEHAm7a0GFsBHqvDUDyPhndzdt8c4b8yNANywbnO7bP22WcSoMKH1gqYh
B6GaP2oUWL7K770Enj9RmHIyj/l52rFlnXULoXatKsieZxktH2BIHhLtUb69x8O3DD+sDfsBTNMw
Iw3jUBi3ntHlgnXLVGyb+NFfHH8oyp07XfT3zYK6nCLk/ZlJNiR+j0adNMqvrlq8OEq/4mbWgzB2
Tn2FzYUCpu3i+mwW0TduP2jmiDVtbxM6s0hulEF65lR/IkPY2j0iDUTFX49PqTGZJSRm7H59nCtI
c9WjP7Nqqkwd+V/ip3gQ5mGGzPPTVIEWAVbsmJFwvgAniqUAWnSSu23/S8ANWSZ06zfjLLmVl0M3
eCqGFssHhViQoMEsP5TPBn9G5eWyCQKtB+NcxAMH8JRVVkzu7MQM3ksi7S1CXeS/8AwyLBweot2e
COicZiOzvxzYKnUlJqJA0+1aPr5egRjaz9FpEhqQWdu7chlY6IOJxKlw3bhzmz8xogX3wR53kBwB
mvDeY3X6XObwB4QHzGLWWLgoJP+5sr6sXxB4p7iPOzraRHKtn5LsITmo+hUfBhw4boKnOsI4D2Mv
6Q7G2oLRIzH+fKEdkLlaXStyqVeSP8h0Zk8YKoiCRLKpBCVAOBNs3E5EwLG5gjb9yzgPc+uvbwLN
V1BHEj7bzLNuARZLRRCvX5atR7x8AC0feg7kcVae81sDpurRQNnKh9A5Cno4F2Qc15PSiWrf2kGz
Roiwgfc5DYcgunV/0r1ecYqnd4xxsRZmK8FkaohRGdsneemaeeF3hHsS3ziP9/EvrdWOdpgnrue+
vOaKgHBEKgQ7MCUWTVuIQ5JAVTYMh61CXwhoFH2/BOaw4gUBoj+CL9nUJMVtn99EUuwgI3fWR3Pn
zwS/4cxHQIGRRc5zsgvWKoifK67I3sMnjQP6qQRPda7s6rVBJSn5hrGq5v3VAHDcPfhRMWEDM+Ok
bXmjeBer7GT1L0TwMRv/Xn/5WaH586fliJPlhNLbcTCCxoS8ijeXlteea2SAOLaeq5/MeTcoWwLA
04rjeB9Nw6gMpzLKv5V0gg3cwiVZjdUjnlCIYaQBBUakZoezxnBq7dX7rF6tL7OGOMEcWThYh2yq
x5qV/EOuUHjhpUoMNO6ltYXWcQG3Bl4j7HVuHGQzyinaaYvBGWXiUr2KxAcdCGIPgkR0Z79Eu4PU
7MVJfCDsVSfq715vJmKCN/jyk3tWfr4ei3ApIZrfquSBLCC6gftrH0sP3EblQ//drcqveo+IYauz
rz75jcMk7t3UxC0HRVvROb3kPr4JnOLBuopBbJPEpNFv2VwpALhQp8IbLIuS+7/vy1RorYjVXRDY
qc86UnWvRDOR9QPjlzbBFuF5faXdQ10hqa5Uz7mvMJ5cCVcpBCN8Qf6cyaGjxWhwkSAj9BuWF00E
927jPrLFs3ceN1o/GdDdY+U+FNIzEqBLwTW/ONq4rA1pBfEXqhi9QHIcjbs8NeI6o06EtzymeCsB
E4kjsQoXriPj3mxgHrCp/xGJuwKTECeh/pe8AMdAbIe2CddnJuS+1Pxebp8Lphf+OoOWjVii7E9e
j+HaysnJpGfTPMWDcyhlZLHNGXUjO+NvaoFdukM6IEugQm7VH/5oom4GWzuO12qc0mlADQpfCdc6
dQz+FQadn93ygUu+zrJipP0kSI4x4HEq8Um00bIlBnqs11YRQYiy1UoSRkBE6e+7+gzZhh4FJ1KX
d8vFh4bfeKyaRZpsFPREeeqw8t7kQkGcMa4j2SKfMJGb+S+8UV8de6bdnfRQnB/zD4nm9YMzC+M3
6oZbd9I7xAE2RyjQ6CBtXtSsfrcNvzkiXO2D5g+o5TCgKu1OKXPl1RIBRNN5zxZHQjxEQ547ccb5
+pluxU340SyegOd+cTfRd0+GIZK1pi22ZoDaPEJyqfdTbJJs2Zw25S6nX/DeP8D12QZcHL4MbQhV
EZzpfRrAfa+KT5nA1u9MX3LJKkDANtiL6I86FbGcO4LwI/0I+lzZZpJfjqAbJ+CDobRVJEgIIbdm
6FJAin6J5R7u2g+XXnIDQ4ywKjnI0heEC11EZTinFnDd8s337PEHDQUg394HP6GhtWs4oFUHKjdr
OfmYZnfy/ZML/h5dBtF9oeUQfVoVOpfyRPELYsRb2WQH3gllDe/M8lH7bd8AM5AsJ+Tov8Yh/ouo
h9kXCI4X0j6zNTekqGPa/9D8UvYREYZYlgwQLPuKKTo6+qtAScdi1l4Z83AQuOFn1Fc2Adfija5O
tKbhFG3qDGrNBVfL4GOddFgSq/S4gf1kt5ApNs5zuPVCYPbTAKE4EaE4unE5r0COnHqHsXnnCyjn
gjZo+kWXOjVQemqPh1dqC8y0aUFBIswtgwdO1qNFh618QwRdNAK5wkW8Y/wm38Gisze26Ab7Gw+b
H4kCNOgYNZ+3daB/ZX9U3aYbkTA1WSNRu0NfqL7+1XJOYSHzBsKaoKlu2UgAlWdydBhoNNbi+vkV
h2R3LdmlhF+/SZ6DljZ9sfqNMbdECMIdDAkgelZIKC3uC5xh5ZwzAWiANuWcWQ6qKBTL5uBC22oE
CjrveadvECU8GZ+ywx3PptprAVJmyirKaEHcpBHKJkB6V304SBhJ/m2IEMs+JstwNBpcbBNA5TLa
xpGjWqt+mmZ4BC2KKuxHHXOd/hQ/ZLwhPN4y5AiXj2CHTCCip2FS98ThEAw4zR6pfwA0oGe95ml8
Dh1jEsRj1T9y5GVJkGUXq11qFxEReTQ5h0eMrtr0zPgoy56pX0GbYFEIude2IMy9HXoiXIH8M8Bo
1LzMAivqhfalHJQvSQ5Gelqfr0KB9cKWaXoAyCZiIs9IIS2Ouh19iXMNzwmuYy/0klXFtBaK4/6r
m5A46pn8HDJwfxwiJzyqULGI6/HVd0xkd9BlDlFJsGGgFcGoz6qTWH0q5zdkNTsoGo/Rj15ua917
/KhXmXPc3HwqIIHznPaS7s1Ew8PB6RaR99rEQXZF4nOhNE6cDu2OIzdELVMOMN6H9j858b+c1JB+
u5b1TJA2E4n3+LkjWuqeA3Dmf28koVxJGMVqcGozA/zjzidJW5RY0FeBRAm5sPbSLWbo8mJy0jDf
am6qyC3AFG666CGLiWYWUd1vwsXdBIGDBqpjCnNjoyK/TV2LdSD+iPPmTowYDOjNcKGpws/HejJf
4KO2hcgzkBvaWmi/thyA7JyJrRgFW77Xoz1TFsnu0bry/TF45ZnZB3pC7jWGKk7vQ3MnB0D6HUli
Is7Te4Fk9eTbOg22/CLKe0RO8muuMnPaaLZWzCvMmo7wIU9ShIGi+WhH/NWiYy97ZXMEihTQzhHp
R9LL+No93nb0QqcVzbvs/mR9sZUCWgWTB8T0JdYPk5ZRn06Bkt2IRuLSw1vgXzahXSPfvS58/lfh
yzTy98SlIH20S/nlJrL3zuApdZttXOpP+9USG7kQyHiM5sXj1OdLC6IipW65cnR+1KLDQU5HU5ho
bkC24rkmzsLOET/Cc5Mo6Ap2E+4PJ80Tld0IVELeZAC9iLyZOn7PgWmaPFC+jYmEGL+HdbagjQbT
jFUYrMd5cPFn4IL10MewUL5e0w94BPIiCfhUUQAle50LJl6o+Tkx7Fiz32Ab1VJLXPUdFDRzS6JE
GRexJvky7LSKCAN0leT6CQJEUvxYZB+6jZEO8bX3zkckOsVUOO2q3YY7ZdmtMRajxnarq0AlfMmY
vfBo8GGGNBctCm/JMCIg1FlxAvY1D8V8IHkvtpMN19WMhnmh3tBA2sYd1zU/gxWSPAjGVc9XRcRz
PLHI635zkLuat69dqXWW7/8VfkakSztJAXH9r5D2zWA/CXnkcZs3aqPywUQnMfe8myUXN9IPMC0G
dw/iZOKWHynjpu2jL+SPngmeVT1PFvoxdqZ+9ZQy2Nve380aOUEWX3XAL5PJcBrXNwmIhbhrbpRh
cAXqvi8ZvAOS5aJDb6egEZ/qHZbXYSoiH0tmO+ZvSthDxyJS79nidXwHxnf2m9hMClzrjbKQkV44
BfQaOcb266+40K9Ga7NdG5bNodBSc/jV0TiHzAihtYX+OI8f1m8ctK4knnoKMRquATWesRLONB05
2r17fFb2PBSp82ZlMZeF2cNcKaUrFMEQ/lXhwaiOrclpfE+HQ9UhG5nJZmHrhRdFcFqgrW5i+uOm
DMl7ew+OQXoEashpQbIDt7Hl5WTXLRUJBufSZT95hxrt1KNoAg8N40X3pQMfNc4Dolk7g6gZ3YKS
hmth4qMmulFbTskj4KZU1eCkfAhSy1jSoPiaCVzXeEyo5YuBQVZyZc98BOOKi0dUGG2YHvDg8gvI
kTKalg52Aw7EmvQPQLfCt3Zt1pwmQeyZ8wIsgA+6m9XfLZ2GY54SctdYrqBNt/YJ9EmBPAGgdbQy
UKadk8Hpk4DJPyaPHo4OBDsOy3ynbSV8BhjoR8HX4xqibxAj3pJNc2GEeIXcby+eQ9ob5IZgE3Ym
ezC3LDEo/7c46z4T8isATp14w8v4Fc/PtbWJWDE5J9uGu2mdE7/38LXNe0FviO4Hswc28XQQMDWw
IoNWB0Qm2NRRltV54FH5zRmZA+fQjufabuvKzZY6FyHhEWAi6EQQ9ChL4jp9AP4aUaRM8rOIEhqz
lMRXz2PrPrtvlVMYpq+ZhUzd9Lf4h6w8eKi3sBCVUzduc4Qb0ATGtUAROlTnp0gKxYSGpB/fL/Qm
cfbRJiFK4Kc7gqCTsceYQxRNrI/PJyVG6wlba0qsYVdZe3hrD8R7HxaqQh0vVKrHelXL5wbvMgN5
ssBkK5Oy2n+tKW19KO7T1wVUsmGdVr6SLlN9R+veLCCSxk2r3WVpQefVrrUP9VISHNPY9Uf9pd0y
edorXHUyFOM+Vn0TtwfDllFHzUEImIdH90Xi9yvgcIXqwIxxKx77BLBCmLebHtdctHqbYq0dh4Cb
HefopYbO+qxfK4/7D/+X6C86nnHuPPV7xree5yctJr5Ye5ynf9IDw7wcSd7ra6BmnNOfFatqCSfO
YRHdyJH/BO3gFPjLV4jKSMwO6hWaC4amd4hJKH9RmPd7dQGvkExGI/EJnQ9HSoATl91fgNIhYf38
l7tAOQHlsIzc3EfAQo/G3TnyBMWNBfUF5YaWzuGYWic34W5tzU19H4HMGUDAlIeq+EqEx7e6riD+
N+pX9h15NFf0XnwMqo9EDlM7dwjCJc9iXl8fS3jC5w1BMiUhK0db8a2g2jnqWKVU0gcTbe/jRGnC
q9oxKYllP4p6toWdnSryb5DPLrQg3GV2ciI2BvxedpFsD5NWHhEx6vnHnAuMOn7/+ACzan/KrYSs
1vhmqbOd5jyl9wl6aF6cqEcF1AboFy2vOJJsgydB+pk6Et9ft5/kzcJdE1BJfurjIwHRaOaUnO1J
3ZkvF4hV1JzwnAIhOCU4muVaDBHE+75wTPzWCt8iWNg0bXhjA2meS42fNwHiMY2hrBIB7Gtktg2P
nfQC1VA6TQanS+YU9+WTeIrcrqU/JmkqiZVRh4uUgSLEz23HFn1/Jzy8RxFY8crAYzaZv8qvtF+8
mP/gVDPTSx0xWJ1fxa/3Z8KolgjShE3FC8Vx57G0nqWbAJAOB7pvRZjn8Xlq4pSAvyotGK1mmVkM
XltcKnxa8q0fHS1DJw0u6pkg+D0s7TyCPflAA2BAOiWaLzL5xTyk7NXDQqbSqZ5zGWxVA0phEMjR
sLMlypesG5HP+ydsZ/kHUGwcURnMH8VvVZ27/Aj5BAsEucL7gzSnjUIgCX6A9g2xcKCmgUzxlSiz
QLJsA9SBkL4vlCBDtMkwYss/ShrreCm+Fg3x6kxYNoic3QaJg3RrM7LmEVCslAktvvfyGT3Fg6b3
jQvftRdbW4fb0wjknL+j2fCDNDq+UYg3IdB37aSBtSvxi+FA5uABf9m+ob322tseZDyGc9SCtZ+j
trKL9RgvIgnBjS9DwlEWVUAIOANF9kgOL2aioGsH8SsFMV9BV8vZOtd2NOzSTja9JigYr50GqtAM
rasg94EiBr8AcaOwOkZXogTSIF9Q53OzIcvYG1gFCEySETzQop1mFX6qF8ug3QciGyZMX+Ew3fyF
B4YwwFClHwWWOF9BCaa2uH8+HbwS1iXDmUhhgJ67fVusFPxUMegOlwYDnHBmCdNFkqt2OzGNHTBD
g9wqfZswi2d5Q1AbqVNCZsWEIN8lKnGVoUUGhEqKJ4xzrA9wwjgQUXsjDIENrOc9vzqImQ9VnkXs
KfjlZKaFLsV+uYmXI8NPJ4tINW5bLfGMjbSXOd/QDDOS0LoPdvtKnANv7lHuBsLf2++BRYAZP0Jk
kn52Kjd4ITRg9M2qRyFls+CaVXSFJoTKR99JxfhyXx/xvtoqN1Ok37YlOqnHQlm8YawX4bXZyqfH
HOBZYaxjdKUc+bVnQAHWex0sH7kBbCGeOsmGgSaKhPQIZ8f0N5gdde7OFzYQjY9fC6L90jmqV3n6
5cWM7/bpxBg0TAWb6sULqFBGeJfAnaR1PzxA0LdfyTO+iKg3v16o3+EBIOdaHeITR+usp05nZv1b
u8UonacfLG1O45LzL1mDNxP2Lgfh0fJRKazHr5ZUaYfnIp6Uwn3cw2t3gjVAguo2RGCdxdY1+LRG
1wwe0OvatKc6Gvt0lktz8z7g9wG5zewZQnjc2JBDUMjmmGv3W+1cIrb4Sl5Ho/RyhPa5Y3A+kWtv
wUS/HP3SH9vMwc7FPHSiw/M3aVqXPOqRwaD6EJd+S65I6YxfKkPYbrnQ5ZmKGuDI8043xaFBFoHY
65e4Bej6mbkOfwHi2x+QWVjQPwSaJ2oJRM/wWwxAMG7IZmcM65eHrAMwv33hs3DTDRD97xvH8p7R
WcIi3z6NPxfTdcKJU4QxlITXCi5tK2Gl8/H6E/xiUX+IkxE6CyS/zcJABF+HRT9n16cXOeqXEGBT
93BUEDqBbPGOPEfFQWrLOEG2zLfapT/0Z9R8G/0jwg6inCdnRI9ECTFMC7H2qOx6Tr18C3GczneU
+wHAMgjBpJ5Sqc04oOD6ULjc1D9KYX4U92R0Y6yQzUeeEZ5Y5dSgCPdq87CW+Q+quPEfSefVpSi6
heFfxFoIkm4lm3OoG5ZWQAQkSvr189Czes6Z6VDVKl/Y+00br5aKO9JOKNNYkLi7vGwfrlDbruT9
8z5GIXH5Jcytg7/kJdN6Vfu2ZxBELFri41ONtukGASam7nAf72tet+Hxt9QfdKxmxvO9lb8pwFls
84dR6CABlltfZ5x1YMn5zPCGVXYIRuGXpV6b+yC71YZaoNoETGjGECZ46QW8XX35BdAFtx7XT1yZ
WXxE0w8t0G2fRL3oe3E9XLEpiXA4CNGwQMDof+7Po7TSflDY6g/Oai322TJ8RKdhHWwCZEKx94Fj
mZfrf1IgTBCfRaT42q1CIYBtxy1UEpRLJzpUbP/OxCzRexpzbzQz/2pCXxshcPgiHiO0z874/bRO
eSoUd7jBNoocN/zecfjMg51Eqm85Fygx9x9z+EY5Mf2Sjy0Xlw+3a8z+DQZH4L2RLm1pczSPrxfI
itnO3mTFmZmg3JnuJrqf2e0jvhocKlCcJwi+djOlh+FGyUmMHSW41Ah2R3MR5rMUp81MPmvdTH3E
iNe++iVbJRSXvQ/0zXKuTVFd9ZLdKxzMC2WyELh7J9O1wbDd4crNNV0nk/Nb3geqhYAAsiODCy51
jxuW8oRUnJiKgT0vrCYjgvr+zEfXXX8hgW3ZnrIcGToZTsSGiDwdIsv+OPIB6yb4ez570MQwmaO4
A1l8KftPtuWD6djTHJxkpW7LZW4JP+El6Z3yWwTOoJI+UBYrxxFkBqXkfH9asOxYKDAZ9X+G5qPk
HOkF3CefOTK/YgcyIGZmcpvCMeuJyxWXzPDNTunsKyxGaC4GEyQ37w8aGrqIBiWkJK2Qox4RgYNT
TDhLEZJMbawLYeX0+frFicLIi0V/yBOf0xB0LT4kxMVSVpRAixYOJkDU/m2PnGy7oF8wbP1hbLML
GBh3Bsq+jwnP8aw8od+qkx3Ayttwi2T+ouWnBkpXDUkv/3DG+or0Bu4jMfHUih7kCm4Q9OpvucTI
PdaTI26a7ntxhUgESCg1kTpKnQXEOeK6RwAXlD6BukB5i1wTTXA4l3JHJxluTI2lBMC3FdN0zbD8
0xVBHkl/+HQGYq/xJw9raiq+VL8HvSsIJjVsgYDpOQfs0hwKgDc5FNwYjJ7gBt8VZ9AdHacT80eh
5qrvprKe18rFblge0+7ebJG7tlCokAQAgfD/5wR/mJ9x1pF1woJNliHKcNTFF7RO+Dl4kLBnJCzv
myWz6tY03+9vdCKgO/pdg+sAKM7W3bDmGi3zWUmjf6fAD376bX3JDzTGwDBIjVPCM18WguJRagEP
CK9TmQ3BXBg/dtCwxl/hNETeCSSSHkJcABzg5Y5yrt3U59wOKev5RiwnPT+RyIAbrpXWIdr62GpP
uLvb0GEO66nQINrC3KTJnxK/SwtzxqQw7RAF42E8texFELDajOfJIWUuo8WITHSwL33OR5Rv0GFl
J1qIfXsNNtQO2VWbq3wIOxQpsA/lDd1chWdvlsZ2TWtjXKangWS53J/a7S93eoFU0LgHt27CKYB2
Cb0v2cnsX/jiXHeRUEZnnhRKGlrcvMVcHLx8mLQIHomKJnCSWyB6snLGtMBjwErX1KuQg48Lna6b
kzDzWQCf1dNRn/PugNY2ooGN60Owr7+Nej4pIAA2FcMfJocMfe2sOjccFftmE++hEH0gxR6iwAOF
qe7iCh3UHIXTnvkBEGt28fsvi+X5HZJ6xXt9bp+/6PD8aJ0hduDut+JFuSFhz2zGtg1yjIWRgsGO
vqVi9OyzkGDsyu+iZhRYBCSmY2Z3m8uE5QfCso5yNJR22J7UOe+pRjlK6gXJ5YQcSfunMSv+yiVS
AKK6EHJPJybHe1f5gEMGwwGApsIV3SU5cON5Vn7Xlf06hqrDiy/i+XhAon4oGOBLZEBLcTwjrdLu
zySQHKoztx47nWkR0D+cXZ8ZhyXo1IOu9FD/GGMVGLSmsn6uRfL0SHhAM/gImiN+UCx3QGwA4Sh3
/OcGM4moY3liOQVnEcMnXpIFawdHAIscmyPMzBphlCy4H9rBaIHcnuMQS6K46mSvzucBS1egCY/P
bORMdl4HuTSRREGv8E26jOGuAVWKuMVb/DxrzFcIDjYagt9uPUmJfuNznI0wSPfFTUTxSJoQI+K+
43Y2ECWiLXWiJRu8rPyq2Dn6Uj8kDHPbZ70r4UShVX4XTFbfprvxlCY3lC35NAen8MhZsbBowb4t
2Kml11+5WWDn19TmK/kB5ghhOWOUCuUEVIrTufnY2pLczwcULPsr/dToAXEqf2wQTLb26YmkCvBg
Jc9Lu9NxSQm/E7DSv8lIjgz4VHz83sNFRANLScUn0xzYvpzxw6z6MjzWjQlYz7Ojd56jjUXx9mbM
CnMfrmRIkVWoMm+hgv3BDOKK1wDoxmzs+mvAObQWveSXWldkHs1zxeQGO/IzJqqqiwx8YsMSB6Sr
z8bfZFXeE0+bd3/5WmutbPvhJMXdR3uje7yVljHo1TKzXoMpzINNdZT/apPCX1o2+YImypTI/HqU
82hjHPuF1pnFT5aayk4H3MaZ1Nk6UZeJGft0IiVmUNKZkJFWnvStCTQraGhaR2AQ39jV0nKx0iJ8
XE+LCr9daufoxovE2BJasb5B1/TpnG6uMr42uzSlaYgs+WvV+OFw1UqzBmXWnaZw1fzUBn8KUaBc
yWgpc1vZD7IvviGzJdZrOC8LnM24po1jN+zbZ4mmbTahi+wttR29AIriYngrxUdhnPmPSYX2Bh6C
fFuQGJBPNfopeteYbhgt+Gk9SaxMjepS/VKb24QNF1sjL0mQo40Fv0RBBEKLwVVPH2Dl8S71uobH
Co8pgOfqAyYI7j1nBHJyJyi/kkOY+u/YDG6a7OeKm6fX6GuCn16jsikv8kP65Up8adrsiVpGYrov
/bI6GgiT97UWcITgRHESlAbxpkdjLJ3IAMAAP/jKAlC6+xEeePKzbF89vQYwCyfy0xParWbsPqwz
M2BnGRRFanka6J11KwIdU6wnCoORKGHq1+BOjhWq8AJ7uQ3dAuRN/RPszu9Vcn1SCWdrIBJyYQ/U
a9PRstmQN0aKqcQwbzS7dvEFF7EvlykHeLmkLznguRjAygYnv8Lj9tCcn1vHXRTNNdQYHC5THo4p
f6FFJKZz+jPdpL+KimMak8ZMqbnjJIdXR+ugw6qayShVzzk9AXOmbytDAWa/2ablPOt8rn1+TTo/
I/czuABjneGhDCY8DoGNvFVIegUrHjCTjxSPIdlMnGHADu4YgnYoUFpXQwqgM64+TqkUqG+wRjLe
jtwcSHCULyh2iy0vBer0luLmPrRfzUAfSEIuwCa2ZExoq6Y6FmxzYllaCMK3FcxDyjlq01J0oJSQ
lshcIpLV1SQEuc3rJBgbClYUNthzcYKF64q85d+nD1OTXWi+8nZM8jG2AGmKQ0UDvCYjAhKIrnQ+
c2xR6i9RweRskgGdLFoHjszLlqDwUE1nlu1vdywfpFtodsVrXcODLZIFTZC6fDpNYsk7Clgo1m98
ba2TZsDOhguavKuswEee86eZEGO9MXr4uPNonrbhL0Po8b/47TYqLebP+0o5Q2Gyac6FI8/FLScW
ueXaVtgtNTefMRkrc2KrceGjsUgsAWPezB5iebfLrHNfukM0y2S6yB+QPfUjgKOVdQexuoGyPWs9
QzpRdo12+hVbs6cv1DvXKNy3hvuQ05UTnuTcXyKbhl3f9hYG/HaFBQhKkwUOK9kdDKkY04/woD4P
/Sn57ongqs8TZanBomU7IUJRaasQ6KOXZpPBRhZ0gk80psrxRdVHYfg0Qd+XrFi7PRvkX+v36Kv+
gZSNR/u08ZjuELBwKs/jQ1XC0Q2Mi56s2EMZEzCwa2EpREuPO+fbcIQ99/Lgc1+i/FC+x5QjjbkA
ylXBcU4e6hfWJOa9/NEsv1flfOwP6ZJooQ8j9lDNp3t1hc92QWuy7f/o65uflogs6TfeQ6unoMjK
Iv2Fm1zEK5FbHi1BZnVzY82NDDU07lSa22rPSGjIPpxw+4wv7VfDKGKkdnCDHToEphCdN3nmVddm
PNbp//6oiW/cSOfW59FZWZCuwu691xgZdo2XiswCzfbt9DBRCY8CucXqKDnYJPFUxPqy7Ygyc5ND
jLhQBhSL3adoScql6I4N7kBGNVQNmw67o7pSGNPNvejKjx7A08OoJxNhIBnL/ulLoc+zfL1XPP3Q
lvVxB3IQojALwC/fswC51nPWYpLtb0LglofgTHZG/P7ONEKfyMzZEgj2/PiYB7sfDkIc0j2zmpCu
MazFrmDEycakBGSqTCNtZao0NHXv2uP/lcolNY5aL3l/JciEni5HjkBMDDU5EZ0q7lfASm+ojwpH
crtOBCCW6SO5UQHDBI5nFrrj5WdnLHh5nZVwsb7QVjlJfEeM+yaPurlGbBD1HI2CB8pdYh/GMAgi
ZVWnVZ3pXNJIQLJ1YQ3JoUYr2poMNSWJDWa1V9HV1DYg/egGICyDAG+6r5SiwQxLHigUwdvwnoiN
K+eFQ0d4iEhRqPkHGYYHeVE63aUTX8QfY70VqFdkn5R6kHgyFQtuRrbwQBbBd5NwSuFjnEpoRVWH
AKq3P6g/L1L2xuMPMT0uIXFdnRVEiyLxF1qEHCl3P6yGD8EJyOpy9ADgLWBoBaiDgmK6DJ3n4KD4
6J2pol+wj4iT2tXkv7hnD6Gwp90vWM9ESWgcCJWXhKPDQwwOZX+R5N5twEOprgVljzRxtFy//4jm
oVJFu6lKx5pQYAwpdUlCotd9kN29/E+4ygjOZftxBP28s5so3T7o7d8bPAG04LUIx6N0PrmzxqZC
PX2FEaCAe2mPCMV2xYWivrdBtfwQ1B7ux618etH6vo3RbB29F9H7B7BJEJ1gukLUicyWGvO96mJr
aQBBEEEg7SdwXy6g43MerE/BRnwwG/Y9T1BLI+sgssV9rzmS0Usw/e5FENr73LjA6ajRSUGHvvwT
5vqDXZXvCkrCQqeUk+eFxU8OaJePo0WIAYbPPeziqFBhQuZnUTuAotS4yAxb9NzGHKhMgLvdtI/w
KuKsw9/X8PfHf7zNlx3yXYwtVxkMEVT3Wlokp/jCb2UH/mLl+Fk8d93p9VUFFKfJb3QeDoEdcS/4
IPo+EzY2pEH+RvugtuS94oKltbNqhvYiXyRj/hBFMmHqOyxiHbjlcAk8Y62gjlcthgQ6THkDTCT2
c4sl6V8oA9ahYoe1hUeBSab5Bj+j/mKFLgYLT1tJRiglBDahVbjAvcu9h90XxwouQjdZ0CTU6LS0
FWWjDztpzKZ3rszCbffPjXov0LmIyCE+q4TI9WD3IBqh/kGyQaNQ/zzREdFVrZMDFLax4dHS8Z21
7+GKuC261zdS/rQNDsb4S/Frutt/OXvAKbiOnhb5VX/xXthQysR/ZeVNQhfAbYw1QeuOf4ipHgDu
VM4FV3nrvn7iRepK25SXBguK9IPGonmgFqGRgE/HJZNsP25mGkxbZIzSnO5PeDnq9mX1wOWihdBf
WaY7WEP11pDZGJ2Y3YAkBroKaSNZLW+KCiQayBKIGj+DqDiIamEAkF8bS0AY1ChnBbwIlUyGn29U
wWCIABwLJyvsuevcf2JDMZVbggSD+2LEekkvQ2KDqm7MEELtQMES3pPt5Mi3abZk/1kSSrsv4sKw
ejHr5nmoN8aVE1IigH0MaR37I0SfEsk5o8an+Ov/QqKT03PpANcK2Mv3/wDsefF4r9qn83m8v/Ht
vKG/McTztKEtuE+lE0ZxE32deg58dRntRIYhLl+sdA09IJ8ybBFtZM1I0MwJGpuarbmg9XHSAv7F
IegBsdJ0Zlz4sPGiIVj/GifywbjZH7JlmV3X/rVgVeC3F+MDZNAuAOU4K5ZIUcmbdHFFvxibKOzb
dbDTNpMfOnusoxQYsh+fccFyaSFl+MKKim+Kj2pU/CAaGP8te7lTbvkuc5EBvdxc4uAOR+oDqkmi
UHiIUn+jISCJioylj4MVicIZM+nQQjO2fhNvuDfTEUKy8+dCe7pB4k0GRzyTf9BPj09CVj+i9xns
XkVlpjiCSOzN29WTiyj6r/4wTQ4Uq6J2jdIDOS5sNTwlRoPMeJmGK2C355HUSXIkgfUk0Y9FL8OM
LZIhcK8lAm4cQ1jxbWUMp8Q1pY78wq/jhQtx4iYIBGBncaMCMD5X3O1lvskns5J+HkxrmJMYpE/X
fb6U1K1S2HQ4mPrSPRjJZw/cibOMHPR+6mAudC3JxSUqveZvGQQbK5u0e2P8JzEAaIMhEtyX1ISM
ktVtqb2FBJU3qO9mtU5TRshWFNvkZi6Ry2uaH4GqTL9F1Iuv/VDMq+JUGefPa51RlqSrHLO65Nbx
UgsI93OxuHXKQyiuWntQuX2xWAkryonk5dTtOW2PZXLtFfTAux4vgUf8Ffo6rj4OiEVL4ZID9sCQ
OhVNHCulUBfTlnbFzPavBoMrrKQlEOKkrMAtEDQZDPCqrZz/JtbJg94zFD+qT0i5c2BGngHBnPkK
jqrU3ekEp/oeicX7OjlMDvpJVtEKWr3kv3W/l9xItPvaKXGGFryyd7vUP3adkwFFPiBitGr2jk9k
GH/+BcE1jlGZ/ZoE23kPI9Raw5hzMktu9E0xDkGq8MY2/jFaGQfu1M4JjWaMC6z81CcsTo6cCt3K
GC8C7odS9rsqTKP0noZL7SzdCf4gClHYgxa9HuN7hbzW+fZPmp6JjyOChhMoB7/NILazFIVKxSRE
MHc19qCoOLTJF0A2SdwUFRRw2O+weB2ozVNvpIYJDtTshLBHZEiKOWh2q5nB15PbkJ4cnTbCAVSZ
uFl5QajykCnSagUMvWC+FGNeTPLMyDFRuXcYp4mJFzg5nOWIi9GtkEhCfG/qJ/1eY77P7kliUmUD
e9D0XV+fY0iw5hslTTRH4vEXH2uowtjrkX+dKfDyHpID5HaQ7IGYgtiqa5NgaA6JoLOjO4wO7xD9
I8zaRLT8IHfYHXyMlLifMRnNqUl6Mc6iRJaATZhuso4ZU9z7ZUv+3TqUCHXxk4AsKmwERLNS64n0
cfooCiQsEwqApg57OMwfxkQckWi4Jq5yiKeuhlja2DfApfDnR/4ohWubeLS5JCMTfC0aEAb8lTxN
jjouPkKRiC/X7903HyWco/ENUIJWDOyYcFuc2QyppapsNfzp42JlyZIFSvy2PgbsGliMwOEeHbyH
q+xLZgXbBrMz0CaR6FLf+6v8F1ynU3KXZ3DPAEb0EMocNazY7oDgQThzZUMWRRKgCF9xl2dPTwtu
rArqTAHy4Y4K9Z0yGiU5p7KjEX887FQE5ROiJHfUuSpBAcWtIc+a0mKEspW9zAyJZLTEkLNAfYqG
X65sje6JOc2VQ6HJxxIHWBvNgkhRjjiWSrtWMXJTQxF6NqMZoRNh0Ogxomvt81NcIhWCMOrnJUWO
cXw1XJEcT5m5SDnS6mardsc2MNDzrur4NgQsLxmoaKk05OAsXoSbI2ghp2ZYcSATySAjtDCyjco4
joZZj90Czf/z/S/Em+HDzW5Sm02/Ha7DNc3OSenTgFZf3GjTzKHX7A4SMiyDjsqMv6RfIfOoIxCf
KSZxJpPY/KwjPmy4sXdFChWgC0Wu0SzkYIRh3Aj1VuQ0pxKx+ccqAkorOl90wZ/Mq5FiaD8a4Km4
Y4+JZ7qpbMVJO45mg0KnhPydTByvky4T1CwqG/LE5YJNWDdsoYAGIq1obngpqZVHXbwZvjKmEjxv
HYRkTGjF6PfHof8qDqQLyiQPAcxM2eX8Nno1TKAtittmFf9hUH6J2yw9hLTff8/aCifzWnCnqoUp
AtMqikUgwKtAZCmau8aFvKggcBi2ysmkojUWLmqzSTABZfcXWctsnfSWBJ5GtkBghviFDAemc1pe
qv67e6313H3VWJSQNZwLzpIxcQkn8Ybz4oO4jG5oJ1OH4Xge1gUUFFqQwCNQokfZSsSAQp45hi9K
PsqBn3YFVPAilW7zbJyWtNSPR34L51E99dF4SOf+D4OnsdTAvifm9MmBbiG+YlBc5SHrIXKVeCnJ
qTyVQQ21SZZG/nER36HhUy4Iipd55NeXLho9y9Lvhx27rrDCEKFG3kxmUg49sRoc+jtroIwdKm2C
RzD9sviehtNOlpyFKhl3n11U3yiYhtwVVhHsfDTZKqBdwV2hbvielCZwQMUAmROVNBonNafgqM1X
aiH9f5GjFDsGsB+fJ0MlLvWhgyswbpW2rDR8I6sCOCHfsi36ipQRC8Vvqo/Me6C5ZPu8wRI+ljRc
P5yEGMYD/Cpm3tsd0qeZUaRWhAgm/CVmj5NThWKitKDmA2iNHF5OSI4qKCPPgoBXlHoxNTQF7gA2
Ec03aHtp9CdWINgFGgv+Id07xFbnVf1X+vL1cPVCaVqYcFGTfC7BidIskZJOufZaIj88o5MZOvwJ
aK23yYMaAJmcmzJBPnBQX7PLpupWVbYQM80FQgIxeHMM4KWHbUWlK88MYMkaJOBOoQhGAVb9sYxg
EeODGrI57Ad3wLEhDjouv4Bbpt3xJdvCYwBux6HCutYnnthDM92nb/tzfm1pmXNtzBGo5JtkMEmw
lJcEAOBvK16eTo53MBfpW4mzsN4+At5IZIyRpUdmfiu+oOyQ2NVsy2CREmhVudLEerK1ntYgLLFr
VIKTJizF+YD8SHoUv59mo37es+c3UaNdbYYEnuhjmfFD0JKovTHHj+jYXaRTLc8Zh0UlH1GmNhSj
XH6jKQeX8oaSWGckW49HGuesXTz3HS7FwOwV85eKQXq5A5mhrAmjcfLcK4tRbTKnxdN3lG4S+w8p
uDFqEJc6cVDKthn2KW6DuEEmMRM3iWbJE1fEDhezSewA8mAw2lnP1DbZH/CBK6lPiMBPxeEbLeE0
1N754EtT3q5qzJ733pgjga9TPMkz+z4hnqcwb1G8TFOztfIztaV7Ks3n+ndPuQzSKn+xirupExs/
zRTtxo6N6LEWZuEH5bMvHjijLWK3gkvOtbMSDxMuiZQ+9ci5h5m6sl5naBwmcKBF3MBJfZEHjjx/
6sgndVFs6hMvxSJZc0bLPgvNKaPosaLOZHvqTAADEpszEzkVADfEFSefzSgDdV9SboHlVv7H1x2y
rlYT/gS8cfUT45GFehmRh023qo4ggv0yc6aefknmKt1VRRbERogtGYEXs0DGH6JD4IOPBQXBF80V
n0PqD/PY1w+y+3ECT/6CU0I2uxwHg5HnVuK+Qf9vyuZgt0sc82uKcDtfY3lclut0a8zH+WLPNUFh
HnuNqXKqeIEtMUIAu1X38qNl4IT+QPzLBKCfiYbjj2SBi67RZlE4R5+ugP2j3JkexCvVQrZNJm54
DA7vu34oha0W2BQcmuyGDPyS11yGKmYUUmOm7CMKkvRzg4385KcpI0DIieHKAYkuyAp4z5SGEdgb
x/llZPVsO3NvIIU2q8QCPp3br3PukUln9ERpzEg9B1Yk9WsGQRd8N2cF9VyL1Nz7HD/H6BbeunW3
rjZjslDy9bJrt9rijsLg9UTHI2GuAIu9AzottT+RIWbZUkMpH8wnwRaUf8oYOWbcNcehx3c2OrVK
sqArhLFOE23SZoWUlxTifmN8lX/YqMq7QQ+KVGmNarK+l/v0Nl3W+/6YcT7CY83iDVpBHwX5T7lH
ePedUTNyw0ZL4WTcywR3L65WpmHK64Sdwqf03rf15tNxt5IlQi4D1nnq8fhcVV/JC4APazlbF4WD
Mua9TSBqt1xnfT8iwjpJurolEV+Vun3vB7Lbfig0NpiNORglLx2Iw1om8VpkuDBQF2GDATbiudBt
X4LTST8o9TOEXv2Gyxb0UvtcW8GWs02YEKRT3t7Pe44Tkst/+drgXBDNaYjENF92xRghiT/YAC7E
YB3ewa/qztWW0F7vI8eQhGlG8LLfRvGpWafSpUb6QOKLLN1lRg4le3JAQi/31E2IksuDW6WAZz6F
w0lCJVZEx5KgiUe0baYXMbBS1X3RmMpE7LkvHmU5i4S5UsmjGlUWlrWxnabkRTpainh8DjkS6Xba
cHWpK0laBBI6QQyTKKokl/SQQebSOIrIVLuA3C6GBkhL8jJwDzAK50PYwX6ir4TIUr/wT1OzMlRC
zyjkMehx26FZ3WJpBqxKpkhsfwqi+1LhkKAJ4SIv7ikN+XAgeUYrrvBRAZox6GNKRJy6/VwrEPu0
ppZfuIy5n6p8qXY7HbqoB9IX40XYeS+J+WzKPRGXhJAEhFflGtpHUJNo+K6oS1PF7XcEJiAI4UBX
AYRkbyLf6xqF6aJgIDCFJRAvkbh08o1NCDgzJ6rYppOn9h6oWNugxewON0riPmg8uJvmqeqCZtWY
bMVoper4sODxnaQFtKRzHa0a5ou5XoUXFA4mX629rCjz+XQMJg3X4OIuJgbZlqNbAm8db2Tcn3Vg
0SmTjDJL6YV429DGUuvVoMWRYiXavISuKeyAWrpdFwjtVIf47klli4I95BsBnBPUnEJd/u6uoCjB
H5n3FLfG95PY/udxDPK9A5/RJCkOpt4Mu4ZuK5a0mvjRH3F1Pi96nA37b7YUHiRmMHKpWFMrcjEl
O8FR/tcECAsA+Dk+qS1zVBnSi9gXx+rojGDd/WA/IvwFBEUVXRJwopjQR1cw5gNZFUiEACDnxOWT
KCJoUPPOiwRng3w3xHIkflkpTgKCpQAVGYfrZReB/JESr5zgZ0w/ww1AoEl26V+m5ElLrsz71Fh8
LoMT+GPyUbdV13yhcpN91RaWrSf4xUJdEwXn9gvSH2BKsKotpmv5R9zL23FwSA8ySgjGklDYhOAZ
aa7u+jkDm8Z4MW0RLcojqq5zdc9hAiniIPhB98BJjHom/vJZA3HCXyTYgsmcovTpbZJneff0AQSO
dCWw47bt7EQZJ2Fgjjm9WlRHrvgvnITEnS50C8NkKYyfoOMfndmGEQ7O8VGZmw2/gpnDPDJNisHk
w2wTzo786+340f+/0IKnxuYEKP8R7ppFtEKZ5Y0TZGt6Yxu63469I8rYB/NZ7M/qdVDW063mSov0
oW2rTe9nG8kzBVdfBOvaFZbjrR252r+EeoD0AAEeAzoe0xslLR3wm9uU57KiZ0WcCadGa/3PrYJm
ji8Ct+h/8ZKAAssLkE0cp2Jso+yBQp9cwCLYZNXXhFRqcTW6ujFNe+mOtU5If0f2yH4MqduL5/yY
/NTH5Ii3npAKTbLQ6EGAEcqVfbF9v1liwyY+I3kUvO67ZgKqcAGO1hbTl4t1EoLXf+5YY7MIBcfk
N8GDwmyzxlEghVeTbTWH6zNlD33PHkQTvZ5BDirDWnL6I1bX5MBUpn+6yikTTogJNWY5CjmSLd4u
4incZtm5d5nbeB/Vl4dgBVGK5adF6k+U3+DztR39fGjXxWrQXbAQoq44iAAxcXpJKYondidxLA3J
NmSBkWBADq2n+ckSSfjptUyuk9AeI34Ej5gDK+H9GNaCEKuT+kDq+/wioooDNzOsXjQ5/3P2J/FU
T0gD7ahR0mJaGZXI7+9J4AeGKSQ+VjKBIce1pcgO6meVemXGyCjetNUyIfTpsDGIfJ3SvNDUEDTu
oxdtfqdYSpnegMzulP30vOiLsZeu0rJbxU73J8ON0NWCU+3Q8A9Mb/rpXeWnRqp04wSCWAeJ+n5/
dygLuL+JajYmoyCZSCDSrOggia1G03LTbsO2vYSHdMFP6UyQcIw7mN3Ky5kLS4128dfY1q64wJ+4
eu/yeb4L9qotzYnZ8POlPu76HpEni3XihECbL1vncsfb83SSFziVTaK9Js+m9Tb0Iwo5/cBnuowe
IafLmbCR7wg1O4Ea1Xe75NaWjxnDOVEfdjdQvwXvaAo4/1zSpdPYbQTrT95y0huwlqWNwrwmB3qX
Z8dJaJWOvOVttNQhvRXTHpmA7nbpMZDsRF9WkPvFtbUQbYXJgrr5NxbI+oUdaaGidhmTuf0shGXh
SXvtyKLMApM2PLTo1J5j0PCogIVQMQCcSBij9hjnilJetCNCwug1+YAA2ugcSKGU9BtagnO/f54y
P9xM9x25kZQciCqJNQBtXA7Mo94a9Iz6NtRcUSBuy+s5AswIGxw/fRLVDZW4+HjGklXjNV81dmLm
4jBnwZM1OuYZTQZoWvL3cSJ/C2A2W9tLxGD8U4CrFKZ6yEkvyAH5TMTtKGvHmpG8A1P9QaJaskHX
06v602+wU2Di28TCGDGroOlFoTw6Wyx8qijoOjoOKB0SBv1hhxsYB3DC4yb2ic6/txoqagIJgfqK
2iXCQLwp5FmZ0S8iTLBuHbLl34/xgWgz2j0G510lqFVGYg7fz20MOaP7hl3IKFRDzFmEqEWzpb6p
LIVoS6zqSIVmZBvIRB9MfGlKBIIESn17ljOkbAm5VchR6FFKO+CjQxeAf6bdfAT2KMHe3LcW1DYO
OfbEdFkgu6h0iI7MllPU1j20C/og9B/GVe5Pg8hNov6lbCQiwVEhYYewss+1RxBSnXNm5SiYqfhy
6khwesOURc8A4ce0xSmFm5REmNhJX1+v2NOBnn2+kzDMQc0c/QYW0FBO4r9VD5MdBv+KG3uynQDg
JuApkTfJwcuYgcP4gA9LvQZU0583Uj4Z1jR9C8xI2MsICG8Iqyetr2Bw7nm7BCyJxbyLM4xQXMGM
LdLflshwA1KfjOARhccIfkkVsZZFnLIa3fBrr1INxoihFYSddSn4T2DSpjyiI5fIyAlaEAYE77mC
mvEd7SFiXzeUTq9tNnonnoxbctpxUBmptuRBgMgJC2JZyi357vxdSGJfo9l6tJWOFiZOa6Jzf4Qr
wDK0aHgXDtooD+aOoUxlvDDOPOBUvCyQgyp9zxyQAklVcS/u4nmk/ftxGhrH++c8/cOpAjNSjpHD
IosV0/IZXY5E2KPut8kcCLfuHTLxNPK2xtZ7wTdLGR1BtDPphigcK/8N6wXqy2TPI0G//98u0dtN
UQckDrL/0Wd3pr5DvMBIhra1OoyT9ZxERX5zzOFlZgpYOFzOjKIZbwLzNqBoehI5gxXe2/fiw1Aa
QlO/05+Pn7jZJdxkC2mPm8irPMNT5zJRqsUOy53DvtjLdGSFqyC+HmVR1kcb47qmGIwYO0hiKrHs
f9GZj7g1I8Tlu4BMvh3X1IZj6nXKGEv9XV5x5m4Jj3XIzd0zrbHGwzETfjqyNPbKEewUk0120chj
Ui7dJiO0UZwbPpZM5HUz/ZTsh3O1bXCi8t1Yp6+FtowuMjVpO1OArIhAWjLm9o+nZlzLLWJ9wEqu
kB8Qk5E3dJ9+tm7X4oo2aniEJ/AgjNcOTzv9ejoAcqtql34Ze3mtk+mhLwE+PqB/oGBUPsjYsCvt
aaZfh+wXnVhIx7iCBCDgGxGxBW3zcsR/I4o0JFbAPg8E93SW78BBMw9dJiIg3TJbiRivM6fP7MpC
n10humdfxmyF5obDZ/zfODv03+hYgtW5h5kmgC3sIO3UXXiXOFrxEeDcp5e/EZ8tbYIfAFOSZ3O4
ZY1cjv04vA3NIeJtahdt5odA/SRIeHinvJAKDHveiWnU688YnRUvmk26ylYloi0EylZ2l3YpFPJz
M5qPUR6E8/43niNdmPo6Jr5xdDvR5O7nlw93zNf4HrMC0475I16au+gaM1uSGNflw1SQ64TjAwmn
nTCZyWBRsSAc5gZ/xbtkM1lkzKiYMNT7P6LOq0l1ZYfCv4gqcnh1BAwYG8aAXyhMzpgMv/5+y5xd
9/jM7BkGHLrVamlJWqL9o3vySRYoNa/+bjDtF5qQrzYvfrVfp6vfYXj7O1CcUAtBMD6QYpIIQKjZ
5O6IsKe9CqG6AkEi+OLczYsgZJPYc2VDGsHTJndqs6UWYAlXxgDm3/DAvvt2PpDcr4E4p4/Brd59
k7ZUaB6rcO9YT/wmCF3HoGJW3iq1rt17+BqeW8fW0yS+2CuRSX6ZUYcQUs02oHdvQDMo6IqMY4t+
Bh7kqItr72LkMVZb1wjmijnp5b1j626Q8kj9tQWxRd95B9Sf/L3hr+sAt5mUCEDjQDWUDSHRg+Zc
5MVYNzpVmzfooNjIqNig8KRmX73jjgdy6v0pqStQGAZlSqqrZnlyH7Fb3kcV3NfGpP7s3jbt4i1+
3z2yeGH2oesHOWnySz4kJENcVaKYBM6UiOjem30a4tdGcpivaVEJM0kBDnTz7dBuEFooEnIpVCnh
Hte61d1pcis8zc37bRfI+O/iiBILg7LjAcoHkg7Crj3yVbAAQEjNeJBpaQJusnvzvRFX/VsMdQ0l
tnT8/JKFfpjAWbcg1ArYT7ESnjmBLtTmpZ/Gr+Xnj4Sr7+lCIrHNQoKGxoivrWe/5Fxb0d0p96hd
7dcWpAs21/4Dx2uy9glOEaE+GvE5pP3SFiIJtv9cWOhQ4wKqvkmtS2rtHnQwsylYIhIukOSjYMUm
2J9gvCKjQrWbG/dLADhPOW+TpAyYBFqFyc1rpyfndTeBhFIcK8xh2gczHqMiTh7Oyp7WSzlM2c63
z45yB/ZWjzRKFYDQL0+vDN8MKXPE6kkeBxkm7Ncs4zLUQQ+qb0Bvk3Y15BDA0Xjvbuf15OTWKD0Q
415tcfpLBynaAAWcsgNPo/RKxjIkyZhyR7vOgjydzzae5Lr2tQm49h7rE/m31newXa2T07RZJwtF
TVQ67617ynv5s50n951KiOF617xhEp/bV9I53NKzSQl2/tykRS6tH8pdOvkmKQzUsA0zBRf7e7ag
YMdUKzXL5ExRWfPqXF5k2gPgbnoAfVQHAZBc3dK3c6+6B9oxQQpIt/NKa/+2Hwf3wfezTa7Q44/U
0PRpgapsq0oe2l3tyrt/5gdwztSjNIk+YeRQPWKoQzqnMY0GQDKxu4HKfZKQuqTdzRp/5QGFraWQ
f7o7Z08EDHcNnbWnmYJJUjXeJFEAkCMq+UjpqMB9BZsWJZ6oBtBvgMi9lSO2XqL/pnH/ep+TRS6l
OmlFNYper7RaEJV6jprXGalCFKiB/lCAQ6btF7tjARMbJCgYZZwbXkOsOJv3ImHPRTUC87oPNnBm
1SFSovEU5h7OgZGPXrNSB5nhGdNtN4VIgcwRUoGxNZ7UBfGxPanl2Cmg09xnG8vkeaG41HnvwpSo
uDxqZBgmbWjQgZi4DJYKReGUvx1NkopJc4Dsbre4K/HLwZSAGJrMBUhKIBsgckUWfWmxYDxhXsW9
x0brbf6+E7wxSM7Zd2nYTPr+4Nb8hE+6B28pFVkHtItg/zkNNxSAQfMb0fnkSpo+VBPJms0TzUQ1
D+7b6KGCrs3o3NoOa8Ghd3B2fq1X61HATocEAjruwXq4L86xbt+9qlVwQdk/TqFXsytUXpCgD+kJ
0UNAqwEa3bnuV3kMS1ZI5iUw3XV0FI08WR2v1gXTygHqIDMJg552h/xwY0HFe0CBL80VMKMoho2O
M3Ja6b/0nOR8UpX/isNL8+Pn/fXWKA5LkPzDSmdDiD3+9EjGbB+D9K+QnPydhfE0LHXoXH+wyWJD
AEjVyI3JbyDFnlx+pmkLWcYcExGGZVKah9Xo02t4xb/nYNvOLauLQ1LtrNtpUBheJ6Vm0a7/3Vb3
/m5SjhrotVMfZe2h1GEyKpqPJfJbYzP9GmfoTVAVt7uDVKVhY17oMNSddU2gCH+40/50DRZ+spAb
3rx4zLazU360rgxJdGpg6x7pp9rd7MLLxn1TMY8NS3owjYEBImiXC4pHlQFBG7IYcWQAK8rmRfRD
+ajcBm1pkTJMRjkZK9duOY1IF4Rl8DHL3Zo0eqCTFtRD+UuPzR5+y3W4BUOnPxhb3o3uDk3akoKM
0IwTUAaAcXtoAj8QCSTo/WbAKw5EnRSCUk46o6a0UIchwiQ/lVYIBEZhbcEZPQ2Lf+fVHTspHvrD
vT38wmWeuvi+5tvo9/vzEJvH2BoJaIuh/YFEPn7FoHBKzSG4hQF6SIyLVWkuKYajFJQ4NLDR7W2R
y4N1DmEohhDL99a7D3lwno/HqdyaDAYhwRdt/optnIgzLPkvixzfKz7ZxiLpCroTwtrPrAiaEm6S
Qol+kls9JNm3coN3iU68IPs8lwi0O1tgg32H9K2UlK091dZH7NicKu0oaSwyx5j2FFSxsQ9OSbFV
7a/j54Bai/MfYd61R3Cg0iGRnRRFMtdiXBKy+udTtzZGvbo5f9PX1zokSycqOEDX7VMLJwHnqAWv
0caszUn6bxXpY53n68R6t2mUQ8N6Na2HxtVCNPT2Bjbn26GFh0VKEQd1PEa87xUcTsqJG+TDgnm1
znSwB4ccUtPmY+uTFKqD/j3WIyyb2ybM5RiyZE1BZZp3Wc741cxiyuEnmhdUFAdhcSJXxy4VM/CY
paafJLwBFB3mPk0lcJXFKjCXlJHay+XGCl27UzA7k9HJ6PSNzvJu9OE4N4lcYkhRf2FQHcV3nDNe
Iy5gsiHjvm+of5j21/bGAjNwkYouRB1W3doTGH2bBDWM3mAwCIIFFDxOBB5lInt8bYwVoJoxoAUu
NecU9RBhrBtEYiEafmeHrvMYf9tlHyOGwOfFmE2Nie5A93Q35nPuj4MUE7s62bt1qxLqnnImpkM2
ApJfsmiRY7gdM8EOw5zZf/LR/nK4pSVaiX5rZ/NrLDVwOXuJ6C9Ho28bHL59MlgNfgH+TEYuYR1o
fbBC4NTfDXbWMDXDIQul36cmhZMffJLzHWAhDoqXbCavOx573qtNrw0zpqZQPkh77CekSfEJSvKz
w/UJNnE0mL7EH6oyis4ulp4MCi6+b6j30vPA/MKTwWBkEq1ibPHystWnedYqvDePprtkawVJckjC
grWS1A1z54hdUxP1bj6bRwhLyAWhdiaTC6pggo36JYMlf72vt25/vbRb8HSUvGO7WrEef6fBJTuO
AVa2zVNa+0DfjzYhhx7STiFdnjwy/0HvbNiAg6t/9atkn9vCj10qKuBaKjXBxviYcPK9fbI2cyoN
Tf41qWmniuJLWkbZJHThUfZhnSx8F7BlvadsF7OjZL1cuNCbwNftDfmNW/t7b9WOcKfVqS71lETb
R8dcIYSjkm1Lc0WSMWhYg4Ngvthzrzdydmy+FyCQhXiMfbyvdU1ZEiAV6ptDWb9yJLW44EghKxhy
m1aFn8aRtze8YPXX/lt5C2/s4WiOMy9Ta+9srD5GEHiRNx7nzW7krTz94gX8t0Lg3ZO5gPaXV8Zv
h5ON4xiBasVdztKNu8QcfBo3GwlFHiCXNESzfGRhbbA6+6NRpzh5J+clDSoADFBpE03Tur1tw3jr
lRha8rA4NhwFSrsLZNmT2t2st9mLsHBOfVzDZqGD79BDa1LF9u6wJ6U9qlEO/bQHSXZb+uVlaxi+
NI8hEZ1p2cNJAl0hhcpFGKvZZ0oOZUAOUUO+iIy2qu0LShCyx7qFOt0sbjMdZIlTVEAdHZGtdSif
WwdFA44OshNhEtbQNKzFwX0Zi6mp8QS8tSnx5N8Ko7+IKnAaRgt6UFlUSrM4WK5SV29jOZ+zgH9q
Tr8rUqMJ6NJgLJu5KDVadPIziN8wKq72Lqm7bKGTEqefUpb82wj7o/5oAIbvkOVlX13sIqPX6feX
y1ChH31R4IxqIAeY8/HDMlz23f7IRd1Q4AU3QgqrrUFdP84PAFb8CtcfmBY1yA2n4cAqiTQ/AhZI
UzP7k3BSJ1Hn55BQ85lr4JLTE4bl24L6jjYT2BKyixFM6iMwVXtsdyClvXU4DcjrP6N0h1QW0I3X
oPS9A+tVdLOfDuNkRtEiWK2tAKjZWtSsKS9IlInB8F2dN6CGhFrk3MTpAovV317G2nkZwZ5Rh9Mb
VUUwn+NsDBX2unU15lj0HEdzeKQy4cxLikZpAHVQhvYXSvVrLmCo8HIoI2m2uWBp6XK8LsNdoiVR
XS7KdzlPLXL70GxoYTYeZFwKTW8f3e3+KIQ9gVyfKSrqTTwN7UVxxxo1pUMbDUUpfOVQYnsTxx2F
yLbzt0R5h9zzEEnxQX70EKwyX8uI1+tW2LDDpdTe7/xceDnvzzujSWc0d/tuyFP8nvRMyE6bQqFZ
aLJx2Bip6L2DJTuI9BQnqZraDvjV1XeEq/1yL9QcwrmKmURlk5Xyb0KCjQedKJWn1LqYUm5afzQS
QWHojXsvx/5OQisddkFjhMj0tdND+Z2JypetWiKjT9GJnE+WAHloJxTW9f5FA+EBPjNou2U8WyiN
DuQ4vPMcfilhIYou5Wn6RZvti3CIMXX13fedls92lA1RjVtpULIB2YyDMgM60/z/ZIAMCTPOm3Ec
8/LVQql5icYydNkIOQpGF5W4alh8MNbIqejP50pJLOBXO1rMn9Bw8ZAuNWYY8ukk4bqUR/DgcY55
4jT8oijBm7un9wz1QVyY3GI+jcESJ8OE/2ibbdfGH7tLn2lSTm3iT63bjAR2ex9ehlBQU/34RoWR
DMbQkDHTrrfhSx+vmzKv4BGFev5pbXsv3qXnImBpvHkfnSig1S+g8nRA8T+UhQfXB6/9zC6YW82K
IxX47jw7+gxOIef4aTXhiB8Yt4+9z6obPzBNzXybeB/jpQUp9QWhPW+hsqGNjopjf2ucLOztxKeT
ppmDMpGoJQ+uL4YOo+Q/GwIxZiy5VS6oJUmiMQqSD/F29XyYmrhmZsTY83+iHQQTkstzOTaqxSrw
xhIHzkGukOFrIh6wtjPqOV2GueACG+zMFho0jqLx3tD5aohTPM5mHCp/Ixp7ml5OsEX7ffUTQJEu
qbvIQFZNG6KDFfri/DJZJR11N3ZikqbZyFiSwyFL8ChdmtkdLOvhsOX7CafjoafwtlxadbfYFkp7
BMWVAEkW0WiLRbNhBQu2zwWbhTfuFmXuIlVXa1wxvMg6mAGfGPO0PNPa5kKhdLvbX7rh02idMX21
4rDH/rvrf7dICZLGnCcqOAiLBvJ33Yjh41oPAz4PpuxqHY1Ppho1Dty18gBCrtPqjgExGF+4hfA8
8zY6M3SXrhRXyPYj7YDJDWaRrfeCFWPaV0kxQJ79b+eLaN6w/AnQtCWWipG9iQnAUoVzoC+qomA3
oSzbJzEUqr27lPyCLAsSQNLmht0zWAQRpkgyPFhckDVorY2xB/5lYY1IXLIp0gSdEYsHIufxH7ss
pilWCLskREH8slgxhjXDk22iLVvrd+iGfWlMHE/OHI/v3Elm88h2CYeM8vIdZL7fEQ2sfSKzqfkj
ChL0AO2IVMoq0fjnsq+YfHrkRauMEhBe1I1BAZXN9oP5zib/zrL8FzmMokd2h9weQpw9zn/n9P1s
xuCgzo63UyAtQbYaXH/YbxF9JoJAJ8wG4udwnVrrUEs7EwaJOX0+2kfrD0+kXTJnM35YBVOTuZdM
dSVoVoDfoeGJotlfb0ASf7tmoBi72V85u/cx2oPBy1ix7lgI3dhPTmwYMX8KgkGAEMGYzLKi7TkP
/XXGDxsJFpkJ8iQ5l4r4RSnkBj47hNqy8kD8T7N9NQdFYzD4W32wingSTRuyjtTK5mMNJ6wgVAtL
ZbUabC0989Hovq2x1IHmkbcy0WG4dCe9HtbkWXsbGyVOZmvNFp6zw/tIPkR4b9Zx3bSta4vX347Y
OlMotI18DuDPfXV/q/0nUNRZkIdEWyYXeUptBIe7R2g1w7pDLqqVGLpaK8MhN4qKQP+/OxWHdTRk
vepK4d4MW7xlCOSOXvCHOF2ZYuDB/JKV+NKWPESOjcpHeSFbvJmRRlp4SHapKGAmx0lqoqU0HJrd
h51Jh+6DeNECxgr0Pr2F4TqGCGPXL+JZU3oHG5O4lHP+NNjyPee/aNMnFb8bUgRNt2kJ19uSqpDq
V7msu8NRl4BqzrTCqq401u81jY9s2N+B/UXIhCl+OkzKFcgYcND1eNm7O0wm7/IrRgSnDCIgZ4Mk
F36SI9LEkFssgFX1Wa+E6rtakRaurgRnX2ahabKAr/4Y6WGIZ8eQY3qzg8hkRclLPPy34fY7/RPu
NWgqnr20xBaL+IfnyF+VJPkMMRn2PFIeHYDQcq3s56LJpPtYAWPuKApQ0UFqv0mkQWVxM0SXWNJq
cqjx0aoln5RXtc9Ay8EiLxB/gmols8NhB7T0F10p07+SGZrLAKVIWL8+w6QfDi3tmfTcOigJBK8B
0lgGSduqftK+e8Av+1n8Umzkp2HMCl9Im9QSmFB4cZD79l8oEPmRU3W0E37S/SXJjSfXGJwYDR0I
VSaQqDtsyam1lM0ICDFtYs1ebNwOpBmyVswc/gxTC8GC7AQF2XqJejv+HpvqBviAtk34HFA0kpQD
ahbAvE0c/fI0K8Q97QNtsHb9Cyd1pHK1NyPPq8Gg3Z71Zmw/Ec5kjddQ2hyR3KBLh8f5DQyikn2G
YdRiQyEv+2GjF55REJhl0cZ9UFIuE1+jJJmRpKLs6UUpkInFIXxK60b6FYmU/tdZrff4AzmYfv05
bxK3qfu2YtFjZKZjjOrTjiXzUPanhD6bTbQid3hq/fYdXtSjsUaxe2QL6vSZRTmU0aHdnxf5H1UW
+7oMOjvQ3crwYZ6Soh2jKGIeUQpTr0jcJD4okL3tJGgEZJydz0baOV88hntC9oY+lSkAfZCnZBgX
H2PAnvBCTqQif+MSYznpcRgK7pQzDDNTyVtgechp8jyZHdosYb5mtzCDksFq1Ifpqsw+yccYmrEl
eECDWMTBfWlh8Fh8j4AsmRJiAO0xLXzYP9l+tbHE2EQCRQDz1wE4jAe/RxssxqbRGm6Hn2Aeo6Jl
JGUbhVint01gAQ0Iw5DX7sGaxZDG2mrH706tCRO+e2w3xt8GeOMVxHGNRFYciTsuPD75lLi8xlIL
u9jWQpPBIenQmGqb5t2hTJljiOPPMa677CVa2lRlZliNXJYvsg5z39YElJ8GL0wVWc0yZfSlz+nT
OC1OdZWlv1Ju/FodhuksN2YNAIrvIRq6dGi0Bn5A74IxdG6ODB8dlPO5x0gQquBNDCDHizRrbLEP
+aoLgpAsRIwXhIa8Dm5bDkxRgKmWwjozRuS2ycitmqhB3h5mnvzPKkuYcNaSNq8HVrW+8KnhCkMT
PWzdVw5YjklCotjHpXqk0GUJFlH2+tfzKhbWqN7FGtobAbcmGVhtrZM5CFbkDmbSzXL0uvyMsmQ0
ZY5kMsMfYfkzsBVa+L3ufO6GR9mrfbSQlFMLXfQz6KbWFidYP0vv6KExI8fUqXHILSwIihyin7HA
q+zE3DUisjXmIxdPDfGW5aUd7AgZog5oXwEiPyQOa/LlnchooquGQf1Xj51GQIEeV9DlDxnA4Mjx
PthFLDYokj+RnAbyWeLasj70eJlh888yR/KzPVtqRwqrYixAJDDlNJ90SMwMUawjFoN8QQ2OtJDM
fQ2R7CEwCExaXBNsXm/8hB4DEgDuJ23uTIFsPBljxELXbv+7BWLOiLfPetFTjof9+XLIO2Mpk1wG
qyUJKeAyE7BIACVcdDy6/oj9KgtWaJKQTbR5pjTG3ssYBE3dkR5M60TKNjPn2TLpDgg8J3yjT8GW
AHHAW+wcP5HpJW9Go/TbDrlutt+iLUvYn5q8KwBaEfH5OlrJWwO9pVkOfyhEti+zJLWH6pKScR8/
ux9+MfdbODdDPuPXHPY04Qk/s0BrwY8LUgxCErHBUM6/AZJkZD5V6Z9tK/sXkQWiJHXP+Htlf0ZZ
J2csdtmMLrabdCmbytNBjyHKgYDN6NWOilicXrQgz9OIpOik4ocxzrvUqH7l5Nqe0berBabOWHeb
zZVHJmeU++3CbAsy47TT8ZkkMwNR3HHCzLJB6FXt9ZwLEWQxApNuAZYL/Kyn0tX4kweyCo64QrN+
KL7F+Ic3wefJBu3eX/tiNgeQ70sU2ebkNGK/a2VjNXNdWQ8BZ9dwCpr/JtkMZHsIqhZVrT3tZuMK
I8WrjY2pv4jQ4TJwdxZLLMLhonvgApB3EQX4jGlPAEOCxcGu1Aq3bu4/5L4Mog/epRmWImIdozk8
0GBWLFfFRscYdqWpdGQmiW7rMry2EGrdSzZeJT3FHfUTsdPwCCwYdEn2LKsVnr8eDJ3FAZkFexib
ufQUq6wrdYSjIAt0scphYuIhMWyMyJBmCP8Nq84occd9Y/P4WkmMlYQ9yYhpM2foRog9mBlqR0bQ
8m12fsGSMtA+yAY+Zszi5Ik6I9YDYzC1MnwNVcz/7GlSC1y1K1mRzn57wxzO9m9KNLZDmWWEUdjf
4nFkyaYjjQVKkJ1b7ck3x+qUmmuB661ZweEweVvsmX4Le7fMUHI9BpLb0qpO8XnWqERGFkuZj4BX
Uq1mEm/ZWNxpJsFaco4zzExp+feIADfCoI8BXQeKIknufgpU4b0YqISlgdKKECkN2XgRIUw/TSEn
WkpNRhRTJ+QHm+SHrkq+4zt4APYoYUdbiD/QXZS3L4D1maT/5hBhBYXBmVX4LA/BKTUgwEqEP9hx
pdS7WlO6NIFsLqeN/WcPcoHMqEPimXdWGcu+blYsWIgtqpczU7rk4zD7L9nZNLL8mYCy9bTstDPi
+WTmgW5aZoPMBPrloh2cyAsWwlxkN/yMZw204mdzIhZPe9RBuZJdgU7M9YTWKjwldAKVjvN5YFPT
ofWD08eLCschHNmCkq4DRCVEuW/zHqJtvJfLJEmisZHHIIW/a40FwzFBDcPX7hEhzpLqVbCQ6vlt
1IrSdGOAUAjS+JAMZMaEHD5+ZGQIPuyQLNKdAMwZoJ+/wJwLA1KkUjb0hazlymDX2XWoSeiyotg+
kKRW8vOXFCgwaSaisOcGl+y/O/1Zrf/srX8Tg9PRJIXJL0YNRMl/JsdzuK2M1tXejq0RzG4N61EV
/gaoXl88LlKHKbdWE+3vvHqEy4fkk5SADsVEJ/dda04ZuEcI8VWdGPa9Qzl3jZq3x2tWTHdQ7s3o
SnQnj4uzfiC5OQFxCio99mSsCfoUGPOI/kGepGOwP72t2wzcEZNlCqPRm5xNYOqyiUHOsw337SE0
OBTnC+v+fA3nQntJIh29CpELqvan1fEGJ4cCjsu+Dpti9KCVyWX5qTjVqtW90JKmQKaYWxi/2jWf
9pMVHyaSXAEZJrNMwNbtYldL7gecc1GjRC5H9QIVxDgluF8bZYFSYDiNYM0uLKrxpfuGAy2GR4iK
oNP8eaE9+reV9sieG5KoC2D8CEhbgUcdnQhTXlTukcYmIg4KIfPNfY1sDQitnqShfH2yeRq5dq5i
12m9S0ffmNKCAU3VUvtinVeV+t8TBCAgBZc2G7tuafGhQL1kUFfxLBiwphOR/xiXDskeX2rb2oC1
/dSjR5/YBkhT5oxQ71fo1qjiBvKX8yuqsT8NU113EGMqnq8WhJZ7L+1tS2KyKBxpuJMbFbGu7/ap
2FM2TGvtVVckiJBeQpLFKzWnudG9FFHoVDd3BdKon7P6uZeDIIKH2XXqV0q1293ihw5b5qlIpSJ1
3TbtqskwN9OL91gHVXpyB8e0dzrCGV2l6U6bgXtBkUxLGfqsbBxayJRfOQNi4wL1LrsOTL/hpXWo
LE71ZBvCc5ma5x48zzTKhsZspd7d9Oh5VxbfolX/+hfyZcgc+AzIdnnSBKW8KqXwn5N3NcRXWc/K
dEp+jRoQ2DS69KzJ05aACmUyo6/0GKBnllFnl25DbdahU0/72ikTeTwMt+Ge49AnyadX6MBvgQ9F
ahCx9Wu7/iVRgyTymtrBox2pknyrwXip7m6uXeK/RWL849zo6kE0U6R+lvzlJ5vNtH2hiCedMc2V
MXnjDa5MJeJVOTw4BuR7lw8WVTY1jGAy81F6ZIuBiVDzqVx4UutZiB9KmCLypu8T8gpL/hOrCJea
HjYtUs/ruyacGIXUIleWObheulyiGC7OI8R406UYb9O9efXetFeThLVyDhTrTRiLAKnXtBRji3Uo
CHZ3TrqkKKH9blIKnVApSMvT9R5ibjGQHEkJI+EIjk5Q4417v0M8YyAeLJJ0J4mtUNvHXkJV1gGY
6wT6LhB86n4i6NJmiqEo6k5nG672mm2b0Kc8iNtA6FzsQEqUI98yOALYUC/7Mkr0oKGIiBLuRvZV
t28sYjgzIdbSwlE+jIIuCuzvcWUUVTxjbY+/VUIE49y1CUM8PTxNEurodb8dyYDTAU8IWlxAVJFQ
2NojxZ2E8gYRaAWsFbreNsl2IrwN+kLd+MsggziueGn7+3SrJFyB1UILXy4M18+1qF52Ffs4oyys
MM/5hKKpNpjtzx7UgRJ6OoQVNyYkEBWKfojwIIZl936FpdhG6OeXszqZR5T+vNq7TjmAVWdvbEdV
OntW2D80ppDC0MbmuTVJtXrUyXwvhnAgSIWPlPJEUb1RG8JdQv4hJaujfc6+zH9VRfQDoaF4eCAN
KKDa6N1hWFmAh4V1m9opJCLUhZg7sMZePni27uyPpFvcJ3lvW3CRCXb1sMJK6RbhYho8knJMsTdV
DO95GpQ/5tl7E3ZTjg6KttZKozSBkOhIAdzVIb/0HBboTsf+DCEVZJoq8Sg0X6vPH0uUpHbEhsRJ
CiA+BuscCq85IQjUnc1Q5Dz0VtlGc1EBQDIHPJAbm8KAtJ1+MJhqD4NBxJ1rPsmQdfdX53qzKyym
GbUaBAaIYakciL2MbWsPtRsJcQ33Ml+TWuzVKadvP2EwJnZBozR3jXLBDgxKIOneu2Qe1fF2S92M
i3GB59amoKNBbw3zOnrUTdipKoNH79UmdTM/OQyrIqPbo5iqVacxgOOPoPDqTnp/Hxzj1d5U7Pyq
NL5R1EOXrXHNf89X36hcM24bh56L52QzYXIu3QvdFP6+11bBK7q11IInTw1Z2iV6fFA3dy9jrrxm
nJuC9GGa5eGx8YuP49mCTo8abSbx7u/g7BBT4TF5nOz7zdyrFMU+tNhKEBGDXlEFOC/Yp6xrjhJd
5hT2N7DQAfUvT3yiu1WnCi9hhhsDJHQafPJ8Np1VY9rZn/DVKS/ZwmlBOPKwvMRCsphps+Bvo9rg
TfuBMqzmVbcyf9gpG0fORz3zrVelcwq9U7qNwalzQcuTXdcrU/AHzsP/ZOXVxumM0mKKt5QV9+wU
6QCadncUO+wBMeZgGY/550GS2G1SXlRb71Fp9B5VrSIE0klxcmPNX/FnyvYWIvFVFSuMAuCjTfrI
FWKD0bWV/yuMuX9WTa7VGByb+bd9WcIpsBtCmw/vZk0VRdenfXkZ6+Szarz7UGwVgxKhY5ecx8uc
Pe9ILRpNMRvX1q3Lypha37td6VHi3WjWZ9dRcbUHF25SzE2q9OD4cD4gUgHKEYWcMt80DpzA4Bky
7GkM0f+GvLSPfQBEYaAJiJBZufxCMuZXL7RpcahV+dxdEl3p2FEjldGAhuZF+t2k3k8r5tq9OdSM
HJKTRynJ9mx+E6piAA/obvHFdsYAgQUqYv6RrlLVTr23f/Nq9MfyN91izH5Dw0O4bEom1g6Vt7hb
d/IoTbTF1WdRQ39q37wcZaAXwTf2t6I6oQatR/+KKtPrPZeUxVdHZ9ZmTVmq5RrtCY8f4Bo9CAp0
S6qt9ZmpZzOJdlsIekm9JdfAghPvbATVVfEPwrjGOA2gjvlDadCUPd8wPy/jEx1GB/89rMfYgFir
E3aX0430T6sGp6BRHdJq5DAvTz69Q/8OgxZxn3G+7BR70NVcKXLHuI23neE+BB2EsyaFCLdqoYjP
qycZDUcHjmX0APxkly3dkqBIxDyp2bQ7hN+AWOgGyjiMNMILgypbBLWY5Lq2MC9IjsK7Hr3JBOvu
KwYZ46XmDg5rcvdPtnZwkLxS5kHIm8AvY1ao8tlZuI64fQpbJuAT8boJcnQnjUko46nFXWKZkUMg
ZFLYJGsqc6SoUiTWQCWf6iSsQ1dxCBwMfIiA2mTjk7kRgpx//ocP47C1U8IQ+JzCI8JvuQsd8lLZ
GZvykxRcUPwEvEo+IXiXIimgP4rak8SC83QkaudChWZMXo4yI/HKl8tnEy9XkSGSAck3bk0dMiUz
1AE3S0l8BdpCQD5HIoqSxv4ljskDVfKJEKsGnNexYjTaenHT5WB6hBeJZvIDcAiYcEzBPm5lQKq4
RaUpmDo5cvxJziPOmFc3wb5fcLYK/VPQRhu5/giCwNNqnBUSTMA0hEJeHW31mclsLJAtBg0jmxNi
WYKz/YYnUfqI8EThlz/kUtgl1bAAi0pmAc43E+KF/PRzYr0oICLKTY+BTDYtCFspwGFDzObC/6Fj
RBCJWXSFa4DH7m1AKYFC6GLeRXUFyxSXVXAGXioog2SgBDBC4AuUHGctC6X9AD6l8wgtl9AoM4Rw
8VXk7qR5gDKjwStA7shs2S0S06JFCUqIetThmaC+DCbqq8P9qAmcROh4Z7cnHea305kQuh2slKs1
2FsDPNODWWkdzBUvQfLP6AuT4imp7GQsdYBDkAQSLHD6H9gp8oZ/qWCaTYIZYEIZPgAGDVabt5MC
8ATaL0svUaoJBEjO3uiylePuEvkjQhIpnzE4mSvc67eTRY+IXgFDsftzQUqo3EWkCQYLFla4IuIS
eR9Xy6MzGQz4fUW+ggxyxEQACZMfE+TR/SikxK0ArGmqhPwLkhagIsRD97/rqMOl0GG2L8wII+/+
zEOhFT9n+wd1joNf7AbocUBOXw/ynipETtyAViHAE9fh9hhjoBuehXv+LU4wTH+YZFMdLklbGzH4
7ijs98MQZLch2G0cHb2oIlQImJK4lT5K2sStjcyMF1ObgWLYKtbCWwS/u5Pck/apfAElYfBhQMrx
AsySQcqb/y4ZtpakFqJ/UAgIFLgiAdepzcSC2WVgmSAhVhy+UosBZAkyhzzob2XVXXAO/gq8xwwt
SGKgo+PNy06wcSUAnkBPVh6PR38SgsA8krRMokBZl0dTmEpLUcPJW8GxlbajhGfFHX6KUQnogoHu
HX0XAKqEOvFoCAtSCrMuQBhfSDjgvAZ6PPZjcipYywwByF6Gay7RToCh9+a2G5JxyU3xuvJ9BdBX
iTGRMRm9W2U01LFZ5XtRUJku8rXuLeUC0GUCdUUPKGL4Ck9JV2oRSmPKPRCKoTCxtA4flQYBYkBB
FIxE70rQEr8sk3G0kAQTMyV2/MjkDsfMyQcK+wjD+7+YZYj+irWNnhRQgkn4i6bqyRxOThJ+U4Cm
dLliCjzVlqRBhdj1ZHjcPIKUyk9DCMH+AMBVu3cSRLJdgADPT4fCV81eCMUJalTVArpdkvr4/O9R
KQSxUgB8ZJpWoMSlkGRpukzF/laCblyiDaykkWGMdAMSfz3wgQxRFiIfQHQQZ99XQjaYZKLVpJC0
IipPzEt0PW+R6pBuQXE0Oj9FIzUsNE6gowaT5BbeqAEgVdzw730enesK3aMppkcbXX5TJARVnkiU
FKYEQiRBVptx0cwizegAHoRI3wLh76JNpLG5TTYjbFmiR1pHej/pIICqWoO/6Bwf41bjbsnJ4mFa
pOzkehrd3C8DRz8R1FM4+j+EUMOtQ/uHAse/Z5dU6ZLCmf1sGsn6Z7FoKHTf+r4npjaOP1IDfFiY
v5OJGnmi2ScZ3LsF8MDJtTyzMSbBRatqWABFlHAoZ/IXyNBJtH5w642QzfpL2kw2N9E4Gy2p+Z+q
V1yKzGWLkEdJq+pF0FSJRzojQVFOk+gqb/7FhumC3w/D1lZ3CK7Kn3XvEjxUNyFuoGF2jrE2UvZs
5Quj5dCuR7YDZhuEe2qyI4Gy2QFxTzaGTPcrB4ouC5JGhdSUz9NSsEgLzqoQVyIPSYNFZxeiFdIt
XXSC4jpA+v9gdIkRk/lTY7kHM/mfJEdoyEx1ouuysJMGUYuG3xEO1OdOsZ5fKPKn2YQgU4fBGGh9
k/yY6J6khm4a15oHE7IlwNwvkUurmBraSEtWN4QCxAl2PMQOVY4Ry8Z9/zhpUsFvwvbsV8P9ClLv
LbWBQEaLOoAoRFnIbASKUe1eHxIoCFdhzxl/YVRffimcRZ/MKCm6z6+YEnFhWJi/KajExoLKLRIZ
t1HG2FnhAMEJjjlb7z6wUOa0aY5yCCwe6wy78zJ5xN8Ojl9tPo0bTmn07eToslMZg1LiokVb8sUe
UZUqswnVud60BTUBSGFxRe7/8tApf1SLSTVGDiKVm4HHBJt7hb8Tlf9YeNIQVnHnD0igxo2kAGcf
DOlraiVxIEG+ch9rHUxhPWvtuUJSXtErFMhtHZUG+CBHsf6+h+foNKSNQvCEI3jxnBxDeKiOcS6q
90tWwyfQL9iml5xB6Erhw3mOvnTNSMPzH1Rmo+PfsZsuD4M0aIzq7TKIil8Jt5QJ0h/u79m+wp2P
pjuPSKKDEytn1DpQHLlpj3i3U4EenkTt9ruVBrku9N9cEHzNINxt0o/TmZMF3d0GW5ixL5QhwJPQ
q3lfMiWIS7iv7roLm6jzbG//pkOy7/PGnApKOp+X7WpvO6s5OTjxX1166xVcoWHPeYECjHuTLCD4
zSqjrVvq1MnbqFNU8ZpR0f/3DR4ONadkHzRM1ajTxae97dKvoTktGHnv2851d+1y89mtuUeH6vNO
laZS2NBwKiKi3aJPmke5/57lenQKcp/utv8aH8Jne2c3ug236tTMr9dYHfvf2YZ2xs9VfkA7efvR
KSxS79n7zHNhzb2P9v1LeAievUN8pQnuu1scncy1tVmunQZGhfKjqr0Dr8g9AbE2wSWIAdMlr2QX
KdAv2F+Oj/U73nbeOvb1M1Wm2fFxam7Nfa92sw/FpbjXbiUocVxJWZcvvG4xXNbFPu+M3PKzODVz
UW4GR6p38RoIoEcBAEO3dalSGn7gWRheRjUbZmXKkwgYEbrbmyOCiv05pQXUPs3dSaejzLVtW0Gm
I9jhkZCqW7WIQSb8h3n2bOpFsn4PRkepWj+QcbnMUXbwq5HaU0EFWeCi0lOaY5X5qVIr9aQiDLLK
q90npPk0gTDWLRUjQNjmyp+a4zqRPTc5t6ZGzbV70HSYbbBdc2f8kS4qfay9lBg6eaIFc0pz4I81
KZh5mFkpWktbcGKbF6zQtTnBEN3N4KekvKxAkRksdxTIdfTDiEuB/JgAKJ3J255AdcDH+Yd2eWTu
QT2CCZu9kXeMdH8UWFBC8TSqxJT3ZoncEdW97cCSGNXfIzJ03RxWVr/Pe03AKj76sEYjd7Q13fnD
0SU7d0g7R1Wj9+X2JnV8jSU7jwy/MOzXuW1SY/cOfI5Ux2wd2Cu7+OPsPBvjr9N5m/9j6jy3E+ea
bntFHoMc/gKSQAQTjN08fxjgQDAmR1/9mVPqfr/Tami3AUlsbdWuWrVqlZ51p9eZzahJZrsxF7hw
xDlJQQeduFDO2AfF4L1Co23OsNRAZDNg7AOuQN9awW/Qu2vTco+n3rJxbaMafG1fqYm+N6mLjsn3
0AwTMckRjmiMNgV/f9srTARjGa4GdAKjtdC0xbubv01IPyHNbChaBmH+3FH9Bp+D32D2pzG+R+qX
LfDL0nK67zpX/Ri8n6iYs9jOIE/3FJ5Fn8mA0FMtHyXDfWK0To0fvrKCFcySdwSbKMcr9tJLwJWg
41hwtvnggIAbxYbkelk2iVbia+4982cz2852rWqU/6KA94930pXBz8YoLZUH361zoLxoPr6gHnrr
XFp55I7yTCgsQ3hhOwbngDbOqCOpuLoPLkgLbekQtm1mWvt2jse+jTnrTl9yk8Lksm48UHEcLsar
8fmtNAGQomcIY/l5n/+yMY6nz9Mnli0/z88rt2Z+bjTw/Z9VjjI2ybH5zwX1BSrNLLwrYoeX7xTz
ISKHvsj+Od/ePm/C/Blwltxj99TNUzZoRRofiy5Jsd6NfwHJmmhC0PoJnTxER7CP9HYG0S+S9140
Yec2s1y0pNjm+be5Q09v2qJYMaHUMH17vfF4dq7vGj92pqUFGYAVRur0cqV7eRb9WKSOw0p4jZA3
oJDrJ9z8R1Pc6NF8wKIt98HBmLC7RjHZwzJYhYDG4TJAgqsOwFrP0QuyPaaNVLzvohEUHcJls0oT
nSotn+ul0J3TUSlESDyyVmwZnMdH2n97oHO0C7e8hiJBVOeXCPOuY7p7c4b5ep4zpSdP497lET1a
G3RXs7NcYlwL6Og6AR48MAM8JpNHA238v59btqlNrmf/bkrqHjrZWFPidmghLoBx4d6U9vrxtcZ1
Q0+DgpKnUPa/9FfrQypsZvtJTpnApFDMXExawCJ9QB609D0JBeb7zQWbCd6CypkdLsT6xh+j8biH
bSgSDlOGi4ov53EPEL/qI35QyyfnpeHz3DZYkhttz5HRZbauiCCiX0DQYkB7QG5+TC72yZs/NcKK
I1rW6v0oS4RDBJOvD9KPBO8jTGCno405NTCQb+8eDmEx7OahVY6RLV59bIa4MEjzIkvFA3OJSvGy
7Wgv29XPJdIxvwF5vOhuF07G/vLCo0USLj6xi2J8or0SKylKxlck21ua+WL90crVVmgv1Yuv53ol
pMCey087OGYLayUzJ+WjGELt666fqG1QSuhcQuSKK+99O8uFvRnNnuIJN7YmW5uABDlGBfMe7msd
lpdVVHqBMYGlt/Qao/6uRI626AfYK61XNJJMC+5+sObRUP22pMYOo1U/NXxQ3IraBWXB36205K6/
b/axUnm4MIXa7yC1yKgpsLbd43/GiWUbueEdYjkrPuZCYx22j0J4aZX+LCjNZphytSkdDvvn3rE2
Q//4wVF/Oufa5us++C2zFld2g1+Kb2vVMU3iXknKgGWfD43r9W2PpN10Xy8NyHUjl0P3Ju0CXR+j
H5KLdPZpnPv0/KZM0rTmN4XqB7BYSTmfn6XGJyXZNGzAlwemJDY0bjECKFAv892j1IDSL+crKXSe
jfmpnKOU2LjNuMBYFeoomJ88EWJIGiwO7jAJgckIdAoDa/Et2boTtt4B6S6Un1HUDxeVBlfwE1a9
Ff3X6d6XVK+WAJ3SSsuUQpOJMmRmcxHZQ95douIsH4pbWLTHM/sww3J4dZ+CjiluLPEyPUJ60geI
8yAJEDA2fVpCkem80wG9uSrRSSagx+d3D93e3SwbosVm2HZ4/Xm1zsJaF2HKVeMJ+zagLAQUx+Ax
QUvnxL2+W0YcgR2Sg8Bo1hkI4Doeu9kULj/sQ5ATTzeFFPaho70PD7HEWQlYc0GX/wsZDWtz9Ups
ACynPcUvnkaCUpoKgyqhhpc+9SQ4EgbTfxL+LYHYAhTAK+wbAGHcs4c1XLt19+FPLNDq/9NJsBvD
jAb9BcyP5czk28SaVBUd6uGcMN1CrDTW85m9zeeWWElY8985vwHPmNNzPkIkiC/GvgfzbWhhkjUS
okWCFDLbfms0t69tIXl5Mu5vwR3IMq6LhOXZsgiTJ8XswmeJ9PL2My1RNUrt0W8984cWQK/7VwUM
cIlc/LFOrTeww89wiDelhzME8dq3kTRqWvQa4ZYdqYRlVtaeuv70lvhoHo5IpvWNOlYxUnlB++9D
HfYc9+cC5zMbcDdijXEWcb5QUYDoiJol7vuuUX2lZVOdVxVVwKBuagF+HvaFn91Lb6ybv64FMQtO
T9vTmVwaJBESX9SPeA7H4C35SCbELbw10IbwXBetK8rt2ClP+20y6exrMX4w/iDH05/VXOPV8mkN
CmycOoOA11fH7q90tiWC0UAH6pe4YTUkZmCi+fyvFMPchrIFYotTSvjEGbl6vEP4KuEvpYT0BXCk
xKRtA7kreqN5TX9iGbxuKdSWMm7TW1P+Gq8AxvEeUigHU0PsWq4ZhF7YjFbTOwndxKTmZAeEtlKC
/NzZ+Y1JotxjLkj7j8qgYSZO+VfLfHs/NXTWzswaZPJxJN/ecy0kU9p6hm9vrqR3zHYOZ+6OMdWr
1KJvm5UOrQLYDv9bMVI/Uj+RZZWjI8RLH2mXOpxFJgIqjt2ME6C2Dca0iUsc8Y+vLTHdqNerGETM
xqNHcwQxLo6NQUq1CRVB1PZNBHeHEX8mUoCRgWPjk/7Dmj8e43xR4edNuKvf52SlmocxXvUzHneD
euzQC0n/lmkfNLmb6kqowOHS/k2Admzu2xXjYH6TlH+KiNJcgv7AKE7supDoMAtkqoixXPT6nagT
TWqToNfrOb1n2WBcaZJ9b+SDdftYo1KPqCuZ+XyNt7e3PiOulgYfx2N/I45x/lVqM3KbfB3ykXWk
x7rItyar9KOWaSJ2zaCtvXf0zWm8wWhOuLlpXJA6666AdKEI8Xg4yHsGkblpuEuS2+69HF0aS8AF
12ZnyvMzlQfphKHSn7mhtGO++U0Ru4XsaKzAiexzauzPiNDdAxzxMNpW/IRTeRDt+etS6D2OaE5i
avSxUGdRWIXgV1UD74RTxIHbqoanF2YR4C9zBZbQLOkjlgR/CArMdakc+VQ1ZEqIo0uRGjgHXrKx
Q6eiAix4jmA1mfMbG4uR9P9PRmxMzlODsycXX9u1HDHnkFvq1ThvdUUqhMW0KsaJedOZ4RPGPm7J
9UAOrPYUz2bnXjrC+oo06yPm0WNE0Ci4B72AjlmJ55wMEVdKn4rIuhBC3XtJTd8hhKmTvE03O3VF
3UFqIB1RX804xjyvcdeMWI/1MYZy1mEwIUjVye/4LbTWN0KrdNNpNQy7JK6s7qwx/QGfEN2NZG9e
t8mkHPHlfgnNzQ99AiLUzpj1dy9yOeo9GpMJxr8OgIN3BAF6/vxpBE4bWTa/rEd9x9N7j9iDU8IP
fGIlvWvEKa61/ahkL779y/YjG15OtfcsbXJrp3AalrsaDTcvAUnyF5THHtBEWaTOwXqmV3cLiRTx
mq+YXK/vO6oLJ77c5tX4MY00c6HdPIw/3IuhuyZJU6RwTIGLum8uotzHHm36XMtgd/mmCS/Tf5qm
PMHh71mk982C9iQ5prQx1Xej9Pao7Z7RwwU82I2OCGwQLLlsJjN7yiI6m+k5b2kuLfZEYzLuc6Ml
Ph1+hzQlfqFPCL8vcEd423gxTixDF65t38lya6yHfoFf0CmiqjECxvX9MEeY55XKsTMsY/3xco9y
yYmJWWgGnlpgNk2KdGaxyyPY2wvGZHJrOFmTW54Z4p3gvTDXCzL59dOdJtUJL/gZ+gc3fC3xZl9l
YxXh7UmZDhzVEH3ItnXTq8DVyaUNKzd0p1jPJPl/qCMif2/nbtBK6k9jdI9/o9uf4zRYXsJ8tVG5
gGj8gFle0XRbdCsYx4I3lHeOY+iUzDR2fXTvOW8XGZ+NvbySJ5aPfZAbnUAIDL28h12BDb5WUTUQ
Z6MVQ8sNsEX8hXgb2PgTAx8d6Da9i34BVNBt4J0ZSNB/P5ZCZsJmp7CAtlwCQjCx0gDENcmHk8rJ
9RT94m7oNxXjXcu4rULLcB2ZauRQaxn4Ah0qr73CrlMUY5cw0TO8K50MY5l7/EYIuMf68P13fE8/
eGj9BjgtoIIdcazMxxN3miVfCbUCWSNG2WI6VnvgYpMyrtb7kXCQvsUnmcdPvnzyxVUtYdkCkmKx
CqYvN/Jx/Ei3jdZyrpRS7UG/3r94IZAAdxa3PFHUO9ArT8Rx72+3BE6r/kc3H89XP3Ff2/Scp5uh
z64zWpZ/AlfiSRpWLYPRMd2AkpX/1i9DG7pNysEiel8B251CA+hVKx9peMvJs/pUwIiJR+hQevVh
CaKfhRYEEy6NQwyJ8IZD9SqoSOJmikC2oR4oQ0bT3WA6foIC+IgeET26qQvIflgjIF5wgycBRTm6
khcpkMlOGQyGSO5Mx9/WE2ZX78j6XAmeVO4wtSl9xHjrltQVmFUxXUcKqUw9O5WspnXIBZv8863/
fwmaEQ1vXdc/qPTgY1Dr+IRMgHZ6Tv64C+AE2GmgSNa22nnqUIMI2AGKTLL80ixOTu11hF5EVTZq
KCe13Pd/HtwPGLpbJGwaES0cNJgV5u9aU/bghzTFmRYF/lBI2yKDZ0WNxSYvxi/PrTQgqlJeqYSI
KiyEZWxz6jl0AFJnwN8kARtf0c2I9NwpXccwnNHuW9CyPaL1+x0J0uUihjP7dqU1B5rpecxU9QMl
+ugIC5mQNyCDtL0au5LpW7cQLj0talOaf9B3KVgj7IjeOW3LoMPng2Un182Tiop/YbxX/yByvkL3
Hr3E5+MZiSLSY/TWRLlpifh2Az3L1b4NIbyMgCI+Lj1b/zzIeiNTvYcQz0DRNef4jjh2mXIqSGX/
Qba8fKXZUtxi64Iac91jH9hFvERuM3KQJNnIqZH+VO3Ap1uwAkbMFRAGDaGyLTuoNcA+hBGf/4O4
3iteOuGddyxhYrphL6P+e6rAJBmKR3sTfpNG9jJkMbmHOhJY+FvGdkkessbJSJbydifS7FI5QrmY
NlqTnqIqyMWBPZEWYEEr4Nt9VoPPPms4zaXAqvBjcIzwhaRguWf26NWTCmDy3y/620FZzPnrZgRc
Jk2eJaVozat3HlFKvE+NzpbowuMfElxDxwPXDDdJZ8zKJOOOf9FGGSpzjhXD2wK1ytcKqiTeZ8pn
GfBXIAlk6vP021I87VmlGVArf8xve37kxOHXcXtfuAGLo2uiu8UuhsJ8MN2jC7AIXQGATWQqKYeR
p5I05Xw7aQVV7EuDtuyLrwqr0H4V3TYWPGpRSU8jw9QCQKagh//9/N2e+HkVr0dX+iuSQa3QR6C5
LLQek8tk83Z9y2KX6KLVLpRo4BQsTsFTdwkJLjyTCZl2ru1UDk6qh7FWuqUm4t5IxyFFf/xdOkYZ
mWBiGX5niF9p1t0RcwRlFXiRDlQ0wXsElpF+IdKhBNf1xX2IgKR3Zyaprk8/6RgeiBSdQ+LZEvaY
1Xx12hklq7eXAOIr0aPudJpJJpc8JCiGBYt7RBBE4jS52oUR0DwE1EKxfv9prbqbAoHwDeCmWC8A
OuHZoKZG85Dpf8VFQKeO7Pux+vw40h8gOrcOs83HtX98Pn1eM6hcbeaXyRTx81P9twkwjwA7Yt3o
75WRb+vCwKYeOA+yrkwfMTSifxS5JVfnKaBLDZhG8162Sen3f9vtgPKTBVrVAWLKq7jMIp20hiDR
W+2RC6UD8Kr2gNU422F6iC4O/c2qvvgoUitSK5qkQN2zd+tUY/ozAIE/RrT7HgmHf/+5R3cyl9co
O75G2+AAfipGf6ERnahrlf5om+HPy/WVFrqvm1kO8i6g3m+fDEmPtnHcYHSG/5Oh+xgdZFvl+puh
Gt6BMapkQ3pnNr+hvQHlo3jy1NhH+2iL2xV8j2yDdwQH0f071tdxpr3t7km4+jt/64d1/xTlI/Eu
bDEG0E78j3vwL715DURFf9h4bpGobf1+PQ3uBNwGGVlG4R7sXnLho3FCNDP1v8BrCJ1aOuN6QWlI
Y1RSjh6hLjl50vgCh6J/bR5Hl2GuBA+aLH3IvULH2zItTrEv1BUxnwGg8Vpg4+ER0OQUhjEIyTOD
xJh8H2pnYucIwi4iO9/97C8dbiHrkUl7RH8y+/H+gDPNBPmh3mcLxT5A5nz9dh/mu8Uy7VAb52Pn
QF/QDrs7fl2DKq1ZBogfD6ZkEjFNqwW65aOnc5gDHiOf0KVXyDPB46ZxXjfL9TOUULobonjLYomk
fFx6LkZ52JvROVjOlrMbMLyxVHZwJEC4hOm/ewKGg05oHSFiHChoFCR6V91Vdz8/t4s/TLnMDSWa
CiAZApa4qKVGflh5MWNQrlc6Bh2GJSU8wt+42t0BTz4XB3cURkW+O6Q1HWqvznK4JiOQ5lGyeMdG
mIasblUcUp3SNO6hUd6ZcomoGFej3AqXskqaoBztuODlKB/n4x+yAcU4F1Yjesyir+wEMkA5Ek2m
27FLBUbDOUgvnXAbkVb6b5X8uxkjix5B05wsPxNPBD9k+oPc3jQwA78co97blTOsXsAyMHfwqI0p
wwbhoCcaLm4FUMDg+NJ4Gqx1HiFz8x9zIQJG+cj7Blc/DdsM7kqjEmSAa3yN8+BLac72a0xwQ4tl
fENmMEsccAILT79v7OhmrubWmD5XBzSjwXnPJDHh+bUaOXaXDm1eZjeenffXAMiPDqxVgguwsV9U
UqztZKWltoliB9rjwomBp4LaGXz6ae9AEPS++1qt35Zi7lZvbdCMVBsyXTtT/0+gXjOcupUaeE1w
uv015Rwskf0LKn3ilzFqr/S+4uiFCb1NCVQqxEurzyliqPyEPEuaDz5EWVOOqBbrmdFlGX3M27Ac
fiO6SNEQixtqxD8qAv30rp3S12W2Rul5/UF7VlrnFQnxyFmQCgITzzUqJ5bJ5TWCLcO3g9wcf3+t
OxQtNm9UUlGjFdE9rXloHtr5VpHt1PTZekafFe2ibiYswffdN55waDN0cMiPziFNPr7fqJn5HR3p
rta9xNVqt0KN1T1ctzKxrYbIH5JDuJCoe3rW+UZCGq/jGuYitOajI+53fnSiNQtOLRLu9Lw7Rb/P
5cxX7jBXYu5WQqCz8UuDh++vp+V4TUFouCMDdoqmlA23f2BS7ZrlF31qVXMutS/+fOBd03jkMYAd
tmt+oDNMlOBkzWCEwRJ1rS35WpBmRFs5XM1UaECzfqQw8f4P3h3FX24w4NgeiWekH4FDBq77bWST
wC1n5lyG1prOTVCpT5wjDGgCn0pwcCVdQmdPiaZ416ziDBa/qwpFYE2mnRRyBK8HUhH2YrmCoEMH
DqJt43Nh2zmejX4RddS7oPQfcuUh1W8dwxRzM5izd5VIzNaYIZKf7TeRo/072r8/omqTDGoFivaa
Fn60mO0X2cpsl2Yh3zxXAopWsA2lapgD+kySgVqMmfk0ngTtTVMLPhrES0uesPAAXABqjov1MatU
JiFXiIrI1wG7HLteGb6UG1/VxhccnuD7eTnYRo+5qd/teEGk6WpGxzJMDMjBsNyqtspspQBa3brz
/aU7yFfm4pSCJWxsinl6xcZTeCRbXBrTMapzIUu85vcGU8W/FeLW7aG2HT2N7n9o8/c3MWZqLNWH
FdnQQwJDToSgwdEB28LNKJEbBo1c4AQBD0eF1iIqBpdJoUF3jjp9olgJgjWEHyBfQCxjYJbOFNV6
+m+dxsUHQnBpIqh2wmrB0z/wzMUX++Rywvr5J6hKgNugUYCqNblXqwE5MR6wkdU9Oc0ekHQl5FNW
BWXL2ye93NYQQM8nw23QRz7wzMygqwb/ORIKU3R/qTPtBz8wAmEovvKLAVGslHEaY8SqK62pqiLd
3ski0/fTTsvqFew7OpsSESvmFYch9Qgn3rDJotRsCCNV/zT1M9PsZtXkFrNU2JV4AW4oHZbT/5H8
SmIi0+Mt8OZUBWP+4pg4KgZd2caVTBRXA8QjGSAHyc3U2nyFMzuHwmpoJphlOMQNwk/fxmtr8l7c
ePekamQo5Yr1uSsb5nNFvAPZH/WcIUg9VEr2kiLEQ/L1dwmqINyCX7xO3FTAJFd7Al3rxrAze4si
wilWHLS0SpPqUE0J8w2dWcD6jx8MFZeL+dKC6+rpgEJzjgNUWT4/W0MyPzjdnODLGnGUIRnFqPUO
MwxuznD+X6EVx7katKpxptGbTcy5ryYHPEpgIu4ssNhHCNgUTCZMDkBOfr7XgaUtpiAz71s+h6wV
fDlUG4dvEg2AnAo1chAci7PsjUf7XjYAVSSZEE6m0AQL/cuVbpCnA1/kAbY0vKJAS/dXBmFn5Yl+
d3JD8Cta/xAA8EJkxsuFMgWZGKhE25Yj36GVPNEsBSPlDkClv1miPQldFoFhkW/wTbgE/7yTYuT3
M73oJi9pQzRJ4JEGHIkWOPjUCl9OSQL4krZZa3zum+9eWM+JtdNTmVLXoF4u84O/0G+S2+tEKd0h
1kxD0wlPEZ1EWEAp3N026HdTbsIL0n8uUwDVrH9NE4fapWDVyMzpXQWem3gzetyZ2rX7jcO0jnOA
evJutFNTjCgdTDFHh0QN/8jq5j1jSQmdWrlLlCpSGDZN43u7GrGaY1b3ZEvxV8JVtrDlAm3f510g
yiSxcdn1seanKUUy5Y9iS7hI4ZDvE7mgMnUzpWEKBqkQJxz1Q33/ERGMV8opkLShMERp6hsfm7oe
ur71qU7fvS4ZY8ITONRWzPDP3PhSTMDoWx72laWOhgtEnNAg+luKRrQ9MJbBQXRxKK2CXiAw8jqg
aGpETVsRDjd+0GRNzDlefnL+rDDTAHnsjzRY2XQ5nTeqfhjdhIo3sv04/4N0uApHFOQ0zYsRH33x
pgErxYBfD1aNwccAMG1x7vG3/NT6oYcj0OUxWjAV4fMu4t2J1eW+tdweUObKMAPMcU9ekQkYngjs
ji+0CDqcQ7pcVDKtLUWydV5f9gvTXomm4dchAtbt22w9MbbG5iTWp/wG3j1nE/QwY6XdEQjhF+vG
dMK9HouEY3HutcKkGpA5paNqD8YHmbJDA04eqeYiTBnj6XOM/h65wdTeaK/cXQr4UPadWD20monR
E03LtCAghai8NC/AqXLzsE9DP4opHS7DIVx+lBPrm/DFJCTIhQnJiDrqFuAhns+rNVDoP0nucaGV
5cnkcHW4hghVUeGzaxZfmDNOH+puBvTja4x8m1uxkevhAdP2Vp/vwKiGO1zAR7T5Y/vLc5jFTZJr
fwpcHhRjgz3+Km763SszWSxz2DUBOeHhiz1ZQ+UmAqooPVXtEZ/gdUFTUSDdZpGR9Er8RcIZ7yTV
DqkuHbffBA/DYA+830Uok9KFJNvXFqaSCOGHlMFWdyzdXDc8tA8A1ACstbmJtkxTQdZqY4truCb2
/ub5h/zNHYrcaVszlbPCRfTxRGnkgs7fi2fmDrOST53epr3BItSNlMRSBcRd8Njggiq6xd+cEf+/
jcRtkKtV2klmJzpHZvV+nvdSsmq55jr28B5pgE4fg88JwoyLvJ+5LO1F+PW0trsehgqPy/UC3hhx
jfwG+m6Rv8JL0zvz1kqggXVigM256JetYEvroWV4TpK3SXJQphef1KfTxzN2u9BencZawbjURJSE
FC/O3bpJeqxB7pCK84Tv94CtBuc2mJFmZ8WS52t2YMIqxK/T/J7JAUPeJBUSf8PTypIJMOlqBk+W
Bm5SDXgEcCTT8RQIIMFMEoyEdL9f3AfZfyz2B38/RMN1E7NY8NaFqg7Q2e7HKB7z3cd+aQgAKaEN
rj9jvK6V2pIKkLkAYNlyL3AIjsRe4VfWRtBzlc89Rj6O9d3zjQQmmTY2psMy8OoS1fydvcVGKXD2
X8MbQqiZGIUC7oA7KjT6Z6shBcJAktpM57KzWR9pCjBL+wKKglvfTWkdpNuNAW49scIUDdTKuo81
yqHIBybhpL5e9T1TF8wU2dMpRCoEs+2W4vaYKQtCgKu12KKB5Dsiy1Ww2aYI8hTWrxX44NZTzCKN
aZZ0jSlQ6kSvm1K1tyL5glV/ej69eqQHCHS6zZ+A517mZySL5/fWfE5DOl659NBtxEXFO8N39Z3b
Pr+hai1N3JBpIGfs74H1ETnHXRQKJqzmS0Mx8w6f08SSHVCJRzFc8sXcHQ+RctWXE6m0F9KO/0tl
zucWxlkQZF0Uq5ElZ/uOuqK3gHaCyagLA/8MKWpFvZ8fPQlPdI7hnGIp8Rae55TpwYuxyhYne8UB
cNQgQYgmA8TqID4/k6Nx2WUY3YVE3/nLyydawP8VYhd3Q8J/1846YBadV+zuR5u0wmLfvg+RCwFT
l4eXVn+lmIAu7bVFQt083ykyKbCrDz9BKFtVzDyyX9h5TtOR4Uz0KN2uzQrnaOLf8ME1Q7oERg7H
jFUwWaZe8o3EucUIRkO4R3yYho2h3dhlsOjkJSFol/Yb7ChpL8E0lJOkIouu0onmW+ukPYoEdC2n
mYodhKRNEsCy6EVrKpDgFDFuMjo8it6zJ4pgGeo+TRxwf8Yjxi1OVJJRNXeVWqFRB6OPyqfBw7Um
ETOljQZLPAv916NpUP6FRzagVHvVGBFAYg3pJvtogpNih/kpccKoGxt9fW26264r26U5IP3FDWCr
BLdXVkBN8gpHr/Z4W+FgEGAmpoT3EgF5zDJ3dfI77KuFYWvWTjNr2nBMOk8fSpcBPqAwRzGyxcpo
071apvwKI9G1K5VONrOhQ2e1OP1yar01hyXryNRJ3Sp/7DI/5sQ+nKZVaXpSdFYKzQu47iEdEP83
jVAv5WpgGngUmOXp5zUGLpOUL2MRDeb8n6cAzp4Yi39ZvyMx3RM06tdBPKtGEzO4Ruo0E66v20WM
/qWllXeFOA5ojU2eepaSemYzuMWvpRWCkEQYdD0iHun1Vv1Vf9L7DehcKe+KwCM+1vgPFVaxbIZJ
WjcBKwVKTBC8maAi8uBts9iFyEOc6yADUiNYRsYcBTtt8j9dbaDxdWa9jsfkYRqYlWCdLJkuir3J
BCoVDOSU6+Sr7DlXi7fx+KcRQxSMMw1z8D3y7qPxb4B44IAz60G4kewzG/PeGYn2YNKboaX43Qii
fh+SYLZOKx1O8IuAGKLYEc52D34gqW/Wt0otqR6CeSYzJGG3HFqTeAx9ejSewdSAvdO4PVfah5C1
b1YI+TzHkbC1C1ldSGIywFuw0TKz8Aa9MI5ZmlzZkwQyqIZ+erKgfSU8N900PS8fibOP5T5P8MK4
1k6VdPsXQcj41XG6sSjRqo9P+EgaDOjnuQi63nFWXqki7Hb5WdM/TgdoCK/y36UjVP7oPzBK/PFb
G5S5Vn+3mADl6BocOizslaQEyFVfP0Pquii1tFGIS68zd8DUYBXH1zWn79EAh8CNgk4n6gcTByfH
+ZBuwfvxuk9rVagr0qQuLbK5/OzmycpHTdMUwGkzSSE/tEv1FHYt+YK/dY7/IJzcOY+g1+1JIdUm
p1Yv/XLOUwkGkgm8eFsi5+Q6pkQpQ01AtvcNNEZCgZaEJzlPFgnhZXDGbxF6lyjjGbz+o7o5k+Xi
/dv0vvw6R4Z6TxGF9KxC84wHscZXipkVcuz33RXsIVw6Xk/pjWf8i0JTp+/cxfit8Cy+mAUsGmvo
CnnMQh553vTu1qCI6V0AsOBsA4LlX9K7nKwK/Y9T45MBsrY3m4XNVNmnE4H9JXMBF7d2wm06NVHT
RhswAPg5hgNnmDPN+gTk9pl/9DztUalM0p2Db+qnpv4rgUFa00oxLWWKTLcNzeHuoZ56kdCwpe0p
gwopDoF0W6D0fKrpaMbVR1nfPGkWYC42dYpcKHVzUoumLdO62VNFM6iwX+KAMB7LloUe0DASeXsT
nS65/9wkHCXMN451uMelS68MEz5bX0PJy1O+QpNx7F0pZJoc6+bNrHwwe7aMdS/39Ux7HYwkHXtx
8avrVwx3/vXQ1wlNLy8zLOVupZ3jEjJP/alrLsLJRdaBA+qHZyBt0a2a5/2w+L/s3f+lWXAjufWr
QJQX1bfL18mOWk4yfN0R1bnlVgVLwYVJTQAT0bi4gRtLWqb21PeW1qW9ds8seCZYxtyvEyyVRvkN
hKowEcb5qVtLJ4oiCSDzIYbiJvumwHx/d+pDnQJzrjT6FFbc65Xn/3PUdcuJWiFbP54LIDKye+5g
m5aRFRrc3f/IqZKZsBqbYYYipiJfXyo2Z/Xv++JQ+8fbwQszG0OL+mDqMaVY6Vkh+Wa+wD/G++Sd
6rjhRBoY8SVcWZeKIlUr3uSzmV+T5QGb1RtNgxGUKbVPqfObPstqt5ITc/X2dqb30hvJ6+REIy3R
NZDGPoLNrlVi8WIXj0YhlJF3aD1W2IYCpU7aJ6eIQ0wmllv3Z7QZFECfKBdkniSkO18k13rEmON6
jL74dpIxuQ7pRqVNghf5FZK44QlvxRQDCTOiB4261IU8RvupeQ4vseCrZjvT83b0psdfAFZJF31v
E315o2qj5+RuBA/3vdyoqZlnAcEZaausLzALSlOuQbQQdOLW5PaUbWHsgLLM63Rgg6Dv2c/r6pVX
LrXStpE/tK7qpWUXjSwLSKmJzFfuqLASkA4+Ml4yDotePFLAlNERu+CVGsYglCGKSlniyyfkk88X
MEW8rx1yyxTQWzPhnY+YgX4igC+/69ILybggJSyo0qF34+7nIrOSkA0DnhUN4DOC4PaqgfziSbBH
2xHeauX+1yZqDr6wcWi5jL4bMCEHiTXzJnkw50Zf2PI0CD9gyj505j7EOwYjIl/m2QhVmY9X3MzB
qDla05yEqdhEFhrJlz3zoNdjvvIuLfQANSQOkN5/SdzMfHCK5JrnMbzQ7rR3vWG0y43cYNM6NqqV
6JhIYVKKNsr8d6du5SnaXAfFxmLqoFeQsTTU+nM7dxarOoJvDHa5cyY6XdTKZLvbtjpt5iGS1nLd
wwNtSZ4uxO2tM0ITh54B5VyuyMsmnCclITiMXhYxPTtkmdWQg1LCiVSOxE1VDNkj2Q4yJK8k7dvu
RgEQ9cYF9udcvDTSsGhBJ5qYA2IlucnaYjzkGg/f+vd6VK5jbaKnaqP/9r4lCZu+01oTab/V+idV
p/waSFo26QG9BAoNYFm5pbB9wuGovYBfyTZdSwmHsmmdq/siSvhBCjmNXoTYZH+YEP2p/8o4WgFJ
s3PjCLOt9n5FDjl66zPxXgw5n1G0Lwu8vPKfRDrD2NN1SmgTJ1x2lRslNsaeC5oE0qu1Ze8tQ2pD
OklxUGteDeKl7KQPynr/tvhy3iK1mbbvUS9EPDQNb0nf8HYO31D4h7VVuyFLmHwXk5NZlaAN5+4R
a74fbOLK2ya+YkyAIUBGfz/1D3Jt0Yh1kHyC1SpTg5YCNZ1fujMKQ9mh4IioxA45oht6WXVztpiU
JNoX5co++1xKYGXlMECcY2KGaN158K9llOLVtuMCWsB40Hnrz52AetVzvPw6YI/+kWVUGUi0QnV3
mFar3RP5ZuMWBykdvGynQIWc9DG0ejvbj7RTHPrXKYnJfVZpy1y/odpAieaZMU7W+6QHQAl9HC9L
EpAbDzOHKGhi0qropZpTglRWa3Mj1pcf1rBi9zMpXUjkyIinVwmn2ejXwNU8Uppqm881Xkhc0PZu
/pw19sdAMUlwcEh56efwNwfmosyg8KCoJX5OzKjpn9hIDAwU7EQzrRO0bonkm2fTD3NjZjlcYLhi
GCm8A2ZMSaD0PUN2Ulsgkyve+185+Yhf1zsHEQAZ89QKete5tqXn7z0jG/MnUSP6PDZJLj3xarpl
6b2RzyQROm3pUhDIKez8cx3hDniFHIqZZJklbwFeyVprpAtLdoToxF9E1rVJGse/jcAkxUjTCtEE
ynxEAMaH5oeTqUQOlgFzSTIGMYzN1AWPMZnLGpZ4QHqkjoH1YJpew2qaIvw5sDj4lRn7LgkDp6ru
kEJgJdZADoSx1tUZU2JxaT06ZMZ6s0yIC2bmGf9C0QJqnQn8xrPeJP4hE82dk9Ljj/VDKPEaBoqq
FLziEw4c0Ssr/NkQ1JW6TICBQGfyM1ltqzIMbQxaKjXYYHS9j/E4IPgTcxI5h/gMAIs6/JwIzKm+
Hp8BzB53guUfNjhUZlIX5rsFgfESNgEfSBBVfctC+8j5G/U8wRq3tHpRXxKNUzvTxEcd5oMsFQBW
AahY8RssQVrTiCg9Ud2g3iSQ66JXY0gvEJsGTGnctuRc8HCCHus3vow+TfqC34Fzo+vrmB9+KU4x
bNN1vQaE6DjAySg5NnwXyld+Kck6spuffg7XaMauFo45xe/4eP7nRsRWTM7fI7kV2j+N/WDL3jYw
CLhEDaRRmwXY8yc489k6Bc2dIjEeQHWjFO54NR/8TBI3mVK/bHfXOFBaYdmftQ/4lB1kJ+v3yDqI
BZXMnkAOFFcfTU+zd+j7UiXMMbj+tI+dF6WmJwO9CcjeMndjA90vnbBKT8jYK/RoV/u3OcSmhG1w
eEuYCX1dNIi8OGMWmuqqOSG5nuTaFqD83BzRieR/v9xaMJ1PwM7mMjRK2grNgphtkY/+2/y9Eou+
4wmBNarbkb53q9SzkKOLL/f+vS9XoQL/2aS74Z6L1HdPrFcu+lxENIvlSBdP3CKNS4E2RmlbHLBY
EsxyOlfwbs+tKy0eK7H6XTnJpFrKYnPT2KHz5oZOaYRuK9iq+3TD2IAFrrBeVAwMvJNdDfTKdMU8
tkYI36AV0UtjqJ+RBnB/Hbc53t3fzDc/4ML9WywxQMlfPVFTn2nI5wKQDX96Put7pMRdbfOBw5x4
HEdbkm0ZxNiFI8ENPwFENeUuKwXOzEaHnh2EJ9QY5vPEnoAvg6hbFqGM9KdhDil7sVEL2FwLDjwz
dtGlu0WA2WPNUxhVANaXHUKosTg/mmD8DWpoyHPzN1JXhQYp1fqQLF5SaebSlG2v6An2d7810Ox5
4i/7VRI4fmdmsSnkbcjq0K56OCFfF5BqnRfDYcdD/0v1gjsOisuI2DuvIxLkEqwXTe7t2fffeIVF
xuHywmcZBRdfp4zFCm6+2cNx+eUXCfkC9WKiC7QmQmIpye469uijIpdtWC4lSyNeZvDDS6/ysmjn
hiVK5OnV8HqqF79rvyys7BtEs0i/Ba+oq+ctAHK1k2mCxqcLJWtpZlAmQZxEMVYTMChkT2lbvARP
FilGoCO2THkNRszg8kdI2yJWOB2Ig/o/pdYcWip5OH31PokHTvXrc5naVtpns6C6nPJIxssGCfwN
uzBqGB+HXHwhRRhoUye0suc+szSEpebU9G53+xuAEZQZlt3witI8vV+RzgxdtDddj5r7fL26QL+J
lUsHSbDFZZ9jlkOFwNIB0V/idvBUSR/Y+N7T03csMdCOipcXZ4SJyDudxl5f4zvBHneyq9Hs7jwX
6r+2p43S5IfGSByAyPCbxKKJr8Ob6zLo9Ssruwi2C/SNtf4PonG1j0Ui37pi2RVLYH3F4TPwNob0
kV4/BOk8GE0laOxB/gwtycGXzRm5ZzmHxJci5hKsZlzTNol+Pf4neuP4CHnbUFPYW5NmY47CcNn9
6zVEayIjbasrIlD+V6at07qvj5q9XhKu02BjE1SalffSiW+eiwFK68Ae4wXsjkewGFFY8YAI0Bv2
RqkPTQ9JnAwKa0k5gtfFWTja63z7wIcyQFlHSsdTkI41zQV3RLKV5jmUcqotK1OPmmGYMcMkEUGW
XZAqcdsQy6ErNlBnHRR7CiqQreMYsB7yd9NbD63X2tYOnLbFX/m4HFUHqplcqFwrva9ehClTFjVr
8KWRj4XKXeldKVnrWc/1KKz0nLiki5ZO3q51S6gF1dFG7cVeL/GAQYYANCnM7OCHAHWyz6cBpKCU
AawX4NEARVKKcKbjkUos1noRR4o6cQ/wag4J0o8XpJv0w7JrOekCRR5XTNfLY3yMx3tQ67EpXxTj
2dE2Ac+A+GPTvXl25ZaCty734pi6V0cSqyD70SY2ok5f9zWDk32dIwanUTMthHQxPiB1BCiye17z
IOUdonATiPM4MGQEsknRv+v/jhPd8SJ524B0LFo1sbGQwDoxMDT5/eeSNPlm8Fvi8loTm0rglJpX
Mr3p6eplbYeOCtXlyNA47hX8NDFhSZnyussSqdzwMFEeAOPBgwW4EcUfz/CYvnCWE3+51PNe0jM1
W2Q5thOaUC5OMsngUzMktZzcTlMcrRkA1RlPDncVtwndGa56OhnS8V+AEw3EhgaX5tNHsT/4ujU/
mrrWwBRYUI2LAYJFaN0VvoAZTtYPGiicvsw65eLEwGrnkts4acTmGoCO4r71nw3ltH4swPS7bROh
II6HmUk9dfsraxndkYzBHc68m8BSuYX+KxwHXCa/8zQBLT/gIqzrX9tIrdnX1wrxwa6Z4FApWjmF
c7mu0yQEJ4pd6OynYZTEjzNpcmWLzVf9s5KpAU1RbqkgybnRzECwa5fE6ikp5Ay900jEz/LNaGRc
Zd3DKSK+9oJ8UNQmIxYkCZFH959uKMGjEXjpZv9Al3y5vyOG/t/iR3nCx9f2UgvzHWCNEZjpoX5e
Ny6vh261dxouRxtCcJy1ya2bfcu97tu74fS/7Qt9AIaX2ekrH+4bW5Q8i3ThrsQl8GGyfN0cWOkM
0IywN1pPqrhpUCh6pZj08Hupm+mebrXDcEt01zui2IC02a2eRfwGxGBROw2fPqmCf868FnvlYbZ9
fruNC5Pjc3XIBP1uLGyo8ovKfvaN0ur/x9SZNSnLBUn4FxkhLqC3yiKIiLv2jaF2ixvu+6+fJ+F7
ZyZoe7FdEA7nVGVlZlUaq3hIRZz1VOuH4renS2m0lf7MO7tfa7SH2N0oEFnVu9/2Dvej4kGCnC5t
YMNq+J4YRXas7CKVqfe+zA6jC8rAzbC6emKIby2Pk6P9XtEAtI3+LjrQrwv39948KLRP4/O06tZm
afSCVRPfQ9YNLWzylqitaz3ex2pvF183iapyuNOmevglM1ihuTFcDwL1Ndyz3mX84qmD+oRjve+V
gZjHm8GJJxWQ3bdTNLrz+DLiLJw6VrT34BLSe4zmr38xsjY6xj1bfezsREb0UL6+GzTnXW2bMZyr
QjOuN1cG4aJ4nn0q+mkTLGlJKYfHa59ExVRocQEbU369hVWPGM95jZSka0uJoS3anqoIK4/er/3E
j0OBsCChNxeY4id0pCKa0b1pSGMSwMl/ddrCysTWJw+pRONQQpBvnSwsUBSErT5rO2GpgwUFu6UY
KHMxVmSPVA8vT1BZOP6KzwggFmr3e4gv3E7RPdS25yfh2SYW4T/tn9iO8Xlo0uSgxnRK6hXrf+qF
cvXLKLOEHNbWr8WdxkiMYjqlVAL1S9ELvVL7hpAbPYO6pygwrE938Y6zvIn3EZLNffTAnHPf1+2B
3ycemdPHGN9Jp8rP6vS0uNJnQTZDV/pFFLpJ/zDU7Zg2D8MDd8x7895uOO/RloeeN1e/EtzG5Sk9
AcbGdIPpZjrWd0kvsNj0r9lHLAvNzhs0lD5qO7Tn9bdRwlarNh7rx/rg7xc0SZrSjOhDWyyGGKAr
x3B1W99eNt/Wpd2EDiHThNtzuh8/p9vxHuS7OrDY3tMTPk90SbmMH+srKEvjNNaT9L/KuWkNHkaw
A9/GvYAplfgZrsop/uJd+pxag1LPGmzH5S4AW7fUo49JYKJ52IT1Frtg/qQp/ReqJVovlWiRVvLo
MFLHr79xvnuVg03LjTJoO+1SrOaJJfbqMKOqaxTILBWerDFCaeu/CNeyrzeKX+IEcAZ65mBV+gts
X/wxfu+zZJksC2VETY0X4F72VSZgSBpF5k9aD227QMn3FzpdmruclhZlJ2iaVBgtdqW7Z03sG69G
peaesSU8Lazy4IwHEFDitrT81pwD68S2mUK/Pjt1bBMrNl0vyjS4QMtxtelUdYOH3ylajcpP6Q+R
721hLhiXN54D/AAXrM91fLUam7NzI8CoNTeIs+htABx7bn5ZLQFdfm7FRg0L0cH1pzq69ouT4vJI
th9aw+3YWFVDzFbHKd6rhbASJvBUeo87ImLmsGTC6dmwMu7HFyh4twGqhs4x3g4yqjthL+uDlqPz
i/j4N2OE0UoxGrE0EeXm2mjmRWm5CabH5K79oQeJGt9ikt1hVm/IG0AKRgMqozKL2TQlVGoOLUKF
QRRE1JhCYtFN4/fp8lK/x6acGdaWD09kvXXXSffV2HY/lA+E2Gq1BGYkwCOQBSsDG4Z/SNCAwo/A
QiBk0bFW3/ZmWIkK7fMoXW8XxcjAgRNFEk27oFC8GhzB6y9j4julX4bwtQxxclTRFHORJcze9Ooh
SpDOu1vwLXvjnWn8QxnBio9RMqj7PG/rMoXdo8viE1IYHu0XV7pDHILPxIwKsyoGhnAzHXQ84+rv
BXxtWm3Xfu7T+d93VpjBQNwE8/atzbxOP4xBmZ5GVJyQY89ZTsrdW1SjWd16M7yMoJcFmyEKPKp5
s5pojJ3X2KDv1cer9dGAJ4cGvYOKPU7lvHMd4hbSq3cr/XT8M573ofkRSsjFPANUqF9DhsaAmtUH
PFlohkGMRKREAx4mCKUmLDpZgqLQieBHMYGgmd7O4+AqwVIMpIwMc23l3oK8SfQkHcmLcWUdrw5I
uiIjEnKR+nhNva6ycT1HxXcFTRdqbkrEwRREoc5xk93waUOEpQouG0Kl1nnxTWnjC8FZvowoY1cr
P715jrvf6Ssy9/BApmuFGdQCawp5LcWrEhMe/Ip2odlL8a5kgu+daT1fnjKrPHEGZgH38LE/Na6/
ZaKbTZMri7Fxix5UUdYWNHGux/42aRicxWXlz1y/CXswdkE3fml+oh3iWbXw+tJiq/H1K+vy5LFg
ETHKzQKmahW3isUUGetNnuTiOaoRWGYBfvt7+zxw/22Spj3jQtq4/NWO1JyA9x/r2wJzO/pyIeul
4tU7hp+OOWYIP142HWHiV3CeMmSK6+K48ncZbWbJ2hy9/XT0GZfWtHQ7Dy2Xhkh4i5HmnG3EBRuM
p1DJQKWFO7VvHI3mhWW8bCcs6IxtzTTllQE4NOYD7lblsEQ3+jW4BY/kFcw1bEfev8SQrv1WfsvM
iNiqfTqf6Di73hunUWF6ifqqdfBxt4ywY0yMo/MOWWt8hfWcVQJoVyA0SbchCf5SSJrwHoE7AnJ4
joApBWeoiuSYxhrvAHrTfRVeqMZlGv0IMUn7Qk305zOkGqApSVzGLGxHq5RShBG7UTcGUVjv3sz2
Z3H9Za3Kgs4nuLQBzbD5LDbmII3uES+N1oOIc2fXMW9BIMh0WCHEOePCR3uWCnYozxjRbfPcxea5
9/Vz6TtNqRzV3/oquQ673TJG1LXOLbIIKCpX6hfn4WPx9quT62ozuLYhYU+Ixbsd3pwYyk/IbuG2
Yh9wb7wHKS1FYJpyrYBCnRoGhJ9N41FplEbp34XQ59M4zFg4PjxjJfI9zrW/dERkLCQ/yd8O84Ya
Ibj9qTTK/fQPeX4VJV13vj51yuF107CWG6RXfSbC28hqJ4t7rbHFjoFy9OA94+LA1Xo3QKjcT3oc
gXY1aZQ5tE0UQGknHZX7c7dITyrKJvQn71iOx4Tf5xxBmejfIfQPtz/n9ter2Cev3IZIQUBejZJO
4m2dOosiXjeUOHt32BVbrlHCT+ce8N5Yxe7bXAAJNpypjw0NEKE2aTuhRzrPiXxwUD6RzS+gKinp
RMci8iYoYzMZibeRdjZIijHOhIAh8Yyy/KonNtY7yAkaD7SGwv4HyBWR3coVBMSEHBMdkB5t8iwJ
jHXLDdnezc+q2rvjmPRB0lzJ6BxyR8qpUWS+pLci+/xuvN4gByUQJq1iwnHKb6KCSHf7/k+h/LC3
wwfPFsEi+3gE2Ks3fK1XaKGlfzrzrvhZ5kra46L7CB9PKinl4OXKyUemVLLN+dhCGLSdqTsoaQah
ByESNqFNiTSkKLgVRrPQw3IGtbPKErnP7Hs9715CrMtCeQvu/cc0rHfqnSMF8qm8Cg2vjEz9zntp
V6AC8R4iwokWpHslNv7ik7r9b8ucvq+ABk4VR6p9qGOX+On06xlIN3QWtn5WVxGP7P88w3LXG4yp
QpTKzXuDXp+2EUn9YUG2uWSsGROTKpkY4YzTKXafVCv1u06Pvp9bV7aKLwrandeQ3rwyuGKIfAab
ODtnlIUolZxPXPFpvnVuIV9nfwqQATvZK+Cz8+5Xht++nBrKfSkNcQTBjBqxFHV4D6I9X/Iy4xOF
enMLIk8p2xHxg566OiSlemIOdJhAD+YzyBVJJB/BZdqT/90P/FwzLePGfRHFgImtz9WGaTQkbZch
Ls7ndiWu2dJr6SV1c/9wQcZ8PMb1KcUZWsMeY20N08QvcXT0OaR9zTWS+Odm7kUFh6Z+Wb9duZjg
pYeXOGdSJ0AcrMNYV4MOrZ6es5v0AiZW0TCPzxO8w53zRKrLFPlagd1REknNDxhNXksa/PqMK3I4
9l9OF00d3DrnUVZzunEkVY5lP3Tb8ip1x6DCzgXNAyKcKJrXdoFcjjlTm9+PJzEWSnzGSLyRrHCY
o0sTnJ380oAQ2LUoIGibYzxbdeSzKM2vRHXb5t9kNcGi/d8GrcI7tj6xGe7ZrQ/2wuJzbWFe8HHo
jiVXO+2kpHYT1Sg5wqkvuaBUFVcnt2LUszC25u+brZGvK0MmDqJHbvrfZgjyrtqHUk+RRlR+IXHm
2qfgcYDiJspkLqeXHYFqczKwRsHS+rSJdNsWSiOpiWsUQ/xT6/sriVCJ9dEpRkAyNvlBBguL+Hbs
yBBJQNMH5tO/TQg1vQUJ7XSPACDTO4fYrbLet+hPAnFe4L0iQHrbAEhRVM7oPIoO6TBKH4DNXy2q
Aj1ZNrp1BEomTencJ1etCm7sgN48t05SD3G9hUoVwOQZcK4lVxWlrOmLYCfygzxIh5A+mEPHUalv
LDUe7SOxUYQmbsw29ImqOUZM0jW/oZTaeOlEZXGsmYglHwhDSt57VaLj8gMF+Tk7EBZ7bGlP0Btp
78lOsu0WgChBSkK3rIo84Sw3fRx9zx6MGPrF8f5ADKnAT4LwZIPGHT0if+88kmxx4+g7hUkyCW1C
Sq+dnYPhiisEnOEhq61cLCSLPS7FVZ/T3+dkS5IjO7B7cMCfcqoxo1VIHEfme649zM00hWoizarZ
LVG6ATbhwmGCp3+sRVQJFvnwhTcuiwmwdx7wCUe5Jd5pILWTJEhCPiWhFEvg3/agf6ykZnxmTqmo
+wUOksYFJ7gjrbrKCzqQD8oNWC8NanB5oAMgeJZ5wHS5zEkTWkOZxNoV+9MtDZKw2rGaxe6Fic3i
amFKyFQQ+eqr0U+iB5z4I1D0lRV/ZDOmcE7eEO+sgiasiEhvqdg/Z/nXVHcRFM1JUPVFNzaGqsoh
KiZZIUg+fxO5d3Rf5lzM41ROfrVUxkm6+edTCaoAzKmzr+debcACjRnpdOiv9h/kRNynKuELj7K8
47X0J7VAWqMiRT81qAEF1g5AQUN0J2MwrMGa20naRsiXsz10IQnH1nnQ0qsadn5xiSUsbHuwZv4K
FiDWIhmAElJVCPgixpAd5FfmUlyZ30hTpo61vk9msBaiGXajOV9agyWdye1+Awiu9Z1rjWoQFSGn
Ql43wMI1og4i7uoHWXM00E4dmqTUNGLQMiueLVA970UPah+Rfdp4Jijvtbw+MGd5Ec9oy3/LV3sZ
KhqQ+tX8gxICNAGVBlSxQM9HcYiN/cp5HyvN8slICmJFZrTsQOhfx+Ho3D62EYm2jvT3qLKyWszb
cgjUVmb6fCF5+0zlhZNvulf/1zJbI3zQjKmqTNFWSWQQcMnmgxkfBIoVIkfgavxvR2TjIjMXbN2z
biR6zWu29ieevAW0BuudX+4pvLDdwkdYydz8DacmRamovHWOitb3i40FDjUxxTd0YiB/9F9uGlfQ
XufskpL7grj/YW1f6Vq5MPqpxXKEK36fLKfIYDqHGk6CbvO6/7dhQSP7eUFS9Vn2dfi1Yita0Caz
Vq1fc0JXixUt1i7vcfnTB/m4qa+P9XJZpf1C89ja94zWkfY++6gwOC2q08/4FomjsAGUpVjt1p3i
bO/JXFcRcZ9VL54YHrFJLEiXi5DETMstaUf/DwX+LIwcqDlJE6nB6GRTaEFvIFfgvzicQOu/2WEI
aQZxCfV7FkqGm/yvJX6gpKYWJqroga2bBIAKtVXQuzv8ZyZL0SMB+AftgDbmyxCSqydOAetbB75i
Vr4WY1KFePEJKPoKNmZCWbKnPgEkz5q8+Z8aZaqIDVYAp4OkMi/8Ku3L6xaqxZI9ylEBxuIFy9SP
Q52jy6yDDMiR9k7tsIRSCTLWMSdnmXiUBEN2V0JKkcEXyP1HgxA6ZBxdhotMsLMdiqiuT0dagOFj
irtjpbFbnwyblkFNHIj1bMqf6Ov/ZS5iUFudLQGFUhFgnl61w10qnk0mMQ+jzx8HWO8oyhfBekgA
NJkxsJGJZouEiIrrY2etgmwRBalshxLGfpmJ5d+m3ZIbZunRNFdEZxz6EVgZ6JhOatJkUvj95cUh
YOGaOjtEGk7KU2SDkN/2vqaQfFNImLszFQcaiJoc9J8N5oDelhaqARdFGRvPA3QkEZIuZBEGkf6W
60Vhjiw/3049IJ3xa+6JsqVW2K2rWvLihmKJ+CeWX698lr7rk19yzWmda1dR0pPA62FDlnj3SzRY
oitvk2YCcbm/v9u7M95l22er+Gpcly/MSo9++ldBR/5qnMw4KbkPeikZzhx7EDglsoqnF4mnJuBs
CSJRuhZj+FN3aVNNqeKIU5r6j9Tb+k5Zyb5BWflJexfqGWIF3kbqKYP7BgaoWKASuc42bm7F+sw8
U03/2j63Skx0mmMLoxPdoMEYq+6j1LikzRv9pj9tq4Tgx+qXSCCj+SANv94zwCkJy8V2ShYwS4kZ
N1G5v1m+ADj3nQMWcbdGufMlEzL65CR+gtEX/ruaE05hlWAgm+WK+EBAs4uK4Y2zR2kMzg62e6JJ
tuiWDX+J4kWv0IUf3drAXM674WzIbrI5x7m3jssbjqCYz8V0Oo/SnU3fmBbms0yU8pvnbOOhcR/v
40/49Crte6fSKtpnRps2sIeGyY4NXp20dycm6L06ZrNsv6KyfZ29vJeX0ggG+9XBbt88jbRRohrN
48LZSXrvNi7hXL6dpLfpJr2kt+teOkb7xu3SuY2oqo0Og7R37l67n069vcfo8UCr+xMyTLITWtxQ
4YKyUwqwtgTXfgHDhvIuPLjfdiGqxXP/vqTpTS3eBi/vFl0i+psEd7fsbzqF8NJm+RxW+kb8CEo4
l8qMiq6+49f4M74Or8NtCygWWPDqP8anxX5RXuEw1SsMrG46rnYrvY0vo6cz4UpQbxWy7bzST9rB
U86imko9orsLax16ww8qvf24PigGQDluESQoBEJafVfWQKY6N2dHucPi4g+xjsLqL7i6t9ajRdNq
n6r2sNT/xkZcH9KxOBLPxnRUC974Ra/SscICRcZaR4JjA2lRdbVfHPxLBSC2hmZ29gLaPYXnZuvV
LhGLksSiiQw+gP68WY3Yk1Zjow3NQeuzL43macBTnYICckxpnQEmYg1SRWoJVLA3LCVAv0/jjRkC
aPPbnR/AeuuDy9i6tmiEd/a3XwdLGyw1iS8Rvo8f/dcP1sjO7dW635rvo3+xwu+xlVTIMhnytIO5
rg8YBQ7V4tzZ/2Jh/3Mq4GrauELwR1ZWQnTx8NOdl+yxNb+NanviF7WCPhA6+Rihviw7/TarBCrN
+7NhPJpJVMJvc1FfsXosThFVFuWGpn2kYBjP7TIhjPsF2Q+Ko1331Ul+3gSGpPoXh2v7DCFjZPrW
2Sn0i89OAQN+jJINB5dUIKrJqSbw6pS09klQ6JuxGdf79X6hP/f3f2pShBlZxH0RaW2fMU42FBf4
t4lKpc+rg7WBaDFLtNPOs73H7q4e3fmpBle6h/tg56sDln7OfQFl4BT95+RuiLr/p2nnTlsnRVYl
3/QrbAlypLKn5Td3p5MKx4ADu2mbLQw+grd3aL1ocKMWN+foE+7jPTJUPRbRKc+qekzcQRVTQ4N7
+Bt8J9g/GycQOP4KLIYx/7gRMOkJta6c9qq9eqfStf67nT+NOsiR2eX1yH+xmxMpRNDLE3s+vYme
q6XzQUR6wj1Rba8ufsETsRX6Ko2TcOJnk8JvS7KiUDpPABSOK0yXck2epSKFJu6nJb8J5B0kC2I9
yE+siKPYFjrbi5YyKkZrqrh4xwEez0x7KjmIGGj2dn7JA+vngj9Qtz36X/fg6xqUAQf4OK+fh/Fl
/9Kucru0civktF2nmP/BaIPEwZa35jfUe6oC8cjMO+RtJje7uZe0oAPSweVDbUIWy3q/T/B05z8l
ns9E84TA9nSV0SsrPTZHXC0whj7E2yI0S/b04voXJKAkTaYIOhLUQlTNVX245hWg/YnoLvBEYaYq
MKJ8fDOL1yv5HbRcnyzJm/dftGOW5w1MN/E8LtD3M4X6aCgvEWXIIpdd6WilhRq3DKYY9agWAk/d
CThDraxVu78CSx+bL5K87nNlrF+2FYiaXPCqa/1GG8DmKiZ8VdgpxFa2X4JilQhzvSsA/7hwPMho
FL8nx4y5vcvG6MO3iNcI+M9J43By6qTNz+b8xtxBaF+27OOmU91P3ta0tqKrE9U8nJsKQSGo0y8z
EAG87NAnh1Ci6J7AcAhXokKn0HljESk88+YmPqZ9PkkJiQkRG7EKw5wJl13SUvcke9i0xKpO3XPG
TBLJDmKdq/ZfahD14op4MJgLvfM4GepSeAaJP29pU65zTfHJ1zskNLgr+p/4Exe5fSPdO6c3m+wY
t2GFYRtu2aod/GwCtcR70xjPasZfD0e0r1cCdwqS7AEEj6GyADmPWp4u78eQq4bsTG7vZchqF66h
i2uN1XrMdL+OxaNfxAkf6PbqXJEhxf0PCQvXJAvntb1xqfkh2pHJBCPZpXiJZH7bgvRMv8nn8NIv
OXvKZXO03fAntKWUP/YBvTpIKN4NRQ/KqtSZRFlW1q7mCcB09xJ/T4ku+HplvEKLsRGRcO4meRKm
43Hg2N9IZEMBCkW/Fl5b95bJWp6QEAMk4iUvkEGJWP4fhT3xakXWoYZ4Ci0xpQRIr3fkdalIUZtO
uCYVZYsl0tVKu9Q6YDQl09dsWoHEfgERvzUTFj8yko93f/nF5YaG0XBTzu5JwXOEy0EVdhy5I1XO
Jc5WbKzC7Vf70S5zFXV2HfCrjhl971Q39Wt+l0KKBICwnW0wfyANbGkD1jajSlQPjXKjEh13tn3i
DiMuDO8cvb5xbFb6Zv8yuU12owIRsdHE92l0GL0mx9EGOmPN2XYL8RFLTnZA4YACAjPBpOGyFGD4
3gQphn87FmPvNLe/TyyqKh6fDqDt453n4yqdpUF9vtM3J9kMvjuvjgYW1GJksriSsKJX3jrzpG1x
phfm1HxCrUy+7vXo7e/YcQNKVcfF4WNYxPxyscOkdj95wkH7AIV+63EJjprcV+eGjS3we12HRlr0
D1/nXnC2Vae2ejqlV6PKAgq96dV4Lh+vYfJq1WLDe9hoyVucDivdu+gTDlG5FNSmD/oDfruHqLKx
CZ73c6gctgH1XtULE+NZg5DvizzFDG8ECe3tzil3brSeYM1ffaa7/rwr/9J8SGQVH5BtmQpqPboQ
BKi8oMT7E6sDAjQm5sIuBekiluNf9NCqNkuFrcI0KiWYhFdCzNxkxeTnl4ZicOfpT6QkVT5oCkpz
l7eEkgHdSvFZLjRJ8UgmSY2l1EiASyA2CEfK2RTCaFSp+SBMFvFRcCCJ2khAEQjjxMOBTsnpUMCC
ftFsSouSLEO/g1oOBDGBFAoWVAqINFeND6SkzvunCJ58O0lzhEYJZBBJPC18dnByIyWislMUVH9u
4QJ9bhnYVNrFGNwf1OHb10VdGFXoFMNOaA5/016mQJENKTREaioB1BTuE+2TKg6frsoWcuhVQwlz
uJuYvIjRr/hqQqkYBbzfpLfEmxBMOIm2J5c8/YC4tOsAIVvOUF7QIaHuau4SePNsquhBUXEDMiIf
wvznniYUqkzUyV6IO5k3thhK0ppkaDmsMvRVAp/I0bAK04nOd50lSHildlkwi8q1GGHx0ZTaESEM
tj2oAd0hGUpHVeCYzKSzxZbMIF7s0l8UizK2FHCLGiUJCN1Ju3hicbvQJYOpUV7bML4orIPi4ZvM
59kCjNHO16vZqcfjOhbJO094E+y9yU01bMSUE0dNUy8OtAynvfOgJeYDj1ppK45Zmmrx2428541v
jbxsjayj5ssr/Z3oxKlbGkA6oKV6Cz4T+ezBrrYRZ3RvnbwB9g3Q5BRkuhWEwFKyZMWWHikup1Zn
Rdb4N2IkLfFQMfAMP6phBtE70ZTWCrClHF+SxmMogYFeQnSG7KX4rntUrReZZENx4GlfQ+VUH8r5
eb1epgRyNlIkocvnEogR+KSDgl5lZw+p7ksyo8q9RdVe9BKV9qldpKIa0dUOwAdaivgeXxcCl2vx
+4+o97m+Q0oCi/Qq//lwMHQYq4O4CCyvpigHjR9V20GXhBKhG8heTbvILz/Tny5+OzAdFS4i+xD4
pI8laCor5qCwiKkthSAsk7jwo1qalqx5i77BoGSrCUBi3UHlS5eWcl8NWGkDG6mER5nJ6XuzYDFy
hProXZDbLoe+7ycNZDmAPjHrv4RBXp9kIoPERLb808gXzXGDAyhq3ZqNgJdZhnwC73B5EDGyO4hT
oFudSBAw6DR70Aqw1pTfU7+PJPJfIS7/HLksUigg+/BNvEpBYkhKF03hvmpPpsxeNT32M7O43yKc
FLaoU6d4922zw8B8fMHPhhPqezy+Qb3b45Ltg+qxFSkO6Sxy7lwUXeSNk76mRBmhhBzYYT8MAdnW
vY+7I6CKZaSJ2FQio4s+MECGbmqcU+No+AVJ3yGU6dAxcWfNtJgZeUP9rUkF1kUuAVHpqbfuUXZq
Y+QB0AlTlZcmn5I8Xg8d4lQ65MV0hCWe+18seTHz/gpNju+O/IHuMJkc7KLryIF/Ib//W0c6MZl7
kv46WHAJUiw0UjCZKCaGQS/FFIphKQaEXMboxbzTj8iyQpgugVCmalvXopAS3RSHGXZx8RxWIcyW
3cJUciLphmENkt3kPCsxSuWCmVmGQPQSDx0XWlGxxG3RZcDF8QxhBmr0qgiJKlsRXkd2IDp1SlYE
qsKgRP5easos7OrjlKRrodDVRQqby5L5STvjfOlS1Kmce9xb8zryXWKxxAvbXYLNGkwanEcRgjc2
35iqsyMaaMD2Ge9TLstlF025mgr1ubROSMN8LWqwiexHpp9D5Ksrf/lzh1rLOV52u2L8DEUN0qaz
jwk88zgHNtYq/gwyovKE3tgzJwLSnHnA0zQzBLmd1AbVHrM/SwCi+ljnY8/VV8im/yd3xxN1VdQD
4MyA3+tG5DdViY4ctjFDFwOxRDB1SBrMCK/3IGTM1MLsdtLrTirdNAy51nMIX4EpEO6E1FbFE0hc
HfqFBUK7VSfEKmmErIM8QtscgkPz0JOpBTUMlB3UU6ju1dpn9CO7Nh2BnUWW0ZBp1APZEb5CKT5V
rVBz2l2k9rRbekZSC6d2Iov2GV2kZyf/rY8vPJdrUoGxN1n9QY/mnHxpV0M1uv+XGQwonODKwugM
30udOrGrhu/lc7kZfLHKGgjP0FYjJldJY0v2pi2PtdUYK5fMzDlOuVwFJ3EEMfp8at+1FueENF4U
SmlKJJAh0UO9k3eRl3etkhmKGxQ9yc90wHLb+nqnTPFHpwZizB9zKVFP0nBdRrZJSUVDUSsDvDVE
CsLhzB505XSsKS9XPPxbaBh4ctqQ4R7g/x41olzGteqnkBFETahnK/QqfztJmjj/PVBnkid24tA8
rw+8NNXzbeOZOt/guuaPMntt9YygmPXrBrOXHYvSDR2A1rTdIibb0F4TE9Ye4m2V6Qn7KIL/wmll
N/OtGHzhpemTQGsfv8nXIWKT4stKgAeNx1We127xCjhwKDBEkMyp/dcHlHIBgzE7zTRs6EnIrIbx
qkSrZpaza2QvJa8nFQZUBJxRUgD8V7AI3Y3v4j/l3jPwOQpeGgP0EKcuyrKqlMPYf8P2zU8VyuXY
otI09nH2/iguLr9unOJyO9gExYkMms6jK80Qf1Q/1yNVsUQ3nFly6hK48mFKHB6Eze5fXIdYo+VS
03leHsbmmgTTaHNP3vEzmxk0DwNpsy4oSrmMNNVfMPJPAuHHAGr0lATOVhmNRlnyFv9mZcQyp1Fx
pHIBOFukjhf/5gtxsoIkLvTqvQKbWnIZjjxsIivIOhFKDU5iCDoB6NevucTc18Yp3s+SJiADRRep
2vJDKNk4OvZKdjxz0Xt+wHXQZVjLzBDfG7FmySXxVZPJjemzjrDIDBQUiasqMYS4rDIdwfyZCDI3
SIQJCfy8B7bPtcdZJOLkS51mRa37rLya3bhY9F5ipYkUhK1boJWZbp+c8pHh6MCrkKxSkKRokSyy
NQbeDoQgVnAJ+ZjGNe8qelNspsjMcg0YsiXn1k/ab+rHLcRCU9nUgnS5H/ol7zM1klzzX5mGUZAR
4gETkEvdwEzvGhIFLApdySOQRWNSYQaPRW5olceBeSLFOsoCKbtspVLKOVTCvLdERiKnIDGpE+Er
2lfML4A0B0kVkBNcY2uSdR9VQI8mRepkyn0Eo6ofLqeEjuNeG69CfAflgnjs0I+D9AvWAML19AY1
RBbLuXi8ahcjbITgnuQO7sIF9fk+AXrWLnkhLALYAXzS74MgNMPb+FPmGxR8AQQNFvW8lJQ3rhVe
osSjoDOlKn8+nSrK0mStEZP7v9UyszbBUCqO56QxkHJmqn+ENDIXV12Q1dpOJ0uRvA6gwmkVQxWd
iTursaU9FG7IvnJu9Angf8OnEb4JNCiaBRYRqEoR4eun3K1FIcrUu9n5lApMkxTsEF5PY1TvkIfu
WbPkrCfv7r9q2N67TpSW6UZuzYkTHYzueGSagrYMrkqV4IUO7ymnC3RThUltVVTdZs5hfpLZLZV8
XZD4HTjVJrPrYrRrwZo5Mo5HujpRCVIuncyglBAS038qC/3I1bjMULI7KJdLTjmU8kc7nC0FTwpg
EvJX1leoUKARoLg0iupWAmX8ZsBIyTMZLgMRknW6NMQgI/YzwhqjDh4rCT6lAUab/abE9GxrQWG6
6ilHViieE8CULhEXKYrVzAYDmcWJ+uuvGi2MoV2JHgLG8yf6DoZdHrm87JNlpF63v7tG5hl3o1WI
4f+qRR0wC6525Ubv99LmF9TXYBOoM1haBIBjyA0wPoYjxRnb+V8i7q8rtrxo9jkyLoHZrYFXq4ZM
vuXXG+lvT4nuUN5QdFOu8xK1HvR+PKitrtV9u/UHy5ZGvayxoM0wmnQtzH90TVxYiOXoOb60ibZ7
g+bgP0LATE2NNR+JCyp2yQ2gEM5c752xRxV2afVRz0JNo1kzVjVpGuEfJe3nh4PECqqytT4iXcIy
55hcwfhpHuiFQjeUzPv9wPdKT9rIcU0iTi79tNHrXcE89HAN/EJLlzMHH7uViSEJCiS4DmbwIklx
UGvOxpM8Mn+8nqNhr4tI07MiZsUTGWxOEK9ZSjCP/BEYD47FECFW8mrDb9oAfyjF5UgXraCNIk60
GSDOXK1tYx8n/WLT1cH7p1YXVwnPHEQm4jvxeTUTIdtZisRVCClxLa1fk9qfDokqBgCSmr8AkKjx
a8xYbOIIyk0m85ORn44iIrr0MdJVhyAMujAqXVc5ulIgLSJ54i/WhRIFLT4bAJJrKwPXRKiEpRkX
opSS7WZAkfYn+TkgIS40BQR/KdNug9ulcRjcqNQeB/veY1SdPEavES2tOlb71bkEVvsBOEI7d25l
kI4KWPKjn6PKVVR5MvaFojGWe4UuxHso1ECGQDoWKsX8mv1MzA3xKxt7GaXszZwk/8J8ThJeocn2
z4OBMaHhcByLhafoNY/+KbAR9FXJSWiATJKsVYOKXouS3Fv9TsG6Eqip54lOpzAeomMaslLTyzsH
abpVb76Dfd00biZtTY0KiPkBJFe8RgFsBHkaPTrsWgu+WFQzC9mHVZ1kj+4koTFnhUcKGVbWl4WJ
smUXm+tyaLm1MchLttIrw9aJ0Dyugbfva9ANQQhIikRmkZpSAYTQjh3CRBKyM/PZD67QgCTg7iSI
cqhQnNxmGphmprmZtFkD+r5t1CHO4RQ6pgZqQYqwYBs95b9F6ME4R5wyD7QPS/+D5GaPl4T8JOQh
wZTmkDQzUzA/agxhSHFkkTYIuSm4yUcCIzXls/kKwcTLgPtynsTG6eLPtoXP1YQ/xzH6YDSe2SMo
81Tss21jIS3a7BdHKXbHYGd+Xg7SIsr6O39OAx5kJylnhq6Bpb/KorS4sHZSDqTQjZ6GEVKmX4Jp
NLdF+1Mg2aAHC/RUSA+kmlSGn2j+aGVRn8zhTFNaAGolkJM3H/XqR2oXKYGhpgNCu/w9SFGwFyx6
ybo2quE1stxPHinNQr/0l0AbOVWME0iXdYzr7sdkHUHAZTId7XEpsTb0x6TIj77Ivy1OxPevSZtz
Cf5W+9Ddo2GukZ4SCMe1HnHSjyqBc4qaG8qR27F8w41psdpA3st4N38ua3aUevt+Pf+pdSxJ2pUB
vYG+8mwiNxadntaX8cF/MSlAlBsMRO6VYR/oL1TaGk02uCf34cmtmrc5U9BLbAR2G2cgsz9NvYr2
qcHx/drEaxez+gU8Rv2nh5QARiOeBwNcWeHxBNSTr5GiSZwgM8d87AfKWCHhnSD6ogqCKjuRp3Ps
7YW6M6uV+ewRkoioLEUUKm8I/tKyvlDtEwMFHJPwTMClQKl4tRmNAnnOk2qJMAQ98kPRsaSQXatH
ICfKjFk7i+qe0dzH58ZpmL99lu7McFY24BnpHY+NBPhOoW8pC9rVv9xYK3RnrxQPp8N0WP1kJr0h
Sf0qltsx74RVJV6GvBe7phsNorGaEEecamZw8cs4A9/8dLiNFbxcfKp0PvYLIboLn5rc+Ni/RuZ0
3kXYQaaCnTTAIbsPpc/e9LNPMGPFLAfO/+NyzjLvC9AyWlIDTLAjTydSeYPjySdS+0G1JuQBYB0Q
2omLiZHHxveHak0BG7Bq61ziiMzIcaIj/LBZrX2yj470Iai/ps8/zmHuccGxIbpK0CbUMQYstHa0
LqTOdN+2aqdg9wqeSf9RbBwJbD9elXDxxUDQNlqQEuFPDWgyYhiRsM4pEdm3s7OZbW/tu2z3NnuS
RS1WLxjVIrt/6MKIvBP3KOCCHzLFjGn9mMgKosh3alIsb0qkVTiR6uS4mDM/kU0eetdSA+zqtpyv
EpvLl7fUQ/UkDVtRVPf2948gQgZ/ZOP0yEKn5NB9jQWSZsFcPqQDOT7MhKnIVku7ZqFtS7NukUnq
CXFZfiwX59sVxHbForzQKvZMQCiUQAFCTpIgdHKYYXWGjRdRKK+gGVaS9n8RN7PF3VVsVvL0UuWu
EqcynT64d8rm1jqvAMUgnCH49braNTUCbqyPoUWmgQbxtkZtjUHek+7L6GJp33pjJtyOK9xEaVb7
AfW9oSeb4Rejb1fWV/pH9oYoCbSAHsIbhxFukZEprCsdo3ucQuf5ePNFobXhxZ8ZZYBeZwFmg/7X
f/t113LFkdu3chn/tlUZs1wvtjR4oQleuGHhpP1Ced440A5nuIRsJLDz8nN0C8tq6wH1CwlqBnGq
q4HacVUpj2gx0GZlZAwOrP2c0mOt6oL+Ja3X4gyFHtWmtO1S3J99VstALQLE0hBPA60me6sP/U8L
sGOKE///bN+5v5TRFsQZYbVja+tASE5gOtulGNtixFPchOXQo+10HtlpjwS3Qt7AHURRmewdH+Kx
B4oFFYcYGPkVkM/+yo5PZ0m5kZbZYnMTlwlNHMBSdIlilSv1Uka4iRWiiLihYaGBofRRA0ub2cmN
I3PzH6XOEsnqcTk7XYkJxBc0mHgI7OIPf354qcySU6GdSY5tgcfi60olQQUchfDCuKtYyz5YkbUY
H20q903RXWlG4ELEy1om03w5UPvkrPTl7AMeTRVJz3l5qIg7Z1cEkaNrTeiVGBArVP44sfxxdq12
ne3ry6ASVSSxQhdXUpmkWm11Ok5b2/YJtWB4pALOIzd0PFDPAxlLyolfWZhgAPF5FCjJYFXI+JFH
aHtIqEuwiN6yWW9fZ5fg65v8po+ihhmioigqAunnINM9TdZKPUALggfaUfkpI9RcHGd7CHyV8Xco
Ewq1Us4HIfi2QPQsVSYkLqO8j141+3JrlMEp4f1V+cFQFEBepwWJLKqOyDcxL6kFVFUISXjDSwO7
Lnx8gavVu4PksUxglmVYCLlaLmRjJcqUl74hcZDlLtVgkrgI9qkRClCRKQXg+xBfOC4PVZb1c8M8
bFfdfdLQ/l4Ik8+xYdOkJKyMoXMOAfAdy731r7+Ek+GNCho1k+gcH9kqzTntHJ3D73VYhMNoXprn
p3eJiEakU+YvPtxrXAvOXOapzd2MrD2H7NTY3OzuZdvktwRQFM5oLbhWmlBH+ztYdjzJXJukzcTo
49IXxo49X8/XRt0//lol+/hbHF+f+LsW/4eo81pSVdvC8BNZpWK8JQcRFW3DjSW2jaAoiIr49Ocb
unad7ereHWwDTMYc4Q8/l8ltfifJpc3+5M8vR6t+jLDJvEziqwU6j5+SyiiZVvkgE9qibqCM4rcK
ei9l7vvWkp5Zg/7g1T2sV1vv3/TkMRoOnI/Ei4XdVPvs3k6juG0psVW9Fr23dvsdYpwD7S+28ve4
3x6lxfzdcBmC9LrmluouszotN76Oq65XN60WtZWjTGryJ3qRsxL58LK+u8324n687Jv07XL9eDZu
L7uqzG3beMZafoNVNMAdCODGCa/lRUbGTXvwpT6a+pFJDTsx8vqbGzXlyegpdh8gB5j21GoezU5u
dcBSFWbvZWyZyXfMS2ncHtq1r7+B8DDDoeofcKbUW9e4Yq9qbPve9a1WV2PAEj8baOx0rrDH1SH9
iCN26Wo2zTanQ7ps7h9t9f2TTEo68g2LR3DOevOuF8ry0rpqjSa8RJRqIvR36L038F8F1tUeGiU4
Svp2+9jLJ/2H20pn18QfnJxt0x7QRfxlnXxESFpBt9BP5YyX3bgZ163xcOtpEjWZ8KAbgepDVH0M
3j5omhroTqwNuL5hflRG/rZ66OcCe2MIbPViZvvdO1IagM0ESunHnb4/TMg4h8bVfFkD8/E77JlH
DwST/V4MsQXdTk8oFtZnswJgEqbTTtTBnOyuPlpaj7Y5zSrEPcV9FOynlktTkmiyZxhwaavXN/gQ
lcWKiMaTRKCpZ6+HEZ+NTlcvrxpI8dK/AkE6bk2lO9TecdsY9odr6XY29iTm5Q9k9wIvYNCkiVa+
tYzcaYw+gzn0cvMN7Qm00NHpdfX6ZTyWXcJIpTWBBxtVKv9/EtFTvYIsh/0WLSykSsZDMk7oeWhS
39XLoQkeA+Ii8J++erZad324xrR5O24O5rdUz1AXIo/lKKNrtFQmr652AYRP+Q/2EQoZ+cw498uo
sbVfFP+gf2DEHO6Lu//0r01ejNrnZ7wqRX2nRosRE4kmvHYE+WHAd/T71WwDcdvqJUqQTRy0Ljux
7t561bLhxbOG3V1fKOphelNDnbQS3Ca8CLgHzBdIINteiow3fgtOEXVmSfAHqCjom0CmZ6gY9PfI
1Li3yVtHsIby42MA/F4NNie0aV7sUYl2LRG7SMbELhkRS2dx2jLqkYAC3euv8tNDfhRi+7y12KLW
CKt5WZzRW6r+EHFhVSLLEt0OuE+75LpWOYJhZGM8HVZmcw08dV5fGXz04aS3g0HYDAGmTN/TyxHf
6NOiP26HxarWO4SWz2gHudm/yuQxXlHidDevKVpSr6jl5aDpNwnU9xgM/g1ONNsAI5YzpcWtp2a/
A8Bl7wO+ZpvcfUyUxX2RL16H5yZbl7D0o+2spPJdX6Yxzsv1/I3BLeNA/zitB6S73GVAA7WtXaZ1
V217z9w/X6t5+9Kyh7fCvG346XMxLa/0+AHI31c5wWYF4R8gGUoZKX71x46dpckiaXe0O+bibImT
ZHWLzceQDqiedYGSoFoT037LaW8PnZrtgWGB9Yz6AC8hHUZD5iTi7nwF+JkqWxc76ot/pU5DQuau
DjLUB+g65qna8V8ieiKSD7W6/SNgKwxyIQaiIIpkM7NcJuv4ww/0dqZT4XawoQRk9FczWGR6us+F
B8GEGomit7mt5Zf3ESX5jcwGHghuFZA8/+inZF0zKzQ0K0B099n+B9qj0ptvSBfGS9EGHbPf4vG1
gvYg39KKKY1WS++3RPjkCk6P1Im6H6VNwKsyfDz7vIubiYYXeVWXovOBqDdcv4Sx24N51NC5Ll+T
Nu8nbP3WAKGAPMFtx/JnYF67VqNvFFyGhbG96hVyuxDtr7wuEGnqeTp0jsyNHiPKqooxpSA6r4dz
2LIbNDyZo1kZolxMmRdNgIO/XaBApGaKOrypd4SDsXkxFLfrNkd364oPZiyKAqCgoUC6VzP3CSld
JzYHYxH6AzuBzKY0AiHQ2jWFiOLA8QRVCPxwAZ7vfGgvz9MiyA8ssrt/pTjxF88famTogtQfDJsa
er64HM7u/aRvI6VQW4cEnNLmChaG1Be8Sqq+31pJRoDWAk4QoDo9WrQM4nJTwOgIuDF0EJRXMq8Z
jbHF0bIXaN1uyKwZ+r0+IaPQaIxRikujH5i7gawwLqF/HBouboF0Qu5DWBGLef78DPC5q1G2IlbM
uqHSx0OHnrDMxbeI/EDtdBLAnAqzx5i6kZm5I3DpplVNB37Bd6jykJAXYFNuIMYR2EO8iD61XXpH
68zo+WHn6OSApXZzFIql6dt1EnoKQwcJIbu2Y3DkhEL+H5upn89qwI9MTdd3cHNDqzFFgAJUXYKg
QG4smjqqtbnXsnPAp4rbNLF/sm1B4FoIRTLgRoqeHSbKqC5iEMRYSyGmwzBpJln+lZ4Ms3Lgfw04
hD2zr5+d2nrhDfrGg5hkWGR6yaJJvbiqQOdG0rpNHSwhhIT0IFukXY8/pcxdwMQwnRjKAYnHlzmj
jfHdaU1w3qKHemX2Bh/GbrrDUEEI8Mn5F+4P142RjXMn2xGoPcZEAVfCqhs2PIjVsfpAaoRNCQdk
vmAshqE9veaTCecULgr2GxOxbuxyVcmcKLVKpsBAxhFz2VJ0i2c9S1JosH7KzFd8tYCiIwja4MrE
FcOKKcxTJr9nqwDKyqVXgcyNOb08EUfs6CZBG+VrJEnM1BOsNZ0NyGUvjcSE1tGob0l/CVxArIHN
gEWN+ASH/A3+F/xFnzaTtC+azHk73F0UOceQ5GB9XxDQHJjrtXSQTgE/4YoqcQBoTFK/prITSsED
dc0XS4L+Q765WanbWYrJ6ilgUOimbhHKu4anMBLGQxMQ+/yNZ9aFX5BasIjRVac5wjpWuPhV+o+m
wvTc7KLMIYPi8ycH6AEpZ50gwgmc3CLKW38MxX081MSxdTrFzhvXNg56KI8FWZ9CsWJ/FNFZtHOR
uvoV2zQd2Uj6uqjVGdlsOHrSw5DiUtyxxAJUCtFVio0ZHGgYSkMegvfHjcvD7NKMpUiBEF1wah48
lzIJH5SSAzoe9AFD9gKvO7lbyqRYZuFrcaanfVHJEQA/4Gze2RP7Su+67KIQ8yALQXtuR/BFAJKi
08nnucnkFJIUFJvVyYjHiGER/H+uxnGOptvkZhLzBXICXogKsMNqfzkMpMzBJh0Jz4K+qPlCLa8b
vCbU+j5I40MB8/rmo4cKRaAJvfKkn8l0rjR94OhHrRChPHoGz1HqPNwnxLQZmi7E2iWI7ImYL2Vh
94fdO1mX0XP83BST4fpER2mV/G73BGWid4vINycyP/33rr9GtJP8c3nDoQWS0y/galK6TqwOV90V
8nDF+PTzClv7+7xp9BEFnbf/ENLZjqC+FcgJgd3K9Wp2BCqyh1206MzLneLlgKCjwbogrkAgnDy/
1sDDsHJhoAD+PE/y1XVM3q+Y51FKnsb4oLuC3tSmkG0vWqOndID8Rvj46wAzMypkBIf2wG8EbwfJ
zPBBUW2QtFal2k60AgDo/EqlAD+MGZJ7drqrLpseiL6ww4vcNVYwqDq12l8lXp6o1IfJbMPOzF5e
jW9wwuhnxRpPT0lYzI77bkQScWmqPE3OkBp1ImBojDpJlX5vkwEp9VVDhBJS34kslsuQkSQF2PTE
0GTOzAGfeV7CfT70rsLB29X+1u0+1Ne++rnO2l91ruFV7e4bq+s0G7NB3xyKRrLfcXHoe+mqtLZ+
e/Fc1piMeIm/XRdwBbtiuPtX1yotyyIibm2n1MFmsWjiUhrcwmr2mudLop3bXWabYwj9GurlNJmi
1rLFfp5cG249B43JIpK4HbV/V6tD4j54KkrsUd9OVGpPOjjXP9SVeB9ULDnb5TSOHn31HVbeeYT6
mvXWK1QwJ7TrmEP6N2QT+wGVCGvgxjIwO5vtouKs0a7pmnTWwqZsqu6QcfL7t/vbsOMx7f1PR+6J
PuHovX649z2TgKAYMzNjBtUlmtc2NKCf08/WT36Scfp7Zfrxh5pUWI0Tr1i8R53dLeQRl8X4at1C
0kY8221m1RtgweYxkDFeBUqCyjRMgxPQX8Rax5dRsWM3OMTTLrOLJtyeJW3NPMQeBuTzOUwJmpuM
Mc6W4RllI8p02eK9jAFEL57B2YTLltITit0Ogd56R9tcfS5ZKQq6IIt4+rTToB6z5qm5qg4ysvWi
eYAT5CVISnG9sMoghhaHAsY/5Dha/gVw62oRA1SNYs5zsuFerzfO41Ex0GuEIh7WgDBC0jg/juKQ
QrCAWAjSYN0kZkPKFHPudxgvGyPokdaZYdnojW40iGxGGFGDtswEZTpChoXZ37qVqnFwIUumcqUR
Ozm6xAbwEO6xbbYaJPKXxTWQx25RVOmlx+iYOewMesd8e9jSfKFTg6DKqLUfAJ/x+r9Z1Fpnfzfz
vOAvyCmRc5E0BLE/s20Nxq2g47enjdF2lyzv68HsZlZTBlTQJYmT7lFHUNTtEtx7WjHtUYPlarov
3HhWjHuH+jBwCtbmiSKUsvYMlhZtr6jadLj3gm+fYb3jwvLoHJRThQ4/52vSWCJmG4LeD1NyK5ZB
b90Cwr8dpUwgQqTIHEC3yOKy/i+IFXLGOJ7edXqbbP9qmLEACUaxR3idnC5Gl+H6Hhlcp4/Ctdta
k0CYbUB8oRJuN/2QARoT2l96w7RvdYicNYfXEJrcM0BTLfH7s+QFF5IocXqpCuRHlgarhZorW8Sb
4exuQxTprdv41SELhF4ejH8yCRTPKmIyIrgNjaVxjjqVBo8yH5hFw0axbaCoNcIWfQoXvc9iu+ut
rlXG2oOh+rrHbKAwOifrRRbD36faLTEaqJbh7zC0z0+3BdlL6HpPaZc9z6Mk8d+QyPo6fZp8lSxT
yWEy72rHoUjKJGNpoMd/KVgwk2leE0k+TCYom2O7x1GRg8Xb3wymTxIvAO0h/L95E1xGa3+Zw2Uu
fwp7O0VQ8DS7OdVfYr8djOH3g2k6elikgu7pB4lCtFQfEP0S+7qT4R/cjh+O/o26OZ+f7GzBldkA
9ghQL9quYbEuB7/I/Mn+wmU0YGePUFtacBELLqfkwk8DJtyEVJ+J5boEnDMAqbGOF7BQZxe7XQk2
Kfb5iQOGbtxeP9bJ4bU8FeoRcsRwdlqUXK8nVYXHAGsALPR2TavWjGftrqqzhhMK9GR55lhs/dXR
eQfdfWfa8RW4DIoeyM+B5bhpeAZmgM399aePePRt9JjeA0X0/bMxzeiAtvGk3rwiSOB2tRD+sIxZ
lhKHDtt1Dx9yKOHEo0hZoi+3hIsyk/hFrY4VAjwI0NxeMW0g9LR4kA7xlD80zx6zS8hFtWNrheJl
3+Z0FPsrtg6/v98uUM8kUPf3THXLHeCWcRfWN1qRU2gh0Nevi+E4Y7bxtBOf7/yj2Vqy+u78I0Yl
YH8GICaakzMkt61zDuBGHGnjVqhJZtOThSYfva9GpHgJDXmuPulP/7yWeZihWJ2HDwI0F+n0hYbA
lkBNe866ArhkYPI2EZekR9sutA4oEzYArDXaOlNv/ilogZrAYibkJigX/UJmH5Of3ByJrUOvFVVI
GUtfG5nhy7yDgnFjNQwfLmeCIpL6h696SKKnyFPj22UK6VMeEszYiKKEoqLkomhx+vpyCulJGUQJ
3j+q0uCcCgzS9OsidrmYCyuZXhfnAP1Dl2W2ecPhp+GPMCD4h0k2U1bl38NQHDqhzFN+hbPepXbg
E/k3xcFxxFe59KvaqFfz+8zj6+14+DulU3ZdFkZ/ctLpkR0g2y0KDwbfkYKZ3qX0ItlYiaNDGP2i
GtyxSEoNZIJHPZTdOa+x/Rxdx+jAuoDz3GKMywataF2oE4DzNWztN9mhx/gEUNiamDOcxYcH/PSX
B9GGhQCH3C3pcT28dFGSHZfIRp3tM/xcumxdaPlXL1sC2F0W9pW7AIhyRERrMOuNaUMwYrLrWW01
GAo9zQph4wZH/rVHERpprxrOfDwjD6ae7aB8COcejALXF/h/mYHQVgGgNntxiXMFZIfGmI6Qexrz
ozYLuAm7BHUDrARbmKnNW8sGORqcp0gwg9DPS/8YZO5jXJJvSaKtyARIR09yMGGjbY04OjLFktHV
BpBGEAnHg1FRSzXnHykMvgoYrzDJCEBlBEwsWnqASVyqm3MTMKs41ggu1QEV4phNP2P+IlPUDXYQ
MBo+POl8LrCi+kcwLfKzxAPkgSPna/3FY/OHQWR+HihKVAeEEo82gwYD/9/jq3lhKcts0YqEeyGE
LT5CuPj0I4RdLFisguucDIynZJokFAdIQ+Pz74uNh7kEddJ50nP7zHNkYCajM9GKkQ9GqpRDT5OU
3sx+ALrJrx/g9ij1fwUJK2OlM2Qq9lCeAcr35yanrfzJdnSlejDIL47IuQr8Z6B5Dz5lS4aSwEmF
OM7El6cAeMlcj8kiU0EBLXFUOdicA5HPIP5zXF6fIaEw0eXuAldjTGA3wahSwunDUX9UEu+NqyEK
qgJOEefLO1nFdyQqUE+5CfJWXtQAmxShM15VX/d0rAtM/yP6T5oCJcPHagWZK5PplumbgROojqkD
IfIxluR/ps+ES77j5EcRfAxnrs6eah4JhkoYTp3JS2DaLmoeYMnY41VKhg+67ekdhmNmTvxQ6B4Q
OWQ9kZZr/SW+Pi2hi0AEgfZkOgD7WSgbfdP/PBvPK1O1yA98cQBi1ZibC7OxTbDxeUH8Usg2cydw
HGE2AKyEG/BmvQRmkNmwcJxIsRU7YEjoHzUTnNLbZrkg+CBD0RIhUq4PVHUZ7iHjziYtTf2rCL+j
3qyssl0bNvubgrqd/txGMXV1PN4Cqaz01l7Z3/WcjjhzAVZRjIdBetPjXWtPixK9/v1rJXLmyc99
9dxnf/f98wRETO8rhtIznnBlJ/2WWUYkiRd6g4Nlbh2n+WHYURmQ5G4WdOy3j3fuC6yD9ElA2SB0
YYUuoBPX1f5oTEgvQ6BmKBLbAhD8Zej/UxoePwDYg5A2cFCBSNLO+AKEZDr9HxuiUGOPc0noG8ny
B8H9IVCwYgUIAX5M+gKfiSVnXW7y4w+fSHANMuWWH5FO8ujyAMe5iKRVn/mrzHAFwSUQshKmkDhm
iI+yyBEItiKaQy4TmtV3IegtFTIjS6Lp07gloojmL7Cz2GaaKi9CvosEi1v7XcBngqhNpjSZuc5l
gFzyLsBJzV6jrUvRw+AUsBrNYv5KcHMvIObQubEbYAPn0XgkFhxPfjJuyzdKciscCFFfAS0nL1nG
zjIlV47U3CIsdcGu5/M0Hwg3rWjpyskdCC4ypT3Z6e+JoSAIBF9euxgcyCT3Ezp5dbxewVYC0wcj
nAEpJBvgveQ8LK8gyINyg4UY1RcESziq7DkPvQF4A8cIPJnst72dvJfXRRq+ly0onPcJmAlPsBRn
hIpO00uY7t/zx4y82H1HsD6DI49PxhdPxYLh6rbmtS+czfbuOboQ7hWvsyB1t0lkNo/FJbxu2gfh
+rOz62QeY4r8F/D97OeO40D5k88RDXfrn2KXO+2/7AeIolZCPMvNLQVrNWYvURkAIKBtppNyvEEX
AHHqoYc9wYT018pIZqHC8o5BHfBZTmZLBxXIodm05JvPTQ5S4oJi5/KVE1yA35y3oHd8qSBfQDeX
LI8g2wvVIDc5pnJk2dL5uOjzKPHkIWtfvpP7CuDwA5NkM1PwDqVb4Mj6AH3JyfvCDDJDDNvECRJU
RCDbHhiKWgNISXAR7TR6VzylQGKFRhDJ8vw8LPcUjy8xkil/Lh94gFwcn2eEZIC5rrwq/rhkiya5
c1ly8lJ5xE+QbNFOkHdKbxdZJA7/yeOwAMIkRdOjzI5kc+2asccYXxUQpmBxo8wgAAMYkFdBk1eP
OixGbDc/T8tLIkDPA84Q1weh1YF8eUDRFOa4UNvlLHyflIxsQTwEwRnNRQBNMaHZ8Zdck5/LQ2L3
l24nq1WO+feo/8eunGE3+SHL86hRJNAI2LGyOczZHHDZiORU8w4+F/CYQoF7fKBMBlAl6UtSF+oV
qHHZa28K3whnMR+BoASmLohZ2asE8sqJ403JI3XAZ0gBFX9gWSiPIPUtx19uEmxiT1ynZKu/8xsh
PggJQlaN7Ne8TjlocpOTJMIoEsfEyFmimZxAYTvWhoRF4dy0IKiw/WjxTBC1clsJYkd8l9kSvvRi
+iP6ywFtEiUoXeUTKrI+IJds+opKUpBVNWus2ixmZgbU87tsVkzpVNF8/eleVAxtmKZT79U+YWL6
Cq9MJaWkIhuKsZkk9d2jui6hSVis5GXaCmkoeGJAZSV7+b6GAbFVNGbIGj8AoKfO3eUmb1LWA/FQ
TiGfOAKY3AhcRmK5vG1BjWJRtvEDrkbOPOsFhjHJ7j+ypWzYn6yHpf+5cmWl3Z2Cb3g88EIsaHyI
JTXKbFayYsu1ftYfC/k7ubJY20wbQK59oC8SMGVfOdksFWh4AtJmbXmCO0dnnisMlzouGTUC1sKV
I/FYwNyU/mR1BGIk2BEQg59AbcF2DgP+aRwJehUdKLqJnQMhlBqVvlOX7AhNpFtIGgpMvQCDfg4b
zLmN6CYn6jyhSS2O3cVQq2imNDFgeY0u4YsJLa3wA0G0T04ovcGYk3snpcih+Q9GoPvZDt1X+Jg1
DzRRkGkfEDEX91LjOxYZ7/xLVEV9nZtoCrLhoP/+iUXme8QXgg+KvlcbZG/E0mGHoaBwgLKM0eMQ
MPBmE0WcEX6J0IM1ERfmGd8XuCz+ty19j3FApJQrnoNGIIgky+bsnicDVyKeRJHP6ZILkyBE7JVV
S2F8ByJ08hDEwoenpUacLl8eWmLxpyMP1v9Ft4CXEBvzmcSAuSgJCGutpwVyni/hhUdFWknnnQip
iXsvBvpE3vV+D4JIg4YoFq5CQhTha6F7C+RWFKQY1zjrMXTYGA6dOLktABeHTTvk/19j+jFgVCg+
3wRI6IN8xdRGxDEECPzPBJbpCFBVmfZ8CYuCCK5RQm8AqRXuiZiTCRHyQ5Lc42QPGR+WpwVDV1Qr
BfkrCF4hnHweUTDF55kQ+1J7wMymgUarUFblA84iNxlRodHBS8l9XvCJ0U3q8g2jhZr24f1AdbqE
QuZeLEZgm3ait1DMQ69klWUa1nY9L4k53RBfVPHSPAijXVhSctiED7bnXwGv+QVH6quqJxTOPsoe
u/uunncXt2k6HTJ/ySIhQnzsxT4IxRuA1q7+muS61AVyQz+aYqGvt3LGO18xXZheHzpR1xF+l2C/
Gb4xDoL3IiQwup4o5orIlOARhYEqfBkm4oGYmeU6tAZmUavVjzwe1BRyzdiEqASOFx9kFB2ZC8Lf
T90zt0F0x8tOZtqktmXwsir8ZgH22HLCBujfctbRFzOEB9oWRig/oO/7AR/vdmJHC+I8088G6rXr
rXkbeAO77d3HlR5PmmZjKsJLDz1zHvrJgQdOmIloNN5sIQkKG3u/lR9DM1ruLhaYaSF6y2zwiSbS
/cM66yFPWpp1gC4H9A6h5uEMSZ4USf4gV/FXdl1kyRE6/sivigK/kERl1YpRH2LMkqXv8Bzm5eOu
x+d6tBvvan0ri+vFaH/A08ri30ERFidiLAnd0A1DJqk2iyZk+YxB1gslt9bBcmNayLegzAWGDdZ8
wVNwd/mvssO/MMyCOwUCXubuU3wCQVAnwdFl8Wm8TURb3Lf7RI/pbYNBIG/M6MecFnmUwCJdxhsK
5igT8cWP8omEYPkooW2gWmugGmLKXFk2zU/uw0+hBqHWwpwOktMnh+GzOIzGaHzKIZaDkgNjZ5KP
hNzQF53cPpzaclQ4Iqx79MCuGffpmctC5KoZhoPnFxJfW33OxDWxZ7fB9nPJ16Mc+S7B9L8NAsEC
AdoF+G0JAHgUfrgIUI4IAYudMV6PlhW7sZXuRlzZy8kBJVnZxqTGoxyF3Z2RRgt7r4engtCtJLER
ch56L8GnJsUdQmiicvu3yYgNKs3DL6fy+xtRRfn0Pt/Lo5lsrhZpYYSGBB8p0nLygQaEq3h8oDCK
0y4ZvSBtpZ5ge6RgENWsxP7inhurTOoT+hGQXL43ds8o+qRfbMGziYoIr4AgWDASxfAjYvrEKhog
65rMRaMVVNsIYXo8IYQ0KdTmE8RJsZKQFS+UUVFpvQOikAC4ldUnpF9ZoN849rS+to7iUClrlboW
xQ/QQ0SeGwirl9euPLEDkNuTUbaI8vT5kLglt5O2/2+L4zUfdXRKeOmHGa4AQEyF6WmggLJewuNM
8YLsoAErinZc6Zz/MxpljMZ1eBDILjPmZ2Wcwq3Rd3I/dRFGuPgnpKYfv7I3CEHhTXXKeD01PmuA
rtsRTMdJ70X031zxsDxOL35TEBw6CMFNe1kv+2vQcHG4Rcz+ciA2A/2XulnwMwguqP0p9FPjaZ3C
4zQLkWGYXgGHpHRTgJNAs6s9UFVrjFDZogDigZm/eo+lyBI27RaBUf0laPZ1CYF8EpL7l3XAFY2u
LU8AaQX3bIlpEGEgtnRMYaNs/+2DEo9ghM+G2qGnI/sLE2UJheSzKcm95GzJG8fzQAunoYh9/wny
Qp7oqPIkAo1BoVLv2D2Pgbj6JOUL4rAMevZzXDnZ5PmTzo4AwObAVcfl5OhVYRHcFgnJ53rLBXJR
szDRO8vM7HinQCj7wDnlDaGGz3gdTIPR8TpejagAKxncaT3qU4JnZgFrpWG022qnzdLMmTHP+y54
mWHbZZ3eYSKz3SkY6Di3N+5C2gjA7JD+2l/G/X+e8NrOWptZPFLPqKoQZY49P/2JKyM9ilTg1mGy
yxAP5ygUhpFV1uZ0ANkXLaw3RFmjpaGTwebRU1mNhlD6H/oayg4snN04tgZUOmzRC2hJIqbV856+
xGnRfyOQLvgPo9vxCBcPhVgFGpWH6ah3FwDoBsrLLtG6SPA91ttS742qXLXELkJcSDrOI1VLShck
Ljq6MtSZaPGvBWyRWBa119vfPMqjFI2vxcAhBeXfwGmzCA93SIZ3nC1kIiMDN0Kv1OoZwVUSroIG
L/VXMJf8i3Kf4pZmJi1bUmRCy7dpIAmzJF7wdj8FFvKsHv5SDrIupPUBaRl1C+meEAMpBoWpShpJ
NsiobP6tiaSiEBnyK2pKx1+psBjSGUJVWQ0s6jGd4kIY+2dHarJMPc4x3aIIgsqQzsWXUTSXEJ0k
aol0UzmLSGRJPXluil7pDNMvrICT/KuZpCJaNd0V8ufmarOibxc484ia4xcuznT6s/IvlFdSan2V
nzaS/XI/nk9qNGoZHo8ffqoWCZDfBgBT/Dnyg1KzzFBAks1IqhGpCsi1iegcWFJnazlCk1ukMo7j
J5GQBdLFs+FlsFjGivFhbq0NtDAsoJyk+6d5xb1x8hgE7EJf5Ywr8inQ0NcLl2RkLLn4UsQI68nF
g15lD0GBIZXMrLI7lmRfXoDcCOUBWbIcG3lvHJnNivptM5fXSR3PpzeVEm/h28440BabHMhZ9vuu
/zDbAbmzCCBOmoj09zUy1/VDh4P2VXaQ2CH5NPECcxTRF5P7ijT7ZGsrG0mGxPdG4r8INwup/snM
kAWFLmzhyIaCVgWby5gt1l2gKkIeYdym7m5cOjVhWTYEjtE3Y5esXT7Gcty4v/tJd5F3CZq2/eeG
098+ZG+bXZpAL2kbsEvAOcLaR0rEHbPxyOa+WGQ6YQu0DVnnP+8CKDhflYHin3prw5SEtmFOf2mN
AumSG/5cDTQ4b1P5RswPJBnHHcuTjEu2LxrviXq0L+OUqpHGNKkyUYfY0R2Gx4L+PWooMf28vv5i
MaufYz2bLEVTYQLudWvu+fc9oqJLm80HHB7eKuWHiNV8bZBl50n0G3lXJ2p76NOqsO+Gm8YGsOcT
RT9wrqvWtI03Rkff2uVaggbBozeX2FGtEWOMF+dI6noof+STwEutzhplxIXQj+FWf5rYNM/R4/xe
9V9JKUj6q1JrL5BHo2klTSK4NaZcgTmzsnU3UcH+8fkOgW7W0USykyp0BkTwl17JV5qQ1PioBRs+
WhSotBzJhBxW791GDOk/yYzwo2An9R9iWqLOR9My4HKiVm8bdJ36n6JVglQQe3JBMqWR6JVMJUmS
9j5/9un7SzEoaj1kCGRl1giFhqWVXsd764UEiqxsAxGl0WhY25NuR+X85Ay1c+3xUC0FR6owUZtB
6uVHrbspOkYODfWsJThjtqxB/Zdm4/vQuJFBrN9vtC71O4VpbD4T7dIzi7eJTCQgaNZBd6BxXZ+G
1oAgR3sHc3GkYEcN/+2+3L7PicJ3oaMzpx3B1GfPOTfVbVejvj+Q6IYZekd7CdTVgcjrngPMN/Pw
RrZPzPtEVWJb1rLuzO0NINFioixc6288i+0h01eK8W/DBXM6CZgSi4loEhI2hLXcESY+I7T5/xts
B5FuIzU1Gx8rpJkDSgGBRPLaw8z5nD8ksz4hj1SLkl76bRTgsepIlvrN0bFE45eEE/6hPcjbnCy5
dkWgTuKa+Bp88znJ45j0S+VJI4Ktd7JtmReIR+T5jNPYgzZXnAxhq3z2FZ9m+mi4Skrphj3AP9HY
d3PUh+X2lSQT5r4IDHRNoVi10TOs4dSnA63d2rwumz6NlQarldYO+cIv2LehiRpigbXdUkAxsv1w
RD6Z8BWqiqjq3xHb+Eo7cqrMjv6NjBIJk8UZfs0Tq+MXHvV2uzPUCoV+RkGAoQiYvdS9mFoRv7fH
9rjN1X8qGk4z1e87gH3s8+7w4t5f9WjQdE7dSef48OgdnSYP79kkmWU1sz9LYUA7XVq1hHM5g79f
yihDVgneau51e4CgZ7SStus2slL136MBBjPlKgilR5nTXhRjwiGdTflaRiHbaROo43DfceWn8vuY
3hjjv8+BltUjP4W2g+6EUFAB819gStgxD9FGxqP6J+UgRURToATgWvhrHgayOD0oIiE3ebXS8pRV
WbOlygYsEzgp7kQSUtraJBtc9HLtHj/+XAOUKkS0Esw2HyRGbDUiUiNyov9Kb4SHM1rSINfh+8Z8
cYf2fYaRSUlxCbul2aWrYTx/mtg4iLq3aBWLnJYka819tX/si1UzLNevWNTdSZ5IlJLDMwI7+Y5a
kShHiM5/H2KhArUtZ7hwd+qEHmvivRxgjjIFkSJNJkKYCiAAJR9vBhtvxBpid+uQbi0zq7cGEOPQ
t/Ze3tt2YgwgpK77CgzRfef0fjIqaY3eGgvpqjY1us8Q/mmkCQ0P6hudd5n7ikIKl5glwVqUI2Ss
Lm0G2XwlgRRNNFmU0rShcdjtc+iWIr7eM1tGn+bDLENtPZtvg+G0zy2ei/NMOi5H+Pv8p38u973A
wrhTjLj23x9bHSuEPoVIS32vYEw3bmZn4NVkMoWXUSCl/j1WTyTK7Kzd0RNYz9vbPVBA0C5Hj5T1
9Rzx3SDx27+n7mhPij2bSZJC3CG6P2/rQc/slSTu6HVJ/9PI6X2lmWMV+ejG7OKsH/cQn4Y3pqqi
atFFAEbM4YUdW7OWpWcvh47FJTAAesnzecbllSxugIUxAT3+1g/70ST77NlVetMSWHrYeCiLB1St
gfZadt4Ax8HJlU2dBuBY/js5jZs5e9tNOOmeD67wSE+O42tuFNaz1kD1Rc1K4wz7RQMNod5A1qit
OtNID34KE1j4GaodORYcsAJ2UUxiEGwxXACop/yhnsbOq8AVsrI8GuasCGEv7zrzl8Im0Xpb9ezt
l1uTzKVeN17+lQ4CUvXvDMz4Q9OL86i5HgLA2XSR6KaaKhCS8opJiXB0H/9USwHWPwgvtdQ0cQuB
t243QEKuf9q1BuaJzFpR77/BBZ3/II36pX4H/C7Cu5lxxtNBqwRAfzpr18JstPXOg05Qn/Zy+dRa
ihr3yHcfR7C7Lw+QGkfwegmLzktrr9ttvd+xXnAuLpSQ4yKZ8Y8jdGEjYzZyvMT+q7k4FW2uzJJQ
+zR7P3enp8yr81IS1m85QjJ6oIm7vP2d7kdjW3nX40zyTWx79EfXeb/UHAyfatOJcU5mtQ8Bwqud
QLQBv/2BthP76DH7sV9VrMbxpTR7lVo0fOW2hxeZH1lIXDZk6EsOqnbZpVAH1OoI5hbvEoVuZ1+f
Tv8qskW5DQs1pM06NZx4Xjv3WZP1DBw/DuMAeWy7Wops1RBte3E/e9hb484ZKSPcPDHH2o7l89nq
r89wMaRJKYzvhLy4dTJgDVZXp+LLyeDNPDtpaMoNu8LsZAzaox4G4ikyX2SXp5/H3S3bJmBXga+i
ps4EjIFuV+Suzy94MkPQnZd4AwKqj+FhxO7pllQ1HesSNVkjJ2R+MTdBp06sTEpul/AbuMSShjoh
klHHZ8TNgEOKQjkXiOBq0RxW9ydDYJ9nZ+TadWbFisccbP1e325kxuuvXDwU4e9dR+efex8WL20u
SSkxYZ0HCpMxcID6jIhehAO1S3LAXKGlKrStnwgQ0jy3MJpkXKABnwTJDlzQF71i2vjkWJ++jxQf
S1rmlb5di0DkM7pHp0M/Vm8Rn9q8VZtPMrUV9rnsQZFsaBIeagIErA+IU3Nle9KTd8M6PRmj0PtN
rfuR/ioycPX4qRiJgoduhYS0U91HTzjRKbi/5/w23o7u96d3HdRqK3qXyqi7fB6bwfHRIhbFPcXK
+vpzGDx1BdvhbQc6Tf4y26Ab0f3JD4WYZw+Pwfmts65n6NIm2iSuJ6LpKsT2s04WdQQDwGiE7Pmj
f4OW29c94YnSzK7pSltclH0QZ6FFIjWM8FzEXlHh9osrea3aNl2h0/xyGg800Y170TYXQ+uO3/Gb
An9k56VxMxIPh8qlve6CUbb/a9Yf/8fUmW2nqnVb+IloTVFBby1BUAGrxBtbNBEssUZ9+v/rsHY7
ZxOzdrKyEiMw5xh99KJn+DWAfRu6WA2BAhXE4DI3IxGH0pwJhLUNB+XVLEZBrpJcfAT8KFHKhNeR
scTfoFU5DpAWTF6X3s2CIEjpeupmFOev1iMeJ+09jjfc3rrBg+CCQEazCDWU3PAp9GqmkMn48Rrj
M//sEC+6qUKv5sZwC9RRyOOVQI9H99LOyEkQ+qgIDx01IqCOrursMuG0RY2pOpOfwoFerPWMYVVh
VFpN4Ou2iT2moJw/2xvcaygR6mjTiOudvOsUUXGtA6Tzmi+Y8mXta331ckrLn/2jfdlh5e4cWEK4
CWEdIixsP7m38Iqb29TOKD4z4EKHXj0faQr4vRIwbLSw8qUW7ti0Xyd2pZ7kJ5FuKYH9GA6vJhMi
1M3GLCaHAAfFU6s8P7sost+31QynNTlG3Bwxb1htwOM0Pnl7GbG6XBLecshopafA9BxEUUMAIgI2
cxNtjqqfz3zNQAx/DZBEwy+7EDRTr8y1+ujLVVBcLzCYR/NsxoiaXcQmqJ56Z8ikI+7Qj8dOxi2l
ubaAHlyemI6Xu6Vgi1CZ01fV7Ei2j2QhJK1nHkWhhIeqaw8t904l/WRJeHm1fXicQANulTI6EHK8
SVdu9cgcDqz2uhLBBaY1lY8iTSDvaQe5LHDjPDJEoJCCy7+dHhXI48V/9psT4BrAXQxXb6LhqWsV
r0HmcqJaVFsy9So8jMVqU24JRa1zAiDE90wGHli1XVl7ZVBFOdFnvHQnffLB34mSREZT/jAcRc0j
7r6D+9J83HpvxoDd0oaXFqCIf41yeiRCkgnF4B+VKR+ez748KFGi5D27EJVaWVhpzp5dtFMYdXn5
Dx6ASenbZy18QGjVOGOQn4CEGOQj/uQ351K1Lz3um7lwQ5XDxQ2hGWOtXwaUFI4Owm6hG0zdm48v
7xtXho7BGtv4wTjWfHVP79apc2JMQFXGOugno7NTQqI0JCWBUC1oTtTlaMLu5IqEF3Dq3OxVPZvv
v1pgw/XcjCjj1iQVksyEL4HqVbk28BevmeSkfB9cgfSQOykgBm+3pL39I4utVWdad0P8xfVEHpp7
RpJN1ZS05hWiWjIEmcJSi9S1PZOErH0Db9Wwlj7KoY54f8mlcu+iNxlVetzkuYNjqevbLDQ3uopX
i3K1fQpPfaEcai2575bf4J65aznDerWp8E92UKPFDNR0Jp97qlPTT5QFIES3a4+DDqzCTcA41btH
yK26fMgv9P0DlPdmhZH/ESPkIeamiq3b+2sEXLtL0w/AGdivlueB5iffOwYXCxMi9t/Bwpz2iLwQ
aNuh+WtNlYmksBiN2q40wjEDKCwGx7VBOSyH2BVSksqusjQujZDlcof98d0w2fUBLj59oIsUlDHr
1sdyjM7xuAJLwpHaz+2hfD45L5P3ffFJi+Eknr6Bozq87NsHO5GOYP6knsWrTt3DubmLnoSspZPt
740wHQ3Q3q6OxLsO0+AQHaIkOvw8N6V1Y3H72vokzHoHr0bFEH2i+mQ50d15V4YU8y1N7dTaIezK
25QDr4gAQP26at0qZOwohE+ol4KgKqQ0keTdZdrQJqOvitjuCjyIQwVNnYL8ytSxuFzV0Cwz4eNX
Soby7tQIisKXAyE+V0bxm8l4TxnjSIXZhppUVw+Y9flbBd467HUIoajZ303/1n32ZZ5PntWERBSQ
mSrSaNWUBEzx4uyB7HWVaCKlcy+7LWmMn50bftj5s1oeunWyWe9O5utoEDhoQg4oBszvS7l5+a79
3H4vv0tMsTaNTY3gQgqhA6Na3S2iDwgCLABW/d82MJBJ2R0DpgNTPyfp0k4eKZZoADs0/Epz4MgH
gQxUWLDyNzFD6EPlF6jgOVAFA/R1evaSqDyLp5XIDC7kjASNc89gQQeziGLSMnT6XlFGRBBj6Ufz
xIu1JkDnftWbhUwdQT0xQ9aI8Uml92GSEsi/2vy2h41Ioi7JMw7jA9TCbABl0q+QUFJuH6MUafBh
gp3DaBmiRWENXQ5kOPXo7/yDf8LoCE+M4Zn/MyETn7/MnlZDVSeJu3OrYWNshfGlZYy3emeM35gy
IqzkH/aXgwzPzsHBj+325d2s833tUTzUOp8E0LjygCp952pY4jAH5iAlTTqj95eLXoPN8Ohdc/nC
XXoDSFwFtVojC30kIIOmUjQ8N2KjjvvICyVOAkmlY9rm8S21PE9WM8rCZlS1iWajGdGtilladpfI
0jWUrOYewg12OfSAngpdPawil+TuVZBp5fEk2v1gyKOR2/ZlbVnGjFpulhxcgsAN5IkBchWYwcnV
zqYCFML1tVlCTgkYyGuU54uRBIbBF1LQ8DUi8+73+R2v4nk8t6anr/q0urAWJrGAL2S74+uXjngW
/1TW9rrRjKPG2txUvrBpvM1qX0itKl+VL+VYHNztz2NzcMtr/Zid+1q/+/aohkurnScg2thkySRq
6yAiIOKyhuhArlI6aEr8nE6mZyWSiIwBMT4dqvpUs4RXOSQW20Xj4JL+7ekcGd4NxYLF+UVKHtZG
6WaHC5coe2/Ieiqa5QiFK+NYfk0mhXEePyKvTz3EcJSlpcmlRspeN1WoDhGJCkx891Req5BWoBv+
BHRoyoFWv9YIXrNn1lr24Knk9beq8J20zfwDqPUUY0pCrDJZy9OslZtegwPDHo/WWAbGD3gsB59W
lTpC6IWQi6+Gaim5XAJtFy5U7/zae6G7l1JdsNnTXQCXga0MASqrsIyGEpiOqunw7X3gHTc/jeaJ
Be/j+CeGVSiaNmeo4lfI4KtdEy5nadhPnRH3bdOD9tZEKFqN9kCWwE4ZEzgUK3vWbAedDwYwTI3N
/jfEpPla+6YoCwa16xFcnUZQM0ByEUaLxR0/pDkWk/Z1vE/Q/6dTGf4g6svZDQVbVXNEQXpuChEB
WOfSed37r1Xsgm7HZhspHdafqBEZLdohkTU0bFzih9He6MThEmpE+Y2EqqAz4PbJta41LqVfUmPH
Msp7pre57ALUmeWR6EPQWu3oGgUUrBLx2fgPw48PE1jm/rUhP7nOasrQYWu1QGIb0RY+uBUwIvWM
zvJXidHyYtWPK+NBxly04sDM4ENU5fSvuCKhfItZOqBaTDPW8c/Cnr5+gcCMn2R+qTTnMH7g9bTn
Pnm6vDEEYWa3H/AFsAXpFGCRdtRe08GTCQs/BsczJF+O7Ry5V/bIVmCT/9N2QGjHL8TqvYBwWP3I
ccO1s+GsirZBvS5ps7zwf7gw5vVZNd886mMGAzWuBMwzzh1leuOk2Ir0U+k5BKwKKFEC3ToAbbks
GEUdTZ95OQyl3A27xj66d6+bK5u89lTVB72t/2zpH8VuZXFnrR3Xx/xRoT5qX0nbehORSRGqVAZV
chY//ELfxS7q3NHK+68hmGQ+MNc2GlOT4Rcyf3AjYdExf39xJkRHe/Esk5FeH115MDvULq6FbYqw
kPaafzlbQYSSFgAfIzJ5gNwpLuPWT717cESGQrfOhhrDy9P8DMHWW7paRDKoEV25l9BBdfErsZn1
P6lIcYCE5fOmd6NDRiElYYvRNTzBXn3bP7fLgRrhWx+uAItQ4r+wN5SqhmhGFqibZ7uXe/PhJbDo
hywIQxwdZCnJ2E6EF/gb3IUqeggxyyMsU/dhsr0rs5hcYkqFG4kA9+HOKw4DPxajf1VI5q+9MbdN
bDSpzpPoOjPC7SSe0CEScIkPUBnW0jr72s0MpoHZ1/trOT7N3l+n2eFHMdh3bGBvTr3OBMxT/KUK
Jr0nT5P9Sac56zKNGsX+wbv3ZZK+5ZH/ieF4Ay9pJeKpmKu7kF05LsRHMf8+0vILIof47t+GB1wB
pbdQiiVL0zDOjzedZeFcf23TfpBvmULm13F1RYoXV0BEUdFFTRII5IHL7UXHzDcxme28+whOpYqS
SuSVa6Os3EO68Kj7j0gvQQOWgvmohHufblHRVugBQ9aUcI9Anwupi6z4xVKChgs2bbXDaA8Ao5BU
YBCRq7kSRezQ200wUKfOOrIckPcCP7I+qU+AEIrLOd/sr3jN6CLXpa6S7ZsRP7U+c22AA+7F+U1u
IH5PH2tMrE5A5bXuJTzqXCZjfRDl3gmbkBG+afuub43s0BjUR8o/tUE2mB3mpbLR+2HSQbIa35Ve
rNz6eVAwq+n7xjshL0rrzeFQtwEsNqD6b+xc1cpgrowbLM4xlKw64MPkF2EB5qtnKYYGAUzQ29Mz
yA0iwJYbn3B3iukH4y5VKrKhvmNHzVSw85zrheF1YkSnwSH4gtR09OiMiu7kzAOcYdt3Jy9C2BDS
EuhpSK542QmwZqETMXsrm1KNQWz0oWkrXwy1Z0BJ6evlh5Cy0NdzVvnXubU5daY8wJXCxDhsumtX
vAsLBBtGz5jFnCEVY4A6HAUCkOW0ZNys8/FTih+xmOsMCNuKMuPgeimyWDRoA26QwA+qHoiR5irV
iXotvbg6xbCI4G0ovE/0C7v1oXHSoiqXnma0ZpFzTfAL/ZWahoL+cKNJVINAv8glQROGZQzWz/XO
dJrnB0D5/cn7d06zTrR6eBiaV0i/cge+p7+WtWoQlsuNPV+Ok5/dz7tb+tISXe5z2yskd4tHsI49
4xzd3pV+o8f3mJ7prfip6txPzAszaLDnxWmxW2xHjSAeLSNWqOlumnAYkyIXsoHUVYWNShvYt4Cm
+QuGVw8a1q5cS1npnJqL/5NLaUYUJdi3Y7gkrni7omHuKT5X5jwlKHIAD90DwySMdlgFIV3205FS
XfVZSJdtBgsEhL62gwupj18HpBJ8Uos5LMHpm19cHDHktQBRBkR7ABTY17Q3CROd5vPv+ZeOqpCr
9LhhOMAVCMH0D2gPqnBoOXClRucQvxye3nmQ9E3vtHhNP9MKgwqM5EaWN/0Mrv23+wMP1E9g9l6C
NDhF6WQX3WfX2XL0fZ4lP+pxs7UxPSpIVMW8HJigyIzXbJ5CRLi7XHymaK9znPHSZv64uHydr80z
QKUM4ZZdNO1Y71eGNi3DWvyaZRzh9nHd0MPvcrZAzNzhMLax7ah1E6ZCLE4gQ1/vb7sFjE8tlbYZ
YSjK+finTHFVP5ogaiGrYGT/Vr176tYQQohiIfVz3Edir9Ej3os8qsmvPlCsjeoOtRBK9juyDmpS
jkNl7+mzMGNya1NgV0Yqsx+UzHlkOIN24jrc+5c9BrLaHrC5imc7P2GI42hDtPAhUMQ4hn/U0dis
8LGq9Gp4R4JH95i/4cDXWBsci2xmoHhQyJYUcpj3MnqiSGe1YI3oYyBBx8NCoCoAvHjbU31GiZnw
a+v2FmEByqLIpRQFlFkRWMedckBEfZJVyY7TbXLxNTf6wDyOoskoDT+ocdg03x3VEjlgyQ1pd5YT
YUWAirn9vvSBlBla5pRhR6B2z0ax4Ai+jK0WFIWli9eBPtxPjxzLb61KHA/SN6hZPNR0DOz/RMnl
cGD0co50KFMtduq4CstxSN6WhNKQHVHtqVPTkbh3ag/1Rdh1geOn9D4G5moWt+tlfpmn88YEkryb
OsufW9+gK9pjVjbKwkcfrzggfTx7aKkb4+PM4LGDFUb5KG9adRVwaORrTzurEYlw56SNa0pOntH1
pMoaMIBnrypbJ0CfRUzPx2CSIt/pseyl1XGVzEyMTnkoXTgGBLqD+X7I3C3zIHSX49Uvg1XGrjgT
RfsL+p2jF9IbUHr3eLkccaBzhjfv446VyyuF456ZCNbw7H1wlRcbduxhI0CtsY9wEUIke/zZ/7xb
ZzI3bPYfDc7VsZ9cs2/iNLT/KUyMxQgU8ZDEoJpUBBobq2N+4eOsZrSKTzOTYOBgWkN2Me1hr/YN
A1Bsn2PSMJNvsRwkGL+PSsAa9+AxvERXTGzlSGtuSps7DCg2tU08FPgQD7fDI4c0vZigdO38wNkT
SgbFPZYO/NMX+6SNfxdxxzq0feqH5zLVnIxdkHJUD99ZQpTqzFiYNGItK0+mIOaINUl7zaVdonwr
SKJlwk5P8yVmQ8LbVbTxnoZGSaFFTHKN1evKQyz5d9fuSW0iOYEAtkP0wRZfdfPDBbYNqNj9a3SK
tCLuJ50SVWXqb92jL3hfNFWREK+QS1UjaHNWR6JWkeeeBdZh1pg/d93GrfWx+zGDyHfvg9cIYqh2
CR0y/vBKrtYBT+7yaNnnlsVlByzMqv/3/r1wlzGrXu1WFrtjLCef+G/7B5q7x34ASjxjQO84rQdH
fEWWbUq8GyXBBfBfXIkoYFlIAM3gDTw+PVFodLCa/jvysEG12mJYqNTQALRAepRDl/dK6I+k69f7
mIWGlUGeGNkfKatUKJDwHRSVlEOkfjHZucHpu3a0LmlfgATAq1rAf9lJyxKms3uCLzZVr4J91eLE
S7BYzpfz2quFdedo6R0c4cEH5/a7AxXeOTAZETBA31giGoN7h23NDZ5C810apseuyV0MQFsA9/V1
RnEFBL55bsDX9251ZCysMeG541dYGmcBuF60m9cnogpXv+nveyCD37sx4+BBbX6mmMfY2t96D5S1
KulPuGUcozOGHQ+gH2nSS1l7jzj9dmxXvg5mGw0bbxnpf5sHknocao56o3xHDYhv+pL3IqEtexJO
yvdaJfcJBw9tPtqE2KKG+4EV2EPcXtoBbCZNfRtAsEBmSbO59ZkPsJ92Tg4NtvZS/hAj9T3SUQ4r
gJF1jmTYCIHCTX5A3heVvvYYO55npa/z7J204WPW13Ggi/g6206sdXVtrpMfa6yl6+Qt/eKwW/Vf
e6inRMTMiH2Sq0jMGy7X2xbujfA4FaQSop35dWTnLYdqC1erV3sbbaPbDAsTKtgNbctlgxPNlXYG
mhptKBQoSrb159/BdnrCLX+WuBrFvtkErtjS3P+VzpW29mZch3PsLwdC4LIVFMxGFwm188IzgIYp
xBYg3LPO3IaArTRjOJ0vhCHIOv/jXvqXfiaEYVDxDiNc1kfwJUdgLMS1PjH9SvALy6CGxlPrWwIV
BiKwJP/Q0vW4Y7rl3oeacjcUTei10VFfbwNlWjRmz+gZZZPESRyIifBfrW7m7rFVdIz+MdCC8cQK
4+s+Qzg2q35Z68/ms6mudz8XiNwYkkGNrHZygGK+Vu958CrDylALl6Z/9W8DN61BmVkVMcUvkJIP
FiiIpPg7lrN8kAiXD8sHlEQCSVnOy14pfcNBWyWlEEDLnm9x1nZ5h8vHMPYqQJCV/FB/chwq3keP
/fAwkU2+sMQDQCZnzgoTX1CjjgoLVdzmG9PJ+pi8ro9YTD02+x97zS70r41U4aXnKvN6XecxmnRs
e6LdhLsFfzz5ErwEHWE5d+SxjeIIO+ckSIfYMrMksQLhlF/zMBTC5eckTzQexXk6Am5ZQTW4e/BE
1YqLFar4afWo2GVBPMPSfF5j3a9PKtFhdZiflq3DHG5bwXDD0oqVExYj/QpURmHQ1D6P7jpDFqlw
wDvJHdsM7kXbJCf73j/lLG6bPUZTDiixuXQmrt5x7yW4DTJ3Rp11WFQ21qHejEvc3lda+SuyIgwA
4uBjLmruexfeS6NazxRfGogwvAUnBEndOxs8ZFcoU6b7KHVL/h7BYLtcXoBj7sEjy6hv8SlqNKrd
QxnEkjF7J4jWkdqtZjPqdkfdxUAKbUG/X1mnPfC833PbG3gy5nCBLV1sOPDz4L8B9voMUhXNPBjw
D/m8KwJGEDxbvWZrqigV1BiQ27+VAnqd0XlTUqbuudnsdHq9DsGfZ89u/d2bn2Eg0VHAcOTShtzv
QkTGJeLpPjiF3QG2Jd2JG7k8Q/gdzZ5PHdN8ApfBs8TUdnDc/mKHx9jo0nrhbngwfioMaTIDk+ta
ZViPcZcCWFwgP2D8i2xCHjdwnWHa8l2h06LERYcbrB8vq5M95yU5CFooUY9NNsk7EhDEe9+wnRKQ
Tszy8rclPtv46zAbBe5kah5Pl5NaVBuW2BjPzr51Zj0F0fArg9gvjUojc2SNK2F1dJjVwhMb87bx
7FSO9+9kmPqpf4S6XAt3s/pYX1Vmyqbj1v0c2o2paOefnqYgxkwTJO01nwinYb+Rd9LqpZ+tOVPL
jj/k+rP8xqmdZv2n3dztGs3Lw80QBtg9tv/dhksUnh8NzdAeVkeM7HazpQO4Rg2UfR/pglAVMZoA
nqpE9VOzEllgR/os11UyX9JNwlO7tspDuIgl91LqmGnHxrOmNFS9bE0/49PX4+2YmMkjzsX7qKa3
J2GH1MVMpvM3iBDxu7mcnvOJCNFLEKug2v1hQg1xwhyWgyt8peCUtSwgSNzTwRl3rTPcnKwJm/GD
JwqV+X6z3yT0eCB37NXLzhVLFmvxXNcXB3T/VH/ke+ZvVebg0HDxRcJQIMERV37lYYNQWfxHocCM
XlW2dsRTGeP2uIGklj9ruIvxvH6rYJK15sMXUgxWnE9aFDoi4OzSKY/l/FMbK6jE8NTfFxwSxd4Y
AcAnejRZEe/baCgMqCX1qNFWY0/vLXGtlGvimyDTxXJOlCPF/1HJsCQyGFmgSGotByIVXSijc7SA
iYqOO4Om53fqQE0Lje7n3Dx6DZqUO/FS6nUUOAuoTUrxOK23Xl8vPGv0hPW4dN5MSqCIcUreejuv
r7jYNDGxOtrcPsw2Gr6FbhSPJLt5p438TrE7TFe3eRnLCkh38UioLna+mOwiGbm2+rSgXaQSHFD7
svmht6M36WbzuIsRbw/+EyCH0c1pMQ9WeWaCKbGHN1hVp5aD7nU8RlLXH95IdzSHdFv8/uJzvHG4
ldMRxJD51VdTYq8/uEDTR0bboTE6+3j51A9/oXkBAobEc2BmFPPS78J0dAqfOOVbnuUhMbwjisR4
G8ruEmhYJsN7zg4Je84NQ9rETTeJW3Y1ssQU17OiBAQH1+1Tq/ZdZyZkuBkwNAe9I+7jPPAf7wvS
SXp1UodkuyvdomQsGksLH0QlnL8iZ5GJQL/1u4KKu43c4oc9mFlpaZE6M9Te7rldYjyLxxkvF1/C
ge3YYZB5OGKjuLbAruvO232Gp84z3GU/S4AQGKtD9OIG4vTdH7zIx+q92oUvkJeqD0GFBp2R0+X7
CF/YM33FTluQIwBrXhgSHzA21uPU/wyW3mfwGZxCjKtBdN7Og5dE/mWaH8fOEgGAcGUl9FQBjg9u
4ua2VN/vXopJeQp0VQ4qgRVVAhuOIaNFvVQw7hnlAGap51YZljBtrjHGrIbWABW6OTA8c1Aa1ibv
CIfXefm7ip+aDjvI5qU5ZueIPXeLhPeHxX26XN0X26/SxJ71K5xGHYljQFg3ehfXBO7Cz5oe69LV
UXUQUTKbEGD2uU7nIrij+wk3JLtxwgrHLgHnZY567yHPrvzOw2LyxIBPo0S6XfDMc17bnAi51WBW
aILwBA05uWx6NXpbDLbdvVciCFEA0bGfxXQ8yuOp4DF47DT466MmUAzbVJaLw14DBZjbvFvd/sqr
yiqbakIlW7WY2KUl9nVycqPjQhoECTqg2mUAf3w3Y6QRm9P6wcmGD5fHm3wyueMxIallzevP8us2
eUyew/JgPK56wgR3HU724s2liKvzcfTaxIfJw6vT/GFxRdXDNjev4IcwqX2Ln8iUODKAMbeIZ0sw
aTReebiaozz8JSA6/ITlOPU//RRQFJA0OA/FXBGP5TOoezCIH+PH+DN9TavzK+r17cgIDoObZw1F
jiu75d94QxgWazSrM+gVU7cqFWCeE0AOIgjEkWJfV9uHyWz/DPsNS+m7X8WU8yubHXE7fFCPX8/N
hkdqyqVf9lV6LnvKmFS3qYN0y35K8WmMcL5lwcMvgdOFuR93vPJXS949vwEEcBKmMdIyUXUknL73
xrxkIal5Ux1aIATGnjAEKDy7plxibNnGIPURwqM6m8ivgPV3kk4u0FnF8z8D9JB0UWJ228/gIKv1
vHTlMV7yHMWixaMHeQG6Uy6O0F8BU2lnd2iJM2hgcHjrs577Fb4g4bV74KWudaDEOiR/W7DhBjYP
DRwgtHNwLtlPClCXZSAZ6LDdN0o2gF7N6Zp0Dyy08FqbY0SBY+HHmsS/51rCZXshQfJyrluGKO+u
mNZMtliL8qWauK0l7M3H7AS0IpSLdpnai9zI82mA8cpqJTZgcUAO1gQV8y/OQxlMDNIHu2YGCqNm
VZgATEdd1fwDAUvKwXrikH/8yTqedpATGQfYorFI6ertJxzso/2Ek5Kg5UbTPdqPjqNPtbnrA0ib
nM23DknL/3uVIIZDGfjFpY+dece9LdJLDcBOsJWOZzunN+BQpLDka7sUirUgn73/tlB4F/l8WA2M
2BZHWo0XWV8CsT5tKt/2kmEh+5vNaeDHsGnDaOvc4BOLySgHNfkQlnBD0moiXw2eCKehP4YEh+9D
IfNm+83h/GvrMTI5XybbqcnmhM68swspH8Y6RcUJgiXXfgSEMbEHPAJ8F1rbL8kmYR7mx5XvJB8T
hqL9Enduyt2nEemRz+zbU7TxHSWfAegx9NPOmm40j5DXiDZPbNShhygmIb+yqEj4xdjsdG3qtcG0
fW32CNcjnVjE5TvfRa6EWhaVQCCWR23Cq4nsBys8TSdvMF8f+aPaExZ7YE5ZxvHvQM4ZOuYUGgE4
9AA8CNGvgF5gddChwi6IXrlQ3k5Aibjm8PeObhpdV0B0evAdQAOaKziiXzNP1UKR4aaYPRI4HNRS
/GDl6rGUs7eKUaMlXAhig3WhWBkULwdJJg8GfzgsiR8C5LlvBg8GzzVXl3+ppx2sju/fZ11exz9H
FVT4B+LPvR3uh1f/DrZfZ4tUlJ3MH0TMojLmqNy4vPUiiYvzS/yzKgC91CoTG+3dQMUfo2yuejQt
3IA6g9sxztOg0dXIntQmn3F9ajPCXWA2iOW4qp49be4TGHXZB1wF4L/NyjyfxlgXms7nva1iT/Cr
cI86fA8c/AV+7qNzkA0xjfUv4cl7MP0zQPE0grTcs0N/QztLQ/wtZd6+x2yWmRupWWNNWU4O2iEh
SHx1o1M4bhgtF1OpLV8Jr3+y7ZWH/A+5yK6Ey8uu2Aw0MYI7cHlZgjXdmHrWAPMUOEyjjRJSP1hQ
d9UtBfr24jSIHajDdKv8bRW3JxselwF6ZAw1Y9GURfOW42A/oOvmOHv5MMh5ov5sDLQ2x7X1nr7q
1d/7e98iBGpmjj9DPdUtbHRcosE7xOITyHhBsAEo3t2HF+Zv8QjDd3QljWDZITKHpbSgLJgLA8EP
0w3gwrzBaGBuyKVFbgtsR5mOyo+TlaXLxUjg2NVwHxjbow8nyk8F/J3am9MDZelO4UHjDLv9K2OM
L/mB1iBduVo2xFJecXdovKC7Sm488NBZ88PxJm8mthA4oXDy4GMcM7h+uM9ZO7SMb1Dg50njVOGU
3tr5FIkpKhguoxTIuvx0b+szXJj53+suUDlH+heOo2oTGo41xWc3egWViYJAksFxrjKvHFSHOpRM
s2QGzF4lolfiFlAbrRPLiRKcSiyl1+6sThYKTA5uppu3y7U6PKuB4RflQE4GcUqUVQ8WCi0Or/YV
Bs2VqG9oDZMX6yoNA+kQ7u0hc3eoMDVUb6sHeWz4wbjG08V3Bq+dTdKrEk/LBlrqWQNxwvdNnHmb
ooLPstaXx2n59Waz39+bQ8JGuGNP8Dyir5q/M+Ku6gy2nu4Jc6QN2+MYR85DZ8oaPdUmagyu3A9s
jMXyKCnSg0vl4fyOM2K5Q9I83tjKoxHJ8IXlw/dqz12NVcV0LEX7tD/u151zP0+7ffZS2OSqq4jX
6fbr5KFogS6/WuPNVukgGI/8htdufXrt/jcWJiaI5bTcutR6Sdx6z2/cYV3oNB1NfI+YMyVcq8XK
rXOe0EfIJUqn4E6u6Ay2PG9yzmzc2PFOVDU153UnPa+NUnCy0CxfRzGYtjl/BEPxAkoYgbBj26Mh
Z+QdNCCcKYdcrVB+3BxdGzU36V3yViB1Ugr+K4umHGw1YrvkQzZ9XT7cVgEm6t8yZyTWh1ZkRdWo
HDT82V2+VVf4iocdK9mVdTvjrtAASdvI/9tKLnAGLVot+LPQUKEM3BrkGHRpys7je3aWF3t/Xx49
LRrC1XmsgI99K+uVfq2f87fuSbiBvPGf5J8ieum9eC6FNR1DDrh+wUuUT5zxdbvKNaPow/m+XWuB
zIebevvDeyzjEfT0tMErolT3sq6tM3qRWR3/LRVT9dywS+mlWahG797lRkvyeHvtR/t8VU/YFDPZ
vLEArJgJrvBT5sNl74S3ch17TpUtOsTpheQJIuDt7faDHFlWlb72qTePhP6MDg3Y+0QMVqWrAZt+
TzKaGLHmjBOZEjC4QnkjFrM0tXWQ/8/J+bCakvfzI5abhAOiZ1iwJ2SoRqihVGRNTX4f3Vf0wn8s
aZkIa6G3hkTLIUuQ8w/UGRKMT9A7xNUTaVcxxtB2mA9DCU/dxLkzWFNQ1LmjsT88aHMPrTwn7sAD
0QSsMTjSYyjF7QPt5/tAGLSkFykipNR2LrRum3PJQWB2hUZ+Y3PRNoIXNsj1eV5DvIChOJt5Pqa7
M0fTAYmEvafYW4wX/0pO7CdUNKZ7WJ1Wy9/Ln/HoRuf3GgYYgDlb120NXgZfO5apjBDdTx+NEsSg
a+eZ0/sL4pI2RTT2sAWlgth3jNrgs9oRv9e6xX2MuMHYqWoO6KTElEU/T1WsQ2NV0VGvbu7HPDg2
Z6WW7E25Aj7d26zAVx/gsaCxGWxWSfHVFvGK8c+VIlXImVVWQ2hdYdmHTXcEDxH9E4yIqOoCSHry
ckYkyGbNPB8Fhd1ClRCssVIRH3U3t5AQ8BfrWicIysDBe1g40AI14adrFs2qjo2UuIeiNRUsHq6X
Ids+15NKsmLEPUlacAEY90uURZKld11p0l8g6aJbSzOrOaaT/iV84QedNzEj1HySizDCZR57d0Q4
4tmK+tNWJREEe36VahuzcP6Lm5Z/yZqUhpAaAbOH0MUhlmrezcwdBgs1JLNEHPX5JtJK7PMywYjE
8DDg0ovZr5on5/lzQdjQS5DpYq0lRpHEN5/8vbDZvd8YLB2TXuc0DNZIT+D8cO65A3wfM7dhfxgz
F+tUr6MDS0eW5BpOfjovJiZZFqVLndsrFV+KvC/p0yU20FQTS064l1hsM3QG4A1Fb8+fBxY3J35l
DM9yVgZcMEhaQO/3VZ2ASLTrhD7CZGdTQpuMT7/ovTdmULV/BzE5TA0uvDIMagDXKZfE2Yv70oww
04V3ABbO4Iyh/Yu9QR0P9gykiAlzVBtT015BZa1J3H1Ug77BbFFWZ9WfgtJnceHC92Jx1i4hPCxv
RDsPb4vb1H5U8mjR6GDUTCYduJ8eNcm+uyGkexMizlKRc8RzqPK1DMl81DpORYXBKFKqkMIBMUGZ
YGxhnnJmVd6ZWDSkS/+grPHqM4sDxsBEzIHX5BE+x415Cf6+Pc+mNR532uFVY2WsjDnsHd5ev8/f
HbJ6n8ERkyF8d/mVNAdEbeDZTMegWeTVJusEcxxmOjHeSlx82KKCf0PzYpTN9OLSZLSwXejAHHYh
WqRM5jg7OVVQ0jH213zZu7TNUW0g+kBl8IqqEwToUWlcWTzWp81pw1r46iP6UHmKUU1OZWIhCohO
gfaCzXP/2Df/avic2/N0IReEC4PdQ9eGxyyciCBHBm3HYU4HZLq1D9UzaarViOyoGtQQC+3mn8ia
lL5PK5XzSbeszoqmSf7mxI1FFlmvAO8NRxUcmZM5/FllN64Cf1r0IDcO8tqnmKf1CcI0PdN5Ti/j
5zQdl+ZJGI/lVplI9OHk4eOiNbH3QnAqiLwNSgLtf3FXpaiaSXYrrhYV1DqIyhlYoY1yRRHaAnAA
vjYidVQ7EMS5rC+YQUhzqPsHw+XwhsJ6+b2fqjvRQcMiGeTz2DRdpjVSp9eGNq+Akkw0wpTlFjpZ
ZDO2dyF6YevdA3P2nJizW3QP7sGT4KIb2SQ6rmP8nKG0HugIiFr6d+MwEQ1YVo4A2gwFVSrwtHJC
JRQFtaCQfcRoYNFjCdIUWw6BFq/vK6hN7MlxrupXByIMamCQH+fh8ZJM1Wdb1NE2E9EMMU0C+QbV
v3siDUpYYYXrj2HllqdUaI+yv+zvSu7o4LIw5o9QhbGJgWDryfrOzA/XY4NX3xo8+qo3dkjmwaXb
jUAFP5npfUbaEa2viRlOM0aNZjatN4Ez58l7dp2kUfKtV+Y1uQfy4RB/NBuk4XlcmRMXxSsiOlZq
N6/wZWBhx6M3Vnw7kFkBNsKcn1Batrg7RZUOXn2QLelHCNyL4R2W2tBgkOTh+klBTbdCxf5+toyp
OaI4g4T5XsMqgNYkgRpjKfRkNawC4F8d8Hxarq8/dYBNgYwqo6teOgIbCff4ZZqOnEiXq2P3XW8e
sRwEHOlVHVAhR6RzIFPUGnImFitZ82CsktlfZ6AqYCSHEHQ+5J/hO8fqrWFBaUmyUCeFaAlzsTar
dytgK3Wn/+qdgeHBC7n6hUvzeDVLpeaJJELyOBDo3wWp2gD9IFHcYzlxEoBquXqP66DVeAXeAFKZ
y3at9XZCriaaSIxWeL53rBFJSszFL+oGU8C/FMj05hHICNZ1H4BXdj4DkhMpJRnzHFrVQXHfHsFU
K9DukwFJwsZERLYLNy1xV4CvWorN1QF26mtan9/DZ3iP3pPqsklEHsYuZvsSMBsxYdUwgmPTKPkv
nB9hRZG+hBntkUTmQ4has2ciFGSEAkz6GpxpWd7jU6fSQVzJmS1UhsOfb7SaB0beJyR32Kjij8KB
7C7jWI50iE4iStJyXAtrIeGjndLIHpD0jX4V5SUFFVGjiFd1IeyxvCwOiVRTYkj3VFekCrsZNVYk
6s/4yQRqtwDv4hmeFldcRIWfyM2LPoUWSLiNbG8LYZAgSGWgPNm7ZH4nUEgHSgS0ampn1ZSqXRFW
zSACZ5VhMk3LrWTKdIMXXk3VuV3tIWZWZ2D1SNUr5Xy4k2uvNSP4P7ahvvuJgKRr2wzNUGAU2x40
iOAMfv0YaiZQZlVB6//ChesM8UW1QXaBoic/GpXr/222R6YJHKJsQ80+LkjdgW/yIOIC6VoF8ZrY
kHhvjHC9YNEq5w990Q3n55r3H7mFkKR8E42dCm22ZjqyQShQSmnaSsSWKKVZbMYq4jLdLNJ+FXbs
soIp9fcoBj4jIRkCAEtDDS1jLDeEUWLECNtA9342Kc+2v6+f10/jkEPgL+Bz6UlMB7e3wXFskVdF
0yoIukRsmnJaG5wzIWP8j8SpKhySvLvNxtye3KolAHAN4nADGTDu6twYLuL7MdYYsiQptMrUM4SI
lMpDbqhi7H86suWVvPU5w/yOsVjiJd6rJ6S1kLg8/65kJeY3MAMULdDJgEzzgSxGWDn5UxCQPqvW
VtBihgPEJ9jOdd89yU0GC7mTv62hNW+7XrrSXAisJ7yva5PrX3lN2XAl7w88kHnQp0ImZr1fwpfB
P00Ey0G2wzsKzT+Y6ECvf66tgkwLG0lzoRrvc1r9P3qXxFkoRbBxkzh1B91ePYVwR13aat7VvuPo
LHDH1jyUA0DL1XxUbaqA2kyLDf+vzwmCAqfhes/7V4GTOhWMqoGrNaPWOgpDnAfY0uZ3A8xxYJgi
U5Zl5zLPSAWVmtCAW3vpVBiKp0x79/OUJowXLUUJ+O41nKxvEGZZ6Bi3kITE4KwT6Sm6LnlnEpKC
AwlJ3gFpme0E0CeGfOF/Zo9ji7fDP7akqI16iD8lTbOsHJOZanhZiGbth/9uH4M3DQv0ppY9pa+R
jSINDbvNGW7lbo5WlJqN8riHsGCABzRfuM87On32f0Sd13Ii2xJEv4gIGs9re0PjGv9CgPDeu6+/
K7vnxD090tFoQMLsXbsqKzNLt5V8QwbjIkKr8pEq5NzLeRtf4ajulQhyZ5AbYTCVITOXCUIXi3F8
rFyIUiS/gPd64TmKpVvcDs+8CmAi/uXEN9DFAnvxOcV4WHcpOvKM6DbR7ckFuUC9jIsnAYAMTnHO
vbZ09YXlE+NckQwy2oCgvIt9+jv9SXQphDG7Do1qQmbkkaej8Kz7RpB9LvJuqUlLX4n5vnLcLTB3
WR0HfVa7RQ2XpOSXItl9F+gjXtI1sGJ87QKzxXGVpcEiWGjXdqJFFEXxhI7kdImUaGTAZzxDZqz+
yXH0FBQpXmE4Um9c4BXV0SZKryqSMMApGN3byvoy4ldIwamPIgFTCF6xh9IzqU2mE4HvpwYzj1tC
3KXikwEF5C9q6H2zYO1IIQVwZT1Acdml6k4RDlRQZAAMd2IuIvQ3aj/UKDInUF1JqZoC2m19X0Rb
gOlErHPJllSpHZlIesRwTNIc/TggY5I8g1+UdbyO3X33OTjPruhghLrs+HxdPckBOwA1q01b146L
0XSsdlHkmPkx/jKeRTOJmFDE6icJZmecVy/w47TuoeeibVSjM6EGJGAykVHbbeoIhCRCpmGXNo/6
YywY9TXllERn0Mn1REg48B3eYG6Xs/fkArqXYitrM014mIYcywRTwhAQyOWlX8OhCu2gDxJ6z0sd
Am+BtQCTg0CwEtAs2BJYE8vUPqHAV3CgqdHZ2iykjuKC+mEsicFAvBgpf0V8oGNJoFl0GF6Ed25L
M7kUpoBli4GCkQxqX3aupUNGRoE6gpg2wQCN+RyLK3Rj8zykLB4ctWhaRTNTRpC9an5x7MWo13kF
TU3mHkQ/TtssDiqiqEOl81qr7u3kEHMXVm+mJGVxZ91Ucwo2bBED+wzmeNt1T5ewAPGMZUmqS7yO
Nf+nSyeenUQ1RzaQNiRm7dYm3CJ2TDeS4mWHnj3HHIwxR1asBRKu7djggMR/9IZHOh06vNKzcyjP
SHc1NtXmfNMiVhOCNn3ahlWLGHi+c6HO3iGdZjmM08Ac443N6am3WOfolTXNlxyt9HEf1ilU8y99
bOkv0Xsn02rDmRWhDYo3AfMJa9ULxIHrS3KO1ZbAeuKaJofBblBBhroboISUlSf/gwHMnz15/Qgv
XVAERr9DqsLdBilhSpGGwMjkbOjSP74T/BzcsfGO1emfZgBMAFdoAccXjM2aYS22FCVBr3na2Qrd
dPT3lCbDYhJqoOcgveeW3qTmrquVKqZU0YxudgSkv1hkXZVaRxmNYLOfW8b5uEaWo+atsDOZ9jDg
DoQKM+M8UUbRJ0UwBNdmSPeCVbp2O50EPF8vF7bSbx2YwTNt2yGe5zHm7AMpQ8T6x6qfGxW0Tbi4
79Mc0Wb4WtEoO1vVbMHrbb4jgzji6U3tg95ElbBOZnhEjHqTL27NwcbmDbFNiSJsJVuGQWKlqCei
eMmqBb6XgxXdd2KbckTZR4Oh0Tt9HaBzTW2mn+7fTvkSvqR83+XsX8GZAqeTISiXpCdJivdmD8Cj
4kF+rUHOHWgzvgs9NNh/P3vNa1vsiPGzTi3tCypkm7qzCqfrN/4QvUS1RSh/tZ6DQ+860OaZTrTN
dHxL+SHL0Pus5gHc4GZklcLd3sP1fRMWx1JBDqc4+xtW1ds1vy5FG4cp6HAeeFl/FeSIJDOHck/Y
s/j+YjCIC53tvxmrl69J+jB5mbHGacsERB4lKbTDEhJNc6aWGGS0BOCJdgo5ov6WdcfVMUMwYDra
xAUeC2DvyZ5Gj4PP3ZJtrwa19uVcBm875+HzC2Jd9c490khg7g+ppOyAFBg2lD9TPFSmQFw5u8DE
EDaiVjK9ul285s1NYzZpFm83NZ1MDTRdWNPqVZLLDplMJ9YSUVyvBnBUWNcZw0AOq3PeVnQ7IKod
Ze+PVC30S4ddlVIKBRPETQOV0b9pa6kzk8pdgzCKai84jD+BjIPzCG62tKqlIf65+IX4zFSKbdpk
MlTSnqkCuKlVTh+PbvXX2/GQtSd2sXrWIOBEekzlL1a/HKqCJz3jMy+7Wo+Q9+T+zCnwmqxtumsL
ksHG1CpDmGPIJ8kmvXex+a1vLAxclTgYCk9ExBG6T2+PaVkK4Z+g7NL6gP7LzBtapzbOd5Nd7/dm
sOfubNHlmjY55qB8DFfwB8jbeTe3bmcR+SvoH0SUlR5dc2PODs1Ds+r9yNy4DcbxVK6dA2nrlJF8
W/fLA94En/hpPgbV1WP2GaxRjK/HG1902idsMc6AcIzQU444kpgTJbWubtZ1UXjgSW04uXDnV0E5
7m3CKtXuwwpZDywtWPvh1+ysaLAR4L/mIo9ynqPAPrs1F4Eqvdp84wC/vwYq8OztxyL23wNhBEyx
7yG2JzL2SdB4c+izce6vXVpJgDhPylZws+PgMhJFM6QJfWYHVnAaga4qSzqYbPSU94N3yOtvDi5/
7/DEQLzjEKcIGrFfdHBl4L97eLEP/AIaoKs8Jwv/5mqMExTf9s+vjYWV3xFh8wXfiNaTNTb3jxRh
A9aWETakgDPH9BAj7AVS9qjG/XBXPIHF3pJidGm1RlfhjUw1k3Bst6BBoUIlZyoaS09WQx32tGio
xVWjAZUyuDqwgkllYXM4Fby+tkPsw/B/pNMU1P2LrZWkyEi3ncaHTnNli3YhnHzcHFgcHbsQKyti
pDzr79C+sWMedFApITlkLMFH9g6qZwOP6bzWEX756EdsVNtPXrtikJWIrkK+QYkM9tDXSbX3nUOj
2Mr5P6wJaEzag8V4xUgdGx8vgo52iML/iuWHmKVm5kiJdADo25yFx2p4w3Tv7946kWFgTocUGoeQ
qL9N3Qu2Vvi0Hh0NQULLVHLBnj7Oul0O921Sowt63/Pegg76LrXeZp6mIGwgyC+GQ/VZhyQb1c/u
F2yiZR9bGM71jcntbI3WV8e/9X940DX238gZv3BHxU+basV/vR2cFLHrfM7LeG/5GNsBJf4BvEaa
mbcb5WpmwXk3426N+WMvNB4S4rBaWEFvQkSDLuaLnpCzIfJgn1fipfAz62Qon1y0r4DZ3h5ypP4+
nCDavKHQH+Al83NOC55s79Yq+s+uiYTkAVHosfj7be16FBsb+zm4rT1vJ4Mh5xsvqjneCxAQXkXz
G9aHbhzb9oYFXWjCWf4thH8JKgOykckNsACINW8bBY264sIGlJ+JFFVhnC94aSLVtLTT+7/P5Nli
Lqd96wA2fizjynleia7JWZKyw+TtV+NDvVFuPTxYlH367xXDWa15myKSEhJe0EXb9+3IJqKTss2/
0mzv26d4MWAE/aHvf37WIbcofWjcmfOiXf9FGns3ESUE3YQaMF/YILgIMbBTsTciI+bNiAY26we3
iy5v9HlYPjXupI3g03Crv8PH0njaB4aTFK5efBrd/lSuTyqOCno845Bx0b7At1C5ycbsKHeH/XWz
Fjga2kmSs8VB6uziJAqVfZSV80c+iYBNNIwiP+xQz8GXsP3OYkQrSGXOvCVpH3vibjJCdgPEem7u
vUkrjuzJKLVAdBnRh7yiF/TEjttjflmPXhYjf+caJRx9Kl6b0cKMreshlU3HvKI2URyQ1iPTZ/jW
zPKrfCPADop/QQxrtniVOKsmb4dptnYMkd/i3CKy8JejGY84xXzfZ1HMhaHEC8M26ZB23WfZNqrM
32L+qAdPFI1uzGRc7u/Gdotuq8tQWUQsyFa+4aA1dNcB9tOEEAx5dgnCkB4LjYcRUOvzv16XrwKv
YHWRk/Iie+6x2cUTE83UJSh3n6QLc1hTTDDgFCxpeix6Hfsz35XBaBh3D8NpOe1Vgjqhn/7Sb47m
in4CApxif4r5epXwQ0fzFg1zH9ZAPlSG+zTrvc3eK5bsFUUfFPHTSQNrTn3+jzrw+zHfe7NXZuQ4
2sohuKC9pPVoNno9fGTpA18txlS2+DowkeYEvXQ4ADWt1aVBk9zBl75X4l77o04XcwOOGOlwV5Q2
D587BfqL/trlZVwuexWEbadWcc5udrehOX31N7lQGgc+RFGlVOww+mPhKwGAElFzyA5YcW8f+uy0
2VmxB+O+tS76+bMNa/2wrLd9y9cfn6qJzwkf4uaQRkeMChnxjo0YFYn0SKOY2Rr+tCP+9Td8ubf2
gOx/0BnYJO+LT7NILFyw9lUw40w8td9zvnDepg/Tp2pHomjArbE7LH078qMO6XfoH6f2Y++UOug0
JEPg5A4dJvEmSd1O6GQA4hjLgtdfhQJG8EEIV4lI/sCX6mMkYNCJFfp8XPk55gtbzIL7zjcM7KnP
1hSROSE6D0RCiK3peRIrnibxYsSqZiaP/h6Xur6tGMKyjkYEYtRWUayl6fbOTe26EV8GpGx6PQge
Bctlr1HrtiZzKhpGIMfMRm4FHK53nArKJOvMaZyU5x/YCCTuwyDowfS4Wt07jTBu9QgDXKZZEw+X
k64QvCfPvZkaiWiu8gnCCP9n+mjjwo64W+y1HgxNfJQQ3k091zOZKoo1hzbIFi+pICj7FX41HBwz
XgZMDNfE548ZKNJxL/aj1ZtzJLuSXpHpMc6NFE8zE+YMURi02IOtCZtxHk9eAfMhtS8VJG2XDevy
YlCw6QVhS+KSxU3Z6Xxjzn0kPOM2zItGJMZMcW7W4r78AxOkeQH5wO+z5Y5s151rt3OHVqvMN89E
O+xcCXovyEZgF/2kX6Rcxvk6tdS4WZ0w0RA3sjcl8AvWA3Q7iHUL0A5W0YAvty7KFXKAMJzdkLvN
QgxiLM+yOEbyLCVqfCu5WaH+W+uvzaYFKZvGlL9i3Bu1SQd2r486yCenTlh3IXNXEg1TeZvJRrdi
/AqFC79wxf9ZP+l99m5i8TNCHhICHMtn6JzVJ6dMnBmrUVojflcYLWz9WD0rHqDUOaTp/WY/gYym
RlY6uQ1gngELQuCjSx/AgqqW+ggFNTYhkM2BGwQSru1ptyidycl6pMjEYNXkebCpvj4J+pHJVEBM
oJF3xwgwemPP59rf6AAOrt0o+uIC1FjnFJvhSHPwxJA7hC1AHEKs6InKNcreLI0HlEsIatQSX19c
AojbjPoCF4EyuAGLL4/rDe7Uf9CYWJvJHqfCU9ClPZJUOZ12yZosOManlbnMueZnTl6ag+ExhPgQ
GkM4o7hnzz/DYzwNSmZ3HiwZ2kSnA59uMtNtVORvMuIVPV2DQefvmFqF1gySdHryLHOPAXLuEaXv
ffkbTgMjQnSNCnhD4hTiVAu/BlczZBuMkx9ew0dy7UgZ8mZS+d7PW6iyoFzkWmvI5MqDhVXA4CHM
XnFzUGn0wfwwMMyWhgU7ZKuB2PY8s4PNJzziYs1LdwMvBsJgvLvWvVuYsJ3Po60CtuT1zP/Fqp/t
sA9bvS5Bne/rD6JHBrXDu+khpqRVLSqOqDvIUtLBEbJFkCnIWlwi9r66UvqKx9PrMZwq/aLlbvjF
ASGHH3lwuZlOGraViaKSxxtsHUZB6fdgasdt2fmufkj2c3iM4C8T3sgsd89Y22pVPC0yLXs6+y0E
ZK9XNSwUSxN9gPnAR/GOzZLaTZcFbkk3AogyBAa1UONAtFs8p9b72DjDchdoo0sMTJVr2g0U/LoK
IJegbjOcZb/2DMdTfHUN64Kl09eW7WndwzFZjriwOOS3vKVHsKUrUMJcTTNm5JEqpzGZoGnS5cer
pBj5pc9CpVmqliljEOM1Tjspai/Nh/pbQukunhq5kpxwPEh4RbcZzUmRcWYo07i5kPbs5syNn7D8
aYtxciItUG9GkL649jIBq/PM/+p/lEFAyJXwi+i7ve7um+tuhjULb9bE+9xIWiI64HxMw220wfUh
KMy2OAY8gsIgP1DzSYwyDWAW6EpTxi5y5r5T4wwhZ4WVMANBpxIj6kOCmkvacciojmoVvWl7pPP7
iDECGUFH/XxD8mSl3+rIghOnLYOVAgXZNCES2y3mVFFU6z4PqxkySG/jz9TFm5pMHwGfse6JZtYR
YngzQ0DUGSZOQlL7Z/vdMuKD/+2JZaAxVHlqdt5M7kvPyFZfGueN1AX3BE7WNmgDFmkP1ZlHIAsn
tQYfLA6BG2I9Sb6RSRXgYNIg/aL6ODdlp4b6kH/bm/zvBmtl422H2fOXZzyWlinIWsFzuJSSZGiW
/Ls2E40kUIBTf0ckWakgJZzg57DgK0Q6qvKWdJkSUqxnMvvMqLP1RqlZ4aq2NfygPn5LnEETQLzj
qXMe7rxcrwpIKphU398tuYUFfR3EUYiwzKCw2qSqPDJRL+2K4VGGv1mzDziid0W1aipUtQ99wa8C
VymXUnspYShJv2CS0Nq7KN+owMxrHsfH8ZmP6qACjFGkxY8EBa5FttRlGUWTCqICnAHEOWcWO1Yc
Jbhg2RzTEx1VUYYq5GNtIb1rLslDsxeFPhCOs9VWDd8FY3Qd3LmAF2f3WX2UG30HL+wvenfsM6TJ
w14Ouzlc6OD2bWOACVLsjOSUEnQo59UI0thwmb8IViVGoHQjQM3lzqO4d4xF16GVSqyGX8TqZ6wW
cZ8gz/0RCsNDogGLEYXIVhjOULj7xhay5pb06JTaSNCD97fY2BwWUq6dmwZYMHyaU8mqjzJzGg2i
p1vEmXD2oPHhFIPnkaz/0sCilmMhEIWpAiFXJMoqNlN3T4nYZ2/dYAiEMp5iUEv6mKo8pu9MPgi6
5HskCtwp5Q7IPoM7XFmsPmkkni9gSDvvQ1ebNVJu/yfqyZq88n1V7XwHexCTRI3JTOhQNCuTUpyN
Gdb6VuqrZqaCkZpM6vBo50s+IBmBLoGXJAoc49lKl6FZxRmgFaIPJHf2MlR9vQn6eJrG+Bvt2INX
LPSwfI/Oc/LkL7S/6aSclFDabGflv2vzF3yCR2C0MIhsM+6zW2QrVsJ1VHdpoTWM6PixvsQvklzD
ng6OfrFxhkdvV915j2kVtPO2EMX23gnfi5xTQifJ//KkE8tPyjaFWQlbV/w98S2EkvPSm+TUdxaK
fFXqfCUxm1aMEmBOT5Zd2mxKrZy4kZaNFG3f1GcIk8WPUKj/X185D0E2+bnTjhQOmq8zjYXti1Oe
8coV2dUpk6hYtUqVLcyMFFI9OJPpLo01k8RmhyYqsBSvOPNY0To9de2PNl21Qf0PxxhUSYMyU79X
59V6tp1toWUbVCMmPPlc9GPgM4cpDimPunlofDu7RmFy+tvOLwzbmFeTQphncm1+du+WG+Wa+e5+
J3ecas7N56TAazLRyPULi3Kya+0nL1RLoPUsuQndud3Jyr8a5w++hGUAm1v7MN6gwyJxwT64Fhcg
S83qjIJpXtJ99eCdlXOU5jKpKaEXB0CP5ufDlaxeL4ZUU4q06paorpOAE5FW/45wfmpVuuLVq4si
kZpupzUrbr3cpjPRgF5ivcg6v34ph148egm1pl6RciYP5zDvTLG3gU9aJrX6wjVFJtVT9FfbKLv0
vqknI9a/pL/qzKJv4JcqjIuxVWP6bKH7G0u/jYIGIv4L+K9zdSBYihShhyOjzUz6owdR83Ic4KJ7
iMqtw1chS0RHfbDk6O8QEGIC1NK4E6mgmna0WGXuKIGxLJW0cMHgYPz8iGnr/hbvpDI8hQ5EItiC
MR4vJEKwIBifxXt17ROGIE2Lca1ZIRotoTkhpZTpUPaYcECykTBwGP8cnCo3s2ze8ANG682pT1Lz
MfRcl5RBAXE5Zb1KJJDSxPOcNGuayR9PLeUKwhaGBwFDpXnAP3XAl1N6DH8adzisJenCQ8PmY+3J
80oKsbt74bN8+e+IlXA8+4XkdY0f/qUego7d7O2eBm93G2z5N92QQIoXbuPTFW89s0s+Y46vaV6y
cxfRO6V6A7oWAmyOQoxWHjIO97eQb9eUsI190brjJjQwVtvFdfxMrgkyfrtsKWdQ1gB1CFnD284z
d1PO4w9kB28UC29mpeyxZ3vh64LhRwOfnS42IF25QN3m2+VjXm8CpPOxaQl9zugDmw2sbIRs8Agg
9Q6v3n1vfxhPNGSwdPyO5YGFqTfOPe4nuVpn3I1fZt7ZU2HTcf0y+hCkXCCITLo1pUsfkLPSo05r
6Yf+UIcC5QtZd09vNWT55d+f4cktToI8Zoa6WGYyB1E0CMkWMm/nbec/G6ZMxQ7nTGxWHYigl0Dm
uor8dIVco6HPONtk/m3BqwGpSb5U8uGbCjkmj9TW0ceNC25QmmqBDAmOAehRC1cyHxGWHsCGo223
iMOhVWJl3bzb3npyPOzNrb8jTQhL/Hjr13h2pmhA7cODl6yIdv48uSQar5nD+Abkfg49/jKsNE5+
Of6E06TEc02Xk1tGWIBmOapz6uZxjXyYNbvc1AJkYmAsvYReC9HuAW+Mr7NJyA/wIDOGolkxaA45
iT6vO7tkl+w7ot0/KQjfXongoQ38bKpBy1mNwZQBiffp6eWp4iFQddeQjz+B0fg1voPv4E5iUx2V
Vj8aEvrEHwyMaAiQup96Wxgl2+6BMCRWdCps5/zB+4T3Uu/mzV+yZ0w91JxkD7x9oqsoSIhIKJVJ
2tVIEw/JL/YhcdqIZPZ0xL9XHzIcZigPpsPiERpkHE9PpgXi/hWZQLwnSgSnsd5hZhDaYqCj16hY
bC7uWQuQZLLdRJViXi1TyOmNwe79z/1i59/I73cYrsk3mrFtqS8D2jdXRY9y5VMIk9Sv4WtBw7qb
Xd/evX3r6uPZozVbwiKdKUMl61yy4Ck8X+b9ZT5JS6myvwiRkCK1GPTMVjbwt8J5bXzsE+jc4wTC
NOIHmNrxdvKZa6pVbVzHfQyXt39zAbZMBpAAqI5ilMH2qU1PJbX6A6HNLuYKZPKQp4tx7/ARFtpT
RnDk2/m2+GPtYSYYUYyghsHsFPFRhyrTlgnAz8l5Hxi+t8HHqXtijIkWSyubciFPiUTho0qHQxZ+
rJiu77SpjHtAd+PDoOTu6oAXwzfdoEyTksdTsMxV9G4SnSCPkWGbPCA/kNRghLTq48PyOawHNVlv
QCMhYVMRIgOD55xasisu34Z0TikdcBZNBMqytHfud5A9Urks6Y5jC6Dmyd69JiK4nVvnFmPUaabo
olZwuZNYSAJ0lE6qBBFp7Q19DSIgqj9x3t9g2GlbTBLKjD2TPWN9rrjUv9+99YlVRH+8d3AN3qkK
R5qxshMw6hQMkVOCoa22Ke+pU5vZc0Kz0c4EXW0EkE1gjh9/DbreNja97jIAqgZB8TjbunsETi8z
0DD75RKbqRLtS34jBlRYk1pbWoKKfn9bknJ83vGvb/cCF0nUw5R3ykEaHyxQGbZqmjhQSSLFf+0v
j/1hos9JjYoFEShulMw2zl8ycubnt7GqknQdZQCzZplvgtKtbjWODLYatp0uijh+wZuR1C8MwM5M
yduOCjaYg7WwGmOAPklD1dYWT0DFdXIzHUZUZ6N38QBk0+fW4w9zBOc7pP+wJPhHpxwWcLepe+tL
K08lYHGq1Rb7s7tZfcFmV8WD+S1Z5cEBpcjRxtOQEUCVkUasTP8+TlG97itki59lIoVyxhV+IvNB
67hqP6FlkFQEuU6uw6C8tlRS1+DZuKaLWv50N/zqHl0jppHGgCAFgoLvA5vTTL9ytmN6F5fGZQw0
i/Gvg/1g+5mnSHciZX80fOR9mrdu1Nopq49vaRz5ZHJagEVTxAGSWb5lx4EZqB+k3iyfda+JS/NJ
A3pF+/rYtHeEK+sUTDN55ZZSUArjeFOIiPwSKxtnBIRGTdFdo00M8xZFKb1IUitQsh/LRKaqGMB7
HhN+cMVfVi3TMx3T+zPNruV0aeuZ5rCdvfUvjpEtS4AhWzCm7UoQ160ZFGOs0Fga7RDdofU31Fjq
K/oghHciHjIOJ3yYLLqAOUx55jPh39V8OLzojYZjNareuN1wPGvs8QvNhtXkL27D5SE04aGU5IJm
BnOKSKgJxZtpEmpOptkwg2VvH59A9o5Wk8Xq0cbhhqbZYlmyI0DmeQ3b6urwTy7eZxSiV9pZ3MTs
YpkeeAj4h220dxiyldh3Dk/L42esQQw9h/QBKq1eEyzZG3JO0w5qsx17AbA/PTU2JY2B2P27ou7r
3bkfcGMPXaCORTGv6AAWrImGJKcGEEpbRpquzCdxUZj19bBHVDajbA7IQJ5a2JlgnSWyq1L9Z8qD
yPTAxwGc51ZWVx1w5yWZSAX2KiZEAlOdJVRHBYFKpjKfVVSISXEHfs0uMEQVVeS+VBm0k1QwiDym
6+deCjBkMuOQCjYlUtV+OWLF1797tFr4OLgQ88M79EY8IaXEg7tI5i5yompMFLbNF2ax1zRT0xPN
wzVQJrWxJkK4q3CzCZv+b3GOEATxNOuEZ6E4V1RnSWYFIj4xPBAe/cOd9jfBFiNMyMVqUQjPkc8U
N0gvTKTMwaZRSnvB05v1u5hxkZWuV/uysQ28IS7YI58gbX2t0ejDBpCVrxKNMntD2+TpHLnDYCWe
XZVfNDDcKhS0ioelG/8QywsNrT7NE0o29ujV7HzNMwRFdVz0ahkuAvsnr/nZLEL5jDCntBgmlDJ8
kYDV2I4d9ic//or0pdQ0oH8IVdhZycHKNQadqMPdBe5GEEL0MNn6b2c0iVvAy5JcyRCXqoevjHSo
M8taNY1G4e0BherOK7r4R2vHcQu63gWf7rEHusteDSfOI0V9nXTvg6WhFmmDdmnQPaAXu/N8AXyo
XXtkcyRXGAbmzDlNLy1suksGcUbIqaKOMGjCFWaIBCI6dB8sYgg2ExY3/egWDTtge+5Es5vOFXdW
4059PHpbxDh9AaDPxjDA2VtzV/A8m8mlm0XyPmfSDNGPJu4PeR8PgQ4AuDoyfpNGmR6BIig7Rg9H
f1VDoa4XS3FR1TU/ZvKyJwRZ9d35jbipqnWoXqIVAKPPe7yvdOaXNFnF2Cm6gDWi44qU+7AjKltP
sK88ejJYWDH63+W8vYubozVwa0mfcu4IhCJVxhS5hvT1kU5yYvJazAf9bR1gNBioQTfuvi893RkL
bO0R6dKlUS43FVB0BOsS8k6sq1q8fZrEnCHzH+hZzLZJzyppsq/2cIur6p/3R2Dyuh4ZaZuz2fPa
S5NQSpgjNnVpgAfKKPhDW9/rkhgsuyQIXYC3bruLBwoyTlICRPiFNgxDbrZ0mezC7VSslomLS8/j
AKhbpBgSF3flj0L044YUVNJSYyS5bA8lYzq5FgGWuzY8q+HwKBpDr80AoJPp8FeO15fTDEOB1TfN
L2C6RQ0GJDQCkulmk0OAsQjcqsFghDEPqvS3tpFX8X3urx9F5DW5MV24kGzSLYYrx7IYVmQOdRA0
nSbjhsakMD/iOoVBvpXAxx2tvhxaw+7fdqvhQHijXO1lui/Uu+m5wTyg7wtbgyef/iFtKhTN5on5
DS+rKx02lSiF99PG47Ritg8My5Na4m+oaaC8+EtE0noQw2GJN4/Xwnsyrcc7pW9It/20G0PHdHSS
mmxUjtRPeOE59bzeHHBNhebW7ALezVW08mULpz9mDy45Q5btMwcNqV+rZh/lGMRq0bp5RD1eoOW2
ry2tJXQDC2a/c/j+NWrBe/BNJ7xyomDQeLNhDQhrg5SYfjUYwElfDAawmAZIYJ4cEBhZ8Nnv1Bsg
mDR+YeKUQeQWMAbsxRSCip0eFrbaMvB8LeQJ1uLBpjkO2GEP8ObogE36k0Hx8nGEiGzCCRbjHYHA
3cHpn5g50FnHFlX8XE37xSdRFFIDRCDmT4drqJrq84iIKwMH8N4SZfglnfUhP/ccvqNS1m+QOGjL
yS9bOnvZ2qiDKCWD6toMxyQcSYlRwNnl5sLIlLwirbtTe2RMFMNf2u4Q/IWjA5tbIMINyqZGFnyh
yo8Uz/RNCcKEBgiQJqgLzNWF1xbcjyQBzd05CZQ4uipw/iU90pFEH5lkGLhf5Njs0rhmdUf4Lj0M
dS1SfJrzV3jemRdDTA8YxZhGxK9RCcqjTnKd6RlWptAnWEEwYZU3A7CIHyKBE05qopBQDyWg15Q4
EMh5pBn4LBxC14mfgvej0aqlmOuVXrYcsETITtE9BvMhxcDyyq22UHZg1X1oI9jAbukylpV3neuK
SPvMhzR4ev2lGWFUvQPMRm6groLQY5G2yUHDc1fzUnXMYkAFt0lOxsIFrl2xrPepFfoOR6YsdOIu
n76Xek/l468CX6bZmuOgxCEPMmC4u57QTJ1DjDxjoRTACorY5tAIhJl9HchYZN2V9bX6BCrjwQ2p
9netM9YBp72lJgrmANKw9+WH9OKqOw+cjHVdVvuX+W7sOGYB8QTu/azxhZmQaob+HErygnto5pgr
VudDjoDrl7lpYgzIeCz8O3KT5wiNbyIP2zVtj1Lvhg/HFqyvRCasOcQqfOtA2IBq0+TtCma88Y9l
502w+WJKanm1RZl9xDmgM4ByK3yQ6wARKp1+uhhe61z4VwKnLHLVQtug3KlPSuZmvuepefezu/co
l4tAJvXmxb8MNf7jsbNeEGytC7O+sem52apMUNVVojuLD8i8WYbp+IDeSTmNlg6jRLMM7yAu48y0
CZ4MWXyHZwyJWoeGdOzrpnxlpx0ZjJE0MsmNz1f0KrQRSzAoVeBo6MHWfyH/3DO6Dw9D3hH8etNV
JLhi5zL6Nt3EmFrUndNcja0yNtOkAFg2t3kKGjyw4Tb7PhYQGEF8htMx5hbjbLYaYQAyAWYbhH01
PJYYLROnb47BIarjsjnW6Ct8xPe9aesL6z4d9MENXlx5F84votxyLOdw8JHGJVqDmewlgup/hp/h
FuPqPNOeXkzM7E4D1jvGlvSd9D/gzLl8CrLUmLDExA7lwGvCFcKqFJ0SgvgLvk10+LCap10FBRhk
c5xwZbSInDQLDbD6+X5G66f1BNME3us2AYHoKGboEoke1bUaA//ZC6glNSDc8udlF+E0l921D4pG
9ioer3zIpQmBd0Qy9KWQkE2RjEhhwne041UUYB4MdRh20MeVfE49K3JVGCok6m0hH0a7StAiyEHi
kYqfRkRXYki0FnxWQEtNcol7in+y+MNvkfQ8a4SLSi/5jiKOos8G7jMGuT9ZHtmlOC1xqAkU0MTU
vM+zryTvyu6GDMVUqBI0oB8lmICTKVoUYHTwtdFWPr1APIST7fTpLlJKnSiFIhLo+FP0p+4ASJbp
h0ouhVYZHRqcYXlnolZo1jzNqidxqefqm8IR8WXXgtU9C1VO6QIe1aw4kvwJlFE+3hMuQ1m/KAYc
EfAWVIExSjRgCUPqlDGifql+9ZuDUAezrrSrlZ0pnLYMdu4wgL3WpApY1KwBtGtuEMH44MzGZutg
RQMandyMbgWlfCVWbyyKlDHzM83Rm19C/soxrSHR9H91f7mAiauskmIScw4reuKmRM7MOVkkdx9R
isKBEOwwqpN7O5OJun8t+KZCqVcoN8i5YJmoS84F1T9zXdQ0vHyUxwUlh7+V3sEd9msbrLAu+MRK
gMb6e5lXJhnsepteAen4bSszhuvg58pcNwsRmWWTAvaeICEN8BsbjDsVpeTezIaUHtwVUCujDCmD
NfwrQ4H1Bt05wH/4dH4CMQLBgcDwdbzIq0RuMljgwD6nGz0lRa+BrKkjrfBM9yi9jgwCeEAZxCuG
YKLnrpNsblBh6EAD1YJipA81oNQ+f8L0ViVg+Kp51Vfd2PUJ05jIDOLn39T/kLxrNkqROE+cNVh9
wZfph8wSDp5ulcaSOjk/r97/db6tQyQgtkIAurJQ0yGLMHDSeoBMXJCa7AS3nODLT6dqZZNbdAow
CJHc+wb7BHenVPCLdRtZMEOJyEF1Uqi2kF/gElCRxwoF4MOwSQ5doP0j1eArAhce45ZiY43ItHS8
EIjCN/7t4WceScur3eZHDodAhMiWhnKy0lHE0LpQ3oNH7Ax4SvSk8PqP5XxYJFklI9Wr+/KlI8Xo
sJ3DLkoZK68ytNsuQFAh4JNQQ9Wkyn/PchlB3JP1p5H0gB/8VOD81XmWmOSF5v1PX/DEEDardVZ2
atQeWDXqKgUcclRVMm1UYiyXKnJnClp9XIHvMx9GJu/uEsYjdI6YfZTnMpth6gLzB4u0dkNqO0hs
mqSpdzr1eaIcgGLW08AX4mhTKceX/umaAUxZSpOJk0Siu6BZh/C7t6tz+gss4WJ0j7MRDAdNNMav
iV6nLKNYhmnd91rzSmzm9dl9nOODISI+TvPkH73NcDMs9M4wapnwp3RAFxAlkOURz4hcnNG2bs5f
m+KCEkEPFp7xKWYMEUtYlxoogmihR1NP09pnt6cT4rOos7jZUqMqLgkqUQzED52WuE6t7KjWXsJf
SIQBHbGKfmeMuTiGIXXrLSMTpHoEZugG8tspOeyb9DlKrKp/0ru7rNkyz2JqmZNLnzwbpok6uc3s
KzYP2R4vzA7+9s4+ofra2dqND79WxG0SXy3GThcJeNAx8csSfn2iBE7TTxr/JeQuWILqug4+HGaU
ged0ngxiCPl6IAV+tZWK60O2hlKugS79S8jhe6IdlsMCyfhb1tIwmZt5pp2mnn31qrPrP4e7fnUs
/RV8JJnsgtsRP69eLqkw0YvYnml65d2k9WG4KdCHzWN4BOFC9IaMU+2JbeoCITcImFJpK0Fzf9+I
RGX6kBk+wG+isbDriy4kBSwVAorYq1+z8t1fG9dd6NU6IzGMoPxQa+OM/5REoyBjsG0lzBVKJtmz
rqyPsdubm8mRQeA87e8QTq1P54Nbq2ChdULCcfEQResR9vVZ/ZCsKyJ9/BdarASrdxxgPGUw+jFS
+8vqiIIGJaA0J+r1nOGZGbDNYJzh/aIWDrOEfupflcMPesICsi8kxbBiDzy4LU9STw9CDslJRgwr
eMRMBHq6ANbA6zTbBk9bHBWu8Jxav1YhlhEFjLFuub3DvlQ+/TIxldOi3j7xzzI/W/QFF0xJdN5m
NgGyLRZ9QiQKzVPWd/Xyyg2VNAPnxupYGdbGM8a4hQbfKlT7mso1vNop1qTYkiVIOZF6XRQOEQT1
UbM23E8NppS4EZfbGD5yCWaVS2XN+eILgdiwgYPU6JbiouJDqJWqC31gumcVDT9KK3T4tOZ8G/pE
jfP0P5TqnSYQegIpVwRuSA08FaWlciwtDV3YmvO5nlLkThacY5aNEiFdQmRBt6SJJYfgj8TBCgNC
95QP6ob6QCmHBgw3JXgm39TRWFjZB9RPGabUYmKdrWER6+Gr8qObDZfsH2GVSJmWaGrqXmkXX4FU
dVYrwugD+pepOKPRgwg+yZHvXfwCKf8zxpFegIPby450mczrgP/0yg39vnnRnQAoizFcQB8n322c
0TEw29FL/Rzwh4/EtwAzARXVKaNkTac5eGp2iXoiCZxqVj3AtS+DhcwkX6SVF4YFkHyatZU2tSgz
JXjSepbCIXWRRvGHTjzLS/QYLQ69L1XS3ZXkuX1tFJxf1FdEC7mjeyQhrbaAPotaeHXTPjHDCmR8
BGfW11XgEpN2Mzl5clLf4YpR8NWZvPUv/RNu7TV8y+RcJucr5JJo5vWbH0DmiySZ0bAQNKW0gHkA
2VUONR/0HNToSNZRyjXFSaUzu7ZCqylS6bN9o019Zm/KTubfCE12dXYpxMD8hebShFnfBLCTVwhu
lyeAPeOfXjmbAqH4Q8GwQI2c+kCvEjHv1/xIEV0RrwzgtRadd3KFWbmJbs0n0GCzOCgPvr1n+9ER
Yx/OvszPk216bXjeikk7dKfM2STIwOhPuabVoFQ19UJ8QNfHN/Kc4X1ebbP+E2RpYqQq8u5deeTk
bYORoaJxyjJrEz55KeDHcJTWTP5MDcu4NGqGxXcqc67hZfLrI549/v0m78VzcR4XZ+dxGdrw7Low
+Dgv9uPiYD/+MIvgyRSKXfPn3APcpnhpgTA1u+3O683LNDzA45HFitxCJQDPZrUyqZV3QPIaiisU
B8RZSq7sotXMCSALDBVTNx6/SMI31LdZVFdphUSfTS7LjJR5K26iokJa9Si0qQmkKFFlbSDtx4AE
MSFBagU6mkBWguV9DQx6+RlnHG8hsuVFLsSqCz+hyujnrNO3P7N3yapQtcD1qBTqVJUtcNvnVU5r
M32nmhaMeiTolPSrREwHJ3tz+uhDl0jRjDGDo/uFqbtr5mINLa61XsjEBA3r8BCVoO7hbtOrjT5O
pWgdaAYCVu8bGIrBHvxZgCnZH7wZyl/TIDdEOrl49hy4B6hT2HShz6qjfJE68IOl14lhKdpEt/4+
ufQ3k/cwN663gZM5Uc1kAOMONfh1XqKwG3+wj1hMZ/nJelWaXEb2hh8O07Ca7Aef0XEgkO48EFXu
Ylec4/94OrOt1LUmCj+RY6B0cguENgQIjeCNA0QFlEZ6fPr/+5J9/oPuowIhWVmrVtWsWbNe9Ayo
/fhMY0/qbOgRCZhCa5+nOBPbNejpktT2PjZRv6bhyKlKrsfE7uqLBtbfcYFe6I/1wyVhul8QT7mE
a3zOWR7npkQzkTy6KW8d4JYwR7Puimm+dp+cGCjbxJtNANh5wB9ZN5Nin8l4g76Xd8utAMYiwBJz
TRa4eS4JSu6KzxCznzsZdl13MXbLDqYM0vadUO555G6Z7HcUpJI3q/hMdiF9Vq2jnbI+CVfQoPqJ
NmiqNBZa6r9Qz5X0k7Oxt0QguKO5OjpJVVWzfJRa5yY9CB9aj6oLBAVsAYv041TRTJ4pEF9TSH6L
ZKblasVWvrVsPGF9DEWtFzS0V6JL0X30YwOgy89i91R1XB0LR+SJBGeeSb+vTgij220ZqSSwDMwn
48n4l7QfHkJ73HbViByIQZwbz7FVfVQhIXbQwHZRq0SLL1IQZix+Q6A/jKvl8oks6syGwxRjIHxi
PTyzvZ6b42IJhQyQY4DWKg8l+dU9gYOJMB5YzhRrbGq7mjZxQLlCRwL7QOPaK1Z6kIEozCDvUCfF
wOeF2NoIAxPRuTuYHp4r1x7xFynA92Whto2WjUfG8O3l7+NIMwkERjbHwfEcrbZU+9av7bcvWqpR
toiLwmqVbpF4jHzyaISxmsnOQf0tfmS3wCpZQuVIYyd+6svRNw2YaFl1j5/QcNy0Ef0aZnv5Zg6s
EEehV4iP81z8UCvS8Ee5wx1L/IyvkwGHp5EVvZCSZdV4iu8wRn835f07Xlx0h+WMAtnwD2HNM/Xk
6rpcacWBbEr/q4vcJoP21Dh3703LqChXTuoOUpZOYkEqF6Q20poL4SbZOonzo6PP3w+d79qhfsGj
zTRyRxxem/64kT7B4083WrZiTNyyfenT0YWN9zY600sGElfvKbwOkY0Z5iBx3VGBtCjrL1EuOraW
4amW6wPYh2dWItP+0NyGt9ovDS5PzWMlH2ZD1AXaxTalwXDar3Vrov5TUYL6ui8/4Nocq0v4P3QN
yFZ2V5jTj6f6EZXEe/B7+C7/UdMMNMrQgAJENOBVDeocqBuUStelqYvU8eKj6BzbLNJTt39F4oPm
kJfpY+9xeriWL/vysVgrDkvTdf9rUOSj9+X8uvzNKh0Vr+UchR2IdHRWL8shCNCrSGASD8rmNulh
ticHLqhrSEqVQkxexZf1hAJrgMpkgEn47uLUkV3iUckr1+2TYqxHZQKj+C/VLl2BlTiZcJT5fPjM
MYdzmgB0bF3HxxNaoQH9OunOyUVfehQn0LxXtasMYnLm3s3d4xcfkTk37D5H+oX+rCendIxD488b
Rh4vL3GrDbx93Kj+JWeUsKF6gMW0f35hJUd836u4NEj+JLDJhlekMtdf5JdMGghIPJql9vKMlv2Y
5FdDbeVpEhCjDPujO/8hqDWFAerQM52hsIlYkQf1A0ilssBJuBog+/D45xE8Prj5g1TxxpB7DZJs
6ovsX/P7Q3EuuuMGK8jRb1UC/x5fLz2QIPq841jI0gE1giw12nz8ncrnj9hgwoRnem4rw4pjhWy7
l/Ed2MdpR3PPYqOEdKhZE57Kt9dQPLJUYtRO7Afb+fcPf6Gpcit9vIHJX9o51jX598G4Ua2pbPzW
35HV/Djb4PRYyz2U8+f607XycAov43VnfBk3qQYpQUhcdX4QgGrkN4D7hWYG2CZ5kOcQWAJaIlmi
uPAy+quov44zliQ9clweaAfAEV9cUZdyYO8uTUFQcEjyQQAzW3La97G6j4cE/RYHh0usWiAgAiIc
gt4b55n/03cf4xARUrFbK2NPQJSUOoWkQBrjNZuD0U8a7L1RreFGl9LjDaWAWeUE/pcSxODTag1n
rl+yUQLcQTYVxLxIj3JcHSahUnF+nCJ24t+uVhYbq3eEx5z4zJpKIdwdpBFki1O6zg9hHj1riO90
sXAUCfRXAwJ3/q+RPI2sqLN6zHrtH2q405Inj+k7Fgs2OL1JTDaOGaJ2FhisP5Q2fKvQzAynk60v
iSLBkBMthITWgTVi4askKpUnNQ0P7/Ye3UTnsbD5jfYstjZKx8VtV08zP1SXNweRSVcDYRNAAwUq
nhDYs9JGnrxYsvvQgDGggoCtOYMIFBtbeWzj7cf34+ff5PZOWjTfVUSRErVwOfwhqbxFioxqNFwP
aRrrXqF1BBQklpmfqbdv5tlQuOY0D+pdMk6bkPw2j6AokbW5iQeLvy20TpJcC6c4kBdyhhN0q8oz
keoMpocQDot+P2XGDQ/NKjWVytMmXQ4TcpUEoTvQmdVL5DUhQBYFLYPmd6TYhQKsS7IDOuSHWlXK
qOqrd+A/6ig28838b122bQh3x3ZWNrTa1DbL+nWNg3zKDfe56vJn9Fi9IPeZ4wYe3+g3vz/C4aLa
pXtirydJUiB/LniN6A2OykexjAL9c//xXcKVuIBAE42yhJvgya5fD530sW6dRgBJNSF9u3PY2O+A
Y6C7OFuSFZp839orquJgP4+f3/cYquoXqxJ3t/y8K9cv41uwZ43+VvLAQ3XNadBqbMu0RqVWIt86
ja/VEvJTUKnCYmsdb3q/w0x1G2dwAhXOzRIzncuo8a7RZmR+IBB8gZkbBq3KZ7VRqSB60ae/aiWC
/zHQsbeoUe8Lc81XklYFDyWZhw9jrGuEa/cG/BjcG50yv6nKdKGlHuRozQWqrVXC/dyXM1UjsdGI
NakH99lf9BfkUJyQBvsPpHf8zSV/qYmkDCb0i51wdoMGEgudas20jDNNxhgKuex1KUZQQogdRiqp
lpQ/5WTYlGnRovGhrJl9VA7arvxMruhWPc5uVbMjPkykvtW/V5Xj7Hf2Vr+ORV2yFO5o41IUAioW
+ENbL52gjxZOy/rmpQitgx4l5MOc7symHoE4JofLb40s6J3Rq9b6SHg50ygN3qnnbx36Olmtlu2Z
rNFHIYJ3LFmoPwhF0M8latET/rlxhIFHFhr+B5oL9fu1+jfJvhfqJnbs26G6uVW1N0hUMl6NVKj3
HF8g4iFtc4NmoAEVNNHqwtx7lf6Img8+u8VQKbSFIki42FNLn5owb8uAdUd9J8HdCPa9GkKpDzuK
uCI5w1Q1SEiiJUZ9R61L06D7TgVLEY2zTC03yU3ws0jmE3Ry05FVA+kQ7xCN3FFEqrw2j8qxp9qp
jqUQqYWj5DhxKTFULV1RgYS/8QOTvYSwoIx3H5vmd/MEn9iOHwcK8YvQSX2YTxGDEuq2WodkC0Tv
GPoU27WUIlnt2b49KCwzItciUCBMAFHKoMOHDHqv/AmH9RnMiBmdrRYhJWYqKxSvpmhs/ZUfkDin
KihfvsVvtNptXsnEMba97Ot3qbyZmEmQwy3lTDckOSkSBMl2Si6NzBq5M/dW/hI8RKYqAO8hQ/Xq
0JvCacCoPdNwstCmiSIasITLWKutTX4IKao4yD3Z0NQvsnnu2ud15fgCAkr2tEN/wd4Zav4yOPfy
SDeuR4LxgEDNXc8bsY9yNTgWl/EbGbiPEzotH2hy/tIoDGI9UP4HuechufgOBRUfVAUhEkMUiCA6
0Vbb6nHg8+oDlj/b27wgYAzwfnrPdlGtPn5iI/HTiTkWhdG5JfMShK6uCnYuUqiXXDTntriBV1ou
R98/YBKMe/OZPfdheG3kwYTZNuLSojTk/1/lHGYbD3txWJeLIc1ki+FTbB/J/QhT2qcn6+hpU84h
70uZTLG8ypRLeyUctqVxycQ1cii7+e6F7MHqr7o6VkCZj1gXYu+/3uPiIcRLLwEf33qn2jYRTKWO
cTU+vT+iOTGB5UJ5yLiIBn5tFT3XT6jewc0l0//buneex5nRpfvbX0+K8/XgITq1v1rZly01PL/0
FF+1D8jhrGvqaP8hU/Wx752az1iY/npaqlHk1AKGKEV2Aubk34tgDT/D3WzH5ptr8dGDx/fz+EJn
ibf6Ty9PXJ8NlYTd868u/gqa0LVzJ/8ZbXts4HzOpo4CyU95AlYc2oh+RyLujErEd3/V/x3lqRLK
hmeqX7/Qo3jDh0cAlbKebZVaWNgMaPhPHjEXWIotanmpRaRnNwYQWBygywpFAkZ3KyYVOz/aaXBW
und6DFiUBae5ekBJN0P/uF37im/0Vc036UKJ23KdfbUPLEuqkPR8s9Vr561FYSRSzQd4T7ngZ4EO
JPnBTbBcPCOIpEzhtW6y+gRfTF70w/t+SJ9gktsZusX+VU/hb1Ss6R+VcNMPNBw6199gUnHsOnXW
1CA94AFnY9rJvH6Fx6llNrnmW4PKljBPncsfxB3N1ZFs2XVyoFddCYYQsmjwQ6FZWQ6JrswcAq2p
UsmkyCBhSt7lF50wHi/vO8TIYuMiC6PskQNdGIoCfj3RGxXExGL7pnvRHD7sfBi/v0tt5IsiP/iL
0+lo1ppGIUzGOsf2QQfxbnf+WH2dG+iY9Ya6A5PVLLvULwF66eFELgzVkQ9+Hjug+bBEzl4U/xfb
l4ZHfKik69/YCM3yT+U90wJQDtc/fli9ySm/yvgz2CnF/mvwlF7xH1JORlue2AOJeWm2B8yrfXFu
/IVUN7nKI0QAibesM0wexWv0uJgj/dHadFgKtecqCb4ab7NaI5BB9EeqFupZjTwxQ17kkPDCIvKO
+Wj5ckUSclXOTex5enrdDFBLr34qxIpTb/kynn71k//YMdkun0BURmxJs5mFlOIqICqQj47VR4LE
TbxvrC4vBxoc/FToxXItF6aXRhELCuMHF2KepcylfJvz8xd9m7hh8yRoG3LBxHxmtSHlGvQFIMzU
XOFn3Sp1U8MSngrl+7vhkuliCnes1nmGHfnMG2FJwoIwppUY8Qb5y4e6z1/Bz+Cn+wBz5bv+uOnc
v+uUmmeuQfESZQvdDDqV2zLlzD/VGqLE3781ugbzxc/5djFTXaNvx86bq3yBZiIjQJ+cZbkIizj8
QQb++tP4eV4RsR9v1R+aMSTYgtL7Bg0U3CTggFUs12CVR+cBBmp/XAhgwxOZ6SPpVFmLjJsjfbVN
CQtaWOO2GCCE0jvkU3uFWbz8V6WOHu8I1UN88cdqNx9mOpDPWlalrrso9PH47i9rFwobLQBEYNk7
TwMLq1ELFeoGv8lkNt4AK/ul9u6Ppf2coJlqVxcAeh5xYqkcSuhVair7MChZDp/7y2GBPn72ojTK
/AnNW15pBV14NdNuvbuMLf4lI6ioRbFKeBQU4hTkJ0DC01hVn142Xb1UNFbxQIzuBG/1PwxZhN7z
1UwspL/D07OEwKpsj693mj7u4J+OtA9zjH6nLHaQFJRIlXygxQx8GiwK6zYL4d6kWCoC7qTwkfLq
VkF+jg4A1NvriNGjQPXW38BhgRG1IueGiCN2MTfOhhSYP4+/KW3q4Zi0HwjObqT37l/ACH/V6+uO
bQ/LqWGQXpCAEC7+P8YcwZZ8gwZPEO9Oc5kdkB9D6T3SCWTkaCssGVcqNRNs4gL1XUBL7tfsCZ/7
ZrbmRmHxE3fIBPx5fMchhJg4Rl5T1Rhwscdz/ZANlz1+zHw+3gf5ty4aF7tM41IknGPPhhAMpS0C
TQegosYKXu6p+tb5imgzOvuKlCgWWLaKV/AZ6u2CQP9IwwToTx3wtOQOSfHF3TbYIMoHwB4hlkpk
kcYWPJOG5nSVhwBont9sijEpmQda54wXiueakTXkoF5BC4ohw4bCs8AmJ5nhTUCWFfzpNsQy/0xZ
e2h6tB/QvBGeotFPgon8xnn2/JTSYWyKoWZvfTiV79xLyS8+Dt17595Ju3h7c5wpKeJ2CV2ZKZy3
r8l6WrJNUm3LjZXGuwkQ7ODWeIs0yv9/MJ98CJmpISEw6Ilx8zyvA6ledyfeikZa8n9+RkZJplXK
GUk5lP7G1uX9JwIDaln81InqbW/pDtZBbxHZ9KEUMRC3xE5KDtPVFudzx0DDj+wPPyTgH3RyzOD0
gA/cSf1eT9MBVg4jPSOLLLNtpQa3A09e/NCUdC7gTkj4S7q5JVxP33yENuaw0haNjWxNxyTHwjhc
QQ3ATXPLr4cm/zgMjyw9h5f5PwTAGqath/bdTZ+wuoMBkuLu2mNzZ/sCtcd029PuIUENZTqJHrLT
a+yVkf7qUc/ILgCW+f5h9eeHrBqvX8wzXdgS56DydC8Db2OOUpbn8X66nZJ5OuHASBz9apivsadv
JqmOShsXX/8qS0DVbOXKwcpndjLiUI3237Kau1bXpGK5yPEjTQqhBZxYXNp10BOQFENgFyOAHA/r
rLRK4sqIg0ELx6Jvadp7HaPtVKflNsCc34X642RPzPw6mRhUbsqPgHVUD4Q7FoM4HkEvFXXSyjvP
idz9pbZXa5B2a4boipTgc+Idv86XTE2mxVc5BjWk8oVAhtveiP2x3iPSorokhgnn+EIJzEdU1jKE
dUsFX6DRUX/S22ONwgs1i38t++GBstomY9fcoua94V+33pR/R9xmmasdIHmjmzAFkCCyvfpLcoDf
KnCm+7QgBbcsEZJI6mKiGWJQ+Asz8jDLmL9HyIKr3GSkShBYQLr+/UpitNR/WofrWLl5il/ia258
+fwOty94D7l1UNqUfynXWVYzX9Ub8AIs9B64MYqZToXfSvPIHodUxAfb9/n17VrOYFQHjywZUPh9
bXjq4rtv+szDgW7c3AWKNFsXixOvbbeoNU6qZRhRCiopqXzv0TC1whVOqbSkYoU/cbX4kTyUkZBl
gAzTaAS+AI5AYXqcfeGWgPlTmdV9Be2X2sL/QOlo3gFH7ZXaN4DVpGpl/DqP4cV/yHL7IBFWD/mY
9BH3rEiqW9YUx1anouBLOjRb7qMnkxxoPEEMc/H52cdeMI/o2YB2dmeMhRWCNVek95YgPT/hv48f
jxNEmN9Sl2PchlBLJUzii4wnYKh9LFAqRpNss7XV2DYuaMrM8EIq2/DeEkq8kDZxuqZyFbb78NvX
IbFLwvWQ0MZMSLowXBoTU5HU2ED0dY5fAya5+E57nDdLyXZD1ok1w1CBzCITyznmuU6Aa35iCFEI
9XogRwMay96x4IYWhI89aQD4Tv73EOJ2gnLbRFz3StntMaxAJEjbIN+LQrAQeKYGcox3S06b1/6j
Kguneh5g0xwInhNQOZQnC1IWvCR1yY58OF31qOukIQ5Omo12NlQjSft2X0tpSFmElZOzozayAveq
Cv6ZMhcQ/Y4sSpFJ01/o/qTUBPkjeaToBgtdHE/DU1h86uKA8AOfPUO0vlS/IkcT2R9inAlo/fHz
UkuBO5GoDAL9GqW0c8IrTYicao4hQ8gbLrikInWamuc69ocBCkDYblWFf3kNvxXLUru1VfoIZDEo
suaPaYbhiZMQAvzvIVXQ3DQZtK6MK0onkmyaXm0yktwhidZmIJh4dpI+BgVEk5TPOVX/aAPj/68o
hztjnBhSqS/ogO/D1KA6GgpO2ZNaD8UT4agTMG+u6Arw7cRqc4euIHF+8LIp8S1T/w0m7UNtnOuc
uDX9t2DRHp8rfZP7fd6e4XQ11+ZJLOaSHE97hsqdouPUDAuNWq4uMUBxcleFLW44n1A3HdZY/6FB
NRpP8SZzift3fVU2cuZM8qVTjNolPEegD7pMQVSkvbBDw4zyvJw8pga4nDcGD8rH4E6Zpuflpws7
GNfqhqgPBHuUhqjQSz/ArkoAgu8naNV0qWunDXCU4XlgM32oWP5DKot/UdggN9RbdRDIJOi0GMms
G1oic2LCwY0I+qtP5GuPHXquImbjB/EbUTB7NKUBZNjI8RGjJ7w9nNoyDdaxlUJq+DVzfYz4o1eo
9j7ieGhykA2JL7f2POLS0q2xcJeGNb3INCjGQWBuFPeNeKdk8mRzgXeQbjg+g8CNu5Gx+/uxqsxN
wYQgiB17AIcUUPS7h8/og0OLjir3aE7tu3kDY1Bf40xsar5iBWSpIX0L0WCvZDswdoEw3RpLQT4u
RpTGwOdWYOwbwaFS0l/2IUKK5jI32N6QXGV8/qVB8fq5dERKW+ow6Sk9lpFURuANWnSdJ79tKcq4
JI6br/UVGxjEX8mffErnKxfg4EoLPKK4LT4kaw9m5DAmpzlctdiQ5PondUB4iyoNJbeKOmmog2p5
Jyu3TUYZIEjVbmpZGXrvGyIxfMbcOwXRkI2NfaT+EYYU+Q+lqQ+br/h8bn3sgBQkowFsNXbqonqh
X4EXjJPWpCX0NopCEw82B4y4MyGFobRS5pDCvLRhiqXBlyLHyXzwugsqUn+mrYTMaqBh/918WEKE
NhHwChMq6XhBCAbnBQ/2OJKIjVtqb04QmK8AgWrPnZ54LTrjNX6tyt+0UCujpWqu/ABS3y2+5Oe7
1+K8+LJp3XBaAl9xpl1etrFpbRFelqHQOdcJ5l/uH5Tzo/LDN32R8XKo+du1zuwf9F0tQmbAXaVL
G1Ua0Tku1dYTFGMnF3qN/7zfXwsfSsDeR6cBrXRPvWv0tCIYzIcH8oHhNZHm/Au3vTnOWXyNDrzg
BPC2zpZ/poSN+2yVyJHXnVB+j65RZraeXm/V7eIYHaBJRPvegW6Cv/EuPs9yn7nPwud5lpkVxs/j
v+FpaCHPV+NAHHhoPrznPpeL5eI6y9PJZ7HnUWSQFs+fz59Z7uCt+jApTc6z+5jn3z7/aLExPsAB
HSO9CBktV7mOixMc3x/KC3p5dHiQO0TncPgzPI/XNERhTSFFagpm2/urrns/POPjO/7p+fgGtDzP
vuPjjINkfivbYZG9ZRWX3t+u1Yf3LYf6jj3cDmrXZvY4yfXx2+AijUVEQOnmzn1hLkMRVkZnxTT7
oMS/rJZiPXzBuQrC3ov1ED3IQdR9qLFSK3RzSASZDzuRRT9RCaKsB5OwFWEn9kHvXHsJolFYjzEG
VGhPA4wDOfW6VCPIRnSgTsqe7Wh9Ke8bLy+RiZaoFTCzp3zcy/tXuFIyAwlwTA1Gwr7m7++FqgYs
thYKgRqNK/XhgE94xzSOpp952k095IUv7xouTgSRIYDHFRUtp9YFV/kN/RQXS5qewIAJS7KIplNc
9TAMAbveMH5Bj6LwSxBQhX2rYA7D+l+/h4v8LxmIs3nnjGctGK2yGsn+kQI0eTJ7lNcks9W8Zprf
1LUYIWE9ivgmSJ/hlHso37mv+OwsIrc0G8FXIw028r0wvXg5lNlWJWihpmuaUR9e/pUXO73XyE3y
oSTMgAIPlZG5xsaMFqLJGaXHPiGbClY4wt+fjYAESP+30FlfltFFCUlmmfJRGWc2o5XqjGviLzjQ
rVmgJMp7ginyEnWTSIQaSiQfSsJ29swoXWv+Oz2G0VcPjDAKpkHEdKA4fxRUOIIDdq6azqE+vxdy
RwI0WRhi9xcGeTqNgnLYY3QJLKGXFMpo5Eyn7iYmWTk0A+3AgHKOyBUydq2oEiEJHn32SdlGMxpv
0THGkn/+xskbC/BphgVhGa0CSG48cOgqnASHylRb0Cbas9Ge+1Ehb7svj74qrWiwrjQY7UolCBiA
MmPJuHOg9BaOWgCsAVX1ZQR4ZwF3i2FKFOt5gyw9DPJ0xriNmA+jEQAtZFXGnXvDJ0OnC5hUUwQI
6iMU0Cujzz4TgYZvAbc1GFQ4SxTyCcVmfmb6ULt3CoMPHXLIHhKbUR3yfs9oiJMsNHflc3U6nXpl
kKVtfMYHjlhLlWj0BuHad/dh+jF6PDETHkI0fd24N7MBYsB88bH38qDxOaDPEOehjgJzzxvGkvpi
i2GOlOoJI/CJ27svV6LKkitqTQOey1TJ7HIFUcD8ylams5B7XibVG5GtR4qAm3ALpnw00PXnIJp6
a6bk4LytIspHhi1sSTMMGRuDXL0O1huvnNbrPcQjiPiSWedTL9iiXg9wqhfDW6S4jp96RIfIWoFK
1OcySDBrWjUyEQTfL/g/aE28Y75KaEd8YDLUr8Is/YOAAFkgPrm72qWQzXKUBJebevxRjHBnUkS7
VPkoVGksXxEVi2M34u8RByE7kBT/8cfU8yHEN1YNyWnU2foRWij7iFHCECsBEccTGyYHwJNjo+7q
9Oo/g9noQQDe/FVpJDUHceIi5GcNh/gPeIKcs8fi9OsYKozkudZ72WLMsF89TVuvl5q1UgXnrxeT
/d1VvFRPtzlXSsWvV1IscazF1nNg4IOQO8Uxsav1dzKwlFjxJmB7ccA01MaRuSQelzuFSJFeRfO3
rifDZ+hlrGtDFDN50nck7zJhEhfICPQe8EMYuAdGOU6Rxb8Gv3/wV+Jt78xbowcO4n7T7xM298d2
rFC2H0asRQAaXeYmsybgjQzoEGfXccX8g0J5BjxSHGtJolkPS+fshsQLN7iLD8Zg+L1q/aBFxZC8
/qFgQ8Wt55xic+KCOPeKAegl+me1VLhmvG0y1njmenG/1N/5L/LD/Cb6tuEnsUrm3y/FJz6+G91e
bzpFGBqGK9sCpnUaTdlbTsF3E4sIcIHH9lLfgN+UA+4hqiHv7HjsP8x8mSVgRn9QTUL8PVgv+Hmp
2JuGrsVahznBkkvZXZJqMQm2Q9hVIbCg8VeTZAKLQGx41HI7mbHIaTT2XMMomMTkxdh8ijNcvtiU
JTSFUUt6IpaNT5iyrk/Y52mpnm/lSf0INIn7NXthPayzhJk+fPUo1qy/HGts/72wd4Qbg7dfI1ZA
4011lu2Y1cAtxlr846ANZmEESjPDhLqo3ctmLv8wRJBrWsHkAUqNBvCTGaiZt559mH9ubB1IdPHJ
1JSMZrT/FpvEOkwZM8scKEYpME2wSskmfYOK4Sb74i7HDhdh0wduJjskVddwh9kWNYePgaARr2Ff
ei7/NqMpH86rR61pgsBFtwC3BoCOy42m+QpNyuSy/DYtu2CArtUw2R29kGTPZ+QiHRq2g6jFtXBw
yNjY4tFUQUe3Yqw0lg/vasZWNuU6GTCqemsQRYkjU+fkm0WXSq/q+ztHnYBCZU8B+C5T9QzrtFC5
vtpa606ue4/A0bZKNCJS/MLnPFVne64Y6lFplOlicmIMCDemhz7fR8g0akVh70JtKLourlfSmwmk
bUrEY2hJDZvS9cM6InAgemqTw6F7Qs0wIanWHBBJBOLnrEvWFnGYRc6GOz6KjcwI8idQ9LkO6k8V
FhD3/BVrZKZrQz8W5L9xVM20SDcC/wWqJRIHBBEMAPZo95nqbNwgMebkUvpTZy4bmLg8AfVSVYFM
a2yxGZgSOIS1ZckDVRWRfClQ1kEYy/NWz83rjD/yxfKXxDsN1wOlv9yGp26PVjWIH/0S8Rr7/rUK
uJMazvf3xEeGqEYIfWggXNl0f3hP3NUW4wl59AH1Qxq+VTFy6YMors4wDv7QC1XWgQepYKqCCVW9
r+fOkNRAnTHqmK0yZa11oRQkmB/7BEPBnc5qYvoJqp88QS6D2ZBxNlTx5s2hmIE7AFNlAND3TR/r
obk5eF8tdaqgiQEVfkffwFckrwBxSsCEQoYCKxnoBZlWCmAJe5jCt3Iwze0JirhbmS4SJU/hKe9F
+4rWOaiV3V+kQAolJTDWuP0blMQ0aQgFpHgGn8kAn4NAARgJSnpvgWNNXIIJ2Vxe859Ai2a+2jkY
lMgDLI5QuwSWuPWdNh/CBxHHrElliTlOSNlw8PYYgiySBoKXPg+GVZkjJT/M1x6J7OB19ATt5XY/
MT7qIzrTzO9JWLiE+6ajI3TntSNcQHlJufPfHi1z7gFu/Ftf6evkE5xXXJgndK9ALD/AUe2oO7BN
1Ir4o9OXkQE2JRkNzHeqIo/AlQPecqZgwocaIyD8xydxsP7it9FPDym2l3zAxOnMcyQ5GFZJghmF
FXgfzY3sJpYOB/etBQzIcLbHpSqYKC2DbTwpxNlecBIcAlkmEE3GSebv4jPBUyW+rT8oOq5+uvni
q7HM+lR8kTckxaiKkIlHKn6JITBgd0rHTCO+BW2wPAkJy2CAj/opu1i5EV6Pq90QeBs7jTjLUgPF
u5CP5os/W00ItssZoUcBvtqnWWs7AXjpzdPpMz2cFWJzOAR9lr0oMJkXcV7mCcPF2TObktbIQuUc
A/Jp/ZP+zNx83rbuKMTKL31qmsEIReht+4F8OiofwI9U5TCs9ttJ+leRHK+QMP2E+9z3foBycy84
s08lXR0t28f5eK6s5lKCnoP2YrxoMFyQH6t8TP/YUF1PpHFMpM1AWyzph1H5g8KG1ETwTu3QMfCu
7bg+F1RnQg+1xOLRokuDRg6h3Z/I2aSXUh+SNyfyeW189lvs05/ELzQM6A/6MJopcmOw14F9pAd7
avbY9HkJzU5sdoRCD00RByeab3GLWsTX9Et6qhLfsClEdNlstfiNfXEWsP/5TnflP8IRorAkb+T2
RBiSEgWnBKIRGpohLsZ0GhoZF9jFooDNjR2N20TeY1lfvFUWY8TA0BrsM3TcNhOpXkuxytiPwVpd
Bkh0kADQpCCJyO+sdt7T7mDzU1R7MrGxGKoh3I1jou3vUXzOf/3OtCYqrPz9Y70+otJEYVh9Fd9Y
J7RrIXmvN2YtrTpc6LeTHkzNYHqYDq/DKcbtxuWukf1lX0LHjzoTfs+xrYIE5irdOTrTWNz5nMaq
yV9MuS4rMD1W5RKbrpaaNPkDHFycd7ImgIACxwL3LFyujKFYuHv1k2w9RDIpGJ+rWtKuivifG0mp
PDd0X+e+fSq0AhrtVV807amXSkTAp0PMos0m7cGSvWGOO5CQxnnVnOw6F+GZo2hI9DCc0yBxzsbS
LZnawQQl3TvnvOloasyYItBxRlVBwpNV0qS6E0/WcXGyMjjoU7fYXV5p8nULVfQ3c1sqM1YYSdon
cekpo5MTxK8ngiiSJCXBlg4/zQw7vDJLrtT6ZiXP6EDnuXQ4owl9G3mFJuz1rf46zyIv9IAD/RTM
HXPy7hRfUxLd4byQahwyAPOuH9yFKebddUubcApzLpK7JmTrLzj99S4vUNkxkaDhc2hVzYVz0Pqc
TP6j10nafN6VKMI7fCtDYkac9kxeMSkNbBOsduKRBdbnoZanaPEHA5NKhmZZ3IwrX2ZSMFp3jN0r
F0O6RnFNKp1cz+l8NoGQTjue9gfafFcmYyYIRpwzBTI0RMMCtCcsEhwZltGYggE2ScTaNA3z13mH
ik8yi31m0mDAyhpPqm1ewBvHmskqfSZdGuwl7U+mEnNO0+9OYlLw1Uz2umlOxvbbZ3RCWZEaWj5Q
X8lNPs9VeWVur5+I0I1drOY2ZUxbupIKezA0ybCQzaFAAHNujcW+8oTYss61T2N1E9JJtO54ckku
j88jVYetsf+4JnpC3yr3sjZ/z+v1pRl6xpLLmHMzi5zc5BdPkLPYBWwM7ooMM3TB7fAES9Ry+tdc
6ys2C2pWzv7Lvl1TwoljlUvN/ht6Un2UhmhFnpRJQiXGUGI1/1MdGrD66Kg44Ip5FUJ3dIozz0mj
OIfyRNckmVVcKduoZivPSNx6DphnhM5B2l9DohUNbNP9MNkz3DfSpCZjy54CEsd9YnJydWv6lP5b
ZhJDlLjT50YEjBmRNAIlQavrJ3XEmZoqDzlLjcSNxX8JD6SQSMdUT9D/LysWXVHxNmzWKT4jIFMn
VOYIkXBtOZBVaRDhSLIMWC4xFBgXP6aDOK9u+uLSQAcywW4/YmwjC4/srSVH+AfPwRj9We0pnvTc
ABzQBaOyatGl2KwurU695cyRdt5Bw0Fz3qf0TtacbiuLzEXhjjhGKHXOEjQtMxyWe8c6myiuA5np
RTvN4HdNnsQxcz1dVRlur2Y3IZk+obHP4fjSXb3zlI4YM59pMKO5DXZ0z3DDP4lRcKi7bShBfKt5
97yH36Rn7bqr5WVFWS7xzW5ivwWTinpA1lcVsTe6jHf+rqMr2cQMr/sKV4cqTFK6xVwdDNiuwQIb
7IGYN7xEsuRjTUqyLV7pWpNnat9hgacr+DVxiF5hTXNrUnfe02e8LdjXt8F3ch6Z6tT9YSLpdLE8
zZbiQLNAPZiDgpF3Iehas3zANL4CjKd1ixjEYzleVQDESGOCkBii9ODhAgKB0QDpfID2v3wQMKIB
T2wo+C/EFg9Bt364zyBQdUR+X4cf0E7KMZtA/f0jHr6Sezw0AM9eTA0QN8U3Cjm9ZxBghHv8IOYJ
N4Up98UvIkD1nqjOEChpGGN5h+BiG7RYqSdUIN6n2M1SbKlLkhnXm2FG6rr7FJg2g2LzAo4BMkjO
813YBp4l8ym1BBNe4Yya66ODnYGWkYyA+Bw/0FTk+yMPnrX269zPN/an8m70Ni6dymRko8u8ML12
nqe0vCDtNyn2zWjGPVVAvYokm0aaTLbblu5Zz+McBGW3UMiOZYZa6hmCT9VznK3CV20/JbREp6Yq
SHDqVtDj0Ll0EaIy+YTyRx7tSrtf5dFiYWEitMYO0JG1krTp1CLYUHAomSVdAlfmOZ1352BXhN/Y
k0QQ3FkzwT6q4l5iHSTjfQNFTH6HD+ObXexdBvKRf5MtIjUDp2YqOnVrFknA3ZpvMNAfa9mJlWcW
o+7g3G97x8gc24my2sppuCe/Brme9OkzPNZLiDgmp8fyS+gof7C+irX9tMjlZXk8TDZksOTzb4f0
goPZum1a2nxokic7NNP0luku2O4UorTk1mvTEhuYfPiW3Fce2OBSzsHbgJUPeBFtonXPdn1f8Xr4
0JUqW6jnkt3Oqsp91T7jhJETVFCtwbcIi8qeEc5wFBmnTODKTDAAC8IyIYYiBoEtn9BE/T+a28ID
fGXnH+seQtsIJkdmmsp5GhB2L9Zmsteq8n0lxuMY14q7e7rbczuGOGRz7Qqkmx3+k/eTxQFiDD2M
xcWyAkYDwC0kbRLJPfVeLK3liZ5ZMVgGoG8k2sSGHpK6GqQ1IdYe68W54AFAJDlVCZRS4nPBDW3V
78ZfeGk+U9Wo0sPtiQzhikEqMUQ3UoLuppcahKLKJ+xyriCRemSTYvMbpJv2gr1KdpCe7BjG6ri9
sIITTiquPgFPnUnqBmgI0ybuJL5PQjcuXK+/zfb7hqtfNQgiEiaE19y6hfr49+ZLLTl8YkH1DRla
dni8PQwrc4miDeOhc0DN9sTjJIHSXAI2/iAFBvie68HqVchWAEp7sQF0ojED4C/IiwaQTdLkv//6
m8CwoDGbznzuJ6JeyedTg5A8/fEBSgajXYR7B4btm1IMmG4oLYUZ3UNBuviIHR/EA8MNU5PbgNEa
Wo9NuxuZCfxO2+ghZwqagLPXnSeC0OyVQzwyvWi3+FdmB13GuI/HaDukBU93TVOP38p1VYGInBk/
smMVFqVMb1uIlw/d7b6bX85+t/VCTJxLw/kFTgp1gtzBtvELHduJIFTbAIRobUPFfzP1tI7YHiNu
F6pqsEMM0tJj4w33xD9IZHkW/A1ejK6u3iGaItAxyUbXdKjw2bkvfKXcHG2MHS0lpV+42jiN0CjX
Jdfsz04Np7ybmvCl275hwCnE/pAdR7n3CS3mLENII2xb9al/iEWuwQVo/CHtemuu6Llps0JUCBL1
xnzbtrDkIbzbdn9iJSzxmxDTbKvH5yJ5P9agufjTql5AOx0pXTg138EdlM27aTzg/GJOcVWE9M5I
AbCdocwvVAkdGwoXEIy7lV9MUZEXDutNnmUuBDsk8eLNiFqnQfblPvrtXwanwcOLj9zoaQT/8QCi
Ts0/aQK8jEtlt6+cSeVlKvtVdXcsZ5/Kj8nXsVB+AnX8KWPXigBX6Ny+lc9AjsnXlWzo53eM0AGl
59laWvpIOVHKREfDmeWUBcxY1/FM07FXGtPVh1kaQ23a25vhTFtuu6WJ3/lcB3ESKHO4NsI89F8m
AFd0mgTp4o4nqczrRcqrATzwYLIsWTRee6qYj5thnDncYm5WDQW10bF2UwQYdqdy1ehWsnTToEEr
obMptn3ie8Owurz+yoX+vYJtMNgx0hFNtsjZdSb7SV8kjsNyz5UrBVp+jq0V1NTOASSfOCA7j2Ja
t0TUZhdp6VYxla3nMZTi4oRC8s/dbI+8C1R+ph3qoIzRE8EQHRX4dp6vKywlhU9Baxg9wnZ2AyMs
QCe6EY9v/FW6PqEgEqK38M7fTqi+dvpbbCge7xslEwSMn8YVrXCKeEurNRg4r+S5sZUT7Lb7NHeW
PAr0k4Tkq0a38+qy6M5hSHpXfINmlQioi73UAr/qI2GsxIDZg5L1hx/NtsJYOasl86Q1UJQ1kcGS
Ue9jxUAXoF4hHz9P1uyc/FYid45Op116vjqyaxNnS1yeEwDbkgHaIZZdNvHz/+1hiYsOQ8rlwrnh
QCTxWZEz1zUh08PRDDS8o3o2af2VJ7br0IKEISY8FZLxrLihMKBMHDyWadLGy4s0jjb6AZCAnF7J
s+xvLP4s1DhNsDNllXhZiq9idkc0O2C6sZFSW5Revu0kf01DUKPlcGFgwQqS0/tLph2XGYsgGJcz
jN1Xdook9eF7LDTDh5qMFTJgR3cHZGxN4L75xJx3fBM5U01RGXsP5rim5k2SR0AW1euPyY+6Vcxp
8Az6wp060Y+d1hXaQWC/aDk8IAMvii7avG8ifBByStKL3lC80646G1JDSRHTBWspJi0BVYT6qaUL
KKP5XqHrCGEviH+f9iDUDwGqHKjmTKNfOaXbpgrpeh1GWiAvzDlnmRBVoa7hg5bZzhiQg0tx1S5V
6ciRIQfzAFSZnb/ACoFkKZ/3iIsDSMnqMJYlumVl6EiM8QkIDtsAnTwn1uxOnwZX6WFdZEgTVvM4
S0YwcKgJb9p9zkArZIglcdgHmzwOlwf2TbpXBDxI0XOpGq92GyIE6bjWtkJ8ZRl94mq9zvEEhrs6
3/zhrWMsp0EnOv+URYHW0CKPY+Zf0kmts5wwoggVNC7iMACOXxHXA/7Sbv+PqPNaTp3ZgvATUQUi
3ypLIHIyN5QJJoqcn/58Pdp/nY3xtg0ozqxZobsXo0fRdZv96+hGhIYsWaYbYk87kXSN6Ajyj6uc
fVdAcDWSzhY1mkpqnQHxKRiotLxvrG1FYgCdBsfFfvC3sHms/gN8WrpkA7myQQESwKsaBNuD/cNu
8tJWm1o9k1tjCmYKl2diClmsR5w3B67gT9aSXlpjKpYUnUCGMXK/hPHjpkIwnaMmOSsXoYRWQc2O
uZZBPU0GyK3hNlAb4a+FLLjfEPRomunT+Km9nvDkb4LqLXNSlHM2oRGKioGoRPLHdBgK8nqiDOHx
kIzQzVOlSVDexgS+JSepZYWZqPfOxejA71CL9Lm8Jj7O1NcxqppImKL8+o4NkM2jAsWIIctPdlWL
thaWwYCgtUPo2ZwXkIBs41oHrD1mBzhd0YBwUhElVlQO0pQR9Rdm6Rx1aNE04kCISxc9CKkESho6
Gi7avOYnFlqKwvIoVqjdSoQD5gy2VjNbGxgoNuSyqSw3xTrPudQSBdeI40cz9aCQaxg1phuf8cIE
0wzDODKMMbV1tmNmDvdWsOcROHWHg+aWKXnwIuRf+8Y1V8aEqzpaZgOZLelUuXB1Jo/uI5kuhjt2
CsecWDLrGjy9BEmF9hM5RSapsjeYc5hDJHg4Zy1+7NjcPsSRBj0cVt1kVYIHSg+RjeFysyyRYKUi
bngS2ehTNVYmldvAtdXMmLY7aOVn4wA7DyjW5BQ6aUALxLDW2Q5Pi3eDgbUPTmhRhZc3vNht935z
rk+fvoJVuwC1ta+Gq7jXlQvIZZDBJAo02vGWb9S7le4mE8gBDygFc+hcNF5glGqgdnq8kePC5eHm
tBmbBN4kMLh9pv0MXWq4eT1Gloamxle41FmYLmfw+3T/68qXMHbMgOZsQHxrsUwNtJvRAFpbvs6X
kriMvjxKykeNPoNT95QyHF/mWmc2me0pT60ow2xS6COGVMDcFETInFvR1bHqsp9Ym1RfJg7RGenS
kjCl2MhKNJfFEqBISyNF507dW0UDyt1MCVKqLDdzRSIa0bIIq7UCGnNlBsBdaN7DdRCCA0wA8JPF
2SOdA0Ib3JOwmSkudOos1NhPXddmyz1/UNHbYBR4N5hMvtAyhkq5u9q50c2vQnj+it98Dut5Zx3U
pDWNFGev5H6PWsUxSDJJB7coGAFQYzpnYJ74SfNN3kcd79Rwu7CQFHC5l7qqyhWBtUerjM/LJJhE
Pt/PlDzOFAgKJAkK1Hk08r7uPINIgANHY/sGjlkuAWj6vmK1bAbL/aSHElvOZMMJ93RTBYGQB6Pk
qkK4nfsY1omwS8QnD0h2eCYbrHeRkILENDmhrTP7eht0Deo+5RkyPYi3Si9NTcxF8ifOge+Gm6+c
4RsjrtHIOGWIjA4OS6DGm4RayqTqcmQnsnSyFniNSk1H1lqlUbM0sgguom3moIm5uyaNwOCeSDzx
Segmm6zV3sJcsuhg5qZMdFmvMn6BOCsyUhmvQcdRok8NEZv+mO1IJlD3QItBnSOL635lNWXJk+2b
423OB/NBIZSBnrfl3xhLEW0IAtRlVnZft0uXNQsA1gx0PEHz3Vx8pss2vtAqizcqCmO91erGQ9g6
IScq0MchkEcaggv+6T5xz1CM17DUU4yLWfNI29liC3QauF51KxFRUSSDXBX2sPMel/l/uh+anwF4
9EzcwiLJdNZhs39j66teZ5XvsBeMwgr2e6TQXbOcL+ZHh4QMrzCR2nWfSflsrKePvTfDEYJ0bNL1
Sqsr8KR5iDqGwN24479uDDpG/mR2BbJoWRbFwl+CgyVav1LKijuU0q3iRohEe2M69LAGi7dd7hG4
Iu6CBD/tkWH6cZmE+sHImMsgLoUKsS9305M4w3G0HlygPNHiGWWW5j66gLGsg9eSctsFPYISG5v5
uqKLOgJZNf893twbBfDLO//cvlP1vTv1vF2oBPWcs/1EtCF/tkuluIyo9PQKxv3SKsKvp/0Qge1y
DewGci2NkZcpHYrTkDby64b1eyG0nSEZsm68m/ltUmf+NteN23pg/aZ159AhyYkz3iwUOrnJFkow
k7l3jdJe+ca32dcpT4ru7hlsOrOPfegceVsbcPw1AfXeSr9emabGN7r5rtFXxBP/rQ6ot+Ro5YHz
yZepqWkprGZVeBhBPxk5bNO8xRvC6+TivdtwxRq5RgVhcDohIwwOWyzS1FLzcbHEFMdVkYySd2lq
1cxPAU4uYcWjFrYEUCDXgYKUUPWaq3OZogGWG24PlgVTrYGtaEg82bddoVWa+pkCWrw2ajhNChYY
MRgbNdFhKYKEM5b9ybVkffC92tgyzQ02ISwjUciG96ZQ2LGyXg5oqSCsRNv4IusYhhDqE2RAav4a
tvDGrnPAMVjHWnR7/pRu9Biu9gq7xCp6xyvdy2bIdiYzukXQ86fzOTglNV7IoxRSpqno52HzhVTs
LjxRNzzYSElso83vrZkjYd0uB+vlZVkkP1UDrV6PS3NkxDZvZwsTDtk3SQcYAARX0/Sel/ASABUJ
p1JsRHKJKptSq3wHXlL8oS0L/WCYEQFdb0OVyCUXf5byzhi+snemEeqtbdnPwLJrYSG5O6mg65KU
lubyvXVZbhozoFRRPc7F9Riln3r8akpj+NA7twAbt7adx9Pe1REQQwD4x6P9KtpKN76naM+XvQou
Zc/y90v9WaoaJRbsa7K52Y9mMXX57fj17uAy4ftbNlpjT/I1sUSu1bi1Gh/hPY0sH8BkbJ14BS3Z
m/kP6SbLPf8WaPhamkghKo9mfQ2XMUgRdGIrQjCKE5AhoOsJuAq1EQJeCN4RTAaYQXWCT3+AdR6B
cwCJ7+99yLgo8Z2BcCMBMP00jslmmsF2FEcpWnmdY2ILWAW5+N46Iny7aVxQdTqgiwz4D9BG3Lfs
92iGfvQtqv/luVbHnq5X2ikBJuzVgHUXwb6fJQj7NEojQtgfWink9x7UYJgJ+sPLXWOwWXZQvrqO
9oO8L9zqppfHzXHeHu/+qSxQ74baTHfeqDLZ9O5cqbx/AxT7I6k1dohiFuf5I7k0SVBJxFv8iZP7
TfgJQW1Jsm7AukjpVqNDGZc/WjC3XtBvdcJqgF5QCiZTu6BvAAsDf6shh5iFl2tXTdT4LRDkSY0F
hEXaoQjysuuDCk2hoFOgcEsGCDeDabmsram+sZFVFc+7ARyIz+NWUyeW7kLY3aA1fXbMsTyQd/7b
+8qg9Yks8P5IBAmLQ48DBL6u4HNO+phceIXa2zaQI05BMrmcD3/VayYu/mO9V5bhQT7XSCayKeGX
jGrjgfeC2Oco+kB5cjF6ZRbcD6P9sLPv7PDqPNEXO3h8D/5FvRTb2+h3o/2t80WhEdGpmcfmyQTb
xUil67RRHpSS9QjhwJ+GW1jk+tsRkogcYk3tkC3G59S5qHKf+gVO5eBVLwwPjZsNtBSoJ951lSLK
6/5xAY/JNdixUzV+eIXnpN6RftZumoJKKoUnv+xUeBaSg0cnJ2Y5qsT+FeEuNoH88eIM1GJxRYkv
eAa3PjIlCAfW/DsnJp3eo1dDSA2SjHpBPNozG7kYzwK/dOAwDmEufrZmjWfrEG4atP02rAdaNyOL
b/m5ACVeNJ/FhLhFeRciDxeUxDi1HwGZ8mxr50nx65qcQFdt9h43k35a4Kq48Ij7etcA8jc3GS1h
3i7uj56i8ujifHjqon2454zGT/f7sK2yvSvStGm2B7VU0JJPopHsSTUCs0YzjrGgdqKKC0RhkFm/
3FqKVADrmPFcQbXPYJZvaXydbLp5ZHxQctHO1GBDeY0rnxQn5Zro7/zc0IFk3BHLHOYJi7HDZuh9
eiUTMwbm53erbtou4FvnZ737zll8u1dSubRB6F3D3Kg0eAGhxt0vW1HVO/Dhu314+qeksltsu89T
uC3ZhTQ6h/kfm/44wP4PBadOT6Cds93RVm7mXyYPn8jgSDDN78UkaEIAHT5hjxNcd0pLeXrEIjnS
FKR7+/t45x5x1U3apeiS39Q6KvDx/uSUSQk1jnf7CikKWgZ+EukHH7HYzOfUuySWUaAWtvfKjVci
sqciDjF30/jcJqDEJ9OTpIKXwg/ltaHeszUwi/kcT5dFt8Ciq/2aCFPx71xpQ3nrOMFakwfEX7zX
hJeq74NOIiukwjCvpWQlKVDwIzofd05LmexC49DGO+Q3Faly+LtEJWQU1vZ+NSO7q6yteZiUZuaf
KgC8j69zBSa5njyGTOdP8acimR7Nm6ggAp6HBQZ5S7qaWE3YQDdWb5RAkaZnpcCzY1xp5hy9Agb1
O62FtXDWUCuVUvPB0MebDRHr53E2m9l5z+SIgHU2wtkm84KtZS/fnVqD/TDltWiwMrBKvWl8LiGq
S8SKgU0XKSsjUGlenXy1FZD6p/6nIWD/KCKDhqKGJzBEpjOSoDzuTM7fbBtCsJf820BrhB7aHp86
Q7/KBrWWwYzpYExoKKgEfd2QyKn1HuM6HQse88rdptnDCjV+vDk6LQLRh6WXdZPIVlcDLsew/9bg
VEm0UvypWohhdcFAmmPR+WU8A30X57nWzy+gIMB3UNuqs/0D24kVjK+hIP5I8tRCNYTYcaVkb16D
stGBLCTPbtl5ds3FRmjRQqH02rv2KljVTfiINqG+p8tN+P19RGs+WcTBWZ/RD803X+YPsBgsbuXJ
3TV0U6/YAawE7REyG6DrDayTIxdrUOQ9HbPO7MFarTb15Xgn3+Q5qgdvmhSW6SKmxwfHpB5sO8zf
4NY8tHatS/NCGLHdQvb7+Lr6Wpl1rxhELgfkWr6oFmp3r26VhfgCVSMdvBEO+fCJw6gcfPzdbzWg
eyWCJVCMxBOBvDaShGU9uaN7csPrRLqEtlPBOvrStGyGE3oMrSjPIGg8ymQTZs26c2yIGkHCAXMT
7KPr3z5SS7RicKYTY4GPqV+XyJ7pRCmJc6geYbt53TkTKEqzU3X1J/9nmQ0FQTSYX4x/MmfD4sQ2
jU+kGVFdqf8Hkp0+yxNDdsNAZ2kKLjV0949TsxwhqX/tavXK2lZssd4Svn+Ep3k5ujXo68B/YTq/
IZNadUEN4xHLMVFsoX4ZB6R+kaCQgEHZLrTVs1DBh2qzeNL1QW6AICQdmtQISU+4KyLoZOzIn1+W
e0glPzBgxs2HS1fRNzf3QSwosmid5DiEGN5MJZF86KJKbqfY4uopVM4I+3sCRLV/fri19tf5IPtS
DbYDNRDVE4l4bm6RgVt0tjhlV+Nra8heqRNkS0jeTpl9EJwg7qpDi7Yi9tIL37ngPPibPEueTN+z
XY3PDB5mqxGNxpRwhC8YQ+rsMjN+4QVMK2I35aDK48sNSH1p6eM3NA7Jo7HjWf/RQ62u8MmCR6OI
15cgW8YVYvkEtDdrrducoDzpIan4/jDmpIEwceXwl1STE/uKQ2MsAr0ghynOlRiHjM8vHvoXfxeZ
WtBbv0W8ZCC6ci2Nj62Dx68TLITQ/YGz1odoWePof/9I9QEe1xTEV/j7Ow5xyRDVQX3RMg1Bdc1V
vMRaq/+nBuQZsQgGJJxrv/IK6qgjgEHLe4FJRVzDhV4VX/kel2yrH0CeXry7UlfVXcvu3N3b/DIt
/3LJEwIu4nm9R6fg7X9kUtRVpeiNkdrBb1abLVSdecjjkhWfjW/9VMMbf4wWOO7Lf78p2Byi9Wmy
bc/A15CouUTWmZTQlyl3foTf5fkLilTDeebxpdvQBZfej/uo1WbEMVGZ8VsgMUO6Gh5CFPx8ifJA
6BJPFS4qishei1DExtpzlRg+tKL1iWi4PwKF8l+XZNVHVWlCFg04+TeZY2UAhXhfQr3jm4EgVaew
tXsHSVn0X/fg8bKLZ6dU2tnfvfvIVXVLgPyVgIODIqkjilHzCkgsloPCTKBddATJGbPi5+wKkWt7
FlTn1O1JiKnCOp9+gTxDWHnEpOsAA4lisvxbAg6lzyqAGY4RxsCSii3u46UBPG9UJz+gHDlZfRLy
NMfEfezLp5Ol7sv1l/OlZbDf/+v3Q6rDbp8rZC7k8Ke/7EKmAH/D6GLG/AQlO6hBFjzYwRdSPJQ7
hqxY8uRtwQXBTmItpCCDG7SnF2DafNHylLqo+9w4qeXuMXZ0pXSKr4ApAJ9wP2h+PZYqFKQY9VCD
f2OFXCbc4jL3CV0A2DyEXPyjukdnkRfagMtZj8CKiVB1pRw34hZwsxS5dNf9B31UIXDYCZVqKn9d
LYZMot94SB8SZgxff91Mji724DpuHel/sCjzkKMg28Ho9xbowm3s0m6EtH/6WtWcd3xBLPDKXnbQ
HayGPNstVjaLllSw1LwkBETcjiZ2P6e5mo6wS6YvZRIQvCoXvX8xJpG3yj/tAqK6qJ7Yn2eSpyHN
a1noYKen6Znw9k7ueJkj9//z2dnUxDe0rUt6z0HOX24CaSGavmuNPwoEjAx5glKKxBBwr7hfMgiA
xZX0p7q/9v+4btCRGAACP/BXfpcEfC5at+HJ0+aEh2LRBvQSKxgtRyCpHkjogBUdwSfRQqGH9GxG
y75oGtAhMfXloBiUu9L9wq5TGih7hZYS89YA+VbSo2eWyf/wFVTCkPkkM7qnh2Zm+m+u1uW3V3B+
caVgUmLAdBtaMTe0LzUBDQZJmWteifYj2kcsj0aXu68MGyejF8Qu5YNmLdL05AY58V99uHXWzQ85
KfSXiZcUgp7amteEu33oKAZbBnqduRxym/rm+gkmRmtatoy8KTuDVzTiao0UaHU5Mr4vAbJg0nmF
aaaZZnAR3AHK1NVoRvZA2JwAFjaEPWh6nZzXw/iX6V4pSRwiBXV4ppLAX1cUIiLSrKqcbElrrbH9
KVZs1ovPXBrcLHyR4NVMnaK/Yqbx4d5goPoE9bo5CJYVBU1TSolMrUHhCaXHVlO5Y73CyxINlN9P
YUtkacIY6o57KN296F8ZYwWjHeAs7Ml1HFEdBfkQrVqwx+mz0j63QR0RSRCnUMTgo1+X/XL4RB0q
MlEtNilsFAFFBdXW1wwIIoKV+kLfhkpB9zhGct0qOH3/ZSIzjK+JYChuwGHZevl9fBnWZujWUtce
KqMo5NNOnybx3WGRVASzBu0GZI5iFV6EGP8fVhy5lfsIZdbkHe9ZNGA4E4C5pybJnejp3bZoB259
id2suNimD4qyXa0+5UGK6/KWQciAlCbuFe+YSIJVu1X0hv0/uXudphl2socwbQXa7yOOzrL8ss/k
DIgv28dYPbdqRPbGDVeyu9lR0ySmi5bJq8cJfOOxHMdzCNWaS4SGgIdTVPVUys2wSBJS76AzB8wS
t5BKWQfcMv69xBUY5owt5aeylkUMyRbHLL/gT0aa8UpvNS1JfaaQuWpcO9VAAAjyXbUQnA2beCFr
H6BZV5vQL5zcouR70RLhUpxxoY6/Ev2T+B+eXeVB3r7UBrZM0+FQWqEVEOmYHwrVynCfIBldbEAr
PoHojbqNglcNDgaqRO9EhgPqkfBjAkrdgtnIK9SbVK2udas0ETC/gBuAoBgbUTzoMkaxjM+wiL0c
9LtUPFVh1Vg+1sW2JDpBZ559U0hhiNDhPqu+inqE/iFnPZ82ANMyTdmKenokkG0MaQeGzDRhI2aK
ZAVTVe0EGWbVBU6PDfYoybJDbY1yTY7imfASzL32fNVBsViROn8WGakAIK6KqSUuX/VUGDSdyC0n
KfhUQGF+jTIsDdUrEuqQDqbAeyZZPb8tyQbECdi5cJt6AsGkOKXkg6mMw0x4uqKZCZLDLNZjMFdp
knLzUqkZtD7UibVODUP4h8MAplG0AgbfU7VzJclM9HRK9jEse+smojZjWMV8r8KQRwjnjvxJMP4Q
RBJJfkxfOn7hq8OBjc04YST0CDfxoFv8bYXbigWruKXo3riHFBM2bh0ce/Qm3UBZTYgLr8fV4Ie2
bvyAQhaWRhkO0T8QdkABrACI8gvGuyglK9WuvBqxkJkc6mm5UGdHlFiyh4R4cDHYt06LXM178Eyx
N8dvY0/ejp719uKD/x2cn/ERlqZ3uw++Sb6f3v2cKMrrYPNFGo4qSc6+38ASpc73M+zdWyX8gDpz
kJow9xq0xmo1V+k2Ihmi+UNSiL1SBbHZN0kOUP6L3qDoz+ckZKDebYFqcJEhg80xh6ALsjHK4JJB
VEKFbXDxV1gb6qHIOwhtr9qxMjuam+2JwfecnN6iCZ6K9zGkpf8QBU1VUAVUU4m9p1If0FwcK32Q
gwLLwdWd8N54096XMI9iw6s800EEqcdl5s4jnMWSrPrlWj6D5qw02laBhzSA1iroC2gwdDpXypt3
k9DBvPKvBs8g55WoJYFmFaiC9NEabOjPc374krPipDmAdk+QASYSSw6IvrdtRzN3AKBjMueCqfMx
+ypFzBhKmzaLmADPWkKoddc9qwP7n7WRAr+jVt5EQGgRYDU7WY7K7smTE+S8gwSDsYGE19F4LO0Z
5EIEKSAfdQZXq4PNORZcCvc6z0GCvbd3OZhGr4pzryG9zF01PrYKyWIBzBBS1LO+EKr43awcXWuk
Gv6Ry7v29vXWudI7lrfOB27hzb1ZhBuna7KoLHEcEdOrGUk91cQk4i4Akk5W1VvpFLzn3BMjdaab
opQg6GxuONpwSNRygwvcV3rI2r4UwgsY1WMkCLMwzjOO6+OJyZBD4JV2rCgWwOIAjQw8GZVvbS+S
MB/Uq0Ra+2nyxOGCO5Ks428D4lYstMAbAWwhYmCuCeXFD/wi29weyAUY9LgLrAnMVo3SHQUCJOkL
eApS5s2EFd5zLf1ahwFDJoMTg4hhlkEogI5zGIiqON8QAccwl5yDu9t/4CAz5lQNJ2wA16Hgd6xo
4Wd8cTq1/jVhXXwGIIZxDdE36JS9YAxfZx8VA4syHL6lfny4G0jAchxL7XI35R7QdUSqsneaorNN
rM9icY9xs26+8gvVpNK/z7p3lN42pKTt15o6zag2n129d1h691/jB7CkFyWVfsGuvb0cGOyTHWza
bVq1e+8GTkRo51AQXfetCVklvzKxfLRH/k70PTFFsj++U/zzrIk1uY5ebM10RbmRLXtEpyW1BJSE
pMpxhp58tne9GX1Hv/R0VDNWEw6TzR++IgokJCH1ICgmr2N6UBON6Tcl0tSqm4IPSf8GdcjGp5Hm
HKqDjRn1juQz37aXo5oHlKoIviqDDJO0IZs/c/AHcKd/FWUp9OE3echpm05DHikMEnQicYOB5R4p
Ht4xJ+UtyraB8FJpWNndXO85Nv97mFpU2Pi+cQGyKc/dA6a7dUTK6rHSCRyE3cfgoFjEKz0mPCgg
5jlOYMVgeDJYKt3N3VW9xTuZo0gg2avxz1aoBtxPiFP8f6A93fiCBM+YepwSS4q71QT36MV9FQuH
KGdx/ZCfQU5E5TkqgqQ5xfQUsbxDxVJNfkq+Mnyt4d+oq9oUYipcFZVHhpDIm8SDKJqhqIIv1RLz
pkjrym532ITRQucXZFNI3obL+BfLgshRM+6bXA2O0bjCRR1qMWI/mCTWJlRkUAuTRk2ToOiI/G8I
IbYLkZSaXJ+YhSP88carYMHuOJLmeEx2GiEd3DX8uCFx7h/aLOiEsSsct2XYZ0stxeeSg6kHOKk0
MuLc2T9iLXFfqQuUa3DLvvEDXRDWcNojEP0QxDD4zohzkdFAWAc6mhZLwDe9juFZB3iSQSBBIC4D
PnCF/p7n0QXVOQ4Tz4+joqFv/If5JBhWyXqGe6202A9UzBXvklJMkW44M5v1r9ccxl34vWtc5lar
04ybq17zd7gbr0FR05CgDaluDnax5oAnbE+PEBQhWk9p26rFTY5lAFBHzopx6GSZ+BLsR+aZH9G0
TqZzf4CrJK6HsD8YMK128nT0xvl/3A+9IoyRxFvAb4n1DQCCrUxBV4ZdPovpl9ayAhBT0CGI6UWY
P1SdqwAbPWXhUBVgBBltZ/SokCQlG4DLUR2W3FpT0oGorXr7hHFNCOD01qh/EVBo+WFp5sUqUS8O
fRmHftFZfHlPFTklbnfrhwHO5hblcriL1B/Nol8oATf+paavJrKKcTWnQhf1S8N0TiA9W22q50EG
BBGAgRmP3khGimbq0z9KzJoL7BlE+tvq007bPl+AZz3FHcDl5bt8aC36usQfMKEAiLgiBHMDeezZ
LYBFIW8Wp4Ur92iJtdeearkS4ReEPfhGrif34SXZkTvOLhw0syHyVvRmQqRFOuS85zx4C3EG1kbA
eZYgSGApwLWj/wj2SHeiWhUL0qZimFodaBGUK4v3unjDsdLtz7FbMZv0uLEcb3jWG+VmCvD+0lUP
FiRDQb2usSXP8ZZWM7kWWvXYcd1hgfGF4B/0VhBKhe4nKwf0/AtL5QXjKHsKRp7J+ZquuqOvL8Le
F9qjtFPOUXkihXcpAkknXu0W6e0LuE+S8Efcv/pEHoS0ONeQJcu+5WWc5/88tKy0J3fXcHjkmNHL
kkW7jcXEyvakyy+UH+E/HSkRKJiMcr4YUSOgPpkwhWiDupPi8719SbgomTfaRJtIaB/9YQJOfBNN
RI4Bw8sv0iuiAxAvA7AvsSADS0I9NXgDGMe5EDI/CxXU8iCD7Qtwl3doLG+ffvHwaOQniZl8FaDe
l8ZLEpoWyfgDeI8hwAyECSKFGB0UQRnFUFdHtotK3RccH8k3i9elUaKHXqdFM2IbktlggBpWY4OB
o4mrzeg9H2fLjnVoEE0Zn3zV5SYxUKGjm/YdimHlOuJexZs+kCUqrm/7Pib6oHsOmCYArJR+O7S6
gZOLNDDTjmzlgiz2QqkXwSxTQEzaxhuXRltjQaMzAKFMjsyM6cWAbZjJNuTyHRB737yIVsZhXWDj
mcp4t2CozOZ6bzzmHr+lAfDDCH8dkUdk8b4hYcDAj45+AfgiihhEqeAUfaLPso+WhN/ma5lvoVsj
6UMYKQ2yTsrTkf5lHltBRlkgIkboWuDvjLqfQc8PTjkS87EryJ4ekplWtXEGSuDuLApJflpELMCl
T8hEmh9k8pYYDwznpNsV8BtsbhenEHvSmFJTFsYcdRBwJcuHPXryIRHRH+DDKQxxI9XE+xNczZ1T
xYFNslE11dZwwxz4yh9m7EzA80wrkUIk7ySlDYiDalSbhasKWY1pns8xH5YDP4G3iEOpp2aQwur/
5pD6yjJTzNWWG1F31onErRUuzPABg9dP1bEi/IhxIQAIXHJVhFMYIYewhCyom2UoFzgXxaD58q/8
na4EKGkpu6FCEYgSltOUmgtuByWYeqDYg0izp/eokEUz6itWHLlHp7Ng63dWdG6/8imrFSswIY9g
dPg8OrJVD1S+FI1PQ/6GmRrIkxbzsuJMDXhVA9rk5ICby3tCXpF3aZD1ALTjCQXnkNQQYa4hhyqe
QD0Z3F0n16J0Y0ozGVJ0m6QUEqkh0Ru7yUeowitIVmIRJ8thCWatInJakMPqPJkOT5o9VaJ1UDJT
W0jcXFuJBVEmaPlDGKS+i+sw7ylRoWidoCUkooDbCKURuQdDNqAD1XolPXH1rlKslIU4MKwE9eNT
HDCWDYCWKxgiMAG5d4jLCV+BnjaHR9AoSXAVQPWyPEj9rcrkOzoolAdkc0Jagp2hTZZbpU4NWoYM
2xOUsTT29VBXbT0uYTqmn0z4IYTnv1tYpq/oLSwAP2jc6DVaNu0ic/52rE54NJoGa7kJNnRnrbXU
0laLq5bRi9fY0OMMXpUa2xyCI7WlY/AZZ0/NL8MtAoyJBgNZJZGUyEQzxWjprYfmhbGLpgJBhU5c
ZLGNmFbFaKmfpQNVYdlGAZ6f6RfL0wqUI2OGkk3GiEKqqgQiwL7IVclIqseHJotBk8peymJ+zcrO
3rSgZdeDw6IVrSePIdO3UtXw/w9TL5QJucUVTw4Iu+OUJyNp3h+aLCDUTwznVsykTPQly4BNdRy1
AweB14BNxkQq7yH+iuhgrPpz5rN+kZ9hlgSZe7k1Bs1KSVlWSruTlRCGlZ4JYQHI186xkswBKlOB
oHajfKZqK+ItwAGTIRQ0PFujRO9hYWjTOw8XQdmU/5LOArxovCoNzSJL4C3hcNwAHAgO89ZjQdk4
cxDe5FG0NuuDBZzROa8XOCtelwcj5wmXiTFWzigw6kQxSwr92e+7U29WhttxdZkXtOw2Po2LZzsF
0FSyK+i9kA2mrn+3KVBiHrt/jaW548mSQpzs98dJjgF0y4Y7SRLWbuU/8863IbLdLPZJR06RSVBK
B/fWnbqQ9URWFuBbPrI6qyYTUq6QrqaJZOKw56Wg1BUTUg2ctIZS7yszIsrw4zJyNWU0UK+yzrLX
eiWz6XRFgGvCrbq7u0jmOrPMRWgMX1f3WSZEM1BC+NUWhsmKyBQSqK2aQYewYzFeEKa/nTGm9UYX
UAkWbknh3AmQqG0AwGJyIx4gVLtwQ9oexgNcPT97mWmU9aO6AJuGL6VIMgf9QupTa7PA+WmS8StJ
QfAxrdmSkFFpgE3EwI4zSwO9ApvDe5WEIddoCGGQu7I9aHNtjLXkd7G3q5KhX5FEPLEntEeElMYh
+Ge0hGhigMuYaUNYYRl7bHPbHkdKcMveU+YQU0CpE7EvQULjWJAe3IIbo1ehFocFoXVPPjRnxyG9
7RKGfC/m0M5dmYsEeAxJcVIFPRxVsxRARmvjibdh4xpBHARFlFvzIewQRyFhz5FWx8eZv683Py2U
PEZiclamamWRWxZfzroPSJTG95uExrigPsoRT1qFfgBGJ2WMpYxfxSsOCvSPzB5n990R+Pzbv/pX
aBxi4lsIVzyNesYTQ7T+3f4eorch2FfImNXITmV+MXn6kXJp/3nJp57l3Z8Q7CU1YhmiuDgfeh6j
h1dcfH3ral9GsJ4XR0ydxqymOMD3wSyxkgoudnL0KvPX1t+XIxK77dL8EO/ALJLRGQPRpINPi5Ps
VAoeYO2oDrN95uRbNbqpgJ8cU7BVy29TJVbxk0JxBQFIuUnyrsrt9wQ8KY1sqv1yu9Td4Uqf/iwa
n2dPy3S0E0P98a+tsaZZRl15QTfM2q5IIGrdKizk5GhRkiOEfy4rpdX0BctG4UbWQV39cup9+WoS
2sna/gp9U+iw8lA0voXVCIRvVaey4xZhQWrEgblmMTphpukkAv9ZMeNHs7ra53kZoM6/W0IEKroo
mri58ZGb2EhJIeXdd399te/9+jwH7vns1v036JBoPy2dmrRazMaunA0V3bYmscfP8QsDg2Msuyij
KkOqnzW65aUcKIJsfCJ2YIIQ7NF0o4qBdSIwkuiK0T0i+CZ+ZPDiuGNNs8CSgTuQmy8/EasJzTgr
+Eg9RvZHQ0AOLupBNBBUQKZAguo45nL7+8Q4lYIchToVh7L8AIwMhEXVtUb1b+lWqJn0k6hGrz+4
Sfw1y8ET7rJa6ECnil3neFoyBZxUSMzQrryDe4i7USUthTFYDfDhlcbGJd4Y7RzOQ87qjZLWgGk8
uAWRmqIMyPqL1cRms3bXX/Qqvv65uf2lAayOVA9Rqte9Uiypgw9DKCNPWxRzIaOGBNyKGW/2vbMh
dKb9qj2/BaR3Ud+YF/hZX9q1ThKfuU389nT3Lcv0xKHZb6IrarF1zS2tBmkr71Ri8a6yIZtnkwqv
52rptnEepvigNU9MNBLHmFGFVXqc4iKVBY5A8jgi+R4GUtzZ9sQXu2atJibrUBoZRQ5aa6/S2CZN
7Jp0sXvqKijnukbvhrrN7JMapaFtIrZfMmta0awpiv95TrdRajGdQ2PbZMEAErCN3vE73kaldoWe
DuUuSDAD4Ts1N6PDNXg9nA25EPs4TEkK7+Fa4KRewyfI4o9d6deHazBrAO+uHy//LNjvnLdr8eIb
W4YLA2T9Er5Ze3bOGcoZfRV23sceP1kkGY08hIlSqICLrOY5WTFWAksKKqHzM00GJMxrnQJugM8J
0ETG225pDliinTWMIXL0E2XpNcg1kDWoq1izXDvXTn/FsddtOUez4EFrc9RsEX6oxFVis//yB2Uy
DOvQ3PAbLFMNVt0wUfjEbs5cKhyxVCx5+XqyJKqJqsvWe5JHWEWiueemTPPXn/FR5CjUVV0iE1f2
LHP86Or7PdqGdYskhu6smkjqE3Ib1FFJ3Y/0XRbsMJC525EQwRAyBtSQmNQIG9RP5+hBXYnz0Fko
XJAZuLWEN8DZutjHgfJ4kgGmkLFtF+rBZdcS9XBfc+sTZo30pyznHsmtfdMqRCeqwYUVwpww6+hS
3JzLiJy4yvvW5y8jwpL9kMcrz3KPYc/8+FKLtJhttfQbbnY6rhHaPsxb9L9ae4kGhIPNx6V7q5Ug
E+jCZotpK51errsOnSjtFUDR1Q2gfMJczCo3nBrhKXi47ukTvMe53q5fy4VFApeyRF/KjJ35Ni5f
IddjQJAjeaCCpOwZPZSXheY70nqoRFH2uEeHZdm/k1+FnckPA42BLLukqUezQNYfpeFQH5VNe3Dx
5AV++S6bNM80NzXdZVrkYcp1FYAF9BMxOrDIUBj8Dyj9F9QNvP/MzxbNT9ZVqRY5fiCtzMjiVWIS
GgCPIWGg4qaYKBfmQrV3PSCSo93oJkw+sTTrcn35BVoJ3wygLF7QxZSeyRmDlz2swApqifwJGXIZ
dj3q1NKleKANagxpmJhxwCvGZKFVg9EqQGUrIN5N6kRgeVYmLq56tMpNFNZEj7k6gComMUpN5oqZ
JBnBzdUHzAShri+SqhrR3bxiu9q/eF9ajGVkVemDbX/f/gHpIIlUvLw1sgJoU3EkurZZfvJGYECw
wbG9cQCVn9ADpGj8GgrQL8EkDrgr5ZkLK+ZlKF9Sqkw6UuUilTUUGILxJrutdU48NAkiIYkUZ89D
dIjoB1m375ZbBnlKXvG9hFjs1eephKjEudTuuQLkCt5hOpSDq11kO8Lp7Sv6vjjSndIh0L7a/cJu
vg2PfbUP0MGx9ncFy9FPHBjqrKrWZH4mxT/q0zq1G4krdQPViWqL2hq64VNWUNwBZS2fY7VokPNc
ZfGUN67vHXTzbn5n21RBt+rcFgZaDcQ2y7UI1RoDsZHhpdhDHeN8tYtB6ehDEyyMOS2VlQEjkTTl
KLYkjHXUqBu5Eq1QS9LqvWXdXQvLQYKxFe2DGz2YCuQMSlXv2tCaI/Ku0kWijG8pP245FDJAZ4+a
hyuw9tWz+me4qCUwBXqDGOXKQtSiGh+dReAZrB/lLbLMjv7fk+XRQ3JL+l8ZH3KEJKOUadG+lAXE
iTCsfMoHJDyEnoDPwQkRNfGCoa0vOJKLO4NOyCUodrX6UBqltYHSUYIlnYHjCKnMNeLySPy9Q+2A
ppzAhQGUVVt3Ks+VKMfhZQ+qD3huRCmhVnXClX974mA4SvIvLGfkT6ghQjDzClUyKsqn1EFbbAGY
bYPduNCqUOSgiRUHbBJqWy6cmi5dqe5uqboKMSQwBmS70mS2EHRP7MSiUwFc1bzaH1cgSh18zc6L
NkjeVbkqi6ZL2RkrEadTFhpq06JIrAKx0PfK0XF/BBgkVBQUmcxP6uwTi2xmg4TQPjnPuTvhc6z2
bMr/ZXdNleC3A2WIqFNb1VEa5kQMTCXQb81gTBkGJAO5YID2ZlgI5EDFwAwQwVayW6nhreSVglD9
pCk1V1uNgSBu2a3nenIT6VgnXFanCYMD2LbKfk0CYDWoyE/Oo5SLVYzT6AH87MGrSjCKYZgyuvgh
yyeqbZNAi0BgDeCK70Ig00loZl8pYTql1PmQFEMJLbC23nt6n56gNrer6+hA3mB0WdZT9wG6u5ff
eLP2uXWtToBJtPa1cJ86hzJ0p9vx5/pBuyKw0Phtp83LLOan3TF45eLcx750SogAzewqxgwITpJW
QIlfG7PmIW/XXs7ujE7BizQA8KZjp44rXmzW4GFS6Ym3k8LqED4Aye5R2q0TBde87Rr27St6ROJc
foDta3BwLowHndivuHICUQt+LHLQuSvY3N69JzwDKyyFlnkIYg0y2S+N94aIt/d5wB2l/Cly2zER
9lYF8zP9ouirQecY5RNmHapBwn2kdOyDvm9aG0JB5vEMdaszNYk97meJvqylnF3rCP+uUa4J/C/E
l05ApuklENY+BiWh5rDqeQxm2yQ5M0EGlJgQEMn6JyoRiqtLYjWbVICJeGgy6cEYjU8T4JzBg9zz
FbqJAFZ3yA0ZxSEP5UGPvJ/rbm7ml3pQ+Mv7aSSI7Avyysuv9cVT+TpP74ySzu8TVkuZ3Ms+yk2h
T8R7nmmzgvv8BjsjS6vneiACBQjb+A7LkUI3lWrNmzrHJH0fzZhyN794wYvbjR7sClAvjncxzrYt
EMbDLwSXCSS8LRdJNlXTSHCxmV935Mbv5sVWsSUM4zooe0U0T0iSV72KW4CBJ56/fhaMSI+6Ax+P
rs6441Z0bigkKEUlTBlY52vj2tgA8Ez0lzKuCVFhi3oqDoeX/9EOqs6XHW3GMyBeGC0y7XrqsIS8
Ub5HqWXd7GxOf+lbrVf0u/5yWqlGuCfVJggCZkSgKIwOT/n/Mk5rTI86QZIdd/5H1Jl2J8p2S/gX
uZYDKH4VRMQJZ5MvrsQk4oAoIiq//r0K+jmnae0kbRzgHvauXVVb1iI6KQkNKc3i0EV6ddWNWMR1
XR1RmDXgtRaSj0O9WBZajBpEXtQkjPMz8iipV3Q8h3VX2mypqEumuzWQGELyB+k50+X2Dr+8OqgP
wm6TcdiNQogadb6vDx44bSAH1Sw5d4+F/CmBJi3B6hWBug7EyCDW4o6IPfJYn5cK+yRw34I25IG5
ULz84OSPrs57dnVSNwa5KP0X69P69N61PgXBXoCCScftJhYF7bAT43vqVXsV0KLyljhNYinLXv2g
2RSScXWqY56Kp8vnl52eWLftUvFjunda2Dl4xud2mbqW+u0qtJST1w81r4JrDV1VK4Uo+GC/oAsg
D93z+L5Ip5H7/MmXVe+COAQa5R2BeSt4DuI7yoyq5dYM5zk4mk4leMdOg0yehsOhe0WVWOlcfHoS
uhXDfd+7xYp37pqrBrhbfdpsU7PIx5h01FJ5dPoRlZkDzSKPE3pIFcXA2ZG34xmm3bp2rYCKYwwa
WhknAxNjrbHFJv3ELsFw6vj2wqNn7dwbzvbQbdbtE+XXs5tVgiMCq8eyOq+TlmKKxYLLYL13ktk2
sp+oig0v6VWtzqnqGDW8Iw6TJyz1sFNb3vqWex2nSBWRFKM8RuR0Wpwrs8toi13BL3QgC5Sk1/jJ
2dGfnXBqEqjnmyrzm6rBIHt6LShu8ORIJPOKTcJSmUGTZFuzXNa927wyzlCY/6QPt/nzYM/bQ0re
I3kzfljGmJFXL2Wqph7KNwCZbho7xsd1TbSwNIL9sjFrjDU/AH9fRAhi0kBbyVlQhg9XgcqQQGU2
IyRUCAcAA2IPfnSzVUqdzSIseZjvLMXXdTWoTo6r5+a9Cb/iYcWkNHd3D6zXTGQK/NHytow+n8tk
fptWRyaQpzmkFScOyeEm3CTzeHqd6/64O+6Sj+ZX8hN+VDbPrwdHNMO/8hzcacf56otmevPry/tn
+/v9+2Q0LfvRtLE+febf8W/0e/pNv9Pv/a/xcfm+rIs16uolg5OYddVOZaxSMxIW1nnDkX74wNpo
wgqL4Ia1kXYYbh25U+xY3mt0mzSMzm1ymz9P9MOatB/OHgr1yBjolo2ano5Xz/LEXn+zfvy3nmgJ
TghLk+4dmWQDiaN0f3WMJ3Ja6yEMQE5+Cy6z22K7g32Wnjt3ADzagRFX0RCzPtF701J86CWU+Rr7
TuKZ48vggthL0t5DEclTfPRrAzyvIO7K18XAkkUbUxXeb3PTxnci+6pgKGHiezJ+Dh/9o3dEzX7v
H8fhmBgC3tBhkazSlQwUzuPz+DG8jHFh6EYfhvskmNMuU+8nDKgm98wa1uTD6MVKOGvNjEBb5Ym3
qCVddjAJZds9b1iH4Rz6uR8Wis/r6rrSC50W4ewQHLltJzU/918Jg+Tppn/pn2Roit5BTLXGe/ma
xkZFg1jSBoqWTGUojcJFc1TP9xHKZ2CpoBpoiz5/NxnpsmRNGOdpVGxKqneoDbAKm7eeADngLdIn
RQCyd8fq86/pq2uU7m94QT/Gh8HNf4+uk8cSvcM8nGwDK2gG7XGTWN0IigvgZezSEjsK3tov2tP2
dDs50rLyiLw15KiMwnE0bEB9VH6iGEGHooNjs7MnEq/3kvqode4crU3rL6957wbbyzJ2oHOhnVK/
UHoT4jWmSafKCSdiLaCPbXB0dA/T2vq+fJAFXufyiDVpGzV/723NH73t2ne+jn+zdbu4QkZApqBC
sQq8NU/W4ldswUVzV3nYAPwSh/WGzjziGqOMReoqGC9GqEsMkXQuN7td6xGtvPc91qGc0GOW9rBo
MTrPit3Er2Nwci0wOSqsRHrGfBt7kgCiXvDrXnXwIFoHpHOun09Kpacg+2WX5H8rIG2sd6fOAdq5
86zZidU17oPkaR++sc637ObJr9Q6VXL/lldpdLeACJRDTPuC842X1N0bSk/DM7YO360swoYHhd6t
DbhXu3hp24mp+31ip7Kpbm79CywkZH299NThjecUEP09PhN+hgtcL5rER7d2w+sC5SJ8zsn2u3nr
Xvyzf/HN2K7XMU12al8JJAiifwQide/is41bZu9CIr++LPn8Rjo2qcTd7fzp1QdG2uEDbilrLB4D
4+3E1c7D6M9TUiC72uhsF0cSnqOd15n4tYE5jo3gZtqK2IN97La/GtNGaCct54JLVLtiXya3nrmu
eUlIJ2AUBY1BY91Yv5Je6w4rWkwkWdgCsl0CkZgE5EHHWBmr1+I+e8yiqKORTVO3+WVeWx8+8/Vt
iVUT+8nyaHVIyZlRtA9z22vALj077cQS7Fp4kRoPVWNxGAMfoSuKNHvtti99QDZoMjvMmTkGEe7B
00g6rWW8ubuVkTXRVNhO4v6tWFYb0DQIaAlrW9O0CJPLGEzrJUnmV6tXhaBbdeusW9i8VFi6Khpu
BiYbIbJ3qagRhUo+bxyQzuccir0kMCtDDkI3a1fmZMpvkRDBTWXwV7rJ2vh4GGxDSkgBMtqsVefB
DeKJVug9oIsfs7kF29CpGna6jQeP2PKe4FUhs05EEMWSPMEq8wmJ7cQ72FWYF8e/iweX3L27Bkvl
ehd2djCYT/A2Mv/h4r2EFj3tWhMl3qK4k/W3e1c6IsG89PUBqP3QEGmLpFUfBn0w+lhX5+vWV3Ye
zrAVigFWiFAc0zcmD7Jx4G1eBdJn2w4U+/f6aFIHcuPd9/fMWy26jV6NxBD19GyNNQEmORu285qv
lEKpirCJ5z9bAk7Y5khk0T0F2vlCr9Jrcp+OH3MGePbL7srvO9FCqj4xttmfxPYgHVMtNaZYy5LU
jQs30nQgNIOdYpAU64hMxhRwa/Wrc7y6cKhh4ZT4kRoBK2XWM0srLcSBGnwQeuyiTxIZs1ffSbwd
9WVwxKn7qrqyCcIcgN22VJM/t9DZ2sCsHQ1arZBCja7sk8j9+4fh8d05DKsTHY2RhepfOUz5CVTe
ePGO98v6h7XIZ41RRu6VvhE3qopRwzyAZIytexWujquc/zv042FOTiVNeYTxQw1OkSwPan/aapU6
PIcNhOrUMYucWYxbOT/I4wJfbrxkDJfowt3yeRsgG+dx8pV86cyIW151atzQqbv/nRU5t964hStl
eJkd0ebzgd6yjFQ0TCq90NNVk+T22X/38dAYyCWisawusqksmvJRRNoizjqvb4+5ZLiUiHIplA/A
ZHJidosst/1gQUD+8Fq/iMhRD+hofJ8w+EQvwE0+3LC4JEopyEOlb17z33tUWqtUium8aRVXvOEj
toj7QlCifs1XkisYSh+pRPLq/eYiU7hKMabIrmvTu6s8tdw1tXM+OYTxPZAFYBhThBftLm59zGZx
RvWeEkSQrIvQUemGKHGDBIfSH5Gy2neY6TqFLE13nrlMA8s9uUz2ioSOxG27Vlgm9wz5YCT+dtCm
gFBhc7G8MyHe8+f5c6WHL982vatf3h6T2khHPkr8OjjooDkgWJxcppfpeaoRXWbwzMfeY4fJxFCy
xmhYGdXwtVCG3uoNCZVHlRHYGe6suxMjq1acsNsw7ssy4z68g6StjrNsdZ6dZ/fFYyFzj2xsuQ2Q
GBkVxW7+C/KCaxL2YQmQ43EWL86zyywO8NPg6iuaxaKte8NjIna1r9UHyag6uI4Okwt2B8eRDNZM
lPhbLKKwPOF4YOfUQi9cw6zftOFiDahhD1p4qUlqnnII/EkQTwL+uG8PQXalf+1Vi6RXivSzX0IF
srqObJdoJmNcacS9BtpJIvCdFKjAAD/A6ydoLvJxc/gMth6+BYdh6r8YDdX5vts8As/EBUSzJcKT
7TH8tclLEplwDtMsCOfhnAjvV6VgLfDCOjMqiZqnx9ymXEW5hXhGiEjNvw+12Wi7kXuTZpBmZgyY
RWy/3+W/hnf27VPdPvvZqMEgGFx8VKG4xVmDxH+AjIGPDVs+55mI7879PjgtwHxmJ9auim+5Z89y
jWGuYTG9TeLJgQV0Uh0cfZ3y6iD0Txd025wqkkaSRLCANfECDjEus3iRjCt+Mn4PL1zs2yJf3RZs
iFHaNf8OH3rupiA2flcObaWq5ImgBDMu+ZO1KEjLwYDrepjoqK6Pn9V1fZ0usQ5DOFL6NsjvpcYO
pEy9HKcnwsrbMl+/1tsPZVDJ9/VbwLJkXXVS4he2Koqor+t2l2h41jgC0yffYLqH3+t3YyaKfDm5
S0SqPXqTCd5okPCV/iV/1V11l/2FYwXL96GWSQ1LYyhjGaEfZMuYc9S9HMT2gsobbMTPetmnHFMA
J+9BlU2GYazxnvViXOdk5VH1Qj/0GayDB7dWvwHhnZHLeB4RK5Z/LdqFtQJr3A5aATfOz6QSHCYM
Vc5+0gOw6SQ+7AFG9HGw5221ViYWaJot5YyJnCujXOqVPbYlwJfaqLSba0N8EdcIAix9TrRLWbtW
rzKVf0bWTU/r5mFo/MSP6aHdO+ddUr0rfpR+rUpJ6vjT2sTsqY1pdPZauxrOGw+7dbbvlx5V6QMr
Y62TVZ3L0825Sth47n2rf4DnYFEpKciYRSFDPShUHiJN8N4IMW97W8W1xlrV/FtP3vaXghzQoAHG
o3fFWTaCyG9068UtW9SLr678VNR+mdyScnmSvIXMXKV8AvwUN1VZwXV7Bu+JeaLQTnZbbk2USKhs
BBnRAdQy/qHZ0qFHEWAnwTwBS3Oe2ZjyUExBX/FbQXRBbkOFiPSmCxeFv4cOK/ngF+0Fu3898VgQ
cxDnd6fxtmt4ezGKKAn8RSHVfkr9iAsN1obPNjVPei8trDmDDWLwFeMAeF3byeYAzIqwwnSj1Xba
ml/iD+vdvcNovTunvENu0eZ0U028wrp42gZijtqk2jNGlENHJ5iUzW03A+V6/NWOw+ZUTVjP1Peg
cXM8i4NHf1ZhU+t23iRgZRY1fbFaRVJSt9YUOWDupItSonjtW9AGzgvV4m9fd9Otkuaksyx0zov9
7LygvcTM8iW62NJhp6zqq65/HW5H8uY9D/HmhShI16F/1cYz76okCGx7TV8UBpOqdNs1iYYuIGBK
ng/wfRk6QcU2FJqx4qo6oKPeB1Fg+413RLIKiptDYxGuHx/lj1LnOrwMjWlt8oTROYVXOrFGWw5V
OWMSWHhkmftka+2acJlEtJIAQ7wp6BRZ576K6I4mTrhJQlJzTNpRnf41YXjRyyqbbFfq0UAZ1HS/
5cws3wMVIhEBsPII0gD2wOot2lSJxtk1d/jhUifAzRtVsiIRdCPcC2ICIzmMqk/w58NIH7IEoEUz
zlzViMN+4r5R68DD4nKnDvwxN+NknujC0XoUBM63fRk+/FMCzfdMlXk7ugz3YzWi0YdSRVzdZf6Y
me1Dp8V4Rawa2Q8IVjSXINvcxF9SZbQ7iLahUYhYh/STK25RkBZtpOHeIY7AcVpJjqKCdCGPUVm5
KEkosMJUAthCxTGh2hdyDflfvGYKkkrQH5yTsjXpMBKWHLKFeLQqcV+KMfHm2tz+bn8aIZcDRNx6
TyQT9cxtUC/PoF6Xl4mByYU6L0RJiMTFgFQhgLmN/KDlVIZH9EoWBGNjVGf2tOcqaF/6d1BX8CpK
hX/QmNq754ouMqtLZufD6AJv5LrQ8V5dgqzfYiC23AyeSkrjr6SfwaCp06dCk+gF70BH2eoH0+gm
o7wO80XHkep5WU3XaEtpKy16HhzqQqYjimLCGaYQj8JXtfSS4iGrbAmQtr74Ng0nQqx0ITyUOEnH
Ez5xNsn7CBPsCzVzYWgqEOoAzZUBLsNIlVQhWmLWUx3xVFdocQWUYrG1EUSq+LN+7AAXIGqMdJwH
OTUT9PjgrvyeyiJGn4uHIxMLZ1cF5RcJG4mkltLuftn8sD6y7+1H9Pv6zjluvzKxFuIlkr6wqoJ0
AoE9xtvm2jEi/W31mzMzaI4b3MSON6HLiy1aAvaJK61ReeA/UFzpzL3QQhDy59vXYN6OXrsT5RE4
HZmrxUnXXif2beuEk0pBKmZps6vTJ+qllIqCWpHy4r2S26llTUfJ/RD74wmZ5Q1j6BxU5LOgL09w
zY6BWCYFWbQ9UbcnEc7gTbFIQIefNqfQKCf1qbRuKbMTXsfZrp4d8+Y0PxOn3tt+ljSTOmtdwtuQ
nZmqDilrLWb+K03qBkQhvvlvforJGov4IxKTCHl1VNNt97xreU+w5vJ4jwTwAYSQNGjWlTNP/L/N
p/z6C9LNfv3cd6iuNPr824a8Gfb2jsS4Cpfwxsb2aB+Qj9pV8K1C8Uvl5oKBmPxf79i7YjhcmA2j
OsCwVAH2Y8CFmzXHUi1oGTr8VTwTQ2UvIq7GhrVXmhzXZ61hdZxP8sl+ZX3mu8NXY9NkM9gP9oOt
z5KzRUj+GlY24U/4U9nV/y7Zv5Z173eHv+1Jmw7bE2sarxrwb+atCSzG9GEfIN1wgbef1meySTZ6
6nwXt5x8dxlG0L+YeWcoM8mQfuNQz6YYV40sthyT6k60bpIbYC/3Ck5HuzozF/FAR6MvNpZ0jhCU
R2awHdPiZbTlu9aisbCW103zswI3Ap9jdnKs6GG1m52YltxmoCNavz5Oxe3m3TxeKGQXpbVFwYG7
DuObnbHOwZTfe9fFnpwPjHbrZ7iA15z3WIufxcosJpI6qIvi9uyyLkHLOQ8rg7v/oB8T5CoRL7U+
al0WTV8T48oIu3W1dyYsaVc8pLWRaWHULlaZl0tTm39FJqrzRIav1UdsYFRQRSFZZEvaAcAh1W3P
+l1uR9LSqJCMno0yQ4SK/3Vwk7u9jd30O6MMcSogCu1ROsSoNCm81gM8CUH8UcuwHBXMO9EQn916
r8lceO22n8f+wSrItTXGx2tSZTBVXCjhTvR9+pYI5thrE/vrJimMTAHFlav1k2OnvGBmv4qYYxCt
T+vW4hU8pzHrRcxLpEi91N1GlcKQs4eR+ag6NXHsPaxOTDZ6+3GurWJMaGdkz9+O9uMLPEWdIbEV
k77Eky3m3RO2XOSbnknL2OIssSpf++2JCWGLlmHMYa3tBucViwRGR/8wPoyLwdvsHevFeqRVSX3I
MPdmz9IsV2hVwcGvtiw8/EbwB5TB4uat7HM/Py7DZWVhzHQeGEqUmsf1kTFq8pYhinFcaQ2ZsgEJ
7tdWpE5fsozQcemfeAvqc6T/bWA7L6qliJ1WsWTdC7WS1HMVjxDikxhxcHUSd/sVU05t8gqNSZNJ
I9aXyGfXPl3D6WhZG0ZeBETRWhOFFwU05CmgyQy0Zg9y85c0qtLJlhxKdc8UVU6qsnyQDSpjjRZh
rRkBnMJ5DGahbMNj8LYsA6c7rvfHIKNNmeVfgnh2DRrDGyLF/8YmYA3wDbQ21kOIiVyhk7cfZPRx
pIy2oMfosrKOP2ukfNn36bf5cVjul+ZMNUH2MeBEMDCMAESkKnOA+k/LFr+ISlPQpudpWwdwTJEo
UpzXTloU8MnuT0vqrCIOp4M2oxoRybpd8JFEPcCFAC0Ef5meIm2Kt6idB9GQqI8qLBNVj180kKGa
ABFSHFFpjvR1g58dUYy9gjqiZv8n7iJylCpHl0X6SqkQSmrkERKsDsVuovHHX9W/ykTBktqDi3B9
hscohrnWPUQ4EkboyzpWkgzQM8OUIEqdP9uT07gySXFq3+maydVDka2Wgxr65yasxjPavhOHymI6
iEitHzzi+PRQIXSIM3Hxkj3uPfW+AlwIK2TYH2XxKmV10FWXCYiwVIwWEKQKZy20NeLuidAP0C/y
IHc0LxzENI/E0Ys1SHx2jICBYl8enG3KVq3xYbRdNGa1WW38Doj2PaJ9DsFsMlHWAS2E6wk0DkDj
cfF6R3JbNZxgOcOORHpsjUM9HVH3uBowAIZv8FTYWqDNOvIC3BNuJbi/5QuyPxnDyt21ALWG92FU
C7CJBxt54hQrTOy5SbtHLFuflAraGPwJ9dr9LmbIY9CYSoHy/JKaXGrxUjVeG9K5YXGaXReEfivd
4lk0K5vHqi588rKfV7/+VeN6NIanQXX0HF0QF0Nl5JzqaoggV1BbRuGq8qmDIssbeLc5hzSzeWyM
eT69DCyWY6kUlWbr9gJUkngTWzXGa5k/X9VI0C8X8mTQ/Kn/VL7qP82f/bI1S6m8pWuwrTXFca7v
Ae5cRpzYmN4clQ3bI92yP+q9L92lf2vO4dActUYxmCDG+f6tb3Jm932YhRlg/tMVfQfwf6CKvWao
UrRocycEfe+SvxR0JfkrP0O4yqfxpr7o4bL9cfymEMseQ0msNb5l4DZMbY46k1d9IjSqaOzk3NjN
b1t7T0nq2eEeKVx9xjHOA2P0JHJss8/T/pOsIt9Zn9Xpe5qxQk2MT+Mz3aW7+O/27hgm9bCO2e5c
67SkY6YMwyBldTrN4vE5uI0ziNXVTmurVj3LBoWuJjrhY7DBuRyrwsegAv8BracOGd0as1qgtxAN
2Ix0vOB7sqcjwPSbo/jdsVjblWsnUFAedntYGVaxigraC7311iIP3rPnNJ+/girW9Dht9rHzx023
jQuLwrMHctJwdAfXbC1O68YinxNeKji+kl8W92ECq7eJ+Se7IzzjoPYR/oa/+dGp01tiXVlcKjR/
6IQgWTVo1UfYoTREfffahOQpjifHTgaZBLVL8Xebd+pvANawl3/cPEGpOl6NTpVlTDftxjrOUJVH
+aRGcCwdgCIUZfgSGuSEf4Vsg5yaQ9rRwepPIssn5KJj1xqIewSs9Rv6mLNOZdJaHQB1sVkeJlBr
DjjIfHMnJ5pKX2cCS2vEsfK7lCS2OWMU5D/hvvu42jWoPsDh459Wg6q1NFqv1hAn4ebbSZ+d49Pm
8xiUfWuD/Xf66FQeKKJikuwL+ZsFBbzMbe9oYHADHN1GQF5HvJS2H+k6XVsf8VIORbQZpuqIpTpK
AQmQpCuQ4EoZiUTCaodePpU0BgrSlMU35Z0JRq3OHi1gvVYRTxpjRgw3Y4wslxvQCrGNyEtVcmCy
GwKPxFXEdMNXGSGwV6UNAAggsGIdfE9qkgoWC1KsLrGm+cKtheC+sEtWaI8K+QOvWqJeRRgS0is5
VcfpaPxSl9B+lZQDoRySKgVACoFiX+lpDdeLYn9g/yZoJBydfP6ojXFzBkZ5H3CXAxd5Go3RN5h7
YBLFCcfFqHmCNyb+/wUfrDQpvg8ki1byd/MOa40mvuZXlRJKN82Pt3ZzjzpZ4bsIWtKmKa3XwdiD
/vXwY36veHyjXxkeANMH0lNrGL6nDSaD8oT9V77BNGJ2DOIxTbfpWyUWN45ULK330WMU+eRWPWRp
/f/vCZ0V+bXolpJd6OLp0rXRvAqnUIQYdR9cdBUOFTNLDICuC2cyZBVyF3ijllD0J6cK5ahlxmky
Pm9rCa7LmDV1y9DOGpmTEuNJ2bFbRFLa3fdk97PLz2HAyuM36ohfjosm2SaRLBmDnBhKWwO5dR3x
BpEATdKRFpYZatYmfxXLP3iR13ZPXnMlqLTlNlEGlDcgn890YW6+lXwqSACXc8CYtBwBzoGZKVZW
6NkcmbDuaWfmhVoh6ogxy5toelWgtXzy7pFrvlk6eAzpj+BFvcsXYYiCyXQo5Y9URfhaMHpenGDt
jAeaHAtXkxLJ4pEsE3wyhHdAkyYymXlr3pxaU1ocjeOxUqeCOkUHg/ovNhZMvDtVlbKuv+03P9gQ
4ORj+Ed4gZEDL17bCRNlaeMpWxNlldtpZaLVSFIocMxArdQ16FsIG1pEmIqnWal4M4S3fATJT/XB
WBlYFaOBRdzit720UGgKPdQ6prxdwkO1ulfoepvWOvFUXZvVkbmQCrOP69+i8gg/GF/RJ8g4pUzt
YlFRojco9lnwhhQl16hOhy5EYYA0GVet19DGhTeXEarAGDr52YS2wD6A3JL5ShYBqwjVRxpCsDBp
RibNTxlvNUAQ6KsYdVBxwyInlCcWwPrIAbYmKCiewcV4FbC1gLVnkNVnshOS2liPhILc/V6g/v6E
+djFH0bQScNlmJGh3nvf3wfsBmcBEdA/zQSuJ3gsgpbjXTXDNwMpI0p9rI1kbhTAlcbciPiZH+EM
8fGx7mFmEeSEcjJP20nCvcZWaghQxVeiJfzj5Ed8ZPp0cpEX/PqhiwCnyxNz8ImEv9JAT0aIWF2o
UQaIzFrZSAmiUWQvTAxj/xs8jXMDkiZT60/Emd96h3weImspm7BQnHzTmxuQNMgcmhTXUUBtNija
JW+ygBE0ke/+9ks29To0zRW4l+G6gnLBk8xD3EPx2eFNUzTAaSd008EMWxi5N7XHEqSDlCIC+LWC
F9yxChJQi7KF9aGre1gqdVEJUhTE05IOxaDFOuCY69LrEDxHFA48/pEOUJUvT4wk/sWfRKw3cxzZ
PEJBOPOFN2JB5iN2gqXGD6k/IgUXk0BsCJXXJUUP+f0IwtYRRTqhefFTnXr9lOrNct+kJ5demwHi
lb8kYYSGo2g1kW2wpZP7EacVL32U2JV25jeNUNhp6gwPfNnTjeuGOknf61be597pU/0jYQ0xvHJM
OePeQYORh6DC0Wfh1YrykdwWiu/xMNJA0ENjjKC+/31CPhe/VIwOHjBV1KguI+p9qM/1WOpfcPvC
UFKsEIZyMTY18jmxjGT5izIENRSRClmTE460UqE0oQdIVEEXgllZiaRGS4Mn8UTeziGzTVSGF/uV
d6j+Nb7gqaRn/OIQTUCpvYyJ3Ik7jj73R/YVLG2plj5fAxjCTZGJIFk+0JmqIVn7E4bP+cvaPVJ7
W4GxG55/KDAiEqw4lF4jJO7LY7dJTlOh/8PRqxPwPjp3YsvVE6FDCj0mrXSvqvT+1Lr14bLqYKCt
uroKmGdqhUtiJSqZONQP6hCngEXhit78s9zjMKWmzVbYWQLk4qNAC8xu0DOSrjXndWpkp5QGaRWA
CoUHwP5ALgQfF+dM/qzXFMxwh5YkjlUW4uLgeyIZMLvmgRY6EvwSZkR+7MfTB/XLrZOvNVK5wr3T
yEQvC9WDuXKi+qNMRPonntFi6JHyadrrMqlpZTagplLoYjKKKCwxhYqHhbWrdhnkq1hziox6oHbd
cKD119GTUg6FzhZc6dMChXM9e2TdkGYq0fD98/5BCSzCEM0+RA8ROUREH9Fmii4HavRknqHIqLWL
bBbXuOpBfGTMoAKkMaRUgownVYj2g9DO0FcL4qfdq3sJwg/R3BQRC6wJf3K0sA/qpN4eDw08y6T5
U+BR5pGhnaP3K7JmUpfi0FA+TaNuY50eXANQewxd7Br1L9D1aKaxvn22vCQSEt6/OiWioEVK5hsy
O9F9OKSuNGRnB69wqBs1+ALhJYhDsbSzFEoXqUMRhyIa3YRrabGj66Ybe5vrjQD+SbhGazG48Hun
dE2Rf/r8D/cXOmsB56kcw5D0JYalMNOVQXy4NAOcEeRYTjxJ+tP5Ybx9oRDRnyV2+XPsbBh/dQ9H
UIdIUrlC8WA6DkpToF89jrY0eJPudmUSMjY6NOKe4qTIEsRzFrJbXn+lLOrcC+GKND7ajkWEfbR/
6Gv+wxNtxwZqyKI7mj6I3KveGGrT7UJd5zd43U1Xc3lUoqzQp8OQp+gp16KF2LRNfwI1PqDfBV4P
czUN+PuxunwiohhH903UDvWxQB7BPNolnn5RslIOJJmzEByqc4DFyH99IUo1VJrIpXxJ6BV47j3F
hU2+l+S2NOI5gKIhLghURqKD85kQJJlLI/lYCmmRFFSYi1CtnKUXraVW7IGkeZV1OKewNCEAiADc
zpTNaRDlP0ZafwXGaFHd9tsMReZbyIYkdjJWs8zDDMoTDW2p7clbXyocdjZNRUyTQqfNjGXHQgnF
Tcr+8tA8uBciWhXwK7sYzGOfzYSN38ZVElbU9Az5sjAjME04mpyB3r1SYV5CbHLgkTKciu1E5R/g
c9Y3HqxtOQZx1Vd4a3CvCoT0vnceRIQtXxnqdhiA0HZRVSEpcJkPPpkQs6LKy0hxoqN8E/ICz4ur
oDO/7ZG+XhaooHUtsDJQ5fNOlU4RlumVWi2UGwOtbXg242jHKRywwRW/DDAItJe5+PrbgyYTbZLu
sPxYwJ+4jSN1qdUFlxIegw9XOUeF30vxMtTl/i8X/a4RQbd4MfkuQ6im2oym96INDYwHpJ7AEbi1
EIRZH63YJx4Yc0FeXpo7BT0OpiO/QTwiJ0AWkG6kxq7awRd0so07P/g1TR+DqWapakklbim1usko
lhebrouQzMTRlblsSgxDjkka2fV/NipousU2CMl/lGVGKzi3I2sKNWEKHqnESCgpAvGNXge+NM95
Ir/QT0tJtMBUXRhdrBfZyROtsvw0NB20DAkUlZOLkp7SmKKmYcWZgwhNumG68Syn67mWXDjIJD8a
flcXNQqOIQoKhWlf8M6+d7ACJb679j+tHsHg5JOupf8XifDAUjfyLSN1HswlV1VGr6PXVaqHEwKp
vhTp5WL5KEwPmeEscrTBYflYVWfqbVQZxN6Kjilzlogp1rmseOXCXMaNZyx9+WAYdmAhIlF8vdgv
tH8w2Ox00hpEbJgHBpzSTiG2kGPgVBMFy8RS38pxqqBU84ArobDmf0F4tAWBalqWAlMx8l/wLUgR
TarotU27bl8waCThCQ9jrjPNmCjN0BFWV0iwtK6RliudeV0FzBE/CZbYqslsFor9BMASqo4JUNH5
grkHWgR0X8LK7S66C8Jb8HYaFqvlD0x3VpDzYD8Mj/Cv1FavvXxNGyMRHj9qn+LsiEEAzZxeVtgr
73YzrJ968mOnm0Epl8v8wrZXoSZW7sKcWcO4QJpSKnmh6EdR51FuuI330DQSlpwMViKwJg4GcCvG
ofkHbmt0K7RA7EazjNyQov9w7z1X10XdzobZMPw5BudAAA9zcpcO04yL/3JwIa3ap3E5DgHoGY2H
cbzS5dNb0FqgLVy/9QIkmKhpvCa0VhG21+9Psoxnj6WaVFbxfxFxFkswVw7ZCMuqYnYYg0Ws/a/W
j7OU1mSaU3CveNvqG4Ec0yuszjiu7zCktnCb3O0Ow11tiudeC2PCNS7B86w395dDMspZEeouWFMm
GNbjArU2uwHyYc5s90tNkdAFc17Vv4I6h4KsgAgYuy3ZuPOYcXfMVvf3N8aqP8CjEDoUb35Hq1Zi
1cqoQU0+6lq1VXPfraHdAEIi2mUUvd1HQd9+Oq2eaGZiC8suuNJL4ZKjNyOUUlSd2+3pDbmyiGop
FHRzenfEfwVK3hi70/Cyah6HOV19NrzU5dypmYM86uK9YkCDpA/nV3rtQc99o9f9a04u7w68zBi9
4uhGXzgveQ5DY4Mdf9wYJ2cn/GsOs6YjxvKdbgRiAoouIY0q8tydeGAGP1XjggP32gZLitieYFQD
FHbzxhyJrCuKvai7TSef8vrPwzCfHqCOZb6eUx2s2kuRMqR9hRXtG4Dkmb/19Aw0kN9pg9XzB5mP
OOhk52xlCIRLvSu9AXrGz8G+o0H2ROnAY9yr9ncBrQro1oF/fgjGRCz19RzWRqenC/8XXh7tseE0
zFrnTntV26MQeeJ3G1Qudr3VecVuC4gURt/wsjvuu/emcwRDTjqnlpPVHHp03q+9e8sFVt3/VTg/
EVFVnGAzwqZpIGWg0ZvfmkdA2rQ8RKkBCefUMabnrR/V/P3fZbf/Y23h//nxJQ/OVzaE8/BMPMAm
IqqEoBYVr5tTUNiSxFHCZmYnpKVHzTljhn9zLvTEZv//MKiU+614dKnN24duvWofa04bw7DXhjfd
9l4vN35Sfntt3r1a2mvsbvAqVlHuibxBTZxSMBv9ZPspK3pwQmcly0IpQU+dlX620lZUboBa8o5s
SrTW+cEBcLVaPe0VxnaDvz+p4djHoVTWSdcSvgZzTcY3t05ZqG+xya1ih0bLhm3uN83QwZ0g4cOG
zvPhv4c3qFfjqnsKJNp9ImvQaA/HkjiU8oYWFtryBVXvNk24j6z7IYN6Uq8DkRc6Ouk0kJvxM6au
NMN4V3CPtSWJz6yviEwxGakTQ4rp/54Uq2TWaSB4+ZWvQZEiQXuF2nMFONjiO6486YzoUMO71FcX
lvaInHt61sjeLrYL2TUo6EM+RWm12UcLJBMILOZwplI+VqxNoAH8J6sS2RoDOWgXuVmFxWzrEJeA
Z4B++Ua/MoJ3PHv55vThvqYvX7OlZYtrvtPnKS0VxL5P/hq9u2PNMfkvSOiSpx3oedjoKUHuvVln
KOmRj1LXI6ylUZ8KwEWF7yUdusR6MF6RIojiW0y/o//M5ifI2qehhRoIQs6kZnZIbekW9po9iTMG
Uc+Eu2YlWlaqNac1MolyHjxVbri052IFaX81gzu8W7s5jAnR55hUzC+g/JMgwAJVV+aMlgbpAzgW
/hrB7nfHWjwcGi5SVVyBWTIQBnBVMW3HbR3orT+bzFixebwAMbAvJKzfNLhg5Sm3w7JXXi/jqvQ4
t7OAVYhXYhioHRrusV9j8vW/v3fHI3lHF0Z9ICVtVcMsknLZv+MKEOCOgpU7IllZT7EnMJZKpYJs
QBhWMqKSAqHaxyPLBszT/iCxLURYklwa0I5C0EajE+7oROtuIe/DjtlEFMscE/xGlbRzUAM8gwH8
XOb90ywMqMRZJBrR3t5+xKxFvmF1b8+udRzEr04dK+VVhKrq5/KRDx8YEp6GLZJ+rrsPyW5rgosj
mqbuAKe/uWza7VbnOTrNwOMnvI8YEXDbqf7U+1nUIY/Prt0q3AxyxBSVdCfiNI8Sj9TfjDq7ClkW
UgBYbV/Hi9cacx6NDxO7+aOdkuHXXJEE+MXqsfs8DtK7jRtFPUNBt0S+nF799ta+QN/CrvbgXqv0
/O384r7Zod0Jrr1I9ztrjPJp/qO1m/kmPJfWEebIgOA3b946B4/Yw4SJuLpue8+Lc/2p3zvWCc3c
xW2+e1vOVA+sLqw7FhKtbgJ9ZPp82ffRK/85TPefjXWS2iGuAEyj5Oi+373W1jbI/AdAGlE8NIIG
nUTwrzLtVMtyl88dnkdtpALLK4jRlUrIa216j4YbeTXZXHUqEPvRLGZOe1Gb5zhF1R/ODcUNljCQ
2F/g2W33Mml5W84z2pZTD7iG+ysdsZATwsaEZj7BfyrGcwQTGk6Rs7WGV+o7p06LVtJv//4/ms5r
O3EtCcNPpLWEhBC6VSLnzA3LuG0FFBECpKefr/CckfH0aYe2YWvvqj8VNUJpOsoVCQiTr73HxWfx
mE5NjzFU+RcAo/BPcJcivqGvIYdq/h4nBw0+mVM8RSLd/db8vh32XR0bEq2T6ne+VOx1/iWy1W3H
azaRbgO66Z1Rs6m1ZVLZWTrM/91O+b8ClJ5ESo7U2OYPvDEu4+nUI23631Vts7VB/7wt1hq79Lrd
35bZPFomEY62cJ3iAb5txTxlctqIYJ6aJYfxJq2CBwnOX71v7dj7xrnRgKSgpeZ8qR0KIN4atDKd
FaLw/gehY8dpvuujkbivb7aelTx68J57fRV/SH71W/vufutjcSIaYwVQ8OM8IFtb5mbIg1HX3N5/
g477WKnqEScNFuhuxNjTavSYh5MnSU2T18ji9KdM8mQIiFwlLoQnzv8/O80NnvW2SCg1a/eRIw1M
6L+J7YpXct0W6eK5yzf55vMeax3CF4wODJ7Gi8oLFtpBJm8XENjdZd1fp3SpB6hm44SztLpWVz5S
X9z6qp+atXDVvbOOhkv0XxhvYTD/XCwas9GbCQQwdd+dbuCTjcSAW6n0JRUk57kWX4wcCLJXSbUl
Ah5gQw4ewYwFZRa4o5zdVg96i43cK30Eq70Td+njICmyiITm/akEhnB/k6Cgvmzt89Y73a86/qmr
OddNW6zTCF0xlcjFLJuzqFRE0CSXDN1hHxGdi34BqhdiWGL1qZNW4UJ6LqB1/y+6ljASzCeS9iFe
NREUidZWvJcdzFUtcon+Rpmx4zIJuPEpQykIRS2dTdTRPbD5LdHW3T+qnFCw9E9XSgSVxMyA+NNq
0VLJxW5GO9VD+iuRIlIeyBC5gjUKKluhlCmGKHr4LE/cMHIK06JtRLZNPBOuDAFXJYFKvlpiRyKe
Z85R8j5dY2WsLhvKcKSsm8sm2F42MRZZcRGJr5CUFjK8BtZMshPN2W0qVmzliyyWWbtSiQTobbA0
F30il5CN3FO3RQ1IUCG3TTmS9IE/V6Q6xVWDUYmEgUGGgbmLeU1ntXLaEmwgGSW4oAfy/2J4Y/Ay
xtm3d9u+XPHhqgDvBtYukkm4il11DX8I3+6c0oMoP/WtSK+Ca3B9nqIroRUoONtTei2v/TUTTDeM
zF3K6pNLGf3N2cWcM8mvuHJQX5ijP6uONZJA7tchG4R9j1XfZxkQWTjgu0BUKzKTcyBDiu/ELCTj
Bh0Mnp/gSPYQ/rtmFE/CSX7qfMUYVQOGWZPLgoVLrtzvkcvwmCXcc+lGPRS75qCcXtfkJ+Yqr0gc
DtVBZnn//bgZeai7YJPtsp2yLHYJM5tX4aq5WnxNfTVPfV5rDOXMuSdsBbgY5aSxbdbRAU0lb93c
M3U3OPBsoGTtojzRl6JCLA/hTosWxjKetWSJfJSxMsVTfqfItWIbJ5K0D+Yy2ESL2yJebdRhd5JT
B+8+o6L9RNznnOeThjlYuPWSs3qNz/cf9ZqXXiw/45AkXdEw3GfaRCOQIhk/BvdBMsbZhxxEZtz+
WaM1n80WpyFTvyV3ySl+ZBLnR1uAQOS+QyRyjdBQZgMieHl9SK8d9ddm5vBumfxkP2rrFj/W8iXB
JiEtbTtAPUYrKZsHtxRCNZFYiV1UJB1yQ/VdzlAXvJOPYbBFk4Yf6YpFjzANYNTnJCIXX2JKLNg4
mCmvc0iIM5BIg3RlHELNMcR5jnMlGgPPXdyMCqHj3F7D4kaZfMnX9c01KuepY0JZgMsujJhqOs8I
dKHdprnVQ+dCYk7iFIbfHNPRqMsP3A/tEI1TQG7M4j55IfWI/Mvo1ZncjVlpTrXnsC5qwL6LYjfx
QIPY4fSkA2Xo8JSKWLnIVHL2T7n+0jI+qRrY2dC5MdxzSXrXPF3mS2XMwaiMe/5XM40qN8xc4rRG
5Wc8sih0ioG1DHc5IqJwx7RpXgyZ4YQfDkNi1+dzpyIDs8acRBZqunoU/h2/VKGfkCHshHLYhCtW
xudmFl/nc/BnB+0OK+4XwBOGrhK0TPAAKx6m4CT/olzKNtnJDZqMSz6RWZcFRkdiDTiIiEbgdweC
Ue2WJW0gjWJZYzj4u5CqSBC/MUIv8uK2KEQtZmDapmJRIb0k0YE3C6NdsLFQhPf5UmUazkjEIf7k
xlRnsfoJDYDHxs6ZoOukhA4OcgzCOVZYuoJPuoZ09MosHZXoBetpOSrwQ8pFlAk1wp+duD5qG5VL
2aXI6nIebzZ9kTg+2PC93lYySQQqEUIRc/uU35bn5N6V/Onw/Xlm+FnwTL7skvy7l5PDTAGYBuMH
aaDQRoidMHKwA3Am/6gHUi18yTwziDSikmBBDCpemQoXtjF+e33YTLECyqkrTmV8HrPuP1ZRzoka
u71tb3TxL6p/AQL4LjGQYialKNxQTvo6SWvixxS37ptt+8k9TdGQyc+mUFbqdoVi7rNJ8v6SQnva
t028qjhqNngP2ASHj133kJ27h+fuMbsz5heBNIVF/bBDIFsOZ0rYhw2+UBKXyveomCdfoiTSl+Wk
O1em1rQ7r2PH3KYskJLIKeVU7NSDfHvxSUo8FRopmwgysZNHqIblIk4FyYY4ymP/+ZGzSx6YOroM
A5CHsbYNr+EhPCj78juAgf2Nf7UtiUP4z4IZ6Y5LRbKFJM1dAukl0136W3hJ/kqeP/4kjKVkEMNO
5qQOIV2wwQAXgiLTpHqv3WuXn2HEz8JJkx63UtbiXg1wpQY/9BRUJ7wHBOJNRv2JpvM5hF+30Nkq
c8oS8jA6vL8FYqJcSbiMpdrVjOk+H9OxQK/IdTmAzRndI+pecV9eRgGfmq7SVY0YSp8Qzy0UUDoW
8Ql6Gjx2BdY1AhokfU1iDGSgulCf5Ft+MDl5/5ewR9C3J1WZXDorSZzJcomr/+8hTn/R1moQXJ9S
Wc2JJhRzvT6OSWCUOAec4lNK6niO8V4+WpHeJH9XTalceHr/Ux+kMzEmCOgZ8RJ0YYeigfJ1C/c3
vHPcPdEgVWx1oxcOHX9vQTQR37VQh5qfP6h5Wez7eM7fhldyiUj9Jtdm8ZxoOK6QQsDYjEds9FgA
2qlk6oAUj8T9Rc/mXflfZPMajgJptfukgSR7xnNz9Tb6qssTLE+yhrhYWxizAozs3BJBqs/0WW8q
EmYJQDLmATpknv9xwIC/sbJGoMykIEY8Xgl8unbWDTS+iJIlokGjVu/59RLH/iQiu2umEqcx7hOS
cB/Hk3jyzNwUgJN7AxZi9HVfx0N2GTzeytjg2Zfgt8CR/VEKinAl7hYdtSG59Yvg468m0Jq9hLcb
7L3ccuMbnpebbMDR26eRMr4oXziuVTvY3FAaJjSOcjPGZ5AFjuTHAE50TL2uunPyTQTNxVpkKyta
K5AIocr7NgE3vMfk+sGxTogTgY6FX2VgcG0PAdb+eOnJ3W03wtlCQ0HnoosXAhUniCfOndsBipg8
Uohbmb3+GUCOqSyYP5xnx68qAJxl0p9SugVDnDzsopx8n+3PYrJ5Z9kuTSSC+jY4BIf+rr+Lp382
WGEAOyOhOMRZeFk9P77RDO9oNn1X3mWG3YtGDb0kwfDTaqxM0okyRZOLz1DqPYnrkEJdHZXfaJ7D
xM5Z5zhD9slePQZbat2cDBAqXGrXmPACHkPZzWm9JIZLzjCSFzgBxRz+Pr8HvaHxk0ndmJHUIPJO
eQgm350I7vjFB8BrRPH12T9W90UzE2uYNRHFnzyas5jHXgNDbumJXOlY4vLNSa9LY64zSQd6F0l8
MEPU70q0RIeokxu38N+tLI7313d1vOG+Ii8qmhJBB1Bl0jfUsUe9ovFjAzbow7LrNnRC825hA4OV
sUANObRF4wdbGlwC6ArFo3uOaeSn9C7D3mt0u9ktTQfYcu3WP5dT/dNg4B4wO6AqSZjz6NSCWc1U
7bO5qiO7VgFLcU2jKweCJKOEBqVc3COnD0fu9jaLLJnp6+IQIPxBQXpMQM6gAvsgZO0qxcicwPWw
yVBuDTsz0jJS8kIzcpzacwfMlUwjRDXwqBCeOCsl/ilMyDGkbPq5kdLNsdJIzC8iCwARoA5Eoyr5
7k7DYMzSLlja1OHEQ2CG6gziL2qCrEf6uaua3xFB4K2TlLTkLQECzWMgqCHTD8Agdgn24xdmClBE
ovtommDRCCHaV6MSWSA979PpgAmV3uMcWl7RBZMfW5ic5vUVkfnhrUgR35C5PUHQ/AA4YMDA9Y4B
FYU/4UK3ScAaOKQmSVR+fSWcD9E6pXYLqpPZJTLHwxtSpLZTcngn/EuIkch+IHZN0v1kISq/Otkc
nS/BGqT4kXBEiSfq2/PUxbfUtxvis+R4zQEcCWewT4CeBa7fv3gV6Av6W1W3y5jmNhZSXGRj0pmC
zML3dUe0o2IskexOsZdIqysOndAV4Qy0J62u4mkjiA5sEDVTmmu25I49MB3YceY4Ns7xGNjYeajF
hQIUABqOm4oWManQ++FIxM7Rr/Z0o1+0LthHuZWbcTAPU6dUF9m/dNj9Cr+TjelnG1BEJOHnziSn
mBQOTuRpk/YKzbl6y/vPPwAegKeC4x0AXJRoT0Zc9sHAgS8ReMol/X/4SQn580PLb8Vv6L1O4a+x
6hHMOL0NJK5aagZ5L/23wAtieBL5sRg8ZeCVeEAESBBqVd4LcStqTwEa+Ad2QAzISIA8AroNGclr
XqWm0QjT8pudSGU/CTg/nGqkKyT8t87TKFR4AaoowleZ6SscZPEJin8NTPYPFOCYrcT/jDMFeXT7
MfWXsKdTwQXl0xkp9/EOSnUjqUVk13Flw1cNcPEY32GLYUE8sx2yI7LiH+CtKAdyO36sk0ZmJvSR
MrUj607j/tLcUhnr2DJ/uakqYs78+9MB+AwmwlE/R/mYv8zxLr4ca/28skE0aF/wH3YQJ73saEWw
9JSQ4DB0CE0SV7PQeCqeoWDwI/tzO38t2/l71Sy0TbNQdsquu3nggduAxhlnVqIA7cEAsuQJyW3y
QJmzb+62+BhK8hRQqVTMuCE788v4bo+d79v+cRSpeZIwOUoMje9Fdwaj9acP1gYJ58cLTd20ZZQw
hojOQux3sFIjHgjyYNwMSlat3otjXeTuwkPJbEJRrUgcQcVRsmeqAk7PB3wZg40+f5Y8BbnE4gqn
hK9YLIZCo8n1cfN9pNtWCJ5sv3pu8Pv41mHQju0mx3AtEnu8HEx4wZtdTjonc/sENTmY/97Uydfo
mk5MXJThtDtTB6+xioy6YQtxGw0Pa691wsgNMFptDSyFAJrTBiTnt7oN4fQ6iQOCbGKWNBYwZ5RZ
fOmfm78ZE5S3l6EUIsVpUHaIQULc0eKKE/UXbQJ/I784FgpHJo91fM2RoksuWfYkZKF6E5nm9vx0
eytCVlcBk0g6R8m2INXht7vqYfi/oRmD9UfDkJnDXujUcGikeqCsbOwH8lRS1aaPUXix+fmtRf1y
+9Ho/s14yRJZSzbFBION4Ygej9zAiBlCN1D2iAwKSUdjg4BpE4K3gaT5vx2ODLMPqAfGjx7iz5hN
bfYRl5vMxRHNjig2xEkhonNxjJRjY5KvXpzb4rH4c5BI1sDfRRjGbzexX1+G//pK0Z0gDxJTp0Rx
vKcp4pZ2KnIjuWtr7mkC9hfAjgu5GR/4psSTl13fFE4xEICbouec3OaXzvhZI8/F+meRXt3zHuRt
YeWawq4wcqUeIJB4pP4tsA3kGJPOVkPLUIx+C5rewOviQbjtu4zLbub12NrIQ1sxVIgpdKG0Zc+X
eLCIFEQjpQySbNrRXTjc7qo7Q9P/RIu1wk9/rHqTR77QkEQe29eEfIaF/hjU43RfMS/Isu/fFkG0
82qSkvGOF+TzFvecbMfhJ1jX60prGFCo7sqJDCwQ42sxQkk1tCbmhPms5Msxa+Az5JV1gyUA8wdH
icxLwNNylFECIpcpyB00EGkJoionh5wfoiDtEv/Ce5fXtz9lgG4y6X7OLHYIQWxJxwYeBZBmT/+W
r9v+HTzbtQyEoMND4iGTH+TxYuaZxBTjQpa7WuhtuUQMRigMshBEqOwIckyJBwLrLWfnd+djnhBz
uKSxhECPn6gk1Y42KmDXoTmQICmImnptDtapuubX9tSecGJxWj4cM3Ch2S6hI86Jiou4kqmKlhvX
7ZtJqlLnUunif8uOyZG9ATcPuwl3bg8lEvcO2zMp8dwrqBsq+0auS4L6pcRF81dU1oPmJ6d640BH
flzatx9kZndpYA4XvyVLEZQN1nSqLrUlYeTLHDhenzSQBudm1+wem2rVjp4cvDmpjuJ0lEuy2kp0
MJSVJEn2YMFCOSXii1NHmx5pRoze9QPGyMFMBKPFtuupAP+EC0h0Q9/toJby2sqNAg4NtqgCDhHZ
rDGt9EFSsMSrDoaY5yg71X0XOQ8zdrGYwEYOSOft8W0svPqT7BR/kzSEhPmQAz4FbyS1fhfs+avh
8AvtNw7aBS5OPOHC1/GzhN/RinqgcvS+j9aJ37bpHoLzs+I2fF4pHhOaIETG0xsm9WFn0NsIry3i
D0lgoupETg7KAy7eQv+bZC+JzlgabRNk/A9TE4QcVhQk6C+ZqfGjbbFvfyWaUK4/lEikBJIX9ich
oNmWEKdad9KL7V1EV9uMJJKqUackj1IB6ob7hgAye7ZSOncCCzyzoWvj03tHCc3PCN2Vh/x5p7m7
E/O63w6EsXTsfb77n3JHMiEZFaAMJDaQEEH3vX/ug39YaYEN9MEdXl4GogbTBHfqZSrNLwG5wxhN
71i/QkIOLWp3TL5rHYRC8mktvKTyxcKvmbQl6Qi2Ebq/glIQF2wwaJYNp3mz1GdEm8w48SPmNwnd
T8XwoTWEZ4Ho8eTbBSMDskPUkWJDl/b+rywKF8gjJWf2BViG3ry10XfK6cttiz7679HZdDb9XbNu
1vDNuwxbWf6bYyStfutfTmQ2T+tb+W48mR4rej0knAyoKnBX9eHyaF5FWiIHuxynIeED+qKhoiB/
KCO4AZXUVPaCkgiiJwkFklhS4x4U9Z887qTPREPZ5XHPUwnCtzNdDVM9IHTX7p+s9Q3TroQZi+m3
t+yL237YYwLBkp6EmmgpDnYQJCgu+Qw+d27SGQMsxfLG94s3MRxZwlQWmGLTift+cSgO3Mjb/la8
xDq5zfo8mSSTGtISWucy5A5HSt/HlSJPM+UutrrXD9stpPTt3CEZ5gY41kM6RUNENHmJFqq36awa
msrwS/t+/Cb7KHSbY7Jvji8Ct+MvFZSbFSvoqE7LIJusxG9LeE3E4+JrI4HmiORfG2sx+mtLgvc+
nTfx/awLwxOsBe0IYYTUmfQbaEnGl8AlHnWKZeOrd7x/vff943ufb9/E0pVbMXrLFQ8jwbsbQG6N
lpssU6AnfmihFv/IRelmJGo7nwZMZCQK+k4gdLDtM+kgpTuWza47wnHDC4Ml8OOT/PO4YI4y/Oc0
WF9wn1nkOEjOwm1+55BXvx6jbFlsEx63NYkOnDnTPvPKZURTNGmn6v71VXGpv5cVU7w2nJesGlk4
1IK/JKMYyE0gCkKHQT3UMsax+jKP5pETRHIgGCKE7j2jj20witKlQdP65sn4V6N/gK/9LSzadydK
3SwkUcy5YwYjcgyBGTOcLbufLwlzK/fBuvfb+xV/oWjRL4OraJ07tMByoIraWTSOooUVs8CdSXMy
A0521YTAFCYyuzLeCn8hE5BQVSG2/139/gIogf1AJYnmgGCM1/DFaZ+N0nJAJQqQ3ZIECZhdEXs0
aTs+TlA68DkmvHIABNT+u38nxZZ5ANQCTz+nAde8+sq3ChaE0xdESgrpl6PQ+O7NmtChkiOuLDM8
6tdxUc1E41nOUV8jMQnIsj12atQJ1K19LIeX1R0ta8RYvzevx3MkSIpJGIh4+aVfqlq7ntdzRbOL
JYnudEbi30+HJliLAc6CQ/yThSSBddJjRYiRiXj9eAX5thL1wnOElbPyrI1KHyq5UTKYrT+WoWip
aHg/acVIQmkIqbRZUIzbWHRo6TJU/qnHnACCx8CRO1tJky/HrayYUb0nVWZ8nhWjF1MyUZdgorTQ
XFOPWx9v+zSDwGiYYxagxImXKeVBtjx3pvVcn75oAAUuMvDElvhxKIzGRA9wy4FNEBHsdplUlB7B
uPzetJ238wxRNxlsSe5yshXD+tSu5dNq/wZ11fNaSk8wk9PHJwbWjplsyI5zOeGb/ql+aoqBt61S
SV9bsmSpDhevczpWDm/VRUpCa/qj7TQ+A9wLDJC0/e/6fM+k0zvF0GUUAZYdIH1t/DtJsXtrXFOy
5KTSvgsk0X66xd20zrwEv2p/lGSD5xo71fiNhHD8Tr1wbsxidabfxr3Gj9fFni/lG/C7LJHvodfj
L/mr6GKr7wm3mmeuimZR4c50SLjFVuXqv5ea2SYWDSdiFrbGI1KZZ2Z3trzgmp3Po9YuRhX2IZTW
T5vYPuTFvGywTnfntjb9pHLj9JxsufGJ8gsiJwldbrmUg/jNKAnvYXiNvk3uq2DIy3Tq/ySnZKtQ
4zDarCE+TS6isRNk+ICta5VCjYK9QUnj3bjFQXiQ4mEDKQjhNoYEGFhkI8BUtgckTHQJT+RlKVn6
8Zx4WxC+x1h2z/rYjrO9uSKB+c4dMYvg6IGrgNV47XyEceEcpDv/x8jEbbRFrMBTDhh+85Vs3sUL
MVM3BaJ2OZ/XnNCLdtVZFXcfAjL7JTLfMVeSw0zIkNehVjemj+VtApzAqDvuLFbja58RJsjz0E+9
J8OHmLROgCIYyds2iSY7tE+6E6cxNhLHAMHJvDOkRrig+JwKRVi2SL2oHYPSXfayhGNKbBr4lU6h
Go7fHcdYayQk1K/TVsZuUTdQPXK2JNenHR80nszD/Rr6vGZ0NGfBSm7jiuEPwTlF4sFUhkNCrQIn
hNjiwpZiwzuoy/jiwiTcrw92PEg6pDEkr4KqT6r5i3TsyX3zwtg8qEqQgDT0O4x/kdi9nMq8WGhA
ssN8zn8rxIixy9M3zkri1ZfqvBq3GDHEh/2aRF9U6O/7sAR1RluuLUg4MNEidqaPzKmb6w1YHNoj
cO/WAnHs4g1Yvn2i93/Y5r977KkUkRB0vC2758B0y9RrSTOOh+hqebuZdozVxG8z3yBpoh5GQAEJ
qO8pghxAVU81AyXT31THJy08nQZZ7qw8ZJP8WPFQKJA3I0QZRvNyk68euie45RdBiqRIb9tBZJFN
jXySZZXyR8LXmIhIEQgiBIWSUvp4Xct+ImD+DjPvjVoSUWs+IZ6aojl0u/gUEE/U/6p/5b94WNb2
/Zyd+3BdoZ1v4BAzBAWE0RL+8rYRMmmHuzGHhXS1YbnpkYUHy7t4ov1UnLYLbkncvTJCP6D5CYKy
2ImUSZ/pOdw5sNRvuMP6Wl45KxHFqYWT/+poo3873yFR2LWTf0mWSzv97J3QeEAYbjvN5wVBt6Gr
h65yTICfSHl5bO/L+7KP0WcdDU0gVMKVUoIJ8r5zOT8oJxXN6ZW+yc4W+hU5FrnXhAttbm4fn9fq
Ugx0hAcVQ2CasXZgdMzbvufec5WfKNyNLxyIIOMZWiGOMlQ6Xx3QYn5NIF9zqS8hSltogHr1XhDu
KL80mf88Wc+b19TzNhxblIU48fVJnHjP870dKES8vUfpoqEBgZY5tf8oYzkfAXMyIqY4QSSJCpyA
ICqJOhT/IPDQpsVVuGUNy1FHlNn/wxKxspCIJqEAIK5fktv2/g72JAoAGFCFgF/DxCtbZWucTFbX
gR8wJgtLBkXrZGFY8C2SmCJpltbisgrW0TqmYErXxfKxzUnQ4Sll0xAfVTmPl+FSQqxixsgfBRPT
yEmT4AyJEut7Mo6+QiAiEpFicBPaept5Eo8r5H48FumZxOvGu+pQXuXGOVQf3U9/zrLIHNIsQmJJ
bgxJgkr3H8jnesPSl1xqDpdN6ucLFDIA5bH3i+Ope2cIDvNyiR3ALV87D82Wcu7BTIPXPMeaMA+P
gt1AuQKfPoBJKSDDBbQsTTGN8fAGlKFPKzS0kr2pUDvme0H4Hu5/z2hGdMLfAOwuwFLl3DFXk28B
0GsMy5Vg50BDICERxqodwkwJZzSujFcWjRqA/YKFCpTx8C4M9gr32kay5UULBjn+qV5uQ4N6lGur
vd2c11zx4DTWCdF2tyl9N0BRrSNusS2S2/wEqi8jfoDg1plxwE8DlFpOVNCQYa/nGASxI0DjPztY
OTCmTSpqmSHYloZxgvnzGvXjXwHcmQqNJfQVI59YaMoiXOLBARQvBxxc5OTTOk4KXz6qsqfipH1v
y7Uxvf8TP20w/JuSSYG6v6C+JtDTPF4GQG78JO22AMt4sIbvnNTRJJowsZkqTGAZAWiexGnwLQD6
h1KUSXRNweBhTnPyIbBFzCWErdiC4U1vnnFIZ9+9BYo2HOHULTbMlnnt7iy/j7trGK3U2FVq34S6
c5tTb5oxQ3qvxyuZ9uw/GXqkAUvDs/tklm1vsZu9yd65YKDsjcr3INI32smESphaqIXfzBcHODha
tzGB+wA1/zprvkX3VN3PnXb9pk/G2PcaPvNhhzlvz33nMddwOWkdP2SwWWGdOh0vjhac5UXjKG/P
4H1DM9+5w5nhkKGMGpTbJa38zU4m78PtzZ60kUOULLyAcvM21uk0YFVbySXu8RFrEzNgqnb0YJCD
fEdehTDjgnHSXFRYuOFktV2O5O43AMiZNiSHlWzbPagzyy+YzlA5Re3Gj0X6mFsZRvahhhKlnCgk
J+lD46StCSIK8wVzxqP37pIcXiwWj3In+fdsJtaxLJD0rDFQdrY9J878V8Rt0FpEsVg64X7sUBXk
bsAYDLs93vsj69jDpcGIGLTJGlwGla98BX/W2a2TAQvzgfpyW/Yn6j48WdSBJCcqdPXMeHrQeCgL
3e/QuYIlvlglrEhuMs6mxgtRenyH08sPUZPmv4ab9O6TzXwnkT917ljw503lFyPGDncML7OGMTFA
nfkTKSLrmlTMbTtK929lXHdmyn0VkQGKCY+BvH0/awW91a/A/itQ7O5euZbkyTzhy9R/L2zHfedt
wswT+m5fFjowTsapGJLcdIHuoXL9rSnvrFFMjNBar/ySPFDdfgCmjMvLIorW9XujP9Zm+W3kS6uz
ZQwjB3gQeu9sAl9p9VwDejtw9cRlYYjKc8b/G+pJ2xzeq5x71SLrkuIw1EesswYnz6hmL8d/d5m0
SPCVIZDeZdT2/bB1GfLF0AtUHMNX/hW8hvzHbXBnwRsOXOgDb9HO9BV4j3yuXxPmZD9fe00ZXijV
AmLyX3AnbLBU+AihXkOLsE/0dXw79HW7PBirEaBtd1M+7WydUpQfSkRk3fO7S9RBjrK2ZburXXVh
YhPhTgRtWAONWN4TqHmZznqZUwI/IqQ/ESQHMIRIdm9g8Ned/Inxfa9+N9+XtXqmaip6w0fp9otB
Hz+5iVXBTk9ULdmas/kpRXFzqnYwYvt3QZp/M1GQ5fdRxKkJP0P4CyjT05zg5uKyLiZvLDDqJiLW
kbiS3+59yMBMtMDfmMbApHxsCk05IvSOgR7t0Jp1F6BhSHIpmWCfaieRIQE8WZrPIiiPJkpJUkqO
F6Zo8Y+Pi9Y2fi+YCGb1UJVoQk60iTKgVCuQhKEpghNArF557eq7u1F+gi6c+Wc9be7aWH+52VdE
lzLoJ3Q4ky7xcWj7uhC5+/j9FaS+1myUTIhuwEjNfVe+ptmN5irUOGTEMNwTfJGpoAF0EyfuA5vR
3aV3I/Tizq+po7WCBAydV7oITO8JJ8ZLAijP2Pqum+OZY5QdPHnoR6wpY8w6UeFSQfC1nc5MVhwQ
7Jjx06+7LjIpk77L65CFp2YOi+cpHy46D7uRnQCKz+QQonXleF+123dM+edwaj3A6cxxBsGerLrP
WYG2kh+CIpwAPY5PhfE98ZxpIzcnR9pUOXhXCmWrQReZDO3rMIYI7eVGd3v7buDce4N890bpSplO
OW9HlFXGiEaGzTNZWopDN9bv2johywwLXL3m9az7g5ktYhOmX5k9qFVvttZj+3B04iQXSjkudGQ5
2cy4OeXOHObllIavaH+i/jKkDYBpxxQAEzzmN6VhrucVfozXXO/u+E7cLzGq3dhX6kkWuPE39WgH
KJFAUr9CP/B0rxAm//jjM3IvlNIlR8gQt0lDcJMyfHcH+Go4chQDNZqbMdOzGt4o7B+eDBUR9ZHV
85W3+068iErRVxn9wQAe05hHeFQSr89MdpCEYqyBaVu+avnou4FHgZucnjE09ckl9o190Rn2bru7
urizozuhflKIWs281/uQ1qaroBmupveIuEFrFv8qilPnm5jBbZTs7IWSRyAjwAhPB/QkU0eATkR9
pNaKRp8Kiw/LyA50jcxDE/GLMpfMSiZxvofJC5FnHwOTjaSR6VkArtrkUg7ej4W1LGlWkngZtS46
0finy0uD9xGnGAZ3LMT1wMSO9/DuHw4BjuHammI/inZ04OmKcmvX/AP6XhrXC0vx5T9fyw7WhJNx
hENeXJDBluPQ4OwjlytJFk1/2eF0wMUCQ4VKTNLKitOtcXnViI38klS9K4KJNYEP23LSyLBpUGTa
PWOjLNI5Xmaaj5x8G0Z5LLV//eV9xMHBOaRxQ4LegXjgKrr7KeVdx41hE8D9fw1eN5woZEpqVK2d
wHsE3lOHBnLN2EUTFr8dXB0WEqBgWCuwLtNOd6O/V23PaUrP7DnvG50P/KKrv7fP2+TRjPObQzOW
IxbFlf9RrgYvP3s7L3KOmkFxbt+cvf6lg5/Kf7+dmBijwmeK752MQAqpnyIZ9MzZEzsQ6+Syqt5L
g4EJAZm5BOEU7rMdOCjiOozDSrf3xNNRqQC0e8jiQzL0wiEziqvX4M1dr7h3skGY68Kg49JXiaR/
LkKK6oR9QTk9sus9Wdb8nDjRaE7vt0lIX1RNgmQWPhb6ZV3n4xalXbZmGtrjdHHS+yTXF28yfF2T
GyNhSyJ3DvrbImLsuXwiWPSyf1ReThfn6yy/GpmDEnlTo7h3SJSuHWWirsgNODak+hFm0VLoQ3GD
KbKkyIfwYQlSX62nvdStuB2wlT58ovoICU1OCDF4Qv/llvN4Yj83vl+rLqfIyPBZSI51BsQ9gV/U
7KGVyz4RU5yDoizIdEQJJ+k0gtfmiHEYuEkIzo0u4TJuPCK6FZzmT0QESDCm5j+Cf1gaPfsJF6+x
XwBcdch2w2lFWX1Z9Af6Ub0N82xQ7y+3UUikDxVMMU+TMbCq1Fr1INXGBlSd6T4YT4nOIp+8imXz
WHPXatNLO3tW4ycRJkQcjdR0wr3VV8fIH1Al7V/5XmHEWe/4/Ga2SAOqfCalRlFcdd3f6cz9m6TM
VMEEEi1RAD5h9tuQRthR31OU3so/XYIgeWpyN1OGOZEoD7vNv5Agt/ES5XTd8az2qGAI+0lRMsLK
mrYZe/V9k9ZLpMW2fjKJACPaYV4mrr4oJ8lRZYv0cwQibHMSAp/A0IKcEwSR0x/w2t7m1rFqnRuo
z6fUU9+cdNL4W8cXbejx9pVBqlsATJUNibp70LVNsNGhkXLfJmj6X/IgelTJFyiWytUGH3rCV+o+
gDiet+agtQtepry7IkwczcWUIr9ADcXPoXwLAsaeYUy0PcDWuPVlrC5PPnQzcdQ2gpT2SMfOM5MP
TWYKLCtPH13m2WDFb5D/EnmOmuyHwryhL5z10cQca2zKPdhY1xpkM+tf518UOpgEO5ZwxawFfcrx
0+Pee0MDGB272ekTmHNYvu6olbjz3wbAbc2wR1CYZceNAIBz7kYswOa4ivu8wnPsE0S1fQfnEF/5
T8d9zVAOIDqI3BKUg/bKyZaG4lZsCF/Jvz7CCOqrfT7Gh1p4HPr6NeU0f/zr7emsu5kLsPzaqTe7
hzuVI4KwoWMERb0tRkCtjBcCQV7wai+idXWm1dtZa5gFKPpw20PuYrjdWc33ORsABgkpmvmBzE0n
/GGP7aK6kZEATIG9sin4BMb/A2ELgEtMTzn15hbr2NZRptK7UIQ3WNwQqpCJGXm9c5ywjoeZ7pQ3
7BrzuzXo/j6qESDhsw9r2MsGwAQaiMQc+p0EKGa4u0nEP/fcsiD0Y9Z1LuaRNly3BrP+L015S3+c
roEbx32FDNJnNYLA6YvakQMafIVNopm9SdqCHra8N1+fDdrQDSq/7Q/UZtjHMUb0OoeHvjFd9Rxu
iboxDU8rJlU9DbfPrnfjFseN3lvfyiU/aVrta9o8dqTuKkVi8xr09ndg1z5JUGii3fbaV9YxXP25
ZH/HQds7qLuHzkxuHUY9RK9brKxlwjHAvSNAXbDQRygSHM7T25pVrBrcev+j6cy2E9W2MPxEjoGI
Arf0YN83N44YSxFsaFSEpz/fNPtsq2onJjGKsNac//wbmB+wpCCQrvVJoSF5hLg4hKXJKdkLqC/L
ASzuZFbNy3XKIh6wB6k5gx8YVr2ZMnvThm3rgLU/1q0WI/E3MgfY0G3koO4e7gvgwK8BjH93tb1/
Kf0roTkaoUX9F5vcY4A1ay/3FboF1a255OcoEmZEhpFsWMMmhXYyf0Y6NT8d8UkfGvMYH0ifdkyE
4R+PkXRxuqkWOtVb7CvaQHlFJWQ2IM/fOB5e6JovoTQAJQlllnH3tK79ViBvUIsAz7f7ceZSyNW2
ma+e8ILpuC8/OvwvxEnF6H2f91rjGv7N6f2TzW4TktVh0L3tepFPXjGis3MVNTdGmeh3emcf3So2
P22/7tgxMz5koPDr6f3NZA09tnVhMHKxb/S1hQPDljkszmaoQ5DW2p/pno91vxgRQrpHw3bFSK44
0d7oO9pAtgb3ilhqxVTklJC3jUhUvziJZgZV7/hJ+rDaIkbesOFa2LZWYHmt4IoLcoeMCHYiTvKv
p74yZVEihoe8llbQjDvzh9vyqoh/Ma1PT9Dreg5XZDPvwtC68aiS99aeALIsuqEYbN3W6kg+EmtZ
Y2bAWnJexLweu0hNzIWRI9YznUvmJOeTUg9oxPaGV+OcbwE0YoQxI2irCqgAizhoVeH8ZVifOLgP
X+t42r+hBtK3yu4BTr7ubNEZxf9EpXAZtFYQ/hc4nmQjDMIlGbzEYM+kRCiTqcJOuf1cJh363UMM
1z+zqgNM+veD5lhOy9f8jKtA/5zarwMTyzfNZ42NlTDiWlDwaMFem9pyXhg+p2SpxzOxiiBuHuhC
dxhwDa4nvAO2lzMEYzePgwrXHmwC0mHOTL0cMLtiXwJ50o7o1ZG2a+TpYk9DSlDCOMc5/5M03hpl
eOM+VZ9Tq/oOczrNMINl/2NW/Cr5A5i/2f9+Vu1TwzIwUl+UVAyOvaL00BHR1bVO1d5KGeYKZxmV
mpdrkDfD5CEhqD1IG4zTNdo7OwFEMsNW1ysXeys+W22WLHgq/IwBi9yCM30lEZxFb8UX60Gx4gce
cKFr6/1T03JuMlaRbcrmuzE46FgQXJwLfsA0nf4HAorJZm+VCx4T0mmxQvfRabnQxeOZeeIXv2HS
OeXbb9Th62js/XKe7K7LOmGlqTOas13SmV035xObGHUdvkfMz27+Hhdn/4G70oNcIepgEv2ItQl7
o8feQV1YEnXIBNp77pB3Mvh6j7KlgecqjC9Uam0obi7lq0opDMd/lk3Rpnc/TpeO2AAfRWZo2iD5
F95stK+d5dvP/vUaMHhLp+6V/EtMZzbqAEocmgKOHyv1T7N7zYspcngIN0/DLlYK88qlKtF0p96G
QWY2Ur2K8wTij5g64qwYjUYcI1fbxCN9uMdtIov28C2Qp28lRVJCwKHszV5ENJLp5RdLNBqilbrP
6kH7h7Xl0nNNv0c8d9yXKQNrbd4//z6pNXLLaNnKguZJhR0OhZtF3eEN1Fc0+9fw4WmKRTFdFetr
b9KQd0lPMOa7729nv2Y0A4TS9ekLEWjiLIoPnrDrrReztK26O7PS0M8y8SzdLHbVE3Qthccl+u7i
aMB3IOoFQ5aMqt7W/r1myYYGO/7t/WDXwV4C1/I1yiYUscqqNuQuA+mg6pPdUZ9eKzbU3YuqysuO
1I/F4gwxP6BeuY3a7J+NVe9IWaD0xWSvGEuT3Haex7Sws4uEJ0AmCPIfCjv4F1KC4SiVg4LAVKXE
Fxqr+2y8KxnNH4fghekHm8D7NpOvnTnz8XQ8ZZwDUKRTpmBDOowLZoYQbF7hE04+vQrjhtjW5/VU
P1K3Uk5chUQMpNplWV6gglmS4aHbqBnHdVfoeyqApUZAFCC2kweqVYUKWZjQL1LraOLNmERgDD7M
/bv/WVZrWBjebaytJc6RPTS4YyRO9rVbs+5VwZkoFuh3VpwNrulv/JmC1mpdvxUmS8S1/oVeCx0n
34xWOrXo42IXB0jRYrLAquyUvLfLWgtQMVdo/Aqf9xy6x9XX1gkzKPZmt1Rd2GgoQu8H7T164za4
I1ZSRZyhqrjAXyNUGvRvDesAFibvcY7cQH/Yq3ZvhGqjswRdaC+fuzNWKeQgqiIX/ycfJZFJ0QD9
mekgU5lfWkHJvZZQ7Fu6fe9e1/H76vay8J7ZJk5noo7koTP/gswZCiE38SuXTKQ/y/TLGidyJkh7
nCwNjsnq4dKOOi1P3IIgUH6zx/4O194WgrUImbioSbQ8f33ZM1vsGngHvhpSpsSwDehmIiyEHMk3
/d6i546VgueNIMvcppkb51bCiBK9uZioXzwxwSz8Gq/3C8JbeQeAJLiJWlpmUZL2+tO8E3wKJHcU
62kP1zCCjsGFgLwQMIhdnHjihmL0K1oF2TP2zmxmotZ4fj1nhJE4QuF5d//vcRSxHMTiBYtj/16E
lMuPHxXIfn+iURRbgcTbmNsWczR5Ssi0eYpTLDXh78Quvcb4OUR/xiRgfPdP2Po706Dm3QfwRwN8
G188DCjsGqvQ43ElbDnhDIndec8X/0fxFazETXl8wPlwesf5TjQS3gUGDCIE5JvjxMDeF3GED9EA
ccSiXH6t8BwswcUdsbFC5VN4HcqUdMSxRVEzpQh0Rdj7mMMW5bD+3ZaR2Ok/bRwpKRcl0f5P9iip
01RO2ibnonJkL5bUTJOg3OrrXiA6flnUr4H4wQoPEh4nr3FUL1iBp61JjLYdw94bNkuTexVeo5Ih
HXq+h91BX9sJO4ms/KjfeSXY3Y4KZ7/U8BcawwBvh71V6+mC7Jz7WfLDMIqCXMMB8GZ325M9bZjp
U3t3mDthTsOLMu1ODF+c8YQJC0s496vVtLLkz2stRqW8j6v+biNcpIc1PCwk0maPhR9kCpum6iwQ
gdjY3azNpoP/Fcytynr1zw4javsoDylu2c8B/tZicZ3jbTemo+rfrN3uy4CWiJrxTuxrRT6ieyqc
HojwcDVEO/LifUL+we3ichZa1zn+lTAb0f24yVxMLdF5ijaGs5IN5cvDQ/wyB4lymCAaK4jAmObk
I9NjrwTB6NMTJnvr1fWaX1Ixtgy4n2fb0ef5qvmF3YAYQptWpx4ShnhzH2NRA+jLIxiwt/YRqzn4
mgJ4sM3fA0gnVQPhnZOsnTltOnLV7ekuOpOY5gMizRBhm/ZLVVJenAqDQL+6OOyM9bzbILJXNhnU
aUK4DeSXtL/HZ+2UnBpreIyLT9u9gnvmLhgo8B1jIM1+oGHZaS5AU89XXviduZepDuxLcXhhzaON
G3W99uIdZm1YLZdq3Dog8jcY4jyYpyBw7eNkBAW0G5kzgroSrLvgx0Ma7eAD8oDN5yBdO+PiM07G
kLABvHUU8swqHbgz7fMghhzq0f5XMDNWzm29d40R604LEALUeIuO0jx2KoIW2lgZIrsZxBsQ8I6w
a7Cpfsm1yLOmdiazjj9H5mkvuk6eNGY+V9b8edxy6n/1iC+w/WKHnNvC+jeZG48peYViQf7KtKWH
LbgxNHDT+sRJXe/wHXoibgeG1620HAOqMkq6TDGMKrbazwfSpH0LXjsm08ySHzjD+fEGUGOBjxIQ
e4n+CVz/7sEI69nQzXSOR4bv5XWBEVVkWveFOFn++a1qRBKIq6tw3LG7s59HA54RuqX5524V8/xj
wSkCvM2XseLo79FzznlYp6w47TWE9rPNtzFhtjmYHDfHNIIGhtXo/towS85lzAgpGBR2whC3fXFo
lnG9PjNN6F9Nz7r9w8hT74NRgPaUgAW4VhA28xKBIOSisytWTWq0d5N/5lcND7nxie4pnzeTV+ZD
Iilvbi+VzBUSyD01An1iEWhl43YZFtqpogx2CaWjlf/Ac2DVgPsLrPChi5kBW2kKKJ5zm0HggNWs
3PuAwDA3+CcNmoJ+DmDr/Yq0eHpnxsPbbGelj2F3Nbwy1k/9Kyziz7p+2O0FZIymxG4vnujjRwCm
9gowFmFUYiMG4kIcfLZNZfUKO2cKA1Wn2PBMYqpZcjgF1ilX3TIwIvJIMTpkdDvGTDAsPHWKjzSb
waFH8TMHTc6QBTMyth8tKmtwS+teOHe6bCUAe+xeZhfAkR94KnW1ROvCq0MZwJVm3IWiY8LSvQYq
vnsv+/aTrloYQKXwHKlRHm5G2chxYDWAzcHEGfXXeYw6dE9RQ7zUqsfACg1e/xbDMkX8kgJmZlwL
dqa4T/T+XNFQwYERiLwAnZx0wjv4MMkftV11rSabvuqA6XnVjq5nJgzRmXJ2Q3INbEeM9aB6fpZl
3S/Y8m8W5JzHeB5PsUzobjtdm+w7DmBJtEGKnWEvo8+aZXrwMcLecl/PNIxNujacMY401F697aRq
pJeuckre9P7eeYRN25MRf90Hk+ToKFFv2cYTojO6tUHpAnDILwiLG2YT8IZw5lZAd5yV9bDyzzNj
eAWryY6XmYYbdc1GFIl8EIoc4Doj/GkTIzlDd+Gn0xS93935zJ9zvsiKgVKEq5l53fvAAsWOndof
hmMdGxEoAU/Q6jjAPcY6NikWZp9dDgHKE3b0ftds3p85Z4NRLYsQB+zRRxndVD9rvPfN6w4UV6+8
Fu6gOyCmN9fO+EyxtVRWt1FFTo5pX4CUGLpD6gaqjIMnKKPMsK1O2S8Mr8sKiWOMjw1lX0fVgO59
jiPEIQMfhHBNOwAW+TmyjuFjQf4cLQqXkdWdsBqq6fCDriNMujbqpqBNVCTLn41oHGP3qQpjm1PQ
3ecsAM9Fe8HxrItB5ihT4VStON9ZeLXpJz1kxBVOStNv+R3aiA7ij2ZFd0fMMkgw3MCKMj920Gm0
s9FjsVS5WObnX+Yu+Zw9iD/df3nhtv8luy4TvNl+/FmVNBSK05huvsf+IptWYxPxUhp2TmjKwzJU
vTtbvf1jmydjc2kNHwvFUQevsYmBW2oXD7uHSw4szDYS2vWeN9U+U8FyHT7FNqA5ImLskVuIyr49
uY5SO4MF8EDYiO9FbZeo3eEax26P04+qbKQsmJFDTROUxUe//e++Uw69xqkO+It5+Zhi6HXMJ18g
a5+NXzfPzO0Km/3pNYXvcEqWBspeaqUZww5AGBbCJbUBdYsHCfEGLXaOPQ3SNXxmkEaTycMEN4Qg
CJ6545/3ah8w74HFSnLbeZGGTyT4iZ2sizU0hTYLFRyEDgSGAPcIBPwF792ZMbuC6VoSJE3Y+tfx
732VgQHJUWz0zcnw3kOAx54OIgg9rKnIdLrwMvqMF0jo6tmG4TF4UNY41PdpAJYX7zlNZm36khCA
xsONg4HHEWNaRt5cEC0eKKMxeLspsMwMbqQKd+zEoLzFvjXFDxluE2bnww/tc3LevoUcdIUyCgof
7X+zWRFdrz7cSOUXSk+/3rZRcNSTfENyBaa96LV/978t8k0ZQvXP/7DAYAUoUMe8ULuwnz/8cvqc
MPvlacWofa5DDhhT847p/GooCmfN3oY4dsdM7ENg2qjGsLTV5xtu76C5hee3a4gBh/9OgubKGGWT
FcfLdZB2V+rT7diclgkxWVhNV+POa8fpCiYEpDOKbke1xZ7o5mxkvfFl7xVTzm67PX32eU4+FJzU
fU+6hK9lMvN9DVmcmOrYzejysn/fff0e4ms+zJeYDLLSxLiXkG+IKSBV3ocx7iOqEnmL7wyAOdq0
25wQ0DSeF/u1tz4/2dkzTwyPWByZnl5svALKQfq2gZj2fZ6cpeNsgj6/E7HyX7pu1YwmFTI4rxxk
1iN2dd05H8/HF0W35s7jfPVgsjBI0hD0NZtVY+YnQNdwhE7Kb3f6gUcmCLb56DdYjjUjKBWPZ2B2
cNYruJg6vsLOY8Bw8XLZXu1zFjwy50ZaDBsEL+QJjknfbylrg6Ldbw/vES2WjcsfIYXsynx8g/GC
Zj/oBTEOHUILuiz+dGLv1ccFxUNSyxLw/inD/aYMBQOSW8F6oCyIB8Hzkk9o+6S3FD+ugrZPOljx
4coI9ZK/dR80gYkbyosvVKA7GA5J3oN0ybpj2CLaqP0GQlTPRULl6gO5lzE0iQ3yXdJNSIMsPlJX
Biy4CYtBEJO61wGLEkesl+RXSH+GG2GkWFf+8mR86ddv4knlqDIcoBWV+8UbTuxOHw6Bx6JRa+y/
Bk0M5sQ+ER4b0CNzuoncI58nAV6kvOq/Vw+GGGWjz0qPdLyb2BKl+5MHMni/5MEAJ6OXs94CryKp
Uwdxn264Y2OBsoRRyU2CKQQBEE234bYnSJtDcGriylhreOnfLNh+TaAXSi+/w2I1aFKP3eBzdg3u
tIpfUJkxfi+33ytsf9oLJZC/hoctI8BIhoPz049B4FjoYZ0ybwdcke+44d4ZPKqRfB/dD/aOBwWr
52MXKw1w8c7R4Kp9O7GxpNRHrk3RpIyWN4yKITgxEcHJmI6P4cXX2GlPOrMHTP35gBoBBfjnX3F7
uotNnWfAOFm2l2LgVSAiZEH3ynmHiaz8hLhwYjuJdQTYMuMa2pRFjpfNZ/RwPlhSUmgNEuYwD4cn
IC7ihHocj+Ixz6ZMvy/i+/NIQkcYpiOIo3TFQ+AzIr3W7xx7S2TzMccTeASsoLLjj8/ITfLnmNhj
1DrLMxenvyF9IMpyNM19lTjsIyVnGTw71uXA3RIZIu8IeSggOIl9osE9HVdHQgmmGPb3V7q1aTy8
ax/WipWJIkh1xbPpLy3jih7vCyuQTZSjEJA8M6TwX83em4wsLYKp5EGIcYbw3F3E6iWBzW9v2CZ0
QhtKCEt6UvzM6VMu2KuWR+wK1PvYJ1cx6DpkjBEw1ZeswPNaggllEtKX9HCMBHYrgHbvvukw7SAD
ElfCihEZId2BY05isrqPr6DkcXP+ZdxkE2tINPV5/fQYgjNVgQA9uRKq2Jqcx8nQ3Eq8934k9/L9
349efSwG+9W6WrfwQgMYJFMDyTGjCi4rCJm8Z/epXG0COuFt6Cw7mNNUYwNTFVYLFp43xoaykrRd
YGtP8xo3WkY/AM4UTfz7l5kTBz/8HDjY2U63LYZVKG88wxNvNWUgP1kPsIT/EZVpG3C8bV8mqjfq
2NsfsTLerjEw1u3JhP87ky3bm9wyayseRDXaVPmt8nHLpyyBlie/HOKsu23cH67cpeBuP5jcLZ82
6eiYF/HS5tEcU5Th/kDjw4J3jTI/ju7D+3I/snVyPVvoKSxtVM8KYus13s0XoOvucSo2wpjAUQhb
g/fmvUHx7qOP/7o4NN5lxAjAgVaC6Kxh/N04B3UFhwNlJ6o6DeUofBfOGsn7YYwrKu0BY+/k4t6C
Zk+FTUbDUxto0ITZscLnk2QWOKOENXqPWY3oSwLsJYZOccuRulLtZ1jj6Xx8hhosg/u2tIoJzDR7
fBDp3l8onOm9w87efx4zZNiMme9bsCOCWI73Fyo57DdIbdxeeJGG85o1sX89aj+XQGyZjdU7LHkd
DRYKxWJ/khg9UalCxf4pRy3i056hwD4ajbZmE7UUilCwHgH9QOdW3Sc0FcmZPIjwHj8WrFsXt91f
RhgEZnuREt+G5E1S56CcHsrdn3uC+KW1rcXl+zNXSoCvsn8R2+PxQhT96PBB/yK0clioyE1MVBDN
hTnfQczbeDFeiHMKyI7DXYuD5DGIr4SENR0OQFiqC4Yl+ehjUmzctwVCirIFB3b12z/00dp9LG0J
jrWOEeNN3hPsS+CemWH8inKpC7w9ltgzY+8+mM2wkiPpBdwgeL6dHLpzDGeqUwNIwOLLCtKdGV3A
FNEnQqShK4vgWmJZj+yylCBhaNaXO4oUqFqrzrnfe/7Wz9/b0ytvUYOxCnAYpzW/HrUiNsPQudDb
mi5W+TWHjQYdbws2lw09Ir+CBbSAndS2Hj9IyhBr0OTSCnY312MbVKafbGmGW/wI9ebVJqodkZSe
h1cKB5qIA/wA6n+8J5CVfENaPuP3VnJIz5hsSLvpc1WwepH3PkVE2dmoSkTDUqDvaEcfPdA4NBfA
0bcPDQhyjEIWZGGVJw5Sb8pOVNs4l2yM1hqkYRczJBqop6fqQKmh9oRdJPw1Fl96Hvs8awh+ySYi
oaBgy7bXLjRoKzbhs0rbe0dSW+P9BpNB5eSEBjlRTkxGkItC3Kn9dI3ANQTqt9SrXcaOAjiA5XxS
u10sMmHzWsaBjoae6Gk6yON2z2V6VDkOp06kMk1AROUohyuWT6r3YrA1AA5Q9GCbFIWIcJC2+BqF
IiX+nCaKmu36T0NUvXz/Y5cfnhcYAFDTIKH1khNaqMrb6+GeCFEAZoZsv5oC2QZCbvxj7sxl7wmf
fZ7gAhWkFxez655XO+kiWSGoawraLMsUtvG9sVh+10/I9HBX1srbowvBHOIgrqznIzZ64Xt4L3Ym
iw4y/5lO3MoBMysed4BHqEHRhX0e/ANSfi9e+Xbhu3YyF/4rpuLi8SBD5Ap53442SwfGwNUCeAVI
AWiGM3XeIJABnKPhqp0Wz7xZKQMM/lyZp+DGa3VnfAfiKBdrhzuTiNLWl1TB0t0gYIFf9Ps5dSg7
NoXwSBymt/pSW7x+zeEzqidoHyAcIBkvTmcSTiq4oLBvXSRh2ajbMG90DK+jRecNg5M3rFVxKf3s
GFZn12gPmAPzRqPOyz0ctR4eWjYA9mrd1l1V8wkFLtcXkAi0un3mT7hU70fMWyhHMZdzTqeWJI/x
J5Fcssxy2Xp8unZclCUFwXAkcgXtNqad/MuUOLQaGl9XG5cb3EKQUZ4UgoMDFOn3E8xtoC6vzTWD
M+u2IAh+qytwy8MzA09W/3npVYbPK0UPR4j2ogFNbqMu1kAHfSgHL0h0P+Vz2POqcUqX5Bc7CsW/
6k9qwxvkUoYaNwc65S0LVPbo16QGcUmgEXSd5N+TgzLqLl9sJGnAAL9B0YOEdab7rSiedUsvLpgD
d3A+P2fUg9mojTiHfjK1Ge8lUTK9YNzZSqgO7svOg8mEqyn2s+WTLA3cFX9snO0ahnVs3vkYD14Q
O6fzL4k6/z40QrAEjAA2gPFZ09AiqN12R0oGcmcVBYZ5NFIwSTaKMFFQoKI8DU1qbtiOXvp0L5P8
WIXwdTDLg0HKBNGcNIjPeXGU2SQDc/KGuDHFiXv/5f89xc0RIFhJ29v/8EX4WDnBjNmcr+Wmg/AM
MAG30H6H5GUq176he3vAGkLu8IlFlja49YW09d/DpBRcokcB0mNNv2Ln0LtKvBUcww0QaboiW3aY
TN9c6B+Zaj13V4Ksm383jPlCnuy+EzBz+uAvq1BbMK5uQDbO45zL5CXYx9Nv0n4tIyHcbdopYkhv
v6b4an0bPJgiSXRDcQoB58U7Dtg8rNl4r0soPgkoGwp+YwOhqe2+L3YM2Hhs+eJC5xpnzPBzmp8S
sIw3c3FnHTP9NpEaPQ/XX9pArPTigFb3/XFggZSLy8WtMQJ8KuM8ZOYFAn/C3Q88av9bDipva7tQ
DjQPigEkDFE88AWaG/b5cIs1LCie54/m9ohSS0ZhJEra2y0KAG5ISS3XHkU4sriKRx4FtpGoF9eS
mYno+kzCXui2IopFxWHGyIKrLC5b9NbJzx4iI6dqbusIZDcstemE7pv/LVjCTSy3/SSgsONPl4pO
JpZSq0rnKDeuYTQEtsF1t74O+XApTStTS240r187R52PIZofTSK44yH9NQb2IQ4u5HgJlPQ3b5UB
MWCNLwOxFsPOh0zAcc/EeBJ/7D+fbGlrubm9UeLzgIuSeTBaQvsY+y1PbgW3TgjHZ2Yukq+Hsgx2
eY50kBEBYbElppp4MNOfSp1ah+ICKcUxgXcsfz722dW6q8FPpPoPkzq6+9chyFoWRypWf5x6EKhh
EfaGGTLZM8rx7dnbYyCk4QpPl+k8/XTMBF4cyqv3hHs1iLm46PQvAq5X14U5QY6B8b806ddvk05J
SCMufb8cSfkLP/g2T72TesgQmkBemsu/6Zwptxtj//2kPaSfdP9QA3mBmQ3gcbh/E9B5Q74jSZjc
3h0tqeJvdthIuPACyNvdDd/OMJdA3sN4scBVy6KCG1OmUaR8h4/wVdGiagQmSlQfoUUMJdlkHMX3
VqvNpmXtwotY8YZSGvLT/KhuOf3hbsHnDDj5fOftxI5rd2CyPC7lu6gKpeeTAafEM0rmndykM4Wx
TByQBAyyy2AS8/E2q2Da3xTwQR/W5iDV7E6eBD5ngDXWX315sYY3C/ML4oU2Q3mqu4fkg84+1mwh
r4M75AV1PNN6D/ja3+9l7MqLQrC4CYiz7A/5bHgQhyoZzX5/zYpv4RmnBOLK0Pv/t4XMVGXezTdi
x4IZxbQzuG610yXrN5AFit/i09d/sfrAT6TQAwq8SvMQ62Gv5+ICTB+qjlooZuG0wH04ajOZ4su7
HUe8WZ9lja6Dp/H7dXH9owScoAUcT8fp8ch8mdPCP12Hp1Nmn07T6XG6mvZTqx/NOa1p8furym6I
DYcfaKOJ5TB9NiK7vNES69aOSLW/ID2dt0HearIWF8SLzS58bJBz3uLGKQH65con+NRaoRyTGW8o
98uPEMrGIR5zz9niDDgc2s5OpTs6qJxZPB7NOq3FgSk1X6Ea54eEDC+/V94QzrdDzyZBm1MGIRq8
Hvmp/D+jE95o/tyYiL+sKR+a1pj+hSy/1f+BC8mQRMQ9LSOx/qJeHVUEGR6PZw9uwxEeDv17l8Pd
taZTcIaNuKrIrF2NZN6Ooyk9Gzvpf6l/JR0LkFo4EzoDxMF/dDbjdCqOPWKWJX/PvB14QVJkOOIk
2YV4hR2mAVNQAsQ/0J51ihVJ3JNgiL9gM81a0AxxhFyiqSX9+HvecBJBDZFMZTnJ/m4HOkaOJtfJ
mBbKn/kcV/n64e/IIkhwJZsWdJwuT3zWpEuTWw4VGJyWh2FIRF8nY346qvtjKxrqeTCXc6V/XFVR
jgfaK0IaIcYWokzYHXT0v13PoBl+D8zNY1QsJIdPLhHy90BlVFat1Wsl6lwaYbpoLG9sePAPw0ka
72763c8c0hLV6jV2X/d/r5t7OzGChAaQ4LbGctnGaxgXxFCZEekOZncZoSTQEO4M98Qg4KeO2Vyy
Y7M2vc/OLUNd9hs2TIAs+McA5CKFSSB3G7BPGdjCU63gtxLturqtzPnHu614Rfgg/vm9fX7xRPwu
IbKUKD66doFImQQ1sIhiv89kReCfdgjuA2sbn8b9T+F1O1ySEBxRwcsVw+NzLj04Xs0csi1TJFmc
XjyOPFr7CGvxizruXXhkPJrCOjZ5v4WSejko+GiJtZXckOxaYmEMT8iVbeoPsxWAUiIy5Opn28Lk
2HAfa+E/QcYDReKIQJVNbFjZriwLWPmcTrK0/T8xDacWMnG1keF2eAnycEeicEHWYnZgcGjayPbd
NpFuMDZE4S8PHfsNHOguv/LRl5/QZgIR67zuatoJP9u/z9qT1kBqcsHt/mDCV2QMYZq6OafNEIpg
b3j/1UZZC6vfKEFqjfeubc6BODvj5qgqdhdO/pb3VZ/g+aAmthmkq9sPoXG3NRw69NQRvzHimBJ/
KUs9dDvYLxTnFrBeFoocQ1ZrWZ+TsMvg9A+nZGLDPeJgiRkhMC9qClbO7qR1FBgYAhQrKmvF31ES
l2lZH3Ch8UCOpgg+oPsSFHp2NhsurwWWcl8DMng52ElwE1ohTIUHvoI+fu1ujCvY5xcY0N8PwZkg
Rgm5R/79bkKyMq2mKyb6H6hLrLTGVNl9y1a0KizNL378jSRkBQoFI8ZN0Lwhpm/wjyyHHcU6XMdF
LM2gebZe/247WAkiUcSPtbW+Kk67r5GftkT8vTLrPgAFE/Le6gPJ+FRgk9SLPmQ4ghjdoryx7sf3
M0iYFBdkxOEKkePRC2q96niyu/4tt3K1m2zFYsB4o43iLy73//46qpTJDk6bv7+D9f0Ur3ANcLBs
glnV2IbmmmAGY5zdwskvCpq7ffvH3Bm2SRqZbbvEwr0dtNbEDa9RjHvV7OZmDO6QhIYy0m6w8GjB
p9VsvAAWyfH180Aw5sDGbF89BBm3H2Td+5okOLeiWNmjsYonkDz5U64emJOtMAEQ2c0HQouPagy3
UkmB/XjiIpANWnO95eEAgd4GuueZtWN0fnrxm/VdfLTIIQbi/svSlo8FHYR35GIIA5hHWi+Ymvx/
HwmSJkYOshiz02NI/BcCihE23g0wicim/AXbITry91dzSN70zaWKOmHPxAl0xGU+itQ49dujZ6Db
XcQQ4PMt+95hd1uT5JW9cClNAxiXnPRejTMFbgqwRLBJdWN9diX3Fsce3vHafZ3McVm7BupYK1/d
B124ZbjZ9fbrdj48qxEkXZNn3HY6mxLJUTNSQHxQrSexA9JVnm4rTEQAe27QgtIGt1aUXuRADJ6b
EsrRrkUHNDeGDSQnJXrRa57BveO2s4LUAW1ifqYhpDYj4ke14WTncp+6S7DTVXz5q9RDqhmUY8ZQ
i8DajNrClAAzluYxhgvxfFh4CeN9fiNClz37u+fdfM6KNtgoyCjHXMNQQmKX3xMjehj920xxe5j/
I71JFkjeHqNkoZ32kRi7CFgLeMu1+VeUUE/IfOC/TfPwV1WcA9mbirAmVpbBpytbmETBigsnOBY1
320kVccd47S/n2DftL4/zPVCJLhQiJNFsqjcBgMxmYR8YEXCi+TUYvVeQOL4xP4NnxGKNDEUxNMH
5SbYRcfdm3aCCyrqN91tmJIgOD4ywn8/vG7iQrNmkMgW1rxdJXO5U9XZj/ODEL8G9M1Kv/bzoJnv
//2NrOBksmVxo6wBupOg5j2WcqfesDesbGMIucdGEuuXJ/EowXubXabDxiBrIvhnyGDd//4891O7
itPh8zvaYcEDpBOEnDkzL1oWOyEtylIrD6nPLytJ8ZZLC9+hCOe7FtC6wOvmXK6266B0Jbmza61W
XWe1kdUF+HPxvZCwyT1jpocDqLaSOGiEZADD5MCBLQMgf6Hi1NX78vkfY1Q8tsVr++9vnkMLGJmI
zcdZatcMEDiL0mlFBvs6neojsjXm+Wbdm982vQFmAdhk6cvWj3qst9qEpJCjUuHTqG2Lw21pJBY+
3bsKdx7M2x0gceiZnLE1fTmpPhaUdPR8NyB9QeInHW+3yyaCUUuJKTWXWP4X15bL3kiJjjJ4kzDI
5qqDjrjDUUcjGSyzFHatrxdv50hh82Eaw7iLbYhNgl5yrepW83Les7Z7297dNkM4+WtGD6cEXCHH
QSVtwPB6EF8Z2ClBW0Teco90oIVpy888Zw3NeTov0pUxa4WE6hyfW2Stj1Mc6k+KoqQ7q/Hl5Ym9
SIdNeYoqUHTJZskcknqm3zk+eGDOAQysClfD4PjY3CWxJrjMoeheHqHWN1c6Ntpw8J/QxDFcu6rR
Q9Ilnj/p8T3TYR14GjMS74lnC1IyOjQSgTiVbsPqsk17oNP72/C5e40LH8iE78ciqr3ElwDyZOZ3
Q519gZf2AIBkAYl9HRNPZkfMucgq2aSklgCnzQqGI7MLbuRerGKqBigNPo5RPVouxFJX/NOeCGWw
KAXu5nX2HEgiAYQRhSIYJ08Smhyc0JlVXeX/xak1zIAwamCX7lRHBCJe0pP99nPINVq2cnjedbWw
whQj8XoGFTXUDnxybxgCIaskpEX7Vxh8wl7noXLMl7fhC8/lbYN3z0obXwZwU3Gku6/4PVhXeOUL
vvw/9DXFCkVNjmCRQT6DOiRIb9K64trOjxc6ekBkxvW1BwlCMZfIQsQv4lQRaOvXYxg9D3aZOnee
HDCx9yAdk6ExFhk2FjEsYXsbl6p8SQmB4g8S8gXQoPIhB2KwgLdV2sddgdiJA0nX/zwUSzr6eNNt
HXQz0KlBfAX5N6cIPsAlbPSPXw5j/PSH52WLOTKNb8TLgmyNiyPhIp9IhXGvyltwu3pmb9OkQQ9X
LkxA0yC/euRBK8fzheesEBzZie3bthjeU7c3A6Bsb5NcOAY9sALczSYI0V+O2swu3XFLAwUf3jFt
nSKIaNmEkSElidoQPeeohgBNgCfYdcFq+vvZRyOHyOaLvW4IbwUZjGqp5GUpdgeThNWVUnzY6fZb
iOqxignKYlpDbGTs0nLyI1h0n0fr/Hsc8ciAStwhP4kR5XvWYl1v3MfijfvoFmEyECSG5ESOENdG
GZsfqj7pDlq/noN2I5Y30ctD8v1iNII7cTGGeT8PhHGQ00bIjX50BiRIg5+77XGBvLWH16zUu7JI
0wrY6cEcHI9SpKM6By8khA38LILiz3z/D0GjXwtOEPjBf2Q4yoLBuFTCJ5ntniFS/E1gJfSlEfu2
bNQryC4NiZAZwI8+b5phQbmBLe0Zti463MKrfYjloEDABq2vmuEUnI6Ev5xs8L9ojh7lJAj8PIhA
GMDh50tBBdEWwfhQwMFgXKQOkNO8DoCc5N7l8uYFIPXADYRWeHxpviTl1V527Wh+t4MpwNreGi1/
lleXJ81nc0G1LvMTLSnPhGG6dWI0LDQOPnOOXQdU40qX1J+CkLAhseBS59H5g9VI2Yb8/gsD7Dqe
wihWdvlLMDbh/HHWuPJ/GZr9gRc6G71s99Lh8h/Fvi9VA7NQGcu+/kfTmW0rigRR9ItcSwSnV2ZF
wVn0haVeRRwRUNCv7x1a3VbdvuWAkGRGxnDiHEdKn1tiX6qW3wplbswk/p9dSfBIumo7u5iz4EwQ
wL8lS7YlmbEdknTySFXkJC7gsmAblaRJgFJRsL3rHurVYZiSoxL/FL+7L1HM18mI+pI+iXG6Zydz
3zJn5E7EP1kPubZsIKHPegiMXy5zjWB9ZV59uRzhOv6+KOMhEYdKBERahqvgJE2eYTAkj0a6jpOQ
5EqIk09lLyB65/o/HLAb0jig4AV9B2TzXFS4M3cdngK6CDhizSNb1CHMxFmQAMdbeBeDTNIV10Mi
rowg7aoPQ8XOcKpI/azPFKElVTibcUwh8qK7Qa5VcoPyAK5qcQ2/21bwobpRfslYxQOR94t/IUME
7oOTCvAvghJBIHm5hU8jLkhlIyPiv8xa8CEGEL9MPLPy65dBfOQ8LTDTn7C0xMeXB3ElPgwkR3LC
tGf58B/gFQng5cBsz+nBIJHnLaDQx9El2/hHNEg6wpG4kQXK8iTRNCaTdtbpRP1myDg7co9tAg/A
KQSdntfWwZls8RRmFLrlAgGhcClyAnj70M8CKP03CjJqfOOFXKf4q8wbmGQNbpI85K7iqTPAGWwD
MsziTPH2X1JrIXGrRK4SAP9yWBKLS0wLJwrC6mz1XOu7L88dWLOkR0l4/d4htxFvTr/0usFxVuHM
Uo1FCEJuUucb4spN4rLIB/KN8g+5q/QNwBnGQh9TBpI5LkuBZXDuz2gGEjDD7GbKRJcwDGAuH3ss
JBrGRX6Z543EmTIOyFmRg6LU3WQfF/C76DtxxgoXU++zKghNvr+IkMQJjHMDppGN3HWYBEO57E5q
iC6HHE4ydeKdyhiVALjQmxE/VFxaoHm87c1B4g0dTCG2QjzY+ttIFkXmqgG/FSEMALVkcHnS2oQz
3UFaSv5SwI6G0uzEy8ki5iEJpeRQc0mOTjHY04clWVrpkIq3Nbu+xrS70v78a4Emb0MqClz8t2/t
sZXcTnN1cdo9jTuJOqb0kUljG51kYvUCwC2GGHfsIH/8ub/arHxany2SvI7Iz4Mb3TuT0eSmLzu4
KoBr/M0Gag9KCam+XFLT1AFAbjYABgVVJ1TxMDdbSIKR3ARLJQkOJg8Th2jCYi7QTOiwsL8RAD8W
/PebZOLw4/8yGda87Y8OAhJMOdqr0kMnOC02DLKpYAMtmZMMLkMN5fQAH4sBl1m6YAFJnsXDHqyH
cJyTK3rq3obSkz/nAuU65fXfPGSOYSLEoNytX1bmN4/lGPLdv1lLyqvHLf0GN/L9ch7S7ee5b50N
BDCiqJJKKUlyU+6ftEtK2EPGTn7qgs/KwaVRBxpVAT76IlwsvF9XIJuiUF9TFZG/ckekQnIc09MM
hopa8+omw/qTm+z7P3791UCU2UmNXHTU231/yjqTj7MBNoB6St1l+kdzF4bzd1WSoJKhlbhKDD+t
WiwrWRISf4m9E8P1MVlsUkNZ1B35nGhU/KyhjLa8wDN4CzLmFHyxni2y1mK713xQsEslHR9i2CXm
lffQ4+rLvZLff9kOyXXJ1KXlgq4yAfmJNVBY8vLVFGHEghGWbynGfO3YN9ku5y8bwMuWxShn83vI
0R6WnKXNGajfbY+wnH5fKga0zHAksYfbrWxpctl0mtkvZJZOttg+g012K5l2BkMs5tVnT6LEJCJM
vC5jtF7felEGEw7gj0EzrC+eYxzVPcATqB1Rl/EVuYiM7Iiu4CUfEoQyokWDUi+65CQwKUUTSedL
MOm/SUUm8BDbrAwZzbcBvc1UbAmWxGIQFn/tHulSb4wLwn9/T73JtjFum5QJ5AOso8Iku4fBlxkm
f8VCi4GRS5CCiBh6cgqMJiEzTwvmjMs/SMaBDioukT0PSZf/H7I9yH2oPb8nJMuL+owE+i2Wybgc
Uxh6Qp6KUSE/+2Nk1fzPSqqZxEtUNkncYG5ICtMmK+bm5BznnQmlRotS6oqiJLaGmmiQTG9DQK2i
IEy9FPQwBKzyl64RPDWpD7YXDwk+3iZqjyKwshyMRObuKtLVq43UjgW151MV9TeAW+yvLeJJv2WD
v/U3qwHVZAtLJAuJhaVPgWoMBqM9DY2jgXXys0UUsKbEhM03AFrxCb+rbDB4GQPq1s7JbzsrXzzP
6XTsjTFfUC4xxpLZ/+17sLo6QE+EFEj28AOwkLHsabKaQK9YrO0xC9EV/lcZV6KMMbft2FtIRYrp
yLSSsaeB6OuawBPHp6X6hRfAEuAPHhjOmWREJdX30akaDLm/OFCygKkpylHQO5INuOFgWMVaLqjU
YUmxq6WB2WWGyISTyjWuBH8P3z8XxxvL18i8+OcGiAnmU/yBAR8hRkl9Y57/Hl4L8dvWpDaT2yp7
inDoSr2gYz2WXwlJU5Eq+H0rUO6/Bx3ATFgZEtlPiAiIDRjH8R+VsSslBF6WhLjVBKKqIh/8te70
+4Is5PNSARFryYBLmeM4wP9zmfvudNq/0Loql0bBnBkv812cQQwt30cABH72W2fgo54n8KzYmLsH
888TCK/k1X5XHC7GLJzxgnEuLXG5uHAulf/4X4g7JV49vC3Ud1mYDNHZlw/LqAvA8QOUke4lSoFS
RMQLwe/mTgQ455TFKM5iqnLLk/u3XpOtmQV1YyiuNwsM67T9qobGeDPfmy9mmJnAAbiZYvIkuYPr
VpnyrIT8Un3kY1IDXv+Kj9gq3gowUqzW13CJOf86TDKDUJTjJ7c/pFtXBneMdzmWnQCj8703MkGe
hlQqw685oWyCNWUvMsYhn5NNMfx6XXIRYjk5Nk/R507qj0F0hbNMtkqEf0jHiT4X1doA8mixv0xd
+pj65BC/27O4SWL6h8QSFNbXW3mr+Jvf4CRGPS/wQi9cY/L5pCwDcd3W36rthNSswEFJx4nsiY5e
i0lsRHekDLxCiGWv61wut5BbR0ggc/2PShbw7kZMhunJvJLwLbZl9ufudwXItEQ5kwDT4/IxlYZZ
c6Wwn5ota3F0WAAson8/cpffxidnvFj8/eY248hOTV6VRYBPIbUzmf6RJdt+l6LXr4ImPQ3Es5iF
Ugc9SE2IGFJuBz9k9P/GXfNAFViiGDn9n+OC+y6/khO1mwwvmqgXx2VmsixlmYsdkaFkeGZ3o6JU
MmPbFasjNkcSrW/EDmVdXAgvmdiy5nTv51p/Ix7mkMQF5HyDSmJXwjaZlYR634I7rgBTi+nOZOU5
2e2/VufnkwXAYWNqwlImlhnLiTA/qNFMmLQBd4E/3phlyjyTzg653BOn/G8ydRxBcYK8CNm2MjPE
8Mkk0ASbGwSycMJhsGUtBWu2U5lGnS/KVMydoOjFdf8eigBSlNJYInLpp55c/q+U8i8DX+MTXijG
Y7GVPHLdWG+pneMKsHJmjBkAEybZ//gOzaGCEMY+q5+T+MaQEr9LaK6AqSCwyImz12H4kK20jZv0
C2HkFsn2i03ntClqV+5kdjQnk/0oMZzdSJHlCYxBYoG3IdZgAo6Dr8gF9cHJ/CKtMJRxY2mCVJlx
IClKxJh80SC7YvgV92Q2Ie8WmgYUpp2Bpg9gsjFPOHmIOycWd8NCFIiPXVGejHWSDsOQm8cSkW/o
OHKbiO6Hk57gJ+Q5bjr2Q76pt3OcPQsNG7SWe85FS2JcdaXcL4Mn9Y2f5xS74ljg8O1rS3QYMwhK
lSU6C78bPPweTiAa29mWbyAmJ0rlSfluB0KJCZI5upyAPMSrknmPdcaeydjp+8KdTEhv30xQPgJL
YKgxNwaIBj7IPSBsM2huBrJN3CdwbSL8/X60l9OfCU5cMAYM+hceHltfNTYZRgTPDMDfW1w9miTF
QoXSoQE/Chwpii37wrdowCpjmbE0L45sBxBQfPcaDMDfGM4meiFY+SxnFOH/9amkZhWwOH97q7ga
suVjWSJjjJWt+zhMkjiSzUb+oCPMDPvwjfzjaWB+ft8N6IjrngElh/VgS+B710e7Nt7K/iXLaz+Z
yWCFC4+G7eH3U08jBHhIgAi8QA6GrZdZtA7XNRntyagnNUIOmwAGQeab4QLLQoz/0Ic1Fm7dYhFt
r24Aal7GA99RnBFJJEBz05PsVDoQJ0ec7hbrQ0qU4qb/9prIYUl914KsBEkEyIOA649kzfLOvoPz
QZhHR+RQnv99XlYB54oIEJGweEWy8N7EV4X982CbXI7sYdTzv0uGE+PWLD7hlSVGVZzbHDAQkvWQ
onlLVrE8yHkIxgopg2HLIGrgItdBuB6yoMUx7hBK45CJhf8li2TI5FK6eiAgMzkEnUX8U+xRTDMG
QCEmcSCmUl7ga/hNMGjbLb8QDchgSX5IzIH8xttZT0zZYN3pU6/hrQIzY6LaAamJbxVXYiPVbCBR
QCWWBunOsX8fpkhKTbT7oDVK34POqIILEcZH8xjUIbBbdUa5HUOpQMv0sNWr+a2B7Jix9b27qivI
GqlV/d/mQL+j0aa3Qh6k3ajnwoWPCh4dGFDcUz0eUJKlR1rO5zZK3Fe394CXFRbBDpijqGPEnQ51
2U1FNzpNtq8N1IGxfwJy+gRIzPQ49W6D7ElHS/kOnsrsmNASbZ5BYa5VvWXBy5azkz5hlwdKDca1
xb3lSdEWdyrYIob0aD3a4wQUPOHt4II2g9LTXmCccVHbxLo9isfkPtSARu8uG1EGb1nmnmlXDABv
hCh1TGlHAM8RQ8DytnJ4DLq0Zk6bYe4/D+ig0oYCKsGNx+U8n3dGjyEtKPQdVvChNl1CQ6PmZ9vH
UIGUvTaIJncvt8791/bEbojwKonyGp0LN7M24T0u9YrjtPLIExE1qSPqVSbgyeAyV1bq6rnt9jSH
mUAt90m/Cwd3XkHsIuu1obodL1AqmJ0fXodeTJCWQBtf9od9ZL4t6aikeqA3Vk+YPLSgMYKvGpKT
M5o9JswUH9l1Otb7UD8AKnhsKDTD60LHw+JMRfA6ufN48Cj90j+FjT3ag8VRBBeoJ94gYSabTUe9
pt8x/Xf7yvymOXfLUbeXqYJgpHHPDLqJIBFOSFkUxrOCl16P4d9F/9wsdrHPuyCe3sMHtLkigLN7
luaVxgI0G8+VfiNRRtMCq4kef2R04C19CRG2QnsknCDEb6D7I7s9z+3IVlG+7wCShmaESb8G1G4j
k2ZE5D2Q6Pv4DWQOYE6rxrDUqssr6pIwbohAqkKFTVgFamSCihkbOnxvuPzoq4H5g2QelHMvO9Ie
i7hKY5GQQX8YKXrbM7gVHQ22CDQphLmLyX84EVu0/k6zqqGnp8kpRvvrdB7QNKM0hRsXfAAZi/iO
TYNfHIyDQ8weoZa71HzlDoipCtLwNmttbL6GKvi6ptBUculpC6bwgMomOBpkfHL4mJ7OUTsoTwOK
ZfKGRjJ5AwgGA0IdvD5KuygFwMMKvzTeJlnPq3Om0tbvBqhwgVLomFAYNKjP9T6J3jp87BqfP/XU
1c2I3pC+LZ7VgKlfFw41uCjONevOuiE1fOyfUpeJA2V44gpTTEj/DieVdvTu9rm+jbrb4tXvqm5L
8bJlt26gCQvgHRfiHhYAAa3GqAVn0cO40xfuHqEyH0Zh42hl9R7dB+VOoZlhcA8R/iMD1TVV+kRI
KZ+MDLkQxAeD3O5+pAAIXXrSP9rnNUVL2PjxT7LUhG3lSZkN2QP43m705MOIbXZAtUO+gNKp6p29
q3XvZ6sigK7Brv4uu9ryTVuZtnlMbmxfiXHv3/N9k5vYdata0A3fG/AzrcPDr0NA7p0iJ/ZAeuYs
kOvFhQziBkCo7XXAUSJyIAiad9NO3OOIaaFC1GfVUI6nV+WN00cTUi3AWpdgCZCaegvARSuQq8WT
JmmMXF8z1MCzWK+3XcBO0nHBwdwnLZCryINENHtTF9/lbGMAF2nPJOMDPccHR+AKaielwWHYDIvR
Y4+6CTJzCTYqDW5QSjQtaraNOdwidyY5heSaBcqoejon1NMvTxEAy4DzfflwWuadfPAGsl/8lyxI
V212xY0GDXKfUtMVz3aRXYUipeWABQjOHnnmw338XNR6kHSOu7MrcBWmJwyvAEIU6L1hX6GhDf6q
TbR+jOGlKWmHRlZe0L+MWBPxJ5Zd+Nne3Ccg1Y9OlfYza9FShCxr3b1BPVyamhN9eiTXIc+kfDx6
bEi3P2AFQdYwXbUUpwmigXaVAlpxtKKv5PfVnbahKRlW5JpVvpEmMm8ZZJXeJevxT1WzytK8MNCP
8Ym+p7abw2h4sbXUKHEybqKNpEKhdrZblO9JZb/1bjZORxraPSwfCBIzszpDn72FXghIWgsXcaIO
ks1NNbmybKZgtpbc9nx8XEEbdKDFLOdTOl+WxhRGTyjloVtNlAjJIPZj02YdPuh269z28ON/+QfZ
ePIFUrM7tkOVTDSt0XAYCVEkIwFvLaKL6u4zlb5fPn01imX9kAb55LS7op425aZzv2quwqSIVukS
dpJsdaTeDVm1hRVnFXfDJ4a2i+UHoYs2MD0qOGGA6NvGk0zPGoER9gMNlSfazF4OqsuJDvP/p7Rv
dKtMygqeaR2kXi01tY6VD+lb7IyugGLJiRCxf92LGkv4aT7WdREF4Gsx31qpY1rZqp4wq5Kcgp6D
7RwkAg0hUHYRWoIMGrW3aSpNp3HLVnK3okBDlRPW7yahXulmfSrjPhQgA9X+IOFDb5+jeCzRp/GA
Xe/vM0x21epV04t5Z/nmqkB40fW7oaMPo6mRJIQHo+GgkpJkcIuwBcUvt41+3wqXid2psRLNTW1W
LwESQCGN8aqWMM7MNVi8cqf7cqCz+TSAJRl3mBABqvZi9zKCbZz+yXtlQpLevto1ekhG3RAenC6B
9oDF1AZYvI7ZYQAEQmmk81LysR4fizdkDcFJgiJmeaIYk0Fqhxod1e6jpeBNdgwmadLyurkFnX55
Ne/MRuAHFzpuxMoUZGNwYk4DdL7wZkDAtfLBk2YwxouEIXgdcBfsHMmXdGvDsm+GzV0z5KPPQ+Kz
dYxV2L+jgzpARXKqeK9pATX1IvITG1gvsuyJn85yet3mjZsJVhHTzwzBe2JwG+MnCxpA3LqEPjlR
jDoS2vOI9EtwHZXsEYtoeXGa9GKv7goyc9GaSd7sCvMSme6rQe9ptI42500xOnGm4DrY9aHTAu+Q
SitgThsNNRDuHgpBxItQAbSEf+UKeqJrHrc5ZI8nHNr4TIx6HTIJE2iAkV0BgWF0t60Kzo0QQQrI
qIFs4+KwEZNeAxVDwul5QFtIhTIGb7bjXq+65NNRccPL31/7t0D1ml6Xe91wKvCakNOOnhTQKr0+
uabW6Q5RChUmcogxtvNtkINnjBsbVl/MZD3pKrP+SL/rccdaARt5pWMt1i+r1gYPKeuwrJGovOza
y+vZOhsvQGA4Tk2YcaFFFomqsmvgOoAr7AByuNqcAxDRM3iytxm3zDYNF6C8or/TNhncFunmtoG6
J9vQcTV9QEjzRcmUcxVZrQwu7NKC4AyqlVfmqEuWJNx3TRRkT5oLOTo1zxqdzzpcJk+op6efXjpN
uIbYrOnth5UjiZDavZy0DHKhveuwR1YASYtjwAl0VsWS/Vr7y+EiI3OBQOfDaYF9hjUMzSWF9YCp
M+nybJ3AuNpXMv+lfn0CV7o16Uy2K9IritPQYMPvJU+nSZMmjjLeMrtFDYFKI2YtAjVDIPo+QzE6
CrNJc/GeIpwE3axQUmd+e9Helzf9PcvG1TAdX/bXaUzX8FWfl2bciwePQeQpi8J/+fSkTc6j60iz
77MopKGtgQWmEo2wZIgWNWrS2UYLb5P7rIGwDPTb4HvACkd690CXYIvEQsqvUXj03r1H7+bns9fm
PitZ0X7HLuANuEw6MEySGfSgCEGoA+rmhg1rxCDzM6hvP1Y+qxJQQvRW0rCGcZ9BobIpNpdJvHr3
bpN6Q79MLhMUJSDOjiBDjv84JOn4vkor6CLl721SG544wwSUIYAJvAysgLyohUiJhif/0dA14Nw+
0tj0vdGpO7n4qpNuUh9ug0OBCPLFr4fJ7LJQ6fKC/Qy809tE02en7a4NHfKZDGlQFklpnggmYQ0n
PRPSawe2hDoPbXqQddL3vCv4ylIddJArUg7XGWN5HdEyPEkZw84uAm26ae2ekCK9+XzJRSANwTbM
l+5yUqzIIHOz1rQ40HbGeZY22mR3+EST8dXJXGjfIWfIGxA/PGeR1wXoM+EOZD7Uh8aKXEtOAgmS
f69rI3CM54LWwZwohP3gFnT91D0u6ruUs0U20W6EtXVLMS+LT/8ZIi312EGpDtjsSc859cYVQDh8
T08dvlOJJEq6BJq4scmwQR2ylKldgfUkQu7SJ85vKtIOKIPgJugxRIgg0Qaqf96XYDBxmCmTKkYL
Hrc/ImutCRO+vLft7xBGdU8BB4j38RyjEMPJCQ8wmahYBwjPYnktNVbVX6uUpwqJk5J54ty2HJO3
QZLU+No8lVLGidQT4tyxpn+jPd6Ax0fh+PsS0tz8Doau1NOcllD2OpYr31GzKu845a18BZ/WoJPC
Z2BnjnU+89p2JzH2YR+N+F+0gir+BZMEHFicJvQsZkUkVxkvyF6IqJvDF+52RxicOAK/N0l4W7T/
UDouYYjFFV7sop7ikeSUAKKcP+cwG+R7dVm5cEayyZ4a1stDAotOgALOnZpBYEk3+GcpiuLJOsJ4
bwGSRzWdNxEwI74FHBNV++UJVXW+UpB+ybiF8BfNLPsHLLZHfcZZKlt+UZYgmtbInQzz/XXf9TmA
NKs95igH9qPRZ8kTbPO8MTKV5WlKF8Jzn6Mp+AbEHg9Vj9fpSn8Mb1Mi31+oIU6OkCjex9IDAGzk
3n8OS96xpW1irLhFAOHUmmPm4xQvadv0imk5by9zcgYZzvPbVwifScP7eLyL1qaO5o5IcT8mKrB/
hFPYXQcfyOYaeudjXG+EAAZ80sJASe7Sfvi4+jgaKhsZAEtVuKPZvO7rV/CEOaprNvGeyI2+CD+P
Vgc8PZECVoWIEb5EZr6vAtOpBhB3dCFHJXxBdAGCu6YlUQyONtTKeBkkP07L5gnkiJNBy3g0M9Vo
fSV7SD4oAZVb+lkOYOw7YGNA37O6hQOCaBUvRFs/UFgARf/UlVhYIq6QsXb8F6x4ZHtBvSsSYmag
OmFopjSeOA/2Czorti9k1SBZRZFAM1/MdJYizAoR7hKqkEaOe4GoLfDdOmICDr+omgkdvhA7NUdC
8CS4REpSeBsXo1o9Mi/DVQifVJYUDb6SSgDKRoNaHUuwTpSva7Fe7WsrbansM7QmFgV9529kHtgW
6X/g/q3UmUqC+oLHZ+I54C1kFAzoOyWrt6hvXqNqWWxZWukUxpIxastBdwKHJouXnQ/6OBYfSx+P
GeTaBEH5PgYCqllawE5mRkoDk360sSpvkrye9sdH1IgBsm5cLixnlKNZ+7h2Jh00hfdQ7Ebk1lnJ
SBXpGtQSDOJfCk3It+MC/awl+RlyLRgtbdY2lAmJiW1j9r6hGqKTDbltAY7DSobVx57jS10On8lt
yTleprjo5/Fjfe8XU9L+RnvYpC/4M2y4yaA5qbbR6qGZz5eF4dBYbgwsfA3UKOePcTRKCeDG0R8r
EyvCT8wJ9kqWoNnpcZ7Qw2IlKnwRXiPvjnGp4RPRH5n0X6dVO+3Xms4R9FtnwBKE7g0/MMWoJ5BP
betvp0ShdU308N6Xk8/s7T/FDjz2amJzFriNv9jmvL6vW4vo0N1FYzrl4m1ao06omq9lBJe4iUlT
Cr2GLs+22BYBfDcs9Bi7G3Z3ROhN+nRoP588GYQcR33bWl339z0GsDXSzOuAnRdF9LN3XleIfbV6
TT9fPYCPt5aXNQIekCLN6aqDT6k2OOKDNLa1UcNN++9eNqnoT34BGT2611lrB9VCvzW9h3TZe7XJ
h5S0h/7f5Dy/LDuDeNgZJc55n21rk+6kMzpOW+wzLs5jZ4Nb9pnd/iAK/SNGo6UDYfZaWKNlqJMh
OaQfZ+oMAUD31MCGoBLMdml/VnU/XtSZjSMWauKffdJ7frmoeMPZ47CvmdZ/hTf20JdLowBUmFiY
S6TTjtM60NOPy4x1aHSMC81VGW6oBMK33CVgqbdNohLIRWF8jYCxIchHV1RA54QAHiV3//makEiz
q6yXw4B16lUI1sCeltJ/M2jBsq4csp3WNlB/g0lwx+octlHXVUiGGd1Zc3p30wHdZZgL5lxbPyE/
u9Vol0f4kWwnDI/DBI07rg7LOUV8uste28Z5hVksOdudLbzwmA/ShyQfob5gBk2LffevhabRK8im
yjbqqA7hLzkWUHMQv0A96lzdx/oUMIFJnPZv7mMPAfK5abTnrcE1pLnJT/ZtCEY7QqVYR3F2S470
vc7+VBg5WzrCAVDKohGKXdbmxxKShYFGPoOmuqP5gKuHOBXYzKM06/0jkKCTftrTkKC2rQrvY8U5
XkA6kdfGNoBPMFGPGN80U1nxzpxAdf6iYBkSR3J7IGToXfeNFTvvyazvIf+1IeeFq7omic1BNpAU
L4zVcDTFFksPNbpjwO51tR573G2YwfWor1mxi0QCfOILOI5xBPp0IQHKuR/aXclUFAPKtwRrtR29
FnAKoUWVjtD89SOyBDAv2yTeEpdGVwLf54Jl1OgzUbT+G9AqlX0mJikvEswTdtCc7ogpUj9eOU/W
7N/FlmFkASdtQ4ics9U37UB649VDM/W5QNo4z4U+OFKc08uhqPAit9nene5Bh5RPi0LNXNpFO8AM
JqykAS3CLrn5ftDm0YXr0CSvA/lCqddRLl8xiiME5yIkZYaqfnvLobnE1hhSVQwUJIvQc8BRUJuV
4/ZU3T0PaKwiqZAvrguaeJ3TMBte4Bk49doB5AoOGi+jt1sbEPeuOSiAyvbu2DsNPmFj2ELtpetS
0sDYOjFoFoXtmnoReON1FZaYqeeGLfkyO29UWzJ4rLsR7V8nGNdqKwj4yGiVB1p18k0tjCckcr37
WFrpHiaSx2QuM9W8jZBn7JFZpNM+IQu1KjfYu4FCWrGrR+MihDykccEYCmtSh+TJ1Wug73yelJvr
pB3eRuePHp5xMTZMWLlJ6+v4MaymyoA5rAouJP27ry8AAWPCQeJYl05sQ1wYF9hdH+7p1/Tc13rQ
Mk+husUbIeB+gDVPdCi75AcGs98iM/re0Bvj5dzqflo3L7aUUNrUjs5ugbp7YqApdmjMrxMgAuRM
ygX5LVKitR3XxhC0Dl1xX3I60HbdkK5BxJzR54a4tU8i3iMz/sc8KyWnxpSnctaVbkjpVsOPgsWY
4icKpg678BRRX4IawIqdLxgltyjSULErpWBqDtnbAXSTIJDn4XI6Z/aTOhOdz7yHgjIVxoflgedU
AiqzYEWltpiZx4GwsvG6MtXAEF0MkiLjNHHek2RZ91tz8iSTCvIYuiU4roBgbt/O6Rosy+1ZG/3x
1hB87+DufkZKrxp9Rnk/73+m9fGDPovIB0G7f6AAjk9Hf0Wb9SYRD4pSm7xf9+/LxqQ7OKJUdPeO
c/GELv0L3VZvWlip14CWe1BHEoQEmoqkke9odQgmOPGlaSB2IRGFN7C03mye6SjxmkvVzfeKl4zL
ofi3MJL1EbCeFb0LhObV4EbbnYY85I2mYVZZUAH8VyHQVgIlOA3qTmfIWY0vFKEZcFgGj4MYVizk
QWpe3m+AOQgYE+vhPnmULjrsYGMi6+Z8rXnpYg/hhlB6ObBtlU55+sKladuhxYSclCAyPtKQvczd
LroKdWiIYlsdtbkVAt1CMMSmlMaSvLuizl7ZAgeFelG61TsW0ZkzBkA4hKcZeOHThX2HRUp1rwct
/rdRhY4rG9wNoJeY0jFkInR8oOzIwB5Rd4KrDzSOcHN8KIxLZVoqOznYTrwao8WFHcASg4G+c6cF
61Jwn57Ow7g6l4AamUnE0j8FH8TTb5SjhD5O9RTaRRXv49FUBBhJSPXTFZTc64/bi/vYyfNQnTRA
gMRWe3sL6vPrGHoGrwgqjygmeO9ZV5+Ozj50hIAZHmwp2EH9PW/RXM2/zv2L/d4rS8FvnDiJfK7S
gp0Pb2ZBK1RMp6F0e8DUtGrMX0wAqdPTcUDDamrfzO6yOTjZ1FLGaDYPaH0a0yqGaVBsaXUkK20h
LQNWRDTlH6Rl0XyF5YprQLqbZNPHI/i7Bc+9kFPTAGlfaTNruvmatixaztgLaI+EFZTyIN1mJpNN
T2hdLEbF6EgLSLCtZmjmVO5wJtaic8DlmTJuetNtEoAcTqvij0T5kCZr2qZZ/a1DfbFuDClgT149
xVW8dJuPaRR/THgRR++XN1VNbXFZ3cySn9is2ha39YGqFV2TVrnHN32Mz2My2cR2AdGfsqV6QcA6
LZZstvFa65Eo7l28aNDB5VjhcBMsww1M/HjuU5K6zpEbh0+MLnczmUsQDgwUPmMExDGelRRRCUzp
lSXExv2IEWMxpPwZqC6DAjMOEq70bpJ9o5WE0guRw6y+Og+L5ZWbT96d8Jgc3Cruo71iXq3CJXOQ
jLv+y7uYGqQcrdHNpqxvQJ0fqMvnsLNS6CRN7faS80Pat5h2Fm+/PnzOmbrTJjLUC8pXAFa0PnSQ
0rbPdoA3wK7SwYirZjbSDumsazNNe9f+Bfy5R8yuch7F6IbW/dmKRvfh2atovEh5x3lcUJmIXRLj
I3XQdMv1cUWfPBzHwAMSYkHKDtYNgH/v6pMNxs5rcDPo5FrZAoqnY1aYkkygkkr/mPWaLRcoAMwT
WF2BXSCfyNKT3ogwJk0OJJnpVcDTk+Y9EmMltOm1QUGrS1jszovmjISt8gdxYQIfMmqfm09XPCPa
MfLDBXB/QWI7R3NW+BTppqeeRdx3XqAQB3YKZsVoU5VkfeisOfUv6xv0jbjGpN5xLvA+nIZfoP9I
ugLlZTjsiTEgrOI2CId4Qgcq8ezLuiLaNkyWpwHnhM/Rb4cUe2CdRynNENEdBIrMxrQzvVE2glSC
8rOe/N1nnbDwtRf0jjoyZOTACr/sZQI9ZokWM6HgbFkf8gFkCSKdHu2UpJlKAtZKQ68ZI+/S8eNp
DVopdJes66janLjj1hXIUVg512k2b3nFpLXVtm1Nv4wp2o/PIfk2ku3w/Wl0WsDm9UdOscNGosPW
296jLnckosOukOCKdeJtWnBM9dVrEnChi+k+4RnNDRSOFRK5tJ7uc6oA+2zcJdmEdYUiA8wB7bV8
wf2vRikjkjxm8gc/cIZy4JV8ZKSv3maLPCwFJsBZePkkaWDtR8Kr6dxhik2tJljEyORkGiSb8aDn
2jaKJGyv9prHiV531fo6Tce3OQxWF0IH2qspE7PCT3iFhoqm4LxLunyvouE01oAakC7V9Cet7IS3
IEDBCTZtJmQd3SGoTK6SgyGn0n0aSsN8bhokBGpWXrPSl+iolpvTSt0li878fEhzmJHNetugGYvw
pu5kJqBJIHVwyJ2s6GlDIIy3CWKFZmo6kturBnSvCSVmCoPfQh4Ym+V9jRgI5jsfn/GvrxP0vQjL
0OTBvSEjo5FaKU0Tn/zzlIJMxJZ7X1LSK3gzKdp1rW4zFbuDiwbXnHVPrUR134ql0o3RZsP93O1z
ZHbpz1CMRmrlFJ3vJoyTdK1qEJf0rrRPEsgv0QZTMuuXNIHdOOqaDP7xbNXAUsG5TEshd+Ej+s00
/1dQpDZhZmf5WhUkkMwI2qWZBqmZAApYM3HgLBnUfUQLySyTV8fIH03tYxQjymo5mymlTBDQmCRq
Jza5RrSgT9Btp2gBEBktM+DYq2hyjI3G9kOOAJFmXVsyb1GFqpnIfXeKZdE2Gh1d3Zx3j7/2prsv
e8+/KEwZvJfxImyhzxrg4J+VLu6Sc28eJO9fjC9uCdUcldG7voqCZEZa3W6OH4SFq0aY9EibkNDu
jjvoM4n2F/TSk3svcxNokCK3EWi744ZpbJS2lRktO++hW0MqNO37qPbYzT592BB/O9XhKHRyqtMy
lfFx0eZcA2SuD8lICxvh55BjHHb0oU+k0MHML/bV8Dy9B5UjlEBw90GwjMBZj8XaX7Wdj9V2Cqs7
hHod6qWd80LgqJL8Z21Chrm1aq1gW5nepm1hlu13PeTaB0/wPenoNe16dbxwUgKboncmc46YJ4qa
en1Iea+LwrF5fPRqW9U7hbcVrCECXUB5rtxwp9DBI5JMEOQmlbvXsHAQibDMcXiIE+hUY7PdvRX9
PSq2deLXbeJ8xgXTei7FAHg5evHojegieQbItKGoJPBdn2g3xV6loJ+p72d2Qny0eUK9frjTjwsX
59t+4H6Bh8GHxyR19dJcoQgwajt1qqkIrXRI0lGutZ9oSr4M+AofEixI63PMvQCTzBEBamVU9xFd
RVFAfwzSBf/mfCEhTDcVywlVFj2mnENH/iofVYuU2pHV7vNxpkvzTZxjI0GbGB+gQP3MmVOgeOuw
HqpoRbWswq/b81fqt44WX14t6lph4JztRveRguRf0W+oxlldFIumQ4L5wLcyq5oU+OHspzWkWNTD
2+JJ2ExWpx9NKbgoR0OIPdkfwRGu64E6Ls02cqlvW6VtHh4AJ7eVftdQvKgX9VAlGLYGRV8Liv7l
oEzgZOl//PYcOXJDHbIA+hGz+rT4OPkqJgfopV48UNeN4ImeqF5fUQKJOUAKOwtKBrXNy7vPM6/1
11jdPEhlwemctsk8Wp1Q05L64rAcXZY3HqrfmFWTfPUeNf3LVh3GgzpdNloPSYl5jlhobV3fvYN4
kHrJ4EERxeFMXDiUPMVHq95XJ5nXy7zGKrUeZqMHqcz40+8ElOjqNpObK8pYRu3xq/8y6LNhukfu
iJXUazrxIPOQUu/lZsVbKkMYuFE/gI30P5LObEtRJAjDT8Q57Mut7Ij77o1HLUVFFBUEfPr5smem
Z7qr2lJByIyIf3NwV4Um5ZI2OijDashofZyvHLqOkmhC2CbcVOUAStZQ2BT0FngiUuH3QFu92dvl
q2iCPjzqNxH0CAIc3zDF0ZFemV4TxQ3vcS+fu2WDFxe5ylwZ/3gcfWOUnXd7zEL7jN6KQ3Ewpy9M
z7OZPdTiS1pjgU7OHz0H/iv7piOXs4evRb7kd2MmxhAH4ZEuT9SEaOS0w1l9aREOi143uafGSJ0Y
M+FDH/U928X9zvGILUK3LEQybMTw5CfIAxzvbyIUBEYMxRhBGCREvjfhUf2dP/FqXAodJDf/xyPA
Ob4MJiSvQU62gprmyPH6f5M/PPBPJhXvvxkaOy7zNCYtD5dwiIKdF88VBgPjDg0CXwGPAV39OdBz
/31VHF7MZxkUYx0uBPk/pc8dTrQS24LD1HxgrupIaG4wAWQ8has3AgiZlBMCHaWG2WPPVOjYMBSB
GOk6G/YajRoMlzARuN1r/j05eX9MzKym18BQZXcB2bIpvno4fJwkkCPYCwBnlCwsWAjXMQOjqQPN
4ioBpmUCJpMfRD6O+yS/i5FUDs/HY5O5geAKDLoYKdfEqoJOxoKiT4R2HoMPg9Xqn7iGsmV7uFYj
ElS9V+XbjNVskethuGp6o+kg1QKTb3yBAFqYlFbJi/mEWOIv9+RdjmWCwvWT3PZVrNXWdpWY6083
Y9mS5MgJcd6+DIBZVfyLmQn6bUK+CfOG5eS+/2AK3nNItvfZnyxE7qQ8towsiF/Jsf2xjuad7G3I
gh7/f9sM4OGsAxb7mKiSPxYSxqqljhJiE9Jaay1h8bzAcoQfxojexRtYuq0aYa1k9o4slEDPe8xQ
9eAWURA+aL9gU73cOgtvdcpREvvBvJlkDkq4/Q2Uy7WPZX3IGI5/ItKBEMGBeJc2K+QOL3/lMjH2
eqBl8yqbX6I2JNMGLyhpUPx9lTi7egVMuG72PiukEWOkCIAFx0uOVEotssFRBd7AYiBmivIw/mD4
/QzrKrZ+/kV2MRMm7719je82hner/DMxjRMpKG9ypH+uEZLqBbQ/wlIFhyGL1bJjwGD4ZM/XOJ6z
nyqYlEXVz2eLwZKPqpl8a1w3VEJ/QezJ7fhRqR8fkn8FrhNLFP7kTzIEzjijuBXsicLvnOR1zN3H
bV2hH2nCz31qIvWHJIe3Wif2ETb8P5x0r3/XP0vycdmlJLk/PNK9bqwZLG/CoJqSJmSSbSCboa4d
ZA8mUr4pub8tew2hojvCCK8ENHLxUx4DkmPzQZ7X7tCarjBG/czaQdLM1P5rpMNKsLK4sQfvxQfk
EywXbxPYVymFMjxteA5ctiJ7EkJB9teM3hRcC/bO3/LeecWGY4Ug8N4rg+9AmoOkAeQ9KTNRB9kC
FKBfxFAInk19jwhBA7i0oUQ+etRzUPiqP0V3i2f4dNyGvBpk8LvQvEeOvmx8YAiIZTT5lNVEWAFe
djRzF1cFAUUDDm5RgbL7lgqW6ZnQOmyPxrGAT7Fk6gdR7gNhF/VcIUzE7AmdIJ57y5JIL94NAAZx
jRCqdLJqKp9HWHdhbGXuZswPKe1zbIl3tDK9N+UAhqVdj2/+ulVB3k2e8ioqRT6DtHuUT1XGs3Wo
/5twVxRdmlsQl1CTdOsZAIPsIBVZBi5viSaBwF5+Gqe3m+oZEA8ZApXDb8YCET/wSE2Y+0rJV0qu
5Pj8+5kyHdiheQbNqV5zkFR4XhLeqU7o6ILzpVgR1MYaIj1iVnwufzhNWOjEfd441C76vo6dzo6J
MH5TgGWPc/EIYXi/e2sIcBUzeYG/RPovMm8xEX2FETyV8H7xaLN5MhiS3O4KcghGpya0+0sryF7G
LlEIG2DMhZiCE2mTgoKHjA+V9PfG/oDsQO/38aE3chDApKQuSkCylve4eDbMynsAke9j9kkfwCwQ
iBgYpFW8neViIQY5jbTlLyNWai7MNYuwsg47GukP8Umvx6m9bZsPICccPptG6EWbtSuPH+F0RFKu
NdQ/4+vOI6HFpgZ6jtioKk7VsWZ+W7rA0r9ZIUAszihmcXvdL06/sNXjN/0p1kLYBpxuiOctPirP
fvhXx/1AcOS60uYVi89rLndbGVKXWe/JuFMALpwhHgoL3JRdZf8dsKUBX1GcfQVB8xFWk88ZCP0L
/Q6zPBmKCkgZOFCrQIfe5T45dcSmQimFCFyANF3+GPrzki0fD6Ad9xAX1A97QY+ABJB3SKgUFCQd
ED8808AEHCoK8r/7l63DcKTXUhot4dON2jE2DlDpjDSf3I4ynqWvLXz5Hwmny8f4/UeHyjvibWoj
6U9dOYBJXrG6joSuVRsBIDJG/66dSCOtRQUwdEZPKF4ZpnRY0QHHBIWPVvJQHr4rJbgNbovb4nPI
Zk7KkHKRDxm4j2+LnLEuWprpbfQdfc76mVMiL8wNYHAJpH8omYpwKgRcTrjXdfI8gQM3JyuQGVGV
h2wLmGRMqS6t0t+lu9FntOuzJJZDLclSOCzSXo6dSbt0En4fYHo0cQYNsCw2TND9N7eVQEoxHmT1
awTQ9DmR3ImeU/Mk0gBytz6pwGLAgSeVUPuHj+k4Keb0dFmY+wDcjUj93OHKxiBtC4XndbRHOidw
JgfXgY2z2xizQ6wPL/svsvOt6T360IakMkRRAxydTQQYBheGJJITNJFH8JmC/mHnkrJ6cCOJmyvg
khRKCnPzjbiGUVPRbnv/C+uYtfknPHXxo4LY8ZwAQPKMgGZQbxgyMT28HGEa34/MCRVGGUSOXvDC
Qs8hJGmXAG58mIdmXEX81//CYBHRzG307ZPQ6UOWLzJW5J6Tuwepx7UBwa/wLcaN0EoGN6GJsPeQ
fG+bK1P79WtoFa58ypN/YljVb5mq0SvEt3kW3cbdIN9CaIAlAGyY2vNy9WWuqPS1lXx6M59+4vWZ
TYQzL+mdd8mzMNKHxHyFLxkh8ajZbtigozbiCq3k9Mqg/0MEPRBUSNQJKA6ZG/IHpzkfjgr86yrV
WF+yyY4lBuCL+p+AHL+dOQeNaF76ccO7K0TJEo0R6zj2S241e4+6rRB6cJZRSV49xpb8KObk8Kz+
YBkr/6gy8MXvHw8klWkzrmxmr53X3LabdibRa7FLZyFUabRMbGm3j1dokw972gOwD3po13pq/WYQ
k7QM5mwitWoo3i0gQU40hNrLuHibvnH139epxCMMOPttt5IbfD/3+bNfwjCnbmvgGEoG0xEsKqHM
PKl9SvuQQ47vXsBW0opNwnnevHXGt0helbQzcDLr5UdGSYxTWw2r8sdAsiPY2FBbGIDML2FmKmr6
7oIfc3KT8oFhluWMKuNYZ4MbzHesNulZEV/J+eoH2xznFzAvxt/IQAq8tYKOrVaOVbMPhMk6/qgS
Jw/QIGgatRmA+1fw58RUVOqXR+wZ0OY9l03/AyFuWo8aoqQUWpbP6kV/9EkM7LeAK2B+MZuQTxhW
HD5UJJBlN0ZwmzH2Bs47C+RwiWHPqVzTDL3OcOYBgSkGYDXke+qxZb2H7sENx/HdZ/Je37O6MxCD
tv/d8NI8p4T+iynfCHCH9Z99kT39s3/M4VGwDq5rlEwQJ6A7vabyAHrwdXmfw0RbmXNr+iUClpkm
ByVPlZEqyI4RL9B1fnU0/n4byAa43vclhFvaETDyiJiMQ4jrg+hpaF9WUIuMPxVmBX9lzIqptHbW
KGdANwUNd5sN4O5pj0SB3WGQdDa5slRBfPj6EMag1lhvV6yLmVtumDgyaLE0l1zSI8yr3RZtBWf8
sxIuL3WCEALa7y5QmMOT99iMGRpIixIS2nuknxBUFKWrpZc/58jscOn8PSuAzF9aLMA1ugWiKJkZ
8lgeybNX02s/Lox3VmYDm4wT4qgKXOn7J5MQRfs1pSKDuE6mrf0IUblAp6ekYruHEoU2pMLKY6ts
6pVo8m5etXmv8yWcEG103TPZ56/thT6sNkXQxTi/RdKYuJqUVmJAdObEGmkbCF6cM9pj+P3mgCBX
Mou4DdIyxikV921nxjMNqEzKwEx3EYQ1BLZkPk5BHP5YvTes38YrZCoxAk9CcScDqao8/X1B181W
dxsQNx3f04ZM7IsgNM8o2waGLw3LVAhjRNwkV9VXoGdI0XpwTDpU/8a4WdUrmlUuZdLUXyN8u2OB
i+kJVihCb8UM44I07D37rVhJw3uAbcvCmmYnaQobcPAa/FZKeiNX+xa0SCvrCWqWpcUlgd5rnA9U
Ab2G+aCMrvENZlKevE7QpkLAYKDXjKWzZ4xu8S+ygNtgcfh1aI7N9Bpyi8bQP8hUu4c1uPx1aqSP
ccG+mk+UFaYS6bMPCxczT2nINZYRu8mGAeCkHYy02FMl4YyrjDISRQxh9WGhKxEH9k6bM7VAPz+B
XjnrN70dJd2duN+Q9KOnmsC6EAvCET4BH17G+GrJKs3aQT1tT+XVGdb/xtrkM2OcccVtsgPMBzp7
WC47moLpbqoO9Alu2uOaIUaTsJZeUgH4Nqss0Idm+GY+mcHsJUkkfiYi2xdz2FCkxzWHy4LLRIpe
vsqAInNx1YZrRJgo+2sCWRDBlZ1UY3RpHGr/SRDOLrqGZbSbKytzTHFxPZmb51rb8kdj+wZNYlZV
Mqu6rDB5Dt8HCz6cPN5BvNI3MFSl6XMgg3GS0d5vAXL15StRIlz30A0/5sZRPoNSh4gCz/Q4NwGD
RR/e0Ct8j7+jXaxNlYk+h4bbbbqNPL7vGRGf5WNzlDdyHLbTMuq+MVcurNpyxqcyIHN1xmnPJtet
s1JWF8Sxb/diuC17CF67WcBM9j2mVm0e4ZPZFRsnZ7GJdkMGI/LUK5a7CfVFc76l5vDTdzbGX74E
iWfeCTlzze69LM5U06+lMcv3NZP9EfATlLcXvA95UYLxw6ROrH4mznb/McAKbFijBf0sKILQFH0W
oJvy6f6n4r4LcYgPDtlEKPtGVAwsqObZQnATR3SLMjOfGaV6s37ibMQqDuDmzIS3fhNq0QXn3CvA
hh0LL2lr8cUO8fxa76hFYRQw7QEo2iNRgsEBfjcj3+BfRHIH6bL5xy3kMFF+GiDH3LsXd8fGSUlF
23UUQmY9eZ1ZMgHa2HsEq0Sf1GcoE+ARoQFnvFtaR0hqwxLeeHngfoqtcHe8jh/79z6fY+c5kLaw
3e97Cj8GzWvtbG3bqVx52cnefA8UZ+3qCZ6qwKe+BN9+i48CH5z4kmW0HGlpgzrJ3rBLOS4RvCub
opRaqHL13Cs1PzO9+/FJ2OhlrKEgkrHK9n4og6AQ4zf7BEZV5e2PGCMtUZxQl4nJGZJX9tKIAncb
rMGL2eUTX94D2/JKRt84dRf+HSHRtjw+2IyxBDEEFsZcTJ9WXGFsLnQr4NRMqwClEjNBA8wpPUsK
wX1FZIevabF1gnpBpXmNMnhvj1E1usww9e59OGdMYQCbCYWATHAZKRFlqof4FzULZSrCkj5TuEsi
91AFAzVms4fwZNqQk+5ZJJNW3stnCEWqZwl2KSfCn/rl7xYiRpAGiGwWwZYA0USbfx+3wQP9s+Cr
oBOJuV6ffRAPD8m/eOuYIvqYYkO7eMd3aBuC09IG2pqqFG8sGP+h6uMGPxewc82fH9R+2DN7pahe
h12ixLsB3llnQWEqY3LswwYdnsIr4bAETwZQKSqmQqivQou4HDHB8B0iLG6wWZFp4upMuUxFcYMz
80KObrsiY4TE0/Ft7uCZ3xcGa0LcX8U7VGK7kChD/A9zlrSH9x45gXO4sp7kg5MdF67lV2Jsjyqf
/zymHi6TzdAJDNjeghaBaX3/NXhiKPZb/XDmJZq7j0qa7MLX4Dp5jG5BzZV29w7LSeZdejk+xI5X
zBhghWVIdG5UjLr+NZBi/VAObqRECas75JIYFihYZ8mrDjVNDTUS7FZ4rsq9BXAi9i7+HzoptPMV
4Q9U33QM4ihwdsBBBKMW4QEA8QP6BwdD71LgIQowI1wDAq6Q4PTtV/1HnxMXrQU9RuYzgdgZYfiL
S4Bw07gEQIY8Wpjyz2mE+VFmROHFa2i1HHzUdtAWc3ZpiY3P6PNpvFO8rgZP36GNYmDjwYjlNW3k
xg62DWioeDcocn2U80Cu+LZxAPRSvBazKne+VQKcKUTn8+LohUWfsE0QnAc+fLqgDAr3GyeBx8Ce
YgoAYY1deokwm53Ie07LERQQujHu89/8Pvseciw4pvS31rQ61CGqBFmIoNpDB2OvWZZ1AvGeqpal
TJv/RuqUSjE/PFJy5VcKROsVp4CoyveYJp8N1oStZKVW+jzIW0YgJITlZxgM5rYAqkI6iYQCzsCd
OG6hSdh8Fs9TvYCfkYc/xtZM9FjodgiXn5O8ry5R/sp7Apmo/dCfR9zz1uy3yVct4klrhcrmdN1C
szYOFOQQuQXMvDXSipuGOQUqebzNx5+wGlswN5hSQMKzUBj+ycwTsD1gCPCBaixUmBXNFpddH/bY
hHVWTYh1/NHjZb0Xg6wjJDoO5nvkWxwHv/guCxRzuzngdMdm3mfPn35W/D6QSEnrqLsvsbLRp8ZM
Gj0nxYCO3B472yopVwwPsi37MksO3/32r6dfH64ufM7xI1Im9uhOFHW1eI6rZYsz51k/Mh6wYeFU
rgqFj+vGBDQXbBzzFuYlamCmjy5bCcqUu8dxdKd2duVj/2LhoCYtq4LQGClAYLeZvfnxAU/kAWNA
1S9n0KYoGPHOZeRuCrHbu28N76NmSKsRfB6sYyo2/uqSjPb4Ma/3zoGzTMf7I4Xqlh5odayg21+H
1305ey4uo9ua+3ojq6Hw/jvIJ8DSPP3m6fW9pLpAqlFlIePER+XTr5LJidRcoWrJAhq82hZSkYwY
XpeftlRaWPP8TdkXoIQ8RBn/nsMYliPwW4olQN7LP00JlAY6atXymD5hMsgwlHabvRobgS9GV9DU
xEjKL28LLhx6MfRboto1kwJgoQ30a/zKmeL6TNkYnzHGxfyhJNNPvChvkaufWhGZKYbsuwwgr4ih
uqzuMUXwv5QGbSYP81EZOrF5RCQ3KPbPPT+BZciSodUuIYh2/hjry8fsB3JdsF6TcQGVGoaaMqJZ
85E5J78YPurUYsm8I0fH3TORBxoAjd+uSDENStiZZJnByP1t9BALVEGKoPSJsqSF+K4zBfnF97m1
hhe7vI0ZMn72sII16IwtjFlzwKccl3MyTfnYWH4QzoevM++E8ufLPm9AMsOpxH9NroAjSI4lmIdQ
QmPk/uTEwmUeAKsj+bcxE1BSeoIJaq4540Tkt7oPcDmWx9/IWL1HRloPseEYfUOLqF47rA8QkFMj
bU5Gn8FsVA+4UJB79HcTqBjlmIm7tEZEhFkCio73OQcqQgzNJEqkfrYTc4Mi5D6yYzwzoLIax85e
yJfplQhEBOyV//j5BnNLVOYj0G0y5Ak3bvGex3k1KwL7Exncz5VPLiYtotNOHWuj18iL3K4NteuI
6d7gvfzMy2Wz4frfeXg3QHazsWp2f/BoEPB2zeRdJkaXtvg4WHQfqZng+xwrQ2WSCZKvW3Y9LDso
GFUKBc2/qVH1SAw1dtRIqca6OrszQruh09sd8g3qxAvsL50mONt3Qp4uekLvsWix25/SfrboRYcy
c8AF5AOQFssiC1OwRB7o1b9BCV62IwbV1WDQMnTOws0bdBhLdMD5wYc8TAQ75wsIQ88+ooMEf9gJ
sO9Hmiwsjvmzcg29xy/5oM1vEyt5L4v50/udIGp84S8SXAMz6R92+YH6B7MGf8D184zeGgsMYCcx
mWG+gvSbCQWRuYx8ueNgUst7c/n+Yz1X9zlLCXcrpPBrP48aPs1NxiCAY2XmC8AyJIJ5D2BMQiQT
dGPuKL38fHF619XjeF3lK5Qh2J+dGYDbrIxfL+MMLwrW+QMWseBVee1+MZzcgqYNiWTg4+vWdqSd
zAPYaL1qEFDB1DogwMoJ4PzMtMX7xGyj3XQTbZaJ73NUaC6cvy9DHQnZVRVgWLNCcIpEdv/mXU7Q
V14O1Q4zGPdhianGC7o0NIuUGcyTalVkA7vF1yUSAH0o/eT0++l1cT22I4DYbKQPeFbvFekTqd8R
mKRPCtiNOiaypL8wHs8g3Eq+8Y4Ue0E6JiRAQXRPwZFv8CiTogtuzJNYb7q19Tk02LJxL2ahE9oj
IM4MtxbQLnqOKi3AbOkf9Oltr4+kCZ6flv/uX6E1MG6r6R47T0SpTrva36HxhxwSwujIpaBxEoPC
OVWGzpt5rH+j2x0SbsvFquFLo93X34NiDAzka9uLQteknogFrXsqVw/vUWHE4qxuaxtahldE9fYz
/aUvlqDL5vbH2LIeDsq/NpXW3RCDAfpibkUSgvLhPdbQD2A6fdbWZTwoEPX9C/RmvaTcFPUxXO+J
cnRGuxALT+iY/xNvG6Qt79GDNDojyH1Y+mSGEyUdVwEbT+Eypf9AlIPmy/iWm/eArAvJSO4j5uao
TFB9A6MD94nveBZ3NGHHeqovmtDcm68ejFF18eLJKvdJDBYpN1eKwWb7yEiWHjJYLjfsCBuNj3sJ
bZBDJmVhjLURRiHhm+b3O2LQBFTxBzhIqBOkK5jiQNuRMF7mVrhBqdy8JuSjiK44BFZhsgRKxsMl
mkxmZvD4uZUrl7tEevndJeI9XrfZBIgCT4BxfbqM2OGLLeAALSTzL1jS4g9yL+cS6pXR4wCG8Amk
hTPZWREMIQmIncKdoOUz10qD682+nOpraWIHsDpLEbAh5VGHmhlaDbNUwy9UT0tKM9DTJ5Wl//Cf
yO0JUaMCLpIP4ydKyTyGB6RDCSR11v0wfMIGBNRx3WCCixsVFDJlfKF8+tv1awriDcKXtW73DOb+
ufeRwFtpsioIaCXlxEJZkM0AgyGDAVh60N6MhearqQnYs+8QlWIC+ffdd0EW6zNKqH3xp6e7g0jc
ZPqIPGJtLM2IOxw1PRr1RTH6Lex+R8Dqd/tbfP5e48+sDN9DjTlP3A5/A8bBBDbgp+U3HrP6pBpK
yTu59Fm5o3bgjG9hgZpb4zvvpJyUIQh68pqbQX6sR8qim+cbKSRYdYgQP4UAprmfVF6rEmp1obeS
lpLb/bFcsMu99/aQuSBrDH4PjpBDNbNi/tjH126GhJ+KGWEmZuluTkoZH9ZCRjuHO9eAtm8IoMsF
BCUHRZIMJZzLb8akpbUDLusM8uDiFz/+WionOA7r+1qjaIH4BG1uDL1u3Cyo9SgxPwt5gBlUcEFO
cI3w65qWfWVy73fjdvqbSMvf1BjAUuuO1KdnImwJaiVTirmj5KmRHXxDs9/MquE70S4uach+u89o
AhAOMDQFP+kE8VUFaQDkBmsd6CO2LAgPj+X3nBk+TsX3T3DlNHOpT6GFQClhwey4OcpeAxqPOxIt
BD8PG2JfQaLcC4IbjF0BOYvHwV4g24aLYQdnJQVPswkfA4dhEkYpTXXeuyzMVTmBSFFuQfzvIun5
uu6uTFMEF2EIKYAByOPnyhp3QTXlMV8YmguSoQGLeGpUb8DndON0vFAEGPUh8mHYBHtga5mgXS6M
jZsSl6gxPkGpDEA7XjER01/J521Tn98gs7TL3az0Vba4v++0hXjDuIinBebHpfkfI1PZc1yd2oMA
WDJhIHiODbCDp9d4lBlvEQU+ssY/qecRsYjgD/apQ+wwazKwHi4UOOiz6E7qcbb5xMb4028O+io7
Nn/avhgXczt6LApUE9CNWAP6zs3TUXWiy92CAFLjs7jAZehrTFLXu5XJpX6Dq0oqVslC3/swGEcG
1F9AlbnOn+WozSN9rfzE769U2vlX2C3H6vy1PHUNmTa1mbqAhOAJADuPZYYSo/3feKHz8WrjsvRW
lCAQdSqfYCIcElqXzoEF4+e2bu0pSRMYYU2ZwoB+Xz3hHDo7PxRm+SuzF6YEKJsjYZxfpKtVHazC
Omjdigdv0iJOVyGPg6zBUzbBNU752697XImfvveO4jn4dTR7Y5jRvTYRpFZ99PY5Tk88p3jRDR5I
PY4ktvkSGwiImMJCO92YPeoA/qTw5CUZzZvhxnCH716yIMx1SCjKz08qd7+wgxlXaG9GYArtY3Al
eCU6X3qTGd+OMHfOGWbMcsh7t94CYt5wpkcLtbfYf4f/IlmGyX6YEAjwdpPFrZfsF0NCBTa8DF/w
K+Gh4iF73ydQfcer89uQ1yeXRXPJOh5CnwiGm8zdDzfsLJzq1df/9/XCXWD+zeP+eU2IIILNnh8U
DuA8gQiXFic7FBb5m81iv6cX+XccZ941CRqT8wxbdeG2P5Hi2XkS/RFbG9U9XLwh2Z3Pwr36zKgm
IwpGRFve3eT8CPlG0vETiNnFIOb/UyMMP0UQMnC5V0JG9ImRmfFTcBOj/4MGOGH8GE7iF551wWTR
HRKWA8zCWUvcfyeqCBazkkNaJBBgyCaQsTZPhmdO0oxoATIUODR8kty95m8uEUHZi1cM8cxPOOjN
JuTydhkZctSckY6U7WSjuXuqG5fT3cG3THc9JxyqATEBrb+xe/xd4w03XA92Lxx+/508PqfFLGHD
dfkoOZKkdPWIV+bT44XFoZiY2LMBE9ZE3vYzxrFKj16qf8vFbahG0pnV7vLrwaQrO/93jQs4I5jf
yOHlFWqKj+j9cQ0+sLLZzJlMQUfWYxP1CQ6aa9i8LJ0shhoiR7oblNhvmMLeFdMB7vjNDgcFBd28
n9GuVKIi1fGnuycXqM78KNIMc/iDNaqNn8boAj+whpnlX1WX0PW38J+MmltgNf61ETvwO/egM5sE
c8OpP9jTH8MFCMDoYpn1wfzC/gYBCp4wrJP31qtp6FVBGsyhKIHzItu9DL6Q0JBguPfh91z5z8yn
roab+/LMEdNuvrhuAfvnVLqUIQcIAUwwniGzuATXihHNt7Su98JgTpmjfUpKzXP6Bp8hbRwg29N9
yEAlSM3AzMnhsIXyCfcNNPq3ICf1SYxDhBypaP93YBz/FLfLlz8jzKXllQPFqp0KhB0asBXHEVk8
B3tqq/i1FJHSZepoxIXPQfsNLvjY9g0clvb18Lah0RH6CaE6RIx+nZqQq4QIR7jdM/3E/QqVERM3
qjqAejjqMTPoMiKjLEPHqXrWJ8aH6mFHL2n4IW1IGPN1eD6e1T0sLrhO9zmZdl93t2SUBxPBOhiU
tQtKvnbFmAxY6Dl5BDl2nR2ZZpfAgswaSXQeTi/9TWhQHni749SKVpDh5AybpBnKOSjujPox1ly8
WdIIssQXEAyBDfyCxCFpmTXCHEOrxGsf4UFBl/rfFqo7/+LdWV7owNbYSACE/t/sQSqCglDRAvB8
Swn3EXgrGtYIN69+eT9qzipJraL/UQKTX8DCT0/FapdJGAwVK71JgnfPx9YqRJJWJG4h7bISPNla
CVuJoCCDBQMIZDM/JCZCvC/pvraGvPa1oH9FVubjAAjAD0mnhslJQ/jyBF7CiKdABOWWfw/PAHMs
setljsJUHLgVmhMG/cieYorn25E6vMWUhUqV+WBAy4lNwA42GPPWKacoYCznCPw6kiwGdt61he9i
PgMulHJWgZA8MbSCPdEKSzWLnR5CPVF3f4CWyJkQEUyQMoQyzJ4Olx4gchpIHGwpCCnFOEQuiUvE
DO+JbC/3uFyZzj5euMnFl1sg7ZD8hLX4fqRJvIjLVKrD9gQJwJK7BRyUSS5PxqWNX2VOwhkFMfqV
D34rPu/8t/O4aFD1PZC2KD6gPVd0gzBohRWG+xnoJ9z6T3QhH+IVKQD3/0Yx9Ck/ldw3qgEix79r
aYQWZyDHX4wEoIhCt2+xGsAV8F8L+jiL6aTT0xEonFgOjBM0DaGXIQRg+x1ciIhr3WZGvfU2BYvZ
oqSRsFvBGENU/OXpDvZ4G1WYnoFuZIxc3IbKBb87NEu93arGM00X/mnV8LrRJVeUZQmiq4cZUJbx
WuVEXT0mrGS6gzGBJ2EdkrtaF1IDVq4F6Fmm3/uRUUl177M4SnmoQaeWvUsJIunqVANk4wzJGKRu
IEERs0+mE4yONK9OHUmUc6odIfD6pDpTfY8lriGkTlrBMG6n6rff4GgPq5qlvEfEJdfky9ULt6mi
C+GyWf/NAN45FG/EWbH93NypHO8M756PEXTpB9cdyIMc13Co57Wahnl6aTyVt95bjSmc+f24C8iw
GR+PYwyvj6b37Uki7fcaGv54DKGYiZXkin8Ld5rz2/hURZI/ZYoEXCC8vbPeKcNWPJ73YhuwHq5W
OIUpLnS0nhJNTycCukE+8FXioflC/CBSWH706Z6wS/v3SKiaPn/Rp7vwiVjPJsBsU2cox/KIwkyb
GAMYaO5uXAzUsUY7VW4pZJmrzDVIECe02ugPPDb4hJ2bbMweIz6CSGRo5+zbFDOJKG9c+V8lJWqB
88ylEnm7HZv9vw0X7jv/sv2Kzb902X8X4u/IDxA1ligaKBDygHLrLFA7F7DIayJKkDMPoV6ZPEIh
oQBNfG9NLhrWXD5mOsSicC+mEMQwS5G2/mXofsPbNEf4dCGfsgnL/m15QRhiMOVHIYBm0GYMgy4O
VAdF48CO8R/HQrw3PZ6qHueez4eziR2Kf+JDOE3H4XGM+hmEh46nx4+406njnnTOLA/7d9rNC4kR
DaYb5cNTUbTV3pRMR9YKy/G+LKhQ1zGRoGqTMXia7xRqmM8nVp3RlZ3k6lLnF0QwDnXuchLMD5Le
e7+CG1WXhttk4RwfYnEDKJGYEGjWt1d2pMtlg0y08l779tUizEjm1IldjjPSkOPOGP0Y2uZCcFc8
WHxCoxrc9TEPzzD+gSzInsiaDnGB6M/XzNlNqzZRsEoGKwrV+6C6eR0vvevr3XQHYRhjvoRb0ECH
bkFNje7UOvhmXiIDE6FaDASQNtCpVBwzbU/efy8Mxi2nz/jLmmiGFTMqwlDHWtm3cZsir3Q32v2G
dJUMOQy0n7e0uHiyPHbUREwzstBIoPozGqY84f9OKMoUCAgQVVDukYSqhpIRqIF68aqHr32CV3zr
Nal0/jnua0ML7cwhBcOMFiyhT9ShmUEm9UAs0LsBcN1C3ldFgRHccXw0vGxtwMo/F5tmlnnoXjjo
NsRmDEQBAR0mpE50z4KvGVTw959hhqsh/sgf75eh8ilBP5gAKJOxihRoAIOJO97xjSlKWspW1nwc
iQYlfsKAGwz2IT0uskH5z9aMDYAlHuH3d+X4ZswWAyGKH2lX2ULWelcs1Nh1NP/Otctn8g82Uhc7
eiIFrqTVV14hCitUWtCpGvyI4G1hQVZMJLTx0ReS/sc1sK/nPVFnYThaut8/c//a5hN4olxSGBPP
2j8k9jNAJOi2rAM2huts9ZQpnwF7J3SFJwqdNhTEUrQtbFGYxmE90Ae1QyMOOxTgT5p+auShRj/H
O5P0X7KlJKkP7fIrw40WzEsDs2ZGLd8QxqJ1LEGH5iqslu5UE/bmLJ3riJmfXm+U79LRQ3U3lfKB
1aRXpsjMkGftlKrThMCpeCVb/CN4aHF9KuUpCNZn1qCsf27V8nAvFj/zZEi86OLSHeHF3n6ohNYO
/6dnbV3zCbCIl/mk/XuPGfxpyGjvEcbU+VQMMHVMvYEe/xnVarbID2fgiGS+MkLb8i1kQ3ooBy1s
zi7eRfcilvls4ObxnMxnraAw3B+2tQMm0xZeK/QNxkDaIG2dzCZA4F5Eq1myLF5FU+mL5pMlj+yf
WQRWFM1YXumMxD8i2pNOkn9kL0lF18j3RZdEcp1ogPhzOkxoG4e2SHraiNA6/kj/yP+HNMN0iXTA
/oYEZH/DF0MiomC6+sN/rTIPSv1U9Mfp108rn78SP0Q61EY/WlXa5CmLmWGzDJCDXBzV9Ll5JM6y
2ioI0FDgNsGNe5r1S03u6sSC2foeaA8/c8AI3HZrLZ+7XkUl8vDrOnlMraXLsGfX20sYLDOrZOkE
JGFzYjoIxMCYxcBusUNpGkLPmz/Xb+ylAOZ/vXwjzyuYHulrAWQqG+6dcnOLy8HJbKgmvBKIg3DK
1lX3FlQ/+Oj41wIVQ4wcaZkH6y2FQOJKA3tmH1E+6fN68R9PZ7acKrdF4SeySuy5pUekEcXuxoqx
oVFBEAGf/v9Wdp1TJtnZadQgrDXnmKMBpu0lhpxrDPGSKPXB2oi/nEyFtxTeRkyp4M4vHhDzKuN7
BQvLkTcAbyFOgj90kMxq16qVdiS4AxsZQTfmknBGIUGFJqgkFzh4OHW4PzmMoFFwsvpwb7A3O65v
5tFq57dIBCBT2hKEc3Myj6oVom9x7sObws9+oj7mOXbDmSoaIyEhgeDYPagJrTsQj415L6KeWHC9
sZ7tRttJ6kiDqC3m79zK6DMqCkpFftrDlxmXJnCzW8WIPJgvxxBX7uvhb+dRNw8iCWtUVG8ub8/k
B8S78sZMqFG6HoWeYHKF+4SR/HPXMeGszSaswuL8HrGoKCSNvyaKBDvYHbH9AgbO2Ah0GWi/stix
JhQvLBk3tYRXyWQM17xGYW8E4H/L2uupjoYkx+kyVLXS4npSjy8WHbo9lBdYiQicDXiP0VeV6C3i
lr79xf5sPWRQuJMYLEKLgeSC/dKQllzJyD9ClweQM5njYVfv7zRRF3hgqEjhj+RaQ4WN8b2YkLQw
OKhFhTziw9zsqLZ0NlBnqZBgcTJELDFpY2YWi7gBpvI5xRJVONTM11KGbYxUT9CsGmNqvuzHQoaP
nwRjALQEXuTYZM4Z4rLCjzBUg9Qz0GQcR3DvK5iVqwgIP/ApIVbTHLUGtl8SXBgMpL+WxJo+mlNy
YSjwqgUeBxyPQz1VKVjDFFP81WCfXMjsdsb7fjgMcBv8ue8m0VNQc5lDMJuSW5RFxu1pZvd5fyoc
A+m67rwgP1DWkSwdr0Y8xMuSo608eQzMG+HL4m/TafSVaHg5lMuHle6BpYs1R6F2j5vjhmWyGAnW
e3uG3J7u+I3vjVMFQTopBmp8xsRkXesS6SIOnAEv9fGDoej24v10x9XIvt2BPpiDgcnfLb9VrOBu
IfxKmjgJtFh7gTFDtcd64aZJiXn/6M2pOZVDR/AMsetjuGUAejRUb5kqucJ9Yopfiwv82ecXSGKm
CZhZgCx3izFE0m3u0RjJLuDKOAAJGYR9j62LlggaKb0p54/28qQ1u2tIlu3iJFlk51wYFTGcqsw8
BLlHftV+vXd2gPHQELnegS9PP9vvx/nnPgBleDtxodZAKXnuHqlaTYllV6ZgV7Wyn2qHO9DSkUET
ZJGVGmmqpWmuhQY2NfuFjmB1gsxBGH6NV1iQoPwmKZBRVQQB/3Fz/xzDnf7Mq7FbTkR+fCfILGia
bk/UVcKkgM3smKsvSDOjiGsNec+XPvMyiIoZNESt/9GBQwac85Lae9iMQ6EnfjYtvdwLMjEnWosp
Wa5RC3FV4Q5iz9B1PxZ0idVu4N8RRff3pTUN4eGyiMWadGJiyECstAdEHDPGQ/kxwn/0MU+xeX2r
6S+5MEdIsDKDPX4E4QbmYIbgVXG2aZWyJgda/Qt2k42TiGEiIUARzKi7xko/L2f4vajCJQbTUph/
Xxtq0lnSYLRi1JgvceQz7itY0gAnGBhJ2+HpuYKCNv9AffxYQtbjJ8uX+YXyNQMmlqxdfz4z4U+F
SYiX0Hz6O4MpK5KU8x/ZB3vIfpCdwb7WU1vGipzXUni130lUEI4W+K5Fzx0QgtX6ybYNMGhjAoRr
J0F/paC9bo/hDOM7twdZJ9cfW8ker/Ntil8Uw5otPGMUNagQSrfvoDKQ95nfC9LLbdVss9UI7H+0
7Rfal1abxpsuGUoBUPbhPreeriB9fP3ckhczQm+XdEKMHLltRNSrdrauqrWiOABkpWig3bLIz+R8
o2/qafRNtFPgBvrIwK6dvIvG6Rm4bKi9xctK3akt28dwaqcuMnAmrHYcvdCDD22GzfPS6HtObkm2
5B+jaj48V6S6Ci147I7ZrlICZ3ALIxVzxoJUqh/qbmHFoEzX8prI9UW87s9ZkrUEF58RiUVP4736
rKR1u6oOLKYMT8WrhviKzjQVyEkMREBnSj/FgSBwHVUoYmqvJ3Z6Vm3+0ydF5QQ6BSbCG75gpzsL
wqpCNVX4U6MiMKZYQ31e4w0VJt4br3Xt8dNc2x38SNgO/nj1XBxdLddnIWZeUXXC8Qu73hPjtkn4
2LYYHe4ruEHedD3BgbJGWk9eQolLifDV+5HO43NJRbcer7PTa5sesABBwXG5X/on1Bb07mBQq8FJ
3lP31SjN3JcfO6n1Mu6QHWsrdr+rKT3JKl7I6+G5Q/W35drHmUfCDXB2GIQStcFNeQOyPVU+YvcD
bYJlpcecI5odxruPLC7/dE1AEHZskxAS346vw7qAQPs3Yaw3sONc3PQ6OEp4XikpjC5qdIr/5kKp
L0GaJIWrHtHGCt1KnVNl0DDiV32c1z/3AA3E7wQbQnBQ4q2vA/ez/8KcR3au98iGP6Lsh86/+Aa5
hfGghtXa732xw3WtUAfLGWaLY19krgOsbrplz7hHpOVoqc9+ChlnpkFD7nroPRReVmTLUdgqIf9C
QB2AJ2py2OMmqJcCuwhb8mtBRnTxBXhymNS3ONNZvO5ITdYlKUyXRniOSYyCQCvJ8iJ73jiSsBLv
h3AIx1Z5zhETiEA0+IievHuEyOLIyzng9koZiGkRvYbykikcZ5upJa05TYMUJRE24uFsDjkGVLgB
AjdG19n8HjT4JScODPklfQr03Mz5BOUeOT6mJVgM4ohFFBLrFl102K4HWPFMNl2UODQFFmeqWzhH
o/cjfDFQVHU4EwMmf7QKHWqp35DCsxPWRjFVLji5aBdAHKOnP98QDFnWjhgFsTZGXydXy6dSo9dB
Qc4in4lQC+BPUMtmc6OuoeiyOk/mooZOy0udzCd4Hzr334S7J+1DATP9TZzaGxArlAZP+0PaMB6P
qFofGrx7E3xkhBPGjBNv1WOMyvSBsTGgNrYShfoU02INuGywymXlSAm5rvb1PlPf1A10/tBy9tPw
eO4T7YW+AQaV+2AOeLTqPd/rzv0z3VLJAIDK1fwgg4N/iQwCrlSqNliFTVSiAPqsA+BEQJ9/HwF6
J5d82a5gFQ5J3hCefiJ5GVtoFZRD2zFsYZUHPTFydgV8yaLCh6pnjnRSkF0wsOiFIOW2TKI8gjpO
jhreYPMnO9RXOdpUSFiGU88bGKv+zZpQmHH3gixeE/shyARH5ReTJIvqxCxbZTwRovXjxEwAC9bS
D/NhjLJaHU6Gf1sPfr+owZZ9m6PPvGcuL1+Y9NBEfDZxmAQv+2VUmNTn6yzotDvIJXb/Z+7its/2
t/34Oti9Nw29WN8QtjDycuSnP8xcViP/aDTBazfxB/aXJjR1GmgNqZXs05tSnTvYM+FgwcyGcTlR
BUGzKDeMbRdDZKZ94+mlVs1XUq/mf3cRZoCt1y1IfzADjlVarnUZVusRzCgqeeZp188PMCp3l52R
9O9mu/KnN8fnwC4gu3kMpV54E8nLG3jhLfhsJpj/Z2sMBda9ZeHFfF5sXosMc4F1+gPdC3iZMyFZ
TN2jhSnL6um0y9viQfew7s6PXa9V+vZk0feTRXFNKKmFLVE7j3+GZqG3y8ZAe+9WfBS6q8y+2ZPV
1MXuiM5OoJdD91mKKZsBEAQHrWfQkOe7MdvFYkR8U+dP4Se2c7gdLh0cbgmAvpQ66CuuU7fnNgYE
wFbdMnmekMRMBvxI2eLaTynE7+eLmT/zv3MUGVjWPBYSqt+Rtv16t8VbORqlRU8HAiRh+U/VFmIb
HzFrwpTpo5ZAuYJF4vTUzBXIbwiESArkH4yI+FMHicXpmvWR5ozGDeikPYld7kCzASkoWbanVCzd
7Hkw8EkXONUw/JjJ4zdGN5+RHTXSQWU4k4W1kvC1TbBKKoMXnRoOwxBEGRElFqwuT4R/u/CxXFnB
Ic+RMWOiQDslFGBg3/7DnNmy93ZmAS06ULNgv9+icOqBdU7Rjzytqc5wQh27md0YaGX1Uq+Nl9YZ
mc3aZPdMWCUI6/ow/Qm89h8Grm5mOW9NSQcijq2GkwdLCns47+DEkRMBDSCxM7vnVtpzMwKJHi8z
+6PG3th8LRptOoeHNMOvqtXv4cCg7Q9Edgb+T+vKhnuh9HAnmRhDtQEHvu2nc4ZPRkVQB0Yg0Hhk
97v8mvgj4lrITBcAV/YYtyEbeZmY7F9q92vJ6oPLlMZxQswCUa3AdWxVYzUBkAP0RcFJdfe33vJR
eO3LuLL21dN9i4sG3SB5jObLe80r9326oc6SbMQji3swM0nqw6aUXtSg8jRmf6RhYaSToQDE3jh4
LxKvMwc62vM50bYIRGiqLZLW4RNP+fk/x8ksJKDOGyCSq64DQL7fo9vDd/TEiIJEQ/Cq5Udrwk/w
tROHKCCHuCthIIqbcoEF4nH52EB4WZTCh9FsHej+LH0fuEPPDY7qbrzBmulA5hGkpUEge8dFcYIh
OY7xxBZxSdIW8hqg4Zc9l3OQqpuOg7FVrDAvG0EYY0JdYfVN104qDIx6SqQCuQMWPOc0kvSPN7NK
kwAoc8a0VTIwvNUZ4GhMgFDffJAtElHPhj3djp3Cv+E+3+j4h358IXt5BgMa/fmAwCWseqfUOUaj
gp25xK78mZ+WHGx5MQ5mYbMtoIwNtla+al9KDWTHZcHeWGgyhC4kIzhfoUIK3vsY+QBbP0bhOJCz
qy+Py5fHMBF5NTUjEoMUEagiw4KC1yNMzZf4JPu3rajIqEo1Gcl3JVzenrRQ8PcpbxoHb7pRC5dZ
K2j/7+bsuBi0uCyOgPCnoGIGBnkFhTdOc9BVMKeAN4+ah86PWRyUVFQk9EgB5segx3zhJhM2gDGl
hir6DoWqce7khiH3p64gP/TjxBOr/Dj9cpHNvBRixJ//efXUMQIk0Qnwa0zmG+RU2GTxfsfftBgb
hdNHRUGR97bIjBtAGcTArWEk4mQhLuiX+JdXdQb7F+bnukdKKrSDp56JjCi1YzuZaYMvfbgeY6SP
Gh4eF9/iGV/fAw3+PxP0HrTlViM3alpqiALICuoL7xF1fDfQc78wDQGuR7SY2u/OwI79A4NWWiRH
Pe/UplT7XrI9okYtmTqLlrQHzketMtPf3bxtrAz3Z+217TCZwQ0KSiW2SSKrD31ech2epd+Cmeq1
+kH8kZ7lHciV4N5fcDmV28UHp/SjRrwWYHgeTaFYE4mDZANYm6WWlbShmyTrESH/8jtWYWzFVBUD
tETlttiCF12O5+mp4cwEFnbKWsHA7gCbtBF5APEvFwlVKehyu+0anSZZrBjHRc+F/LQhi4kSHzbH
ptvkf/kXzGaJTqN2QZkA7R3NDkAEnmwk6KAdnGp5ZtWSeXyYXR6U6QK7jyS182zeHfV4pL8lqB/K
U5xMzNVF/85bTufG4UBiB+m8L2vYfnKYJn38WzlM+vCpfluG7sJ1EbfEF/mKTHgmah+UC08LoCAw
CkRMRHgifsOxjFRbBr0j7BR1XpAWIRnhCntoabwkI9gskirgi0LvD+22NUueA1ga+GYlntKLWm7R
R+bAy9Q4NwMH8n26vDFUZiWhaeJoMTwWFJwcIot4BhNKx20aFct4+d3fd8m2D7s+U7SG5rYVzpox
hN8ZogA8UnDRUKabmUVXjZ3GDNzib1LN1GP/JQ3otb7flNFCmBGdB7HS+DmQ2omzh79ger5doUdc
kfMTlvX9Fd4sqOklXyBTiFMpCWIV4UX/Ork2V0jtb1lwEfDObAq1LtQHshbsOKHLM5dORFI8R4aB
F13co0/0PBxhLCvhFEtKe8NfRgHJirkSGLx81DsL3e+9YTlVITrQydGz8VjxGcI9mxhLSKdAOQEp
AwXj9O0Ldq6Cow2PWjEZFfW3uKtPrXDpq2iWnkRdNeoEN0cbmzAzFfl6NgrAZj4Ah8518rW0xEj8
cTDWeKJxbhx/3jjRSji64+4CvEd7892hwlXGq56THNVsK50zEKx9sh3uYelHw0BIIV8OshWMp6E4
AIhGA29wmm3leXqYnN5/fpjgF1XGxJxIEhXXzomXYvGBvwf8TsRdjfJgJ2X0hHxsK4MeEhaHo2dM
l+VMAR6a090UxnIT77HlxxoA2YDVCfAkjTgH34AEBxJ3j5KeH7V6Mj++veHHknJjKBl1gZeplrDW
Q3/7hqOjNti+a7+WjepPI8HIktkTeCXj7Pvh4TPTi56H53LkFMv3pQBYsAZGt8iD2oZgv8mCzBbG
h+VmtnsFdTBz3suP221jnLr78PSDG+rDc3quvGdAcObv+Le3olP+M87j0GLPs+uuzA8EughHPveg
3vyyJH0RPfd8LIgwSh/aI0/aS0GDf17rvzYxQqgrmHlN94zrRT2vMHaAvtLzH2GJJcSXFFhleioF
bRyR1xB85HRzWc29SfDeZtFHuMbkLn0nptnftSggSOxFs54skTYvb/Mhcn581Ofx6gh2PNnj0esg
Wh7tx2Gzb0SLVlIctacax5SP3enFQgYsGc0R2ZtD4LN70PMzDwesCVs8qP/6vej9Vj8fcijfiy/8
+dYe83kSpuieEkhNzABdtAsUHGP9RqV4M80m6Hwp7O+PAfWUdKKDB6qsl7PNDK+eEjr+3+WXwRn7
Zefprhg8Y8WIhYE3W1TGzE5onh+Lvj1bT9aCcVpYTTBaD78IPapfCBzFNeZ6WfE5xUznd3ys9rcI
VmsUX4eHHAsSuO3jZfd7BycISTWhznZorpNLeUpx0ZH192myv12yC/mxdKf79tTzsqjlG4n5dm4A
jCMbygYrlYlvLdeBdXcGPmTaa/FTEUGwGezum9GKjqOkOQ3GITPc8tR8dDaf4wh3Knx/VQhIjGvu
oJ7n3iXeTilHK+DbgcGMkZYeoOZxYJLEk0uRMTFeAdSEarKLcdCskSdBalo0QbGl1sxFnCmdAYEI
o3Ozf+3oOQc79i9eJ1IOIo7HneHqOVlIpgmx7EHVjP4EYIvERBaZdR4ctzAldDymvNSDGgNF5hVr
Bdypo87He+ePWL9gOQO0o23BnAXJGpsOFQCd543MJqdNDMIO2WQJ8cM9pZiPMjGIwwwHft8/Pxwe
CoufIdAvGLUqxLtY6lDeHU4iVZxlWgXPJEFeRNMj0VGMNWbqayLIifZGgVfa9PYqQnCFngWJdkus
/Yf3CYnXR7djWuTjll1WOtrSZqpxHSENzDp4Aqo7IPgATB48798bpSkbS0Mq55nYqHg9XY19HCQO
t5/qZzZ/bdKzwBec7tIcmrAM+lD4hTAWcGUK43uOTVGCQAqx4mcgom6oD1EuHOKA6B5IAfBcGF6e
vlTRyfLtIOIYhnD6uNJQrXHQeMmp9FIhzHmzVp8zEYf2l/rGj4qfht8F6oDmFkA3GOxpBiH7SVZy
4FWGJfC6lKvXpXdqvPcZmhfzmQ8WQCJelFov37g1s2ScCnYSQxzcrnhMcMx9/8BO8T0/d6OlGLj8
yKs/KQIXsEmD97Qh8A0wCycPrTs0dKDzO0f/FaIufs17CHuAvyqPSxJ1Z7km+nVwrTyD2JV5Qu2I
bijd1d7Hj3ddlO6KPRXtaNODJDtUKBR544gJ9e4L44ZyxWxuiFchlAuwzp9sWznPCFYKROzan8HT
UCT2EcEHY1tPGPSfKOY/lzbDfFDsPNBhaMROR52i2i9ZleEyOxKItbSfhJWTb+NLdQLMBkbFqxlH
zjFgKggkLvaX+NActTdlo9bBTKEpjdL5wKKUh5Ev9qUTZjb7njANTS9sW8XlKf7hFyYneHCj7Zch
5qUCjFoPFqkz/0YCvce5GxKsX23lxTSgvpik6o0Sh7nPTO2tJ+FYcGGU8vLyiQA6jYM7jsyYh1xG
HhVD5cDLFxMYsGCSfjmavG4nSrNBmG0poao53kH4B+J64VJagufxOo1Pd2MAktVx6eMRf1OzqbDT
egf3PXEsjO/YI3gVWWN5e1y6aMSiIszO3nTRGN8jrEe0PbvS60BgFbm+mHLx+QLyozgNKNgiFiRO
Cs655yp3Oe+yC5sGm/lR5J+zSLEHQVcsPoJCmc/jXwTee65RkM7nCqcSAhBH+xE59hikMrbjvMXW
I/0dRFxGxRq5MSbOlDlreJvCm//+KzuVK6IBGGVXh8aVT7MLzS8atKH1NVMvQ2d6C0v2UEgg5D1N
nDHA+FFavr/BtHBLYxL2FqIniKRA2nMQB2EXQjiwCWghRGKJQhoDs+hlMlxybku4MQmWNljm6Ikr
EfJ445y7sIOyLyLxYXNI1RTsVG+GAqUcHuRosGbw2pHbxtyYBLMAgqF6aPEM9oSj3m0eF/rTgR6w
HKyS3OinaLLmLOl0E7S1kGG/1iuxemOL5nm8EP4FbwYdUGDo/nid6FeYufy1FvXyjyhM80BXgoFH
dsA025n4DzaCYLoZb74/0uZFb4rvFShsJ8bkKUijDnpEwCO7GYlux6A8ldtLeiIm6pAg0wH06YS0
Z4p2DEtIt9RByqZR22nUEJjclU63bwQsj8pHvQB9QDHNJQc4l3WL3efNhCSmVMQME/iWbZwteUy4
CQUmhit9PU/1GEZgp41JVwEsOVFSYF+D9yzF8TbD/g1nIW/QqQVR4cxA8O5qZGLyPjgvTgCyVYi+
kHoHmSX5dKyTdnGnxScgvHYKUAJSa/CsYw+x5BOr0ig37trQKr8Gc+eapf46lhUWp8btdrcjo15l
wJj0DLNDhgLBazsRxlusjRmknl+uO0pUeKw5U1Jk9Ph/DE9QgiFN5QKGwMwth63GnJphg/Le3a4M
13GZoHdh4yCIEcCZZ76s1/ewxF6sXH6WQ4RIHlGua5yiVUJaFsnmu5ocil+ZkWBKhS9wd1XGjACA
csNw8fZDhdhbZRuaPirwz44cYD7bPBlJpuvDYF5t0JGL/YlZJUdufrcTL15nHgp3yBgouJErw4yh
p6RBoHpkrwaIgflMd309Ht67YseDDv0uHAe0d4vHlnYA8QfKPjvbYnTgpW7iY4C1zk+pe8eTirUq
mHkYdVrE2evjIDafqNEGIfMuppUNBtUY69PBVdsRoxssOlbPi+gF3IHTs2WLGMRpMMAQTETOHT3m
PhhWycFfD6E28+mqXJQ7/JI4ANbU7wok9m+Ng/phTH96bPun9HDTeNWp/P9ayRfmbdD0mNtQpnIk
AOjQKO1za2yzBUDYiw/1FjHU37LaCHuZ3h6A5/aLYzJyxPZSrVLya/PVYIsBc0QcL6KsKXZQ8bJc
vsOP19nTTb0aOSjkgpGDnz1MY64yWSTludW22g6mzGqhaGQn6Zw70j470eGxnzSnAfql7Tc6ntCt
7T9ebCFMu+3bn9ca5r9RhNzm74jp3xJFR7N9rd48Zr1iF2F3e1/oTEanZ6tIxNMd+uJrNE8Z3hyE
W6OVTHZ0VDfUq9T6rfo8DEmDOGCANNDf0T0ahEN2TgYmDIUYlYDw/By93v7b2A+t5bLyoT3SLaNd
P8C6njJDvfTmAzbPHWq0fJWTXPLD+Pqxl0UqSYNXn8mf9ablrrcDl7Ahle3SZ7FjH0D9hkkMhU8P
d9eniUKchni86qspabJRSdMu6/1rq2Hxi19X5/Xg24Nv1BhwAAU2dIvK8cLDiiKsEItxa7MlJGhL
lFY2uoiOBNgaZwbQZPKnWx54zMC31PFP0MaLu9F3maU10cfBYIMRwEfNbDZA/Wa+rdKhuJ7ZMyK/
qog55oU95lCu+pFwNmhtJs770v7YsdEijG6Cr9enHocP9YesU2Tz97Exji6zDdkDUNTWVVh5KRQw
sNn1DdS8c18mmTbY2sDLxngHVgxPYWAfF1OPliRA+cKicUiW5aqOytXQYlQFPEroNo8cTDYJz2Oo
TX6kdRd9/In6sX3ZgS9EIJDw1KiX/U3z09/0dnEw3b1wBXyFr1B2ag6FYIOy67IFxyuIlWJNxyJR
LPFfCVmBYHbBUWKd71lf9uAGT1SGAAXaaXyDVvXbmG3grAe1ixGm81jiREv4GeNgBxSF4R5sZ080
NAL+Ymo5x09NQ5p8YJQIkWSopbvx4r0q8KXL3eEJ64poluqEZ7+w/snBznlePEcG9swtXCGiABfe
1lGBZZNPEE3hg9MecuQ+vR21H3Qylm5QOVyNcUUeKwCHx+Xnrsb0qqi/o8l8SMpX5iZWMsddA2cv
9DHxahDc6MuYFw8Zg+OoSoANFw9VCeaafxVO/wIgXYdDBxsWng8bw+MCv+xJEYY9PEkPhV5woLBc
0RB7wGydfCw0FO2XWAYh4Jg1oHz6BEInrhXYOSvD7ZufZ1h4y5xHZxaFVkXQUOI5tQ4VDw8w3U7J
3SSYfM4DYl5IuUCJTmWEiQ1T0paUIpXmXDrB3MP8j8Fs3033vV0FnfachfIO2iROHX3Vl+llDu4B
+6e+yijG/cCWcQU+fuDrsmL4okfyX4rfU06Hk3ty6ZqeB9H1MN7/aFNllys7HOE6fSeaIteYKi6w
n+q6O74t2ipZ2eEqp/O9g8tn4hf5VdfFiEyvdfHbNTZGx+XXiNduo/Mjh7/7cLWnzd1zLzwEjaei
uQ/loO24e4ClcjFBys+4lfviW1/D1cS9i1tf1TSNJAAew/B9w+XmG4Zh/++jvc5djNov9E4OpMZs
YMSr5BVBVmzcdAUSa37xBosad4BLwDJ9q9I6P5S+yAbldYZ/w7WD48RPhXiOQaJAziBAja5pUK6h
IZZnHGNh2jACy+ekBCjyTKjRkij+xe3msyWF5EApOvTibWlhb8eYHD5yHb2ePlVdd4bv9ODMFCN5
ZSYq/p72GONyz8grARpCoMuegEPMcmalzj1sdYac8/E8D54eLA+nXsdhb4lKDgE1jVyUWrl23Dar
2PqQgT6+1gPs/G0ZiufTRKHfQwFHYUYlgE0NBYBO1ZJuBj6MSGlZsAq8/qRBZIk7/ZYEYgxCKBgR
kLEnzsQJPjp3e1ZEhsR3j2EwHJPhPGOO9vRGnPrGgVOu2TQsyTjhLCicnCqk+uZLoMwvFdOKlrIE
GAca5+CCRxMDwhlbIG4zJP7pE2S9X7sYhf2j/kBGhsE78VAgplNm6kfU7UNYLR2WYeABY9n5lUKU
6EQKR91ZzGqFIS/wszHrWMUwt4KWCU8ANO5ArdqIYI8R5CCuNJgW6wf+oFhgXTK8a6aIEtXREmWf
h6naHjth5j4z++Z+vep3iMmgB/pCTzHd9qPeCfIbYxOYdZVox++dcIZ99oNbCH8SYB2ZATiSZJcJ
EUF62jfKSkMhlb+Nl2QjMqqs5qWCgt4ZvXXqG5stMisbJZ0/ven16CQ7KVfZiqM3u3NPLXJMEVTQ
cEqRCTqyK4DClNFTvc333UIGtvrLpAcWGuyKn25RfJUhi/eBeoRqiarzRiHD136lHd3xd83uQd9R
X+STVB4oSi59BwPDE3KJLW0rGkuoDFh/Qrcp9JLCnUjZafBhDkYGkQNRkwRNjz6TTRiMlLJp5mER
ahWIRHG+de7iyY5tBJ0+Grif9Lz2TyCdOmljEPcQjKsi7wz/vlYTW54AVdhzLIKxuY6nFJi8amSa
AajwLm7Pxb9/hRmRhClKz5kuZqpoc8ksgd8ocj9SFzv2iHxDblNtEoqkQ1xB+R5OsxCqgT5N2SKW
YAdChpUb544yMQUCxAqu0LKpDA9TNdki6yRg8qijU77j3nczOksEoRCHoT7xfIiieQn9gMpXETZx
hfo2hXyII498GHcACJfcjxJFnXKulaVz3mwcGi8eZ4RHX83JVeusWP4UrzaJXG4c20ysI0k3yfXO
7MwhvmLD89B+UWzGJrw3S3DlalJKbkYCpakj/CgtDKqz/hYIwgTh7jjyhdm3MiMz3uifibnyG596
7s7AE4RgT1IFJgFEOV3jr4rWNo+1oYColMFvC//fe4GS/DV0Bchz7AB7tBdEx/IeKOO1Ld340AuI
aqHwsxiARoxG+qfSpdg7huVSip5z0JIvcnyWDVwuKd5WBCcsZ2Dc98uY1hbcLuCXiuh1KiP+x93i
q+TFCzyChXeqvB4durCatxJ1H15v2Q+QNm/HQ7Ypd7Oo1I7hy4jnGOIs6WmiL7R2jJHZz9+LwbLe
MIVOhGf1RvJZRMCZ4K1RBA79h5Nte7w0VwEWVzh44hgXvtfN4RPEjNxZdjZjh2jHE6DFg/W+MpnE
3ZD56qzezxWdMMZo/2hAU+uBCVwTzjbtuSNiuz3T3Uk4NwJ2/o2nJ+r6qdVmfXj7VCM409bmkETL
odVduIfaHVIPpUYVYQyo0XcognZacUX4MIno6MXZ37IRTza4WrOPTJ0Hj4gDpj6gJMVo2cDZlTE9
wm/tVAFpAmJoInAYG0FN+CsymMD4Zvj3o+JXvgsJwJPv8nGE2yhiUThHmSDmIUtNqcWovoAYHwCL
1Gbw1OCzq1ODnpVbrBJSwlZGDqIw2LVusMiw/rDbtbi3myMgVPHzE36OnHa2vLuGKxX/o+7ke+JZ
Ue9ww2uYjXz3xckWM0itt6L7FBf4cyFmO5XOC9kauPcTUlrjGiv2clFqsHXgQ9npWAyLaArxxamS
Uh2IHxDfFouFsCQUF1Wlfw1xcIik4hEhIlhHs/q5WYIDLCwyRTSzeN4iq/OB2/voQoyEYKkAR1Mg
f/yHns9heeVztm8O/sNiRq7Vh6kz5ib+L35TuCa22oHWXxRQlEZjg/HmmjwI3of4qVL0L/BJsbMQ
ZCH3sL5T3b7+d9sQ6HGz4LpgKnqziHLEyLhdTzbiNZT4W3huDMP4m3OmNmnw8B6si+JP4swW/7Ra
EoqPUCvCTieM+nCzDuIJiac14b3BD0vcFb6EOJce3vZBPMQf//k0whAP6bZCArDRuE1EsU7YKcHz
vNvrMAyCxR5tD6k1CoWsFkUpJkKk99ytO7E1b2+sjlWWvvm8UHTEPgh2cCPn9p2PlxPMM6bLKTbX
pmDhCA8J4Q4hbDogrNgYYWC+MTaFX8ZtDeWRW4DuEd/8S2a2yiXgW/s+Mb0eUTg/rKsRMOXfUtpp
T0Sd2PtBtAHw+/8d/3tsktKUyy8+LFBJw/Xa9k/sMVxNN4U/KMRJSscotWdtNjtgfQTYSuJxDgpy
qKhFRQmMvhoRNzRKizpX8DRPD0gwXMHc6ArMl4DqJKsWynJBTxo6kIc/GbJn7K23wt9THFHmYit+
j3AIKgiqiH+XEQoE7v8AUHcQ1xLRN7iYwdmE6vrvNtqM/n4kVv1KvFEaqOKJm+bldxsEd2URVNp+
S+FxyHfCq1m0gF+TuTwMs7GwQmjD0bq3Gdhohu2BjW27PsWgFR0kat4HbqGEbfAZsAlGrdjyahm0
9ApnbjpbGi3+vgrzA4lLXbzz92mNK8xHG5P2y+htSd/lu7VwpaJ1I4NH3A3LBr6DcHkeqFMzk4w9
2uCPQy3xZuY2hU0r+lWAIfsysWGQCkEwHC4+2uJ1gS7A+ArWL+8tfzAeqniYitZO/Ct++IYYuYWl
RonO7bi4EOY31n8RMW9/f2uD6oeXHaKDuhVnLHpg60o+F2Jfzk7+t5pHWKAgNJNduHbix4QLy1b8
ElQ9frHSRihqxeNARL4bgviPs4Ei1q8hL/KLhgf1k3JgCM8i82+pAUgwhVmqf6qi46aIzR7TwhzL
yrKaC9zcAMMgCagNmOdnP+W5bpE1levHD5Mg6NaoLyHuV9c67G0fB7wDOkpggtTR40wZsgIr46P9
y16WUkEgqicyvtPll4ttKqNZPBQvcE3gnSA0vI4xUMNwqwZFVIpfxrQ+k1yc94EGoej2Qf1Ts4Zc
JukUZUe45mkEz5t+DAq4iIHD9xY39Z6Gz0xiQNFPcVpQh/ZmuqBWQT1iEfKqjrx/A4R/tRQZqwqN
rWA+YcIiCp6Eqb7QRiNUoe4iYE146Yp3UWgBaQaducEKP4IabYsvJScaZPXcAPhQUwkFAXWjPiae
+o3kiXUGg6ktH2Auwasiia1nSnvC0EimriwkBaYo7LB3dyyAP1yVeYfrjlRbz4wHeeCYO+Go/EWR
U6irQuUsSLRVjyqIwDGTuQLmJaJtegX4k02I7hLvJBiq7/D2+73U+NheqJNT7i3VxUdBHkyMJyMT
ATxSYdF+U4W/HZF/na0A/fADTFY340bGNpQU9SyAzKM+oQiOI+jzgrH72h71uylr15sB9WGecKyI
oeWvw1ODipRWzJqpZNwDjD45CpSzYLRWz6rn6eJxje2U8jm1GRMCL8PGQMTF0sWZSIcnGjiVWeOY
eb5kZhTBPgEE5BehJiljrYOsc+17Y8Y5hKz3nGOnDX0yBfb599S+6doLfZhCcRiuHpvJkhlY+EWA
EqGfGJ5BveE4vLDfxEGmH8axhZfjMbffh0hu1dvu3uJvb0n4I6KfghTNsAtVGpPHwxjnz8bo8OfD
CJSy5vyWVS9/WxinfkyJ1L+PydjgVexfGAV0MGjS+W2FDaOy/Y+oM1tOlevW8BVRhfScSiegYh/j
iRXNCtgDYgNXv5+RfLv+lazERKMwncxmvB1YOdxOBrbM2hfQ4w0xiLGoE50Sk/BLLlI0HJUPeNxj
XoBjXIlBHF8tt4/rAWZSNx7jRsd7KGI14nGcs3eGugZ3fiKR3Cgo4XxyKmMyveBuLHtfHc6v1HTu
PrrPXkuEUKq6McvehkQ4ZPvovXu4dTveJ56IKqfAhgFYug5dlvt1H4s2dJ9QkOD/Vms1u7B7h23V
8xwuMeLGXuF5Q27a7rniTDTkoLPnCTNqKrLeZWfMKro1g0hYIWJQyFKsIVTe8NAmAkCfH36QVw67
TDYlbBvoMlwhVVqMoE4RKszlzds3QVAmFfMZfS36efVlF8SFJZeVaHOO9EASncg4dMZYmcCUzo0Y
O543hjRLyrcFyUUCVzFuMWaoONWg7QaEhN9qZqjctmbUAzayvC34L6gc7MX5IzMNLhSKuc/xeznX
/2nURb7hOtGU2Lhp7CDY74JCUaRtRa16wnZtCjOiRvAGJWB+h56AjhqDM96EX+gIAOkwvK/1qcZs
zMpzCgFgu79+OXvqEiqLxFvf2m9ZPIJyszb+4b2gSPLAhRt7MRgP9CKz/3H84oa2590+sA13PKPn
5/DZwBpMRNG+vTn/oF5ERKDFzhxSwpW8H0r0SS8isK6XWPvDd291+87Zzi260eu7sPGAu88ZFjSc
Avx8zynT4bHpi4/ETmmD+9xdvebQ2WZFSnYbVbg5cMOO3dEDHAHX2n/vJaSwMmkXj6yZwpUkddP4
gEjWUBFy+gVzIOVLYudS3J3CZtyZPkV9xrA5qkLbU0jagQd/nZ0mdvQKiTOcuBE179ntg2v0bguV
iZ051zdkAvRTLAEZXzfbD7TLt097dfp+xPdJvn7NW8BuIoSATTJE0PM3U24POI0AYgEumn/nEeNa
afRf4I1A1RSPI3Zm7YIaUucFzroY4N04ukZsL5uowg2XMRMz9SKhF3oyVl92zEuQqcgeA/K3Nttl
/gMCfdoB/ZeNX0A+wQoXrek35MAt7o/wAL+xZ2SWZ+pH+0pJfILTQw4jknrS0TfR5P72Rbhc7yVD
BtMHcZwXn70f60c2CFqghyjdwIkgCsFUflJvqof2HDgBh0wOy2M3yJzWd9A6vvroHQd8YN8xQPw4
ffV9L/UGqeSFsjVPB366pnA4WlM49EP5svn9LrdG/Hzp891fM1GPqC36/jpN/XQqpUb/25/6zE4o
3qa/t1P5ecUd8jnlw8cFzedl+fweDKhPenxMeeXBNy8r/1ic8jCeKOX6hQgzSEfprZ+xRwodZllU
S9GKyihYRixlUQ6B45TjoQD6e8NfX/q/v0s5Nn+98n355BCxdf/mK7dXKVVRXo7H/37nGz/8/eOP
eaDclj/n6UOemqenuMrL8IW/kvIrxVdpj992kNfl7+QHWo3vIS0od/L3ctOXJ5EKLXXg9foa8xSU
aKUxV5zQOvVZj5NzwCnLQU39dMWhpv6j7wS03OrRZwnif6fpF13TXdw/Hqk92Y6dGdhZcl1C/gs1
H35HgMJxxJomZZWQaOTEdOvSf00PlGZwRAcDgO4X8KQwe2CjYnpt+/bkODI/3dh+R1gguxN3AldD
nvLqwUZGNadKeCoXABeoyvUIY68cFYRMG1xylH+OHrhDf1n2yZAkrCBgjySMDmYNIyXGlApMSbGI
Ckx0TaqwTMoEW5Cgx/alTBRk2nZ0H3aeKGEUtDMvNAUvv2EjJXoGfBC+TqEGfxwbiHBwYuFyC9+j
Z3SBpRDdxWVSYwBq40dMkFOo+owHXKMv/+5D+CB3wPEbvEdYeyvjLbjUE8eeiAIpkFzLzFdHS/zH
svQbQiTrKcLQEctyRX7hoRVDmWEnArTIsoQLnHgKxUewGen9b+YHTu6JvhmKfaD6DkupM2OWkvRG
r7iatEMor1Rtvda/xZgzBu/giVEjCbD9d/AgnVlFpXGBgadHxryLJtB9gcnfL9bkDYAadnPemTZS
omIAXjpo4xttcMqa5eF3cVckrw9n3O7UD0JYptcpRohDz/Wsfs3h0fWPNBLxSdjrYaXJDubrTgtp
6X1yGXJAC4f1PFY+nOrolalDfaWv7pMixfqpgSeOMIrS90qofEjmKSuQmfzgDTK96qPaCcdfia5f
LDnqH219BDxiHUY2dQlJbX+FWEgAbmx8Yv+G+ZiAUsD6HyJakVL/bWnFBnZXBk7KTuHfF/UXW9k9
nLfYCMlV9VSGNIO55DVQ4jy7Uro0J4qUKMcqgjwSp/duAYPTnlMcsZa9Oew8GNYQhXg4s8010oCX
ccTCJIXFL3IEeqM4W04cypAXX4keQ1VMvK8z9Ch0mt7qOn4N80nJcdQrBZHLw9f2VtYSSH0ZdvAx
8AwegziQPIfbppNts3plZcdV+VUN7amVmS3NbsXCr7kkJNXjhXlgM2rM9U03Fa4j9lVLTGWSw4ZN
ksQdbj+dhTY57q4f2qf6qUP1PKeP8I0ghk0qvpMOgYWkxi/1Wc4i4JzaHkjYQB9vfWz2/BOswQu/
r6kwzc8rZDkY070T5vS6G4CTXIbbuTPPh6LdeuK0jLLLnB6wxdWGaop370AP1PS+cycV+b3oZF8p
pIN3/8yocYSzo8IJeApln08NofW++kF4rWfEcCFPlnTpJiyGt8ENKiyK4lCd9uaXtKI8zLyELoUd
S3rifT/iihZuxyyeMIwqoM14VwpixKJvgP4v2TX6enqPsKU3Y9IbIAeJq/lpbSJIQYYRnkflkhXD
nJl4WoCyn8ncIJ1k+mTmg+ORsQAZFOlz/MqwhoW7hfwN4vXgBYuYgeeGFh3iAXM1BR+hx6szg4GS
Cv7oMCcK1GONkxzQN/UiM4IbQvXgSvzTAR0XBE6svd8Y6Ssf6giEShSKvdkR9tEUUdt8O8eazUK2
Zm9YbSZ2RK3VJweDcgL+WZmace0mpBb/5IwLqxLqKXntfjNr49OkGtY/WPexWKtZkmEaMbIkfsKa
H8n78/SEWjPlomkPuKqKT5/l+DyjyITvLEqUsPvXC3oBVgOexhaTIvOGoN1T39m9l/WU9Y2+7EbX
MQLO8pzeSNEIE4Vib3zz76m9aHftohmxlQP6YBGlIEqzPM9GxwqAAQVDhpruq1uhgAzfq5pKOEII
YnIXdvTmgnoKPLo2NvoCEjqrOIkKNj7Y3LDHjSGnjMjRY695YHY2xu6w+qCy/ffpGiQUk0fkQQKH
XwcSmxXJmddlXQb6N7LCCtXYdQZIw9LTwKXyBtvNzx/IeXDkS0CIIQfYFKkolI+VmcRXmoGbsFEN
6ANYveIP9PVelTPO5IS6Q7JaE5URAr/vb5qFxaqOeB/SFhgjVWlel3rcv0fG2k9fWfMPpFeU88ko
QZuPC9K2j/cGGZgG2R+IwoPmC5MTm9JxHrJtu+C4Rs01D9+MevDeIFWw6yJphnBF2hwBFYSCjfL2
WuydHYKC+1skTWfsvUOsirU1zYoNNnr+kyocUFf1K65iyyc38XWfQYUyCu+NHK8ILiTAqiM+T81M
TCwcT993+wM5Fjicuv0rRi4sg1xYORG2Wb0JB/bytl8VFO4ricMYS4S3Oq2K0MXI882i9AUm3fgM
EuAwRf+JaMoJc8QixKL8cvXtQ1riiopyJu+TYPGqvTvjnYbFEnzwPi/pWLgxhujJkWhBlTK+EeSp
uHyW4oaDy09TR5oz1BmiHr6pBZfzROWCumJrj0btYPlF7pt4s2/x9wgUdg+4SlDab0K1Cc0iepL6
fQt68A3zkPiyB7P23VdpXzDDNtUOo83FSdUg72Utd6FiXj2IXihG9XnIV6vzJDj6GlwXx4ImuITd
hY1v6yOBcn7ACLD1B99ls8Bm2I1PDllPkGdw50RAhd8EHGGmM5ugpBN1NOfi1S8SblzsP84f2A3d
q9W22en6iqfryPSrT8MjAAiAyqHqBU4zI2qLyGaXd++mIrtJle3o8BvCrIIdNcnRJYIn0ShmOfGJ
xEwqGNq00qAiJg96BoddLYwuvmlTvVrwXK2VbrcfHV7iBtzaatHdMuM8r5qhQ2yqHI+1PmnTQp3w
ZLdqZXV4Jo6s20TVFmq1r6vFFWJeiQaW485HTTWS7GZ8o79OoKml2/Zd7Jm67UhluUGkLgKfCqDe
2WI+OXtg3VCurOOHVq4cqGQMGh2zoEqBQCdRw513zrK9RA/CW1dHw3uQWw8Fac1RtWCLLSpzokE9
HE9RlnVGQNYzXqJGdM2jaw1PLUJCpcwVBoqLpDufFZR77LtRHimfx3/YOmClUMolcXT7iPc0lN0c
MsZdjz7WBxR49DUy+hIoHwOer/sMygGDdCNG7fjTUOPhVVwngn3Oj4bjndBcVJQOf5DxdEOoOpB0
ehLA5s5hv014J8YEyh29C7E99g4Im+idEUw2SG7tDO6fuSb2iewiiJfk39lZOSk+6S7NAnBjaH5o
BNAID3yLOpeTxekEG1WGxBfa0ktyntvpfQqAOdIze28k+VgfbBOYWlNQYeQc1RLnotc/SCsCuuOF
8lGHJTGgsubOV3QvMuiGcFZmeMItgZjmKDEZxnYnKFkgq5s8IeX38Y83YsIwsLwAylxBI40ZeGpk
D54QE0dwE1Pkf6j0oBubO2w88JEMlH0dHjdw/cIjjiAGCNkN0nlFbK+9A3j1sbMaIDHxyb+ZIF0d
5RsbAcT4zjC950zo1XBXURoSrvUDf6GaYVpkvP2nFVSUrF4DPOiUI8a8/sP0GUofkEsm12dU5NER
3yxsDp3AQqWr+xprJ9dTmci+br2sAOZnaYZeO6RXKagHoDbAOCA7jDGQAQ51HqzjD3IcrLdX4bNc
BTl0OwiiLI62hM2FPUyfhWx7PwWa6Xc7HBHeUD+JMECVvNKJ9XpiVwUZJOTrWfVrLSTUCEdZjpTi
n0BngoAoQIisV8QeLHxmglkSAEZVHv8aPJhKCFpQtIANSKyPCPUEtsRwJQhFSvH7h/SDP6ATJwOj
bzxHR1Z1NLIYq4iLxhHa1jkUnEETyOEC20uiN66AVh0+KQ8cm8gMZSBCMtrODTx3Cx9horvXfnRM
p36EZcOilGI8dRtquFi1gaIdvGrFeeprBE5ij8GdfHKNkAlVfHNT++FCKRYYXbY8FPkTn0Zy+bLx
RfBRhCpZjiv0doozGytAzDBwb9AQLR9mPVDEw1hNtuKpZOBEYkztOTAyKdeMnGRLsAymIo209MIy
3Udm5eree279Q0xngB1WBGQVdaCOHpRAf1M9NkjlUdIzs1uTvMQ0kwDIAAcMCurMB+fNUyDLV/IQ
ANOTtD+Liw36Lcy8fEao+JrTFFEpm2wBQC0Gd7AsuigYBLytjGwpOWisr1ZcjIRuyTsrfCsnekGx
YjQm30Ri+N4seh+BmkDiiB8BxIN6eI154ttKCFsUKSHy/uKMOa2wgaD/i5Uhs6Zh4Dutb1/31SsA
fxQY14quyLu1hPxKqoXgt7h0UYpBqxWXwwJIbrxuPXZowhuG8XP6OgvvruUGDcUjMJFxpq8fAXNx
C5vWQHLIp6Lr8PCFRxBTOAMUBfDzELE0wYRJFQhNg1JBL4b5cguE0KFT7xT3Olxq+jgBgwGvU8GV
KVysn+C0AvKB5ICUAunAZiu8EAsnHGhm2M8CM/0DCIr7YRyHYeFlYTbabKCi4eECRCgXB8lzNJw8
G7yHRLYIxkWq7UZ0h6vk0yG20NKgIFDXWMnh4dqG+55wSyi1pOIRIreE9DbaoMQLQoojgqPkIaAA
AEp//jMYDHzeCpZ9vJx0SUr9a8omQ2G8uHOqQVKMYRhi8xl1IRS70A93Gwh6lhdmG46z5W3XvG30
pg5mJW8p28i7uaZTQ7Qj1pa2YBQLqciAIfCDzQGv6fcUzbhl87aI+dQjGMGo4mWEkNMMN9AAN80C
g9CBUHayUbjbgTYb3qjzN7iRwxfthttEkGY1yJQ+3IRKWFwqzgB9yHcgrmM6IAwOeqE86SsYXeP7
SvU4DjfrQh1vxIMioqkSyRe8vhrC+J5e8uQnCkZE8VqRhZUANeAI3yROi8b467us2PpNKM3O4+hm
gucKVxDFCROb/JZ+zuWatcj387EwBKCm8nGl1oETwlRoP3LSbnaN+et32Ho5I3SEHxcXzjXu+AUx
RybP04VrZ6pxFG+qgU5E+4Fw8NwcCmTH1uOgTl+iBZOufBgfFzLiCIWpHJbDdzjizfyjLr08ruBf
BuRIkU61kaPmfZLzKxZCBBJikBxlF2LrQsQRPFWIUPK8Qh26DnmG6ndxS1FyPVpv5CL/ZWSupYOK
I02ECm10WJEDg8UieUb8nqI0vYsLT0gWLE2oI6EfNnqUE+XlYX/+ffzxNCGicQ1f5Q2QQ6QTSGEI
NwTooHIr5GqS6ynMRBwHzfKXQkqccSSdrBy2+L1gbc8sent8HaSoCegFsgUOxQXD/8bfjtCKAIIJ
BCZXcM3vpViL6oXvUriVVfyDYUragoEAlgjKEMLrpD615Sonrvt3nPpjl+iUS98wUG7J2ccndvzH
8UDbCUyIoQ88EWGpgOJwJIBwbKDR42LcI1ZkcqliWs8zajBY+AhYx5E98XcPzN2piWZWVgp/XBZK
M7y+PBbblAC/Oo6MWtkvqOdynvJsW5itFi4o2OcGgsRjls1/6kOEckq06x+1RZpRKD8sJmglAFU+
pC3kjOUeNki/94taZ0u1hS2CL5EnJ/6GHrKX/kkrSUvRJXRqd9K6clawj3kV3JkhkzAV0KMfvy0r
7Sjn/Ne+L45V/oLf0knuwV9LSFs0zCm0ODQjlecWej3TEz8xY9MK71iCRYUL85xLS9/lt5B05D4e
M5GW+mvxjuPH+QriAEtRuDecCY9nwTrYtDytDFfyNgJ284EBJwkgEvuhUK79+wDI4gB7pF8L+0Ao
DBAZcAA88PLSbHJtysVCl4IFSO4sL0EhCOSLp3v/xwv6ZQRxW64t+R1DqNknZYTQIF7ut/fBo5L+
IWuS31RUQEUemo/ljQdJ4FW2fJXXI2Tpd2CAsizXpUyj0vq831NpW8sAyUOrQOa4nIHtG2NIqdyi
uwcAoEDS9T+E9JSSxW2cKABKQL9gfCioO0RXD2M13iJ5SjkGeT0hSP29SM09kMIDO+Ot53d0PlqP
BsccjROTiZm34Pc3NPVfi0mb/dFAxMQMFAyOSvV7qjKB/J3wH19Fur/Ff2F+m6HzU3wzIdfh9V+d
o/OoUtp6zX0wPnJG/RfoPR6T4yKyySh16JKNHAGdDt4LH+5AZ4A0WP8hu+A7BgTclgv+zUVKc3Nh
SOeVaRpBB3/Nao9H4SqDv8pWOmnARcZfwAylXY50e56Njg11gvaUoUC+04J8yFAiXhkyrEin5hV8
cam//V54b2x3sKqnHeTYpBUunCdLZ84C0gdeofiv71j2yq+fHKyMFQVLXR7CCcnBVzycXs1Biz0+
DqTegVqr1ECf3MMidyT3ySnyHUm1nAbOXkyeUlnvfJkoxZNSrniuD/h4cku+/j1OfoLuNZSm+u8x
NIu8rX/k2L8ZTMnkypQme/pKRiliKBeOkklH+PvPHPrXV2S4ZW7nLuK+5Sv9RYYM+cjHzlT6kFwM
4rcnvbz1MKJh4Pp7IblF3/rv8bLIlGe1ZKXzv4+/F/rfz87ImvK2MErLm4npAEcpt+nEexmz//+R
T1pBRjXpfMIZlA5HCCdvhXRNXDr/GzPkO6V2fgO/cgAXm64gz4lxD88l4550ur/vHDbrPhmtZCz8
eyW5V2abv5+kq/2eHn/7d5p/M8DvpcbvtiMJrJdnZ4nByoD1AYHc8myYvnMPpJ1fzRiqjUwGG+m8
zbA4e8HRwVkjVraT7hJs3dGVHbf75RizK1czM6yLPZ07ApwwCB1DLdl5INcqgh4IMroHlq0Ru2pT
BgoJGMVu2ljrif4jBGJrUI47tP1A3uDZMLv5NM+B7RKTh7dHoL3wgTZguxYBZH4qdJB8eZHq+/Xt
UJTbBzpEhb32rbIKnrPjfuM8Tw23mhXzuxEAaJgveAz1wT/FdendDjCdKaWCMHvIxHcFhMEEw4+w
hlpEfTgszMQiQAcGm3sLEtfbWH4Sjf85pJRTGoiPyRqcRUA/rHL6q2Sl+OPAYBGlTw7H4I51687y
dde3riHCz6OvHSJN4H5WbdCLXL+dXAcYqVpoBbYaXsVboIJ6hlEbxfSS2fMUPUh2fmTVEg4Bwto/
b7Lcg5H3IKunSGDunle9BvjKyip3iIKj2GtfctWxMUSVMSU/PLJ3+NVeQd5Nn/AfFTdGNhNIxm5j
Es9/cF633ejx9hF0qF/6NtaHCD7ufQp0aO4dRoFSFFZn3B17OPfmdGLShMAO18SbJeyU3330Qfgr
GDYuOcEB28LoyJW/LIdE4k5Os25dr7usgPD1g9FGN2+UqIPH93l8UlQxpg7WWpRI/c/ya7u/Ly6T
+7czIOy1k7AJmDEEhjrMLxqycK9eXZ59C088m4qVhMxRDX7FvS9Hqq8NyStIHvZYAl5nD1gI1o46
tLoDVDc/eyYN6puxu2hn+Uc7bT71icNoqke0rLpvqHpAvA8f69f+tq8pk+5d6PF7uiHalApI0IUW
uZeYVOODAjcq1hy7maXz0Y0ue0QEg3aHSKHaKZ/t7pbd5uU/FoIsX3AOBuM21SPRMvMHjMp5rkGo
55eAWkQbCor1hmiqXsFsu0kFMS58vNkflCygBwV2TvmHdYIt0VKx0Ak5+CyGWtSb6wR6W+w0oXGV
7/iZexaFLwnZGLoEUpJThaR+KG8QtaFaC27vaf1ePW8YGqVPBMoQcyB1UocAS4IQW86OVnbFSrSc
NWZ8fE1g/37kh4GNhzr4J6YSBB8ofqf6zzJ+dBEl30dUQth5hWZaVD6E4utniXbQWSElbDtoo/n0
5KGX1x3EZGG9DSukD1IzRz9cfxaf7bgDgpTloZtKOeqVlEPty/hnTXrTG7o02aldYzCqIao99G7h
UZtRuu9R49EJqvGbzGLd/1qq/7DZNLTQtJObPcntifWKnfM7biQrNNwqOI5EBj4g+gDrjKMRn477
MwMxxC8DKSxep+ozRoN9MsZkIdTQBI8Tm8hGc/QwJ9pz8MgHF4oX5i3ReulDGUj8EnYb+XeJUa8+
aBxYpVe/PI90PXZhLrCm7qVHxFPljjhkByKHgV1RNe+h3LbD93F6Ou62YXuePY9ABOdA+3a3w3fi
5EdigNlfF8QiASpEGoSY9KZG2msDvdKyxf5In2NbXiHDxjgpppBKsEYRGVGDN8kxwcp8uHoPqcnj
fH/5okRTDNFUfGJ6E5/VtMH5BgVp89mYnhKaE+gmdp5caA9cP+Gw4Mc5qz4U/NHgPuHiwJKiigAP
VBLWPvNMIZtBoxoO4oRj0RzODHf0JtboOryv7LmxQRDz73AbEFhigiDDd3kG3QvSZgDdpUfh7+2p
TR8/iXuqRfXwnrgL8xPYqGf4+q/dFewEjcxfw+fPT4imjQyzYMTHV+9p+Bd2EsrA0eP8ECLRUYbm
nnwlEMBPIAq0ItCC7jHFehjkXt1svSu2Ebend7+JdfqhMYAFvB6gH1W2lxop1LA4D9YTdiA8Hpia
cBXgM1EEZfXVTDWYZ13rmd8usHgnAmV71Ru/Fq0JVXf3+K7ZYKwkxnPprmSSKOOKOmI3bbfhufR4
kE3VBe4i5EogmUShlICA7ZX1RgYCNaE/1cvcEfk0xfEzpLTz6AXho0pf09fUGL0zlY11E5JKtXh/
9kr4CmcRlqtTNw/OZJVjVKXnkb2mZPhAgmZ+20ryzKPaGRjb8bFetPf9hQgm4uOPsyLfkSlALR8v
Ee03AQ4BCJIRyGjUFWAso3x46z52CBjL1U2MeuuBBYsxbVEcmjgAlLGDRyLqMep3CqzBrRY5mIfa
NzKpvGbabA7zKignDAAOHhXrQ3qmAKlSB8c/6wJfuKW66yl1cGnJfgOJ8SsoKZgoYlrchkjPXnh2
QMA/YIx3H4AEB7fPppO4vC0LgLKPw2pODK29Inx0xs8WDDuMcABvvo8IyHmHx8fZ4fsJKb/y1OEZ
shV4D6E/pJEiEAAhYoR10WR7+cF/xM497iEnfbJqCFmFwN2r3JhELAI0iFslBZ1oWbFebZG7QeTP
w5fm35qg9/J1oI1uoETuxSc9o9chgMN3kOiaIPeU5IXFKFcvgjR4gD/Xtw+AyCHw2a2sFLPr5+dx
Seoh64/CFdagO9K+ASTOH9A/KdRaRBj0rTxiFtvuW1IV7R8Vug8r7crDQ+K5ArA1L75phpa0Zn+b
vUIrrMfOmrOnggkzkB1qO2dB9ab6tCcsS2NVlUfwCUvcD/dYHYUtGUlCVGyRRa6MEJvbEBsun2iH
ZqX/8CcdyLka4hzrwwMBzOR25i5705f/xOINK1BmyiFkRxWmaF/FkgrQ9OBzlXCJGJiqeoe1vbpn
JhOZrBL6xTk1CRd8D/h6yzSqlRQu8aM/kUTimcgWspw0zvuwGpqJ7hET5JXRGboRckTvPUSrzG4U
8mn8gnv3jKB8kOOw1Ah42uIDObaacVNvtOsApq/WTHrW8HrPqjLC6EbpDc+6dyTJ3qQmRaBA9WVQ
4wKUATrDN8DxsW0GO1y/WN0jlGTjwOs6AFEeeBLuPogj9bQsB8TQPL81sCey6dBUrzWWGIiOce7f
FZn9cUdYa+7aNmpgSZPcms87M7Ot0amYl4/0QtWMa19ZXLrF1sQ4IjUwGL7ND81qSyGAXuF24fEQ
XO++QqP34jfb+jxVACDuUxP+tjNoH8PnI7mSqFAENz2p3V15Ar+y18/tkrS98h53xo+FQtsyw20v
qiBkxc5p0GGMq46s19I8bZzX8q1O8u24cZeP7bxoP8wmaSGBYwD0iKjpGwk4KZ+vn/KOk39MeMV2
GyhOZNsDrZlRWtDX2suHfM0nSBtfqb5jhsEDkSNlLvBx4QEQSqWROvfD8QwENYuCLJMLHNuYlqsG
rrlXnOWpGR7N2V2bunhgw8PKvzRr/dIWp1taN2SooAlgb/dKHy6MoOWtobdN3y1ZHWGFO2NwsdLK
HedI/roMEFU5bu6ngdZL3PyrRt1EFo4ZPoDtjkPdWVbtJicnbvtc4kHyAFMzth8Apd02OeNhgHPr
LT102T3HuX1wZAd3GxfvuerOn8XszfLW1YaS+vJO38Xs9MQrhfj5bVA7cQXqyuqZMAkXIXW2vQ9L
qnvbBNtIBbXMNrloi+a+5vS4t9NYrel2/NRW4PskyTjIE0AO7EFRzCxyIbEMP260y0/rjksSucpR
fv3XGMGFoxEbvpkBNqtW+7xrEe0CajWJa8zsfPZqMxBmju38njOLVNPC3lX33Q3982n+zr+2p/lB
m9560bNJTs+lSopG6aBZHXP4OV4n1/TsLPPnMv91BzVzTLCSwonP1chlSuVUymln7B+3SaFDCeav
TXt5va8fp+R5J09yf7/vyvv6UK4u7pjDuSFdIKOlQy7tzqvn8n1YWr1Fro7a3rQwZxcK1EjwuvjV
+8SWtaZI3ku4Et17wivScj1j1nt9WBX2jnfqU7qn0axudoSvX44sZXjvRudb9uwmtGyjrXJ3/GzH
BQ8oF+X183hYHu67dzfhePLLD6soWAxLywFb48AZcswXHuaQOPhRw7GAdRVjmcH/xxNGQSvYJ1oC
nZXROyzp8JV/RFunhAczfLYhvV9sbNhV4Rlv+TX14VPIPFbWvnP2tRKLDmo3BqMTwETbvyIGAdGG
P38JSBQR/gdvuu3paP0w8AIl6wYqqKLL2BMWUPl7hGCGJRUw3Wusnc5zo6y6ByJxoFB2Ctdne1BS
ELvQ/SLVCLeHmBvvdlxRqsLA/uy3781V0mbwRieelnm1f1gdKCORPYFLdTd4AdFcol7O8cjT8FWn
kst4+PvJ2Hgd8gJNPbg6UV3z8F1ZD/jMu0Ghfyu3Bc/OSfCpst4/DvnKJaOZaWWwxFVcNs8NhFEO
hC3OsWbrol/8G3wf6ALGIcZ54kHFAzUypcI6fDGBHT7ax5dZTrXewjnOD1zspRwxh3A//xy1f7qB
zWzxgGH0ZKVhAfm6mPkoiCR6ngmieJeIOJZWN/xgr71/trWlf0cmdp/bA+QXpPgXpiS7qvwnf3Uk
7Ojeg9SUs0Lg/bluEdp2g/r10YNB/Q7g63R68HInxwMbNd6bvXIYHsn16Q3n73aiHT5uDIlWfLGZ
PEKIDRjB5mxUxLHvQyg7rMEv33emm4LNbDdyjgncGuAGfVJBVDlJ2hDJFmIQdwygzYGdD6iChiKV
Eb0R7zSVUxdWNRGNo6unMOeJbAka+i85DslFapQJRHIK9ViS1eLJRtnjOSaNaA9aiAkqSaD1zC49
JAEsPWmmAsvDqJ4WUIhGSFbYBqOrMVb3QyhL87rvLFn2P3g2qqBzqhIXsKgv+FvYxOp4scG4XfFA
/fOAGJmJUpDSmav1sVTqhsoYLO3yVQ+5bA6QOlHcEPiDM1wji5naqzeHTMNsIcMPVPm+/YCJ5TgQ
WH17jRHe+RuvV0j9iiwkcHmbtHYfqpkQyTgefEPNVcl2F8h6Y6B4mL64m/AizNuR7d36zI2dJsGz
t683Zny9fv35/rY/SUCt/x0n2GPGRLGCpO3MJfR/t481TaBB/23B/EAq/ynIRYeXQ6guKpztBua/
LZz/w9wY3WYtuxlCoVnuzutluXpOKUA4ayZiKgLjhoUtlBn32167+8MP2nPM4pT5Y2B8OLvT/r05
fOpLhTrs5rzcznjY4pa1OPyInrcYvlb3H2COkD4SuQv27reA06F6/YUPnEehZODumgVllvl9rNj9
aiQA/6rCa9zOXj9kTlGDeTOSiaEr7CUVfIsNZy7yi39Xo3/8Z/pTktDINbGiS0r5he7BKo45FREN
Mj9lfh5e4e5N3stypM8xKe+kMQ9fvNPHT2NZTKREkyJ7OSZsTCqegouW44Wg8X3dH6eI8BncaPgV
FSEKAu3I3RtRh+vHwgkeKZcw69Zkyxs2u2e3b0roR9BRqlgopnCQ3dW/ir7VGV9J2vcm6bv6rl3m
Axy2ORU2lVuysvo40bG9/HyykCGfzuc57F/3Yl2uvkt6nFAuYH0Ra9Nt6xWfpGjZT+9JvCHr5Mo3
5wZ6NE6iNzo8+viNWRhW8M7dTJR1t58qU2uvWzNm4zPFJqiT4LzOIo2kfyMnaEUXboAv5tBGQDyj
x4C1ejssmAv6XAI4BufwmRbaR7fJM4em2FHV+GrJcFdi3HR1eGV9JblOlSNs8PeMK4kZ571sn57+
rxHHIbo2ar55t0K3N2s+JmwyTv45OeydfrNi03BNntRMFuqUzVoPp13xMGtisXOMabTL+DR7si/A
qSLhAfqHprDyE5P4clgP19pUYe78bXaYsSTqjPSHp61MvBMJB8a6uf1RsuPC+WCD/rpCam+Hh09m
R0Jvbj93sJHlBU391EzUxUWmIXu/Rde+x0GDcpeDEZfpYckOG2XOBAtZifXIIWk+7DvVDsZ0c36A
SXPoY1QugzUL2J3zFsN8RvJBD1CWPVFsZITNUcSxvGP2ACWYlXAIKjEcMoBNlvgFqd/3no97VOtX
xH3gQXb1tz8YJjI1F/+gICupQxkBLU7fGIOUgZV1oQ7TjDVDuHz1V5QukCmYscBcIl64p7KrILoS
mcwZKHwbUQj6VdvixwuNYjvC4DlEIRRubgzEpOhQ54XMCnRCSvdAm3T9tQCIzHpgSD3+htIHQvnL
qLfDK3Hd7fMvIMXEmJVRm7wGRoptDCWmXT4/j9y43dVoOBtBt2fAWP57ZITYL6PSIJ0V6IwYquyV
wDsAEfLMPmidxYRgfUCzDo4QxseYLfaHy/n01OfEa3+DZ2CgRuktQHWBquEAo0Lxl23YZvt7OERK
gK9lNbDYOVGimKtJN8QBhTYSSKD6kbI+AHvySqzROT4BHN/Hb8IqgALj1pujB8lQFwQs42Hea5EI
VnGsmFIv9C8I20MjhdQ9+tN9VtiAWjMnKKjgCk+jju/TY7aNy7CL9RQ6b1r4z1THuJC69RrPqbQb
oM31qoGR2KGyEx31CYTuFBmcA0ICB4kMalCc83Ap7cP6E4Vy2iNofnYa/ft3g7uNKcyAXTUC5h64
H7PqDIYgbhFdLODQnwGYzuvpIbSpN2QNlpqIXKnPpg1eAt2IikIToRtDj9giNS1iatK19ApglxnF
aiaUb0M0GUhQligOdnl22WlJCeQEs2VojbBbDK+jB/yg04xNELTU0wz1eEzohHfDQgcvLr/IWH94
Of7LVMCi/QfpGogMFAwrWdgBGPxj/0uX09Mc9TrZKvuZERiBOdA/7NDyHhvxLcBDI8UYBBZZkQEL
wUOgKVJyLMHjyBdBPA4YQTEhBKrEsccM86n1f0SdV5eqarOFf5FjoIjILTkI5njjMGIWDCD++vOU
vfZ3Nq27V3eb4A1Vs2bNGTAxB7UE6foYavVxV4CMUUMqokZAMoseG7UH57jCxd4hCsQjxUjq/m/k
QTLKncWbJhiIVsQh7/A4QURe79yxV/TyCJyRd/awWwlYPL7UmArTC1fDlSxFfBrtOqq2V3Y2nCo8
IgOuDv6FvUDePtUTNDdYL2rWMU7jo6cPsug7oDyeXGZUR7ctiFW6nzqtXiOAPwcLD5kOpmAR9RrD
T/Tylx1li8ISoalZbbNIxI7QpvNxfuC7B0IAytCI6fuJ6LwLofTTQ1HQV5HPaPJAocn5oL2C2dGa
uhqq2lBFz3aBWeQyqC+95uRTG6vQ0NgERNzqKVvm0zxVUatq2UUFjAJrdt8eHyCqLcj8Sgf0OktY
k4l5Ia2Sn9ZSpypWJ7WDDjJB7OkVsvmq9y7S9m0tOmZbo+amVBvyTZb3NXq+WyQcNYQ/CJue+A4y
BAmnwNGYcY/43BUb7gytyCq6lT4LL3h+G7cEn9WPEsG0GvGvNusm150ZRuUApi0Z6xGFGZesF5+g
kzgCtHB2xSzVp+kqoW2jTvJkAk/eiaBJ5jf6rIImd50gV1RJ+lMlxyZlHiaD0q9RiaYXuqI1V2s6
+T3C3gL/YLbnFkIh6CrcqAqYwF4qXIe7s4wMFhcoJmiAwJO++N/tMlH6BJmg15fdRxMDyByY9WPV
zo56hiBqwzkHVYamTJMkr6XjMH4zjakOJygSsTSg2Q7StuMPHdoINyPaTOmPnrSQvQ+yJlU8Xxm/
Y1whbCR03HPyRtxDc1/UbNH9mad4SVH0dQ47ehxo5LyTcds0FseIrzkFjfZIy6GLgHAte0e///Kk
jo61vbOhcQYWPe1eBOS0xFN9loo1hm246j0T4KkI4QGMO4mNMN3r4eTnCyW4hGV46AH9BlnSok/p
SyPDw/vskEGY31esfji2teInPfHKiAZTR9up8/MqGzXjZnwcKGNEE3GZN2A/ss1LnfPYaQYaQrAo
Yxe4VJEzIo5JwFdOYenXEQbxCnHbGiBX5qizQ9BckMZQbiBoAl6+0lmd0vemqebk4C0hZxX+Zaej
m4cytj8zkBUs8CDTggdB2uC2zRfI9k4O89MIkibWt0PyjPfT0ikacOrjq3vtUAdMZRKLl7157RqY
zRg9NKB8nfCn/4mNXsVSSxOEc+rErRWd+/OIrNS9bEXpCXEA+xlQXg3f7BvNPlgc6jYUN5InHJkB
4VtztdxnPTT/7vEJDckybgT34OKjIowtHGkD/iIeWkayvVNEI8RCwt0hPrxGFX3lCj5HVDMuo0vw
3BOqEE8iU5HZBFHPSdGBSkjj4uaBWDOKg9NTkO9RGA3UAFLQDEOgfuUsQ3zfe3T4xq11y6eGgIla
GxzzHZ5XnxmE6bZ5HnSfeP0cIxBCco/aFI24Y//p1aZvKOnItXffcM8QMwAUC1FXBL5+UNCn4pXC
RrbypvjyfhpW+UbPCSL7iSbvn5I4OqrURODvbqkLlGyGqbWEQgH5Y0gst8QkWKoFJWWYlomC24U4
NXcow32I8BbNAblPXSPRdG5IaZHMdPd+g9RiWmKUiRpt8A7fYTuGDseVYLIIsYmi+E8LhZOPa8v0
3UeuvO3w6uqW8/YBzROuDrXO09nuWwrkEQSOYKp+qAZSHc6tGvX3RQUZcnwcv1cnCvy6dJTA369S
Ec6mFqVuUKXiolBuIquDOo4RPCk0CQwxIUhw6RBZErTWSlHxfhMaXGlHywfv/nsXsGSfdxTVlien
vmb7ADjBlR1iSxO8Q/R9MY1WAerJdEs3v7t3mmI/nmHgp8viQsuAyOg94AkonsrFU83n0mI2pNPl
/oGyckS4TjWJXJo+ncYKVy99idc7vjSyzOg4lbBDQTBcfdesYy/onFg1spw9u8chfdzlukXzjpWh
Cz0jNL/vlL2qsyUAMomG17Flttb0zB04SSva5wgHB5TAnvvGGAICpnuo1CQ65MndpeEcFAKdoNul
Vnu1zN2IdkrWIkw4Jxiev8mLGWwzqu5HwtIdkfSLpJ1Zq4uIH0ZBqiHMek49UCy57ReYVmcfsvM2
rJsnEU7boWJ6Rs6JQcQWops1RfZEeBWfPTWK1HqtGq4SqAkq3DWcH+lcwGLgAtoCvemN+YdlLO0D
aieUvLe3RnJRKXl2rj/ToxxgM6BrIi4KcgSfeyTOXzCwy1pP8C1gS1esLQ6jZv/OXnOfGEhQWqCh
OBFV3nVCB9Lh4ZPstT7OpVPzr5O7w58i0Na5dPjZVTNPUGxeXlNZpSd/aUQ3zXoiHFv0T5QWlWN3
iUAElBiov+hbqhC4gLIbThPfcmTt229Urp5jqsSETzVUjN7erYu0FbT1a2jQPT0Q60bCNqg48+Y+
n6DmX+uwktbnS+sZ1je3Ak7F+2wjV2635+qaHgifPsFXiDXvdUR9+zBDO2JSLo4Vyc4SG5+HdUFf
norNBsMxKll9uOCHHu1JdcwiASLeWCaKLDvijPRVolZOj4oCpiSD4hk3dnRKYPicRi8qXZdAWZUT
Rjr5XkmnxfbOGPG5AKw+gIH9hgdiBWmtRZxfH32mNLZ9p9QmvvaVn5CtlvmuYANb6w37MaL9oG0r
XwjDKDiulHN4nVQAI+CFbB+0pnTOudcas4QZw7tPh2g2kz+oQtS4luGdFC6krC6WwWjfLnutHuQc
/AR9Ujm0UTCnJ22YtMNXRyVOoO3mjs/aR/Tj+fhcbGz2Jqzu2s1Ogzf5j2VsSDrAXbvfYbE5Dhor
9ehwHTQ/XdBKq7vU3GaIvB66NGRRhT/Qr0EywKzRErxMyRdG5NhrGtOS43gZcBvpGMe3uqlHJ43/
8Zu2QXfsnTKnITIZmA+ikfIcXdCmuHjnIdoTNlQc7Yj0vH+BGkRXeCfFSvw7yIM66ywGXPQ6BVqo
8Y+c3AflCsT1c+dwCM9k7IsSUR5Qroat7T9wmUbNWafRIL4/N6126pQH9NlFnCPfLCk5sg0QiRFS
UVu+Omf+Dj80qrD3SetF16htrAx6f+i81sw2kj3EJ+MnOBwtFKPaKif4uYUV4wpawahOEsN6iQwb
c/lhNbGSQqgYzw2IzNiqEB1+vBuerNjJFc6NYLJwzzva3+5nJw0/0wKmMuxamIvIHpELL2217bZT
UTZe0stMI2/bzJDT+siGhTE0nUj0/unN4A3DOD51FXkm4uk30jE4keKJgmw1Uyk3n5x4xJIQEBx/
p6/1a5qt9fGn3x4eA2NVH7RHalxQOxJWV3pxodxoZCRgqdtmA7/BB+2rBDktao/Xudoym5DDgH8b
NmgyVK+D4rcf/ml/on2UnOCyrlDKZCyzGm4LzkLDOrNKo3JMTZkmIkrSXdUriLvhF9btMRdCc26T
NGjSULm+rVsYSuJ5iQHnK/kk5VChxmUWWUQNVyq7NeeuOZXSwzw3pBL7IrZlokDVP49q3/iMMMcd
RQOynvzt3+jumb7nXKs32JUoxbZpIZQI3eQ6TrOH+SalAicu7bRy721c390LPISDrahWS6RynDeG
l6+9vqhTssT2KrUv0WegfaFeWWwCXOcjLKG4Nmm+A9x4UWW72JtD0uxqC8bQEaga+AvAEL8QNCOJ
L019UXWpbqAxdOo/Xkl68k6v3uOOQxnd02RPnDZC67rupie79Xa8M4xO8Mm3C1flWvjHk5ctqU2s
qsaw3UjqWvhGGYBusszcsH1oMNWgxUAoQ0JtuTX6bzS1SvPT5wcEWEXUmvNwNplT3eG0tBtgj4ir
mudOi4nhHiY59QGz954dMfnk37r9cDLW/ImWWS8UIzxNPCS5EvvDRFxCrRyexsc70HuGsiAuOINq
dXaqj6WrAS5xySM6vPZeZo7DvV7SZoa8066IyVGOc4H8Bxk2pHd7AOCAkNvTfTlaKu7W7S1vsTFP
YwRvRRvHJm/3FCyaUG9xn8lB3F5ObADb3NItKBQuT0bWwyQ/3Wylk8BQ2HP+UdvluqWj8+gUqRNJ
8cmVPrTMCUj/WIEvR1fcSAgAXjt0TGOjA0kHkc4ncv1gc9lOalREUlNjq/bo+VXnuSjrHLttEa0v
+sTd6ew4K9s4XFNdiIp+ig7HljcDTeI4N8Jrz6iw5YQYtz+hoMN+TniEGCM68uR2R7PEnfMycBA/
foPPAh0iHzX67lubalZ/oIJMF6h8jN5t2rSbbjmsO4x0etZPqxfBIfJUGKq+xkpQ9WD8gq1DlEEf
mDKz3Q5ejF0cc/06agXnYJM5uCCB+6AW76IYwT6HZZMyaw8bQy0+YfsKFhHd/GrGFmKncTNYBuni
M80iPIAntfjTx83Jqa2qHnPcxrWjU8X3uAVRsnCO+M+S+Dt8wCQdpaqlATwQsA6WIxgqfKfMcePQ
YVpil4AsnENE1iKZjhnrTUjNwROwmaTIa8/Tsr+0Zf1gM0kFRNVP1isyBhfNe8AJh6p58qCO5fn4
jeQbo+BMQN4jvHuipzetrwPp9szmB/w2PriUuKpPA/RlyC4U1qf3nzR55T2mTKpHRGQFRR/Pyn25
gW14Rz5aRXsJHgfSXwkNp2FZmpl0NmI5HZVlUOhhq/Tz3aEBf8xHe1GbPr0Cd0Byk5OrwYdHAyPM
RPkd/W6k8Nkr1kTcZ+dEc0XDUT6s3QHf54sPdg8HE1VvAgP+DDLdWOENJwhPYaNdBLlFNQo4CHqU
RQc+5d2ugj4kq9eQtfzyNmE1WHfWCRoXX72GaLoC3atrmsD92jpPdLfpHPsGWHbmK0Fpo1DhP/yX
f/cwS0BVhGuE5InmZD76jbjLvl2dokJ4R6DhPmvM2/MbPrFgVcT5B/YE/INopbwu2Hc40SUd93DG
xMxGQ8/P4VoC6CPakC/YbpoEEFTEaUyhk9U21t9AX8MS+Jit1WGG7v+BCgU16ehB1Ep3Lf+AhwM0
2HREARZrrPjGyes/CF5sXvu8+6yLNWVHWLbgZrLF6qayZTFuoyr2hkBkNlRLJMuB6UHnadUeaj2M
QkAOtB5yJkQUeNFHWaivoBCdBsWKbQQIl27qr9fOZ2XGaz94JFAyadUHj7w+Og8LBIXzhiV4Yy6s
J8pRFENYSnfkhJ9VfVcFUiU7mpfBKymSOxlMaQrVh6FtVijV+HnvPG/PWp3DIH9Ap2kwkel/RwWn
w8xHr4KOrtwu52zED/PGcHNapuGJa+8tEb2ayoV4jcBD6j6su31FBhAzLLvhQqpEX9LwDjAYPSUi
v45KkL+LpURZLEqEGXKAp7gClo6QAIx1+xbD3uuKZqEAgQ8obLmP8CFgM0Jvfs3V7ZqPox/0NsrM
9oni57cnikJLXk91IAyxKAIGxiW4BTOif4trHXbxiBjDfr7hHZV2G1gG9M67Azssu4cEhM9T43uH
LWP/RBfo2UHuZdCMKv9XYav5s2IDBQXBnwpzomvSpJ7W9A6djKYfw//MlUQPXq4IaIkK0uA9vYwP
/esQhRq6pthP0eQgUOxft/WJAlTXFuGjGrKYURURLRy3+RZBQCpqCCV9rAbpU2E1aGIguUL6e6RO
8lGa2vempUGgxWMdFHK35EnG2KLAXybMWJ1nyJZZlLNRKaui5vQZ1PqQsd6jj2FREbqztxIkvQN2
FYqPb5YJNdAzEWOhPH4Z671s/FzfxoyfB/4mW+DAC/nRgZOPd+aL8Y2BtbpSi66u2WdhtNtpK6iK
kMpmDY0AaIaNCLRjs0QY1iXvs1rkCXlPQdUXT5DaMIMb1xzVleAxIQxi53t2yhlKBFSrtZAIotnT
kAxNCHywLPrcEQrZnfa13bm+b7y82o4QJGXJ59daoiKKT8EFk5Wf2xNLLuYNry0ELaOrAY4Zfgly
DLKF2Q9A0ogkUM37dD4/QWULq7nLCXte0h5eH50vDmtAdba/hpseAsnqakTdEN3Rob51D5urr/kN
CqwvC7nqJrsosfrqissIhQE8vigi0RxIEzY/BjbbnUqzsbrNX1spaYEk87br4gLYwrglLjSPitX7
lGjOUbWOIywKlNknxBgxkBdqrCh43em9XWVX0PtjqFLQrTrXsXZ066NL7znh5S49HLUoo4+oX/Kp
KVJTAUfyQg1rsyVaAl/nZXiP0fKDUioisSe3hCcHusTbaYPcWu1AmQNPXLDeepsNHGnh7YfcqdhS
wR2oSGJJMCGuUEB3rypsR0ody7afLz19ckxBHRXKlyVkVo2uHp/59PogaHKI6l8HqsTJ/3j8gpWr
DLirgZUHjX8PQGsFcutroSCD6GmciGbaPcNvOSoOC7VSWuAGSimrJrGvADBtZEpc9eDmqV/hbAUt
F8QSxsHFSjsspaeaA2URYiKyS6ypGU3QqsWCyrKFpgpM2fGnAKhEz2VIfg3YQxmwNmWNvo5J9ZO3
3bJbkKZ7bVooewS2WGlG4qjVCPRES84UGYwB0QDCvE2vvP9cte9uXgYHQPHj3ULZ5HF0AVnabv1p
IWHFk/QzWBCFQ8z6RkF0c2EE6gztVo/rD9yC8wqamha9Dtd4ydpMtNHFF2X/6TPob9MDDDyQZMY4
XQtgdhRKSY2e+DOiIEPLC3iXZGgkZs0R7QWUVBCtVGXPr4HmAK01nEfdwhPj6N2bNj/mbOL5uITU
R4s4ihvWsx0sX+EHftsj+J58rYqVxrB1g8bQyzCI191b5d+Pg+ujf2x0PrewfneenHn/E4rmVGWz
l9zGpx2Ki1B3QVTELXZ8QBdKfP0uHqutdemLvK1I/4tJH4u8BZOSDgURisPkkuacVWVjD6+yezPK
6hZW1IHBNkIgU0f1um4de3dM5hX34+ieygufA5KdgAHanF3Jol8Ue7x6yLde5RJ6uhh38Zf0lQVH
C7KOc5kS5YVvNw2uCGEV/Jy3HzaHjS6MJweieFynNnRw75sPbTUYiDtIO3VK1bxrSDRhtuxcSzN9
W2dEEen3IJWBOER9X7eKkFWHDJ0WNkK5n8oyY9l6OE/yjqe96elWr/XrNv1aKHXvDKu3AUhypkXI
Q30erC708XWmOUtXghk5moidceEf/o4otqdTczvGBrU3mjQwT3owJOgr2IFbXHfX3RfrH6LHb8S7
9+5jilxRHn8p6NWj5+66qPtPFPKPjpSWVf8c6usbAhLVGFwFTBfpCPHypGY++wSGy2IoWvjSpYfX
yK+vDoILnXPSs/p3SMubNLqJvPwTiZbjRIQFGhTxqDLZeqfJw+m6ZLOVAi+eEbUR4KePFzF1lxnV
6G9HmmlBic0RhS6q4dIN+Ov6ozNNBDHkXn6Te3Rf0a+m+Sjs8JM6ItPQHn6HnGq5ETUjT2gya8mv
cLy3tAEEAQ65Hkuf0+I1+b3BdTnG/MVcrtDL9KbAYxZABRcGgjdSbOwBIsHG7+SxhoVsEX2ObVtP
amgBNkhOAIkoIVKjWK+lfvwnqi1PDKQeyX3NAe4zd4W52TRtOlccsDOOL9kdtHGbuNOGTsKzF7yK
vNbfK7EXU2ytcY8BcEYVRDS/9YGRtAP5rKy0weDK7+WlkDmNd1drtww+JhLz85vZuZgb8i4OeMfB
bpCEyTisO6I0SsQFzC5NwBDCuCfIoiAlLZ7VWiSUoWpQj7p4W/kx+TCTUTHDtunUmWB/Z6UkLmLY
JocB+BLSiwhJIycGc52G38xiMWHqwgQiFv8FWtZ9RLhFbE5px6KszyEK0H+60lc6Ki4O+tI2RABb
RPauRHpUTvhbzTpELXjnB1+Oa+8nYka2mQci9IgAE3rDOfP8HlyDJ1Y0mKhwvDf6Ql+Um2ojtdhz
8A2R24uPnSJ8MbfuhklE7DHBJCzYZw4qZ/kG0AQ6cLh0lS1ZoLt0CWBf9LJ3tDjtHDuNbt0rN3WU
+ApLCXKbAAFt4qddbT4WZTeGCzqLjtGvXEWkkfPOISl0+0C5u79Em/CUXBLgPsP7OxBA5O8fpClA
U6T/ctSoy7fsb0JRGdszgIIWKMOLUrTYn4k3Gsv1b24v5x+fW5QS15DJYnf/64klTWGwU4K2mwyx
3Fb7D0ek2blgrGj3jqyAmqdzXFkxZdVsbR6TwnkgK1dAvIf1S68WB0UA2gFK20BUsrlRWE6zleLq
nvge3ibLIbvqZQL5w213UYA2TKN/DYr9FdnNU5L2LkmJDBaJC0uy3Cr3QxuvzKKnXe+/3dJ9wEvQ
WJTPgep9QnpGfuudDtqhW/WEWrufxiBGyI1RJ/OP3mXasuXUVF399xENJ1sbjjpQB0qv6tUTSkC2
3FiueQ25LBChrII0g26/vghlHgaKKyNF/90M77WSsSOyoOeRfE51b3hU3vi8OkqUKjJ8T4rpYcHm
QX8Co57T9w2vHUbRQswXSv5OTmb5+zSMNze3v6hfy7CRe3bbJ4ZSS19uS1cGnsBl4dc77EUdUHP+
/1CGBFX8W0wFkDNagyo0gwZ+hBbqjTiWGUj9t+1d095srkxzEOjgHBcRa0B8jqGzQHiRVmsRAoIw
HLFZsWbKfW6txexghATLbudNO5g/ZOZ8xX9Lc/UwuWeVwG4OuwjFJQDmipe8SVQISXnYWYn3uelh
wyX86cgkfwb4U4A/8TycJ/5UBC7/1gCJCPevCRi2hTg3TyhzQbRX5QLQzAGoyt/DAggZXYiS1sMb
K2Dl8oo5+GYrOinBIckmVJZwuGozEpEa7cgaTLufh7QpHWt0+X6QWQQ/Dd6uzBwmsyVGDXKI+OKf
BKN8J/t5PstnXBM0GVG75EJwQYCB2ELZPh9ARWKr8JpevWMs+6jsooUPlgKjk+UMJkDEHVR8dk9U
0hwRZgIz8tlLx+LzIC3+0jkNN4DqxH87lVwLOtNZlLl8v2VclnQEmzj0+Jcs2vg86nO+Op35FLJV
p3KnU3PKWs0XS7gcspnJJa2v7zs8752/7U9oNdLkTgGRjbeOi1wbcSC5iUhQi748BHOcYqYNKVTy
jSs/AD2l/HrrfAF9PVopLkF9gzRN9xI0vXTVJC/O6G17YwWfJgq5ege6Sav/QSrIGMpOLn8hWhz5
T/dHVCsQ65Bm8zb6+yiIvDFeaJPKinSAUIprHZFYQEsdJgPKvzC5RIFEhCPkt5CQobU9Kbo9HdQ+
SYgJv/m5PIIYCpUSsaJCH5C/1DhIKMnQET/g0XV013OfiUG4QLHUFLrGZLulJgGRF5KpffA0LE0N
/yfnzi8XM5RTFsQSIJnmpcs1C7mSfVEUAfSB/kUhA5iYvuEeqCA/4wo71EO/0TH8TrFK5IkAvSBd
wQpdwCCsr88LlbophotSyys9w5XYiETv72vZlKyhwiay5IZLMiU+vqCpk6ezClJvbzhStkKeDNoL
TCuEQqESd1tk6t0HcJHgZHEVH3GeoHSah9+AppHoHKmdM06PaueNMd4F2wvSSngLW+g31IFvWzmW
ezlSBBAnBh/8NvqyBos8F4U0dZZLOlifnUb2aXQa5RPRhbpSFjWGtWF+Clr974b+zTN4ylHalWBG
/H0xGuipxplWbs2Qp7sFMnSU3/FCIPw8kaFW0D2YOzqbO7YJUkc90HGJ7XWvEStJI8b+evQdtsfZ
jK6XkKtP5WD2dxwnapf2hsZPAozKXKuvdg+dd/gM5V4dphMsPKBRdpY6ogePGX67s+Wjc6ZknNqt
uBW/eKKTiKxQM8TivbWgAeKBMS4tVsuxQsEWtqM87O923CstWwEqUocCDBk+vCXDh7HbiMUQ94U3
WLY572sHKGgP0QbmAyEciAdBX1RByISdz7xFQHvbqCMYmgxuCaHE6EOEpiR0kuPnk/Zv4PfhjkC8
J94altMU0wsynBDipv/aPcYPD1DLK3Y5RVSSPYi5lbnHX6iTRsWojon0fQDVxq1RM3RvPZoqIbHV
7UeP9iQkoah+EZGLj5IEzhKdn33kKV0YuC71XMYHlPUDPYzEbdSPA9gefBkQpHqCL/NANKUBfJIr
SEKSUvsUX6sMjytjkwWwgVlk5Cid5QHtoRciiTRv0SS9aXB/w3MP7p2GebFISDXCM2thICIuogYD
OQndJLBbYuJ1dxFt2w6TFV6IzHLWgbfVjMGXY1HEkQEkwyiHNM95h6N6mz1cFhiogLhteDgVj2jk
EyI7OQUJP3OehgwecWT4ySol64GId1Er8Wq/s3L030/znVD1BvW40dPaMs9gZMTZES2j1DJ8w6W7
ADAZr62AdtRPgARjJwP0i/FSHWX85ua+hn+ifeVYjIeEMkmLuit1YkOMbkmC5xkhEu4Mwe85j5HY
iGX4PflFsAwBuOg6Zwhyy5A+BP3mzd3EJOjnCXWxRU5J1hKwAFOMvupIHtBSGpQDcZsS9ZibZGEb
EebIyMMg5VGe3kiChnuuL3mQKOqIqxLUKR9wge1CTIRuXdk4sJgki8IDwOEtkjWJStBzgW8uj+eJ
5MEQWjS27LjoqrY4ocmHk49ooNb2wDDpZjfwu3oO5CXk3VQxpWQOTgw5IsKE/asjjfinDYsZ6ome
nCXDXUvQQajwdVZEgfaxBw5McEgsUFCNe3GT7yQ8Q2XDARBy67SIIkjd+0sV/tIBhITJPaVqHt1F
rNjOe5S+LRHjlqPuAASoIlibsVEYI7HHEauYPf5E4WoFYEAw+CZZqSiVS5Qr4YfIXlMZJIS7khxo
3nIoqYPQFjMChUZAKPdLyojsOUhgEI2nMZWgDwNPoowP6fmNQEKSM8nJiMAp5bG34GElFktPjzYY
l/PMgVwFZ1r9Xa2UqEz2ogPpowR1tZ+6FbqWRGwf5B6QQBHJlq7kkKA+FgUK8W9iW+rTumB2aSr+
pYSGQxbovCh6tBD2fvh/kYYkjRL9y+3tfvu1MV4RtoYLvPg4fckEmtAEJDqT496BsBrq8bmT7aku
/LvDdUXlA6YBMHSXyjYwt8F3WlyEKSrraUA46+O+yY1UCX0DW/5XbZd+vvl6UCzQn1dcw2u4NPty
mRpcsr9kT8FMUXzEvdr8iPbGlTzx/ssIRdIel9We5JFXLlFlfxkUxKI2SpQkahIZSUQkKfafwZaI
//zFSZvelAHG1JaAVhLOk3nHqGh8csaXEHe1YWYN9/u9pLGGrfV+wYiMD0l89/uDiYdVZuJhNWX/
JeAGgjUHaqIOsMLqwQ3leaFGcF8L0XHmoNVkJuFzOLb2mDL1D+aevY4Ds8owmU/Fcm2zIdHfLTu9
TaeTrGgJNlfjMUH3XOcvkrm4EMir0flveSl+agJfrFHmMdd15lm3O0pNb7PbBYNRMOKXI4nh12v5
aa8znculQ1v3d6PVHVH6kzmm/s8nf0AlvYRkzr83xN+oBOxgnOTgEtD/nU0qSC64h4X7Ga/Pi9Bp
IFJ8yMuJLSKqfZCxZc1e49SGpZ3Q4QVsEZUriUpBSwi8yYx/MIsAETuDOBqe0tIeHFw0mRj/0Vnc
OLeTq4lMJAQ1Ggw+9uzDHeVBhvl63UUcUmYC1TFT0JGUNGU0Yo9DLuUJuZWOcWAE6kJUg/6ghDHN
HtYK47zwYPb5T6T2IJjaCt0TS8hN0APYEVVbSOvyCWgT5v866kK3QBSJRLkJEceFfKA1BnS5dD/c
zQl1rWklwzJg0x6wffuCPd5+omFiRCo2pCsGshmueGUcRkUO8Ll6BKUjcBiQKyv6qVdDuxGDd9b5
F8JtB8i7629HYSeQG3aWkM1ZbTNX8+Wm+iwP46PTgstPWQoBQxHNlZhK7KhESBEtKM763fuQ9wPD
/pYLQYNSStGS0wgM0fyhRl+LsV94FNMBR5FIZeoItvD6wYwQHP53aHQHac6DvdC/Rc1gIDCWPmjb
kON/yafhpGRC5EUGeBPN0PT5EBdjaY28FvDi+ZduSpgsyU/qCLKI8p6Y87HZ9eVeNjXGDHuUnJkx
rZ9RVpOclCaMbwQLiBsAlc+H8gtfo7UKlbN7zDPhN+4u50iH0eiC2Z9fjp9IDr8hi6o+z+tehjDf
qJciPnSGBCfLazkm/fqYOuxHlIliBNPQvBUrvc+wQYpAswH9o55YUJbePaT5gLco+9XVKXpwCRF0
wTvu3c9c1WYLG7wHcCLRbGSnUznKhIII6o9I9oWz7mjkDXpYBgYDxi2sPjZk2ZxFMYvxBBopqQDU
5uAyr9Ofi6bRgSehlSfItsoq6922tC8yHIVFohJUqQzZR9Dci4Nla98Oz5CNISYjS1YCqDJbfhCq
hEViUSVSWai+uTrPkAVyk6kqKpEwv61uNw/XgjzWZUqNAtYUkEEwJRBHKlAmm0XCT5jo3S5/teZb
/oTPspuvfjm/3RmGVpLM59PO1JFVnqZ+NpHNwwGO3hx/maygmLLkyiLMRWsCecqMbzNAAJ2Z984f
TCG7WltKJQxVKATyDOCpv61H7Te7gn6/N7K5ZntMmheCCm1yu7cB/AZQ+PkKslr3AR5Ln5nJEa6I
H06+OkmtVRmwmHKNzPHBHA6H+/6wb9j94TAcrsKET8BCXli9ueALoJ/YGPZkHwUXob1DllI+fo0r
LKEyKPPv9ubiyUWU9U39GbyQz5Pk0ClDZZFFTkDheiLAjuDwS//rwZxjB4Se+0MLyeD42dKFl8JN
Q10n8ynVZL7IcMmM1RLZnpt2T/mOUBO6zGpUo0vq038rWIUGnqiLypolw0EubR2ytMTfcsEl00Xu
E+U0Udv/OyTB7RPjyBbGmTiYLI6yDcoxl52UAvrgMBAYRtCdeci5pH43oAfulz1DwYeUjd8hi82R
JLBJeVoEhZserE4q14GCSLMsmXKISCo3em4JpehMBEsAJ2gi/AAn5yRUdptkzSGJsytrxmkW0uSH
GEdGy/m3ZWTA7TBvkF4SC1HIMNzWjFvTjVlMOQOheEuxOHOB/pB89M8HtcG/q/ebZ/ClOUSOUfTw
kBL6NS/TFETLsjQuv+WGgTNC4A48wd9xZ6izpNDBBdODKAtR4bHIMwpWJtuZYGQSK8sAWK/rXAFE
tzn/dIsyTSvntqudPLqhMXkTiHyZsDISSJDOke09xpL3pfaBXr58ffHEwZoBy9aFhyQ33PogOdAZ
yda8B7qQNzWB2/3bt+DI/nRBJYEU7ETwkhTJ4sr8PV62PQS+2NIbpuzwuXtiT32bGl12EuGKd6OE
NKm974vf4RGVSwVrD5JJ0bykSU9KaGSk8wMFNslOt+KUuP0DYeQF/9zwJNVqxvVu7qADad6pzsj/
BYYpkd0TNyyBfkQXswnmI1qGN2Ai2Z1kSxWR1Vq37v5t7GL92w7z5MjMH6hkfzKKSVx/OalMuauP
mLLsDX/7Q32UhxB2nQKZcklHaA6DJiO/gwPP8kp7CGswHeBiZyzo1K1ToRaOQjXwM/vlLZA0FZNz
dlGSjrhlyUIuyRcFYHbVltfmkLWWBh1cg+WQxFAMm2mXWxAGjEYMsd6u2dvt/oKQNVq8lbVAEvm8
kol3oT/xD2qSqbhYdBm1v6WUFfTaB2h1pf4iERHST6QYCoegyLi0kN48QaVbbK+4tzLofpqgXXUt
wY4MONLw38EuaE762+1WUC2JZ8QMVfSTJR3gJd0Rlrvi3rthn66RxREGS3VMhLYlYOMd/yo0EuT+
4Q5/vp9018mQQWuAQ0YWuIIsF6wWq1WyAvudEuI6xKx89Xrepqc5nXmyGrK4yrCUmwgGA8ehnsHl
FsXvBquEElZUc+XXguz9C6dl9GKYfsTCXcw9KedQzKF+G0k5iG5I/hIVIVpfpT1WMD38RtGi67cJ
hx+OTo0aEiD7woY3xVdnLqG3TB76fXluGeriLran7Vki7uGYjzAc+rJZgMtsWQ1/c4C5RjQk66C4
I0uRTUptUz4mkTPMAgSDJKRjfsWEl4R3GQpAD+vlZcy0By9Xo4OqSBq2VLJeWGZd+TAYjjGX5G0c
0WLNaVJV5R6SxvSJZ8wpftKYKNeODZ7VQyK+v4H4X4X0g7R7M3x0GqHCStnw/kwoX/ThCiUoknn2
W1b/t+qKVq9ozPJAZowk8BCpa4mEXsRaFGcZ6taDCdDkIfhADDiOSAl5yOmUOAihBIbOCJ03UMHp
kWGAYNhYSINIDRuM/+5bwL20nkLqJ7ams25STh4j8KVODlct616xJXgMjWk1Pocs67Cus6G+ziDT
r8udtr51CbrQXoFSBFU7yoYNdnUedO0jwXftv2OBCASNgCfHyG6EOtgRUkcCDYBrjehUoofznbwT
me8iH0nvQPSHbgNQZXbRk3+gvcYKkicN5xkS3UV12/CZ5CNxDz+gVIq6N9Vj3PdkngoIJPP0l8C8
ei27ewfPMJwuvRXHqD3qFkE9+I4g/JDL4cOgmmrnEtV9DScUYORlCOUChze6bLm6n6cPiVsIre6X
hIdk5GkDpanl9FK5z0q0xYg7LMmzVr99mGBk38+svdQ/h+Mxm/I4DO8282l8tpNwTv11iCVhXwaw
z66NTBjBy9UNh7JbhPIfqz/GvSe4EbLEy73sCmkXObwAQfsYs9xY8EGe4Ra2IhhgUkWFoStrgOw7
jGGqqgIxigvuO7pYpDY2zroCP9L/JTAkrEFASKzfGM8ya+SRKJqwz7R8SSP5F9Q5bVtBCg7w5ULU
7xC3E/zhyOF/WfwhZLdBIQvbuEgO7C3jkla/Euvj5UDHLhUbQbpG4RRPzzSkMNvrPTkaiZJ8umVf
YNaX2/AKFzosjUYip76MMbdM69blNtCe3S9l0DRs59PHzwg4G2NkMk6HtzENgkbv1DTlpBy759+R
xaiH8Z4OgKcV66Ds2AIzym4mSxS5+rCfecOzvUcbur8ni5vJWFkwekRtv8uWIN8DgvJTicKZPLKD
oU/cO3FckwxO1a2XjU69JdYRsrW0vXxf0cavD6VGciHPVPZsSvR88KsX4ghLYkSUgyW+O/AMYKGr
hUqYI7H7WjaAo3h17zzICbq1YxMiXm/bEnYuAexkiZcYXyaA5FNCvIB6wQahbxR8aBQGP3UASBgy
SZDRC/Gz4FUlm7zB9Zbw7sFpnm0Nwr5IIo6mh0llvz9MACawpC7NaDLZn0lqcwQMT6xt70gL9ECi
DLrr6bSWKOFO579CGYmS0O9DX1ci2y/VJslPpKDDg1kfcepg7Aj79uvcRw32weVG3T87b5TW/o+q
89pSlOvW8BU5BgoInhJVzAHDCUMtxUxSFK7+f6b97YM9utqurlLCYoW55nwD+EJfo4ofb5RBKiD2
5ywfKc6Subrl7PIRAf4V8qNuKw4Zk3+5Fvk3J9PCzrufWmCAiOsr5z6rYHTKb2Q2B/MERgB1OGwj
ITH/tuvy+n+q348x/ZuZHuld5nHYm5RzxrndXkmnF7ynhFIyxhgmv5GG9bYEcayXJ8nky4oqA5EI
j5EkKgLyF+xtj4IV0aD8JuFnxIeyyPpyECl4ScT1z8Ubk2z3XzR370v7SDS426UWX6YFbJSVanfu
yhdtIX+WzB08GxCn49Q//+dmLVfxsYqu3kOnUkYl6ODunyzwH/jPEsZLwCur9b8+T4IYrQryLyFo
LeuMUSE+IRJ56mg288a+BHeyD8lcwgTYunILb25X2oH5RUoSN49vpBEkcgSv9XuHDCeWP4tw5S/U
Oaxoy8gVkKYndvwX1Mq1tHy5HpL8feyBLdlwwMP4jUeJL00X/3NfqnYSQjz2UsNDA5ZTtGcS38q0
8yWXt/pXS/xLMr9seiTzmDUZ4tM/jJiY7Mkv8UAJ95m6KRRK8VB2zIx3cR+s+uIlqC4MIMtsuPTc
QXrmhnIgDHCSxrCiz7C1KZWqh2ykD7B9ArL9B15zl6+jabJ77yCplptmLwmlKvaCV7Nkl7SonfsC
adDa+mJ6taF8ROo5/VjpgW/rFAN4ZWVs0vVnx5qKyyHZuoalNkAqOjcDmTFqphSdBma/pNxAgiIG
GXpd5L39HQ5ZHSBmgddL6jDRAmym1wI3Z4aXDhvjdYcGU2tlHpKNgk/nY/yYp9PWgD470GTAjbMB
QBiUgS9jxJ5oCCB//n1hzOv5eSiUZRnCjQO7vE87uDf6b3TlGp461jKvFJu3Hq+x5pcFoGLWwWc/
Uns3rdt5I5BnlYnXoYJZsoW9nN6nN1zqh9t4+fU6OmFIkrNYmo4OGDX29BVo/hSLJaQK2F93rPLQ
JJ00i44l8pvgyqisEBzCcym6jxtYcyT0fKhJNu2nsQBtn+hKc8MpbyDJeZ0lf5iogRglMFshmlp1
HPj9LWjGjc1tnozv3esMZvZYWX3R3SUXd3XN3H78uL3K10VQYFxOs14FIwX8MPuBEzQwbf55k5tI
Q+AN2Dg/+4/xZ9UAVQ919hG0Mi/HH75ykYxuNW2Q1rCFK6jkpBMo2Vp5gc6wfcYwUIgs91N7njBf
54SzoOAxx/Qek3rbXD7dRh8wjA6kIQUcH//loxFA54HqFuNyWAF9RPIELRPRYP0e8D/CcajbGdTz
j82EziD8oN9sWjz2L4t/c5fuCjKmlSicA6aGZtg5AdIW8S14GRl6nhbcHloxB/zGw4cVxACG50nK
iiJ2ZdXj11ukGtpLXpRRfMoPlDoRXcgPVGnH8O7pZW7eL8AvIdEZpttqlQUl752B/q43H9Z90vhw
hyqcOKFvmq624qznYzRT9mh3cQSKpowqc1nsXkDPIP7Qa6BszZ8bao/Iv7WoQ5FXAwzCZMNT7sC+
cs5g4B7oY4judzm/HyTw2qa4Q1zCRtN6sss5Ec0KIRnc5gilnyjBNl5Ashr0euo83RoA1plFE7oo
YnfHzj7bPt8cSyeMyyfVLhebqi398fxnUMcshNN+XWfb9/G9hFoIRQLHD9CxhhXhDIZm8Qw3sC/H
X5p4d//FPFsEHd0W4lDBnt3bqhVj6LUlN59RnCGDgPeCtb+RtNUDPWgSSgJnVIRyy6XetCCBxStM
kGfu1pSKC+uzrRIXRjt3/NyghN5Yn6FsLpKdYjifE0p/VOQ/LHRDScegKcOmFpmjmfZ0YTxTj0U0
lNq+sc7ayITq6wtbnSFTFsqY+pOIowgp5Jtb2MVhOyzni/YRxIG2fE2yWQXxFAMVFlQ+s3vPasze
IUEGjRUnGHXG2enXIz6xSHq0RirId4sv1fSHPIHoIVq6+HJRDkZa+6LY9cX1WhdipduIvetAm0L4
d/I2M1GQbp9LkJ9x00dRs4Pa4A2ZDwSdSON1yd0wRxWKBQGNnCHoL3gy4EKhuwMMacJq+NEPGnbC
GDfoct1yeweID5SisG5/osd7Dr7+DctPBLLB2ezj9T23jacbo8RE5vIPFcEZursf1b5oboVAAgtY
JqK71xoxYAtEIQ4EIZLtqHJVC9X9+s2dvosBxRyZZq6me4VYOY2OTYn7LfTESBpBnBhenNf0ts42
Knuz7ntRRAhrI+5oResyVCvBncP91VhTLwIwrzgforqVfUfWFWbM4bwzpp81gDt+I0XIN0K44WfM
RNZP5u0VUwI4/QDbbRS5c7Y0wBS+yGobG+x19zFM1xVXk6202WNlLLLghCbg8EJNNbabQ1DX5fbD
GEBXHJKrggLJKa8t4+uobQ/5XJ0NQT/i6R+0s3P/OhH5dpgoZ4fXr+FkKNjWk8Z7d2udisugiQbe
Bb1TlEEUJH0QhsKx8DXQycLf5+/zLA25C4HUs30eGTskx7bJ/Lq9bpGXxh4XnhHMIiYMROO57mrP
rMGXuS/YtGwhNufHG1gzmnaVQ6r7A2nRHKPn1R5WlRWtvi4clJmx06j9Z7ynsylWBhIKqwdCwrd1
HeqImiG2ijQYVEcU6dIhKg/pUXlZ8RwyY7VvI+4Arv1PmwFD2cbBrf4BIDyxCbhvGYYr0oar+1D/
K5sgPqJtEjbH+jw/qIbf2qITkLHRY747AAMxLsgSON/Jd8x8DV99Es9VaiHsVMELsxyQYt3VJMU/
tvL1G2evanQhMsOof5uORhWUAUN9BnXKadGPx9wAJKzgKQ5hENaLHXI5zxjRYShW+vE9T/0O5MLZ
ZR+fPsQxMJRkKsiHTfcbdk4VpK2+1nIxbaBlau4caizYo3nxh3MA45Lngbr02b+g99sOjGu3hp70
7ta3oZqu2hhg5nANqfC0EN5iiQAJUliPNUOkajrYhr+BiFg3UgZoK5xeu2Ri7rOGrUXImWOqAd0D
Q1ZLY+uGFk4qjxZqWYR+2A1QgYxbrl0nMpq8NqjwXAmEtoXBod0qCmJAG0i8P3GmxY5VHGAJK653
O786CmUFpHWQSieGxvEIKXbdZu/egBFFpjB2HtQqzzbifSxaRCJMUPkaB9tom3PLuGvGJCiJ1cqO
hSLFmVYVAFSdSNpDBds4KHYaZAKYs0Xf3D7XGtM+a6VqcXFncGB4TxSybrIKs+Q1/lrww3Epvw35
JiGaIFr1YVu9gP/SREipEPQWbgKaOjsYTQeN4s/DaSMsjGDbw7k1e5ivmvW4jP0z0RHeyHMDqDMV
vxfEaP/19PJ3t0N9q5yyOe6h3cjomP7OjCx8R7dZubmaWreZjOj3tWpdIHhsMtMrX+SOvgSWND7a
Mh8LwbAYLSbr8UITxeLGLieaFZUngv6FMVC2yYm0Odm4t1wI32Cp+iCdeLGhQhVoTD/8FmKvkJcr
V+T/EVFvOXHhcU8G2S3geroLhjAlZmO/tU0/uHtYL+Y2ACigqcf6GWuxeg6A60ZzoBtO0MdjBzxF
nYDdy9kLlK3eZEG6nW77KnEqUB6LJDA2D8zpwUmcPa67ps8syk01MzatHL93MW/l9duxOCSPtMU+
AznQNfgn7nYDpgnVxBbS0HeE9Pk5qyjr9E23UMMA7wM47gt2dArpkuKOsWc5RiGGRBUr+Xtpmm4e
OZ9jY/8atyB1oRl51OjVO1hAaMwgSEBxc6ztKImDkiInfTTGRDQAikjwwZLiXSeKJ5X1gp0dKsOU
AOPeuyBUw5S4zql1dEkkIWNxtlmnTTR3DuhZfWYkkeCDxTCikEzH24xcFKhRMshEy94bLMt5kuKI
AkCLDUurzw2TssO8r4mILJJYzCRAuhFxuGCWIv/VTPm5yr4isaLTje03SzEHpf7PqkPnPzsp280w
/+sA0UNJIkOoI5qAQ/DwCKBmrxzN8FP3kSWRQEcf1L2s7T21AYo2xf1I++e7N4KHGKMhqwc8KnUQ
10ypgaL4YeIrjfup+33R3+0Pmopk15jK4z7z0nfZQqipHOXTbH9ePonYMFZ72XgltF9BfdTG5hr7
7DJBPMZ6zHM2tABw0kETP3G0p/ZXbM2YBa64ZtBLnfOSQLOEQQHDib58Ba7soETCwpFSayAvwKZc
celssCFfcHF0OzrSLRkcGnolCVIADE8JTYkmP9N4T38jpm+9QGxD82S7tGuzzdu9QA0BgIEv3gaC
UjmdXuImCDoqaEBVyHi0nMek2W9MIxDnLPWdUYHY5Xt3L7nxmUr5AgMjroH0PSEa+g+EYxjFoWh2
dohDzre+JioRJelttqo7Nh+ix4SpwJkwLmzBf58V80frE5hBfLiAEYVKRameRDnJVrSk9+mS1Q9k
HKW9hLIR62eywid3KnjRlK3CVyReiGW1I+TEunDqXjFji97PqbPQ+bvtbougCUdx5muY/gi8psQ/
rD02y4h58bTPX37fsxLHOESQIR9dFu01gYzuK+NoIBzlIH+govkCO/u0Iqb+PjGAylpsriKweGzr
oqE2bU/ZeJcbWp8E4gb43holW9WOiW078xwJatGJrgqaTsSQmDfQSGZ3WJEpYJ5H0Y0fGuw1eWRM
i/Qqdht0warGY9phzelcHSLH87HjMPHJMr/hnY0AhSr6IIAGpXdBMmSYoNW1zFcGkgua0zP2+Z9i
t8kRgmuIrC2DVEErZRdTG71/ZDHAVgXGN8Q6qjSoeY3415hQ7xpTQ2ReuExj5O3Rn1JS68H0i9Ak
emij54ZBDdoy7/Sof12Q1AOkBmgV3rNpY6iTMz4bYzN8Z3Yb9TlyZR+HpYIploEc8+DvTFP4NMzu
TxSviZatG/RsFYcMh72sCrFq3Mh6aex+Ul97/T0vQdHq5kiCmYuPgTC8pf+hs2tutakO2JPtmCas
XdMg7rQuCosDff3Mt3Dsj8kc7jACK8v3HkXKKLgiSwASekIAXWbETe1liXBwumgc9DVyPXE6Qmye
hQFVcE3zngiJInyGXhKs7+ZGK3fPzs4EgHxZptosfrj6Y6x3+u8OANOAtz2znlI65tNJUheFP8Yu
mQBeq+tUV4J3ZLfAfARsHFvNl9VY8Ehb96HJ7wtbMr1Y40xKNsrvkXEN8ptLQbZEn1D3k9xHygt1
ltJrYwJDaaGD9YLfBOfzcZOr10TNklquRmTqGJB1IusLo53+j/gpTotsxBT0LeL5GSom0whBCzUK
dviFCAYaeHIjq9qIZq9kEDHFUQJC6IB6FDU3ZK9W7+6dgkwDkxkr26CU0TkWk2r+9Ukwqu7d8C6E
VAaLnhXt9RjyOi/5MEIN222t7m4VMKjNrK+glZO67/0duwDXmKisqcgJqqOY/j5i1/+EJ1kBh34O
2M5nBFWbnCcWxCsi0luYrpnHin4WNDb3/r22ziNscAJ5twHN8dCexuFtlE5aw1uIxTrI2eXzKAKk
1Snq64F2MrGNi9GivhGvQ9s2WGaZSRf4d82bc2aF+i+etUkYljJlvpAAyPzopCJH0IV3v+ss7gv2
sDFc0kMnJCrEqSWaMkwLEyVE5uQOyWoCUjqVEjxW9y3M2nXHwcDHpZSPkhul/gCHmDfz/yFjU4Qq
BCtmoByNpp0tFaBRG3AUeQDNJURxvnm3HyEvBnGFI2sp3D7GDeriXAS0TwKATUqtTDTtyo15QmOT
fVKMR2w8QjjAFJHiJ3m9to4bGarP0HhHxQkFrR0U7NV31pwhGzZ7o55Ss7rIDEcWIFl+9yrehHi+
AIMlgP17cUlzAmdi5lpBrcd+Nyzoxq0MpgpZpWkJ3ip1k8MF1zmCFhBthCBEHdiJI1KD45IuP0Rt
+B5+sOU7JTxYaMdLNB40wLMksVAvBF67JEkRNLfR3NCtyOiylKBhA+ArdZtNt8CfqCEBe4a+LD2y
lqnoqaN4Y8vxDgjYnMTPi4CTcDZx4LZw2eha06Vy/8zIaWFs4iSQ80mjsoizjrCgQ3BALkN0PBgf
bkYR5GvzQ6QqqPDFqneR2NTjG3Ib18InifEC/I2lowPxoU2CbAcAjFk6f06jS5+vpDV+gsVHvD3Z
qu/59zG4tBf6c1vfZlfVab66Xza63vnit3dfiq2qk4NXBThOzoGioUckhy5kg/UWHBz2LBdXgNwX
V1H7z40B0ssQD28c9pQVhfAZ/m6kFS5Ou39GvvoBNYN8JP+/oJrSwvbdesyIF+Mg6iNz1osDqBKd
9uzBdN3lXWljybdIlcl7cpuOAFyADfLEPOUL+ftCHg2tJX6O0gxStShgzM5ntIlO1/vAQESmFAf7
D8oFk4hwGqGGGelP5Mke2RHlOuKw5m2p5lOo+YCXdfe2a4y1KbbekPsowSLXy7r5QRKdi+FTnxMW
3VCU7v2iOWwU8ttG4errzmtdAc5B+RG3A/RjQShX85gtElsOovVQl6Hi6UX3lv2RKiMCjOPpeUKt
l1A/w72OKL3lVKb9UBeIGKcj3nFL2OHG/iNBeF7qmnhJ2K9Gv+4sJV1eM4ZuALumJHBS3U2YAK/p
mFQOCxy59KTwzjnh5W2VFeick+L79wk+iVz6NP0Gz7tXYleiIrt1A7ZRUjdCM4S49eOwS8IO5oOx
iTK5nl2dOiArCPcJv4gs08PF86T9cPkV30S5V97xWfDkGwfVwYJ7IchtB7yie3tVTxfC6V8YwStk
hBwpNZqJQj8kg9zR0H2jFs0kQnzG1QDuiPpf9b+PnLG0+n0W7Ti+2AHxRaBywwGJE5KnIXFceS30
sysvS0NeMTDBfIVdEL6W20rsfBDHJXH3BPn0cGLa/veFg0rcZq22S/JfKg4bKEGRR6R6c109W+Er
XRD+kHq4aN1LyJZNdm2A/SmCswu/e7xisJETLWEIQZ7p3Bpg0sEXUpEETezoeG0BEUPTgZfvgZxF
USHLKBt0+T7/f18Ku3Ym0bzLa2SOjLe8k/NhmMIrPzS30daELsO/Qx2RjGhoDnV4OAorijJlMcjh
KTDxblmGDPI6p/rvQ/wFJkLI/dch2rTotlRdFL9sqWxr3Tvas4JVRlbGlSIXFwQymWIXaliBFJ6l
oC1AJiRtqMCVx9RHAQmwlQCWhDFGpecBGhPMUX8taLnteh1+bGpXusULhVxB5vxqt94aAIBhBSjE
hOIdCoJTcAHclS+AGvKWv7qpgMn+1VWFjUE6F3jgj6LNKKb0WoMAJFf9Qw4CzwZsswdAKdgb3jQD
OutD15scZvh3CrRJMBoktW15FXiO6EnXUDPkQOQf4NM/QKCCQSD9y8G+HEnw/WB6JhNBgO8zC6/3
DwA71I2BTnUoPteOcWBaa7gMkPV9oYAca8gmkpLyKR2UZMZfVKul/ofViUF9Lx4RcvO4/j16+FJD
inDkO6kO1ujRUCNE9N0cZoj09BvdBgLCFMXmdLgmoBQoVLQBcpbQfHj05QH/TAIC9utgSJHt6EDa
Y/cLCJGixE7wqcL4Es5Xgs8E6YZO90rRWfPvPXSRGdvUi0XxnUNWnPR7oJvJxdCVCXhPIhUvppgN
uD25d0YUuMUnhat473WQzeUfpS/XDDTQ06alnA8IEhEL4L/yV5NOfqwzqUrXINCkpi50qOfkPmnZ
UqIXWHjkV24VColJyvWwJCUrBqCMTTVOj/kArIxspAcatfOKVHifJFG7X9RYgd1BnzxmT17TRb4g
Gka52uxjdcXfcvAYXWZkuMFrxl3WEvkLrBH8m4oifeMQ+Sm/kvO3+9kOPzv4mekPryaINWFvSlW/
dhBkB/PfthFH72o7YQy9+Ny/Wn6JzvOVhPp18lzIHzIPJPqT0X2SjFTvMRsK5v1b+hF4H/zX+grg
nfx3mVgykg0bFZDSwT9NrqX9ppjZWCuhYG5KOEuX7uOXmDjJlT//7n+dlvOk9BmdzBNViL82rtTv
nYI0sxIqodz6B1JhSjPIOUw6OlXRmXyvkNHmn1cvaQ3bfcKxcsCFCipBIJT6D32nc777Ru71OVHw
zZbWMfkrrSMNKE36REenb/ZFPV/+fAeopsFFi7vyp9qJ1P1nl8woHEi6pOXc4Tuapxvq+U+u6o7U
Z0RBNf/LZp9RPsknKT/B5pnRDIUO8txzwsJEcuCPaOD02XVYdKRtnpOf0wVzeK9NWZgmrHC0jBOf
PJA8BuDZ/cYbqFXlPmYpMQDZNm6R6XOQLhivz0VnrZ6dzrrYkUbjq4mrGnosOANxWfKn2DUO8qdz
UPCTiP2kdkkP0dkkq/ZmM9RnCScXhK+aSkE2NA2UbKVQ3QYE+KAYnfCnc5CeCkr55fLKplWjZRP5
hkCAyyB5xBcXyrWw4fz3ld16BAXvgmdASPKr9bTsHBx67bHENz2AI57yA5qZ8CcEVE4u7Qtp1Nb6
RBZcwPeMA0GDGtShdeJ09Gn8gGdPCA7sXUkvUf4H8/vvL8kPL1UHOqr8iAgiNc7v4tm/gzx7HdDu
TFIAvciFVk//AYeB0ofuwYvLHWYvwa9ReGPhwzESyQZUOTnzg50GyzMCTqbfAhjZhvYQQ/UDEn3e
6QeAMCeS/G4r/SMcPoCR6XcskmO/AymvQVy7wXBsEv4E67Fi833pOGtAPQFRkANczvw4HhMAjUOi
Fry1agdbj9oWMQGSp1P9EDF/PEHV9QjP4fKRRk6sILE8vuGQLDN8T26UKO2m9Aha+K+cQk72+/XW
q2GO9l858ssDdjvB0GM/TVyDo93n1O6MxK4ODUhMfVr2nSQB8MDXjKgqReOQ1QK6wg6AXrtyyekS
SrLRqcUKbz3G94kT047BGWeJqeQT2FP3mmviI1U9Eg5hYIToDwsGqVbURa13Y0JIhI1dFtL2wdoj
70AgRIBBesrGpu79GtyBILz6lx33wbevASeGN0zsdcaJCbdHqdnzgyIMADcRV2GRR/b30/Rvn6Vh
edwn0dpbGT52JJmTkLOzFhB5cXrOzX0jIM1RMlx7k5GuMZnfds8BFwu+PLvP08EVDP3hc6L3wNuA
Eubh5Ew8yvPQZ1/swhwF7EpGwvPscmIw6Hy2eeAMvIWLeQ5+B+WT5J+JxfgIsENb1kmD7ajbPFAd
5UI5Xb3mQDDjVElkP25dmgDkKM2Eb9zTp+kk9pVVZYSeMueSmM4yxoBN3IDGZyNMszx26ppRwi0B
j4abaiAlfu6ZW0oMBO+/E7CpH8gvsSv/XYdcyxbmO80GWVZ+Q2xMS7z6+kE9xCOBt2u5J78gVgRi
QsQKwoxtskMShgfGkyLlc+IKqShhA8FlfKjfQ8QHzElBgtgWMVdgpfiCdrguMufnBS3yPnGvBMG+
Maf8ISt/7sQ7QfDHI8KIt4/n0+8KkU4+s9i+HCzdpZFIkLHjiIecjgg6GgoZATcHKhDEGBwYMWHp
QSShLC425NRvl133y3mEBacFPd5++B9y29h4wRtw4x1vHvO+8E0ijnPTHFt6l82lcw8vo0vJmwOu
OcOFuIPLMCy58BttEA3lPHITojBkDkkiCjb9wY8Q3agA89AwGU8mvLX6glC6Q54gS49PG47yxClz
kp1sy3k/gSNBJAOL7IMLmtNAe6qr+VylMaaYR3a2lzv1QdqJ2hK9HSBVccrX2cOld3M8hg45PhL8
XCExNMx1KUIZY4IfeH8Dqujy/8tOsEovVnrotKR36W26RzoSdDx+MqCqSQmgaA3GjKak59973AAf
pTXeLqfEJgN/Zv8Wsr24hIi4crXhvceH6RNrdpaxUx5acvPumS0JESD7BG1Kg0OAsinTMchCntjY
oIhItY07osjhJxRYwYnha7ZuGt1z6zdGf60ojay3sUlniiHkM6jGI0mvrssOQdSzZ4wrZA1gVI+Z
utV1NPyuk/DZE2DkeaLh4B4zJUMCbwdQBWSLdNtxz4xMGh3B2qdP+heoDMbC2aJZeTwmeir9wnDo
DrwzGvLUYe8jimnzVIR9wE1c2VixtcSujz2a96YT5ezICFjll2ywuPtHSPdkzHAMABxDNjM4GsZU
Bd8gTFULw8rmgY2X9CY+I32D3EplFycVzSqYigwv+sH8PnizetEEcygwfSJq6bXS6GiCeOX6Rpdl
SrW5QCbOgMu57cxpvGvMz70IQrsxTk7JSXoXv4qGXPc950nRqwQFB0h8jp4w72WokBKTX33XH/wR
6EJzBtDh9zkwUsxeCXfLehLvcPnomRoxMqMShy5H5i52hZfw3MMgVLqBHDmSYU8nOfcEUMv1kR/8
ehCNQlqOfiUNx2UA3CI7fwfXwF6RA6Gsy0yB+h6zLZA9twDpP/zwCIfMURRTFWEFCXRQpzNEQ45A
61V9ejPnkkaS0P0lj4lnkDLXMd7lSdO1kpOk8+XcvXveJa9PJvPuKVf6EAemUWJun7ss1zLegY4Q
4kBBPVDlY+/Wz04f5CCMMVvurJi1/O+a+S07cXTGxsu77PiOKYtJHA6rTGNyKnEgY7xlYgumooNZ
CbopyREKkNsjhwiwlDVKjBo+/Wp6uXZbW6rJ+tyYg4lsDZjlvuumTAD0Fu5TaE0g5KbkIEmD3z1O
faUO2gHe4RBwYZ840OdswUQahb0Ne+Ls9K+lYFJRN2SaYMTvWLoFhJmveQ9p15p6r3h2KDwdjB2l
CD5n2WgykbGqSwtLW1fMYBxAljC2+kb3sqOFaKjfesAvyHtc6UasPIMP+T7+92aKoGfTcWS16MwZ
C4QGjAuBaLamWEnxpOVuzS34SB+jULZ2H8in8uSlA3fm5AeYldipGXJbNOwPNDrXwcCveeLX3mvN
qd8ye3F0Vp/fMvVd0zGw4Mb81vmCgt0SQEmnkfwDgL8x4hw4mQ6ZldY8mHKdnK497rplMFEy3mIk
E1Cp6DL/lwcNpNSyUwDapJD/8sj6ck2Kz4iRYch4/OBIT86C1qE9VPampyelkbvDnWGDmR9IYmTu
r0Nj0AlEFcIJhquwclPAF1/4Bn6WeyzIkVuYc2w3aXCOxtil95BIAWlhzLMT3rEyag/8DBGTy0qe
GBckUQDzFuWanjbEF4LHKDVW3kiDsYJQyHeyAAAEgAnAm6LsSuVQlaFPFnryAieLiip7YZ93ddvT
Jr3NcaZxJRvtEjDb5rIXI/YM4B2wEoAnjxOw7tLKZkjeBUg8zDqH5prW+Mj8GOnrdPDYRUOGPdtx
dQ76yhcRlRJgJ9U4Wvc6MDB4Z9ZHC0WhDxhzMgNj8sUsWAa8Pc1XWRw+SM7jusPbzuAereac24qW
tHN+QGyF35lLcgT1+BYinyIryHXw7wCISgL5KrmvDoyK0rmDQNd8JngCKwY6cOF7j/wQp+NU4h4R
knmdy1/WIygA0ZCEH5cBv8yW98j/paew+CDsoc+Rp9mCZ0cg5sWMSzPzPhElkk9Kl/3AVXyxJJhb
jDTn18F33Bqqf+XmssL8lAQVI06wjQI6Zs81qTfUX+2CvBDV1CH29RRo8HQFnJ1v22QThoDAOm47
ePZjYOOUYTo9Kj2xp08gRIHIoY0hzNHxkpCQvFQHCVh8aHDPySXI+ioKEOgBUSpapxuKFEhiIAi9
v9KML4YnCVtfOSoaP1SGn1FEshnplteA7a07/jp8fQdbcuNBvK0V0IT9YrlHlMjlKJCeIQfsn5N/
mzPWK5kLAFk0DxfA3RLLkB6lAanWUBZghAppuMDorHAJbUtodPIXYCmDXeg4RDSwAk4yc4sKlPRr
qjwsbqCiycWweryQc8TTachMza8uIwA7LA/ykziU7A6d4tN/reWxyDTZ6BosbK91yyexzYORj4Op
kjzU2ORRiwozPe33M+mbeBlPeSL8Th4mIUv/9wAZZrewQSq0PaTbkLT6d0RBZ73+e+RyBmavOSP7
zdop8zOTOfOpXC+3QedHI3uYEx5xkNN5wHSuoTRDNFBNeWkPeVGlh9cMkY5AgB6BsaDMpjsFRoZ3
33TNUQdIOsXGGWCcd1dp9010fICqB0DNJ51BB8Gp20ntMWQJBxmf3wFFBm3XqYO0DM6U2rAk2qur
L8VI0NAsm8ApYSZNi6+rHddp1jWC+zwZPtpASTDOgh7biK14ivwqOna2AayCPCHPvI+Qy3t4d9K5
RlXsiFbLGt0XSwH3O6CWxKbfejK6qN1uvwDmBx0ESTpuoVpN+jj0fzxFMKBAD605vbat3W2xq09G
P7ZBnLLMgHkCtIw8PLpryYCSOWVduM0NkAEnfWhs6ynadtPqr/r7tro6Cuy7tiPSIzc/74riPtUQ
K1pw1o6tAtnBqcFtjLgRELOkAL5zDVUG4D02wPa4SyduoMgPZgD69Zja2MPn5eyoiHOKbiaVtRpd
vyONie1iMrT2V7AqLHwI55Bhe8yYA4ExLDN/EX2sqPu1s3UjvCxSMRyAKV4skj/sO2rb2qgnUAuO
VOXUPvJr4zdj793LSR7MoBuSK7iOGjbMdf4KZhduMkQxc6IlmByqey7xdfFK0hN7sl1tQDrUiHGv
uvWv8/fyQokYpT0yplPJHKNbz3O1wQEzQyf+3ZnJ7fLAtzkwx/H77vJwGPvoxj8bzrUJdvg7N0N2
ASMdEemJ3pXkMd5Hj762vLkfcNxQWinmYSuse4aGwZjuzb4L5gxqBsi1sks9XqZMEItocxvOvtZ1
fB9nyzOu0x5FPookQGm61H53ZvidR1+bUlqLRPfm1cMmicwWkgSkdslmk/RAlKHe8xSue56aGnx8
LHBIMqFahvXc53S/oQV3wbSTBJBXoLcKKArYB84tXXk402yKYn87JLc2wdZ19mGEQSZv9Vn//eZc
P5C7FYpec41bHtogAKdxa2BjbUcbEswIYVz6YHw4trZMNxqZh1uQiMEBXpSwB6fYGDn+AvEjlBlW
V6ip+Ap3X2MSI4SMiVsjIXCxlbYFeDzBFbJySZ8DpkDv6U3kbIAbY90EmxxR1p2Ic2vlklhR20x6
Sbc9cpjbzGm2a4VvFMGDNv0fXQ7QkN4T3IDs8ltY2jPBi3wDBMBsRh7xLdRDVOKsWQmqjDUGFaDY
cEVr9TwWNPebAengEv5hz75JL04TCRs40TVJlDaAE4yUbB1i86AVZhhkuxnlhgmUxJ9mV7VTPfP0
Bq5ejAhjsNvwCbSElzJTXFiIL83uWOeNpIBFTqIeRP6erHgxVEKOSUtQwKbGmOLQR7HDbcAy/JM3
S35SZg3uROvzCe4DQMgMmYsRKb4nGdsEvvXXychhcmmkQ6mHNr2GxXJD5upXdG+dSEa9IGHQGfCE
tclzArywSLHrnEpusQorl/4KZxvBl4Gxbp20k+hUFKZQ6yhUzxpStH+HCZ58YRFm7GRLTyEsI4jh
iHQf0Cc8AFTHnBuuVtCqXRTKK6zQSAJjjGntFRkawP5OxkE/kCsjR8LuSZY6mGlrUjVs1IheJdUv
P6ZgQPaOzCLErt+iCJudjZRUDtgt/GKSlCTSn5ii/zDK95ZngiFipzvBcrSbdZOuobocBP8xVlz2
WGyrWHCtZ4f6QocWQT/M6MKMfTAClpT7kQbvXUAHDVMXKNbqMiCx2kUR0E12op9Gm4pp64Km9qhd
MLFhJnGZlqtGeJ23EXkJiAsM6kTkSylHF6MY1bguwcRiOO69nxAlBpjyHWE7ZMw7InN8W3ZcUUEp
50Py02CD50DXBx209pDx64wZgQhGOtmI2pmQdpGAtoojgBsEPBbxEq3K2GIG6CC3Sk/GHIZb6F5w
Q3fOHhIfzVlFWIqCZmME0+KCaexlRE3HOzH+pPbJ7kHS5RAjmA0DYUDnVOL5SA85gOD51/l1dRqK
Ps7YiUnBw+UglEM5Qh6DKFKyXE+xswVK+rCfk2+Pj8c4+aRUVVKKMIaXjcBH0vnTCZz/cBud6Lmw
ADD2gkFF4BoCv+KzHUuVl+tGONS4xzJzKiHLPDl7VmdA5ABeu+3wuwDGaZrBh0W0tOloMbp5NCZD
juOQ54e8VTvXyQfAVr8coE4B8PVQA6BAJ0HEbixh/zPbb5uYnZNWnV4hmoh8hOqNMUp5Ovr+0R/T
Lmz8atJppBQNR6Wns6R42ulsMwRGQNCab+TqvmQ20lGw9vRswTtrh5yiyt4RDT95mqSgKc+rZo+K
O3V3rkmKQ9T8D237NYBIwkiHi5GBVAWC47MHZOvAW3vxnGTgNgM9VkDA3Z5IZzGT9r4HAh+SWsEL
OcYv1AbyXJT6CGq56bExiY5fTyG9ce9l03TORn1F0zIxJkcm4Nd79MBriYVyh2ImVO9l7KM4djla
6Bmv2nPiCbbZvkEibRRtLtQ+y/EZ6NgRR02mkV4bk8AZsjhk+GUSodO0HCi4aU/uA4Q25Qkm3wW6
TSDQhjWV/53pU44KqRBIBp1pZNc6VUw7Jq+1U1LRAJJxG2GYtCMrDUIZqru6Pi9oRP4PgsMHB+mU
iz3LAFNt1MdYht0bMQOB0QxUA9DZBhqGWJEuyMffi+558W6iMiiqqKKXmoQy+BdkWKaf07sfAUm1
9MX1yBi7uX/hEtUO502ceLLZ9RE+AoyER6mBEx5ug+7bwCKD3d26ZG6luC/+OCL5RySH8i7T8X0h
lWl0Zb9dH8GSzyzyxfi5OVFmNxCVP11VVLGg4rEK14svHe3pgdzBnOCNwmnsVsvPkliDmoCTz+uX
zR7kSMDCasTfG6GNMmn3vquaPmsSyoARZSuBnRJBh1hQNgLw0Zfp4xYwI7xE5pTHWrWCZpAsHzeH
OSbePkDDAb6JnHavIQZor9XZMzGuM1GmQpw+THpwf48ZMNLpyd48vKXR79DHnc70vEORGTnRdY34
rHUW0y0R40b/NLz0zmHdN4lylV685PjmBJEd58PQRw0b0Rw8FnBy2keD1uTKVusEl6bFFObBhFjD
q4us4g/4Ppp2797tgxHYmaDeN4ZKD5cMJ1q0IDiATFmUbCNm6HDYrQ/Ia1FTn+jIdh7FRz5ozOiv
Uen6My850kRjgrtnA18lwg8wW5epERCN9QHQsBD9oe4VJqmN8dKbN1PhR0qfcOhxc0GFvlacsezO
ZufxmxCVev9WJKLunX41fOXua/w/ms6sWVEkiMK/yAhxxVd2BBQQcXkx9KqAu+IC/vr50o6Z291z
NxGKoirz5MlzThPa1HBoc4nP0JedvlEIRHMWzpWog/Ap4N+Txgn9uYIdAylL79/MHgHFE1rBEeII
C/2psFasipS6LRjqnANiL1iO8uXhr0ZGxeG28ab3oOu1EAi3O6AkaRvdAxUMgvJ+oFCilhJ5F4aU
mJqjPwidECoFS+SXfQ3rXlgc+hXXQ4xp+2GJP05u0yze1+b0I6A98erAbqiuDk4qbWp7eJRv3jN4
lORsGT63ZDNPyIoxfE5iIphDb5KFlduPCwZyITMStyZ2yE74Rk6ZSJsz4OOxUWGqHWbizqXEHfe9
6S3+0ED3nxs438hvHsaMzwMMszUtyJK6MxrsWKtvztEkyLVf0HNcVvVv8oquww4r01ChEa9cDrwV
IUxfv91pMXWvd0nH6krL/3Ie47f22OZ0izWtkmIot8whWGP7Zav6DKitoiTWLczBeVol+UJCrmue
FB4GMh//TJLTZqkeEV3XFdlcAdD5sYva4MD88PJyngPq7SD/v/izw36esluxyV22cNM66Wv0DN/j
+7I57ZHAqgZ9kARwzwKfKSLCo6OgSzm6X+jvh6xWGRIVEZKbfWLczc0FgI2JDw+LIhsfFr+9D5pc
5qkpoTSS0UZv/aCWYeFty8IHNQ6WAW//ds8Q7L4m+9ztrRON8pbss1w7/DnEj2gzxGNel4IyZVe+
SwTWYVurDEK+lM2b3r7MoXaOTaJq4Lx6Y2FCdYBmIYK7T1qvOSYcAZoM88UAAxJkCn5xzIq+vKb0
CbPP8rvXEeQIGiUOTwT66jQT6Z9/F3UJa5MYKb65G8Ua1wj2yBGIAgkOEyGOsnKxVZcSrH7SIsa0
O6ErSOOMoAkaqyFkO37C9v/2ebtyBC+ChsijI5dDGyUFA6EJflJut7wnez0Tm4CcyZCoQ/al05ZI
mdWKA7x569vbbpoEELQOhFyWBLrQPLTzSGS44YTYvT3ZFS47OeSMIiZapYz9lXADXKgLCvY0b6iT
8i4VOrASI0j0rFjAsuHbP1AV92uT3iSdM5HbnIeDuUIILRu7DD3uYD68FPk+oTMBFspyg/mG36YI
BJpKTlebvNVGYhUuKt6cQtlSGb4N+9rokshR6cf8ycc9YGrIJ3cyDbpHuQV3JtVmZZN3Dgmscaz6
icu8/VOCtxuzD5SBHzH51iRxSLRbREZQHyg5fq0jrgaUUSCp2+WaCJeLhGJFDN/Zs/vSrkq0XjhM
HI9wZS8Bjc8huA+pnJNs+2eCYQrro8bfv697w8yB74J5LFv5ih9UBrdJDis3GoFHlqGc94enI2QG
elZgh3xJ/84jkhB6YxAXoGTbMGmYqTKGvbVnbkBA6BFqCc9ByASXow8N/0nwQK8Nz5OEZW1LRg+l
DvI9mffXEXa3P4YElCG5XVsSDIMVjyPKnf8xJXgmRZdMhobvq1xJc492D/cfIsfrRnKVKQGX8ZWA
snvil+UUvswAlexBrcnGeGrImn8H/Fps8dAyelBWP8hnfRATalNm45NyDWu0TBnNpsOxM5tMBwpl
1nRIh7CgrTX2qFcBwp4zxS6/eIpUkiuQN0Sq6+8tKZ8KFMBTrwed1uIOu1SQwK6IV1IihMYiJ9YZ
CssDWZHfSUKUA/Qe0augrIJrujoh/sWbWADFEKpF1uG+l9pJ3x+4JXTvxfOj0wVO0wYNNw0Aszsl
bn5KmTq6UvU2i3h8sHoh+A6Kqx2Y4noLwyPn7wcAQZy3MoxnPiYruf86/7ii4mXMnezD4ouopgAa
C9Q/EEnwHtC8cALoFbmfMQ9Wl2QN5MF7uWFILDgnGrFVVnEeEb0VMTG64I9Afkey++0P0mfPO/jS
TeUQFtIJATcSptL4O2vEJ2tA4lG5ZVTuBlfkLRFxML8+KsmVeQ8UjR6wa3Bk7MYPHmSLMJEEGUIK
iXmP54LI4YzAEbwDIJsiyikl0FtLjYARQlxFCc8zZCWeFqmm0/XYu/qz9oYedAKs4+7eApjKrcIe
xHSyYPMSk4q1Cb0krBPI5GqXwEHAtlYHalq9p3qIlkmch19fcCNZIhWeQ4mmj6T2/b/Kgva78QJK
KRYG1fQToTbdpKLzQHlJpvEhuQFG0RRgywZLoufRVEct1rynasr8v3A5EjocR96Tu4lAEJgqMw3e
MIw6Mf2p96g4LfEaJxv+8OhxoyYogIzrPWp/rFS46Izem+QxDp5uAAWAyueiGfe3iIMrW+odcWak
AqxeeNwF1NYqHHHMGuvEQ4LwYNRNWnEnvnrzqBVJZ3sn/ZxMbh0Q2FGv2CfhrmNBQdy2PFikZfRn
2EUuVEz+ituRfPc+5b4lpLnkSwtgPPM63dxt9DNXC9liIWM45F/YQVwm52EgsnHwxy3iQoKz9opA
jAxz9Mba5znLpviRsvMFYIdbCXdWRhdjIMyi0b1EQoyvJQSS74cdPIYGo9MM5zLMJXAAOy43rTX0
gZCUX+si2dq3YW+je9OIUCl3Sc+No90drYzdv//xVvJZXByQde4H5c8Zw+/5iLNOGdmSO05ASm4w
vNEsijkSHl/KbGDBiJBCPuwq0iADOIG+ZDAA5FsJ2hYddzcwB4A5G/G6nyqUKa/W5WpgmGTKu92c
K6ZAuf5HHVE74jcriler8Zl+WmIZ9zn7wNagMPGFM1nGRxY82ZYemNqhWGbXAO8MQOUpM5bUDXp7
9wF2kOTF/oCirEs8/wBqmjdBIgT91Yph17+Qvav2GPV1BUBcmhghUyOAxprBGBx1BQLMR1P9qz/z
h4vsrYWI1/KM55aC7ux116EdAsweGShaXZFjtY7bEkiz1ooBloDnac5DB6WvjcxShubXz3wvA05u
jRH4HNZW+DL+bpwi2aurvXnQup6I+4pSJGiIPYiYB6P26EFT2owbe4QNLHKoDTDsIrgAkQQrl0CV
EJ4nFsfBIG4ALwMz82netR8rpHfP01Wbpxrzz4ejbukACM9B1jVQHyV6Jecqos6UkQhZkwjJ0AJp
wySBBgB3OtLK6YowYDVk31CcVfj2ioDmAmpYvqcQ0QctNGTeCbk0uu8VSA4GpUY2fTL89O81zIWK
0+1Tu6XKsMLjJD/pDbBcKFjTRDAsQnKaX55fRpoTp/GNezBNyoi4cw0uwN7GMoodBXamR4S4MLQ5
Y4kDX3A4a07a9ufvTA+53hH5bphnZh2Gjxl70qSNOnQlGc4B3TsKGjxzoMhEqh4LkcfCyvpXQsoz
b5OqZ5Mmk91EbYCz0qZt5zO9Ifpb8y+N4ry6TcTd3KHZQ3N47VIUZj2z+wertQNq70ypsvHwR0AP
rWmLKPlD7bWJch7oJEJBtD6k9IDp6GWM4YZgXUDvIBsERA+2kdr+FYEhSmosF6UOpt64uKzzx90q
5PFnEqKdfKVMx4lY+biIXvaXVfMagGx3DsbTq2qjxp2S1juV5ekKKXy5kbRsQIGGFUFqDpgBshzk
skZsO259MKSmcpn1m7qavJDHWAzAfo1i+icPvxLfiVRmA7MVvgcGj9TLmDV2FfY3FWZ1FGtsJe6O
WgvaeDzssLujm9PbcoD2suXWC/wFbzChcBw7Y30NHOlCGp7ko4IMXVl+EIpxBSyoO1wWdZXFFWVU
OC4LmtNwXWq6GDGCM+J8x0pztXIWpuSMLmIV9xIFeTMMu/SbF6vbIpAHATs6Zrqkwt6AmSfOOmSu
lw05KyqwF4JcZjn5F88LXrzytPyEdtGX7myxUaSHQm+R9i1sEnUkrv+dLFoEpbGgZzytCN+5EiIJ
S4mq+BNiyz4jjMDGd3Wwz7u3c96R0RZH43Kk7nSvbVJrBgxoX2+TG9NaCkhaRBd8fc7m1/k391As
tCVdvIzLgBtO9aYMnpMbVggU2dg98YQmQJNSrQgzlkQpcYjxZ1lprS1+t/sPzoKt8c0763/MAZrW
wHpoQNspM+Y174HzLxahGAIv+9ACghfWC5zBDdbYrj8DObSlDiPbFOrWUS7Iol0GcrIkx3z3gn2N
nLTIYY9PxgXR1LuNJwX2DHL0wvxQtrAqZtQsG6JMHXSdc9QlqJBOhv6sA0KEbYNcM+0O8j0weK6P
2prH0/KefKaY6aGG0DAADVTKvyaBhVLa9IpfMPI9mV10qOEswIcYHx5iYpPPeUD5ZXwBG4jkZDqw
SINLIx7xjjDq7OsbbFSt9BddQT1zgEMKvCtWn/dQeQzf2fR1CCjdIGGxoFhzWTSe+Lhb2QAm3aiS
1kK6lzkk/ibMjgvhcCftrEmkn9t3AgR5BmXmdQgGkWwrA+dMRypd8osG2ZZQJR4kQCjTkOtxKCo/
iLFTCmqwbr2Haspv9SQVpy8ePJKDkZh+SXbeLn0Y+YI2xBSD5+3bJTeW1OVBzg/fylm+wOK155Z8
+bIgHa3cev3Csh3hSv+2LahXoAzjZh65debhFu8IGL5UKNMOvlZOyYl9HjpvyuuRMKAcNOIEK2By
MDZ5E0BohXy9AmRBfpCE+3eoQtL2HgFY5klbAqm4D7fN7ZHIEGeSFxYxSPhIcjThplfEdOqQhAFd
evkZwhQjqZweH/plwQi+m1ZvXTCv0SuHD/8mf22eOFMy9Zag6G/8g+EpCArCdmlRNYp5ObVI8IFf
Nt+1JD+XJFYycCHfS9K92v/7SjCCZ7K05JVUtJJ7TFTMUBYkuWuukzoDY4rPb9iUVJZlmBZKwTPY
874c9ekyloAbkh4yCIyd/N6VQSHMtMnBMUF3C8731wDBcFMXkHwcepENemOR+a+BvfT+/N/ACH4h
RyI5loxfMs7KIHsUbAycQ/DjT8quILiE/G7hCNKBylJlbAiKyf+IorgaSah/TQ2UD4mVxS6H1J4y
wxq7nidVtqODeOj/V1w4lNgsDvG7NIoYvO0PaRDEF+0k2u6Qb73Yh8wTGKSRcTJ8Q6+gjJSUTiXw
lu/IyRKS6oI5kOrLkOOAq3G2lQFkIfCDZMakrMQrWVSmNxVTVn4oabMULvLtv0yyMnp7uVJksAQm
EWjh32DIYJJhOzKJ5CVSEZSB4S1qAHnQCfpOWmejeYdpYPIlLQgVmgV9gy6E+2qUQ9doU0Llnm1v
RLF0uyMVYiglDSDwRX+KmS8m7wFQg8yfmofKSK20HnRtnlR6l7tmhyoWX5SIJJoZV4ooXP8evHO0
Hkbn01B+G04WzsevIU0TH+yoyIHb6b1hXlEK/I6gtGMt2wjKi/3GN0DVb5ndXq1PifQrp3DU1Kgx
IfmkKQkWH7xGioHfObEMPHxYSi8aAHLoj0cyklUg5NI+6XBf6MxkxYRQwvpDmc2k2QrGYncMhwzS
5OpCy1WTqKHWhUAnDGSoxZTEMMoyaGGgxEDZCHmtXoXQ7Blcf0Na69D/yRAO/pAjo1XM2wqpFxr2
cDDQxnLjpTjY65E+fWf3iPpZIhBOmcoNBKxhChzCzpCGE69BB4Jo/JF2soXTMeij6dg3ljTYJOT7
zE2eJVpYKb6yIG6/TeM5+UmDgRI6lIdH7/BisZVtMaCxrhEpkg2W3dwdxudp/fN+wIbxBHmD2Ame
JucchRhSeo0NOycgGcyRC+C11UkIOVT3UaJ0ZhVUx642vO3gB8+eDORWntTtgfnZFb5RUet3cs62
du9Eyts+LE7bE5qCIRHT4w4O2Jiftp91vaYNluVioNd8Lt850JGUbwfz/pzJlBurvsEgoqjCTaU6
Bany9wlPQYsHgaWQxYt1J5l/WRBo9DRUJB4cD/o43DT6U3jdh6VnIDXDW0iN/hk2g3EH5g2JILHw
E2iZRZzgTYJyvHTvlAtaN23nJrklUbF+UCQLhOHH4FEdy7ACZCtlB20OzA5pqLGBsrNoQl+fiGgz
rYLA/zOS+YBchtHyAPZvM+Ih0odZUdtQOF6q+aIoTKACEdZ6Bb/C22ZzjPiunBeBMto1XZtybW6U
U8SysJ+CcAAD6GMjuShpMAGcDp8D14Jfmacwab8GfXjQGD+DVkHl4j3p7K7RjXPtmfw5FlFJ1YDE
8QwMwI6oprKDCgK+GtJTh3QDHEy/BEwQBys6t3FxwU2CnfIWtumIEjS2KZgwjV6IuwKUshyS+q/Y
GrgNgkTQUf3jMgBfssTgnUJlFuV2sF1ZzJopW4ngoUAvPlrQwHQYiHNXgUBlqZVvyrrE2o4Or8Cn
sn6pQ3h9P9oBJ8IiuLJZidOV/XQPW1DYwe9lcA3+VduhP8gDmDmycNJvA9IrxAL6vtAqgunmthmj
RN7tk4qFi8pewtItyyRpNQcR5OO1vq9pEGPxg4+QAvOK7YssyV1LHVJelj1Mnl4WYHYcAkLW+S8e
LxwlfajsAb19f/5JGwhFsnHKwl6ybNbmUgDQwZymuLP+aZgUPZnbx5j2LRZJYNajLPoUOdmevvQm
y/JbrtH8kcvO4WVxcnz17yGQPlfRALqYTXaXr8Uh+VkBePy1VugI0lAN3RCpcGDM67oApQLY5t3H
tJryh8yOhrRXSrcap06feP+PdusTHXctI38E1J4z6Hxznreex/q5agbt6xiQ6Y6D0GdPkw8mbmTc
VOhWJnREoDiayemMqmlQgpC1p3vlQTSkGLDjv39CFaX0D24Ew52uzJOO+hVi8baKhm4fM6DeqOGr
SHpo/SQPjpuGRVmK2NOnSrmQpe/ii/7ww4KDyKZAQx53QN09x8z/YinFNpCeN0TREFaa3sMzFc+t
ClRNTeyjH1K6+toxluvuGXEjBEGAXMG5mR46xjSUKHPJtJEdh8vVNN/cKdnSZWvf8Hizx8aC5+eL
d/IIAcc+CFRYFxVCJ+g3+wURKCUHMc4TXJnCm3Q8IlwgEaYj979tvdasWGprCHorm9zHoL5/axmd
O7gWzSPDpTS/Uf9/QWOgoxwHpS8CuueJMj7oiA8gSWHTPQ+ekTeM+wtJH+F/vaaPtnFGZq6zyL8T
LP5WV+/+NYmu2L1pivtAnOj2YmZJ49Zw+KG6gu9C87rqDNr7L3sPyPcKzLYaUGiswXns+jMtrwP9
8Iiq9u7GFo9hLp06aF21onMHQ0/E0knsa2Qk0XQ9pt3Otp3HBbBRcfXYk8rSYlqpn0JHHq2qvD4Y
/NGpj2+CGFg46Kbk6Em8eYbgxDHNvuYKV7YbJeGrp6juCR0nVE0aFYBk/mapw0ZAnX/ehfEeuMoA
KHx27M/r0oJMAE+mpV6cV48qJRQ0uKrt5HUaqueb+5YWr3oyaGNG/tc/EWa0YJlMnrWXc7+qu1U9
oqy4WOozPqAXggaCDDXbCGiTshqXjFunySPX3XZ6c84fGL3+CCyfH1Z67yLaW4Q3DTR2r+MWQwH1
vvyOV0rtqLh2s4EWStCTG6i1mrVzZ8DeSoWeXo4IKsZpPVCgp/9YjXmDvHTefed+Y/TVDT2Dz2ZI
I9aKnKFJYPaAOjsYofVAtNNWp6LJoAxqzSh4j8sbmKFF3Yof94FyunDVjzP61nqIsB6Xt1J16LS4
jtUaxQFgHpnZK8QoBs8hGg88ghnf7ZcwGa5e3VpkJ/Q/atUvn/4T/abuX35v6416VPcrsqOa+gOw
E0TSLuzCNmk+TCul8hrduA8l6hFdnxADzvBp1M395Z++k+aquTw3n3GZkozBGzsw3RhHOkRoAEA3
E6IYdZ3Vun/0++10NfhAvJydoWP02HK5f7RWHW9hdfBpdbyF/dZT73/DVbmh0Wb1dVsUgVnh6Tda
jb+D9Ttfw819qtOL6l6BmhBAut0j3oAWWToBvwfqRvf0RisTUtV9Q6mpNLTTzmV/f8Y57d1QiLOX
1m35HGLwvRrvL9tnNalU+E0JrYaMZ11dTVniaPU9Dml3yZHfH5xAf2af4beVPu5JD3msUgpZ3Jxe
/yZdeRh9Xccdcg3BJ8YVlSB2Qrtfj5odS2xNz9oHDSC4KXYTCvKsizgqUj+KYvX9FQL6SK7VkTqi
h8Foj0tYm+5detgufwNS84fVhBj9HVGaqRanacPoDUyoLXq1MurlB6ogYNCkyVpwjKmLD15DAoj8
L1OcavKlYNEuPVbCQZztrp8AAAt2xwb1m9UiPyUELmJPfTBQjYTvwOdXGBno/dzA3l4o8NCBAlVt
++3DUUMIxyZyRMDAG8T4RiaIRAO9vTed+ffmfYBVCQlgJLHnfNZ9hESzoEc7w8NU/dYdYVb9zvOi
I6XKM9DqmSVN/Ir3Qo25gxnDwywIsJuPJZDP4DZUNjcFVh4W50QjzXx/wZ3lEoC0ZAT9CAL3QH3b
3vkA6hEd6+hIZlIF5Tk9URltGC8w2gx4BEFO4vXLyj23g/fTOdfGvYRKz9aLLq+6vZ+Hy3JAaA5k
ndvPsNNZkO4DJuQgyS/ygQbqX/DS9Xa2gbfILq5++qSs58vki0HbivzMKlENyO0ODI4bCPTXvIF5
n7IRqjaN5uhOlxC7lTaorWZeiUfoY3vJwX+Jh19YKDn9xhA5nLtqcLArFRbyn9Z3OUB+pY1+Su1l
ittABaQdvRvB5RGRjeUnX1VBkTowYlrRh1W4mn5AIb4NOtNYiFDoe8F9f8Ene7OqnWZNPj1brJfE
yI3viLoNwWCPlelCowM4G2krDChmLgU3lugzGlWS1ZGn8az1cIVtX43vw1CO/hWaRQ7hoQT3xCvL
KJi5yE6uxuyQpxsYI4V0tD+e8+K+fVYem119G13UjXFiTEiP71k0uAc5y0NO+fwAh3t4b2XGgA1x
dZrgztFluSkoP1+7FmoyLNNVixhDRTrNzsSm5Dr+GmytJPpE/zS9DYsDbXOsiG3WqDdLOpsSyh1H
94Cg0QmS/x3mBTFO9+gDKdzZk1jIMjJThS22DVeCfbDb2dERS0Jy6bBy6oct4hFHlNgIX89yedRY
mFXuxScnk/SVwrp457ADAmPYV2+F7YD4dNBgQKR0NSd3iyAKKvLBbsV5kH6GooJPJwdV900t3l4H
+WebpukWRRPMG4b6Poq2KfUapCJIJjVKKkd9t+Oe4v6m+b6tuaKG4tqureFiya7L31nYt45e5Z6o
73XpKfReMzG2uuLErYxzTkg+IoSEf6ZimHVqk+nQn4UnzZzsxSFBNi160HxUV/pGCheIYjdBK8Is
0TYCG5Mg+Y5Ey9bbzpfAJ2aAX44RUOkmXWiixcLrXxpWepJWLSVhFV2XOSsIWHGlJXNaxUzD3cUu
xNL5QHPJujU5LJU5jiOfWQ4GRnvD44sl0CIUJK9yVMNfXLSFn4mtXWLbo5tmmq6bjN3dzJ+OMtxF
1xrKf1cb2n8oVkMDHRsZkWBJllB96lSoFUfuE6sRYGZF2v+20gvLWo0Y3keLDnAAoTghffIjQC0x
H+tqno6/7GTCOBDAOji3yKfSUGrkGuk/v7kVA4iLHs2XpEJEpVwJMafb0/524kkn3QNgBTQ4Savo
z5lpP5HbHIwrwlYogbRRRlfN3oWxNqbCZrl/f8Iwh7OVaPZi4ZuJJKo+MCC8fLIs8Y1qM8p0qMzK
Wb6LxLCpk26wGInjjFovEgOSoGyP2vaDw4V83PTpeoFp3HoS4aY3RcDTwJBiT1cNH1J+XcqJS7s0
DSZYNezx1B0OI2m7/NCVvH05W0r3uMH/nKJ+B91vpYje5J73fydz4vdSORSyfLyMPiF7zs0lcyE3
wUlkGduhHS8lHRknf7u/WIzhxkkcyqfFv2ELZ8jkjLGWlLNh9wSp40f0l2g7kiLNdce/8+RVPAYc
gOlPI4qYrJJ+/Ab7qu9wT70wnPKcXPXYXzCEUPjkI9NmswvVKpuvZWLE5hptorf9Z7aHmpsb7kC3
EyyVh2cWEzkBaMRkWRTpNU81V7rXWd6gRLx5xlGcgRpxRS8oE4PRJXQrenDiYBnMx5wyIkJxqGoY
IBtMBMqpOvkzM0HyXLF6ihEF4gzHm+XGiv/+/uLkN3HGNgJrnOBiWJlT0Ura728mRGbzSnGKQuey
MmSE0eaBamGDFWjJW6HcTVEsrlyxBG8bOGsCIGg9fWyhHknm2qcjA4bHhBLYQRtNj9aexw52rTb3
mAwRKR4tYtrc2U/20T+7nDPOG9F2L0vFTWe58Iy55zmT/cRJaavhw2OpmuawYYN5EKTbrcfCsJQh
kzkkx1su3UqDPsygY8ZpMTULuSOFCQXe9m0/dl2eS83kKV4v3Jhb4ZrDoanb4o3jLhnGMb/A5wnD
ZSWI8XIsl6lvjWmd4qgMMSkH1drlZinrBB1k3s3wvDnFPZmXcklB4sbxmJvEJaZGFDleCkDEjwK4
rcwlmaoBi6erWdYysBI546MeznrgXb7PSVuuL+sqxmKWPIv48mrJ+OyOcA+mXgNMLY3k0i/Ou4/x
muXGr6R1Dxa+zkQV7vhVTKONlY+6EqVZcT3r2yFdIjrADhyTKNnQ1Yr34hwUlYmG2JJxcOFoGpHh
GBHuLjzbzLIkwX5uGiwtK7ZjdzmXy1tydQycjAdqfRq2ImZucGqVHlKxwkuVj0zzv7pv4jCcuLbd
0+z435Ow8/2F/9s/XFuWVTvmLdzdH/R+7Y8ngfXV931+WUSyQnvBgJjx75ZpI0U3bXnLSqOw4N4D
RPswGg6fZqUDFfZR38Ss+unFB2PTRNthXlmyTLAsjnfylFpnuvLe1pzuR5kr7SSds8gnsEjlfsuu
wHha8KNlssgz+rF8N86NeIdLaRjyPb6v2SNOMJZnnm3RNBemyaiicGvW6IvRLlZftZlLEfbKAqyw
3MvTLFgv248oe4hHWbDt0/eHz69iwMKeM4G8Pc+DnJTsec5EHzpBQ1vOjWjrjW+Q+Boagi+BLDuJ
6+64dlmomIk4OnEbZKFibwqhj0DxeMrVyCJjj2jBq8xG2z4uu00EbVhT6Eu3qacNOAuqDnba8CNv
bzS2bDmsudza5K7vHqRvcipLvKJd1y4Nude8G88FOYPGJrHLhjw2uqn7tsuti+MkQLYgZbrf2VeH
m988LPUoM5zI87jAh5GmEQ6X+CrLk+5FDp/JD+bbaP/RJsbS4gCyJ+ydpqazg/xW/6E+1B0DL605
MQGvFJiMc7Jt27WWVkwgq//FG56fI1Ph3w2KbR4dWx73QnMTH7CRZU02b4gebN+zL89ZGIY7biH3
WMOoamTaCdfG0agycn3maDLdO4rOjOwZi4eu+/zme4YDOwQQ/uqFbsdsd4wQTr1I9ZixNuNNmfvu
JuZ3ZStMeOy02Y+j4Mxm5hqvCQvcxDhSGGfCED7Ibv7Rg5PLA8wdhAkj3IXQ7RhNt/D9ltXWJ8MP
k8b50HgoawG/0NDDQjcXHYuYy4fCDJIuRrl9nY2IgvVzCAm5r5FaKzFVRz2DoOrBRhnD/FjSgpjp
r+mbgugEsBagt03ogzZ7R2N6XCY1q6jddrrwfLDW6worgur2kZoxPX+GQhH4gi2xTMcuhOgXFvRX
aOc5j1DX+QQnhb4tvcMus7stsKH9ugWd5L2nhRIPSRZPQuYhOGooWo3V3jNUqT9k1jcB710ofsZW
5/Strw8l+hUfURG7baGVbR9Qp2JYs3W6Gsr29euxKZxLKKg+5clhvqh8qKJh80cxviP7SaDSZn3g
V7ZwS30pA162ld/ZZ05rvRqeY3p3tqvhEmkx6I9LEWBr6ZuWDrbMqg6Z2gdepUKUXeCgXhVAZIvm
tsIBvm1bh4WogtHjl95Hb7DdFR3OUk8Bj22mUmZjg0b99h6L6NgxbqaX8AcDo/SVoxmbL17rcnQJ
G/PBnNeJHzOlCeoJot0Gi44to0R7rZmqe3UIg/rJuyN54VIdJFAB96XXnXrcQ0iiiMk+wbnfUG6F
UwxACy2vzUGEQI3aHBUyIe2+fWjCZHOgorgb0XEFCVXYuT9qNGFBEfP9Po3LTrlmR2AYQyno3RJe
FohIG2JVLfBsYJNfKfOP0hG4uNCHM+fHtH0zYGCMNM519pSShifI1YDV2JIl/2p9Frgg4LvBKYja
Ge9Qp+Ua7VLxlSN9cVfIoDXNV/qAVEilFI077jMwdneelfAhzqM3EMDfDQUY2iRqrbmHsEpHH250
h/DpL1VMWCVkgosNMkfDkkKJt7MXEb3eEGj6jqQqsoAhQDPEQoiv1JHFvUZicnRm0DAmSgwAtQUM
MJr7PIStC5JChfvImN9Y3/HXlDe+UzoAvqU6XcTEXvw5xoHEQ7zjjyItzYq03BWx1K9l7zklRbx8
pdC2te4cmiuQuYSXDARBDvcWvFUPAOBB+Odn2MCSyhQx784g8UPCLqqsfH7S5oDqxHGoJKCvKOKv
mP0FQoe2yD4rqMCnhH9papJR4aohbJqnRBjkb5fAnKCDg6CfQyqCDAC0b1xWS6YPPU02bWgwlaUm
+zFZhxsO2R8h39NX7VcK5P6dA5wB3MtwdOfiODiQzALFVJtzYoDAlRlJCugplGwmV42SOhGPIjpY
lC8xEEV2Ucvis3SkUeZgIGsmdA/4GZMHH9AfYjMJNuWEigkNz3rPNfbo4BTlxTMo+JhCi9Qz7uvO
kBHg3Znk1PL9Q9fs/8kvw1tDrYdZOITJCbE7ae3LdPAHXcFodEy63sr0QWEFDSEOxXOKYG3colwC
cNai1gctBt8j0XIVpu5Xn6PdxkU097zoAeI8yuLmEB8xBjEpRk/kHalpcB5MUcZAvq7IwFW9GPEC
ahncbDlFQXCpBFI7ZMoiYpT8hgyudp+3byBecUbch782t5lbJzMNFjXNesqcO2QeEtGtm0M6L9Oa
eStpD91nd7q5k8HfeQRkZYNNUF9ZcZT2X0tenSHMKHInREBoriSNCZ9/TO/kXms2nZceXXQ4oKTg
H/Iu5ELGaTSZPHVafPT9nN2WxqDxeS0PeEm8ie4s4S1CHoak1DVymk16Wr1shuStYcBBs89Wrf0C
dDb0/Q27W/IHMjJRFPUiIvZJBBlXknmI4HyIrWAK1pDOiX3Y2tn2nS390lpKdju3Askwf7Z9P6PV
ZeARQhtBQGze5SeqLomjOHlvEGklP5hMJgDTLHbkwUuBMUiE+I9j/wtJNsRKy3m6JdwjNh4HzmSy
d8gbxP5c4kGJuySXlJODlcdDQWAy59vLL/bI1GDkwCLnKmmPgAuSBIxZdZbWhkxqTBYwny+JeCVM
tYJxIIE//y2XgciFSiTFIUBrjGBJ3jiek9QEYzJqsoqa5tZaB6SQFICkg3hekoj5BoYYTrwHmFTU
+eygmgzg5kAQA5SgMUl6TTUaML2Ljdi7VgDTRvtbkA+Rj7B7ZhsagrBPUNVwfv99CKyMo2Z4E2IK
xsvZi02sRGbpL0lhXJZiVr17ejQbA3lwKYTElruxJF9yXUtSZoFWELPmjITlq0aKxVUFIE77FBfQ
DdfODapt2I3gSFcZxSjFP1HEhVICzKdNVoeH+UnHJNRgxk2icd+yvKFDzEeZlW1X87YGyQO3ltNi
GJbEZRLMJku5PXPJ7SjO+mPrYG3G8zlnEWwkIOE28GPie7uUkRY5gLNGayp3GW4SzzzGpNIEjjOd
wbUKF9HSWBFFvG85RvCNsUFREeVZHglnz1xmOgmVA9IWC01lEI7DkdDmTXu7Qp/+ZnSNDvdKnKpr
fQupQ5SAkfHUox6HlOIxBwXzNVCOMyQzmLyGvHgJA0+b4+eExGzTVuiKlaBXboNcX4FwKVOYZZjD
EgKzBrPa8y2WOV4idQYU8c5rrmCTMPXwlveovA+ziPDOjBtnRkr4uLlxDTClhzhMjAvV7wydnNlF
ihkXgFMdzT6JL/fLCM21D1N6lCUsGEYTguFNm0bAKVNYNNp+e9L8C3NMX/y9jJLwtdZGbzNGwoOw
mpKYe9NK/20KTxI/AH03BpWjICny55SsCZ9D3z9iW74gdW6TAyp6I/CJYxfrRW1hKGX6/gvYU/df
1t3w75C/aa3R8RQCurhAjD67BNCzmRy9NOSj0m8nMe/u2lSEaN+cfUJi9j5eHCF/4oaJYIimjJ7D
9/BhXpwWmiSrZIB2guqqSIqI7a0w5d0cYmbGNqcPzHbcH8lPAHr4x8noss4nED3BZakYkkWDjq1C
0nbY+KRyonMP9fO8qzaKo8yQHHElyS5onoRdSh7CtHlq8TUAVx5fd7QAFMNN20FRZAkmgnxEiwBh
CQVOhgprYAg7woWSvGYjIQyRH7ON+ZNKOxyrEsq4fSY4QJz11sLvILl+HFRAR8ch7He66buBEp32
/aBtZx2zl2sVk4B5GdLgAc+28zKube+C0FUxfEHEW1nfz6gJM8/9usmdXIZ+So06A5E9Lb9G0Hc6
QqwyMhjpdJ84XaeN5f0AjtotVIfsdELBGEPkDFDTIDqVPk+kheEcEhKNVzZ7D0nthtKPdcfU+0yX
ugIbQ1x2YOjlPbMr/DOoiUz1plslqw7yth2z6FmHWhFeDZSO6ws432j1LCR0IYl2FmQKl9WGE+3e
xq0SyxTzcV+QiEDtUdlp+/jEIGZS+a2jW51ufFq+Tnq3k/Yze6ko4bujvyjz4oD0REPi6PQ6VuP+
0Z49p40DLYWLXH9+4Cayqd5GaAmSoU26J/o2Phl6/HTB9drDVw/O4vjGfZJdTP5yvxDNYVVk3Sk1
Ad74V0AvmL8ym1xWLpANHokfjghiwgwTTsv4q7kxVJ0lBODfjyRfxJpZVLo5ShK/dTtOEkFEQhuo
CZzRD2eS5oekfLcnrhAaXgqnAw30MNlZ4FgDoBMZEIV+eZ6ZRRlUBHnk4XvTACXdyB94xajP0KLM
B+Lhs4M1iAfseM34cXOo08Ce/aokfmDenD25KAAGnHLzO1NoDZ5WvAADEBDKYkjfx9EshlC5hMnM
xys4mx/7Qttw0lWtcvrl7p8paviV+x44K1qQeG+6W2glSCqi5Yfe6Vm33Cv/4+nMllTFui38RETQ
iMKtSmffps0NYZMJiAjSw9P/39oV59TOsrLcpqkCa8055mhSiHRnBnehU38vTAtpuWr1Q3Lc8nUp
04IKXx3NdSwc4Ljdyo1a3cmAS/bDSRcgFTArYaIcTobageET14jptBgqsUx2tcb93NkMxZYgRjXE
gsA+CbYDhiFiXGXIXkKLxqgJV+L4u3j7x2TQEZfGdQKbeDj2mXi/yP3zkUCZ0kw/f1k7K6eTXXqJ
NxFKY1WXoSwKffCFuRUvyl+NGgU/OpDSmtwwYThxV9XZvfjRwts9ZSiGezK8wnvDicZZx1AI7kzI
z2QavktQHLzku5E6+858SzACDHoE3HSJHe/294DnvOsqgq9etCl36t67htchpqI0AEPCEsWwKXxK
I1f+6vNy8Mu0SDyoowUuPC5eOAPU6Xf+8+LJVUgDZkk1VkdkfMVTHo03gZ/+mgXqMhO2j39jYn8v
ZO8OnxIH6gi4LXAg3HRI9Ir+eqfKzSrsbbACkNNfCaJT4heTe9REVhjdXtJSM4+C/yNMqSfocPVn
C6G1ggtCc9lqyqTMt9gGPvIRaL/sMRvPA6dqqIAYvKmQa9J1xrRRPRBwBGelZer3WlDLF9mTF/JR
NuQgZQN0NbDqBu89nAX4RX2fMz2dNsEy/phE72zwbqRG5mVg2NvOX6YDx7M1XB9fl8/UL+x8CEdD
w2jc7eR28tNlPyZzdw9PyJzzX9gpp4lQrQ4kH/K5m0onLb18AofR+muEr9FUKqaajp+hiDg3q2Uz
GnOuhBSV176Bf4GDmfzHaBqOZg/fqNlW+jTUJ5rhoor7yeHTtRDioY3T5wjlyJwd5K1M0BgII2b4
178veapRcikTLd5G9LlM7DfliwwVJ1JtxcXQhRwambTyetO13qh/NDpBhlN4CqMzhBcaWRy7fhR0
YvmUVgvaYggR5K9ajkgaL9kF4K51N5WnQWoJe1peAUlFS06osDsRSGvgqrzI9tWOvrZbh7TGHxro
D6CO+w1dwM43cjjanWypXMmq0a0ocM3gUtYoDYpreUjZ0qx4Vt5zlHfrbM/vwOgApgQZbaTEtFZC
NFzo2yxqxTXoZyqI/nZUr0oiRPsJy3b3FyDh+mcVPfhDYDMobPgFg99Im6NgOmhncy9pwrEVhZj/
k+9HeLJV08Emcl5//l4XzN7J0CTtYtopdlLjh3Q2sVQdp1TMQCZTNAVcmiNGHUg8puZNGyxjtjrN
HYRuSj4d/k9YZymIDwC6CucdTGmxRjidohR5snpKmaVeuqd6YfZbPwtswlbKQVF25XNIQYNWvyYT
aJJfGjanGG2ET2CuSiYO17MgkcL6KTlyAoYbNu7ovTWMxcsgHVbomFLGooHnqzZngQ8esOMjGXxJ
faNVHevwsy4alzbqQeSxKnqxjztSjizG+mD9JX15uDRxQmNQvvc3EYgGpo3TrH//tM+Y3Z/wuWal
GXR5Pm8kO2MmBbg3H52+zI9bV9a3rfFU0USme/n20TbvcM5vhY2GkCLAt30VoHqAscnuruOozzdQ
EKCGBbbkHwffFSk5rKef7B9X898t/AZVNpAfEKqDXuG9SdwcNSQkhY2RnHC/UjZxacfsudD9zElo
uiUrOpQoktNqJ0lOg+E4CLdNtSCzBpUFfKxvNue2h8z+PqbZ3PhQN6CGH2F3jhf3uVEdlZybZFYW
sBs5N8kudfD5/8KRAKX6wiU2xHCfMkKr4B9BDmPm31ezkF8cR0vgI1H55EB+gBYMQgd/mbRmuZx2
hMsktqEd7LJ2TJxbBa2SLgQj8moHvtCWQn6NyPgnp42Alma4bXYp8p/iJzEQPydD+OvBvInZvQy2
FSNc6tqii70sPvIAnkG1elLXA4ibGHNx9bKn5dKSrQxZ/Nv14XIdXtGNtCDYAj5Egu49Y1l8hQ6Y
XXjB2CtewNTIu1OvLZTCUxIwKxg4hqvSh2kLyJ8K28/rxQnAzkZJNWT3gpQAgU4bcUxMD4JFSOeJ
jptFY8Kb+CR2MJonwbn36aBGSOHfRNuD4cGtF8SKJPuNZAwwe8qMfFtVwnCnmkmPFhJ+TZtTOTVT
ZqlGPJ+4YbaGvApvY/igahsD0gyg/OZbDsBI+1urzTHKHxVbMQuvxBqIVbU/RDA0DqkEeuY5cFhP
ylrekTPYePmNRVhvKBTHhNXFwJB/uPw8a43iCDYzKdlvVlL4nb8lJ8GyPXDtJSjyRGyxC86C2htt
ya4hFoqSGMHA2rQ5LJBLOYw6M0Xzgf6DygrZG8Al6k5gpgtlq3Z+Cze6iBUaZgkGK4y+mYA/PnvF
x6tsiuQxvqkge7CdOCowWN7+NCf284XUj6I5X7BTvGg4huicxhUbIJIpcMIjVOv6lAOxyWNfGsfH
kY2XDGQpsM9wDH/0Vdvo+jiRi4uGYwbXv4K+nQYnjCds11CoZHp/dIjaGI4WtNFmfMp/v8Uk/+NQ
0eeUd8NTJjmopWDmv/YjpmwRbcQMWqv//KxEpA5FZnv7HtLQSoCQDS8Ip+aRRMtoZLUfV1xFDIWh
HH/cdrAevB6kfTWqzXyO/HOl4B2qxANW5Pbylimb4EUtcfTrR2u0bT5GpaWNjV1jWiPTlQMaiXc/
N7hv2T7xG+qb87uet2T3yHDD5FPvey3+i0I+9CndXF29MXPp5t1opUKcfbs5b5Fr8z2M4MNSMxRb
hGVYetBZJG4LDt5bWr8HLDTewtXeyCYkZE1fe36sx1ZCZqDdyC6+VezQgGrqTCW2I5klrlZan0Aw
cOBpmv6yR0jtz6ShixUyNQ5R6bxb+HmrZlmRKh9jtTIvGnwKJu3u+wKgmxh7Obh1kt1sdAsNdETJ
19CnK6lXDo5i99tLeAGMTpyjJoo6NpmiP+q10+xy+dTRmnSrOFhDrmP5LNG7kTU9HwAMgonDDID4
Kmzr2sTGFkM4CsWfPasqr7pi8mp6rEhYpvCJDHuLfC4WBlaYalUvEG35P2w+VJah3cVzLbK1AUTb
bBG1nkHIofEV2tboOy8+sw5beNP73uDOg7pTxL2sF56ogVVCL+pdjaIDwVs3DmpPlec9lVA1bYez
9t4W89KfBAOqMPFZpAPLz7YhapdskigLKcblK6nWIQWFtq+H1xQCfyOM5HC0fE2731b3OqFVRLtd
r5Le4TWB186/BB2j97HzfZYLSTraA2qHZpn0AORQr4c/2abSHMRwCXSmovrnm9PhvRAA/mLKUHny
rUtpbrnY6wilyb0LbOXA4zHGoV0t6xlbNYh0iW+BceN+TsTvv8a5xrHIKbg0gfz5UEr2nAGnFki8
aXri8yZ0JQdWVzRwaawmp6UymsofdAkDODrkyLp1cg2fbFDI/oy5qMm06bt0MUrsVEdWqIaZS+SR
ANszLFogMasqUztAZbbCjM1DWimlNmnhq1d0IYxw5BbBRphce5vDPKrO1OMg3c3bpfil3WYNfz/h
ZwNaL3Tp1iqbMroxNsiXEuMXHHlebhTaDRfsKR7YykWXyacTSV6EowExUziy3HEmFOFMvysHlsS4
v8as2irf+XtzX72nSW6/KGkeFCifiyZPR0T1wL7FDiizzYismGu9YYSBCcIJ5dY5IvlhRQ5gT2UF
cuWmAiiAJ574e1w4QKsHoS1fWY/NR7/oVtVvzpwTG2X00YhOzUn2lwfLGlLu2i8ghCKOOpW0JlQh
OCY8B6iKYOkTwJmvNZNxfDalc+5QkjLCPCnf2Ut9JOZcJNiynKPoqYlBUGCwNSEheoNo+d5Q3oyC
+3BoN9wfzjntB9oMWrGvOq20piAph+UkHdpcy3jsClejgXzNSfIe4iRGM/nR/1QttXi4PPqgSJhl
30s+mIRocnPymMGgJTr4zpz2i6JafFd5AZ+M8vFWD58iRQ8C/aNYFTe+KfNDKu2pI0DiRBlCwfqV
rx0FNOOz+EhxkIzmXU9ZnM5fyfVTzdBfUsvwVDs/wz+J06FnVUSIIs2Ys2jvK7hL8MrHVzpitmq1
2pWDPzkJHalpnVJ/ljWOy99Dwa/g4FNwIhDIDkjxpLMGqZIBLoXOx2kXsQG8SJPnr4bDc1m4pLSo
HNmP83lf++5kovB6N9+xDo00j6moqTFC1kB/TSOcUhBDA0VNMqARNYcchsqY6aAyFX/zzg9NRcJi
spez55t1VMa1uMl+eRF+l01zDTJ77AXi/6wBi07y+tjd94dZ3oo4ndmyTKOZyi7L2E1qT0Vz/OYN
wdNQjFV9HQStZSAgeFOFp/HMOBJVxqgQIwGAX4xN8bfGz47rjpEWuzkMtGeJDK6bvkewYmkeJk03
ef+yWPr3Fse0z7zqJgqceFiaPyrz6/czWSnr8qGsq5U+Hx4+f/lfnY+Hi/jGwhF8iGgM93D0U3o6
OCKeuiVe+DTcSU/toS84d3UWM3zwp7ih03VhvtI+sIxfdZsa3cIz/U1+eq8SxgxQ8hrh6f/e0zRo
cCchbKDSOvVPLrI/SWL47nvqRtlJNxR3OKwspTm6gVv2MDDkh4NbjDk4KTwWYzxkQgvP45kwEgQO
mQn7G9Wqju/9aKeghjfX/rV9MCSjY820cQYAqNrZcImdQ6JPixY3SrFMsu1w9fecGRErxDq4B+hN
GEbaBRBMKAJvCFQ6f7CsQ/l7lp4qov8dj4Hry2pcsSF96RKVOyI26Y5bLVNqeFO7GpSKC7pkq4Zq
IDonZE+moxse3OCYnRsr1m5qVFwk0zwQqT2p7A1ll5YEnfk33FcrDHsCXH4m3RUBsghaa26M1+Uf
ETUyKifDq7YGAWBcieeRAUorK8tOBD+yzkU0YJTZ5nf6Mlm27X6vP1hdPxu/d2ietRDBOh/BOMeN
HU/t1FKDCQ7JgUOM2RAfJqx1JHAM5BtTENpewfUluGnqJKSsYJx2Efp6FM0Gsik06sOZqTDCkZ4B
MPqL0GCNJmiB86ROhKoAmuO5XNjvmK43PPen8ZCFD4cH4AFMHpngA2SRCStt2ph46qlKONePdP10
00fRzAfIin7UA/4ZX6bPipOOvKjdxyjeBuSf/qXZOmThLtymsysMkRbZsjjFKU8ypd3UOu9tkm89
Cb+OXLErVJs835eGnVUbI4KSizOvwgXOfpXc656E1smr+THYyaMXpk3LZKlLc5MTo/WrccvLTjP7
W63TBDb7EC7HpO8pKiC5tZfmPQ9ev+j0JdXiTVOWGAbas6E3LEnhAMeQOiBstmpspUPv1ZaTdW+E
QtMf4Iz0dkalFVISR3y4fXpm+3qNdtp7geVebQBlfj5b/PVU/MOaXUx6c6AtE8WNB/OC6WXiiuIg
+An0bZfMUFCzdL/VFdj0Nzy/mbPVEwoRXAo0fJSGXsyyNilYGDjVntKQQh6XKhT+yWyImYeQI0z8
PxyNhS2Iik8QwLeLfJEdAFY+EnSm0v808Sgkq4LrQJQo5eF9AbipbvQc+PC55Yb+Nasn1F7sxtBE
aD5Ars0JD2IxJJ6v+lg0tz1AOhY8jOwB4/8B7po/5v6XyBFvxLPx4zyIypiOnDKBb7qbdK4PXGVm
vuR8jQK7TiYm83nywtlWvuIeVXZF302+OOIy2Bbo8lUnpqCjLw6n4OTxjicQ/1XcrJjSCqfSCvwW
eIkZE9AqS+2uPBh/g58aHVs7h4+DMphz/Q/8npqG18suy3PwQzwYi2gqW94tlyoSQ0pLQuh4/y92
T4wM/22H9G8Y87GE8dH0iy9CUbZayE+YbJ+HoHH8ZV7iRjV91U74PipIyEsrarRx+aYelZZRNh/I
bgxN4Gz8sRJgT/0me5eSPnwKjaVkIVhgNwbV4wOBm8AQKV92HwupI4p4lGo8iu2bVwbTBVs5EANe
OsqAD054ZNt9HIXdMcJ0k8PMR8m+yYesTSjeYRWBAWswH1BRMpZEF4oRQCLUxzAjyNdtYlcI3lGA
sMFT4+OJFjjkmICo8gZ5xzHYBMQokrdCa0R0pDCjzoYPPNpK05HoUsTnJdgOrNiRvx+Sj8Ybkld0
AApKoqHNE6Bx0/U/qEicnXT5sbIUWsE/eCm8Mt4Kyx5wNto1tvuSS+7RfCj316y7I3ljhjcEY+gz
BojdUPgBzSJFZRnHJg97ui+ySogV4BFwE0PLyEXQmaw4ijQD3uTzo5BBbk1QLyyMdlHGixxyDUnA
hWuSLcEmmwigRWahwhq3xMAqm2jwJ7+u7vGycdaB7MPwuHM/ViLM4Cz9odlMq1xwOS+d4u87wUUD
RkFB9ha0J7xMXlMwP+7BjspOpsfPRANhek0ZNk+/J3QCDFVaF09UDtVSOVG6MnmVYNJrY3+FczfO
c8omXBR/MnIyWHes3NoiU0UhLP/Bj/kpdtmlWmlQcpIbZTwY7WuPs7EOvhVuCLxeZmv6d9xjQO0d
w+N4QAP6QslBz8ovI62ESTlFKNqq18S8dPP6F2DnN1jHe2M3WIWL8ND9QFIjsjK44oUwZ7wyCbH6
AQUSb5DJT+kW8H8RZXlYzNFDUeFihmSuomXEpIMJJp45E2PdW60Fv8Uxpx8nWucTcq5s38X0zynR
uWzDvbB5RYx/hopAi2rjUoQ0i76LHocJj7QasLKiNplHvwUjJemuGeMR6d2ASswvuOSvgxvsM64I
4yfbl3sEpoBoIED+1iRTo5oVLtpTl/6VVAPMwhwuXVfM84TZlZBcmzZjJqhS0QwPMUZSOnTHcp46
98Ki/hOqIg8PnW26NDZfppLgM2faemkNw4YYEbDK45uM4Qw0dw2ATEzm+QUbMJ6Z84DIh/ZE7ZUe
CywemTs7+aKb6et4V68/+9c6PWKYvsrn8sV/mlguXyrQdnksbPuyk+IY68G6X8VLkWjwWYPUZP6U
cwb6BPZli2jrX/xN7lb2e97Y8UHbDqZC48/gDOedmg2Ic6X7+YCMo5leUmhhNtd7zbFnzr6E9Mjf
GyQkcK0IPyUnWOgzKiTRKhdneV3Pgs3QHtGyj9kdbID0ebQVHszf33yPis0ecSCVbcu0f4ClMhZk
EAPgcB6bXypxn7zgt5W+WcXHzZUumY0BN1aVTI3ySSEoWJQg2XsgF+lU7QZH7hP9Mo7ra2oc9g22
G7YeAIZWTHRJbhkdlCf6r5n/2z/47NE3oeabJw7+uozhif+E1AQLPlgNMTd+4zbCBnDobi0Gitga
4DfUz9ULU6KZwphs5ShONCs3/WdcgaTn0Em/JNXhroScziMSIp0wJcb3wbg1t2ilLsNfRIrlg95m
jrfEyv/BrcAdrQqs3Yrj515cPrSpD6fghV2iX085famfsqmGU9g0Wrx/tCU+c1ayaf/ktbGgsgI8
Q9UHaK/+tjGSRWH6hyci8SI5p13ufDnpmA+36OLGPYG39WlwKS55Pv4+DFCCdDrkgmEKC6qVsREC
rk2GghuHfx2aihj3aQR5kFTwlZxcGbXCmbmDErHOwAuAYwPgPcVyB9IQF4DNaAlKo47VRGp9Ty3D
DyG5Z8/Fihhv3+5YrTJc+WDQinwv36EjxlIkWGUbrkIGQ+mWqBgc2B5AFlxnOv0q6hjIZtQrYtiO
cenHo9SEciKczKEA2Ax5eFUkGbBIYhoBXVxkBOG4PEmgqQAvwVgC1Yyd8mslV5xVGov//2LxTaFK
KcVJ6dvU7sNDjzk2xkgvRtHaMv4drLWtTg2DGJ46mUWROJlu8eVSYZhBiUhRzPqkgmo+tW2OfTcF
oVcvM5cZtrKTxf21NTwFGIIxJaR7AqkUKQOcNziCcZt4rTOaqQfpBgAQxFY28Ia1h7ozqi3q28ob
nLBX/+BzgaATcXS9SQdeQFyITJzb5Kt7UuC1LDaMRRs7gdOsO1nnfFl2gkmz/o52qenFRDYN50iH
c9Snshcb94gX03BtdK9rVh/TEUbb+tkymSuMRsQRetTCseR8g0cK9lj2+PuVvylgrR4plDrwPQ07
LOa5YvXlqjYOUsHc7nPTyArmEl35eFFWy+La3jXYOpKTWfFBvmOkP++Zdlqvn5TfY05MsDwPrGzU
T0sQY7vdDrGQI+DdzVb1TT4Pp+2MMXyMzVLEVTh+Me0c55ysOh1R4aS4TwBqu4an4T5pYzwK+f/r
DfEfCbzhXt8qVrpmJosFubTSdti2jXF5XpZWYGkofvjMlhpiX3z3LdGGGnTa2KZ7uBQSQdR0Mxgp
WLhE32MQEDY3w4zk27gyFyuv04evETDjwxQARg0t1g6/zW8343EUOw4XI8bpv/E2YWM319Iab2oL
HHRcQHsrhoB1xPXBXBD0pogNMNwLABsouBTbbEpHkbpaNmMT9l52Pprl+MnThmGt9WEfK+eFPpXx
ItedpoOUYOFrSSYPjeb3+DWsngikQhiOsl5g1oIHTRXOGv0ESuk33itYGPGqI5QG91Z5CvRta7nD
CDaEDNBO9NEMyn3PPY31qub8gNy4rB2M3DVc4GH0obCB840JDGsSCzWsAO7BiC+zacgN1otu23Cp
vOzPaInI+C1NO52sJm1OPsfoPiIujOeRMbBchMb1RTtkAI73g+O7+xvkx+F7ZUg/vnKujWuWHGIG
e91Wfm/e/tao14167tQzm0EQ0DH02wSttjxqxsN2UpiWjCLNX+jvtcHGgSMWbpLtEidy/72qNKaY
aCqguWnW6zsdssrgujNy2Cqyoced+KDjuMADmLtg4PbC4wgxczChQw4fWjGNVDd4EW23pclKcEbA
GOWavUHTsXQr1813V38OlZiOshWVNEcZDfVKUTe+cjV04dJdH2IDSxD/OlgqZx0/vb/qBzNj3Gw0
O2ftmQTymPVyFW9ruv6I9I/B3/AvmeXraEa9MBOpIMmycnBAn4WAG/SyWKIlTo4qL3f7FfEDVu0G
XrpgXZe997x3Ikh3CLTHqh3OB3gWEguxHHgLxWJGaDFIdOCCLTGfcANreDHho7FOkXwDdwu16Tw6
BsfGLq14IV3BFqb+huGuCaRp4FL1wJHSYJpuikHvEE2GAc+Hi0g4xw+CE91smZ4bf9FcseHks3tj
93fRyUMqbbpbFekWSOCPgsyx2mdfeFe90OWdKbXoMU1bwd00mH3W2un7heYy5nip5dOIzoPPSSWH
I1/JLMYRvpBluQX9Zhgj1WdNpNt9bFVxa47y0JJK8n6cRnNSfOphIKL+omk5QHDPxnaziuf0aMXq
uyOuCdv0ZBXvhD88zP0DE9NFvEt+pAddT4bSA53BBlp0tPp4WDNsqCbyjX7meEOVoPfN9h1o7LFY
RjPDS2IBTL32RFK5I5QyKLx6Rqdid3pB6WtdnhDaeIEJWGKNduauYBTS2xSC0c2AhIZGG0kCooif
holHfw4X7wVppe2ZvCHhMFQ/swvnLQ28aP8wPqRuITYSjyAWT6rnleKE7Jmh0Dbfk6O+S3C5xETt
kv7CBgz3IJUcMUxh3M9FBtV9CtFGgUz7n+iLXRQrtFUwT3cq7eRfzFsGWQXDRaoBi5aPCKZ8z84P
+3/Z4awYwBFoiS74Ncarzxgq2C/bGtIfkDt23+mv0NJBsLSYgfFJAJsL71dB/kTp9/t4sBzadFR8
NoHDD8PZxaES1gGu1i+vZXMHcSfJkZqTF6bbwlY0ssjnoEgUOjx8tflOIbLtcjveLKGn2jjo+1D5
QkODDnwoJod2fEL7fVosrMsCPqnjmBYOOBbbjyhFBU1sHs/imcat5jI/myE8i1EOaVQbQkQsxNm4
Bv8j02EAPr6zEPKu8WydiH9FkSw+gdA+wFIjUkbHlFuQZAVLko8O7HyEETHuYnQ1pI0gPk35w3oJ
V1P4fCdLwd5EVrUVAl6oZ0jhWkuwVYEYbZBYIZXj/2vubS38hsdspOhUmYqetb8GWIQF5q86j67m
EZ+eeQv2+Tl9TgWxPEzH/g1WZVhUDSjnWHQHwJTC/lFMQtnI2LyIqiA/Q2Em/G/7SNgKhKAKEOvr
sJdQ1LLUQ9yBCMKyP0gn2HTO+Y5FQILLBx8SQmw6eYFIwojkfr4n4o3oLxoxfCyo4fAxBNTDO5rE
FZj8ipi0fDQx7eUB5b5cYyu+lZfQglasw/VmcBwc/Xg6OL4egKH5pcMrFKaQh50mSK4f2PA/+FOt
GkzF8d9l5qIv6nW91heSD/jaH8iwaIdkkY2bxOVHcMeENvTfV60vqpyKDKVXNw3PzFH5oxzArYBz
6aSBDX3xjVIDVjGenHGLNCxSvdL3ZHIQ8GMzJzgkcMv3wWuZ+56ROhJET5QHnNy0k/9uBwY+NJY8
2HJLWxKnFkySHnFP4vKYHi+NcM4t7py0NANgIgy/yEogLTKxua0CG+kZ+UD8Fa3Mf1+sAlpi6z3h
H2B2km6BV8lDsRgxLlZgktBAG1Nu+XrBimVW812/h3/1ezH6XiCZ8iXih3BtgHbFczBqFr9Z3AJo
sX+xRHILbaZkfg2khqc1qVD5JMbQJLBbFrTChuWB+QbMVx0Uic0NP66IObOwSuNHNMD0bg5LBIak
AKWrhW4AU4gv9e0aqiOF6LgAy/gvX4jTsDnqwQf+7+sNWDNV8qWRAM/THe9r1hDdgsTy/1+fAskk
joI51AraQoA48CFWZW5hWwL0/PcF4sU3zMbpG/33DFxMfM8blTBSyqW1YLNg7QV4jnEPFApw5X/G
eezYfCPwxof5+O9ftgy+2Kd4fn7RPz/PXX5g0rQi8YBSD+PRW0WjJ9RzUep8agcMrUdORowVq4kQ
zbA5/pPOQP4X62hIGyNW0+ZHeLl16PyEwECnhxrxXeyKR/z3J7GUyPCqQeuFOB51lJ1iil7TiREZ
gtC+wF1DW2tk1xLEPsFFAfX5rf0d7tQ5hRacEMxl+bzVMUAZcMYPaZs7DF4X+fm1pv0oVsSlaiKa
Aa8SfzBVDNAGmm7qUKHvEEiUBMUceXFLVQHrfiXbsg0kY8/Qzcxm5eSG3vjxO8QpmzXCE1zef8gI
TuQovrkVlvNgF9pJO0FAokraIHu6MoLQliz9j3rssFOweyFr3n6X8UyfQ2ZkSdZcifwwGuo1LoDQ
0kXvJ1QwQ0edEbBMD8jGEs1Yz/l5oeoWjG/xp8QZuFyT8sb+BQ0Q6jhuyoy1VT5fAakwjQS/ZaYk
9HvvZ+lV+MsTvXOWH0i/ndOvkEsLerHQFINVcRvTW8YWhsOzgvFHT9gdU/LJFVdUBKdcTf+OlxCF
ShQTnC3uXZj63cU/uFH9U/hq4CGjLX7Rn0kuC+Yc9s9AOO+1915/1tk6X5vzfA0zYCb4yngoav2c
OQMBSKyvXJCUQ5mMkyS5Gmz9GnCZvijXX9E3f7eYWrJYg16pv/gStyHGK2O+eUGXe51fj9eZg5tY
6pGKZQiHH1sXwKS3pYTi++ZK230d/IYP9Ve6y78ansnyb3rEe/OonEiB4shB0asodcwew/Pkml71
E83FNYMqmW6bZQqJUseL+r1OMczXbC09D/R9qbvETrD4Q2tjtNQjvEyXn3JCs0E5oipr+KYwlBsY
PWgHcgsWDXzXeCRaDj3Y9CUBhNPoM4NnQunDpxpuWWUYvQnPJnwLo2kBCSHc1hVWPNOwP4EcEyXZ
Fs5HB7Qx/2EIJCwmFse7q+89CNjL9FK4fejBVAd4X6mckTYJL7zIDn50P6OrofpEz4mzkEMg1w5a
IxiLQWTxD4AXbpRLeSZCSbU59CH2cWrtgWjPvv7iG5ziaN8rDwPMFrfiG6Tf71V3DWPTBWuf235b
cI6n+6A/QjqPzXOgX0z9xx9c+BowkhyG57w+v9TNNd/QzXDqIVapbvANX69bLh2191FOTm2/ZwkP
cXmMpmUp1Lm4GyOnCvGaYUWUpJsJhKbAmaMhGdGEQbpMJlUrBguGv2L4kA8wmIL6s2MwEg9tTIjS
7y/LOTZ72MLC7WIWAMzO/cO/tF+H0loNl5DqGBT4JCjtYJIzPEi/mNxZeI/F4pdQwy4zPNeE4KgE
5BFWGQjnZ7OjqFrm+WIE7wvR2gj1E74N67vQtx/WZxx93G0znj8F1oT3PNYfQu1OQzLGilJon5fi
sYfLin9u2GKsHEwW/olR0KrxyF073gkHkwhxgviv88C3AUn9abFxhCzBY8xEfyaQYSWbkXdGkttA
tdXQfRUnNZ7XoyULXkq2XbtU81UM67ygK5x8cqcuHFrFpr4a/QwfcOgY5ddlH++ZnVFTQMDJSy/S
lnnokJEy2rHXNjT40sqHLYAN4590lmMPcz26Efg4GAKnXJbwhcOSoYnDTs6hpX3qoSwmHmgyW3EH
vZrOxoEowC4IpUkvPLJUOakCtIUYgTIQ4dkKp4VXVjgd7Bk02NhtQlbkZbD94GlaO3o357XB84HI
Q1PURcsudbpszv2xy54oJlPtVMafL2Tin4xWo3YuU9oS1QqQTilj4+VNNWPIa1MXDs+ICqkd/xgf
quyaopKIpvTLrwvnkBjZIZ8idfO1G2LjrlbjoLuN2NXJkyogHDnhJxNnWqR4mX/nVTXS/ktzxSmo
wSLB6xheCVqY+LuScIyVrx9KFoII0Z73FjVAAYGog8hnZKuiuvfSmpOdnVrWLoN+/WIH1maNfOX3
+JzBstejAoCABADX7aNqgXuY//3hSAyoTPgrJq6MkTBjNh9MnjiLHxR3eJbr0lKmaRydNWjSTKN4
9ek/IYT+jG6oRRgOYZVH/ZDB+IZCmoTLkonSv8EYoBnvh/k+Y7oXYyAOLUuWNsu6E9TXlMvnzaga
8RPkXI8XJMveJz9QdqRQaMIbfBUdSisOi5Q2eJwxuKm7Pawm3rwRzwbAvcFu8MfUsPgLD4y46JlZ
kHCUjJlrSZvBHzMsZluoELC3bLUfH3VTtpJVnMp4Q4Nu3OZTAqEafrt+1s7onQ/QB2Ek3ITx3x8v
P7mNsHh+dMjLlUe8Sm7QSnNVqPpQbMBqF6sROT6UMq3gXUluOVUxBk9+6Y1Q5CyJfKCzIgxz+2+M
sKVhAAYCNtIjLDntlzQPMautCMGmenWA1LChC/UjtnNZvv4kR3FRyYo7kMmihOo5eLux5mimO6ox
t3QJrviinw/u5cdgWCicNKnXYB1VM6QysHyHhV3XrIqIJFwM9/Ng9UaylX43kKCAC0p5BbVZ0I/q
wYJVUFadBtLOaM50Tw9ge0oz6Em5f9T6U7wrTQ+akFgssXpF5tXcDH//iW58nrGBTYY6gwP8LR48
QitnOKapJLu5r/hIPc2omLE94VpI9KhhyYxht611iwP1EvZp1ke3oDYi6Gm7UxvtdFr6WvuJGcLi
SbtAnE01RlXKVQaFCc1JN+Oo1eL0Cj3QDAy7pTONArICJGhTfjP0cEa7gsGBQMVT/xuYcf3/ShuT
hnFZuN9Tsfet4UqiXhSyW1g8Ejqmi/SUnt2OkOo13A+gbm/0VHfD1WhTzfXYHq3D5/vy3ZmkQqS7
avd6UoDWZyThjnGQ99VDfmqrbN8cQT2XomzAV5nEltbzsZVgRipZ0AQ6K7yEF8LHQDIiIk5iK6D0
ocxkfURkeGnvtI5raApBhwCB+rP5pfkEd4IGB1eTBqza6fUEFEkHOKGUPac7sJjPhZ4wposSmX2Q
FfCmw9k1h0Q5pd1ilUK8BXGhXHCJsTqy3WFIQRWfQJbFRpyLE3IsFB6MJPw/2iHKguxgXHmD8S7P
l2LmDfiC9J6ZNutTZWAnP8SkPJ2/z8kUkqXbOagslEm0Zyo14eDhjWvMUEzP6rUIe6Tv06YPJqd2
MsNiDo97eCtCtuOEC8pUVNw9wo56jcprxUEjI3ZEUAbBVCyZ8+FfaQc/fNAWyy6hVOE5OpYMn/99
fL/+Nr0mEBDmDelVAmOGazDVdo0DrxflaWezz09HJ/OKnbUnH1VeBX2rOx4+P0SFrgZP+RIdmXoM
srG6AcMr/iRz3GA3AVGBWdngS+jmWpxLlFsMnSBDol4I7jScuFu/nph9SDNB+WRkrm7YIwSPordU
TBdZ8c07bH94IogRoAgYWEhX5LMJipOX9Xs4C5z7sAW5KlnAUaIwhKdX08/dP0KB/MdvpMzgXl4M
jA1IBl24rAtI1eJQsApBvYfYpdhxtcAhNYiWlCnEAmPZIHj4w4/D6gxDmt/EC1BxRvxOYBnwibKf
dHNdeDUihfgWdoOjA0RAZHcw9Miu7C3Z3wsVG78cdsL/aLqv5USzZAvAT0QE3txif7wRAqQbAjm8
9zz9fLs6Js7p7hqpJNw2mSuXCVbEU2FFFQzSNRaT5YVJkqwhsqKHsdffzsjg7FXP2PgYPyBGSyoM
jB8FMoDhaGCKqceQ/QQH5CIeiv6MRCAD75n1TDwjP34crWekXzrFy8BrwyvNPhHvUpP7nw5U/kQu
Wp6ra5Fa++41VtnG0Gdm4Td6tEVFc/f63utkCxIUyvtR0micp6S3L1YhK9vk68livBgfxOrZgeDE
eq67Lad6he97lK3dqqfamVr3GM070lK0Nqgv5X22eWixp95BBOBO82qmHkjv2QaqWeUJyUt9H1r3
aBFt3p+aHxZDHDA2bRqFdryf7awa19Z+DJlqgtFre40qhUEtg44wbSes/jugL1tD1yy/eunO8SvV
yHdS9UJjxd8Jozw6Nw1+o30VcaItblz877K6q5ybaxKuyhewppqtHJuP3nx2qOUH8tDexDnXtqNs
hY6zdGtn6vtxgBITb5Iam8zJy4sGe8kOOoYIxFS0qse6B1F8u9ZkIyzIzdV30raLlL7itsBlMKvh
PFscwV/Rw1me4ItOdsPc95xZXLKWmOxn61mWl/VuaImk7HJXJF0gCLVimiZrm0uHvrLq/HOc+BnW
lxVlUCK6fF0nJyd77fIqnTA5nzICK1PIN89MRWGUa1z+5q1F5+pmH8a7yXKmkVFNj8zCKhLRineb
Ptq2WIjQq6tHQb+HZ0leV+vGUvMbV23zI5ehpo8nkN7yen9E6Z4wJXOmZvpSToS4ru3k1Tc7MCWn
MVlVnOMBkGOoCuyqnb5IxrVY9Xx5Pkx/zdl/v21/Dp0FR+Lf2/j8m+2/uplJ8kG0vjx3s615K9XB
FLxRjIwX4wSexEdscJIW9QVnjreJJPBZXa9gQJYfIOymyBtXupLxwfnm2COOWjOyljKeqe6S5fgf
nQvL6OiyLmc+QpB3QVNdXBrsygn7XqALfGajXP1aOVX3zf349Y7DtpCdVzrivziPH7tSPF1Lp+o3
zhVh5FrataeFcr6NH7tt5srzar6JmvHJFvfS3/492nm4AK+SsseOsnxzdkgfh8ZERgJPsvdUd9E2
U4wK9YPxrrWWbmc/V+ATX2hNATDz6mLoTK8HhfmtqtSp5IQIhIDG8L/98p6y5Tvz5jF7QNEacHI0
n+3q6stVjcNsI92/tBA6Ac/IgOx5gTuSbVirnIbL34LIJJ3EugaY6/+zu4LNVLP3EitoLgqFgZl0
YjB/33zhOTWek6MrtXsZJUykEffa0+FmYKZakdhV341PlXP1yA1g3k5eyvJaqny4TpV0L93NlnOV
XTNdPoxibUy1oXiQ6iK6dPZDo591X/t/aWSyOAjg4DxHAV8w5pAaeIsO44NeONXZIRHlP6B3JbPj
BXwYmN6Z/gB47tXDON4Tmj2Of2c6uUFQfV+r52p4yPX7aux5IXY1T2g8Hq+4fEdgzfZSHS8AprRp
mkOV0/XHQHgbAN8Rz5lBFWHMopLUXFZjJbNerOGV8VAZtk2muP9MGvYHmOn8O7z+GkVKHvziXZ1X
jxpcNW9IWbNLYDndkTZ/dfF6ZqN96RQ1PPNeEokrId/FzIXuUh98HvDo6fPDn98rpLwmYuvymgLR
XOtWkq28ydb33uqpWVhX2aMUOYMv2ErBpRWdRI0oKqcA+OIkbhKdV2utmYt3GSMbFV6B1KPChP3R
E4YccElhv/jw5Al4dLuy69YFyKr1FqBKxFQF+2uCqXxx9jYun4tGrBqjCnmbqxIby6rsgDcnEPVG
+TU5MRNq86/qcDXSU2tVDal2EfryEJhYc8J+pVqcBaJUNB09TMOSRoXzd6mTFazGUJBsq8vZYZLa
AdAQumup1qulSoBTzpKjxXA+sJhzXaV2K5FQG61q58b0XcxIX8tdlYJn0DHtbX8v3GfX+1K6Z4ab
MzVpEh/txplOKmdxxz6fl3IBQbKz+UIBX5Zif+e3fPNZz1b3DDgo337SdTwKBSOSy2NMGuzDOHRz
X4JHDC7wPaA2CDmPN5wSlNog6oCBSW7EjY8z36cB/Q/lppE6e9rZz2S2bHRNdXKvLTqgnGC80Qxx
dwnDunln2n5MZOf8oQS68Zd0oq3d5M5UunRoo+jfo3zp3DhVY4IZfmKtxfuhBsEvF3qbpIv1VHMQ
ofhnvjzoo5phM6HuFQzDeqRuSFsByG5FlOXrt2ahMm3lKrcmzLS3/51+HMvL9mWMrrJ9T/Yu3Vek
Il51sx8mOY8vI5xNOdG6/Yh+ra8h9++ZzinK1gVAto/C74IvKhP0MmpKP9W+fudssUQn2+L3gQbB
5k8Ohd1nRNG7f+cqp6Yzw+6Zt5e1fOvu/v89/wL7ftntWeV2UG4cwMk48pr+pHrqXnrraDNUSMxW
/Uv1LFEGNaCSFafO8bz6lWV7ptiFu4b8FbAuN48wNzMEraMpNXMDvmzRwzEQk9ym6uDfQbqD9BMQ
W7z4ct5rMSxrGF0+EBP5pV/K8Vixnu2tpbXtejqyf3zjxQf1sneX3Dewjnc/JgtVMxFFl2rNBvoz
QzHPyFUvPSNPn99PbFIlYNI5s+T6WwxXbDbrOA8r2+DZOLX3ZXlrpmeV9WcsQhEE1Ydp62MID/vh
PHnv3Uw1WfE3Cp+x33n7xTLwbkSerOSi29vtJ9EyAyBm+rvODPODON7ABOeWt4hxT4jFVoc6EWc2
s+rPDQhpwyjGkoeeiC1jfk1lCb78977Y8NJrFPabj1XvOFtiDrtUTZlmFs8xSndQmSZS+4Tnzb3L
wfEC8ui3Zkd8XN1X1STKAdB2oAn6W+kZvTM/OSW+sFwt5klgFcO9BYAiWdMIKz/Tf6HhkRztf8mh
KPuJkOlAsoW8mQ/ZLJiyIA8VN3WvL+IFS5tSwKo8/41NlONQCD+qIsdL9mulZShPuR9QERyF4SDL
gmoVRl616fwhdByEDIWJXgylUCGv7+XAkUbUQQgP7mpJoPetapTVTde4hj01WsGJ7pbC/rp5207l
yaN1HBiuF4+DYzvtQ8uXj0xj0tbevmQ8UcsMkEXf5dS6VHZWnAuhsin3FpS37MrCZM2gwhGAX3Jg
et5EJiSYo9rGFL/FuqtLZNkQVt8gdGVP1xKz3k5cTCRHFGrmaZpQJ7NW3CdwzQYSnLVmjqXR4Yav
R6geVgMtO0BIGImvHjCTLHoUbYNHaNwo+8euXssTBnIL6d81nZeFoTpyBhEfX/80I47+q+M+DzD9
2kcv+p1Mb/uX7Ke+cxOM5UPYBq96drRsmt+uurHO8tMZ28Q/Xwx3XXxHpjzrFtA5KnymPg/jXOe2
N4VAGTqTnOSai8l1ALKItynppyhlNPRiC8omKojyJVtKF374yTecqJAH6CA8PVWoaRiBUuhooneY
SeToKYOpjc8/oBQ8QcKbwjaQBlZvdKDqk55u5Bio5UE05pWHPtPfwiJ3OuV5hhRx64mfQnwX5rOT
+RXeYf9mjviP7E5Gjjfv/clIAllwgpRmWDLYWxlJ/mse5xr3ZdhlgJQwdbyWvPsBK8PM8PyIaAbz
AdFheMdN0KQPGT0CC3ANvPVhawAQCy9Jt3JjApHddwIqtg27QY7ZFSCgseTco2k9hd2wP/74C1jy
+lA7FgBE2HhZlO8NGRT/No5/a0pJBXR/7IWs/G8jiuMIv94OEu8WD3gPorlS2Jb0GzxVVn8JrzHF
5CUECh24oZi5snrRt+gZwUaFb2lGwuvNhf80IpLg/NagEdb4+PV6jK989dDetPOD/Veizv+gnX1P
1XEND6LbcAN8GIfw78zw+JXv7JuLdqG32lfT7XT7OSgMp59y7r7SA3qtJkVtYa60KHR9Hj7WEAEZ
627/su/h2ky2gUlntmcGKeX5LIcIhC8B0vmYtiSLfCeHR24cb8nvxezRV7blh4+GsJN2QqFff/ZO
KwESEkQxFbBoX18GWlYlZUzKQSk1NPt76SZa9xErfzvyxzJZfKT/lp2VCc3bUxvZvUzOXrSsrtR4
/z6fPXqpH9+MmfkHuCff37UuPemgA5VHvvX62ka59qWRvJQWf/nWZYwqcUSp4P8hj/BXEfE6fTAN
Hd1HFqtjc/Njr4IbMxWLAZZgJy8+LDEL6JpoA/18UMQOMZQqyVW4IhgdFIxwO+ayg1xv37SL04Np
Pz2SctTmiAly3H++vhLjYLnzFn+//EBdLAzTGIFK1otVaWH7ijXy32kA+n2t3hEzWbN4PMCgz/ny
rC6leXGcF3Q7AnBIBPT9JIfmQsjHgxbgHD3ZRpgkD5OmVJ3Mx3b8+jh9m2v9pQ+lRDfT0+mcJAFo
1ma5XiG6NjyN6edhmBGBtvlRgir3LK3EZNeOtdKfyfa8s/q996dzKfL3BoeBAvLUcYAPV5hkIty1
bmaw+9p8hZzuPDLzunFrprvHSfZt20JVej9OdtGShLoojFkr2Xx2k91dpriEzbeyFpImfVe+yoHP
OWoCnSXGVSQP7pZwFVNSoLJ8UgOc8xWcFYtFWDpKtLPPpVVcHhA2i9nwMU4ZpLnqaOV9PQ1RN5Li
xGBVqRmUrRgyt1rSHQjweZHmBqbCshBkLPm+sVxfClgrKwFxV1/YpvCMLE/uU3VRm48xtXCE4p3k
4AJbx+zq7L7yLQnfGpt9i86lvdFkJav++7UYU0cekPQNNFBPUYrjIlwGIpLXmTLt3yUWmOMIModY
GeUNx1LfokuBwy2KAFL0Q2wwCc/kBo306PCzCv/3gQbz4yWcPrBGPH0q7rs7tOcKNXJ3II94JFWz
o6Rt4wWmsPJpE39ArIuUS9bKDsyPc/nQO/YVU7JDMeSxQPCYvrUcTiv3veV2GPpG4NVTeLjwAjOC
FRPy/L+8N1qc1MThY4HDqx2v2qf5LARCykx3JjnOjZVTknYSNBJ3cokvRCJDbBxMmgzLP/ubfg/6
SkXRzNG/Heg/kDGvg1vPVJy6tClNMPrnxcVA2YuZNhKcVT7cFDAWYHDGnoTnboK869ZSRCDhHH4o
2FyyTnm5pzOInSP/2tlG5/6276YUf6vzkGayLPv8/RIkifTIlQEsZqplTKAmcIG546wJQ6Fa7HvH
GMoxd6re+Ow0FuCbjXyIjc6tuKn8Fd7uhEStWPXki8q6erAdBdIcSvHOrbZp40KalEaS2yaGhqUk
ZCJPMKJNmGSbmyAGgh5AGPrXP4eztgJu9e192VQD8yMh+xtrrXaJMKdb7OtKooNa/lzJdLbS09Hf
G0B6YNv1SWZyrGzq5EbcOTBRZv/ZUJqntLU/Cl+3fD9JdLRDPQE5QyBMj3EenHW+60wT/jpHBHk2
HtX46NYMsv1oWv4WJ1372pe+4U326DS6obYEWlxoQsC0lfkvRmqRKdVmbHk0Dl/TKFuaN5J1zzNK
9eeNdP2qCXm2Tp3ce+4zpIofy9S5je9c7SO0KPtvnzsCSUIOECYI+ngpvSEj2vdvpWsfclF2pv9+
fyUb2wrb9xzVtMDWlE7DZV3DUOTV6M/1c/sB6S3OW1+LqgPyfRolak/25Vxm9JYhg+JRXGKSP30X
gNA6lzODV0tjBohZRnSQyC0Q3yblVmAAdgssM2Q2jQ7Ra5xpzCua9Gqs9sDbzVUytWPrXr5VKAgg
sb1LpdB4zB5t6qgiAXF6somQ+eTFb5qxWe5Uen4QBNAMsExxqBGCzxngiRtjcvCZGuPNkC3cxe/l
+RaVCtaPTO9cm+sTr4DYsXKKl5nZcfTLRGhzN739jYi/cn1Untb7NVyXh1RxyaGR5aqqk7PyGQuL
TMogntR+WkzH/pWgYcNeQ57jYWiilh1hVzCuGylttCt2t1V/6BUQGsPY/ESV3siSX3ze3mJfDtZr
/15LHcrp32NfBufhDT0QpcLx6sYmLMGpdgQbbtOjogHKCeTIGIhqgZ/kXmd7fg7UIJUuEsL0zySH
TNS0wQtrncGqUisbcOfmfoRn13h8QycqSxjaCunnWolF3Ma5/63NXnb13BhxyrpOtPDoNYss0iJd
Srx8HHg3nPfp0X+ghsZxfgkKUnMMJQSHJvw5Z4WvX5HV/lSRhW9xywUBN3CgD0wLbO1LNRbNx6l6
rh4Cbw/lxqH9bOQ0+IvKpnZvHFqvj0zXE1esPkN8OrSk0DmX8r/rynkgVwtuhpuZgnUxMSodKhse
i6s/DNj+BdAlxK9kvFhT9VC6UIRUAFm/JmE3GjMfsl5z9c2hwvUlkB2g1NwyvssHNyUH1Dpeypgz
Kp9Vl4icuukZf2225SDoVT0x25dlJDaT/XU1Vt2VYtJSmI1Dx6cUKn1VygaSke0/nBLHys+0Zrpx
LaEjGv9fWmdI28dxpHbAmu4Uirf6ZUj6HyWaCTOeQ/XRZPr4NW/Pm9d3lj0kEbemEr50RTfPymIs
rt4+zlVPr6abv3AsqyYJcI6yqqsYQDUib5wzsxiD/kIx9p7uYbb3Lk2+bO/58rpOH3Uagz7o2wjy
P3Pjy09iGHjQrGX7JwPWrqtOtF3kXfE5Z/T/8UDDCTfij/t9LoBSE4ClQHLsJJ6xSZ+Y0R1HBPnL
zryznAkYKT5ZTKc7saaKWnjdR6IqyubrhBG0q1/5+LWPFULv5qoO2OeANFkO1jPJcILKMlUU8HoO
oJN1srE9Z4nqZKgEtFYhkmolFbaxwZYk5VSkki+yCKkfBOQe27nSsTatXiJB851r2Qwbb45AAWN4
/pmrbOm+FEIo6dwoq4/GtrVvTd9O43N5M8vQHFLtlc7DVwQErc3mpdmKxKsVq93fOuveZZaA35Wy
k9NoNyqwuiit/u7z8qZ5/Xi4lRgwJLDRuV8w7duvK3WWcUEk9VhWQ3To8Xf/qxzhmZCalg+gqZ1a
LC92rnhel2P4jfhNmLfHivKEDEDB5QxiPhi9DhH3AqqIKUpxxMRmnzIeXm3CyDZwa1w4oww1B5c9
LhKOK41VYD+qSfCXbMpwcyPh4qyey6dlec0FzjY1M7VPTiX4qRMivuT+n6SXYDd3Rt3VnpNxhoAA
+Gks1ki9AhQEcfXlzY/ypozqxcfcfchv7Z9XDDbKHhb7bDoTd+c+QMbG9f8COg/sFkumnfpWAOyi
UCfQxum4xNpHwyhTug/wgCprs2mZECqJzYidlNdt2eTwBjZxpkAN2z/phodOjq4zTauebT3btTgy
xvtPdmT6NI95l2xZJiBQ6p3RnUNtxVXUUSwlrvDPD3EqXFf/4FTbhmjI145pwi04m+mR59lq/i9V
5RMHYji5dfbaP1LlfBh64g8Yb0Iu8saz15ZDP3at+TnHBVzH+XDuXDYtRjs8eNDI4vPJvx64OtX+
F5Dsyli+L1JpDbQOfHDqpWeBSeouMNbUptqTNBOADS/jGkTW21QDyew573OAQxJGQFM/ZmM943bn
O8xIJamNvqhGIGBeo1GoH/dV0Zg2p4rL5F1t5gTzvjmWPd6DfUQc/jeddjLWzjk13BcycIDB/uI4
TLPSvZRwKub4PUi2zh54K6pAeqTgjG35esdmQmDnx152fylPrwP+K85DKZWLzGCVKl02YVzrYb3x
W97gTF2A/J8F9heu5np68z1dRKgaSyghbhFno8WxezcjuGbChNnr2ifbHhOQdst6kSuAtw6Son56
+Fl3UuYKimexfnr+w7OpX9wCB7B9Ap8II2jn2M6ZNVizh/nXKYUVmSThUuqf2oCP2DnyyUuAXaUQ
6qWabMYSYZW13uuQY5i8ixG+1jLHdp7y++po2vILxMQ3cq7ljvWCGgjLsLShf+ruwourJ8fLLvl2
lldE9d43LHPyfzwKEdMK5nd0ru9hIlF7tRhMTKnXDz9qcA2mCbmiVQFZAJGHpO7+a1rOJCqHaG2Q
lCmeTyIODePK93Ksj91STL4lfzZSasD5RAWPkiEMwelxUzll67nrW2IYAzLbzvt9LfTTfArQtzgg
S65vP1dRimqLpzHWtUr69n2WA6kMq+PGpxLfbRkuBMKZc63tBgXxC5XEfMJAQNw61UEnnPySs0OV
JiFulris8n2trH8P9CNfa1YoUYGSslBN51vnNgHDiQ8q1oieSMeg+SA+LNQRAthV5OMR716TGY5B
MB4gkwxKvUkwSjL7eVVOsRle2RNf9frqphnbnArveUkCvNQQAe4hexFfEuoU0oFH2vZD+heMCkA7
pCpPkC5j0GMlJtv5US6AnYYWIREe/7xXec1TA2/qNy65hq1gopg/f8ZpeYgchT3gf1EudK6fFH0v
2SvZZ0CM5DawW7L7oFYOMYfg3TBopPh5tk+x0oV4ZnCL1BqmfIHu4OPkUsfli7z6VNFJMWnAqkGy
Zj0VKy81Le84W4c3RmyCj9HGrozLVHPi0YtSaSDqyfI2Eg5OOYEwVXMUgPmkeHqvHJHJmTbao19+
iOj2BgIMZb7zs8yFLTOj1VSw4XJEeUFcOxxOzlubJeAZk26yn3hjZ/PGF/QYHWf3zvNzfa8sOCu+
J+8ELNUkGo9iIU0qd2ZB2N592bq7Mfl1Pa9+JpED58Paa8lxMtqBvxbM3KqICf29k3ZZW5xL8/eT
+fG1uyoMOaUimG03nfRj+Mp9JpI4cCUOsHos408Kaz349a6XJ0yN70rb99RX+lF6Lho6nUJ1TSZ4
pgapLBf186azbdzu1UecN0V3qWWYf/LxutFVk65ZvLiqm8Qb/0ByoW20ybSQKrMYoHjshS8U6fNn
oXntXH1+IjfY9mMy7EpUdc9zgF8q5122uGfgI5p+PUBFXdlLm/y3myKMuq7R/dZS0B56+4VcF+Zq
0QaihVGDIfPln+yGXzqCymus+N5Na3FOAl45a851ehgfKT/lpwc+3fTxHgBx2klMTo18sgF1yx7+
HNE3vPXl1T3oRudpnr5+OdJzzqnjJjIyWOQt3TIHt607ylHmkHSHAgwXP/N0fx1SXhbQr92zifHp
eSfSI8c5py1H/O45Pq1bmMWMk+zlQ75+ynyzmUr2058Frv/b6qVfSZlyGdyODeMQQrqvWHE3AXi6
Z5N8kDtaj+snG98kqCcSJvmZFlxZzrzlei/P+99NOYJ42PaJcfxX5C0zwwATL5WYmdbqB9am3NXj
73Sd77vfC6pRcfH70IXHqrlLbUN6UZyP/uEjkEAOAjY6sw08PjczJ3FgDQfJVVP7iIC/7t0eIyAO
rN+MK1tVxbtmvkQ4aIauM5siM3ZUPj/m/a9pg2hRXmq841fStKCZjKcfztLjNBhaomgwzby3nwBg
5xvplpmo+hm7WF1UOJQvbyisfC7j+5ZT5M4gedHg7JSZt/gJT+/t46N+UTGfR5dqf1uM8u8HGZ9y
YGLjextlM5GpLbow2OM7odr7QgtOtPZ2My7OVBOTL9B6fHQd6THuA9N0Sq8CK+V5fdtYhO3I2nht
LVpt5M+m67prve2lj6NNvzGvcibKxzrXC63Tz4GQIbsv77UZh6Y331tzTvcdglbeoc4Itq0fPYYY
9FTfPasOsVAsQOrMTcvxFh9t+ZCgIbnycjBTDN/Mn69nLsbVq9KNGa2R7LH/H4C6i3ccj7qaJHNN
Ff7f2ew7PVi0NAHJBo8a5znahQ2tYKmq0HCpPxbgkC7+sPFDx7EKKbp+Hmv+xr4xVi1qEMHrucRo
PnokxNqmisfqbc1PqZKrp4bQ19xES7kALnfPHzCK+ee8+SjDyODqtez7roXre5qkNxUT9Jl5mO7k
9kPuAfEj18fmRoGkbM0ppFEp/yuSUANQ7MzYFEmA93H+bgycB6lnDckXo3xxM75+P3tKg/O1VCA3
bM/fC51kj+InQXB+pUqvbt+XNUAk8s72vXf8vcMUoq/TeRx7tl64Vs/GJhaz0EsPtDA0CyrA66a5
Qfmk7k214/9cG40DGdvhvV0mshMcBOX1GDEYBsZTeBllQvgHT4A0hpFOpr1PVpdpk+ab6Itp/WRk
O15Uc8uqPQrbW0bLgYg1sshdWTZCsBeaETbxvwMRfL6+zTuS+F8hMmC5Kicap0pS9Eh/P9lypy3z
yGiku3MJmtguzonwWnFMhZZG3qR8jcOCJJaJCnZ8rNHOxwbw3T4bhFsl1U+bAykBMrXVKdjMHu2A
bR/6v8AgYp+F+49q3x62zbQvQ1adbtR13KF3GyQu0SfccZHocOBSknbo5Ezadkpl82OWdYlos/IW
q/FgKUjmEt4UVayto/xICtzHq3UqRMe4Ees/Y2jos3nJRVhej2W2ySOZy4774gOtVqcTBCHJ2SrO
Zbp6oUPKpxr0TMhQPyQHWeTEPNYyWqeg+WUFwvM6dtlhifDwo0IsJLDpa0Jv0TNQmyuk6PlY3iI2
whewjvQEDLKUsfgOA557QyaBvRO0NQIhEx0uOTwa0xVPTFY79AlUhv7gDaax03lsxJ2RN8ga83X2
H2f8gI6CKttQQYbZFJB2GiLGPekwEA+PgMxL0fLvhy0nNwwAg2OlF7joMXuQfKAgDj6xPJA5kklp
z30nnbWKtGzjzKu0YbvvVt56/7VoOHZ3NujHYB22z5uh6Vv81fVb4oeO5xbYmh3f+PeLX/x5EHFQ
THJNRBqKbz9FF56teo9eLXekqLoNo0qyvtfBEOiRNS5Mxus6Rs949aP6l4bW8uepWnwdLXqbntlH
xxcSr4f5Q4XfUba4uCYrWUkJsYrpXhgTEZ8/NjhKI2O9QoEmRHNXWT1yZUzTLAxE2lc8NjbR9Kj0
Nou2JLj6epCUVIaHHWzui9lpJXYkjo3ciocBmLmYn7gDNeXjfWXZ2TZNaQa5Fu1pbzu7Kpx70kVd
WPnQeeLPFaAa22jXfXYOrcfHTdLPuSP+bLhvhE/dcLt1rV0R0Oafy0YuQrSJDr3M18sUfldabqPP
bWceUTB8X//2itzGvHOuFLp/hzIEfKF3SEwc0ejowNp0fTV2CG1CU592c1VvhH/rd1ydqdjER90n
aVYa3olN6dXSyumnIYSx8bJx/XwNC6H7lV42edamiP2B1aQZOVccBgWDbq5w3Tmgoanp2tcCVlk2
nnuaQ6TeEtLLVjWYnm6onOkkovnnLUqYtcE6QxTUMUoO5m+PLmUYOT4KVAcWiVd3ci5lWknfL3ST
3rVnZ/9+YgZSfDWfo3lz0X3V+ZcU2qvxs7ph+Y3qohPKFCvT68c59bbYaosTE0iJHqrRTltB9eWA
sKa5l9/il/C2wrvbwY8FXHZWnczggllvUIe1c+i8p78OnXRzN3jUlm7xa/G+KDNx2WyoDsiUKyv3
NFPSmfttvaogXI5is9su2lx7iXz11lxNy9dYdOAZ8xkbvFbdL/fx/V6/5T439yqSfqEKv8k0cYri
8BK0nmAO1UY/5P9cYq+f/t3k5PwRXY5YG3llCoha8j0xVEfx1th158dqorhNN1+Pns/oUEvPbm+5
WygNhvECx8jEsuK//vaGJ8O8nB85B0Po0rRBy5/uZ0i23We3Uo7Xb9W/FGCXH4OsjwIORrRhjQR7
vPme/5UfuWiVTFuWJLi1uCB1wRgYQx0I9/UWZN8xzWm2Qt60HQjr/PejlzrCwuk2sb7JopGAmu4r
NM+lPlA5dRpCFh518pFsA7kuFLbwvkf5U/kdDLsciWTKpvTJNnuy6ZdHDOdgQIznEjl/NCoIC9Ti
yhbe3uhQ5HowKYeoM/dWT20/YVemjg3H1b+HCEfS/trCd3C9h9dGB9zi9NByKnsujgvirUXPM9l3
gni7dOp5xg5a58W2cx7ZIsr0uUF1rJttALA1Vn5YleKWHBSeb7TZGPbc+vXms83wcq4vt2O/1kGV
NuKxVaDKqQ8HsPPRGzJAviFPVp6rml7xDs6D6fJNVoQzxsA5l6+BsJ2OsMfZvJO7lDALV61LaVve
wrqXmK37KNvOQ793BqLpBow+QpgEeVKaik1ITSiIvhMTp5DzJr/V9odUj1ysqt6xfzdMOQ5E1NvB
HrBkUHAcPGegLEX03+YHzrMUU6Ni/OfqFR9JJMXemEwZo/ZgVxcKXH7bmKHr0q04JgdKlVaDOSJJ
rHHaVRICCLygLpOr/ebrla/u36eA3VXF8XPftx5jVY/vPdVo7rx9cKzPryqF2x+N7SFfxAjQetMB
NhPpOjapfZJ8vxsiWfyXQ/mQqS++F/lG8lmLTdWjdn35eS2zhN2zbKa0LMULLYY2201tOlrshnD7
2nM7KlS79gTfTp6rVn8gNFzH+ssPCzhQJDhIr9o31IiSHXf6yDeWzXk0948CYXEPLWByFstHi3jV
dOb04eddr//tK5ezWzbFOJyXKbv4/QBgiuFqUPLvN7jaj70p8YDRFTd3roaGLs5Ps5Yw6ySLthRz
fJgRaRSx3l13XvjnEa4219krFBNKh9MwfLaPc/nmZ9CdWsalHrAFuIC2FYoLxizOb78tnOEdK+3Y
WQTvFM/QTj8kwtx9YV9euEpRZSmIwj/7gY6zYtb770HDjYogxeOyA2jkLzpMKuQWxQLtKBcKNlhq
wCs5mt+rEstMa+EWebR21+C2MI+Io7QRJ/Zul7r34aROOtWpJUDvW9my/9UskF2VkWfpMQlM6o94
5yVAwOSmQ+Fhh1O6DZQwzptETc3vDl7daq9YkAZREO7UCuGqt0XVBIhL/y8/WEvaysoNnDBVrErD
Vt39gGkedXG0WSeZt5JX65a1dGA/od5iygxyE+0miNr4nI0aHRhhSSsMgFHqKyYyKlSM3XNxGKLT
W8VW7ikBiAfaI1bSnJ0R0/lw3VoKUGY1GllHTXj9qk4oALhVwq/3qKxM/Edsm4rM3fXUNt6B5Q1p
8/9vfai1AKj1y+stNjH99CrXobKipMlhQG/f/AVwGxZFIzH0IP9KO99X3Z1xUvKhGlsOcAxyk6AP
RjFprHr3Ea9bpKvh9VxdeGvtAwynRKBIGTHOH+8qI5SVmJkKcHyQg3O0lwh9y+pzz8iqcT3U9tsK
AIBrNtN5r4UFdzXnNtu9ATA+tu/TXr5X4IXIyq92xjnGBZ6Olhuv3HX971mG0zIwEbt3cTtXZ9ke
KkeyrJganYaJlvBo7mOZ/rplDlctSFtGdnY+S0gqpz9TKDbzGkaNdNeaSSpjQwZKEBwtT3vxZl2K
r2n3kvXfC3arQdVNSiWCKPHxIF3GRyzj5E70EcQZYQwmFJDrDWr7MC8HSMkOhXPyMAO4V+cbg1Zo
TrrQSv7mH227Btzn871c2oWNxBHEJhzaUECHuwys794IN4zCdJ5oHzdiw2qbVqyrUy6b5ldO5WT/
ZpTFDqx24br0YEkpJK+2boRwtocnnK+vsWt8JrfWFFHkZFM+gScGa6uuaAzqfs9g8Z3NKgvO7Xw6
vLnRXCwmCvkmXHERGh4xKLZM8wAT1WQH2jhz15puO4DdW14AVkaibQvYTj4Tt5w0CkyXYyM2Pney
4EaHp6Cv8fqdNw2PONve2xD7clpmD9VY9vNOucM0tHtKR/tPeAefAh8F9pDVqI5Xp877Mvkexe+v
3ZhtBo2+q/xT18N+E/psGpzsHd+DpsB5QrqkjuT9eit+5WuFq4WKJmLplqQdg6wUGfOm1xXnQtcM
k6TLpmEahKa7JvdwVDgQpo0wCnxV7nPmGrEJWZC95kzwQ5yu0G4lNvKyL7wrb2+pQN8E+4Mkzn9p
w4vaovF4FEcyJozTGgdMvHfEwk6yL0GG6b6/siMuWTPS9nNqtsvQyj3UUVzpLGEsICS41m8s6CUC
qL1BIc/Lliugamtoj0Z9ifGpeQhSilcHNLMo9xJ/fFV702pCskj0hEGVWrkSOPJdy20xswev2Txm
coAvdJFoXVMcVld1H9qmeouzLmUkjolyas4/E8OMgphP9fhIQSYc4hf5qb4nNjywtsB0/9p9FMY6
25/j5/o9EWHlfmyaTI07ryBycidUDCM3KJ/FdO9azr7dKuefpO2bHuaHi6oK8tpBhL+LemRQwOzS
PfCWrgCVpiNPcvnEdl1j/sHuP7fvt+F89EUEFPHDmGRHjzJuwCTDizZVvfwo6Oqvb32XJd+az76u
Bo4I6R3Fr8WTnu2YY2mS/NK29f75GPO1UXFOptW4KfDg1cwMDH+AJ10C5868bRgK2vlK/kJq7y+O
X6J4TKuv7fDfR7xVeOtm+2ZmdXkXrT3j3EWVHnYwbdxrasmuNfyxt1YVYmnSLX67MEvqqAtCpSqK
A/4IFmJYGpE92yyuej18ONHd5a69cK5iOj0ryVE4ud1SDbMLozKXsl4j1QLO7TuhGniEYZurzx9C
seCHvX6n4g5Ewu2r4vjw23jcMyGI4gBKXh2uuB4u1DIf/M728c/kiGWE0vLUijlZy8l2Kv+OMY4y
4jY2Zu3JmezcIqXSvOZz/lwAkGoGP+mgwsiPzGYcEc3EhdkotxyVXPzv1NOqhaMr3VI2mz7aAZXb
EDygPJZ5iO2DAY3QY+BZXgvSGHq2ygFeC1wAzD+p70cGazAAytWg85xpdAMcMZMA5Qoz/+QMIHAv
I6gaC1l9IquEoj5ToYXf7+i/K7bVCAhXKZQ3lVTx3Z0Lze68Pvx5Xs52Tu/PKNaMOat7m8/d90MP
QALZuAznfRLnbsiXL1SNbgbYWGNPBGEqTzXBk22KU1dWYIGiFpT1ZJNlFo+map96x/ELubFxGk+x
16txDERvQGaglx/+k3ToPul0DyMSnUu0miWHrA57x+q6tRC4MMgbozSzTI4dLZG8mlUM9hsKaovm
L1ANkj3eEOMdE9pH6RBZl0i1w2mVoqECG3x6SmwnXTVO1mzKis3memAB3LUeIiRyA2Qy0y1MjrOV
1Hnn4Z4R8nl235c+M1UxIo2D9hrsnBvf/8fTeW2pyi1R+IkcQ0QRbslBxZxuHIYWxCwq4tOfr/Df
Z6Nuu9uwWKxQNWvWrKGUqrIoSuu0HI3Sm0zZ+OQmpKuhFgS0uHJZoh8RON9jRv0jHfZpKjLoRIDb
W3D6MxHCnkqaAoQPUuCoLRFR7cFfDW9bYaT0brYO5RjVC5wByHR49n0dlf9mN9EG1wTI0y79q3ON
apIKcOrkkHmTi9UokW9DTnvw3ObT5qDZ72cjFFAtNmuFiK2r0eGlUJFdfaT38zn9wV8vgIEaVKmA
9s4QFOgxhFsDdJWtjPWrBstxQ8HeBScEb7mfjpKrSxHSCf4ERa+sT3ifIK6MGrOGJItJstwQ558l
hVIYAJYIhrr6+Pr3jnDRApB73AuKJH5mTwJvs3zypFSrtiBRgRokWB4xiN9lgRFODsEpeAa4w2e/
seZOIGTBA+vCMygB5ER3hNyllyN/pz4Hr7mLYjNB8U776Wtrtin+ck9iPUyt5i2SCrBNYkx4shGT
j999xWbOnlR4u0hdoVNfI38jFzrRJ6i9QpxcsZ9l5UAMkGKH/CBYJK6IyGh47LjQ7tbluvnqYGBX
3FKWH6YfwZy3pycDMonLCFz+PCydtovCwgP2BcsLqWnGjmRSMnAGeJGoPrCidmG2Q6AFFge1yYJW
vyU5eELArTg5Ys+By5C/IYEPYBm8SzHrgsR5xGA60+uaZYS0Wii4CRQfLOQCzPTZwT3vTGNcUKG+
2t+N6idDxIcZ5xQD/DuHCDizbR2xDjKbWOLfET4bnaotNlT+oVYWClOHAPizU+u+Q0jI6ZDB3SsC
1Xs70PrQ0L4SYkQOiM1i/LpS0BT39IjGcyneZrLMwMUupqs3XOPuvFEOlwAfADOepYhdiTWdbo8R
0tjjCnCRFDZg3AMRVkgvsOLeGcVvyLi74deTn8S1w8/6BAWX+jxkTc8WjwDFfwgJkO4JUKPjQfEl
AyGe1wgZPEq3kJrt1KJ3Zk6QsCXDMnr5t+UEgBv2lp332qPXtBiWIfXQX+bmSUejndRFcZLqvXsW
NIawFickqz2hMpJC0oOKiYK4jydNNhfMXmwL3c7IixygS2Xh4e2OPjYS5tGhd9goE7ixYUklcahV
B7BONPFPY6it+JQHc443jwCFA6x7H9zhy9Xi4hx+Ou/xh6hGn2JcQe5ht9mfDa9zSGI5/mHuPNik
s14TS0EBDLJTv+5CArHJJG2bfZoCF/xZEE4Vu/JhQRggFPX1iwmb0nvXXGdgRAt0RuCDv+HoQJBE
JQymJzgPzaL04BN8CMftShBu+glUSjYifOfi3oFlCcCIQQtaiYAKi5k2uc5W8NIB7OwnHV/MUu/C
Fqm1INmrZiFaEk2vnGKTxCQVEFaWXGiLEMCOEB/oGyziaWPA8LVgOkOVxrIDbu0QvI4+HfEImbSq
zYCvO9N0DpsdjA5An0nDzq6MiZ1soaqUJuDNGV3VlluLAQTG2mDDgt5pYg7JyOmCknoo9kBAC77T
c//7V7IrUQ1m+Fe4q5dFofImaYpE7gigT3DykW2nm1Jzy24cqVJoGwosVmMYwxAOeaavGZjJDSGN
8k/+wOz5bu5DnmpBErRhenrZ1yJ1pdu/BzdPcY6ju3vrQUV5d+/B2V3NSD4cP6bN3W1/nCAiN3qe
UEHHu1pziQlYcm1cZF9Loq1wKnCbDLP5CJss41jI9gfbJXN0tdcmiQ8Dd3TsrvooMH1Qc7aSpbDq
qQ5NhgWuMnEyS/58hDbaRGBFlI7vDawxJFMPLjkftaEKGaL7EqS07B58sp4kwTjtE227BcTymJT3
6WkBfn/0RfiIxPzE6cMTh8Fu33wk7seNsRJRsINi1+wTuIAMXrYqRNHIjTI2kP0lJTFf36mCHTxm
6EzNGmOji3J1/wUDrFPED8ze5WuU/UHzQnlc81ebHFpNeBscMO7MHGYcOUr9OzNumMyz3Bx9SG67
DYjw994hUAvKnPER2YeHT8XDMGkH9GbdzReNAp7hUe1hecC5PFCIZ5x0nxsSlyc3CJlkfeTW9+YY
+vg8of4juQk4L8jmNWPqx2ej2rAqTKTMsjZyxNculkcWZ1iyh4FRdhDIn9HZZREoVBHI4S4qURIi
Io1o3Gcm8tiZe3qKj6sg6BAzwNKkw695oicIHBJrzu4hWthpTNng5ZseI10B7Ruir3gTd1Txng/Y
uOMcwbXZMSzSkMUTd7F+czFCs/jlXUYUyr6GLeRgYr3Vw20WKUFkp3FjWdJDBWLHgDfdnpYSUXHz
Gt4x6PCBm3dg+kp00CaCTlVNaJ4vRJLViJce+QvqsEvK0muW+M0UfcQPqf721khTJcGHEEkrSrcC
xCxvOwZJioYCW6aOl5xt60RRCNxhqwF8UUwgISDN5oJDf0bbtU5U0nBB84AFKegD3xcJcagvmsMJ
oOtXLF9ec4JXAKae3vG+EVNV4f3CqCeduk2ZOb+Fb724UW5I/31Iywc0F3Bwyl/QCeOpPgURh0JS
AfRIMDxbmK4gclRvKebXXoWN19d3FbfRuZBoLAlxbD+YsIfo3X8H+hTBMyKPB0mQOEGt9QHlKVIE
+HaAZbu7gEAI8AY/E7pYB4dZX6fzRPSWMVSWjx3ofmvKG547eN9y8jYKeR/sGKycn1GBqSGWRYVZ
taFbIoGsSu04tFgTV8td0HgaLE1hAjUoOYVLzgqMC7dY7R+V2Bhof/3qHbExKT5iZ5T5ZrKAcnMx
vqgVSuoxVSlhkQ6XpAF+MuLNnNHlNAGxBH17dFePKV4VXCSAe/wP2DBNNou6DqH9HrMNEyTAI0qu
3iNHn32QgY2dMYdvC50YDyl4tS7Qxwfx/dRRvi4vpSlY96D2gI0Up0EQDn8tTXqUi9V92DgoilHX
Lp8CQwAiEkPgjNroANxbACPYXnwUCz4f1GguKiSLi1JHOxGgFlUS1EMEfSABDJINnL+wNKgtFp6H
4DxjOk5iLj+ElfiALtQHkrceY2iMVzXMV72XwOkE8ogukGAW0nAU2IipXrAJwW4N8Mtey/DU3AfH
wBs8Ii+nSg9UIQQETkD92KtIf8Qe44Ybko1F5RoTRHGJqI6BTQ89SpcdVyRUSpWflktscigsyB7h
XukSUHzioqSIQInpALzCOyXl+HyfKupUXleVNYZfA+OUdwAmQjrwPgpEdJh3SOiUI2oYMZGRhWSX
+UTKnOUZLqnSxW4Gz0UkDA6DZGlSKxIAkmLzCkb7yZWYB+JVGACw/nSfLxWdH6SGcp9X64NXG4I3
uz0kwSmNg1MrWNYcPSOuc+IDjxKZt6GV16dFc3ElHnoe5j2gcIo4McjqUyIvRS9nWapMuFc1dsCi
qQ51sDlhTCNInFluL2+06CJ015+lDXIPpxYeQq8KHh2PkMlCvpMBQbll3nDNOWF+onBzyyFkS7j/
izMRlKpEfmi8ahT4RFRqIjMIb+thS0Q8o04PfjNBd3TEPCiNBPCPPSB7lNGy1eTUh4IKSqu6JDSW
6oJ+poeTN3gScbkhI7RGp8OoOfOrN1uUmPFAvnR8PsXbPp2WcLfu03xNCKnBmkyiIg55HiQfIlI5
sN+QD2Yy3nIE3JGBB7VmTe8Wl6Nk8NLqvA2+AcWGwQjb5olUNh6yOla0bYOakXLhy2/M4AVjRwsL
R5IJeeu1sWYb9QCkvVC6oAtqB0Fe+o8ZWs5OYMDGGQsIXQkweSpHEAE8rNtUiSBn9/pH2QHC76uH
q8acj6oHaC1lLSgCmIT0HL/TbvAb4mQouZ5taix+Rt9PJFShlPKrWAMk/iLLdNG2KQD+M/H0wZFy
GMf1apAQqKqBVpFSN9WQDpvm04/Of2Bk89sqxqcB+WK1zJ3aYaKI2gR0aGL+d3XMN76m3cYXKc4p
8iP08o1+Jx0Yzbpav/1E7jCATwq6cdODVtxCnIjgeQ5h/212x2RrQFrXhpAoVX2ToYTwGn5eYfM8
gp3SrvegVwnTFCEREtf6JGmjJUoQplqqzoDxQuhoN/fMfKbvaUwgkIGARADMDL4XWl9d8bQBnaYN
9EHDO0AWIYQBgbxEwMwgjcMnG92FgXaUlF6E1ocoAgAlvKanDmm6fYYgqwZa+EJ9RSQ9/kRo4rd7
+eJ9s4iEa3FhIAlHbrn5RMkGbz1mDTIxAm9XW2wm8nYRGuxeu60hMCdgMUVeSJ56RBuew7MCYaxD
OA7Yc0+Ze/iYwHma8F6pknM+RrmH0otyYzw7Jbq+7mtyV4kQR0pjyIabztn1YNxpa9Za/JgvxYqp
5uGDd7BlUxKJjBipTJa4zTVbPVOKTe8B+X+a9V9rIcYxNG9osxKjZNtGapaYIRS9F4WOjvYp9vDP
/4hU9wnyjBvrU6AhvRMyjC47Oanz32dEYOsWkEnA8go3XmLYkxrMsS65/Bjd9TV+bWv0VSU9MdtR
6WeZ3qiaht3+0d2k9LSF/rSg76365Mae4gawEGmlm89M+ByssaSLVMCUtlAH+RZniQ9wW5uPr/Yo
ktXVY90wS8IDrMmdemB0v70b7jqgfWwMUxcOMmCzR1WtdrlsLZUltBt/5Z7bnQbpXk8yW8Cp2KFx
7voFEDdaQcOMB3Q0Dm7tu0k4Se2J5SyU8YX6sHDe2hOKlGKUImdEiVBwJmIvNrBzvkbTYN2a42Ox
dxhoKpMkihD/8I3oBsR4IOK/LTr/SN9YRkhd9IjgTtgKs94V4bgr5K6PNZt5/T5wC7WvGASUZrrE
bjLA7nwi9VW4jxpaFLtTTsSM6lZYZsqFdDYovxhhLbB8606U5mjzE6EYDLV5rUZkpPGnkoNJQRA3
TQBc7iBnVJxKA2SVjXa3+FYkpykeJqxsG3Sk2EBvu3m3RXrwGEUNHVoEPwMWo40ObFMi+C4ID+iZ
KBN9ScSF+Td9jlFtX5Ope+Z8rjmWFWgOI4aYC0MD/xTPH0rPlD0SThnpdLd+fY3xVM+ZKzvAjrOf
6CA3Oe9Z8xaCNUkENQyECRJBY42dKuAxKLV/+TLhCI9+iHLicq11yWixMpVYHDwsNNEovtZOLaw0
PeQ7DZ1PWgGsekyPvMdEKBzOlDCuwDzM7AyyD3RxAikE/q0lQBMlJnyIxiwiU0VS7gCvKdvUkNQU
Faotb7/cY3nHrZ8uVBcrD8YZ4Dvupa+6oPuJy8ximQLoaEnBQ9F9FKqRGFp1zcXAJTALZR3FiB4G
DzOTZmHoHXxgZdIzgMVY2OB1+rj4qtvAjiBmBSYmOdLEvt+CMT9XE34FQpHyR3mB3FWXvfRrwVFA
z0ZOEGkVfklbcHvXArpru/MQLc5fJs3BlwgSiTfAeZhu2BV87e+t6IRNSXXi8xDKtqFv8JI5sfvq
F9gSwMgCkMMfes1RNnFqxwmNVuzlpzo7gsH3IdeHrwSPlxdADWFLo2DbK8TYlo8ltN0kzlawcedj
/kBJVPC4xxhWNu/kwxtKFyMCkVM2YxZ72EWovGguxiYJbZxSEiFmRyESrCthqp3GbPpCjltdiF3Q
OZBWxCxier3haLh87fPpoLWre3Q93wVMwkXHzikZht8W2u2Ef9cwUI636HmjWI9LIB6wERncqRie
qLIeYN/ANCQcT1z40eVRAxCCi0fyxR1p3xcoMHbBiBYTcocTjGF79cAqEylNLqY39nVNhBirQDar
MZwdVWRqHnVRx05TQOTeE81+DKcxVjM9ROWdHhVFj1RkQmWU6oxiCNNSpfvs0FLsUFKdif+RY4UA
B9xBNHNT0O8zk2jIDoAM9g3GkCzSqYMhBeBTi7HJWzmI44UlkEIq5KQJC0K5wPcNCQeyn/YxW4Q6
kL7mT7zbos0GAihmZHXrAxknV9CTfpkpKOmjCQmhwTb6epoGF/mm+3mJKLYQurIcuJ6R8c0wR4va
QKfy7adQwLabwytlugh1kzREEloBbA96jm4EdQ2IgTDvKHkwhzxMjgsmPI98DFERHrlJXJ5JUrq/
J4JvQZ+FhF6KxkijeuRJs00MByp/Y48Vy0XhxlzEHjxYKWoqmOBUgyPOoyPIII88T5gTRKLRU4O3
jJGHEIXT3OMpcCOQI6hlyZxx+FRuFAGXS4gII2Z/9YR3cqttGay8FpmT/z/yUZhiDMbfkwRaFLyK
6taaH5UuZ8DuwQ2jn/Og6CcnRyj6vuanOusN6yZLnpwPMRoem3s2cySsxsX0Ts0xGo+G8p52N/d3
UmqxZmBGpXaLKMl9DW7Kni+nbGwP6uJR66I6uaUR+Bp8J2fU2KMIY2xpEf7MryX1PVoK7S0PiLW4
zfC+Zi8nv+++xs24E8qiW+GDwdA3ELHldzyBc+STMpiS0eegX9q49TmfqhnXdTbmOovvRcdXYqi0
E0d93GL7xFjlIjwM6qeh8J5zZU7j0xh7FvcMtRBeISchp8Clw4Rv7Bkh9AJDpb7n4XeDfs1IR2Oa
R9qAzFOdzWbf2LfnH8OTjriv+ThjywUjG4qOxML+fVAypFIqKknb+5oRYGz5ahGgpqGcmHRi9Y28
o7nnAQOfr7jlAX4PT343TE9u9GhSj2vbxp4UhNcUs/g0ru+NbX3PeFTIvKhu7S9kbJvrrpI+eZa6
roD9QH9tLH2+kGtA5zboCRZ0SQglUYzH32jCR3a5c5MyUGwgBBKgc4O1p/QLVZAqVWeISdVcaCge
T3QqfTARK9UL3ki6Co90F59ACyl3T48w0NBMW60zFgJ+r4G7AABXX4RUzPUUnkUkSIRsq3FB/mib
s5LuZehwLfCOMhykyk3iOVODSSFe0ytkAuMFymTGGKguEl/A1/Ncwp0E3UApYM5gV1ffeho3ccLF
n+EmngVnSeSGawIvsLpBSPr/rWbI7P+tAfg5TFRkcHnk42S6kGKJkjHlVzgVxM/psypT7vcCHhke
+FRfGa+8vMt3XQIiyKja4LvwiK+VTxlgUMaRrIFGzTwtbLJmYUJBBWeSr2J6irccYWmRW1vdSsR1
wUA5u9QmI48b15nH1YVFF0YaixFCTDiKyD/HePRlY3B/bAEFbgeCJSNYGHwCmsNoRVUrG4/c+G68
e3Fl86n0fVkd4BAwmZQ5CTn7FxpnCMc14Tw+O7QaHTVpepNccgQSaQiivfKudhs0wbpP72j7HtcH
7uoWFuSHa081MBZhXpM2bAXdiBhfEVYTvHkKxJDxPywweRCQQR66jfDprtVHo6efTk6Wsrj7aj/t
qv37TF0o/S8yRWjVZZbSh2ZV6+iYGRZcEX5QgR+tly+KIjkmlupiyXtJF9CX4DJhzvs7CJSLL7J/
f8er21iwWd0zNB+B+BFfIr6lWDoJbqSLkHS5e7xQsyCrIy22LdVrfRxd6XyOYUOfUOmSlKXjJ0pX
o9UV5VF9lNuUwINAZxMbfa/IEXNWIEALHEG1JER6JklrBQ/AUm9WQWI67Idvr1Y6nzWJxlT2Cu4g
RW7p6V3GCwYFgIWf9xja2rWfsBYNajtSWY/2/eHpOYoq1A3oHtHjHl+/ZH6RrBmfZglKAHvdxahx
HzpFl9vTk/8YYAGcVVwqp47VgxkR5h0wd317XNAu530KGp0PU334njbnB+uDVuY7fMJAcbUOaYIH
Uo61AXAsBeja4OaUb20TFctghFCklXaQbHVZf09d9WpDHFnZh3dA2crGrnXsIvBByTNA6Axs0mzd
nCvp9wTOIMqYLQA7tFlh8Ju9eifvtPfGMHGQxyTH6zuDqY3+lTpJIbaayAN9NoQ5yqx3uvpg8oD1
Z9xqklqvlFK6243xaY8sCvFIFUu0o48zBUAev9k+JGHecNu6q1+su0qOvZ0pk9rZh3HQNiBNO7CB
yKA8TDJW8MExKIn5t/0auu+w8pFvmOvQ14gOt82i3wYtfDnvFzAsJWy1HTw3j+B64qye1HVLqI3a
hMGVv33SMXHtWnUnYejs66MDVcw+LiWJO1+vgM5lH09Wa6kOILMjQFfYrbqHYUMyEdZI9G0JMagG
sgZN1zckDqkytomrbKmU6OtPOz86BbJv6atmCTnSMJclvgeQcscwAV4lTnajGMnLGY/jqzmHPMov
ITtXB+wYi+pBZzA0yFHUBL08PfR+l9d4EKlFlMOQPRnr87V/evgFFLrprm1TiwdhHiLU9gOBjBTZ
Hm1JFkHYIsiMCArJYrDyI1KLTYT6O2TEAXdkQcbcQ53vaZC7yH+uttQAn4ftUVb2CHknrEHLCyw9
2F/5HlE1ZP0kao1IBqFAlKlJjzZzw12do2YZKldyeM3C3HGbTr8x6rPm0ZzudrvB7mq/UdGPz4gL
rOvvzt1cSj+oo8e2LP2TQRr4YDfYY3UhCB6uVSss7V5q7n3GofBQ85p9dOt4Y6jcN7w6ksZNkbuw
KQdu6dZh9sBVdFr27u5HaN+XP5znE0N0sWhM4p6sHXCW2ULHqIXgtbwRHeOe2lcsckqJhmqOGpxq
6FbefQV0xVH6jR51QmETXXmH5mgOFHhPd+TIPBUXk++C4eCLJqZqTnHHR1Jnr8U3kuluItFIyatW
IJcFkohVc6cvS65T5JPha1JYJkNFVJfQgdovn05tjNXZCu5EzBEOQePrg4pVOVcOffm+FXf42s7L
32fdE2reGsUW0VCx2gEUldYin7UX+WbV05DM6COKThKoFCVH27xmG6hK83L57zU7TQq/2BQ+as6B
YWfdrEvhh67e271QVsK2c17WYEBdnNFuOqcMzmZJ9QHYHJS80ToqySGY/awF/Ny0BkTrmfML9NAj
tCp8g46/OtFlW1/Wlw/3ZlOd2SMM7qpmJNV2Xub0WtqfWP5E1VXz6cpwK9DIXE1a5nwu4+nllKhW
v9lcWnRSGiRTrZsG1UFAMSjDFGODMuM6Kc5hw9OXq+Vh+p6T9oMR41GEgE8ZTNaZORqNBhdrz303
WHHfMSCjltlloslUU1zJulNccoj7DH00pciT7H86S6Fh5Q51pPkwqYdCCQ9YRaga1s+ONjjr/JD0
oBl1yBa4dZTtKVC31+l1Ck0AAtGhRwKEp6J5cwnY5jEqKcAGBzKR+TBnDVhCLAf4SmGJcmdtJYN5
9/QP1EonoKlLBiY7FnvT7wkhTxZSbgSM9ZpQzOHkUAuaG0Uq4Owh8AyRsiAz2g6qYkLxOB6L0O3R
wYCf5R44PfwRooDI3ZIFDuBOIaIDFY7i5VKqux2HS6So+Tm1YoX1J7cgRm7qEDdw6uOGFaMABMeA
t8kbeacU3hzzbphkELavJk+WVBKL+SPkkM2FECSC0FQ5KydwBrzNAVRMSpyh/A5BgFQFSAxvSDJS
YA6FAu4X++xsqMSpWTQCLEaxXZoQSPUkFImlwXSBw08CrXEa3M9ODOJAGou03aUmkzSSB/kbjcg5
n+VmyQojrQMR4MCJ5yBpzDvIK0WtfLORX38IoXN2dM7v0+UE+dieDAkW5nl0NruyNsvBWz90xB8f
MJaPhVDGw2bDt9Cc5SaO6UpKh4Q1ABx6mOG0pKrUnGZspJGchLyfJV9eCHkR3IeX8H5+hlxBXTZ8
OjzP6hcUjIIJVbUczx+SppwBH7KBhMU5ykkI9gtJh6bJfdPgum2+tKRbtzh7WWZJlUeOVo5G2OYn
OUDXIc8KYz+B3PNa5oO7pH021l/VRuSuPUPHCI/Y+fBIGNh6RnIZFDOImxanIlARZTqhY9ad5Qqs
AwYIjGL5NOkkuSqxXL+A073CCQAF7fdPZs+peWsjrNsUW7bqHRQ/+s9e6q/MUHFeATm8dm+9IF+b
j5YeYTjI2aXWe8SwrC4sfDSbHkBfHVlLHmXkPOOzY1BTQYW+e5e6eFzIDN0iKRCYd9GIfnX5sF/P
ycX+EyaUlAPEj7O2f037b3tztn1ITxwrGxI4dYhPmwOkBXV45Hfbk9npdBbU9qKJJsxiE4zRvAdw
FO3TsLQVy0LHxMN/DZBTsODOWWCL5t3O7WxaEetdZOL21Ecb1GMU1RG7bjsJfHb5Ikh5aE6hcoak
9MnNJ5fRecD/jFIUQDgraAPoVtcZD8IilEOdi+7Xo6PORQDuDWFD92SUo75RzQZ2S8YCpjwr6PRm
M3rlkJ/l6l8CasBYPENZC+ITyxWuObp6J36vURH40MPBkxtAEpR55qgcTEeZFTmDWBKoWAnJ5oEW
6wAcQktuu9UMmFNUbb+n7uLJQeLensC95chCeTyFoi94szJkrI9uyi5Plq/F/mQZwa6SJmT/YQc6
mzSYGUPwh7XFYKih8u7JM1m10U9jwqT9ZIgw0vi+fkh6LSLuaV9aee1xmEw5eTEhGHPehVvb5j9E
DGx+mFM2QfQJwcopgIAWHWw04b6i1Mwd7RgzOqnT/DRqx1LkF/MeVwcBKI6PK/YOezstoPbCukl5
EmSevcKazil0w3xirMfjXzdngbz4yf4ntplYKR9MIZLE4cwR1EZ8x8EbM0YXXMKBBoD8SWCtne/d
WX82m71smNT9wl7FbwcxdI6Gy7bpvFFN/2D4t7v/DbLw5nwGbYoVzGadi9lHdYVxTdzAnKFMOJMf
v548SkEO+X8LCMWxZSo+nC35GSgWAgZYWyIk5pbSPDdzvQ5TlprF8WKVIwM/3S/IUQqV7gfNRkyt
CB6SQszW1oldzIhiu9TPgKt1gd9W2PK4GupMevbxr4vxaWmDFDDM/KCKfY+0JvVPtB51q+JbN3OQ
qHDQZnHwApA2fDpouzBTcgQNqRAkhTuGxGImz0gOKeCFJT85ejor0m+9kxHRzOzO2/laixqhn5VN
7N3+7yy3TVqDxrX9orFnZitJLM7TohIILtcZJXWoaQxIImA83hicDZw1uddtlLj6qlXb1+Hsyayf
MITFMvUNm9oFbrPXttvYkfJodFqoYu4wcm+kKM8DIj8Hq9+HVNuBgxj8/en2cMiCL1urLJwqOLus
kQ1LuK4ypaRcqljTYqSXsPOu7tWVHMYb/LxTZfPJd4kl2izt57t7IATEJxTuF/9Z7zxwOcLCPHBC
Ms8oZ7imgjwLlG4iG8tdBCRZ6GaL0Jz0JiRiO41ZVnWBdIW8S5Y03LvF1+pJGcNwT+pelNgJ5uOv
d442cBJsr1tPtSA19GQFr9sti8R0W3Xeg7ur+b/70zo58kpeZyF1ZmsmNjyWX0QLOSc5Dqj8Udce
q/SE6fmKfqtAYhfmidVAVgH8Kl6RLtF5o7cNW5ACsb7PM7HDV9DhDy6uM6NHuIwtvgxH1nxQ0yAN
S7/wM+eBrhL7rNalWI/dJHiTmiSynNDtHyFlqsxriN+m5gnUAmUmCyizWtRLhrAMGHJoLBk6147c
c4S+zGsH5B7tQ1Z7PlGOt9f0m3DfVhtZ2BBcsGGbi4viP2FShXx8GjZ8gHcujIy2h3UJtYiAqDmR
/oZnZiE6yXD7bSrydjIaOBJ7T1EIhgIL6WQy6a0Vq9eTbxg0ZiVmbZiZa9k0U7+JrGevt+g8nc6C
f+v1hEV3zeXntiDy6ywMT4a9TOu14qyfPd49CvlI6pJfHLBfGlDzpBnIj1qYnR1pGu1LzcyZsOFx
1oSsGEaysc0uJtqh/MjisuhNJmFqjvYHt/CrptLKyWC335GL4GUeSeFAPoM5+1Ics6D8zEcMnsoY
wyxjLe7qHnZVA2OEX0vJYNmn3qyksvpXc9tjI3h0ZOOShYTyFhj+EOnF/0TEihkDtRVvi0QPk9kY
tG2cDJy9fcjiaXKm1AD+7TM1e19El27Bj7iC4gvUh1P2hzn1JKqNZh7No2ga6RZWemlF84G/P9gD
2aLuo/ek4WvgKB+ziYfPVsZIwoMj94yMGKIfCHAsy02xqS2495NRMjJ4POFZ5cytbjZJJ3JPJ0kB
6EyJ4tWRsjvaxT+3lqQSksWbCSLWpoJ400Pi/BXl0cl7o8tMpjfbI/4awlAM04g27UeDxPYH+LI4
bAMcqwo4kM2ru6SrMdbFUH9HYmUmzh+mKnRab4hODlYP5mRYpSX3Ke9e+R8p9k57CEsJAE4stb+/
0+bvbf6JmeQhjDN5zk4UkZsgIW7lw5xU6A0BPYKjqFqxp5JHZrHfzh9UVpVNVC6mlI6WQ0J9NXSn
MdJJjoEpTp7amoWrJ/lrmIugIvXKoBE3bIVHS+yV5VEl71uqTb96Eqr9sEuvBgXovMQEXlPFldey
OfMM8VMMIQKwkpkjBijvRvbLRVTVFzcc2VMaKI0UyEUOWXhl0d2IIZNT+Vqw0Wfn0SnE7iF2KdaG
fABJ3KQq8zGuWLOAAhwEaWjkb3RyyiUb/+CFc8vS/zPvK+seqxn7/IzzhbVPrXv0gX+Ox+9b4STZ
GYb1N4K7aouvQkITAeAvmslfIV09yAaTEy+BWTGzhxr1fKUbqJ0brLxbII+IX68VuAckEOxXnrEF
5AUbFl7bl075Ur9M/pf3kIQl1pBcprdNYutc88TJlqNwllpYwIbS8A4KNFEE2FVcAlXSn9JzBdUq
0IVh7uEAydzE1uFkq1vuUDfeZNsrQADAT5iBhs+fZK7KdZWvlmzfynjE7yVczjlKN/4zxXFezI34
IeJ7bzYbstApx5VbuFAbfKG6w3+4dBkOIIxx7HrpRtkv5WrUyK7GJqWTpRiveCiy6WMXVK+Tqth0
bOU7UL9w+iV7BJl3dlzxMvENcP1OmK85oxTuA49fho8U4BaZTyEG/mxkudYygGCMcUKyZ/++WwYS
GXD0cHMPabqiuksnFw5F39Md9Zlxb1XSM8Whk74nsYsP+NpQYKqp8etfMWJl0EVgcgP7ZAELyYLU
La25PY0GmbVP7MHgZ7yL1YpTh+c9HuORtk15iudZObNyvgF+6bDvObCYuieSuZAC4hHZRvQeaniW
MjkkfYeIPX0ro5xSAx71vtA1YyjJzCqB4mU2oUlCVjZP6yLFQ7YM4VfhS8q8U2ED1DjkekItqIap
wd9uGOIyneTAZAYIx3qWsSoTWk5brhv4Bf0mHUKvMkpJbWOkIqPFOqG6rzXaGNjyN/QaqLNYxYar
RtBLxB5KEu7rznVI4gB0A9SG6M82z2UhknWEsIUMVhmuYk214hwkSe5POvm30MgLm6F4Di2G5Acm
qvyeuSxIz2+FMMz5z9QBP3MyNu8jOzKdYF8mNXvExvzPSkEdoQJV252IdRjgcncCMKpbt87PSxDb
V1yLsmrc8uegMdDBWFij5SDERIEhGdUMeRlYpROPkXjmmbjR+PHjjfirH3xvcBsPFVosOfEuESFH
Olz29cXKXMs2zoY/m2HWs18L1UjMvxfW+Mwr+mxZYvof2QQQ2vo54x9TA/GnuCYuqFG5nxQCRaxi
Vbn80qizNRz+1ZhVqFqgYyFbg7ThavEhhGqqiSa5zbjarG+/FQ4AzGZM/tqKcrDINtrkK3CGMm9l
Rp5sIbLLM2hiCGPCIPfRJOVOf3DqG86a7JxgHGyAVwB5YPwjLSyrpBxk1Hd+z3ILizoGBkHp05Nl
VFZpMsxwRdHhZVAIaiDYwQ9hqkCRf6s/UltMBHzWCp4CJZovKzsF0EIGwQ/qYfXZ6FNISXzGh/WD
1EIQLIQgAFh+R50s2C+rw29is4zjDP/7WVaTNvwZkh45Hn0UMh2ZgyyBvesQ/Vh+hlTTEZDtHcjC
IHNSACekmRkA1Yr4W2zkB2kUbqzYROQiVmsfSc2snWIztWQZZgy2AyyCqfgJJImaWDfEPjnk/dVy
NhLnVdZn2QGpXiXLHl8Mb4cPmfJeFnPMKpk8TB9eJ/cuF1QMiiHZfHiKP4BEUCG5+PF4U3bbVNBA
PYXPlDsvl7EigA8Go8eK23IrwEh4Y8BjFzuOBQ9jR8ESxHSYgspWGzMWYoWMLbEB3d90lA1js5Gx
ceczBYHCr/KGY3e82fAytpvoimfFcD2NGILObVTtukMvtz1vyGjix62HeiwWKzFt0+P6/lYfjbVb
qu82Q5SrMEKp1A5YVSFdfnw2ZT2gldKFS/YXmXkbdsC3K5j0z07lL8t4ydvYo8DjuC6NCk48sWkJ
TAkHcOh5XmeGYd6n0rvsJAIP/jDBDYjpOP7tW2KYoRcPpmqYABWxYmMmyxWXBtBRYqLOl92lQitS
dzyWfpcRL/2SmFtMvPGd4r0yL36g4PjkAi8mpoEvyoWQqyWXEBD1N1NjWSNRjcJ0k22FE5XrspFh
JrsZA03AeMBM+pjFLdKciNdUVxeyKnP3K+1YRrBGkbmSDmH6xHT2Znyy4+5g5QzEj4sAcsQMm1KY
YA6ZGhyEH8gCYXxOozloPrbnx+z373a/abedv7+/IScjg+fXTowCgUzlh2pEbXnZwfIAOxYfZ4F3
czE9bFQGJ8umR3djt6LFDpgmB9LrHtUVRILdo2gBvxUJid9hOG/+QhHk8MprWNY8ZcOqx0GNMlab
YniMyHFl8WIRY5mS9U1MupxtlQWNJaHskhD3iIsuEh/uMy6PoJUodPwJLib3FnxAgbypQAgFjHQF
RBVJTSUthgMZdicf/FBNsSlArmQqcJnnU5JPZO7KIZvZv4Oxzpye8iqGHTKOLNQZTRFTGl6PgH8t
KZ3IZ4j5IjNfkDkEXFyZ52IAiAnz2yl/zhVvktEoV7xwYGDJUDAY+22JTEmYDyNsOec5s0O2KGbJ
fC5rucwHRmhbAC8G15A2SStlErONMc5+ezIlO6oLJ9dY9hZBZxJgTrF/4X3PZIOQdV1MKaQoeEQ8
YSELooKvgcHAZnFBuZ7iGoMDldBkyCss6/9MsN/ix8Aia5B9VuZ1QxgaMKrYOYafAAE5eho9ENJx
f3ixQnaTghiH4heoKRKD8irz3Iemi8oIiaQuF9+H9OEmYRLK8Pj67LkhfGRav6B0CJlfKN8TtqtO
StYko2f0VsQCe7cnie+S+i5b6++QQUbyKRIVum04v0MGogzJGkNUtt7WUFNJITV6Wt8Y1jjQMyV5
7RuRMXZ0lNmNZRc04kqC251EwasnNRppbrRCohIlF77+dygQLTJL6zf7Hy7H0Oi9eQlsIM7js8G5
4/hGciiRVCtR/QaJXEU3pU/ZPRFiOf7WFHpHCvYdQ+n+BwvDy7uT4oXiS7cdUfWnHZVdDQGouESa
Tb0Q0iFbEZ4xip0UCT/Dkv0yzBFioSp7vhT11xSiAaXu5KhP7oOya0Rnp+yV5NF+gHVAgJGVMKjg
eIwM0stvC1S6kKQqYB8ffdldxQMSf0x2YIVyMrIbt11IzE3nM04h6IPsiSYgUS8J76B24GMS0xKk
SR+Lo58/eDkFPQpSWh/95470MWiZ7jcgqTpk9/IfC8P9BEf/HbAZd8j3egeP/qunduT+weAK1E4L
BmwbVm3DOURoSjMLeDuVRqs7J/xXzWx0shD0hCDe6shCwAJQ3cUu+Nqkw9oY0NWm/It3GSw2ZwB0
tmJkpjS0+z404I18Sx0Wbgv5LGkSykyMZukRwnq+fKLYEWJZ/w6mPs3S1keSz2WBonZOZZp9uZK/
3UhheeLTRG6LI10k6HtKvSXKc3Di0nWoefpPLHG9rHw1GFh+tiCtNO/liA5Kv/O99Accbh5oWnMK
izhAAk3WtSeFaFBFqzpQWizVN8gBe46vwzcfL/JhGiDa8DnG8tEwYBIfJSZ43Y8A9Y//EXVeW6pq
Sxh+IscwYbglg4hibPvGoW03iAnJ+PTnK117nE3r7mUrEmaoWfUHThgCvNM+yD5l34BGPpdbPirg
ajRlWB3I1ZM4Cc1KxlMAzkRZsmqT6wHWT1qHns7RR2YKvZMI6LGWkxVIzvHt/8BUvzxQvS8PaDnI
aADVXS54vGuQB7ifyGmMWLICzWG9NOb7QT+zSUHtv9itTYqi2ch+uxu5P1weTKFPbxkeDHNRBfMB
W4uWFvBnUW1qA5BPSi4DolTgbBdPH3dQ5Lbm1WGEJtFnXQ/MnDYOqp7xC2HAU+qQBqi9EWU1Ubdv
gBhyuZqDZCPknDH/5azlvOWBmgyXUJwy5bhy8Xk+IMPLu993mnsCqJ1WhAiik8zzVYel9AKvHMGg
I0PAIb+PrSJXTM4DeQWAB2MNIt3z+ZdEfkuO9oXQxtVuPWKtn5nparRBjmZ3I+AAMUvc/pYLrIDH
1boYL1DTQC2lJKLFjo1Fimj0MSRHJ3IUwCfReYcDUKEDlq9GfwPB51boEx16RHnQ5U8taHrcJIAv
qAv88RIvxDsaDllZ9JRxSd2xf3y4Ow7sSchB/YGKj2UP52HBfoO+BkfffiPd8XrgmLAT4gvAVoDI
DxmIQwvV7/EP8i6gnzmmYjOiKhG5Y/tlNtoLlPEM5U2jT4goSRFpbpVFRZtGWOqRc0FgkKDMK9yC
7C6oHDueggJhudsmHQmeG5Qc+T0abnMovTseOSjHUdigIsAtF29P8PbanaCUQ2fikiXqAG8pIKVq
x6iBR1HgcAghJ7Hk3HjXmZsNBZV0J0tKGgDDLmY2DB1e+8BQ6F6deDUWar0IzT38yNngSgDgG9cp
SqQ418ranUVXTkkLxjwuwqMgBlLRt2SR29UD4jS6u+z8xZil2AljVKE9qG9AhVdYVLO05nv3Fo6Y
ojm6Clow5dFG1xKLJTEqU5OWUzM03TnGxAqJNagRoqxxdcBlMKgM3FFQ60+CG84E9GSHSQWcALHJ
0OhMUjxQ7wz8yAYRxaJ7fOeQkbDUsBMirYPsBa7ELD4i5pinm+DVm4nR71I5grDXWTEjj9HV9/Ny
edXzyXMKH9oa+vhOadGSKXhK5LcezHH7dkYOlV8jXz4CzGqmhZVNJTq5TXMb2CPeWe+qZnCeALIX
vajlC0m8ZE6w5nc3FYmy1iyay6IBa8SAhT5X/mljzEfRIaGoWZE+liH/DijgvuzYwx+a1KzldCcX
ihjk35jASIueuU80HySZFHu4HdqPgDBzinApF+E1wa4MiY9JzXn0CPyPEo+cmYuz6R7jMJqkfhfN
XGv/TRXSJ8eCD09tI/1BLRzpEabAEpnZmEsFvIQgCqVJhkPo3db464zQA74LqosPDscjC2WFqA+I
C4kBGYQkVGqMzZ54tG3ILHvlEAo11GPtxGxqkY0bqqcRkoUD5lexBKrdttnj7kjQgBQJlkkSchT4
6RB4YRVCu4LHbZaMUUMaCL7ciNjiZ2SfDS6QGZ2o2AqXEfYLvtwClZI1RRvGTjGVWA9tC8bAEaJ2
wliR4Th19ij+KLM7KLAWxTL6IQZxpI+Qjmv9iM09bEETfizhW88mwQPqTVI9Q5yzh7RLjp7EFoAS
0gZE7PQp8HH4Icl0TbCmdX+oaE7C9dAnxtqFbo7toB1yfzp2YaIHZtLgUJ+v7cykPOulGpbzsz4h
1GoM8DBR27sUgOB2tMOpCJxP9Fb5nmUURp377OHel9n0uqzWnS3e7scnZniFhbrW8hm0tkh/bZXJ
eAtw8KkiB9c6Ft/7DR5VvjDQn+4ZrAYyfNhFXyC9M2fbZBA2xGDprldq6NLOErPx96z3yQIGT5Hy
mqA+wAJdYimZlcmv0DOZSJhs+L+EQ0BlnXxer/oi0GNws+BNyYTHCga7lT16how0es87E5rg1oB0
V4/5uubfKYfA7M77C595VbIkGMrLlC3JWQg6q/5GEjGSqwvREuHmUywg+wFUlOleFqzQzN85k098
JJFN9I6XPnnZzO8wqSKuyqTRbtaYb/SlFSQnprIT/P701GHeZ76XiTCfy4T4zmiQzJUkCXJALLxg
dQHOJMvyWIyIG+K5CJPkqIJLjlkyyWBmPtl3OQjGLIZhvrUjs1iH9iYrqQolaoFXvN/H3qF+iSio
nJDEpRmJXtmkpPHZJOmCPpqOqBjdjHji3zIMJtK/GZpZTY6R4MVDOZilIhpAshZEYoDksexN4gJ0
xyRVm66iM7knqBbEJvIuMRNj30QrHyAO2S6uJ9pJWoxOK5EmUej7JnAKx0/iFbLdg8Q0+6UIQ/gj
Bx6fZEySpJasD6WXyHsV8yj9lstJzBjazO892suZwPPzrm85uxpteHnxKP/gYIjnJEMr70BCgGcJ
21FM1ZmTQW++eWA1QbRc9ZErS1H0M33koair8r3yCQnqpDl8gn1CYMSSvoMvJkmiRsBJ7FIODqM8
plS8IPkyyW8jMCVX+N/SV3L3nzyGLEgl4JLDkzveZdiS84EW5/chJ8Ad5xp98vofRNoYfSjJVkum
XJaZhPp2nwYge6cz027kAsmxy7dI3URS35/cDx5/XEyC2tWYuyB3Qh5UCTg1KX21NxGSuXJB5MLI
a3JG3c3/j454hwCOU01Wcj0AggFvka9CQJkDkHJan9P4XCnWzCsiGDkiadVgr3pu0XNzPEA1hYrk
9XQ/EV9xz0meQLF7W11DWkNeCoI7wnxPDUfgXldH4wFjc46We4RdNJwcQJCIThPbIfhwBcpV61AU
E9S00JYhw0lOyYMNCJLuMP4JYUQoQuyQ6IPlBzWyRsI4IqshaJ05+3sBmaLlnHEnMvhWSEo1ZOuR
zp9uPi8TjKGcMPjj/dA8xAl7w7GwG9gxHCh0Cch1N2FCpbxjBTJ03kzak2qLYmc4O1NnrbZI6Nvh
sgcVoeekzAjYhLrNb4/Yo0uJI2SBJbVFCAgAK+78TrjN0ucBbH3vXJn1uR0GgIMgfte9sAZ171iK
KswKkvCKkVAl2UIiDoAmRYH7VCwf0ZsntqvtBQKfZGIVtWXuwbQeJQ9EAMqtj8yzlWL8gyQQ+REB
vOJlxf0BiY4wEBB+9fgl70alR5LfxgY5WRtUrH4SKABa++o3LduQyhb6blQSRlS6u8aKybfHYhuA
pxGj8jbUUnt2lNiN6JWgStoVfof2lb4h8+4D5fszwvo4efAZyJRkOVBJpoGdYu0oyZdjSx1pITFB
xTzMiD8/CWYYzJP+xDSU4Eld3ymF5NqOxQNiM6TC2Fh16KkJspm5JTQIpjhl2c3hYoZUZiChm+BI
OCzJpUkiHPY9ByZLd/KbHBCxNZWvO8A9HnyCoRLDJZk/mIkJAZFcIzctMESEUrgTN5dsEf+PQEGh
66f9CJpTmVRvnViEOCzIO6g54dtrSR/G74Lcj+wMhUGqOGMwxzIa42YASAWJQztf9bzx5IVK2QmH
Y0Id6e7QAewekRBRBReg+c6mn4RJSMLmwmP32D1AF8Ajxx7z5mXOwBSoRai1gFO7PSv5qyOYI/e/
6qf4eX61ZwiZ827FgjyoA6T1hkF6wLCkFYTzPXSOlns+KWSoS1ZOyKEjhqHGhwS70y8o1eOgn1sP
IsZIfQEeBBqljry9mZJUGiEWS9A4udsDvTLJaGop2c3QAZ3lvRbxceTF22SyNyuUBPFkwzWgnHSR
DyyR1KUihPHrjnBIuzht84VXCczeVU1igxSdMwwqJ/M6Fux6/tZx0fTgVhV2bJ3NaNqyO0616qKf
e8brz0DOPMPPZqR1SXHDUb7p5y5y49qdnD3AkEP/JwR/08O/CpKllo60kgUfGjW5UZSq9gQBs4Ou
GKqNF6GYQSQI657lByNuaFxhzPMZRBfQ8OEuUkeGtrjjX5cKvwy1g/IzQprW4PTEIgH7WVSK8JlA
Txk7PhYmxxIT1kzLAeKDhRuidTw6Ww0a61Txtjc6NZqG2rYxIcVN657Tm1wmBbk5RE/8wawTdAlq
4FlsubBWOG8FPYso73ps0LMliVe7w7GeVNxDvqFj5G21TowedsLMqUgp9PUKV5JYT6EqxfBXjHbF
WKmh6c6L8Rm8+hyizHCvheDT8tmgthI+iCSVVZGzg1KSGHkfvRsV/m9+NlGGSInmGUcK/YFgQpee
3HpaGF4qD/3MLMKzAtwgxDwJFYEC5w2rTLA7tF4KXiAY7UBwFRumbKDVMIJmERQRUCEPjk59/LKf
+xPpbZ0/3wH0ATiPsSnUCnGuU1u0X9J+/E/SSyRTycoKvJa1Fpw/OiWCDfhzoGVGEtFWcCGzkRO8
sVQbsY51zgH6UwDZ3dcRiS5+kNGKl1V3kgxxSJmMr0E9mGbkIm9BofghmUTFb/WdeujGQ4w+ldIs
UJ4FXats98XsNZgOH3bTNevS5JgbvHIYz6m3cRtgdbBCSPSXtAUnwZnnnH9HitMgwVo59W3aVbZI
alRIZFXGClF8hYmWIm+oXbkW1HpdBaEGUs8g/2JzMBJzY9x2uDqvI2JgyHl1OanYrAodoWde4ac/
Mvhe9tfq4OckJoL3lrxOzpZf2uh68AqYQhS/wQFAnKMOstc5SBT7ER1DvhHZOoT6ezZm8expKFK7
Vr/qw8SCi2ydUS4NnbaiN78Xyu5XA83BxzdakOCR+CyW5Fgf4a6MNW+ldo4Fqy50tuCtgWtnRH7v
5g4eg6ED+9aXl4VahnzpxWhqbYC+wW+b/+N0zgK7Q6dT75QXcu2VWojGsYMWsSkmUmKx1YXtddE6
ivMiR/bWuOfvXPbLEMEyqGAD1tZtHdNnbKDzlvyQV+afHAMuRXz6EWETabwG1o1VJ0CkAhIoqSWL
HaCIpsOeYt59mvccEhg2YIgQauEQHSwzwocQGRycEHJtiH0YCYZSDykNvO2aR1TLFQRcRCLjCQUH
1Vq0Qkbug13RdyvzMZp3MftOHIWbWtspYhpYq1wn+d5s3ofUJraqbXY+BlYJf4GD3Jt98nwgc1h4
pbsMbFPPjC5mc7NfZ/2JQDdKiTeTS53f0bfSxclGkYiTuZosQwtim8FduVM+7zqdBbQ8JHQfwm9j
uOhB1GJCBlhlYYnuJctqih4hPQ6eGuMIgnyPvkoTejCr4FEWouCGnHQJ5nbWE2XOLOBWcYsfKOsW
QjojzS5XGOwqAnxjgyUgB1Z9DwipwbletREoRJByXyVW6qh7QMsCP9ATA4vylGME9TP65SJiq9ri
fDLIhKLVhpEO70mw3KCgMtCHSKqZe/SwU1ERHv3C5kCjjrEZz8dfviMtGB3CNp4T6rDtxRVMuAd1
r6E6AC9H4oHBFH0Cjqpa4FbhX2O1sxodiu8QpdmeEQKJ/I1+bkONL8SRm+fqmxMSZXkWQBTbqHg2
Gm/m4PrwmcZIL7PGqk9YKF9uYqrMH/gUJyGHTGthYc7nac0/V5TGgZr/cJQ4fadDi9PEZYxDSriO
XE8gOovHQB/D5gTmtKhP4wmrPqtadDL9Dl9Oq1e4Ip6HaKLKZVFYbdcqsu/oqtAaxoQDp/LUweSw
63MgdCJE9HqZzgfwRPx8U8b6jKzEYY/mT4FCFwIrcl35upfafI8O7BOJFgUBO/J/9776ohULC6MI
+n28f71ROOtwWYk4HsYeWCblblIy9+UQ96vbHGmX3mWRD5xxa92F7zOaxLf1nSR8uMrDzejpDc6E
bdz1KPJ7LMfzDf523e5031+dw9m+5XfCecxKStHC/qQnrlxB97YFmV4+d1WzvreXoyg4Z/NxHowa
0DCXwyDbdB/LznWN/UcRBb14EbW3RWd2LZzxa/JM/bBokF2YJx3/Sn1luKi4LGe4v6HfIsAp3W7L
v6TzM68W4ew6WvSKr46yeSire/mVk7K/eUro355/e04fF+jWWhn9FA+mb/8OZ8plCVeQzT0fUNwe
tO3bUxTBKaG3N2nuFDe3GwYRJ0ouG7csCINnN0/sgqtAYnY06ZXucG9d4imHc8+DaWtwumFjyQCA
dsFzknXseGxj9bz/Q4oMR9fmYYSJNW4mz469b88u5Lz6XvciRttw+SlAYSqEC54ygsloY6rGQV1y
s0ZGJBd/lPoqC++rXdFptoz4yLAD9QN2iTI1uWlEdAhB8FnMDUQB0/mVagDyNuQJc6y8OMajdCOR
+bA6rGCuHuI3iBlyLFHpppmO3+sLwZOXiegTmSO+dW+NSI8ReG0gjKt95AbQgGKAyfxLP+ArCywL
S3FpInPIWRYLpEHQtotP48HixVGUIqnFApD8OitE4cL/FOS33T4It31QHM5Bg1AWniOkzl+nSrLo
gz+wg+Wy/olApDvM/EQyixvLHRr8jiQCtLYeNqbBy1OOr7OpIMDmJ6vuL5Mkxp5MuhFTCuOf2pwk
AORY9VGop6k5pgwcq89UQ54qpQJymSml3xoHV1zJqzmzaMMwGUJO3D2QhIrKZa9NOq5+YF092txe
h5zA6U4Kf9cZLdrpPAPdZKMOzdW5vA7nakEu5FT559Qv+yJLz01AjST9QizK209J+C7B/gSKg4RV
oMzrWeanx/sy9oYeuHwECHEdcijW/oLfgThI7ly2I/HPmWF2iIfgfvZcNXryh9jMfiXCp142o+Ws
CBr7iDmXxpO65XQ/exmtRRgMUaDFoDKovpVtOFE8xar0zDuTJiSDCXVkgvLT/LEqF2g7mGePZk+w
n/CuCouVVTSYNThmmS3EyYk2ag0DYswaSwjRTr68TBi5r2Os8BgV5hRfk1N816jMndtAAPym9Bix
GhI2QHYZY9rpbwsaYnh343xVp7HGb9lzkuMnWFlY+2UU2PHQ8JqShlQjXj5gFk1Rielol+yUQFM6
Ew/trTsNL2SU2UNDJ+f2Ju9PaLYjrkinte4M/vCLHY+P4YglWLVo0Q6Hv7RMRTEuN7t8ddTL869o
+U+UiNpIs0LEN6mRIQUaXxaZ39RIxGSr3th5YD3yWJZ1pQ7eruuMrvdTh/uD+hJdplQ2eY4fnYPS
+J2ehUN1d0qtkfLROD4wyPAdVRRwxGFDIIw6oX9GnYp+eRbDN5r37aXhnj5oRD2qs6JTviBessod
a2Rv+E7SFmQbu7/nbwbMn1fw0DAQXxNz0hihu32nu1vAgX8/ELXCts5ot01oYl7l5Yvbyug6yB/5
RAmXZJ30rVY8HRTBpXaLoaGUm/35p9PBy4ksiDJ7FHrSdzrNz/N2rJ6QU+vVsDRzKrq9Sbc76bVV
4nJCEETuwDtMCOkv7oUWNWisgta2Tpa9SQHelvCCPPSN1iUPqeOL8cqHfkYdfZJNs+l9xjO+G/xa
rR/fiJCRJd4Ot8/vZp0u8xlxIhFeOhtOMOeD+Dm7BCnz6yxjP5k1PJIwAPSnoAhLC3aJ9appMiN6
SWYEs3x7+7f7K3+hbfK/IJ2hsR2ky5s7oC7mjo+IkX8X360tMJtpG/BAe/qB0cyG9DQSldcdRVqy
2Q++he+ZVGjxFlOsMhBAQ1ZXvr7Hl8sfCSKfLibTHKsAEdpTYDgz2Qha8MAjvmDFecEASOuv92cX
XdsMcVuCvzsRxA9hAj/p7pVz83mql0XQWRVBjfH0fkMsgJVErJ5jl35aLarFCxL5Kkf0u9FDbnGi
0tnAIrxWBAAlAUPO1pD/QbG6h2f3nDAmKWjyKiENBH/h+EMdJrWHhd19JzgEMur16pFSkU9Pyal7
kAegGWRPXxPGtS6FMprqA8FGkXDr1ggriHtGvqLYjcDWQrCIggtOMgAEL6+XBfQj2i0/pNlJu7mk
DEOb3CElcykoE3o5gvKtURQSHK4gm4VWAbta0LBX7S+YnASBI3jXjPFPfq+pEnVdIdgJ0lcQ1JL8
Z8p+Q5EECZqYx8Y/dtSj1AGFqQwSCKYxkCPwcYgKCOZtCuxIMiYsNqHnUuUCbQPCudTmb1IVa2Oy
QEJtQjeP57NWotbAszvU9ihLQ2yr0Xq6Yl+BKzWmywbjMb8wMaE2eH04SDHSO1hI8+x0jjeI1HDV
oYTRHxD2/n4d93z9kfezPBw/bJ5lkcsAyk7gxEB2wynhgpaymVCCQb0dHhawSNaSdLCUl+7kKMwx
ANyLRS3sSaURgDwoS7IMSEr/9o4Pgkgxz/Gryqh+P1+fvxdvbZGpoL1MMc/gR/YWkV4xPu+50T0e
ASNKsyZMHG/xsEns8VGqSM06p7pEJgPON2/O1gw92foWsLSmUyiTIbrRYEze9STRlmzWV8rJ0rez
aW8iVnDRD/KC9EDWhOlM+venO1YMY92BVq2Hx+d3D/DUN/3/V57HW+lL0psEEAe5hRREAKP4/SBO
ZmEPCsilp/cAYHFYWrG+UMgCW8ddp8JNqvxbOMv97w1USvJz+gcAR0sgwS44M9l+5z9D7jWRcdBd
NvDEiI/VCKUfPTESo2AgTYz+8qk3s6f+xMiqZxWUJmvNq12hc9WYmTTvrTRaQdusdOFU1kajCzwT
rHNOUX0hFHpjQXIToBuQTIBvQmMUICOS2JBtAELOVovFQujM85711EkOXbzhFMuOWkNBB3w25qEw
hn8QJDFTY7CMN9VXdOj+xIf21/Uw+Ek3yWH/kx7yQ3l4bSK7cGI7SrXKiSYopNsjG7X034F9Z2EV
ZLMbFD3okRxr5TXk1WCoyT+E8cbaRlhvsNdIdrxZbGB4ZQOJLsy5u4Xcw/sFwQ4KuJfpitYLJURj
Js6nNToYs1FbTWq1JGrkB3A5S3VW2bU2QhbDbUPO6x5jN3aV4kqyKzpPkvvA25dmNMScaQgHpEVP
qDFmtHOqSvxOL0IYmKpnJM/1L09/wRuoK2ha2QR5K4BBQesLxFjuNcBQfk4IhVTqH/81KjRiCtWu
67uevxMiI+wzsqqq4D49ay6AUGQz+ZnvfPexzOiN75+U5kN2YzvaZsvX+rW+GiRMptlsqTFiBWe9
5YQw1vzd7qpuwc8jHbV+TfsjNZt1I0S31PFvHye/0Pyr1ElD8QXAJThI+b8cs8Aj3+IdgpcWrhlv
+3esUObgSAqRsnDAlYDCH6m77Zav+ZlLCh9E/W+kvwlZlrHzi5uXEpK/f7qltuctoExJio/tPk4M
ZBVT7crNJRDv6Z2R/FwABLA6wOZorPVv2uEG53OsvRiWR3o+0u/pmSRqA4ysq4+I3Mm/9twbnweL
xEIATUa6mthmTQmz9qhfwL0jg46SOe6JiBem+p3q6vuXkkgGRdNCy9+/dPbomZCkHeLiU2j13wsx
s0YtIInDSBaKKYMsz2OrZd1OLetldM22SX7OeECLH0KLH1qxH/lPTzY+Ji88nMJ7OkN36O6/ejRw
9LRgQsa2XMQ1Llc67XgDI0baRGBz72gJvud73jZXvflF46qqO5fFkFEtS0sYsxdzsL2ZiQaR10ZB
JlaB5xSosJCRhUV72qONE2vPyVDPFX4hdgesQ/1hQiaZ75QNxgdMSViOWzklEi/mj/CpycwDfI9w
yAqNyCyPohFA1WwR6fyEqrWYG74PyRlGamOnFi2evvQkHTOhZ3Un+W/+S2+IMQ9Q+9vH8qLDT9US
VyijjWrbiJT0F4LgH0JSVP841aW/nVsLayG8p0VLmx/W9/e7+3YFUfXfCVJW45AJrLls5DTUjFY3
dqXttdzOgKdDbPc22LeayaJjdDY0DT3xMy65XHbFRZPbp9xAeuULi42Ho7jJ4eG8/i6rVnBZtYEy
MdaEkXGPGB7AbOstmGP1Mv0rMoOKxI0wFo9Xt99f1Dccq9QzlaUQqStekyIIf78TlgfXTQQWKsAW
eIjClV7iF+K0EvF93xcUa0hy/FCC+Gn/RIfWN28YJ9poed3Em1uhxZvrRgkGMyUYBnH/NrkgVAUd
hHJTtAobA7ktnFoef9XeUJb1VSuvGs9DTq+Z3/7Kn0ullz8j5IxG3+nX4Hu/DlEkeiARu+yh14NU
tlq5wC/xV0LjFoSkl146BvpOLxbZ1jDgAFptN9oMG7uUZDjhDNkw3piaLVsEYMZDkYtlDn1aYwXB
rTMTTmOyQqAWQ+Y8PmJAQbo8mVMHZnXcF0lF+mg3VbuRSA0QjiBuN7L2qF9Mek6DUZLWD/YBWub+
C3PAcxDpnYSkMk5l8UZwYECijJreQvsFNXsH5bGN1oNFd0GgeXotXzO9twxRw9lPQ1yzLwcFRUPE
Gk/JKl/hXTYHchtIoY6Q2JiBB0HtugH3huft4nNSXRe9hK8UOCaQTRMUioTNOLRNQBaii41aRNud
DoIr6LfMfUxILGrIeE/2fmueTNPp+WuMEBrR3BOxgF07xTKsifTX35ieTTzW9u/odJdWuHuBdkuZ
v3I8TVg6WHf3xQpJ7Sw3m4fRmw2msdcE6VW7kXkL9YS7147dCBICO4K38VV+oUuVf+GPNoQuTsiL
ogFIJSpLjYpW6bWwRqmZM8Dxfqqnb2m7mqmH9yBCuAoX8kD0fUPxkqFdYKIfqlob9FCLkJOyCEBu
cEBWpiPaoIJqMxGggvV+IL2N5Eejj60dKt1QsVi/6eF8DCmAScKKqXjFh/jQfF030ic2zdcj1eVf
KTGCe/EunuiD4DxLCXj+K6QMSTX2YJuSbzYokwCSR9iHUmNq7+3SPXulG/3t7ZcVOoPlYCndY7+U
4ZQC4dO7b+50E3lxAD/Ju3klfdGp3RdzI4s7PJ9o4W8eqkimFJbgnAWgSTwuCIwHaZz7CvIfnWkh
txjrK6R0MVfaCE3uK5pXIELJBXH1GCYO1Uh7wBaUq7W3StRQJbElz+ICKDtNV8UBUzwWyGKOO78s
emB2hSooWAnJj8Osmq1+5RrIFYCzgeIKOLyLldu/FvoXwmzjytJLGNtYlnGFGXymmZ4bmZ4xEJVG
tBCSvvxrSLVT4v/PGuBl/WwrExs/q22OKeN9phjqin3kOD2SdNoOCb6rf/epWt79Rn8R/nUQKqA5
TlDHf29MZNNWkG8GX1KQpZ7aI9QiqLdHZs5RfY5pQKgnm5wG9X05Fe+qMg3KVNiYcpBb6xe6WwAb
BxgBpDYpmh3P6jelGKs2gQKgtkIUxB59kWJJvYSsE4a6ACrEYperPfiLT/Fp9EcG4joXsIxAtAW4
fbYrX8E0VPFIoc2z9+M+j3d4mgH9rQ4Nkq/YpfW18Vd0ykBOC0s4heecePJVADG/4lXvK8OPLPfa
qIz2RzyhxinDxbmLWqryFS6yjfQS6SPdP/idVuK13bYrLHyksIbYR4aHFioRh/or9BHDIpHqDZel
KQpiI21vyKxbbBVKrVZhQ853MvtpK9DTZONNIEFLQAY5anXyAXlgVY3M2XNb2C0q8hmWmI/JGFkx
bADAqzYuZt4eaFfEakSwZmR9tk/vFQpps3kssOtepSuBFZYCVcECEZEQYFQbsCwJf7nx9/s8ecP7
LxR8yUiQZYuoFAJQBMkG4J/xTlBx4YRUXwbyXeBvgjEXUPbNF4orwzAABeF21mA/hPvEYoH1HX3t
EzFIU5KlAOE0rVfa8Cdwl+D9QcmdKOh+GL6DozYqDi2rb9aoOnSMyB6YHQM9C08hxs+1vpdrjSPi
DL03rfPT6HCH0oRjIqSmvfMAovCcwtiggz+CCxSbcyDkGsEwjVnOC69b2OGyFodXLgBUQZUJnkgA
d4MNeRYwMjiLmQLK+xSxhEskcx45D2PPQhJHckRIhque88QIUTaZdkT8pMe4jafhW/ZO1PCYD0BP
yCuYfFgi8kZhhvd9HvLv/To3U/NhyF+7COkMrKuDROQdR0e5pUA8reh0FpXzDwlf4O7lSoD+8ptg
aITWmQUfOlKtLhDZB76vSqZUVnTv9RKqL3LlC6h/fZZkGQjs9ntE/Nyb/vve5OCt63fuQMRwKIHC
VKI8T6QnLH15CDLnYswk1UUNDlTrtzBMPkQi8gFoTlmdrVDIauDIQh+jMQDlJWkhfrLCKRO+DiV9
h+IeAjW+fIFwY4cTKaVj8AI8/MNpEXiwULREwxki8teGECE3Nwg7HCmpMyt1wIQLJ6qaUocXuah3
hi2Da/NkPX2BViNkWMrxJE6I2miPwgAU3lUM+IQKBZ8VWo9EAMK9ItPL3YbmbUmDloQNsGuEoUQt
QIjMpZ7S2Klx5N6VOULUkEZvzjZz7Iu7NuDekXU0kUEKIu/Th7EF+CeROHSoczmiXyHLUQDj4K8S
oCSpJatamf6lgSta3+yb5aFlyRKgPvTNtR8TksuG3IXkmEQ5UOipoib5EXaQdZgc5Ef8IZ5jK07L
xq+Qqyevy9DSoFIIm1U+IC2RuELtONQ8CXdEMES2zAbM/FEQETUR9EQMwgiRx5LdC7zvshDuOdRN
yLeKOtnIug/YVDCRNavkukTATUKI97wmZNCX6jzeDM03q1sAioIhBQzq4LUDDec/+rBkvOSe0trY
5B7JQ5huVNEjmtAzUKiMmK2jJGQaueNgxdKZdPCMzn4G2P3QGHREqkP7/WWRKX7Fv4sFmLXgOpNM
i2w93Mmqd2YmmTW/oOJou5/0UM8WjhYaqu/UqJDlICbaQvNq1zjxCTga100aDGMJDU/g0hFwakZC
5vwraMfLQiDkIYchA58MfV2ScsLIlPFQ8OwZ6b2KDNNn40RncrLCCoccRp7sbCg5iBHpTVCVbFFE
lB4INIA/geBHLMLI1g/G0HX2S1WtRS6LhFY6Uvlctq4AOyIFRG4NO3Y0+sXLhRF9Gi/5ouXj99Pv
gKWAU5FAi4SjcHOlW3/o7p8UIvT4M4mb2pVh9UlM0dcFTSURR621UNsaMLZAX3KEco+0JMJmS5Zq
mxM5iw9Vl8y1OhEBGVqHaNHgi8PDjtQ15gZvQalGb7MobkwJTcJ5ger1IvaTTUJ4uCek68+GU6pe
w2lH1h1KohVfnw071yVFrvlrUQfXSXoFOUiFbIZw7RO9GKyIVxEGfa9FMx+sGt5VQlOmohrLTxft
qlhDNCA+Xtn2K2WhLMK1ssgn5+l5mhx7WNJCihg5lzXyWUuhHr6Or+Pzt3PEQiW4BPfZjQd2bjSk
Gyn8RFhoC0GaDy8Q7Bu/nI82ZrYYbPobXL/Z8lWBedgQQzdB/QtzTbhrWGew4SOrCrodk+U3hAjN
OxbWYx86HvfjMX2sGabem3A0PzxEGXw/nUSm1zPLYpbfPBAsgFD6wON2QDwoyl8LGVw/qjYSQn8a
Gqcj1ty/YI/YISad7xFTBt07/UzkA+Wwbm+yg/SwD9GcLoUg2lmztn3u+0D1fFb4ZBTWsVFOyU6s
XXftGrt5X92KFoNM7iINJQOYBIu8kSYi4mJ3IIzjXaiT1npni+6WaCWxg/VhvdttRVuJhSbpEIlX
a6PwAESxOh+7ncLbZ3YbHbBJsdoTCj90+RyJ90YNWroogxW2qL5KwDSEn/HRnIWIihywYEglOkk8
kDaMTbRNyS+IvNZzewWiWUHpYCfamtM4pDTqGKcjMjaSt2H5bOXAo1nfzzPyNfuZ5G4ErXjB4yyI
WXcoqWoA4Yv8/SzyzxgyuE/v4nRcxeq4aOI7HQvMo4XpmqBbvjv8lgBN7K6GoAxDVleTfRu71pfV
mwqosb9szzpWxzo797/+rD8bT1nvTy/e2esW6tnrL1tryfhK879OEnve83t+e44wNF32RWqX5YkG
EMAf6ak9B4GcHKWr057QCxCKeTj9ERHGs4OvMLVU8nJm9+cOIDPT5WAL9OsqkxWTtu0FPNWaVbql
u7XG3+OpbHIslBamnxXLcBptiDW2vnFowEqqiZ3dzbajBJXukaeUqKLFCOg9Q72D9xDYRXSp7zaV
zgSWToyEu8G7jf6qmuPbk0/lKsm1qRc92IQGpBJGoPK9tinM6r01HCFCZM5lJc1McovSxCTvc9uR
MXxnzB7mOtcOrnY4IPwlJynSgfKQZtWy5NZmTmTfTjwo/Kq3eRv9ttzvwP/Cmcbo8X+WRMaLSK9Q
S6tEXK1YUolkJDM76zRAle4te/bgYzgXkFX9CIiBPDDaPGp0/GoDcf2vfFMbbZJ/jd4nkpUv6BHP
KlrqdqbVrAyQZJN98Qi13luETPTGPv0lIZstQytQSaNS0e61qTVJfotrSFoOp6T37IKaLWsq7jBh
jr2Q+M8X2b50gc7ZgU/8SSLtjnQWuQP2KAJ/sn9Ri5Oseel3dZDvBxIFdnaS3zscvZxFg9Ri6uds
qd+iEoari/Y4PU+x3dWrlZxLZB8e89s89cmgZqu23vqTvKVczM/1CSFpaCmJeUnNy2n3zRc7FwVH
uS0Vzzfn4pBBUyzFesJKHPuNeWNJ0ND55G7R+TKOjltHz/RxseTMuoilZvNQO3CnGGJk0SoCfxm9
s2JFjBsw++xR8gBX8FaNhCxpSA5a3i16hq7c3gficwi8adnsYbZxWKa8YF6NkMwj6Dn97sqryMe/
D75xUFmD/rcvLVmJ+/fnpP7+nJdcRCxmtJbbcrmFrNHlHVIU/FsyKxIAapMJGtJrRVszWN7dNQMi
f/2EcShlf02lDjAVZo2IwQgJSDYUdD+1AbEW+KjWgnqxMqP+ygxCU2R6ZLk4CKTKiDAGKbTN6W/s
BFeSM4HMxzd1w19I2Y/Voyx8SN0z5cgEIhJJK6ks6vqfTRqHqbktGVvOVcqZLFIZNYn/3BuK5G+F
K0nzyybFzOEsdsqf2x9YQUxAggK6jdkNZKn7NPiQNga2L3rrEkSWpkiENpoIin0O+K0m8tnZRsJY
JoMTNQ6eT5fjZctaWWtuBA0tpCS7C1k6txA4jIPIaGxc16wK2UnU3Y3BYuSPkJ7M7NtRVsetlciC
yzL7yrvuAs4GpQ9Gc51b79OjwwL8YWuhDT/wxzyPgcHvmZRCAPGPhKdEu5iiBnkPpC0gT0jPHtjS
fEUqU3qGPPasPqV3fHp2Sf8myclGQe2r+ZJhqv3TgM6mBfYsGTJx+O1p0SZJ1WujKlNlGnryGLC1
e3o1H1VfL7/t3O3cTUMVJwwQfO9/tZ38nfH67Eqeu6Q6E00JntGiHPutaZR7yRBE0Db7anf+XuRY
cJFrAXo02clAQOEXFryM/VzDpWgaRRJSvFvAR3GCKrNs3+jxy+pdlMCFky+xLOwzolypOBNEE51I
bPvReoBIym//4+m8thNXsjD8RFpLQvkWRSSiceSGZRwkBMoRPf185Z6Z5dPdPo6ASlV7//sPVPc3
T42F+YrwolAoZygkWWVoX3cpU40DWWvv/Rdnzt7cPj1dnvF0AbBE5WsKvw3q2eUFTTD/EPXA3wwb
mSA0bYx9iQ2EAaAy4RoheV9Mp2BMiq3DHdimZaBH8casBvC+XWdbNRqQ96zEbiIugBiBVhwmBVl3
BWAh7/0qQIb/XnRlO9L+cG6qT1Dy3qo3jQRrNIo/RExelEv7A8ubwff4M9IiVDQZJTyMZtftWuLS
xQhYTI8JLRT/LIAGaBmEL7GJ3oSOAHxB9O4C1RLtfe0hNY5IkklXUkgKoyf5wikf9MAl/0P4ptrP
//zs/xzt/+oVCErcLnIADs0b/wILLQ5AQ1Ef6emSGJmg+0pXdJpR8yUtHGUn3tSdecxfp/f81T7K
EdLiA568UcHrukX7gw7ICgSKAcYeEFX6J5WHDIRaUEFHKORdAk8TolnRFws7kKsn9Kv5ZkInkRyE
yzpKTypP6mPxZoyw2q4/GHpQNBsrDDdsz3KXwtRDdC6ioBU93L83+jSBUvBHiMEQexEsV/0puoTo
DHEK4jyI+dhf4KgBHCBggMoXXd6ftfWR1of2SahjYOngBE0DzFeIN4HbCFsCQa0QtnMjL56OtFeU
fula24j8h5a3wW/B2YTV84CqfnX9TJkifBr/x83EDTDzJpo5gQSRK/nX7on5NxgI65Pl+s9CSvS4
wivNBjza0XU+2c6XaEW+uv+iXBTCFIAjx5hOl/jOifbOu4Fw9SXAzClC+w+xUvlG28nebKCJr2GJ
GbGwLDMji7UuxomDR1Qbg5SWxdyit0XS8mfb00ViXxBVoXKoEfjtFrveN0+9T5FYeTVtkfi54mpI
TnkA+ss/5YioSaYJ1TrZWhuyLG5PqKbQTsC73sCNyMNqP/kPg1hjotOwuMNTggQq9/xKjjM6zdQz
mXZC4MIGmSsKMMb+ASTwa6NtAspE+2+61y12D9UHOffTm4FvK55k5rv6nvbRff+gmgNR+WcgbSpu
MoNHsND986b9FS5bAvu8r/XdfS3et4/Z6nximkEoB2AnYQOv+atxkI4Ar+Q9gJE9sHAncBVzZY4/
AWwIzEIEYDwCIA1nPqrLNpK3095CMPYh+R38upW9LuN006LeSX/6sBXvA95lG3Ml/tw3JIl/EI/B
MZOgPxMHSfV3lAivXnF4FMjFb+4vsV7Oi9q8Xz1pIrsSC4L0qKH5vTspyRsik1p7HQn9rndnOH7+
XYvu3WsJfwkm7JeGS9y0LK4RnIPm/qogbqQw8K4fetTp/kRNdF3K71xKY/chKp4Oy1zOIGhTy9qH
aOuKPwu33v8r1YRVAqMXk4iQ8pnOmqqNwo9m5vgizlVqgb8+XBy2ZaxtLaa94gAVM196c0fnFRN/
sDPg0B4d/ThG1kZo48V3SGxYBbOoFWK2TwGa/3sTpuMiuGrPJISRiHYLCZTSwdDb1279DxUWlpdG
JBzJBYIpBiRi9vEPZBVICnvmjrRlOmo5DQfg0DfUIT28mk6Y1Fe7foO04x9aI/g0gukGj1yA1D1k
LTEAUBfL9urkT/nTjbfiuSIk6zkRQKnwQEfk8li2uJES3EFKvcB5hHYNcBinA+QExbHG1hGyT81b
tksO5QaS9G7GEgmjo4iDBx8KgRpe+Ru+wBL2Ag0qXR0R3rzm1LlUj40TmYfrSt5DehTysMN1bQb3
UHk5O1vNf6wZP30YfretW/oVpkrc6A90zWG/Uda5EsrS1mLjxcsDF0f4wBvkWhnUdoHLKARpkSrR
oMizSQN761ni6t9CF8SbEqd1fO4YmEdQOaj0GkDkx18UjIiDSVf5LwMCrg4Nw6n+1QL+j2VFSsjg
E423UY/VO+nx71J4549RE0XLj5CD6ksMP7mFGF6oRzGWIYCE+9QIAP2EMfDoxFS1osP+/fzcvjAN
dFJqNAFN/mu8QRU9MZ8Q8xFhoi922Mcv00YidNcTQKk4GSc2Y/EmhpttlK4J1JFPDw48dSUsVMUN
+tfKv4ilSvyXS34MKBI1KV/PHHPdfSGuCGVkXbwoFWeleBPPm/P2fREsOBozBrPi79q7vtYeY0d+
POE7dEOQW3gTBuf/oFWq352wQD+E4ma5w7q6LW2snefNvMuCbjPr3FYSsxMmbIFufGhwqgTTCm7V
ew+xqWfMJkZtHTWgeejYu4XnsnjjodJpITj5K0lFqUn5uR3DnsgZjKFDIm4Y7KjfJaWBxBWUfDPd
Gi9zhpxDkKrXUkwEtJj6/E0PkBdTVIBfMB8iSpZi+X/O5OHvI2TiC2+ipOBY8FW4Wbz/wbh8paA7
uZtFkJ+95h1QTny8/rWP0N9x78hfxSYr4+AhRmLiMom3lMnn9SnfssFle2FfW+KyJAZLomQQo2Fh
NICbBjRsxrXCl0Is1pz0uhMRMMvEWKpoyL85J+aSWR6ZbVrUMGS3d9ct8w3m0P2vRSa1yKU2Djbq
Ccc+MkfbmuTEEGnF8PwPXrcCPEYCbm6D4EVox9n+7xFlPDgRd3p9uoE0YKTR8NjF+cL0DUQ+W4gJ
OP8RVnO9kCD0WPAa3u3gfMgeb3YdWCg/i+9F6Y2xAdryfn6s+DaxTKHpMCZ3VGggPBBtlWMuXm10
1HXlXn6apRCxdXnDmpoqBqRrPdU/Z0a09bL4yX7qi/St7kfNT4B72EIJ28HBfV+SgNa9TVGFJxiz
6ClqfrPZsQ8U8yAxk9fETUyc9CY59T+UP28tuKwJqIxmScMP2yG3zHA1duqKoOb8pd+UBx3guYKm
i4DUXZwIvkQzQ5a37na48mTL+UcZSWOFPgsVxZtaD9kTUsLkdL+YgNP8TNiXtlcReoiQuoqlmWI/
e6O1II1Agv9musltvThvFDS5SOBIw4b2/KY3vVfxkJLI2FaIyZPvTPNSzTtjQIYXNsNk6pHKGca4
AZrhWnKJqcaY354qlPvEtqmOEEBxiokcblj7T9qvcHcQfmAQWLZihn5qn4T1A6YGazF9nFdiMimM
Oypfevs3dfpzNovVGMqoXiIQ8VpAAe7oUvzXJw5tUHOsdjMEVwYLf/+ZFZHNOINoP+jBkHQhkbJR
eEHApVIQmqnqQ7wVH803i5r/kKXACIYELGN4M372vInp8TmQvnZ/0Atyc42NQKja5b3FCHKx1ynp
JMLNQYSXX2/rfwxIUiUInMadB+4Ukw26MBx6xL8CujWfSFX5sYHtrL+PiM8KxFbYlok3YRgLVt/+
Fc2UqHRbfs8AEzvrxt1ks885J4Yv/6x2yQM7WPk+lUE5Bc6ZMX0UWKdAOtnY7geCr/7aXtpoxtA6
g2idv9l2+VOHpFfx9iAyTCXwHvCAw/OPcvrFc01EzA9zUmzMZwrtk8g9xDJTuNWLX88BwMZ9dtKf
syM28DZsaXQQJOHQY3gyzby5hkbEpn37FZt3oSDvdKp38f5E4fqlbYRjFBGy0f/GW+Kko1c8bQg1
WkECF5xnHkigLYO3NWzWwXmbwVcZaSqBmDF/aSST85fJxKJ29Q0aZP4kNJ3LvRLMB7FlcymK+Lwm
5O/vQgi0XXgbquDdGPlQIIg/YlhUyS6yUWpjQUh+wZsoUlJ8JCs/UQOMeNa4MBh4U2CajS/X0u+O
yGYREps1Ox3qxVxQolvBVrZuW2iLCEwk92dPGWEs36DK0MuCbAEcWT5q3GACZmwO/c1JntWzNx/G
2r2BfBpr2IUSEB9I5m4iZgqUiY+MC3i2OQNLd5q8xX6oggbPyrtrM/YJlufd/RVN+XUPma17vc/O
ArYKoqNYxcXoxO8ovyegOtBqNDGBVRPkB3O4/RpwLcQgdFyilohUYBgQu+S7Zweh1qm8KzJyxSSw
BZszPBWucLJ3M7mwJN3RV+6eA+Eue1shytBo0khIe6pZeLAp3OLVbp+SJMgYPJ+FMn5mQk34I3OZ
ueeUvK/uGMwgwS+cjE7G0+muGNNn6K2RbzHJmxYwkG6m9yBIuVra5NCTA6mupIz2GytHUddBH6cG
e4Bep8eh3z6SCEruBL49BXfMSNwm7j+Mb2MxLquL7dlw08MJLh5rL4ZdJDP8QVyeDnu+AN0loaGQ
fmtmJ8MbeWRnZ5F5uuIVHCflzUWUOsR5srI+eIkewyarPUI0c9I2jqjFF6XftM7IVKBnQK61fMK7
8TlA143CTT9sOH8SBnXpz6St+N6sgwQPSGMRgL6D13dOIrqDmG+jRtX14DqGVR0M8hLXyxGzRYVR
eM/c2FqmddQZm8H2sx3zQXXwlfhhrbUFdpfqW81H3krGowsA71vMeVLhpslMnDjwUIkP5S0QJPwX
tAG2Ai0nP6Q+oy0C/EL4+azeGWdMCPrjzdU8vB2hM/J90M/RO2HnVOOtztel5uahYIeCgwfU/4IM
9j2QkE43f4s0pqbcRRZDWmLA20/N6ZnUC0qXsWrwazA3JaBskKzpnBNMhST2u/PooP+t2Lh3CNKl
fMMdZHJTkoKQMr4dsOto30Y0A8EkOXMMDpMnjIbBaU53fEtg1x+MbBRCadTaw/2XBaexvs94JBXi
B+c/bTsyIZPw7BJt+H8bZe+GqZiwIdWfbkRRmR5uas9/pJK/Rnr4My7956grbEyF+fONO801Vtgf
MIMbQms1xCnOGwIbYxrH2FbsLSDzASNYdpunOo2upxZx2qb+uS/wl9nXAQuuLh3lLTmI6xeWm64J
5jelDFvYxFjp7rMjD5pXsIElhP8BYaobuX5B8KstFabGOzT6DCZ1jotxDOWFf0lx/5JxMPBror7Y
rA59RY+t4hImogIFVxNrPw5cfETYYagq2EQ6L18JCP7xPjmdJxRkgC/sg1Qh4w9rgBvDQeaPYIrW
jbFLvzNYT7RBR35dwi73gG8RPeDs4ABsz6B5DE15MmyiFmbBYg+ly+LLKp/5tXnJTzR7Yoreorln
ylIiZ/RUa1k/lrdXYgTxNRWNGrTw3+LV2pnMoopdh5ENQAyGare4PKEf44gn4/WnfxG2uBeUJzyU
nh/IHUjODxwcYWELPnmLLshGZLYrgB02c47S3kWVYvGoksi+sLa4BDzy9kXo8jE+wF4pvpSo0+5c
t0pIWjR6Kx7Ukt4R+5EY/GODAMRmEUSQSiws7NoXXNeQ41MJTTCcJRczhpIFQ2f6F1aPAxS0z6f7
fmR6jomZ0BQJT0L8mFeIXtbFdgH5Cdby2oaVXGzNCAYyI6N+/fDTp+v+ttf8YnvbtytrEd+urOTz
sgObec7DXjpiqyRiBSGlA4DxMJlRuHgLHHlddZ4gUltjU3G/oDH5wYdtuog0qfMzGCgJbDJTSuwm
qyjBmW2/AD6pllh9yN9fP3tS2cJ7PO7vmKuYHn+gBbEH5LjKwLkgJNfC+QITjY6d5jKmYbuICTgs
1yw/++zc0EJoGAarYZuGt8Mzm8ulyg/Vrp3odnFQiptdytgQE2G8EzC8WtqX1YGvQs9zooYzoaOz
yB86F+WOzaF45ZVYZZJZYG9wYmEJXRR6WS5IcFGpm2mwN/W0yfiV8Cv0EL0Ra7ZYDlxDT32r/Cdz
gb8hX4/TEZb+gnxB/AA/lsmLjcWg5iFRnJaNxK3L1cZhpwc9yPFw1KiBZayCxHepMSJaGWycbz1h
EcEBz/crMb+mo6CKp+MC+QP9nP7R0O9eRu9yjmwOqru+uv30UthBb6MMf2uDS+ZqP+PLmXs4oFht
kYA7urxEiMRzAjDBDNI/JdzQ1ZHfACcFMRL7MQVspPi5MAp+YxMExcfrRw2HY7HD9kJlYWIYgVNl
w/YB5SMHb8GGyYXchv8aF+BAfUPU5IJtB64Kd2MdcZBiFnzhWexvkY2Pxw1ENfUv/Ihh/2NoS35P
6lgU2NhteNrk7IBsAgz2cF3gyr3VPC5Y6SteO35vx67cnvCt5PnwBURXT1SUsFbY5xh3BfabBkNP
8xTaqQNPp4XYw64JYjmvsJka2EKBWwkrQZ+JCwDTB82zmTHhqCBsmqU3xFwBH9e85ogDB7JLmBU7
/DJyYdIhNiIoN3y+4TiKKoXxgu5jDMIS4ZjCkwYD5IonwK8/3V0OkrfiyI3LI4ULFggMkyLvWDon
tYazNGOOBv9t3IrXmNeaPoLezOPaEVNAy4Z5CGamKMJu8ePFZtYu9oD3jNehaINTcSzYiVh/kvPD
jcN7Mgr+E5/0MYe6wYhSQ/Hycl7zeiA6RVXGDtUHvKoxBCjiEUIF5w9h+bHNvtJ3PCcQTJw4yyOJ
62WysDTvGuFbgqqzPLAaUcFyTUx+VcYOZnOXsPfykcXEu7gS4kXJ6cUViJDj6UaAOWET3UKWMosf
lS8HiuaFs4icQccJLPU17FUMQMQVg6XNA0I95z+hYDV97effl/OcHwZ0fW6tVepijo0grk5YflcP
xTb7MVbS2LmxgXLREJe78rTpjgLy11njUGNafGNh9kOKwc4BMh6UQph84xzciMtjid8ihNywOLCc
F6cOQmmeOF/Fst9dGcCY4L8neOMB9g7hAktF7gFQNLwDxDIRS1zl/q5Pxg+sr/jKrGPhrNoNC6Jp
A8wyABbZ09Esg19w62CJCh/xWUj4En2J1weQ7kfmWz/italPvOKeGSu4V2AnA+vJxyCc+d3m5mkv
FE8YHcJEXF4gTRLnQ5S6zzN/bHsswvDOqrDgZaUiRf2Yi+VfXyssPJRwYiDiLF7Kx0Y8YmFOhuz2
79Vi3haL++EZ24znW8xY4iv94lJyc4I1CS428mvkj9w94hvQ8PIcuP+Y7SDB5We9DHsYbb5BnGiN
KaZ4/uJGBPGHAIggh6V3o8zGupxh3oX7RlhnwrLyeFETLsx05Ilz3HEhOES55/qnO49QB/6DY8UN
IX7hv9vX9gsDs2t25y8OWEzESCB5Z/fqMfX94coM30wIp2NBrp7IPWk+eAE7btTKUWS3lTlpe8Bu
rjkMxj2kkg2/jZ4dPTTeqA1yF5c7Gh890ymxYhAeJvyAB7NuLuAcEyKgBs1H11GZhwiI/x4eVFlG
CJQaoAPs0gqrhqQIm/EORWOH20WoEB7B/THDyEnQku0zELDuxXot5wOmQex73JTBsOcKSi7OI3//
Gq8qDBVIALB8XRnvKZgGaxAOwANLgX9mPY2ENjx3Q4NJUeLf7q5ufssa29lidy6PlmVutRx+Kp9/
mEZg0olohvUxDJTOBb8T5fL1IPXtSradJASVQI5N9Vak21F/nmtA/BFOHuAFFM/pvLtZyB+yxe2g
ETuxYOlzcNTIrBv/rOWufk8DRY2mjk9eobbMcN6GCJqG/imDpIKGGl6dvFQMwkuENR7Cx5zK/O0V
zPUOp3HGXbUWji9mLJxtYnNgjxfuMxsU4LD6xSpgDSJkTsTtP2OBwbVmIWl4geVeo7Jbju0SvBtz
8R0QYac6bIPQC0MpNlhtGiECzUsCiRj7l/O2ldeNkJrTBK4bfDTyLx1nhpUOy1aa3Gb2UjhEHJMq
XgML4CdPQuw3cDGIdcSZMBZ9CXmWUqB/3gOwPp5pkmL7uDrnvnpluNZw2nacuohWVKym6jo8P74z
XtQOF+dbEyyaqLHjSXkqS+pq8t8eS0t7sdOWfdaRzZVkOtk2bw5XmEbSJEwkJ0cF8LVDCzkhmpvE
g8Job+oVtnb5B5mC9JZO4Vlvi1BTAAbl2N6nkQJuEWMcYUBG9rNTsusZy7FN4lzmIyflXYOOto1N
3Kaw03Gw8hdQM/gA3kq7HsvRqLtMYXexST34GLN9dxku3YVyzsQj6EdiV6InxceWwBtwLe/8ce4A
qxZ7QAIHyZr6WKq/Y+eBE8gL99qFOLlpXAHMipgIghIObq56V5UuN5jVeJgjadxoCdDncpiIWvjW
Jn5JsjToTquNyYQDF0UYBBw4tgD/1Hf51yhjCNWsQQLyFjiXNuTVLSJMJLRkAy78WaxKy7mvF4fq
fTycP81n5Xv6kE8agu/3FqJ25NUrHgBlvb7sgva8LCV/PnsfPbW76Fqd8247XkFbdjaRs+pzMzv3
RTC92r/zJxIrB23VePUw60txAXCVyanu3vky/YwSrDRXu/r5d/NUU8AbzrDwc6yquuV5q+m7LF7U
749vrXdFMzPR2ly9Rb+jJ7ud+N8Wo66jytxY+LHgaEwZ8mZCqHvBQo1P306MrqdD61hwRMIGFgo+
3V0k98sArMXCnak6lCyUavPwpUdoQMTG3Awc3HT1L1ruzP6s+08ySR5g2ctuwXgxCfHyoH4TripE
pFieRl2YObqXgngz52A6OTKa4j4ziesknxmdnU19yYIy/EIJS0aL4RBY7Ki319mIe/0nfxzKa4Sn
2EgDDOB6ph0wPIO9fnaaNXIYZmrCL5U4QKGVEJqJ8olQNLw/RRABMKl4hzII99PgytCexBWaQFw2
MZXmjzAWFUzXFrIpPp0eAzmMzCGdHikO/yWk43FNy7JKv9R0iT3xa/XNrg0AwNbwtSlWLRbrq4EW
2F6fMBzF08b9s/TksO63nAUtAnwaLl5og4eBGwBFB4K5lI4tybfj1oS1Db6HmSIPBw64zDl3vQfN
0eQg/fNDsv3ygBn7SUX6gqshtARhc4xZL+5Aawxdp0vDgMdDi1QjKmJErkVCNXL+LZDAIu+6oR04
FPK2/LzxUvQ8RAgnT2eTGroPVeE1KrMHMDX9XkAXJBPgFXtl66cPmszn1CLtjyJOFLF0NTdIijxV
n3qXM4UPiFrmQiK2TJ8h6lNdC5U32i3EVMVl0lfXv2Ld4gynABamSpzqDR7ghEEzdiRjx0p5tDlK
SPRAAPkvbBzCffUWCcwn4eSXPDpbauQ3vB00rEkJXIkb9GArsCwmkjKoyGGR4aC4YRFPGa1kbKDk
2GujkyQO5JnNffd85fYIz6v8sNIXnCToohnbWFRBqODwzxIzz4HpCKAdty2LAfiJ0zicALBcUCoz
XiSrOlnxbnXbpUdrZXo9ZtuIRdDvBzf28gX1KT6LPq8260MNU/R5AaWZrFLCitJZ1MFwmN2r7fpN
4+04gBTNSfLl+VUzOCqwRq/8XlQg+VP2BcUJzijrAs//E63mB95QnFu1qFDR/u9n+nSoPUwqiDZa
sTTxPrbiZ1bvBkeMesNz4Wm2pzoAN9RTXwO9K31sGbOdyotHczwfFOyZZHdQvqjeqWFoAtRiM1iE
vlH72PjFi6aEMFJrTyFaH9gzBHCGWQQ9nOidRNvQH0Ai99xSjCUPnHSfnLHYq4RlxfPpD/WfARxq
uBx3EOpBDscPEkj21xAvLvm1tB3TXkkqaAGGcxjKMfQ4TmjPMueBY10CsuPnz/Sj5w2rnSdvJUvp
y+bdT65gGQNZWO1+Ho+pxkQTVhV+0PBsqnKJsReecI8N4GZVcWQvGeaJdBHKkE/2gWaIMAzL04PV
r5FW2e9F8orpWNGH1RCrcDPuMb50Z4zvbj/V7QORh3Q542yF7fwRu5zzc8MwRYQTFU2AwZdfT05y
Ust6eT/+rdoYMAKNAx0hrlMjfcOIj8PhDiv05XrfQlNpx538eB70+CbxiLCrE6U7t5Y78jLJrpHi
LeoqoFiCDE+Rh2MO9z1OORMolpdJAoEApTmB3ZtxAzmn5abpX1IeH+FDGJ5wKyF1wmYqqGqMEt08
FXFJNK5jODH/b48gokAgOHZaNnyZA529PfjzG3YnN6Coadntsp4+uJ/CMt/r5gZ/vtyK8Z/p2Stw
LldpPnWvt5C0KARfKAs+WG/Z2fV3Pl5o63N+bOs9GBCZHlrhmXhgQQlxjdcMPjRT4lcaJPYV8K97
7Z01l4NI3MHQe6nL7s4CbfnVsQmgYI/Zp1Vkm3i0SWGPnz7grBGzNq7PFcxFJTKxJ2kvCNGzNxzM
GsRBD6fB6hxnr/jKEpJ/IbcbWP15Y7+6YlSNXJiXfHQKLEsjuXjSEvgx+j5lnZNPxQgyBv28S/FI
dgHPcwQgrl0JohAvZ4GpH8PD1zvxC7arsTgvCpcYaGZzndd3lPztzgY5kuIUrBkP4rj0NNuVvhus
Wx+AYSBmVXh7b7/z/Uil9DtYGLBjM1Bs5zumg9vucKPN4Ijo7vu+c6Sr034zishxNaaUQ5V4txhv
bwtSqdbn93tyAEqWu2ig1rw7Z3sD7wNmBhIX6WSN8f0WZUpw76Ah1/Wz0Ps/PA1ojNKSGBbiXrIQ
erPKFpYHlOM9hRzxybHK1AI6h7yfA7BXByb1Pfdm4tooeZToS4Jb/sCwMbyx9VYMI/KX6vasg6wl
0fjBnlO+yx/6A/ND59G5mYpjy6M6zQxRWiYaFbseHR48HsoZAkl+ZKidbkJrwcD67k5QVHrPvi0x
Izbe8/38eBnkHVTrBgshe9XN3pm+Ywiu8jGTnax5qrSoaPcSQ4neXUAeWU3kyus0Exi4sokVQGSO
IcNllwd8SK7HqtmbmCGn3kL3mEUtFq65CJQNNebEkbAe8cXlsM92GgKmY2O9pTIGRO716razb5ex
XO40NJD2stBZ/etz+IBU9pvontLAxTGOunCXcksczlS8bV1tb5Zugz1wsboqfgMfygo68AF4ZfBj
cL0ZVpmxvwGkS47+0oMlIy3tGGc/G9aFrzozkESi0EPoQrgf4pKo41i06tqg2ecnXkIqrvbEDVxW
a25fbeSJxOxFo77NtWXeu1SBN50DeoDqF5qQLCNseftc9wyEMwru/DAM+mzF4LB5zt6BAIj3wu0a
9fZWscIix4yxCFWoHk6fTkvZYlOnjmGYeHsEpc7UKcxAswdX4iGg63jrGCaVn4zAMXTirh4x88kO
2riUP7g7maMwwlDi5EWt8NbbpE3QwMfDcXFpBeMvyVrfFCHaIYOfAJ1msVWwbwHO9TPdySvPNtcP
RqLdcgJN6H2dSQA6Mt29RwlHWO9mGAQLQ2iK3OPir1spsR2+fuP1MTyi4SW7BUnlEuL9MP0aDSw8
u0vCWOHdIJH34UEoHH+xwAexpodnv29NbsAltvv1PWr6aKCOGtXlPB8NaZurAad5g8za8AdQjgH3
bLfOIEvWzwliG6abL6jI2i99AZUplK0gZdXhexSVX7hx2JOnipNgqcPRCmZ4zO8Vk0LdUWl/RycD
B0YwOoJykAQlHZlAfPAcDejhnLBXv8UNBBu0yS+KnYIeRWHFOuXZk7NNDvCEfwaaDUpaTkCGGoaz
gN7+CBU4B6qyfODTXWqBmuDB2lIU439665zxrVPiXttwspIZxiYUFRCoVMfNMAeonLFy7GcZkP3N
2N4p/95U9Bthv7DDpidgaSE8CG4czMMdUFXD8EyYuH5blmi3/GuO4VjC3Vu/VU0VlOzvSTp4lKch
L2KJh3gnozuVt029G66tO97D4QargapABkrSQoYho+UN2GDYPqcgpmADhsyW36It67fKfXMFg7t5
toXhr78YwIEDBV+ZC4bjDGYH7HzbXdbGjGerC7nugYSWmAkHp82ie3gSXNXF20AVnfc7xTwYnZgu
P1pokYBVKK0mOLKUhaV7D+xQl2O9eMmRl/Ib5HiW2BefRuNQDYeGLC8ABnRUll+YuHQiPgqLITTU
MFGcmg3v6i+AFLv4Xq2vw7YZN8awn5PVGR01GNPoL+BinUFeeABeAoYSKNghT+FYRwXxLimW2V42
eZhPSTfXgm1OEWW5Whe2FNtogpyZ8QxCn0Vg566VUqi6dMsac4M7z5L6HfNUz2hjnZHV4lPO4Nws
9W8NBOdJ/4CN2hKazFyd/TkuvpKd/jyIrXoz7Tod9mp56XxJFdkMb/ebj/QfJ6Z02SBnq1366ocD
0atJvIX8Uf+qbFkR3N5yCeOvhUt3Tz8H9MMMpa4O/n01RFNwgDu5jfp6ugh/VXghFgbY/oxOvowL
KeroSZXA0v0em+acF5uKn8u/srPwet6cx3icYp223QqlnCODBbsyK6zcfA6w4H3I1ot5da83BWRw
y+kQdiHv656u0r5owmaMyyIeGjBu/5qFHWAwUSJjLKGKPnt8XL96JGJcb2/n6tVcLK3ZyVr3Pvnn
ZDUAPd307fXEePMMxKBzSbmGFli834Cz1i/Dw5Fgs+pebcBoXsnVaoKcMPlz7RNE6TfM4AiEMmMK
mkle3attARVkqxAEMbmZ7o1FMFFHEa1lO1cqhASrc+jf2DXz34y2m/qAWQv3NcQsKN1QKycP0Ldk
sRDP3dDKOanhcW/hhc7IHn/6vPRN1EJIvWj1WRsEAFBPs73C7iicGTliLTY7fizzXO5j8thgV2eN
m9HC1K4NVaeDIO1qyOMpbchI28q3+ExTpOD9On+ajITMQD2zGRLnxsMPzXOgg1+Wpww3RYRBeHZX
IdNWSQ+YXNrMdol4HP2aaATwQ4hGUIrxsSVDjoUPe+/q63XA3/TmiTNUHqwSmzh2EGFMwVKCSvzc
WvVmOKBORyck+/bds+CLEyIC/Sv3zo03mBj3egWtL/RzXOgkd2EQVjeQJIDLNxNqFU8yfD95FZG7
gyW8JOCI4L30bqODRiaDCOconHtLQDLFdu7gPECL+JogWoCRN/syTfTsFUhqHxBAuKYctyB69lE3
vPzhnc/sS6tG97BL7VBTA8xDvCDG0XB8GirabBy1r/T/ONdzWF85AmB1+oQKVtCPOvDSld2xDWrr
AX8kTp+K22l4+BPeM3nMSm3QBTxwPfeSAs6bg0+GqVCxMXbwWAcyrQEAURUNKMu+lWcGYDTigBpg
DTQ24hFw/VeCjzCAjnC9HXzwZurt08xJ2rXHzPJTxhVGuU5gYqYh9tN4sOvGRu526bTT012dLdyM
9L9bPq/NzAz0m+mmKgRdTK1bH0y2LXgcZBR4BrhGidcMja9K+FKNs/IOu2Lcf77bA7r3kJGIfI/p
CtL3ZCKllIYuDxlUpWvmxgR8lIxwGB5cicSUmdrR61Dq4Mq/os9hmHZiSHseD+yubExi0YMoWlJo
JtCl+CxqNnpEbPDJTOCbkbRh5ev1iLQ0GjRQSemVBVZxHhwolQvU34A9ufsCB4F5t8xtF5V7xYR3
OzYAktG1OlQKJ16+mmRBUjrTbfZWYNDC2JEEunymNqtgwpCKECYHkIkeZjXGkT9YW07f8ideR/ko
wMevjtQdJm2QU62gvx2ZwpRbs3oe7GUOmgxflz3t+c4+fAarZRD0dMWMbpvWH/BYIZKyJnLNl8u3
pmYNYcGCi1YDbfS9Uh3jxBeMmH8+IEFjlgizyuOnSEcFFuocGhuO/McSqnXWP+uq5SntEBzOW6tB
habdNvKTBrDXOt3P4/hYF5/wsQquNRXHePe7T/ykbOCjSFppT/Ox9fTE5ReXBlQ/ng+u04CB5NsU
CxRWygM2MeMENv/M6ZIIpOsBcWqPmSc+n14702NvOue6y8kmoD+ARyacDh8dhGUb7UkI0O3oH9cG
c/Wlhr144k/DOwOAkROFYn72cmJw2DoTz4YbjcbV9G5sNmVYEGUDuaVC3hRXpa9zhk1+yvC+D3Ry
r+WV2awq5AtoJJgjgdUjocQ6onIYfFEE4jyvojYjoYj+j2ciKgaHts4GFys5Zn0IuA9io/SAsxBa
q6I6JkZnjIZxmQe+ujvXxodLbDGY3JXAkaPLpYbxMwMKkI458SLYH1a1nYuDqq0KwhwgIkrZfHaW
m7rM1latAjfBoFXvCjCEBVGyq2NKOdlONPeRYLCmWU8NlZYJgauVEyoZ9ooxxV+nM6JJO3vXtHYM
gVQzFJr7eW/3tMp9/Vi3We/adyZEkvappdeokbTIMHFcLjAHu7XeaL1mnbEcmNp0pkn0VLXOq4df
FwkjRR2KsozdpGLfXwpVvuRGyWmqgGP05FcS1kvx9PhScd9cSxppi8ydxhH9LH2EMpzpoTvsvhEw
yy9FSktVgjbFs4r4EQl7N30iv72qv7oMt+6GbFUhslS9HtTzHQV8BBMOl2WCOVLslQG/7t4f10u4
9HP8Kc90JHO5YnLMuX4GPzk/cJgX+Vg8CD7XGJAeeHdaQ6FsHj8ldxa7I5sccduQDL4Zwud39/Fi
sFdhSu2WzGdp8C+SKRB3HGXEVB7W3dcsdhh6WmIHmeH9NTmFg2oSUzrYiXRFljtdDEYWClou8Kt8
NwXNiJfiVDn7m7o2KNuYbH3maFwP6ezoOoto3RUeQ5+KF6unKWCxuzfkY4fmdfaMr5waEWbjq9Bm
ckZBWokk7IFezMMAg/gK74teXofVChMAEVPqj5nXw5TM6e6Nj0FdzdGVVelcDyQVFkslzl+mJxIV
FyEVdTkQnv4CR5HSeYp5xCkqNnWTahsCZ6b77/zYZdK+9wFh/kPTeW0pqm1h+IkYAwUEbsmgYtay
bhhGQMCEIPr051vV+4zeu7q6goGw1pz//INR2tfvLwOzF2tbUH0Xz52yxge1RqxZ2fWyPlLhl/Zn
xLZrXWKEqU4Wq2iruWPp72+MmK5zPDQHdwcvRNw9H7zjYfaePwfObXqff92yJYEJDXVGxQB7Lipe
gXEYeDSvXg2GsSuLkAMwGKbHMomZQKGAy+wD9ogHFumX1YwOCTZ1HMLooQdczjX8eXOjCUfEBieD
x7BW5oraEO405GBVH6+snAE0IKeMD9XyhQ3IUyi+tQQgYNwROaV60sN7uekIhn7lm9lGwZPlgfOn
/8VEZkARzwoShO8etLAe9hYQaJxDQX5LBbXbI8mTuYG4bP770OEEbtHS1KfKJ26C/0UKgEXnYH0x
EumWl+5MuNakB0ILXFFnC+Bd0u1Judl29aK4HIkiwmuZBom7DneixiFcSEmgNTnkD71gEdjXDRch
8/3YUBeQmHqDsbSHOXb5rj8nRuIMpxvueXwyWvtyZBMrMfUg9RVousRKBOs8kCrTe8Efx17WaomG
B1LQ3YqMArk3y4BW1CCXljJuoQWkQKvz+1oo08/QTlS0proPsFEsbpQzLFnD92SgR4mtEqTi8qH0
u3eYYKseEjRDOJVLr4B/QkJGj38zZx+YpakWmtsvSIDp9ekBeelWE9zUIJkXXjm+uBeMPxK4B26O
bE0aZQ0gb/i4RX14IORcwhUhKiWf9hQhvHtWk/4nbNDEswsakxd+Vnr4+Eykh2YVCJIkxu50geEb
0tALYzNGwtoknWuTttsUMSsoQ2dkZkQJYADialQG7lUZ9ddMDdIhrdPrh0YSyDkyzUlT+WzJ9IS0
i2zw0vBCZDTb4sOXf9+wKCgm3AwkFTVl5hozXOTW1IZc7rkYXPfxf2ImAnxMDwEyCQdLjCWICeqf
uiNJKVemYX3FZ/QgyppGzPp715+rPjaY9lNuQFErLNIXHlRJ2kTZ88rzk1IvHuaIQl95+iVCurvU
ABkLhhr5qvCPMigdDVO21FPUEYXodStt7pPqlDjX4L3F3g3K5n0kcjpzCCtE1JAhvvzsQIfBbpSn
I2NV0Kf6szkM6a63aH+uPPy5R8chRU9l3XqvUffDdKpmclW7HAAsVZg2UoTQ7Yi0UkblFH4pBuGh
Bo+EFpSYFnFTEFrI0lZ6gvMLL0Zzvq2HwRB3zYn7SNnz+t2vUuLv6urmFlDnMoWINGcQADrZnLo9
75GbX4YmoLxQgzhPXnVfBcu04JHeDKi2PA53Ss/l+xwJ4o8IYiqGxI305/VJ1y3TU6P3nAKur7vc
qQZYPzFevFhDnz4eWHVDPXuIqHL2Gl5gi324WwLYIKRBPgjLNI3aAQNr0ppNRnfrK6w4YNE3FwK9
8YX/pqiRGEVYAH0Niz9NLMUiJuaoAURgERyRBLB3jZU5c/P7nsPDS1jc5gwSzA3AGwKdZsWza9jB
JEK3uMXWPjPhHnngkaiOKkcG7CJVTQ5vsCdebvJxqxfiKmg5CLOQENFd6QEX52MnLZD9mH5/LcZu
NmVVvX+eyjHAkhFc5sq6v3ke1IibqdEdMK825JrlYOkTXkATM6PizZGTohSA45YsuUicjAjmFJC7
8N2PIfbXSNdsdlDqdQVIwTV2uJejq3xDkql/iw9hFtw+C33DkEbSI9anXp9tn6AT+lW6JCYn7Mef
mDkDu/Qd53waWzWAnHMtl/3cpvFMU6++Rog3mZf23AHad64WgD84NktGVkCVOnGx3ZEl1NiJ9Jo1
BDcO3u032dIIQoRetUuqTG5LDqCCESebm0sRM6jER2mhAyRRZZNMyQ655zR9sYjQGdWCjNJtye0O
YzycitWj/N62jwPIKd5z7zM+tmQJhwkSXTjM3bGQx3Bm1P2dZFEm0wCZCgMXtxlfabtRCKXoAKDI
v2Tr0JeCQ7fPJtwbhIljEs1kjiYapgv02oBLj2aKC1RKvesG4Qf9f1G4lDdgB2Zl93eJMO0CkAXK
FWEV7L309KQFAnZF5BSoKK+YAX0tYUMIIEw4KBPBalf3fcJpKYw4NmCM3HwERUB/MJzH+K/2MV02
G2ZIPXKCbAxtoTiLHdFT8eOxqVDRNxW9EIo59zP4uiUuW3BS9ppwcNZBQFj0DHh5VMUAy3dfaf0i
2xSwIwck+GE6wHPNMnyPl6wowGbZuEf4MUnj9DfqUkiRmH9ZJFBjb1CMaLGobREmXFIfVFThnCOL
I1bJ05GARsW6myANq2ERQoUz1tJQOdx/6HiupNYRfEeYFTTInLm1bGnvmAuujqvaexu8EypHLmac
Ynxo6A9i3PCR25N580cz4LrjnN5zp8GzB681iAZfW+fpuUeI90SmM8t3ueT20ROyPGbdAo1g8ssH
8z5+qRCCbTKm9JcD0vKx91xZ2dJD8YHtNTIWZo3ExS+E2ABTOppJeMoEfV58+DQ5VHN2QwEB2wmK
nqnwJN/QaCHuk/zbFu/wK6Sgj3WQ5emltKTPJA0xdu6dSyiWswcF1NVpPElGAKiaZ6ldt5DqQdML
pwdmMubKKkxyFL3+joUUfYqy4bBcDvm/iwdqYdt6koqMw+G6QhmCwATqCQUziX+fE9CtqMpPsAbe
hNfjvMBs0AyzzL/tujpkDcT4l0BZfE81VKUK7qw7SQ8urx8oXu8V9zB4gdmbPl4ePotM7QGUBrg8
pwFMiiGIGFQKAuFhdwgDRjA8P2fm8Q0SpyHrcWjG2lxFe4sUjHVT+sES4Ka75uatOteb8zAjFapZ
4zFcgKB2jfroLZ0rBtMDOgc4kd9YwWzFu+xq0MRDttZgg2o2HT/i2sLDOeV6DZom+OrbuylqfSbZ
0u8XBQGcjL5zh4WUXzckAzNTjA2J+RMigxBOHd68ZJukdFUOpDv4rP2f15sIXOCylt2K0obpOOFg
QBqES2NdzswMnySyQDFzqCAB9/xs31PC7CxzjQ2ZSbBr6ITItx5bGtuPD1/auDhgb9yvMI6fW3aK
RIQz9VMiruVd+Rm2UnTZ3n6/F/uOcg44q/EMbI805hDWWxLgiWA3ZC79kobyyu/2wPJwu1m4WC1t
BI/dXmW+i/nfqJwS5Br8zXfJT6FgxZ3ycA/vuSuMdhSvxWlO8sjNAt+jQ05dlAPvVblNcDWCEYFm
a86YCrvcu8KAGvoTFyD8BS1oodn/cSwmz+Cx0sHPVuzeKXvAwD6w2Ihq4bf5ohVJo/u+9wlzJhAz
c85ViljFYVoHL83CZUKjGuL6SWdtPoEiYu4h5BPSqXI6Fau3Z5tJwVx5O61dYklijN+sgox3dAK3
rRzvqblZB6xcz9H3BSRJZCjsWVHFUOpdTjVLC2wFctJtfkn/eLAByxDJD7xJa8w8ZcCEqfTeUNc7
Ziq9t52c0riQJwrCwLvgPT+n5k+v9pPCL4VkVM4xtMC9shqx+Jcex/QLawUie0FsH9WCtGiJwLlY
6n2DHBav5MbNtRhqK+Xrp+9/83n388Q06FhE1D04LmM/NmqhxLc2/AlByvJ5iQArn3UeA5fTDrwJ
SCNdiCKHVec+wcsTg7QcfsJYViKZplZEzAKFWEkX9mGCXjfpXEHtfaUAsdUzsYCfXb1jYIMmDP4S
+C79SZ9x2ZTNxWjnKKiJeJur7Rx4vLF1CC+0dRCkFJpDaJg7DCS5wITWAHqCPgeQ/BzUA3DcktEh
+fEcbBn2y9SYyIn/aLFgu5IrRwW6JPyCk3R8Mzvzy109MmqaeQnzp3N5mUkyGWK4ZSNl1p0PPj/3
JdIYBgyfifIZF7qQsdC3eKmYyw10Rs9QWblom+OdFRJGKOG9eAxUWOofyhcmmE6TKlZi+hmXT1Xx
ymc1Nk3ZFuj+ixQSxRdidtV7FF6SADshMVx/+7j2qNgIWniUAP6h6Nip6CFUar0vhQdmD6gtmy1b
1ZoJybhBZF453dyc19ty3w61fUuyoJ33A8BUtj6cS1lj2ZeI4BKlM4RrZBqQoJdvoCdEPQgWYMp/
1pxsVPHbbAryeA25cHjK+5Gk7/AxxlC5GgJF4jo+63SIV7Cx6Hvk8wMfSbbqdggAII3LgfV0jak2
TJ82Yc6/wGZv5J9EfU4B3hEM/tUB7z8q0phnaKdppM2pTEBqk22BORwZPPVMPZNNwh5OM4WjBe0u
xqWQdzAshaJ88Xhd+e72weeBniT3gDnQf1gtNtnKy/2asG/c/OoOrj5XwaUc6cPXnlsdBWeN6YVO
cdEX8BD65hvEM0oSwraYlgtgmAXq87apmsx5eZb8pwtIpaGqrALzIEDyohym4Ck/3OccVq6xHXdk
9cvyD+Dc/DYn7jmRJZtZvY3pPlY1jnuQV8rZ/PmyHuMDk4buFYMys8UYLdmeyMh8rAug1+Glkrl4
/QB+r7nTpR4JIRjUUk6yDCSQCLufR/x3imoMoHlnxY54RBopcVjmMBmbNa0D9yPR7S6V07t0TW2n
b/L8xF0GVAkNCLcJWJUbYCuVkSk9DoXuRIp56/iRuh0WyHtZccF5UNb/YgomzWpT3C4CUtF8pJEN
wzkmTxY4b7a+jYxROrsv1DXNJeN9zjI2fWtiPYaX4HOEPfJxIHqWeCU6FCMXWBOnBsOpIH2HL1iM
oMAIPBRHxekHAB7mzUGR/QTqOjTIg146AEtxcsA2n+vj/2jW42J9tghxUfY2rZugZ73alM4LqM0v
yuPFBZGC+BFah57hlcgNadUW+fhQ+MJhCBaUL/Z8OIwoY5p5TR7XOyZVCX7llWYDQqL3Hn/+VlZI
P8gqAta902XbEEdoswaKig0IdYNVz4hgucGp+X1NEbbVMVgiVT3aFzTWn14wWGsj9h62xudG3hJi
XW6ovO50aq1Ls8gbQkIJ1JLAKKJCsuRTzS/DGArzuF4nkbRh+E6A2fy15AszNE4xjfONoQK9M4cL
Y/nt60h85WBNKR1nW+mnCiho5Z05ZHwm7WlhPjsKCqhZu9dSG8Efa14iS4/FVLdhnkE/ydswI1kF
mYDhXOIGVV82TO0mHEwGk2L5it8hRj62sAURJnLVUv1Jlw0B6cYStenoC80XLfW6OdbTMlKHT377
gkAVzbhq2zBOoX8C0mMugkTBQiZoBAp8KL89yVwLG2WLvxBwD4j/6YozcGcPNg2ru48hg09ZHjyW
3a5aFst2Bx3d+AHWJJkc2DNftmuuSgotRpvUA2Tw8CZH6bQvIlOipw9luI3vhG4On+NBjCbgsde3
OWYmij1iRIj75rTzq8UlUCcDGD38JshARZQnJzdm/vnVPB0GGWoX4gEquzPAzixygM2vleYYHVUh
6wL4E95t1zV8KOXppUsyWUh8NEFzDLvTPMo0plcA+Zp1f1KsOjXQz/YRAdKgX4TCJM14kM9PvTVd
zFGZ3x56keTDDnA1gh/CmjUAKwqmNczUON9gPqESXwOhfuwi0xYpN60tbAToY5HR5/ZBfCK+QH4D
IKSCl1/tpVxl+N0JO/tigFAR+crXOkksgtyZBhAirUhAsDmhib7aJ13KUVFkBlRItQ2M3Zz+8ovv
R1wTfRTsqLGS42XfX970cIDfsrFIctKQxPvrp85DAiP1zYfXRoPFR5lm3BiNZj9KQTCEnQNjguDi
iFpVRbGcRp+OsTBJRc4lcUhXF9nrFKKJ/e3ZGh5Re35dxQEoC1uvIKkG9E50FbjZDR+/vU2BEE6n
O0NBxq6BORLqDlZNHIvbUCRyCOcXZDYQKHNRQWBhdLcvhw9iZoSM2SKZ3heDk3qST70hWxM3J3ZG
XWIzT/lsuxlDkvrwyiBYURo8d/kREwDOiTYDcWcu69/Rl8KHK53X+RIb7AVVwbRkRZN01/+icOA0
0hwCATxHqQla3ItVIgja0XVJSCUONO0yhRnZ4mJXTkuUKewznZMdqRQJkkVehCsfQCsuMm9m8viJ
Lt8ws+cV2VtDdHuoKWKab94XKZpCtsgirtAFoy9f5SeagOoBybQeL6voORHBiZMvqQgVKJ6+oUNk
xZYHm/q2z0v3MbskXwY7ptXLy0VKzOFb21zuYcsE3rBrcX+Gz4mkhc3Xv8hiHRGzecj1GAG/Yccb
DryHu19qEUKCF3Y3aMl+4RymmSPighQ8UUf5UxwTBVmax1UDYcYE0hszCiZHSJr32A1ORPu9JgqT
JWCiRDB1NcEdHZzvwEkJ8xrriQALcy7Nq1zK42L6leeQmm9N41BTSWTT3+S39biNnuDpbLeK9qth
VAtEXAy/VfeDvl7Tdsijvye1+RWXUsewX9kDhQJhZ7ABlYUBvTXZhspfF4au682g8uIvSEEzIqQO
GINTVdkI+08M9qN1O0J05qi7+yQJMww5LMzRAck+7l4bJv5etD0MN6HTg7EL/u5jNedge+AP3H8B
p4DNUZ9zBH2UPDB6weew7MZqnVaX3aT/R+GDA9xayyvKRiHtG9Or+FZlf7Hxc5Fa2TTeqFATDAqw
OgjQVmSTithhFgJykZYlQsPbShjUz5E4BrSDbIEDNjqoI7gsqf51ich3olJNCivv0tODBuuqKqZ6
d02+j90XD1zFxFMihcgWmY1/CgA3aj0DdwtEC7ggzDPvOcFex2Y3GIkYnOcP5ETAXArI0WCczvWD
hNeRZGm8RBYhojeQ6dvy00JeilT1a00yvLcQZ83QnUca5/3tEgKPCRseoYEMKx9ZCg58HCh8zio3
nyOq9quALRykGJcIzM1ROkbZtMQtYIkrSIDOhpWR48vLYdroXTESICmRBYxVYYZdB8et51yWMC9i
shTBns3lxwXd5stUmcOWR9jD7HNqgcsyEGMgfPg6ycXHRwIZc4fFgrJnsILzwM2Wd2kAVVFI9j/I
lqcVPgS9sJ9aT4b4uBkhNyml6BZ0HrCThs0Q9Z//djHd/FEOBryFtTnq/+ZrKvLtYIWfiCstP4Q7
fCfArNGdhVcgGahlpcPzqP9AKG6QrtRx7b9GqFkpPl7H/opXgyWksbvNsMrk/hciv2xKsMrsbdqa
d90iRGalnWJcaXVh4+LQiccdaFFAZWR/OdikiTOdr93vFPMuhDkCQsUXnkC7bQVdU+idd2RMDRmO
Bubwjq0hqWDIKNs+oPSyQ9X09jrRMPqEnaJbpoDC1sShRyM6kNfzQu+pEcH19aS5HLEOQduAOjwC
tqIg70EEx9AT307OCoLo7xA0GiAtR3B/5WK6khpBUlLUYybGscDantjLwdrcfFY1v0dEKgSX8LbC
agQsDFIYhaIhaMfZCxUuDsU2yCFXPVjL3QMmG92d2yKJMfG125DGErklqaGYZQiiolNRttKwFz93
3UpgQd4tatOCkSFj001bWb2W7cpC9o+OmTHKM/HuISx0G00mA+KP4sFCMDdlHaR9woW42J9sw59H
YmX3sZLpQICHD0uVRAGh63tpIQ0/tJ9TtVm/mcoyWx1/bg6mjz7+aS7UVkXMsVQnG2nT/jx9wxe2
b6AZIg2IgWnl085DsABDrICPDDvbqniHWOoZO+OQNoIh0/UHIp90lA3vtu/H6liDM+ch1mIWw0mi
cnFgRp85l8Xwush/tdHNR0S4wKSB489MfdXHpEufMlhvWLyyxX2RYYY30fYYq1n9jHI4P+pi4/kc
vy8T0AHZy6N8KG5ze/s9E1Gieu/NUqNi0dSup04yMz+R02P6ZbKotWhZr5lvQFvr5Mv2K8OAa97x
tcHrtbxc7E6WSOKBjtzBj+jyAKYdXiDk4r1DhoukkGXUo/BtsUiHm6zat8ekYNZhOPfoPlNYTufd
pPspYNhCdgWXZMzc4lTfTb7mmMZrgKNc+3O5ru5MxdLfNxe3cO0/a+EFp7456NMD5hl4fhtc9cn1
wo5wy9x6QGdyX+RqmAFny2GN+y1GnAgHaeyxK8vEFAxALkENVGWgx/LkTpd87yiWJjKemOzb3zwd
mZCtezS2D8jXH64g5A2PcAuHzvoLv3Ld+M+ZXdj8G1j4/+WfbrdxGceX+O0IR/GeLb4l3Nazufj4
7/P3f37jpI39fU+Jnmv6cFzpxU9UofjN7Uh8Zav7o+1IBCJAuYnRmK8J7By9f1Bl+iIogW5rIjLy
kPL+pSIJy1cqYCeZ9H+EORyRvUzxhaP5g0cRFtPUwlXYJx6QIvnPOv3Ft6/ryy5d0ku5XxtfE/4I
t3ucPBYfeszPz4CXhkUeOEIR1velKnk9dae9YPCqYP/RE8kQ/nU1WONL8QYpCccH+pCuqodNFj0u
iFUMPBfB3FokWj1H0cEJynydHxEKfDInmxdL8+3oPf9RBxnHD78pBWCpH/Rk4Itxb/DT+/4+evgy
yCxG2F8+mZrkcOWNHOJbCHeOaDdks4QevM7Pc49syEDN54NJstBmPX8wMSZ5KI1FHEICxPtfCkE1
GkykMctRxjgPbkOAriHMR8IODEhZsdRwCXuRRarwsebVLBVPiHxrovYVLMMyRj0w490Uo5qYcFtd
bL6z+tAc3ocvvr23H4MziHBu1AhPXe2XghzLRwsQiB4W1vzfn8MA7B5CuLAdsw60DKydaMndS7rt
GYvaiPDQw5DhoDKVxpwPgyptbWqkCxBK6JiuPH0Fz/2fDZFr3Tc69YHwH8qFdsCFKUDkHd7KLOID
whzum/4Wwi4O4qg1jC06jjcrz7NBOKboUxVi5yfxSUf1C3FhUaJ37NV3lwhKZXYf3oSH86bdm3Mt
fjFgramGCJHG+AqXMeKavhtln7Ml0T89uVxUHyczB39xHgk7OzJJEugdeK1iHAjGMZT4TOJz8X31
ygfU0i5SG7oloCw91mLKpUrlJxMs2mL1KAwzkvChu8ZSmV/p3kW7q1MnsH6/CIR4eQphSDcw+mFj
2u+Eh2I0DVUWEzU6ZaA9aPIV5/Qe/Psj3wWfv3/07qRb948pYwUKCpEDJkKwoaLxsWX1xJvPdFWi
9VI/9T/TAz3ddYiBFYZ97IEqnBNyB0XWFWdQPIK6lI8cwRgzsLAjiBFbdohDbfQ59NENI3/ipucl
cycVIQaXvgjjfWOfpETcb5Oa8MOG4U7rameV/II4FmE5PfcSsIjSJD9JLhHOo6S6CutY0MFgBzlj
gaVsNOsPoVwHpXterP5lNPSD/rAdL85n7EPtKCMASmS5VpM3jyNSjhfnPh8Rm9Oh4xEXPnEwJVpA
ts4LHgkddn848CqnmYBDWYN9rgWvMdI6klYz90WkhWxdowcZsVlURiKE6mLNYPcA7jsATrxZ3Mcm
Dy3QhBJdKbFdr/AWtrLhk0iM7+krr8rS1a6r1zizFoXDiyYURiFXoZoAEFlPOxneHF7Rv6cU8S+Q
DhwoKl9Ieq6OZNSEmefmjoLTvuENAmA9/2mvcBpw43+hV30eRRbvSXEX+LHE4h1Gq5cdrBakKJwv
1iKqDlfXxX7HzobJkPcdtfPVygjI8HiHPVdC0myteIBrFP/lxuIcY0W71++H98Cj8/55AvxVhhHG
zg+vmQSgAhyBb/dn+Q8VmYAODAIspsPec8ZrfBJ3Eyzudu50q/TnaT/4/EmcVxSJc0KWgitSNjgN
QxE8kHv4SIv820skQ6lcnGmYI4HH5A7fxlI6c9GbWgUJB3Lwd5b5IV6u/S+kIzjnzhMD6v6GZCfx
ILxv4beb/4UV3Dmd5xYK0BiODichx9qxtBf8d+HkiisATJpD9uHxrvZRRCfgbW2nHj9LMcrXAyew
g9nFFSEjR1ytxZV25XD+pY0BNA1l8B6bs5t7C9t5c83ecfNbZO75p8/LrZwIMjgnif95PDVQTi80
bHSZW/zAOWbE+/J6YaPxXSbdf5c+x9SKiAg2vF38tHb0xqFG0NkClB9M7G5xW4iEBeYSJC2IP2i5
HfgdeFs/LSJAdl9SfrSzxClcdxab7sDiB7koXbbYOw++FTclXlrs0//2apFPmcWu+AvES6Sda1Gx
vFt5JUR+DCL8xeEUWi6zNTKIbJiz/IVihnt3ZPqb7d82X4S7K/WATkyh+GPORuIfLY96CwcHrLog
zoktegvuNWIL9jrcGcRHRv/krdcO0LenYJEo/oakJVSBYq/GL5HnazzSUMM+02HxQ6gMPOB0i1l4
gyv5WsXEw7qen24XJQxMgiLkaXGkfnubzfTt7HawcFz1YPr3HZFEFF48MtiBP1IIJ9pksXB5HLCJ
bqHOjab8E2zbGRl0co0jcCzdniK7dpJA+z1gqSmTk4AowcXx01eByJIRyy8+YJtnwBQq0OMnkVkd
/DWqVqxcc2+ARcLF6WZ9DM5EcQP3Dq9aUuQ3jMHJtLqJgfbNRztbzKh7LdH3Yo4H9kdHbD7G90dk
YG0hZOLjZW07+E89MPgipIo3Bndq+K7AHL33ba9+Zt8bOznW/OvvHcMZ3GC0ACiwoDlHwBPgCzuk
tQfPwTxHZFdgaYNNT29IigVJkPwkvgBfMgo7AgmrFbNqjFgLQgzym3dSl8LKFVkFOydD3p0JNRF/
TJOjJfmX+T3eKbbpD6jMuSDjGGsEeyfW9S7mwG5vaKZcERXynqxYQeChCR/es4itLKPIrSepyYLl
xt8Vq7jDrmA9Z/oJ5Q33UXNcpXaoOgpK/4DnsyH99Hbd+LvqOwUDBMX9iMdldT4IXuivBvkw8y8s
NeRUgGrAJmIkMaUcvm0vhEeIr3Q+FDAs40W4IDyzH3nZTFi/+JeIblVcMxp4iTXa2rsGWufiHLnC
F5R/aHZHDwBLZn6ZX+ePIxMu6mPCJEk8IXuHDBtYiLwBZvjL0W4A3/Pvn2RzDdlF8KIdFcwpJ7s3
R0nhHkRGSmZOnE+pW/mi8MZmRsvdWI/gCVK3img58Uegry9rehAV66g8iyxKCNxs0Vz5fBPLOEc4
uBbY6nKa2KLYuF9ck0B3W2Hk+LJOp/pwoFIQezlaLacYK/ErOCCO49uiYKm9fkgVMLAAHXossivc
JpESDk3qE9qQY2tuey2Svximh04Ty3z1OWmFhIQmCPcoEQFXLkoS9S40+TB28aeF66P7L6JDIJwy
sBDBaQ/81BhyCZNInrZeFb94NyyK35dowWEjAQeL/3ENQFuIPC6FG8A6+MWBkma9GsNjhclH+6hg
TArORq7MGJ4FMBMvAhMo2hma6hDN+MOiUqzGZATSvgtvMnBbAH1BhE6m6e+dCsdX5tlG/jHnuN4S
ENzzlRmLT/eB0dCjbqHMDWtgQ5wMSJTnYTC5SSaiEEe1jLu9EXbf4KMdpEINKjRfvahmXSCfjx4Z
0LEO7usSB1XkRDgWwtAEliAXDUPJ6EMyzmNw6G7DVg5EzD1DgfRxcehDv+gAHutnMbBkRuGXBvn2
sieH78FcqZyPNH6Bn1DIUTExlmh+3kbAbzCiaMKeQp1x+dg5m7LsRGLTE9sognE7ZwsUexwOOs/F
W8FfyR1UIWEXYGWRA53RJrIVW2Rho+8UFghR5kueYaPGtsufD6KKbiLii5jFTxp74AqbdMWa6eHL
64XrN5Aj/16ov0NFyDsgVjyCJzCiC4gUvGfYIPhPp4CHBp+WXMwhqa5gf09HuDMrFi5yPE2yMwMw
Elf2jRkaPsU6Y72Fv72ybAivWEse40HgiQvP/AEkbey1Pur7P9BYAb4aazhwf/TRE7IO7rxYOzf2
T29SDTG/j4/rvo/qFdIsMjieseKNlvaM3xGeyuv1kSIbnQdPZckUNA+OxhswEXMFfpwfxKe88Jwh
L4F3F3zABvlx3invgLcIuZjHgargHgm53xp/x+IFFquSSyPCoLQDtbr9CFDG20lMjJbzCPQjTsaS
RaiGg9KVYgiNHKlLb44P2kdrlq20qcjjgDxlz9S4xjQ65QQGUph6lDIYOGGTn5DVRE7UZfyxPgEa
3ilsRd6HSKniZ3zyOZzLSdq+g3pz5pFdI26GM1F1JfOz7sx0fuZohsQCEoylE4L255k/OXKlTBNb
5HxkK6wx/konMtzP9UZyzsd0ItIKU2ptVIrhTHIW6eTu88Bom9iBx4mbwhDjlVAFYWG2uguLbZ7g
7otXVni5KJJyPhXZCH+fDS9coupGZL5CV3SeY1E0Uh+5l/+iRf5VgqLek630h0uc23rCVe2Te2hd
xslccorJ+equPguFnEcqdXIo+h4WMCyyf1Wrt+L6T9x6+N2+Ttnd7tfwIv3XzYVsdjNRT/oNKdhE
MQwf8rQP/N+H5+2K2xgHfx6QyrJYZNdhZ4t49drLbV+I7pPg30c04aywYiRGA+33yDNMgr/JDUvN
tLMPvr+paROJexKLtRyKlHbll+7OS/jfpE08lYg/8W35IM+Fa4VWOLoNguxMZmcMtQ+JW//t5y+M
NeHp2a+PXdxnjx8DULOkZXfIJ4Q/jliFRmKKIeoXR64fI9nRtSoJqaEsGA2oHKKNd2W/dn2vW0ty
KDfR5XFSazyNwDmmYGrvJZKIrHTkwa+Jh+gGpbW5RHBcJENBWYe5ok7LF8L0QMUlPB99oF5APLY6
tviOu+0Ji3Mo7tS+n0IY0+xUCQftMV+oc4UTccN0yykwV0pDhFAPBmG13dIGFezE5M4xjkTH5OGX
5imuYfq3Fs+5oV5DrrbxqbpNDRiaQr6NZGPbNycVErTw8SNygHp+Y0IADcWcEg7kOB/d3QMARMS5
Gl2Dnl/9oMKEApvvBxiFjz69BYyy/rGj58awFSF2SkwjBjnAtaFEyRT3F7fUZQ7L6j/BxYOcMvUO
QcllxngfQpTXIjRPqaDnFA/80HhnzMXgJtiQGUkBI/7pOwQmdEAb/JbI2r9sd8w94FEBtwp4GNAf
/zvYDO2wGEtxG7T4AxXjYvwC3XgxFPjLmLLhbj9b/HtbddJuvh8IBxk9zSTBF1xtt72ejbtsBoJ6
G+OMHRjH69605xPJ2jOjwcGvdOYnqEui6MtASf6lTzH0W2ECtRBe/RhxDJOpMGZmDsQAgyRqNlEi
zIjahZtHJA9QkQBFbifgRb+zsLQVSdHkwIyFX7UgNz7wzei7VTeD/vbN+dbyO+wBzqZw44fVuB57
Yc2bxSafyQ9/iU/FcwOg829xFMLw31fIVOWI8U0mx+KnxDHqxAvgC9Ap+BymBF8HRcGSvhM+6/++
Bqzzd1StjsMufv3fvzNmT3+PybDFh1KRCGYqJfZjdf2MRDqsn84MPOatnMCxm/Ma+jBIkxA6csKU
xYaybEwZGruw7g2OBCL0fYqJPYRYT6J65rTJjLcJyWEWjWFxdcpXsKNTS4oHztzyTXs0tfz5weLz
eUH+Mr4p4x7oky/e3J5K2A6Xc/GChUfAl1ZGnQC3kU5jWoVAEDP4MOAoYG4xRWaCUu+nNv0yLkLo
s29qlZ2A9KNy3pAET+m9AySgwPvhztdhqEZwFkzJPUX41x0bpi5z7nJyKWFJlFdHQdY1ZT3lMB/5
+s27xPzSy5d4ykmh+ysDYPfmGsxn4+LnycyJZtqoKO778U0Lrr/1IsdMEDML03tSZVx/ZSyDYGJ3
FgYmShZcZ+0bCjz0Y6AqrDbwroJ8w4DVvgdyIAF4jhuDcim4Qkq5CWidrYw/HQ5yLO1uOS4WrBRl
ZxeTGicPwFjKRGzlIvXhYkKACHqhnPKDyfzLeo3LX6gcVszBcreb6FKGz3nfOADGFkQNqX3nlQu/
/0sV3VpK+3pMVMCpRns9HexlOjLI6rSkC4USArdIS7+IHa1RbPCFDBCErTNYrESJBah0Ps9mQbCI
owW5DsFiQbU14Eb1jSEogQ8PjVIKkTwTQviH7tvVJ7MczAcPWS4s67ni+HqfAPszibEykqZTqTl3
UH1E56S4AddtctNbgW3RqIDoAAysHp5oj7x+ANzFRbf7hC82VqRvDLsZ1zNMW78nlbNDKv3yWhFp
Y3GCmyZ6AeffSq859LCys96H5BH2UPqdkaz3EL/SSej2aQpkSTaH7l6HBSq97Ws/wJkRzPVbhYru
lft75pm7C9DDyAQde2OU4Fwv9oF5toZ7G5bgEA0og98uLHHuLloKRuNfaJguVubIY+SSYqqYvMwZ
BrT6VNawg6nHELXx2bWQjDMhJSuCiMRHlPP3d6kieEcxxHV5m5sm3mw87JIwV6T43+G/DD1uZzT6
3OkZAQJEDlznGSy1tj1D8xsoC+5p+Fx532NNov3GDSuxmdbDxtjUqMWcZITQdPgacleq1E+UZx68
3g22Jym4LOr15xAf7wSrJtIoIEMASG3NuGNTjHtzqIAGafR3n/Ec+wQBDRXIiC5cNwvM1Kdf3VaY
sSE5X3FAS7Lovk/QdGQB4AHyNpUEJxhzIn7eWMhh1XMSbLXOX4xJ0JV52Rm2VHZWoTlxaLLl7TDI
Xf0D/3deyrNkdJXYfaHvTL/dBJuFde9/JJ3XkuLKEkW/SBFCXq/II7xpzIuirQwIOUASX39WzYm5
d86YbmBAqsrK3HttHTySS1vDNKFXODSBUqTAiLAhGTDhZAZ0tvz+4ejkw4lQz+mbTLKfuxLxZ3hi
rbjJllbncncPd1fOlsis4A2dS7CopFmPu/Kn1D5wV+p/oj6SPFhDLFO1vECCAvFJpm9KbB7D55to
3TgvBEVFERpkNpmkQtASyRhW+tKBy4zV0Xbuw2qERAHL+s52vsnNqB3D6nQFUnum0LKObL8t2nrm
uOwTyD+wQY+OtdMDtQitZFb/NSgI4D5zpKPLXKIvc3Blqt7EyaEf/w5o4hXnwX6B6oqm/TBVqy0b
tA5umE4uSp4dhCXlq7eY4vVE9CAV+Sj9yUjjrrSmFbXs1dXhFKLFoFb4hIhJU+HKaQXMgf+MWEga
jAKU+5KAf41WMLBujZ7VRDXO4EmHZxttkfr4VIERjfqWd1a9fisTmEYplcS6S6jjbagsWAd5QSwC
lKdk67LjEPEsTmuQMbfquuHahah6NNmgPvV0/3qAlpnyMIzt6BWe+E+SfRbYjhS3fE2PeReV7AtI
V8ApVCvmhD3dBVTtNhKQ21GvlyNrpfKPE7o/nK9rSDf6mwYeO4BM/8GGghlaxof0nvEeDgcr2U/s
Oas6RTu3L71vI8BazVpd/1uy4I2ygVgwYuG3EzWwYHW3mIVk4ZM3jl4qfv1099B2XXmSigD2jMS4
jkLxzXIbYI/Uq/mVNyp6lF98LE/wNK+1fEyNIMc5AJS4imCPsh7XWImAmY4mn9Db8lir+XTp8ryG
6O4MC+OrRTJCb46WPn0oX54zCG7hZfyyYdSb1wXSyGuJ7vvjTfDKMxjbKPvkrqHEv4+rGgYvkym8
zwtuWeYsZHO7V/h2ytRccONz+/drfYGil7nXytrBLN7XR9V229p5gCZg5HtGdUpTAT0U2viWJu8v
egSTBMYtP9FI+0VyQ44qXfWaYX6g3jY9xI8jDjDiUUA7lvi7atQEqOw1HsLtBmEQf0usVFMyLTTU
aLdvxLQ4wE2uCcouPcbzo6LWgHAFTRRnnBTzQNSEqApebMXqJ/6sChZ1d1ELNM68kOS6LyeDV5I+
Njb0bQHhjV6WUeBJTmrBYnMbWjPkJgIF5SiK+Re/D+d0JHxCRYN2jLIjage/5jQywcSn3uJ3UvjK
4zKo0ICyKtCp3TVYippqYcFq43JgUxjg9VD9vyVE+Ve+pvAf9iXham+E/xoz17sL+7u8e7xstwGK
1j4IcRs+9XFedhe5udyqLMplNiLelqI4N80cfTH8iae0HrSficZdIOGbUzFOwNFSJXmhTc6tfbDS
zV3aWI8LnmUTBsJtwLZdcnA3uFhydpilrX5UzYeAA1VsDgNWfZOLyngxXB8CA5q1mqGkNbRNldCW
rkCUNfs6Oeh4rwqIyqaFHXuSw/TBd40nWJBRVNrn5D+1NhaVzVPz23QLFquh2YE+EuFn51V0VjS/
/EMXrwXCaQQ6hcYAUd2AgMihXPHTjX51EV7/wCT/ZL8En4xOvwH3hLWj6ufm1HYH5cis85EThbf5
Sf9IG52A/+T83yFGpucOYuQGyEZAh3vEKAmmMIO5zZFzmrK054lnPxeGFvSEqNKrJooi1jiEEp6t
BXLlSjhQgIAJW942oX9KyfV7txBTcquz59GnBcR6d5ItIo/ua+QCMlCaJOR2HgiNziA/4mGNKGz6
xK2VWKGwQeRLP6uO+jrkdN5e2HwK702LD+UD3AxM1PeLzgDfWNEAc8ccdjQkAC3S2Wy3jRrWJHwB
ouuRDoxhCWBlMjB19nMayrdpg3JRdR5kIX5UW4NZBwDCX2twEE6rOMng3Zpfir68re7/6JnM2lWQ
KhyGEcCUAUc0TmXwXik8d6qAtzwPFkkkNCaBsapfV0JPjBlaHrhxQqVPJAqmR7ZsVyQDI2A6SVDq
33OsomSqCHMcIh8HrqyfxyIx9/mpBZyRNpN584EmGxr+8xMePsmcRpCdyHpFfc3MOibBdZ35hLki
qO6o0X0cP48I8XX9mj3f06Ketj+kUyAqo5YrQ+Md1PTAFxMLwD3+vpzS+JDiJGJ5pTs6BoBraIBT
I932NUtCjHsgvzz7M29IRiB3D94mkouf5h2gU2RablPJ7zLVy1KXmIYz0u7reLaQtMfgR1MawcJS
hQIRH/TtJ40tloBPsw4RiZdoifttZztYcEek7iU3tfbR3ELTDq75IoevXGFvdk/+4iL0gOXA6XhQ
qJVlJ/vp2Mi3NVIaFICXia+eXCLOcD5YTvkBVZBusjHDlwU75oSzqDiQ3br5CT/+4r+/cLNjShdu
NoYX69MPfUoa58cpjuPTZcGvFo234OdqGpv8zYK+32a3Sd0wjHfia8opfUj+d+JXQKrcuJzGsULf
8B6xL1OEUZazzKpTMttGYQpxr1+984P4xh/IuTz2NO4GpjjHhBhNW3euR2X5rFxenfhBE0/CjI4y
1LkterToXMxQP2n4gJpCd9WF1ja3ptI63YEw0AjaZY0W4qtpdugeUx5PQksveinSJDa2LUxYwb1y
tSaopVB/hQqR3iGsgYruOrL+5thxG5eowyN9bUfPY/dlr4tfo/b6oyBcR1KQMYCtGC4PdNy4Hcc4
X90X+DzvC6jrRzksPHE26cOe7mT/Ba0sFpPVbEZDcUdbcJdxHZAELGbxY8yXcSAB30/rrj/mOx6n
/mUuzq8O9SLn6+6LfJWu4OrcAwAz0vT2m2HN/bLdLrx+8YZmB2upwEkNROiwaErqZwsIW8huhLVk
+veBxSumYMBCzMBX4h+lQ1MCz/B7o0vJ+RKzcZz6vDK6ijmMc1gOt8AsPOAJUwNtRImuli/jsGVG
7GZdyH5WLJ4hYHCC/sxIRB1rS2mvrifnbqZsq9DcG+x03KNLaf5edzN1bxLG2lGTHRswpZwVRI95
BssYE80K6tMqI49UQf9JW3dHk2immY62yObqLjmw4NOJpjn3PcE1v3p9px/6jizCBTnliCKVi76r
/t5oaQgdTZc6cVQ6Ec/3OSbdhkqFbldAltzkRKYwKm2sVB+whz8aFHjR5T0XQZBlqIvwm1/TF5Tv
CZka9U7/Ik+qnMEOZxJ0pCOhnZMf1KZ3fF9TeS2vGxV46LRl3L1iB99Cu09xo2NBQo7zAD4WiNGs
vEbru7CohSZbeCtHa46kf4JWJsVm3Z2R809R5/xeH/y9EtWxIOfr5Mdv6zjZjwTDbY31Df5HyGlJ
UqOcupFtaE2/iLkOLTHFzxEpQ4kP2xWh5hsw197E1Q4i8pwDg1esK8Dc0N33JGXM4YBYg5vHFvhR
64NgBZUYI5GGzrq6TEhZ1f6q5T2ZltsHghw6LPEjWmBA+ivWpQGkWiYcMjtbMwW3BNKc0tEzF88K
KHZSUjnEtsS0YsfwNRrIcos5+jYX5EDict/hxJ6KhHR80gJvXuyVmUZ60lye6avrP/TVHYbdC1Wx
QpJYzovuOIqtmmrNJwsY7w8WBGuFtE/Q2zbeHXrFOKMkk0JlUdB+pf8RGAt2Ae+JcmWcqjsp5BqS
wg8ASnwLuQ4B4xqkmO+VmJSAniDlnhFFKIU/xZzLS16KC1JEVPezhP+LpOGMzEt4xTyVeIQi4tE5
lkXv1cN/+FAYyf5tEAaL/3KqYF4B5N8lvBu5RmBduHCBFwbVXz8bSVhemTtrgTvsYi0KHvvJvw9g
zU5fEUBeuhqvYKbNrOAetXN49ISVMrQm0wVa+tT86n+rDfJDhtChHttfgMkXMBgZSd9FsN5M/gWA
p6O+us66AI0nafYjsmY1hDDjotLm9wWZTKhwCbsShmqRQN/eMePBtaBxefdLQOMgsEJwAOAekGYR
8wKS4h0zkZS41MRYslyw/7BSHqTaK3bNoiJuLonSWbGqFtkKsVf8PibuEBsSBhZC2q11sr4uuGIf
Yb7IWISXBjqrfPEk95uDPqgiRnb6UuEmaWMlokEsJN3WWvK4LdCGgfyd0yxn2kqCEVw3Jfo3l509
z0KORz3/TZI9w1v7ILrWwTQKvOlyuvWnS2fqHKf8ySX41dzt+jFlGi2oTvQRsA3zxcRF8o1CQfHP
hTOj6f1vEmwyYOBveULhzVH+NcSf/tk70Dhc36a0cHGkorUYnOMZ/hA38IyMEf82nWrojS5oj/OI
p2vptzLGeMxoYiweBYmfgX3pblsNMkLQ9UIP5r6XGPgX7Pzf4j2pw4OQxPFqoquz1mg117H4jXi5
LaIMbIc/tEMZBCORowfjBywRc/EeESfumNvb1ze2gVcYCGWfkM9dmfSKqkxCp4gse/GL8plBB8gm
RjCkrS35siV9Wy4vWtAb/Us0onFp4PKFLnzEi4CSG30FBVoaiEviEWoRD+ZoURurW4yOjProwosv
EJVfEr1DesqbK5LvFRedJxx6/iWiE/5VbeSDCNWp9+n2uQRuhNenmmmf0smG7+BYfxRopPQyPAhf
keZcVoqHXH9xGeHKaM4Xlr0pv/8SX0FX2ZNIYufA6I1L1MwGT5PzXvmjg0oe+f5JWj0/rlQfGb6c
L/tknzoDIzohzzkqfYOwApEY/3azH6yqLslla54K1QPWGZLueCqRQWHMjD8E7ByEoVOgRmdgDnNs
mFusLgQ+2JHi4IV3RSJ9ur1rf1Sd+2TDIRd+CO3K6lPjL9AT6SBnMUgMLnIUcsonJ8ComC1YLus1
4m2FoLWCqQwNQJ4WDklGA40pA58244lROLohenaP6TNZsvj3qGWzvToCzUr8Bie2W342H/itBxxo
K4m4pQ6risHK8v0QLzlZyA4puhX38gl09bIf4Q3ijBxOmCq8yameQwxlnqszc191rI1+ckEFuhKJ
vzBFCFMXb+nTU09X3V9oDKHpe3g62zdEOZD+T8o9a2PCiG0Z2Ir8cGbZYu4NN28+rDkxM7kldpcf
LU+YLApOdvelje8meJ0hOpk/9k/1xYnIjmyGrZRYh5r5AnAKYzGG1G3PY7GYUIYAq8GYwHgW/gxd
Af6EGPUeGxmQlzvtOPf9XLUttlBga0PtWLLgiISvMShAujb0tFg7uXd+lGUO5gD4h+i6uRMIb+jI
uOYZhX1kBWs5XinohumS9+ykLd8g2IL+I/+U/7TbDDYFJAegMYQsTshjjArz8FRRhpmT6B1Yls6S
oeqAbyjuuaLpxqSL+rqt16RvF9JCbxf9cEjQcWB7zSFBgni8txH8rUl20NDnkIjDDt1B0Junq5R8
AiV+CoRnYNB4GJmKIvHbIFtElrD7K1eMp5kEg7uGtxnSqdrsduQKxZm5tBn7HKBy056ofDruIfmC
Xulrccl00GauhPMbEpB/XTfn6zetMyUkBYHDt5f7zWonT42vEdGdEr4OGnNoJTRiLWx2M+NIZ4av
AnxyfP0TG8FJ391mor69M+R/BK+FUOcJoaLCk1Y7BZkf//X5Wxc4NSPrS05xfA/SHXAWUZJSFFJZ
3oImpn/MJl8e39CLtggs+DFuhYShRlvwoMBzrUM2NwRtKqhgrqDbmrXfSkCo50LGyhMB0kYHwe5a
gcZHeBqJK1jUGAntehQenkDBfN6iR8aVbggXE1WMS2OaUxF3wPQegXehYIRwQeQ72O7bFKdFvpSd
S4kNR5n9YI66ORqWGLFHozIRd/B1mS/ffo+JPXwBpyMVcm8gChhjqxUohJY8Ks5d+TLdQssql4Cb
6GIoKDlz0GoMNMFirNsJ0KURrCLioXqHosx/04ZY0ZeHUfWOC7ZnMaF8x5xFVWvDhnv9vlWRiHq4
rjn99Tw/gRbZ6uZ/iZBG4CJCsFPvyku9uq+wUh9q5DRctJC4y+YRJB27PvY9LDAfgF8UhNB7O4ae
SDxIoBzkA+54LJq1KwLIhO2HqmFPzbFQY9I9Wl7XRj3um0W+oQg5wpdYEVkED2BBFgAwmS+Vo9dx
gMUh48WYomBKZtccKpseM9kA9cErvmY78kvuO5pKxeXlyjG1/Fc9v024dWn39yTvyZBeSfGM8o9H
4Utsh3u9c+8Ee3I52Y7C+sqJGvUdPN8Ih/3zo+VMz7qlBZMf/swlgTIW7+EvhEidCQ6dun3OpvWN
gTZAVeLRa3LN73d1vkfYTMxdtsd2zcFC5SjPCkcfYklLM+LKw9fTC1fbhjoW+9Xbn6iUnZciwmvz
h2GW1e9FjSkuVa5BFjy+Y2EdBk43Uqy7CodooZbpPCmcrFh1QYLwFA9fqGRkDr7Q/JDBUMT+qyU7
zhs0BI5i9aRjhMcrCzYK3WwKYNpSvDA8vR6HP3Nvcns0qHea8EXGNWcu/pAnKrFzqAspxNQ2PQFc
5aExqvl4JOeD5Et+3cKjhDvHiKW+3HAro+wtNiapYfZv91i/87h4UXpP7D/dmNdX7RTT7WvU3J20
kGEszr/lvGaM9URHZlov11KxaPagVPH9OGbZFYww2b/w2FEWwMZsUzls2fHejxmUELaoF64tUdur
86pegkwmypwjWgpFJN1el21kwDGZJ4Ew4nI7sUl32EZQdVXkiCT2/s2EtwO4Vhpx0lfBRHosHp1n
p57xJnTmTWJKje6DKqqa5vKimgTVI/XknvH1b05T+mlMVtBUaole93vCybZMQVBAPafIzgruz99+
ez/rfL/q9hUySXBx7Tr5o4ZorpQoFkSq1zSFQcr9xGkezkxKKDehJC5HrG4S6e1eyrejur/TvHlf
2sw9jT2wJIdjz01aTKYtgONk06J7Qdz1XN7wo9L9U++XUTpq+gkA7fVpTlMqP8WliQNVirt2MdzP
D/OL6470L+IMKEmes+s1kvCKF3M9WVhY/4jRrPcVVYKkMIWBmNVuXkRId6H+5B0JcuxwGoeF244m
G0Dj9XtTLmxyolvkOI+S7ZCgOU4Gr1hldvjbXqn+bdzsBld5AKOK8F0kjLjKiLjJlK18GCLt86Gs
h5/25fD+0Ma6nwX8K4tpHgJw6zIizxnqM/cyog53E3bRd0CvtzTcAf6RjrHLIZgJose9YrYJZDzE
EHifOECMOins1F1//5T+RbNLIw5itH5IcG13OsHFgyMovXZzOnSoN/BQmC5eJquI+XbEHiZuGMBI
rPvCr0Igncw8ivkCkfEQZYiYp9KCEpWsnr9PIcfVjg3HokHBkprpeAPPVpTw3DWNMxAM7cVGlCqr
VK+g8zXUT32JZOkaXunwjqei/9GS3zyhNh5PyX3+6ufv9+JeYpnKrtXu3yneyjDdXPm4/kFdraCm
FfzqCDPfcmpiTvo8EwkvUUrlMT4XzP8Zk0iiW/B3rBW6uPsU/Z45b8B6mgQMW+snIGgGHAJngpaU
sUFD8/LIogsbnVuV1lv1BbRJgAXYBAWjygI2fOceFSgp4NY4eZjeiiZnhXqKBv40P9ksrCxldK8R
pNxDPpBMo/voIEipej515sI8OJlUnl4xuHfJ/zEmsTLM+DUx8xPOEKZnsrY8AQkHuuzI/4BMeD6B
e3fmVDW90vJb09PQtUkRcwmtjQsJLnk0VPOEHHlMnq9IH4KEd4MXgwfgJtQnehJLRPZAVcAYSZje
GBDwoz3ccQLC3ruDEWFhhyeCT1RzZaIvMkdwb3FLWB70PUSw2KsHVi9OKCO6sIb5D3tGsby1u1Ze
5x80I+TbX/pBI6CYmQNNgVSn75lZAcVD/f9ePvGN2ehhMJ7RxubMYk+ZPvwDioik6UmIYBwEJkgv
4lE5cnvlRZyxxEmbIzXGYxg+HJ1ItXSR/jjNonD3+2i156SUo2phQeLeBJPAKR3a53Vz23UL0sYR
rQsVUs78hvDgjHH8+yu9CNFv7g0hLT6P7tIS2MdZ2mb4cjnFYSJn3O9Wi+pXiII5qfM7cV4fwg6J
O39JLUHLYpxyMKHbjldf3Q2fyEUCGAslUmORWP8If4cYWkE6/d3CAZqu10cCAiPyzqbf3+IorE3X
3OUcLm0sdCrIC9H8Iv6GH0J4DVSMI2OKwEccIY0fYz+eb0el5nTLqOzAw4gjtBw132jq1uY2P+DV
tbev0Nw+ji/OxuaSPzoXVPGH60I55wdzSTchXYiUcfGZirMpWi0C5xA2zNKNKJQwAqAZQ3+1o0sB
BnCbXtJNhtAIfoQQa4l+Bl/FsGJFiXVbwQvnC0Xa2OSLtGq6ahxtZw3yZ54BefeAZ5NKrPmlfuEX
nC9WA0CG7gDSkxA81lxYoI95/9F/XLck4W0ZNFzDcWmGJv1E2jKLSRghoF4UO1z/BxsGlKDYiQ+M
xl9ozYXMnNQdztJCz/VcUBs1gKrHDxBvCi262weTBW3cy9UX6RAGQnURVRXdzEW7SlIajzETzirf
gexm7tCExhCaWJsxqZE2ZIcNPAl1kRr7EoTm3mbjYK/ONzKASGhfQGj7k8zgtgwlUuywL1HgNiFB
wsVkpwxRqvp1jST5lKnW3DYBp+VK8QBYhyeek6qU7wGUpPXByL+f71Ohfmbq59D/quzTybk5SFa+
aE3cpzbwz5c0H7RPUwF3DkLinvIOCzQxdYjkWG3iNCg3e6QUg86z3L8eQih/5iROEZ8pqLNoPMA5
J32yH4ibxIwEsOdBskQnn6sHru86wUmKczhdpgUHqJmNWsZ4YgBvpAWEjGm97fayhQwIhp49w+Id
Jqe3V2/L9X2pOvqsiRBxpecUf4HsslpO+7n9d9siD2OTxrFDzSG+6basmOSsR5cZmNsjNWuFXDRd
yz77B3ytQPiHRvf+nIO7+bFw+uLdOVGo+1fuE2VF1tTmgVEPja3whWHQQ61UusLZxtaC3+EW4qbA
FgVkZPrPBsUzmTNeqTAGvT2QaFthYSpCJIxuRozX9IYCNdLm5fmxVOaE2WKA6kk2Vb0aoeqnHCvP
yO6wOb2+2jdE+qhCidAvstkLFxOXH2ZwTg6zfI8knokd+SBdYPck1YSqNjVAcmShhRMLHDFGFgGL
I4lmhuHaZEJZ+NCjW6pa+MKUBX1INg1jTWQhA+t/Hj/MOXMGRkEMyF/4R6SgwQ3JkKZiR3AGwtKZ
BON7pPtAmtwwtRjPkpWFPoDBzYsXsKYBjAocB3DrAnaCryR9E53ZKpzfUIYvU/dnQWPjWLhfsrMX
Mk0anIKMBnCLVjTWrxayGSewf7g0G2Ez8g4j5pg/mi6ZBkSinjSMC9ifwM098dm/7Gn/VSKdQLgd
daFBsT5MXPmScSgBNYsxh7IUJQk1uuTxOJS14z3mEjVx77+mdIroGFEnUkRKOxk4kOow/K6VefP3
OGGGBpBvioOg0+NXnzGOC5GpZdMw/riU3gMnf+esLvF+b13Ya+nm9aSPODqkywyvcvmcVhOKGb+r
Peu6uBXxOPHqNGTHNJ6A9rwMim3tSjTsx0DicVMHuSCPgTv7QXOTrMAxwD34uGTvvQF1DgbDAtUg
Za0yrcYVo/fOMxiuI556Mop1KZ3rU/lxR2aCFslDv0wDnU5Q5nJ2vJ0z1VXnNjBpTMUfKpfsj1ps
X3ZEokMPjYpPiw+P8wANS1i6qN+o5hiQO3S++ExyNNwvUVKiG+0x1eqIN5yR1bXy+PNRWQDdsTHg
Y+ymNhWBc9bby8HOkKLmJUqAuyZBOLa4omUuQ/PtU4y/gJIqGD6WPDgvQX/waEGqBjpjCyLAlIXG
fYn+9L1rOIOysBSf18nqlQT8Y2S/VGdNHdscnstLh5hpMCMFfCTZUYDu9t1GIbqYdmo6JRCWwIEk
m2mAu3svzcniAwg5q5IPm4IEv+D1w7yuxBG1CTuyRqc/73XluRc/og3+q3LPA0wvwzpBnuGYnWt8
gtm1x/jxhtwN9cDtyyMUmpM/QHOZ+MRyTC/xhT8wpycx3MD6+idcmD0D2NV+CNnfkqhe3dYjsbuE
x70Zk5A/AkDZZaYPCvLxmll/3UCHZAYGmAm8wPDR+WOgTnGscmcuy9fikTiwn25a9NR2lBxPMpJg
K7/nBQ0kaU8mUcc4h7YmnpyXwOhybebLko4xAFnF4x0cXsFwPdx8i9DKYaZqUadDFKcmIpRU4xb6
NYG5sStiHLCDdq8gebdORekbfUhdKkvAYh3O/7zLnL9edqjQjbsjMhQPMin8Lp9lJONgnEFognj0
7aX46yloseEs7qitGRDZqPchBgqJIKK70QwzOGO3sMFrxwjzyVnRHgKtD/T6u7Q/QU7qr0v3Xmth
1+2RvXWkp+j1l4TENYMTcZspaWDRaMVBeAuLKrC4RQdeSb3PrxR+3NwPT0rbKQ6mq4z7TMKeOTqc
hC3STe31czK4yq2nIodYsh6fHJCImXby5lKDUhMnCCVOpL/Hcduns1b9fMLgYdpKNf/5xEtGprcW
MIfBw2ty/OBxvfaZQlTzJrJHed2xsJawOPEKOuLkACKElD7Vw3zRQ/Pi46E3cEZUXvQuAmyZC0ea
gtHiDM8cs4QMq7kddIci1iY+ytQOn4rtEnyQkJRWEUol8H2MO98IUJg/6441IY7KkX6RYb5wqbAa
USpSn919VfbsytMx38zrWF4j3+xx+yC8sF35V5xywbhDvKObm6F7cjlccQiqGAolDoeWvIgJ3FAk
Etg2fIekRE+Yv6S0IXVj2eLNlZjwu/Apwf6mlW9jxcPrSxsWQAbnGvbMijDT0NCduxIyF+MV0xIm
c5aEula02F2bYPLWrxkvkBvzJFtmWrHnFSLZb6TKB+iMo+rJec+lkLCIjXsIkiJP98zcpHGtCalx
YV64KM7/QWYCBTdiMqW1Ubk1iLSW+J9lodEMnIITE5BcEblwW3UIetjGlhwx2fc4bi0a6jigg/JJ
T85jNiveP6MoZ+iBCX2KGO+VM/vY7saF7YsarzyAzzUvV9puSN84aRB9dHhUp4Ya7UaEcvS8xRRu
3BccDXO0yXRY7sx573c/LWaTEuRGWNAJfDBjfezESOGDOSYCvMzpl290WpprVT7n8bfi3ji0iwhX
HsoB6Mo+xnSjrOIEHS+D9btrIsVaV7jlwufnc6MCN83dkXNp7zMolxfNHyWbxRha96HG0pYgjzL7
TkgQhllxc14WjFDXJHbkGtZv31Tn/Fx895Q3DFuQ4iggB12UNVQn2LABQ6C4aYW+RrbmmhQ2hWcb
v3nBIRWMi6Qh9KMzdKPjgf4XbaH6Xd2PEwNsQJqvlKyfyYr5kXY+dP4noDQZiUrzAb45kz6v2QNB
LaohlWFL8/t6267JP07WzhIuwUyMHsQauRNxPKhyEnVz7wGDdt8WLTj7cUrMkyyv9OvBem5fOoRi
vlfyBliyaczqasDAvh0zWqlMnhQW00kgJTNaXftxQcDzv4vEPtJZpSadjTf6pheysZib0IAm9PdT
xQiLEYNmce5QdSel98o83rgMziztf/q88+xSnTnIDhhcPx8be09yEY3OEZ1R5rxY/+nYQwuYVRsu
vfd++HkwV4WcMRLJxF6tUL3grd9SCmnXmVGtG2XWGDEdpuqN7Nq9Mp9GJQ+9mukwt1gGvtt99i7t
NjG64gz7ZohH6nW+zejHJK0vrrGW8sMtZXJUTVE+UBlZm1fnZcpH9TLIRJ2VKsMkqVzkaj0bHpII
0ngPu2a8VHglkG+oEvEwFVZ3I6zNyEJUYXwlrzc87o0l0RD0kyoejdMNDxcbFy4tin6XLqCZujqt
S2x8fJxUd1ZAGdOOPt3I7hrCD+q2eigt5VU7CloUgurXV/HdXWdSVQL+/nzSuaxp77a+THdTpSgZ
kSEPPnlcqXywrT+hYUKsenV7Fc6c8dXEQx5DunbudJU3eKSZMu9STJpZwFmRQT7UtIH5xXnEg7nv
Yv3Hck6o5qQ9CtKgP6KKjrXNgzBGThC+5UnTHxIttoLzxGv7fs4GH3XLRb6M2/Sj/Lj+DTSQKEDp
zJ9KGrMuYZUa2k6TRmWUQifASwLI7xqikBjvP5nqpJ/X3EHuiTSDOxRQcc69iOGHO5uMvTLQJ27D
VXoN1TZ6W8g256oZ6Y+Ad7OlY9zHrb2yrKWhx/Rz6UjKIApRN5EJh4PdxDLg6zWPiWA40FDPE8oF
Wr3zKc9JERFxiKTLvf1GDik8ICASFA+s2a5CQOzQWArav2j52P+eCwm9+oDU16oO93xlPBln7Am0
7X5fcdNeWvoi2n1rspRXJE+jK3v5cN7MG0GSHM+faOV7B8OE8uRKxgQT0vqhIdWvDZCJHYYOtuKo
g0FX+b0UGi+yBlll5mR70K3CbnHTFzJ+NnIfRYKiVaz1iQcYN8kJcxG0UJVDIcXOp/ZDp7Rjh2Zk
jFmWzZxR22PVmV52pF2nEu35K3YHdrF2/iCACucmrJ3WJ2spoQ1Pj5xUQxQ4L4K/+J/XdJ6CYp+W
EQ8/TO9oMW/TImbBsT8toB9PIgWclDGryizTfXA7wV7ioPHZvETI8guvJTMLAJgU7GzS8PsZwr1i
ig3I+JQEkkptgP+iYPt+RYkU0KPTpKhhkxxd5RleTY8vzCiv3tvG/pCAdT2Ww4sIE6+ZeBnz4tG9
wpRnZt643c21UUcwo7u7qGonzJWI8tb9k6wJWa4yEN1KRCXxr/77yqAaKBms7B/WlhvzG+2zxHqc
fDTPs0KRQXcd5iglCpUnZQ1+oY5cJyfHHvir6YIFIVPCPcGshY8uZgL7QAjL0IHwavDNtMiHIGfJ
7zhDkSxsrC1aVU82URnj0u310b4sRzk+v4rffEdm0Jd9RpcLvITDDiwOohNRmoKM2T1+5S9cDvyl
qU4T2UnBmXKCNhkf0BaZvvEcAPagrEN3e6pPNx6ONaAT6aesa0JPR7EtAwZzdOLjiBwnEUNlzBv2
icMa9ODf7dZ4fpC3c7ujHOPDw5nNmsFCnxEQiteBEpgzooeeudeFihqNkDE6GlMLg4Oix9g6JaED
f9qbQDJvhN8LtJ7eCa4Pi5QNiHcx8uuamCbyAhTv3swIjc9RtHNso34cXRC6LxRrDXhn4tFp+Oa/
9me27c9s9d/JofnL45UJsZWeU/V7X5UXRSBYB1KtGYf14H5EmgmVkSY+HMgcxC0SRE0QPXcd+Zs0
ZSfL6eOLmRv9xSeDREYMKt/NrP4qAlZ77k/kyfya8ubKkciD1vV6u/xWwVuCfh4hBsEVmySLWlQC
DM4AFTJApn1DV5JmPl6oxIWHTfuw24CLPNrb+xeNcVD6WAPo4vHqmsNtxz4noxD6BTvN4/NSOVSw
figwjtQwoVvMkkMXFdE+Hz4kNMESNJfYk1Nn+MIZyRDkaCFpP6hx+9Ue04txTnmFFewDRi8MRzk7
o4a5clIRVXRNOSJETQU+TWpAlP+IHONyA6QxxujK6vBgFfl5xNTdoqx++ipCvn1xHH/69a2dsogw
1rgi030vmJZxrPSUm9NMXB0sK2NDHPI3JwOZxz8jLf4Gi/Pmt/z5lg43eMCADSAdwfdkv6WkEvuh
KNFocbCzS9hV8PZwAOUSpiPIKJQJHuE8/+J7WTFlg5mBI//avEg+EBYy3sVRjHo4S7b/5lKkNoCL
YFagIpKlS+AnBEW+8Gapj5CxL59+WjlcDA/MGLyrtVtWWyLSeJ9YyQH1UpcLMw8Mc2Fni1i6mXnw
0aS/1FEy21bljINjhimnFslBi50QmMOEF0yrTTrKlOOzbYswII7bFocOkGgU9XTY/iYvkRtUXvpf
UR5KbkkzivnGGRDorl2/9pD8letUwwsHT5Tp55kWQsFqQUQoDDcGnpx7xD/SxEAj5CSIZekecPcL
PlgHeeFH26c5jdVpnhAvN+1PsMKO8g+QkDdq0IljcwsgzwwiCKO0t2iT42KG7rtPyBIjloryaJoe
niI4HVPLAC/0xOedcNrhZDCArWZqzsfSom3o4xL2VfZtaDJ3hxka7M3mEydGbYTKi6PMLMfOp1XI
vuxtAymSccprYTxWOc2tX/azLp2ZmjDcsfVA1sHZ3nNiK1DD3mNpYBuY3SceB2Kbaw+k8zXuxn2R
XmROlGLKrvqNDoUX5M6yHebsC/pAAtdRFkh/Tqq2PYP9jZgG6xECbQQ4gLYq9gSEZhNPY0zUO8bE
Q7jCjvGe+BbATGTHCNZe/ksK0VTf0hmdP9I2GW7XwGBobFUYYdzRdhkH8wgNFBY1tCf0F2cso2UT
SHNZjcyHWwwBD4lmp8fEmvtIf5QJui/PArXKTJI9mx0E7iwfP3k6F5t2YspxFQ8PoVbcW9RZFE0G
kR0jQTueCk+WWEoZ9b77QrdpB5MUNICXg5RhDTZ8BSss4i0w7qajfxFmzKQSkJ1JOBo1zUu0kfCR
q0hn9P9Yuq/mRHYgCsC/iCpyeCVnMAZs/EKBsck58+vvJ++t3fViYGY0kkbqPn36dPEI0jqoB/KH
cmXZnOjcii6STKBJdK8owgF9Qrc9EHaCekYV7VU2W5ppmPRSvp8UE19FGZavDE+1JJa1EOvYFy6x
oOOasf16cFYFo2RfFP97tYNCAhMhoyxXncZpLlo48LiksMroMvqLsn2Rfp6laCwlhJm1D2G5He8/
li3noCOF470mpEFiKTmvBmMHcjPY/1iNnwGb4folzU0bpLCgMpqRQtgG7mXJVVs16jiJkeqGAJ3H
RaZ9REmzUCmI53hAEDJTzvmoUWV3ZUs+JUIqqRU+w3g7p+UCyT6pkKQJKakYzH5VN5beE522fd06
Ce6wqi5lcQWDDAPriuwMhbwUdJ+huBwkDGCRQKgAbgV0nsui9FRp8w8HemaLgLPnvkKb28+yNJA0
pKGUjJRi8WL4matESHGJAC/Ulq6e1QUVqVG3mIMSTIbCGqKZKnGGeFocLAH/27l2AyA+imkKdumA
OrYy14qrBn+Sq7NRvLqWiZg1FRS3FJmvh5LYxdUNRlO9Isr/FArKM2d+UgdFVWVHFh6dJcGcq5TB
UuwbfCSQcf8YW5u59JT3XoUNnPVWuClhqQiUtA7o8zivKHcpwbLmtSb5hCW1zfebKlbEup3hbgVv
vbjPFc5Um+zxgnAYOGhVwUTfEIfZq0TdeNllBTZG2D9pjEjqsND9eyHjkRTiBgKxerifKUWJaE4W
knSDJRk/kbXLkoSA2xGJW5BJ7FclP8U4REp6iaxMmtK5d6t5J6Fchsu3cCkC6jKNjygOsQkSUKW5
+H3QHlJ0yOpnX74i/V5siu9CarGu1I3rxxbTB4AhkUO6oH3Hr9PYHZ8HJxw0v1NEfqTQC5DXY7ft
YTCFWhxK3MBj55ayY/Hyfv0CfWQna/kLJo9Otc17GmOF+SBlDf3Dy+KAKTYv3wX0wy47lh7iNFwr
+SSYH38vxnjVYMdsXj26qDKKMq3dnRxhwhVbVTlk5RcXOEE0grbF1mWDTFBUdf1CHhaBHrUS4i17
hb3nScIL5E8S6bDzLe3nJPe3cao61wXyg+iXpI/+Ybb4XnwjUcl/gneRWqeokLDokhGcS4nmS17W
hetAfmKoAOXvoYiuEGd/pOLfu1xdc5+iWfRqTLbNeohfSNRlx/eTKuSFGiQEv06m2uT2FRtsv2My
FQjccTpU2bVLywiQzEJq5V71a5RLcLX85rMywMg2MxvtVjQlDJzcMFuacEIMK6bwYAJYf2q5n4Rv
S8ME6XfPnbtptYpHq5cvomV7k9laKq1YYT8rzF8EKCb69MJv3G2Y+6pY7Dx1PPjKclOF/Fwl+eU5
7UI+5viNapOOpdw1tvungFNpRXxUAqgspWAg9i2KPF1LQmZTDmUhyadnilkuANodU2HOsYe41wBS
3lmci7FryA5RMCROqh7SkSpDQjx7zCdvRsNeYBsqrG0E2yJr3RTcx+qalbgUXoRvTQyiKaBAxNRx
4WUWeaYpyz9RHsJywipbaZ4Dqd5nV2YAWdPv7UoSTWMlPzZTRL5NY9skZwgGq6RCbVupPE9sq+3+
N1l/3qleCoK8EttKZL0d7GLt2MOa7tmXxMcPIE1D0gOZGzn3V++gDEvhgOx4Rq13iEeeVMQrn98n
SBR6xIfp3xcZ8AADBPzeT1Vpwt9zuH27nvwOj9fm+9Jdj4VYr+fy1nKSjdU2kX4WFa4Vi6jjlpnu
MAwT01xMcZpdZ/92bW06BxFTT7/shAyngRjEm6z7AZvu/PZkTUvIPX4lWOfkMD4f7/HB9Y1Rp2rK
+/3r8R7rk+gf3bqBbYVaJf2NykHv0o31lbNNWy/FhiBoz52MyPYeONKV2Tce3ugdxJqPWihiqspl
99bBC+6++gvuMwIY028GGbz0j4oXHdS/ejYyBLrUG4rNyxFWjADXI9eSBXJuxLrySCxJVOoo3hNs
J1DlL1jfpoYzA0QYWaAuCrfDzE9lQMqmL8xntzl0w0Uu1YdMcjyobHF1fnP5KHwsHQbFt65CEbAy
unxgzmVB3Akcg5143JpTFV8WyYc8ZX9lYP4aSrAnK178J9IRU0ScPL4dVOF6Tm59M4SigG7Olcaz
86dnv53tjKuR4aMXIw4l6lhOdKKbYup7PRHWtElIvTHHrtngUWrUJslGquy60UF6coRRARIkN7zy
X+J3gcqlVbDOXx1M1bsPfjx0PTzRdKjd95hRGq/sKdh2Hu+5j+vP5ptXmU3mI1MJoKwfio3XXnSi
7CwF/Es/2sp82JUMOvvCcmz/zvBIp+e3w6mUaF5m2XSAIpd7dAX5kcsGB4DdtKzPlcz1tO3elT9F
l0W0Ez20qOozsFII6o4uH4lppizSmF20iDluvo+X2Qun/LL78rToU39vW0BX0SPhFqFWrIAw26NV
C0gOpv976m4VGsIyUHx+ca4HgbXk1/l3PTz/2vSiJ2KU+dT37fNUHKzzDTmd+RbfJi9LctZoMF2K
n7KLGsMhSahUAVaw/MDSzPTFaDOjpPTYaaJ2BEIs31+ryoWEQrL46KZ7UIP9szk/VDdvW2g45O9S
Tr7dq+mP8fTVovRy+CGhItnxZ0H84ydhdcGMWeQ3n8thyC4KZbJRw/Lb3+szD1LHLYcUsGOS2YJd
Mk5dgWLn0Dw6AilQmXeljHF7hnyBFpmoeTHyPq6olCK4eKEdB+YTR5SaozwuQmpzUZJmt4+WBAMe
kg52khz04rz3sNak2CKd3Pdz0bLE6CCLdHageSl8p3sxMYsDjKU8qIqWCLXgsiQPhW5+SbiP9tNM
NzeSaHjmLakf/fN6dx9nyjX62d0IpG0K6cH2Yz2dExrpzXDsx5OXSkE5cghIIvn473ai0F570cfY
rV0tHqf+tX3rxD62A5w9Uv8fsY/cx7IRH0Zxk/etSA/v8yukTgkfcml+2LaJ6WNqSz4yijmTVbAR
p/468MPflNyDlt1Vlvzi+/oV+bA2kWFXi4PkU4+IPookEjrXcnLrbr5v2i8y/J0c3HuXWVi87bdC
IcqBDpeNTAPkgdoWqs6ziJBQGM9oMUhAqfarF3tb0S1aTDcByMgCEz4y7d1HWr2omaTCaPfVfrUf
vWht9ZGeJWcRSwhvskQGKYSQfl4fq3Rl9e6kW3rdpahV+T7AFO8wvzIfXOXI9NJNS+lejVaz3Wg1
UvuwzFcXSSTc4TAd4Ib56tz4AKAEOEDySUW1lSUxU1s9NsjHogP0bniAEQ0fCxgB2DG8SP4cosWM
ENX5zWLvvfQP86WHg/QdH5zfjl+CYHqZS+w62zfCA7LJk+tiPFGeP0rLTWWZK81JkofuRTw3z9lD
6u3x2P9Ol5MWyHUSLwQbkzuIFlb3PMLQTWnEDNuwHOujL0UIP6gxt7VEli0Q2R9tCcYvWtG55Zm/
LItHeYoqZubGsqIPd8oZpWhOUKswpm1E2IipSY0NmeTb0uPMT+gtEK6a/Ulb3FTwzkqiUObrZ84h
zIa4/3h4bcMgkj86+H3xHR3AGnQODhJi2CEuJIqilAdgYb9qWfbHuqd/1J7ruTV3lMyRuQYUBtsy
kaod6+AKXnsaeaP86kc+3FTY4nSzQmvCkT3rq4WThYrqpQ239/mq8NqoKl98Lmr7enoSxmPgnOX4
IFPVhfylTXf/BeVQAC01ZQG5Bemtqnf0TyON1+Roa+pXG/IETtuClMxP2hidRKZO8KilJ9N7e/PN
Y1nk71/H+gJRC6k7nwY0BgtbuZL44HSwdxR4Kg9FpgIYidew+eby4l3xeq9MgMNs9ZmcJAdJlStG
57ewZ9+6q5HnaPG5+OQv6CKjdO2lJ8gh8eFjNh6uPo/1Y10V+xHIJpltGPlHLTvMDneje88Ix/ra
59dY89XHFbHs97NDHs2pq4NvXbVP+qdu+TDKToI5kGjaQ669a+/xznXXvL7Hd/EdTm3Ub33jbiYd
Zo8Z1gVy04+poi8Dd2IWLzms9nhnkxis7NA+pBJdbfO9biQHV4/8pXvrPlvqy3VO3VTzNLu7j8X3
ZfZ4V+g7O8m6l8V3OOBfLxyIInku+O8KRYZ6JqtPPbEbJQeH2WlksHzB3c6fBFJ0kD04pjImxwU/
ifYtx7y/+naEpah573lhP2T6TBSW6UVbp9FhlJzwPuLD+1d2cumee4dRhrfRDjcunGWpDE3WM0Mn
XXFK3y8zryxcF03PDk/vlJLfWGKd+GR/zp/eo5NHM9YkATS7t/e9o+KTum+SnTx/dn09CGTU5eOh
O3q2E03scr06+RukVCM9iXqEtkIlQ7ZA9/aeHN5m8UmsyZAYv8Af+fgkPTy/kWc4dEUHeTizjKy4
8OtpFh362kkNrnslOtFTyeGdHdA91RhVmW+G6q4f/U22d5Lq7sNXX2Rz0xd9erakKg85lZkOq5gx
e37bdIhvDVa/kFYRvhSskSgSpuBXrL1uxcQDr6NN4z7isM7uoyjJ7OR7lvpj4i35DgLc/V6m436i
rTKce5P0fWhc72Sf493tYppZqjWRT5YPjSdVYlBbKU4N/E6QmJJO+VmkX1vEifGJ0H9t3n2idE+M
ZR6MXAoadUH1/0rKO6jmBkZt+O1aDjnkq+GxuBiKpQUt7wKIWGHKwkdQ1b2UpNpUlMyTBctHzofU
VawIctsBfS7JqP379VtWT/FSP48kmJZoc/uX/vuTCkUhSJYBIh0f3lN1QVkDLqs/KLutLAngSzUo
88W7akqoPZRqC4flCqePZDc58lJiOkJV25YrJhPwJaESqFP/8nFpEOsbjHF8CSOWcOKLQvh4y7Sv
1Lha/lw+HDF/A7Y6GNgDbLYP09VuID6XOysZR5tikOnZlEMucpAofmFFUDArhkJE/36vBT51YFPH
REqBL+XbNHD/ggx4Vr2iwHoO70iIJQ45rmHzF9UKthyCHxhw9YjN4CVPaNrvozV3H/lw9LwUpB71
Z77LuNeHP902M4A2rNSP/ubjoMAPETqWi/UIoiCLFkdhlw8A+J+GEej8Ic72dh9YvFkQlms8nivN
yPOPPgIFH/6+YYd+TdfY1RIuUu3DBxPE+TKvIrBAkgKvHwOIQQDKYxmME/n5T+SV9+WAjclaY6ll
hA5KWQVfaiSjqwv3rbqQ3A3ylwzaM244dBbpePkW8nlj1WOLiML03Nq+hV4K3aqMWSMR7IRDZ19/
DtYPhZ1TDS3g0LBqBuefmHzzMCZoOGqULYlV4yyEsTEK0iUVjzY26/rO6wzGCmr92+U9SKVfB8Ch
zIdOOPrUoaU++A/nfW5RzzH+bzswEXVNRHolwgv6SbI5f+QY3ITkD7hx8f14PwWgFF+LEg3yGIod
qD+eDJWbkj8dW6wXiWx+uiXZLktQrPgtPrh/3XuRj1vn+pWe2M1a8R+ImC3Dz8cM3v7PWuk/f1LN
yIdUYpsJ6rcdzs61+Fx9siB66Z/Vd9r/VrZne/Xpk0c/O3nM7AD2C2vwjERO1BY/sUKxOmTy3MVY
qGNIV+iLH8S+xG8lcBjw5CqfRsjpb/br5h2JkBu1GeGYLEb79nmiGCjm+C9rPffNvH1YbTxV37IE
c5/7Seoz9w0ruv+GmnqRT64bTzLYJ8Cyrzv+9+X9bmFenTqp02j/vNVfcVvN4QL0PbUvue8zgbHH
4XMRmy1SgUe5eTUYS5mbrKnpxRYqkLglVifnN1ew2O9Tbxm8Fa7v+gfmKr4TTeZrxXPF8LyS1H5r
pLKSh968lBn3c4D4FCGlAhtuuym95s3Isc7y2iq6tqnsKZ/tWvtj02PKJrnnmpfIG6mcfbIRu3dz
inDdkYgbsWP9NR8yj3A+90sHUqMrxuUWLt9PHIK42jvnH0D8iY3AXEJdRxs8paCBB9UOqvNMmRtn
ZkhjhQUxF2M0PZKX4XVXfF6G8cssGiN/8dxWd2lR7rLtkxn0kmp3Lt57V7zOLOAnkFPh9JGx9BnM
qQwPMpHpZGNf4z3v4jG7x9SqrsQv5URgZoKkxrUN1qtcwP7+ULGPJWC1DJhYNbcWrc/MUo+uEfKF
baLCoITgJqAijE9p0/3VpZXalnfnFmtlWdwhcvYefRvb6dw6jWuJNK2KTPmmrM+2jNWKunp6vWdj
VeBBwJLSgjoeY+5E6sPqEfBAZZFDJsPzB3kwiLfLoHo0FtPDFC2OEG08ZHB8owpNHw2PlV6EzY8J
NWSbl+mZMvG4GEu3VDnWMzhrz013N2/Ch1rz1vInCJ3d3Ym1E1zmaRNspUEgXfhLcclFpCJ9DGzf
SjUT14oBu05etce4mFmU1XiMjlLZ8ouNcYYb/QiXYcoC8UK49nRtELwUgmRmSU9y6XUuJI0t5DH6
JT1hnjPCWD8Oz57YJ4sKMyaWDvZX5DTKzBHSlKJHTUCeSVQSy5K+0BQaVcoVB8yZxkQLwU6AOFO3
7uQ379jLz0z+xNNS7g4PpaecjPXkbfO5IQUjpr6VXi/joeLnYhFFtCEmln8O5k8xzI9ovHVO1sf3
3utcye6wNeA759nyUHnaQ7fNs3wfpv4Nh7MsWTIj4Vo8RhmCVyOTKplyCBBpGv4rLKxd99wWlQTx
8z+YcOBlC4KYJ68RcuKOiTbTE0uXfAjJSlkkiGMyR4X8l8EOpG8F5xGWgtX4Ppvxmm0wEaEa2Hoa
4h1fSIOYcvIqSkprxJZyqNhXjEPelP5dPqVTCZ3lTWbxABo4eEm3ivYjdodgKRIDu3NJjjHYq8x7
0Lv56iwsumA8q6Vg+r7yEh/HMFpyqeQtLuWrOERvM3I8BqImeBhdy1rj2WVqj7nSlLIBuediME1l
ACv/pqJmunTYlfWCJcmNZjbNbcl1z5omDizax3qB9PbvgdBSuSgZvyuqXZeGtkmo5g7yQwhcoTVz
se3MyrhCiWBqzMXTLP53H0IFDhEVD+xyl3GImcPaVzsCKCYfY4dBKqZdEkwRx/Po8hKngj98/se4
YpnQlULTOj206llcfPP29ri6GQnIQQMh2Zu3k7/3sDPsZsf2ZRbmh97OlOdo3gYYx1H+SI67HRBY
ToZ+MCiiMs4bVmSRC4W2zIIf/Wx8LNzuQjA8jKIqq1Qx/kZkwRWBYxNOebntooXIFIHcdUBqIXx0
KfREjWPNTR+ppZf7vk4cEfl0Xf/7uxr9TTbNOp5M/gIq/0otyr+RYIoHV8aY5uTMLgtlz6Ggmx7a
I/CbAZwHVolwtUPjgXPv1nSkqLwRR/Xcna3j4Ztmpc7W9N1fE5n6PGhTW9oUPvWicugyxcgQ7fq7
WXQCF4VW3K2xaqsF4/3SD9O9rUr2DLJiYJ6ybNvOEp4bEQ2ZL/bOuGYH2JAHe+xB/81OMkb39vg3
XopPlqgK4WE5zP78bFCs++AQOQvvph8uRHK3mymvRiacSQ+a3cyOPYNsHU8OzRqUFCivt0bPv14U
fuh5zMJTAJEFRdYAkQSeZ6eZueQZDHN6Zkg8oIeZU+5mu9lqFByaEa96pPsN7mkWhsGg/DUn3AIV
eV7eOO/xP+ZIeKq9nD+qf+6Mbt/Tpzt9Q5MvfXPl3nYnnGdP1kHQU/YVsltxMzNrHOFqZtL8lTcS
ep9GHD9xeITzlsd4l6XxryZWrsPr8NKcRYoS1GupWqRMGqm5IeQQSipsKkO5HmJ1oM/fe74xC1UP
UsVIH4hvulsZkRxz5WThK2ezCVIvLMuyqN85mZ/B8lRaGBcax3znDJkL5miubUl+0HOZJsoyi6Y7
nbrqPidqOtC0SNdFpH28rmbK90p2yA5dD9aDM1078EXB4mOPPrP21yCdZJ3YU41SBK3UQqxDtYWs
khoKyFirZkatCQFQ1SXUjC5os/oaV3IszItQnZjPQC4eEsYFQZt4TA81BRiKGNMsPtC7bDxBgPKl
mFWMwX7pTMRdpeSvaFeQ41a56moKY8dJ5tyaGlsVy/KdZ+EkIZ+7ElYDMgS8KxtVocMJyluVCj8J
MdnmaHIsDoJE9FLOkG0qHiqcy1k+VTmqZXt7dhZr29ZVKk1V9y06kgomHd9Y5zReZ4eqcjutSa7E
swk+FT0gfBiSP/PBy1FBMyhWGKmf12MMqFLUkeVS7ZDlqV86a6Var1/PwW70qlm4BV5ET+7te1u+
YhkF9o0b3ZXPz+M/906j9PBYjzUhJ20O9eTQTQ5u/ReBxYfqsszQsI/Fh4eu+p8gl9VoJ1ojqjB8
NKOt9DA+lNwL0g9PkoQcsZj0r03z8vmsRGYw8UL6TV5Rzr94XSBuuCrsq+mv40ckaNaJrPopB7n2
LOzfVu98EX5K96ysHO2vPnwJ/yaPLqf0qrheO8wGhLLmrbno8ruOA/jRDy54OzvHMS/OB56DOtoM
1PP0kXl+bxqLwqWxUoYZSVLlYp+eB/N6snuaXqVLKVYEn1XqPV7E/igkXDZRj8k5qS5HuJivR2l/
z29+09+XVo6+RX7ZPKuDdZkc+1LxHhOMIWUsE+KAzaesv7vVopxqp+r3z0MJZIDA2EDG4ThiZgrT
71vC0kwyuxYaBTaSUbejtDfK7qR6JGl12+Y9Qmpr1Ym+h8uVpFcUN+1bPaXq5L7zLG6b9+qOytau
Oog3U2qhnyEDX3FZamyf0WaSeVrF5aPgisoLaWKdJd8vQtdiFQJ14hJTxMnlT+LrJJ4wudGIqL7e
ou+YJ+blATniI9Fb0edoRiqZ+vg79fv8zAh2qhsal2wjRvZ9EewSPUVEReZWCMaCZRlDLhdu9Gj1
dcK+q5LPZrieoShb5SRQ5V/D5SguDlHftB0d+81U4p9JPAkKhTGOXzHdjLROk9jkNTnY+4e34fKi
prXwWT2yKES5bVDfkCFC6rG4rFA+JWG3r9+NMh6on1NaejoXz4vjnu2iATyyZfwzUf/4I5SpbNpx
Xs1jW1a05zM7updDEqgj6zov+q5r8KnQcGTOXFKVGH6TvAK1pIlYYLD8ufQpZKSU0BqIpjAe+fGg
o4McKB3bZWSjyIYi1r4pU9mWu3mY3EgTHmRaUPDGY4G1ngui/RB4i+YO46bz+sByu+4LiekeHQ16
/oVBR091835PF1JTyEnyWbfIsvCvg8epIlV8kT+8w9kTH/cffpt1s0LYYCA+K9p2HuDoiHvw8NEu
Wonp9KagWarhyoEPivAIMGCO4yS9HX8SH654/JmbF+hw6pdvYAj4YYCB1b18/sFNEEyVFpQOKsxi
AKeDSkryiMv3VDFzK1Mp+6MPARaeyfz9B8UQFQh2fQcJQJusodFAAn+gL6AUeXIFhaYBJpHTGg8U
P0S/XbSY+0hfi04VjlxjShdy09R09Zcblplu3xzylZnmFDmg8xLiFAI3f3DqrctLGYtlvPpc9e1X
NEACCsJLiEHYRhmsgyWuXwGB+Dq+BeAAnMBt4nYQhguxCPDt+79gx10gQxNgDrtOMuWR759q99K5
ferOG4cOGWk4stkKJljnp7kPruj169RxtmWmkPyBof6EPzDuECeIDy7vt/dDp79u3L+eP5D6D/77
YPv1ErySoli5NSm1ViQSNhNCvbDslgLVeCg31oexosruL/aBIFUqU4NKQCEQTFbzP1IZguvVpNZ+
BvD1yyqoZ6ThjW4NgcHId45GbnYICEjiYbznaGlz+gWz6N9/pxe1NazSsnYr5lgC4g+qbZpHKpjr
e+bDvMj3pg2H0mJN+OITJXPBMGeoHKSl0jInzROts0NPi/YF921RY1Uuj8EsZ9OLuKwzlBoCiM7s
EmwAm4yhY7lgtB97qXIUrIE7x0bZ4ZgD/Ys5lBs7vtDcqZAVFmBKnWbpib073Drc0cbDEbokisEc
5GeTHg1WasUlH+Owv7GpH39eZACl+S9KHMwEYm4zNioHpMz4ZkSxqph92s+idUdMSq4T487X4xM2
JqEawZhZDOxNpdjSCFr71Au+tVsyL1lcvCwH849c/SX2tBm5guNDjILNGS2xPvlK7HbOUXIi4fM2
WwRrkC2alJeN0hXcusMoRBAEWM69RHPZYAUFp86ZrwKPCyGM5CRu9h26mqnJAZ/v6o7sUABo9mwv
PtmPqUuVTxxsyZ9j3enXVTY5A3TeUHCOc5aWoBm8MlsyOkxww7rJCQeHf2vwmN4mlQgFTOScqHCW
9CrKGNKQnKPzn+uyL7H7OXWMTtyH7Z93iagWeZWF1m+JIh9qFQpn1NyrDgqhKkr5lxI/2Nf4QlwZ
L4KfgCzxImjvNkj5vC5VrqoRxXLXxsO56AT6G0ziK2OZ7zo0WOYpyAt/Rdt9ina57+leTY0/ikfF
irifSnDxAxXjNAeOZQ6K3BSpqVwfdjkHCkvLzS4WjaWaDZj1nPE+uQauZKr5bMsqljBeezSTpSsl
2Kz6JyWtSQ+Xc1LQVr+37bFxL91mOdmzHN9kITrcLP4ghDK347OSlhTFP+Fk36RQVTkG68bmKJDH
eJ9JoAdxMox8su3xhG4bNIh/tEWPl4dNZXf92n5ax14KBSMlzpa9Gy/F3NlXgB5xZRZ/E0WQghns
wdlHuAgeOpWiZd9mz2Wjs1r3TLPEvKFF0m0T5zc36iF4YjHe8qlnI3ZTRfs9viu9bpUtYa+kmhd1
yMarFvnk9owpZZrV97C86MB0HQ51mrcxgbLSlEnzkkIUxTkWokTp455d0a+EQXZudVf7PPh92yhH
BVm39WM7Pbzzba6l+a3JAbfqPjfV11YiaQnvcrmpmV7RTZVdWgRBbquLW33by1GkMFcjJbdo4Ali
zxvWgpVpiFlF/pJMUZB/NDssBymcp9npUooP9l/pITcW3DKumyeXzeCcbWzjLU9B9tjNogf3T7ma
Ec3NK5aepjvkZmXVTIyW9m2u8wVrl7ZmNLB5cOz1IbT11c+wBpUu+uNZRYfmHP2/wkbRckm3JU2/
VTwsBsBta2M6Xc7KUD9TsizpplzZWBxgi1xb7vymb6nLIpcQ0kfOur4KHlMLgv67T07iBcm3h/lr
jY0XMbccZHZrSE83phYlB0OD+alhjF/l3RFtLtwrrANu9nghN3lES5nyro8uawE+XKqevFQzLQry
tyTeeOoITBCja08qdcAk4q1DP1EEFsgu7llfzE2TL3AaEP6ZR23Twqnjw+fQNdcCKOVFIfw7Bdpc
caskR1X70/UA4pgVTEAyRhYmt59qGvkDjhbEpmDIz4GStm6Q5jZIThVjJsoFBWYgUwvb96OvkhVR
H4S5+OvHhVvmsah6WJO/sb/r6y98vrVcpJ3cUrTBGmKd3aVk6BdhkccVvC8+k9HObd725I6lb8+k
0UC8Ip+OsR4kmi4u7uz+D1Iv6wFv2cNkL30nekU6C6gUNuW8DcqIRtpzB/UMyQHEx2wFjyxKqWZo
Vuxz39Zx0v5uNvIXzWQXOuHv9hJh3bn0rQKW4/jE6XW6mWZ1nJF7R6RdFm5908rt3GpxfpYabzbr
Fw37bCVLufRUiw/tkCVgRulWu9Sek3mVU1MNvDIXqT1Lc/qpOwtjqrykk7oZidDqmzoh1CZ109Ky
eiIEfWwvPUHH9qP58O6lNq7fanv6z95lczxIYgfbY1zXw+O6PNXQ8eHTcI5lNfwxC8In8sic2jeq
l1pY82uKQfz7ZFkd11/N8LnNKVwdAlYLZzm2veG+T7V/1yL7ar470zn02rjuo4eKFWFPC2d+NDUi
Vb7Uwu3e3EEQ3vx3P1nZmi6JmuYfLOQGeom7w9DSf00KTcw4Npw+61QIJ9W0/8O5Ul7rosm8Ma5E
dVuQxA59EU4YXv07A3wl9ORhdqm5Mb+FU/7da7q+mIUzZMhdh34LQ5IQTHgVqcuGP4fawrLfPKmA
EA4J5835ZsbQhCGLFwyq97P1rGFNe7VzkfB7tBRu27UuukgneQhqOiR82TT617Jwh/86OBwz/7tf
Uubhq3S+XeBVRNqiW6v6Qenfv3/vGCkTINx8mEfh58Zl6QcMw7XcmcaMzbTwGiyjsQ+Tweth6LJU
eTeTS1WiXeKmspqQpV+brt+aoQPD9AiLIo+zNm8Q5XWc2yCw7kWYa+FOw+xxKyzchxkGNzCR3Usl
nCx86++Q8J9d99/Mvem7RDEcddKEhx69+TBcMIgFv5oZTfk7h8aEd8NI/7ueoI15F3TNTcN21tzL
1jfd0IMULiRT+1WRhxq6zl93elJCK4/tMD8eTRP6rzHheQnHe6ztoBRdXIGf2P6bfeGjcN8meBAC
C+je0SSxhltdjaaiGu0bi6lpGY26VRCkbbr374LmfjNgw6xJvbKbhZkbrv1vRvx7OsP9hhn7737N
StZgGL5sPe1PGM6wr/zNwYarQSF9NYzVuO6Z+HsSLJnhdni1dfe0m3nOwlWgWuTaw7QScNMBYXzC
rLKSHLg3q26YlGFUvf0bujD7a4hsKt7wlFq+xpWvcIhxCj0SZmJofxCNB/A7KJwgahKFn8feTUv/
rTfRUjid0aelaAw0gkhOeOZ43NVIfttz1orudpOPpoXJ5AjdYH8Q6A/LBGE4hULOOi6sMWHAwv8s
qfAgNMKfsHyFlt+aJNU1DkHIH0MWPvjXxsAgCR8/wziHMzwMQ5gcButRfEKvvKEpm+7GOIXV8t+r
gHax3fT52iMTpn7oyd0szOd9O2pT3PZwrtphf+k+7HW7bvhz6ocPtr117+kr6KjhTVBamkX+asKU
20TDAGhwNq2l3oKwd+ztSYmxpk79sJONTF5nuxAXC58pdwJ2O7bPjsI8ru+6q+7a+bc9EWXneFhT
w/FcH7Sdbjho24t8nvpbTTA9mTZfDBaUb1bKGWlFjktxmajjwzL/TJUElKYLWA4kqsWiYpQMOjay
YLWdzIRnLUWHke9Tn0Oz696I46kGcAAN8poY9/azRHNRyHzuurkyCqIzlmnxvh2pCGV/BWoz51p0
YobEix5jKnomwHVT5TRJmLKWCS9wh8HJ6Mgk7pTuw8awqC6oA/5PVWYKh1gE43Lo9OI8m27sL08n
Ory3cdokVknw85g/S9shKyudyq8nuK2/YWW3op+CqgJWlGDH7HAcuaH7ZP2Q3V5IlRnhMcbr1veT
ZDtZEX1xeTYbk97iYz937GW2jbRB9+F5vA9357f0r2+YRDN6vsPo2g1aDGz4UbHCWE0HLriJw2DP
4BzKOhiuG4nmsRfPNM60G25UzZcNGWYXrmesZq5/MQwefVe/TpLSf2H9ExgrvbsQ0gmqaBaBrcmZ
nWy6oa5Cth7m0kuZ9EUrSbaBYY6GwzHWEUcZi0jncyU0yT9cyowWBpWoSuk8IV3UCwpDBJP78V+t
da//FjxP3Wp0uVU8KJp4u4Z910ixqUQSGF2YglZ9xidGfYdA8knaVHEcDVoWGqn5RK81wwZEG51l
KLrWI0YRWVBPqPsN792aw9lz98FCQlz/dLjO3VOOWhZoQQWhpX/jCj5e9/TwOV3mR0ZOLa+DuhOK
z7l2H7qOGyQoZL4yUdXLeZqgS66glnNMJTZY067DW/M6iUU6e417qTVFcz3E4cRCZExoTyZbNfs8
L+d8q+MXXYDTb1juQ/6KukN0hM5FCiIaxWceg995mBMrEktN/iC9Vg1fzKh2RGgG/eooiUNMWR7F
8yV5o2JEMgvCC0Vj4OcxG4xQF09RD5k8Ja2Lj4JASqxSy+R9IuNwrY5DtG0SOFYO2At7K4DL4YTa
afp7WjTMBcM5IyULkKodZsxl3gjJMhhm6xqPl18edJD5cBXzh/nqNF6YMj43ZTxuoWmRkO4Wj4Qm
e1HWnJzJmSx9/RlTNjhL8rrnqLDq6N6/9e5pPcp5UA4WmU132zMef+/nwlwKi9/VNH0ON91DeNJY
ej39bL9UhAW7sihk+oTi3/9WyqCu+ahNw+Uw1ue9bfvqwMhnWMQYf5+H/te2Fy7EnbC3uZHnMKyu
h74kGzE4EbO8hbwUVmHtiHwe2666mekp1j8ueQ09XUuvEy6mV+G84Vi7399anQt5MFGni2rOV2h0
WLmhsC5ogdh4IoaLW0X9qd9DXwcSereCp39PmuNCkU9T8+BMd0fKeVC4WhjQ0WbkZzjPzvnCtZCy
u5v+RXz2+rd1LEZan/sUPB5mPpe98+Q6zPETN32CLbnvTX8/2dISz3X2w10TO7+Uq2ZLVudSqvt2
/si2x+3HlwKlJXrv67KKYJV45VpYVERMK+dqpnj5jihoEmJ8GBCR8rmRqMWUSt9+HBuRZqRcVPLE
Er2p3eUot5btZU+0G6+rp5QENtmzsKllK8DWslSUckLvJsqfn3KdhABNj8IUV09RknOFOCmtIsuU
4s0XRVA2tthzZY9QWCaor0oDHF2Z5mUL67CzraUql1KXmoJw/bKd6xDyec++7YfhJunR3Us081X2
uX2Gj9O2WWZkgMWqyVICzy2L17cqJ8pLtgJDSgWSW7UWH2zrmAH1GwogOiFAsVAGVlVjjUV5DWV1
8VI/5R6cg2ULr1IcRbJ+vXarcuMVFg91r1/0T3vryrmcaUkcbYxrimWLYZcR6YqJSlf5kjKh0XOR
jjvd0QDftk7VCnWEmjrYpdqBUDwN61J539q21pVMKT/Hnru2QsWUZUVIEK1OR+x+y0B0Nk0wTVXA
wMxLieg5SYFPc2DiBCtvWc+1ly0xpHkl3U0oERRkVVG59GNWAY7yrUiixiBElCW5ll/1aHncWdbU
Ta1n3vbN5+e6mXrLdrKdUuaNmOhb5i3IUL4qipwov5Ks7fxLtIlFVBL1seuTI5Fp3gxHpyol8EMj
3kg3lCRuPVr32qoaqdybqfqiva597GtEP3x8qMNueovGo032+G3dWbwtO4fWspis7oTO1GOoDPbl
dPVUd3xj0Yg3dyg4lSStykeb3GV70Th2L20Zdt1o89Q7dq/9S3sQxCxXjVP9pHpP/tWKQcOLRMqa
0eYk3qQl0F00Dr1Te9c7tGPDbXcSqT+bh96mNx/dm2v0/s99N5zx2Ty1t12/9Seb3rY7Bw4PxxJm
ezRIfbDu/v3rL3pCZfv+unsbrrvL2ba/77+QG7v7/qa3VPZ43SXU9vkfTee1pCi3huErsgpF0ikZ
RMEcTiyzYCCoIF79flbP/mtmemwlSVjrC2+4JSxVmPksTfRVGRi6xWcVglUJvb8be3mOqt1jVqGt
kcI8OhjjnyXOeLYrFs3qMutsttPlfdHC2rovovtC/GlXnc19QZ13gT3mmR7h+b6oGnv9WTUspE5f
q2yxVKd41rjXhRR35hhPmd1xj1eK5F0XsnC0nybXRS/Whgc0jGmyIjQf1zToMMW+4A6CsztoRG3Y
9ZInorvKcOur0xRM9G+MuvJYG9INDBFh6U+Tj1DyUIZt/A7lYeVwtsbKUJqiTiMPkzaWh03SHfWD
k8Aq84drjJMOlfDBdwIyzDdolxb87AWqrVmJFCCvzkukfn2cASwNCLF0BPXEn+5I4JN52PDDQSaB
xfnniHc1h2L9Tiybsgb/nN8EfBafi6X0SPwuXmdLzWEZHjtqpEuVQxFiuuITgzKOdV+KVcWHKA8n
LArwg6XFNjSn8llupuJxg2C1c1+KDqfmyBPDOXUnWBTxliF+ZQWowjSlWNawxBs1AB1bniQFOGc2
CqqaIhnHIdDV/xDW4ifdffYk3jccsea/JcTyYpP8FBhsTxwtGESORyzFbgToOuWx/m8RzNIZscTq
Nw9GsMdp9MWm+3RGJsWyYvE330SMBKzKEECdD7T2E8T6Zc6XT/jkyHIDlJ1nN08FQbIWA0cHKLaA
ZbNtB7Uzdi++BpLKf/vu8FtvzYGxXLFMPWAFS7AHvCOO5i6Z4sVlLg5KHBpWZsJsiDa7eEdsjIUb
DIU4EG4OX/wRSGzxkw1xjGLpBwLTYtcCxcAO6Z8Aabh576XOCLoNxCJsyEHbcAkAcFQt0X9GdW2C
NhE23r74pFoyhO1xOZqLzXHa19yJe7QExVEIfATy9+zzy8IGmtJMAPMHExOO3AI0/vXF5Kav2SeH
ViE5zaFhZFWL9+0v74kloNyLS8Q5EK/FwT48YNj/Vv//wmCvO5N/mxObvPL7l72IfQnE+3+bZCXx
wTZ4zNnHXGwJhw5PX3MqllwgQOp/B8z7uImwulhRfLpdc7VY979N1vuO+AICT/8VmM+rK3YnjpD+
ADvlmFn7vUffXRyVWFkcVe3nHCe/JyiAAajHjtNiNb7gbS4+58DAkPN5w8bFFpgJ/v6HJMefbSCO
lml3TYdbvCEWEW8LzXHxivMMioMXaFuwDd7eYCy2FoB08a7YAWtDgRSndi82TdeHYxIf/tvO1t5y
xcS2/r0rtMuFO5lQ+RYo/8dJfFUQ/vwUuH5a4WLli/NFRO/f0XFKljThxRJ/H/wdp9gLGujsj3iB
dvfPL3mVe3SOtwmwfxeV8PBHhCB2k3MG/w7A2ibfJdha9MA5zjQUR5uipS52KV6L7afhj6/384W1
+oUl/v25bMThiCWwTvjbGEv8HaDYkviTuWmYhmIdVN/BroYAAcRRcsrBDwk2AvsBd83J+JNw50qk
YXcPisXN8BfivHwHf8dPl5c3gagD8Rcbu2HoduP/LlLoUCp4hcjOJcTCEp+2NESKUmyPsIVP+JRA
gp1yKBkRHIfisqmM09Ddc1TskdWQDfn7x6eoB8XsDc7qHz/jthF7+6FRLzYtjjAl5mLffO0br/99
1Qt7RIqevUBaZDlxAi8hYAcU7Fnk30/xSlwhIXf/8jCO4f8u75Qn3tt3l10Olq8q3hQLin9iRVIf
jqD0/ntX0BQ4Z8KrVbwUb/93+KwP/vnvDTgHrJM6t43YCpErXBoLXi1MB8Gb4No4N1DDtGGGP5Nf
SKP5vv/2CGUSwfi/XQLB4Bs7YCHEZjHfA4XBW9AdxNZgmgAqAXkMw0+xW0ANOGpg+nIbXLAM5xA5
nAxPHUGol/cgPm5fsQiiKWA1ODtsig1+TukccOkTC1oADi8LDgtgEXAgvL4aLmoqJfpctYsfb9uG
Ep60eiQ2CZOiCT63QUb5qx9cC7/bx8kD8b6kdw3bSwCgX3kPbgZOFdFd9XoIif/CX+XplwCjbPif
+m2Art+v8J+Fn+nhFwbgZ5CWUaUN1ZtXq95jjHBQ/gtLedAM341b/kIA/1o9upVRiywp0AGv4Su5
4C2gCsAepPH5MZxnRXdttr0nWTO6wEVWTFfZI/AJgePL04kbct/EzoJfUcnRDFcjEu6gh+VLv/B2
x+7ZutV2LdlQSI0S6A3d5qiSADNbWgcwKsUB7wK0CX9xMFKSDXPk+baUQalOFS6ADKJVYN1Bof6w
QQCBAuoDgk9tA0foAjvpCN0x3t/S4W1cVMuQFYGIcmOTKkTQKf7KNX6LIO7+/gLLADQhobn8tWTo
RxWIHucuI33t8kVZ94EiXubCdr9UEVSGLhiauwdlhSXhb+Z3scyvA4wBXj1CVz3SGeBCKpgCdCkc
zterdBVczZu4/ib3i41SWqZ5CtgHLGK37ncKOgGsOd8HAD2d+6pLV1bAOgBZFDKyBAKgwVeCXCGw
+uAXICxBJi0x77ChTGxFLQTIrqBPZOjgwk3N3Ep2+MsqsiRW5HAAf4AdoVNIrxGwBaCJmEJZ7w84
AYSf/QFTEUiNMrppFjJbnBjwPSBv+rlVTZ9wPL4mmGTgNMiMAXWDBsCQBytKzBk5wlbpqWJaMeze
TEUf7TvJzsb4khhjeYjmlgEJ+HBHQhjY6brBbEP7s5KEjYW9JDBPAB54BEJ0gjcFapOQDak4PDkB
3CmeXpgtIjKA3QBeZJYq2wXAFwTIpkrpVplPxFweCgQ7qG5hTopaDRQeuKg0/vYXLQAF9wPx3ncz
UKBgtihIy1Z+QK8yB2fcmDlVjo+VQs84tKDWwOCCTV5/GrNFw74SoswoKD9yd3tEXPuTOR3JumXi
PUjepWwWrc/+QONJx/tZ2+BZ0x03B5EJYAeXGOFr8D2gRfBkNBndFvXqGvRH+VKf4OuTvAaS90aB
vXXQL490i766KZPAlMFvYYTNDCcB4el7yEcUKqhnkuKrYzlA4MX9kSE1QTvAiw5HM4S2AmJDfNNq
d5H7TVjQqrn4NIP9mupgx6buFgpLA8NrbEp2YQ7kUR43rjLmrEnTzyFHwyLozK+7bPSJKMziI2F+
4eiBVoY/D/FphK6QNEIvJdcQbOOOg99j4sleIYsIf/tufSmngn3h5KF4+pvyQk7QUMBxfdYfgUqe
GckPzHFrvc4ffHlQ9YIonuTL+/DpCZdlpGYgT3Jw1hvkilAYUOAgoE4BoufYz7G1MT97JdmOjOQS
N/vHtMKKC4QxEopMLMQ8ezmpQZ3OOVBEP2rQVcv267R0vaHOEoMehSX8+rHvUd7kKEdHUWo10XPK
cfrSGovF8HqdGzN4JXrXMRBn72J2Yf6w98F9GpwyBmFoVIMwRVIQwBQ8P4V7F2dkVMPNvmaiWvzt
DYw+CmJ2B2d3xvjhbalC8lxWHv/VFJQ4lfsUrQJmCAb8Pdl2+B72SebTg7p/ICoafGKsmuwH6fht
9du8ES3cqDDTiJr7HJfVufoNGkOn7UBbVKOXgFxRdDZThH0A0qGKhwoKcdFeHTyO6dGgkg+SFZBZ
Ba8NOWxjDkITBu2V5wRhveVvBIX2gLMgyWG274zyOfP0bX6Z9xIpuS/7x7JjSjwUnDugzaB1xThr
3jYfDiYTqnlQjECfXoUBj6DlCs5pDXAa9MvyAVuUZ7va/3S3wrkQkFvX4kkn75hQQ0JaPGNGtJBM
VLLgBiTkgU2Ck1Kzhcv+QbDYukKx/VNKVRBI1RCUhH2PJpMluciEVrsWxt3ukrx65iX5nu8lRWFu
GatcQaJd3+YE3snW1cYPgLzFSHWJjUDmrrVEE4pVeXy/+n+CFqh1cEluhQ2QGxHDpXZq4namnfWD
tOrMv5P+qrt7A76hOQiLgRuevJl+6aRL0AesOFZOz837xMv8Yn+YhFAHzy2FqiFgeYHfMa/cbzOZ
IgNiTvij9ABlrF9HXn2AqdKc5HfwDdTEZyjVXyHkgI1GYwZDeaoBjjbMA8nu2cb5E+VRGenua/Zd
/M5fsn/AJQvce/Dy6wVPykMM0d4WR+aPdR/nx3T9CT7UY3QsHLWkPuEvMismbcT7MfYI0oABhPqi
cpTHaqSN3iKY9KSYy1jSMxpRRuHkn7/ndJbO1BiR4MN79xyJ+kW2yKM7Ay7C3SBZWje9OpLwhXA5
Yi7aldZSCi3FbimJ5zwYJpDmK/I/OuQk80eTDbIL017HahEWKsPiy4NoSdx5B37gFUcLCDY1z/ZK
Y2HM8RaP4we5C7wGeN2/inOrnaRZf1lM9BWQX5SywP4aP0ejIr9oZ99RExTzzqxzzObp9DuXPFxF
Z7oH4nLMlaD81Ivy5LuoF9wT3NDBN6Tm00SfQF/eDiCOEtnbTgmYLOzf95fpdlRQ8somuM2EAJ6x
3Bwz1IPZPdVfs57f3EKYyTe40Gdz9BOz02d5P/HEVrqjj7rr21ITA/zyPSrOtJfc66Zd/ubPxYsb
doQZHl0rhpBRN+kMvkAMBGsXKRbIdfPt6KOGn37Q8FDNH5whrNAwINHNLo6dm/f88raQnMENtP7Y
6gsPVaTUQSSbH6ZW8F9DfWQEF2DEpJGIpwIyqMEf2b0t0C9bykF64GDnPIrwmuEZwGLoy4LhM7vA
u6cfWHrTp1MNpUHhPT1RP5+p4xzroOkWueLD7XyNhByTuZ13Bs2yPiHHy2AMqgUcHOwmemMLCUmA
2c3uJM8hOpSXaYq7qOrT8fAAhRc7nVqmjvZZQkQD9Z7QbgrvkpLKQfFoCA249lzt70mMcqjQ9Swe
z917clvdx9X8NdCopKxbxDwztM4dg1FctXIdPLOjonBrZcgOQj0X+GfGFUQi3ctTDN9ysgV7B9uE
s7JvmargNOjERULfH9M0s8SoipsPk9RyzW3FX9VtZz33FQHR8jrj1uUemFRm6//bx6k/aKGjLLGE
+M1L1EWAKMypnzoq3Ikjp4AH/QH1CxwVOH4EYnVEOEgEUdiZNisGz87ui5DEUh5KcU4oAsrIu6Gh
aXdH6Jz3EmNyCZuhNuk4GVWmjysd1dTpE+ahEkc63UeNcii8r/rrYlA4TKILueMoYTFRVxoiPxEp
C88Ihob4y+r+Swwzn1npfqZfNN8GPbtz7pxT5lCwyrq4f14MDgiCCRdA7P9GtWJvnWLIvZUTv6oj
Htc+I/lSWiL+PZBmOTgrqobROjNDAHojI/zSGwTmKpQSGdV2r2gbM5Z0sqD4WVr45sagImgANwdF
DJkTbTuuyTe+oXvTT+CtmruGRjInafCKa+/OUzt4rHkmYWGgLWXieNGHGvF0yviN8iVXi8sa1jjp
Le8OGpnOt+WRBrLK+SHEy10FtWSMqYJbkM4uVJYJ3Jknh2+r4ymamG++v0CdXihGYkzuvWIdHQjZ
e9BvdvAxG75oSkKGWADfmxxQfgmUBSFSyIP3Pm33jwPnN5uUtZkxX83gn7wnzwkcbDuN2311Uve9
ATPzfcMJrYY9pPmQ7+X81Ww10FO32DxiogIXWquHMivnG4XzvvfZPzqD+7C3bJY5ok/qRME09KwO
bjGjwsSQzR7KBagUX/wvVr1DhLG5/XQpQuAQLEEhymTQJDSnDjld0Sv4ITYC/M7Pxgwjz009b8ll
zcIL11dbw4PP1ZBQfsxTLNCzBa3mIfJfwPYKhLtcRF/ier9FSKwBQmtu+ffA1Khjak70dq4kf/su
diMoGIl6HK44Yb55zSluYS1OObCIf3R4PpDCeFuUDq5u0uBxGKC5T40k/UIzsZrG6iWA9TErbpYM
IzyLCKVKiRpQL2ORx4mCI4Wv1xA0NdR9IB7fAP2WU38Oz8ElVyJpysOiY30K9xnru3LSeDhobN5U
evCR9Zq5sc9WZEoAZsEcBtkMR6mU1voE0MT1WNul84TZA3csrmWUMzUIXtxBNXWbO9B/0O+9BQ1f
QGVXoOpgr2fA3VUggEj+g6lNwek/VNJ+h590cD+jZiI85gwXVMHo6X6Gz6kMDo5gDXSkUPfsr6kJ
FwiAEb5Z2Izhs00q8vJ1w+xQksB1BNGvl9sFpUdC8Fu00WvGc5tiyhz1uTfDbMdEXd9C/eKwJncj
wQUnrO9Espf5dyDmzPbZ5Oq/J+9R6TLhoXHyWne960jH53smVup6UIQ6w61hqq3LnreHUYFwOf1k
7/pym+0QFWVl/EJvjaOiG9ItLG3Ik/FAASKni9BCR5pJyF2IVCoVydiDpiIdq5pRk68V4dXgoTL5
QBYC+RToRd/FCyKw85nK6DfwIHVPOnYI1m0FWIThDXmsqT5ogp6r0LfTI+q7b+6KlhsBrX94YCj8
2iINxR7xMeSWsRtXDgmqOMD3WYpJ7RCv7MHgEdqhUOZP+kn2scqkOMadxM+r6hVT6B+og9lF8DkX
wJB+wWOM4hX4Fkv2SvAz5x9wAMYOs7O5zTQ08M00+bXs4XPoTR8reZyNMrpXslUM6SfDQUXzelhs
mPNLpGM+9Eb6gXB1LKGKVFNVdsuxgsYXB8fIOvwB3tRWj53yclDJvNZme0bu0TCHdO4BuCAfwZUo
LOXANyZ/WSirC4AKWMLwbnumDDsT4fhWJFH65kJnGZhKl2c292jH5+cMJ+xrgiOQeZkhhjOVjnQ4
9wyF/QQHhEwzaUtlgfLwPogVYr4OBu3wquz+3XogCfRy+Gp+PqvPalzOCDNxB9Fa4WBQYb5zmZR4
rGmB5kUnzpbHsHc5vkEdRAwNAZMrjNYhHhSV9Qkes97qF16id/gTAxFFTdmHLdE4lU3i2CE7BcyF
ykyzrvaV4omSwknIJSJe0kMsa5lutknlQ/d2Ofe7flSF8tcqwfGgLQLOlspC4X77qFWTqbpvChb4
7cAfWjZHFaD2nNnK0JkjmJufDkZ45bQNMqBDARcMylKGsr3Fui+aDDlFN4R5SdDs6iQNmPdakgOJ
5ufjgMvf5rMvrII0tVm+CL1IgsgBVUvGrYIbjFx1TSQi8j8GD+SqQmUqm4OX36IRWE6ZBokI+aP7
+VFeEKPuqmHlzTvjNChXz0FFS2O0Tbg7PLguCN2TDnITf5g9oXQvumOcAiaPE/3vIYkTHp0NiKYQ
tJOVx0rO/Wcw/s/LPYFmkj8CEbXtexpYLxiTVguTC80bDcVB1D7cOyKf+3y55W6mPU8wfSStReQb
QiZa3Ej7EYpq5K6yX+OCAWv3aREfoYhYQZpjzsrt155Q9YNiOKDSvy/cm3yE7qBrzGqk0kq7h6IL
T6LbHyJyyHg6a8PCpmqGWNneCPI97gtPzbmU3oea/4ApX0kee7uDthYEisLJlxVqhtS+crez9RFj
flIJcm0walEbsunZ64H5GaxhnWL/GYlPvOCoZY1I98dQewcfv3Kfq0crBF3L1lQudjc2orsW1W9R
zyhEjmYZEV9MmlAXEIk9vGBwVhpQNOu7HudCEnFNjaA7bcMs0MftGY1mWDPY+mRDLgo2j8hSBAST
aD9yrWMwajXu3Pkym3N+b1OS9WKj+lQ5EwKOq3iu9IO6eppkrbrgZV83BS2cKTEWTXeHsHBGmuXc
Zmvqsvkppy9Hg3hsMPw9huTYJNFUxKTk56GAdR+Qsa+RQ74hJ4TNsvnz7mcarvQdqC4jSE1mhMsl
qlGdkxTIkICoilDHgToGhqB1d106w5TQdGqjNPs0xKvUFURP8ndG+vvgBe1xlkb1vyQQAFFhkeuN
ytmFQlxQhSpxfrPP0LQdoPNI/YTCstv3idK7C1La7QFy5+VIar2gTnEpgg4i4lu3QDtvfplScelE
zV9NRv4bLjbfoWQCxzLfI5k7eiHNHuvtqgXWBMppUSMcYn4oTXbNp4haHq5xqodpTIiOiTHBLI+m
jzZyPdIHF5xUSBIIsURgM1WQMifYIYYU3p3bWEyUJpxP/age6UWSJHOvExMvX/Nqmq3Uk85DTfYP
AxQi4OkhDx4baJR6cke/J5ICCmZh3737OXFXdFm/FCc95gmSIVMjt853TgvnidJTP2iXhFX3uXIk
QHKfzhNRsXTWOzCyVotsQmEvIA83IdomLyqzSb7vMsB7t10Ftg5TKAhj+2tYxrfV09uCEaJc41J6
CQV6LwGW4kmjLSkZmjv4h/ZXl6QUOX0wxmxifBsZ4HpaT2Mr/oh6cPzFl4HrR7EYOqExeB7BphE8
gelNSgs8q49lq6O79fi3w7AkuHjvAXFj16/jF02fhwcWOlJX3VAZ/8YgVyDmJpRsPtRuCKroI9Em
AYzogYeERuTjTgs6qB8YkJ1MtEcDcqeuQ81IlISwcz4hpG8xYdwnTYCAC8OyYj/cYtzzqdmCNehT
ALxY1FV0P03tnntJ0Ie19eSywSGiMFwCynpZeorfBcQET8aBI61Sc2amTb4DpvjbhjmcGX67NkY0
+8V0hm0ZHR781qbwPKmvV1Nq2voupYsz2Wo2/ByJoA2iI+cX/Cb8q0U1g/Dj08Ipuc8Y7s1Z/NoY
aINtuGNEqZo4k9Qe/Zl1s9aBufU8FKPRQUWLWt8wGo5e/sWeEr66BfwO5HhO1b5YtsdefF/U52KH
dx1Dwatncy7KiIIJxn8NYQCKaCEzKkLACDegrA4AE29PItQjKQead5UpXcnaTeWscf+cAcSkNn9/
O1HruSFLgdMXWAYgs1enQnT+3BJKXO3eQQ5fgVYKu7v651zlsINn7ZGyVD2WXtZz/vINH4zZQJt9
NLNeHwf1+nJGKNZH6NPN43rc8for9VAtqNVVZz3+OrRuXXWPFdK5/0Fhxyt5XAkRmJjGcNxF2G6M
EI24+opgGaOySrjVQtnV9rKtmT1PzC4owiFbBioAuCTc7a9Dia61Pmx0TlmIkkbKxJe73darc6ue
M1r2qFipEwwmmIJk2n1xFubISFD+xcFHptwGV4QRhqlkhBb9+6DFnCsurtAGfyMsVwUfRz68KDSE
2xM+jExCzAO681rCmyTtoeaEZshIi+BjTUE1ftBbDjq+MqMA7N7D1i+XhfdGd4bks4cfUX+kTraj
R2wgNVE6R8q3XuNfeeTvI+SSrGJJhlQ4jbuTLZzY7ZTyuX0NX9SxC4uJC3hOAyVxIW8a0ADTAo0K
JjZ0BqgSrA1n2fUYkSXU/LmKs+ekH92wJwL5vpN46makzqXdp34AUf86yqNuqB5eOAdPPz72YjA1
1wYltq2l5NEHqe/cUumqDEj3YevsbiBb7SnQrPjN5LTRLaKVwsPjgxrHzyqwNv5YVUfQ9SnAGsN3
SEcEsTuHot92SmTPfdnRLSptQe5mY4SOqW294+437GPwAan9r8yiJDXZN05K6Jatzxiyt+E3ZgI1
0zXmcAh7MB/z94s5nahvpVOiRw2NCNBpvVho9t1wNaS8Y2b7N20curGtlZ2/IXH5a6WJSrYa8zS8
IBRi+xDLnmaBgkCUcAoiZK/apS0dDIBUwMco4WBCH2xHndl33U3k9cWtrHrczLgyzN6MiOcXMzpU
Wj+d0nNIp/29RoBHf/FvQNoOWv8zUIJv0kGeRIiSpK66/G7yKdO93x3eT/f5Le4NmAabwKHkBiR8
mlPOFyA4SoTMf2WsExIoVK+5eiIwQMTiOu0O8rF6ossKThEMlDKuzzzm9YKyqexwaZztnLq5BWJ3
IurcPfOLUlixLzhd88wdcNPTZWEWJvRhdAiVVRX9bK6wSVGeLB5WIe6tuDjuoCMQE50/59tCdV48
SO/5dnk5MJPMiRKp7H0WWDQXDH3onSH8ndHiFC13Q7Q9wJ01aEk+hvkcvBMTSn4B/42OJSM2l2WJ
4eoE5AZdVPCg1NoaEDnpsE2+DJ7qTraDGBtNkm5gl1QQgK44gtqR+qJnj5ggbrPcqo25NnaEJa4s
hAzFlBGTpt0d6NF4Q2F99eXOUex6yTSkOd+xxNQ4AYYEnlNIWmIWxXRO113zi/XTRrReC7W9MYBD
qdJQHwl6k7ZviPRPdJHRuevP4QCjwRfnNLqv5pt5gjY3DfkrQTwHG29kVwhyk2aFEIR8YHQGBGdZ
fGVgStf7GEFIcsyM4kAdF+sHGFLzuXgvYOmCipvdQC27PRdHNk8tQ1KK318DqENhWpl9Bhc7c0pX
dn4OIhq4zlIRo6UGggQ8Fo2OVd/91jaP6wCbSDd3r2FTu/SLTIqS8Zuc6Sg7CM06Omx5OjFR0fIs
CUUQA7TJc9r89WZ1hC24TZiOqY7MwBgNvZ7Z47t+zRJNm5tVqBatvqZLFd7RqWQxSWwBdwP1Aqun
m887/g4OnaULyblCv130RwB/QjyNaucRUeM7yhAxrQtWtSgurcl1QJSe7jq8X7sa4mTDgG6We4ai
6+k5D2tRRRQDUe2KKJksviLbduhw0R2jFvb7l1ENOqSHwcOV5z1fkkw/C6uQ9M9KXeJnwqseoS6y
EGNl/bTeYyq+ZGXXDS0cKt8U4ZekM8TyXs8lexV1ZnClr1nX6THqUS/nXBqNWZ/a1BWlMNTrTd1V
B6KUiFUcLSwKitYacZ7ldg1eQ1Y8cnbpBjTkCkoLfTo98+oBpnXU6chcbyfuvGx6eO+BTmFdWOrO
jw4moc0NpUH7cVImz0FPtFVItOnIvaGciEFLXVFn2KKWsqICI5MLU3ooEfMQjr9D2nCyj5YDWqpz
PbnGGg8g0ytXWWdYA7oE3pg4kAkQ05o0ulT+A6NMYnjDPKE34RPKAF7tyZZMUxkTjB19pWwn9R1m
GUqx6c+tRlJUBtXi64SGrRGtIsHgZGHjawEn8fy2kY7ym/3W6Y2YKlnLvtjSRGVwew5J2QZPGGMA
sMfGALIlUj90XMEJmLkvTXAjtRmWHkuqmTBxJVe3uJqUua4mMwN1y8/g3I+g4aKQjLLCnlnq6VVY
bnFqR0L3if7cdqSt+a+vmXLDdX867zGBIdEBXTYQzWE1viqwenGMtD7Tzs2+rN4bEn0CfjKOT/yX
6Uu2T68PU0R6yMWwWZIb0pxDjT8gUccTCyOrCl/7WXa6htWGCuyfp/s1VNZK8DuSJDOUxdlGrIGR
wZI5jnSEmVKLxggYIdm7jd6DAp2WUY7Bk8A3Fn6LzA/iQKPWldDhpZ56OqwZkzKmPapvjd21evTj
f6FhaRNC7aqkLgJ8KDhkUxCMZjeEze6mxzagHBy2U9kaRUidwTxQPfRLpwqiUIAufkQuF3znaOEa
Bm0CKdjOkCViWhDItdqX1kRVbcyNdYMs7953RLcsfHFhf1VBvZPPZXCfQFACqG+/peCXD+6gsXUX
v4VxJ9lOPoOG2Z5UquCp2DeMx2jKHOjC1Sa3z0jzaEfOKpMGB43LzsUKZet3FrdIOTBmF/vGwMZj
RQRbutj0OlX426XHjw0KWcDyt7FGud6sUCMA/Al2YWsq6HuN9SUjAQ93Ne9R9I4mRPMtMdWps98u
hMwVlKwL8pQODnbw0v8oSX3v7UqjbvyMuq4SMdjnE4qvFPRwJCfn+QUvMDIgKODvwmV6jaChYT5A
njG5woHpLdTFA7wYD2w+RMw4Ym6p9wBbPKxhZsqiGBU7KHbO4erS0XwFpVt7isWQ13OpnZEzUmB8
eHEvhBuMAtp1th0rK6rBvd0DMWttmVsHujn14msB2wRkNuW5Lm6z7wCXgstG5KC0XU4CtjcFyGmt
VVd1FTKELh4atHSXqAaC1qAFfOC5sV8xvVHvd9a2DjSAaeNyCxNLJPOOqE8Sk707zt2k6gzj7uYj
g2apEUAfGZ2Fjo9e5Iish9Nx8T8LNDwQFt6SBXJ9w9/hjbEaeRD3ZmML7qp4plXAN1b2HVxgAJHf
lbvtGNsruBwQ8VS4lmKJX/BEGAd5EtAp2vTj9EO0RdFXu+yeUbkrou/hfSjP8pR+xgJGFjweWIyp
v0KsADfM3u7mI1Pm113ORteMkpNROD0AFRAkfoR8PPyZdY0ZRV+nPb5eIHIbwPIgzhPD6nraEAw2
xZEpKj4AlQSrYvgctEAXWjJH9EDn7/3Pf3N2XWiqyedB+plaanARI3Y5NPZM20A5hawCF6e0kMee
NeutDGaBS6Mf34DQK0cTOqqtyVhN/TpNmEZsSjlzZewAEYJHuyIZA6jlZeaczQcUIURm4vT9ytqh
RI149ZCuhUelbgAuYG+upehK/ySQDm+gP9R5Y9IqaQVYygaSVUPwVb0r3XR8oM/lgvwSEnL8CHFM
FKwXqFm3iepVLrp6jTOAxoczgVXZcoJ9pIXAolVintGOEOOIm/BIdd7DdMp97HAbKReo2EZ1jYAx
PggbvM3NjjkB7ok2BXI7wO5bunE5ZYCvlfGM86x7XRtCYIXk1w3vBFWw00lUO6Zhp26KsN/LeS30
8X04lSEHRGi6Bo8AdRaTGrMDs5DoDn0IRGDI7iC1EdAhdJX++YHmim0gN7vfKjayHkKrh3DVNwaM
daA4Y5o0756Tzw1oqYP2hLjTxTm8ogR5WmrAuYUgFik5SlCqJQqNyvSyIAamRJQ5Y6qds4vf7owP
LO6bn2O/g0NARDqHQ515ekQGGW2Z/CAuWu9hRSUV2J/IyiWXObZclasbjabPMN0Yo0ftvAe/PVdu
TNe2PwX0Ra8WBD3PGZ2rP+aA6JhRJL9wFTzyN665YRJ5OK1Lg4883wSb0q5ou1BOWfml3aWuAkPC
6YzuMYj/ozZSI0OMbg8PyenHEKR0zJjwGjaeTDivYF624OMduhQ74Z+iHJRY3aAyUjmpsJXG95Sc
mgH6SlNAlHUfuJHMtrDW/Tu3k2x/AyjsSMLgO3cBD6/b0qL/pw6SCUSXkJzh5ItJHM0bJDUgyh/e
VCck/2nQp59c6QPyt2drqwY5khdkBx+ypgobjcWhJ0NMnkmwBCHMoZkRMS4CbERvg1vnG+BPQYOa
HgyX/jnlsxT4cwfA3dcKhc0uaJ+IxFcOp02Y4pR9pQP8mkI6DUGTEC/RmeBkvoiJaYN2sVyw71Hu
YCRIqlXvyuipW2s9Rs2Fgm8MUmwnyojkycq5Z3dPHca3AQozFifWbn0q4VNgpB45zSOChFPb3XE/
/oZS0K6lQNvAALWf09uYcVlPMOIwrxN6YXSUBc3D4gmh3UTRDQaV4nBhy4Bdga3j6jcfSxl2zT16
FzUFNsGFr2Ows+VQQ3x/KyQDHzhoIGMwqiIq5b5MQuL2z+8gO9zJehDAi+uQmDpOEy1sXHT+rnSc
4Zisv0v3N+2443an8cDSXsyOaviCEhn0Nr0xiLdORD/48xcUP7kPrlEf7RHhHN9ZAt1FYOcyQI7h
azH7fDnzCt6Lpra/bQ5bLoIUpEOw5dAxs76FMAD+hNCT/WrNPAbvtMNPYEwoOL/sKqHNqcLxLJCJ
oz5mTahz0HSkdGknVKprkShS93s6hAv96EdxmQGSp/kWckOoFgL6wKzchNtfdOiZPmkHiObuNX4P
QLgut3EHeyposbPLjK7jgWISMWwHNWFq0NwQBFUo7k/ITSmP/SEzPgnVMQQcvU0/lNANwD2D5GvX
OOnoGTCvudfoRR3L8LtYxGIbMCxpsxEJ6F6/MjOyIQr42Na3ZyMWCbK1ejmSFZN9CsYtFu42CFen
CXNnhcUeQl79STfQIpSf7GfQiR+wGr+BNBQ+K96PuxPFUucSE8veTyoN5CSNwemMU4bnlDZRku55
KktaFFKIxcXhuZIm9B76kwchKvGLjZndCAIygz7mwJC6nQbdAlVouTMaQeWlTsjhaAFh8YeHns6D
DpFTZKhb7zq77e4ohQDjaU0aklypBtNW/5pwUfsLbr0x/gvmh4AaE/uOm0UfwsOH8/4zesKJKj9X
NG4wfMKR6kxzYPpY4GptoM6KjgxamgMEH6I+4OSQKUSoSHyPn03htuKGZ3B4U9cA1/EKHzolQft7
0Oc1yE/ZyfG1Az8B9VX10F+lf47wLc52LTXAj261v6BsMbiyerDIUKOPu/E1ontTMNHMvu52LK9e
VFxq5hRmPGUlhfk5RUufo1xQzUOKaJEuKoQMrjOGqjV3aLYm0AH27nZg9dodG9SLA5BVGmsxgsUW
tmxwaKg0MfZUZPy2Cm9WMdXKlQ9YZeKa1aVOobh6FyUDJ8fsBCYVUcuTTg6R3ZtclmYD808KagLX
Uutx7oC/Dtrzh7oqnleoWtFS8vshWgRUZ/ytgOYyx2Mw76tOd8qkiSgh/BWYFDeHe03NYJ0BP5nC
8txxa5ObU3YT0B1aKtmkptRGUagRuKFHVD7j+tw/9LiNs/3jmpkTtvQ/ks5sS1FkC8NPxFqggnDL
KJPzfONSU0FARUBBn76/qF6nTlV1d6apEETs/e9/UEapSJN6XjpES5C1+bSER/Wc34kxj1oG9KrG
uMeQcjqcvxSXFM1nZtNCtFiEptzyMr7TPtxNXNZs2U7+/qkvASW83mRHNDu64m1+fI2hfU26wx98
SVrlJ9BXs7ph5/9y6PmDjqK5zzPaOydTyes8xquDjQA99nLYeD3BBoQp0x48BUc3xhNvT41qRDM6
Wtw+E7VCc4txBECzUkf5rAv1XRJD0e4JeoHX26VMHKfS8Terq5ES/LB1E8xCaKDPCeMzmqcjzCaY
0ty7qL+qJ9BzProDI6yYZQEF2lhd19MXhS/p4qNBazan5l+edTk6uMacVFPaMRooddwEH/SzdeoY
QRoeMAQjH4YP7EvM/Avzgqcl3vk8ksoGPoExfpzQIy4Zsw1XyCGj9pxebzFli4jees7UMN3ecXxq
ncyvgyoqab4xbwBF2hCy1V6w7MOQ95j99ZxEBHRUCzC0LsxXUGxTul0P3Ry3zM6j4UpfpPQjWKIG
3F4fPtibG4mgESRU2rc2xHb7CxtCgUFH1RkwJKQpfYykWIwDy41RWc2GAQ4MB8Kiry885OgRh2M0
XoBToQ4mMrr4EHExH/8EyMA86vftwLsRa4jnxODa3/KkFEseKahZseJnHjQqFg8FyOxOwVdEPdF7
sKfGh/j9RYwhAGa7Dr7WiY9DHWK/1tmSKDEcZn7sgckmWSsUM19PG8PBBrw3liocTMKEWKrsc6Be
OrTP3giI3WFw+52lETMKRmbkUN/xG1YnggOv40qEN8vyo9PJitRGY1sL/gYJdkQQMEF7Wz2vsr90
fRWbEKnTFqRv28A0ugBcEETLjApvOsssVRHhfMnxxSEkusTWIRXWA05DlMJ0kPEPbrHoDUPkPsMG
qwxSVD2K0cJwD7aKNBVZ++LzcooF8h7+1HuuAtNthkOqMBeVNvhy3o3wZ24IHTKsav5zUO7dZo9F
vce6NL4HTeu+94hBetbfQSAhT86G5ZM5QghGE2QMpq3DYgwhft3Zb9xM8Bo1kFgdEJbLOEwzKmYh
v/7PrHFUTD8vnw2Ts8zViOg+KRCr0hFoVr7HvrhDHOuXo8Hi5utLHoOVxiqSPBknQAt8xpfsRwAI
x5CQclUlcR2+fEC0SrfA/MFUw0cVJBVvIdt+Y7JGyMXgY6Tbz+KDdXU24bLdZ+mZQl1BYLwTi+VL
J/avD6SuQAKFtU0SDkev2XcswZMcY/FkNsK/HdM8cOvW63x1A2dLVBtm/0yFkuAP8rOks+q+nWrL
/+EY051RIWK5gJvKXznNSdUBLKba/MAvnmHFzeGBhQn9N2wu3HaNE66njz+uHuuaYC2oXzVsQY98
6GFFMvcUUl3Ez5LXfbw0j4Jr9qb65mihcij/jO1wS/04J4LMBSsflcsPJMraySFovr1PL0orm7NV
W9UcQw5JpcEjeFghnkPTr5Mf7+v2WkTi8clWEEpG2oojAaSq+8dQeLLZbPMTwWq4dRvubcY9wgab
gvSjxZXh0hUNTzKMaUYKK+aQyYVQZyeJaC5wrU6WAD7rwZmuBXxU2sH+j/mjcJp5KtPobKrSu2sw
chL4PY/1HRdM0aq0rjQ7nB9HZr1QDMZ9DsRXXL/pZviPYB0+BthwwhlJG6ZzMOGtoiSaTV+6h+NA
2dr8cGl/032GAQtQOp71UTXxOgdum/LF1lP4UA8mvMTgnC9hPQ8IOSWcD6dRfBJJQzK1xuqoABYZ
ly0azqSVstfa3XOk2qrs9grGIPLd6xtYihB6YYsm0tw/mXgM8E6xCz+h2KNAAmP52rcnptsOSqDX
e5Se1Hlq7zOcU/roa4LWwWEPRa06R5EzBx2nXWIPX74AzpjvHRzBff5L1lKYP20kLs+b/0Xcw2CJ
I5bK5hFSmKSwCbPNrYm43FbByChj4p4wqfVxNmRMEUrzZKUvv7vipDN6T8f3qCKz3nzIvMEh8vov
E0oKhhTutVBiIFeS6PEhXjd205AuBewFu2KW2v6ysFtvGBKgmI8k88nBQblHQz9qrgzH6Wl6myqQ
l/UC3hkMOxjQ7AvD6W+XoyIhc4xB/VZ62a/K5JCv3NoROFV7Yb/i+ch5OuMBaMmNCSHdB8csqidO
FDCVZP++PHkofxxXND3shCFOntIJTViLeKXktpicV9pU3iG3nw6XSGUMH3Y3WH0ySXCRAJKXdOdL
rjDFAbBvMtEd2NXRK2SQRhujMIvGaYdsAfaGd+499/IF0c3/bYwPaUn6OBKh8ifststYpe6lgFat
+6kOAJqCLxcfq3KmHjyM8NIwhEnYPHB4YOaPxw5MREHtzBmub/FjBec6vtYUecHw/Fh2PfN55GBQ
tsr5uT54t7CL0r/hWf5aWmo9j0/GIJT6tAasmqqwPixgxoTExePqwrhV6DhAj9HoiWzplElY46Ft
OswwP7ka7YKvH+yRrBGsyXriWIXDgLnL9jCqXQMY6wlXTacGwM5v3AMxw4/rj7LyGSgbOqsCzToq
IqLbxPwsx1INe5e4cX8T8LheRXQO2bVwcffAarP3VSbeAu4gWQS6Nbje5rexaEIkv0LZQNXOvjHn
txTJhftAbVTGKRneMYw46+ULokGgWvUkdyUJzhvaIS43MHc+gdEyU2JcPTAbXqrCpyF6iXGSBKBo
g+NpxM2dqZ3dr/9zbsu7z+zEKnnHK3mp3a0OxcRhTP01oUOdaPBT5AAohwtTWi/838cg/88QUVbZ
mq/SamVLIW1s4Cmw3hW6Gl9i68DxPhcB9h3UWCRGV1qMsh8VtN5oEfDKwWpikq+Vbe9qbDkPZgR4
Ihkl5jBqovwo4UeT4ij0zyQKezR9GBrAgrAo4YagOELrZ+lU30BUsgidIoTUqw1grh7t25mES5pZ
jro/SmztSCE/WDcgMULY4goXXeOBTPVwQhYBKJLtvjhU0Bbh98PqIyupYy/CDZeDC1afLgxTK+Cv
W7MX1uwzdOAUOwKrD8EbQZQg+jNXpNwdxj90jK1dM16Ai+W30yQePKyD+wZcI1rJwZbGSjw1Lkc6
5OwxCWU8TU2PhqeKTqzzVb6afLBEfiy+q96KUSvFASfzh0LKSRf9U86pSljPhTcxoUZBYQ4ywGBV
AQRlJsckjaQPqk62hzzGh56UCx79H7MVFGanvte6WoQPx1gJyWojAJyCBgVpBcuxNQtFhLWpIMcQ
gMiLZZrJ0JaFSBn/Jwb2cEdJjyiExqFhIgCf4HFkht/R4GnmoI+EFuDTTuGCgeYA1V/7MRzclGE5
TzbPMq3kGPlXatETcZwgb/hcOa0aZDXDcba+LQ9bvuzG4faFEXzuX2WIGuOEoQrTW94lBl30uLTX
tM+pxfLnR0HAUQPQhASeREp3zbieSSxQVuM0UP+hkkJ4uNs6zflf531WzwnPVRe/2W+/3iDsO1n4
8TLOeeNP8AIKIem7uR3QiPecqsKIhnHyiF2T48RGeyFxcymSezavyzAl2RnXZj5wn1jTkga0fsFn
uL4iyEIhDeiygtCPSsnuQbThamGDc5u+6ZiQmTJio4nDbNWDoXVtnBtTYOyGnVYEPMDpSxVPZSY8
SwyPxF47O/+IAbOpWnxox6w0QKDFl4sHh2KNP1WCPxhQ3/tqLEq7ac1u+uRILq0vZxbuUgng8vp5
zCmMRVGN65g0ocWFNLh8rms637VI3qYR3+LUBvwiszNOOzFuEa6PgmBgcCd3WKRj0M9yonCsx/eR
KKJjNj+qyiZDouSxUFk0FZvJAu9miJIcRZl9pubzuO6/lfZyeicaj2qF4d2aKdNzyv72/HtHD3pn
p8v8lygwfmMiP9mx+m+XRgje+BsmD9VwrOJZjlsEbVbiTO8+w3YKEqTwW2OfHkm68wc9yk2LpxDn
H/JmYFMoSwqcJogYvD4qN5dcQgKnRQjXmxvRWbWt9OM2sfnGFzXNtj5nX7ObQeJFfgy14YOsqg9N
opvlqiVPoc8xXYfzCK86/m5ltMLpmCVOqTWcWYfbn54yQgFG0O+h/r2RlshMxZHswpKiBCKyukvx
yFgpfpcRzECZmfl8MZFOtjxqaZvg3nocjPn4tVbAJ4ZkcxK+yYPTvz6xuLpAK/OHIbbmu/f4FQBk
4NpPhI+8fznA9vStInET9TC+XVBCcI48qO4QNiq+n2BL+BcrNvaLu9phPDpHUI2hKf5nQtgnrL4N
9/XPDaU5D2ayd9gnx3wNFpVCdTviIMr+uOVg3QK9HVbPcMA83aau+20flc2/E9zbNKrOfBet26ra
Fog80ZBhqMYbMf7NRmBSol5gpxvaX+ppnPiGdFpxi7ifvhBGbCkuCwdzi0o0tUGOaE72pC7SqL5p
ViBKbn6LbqLvSb8EuJtmG7ppHqaLGpYMETtcibOoU2waQeAlfja4GoX66eU8Q4Rf9ZR3cCnpzy/S
4he1nHPPkxwM8Bp7x6LMUicPRvbJjGcAd0fpLG275RdmBhsmEnrKHaZ/cFH7/LQ8ZnTcW1LtLowY
JkBrf8/fKawSYYNB2CkTLIpd9mUq/VI2gRXwNClsNXyzqbLTgs2A+4+FNSYYHXeS72vC7oTdlvcM
WaiL5/UXYcTgYlCIdd+BoXR3gvIBttlgfJgKmyOHIs+DKuS12MS1ZCkhO7cf0RN/DOGcQUwrt1yI
yXm4AZdl7mux5Z6yVha454xTl4Hm4jEVQU3PMAP7Fqa/yVwwUVN/r2DMAQFv1Jvq0AKfK77pwuHk
ZJ5htyNYd3UoQ4tetqt8L3xNMHZjLWsz1h7oeT+ki2RO4hcEORWxQej9j/WH78HAC0W0k7oQHppk
afOz75s+kok3chui1Ccf1wANZebzz3SEogrPucFCgaDX2m/8hPIZwY4TbX24It05JutX2J+mcR0+
R6TSLfJJ6RWrIYJhAFvYtbr32xZTNgQ6EP8QF9HP/Y6qOA1ubgs+8XKo3vn9NXpvElfyIRvQPg8n
E6Ae2qHX7D0ThoAH++lkcUE+B60bgDIecpD+M3sIKkXqa43JhJVwEmdOowphOb/uAMlsNKIZHBlA
p1huXpuzETHuycB8rgDZ7MdsrmV0w6UciYg+ougBzhZVAWcd/d2YFRjIuJuX02KXUPpw98Yl48/i
HvUw3OIhF3nvtkR3iZyLQFfemAI5yOEvX9iuiCRIB+7tSjTjWtRbfieIfYoQrAxsXoUc24E5PFe3
lbbTiUqlXPtxDvAiIRWQLERayJF8fiyew8vvnscjKCcJo0tg75Dm3/xMxUpGLY1BKZ3GTQwdqZy+
e6oMGD8cyrtUHGCTJHzQ4T9ZxxzAsllj73Ti0cYopHcBh0duo5sVKpJ9HuoAEmDO0Eo0i86FSoVT
Jt3yUZGhMG/QkOX1xH/BXURT7UJngCA7zIXJK30IFhjvgWMKHo68yjvHeI4yCpyLzKGUWG/Ngr3x
VoUYSVWoRiwCgOAQpBho0RGWjoZmwrtfDphF1NaAqCyJxUDaDncdqRksya/3m0Mn+nY8R/RccGHf
UbqvJ58wh6cCAgDSA4kBhgv9Aj9zBaF/zoQQE692OtxLq8dGBCWBFyLNQItPSahFaHxOzJpoJHkR
rSUZSrwSQwbJpF6kkuTr1XEPM0KhOT1h8vXDlwN6J3mVdFjQRlqTn3ELaBIfbOaAkjtuBqflrL5w
aZm1F7a0oc6m0lNwq2G4rVmZbupMhalp5/ws/tShH8D0ZQEPtKj7nn/30quoim6ugZrk5qL462ix
M5vZ+w/MmosJcXFPcct0SmIJU7cLdh1cDGrTzHCzp98f+HXP/ZJ3SvUslqsJcYB8KEJNtY/DdUds
xQnPtkmHg+gEwhsKYP7Ci0H6bkXQE+/yDZTIpsPQGdKAjmOo2F/7oyTG5iA7pTwwsttOCUNgbLiR
JsmRro9hO5nWzWlAujgaMAaTs3b7WB/OMHr3PSjzEPmR0+/RILQb4EzIXtFzPZghfuFabowlsoR/
Q0lKONDNWbeCEKhgwkfwkKOF2ua5uE8OIUYxXr1QuJ7FKF8+t7yFrucQqsQpXTKOZFmDO//DqcVl
ZrA4NMvNYJfRQjPg5BMiqeQQPwPLQN412MYpq99W87Myw3pHOQ7PZ8qj8jqctT2hsvgg1w8HIWKq
DPNHeQMr/z7pr6mt612WAfTc/36rcsUjTUGrnaiqhzM+Pi80JNZ2BT2WXxopWB0VvCUxlr3oY7Y0
aIU1z49q01dSrEHnZmLQigKbp8MSmgeyubiMhQUiriIUvKJ3oxKlavxt+VMKB/Nf/J6WgZC8Pi7l
Ktvrc/nU7MH1b1wWpndUjlN1T39Q0IPRRFx7kpvDaALSEhRkacocjGHN6BD2d88NjDTFTxW7IuIl
ZCbPrgx7hqP8mnLioOaG1cgleZqHLQUhF4nhIw0Cv5ARdF9RUD+udA90Es8/45KcO6DK3Kyn9+kX
mijT0TkjmxcJKkiNoe/O0nETS9N+5gDzHRDqWkwElR3XRtu8J+8luuepwowzPSEnHGNiw1CSml9/
WKBHU3awHpzQE8hBUJyJVJz3Q/ws/MPud0pmWPIAXqIJIT/l9y+Ph162BAg8YLPWW/YWr7M8eZzo
1dkHgIN5WqBNYHhFTyfiweoLq55K/LFrsaFYA6CKAyPIprSyxhnWa/qHJzOgqrwmIoVjRAFVAZI9
4rY9ONI648JkbF6X16oKNYDjdqote3/FSRmazWY4liFjV+Onr15hCctbermGZgDotGJIIk/0qMVG
BSuj0WOqX4FtxAARZHfOGYHckTMOk2eWBc07ZxvDNJSPeJhjik6XCUDC+G1w0S6PHS0LID8cGPAI
TjHiwXBF7SuzhqdsPVx9J+lR5RRcU+NjXDWmYZL2X776rM5keHq0TgoGA+KCY65IH64QdLybH/56
O0xNNNRiYdNG5cDtF0RE2zTleWXTGnzofgDMwDLOzRXZboF1NPBypAh17IDMHYAxhvJrFYh2y324
Vv+MMoBWaSaG+/7+fTaONVNYpE6g8kqkc8TTpp+eq4FKb/9PQ3sQQmWMn1HLCaIfOludE27JhTzc
ykn/6UinB416HlewR698Qm1CN83uxcEAKeP4ZL/HKWb/Oles4O2TgdcdZi/zczoSSPX9MWcLfnAL
sZl2QgzFXiKJ3ft2kSWz4k5WmIlyKe/N5rG/nTu021Fd+jzWGQ55MwlQicn9vncqV+A+ybZewkLL
IH5sm0vGI8/Kg9rHLTq9Nh0HzN/t9Jsy/74xDsBDaAhcyWZt4dMB57UWBZGGfMp8JFbvpDFelHni
jA3koIJwLxRqNxG4zLxMnNrkjLmcEVjSJegXbQrqF38JPjTjepDSnoe/eW/x3CbCI6ZZD7n0S+Na
jpsj52LMY6DteCw4cbN/qjnwCWB20Ej88HjwjyJkk9DXgdCHw4v7MJoAXsffmeh3tJPEvyAuQqgH
8seuACrEfyWjXTwcIKbY5IM/StjOsJ+AUBR7Emh6mozXAfxEDuWVlo0gvba6K+XulySIcsS1Nqw7
zFTG6Wi4OEshwK8VZ7iucrse+GgreqXXaaP65hcDgpJjbUjas/vgBKXsBNfMpvC2dU7xzvyQ8FeO
EiLn4J/wnKGihEQwZNprVdg6kVgJ5CWcrFD1knuszw4eHB4gK7Eb0LqCysPCfYX6Cowd/HOAb9tX
dFQdKA+aFqGbprPvSDPgI1ZNMGAY/xWuTR/VKshnRP2LbFSMxcHFkZhU4KZMTL6YmZnAe9LHKrY9
Bvny8ZVZCHYEd4WSZycEgmQePYUjk5o5LSy8py3It5T+BVR8qjSTfu6O8A8HVCxY3hZT/Nfdbvn9
GYoLzwyA5EpuErTZn1Xj2UCC3tsSv3hgdavB50UTlBb2DMImuFu4xoMkuIeYseZNKK9//Dr3z9xy
6mrwjt9EHmcclWc+PjjGHC1DOlHn1F69KRvIg+f2NvquUY0x19Np1Fw5fs7auSpcBfFEWHUbjKYv
1ZQ9TRrl459PsNEl272odi2V71bCepbP3mvybghvbTHzkEk+JDFOGA7cCUEWND9PInFD3Rrb15pd
8XvN/up5tjNcgh523AX4EJ/+VS0n7epGhczHZCVzHZik8TtbKWqCGYiqumiQh7fXuwDAaQ1qcunE
WMGgUaGcbi814/ePTyXOkUBLfyARgQg4+LHSmL23H7okH877fJKnqUDrOHZnen9jq0T/gpA4ypnv
6V+OkY6uf0egVrV4r/RjtSO8MD0zAN1R3NdzIgFvKsItAQWJTDHKSqicTNHD1wxRmiL+U28NUs/L
fdfs9Jjd5X2Xgd0QtR5fzQ77hK4q4MWy50DEpYqDGg2YWV8anbhIBkwhlTOJl5SMmLbRA4ByQsij
dTxqtDX0lfhb18LvlvYfruz2TRgXMkEWPXFQYJYtXqi8oknZLloNDsy/HkaG8OP7NEpfOPumODlw
iVtxPBrM+/lsP9eg0dgjM0LfNJX32qq/YEYw2HdbUBAINDxI37mONZd4JnWoxZhs7W9zRr8NmkJ4
3DKzA0ZpyC3/DqIJQfriYE/3gcfLDJWt9e23WN8A6f/b1bOnTdEnL5CLcSila3hTq/6pXrGzwz07
4Kn3QAZmJxTONCItraIYNWHBizcZncqNVo5zj+5Ah7ba2A9Rg/Q5kZCGP92uCj8D7/V02ZN6vOMd
Rnwc33zyDpE6jyYdCHUinPevlbY2TtQpLrQYaTJWeNnM8zg8DfCuDh9FqN/vLaPml13enTvTPAwo
QMg0hzjVRDJRLP/lTFtAZa+3vgWIlrIyG09hSrEfTN5gw5yXHP4wbHDMe8U4mx1eNsrD4QxAF1QY
TJcrkF1rhguMkuCjcIH926XY4EoIReHfe+VgZ+Pn9998sPhdqfjwIp8J0zwCE+7z1P+ScqzPsxW7
0TDCpI+cafrqeREjX9mQEtw/EqJLl5bs9Z067rg9YYaBfRXCE8RuSp+nMYON4kIF+yf2v7Py92Nh
T58Twv8mPQbuN7JxBeVX2VMq7dX4B7EGOYPBLTbb869C3dUnYI0mbE/GqGyiIxCVW3VSWXCc1Jl1
v8DXgC7AoHp4YpvBGkC0OPRtpCMxi1z2vKFfQk1D7sTuUoxlhlbXnLLOLubDoG6susQwU3gdDca9
E9VpFvd3KSJtmRaNGnVIH/C7YB2/h9ocD8ISEy14xOH9NPinb4UaDkVTO8OKmavBYHtfDgF0G0eJ
v6f0Mly2M7U02d0rligKv8lhRgu8kjbypVwQgnZUxDPx2T6v/cTJAb1NOSDjlWnM4kuFt3+PQDfB
V7yB28TFHulIRYacRTlHpY9XFwUXtxyx+Qurkj3LY6EtqKDfZ+4rEOv5xrPAjcWhna//XGtEoMWI
0QJrySi8fh4d1veABwSQTdsJt/RbpI6NlfzHYyCv78f7EfykmpLES7oElk6gffTFjHEYjNwpTr17
JTYQBpdIXAERac85FdCqM1oFrgBSAfDkCIoHK0F9NATrkh8HQUs2CZgwFod976pEbGcUFORGMNtA
5McqITrpWM9FZQFpgY0VZO8jXD7f48FRxvDtHyKb7fhGqiEoNcsvuztdH8jOD44wWWH/3qG+HqyZ
Rw2OIluF8gUvXPlIfguZJoSN3QAAH+Qg5GC6djLP/ijxfwCxnBIRsQVAZSsS3IkZM1zAoiSs5xTb
oXZpY842RwB6MNVJgwRW9dh5oXRKHgHT77Dp1hDTv0yZ8dadGRgWzqGNIFayjblYsJBkcIiPYOKH
N+yCRNyEPG0C/OCBgfAfwnf9M6J1hF85dLd/QgGJLQS/D2I6MNuAOjn0mVOiE8ed9AQ9BsnuA35f
Hd42sC6se8gHDDn+sSSHsh4t6fpGWAJbug8vG0GkMGfG6s4icgIZYTZJBb4JiapxXuf5KV9PJHPK
qzJygGmPJG+InOYGJ0r4Dgvb+MvTHp9ZR5ynPqJavm9JmQiRirrd+oQGeoE7f7s5FxVKDBSzqWLp
JjNsxAmJc6JQglDOYGeKinHOZOJhMwJ0SQ/Bagprf/YRhgQsawg7B/v08EnJhZ/DDJN3jLOSV4TD
uXj/gDAo3HtnlTgO0TkOVw3OGmGLS1Y0mBixFjEy3DWBGpNi4uK9PfA/sEKdBNn/19YetLyiwfgx
lOWhYwh4eTFu7AsZ2kM1OXZI5jaOvcqh85CBs/sxHDK2UMlsAeY4wSZiN4XAjSeMLbgMsbTWfGQZ
QXVFfsJ7y9bpeEdJPbqJQot19YjYuDAVsvEAs4S2ABOBJQJ5eO/INqAE4OQ2QsDgMYBYwoWf8kag
KzOn0eFHwqRYcE5xXWB42jkiIMTVTKAoBaw1CI0wtoeSnHP5PxgGYf2Nwtmdo7Xzvo6CQKQxx7AX
uK330VlDin1kcipu5BNM0fxYY5LIbdoo6/QZoS+1hCKT6o7QcMcx/dR2zSkAMrdNt887fl/SInFB
vn8HlrC0RuXBrulXpUPryOF6+MMv85dDnsckj2yWoA0kkOUGM0Btj3GPCh0wud6vn63mQARkLKLw
HJ0wHrC7RQhy7Bs4vKKRsTSvP+mgqzGUswdz6N6PwqJX3R7IbrqPDzOmdpZy+oXkuJiaR8Y1l+gZ
UO0H2ux+fMGFZs4QVvClELSy6j1h4vhDXsCmNrCYyJKDyBSNoTD6HTyfO+YFwt3BYEqGhbGLTax9
ooC3vYE5Be2DZaUHink5jHiMwWCgcAqj8xM3Kxza62WzwUfCwcjI6cwJmC6JPsLVnwtboLZBM4hn
8FxuY1kdV+rozpoCUE/cITeCPBUEM0PrMmnRItSY50MZH/Hw0qrGbAyWApFSLAjuB51qsq9OmZ3M
yGlZpZO5b974ohxl0N06Dc0YsNk8uATs0giq8c0iL0VmcJ5dWwX+pMqNat/Opgk82lgKx6jnc3h8
+2Yf/0rDzlsCoLzXz5PKUS9Y07y0Vr0mRpzVNQUeM1/BcvnjvbCjS9ac5jE9JZ50zK3J75wtH/gb
MDq0iX39NxmQzgOPa319jjhZ2dLQu+Fm0yAFIHI0whzNe1DWVAziyoifpUwOMRx+lq2IE6DYZNzR
oH9Y3Nb5kUOA8cvHZYJbRMbixkCZaVeANSNONVzP0WGsPlwjd6voIZEIlDFsuzvIRgb49hC1ZQ4F
bxqq5GDWw6wPRqq6hfNinEUgIOwZOgfEpPDtIDTnnNXw1bAqvf44oaZ17sO/g1xTsO39RMYWTQSJ
UA9s4kimu9JR3TtbI4ttzNdRilDYwiq+EtoF0sN3MEe+zXtE83I6PjwabP71jyjW1JFRKRKy1tn0
Y5rIM6M143WAOyeA4GBY4NJc5mrz2AwdyKvNiHJILA3kXx68OJr3kNFxeiaYDu7xkYai2n0m6ZYI
dOib+YxBs8IrGvj96xHQgCgG4JqhehKgHf/UOTN53Lj4NYPnLGmpno7qJ3YZkKSNyJon4WjE98L6
aXYZitaAzYWS08EJhz3qvk2vbKnUwvhthYlvHEWhS19CnIn811IFQeF9cxPHuOzhv4k7EhImUUT3
2FI3us2OcnDT0rmtZArimP36JiHS+43oyBi9rXVaCN3ru/RHcAnrPTYY4vSa5cHdOo8PppdOCswP
oHAd/Pe6Pe6f5sq4cvpDGPow+FdGk68VNtMh3TRUbVJ0cIs8S+MWi0mGgixF9sGKNBNpDKcZJwhY
Cdh5/SOEr1VCCnKc9ogf6ChIa2+YW81C2fRJdFI29wsk9oOv2dN7wByLx36G0bWlzQVMhN3p21xn
07Ugjp8o8qQd4MR3Y+wwiifx6UYYhjiR4fFi1jKci79j/xXcRIiCIrZolH6p6EJx7ilDotv4wpvT
bV6xy24zO1DHWkj5Qti4+Igz7mtOOA9YFOHmsTTP/DvzTozIK76TAQnyTwg5RjIiraKOXzGjkfMd
FhPAevMkvORAWhN9CcAgzRKf6c+wAPDwryuFa9c9ep4NzD0OEd9vwWbwqAyhljBEZ9RHjNUA1MvH
+EYmrWTxCfW/F/OJZZJ5ejTwO5RAOnYNsmDrwHpDE0NvD96CZymbKiZN1s1/RsiDE9wnf55mztms
Yu42AsdS1P9JYKBtvK2w3zFfGOJgv0i9xq5FZ2zd0eUDyXuUXaf6Aoy8oDzjF7zEJBfEYEjnlQvd
aNNhydg64sIxtXJLlyN1lV8QdhHjwBcxl8pXH6gDyqglMuGOtcYtGIbCaJRNT/g2JCYKIuNEYiBV
FcMJaIXxk5QsyOTKpuacxoqthciYktUjUQLCqfPx80dDJf404CTIJDRUaDo/IedsnyWnY2DKuAwn
IJozDPTUOaleIRROlyaUL2zArFbMMdjaKPqLsLfQCTkamnSZIrQMBwfvZWu7U+vswXei7HhhUXP4
NCxPelqsI0ZN+DgRBDO+x1BwXKhlHIGFO49ernPhxmAY7SzpsSgTm1D2+SzMFVMrVvmwHGe1C9kG
2xVETEDCY3E4URCLEiVgcnWRxgpa/9rGHdv2WwugXppTYGnRF2uL/pyjBbPdiOqx47JxPMRAF8Tm
3OPDDmXkKgfCBPwkRGR0n/1IZIMP400Krk8gdI24WX/MyY9TnkuJFuJDTQTbvWKCo4NcJW7Zt5Uq
eDMIp+g1kOiNW1buwx3cBC3uEb3Zf9lM3b796onK3iFbFdFRp1Jf63MeRepoDS21HrfgXmvgYivn
WkVplKzTJVIdmHecfn2KBcp/gtDmjB80hNjjPfTIxqU0KTIYf9UWEnPq4sNpDHwBvwD/0K9Azf65
tCMl45umG/f91FdtzUlOX88AqcbUL3hfRfKdOsUW/uPkm8cW+qoLrKjN6cVTr50Z5N19+RI9xid3
9KZYqmyEB/7tSC1k5nOM2P5VOpymog3WvMEXP88+bI+V+rKG6549bpnrI4IyMVh2ZlAokP3rY4zZ
LXzTHbHffzE75nWjxsVlaZLwM6h+KltxK7dzH9HH7nkdz+8jGswql0vEIf9/IbnGbYyeFVUSn8PS
1gV+J+yjNOcgJfipMskDeCsisv3Mo74NZr8JUysef4TSyd3uvxBNJePMk+xFGRzCGbkM9kwYFxTx
VrCNH1i1UCjaD94/UFBpZivIsLt6k9G8aw6iLlSAYWk5zAj5EUgIPFpV+81GAdOdD1wFkr19+LmJ
QBj+LIyirQwbkF5p1E1ajj5loRAnab7g/xys37Tvl+eXo+1hkkSDeUb0BZSHZiWHvZH4XwqrXZpK
uO5lF8nGXIenFldoJp44SdIhePcxL+z+tv9WhzZ/4WzApgCZfSg6felvyEfwgK9/C9Dokl3UZtKE
M9HXxaK8t+E1yUAQTkG4Apj0esJBEKxJOEPR6aHmY9m79UbyH0Huvjdl/NoUK8wnhkzdzMJ7h2TZ
MexyKO6wgx7agnMPr9AEb8OwqUbXVzszXh9y1RaiFGrZjjkvpBoGxbdYDM1i2Dc12VGi3RVyZH3H
c2l1CxEIxGPMGbWnubARcDJjtkRvjX6EJ7RHEqRhhg9uACXgCF4qwrPT5BdtExbRIIBQYqk+pT5L
RxHbOP8soZvmm27Em0OgwHO7WIF504ISeIMaBPsac5Y6tmKjnWeh0b5ZuBtZMyZc8KYBAFmKTG8R
vL1DDBShCLejhzeYr7MZ14If8b3WIxY6YG83hZ5iYT/gDKM/wsPZ7nh86hE2FqwPNepZEDNsEaCM
5Xbwc1HQDlyZ2xp/HayQCi9WI7EFfv5o81di32/wGwA3Pbi3ON/3T8AqAFe1UJxSF2DC+4/BhMkw
ZzOA5G0F1AkLz+7PgbOS1WOkmZshoABlG53uJQkkjC6pP8xzcez9fad94IVfULONEuyIwIg09vXg
+j7iaO7//A+jcbxS9gxNwVj4BeHijXUKFJsgXyEl/2K+e9jlwZA5w1uMVoYn2CbgzzrOPpi16qYC
nHziK5EHbvohQhE4tL0XLgnEBbFLA2/yQIncA5AeMJ56Jq+WkOcAsaGwA7FDAMJiqOVAz6WRcTQY
sED8G5rD9sxQFC5tyTmHzSSKWGYCbPq31S34JwKEBiKNP+YmmzHtYCDAoUnT6zYWT8Ip36l4OTmc
bBCjag8IhZOGlgB9l4PtMYLULz3bgAPKZv99WKcltyMgNskSUVSnVyy85GtPpeItwFgeIt8MO1GK
ztVwgmQRupfIJCX2236Ncu6J4I4f5jwTcFHePui7XYe9c8+VCR6oLsyyWQR4KzIeeodopvBEYe0p
Pkx/T/IXHW9taG3OK6A8qz/FQS6iX8P9AJr1i5LxMy3cA65eTE523JqAYhkRYMlRRJW7ebIQCYzn
2Ik1K128rFPPQ9dKiQT7C1n2watZqFD7WPXMbRgdUHkQ1+dANx39zDN1Aatc9l4jne6RCoXngQ5W
8XhSVvdIoHy6ea2ZcE4Wd9/wMKMIp3ijISa809/Yndd0aOg6hxzORRJ34fkTlA5fGSCscwGzxwOk
YcvaZrZmtohcuF4UCMIrMRCkwe++olbj3VFjsZJiPnTBTAhSNHlDn2k57d9dqNTPMTzy5Gu1c0K2
KcxpciDGTksiV9l9YwabhJwj2u4idYvYXxgppH/i4dbZ+hD3Q5aqvfsoJi4HYu5/JJ3XkuLKEkW/
SBGyCF5BBi+8eyGgATkkZJHE159Vc+JOzO3TQ0ODSlWZO7dZ75ki734LNkD2ev9WzcNlSceJD633
2VYun7bzPjTsrNnogYKIRiB4MEAykCpgA0dTin7l7YJdsPqK4YuBbefi/TPDtcEB0bXEd/FkaTD+
vEJMq62C2wqi26kcuZuU2K/ImsRrYXDNsCWZohnZscws+Jkw+U6w9kDwqOHHEkcQ/qjSFkTmGU8B
Nis0O5iapOvsiTPs2NydFCfZ0NiuYhYNrnRgGGAX5p2gaZEdK8CLZ+tShyUAOs8vuic6d/Kh3lvl
LjxI+kjTifMSLK/P+u0l6PERgg/JNRlB+6Hc0Wba0ZglUyDTFbxAfly1xaxGhN1XD5Fe/OP8x59M
48UShLuMFtidk9FOhLReyMPmMxdbo3mEnXTjKS7G0RyrdjFJbGrgD1INmd+dupHyt2Q9t1Y2N8E2
A3DNmJMCSBWWKH0qc+g1pujcTOKASC0iDCgYp0TB2J8pVFGm58ZEZpZH9tM6X354xzGa69o+veei
AgTtnzOKICJtMEuGh7tAbJolLhQU2O1YG0d/GYilyGEE6hkKBExagiBCgkwdk0EVSk0KQXptgJ0P
JXm5eHvoqykRpzWu7SGtwdXFO4637iKLc5KxKETfXotRXeT1IJMQSTBmnScXZcd7uojDj2L4iS6Q
/QozeErj7wo3COLSsVkD+mHWb8MCIRrqCut9Y9r9bWmttDEjv32+jhz9jOeonXBaitbkPUGRwdah
3IFSzrjX80lgs0C0Lm0vfgYkqFPav2GDKs7AGzfbwm2GM6RKCDCAEXLWM3OUZTHxZzT80z5ZxuyM
e1zXOVa+M205uJkU7kMPB1/MgwYe6IwL5zFe4wMnKaPfkbO/ftJ6b4ttt9QcBgIyFNtFMGGu7eFV
KG6Df7eiOvIkPmYU2aM7CCbdIGAeLbgLWApUF7EjhTP86PfhBSP98dvLXe5g0RGdP/DbLhD9MHfG
z//4AcfK7jR3e0RqdvzEMnuDP80sd2lSJSryc2hzVsCjWd7DMb6YQFxfe5Mg+qBVaJ07BJPNsbWf
0T8dMQdA4ImXIt2MwfCHXg22IKaALFHyjX/SyDjSCS9EOHJKxCNnU+BJzQr1KziOQfTfdQVFi+mA
Abn78N0xVBA+CvIBbSLgB2XRjp1KR2jSn3LG7epl+3hz8Hm9J7RGiGv8YSl3T3Ql/6oASmH4htcz
UaYzrvf+s2eEy7FW4KPGZyExVgS0W8W4G3MHLGG15QAIdwBnCPk4b2Jtarw+qwjk6SADLGNhURxI
D6rB2jBjibaC4VzZspMuJXcwDSehbYw565GjbtHU4xv4napeuCdgrPoQPyfmgIxw6dI4rOUzEABj
Vwaj0c/SqDDh0oGKpyO+X2NE/bGYoMYL8j+B0vnZB4PN3WATeOFzsMTu3ZY5oHMKGt6U/4QgAMAP
GZLnCy9YAK0Z2K3/T35EtawM//IsxycLe5d6z+HhofmyNyU6Ebyw4j/j1tqQHuc525LJDG9wTJ1i
K91RTICvlE8yCbI5BnXFyvQScBp6eVg0KTKRkVBGwXaAHZ/aNZj4hQsL7HO8PvVXuemeEdSZCZe0
c2HT0p8clRUC6UePiT8Y36MKrYqR0gNkjtlRzvUGiIQvxwcIUbaHbKQXkrVGFQWPAiptu+2TBcOj
OfngEgGwlLf+qrl1t68X/WmQRrG7cdpJdOo/u8v3Ua7Ltd/j7pWO0l1rnK8n7+sFlNuOKQfHKW4x
x25frpmkNewu5dq4m0doAevMAxejbRGnSuaqMPsqN7ApSEcdvmzviQIsxsfC4tbGSKAUNgcKaIAG
4rsxJ+5PYpzKkfhswyXTP48hlPvso2aSbAnUqxg3DgYwYGhv7zNl/TaUjRmibIX7L14LSv7aGHOc
R+vCxefQ7Y7drLv7XrqoKTkkqO/1Uhsb9/ofFzjfcwawmqlHGW6Ar0rndJ8+JZixHBwAJuipATR3
8ua3qpFsw6rTRrAgQ9hrYOSbAVShF3dZSKw4e/q2Xr4fHwZxgQEv2zL+EZS7Z/7kAopbDEEAJQJc
ZPhcYA7YfXAHT5OHBiF8kz+0m49K5pw/fIyCHy2b1K3H9Xyhsop37JrZiktusm9SleDkcxJBr+Es
W6Wr7456RQwqQVwf/PX/nxyXtdRSD199RP3LjFLuWxJVGRgHQCGoLGNr0DpIZfQCkUclumURgplK
IlVD69EPF56Pm0gLHWhoEiNy7m7vB6VQva5d5QholezzfcJuJa4d3yMXfks+vFfuI4/7sfyD+lOO
u3umDwcrXR7KIpPFqxby/b0o9hDT+FCOvgcPw8tv4aaYNLeIWdjt++Ajik6s2+7ClJahq3Tis8Yi
6/BhDPuXrqSTcURHPes413tTjKfdnK27AvqBnZTo8phNeqzgkkVEhRVhP2/VkwCqjSMOYOwsgfSy
CcQsjlbDiWhZsT1heFNiWp055fCz147YceMMnkx89Bert0s5bddrsLRM1Mf0IxCTWW/GkZamexYe
90YZC88dSOncZCDb/OZwTZgQ9zAosc0TPB7ooMvBH2S1aJUfDazapK2/SQ7Xhd8T/DXIXUGBHIXH
wQ7ibyD3mB18bCzh63xsBg6MSBFgs9fChQ1HOOl8QDqhuuHOxT4Ag/9hQM/34dNzlZQjpm0w6O76
IwH3YHTyMBdY0Y05RJkejWB7ImnUWVWb4o577Km4YaJHmvsEZRYjDPV1fXGWUEit/dqCqdLHXEEX
ICUMRYzf/KciKJs+UkGMrSB1ESY0cI1uxLPUu945OmqXweW9VBYASoJVDT0AtoxQYnaXj86d1Z6k
be/SsX+tf3+/Ezy3tYA8ffsZT37TPnuD8LDrMUf7zfHAnWTzgRffBp78j/YFVw0WMtXkRuXQOlcW
tlAs6yMN1TNff9bRHxwA+dZ/pbv8lgChsUxZDrkdMm/D0fWfOyxZvzS271d0ku4KJHqqI7rAlqgX
vG/s5Jns4cP7H3g1YvYEMIGOmkoCQiZat2zUV0cxJBnoVLDaoSY7tdNgtcigdGAhrkcvWiXDhorO
jo7SDVn9mbMmeLWQwSifce+G/7TtLwzoVF51IgRtfsU4DAjKLuashxLwDn7AEC6jKq3wrAEL/Lyf
rel2mfsVcwmXncnvhrD7+gyGwXXgi7Aud4MdX2krFPqEkZBp2YgUs/de58AEg6meXYzfzTgDU0No
zkAEvQXsBxj5wfBVPHNWN73utILV4uhYUngllQeiZeMryB7bZmasIrC5idyNs3BfRhPu9YFup75b
wvRDEomdNzBaYOsF2blCItb1CSC0+MOkC4rgG4ufHIkBq4wbooRGB8uBmwDSYAIQSK3XJ6dsCFOr
oYem6wZQg4sOV5BeBQpRYPE1uFWPdQH92yThYARws5axMxAiR2WuoXuFaMPQEsiHKhovGuoRGgYO
ow5+HkOkL3PA5CZLc5iLvAAflQy7EijLqO2ESgdj5hffHyjWl4tcYAhC9TBiDshvrzFV0Ua9zs6j
yUdxf8jtEvtbCL+iLLAj6I+Um+NsATl+0a15sfjGb8xMj5cwoflhcw2qmr86mH6oNg/qIn8xb2R2
jq0fcK78Ul/c5tADC1iqrwK4BbIf/lkhQavY5+WQYNgOB6eQkujBtn7FXR25qQlGMJ6AaeQUt5WV
Me+GyfpvbsptLSuO1FlQxAaBY8YLFCUdO2ZkBZwEReTkzEneuIiMWkVEceSIS3uW/G9hfWGB+jSa
LG4C3EZ9xsyFIH1+Udwwi9moF3nDNxtzqJg2bFTILRVtCGPUkz6TgakIBYUL0m30t82lySCHPgpc
A3jFz5DJaPrvEsE54shZcOHSOZ92f82SoG7hjxnYlFqb39yf/SbtNlrR0jEjDYd3n7L7AEux8hrW
UO/G5OsfY/2cPb5zNlAKod6LLZJNuUHZSj7vX/FQGSBxwnC6GX3Up4I7CHIEW1lhWozxgTLSjuk2
HasTJpaDGZxmgzjEdhRcHdnHLu8zZTrPz/FdxEtUVIFsmVAVkYaQWqyh/xNJFfAcv5IQask9VhHq
UwstTghDO+TjYw60VSKH4pdn5ADRaWcu+lN/wqykjnvThvQssofrjU8dBH3FUqbsi1g8op7vDUtG
9QFTteAP7dpChrpVeJUX/MFyROYDCgoPs9sn0xBqKxMMUmt82s1qLLAkTBUu/YWESeR1iSR5Um3L
6AXQhkkVhJbrq9ilj++uWXYX+NzBCRsxYfhYjLUl+jyKHYxUEdhJW+WPWxDSv75HtnnQb+2uwh2Y
zu5ZPFrirZfpUvW0OVcJwnW9YUAIJoOArX/rHyTyg5SNdPhtmOyfvlzn/XtGkmiL2AHsAV42LBvm
5doIDXgBsoJYbqs7PYDtyoUX6uZOgIiew8n+jolacSBWcoN7DWJaTpqXDhhdub1td0IiLr30WcLu
5oR7hdg9hRvnVVNZ/Urh0aP3hFaDmnkAK5Oeaue7PxiuTN6DB9YU6N0QF3LAUZTBZvtH+qp0qDkj
7s72FB+YuFw5LHmOfEp/6UDkfPB4bnbNUxdX+/uM/TXz+AFmPhjW5CNAI3bLz43RfB+6zZ/Czgg5
5obNGS+ivlAOOoz9jphpnbnnMVubpHiMvsE3MoHOA0w73GPkGD3A1g7121JpUFPvg+AASBlSpwbC
BmOs12f4JWmjiqn/BgscNiUkdC+c6IAZ2aB3fANKMPMN7HMTKznA2L4ucszVWBYOlmshBJbPreUh
bL0M1v/YbWvCTUeEXPl9karRMVNHR9m9sNwL7FxMoNgYTY89nE0RQ5jEQvxJ2h7Bhxj+yquE6AsQ
MO5nWOz07IZDUdNIIpfN7Bx+EQ4AdRQu2d2yB/azx2p+fRr4F44YFsF4MD/nOnWJjfjgnMyUCw84
THM3kO/obFMfRyi8ziYSc18UIpS+/MKHArOgEQ5xXEqwh++EHetFKUvjDBpHMm2J06NMl1GPIogx
f2zrkIKg8k1iCElUXRcOABistBZM9CawJVhh87fcwd8QactGPuZ8KeFJAatyn/4hf8a6j+99HVJH
2MTATcGScKYRDiZ8duHL2KYnSEZQihdcdsUBDVH+fkTpCIbyvbzpiTDd+3k9G4lSFVmq5vWYy/Qd
xZOn0h/xuytz255ZBuWhXFO7mMefc/A9epagtqQZ5inM4UhDmJIscoN0T2YGCoFw6LSWNmZH2DE9
Z02tqD47gTDiYIVY8qCd+pceCarEIA6sHnvriAjmLRenfIWH0uacreYcoLwNztO4P8L+jzdL2i+i
pISyf5kQKdifh9BAmYlQrP17LBv779ysr5icvlgeFArd4T1RyThTdwZFATd9B+Nnnmr0UwPB1CRr
viAwXhA0cI5tJhra3X1D4XXGFYMtFRzsvfyN5QUdLS0gIwLZwqQGSWIrJChtf4hkFHkk9Zx4hD8a
HCGEJgO73jf7eo+/21MDNgO9cLJJMBCUb5A4SHWPgh7dMRwmy/ESFP2igEfFFD8VFizgBQ95Q56J
8ShOWCBS68C9kbbUHRQxoxOfPgitulCnwdmAlfjgNgdmbOxD87MCVzkx94UzPeyT/LEr770l6wp+
f//GiqO5YykKrwZsl5fxOANG33I81JdwTXcBoI5el3xKh/dD69pDmQ784k99jDp/1vuOgZG/kLfK
lKH1ugH2h3EwEA7MHD4c1Bh+6XbhYXm/hEZ4BFte4CB2/qLc692p/pjJfWYo/3Ld/T2QlPjHH7OY
r5CKoLsmidOWZv5SeTPva8BWKIyHv4exM1dE6yrb5Mbd+d4h1WP49eJMo5vh/ptwb/PxwlsTWw3r
pqrd3rR4xJuUQIJxc+PA9NIHg5qrTvTyFPVtJRKeAJru78lAFMJAMT07OUKD1gjC4fLg17Is4WWI
OhLdGb0hOx3BSZfec+BwfvMEXPQAIzeo+FP5id0ozRSWVoJmGwrLF/7BPNZ7Dn1O4fKi7t8eDowi
IOOuo3J/n1nI0ZmdDDgYnw66OSFkwkmMsshDkSAmgIYgNo343N6x1Udc+kO9K/xskPY7yMTorX2S
BkLHX5vvxSWzfpGtNbuYyRdxilZIlKLlH/PxQHGUFYWTfPE37NYYiNE28ItYvDNkSRvcgN+rGBgV
8TcTPi8GYT1S2/XO/25gX3Vwu4tG6gN3kbGhuxjNP+Dg49MaTlC06RY4mGHXHEVw73AGMi1mNx7o
9oTjbtm3SLL9I7V6PHCJemLMkN4Mcuyu4x9NYRO6VIjBHaCM9lF/0AIVtMxcXOzFYGCxo2FqbHV/
YUFN6ZqmCLjQGWUO0QIoLm4fmktYTbDpKPhxsViH/qTYcq1LstMGyPUS53eT2cgf3zVyhHnsCrza
JV+mjrGazgM2/5ayawGk8oOXSyHMYcRuWl4+e94XLImFKrmAj+w2xsJYF4fmj+xdlA/Gsi5OA7qT
uO8MOpLxEEdgNolbJ8JS/xStzXxISN/7SOAyv9kUeGD1YeoLo9nrYzZHvdEfM+BELgOF5YZ2IQQF
gWLRWnDcfzQQvGUuFxJMdcizV6jD/iTq3b79xYl2emV+TuM/JJ/QKvlELv1hV41I1cpALKeKiSOv
eQBzBbq8dXCtdgGOHuei5yiHvmqROje5qpawLx8KZ369sKQpEIoOvo1dv7EOXnTkBe+m2fUQ9hmv
ZKJuVbKNptke6pZx/j1ih4RmeqdH56AohytqLHH233JO8OLqEFWfdT39sOagasHSdgAQagM2aXTw
Nm+XPxpeL1iyF9OAAfgiXeoWJ0Y2G+wT6iwG4bsr8xKIaohA2OwnfHY9tLfY8HwFGJweWCIIMsk/
MkeVSbxFaRGUuobKWZ5A1Hvz4qW4+l/9l71yxeptW8qcG2vJtyU4+ehBG9IKd8omw7fipOMpvGY3
QzPZwcNY++hPlt96T8DyK8J6fpOXU+QBQNsAYUAIk4DIW5vXqB3pN1x9B1b3SCC/sJeBC0JwAfQB
NWBOyIbHDrkL+ARbJz/xZAU6OKgyYOy8cmmT8ag7+jbq7C9X3u35VsJq2rL6hfVRZ/O3TKIm1xom
A1csJy1xpKyLF+Jl/psfUjDUQpDq8AnxYEQwZD45BXwH5ifWOx7zUGYR1H5zogNYZ1yjK4RLRMv2
ijv3bYjg9pWKvzyHbzQxkSgR1g6zCpNeB0umuhMPIOX9n/GyXoy5AhohBPz6un3+CXfaPp9wvpCw
2NxhE6gB/fzGxY3r9Z1iN0oqOzuzneASfCghyV54ifTGt1vF5UpnGMxQouEqScgBb4Cno30DiXqP
BvE05TZSFk05RsuuluPK7lMpUXegNkIw6T+aSnjBFpTcVDi4wfycaln9aJHH8hzP/66yv0s04d2O
5d71NowOAqBK5niQTWz+v/2NrkhJpt2xsNNj7y/CC790fswc9QP/lv7smPj6Hlkh+4p7A6CXS7Fr
mHJR4SXyklu7SrbcxmR8t/7agPSBmEAfqVwebn33d+PnVY4Sipcd2egyxYjMPcrNvgyURUatOVRY
OHQlCaazzHbY2uIjuxvXp8CgGnQCJVwDJwePN1dW5yEFMXuObq/8gPjlQ19yau0R8QjJkbNFxOaS
L74KEZsb9iYtnRHRRtujV+JFo2BhiLN/zcXJMo3OXTf2akkjr0XSSu42lJxJMnlDMLj7gROV9gfx
djG5Jm6FQVc89alj4eqBwH+8KNpfrzaFe+G7bwysyvGHjs1st0W7ldKzrjshwxryXjtotbLu/Gim
8DKBKi5Z2cnHv9iRN5o2fH9tksIUNun7l0LxKqKtS4RVCCrG8Ys6t2vtYMDW4kXtScYw/7foiO1A
OdKbFQYfmvWbJ0tG6ZSJ9Os1jMjUHtRTpvFffV6VVkd4T8YdaBWMnGlafWh71dWNiKD5DvuMQTcl
goRqzFPo+ZKfD2eMjgt8mBC+ux3Pp0zqbp8Rt6fPQUV9dSGdosD9Jk5z+LRW4M9ikM9yDBTIK3Pb
ULiV9AGmNE3QRGF4W7uLJlviKvv7LcvUHeRrzWkWxZHBEtIBGZIuKz7d8mmbvlVzbwmbaxpxbCtf
IQDtDS+VXc3dzigXA2pVWMD74MtcRuQeCzVdqdEkjCd9dVoBedyE32m3bJA6HKj96wvW2X2rW0IO
5A3mI6qO74SkEFo3AgAaemv5dklwznTUm8RZdMUNmd+fcU/egi//4EtSI3rJU7v7Y43ZJzw8rKTm
fRd9Nj6p5GC3ifM+Bw9M8GhVg5OKb3XiKBAskeNtwnDU6kKNy0dK6Svgd/TxQN8HgGV+A5RJ/CPa
apVmiXaunlNLXKe+svBbq+9eFZfSrsL5buABpLVgdGjCWd3wlMAGsZOeDjAx5SPNKCV/k7c6A6yv
yBeCn4qU66STuiosBTPdBt/tEvE3Bo/ayICsktjqlI4DV0hkeGxepY0OWPJtBJsAcfytolPBuD+t
XQHk8RTRsSrtkFbbt7km9CkyRzi7T39ELypeoLFAJdEl09lh0ahiVspT/EZ9hBjcnwdk5TwT3TRd
qsxGi4GaZKs0oLSrGIP9a6V9rPhpV7EyhuOJ62HOT6MDkMbatiMN4cb64G5r6LrgHv+BZb7nvBoX
H7kd1JrfBJ/SXvooy81vsACyTIlBS2dBtoNtWHY2/XXlfG6KJfdHwGP+68uhSytJVwkv0UkONMo0
DYpqMeQRjrkaU+ER/S2wKsaLm3ZL11CT1w7f5QFVwR+l2bSFvs5sfAP4Aa2LLsHcZ7ASAMrs/KRv
2d7T22qwxmWG/Ue32vt1Xv6lMMfIhwJEOHGAca5Tb3G0XeGib3Ofkznx7R5VjPNbMx74MESiihnV
6tIPZ3rq/Daf6N/oFXofhTUjOMa1pm1sPqYdgvh1DPg45aWnHlr1OXkjIxS7J4dQj0QsXse7Sk6P
q33jrxZHvKutb2MMDHrBhGqQaweKUtvqonnpCy4ccxKABZYLZHmuKMfRGgddutGudFBsc1vIN5Tn
34fkVcQEfxjuYFKZuvII5TVCgwJcm3nzmK5JG8CZ5L/EdiogZ60Ys9r6a4a4/1ag1VuAgXwKJyEa
SmgNVOdzEXmoyboPlt5ApJkYO2mVTeGX033QFYiMgW5DJxnAvKNMlMm77O2vuUPfDX3zL5UcumWz
sJOXzOiTdoDX/jNIbEKHhL2cRUOG5S7WpSU2eQ8Ql2bYnrVdUzt0FfLGyIYh0zaGeM1Qk4YPOXez
PfZmpk3cWy+zmW52sEwY5vtjv0/74sIYeqMyonNSHf1OyNjsg0ds2+D81QwsFCvBx6Gr/fEMOAd9
xvSv+mectki4+AcGrPmMErFZk8U76sYk8AjhH7YA3TFjYDzNGjti6kzGJs0SZCJC4mrhHDBmyIrW
U9A1Yvp5fTz42t1RBoAVWjOg1SEvTR4kuK0youGTN/Wd/Hm0pmDQJUwrHgnC/c/mpaHGfehLZkJM
U2CfyC+KQtBXD1uWs4QtBMbsDRgxKZDxSkXUN7keqlXMEUaFHQO3MQWFH8VQSLpaxPyhJ40cSBEq
syLwBIacWFyJ4d6Tv5i49xu7D5EAPSBjk4/9Dq30jN83fDghND9pwkAvPZkZkvdhOcZJg2pxiB0n
/sOqjfORTA4FbCnsqRhG46tE1B7Pn4tQR0aOMFvwYEIrgUM5v8qzwVyUT9tgJM9s6ovnWx8Q3gFP
NSBIAVpjBNWybl0g6BbzKjRWOSCbgKC1O21jfqHjxUwtGGaSBYc9ixzet8rF2Z4AGN5QW0e8nbZx
TgC+KXVWBM8VQKXZvOnAoQFDevTesJwZQuMtQ+O8yLaFxxy8W4Zr4VWo/uDBfShipjG8V9oxMeb8
6bTK0QoFlfMjVcnCBUe2C8kaDPklNFYR+YZb/1IuQVAxAwiwYWNZMpgj98XiA3//kcdyY/5yNdn7
GYX1WuCPDr8lF2UbrM0rs3Y4pkJkQRIZ6HuAH63NXEPQOOuWzxxbgfyCFYhw4rN4SZAlEPqEcyi2
6kWflV9hgI2MD5Iq3SfIUfi1cB2LLwHpQ6nwi2B9JLlD72+ENlDxP59O7LzAK3CYRNtOl+yYxwEk
UCtkqqDaETxvgUfA7oEsvVBvpmCHwgvdm0hj8kOzkQWWKb8GgDCgnk62wrseaBb6qmAl1ucadBVu
KMVQx2Zx4WOCdbIEizBnfOXPoAjaQJDuoC9sV0GyewT0dnMqX4KSUDAdP9P08UMqCDUg1KbiVK+c
/Gt9YBf3wLvyDUYxApQHbw8s1bS0v5Rskg9OU3jnTIyfYwLjaLvoFIPW4pgzor64ulBSgusev8RJ
8Oh1e6bawqkOfDmTFqax8bPlwBzLNhPoL+dLSoNj5WB6Nn1keqtBUsh13XwPnLvD6qTO8hX+XxCQ
5q3DKYs9yw8FMEpzjlUk3CPc8KjmLHay+ljrI2JsryOmSYrL7x2doNmUAJu9ETRmbtHvUbILwb5M
B3ikWNIYWJOsn3SIYeQcIIWlB0HKSxCm3uPY/hBWdghasFBzHD/Df94JJBVhpdCSyCWEF8ml3FRz
PLDUTQmJdSmdqm2uOhjHfZ7cn2zxsQtz1FU2MIrTwK0UASD1DjoV0qva6Tcg6Q0JKrfmFjz4BRAo
M0Qc+2tlTs0m3zI0YkdisSl9TVjA52JF5Zf2bGh7x5K5K9ZNAbwbmHFWHdkqlomYQdksEYWRhzkS
HBbok9mGDUGBgkRaySVsbRZgauVuJVm92qraZ9PircSKLLdh32bQP8ZoQj23d1RheEfMPhelXvpi
eyNlNcqn0MFA6dgKNdckAQKZF2kHLvsJjMmCBZqNTiDg3dXm0It/TLC5kdGFhiauzvWHOKz20bWT
wlxg0dc85WzeNTaDNNli/1HG7b0X2dedhB8BfqZnBEMzNsES/xJGZSvsnbkZ8K2eVkf4XvEehoqg
l0xrdmo2A8pr2frewdYgL0LdCE4R9TkOyA7IK3OBgOHz4TotB0xfOkaDk7K2jDHvX4s2FNNxMu4z
ggUGztfZChz8x2n+cyBpBAjXhVpQFUk5HU3v7vu45LecwYulPt+59fboyzqGzX86nw4asIFLSqMj
T3sumyYTs7eDGAHomXorHHOJ2B/DcdVC2vqsFZhdSOggQ2MJsGBaP3S8cLybuG5v6E4ggQuNr+dM
bHs+f24Q/YzccPTE7JNPZi/kfEIx9/vHxS/PgqEfj7n9RkLCHq53hKd5pFpp82QMrwrK6Njkf7p9
n/ACTzy6kBy5b6RKLaxSZZZCXYeK7kGVOA9M7A7Sbb4WDE1tmBOUuXsbo8Hjh6puKbXQp8Cb9KN8
jPYqpY2UkkPFFskUTIG+MOSkYNJY7Yw592zE3DHuyI8xJX3/0xALmb1NSwx9s8+kTbQwJp8ZFHQI
5/4ym8ekbIkYwwQnJCMOvK5CIotNc/PARvDK9LdOmKugR8d8cJJenXwTrVR8nqjxOC3ZrVRbGXAO
L2DiBMxvOe+A1NUZZ0CqwhULYgMKE2uomRDtpWAeePGh59wDYXAnOVc2Uxz8pUcb7trOQvf1LmbH
vuxc8z7Sp01EsDGCg5gBfYEMKeWmaFiIVIO4/gzjLzBq62Stbxk4oNYsCSehLEyePtE/3QS/lPxv
sMeKkCNIuHvhN0y/8fi+BSWEPlKFfEp0DEMghbxi+xO6fM3jwgGOneqO16EEBqBCdcoX2tvOfXIV
2dwAYU0bQomsCfUCsBXfQNoPJutHtomA5BExeOcTHfbR8ZCvg5iG3RAihMBwEMjyZSuLZ+ffqddN
uE7NMIb5DQ0WKwXOLMYvaGsiu4YxhEgFhjfyJFxkcuvXsZRGOc0w5nCZzReDDkut0U9HjGkKmV/5
HZeVBWKcHbXagacJkYzEl+sIE8sGNh0TcyR0QvJRpZPkCVUGEuMMKhp+sx6xQwRs6PX4DWPaft9b
UlTRTQGFySMzmbTY8NwF7M075hCHt4ACQkKVm3xt4G8snInPib8TjHAMHDGIsuPlTfGFim4Jp0tj
REoHsCPlVM0NitNAY38hEh9VMVQqWxFf/RujY/4ISxGmCLBdWVRILeMLTNpgTMXCVttRLUNiIuAH
Vhs1xZONrac6fLkTzRYd89fq3ZqlvMiRfxAPsecZfsd/5DrKtWhrHMl13BvHFgmLTPXHiIIRf2xh
4lru2cWp0bRjuaAcxb4PJj+MTeqW40+fwFNEzfvPypWSj3Kl2cvPEoln0Ti8NvQHlwJTsFhdMdxI
vXzabOpNc4GzUHnmDLeUpTHvHdIzk24Nh4ZkSmoZNPHC63CVKvfy/rsVu0fl5WtBaBU8i+8WS5hF
dIKHUKFKux44pL6PwSzbwh1nNS8wgKUq4UBelcvuhguKnUNMqJcqQYE1vWuyyZdvWIrJZoA9L/GW
5I4yMWMwNE1XxU4k8f3mJfJAf0nmGMKrhq0TUd8uXka7Ph7N5QFJAsmKqfPeNnuN4JJyQVflpDvd
1lfXnfljDnCdp0c4LywaDsrrvFvVp+/0t9EQfPZ2YhxAxgJJehXCy8v77j/VM/rd/gNUjw7YRxmL
GSzH0Z2A+j1qn2OFsWMhokrPQMT9B39dH3CH4WNfRxL7OEa6V6xc9VUPy4/0rq+MDVQ7sZH0HUGn
0xnZHlnZhFhhunYcbBqoObA+GaBQzWjixn3zU9JysOQnN9pCuoCqcrr8w9PpiJE9oWIfDg7Ntn/v
zeqVf9ZP/CMwoQ/4s06Fl07M/sE5C1MBsxumcSgIybX96/4GiAz7W8M11j0vnsOv8DB5Xb9n0kG5
cMczU2UXuZbW51TBzyJgDnALRAgw7qYckrOMJnkab6vnV1A3IW9uQg+uzD+mGD0cfwJqc6pvEFMU
W5BfcLZg629ICh4ZJI+LpG+bsWDMxqzDe/3X71HdPONtIWKgjWdy/gLLTrk0AAbFXV3Fc832t8b5
uumO/SPTGeP2uTrKvj/T5yCzPdopRJIP49XefofPo9t9l0xOdhANYZYv3nCsCLEAK+eU5pY5Kufv
Jt3oDCrAq0XYwO9VTZkEZMfsKEsQaTFNMQlBk4+9+3vdn2XLAB/T8hg8u+N7Xf2jpssrZdmdwpU8
z3f1PNyFE3NBGuMk3+nz6yw/p5ti2d6CwQiW7kQ/QXEHHIZ70oLRwHGGDDWpFoOdupTmyaz1OmCu
AXUp3cdVkCVziGYAOtTVoIX/8JTgwCgrhohK57u6inEbjEPjn4ssXmqCXsSkF9KYLpTbH8jhbBJ0
IR9H3v7WuFMVrwT/aQAM09JPXFAibFEIDYRzggbDjZcJ4Y0Ow0dID3FWYdkc/MdnV0HRBKsIDLxy
U5pz5gYhMBVoPekEJhnwYzHGAOUG9sQ+jNIKjueLw0WtBRAE7xFklIfzxbsj3xvYiG+b/HJ/kEOZ
1FS6U4o4BNZdCrXlFXSQXUckoqO91S4cVDyMo1GnnmXACtIuDPoZXAEGorGFHGGOpC/DhCGmEhxh
0iF48W/apY/mhCmJMnSj1wduHq0IWkBGF5yJutO2uDgz8IddJk5XTuOsg9c5ZCgWmbhTTX7yrZB3
eh2NdcbNETbpG24Lfaep3id2Mih0OAzUdnnmpP3CqbrpTNYgrz6ywOEGzg1KIgtyZ2RMSSd9YOoJ
myDn5n5wjzFd4p3wcLHnMIEyU8uErckJDp0N9xTkoTyCX4syBh8MTih8CIYlJ/uD2ueNPyZ3tw8v
HTXN2zY1V5zhs3c6butDDwcEDlrurh/JXtpK7fNUCNaUR1QurwU5pZ92qSzfsks1AR4vipjAudZr
XXYMQvZItOvN+7s4shWm7rqGkYdtXhoLFmbkio88EGyrHkTx+UBkjdhiBtIXE9DvSyHhiGLxa6PG
0C70x/TyV8wq0vf4qgmeVuNArcMfo/SnTMpLWlr45c77j4a1HF7XAmhlteyuGFYoRwi7pEdHn3ns
+QrUqpGkuvsAnH0m9hM4CdiJgsakLoJzQSuSSQPv7LrcBPM+16cQSHvH6GpXY0F7KrG/SiBgAZHc
I7RH3SYRIF0x+w0YwhIk4Wj408c9MfrjEy/qp48vtVWZu0yxg+tMliZf5lQ82sxaKwrhhmDrUIMK
9A/GwBLVYwkLTZrk5jxjrhzuevXi4z+k+NSB033aKQ4o8jm9a+28bF0RKAUs8yNchIXkU64R+9V3
qEna60wIWKBDUgO/7xH2Gv6zjFa4nrbzNOAjJg/yOqojYbfQfJxqpkHDwU5zlTfrT0nmUORyYgX6
hAfirf3jDf0KxnMONgrAIoN0jFlTrA8/0cr8TCVln/Ep1RGdpNUT+HN27DeMLC05vLPIr8hxZhSG
DFwDZkCwDj1uJKz7GCUG8qT38TBL64MckQPNATy/Yi0dirwdT5Ad6VWnA2ToNSFoqIwr8yIT6YtA
+MpG9h9L57WkOLZE0S9ShAwS0qu8wfvihQCKAiFAyCDD1991em7MTE9XNU0JmXMyd24DF+ZxKisJ
asv6S+2Cq3eWHMi4yWCLwchHYCPDDefzZOJxycPsymAqat8vNx9ogkLRYy3dMLyG5IdQt1kivYoH
m4wov5I4t1GOiZrqXs9Fhttc+PkVM3P4/sAeM+Ca1DNgkn/OLGC34/swscaXAStHXM77YWyRsc5g
8tjF0ia9UIY1NJyBqv0zTKSJzmOQYoGV/Ad6ZTH96680QbbgK7x4LvuYAva7gYvmNJKZYfk5Foij
p/tebz7blzcM2FdZlzj12jRFegDuhzZ8QnJcrPyi85c9fQd7TyRUASo3kSAvhRrRi338XdK+fCCJ
wGRaq1ScMXPSRyi5gwmuQsUJOBSpJwmpZzLDI0j1QkYNLJEjrbwoCb3e6LZ63h2Y9YAZbJ5Ppxzx
4IEhl9CW55jK4aFrnaCkwj6lfMWWroGAhSq3oEErWsGyJl6VWoynVfUwPF3USNUABu+rLzGYOlqm
OnlWZIoD78oLLOCB3DRrxX17AzAnvTB7A8Mppzc1K1/pzx1xBdREV5AG/A9VHwijCIbmHB4lwwVi
GhFfdMTbhpVU2mAOL81yBBdXD5psioXwF4fy9f074kZnEvvX8kL+xsftL2kPySWbipvKtIeDEOAW
eLRtx1Y/ym9sbdlUTwZt1I95m/dyVaEcondfk74UghIqW+BSTEhVsgrSHwrNKTOL8M4NT0nPh7Ck
RNPRdJ/kbJLF8g0y1WdChd63UdXS+M2h+TyzhHv5esXtCW6jzZFJ5ZaqGi8WsgTQda4EC/afl342
0/tRsTasDQgH2CI85p7c7w//Kf2HXNtEniEyaKpZX3psPK0Vv2AHlCaxAF+H8mp0KGP2S2gY7dUb
sOP+FWITzvHNfnmZL8D3kIFR100MAiPZAInqrP1/Q6MqKXxjR0gRJs+/jEChzVDcvhKYY0Iy0+5q
VtMes2o2aMtcKtjYsRzA+dqo0/Kv9Tvn6x2G0TDAAtS5U2NYz4kZ1TGcCcFKQYQNesv+VfoUHVnv
U3eo8PZ7QRbiNXlEu0ypwOToH8mD51L9eNLRTDFkQ82H0fLWxOiUQvpEmUYEAX0elbVOuK+CM6RH
YYFzKSUD+6l05NsllsRE119FY6shXT7jEduFhuwPfvuXz5bK1RA70vAhRkw1FY2HMZ50RafBtNGn
x3yZPjvag7CT1m5/aC1ZAYh7p2G4sprhTXF3mVdJXs92yQok4UpEKa/+IorBzxYEmpQDk/YBgwX0
73DtPBMA5YUXMmADVnUE4xJHqtBSO5zqtyDpsQwDM6qI5ZqoRWyGJxStMGacQxZpYbhKe4+FOGPn
++cfRfHE5VaX1B0UzAoWQDifipw63JyZANNu+dwm5iF6l3bEGaLeGMKOxo2kiKjhbkhNMG+AeM7g
G+tTV387WVS4XBsKNxVAYhjBQ1DPTNlehTPrZJRGTnEYw2xQ8gksnxJzFCFrifD0VHfyWQatharI
E2yX+GHjpe10RgJZiuDaRwzVQtZGzdNt3hPQaZUJmGHrhh++wGc/3pc1l5UPQPBoQTijepAYmsP4
5xqjQEsq0/4sjRPClEqCXxR0+bKgNtDddmptOu8T1UctVlqYG8QIQPIDBbT8p28ZMwPx7MX8MpTC
chI7EMCP4aZvnK804QiyXRkr64KwVuYbr03dLx75phjyuLCSgfD4j2FwP4Nq8RXrwZsg2tdOLEh7
PUE7Dp13WvYb4mTlCysa5lKwMAfhAOtMDROwWW3O6dBxtdS3bGMsj5VJBAzW2ww4Gdsgpsk4SSKE
lQlSLRRjn4enrAYic2mAMRJ99SFAwilG8n7ZIGJ/V3MZV67vv9gYWDzSGDL6bZY/Qma8mkaqvTvQ
fWbSELCzenRXXeXhA7mbx+YMf7vLp1A+SnI0MSZQV4fW1TR0Eq7xxh4PmjNTbbxDbh5MiEO9AIA3
8tmmJob3vZHJOVJXSHkM2HhPJF8ekK8ov/4g76lUbt+wehSjA88Q+dKi+7MIAL4CC1IPUUofwlSU
+NB07YbdBvcD5hR3DEhhe3iHL+zYTPdbaDTcMbonSzNEQZU674jwOIw1xGmMyqMKmT8mWq/kBa1F
GiG+TF/JnTlaNaotICtyWBVGHcCzI4uYMufQebjaMExU+5BU0IYJeUIv+OC1Q+B6u0YS9wmvjEY/
PhAd7RHj2t4R7eJJiwYoW34PsGWRYjgNK1g9ZUjZqmHFd5iGMRVk4BCaC3WRy1xCJw8HC5w4TK+m
cBkeQPi4YTFHjBBlpfA5wP2YhCLWES42/B9ZDD+b4oMeITxcqGFfyBOwEztCJ9E5ihe58QO/RtI4
B8Ab+q+znEbdhy6MDsZVUDcpsdT59ztwF8mLbfxhU73ZSuZfUQwWUbrEs96CVat4umZn9lJYJX3P
t9FjjIOOwHR7wqJZnnF2SmcMnxm6mrQuYo11BmwzCcOWj/i0LvzmB+53+IfwUZH7efI2JTaHfR/R
OCUdLPp81QJCOooBaWcxTIN7Ohncxxgxax+vQ+w6PLD2z+AVESDGUfefo/A7hGiMtuCVDKe3Kmzy
H+kwbsq5CmOJKsXCxoAJPVxYhXKfyqtsAvURP/Himmk6DtsF/Mo8PZaq6d1UJDpXOCtU6M/gZq4K
OuvBth5MqeC64NZgte4NPcTdwIFDKrCBFAIAljrrn/AU1xXP0qI7iFg9qa7hYWXO/p/wiosh5296
g/VUc1bYhQ6ztxZq6bSSfjNrI+E1aMTVndKGGV3WjK/jQ4PIPNOWihYV+kwDEOXHwCd+LcTuQIen
p1PW/Q9b2K3q3J6UQgXm+33yUUmWKrb5YNJ8F3WVfNvfGnGARDZjew0RrUPF1sKbtdIG074k4GHy
vf3cnuP36TlA4xFqjPbzsBSTdC+ihkYCO+DvkXf19oAI2JLSPqgb3/zptmxOluk/+tH1GuWqL6Dx
5u/QRFTqT4bZ17DuR5ma8Jp7GTRSQtl0RxmekXsu9rYr3hMtb82Z9x6qV/SsVX7VRoqCWwC1kMAi
+qCQd88sQGNJEFBdORqYKjU1dR5lLJ4GhUeWkEaxpLsd3QHc5Q4ImsHox/1+Mbi7TXMR1g2Grx1E
XZnita965TC+dghD2cS5ggWh23CTVF/iCTxs2jYkMJsCktBbBl2d5Teqd5Nc4FxqQTScesrN5/L9
IgCABUFBlCUzN3ozAaacxbBBz6N76zM8HpCHygi+DOTWQ3RA8NUFpJcZ4p08F/yM6adijQJTFIvC
t76WXZ2PxEbBmLfDGcjDjvSthyip3rwh7mmYSjNe7sTUmUk9kPPjLjpUk8nU16XELbBrUb1Gnw5z
JgkuhooI0jn0HNUtxSw+HUjGoCWwsZwQkAkMmmk/pI0zyjW2qhSKDGyeE2/FBUpJ+EGcSgvAaAti
bue+kUbfqLEherm07zB30AOy7bcu27NRRSYBc2y+GySgkPpoKrCQKbOgaaM7oPism7yOII7VgfWF
uFxHB+T5VW+2CbVgioqxbbEJdbItaxq7K9Zt99ga6Wf2ElWnybQN9nY4ChO4tA9oORDN1YgbpVl+
iaYYJl1Y7AAaVGQUI15irHhcBT7PfrJJr6BVDs0LTKmSXREpJFpNE+O2GmNl6maAc8AehKrQMAZQ
8mye4eiARJnBACSmAizUhYxMicpzBjKRxXjcK8F/gBYIx6v3DqhMegFr8Go+oHzzrgR3svIQcte5
uKD0vU9RU/ECpNbkUDCqQ6ddO2hjiBBtYGXQ0SiOcEQn4W0DFHlbUJX3hYtJNNWb4A2ip8Tbtbfv
hl1+HQO2OJmib3uig9OB53JmqF3X7Un52QxHz82Q7ERWtYNtjAfjweLxDz5VjtrGYIXkGM8QsD4/
+FdwrrSxDTPcYNT+k9NFJmCd+lwnR1zx7rV7OKp/3Qq8HhE3pxLbFZiKzpWoCPoxXNTn8BNJiCCn
gkX7nyZCWTxHPcLcg0AJbxt1ZWEwAY/o1C0tZiAw4iDXAqnCc4tTbrQSMq9D1i8uFj2MtbhfVAyM
sNqiKF0LoGfTw3VQTjSGEDRuSI7XX57PgqNzrjoIsitvzD/KGB1IG4cCQ5AxeDAIQHgcXLzisV5D
/jd01emWVRRKWfOmKPcOjQhaqAV3wflO+h96BGsBDsG90/LgsFJhUMQTypPV+lYZSK2vYTYOYH2L
mc7eduUv82mqNQ1ekSEcvTg2lN40QjB88BWGUUA5809y89n3tMyzx6+0E3nvTEuSV6jvy78h/Z+A
6qi83yeGTMLCs/XQjed4zn/drvFrKlFCdoVVeL6GUlkxAgZ5R/05xzOBljfKo3YERg2+3TJ5Brt9
efkKBKpFa43PFtWROkavYMXdH6zt+5MhHFLSMO1AFuYt1T8qfOYE3MwYDv2Dk0GguWPpn7nvrLWY
/pHfrggcmV6FI6HqJ0mGChzeIGe8gxSNUIEhm/e2QFy8oeFeGTJDjUAoDpMMptUQ4OqEi4LM+vFT
ETqQMdecgR7fJpVvrEBlsCJn2peO0YkAtxZ8lFUbMTt4zBWJZwtzY/sxJqZsoscoNCAnkjITDJlZ
3L2UpRmPQOAcdPkAEUBiM1BbgGFGia+TtBnSoQAiU8T/NbSmR4jBE8jG+ZbDakh3VNAm7MWAgDsZ
05PjEDoFp46eE1LAkh9esP//HpJshaRkUsfc0mmHZ0M9u8/+4w6i1eM31NAsNgg6pd1nIa8RW7HC
AH4y7d73P9laNPlouK9CathucLJUUT4q0+yk/Q7QGJ+hPiFnllYIgq5+NoXW8uZO60jOZjxN9+IQ
7qP8oq7cC4EfxHQoQQREXeE5vMn4g3u37JY8BNxoZA9g9/i0f1H3nVD+wfT7kqPd4ZD0mOqnweYh
xLmL2xmeBLjxy6G2qPZczhuiToUO3HvBxJzBE68/dJUoHthjRUzPe29eJzfovVzwi7lVF1Z4WPOa
qvQNHkduIALpwNOYU5gB74RIW6aAYgquO3eyapn3UghwupBc8iFNQi/5S9Br+bcB/RJxMP1GQ+dg
41hibEjdPqZcms0QK2sQfXAwwYKl6L5zqncAECdzkbGWn748R9gSw/fBrpMHmWKTaptnluEMpfzk
u+Y80md0JK+gQ0uDAbNhourwt7/ThTMb8D/s80nBvfR1YTXCuOMdjC2jLGpOGIRTgMESQigTFLZp
ap63S6Opc39ACINuKpEwDlXKfmpoOpyqdhDzsM3xc2qW0suthBQmGMf0KNClPmqslCFALGUzqIYS
qKV/xZbUmmIQwzI7JHy5OCL5NIrNt0sEtQkz9ojn7SG7/AqZTN6AyUnQSBHZrSQ2eABktlcow/wc
HuoVnLscoz/NxoFIsOJTPLN8PLsHMWXvofdeXQL7GFDdhIOj/OawkjHzHEbtwC/QHEt+VwelMqIX
ee2QLEa0BuIcI0NnCk72aoN+gSYVeluiUUzMax4LvqLEMG2+TQFADOoBIfxF33QTC08MyCNM9iA5
nUSGKg5N4pGBjDXgoH+k0+DCGBr/Rqp/THjAI1uWyH2/vu/0Uy/8pj5ki/wzecwYfGesOGAbHlt2
zkbag3EJgLT9THk+SZ18yruDFFJePlX/a63gbAEcioqIcpH6fwCzxy+w6PjXoFNMvd3nx8Wk6wYP
D5EknvlZ8MAbxgAWcpQvIV0ihxOwHICSmZpRE8xlE0WBgebj/GY//OffAr/zNCS1EhIlx4IjHK37
v4Ol9ORgsywg2cxCfEh1JihOzwtVCNsaBDVhTi33sdxG/O1PltD1p9BbUpzVHlPr67I11RwPdafq
Q+isWq9lvKo4q2YQlm+xVVBR13Vy0yMTq8cm/0dggrRgjLs8YvQvPHc+mNeIIQdDuoC/B0mV3wNH
CCyVIPMpWy21ILXjmxPAn6T+m9NKnvEVXxiHQpgyufjvEOCDfV3KSV7AfiUMT/hT8x9bjPr9FkKm
4TsAmZStikgEdcE1uGzKyfr38/g53ZbTz5tCfON9IbcOKV0RKEoOp4PfWKlftKIC58Nxtds+IMWe
4p8tEsYZ0HMbSv+6ARBmriXnG30r78fZgmMEIk8TQtHemnBQXQDa2zu8U21bfpa5ygnxbxv2N2ha
E8ZaywZH6DbKKbmXwDW8i9Syr97i+zvkXMPE5AcC6HJ1Oem8TKDaDCLevnqN4OHC+4UaRdkAYxQ8
HJIp1g3kxwBUc+VkYGbDUf+dITBzqZlBHuGg/nslZ5HpLPA9Z1T0HmWgYWTNNolymPKDiobuj5G2
ILQJRiqXjR8HB1htCb0RH2NwjaB8YSkx5SK/phQJiJVbRis8mfA+TrwZfw/SLt5rEDxE7SI+zMOY
qn2QGlvwkwuUEDDsW0zeg7APnMLR4sOSeaWtYRbzNiU576wye0jN5VQ7tfoyndOKKCc+F6WR8B/V
q21GbDDF1OsdyhzyiV84dAgz5ZKrS1sELk6uLO/BHkkuAh0Wb14vo8yYvPtN1o1ppqhIlppbaAk8
GJx8IFD59DBkjbGuXkcsE5gnwkvWnisqT/g3KXbdGCWq0HIWvIZSLeVGJByWShTHRYyAphjlEafU
rzkp3O90rcK9ivzrJf3AMMTmcpfF0Hao5AQGOxGpK8QPDfA7JzqCmui1qXbS5vH3+cmC1mJ9wnZm
wuqJEKmARQqT583CgSydCpINVwRDkCZBjVziAzCz0GgxgaNgfE27X6iPd3hU7tUfTF5jedsrPGMu
fDLKcp1x9+SGTag1fa/6I24YQHtoUiNUTSH+WAjECyiWbpGGXE4WvwdJPJxWK+Gx4kzdwLSkleWT
/oxxDVoipgr2MORn40GprnNnP9DdNF2CJcK+udzPsEKpbrFWegj30hLzwiKW4LHReO7xd8MnU0ua
KUp4K9GVBUYpN0rArnY+AT1ktVdBWOF0GKBA4wrTCKjwibzmMDEmx9HzxsDapdMc+sUjwKUzQGX0
gYnxQL2Lz6fsPfvoiqRyT3UrCXq3aeLL1UzLQ3RPA2UEDT/1hpgm+d8VqiM4ReSh0pPBbWO05PRm
ol8nPRXUb6bu80UzfVvhpxk1v7UygRH6SkmHIdpgodwmRh+I+zITqwzJRBWla2cgQfGwoQV9+DNB
/3aMricA1j+Q7X4ITZQ3Bp6fEENIukdG+Ye5tVvhco5V02FmCgqLf03EObtxDmLrMP5s7r8sRlga
IFL0OcLuF9ZztcBAZnhOMdeIP1+YVRbU5yr4np5rmPMYcHYnhj5fLMywEQyGRN/4ABwMq9Gka1vF
BVXBMm359lnZ0NbCXMbvEQvg6Pn2FQykP8F9asEMw9XBLfasA4MLBDN9pF6qMXQF/o4CqZN8FcNj
GuErkmgrMuh9ELD98kfmjf3qwl6FvIZwqHz/wTHAxVUei5mQG3oOoLky/x6Y81HujSE3YtbLbQ17
QhgFwrNsifshIRx/On4Qy1UlXLDoja7RgLmY+7kMt3RtOBng+4fpDYrsGwX4LMu9bKFuenF/49rK
2DUE8qOSinmDNQseqLfY2ULGvhBiWAhOSCmuUfNJvgnTY+4vkBPq0ROvxzWRVHBB02ahp5kb5Eww
uCwZ/orAJ8gMfFYE3a+12ddFOocxjoQzCtgKx0vRMCtKgQ7A4ReBjKJMJrEd641i8fhBB1USJsXR
BA+3jEQxDxsoko+1hWiDcXatuk/TLVcQkMG4TTY7O5sYwRdLJ/pkt52wg8sht24WAuA/oGYjuBS4
CG7EkMB0QUMbTIl4cLAuRbeyNaLrnF4X6wCPQMaQJ0yQ/WKYpN+wRqv/75hpYLlinIJmyxKPRD28
wtLvoESy8gt+IksdSdnicjOoZA1/pqx1/fgrbAyICkhwPKC1ll36SxjP4HAigZOqBltYZsFAuSfe
CEYEcwveLrdGvAcYE9TzBXwxZgHtRofrwSCQWCG2nSHejCNpe8/8R+dLBM4sn6zNpeMLoSEW2sbf
E1tcBJa0mBAphjGfLGD7pCwGTqudQedIjOKRc4i7VvfLiI3i7ptY4IgGnyQaqBoHOZI3zDpYM9La
P2zuBk2bhzkjn4m1/ieFbbOlfqKYvKFQdZTTAcakaQ88TqF5vDFHADvL0E470PTHbJ7WiTuuJ9Qz
x8kEKhx3y5xPakbwL8IVBGpWR74dCkJ9GheOeE4evkgpgXvv87QzCU7xuGWyzANMETaNCH4InpxH
p7MhbXf8h0lFdLUX4gvMWe0IcI1D+9pYmQefNcO/uJ6+pxSqHq2yJ4Bp5jVYet9IW8C+wJ5JxF/h
NGxDGcMMNXXoUOxnxMpmb4+mvV7f7cnPBUsbh9KSUathY7B+vsyezmxGW8ZnoSWFuMcaZvF2Q2cL
EcMBl4qo0h2wPXs7205+Sm+LcWGGsxOeApO9hMkyLBi7GXFWWXVBXNneVJ58C/mH7I0lHpHTKbUX
p3GCM1mEB7WvBj1WQ5BfES49E83+xeHGQX9mS+7VvXltuNa8Mni6GJEzbcPsE284twg/IiTCuePT
T5oN46VDjEu2X0cDwRvN99X+IHmf4+Pr84xhSznAwf2vq7325ZWrEodiwqxrlG0QOzzanyfXUqw5
PNs8EtzcKcsAN2rR2cW4O6n3iXJIBl2MRd/NGAO3gPVnl5s+Vkh3ISuTd3A0E6g7BH9W5IX+r4Ie
f4exCWrsUbKx0FGmYITakjTz3dKz3PD4YQRBbbMSzQnT54SVCMBRezMxCNOgORWXww8okeVdKXIv
wM3dKV1/UEhfKLqp63goXtM38QHLPIjyfQ5p2GUX164jPG2weu88xov/qmeIzvBsu+UzvJNsskW/
8RkfOmJ7sAGDP+OX7JKxsqJ10kf5frCuENNxvCyXuW3qPhsTW0uFF50zhK7DPMTpdsaatL14gJfi
h7HKNcCp6sAoNhKmRyCBTBMTFE6s3yyTVEEUkuQMMHT+FQ746AcZ68ywYjiwT1jcsRtWs0mXANI8
vq4xg/9a56xlDmTlPR1nmIYCmkVHg2PNoo5wgh7xRBA+7CAw8yXyIauICtetoqvDp32fhkMBBtIH
1IXHIOfLXab52GlyGCgJMEBGnMCTy6MY36fShI6robujih7QV8WQxly3GaFcTLSkRIImuP0Abozx
wzJ8JCSy+lqAPX9c4d75jXWSpAa/1/FwwadgLaU9Wgp3crsjijyFEgzHNvAyQuIL7Niv8OPDF6Vx
MX+GTFRncCojfp0QcfaTzm9LWnlfYpFmtJDh948rM87pdF1TvDMC1pPxM87mBcbhaYgmhGSax5QY
AGo5TLxhZlfjcom+J5FOn6CFKt1Ems9jEgg2NvuOB6kKxzw9KS5GhFdYMnD5BHilKAH8jo8vEvVg
9Xv3DcAb9S05R8YMtweHqTPmuSaRZs+A9W0sFp+UaCCuKOsMVj4ByvnEJJ9eWgCSRze/5GtiCqJz
StIBuYBQqY3ImA0JLGdbwy3kakOuxnK35GXZGpJzIt6qCU2i/kQoEMcSSh4H4A6gN0DUYdUyXZOE
wTcJURY0SdizhxEM6zIUi13lX9cqPyENtMkr/GI7k0VZpMX2ayuOqR7O6WwERx8TQ0jRyFQf45zx
ErvkE8FWgMiGDp8pqeXTi6nmiHGJhCcCBd3z9JqK9lV3iaxjbXh6yDzZOIUPUEJrRh90RfnFCk+F
wTrMPO411sHBzRFPJuVDofkDy6MNYZbAcyxTQoHXDbGtEMlHnX2+QMxyDjOKcxcmyAIQzPvaq0Ua
fxEAin9WWHYHMoX6v99gBJ2Pc8o29ohVaq98SMmMm8F0MXpi367WKSsCVFMuZZ2AdjPteu7BM5jT
ARdkboaiYHLGsw+KkWPOZCQPSiOgA8AS7J8uDP3erNED7Pykz58BxwTw6xq2hEuNZYmaxdEW78fO
RKOxuOvBTREG2RkPFAQ0OnRwNFjpeWh9fB4cGAzpnHUAWOK1ZE7Gastz+aRqpAIpxOlSThQQAqJg
I9nCOwhZJ2jhazpgbkfJLQqx3ONamDREOHBS8gWFKH+GgRdcgdWXeI7lYQDtw6UUEJAOnSt0NQOM
EiBuhMtV8J5+5ujUGGlRfz5JVBNkTmVVz6gFhgn3E5K125nqBzUm/YoCuV3x0LBValLmEdgAQ7eh
BcnVhQXWwhEU/4g8VG4cys8Ui/UnGzKAq7j9eTBCKOQ87SmmiEN22s67L/oc6W1LIopntCsTD6fe
7bJ6nY6s7K/6vgNlSPwdtjq5CwReBopXO/HTVU/X1bchFVJnsDiu9v+cq0NzNoi4542TBH/+toYQ
Zax0LZA24LXmCA4p6ZU44ZCd83PftMKBhhU3/+32r33+Y0Ilj1W7C/Kf1pXW+EsTlbGF2fPtPfxF
g/LMTJ81H5qfPwgY/yv0ickTKjkOX1gWxB9GM9eAiV2t+1dogNfovclgKSqPZTHC4W4sTz++RjQp
CgT8Q6diKTrQ1Dwnlh3Nau86M3avI7OgRo6A3xukfkhLH6AvftpwHhIVdyRQ4MbBueXN6BppJzbL
+Ff7w+OLCdRawitTUCAoDwRJ5+AbQpRsl/Prrppql+/FPB22+RLHwOk7fglijt9N3rgTE6U1N7i/
lvnyHnMjO1Lwnny9OHWhcLjYpdm4Z/lq8h6TcZSoSbZMz3LyGrcJujC7xQV2ozDhnspJe5J+mx+T
Dv01B4Nvt8X2rgtw+BGoExDayKBhWhJl3wXfjWo/YvDeNkleKxhRIQiQzQTc4zePNfbhYfoz5NrZ
UoDvkQ2Jyyf5avmccuhjvqIOEv8YDfZM4jdrYH+7drBoYi53pLD7902+L75zJMAcb5s1NRRfMF5x
44N9/PdHA5+5YEM8JPdWxx+JDbTkzwx/0pCzEFbMbcZPmQUQptRrrjufJRR/mvlpuTgyqY0sbmdI
ghMuia4Gxe+H7ho73nn/dGAsE+UQdbxOqnzGOYAxoPLCmosx/ODpDOMSviIlXoammv/7n+Sxzi0/
ZfC2rUiSYCTfJTfM3+7epedB6MV7DGHchlx+k9uPWxYiINfH8AkjbTCUijnmWf7LQxMxEt8J+84m
MHFbQLJMgMmaL0lNggEPHdcuJ1/wLgxYKB0g9g5jKZaqv/62ySf5EeaEij7Uwg8sC2ltnyFDPJYW
84sx5gf/mbMwD2Ra8CuxGeHF62HuBiLCAtLVYfnzFYNd2kYBQBypoUiJGrUL1WmR4E6wTDF/qaMM
2iuiXX4r1oQvLqB2//CQnSqrB8avaKPXny4E/YI5lLkGlf6eygUUHSM5+nHMLGIEikwtvwE9MFxT
jlBJOvbxAso/jIRlr3hMElbkfvMsQDFAvk+8hBjiH0xPHoPXKbzh/I6aTTEwg1IpIprkPZUWrxOS
aKaSUxkatW/y+dEWaq7Zpu7hTX61tMQ9vUJSzTcGHz4ouquf6+KBW2WOHw+NOZJZ9/wZNXNpzrSO
/elkodemhFTjbvcWZsYOQ1sIWeZ79iS6CWs+WtIr+YyBcSQOtGVcDk6+6MOcK5w8ogHukdoIo7oB
tzN+yJhfmhHK768w3RmeczWAnMbUh9S3ac3Ue6FiKoai0a41BukYkOJgivVyg5kUpBd8Tv6yLIKm
2uwgnUEiKPGe8Pi69nmpsZcb6BYu5r51MH8in0eFwk+0edMHahdCs7I/C/Mifp6LGWgaqkfQxz36
uyvNWxuqQ8+4/n6sTTqutxgG0VLdiMSs3/HVvoiy5cJ19dGX2qvxDigidHfgMb5l73ab+dVF1kiL
taxO1ZYZikJ3e2HB+dFJ+9lKq6EG2cFRF+9ryJiqwXmjtR+XlFF356gImrgmSUn8khEgbrrUk375
mneBttHWKTcK60RDDhLoMi7bG/yabZa9uRUPj8XyOrWw8mE8Eil+Dr6x6snXDJklgd9vNRM+FsLl
50LbHebo1vE6WSJ+zhfAUQwbLE/s5uv0GwwAthlGQ8wirPb0oCBlKsJ+pV70hJYHjfMXPsbNR/tG
wEd0jYHe+WWaMdc4CLYOsgkTJQJFCkFzfERhUuY8Mf/BHMGWr5fbEizMN2aiRPqGnPKcbx1m8K54
KaW3pOAv5v83tEGOLpJUxD/4IaDmZlSBAJsujQIH+hE6+xt2nxcm8zBrYRd9t88ep3YyX8jV5Ltk
crOLc6VEZAqXwsflEtkANVWFCki9z2oY7TgLLBoizmG24+zOmyD6Nu8JfCbeIypxT+CQiNNCeEyv
vi6hw/H0hNIkXaPIIIwiAMCcwLDNa/cBUZBWFAOIlfqrTVRYfsI9jmrhX4U7iJRFQ38VwM+VZ/IP
FsnojhdCiVjH978mRt62VwJC7McHn5Qd8PEQt6+JzlXn7FAKuvqY7oVCXI1EtumqcK8jOZKOCI0M
V1kw9IQXh7MLIcdAs2GG2d7oG8BgKVyRmJJF+px1EMMmp5tj8UM1zgDVh/J8jQCXhEV9Jw4CWDS0
1iqm3ct+Wpx5B1/a9MOgOit7dYlQSCOImZp+BZe6mysTOcI30jmjQH7u5AgpFMVSP2tnDGKGQrik
e7DOPZ3NhmTUlj9AfKxQ4DNS2QFOBDSnARRhLEnfiRq9PQJDQ3lqLrGF5kzoRGcgXeFfccgcS+Wb
I3kJ09nr4iauY4Rh0nrAz0SGxjtp82KHshjSes2HSUe4SrnwbYzpKMBFzoEkfd/yZoZrOXQlZJ6n
jooaKh0Zy5TtR7zNYKqPs1GH650xhX3+jQdT9XyfyAwyY6wfl1jozTM0ciMt0IM06v37hAU5eize
EynOZ7lrhoNEd2QX1SS7VBVh5BgT4BGxmb+d5V9mzzdY8mDQXHiD4BZVmAs9N41rIXBVzrW7Q87M
gkgt88P8ggkC+y81TUMdJ7MMtwi4p4hBpCULZLGpsdHDYRdDJ3jTFqmSDA03GXeC84qI3hTvUCV3
HHphFjAoDhDIxwLVYSYbvEbm/LZCS8P4RI3hb5AuIAff2e/LiSdWYNqzM3Ctc9bwt3vb6xtFDyYK
njRL/eGPFZmONVIIAM69dKMGAxIa9CUpm1HrKFNjLz5B4eGZEAyCEN32v5SGbIIB7A4hOIg8rceU
ILr4zZ8hiePrATkOGxciFGVCER1ZS9c/lYu9CtR02n/nlhzsdfz3y9gxxrrRY5C8ODikqHnPpPBQ
2jgABkH194jKEV5m/iPaUabAOmBHwGIaJpbDR1tSY8E9hmhL3wDAe1t1wp1s/t0NFVefNjt9yrCA
MD6UNJgxsZHJNoY1zpKcTLL1dEyPP0mb8Csxium0TVri84Z8dwjy7GpY0iaGl+GwbR/GnX+Y16O9
5htxcYSJYcsuH6C1N4/R7+9f5vM7xIgjgaGJNZ0ggLC1fxMk9LaBwTQ3yBzaiPCZHqVHqOHCMQ56
qCc7Rgy/BGdYcJV9hq+ZtjMCQuo53fhNEUOHwYxtLoazYlttq+TgvRwaEucvSVNrIwuPLmkMEQmM
ewSzMsaPsPeJUdzcJupZnO5gOL9DkONB0tFF1SxCrV+MQG73cGx4oGoPAgkaAR4Zbjm/9XOytSVE
ymn08Q+Udp8d5G2eoIq+vuAeBZwovWsEHYr1hG6ffRSANA+uc2Z7rHDyVAl42kqv3fFgsxaRa8FX
HMam9bHTrD28L/dZJO/wmeZA+7PGcgbXZlYgtz1KgR4/Jq3LsccdJAkSmKkEIREheKArevxhSQcO
0c9YJJFwQsmqQCq/QlKBmO91wFxKqO2MSPKAnwRaok9u23dijoBVf6AJe9iawublUEP1V6QQqz9l
chih5UuURUWOrQXswYLivfmU4nYVgKtIJPxOTiLtm/Wc/XR1uQaHZRZh6nlsqFHjln5UuENE3R86
yeGcWaszOZp++lOcu4hXsIE5l3cI7/qM6BWPjYsIt76fEKS8tggsmfxZDI+dOqlDWGmAD+xRGalf
z6DbHmbSIhvrQxtJAgU0OTFsR0QXRhVXh7mN/bKPP108nBfcBUrc+zqdIQUp/1UuTeA8Z3zLosKl
51bBR8EzYGhWKACEsOO1eW/UnUobaJ4N8q/dgd9z+NXoM3pPDJInHbrfzE3dJQxHoF95VW8R/eH6
bfCDTfGIA6JMixnKF1IpqY84T8IEhR6aZUfCAilqDUFOaoRFVmazcGi+REnSRdT5r9/+mE9U57Fq
vZcVFPiSoyoTwDFSumwCneilujcmdOTgeNWR0pxyBhTfZiTMnAdxjLMaT8fJ/I8VB3vzVyC5Szn8
E/FUCUtGB4rIVJAVUqzMdxW5lffEjzYYTtnw7akQbuFEijNdSuABXTC3xXtFjT45rDVbt/d7htTl
5RaLgI8rndLB02YwFSemp0U0T08qnhUSTorYp726u1PXHycUG97j8gi4pq6FY6fNUgN3LrAw3Niy
5ILioihamBNBu0NR8W9tB1R3rw4rhxaFz4To5lr0/JMPMSdkHWMYjnsLsfPVEWMe4goFZs+pVHyI
cPYjwsaJCd10BTTF484WC/33OjqbS9pMR16mo5m13xf23qJqZteItpfIdv0Pf/c+wg95T0hApCNY
ALEZUc/PBYe0/B9J57XcqpZF0S+iihxeJYQQyrKC5RfKsmVyRoD4+js4t7qr+4ZjS8Bm77XmmsEG
Xt6K868H8419gMoy8gKi86LZfrs1ZlcnxgOb6Sappudq5mxda2VNwaTZ7POLqaMDY9fFQWl2/KNN
WU8NQbVIZn9/F2jLjD7uL8f7v/2O7GyffPxZNmDHRt/COMafiasfHNQP8/cJIhbTCQr8b1i6pDdN
T266A7/M4W2CI081oAEbs/fZ2V+2MzvkJNga80NPkDl5GKBz/gozmIGD4mEs6rUBqD/hqcHWmssr
Df9gSjTGhBxpuNndo6X8C7Y27mrOFpZ6utY3nUcBRnCi71IqxnQR1B/aDlXEKniWa9LRd/kakIs9
kUCu6devjYW6yuYEcdgQFxbMs1Y/fOKSl2I5TYayOVAs3xBrRBYeps27Jc5al/Lhn5Gd8W31e/1A
I4fTSX6z+F3oyqA+//sP3ikN7V25RIo8JtsG7ThpGehFuH+Q9x4mMw3YynN1crSoXXBBuiBjUmvL
B/Os1HO2zQTHLRb4Dl1ayRZkntUVl0TY+86o18E2WIaPGtQsxwgWGhlazcmNpUH3IzkhO1u8jGjr
KfRO/JtUWnBvtZ26mv5Tu2TP4AyTl4seiC3ngsWDOW3MojZXCfnjNk/Bzli3GDt+abTUV+2NGOfZ
85DPlj9PHbsP/tCpXXMNRj1dU9+5MawuvjB748L/jbb+b0bdHlyM0/+AtgnoPG2f6iF4YhG2Nlf1
GoneIbpYjGRwwsT+gw+S/41AHigPkQS2a/832bKtYkZyMbDoMHb8AkiQ2BZiuTHn9iPuxuZ2MrAx
+D7gnIxJJiCe36Oc1ANPj6p7SmfFoZg6EQyGAxpm8w7e7AfmQ2DFbDDsUvCz+WvzoHMjnWnrIj2B
3maKbPFp2GlRp5aKmaLP/G8C+AU2L2B4rpaK72D+8on8N9oKjGkggM5/8tminl0Su11isje9T1Dr
7WBJz8Ij4Ja6+U2+p6AR0yVwiRY2kiR5cyGmzUNF/ggUApzHv0HTwx3yfxt1gvZP3B0TF9tZvW7X
0aVbw7UD3ADo4ldO9+QGXJ6QNa3CsWEWRwtFo3gTdsKCT9VtpigrlXTpp7FjtADFjaxSFdUKz5hu
E6kZAwkGFW754EmFzBjW/JL6xtBgO6JSgrz+NELmL8gpJx5HdBFODEQXwZNX7QGP9vEvlYxHuwXU
tE7Rk2kIgmEGTB/8PIy/+haw99CuUsTig9atalbZxTzwtfI5HzSZFenkNkyiIf4YTSVGIcQxr7kX
FZ4Y7wkikdZJ/FMJz3exgaUuSuteOOnswfJ31t2NaJ/BwU62jAuFYVNzEQCID5NNE7Cx245meEzT
YwyCGf6+FQZKovAcm/VQwI4fPE1H2XhF9Z6Kj+69QZ+UNyFT+kuPPiLClFlTkcjo2qEX/lgnDJVw
rGHkw7xmEW2R0ajCMyKkdmJUPk1ewI9uPU3RRhc8H+Zk8EWcH67aJ4TX0qKADEHHD9q1ROpjWtcK
tsWW4d4U7swTId8U+k++ogH379D4YVaax+Cri5zg6Beb3ImOxM2qDDeXUEfeXkin9Jx8t6AyVCDy
7PlscRNlClH3G6pbNYNFFR2hmzC3YY5Cv2ai/J6NaziCTERRWQe41GaTrxfGdI22g7vJpJ+8unE9
MrMwvHHiM/CZEDxVPtEhpNqGFMlqCKBbztAUTbaZLuMSMIe6XYMp8LGos6vJLkWPybKFCU+wqX+N
vro1VFFEU606XSMXzs8wQJYXIAPxnifmHzTFHdawRlFYMXoPSIILPKZU3PYn8xf0U6BxsIddcyV3
C2qx2rqzR+fUh9NkZQGowNoxdmPFnM1fSdpXd6tvIR/JHAgxvCzMAkLp1BXWVHHJXJr40ulzGemk
zBtZYIPugWDw2WKxIZod0KWgrZ02CFANkA4EX3wRfhATymAGjckwnQzQLML/r/tj9m3GNjYMJWyK
SZKl3xnmcpVwFbUts3MAF3jEk8SLsRSyMR2gEnhLcfkZrlZGJkidQ61JWITkgIvohyA+9ORKTBYW
5Im9SN/sForEABQwkXedVw8AAwbIpdM9yu1iyxzqRcDNL6PYO705nXoMAIcJVOhQW/fQ03/EX/kX
ETe2JvnbDSaD+luYL1/AnAadSgo+3Sj1MalxS8qTn4GOazhDA2mYzEmucmuevKhD/cEnmXdt2LCr
89Cf3ZrvM2y4JgHRBoARdt78kxNzVfOcFi6bAINWjb2Pew6MZflr/B15mXkafYzH6I6bKZkOWz/E
nCcPMdyzb7F9tDeSZpHfMUWFvMkJ/Mtm8QbFKVmp1o7fFZtHlVkSekAfujdasemIoobnYQZPLKF2
wy0uXFlw/ZVO5xmzpLTXwY+RLbMqWHQsDZamUrDls+eo3XZ6xhRZT57iRElwp5dT/mYRIR5LLpjg
ITrn73g5UNzxXGXkguv8teOjocqxzHxqfHf6abDqLUnHuIuceGeHwh1Kjz/CMoZmzRLit1QXyul5
RGx34KXKhS0pw91DJggeaI854gB/i+DrJ2LDilEh0j/gtkUDZwY/aGRp0ppvoD0S2KlTZuZGwn03
CVakZ77NDW5GKVqSJ4IZXlQF4gOxo8mRnam5TP/DD8H9xdXSXGB6G2AYeEQ++AJc1LfaYyyJpmfg
y//DzMU+9pkbXgnQyWw4OU7jRWZPWD5N0GS/ZUd4IUUBI71Ac46SdRvdmWzyAUD37CmwtrUUrzao
0lHo8W8Ul0vhIiffNSSRHlxj5rEksFDwOUm54YsAT35YhKYe2Ugng5vpKnB7Y/x453vJ8mRr6fP0
edbTAHsbfmCvyUsGhmpM+9cDRi1nJ6RaAUOG97J/IsFSVxBYm8nOFE0jbxFslQpqCUYoL0aYwaLH
kO6B65OFFRwFYzBdZkbPTZswh4hIJTmy3KG544wgLRTgP4hm7PkryUXvCX0b8WayiA2P7RV7QGrD
yBm0pSx+xqA8XOEH+wJ8hdDj+pjQsmcyIa8GpluhpzVrtjKJTnpZ/5uKpzcYAYX9rNf6b3izCvg9
5jejlnoP4E5A7AM7xCewKMv3SdbSdPQgWK0fAKzjg/XF4jXvnCQp8Ds8tZDdZ7hFT4w1iIVnYyOY
k72P+w/JnDW5h7D2qGQsLFltyZGDomNsCMedBuzIhsWDDo0vcvwABJMDPHDizQ1v0PaMl8fOgbYe
HGGQ8ECzJ49McRllTRRz+LQcMS95HeafzGMgZr+G8/h4Jwj9UdLc+GDDCyE0f1D44NTwIu2ddWO4
TMT5mqDUydEyPN4oDggQZwwhZ/WmdnD7xjIT1scT9vzY40YN4YAPhKzCg7yIpBrzkLkE64g3ILS+
YAVPHR7AG43KfmKJazdBQgzDOmYYZEM8DkK3Rlz0xSfrya7Xdu1kNLUYEHQ8tceAniWxoQjAR2K9
o1LAVJClJmG5gcFqtk2zo04zgqWC5TDfT7km9Ph9ottIiuD5P8P4HkIa5oexfeXYfR/94INpe/ox
4hzJ7UKxVDqvJwTGyDgwZcdrju1h+tFW4377suNTOphe+AMDnYx7RKIPOFRwSjFbmcZaW5YGu0vF
NkCDzF//Y3QgLp5mMFvoKZx+pdMyhtmnV9XhNk91erILtN3woDwJiuxD1rt7/D3q3dZSpD05GkrX
7Ir+9qrrFUyk6ip9Eql7GRhH1ati3Odo2dWCInWVE1MxqguhXeL0P5aNDbUTwwRioSTZzg9lZVcc
vXhUsxThxMo7dSvRZvEMUdD8yMcO60li9ci2ixaC5PAXiHAqonrIRsBthQFY2hAW5/L3PUXe4XXN
pcObqXJvS4hcrzj0VwaHMAPMPX0WhBIHLgDwBZgHVcAS+j21xIUxRkzHoHyoxabvzy3eM8JkktnG
e84m9jT+OWWrYDq8kDBSwDRJ63XYagJIRP2Z/YPXm//l9ZfmpcyMktEbLpUHS/tKlW8/8HKOp4IN
nTQmGVeUFNENC7XqGeYwaSmCj9fbk/CbN/C4zYa73MhINl6dhDES/lkwSbXSB8QurMwVmnbxElF4
ZViZST3I9OBlebEI4nAXmh9jLrtF3Sx8rxs/GpKCXnJyfsNEaa3jmMHYS3AabvizsUxTrGSgtiqW
yya+Mz52Op2JIZHMlK8Ux0uLb76avNeCVsH6oL+UPsM3oZ7SKDHQfhEGorDW00OaVQmwSuyl47Dz
G/xCjMjuq7+eYOia3WMUQaSDzPV7FkgKxfgNJUbqln0/YpAqb4smQkLcDadh7LnxAy/1u/B0rNXa
yljWGASrBu6ow3exbXBO6PX3opRzR0njzxKxqQRiL6sNNhudrZQfEf10oMAk/I0A1TD+EqMQF6Lb
Gy33W0Tww5erm2r+9sMPAyFVLlw0HHT7YRGEb9caJHKR3CoSPAWQuVPcDK3d9DO4D1QClMuJ5wQm
obbNVTSAHsddhFG2Ge/y5PwiS6mSPkXZ8DQ0bgrOi0W1icOA2TZQxdDPM9iDcdiuokDwghFPlX68
CBYFrBm1vwLT25oKV8eb1PdL96Wx9k2AsVzaCAbSagbiZpB5ApPYDp5YiuhACFYy2r+XJHo1UQpy
672Eb/gJDY696HpkTDyG7lC+NrKPyhCvQw0BeNLAFJAv7x4aEDbVcim4sZZ5dc1w1yBgpd7rxEUW
JZDj4H/K9d1Iqk1GDZSIDzkG+45wEwEKrpKjkWTz8rXVXiQrIk0kOcf/xvXSj3FAPjWl6JRtZMfj
ZVST78iQdrFGiRm/wq9AzM/S6wVR6kPtBltcW6jnlWXIuSbJeLQMXq/eosaEWsPFRPiTMxvPMCTn
zNNUbELeR7WBmzNceYKBRLBQJc7Tg9m+sFLC79uQ/oRGWAVGyRvINSIMFa7NkH36Onxj/1tReAuD
lUAHqGioNFBysF+FHBnR+0T2TvA6CZApeHO7kbDErqKKE9eQvl4tTwl/zoRI1tFa1UrnDqr4URPn
pYcQjnTQZzIyu5zYNl5hA8l3PYLsaMArEiWKKe6SKUD0tRKaYKYIJu+kLVX9OgF6HkT68KX28iKT
wJtWwwGgnUPdAhuyiBuuODzZ3Wp1bdAomJmDFr1vj6/fjqqhjn4MmIVIcWPGQOU845D8S8ofC7cb
VaUrxti9Nih8OGCRXNIx4IkUxKhRmIgHGJyiLtPRboWlNw5E4fhWMbNUH6bEmJw0KSJrUXYriYkq
tFYtSB+iaP6YVYyLcajckp4Dp9iYIwrQSHDruFxajSOE+saId2H3JaVe/tqYbe3F9ZUNd2oxhCFc
DO1Zoo/qk52P6TZBBCXds8yYMzAgMhFyZ4qbkXYbaSc2TSJ+LNWP4qKqMAe8MHYW6q8zbA6L7MfA
pvjjSHxRAs/7wMFpv0DE+ZfcRmEKgETBLBibGE1FtcQ41bITdUoCD5HYN+0uD11e0Aa5iY/Z8q5t
VwRdCMqC8SCUUXwf3nMSp0WTcSKmPf1rClTk70gy4n8t8ETMmsGgumUFq69bpu2irc4cdvycIs0C
SZnhLfOiwVQoo+SS3gS/M4Oqkjomjz6mnTGSqo8+xg2M+WMSdh9qBOrejO9VJpK4I7FNWh1ZBOoo
YPorGhxkaWOss7L0uhrcvPvqeP+nDdYbVSbiQD9jpeFIhbUkp/y+93ei4pHQiDLUREqK5xFLvhYP
vGLsgQlBpzEv2sRuijwp5XXCISYg3pigPa+UMOFYiK3dq7u3T+1f2jKuXaUDfQC5aISjuJIfKiLx
SpQl4aLZjPXDiD99hqDs0DVq2Df2FKCWZrvVC1z06DQawX3HTFLxFgeq5E60r8P4L3LWLgyKCpK7
RDhrmENJFy3YRMSYWcYX3yamHLjQhvUinoXQVkIieY6KwVolP25Sg6K72QlAZNDlugqLagbTiHH9
jve3NByTt6rWJjMXiJ5QqeJy3JT4L5bgUVUM/YUVzj5a14E3+uTOwuxtzfkLAYWseND+slJc6xNE
RlKdzq6thMpKjz/FcjeIxLUgNak4LzJw3BRhtCaB1JC5Kn00xDYMIgJPnLSQwMgF3b7+4HpaE/V8
LB5Lc6dWwHpCclQ7xHl+ZIdptlDj7GaFf4oOp3XgW8BsFrb8WaUrfjId+W+xS+mK9IbG8hlOKUxQ
J0bWEamMCBUUuiPm7egGpz8sdNn81W7V1hvNHSCbXE4u5QtD1BAx35R0meGnwS6VSeimhC2ujlVV
O0ZOvBx3ziBjmMWrdqwzCSl33h2yZED6RIvDkRhE2MeM9Gf4oDB6wKu4MkRX1JjGYlUgwNXhLOab
SxMvKUJdhjrfxCEzTD9fMm1MRP0ibUNlZ0Rg9e9d2ceuRDKQeUmxDhuxoZEGNByUEtlgbiRwQ5Z9
1ddEwjUXaoSwX78RomsY0MYmQ5/8XCVbKzWOShKC5iu1A4/fT5mWh+Iy4p3lmVnZ3tR5q9PsR9bl
rWUdEx/7X36NQcqWUkVbmVo0sPLDSx9uJrtrIhnMIFhbWNbjz96fXtSCCj8QmcJBtYTKlguU6l26
qvxhLdUfaHtLHeW2joeUP/az0ZQOo2EBMeBQ3YFG9QQmS7AFpMtkHUEQeaPi6KPTgL3UTQWHSJbw
o3zrsAZkmIEWth5DTHYXSoyU/StnVidZX5VwSiuFPxcRP4YT3DvcGA0CH+RZPkLzzJhS1/d+ezZ6
BpC5l2JDHJXnzE+WgcmYtTk2MNJayVy3HTVckuK0U+J0AVbVLAc8zjqs7gJO4He08G+ZQ2mI2jh1
5WYbwxqnQuhlRLH+SqGfHlsO5QIDrgLtmyXbYvE7lqzGAf+dYK39VpPhKmY6YX9ssdQwNZSc0bqt
WI3EFIo5T2GVJKHdZ79R7L4H8plrC+egaFmR8qWZq5zFrIEcoaKFjQ0CCC3O74EAML0Txpdd1S3+
RMsWlDUyeX3Vj7S+qax+S/oQGBkQENCpH4GJwRR7iC/+wOVMmxZUCp1JEV85KFtxbipXeXx2IfVa
6A3Vbyt265S0uaAtucG/8dF6YfbAJF6qPg1G631EODGsEmMTpd+tLCz6lxdat8asQZuPYz8lnE6+
oHjtq0eO045DAQklFWycAOpO3v9wkDpsF2IV92KO1VritVe1WxTh1pBpIhh1uqw7meOcKMmB0fW7
PadZczdAKHqNjVb2xoLociV2+X/HKpweSXR10EAwQ+FaWcdBHD97Ig7lnPRMqkpU3Y1VrsfRXA6y
9/bzZcC4NyhIFDZpWpWM4jOATI5lBaAHJdNgUiigIh0ST2bjfEWdp6nZytQfsUWCEc44qciVB3s/
qux3ms+H4dOCL6TIW31EzUJ053hRVGU+YptRWfdcmxAb0Lb4u/tTZSKIFSSmtKYZ1xwSyiIxqRpz
vPUhlHO2+uNJCFG6TTInYdtIv3XO+BD/jzL4jKxVCT+EVtHovxUMaN6rKgW5rF9IhcA4Fs9CBCyG
86hNudjVWqkH8sTRiA7JUu2Hq1bWpDw9xZfovA3cAqdtOqOlat/LhG1wWvzENUqLXPemWh2PCF9R
/5XldXusWXXvhMKwV1chrOzIsiijgWcp1xuWYphCKMEGSTeXjBsSKARvhj/cVkogFZCqq9WNGXrv
uDyPsA+eco5YtHKyADocH2bgtzH1I8bkuAGKlMD+jlMF9/cMfm9lPLRl1ewD/ZCVuqtkzE/0RYus
GRygGF+LPHj0vF1tvxyZUIh6vdPIWhLq6JATX9CdKkzq6h77LYt3INUWI2MImI9v8IgoZL7dXaX+
R+4020CeVPEulQMhMQl5eGFhFzpoI9lsIsWB5IsbUdOWuqy4Ac/Zfy304bPWYYNzXIhqQwr9uKpy
bJuLcfnGn1DPIMEkn91INw50MQHM1Z8cwcDHBCrJyUQtbmrEWCbkab2Rww17DEr19wQKYH4rmG7y
guiR4BtM+psJA5TyqROgM6B8nCpa+tj3VAPrDBCabTqsejleRxVa2kmN/RZsA/G7lXJRWZEvUpV8
HRAjy4tK5IX8sTCzyCxmn8E6RFKoFmDQlkAojfyVAO/l/XGM8ZALGi/vVVLCGcCYsyxXL4aeQgZ9
LbQxfb6tTcyt07Jg31JPl6APY/Dt8+YK3Y+KI3RuYDTNrtsM0eGluo1KPpKm4NRQJ8cAzu1L/7FY
9VEJRVZsz7k5si+qB9n3WknzCkQ61XnU3o6f7aP2RaY9/UGqwZIYG8yQmEK+N2L1ScUksgVjdKiN
2lckjSTsGW6v/EyLMTZI+8S+YgjR0uF5i93UW1qJBlRGHGBfMPiVgJkXTmFjPKxjlbc1w6yKoklQ
BB6gz6gVpKyNE6yT7CjWwJHB6d+QW5pwlUeYP15HBSJRK8n3rkw8LWW2OcXF5RqyW0xZib/QR0ao
AFh5lYS4XSQbE1u0iKaSnf6t4wUfyh9kfirWg06hDNeKqDtA8SoplxXCl7eFGi49DmXtDhKOMjRX
KtG/orqr0CdJ+rcBZYbqX1MCp0vSaypCRcLoZcxXzVAexdBpYw0NfrzqotoBEKxWWvxNuxnXTF21
c4SrrIJF9gaKNqtpHI4Kwngib+UmmgejvkrzzIV6bgb7muYxF/u7r6LQUJTUSSfAqWJmh9F+x3BD
71d5WK1FjcCG8fVljCiJu1gk4szCyV3zt6okLMCly0eciLea7qViZtDaMnPJ7m61O617msVG0Pj6
ZI3w5oS88bmwZsKVdduy+xvwLjQwRpriIrGOYvrCLL+kTEV7xRy4cAqmWtkp29ItLisVz20mUiX5
78EMk4Q7s7UOo9jAZWzL4s39NdMXuAOM3XCA4WGwrzVbH2Mw2/xl0oKTNvY+ezCzCcMFcWPEzOBZ
OTE55GuVtPFrfoS5Ff7sL/A1V42YpWsLWmGqLjp8PH0h/RM4tMZ2FqGvtgbsHbxiq2xBb3EvRkoP
KRH9sss0J4fK6J8g1jGnDr7wpAT2g3Ex3vAA9TAKmWMmsBi9A7oupmQzxobBGQDPAGtFxjfLvyAX
z1PmKwhSh4cFzMdo0n7QkLZY5R0K1HAF3y60DXKhfhKIAviKb8tDNWe2yQdBy/5qH/190GZab8O5
nYnnhgQ1jkCOEIpcGx3J23xk8GOEDXw831iS7vDG5oEFb20LPKN/iLYeybPI1wX1IQxldpS19lUM
DvxdeDpAYdPjMHD8tcMbyzn00Vp2YAZQgmKSCCerY2mXpI73tn+YX6I1Pj5wW4QZJB/SyFFX48N3
GRwqp+5BigsZGEtIGuzSKOcwH+eh2GiVgfbnjFKUXfTk6tnXAiRx0FUn8xNYaT+IchGa4Ihks4fy
W/GNXDEOBNqfCNs4Pz0nDgMCpQ+kt1+MZDGUbebvz3INHjWfwOdZ90CpfBCwlGC8EXiZO1g2k3vu
+3P6M//G5Cg5rTWhABApyHsFjp2RTb/23Sdcd7Se4Z70h6UPqDjzXRYME0aIRjFjarCSjIGtxcTc
IQCA74dbgFEtfWEpQK9mCXQPIUO62tjyne0MHsNC/iQxigibP/gxCIXwMcGjvp4RhQpdg0xp1UcD
v6mgdQMmn1tlKynorjRGnpTvw4Kdq750W0bPzHg8GSa9T79B5Pe3hSbuYwcOOAZOtW+D+YTN1cOc
4+s+LP0bFlY2zFOlWehHn/AMyYWUhyKH/o3FLK2kI7xLwGzHkJdl6wxLmYoIiiOjjFP8pbE9oyOM
FjCAMG3OOSHn1dQZIKvKbsKKfpieRBSwq5vVDjkfwJ5XEY4cBrhzkWiwH2GVXa0fBUtvOLPhut8g
aKNPMvFiWvPN7Nr5Db/CJ7ndzMrhkMhO0IGURPg/uvFTUO14wfvJxoJeFz6oHR57JhmxCh8Rr5Fb
imYUzYbJdP8IZYYS5Fpir2a/8CCzX4zdKQZmDAwSxIKwXLYw9Gh6KVK3xHhC6F8RelM8dCd/6iDw
d3mdbjPCbda46xr39ypcvM1jsRZvVedIOLug0arnAQDtHaZwPeE/2NBAm2wxR4N36UIV8qB6z5Wv
XplL80u9TTkX78me5sU4x09phZZvHu3Lwgn23RaKigM/20scmrpq+WaFflgbym7hQMbbsnV+kSUK
g0cj9spXGPhG5ky7jwdrbxxoDfeYUTpe73bKTHyglNpZm1B2IjIk/kFR0rCseNrhIYLiuyPkG3CR
78hRMA+XZjLbg3KcQwFiHUv6UDniQ1u13M/NEeFLqC4YIwCdBPDFSS9WPgJbtvsfeKWWbuNFGO+E
v3r+nS60+GDOhVXq9Q/zIvA2Q6nKkHHxz17zCmm528D94/KDPxVrdxC85KytGlgPjB/ZWS/xolrB
ocwXeFs/C36AoSV2qiucMvWHRa1yEc+m6jKgECAsYn/H83sxYMMTDr3sFtxN31oY2Xj+l7Xxd/KO
KLdVvgGMCmlzfkvZTu89ys01JcQEuxzZtdmJO2i2WyrUuYylMyonBeIhy0b8Ck7VX7thf370+BeX
BHYi9Rm/82/xg2Sl0pi99+F3s4nuwSc2Ocv42ByaDXsde7IdXy4a6C3XzhCXQg6Lmf9XSHc1jjDd
/ANUPMmTP4sD5qRM+ffjgQjNmbF8f74Pw6I8YRoJVyK6d1tmIJz8O+uOLOCkBDRN65Ka+YZTNdI7
Yxbt1ZvMkqFLT2aeuEZGpiKiJOj8UEFEvWm2cADTXWZ/vPiIcK/JUf5Dkb9FEXcAdVXWJbcQyeqT
MmvdfqD+ZWprnYAA6geSlh1b7vwxYHwHhAJf2CWN2n5f3/mSfEWI7fjcBZC7vZeLJhOdSTof972r
tcR86ksGa/4x3pRs/nBnoPmSc44s0/hrv3jblr8URtP4DXRQ5p1tz80XQ1wsLaZ4ZHUdfeDfzp0l
qcV0RT7dLnECnAUN7Mi4dpiCSG/3JdnhToVBiurpN6KJgqozTxcswRxNLUPAa+F8Bz+dzDOM2o1A
+PY8+0C9yCu3BNcuYDHYhY3hanli2+1BK9lf2W2WvJdIciYFKMkWWyDfnbw1GRuscAY9d/haHdjQ
9pn7uqrfQ4bDVfkB9LImZwfW8Yo5SOYWl0d8jlfWz8ucRw/YOxnqGk67C3OPYK9DyYab+5v/1dfy
JNjmnIUw7+/jHJ3svKAKMS7pCB/9vVadaQACB2hufGPfxw6DxoXMWl7/8PT6DMlinSMOJsQp3iU2
lXNSQD+5gntYiGdBpJ4YqPupbe5S92WsYI0jr7G4RQreHTvIBwExv7h5LEBUD/prTjv6Yoqrungy
+5Agtq/FtVwyO4RAMxm3OQkVCID8LKJ+hR2tYuj87zwBH0oiPNK2/rq9pM9+1T+4Rvkhc6dxh3Xw
YycXg111idlWCcn8mbJBFHa84/vtio3oXCC7MyBC4fQwCNm01fnrz/zLdq1jrMxL4TBT+ilWHEXX
hBNrbyyTe7419/J9PJGYc/lmOnUfTpguzydmJZsE/EQ6UR7cssdM1OUbL3mxjqKrXa0lLIh/uzeW
pdlctnmTCFbfoKAFaLn/e/4DDPO/ym2tmXZ+zx/gqR1u8IjEv6g/UFs0My/aK/2UXP0idj6dX/kE
8Lw3wpG3ayzhkn7xUlpnstIdeTUxtEYbXpCxe/+SF8nEa1UiaZi325j+XLBft89xj/oFsnbtcMDa
wlF3rSXJrUQoLbQ77Lvvy9vVyVJe+Sf5y9iDJXIQIMk8oxQE08er5crGCf8WjXN25j14cGwZm+CD
FMV+1gKGYe/CIToc1qSjb0be4nQLGY6mU//lxUfdEByCT2jEs3R3ke8ZLOl22eDnzEPeWeg8IBjK
K2aP7VewlxYaQA1+k3Ym0KPP2qX8mFTb+bOiOFDXLOytSsKXtByd6oQIxpiLXjVLfwa79/qZiuWE
rVkz/zv5fjGuoF1jg2d7Iz9mWqYorRfxPN3EXz0EzGoOBUD8Ss/Vgt/7eXmvL9xpCJTw/wXkLkOJ
DJ8sXxTMIMQIIhQUZumD3iG9sRbYPXiwGjXsFrXsDm7XpLqdMA43cLJHxwXr8z+DxnuFu6HDwRvY
ym9EPJYjLzBPRb73xyNmR2e/xTLHcrU9U80LMohlflbsiD8koHSv+HUjjAsiKGwZh9iVmB/Wpnnm
6C5sf8Pcv5qIacSQYYBf268N586Hz8R/qdyDPZnb22jDtSvX6GCyNa4q298HIG4zEQdp930btxFy
5N/CodiJ8chAZzHQ/UDNonN6ZrTf7BG5S0HNGTSv0Hd4xgcgghKjdVKP0biVcMPpF1MRmC+kuad5
lwjn8Fl2JVaidsgx7Sbj3Yt6ervcuzlUUTa2n4E95hcZt4eT7Vo+ST8RF8fGTtnzN+7jiwV7zUY5
jHAGnwMoOvNiQRXJZkWZI6dIPqb0PCLmlEV0DpbBL4MVzQvX40UkWelt626PIiLcVLivXhOEI8Vi
oIKN/0R+EJ7H7odOiJwpjij98HpNDQ4hNIKGpxhW5aJDJus63vWUy9fXT7fIF9zwcMF0jUPlwmNO
iA9ZR/YFWe4OwAtWV3trOE6/hkd8axcx3+EHTWgpecBpTFA+zBsHT/0k9XxXID6UHRguHEeTa8os
YQOgnj83TOgIQeSkH+KduosVL4jXzJwIfpXkM8YKKPerAIbTdUCbxbh3bAHAt4WyfKVLTV9inoGX
mgWSjfkWhpRvr4BjOEdLtJg0xekJoZdKZ9jMQM0FZIQwZ7nhOMar82LHQSTNceqc/OSQ+8v4senJ
tZlMKO8T7cr7vwOmpY79tWScEYmaG/+gwDxlGReLnlREurQfLgXd09x328VFUitekU9V//oDdpuD
Z0Mg1KDORo48xeYVWMoU3luinF4oX3Fh0/Ufhvnr3jtVMqmMnmW0kn/41Q0lA6TVw5HbKHlYX+fM
ruWlxNpnUyb85ZjsiwVV7hySsz0g1Yh338ozdKnMqxVCVFSitAf5pYJOSiLp9nUmgLL9wkVm0Vx5
lhT6wUbm/MAk6eoHxEJHS0mbU20Oi3FXXAA+uzcu0xoFt7pLCGix342rXVSmIXMA3n5O5A1BhPw8
vhrCLnXyFzapXnmf5q2OZt3T28Sdw8S6WZudG+AFxnCFpUT31y1MR8FfwgNlZRFmhwIjP2wCbGXB
21vZEZNKsrKnAGM4Ve9fDV465gXojg+W78RnzNPCmiSjhaEyQM5XOKn5R9ijS8kZ149uE9FRbHGs
G81VduL74AylXknVBr9IHXzhvnGYcjApwUYIugBYGYACkSR02ZzszvsLulCJWQCv9OTG7mZP/MA3
4zn8ZQDHUYFlENhA+B0sIHj9FteiAANcYCWl2xlgEEJsINSdOK9lW3+GBwCzyb/fwOyM8ptGnfE6
HJvlAz8yWB8IdADjzi225BNnMf4Asm2ewo0ICFazoQEskJh7g1ScL3scQojcA7QhjAT8bQZrntgq
3ts9tMFBXuTaPnETjYMSWozHHBW2t4F8EfH2rDsXX+CrD8hES1yvnsGXseOnMmbSE+SySc7hrRGm
ANT0NNliLglROdffxrXeYvjPNlpSSoHZ7sgY+n7t4c0My/bagjHPhJV0Hw7Uv3RDdFlH7GNAEstl
Ey5Ttz3CZ6sXeEoDqt1h9jMVA8ngKnwSL+Z0TaI8D8QThSJMguk1QJX5A+d83N2SS3KC8R+voZ3q
IU9NvQMSBUtikiQG2b8IvEt2CYpcWFU/l5AmYJgxjDA2lTm1OpeKM9JONuXJwK1IOhsU/+niDSkC
r7XigCW1STbpZ7p/8xZxdEGDXYenKDnp0aGjAwYB5Ir+I+m8mlXV1i36i6hSUcIrGQxgnvpiqdMJ
iIog0V+/21i76tx9wl1rBsUxvtB761/zwugJCjN5g/2BVeoBMuUhAWjBs8UMa2x/RyIBQ0EJCyX3
CCoX6JfuAPAjC549gQSSjCqJgh+hFZu8G72vk3xNYDJR98e0l4SJczdtYc2I7NTB9b46rZ8bJGlv
QkaNYiXvQXMHb1/3aAO/66a0WBpKIbjDC7s8TIbEbam4cXA87bId14kb0+BKEcbarWIz3XCopaAO
GwB7KNzGo6DZkDKUvSyCi6EZLMeZq7Ib31J/f1YdlsgbQitVjAEzOz9rZLNZ9zVHZHCa0NOxuzbj
5xQ1B3AR4Ihlbaccyyvoh2bmfjoQXZTJOsWMcmQGwNMg2NgT2Jn4qRdoAX74Pli6a/rWJ0jWdAn8
PlGDXrXiaqosJE/XjeI9RcIoYQQMYg/YO+5f9SebalSIyExPkCuvBUGgn8ipIVuyWISnhJxS4FPh
HiHzdbnugLIRCMFLZGs+vKsvY12klSqSVgPWMtqdU+zxiyMRjt3H3+AKUqj+umDf448R9vb9UB/B
vdByxyLbRZ6hrW6Lf/SGCWtF5nCDH3KyOQ1gLM/R6I78R3g68LA5kynt4fXGlHU45Zx/eZ8ZS1/Y
QYPaHVwGP2hmxnyKqE3XohPkEBhv+1sT9omHxLuIb8NF9/JPG1wO5Fd6GFBGTMtM0h9VWyDIslsB
KjNSSEuLRo0n7bTGJllP9J2ZmM9qG9YJSM2RzGOZqqkYmXisabCRa00UjCw24/ACucLvaxE1f/kI
KwKO4jPwJ6TuBM/TZm3qkZUeuIOqxZKKwJOKBRR11ClH3R2dDI6FOpwEUu52KHmg83EamdS5fRE2
JGXNCh4aEEgQur/W+1o4rOnhvttI+viM+vl6S8bw22tFRkARMgtjPRkoELk5YoBpsUVlhShAFQK0
TmYJwB0ydpz68nxigUQEhuvNYLd2Rs4QdfMus7aEMXfvGWbRgZkw0+rxP1CpbtBO2CI/mcmXkzoM
/GLnveyYK4/QQNK1bvuLhsBWkCaRV6G35wNwyacsHUsqCJsN0y52skO7T+niGBq9X7Pi0li7ESU8
mCP7eYYL4NC2xxb32IymWrmKA+cxfe0ennyTA15bD8eyN+xn4CpuQzdRjLewnlCNJWDg8bu9XmTp
fVcYZ1guQxLj8OhAN6fuFzGpqP+IEv552SRf0JIgzUNkO6SRRAJTnfVd2c1xVtxGcwwYcN34rQlQ
qafPyyeqU5fJU8RgldE/lxO4ZqZk9CJ83Z8SIRFjNh+uM+pNxqvNjs5TUplo8+rF+BZMkoPPNKIq
04yIviogy4mG891ZtR8jJ96/V41kD88dsjowGbvhXPTPXsrIi9uctl3Q7iL5zGFXgFI5TM7d+elk
a1hRHFyVL+8qtybfElUFHAkbBO6mOsIxh09oNDaYnQ59tg2gAesFL0TcOrCq7MEFVAxjLSHjkfH9
oipR6MTIUeWihObovHwOafYQiU8zLv+WuOpAezb2g6XvhqqnwAKYZltGyYvXwOVO0XnUbMFuMgne
S0RWHUvD+WNG43ffnm4dORaPVRHKUBTZ1HcB7KBFQ5+Gvy5bMwd6zjnv6xsxtIrk3/nET+n7svEu
+USTh5ex6P3+GxCr84IFT2xm2YEZgZ7D7eZYMIaayepXJfXlmEBgxG3SOnC6dOElxR8u4kQwrRBy
COWk/9EBjyBY4VbfSTiC4rDvIsIaPmGFNhwWdauhG0ASmrkyuvlR4smZbglEk8o8g/9BRpiGpsXL
O/tBciyz89pm90WkXmY/3f4AjhRWN1zr+GGPkEszWNlW3n2tlRCHR1B8wAuCwIlZ/rDhAXWNyq+r
pmOo8BngeTwW0wdb9gj14oBPOwpkNH/CppGxsGVHCxY3hGJazIsm5O/dJ6GwzqA6nlOgY49wX38T
WgdUdufXGtYhpRuHaNoHgA4FIpApNJM2PnNP+v+Z/g5AYLGO5J/pEVTzeGzUGWJ54Ikc0cjiONMw
CrQGyfPoxmWHO4fufVkvOCk52GmPEOi/sUQAYJ9zLWDzIkhTT8I3GTy/5LoSQ3eOATeuvoMZrQ//
/2RsUnkNJ9uh7kmXJATNA6/GZLjHWlWelQ2Fg51cpfDCH+avMAv6Y95K7+iDj5K49Bf/o1/z83BG
9uIqZfSluPmKtmKRMprywQaGiFVYZNOmYO1HbBwB/d3pSIowSLLOQ89FeWRm7WmGsqSDPHot7n4C
bbM503xPa5zk7bRyuH2BaCDkatzvD4Nppkj8jwyzwFFz9zQf5K6o6cnhNAfzbDRPxrOazeCb1/gd
qjxm7cN7KTYs43EroK5D3kCED0kg9bMSBBRmDEw430BuIjyEtGKcczCcn8sT3O0vdMpj/dkqz30z
Ejsm7gt+97el8sMNAbTRvgELrKhNKqtgTcGKDuJTSLOzHQe9qy0I1yDnFsY/+5Zdffy8R0FBnUvF
+FeRMRJJOvEPJroIUKO9/31uwMaqJxeZvISNY4RuwgCx/RBJjfqlmLOY1OXtW5njESHPAjgUFk1p
4sdIqAA+15iTVRel6iOaPJd4R9p5nmJUZnQwV7j25a1+GXa34T+/RgEBjegEpC2oCd4OQo5T/zE1
xJ9NNDokoAtSju79ZDLvsMgxcc6WWR0OS9ZJ+QpvByA9/jO20MckhAGbzgUxveH65rJfPk+7V/gd
+7hO1X0v3DYYw2F4YqIjsuGVAshKD/nzIoycgx8sjLmbBoyj0Jx+kGuOH2aaaJYkk7sKNlZYCIig
MKsHSMGwvGAUopnHEI8tbXxfPGikInaLJxRbT+OKhBnsWqyY+/rAeYexGDJI7VD09NH4cL/gHVAY
WZLt9I8oxbnC7jCxwKTyr2t2q/meYATABy/JmeWztMI6eIWYi42VT1tvfYc2ZevzHl3zdoOF8lqy
GxKcKmJvMVVd8CmKGxH7Rnbjb7wuImxaUMbFN9IXnOUOnm8sXfTZ+uoKgxjKgD28DD+ABmC54qWi
rEvkMxUQ9l46yAIvMi4LjVAbAWjt9rrD6hFF6reONJozLeeG6GdD/uLbpk07VXxq+d8fb/vDbFWs
ALk2PkuktgQ1U28xi/oHW/2kv2Q6XwgAhKaNq43dxI3zupVxs4vyOlvwdqDoUdn4E/YBEvBY48Sd
hyWCm/U4A+vmS0CEOEBbBBFYmKgntUOOsTKvQ/x2oFBJ4qWvX4ww9adzxT8d6EIoZOgBqWm3wwvI
CQwNN80fCKd6BrYK57kAL8zyH30+sanPSY7CCc/Bw2aKkSQToG0Nf+vpaizRFZ+FMkvbiHe4m+Jx
tbI50u/TRl3AFOCJUFeYww9QnnUc/eAdpqWoPMXfUhfDVbekg5wNXVzb8z5sr8rsM9wpa0nvzI5B
aN5Yd/gu1ZpbgI03vnP7IpMouiWeJBRpLYZKKIhbEGL39p7HdzhhCW69HG00LQublrqe04KNCPPW
L+yRrfb25fyY8uc58nuobe2cj7E63bQdXQz33BccMdMHBkMXPpk08eSWsY7KIuAjPCVYzMxiG9Yo
696z7rO/xPZ73XebS0PNAg8si/h2+VLU0vxg/Gd/8Cbeicgbg10Lb5HOeQpHbWy4LMJ8Vzm899Bn
EH8wKZ5+mBqPCWkjGLkh7RXvd8S9pfYz2AIfJie2vFfrhQi/aX3SWYZUldyP7Zx/CmOyyDdR0t/v
Hm0Xmd3sb6HRhqUaiNxvhGqTfU1oBm8EaTEknVw+uTA5XZ68GGxALsNpTQakQ34jqmN5L168joW9
z0svX3rynrZhasvWa81LB6eZ6bMSDpgQ8Oy6uP+2+v7ESICOExMjblXmdcnHLcSVP068iqrEQuDK
t8cNJ18UolwDXmX8cmSkpAHHDhE7vFWafYFuy4kQ3h3xL15wJYsIfCJEgeuPT7qt7vHCE+Eg4Qrd
vojk9mncel4D7qQbvxnvI8Epwucng6zXL2K7U1Zr+ULMSnG8W/MWw2LP/+EpsMMvWigQ3DxK/Tw/
yqgypujmCXyYgK5p55eS/hVFLLeAqri4iGBrI1E1fKyfmnHsbzojxYkXKxZTEqqnt+pW6/w009V5
bBxbamqFVJZjUvDVQGkyRqKy5O7E4O3U83DDnwqZw49MhcY+r5FqDnDHdujaJ2ijc+W1G/fV9l7B
2xgSjzgq9if+Pa3HqwF2oUc/JQA5Jme8Pr6/1YqY+37AOlmXl4pPgYZ4BHAR+KdfVJ8fDE9MEQi+
6azXwLuDL71SPmY6iE4X2T2qr2pV9mFcLN8ss1hfMoyXp2MpQ7sGUD71k9e6ndiIKOigmMCRJIHo
bYFaFzuybvMOKBGKT403U3DxadmFUgeKDgN71LH2Y83hXxphc6HXdqHtGglJEfU2vG+Qq991j0kF
qz2FeF6jJseEFBXzcWY0zIpszsCmoTcahekHY9F7obqj9UFICZhGqgsy1N2tehjMpAiCmAN5LiiX
UPeYe/VThk1sJ89UNOZI57LgtkUAxd98Qfm7HbrFYN8Cp6t2pFjqRH3/jWpE4AiSRF5Mb/MAnX4Z
6dik+7i917niXIznY+smzUFC524ZIdfkdhF95fxDLEok06MxgScjunn7EBU6YHuckteTJaWbYceG
ckcxzCV/t7DKc86lUxVAFbFnbHQZWNArpx4dhH4j2TD3YYGFQrTESR5MFvGSbSX+xzhgEhYMYIB/
EG4RguYKMRajK4Tzg+lTMm41FiMgeWDKP05yBs+1eGLbTXFYj6OM1pHY29LNA9H+a+socURCTv/b
MwLK7ZJDA8uEKLqZekBiZYk/4xk+K7eMlbFoE/j8ylhq345ODDOTK6vDuXvFocIIgW/UxuuKa6Tz
5ZFdzNOCpQ7VWWnkHrDl++a0K9c5Vsc5ITytDDEb4+VK7iK1CWTUYPYgoqp+a/MYdXDc+wMZ0wq1
PfgB8LVPhjeaukxirItCmqvs2qeTasx75DeeXurUsYv62LqlKisSHm4kscZb9p9pNFbsJtB7L2vW
wBrxX/ywehm+9+P7wM+e1eYev3z53TMZuiCF6hguvdqU+p2miroADYw+mA2VIBlty3SjDpb30UZ5
THafT3zt7ugMp0oe6hzFSXpnp+npuYf7ny5kJK1OiC0xdnME83lKr9/UoajQqJaZnyuMCc3mgg2x
egL2NtElIt4CU70DqLQSfpgZOvLTh9RvU/mZdHYxWd0vY9WTxk7H6MLJ5VuqAVZmdOJ2Xx/U9RGA
nZ+F9eyJJBs7eFT9fe34Z7zOt2jxHEk27tN8RiHQ0sG75bmNBj+AYTaTBRPKly35n6AMFGTJDwAa
YmmP1I2RbkCKJMtSROaUTbAtwd3y6VZ9ZhMcDhNGKQskKm8+hNzdNDHysZhfi8rNZwKN6dasKyHC
lRT5GADZe4kA1ePY3vD8zQsiX0ly95KfN9usbdMjNg1SF9HBL4+7K6/h++Gv/2jWAOq8r6wq9zWX
rygQOaL3oIIO4wDJrt9cMoGjSK7QAsaBbPFXDLIWebWYUdVj8FMiZfiX3BJSokQUHc5YkzqPPfaY
5URGqw8fgAP2PMFVye9FZMEV9B3qsgBL5MnihXRprFkoWq9tuZID8cLkPuBqWvGxyzFFtzcVMUro
3MPHmmdZiwCXXMYvJ8MTx8BPiTLVppmpCBoJ2qO0TbfZ5uTwRyCKQ2k35AvAP5Q07EnOJ0d34iDb
IP1C9bhEKsgu3hnfzR7O6AhBFG5xt+Q4titv+BK42NQEVMfGk2FszAkGTB1XArndA05iYWq+KHyF
W71SfqE7yEtpEdKNFleKugnaFA6lCZWpCO1QYeBumQBB9JQW4wBHPuXENCVgAcvaFSCKT50Mni49
8npJZglGASI6KBheeYHBoYv8uL0s6Clw8Gm6c8iBxBYvKzZqN0R/kimQR1Nq1WzFuyuZYxumwLH8
ZYgd7+C6fdYMY0w8Zfwgww3s/nylRXSVGpJGRnf7sUm+BOv+fC7hYPsTP694Qx6OjPjc1KJy9V1w
jrUu+qpHmE1TkHlec+GOWDGVoRgB2e7Il1SMeRj6qiYUXJQ3MlGbmGLtnsBjj8Y2BS3rEO/5JT2F
CT5MhU2ncvNKi9F5FLznoHTYaamXsX2PSJLkbMfJhD+ByrhxkC+D6wMV+Jjy5lB1YiNMrtR1nJS8
QrU5uPDZRhpuvKIHFHCbfbFFiZchbbWH4KoSS9lmnlLDmf8u4oCK435pNo9Qg782tD47Ono+xiUa
VDI1iWUTjyOPJ5UnisEzjyN8+ku/gLnLWwI0iC89rS7CoRGkPmg20CMhneQK4SW/xh00OF1CO4eH
Qgnj6GxaIAlMmPC8Tv0SnlvTzUu3Z1LW5fRHMwK9u+8Dlj2z8Jh6+ZVs5dHyMEKHnBKuBoa2neOy
a56MDxuUBWyZTi+eim5AGZEye5o85QNWpKvUdcukGm1HL0uhZvaL29enn2QbyFjF75Fb4Ob/YTJh
gg6eQwGKjyR7sdQAOsGBA2gZfsVnQc4ik+5uL9CvMc3qZH+3xPNYXsCXQErye8akjdNn7nAjTUEa
vFnIUF6TVSwSJairOeqhs7polrexmLk+6C4JA+BzaakTv13co+SKO3TMw8N7kjOZ5ZmpbPk6ArQj
2ZpCQWuR1TPkC9GUiKMruN/En017I9Z4y6UrSbd62HwsVhrsIohPprYXS/+HU3+xt66ZnkyuKjKE
IMHRj84M8woBVPDizcnjyPTigQaZ789rrpn5ywo/PNrEtLLgrNYjDWOWIf98Ap61ah3vvpw6lT8h
2o1UCBCC5+/D1P4Ebzy6X8CfIF1ixW7eb/06XjPvlsggAg4wuRICx/l5I8OMJ0l8hx69ObNS3gMR
iRcP/Ik//obVWrreq0C9Dj9+MnAG9ic4LdDyjAK4Df3AZwGFowHBxCmPhnjfr9ytPqPwEmAPX3Vd
znjfrkMHI96YanI3eK3po8uE1LKGmXD0aW2uYdoben4ymPiEhxjoHCTAfJbWYrKIm5ZjErjglzAQ
1Xvse3wuNrEawH9syoctqhHOmMQhNYi/x1CYf/86wyu4362K8AD4Nk+FAu+FE3sUwvBQbTysPGaq
LhBW6py/wT7lrB30H5p0mPJgWnFUFiIBkCzFopuzQ2UNJpSOQBIcnskOcF4xY7pRrvW3zwzvjlqK
wTDq+dqcfFyJUeJi0LvC0zJ9/4pAW19z42mF7WGH2k07E9vHwvCXyRqK9mDcod8/7WIMUazQ5SsT
IPJnOdgfC5Iq4+MEs8bPKSH4leksy/OE7dOWTE16SpnpD6T+4H5hFARp77QboV+ddtnmab8vestG
CQE6O0xHa+bMUljU1w7n1Z8GpT5ekJ8Irmr8y7gCImEzZ0gyaRlaOsxA3i9QObDl6IIIE+P2BW/C
2I76hhNmWrTeycn5QM9Se7TmYCsWzXTMzUduz6rLLYQOVaSwWWQ4/fsIR2f2X4Rgu/cNZ6U432jL
J7CY2IjyfF1eiv/ZFdg8arMKWdaLK79fZPsYz3SM2oa7clVFDWsvJBolw8UxOzt672mSOE+J9cda
OxGrIPly7Y0ua2meCbJYiV6OVVO50AgPFnoyJmQAujYoZs0BWjWPWhzI3oGSgIHB7rPk5nv/8hnI
RzuCtGx0FCkLhz5qeCD3+LfJm/jaKVeybr620lJeTTJPfGNcdnYWlrt8y1IewLm0kBUwhSKhE7e+
0wWPc2/1voxQYwSnduQzakcmJu8YgJklBMaauS1yttPPUFQeNkGXKHCltXo9uZXfMsgwgWYHiq2s
qCYbQ1lyYljseuekJOeAAvioIW9sGDFD7RcfolNADv2AzAearlwKGAAm1bWqZmDS2E90Jvnv9Y2i
v6RzXZz84l8SE9Oq3LyyKPe6IE4s6rQeETNtkMlrFOKlthp7cEVzZzwtUM6WFp5+aqu0TxT4fKD/
Rj/ngTNkQTMIpTkrbcQXNnKBz6axoxsKmzm8gBXBz1xp53ghCkafjLqvEfKmIGhEG2h8zmG7a5ig
qZxHhHXQnIblrLcBh3ArXaCn8UunLKXJMvhjObl843d0B+ydps0vwx5QW+iOGYEw6mHL5W2O5foe
PrdDEWSWBujsYToydiLG1bq7VO82yDS6c25x1vXXa2uVvFUsoGyMX26w3kpzvOQmmzmyrswpNIYV
6cnTO9F+Aok7H4PY4Cp++/QPUWtPf2rzsWU8HNuTnyIoQ81V7iZub64R88vqWlq/WGWroLF4H8o9
c2OcEmCmvHQ7iPRzOjsR6zCrPK76kD32TPtpFqBH9qxrTlNWi2OTIJwU8dTf3WsrcxFc2Wy7hACw
F0BlOSvmOrUiVfUGCT8b0n93zWFsazvoP1y5zPVapGwoIWKm67vSQ8SdOMbN6IyR/4Umj4fl/FqV
Kx1T5SyPMoJKmP0QP7c4syfudrypvKWtT3E1LX5Qib6dY8ie/MPrkrLnv8+AnG9ehxwX8hQL45S9
83DR/L0wD8U2Jh8jrCKcCVAxCH5jwbI+krrgqUC95nzwH7+qJ8N/i29MlFkL17h+5CUrr43qutnd
agJanEW1I2Glnl3Fl9wATpIYF6No1bj3j9h2kJEjiEHqZNpQHtw6aAMqa/7r2IH65SrwYwwt/LLo
5pqinte3Wvjx6xCxu60va5+R3Skch+AOfllzzqkOSYHI5g2duE9XfY8w8qwlZIsApqbqIfcePu8q
n4feqBk0U3AxhQX92wFar0iSFKMwCeF1H65YX2KMAYMLImOZJ9bH4mfpNBOSt7r8oHfQjTtcaVLl
zVXHD9BSyCnIvPcnD1Y4ckQW9GQxhPI+plC9C7IYeU5MKReybIBoxwNU7wsP/8Dub2KN3DEOLSpe
JDiuZt63uY1tobkiEZysO4fPWwvkzpHX6W763FVXKbW07R3x+bTDBe7GlxrUW/A8D4Kc9Uv30zjp
ucV2acKJ4pKG57Wh/DgtnWbzWRZzkDKUm6fNy3v9tVE5ddHeRdXeADvbMR/GGqVNTOYRzfQCt0RB
W8uJNmfFb6Jnl2bIHZfpToHnnsuecpQcCQsEOSlCqURsyfbFwKk3sTfsZePJpw/F5ZEFPPJMg74n
uLw2X792kcJUHvPoNzRv3MyNsYKiYv27tX0MAkCaPF4+j6kRz3zEgOOXVmqPKyrqmBHFfvWXbQo/
EAK6tyEtn/543SB3F3p46Lm31PiCeP46ZAoyKXoT5TmwUbk4XxEScl/D80YIHKU9nAAY6kiiGcKc
NjrEYrBvY4OYsifza6CAXgFKE26UjZ+USDkxIt30LLpKVrzr51o6cJr3U0Tz6m9xR05vDRv742HF
JgLALrzRsmUpGD58ZGao4DjDEApgbQxGhDt9kArsgXor89r8S0O+iHxAAYQwFFFQypXnpKgTAC9G
93niZvsPLqfEFWRo6hRPaozH7x1dxFZFzPVZpxa5TzPa+oHd/GruB8lh5lRLycr3rWGOkEvcHvOW
pIWg+BvPcTseRuxmWuOzRzybHHE2Jfwqe50jvDctPNMO8wYPwVDAi2rrkUXft5EO2LEat1mizyhv
uIeCl2lyRJp3qiOivbafaeJWqP+wM3l9IIUDmxwfEgDu0Wsmh+9Z/wfE9u/hQ5VAgUFIjEOczkyH
ojfVfwerwlZcJzxJxgVJPlperDAPnDvhZ4e+qP07/dGzsLnDc0XB8lxgDAVZ99JgU1kEk6E1ZgJI
VRI92JKiYXSai5bsaPSpmd3hy0cjT/M3YtcTDLZJToghI11+4jcJcqjud6e3Q12RES/LJ5pGprd0
58XvDS2bhIUbwqzhHF9YtldAcDLNM0sYEyy9QmUrgeqcJktkF9MXgAgM4mMjyR2kHWCbuJCHdpYH
deory2c+/Y7tfmJIsV3zz8qt4Aka7wP68b6atQ+ukRVdOFX4BA0FDwLRthOeXbxBrxXkamCnWCjZ
edFONsRU3K9AtO870suZUyJUZ9DLgYO7drAqm0XBDQAtYRE/FsW85aZACSbj63fv7zHRSa44CX+R
XT6ZkJvl72T6spj/h0inWE2wlLiE1ARsOsT4XGDqB0zSLuT4bgbnIdykXUkY0t3h60+M9huoF5k0
aAFs3MJjmrsdg19EmLC1TZZqLN+eJCVnC/aLkITTOUIn1CpoRPlNMGPxORR/j04DPLCx0mlYDY4n
t/EYC7P4BIML9tID+5iihqRZv7BKKAJGqAvut3uECYUZ92ZwQ6/wWDMD5pflDX3W4UqTbip5yIKA
C0FbjM+JHcwdLcIHHbgD7Fdfix+B72asHuDDe8kHgMb0oJo+xxYXvo0VN5HDEafPXENA25qDiCGp
sFyUC3VH8NqGGz+jkBKjA4uB/fianIkoQfOM8nddsJakWBgykiPmokDRm0aqS+ESDA7NFLYwNjEa
HyTWbKei8QZd0wP1SII9HE8Hdv55hzAuZ1c2ZAXDWdIfUSmCKjvNLUqX/o8HMSZTg9yPfFqohkyO
oakssEjpLAaYMtD/IyuYfp10J6FkAoTUG+EI6asB3El14uWbN8FDHYZjcAZnqw3UkqqUCEpPhp6X
wywey6hkLMmcrSRGpsDnQbUXPh3bEpV7+SeKlVsKFRCJ/t0sar/lY0Cixg+3J8ZwulnYgSHpVcSE
oBok4pw5CF8PtVSohSnCStqev2fpEZmzOEW1qzCzbkiO0nYfhmATp1onfHcm7zQEAxYcs+Knd0wU
O9GILs5McL1ZX1cRxNPGo4YkMIeZWM+MswQ6FZ5CKUA9L3RFd3s0a2eqiy56xS6YZ3MUPGB1IBUx
pgNWEIP5u7Y3vDyzuw/cifrL51VTQOS5TBJOJsAYFV+Pvn5Qw+nOM/jMizlLZpYjsP4lTy2sLhxx
WcbMZpGyG/UFMBXU1tuDLQlOSFTfKLNJKlCgnhoaLheZE06xe2O6HC36QEMNqhH4xzbtt+SY9v5k
H9VIevlM3/jE7eZAZUv5tnWB9AK3vdPNWYxReLTf2QbttgYeBuZqKJ6qr8Xmlqx26zGiVMFeUB9Z
vqFEXaM65pN9TLfJ32mtsrxh4kj+ZW/e/0g7ZUu2Z57iILJkHQ5ADzI1m0aDbIEx8qo4Smjne4dp
N4pBFB8zRIunNdaBkFZjuGTkrFipn/sjo0Vux2diK1lYABxuj4W+0wxVCL2fS7bJ29Gt8yI2gedq
ySJ5S4Si0ExVJoswZi7Ge964itPO4qjf3KlSX2G8VDbAAsgf2IS85kuZjepfQsA6+1KHJSvSlYvq
fVa4wSk4UBoB6VNsTOz2j0aJ7mkA/q2OdVE1ex8ai1g4DCDxH/rYnbTuA3ZRyAC/XkYTy9DeYmX7
DoebGI0Svqds3Wzb/adxfuHyrCvrjf+35/x2UeKnXKC7UWlgcpryefyI8kDaIOal4eYG4RQbmNRw
fKWl5oYt+5V+y+cePDf1KLrmsGhtenW+ISeYKtLOeOknU06zZeE6m0HLHhY5YYBM6t1ErII6VCWG
C9AdsDUjgKjmRKPEG1GIC7QzxrR8hl4xJ+8Wmpa+YrSwTy7qFhTEdcAxVGmko3Az+E9fdr9fz4Vh
d1BdFKXdbnsYWdkvAnL7rZto316LEq0mGo1frn1qLwDT9uNr5L/VGbaQ7umJTxt7/n4c4IH3Lwuy
j2jrie74rhKHOpPKi5W6p+x0YpDvoebLiz4k6Aqfm/KjOPx8i7DZjP6yc66BZzZIVFq1Iv8yD6sl
Ru3keLITt4vI88CB+nBYbuaYCIJvY7wO7ZG86PBJjie/Oe3OwAaMiox7/IcU7gwlxRo60s8baetM
JVE64boQhWEI7HU1JvR79Kde+YwnH5/Wp7O+M/yUP5hpY85TT8EdcxA3EBqdEW8DtlBk4TOEOWPG
kg5bl0qoTNSAcWgFj82430nyepesPQuYGf86pOvLiBLJfm4KyW9bDg2udNqQoacPLt+B0SMzxsAz
F/zo1h/S3dxdF7pXuo2oy5sLIgj49M9tdeGZTD4kj1nYXvjne69FUXVRgOp34iJ1V1xOLlAIkAGn
qKdXx7kOkJ0gAxfgBeiK5MJUgcE0yqE7WAEUuKD+LzJPI10aZ3jUt2J78NwCMsYXr3F0uc8a1AY9
gYFkDGUp6CA7MUk8p5tkie6/oAxkR9b9tGF8QW6rLTYb0dBWF6YW47cBE4XQIF4QzmvCQ1mSs6Iv
An3Pswx3ecuf4q7hT8Vz5XeA/8kjlk3aClPRsjzX6PScNEUbD5+D+49taX4kHBlgczd1IcYs6ta4
o4vF/U4EFDRPXJSnAT6I0wUJKkdThRuMqUgITu09sbaDabF+B/0mizi3dGbbIxJ5vnRJRAsCuLKp
FgjQEB2DPGXWToPIfgXNjm5hwxDN+IHYCUJNWiNRjiPqMERUSNVzj85CaZf1eI9wiwDA0ySCqBLH
PvO9fEvvQxegNn9D79v96ieTfOa6Ked3fC5YSaBCYaFoER2xzZhMKZzY8tcUNETmCaEEu+EbDoYW
6ycOhuczUIY/xRDLbKMH6heie8rSbTzAAsIzp0322T3207sI65pMFLIrSyN+m/fRiY3wtBuf7KE0
muaDlvaouz7rpzP4jI1JxmFZsmWc5LAnUzYofTvcVdO6rlSz0JJ1MswuH1g7d0Rdkjywio9Xnl6/
aQlGBAr3R+dDlL/nsYLiNX045VdBblk2pGujZvpc3xImTKXivm1Tedk91L8MS7/Ak1KWPRTycrps
Ms0mhZ/JOx3mntYiX26He+ZcrxNG9vKfOF79vpcTeqBPdhu/RAbIiznwazNiyvBOk3CAJqRodGa9
YqGTj+zm/QkbIh3krLXC7tt5E2/wxIqsA4BvpOmpByYMdmn0uJ6+SFilgVXmKj9T9lzpimpgC3qN
nW/VzzQhb6Rsul/z5jhMJQtcr/2sy7lSvEmEAeOFSZecpNIfSNqPtHoP8UtvyifD2snXGzcTyk1l
NdE7X3rFQCBadXNq18+CsFGQVpdkkX3HqLFOOLqYJMkvzcni+mRMEIPEPUlIbE2V7It0mcnYC+Nv
PQrruRTzcZmoIeEDb69PeaQHWw3M9WjUk+NWyAz+YUs9B3gglPw1tMANb4qPshn2Kk6I4Rf7w7vM
HPHFtbR3mlI5p2KdMUDRWbf74pViwk/dezPwhr99NjTGRfenN+Uii0+zvN5m3/kDsnoL2OQxeS3q
F0FmrT6ddDnOdP1DjF865PFl+97hSJs0TJZbVEcqa0PFYdr4ZkUEbloZuViQu9kQYciIftoYMGyl
fsJavRvOOMyHM/5r1ZjNL6aSx0Fm/7VQYU1BfUCk8DReA4cboIrGwPvYZ3ENvbkaxg8PbQcVxUbZ
FQwlvqD4jDJi3p3QD04LXGDt+ZWAMQONazDPXeUrLgotqFclfQ7gtqdZdJb0k/zyP5czlkBsEAnJ
qezBHxMGKeDip6pVR7MHoAnULLs6iK2n06/H04cN8gFvJSbb9cSVXPnc/mKEQDKxgL4BSsjDjtG5
CJR3MhIhksbwybKI/S0X9UZmbMj88Lfw1SVK8tdZZQJwPVDHMnhprpikbelQw0gaBB9E4YLmY4mu
LnEbviiMSsbJh+okXs3J05TQ6gDxrJy+chBF53BsHUSPdme1NqRov/M/q9jr/Mcv582CtpvZWP+n
ufJPumjwM8sGY4Q9GwBUOkOrCj9HHE9H2kWWIhQtCFNQGyOxX3KtkVuA/o5Cho4SSR1LUeQrJQJK
FK7MU1lLP9ZDQllo0W4CWgoNnBk3SueWO6OrF+xEnluA35yKSHJJAKCw3ygMR44cO9yRSRMBzaHS
zbgACHgm5QF+Df6Cx5xjlT6TLlmLPdD9EiwW0mYIOoJmBLaGXQ57q27KlACRoLTKhSbeQHOLtr3j
xqBNvEO6Qe0r5CekAV4EwJwM1okFv59vxNcnfoJihmsfOxS6XBhyQC3hmO+R9cZAcPnFjsUNMDrX
UdBhMXBQJQpNNQsZ1A/U4VhtYdgNTQIhSMU78Jt/aImIlI1Z3oncZX5+asAOicHERVtIsf4Ex0iT
g0C5ceiD+c+8Png8+ZPP7Upi8G7Fol54X2hUCRtkYs7R8CDtGklViT1gClOkO3aL+JCsmj9iwFgx
eU/Y8Y1FS1CLkALuOcplVJv5Ut4/A/FDgA9jAQcLm7KamTipBfw4ur5pEQmU/9F0XluKclsUfiLH
QCR5K1lREVPpDcNUgogiKunpz7erzz+6u9oiu9lhhTnn6h8pkKEPV59m88w26J2JkhCYVM3qoxJN
AlQd79j6vi75ejz3cHAwJDFrn8CwyVxBkHsz+BB0ft4acOOjLkTjx7j4WLiouUNjBsHDIzT5lOWF
jPWXugmweuuMINbTQ33/0TOzUrdrDVg7xv8fSa5/pMXgjLGvT6kV1iu6qIQ8oBFwJ41ppNOm/G2v
Ppk8CQYwgN7Eo8RApXiJfFRqv6UAD19oAhnCHngp0FPKHizhunbYCsRuEV9YvJHGtKkvcCnxX7CT
wIrXDrALMOskcQrCQ7Jz05hZUNlkHfJTLKQGNt7NweIH7zYhUaZRFZn87gPFVdiiAEtg4E478BO1
2M5jM5FXQNwF0PRGUE/g23xiBg3Qdmp6AHwFlw887MIlpMLhTGoXUNmAO/Ck3Ap8wmArozc4dBKq
E2rulXE/EDQQnlQhe79up8XcSDyuolEFl2dff/E7QMxfsr0GOwWFKziGjdchI7yUQDwjYcKwRzha
dA1MYZNu9mwXGgAUApeZnQ2cBlNPIFQHk3IuQYaG2UFFl8QvqKmuhzy2QSEI6M0YPKB8SbDwUInP
Bfn1WkFpcbXCAQpaSEgdorpnNaQbkFPvWcNtmiDMNC7mb7eqHTL/HI/kYQsOkFpCk2xoYyK1DQLL
/pC6cyT33aIHsYZoicPm+9uF8aBdhmgzGKNeHd7QhGjsEqWFwuIKxRfdmDEPUGkURw54cuYuo/bF
Fwdbh4I9hQKZl6gRPqNAjhKW+kiHo0QmhIqVSHGcYucDi/7ebYb53ZYW2YYEYS4yD6wkKSuQYT0U
tDhBY1G7AfVls933aC6S7dMnAXoFaTsmLdR9KTPBxGpCh/0M7CYJ+EnUrSBaLjnGRbm0e/LmjyuI
0U29J+8OSgekikEAkvWnsSWKHAIlu4D+4JsOUsrLUw7GHSSoyZr3/kwMAxANnS3LeH+OBjksRjvO
oTAB7JgfaZxSBthYQGb5ec76QTohe7zogPnSeyj5WlqfHQH/F4qhtgcd77oEPPg8qmeFgGHqtIWN
/5vS3Revee6UgKxHOlIRMDJ7IG4oSR7PivWXpWPeTcsp4c52W+MJHVH/8YbhMCyn8qRxKZ8Ak5C7
BbX59TYdZeIJ2dz8ekysG5ovIEUXOUvq1YiRQL9kDTohrPYYPWAQXSedhfA8VY/w0Igrnm4AhKkZ
ogb1DNqQ9hpph9ZWxmj22Y1jLEQNecMVcaD+BJvQ7eOrQqKfpVMgKTMqcCx0skuJc9uSE1aJ4fUj
mRp/YI8In8RouQn7FLk0CXYIczNy9CP0Fxhj1AdjLDJGO+g1FLm8OkMqHaFaOpYgNH+FhhCkq0w3
QeEDszKYGOXo9rJuyFKl4ALNx04DpVraeCk8QcUbgsK7xKiXFnvCNJVEGW2y2k7igKYgmfuiGmDC
d2cljRofedvQGKMWZ7MOMm2RZX6aZF5R4qEWkGWMIRoDgWLGqYFCJMjKUE+WOovE+K4uKA1R3VAL
UWqFJphbeIXeM7x7OGVn5SeJoHqnYbw8wfua3md5iGwKuElvgMaR6m5PwRXOhrdyprHLFEz+90OB
a9gdNoY54TsH9eoSA/BP5yF1adiM0iIE1QjofcbJDGYj923GffThKAJLXA9KQ4F47OTrlL/tmTjN
fDiFReF2LtWxKU09Rp9ieLiSg6K09AFvRjvJJxSsNNQ+SJ9XeI53KM0DuNgQxE0OeHELFHdRfHZA
Ezz9rVsc8tCYczcQodPYoxbgmljQGCPx+NlS69BSduW29xY11bO1GO8DV5k3C5JblJkBDOkIKkik
+A/WF7xqoeKojZ4rbXShnAkr8THbwwRCn0ELAWala9CRznVNjGZ7m8cUTxI8ysYm5j4VFXzjJWAI
ngvcLozg1dbvsNf6AVSuEWps0zzoTU+wQ1cU00bcjjgrIRofSRieHminCYMLEUNtR1VFX4Fwd1sS
VYDng/vUG3VeH204RusuvRSsJySezM+og2wwilE8ADF/NFyiXGNAXjbeEd9XC6mFR0wbSM7N/Bwf
R9gsho3DzLAjh02vx9Yhk3fsInX/PRGtLNfa5jgI4Oathk4jBaVQLiH+BXfDe+4rCCKwK7Dt9oS8
sEH0LYnyD6J2jZcTs0TN9HZC0qumusPd/JxzchVv+GLjDGXJGPVlLLjRDTLr73fzjD5n1SmD4RKo
nLIAQqajzRGqgT5hTYT3n93O3AzUGTkUyvQhJfRAa2AEuhpuOiO0xRBhbTiSPEI+vKNY2/eCGCtm
LVIhtBeKO8TDVeR+Ap24kgR9KGioXUDydNffo0T5Gpi73/GoG7mUhCePXFpv8ISK3QDeFTrzLDTa
xNAqoLlODWqRtA58rtQit1ihJUOmC8IjMSJEQmdoUGFKocpX7boBeE6kVKw+IX7yVEzBH3+RohaQ
IvP1QcyJWVeJ0LWhXOBRZX4CBtuN4MwJEacrfXL6+0tk32mp9+3LU3WVExZZp5XDXKzC2LlQagll
xREhkR1ZrCdryx5kA5lOWcKXCiTyhQvw1pdycX27cF9lXjhZJZ4IyibZZYhpN0HzRUU6X2ZLBQyq
apW8O9AeS0KgWpQCV/E7Mnv+HVUeGBOM6K8lYsS5gLndL9/tba28J8hLD/wmRCNr+vm4NUo9JD/G
95+aOm1LmRzELif89ztYUnbmZlK3OOr5rTfYXXmb5IP5BRFeV7fQZrA/weBUOmN8wU0f5ZsP2li4
ZS74IkJk5t3t7dSdxnQC+8cfAse9Uf7KpKrH7gY3L7cHpY1UMSJj6FINgaGAetRdhRgjdaiWGQGq
70hGUvM+VpFE/Joo4OI7GyDDbBkAI6SE0uIvH96t3d4o3ebk4A8fNrWYBDomEdl6zqOfZp2NMHdv
AGfa0gAr9Owr6DlUwt4AwAX4sH+lCuNI69nDxMYXRWB8OOIa3FIyX7mlGWaf8hGrMnihfoVsnaO5
FUfSxIcmSM6PFb81hDVYQUkccUnk3anajgqkmc5eBz5/D49zvRGxn9MHsVYkbh6UiyI3QEYOTQ7n
kVOgAzylVVAWglLkVN08vzsbDgD7Y0BO4NZTU03surNxnUm8IQ4doOvTcpGIdAquM8h1ktXAkJhL
EZMcmAoIzXxJlaHnhugryBzV+f4CoSqoXodk0w9MU8CcsOZ7OzDYj0uJn+N8jdFnQamUfFlvVUvZ
FydjUTpDQhWWClAKptpWJZBntgg0qiOJ6H/pN2hnra5DypDgPFkvHoSyF1hgQwpouB1aAMSHf6rT
2wZ1B6sMpqpHm+BJP2VXPPbbyzUHTZuEeumdw9Xk+xhLMODLpESh8Lg39YY3VG/YUqLbQHyaSuOd
2Wud9hcbJrEBm75VZ/qk4vVJ9AnDVFSO8woAqqVtNKQmctL92Rw5tHUN3/kyDPVQPzMr3C/ZsgRs
LIYlYxL1kDWevgNOEF00cg6soPGvscn36bidAsumNIv5XmNLwiHDvAAJC6xJW8P+Qesk3nxBjEYD
qr6ciWm9N7Apxr2JOo8XeK3k4FWrCEreFnIkv2QNibu+EPHVNoRqilXsJmTHJwDh0Kh9TQtUX0iZ
QABs90DLU4BE5OtBL4MfbILWbObQu+1H2K0yjwyxyJTZ+g94WiubKPgbC8IzBl3IV8bT5sewZX52
RIaG4GPJ37maTcJtbh0JtFuQU0esp6a2IChhI+plQ1s0NSENNepNWnOSjJYCKHGk7ZzUzqm8CL6L
Mnz3ZS/qAQ24kNkExISJmLF0UaUYrjMDwtZBZhYIUh6IJ2XqqFtRtYkc5NemEvybwuqk83fapm89
I1jfmFLl/PsUOGKMagoikUAHrL0rBDKDbMNt1x7o63QdOsbr8Dok4S1sfmTgGfPGY+lMsbiuGG8s
IBbl48Ew9S3u70DTIV9FEhjlUVh+5DIqvwmQMCbcTgf2p1irZrZ/u/wBU6572FBWPEWZhDmgo9si
rQSkhsl+Ce40IVYNBI3VnLReQ1iwOVdzaIfrbnS5g/wbbojsk01xCyGYO+oWWXB1AVKaBpgyHbwZ
VCrbwPoq7QtyTF4+JftRbGusmTUQcet6ATAh8v0NXA+yTkyo8ALQSDoCuwU/kDjp4oZBCigOFtVd
yAmQJ8AbBx+OkzyYfKfD491BZo08V+3i/qlePaWIhktmYv1ZIjQABvm9AC4LtrTc5XBV+qvqnDKW
dkzBs443VIwov1OFzar+iwL2yRO8MOP7vAS6YA3yTiYOtRJBxAc+kAiKFWdimlfJznDCdnRVbUMJ
sPZgaJg0SFJ5xYr8+gNlH5bCgCHmbGq6XQqejHWlsAxw6qi27et9tkgXCCUJ2DNBJXTYGQkowo9g
U6ajny+PLfowaamggDfwGhM/ApFU27WpIyq1B36LjdZgrTQO3TiEcj/PbdkEi0KJ+KuXsAJS7M67
u0+vNsk1ep01eXsiCFf4XaDY9RpDcIIgF3nihwtWzaojmnoMiR5mzQ1CzV1IVi9K1UGAtjhAQUTu
jaBi2EN18XF4rYoIXpJ/i4hvsxLjcGyvQWNfV9mq+n07/dmAHB/Ww4VISkT2qCW/TrQuNjEYCZMR
z0qZsYB24GOblIhoBPf9DXDqKFQLpn8sFLwKHHBc64x1dw7qOBnhglXL5tzOSN1BeMP52RNdIuQF
WI6yTvBHCBrglePUQoCrkWYhDkCHV+EKWnhBSeqqCDZlh/nzhUg7kIIqiBdvFrKPrxxkJGd3rxlo
K7s3+qlHPzL3xTVMx5duTLRPJLUXhCfijSrqL1kpAl5XF5WS4WEwHVD8OxtzBNPa16kRDxdQyg8V
1axXUB4k0Xh98AlRen5End38GnOiJo7kJPhDMD8lC3WqUAroeqcC45UYll8hyDI4NO4Tyy2i9Cta
j0hGsaDbTAFBiTyPeZsULLKHBH0T4DAR0GNqscwhSVKOLE8sPlC/BaM8EHn63/cPAQcEJ5ADOZG0
fbYOFKYWb4cF+fD4zShAyF5mzfVTsfF8SPCiDlt7wzPE9ju4QmxjllU08kaPMe09QpsL9VxJWMzD
+SMgbm8RbHKSCYFqSz4VYD+p21FMvz/w2yoVtyT167DdpYr1JjFWuABCwcsMsin4qRZ0lOyhRACa
JLxhY4H2I7V30XbDiJrs4SXefY6EXbG9oedAxIAkeA2Ad1BtOUQ6xAhPZPFsnJ2R9oNkVHuJk7E+
XAzBprN+jlIkkEv8XxRBDVzKe+iUIaTEKV2udvuYfAaqrjKzPo4W94CWgUPC698z9ZLLgVF9W15B
5MdYc+ZtSblV0fn23fFGdxrBVyHQgw+DW0QgMt+XPXgDTG9CVIOQ3BGQVb7I9t8L8Ip34bSt+2Z2
xLlQj9lC3XIM0UfCRdSqrAE8oM7zggJekyIWvHAS/ahREHijigI/syEMZKru2GhVEApQCocVuwdK
WOAAuC0fa2YRlleoWhT8Qt47IwxXYP6AwFjDdylih3z3a8GgeU+fC2h46uhVmsx6iGplknlkrYYN
zZDrr4Borol38Q26AOdrTQMx4nB6oFVDxyHInx1ybAFlLG3SCVQMMAb4olZ0Q6mgWTuYf5CZPORW
q2lumfgjyuzpfb0EoOLH+Tjis3Rs3G/Y3+QAdZwCtF/PIbpqERAdoUVrJRfEf5ILiuDHAQIZBJjH
A7v3i8T/M7WRdlXArz6shMJSFVJXsjy67qhb0VAjSYBJhnvIIe7Xb9xiT3nD+fuI+rmAzYB1/WG5
JReDrZxHpDew2DBtdUSFuGnY/bx/JXcY6OEZd+QxVuHb320deDje37mIFAF30BKLtPwokeD8jPr3
sf4yr2dkuwnrj3Lg5bjVfVw50M2NhRGJqXelyAM8HUAINXRvDP/f+w5rgSmpQtjtFEMBDtBdg4KM
A3EBYWhcCtx9rCOW6rARYNsWEVWUfejDhmGh5kkzdo4heJQoYxLRA73TQ5z4ahLtRNRNwTNDH28m
LDByqX8xUSw84n0NOGb0GvbABhtkvTJH7lZwgeLN7et1GMbQgro11tm3nAGIuQ0sfsIBZw1l1SPo
F1NlI7XJ3CY7YkxvqNEJLBaLXFeGbYDxfhLycGBdkguqu68tXh9maXUbveBF7uVFLIoBDq8Wcuqf
v7qz1NRKDw8/PyBJhJHfbpRfcKrgLF7CGyAUChGJdJKrucRrmIczM3rANUBWmu5/c4hQ+1/CNIlg
/1cA6hLUJfj/Oa6nLAxHwmhR6aO4Q6IjGzNKKMgNfLQQpeE1fNHwehnSgL1D6jcms+QLmGG8Um0A
Z5s30wTkXK1vqYii/lLuGydkRWEVAf2rEP59WgTucC8QOgIEg2tKVkQsb0NChMS58C/oOlCkCofA
Nn/fexYUYsqoTmOmLtsLhguRWJL3hF+li26MeJ1j4s8ogd/dPtFObPQ+cS7iS9g2hP1IxHBOsyQf
FhLAJQKsVkSHsUTbWW4jNFSE6QQ6kWSK6mS8ERKQ5opoMq8Jry6NeEvMiNAuwReZOgoOEwM6HWqE
ICtW2gzXaa0wNyWjtTyp+6YRweh1PsEjfM+o60IPnCu4M+IjGTgkf3Fw8AetbkusziU/t8eUxhRD
Omdcr5PlzekdX3yfC6m+OAQvAQMM4oLNrMMIZOm/jk/ErqZX/21dQ2FH3qHh5HMoSuGNgUXAjhbb
5guatju+L4Ntc8TldRFw35OOao7QjDEUS5fcIMxiZmuWhmTOG5EIQPpqlBI8oH6TlCGbYZ3QdHP6
9nMVn6rNTZ/kSLLrp4Q6FmPY16QrgJyd0p/vstBNGWht536XFPEEP0G2bS9bb99Ow5wyAbfCrPbZ
y3qHzewZpuF9NnTj+QAk6wi+Uk7VrxFISek8QI6UrNuK4BfkAQOMC7zRQsRXSRGme/jKV0iYF1Dl
uuGQgNTC8lgeY+cruNrMI+59Q5XHIRaLvevfPB2SOWJ0ItQn+xfiuD9wb7R9N3kCCQRCh/8nRVSm
R03rRbEFA4C5S5oVaRTURlgSMK7J47LIYTviAQL+g1rHPF9/LfIXr7WYGXAZHsj1mSvmfJa4+vIS
cXLCbrzG+7xeE3uD6TF/r9/udXEaAUV2WAJ+ekM0XhyZhNTxk5kyWUzMA5lVAaECUjRE6sickAga
FJ6EEKDLkvXGpyED1xNHk93JaSKGoIUmFWY9CyWZsnJMCWLvZaajKX7AXpqCiQCSiIratFrhmxOU
x60WmYZDvcao7CiJDRwPwkNmw0BZXEXT9uwSN4RtoqB57tZuNobUN6cuNgoyPcHHgC5IuZkh6MSG
UV5udk9fd1O/izqXcAaE6+jzt/yTUKXoFuURYSLVaxZzmEc6BsAY+1T3YnDnQQZshIe/owgJIhp/
gtT37fQCpSz5SSsKvkw/R940bhcCVt6p/qmJByEmPsK06SJKkSyTrXbuJU5xjM8EdRzlR9WtgfsZ
03LFCAZDT0Ho58oddWibDukl8ssvAxxQf6shvgZPc/rWTUzp/gQHrkAuWJt0U8Rl7R0EsCXxzQg5
A/AXHzwK3giFWU1ypPd5xGMzY4mUHzU+NfO1wBj/7pV1s9S3vCEg3FyVMmgVhja5J+LihBPwrvHk
KI8yZhIud9S4BPBKInuR/IgFCoWSqAJMd3O+bjVHKaI6wxOVN1dsQUjL5+FPGTIN2NA1JYspDyrl
IKZUrJMOrWEPLUHohORDyTNOjn1YYZ1/FCB/PgNOQPJZ9AZFBBPoBeI34/D3czPgnghCg0ETPaae
ESXjk/hfd44k2LzMg2sExRGuBF6CI36hWO7fUQk0jL+zuUKFQ6X8/S72XSEvwgmPuLI5hwTJJoWD
xC5S/XwSlxc7/90u4cLisuKE3t9Warjxf+axVbjgwin7+0OzI3IIt+F4JLbAsHB4zKPu/NvfG82P
zYpvPSe0zKBltwhGZJ44jMQ75XnFTxhcm694gsrnvqglH6jH5jQ+YNUZIO5JeS7Pj92/3WAhKZDN
l0lJgKnsrPzrJPP++8kuUEljLkJSzyvPkGBJvxDA8mk3Dfirsmm4SUZs4TZg+aEKJdg2cA+AKIlh
2pJNAAU3tiNvNECRQHXITP39BKnNra9ePE6524ebiH8kGcUBTfABXEJq1WsPPJgnPmGmoZJ7P4tt
H05MPR6XY/+7KP/DE05hMse/ijkl1EZl9iLk4SnIOX5GmGLtocaKoB2ITH1g76HNzo3EzT4+lxeb
YjYC5/r38TW7epwWj/mB2fZ3qXvYBK9ZWUGvGfzd/zVjb/qwxLNgRzZBHr1m//5Qo3f2CNENCK/U
EwqyiNvfw3LFR7CJsntn32tGzKaD5tkEdzCrPMsjJHqDajyHPkIW1nh8DymQPOOh92wVt+eUwGDz
k0/if2P8mhFDup2HBJKCIeE9RPAZ1D0+vUZ7ATknnx+Kn521l835EDUDgxUc2QPQ0DIhT5Sy+TcQ
M4EDRHglfrZ2HsHo5O2Jryr2S7zTR4gM9+bf0d8DRcDYI0KmYh+p6n+Hqlyq9MVOcVFegbi+uIu4
8r+N4jzVITkjjhCb6ACuOE8cCqTWo7XKVQlRkrcf096xe+Ptl367oTcA+OKj6BqdCKf+2yOuo/3G
Lu8Rhnfp1wft93bmDFtco/TFCbezuJM4ErqVfw9Rq/7rX1gqh/tZ0HTFUWJb7NYHY1z6xu+/s8W2
gUzf+HeC6KKlz1sRR3O5f6eKvZxCby7ZD0aMzip+u50bQDRi77/zxbYBtjtYxjPAq/tZ4lsZEBjE
c4gOKQ4cMIRpB8aA+F1saQ+i14tBY/y2PK8YB2LoUD6P+Ll4DaLgPS5bF9Cjoe0Dcwyf0YN/YNXC
muxwqAPvos4MXh/WIZb8M+oHSJavXhzwWaFkFr1n71lNNDK6ToqwwOijMjUbX6QQ+f6rfsDYZzID
H8cp/aAMxXHyAawYILt39J3JmzJ88T9TkbgMU1U6AUjHkcyz/YBZIPPmoGOYBDHf0Cv4QmFHUY/5
lyic+CAmMzGpYfHyh3wz/6BEzfCHyT5/I6r02pkHgs8mEsv5UTv7Rvgc7JaxiuuoIXuYmOmEG/IL
twBOzlVzwYoj5F2YD8i3qLcwYYEbtRHrRFoj92ouMuQx+itA8+KW4o84ihs5BBDJzS1l1oNQd0R+
UneY94yNsdGZYMXliLv9beayrOSrf+cjdFFH3ObfdRQ73uTekXne4ElQLeNvjYQEmhb8QUbOhazN
ssQ2oAA/oDZEuVCeXPfEBcQ9jEPtDgKd50V1xDeQwP+3/d/3EGuJNBUPX/DYOU8sLvnvCHGk+AzM
bJPxOfPKHdM32elV43MxGt3YiM1D4l0N4qO0jWhnnIp/C9UnFI3ZoqCj2Cgp2N+F0OqE5N8FR7FN
MQtoTOwaWMZhLl7mk6WG9yQO/vdT5j3GKHTYvALBaB4QivxrHRDBgDJj/NeQtsGn+Wvy3OuvaHnR
OcSTi1JU4kFFP/jX1vQWkup/XUSsheKtyH8HVL5YH8UX0KGhiY4k9iiHv9/J4PMhnYhuyJPrTkFD
/DsGH5wFTvwOyoZgYp9sBHkIGl50uj6r7GMnMhSUQ9mIq4t/jx2KWrhE/9bjhsWtYVR+ztcJ2hxk
1xnK5IjEMJ5ILMj/1r2U4SsWJLGXE2IsIUZY5UsHuleg8hrEPvINXP6+K8+E8OllBYv3v3MQnuEt
ige4s03sY3Ej3+bL3OLvtLNYXqnn+m/Ioai8I+j51wDiuspGPlALhsyCMNjEYTJzMhXs/UIkMcRG
cTbWA99ZDFqZB/vQqjHU95jZSnxf0crS/y8pHly0gGitoSNGtWilip4l/v3XOmK4iPfFa7Qwjib6
tlqqdGoeHfuiWRJ5B3F0I+K4K3Y094EOcGagYRM1q/uJHBAt+gabe1YJMkGpu47qh8XAphyqcqhn
/RVA+w1HY56sEGGfYZ5GBO+bFeGU+wmBAQDgoye5gDP/g3I1DjqZDFR7+wGzyKYTx2n8N1RM5qNu
9QFhiKBKjfABzNnNoyBUohzmFDMhhcATArVBowKSYg1KSFnjAzQDu9iVO/G4xNnFc7ObjAr6o3T6
Qx0ZG2l6233CMiyJAJ0xhD9n+XA7KRcNKxCFLqgGhwaiQR09OOy7IF22lBHvf0fZJBY1KPqrIaYa
N4ZmiTl/5sINTwKZeddO6yniOH46oZW6FfN6+J2VNCKM0e+Coz8hJ8Hu1w53OhaN3azo7mCmz1XY
HhTRdhLL75kudyg5m+l9rU/qiPkg+VHW9b63/S56289yuMXVmz+hQ9TrbPFad1tth+5FMb99jHIp
59Z7Owzv62SRA5fY8uE16nBiR0jpFjzvTqHqXKThCZ/jqOWFRYNlD7rzCzpfNin6OFi9SJ0Now4s
DRKS+3zxWRJunKUHdQl1e4EWJ6sbymTL4Uz2+7Nu1i2eP72NvHxMkPWgm0x5xG29/8zbNS2B5EHU
reQ1i9f9RGsQNclt40CDgwKni/CesZ35O/jrTfQvUHeI/hD3MoBIYd9gmPHCVsVKnasratYd++db
qM9vEMrn6ZE6CmDiQmWaH7pQmWkR5OlJjfiZvsT+pjwa+VWGyFyfC1v4Cb2nnd7CfFws8axfM8MF
WfbznlS7/tlAf51YwerxQyU4VLZgAKYbadGExlqJ9NVz29/dAhjO0Z2XS1R5Isbx1W4mA9RnsqgL
HjukzhbPxXtNVhMVr/0V73CmLeXwNie4HmBbrpDAmGs7aUdLyefvrvlDIyGnFpVHipds08UXn3u4
Vb2/WBX9CXkAggylJ4X6glJ+YwWJkO/PFZSwgv5Cb0rFnKURIPfNApROkGJaxBs4dq6+/QrfHNk1
Pw4hkZJ6ek7ThY7Ro7jUwory8Xfxhu6Wz5JQmGIYtEi5zKQpuo2zPuN2m65f62JeLV+Lx7KCApte
jDPCyhx3kk6oPyyMn+/qHlHCZrhIVzeUI2EFxYjIoIch2EYD9+FBHOpHxkquiUbhnINLXuNEExLA
5SWoQXyb6DvYXBmXS8Q48kV7qdEhESWmIA6NcH0JveHpaxfj0CzVbW97+3nScZF9D5W1mDcODOD3
PmfRrJbQUX863l7ESaTT+yyv8KBLcYFP2O65Wj2tlv1VuzcyC5CmwaHCnGjODFImBsY0cVkxrVyq
JbehhzJj4WKzKrXgn+AFEOr4YYN8YG5hH7Mgw+aBygp2EfYdFh/kBcBYRKBIp1amhMu/VANsMgNy
cCSmVq6qHYwD1ydLzc0MlBfFHMH2vyHDFMuUxz71IYyV6szUzJLbdqPsaVcDAT41LpgoNcMjpdL7
CHuCvAL5VdpDOhjkM3iYDccTDJZ9HosjlXXv+F6QZj73jr0jbcLj4JaS3wc/wULAXxT0/0h6nMBF
aT8e6PlxEtiyRISZonD0L58zVuaB1YGZmsvGDGNm2jM3NQ7cXoTY0eGkqt9fMJ2JjSw9sWxuwTfl
Fn8TJxejLRWmVxgtuWh5LsVG7s/nG8rroK9ycSXajVWGU9lLG3A7cso8IA/AwUzLxDOYNWhlHoO7
YRFTNJsbPnaoicbHjDx36hr09jfELojUVZQ8nC8d4vU9qfegqMySkkT9vaoEg8RVUJ2XnPbuE5av
q0CGq9YiXF9e+m+LtnoPINxrQGCCmDTFW78CzLSbM5JjvNePn79+NcYRDy9pTq6Ms4/gvWTDyWtP
liGGjdpYfKEGound698D/eMZwAmTBasKhghfAptfjf2yMlN5KrIT6u5OhUxp+6e7Z77xRz72tQqU
V1jwmFiXsvg6d82mqItT8lI3xOYAzJSdk1HRDpRtXeOjDgzPGMhWnGmU+7NxW1+4KxU8g+gGJniA
6kBrZvJuaKwLNIUvgNNepOx6fncC/fvVR1/gYFwHK5jCfKMPtiXaxw3Vq86PNRS+lCDqbHAGc5Ul
5P9QEwjeuYUvg0oHc/nKIJCZePFfGcLngGdyCDINcyd/OVUK7veLEuJR1cl1zaGLPLakBofHjDKX
0d1Rwm7C0BNwxoHZnInv92VQiAL6jUom79yWdyyaQT83CY8VKOA1VuKLWl1FgFGdjFYE/iDzwu5g
yufy2TP4rhlR2XMpydPHfS24TQBfpgk1OO/ANDDISU1OUvdjM6+ar0g4DoAVSVlRFZPveCgHZi75
AL14n9rv8G0DWgCAlVNJMxsX7JxIYwVspfWE4WirkFmzBYnADdFZMC5Wz7vvSI8CEHcR8fqgsCHP
PusSyZbunKxfvxm5zz2NT/rWa3+NqS4SY+hPiGq7RiQdyXkZptBM8/rIRLdogsr24JR639qPKQvt
k4gGvYqWodsFhHGAIZrX1RUVlzyex1e7ZGxdALi6BRyugPlhYCYbubRkMAa4BESlmeXMmIKuioOG
DnUjYViWnqHMIAo9H8e4HaeNpzU7+R7q+Upj6KtqYNTHAaPzlkyqbvK9TQXYaEiiZHRVF7GBEK+E
DsOu19DwX8TTuz7Yfiq4DNzmRvlmqjCj/2e8MKySblSh7PPB7SSp1r2Iu3VOEWrtutHP38/p8Vno
xglJQEmG/Aq6AG54u2773qMaZ0jlU5si9utiUn9AbcId16xnAUAK9d+3gNEDQRgEkKhuOUBuRLEy
Ckei6lJMa3qY03zmPVTHRXVKmAGg+Xqld5dmBYiaxOS5Dd1iOmSmJb1bljbpXX7N797w7ugD+J3w
v0cEkdSgv9WZPNcyAd29pIxfAkXxnLIwQN6qgnbWwEVAqGqvv2GUEut/tn5O0fb5i4KFoOSGMJ4t
4gUYvMMtp9zPaIMIspjaOa++n4m6fGfkEomEgc96AO6LZ9XX0p5+9hh578n95wbJPGLehie27FAd
p/Q5JABq4kKAtCu+D5gcFooQkCNKe48VngBzN9PCa5NuYwDciBuvb9OSEBmqORPdN6ZPygdcCCs7
UNh7XQTzh1A8uF1WCnypfNx/CdlVjyGSe0JbCdYq3BvoLohkGOP+lvuxhLC8Y5h8VQuKEqSNK65r
1LtoPtRmkv7y11L4fsakRcwa7oXqtDNYakLVtETRGtAZ+eYMZRkTQQAWKbpTixyLpcx0mrMckW/T
fgW1boAY3pf3LiixPQhMEVgWCrY8F58KZRQLbnWB6vMCa4Hl9L1vM1fSBaNQzPJDsKYH1iqmoJii
QWogFmDDU8ZPsFnEdKN8z0uK5an2Jk13R0Pxh+WOFr9uspnUmcNTw/NtrjXaMaLUMEUm8AtOyGGq
oJO6ecGMg8wdJQUm1ILnEkh3eq9ZAosR7bdlWxPxVcayW4G4h9gPdLfF43LparcfEJAL6gFH14VR
E3VM/Nck3pdUjQbIQearYEyh/zKDBFcuVURVSPPMSAeRqI5FZwDZR4FolCgIXRMmCYtfqm5RXQ6S
AYL20G82htstmT49wbUYKB5rKhUNT08oR2QQTijrSiPYZLCn6L8QIsjsPJEQmEn1sZJvtt4tX5rT
MUBTm1GW0Lhlt22Zh19M4Tgq9A5FdSSN7rkhK42YkC5Nqp77JgNPjMaj31EB5URjSlAffg2znZT7
+0WF6JhBhsT0SnX0YqpxEpEtpCLUJkZlBymF7w4WQR9D+LsHIiKTBKGQh1D9Q+DezPxBO6LIzOW6
wA9hBpA1gYd/fcAyIQyMdVpMwAVTjKo5USPRaybfk4KGXOtoQR9Ejoee6gW1KaD/0fUNLNxKE5Tc
KmaEExMWOoN4Vxz3dq5uijbGhnvtKf8wRUkdjSNuUnxMUCbQASH5q/BqhGwrbpCKmQ1gSzC28uln
TDL86pZHeZnkyFuh2c9hLEGM34OEJ3O3hjeUE51aaBegQ31lCTo90T1OnBoaezp/XvICuwlwFHm+
g0beFxEGMAQSYSGTTB8WUDdDPhvskqF7aq25EgYFBhYou1PdxymRdgzEuEcdCRlmJRAMEj8kB1F4
I4tfkJY7EmwJwGzCswd2SESBNETMfPddpHu0GHDy+lsUDyog3beRj/gJvk7TB+7Gg+VrhMZ+dK85
Yua994yBbc54I1U3IJOgrG/LzJVXvD7Q/C1BdTK5CAFSzhb8Og6CW71sdPVxH5RdHNyWpeo3QPVj
ZJQbD1DatycJNpak5k7/sahj1G+GIq4Nf5YEDWVf+xao7A5xcpqZxa9nM4USs4Wf3EcvETHN/cMZ
dgFuK6kNTny+TGMds3an9m1JWLAjKZqTmbstW6rtCN3ShA2zcof/v8i8O7EAgellUQZPKUr+Ms/Y
cutWEvLFvelddESgr/CiNfR+MGeA1PVmqLnYQ8OMwXVvWpTuiS2jFkeWgcwsufk20GeSDzX+ODx2
W2X3/NHd649CNWrpRO3h747KnLg4VzsF0A5mNDFRQqenVpOngtQ9qD6H+rL3nPI5I7hlwIQP7eq6
Q5Gw/dHXOuY0/kZvgs83+M62FOsWclNbyXoubx7lo88Ic4MLGakIitHdSEi1VOpxvwNodUM0juxY
P6sPWyOninTrGmWRSnJjks3MveidEWhRphIl9wDZgbUbUJjpIjdjqadbGGONNoZjm6FjwRQ0I7lK
DnVC3pq1I+//PBV9/EpKS2lXCDROckBB/cdUB0qU42W11AgtWIOVSUxqVnIfxf9IOq/dxrUkin4R
AebwaiswiFSWrH4hHEkxiTl9/SzeQWMGt9HdtsxwTp2qvdf+iD8S4ThqeBdHXhrobrS5iGJgkkKc
7zX/r51JI3fTHSso05XLRHtPy+rcHHtaPsvveDad5Xc0f6i5jk3Qn0GY0OCenXrf76t/Db8mxrPW
V38WaXFk35T7ywMg8gmfXo8mZL5UbvLRHK2l0sDPZv5mj8rN7Z4EVjo/lN0e/W86iQPyjp52Dy17
+vW4hi4clrSdegPUvxsv2k7+BPd7WjR0zamgE8Zb8anf2h+dRuILqTVNJQRN5q07pTQ6R3qgnIrp
yBGwceJ8lnqMXinGmY4c2p/ulHzUj5IfdOnSQbtlyCp/ivQnaTg9ONi2P8t3g4d9aQI6aQ+RzhR+
SE+90YLpTuN5PIc3enTNqaJrx+Hsv3/Dn/3Xu9u0/CRcgH13Wg7jS6+3C5YPvnwpDrM1bZOBqQEn
QfrPtOrCm4LSPPbYOhdZi3mb+Kk5L7H3IXGjpn/wpWk80xjsTst1LR7mbZmlUi1ywE0eQ0Bv/Ebh
wgB2gY+v6fdGXI36sM8eMlIcn92nP3A07i8pH0YBK8RPh5h36UQhkLoMwfI9ubUHXnr+x4d1FKYz
9c/MbWIbQLPKiVJdBufxg1XUvC3NueXjjGd640H/s9zi/6a10DlRsx4g4PHnU1AfpoArcOqO9dIU
vnC5lF3FvUwepsukEXS2uhB3uCqLXax4FI/lKtQXzrRQtR/YPU4aT4T4uXw3/jU9MAbC8oJKyPjT
8meZcYm35LH0siuepOLAnInKZ/NiFFQFy6homS/FdMpT5Fg8BBeK4+mTpa29xA91cQwUP+LnUlYc
cI5YHyUxvdUn4jmqWFbM5lP+43A07wScBcLHcrGgy+3rc7tXvrrr6JmPaqvZT+RHsI+OUHxpU+tb
tu/9eND96CYf5WP0aZy1s3U2jxpdOOoi6TvbCctfY6DAX38P3Yk705l8qOmzOfERiwcTzPgx3bpP
LK7nxlX2r0+OjffK70nxQMy9Ud1sVxNltGg8WhsGHrOKlA5XvJ9pMZk4AJGPfDVb1V3Ej41t2RHR
qfpRdKNTdQNTv0sO2YWvQqM99V5HilfsEtmKrh7YAnOVoHyCLqkesAMuCqwdSs8NC4CtO2j4PIh1
bAkgJN/1tRxAd0O/Ox+SnenHTrIb3PmAxUvYyCQgWmf8yJAXE0d3YSLxLspbcqQ9UiP5ZMXOxBPh
JztxC+jijtv2LBxilwRHe/HXmmuJ2NpFHQnGEav3PjxpzstT/WL3DApnXC0W0nGH+jE6MVSn58wY
A+gneZm+BCKbxuMaE9tWcvUzaagOlG9b87jagUKcm+IJa7xSa2Pb7ORNjlbaXOUA2LQt/sZNs+s2
i3eAeGcmt9ZHisQdpx4pDhIQVY4z9V099F61JeDZERnfAhm2y3NOotNzZ5zQG/uia9njQToo+4QJ
TM8j32yLM4u1qzDI6LbzZrJlGx0ZvIseDQMzkd3LZX52BXiAeqq6jvceggPn1fYL/jAKDWAiX4ur
0XTar9ZNndSZ/+S96tRIwhX3dUhO+eH5kG7FyWC/geqX92/NDpggUxJQ4lgzWSP3iscvztsT+o1l
lGjhd4j30h3O05VvJ1Bd59hcjYAcma3iKujhsEC6IB8Z87xcA2mYshWOho/EaZmLYcHumNoujdcn
74Lp4Og8aCeAMxvLjyg5tjFXvqH5zFD2TCsWjjlEI5bIYYsQqzhXV66KX626TUuvVmH0wXa37vfi
Msxaxr3piWn1PtnFu5cd7whNtJ9Byi/xOO8b9ygtXqRDjLQZywKdYF7EDyziaK4p+EkNBx7zDoBg
A4xxVZE2l27pZ4FB3Glbk5RuFBtoG2rHok0O3Minu7Moh+zSM44jXsma12L2NBt2jEdYI5xpZk7b
GjXE8qOzLdK1XpzNiLjbuwDSxl94nkii/GzPNOAaf4RuHhCPgLkqPphHYy+ckwtGrHljwakud8J5
+NM4M7xBRcJ9pR+LbbFV7ewYQ144l7/6F0AVr3Np+1eo6u0JDqrOORdA767Y6a7EZrnEjMhXhbfK
JMMamM+PfJqhaDFluMwP66IGlU0dtGKVYKhWONrKckSbegJCaOws71OJhmC6YVrNDjnBBsrm6fKI
g1VOORpwkN5km94WTs9r7Y126g5rEgQOlceLjvQociH5MpPED7/WMIdkvsbZzAysnUC6euIQLemY
62iV0e3RDsJPdceFrzgS2s5hjSbS7lxg5YyyGEQCBtw3/vIoAUQJhFN+JbLuMN9jcIjEtNNk4q8U
GJYiv7BbL9zVdwJxPdBtPLnQ6THhD24B/3uk5+6RdZQyKZLu9PM3hk03hRFi7ynbEqf1zHvH2rkt
16ObXyyGy9rmhdWIQ4mtsHAYx+iQXupbelE3gttdpFt5kjnYBfnO3I02Lnbi0mD/uZItv/ODYLKG
bnB8LTJTW0c5YXnSl0ThmuyfLrEjR5YIJjNso/vuqnwteOIIMaXBOIk0qUN6JZv6zGggY6F5IWZd
OmfoJ9cc8A8DSJ1wy52jL8xtj/APait9zSPk1KvMadbPQCMdg4IcAbLGE9ssZTlfFUq/07riGQeN
O6P2S27mXjgOO6hytuk16GBpKfjg19dPumYYo1DYM+Q9sLXyWAFSZkYVkPBg97tFIvJit5iBpi9z
94oXqFxDD92wZDrZqdlpR8sndljxk5vmljfh2PK/ioUChe6W0RPePNx50nJgz6+IbPfEcYC1Q8h2
5fuCRAp0JyIGB0ANZA43ugoA/4WAujgwHyU3GzbKdkBOv8Pz+K6s9Y2wFTd4SRYKoLIWCUQvXd3u
zsJfzhq+hApuSX7xBcZFJI4GY/UOuIjfll7qdE74MaOoOuireq2uxIO+k38KTztJJ/ERf4W77Ku2
/0tNpJ+/ZBpKHF9PvN9gCYbtoiZ5ehZc94JAD1YBW0ZJyOLKGIvllmE2wgYNYk3uMtNF7zbuFr8d
XSd6MxJLCbsFh/nnNffHe+6bB9GZ3ehndL+RL6NNW6baFhpDBles1wRH4y3GVcJ9uAx+elQYyC6g
qNTu/PLce/HZCGriK0NHCJ4+P8HBOKGRDHRXdoExrYsNOcmbEp15s4vtQN8kXsd/TmRF5bvhW/Of
8ttrZ7idE3uvg7kZHJEINVCNjrBNbJ37C0GVhyY9TJtwowTFPbsrQfyFAcvTfExIAW5ZNvDkKh3m
gxgIXudZTuy+EOd6+d7cVE64jw7ljYMX6XIGlGwsE7v0In9bfhyY5+4DPirPjXpuPsQzzsDTQmW7
SCeEzct/If2mwP3hUJXctYDzNb1vdpr6q/zSD6YDAsR+bsnJ+tVO3Cpaa6lfcy85Pxdf6iG6Zvfl
D+t7/UUo5j3FZ8Jjdo/P5oMWJK8dnszOx8/H6mjt1S0ddHDnrBAkyMArWS0fjh11F57jW8kkk4pp
Hx17r/VUdLs6GZbqPr1kQRG8LtWFdCcPWOBwMP6l0AmnXXNQPfneX6uzaVP2exMLxr45DFzt2BN3
pj1cVOoB2Zvu5ond7GocFrKVGTRf8VV4sFxm1/I62L1f7QlTPM2fZcAg5EQ6XIT2+xA9pM/qAqHs
VgdJEB2YTBpHdT8fp5/CNt4R+p7CH1ZM7pV5Lm+YuA6UPryz2UlaAzSxzUAMrB/rIh2si0AeTmOA
CR3ewNCeccWjLT6Hp0JeknYtaN0AU6qv5Df7pTIrfi3WJAiLiBL43ZVIvuw63Id7cY32pZ/ucQhD
TQE2uGr24m6xyegb+Geb7iDvlpey4AMkdnNJ7DqAMLxqg35buJMzOBBybVVbz7fmkh/GW3YiWOxk
kaD9/BHc7ESE/DF1iFy9t4wsMJyveh/0sd1eJ7u4Wo/4GO2f5wXbQnzHEWHAub5SYh7/+0jXEmsW
SIDeV710v1Se5W99BXwIvWDyJjuHqK7b9Od80RO9Fz9J7BZb0Ru4VM3deGRXMzCDv/AUnuLrc9/d
uVC/g0ct8ui+lv/XDo1X3ZWDciAR3htyrmfnqr61J59qn9+0vbJXzmJgXMa9dGDMzj9J/MyP6TzT
rrYu1k/yG/+GMMHLa3wNT9H5uRe0d74wv4Qf5SE91JPGl098w5EXCyh19trCZ284iV9RZS81qBw0
rnbQ+EvPM5/Hhm9ORSAGy1u6FO0aH8Xgf7Lb3Kzv0okv+P4xKdJolRxhk+y0PQeHICFaxDwWu2Qn
kfQT+5rw1tnhCROH03HOoDDbYjAAmUCvFXdiuJSkgOpNp7/HewJhgwWEkjO6zx3JrYiBX3i9swvf
BKPEprCfVOCYAlaxK64Mt9nNfyXT1YPh8sixJlUbheWdOIu1zqalrPNN4fJQ3ePj5HV31B7Q3s2g
8ua9tBcDPOhXZBG3AY3XZtGEqFt1C7ae+weGYvQLF49+JL0lLhM984uX0FZuNLuJfnixrchvDB3Y
sRnPL0swmYQ7sgRcoo8JAcjdgr0Zp7TfetG2AgZDK5/VASvJvncNPGxut2p2z8uwatfGe05RjO6e
/Tg+c3LiEGc6mch2woYSJCJo0ZoLBLbFmzYYUTFqMlv9zzJAQNBdCDhrcMKkvcgO4QBuses1yG5K
12bFZWPzcnLiHy3/tRtW6ma4NIcWUPlJucm7+iTv5rX03hGZCQMIBbgIA5/CgZWyJ2JG2j63A1Kb
6kgfG63FsgdFfniJtuZuOEAI3Y7HkBsj73PWNuMoEXsRXdq15QouXiTX2OoIMoAIbvLDIL/FJ6JH
9oghgvL2PPQ39aPbFQHJrafxszhVmE/rYGAToa11KZEUOHr41gZsLpQN8uJTtWm/HUybu4+ggtv9
vhyPEvb0J1tQHdQn7HfTpTtUh+Yy314YxCjHeDgOyqdq697o124bqDvda48EtO8lv1i3p2pDZuc6
s3EWu/OtOuSPzCbS56e5yDvoeJ8NJ6bu8ny0AV9lw+dxmx/pcwR0iOfOkwGjN5eGFavfyrvYK04D
j6JqkznoQkncWe7rIvBdq0PoNQeSkN4F90kASsfParnVT7YmQsmmJgmS07BjLdt1+9CT/Iyfla+2
xoTlCY7hdPikRY+z0vvMyzFtNDf8pgG5M37HgF/89NWhOAkuTFU3PVQXkQkBF7c4aX/VJfyQ6U2y
Vk6rfunycXyCPIb9ZEt7dYCkw/PkD3ilkMPQos88jK9rct85G3MvHIsT70yQkEondrh215wj2OIU
yfb4MGOOxuxlpwn7NTfGkTeQWigc2yDkgidcaNkr/ede9YojMHMbSLbmMpgIlupS9wZH3ZXBtMu4
bjG/6znXiJxsRFu+p3vRa7k6pIJ6DQCcfXZUv3p/vhbu7LcoT34r+F35UbqTnUgVLaESAuUPkOif
FaGmWM7Dy9mYlgeVs3CqbSVIvjIv83LKGM7CZNMgJ/BmN71Ag7p0lDJx0NA/PXQOKOIyvgiSH4bS
WgUpIvGOzaSyaMJ6eDK3MREwe2JlrGO1d5pcX5VQ73KzwIwoU4sEBNet43lYFUK81iaarTBVTHZ+
YdE0RChwxFOMdPitB8gcp/lKg9OusPioSuH2EdIpOEvmtq3ubTRu4vk36bIN39FoS2dsBbywMCpR
hAoatYyWMzfi+JPS8TVScG8WZw3mwz3qhBa9Qt8qmwErpqrs/ussvymLf0U27mFMlBtSmDiEsRR+
9uLzYSpfpQWRnetKGLKVITzoUewAtE1Dp02ha8X7rIFRo0zQj/J7I/jGGNpxpG6qln43E/64L71p
wG2dfBjJJRMhWRVr/MbRWFPX/xst6EfSOudZ5Fs/o2ml94Oj/5dC1HVrUdwN4mpeiI5I/G6GSZTq
oZhomZMqSZ75e0c7Xj2n3AQjIVuRywdSMoAi9ILAM51euCYMxJDBiwOznfj6IpgDKaEAZNxQI8dk
I4W+YXFlbFP8B0kK6y6L1rwhFSwNzTeml3THl2D4b7ZZWDw36HIaS7eM4I6od9JJ1ojyyrMCdvPW
mG8NQ79LTD+FVEtlDX8H99N/M+LK3BgjpxGgK2vYQGbtKXzodPMCpsQZONlm2qbGHfwi9pMBkAxk
m/PmuBXMTZcEZMnS1JHLt++JAAfksrceTK+2zkPsJf/ixJfpxS7+45UBvjzaVBsyREhdbmx0MCEE
WI7mxYopN330VQQdClDOuUQtctADHXTg870Mgd1x49+ePxGmzcfr0V65mBBcgW6bPfNmUj98M/xs
P1vgMzWSjU0OBYdwSFAAq/qvveVs6BBzkOLPxPyiM0LWhWztvfwxP5U7L2HI7BdSJJ2h1s1XT/6T
fotIJGUx4ciK3JI0rvnBAS3ckBVK3HeDHOaABVBPbzA1U6brDLYZSkfgfLDFbtuTxKgG1hdjsJG5
jcdYnuGosmKCjsqc/M3ePEbbcLFmJbR5IS8yVIeQhh9+/AF9KT9/BgbaqN5KWzL8xPqHAj+ifv4m
/hysqA9Z3nJ4vESkRnX9I2ibWUQ0sR+UtUmWh7BqSQzEdC+999GPQMj9M+BGCXClGP/Gzbn4FLIz
87Vw2lRMrV1izZZNlj4bWrab9ducuT8Hul+b7ADfELKaHTmmdhpg0gikTYnmFU69+c7MSJNdE+Q/
FLaeefJKgobiWVipQX6lXiKjuPFjLCe9doh732B9hnKBRuB9gHkWu0K5kUhdlWjzGu9IkUqGhOIW
Xr/CAY2nPrp1/0p9ywvSet2wiDa2Me5Vc1PfW8xfupuFK/i1UboqsT4WPvS90DGetj4EOjzV2O5x
hVwzToKtN+Dq0T5wHIOZ9eovKUivKiGp0/a/Rk5P8lr3iRCGeS1dmeYjWY0rBAO4ESowFsItIX9Z
IDuY9Cj00dhC6emznpJw/KYWiF3esnqv0bTNi/eG8A6MgjVQjasp/wpXEeP1pTyK0G3SVe3SGlVo
zeZsUJzOiexUcYjT4+T4vkAn/egw7PHWT9v83J0nTmTZZ7UlIbDcCCf1Mnzgb01QyJAcF2Mhe21V
LIWVPac4LL+Z8NU4RdAYvWC8M+SfsKgQs+AO3DEbKRb9RGeIV0Pj6Hsl9579fVb88FwBD+DamDxJ
7xmspyPEcREm3op2JJAcxgOgqBuQZFwbwoi4zR8GlkAmV+Ve4BuqmOq5JJbxxsCYmaVmrYxixQFS
lVCV8qBQXz3p5FsOEgJkHhaXxDrPYPicEFIKFAPdT1m85xGxIpwz6CWoF7haMUHT6LAiG23EIPts
JE2B1whZM2peXm5eky7jC/x/5K1XMFN+jNpkocPi3QrR27NMWeTGVZdNQG2v6cK9vUgV1S4D3vi5
rjFBtoHWYA3o8P8R3VuldhKyy86ncCGRr4fwuwmxN5I3z+CXo1jKpOaUmTS0+RL8nUZnn7NcC/kW
ugnx31ji9smYx8ufEcubkvT/lOGd+mLw+ZtD+T6ib5He/rqv8BN5t3EmRi12pEO8IEaXZddyynfy
OP+p34Y70aunobatmEgzWz7KRE/Qaqw3gM8iZCUX7FzL2sC01EBLTU8WgRbwy+0TkYg/McG/Kp/w
IPg5/qgsb7g/AraP9swQNv0nE6HuWdtyqz1an54JPMOOtgLRDN8Na2ax5mGTWLN5PcWVFq6fl/D1
GPY5dzUY63X2O/4Wv2DBuPfpFhN/3jn4tHt73rZ/ofEFGGc6i/NugBSL1QhuRzE+Shi9w5sIE1F/
L81dA/+jXz81nx9/NtZZ9yD6a4RpwRYsgu1+T4vDAOnARQ9JQL0nXSTWGm3VIvKHN/4fAn2BrhS/
kQ5g+q2n+yK5CbUoukDSbqA5i3DnGEsf4eoQ05a6+qVo7AhS20dIjgjQaWzXx+g8DjAv2u5NDNcJ
TvjvArG6wv5r7YGLIbIs58AiwJRJiHJn2j1/MVxeVd6k2AoCkj1b5owc8vX3Qiv8KfFGs6J+mq8H
BZfyDzE1uw1iHhbzgUpmBYIWuRJ0Nx7C+arimSA4Lz80nNq1Q/ld/dErl8ufVv0VvtlC0mLh1i3h
G9RhVKn6H+2zY6W8zROXHttRvIK7JnAij02bV7LMrxnvWjWDp49Am4toxcc/uRdh3wNHyFxRkxyK
I7UJA4PdM0SmpCYYJBROsY3k1srsmePLs7RsrSalb5jbSTsKjRVkSFdDg+UJNrrw5LBFgkAul9yB
BhXUBJL4GCenmuK7mR/xE37feMt5JVqyYLWI7W8eYkTGyG8NcZdRTglwWCQ60T3Xv2aOoebvCk9f
XGfvyZOyBx+/3ovIg837UusZGqby9l/bXvn4OXIPmYgweBM5rSQ19pTq1oOIE9KbyGkYTUu1nqmU
p7UlPjeh5lDcS84rRSVqUhdl26fFvj29d8pnSJxLbWqrDlR2iCm3Oar5wrWeFsGcKf/LSzik0TVP
vrPkQyhvr0FfS6hER2IvlKuKjsNkCUvEldIHEtm0OoKACfjYgwvWCn6NZS27l8J+KM6JfoqSYiP0
bitkmzLjFNyg/Bo8jWF7LrIrF+V6opExDgzQQMm92lNeD5uw4IQ1figfWbojjmFutslwKGhmkVtj
wkIbvzNWsRZQIvd+1uLtq2AgoX3J1Dha/OhjizSzCk4ORMa02kTPCENH1PzlqrjWkNg2LMwp20ak
IZoDEsKhGV+mhRAenRSPcJrdk3CTK6I9U4KV1qZ5cWxEchsT/CYGMm9Y3R4VNriCHfQRtrTigRZO
UWZri8QOrcPrdZtRPSUAQJ6YNeqx3lQd0nHyjkUsMy/dgrhsrIac8BxYC5rFUKM8z6nllh2fiJ5E
+pgBifTKZzIUrpX89+f54ECIXx6/Xq9Rhcv/ffF+SXOgUS39LqGa0XZKqYZUiMnC1lQ4FmmDW7LL
x7wgI6bI0g1zr1ZXqrLXCAUk5EXGa1ewvkbFtTa0t1AjnZGzv6lRn6F/y3k0Qiykyjp7nYaO7B68
6lwQqBotSt1W+qewlY0VMRA6YdEtyzgsR9aRNjfIKd3MY/E+pYBy48x+cshqUFyPMdK4GQ6CdXrp
BqGV/FaWfam23JkSruwHL6K1OB8bVENEfUh8kF5AnsBFXN74QXaHjsmBzEymYXap4oyAghSib3g3
eTj6CNBA+RdDlAzL7DGnutNOgJhYFfhgXNzXtO544SpXQOf5nBnaRrt4gOzREh/UeDLb0Itt2kw+
qvRecnRZjnFijh2jwpyNTrKTAXwDKx76t7baSS3MCDaqguItx0dbFOuMWk7pOJiwFrczQ0AyLXp8
WsrN5AfgHCcvikw+ayPfyvlLb/1mRlzyVRWxm2pbzQJfIUWbVpkClcXtv822a/0JE2obauspZMYj
buvpGD3ppsqTm/FQNV33bi42jMIASd9TZ1TtV1d+mankDKSsvOlttx9eLThoAkrH6FtRI05anCck
ZDMm5twsheyqA5cqSJ+t9y0V0Cv97ZU/E8S9Qckg4T9lENnYLarXIjxqervq5GPW2BIy2ReeDC1a
KSGmFw8CYhUlHBpxAfH0WbV5bQXXLJn2vb65hTUgoZd6n3XhLV/QpE9gIf8ajjIjz8AioqrZ6jP1
L+1ZCKHIoZjjHwENy2AJDhkEHKF606Q38P5xrqx4xUNhPmbT+F6zQZemhGoLPhwoQB3abwolZmno
M0VMLEdYwk5RTM4lJ9qFou8W9dNOeB2SWgaSS39OYD3PZB5a0TOtvdhVPORfFWfFMOI8T62m5fp6
TNqrILP3VIgaytZPpHSVdDTZx3EXxiVoShGW6Jgf9JewjUBMmzjYxxkGZcf5X1MT4n/CbSOndqgm
bgr1KVFfK8X8JxkL0iF+D5dXmWJPz+D51obTF/G7+frUqCcGTXTSV2HnWSD18JPy/RhvnzpjLNac
mMo3KUgoi/9q3UD76ZWyedaG75yCznz6TQofC0CTiTjxiVaym2CiRqupe65jCroauLvR4xQSM+qW
1puf5AaHaLtr6b0aSEPT6nXHE2Dxz8OXbFeGLTC55k1RhMOAwE0H1c3HiEZ/Jv1JRU7Mg7lZFquS
H9KQUR6W7KnE+yE97vNwpYASeYYHbt21fVpEKbbapskNjl+bliXcaMfbXIlgzCgZaEVVISU0mJhe
3mcQsbrwexJfKwmguEaUZ6KKmxkQN+4kxBVUKDLoBNaG4l/9SlfiZHEv/6wROULFX+LVBi6JIncA
QUmPpMxWz+TTStHmd4Gq7Vqa6+Mfz0hUGpze/JLmnLkQbo3VOONEIK9RSicUrv5cd+sXamXxVmas
uUqgWbcQuMPEj7dIbbOGU4CrqiHIveXl1eg2tVjiTURP575TbKrr5SFUZpgtYYlsNHPi5isUeCn4
vuOtyOmqo0sQC9FpC0hfrFKz8mkZ/8TPaPgSaWGwGcjKSeayjkTZUcPUPxVHuEastiUGXxoY0QQi
l3SF6mcY6nM0GG+vrvTmzGIrH22x3k/WdJToctIoyxNv6lwTpZv1vKscNkzSR+LAyNxO900unaD4
LQrM5GQi2jfRRUbsjCodg19EmEIurRy0o1S71V9iSVuLx1kfcDc96XC8RGAx3Xdb0M5/NY71LRrW
lz7layMXgXIjSBZhvCuHCcjRgFK/Z5KEYN3SoChLvEnae7TsI5o/R0Gq0cSJFAzD2BhlPPL6RyxJ
K6H2sYNwzfUxIHTZminMq5uCwlVFXvIawOYrRKpv2X5FNKQTap7XZ9PsNclVQiJTshtwxYi5hQ4E
UaCmfU9fp5mNIB1gFamvLR8mYtfni9Ks4WKJ1nV8fWcswv38VSCPNvjEg3J7IRpu26XETEwqV9DD
IJXF8CMdWROSD7bmDMhWGruWdlJktmp5p2HmiLD2JIiCqZsFd2yOCcplsxgpfygWSaBtktkVKjcK
041CYVB1JEfz/nU8LoMtP//GGACCclKr0s5pv5Z44/nwTfYjJ+aBXUNt6WgoahBqoAtSoAvZF41J
Glh0M/mApkh3FDwyLjJMKj1Huw6K1diA/tfMtyeH5trPyu++lI65HtopgPM082Tur8ZLNFCRdWgE
+iZfF0xzKsotdMSDSKaIBLOMgmucOD6lgSApb/GEXaI9LXtvlrlSDHVU9Dt6Y+k3xGuF3qo+PTQd
a4v+T0Igxl/XGCZR14sV6or5QyAcLHrq7lJ/I+Isnao7PedP3TDfX8IpAyCXsauZbGJ0ffmpmsLV
rUC0sKWwYhfPUyWxaph+Nrma2a8782hG/1Iew/rpLgWSSWcqfdW2+HKj4ecJu+8jtjR63OH3KJ3l
10+3nl//NICwRswWz33XVcYQ1uCkMvo9Qvx41iiHeYLykiDjbDuaKVqRT0ESPkQOjk321bA/WU87
f50yWMuxNjnhYOuStpZnl9bzC7vAsqHl+VeXx+9aTu5HuSqNZD+TgNY+0cKJG+KGpgKcgRB7OULt
qmoOJucYNuWS+ilX622mnose3RnqSIjk47qd+61pIqAACDYYvkSJmxI1pQKkFBL9r+EHHynlQoz4
5sTOuLxTAocv2AWkEw2SSaOTg82cr1tNw8VncPI8zIq6gf3QA1BVXc5lIlmy2gt9faPv8xYNEktQ
HuMzeEUUkBG1WrMcLwh5Eq4k4PEqRmjVtfoUxp8vJyrC9yn+HDCotAreufbUVZljtuRNZCW1G2T4
mHo+uS814ii7S5E2EQIgR7eIRnNYoYaPynULxMyK9lyiMtwute2yPxsg15uK3YhOe4jJZbbG92eG
gI5DW8F+WzeoKQ3EG2z4MTsoVUW4ewKSjGW7b+P3UkIEJ3aU0fNpEpWfurWcag40qg6hB/lZPF0t
AbNMurOmfpjk090i3sklzZmOREjHSrmJEu4+Vo02qjfz88tsiCyM8NvyjogithWD5lZLloRyY5sR
wuUM8IhkzhBy/damd00lS5qNY8iB/OBdKLCbtdhIGVhpfyOI1YQDVtja1oBmykSEh31JKogv0qW3
Ojuw3XXGL0ty9rxnDZGj2brKkw0jVpq1bIk6PcfKizBSvaSzGPpJ4g4msTGQU4nbep54NE18RNmn
YQUR65CMlINHrtPr9bJIKNcJsM+TsQ0j1ArjhU4q8leooVq6xNK+ES4NY+A6xuox0Nar7TiDaN9s
Zi3cTOB6l2vEjZSaxDEg4HWsQ68u3/asL+8NuKQxDfQEXiVrjBE6psA0lfcy5FhfQWfUxkA0cDsO
31FNAADW99ByFTInxMguTPCExreZZCtOx7KivSvscd2rWSqA6vnac8YeLUYXWuosHTMOzMvHTl5e
1G4btEYD8y+peh+Matcon9TAvYC96xQxYavveSpsTLbNUMMtzUo+uYp1UjrmXeMHB6eWZ4uRT2LW
K8xH64glbtlh55ARhwIpnmSA0X89gWdIx+WxboXHcgsMZJ3lWbduEI2ljlmx5FLbrVR6V3QLltdg
YP/MOdyMIhDVVz2+CeXHUjgt9fnT8DsNwClzfc3n83a9vrwvnflik12eE1xC6a2Wb8KMcPb1R+Wj
NdnK5FVmiUwr6kChsocBiWcJeSb5sOKjPKobLl9emOu8/YswN8i1S8eFQyqqMaplkxY4X1URk9XM
4E2heqzoSPJMcuukcnpXcuguhfim44B8IsIV5aVFMfEi9tBuqULfTIihKTQi7beRT0xWKPyVJ4Dk
6THVmMyKW12gTuNslU+/T76Y7ibNdqwoLaxTLaJP4R/05OzFkrscITuDTmPzW9TQVSnjZVen2B6M
Xy56kwMkL6jzWQ6m3J0j+oPDT2k92G4UuqoNnpLBYB3sN9IrtF8iG790rnqkzP13ksIjRMlFCTJx
gEipgWfrMGe/KheRmz2INPxe4ypFDKIzPJw7hk7NlQVfxU0X53QAOf2M8mI0z1c9aR7CaXmxM4MU
F52wo9GVX7qXJ+OZ3vAmbC2PYnGV67NrCjnIQLp+C1+Luls+LpcjS38tKdvLOWxfk8SJ5KxH1Uog
wkbL7NFYy7mwoR+bF15YBE8meJlPsibjyHQlEFUVWokzqgQDALkO6Vcux+JBv7QwwPMXryt6wP9G
n7QvMsLro5aUb/xhOACFzpFpwFNFSYor0uORpvpD0/GqhPcyo+yA1BDG0kr5Celv/I+k89qKHUmi
6BdpLZlMmdfyHqqgKOBFCy4g772+fnb2PHT37ekBCilNxIljSuM89C/pkO/CGOJimQLhk5RrnAsP
dtgw9xjMMeQKmVePnCkX+kvPw77UDJZm8qo6ewvAzwuuCs5gLbKIpmNbzKQpfKH+AbhGTRwjSCUB
htMftCH3rpIHy6Ybv8PuOmnV0gOSi+QzIeQtR0yooyHA84YlmfTJ2da2XnEJsDJXdQ3/YXAQ4If/
hI95Bb7ZYUmRVDO3IkHHrLdOK7Zta2wkg+tJdtCa/c9ew9a8Ylg4fAkCZXMD12LJ5Sdpj1N4uMRd
tx3HKP+0bJTDAzMXY1pztg/oiYvgwzTukckkm5OoBl0kk9VbNiDPFJ4Gr9v5ax2dtF4mrKZ4n0yc
L3nXak/NNAbq4ErQPfnx1Ye8ngr2f6kxeFiIhDndfJU8LgV2sOUD9yNw6cfjUzAfuVU9as4exsJc
MO4rLm3p/QT6LeDa9e2Dyzc2YMTX1rWulEoLnESOXMgwWviUhoWtvKc9GkZIWoXUtLjljCq5ymr7
jCjaMLDyZUiTTbtwEoyt1Un+M/FJBebi2t2FxqO9MfOOxIRlAKTkdNtkKcad8y52w3M/efm6dpuP
rObyo6el57VIK1UNpoHcmO1lee2u08IVMGGpumF93Rvo3OebBz6twWohHVpcgGI6YKIWRkyOS1x5
rgZafxxdCiCl7C1iy45ZuDUm+p35d8b4uBpyRoW8bHZy36RbGfzYFAks5qxLt7e4GbhvthMruIqq
Vd4NGyN41Y1L5l0LWa4HZrW+49JjwBobjZuT7A1rZyEetnBHaFMU1VX0GlFH1AXEJ8bSOiq4Ius2
YdUe3YlZA27hmmsedFrjTtxE4jyX89ah4epcDBkL2jkGs9GEkSX9b/bTlBHpjPgMtBDkNHjlMt0H
YNVu8v9jNPriN6PBYH9BsC5XFiSP0nCvo8ZQj6FW3iK4MrS1wIBcn3xuXyauRJNvUg+qMWiPcMxT
EAHq6oQJIhBMzM+eK3Io1grEo7Qz+SojP3IsdTTsLXQm7+7l06IMmMHo34m27bRxzfFNW+MWl7zq
doVhrsjaBoMvWsw5WVppj7kjy8L+U3VzpT2CnA7B3TXGudHSYzt2B9/tX7wqOpQlQ6Qi3BK5ySJL
bcKnDc5lNoCDyRN3Z8qFGeWY64KCpCBvxPPAOTEyXCX8e4E8uwfnYKWeBgP3ZniH4aXGFyayEK6I
K4G6y7S4WDTR2YCmMblpPZblU/PklWBsnOVTZz66GH4B2VFzRXnCMnLFHyO3lBdYRV9hDuQZY3ic
4r/xFXNlatyEwnv43IJa2W5E+wNho2mKfVtv9fFakoMglMVs6q4Mn6+urENLX2byhDMmMaO4qKpJ
bWeubHVyBwBNYvxzGAEKbMItfRtVIJoRmMZY3HXbWosQyCvhoQQXioUhYaxEEHjTfWbaP2YjKzM/
5iCMrbg1FcNKEI9eO2sG/CW9f9QsuEVgvWghK5Y91ogSM2sE04XBs2B+Gclik8zaQFbayWvtDbfG
xE6rLbIN3Q42vFbc4sj+R4JlSUSC65FK63CC1NGq905uh/nI0CNG4+eqg7Gei0cYlAfHRTWFzUGC
DLQhJjyN19UEwwy3LV+flnFur9LeuSQdB8GEqJULmRf6FtMhOiq3A81x2/ebunnl2dcOF+1a9a7N
dJ2bF6Hc+tnXBrShIoDuo22gBnTte5HirYlCQDsx03AJmTNeC3noMQn08BeCrl2+deWlKNBS8hb8
2Dw7nAMVcQnzbcgwT6M2DL+AaXibgv2l8DkzQfU/4DPOqw1SQlFD7lfsheZviX9YgsW8aazYG1nc
ceBjP+I5oAWQ7AMEp5PzPeHFrqf9c4ong+Y3mEDMxBR6zEYQQ/wxtiiYKPoRse+MSO010EVECSRp
sbvnPGNFiVeZav9kae4cT1e8qjCLf3Kk4XU/LHpVD9vaPWfi7DdYOkwfWVUco/iiF9Va5+WGbIMq
efPAS4sBixtO6RkKmR0StYBrs/nFci/7g7o5B5zNefJrQ80dANghrjRWu0y0nzF8bUGw9WGZITAp
6G8pSH3v6mO10xZQGXNO2ePI8INTqGi+HRTxEEJM3JjoolVFR8kZW4JEJg5bfN8I+QyrJVE5onjB
JYdWNbxRxMUceJRTJsbUfbMc5Ta3DxzTA3SqGFaUzkDfApTuDUiFPOJYYOPvVNjds4Sm6OSBKjoT
8/cECqL1YgTFyh/ERqCpKDPnzC21tBjoO/m5ptvUsitjnNbVII/U62Bcjpq7mmtCgLALmsf6yUje
zRhKCU12HURXOrCW1mrKmNKGVHI6ZVUevcJbsLObk4Z71cICpAyDvoHdNTcwhdLnxiYTAjOgpj8B
lGauWAY6KTWoJpm/bNX6M5iUuWmAj4/xLKEcVsZqSNxraeKRUIyYhMi/CMwSJFEz7+CgYIekIXdX
nyYiDz5tIGMdUKuOkU9XZLUVyym4cqg2JM+pamnGmrnJp13vIWQGyza49Ph8bsX2MaWG78mjbp9T
aWzDAL5+AOME9o5FbLyeQ8O7JA2NlDjKusa5j8K7hT4RrTX/OfXEgRt4nTvO0mHSE3X2Tr0KtRix
yKgD0gOq/EnVWWboXWYbJcCrgqro85n8QAjCdKJeROKq0FFW3sFzmUdNabHv3Pw/PCg1t6r8p/aP
vcv0L9rnpNPVnFvT/G5MCtFYdwGOZhbeZkxOIsHx5/T4UuB8NryPHvIgr1/ajMzp6e24uNdmrSzE
0LZ7SHqQOPDzbaJiBIktPr4Au9b/mrnl7W1RkSUCdmP6kPanbtMIuIqlardfgt//hmHwrmqSvXMN
L17Eu/wRhylP/DXDd1w/sNQIy7UqW5zpOwYx6Mc3OEJJOwGbkzPKwabNSpVGwB4gwUpiKNV2CMPB
GxLTIw5BfAbcJXSCnMbLJD3wzjuc4VppLazhzaj6H6eKYCHgfaMAEga9abcniz6W20qHAaRhPIOS
J2AGTeU2D3h1N/J7sDEMHl40FaMbrAQhfQUqkfCvJTsjS1CLwNFT0+Lqr+3/Bkf+UpGPJjK44NOV
tNbwRXXvFLfNRiQ/gF8J8726Sw49IEZdwpXK+/dRw2RHgCviCDQzlhxxxbDONS1/11u7UUByLNFP
tt0mi/uzQi6BKgJedMGBcvI0XJUZJHvxyRPhNiNMgB+uVlbgMbuVxHt1r4nHeCQxlzG0Ti2VDEnx
n+LqqFryDhMS628seUYekhlialydMVlsRQqlktCfzh8XzBtXN1ejAx/+1P8WU0OF2t3qCN90EMKN
trK6opWQMCnf1dZWzWk53zoXVVGHnaQ3nIMmPLdDg/MDdUEYmts6MS61bGN4I8EnrNWldKJb7jr7
FqffkEER7EV/rFdQDDbWf9SVv6al1lAcFf9nyOw7cPSyavKdC9hTGe5x9nYdnWX2FbnJMpEfXOjn
vlv32Tt96zYd7H1FWZO23m7OGHCqXnoxeH+DCS+wajcyRNwR4PPkamsmlHaE1XPznVBZSR//nerh
NkwnS2et2xIuAxQi0ZK4kq7n6KM3KGtLcocr5CEUDQIyDijPk9vpm5yiLcKgSEPUzJPr2rcEAito
uLDgtlbQPL1tDCJUpnDUpP3tQF8KhHv2yZ8e7WXek3tMtdc4YuOjIArah0eOKSmNAhCu+CXZSkBW
AErxrfpgONrFpglXXJIW9pF05TGJn4VbcwHWC5MwuREK5VZw/sS7cuZp721nT4PWxt2Tpk/MXNFv
heteQsGBpDpQgtOUllDiBnwg8AIqxB8bcWEYuIJpWLy10daHRTBz6zl5c6QYQVtq1Dsn9H+cWF6H
4EtSWSbDvFezhLGCINdxPdUJ3vlmf9Si9tCBuuut3KccCy4irO7VTp2N3lwnYB6ziDEB42Rur2PW
fY/hexat3Ppa98GmrJdpjeRWZs+wenlRgPTNTrNS5lfj2dTFJpq9ldBIB3JvAds6GjSyvt+c4T4N
zVOqo8w1i7XNf6GxnlMWedJtPGIynOkASumTDJtBrv2OiUnR7h7vaZJMn3jEBe6aMc5LLYyU0lvV
pF1xV/QDQzWaBVfGOwDsJPEPtcF3c5pTf+6bcen5+rb0UJQTMz4JeAXkDnUtHIIOK7Lwz8Ob7bfx
ddVexbCUA+wr7QnzlTLAgaZ9zjp3F8notUhsDmx7mb1pgY8lmrGufJs5WXzMkNmlwBXSoQ6blF9c
iV6MfknrVTCWT9cNbIhnsEbtYVTxocJLJYFdM5jMq7uy3tls3xDIhaGyAGlj5CPAM1Oox2FCGUHz
DjSjm/jD2AfmCgO0M6fEnVvi95sjpR/Cw0iHFGDU2Hp4rcuLOxOKc0wh/8f+cwdFYog3FieoaGbA
NFwQYkhXY2iti1h/lTMhK9x2HgXYBOQD5UDrp1VAlqtK7kmZvXvXlmAJJwywQDQOMrDWAJcBv4PC
hofYXQr+7ABBILeSqzHUXiEIrJvp5LfFrqb+LOoXwbibAhx6hbZygK4qsjJo2bj/SbyE2Mjo3wVe
Cdt/5vjXyXuT16ca5lUckwVOCRQ1F9lzIDHBzEvyACVS+MJmcYzyIQci4HUC1NAvmHdD23njweHV
OAcf1L5iPpvfc9Nbd7Dp7XnceLAwB6Be9VdUS8z5YPBDGo0ZCdjJufHyo5FG7IB23d7tJtlTVxfC
O450A2Yv9pKNZVjbXHxAcBE8swbfnWL6LTsBjKGeQ44/KRTaejSe654Jp1uRFxVf67ulM8se4H0m
cj9nNXGOpDbZG5EaHzM5bVLih8JYJVQGRouIkZfkKmkhC9vFo+i/uP9UMQsbvY/uCWwSnFpJRSQX
0oAeGbgHTZBhZrtHvdBOHRqEWiug71zZVa5H5qeOWguKkukaOAu9K7aLgTZd71R+rhb86bIhr5sB
DwBVRY9aMmQrQ4Z7oHscgW2+mzFx61ySEcr2kZsUNL2zb6AbVv8i74/uRA3dKGPttH2Kutc0fWTO
Z8sAmfIzCJG/wccFZI10vtBb9YH5niQ86CHb7Aud5D3ctmEhOPA/E1oWKqdFLsVFAG33u4rcE+Fe
QiAFLrWMuk6RNFILXjnMjigVK3fYOY4DXRX1vayXcq1kVpO+nZly1RVuxKrZZKDX1d2eL1G0rom3
lXdHy3xOJqwL6jehZWSRQlxvVDnYtauxAEq1YC9K2V5KHW5jDv5mDYwnqKzkKhyNL1NPXmXDHorI
DPY+NLKZgo7Y74Gu1NEZ9XghxlDj29QD6Zfgit5B03EvK/j15DL2HpZKiXavMQN1E3lBqhAnN9vr
QPi9Qbi8May6ot7m87iCCB4l/XkEwm6FsYXcMubRcxyEOM90Es7ybSgjziRECp61nvPGXg6INEfE
a/WXzd7NdfuLkQpsZXaNZ6GMyMabgGg07AwK2CIzV71ZfnTluAdtKCdBOVq9DROOIiAJ7nSobCCl
uSU4LJ6OfjvhlonZVrL2SHyyhgv2hGZBf2q/eN5V881jLJ8KMZB1WW/nErFJ+Bc7yWEqbxN4mEf9
q8EzimiHMVIC2PSI8yxkg+EnhKn+tRwNboToPaQjcR2CEevk4tLXmixePdCOOu53AtxiZLNkCbmm
eM+6xU3PQGV6Cw6+fqwaAmqgFO7dwN6VLNul278DFlNsd3QWYTNe68Rm+zY9hOb2ralyODnxdBv7
/NS2oIAOg67IA5DWmr3zrfrZxnh208dkwzr2p5XRXqvQJl6Z1opbMZsrcojiLUPGnZEXNzfzN5w/
4YzFQV5SxoRPTYlQboRvMJhoinP316K/dhmKc+f5sKilwVA4hxs6tAdrYJUWoK5jPWJ7W8M0kO2h
AiiNaKVqyViCeeXoH8wI6gFlW5uO7wWH+MzswR7B7jxtMxoTTUXGZ+N8qgAqNGL8GoRtI6fEnJ7t
Kvkck3EdwsYSs/iskHOiS6dvrwl4G/PPDH1T5cR339CRjOTqKdP/kDCo2MhGB4RIWCAmqQIqpTN5
u2h6VGn6AuHVI/tvvBaTfnBtmF0R6T3lrO1bJ3zYCWBvSfB3CMAywJIX4qIn0zEPGDPGwJkzsGwc
IT4G8bx2vv40VJjVpYzfcdkK7e5NPgIXzpambzUGDTbHRsKBZZcr1wZ1KnVUkWaiHzj0f3O325UO
aqusfHHxqtL3PchgNDzN+CPQDPZWudcY73TTdsAuOOg7eOnZp0994hrvrmiQnmJfHrTH1A9g6RBr
gscArZ5dW9+jQWEXwqT33NeZmEWs0MUuNKIbjnNZ9FcCuXPDZvUXY46j3jTxRjjPDY6RpkM+XTkN
i1iznwwDI8MZl1f3V3hv0aQBghLr0dA/+WBGclmjE+lJTHcCmLG5fofEdzcjY8MWXJvFkZlmW8pV
wY/qiBydMaKCpe+aWPqJpYcJSjhuusn8GAx8NTlXWdErWUzwNaD0AOxFyZ8WaihHLCYz3d6GMUOV
7zCoGOAtCZ8omyjaqb7eNjkI8Ikd0USM1zZKKG7ndYOgwOZY4HiAPM19DUAmcHdNtOmLY7Ny0xNA
XZpcm3S8M6HfzPQvXFsSPwF8anVm1ihDVYWzim2IhbyNGo7XDCs+b1/0ziZjbtpA3BvKeR1kwV9c
TMumYns1mOvN09WlxhR+sA/D+hh46esgBdTSAkZrdy4oyUKKo7ESGzOONlE1QTNwwF/Dg0NtFMXn
RGZrMSuTYx0aX7+dChsxQ7i2hvypdzDACCdm9pBWYTHtm+DA9crfw/LQYU1UHlImkDUUdbqgEUMV
GGQMQNirPQQwdXgzQUp5YH2AArO4Jf0LONIAbpxx76cGQii0JXhZVXg/8oMFN2bEz9HJYsvC8AAD
pYLwW5cr3O8U5KPAXcWIr+UNsd5INWRwc3TJup6sGwTVnmISNjN0JXB3tHZuVmz1wCdTRVKbDMcW
PYZhflXG0e9jit+z6D9Z8Yt4fEBKHjy0B+5nSuS8M883ncoxxN7Us+jHychLz+4ItxnLq+IRMITO
aNW118m+VD024dCi8/QyEjPjYX+fnf9CsUiyH2yJ36tiZslY6wlC+jx1/xlPc73o4HcL6U1UtWSk
tP2tn+yjngOll7DdUj05Nhn0Di9AyONP/g/FFbg1Bxkgsz1bh3muXi3EJfbFsDA2jN8KCz3RVvD7
lFX17JjtmsTGGQZc3B3hXZ9qIOje/cE6dIKjUkTlqoJPV0kwRm2Td/Q5HuF2HmiXuqkjwmVdJCrV
t/qBzOm3urUe3emox8G28799j1HLs64G5bjBxH95UG2jgIMc5KDTXnrtSWOmAq3HHa4lCfb1+JYU
2Tp0mbb0cHkn8hxhs4QTWuYi3/c14VFtSVgjDo0WETyV96yXzs6KrV0TJF8B9LNJX2oh/qoMPHSe
dxFW50ZWmwZfTTdLV7kxnFDmBAVJgdB1qh4MqqlXjA5383i36q+CcXCY/Hm+j0y02tBJrCpF4j0k
YBPMXFvTIGXqYDXw90injegr48LcQ5gIGAs4+CwmGZ1u7UA25kQoSBE0MJxIn6tCbkDJExq8garW
5no2GJHHSOSHDKBheGp7StRk6XPkdwO8Q4+Kq72wQNJewkuAcDZzfUbNb6rN24oGLkBDOYvkyfIW
cnyIrF3x0AzD2KRZ9Jx7/bYWmIcmYCwUFUak3IBvAkajlB++pO0Jn6DpQX06tRINxYbvOld3z/Vw
ZD80/P8maEYZLkwpZhsNc02oA1EJa/DbYBAk7k7/1nGMlS3MBXQFIb/2Kv9not4ENjR9GmSeEdTM
eDj2/n229+F4iTmihfWeQPbVZfzk8Ih7XduzZOP4UqOO0Vp3MWvaKodkgaSOYmWEUKtTY2b4GAnk
AuhQx2afl9NhhtVqTsGp5NY3IaNrjE37YjromARrEGlyAkQFlwsHf0g3BlNN+bnnkcB//CpyMsXN
1QwVLLzG3TX1riCNmZ8SPQxV5BBrj4pEJjmCdfdPneMcHI7VVup325MQjO5dCiOXOUdlO6Dpn9wn
PoUnV8JGL8ki3RrX3iZ1I7yndKucYA6mV0ZJPwNtMooPELfWqF8itCsmmnJ+Xd2hqkdpYvMweo8E
Y+Ry2iUh4mnlRy9u/yTCFwtW8YjJ7YhQLfWzWwtNqEzkTnMZRuJfiyygdQDRNgLWLLJfCOlwiDsT
ThLeX8W/UaHvxI+6a2YciuYjYPA07ALYRUqggKyhs66G/FOvNI1PLa745SrhQ+pRvlGrvWPxTghh
mt8E5u9AE+xTDKVuuwtozYvcBRC/MNNo3UeDrZX5GvOuZRXuFQQecMgauEPX/kaVSWlEtCU9vtI5
4Nyd77yYAEdeSv1U08+Y/ymRdE9/6iCsaXBnyodvvhgQl6XH3oIF2WVvQqEv0yGrf/0Gz9JkEyIw
N+Qbp4s++3CYgkdXIwwb6UUaxvMGTuhVzSALZisPU7OPfddi0fCwi5/AmHZ1X50tM9nbShzHcg3g
k5Wjtgpn/VA0byacEFXSjsXFTzPiQVlY4EgzVstl5V1COOQNX5l5L7zaRVHUaxM+hKzeE5ClBOig
GarXwnXiBWUsnx9BCRo1MxfPakG5HH+NQw/sdkfhKhJ6uQu8ZzeC5MXUR7VFpbGbsJTn/ThMdOv6
25rAcuzyaDgXCzetnqoKHK5mElwWP7qFwpjr0EKV305n3hXVrkMfj8puzk5Vw6hhQOZDLn39Zvbb
ONgnzCkH/BOm7xQ/H0LL+N5avqGiWkF28kd6N4TLGXWOwBvHMB8zNrlu7oDZL2pmXU7HhA3fenk0
g7X3WUU3RhBF3y9j+Jbxcv4QzitrnX1AKOU/CEogTyi48TAzr42JPSyNQzwuF1N4q6d73WZQEJnk
Gm8K7Bvr7MU1xdYRZwEMUFVfTertUG+xZRlAUCMvO63ZoHvTfITsk/ZPG1AnyTM3H5yoc6SEWgxS
gFwEZztjVqdEXOwXV8uLl42H0u3a5cWKi5r+RkOsBp5fcpL18h410OAkysE6UKl83I0tB3f9qxZc
1Cv5+4rPr00gpf8UhKQANpkAEfrGbhxhzABQBrNYx8DFvYFfsNYjKDu0LPUpEjsD0E7gqK6Pd/TL
OnC3PtDrFvMmcNem231Clsz+u3VhShcIMJj65g3Qz7qz9b3H71k3JGKAlQYQxqOS3G/5XA+vVg4R
kzdsOdrJhUHJAC0Hia6Gq6omJCdJRYVakQGbMjaEtepalECABRQ6/RRT2G2NDv7ltsAvDmoD1KsO
MzyGbJt8ROmVfVfRxYZDHm3z6EmdMGLujqXeLrjHIYMjwiswaZvdnxSbXidXQQ1obnG0d0derDbo
dLtbA3JhNccPP2fAPfyz3EvhOZihc9Wlt0DJGXMkJDGsYXSRVrK16S3E9Jjq4pAM2YrVOk32Pp/m
VRlBe4sVPxuzpRy4zj9lHCoBOqsx/FS3cmz+iwtiz8q1wafVrX8F5gQNZgJ0SlHE8d+88veou/nw
yi0MzgM4vCXTF5Ofvh6b85hTYbDyoKM2vxoXthv9JiiigyBatxE8LEJjISCPxVuZ/9p4YFBBE3XN
Hc4AL4u/C24vRqi9saXHjpNfh7EJ/54UXz6XVUtgnQ2BmkkVFaN9hcNBxkfOAq644QomHWPVs4qW
mn2YnLceLhRX4AJKYINbD4zpCkurzPjQKp5kfilFvNPy+dktizXiWNSEoZfveX/u5G6bXuwaq2PW
o8aERMJYGCo47TImpmJ+nqO7q64tiG5qKoYsmi8LuAFy8ceGmCXgEUvUv8PrIS0RxwQ/7b7D4dD3
f64JuKYhz8LBjbltYMY7f7a/jfls9TH0H4TC3ptNYxozg64IXWrXk/QO6tLsTMoMonm9RJxcpYF3
gmWj0xWBX3QaF5a3LwAJ1VJzuAjqgjTdR2i3xwk+UgFZOEmorUcmHcSUUBahJ+IXg/2aNgcdqjdy
HJ5xM6HGxuwI1XO/qcTDb7E9LcZLsKYfWKWUcgSzSDwjhm3G3eWYsFvowL3i0QwPPfmWsMJ4aRr9
JbOAikFq71GYzyzP/nOcKrajMk+GM65OFvPN0N3NxPCo4qgrzfKg4zXJ4nZJRGogq4cj3OavJIZc
7nqHhj5UbfYUgTC9xfimCqORveRDFy3FdvQJOi6ZcNdMO+dvRZ1SoHmr5We/e4aeytFlO6eyjp4F
Qd74uEjD/66rhzMjRSzw4aVXSnm3ZUnNbSLn/3r2cBipyCiyyJKHK2wztwgpcEKgFwh1yxSwJ6yq
deHhkMHhU52rX4+nVGNz7kp8I4CbbfqLyDhKvOtybCz8kYWYoztyPo3iUwDwtXKnwrp4a0jrjzxa
X+FWCv8F7EaRJZyFEl6ldNeasbaDg9+Lo+YCwqVE7rbnDuC0HceDpgRpJq28Fu9xG6c78ZLpVHr2
kfJg5eNkAACQBWpG9a7z+4AWVhEeDtivY1SlVh0tYZG8sYrD6U15y6QA/oN1NrDu6DpE4JQbHePe
uguZOLenoJ+eyvRmePER1dyL01MdGNUm16O/Yv4qEKXp8BCH+VY5ZJYRMxIgqxrWgbZCX5882CJ/
JTMqGDCAWXKhG9sWJ/X4VBnbd8zPk3mXoydqV1r7OkokytuaYj85pv1H2J2b8ckpXgUzMkrMCVjT
H9cQTTmQJ9sFtmLWR5XF4zHL8llm9cHKGX4sR64BoIjyYctPr/8oMaUJsDzGJTtZNtGKHTE8jb/4
aczWBppamKwsiNBYvX7Ap40wMow2KULK4MTkYGCEg+sqFbfYJmLPvCHNkJk8cly25+JrDEEv9xkh
UhTUmJUzEHXBfaF3rEtUCgYIC4QXhGYqvYoFxeA8wK+4InsGbxoB4bZlstfgvR2gK2zCHQt7rWrE
UIh9QcGjCYd4i6t4cfQldhFdg+PAinQDrEi6bAnTNe1PEFeRP9ztbGNjINpzjfL+M/3PseGgQA8I
+KkuDVdf/NMkMZhttLDc+WLLE3yfglkqIH7xEVfy0GjhXuikG4GfVW7M4IYKIrG2CbN7PU3gR+Db
2q5swoAksxkqtwoxujp+bL/ZiRiHGqwUrBLv4/jiUxvxrWFFQGksqO3gOzxRi8AO0ZHZm3JJCsIY
08VVx5Q2yit+vPrmTf888tUCAODKes8JM/bAwcRNEenfmWVCt4P6aFJ+/9YsXw7m4tfTvw2biFHp
LBwGg2HiLaDp0mZoOBfYBGr1OW0V2Whi5V+KaddVBuPWnECzXQJ9WEdcqmZWnF/qGCvVgNpvl01P
wKFHVBRKYz6ATeBtRZ3lEQKA9jpkPiioRCWwhztyMyAaomP0ng2M3xzMf7mzov4ZvcCjY67qLiaO
oYVxn2hpFsMPGTA79C241Y72rcWdeFjb+Ohip/2S7qcDwgz/TFBX8ZqWaINTRgRgKgOx4axEngf+
P0O+QohxsGKOc+iEAfkmVWAAxWbrgdM37cz1YE8MAdGVHqoIbyHX51rFbEZ/snVCNN0X4MVF2R3z
OidoVb5EVXNQbbxppJcnaO+rGQ1HCU+UwF+4J905urQjsSCXCTKvhfnxqPg3wSoZumPMKRxwvmKB
xccJTooRoaAgX57SDP1t80gEBlbxTF410jh/UwVI9MJ240PTZL1D0h+yF19uYnfY1joUv9hfAUMx
oGbe38O/YopTYsMDEayvmnfOkjz8N36M1fuVEqWHfShBpASdZmUahw5Q2nJx9p6URr3bVGB39UUN
BOgJLUxQ4bPyZhVgX8piN7QmgUTseeGfdE6qJhuR9ZJ4DtPTBzBymZTmzFv/5PhN5+huCxeDPgej
vqG+J9a30w4bwfkVdOBBIlk17hamSNCuQ0RrRHZFKDFWSbOv7OmM90TLDV66cok4luC1h2vZx7K9
xJL86Bi04s0iTyX0y0tJ9hnqEqzoFVlyrGFXHFqIJL2D0wWgvslJa9bJsyafmoi+1oaKJQX8cLDY
eQUzYWLTWPED5kDE4kNlXtqCyBq5rhu8bO3ROsoOlkPibYW46f8MDw3bSNbGEK9zCio2BFd8wOId
OKV0cJuGexK2Ee6rIIBdCsJzz3mONgcVdEsdgoFDl4RKOVR68UPQnFm+jsbiLneA0RWmaelLMx89
PDzj4WDCBtNoC0rScbVDoh0kTv+cdMghKWdhMOJh57+Y4G1WM9AVfnlYrk2MA7DvaeoPzhwnfJ/w
yeqYonGxA191cClj218W8CldNnWkVLLzjKnZywSq6Ni/gU+7gHi44BRx878GAIznWZfx8jOBUVnF
CFq4AfWsY7yD/POsAD7A6YD0dGg2BG5E5mOiVbN0DDigvgZ5BGL06wbPoWFTO3CL0mt6cce0Csal
fw8FUTzxjzaMCxMviJzkhoBbxbTTW4QOO2y3lVTeW4y19IDYEAE3B/dhuHGzzWBlM79Tj1GF17Ru
qNNUdc6f8uzT8baWAxuCve7FXwKMfwReDptzYyOHKR62cfCsNw77DaAhyqkGPw6CkQDMZ6YMpv6Z
vhqbwDnWyWmcBKl60wYDCa+gUHTFhWsn+pMD5ONflBIzIaD2U+weWnuL83aLwiv9x0SjlF9BtSlf
ensbTn8huebBybVRcl2yFLdCfo8XwvGKq36XRGhhwnSH1gUtR660B+FMwxlbDWhyFHU4OBnmdy7u
yOVFsnWY39Bws04T9XWgv/kGBKdEfZAz+IXEQXG0o0Jr8AVisgJTOEDnRrm+pHjJpx+gd/p9vj1U
ckvSFFFJQjFhOLLJ7vW357yy3SaPVUgrls8PpSa3gviEL8m3oc1qBozdnQMNLKESH9hhHQGfOGeY
0IU/kEHQLhxbq4HHa+9MD3YhSUzKQnphUw1F0SOE5044jgaFeRs1FDW7GmNvYx3zB0A38oaQDWsT
boSAHGZIM6YA0Bm7X38VV3cmHW2ylQVSzlX0ND3q6hdoWA43ln7RofH+zvSXsHmOs0vffpb9PngJ
GWK96A+aUPORfjKPxV/+zr/RjuGbwnj2j7tKUrSVywx8ThnILAbae0wIUHfNS8P74hEZbzMfTmE8
Vo8H0VA9Jx7VqylOncQn06XoCv7H0Xntto5sW/SLCIiZfBWjsmRLcnghnDZzzvz6Hmzg4mIftGFL
DFW1ZswR4iKfUwYAM90fcyfpnFw8JdyYWKN5Sa9B15hJWtwaVUsSv9a42YAZcLMikoVxa7gjrWdu
zX7k6EQgnUzozT+iO9r8vBB/lwcEjkma1YaLs6JwFUkCFevxnJxweGI/qIzZ7hT8qF8VQ8gyPjG2
GUSILujigrUEpWcv14rtsBpN9Ee+usRCzRFiPyOhOyDMs9ZZFlwthDOaCL7jXDQYjEBTCt/CUUK+
1GCDBLgUy0iAEbkOKr8ujH5oIVqItOjywK9tnoUIAVploKrN/XPRKL7ajOcxKk4KKBQOKZPRHc3u
nM4fy4hFmLWnnmq/4DFv9B9Bw7kYU+hALHX4MxqDx2EjhZZFKT7FpTvmXsnChYjEykAoWDLfSn5b
vATO2I/44LeGvGvofcoExqOfCWcU2iNjnXe07xoXQAmS1yAUQ+iflCrf41mUbzHARW08pXVt75lA
tW0O+LooATTrXkoAPNlB65Qi2+mnhzLSXzsm0IjFptAemj64Ukr2IEFhNqqKwkTex4bfIWowyjel
INOvdAIu1nq8CuFTK5xJYno1OemLJF0tQYQMSiOICs4afzbKtQyGaV2Z0dcizyZrTaXxMtc+JAiV
uh7+2nKwCafEpaqhZUXtPxPb2Es4dIro3sPCpfWhH3al9Beb0puugsXj3QsoaWjQl43NVQx2Pa/i
1LJ9JQPz1BKlL7pJ1ar5uZ4qREn/w6bVLaE9jBJBR5xX+2Mn0TIcelXrAmdCrCYTCYv2Buln4ej/
IkI+eaomG2oG3BlmkNAT6yyUf0B4OmZDhjaWlF0AlrRWLJIWZ3A23/7fheHw5UlTTEnEDelHZYgI
sTimHasnEVg5uTHqI42Va9zyjrUxEftLc9DU5b3oeeEpkR76BVvQQdNGLP0M9tNNAZNecnL/1OCS
hyJs8fK6Ikxh/W7KBJgqLgmQ3b9KP4TyPwFqRKiVY4P7FwNW5Xs/rTvx6YjnckkGICBSRER4kAnj
SotPEzOejjNbeC7Dhnn/kzyDFS7jWTE7l80e02ilvGmMgMrDjE/TctFmF2JQrV+DzSkkQzo7pJDA
YnCLMX1jrgK3yZDTdyJ1H1H4WSblrX6EWb7XGlYjwgtXY7dRzW+xlnk53Hu7bhFx5kUcekOOdZCU
CBesMr8kw8PQH70bUndAGGV5jJmHgcFa5KrJsiVXjRkTSmbTf4Q8WMFHqCa38dmPH9VwGOKPucTa
o1qVAPeG309vKHUTMEHDImC3iY+ZaXiaOlxARAh8NdVDmR7nwdvMupeZbwlAWdGQsTgQnoacBB9p
yTt3L1QMhu8cKEVohyLHtCXh6auPGorcLb2REfryRTevWlxz4JJPfZaSZD1RClfiaQocJYgaAOvR
n3iea97spKp2SmmchvGlkj24t0OmoG2WPtK7QB5QQBlmTrYgqZvjEOzHEdt7bHEhibhni4yTYzyr
Z4HquZHuoz4jN5PV1xAUoMISMEzZ91Sp1QbVZoXwuimc3CzYqo6b+jiYnJaIZ5NCvD4c5aL3ck0C
qSEY4dmLgIrl8mMxPTV9iXg9FlK+s0ukOar+Mn9mYIWq/CgQRnbdrZFIA4bxIT5dOZuv9DERr1Cg
DCbNm3H+g+D5GrH0dvxmRg5QcixbRB7Bn7yL35bEmah7RxuMovxf8NDvKMT4P4Nt6A+9FTZYeCQA
80f12ZzUcdsTwc208jF8tG/tm/SifVKbgohk8508ZMpVt8i4hR+O6Wd4uTd8H0THMYteDN5N3Py5
tbZO4ePA1rStP/F/jzXPZjfbOlEGUvrT4gJpETlFyBdhlKNCJaYLMVNUvtZInbBpbnX9Ho/ldkQs
k1wkKPYOIrwDaho6SH6CCyX9TPCYUFw4WyryuFUwaheMgEm/x0KVYAMxz10NEKGcxoSjqkD+xfhj
5PqLKOFGZCB/NPzIRBO53wv3RUOmj+Atj2oCcQkmE3zWfVRoceNNgy9qOzRxRE/Z+A4kdY/BiSd2
6TyBQh129sCGXeOnE554g4Jn/uslSPaIg2TxLy5o3XtXNrchOfIzabLrdYsjDbNLRZAGIqNsv3Tv
DMWtMWJ9iiH0mlNH+Y3ybqZ/cQjOswxvI8nmKU/SmP1mKEOLrrnF6GsE4VYpWKzgDM6hILlFlDkz
4vxYrTxzDVMhfjGWoMHqtxFIS5bVq8isMIrppagoWu/QIHFEGufi2mjtuWT/7evWJm4JAVqbaH4R
0Hv2AklXChXxHIf1D0x9cRz/Npkb9JeVHkQmV6eHpWUM5PQGgUNHNwN9yFJHLVZjr89MZsVveCJC
JPaEDdvY7mBUITG442TIgvWbzEhg01TZ0vZr8AUdEW9GBHFtNR89eAHkHtG/0bYliHeD0C7Ug21d
qTs5ISm4FvDZXWe8R9Jhfe1bVYJdwBII2tIYCkPNyOPiiI/0ldTtfj+YqjXkP1NW+KKIUm8AZ1z9
e9rLNQT6qMrBKVpoK5OlJIlVrAgEjPeMrrSxruqwDZv9JkErKrutIELz0kssPzgYsLIIzXGaHE7i
IVkoLS07BGxCJhQm6hcyUIFpkk+DV1con3FFbi4pl7U7UhP8CAj0uuO6tE06q+sjcjezfTEWBNEk
LYlDauvBPQvJ4NN+SpUqi1UnhHta/OJPphShGjmiCwJHu82HSfZT2NM7Q6RE1vzk6bOIKg+71r3F
TL+wdAKecWaxEhBFSaef5F/I9JGGB4kxzwrywGmIVxy9viBNhVCpFBQmSctdjeA3yXSW4p0u/UXU
s6iVv4jHMN+phnxS+Sv8Zvgq+LNsAlNSmEg/ETY7ZW5aE1m2PZnQHTLRiQempn57lTENlKwlyXFu
d0J11sxyjShyU8QRFccDvYttKc5dOaEnXX7vutmbPpWkv3ZqdhUbqKWo8ocg84wZPWN1xBDphyAu
Sn6eQYXn5rHmz9AHsIFIJeVswoeqMCjGpnCKKE/GqWqYwZtizteU/uEeV700rFiBqxafZFSuKuQi
5YNXf0VsfOkysBBF78W4DekDpR/bzxtEE58qTXO0ohGMhW1IjWSywohYKV6nEDRKp6qGulqTAT5T
vjNeI7NTdgREls1DH5F8iFbMuQT9WldqjrJ5V9Cbym1+or61gz4bxdCLQADnxu6mVdJHLmYxnLFS
3OYajKLIXnR8DrJ0lpP+qNQmNCtpZW1zUvL0ZW7MY877kJnMZb2jYIHE43EpSQorVmor/47KbB+v
2RGyGw2zJRpItFijTHm+1TOFKaPkVWJykvsDuJDyWJrWJbpSlB6IimC2O4+IpW0l8ElQJ5e95lbK
cG3i8yJITig9yBGQTIisLamg8/QZPDN6a9WNry03UUHAUJ8NcTlHG3Y06M1Z/9hM3X6c6/1Ee3gs
NWdZbF/LyI9R0icl+1WJDwI5yPTWTzcTJ084tpYywIGlTqaOXjzrbsZkn69Vx26PYDQjP4pfiHky
g2kpHb0iIu6sbejAwZzQ9s5Ymr4yKgS5UebuSa1DSLMCRcjGzw/m6r3AZVWQlc3PImiGmdzm/ehs
EpNQFhIRaKKSHxHSsIkgTNTa9maojuu6wdtLthVux++B3i39FwSw1M49ei6ddcOkVo/ExOIuzR8I
eCcKOCbwDom4jgXrGzpoIgJ2hI6qLyBhYrJHlGfaBqpGJPtgAPikWZJR5pBTgUavuLaZi50JIndD
AQDiZ+RLH2jfTEyiiNBRYpHp943mCdEvmFvyZbx32Z4FtUMCp6PUsEmCV3YTzyODH3oxYF8yIfAX
cqgWfJmCQdaFxMNrhZpvQbXH2kLzxnBmE8gqv731vFoRMhg/6g4yfhaCfOcjFk6EiSK7HpVUspuw
yPLeL3aroNM/afFVwLin7hmmEIZuLnF1m6ezEl0lOpnYIyruuq9M+1E6ID9PM48FJO7tUbFl0RER
V/0jigwmnh5AoikHX9GdVmRtJs7PkucXCGZR3ZbAzcLVVNwIl77uyKimRt/EvEZ5UWoPr5yyiw+Q
E7LEvlVk4uhIFjQ0yDMIkKXcObPGHzyO9cLARbMoohnxQN9HjHpyx/oAAFeciVyD/8rd9r7O2J4I
fyf4C01+FCYwYar7ZvjTlvcOg5VBgaTgBcQd4XDjROjEMH14msjD5vHC3WoXR/E3/iIPjOkwp4Yx
++1LB6NBYX42LNIKeoC9YjqlDhK1i3j1wXopdR0OoeSPyj7XzyBTw1rlvYUr3hUrCow619T3iIdT
DrWGzd8w77pN3re74Kq1JNFPw3sqnVp5n4KsN09cZkl4huYCEQuyHTnqI7jZ0oPWvCok5wF4LDxl
hOJyVH9llgD3gxWQYCanxS9/SrZecKIz+RLaq3HXxns4koh4ZaXmGKL8aZy8Jqhroq+pgV88Uz/x
nRZjnxDMyEtfYv4+KCBAhsvpX+o8cKRq3oZHUfQIjgFbYNwLVwE1jhdrFFwsmjze1eAiIYS94wiq
E68w7PT2INHxNQPIgBIfaCZMiTuskL6zYvvxX00CY25F0zNEqrWJTV/+pkmcLm7WWpLxe9FvOr81
7JmmHsNGiUlmbsIBPnJwDhf//3vTHYfM7YxdQZYHVKIzQggLLBW4Hm04ywyRLkMAtA87aoHfh0wh
r9xciJLtWuRk26H2JZw1TwqlYUdFzsAnlCG56Le0Q5Elj7kN6VQImdmyrJKyhXPdlSGk9ZeYovrW
J5FjWdzV6kNY8RnlQQ6K0e/7/rhBmagZ7xGrXLoTQi8dvov5kMsoWjwsOzDD5tsC4nWLDxpdqlj+
JpfWVq+TYRrINOEAhTIGUs4qqD0BhJjP+kS1NkATW6MTlzu+6dp0GuyFdwpv5XtOjayEj9WOgDpJ
TqtshLVcf6BStUYnftXUaztSKm9t6EEgF4NOA93i0VQwnbzKYLSm32GvJyggIwILx7Elc3sxhomM
FkSYUvmt86t/kMOlty5YE9DASAFqGL16ICcMgdi8t2JDXLVFKhIaQB71EegDVOyKn3SpCBjahn8v
ygfMW/Q1v4vETPYvYeenAyvX0ZCfaQcASkiQV2tOdzJ3mxemL1O2JgniBlubdGP6kqkM0Oy6PUnN
SVwupnQjgdeIMITbKk/MxpYgxFkaFDtJbQJrGm6i6qBTXLUd0jGG700cIgmop0i7/UTcFgBfZrfD
G561UMan5IxXnudCZa+0By4pizQ9zLoDp26ZLyMOemAfUJbthbNvxRhGigPu5cXqv1goxG8UROlf
RpFkcif0HsndH6HJs7xtZm70+tehEQht7CAukUnqHmXivLm9S4xR+04uX40JTiYPBE+sFX2vvAtg
Xu+rVAgIL4uOkvZ0lWc7L11qvclilqQDGwGKKFQT4B/Y5mLSF1qL5ZDXbk68GJyWJ+rGPAgUzZJO
/Uo4+WSAIAOJFhvLYfIh/YGYK9qVvUVG2i8Af+2gdeITABYhC8uOcP+Q+rdyp0lutWrrHP6hIbVm
vmYQxdlDlBZgJLhxDFBriZIzn3jMK5WAIdv4zXkavqRVC7OtWq/85Bw2Dgwe7molo+4HupvtgsB6
3t1djOOMRw1fv0iAFtwB/JkbYVj+2XCJ8cdsw0/TYSPzmTLpWeYN8VtYM7BSyUG9gOZO2Gwz7Ac+
JvdTQng7B83pFOrERXTkp52qjGO5MKMExNIoERfDfwKoAubTKQMfCGYP3/ONYi/xyyT9dtqXOsHy
8wKSJmC00q4ckTu036oZEPYT+gkiylrsD512z7G/TvR69A+E9Q3Ezlv20z/goiBY1gJLuVv/1ZMm
hpfzxpGXL0vaCdeZfVYnGuLKW4NQklkN5JKXbHrjREDroPar7Mbr5oLe81d3OKoOb/GjOwDAYFpH
J86pltUWEXQhkWvp4qpFEle8zg9uC0qi5HfzVL7MQ/opvGi7+SN7nc/cDxBOMcQZaKHlYbwmf5F8
fSbJ1dJ9ZUbkR4x/G22LqGQK1lkzW6m8Y41iRbESyl1g/PZs6KyQU+iZrUMnQsFl7K3PBL0SctwV
rlBIucKeaW55W/pnT616QN9rbgnvEiD5VmW3EG+R+qu/smXf4X2wY3zmn/1NemZ37Tb9IPDCBRjc
Imos2SZ0OnXpSfSNF4w5CoendzSgmCCHLeMaWcIXBAZetK995RQyI5BObli1YakkSf+f289WT2TW
bNjEFNFnxsoBWRXbARaqFxq+IcL537+UnLewaEwuWJ4pvsZmZscIyUWvEfZEOhBFUmAx649EkZNY
UXD47ZyELNvc5YqhxFK+uGb9xJljyxg+b3zoAySCECrKFw0lRHykIUh+ZZG/dFFueW3htipFzyBa
lBPrj052QeuGnFAblPdbcBDlRtrb8g47Ej/zQ0a5oLkX/wHiiP+6F2ntwnvoP1xtswVSAKr0xXfI
cvbQhk+j24K5LlYceYu7zMGV3V3bVndwcKKGxucqSWYPsoksxPegsmNy08EHhy3I7V35x3oMtNqz
0rEMPeUMVtWiWNhARenUG58FcFyfA/5p/tTQ2ex98r7XDyl504atv8fRSZP2xFOkVEhzGFscILb+
qdVWcmenJ3rDoK+qIWB9O+1ECQYG9T3gPTpBVDLHPiJMwU6uPFLAr/DlIGA92AuPIp/wX3I3e/YO
5Bqsxg6/nOgkviyZkMb//788sz9Xd7zvOVp7DnkMgZBYwIPrDxQ8za3NzQMOWU+dyJpIfNFcxD1o
NPkkSCpKkqw4e16nI/H9l8ahbOFfYM+PEsgBNSsN1c0zWw+ZzgCNfFlrHZhXl3X70ii22jURfCG5
t9sU+SSnXrRPXwHBwKSiawcuNA8NapzeRIjtbJ5kavdfzV0H5KcyMXKy3+5IczyPwXvR+RoXGaCJ
ChC8UymJgYcZlixmnmELZM4C5XGJrEf5sAYmkd41WDyLGjd/ZQmsSKZPwIapVEEJDWf1hIXb9kEZ
d83hxWknXwlP0zt3vKTH+jl/6e/5VySh8LGFn8zcLf9/D54PBAr9M/rN/2+54MPFi8P7zgfJXzZP
4SeF4skt4x9/ldgNe22NRTvK1/jCsIt4fj6rPt5qBPjteRVBfPGtWTVQOXulp74MUNbnqXXKZccv
3iw9rASPx2Ppdljgg+4zApwgs9FXqFxb9qQ6EI+TpG4a+2a5U0KcDJ6xdj957FYMSxg4Awmk3pY5
FKQ+r3Gd7YvII/hLIDiOmkMdrmAnZ6cyRMJ7wJ7fngSKzjtSZz2zvw7qKU+d8MZeiJwvrTgT7uuI
/HdXHl0Neyr5IagvymOi7KJyNw+nKrkoxcuGxbB5bcd7k96l8U5MCzstf6lGybWG46Kd6Mk2OmyM
IwkcZXrFjYExQOUjIHIxjgNdvdpJwQ4bTCg+TyHhIdNHP1zK4WIOV1U79ROdGtb8SXZ5KZ/0btfR
w1yQ/YJc7rbJ9zrtlPpLlx3n+jzGp048M7kMQK76vil9gcRQIjbqQ9t5hvjcCC5rCsLIheD5sL83
zKWp8FJyeCU+ZRwzz8SeXbzkA1eJt5A3Zp5ftEc+2tWGMX+xTFZsINqWgBW8lBqfstxF+XeGRI8D
oo5RNzzU1XbAclPx2sP50m+tUogo7+bIrWJIV/ihCaVOG5H/KYbWXO3j8V9VHQsOX032YzaT1as+
MBFSBjeiFmcZd0F20hMedg7tuAVJoSndbLoP6nnDeWbatakFfhEw/4603kBq0YlIZjDRKLJ2FOJr
2V9zkdY2cofm72I4wYzrpVtFfsucOntAuDhsIqpByPXRO5AHF12J/hXT8k7oNu0dGlkaaNMR6Xth
RhoSJKZgSclHMn0YgiXskP6biF/b19E8NoQU7OXS3dROSkhW9ozR/bYY3LbpT09uS+L1Ip4UO6Lr
h6ovKl6gR2sviXwx3w/ntoXMJpD0IpSPdDp28SHu3QXed75uNhY/SKAk+sBasObgboDwaBbrfeOh
IpQhK2hUZUtkjfgc0qcq/A2cbBr9yAGAg/+GkwlV8DOyOPRwlJSNdvyv0QkAOaXahv9cYNRbx0lk
DOAZafo2e+lymXTfVF7aCYfeT9jDDPV/TwGpj4A6J5MIaqwIw+RZ20ab/RD/hojC0ScB8hP4PU33
ZvOep8jciFHYtdFHjWaqG88mNngGo1D29Ogrko9h911XvwG0YSE/Rfk5d8eZBveMAGcig9mV+fjP
6QZUQ4A0e4dInNw+7l5YboMBVZU1hT4xkEiSNN1Kq+tG2pPfkhE5eMfDhN2zJZv6g1TegScZR+Eu
3OzUlkcHnMVhZ6n6fVwfIgyuwJYNnUc10rS8OYcb3J6oJQwH9MWcD5mJEdWXkDJFMtJxAipcg9Rs
/Cr5LWkcE0/B6DAQRvghpfQ8jieVjO+ekhAKC461cK6NN2XeKzxqRnpWhXsdo+/95IWXjZsk+IXC
L7vr2Dzb11h8b1r0SGixp30Ci7QyNQqhnQp3tQ7Qo9JgC38iHab8VKdnxvg24Y3n/V4dg2AqkdMq
v13wZs6XLvHXoFf5HDO7IBqWHS1w8aLiqARsgvYxObWDiFEQlIMMOc3if6rZfdUBYH9oaVYhGuFi
6gQ2ZYdN5ukmMrcrZ1ywLvUQRATNYKjddq8RDwLn6P65ATBjJFJBuvYGw/x3QSBHwXRABOyWvaSc
bO4KMggYMNJdA8g724JZCy/aj3C7anjzn+VBlLfzq5BdOwb7eVWkbFrbEM99ear1PbdrYoBDi7Vc
s26E+8JcjLfN+GpIZhZ22okg7URg5jwGGmTfRG4X7LKfYWCaMVD5JBikMHwNowmdGkwGvR8Vl8A4
H4yGYdtGj1AP0CpN6GvSAxlNrey05F6TtUbqpC64cDPDD+QyZHuihVbfH8aRRq9dArZJlVW5W9hy
VDsfyMjckmRTDodmgAhHMg3TYIUPYnBmpm1ywlf79sG4V9QhpocNJeDRJTXvIfbr6dcUfF6qInrN
4j9t/BPlVzO+ahO886uxeenJ9ZBaWnmuCxQY2RDLhKsPPvuzkveSzoJuYftOkKKOZ20+Rre4tAXj
wpjTq5x0v9P4pgLR0JqZuIJKFA4CEwLV9i1eHJouJR6XOz4rPueac7754dOWqUOe56AoHjTMdg55
fPfT8ptzO5BJKZGvsHa2aPAqN0jOUQIZCVzLOEoGHcAbyagFTaARsh/OFSxjgadSBNi/NguLCrG4
+KQ4xcG4F+ETjMgUSOOrDpvxUjNrtg2X33gLm2vcuagly9WB5q1ViwD0iscmQbE16ZGNZindedzs
E9WRCU8KKWV4pKKn8/TBVFIynrLFtq966qDCKVd3bkkOKxQvR+oZt3zsVPM9YcGYdw36WenIdVkd
ucwfdkeiABa15bIoaDXkf7H0oUYHvfXy4StOfUx4NxY4qcH57QRgzc2MSK59VXnSC3zubp6vB1NO
WhWXNbKwpxaU2SygGZzg/IB5PUMRrDkU8NRhT9XJTphOakwmUvmOyaSsL7H4RtQbft9t0s1kw2IM
ER5hfsyiu165G+FQNwcJLtvExrDInBKsUr8rsp/BFRozcblHlOjQ3fDbIb5Z+TiE1yB0s/SxwW0Z
HaqB0WE368e4PG4KS2wOHIF67TotR7HyhbVl9nap22eQvZnJi8lBRU6+wuiWbY4qyjGOYV+N/heh
Ba2yYwqdpyPic9TE2UhWeRko4UZ2BMph8lY6gKtc/KnH73UQJg+xwLq14SAm03G944D2tNetu7vh
8hvnuEIw6swmO6rD6tLgiFWduPPJAhgZQ1XghUTy8vhrqP7p2S6JySHevJvwd/ryDo+NxgMFhkTX
nOzO+r7MjhjzxMIbAtKLHcqcEGaaKqdKrjlJrY+YhOKFZHigiP4ccQWb5tPswVUh1mlYVq5Dx5Pw
NtFQHfshgXTWiKyJPIlt902yI1wC/ah/M/xMBwK7nMzc62c3X5NgtqgTTUrkkfAP/7BmEbr1EIT3
wXxV678ovi30Rk27guNOhmnPbTgHGJyzNcTzdo5XhhWWuBHDS3cLClRWayYHKgtnO5P9hNSByZHl
92Z5ITIWNpcCMGQgIQmLe9618FZ86+ZrF75nZNAYvoa2Nf+pl18MUxE7aRQ5PWxMQWQNxwI5/tUY
OIpHEv6LWXSygBzKDOyDOGMBH9zsLem2qK1pRvYJdsFEghoKK9CRdLyk4uSFosxqDyoAYIu5ymcS
5FeYJSkhtgwZSH55x1nBoghXIt1EWJUWyD2ZDX9SXNuis/wVI9vKlkcAhJIVaQCUB/IKiuMMa8FK
ClIh0eSDKQIlG4olApsBK086AFLmAwyu0AwLD5AajDJPoLGx69lVGocE1sBS8VbmyRVQSJR3MCyg
NUrhoT3YoN5rbAk6BvkBdIRwnckZSV9YZzzBsDXpBb3OrDzk9KfjYmm4BZII68O1wUtNR0zq5R26
4h8OSSw3dKIiMiQAlkVZz/wwO6rdCyYsilulao/9RaOoGP5TIZDb0RaOhVSUkK6LL4hsfrvKT5RZ
AVsKG7o2jk3u6dqBYpsu3ZETISDjQ6Sn2LrwT6w/ea34j+Q2ol4D0f4h9VmQPAYLAHP2vVVmjWAa
TTbrIq3M66Ul4n+ZvDVDndrdyALO5gZTyMgNoXMNdV/CQ3oVEFSSZ/qKZFVCImYrcENwZxggdSv4
AqLh1hLCDcwRE7/Fr8EnqFgyV5HsI/Rh7+2bcq79zu6OvAOOfgBd+2jQozZv/TdKGhOLETzThYjo
8tC+6QUYtqth0i3tZHAk3dV/tU91hw9PLKxy3YmgIW2DNXmL+InSylL2h8GfDTdDyMtXZWSBv+HJ
IZNtjfBcv38tWWm/RVCUf8wSJUkWWqpEPC2qy36lKqyGPsIyTbSbZ+LjeMCm0cLP0IL9x19Fc2t2
lEnh0KP/k5SwLVlHuLYQTuwXMu1Up+/3WJZmnmr9yg8RhqEio1Q9Sn6jNRHA0hnmLxEv6ydDioE6
Bo2H4hCxQAQK+awgHQPq9ifFr4SdwsfRA8uLHjkYREiIQCoNEBoYxzWBIF1p1XUEB7zRbRLoYOKr
FcdaruFrcEhflyuTgKGRHmnHpPHcmxP14ScR1vLanQZc3jYGwZY85ozMD+Q265Vq6KdEpVfRLmmJ
APKam/9Q8YjaN0wtxQ9JjybTdru8trOV/lPvHeEWsmX+ILECZOvu+TlD+ANgCMgSOdo/oCGfRzv9
4EX5HA+tszmPezNDRW2F3yi3ZPDraau84WNZwNMAg2w1dIfP2WAloMoYUebw4HFuzihI0ASwCkRO
w7U+aofymt8ZjtCtg7gZ5B2udyC8ksCo/ERcBnTSj5iIHLSej34k0Xqb+NyaJfNYSiNffSbTFi1y
wz3Gui5bePseqIpRDfKNWUoQtfTfk7Adv/nbx+65cABw80vbrZ9aT+zuM31fTlw3nqd4hDUlr4mX
j/kH1YH4l02EbTldR/MRUtfu39LhJXudEZvQIkdZke7wl2WQU4xl9LkgzYIFRCDzXgjucqkzW1Lc
UfQ4zdCSpaMKxQlmWh2nO40gI2dhlbXBrFLYgmKFZlXexsiaIWUiG8gL+AskCjxKjGzU18qI8MkK
v+I135WTHr0m6iupDkkCWrmutTD2SgOsZ2XE81hImBEohe/lKwdbncc9dhm4TAjYxpV5YFVXpyaK
tALUQMz9SLwcmfg4msAR9oE+V1jIttqNEIeWUXPLG8QrGz3AiC7IyyNEy9h5E6d+k24GxSlfIFxg
SGDGGLyXzgKtrZ+0+Y5bTfaFO7uknqAidlmB+tlpTG9Ij8N78Q48oD04ycf/yD+/SRwyWO5IWCAV
hFW4BAtfKWb+wWdgaE6oZoFhWu/v8NlrXnfboJdpbZEbxPmdNlwAAWaS1+JGhFwKIk0Ys0OkKqsn
TcAhJpp3tLTms7609/4S7blS2DqaG4G7iBGG83BaVr/qdnhJf2umPSxc3FbEA7uFblNWoT8iKKNw
J4x4PL0kO8+YFn5bkqWo+8CzDueDOB6q553DbY7rUvFTyGgHYVq5oTHFYQ1j5RFTJ0WSRuUddiOc
O4mrJkRMknkdcsSB60YJlDisn2YHikDZOPEp2HbteMRuAMHD0+ZruOn/eM1QCf+/lGGWZa2K23VJ
IqOchwUosLmPf1htse1MW8q1oo0dDrYB6wi/il2NW0xV3UcdAxc5sUxkvbeZ7IlKssHu+MiEC9EG
SzcmchrOq2SS/cZvTeLJHJu2Gj7Kf91ubcRcRZqA2Yz35T/Wc0LxMMMCr7IcyitvwIdha1FFsEtk
tHSFsOPMTOxf5VoMTr9bq9tRb5E9qHbW5pPUbqYC6SR3dvwWNBYKEgR1MSaJndrfjBHuKQitkuwA
ViIqpwfdL6UPYNwNscupP5d/6x/uoa6YhRnViOBk+axO3GXSZBbpEFAVtJDhAVXrtsAxiJhilDRz
hUw3enQBq9QCV2rm1mR+N5vXIL3iXdCu8HggtSMnAkobgZ+4BUw6EIt8F5QimFRv8pF5mRe3+61+
V92f6oyTbXx13GVgPLJWkDbfxDvEZTg++uDMaz7DFXBMY7M7I/P9KWDhvsnIp5N1OnDfEHDQ8Z1e
WniqiIfvqKlnVCi41/A1wmDBtKkk9HDhOC4aTgTgBe0SvfLzi0pL5o7QXmre1z9PXh3JaNhhDisT
qa0fqWF0UfxacleJcnhEIzCyzZ6CK6EHyVU13KokVNrWEFoiV0dJC3anYJe2U0TepEkQoXkf6jdx
eEbprSGhBIEyC/IHCvCwJ9/QVhWvFhmGXTKHVJJ2bmhDwsGpUSNzdMFDgYFbxWJyrcB9a8f4yKsX
vX2r59tK0Jl0nhFfADrnmvSCpNcou0nFC7T6UOxq3aG2rSSbj2BBlUANsstARqwUjfEtONbvG14F
1EhvyavB2GWs1zh+lGwmRO1YAfftu+ToCI234WUhnmOrYX/5kdAbbWseMEDxW3F5qd6S1OJyZ9fB
Hb+4fgMLDS8VQ7Ww6gqJ1hPIwfmXPKNncATH5zEiN7dUDhsOYhpyVrN51dXPTr/11Ra0BqH9BnWv
SpMQetWPSvV745rLB0k5v6SjhZoHQrihlQF9XoncPVixU3tDwx0OmPAUkJAv+ouJs+O1pH3mU0xX
NH4J6OhFGIwqekofga7iwz1oIIIsZItvEBLa+xIx/NRRItLDVyseNfMaS/u5f9QquTSvKmbjofoU
i3tjniSQFiNm8PNR0q7K/ZWGgrOI4mtXPFiGJPl9IEIBKQb9a0BgwUETdv871WXQ0a0+Hc3WYl9A
Hyz+0qjb1DfjiUcVah0RuVGfwJ+o7CjtmVgCojNwg0bbxsCphe/1c2IIz9vPJOgtbEjZuTE+S2Kw
/+LkV9Ou1GJ3FShxiQ6B2nrUd6gzGH5XXVFWc+C7jkwJ+QeX+X/Buid0Z0m5Ltq+H6j7tiZaeASC
GK0qQeTmd+FpBAk30k+THacQ3obgjOqvpucgIo/RCXoPhpGDEfNV7wXI5EbjMVAjBfrhCfOlNb4H
eFqdhK8/nZQBw2PIiQemAHKyDrnwp+LZG2dPLH1UP0b6zDDAk1NOg7pmBc90w8kXf9G2HmH8L8N/
JJ3XjurYFkW/yJJtHF/BmJxzvVhQxXHCCWd//R27r9Q6Ot1dAcwOa801A066xg/CtAFYyMYeEMc2
23YTSMH58ZNu4n6On79uYRNxy7Btg1XMBLqlnM0+r6pbyx5kq7mBy356Rw7VoGEFgjStR61ixgmq
zxhfRejQA2v6+bEDXNHaRUZwl79QGZvk3C85nNUTZgADtgQGPqLRTm4BhOe8cIPhAn8JoLK0Dw+R
u1jggjzGKdrHhN9tlNBV6d5ZvbLqCh1ccYLcPa7qq2/NajdRBwJPZrx7uCBJNIPoBtdQ6Dp05RhT
qirpT2VA1Gicobp16Sa1NpK//UbY252yfqF8BVEows5M3TBZMqIrND3hrw7RhSpynX52SnUL7VWO
aQmJWPV6sOkhlEMXXkrjnoqmxb/HgeAHMRhJkL2zv2t0ceryU25SfW0FSzubQ2RQLOLaV9ix2OVK
7qFazmUOl8C/1p+Ay2dtdQvjs42kc6Ae4R6MiECUzjIQUvsYxOvn2BYRxR1C63qr9I6BAqFVQM0X
Vn3Iv26E7BaXW2AHcoqvnfZfs0WIqzLTO1cD5kUE3I1xwqf8hJk6zJkKeTUJi2RuCpIjBoaTZEZi
t9TPEUshkYV6Bv8OYxcdeX26+Obggj8x/LNsrsNO4TzXWMBQgVzPmqkk7nXwNHYmQQVQTT78VNdj
SDzLUS9x6R8NjfU/qb5MqR0Ut8H33JBTgN/GCq5m+Ycwmr1Ly6hj8p1h9T6rcciCAocvINpUfQOH
hIikxl404TG3ZwS2f0hOJRSP0hYZ/jJMpnk0JT9EzubRuzL2SbXy3ikcPUzDGFgzyYdHwOD/ru9l
RD/S+UPwAORX9bdm/OCjekhA2qctQc6JvknDtV9fCc0gihDjzi+ubML5DnJyF37wVnI8YxUyyMyW
NkoNWiTg58FRTDft4dLORvaPH22MZJlB3C7h9S1T5Q9KEWKkuna4hmOIPNT6EGOIKOaMI8WFk++W
Yks60GZDXRGABbTTnBlVLQivpuwoaKSgsWJmguQxdoabqp2w/oQJ1JHwAQTriUqMn4VYvJlQkzG3
YjQ8lrc4PCqM0nBqpBFBMIq8fNwjLmdmR9dK8yjqYnoRHysBRswfmAFQbjBNmUBbwD2Quo39DjEq
pvxDUQh6vf3oUyY/LmVat5O3lFgF4fFANYLl5JQeGUGTkphOyEWEtCF1PiZXaIlI9YAq4JqxXAgP
krfdf8jzV+d3LPRqCVTA7J5CknruCxnpThv5RdJGFVC5A7wdrL/5Evz/Ae5JliDEQshHQtQwuA40
ExF9wI7JJxR2Zkk9iGZuTIMEqa6TIUMifSeThbRMfBYmGdVrJu5v8/9TjMFhRsIpmKO0EjwcXoFj
mkKswdNF58FRT7XLxwf9jgsGJ1GItegpuNP1l9SvoeRFUGkfHJZ65hgNDZsTcNApbuuz/9lHovJB
Gqw2008x7VHWa2j/AWjG8ttUCK0W9MoOeajthoAXUK+QiCHh45z7HCrbxVoQVnOvOSRuIsTBvoAs
GkoPYXX2cT4tZnETahUcWSC2dwW8pnGJhQ6sacIdgAwFcy2D5EZ9zfPgLD8QAiQowCRGwiiHsnuN
8M/kuTX0Cw6IbTGamrHzHeGcOuVTHBGXHjmiazG4HNHfMEGdtCR0QVag7BsTqDHrXxgxqi/r1e4A
RVABAamUIdXpRBXsMvo7/InGzdtbMWv90jf8hzbQhtD4tKfqgMGY/vygd/ynHxHjCG0S0D7gNfOW
3xoqCVS82ecAdEql+wAYyDucOcfSg2qc/zTLTsg+VOaR6LSAEG3c6Cb/OZM42YLXwXn3eSE1CU5w
1OCqkWvSYLJPZGrsFr8gbTgBQOUaFVNYFZjTck2F09GtxRTH4BLaWRAJ4TZqwKvID1ymfibPsmHI
BX9UUAipb6CGsNL7DXztDHwNsp5DUc0Zxppif+YvGa+ZB5lX2B2ICrAYLxAkIEP3rnDf2PA5J7Fg
f47Z6hXiClo9zoqOUnKrgf8xtHsoOFezNDKmTNMCgjuEW94GyZDehOANMpRwaa55lZT9ZJEhobgi
P+IM/sDZYCOzLGws32CqgU9y4421eprfeMwzvsqh+4bHwLpGTIFt2iPbNDv2JXyW0nf5Uwd1/06A
qErIciDIgt+KKmtUzunJa3VmQ+EH8TNcO5gmvsvXRtCD/jHxwFgAFEL+yTffGX0mmmjiPwFgNLZd
7eCiBml4QmsuneOXwRQDYIP5JEo+eq58isUcrT5QMeJyYDLICZh80VH9aadkhj6XDElMa/B3QpEG
1bEZQ6nhw4AIa+T4twloReN4+NDZCl6Qyc4Q9BbQC0ZhOtAf5dNaPcIHaKjquTQxiEzxN3PbHuuy
KTnPDc40TqNPkbNwNiZQd3DCYJicQg6fEjGkjVympySGs4AYg3EkKC/6Oxv6JHVqMS2h83UTBlvF
JhS1GScq/MZROenbObCz14pminODc4ft6JHByP8B7RN0ShAs/tSPuYuBu4fuBiI2tYHk8FtwJIhx
OKi3Kix9+GgkCf1xISDRGv0Uv6yCHgJaD5DkmIYDJZZBQQ3LGtOzdALhP1d4O4s2c+nIKkTYjIj7
Ga0DLQg3Ft0poyArxI2eJ0+VJujp3b8OC29YYvhgTkdw8Qx07FOzISZI4PFIKaLW6aI5/FwJk3Y8
QChTKxKqXQ3NKGg/HwRgmw4jjjZL3yog3wv/UkczI8I1l0pqrDJSbvDP+Y+9a2IcxpMHoWXAsJR3
ytF+We8EljLRj8TY/TKepXw0N94aUcKKpI/jACEPCTlmyBP4hMzQmQTIz+LA9o+ongi/Ys2suELK
I11u88JTi0euvIjBBFH7D/eQL/kjuYRwWdWJBtrqY2ODwmQCFjv4uGjhLuQw8MYnIAZsoYrhKhGD
Ccq8ccQnCEkyZGeO5WfwW9NJw7gnlMBCoDIRgAqqnAtbnwfMUY9uBHJowE7gpPjr0XD4Y+lKMgmm
Vhw5vXhSuBjwBRQHASUH3gudmL8PVEeRuJXo3lX47kA4JRRoRDyCTRy88AzDXSl6UVDABMaHEFIx
hweTjhGA3C+qHws3OeapI7oxcV7CQQWXoChuTniQ00DrgID4PrDscrFocgoWQQcbgy+w/7KJPQUb
PEPDXsZrXjIbl3+OggD9aLF1gREgpiHQ/4UyRtys2E6eGWUkzZyhGmWHBL10gqOMQs1Ag/Ifl9aS
KBjgsDjdimHUrrlxCSyqm/rAjimaWA9O9ejFIEo5drfk0L6LA3zp4lJvsN64sYG+1DmcHxd+OE+c
3wJxYcTcQFT4QAufVQTtVjqyp5BKCmuPcXNO9/G2v0YuRqdOfSwPKaZfE/sOT/CYHPvr92xc7Ze8
AcC9tDPtUvwYD+nIm83e2bs6Ic/0IuIqQAIEzsFnxO/mY+Kp8+HzAeHHwDPQX+obrS8nAgowKr/2
omGjT1UlQrlEEwzfmMrPvAGw/FHPaE993Z26M6M7vqH7Cx79U70yC4Cp3Z2x2YZE8y/fF4d6q98B
daWA1JWJuqVf5oP6v3jZAwocV2/5pW2Hk37q7hBtsq38L3h8z/IzZGiPD50LKrECsvocRgsAU5Y3
FSJUA7Dlp/KbivEmuOkcDvW9ZQIP+fBh9aQCU3r9x0Z9AtIN++z2WcanFtHs2Zw12+RRn80l25sU
zYSW9040xaI9NRuZ4USwiS7SI50y29TW0XzY5IfmYrjetrngSFHBzIHgQRHNmVSMzYeQijEmKE+e
OTbA5aHeY6q1VtbtEzbpFth25uCCsvlc7EdzgbEWn4rdcAGIbw7FqTp+D9kpeXUP75n8AxFl0Amm
+FmbuHByRALv1ZD1p9hU4InGldHiVEUOCBPgwUle6rFeDTq+aSD9eLW4IKzxC+YTA4KWpUYrguh4
zBwDx6LfgqOIAyJaqMmUOtz+AyO24I0D63TjYte8fdDeGgb6RH7ZrH6I5Ew9/8Ff8g1MSAm6HSN+
ZEUYT+64X7BE4Nv42h6Km76Q9slqtMMLld4A8ABC6B/qTboQwZsHeeCIYmIGIRjiKZTj/4YyOXYB
lPs35dG/sl36o93Ck/0AnTG25Uulrb7g1vwG9Qc9wdARUA7s0GTw7UpUyOkk4RIwKSLFPBBUXeF4
Qh4i7lGHK5bqgBlDEI13AYfMg5vYE2T4CQgnusOOHc438u2w4h9fykbQqOtwxi4WoRUHgwS8DyLN
LclXRmN17z3iHwq0BE0b2yO5VLdhrs8Jt/jhYVZ3Zaf/dsGUO1x9K3Nl3l6Kd/MKL/pG/5Eu0pYN
Fy+RyUov81UfzRW09KNxFVzWZ31Vp2DR9BAudHRGLNqGk57pQ3P+ntCDoFXgPM0OVGLsRJ4m9R18
pf6Y3PigeV46RyDH5YZ6lQJYf4/efTFt3iA+xqv5WVKRFjuNo5kjZwNOD4zPvxXfWfNmadS0gxgV
5OPPnfUH24VTB3J688d+Tylaf2BYPSXmvaOJ/9/8dMAhDPhrGjQTMVz7hySqRYKTkRkDt4IPZtz5
BAAi8Od0xaGZXBYYHw6EOKgfIZVZwlKdJDSGr5ibHwjUcDExCv556hqL+IBZvIpxrdiZxd3iRbCx
HOtcP0Lm2X/9g4N7eIHyGAQ/AZVqDioXtIMgXxYyR+b9SMA4dXnT+KagkBJ6TzvHWWmmeNBgXXTY
6q9ho4YiURlftAkBaRJNIxJaNJJARBD2mMD3rKBJagFWiLshOOUvlkE3HxaQ6yHToVMJ9W08LCGs
YTaZdQcZ4wC4aBW5T55rSQibXK/Y0DdQilT/JN449y7s+GLCZLDEzM8mU4pnAmtsYv8j3JaLtb9D
jZUuwavhoTI5N/EJQW05pucCQ6REgMvU0tShQvLH52LGRkRvHNOyILnCjWjCdusq6gIhIpIUMZTl
/2LFQzk4YJUYYq0LJxybuHEI8Cy6eCYH5GVMAPWA74Em8bC5miwzsVTF8Y6PJFF7cFsBrUhC4QxG
wcT05gNBhdoVWBpmHfNwFyJdWk87ABGHvhiuHvFEiDgwVCK7jH8FMeU7+O66cvlhJuZo+fzMxarz
yeVjOl3qH4yrVLIuLM5jNDfQRwVYzd7U3txDSZu9jSbfpVq8LN823JtU4YJVMDJmlYSgmWc9ZAbU
Y3qO1TKUPQliRZGiPsWxI79/I+Rd1VnOKL3CpWFfzPoIpRZeksIlV4xDBQQMm1+6d3TaTu5POAy/
FEPMtn4DikIDyHAMOHQ2/zs02WDlSyJ3Dn+kMQf5o14Lyx+O6Hv17E+QFAmy4+jisFcuOIDzMnU0
g2w15qIoJ846R3k9eXZIIYDzwimEHX6NjZYRezkBx43DPeAjut5Ns0kPBQ5BoFMx03dX3N4gN4ZA
+aXruzkkg9vAycTZsYaNSHARL8r55lDUF2WNc8VEg0+N1SpUa7KWAXAhxBUaeaxbQo3/P92g8ByP
KhROExFx1DWMvyD1N+jhA9SICyzhyhY7paUC97l2KaDRu/rh1jNweHDTAdHash3cp205nwMiCI9Y
oVnEuAmCi0rnMqm4HMAt6mmRrkjuUWBPxOeCQJoYR09iS5BFLEus2OA6MArOpSlm4l2z1njD8KZ4
LIG6CL8PpSGV6OKXzhSi7KQ8a+UGW9BQ3hr1jJORqt+e6wykkt+AOhCel4eaxmY2fsXYq//eBipr
FmNrbDJsLOBQQxfWYAO1m6BxRtJWQnlwjLQV3Ei73KI5NjHH61bqOa8mUnc19VlHAq5ju72MZsOp
OTu0uXrSPKjkS9le0k1wSginyhM+aVE+ZcA/WJPuZT+ptj/RnD0/WkKAp68hAiZdkIxgjniZe32R
jyZ4Q56aFwiK5QuUcuwv5GyT7kI+G0b0m+GYzmFHrP2H9OQHq0D5yvjztJ/S9JMgUVhzXFQYKCcz
G9Fsv5bKTWOQDbHRrIsKTWyYER8NyAtf3z5geOFhI2CrAHjpu46oNzRmsnS4OoEBlXyOhZV6++Vo
4Y6wqJvnEp5qAbX7temY+yKswWh3DNtU+ofTHqhtHL/i0QndDaAAqygzmQgvJM+pHxZaCwQ4N8Yl
uEN1aPjgt1GXoslg3PlF2iTaHm+NP0HYzQEnvJgIkYm5xda5vyeYMn4dmSgrY0EC1GfTqCGJ9WPL
4NRucfG4eup+gODuF5BI/WsqL+1JPNnvp9p4rUymF1CLGRxb/uQWd5bfyTIa94ywn5SjiED2liij
elf6h4CgBYRk9mlYPxxOJZvVGZ7KpXrT8sBLxuI8MRaJCnnCMYU/MwOiGQO7QpuCZHtkDgB/HWvI
IajTw70vzWkzI5Wib6YMjkUDExkb5PDgHNIPB76N0czXle9M+jIY91sj20Ghij0cw4lYAeat5kl1
y721ILMCA71k1GAgDdoUN/r4s/4S2cwvm3+4g4Fvux39k889H+LMzqwfo1mmfAe7H8v2zJNvuDci
7DJWEC9gQzl9uh4wa05mtKs4BQdbjFSY5gEneNOkPaXDD3OQNFyY4YLLEmU74+DKWAbU0QqU74Us
jU0ZS845zRW9D6HgsKPR5Od04lvFIbzPV34+yhZL3QpldH4EOmTxcb8Yu8iY2S4i6kxb2qpTduzG
aXSGKvSHIFtEhZjo9bNlQE4YnHkWTnwS43U68Yzy5FOeC96wiUW4aAGDmR0fuf0wxeEfLFlG0uML
lQdIW+g+5Wlnk2hoY7AE63Vb58xux7Y6MDO7cwcSUxxT6zYMSbJV7oHnU+XIP/X3T8tX34888yig
+5wmrtn2ILzpl4Yk2qtMS6UqmFtP3EhXpVE7I7hvsczQGegox3UyReoZ48xhD9bK50LqlLlK/FeJ
Xk+tA/fDq2jVP4J/MH0lQ9eGclVfkZIuI+VWFD7njGHCvin8bRqsPGIeekT49Eoj7D0gc6oYH0Ww
NXR9mGZSMLfj4oVdiofXSF1Js1F57mIuCqxYOpCoj4jK8jhMGK7o9jwvrUlYB2cMV//1wK0Nfbw3
cBoD9MNzVyiKglH4FC9DqxehGc80Gw0fqwpLo968NSa60gjKlBevv5V+D70dWC9bdfCpBvDKjnqn
6Ki1FGUnoVtJglWRHaSBJO66RJhZMMuEU+gWXntLyoXXAzjreMN94hlq7w7grDNPX6BgYcfSVYcB
w6BM46/4R3urakickTw6eHZ+q8k/TeToYn7MXah1iSOhWW+KYotvTEtStIpkLVQP8t4yr9hTKYYB
e60i8Tyct4E1G6LuIN5IldHPGjCfIgWxnZsUAJIjjsyidC28dPDf24Sdvcy8c1+yycqRo3qw7+dS
761bhNUG7MnAfIxUAEY8Jq1m4cEqqVddqa2hF2idf8qo0YbmNaIyLSTYYMHN74Sp2qH6yhskIkMy
Qz8RolJSofTgTu2K56DbvhvDYYy1DBdkZUZauTuSBkfYEjdClgpxukfz38uMZhVmjDjzo6UrlBzU
OQve0Vee1nINLB9MfdFOtrZgnmo+y8THf5nUmoQDMM0Zcw0gH4nsIiXD7cwK7altpfPo+9eQDpwF
kHIkhAOmtCC+YVt+R3PeYpoQ4ADvVZfwXHYbEw2iuSZVUQ8hJStgiAZi4AETHfKgL597ogI5msap
oGHp0aqR3oVr1bD91AhUeSgS7tqpnlOeUrfi9aVy0Ado3LxrHcuL/HORKgxEoYqZdAn1SJ9HJKfE
8aWwyWY6QHaE14yN00fpdl/7EUPSJHidl1mn7YYsM4aZ+azpaNCrz9bmcyUsjywuRGDQgUWDDM7N
ECPZ5tkCWIkaCXtvvB+ozfjigmsy/fP9c0HVkknynvithQSPKgTfybKFWj5jm9eefbdeDrit8zKZ
AobRO2i+c6ggBNj9Kj2nUL+yqruFaCvwaqdsTbeRVlaYOIiENUt1fRjJjP/ESk6H37Dz1v2nnVko
Haw23mT5JezZPEm/xuOuld9V+DACa//NDgYciYYPtrsUQhCHUVGRv/ScT43ZnGxspcZe+vgeByr4
MEnS1sckt4LYdvM06rZGhUcA0R/wJKMRtx28n8iqpl/cWRJOInl0N7BmIX1v/BMkKmRait/sUFXD
PKcUaeq7+AGm8U/Mz4X7nZ0LUVa+MWG4BhwhmXU3Py3ML/LnAYYk7GMCDNC9lbDJEgdHYhmTqH5I
us0G2pr8fnKdZgp1JZ+KeM+B1s4+eLDpcbU3dSwWUFPh5q6yH6RwWIZ4a9fKWPcXUfp1TYhwvvXh
aR5zWfgc0bixz68255HFoJ7g2YmBNwiOgJM+EdI2efaJdjW9SwysGDD69Ly/2Jrlo9G2gbFrCF4t
k4lHlZI2INmMUpizEqjtk/iQIU0Z2ktQqpOGgYR1jiCvml5+yfkUVG62wKoYE1hjk15ehGvJW/hk
Ok4gkCehXT+rv/aoXoA3qQ6R3QNWgjp0Nw91BAZ+f8OWFQ9GHV37PSGYFP08nYdJk0C7/KdfoPml
pMkwr1gV5m+IKzVy+n5f04d3abKxkBzKYUR4VkQbMgqPQUE0gVGsM1hIXbY0OWqyxpr1+O7DPGDG
8IEF/535pEkOOGvpUjWXg6Vm6QsrWKWGjDMjXvfZWwIWC5DxSC7R4UDtJCWnJn6BWIgytgMvR5tL
yIBjIdj3yJ5isseF5ZN+ixNsMGtRRsMo4+1gJwyjjuqmAeSYgK0XOuoLBwNSE+3xrw2TPudg52Cc
VB2irK9NgutEv3wxvgqmTPSI1+IhMG+LsS8UX6PBBqGKDZ3mQCfWdfCHJ3AXsPWgOScWT177xaL1
Zt4L1zQbPtVUW4WgGIwScATJhV4r4eoqltZ3RgdJhtJIx1LGKT7PBgZk4qqDy5cZuMryyny0oBM9
2abFlo8Egg3u80w0FUy+fRcbxeHdvPNJGWzDU7keXf17wMyF9horJnoWvvX9rcki4GGKZhHGwjde
EMNNuyPJ8+QXhA4cJ0N4CS5Nd8wvjSfkDyCLsJl043+vz3yMNaGoIf3EJtMQTWz1E1HiMSzTJoQS
wtVz7HdrsVL4jYJpD7Kp3hLE/ZPRMAWqUJ5heaA+cXF8RbZlPgPQE1Azvthn8M0vFD8Yvqhvu36y
sf25holU4yJaZfAODFdy7nPbSZPw9PVPOdmg+r9v1UBmYhzBuNdEBJjiYKqjEdRHm4gpB1pau/NO
OoBUBcuyT6JF8cVKyUgWeEeOtexe0tembXCnjR2XPfRfYRwe45RCCWrjzTcK7ma+aj3UjmLMpDCb
NVNo8tXQu6FHOlvYnGX1H6XVSAc80PHizeErlIq0CyiKcuLDrZCQtUxjVK/MvBy1ZnANSsNVZe8y
opTsqmAxgo+pKVANTGNtx9HLDpJ/QUszgCC/q7a2lEy/XkfumL4dpQk4BlM80nKCJINuwgDoW2Ji
3Jn7yCrOdV1eYnQNnxE60A+MNHRvBjpqC5RD/DzTkraUE3FuT3tInyFehyP73MYJ0o15SgLtYJk7
NfGn4DI2L92PYECNToMkpuTIanS8SAvfrehlPE1D+cWtnZXQchQGsxKRFY0kU5dAR8iL/Sdt3+LM
9ipjXdlzxf8B8KmjZCnhoNNjGJ3HWJDajxRuuIh8knhhzfyjo6D7XKoKsw6zYNSDnROkMBLPHANu
re+9uagsSZrLcK9FhoPFmMpG4JUk0fL7+KRkt3Pm93AOtAR6jjS3aJ+CVtsQk50IMFK8+HL2DVTA
c+MUwzv3AEelAEkgJjrNzQYC/bR/A6PBIRzmo8BepjYshob44mykI5sKHH20U1Mgveic82UWznIt
Q9Q6lpi/lHvDZpTEy/tYxa2XKMgLw+DgtqCabAIEZRLuuDp+PFJVzupQA3uFuV1aBqZghWM2JkEn
GXwM6MWV9JZJnbcTiWhoCyQz22hpR9L8TZSuUHpFNnqSS+sIu5OsvGnBI8/WvFDcO1MLsjYjA4BV
P0tWCvh45lloKw4R59aga0SfqLPAVmHDSPCxgaJyZJ1dPssAEGDN3VEYR/KVZ5sS4Ge69RZWi+IT
LYdasYMarYNktsPBNv98BvolOI5w0+GeWX+f5j/13v+ym6DUMRcBgCWgCzQVUyJmkvEMLDhCnfD7
eWRb9Q1k1L18UgCLrb7WLtILBKH6Uzk8GSowrnnFF0Za1JjkIkGG5A7V61v2BE4qt/nJvJm3bp3/
9v/6DZNjtq8B16c988voW/nZyhpcD1YP5UrpJnv/jgyjP+fHohlbvyBj7c6749mWHot99xNWZyBW
5Tq6doY7MEKvekbTjNqv1r1HKzn2Vg0Ef4gcWOiPvd2HlXpjM2TR04gvpfSjYAoSpF9HQaBT4TsV
YR2qs56HD3r77tgDh38AbEcmMIs9nDH2nScFBgEA2w2GWjFXCznN4wg6YzlrxN86H9PlhARwvHHo
ocy0faY1jWQBMjEbuGOtqqMEiDDAFYpDOZlZzYESDpKbf2Y9UbokBuoHm9JKh2njIcyt90pxyxnX
ZFCfPMSEHwnAJBeXTIj7gHyN1IMEiqlZjx4urhpfqEUD7Wxf8vanKDtWta2cVP03o/vC14TeMRHT
s4FDGrKqBbppVxlcjN/+u6uZGSsZbrABuaPstDDAfj6Ubzkk1xZKTqufYkDPHIHY195azQPT1oH4
9g6EJA6Jx5T+iS6Bmgv1N2nKbcli1ro/o6FUItdWB01lhqHSwJuTBhA2AdFP2mb2Vb5YEzC1U8Lv
uY/Dk2WXr6APz3Yjrb8Ra1H59gfP5PNoo1ifZbi5amW/NHgomJtjl47ZPCBwhm8TQyk1Ij4BvkmB
9sTnBB35wcVjY5PdvlQq82gYFy8b/uXc3EqIhEryDkaQcZXp8xZ3O0o25lyKJfKJvKkZeNxD2HtK
SHjtiqOdCZsCO5kRCb1IwuRP/OrEYnzTwSOrmNQqmK7bfIxEVsyN78KCzWk2PwZi3U5MQWQGVcmi
KygVaeTC4l7pIJPyCnPLSKbm2NjVcRidQxZ+UN1apHyVtErSY6ov824XdbsBnpJuughhAxf6GHDa
94PY3yEd56NclNEuN5ZcrtSOgtqDZvM9gPDemKtAwam4GzUI9w5xfhyyxrSJluoOJCstXhhUDvZ+
oBYOJm1KQbsNcXEPZzYbJO5mlXEomD+3wm8b7kWeg0kQ+AgaNvc3AtFHEJ8ssAZWUyQ+zKcWMCzg
xKrSf1HuGrbjkIVQ7qC+8fDjnac673WbDHfyDiG7mWImNR19vlP83eCYWlwn+oQJDyN/GEvyg3QT
5ATMaPiJYCacuzsiGqB6pPK8HU30ZfP8bPkpNQKoDELSHrszYz2atYD/hxKh/rDQ0xUkFNrOJADe
wE5sHDB68+Zglhgh+j5p6QJN97nbg2l/ly6gXYjzJxeJIhBPmHG56lfVz2j6mZJviTt2uee9cNXI
ydEoqcwAn3XzoOL/j8PhaDRvMTDUZhXx1jpZLWOKH11k2xdLkX82OkmIxpEMxYQhMLvAD6VbWQ02
h2PNoROAf9/cyNLcwM92GWVrN/OXoSq0CDXeLzLvivShb4j12VkDp2m+1knhtg64zlj1TrIORozt
z9zbc2zPIHVCKRlVK8QRjb77lidl9PwaG7IMYUjX7SaBv6RvzZAc2GnbL3H+LIVXRCuD8/9W3iPv
3mX+JC7ZbpnQkTZPpwQ1OsWqAXgTr9DU/NHaee7aaKMIvdjxBkCKT/5aY5jabKBGM95HmguXSE6x
SaampFX0wlV1s20HiDG6VUvjLCo7uoSxhbxz+u3yX1KUMF5Vko3Kq2qmyRvqOyugbNDIrP23nLlQ
hSLIHPBWTmG/tKB+wC+JfSDp1PGiVa9hWuBC0cFFruxnpsexM/90V14NiX8GvnotMijjJ+quOlQk
6JKB+x1djOIiZXOI/1GzheDS2K4O8bk8YdksJZvPsIaZh7mjbi77S45G1XwN2jyXHlX3VijEGXtB
gsnLG9cdn1j99jDKC+f4x9FI4SOE5ko6c9sNzVYtnjKvgKHfrr80KFegdOYLUJgknDOYi/KFnW4k
acKADJFTMiwJe0B0CR2tweh2RQy1Wqzl/MiNPKSbmu/DLDfH9+MnzRf47Tq4+Xz1SxWs88/OeGuM
0XGzk4optSgVpUzJhcurVTyz/hF0+2zkmi9BrO+EWSlCihRwhFFeecFku8kJ0xI9/woXFoJ/k5Kd
D3NdG9fBQg0W350NLVWYUYVzfpuSLyxY5eYOSyXfW39KjF3OUTGXo7fV4RF987JXURyZ9/Gy2x8x
AiQAAy87nOjO9WdWmGTQrRtKVogzuvLbdvOwfIaMEj7TqHAAXyM3bfeUIX2xUt/9G1PpnlRRId7D
mZBnDwcmnLROj84enuGTkswxzmQ7BhP6q8PHa4kB/zg0u/lZX3NgTNC7bnSsocbKHc7pggvAOOh3
7CwJlMZ7C80iyXz1FUIV0qw2WyVbvJ9Gv5QG6jKXNphoYWi46J8lTX1yUC/s2OhPBLyP00cEZ2e0
zrYbjLWKY3kg4odctX6Kc2ftJFz0y54+ktEoYrPKRYr2vfPKfHjhgrcygRk0j3659yKYZXw533aB
e9cSPAQtCorRdwZRoZv6TLZxomI+gaTOGGvbDNYuGlDW3JJK3c+XeTYBG5t09yRz2gnOfFAvHW0Z
r5RVsGv3cACNRbbR5xiHOZ9ZPJZ2hDk/enYH5Wk446Fy0PKWunNH5JigeuR07xAsp0yCGJncY7hn
eJB93eyKqAZ6IvRnvM2eGD3vkjnP7LNgmA2FfBVxDqOjAXL6pTVD0oP9XzYOHrXv6vOSAotFDdm7
OsN/RLQxSU9U2I7PiABrS+YdEJ55btA9eVy6y0JUzsXReuLMhbOjdCSMWl1CMe3v+rI/lwuFUoAI
Y1omMnEY066MRffCHyQ/c254Vx5dQRIu2VPo2E7fnaA0pSfYswPdpwdbZ0JbP7g/yjpfYF4o08zB
fR+Hc0NbFhvuYGzNsAeEuKNt+xW+8dmUwMh/9m98VfZ65YwwYZ3g2EbJX+3DKXN9MqGfOG8dGL2X
R0zdAOP3YJ3USp91fe1OwS+UkQ2TcnafeHLxU6H4HMNW4VMG11j55bidQMk56Y6AF8e+a8EnsmaY
1d+LQ+doU2VVjs1fZNlLTNyUc4Bj4HLksDtd+WALo0xlTpnVxo69MgmJYPVuujn+PGN7Hu3NeXio
DwODSA7MJ4+MpTZL5sOcTYs1gMNtxYrF/WtBJ+DPYRREbv9DzYG57zlZFhfCPe6QE4I78r5wat+g
JC20Kaa0tjvc6H4f1Mjb78m7Cl7Cm/6knME0c6J7+ea/zeBcLCEugo/shqO3aDfDAnPBib/IZv00
WmhLOmEdB/6JupemLJa79i/5wctmgf7U9fbWud0o8J9ZM0LEN9H5VQVj1VVE9PpnRxTFoXyyfvX7
B5JftoQbGc5DRpW8A2vfvT4u1zIriUZqZgvxqX3jNa043SHq7/S7McGgYxG4MJipGzE2HjcnHGVW
DH+P2oX79D+yUTKlvdFX/JCsneor/4Jdy5PrSHwLklaKRhey/rBi1oovBow+7GKv3YxYZrebIn3Y
IvcWdDYADoi/23JHF7ckTw/r5zG337hcZzuER5B8mFijh6JTjNfDTJ/VNjl6LgKDsN1QLkCeSWY9
/EABavNXqNoBOgNKf+TLoxO8/hiJRr3/lWqXyaWHMZRbX8EhpvDgzWkLxRJuGSDbl3gEwR5MoMH0
y9SFOd6/vzjhFFM8TmCZzjFPwWYVtUU3xVinw9OVadO63JZXzlvlnix9GENswNfHwVPJYTWLSmjc
PuC648yQLaUtEhjyw8dAvfs9cRVP72rNOBO22huiIIcPkarj7IfUaD6w9B+vTJqaG3372VloEoAB
pwS/CXPiYIcsaVzNlaP/Ayz8w5nAgQh3XzBheTYs42m6aDhYlGM1R+sx5Xu2v707UNyW0OadQnC8
ITjbbjffDzeS7nipojJUF/YBFwxuGBJE3HAmDpGTnDPmRWW0grg9J/d2HS4hFf3aR28vJpA3nWt5
Rx2EBbYO5eyAbvR/JJ3ZlqJIEIafyHMUVPCWXRABFSm98UhpIYIsKqI+/XzZc2q6p9qykCUzMjLi
XywYQXv6ROoR4PhjC/sFAMMlxLN0XnpQ0Bkmm3zeAYARsFKkWTMcmjQor4w/pmqxLMyXUHBlh4xr
J918srP522FAYH86EfBQ2bdudGrQgnXYGzCQs/Poo+W2uqNvMBPQ5Gd6279TOjm9RvF5tsxqTTox
vSFhgYqjNzwHQ3nMTtKCTefIbFYXRIFRKnHzmPT2bo7+qMIbh83XbrbdYgDfmrUzGBfWGK2LHqy4
OUGuQx8taf2w68/HxjMBdG3DedNsthNGZkNMDGmgaL+bNs7RNXDv3gOXpndCN4baBEyJW1zsH7KG
GsGqXXwCVnNNYHyB9IK5JpxW3h2rmU1GgEN9nLK3C8YoRhhkVy+oYK1Akd8WrcVA7mxVG7hYL82f
7PTwFTDyfQiTwXowMcpjFjPCQVkFsBgUW7xxsJwdO6vathS4gyw83reo4lvANEiv/cPmohj1VbTh
Cai/zVbxGwd2y89tMQyRBf597KotRSH7Y1WUdnjq018pyDeTCBYM2Uh2kl2QPfLyQfoM9AWql3V3
qI+ZA4CMhGi764B8WZM34WJmXooNCfZhwQK3mLChBv7D2EeGEbb6TCsWzz/pabNAWFCYn3iBeBRn
WNWlE63Qp67YxQIL8iq3KE/W7DQWY1wt7zogSRCpBooGKX19+7JUVny0SOIPBj6Ey9ffCHsT84UJ
PTe0f2u1D0sa9jNRjSS3FZKvbyOYCqhxfZZXkCbJUEbMkgN1cg2ptoMDTmk4z3z64ogrvVUCcrW9
f/TphuscHKGETBC/PcKUAt7f/A1hp6ookBpPdB4i/BvY7jrf6MGeDoYVJUtKWcqeJnREse+7GsQs
KJCB5jdXQN+ZHQzdyrtYz/ksQFUn4Cxzr4hAnAmmFTx7Ej2awU6TkrqtKEcBeAAVYVAi2c8oGxmT
Re1f9JGlxmMX5mt8+UU806WYL3SwEUu7O5UDAPGK4AIiCJkh25UDQYb7yp2HX8PGrpKdC8srHIKk
XJN3HlcSUHw27gMd1sy2JX3YjGyWr+XUeLtSKFbUgDEVjZbsiHMb4NcVTQv6cCDlu9+pbBRn1iCn
XBNoYYQ9HcYMnCKoA/Zbf7kP+NK+hOb6EpwOOyGDTmtmDE95Lapuw3BEvhvenbdbedUxX7y8bwJW
FfESunSash3+ECXC38uSBXCOAqmF5CkTZDVavf7GTG6mioB4WvSkvhE8IOhHIry+UoA8kcLGfDnY
PtGmHq6BpwFqUPFM0pBCeW5pFrJRmStL5mkfD7c1sqOUrDU5bWP4AGPC5lK+6yaxcNH9jFbUgctt
BrUBPAEgECxPl7PzZUl9DdAryGcieAgfB1nODDTwy1Eh/6nm+w0JyQIQdYUIwqq1xcAZsXY8nzAw
JBIVugKdJf5wUhv4P/BYhdgKnEHrG3/3QPBKF8OBFMEoiiD4UZfe4pC2nPr67tJPbyJA141qwudU
zev+aVcmZvLO9AdwUQJgYSZG61SL/wADmLTz+LoyyDpNMcAZ6yRNbKvsgZGtc2PoYd7IA4JFEKHb
bOaW+JuFVf9of6fo77gbGjG+aqiXbYm5gl5Gw7G3DpJx0NyplelH5Mj04/Gjbf84pMU2Rv/rtdz4
AyoF9InNg3E6ec6u0hLeWmlhSDLNyWxPaKDp3keLxWfxqbxK5mM0NiJ4/BISWTpIHC06nXptjdCN
DVCI96CFblS8B0QTf8Q72IryQZLGecZTZ+xg8scdZJrq4K/0WPr3Q1RWeEujo6qgAefntRsXLf4/
AXQBqFinJcpr/05BpxzFgQHCGOwN+D3xJdBcvBnkJW+lgmI1LyNHKuA4BuTKwmAevOGmO2g0vNoD
7WtDBaqGsPXNUhVnUK6BT8nPxQMHWAbPV2dDb/YLgMEG4E1uoawzMyxuk/gRa5SOChh/xLlygxwu
0RZnW4EiE6+I86dV6II15F//X0ttsDBytrhzmajYzm9hMbQwVv8rbjotofxGZdh4bnFS3CIh1iwP
nUuPbrh5C4ahIdSyaufg3fdwEtGZRcgCi/EQShP4s7zZvf+oWQEfzsJB7UHgn7hgfxHkgU53twDL
IfBxLOmWQQ8/GL0nb4b4lmnq8kL3m+QXKiQCU/JXj26724mSGGbGiE69ByYMyQuQt4eBXc/FRw3w
iy8g2nLsWHEgMqBpqwG19QvSHqDKhHyA+nAm7vtYLekvTuKr6KfpTawcaZOMv0uwO1egleY3pvr+
2RxIUDENPyI/wH1QXBrAryVGsrmFzdqOxuDjVITIfMfvDcLfbE6R4XCIGfUCltilI6UiO4V2ltsg
K/fd+hXPCAhoZug1+m87Ms7oy+4TVcU/Abdm5OUrBNyXNxRqlpPzmFJMQP8Y+QfsCoJHoCLnbH7u
/n31wa1sK/jXFmCqGwXfzEIVYdDHkz/gdsSXyVbcG2d25sEgJ4rmCoSUyS4j6Zy4U1iqyT2axUWs
LCtnFg3waHUnlQnkDmRSXwfXI0ypL9XxkIcZSCmKgrBZ5NOVqrZ2SyErA9pAvGWgmkhcTWEyrq9R
hSILZhgOLI4X3KePmx12wI1VlvLr5j3bHtDmfYLtX2YqHNSPoTpDDxQPNPcM7Qc0yfwPbRuX0Jgh
z/IKM/k4RaC4gKxuqMsxiHAUErEYwFhL3Yy6+Wu2raDr4ySUHS5RD5c6BxSff7cCK6P6t8mxpuEx
VFz6CezxaSj2C+G7NqRSBMGPVbxRk3sORQGLsQp7OzLJL10K2vIXcoXyG2fftZxhkI1MuovmzRPS
IPaR+Es1WBK7o3xxabCAwbpoXtWLxyCSe78eLq5vsH0WF8mbbwDRZv53EN7HuwuEmgNX9+bTH6hx
QfTvFL+dzC9KeEBqUPJuzMpzy1YRSPLbr9HhVfxX7uJKJRxwq5/Bm8LSJn96tRyPPlWFi3iLQ9UJ
OygaX+EU28kbpcRnOFRsYZItGS0YWLRi8uVQYsh7hZw88mVzI01BZ474BWfujlUNV6EDyGSpxZWE
ZAoNjwkcMTSgEPOAbo1T8AzhYV0d4a7C4gG30sy/QGYNAKRIczRH8JhgbMGNVyX1VYMlrAeBK9Td
6MPDYgBBI9iyQFgauFTILY/0MdbZ+JSwRyEQDQQTj23QmOyWaV+YcBo63FXOk9okZ+YM+LsnjWYj
KVNL9L9Af/QMMs2ECGWSCIK6opF+G6EWhUGTTo38oqIOYRxyG/bEZ4SRtIgEVMeZ1Mi2SXQzgLH8
0VpA5xbwGDhukBEg6unMQFQaKBTiAxj5d1IiUjsO8DfiamFi09BFE0bRpkMCtv6EspM5Re18Rf0b
kSCEeSyo+/SnGsrgFFl89Yck4n2lBqM9v0ZT43yAmAW9P/0A0p6CC3smeA9wjmX4BPo0M8261GFf
V3B++bFsfIFVfWC5iSfFDaJMr3RWdzUH4GcyAzBgCTmd5RrmfGVdWxvBHzC9PMExchayFvJuiM1s
FLh7gAV/efLcLdHt5DQuFrszCNBlokBtl6h3PUQjBE2aCAXTaRfdu9MN4NPd694op+V2z7OABpIb
WW09EAOrIFzbtUK+CaLocW4l73qLKF1cFZf6eV7QCGNhQvMF2r8mp5h0KQejiKXdPaWCFbyppWB5
8/qaj+AaoZLWJc0ZqybwVlN6TVq3vgUKqn2I8zsSVD26lopF99Fq3o6CYjoYGAIaME1d2irBx4N9
f3jo3bry5Tkl/d//RcfW7EwnBrK7AmgPfwKNNglWIzcTCPFTO2TudCdElmgD7ei1Q59FD56IQhoO
0pTOcxH/EqC0Phlbv09EX/7wEoIMy16Cv2VvGF9RQIGmGWDhBIicwc3rddx4ig1nQ57qwIBAokgp
/qgCoTKEcUYZgpK0qS4GS7b9k1mEOtInprjOjeyBw7DXBMcy0iGDLEAzYxZDvgtp4txQMkMfhrNn
48i6HTNxbCYQuugAcGn7mW/zGSN3Nr9DTc/xFVziTUVPANLruzXZLk3ngtGainIoLhc9qwZyhJL9
tfq/8mdwOTHYJ5PgUG/Lqw0homkkRKwmIN7wk6uGaGiU+Ko0CNqhk53huogVPP0yVjwULylKUVWi
6lfqSAj968oxBbUZiQ8WRFADMxgHOmoCyKSgHcv3Qh2EDUypD0f4RFjgwYfqH708cnSVVjZgUbIc
OTzkKY2Om7I99Dg2W6TcUyjfY/DXz90HNM/YPsPMpvv36OkEQlw2GfaqzIBB8GqAwgxSi+DThCpE
lYLvqXu0sJ0Por4QPF47rE4pmFKeoNujXpfg7xQ2fy1A9ZIFJQFXcPsImRl4VZTVwcB1f8pvsaLw
UbB8PtDrRyGOcqQ2phYVqOf7fOi3MQR1SE8ZkonY3q/xQaD0OKdGMJ1K0CFI2u5uQfGFrV1pwc2l
2fQtfbjrauaoCiUpUT+4zjZyi3mzkWdnifLahKhm3nBCKjFvxV4LAdJN3UfyOACQK36a08bSOXO6
dMiFAWqgYESNjubT676GdzFGfBc5rInfoTDGXvTlSCRwE3iVIKnGAb7rB4VGkacsqRMPvz+jhjlq
se/OEHixPuzeR1aHP9/E/47MB7fuu+JOZkjNdqHUA+EIuI1g7ynd1ddt99phfAfoZQSqfdcCsG1Q
V3r5g/KHifYqI8b4YIgyI5dZdza1ltsZD3qFPs1wnFzRgriM0vF1m/e7N1vpEvoK+tQel3t4cQOF
xLiiXzk+2GtCbE9VZ3bZfWn4Fe+IdnqGDcT6qUbfz0Kq8UOkQchcf99p5iPqhYRyYbcfe8D7Z+z3
3xBGGL8qKjrJZET5x8VLrMkWLZBSVV2ALSmDK4pvcqy8QkVKH0o4fe+YVtXQeMDKwnqdm3hhKdaH
2FB8XRTuWfGmhf3Iz0zyYobgjjVCCpTc6PyInuvWVTwqHT7t1WSQSPHH7yKUcRffDXt+b7IoPIkT
Wn4QUWWpW6J27lPcFfIsjWhqTRYzTyKi+BwlqfeP+BHXkcy0f6X1+bbv43rfn4kqRVSuq4CVl2Lv
E2he1ATN+haJr5Z3KcnnTA4T9bBdBFuf/xgra8rOURvRUev9IdEo6PFVNjI6eP49UNIJ9PFHLGP0
UscjD8bbulr38Sd+7MXXMOYL0Rf3ugZ4uRqsbjbCMfE0HM9Hq8kK3NkSgxXcmJqgQz2D0FkFciIn
XVxw1EdcBt+E4yZ8tx4lo1ROR/wsN78Qgrw2Eldwi7q4Oxf7UZJRBATUTVFgP0opfFLRTrNzkz4T
dfdMCe+JsvqE0wXV1IW6eI3ABL2K4udtqfbgl1bSdQOHg57ZerZBZNeSIikq57Pfx3G47ZaPpfID
QXwr0RKpNsIfqTt2x8upJ5vadNt8hf8Wcr2nwU9/tKTta9MvP8tXMFn0y27VhPKiW7023Qr27DPs
l/ewW7421909bFftSrx98DSb8ME7H6snfaDLDrrHcCtt+ebf39cdbHNgv8dh6VSnKyx2nJh31536
dz31nCENr02zwbP5cVR+qg103cvpBf6WrsJU1ZUf5Yez3R3+1D+4Ky1dipM4Vz4BfYfV/wcZ/DQc
4uDenArWQrvCioXTazhdGQo/8hiUI/iUy0mx+Cz6+sfhEYxUOKI4Lm2r3WMlL8pdt6x2780z6ONq
LScT8FOSSfsnKqLWp376TgUh+Vd2Ye3oLI6MiVfS+l08SWizMdAe0St4rQvPat0no48ezregQF8l
D4keAznV2J8EPwq9KTpNk1/ld/b7nCvWM+AWIz9AiwUHoJ+nwZb8bV/N09Tut2XID7j866kMZcBY
JyBtVVivXmzwwnJ3mIIo0b4bxXmuX+GTR3AP6evhIBs86R8S0mH1P+MmegRTb+2Qw4X38LN8RGy5
UmaWmEeMw4o/zbpmVN6xFqDk1sd3+qYlK58nU/LxWlfMiXYPWKvdf87tfpY812Kpj3tfzLIP82aW
zlIYrk0wS8VUuwfib4LcLG345vPvw1qmi5Iyg2EW8ZHiL+puzGKK9EyHM68w4yeGwrHok/e+kgqE
Gm9imp0L8RtKKs5WPBX+ISe3/YS5Jf4QAIu9cB3jyaUtJwuEkLoUag0ijNz2crKZpDWvt3s6GHvo
b+KI/4KLoAed+zMfxWd3Z+Xf28QN4gcS7JuUj/r3D+Z2gSiFkgI0QByVZImzI+lJH+c7uzx+T2GW
U9Mf6MQnJnPBx6IEk/O/zhcxBu1Fci6ohhqaW0QcCMTiEm57JRWXqSTNWiaqdLGIb3JCb06crML1
decrEFot33fc/2EMft0jJU1H/IAbx10fJI99z4eIW11yVzl50lW6JoLWDFB1fw53X/O9XNJ0F2cm
fo9MD/XE9XVdMl55H/+1Z9pEV14C0sF3MAtHScHQILT7NcoZ6kaahzu3dBe/ONGFeazuXqnwCCRM
iS+Boxddnnf6TJHooDuEoc288qTg6S5m/hgNYL3/YeO5aDcTV/oZ/6pBtZ1E0LyjQdQtPoupdZ+O
j9NquO1br1+KeNQvgRLRoSq8R4S+V7P7bnjHERPXnRRffsbny6/AIvx7Utxzgu2GtZcefY2gMc9n
lLQE5lv0TeYT78nKgF7PjGMNGaesGzFhW/wW95OtJvee5xDQosbcgDXFF4O/5rfFF0MRIlia7x9n
jtwSK6o1oIKcAamkcMHFOih0Sep9EY2SmZ5QJ1t3P++o8egzrp7JnS91d+Cm3eJ38kq/KQ/hcQbg
807U8BDmEUuOOOt8j1gQgynj/0IfaKDLXEUdiyp6YbZoj9BVyiLGRA2aHTQovS6AaGQkuN9KQ4JI
bqkmSwFGe8rmspCxqLtsiuNNCLZP/fw4Wd9/sm2zuGwwwztE+Yp+qlghHttD1AAA/UMv+vcyH/vV
gm7XF+aa9vm7Le+bmtCPrdUKdF3DElJtiuVr8Z5T/LffPx8TvzHd0ft5syyd0h3Mr/5sccEuCdHp
729xbObP+WvzChnnLJXozPw/ZSGhg0qdpOWXWs170zdHPC8n8778HYwd0C+XQTRsF2Psc2QKiuQ9
pQeiSRB7OixIKAIk1LVZ4CvZnLW4PIQjlIxmFj32CZs351IEteTBDLrti8lSYui+3UZ2pNecxut0
cxghNq8hVPYL62utIOg8g9Lvlz89RCS8SpudAjxgJ6M2d5ln+Zo+apcLw7Ih0ni1yDs6cCRYaD/Y
djeO1O0P0+Wlp9h+WGRX9zb2iGeNgkuNfqewjU8xzRR49LNFW4bsmGqgM2yKputhgTT9ItfYDt0o
QgODS0BDTAz6uoPJnOtj5H6JOqhKAD4ybtgfYNFJ38yt1D0RqQlAJJHkfev5AdpkH77LgKSttknq
EK+TEOtdY49LbenTGZw2oCRkDeRDxIvgC3oARniuN+7ta5MP5sgnX9YQSWdJi0HkAhXPUWMUQnPn
Q+WwRHX8XwTkA3l3WwrK52ZaeHnuQkC+D3YgtKZTKN3EapiwOAqXryWfnTerL1bdI302CR69eZcg
bGm1LU2MEXtVSX+1JjKtCnZv6kIpBWoLkBwSChzrg/NWuTkU3qUMJMAtAxj4Bh5ukyL4et1d0Ho+
H/s5GttXHLCLUx7lLi1CwAVvMkcOsbumhxBptZJ1mok7Qx/4yPmNPAo6/IAduN/cbW4wV0BkhRyW
Wy1goxyyn4WWpxp+hKAxJhzNAR/fCj2Dyy3Kqve8/JxGuODlPdgsiMgSLlHIc6v3Mwk9ELhdfUG1
527LlJwuFAOqMVnblfPiMULtGSnc33s3n+BTiAzp81AFrURj5no6fMtgTFf8+mIzCYD1zQGaJ56D
j6d/GFwIdA+K55+0a3aH9gvs7A4IKw8PkrJXLtS6qflcSqit5JWQWkefmfO8L2CQCh7FrEAFbwdG
lyLToBoY/nV4zny2lW+a62dEoKtAorsI7BVcHhF6eYt/2VmxKWejoCCcCUwEyVC/bxbYmswoZ/Is
bjqbEMQx7wMPTAOTji2HLOTFXLQ2Rlqhmr9Q25qBh4VVHtPWAy/JG4fTsGPHA6MGZA6Oq6QdlLrP
+NkLjMp7frU6n/nxuThMFzGVYzrzUkgN6bOjW4c1ls2uk8IHTco3vuoH1kG2mCxqw3PrT5EuouIo
SNMgC0CQY4hk+NPZYvjeMYFYLlum6z2mrMTzs1sdsGRD0U7gb36bJTaIX7v2bdhPu9vmF1UDGeUV
7a399oZLXcwi26hROqEmg/8BnUbZAw6Ys224sTXm31REGPCMbEIGEA1VYGDgGFl0Vn9LQS5gvwEk
NjywRCENwtik7+kNIIbtcyQFO1vg/NaVxwHdD93eoX61lFWrb0pLZquF8if5IztxsCPU1WzcVZef
2w+dArihVI5uNLGWSC9SnnqsP+ltYjdnaHuozVPMhlQAHn+EJLgz+tjTRCVxyHdwsYTAjPZQ3G8X
3CXY3Pi4UA7+Gk+7eevTw+6bu1i4vphfklVGUAiK3/xENU70xD4IMtCLyLQApggXzWwFWQl2TkYw
2kQdT065yMwkB3pMltnopyMwZwR30bGg/vK40P0zADVhKje1QQQBNXyNnTcQDBY8FbhTuQbLxUb4
g/6ghenupHEnoJURBaFnNoVSjNQfik0Oo3XDQsM+Ve/s/gwF/Ou8PYr50lPjctBH8NHcf3Fz6G36
yPjoaBWXAmLT4RUxnmeQuMBr9g5oyv39c+rH645RztmXw98REaIIpmLgXNFoEMot6Bu1b/9q5QA/
91SLeutxvrnEF4nN6MVpAuoq6K7MEBrA1xJeW20TgaAYNfNuYjybudJ5WNJP8z+JqAKhbUAxBAEc
R4USUdhfgcljPXm8jBGmPyHJd8LCAkyx2+cetRmKyCC/PAEmhcWnownzeoJYuTlcU2E/v9spUxUb
GR2gIxBYv9zlESqJW9mhwLG+n3K3dTk/li+eHg38MScFjIWhB5CLsXn9ITm3R1NMakz1DOv4B72b
BIJOF02PZKbp0wFJxPIDF4ZjeC/2CKw/bFQQuXvrHPS1JuADt5bOzd1lYH9u26k7PHeU0o9IHmj3
U7Z6WsgQ0zsB9XUDMPvPlnRMAMdwDalH1p12wWqRm4Ns0RwsmbplaXaqCQmHCcz2xRgSMi3sEiI4
748zdYXLXNxVFi5IxcxcIhiUiBwUBBTbH1BzDBzVfYC4xvhB1CiMJwIm5CVD6n8/MnsZnozXrIto
oO73TH4FtA+OnfoMnFIR3D9n0JJoxtZvn+HSE9OukIsNUvqUEjP9N0QfRxQKGKzgiOSUBZ96Sz1/
S+YHsesW6B6VzlkyoysRolU7pWbTOKhSnakjArwNivfcmoNSWf/D4KK89HYmCUReOIQR9/pqQRK6
AFhV6WjhkmWMe5MNCzeV+Mnlw/zfV+B3oZ5DJaLzSmN+qAVME+4UpV8WSF4ithDuC7P2EaPuBNSM
BVB8ZO0+wG2gA0QEYbAG5SwS2n47WLE0DHKrutvtG94uM7ek1yrkx0EfcotE4iF2dTMrwB6D5uEd
J2hJQNrInEUyAi+FQM9CInspY4wuquRhMMIldfZFQcfDyF3S6dwC9QLYHn7GPf3dXc0rO5XLmc7m
p3ZQldojToWkbEp7iLVdf2obsXHzORJzgJIQA+OtF/ssEmm03dDPT27W3VfT1lqAW46YNJhWc/n/
bhCGizwotv3sCQub4lQbIf3LnSQl4B7RdDXQe+2Meg+YkzuHrovDYCFkZUwXegVJrVutHaAIel33
qpleA6KRjJA2vt4AoUY6dyPNtBSX2tZOrxb7RJMD5VEKy/TtkBWCfwugC1mPmgVVYKsf2VxpTR5V
DZY7Qf3F42aR51VBWvNJXOcVErb5dVAqRCQ3IBPp48f5ooPHp+7Ik5Nr505nvffZUgQUje/D1QTA
DvCOhHiLMbJICnlFcK3mKBWJICunFSIQIAx5/caUbNjz5HuLU0fQNNOJMdXT4+m8sF4Ru8iAYv0k
JQtLuXAiBdGXc38S8xu8kvxr8Dh/U2rAL4sFMXuzzt2KbctwnYbZHuNMHVFU0P/QCOR7khdL+Roc
sjNFYepjL6tBnOIiTv1Qr3gan2bRrMUlGJxtRweXvsf+/NIPgJpRqBDu9EhRgtZ5CuEUlhKAK7Lz
TUFzA4oZt8BDoEN9cI9HznCspWXAzSDUk1VyeXf27DMvd1Oq/XDmkkBOy0dykBCnJK9+rJuxg53n
AT1INmOU6NHOA5gE7A3wkOj5jyzRBYHVg0bAqjFpJgBPGph3h5piazMNv2nmg0w2yU0XciTvHy+P
I7GFPlAzB8FKL4fxF9e6arz0V2XDWsNCVjvnOiSZt3lx/tTltkvWvYdC4I5msBJ+MLemZzKXaTMC
FqnBBmjZ8uF8kiscx13DbgPa8UJegmRM7JV6GiyLaLx5OcB/DVo6cKgVuPI6ty3zwaa9kVvSwCNU
zKUvALnBeYU0CokemqcA3Dbt8fkD/eq1O8QRllr6/fe2vVsEQAdkzYYdzOZpkXcGQ3zfWV8Z4Dx5
xIJXij+LZDofVq4X8TWFdX95LJDwte0FmgrQ8nH6sGVIKUjjTvwWe9kz6k74E6CVizzCi8q6FlZf
FG00NaRTMt1AgAJdGr45XSBhpFJ3dtkNYEBgImMjzNwSQA+nEBZ+2NUWSDjZIcISKi6wOFkSqvRi
TA8ObaBh2CnmaDVAYAV4FIcMX15YoXNFOkiXZgDa1lI1EH8N5fDcLtNuZL28xpNeTngxZqBves0G
EJkAoXw6d+dg5fMp+/T8zIYqoa+vzhXdBIGFq/T49HLhzC9BzQnYc/OyKo+sFjGqxssWX3DA5gPM
YBxmnHncfBZqSE9U4Z4lvFL+JTO6WOA9V4OlYg78YwjOdEyms2hPbaNJA+NvDF4B+ezBHIcPKapy
zcNZs/s6bNXhiRd/teltZe1U4by2x0onT8b7h6PG2y/7Yu3nc9P+to/UG5xw1MmMiYFklbJBweVt
A7inT4lYO+0v/Ll2Hy0qgaQCxjvA3CTHh1isvenT0tP9GLBwhzeYatr3NOsiOcySIh1ToAlnBuMl
t7zD8rPikJ0zmQ+XigY+Zwlc6+fPHVj4/HT/fhfq6TXedsQmDSgZoqvr28Ggs7XIjkO91vw8qdMR
UCBwOQLn07wc2t10mzWA3TBX3em6ShglILH/byw3SYOML/sHsNi+AgTRes0MRJhgpw1MhP/Y8dm3
mPAz8YQKvw6klU5cIvuNls9Hetw70hJcF5i04Oo0/iPgrK576Nhj2HVX7Sez/Ktfe3yrUrgHPfK2
MeoearekNzud3Bvm6aLXKblUi9aMMEDCz9BRjOwvS4adda+tmeFNkeyfbzuH20d/MKn6iPvK7yK/
T48vqOw28Sp9ImuTsIyL9WsPA/0BeyiuDxY0dQz/JiGwlo+mzAkJQbbmdHAgdxFmAfk120j+n3fQ
oSJu8BH9RKV92SoxEcekf39ZNmZhhyzIsFLp/+3uHtDiUXoJGMgsyj7LLLufjpVc784jEglykRfb
PXt8xaOCJFl7JlQKMbyGK2+jenwxbIzKEkSlM4rqLEXERuKPviJ3CL8+4iJXIYSBIoG7HaP9ddW3
n2r+rheMOVxgwDWjZEp5HvNzBoEJsqef7t2Sihe2a5+E/Yi6/JPnPGR6u7SeXoP5D8KZ8sG5JZ0j
s9cxenfgXWoLHWcGLhCWesDwvtbErb+BlZO1eM+XORojxzjPKHmwYBtOQ5pEa7ZDcdBQrc8i23Q0
BBr3ufxorfODio4CBh6+gTC0HKC7AUxIWLwNPOYHjLUL6e2y18sNRRd7qOPRaP8Sc3b1aug+V7dw
Xdl3Y7CAxG+T2syuWwCP4MsqH1APasK6QAriZhqiT0Sta2j2mvHqI4bS/Wq0zi3A3wTUNK6RLrDx
Q/rRDgTT1c6GQgTS8BpfbDBKsj5dq4Hi1/P18mZ8kvL4oLvs3ub3FRFRr+furpgTCklbLBrzxo4F
EzzxKFpdVpJF+wNRUgU09ZnyqhqOVoWduTkmz4t8A6DcRI9gvnMv5s3Y1Ubjd/PeQGNDz6KVCtRV
/QFPJwULe/q7w5Boc13V4fNIHcgH/C88PVjpGaRHIAkUSBZ/TpeDPXz9nQFaENSUKAsbbY3AtvE7
iEzEYkzzoi0HhjL/A14Y4BC7gjs1Z+fISZdkqQA/FpQMnJf9Bmher5mbWMn3jA/8pm/pRXPZuDpj
gu75ru0w2Nl8FY21xZxa1XK8nmr2132Zv1gAW2+7dwhWNFDdx7zYtfMxpJDSHHqlefhZQFTzk0Yo
3g1TttuA32QWdUAaNuBXklPyJKBwbTB1WovR5NQGZhSb1xK8h04SgjhLwOi1/d7jwdFEBxFBftCD
HW+t0RufCGHOiGdvBLLszKDHThH8V9w6h5W0xL7jls6QEgBdcrnaJR9H5CcH2I6XhPTOUlcKWJig
4z8wU/ZwqP/I+BAGeQAdzcCLAkjo06/gYNqMPhO4DeBcl/o8oNaRWYTNXf/T32bRmVPHnKqgQfEm
IQCKa+w22Y7810fk0Ljv+VBVz4LGfrLR1FwWF62RNG8IHcSPB3ZDP3ij0GymRAI+gY0ZYmDwZBno
+9va/SSnqrCxKoVDTpj3yzP1h945mKOw58Mu0cPJgVyMjcnY8FB7irmzLhRrfWb3LJ6w8U2GCdYo
GZCX6MoRnv6MPGjtVWdqPLpYNSDZXjF/0Et/ezA/zsWnhAiktnVKgDcz4xVf3PijgYllUYpuAcFl
Jq87bD00CRzKGp6f2BHojzUWvbfK55l/91fXBSljjpNCMhsbdB5DoAWi/TK30VbE2KvvtckrVoAK
W/f93b2fQUITy6LMiC779xlc8MdxmfVN7/Tpdrabgju4mjNj23MR2NQPNnwv1ca2Y+XILVZjghMQ
7C4dK4zJCHExUt6dvGGxfqTG4MQaema86FuEdq5jzUMLFLGrmVHFQ5ye9GsjKCGtARfCBUydskhg
9gGGzEdXdPUN32CJljfPVxaR94EKis4Bogsaoq19MjMG4Ynl+qkyzbmfwIjNC4e9uIdUIJOYTf8y
T0QCTY779IfMORtDGqyiuDWFQYC7aHqxPiSi2Ym/hfH82q+XscQkZEvAxdtV8rhQDqRBDg5vNjFs
CV4KCiAeqJq8dSUPLNL9vnjqOzmm8ISEKZDxy8wkpu8vXofaNaFB9fA5iIp1bZQugDasHrYyO6ag
CFUHNJKPF90G9QB7BJ/VGFKDWbcWUGg6Ztp9m2dwwpwBlLBqH8vbu9uy89M6SccsdCAW1EEoeQQb
nMX15uOSzqylC7hlyrr+w3y4A+PtX6JJiL/SuaJpS+K4ns0lR4h0mZOgdijS/JbnASj8+XvZrtES
Onhghw6g1zPW7LCdWVd3yOzQGLdsbZFmHM+HaceKgHQF5riUFM/5uvihjnXwPsmYCqHbxGDwP0nj
gwW5ItrwL7qQogH3BNFLV8igWSce5XjBavClGKnDm1y8Y/wGSFFupFX4tor58xFA1xyaijbclEvm
2Pzhjm14zlq+ycj2ZBEJGM7R1wT4jYM7SCCXJYfmwBydo/vy+8fAcSmH6lPiHchbouWiXCnbqQeS
yp25X/BytQEYDgx7wl2f/g4ttDeNInwuWWxhdj4MATZeYsw2cYnTFsqxsh5lvd2tkQ8sKMxoo1i1
OqDF2AT9NcdHAPTuZpR+bYmV7rkl24BLDYp+6oCJ7akt7hUXCz0X111UjyHZyKrxWIx/46EAnOOt
rDNIVadZcVMQDzTz/4g6r+XEtW4LPxFVyuEWFMnZ4BuVwbYCCBSQhPT051vuf9eprk4mC2mtOccc
YZXIgUVhAmO4WZfrbCsvMvovak8nRj7KvqKKNRQPmrP9o+fOwyViRz5E1wiCZO4C+WDxC9sPn/bf
l9s5GNCyFUBPt5BIfKtHwjN/y7DlZITlvLOEKXESDNZkhJyw3b6P/P+xjDz52O+tExTwasPypjLY
+kKHYQbFMQpENySzBFZf2K9j+uG1ELqFp4rXndojnifZaJ1Bl6uDwhjrfo1I4KtgioAPaQ0vdYy2
HR5/QSjxjFRA6cRS793xhicJyXm7Ddy8L/VYw4f3EcJ5L+QCaG0gLp4IPhRs83IC1/w9hctJm/0Q
+jmPDNzXm06Xt77KTz3I9pM2gMyMRb9+htKOoBoENFU1Lp6MiDEgMFhgT0yUJ+2vencoX5/jKxZn
nG3t+D3NYVq6yh5ZCmT5YYmoqWAjmIKXO9l93JzrOXYlnn2QESschYTnseQAEPBoIC6DuJ67ZDMG
moOhbxTWDtx80sI4b6aMThYUdRiP12fwDYxMThbQHtsO1jpXGPtIpeBE4WyhGEHjsIMW5Ga49+OD
xOvp8zrgaAol5EWHJ11HOfAKp5S8xT9yb4QtVwAz8zn0tUkRJM6w6ZoJWkf0h1ib0SWTXhNN3283
nz+O5ifiuzOvJ+1k3J6FJgDDHEcUAaSBhI8Pvg6IiAN+65pXxldcRZ5vTgyjPuuogKoJbS6RPlD0
7IN2VmLn/qHss2UMoe6AxClr1gUpMXQUwWsK63LBbG2b7OyP9yx/++o2ySZ4iXslObFuPsEDcqyt
bIJ3fJvGH8QaDAUgvEW6xPWyIOGA5qho8IQU+TNI0hLMMUjwpJz5Y2DH2QwSo0IPMrsabN6IplGd
r3H+oHmIWpc01NH2fsFfuwGfYTCzjRcxgeym27QhFOBoz+kBGZJmGwBF0jDQ8i3UiPKWq/rjJuPm
KELQLPyz3JQZBnOXc/rTyi4vY6wTRMP2EgtlN/3hB2+TNJsDpOKrEnIozImFuHdGYhLPM2yVnYEy
/Pf2HHcnEyyi/9ZWyq4RDOkxffgLwSySeq4Fj9LohhGhsLK3UEJWbn16HOO1Ha+Mue6PjrY5kb45
eOxEFz6WzNio/+aNouzUvvM5D7vNMZJhsOB160ryC+2UaagglhDaM31mvzx0m3EVkB8+GZalPSYb
FnyZLQuToWgVeQkCcIi30eetmXCu4rTxpZxrL96/N0hG6W7tJdnx+/OAqeP4fdFC2Fjf0RqcId5Y
LPcQNqmtIU6eeS/mpvZeM/z/5pHHCG9trWuDASmSkiMW/YAzC4kLoCILWJzqjeyIRNRh0oS9/F2A
90WcxsWR9gFRLbgWRNqsJ2TFNAFFVL/2jLc/ICYn8tQnT5AoAax7YuH3nNAgflQuCEv1kf8oYBQy
eREusCE08mvEldxO8jCaS4RkHKCmpmQhfHc+gBinqXeFZCovudRBGRhUkgb0HN9/3xuNYxVY8yhA
elQcsRrhqLeax5KRbJ9OdWCNQ9zyWvDxzzy2ykME0lBQEcaDnSghYOmZk3tONsEzBjTa4wWHLxEA
UEa7y7ytcDkn+jNcdR6OVzSRr2hqEwe8TEaruyTQ1VjDkzeakPEpdiodKd+o2qJZxDHDoufD3sJb
1rc3dfmSv6pC0Hx1oCJVKPquxurxNaA1fcK3BGfTnG4+dASEpPQxiGEXKDCQve7Y9hCCsWDNeEqW
W9DWm890+UDWTAYpR1/0BMS4yQ7EKtpHZxDWAu1hx0gMiTJXcenDGgOtCnXhdjJwBsCrZYMKjbO2
5x2pC54Y7hqffl65+kLbk7sD2pwu7OU7lFcGM4B5577Cu5P/mJORuPjl4NLRdTPPxZlxnAv4WfWO
7VnxH+tkDbx7lFz4ZHyajmXF1IWA/pRjvzRu4G+mJvN3jvgOKa2MTywoMpNU5Yx2mNO0Po8OGap0
WOmawWid4prhrGc58SYKWC7Z12InAZM0J2pFfTZGjV/cwrT1OZ1wdZS0iaZNqi8LChJz8JLlgLPN
YfgApknYBxj6e8ZkGgSvwo7nAP5WCxbUgxBl3cUrWKSSPP0X4wh854lMYli/LK8VePOZU8D+Gm1A
5KcpuvRX7yB+6eFlCPMn87PtsUpgm1Js3IboqVALR96L7RqzV2Ds7f2L2bCyJkBpgcI1HSOWI1/6
ijjVHqMZuSIGJvR0LqGxEG71LvaM2l79HPwXijxWh3m0woAa7042k3HvsQ9DKmAHIry2zua3PR7j
hGQgNZV2BkPscl0d16zbG/ZXXA5ue5NC+5QeGHUT2jm5k2w2rsgWIInPF9WHITBok7Eyh9RHA0el
0Na0ion7Bl1uq/ktCuLsoqhuOmc1uv1JAVsfhIT6plrgffD0AIxh+VdLyCB49rAUemi+pvHLRZzH
zm1E04zaEiq89+J/CGEWGk4TjXC5ImyNADYkiV/ED2rzCrJ6M2l6z/TLvUY1Ye3IDAiN68inhIz3
6hKkCcP4dMEkAuLyjdHwgqydA9+0smZ7Y3WislCuVCzVTXwL2mnIXQt3/Wjk6XhOqltEzeUoRNEe
V053R0UPEcgd4OurbkS5jDgP51WONW+szYK3tDEAP7GCgDKPGBHVLk4VZlA+z7Sh7RfeY2iu7YPx
jV6pFlVyjBX+D+QzFsb0BwH8XpQfrwWMgt5D6LWUf14bJqOT+FOGV02EhgM9yVPvtjjL57wEBes7
KBnT7eCkLnGcr7bTVqMmKKHriOQ+JtPV35lKu2FhYsniRmbKaIuF0+MDxLPgCHAiqSt0bofnfMTX
S9ovg56W3d+1B++1bynZ8ZCiP0cfC5MhP6WNwygQKwAm2wQW6h9c3zhcQfkojEXzA3GH+TyjLy4l
zEg612Akf8O6YsJbKSHtIEvHte1AnDhDV+BBvZ5hwFP8DRxV4QaDTzlbwMU6A+I3Qf9tM8vF5BBF
Dgl7sMdBKbKtNdpYxRjZg8wW0nh8EspGQnW7N087UXbIJLhzQSCm2HOV9euibtVsEVGTCfE0cgxU
RxRzHcWoxmbPtarfphA4rjxmdMAnM1ldcz/BHB4DqTtjGXGbRMnFnZ6cWu7wa26o5tDzU0fz7kXt
d1Wu6ob16aYIY0d5ifSA7xnx6Vd9Ihze9qXG59Tmh9pJWd1CFC6TLgCHaYLqh3f8ckf+4Y3utDCF
7UTjjBbNOdr/sHdvPj5YJp6yF8Fpj47lpFO9/od5ORPB+zNMO3K8HaYg2L4mWdh79ienapuH9icW
DejDcG3r16QDfOpbXDQ36vR6C9kl8fOBa7KDffNgWWeRTTyVNcuvsVEDknWLHfMrfYtuDnOnTii0
oj1VJUq4F2+RfPGZ/QV9Dno2G27+XkCwzl0mhMyJRGEUMmdxBiRZZKrxJQ4fBsM/Rtry5TVjTIGz
39SeNCdkF1MWngT+hEsYYCQcSVhaOU959Vhj3WGrh3cAHWmEvNPDCRUBWoV92e1HmHJ4+NdjyaeF
bwjwXF4riuAimrETJw8ihMBHFirBx5TFRLMoaElj9p+wFTZ6i2RwYvWDjT656H2g0dtS62CAjp0y
aZOBRc5b/iW8IXGYzn7lHD0i0SljHa+sBm4AE6jZKFsoEgwmsftjd10QZObTCCAH9UdETehEbvRj
u/b0qYqOZGwbY0mfg3ne4xQRqvBYErA5vnnDBiqRjhFKx4h9gGKCHZtLAOPxiVkisvNBkGfKHzKW
z9WRDdLYZctnHTJ6egKmkVh+lL1XxPElnsep8GGiY3sv8ejjW2FowZiNpY0tQHsv7x/2UndLTO8q
V8P+gPoEMGUiMaqYRhPC1oF/kR7bXzl1IJ0kAlp9EqOgEXoTVLDYKbqCPOe+br+I/szDA3DwwLCr
PLFM06VERlAde0yBGTlvTCKpyFxCxzj65Hp42cthicKP8qv6oHDrwCu/GcTYpYdyc+gdKmz2rQEH
RXk+sHPGCy51iRABsfqyTzI9xcMFAxN0S0R24D7F9o6hN98CwkeOJMdmTPPybjxmv+I8AHXnHBHD
jMcxD2FatfgZAI+837CEQlAwgJObsSJryRsV8wqdnTLRS6Q4U3USXbjXU6cC3LU1+JxcLet1sQ0w
d96dVQqo43NvDB4CLXJX88lo+rSC0bRXHDpqenuk4q3sl9FK11moxg+2TaBsEkYsgh9IqcA64jGa
jynjt2gl+bpxRc6Cx68KdKY92s9SyBYw+kNdBNsfAePIQm4VEWTq3g0fZvIDEJEZA4Z4aOtozWhP
4pBuaiANB8yQAsrE+BKMPmL9hWJQeq9v6BfSvCFACqcUknEZ2Gj0pXo40Cz0ePkwNqU1YX43Chj/
QwOBhteIoauZnNsPZjdKNisZEWth8TjxTl5FADnmjX2e4StdgNSLCVl0hIOb5jPl2C8xHBNmhaOD
FVNbiSiyFJs1D+awhekXQEXAeJd0PCc9Ey/uHwtkJqTJ4kiDMQ0YC7z9lJyML1seqxS7B5Na9wrG
tUxmmid2172xfVaegjn7HeqQJKzV2Yo28dcoINRP7iGvCIc75vhEMAqVVTGNCw9uR3VbyWyjcDVM
ocGemtDx1GFLPAA6X87OSviIWBvQFsKI2AhXKnUt9pGttpLevtGGDXtPQftg1jMpAwrRlnK2UmXs
DJ5E2jrQn0zOrpKbmHXjKJzwMpK2tJXDqDs2A0Mke0+mApY8rY6/G7WVp9vwjm90BZiuQgDANRjc
oMdBD4cQas4Aj/t36mG0aGFKZ07DnLOnbuD6BkRHYwyVKH0o5Zdnd9biX5hw3Y2Ei/LAFq2zP0KZ
sIAVsahPsFBKAkE6hQ4G0YsvmCX3VnxFLU58a3xCH/Az2Cj0JacSditzYyWgsOTcAYvEE4UGgNlg
sUoYdNQ+tUKtTWGl4ZoIYU2LQ0Rn0e0Ir0nRP5o76123KCmoouQnIW2xgXuUZmxUcKYhwGWIxC8t
DgCPoVq9oBKn9rwxljGYlJp3eB1o07xmQM7GB8NGjzEb/4YmZ5I2bLZLWJ42xHz0MYor215DRWJ7
hKrfMKY0mZH4cDD4wnQsYG3sgkSnmeIIBBMQywHBgOwNZjrZnqMKEacz4aVDI4z6TVJN741rJYuh
8ZFJDq9pCye7xj4PkxM/rxdPPN8UZOOhwgsiflxn7biqw6GZpuDuZIekjnJfcmXIz8AiVYERB0QG
GJmLWppEUwN903KAUN7OkS4bJeJOTzW28Swy8MkTcXLk9WRMdMbqQwLUW0ixF7dXGWeeYjzUixEr
34GAH300ISMc+mwUPk8E1gj1ZAuX6A2lS4SkWz12bGN47Ab+dKh2MYjZozkeMDlbt1agHKWX9ybP
DSc3FOZcIXP0Sc9jYgZ1PX/RnfRuo3uks/TTmoYNGzoGBJuMyM9ZM7sD1bxFUHOyaXRfRSHKZcxu
haaQI/vBLCpbJL2vr/XR+Fc9m3tMEXwJu8ZokWSOlIePjNmduRp5eOlzH4j3THSViwJF9xMsWg7h
z+kMYMbahvg5rOwpLd6OOcfnHnU7UoxQxqMmZN7Kc5thASqyVKNQZl1HPs8xXEF4wLwO8S7S4/s4
C0H1KIDgSEZn+z1GU7dBghVgeFVPrlSrb4Z2txmyAQuOVxIa6bRLp1DcBv8BD55zkOlPXhCOXYSE
rbDOfhKgQg401fNWOdY5lgvTQXeb38weS/CvxyAJkZuw6wUWYzkXD/R4+T6RGF7NOV0P7x0kOuSK
CBmgAUMRpBemk0ZNWwvmMtFb2HfRhAQw5mjwhfnxwnTt7dUWJqmUTGB6VOWSm6wfa0gdxTrasDj5
6bL+hCrzugANBzRAAAUC/GA3Z9nn3GF+cRLc5qWM9bGXUkxMka8A8zVuv8n2qLxujpcfsI+6QLdR
l9IJf19SjjryfrFhaJmxAVA8t2n2DZWfHeGmziqwUTwkcdXjwHgwZGBzI3Odd4c0yMJqPswf3kNx
n1PlqwqRNStT0LfZG+8oBE8hJEnjuc2gxrIcv0KRwQ67zFySSPgN4ZtipMElEdCkhM2zH31KKaPJ
eJXvtUAK1Cl2urFP3W7N0fbjm9cg01UDOo9Res6G7wKNJCTNst9gzprfZzoiEQicu5LNGRI4Bus4
bB1MUn2IuhvHx+eX8CZVysnzWP5audNhfdg6uHk/288KQ6iXYJx6JPLaOMOO6wXkcfOJolyQJxGy
68CRjGEoNT7aXb1IcW77VH60r2r/bsf3fVs56gomzc7yVS/eVii9T+3qDgw+AdCnKKbFMPzhYs7g
zWZeMulcPLEo1k2hrbqzoHyjF/6BNQEzw1oTGzJ8cHpKymzVzk2c0Z3iDB3043HuU0G1bXePdT5t
L9jbGSKYPN0SY8HRJDH2SJy78H38JH1D9W6MAyYQcDzktmNzJgeUpN7rSk4z7nv6RzSXPyp05hiX
oSEJE8OHbqugTkrdpvaqdQmvQ8bQ7zWHRVetH+GFMzSnnhbSCw3bWt4Y8eK9TzGuX4ZsFVtuPRon
HpWoLDDgKHOvXIk4DKPJzhyLK/1jwDNVv5+KWctOKyBM4zHPjKndXcs2SNuAFGscJCR5duv9OBH8
Rh3GyS47ZYSs0acyn0AqS8LVrFgTIQtOylzxAlqJcBNLM2vHnn3GHwXpYDu7cVW+N/mEfpZw0jnk
pZnqp5vRVt4qV+v8+GgvkHj/qWVwLbUvXIVQ214NHTSYkfLwgFq9aXPCCkM0JFhwRw5LsmC4flJi
XPUZ1c4UjFQISROHhWoNpyKwLY8KoAdJe0G4n7QrpTq8GZKPb8v3jNNg3y/IdaE5Q8bdgkxC2ORi
vUhTa/r0pfcYRvf8Iiwjbe/lkeI7492zGbATWEkApcGpHErCAYrOiwWUlHp3oEMewmyHbHaV7PQx
DS7UzyCp/MvJ2jLABHsV8AENLeCEJkYmFmBZKACsRLgQQNfH9hGaI07YAATDBUL7w+FbDDTc3jhb
xWnjSJ9sPMWaJWe4QPN36XUs/FNT7khZSph9/Qmd2aMCQvyBYOOohVSj13a2veJiEgJtrkHfK9Ds
Meb3gb5MGHyS/e4dHj5D/BlgIGhsxxvUpzIzDXVKhkLArDO47dnuP3ARMtzfN9tR5d+gen6M1kSn
9Mb04WeMVewgP9OwtL9X08ccRsGJ3NH+7IdSBoGQUNyU+azuKQ7VYw7T2KFtR4n+yajXhufSfMj0
rEttqZ+zIkfm5DYBhR1lOXqaSU5AZObLMMkyRyWAarQfUXSDtpEzy+up44DsmgdGfYcKSceu/3hs
7psW/02YBpLTMUHmzLHG+WooPSqmQWNqW92ubbdnROwRCvznFcxpzsSW7Q7PkddWfjt165sj94VV
1YB5aEj7Y/LdzUa45q50P9mafm1jm8lkVwlGYXzzpCCNztBUIqal0w5H7B8iPWU8f5FQXrTSv9+O
7M7GtpsxHaZUtDyLRh8O1CWWcPwn6WcSmdPHRj/o2mZgQ3wyyxk/scChfUkXiDrw/Yo90kbtrAIT
D/Lvpna0F6hBoEc7tSTR6ev11cAYpT5JFhGDjM6x3jtV2WMgLw3IcexlDXJuhYOyvz3Pj1tQ/VLJ
vTqSWpJthsWhery+mB/cGWfiBcOc71rTmkHwxVcHcm+I3SJGBEzczqR1ggex1voYdW8BjTWPISOu
DOok/Za8O899jLgeMDo+jzgE+xqDlG3zwBTtCOcPJJpwgduUFvK1TcPHkbm75KbfYDjJ1xsz4KOm
Tu6mAzD73BeHnvAKZr+TG/GrEDOvcJneSwXq/EyfavjIlmg/D2CmlAjZZ6F4uQfbZKRPhh2x0SbT
lfoTRgnxtIXH6cAJhO35T4nr0sbyolX2ixUZBzCBv/pw+QSj8nh/uHiHKVcCn8q58JrZ2BhqMkkH
oRWdaEL8kZOeqneQzEi3IrK52ppcX9CnP29n25pMytqBCVHArkEZAz+pPdaOXo2tiGAqnwHYsKQ1
5+OepHMUu6W0VnNqHBvlTLm0K1Ct+6EaVtVrTneMMekbUwJmJ29pFeHrKgFeVt86+9z9HhbF8vEU
ubycvgjXEr9HwyhRnkXCmuVrwAbtjhVgP1f/uCP48T7oiCi1oyWubsZJHRCmkXe97aV1ylVK0N3x
9WTBweeUgiqnv8MPnqBb5/2XDNzvotkN9grnP15hz+/0hNmRxhgFzdWSYDxeTT0M7fyhoWQpgYX9
0XP9ln0uoec1P8GrJWCkGrlaiv2/nyibHkXGfUeuKdgRg7/UIvf304i3sXVI2q+cEqHYW1YY6TSX
66exre+fIIIx/wWtf88ylPzGjIiPxv5M5V1joI5pLl3/0WlH+f0lmXD37od7vBq126SbxxHuAXii
3bfVsGmTsBnmcE+e/NTujkO7fo6OpoJmBYHMfThWxlfUXJUElgfK2f57qN/jbcLnLh/g98Olz7ea
vFM6BF4eDlx5jvlNFHTpWiN5iVQb02U8ze4NH5uzrI7dFxRbQjwAGIhhfdNu+cWA7MEbUjJ2iaUK
1XoulSFIe2bMzAE16aQGm1L82AoNCB/ZwoSXNlFBxUwWB4dElhH40Ig8JIhdwgfLFMZWzE9ww4Jc
wJPCAMBphxmp+nQTQMpzR6w80Rm9k5TiW8EZk+Fyf2VYGxODCCcCei4B9aR7IQrAi5lp/52NWPhr
YdZz75wREWO2KwF0ylOzh+5zxKaYogsGBaAWEZUurxzDPkEGyKhCnfOlW4CfucPYJevdgTfCrmNO
0LKDDvMUwL9mL2AgQB5AN4ZoAjisf0lVIuWD8Y3y9gR4yJyqcwbDUXFGkp0iF0OEOp2DUqkakXiT
aKB2G1fUQymzYY9MC5PxA9BY71TtcYBT3Tt8KmI4OEJMY8BvRxN0DIOCztZlIEUJIXmGMSdorgKm
fU5fjRdBe5VnNMEcgz7zmcNSZekR8RBepvsweqUWFYNHdZ+NZn08LZMAHx0Mqin8+9GPqhwi9eON
N0RyvttnYAur2zcKrNz1cN8U76NkzXtz/cCMBSpANrO3b8vTMJKmmNe+AB8SMEa0ZmP96TDMJ5uD
jJEnWZqN4KEMoJyoelb0CjStNziP/pMYDcV9fyBMStD2ooGnphb1AaA3uryE7dgv2Bp30g9TQCoY
7kgTVYoa/L7D0QL/qs8FpBkRiJ4GQuA6MBg6EAt1iBcE8RgMsL1oFAJcPmZAhXG/13OiB/Tg+Zmh
DbzxQpwOp2IFcHF7IzfZPhdYNszAOuFwNoS3uBj0pMCi0NS6MHmGqF1L/6mNfyKmqMwhcj/m1oOZ
TdYA2jRfzKwJiAbSgNzDG3hVZMjTtC5/WBkwo8Rxjo5hNAbeDmpQcA4UaPzj0hDMDAfiDCcAJkLE
TDsE2munKbpoHxt0YE7AF7a4DaWxkDEgPlC3QuRaASo4uMMOFJQmklww11D2tdXj98GsnOzHx3QQ
ntUKTmbGymbPvz1YBOipEyP71B5iqM5CQHaJDamZ8eCiVmHRagy/HzPAXRLnQRtLKIsWqnOhCmp+
YIB0oYrVFWMZCK8oeyDTu5BIgxcuhD0W6pH52Ulb5d+Q9pwCfNIgAqZOzGYO+gwoYT7HXy85tAhg
UmjwYBYGa+5zJHf00bvFUsOBdm/BmJvPRs/x+BWuwm3PSMT6ToW7RnxgjvlibiNrZ1gEjNarzAZa
gNyGBNOUcJojIKVbxNGvbtYulgnMKEejaU22b33tbmG+fC5LdgoSpIql8Vu83D4+qZCquod7gzYX
U1KFlFjjDHYMPvHwEKEZxycyrxIVpT8+gZOBHZABk4kXL4Zqq1ib98gyZEI/YrOaUqTI8ckYUT0Q
qYJPE8LhrXFDRAsQL9hbr9bP4YiY7KzdEbANtReVNoscwyeKGewhMIMakMtQnePiCyYOtHjNOKX0
5xgM9N8Pwc6q30ZnekW7UzG7wpSsCKWpuetzh9wk2n1wSmVdMvpn0SR34sNmbf6jZIAevT5ozFg9
6JN4ZQy3mIaGLM1kVley/55Cz8I5HNf6aX2l7WZXuIH2fDwhxFAHvUk1RYEk6hHwv3M6fLBZ39bl
nt8v9yEmo9n2gY4QQhzq6A3O1/7ryLDL2MUjD3hf+6bLcLTQmhshPs0hJluzjHmNA/6P/x//QHSD
HWMbGCH0hH7+I+Sxvtaef6L1QHDxnznLIfZRDqFBc60F04hlE3Q0l/AkJhKnJ9hpqsxoxbhUJ4gR
Euf6nHABrf9ib5hbMq/kws4/ybWFAsApzWIAGYjTfoINB9knxL4IXS9Y6xMk9RkSusO9UEIiRKWX
u5cuCks0/1hEjdGr3YisoDdFqUaOKrLlYiW0e7epTKPNb/Er+Pc/NShRBM3KxW2K9pGHiT//3fTf
3VUBFNS+SmLA36PEI//3aFphnvN/D+Fn/25RA/Eqt6mKjpkxE/dguMr/EJD/77FqoAYITMUDHn9/
iqf//3+zsDY+Lyp+BsLEvdTgz3Ol8cUzi3fy30PBTKctc0o/R1Qo/pRJKmKkba5TXGOV+zVDKsuP
xAs0PpkHf7/FnxqJFeLvgl9oTz9UR9yPd+aI+0oHvLaICOSXeNC/uza+hJNX46MG9wvv7oHniRv/
/zn/u/NtKl6Rz/D3umQQ8Gr/XkmlJS68dt2uCy93zb/XK7hV/Dx3u634W3NzF6ybN0PEh+qIt2bB
X/l7NvgKrNyMsaagF5orbtdcUJf/fYzGJ0neVx1xZ/FBxJNJh8Ynqo3/q4F4anEf8bb//Snu2+7+
3V8NGK9yn5rbxEEpuJd4bnGreJy4378PIB7VbMVziNcXH4+75zzo34v/d0fxhH9vkqNKvvZBPLjb
tivx9OKB/z65+Om/JxYf5d+REbyAQxmzI/w7Irz4WrwMRzjjUKgOo0YOvrhxJHAX8fwk5f29gviQ
4gaFAubvHymfCeoTD8cAZG16ijvsxUP+3jCfotvmPERD+crdMI4jKOLvEf+9yX8fQvwpnjbldSuo
ZH9PScIvPxZP+e8l0kD8673nm+UFxYuJW4ks4PsWB1Z8UplTiLP7v4tFnG7i19/zY3zAaZ9O2d73
hVu4yO/4PWxRNIHApX7Mb0Ps64EVWiEiTlzDkNEjdk1WLcBVvhA/a2cMqr/bmUXImYEcMPvQHFaw
V3d83zc1Tn6ph0cKC88DhI/ANsRSmOybXpWjtnf6N/kYdx4S+/1a9il7/eJX7Sm8Q2gSoLEPD64a
VV1B0BtbOZdp8n0bAdEe792xR/oSHxo4OaykrwBpYiD+NMLiEvsI9n0EiXjf//8vqLs4nKaEsIgP
l/qmK37htspLif/dufXfbf9+wszLx2ke+Iq5uV2vJSRWwxfcVoraEuNjhcplBW1Dp2zg5qxeStbv
M1kXeciSX5dOBasWCQngsrTnE0srSng4CPaBILn8JCVbzQwhCFnee1nvS8i0E4Y5GdRrSL475sXq
lA7xEXSMtaCi0fKUY3YGVNqD7cjWBwpRGKXGnByWAYZiDrKVb57LfFFfsae1VJfuo4R7gpc1wvBd
tQgeG1j1+2ilXeNWUMsE85aA8k+whaqkvB93+3I1GqFHoTGeGBe6SIQyDbNKchktMGkKf1lmoI93
xyRltWBch7Uob9p0IJWibXodR/oYanN0P7ckt7Pf00w/YC9SMT4JZqMnx54AJCQhn5xkeL9iy8Vw
hXbj9/35OmZsY7DPMsLthbPmm7MFa1LsRDbRX+8LEMzcQ8WKJcK5GLOMSf/ybxCU8MQu1q20gBqO
FEctOUC+/XK62qFbT3CJNycmzCB5Sl3AWJjhFcY/0AZVWGk/Omfkg2golxICs9EG6IpagzZtg8H2
7Uq3Bahg5gLxeZl8cLcEsn9pllfP0S9PblNAzxASPSEgqV9d5G0DUHQxyBOJvvHjmTVb5hF5kJBG
CC4NQ6dBfKXMbycOLfo02OUM8cWcmWzbCa4WOFSgqrPgD+UHCILkUzTzYisxzoCFuu531qkO7en7
UCyiD55C1JDloUNsEUHhh5k+xSZuAS0uzOf2oceelSokxays95hOBh3MXqxjgNnBJeFgEsgd0kkR
+RjNywXmFIE21Tbx9mKtjT1pI7pfMDFVPPHk5KB5tlsu+m8a1fqMQXcHt/yzW8cbedud4Ag+mHWD
wIhTRv2lRgIU6KmEE1MRrq/PTPrFFzl5LYfbKTbnL4QQpLfQQxW0FEGl4gCLKQ8RxiILY6rs+RvW
A2aqXbbsSCmFfkx9w6khAUA+HRhRgBRwchgNtgucT6UMxborxNNMe7cdxmT4+C6kDhYPZE3mYTIC
EuItoFEAoENPLF8lflMTuhXib3BMOQPwxz+3H5BizLfpXGJBP2O1hB4JYzLCwXKbLt6XCtclezna
3n7A7Gnsdlg0C+DfOEMapfalGapoH54ej6bZwFZLuMoZIX0TD0a7JU94fgjrImOsvTCv5tvgBZgf
XcDzc2picCrH3mY76l3RozHhYNqAlVPHbJy3dVuILBhIewjo4WcXYQ3a0XULeD3qL8hRfxVDracn
FdhzQ70JDGmmXxIsRHQHtJtKFtwk5lqOSJJkighFTc02bblL4Rq91qp8+PeP3iJaYbh0bdBD3wRC
gYvEF2XjxAnj+LV6yEFPcKoFwAutYNsPpzKbvY2prgaCDWPCY4XFECp6vKRZNNGZILKlOSf4hcEP
ox6ijSzm2ueUaz5Iu4BQVzESgtXDQAITclz/UT4T/Kl8wRBL+AogicUBi6LRhnmzGrQQH1qYY2X6
bZF8ANPBahcRnRwrJiwHvni+TWP93ljvU/ues5/lJ/W+YVJK5aqJspWv/87wjbrZAL1aoCIQXCLS
vRE0GPM+u0otiV5YJtwOMMJIz7Ylnmxtt6CZ6b4BDlVul5G6auhd4x8+ENldoSR5Gg1uKyyYGTHm
Iz9izXydM+0TgISd4wqaZKcfNanQG/qjOJQsH70HMKuxauUpu0GH0y0j8/mQ48Z14UqQl/2q7Scs
pEhPSHXJZU9tvLu6Um2H8xo1ggTPseD6ego/ODFu1fzamHePeWq61j6WZ12z6DFtgGbOvjfaqtt7
tYsxjEC3T5L2mTNRe/vYChvFIdZ2LNxGNsPDr6Ot03ZZ4ZChO34nmYt5GsBCZ80bqAYdBJyA8Rmf
H7eLSDp1XXhL2MNwseqQ93Id5YyIymmhHfA/kcCUUCEPzG1JFN1h5GEwjmcfRSFvzSUsxumg75vy
hz8INI2BLZDV2/uezODWgx5IvPRLtidYqnEaYCrLxp85ufYhDJMlJzfmTzkNSw21ZV5KjkZGpwF4
ojGsVG5QzaMzF0YvWG77xpxrzNPWsJXZqbgcsUWTm+U9X5ACVMZ/hIvb6BcfjNtLg6gFrojXL7oB
R7dxpBFKe/AfCU3bCFjRETYM5pibaCAjckNYiwDU3Cdoo1gM1DokPS2PtrAaIa2xPbZDMLKXT0RU
9viVz4T7vz7r38suhpvY9e7ILDZxbgQZhO7WBcIqhxMRqU8oVtVOfiXTpjCClrQKNTdcO32ERpHv
0JuMtFWGUlzjGpJ0acVPsveWF4tjhNZP1mD1/tmDO2RApe0do8pXOsf8HEOXUVIzSLmROYy79jsr
N12WTfVU8ZufkWpuGUEnjZCAAdmpXQzDh62Vq4zTwmB/TqBdVFa5NfAJDLMULgmpGXAMUihnRETe
ji9AtGeoZSakSRGqY4FnIyY3YpDqB69yfzI9KZaAbFP9kDzXtezZ0WxA/lf6Zc5xrgixYkz7LGKm
CvH8TbsL/pW36Nn9dx+MqEOsdiLX3bx7k3GCW0JvfimvSRRdRYxC82OkR76MkaNRGLSVXz2w+GfA
3VvMNMioetRkhhPy8S5RWdhtWDUJLbAStJgJwAd4ZbP8ueW7qESCQ1SEjz5aEaluvo5SgdAgntbC
xlHu1o3yYUYWOZrILeqZVTacDFGQPRj53xm03G0GNf0GetcLdrXCBmZKLZymXRKBFVBTqVCsUCRV
+jEh0AIy0hOegNUcNRjJFetQwhswwrQBEtB5RzLv36rKnQ4t69VCYFS1rw55zCs3NhEf1ehLAkdv
IG7qpWorQkBo5O9fKqKJFGFrh6AdMUJ2NfBzfJRT+3GbDgjEs+a9fD3o/i1ML+ryV49nEiVR/6iX
eR/v5ZHT1+SPPXuIIfL7nGTZh95GR72QOAF9oylmhZat7zrcMqO8BzmMNguvq3r5+j+OzmO5cWSJ
ol+ECHizJQF678UNQlJT8N7j6+dgNi/mqbslEaYqK/PecxvjZAl88sx1tKp6eggpxWGuZOKqJ0qV
8UyJzFOqbqNA1eJxGM//0hans18wrYDjYMrLNl5o0a7ou4UU71wxeSUKBVxfbblNxPtgefXqhoXT
OKudckvokdOFS6APaCYrlv8jiqG4HZWMHQAthiJu+tr4MVVzK9KC67toW7QTj71+DBGBO3XDSIX2
W5MtC8BFmhRtIxXxFIKiQT01uOqp2lIN8Zto2JaUOHVHD9toWJxAfbjiutEtiI7WUSR8wSKQo5OR
NdHfxx8id5QD7SNA3KTgNJ9ycQXJXLWWe/Jz0dknMMQKJvkcklCyFRGOq6Rehck7LoX1EHgMO+GS
G9Z9FNKbatIfJMRgtIOKHpmIeIzzpvBAYi6qWDh13CiyeFUEJvyeu84LbAWPoqxXVib/NCF5RA1c
yGGZZPjiNJq4cXSMOkQOXU29xV33M2sTNcoykmPbp5s1/Hn+tRXmcios1T4i1w+aSOnZg2b++J5d
omUFVI+6s8JriFjI4gvtsSKSUWvemX5r8K6OtA1zoXJk7zfu/WUQDxudJGgTpVDR7GP3qgE5p/TT
Y21dGAHN3nY/xrQw2zY4CZqxi5TsUubPmPah6XGOTQg4l1DuGU6otiREijh+vJw0LIwNaUK6eRy+
rED414W8Z2a9E8roK/H69ZByhhVieNMS+uQMNGDbTE8jy3Mf0/axJBhEvEYjWJaa7ndUOYa6qSN4
bKky7ylGzD4jVpVwBsrgGpNLjHC0pA6tGB16xk/TQKrM+w2FA6kCp8x7aQZxqYCwgn7v6s1fzHBE
3PfgmKYntmUg7SZ23gHXsBRHMMUF7++VNJmgEVeCTpdYQTOojYtUQy9YbCL2uwzFR+Zd4W7iXBKq
6tj0aM9NBD1I4QZUv12GB+mbFqmikzflW6tGlRd4FQeLcja8HNWURRmxotczvC98J2barMHLkjZl
fZY45HXawjD8dS3so/FsGeC0u61YAUyBjG4cE9xLRObQHZMGjKpK5wQikzGP0FtTeHQs5DLd5LbH
gMtE1oPv5MLMGSWbH2DI4GICnsLqI6ayLQQBZ0g++qzVot8IlWgIDpbHoq2MWc+8raG01RtlM61y
vRnu4ogRaKKTXY3DYB8b71RsHoI+XLBRCJn+HSvY+EuXlAxZXKpx+uVtVA3le4a4Y7xrWNgII+cs
xkKj5FyNQHXKhhvQR2h427/IaE4e8vaQ10mBp1A0b+hZtDmmj0AzKWMlS3nF6o5w4xovYTZwRd5m
oL0Z6mkp0vzvqG2XTKLUIN/1bWK3hbDoDc9Ju38aLucochEBgwTt6gVKZzGXGa2iewSwNVUX6l3W
NYzGAsrQc5MRgyK+9Iij6aYW0d33dhZ9/EybRRyv3fKDGc6Pz4qLQr3zQWEkNDvaz1j6GzMQlqEl
HiraHCHCEKXxVgUPD5vB0mJ/b7j6Iq0Fj4J1zPuX6mGI5ECrDvuOoNc8ULaeqm2Diiae8asU8kLk
8F4zsM26u47AM/mnmN5OqRF9sO6LVeGY5d2a2LlqDBdj0USKw2ewZCzD6XCblnW9CDc9hFmGUioB
EVm+E9BWNs2loP2fYgTs/waThDxCS9vsEMXZj8Ub5rMoJnp8Kqxd1v6Ekk9e5E9lgnaiy93G76gM
jmPZINWREB/EXvVTye+qUVeSaK6CfKupZQXdNaKQDUDZ5FTm5Tkz9AO6NRVnqEjXo0sPIrqwWVJ+
JNlTFo2kbY2GgddA+pnCYQCZQfIWtUVglhVjfmOhS+cOvG6NoEmIlqq4NE0sHIVwGlMGFiYWoA0p
ABpJ5FWCd6RumG9uFJQCUcVxRNnkRLwBpHDlDU9eBwg10IWlh9HMO8A16uqdPrzbcpU5YQF2ccan
XiTY4xd1uHDDB4BaNvYCoS61DumJuWPEaFI5c1v9IiCwOOdUbMa/VU6bsDRwzJti4QQ0yEs6VdTP
vCVKc0xcxsK8fAHvRYxBO95Ew5QXBae2eoj+OSc2LhMpphk164jieNSV5ruUMkcXlJkyrOK8uKcG
Q8gwPIjWTkGflONg5IFkjtY7rfaohPphELAUlKeagVTaxJtxoONkrV31pkrFSpf3vkhU5F4y/bnK
+TcuCaM09QfV4kLzxK2leNu4zh0zGuCJvHTMUdXF5LPIDOB0AH+BtDYwM2AIiBXHoOGWLoPsKoc9
YW4PkV0+ZAQo8TsYFqk0Dfev1XYtpwspy1cinAVRp5XCIMckjhJ2ZDI6YZztMnPqUU1ygto2x4Er
bHHg/LNqshTpZpUq25Qs70ILLdqepdlFL9QGSKyMdKloo9PU8baSEdEx76TGEmQiogzJUdGFy1ML
jXB0yrTp//o1EijpJIbqU87INtFg7VaMb/tgZXKYbzOgmFK6ibR40XVMliJ1b5ocFbnwlvJqXCCY
FgsNMS6a7UoIMpvtUEJpQPszBPrRUDLQBM2FOWvcAQxLuqWhzAfRWgscTJr6z8qxnqLX9xo4EkTy
bsgejAFdZH/lKHB+7e1S6Xch7Moilo6taOCtaw089VUG8BJ1nGduugEKVydcrbj7KiWYZCSlZcO+
ZRI2RpVM+d3tfXZopPaxyiS9J4EnWRQSIqNmePRSQTliMcoMTGvlCT5o74o9PnU5ORTiVuLs2rp3
Uz3HUouPhQGVv1GZPoYDW3BF6W3s1TgBsyo+ehw8PkAP9iyL4TT8ZrETOY2byDrxw2vEs+K9I4zc
1aqVkIlMVlnQ4wIjJlU7S/P01ItmtlRTTCW9DMzJx3RZfU/XXxzH81Bf1aiAEoIE0qx/3YjURSqa
OhZ2sYbqp+OY3mB9RD5via9o4MMPd1Z6wAbqyZ/cnWgpUv1PkkxnZIdwsfeIPQqDaOxwY6S/YRMv
mnznIoQzTIDR5l0PkfTXKfV5f/byb2swVjVlUSyqyFjTSLGtit22rxe+7K9D6Z9JC7D319NT440V
q0KUQbVtIVjSnhiCTajeq5RhccpBNVDWTUrYg2xADnj3akX+Ec1/XHfGk1Id9C5BZv2PZpzLpl4q
DBEFRCSj9NYXYeqYPNotJj1OH/MISVyg3psUmURR7QfGkcz9jH4VktDgiw59chDCgSOWR1f+l+e/
8aCji6GNggPIhaVGj08Ik1MAPLNDFJIMYMSzY52dCtTI0l7irybufczo6bT9PIUai/ArySzbJfub
Qa3QQRiyBlDDtg7qtvKXhb/kvBf44lZmDio3ThMs+0kAzLoZeKuSyFiXgzVvmjwgeW92nkVkH7m4
Ln1JDjBSjrbusqhRbA/W3Mz/1EHZlTQ5iOFLvbdpOhYFIFP4ovq1oIzr3O0QRk+fYRFU5WWCY0I0
/kakcCQcxcho+imhmWYC3cLgZDIYj5EpowT0pMrJ/gzEzC2erb4qtno9rIr2N1CyreVd1AqHhPwu
45IESIwgyVljKpzAcWShm8oqKUPufTfg6DQi4p9SQbL4Tu4pNN5p3+NwkPtb6iOS4m9e9NSRLggV
DyMvD8JPnUMS/Ee6XreYFuMYf4OlnkxVlLtiuxUif5sE/x9eUQ6Dp3JtE71mh9wpnwfs7UEnOX0r
Y/yoaZ+Ud4yD7tCfUizVYeOUWbw2fIs2IpWsuqRFwAWD8IsBXBUZzVI2pPxxx17o180uc4d5zWJm
qOO8NumaG+wv6neSeTsptHaWXy88T1/UhbjUkxafDiyCjpPrKHLgVzp5oeGWjNNHUDKCih+WaT1D
LzqGDUZDF0aF14B00VneS3T/ruJotC5TQhpCAa/eWM+6nJFJHll/mpL8lRzjZlKxrFlFM57kHlVs
4Ll2QtDMHTdLNCDRmzDgAWF+hJXSVsG1JfGFoc6QJMTtJUpLbLuqtJYy+LMm4kGLFmBaNucA00vO
ZqFqqAAGGh7Zd22tW5qgendpEKR5wZ8Q585I+2Ro4m1JFFcfELSCeZ9ESY9Ce0HHJOzRtvl/TDYN
QIykQjjiwLhcoVrjUqps3Qp2psTtgW51p0Q9JPRoFRPl+AgyD+6Eqz98jGldl62bZuqAZttag8am
BE43aKhrsYIo8KboxRU5CwWVNCwdaTfAua4NGLHG208YfeaLgh+ICE0tt2qJq9oP9yUtVmnglfSi
ewFujlVGkqmadpoGZsulwV8Nsx61Wz71CNgc3D8Jybls191SGT+gW9W6XsQW/hQFY9X0UMjBZ/qA
aV0tpvAIGbl3x2mBx8ye6ucqIuGuvAectKeSxEA0x6WQFcthx23E2O6SwrEkpKY6wh4Wv2wSW6Ci
5AFpM2EeFak9dW6yTIfr125QjHWC6tRqiVX/alXjIsNsxJPVI7VudUDxpbedaniSLyo1XpsJMgyw
djo6BE46HbVtgX5BRkI+dHbVvHtSPgKhp6aulqIOlyJuMALDp2RZoneEfRKeznDSyMkQxov3npb2
akSlQKoE1J36rdEibUtSzjNiC4bPdG7oz7KWPbMc4aAVnFjWFrx8kYWsg6J10SikACAT54TVvZjX
UaaAovmSRYuhHGMAWy79Jfutwx47JsbCp1cTpOGVO+Wi44t4W8LmXJknAedVqu/NLl7e+CQlYfEF
hD4BlxHXfUYsVhDPxL/uIv0w6LAcOD+8K/xudncJw1lcr1LIVjtDeXRg3LCPRBeXrgLvG7BVBPEU
S/osxmNHgwjj7BS5gMJyoiVIW/4cdyREE/T2V44i2KbGeiW8VCdCV/SgGGw4IQCxFQ9RshrVOd/2
Ep74Q36sNVyt3x7kuO1dfNosNl2QBuXtZCijgyx4y5S5U6nCJyJ6cUGilfIVn9xh1iF0TJpdLBw9
7yU08yzFZ/xH0opuYbsrwCfwlxRBWKiqdkxZXiJpX5qrRFyl5c1kjtqI64JJlIxWKaOT0zHWGrC9
U9N70l7oAQiMx9E9Vvkp4q/85MM1xblRe0uZC+plf338fki/MSaMTUmL9k7rO1pRToz03p+MsIvE
5qEv9VWKCa5csJEMZ3EjyI9A3/qMBomXxT7owupIHYpcqqCWT9kyORknQ66ePuOGdNV5MdV9yIrn
JXFf3A4Y9PJ3Vp7UD0fiXl8WJDdQ+Ia02JeEG4BJL5bddJoWsCUc4/9hJMUOEAfxEvU/4gXILKn8
q6gdxOaISkhlYIX0aMTpQVlNwx8fEMgXAhII+vQ3QMQFd5miQ1vQs7Bo1crYVwENk6deYVY+y+pt
6O+NtCdSLa9y0FfuPG02mbIpLeSa+Rc3J1f/+lGjAtgivpbozfNGW8tB3pToWStxVSm3tn5l+aHk
RlX5gRfCm4J+tz7Vn9BvXcMGUcC2ArvFSX8ZXFWOX+PFG4uVd6DwbU4wzYBktshsF8MFm96/BNaJ
PuXYpvuEEYatI4bk2s78dUUMEX7WA7cgQFhq8yPF2RZ92iz8TE5BF8MJDzk7D9RQ1IscpDNHQj2B
fnnA+dI5SskRxQ7XJon1KIwbeoFTRm6qOZ5pcx5Ucwi9pIf9P+IGwl/3H3gLkHaAyfO/qjWX2iWr
HP5q+PyWIxxzGz2fDQCF5YpR7z0odpi0EWKOO7qMC6qkj/+v3BGiFKP5DmbyheeMXxvxebpcdeW8
AoOuzQzG9pRjCGw+tXUeQtQRL4FMiw9fYsB5Zh4RTzGoTFcN2kvFgvErjaschqxHY5VuSQkxD336
nIkhkGydYea5m4IUxjW9Vkg/OQaQmm/2Cr9bA0kfjnSy05E0sKR3R7yd2QrPBGpGBPSsinKxEpQ9
YbuMaAB7weHi0MD+zEjFVbF7H+jrMpqqtfUAgorQMnjnJIUQwEG9z6ySUq4gRdHsZsWZQQaUANxo
qHv/9yWZ32E776+TB9B7S3b7402S5vrpH7GbYaklteIsMpHFW40qfrAZrnnnZs9CC3CHoTyTygAd
+5YbsQ9kFKf8NI75bIwwiCZNzodfViuX1T0urp68IBsFHx33s28XcJ2BPK6YOI7bUp1SfhmjZZBA
vwMaUtOVihcYcZaMbXFX1qfwyHsGPASR4PhUp/tBBUWPBoEgdmgTkTCKtydKqQmer36RDgCa+cqI
FD/aj8uUAAsdz5aGoIWtByvxHdvUb3hFTLgHyc5D5RAfwGvrY9ndtO0Bij+MP8beqL6Z51InFyvo
YbPSibXX9xPm1DK4QSDhDYswd7Gi4lh/QkRahd5XN4kV5DUjtF8y2FiLMUUiwn6CQACGd0EKDa1P
WoQ/k3KomQk0mLDICYvxUKk2wzn/ifycaWq1k+Q9gS8g47VleMaj8a3Jr66+Kg2xtbN8WIryPBh3
7hN67fQC0xBprDP/W+K3RTupctgGCztwyXFlokbec5xh8NIxrj6if+jdQ8EJ+tn8mr/VrT2DPygv
dbxpxznzLY7oS48sjFMW302of+1Frx1cPWhWilPhg+y0hU2j2Hq7vIN6m3ufZJfcWJY5Fa6Us3ki
cPvVfuOwKr8RNBsbd2uIe8CAeTHPIerItlFgkLOnfvgswg2NM+bS03TWFgI7cEsniSVq7tLZw7Qj
b/oHp4j8UW7ocsYpChLS3aHZ0rlKjXmabuAn0RVp6dM6WEnoiPvgGcm5D/Ag0Fv1tuU3tyvhbLZD
BkRCGXhJ+GbDovlCmjDzN1k1B2cJ58F/mP6Jg17EU3iF7DSArAMlBWwNTTnyBnQAF7nfUAygwEFJ
Uf4Uv4O7mfhG3RJOVefhz9iE4REmUiHMUP4w4wNZgMOBc7D6glMJWcBr1ulh0xcLdEvfivDsu2/z
l7uSMSOChNhfpQuKkog1GLzCLdgTNkX03Sw9gjcAvscCAg/PK24IQ5S3ycv9ZzHaYQf+Jz28xtEn
O7etbzFVsYccxm/WlAwVMgfdEUk3VBxAGPnDN+2osmMCX9q5eRxe+rpM12ztk+JZ5P77q5iNYJxZ
n/rQlTY/7q1twHtIZwMNhrAzEc2IXCHNOGiMe5g6QBG/MPAbsn0PYYHJP9gZcELPKSge3yOia5gl
0mJo1nL9VVRHeTIDbHXlUIbzDidhhoieiYuOC9xOcLIpyrpVVjUeEvx/3RwFMnqVEIx3My3G/pUz
atUeE3p1NLQ59d7jE730ojh52+ZOwC97Rn2MmH8TmVfZdOwoGOAKmNnB3GMdPGE4XIe39tc7iAD7
oAbRsqwpYObRSsvWEfgOwusoVJEka8tig3AASyn33gNFgdlqFsbzjluAyY90OLtO6H0SJG3jsWYH
QibwCjDyKk+CA6EjsGUwtc7JNWK9YX4fd5PCPM6nyBFKfGKDSH9Zxlvzi55L8UEc3kB2FYAeI4UG
yKOIFxbMYthgZyibA+sqRYpVLMV2z6rJekjiB87t6QeAGSILk8nflqa3xzRjBiIyeDNBdU2Y7TR+
4K/Y3UHacdivZg2EOTKQhblPxAi9pI4GSgFca66Sx6u1h+5/Mt6GxBEkDZhYzFPCeKlECsJgkV8D
+tWe9Q0pihCyezDWXsnr7pfav6B7RYpOvYqJIxwdE/gq9FY0h/W0bOmLjtliYEvo9k48yxi7Enmn
Rgt0BNobEGgA9Cum2wqSqYOwKdOyxFEGXIO4MkCrd7NntLSk3xITv2rOS2k9QVXdYxa/ZcoKZW+C
IWHMThFIhA5osYpByVyjPEdQc+PEzzKGnOVkLdNzuIKxJqIzwvNIMu+W9jsKrU9+6eSZwpnyGu26
eiPVO+/21PtFtut8jjd0YUh7WiOHDB+Mu7KTf8HyllirArQlLmYD+QMgOooGLFz0YJhHxdpCLezh
mGjzcqUtgRZQB1k0IXHFLj04wV/qSt4RVYabg1PEHoEQLsWE5tNRe4CObXbdmnNmtFB30RfLHmZT
3bcHTLLV3vhk/zI8NURAFoem3PNNS1AarOjNTiXuBMsiYi966zSBbD5v/df99nBfZ+ml+CeAk72N
iIXJG0GBBY13V71ou2poHrkamd0fRsSX1DTFUr5Zui0zBTPpKfHd4j/XA/q1SaxjyzkF2Swz2/gh
/dW4H5t1URPbvRzIcJzQwQyBO7RT+gy8enGiAqZP5AWDE31QYkEdpXrgkY0Jen3i+RLu1aTYm4wx
ADH45Rll7lgY5Rc6z/ZvxCn4/mXb4Cq//UePTaeEYUQF5p7cfyCOwqdX28WLa74UfytqX9oz8DZo
0U5u1aggcGk5vHjv1ughukt1xrhfvKsDBzbJVidIHzah6qv8Vr5BSBuf4lTt0tXUhLG1H84H6pe0
RKKmIy1/iesqnf+PIyuxIDsoPpj0zMKHh1Gkdx3rzUiXbbAzVu0fuCp2pLxCEgC5aOIU+d7CfA2a
g3X6ZQhO+61qTv8t6Shvg5fy8X5bRCB2/W39YSjF6OLri+LGOMxnK7t18pzcQs5Bys0SF9ot+YFw
nd7Z2P8/QcyqFTV5tbXKRb0M3zKcgLf3KpjonAIWWl7tC+z0fM+FL1fJB3faPbpMe+SwZB1E7uae
+i1CNgS2EKuBEFfeEm8i2ThohnRrSXuSPh1PPLkp/OqguIwfNfiWfScatuz3D44FGKZWwO/WPusL
+stNdYoROG6Mv4Q2Ko8/542L9VEe2qMH72B7X0ZPXeBqzvhtycuSrDTsNA+srcMVs7PwV5sAjDqa
ol8VHc6bRm06/RNEDC0nhe88XrdYEb+BLbX4tBaQrpsrYz512yMIY8QHhZPMiA9KCQAoBkma3Phu
QSd8KJz2DpTk03M4TJV1ZOCQdsgz4+BBe/oV/xO4cwS2MOTk0zO9XJrfFr1JgtFJMAribY0sY+UR
RjfemLE1Z88xYW4A14jWxQO5VEYUNlppKkQVvnY/0x89ayODld/Cn7NReVwdcDX8Kvfinjj9EevT
FNok32k7cNBSyU7sSkAs4lMAd1s/UneJLiKv1+aHGOp63Vzi3wTtjfUnSmtZDFaKP9iN9C9K74a3
xx/u/mrROh4nzyWyOMR8Q3cVKwycBgEn0VxoTqZ6QCHqTcU8IWZdcc80Zs/zQr2CN+BUE+Gs5xOy
JcIkJEsq+bBhKfFUrWTsUpOrjjqcgRFCUZHRdXdmHsQgH6DVRCTsPma4FbgpPuHmUNYdGe9XuKTD
tOcyc6DLZac4p1csPhqH886Zor20w7gFk+I0BxPhc4Uaeqa9OBnnX+WRnRrPCKgkpHZX+SOAUNyq
w2bgX8mO8EN6LVIHD3/qTuCI+OMXNsF9qK1vdF70B4ePcd1Jq/if/6Vw966yaaPkrB89a+Ii/kdQ
eTuP/0HU0v9oOnCgEN/unla2UxP7rYprZiu5uZJm8b/8n/+qj+U//Zs7Wh7jI4Lvb5hABoISGniY
2EmPdP8h7UW9d1Aa4oL/6TT8dkhYo4u1zVcoEf44q8cwrMylz6vB9Vjx5n4hQaJFQsfn7x+9GsLK
J5D37BxBNW1R1SAncJjUImp+kfQWzMSz+tbZMufW8cHvp0er5kKHjxjj/yXBkoNsfa7RAgArjBcb
mjp4fE46GD9/NHj58Hjm+lInaMHCgcIB+5nOjdv4z1971WKS4M36UzLaLadBOiwo/fWVi+2fGp41
TXA84ZSLJ19juIt3mDvl/wsJFPxldhaSp15gBRFtLnxC019bkQ46CjxecK+TN08VsLm7to2FL//V
nvoAh2gHvVC6QL/D8QsDCx/yT39mCAycZDyjELkES8yV/hPfNH4g1NB0Z6bD692aI2SeUkHzLT4F
D60E+xlzdRs3bfDBQd6vONmTKLWftMBkddCxmh7beAv9+UV0NTRUkhoEtDxriwSjhu4ZUyAGhUsV
FUV7JWVrZ5CfwTiU/E6qsGGZ7ivzTO9E+tL7C9xJ7UvBBraYGqvrhLgxqFe2AkIidljR9DdyBv8m
EGiP4YFBVmyryrLX5j6BLyuEYCppLWu6cpviAG1p/Ag0MN7Vkbyhol2iOxn3w9M9+KwuBjyehyiz
xqIDDs41GsNFXdmc0+kXV4B5oGyrdNq+fLYO0bSQmkwOZOSm2l53/9KfZLqIyHBhUHKsd3H3Qb66
0H7FvDLUhOiO4MY5m/AdwF+FDosEdJxJQX1JrwCqRSoWniPvzb6pwFZDfjtdMJS5ob6P68m6G2ak
g/4mH8pSClc1OjBytnAdRgfMvNyeHjIU6kUWGVzMPJb0aK3mJA079K6Bg7FC6+DjMQHEZcEFpQci
klN219UDLQBaBvKCxQDfZ0MRcoWfCgdCmJMxhwYUByBzEho1YHg+VX8TuAq17ARwX9rT8KHJTZXe
Z2vjB9iXum4i7sKR3kopEOjRneTopGRr09wlww09MMOzUF8O95ReOeHOJCP0a8O9jeo90VHzT2qp
KVCRUFJlQQ9RowL3N6MEBA1t/bTKCouEMz2B0oRBg65Cp/SPJYph7JTUQkj0ki6P2hxp8fD9Jdo3
7R55Gh9w6FY91l2M1avCw/27mgQwUntCdODm3xirPq5+Kt7BBrwMOggUanQ5U/zGFJK0i2FdIXju
iVn+mo5QrZ3EdnGhRXwu+wVF7t5bqyKgAejPSDDvMtbPBRJnruT47KnyfwRzlp2jt3laM9PAoMln
JTwTNxWEBdrriPouAGSIBMCeevwFKYvWC1mzQkLxXGPtdio6Txxvp+qKCGZqipf28H6l6RCza9jZ
7iLZRsIlucdbsL9gZV0aBwddXOQ5cHCE5ROARh1vcrHrcjSrLCojI7gIeErlMswALHvrqyupmNF7
ShpEEwsZb5js4migY0JF8gUbEvLD6axHS/lLeU6lDlcGoqpwAL2zQO9c+cw3QXm0k5x8Lt9G7ias
w1cr/UwbVGQjzg8TrgTnLZq+iAu1H/pk0/29QsZDWa7xxDvEYvMXBQjJUII/PJ38mfhJybJ5S+qK
e+sDmsSuWWGzTBcxZkWiiGw6QfC4xtntBuaIAyf3aDJ5O/EicMixnL70EzjFPLbRkWD3LDCvTlup
xImMCAMKUMbjdrSZ/j7FHFnMxcVYeR0cAkzqrII7EACToRaIYvk1Pm/rhrMjv5zk5D+c5KWz8xvP
nuICMT8Y3R3EjFk5+/Zn93yek8LEgcau9/U8sWUbb8MhvBBdNoOi3c+VTbB2eg520J7nxVqZH0BN
80/qize/M0cGqYNTaNOc4FqT9vJFpqRNgOmU4jAXbdGGNjaTQZMUx8iWV+ke8dTUzfiu/sGQMY+M
MUYRudFWqDjdImqRyUrFY8bhmHcMTRw5YXdLgXd2VjnM3fvmEIpwrhhG/x/y6H+66s2pvLpDxsJL
YbQnEilDEZkTneg3CuM4vikM0kjfJl8Nta635pZxgfX9oB2QP09oS8y3DdjzmjeVKOSpH5nTh+HQ
vzZYr9lC4huVYFPeKUiibSzaaCf5cnXnjMF/kizrRoBbluTPytgPrpLwhfwgz16M9OvkFoNexbJD
GNVsytrl0UIY1h0LRhneM4XHzYzuLgdX3WeOCvwTUu5c/w5hk5O4wOwhvkQrCYX4Lf3qjY9svUz4
MzMKmx5UkPOjMyPdx1fpxoQq23QfN4dyORcwWlL/kALPVUWKx6zqgr8EpxhHdmJoGhu0QWgtsjvN
sGkvYGCqYM4SDhqOKP5FjT98Xbywrf/2nG60Rf8oL+1Se5DDQndO3FvBGsck262OweOiHVjwxfRC
N01VrtPmAQkezWFJvifDWfOswyDt1CfWAIzzF0vfdO1XEZ4Y+GbMsRyFzA/a6P/CC0EGWKRoHfgH
dEMOh3xYlNQ1sLUa/5/LaBSbDk2mmJLS6v/RZlQPLbLqbz5In7xYvrIpsSP2v+jhlbyTKrojSlbq
HzJwV4m/Yc30pr6W9uz6G+pNLOfU+8jtc9wk4QMN7yyMjphK0urJzsE4N9qK33xPz9uQ98niM6WM
ztonnBKWsfonJf+OxiKxn+LLwjsQ1W/6PTxPtFGoL1i3vPQnVu7k5/LG0ZccNvjRdKaejN5ciBPo
nokoNvEZARcD+B+Bf/nl6Yw6VFjzEsflc1oVS+o6ZQ1fFDTADB8muudGOQEx5L9dEsYpWPgwMxNt
231kpT9NGQCZPYRbn73xLn7lCk4mm+72b/AJgGWPF9wCiSOeaM9TkqHUJ/p4jlfFC50GhH99b4DL
C2shOMrZNyJM82SiVtmWW635M1CPPSNvxXBDpMRAMAaRVl4DhJaTo9QfpXCV5WecF2Al1NmvAME4
ovlDX4EemrnIfzhdU6KF+UZuvxDZsqDh7v2XrzC6eAFOX1xSI7MtipTqioUm4RAzFzj2n///HSyH
Mo7Uljg6u/KhoR+Jo3cAPn0zzCfS10ZgVjMjL8Wb2nwoE1x4d86IIT7fQDyZ7DlutyYklk2VQOHg
nZ1588troD9baklGKCpqUCxw775wCK7l1edr4CH8ucLqUXzT9DOeSjHtHrr/Jxmb4E1VLtdvwozF
aJlTqvuAJjomQhICAZC/mbKVfizhK4En1J0imKnwhwP9CiszcGp/V+KBlsmVtq1uoVNqYOg6W6+G
5CfWcw9o4GxaV/hjbY3QiPd7+DDuQCvA81QsKLurPTNNnb0PrPgza97euBT9jTV8VLA0iiONuzZE
IoVga86ADa0HTCQGfKRFyRNEjjcIFTIFtcx0glmpzo+c96DHu7+wupZXJsXUXHQQ2x9ckpo6HfE8
rByI0Iuaf9Ic+Ca0a00f3L2WTmAX0XTyccd1yUCuTLmUOFgTrmTnkLbNGbOfINi/HDN/WfMF2jRt
um5ZMMLJqcfxAQSsTzhQwPPFPSK4OMVg49BpxmemBhie10zHcNOm7CQ/yBuITgfl9UJZhDmCg/vW
HLBcztLuwPGTKoGhLr4vmp0RRVXrTl1a98EjZjZfCTwCTsERscWsjeCD+XeMqdhIO/XAr8JX5Bva
5x3qXwrm/odwdEoQ/0sUVvGV/SVcYIfjBpjoXqfBG/ORJ7+pSxgQWZgCwShr1l2yi/EV8DqUGRMt
qFdbJpUipThV07kefmEiJ0RkAQOicJahimH66U89CcqEC83d+MCv1ZdLgX4fpXQWbdsfFki+K08v
w0F/Hl+x3bSggBkYM7aZvIujfG/HCyVe2bDB0bCe8G18nC8Bh2IIFRAv6+SlAwIDGbRiKsOpDg8i
VSanrH/dwfUWoQshwB6P6Q1NT2I+eZ6TfoUiVhLjBXe3pMwh16XcpNm5GZF5ztWNdotQMeOtvdc/
HNmYDrA/4Io15JW2D78TzTGP1Rdxpj8KShB2u3n5w7VyPbqANN4Q1nsc6XpHx2Xf/JDKlLIbZxs8
cCVPw0R2PteAYgi89VfIkGs+NJoSVN7H4Y0niigYZNHGswnAEePQ26Y0wZON4cEtCaamj3QTfhpe
F33OBjMQ6sK4UF2zWsknz3A4dE4deDy1NIxQPOn3guJvZZ4ZRNN+vA06Zkg048uG+SuzZxpP3lRk
GLARqdeRJSI6mMMkvOva0Y26CZMmceeRALFvsZ9CLTqxG6Kw0MKjjp+As10UfKx6m/5/hoFXwbAi
Y9ITox6cTzVqbpu3bqFtmEdt2J5kdIFM0axFCx8WuFP68pNbSRORSSBEpvSHuqgIGC+ak9rEmk/q
IpHJmElMZKaLjk57X9LOqPTgKfGsloy887+StAmIVMBnsu4cRXc5h5y1MqfDLT0XrH9aYP3lgjHn
ZauQW/kkok7Hie1/JJ3XcuLaFkW/SFXK4ZWMyBiM7RcVuLFyTlv6+jt07sMJ7jYgpJ3WXDOoQ3yT
WDzj4WI89NReWNJNZHRy4p0fsxjHEBvhrZWGecyr5iocfPLl5hyjhU+gzfpOcG0QpziltNTfQQaL
AogxiG+NzLDgOA/O5IOSNGO8irpwITlLhS9bMDnygkgpvgwUykVZSws7/Ez04pCJxq3bcD8xyWqP
jqhnr/V+3SH5GUt2b/nUU7tN+Ji/7z5NEhJhuk6S6hzv8VFmIcK0qvegcyKBrUF2iphUmObZZ09B
jT+xomhsVTHCCGIJODDBp7TYqcM0nAvIrV0vFobhYNpydvwf3UdpSqs2+TRTqDNRBrcItUEZHDIb
/14mZWHSAZY3/zG0eJzKIlXXWHxhj1VZVAIRkS7DRtGn0ed5H0PSYVSpbmuV1rxU7oqWpAvAIy14
pd6wCCk5hoxdcKliy566kLRCeal10qa2qlUge3+VA1ze7UeV9oZerhxjAmgPKvubDwQ3RvbcNiSi
pqiPqYVRdWW4JzisGefB/+tqtCPcgNxC2zsUZ/mZ69peobYKwNBMDA7qWz/e2/HuZOUxGmn7B1tb
PbRHKMHLGGKn6ZunAmMqv8D/qVUhvbaPMtIOWnTvDM11GtSapbpNHeUvIxnbMUGeZWPTwZC2jcjt
YuncFs1ZxsHatlN34PYGnXZRVP2adPY1j6WVw0Fe0IgqvxyJXj2qRPgfvFchI3A25GIpURpm1t2g
srVqmy2oQFg9rZ/QjmpBLqN5GnwYJurHpPVUYb1VtngmVYW/GTYJK1nu/5wYzSuU5tbYhhnMbQZt
lV88aPltBXAA/Qr7RvM7UyuoL38ldANRuKb3E+BJ5XwO/rt2/nSFAorDHmO5aqJNip9YgWYhQiDQ
5MFGre8O+lNNizFmc2sdXWA5YlfpBl7yTB2MeXATzEcCTEY87c15ai8jFRXCULoCQL/1xKwSNlGh
RLDp9db06NJCVcQY3iu7QySFlNvmcaL+d1FKCIFEPw+eBXimMOi042jHVEcF4PQZB3XyjZEj9l34
0RYYj5j5aSR9INXzdS/KUxWSDoNKE/FRJYG+Jnx44bXrCE6EACgQWbIMPR+gSJvg85TucSTYX9aK
s+2n+s1WMFST+Q60nwI8aAtQG6NzZikbU9Ny/sqLudJPBieUzKbA5t6ap01/ZG5l8gMikpe/U5oA
mSYQOCt0pbOFLv9MAlO9NlbsGlh0QF4Rg3NyMkBjdyIvTverHsjHhAEBdx9ZQ6oZB0kRywaqZoZR
e+khPumHk4NGFG6zX9D8cXvTnwsNCAsG0vT0cySZmO6oBC/luN2WK0858YlkosCkPomYr9HfemrU
zvzxtW49RNpShmXcVPF2KIjZ8zIUDGRqRCu/gV0SgrrWF0UTRFNgOVIdJFxI257RG9KXgiahGETS
HCyWY2vsXYweavmz7zeYMLTheZA+k/RGA8Sgm8DUCHEYsmAHweGgK+fDs21MVh8cRI2W1NhknQwp
XguoSDGxLQSNqExaMdmNrGWeQf4iDAE5gVvTH3K4AJieQvwLehpOpG4WIGl9+KfFBfA2nOIUG4xW
LLJAXWv0HeTos1CajUEkgBewphAaxlZq9q5TegsVaCgt6bCzxMTGsaWhZWYkKXr+Z82MMRVsh3g0
jaPdFajHESv60LPnWxoEV5hzUXP09WLjhGTd8+yKMNpbo0BLBXySDlT/bK+UYCmhVTFsGnFleDpe
CDfPQxWI7UuH7SMo+mBBwoSNp+JhrEMhRw9HS4vDlB1NlrBp/2Xb0J+2IZYsw0JqlwzM8Jl8G4/x
RE1h0cbQsDOHyfeXS8cBs5Z+B1/QljcWieadiyCSFOuplbPMUGSax5KMFdsdxHowPjjH4D9B+gG+
lG2yHZWXJf7FKNNa1MG+2+FwEJ5N+nAsxYTNRR9N/mnmN1K0QNKq5l0ADJY+4Ci2LuZk0EfZgKMk
lC1F2uXDukoOTfOW9AN2ky2UB7zdEjD47MJRSbbgEW5iQSDGWYYvqeGUEoCWTTWKdLS8rcVJoP+2
+qNNkGrI65As89NU7DfggCWgTBA5s4KiJwedFHQbBJyPEBa/ToUq4vuQgKJt+NV0M2iSW9n/ZHWt
NFtBt7fqvsgCWemcm7OOZAO6ig4LdZazYKvEsIwAYt2mi1cevtUJpHYA5QKzEHVpdB8S+N54a0Aj
jIig6I9BhedmXyfN8WguU3o0ZQvrlEQSyMFWZyLjsucaR40EFrl350uY/kO0bjC+83eje8vUwZIp
MVcx3KRpEdf/pnUhb37keBlQ0LJQSiZe6VjhyswK4OtWO1A8CR+aK9NJFReDhgZ6Sfhh6tqKgfol
/ambZ3vwr9OEUzv7UlXJy8IlxR7UfWXrm5ZjQUVzykYN5SecmagIzGRTsHFMm1DWmf8dLitz4KSB
xgrJJYoxGEdL37M+4KNEJRHkbF3TxYaQFfy2OOmFhQK5OxXppGUIygtY0vgXwUz0LUDrTRn8WbhM
qSfHzHClZwBr+A8BahMhBO2dAKoMs1qxVDWd3xqWpsWqQC0aj+TA9seRVusYXHvJupX0GFpsV0Ad
BHzCGeMWFqxyTm7qRfsOP3KIIPNun1/EQtpIN41cqmKR0OhjJk0kX1pf1a9zZtf+ZV1gGtHCIPjo
EfCB0/G2JQFmRrAIBJ38Kr/7O6zr/g2mRz+AHr5xVY72Njhpj+GP8y2WTVOu9CP8c7BVmEuQXuYF
bTD12lDbSTNkYExUaPowXPCLgAV0UZp1C3UPGsJ5AARyQWAe6BLNL0ZxPI/e0kr6yLbWP7AsFKWz
+BPY/tG/7Hu6M87xR4UltblRX+UjY4nZFHdvfpEW+kOb8VNz6Df6gzRWEItZQdAAX8inWH0AJbFb
I8yZZ1CesAO9RfuFCYpszW757NUtSF9b+T/wHGfaDqCNNDJs0yab+PSY3Qzg1Vt6tWY0MS/Dlbb6
UvnNP+Mrqrbf4p8gYfNJwBCej9WOdiHrpLygqpzadTOSqmgFt2/tMb7wf1XBF+6DDa95UXizaWmm
K2mSsBeeandw22dzAmwcXPoLbrysn+HTuxi/+R+BJ/98/BDLt7KhJbOlxTHLzv0nWj6JmTnd4Ezn
AsDDScmbLoZYxQ2w42T76uJVNYcIsey28WZqF/ZQVOFSbV6A5tTozi6/8NZra8MKOL9CP6/f2aI9
cJ8+rIfxagFqWYmGjwCl3j97orqQ4IbTZVR+1BB7uRhj7fVzIEK6d+wLMGBYWUg26efQflhIwS+p
ACCS3oKTtRu3+T0iehtnmm/qAFCJsqd1hy/1LAThlGil4FgJzvwBGgRX7ZsDG9ACtXp/Z6EQH9AH
DrRB4RV/4FTNskcMN/7oz/A67qtz/cP0jlEn+R5+VrCzLDzPM5sDlQWBqAUyYnOcRFU6CluL9OFk
pzmz4ICwdS7/iT3K2F0WzrSTs6k/ky2aEYAP8Fb6mHQkEbXzDsSereQjmNALfVC3arnpxbl3g7Wy
yE4soS+KetZqIkpPDnne44XAWmGhUZ8Hj2oJnDh9+dnoYm5TvLoHjxqGGzw8RiB76Y+2yM5K1aAk
9Vw/4ogy5jHJPQ+5eMWcrlJ0oHlLqjvPj4JMEAgI0bzBOkHKiMbGoz2G5xxFOvCPvQoGeREB/qtV
t+5pcYdhs666s0FJnu1ktDtRcRtGA7Ng8KZ4Me360yI5SPAzB31dUN+iepqWJJaxSRDsQUKv0UOx
eiA2cWSYBw3L96HBxMY+JnepA6WFubiv5W2crzXzsyPuQl5UGThhsvVS9VSa4z8yhiRio1OKwKNV
HYRMyjA6ENrckWnCjQsJUzkpe1M6d+RN6wD30PQT6ppAf06E5khzO6fatgE9ZaIWMfjUsff+7wY6
e1pOqfSZmkeKZDyMlBk9rXKNN8MbKE76yhYvNH/FuTkxquo1oA5gFqxBuErklPRYYZvzovkobDfA
pQCKQLsDHCNAorSOKADTdNPmqArnABLgVwDcCVxwuFwFXd8DxuYZuQv+3RDYibpjsGvqdZ6cMWEh
zRZLVwX3GDjTPsextrhoMvjbebQJBOouxrDAioJlgnMDLHWw0gEvtW1Lat3B0ffZuYDGhEnMzthM
Ti1PuAvBvzpZT2amECMpSYJpQrE32/8ccrTEVqKXWmGXM4bLXFKXcA7Tjv0nQrMc/FajshpbD3ef
YgNv51/K4dXHuXZETwTSXXO+HqpyWwIHeWNEChwOa9AxZGmFkGmGSNxHBxnLZCyA/K+hvnTtwSKz
RF5yGIjg46MkpWLMkdmipqOlQ5zb0kHnUa05UxNFhpB0aJAiDcGPjdOQhgWiwIQvusmQciz47LpK
E04Jzx6mLJZF0LLA6SkiKaL3V7oEUudgWALtYBhstpN/kaEQTLVvcx2Q1k1TNOBav9VsJMGIIKsY
RTc2BVVPMoYO94pBNfYoLIg7KMApJftVqeTZ8CvqnxFCa69Id0BT0uOT4hMIJ5sEtNn05EwSGwKw
kPxtTX1ZeoSFgkhp6hXK0AN5mLH1haNRrbiCqCrNVb19kJNF+FVI7PSnpHEDBPFQEAYe1jKSDjiO
1F91f8c9pG5fsn8I6qXULE1zVZsrezzxfmF0aLuTYWM0chl5gEN4kIMDfzdgRSo2en4F/M3CNb04
YWz64G1oT3wNGMWh92VFkCtQu3gY/yFyzyDDYSc9XT3vXzVftXwa47vcXmN5Y6uurbiy9RVJz+l6
mpcNK7RqvyJAvag8Wd0Xn81n0G0TxaZWTuQS2fqKL9w1S/68a0FI1oZ30+lXtRtMRMeY8DXUQ5Ml
Mmh/P7iW4YYhRhj2np7SmBwqigPT9Qc2PqWkbnI5cxVEEtk3wjSDahkYG45XM814qvzHsKbf5i09
6ZLjwmwvGyRa6fgtp0cbEjz4ms04PBnmu63CWQU2iuwbswBIV3Y3i+C5t/JPQVbH3yg9Fe+ZBWtf
v43YM9RdNawjBb9Knn6d0V0B/fCDQzwNAGLqYv4p2DjqqeZ1FRAOX6M3NBB34j3jnj5DF7Bp8I8/
LDsTot1/pHoVISU8zvhRV9WiC6dVAcwCPHwAJrMGSgBdBgFnt/RRFjuPtL4a2IGqTx8DfRIzjBW2
2nqEX5wb4sVHtI44FZKL31ZpuJyp0urK2OJQxcARuERuatU1eCDCHZKvriA3emNIK/h8vGtYLDHF
4dfjdMnviArV4rsj/FB4lxZ+hAMQE9kXHkwwvLWNKX1ipNJ5KH4OmnQqdZf/SWmRt1+MAB6VRGUu
DW+/P7VVSg71iTYgKyFPGUZL35wM/RmUG0YuneTRvoBvSUsUu3170q399G+eoLGHqs1D5kW8mg2/
pWNy4QU8Xsu5eRWLC/u2yy5SJFf5v1H6/0/n1fyPN7pZsGN0ht3VNlcYSICw81SxCQLsq5xpDPGu
YXhgiqhMFw4d7Qkb4By22+jy5kLfFGjejA1pFL1wQ0EO9IlRyLqm+h+gj8lXj3MO+ov8LTB5M/cF
bDPCd2CC6FSAz8khHeS3pod4q8NrpGw6A7BuE7eu2UA8OaX2v6E82dq+NPZyywheOXyUvO+VqxO9
HW6EtzL1vcN9LHGnFCxJDLpOu/kOkc/LEAYELOup9YKDIlUbh61qVn9lE+3i1k1R7KxiHVYdEitR
S9nsMfwSg63F+RfEriWfzPxiYT/SuYVySe1nrLCPZ2/eIOGGlhh43NpcJniBODelpABBl+Ply0Sj
OCc2Ioymtc9ZOSS6xg1rYE2eyVhsQ4aUcHsUO6iW82WY3/lA06Z/Ylw8r/qsSJiMJnLkJCQy7blO
cIbhMflVAj4BSgKb1B5ks+rOQELdmgDVMP3DZC4mBfPIrUhVInwMyFREnxJSJwmcVBlqmQpFCFbq
iNKoRWYQ5F+F8VReuNrkgkVZfwp6sQZbixBvA8KfBw1BBW31Sv4YnhzSVVbP6a08Xi7sC0NheolO
rzzq3wytgBc6t0p7GvHJr+6ceOvBLXjH6c2zL4NaPDOf0zdowzepeOZW5F/kPorwJY1vnarGEhog
n0ZIxBUvk9KZ9+qh6L/U6o3SVR1vAfEoReXiwKg8RrFnYZwyVa0Ng3RKqYCh0Z541NSPbX1Pvb0X
wVHYG9ItDf8Y47nyxV4XhC/W5DauZqzO5XhPWeWmPc8anAkr6eIEaZw+O3k0twr7XdMQDNXNyILO
nsKM5gM6Z6MW18y/wy+Lf0R/pG3WA0nnQQiB6ItJHOHIFp9b8thabY24KocFuAPUpVd4iAHlA/yz
yKoIQMdlLNKSe6txnIdkPAAFKtBi0cckkO2dVoMxwrJch08zr7BdYDmejgGcUtIEazED3E8OV6MJ
Ws9GHbNjBR5gOE4LHnOk1/j71Fnn7b6Cyu1BE/AyeDDBJWXVsy1vxR5qxvjLDugLBI0LIu3wrVtF
OqSogTUW0wgSLYOw3RmRRTQbfrbOgPVTBWlh2FQqvNqwVC5dhfnn8Cit3cAl6DFeAlzeqOK9I4Kl
xTlChhs8vbzlshQ8GCpeYVvW0oJkM+0Wshbu1Oq3qVAmdLCGa4zedPwmmQzsGjEnkDyW94HDIcPk
ybCvjCa3W7A9M4fZUaazRh0SZcaHT/9Fplzm5D0HV74jm7WWzCPuarJyWHsie5NbiGgVd7plHWeR
AvJ83fDtxU6HdBKBGg8Rac8mvW0s6wK+iugJXMEkJuSUU/tiKXvkU+Bu7U16Zf2dozoOhkdOn0Pb
e81VjrbYtCTR2aDatVxnH54sPwRqm+vUFEH742GMlPwS6DBXmp02iCX1UpqtW/Sc6VqkKzk5SpM/
mWvGZz35Hcp9FBGcTlqQJW+G5NzYcEi2iUOu1bmBfWEeZIzr5Su/aEbrGVAVRJxmr2NwgXiPAWaD
3SCvIbNln+LrVxyH4MtLUOUdYaCgNmbl5z0B5qkgAPRj6BTa9G9cA2VUeYjDAYUYef6qMDa6RM+O
+7DF2Rjac6YtfNikDb3ju1COnU6C34PriVKH3JgV78IfCemWSDc6r+VhNA8V2lJ+yfQAgsnCO5vR
XjUhC7uOuCbeUncOUyxgSmm1ntzN0N+pi9g7DOwY1Tmp0Oq4PbTK4IpvZoMena/kHZzmarduaqBY
2fP74IMlXUK4w/o7tl4ZitiK3ulkTFQnT0KFqhhurgIiC+xiECsmhbRMo7NWn0ke59Jk7xppJ199
qA573D5A5+OdBmVRI/QM70aysH4MfdHSU6+W7FNDvalxl/fPme6ymrHMmPQrVIMjEc3cKvvDjhSD
zPwCbSsJ8fgBcgFQMJa5wCQWuvDSyc5O+QsM7MUrME/lUit/MkTGbJOBaEkRHC5U+3QWNIgx+wzG
WLYf84c6oh8fr+B4KxznSB35NvVH7v/hpAmrlXvPmRIYTgYF4ZnJ+d7XiXyOIL9CAxxCjiX7tsf1
YAShtB4Mt4m0AeeUHwrnOye8jHedfhEmPPS08Z5pL5/twIx++csK44OavqoDtQ5GQPkwYgUh/aYu
9oTm8kjb6Hf6e4k3kLF4kG4MCL/7USFGFa5RH3F4ZrhzoBkpVMo1x7scTeFwbeNpbGL4iusdklpE
kTAMQjb/RU4TuAD8y7FDLIAE4WFHvwETRDYeUs8XKh/KcOUt+K6m9C7g5Ub9X+XdoObJ9dSUV+hL
+3+8YctjDs4SQrHiyFhvWmDwDQM9EGdLuYpgL2PiUEeT2WMYH5PykWuPvPwpoyMn1VZ6d93Zwele
W0TjdME8Bt/f0o1noFM3MGGhRbQVgO2vnx7bwVXItsTutZ7a2nQvyQeo1rxxH7BZLRntEsSC3lUo
3rtz28WbNIzWUjQpyrAay7g17L0QwmiPwOBwFjWiYlouPS5qa7PYy/jymDxKjemlQwiAE1r0dJAI
VaiUlUqqTvDlZD+lz5E6+GqrcwndVvKblVckm5Bp49s7zSy3cRLhw2Fu6/IoJGvdjBJaPxsTbGSa
0TZr1jnHa2sB76fFtofrtVxFeXVEMnrL0brB3QKEbTKX/CHU2w+WCSf/i+NV1ycYnKzbZB8lj6I8
V4js0vgqDT9RjQeVQg88xJcjhDGL84qKXNYsqErqPQtCJ99MnIFqVyGKkRseDg+fXCxilZg1zXmI
V6WD/+ovA0mGpVK7jfYj+1c7gATksig6BOtJdKfPY79PjfPkf5XuedNpcmdXI1gV5AGKR2m/tfwc
akQTYCq4Z00ppQOSaqbdaBIyMOf6m2EdWJDuX13ilvGPBmDi6LvRI0YPXq+Cu/+CR8mLeLgI71tz
02D+iklnITcsBr8sTh0KI3SSnBmx4tHdmJjiNviVfPqJztumHyAT4oYLwxn374iMY1J/vO8qhYzF
VMrBBlM0diN6r4jWc7pnfXO4g9wKFhOjPaacR3LmRRsy8eRlqp8LY1ekPA04M8479949OcAs9UTM
d2dQ8zz8FfmvIbu+520NwD1bunXpOoE+jfjJEO3dwDX1I6CppoeoN0KwbD9Y5OpEuHEWQ0w96r0j
GRrcXwTM1vYfevjRe596cAxBT+yDHZl7LpHKDu8HIMMAW0wVQZMXrLjC0nFNse6hJsXpEbfpEm2h
cMKFjdiv8cutkRwEFk+cNDWcfBzVWRuRQie5g9OEaC68ySXKHMFRGBFjvVoX5THR5QuGnPUASJHh
SoorezMlOYLn2yHmSHQOspb5Qn5wBQdS0QFcgQxaDT9aFLxxO+mivmwsAWBUJRUpftanHH7rw85R
bl3mgvg6wyYAoS6dfznNroylK5BPlV19ydaOtcJKKMbTd6NpuH7fh5aH6/00PdvxWwsOobDXvrqN
o1++b4ISR26+tS7i4iAFVsVch74TJDQVnGweoa7t6S7I7UbLjyEa+fxkVTtZ03BtHBemVpxUAEod
clyLMYpFo+jVSN89PL0cB8TIymbTKpCOXxLX6whsoG51j2VuQt+k/dQoZqvhZZc/sQcT3PtLiT4d
6ISYJvxvEKcGFrOcEjL3r6yeJYca2geGePfKlyKfPRuzmlI55dp3n5xp40TqNWs+yJYeiNTT1212
LJovJ9iZ1vdgf5v5J8dwvTo7VAD2q8MTMtgO8Zmsk1LtZwUlhQJxyWRaYpZlcl7UOhra/7oAPec0
yJ9GDWBXnC3W9Zhup4FpWGPQVioQLLQ3rfj0eb4VMxCkpMtng/agnoVNKqcnByhfHAe+5cRlVagX
1E/F/vAVfIgnp3W5oxS90JitimVg34bih9IWYzZJW4lqJ2LwJ3fob1L/FunF9z67/p8P6q0O0Twt
9sZAkVfMbehcqTHZqH7bGSYdxBsekwZ9LVZCysHsN632YEXo0ye8UVN7VN4O4XJvriMKw8Y1bLCJ
Ca9UktNkJytoF0L4VlOQP4q7yIeUOJK6AIO1gCFHE9vLHmlww5sjgO1eLgcipeHsqVgM4hM2aeoG
8Y3n+yQ7a2d0nmm0SgjustVAWofYEpiHPAlMnMTQYB+m51g9CeuU+b+1WTLnagxW4MgjaqfwnCNN
oOvQ/pAQhQKu/wLGwqO5a7ZZuMTOSgM6hfnWi5n4h59OWEIjXvkEKWNDuI+zBZ414E5Zt5Z0ksWW
GSWGvlfbvSy4z5+Gd1d8lOYw0Sb6YEw+jbOEJgoFE1/SQWyG/iSbH7Y4ZPJe8/eygzPTlPkOfs5S
tILMT38A9y5SDhod954zqo1BEFK6LeR9A8jb7Oglc6uwFiNSI8G4TFkixKI7o+M2/+f8yFuZUYjD
CSR5vvObRgTDkgYZRHzarKHs8gbsezj/NP9oIfWzkFWoRQwo35WHdISx518m24E7aDh4MoTADsSc
phe285OwVf1CkM3ks4hFPZdboko4Wv0TbvOkbyS9y2gZdCtf3SEvETvjomB0NGs+W/LY4CJRCDs0
bqANouDAJHJOqRSTKoCEI+dv5jJpSz0qYoQl24xTfLzCYB/NBTWY8tRcqkyZ01W9G68CMyNEmsNC
Vj4G7TdMv8ED5lHMrO8RoA+4F3n9EuKv1VazJOJVEGuHikGDskYZ6FNzLXlTL/2BvhPfp8cerLJg
yE/KBezHcIqPC6rsT5MltYi+fRRRJvHtoM4YZZcJmZ6ww0LOKZIEsIxDVrEeOU2mNMGCfW5+QHie
aOkw8gNsgzr5FbLtVMYBumqIM1kt/bOgGoymh8f0JcPsB5p78NlVFFZ4Eh4w2BtZ4H2NWCrxdsaD
bPT4WV+AX+pgSX6PpbTL2r7H0jvKCM9heSX3Vd93+iVLXJG4kpQv9R4aTBicrQJza4eWQA1gHrgJ
jXc/vORU5Hr4nqz9gy9wsEZq1kI6p1u6sNj7BchX+r3046i165Fl6Lw75MYehlKcpKQKHVN/qXWk
yciIUxJyAhcSTV/94Ga+6G1pjxmIRQFHb6Gga6jx0ZlsnDUQLbhbgfIit7IW352CWE+2QCYXsY0V
U3WIOYeEcBQ7cFJ5axg/DsZEPSf29BnG8tIYvh3bRliU3oKoPOqwWqAdTHw/BOdGgz8W5J7ahb9u
S0gaYWuSFGymw4I2TjHsHR36Mtba4V/eQ7JChVXVoDqspzqfKVcosfVDhlUAMPBsYtI0EiaY4Wcc
gSiY4y5ArxCxZTux8jILbP3S7ltURBKEUKxi4HX8Hod/IaLNGoQdQRpflR4AFPYSzh92t57FuDjB
vymqJZ5XFj4cJNGw3FGK4a2HfwUnVHLp5blC2RhtU/M/XiwVAZwBdIFvqFO2WGH5LHACA6wcyPrb
Vgbn5oWMq366IgsZv+4xdclBIjIRe3rYfzDmqnlAeiIpQqx8bLX1KW+3Mocy/H0/CdNQAm4FDMYZ
4c0+On8cavihrDeAMTR5kUHh5BIYP7oh0TVKsHtCChpBAMgOUOfy7CfmTNY6W57dYshyN8poTBQX
YRZr2GByUrmBXl9igIc4ffZ4VhTjoc3kb1uD19+DcCL4CMo/q6cs4HyoWvc0+9FweyxZjuMaPVd7
wUml57SbxGg14aAEATJq+ouJhv+yBTTGnxfpX8QV25hVTOcBqz6kIKrxhFJBOOvbnYfnYBOjnUQ3
P+XkcgTLJBgfhfjzM/UbbkqGv7VjpTtzhDXMMJgoLHrGeUiJ0X/hDU8EikpYJpuk0hPdiDT84gNq
GiheHQVCsY22mKV1nEJTs58KqwPgN1yhSty2xysDP8ZIQqlcuP1ASNycf4gZJ7BwKmgw/qcHp9Io
RuvtzVnjgmwbGSf0BIj3CudiOvuuP4N1C9At+I7xiWTTU4DBqIs3rkDBC76pL6N8IalQPTcoQ9An
cXIU+or9nIYYjK+eB64sSZDTDvtJ9kfBR8fdetClt8/Jq3jBa6DdygthYUNahn1PWBLWXBNpHus8
lGWz8IbQJCDAd6txkRCjEK9Fayopgm1S3xWl24z7Uv6itoT6r0BZh7BPvwJraHnVaCeZaG+VAwWs
LUzviWtVUSLOqCkMGBSMW0yc51q2kYIVMgHYBm2+h84OZSVBXQDcxh2n8lGXdOOJB6AoYiXDuIeu
JhR4jIqaVUuSt7lUkoPXHQRH6XwBs78Cj/CsvTJlBvnS4pbjjFAyXXXMdRcQ7ih8YOOP8lUMNKyL
VQBmC/80tpmsLls72TlVpmNudnWGkd7aTWt3VYZ01XzXWGF6GA20tKLxFiCVojJIUZPJCzZ7XFnA
CssrojYYFUZLpw7mowy7jwMTxPvqV/JOPfLpJr5O7E+/33cofHBfxsN1z21FxDL9gPUpazA2eOWu
C7EoZexIAsG9Kta1QgQBCNjQzkWF05sNaDr0xy61doZ1TTV/G/Q0mS350+sGqPbV1QmXRrV1WoxJ
5ilRRheWWB0fSrJw/Z0pb7rJOmWGeEOpFw2W8/jWkMWr8rEcN8xfyKyj2DWLFtuSDm09D26pkoI3
7CuwY8wuMBJMJwiuvzoPyDqljpsNvYIlxvuwrTjuCLzr7GtWH2Jl0+DqN7BKzUiCsRF0SWuUBmO9
sYtzq699/pAuTbeFLj0i2170zwlr+Ch2OfdMnjX/YINgqJmPazrGJlUi2q9ZOc1dVEuLxFuX2q7W
VqW2sptVOBBJtk26c4Hbi8YhpSVqhNq0Uce1w1oOkw/AaOLa31vOB172JMk6MddVtC1wsfaZCiP6
e3VhTN40Wx9TU2nB9lWkuIuATPgIMlTSrvW4XpteeNER/4+9tB5KUqWGuWfehXZgT7M0/9OvMb8F
+qAdUMLyzZYWIG8dv/oIZyLIVdXNoMk5DNaiMbU1hwXWLXlKBC4PA8u2zdwI7GOoSwvHivZGjWgR
QltAMgOeHOjVCuXaED3AUmbX+FHkkK90liYUxSqxQVtf+KsRdxDprnb7SP6gvMmCY998EgATeScw
VATTsXXMx2+Ls6KVWVBv2f/T45BAi72EmF/JD9zg85wEi0NbfNbpxq82hZLPFcraGiN5mj1Vc4FB
EQL/cFzC/Hoe4iemdEdOZVSTkmE+In1JckYb3KzwJtpnSRqifrDUOxHROVYFMEDS9DMfLiZmyabl
nHC83Vae5pompPQcDNdAySvZ7yEJLtBjCvtq4vHkGBuVroiQEzyLu3OAy5mJ1TMfHrenTH0NuAoq
58ZCQIVljuw2U2sRhAVkKXvhBkZlJpk/I0Zi4aLpfjkMRDIMoZwMSAPpKIuYDgqnP23YrPhS5fle
KXDCP8fChfDLlKGQBgVL8l9T2WMbW9jHTllbNHxjPkUzcJgPliHCHFsl/Kj9jeRjqwBj4R68Jg/C
MAOmPdQi5jjNF1AWjLiKBlv87kcJsKCrpbmlEd3OvuZzMVPMmZQg7aQ3p3LeEy8HGmYTfJNG5XX7
VgCx/Uc+vIwZ2MB4yN8c3Ibyrtc4SQ2zXll79Y9f0xQduKS/uj+oGadDVsX+VKjX1FO3wYAMqnV2
dnuAsjXCG4HpmPg/NaX1RBA1wDamA1QsJ9uYbzhB5pYSzWQPkzKQ3DRcOFTlTsREgGTX4oFOOAdH
xN7itF+LhS8u0w4K31nHhKg/DNBpS6pSDaibT5QQT0acVEi7hbiUBLD3/6soaWmGOeR11qEgR8OM
IM0DsIwjjKYUcY/z7lsOtQ+jJOpDFYvOKUgaoomC25AvHoJTdCgGdmq3RzrY0qu0sS7OCuWsinEb
qBqmhMSMZTrOfMieyUgXgIbx2Gwh2c9ND5Y/NhYdbgGmTpMLhQ9G2vYUXXgf6UrpMWJx8Qyh9Tpy
sajHjHUWcyT4A3aTkcRT4pg+BbfNlbGdZz1xWwZ5vbxtUPxJ/+PovHYjR7Ig+kUE6M2ryvtSOUn1
QshUk0nPpOfXz+EAu9idnnYqkZnXRJwIbhl3eIDTRIEW5QpCgJrPVic5hx2PmX/51DADLaHhw0LO
8mXFb6la8AD5KW35EGjGRJAiRSdEcor2MynhMw0/NX4dA82ucZDDIfa4jqq9HXxnEYuvzEOcTDvB
XgeR6PS0dwQgv6gNAH+Y+p5MI/o/OsTxwrpCVJ9+iwFm7DkwwCBp8bLrzIPW+6C4FrJEDF3NFIPz
KKAWmG5KTPwK/7XCXYkyw9PZqzXxd2Z5pDRm50rlJByBwZkqShtO8ElAZv4J+6fW39VqHbC0UA7N
uCOSzdRfdE1pzNz+YlT7qXnw/H0e3h3uCIupawmONSpRj9L4KQIZNHkLj1bc9HhJ8V/Yu9YFzsDS
hoKKq/zNHc+l9duMR9tbt+k6ps+XBAW3YpGgpCMRqH9W5p+nvsfZ18BwQh3Aebk+I7lbxnbRYFtT
E3gjOf9y/8D6/Rukv0OuWcrGHsfVXI+fdfGQMfE+10TdKOlcVBt1aQdb37q2JfqEt4TD0FupDW7r
EhUSv2vxy6B4cL9bxkoI8xGYwKbq+7dqOKsgDGvnK4Qp1D8Yc8FGTOoz8WXpeAayxddWyZU9zUJ+
ELFTQgCQaa1dra1UvotwCPG3bTzny6VK0jrSRVxvHvnK0edqqHXEvV6IMCDinQepwEVZDL9KdDPK
D+zh1JqjuooqYIgk0+4qQhWie80e0g0vZbosSHztkzXVUmVgYbYQhcHMcgOWisNsMPCMUtzWJj21
h9tto3SPOET63lZvG6WBtUY3D2GeAq6lDusNDAD49uWAXbjn3HcwM6U/DXc+IRDoGb4ke8qYHy1D
0A1RuCip1EefloeTrD3ZaLKJaNG9x9jrzwheFSiXh9t9OoaOANHdBrxEcVcwLMEKmvvvIv1hgCI0
9zS1iIKhXKhzw3YHuv++9XYN0IKiirdKTxntHS0NR+1ZoW2U6sqJDmIQTIFjGpp1cwuM+RgT587q
uidrtfoidrIEewd4oifuWWOMK3fc5a05jUXgts9iZWs7Kz35YgrLN9xjDu55Hy6EHNjVQPy7RcJ2
3HgU/jHgmQgXSrTwNVRFy165hN6jSC9MAbJwXdmbzqfVpRTRzwyCR41dwIInz6M8Ss9eD5754Aie
lS0ljJAfbJhDRKI161NOeZ41BP/5yukWA553VieYH+tNx4kS7nTkThhc1zVlSsvEx63amcKy3yb9
oYq+GWiTpkoISMdC7dTUZ5HcHIBBufywAKsQW58R9YE6BmRZdOgdFCksJ+NmMYDkDH50xjWwnIod
wFA+vSrdxAQrxt9Jfm3qg4t9k7i7BFv2vHO2RbLSQYHx0qqLGJ7UCUCrr2Ap2GnGSi8jvrWf1nBn
TpKGO6ku+GlW9etz+3MsW6SlHA0PpS5JiQxNIg+VhX4YmH0y2NNZOX1nze8Q/BQET5FCmZxq+6qp
m4SXtUZcUAXdYkSnI5K77383GnrOox59u+KidHdWfMOuGq4xR50DdVG+d5M+2gbyyvfuBlC2Mdlx
b8fi1dTbXN7U8VqwjggTcisRDLq7RP5WOlnTun8YNXMuNXdXFclW1PoGNvzaojVygqtmXP/3YXLy
hge/8b8+0sa9WMwDB8pTQK6a2A0V85BNANJ84Giu7L8u7h4jT6nHrZsT96MIPqPW2Nv0edYE/6M8
Tkr8unW0Nd2Rs8S6FfnUPaToRpGlWiraQHoQRjNcKEXl4VX3in1jSIRXSbByS+A2hclOJnukab61
hHx2ecWeijaAItaD7lsaOOL1eFMI7dk6mGESdIl+jQAosXd5jL6fou1/bZW/EmJhjh9e+ihxiUT4
wDX5Y6lkmLFVgIUMuyxNgkvq9Eui8G6pLoBD30rhIj0Gi2KPR1/stWwnZbDQLFBzruZf+ykMxZcd
U3nrqpnxS/rJoW10Vk3euvb1Q1p7WE1wH6U8sP74T1E1hG7cxFARMONtjBJeLSmkvp/vK8WYl6CN
nQHf7kRfY3pqjEwiwxNrKv02clzozsPNnyOWsxqdfaawarcdMN/hIp2uS9Ed+7rce0m/zy0vXnrc
sKYP2lg3m3UVHxnpOBLvM78EH2uBY+01wJpIPg0VxxARhXA1pn3bwI4dLZna/0shalnixEYKjmqr
f9cAecpcu7BfX8qGYgEV16jdBTpUDeJJ79OuDXPfj2d++FsHB3bjLr4MG+Kfy8RAInBDyIVK+f8N
AVsxo1hbtn6yKvc4BAFe9fBLeMwkjMGx5m7KjyQJPLc6PTh5hgNdpxLRncvoFbD64xG1HJGYeqgz
nxq2kfOshz+Uf0xr/8dtNqecZYBYI6tVdefDRVBWlfd+kCc789bjEJrgZpRfFzQn1RWcTOZuXtP+
9gP7BhXVlEZWTk7vMnr2t2L1+8C3DkZHXcEMkvldcDLrJ3kURPIY5pSfZcxSsR6iV1BaC0UJV/2Y
EPVWHUsgvNlAiJW5MZnH6/KewgrGgDxw51S0cqOac6vva5zjOUL/Od+Qsj2JTJ9Re/ukC3sDcaUE
UW5lc00HJKt68mjJ5RPlEqGZ0Sj7Udozqbg3XWtXidr+pA7ISQHIIbUAxuYDz3IVNN8dO0Crx6RX
e+ZFDzF/0/WrPWu7mF9HhrFv85vqp5SyOdnH8tjn9Nhkrdu4EnJjyTHdPJrmYsWXAVG+9zSAd0Ka
xzsA6hrmL4+062xzC5BExxCmLZa+rl6LzgXyVs+98MeXPje6BTJy21qwbUpsZY51aDPmR+6fBRai
r5gJs8uMFcgr/LE2n9IyoY/ME3BhSQqgMPjUvGPaHgIDC7a3T2r24BNh6uBzFY7lF7O5NzdPdyq6
ooLpSBlQGPA6ebn9YwTGDgoKYdYVGHj8seM+53+CUgWyqR4yye01ZvID7etW86CzF3jZ8F3wKR9I
ermW3I3xkO+mxyQHphQND5VYzAi/YYl8pGo6rOtqyuIEQr0LMW1aA8SMmCNsm03JVAIIQUh+2Vvj
8FY7WgGliVq3NYhxca1fY1r1tkeheXvXwbUUB+FRAsnTov6qd9p2KIJnmKOhq7RZKtu11rsIKo1F
Xuuo6OVySB4FLtZUxuWsrP1joWefxP1ipO4Otng1h7RXEY52TPnKYREOU8Hn7OyuXtsQW2LMnL5L
nbxyFHtRjnwxPQow/71AR2OqcpMo+kyi2e/xM9tZDgtJ17S7z2wzgfo75ng24obcRjHZhGqwxMFM
wFSYIlBq3G1GP6VGacdioOkrfjrCcIASovDq/5LYWblWu7dCIiKHo0KqLAmDM8bdzV3rwaQa+NmX
rqTv6pA8OpdK0ZdOPq7x9rHbTZZVXr2brFKdwtuChu7okkcT6aTAvHHwxZ9jnxLrJKJtx1Sx1rxd
hOU+IjEo7Me5FsB+BV1RhO0UeHvy8fGNPCrmNLUOlXla6vNUEq5ZvRd9s8r68V31Ub0qGNsYFpCK
AsicGbKSWHfNWuhEwrat/dHiju88+9DLYt2WWLTACnZMbyUZWW6YLHuc16D4Ovlthvi2SaguQ2j8
nrrV9WqXKxnmMN6stDg4hotEIRoACqlovLuFKf+XyAQu+56CQ6OAM8jCru6wWMRfYXID+DFgwk7k
BJOkzsDgQKdpEiXv7DotXue6WOaXlswcQ0MhwWRNQ1FROC8/ialM1FXSJVstXGWV/qOyy2FSb7II
w/jm+N9q2l0dhS0MuVvnWHTbtv5/Y8twrPZ3KTrfWLs1DAo7G8AHvgkPBJjeBwujI/k8340mAXHR
mO20xuWRZGwEKqyweqTsLui0Gu0nsl9ow55IcefCAyfhENkUqTAFhOzkSw/qRc0SHjyKp2yy6Muw
v92RjaZiyT8F0dWIn0hJu0de82jD5skDAC1JQSWlCeIpFUAsyrm2Xpjsv/0ODkyAZWZEulB023zA
lphWfGEAB4moSNwaAAJnd+hvWAPfHA84jIusf6znl4SzzEohuyVM7DQV32DpJ/uqb5FQP9NKLoPp
xtP6kTTN8E1qH22N1KjD/F+NDNxrVidEjyGCIeDAXBgaljUMw1lKylDGlCiPb56WrAOzuU55rjFK
l8IN/vnZJdQ09vjmzrL0nad225h8ucnYnsbxv4I3Jir1da3/yN7+AyZr+39mgeaaqOmBiXvTtPwC
ybutbYKk3WWawYRNN/dauNdaRtspZk5EvY1kL9Pr5L90MCD9k92Kr1GyGO5Z25bNeK2Dal829n4Q
75Xf7iqe6lj1j9xRV80Z70HokSIO2TgyybSmraSNM3TikhSWJnAep2m42Qzkw2jvusuSlfdQTJ4d
SuOOebCCC2tSaRc2jRcLjtyA2CFipAvwuRDO1FA8mKZtY3jWQO0qxJ3qNoIUX7PCwXYZx2fh3Zv8
rpC24abkO6uoGQkaVRaiG6+Z6Fcj7BOrNx/wSxZdxvuOLjVbEUnZ6j6fy0fl16s47RFasmgxv3QO
87TO1ib3kY3OjI+sZ3gUu3Sit8FYDuKzKcZtaTFFW1oJzMhwXPUwnz18Wo3/GRMPhhQbes7Kb39E
35wGvNLCvzYE445otCEpoJ5iv4ejBfQemngNRSdlHhfZLYsv3QpC/eQx6i+B/B7ss92uA20OWIgE
d9yNRXi0GP3UzJ3I05G4bRgqUkvMauYuOXqEhfdbgq9k2ATZRl0gnwuSjfxD/MDcr2vXTraJiZJE
CtwwQyRSi+7zDaMvkQ6wQ1hHdUeOZUR9Rv9LQHSPIXvkEff4lnZGDnoj3KfxiKwWc5GD2C2JKbQz
FV7GVLRGtPWnsVzcGutsZ9+GgTVi1fSbXrtw/mExLaN/smM1uYn5ToaTyhHtltmvEzzmHkrXwtnh
zhuAwMThJUrJFz7HqFXo71Vn7xkAmnVz1kD+1LC/BqyOSLkmI4d/ajCB+B0KscZ4SdSfDcDXmjVW
5Ly05iNrt8SXh9Fp7PHFGisbcRKvLQIh0l15igUrzlQuZVXOhBas6qxZ+25EOeb9ppbC/q/kvJIb
IDtMX+gYVW9YJkHzScTctmzVq1VUrxyGQZKqxaov9T8tdz8VEG5Br621odvIkNd/7wjU5VMEVYwb
zN9IEykrQ7+5Ft/YYfU98CiH8CC3fJPerwJFppASyCqL2UnnnbTvqmV9dqwlIUXBGh9PjbNryjOS
/sg+dVC1wNE4lwhsN7nCpKHWl5Q4vPrcmaxb+9vkovWWtBkyxXXGwzRzbbYTGHmBHawNsYTlYQ/H
GhUh2inMycEayinevMJcp+US7hgbKzbtWAKH4tSFT90/Bd7axXIVI4qv/Q/7XJ89yFckhDYzLs6A
4gEuzSsQR9bChU9azmoaIPQLi8YjOeTaXA3mqo5oJH8ghLVjPPuLXP+TMNnb5KVpqyq4OHCcfa6G
dNe0n50NLgYCY3lMjXmv7TJlDUK9EyuFkWi2K5f6L+MG+r/S2Hvlo6LztAhYNFic1wiRGDXTQH6P
ciaHfKUjpga0bdHwohshewo82WdZz2nWoSvoDz6E8lc9W2DZWXmiFsQLZDsbwkNEAb+f9mOZ+TNL
uwVmtRTOuHYkkWjYbWAVKJzIEBH/Eb8qP3JsJ7i2mUxrc3Iye2VPgYmUzgzm4cUEoydQ9s3ADd4Y
1hcf1nv+R7zrZbhzGCD3eQ6/LUuvB7kkZ7SLySn9dLIdAJOS9CDIAjC5QwQuM/HXJctsV60ilnQr
bdVs7M/mqx4P/LB1p0OTzpsbzIOMXOW3muEgIQfBnVDO7Aftp7ftrbn4zIhGsRGFA2Jd1vEaD6it
zbsvCJghKOW3ftgo2sIBV/fRVaeuAtShd6sKq3LA+i2CjtWa/HvrgDwG4dasfwThujPZzsar0cJO
jD5GDO/o/PID5y1MF8gNyCDAGTratuJegoFXxr/UVgPLMNRxYfPW3+TJu2jP+Oz/4m8qKJKRaBi0
PC9WtFX3VfFIQaghGi/fia+E6fEbkkseCRR+SxEsmmoRR5OmnqceVww03qjZK/9AZkoXJBHOIOOP
24Bjsntz4K7RMHTzlr1mswS4a7NhJWCBWSV4BxCIG4bFCHlMH/zmqtBuHbNdjQ/9z74Rp8DFjzHk
zYEERXfUfKDX5C+HYwg4tiC5ty8WQ0SzewzNUxF9wphi54//zbbXBQYSq3B3Tuyw+8Hjgfa+Mcyl
wVQyi5Apdz9ZCnR5VjTwpIGXpvUiDBGJTo8coZ1AmHRAhdRUTT5zqr/YuhdDvuFsonq6ejEvAlrI
gsq/4YdGY5tU4DJcBEoRlFBdzP3YWrrg4FB4C3xbgDAWDrVLWuJS6AxiBrG16+R7xR7TBi6QFGWd
5b4JgtUCfR8r2SZx0Taa0webFqsBJcOk83U3hgJplUbU4LJm34pog2Eq73Ejl4n93shuLoobj1ub
XVuXJX494ni5ZNAGZL9RB+KLTorFt8mCfwdAgcEICBSv2RrAsYfvvNwrkI6SGYlI2TcDtVRstfSA
INMW+syWd4cDICxZFIPvJVrWlN450eBDc6fWhMto7jyKjLVC6xcPN0o+mlebVAwS28tFTCAA9EVs
cCbfdpUds/qL5kEvz6FSXPthCj7GUJFVm260EdaDnLQfavKoxJ+CG4nqMmnVHTjUkcwU5ScsOkRQ
XNGourVMvU2cE9uMHhrdWp7auIV5dRF2DFYI5RuIBtb58Zjo51QepxpbTEpAQDotr6XNmJV1v8Ny
2yGIUbcBWw6vLHseHAXsnk05TAwpX3AW9M7bwTD2A3EkUQigiKreYedUI72rxmeE8coKwtOUcSwR
2zFjmx8KDEwuZpa0zWctQTqxS/oc7Bn7qlA32ojoPKffNml3gNu2NeJ6OV/2pbtRx0WAFNjWKRo5
z6X05iywff0WajBN0qcCXzsoomtvFFcSeAod6mbpVYssUa6NTqRllhyb+hLiaPeiu9sI7Owsm8jj
ajnzcYRUeCO1ulhKaECssOPuT2+aNV89UBnC/dwLgp/SYTRUMu62IkR82nmZ+zljVOtv8KxX2wie
I0udqz4CBMcMOblUiGo4RQ0xkJ5DoZYjIBrSl2seAm6IMvtDQlntApgu9pMKGV7u0P5IRF7wDyJF
rpEvM2BO3xLsO90LWbnd7pA2valobZB/nZTM3YURD3Re2+scMVUUsyD511NigsNO110yzgRWOj9l
CIXRVuM1t8hIoUJ5u2VkoU36NFcDZQ4R1nvTWWUxJ/vCKL/S6g63IvVMiTBEQLeB/6dv7XYKZWYu
TScsK9iAZbN3mMPwjj+lIQ5FTOgFHocwlou2/x0HDcWARVgJtYXizV1pzVpAGAXkNT46+LnQUazr
WAQngMhOvjWDRyvGhYHAqYmeZo1ToMfg9irLjZe7uxhmgE88R1Ajv8dQUoNcmGRwahgsJL1C2hXQ
eTDyDJM9cc3wtu1Glgs+A3cTFVs78/tP4TFb4UKtO3+hoj7RdAdpDht6xixV8ttEO4NtdVJ/IL92
TDZsbwZLSScslxXi79Fi8N/OBOvhhk7amaRWtVwyGVIpuzVWmRlJbjkXDcd1uhtZJRtH0yBXAo7V
0ygYvbH31yzsThqRrLq50M0v1WNejSgMVM88FtlvK3cDkXfYsDJIeR2jDGv8TVVyd1VrU3Ys4AIS
coM1c/4Votoh/crkpUZ8ElNwq2yEyTVfKiiFmZgr9p9jlEsez62DTSPIWsz2DG2GxQhUn7zUAtw1
P4iKTWe+qOnEQt/6XF/5HtGC7lNACXTta6oTVgY1ARDaDLohMuFhU7P7UxDRibxf8A5xH2R70mXb
ukdYSbTk1kEe6NqoOjGmTvBmL565muRS+Xbhdx5qmywMRtbifSKITDy50kFEwJE4kEdRkUde3UeV
FhDBaoK9lAA5nSqwZgIBqoQWxThPWb1pxLi4SMFctUtWFmxwHk5ES4ULGgQdBOQtXxsS15SFYBUI
4EINQb7QyyVi14WjtZsQ8SgqQKe5Nz69TrNxsoKwcUaf6riir5oL+HKTYm/SIfhQtUBu8PP7yRo9
rP3JyKrZs6ZiAXlS8XQrkxg02/bEZo+UVAhtMy6nEEwgpMcq/GBbmCAzgI+xChnb0nwhiT2PI/K8
2ppZvPGs7y3EUxP3LUPMYKo0cSbh8Ow3XTeDBPweKemCQwFfIgsNDcXFSBZh1NRH1cB1qmyCYtmm
n43HJkh98h2fdA2xOMfq41gY6KxRQ2eETDXIgrvMXcc0dPx2FWpnX/1MCCo/kD+SzIFYOSokwQFv
gwEQCmZuVP2LU5rogzep6lAlYO+T5Q6XfIMVk1ml/0ohFPM/lKOCLpBhX8goLkBM6sX/errjCr2g
y9fg4O+b2arL8DxkUftMkSXXEQaxxFjr+DP79h6xAivifA1MJm1YOzEBpr8HPz4Oby2lV+Dc+W7w
V+9Mdc3PsMV9wH6BfoVOyAzl0rIARgM11G1me0utpsSzh1XqP0sz3ighri/xo2UvbayOiunMQtQi
usMrGlfLgeI07ySRr89EOVvFueRlqax/nhrPlWJlgA6zkWONaM2y9q+3n0pEQK9gJJSsvHZcpzW0
LfInVC5w3R4OE4VwBFIc6MW9pp6sbWj4LMb6Ltwdll5ozfA+d1ZyVloXFFOZcCGQLRQXOIBtYkfD
9DKSyysD52okd1g+uwY5IHCeymNPVQck3IIRjXkr42A1/czpPXoWXL6lbs4PBoE+iBtbFlWufuO1
q21i3PmNC4C+uBYtB6uteQ7y75IM1xwFBadB3pqs5NvFBuJ9x1rz3CNkg2NqB7eWcyVgM9shhjoU
dbxDATnzwn42jh82h/dEgwyVbnaYrNMOyDgH8dFUCtTunZMMyPLXpOCtXkWGMhMpD9Iyu2DQvuXP
7ZhBTOH1kLq3NUfDgUkljobyk5GeF04fQropqKZQ9Ey/dEJ4AF7TQn2fmIQJdc772GU7z6fZr5w9
01J2DubbM4NOB9DU9B9wIqL4fVlod3wsg9zU5SPM/4k8Qnm7VvRnZsq5zrs+van+mRfXFP+M6Yzi
G4ZhfSLw4qDr7knwBY8Pl9gATXMKeg//EX1d81GUwp6NbH9DvDxFir3ol4ErqcZ3xd9UljXLgEST
OORxxQ30U+iifXsZRP6iyKuX6GhsrH96xJI077tnjVLItPK/lHG1jw7QZoNr0al5DSSPoFsPuXqs
tOrY+NVWKMOuxHJR1d8DCgu1/cYSYtOQ8w8IsnrGzjwsjXD2BrPLwGD+Sz0yVNWui5gejmJpfdb4
7jWqNR05R5W/Aqy77lS0EaujTq0X734MkuidqWjpKCsMBUzeVdZV4Rm438rJJ0T/uJXmI+iTc5ww
Ggg+sTZwbeOgsMa/mlAoKHlDQ5ifcei6EjpleNLQFocOGN1k3znB1ozKC/YHdBASCHDykSrDqo8S
5k3tXIkmiX6/Lgxc2VG6C2OkIjrJgUHwCGsKjw3SzyfJXYKU9fIlGBACLdppUFGcGutJHCjHHC+7
jG1CF3xa8FR8RCNQpeQnt+W8N492GeFl6dZVgq2UGXEbq+/s5B9O8y6LAQaKgWZwUXPotYiFBUeH
VT4LOYnXKu6fycoRktLEhFShTiXmTEGaFyefY/RMTGS28j2igw9q3tGHNvwpBsAWEtzpSNxQINF+
Se8rjDxuv3ButKilhbOiBuNi29UWXCgPLAC1kMzijepj19AgoAxs3/TgUGXPpjDmBUsHpGhEjbhY
tMv6q0CEbo9y4+DTceK5B40mdb5jDpxe0zkX1Ftp+1e9sJgLVguAC4AOWLCAM+lxpHbDakBzXcQG
6GdraTwzbqpoqIB5LTx0xFz6fkxuXpnvbBapflSunUrZN6Lfh+Cps+iUR4jYmQD4OSFANaW6ZDIk
n0QZq8ZUGMI1eIXcrcpXQxwYqmVfPDLCzKh6plUZUNzPYFhniP4CREEiTm9GAHau/xqa+BDXXxKZ
VTkxR2L9YFfOomOlofWvnF3bVJNVRKgrrBMs01u5DH4Fwhnab0oDH9k7f9DIvIxnebqdlLOhPs0Q
A26J+an5F3FXO2bKs73NxWPIiMno5nq7ah1mI8YTleiK6UPsnjPH2xndwyWAwbK6Q0gu65DhcXH/
6c4m7ZiGAA2p2IMZLZwbP/pMiu4ZeP4V/ZczNWBe4ZHj6tnnge+wTcfmAmH0Q2PH5yv5YzjFHink
hDIY342pqRiMXcZG2Q2th2EmLErEsgEYWtvg/KuI2GLCCjnH2HkA52SiZFn2WuM9bBV7no3mOY91
dnUVO1zWskGcH0OM2nU3V5lNlAWpRDoupFsfHXLs+4lCp+O/dI6BQmwCm2Jd1LdJmU+Md8KyW592
AT1bq+ELjSUOygTDZ3pQTdb+xTs74Bbbp6T+zKPgFvHW5CFWCljy7kARbLLlWxQldq6eXiENwPQZ
XPyIyIt/U3+pTdzZVz+GAueBuu8jYt7SbM5nXim/EepRiQ/JVTJaoWdYvBzEWAS3qMS8eF8+aDGf
tkYhr8sSr1FjaWCf47TZo7Jute8+NJd23m/EVNm+EJOX2Oo7s1pJaVf4w20k9lurPQsuyOnrb9lN
atGtCVjtb7sUD/T4p/F98jy+7ezxa8c/9SWZY8l7w70RI/QKGJFr3rlj82kHD8Up9j04NI7bmbTf
JS4VTVIg+XKLKdVvDnrkzGBzTG+WScYQheTCUYplyrUsWf/WGWrWXFnlqNs5R2g3Jm4svsFYf3rI
UV2btqhf1VjlKQqZDNdxDVa42DVJjlTlMb0q8AbhG472SZ7QHiA4EYvOSJfaqLBl20jHf2c5vNTb
g09cjlGuuhxzoP0WalSZ1HWefM9ZUyZqT5H2cFCBBwBreaNI3MA0z1BGMEQ5jNOu1kSNwfZ+eg9T
DhdmXEi2bVDq/qeXOFef5DL+pcgWGvOHvAj2QVkQw2CuEsQHKfvwif1HOhVT1576RlNZRmYOm0oI
2l2900V66ulNB5vevkPosjBQRMX51k7LWeSRVMbgyHQpCVCQ5PEpRHbBphJ5Hp9esihZfRg5klLl
pjCLcUR5KCOxswQfP1IeWiG/uKfdHfqK2Z088dDTDtHxKmTVSojF6G4GBaFEH4i9jjajPddazVWJ
mVKxB5TuqP0ssYn47QRK5domnvkdvDsQg9XIyNmOIgAXIRYJliSc/HxoWiWgZyxL7TB9ybKezkUZ
+fcpzISSnKKt4z3jo9tOJ2Jnh2uP9lNTbo5d7nlqAvXpxv28CYi/4iXIoRDkeEkkWxRf/pMssO3q
LrKrXf1m/BVNpNnBQFDndEqHbnnxUTRQHTI0eZeJsjQYkKrxbsJ+N9NXQB9vJyio6co0r9j5ZEuk
TgiGRRCy4K91lsNpcec45ZGpdBTUCBfJLa/m/RRzLsdFX6mLgj/YLfn/vXxXlDsCnFle5YfpyQ5N
b95oTxPW1ZibSKK8Qy5xxWJ4pk5QRLs3TCwRMu/ndJygEGqBCIpHUydmB9eYYD5XK82FR+b/z8nk
x9BOR7rDRuthQHoeu+6hUtu0IzXkYKPf5fluecddY6u02wEwaPdjdP7OzYtDoB8EI5mE6ZfTp2vR
WIAp/L2LA2PjQZvMlOhz3IwCx1xurg3rT4ZAgnY6lrc0g4U1GO5OzztC505jzcxOOkTR8HdzR+wl
Ec65koWozXGoqaumQ8HzUBiulGHNIwKqJmracxOLY8RChHc9MKlGp7PAImyiR6sec1tOD1dRYc/k
F3bRq+77RZTwZOPcc1iEclONBAH24qezxcaFXkY+00hmei4ZSCe0SmllbpVBrlRmEQa5LqXlYkkG
tpFBSNbFvgTp5ELPqVkHKRj0CVPSBn8jmHFUOvjOp8D1NbDWAYK4VNpyTSydl74KhTUfY2//L02/
A0/fGDhvEjpiLNRuOKy7mqkeY0tHA2edbzUIHj17xbJvFplg+6C9rOSpdEsladaC8qXox/PQodhM
z2yOdyrGEsymVbtW8ZkP2l53N0rOmnHYTLd2Q9/OZtNBoZWqGrxORMR0clAlq4GoY/VZM9ivEsr5
Xt37/DpBgpOJd0AbecLDI5Z04e+lmX82k1PYIdEBgKBXVR+Rj+epYHA2/b5W3uwErsB2Ci/yy63e
9eccRqVZkxGS6L82rxx/75asgOkFyKL0Q1T3qu/P1mCf0lTs8BApNXHunGmlwP5eTjaJMDhMPIIS
aC3XBmDBcGsEB75CTvSyeoboqug4BPJWP9lOf1aLBZ4Njs94P0u+Qx6PYHSX03dXsZjGGAAhjQNz
u5mk+HIoj734y8bn6HYnFytIT1vYThBdW175iR6/LieXYjo8ps8jUv8kLHeJn1OhGiiDD42PEJVg
9VRZThucibx/g0L6GA/h9N7+fwPyWir0ftwoZWC+AYAROPbO1FmZb20NjwlcMoqzM/hUiaRG9Kex
4jqkRmIn99F7U0w3TxqqUWQcGR3CdMC3zlVRD/we019oUHnSrGdNLm74rQhJOQ/r11iP2UYNCJpY
1QBdRxyd6MIJWRBLFEPYCbpxQkOhLwx5OqRcYJKfvDC0JoAzWBnAiek2Ay2IuXckMnA21MzwNlP8
g/euCoShMPyWgXmFTKh2hzhexUwHfPACVBhL8hnVfvIuRidUHiBRQP1NTCDXOhN6z08jKpA0e8Va
K6T7NZP7v1E3NVuIiukUAyg+RHQgx7b9rMiZhYtMrVltSN5sPyBw36iQquyKSgoWm0Zd+ukb3MTz
HBk+mrIHtVaQHPka+mE3pWNUG6t9Y6RPPlT7Y79M1oHaOao3VcBgmtXPHqlhxV6ViY0xp+HgPxog
DmstOD4uekEuJ7k3REIs6CZ8jssf7M/GB9VixN/UWKsdQosvYlDRe9r5Em8q+Ud+N8Hr1epuIAgd
VwI7QDob/sGvrMRVQjwA3WAi9NHB4wCBj5W9OVT7hgJJILIOQ7DFTsFvwSFIeUNh4ZrZKqXFUMjQ
Cuz65rbVvh97prtUdTh5jND/CNm8WnqEuvJuy55gT/bz1X8sncdy40qbRJ8IEfBmK5KgpyiJlNTa
INRqCh4ouIJ5+v/UnVnMLGa6+0okUCa/zJMPJD7D+mPAS6KZZRn5FOp+7bU/onxrJHnhSALHmsjn
YxXCtF2yGHGtKsFWocAJrq7LyaaCuQHJRFkNz7EjXtg9nO+KJPnCpI8SxRHntY1Bt2cEaQ1E1N5R
NJgwr3vHJy7CRYpNgbCDbKkjRbV2GVpNKyD41c9cWvukbpyns4Q82iLN/F9kSnOHe2DPe2Iyl2L8
lWby0hddWCBUZ/2Ens+5e24+YnQr35XrMXSMF1uHIGY/QZN0SKmlkPvrYZtO8FcnBi27REPOTKG2
ZVtf2ACUJpgF+Fys4TSDRbWMNnTbW2koVZ3OrD2yhkaUuiXYo6oKwFr429RcMPHvUCcqYhjqYzIx
dkbcRI3gTwy6lqWXxg0vKTZLZnNmGOhp4zbDAoZyIJppF+HRHIfqTW+YCkBK68mvffBdeCIGvsIU
i2pk5YQKeAEz4gXFDpEZ6+hdKcUZ4K1Avjo41/1Z3xXDHTWUn67wtUvWLzv1CCy1E/YQdOIpPRtV
e0RpScZik0PrA2fY4nJeMKrXRrrrBWw99Fbsyig3tCuIfeLh5SHcyCO3uNVpqvI34YnLZMBPtjr5
XxBM5c2SdCF5f9QQDSK0KX7qozsk2EsZMbSEdqr2UbFVFuYnKQcBDEWLis0kgPJYO8/kBJQ8qIio
uRV33CkoDdpXeUYCCh+SOBUcxWYYtgqsd7AtI4Srp1Mkk6EbzcfSwseES1vqYKRqhkgxnXoeU7WF
lVou04bPKuX/ZGTy289GbKZ7bN/oECjjlNqNELtrRjWI7MDz63lTFwclvLt8+5irAq5bKPRqYmcM
iAj+ubd9GiZwL0Pj1+98PZb98Cog3tpJHfl57teLP6zM8cUH2UCPhmdg0NCtcx/c+nbhUHQu1N99
uON5iSeKPowQCbfIja/M2POEaqh4OlJ26ZKfty8ODpK6OWSqLReZvGFb8jnpKjCFNlihTlIV7bvP
QF08lNZWk+sq80en6vb46pgg+Mz8Eb3M7KtdeEjHEjPOoeyZetTca6Hr8zSOxlGR4Cz8R4SjF0pQ
SGSOvPiIM91dG7aMDxZOXXoLGILP1t/Xzfvo7lL/u+Yd0yFW1vwq8dWHwJFsiOWLE6aMvPjSeSGS
nMGkvEeJvnWrYT2x7GjtXYEztPzcUukX8W94hCT0MpQsEfa0xeFJ9TVSG9b9WmR7EzXa1ycV4MUD
SgQ5h24mVsuvjLDxlWt97CgMnA8mhy+liqtX2Ks2umhCndk1l1wSD76FB9OEKr5iV9QTltci2S0J
9oWAWOeDbAyCuUqVI2LcS3RcUocDWWSrJA7yVbjLYSi+2zbdoYenc0twjYEvYGLCKZr5x2MiU4hg
Na8NfDV1+2KiMXKnb3BpudIMUdBd9F/LuY3wtNmLuTC564VDttx02qHPSMuZ2w7mTDQxF83vCaVw
fROHNSF26H4x3GM5fM/9svd3nUSxxt/ioONp43gS493HQ4E/cQCG4MHob9L2c0i554rxYjHISAHS
WJwByxos7ricLYeJjYc+36E3UILu3Tk8LQLIVRqcoullMcG580ZKjPJMIlruQLCtUYdNYGY+tgCK
V61uY3CzcXkj64k84V5jvtyIq03M1wv+OnyBiav4tMUx0ajkUaNbUpOBbYdq5Gb5xGvuEbVEPp9d
XDNm6Q+qgYQ+blunAQTEiXGHt9XNl4XNxGyzPwG/dOU/IiafPoPEhHaZWDKa04YT1zRWuZ3hI3uj
KlbtCyuc4AIwFCUbF3hmqK3WnB4oMkD8z0DOM9RM4ntCMzmyOzC39rxgq+una5K/mTAOkL9nmIjm
ncW8b7fMyja8DGneHJr0E8anBjAo0fQDEy4nmaA2oz1Sw8IWrPbLxeLuPYrQ9pnqaWcfsZuJV1ag
yqDU6tWRw2WEEKOmagFLV4Wziy/BWBrMBfOmidCXEh6j6gi94Cmu7p37UqM9ebSgtDru2+Ul8i9x
fSV2HXNXCk594MFHHddN/xpz+/OoxcF4o0WbVFvo9OPVNUbrUEcB3kZxVDPRrhPXVhUFkDhHnOmY
UC4vvnaN8uE+ZrR5QhiuCkJu9Vb2e9qQARpU72pBzPGrDmTdIth9Oe+QmnBZpDybalswXOJqLDqx
6kHqlORC2e/i9KE6j8zprj62br7rjAZV3he2ujDNrUdFjCk90gACcTA7ZANB65illsYfGdLN2Zb3
BPsePBTOFnjluSj7cQLQCloU8ZG4gING+41+nYCik72uWHpZGcnsM+ljhvgFnMfLtA0KxjLQBglK
Cdsg/6rGkBtIq5VW2zxhyk8DxmJaZwBrPM35LsjPEyfPmtYYJ2mu+qDvminYjF5BVSbzM6bu9jSs
bcjPEZ4rLfgA12Kq2GgJ4a4mr8geyuzAXBkpjnLspCoCLuVjinnOeYiVu6/6MhJOIwlwK0ZD9QJT
awe8h/PPHBg4vxjGThNxWRiK1j3jCcvhOqrVTj4G8ZUQf9aeHTpy1VpqNWhecB4QOG0PK9xN4kVD
0lNQ2aopV2OGyCm0p87J1hrT6j7awnpNcbMN3OVzbL3ljNsZK0l7ldm3056jd+/V/plv0fDZam+T
c2TjSXGoenwXlemsLI7Bah024uU58jKKccpLja/Hdm5dDUltnyDmNigvevxw/pt1YrgaMSV+d+lB
z5nGZbzEuAO46zXGVWJiXlCSTD6Kxs+3c0y5Wtmb3/XMzf4xoo7wzgiTppvqu4dftpjkBchWiLPF
EzRSQUX+g2AqIfb/thm8cCg7nIdSspD5EqoDrjcUN0PTXxoeGgMwmslGMWmK4BligW4o8SkOcVp/
OxgZW/6qlZdc3bRNrjcm5IBNbDzsGMa9wyRaGPIbLXkrMJq4nG01lp1lBlIQ22EbIZkHOPRZTdRx
Cj5FZ1pH353I4MT12uQ6zBEPc02MkVCjCrhlTvw2UeXQ1iKM2UYM+9r0u5q60wk+S85F+q3X3nMI
JADjlRCzz/yr537YY+hxqEy2LUEad1/3b4SqJ+rUJNCerSeuJbZdhaDYZclLJJ4dnbbvE6vxTKXT
vWiumXk20jMI2tQ66elr2/5k3tEApp5w4PADUt+8A0P/NOE4hwGJ+4DUiFa+EeOe40tbwtramh0d
UHeLE6zv/ejxsYMpE8WXRbuM3qsuPzMC4caz4T4h8D+ZMXbcV4QUlrpPIV4zcVpmMh6HAWOV92hK
HnK0icp58fvpOJYqQrJrC+reFtaWH1+/VNw/hiTezlSEGjUXAiayRoUdm0+7u2F+wtrwWTY3wvYp
P0na/HGz17L5Qy7R54I86Wd8btiVERZSf0Oeb6mvXn0J2JZ0t14HzW9kvweR/+R0/6p6U4LzyRgW
VCzqDkDOPkMkGUAAkM6N6e4el70DUaXHcYeYvJEMFqkFWC0M2uRMaq6+5tpWZrCPN8CBZ+L3JlAr
HlbMiFyFuLXz8I70Y+eSho3lizWizXaJDiLwLYZ/jNbGzqvvlvrhg7CP+enPWlNA3gSKGF3RbGpA
wfrG/GGgmsfHBJ91EhwDjKGQSEkhwH0OVoOfPM3c7WBUIVnEzkMNe+Yd7m2OIeypFWmfdNXYp5yP
TNc/BgN8FXAj3vjy4BO0b/BSezpHPHSApufmrzGqaJ57vsgFC27kc4zhmCMxpdp8yvTl1Z8lFpPi
rWxfknq75IeRr/ZR8+cMaAXnsX4mxAh9r3F3ysNdhP3yHDdneK40BvjYR/7yW/b934bPqOYg02GQ
xiVKEoTBIgchnMR7hpfax4DDWg9ZGmvgSBiZm/W0YCYCrv2VDH897UMq4Bfg6OQbogEBQvJQ2i8a
Y6odvDHe1No3RAniljCC0LI4qzG7PcUvxo3rnPW3PTpn0CPdNa5WqIpd8OrlD2N66eqXNhbvFfHm
GcPO4vzJWSCRPhMaQfFicgnBH11xkaOYLLQ9fsfmUmnlu/FBjSaVbms3Zz3jVlQM894eBHCt5zTg
xLKyHUwk3bpT1lV662ZJ7etyEfyyXMgoTYnKUyMhQF+pore8MOC0Z6/6c1/yS5r+KerYV9J9Qlke
DxWFTtSNIYSCO3CLVwrPoX95OVWcwatfUwkT/5r+u8mL0GbEj4AgeGQqaL/u5UPy78dHJgW+BBTE
lruR8UtBrF6IMC3lk3A+hc491/yXejtnpBq6YdinbumUk1H4VBCh35FCZEs2uec298K8d9pWX7AA
WD/e8G3Z20oV2gzXAcYx5IuvOT22lGkaf6zoY4Sv0SNs+ctFx2xUpftI3KziLZVbfjFcgxiAHQPq
aXOcjG4TnLt+aze7LjstzmftaqFpdU/S6VYlGXgVYSb73y771gq23FakHij1HutthhHZPLPPVrN5
iCZ2kEanDS6Dz2H206O0VpNLO7YdA8lcLj3I3VUZSI7FZczyD+ZAEmubxNWkZK4xBz5aCiy4oXA1
yuOvKudlANOhu+OtTbEplCa4Xu4543WSsAE0Oogr82KnIOHTdJ8P+TYDMNNPN36IsMM3M8iHC1PO
LNpX4VHIhwBciPzXqny8hCWoyGZCGEWJYGdJ5hkBq03fKrP6cQNjbWCJ8jCaOh5j8ZGq3N5KsARH
5onL4HMlOFSNj8g4NFDXqhiHIrJPzUOI2Ip1gIPnPrMoSuuWjT76G3UhreGSqx+NHNWpN+xjxNWJ
i49bO4qKGGACmpg3TQDeuX5xconKFw51QHf7AucWJ2fUHJ8jmJH8xzQU4eSNXzkjI+ZSlAsazPCe
yGnsMq3aFWb51dEiMvg/FK/C2TFJhXOt0z3uEzQxjvTm+FwyF+QwC/BH3e1aVMyiNHY+pV8muraE
J/KtEe9PlAvzT6Ute2Pm0Lf2iFjluAsiUloKGGPGdzy1GN8S0hBsOYW11Q1/U9kO8Q6cUNaAQtPE
bA2FNDHpcIik5yv2kROZkJgRpLVJH/ZRarz7xEwrRpY6T0QVJByvi2di/m9xO30YlXdqG/YPEXxW
Gpafooioehq308xum7tIyhlZQvJYTH2u3Uwix/kuy9HnQ0k8nlaIusY0hqPn9vTpIGsTz9uOi0fC
oQT1PIj7pPlPNvmmLyfZIflkoKE0nUJAMrvIeaojKrojwcYzA8vfJcLoZrZcy/VkNbg719rIfPlP
3uqBHg5NfgSdcB7wRqRMiXJRdCrwFxpGqYMY9Lax62OXj18sbb6hRT1qyUzGbPDBZuUfdXPNLQtG
4NR+9Waza/XZYP65IGsy+lqXOVc77oLkSGp2iCQIuFPpYFEdK2XAT7LDHdVpSZl1repvFHxF9JOU
sPnagLc5PbtsX7PecR5F3atH+aKVEmxsRDidLbtqsLEUM1J0xHkiiSmYX2AqjzPu1Swl24pkS7Rf
kLXTitVC9iADzgFk4ZGn+mtG0/uYImGQXrM4MvZGcml6/vsm1w2fDOkcF0cYnr9OuRy8jPY7Y0xt
htvQfSPwU9IhGuW0X0MBxKgJrtO0kIHQgoR5MGPPmdBKporCbdta6wmTd6YsY2RQ3ublV3+XNQu+
SM/9ymT018y/SXnztCzOvxwRri/nW+MsK3s5OZzkG3zB+bMcbxEuofqP5TMsSzUWUptGNAQSECjT
kj8P1EH4sBrymeMRVisNIrtjkSzWHj1GLeGESCJdTZovj3qwLxJ6u43mZtSvE4bh5TF4Z/pVydpA
Jzw03qEkjNJPGFW8r7F40QrJa59yIm8Y3TnrEi9lj06WJbzSWnqx8Ft6uTwHvjKZ8stVeJ4k9D5n
3neUHrXVOiekFvNfTMns+OmakeLOzMDisTZREkTrNCKFbQDKN+4AUHN6DPz0OLrBWpv3cODcIHlW
fwwTQAOZdE4JpfXcn3GDcCRSE5qSghngmhxvq63JFAgUrI/s6zO6HqXYpfLmT8fY31cVOGVjnxlg
2s0r5qKXLtOfI9JxPGi2M36Mqus1Q1/FuuTU/23VOlzo+B+2FMZCgts0N3p0eAsm9sgE5tNFjbB9
MrMG7Q092Kr8oXf1rzaAgCYd0PjyNniA+SDveZLaFndFpAX3C6BV/DmSXwDFaWekL7Vhb1UOblzX
FZ0tTna1YwTnJvfgcUIIwv6Xo4/YPRPfTRr0m6o1Xx0mbmQeJg4zsx16sTguLRBnl84BItBj+T47
03FuySMtTsDX697rcmv1XEEAD92kcvXXvjihWIa5Qj2g68LK6qhCaZIXd/4z8CXPjCNThjBMUf+b
TEQeN7MRSebV0v/N9P5GIlx+lbuFspt95F7VZRkP18aAObRU1KOxwrLrs5ZaSU4+8W7RhKuPBDF5
PIYPz0oOKRAJauBFU21Edest+4SLcYt7BFcjOFM+esoLeUMMbPWcsnnhlB7OXYYWc4zXEfdUK0Yf
qqL0QlRIPnFRDQNQlEMv/hbmpcDPF/lzuPAWNI6z6aV7RF+cGy78wvL2Sc65Js6g0gUbJe4GBQ86
kUOlJ6ftiUQ92tFsDJAnYBdmWzFcNCaL9atWvGS9RuUkQGL2RsM1wt7v9oFv8Pvka/UxuKjlRXOg
BBEQMLPDdNpr9o6+LxKa0t8F7rvVGxcQca2GlI3nS3WGMxfgnmkmNTd9whzFoYZiqiqHa8C3PuZI
TZp7TOnOOna1OzAYyPf0qlB8FTMTtIiGZV9WfMnxpzL7bEDhxpXxbhWPABlHF3QUwFsyg2WfCQrr
0KmnrwhjX9ROB1MOF4PoIbz/TYBmzigBwgHX97UPTi3TETpjHugsRWRt0gNL7i1LEfLKzFmxtUfd
zhK/MU7GIB+atXT796DUTx2mABv1MJiA8JmZwKJ6xjSnxxt1p69nCH7NuI1buVLiwpzMm2EILm1h
onWNBJa4CVrYQXHh4+jUG5xFY6m9GSnMssHX+lf+P6nT0/kn//oCwoVT6ye7vfE2byyNMJ+MoLJk
SXqGWyITLlsjsHQQdUkvqIUYdrqffriolLnB8dzkaxeBtnXJkTy5DtE1tJ8cbc+FZZLbWk073tit
xoIZJVWLoVaVW8PDmGyGNk8qjQGfWU65riWRhiC0oi13FJ3ApcQHUq1MmJvkc9YG1cQ5fyv+l7UI
DCUaJ7Kag5KaQ/4VPcJ74WcHv0r+jAvQN5YXbxHXzLSAQTI4yJ9bIsOWeARlQBZvYBesppY6YeQU
jinoypFuMETAzGG0/6hcuaUszIswD0ml0h/9Lh6Kw2inNCo6muCtQBaYOHD0Xkm6FV+K7eT5ybX1
Q7vQou5D4EoL5QeqGEIXRutvjPY9UYWqvu9TluJ47xS2ysM4UGEhZvwUDgqI+J0H8oIR1K54Di5x
UYZ1w9166ilepk3R5Yf0y/F1yuW+kt69bNprOXBCSB1we9V6wRqVMmnWBNn448jEVNIkIDIeCt1B
nLaTsCwGHt46vTleuqfbZK1ZD7rBrxneqSEvgJsRooEkTVOCaJjgy4OfgzLX7qzpu6TjrtdUH37l
3S07uAW2S7Bbo9R3Ps0YcF2jh4gFgTFyaffoQwfUfqCZbyw4cBGiNkwxEHH7UN9PS5JsQOpVGEZQ
4zPJKHNp3wKHGsfhU6XW6AepW/MZm4nqAY/4MZSGrWlSAiJ27micWQsRMwzI9rn3/xTd7AVXza4v
vnOt3KPMzgib2kMDWBQMZ4+xMO4bHEwK0fk3WDeguQ2vWbseBIeCVxg4LNllt/stLBIb2OgMvIYL
J/I04qryPmLWS7Fr1VjYJ2UAx8cg2nvMVbmldaPGqT5BZuj07TsYL32rK4EX5LPpf8ik5j05L1gb
BtLDOgO7ORuuM1fG/74MptajA5QAuEke/eXoa38O2gEcOWfEe5YdIpDQnJe3/BqzNjNW5rlmUO18
RQ5JTzRZP1lN7VUExAJ4rldF9snlxZv/jCY7Dc4Dzhpa3n8UgMgj81mX06kK6kMl6le/EFuDEXbJ
z9QTMKLMl1HSNSZ4mGHvxB5ro+4qB2P36+EXIAbFS13uO/yYbTxe52NRTvsgmL+bUHBsNZQawUJo
0qagNHpOejgsjL2k+0CNssowX+KNAyM4Rs9QgYWq0F9t4kPJhHKdg8/h4jzy3TAw3lcjX5bwICRx
FW7AAUh4md8dGR0x8+nzt1sBVNna9MZJ/RuRx4IZ66+c0yuoXIOzHpBQYLEXrCl+/uv39tZqD9Ww
FbN+H7iRagHucJKZBgNzd+347UGFtlgYF9yYjPH/uf0QyvZLPjKbiQB8/YQ0A2zDmZNnNDA7ic81
Z2b+6xuzXDUMtXIn+rM4YMoCPrrJ4d5ihsI+46i+NxyjGq4FClVGg1biCKaVPJfKcI4UX4DA63FM
dKAWNAL5riU3uHJQFbCH8jJ4FTmFr855lAHDu4PDp1J6yyt2isSMwmKxwti0w9SPn0vFBMCCMpn9
GkyMySC8XdhFriYVHdVHnVavAZ+VQvm7zn6QcLum28yUVufnNQfEMgioY5nvrfQRCwV1hxwtV0u8
9SoH6yv3S6M4piRRpUQ0gkBzihV0Rf9rg0ZIHUGoCTmFs1BU52/4JwsQgo7VH9XzP3AyMY0NkVWP
gxlTEYajuOa2HP/Jk8rjvHApYSAAJrfDuUj6ITt0kE8Dxl/TzHCeWUx10HjhbA6xBDhaguMzxCSs
wBpmZpJfWGnAecnqHLA+zacqWnfZcR5AewNqbsYzNVVQyNzpMNehO5xLINXEvOSc+U+TIMmcQPh1
GlromLIw8RlWgqwH59Sek/2EnY0ogJjDKNhONsk/1qyf1jjnmnOJGzJnLJSB413ciskj9CXYkyWj
OMi55LaXnBxdRIh2aeZXUTKzi7YxMKyKW17qtFirW65FBkOr3B//GYz5YpexmK9T6ireIsZ9YylY
xQDxkGiyheTZvahFwEO3zkcak5e3qYd45Xi5s5o81OcYm2K2fInvYCluOfjoqjKuAt+i1gPGgOqT
puc4Y00V2s4a7wZZwSwY14ODdstnnQHTyFkoZ+M9a43tKNprEJ9jDK35oWPl66MrhRGCKuVO0JrK
41X1ZKEFp5UpHBiSyfELBgytVctuNLJdx9Ojvq0q6q4D+pe7CGbUTBuAG9sxJ5bZl/eF73qhtnvi
mFZMX+pSgl9hXvZCvg5eC9VVf1CF5a5NDTlEFNCC4C5PcNXcZWegkWqmfpIUHy3YKaxegw+CS6jI
923GLiK2CL4mIFVrypgjV9vOjKEk0naY8tSW4r0vWQyz1rq1OdDkvhVXVLQf2wEkOARKE43yNYov
mS+VATy7xiNzdfBzIBeAWTHk2LDzggnqEdDREfTnvNegp3AudGha1+L4PRurt2bOrl1ECQH4oMPQ
bvNmPA559Mat5GghjzSzdsoEdSOMkPu+D7mpk6Znra43Df3irdlegjq7ayBgzUkdQ3QL7zTd1LKn
0r3Mf5m58UOpugmsQXA76vPS8+3CRjJRB2seYus9b8ufuU73BsJG58O6qc8VIlzSLgikkuzQuDda
C3deKw/GvBD147BSamTGHPatfin2IlDoqGnDBdhK//oZf7MLrGPe4iMZKQebvbAM+nDxzzo/PX1O
ehysW7KuuaQE3JewNsBXxpQxsT5yFpB3LWDq17avTbNOaWlQl/7C8459Xh7cOro63bx13a95hyCx
dck3zuxebB9Gkh5hi2PL/o1ZG207PWt+ozxlqykK0KkcNE6kEu4VDXW/kjIGD0e9kVFsMeovEuhE
A1c3T9B6pumiuR+so0BaltB1+GveNvII6rpgs5QgWQf9WjTGp+DmVlsd4+eag7zfcaVsLB5GE+z2
ILNb0yOryZqhEAWxOGayxDv5M9gcMxnf3QbKq50ByC2R9U00GCLsPFQgWTMMq639NmdiZmKavIxg
I+H99tT15JEWFoUqxWovAwiVwgAMy9Ify+pqOo85Yshc8jOUxfhH6+Gq0DSn+80xj9rTIEtqQVjj
5py9u9yanHlz7n0uDIBhcW6FGzx3lNY38/jjGjacxlTuF6d87j2O6cRgpv4zy1itggUhn4OjIw1r
1b/DmlnFPrxhrv5gki9JAn9q3i++vqITkcwj9h+6QtXpny1P0+23pW4pomVUxHCu9TSoBkvCNkad
ZcoGULca6aLuEdTiHQPQrXZxNdZbi3aYp6EzbglX9Pxf4FHAMC9MlGLnNyeCrwUZSXrPfwI4oNZ1
IjaRSvIYSqPXWRfdpMG3SWoS+ldEqFuL/KOmQYbJRi6sTndeTP5oZg3Ppsa/kAHg6fAWDHJ5wQ0I
Yq83f20jPxKmkYDdgjdtEQmY82lbuPzFOXN+wfwYmyRnV++WZl2zozxJu2Fo4LnnXrP/XnRZIAgI
MoK+Xl1nGAZl3fQcfdiAl/zY6KFVt7+5xTlEcRnHYbxnBeAVhWd1MQKIRISZlOeRmMdQyD9qkUBO
IL5HWpkUrcP4139xhDgYOWCgFEaH+9zgc9HgRLrevOcDXLfEBMrSDn2K/rq+hBj84Y3u+7z81DBO
By94b5xno1Ln4jj4TQad+Unbr3L+x+59ekW9HcGXbTa25xJvek4ZoWZFB4qwaQvsOe96vrYrBMRd
LT1U80HLtGOHCFI24Min9hgMGHXzlmkxTAJO3k6ZvbtkC5ah+5GjWEk7W9vKCJ5Of4aUYGba0D2e
8x19FDCErErQDD4e7eVnCrKPyGhQDeAlGwOTfvyq1RziitwshrUrZjSomTPJVMPfwKbKxk1t02ZQ
e0GO8sAOTeOeymotYE4iRgU6rLBx9vbLch+GjR10xE+vKFrOclgamqHzbGvY7iXFC5PI7jCI9qLD
diIjmJZIYP2Mow62xmSR0I92rV/R5edgJQbHHODvoc+jCrLt4FAwdA3407NPwuawFO8xgOrZZ7DY
5DHpCLYRk/6DXr5mcfm82DSxTP3wlLIyAyFcyQBuLIEQnUO8+5qPMUtuO/Ybh/tV3lMW1gywiDBi
BcZHFLhvcHQvFBG1l6oyj3OVPM/1zQUvCcabA91GObvmqH+DPWqTa/wtUOT1ZseBjcN7sFEtUGBW
gVOAjWi1i5azXQbYEWfOM40+Ilt0QHgU7h5Gct1mgP3V+KXtntIev4Urkp2sKxBTebLrRlBwjI50
J3JZY1dT7Vyngd/JdyKcQh2/wWyhcPOWoEKgRHA2quq/C2WpNqXvXF7uIFSAwsw6MaGFojvhfaLF
Ohw6DWaMQcnNx+zyhbuHuBXURAx+uwqsNENssY/ZFJwLctJLIr4L2sS0mk4YP2DdnGQLchoPSV49
Ty4vuTnNL2lHcKrAk0LqD89OfqiQS/ZVsp909zdxbEwOPWp+z5/I+0yu0wFeNQ6MIeVdzBpmBtm7
03xr2oc6wvn5XUCUb237YJJA4m2OUcEaY2SF+7tkKT3TiswEbUX0r+VPlvsfNb1OxwAwZusB6ATh
OXBFxnvWrXXV8JnTt1KZTAwlD3Dt5T9Nwx0DZzXZutxHEys0fm5wbJZFEaL4nAAqjrQGjvpPGwxH
RidwPgg/mL7cd67w10XmGSHxvmwzaD1UO/MaufO+1O1txvV4yN40+4PQQ9V9N/4QEpApQyvOsI34
p1zMV8Y0LDCagiJhx5qzYwKSFLO//o8j173hDN0l1nOpwJ/aw/fLbYxXrZk4MqQCpBN6UkVZRtbm
YReZX8zh+eCLjVvvG7KEVRYGsAX5sguSCPqZpLHR42Aaz8qjWwIEMe9N+luBWcCyeFLS4BLdVCmT
cGCOALBQuabqLSyw4LmdEwYQICx9fnJr8+yhwtPy6xK6mmfqmCUMQ25vL47Mr3HB2MYB9UCURJYf
2AF3Ub1PUCo5JCWH2vn//80P6dc0eHASXZeBikeQdm0OwegxSgRt/zTRRmGN3cZT9hysNqSWLGWw
46zZfU/t8EolKkoDO6o7QnQHCzAgIRHEWvAMuS4A+AsIPkzQGUoVV1K9YmyATFbp4eS/IsJSmkbL
S4kPsIyPI3n8Dw/T5yDormafd5Z7kZ4TIAUTg/1sxBdG9py8noEjHh1sJLU5VWsXOp9tNT/pHHom
XgaMFaa1HmoZMsTcJb12cd3+16w1gra4FBPQVCy0xbaeqaB/dhjyK3c332Nn02X06jItRdYZm/OU
8Me7CDsdar2lmk3GXWl5Fa4HSsAgT+g2BCLPO8AG+JSyo1rW+0lJDdfRj+YWt6m5DBrtvAoh3cvv
uQBXAL48AIo4ee81gZUnaXKas6oYhS9X6gyhUpi/MDuIe+T9dWq6o05w3DS052H49JrrRk1lWGuH
mG7DoxVI9t5q71fpKdG7zcgw1rrXmCFF/h5jS1SgLAMBoRpSbDEplk1ylCl/gRBAdK1leguc+dzN
WKG423HNHi/LV5kibNTzEKyDLti2GdF60mLMmWTypwt2NYjhp7Y1fwWed2ex/rBwWoai4X01VyDT
FJw4hwWhwO3h+8gyZx7r0/wreUbmhZJAbYCMOFTKj+6vfZgBjAdeJnFsBYJVUcnHWLa4jrKVTlAZ
sY2QFbdrn1nZrhTcpdPZAfw0Jzybcei69TNNqPtxgHCQVrJDiuRnTap1wbcdSbRLN+KnJq/4x0Sa
Wekm3rUBgp7nUfdnEOivZu+pLTkYaocYR42uOlBq45p4kHmmRqPn16OurXk2OudYNvPFwRo9ghHN
rTszlGva3sa0ekEwvAC2vi2BEa97kImoh+yvrrOpDDqoRMCp0ZkoTQqSz5SzFCxHvv4loebbp/AI
KXh0mH5Fwu+5zuikJuPpFDjVeOjKMJtZzi6Gy1GntM62swWOhRfT580hz5XgvOSdcNGZI+OiL8dh
xIHDC5Qa+7YkUoD3Sk3xNA6jvWWFRuDSLFYSGjS2GhSbLspeRdb+aqX5zDxvT08ScbGNaMfPrqDb
l+/Z5Wpfl8XWxvQYyS2q31bV1qUirBOIgSk1EAaDdxmsAL9uMp9IT4xT0kLhH59rbrZz1P4tcro9
NfdcRMjqyYHURb9KSaVGzGW7H43ojQnigVBXS3RM55uzuFw0Nd2ohj1eCnAjM2yEDeQh+B0dzraU
wXATjO3e1J690TaIw7OdtwaaJpBiO8Y86TNfmxGOZBr2dBFVirTv/Y+k81puXMmy6BdlBLx5Fb0X
KVHuBSGpRHiPhPv6Xnk7Ynq6Z+J2qUQCmcfsvTb0hHpaAqOBKUbera4fPb37IkMDZQSqp7nA2GPA
7WbehBucCeIxa8b7gCQhObZlSkzBex24DEhgHefX2rqzWoWES3/hgslQv56qfVUTGMUkDTlfFn0v
I9JG/2CuJoz2aLr+sSSxu0JgzSxyOJNfufgeNDi5KFhpYUiYuXaMpHPQN6H2rx9ylrCbJN7W7SZL
/zJ3HZn+B7F7DKdWY4ltninvkL4EnnUWYMd7qNXqys65TzrI0npwyuFGUSqwYCtwGHj8CPDdxVWy
ei0mJo7NWvXH0LX95JDFfP/pWw4q26RzNCWhyGZOpRs8WS0JOlc39CDd0eiyxcynRetrP2N9F9Fj
b8fTq0otgDEntb8c//UcaMsuZuiBhLc6IJLg9cdMRixzsnbmsmc+Gj3pOV92mxk/Fv5XSkYOTTNn
Q5jRf+GiN54a4H885uFKY8CAzs9Ai/EXQs9AwZazUDX8OFmtdAHurHdxihaxXFsBWLZ+rreIMVau
VpgwOXVmkPWlZ2HHxOQ+VP6X10bbCKCUhAEqYON0HMr81RO4DMBwXVijDslLxF1SmvFCLhz1bUK6
Ufln0ySvCB9jYwRyX2Dmx6ZqDqv/3sURJXUAmzqhMKxsUsytk+EnW/WBNj3rZPOeoth0GOMRqOY4
f2ofje/fTJn5t3fVIyEWAvCq0QmzZtGtle7CRmmG28CDLzAJtRwknLJY4E9DAJMMuRncOd/fqjs0
mrpjR5iznUYO5MDk2icsirp2/m1LSY4g2XpNr2/U1yd8EkX7jV6pdLfOQBdXsb/CqM5OMuUkLinp
ygqtcx8z/s6WtHD+cI21Dc9Ix4M/UCCYnC6FcfXGDRZpTDtpcjasv8ZtzzqS0Mh/DrHmcgAkpPoF
p4YQFpZyTQzTkhJKzntE2F88W0N/tZnGOYpX07wjyO2IL8wYi2Q1O86QGAYD+5hA3sQ6eygyFl3L
qvRoJFapSl00sCNllArlIpBYLLmqUNVTKOOWYuJxb4Dj2rZ5rHya+DyjZN7w/PDzf6sEiDY1jNCv
BarLgmFyxDehJpZuuuoLZqBUcPwqOf0OLreedRC9FnyjK6+2VlgILKaXEG5hRjfCBNBrF7HzV3B9
xm6xbtoQMjk3QsdHLto1TLQlfr4EWE1ZL/3hbrAQphpilLw0C06rej3UyTqzQHdAg69VViaBPZQH
AnN8ap40rg013dMGWy1M0KTQ/zNIquMDQiiGyw8mcP5knkU+fQrYNpnoX/h6q4jxB0mJrYlyca/l
yVUtKF0YCYj/5+lr6tC0cjMz+tdM5mfTib+ViK4TiyHTEF/jkJ0minWPGLCWWE9E+hTEDRTdIsC3
Vf83r8f1IsiUlH59oC4gIfIGsJr2ZJlnR5eBQTHtJvYDwHgN79Fa+bKfqX/s8SPV/HOiJ0c839wG
xXOVMc3QHfesVe5z1755HYvRVlLDNrax7jv7uy38rwHPiOtM24ZjfvKyp0j74jedNfke4vfOwc/B
8lRLbUyZWcdipHR/g/o1FjBCW2Ngm1CDvNOslgH1cHb0mgmufM/9fElMLXhuXMpZ8gu9w++8esWQ
BBm2oeMLkd6eiPN5G4/1up7jEtFdhf14gi3Gd/QJUQb3ccT2ugW4V7HvBMTaDe0uao9xBRyrnFcD
aE170YbPURVQFl2jtEHijPmPOzYKpq0am/QwU6IVAcA5xIgSXP6Y/YZJCt+WP86aoQLmH+aUf4jZ
PrSae6UubwwkfG1gnTppH5xRLPPfwvIv0IUBvj88sTc95v0I+l0aQxDvLl4AGnOtRe884wqyR/ku
DcJv51rx8wOfNZRtgiDqWCFSTo5koc8jKUw5FfVc7wx7ZiZpk0jpwTFrMOi80WM+T1Xy7EW4r8Lo
oOvVO8qDpnrzVcxvg8nXpU/3xVFUcFuLigjgR4Na26QInSLMTDG/PVeD5yEWO5TFqSAci7nxIpjW
CV21S5SLYEyQ7TMNQRmvQIUChXPNY/+FBh35ldzJEowTVRIRNpymUWm9e2DltmOGxE/I4QMHFiWW
sw91ihf9ey5IryXrRu3+0YnqBGvaHt9m8+dwWKPJgntG/dBUm9zBksAVGjUnFiBBAVMWtjX/AGed
ouq02p+omHDot5ZrE1UHvTMzlIygkfyD269+cYHC1+U1sBzo1ayjoe2SSoZxhdXJFTQhfekRCXCo
Ia3utmARfFRzqCzQYd47jb0DissphWZoJvLeugzfK19bCiUgSKBAKt1pCjg6ZfPKi9gzD5DRV4NM
vLTfBOdQ2rGP7fWr1mX7xgCiTPlb8FcebPb2+14l2G2BSq1MMz4Iuzw3DSmIPmaO5J7SPTYN8Anu
wX7wryHok5KhgeoS6QZ5SPHZpwRr88f5ZOwF3amfdnG7HbVLJb8wUsHSBBdDp+tz3SrzSi4/fK73
ppluDv+nG79kZLKK6bvDp0tE0asXiMUch1vl5NtLDOryhePRQB4a0hUF05/ZvSHNMDhmGCUtojpY
WsEptY+aTYrFao5uxaiqEI+RR9TzpHIyEWbqnMyRnCCQIOVVfUNzw+PGUIk4rBjkNPEGY85Uf2uI
e+rc+dapBkaDqMju7kcPOHJDjFoLaDXv6UQM4D1SgI3ndvZJINgnfEf9pg5/kggzHtFm3PXKGIva
gUf+YSJijW4hYy3uEt9mDdR/EbzlipceijM/LOURszA+ZJTHPsYd8Wda/WpM3gr3G0wB6liPSGNW
nMgBzc5QMetERxASxK2NNrVacEWrTtlhsswtaHGr+c8tNd/0I6s9nrOFK9VNYXAi2GsPW1LC9dXM
nAcu7JjK35SOvphduWx7bkV+4fLbJALPJzs92FpyHXRAJlbC/OhwQpSVxoY9oh40LFqAjhM6XFt1
rrPnGH6TGV4L1kX19nQYkOLPgZFq5b4bprGakG9ZvMVO7bw3qjjpTB/6EM9WMnj7yOEBCRyKs1rx
nUG5DVH04ji9jviIeFQXfGHzm2uDsfToOGPhraq6gb7pmntUqILcTA24TzzON7OqbngZI9d5dIm+
tLhg4jZMcF53/9yvuuS6mb+d5kNL6E0jLb7UE6OVmpGr03wbnMP6wHBVTCVeXce8hLL5CUvzOoTt
H7TjF8tyWZQX1T3VaeD/MSVFcs+VZO2JLDq7UFC0eNxSeDH8OhmsUZ3g4c/fthOCnoHqgxhu2Ep3
k0l+hfalei/MbZUtpfnshTd1cPY1HFzShqlC45A8ZqSj5eAvywTzT750zHmZFANH6wzi1bgHkpsp
kZhNo7OHOIfA8AhZ4Yw/0BvgvVjJMfcudnN03G/NG1G54ZhawHEhQnWi5+Cji/eGkSm7N1UETF1j
L+atJrpDGdGjsQ8/thpReQKdbwI9RG5Tfgy9NcaTlRJepm2nMn8y/tAUlxOZhkYOCVX6sDgL7Hxm
VpMeNkMj8ljK6aPYoxTkXINYTNCVegXxFG2sxF8B4MyPie6TilZsBnThHHxsTHWTRXLFOoZcUCb0
enWLmwTHgtj2SbMhFnUhJO07UblFRQB48KJ+z8Ga1yF3VuCLU1cl0I2CY6/7fKYRGscOIze+Tw9m
9spO/GsVNhtDJidi239F9RPFBLM4Kv5x3uVJeGud4xhdjIkkaGTIGnYYkIwfWc5ra/twwJkwwCIi
Ty6WtJfDWyS/U3jyU/JmsmnNvU0D/Z7wN0CnoCoBVbvTngkWqRfUdjN9yCjkLjbTC9yE1ZwWLzZs
JRD15bX166vbohzgM3frYe3Z2VrGiNp0iwiIAAyGXaXfso/o6ZkQjQjo3eDdjrtVmbTA9PxrFGUn
UF9z+abeBMbgZz9jkWDdLOYXMvAPjB2+0mjc1rO8nlnLBfzpmmT11tJKfyeodMtk5RtI2gcEPEqh
HxNZ0JgrB1fo1DL+qXE7QD4qm2Um3lsv2Gr6vKzwIuWJ8nFCJ9VQI3XmPuT9T1GBlaKDzkxOrPMW
+dpa/b/7nDMO91YHjauYo00iTRKd9SPu2QWrctKkq6mj2PevRVu981nhNRBL2gZaX5JFWcKL4dJ+
VhUuwz7c2ZMPVY0zUquxh3xxKKM9WgVedolaBKsOjG97kQgLOFWqaVQa+ZH1GHBCjtvIvWq+8fL/
X37MoW/zV20TsWPwxEnazLgiKbG8b/VbmwQ8N/+956ML0DCcYEQNz6kEum0KjpT/fkGXH+EXb1ZM
6TZgvG+1vQ/o0sASVREvmYCaacBD23jqOAS6UH8SbcIEM4UPy5BqSPYuVBKDczc+qydA/S0FHwdz
Pr8lkMYO8Jh0V/UxhzbGsbXmbawg3eeA8S0VmDOX6wF9qfrhc9Zj28C1YrGXDt9pWnMrIBsHY0x4
m/L0xLIAVzM9Wtis6PbCNrukwcMy+2e96BbODES/55VrziwwlxEnB3cc/xw7vYI8cogm+kBU+EMi
Nw+IB/Yfun0a7PCkBcMFObvRbwvHwkQZbtgqkhXkI/dyuYVd3IWxNmcLjHuE7aBNVvGU5tBvqwGi
a9KrgXcaXwy5tF1oXWaJ8kcZuafKPKEaGr1rL99yZFfmeDDx5Ua0YYPp7wb2r6L4AtiKfjU7VOhC
dCLFNSbKE33RSJ5Jpbviv08q6c5Vka1Dbl7iyBv9m9+z6kmeYHfwA7q30uWd7SczfJxuH9IQW1TV
7PlPig0YlenejNjHZPVGE1hWQOIla7GIeMVRxEMq87DF5ncmVYrwsTUfqpzirs8EoPhBaSv2Q31N
tPLeDu4zmcjgABUpm7D50a1WOVvnyaSQeUstiiphErDi/WHa3AN4QdHRLMJx7yf0PwyNSt04upSy
zOmHyHjrkDvUnvucMm5Ub1LkBRxm7L9RCGbZS1OwJ6hmJhDV2uR8qKPvktL6FbRAM3KE4SrqUS1R
xhb6VUYaXsfbZD4M5jMWMY/YPqlRupT/skZlgV6yvnsJrb1cD1DYm47ROqE4Ll9159sHq8jYfQLp
G1gxGu7G6bR92HQ7J5XnwT81rbWZtBYiQf+tW/lWdv/GFhGeGA8156JeI+GvHmBHtzx6RIMSxAc7
aMJBZfG9jWSitaRYxoiyk3RRuJRAxrdEZ4vXjv8C/UkYMFtIVuxqUATjEsZDQU5iTSKGjqtanGuN
6XX/mOeK7jwmcGF8VnGgrsMkk6F1JedbKL2NmfXvscu7C5W7uWosTYvonXEDn80w7sfirBXA0buD
Nn+PvQNyDQMuBYHhviUz5jfb2Pn9G0dEo5Gb1H1KxRNyry5V0BTuY3VQJJBF6csFNi7ep4a/JHfg
Cvb2LsMlqF7AjJiWuGt/fIlsn4OjDL91BIz8kurfxpRMmvmuZgdYuSBPIXyIQQM8BDzrDHV3ZZFF
i9BheFiMnYemOYVksIQTWoAc0nZFwLiN4FwFxa80RXrKU2TTN1AXS9evdmXEyKx0Vo71Qhjirrgg
TNrGro0IhxqZzzXOv3fYbuhUg60Ubxi2/Dm+aexhTYY9iYbcZy536cyiDkVujhcve05Qs/aMuE00
WqBtC/dLkklfxn/tST3FPksAqHp1MtM9lCEP1jcyuSUvauvdA08Q+/wmjVGpxDcsDVvnrH5M0b85
RXIafE5+DZhbHJxtPpUU3y3nU2PeA9gLM/U1yQAwgxr3nxfngFB4POZrOzFmSMayRAtrnERMHZ9q
42vqEsyZ8gO8OP7rwhrGlrISqEEtyr8rMd1VuZfT86xFRFstsBRoKd5khs98Mkkr1uWmHb1fUYLh
GWBvcc9aDkFc08mZ05uP5APpr/8+tYTY9OKjzPyPydB7LvHF5ImXiuunluO6DOH+kgXEkC6u7Tfd
nVB3093CjRNFdbY7mFNGeSDCjnL3S1LMMdRRdSTd5EJbA1zn4JlWOYbfkLstYxU+0il6jc5WB2MD
t6JXsl3LCH+S/6ow/agAK4Rhv4rDC8PIPL7qaJK1rr1nFp6hpOLryXKxZvHO14a8JZl/KGNp/wMa
WpceLNKq3Zx8RLX8sxxUZJlbfOZa/ZuXRbSAvrBzkX20MMcqepARNQzjrVHCsYvdv6YiQ7BScaUx
QBRaIlUwh8hP61+PvOVuGAmspYWHzDZAF8wMisvJfemSBvpU+BEVYvFkUM2OkbzaA+2unxLqikT9
QJyX4QJUyqJEZ+7hIqQJWqZ5W6PW97HzHAJcrVfUfoeQXAhGiBn3c/yqgPpmYr8HTfubOxpjQPHD
/NtjyEq1k0BnlCDmEOKqtw3Zae92e6cpz1XVbIc43KXmgZpT9Uam5qwLAsD9f9N34B7gcNbymJbv
XvDG8jY1HmpiEWHEUfG9iM7uKA4AnMTm2u7PnY+gxCzfCYRVKY6IWMtDXadMO7OASjY6tUR39O5e
I5hv4ZFtEb2wvi3mY+Hc1Vmp59Wq5C6xM0QSMI1UM2eAuniEkFCBAtXjCw4o5Ziet449QeQCcQvo
17mrjzz1acInkpXnf5bGxHum3XW/1D/H1Yxy0vO2zvzO8VvQ8CbRFzYdBFLY7t90/viIe1CW1b5m
6KvUWUPAcMTsl63Hu9mF+AVsScpq8tS/5CxD4qFoUP0Z8KwJzJb6ormUymw8g67zHLnM8H966Clq
kyFKAeVankmp5QhDm+P7ByfcNRoC6PwaOD234V9ePDz91XJOlnxpwD4bBGsIEwozDujZvpvwWqfA
Y61IkWM+F9PNZFdRNnerJGtPjjcp5+PoIRFx9G+LlVBKymDs9WdQy+E5SPIb4W5EPHbMiEa1bbZw
6pEtiHEyYD9Y/LUi2c8o9QYbvZABPWXO+XwZhcQ46nNTKMjFkxYQPbNnUMWsww9RdYCBMZhXQ8zK
PP3oF1+W7J+yEeN7f6pKsBo6m8IMNQQUJjKEuKkTcN6r0QYS4JlXJtEJ4jY8EnPb7YxpBohn842N
70NAMEiJBpy12Soa06XV3DVeuFY8ep7fihg43bhHS7BgjG6mSPml+N+iYlV+aSgTyK2zONPkCM5j
8tk2qZFzt2rjbY+gKEXMZBbmFdM3wQ6mRWz0RJJcz1CO7VjhsIPgkdG+2CkSZqMr6HAEc+sy6/wd
Og734aoO/KYID5NR3lydRtbSvYs37fVR/0amvJpceQgpdgxE3ap06U7UJN1cv83GTy9Ji0kCfNTZ
Ke4C9tnGimUrrkJK9BoNYv2mADYFwgd1R5EsN42BSSErdfJzhtXo23vSmF9lU/x4Fi2VbhxcfBht
oC+mHgIVm2Ayr6k2QNVmN1qCvR4km1D4aAXwKmrsx2jWqROa8k3S81t7KqluqsHfJdeqI+5LEySV
cHo152YlajoE4XK8IeIvg82snSbIYwwY+mZBmSHZ/s0e7oNmA3DSKX9sSvIGyGNoxnsvhLNdbBsi
FVDpk/METbL0h4vb5QdjvMb1Wy+uccQZ1u4tnjH1kVdlRD2Jpq6oScUwFwRPaVH77qeqtxby6sWs
7kttnVcECs73idtdCH1p+3c2SjjBtEXYQLSkv3cJzpidg9pfjzGFGb+9AyuEfYOqTUK+bFkFK8hQ
YSEOE97zycL+OjPwLLLhEFvZ3kha/MNGwH6Fz6NE1l/G4i2jAG/wB3ioDZuRXLMM9BBL/a3TwtM1
QrZZvVPjXh+R08wW45Aq7fVVlTOh60i3JOZhAN/NUpTpgopzCKmLmDsQPaUSyqxzRgvjF7PasDM/
Ss9iSJfeCNaS3yAe9jSjDJydHjuUuOUOfKPQQRkLWm1X+ijpHX4LDpjb2CVQaxWAPCM60Goh1Efl
c0iL9uQXihldMNPome8BGhz49U1H/Evjt7TqXtuIkQIYDgKDG1myTEmZ/GHO19IT2zWeZ4jEnKHD
WtpoNkMywmx8RQP9iENlUKJjDQK5T9DPR1uLJ89r+DrAkA3AtgcKdlPisQy2HAWK1EWcjaZzs/gw
0A1iFw1SPlY+AgsXKxUP/lZg2Wvc7COA2P+kC3YkEaqrY5ylWM/so/Qf7ERWulGthZcZi9L6zS1g
Ogx4fqb8hltWdmwkr43fbvPXBnd5zoMBEtMhlM+XM2GS3Agmt0ndkYhV5q/Y5csm+1Ubtdi6Y5us
HUI8+DahaTjDntA9cF/7mBQjoc+qzWY8sjcfw5HDdx2vM92Geda9RjNN8vhufKTBzgmQFQoOJbZZ
XDNY3BahxL7JyUHgAHOAboXY4IJdDigugejqffUaaGjXTpxUf8XstMSyUa7HjkGjvpQ9cy/tarhw
MIV9tT0+2NoA4GK1WHbNNZ93iCzJLD080LgZPscZ3kacYvUPv//7NhGwUm9lOlOWk0XXpQKykjQ/
040Qv2gtXK9ak23PfDB/r5shA7tqbxAbu2v3LIsaNiJKbkCtgOCuZiIo2tuNuq0zgpe97kDBMFlC
hczWwyMbbyHPGv00qFQgNNOxETd+M9UKdwSAd93GuxkhIGKtWANkjP0W1mWIhWOBtGQ/QtdBq3EJ
1MqoXws0GjXWtJFBiFPsjJYMFH85umIZj4/e+ayxfEhBlYsxNwDbO1CEYVWv9JNaXgZiOERIiLT+
YXmI1L/KDiO4duK4VM+0ahwyWtc+AIBv3T3m1NnVosdT7UZ4CqqvFkenGo30CTJethgqnE/QXCag
EDRD/7TJCjfL18Txn4Py25N4oOIGaD7cIgyHs0uQse7uK3XVdNrCSVwCn4+Qi7FJwIMhV2P4bSd5
iCjcSepAZg5zZISpWdvxBtPlKpOPuvDrrQXPWmJLaIetq1sl2UtUxlOAbqfy5miRmBG7NQ1zpekF
uCIAPYTgV6NLL4hwnDYVVjA2ZNH83ciROtG7xmiuohQFucm8PxMY12Qynwv5KGcqqRKxXtRfBh12
DGAki68a9UJcvmr6IbM3Vu/j+SXY9jSPf7Eb/RqBvwwTJseCHSkohBPAzJco/qwDTy4DvM6y7F7H
Q84+Xl/5DBjoJXNnO1TZh5HbpNNRtkZrI2YzMI/4B8V8q41g7wdUxtC7gJBkvXmLi3bvjK9IZIM8
OhE3H4E/RFiDOnF++sOpsDH5+AThcsgZk+RV0ABAUIV1+YdekhLZXfcy/Y1Q/KWvTjAeHD07Eo55
ml37WZw9EbyVmH0KpKbM1Jf5KauwUOwRlms0qWBZw/JGIaGAcYm716lCJPEy/CvFXOASJ82kz91H
wBKk9kgBIiNRbglncXduyIMabe0q2Gmtt5ldaxviJERwhjGf9wAwG+Jp9v7rHJOo5iQPL6eW73n4
JRcnlrDIf9WAGA1qdKKVSx1sQPSwiUuyivI5tuLdmLHxC+xjFqZHbzaOTRM/Y5LjkUoHHG49eZQR
AKAg4YignAR2BTyBkz7k3cPDnxD6xmbT0LYWWV0ONnkOCZM80QhNn1Zwk6RZ9oXZdho+kVE6m7Qa
b7Ub4gbpedqqb1UeCJRmk+D0+8jKEJ0bJ1ADSg94IvgvsMBTFFk7lOHR6LNnYnCJuLdstkVPWYLo
JjRQzYay1XZeXnymdDWCmcjsFlt3YsQaQibNCxQqMeYBmPBxyIPD10pLgRXpVWMUEzTBVxruHB5J
s9xGJQTsJgOZ2zK7kck99GnY4ar2/bycp/Hc2Ux7lCR2qCgxYwYLepXjgogXdj1/6vFrliJDnr+B
QUzjnx5VD1IQscRxieOPoIzJeVbD7CdTFE69qH6Tsd31zcQSexFy+zfwkXpr04n8q1HDcI1CS2aU
iWQZc8o0pvMRjpjvkKIsLGvGoB0l2WF4Jqotw4MdZAs75MubWtSgjrxyqKHnaXv3VJf9e6GwF8xs
Sv/kI4grwdCXVF5S47zJ4mvUbCLnBJ8F6vRMkiivMz09mxjSGhfsGj76JFxHAEh1gRfyYVAHOGO8
a3h1+phgpyzdR3p1VgEv5MtUzE2l6zFAibZUkDe3sX85U+bYeg14ewlm4di651Sos62tOv8hqnFt
V9Mp7Y1Li1RvuPvsCphgu+JPc/PdsqCHCEdEiEh22ZByh/UCxOk4nNr8sykahog5EqKWTXUyAYN9
cdm1EUHxalTgZFui67H0ikXuyVPatNBssmiZuymRDnskawlGGySkud/cEmorN16b1qU3uCCDRdG5
u5rJchwayydzdo+1wZEHyzQCCs24MzUxVnaEoaG4wMA54woqrbNPnFaTab+69o26IGFC14DcsUZ0
OqhnL0JaOL36bZ1jrtNM+070zLeQPFFw4Fy2bdyMKbtTw7jI7oBIS9ZX5nip/y/O5Upxu/T0vUzM
jQtbZZEm7b7xwDlykrGxS94Z6a1tYa+s2btEJn4WVXtqHXaIHvR2Vv+MyJGSZ5taIiCkUoTtVfhU
oBVuGHS6/r8+xt7uemvpgVvvecOR1bkMMevB31XDiS9Gms6Tqp57xO2GONEOorhDyBfYuBXxmSnR
eZbDQWZnQJCV8kp1b026IzExMg+Gk1EkXEOXi9bAJnFP3rRuo8UYv/CigC7WlW3bv+JSVndoY3JN
MTTa1KWzHRkphmG7Hxy6adWZUSmj+ur9Q1RkC/9WY1hVU92Zt7XiZ1tsFUQNgSzzzhFVdBPBXQ6D
9SDqBQo3IhPb+BhG7RWHHqoCMN2i7hYDCLVpLMkmhxWFp7WQ2PB56qmsQkecekbp2pZAL74BfzFr
hCywizd5TbOh3gCHOo3pb/qSOwgBWLwv2R/kcH29ZwRLE1dswouagNVScN2cpXlluNStrLlc33/H
4LG3p2OJi45MNk5foFOMargY7XCms8OkNU83BNO4tpKn1MAa7NNkgZCMkQMs0pEhDIgxcCmfeqrh
VIteeJDrqOK8LPU7ZZgaHKaqbk0o+JsxO2Lh2DVUEQ0jKbculhRndBS1bE6dy1yB3UPEPkLQn1ld
vCN1IfMZ8lIXuoW+qEQOTgZNjuivQXzQs/CAkweJjbe1Azbawlp5kKSKYlcVGKp3trmrTO8RmLja
oAcJt9kJp0OXOhFBVqMVLThfsw4H2+RuszJ7Q/98yjVcIXrc/6u6mfFHbuiLxLaJCi5ekp6bsLki
a3VMR52weYvDwJYns3toIVnm/DFxQalMj/k5mgDkF71gRFWD3UisNzuosK/B1q5ZDbDUWDcxr7ag
FmoqrJym110VrbpM+rV65nhkVh6loCrX/PG3k+Nx6FlKPHoeC9CfdKa46ietFEt4MxWV0sZ3mwdx
WO8z0LwAdYUFlCXuZpbK1Wfck5l1Qn7yBFttzPN3Po4lCw18MGGVvmCuiMtVQlmYUGSn6HzctFx6
CGVHGVwF8dxfmcuYgBG7ZIeULR0+mIyWRRIenjE7BqlVZdWqZtKlyhQBvCvnHZX6g4hQvNSLfDS3
amCTqLyw+k1heR1e4KAC4CgvHorbivlxKvi8iY4smWOxoCjolkaGcv69IM5cFLYKMIULgKaSTrxm
PGPxiCwtv2NNWl+qAcmYIYtN2Gd72zSZ9lzDgLS6BC0+77XjA2sL+51lPKsmqMSaRMGLPq9hJHhX
JTXSTnWQqL8GV2x6DCJkMAFkoBwnDLudltGq/ddEyUHWLnGCBErM30VHzxVpL/xqO5UxZZhwYbxd
jmAhS5mVsbL2WDL4l0rLV5yyCJyEq20l+QwRdUJd08cPy6TLDkogjfYUYRvUmgX/KA+bT8TzUBUs
aHCjNdnam8W3CTHHdtuNrXEo0UoWHKtSvnUZBLUqftYcb5lPPzN+goQ3pKBxKKc/ZTRHSxuNdCFE
tbhogivwGsq2g9DV8dbCQJboPXrJp8X9CSA+JFESsTDWiyw1mBsTkkGboD4hT7Zb4b3qrHLYjw5Q
/YiGveduf+nLZhG3inuoLVUv02v90ocX4TuQJ9CDK73OgNwXIDhdACABBlilRRyL+8GJ7PF7q7d6
qkNA8NAhjWfL4A6QbwUtqxHrlzr5KbAT2xofUP8hK7ns8j1fyhy8G1xzFUA+f3qhlhtwoZVfKRsH
/d3FJ6R6ZfW4MgQJRYPxs8jXbUlSKH1kGWMQgXXP6b/g2aIGJw9+P3F2K0RazRBAt8x3xvh/ITuW
yvpT65nIaLBeEJcca2jPsba0fxm65pBPiHtafTS+xQWRwGTU3U1vwgctvm2AoyEK3fPWGIn9ILi0
T2BKQ7ekmzPQidSkqI/1vpTYqedgoYefUGZXBogdJ/jioo/d8ugLbRkWBij47sc0VEYx7BKbDyDU
lFkCyS4Styqt2FkMVFDWwjaVbf4RsKqc+TvlvMvqexmRocxELPMQI45FLtz2xYbmgW7f3lk4jLXL
UGv7gOW775sbs0YvrLp6nQpoSoFGZ490sM8jzowBzYGO/Uq4xn/w9UIH2uob37prrZGsP/NjVxnf
gmvqq0J1qHI6ZhhQrDk6+o3gHYeqak1bRmeLISquVR99tMhwo9gKnxWKI9eeQ334N4LM6fWtyXLT
c1njjRG5vueUyzIewZXWnvo9LT7Iym6WDkeTO/41SHk0Ls8m1wlorLi6ALY054Gv2IZtOY+krE7M
9Tmc1UNCCaEeVHCP+IBZBCIyAKpmxA8aS4dn02M1FScHxjBAzYELPY3utq1BSVL4WtqXeugDmHBm
ytaY8WGxqcQpEO/kYGwg/pAo7i11We498gfCcuClYLSk0Q8z/mYsgIrnv2OwCxvkQ1jqTYhsQ7ks
O5w8GcMHCbAFOz1UtxQzhq/3SxaY+X3wYVgVFD2Ea7bkX8VAj21uq2PBeYlRho0Ypg4cGhBsVbCp
jptPFTAdiAb15g98MKp14ZroHf4jy6e+jddBNm1TMKbqgdcYSBUIBXHAVFj40hg0vbecEa0I7j5G
fDh3YPXW3TdgOV6jisFGEMWXsL0ziMC5QkRwwY/yaLPHJv0dRLQ2CWsrAWmh5uCCRZVarlBzrTtL
P+uco32N7JK5X2+2L04jEX2Q5mgEdzu9Zk6MQFt2bA9b1lgdc05UNPkKNzPKinYDcet5Mlm5zTtS
US4gTSSSK/Su77Ppon7cFAw5VViqxcWup/2abA21pe6G4aQOtMw0d5l6WTa6WR8nq9sYxpX/KThY
qvak8OjRpSBnozSrLQ9dWKLmW4SkPMJe2rK4QXrHJSpbEhqi7Gyl0d5jMOC17q6wn+1U7qZxQMMA
a9F4ROhiDXmsdXb5jHx8gqJ6ImCqUbupNHsDzFXrkuLuOE+1TYgguW1puOZvM5Y6H5DG72b/ixBi
26TyemDxjM5RCusnUg9iZZWSHoRzhhiOue+PRRj9YC899CRnjMseOkbVGv9UKkLR++v6fyyd13bi
2BKGn0hrKYdbECAQ0diY9o2WQ1s5Zz39+XbPmZ7p6YCxUNi7qv6kVW4ncbKHAR9Qdlzu9GF4I9gD
EKnE8kdm7NAExT21L8MMmYW0+R7o/FdUaqywEeRnGPpOmm2XbnJFrW2T1KVU1QY14Tow7gb7NlKE
xLqJIWZS1usuypG3vsHxiBuoTLTGNlHfcIVYpvWnKB4i9LlTNT4CAD9qgrY9dB2LrfUQfcDYPKzw
Q0sqb4GCYUW1S+RwgwlJDCeVzFP4sDmgor0e4NAiezRJVyg0lYL5PasTRjT5psWpUtQb4uP0dk5H
iblEjDAaXrKG9bwBdBqWeESy6ggLR3Z9VC7s145GB4SVECgwgXVi5fj3Vmj7qokElVzetBXGDgwv
IsP2tcG5TY+RJsBta6Aic+g9YVgilAcdBbCR0j7OGINvMsCuGA8NSItCNdNjftMHIAYA35Nncb+D
+GPqgy0TyYIYOsTMIHOFNJWOTWbwHKoSB+fZgh6BOW8LHZb1hjNU9zmWr60vMbfjXnMR0IklC485
D/k+hACMoJXB2Q8TnfYTYT9CVWnB9j2694VAgbg08rsWgMxpw3CCoC5sSKLgqZMSmRkUf8unZfhO
9R1phZuo5l6V4eYDi+tyd+TSlYI0o8sbSn/Yxth1kpkIL5vrPaB+NAy8aqatuBQ8VJGu0lIsZyuY
sfSpjWMxYF1EHdlrJym/xSzHbfais+/pLRsKE/smohHtMZdgvWpOaye8AdwGqC8Hf9IuhnaJoQLT
ba7MZnZNhfkmKeAXmAVrY+63+VQQG42qSPjdvWAs05W/aVV44/wqO9TrlCdiQxdDVbFoNg7Rp3b1
ZL7GlK2eD4zc+LmwxC9mZnLtvz/i55bfdFT8Bs7PETV9Pw7nsn4bc9a+xpaPptJiKg1FlIV1NIxT
OLNeO6O5HSPScsQi0/s9n8IokTcimFyGK4YsLK/wnC08TYacPVaQTfMEaVWqMKdqStjk8TEe7a+s
uZd9jgFMdWrxEsfGgsFL7+tWw0YLYq6iX5JnyFLxS1T/VMqtZgPrID8sKJThRuJxJM60rB9EgVYy
soJwGNsQTyKMKudF3tSWcQzbFFtvJBMx0TwzRRz0XKcW9oWPDNf+oK0YNyn9FeucVWdvWwuRi9UR
jWrue1TexjSDs9DBjW+IhwAAV4Ez3mlENuM/dlME86llkjeeOqTqjHzxnxxkBkvOegzRNZwiLHY0
ZhKIOGZYATDVp97cOZOog6gKoYUMCKUmJqg9O1OeKcfiQ8zo7XIGAcVFTr2YYXqQ3+blEJZfYQtg
z7QMjLwhCSsVmzPP2AhZc0LohUTJCtAzQdgv2VdVWcPISijY4UoFiLozHjXkS7FMsQqxzDlX1rgr
HLxw9eyWTcY9x+1x1MtXfVxjqiVqxkBsvuC9JRF/kV0R+bGvzXwjO5IHMlJs1fmgQ/a02viD0alj
BOw/t27cBXmJt825M3HUtvhoTta8m0P2jMfuXen6Y5IWLzG2VPgpWf8KgSYs9tNSH/rE2ddWxBHW
sFnU5ZHA8gYlggldjMiXEtRw5r4QFb/U1meFiOSeGAmRVWWhGCl7zcOKukvIv6vChyCWmA2+31H1
XipYf+EKNiittoHRlcAM7KaXaci8HK/lfix90kKPeHQgume8h4TC/Ogww9H/mvBmiz8h2ITW5m6g
yJseW7+utTyrcr5k820Ag+OhhBehksv4Ie5TiQgNoov47KX1KVqFpSDAi1iI1sUab1Og+k4Ce0dQ
oCP9MaW/kWxc878yThUys+RC+8RjK4d5kf+MIjgYFgmZs82nMpNuad3L0Tyro40rj8k1TU+YdUIG
+8TObGtNR5QY4Y+az67Rky12zhm2wGvYxCKjCSnH3wGsJAGg1GmxWdcXMKuuy6kRac/0ai/V/R8Z
JZVxYical6AhWLRjjMt0YUxoyp35kpJQmHSYYRjjaZi4U3EQsTYCfzfJxO6pY6u48EXx0hKRyUKo
UYJla1w9XTUvdwgdYWM3Lbjov2jseo23+F5vRhFBIXeXoJZQ4fXKPsu1X7NGhZyYeJpg1YiRmy1M
YpQFQw4GDfNe7so92VYwrVPspEP1VJI/2hKak/EJYV2bnfJo8JbTzHKdWdm6QbpeQhkLOx5+s+Dc
hhmh7Hy/iPuylXCjzPlD6NWlMjFrBusfAjZfQgVY/NgicvaFQnnLE0bvpiLm0WaPoS3iIozCINkA
1qqWQ5rD99T9lqzpwPhn2ElerWcX8XmTOfTG4qsOy1sljaeqtnZzHX+V5fSi54XXM2yxKNjK8TWv
PvF1jyk7um05/pnzryVm7JAM32NytRzjivf6agQ3mNWWEPDk0szCZmbOsCWoLlkDzdYY/+Q1LV7L
temw28M+Db1fa51M0ChWYrC9wj4vcnVKsN7KCi50F1kuUxaybKiGE6jdsPSkxLEhkD/UmrRuQxqf
AUC8JqHqkgmXIe0CThJ32GgdytD5UTPFDxMNryoYeJn8juXBmbsGMHzd5e22ypkd6oANkb2PE9m3
0PZ0zSVLAoCYGWUDKp4wGo8pdUcLeBAwY2zRbZbxMSNUGr+tt8HcTXVJjSMmJPFLme5b2gbA+Fyt
7+a8ExOrie/eWrYQjRVeGS/3DiAZH4X3eR64M5A0owXAp02LQQ/M4ZiM/HWo+yUqqngBS6+0XcLk
SWLVoIB5F1/eMB4zK9MTzXSVmaixCtySq10flAe1sN5lu7nZAfmPBZsfqnTdOYQ2hPmacK/xzWCX
ZtZTsRHKTIbsZnxVlfQo2OaL6pFxBvPLmyNavb6GyzXCIVi6ZNVhY2HtKXLWnYV9hUVD5aDhcyAq
dPLfksG8CCwTVWuSLdjfOXhCaqz/ya9hiSSYUqKF7ZbnLLW7uTC2vdz7kDNeEtzRVvWkgEr81VNB
+VcHxDS/SmT9VQQ5uNWBlCMGwNqeYHBkmbcaeb54emR2fuaJsk029d+q3rQTzO+UKBiFOwqayDUk
bafpZtgHAPxc3FZXyRJpXkPNUVaj1NwsbreQkqYmcbqoHD9IzbNcwy/rtiGRrXbenZql98dqY3Nd
UvxbOVUrppldaCLTIOdLaFFyP4+42kA/YGiehZoAoT1uN3DZjP65zN1ZrTVCneM/Qfg7JyLShEq/
i191lQSf3GTBknQdHCqENau8ldC+M234kbLg2jYay7PzpLOCqtc35VXsOi0QLKU7lKGgBuYNILVX
jB0dqX/gBAy/IUrAOuQFVwwJWnZAN7oVA8Lcxv+ViTeLE7zsitQIMQMXQ9WeT0zlXE4qehKsJELE
VckWi56VRFFIRJszyac0/hVrb4MJ0MgjrkORy8YtzX0kWFqyMm7yqjwbQuKhJOZhsV/sHv4mznE5
HgQGvhNR2Qk8Mb2XcoqBJNaHL2FODNYuj38rOAFdSSopXi56fhdDJ0G64rRu0q7dpLLhK+2p71JX
hvVXmPuowiVsVjPOrH7roJyWCq2N3XYssQmyqrA1XLvU9p1G0z4gfOqJDwml+DtXMw+8dmaZHSP0
FZo3UkFp1fSA6HTqQwaNhdAwEgrHODVUzSNP2C/IPX0y87flFqr1b59VezUQV8c6B6aJFR0O7nLH
Ip4dphGfZj35WNqbaOogdzrkJ9TzpmkxjuJzztytgdWSAVttMws4ojFctOmwPX8tOq0BHY7G2Khv
MvarEninCYIrnplrjepASp3hEPDsRSG0NlSNZcnYresLMnswyNOA2NsSSxBSdm3mDnQk1kxeA/+J
UUWfIMXHTyHj2uomSUYCngAFGIZbwR1bK7d8VjxlVreLRo5f41poqUNQQ+bgz6jDrgoLVIr8FF2z
Um6N7mIzch90iSfrociNhygQ6ux8z4hNCXRtK6h+DddVzD00NWbbYtO3f4VdumLcgHBOYhmqDei3
q/DDsbWTRe6URHq7YPfIDSbdsmvv5PHTohGq4WvGKn7u8VvZh8DljrrSnNQA0S4Z8JMeXKjfjrRg
4ti4Q6+3NN7DtSQbUU9Ok6T5/6ZJjNksaZBdrWyuld0RB1H5hRYzVx8NYnMOES66o/XjTeSzVfr4
xzRyWMO/Yi6ShKQsImYT3a24GbHRW48SY6UhJYvmVqt/quUMW1EUPBn7CNtBzdy/s1UPPl5Q4hQi
NS+t3L2VDN2zztmGgvlGnhj1fwwqPTvxNxR+gq9vYvI0E22vERMy9MopFs5IpA4p8uKp0cOMoaHB
HJxUqND4BnwyAwn2xI8eHF+66Df1FGcoXYGbpjP0ZGY4+8H5JXHbzOXPQlbvC7dLeYZd69ed6pc4
pmXUFUnRHEJ665b5WMBNKT5lUjCwnCRvG8NlLVAva7FIVJLXwfhWLdE+Guw160EDEVWnw2DETM4D
vq8JFgCt72FkjYXqPntdzGq3FANxBUJy0xxMak3J2Cco44V7r1FRNxvZQTbDz4HVnaFZnVCkInxU
AFMMzPB7fCK6OTr2Mt3jtMJvM2EgXWTNfgQQ57Z5H5byIxgwOi6bylV1kCK6s+JvTYxOYwO8/s0C
WPvsl13B5G28kVW5HtvxPGFsbdP41Dgqa+yXOo4YGixkaP3xEr40eNuqqb1JOQMqzwHjR9BthiiF
VFOFQK9SH0keXaSx+VYYc+o5uKlZPrM2fjOJLSnV7k0f0Geb43Gomp8gXA5xL8I6luRczHf9YNrW
azdVdzXmmo31AkJOa9wCe1jbRLPPWfmRjYI5s3GSwVl1JisIAXj7suyI16L5kIWLVHEDEr04jXxa
FDK4MaqVWrR/NcosB0S4s88tDRV6N2wiYySdpBgmc7sCsqskZ9sQrytaD2uK9nK5vAQyfgXJdM4d
+VjFzqcT07XcUvk10A/VdLbzffRmMkpYE0i6nlf3aHV2fyQPm+7144cZCj+MlX9bHzz34aYrd7vd
vuxW+8v29bVdbT9O/tP/8X+yNaGa+3H1c//1vJ+fR7l53G7evDrcQxfO+Xpbry6n09O/PfyffOUz
clilK9/1bzeQ0J3vP3zvBkS/slan51N81yfl+ur55LXl6uPjsn99eX3d7nFrW0er+/1wOKzdR766
+T6isRU5o5uf28mX1zjX8ePpi8NO9g9tJV6Fya3L8OcJjL7Ch2/lk4/h+h6Y6er37h2a1drz1s9H
v0616aVNvD6FPqcND/fU8ZX+8zSveRdr5bab55MPbKye87pzzZ377Nznyc1XW/7c5R/P54Unn09R
rp7uiU/Mz88TX8BXnNx/x+bydi5/7z7F14pf8xq3OPKFvDfnKNuLo+crOWBkHqsHZ4HX80e+eClH
cOLXJ3F0vCv/it9BLV1zILyE6G/x9+5TnL2T+C3/43Wuy9tjcbrhE/3/vXmBOM28D1dRHCBfc+Jt
Hxy3OGKO69TzmcVVGTjaf+/48d8n5puV/BAHyd/QIe9OgyteIz7P88M/ie/5wU8lZ52zwRHy88e/
N2PrXvOJpu2/D8aHLldcO34jzg2Xj8N0VrzxkzMpzjTHpXEaXN/hspXumn9u7g8/vMfPw/fdnxs3
kDjJvv/s167HBzqJgxan5t+JE2fuJC6BOAhxrHxzd3KZonJgH+BcXAcGZOLkikPlP4frjT3KnhZs
fSJhZ/UhTgK/hmKy4g/EyzhG/oD/xM+nf68qOePFnhfxC9yQsQ6b2k3cfSn6T19KB0ioL4ytTeVk
ZibuFNPaFeb9Iki1GqNjHWhnQzW8Hg8ciyqOLKRbnVFYtttaZOYw6ZYLqLFZ9wcjH4Ykk+xXOKIt
75X1okrvTUG6RvUzLpuqODFAXk1HbK8xwPLDu2lpGCu/dfVVabtVgPGyZfppKK3Gfa2bxwwKgUnM
l62xElDBSDDCJTZf2W49uTO3C7in9RPXtdcZZsc0v0hhcXUoTy5ylnlJBplvfnfyqIFWyqwoMFBd
d1Se2mNppNjtTQk/ioHj/zEw6c9bRlb98GaM9T51yr8RgH8EX3NmPNak5E8GiNmEjbMo16FjxITP
N7y27/CwYueqp/weJOZ+zOddllCATwTDJFN1GhXfbnVfnwZOmYw8wl+UzhUiuQWboRk+2SC9GsZ+
eFLpxQ8hwkASvxG7+2xrO1oKHaWXSqJEQWxYRauT+b3u3OwI2aEGEyZsAqGdJOgp13Wmb3h49fNb
Lcl7MW42Yhy07T8hxtp99IqRlJjvC1liIxy4bIg5hvOkQREYNdIayDlvlvNRJMZZGSfglvww0TXh
fJ+X+EqLDrdR93phb81i+SaGRnVmt+hwZInZ2zJcl8UmplDn9Z9RY32L34keQez4dZSS9A3ogd0E
EHAnv8p19ZXUpNqOEgSi9k9bTDTbiseUCrUBBo3RKYdSllfBtoy9edkNGC4V29h8rdCSWTXgPiVN
QnoEA0EBcNsCyYgZ/5dj8qfKtjNWb9FV7xfEdwAGCdc/nHmJxQYdJ+FbKSBOCg2AKxiyWOzDuJ7s
T2wzUQIJvnJ8mIZbmbLtgdLjmcN8gi+VGU2PJTPIqvVLyAa5+jEA2ItiQrI1ZIwWBqbttp2zV6kr
doWpenH9G0IQS4kY+s3iHrdDKkxM5fJsYkQKv3JNPoMtpt8p03Yb7zNl185vcQJ0Ub4wha+Wd8su
XvhWTs+IuJp99V/BnaNDD+vvpDWvMMKX7C5ooj0hO21PVvNSyIRIanvd1q8Z8kA5XzaUTjM3J8Iv
GEy1gWtrf6uXD13etfBWHCE5hdWn2ccM70tzecOOypU7NH58vII6dVwOqZpvC2RjtQ2pz17+5CjQ
9HlXw9AM5XIvxgsVBAi8aDedQmI4RQwpS3Qg7V/4HV9lfGjgoMHfdnPdWrc4uYiHQU1Br8LHZGIZ
PqjWJZmmQzNGM93XvMpV45CrHnY3WH/wKAawlrUbfaRoOCWDz7QonuDHLHNFDJAYoJDO9xrUwynt
pd0c55umwrGqXMi/ZQLf4zcCxiYQsy5WvxZCjsxsoTtVqs1M62tgpDjYcLgxoCGJD39daFQYE4yZ
5yTUZGV5SHXsuTIrv3EhTiJbZGI8U4QMh0xMHOb7Qj796BFh7pCERSME1DIYP/FCYfp36g8sMRjX
JHgifLQoabFOczT6Wdkjb5w+pimKu85wM+/3UlV6RDhjxBx+qlMFbhfBjUXLMVSnomVO1F/C9Lut
SV7xSEqLTH9WTLJoC6K8r+FIyWf8KTp411S9Aw95qQGw99dB6nZhEV5Jwoji5aVLNJYP1t9ShrVA
7hWCWCk1ti19VUfgV6U6G5uNwU7GTWRu65kZPSlESCdsrGDAu7cp/+95EBr8j4QPEGWjSxQkzEob
SyeHwMg1ozwM35xbxrQHJ6unHMfEUH442b1tmd7iZhuiQBM+BfN+mBVfOMK2ezPTrp9NZHm1VrwA
UQmQE2inu3fq4PWsf6nxHhG1NXDj9Ywy4uo28X2hW+fNnqVuynZx9IGKxB2ZlxqAeksdbpeCMNVh
2bfZxzjOzyapX1XV3MQq3aYxkpbbYai9cUwAaDl0baITtRHxR00HSIJCEaP2aXGLp2/uCph7WeLa
2svSN9t2hEVCB9fqE27Y5qGTMc2zNmraknr7VrGcQANJmkc5O6sWmXLJJMac59OisXHZ1a0qda4X
bilelcDop8KnNQwH7V6SOpU6nsb+Z0vlIWINWRzpB9XM24x1UIwb9NTSO6k9Yww8Q5zNMOK6bfqO
CRW5JkoDwNuhvR93UP7uRYqTdaLhe27GlxHcUioDnwmWV7KpNz0qeMSvibrHuHorBiBl2l/hFJJD
vWBrObyJzSohtyoqsfQ1262Ai9gaGev2pCUEAj6bHITzPGLYrqtm6ypwQGAGcHuHDFgt/AZFlxHs
Rei6VR6yBad9Fmm1mVEuIaIAsXWw3DQICwiYlnSCa63MPsgMKV663yuKEHEcLPzYSszYEURjvoHl
caoZJ6NE0ELaIXZwGywZ/WIwN1Jrrls0jZC0BMXCjDERPJhkDJG4uWanY40E+wudbY7xtGw2fjTD
hB3OKsU6+QwFUSyVhmM73NQaYhWIgtPiPNKdU+cnr+kFtIp4PZG9Ve7VPNhqpn1OWWIM3HeU8KPG
kqCtjrSS+APTs2bV0Q4grthwk1TccUn2mcd4bYgVUKwGlfw9Z0h6c4bAZY67MKR6dHky1xohlRur
0SnIf2P5Q8GB0pS9ZAY80uy1U50g80G5380mtp6TvANp3sBm3tmcSLlgeF9BScMjTDktaesasorB
IGOH/kFisYvbCZsWzbKDJTD0ZWgCqBlWJrbxbF9xAEBHNpQ0h6catslQY5sA+SAs2LVs4HcIeWxd
gpsvNctWZiQ52hZW3u89OdkKD7bG9+hSBeIMGBpoZHKZ1O6gcTyqyEqCObPo6GUxSULjx9aO6zBT
f+jjX9riuBiArhfyAET6ndg+Sh1GIftGsgwut5+D37245JpdHwt9cIXdXUj6SWFRX5sQAIVSCe0G
1H+p09Yqslkjhf1BCZk9Bmz5QWtBhT7majgJIo/Y2aPiDT1tAjwqhpd181aoiKAcV5Z6MuEtfFc+
/kkRuJEyvd53nFaYOw/CyuCMaX9JYpIm+U8NlSHDWGUJtvnwFii3iUzuQEfmjhS8FT5ItNbjCMtJ
hiqguIFo1jmLsQwDaP4LSwIBHsHJmrwrtWxtEtBGtprWRq7BzSPCvAr4nTilrdS69Mr8pmG8i3i2
aD+IJIkr/Ir2VovFc1YDbznDSpfIQuYbRW2/SQNflJwUBnqPQetUbDlqA05gAevV7CLivaNLq+II
R70UjjhpcY4FhaLB/AcZIa0NTJ20QuB7NbEk7BSQMku7yLrG/gVnYKTTnbW9VjqbmBVaonBHbkR4
C7AAt8Wg+DqlaZm9hCyK2lsKzmWq2q6DL8IOqcb2dsDDTp4QQeB+WX02auqLR0tQbirgW5TDGg4X
jEXim6lCZ5AQF7Gb/Hu6CbhMQnoRi5nFot4HWd0Z+mcL7UwKPxqs+DWmCsq5m8e13nyXuAkPYJhG
dcVGUC4/kDGDI7IyEOLH5ik8LZPkvR4AdHoSkgLlhYhOrPBkgJ0Nc6BZ/YtuR1HIuU3jXZgZR/Xi
pMifaL50plJpwvBYko4BTmABRMYZlJW45oOmLr4a/7eQt4SEMO8DDjB1GIvkzfL0m8GGhYMxSwLy
/5ZAvM8z+Yp/vmFARwzvcoibcucQx/GHLmAX62fCEfZlIm9KdUHDwIxd+V2s6FYU2HLGr2P6gAe/
bpGoh5FxmbQ3LqJN55PvsFpYSxCrOrNnZP93CkdgkGOTnQzSIuzS4B4WYkd9I0sRLkMzZI9lZziE
n6TaVpbnl7lnR+zT3B9r5WqM1y4/KuFnqyY4VxbnuRqfkKhwFDAPWqK8JjZpQxHyJiJkMfyS1I0u
ZMKJqx7iBopNcDLnT2XRN+zxm0Cloa3uoxpvi0LyOvCBnsSmsDnWCdgdbj6IaEeY733neKmKFr00
8bBRV5ZaIaxDH2wwW4RFjdlViDJUzd8yivQFc6GZLKaUXBabHVTUQvRohYbf5LwrE4zY8+4llWx6
Gph8BtarAeVogrcJjIDMGVdZEvsKJxI2LxUKk3sCXJGeoxPACY8JebjJ55+EinXWLwiBNwv+slK8
VulmVtFuABsndCToPxzjp54yRpMjOk5kgWxXg8EmIDtbR/oqNdjtnPB8eqcy2A1Ozixwl86kFa9T
uXsE0z7CCSL/l6iyfBXEQ8ZXvkhdcA5T6i0YHioEjD2MeBu24bb97JaCZ+CuLtQDRD9pAYJteGYg
4A1gSp/vlQEYLvJ5QHwe1ZNTlHBMJNBqDHuHZ9h/JfEDk2SwHhuMuDtK8TGVRHa15lsx0InBvEoU
UGVKlOKBpDpcXH2e3KjLYMLCz+F2xGEuIcwgpHgfxvugnc2E5kQfjlo27SHE3Lo0PLRDfYVWS+hV
W5UkL8i0gx0C3YsF82eAzGPqFXBbc4o0GHomUvSZW5RdXAbE1jyFlPBmOehyvOP+QMsZum2repJ5
xUqcFTQacYqR/kxwEtCSgKFFDXKdS17na509fIwdKqFmGyJ+EdaEEF7IWbUjhPjCrA63ywZyqoE+
Zaw9CW/nYIR3GN8U43uYznDH9fxZJIqXNsY7ggdYk9XJ6veLSVAfXBfW092Cx0RUyF5DKdribanC
OgwgrocVOzmoh1lfx7Z6a0g1L7CeLSnhrPG3J/0qi8q9XiX3FHKgBHcz/8A9jXG/eqDqfuY26Q3G
hrBs2kPmE0N+HgvnmfO4FYc6J8xNKl/ZOiDwORocMqaPzmYiXWoAlsKff8yTyzjDs8fqHdhqXE+T
8h6cnLI/2DYaKzpVMM/EIgoiIfv6y85OZZGfSFHe9uz3aioivgb4mcpKyS9yVfD4qi/h7GmLyk70
UKbvWrkU6KQyHLw6DXydOz8Ny02UjysdVn1SQ2YD0sxHZdPb2r7EssbsfGPGV7npL72FZGR6K7Ft
XsrxMlsTxArU+FPyZ8AOoYSwpfQ7s5r/xPgDL/rJ7vR7zPsMrbrVlnFtUyNh8bEezeKsRsZGnQ41
D0TW0pINl3Dy4vGTXFNQACgb/fhBBPtmSRjBmBkDqKJ72sZNxzfKIkO0qV7n6Ys4yLphrWUl7Rld
Sfk65kyWJpKcSdPdQcq+qKv3i8ZgH+4kIxaLYwmqRxKa25xImzJHR0SstTRh/ynRvN3K+TsYvjUM
N3SYGWTkwE37d7sWEm0waiPUFPF0KuhxIpYdq4XrQ4me4vvTWdi/FCk9SccUroiybVOOx6qAeUnK
F/Supmab7HJ0M0CSsYkGT+F8wRIeGGqNxsE0D1iyWqowXoQkamw7AzofHDgbk1IpQqNsjW67XDNC
dZpKdXV42QZUEWTM2PrjijHsCfQFGiaMKonvg0JuVNMCkeAFZkyInr1CJvI4/Fg4OXWbsDiz/i/O
Wm6I5JhLfVuPZFnNxU73IJDwfIJolNAGJLZDpPq9jXzJTAmORS3bLLu2l089fC95/J5YfEIMjhO4
DzenvMXpuFUU6D5oMJs4vYW8MeuCU52D8bunmhiw440+WyyEiB9P9GgfztIKWHozV85ajwqyKvBu
M/BFwO+xHEB8wx+T56pTvqqC9XiEe88NqkksvimQWGusK7DPxDLuQEq4aYyMMgUN/DILfZPNpFHU
bXCH6uyGrvu61M65ldM3xe6xd12+ghgD4FJaT8nV1CB8heXayfCve5OTE4jiKqTtwdW/FbV1S9g1
NscKnAsFdw6bYckIsJLJz0XBFwJ7rz5DH1DrG7MZtwSPeeyb1kqHeN2lD30O97pJo0h7lDxndGhx
xqBuIFIFA7Z8il324EuS1LvQMC6a+aJm7/DjuQstt1EJb8azMorCTQmUKIx5uc0hv1wri2FfvCul
JwbQdAurQuVRmN1U/nGIre4WfGqzL8yGMWm9koEUac0ba88c1CCmHQmMGgln5rNC0WraNbo+zU0b
cPE2+S1N1c1bgcdPV6RObxFdZWhkZBXRiuX3GZvkhNOQe00YuhMWJZrQI7MJy5sJOVSTwzWmPYjo
r50YHIxzSCDkKlKKXSRMaFFjQmQSQCyRmMNfbtuZUa7THFQ5IirGwkkyfYdckWieCRg634bmtWPg
aLS9N2TknC0kzhKUjdfDumJJbaUC407mDCaWoPhJ1bVf2+1mnuiUM5UgEtrZsKanBqbjRiK7pKK7
I7rarCd6HAYOuKYl9NN9/mPhquiE2m7JME1c8CiyD2HEc2F96LSONkQbbudLbct4eDk7u+s8ybII
QJ4fmv6Q20/TXjivwUFtlTs6FreD7gNLprY/yN3Evq9je8E/m78BsGtz0k/2VclMe1iPr7hCg5cP
MF2Y5as77aAFZ5vCglxt+vZwR6O7i1gMBpKNU07okP7tQ9olrBlipd+3rS5GO66IKQBq2MqYTqum
vTNGv7I8KULom/ocYgrLoJL+5qhrusy6O8u0C5x23Rv6tWJ8ipXcbaTCB7REvmBZ1RkjfYc5W2p3
vK++hkq6liPnZSGISIFEXcw2roGwGxzV66OQ6fRtzl+d2L5qcBeA8UPsseIHjVmgPvQlpuyhSdKN
vTjAbsnREya4SkXcY2jgCS3tjyPUk5GNsYIhvgT5baovBdzzYJYwBJsutjRsBfNmZJSNzAMXAomG
BPUT1a8MMq5DaApymAdBne9NiJYDxRBUn3RwcA4YH4okH1FYJTOrZ3RP0/ZgJArjXsFD0few83M0
sGn+Gab4mA+qO6T2VteMPXa26bZo64M2kM9WrckiW6E0IvzxGsTvmrS4mgOxEQ4xjFVACa63cP/v
MR/ddhEqGDyMJusIYb6eLbFY7Gp55P/GQcnzrd4dNTz4RDJ90CZHndkOq452TMnqHm31rcTzGyB+
hcvn98QkekaS04NC0yOvRzDN2Zj9bsLoprdJiaCgIbZ7Ow+dZxmO7ygjhlHUPWQOM5tFb1pgi1C3
8sYokwOOOfuM1O8hVg6adrbx88lgEunLtFGouAvnNAyvenfP9cuI8pmpQXBq00NDuUcRqGyt6Are
oqAibY9Evg7YVTu/VSaB8WyXaV/jPmFmz2pCnPuV5j92BQQQn6Hni8XThuOTkaZi/XOExUmaOTZ0
RzXHXzu1X8w2ukTqhdw0xU1DmVGteVpEBkyM4e/OhJ1Tp/gXQc7RXbnvNoR9rEzjBGuIX3TVQOBU
dWzMEFJrz/qDjz4Lcm2ixG/PyybvvMFEr4FescXedzL6TVC8pmRQlToG/Rhdw3GFsWe7ddD8OvsF
Kc8M0jAX8R6H2IjhI99a5pRGrzpcXPu1g8CLuQJTrWYf5WjcouHDoNrBjE9Ld+U9lGZiPYnkYnab
zcE27iIXExR0pugtsQqdY24s+8VItG8RRGhVlI5izGownIuzZ2tyxWm4siNUXAZQbJ24Y0XRDSo3
yjygqvxlYdBSLKgi6B2xJV5Nn2McYKmlbDBnJfnTwirG8Jz0Ks32pZBmcT/AFCHAbNTXtWkBDyBS
K1cRqi0mePAY1rIDjhS7xvzE9L56WdJfh+naMPpaVr2WDNeUkUgQlg0MUQEi9P6AFgd3En1Nl8T2
fWlCVP85vCSob2nS3+XOQAU7+2lLGDk0jM58FtDgSiWCYoIUSJ66O0jh/zg6j+XGrSiIfhGqkMOW
JAhmUszSBsWhKOSc8fU+8MYu14wVgRf6dp9+lA0+ptDcZO3VgqzYiomTSM8GWRYRNvAQq+PUScJo
H8fxvsO/L3jiLpRB1GhLpdE4yyorLF8DOckhI4HGKUFgBNN3x5CZZ2n2K5k1tCuEN1XAe08wzv3B
by089PpSGPH1lcFLprEkZcOpOPgXCIsFcAjiICKLVZ1jNYrpXyLhkWDoM6t+UZbJpTBdWxoacGKM
xyUyiVi3abyyQx5yT8j3wdNNNDKTt1o0kUT/iRH1MNXH1EowVjsQJLPcO4UyXrlOODHRjYZdJ7El
x8+sOhTEREajtltREZnQdFexfVkIvIA6J8d4N08zSIFtfELrWhbcoZSCi3UUf7UjMqDEYRArJLVR
uC05/yN0eu6mQsOhQQmj41nj+lrVHF6Ve1RUayi//EJpfYg5qgaZck31ZuXS1YycRjGjbn4aiFSe
VREZ8q8aSniISlLr0W586im8PATCI9i/71SNMIcDB2NuqHe2PCROYeLZ7lCrRZ+lahem0c7r4GR0
LoZXgRMxwfo2p3F7J/l/SvCXRWcK/oBvZ0wZC4Jf7BEDzImitCM/dXj37brACCbVfAEYMh3XX9Gn
KphrSAcoEFKMXYaohaGFDkn6BYn9jWQWEJ3+yRxbxW5T00Rvcn1wGea249NK4cL8VmPtGB2ZNQKR
EXi7bttAxqvIvVEEQHslMbXwASpFTU+uJGziVDjV6l9WhDt6mW0vIK7midu2wdcJWc0aepumrwvX
3mWruGtJEb4EsThF2cU3iYaEEcXV8TkRup1PdC7OKEPiGBDkGak/tDL0stjSZz69U9pKMpclvknV
Ysa27v2laOSrWMdxxQOpsO7mUNqD/p9q2km6S8foMhZ0rg3iT6RKhOVUUFWY9Jn3xrZf8oseGFYY
yD5WkqwEQdwH2SmFcitp+BK6rd4gVLgCMXm8VyCefUmcj7zvDCRiYhXTDaYjW8CQZ2jfwFYWGtlW
k+aohggJfCtLPNb6KmoxflTnlgSGkGEd7nAwGipsEfUHLsY2CPdwPmxZ9c8yrQ5NTA1cVG/a2l+N
tGZYdcVKikmAMHUvDru6Nb6U8ZO6R61olw2vgnkPKK8BU+D0DJCjFCKsN9KtAzK3V6B45FtIvgvN
VX7qmgu/nt/xEFGgk1D51sbkqveSK+3iwL2nQgQlRCJyd8Q6nAQ7Fw6FkD1q1517GgAoTKhGui6q
J/KfmzfwVTnPM4tnpy9qHkyJXqfxXw0qSHY/orsRiV13dc8vEZqoJtHZJsxkaan6mOM8nmyl8bZ1
Iz8DnuRU9FgGMt7/il1KLuZ6HKGA+YuCNj7q7jgTzlpOjhAiMWwb3bjX8IHKYEzMAkUZhI2fTjwP
koycDrPuKxavBmt5w5mQtRwe7kzo3tSiMiM1T2lqcDPgt6EwZ4loaBq3LXtHlb6Fecr49v+gwKNU
wguHpYVoZTsfZ31Xug4aMJlWeVYF35V5yOOTic1Q2ydYUkSgLkLbzVlJwZdgyOnW8O1sS0UuM164
Rniwln4n07bjbhoawg2MIzpzDrk71P1Ng/ZXU6Cd0U+Ytua6YwtWYS00O4kMQhNsIWFsapaqADwF
8RL8oRg+yw1xEzrUo3cq1gsNSIrV9HZUUkFjGIsYAbJjGkGlYQTHP8J/q8KDqqY9kzoaIG62AfA/
zcv7ECdrpQH3BGG58Cj7Sq9tONhYGyfLaGnAcFdJ79M94BRBtPO9lVj2u76oj2pYLT3lJfUJhYYH
NbiG6jkBu1gAepR7RCq4K0iH7tTw3h2Y2vJf/MluuiuH6mkQv4KUKpeBFLdizXLcJnNB0be6zJ03
e9XxvdcAmbDd+v2/6WQQxveaR9u/MVNMsmdprBukfVRpST1b5qeXKGH6hqs5a/0W3RxXOxkS6xTo
z7p5cqKFMZ9A9Lm1/c5UJMRDRimUH5myt8ncEQQKO5tInRS9WP6/uCd87X6MGPIZ3XtivJZ7VkEr
WPrNQWID0/ceTawtj2fBtpFgaonyk1udRrldukVt6wMQAFvjqiRjYQ5PXQMNQoGmttOwSyUKdzfm
8VBVsUQwvOk1Wycgy4O9nXhrwpfU5EsXxKwSl0sDy4XqLoesAvrdzF3uFAkvveWbaB0fs0RIxNyp
sUSm1TnPLzkGA4/IMhX1prjXygBLegd6brpo8rBFfAMMWssflnIW9CRDPPP53GSJZPSRVMOt+W3G
LhNX1bYsk22VvGR+lTxu6hwqM29BK+UsK059/B2gzpmMncpbp68DDApmSO+V4s/c4dEzyIZy3xAt
aV8FDmsDkCckGLV+ytZK7DumciKTIA6i1H9pfJeKIi66niVi3PQ9hHTs0CWrScF9ViAA3YvKkVYJ
0DL0lViQmx9GdB+aj8lZMxXJ4hzdEcvKMHJsQEnt34nk9DRxoECgULGnsUNUkOrpmlbEGiLDJkuv
Hd6B9pM3j8b/rctvyv5mMRJQyuqTNJTuhvfAWKNLtQ2Z9Z67wLAbE2NBrARc11mAYpB3R5E2O7D/
2lrTuWNU6nPq6TWKVdTsqoHvr6GggwUG/0BWHoZoVcGhJN4NW4jkDrP+AjoQtVLpt99ugvgQCG8G
LVbrbz0kYYWocodemeXxPMTlRkp82yMbjNDBAtVaGxK6tPxuhxTqHnUXBhBcmZZN3ThZKYFjUiTs
Zb3BsTAiZEAFhmh8qDYfOTv3PF+d+ZuJJ7DtUNXDlPE2L1GAhV3WsTBdMZFJijrlxHhM0WfU6CeI
/EVJal4h8mrCBMLDTVySWHLEWb1mehKOuLrB/2TbFLcC7GaYz+baDXi/5L2ZHvzYW9CiuNIAhZcC
ZxWqCDK2OJIFAOLKYi12YODl0Vtw/1LjL4gZ/pQURnKS1WfnoZ9MA3+0oI4rXmc8yyFwQEYsYite
5utmCJa9/EvPPGc2UIzXlndO7wYHQi5yRbDwh48nsY/QCNLAj+/IylgwJ7odx0s2VW8mh4GdRAbz
UQy75tazPq1Hwl8Ol0ZAfTXeN8zMwN1rYqixGRz0HrVEW4y6epAzSk1KY5fTFRYJU5IWa4TsrjV1
lx5dZmsjezpwgIrgtYs/SCZ/1/QbUd6RPJtl2mOy7Qlt5VDpaiZPDuDIKDAiU0QVwW+wRd8T/y3G
PxJegNpWwbpaGc8K2S6v3Rie76jaL6fVnvtCdzcFgl8m9nSab7gZc/UDEkTwjFMw8EsdcQYGj8Iw
c3pn5UBht/3zBAwomDfEcRHX27pD/EHi5VHmyXQtVtqJSMn8ETNJyp1DQicv8XhihZjMJXQDfyJ8
TeO4E9Uvr7jJ8Un3fut8nXDX77Xt1Ktpqm9idYvEbHdJzriQgoFCx+eHnZegm5xetfaW4Qni44hY
5C2dlo1go2LTkjiaVdJdr748ZTd4bwlrCxLgrhuYHZqynVNt3qioqpuCArRSbSk+/peQb6hEKhur
fZG4TttKn8HQ8F0aqM/5X65kl3q6Lsa+nTFeTxV4/bF80JQ/gxyM4BE0YICdIhTXEoalZp74FmcE
ljIYXelwmmSeIT8Y9KObnLbK9mD2Xy5RYCMnU4rRNIG7GavfdVIu5X8Dh4CyAsOVBk5bcbBFYNFJ
rmTowmh8HlARb7K5lB4MqVRY6sS2m5rbLUVlmTQuVRxeY7I3iv45wUJF424WDaeojVEuVdxrMkQn
CujITMkolblNXo0ainURMNvFW4c8LsdnAdqjOBHCHMihXT9lBH5kkDNDcOLBLEgQUpAi1ZxNhk2Q
r2sz/hLAdU2XwTp7C6yafCqxrVbq8IxzLI76oeK5iXRcIze1ix3J76eNgF74u5QX29YzjxxRt56g
HIqYuCbakaTVdHjBgqBAiVQfozlVY7XWv5M2WIgtrmYm2tTHYQL7HXNMJEqxlExAa3DKcwinCWgx
Gg03vPWn0jXpQehvlkLGblEG6ZysJr4A0LGcGpQUdg5834piMcylyEChCtGVGSrVs6kgLUqHzEwn
6nuNyU+6hJlFXhDfMi+odWmmcp0U7GwYAnzOPVv0o13LJMrIXPy9FMXhOwzAoCN9KaR/wrnSmxPU
ZSn710wx7BaDhgYOmemSyWzK5afX9a3NxJ9HNaF/oKC1OtRYoaWuWYuJtdS4ZviR95Rk0GvAmf6P
i55Nl9WZI8/AubDQvyxmBBYAIjV9u2Z/qnjKowlFLN8s/UIp4CwZ5o1Mp3oaUo/O503/ZLpVAxGG
vDGDmDwr/LcGtbBM/jzrL5oS18giCoS1knpOizGxGPVfY89UVaY0D5RgmD716mfSAZMRvLf07sTi
YoF809k4pt9NjhlQLKIFZO4vH3dlLPyLp8CidOHNnlt6SXZu2DY02k4HHxcBG768owuUu4qPLu/X
ibKRJeXAGVXQGHazhifKTzksJTVgg7yKU69ZLzNeBDzJnUxtnMzYh8T7UsQw5dVrV5+/7WHdk+jm
KUloB9Gz563Ugmg5pPdRPfl6sTCxi/QwRWUdqBAnpPYiauTcD8b4rI2WL86zVVT9qLkXGavl4Bh9
tdCb9P+ff0FHRRy3qD4Lny/VXVkNHx92DMheRcQwy5bGrbn0+oWBAAf9li6IBMv8PECA8GR3ZcbW
0nWThUmOV5OurOAZDoXxQT0UE/9xJXT50sCKM/ivsN11Ed4t9pGp/jMHuWqSMNqgl0qMWgw2RY1H
PGi35hSLxOMxU2GvFhyDSvNRNdAm+sQREmRIfV8Ie87GLg7OoTpJUbasU3+ZGy9PRflqOeICySdR
qrApl/z4LOWRawJMGHElKqsEGdIXHYu4LN+WC4wzz855DL6k/zQ6kHP8NBYEPO50U9yU4NPcGEj8
5qshHZYisVshSV5d9fL+Hxn2swplO6DKt4LwBNjoSr1oistT+UawoB1+wGfAz2iaHUcMcCo3f4y1
ucfjsqaLgYW3W8l8kT0yEsJkrLdrPAJqZ1NLdGlxYsoaUWKJ22/iPYVgbbTu2hceMdYBDEQ5Cm3D
yipNyAWFY5M8rJPRc6yEIddLgpbQ8lPESbcQR+WqBslW1FCq210Uj5vCM7HiOkWo/ZoYd7oOQI7i
NtY8Rj2dabVwTJFbhYJJrA/KWVJmhj+u0/LFZt2LM8rlsXAIWKTY14r02FZAHki33RjtS8XgRN09
ZnHS6BL0Y81u5XuFJ6MMD3mNGVOEl8YwJNfSs+SDOazWHa0+mkj1jsrxXfrtWpiJ2GTFGjk/W7j4
3FRIWXW1g202N9X/pQlYOkh1iEwQupnZRN4+7J99bfIGf4/uJ5G/w34rD7TrSD8cGGjwpktYjO0s
v7MJ8SZzABX+4dGnbKbCqfJMeMfCjtQYz1/6Sjj4pfFfw5qWmwfFOlkmXBrLXPLuOIVbz9qJq0E1
Zdj8ke/v3Gzp4g8yakJxjfvorXcVMovP/5LhJ00hZmAOxH0nVAeP2aWlrSFFzzxOTFRFedUPFdnf
41CCI9DJTVfbHnViEhsGIKjwWSNHEpizN0QRvHSD6VFnGDudD5uwX8hUOzQ0VL6rpmS8wYmm4fwa
TE16UVDs3J7LK1goEu/CqQhLk6vbEVtIjl3Xo/uZhaQLSkeT8COZprQZGR6oGDCDHJRhfonwhUGR
Iq25k9uPm2aLHING27N6EwbErZ+uhIFY69MzD13bLhQOdFGi2ByeaJ2Y+UzzFT5nl9zdjuiOso/L
d4FBj/k2c6ZkX6orshj8aHHTwtXoF8Ci5wl6lyhwdXOBdYzpwUCo+H8qB9ussDah1lLSupNpy/b/
UlNd9XV8EKzqJPT1MbGMeYRbsaJmUCv/gQ9e0gQeGeOxwYkmFXArynKr+pENdWU7RMNq4qxWRION
JHG6GmfYvOLi7Anesa0Zz2PaBMooKJy72+qSA8OhOXZs6k1AAWaXcMTrtiLFhmH+CYru28jkK00G
HUlZbGVb6uMYz99CHHXe1Z8axmdVJ3Fd8G38PIIszq0ErxIXmmA9tMhO4bDyIhyP3VfKOi4cukZc
QGZwrA7CD0qxR6DSx/gcEE8ooIJ1io6p84txutNwE2ocQbphHcA8EVZ/GvNTyQgYG+WM4HkoUFoy
Fb+R5Mj5iWIp/PtnEWY50yk/p5Z66oBp4LZgc+bB94+GxKNKLIl4Rh3g6a2+2tS4VBMQT0L1lPCk
yvFwztQBJIjkaAL7rOZekbQA4ib7QvxykS2x5BuMYxoPLw4DhsndHGkksAfAa3u+3sxogNhuZBOu
Vlx2jzazONbgX2np+UiHI+W63Ila5PCQ0L6SbKYMMlxEV7bW4bVswmsclNs4FJeDhFrH8SsqRmCF
wkH2xmtEIckoYlYbD7x4vHCp3wIXYDxbvsMWMhrXjQmnkaabrDdXAxQ5FatTalF3gIFEZ1fKHPgu
Qn2AVTt+68phjCNHjuVFGC718ZaU0SJCuxaEfWbSMmoeVLyL6KeK+9eSJDA5QYyDw9AtYtXgYkT1
aa3ZlrBJ3Q8vLLUYM1xiJWQ3rF55ne3U9tVEz7J+avKFZdktNYaP+E/Fp6wbhyB5Q6Kzu4LF3b+p
4d2Cz2VV0Xy6lJjDuMAvpXBCNDK8L8J0EScY44PGPARNuZ4cVDpqRehjRTGstYDBkBHZZszAASU3
7uHTCHceRj0OJPSSkDoyZEZF5pgJEpnuz1y751x94bfPq6S0M2EXt9KMr7mVP6p4MzRq1Lrohb0A
we6TZX+E5wm5sqPl2woVoIr3lQoYPBE/tST9w8iQslhbHRjY6BTp3qLAraEVE87H3FTTSZ+nRRzb
bqnkDDkD2y/43XgSALNs21rUIFrs+cAyRqgUZtqeFZ71Ev9eMY819Z+GpTrW9UPeR6esdi/CNOc3
yQ1rSUBZRMBOX0M0oeqUulMx20ucLjs/W9KyfFA8xNx25eb/38k6hhZomR1eRLZB1e0og2G+E+xd
1f0LBMNRgxEBbohuUYWb2I9XqUreUfskTTQ32KbGlik8Qphh0WtAeWpDQ3gy0DGBFz15qkJmF2N9
SHHfo7IOABwS7QYJy0W3kuLT4P6LYCYbTMg8Fg8sAmN+L9lAOHADWkarNf1XEC616uhDsddQAhJU
jW6nGYh1uExjtV/qjE9IAKHvuejqKTEzyRkEHT4M/XgVqT8xHW6UDfhfPWFrvAP6xSMapoX0NPW3
iPEEQXg5NzfM+Pciz7nI1MPk1ykynky0cc+lN9DcZYh6ivfLAyQpaTSg6DoNAzIzArLxqYE0mMvr
yCgDZ/Q5IUKzViarOac7Hle7G8PvUpRfXEukWaFTP4JLe6mW8pnw+KTnMv7h3mHmPqdWfEANAquW
rv1gOCT37B8g3Vg990sI+ItAOIlld6kyZZ/0PHh5xTacZ7skHI4qAFBQAPQ5XhXhQX+vkHy33i++
2gYKer3KE0broWMK34p55OEdwI7TRSOb21KEBoYIzclC93ace/yCKDl+MqMO8fFvJOuWJ2erKfgN
cBV2N0J4aHprFfImyRYvebyLuREQsaLrgFT/SIIGWRC0EfXPhBHBPkWQRhuLMz8QMPNNCCBV/5Tk
FfqrwP2Rza8I0juBAcZdTJlIiIGd7mDNhP1jAI5TnnpcJiLNYhMTUCIoZ7q4aw1GU4bFpBAqkiIi
mOHo8l1q69A3YwXOG1+UrFL6yQ8UjKA5/rgj6zZRWPyOIK5nTXXQ/BMNugXxdx1VQgLaZy5D9TlY
myapdmIr8QaM82DAPw53CAuUbhFFKHFTMnwmo2kiOxs492MG53TO+ukFYMDF5I3ziOxBEHFUzgFu
tMvjlchvQGluWu/Vk4g7vanTARhha3q2q3eBzR9YJ1wrvqEALFNCu4tEuxZ2PG+sdsxVJBlUiFXb
WnkiVVCNLqPaX/SqtL9zyO7x2itYxbtmGo7bVbtJULfMQnhYbNmly4rfkh8Zlj1Cs1rR/OPepuGI
Fo9OzBDDg5k9NNLdU+Q1qKkLoTTVuyv92xupz+GcmwpUxpEdawg/uR1OMKHH2qlEy5JYnak0V7fG
mMCkLwMc6VMjYRkAMcOFT7tCevUS/Yepg0w6Cb1j39XvAXD0WMDYQIPD8wNnCviPuYiGkldOteOW
bk/cNWq27bD+ui9Lf2MSTh5VcS7kZ1bfWw4QSdQsiyoGfs6d2AVl6UcLA9G51n3eVl6s+pR3uGRG
Qgt/hpbD5bTmAYBs4+gleJ2IEgmEZEBDVAqMIizfOfEecBfgr5Dxc9vSOCs6A3fkYrjp4aOluDqT
qQHAKxAfYQg7PZtwwG8IXKhPPUL66tkbveqW03oxbvLkqg54WlH6u+HUqY+GWhJ+sPUYOAIEYWpN
aEel6ycTtmVHQa7P502KZTq5/p8hPGpxGaODYZ0ZGMRYzSWoz4p6y8xdF4DS9LGwcMAI2itakRD9
VWYPdqyZ60B4u/DX501WqTn2GlvNvnvBTqSHhgVafBSo1TmhEYQ0pT0HTeskUIFjJTkbvrZSGNFZ
zcYVV7ApvOFbiXcaZiyzileq3DFjjn74M1zzjgV8aDUFgyZgRozA24R3PfiU7NMVo1G1uacYtZqd
Wt5oJxQZquXFJfbkmQ5d3Cxt7o3zU7M8vZ12di5tik5m7weDwBMf2j6ZC7bXxfnD+HEWzePZGZrG
4gz7eubzr9lyzaScP7quHzRfzvv58ngiX7pw0pkzzs/fcxwP997eUS5kqwsnWKsn8wSnlP+lB1g4
g4M3x2O77uf67AGPbjZ9NTv7chlms3XPx+CDnorF4/Fdzz797OSos9fhtTnMh9nhPFsHs/Xp/D6d
8MnPZvPN3Dk5s0M6s6/r9Wc338z4MvIZiInX5m8zzFZfl/nfZvqkJp/F2hOqtNmNZ3zQ6RN/2Flt
DMirwIkcwZ6+Q77ttcM/3jt7rs0P7uzwCmebmwSw7xE+GIT0UFJDG7BzT6aou+f+N4+voe1r8ytM
9p4h2gJrVYDh0Oin+1LGSmetRtm8TSmFaCQchyqeYIND3NLjwNZCmb9G2R7Zv1gXeHGeZfrb6RaF
TszKCgnRjWFkOBYZoyt0HRNAKrXgqskZAMoEQThgtABWrXkoXML0EOBvkmigUyBmWRLfqf8kYcyy
DVwUUAjjuDg9VIbAnFC9GkW3LSWUApkGS9EfuA5zb4XNZnNpHaX4Rm5+m+GOZLg7YNiLRXnT9fAF
PG9eUnthAbOPS5MIGIUZakkGjNrLTu3fQb0JdXEhsik02pszJJAxAhRsDe2hB7Yn5gxTmrVHQVfr
Y8mtHTljx6S5yozFc4zuKPVTaMjCTlFaD8HqFuKyYQtyRw4pSKa4kbsWAwWohFE6lvW5Hlxk9WTB
XW3nkjUqpLslXuO/tv8pwp8q/KE8zw/UeVM+zWa2G8KfwnpF6beIhzGvTjVZaOD73H0uRUZ70peU
rLTga5AupnTxjSv8Fll4i/7dTG+GeAvMuy4/fO+bixA/2dD8LoqfHn2h2dP2FnvfhvTKmm8KrEuG
6tqXi/e58j4R4x71lwEydZRSwKyYo+4nLU6e6+T+p/c/TXfS67XAxF2RGeJUHgQm7t/uTfC/2no5
YqhPRm06QHLAA+pkOiBoq3DdZZwi/yeAWo4J/ieVTikHBmO8xCDzU4KGCeUHSCWDYtPdhsXauFWX
ftwjL/EIrq3CNn6G27hplqWNu/vrCk1O/qJqWAFKGjPUuEqGE6fXvMHL+i1DZdOchprXfs45tbmw
6jX4X7Ml9qeFZNuDv5gzgCHsADrV3m71co6rUbhAVXUhR2I42bTlBQR7VfxauOrklCvw28ze2RXf
kkJmfq2lBLWcMLK96Fvtf33/04Z4ioEcbPzwl2ojUNhxeM4I8pdny2fV+8jtXx69+VqE/ovaOotR
cvjt/h/TQaifa8d8l7zaNe63gPMEX5EFY+Tc7rJX8goYfB+Zs7iOuGm47q+ZP6/rDxrXQ1ubN9Q3
OBY3aW38IvhzhEev334Zv8iaNYejNS5tTNi4nWiG5ZzPfO2hs/O65T49aH/wHPSt++IFcBNK32Zk
WRDP9+2e6wf25a6ek7IfP/wXaaR2akjkMD2rTq0j4zJILjEVH2t6NVNbp1dy6X8G6Z+M5yv4jX8G
c5N0JyRsSFnESX5F/ceAj43xZJyl5lFJjtG45xCIedBwz4wOJ/aa+d1mr2xceJe2eGGiZFLvww7T
FnKxIe/SOuwvY3nnpNZhueuOcXFw5UWfUDH/nQibgYMUMBTsi1gj/GeofuXJQ9TfdfmW9XdXXBu+
WU563ivywQziWuLEbUcPod02zYtdmDmA5gjKWdxIrBU4ij6B/KrDRW9x0ERWmlN32Mv/GPqWDDIq
QBn31Lrp+nMk2q49kaD76tppVwY3QYUugmAFX87GdsBgR6g36EMhsZ9schO27VzwX03xFv+a4pBT
Cxg+vOzAoFoqn5xovWNNKcsqbvbAPXXGA8dhEoDPafmMjXV5I/G7zKp56vQ3yrQWvBgs6x7ll3/i
D4YKFOwZfopyIa0rpozE3Wf5M8OURzFpPZe5mJH4FOnrmQcH7yW9Dfz1bOgubT1bXLujteIOPmp2
wtSrnkSOX9tMlgVemAOQWHOVcB9b80BEIMwqICQ7ibMqsJJ6xZEr+x3v3KC0v4xmzsyRXpV4qKtZ
UFE4CosCuNYCnsgvN7bo18i2oI7ztUa3T1FjXDc2lbEZh01jbFr1ocnikiFAkRLHK4mhsMpG2rNm
zRVgARZcRmScC1sF158v7ERhD1adw+y/UpUPnYE/NrmNPss1y74OjbTBKpFzaMvwL+hgLcqOe2De
CAdh46vg+9tkhmngavU6WsLeaw6RydEfoAa3Ew4FVYnk+YrVbpljs4sDVMWriPSaU+sgEPDIIyYx
TbcguXGsaw9cRWIXkB+ZT+GFFWNhDQ8hxsjoj06NjaLN65U4gD33QoZ8G4PwhGzd2okNia8SEm2b
Msnt+XNAkAynIY5xKP7VKcvyCWTJVg+mPQXW6y4COjW7EaTusLCUm9B8iv46GhZNOQPmW2/GBvg2
0D+MaJUPjORamLnE8ZOOQXR+rcXiWnfFJy9D5x0JL6LFq8o4AgOpuKvHwokIsEYkZ3D3CnZxvTsJ
6g8nvhSGn8oR1ygQx8jmKWjrWgr97GGELCvWpg+vLZX0JRl7rRvRKWlwjQCXcXnIxRPDSSXgalhs
Mw2kXUb8uJeyCymuf5gs+wKYBOEitcHKD7KYMFeCEKgUG/gpC6MEXIbezSgb89OiZhoSipityPLL
jKKkbubrJAqoJ0J4lywGibkpEWrhqu7uNA2I2jdC8bIGniy36qakDbmIqpPiuReYtX4AEyGJGDYy
Ssh93gwslUO2Eqy3xlyfMEROdkRIqa6NgN9KJyN7tuaIeYA7ZJit++TakKIAxfssbq1aH+Q8Wqo5
RTWhN5XIY5oHGw7hBOQxwVX/lUsHg+/VREowXKcEYOGRVatdJ3Xbdeybqx4X9VgyOiRqr/5m1oU5
BIbCoN71lEZSyzN3WTxcquU0VXWUsGMEZ/NDZoSke2eEGnINM9IB9U+8MIalcS2MFF7Jchg4md0Y
zYN60IFTFGjUZGY4FLI9IqbdZNSnaQ7L9UQVE5oHMP/fDY7ugfqXRBD1OS4lOgaVKxZrLk8ziSgs
Ro/ehZvwzlhIVRyCAbWVJrJThSbWGqzRVOhiWcBjdS8oerSqZjdQohgOv3HHFC6Sqh3A0UzV734D
da6jR6hJDsPUa9oKyyzDUEwfmp+vrCwkKN6cXDY8NCdpPWZ0uSZTgM/9qU18TnjLvPBPaBWQpuj4
pkt8skOafqacikNWpTLjae832M4hIdQsMMYlBRsgMycQmcIl1jkZw6XAQVdOznnf2+hOeERiZAs+
jM5YmMUZY3CyytFL/dpbKjgw0ooUe6PgZNe3uT4jRrAg24Le4TauLfDaZjRp9P/6+h0AQBzCXcb8
RYfRb1DH1NqTkcMYfgw9odLGmpseTJanhtclnI6EhAWy9pcCU+SPf6q+CLnlyl6F8epHn8SOMlkM
ENOBErh7DwakRPnqMcxfweQYwFwimstYyzHX8T6mV3MAyCVj0B8d+bew6A25T+Xxmrc0IlzW3aeU
5HnfTMZ65tbWBuMcfm0nJExgYDkF8Z52qzY76VIzCR6LwaO7rse4UKmzgq4rg5xUJe0E3uAs3uXq
T1IT1RiekfEvNweckivfA+M0yJQGU1snP8F5LiQmBMAinIE5Wp2JkH09u+dzFV14s6r6EOanKn6Z
AFViStjqhNe/mklSu66oi/PwftbROWBF0bjSM49pEgJ/iEqRQAEt0lEVl3ODRSNS8ciSlI7uY8Yl
PO2cfpxuhQjiHyPa1sEdg1NKKEke4G4gMvrNJsXeKVdPoX23ykYh2CsxCEG9xPhu0gVzcrFUiHje
G23jl6BqgytZn3VbXzuVrUTHeWlMDlxy3TEeo0sPCht/rl0xbEJM0pVHKEIKgAQSjNDHkYT4scu3
kqRt4+8t9VJN8tYqGekEoqLGuueGhbYD2k564p3fW7SMI/UrkD1q67tTtlSd9Ua6wT6z1gzex4Ez
KAoRQZ6tYugnC/qbYQ1zUQ5gbJMUq/BHa3CKyP8m7bLEuNpS7TXUxwC/vG427IJweeuFiOGlEm+c
l8Ld4H/V+l83fmFitafeGY60sTXBdtein/OKCrz/IMeBsdJ/q1L0jGJtOVEsOLGxh1WCw/1YoiTN
kg4HgKZiEzma3CQrgRWjk1eGiS5sMKtN5V8h4xnukoWhYU9H6NEyvBd4C0t609Ickg9Z3KG9dVP7
SK6f3fTUZv4uMXCWFs3csKjDSSyih9UsxbExcLSRvOBuGBiTLcdnrFvByCsph9VSdp5GIAGaozT2
rtPkllN1LzyeM0wR/5F0XkutI1sYfiJVtbJ0i3PGgI3hRgVsUI6t/PTn6zmXMzXFgC11r/XHplu0
jbgVMXxDy8bu1CvDDxil1IXdrTz005JHOcCmqawFemijkwdB3CuNeUDiVZCsC9te1var7vMOwpnM
QbX2EDBM2JmdhDKkvNi1w6Mc5aFB0DdXW9sMkM/A+TggTS7RZlG5V0d8RSsoJWANJAeGId86az2y
/51v7K34xZTHoDjOEC/eCwWZKLOOGq7VJ5fv28h3CAj7DinaZQqPfb63RnQXxJWUX8Q0r1yggBaN
WYw6WokVuHYIdKG/HNEuUvvBhxgw4pXT2UcbS42qWjG9nrsy21S5cSCJ6TqZGs0hC4/J1mgemmhv
XdrcRkoHGGKekhKjksoXLJhBjVvXVquYVozUo986ecWgr3p5SSix9jpy+XxkAOftHfWTaZvnwYSA
MD662D5J3IhoM5fFqVFPNVGRwxWfAZZ3ZFL+xumbW+KVVwE7FURnCdpBqWUw+GyGihH6cWLUTf46
xorpZx9QFCm/DHWXUtANMA6MNu2WDCTwtmqLgxd8m5sqVzcEAXaI07uu3nkAI6agdqUFJPaXTeFc
ehQAkvnYprzERsKOj50eXUSq2pMgU8jiWXZZqKka8rnFkvxfEednERYU0IALt0m9VknVs4k8TlCI
3v0gaVnK6JYEKymKXaoebXTHRm6s7egRkvaBIsdkRlIwcx/3T3W8zotH6dwYEiJcEw42pV0nNOx8
FwNqpff0QwtfPTmIPScCpAglS8h8OU7Q+lRT4SNiHG65qvHtNf03HbRabG0lnEfMixe2Ow/lapmi
QC179ir846D1cYaKJX92sOCoo9X0K4yvp4yQXptS+Wy++fZeMo4AgPdkVTTyCHrtCHGg/ZfPtItv
nM+01DxSm68g3Gix8SIsNSJO69Z6qEMc7d04k28276ES1Hs7kr+bCP+qbA8CdV7McWd38hB0yfPs
6n9q4g5Sj1AM0Ox9TDEK5b4QCgCgeactBtQciaHhqrjrWOooswiLl5Kh16oBnxZIYMnrhviPQGOq
s0c0hokqpE0POFzZvqAti2dCRpY+iW3ugd7kYbgDtVHWwFH9q6NL0d1XA1N1yAOn6pcRaT+F+Yvp
ferWp83j2xPONalAMYl2M3lTbbXBYOFzHhfsQZm8KB2Ujq6ngAvReWdcGw78XJBrZ39wJ4XBdWRC
7wxGf4doN/Tf+MhwRnpztanpQ61aEvK1J9vDSSzPfvaWUBMOI7/0enq87ctIkc5/qpgYzaIHumbt
UbIQLMCc6CLxTcmVdFdFpp5qNfVkY0wv0B3wnN2FDLk3rT6mBW5sLVoWgX1KM/p8yZH0mG5TRJpe
JFZNa5Le9JXpiBpfw/AQ9mfkNvEEnU33eunt/YkVq3vR0tehI+4QSK886IPcM83M+ie3Z8JRpNXh
Nxr7nLHNnCAiw58wuIfO++wiIM8QZqpQ8niZZ3dw/obmaegE4vPUYJXKK9A0iYavOhkbc7gWlgbZ
TqYVxVce97K26jOU73q6lglmJbLD5aDyRjyeKPrFrhKlQ2J+83vuu+iPAdDpR8ZzopSgLYcJl2bc
cjyAt2v+nqQEIu94IZrP1Gl+7T75HYJ544It9S1wI5Uh7pth42OLHyal6orUKVv045xbvk7dkZ8a
+zoSl6jXAZ6YhiE9M1f7JP1flZilQqVwoKxD8ovdwiGTU7bEj1x6q0Jax7yTuWu9DY4mn8JUF/c4
bfZo2WgUfsr76ewSz1DgIh4wedkuytz6mCsVe8QsTURcQeCVuUOngDj+kqVviX1IUtZ5LVs5JtWM
RfFNd+GqtTpufERrJdeTeynpGtRuIvoOUZvgAmRI1Z3xoDSWJTlsEQkFJJWwRoGlcZccVCtpwbLg
AQtMw1lZLlIJ7GvGCxNoGo0YMmXEtkuqWWuNRQcTrfYJ2+bOJMucubQkpTyulyzoW5zxIJtPqi+T
KnoSqIpbjWcud36zHusLlv1wYLhSPYHtV+MYe5stMHaMXUJgUAXzxPkU5QhO8Y8kOcGltXV0e3uF
+BP1ULUUgXMwdVI1plvJ3qrxQrMJfaBpWeUqYoaYNtYpi6G1QfmbRkzCrO9te8zGT+MHvb5VXfP4
i/iv+jLmPy46L27mOn8JugHf0VJjt6TovifUo+7RiJWPEVZrgDwO63dWd4QFx6j4ccWp4G12xdWV
P/H0V42rnjYJxy7QdWCPdhZJvxqbbW18QT+G7ZeDlkamuGRnSPZwlfTZBp9L0YUbhMmVTbLCkC4M
BMYuR2mCt7WeWizMCAGcx3/CXVjhIR/+JIBgZ+6i7tElf37EC0LY74NvOJNb0F3eSNAyqCMqJGOo
uARw3qDL+oii04iCdzNK6MM9sWK4RH3odvlS0yBjzpQ+oQSStFhEPnPBtlAhGHiujRJA0vm0ojei
OKr5mVYBTLAAmTrmOF44Gqt8DfJiXlQsZKE+/cTgEND0i2Zo+EiYXuhZSKG1BbInFBtp+6W8KRLx
tZoDkZIryj0tcB4CD/RXAalSefSJA54bWsYMlm1qiexmyI75wSvYpAMd+CzwPyqdG39foP11GAaa
nIu5xxelzRuRpksb5VXxT2VJ5PJHBOIp4lQWz1igCW7hMiZuKTCAqBHvhPGiIvFfZcFR57gZAnfh
zC+1+xrO80fkjoeQtyBPtiUJMjYjzXByhYtosmXe0zx6tidSkniBxw7g1HHf52ELiqNKRBYE+8Jt
vKdEHyYuhhOqpd6J4D3kWnQfBE5YzyamLsu3YmBRNS2DQapc1wTMyAalIVHKKOA0rG4poXl2Vh7c
mmqFOkIBG79ExV0EN1blNPh0y+c89I+e+GeBgqTzobWpakjlG3DEwkS0mRM2F5Gq7w8kvkDT46hU
RmZdhPsalG1UK/OMgwo5edCyKiUSTT5aQ4JJGVNyguVB2Rr3QRltGN/YwCtyzfT6tzB7SnMC0l2I
WkXAHg2HwclJXtzSkkoH+nNOXgYOx5Lj1m0XLpMJQsJNIhnq8xFapvmuLGcjQnjruPlISMsRjPdV
zSg1HYb5nZicVcgUCGcWhzSJwTSlqvUXiYEqR7T3Nbl6nAVLgjcSvidqHNqCmJsaDaP5kGymWo11
Z4CWjM6Fu+ZBW3Qa2UL+80xT7fTsqayTniShkvuSsxlxzKzTwkFoxhjAT6fgYWV1zkzvMFfGyxDP
FZYclD90ZWlaem10/6Ip3iea3wtVIlryH0kk353wXsL2UYTTJZistdZlC7TXy7m0DwPhfF437HTp
8lHtugwSxyEAPIMHx2A0mIAI3WkG69UDPNSxydKBQvkzctEwodVobW8/dPM1ot5YxvskyzdhCdtL
Zt9zBvPYa+YnFCFtIejO1GdjcJOUPehyfM7ZKUo0ZaVD7avv4ukKd9mElAALRWQtKcY6Z4SpPrXy
L2+HJa63DS0Vu9R8TfGXUgRlsUsJ9Xklm3BCAJ4/gGZtdWgzTjdgB7IvyICC+4zTjZ27G4+JqjTg
RYsnXYZ852DW9zGjw5ra9JDA1nhM11VA9UCWH2yPrFYTm6glUUsZaKEjcBT9o6FjmrbYcTyGzUPX
T4X2avF2F96w0prhqGFbngD4VGJZjZzUMOpDqv86rKi1y+RanEdIw5BTwsL80VKb0hn12Z4I3a3v
c/s99W8V5ZX5L392NJNHvZjTqxX9ASZjK7dop6DHtuqeBVLlYTwTtUWrHgSF6RIcmhDFi1FX40Mb
zJUF4BZofAwx9yUJsP3sMkUK3NQ0wFMvaOThs6W/ko2IfsIImQkZiDI8M1Q6XhuIub5/UI1rELbS
OBfFrxppwVT37nMjF+Lu4U/TOLsopcxM1DfELkTFswB/dPs743lKrY0oPl2+G8O+2ZxSMuYZVh1I
GBqqRcRBZAbvjfZawKyBrKs1CGfMebxHvvWvJv12KEnVDJNsY9LxgTBEuvY2wXNZ61+Ii1zpMbJl
r1EAG0Vae75Ha9gsdti4WShbonjbn0E7NdWw0WFQ4LbPmnidSZ9pKnDMAiO3YW39eNeYEzLcmxaI
HRF7lzxgEErRVcBH2oBLsJsDQ5Kd/A2lRk1mw5HnUQlb70nk3/AEemCZka/vUqKlvD67BvAJhfpW
OIh6yMqeTnuHgmzzrFn0dhMpObnYyzCFJdSHgRcLZhkFKUv5yQR5bDFuxLN1iMhQFZiq+2SE2xpO
0124OXVbmfpE+S+Ctbpq/JzgdXaYwFu5E8k6GNpkpO073GQOVmOBZiXkuyFQCxR01ySfUUcsK+Mr
NMDKTolFUFAL38sMkZaGWxaenr7a9o/hHw7CWto6s3XgPoaBMDkYxqHxcMm4SwQCy0Ro0CLvTTyx
faJkmHAHwj4NhBk1nMzpXByqerqk/fRq1NEWMmHtF+O14HDIJJL4bQ6sHnmXyLv2oVhC8beM23jz
8bO5+wbh9pNT33Niz4kZwDRbLWvNP/tzg/sh5nrwDkh9KBijoCUgCKoaD5quwde1K8/8iAftly54
asnkW45atHMIPUGj7nLspMPNHA6z3yyKALc+0T+B5hKwQWgjL+Pouxwq1IVybpOPqHFgU1NG3pO4
d3qw7C1BaBKjIWCd1CSxwdFTjb4U87Xq/vaNkg0Ny1z55w7jesBOjE1dNkf/dbJvah83jbvjDU8d
Aq/BM5EoPzLAdi+/eyZvA8PCJNn2INLYwRyqxCJRXOB2WAtQIi+V5B4hwACOjmyjOzNMVljePFoq
lcsthmpuRtCkkG8ew2qYvRdAY9UugKlLYgLDGcep49sZ4F3K++AP3lPa7qj66nRqZ98ae9wmavI8
98gwq/rktlfy19ueZJpF7K2ccNuh+3aQULGCO8ndQoad8nVSpqAiKDMmMxBs+rSInuW5MaZ1EO0y
Uqyqv3b6RXdMJXLGyGH71cZGjRXXf4n4Vapc4gVXlRGhQExW/eBwo/JBjGfw6FnIZe8Za5FZ6zF8
Q0a99NtuX7tiEQMSOkkDZjicLST2bN3dlzXcrP0QehQsB29Ykp9CrgSH1Xwad9gjNJRrCvTJMy5o
bFg5t0Il/R0rEZ0B4MjwWcrHk3PuKXVbbL7YnNYTwUT8k8GmQUvhOvTndV0RVqHVG5Oh19AIDS1X
/ZjsC1cDEmpVFutzQSScf++rGQQq24A0VwyQXEX4gNvoOkFCC5LyqP7Uy/Z5bNZZ+Y+440XK/sD1
/EJWJAkH9rEBhKhKTID5swZMHjOAgsqtTfKeuuCkC+QppE8hOggqjPIO7Rf924gVh7tzSyTILgcZ
S6xpY2GQy82f0ifsNt4UzmnKP1qTpFV2PiGnFd/jUw2+137P2sOU8bOwSeoH9MBnJ5vwMSNhiMNm
OWwG0jiSfm+FJzcTSHGbjcAiktKHlKaomsXJrImhlQHoWQUj0ohvi4JHaKBrbZdfPJVYJMoO7Yz3
IIU2J74kHtlSRX2a6BxD3Q0aWLzYufacNbTo8hUzvdCfqyJK1h1hzCjITtGk3OUstsQqGfpFDiTE
Wgg8AaQYLwuQa0ITD8qWDWy+NBmFSqJo4nA96ghfNKrlDTI7kr0/PldIMNiRkBIik0SeFcn/0iqb
3rxWZrKu42GN4QYZG2LaDPs1vXMCuY9+jmYdeOxj+lUchNkhqIc2jIeVmYcnPZUvAzbs2SJqZYiA
ZLFcPmmJeIllzMM3b2M2H69olwNBlDX+3GLjS9KpLQBA+3eEpIKFw2a1RFK4CKGNXRRF8BMadwHg
I9rOkj3CSf9wca49tJ063vMQBYzFh2nZKjO53ZkFf0+mv9W4x1NUPEMdnwwYIEmYdjWhkfK+lQSd
HlSTJc8d/LPlvqOQVkg6Nh7indY8LAKnlcN90MserP2RFv8yVNnIuFYDsqZ/AZUISmj2sDKqNSy4
KhgpE0xWgk4M1bNKVrC5Pia0X1ouTtSSLrM02A/VvykKjyEaocFJCPv/881rgtgE+h/t+ovNPKNR
9M092dYvkM4LFcJUNMNCkculZi7qFEsgUVYUqwU+yarNGixxdnCpti9FR//SyI3PPa87nFEQYwq9
1RN9PfMh991dAbkusdVqtgn0pb2ZnWmbYHZpyIWwiCcqyR1LyL8KlEwBurR7Aa0VRPaQF4CfgpZn
UuCacIGtFbvwTBZhdSzZ4hsqSajRqIc7SVZAaTK4RlwTWMVdwkABBUy6CIL41o0IbgxnDwKUGcjM
yqWIAU3ICpQ4zaVzsROHnlbc7uI1HuadD9fUgDgTVz678aWbXh3zN0KFYxPj0QTtWt/7WvZJScWi
L1GFgJiW/0YUyCV9QEGiMRUzkmrs4lSziMlc9Iyi0T1TERk59ZcM91OwAmgbsTChsCicj6afVrr2
S4rL0hIT6AmXrvbazMmmxIjmE+WdvrMwlVoLc7PjYUECmnT3jr6RDXbwOALK3eAFgs4kGyPBzkU/
btSS+dmV644SZdED+bDjZ/fOQtTOQymrl4qdQEUjBROtiPSbday4ERpDBk20XCweLTLWcwXmpAC9
3MhJHaBLl/WqKq4t93vHgIkR3Q0A0BX2w3fanbkEprJdooxXCSJK3tS7TDC8UHjNPOUIED9c4fwC
hFfhOxxUpkLK75TBbVJqzrWKdzMckD84Dtme6QlyJaiOsoyhjfpNhDeRHDPtWnUA+NVKebmpOHrS
GSrbfp8yduDVLwNILNBLGgj48u1Nw9kfxtVW0zcYb5Zs5khiKqaR+okibD+onkASGbhHgrcITsK2
p+NpDROu3CledGhAvfKCRxD4wEK8F8zR2hoRaK1n8MtBMI2SdJIZSjL1rjnW0huLDaEpvP/8hPkz
NI5MioimxCnruLpB2Zh0YSa/55rUX4uyKyTuxXwsyXj2WM9l+Cdy3vDmpe/+BBKD0tD2McPmyKKu
VxyBnrHXMDakyYHs4hn5ZonSVBn7Ev9TDw90na81ltKatkXkPkxeyp0cIy3Wc9aO/KiiOgLDBYhX
A1GxAhvA6kG+D9v90vLB2MRfkAwvH4TmLmwAHs1FO44QULoYTtAiBk4EiTpSA3uMoIxMcisQk6V8
lx6/jSw/y+ldfZtmdmbFX6g0BKl329E0d2AfMJ81BItj0/PAMQdzIbI7VqyBlARP/rQ0mJC24RFd
zdVAnwMlkc8+F38t3oOENHmu+dlfqasEKsDIP4HtCv4a/ril2hDboFroBpZvv0ZNUcqVW/wzww/B
0cEnLEnytK62vybxNHSwXIXo0aN+g4Qo9cEIEFfF/qdf/EqeW0NX/Jq/layWnAS8uCGBFDwVUEb8
eOB4LNit+HHJXg5fDHZnuHePr0kdbjaDRWf+ajwKuODIRtQ3/WwSj7kA291lVDHyarEhQQmOHPcF
L5sl9IV0vJWAsJyoJEMK0OWg3T6BKOOf66/UsEJY19NIJHDImljTkeG3GzMan3X7Su4nby/owxwd
R8geSIT1YP20yELh33K0eL5/1kxtw6MS8tFa4JISA6Gae7w2WpE2/04s2GKEKtaC6iJl+lrVBg/n
h8lkohPpVqokKETCMjGfe286KRxcxGBL03QH4MAlhyZDN5Z1ER3QwuomMDtR5CHgGjE7xx7zwcgB
AO4TOK8mFVo2xsOanE7NloeYrFzDYz5zy3yXTusi53WGFH8SRnnJDXGrjR4BjsslUm7GYfoIMwpQ
FZRf69TGEwoZMUdN6LLqVhDqwdIjePHNMF8OQXHWcuSf1rTu5VL6D91LNw7u8xR5zmDhkq0AZMi7
Re9cIhhSWkxCZnm9a+vqx/SueaCiMStnehWM40ifNoioM9IMjGszsH075Nf6eBaaHHslw5zOTDb3
dLtRRRHrvHcMcHiOcT5lmco0QQLA4AK7qbBJDrTGQ+qjQ6FW+8kJ9qPQd52kfrqoEK41O9rBWd8N
MEeKhNMs37sl8kiKU1vVbdNDV3XXPsLX7ULgtfn/wz5iwj54NQq4Cy1ILsnwaIhBm/TPsTe2Xu+t
tcp/k5jptHcc+yTtcO54/ORxa2u3zoO3EsU7neYOA3tl30Z0lzmNXyzLF0nAXLfRCRPsgg4E41cF
VHF4AojPbb52Bvq8BtATq26PdhXfSEZsTOPL0FHL5oxKJDLCKqdYJ2Cq3e+I2H7p0gvDjNEQCCEZ
l9zkRIbZxe4hm5MCP1zwUbbdU13/TeNSunwE4MvWEO4BRN+CoVmraB4K3IkzshlONAWwG7x69L8d
Y/c9Ad/mcR1Fvaxja/NfwIHWnqIQS5WJXfV34OsQ9bSboTg90Tys/gVd/JgGCxvXU0I+rzx2tAIb
Bpxr0Z01AvZqEOUpPxgNu9Sx0qp1TdhMPVx6Rg/8eY+Oi8FBie1RRFDg7oGm3DoNQXC2d/SN4r8K
OYUusAgUPdhj8jH3rIzae+zwAbIaKisj/J+sdTqCf9zkJSJ5YSCIOzxN2rtKqKhRHarUnN5FoIlg
yVlGPNudi1CIKhmyRwg7kZCTbU42DwsIdLes/kwYdP/bZJbUWWub5pGw/YZdRAbaTNYheYdesEis
uxZqwGjh4mSPCf5SXhLNJE4OZ5X2PtHi7kSnysMXTQlVwSweVcB3+LHop0CTCVoyMjlzav+nCCHY
exYoYFP0uus4ok8Ra2yEY2Q46vani7p+NG5oOoja5Uf2cFbE/bqwLE1s3wYI6nk01R8Hbq3vpdXB
B04g6uq0IdisQwegHezgxwmdqxi1jQBATh+Gklfz32Z5gyZJ3zTalwl/nXoUvUWwvh0GsOIRiHfL
YkYlUa/y7BVuyQxVRZIDMMHYWLzAhYzWkQg+NOFuGmHRo0cvL5s0vyoZ0RB21tbK5cGUUi3o8SVp
aRzvsrPPS0GEKWmXnzFKhwE1SRo9OslcVZ2b1F9ZxF/OxNtZ3AITkpvO+NPSbe28xAOfFb4OFXsm
dK6QmTz8DulwTXJUNPTUUunbuh1/a/bLcDC3kLUtiA6D6GhCfoEUQO0yCix0/z1K51XBGh2jcuiH
YF28VxpqruIZkRfmSAQ5uUNMgt28hRlXq22m2YLM0xnQmqw8eFipt6spk99t7l9GsO40t14QZ9Wr
2KGw2eZXHlTEVeMRydaeurg455Z5KSEkpNCXFb97gpksTXoqN571LjgaSgHsELnk9ewjglT10SVu
4tshuLttCU1JtG2Mva1HRuNgOKlNYz3En14jcUKsclcjm58PRqOlBlII0+uqihFnFb1BjyGScdG8
ELoM/MXnGsmzrN7Up5J1FENocEOhcPbkcBAxhvnJybkf7V0JBUER2M4V4hnDytdodmzz1tbx/X1B
FblXluu4p6kvCr41s14htxjQn/i6TWYEsFpQX9WI4tMm5dTBJkWdpKiO/77EfDiPPWWUYXUQob3Z
6On0kQSohItnt9W32pyvzMJ8k6yZWgAlQFxBi6jDoTUAIek1d2+kvsO5/c0BsvYSJh4kynOeY73+
EO3D9QV9L/Z5iMKTEWCpLMp9LlivRQg4HK1a7BJ6O6IuG26ahGVJzwW8rMFMBP/LPpgz594KclGL
0CGXXi3me5nu3EelccGSyCKylwLXs58/SBok+WtusE6bM/PVozTx2vKTZi7smgjGvDU3zUA4IMkO
owZE5ZIG8Wk3yBBNpiYfWkTaWxnubWQOLldIeu/Yb9lN6AujTyAhcCjrI4Z8fWn2k3qMEYo0KvUh
JBHruYJsHtiWSWzHjlusZ21Azo2IzSYWhwzrwFw4grl3ulV4hWqdsqAOphoM2+bT4QpMw2CRp7fA
xJOpdmt0wsIi3BLOqJmClzYnl5OBzAAcrIuEjE6Sk+QASUYW1ph+TcxSju+tsORFpIhrjsduQ1kl
SoyQx04bWN/Yh1OsXkg3UZBGRJRUJOlEKHc0HlZTP4US03Tw24QECRWYFE+uRQwgZgPbxek8ZsSM
hP1f3yhW6FaoYqtiZn1PVor4UWAK5WZAxz+qAC0l0SBg4KZcIbcPWXXVDZOR0SVbi0Sfa0saVOLR
BzGCEGTaYseese6z+dSSDcEytRtJfCv5ZuZMJ0Zl3ALV81mubTYcy75YAdpEBl2bggGPu+TY99re
TssP0y+fkXkulOLSCtu3MH22VVojUR1xvJHEsZURAnr7bI53Q0qyEF8H/+Y2YPRX/UUuff1Nqf8r
D1sDbjWIumWLjF7QaFRgn225hVzvIN0OIQA6LUzdhQqhyfV11mO7bxGqe8GJIczIm29R6IwQFhWP
SLrNEi9JbqzIFfsqMXy7lfmWNexFDKmZ3y/SQWOhI8ncZ8ol2tG6SlrwJtrWUBDJZls2ULVzt52b
c0u+oFXQjrnVsxRNfnNAb0dXxofB2pkEd9lcYtUYbOtLTPQBIRpFZhxUx5iNDlVzDn3ass3luxxn
mkn0WiLw8NIiiO24HXX+Nc1OMd929Bw6JELn2V8IWtHGOJ+GL2d6V+Fubr2rOVhm6S1dn9s11LYR
X6j+n1kkOeWVT3oFmn0/2peIi52kWyVjdCqKM7H2ezdVRzdHfNPH6td5LihWoLD2LKZi3w28t8A8
vEfUELmr1nYJ5cPE51PclpikUrLkZ5CT00DIscUOZHhvdp+SR9OBoYyXsGqgjQjERWZnBddsNrZw
AmawNRhLXYIRBtF9lEWyDl9111hLzB9uek9VWLkD325ml0RQuWNsoTsZg6FeXLjvpjH/+SA1hF56
yVstw60FKTxb89XyQ9KDyk1PJEyRf1iOfggGlM/k1BHKyEwAPqQtTTiUKOpASNAf5X9FX16SPP+W
GRpnHtc0ky9F7m4NlXBHn2Rv7PBCromWguB2ymuVEh7qtieq+Zb4YcyY5s0JdvBhSWQFJoFOnW7d
qtYkIuOBYI7sHRxyYtnF+eJdxMbaj9F2Sc17dFDP1ey9uTXyleeIXCEn+VXBv7pDR5ksyl+3Q+zv
d81Fr+hKQZYRC/tFJZXRMcMODVKlrZvoox1GxMQRBR63yXiv2W74ddzkzdXQe7aPzvmuEGEBUROJ
EaEHt0n2/ke6Ea7hp+lDYTCJhlijfoTq4k0wPYTk7vA2k8+X6w60qgkFXLL4wM2F/2LjjgS2SOXB
/yRBEmlIfYgpJhD4gQwHuT5dd03/W5lsvV78FiWv3vwIQP914uKHcUeI3BMkKxIjSXeYjgB6RpbC
zy4KAEl0ayE69kK/+iFlB9mRTZhu2mVnBneLTeo/JieGNKIgLsIpplE5iZk00fjuayQHZbNDD0zw
D4kq9rvUkWozgJH4T9/HexZvLbJuLU5FH/k/GcKc++rbO3KyyOYuVMookc0DQ7KIEFE08t5kOF7g
7MrXHq4tUCv9PmAJn+EKq3FLGJlWfTbhX0AaaNumbxl/qS1AC0S+9R2SLVL7GGq30P0caIbA2bTU
yWaCHYD5N18dB8ncj/rJ/E4N/V5x9BDT1hvvRLIQS3E2xX9vhI0bA5NEM8rj0DlXi+wY1OFUyuE6
jzyaK8noSNAupTqGzwff2FNPKjrtDre4bd5DcMenXIAoImBKAvCMuDim9bVEzeV63HNMN80vqhbb
4wOgxXLmaZ/08o22hqs9jqgiREVLYwdmT6mnGz9synxBL02KSGyPJwFT5uB+xzlsTTNB06bME8SH
TvH3DMPW5gKtLInyNFv7LLk2uy9uoTJbg97bDnPw+Jsh2cu9Y2B8eqRtwa3kybGvaW0iUtH8MLI9
u6pHn3ThLQYSM14FR1CVvfgshmG+VjOjVW8lUbCYUONm2NU41sqOcFp8ylO+r/07h4rZ38T40AeK
ohxy6OTKN2B/9d+Q61ASwAPNaCJRLb0Z+gtZKOtd1AIulutkbDYuuloPbCsHbg28aqOP5k4PYqKg
8dYyFNreu6DuoTFo6wiXP6FuA0ow9fnQHWDweZhSG9lcJ8qB7M76N/A7Gz+TZR7IAQbPeoq+emr3
Ep7G8S7bhyw+jcLbxPVXiFBqlhmCBOdfEQLWOelwJfVzYWb9JY/K09xGBFtdujR8a2Jk8poR/s1t
cqhUIaURh29Gj+vBJwTOiKwv2nlO6extyNjnYJt4cZ41WpK0gWGaaGfEDNjbWhoKI4fZMCHIDUEe
EEKv0+RLZoe1iLVfhYdn8VpaHn3fh2ny/rOLVQj0DM3HrtCvpA0BP2cOFW1R/Fa647vTIAJ+n6aP
Mtpjf1OJX86nGYD2lXZ5rACu0FCedR4mA0fZIIynkNGf2stFpl/Tbs+O2KBfZiSlMZNA9fybuQgV
zSvNB1u6BiJWVM8qzgGfV+VeoSIOjc4JGxqPsUo3QfvRtvNSb3OYCYLsAI0EfVK2+1Fpz0rznkpy
3YHSp9caZUzhw+CPfOdNsXUqlYT/kdefpEBWDeBsTnGvZu1Md8bp8QWO086bNC451L7JUQXtBb4x
2kvZNQfwcZiUZhValNnN0743XmKRYV7GLiXdR5hDmhkqKqgAhZ5fU+rkHBriS1/A40L2TN7aCOyX
JC0fKtKv9z/BQosY41WmH5jrX0L9nqPYElS06PjMUlde+MgKLMWhRkpLhzQud/gHpu3Iw9Cmb/z5
Qsql8LCLGDwZIxbKVIkziEAN82r55nLfwZtM7yX+mYBg3qxTbSTL2bgFvVi6Tv6mAADVFzrOwHeL
YIfAYQYomfnXufnawrYZKBI9WJcEtavNgJM1DaEY9qKuH0aCj+Kq+F7iDZ5aF+7GX6vfPef/Nw4E
5yFpH/BiIk7g8mMWwGeJ9Z5fdGuz8hIWq+LLl4ZuQVOSU6uzp6bOBlMjdTfKff1FTvjCy77rAv10
cYIRpc4oUclPu1hvYLbtPZP7GoYq4EXSiwSfGeBeQCWg4QEUqykBFCns4aC/PB6VHowjPNpDiPW2
Wceef9ZnSu4FRiVtGQJXenO2GmA32l+fU1GFzhOWYvC2+qJGTkYAC2LskKlOahsQ9ZPNgokJcgOi
zWZEmYR2M3t0om78GiAhkkF3HWjCSAay9BgcQAexunSvc1KoZlF1m3Y2f2L8q7odU2wEGLM6ePtQ
mUec5DSALDVoeaq8Iuakvuid6z0hiNwbGIEQEdmYgruHZvkEMLYZF97ULDWlCBmG/LfK6b9re3PV
10R4kfFnJu2yitqrZbJmJDJ6JlWGeaBmowLI4PSGf+xJdAP5BNohoBRrsOtlG7wypUv8TwsEirM2
cq9RiRdMDnsahUL0Eg3WF6vfOjOXVo5OKDb+bIuPvu2mN5pvgTY0IrVMhMXoDp/CHqmBLtfRVJAo
1tssQ+D9HiDgQj4G5iH5rBB9COwRjZpzpViKxi9rMbI1YpSd0IGyCIbj/hJEzxVhD2hXycuxNtOx
MS69vbWq29BBl/kbTABhCAGpViprN2k8CDFzGUVUDB5CAil5dCiaW5s7nFBaM2le87jiMqN7mPLJ
/3F0XruNK1kU/SICzOHVylmyLKcXwnbbzKlIFsPX31UXGGAGM4O+aomsOmHvtbErU/P2z5M9LhOW
J5muXfuQNV+SXJP6NOCFtobmGBfjMalAftQlqC32pTUHs3vjgebXdE4J8+DIltzwJPdi9gtmvuLO
pCXhwiuM584crzJW8KE0gx5Hp4RErKRKMMCqwwuCOYDdtS+uRjp/eKP2XkRbYxgYEZvDwuwaYtKD
U+wGb479OqWbjKlbkYTLIR7pru34X8E163+MGbIQqMZLYZMkyeTfhotb2fO7nKAkUNKI954RwmtB
SnHt8/Sx4h6Tq4FfqRlRF+c/6vuPWM94xqONElQP1qbHlYmtoeSkqeP21Dvuz8iOwcT1OqVrXeQ/
Q0qghJ/h7F5HOlgcq3r2iGaQELqLkRAE1mf5SHj1KnL4/h593dwcnL9cUHmSnANiJSbnp0VQncvn
UY/epUUMAgtkqEv+PuM2qYHCm8ttuq9hmntFuLRy8VfAWUlnMIEvAbWgxpto/45okJiDouZLUQGh
d2PeopidcbnVbWoxnM9tU10Qg28iFjUsW5dFZd11862doMMYBJxWf2a9RX3XI95RUE3J2sDHam3u
esoMK7mrdnfM7C0Sfq/9I17+CehLYu4TtPqGPALsDQX/NGiH/rcvMLd/RwXFKQPlQJKnAVZ/jPLb
qFtntzbvoTszTkheyhobYgdrsyv+uQSdQ+/DeBOTYw3BQRJnU7Cj8DaGMgbluFdGUmJC5LVM125F
n26zQO7SnPkgCoxucM940ZbjzA6sBzpIJ5tEQD4xXFFVT6dKe2XFG5c7NndmtRkiPov228S7giWj
X7yUoQnWvzp1wc0TAmMP1GfqKg2Q48T+wypXpefewxqqXzhPHyJFXuJZ+9hRBmHyMpB6PwbBJKAR
LLfF0neijWN6BH1OqCC9f4YE1hrcG/3igNuGNaqEayUBE97SFf80hmaKKsXGxZP2SglWHD7BqJ/j
+MA/i2Rce90zHGH0E/DXnXTvoKXaj0RVIz2uD/2taB5WRWAMbkiT3oA5vGnsiJKtKJ5bEJN+FqJ5
Qu+Mlqzt+otkUeRNAmPqxyQv5gjhE4zEjKDxAGyLTHKxidEDt/9yohJoygmDQEGLlO+uZ9QwhGo4
YASgdF+7GM9Tfu5Zsil3p6lLoID8guOnRz0TK0mFXyPDJ0mANIWnwvPWOa6APNC+4qjcpI3ziEL0
8j0PFHrEmLFU58mli/Chb7KPtoh3ARtdeyRzCEp6SQuK+KWLrYXXbQMjXaeBoMeDXte+kxGKE16w
9iBDjx45xnuOSoSMY0M31tOYbzCuOB5vKe9k8jFoAHa95jhXxbVwavjVpX4Vsflup/8yMyL+gd9e
B2hca9AE68+8//OKg6thqMWBnNtgeMJgEwjem+Zoo+qOEuSV84D0MAfwhrKwoxCj6o7HnwG3qWiC
g3BztnnQZNuFz09p9/cgRj80tNQrmFaMz0CDK0pOEJGui5rveNY3+ki+2GQuEYIgQOh2OR2WnOnO
MZYhKrzQ/M4GQbktrcM7tp1ygGKUsCL00eipFbmnlpzaa5jmu5n2jUecMTT02XSXkOhngizpcQ01
+E6Zi/yLmn7VswywGoXAw4OKG90Nv22Gh8BS8KdkiwWCoicpnIMFo6/EBRy+xX35jtsupH3Hj9Yj
tmZxPKxCbedg0ScTFoHrpdDtg6Gdmuyn1ZGPNcecayP1jSU/W9Dg5GRG3A4w65lKaCPHcHrUdWNr
u8grGYZK6zvHvJ0MrPyI4wrACZ57nweGjJQEVqnEj5vKeIkokeGvh66F3APuYWdsnsOGetKy7HM9
FQjJ4bxv3ZLkXMtmt4nkDzYKSTS6K07QoFZpmFB7jeex5/8c/o4s/W11OjOeJ0NGG59TILzAEdNz
PDVfeUAmYmRfU4yR1AtHpWHQZ664Hks7IhoA11QSlSFWjh4/d0xgIiv4q7xiKZ31pK/D9r10Qeow
IDUYPReozIzRQbyEy8xpV3xiQADe0VVYvvpkh6cSWyyzFpdhAWMEeoP4YCDxYjUv+Ykq99Ui5CXw
KYK94xznt7T8O/Z3Fkry1VMOPrlXFt0k1Xbkl51GP/nntow/+kzb9iBpm40v0dx2/TZCSjMR2pDx
WeepOskmWVYO4C22GAE9ZF7+c/AyjHl3rLmmx9L5wu8lsCRxuyAAUE8+EA/mxiY6Ox2lubmdIG8x
WOaVAktYvql8hUpgwRig1cXYa+gE5LtE+Mq/zQh+Apy4CSVRBjocFgIWEY69e6rZy5k5uftTzwtN
QJcWK2r1GgMWtCnzXoX7QmU741sQmD+wXRdLrYBfNH+R5eAIzIv2Vtrc8aCPfPh2vEWdc/kfOosB
x7+oxxZN65C/WwClPJpBWynb/WU1cqzSOTmXDkECwFsQFXH8UQR/XY/Glaxr8VMmxHG/sDRAgngW
JPG5kHhIJJq6eB3AFmUSADrrJ6Ek7gkh8E2s/YIAAl9xscIU7yHPXzGpBNknDbfBlJF8Vn9l/s0V
xzpsd0lLD5dMmyhtPh1Xe2byiQzG2/dRtamjeC11pMUIQBANE5e2qMIMkxBJQw71X9sTafzGFEC5
bfQwXhjyD2y2qg2QCNve96bE4ypLDIHgB76FW5J3Qbu0xphMMBP8N6IYxbQCC/C/kXe2aKw98jgT
TA/mOEBMJaYw+60eRnCTA1LjBbpg6gQUKE11r90VkkmjJRZ6JJbOfO3J3bX/yLAfzIuy7zoM9+Z6
QtHNYVIdso6FFlnARbYs8CxLT5DK/qlN99YmlJddE1mc3UGL8IeChNhW9V+e5stERMw17U0Qjqs+
NQiHBqHNZDtD/Vt729LbdvxlCRl+jqyB/d6OCZ8X/Uv9i5a0D90oNk7SLqR7rHsSeou3LjkELApc
65RyXnZV9UZm8xCSmMFJa2p3g6ZS6QlCPd3M5vz/aBffbxwdTIXXQA3d8/JFG90iFfULy35LnFn7
43g/YYdL19jqIka9CNWYqER/isi6IdggDHZwixGYeD8MRAlfBTuGhaSiJBMQ1HWj/ip4umoedrAK
xtniw3C1dOUlP5aNUraqTzUT3jvfLHIXSiDkGe+TjVO8SUh7PivOruj3s/+TzPJgqvU367IWvIal
Ax9G0+yz0tE07HWwXHw0T9aY7ctxxsQ77MqR99Mu/oyg/XTZh6nlwKxMl9C9wLmjiYwtHPgg3UHk
IL22UTlX5m5yn1PxmrTwwsmYwZGmnskia5eI/NYomZYgjakGKSmrbh2O775/mmJmZozN48DaWj7r
NBd7LIwQe8BIVjLdxcefe7cewbpfYGm143SP2Hrdcr5aaMW0GWZal939Cd7DmLKxMVm2oWiqjqqR
y3kdo4MoxCe9yrYLzRffhxjlV8BHUyggX6HsP0Pb2UWNvdci+xVHKFyUvzbYSLSJuhrKfiuOUgoi
otbBeLjh3XIPAMdiXR4mLL5z03343IO1yA89CYJhaD0c7GjZP5R5TLCDVVPpFJ9x+iOC6AYAkeWA
Tgb3KHHWJVsZJD9Mb19R8P81vXGsOn07oBotA5gKYVmsKzGuye6UPmNTB/GAjH7liP8oibAj9P06
S35cC9vAUBWozpYl4WcZGsumhepZrloGHmq71cWnCZywzdtRYG0I7GQDIol6G91XCr7IDUi8+YII
oiHOqNJnoy8oNoEFQQTh0c6XFQLlFFuOhZzLUuDIEFBajeaLU7U+cvrf9JyIB/1om9/j/K5H9crx
2eGg0dbQ9mYVWBYSWQpTribIfi7Ig8nfgdj31GmdwETykJzh5A3IGBv4mB4Qkrj8TXFWJGevafZi
AmFXvcFt9gcadmddWtCjas86i8LeGAJwZY9QisnaiK4TLNSisf61kq+NIVE6PAypbRpYeP0cLWim
MEstwuJT4j+JQ871ehHseT5TttJ53N90eKl6CrmepenEEjx7+MKC78D2YxzWea0xNgdITBTWOGmL
vN0hDAIbgrVahal2LPGpzfXsRcEy+/zL1SCRMiPTi+OITgStA5ieNLBWuY4XvslYCBTkg6mBRHzI
sbXpuaTRwQ6MbIGZ8Zyj1kn+HGR/Lvw/hyyM0eyfbGXNb/Ax4E8yETfVr0Xl7h0CdRp0US7lKRPR
hduz1CeuIVdGEyaMjMEJvJfleYaEAgpXQt/ISUh2UF/bbP5BeS4KOEW5/imnh1H6y5pczn3msyRC
RlcQQZF8jVX3kfOPjWSKjja7VCGGmrx/1t3xlFskdfR7T6teo6rfO029rkgdRX24y8lTmEH/mDFW
zoYaHhZhDpMP57MF5FFHp2v9dk3PELTYxbSQnZfBK5z5rRS029pV6uTkUWZxoX4FYnRK6sumeKvk
t03Dt4+5L+kQMzJR6n3DtY51ej7MchOaG+muArFJYCEZBFxCXDERm3xIeU5Z7Wr0EJ71UJduBGvC
4eWGqYqnjcLpW2TFuo6PPvJqgH71IdTehPsTQv4tDwHiX1T3sNPoNTf23mdeaIImc9EhTwwcivov
Ka4Bk4CS1RCQIXIcW2+JSQFNDlbh8hWN9MIE3TaxKwLH1prrkUUsXoI8u3XyMTonp30LG+11NN11
xSBT8xnK5uuBQUfB2aTp4fCks9JVjITki/23Fp50Zmdx0R8svzlo+MzpTBIyfYLuLWV+omneUevC
nRiw34eSd05CEHkKKK0yNpcjzEC1Z0+aFvEy7SIK7llYq6Kv7yE+N7hS3rBiX2GP42ZEN0C2K7Mr
/AIwoQom58wRu2nhhGe3w+mIbWWIHWIVM/bv/WLwSnTQVH/GsRMYzpWAOQDrJqM3p3R3ZMuuSgfV
cd+2dLXo+wklcGkfiPlC2mE/aZ8OAEskVffUvRu0sdwXyWdrgSZFHSeNPcGdWQF44CDNGduGUa59
L2E/+uiIb9fd+6B7GKMIZeHHDnmi7BIFHfMkF4eGjdaowoYMDqdg/IRWuk8gypiEjXw1fffpTneL
G1WvbwlxgmY4HJwh3yYVAG4Cfpnh2Uzb91nwR+Y5q01jW5JZ4VT4w+1wn4bzU+UxKBCBvc0h040p
rU3jXwNKNCwaVCRG6W55Jiof/1OA06nRYFahrgM36CH5sBj/kMQzpogRwKqhRfKIwiyx9HANtSj9
eO22TSzp33Y8OKUHEpcMBhVFzhgNgU7CwBuXbMG2XBbzI+RlKWN3HzgnbQA8cPPqcxe957FBv2Kt
ZWw+GTeLipN58N52BBO9amUZ9TXmsYByvbZbT9KhuUv17BQT+jXi0E1SktD4SRDiggQyuOpZ/2d1
ihCh0XwZMFdIrCUfrzHivY34SyIjQ/kwQDaqPPFMO6X7+7ExdgHBpQmXg4se3SbuQaP5WtdqpWLY
Bztw/lfe+xaKh/mYs5J0nI1adgDi69MzMiWr+DVYngsDYtHWHODrpusxe7cYCXns2yMiTya5k+Ml
VygptNbNT9tQAzFTyZ+VRMKMnyWVA8PcKpCrpG1ORcv2kjyJNv9GQUq7qTaNShuSXbuB0HKb3Z/y
8qhjAKKpgOzl2B8dZ9Usyh2JPisdffjwZZI/70Lsisn30beO+Vt4eFZibiFeiDTc8TZHyKCJDYSl
fMpGlb6Ns6ukNvQfEfWSoIt1cKebAjHHmrObEQwpBoxtbO4Wa/DWBap7HeZBNQ9/hktRDVmIGrfS
sRCzAq94pTOGcYbczgrmQxBkVS9MtTBquucg1XmOV4Wvb0TWnFPNQooglnWrnzIYRJ04RjIiXCfH
vD7uwL886dFzpptbrUcWYUoaWiQwDpMJbzL+dF9eEo93SIsfYKdD91ENF40mHA0Klh4PqKlOaob/
rCN2tHzSaH5G7p2g9fd+gxfMOuvwKGJLxW3DwGd3UBb5ddS6dWBEN0kLYMSDOpgc9jH1pbbro+fm
B5MTLAm1Y+u5a7cV54LFojV9OpyuBtqzqAfIXGFINDurXxjewIM00fbMHOZtjxuuuQdCYHl0552H
mH+AjTIa3dZHtENAq38bkvSryLTpKWalWFk+ur8YxpFN325m6avn+sjjsfdn9YoWgvGnp30RLfuq
9f1mEuzcOSQsAMDm0WA+SLS9odcnIeyXmGvSiM5F4rGmRZchkhcT3EPQuiuLNG4Xj00+gnb+jUuk
rbjb9fA3t7o9IryjZCaioXBV5u6EYtlususQT9/qBSkHWkDoS2XwRXBHwcJ12rEqPqXcRQ0SXT8g
3rDUDju9+h6sW9NNy2Ggyx03SdFtRvdVoLfOJDzriixOhC2t2Ll6cPSYm8W0opZSDObFrSUH0GD9
QacaVO9+9logirfsSwKFVkcfgI95LWwLA5pAusv71hfj84RzcEOqDvr7hMfHsu5J5S1qGeJox8fp
/bYuQ62JqwGpbV9dB8ffdOm0Ir0rYY/f2ceBwYrE8TpUYuNWMAeA1tUD8AuysUskfcob2lIKuQ5T
Mnlv6PqLANrKder5Y6aG+f53ADugTa9W+S7Mb26k2+xbj7H/67ikRuOhz+9jWuMI0FdsxJzY3LiZ
tRuH64i4ITAZJxKHydZ1h12MsfRK6D2AONBplsmEEPNRwQCwIQiRS0tXpUZJI8biueVHqp8BJCzq
QLm1cD/Cs487PiDbe97qqAlONbCjJPkLUYTBEV147KHI7Wq52dmExjaC7lVt54sS43YB27id6WZH
nIgIQXBCaQRUFbaPVZWO6ujNvw374klr1hGuSsdE9/qrFS/455785PXXTaMlMv8VmmCeZIfDgK05
L/+1YdMogrcm+dEAesR3Vaq6OEQAwnuatS5gEE/+EVx2XTHeBFSbU/wr8yq+WJLSZMrAr32JgGw4
IIdQmaf+zKvf342ehYpZcN03jEUx1DTzhjy6bdwCTZJcH+WROeD0hkEMhy9+ahMSXRwsq2wEyvSi
pD+pd3NdfVu11VnapJyz2W0DG1klo5CGEklQ4QR/uvPmaOOyK2+am291DzuQudXRmE9Yt8fIW3rc
BaMFpWD4iN3k3JRsAkyv2jREPQmccuo3TuMJNtOZ8Smb5iAhS3waV6gHFxIdYnzvyXpkpmrDjetY
0ZpIqdE6DjWCCGwaKMjSOEa3NK8DX2682n3uW3/TJogR4w+bYVHKd2FDJC947RGWqvnS3IklkkSC
Vl5dtmXF/8E3R7USEiioQhbguXzVuRNs4Ht6hBAK4Use8rEZo6qhX487P2OLZKJAyfJd/dogIzdx
PY8pjZf2LWs8UgjOfXwKdn9ocrFKHFKVWT+L/LkhH5OW4eK7/M+9MmoHK4vSqMaFkLCraApU1mJ+
Cr894iMm4Jn9OyuzyV3VXf0iBnc7x2LtJyRso6+ajIgsDsi1sCcLFD4E61IeVmsdpVHY0fR6x9C/
FwZM1XtFW49jccKhyckKuM2gvB2pPDL9d8iOIc811lrmuypM1HmQ+fMg3GySf0n00OrXyiK4G9Ib
16HJ71NW1QrB1LoAgRMZ847iQr2YKyZU7CTdoz8cOg6DE7WQH5n/iuQ4SAYoDI+MWFw89pVlzFiA
hAN0xE/tQgeQ19Wc2cO8dYmoLj00TRj6SW9adtl7EkEciF+Uj3FIny1osvkL0gb0WumXQOXV+AjS
cdJOrMgkAb4O4nmYNy3tKpICnAMMSenGS8p9H0pGYvoq0MusHqn+09a3EYs3KqqFNbi7TDDX5D+b
jfGmxLwh9YwMB1Br6QoGoI/dzJ/enHibl19V+xaM/jpTQHAOzPgSpu8Ww4M8+WusmB0Caw1kBRpT
6LmFT9beciN/YSvOXScPsql/jWjaDXnLYaWLo96N7GKcQ2gRSeCx9PRIh7H132hQGYEY+CfuhTP/
IkFhQoAcVh8Tgq3Bou2MWHnm9aszd+u4o/ZNt2VzHkqfvvq9DHQ0TD+MJRAx9woyWnvgzwz3rpi3
ycTO72waHXtAea1qsa8tefI8d+t82lG1V7utqvZ3ZQFUJFJo5oumbRmHQyDGWYlNHueLgfjAZvCf
gggRGmrRxlxVlEuT2KYURQ5TAiRCP7RfS0sBxyWTrVyoGKH/v3QtAv6dph+kcG4xyG/HEAum4XJF
2Aw62PKTEkNRMZqEKeOiOPKCQswQlHwQ4kr4KQhq6kBumtm7Ni5BvqiEQJGXM3MeU5ydkXaqUL2F
Uzf0i6i1W2BrTtOtdC06Nybvc932IHaQt7WkfOjTCHCiu3g05XNgkguVP+N1S2GwGTnj85cY5GVb
7GF8biFgXfrQ+pcUzXuqFZs65Hsad82tR7Kp61BXJcjb8Nn2JwIfAvIUTDbVtold2s/9iOhfcQst
sVchGLCryJUlvHq+lUjfM+ks5vRFkU4sjagwpmtJ7nzqHdkIPl5LB98PWTs5qav+ELyr/75kfJQH
f36eH/TCYyVIMg2i+0AjgQrCfIAsvN8plb8HxlunTUqoup96az0VP9rwGmpbDfRKkPH9YUejqNCG
86QUvUZ40YX7l2R0CUb+Jmt7UwTZobew+DdqzQmbLWGK0ucrL8i2mrMWn4iTmmDTg2S0Klhr5VGm
NxSsBitbyg40JghB0GO4BeyXZlq2zhuOobQqd7MzrlWZk5kgqLXyRzbRths/uZp1djhlw1pWmleR
g+Nvqr3ATORB8PQ5qYxjhHNRn3YBqAYNQrtEJ9yY25zAVHNFg/zUBq8sOTx0ldrMn9V5pxbrxOwH
yNVxoeDoLhKDLJECHnKKELXbDAILpn6y45Od3Ktcnkz6wmE41fHZ9sNnnj9NqgiPVVn/5rCN445E
Ipu/+gOnS8gmJ2jvI4WjEb414L3GJL5ZE1HzTPXtnPGA71y7/JcpFoWM8TJn0xnsT++A6/Fw6pEd
RuVmhb8VhFrvLW+zzQjdjAxE4oVwnOFuavTN66DfXLKABfmkLaA7lqTgmw3cHU4lVm7sLlCt41tK
L5gzn7B9i7fcMfddyX58Pg48kRg1t54O+hKQat6+S8q9Cgad5KaaAGRaTrIdEmtTxOE6ZAfskMXU
kf8Ujy76GnQeuM4tjFQNgAXnXLmI7NCh1CMZDtUhRsdgMamy0PhQ2dYEb1H6zHnM7U9FMUHzSF5T
/oQ85lgGi9duWqX7nZmbJojmOWDYeUUD1nXv1MOBcmZEBxROpnFVmwTp/GHq1SfvmtWspzXzoI76
WJ655zInWJLjN8MHdwOxHRPOERT3HqPXlCEGXuMkvVtoMburoaHmcpCz6CZgpGuc/Vm4/nigmNDw
uxmfkPXWLb7jAhei6hJb3iu3w2g4eLsmDtZkwG89Cg1IhvCmbFS0VW0z6GFEU+C9sOPnvC12ta1t
ymC4qr6NPwhyOby8focUk0yCz5KWV5EA+yNzSAwyK18Sq279BijfcPQs8ZaRPgMjSd1ukOdE5l/R
pCqB9Aqa1iaAuh3iguuD8JYORM2wdx/mNf/yrd8Jy2+SFlS1tA0WMcTltoc/HJCmAtFJ4TyvZv1d
1RmHlHnQyH10sdWWyQsCLb7Zfq4ZXRBa1bSXDqOyg46oe08D95g7PfCBcKdxZLC3b7lumOD6jUlE
h9wmBIRHRBz8MeWL559CPDIu+QhVvmXAQXxphp9SEW8mi8FZtWinYRV02xJqRIhXOP/qrPTA7aJ0
8NwambVn12k3Pv5hJOftXmA0bfxwHUsegIIAn/XMo9O74TGriAitZHlnb5S3w4foESUbwYG7khWq
sqrDVmVrm4eImUhRy+heWXFG3eeYk58zBoc4Yq6fyH2QycuMLiJrHyAZUdUwSISoU9sJrDGknCMG
DP/WVd2hN6qd2WLUGzoS4vz91Bms60ZG6j+ufhrns5DvPInntqpOGX06qtJpvMzZ10goixfOL5aN
ns2Nb/LNM5SS23kTNUFrPrp2JpERYpQnQQFsNoJQd0RPbOtZmyOdoOjrWeN/Ah1hBFOY1jWHZSv5
WD7Gw/4f7NkpJRjozfrK5gafYrpggdN01655cDPn/wdGnmf9XYnt0wls5c2A+9JWOhppLnwXT9Vr
kl5Yy4ezcllrX2z/8f/9/8imv8iWtok2b/3BPhlGfMadtJwRP+gTlqENliiqaT4I9YKl7exzv4op
ksCzpoiQ81MuIkJMv6sueUQOo5+kPEVZ8tdXNGRqAhi5jFrILyJcpKc3dCufWfA58qmKGpcu/ORi
Qc+6z0Qc3YDLNfodnGILEmELmacjOIkGm22rjqTGY+wYc04wplEf914XLcBsgpInIoHTc0ILgein
RIsZoA1SdfHcM/ibfqeJLIz0y9MvQYMA2P1i8qGc8Ihe1vbwO7Cq9NgMVrwFNm+ECT/PJVjHJR28
Mv1jiZvTcOMTS5zGR3byq8Gab012mAmjJ9WOgTxoQJTbRGEjU8hi1MQGAJ+Ame987NFP+8w7NeQw
SQ0y0zuHxQuLngQve9NQmpHuTuMh+IrGkY2nyhUvMf2xNMdtSzZEzSn2HiLxrCMDUgxYB+65Ol7X
hPSijzLC8ZCU7HiGd3rCDtlbbp0sLdnAkO46GC1Rs7YdXhjTOZpO+eJZOjcommBjb8S7mtZD5Cxj
ySo462rHxlyy4rMNFVOBmjRc5q0B1pYkVxlrhKN1qJ+c7iqIzDCmbOmn/YIt7lotSy0Zbr2o2eUJ
E6F22sw9VLF+m07MlEpaO8SzqIxLzs8AIImDt2NcZd0j0YKt4AsUxHYKILH8jF7xm1Ln1tZOOhew
xE95EeF8r9FAQd/GaUv4lcsnTKavOVJir5bz2PCsTSKchSjb95qice76Y5jnmIXJ1GXP4wbvlvSW
GfKxxi5WRfw3plQ+JhRcF0x69AK8B07YMqQMCbsX5dHQ5YtbXCo6/6ptlj7o9iyCdmBv/ZTheS63
PUMjE6qzy1CWyhIuiQfz/gE6KKmJI8XfDSMzWOCEp54Cc0ffyJNswaYgUuDJGZhz+WyGBdsHZx+B
20loJOqZDXpF7AGafaSwNj+mQoobPUJMI2XVMaLa+wM+5pQFAWeIZ5JcOwROR9N/9BokLT6Pv0TO
lzvxGyIiVZFIOp6ph7LdRZgGxIs7SlYt+h7xLuPsz06IbfjR9OKUI2VPyF3VjZFZc782pb0OK+Ot
n6xFMD8knfEctIcudg9z1m8Icvyyc953fGUKy8+DyshmpTFZZ/c25lsx16fcYHm2iekYRzGBZYiA
6iHSSsAy4GVLgX47CTmKyLoBAOkrS9dvdnfDFFY/9SylUAnLFuGm2SDFevXCS8oAiLJTvc/tGc0V
zk3GDXfLaze6W5/7QQFliG6U1pZeH58OLCPX+3+I1jqbuvyuBCWZRaD6pKKGQx24d3C0PY4h7HLl
iz8ew/krc1i/2FdBGkfOMrPDyyANTillSvTlbnASsFbTjky51HKewNujomVkAJ4IEUmf/5rxx+jn
F/6wMX7UHRUAZiwY0yyL7ywC0YGz3ufq0no0Ulr6pnWI62W7dsvsnqYaL8xXQ5dkGCjjri4cHxuJ
oCCVCuQoOxzho4p7jCNJG/+88rUwWRHjhfaZQytDC2VI72x9g4OwrJesVNb9yCi230l7fGKZk7aY
qIg61DEV9Px5ojpaxruDc0/pjKhKsJ7G1Ctt0C0d8OcDVeU48dBK8jTGnw4oml50Bx3Yok2Iew78
dZhZ8akA6YTzYO1Hw5IQFN4CiaJCkxgWu1U1+Ksq4Evu6HOH8Kg2WwlqEx8U0EBSCh5Fjnhdw85A
+tNDDwxwDx1YWesjJLBisF/rHCiV3l44yUtKViyYC70Mj2nlbJKo20f2tDEXRdEw7XeDnWcRAlD1
L1DI16FX7fS5eB65NGuW5imGBPUbuIw4Rd2vct6cSjwXbOzyQtWmwEXylDCUAfPVLd0MMwdM7h40
s2f/C70q+7MpxtPI5BQm+fd/9LyqLw7BuJv7S9LiPIpWPY96ZD1sgqFEGLP+zf+/N4Z6F3lYihwS
lrgeoU8Y0GbniS0SMyvXQ87PIG0ixHie6ytSEUytLzwN7XC1JFiFsjfpF4xzavIiY9V1IvkM84Vi
1sDOIoineziQBmrHevjxvxjhjgEGk4KxSv/J8AX6EYrriSkFkD4X2iM4fgRkNJ1M0tRewxvTTdd/
DiY8uoMhaW2nfFVP1QZ5KX4992bqZyjsU/82Qf8bzYgjgCs03PjFewZCwuJrS4iTSvCSO7AtoQPl
Nfx61I7K5GfvSLvwSeGpWy6uX9SGE/tX3WF4T3qeJwm3JSzNslZJhym3y2953bzU6TWRHqOYVw9k
YsMet2TaP3JkTP2fG3wPGoRsZMdNkr7Z3Z3QCXWfcgJB1lrVigDoFL/V3OxSi3U5VUrK3E9o77Qp
yJrwczcpCwodfZZcuzSyEf4wyKFnrblnPCBjCVhcR9TLuVLa5aWoSPx0jhNO5iTewC+qzOQMcnMf
/Rg9OiIWYg37FuBojckNw7XekCg/ad0hreNrL9jZko6ySycWWJ6+9sd3lkQytOBvWU96LLiNIeM2
Be6Oo7DcfQtexn32+x8h0P6RTV5St1cIW3RIS8RP5dnasncSg6EU9WbmiKyTbudCqAhs88I6olJJ
TvXIScz0HXq1Eg7F/1rf5wxEdlTxMhJ5pTGDoblh9+tNgPBxZ7kFvDj/WtDWpPyctfjInfLQ0uS6
rTwkM7F42C14tzZJCa4cnF6ICm4uFkHvbIibYp5drbU42tT+qbNmiK803wiDRVdDK3lGi75iD0o3
1BTkHkfnnEvZnHLKc4QDziJGyVUS7j114y0Hz4b43IEQkMN1Gd1nj4dthgZZIyhjawDFYUSxREca
8RfEvB0qiQGJ9wileyh+navYqkhKmWP11bYIXy3ewZhhqjDdm2dni5HZUpURl8i2Xa0KzE+a/KWS
cQheH7SFMEkYKTJ4JtN1rXb+gfaWdVgcAdD6POCtMhyw5Fcv9BC1b1hjM8ETxvnbhWfT/45qfBwT
4xPMk5R1QKg4obGotQ4AOb2mSZv+P+dMDAB1Tlfb7lkc0zChUkOt6nBEirmj7zsaeU+s4ryN5yP+
x1UPFwScM9wGnBOaQx1Rc1V2OFnHXWtIngllUWKB1eg7XTJu8VA+/hnQi1kTyzDZwnteRfI9KZ9r
59aEfHPGzY4/FV+4RCvQPtRexuvvlNyNt04EupuAoype6vWDXRkp9ozESBBw+vvAWDXwfnQsyYzx
vPZbYcwQK0Fspyx9OPpzhyssgKDDCiev24WtgoYC7sjUXPvAzFuGB1MFtqXcFwL/kYeeOdgAOvJI
6pjhvg6op3Ptx67/4+i8ehtH0ij6iwgwh1crUNmWbTm9ELZbJlnMoYrh18/hAAvMome3uy2RVV+4
99x6KxWbnctgWpuaao10J5b9rIDrPwA424SwRWKR8KmCasH8mqC35HcIdk36Udkv7MQtspVsVG+a
6UElTR68g1XOrNeYtc5i52H55OX0WQBju2F+c04g2czms5t8FRQ0VuCdzbbcOt5zsow1SdOE/UWK
WB3DEPoYsxqvH/5B9Q0jIe7eLH5fF6P0HJ0H9TUYTC95AHRAEloSVgNwC99CIYCGTn5Eo/bgOfce
1ToLlfOyJmyY3EbIGbBJ/y7G0LH+mHk4NXaiUIuYGOIQonSupVhL3Lqy4bJna1MYV3cOU8/ZL6cM
LQOF48CjjhGILIllNrJMxY36VCCSp0d02uTZXjo2FKd5exnYAARJgnEk2JZJvhsEIiyCMaPhXyYe
cfdgfqA+SQgpUVDiOBbM+zBpaN/oFAbkAjXiklEPncA8zmVxgeyPGfbFKqeVxlM56KyWaZZaD3pD
/ZayvR2z4jqiWciYXfnIdUfv3pJcGI1sZwnmRupZVU/Cv9UIkmzjgM08Tc5Z2Ycdt9VAzcsd+X+9
i8/4AaWw1xxLZDMNSa31eJp6JnHWF2OajPsswkdg2ZD7KGPrYb4xKDSsU8sTO7r3qH4b2ic5frlc
Gzmqdg17n4nY0SJJLx/J+3pxYyTU+evMSqftLznhjGalk2BF5EB7oeRPGVNLuFNt/RMT1lBXP711
CYaaXHiYxeqb188oWQowNxt3xR46wdRoRNu/T8UH+NDOIpc9nJgR5X3zmFozpEEqwF0GNK0zniPv
peLQXjpfSrOo+OhLHA5+EgbG16D7p3kgeyrZujPGWv0jz9xVoghOJV4wOkMJiO1/5MgQhvHRM3tp
mEhIvwsDNoIGgi3DgQo7dWTtjGHjbh12SYA6lXE2uovLYmRKSP2hjgtIfJow6+TbZfjSGj0aRhe4
DdPYot0aRw5fDs+FjVgQcRLQMDKbXRBSJdhfyqqSmbhXxo+6b56sJTdMJBduBG/rNDtH/a9XGiNs
/TUZkq6ZsrplEOfsND6YIgIdoPHaAmUb0QMsQgHNTzlJHnvnxErIgEvnnDosamwjJHh8Dm/+MzFt
DpYwYe56lqewwIqnEZ9ki7ppQhfljD3Lqd9x0XeDou29o0+NsKbCw6ixiBKFwRNG7mxMJpGjDYQw
7hBuOI18thoallHbUwoKj7EKgwL82KqYTgXO0tox39OeyYnzlZnUK8SaNWn80+bRLtZ+oh7AJsqk
zuAUqeD4Nyc39sOamrS4I2yyaNSn0QiBSK4UPaSTHRNvrzgiiEiZGf/A4+F+wjFDWmQAeq8tj6k2
giLn28z/UnZ6g2WcFOi2AZ9jBmU4676BOIDYxo8SfbbpD/7qVSHztUuBhXf7QdF9BuajHPDRMX9o
Bnzj7xXjiI5lU45rT6ejj8ierBjPp82aH9rBaF0XGCdwDvkhf2Caf8Sq2unEI6IExG3LgYcwGC30
JmX4O2AQiJwv02CMCcc8ifRHkb91yBrpP9cCW3qGzDItEhbV3YPevrJmtXNgSOBKcuOD0rNBSdk2
xlUDy46EZZX32Rtc0GdjIqIYUDU+FNpCiezHeBYuLk8+J0PB35mxPHPVF7w2ScdDydHm8x0gkXXz
18RlU2jdIkKMjKxHoDKzEQtOU9RtbdK5qekDfceCYW3b1TqBw9f2m9nnd+cpbGkighn4BuoG5cv1
gBuIHAWanUUk6axyxkS1uncf0lcQoEjzyIoN5J1VapGAji4nLBebJR0BXDV04UkC1jCWW4T7nD7G
xrZ6ohjn84L7UAoHMAhJ/Mo9MPUg6LACLazXl2CkMXu1qojvA6DMaG2kGeyXr7aGUYAif+ty16rx
KeFwj8Z9ony4NtcAcRzcBOLFZPU9296utR/hFAptXhczU++TORgrfDOMS4gCZIOd56/LhZ0znknN
PaOVB53xGeB11HAM3cpvd9F1xdEhdVLs4TSpAhBSmj2SIIgaiSDH4mjQc/be3kOoGrBonqYbjriO
67PXFpHB3iWKugHfHmsNx+VC9YVtPyK4W3T+KBO66aCTpNMAeXGwzpdfLUzvlq211DYe+JcZzVLL
k9CBfxtT9TxMnDDEZGkx5zqgrg5bW++Chi0JYqE5J8VlWUq67glbDqvH1r4b+Bix7djM8xhjx9Vx
xoHMNle78xoOqFtY3KzMuT0tmJScPINuRCfYK/NQovDUlwJ4yvGp8OAEDZ7YiiobrBQZIqNaxzBE
1FQ/aIDOU42hhf7e+hixmwgIEvr/RV276AlZ1KlLEVd74ritYn5Y+JkTx3EuEQBhH7bSg5xxLjry
6BevVuMc8QIig5ebJqUXnhgOo3+0JJIPMJvCzg5qTN5LNVIdR+uKYihpCDmbXirsVUEKa5m2H+bM
HYPUw1C8GWjMY53dF3lXiwtDFPhkYfRKn0qD+HBO4+HLBNY1Bt3/ZLa2xGc3Mi5sYDFAkauRbqNq
XUBhwa0jBtLAWFRrOgNsOlgwXhULNNWEuvcGX4mnB2MckOyO1aMF0RdXK6uWbxuoKiiY3OUbZbmq
mTlo5P4wY5UYWWx1vGd1Qqhx+abADeu4djm7tmPjhoAYCKI9NkaGdHskEZjcGJ1qCjMiqouS8DzL
oHGRz20GpAAUAGtjNuUJqOePGrmggEzsKWouQUludPMpcV4KrGEKdSm0O/Bnt36Qf36dPtXuu8YO
z4E64RAmNOfWlgOrtjGNQYzkNRFsmassOPDfeb1f2C/RZX+IuDxYVKNW/630cxHgFsYRBC6TcQ7U
ezCPQqtBy5yzmGHrbXH3fXjj2ySbUHKYp9NHIu9tgkHbf7PlUq6Lc4+kMoVhn2A0smsNxctN4Mcn
nGTvY80Xi0GK9XLDHDI98fNzVhGQC8Z6YkwDci710SLScBGBPjG7jpO3ZmiOdmuGSZq95dJixIOE
g2MPNjs83q3gfZgHvq/co93gE0TFBcV1a1UIE/j1TK9eLJVtDRk8dZ73eBE+r5VRvFUD1JZsq3Ek
ILjKCGltWxI9qnhll1uO08BAs4jdsWu+kjQnB+xaip3d7VFMuIBt3WvymEOHWmofFEVLUHZn9SsD
fywE9odST7ejrLmZ3wxOr35K90n/RXzw1E6XqpDoEVnuzoAZOraPRbYH4uqWQdibbxXj/RJf35JB
reyFIEFHKO21+VSisJ+0r9xq19IwL6WAFs01vMC3wS38G4zm0LhfZfrk6wxuqVnYfnk2NlHwvCiL
vGOOFFw639HyJ4CEAt20ikBfFEH+5rFkWyoyzXnzjH81KIXKiQi/VotGjnYUaErHuwQ8mE/m5JYJ
ydbGujMwPyFeT7Tgr861HTkaG+91kMOhTPyzhKunDJb30/+0HbBxK9D6K713Q8hDRmDvCz97N2Zc
38Rt1HyxqV+dY31gS+yBHuedGJq1aVmXEa+bWac7A5FLLU5ayTgn3kwm7SblrmFVW3KrRpwWCSkc
GvKCtGYg6BihGK+FTXHknguGT9AvefAzNs8tjRzsVARfAl3cyMOnyfTTdeqzN6f73O6xE/kPns7K
pwwTdTVKaIn2PoYDwyvkER8cMes3DZhs1mPUGKse0IGnmEzHb3ECPdFt1lmLAgK/28A+RMNfq80u
dR4uTRhFDV8/enS65XGltJ637YZuI+hC+GyfgcheZf6RFDTZzUROBFmgG2s6DJhTmHHWJqYBefFU
vtMAaKXtVcBMMe0s7F1ohyk7WGaPlOLvZnwZ+uAyt22oN5991j6YSfGpxxd3KYbnq0mBWnvWZmZY
Ai2LzrtkJLhoI0C9DPemUo82Hg4Xgusoj1pBbRizgSg+iXXIvEvtxScTpA2AnqI5efrLRD9oazgQ
UEcR8SEdLQyAisvBQhJFhQKyrxRhUX1kLt5kRUrhlzs3z473aIr3ckZfRR1qUK+JZsctS6NqnH3K
miRND4TMMpjA/DnBsACWUBasPjijDYSRUjvJlEYZZaYCIQMwdVrkBn69du18S3rcQ1lj/ua25A7w
UUghjIRlg+cVwFJd/sYjc9jnCXI7H0A0/umReZBQroLBPsaNv+mUsU1xdLHdCA3jLU+QkAf5M0j4
iQhLq5nPnU7mgwIrSfjcJHxs/NvJLy8xsb/myIbDv0kv/xQsynTsfFPSvXZ2fyTG7wHg3HbAIZsC
sVpIk63+mOp3F+CNDRkA3DVVCbAUlFQUKLO6Sui2eSW+dfABnY92KMdmxbif2nzp4v3ZDktWCqy1
1oNzlpGDaLE7zh4RfrL/na3m08etXs4E6LRbDQPzzGNpRd4etEEaYCEYORo5XtO3jOFiwei+6cWy
8gXtT7UNSpPqRecv2jFsRNTAGwCZDKclwXisSpHrsisVw9k3cZBSbNl8jigYtn5Sh35dP/vFpS/Q
KjiPefzPzTDBJe7rcVDdZbSWwSCxoPjCsG3uG4rQAf82VxyEqa2FqKe0sz17d2iATugaZNonbzGj
CnPEP2R+TiQqAHziJiaSshmgSIbynz1SaCG7nJecXpBAErACTQkjbX1xVxhw8omx+pHLPgvve+Xh
IMmZA1msgxkAwbCjnWRA7ymPB4sTMt9nnM7aVFNhf+pifio4uCL3u2Wosq3M8rVj/Imi0pjdZ7f4
Vt2fYA7ZmXfCgnMJ6Vugr+22lTZdUv8tYXPgdM+LHcQaMeeioehVdBExsCnTXnFGd09uNTCdRwTN
6ZPU9NrDpsRZRODCKitYLpeFOoji24Vo7UPOsVA1xOVn3vTkK0C/UYzPzwJSCHOz2ji6sXWM2uyE
gYGeCIEOmzSnAbqy87Vu78IrT/ddsA3aCbUQLy3juMGE8DigK50dg3xC+zA3KsxnJu8GTHtoPehh
VxXBevmv5FJKELb3glrknzn+OOISYD+gfX10qhgOKX0w1U0WX3Wr5oPlDGRZ3tW7udgyN4dgax4U
oVS189yrsKPAR3POUCp7YN6OW2ww7UMCtBGwT5iiD1sGZxrFMRJZD7pnuU5hMaoRjZrFS7qfeROt
gYgQvDoDYvUZ1altwtUCXzPjfsDYO1OWWbRn7qzQgzWhUV2b8dfEiGvhjvHS745L1YAyRIKkh2U6
jjb2vGdVQ9WOuy4Dd9qeJdkkfvWHXM9Eg42GrZS7QJe7dJL7liHzUIZgpE1w9Iv5MDrC+YkMK5wi
2EkDZoskP+TMx5BozpwRoBbKnP6HYRULr0UL3JhXkeLE5JRAKQidBKW1+5PPH1X2kqBM9tTZV38l
CLTMgmXuIJAy7iA+BG94qgMH0Q+CMkXDm6Eb31n84WAJLdWhif9GuOJ+N//oNmwONuR+P2wXbFSA
zfwwTvWLY/40wKfaIBQW8gpG8YjI4udlAh5E59p6Suhn8KUEtF5izlb4c54MABO9cS8KvlFmkSK7
sCor0+9SESfBl965H4n7wzmyYqTpoAzsmAb+S+wWDNzCQwjG92BSn3pxzpghAjJolz64e44ZfDMn
W5vgAZYtTRsx51cbO0b1yIPvGSekopSeO0VGROHa7z62roI/0Fug0TnWoJLWhAheJKCc3AbcANSv
rOtsqhODORNfQsy3lCzTZF7KNMeuTTnouq9Ms9DkSPPgsNQwVoKr3bLcT7sDYBlgKahCRnTCcD4j
ArJ4NNgM8csV/MVOP1sI+U3bCnXJwlJHsXnzxbyJ5Cv/t5KTPZvIwf2AYwGwDbtFAZohf7A8B25p
nNLzpvcGfYTEsh77w9ax7qP3R84llQ8vXN9+s0kskEjbdLpWFZxGAzC/YGVsDC823IaH4eDr12l8
PpkVlTgoubVtsNrdiYwfzInepJi3if9NhvaD3WOnnzBsNUvExWZ2nXWOxcudoGBN7mmU9uNUoTpm
b03o/EhYL7g/BB5M5FHGRIdS1zeNYYS9Lr9Y8z/p7BjH8p5CS43B6pYJWu+qeFF1szEidSJdrPWf
PDoKW/GXNxU3yLTTcQqjGlhoCs3Kt9PN0LphYy6rbInCLwhrgnMc6jSjxuPrW6HmDmA/3tiCbEbp
ksNk7xbVu7J++5F5AYSdiK2vQf2V89WWFncUoBF4/2JCyOOqPf7IB6VhwRx/4boB1c9/a7tm5sqa
nvFrTxXEoCfKCOBxdabrerA3gOkz22fsMuxjxM8Lx3jwhp1TsU94GaB4eAmOZNZ9AbxXL04uS7xH
TD0uGiu0GDl1BaOZ6bHpR6yyg/fSUNYGjth01czL8DbA4VNWdOsqRUIXcx3+6civtvnzeUV5C1Hm
uHIHBSIAHB/rl4I8PRuOW4fuOMtHRIuM/9AfZyxqbBaBnU7+osEXpQN1qZqwTRAFWSfFsUApKbwZ
bSVc1g449tShVcg3eFdXJFLuC1Z4qSRk0onyoy+YVLoIvQYcqM9pExwqHQ1vkSLr0YcHjQQIBgq6
iQmhDnu0V/3IBgRajId5Rxh+aJftpmeOwqRaJPFmHs+ZS/QSp5xJyAb3hIcLzR3on7CYg4IeWysc
oJUVWr02ZfapxcEHNxfdVr20XGwMjpnjUQVp5fUqS9MFbe2EXYk0QHBKmIuhtiUFfkEW5OwCgt68
Ley5OLA3iY4nxSnPjAHAeVMB2xu9P0faGzvSLcSu45h5IdpIP910yYtHD6jmaOckyV9cmmeTxjNx
wmaQJCCgdYgB4kUm4nUijJwlRTHW9jD1I6t56pFII4hhbjhFqz5YB/DpMylWWSCwEP5WHYtS4W9j
b+EHAY5j+mMRVt8F4NKx533HKJlY31jwaYPBChHShcpAfc30t9UXLvB87CJQfxDr6LlzXx3b+IrN
lKFgUP8l/bIOJllWvDqGvkkj72bhhmus+lqxibMCUsLSYlPNp3ES3/P/WvEZ7RmZGngwOi3+npz5
s/OJ+lmGvda3IAJxOV29RJ1HgxvN3/pId9r/EXhRyHnxbufel/U6VPmbpnWPLhSV9VRmBz/zzppb
/WnJ8EMk6bljyty3e4+cQ7NM130PYrx110VtnXrNRCcY7zQvYyuYrXvAhjWA2Mwt8AHNlbeTHAAO
LEjN659NCjgW5a5jQppvYvI+xvsgOrDLPjLnfyr50MAtjLlE9lUfSpdLjWPFzvgnWEPLEAe8rn35
vPi3XTbZPSgonpqF4zRE8S7PICexli7YSbTdidGA1oF7jVblBJqCU1MeCqqiZW1pqdtCCzARiiDu
enDOMa/LouGIYUxaxK+wArMgF/mUPMs51RAhPcnyMFvmu9UC0cMuQl4N1vG3jPd2zirm8Ri89bQO
MS8zGiLqdTHdtSjmyi4ccu8cBOXBYSAQtI99xrvG6NGEFuqgggy0nSfeqihddyyP0m7Z1K0dixGH
3EM4ILMtfU1tqKWoMQsbuXWMmLNdtUyHvf5XJfx6ZKVPYgTySTfMHl1xslXll+EEGz9GtclmvwnS
szW2x8LeNQ3P8rK5ZtkzRzyqhIBONe6adp2xTJxm/X3q553K3jxdD4XPNs56GJvoYmePinm3o9zz
NDRne3hfkhpyFn7JOP9EsXhPOasEIaQ2UJX8IOyIBGmEoLa8cNDR/vbmrvSPQaFw+5JHYntXMpuW
DdxRKxnE2dk3TfiDasiinqlqan0Z9CXHqfYQpLU/tlUek2pg5Nbv0n48msWtd/3jghXUIk692dwP
MZ12gIyESeJY9AcfH0HcABWcQojb5LJRsEp8JA8Knlz6m5sGJ7cojxJPjtWBBR4+aanOZaI2yilf
mDJtJd7Mdi5exnK+i6sAnhZJviMdS/Tgu492TxVSOs6zEdfUz4GxITL4S3jaRzR96JoLrKzDoe1n
hxR+d4BTpEzpGaqt4TnHsv7Nubx8FEPnPLsLpFXFwIBj3GXMSm1ufE4a/BaPbK2n6J6eTHqnGSPd
aHwaWv9PZBPZfby5NbUn7pss9o5W1Z9MZX6rOWXG1jAraQm+0DygTEHBRszjVSVDvWBGw7YauZbh
x6+pJ59oWmB4GuotM4urW/GKME+kAS6Pwpl2/aUQKgzwzFZkcBlELUcgSiVjSS92V1171gf2lxlA
mCUxdNobFqlRDq0OxQdbR0tD8id2RZns+vFctpT7GWO/IbTKbC0dJstpTpK1Wltdth5LY6t8tgG0
D+y8V03iXmzl/kBaeIXZYgtg2XqgrAscm81ArnbCABQfAhqisU1WWnF13Oae47qvtL02ZJ+9W6PG
xdxgeIe44YMcSX7wzPdkhi0spp2X2uzags8Fl6Nl878cyJ0ASGvWNL0VcWChlfnbgK5XadXRpWmZ
AZO6ffRZAx/gGkODmu2mAYa3ZBDIxs7tsazx+WuKgeDwU5jBurDAyGTYWBWhKaI8e+69yjZa98dy
9ZWE1HVS8zKIC2pMaFGGpvYVn/IcEaG6wGYxEXXlISiafxoUq1Gl13wEDNTubBRi/cjcKwekUIy3
ClcSyi7MOYcan2Ti+gdGmURIvjSZR/+z0WyKHh8n7UuKrB9k2TFyEVjWNlA1pMwLZsNGMspuXCAb
LcoX0UBhd7kIv8h6QyFOx1nTuuqPRuZv2nE+B0gEnPpuM/GB6R/YgNS85LwohUqQf1FuXVt//s7R
eaXFNIW+qF/4F18jz8WXQsRCbM86TW+1Nu5hum1Gd34303xdmyizRHthKi/K0MuuC0hI9CTS4QZg
AeeiwrF6iS/xUiV5qLr6bvJosf55dIdgrXrBSIIi3PTlaXnO8o6GEy99bfJqxHL4LXBEeYos4jlm
+s2aKE5ec0vea1GERYxtu8s3OU3looCrmHTLgTEXPbJf1S9W7x/lpDHUZFNWtxorj/lRrqu5fGVc
chi1Go6372FgSY9Rnj1L394QSqGnzGVz6zl06he7pdFxWL7RbKgazFQcUCQ8S6o/L3LvQwvSwq73
gZVc2RAemSVrhFsV9lVX6Bv3Uu3h3aUam2PUTPclosLaof7Dva7b43sZp6/+0iGMcJ31xfbM4noK
LBATPmXHqidr7MBP/xuB+YEyqod2rJsHjPmgVUN9iHHdFQAAMOa+WggGFbZcmMkrJ934GKgDrker
RKvdJau+4cklEiPPxM5Atb3EZChk1GmUHMlAuOE0WS2ATkODtd6KxTf4kNIaL4ntw6di4yxYPxU+
crq+epoiDfdyuycIDJ2CRLFIeEp7xMbwElfTSZ8vmW3zd1GssxOvXumE5K16pJojfJSW44IH1dIY
RJjtrssbRD4uOGwrejIFSeN5Lt/xumwzn2mzeNU2BJmxob0M6YhIiHju7OZ2ocX7pCP5Se380xuy
zWjjutIfvZhXmN1xJJx9hzJcSROpU3XswXQag3+syuBm4lsRztdQ6Qc8iPnCyWIkr80oZnjznNik
FmL/q+sn2H7xykrw/JraUTn5sZXuWbDFdRN0LIG7jUzJmgBeftF/pERxwQJSjPmn8a7gbCSPqGFz
Q633rcSgFCaMUY3y7mQWZP1y31r9kyvMvU/iKUqwB9PFemID9CmZfZ8zyVW4/OheM27c+pqF2qpf
THUdJxZlUczWnrgV19gF2Z/XYUMuGlR8FkfHEkeFWJnQnKC7mJm3GQc2gjaGk/oThdNjIF0CinhQ
MnChLKG6VHvkwgAHyR6Uybuo/5QHYufZMFgD1UjkSUNRkp3K3G2myfgJYMp42AAw0hr87xuYLgwi
BJ2eoaNyXHUIVSyMww8KHqIm+x9FVyPJjkwZfmWwZzTwtznAHI/zTrkrt8UHb/GLuB72ecPYG5Zi
No3/GAZSg6fdg+pdNhROfZnYTatlnwyuYmrrVeOXIHzn0BgCEnQ9tUr05rlPEn+jUHWwdoUXRV9g
P8HjKtSw8RhhJ+goeE70xnkeAsgzoF60ZOVLbOTziGABp0HicrPfRgvXFLYTPe1ZEjNs0eSzybpL
6T8ec7EJ26nkDZqDV7IJZkqr+hJ4zbvF4m1dCVQClg8hgjcagXbefmeetiClAlwHdrQruZIIO2y+
ciJubaugISiO+Ngx/TOHR2k1C33LUXOKcwZewTPsR5ctSUNtuLzGaV+8DLPNEkY/dPhU+rFjxsHn
SfcYYQu2Yb13QxXaI9F4JjqOnu1kyc+WWd5KpO2xwc9j6QetJDY7RxGnN6zdnFcD/mNS3jJVr2Th
r/p6lQAuiKBQsz5cGxTygPuByi2oa41d1oOEmoH3fHYfNUf7KDN7q4TYdRJek/pCBLOOHP83QwBl
a3q4ZDLltXc1ujL007NoKXESBc8TTwCXhbBvLbm6NVVYQTqU5XLmQofd1MNNzNb/Oq2u0sjJwl2r
iGZicT/6EseP8Qq44W7UxtW3nQtRGGtNZH9yRqbTfpsew4fcYTU67q0CiXntrpEbrlT75YuS7BBm
VS0Ct+re2SMfZgWxLoQW9LC8y9080ioKUkzB91piI8gdIJJ22Ojx8NyocYceshH5i4lC1OiNTb7w
rY1hb7FKxuHPCQQKgeLZGOyHnOPUVMa+dghvYyyktC1+9GEVaQVQAjESM0h3RE/a8GW4KfZchkiB
ROpVzePB+XNlWLWvSVu+JAhSXL7PjMDLwSC2qW04KG5tDqCVH96nRYkEk3I9HNntIQf4zsbnuIr2
vsPNxxhwVxQVKqxLNd2Xv1kmPt1WPKFVA5hGV87uQH/EaAx7jRh4sucStm4B6XKpaW+hYa+JdVi7
A8oFF2gEPuv7Sgb8zKGGEJFh+INTcd7P4cYxruhpdxPyEmClzAbXwBe2HJP10UcsNcd8EgHJUNMn
e6Aw5fuvEO1XBWUyo8Sm1W9G99bN2An4wvwG/mnQhGoaXwp47mxHp4eUtk7jPLYpJ3txRzfzMKCy
iCb9kDMCT0bqHGfbifqB8M+ENQSHq5C3pUrHIr4qqFN6e9iY5OGMJoAPZC1CDwvza6wP4/AV69ah
yuMz5RP1CjNOl8CAGO3luefb7AuJjgs/HnIeL0WxybXEXdsbl1kBHkToFbngkpE5gMVt23PKey7N
lt7nqx/CnCNnWuYs7vJXB6KLxh1XWbR2WX4V5Djqw1X7lh4HOcsZ2R2YLu1bii7ug1w7iUAiT0cC
dOsph/g0S6DwpA8kDSlJ8VvjQFHpOB3Zkpl6WE2vsn6mOLC46OZNgxGJhO8UMXvf63wc3tEBn9cK
8UGxBXOj3/fFeUTyzsKqnsMyHjfElcne3uC2c+VzfC0ynhQWXiZnqPnp2GfV33WG6dlPD2O/TREZ
8RvbxEMZR57RsbmBi2Kwkq5yrug6/tase1wcyvJrsj69D9PuWCLgvxzheXu984Ak6mBIyh1Al8CZ
Pe8XYeTYPPrUIabaWzHd2/KaDu2X0MfNchd2hnshTXgXZ+Otrw+A/H/Z4b9pkEX1ZWfRye5N9sat
MU20l95eIMl3h+6kORBbX/JC/ZqslbM03VkGBRnn3EDTFch/yfQMbq+393m3gP/lyTYcotjR9lMH
F/5vARTYTGOmAAyEUE+80yuhK5HlLuN/CN+I01mfKUR5iejWw7kCI8G8FvNadhD6U8qUL/HnzwFz
68DaukzKN3em6+fyp/juxbwuk6jZOEH/JMnTkdjVy8B3GXsRnwjP3BYITlJep7FnxDHE+y55zuTV
0BhIOi2RbJqGQNc+tg0uSzEfJR15uVDxqBhVf7bo0KrWhoycHSYNQMXGqNoXpk101A5tEuKBFokI
h3OVk+KDhKTx58ecp0cd8KEF0+NiMlmOg4R/ZzIgA8LWEPA+uvwwOr9k1OHyKPX9bTGgUEJmT86S
/ZpbG6O7CvkyLeuEGmFP/MiwZNXS49P+7+PlMm2H3ybPH1GSvWbRslEuELtwk0NKCNq750xnQ0eJ
xsAFQ7feaSdm21uDtF0Ohgkb26TGBy8gesQTGOPGVTvaS+TAFU8xWRfMc1qCvbny3LiGwUHyGn1l
EcuTll04ILZ1UO+iaD1WIEoLePQiz94LfSmiMWDCd0ry90aH3iFxVskZ0WePlx67BQp55+brl8Gq
1vy2LIvFYcjLm2TOCWp+/Kf6Yg+2h+QDk2RI3dJ5UQrkRfjPvH859qflKHPbT9oywO+UZvTIXFtK
bDAqs6dGv+8b+6iDVny343OeYpTM543KtBenenT4MKRA3KqdOZZN3SW0m/Bc9OuK37ZxSnrfeAWO
GKTu15QYoc48Szivy9nY25/LgE3LK/5ghHXpZo6vSfA0c16ZdFuwlMycrrLDNiRpmdI/Ud+Todjo
dbelqVs1tQXibUEusTMxs3dIfOti5PtFVTUdg6xzl0wpUnOB1nljOCc3DKAoJICXwWsZMnPf+HeS
A7sVXzj+KYIVFdbg+qa8YrOoN0xaifipD7DheAkUcYCnVobOnAhBzb9PlrMN4oObf0XFtZlpsyDS
6UiAjb2SEUYWfvAAJ7QoNu09BnE8cOBA8E2dvaQnngXZBfBp9DoUAhGsu09sWlxOMWxpeXzsCQaE
stjEkG7x9oE2j+4lnvCEKnaZa3X8/WA0HObEPAYxAyF1q/ZWdad7GRDqeP+We2pxZasnewkT8ggC
G+45H4hX2cwrEdxxfzfevq25dPicqYaCJ4dbuC8PGcOa+jzC/h/nVSYHpIlYU2rmltnVE9yyuGig
stbfGvfjcsHZKayhfEKKn195djRsDl46f+Erx1EabbTkj1g2SFDtYXD/rPmXZBNdYoODnRzH6W7M
r1H6tXyIghqV/ol+msE/wIQuf2Loy2RkvqHyGal4eYxN3dpa+r/BxpdPGdjoDgucGjvpEfbmAYTZ
I7E7eM7JEtqk5tkuuSbHs8vrV3WY0drqJdLbiypLEuaYh9zoqCEx+3g9ye+ViKKQTpWAerp04mH+
nqPXSV2jMj8YlsXIlpO6AA6EINk8u/I6WXSZbFhKZkZzt6CtNUgn7HMZpoPYWiZA9BXA65L0qrU3
L+NpSEMtP5g89nAinPKXb8bpgJ3RtXRXDy09fwBnZh39dOWLgdp9Kdlj8zyhcIiDuxnYoRhQZQxf
XfxSxXtvvhXzpVRyJfDd8iioYNrMKTdv9ISmclMGLn7ugyuMTZQf4gSNvvk4NQOCBMn3huxq9HlM
/S/kWgRORdFIK1JsOFEeJdM1+R9J57XdqJKF4SdiLUDEW4JQDpbloBuW7bbJiJyefr46s/rMdLfb
QYKiau9//wE+9hN79f4aVkeVc2DJl1031+fMVjeTxXOgFDsGF1vp2TwQ4F8VxXx9EtvrwLk5Rrp+
imkS4pd6Zb2QtAs9Rd3I7bave3rY65BdBgujx00uf+IbZb4URyochstH7d/hncnTIdlCTk8OyUHg
9EESVN8xGgEnC0w/fQ9sd7pq4p9d0PuXIpD86PEMyKv/JlE3IP7miJlyeU781Jv2zF1kh++MgaPT
7Sogld+AUfmdk9I1tnTAzoq/D86L43zu/OQCX8EdHOfQOL7PRw/EQDt+51wCe4dUH8aJU2/1nWm5
hOl+kCWx2vWHmKP4sNrNH+Ma3hCvC9rqCZKqJ6+x53Aq/+dHO+cOHHIHW8bd4lpO92Y51nlyCUYK
bD/AjIPX+vsj/ukw7CRX8lHoocp2Pj8PPleAlBkvXv/+Nj42tI66/fm839mAN7FzytzfC7m8zqE+
0DC4GCq5vOOz5GFV7t524YcZ2AEEie7NDGTvczzAfEePth0P2DqWp/7ArqPvSlIRnfw07Xi1n4t/
+qoPPOXOEtCoOjgtcKGSA3NCcMrrD2MfPsLFe182mO/hoAe+7gQv0S71cG34l7MQmV7hz4d4WXdf
Xxfn+Bi846N2zi+TExwsxwwWf3djtu/s/K+Tmzq7O5c8CC4HBzsY93RKN3fZOxUXhsNO49y/ZA/a
sEvSDuPmL9j1XnhGvO8svuLf77ipBViT/mJVs7/foEI7pHx4lcvWv4OA6FXBpgq0bzKLgvC9WOOb
XawnEGQ/9XElWFdBdY/W0Tq+o4B4N71onQI7eubn+J6sY/95y9bYJvB9cz/cQwRzrQ1b8RdZum5/
pm930j3Qb+rcduiN+KG7O2nANHX/UN44hM+4kNcD9f1vdq5/uWu96JjZOKU7OvYW8eSm/2738RE+
WrvpNwxh3egdz0AXr4Yg9NP731/pXvf7PeoPBxsfp97UTDKd+GidQETGPZEYa0iHVTBvrtGN2KR1
/w6N0yVhyH07dmcaOafzQAIdbc+K2c3f8Y7HGrSfh9KVv9VvhktuuZu3+SaDjb6bidJydhB41umm
/hfvB9sdt/NB2km7MGF64sR79QA6wNx7/TW8QLxc96/xRlvXl/qSfRrronJWLoFq6+pBNS1xq1lw
UBReZm5idQqd9jV/EQuV7vWgOp1b8XANgbpZ/HEre4Dlm8jd3UHXvPH89UXi6EX2sNi/AIaum5eQ
qndxZvOFEheJEocupiV0wfw1+cQeFeOtBSvwlP2/I83XWm1mYBdRfEQWdZCxScttCNRSSGUgzpOF
EYJAjlYxFdMTY8cz1TFDd5ugPzAPImAZbcs8Dmnp6XZOGh+Gz8/jlKnHAq6u6I/N/Bt/lONsgQwq
KeHGgndXu2rbcaH3Gh4Cln2VpTHQY0Y8t/wOHrvNA9uLvM01ZulE7umL/FwfR/kdalPndsvO4l9D
v3cQZDve5uZ+BodP17/dvDS4/d1a/BQuzdWC7UKyuoM7wZHkIA9Xj3k/7vNj6OJW6vzb/902qcOi
3G8s/9/oxJBmIaabX5z86YOVH0DTlffyHh+kcR/DBXWVI6sacOQyvFTk7JF7+XTeD2yTgX/bXC13
g18K5rBEMwGqOPUaSI9nunMc57bxTO/vvts92RQgIUEgfNXfJPSVfA4CZvMlSXzIYDwc6abfgvLh
PQdTU6ybbjsL3aa7vC1vqe0yieC/5W16m/zyFG8U3+//KT6AHSsB7YvyFn3aPItf3RdmGtYHX2Z5
q68a1z1PjanFOUPFf5rN5NmBAYRtkvY+3Ut/FxE53xLTzToWS1Ai1OYr+SdQm7zax9V+CU/wbSLz
R+dELc19MmNJ5DxfSQ6EoP0av1TO7uvr1s9rDLEYIzNgCFGhRZwzSAbcJRh2MpTGbbkv35MgCzQP
NosTei98xr1wh83grH+T4Bcyi+gBfXEOsZluyEhykG+x1bLBW+OrmR/rbWKvqYoOHCOOvP78Qvj8
s/JV9m9zx3tUD0hz1ovffJEg6PWHL3p2X+yqEHkcyrjX9KTvOJ8IfQqMj4XzoT/gy+YqO/HDrO37
e88w8p29/vBuHoG3HfNlcH7EUTV+wCv1UNR4ePueppf4HRJK8PsCJ8vhoHfHo8LvqReQA77mMMrW
scMWed/Jnv85ub2nB5+D//k58fCL/yn+CXRzK+1AwN07L1TslFhksqs1B9v5lv3v8gLCu108SKzr
avtBCe2bbF5EswXp9u2tZz1rx2b99Js17krHyqu8a+mimuPEGwLx2OSbr3TzxVW631KfLUz8jNT3
P3vvtCvERu2whDiTi+2BnAb+sApar/ONcyugdvILXOnR+bhjvsEFd5FMOzSaN93/MQ66T0LaKTrG
WCZdrAPCAhB0H1KYRCGBJNTlpnH5/B98YLh8k7tw0kPaOPz//w0+YgZfdxImnS9YyM7zghsjm6MI
p2u3fBB20gaRuVd4tyuTFR7fOBAonjNw3dx/TMD8jzdcRzzIVUHtV95ypn33oC1zcMAR8GJEdls2
OS98GZ0yyDkQxm9xzIybhK1E/o4fyZmdf1/uUn94iI2XCppZP+ak9oY0lpMoV8IbJO9T50cXRCrb
fsudItrBaVxxlIrvhRaC9Kk9qmJH4vZBEF6/Je+hu/vSyE05LL62xtGV3V9cbm3TBV1QrOUNXTv0
+/9eoTj4chfTfxfizSUPeohY6HZcAiHvNrtbfA9d6bXdP99tbyNOci45xY44XKsj1Jgg/w1P5qV3
YNlu40D3LJc2dY922LUP4hXhpUMTJ/ZNUEOX17kRH5XW4Vfm/MOawsFpfv3NWeb//pAe7VxI2uF+
y7eO0lB9pe9x8325Z5RysLDkJQjiqL/op25vnwqXSuwc+ei9rwgSPXNT+MR9nEBRXpqLcLFc/4u8
cX8k7sSBB3BuPOVcecOaptLB6c2ne/Z0Z96tWPiIZv1xA1VJ4R/KA0yv/+4dp38gKoD9R/y6rOHR
8CB8vJnefvNHDRH7KP+85Bx5sCW4DVxN749n3n8TT9IH2mtHOvCc2FQLvQMPYh8fcKDzxl3j8ToU
XlHjtTuBejv2Qfwcc9tuYLm62flv5E7seD3+7nTfbLjHHoqZry/Kr4YdKN7svhr3du35GQRTbs21
vu5esfFZz2/NVlnrrEUkvFx3YkBdDKq2vd952pVX1q15BQBfTvTVeSCp22lt3jiCXIk7ZvFkM6g7
dB5a52t4jV9xOPL1s3j6lzU2CB9GYATZW7eu/fE6X5VbBkN0W+8BUOUAh+pH7/y7skB42o/DZ7tD
ewae7rTv8vgHQlD7xByyfqmndG+PVxUPicQvVmWQ7mhsYW25NI0btAd+csM2d21eQpZTfFBuxBIe
+/fxO/+tv/XOC0/2JTnHPKKsvovtxbtibWD5aMDPOlBdbVjH1G7WCxR6HUAafMgd9zPll7xheqph
X6Wuh1/r26g88pL2Ue80QRNUv9c/27NYEAx+0Bn+w8cr6NZyMF6fvuHPL8tZv7X7lZLxXdgToxqF
67ht52SvVdq3VRMGMkJjC8aXBHo6tdCU8hLvoKwUMSpygWxNegl/7hFkqtsKkz1BYEM5CleEQqxb
w3x94rN5mVPOo+rWN5cW9yxzcFR/3EUnbja611fUjy25Ha9djp8X7DeVJK2X4lnwRN0sk+EUt4Cn
2aPY5W4eH7E497AX5heGCi7ObR5yJ/fnUm5WGm0b1pudLzmwhfhF0KFLFBjPWXYMP5NjEqCF4ueL
/i77jW/Pe3Qn9ad61y4RO3cRrLzvlkNoqzmBg7mxO9Ew4rbniRbshb4KENIlpMKDtnf4hnHMq+A3
Yk87BXQmYPYZIqCkTPAhlrwYrvY1bYsNvib1y8yjOvGel08oYb5xDH17q18I/3aSzZaj3L0EmnMZ
HMNrNlFg3jks3dDrEW879YtyEKgeGAWjRrw5EkcnRYVMbcmHOA4PSRiP6u9lpuKMgiUCZqeI0eY2
RFZVwDoGAv+a6msF0kF27T6p36vxaA5PpnHlu6hodcPy2qEmoVF7j430in1S0FbG2sZzKGymg5Tu
Q2JfzNQfobkwIf5eVc1egh0ZI/JHU+qYJGg8AVprXzI6uCpy0NO3PWGMaKyLHNQnbf8aE1dzunb+
ZvXNTaB8ebeT1buR7nDYRixwrMdjVr+pyTUrceJg9ESpf3yGijfSuI/3nETSDoMUorf1BGycKK6Q
mhMOAdkYVQqaB+nJyOH+xHgcCN99V8Y5yp2bZfOsfENGzYAR7ls4st0X6GkxclvxvmFVqnq3Noua
qrtbPwGm9PyxAnRrkx00HjJyhJ/RY3l+YonjhEoN3gi0DwtsOmnxYeEbz+pvSLzd6MFbksmclutl
yzwbvSpa94f21DcCn+b994zmgckqKQPGB08vHs3bZFevOu/fro1DZu3q51UbFQ4ygLEa2rgGetbD
llVX1bsUa/sBjdtS216/Us+r5NdSYZB/V7j7qWK4IlNGKgLQnrp7oeImF6VXg/ldyMy+gwq7pNts
/NXU62Ayjcqvif4AktTlP1hbazHrncefPuuZxz5UC1lBfbSTo55MTlbdl2m1NUhrUWPp8lSxk3kw
O40FCwsu15AXQa2kyKAepgUQu2lli9gGvLKk1JM64+2Jc16FhD+BMJdDNm1RMc1pvuH1r2pUVZ18
mPElnVC8aZ9Pbn7CUDbvCbgQUClXkiGUmHMVZod/L64wnCL2JY2g09iXzh1zzOGB4fhigU6DlwEO
z+lndxwrplPBWP8Y+K2Om7SFxbCgegA0qe9PmrNnQ+JSSNW6LC+tnhFwxfGgXEJ1gjib7Ro82nEF
1+6lQhgS8GZX9uemBaQi+A6tZ8Dt4rJxq2P9ARo5DxkUnWHbx0FfMqQmQMfWZOA3LZBo/kzxGCrJ
pmzhc2EDpfeV/ySNYVokD/KXO9kjEX3FHlf9DbzztxZHRjIftttKuUskbaPGSlEWy1iErSSTUi+K
ZG9VAaT3v6WKjMX+RUPh9DjIPJNHWVyx34HECn2glt470ivE09lbF214nsYYySaoeJfnfr2afhRM
/heTDBbKV/UxTOZrn8gbLCacVn1r2o4IM/rNfMa9vcGGpwY8ns5FOqMRu3rpgJBKQI7GZ1W8DaZ8
ydOtisFAnGwFpoxbBaD9rkX40hb3ZMSaNH4wLwRVlISYWi4wlldeLc6QjFm4VNlvFh6JmHB/JQxB
QJAjEMSy+Z1KuL3JchMDLg1Sr27BAcvRyB5ZEHYe+Uxj/4N764l9biVD4C6DVbNI/xGRRk0i+YKO
x+Jct9Rs28I1hpKa1guN66xuRHc+1zygM5ZSfWG6Me7uYhgF+aAl5oHhV7dgoUcZpMNqgIwk4nUF
DCz2USPGENR4iYrHHOUer1bMeKHd2MmT3LnK1WjQkkYkxWHuxAkGnyM0gaJJnu8wd5hM+VxIn0my
2qUr5lWjCZxTcBjD8sWsazu2WPB08lvZXJkHy/VbE90kYqFBNY0WIvrO7K9FcV0whaH0WFHIiYRv
fu+geaXAD9EXD62Y+RJ5wHhv386Y/Ja7IWE200YHWSHUeyc1GGEbMxLVLnXbSfJV7ffZvyv3alAY
qk2NH/U3c8JACoZIg/aDPaUy7gba4HCFfILeAdwE8owjm91lMtAwKpHP+4PnNfI+DE+CMGDrO4uV
mhG2WZeKYw/aOcTGQjWsv3hk6lbnjskwJFE5xnIqiiae7iHepFBh1HkJzIvS4IOvma6M87w0voqz
4NkurFfKdQDGJIasjD4qG2JXxy5hYlxtsn+lT8kv8hDk+JHID7OO8ZEJUTGwVdmpO/btK4i9Dt4I
UQmDnKOy+lyyxWcLUgxGIwzmavIDsVLImJKnMpzxjuVbt+uUERCQQWicmUgpSUVPn+5mc+UN2b88
epexarBhdGkKJkPqdOiEJYnNTLH905qZbejKXAk3T68AAuDBKOWV3yLdXrVsOxNPRba3TBPJ7pXj
YY7xbJF/wuR5TDgOVzBAJ9ynVSSMYzZvxLSjaDAyx8ixNCHBQAPIMjiyBNm9k0p4bnqWzJBNvpLl
vmDBdj2JJhGMJCvolOzKKc/ZXbtDEn/kKXLK5E0s9YU4pHih4iL4O142avrQmEUZTM077RGZd4ZY
/59c3hG4uTmJPsuKRYeyL9ktTFWWFfE5bN1iyjWpGXR4JEF4uRmJtW7mq5jJ1mAg8zNDuxq7ohoJ
u3sZkTPwVcW/Y/8maafI415wjyL4Hf1x4PO2ybgdUz8v2XIhov/r4tKdMKYc4j+sBGrwZ4V0BuBL
Bd+Mz7x9GKeqag/1KjnKcr6xYem7q+mIB2L7xBGAIzec6AgwHUzvXYs9RX+sk+o/Cp3YWEfswyHw
CdLIEFInZXdx9Ky6DsdoBsmQbnvpE0MUKhPBf4HKIle5P+MeIZWkkiQvCquK+DYe2VCwd+KMGa/g
ywTS6qBQ1qyYseI5xT0irA6eQf9grbkV4cdziSp76f7a7m0iPgWdofMfdWRJz41yz6i6sojqCKYl
PAVVywNGsAgSMQ8mPrzg7mNGaMHpS3TgExhuObSzNoMr0o77/x75cie2MfF+VIXSyPhpGEllDK3C
BpQzZ7zOKS+gShgjp2Tmlg7VqTCZM3bXEhIVTO4JCN38ETVekh4TylBZdpsRHBzOgIybKCyiEMwn
xBB9oSTulEBUHkofTB05CIbQS/OlrOoJg8qn3P0mOuHZentGu553t+kaIReOcuyQjedboemfpBsE
pXJnGsgy64mxUdT7kxE/5Yul/Ip1KzXfIV5zkEBMFrVF4acQ/ROydcWYM6kvHXSUGoWZfUoByxtE
DvBTG1p/qpUxgydBNRbLcE67v3Je0MYa64GFMMXfkUlxHt5KfLfKFc0L0RGJ0p6eC5tcvXtOUPeZ
c9YUqDJrf1KLQDGTDygJfVp5K/VHnW1/oJYr4EEVkNkW6tVOY3dqQcKRAkr6GXP3gzGjukiwfUmH
u14TTKLG2459J2fzlrSOKQRHb2Ko1wQzE+O3nZnEcX40A2WObh/yKfqYRyYfTL4WzTP4SmNGkmYx
MtSHQ9fnW+TXkildjGa5Uz+3WMGpbCoD7i9qejEmVYg6seGC8XgUi+g5XkXyZ0ZG1X9MFNvDgpC0
of/zJCkfculSq7FrwLyokdnOxik1IWGgKh6X0a/YoHssHrFuYPvgjNqbcOKiEQoRW3WlwQx/VJFO
6NiVxdz38BNRmVZ9APmdHkEzqfHYv8mtbOdr1W3sXgRGoQ+IjoMKLJBMuydShVimfJyxroQBr+km
Cl5E3C+mUUIswG8llQPBJFnS5YdxZW1M3gxRwsoBACJBiR03ajtklP/QTCuwsC6HkHntG4aAdjzc
jFGCfJgFokClpCcW4SboaFHOLim+CRZ9g4TP2i1ma7DpjLqwDEQrJMgLCT5Kk0GTCtNhjgPGs3VP
oFIGEj+TiQslH+lUmILkbdOYjJ2dbFz6kSKXajeXSk+ztmFyylLxkVJlU9LAQ/Yk4TpzJlSEGGBa
7e8KAkiETpJ0GUp46FiSdixm9YL/iwzkH/EkVHUgurQWq8bnKvOrOFiW8r00K5ixZ3Hx2L6rAUtR
NlgIA4I32LPfLgrcNMYc3fyZNP7I810SpTFIr/JI64WKcXysFkxk1H28/GIahKDryEZmVXdBa0al
4UUI3leNBBmZ/ZYiCDdQn09qzJ9iGiFCSB7dzdFuMwZmLMdVAYBTc8a1lKccvfBeU+O3Sw3yLYuA
SgnbYjLxltWWtOJPKVSPKxWacqZDOS6J20DvVM8gh23W4hymrM6pDT4S9yZGSJtBqi4N0xpBIYwt
VmGY/QiXEcq2C/k9kKpVxBD3pYXXkBDWQwE5XXtVIkZDQ0b7KRhzYCpOzMGb4VBFsEpNDwKDJe5l
Eq1/VTTgMxnyk3Qds50N573Dl6aM8Ysi7bZCZhsP63E2PK3oX/oFJKwvb2jv4CBDO4ffnhLQXKGU
4+DY6/LyomIqLjNlkMpqkzT/ZLP3xGZuyNq+w3wmjx7pIt+14dFhVorGfG2VBt0UE+HVvG7qlp6e
P9N7yzk9na19KDqaMVtf83jZOWvt+JwDjCtNhO/DSDRL0wdLwcRlXJZjrRa7tuGgWa6tDZoqRFiE
JoZYm+Sl7iCDXVvdIW3ALvprze4Ma4G0BqNRMCS5zzqDXVBmOb8jHiNKwXu2m5T7E2m/aiMe+gYm
a4IFGsdZj6v3XfCuFqW5QTozTYI6uus0r9ZqjKoswXqlyPOD3jME0Fd7A/6I0YspVF0GqZJROsSM
bdvLfy3HEIwsI5xftOe5FVIs5nZtB+IQywHtlR1vtYSEjFwlABfQXr2m+SPJcBSFUAZtY6GUtSsi
CyDi8EfWFXXQgGxqtdaIvl6xCbeF/NVX8autXiyUnnX9G+XzVnTnS0/F1xLRkKnqPem6g65Bvw2D
1E4gJJrY0F4VqAEDiYGGiHhQsTv5ZunMwBQLA+txbSDTNTAq+hM9iSAC9k/CeopgthC9vT7tj5yc
YyobDzMfnKvYSHVKBjg1T8V5hqJo4kgYLwQuzGBzGixR5Evcu3xceOgBL4ki0K3Mj47LpuoQH6Cl
arMYDZkZn9scrRgBBKI5EjzcVRi5RplezNCv8Vxp9MURB+uQFFul7E5GDFVvMM52XPx1eeeLmy5k
G0rJDscmSZyMbeWuSVjaE4HhMxAlp5UXG1QHqS7cG5kQGyFwe15v7CX8Fud4D28+qu/1pMBMSs1A
H/+J+Ln4uSUtIijJYSH3HZMk7Sytim2ryhtN1OzIJpLovUj+zxrqcOaDUYjbhL9aSs9sJlzZPdMo
tkuOdSu/C8qS1ON0LnKF4ETTVC9QeIYVjhQQKvBwZ/tGesvgV8F/axopprTfJA/EBRDXRhC0y4LE
6vG5tiqc2xj11lF5jU0CnKAaGwrhXkQ3YzgLnkBpTLXNEF6UXqt+PFhmtuWcuOD0EfaHHlYxXm3Y
ZL1bivzKfs/+CEN/2ZRIhC1rdcw4bBSGyg2GJ1xilVIaKDrmDGibQBTUGr2QiJuoi/syHEWBC+Yz
qb+mgmEbRKsQcGERiRTg9ONOtRhmS4+GVr2MdqLBT6hUOVkKGudxwHmIunyFq16E3jNFnRg3X8rQ
b02qDBuFz5Igs8dbnuYLuaX3bwG3IZJDWtm8TS7vsyPS2MC+idqzYKWb39wHQclDIbd7RhRBNftJ
9CYeSnEoUn43+C0sFidlV74LepWi9MQtv5TWjEqEBdNAxYNsyYOFxzrf15a1c2/ACXvqnkSfqCAc
QgnoavAUDOllMdTtzM3uRdp2WEDD0FN6Yiq+mhXHvpTwgNXcvAWcrCkJnaMcvIfZV8JEYLxVyfKm
E1eijhwA+IdQc4KaX+PomKl8HZ6ManFogGmjx6SJozVdp8MbJc24IkNVfsKBP0BLF+TPDKpXo0DJ
bw0StQkFSI6i80EXri0ngWIq0z15NcgunPLB65C5ihJFNN58AxiEU/QXRXeBjMns3wJ9FJozjdSX
Z31O052NbB+wgRtoIaqQbcy11wIYyncgrKLDjcODhC/FYusfADLSzIapcjfMZDzqEDmT8TL2zxs8
BXG7oJ7N7BP8LWcOLoodme2qYPmJXrcr8/0Ukaz0LgAJubwyz2BIocKHyOlc0yrzwRwFQ1PPtJex
VTaUbMbEcTkguEX3QEIR5PZhvOi13zTc8ONA5Zf0qCVYi9J/6Cxsx0k6prjfD9PsSmZ9MudpQygS
jgNwKrB1U/TfPHyoRczoX3svJsDSKD4DZb2IdnEpdqLNFIJUEp0d8Up1/VPtQZDlEwjvQHnBtokb
7K+AAFW2QbvE4UYbRGjiciyyP12mSe+hynTNHuG6Jy4JJeoxe1J4lQRccdJGaX1SyTvF6gJoRFib
1ERva9LzXnSHSp28RjBG4mJHIiRlnuStZoeHdTU8bHn0DeTjpXqOaMwNHHQXsQ+tIkSI0LxMT5U+
y4muSYBSFpmaytXGNJb1QENJg+iMLcW64f330rtHFabc6GwvwDtapIThUcmRIjbhTEdHuhzUFrhL
4oSF0QJX/gi01K3IXInjszIEGneZvAZUkcc5+uvg9zUpXvEptk2oOYRMYJl+R5rehohnPskkSWWQ
/1W3eAYf5h2E+MaLYz0t8aGV3db6pg4VO6ToDwR+kKPfmBumTCEZEqsikLuH/q0hmOaC+krfBwRs
stn+jvALBSghevFk1e/GZjhMpur9J2zW1CPlQ0OPa/MpGSoi3XoytoEV3hAHqcFFEn/Oleh9hdS4
Ape2QUiSUlsvmoz11IB1SbIXHTyLtKQEmcgI78C2reXKptlxkPR08wsS5AbIUVQN9nJ8bo2U0IkU
OC/3JWrjqXlHQSFUS3JLoMdO4K1CXWQxdZHVjxHQbzhY2jWlZ9bhkRlbJh9d4nfyTc/OmYkqwYLC
pQGUmCe1vYf1n5ohG8fYotwllK7iC0VWIPP0hkE5HxnYxc3QxPByx2E/dTAfoj8Ev/+dx3r7N5by
W9E/PxI0hUY2frc4hy00CWKbtUQDJ7c/eLsJWDSmhhW6YBulNB3GODHefV6lCHrSE/yIa6DD6y/H
/KIqll/ItQfH5S740rbVr4v+z44ihgss0EzeVrOMZ6Z1Z84DHhw0OsgmXGIKgy56rzHhVwgoavRh
LyD7J5jeGLJ9dmn3QiLsZiHlibH/2BzjpuegwIPegFvLUS/Cn547TX4sE92Dm7A4cwUuycSQaoFw
Az9VsWjOZVfUQGnbeyqiM4G92Zz7RUUcSCY60tcYx79ak/89oTQPc7lVewWPC8qmBaPr6Reod+qI
MGTOhHiCPaWz7qJRITx+LRqtRM034nSM2COwN8Hcso8gMUcbVUZUUzPgUXhJ1W4FcpAOHA+AkCCq
2KZhKrlC4E+RyvPCOAXRAWjpQl2BWmhTG+gw+HPKbEBqsaDnUeU8Fge4gQlIX2FPWF/YoMYqP85p
shEvYOIxF/CaOHDEjgviy3CtwuLFxEDYqvZYS4MwIW4LU4pHDIsLaOEZFax9gKuOwelvmjCJM/cG
QWnjkOPwySlcrT6s+KvWDzI8FiY7sobCIW0vQ8LQHUkyTiG70tLflL58Hcn66JmopyHi/TFZR9Tp
RyRjPgOYlvJYkQxRVwgae8icTYZD3CbcddBjlvvMvTep1w1OxGGVYBwd6EyXhjphqGx7gggjjr7w
/xu2KJlMHiuVsEVR6Q8r0HhTdwQGlT0zLAcrEoi5HhrjUhnV9avMQa3bT9npKlZCmRZwnOD82bhu
WuA+LTYH7cqLWjFCpT+xsEYi6HQgxWMxnpvULn3IIct3tvxUENlADMOs9FY9/N8Kb0CYZiRj9gC5
BhmfSW3xYqr/TnTxb5HqPfF0b835khSkYgLOjWEQDtZWN2SmcxsdG2KZYrtksMv0sGmNI8IrlH99
v0uNtShdJjiIvDlJXh1gPmPAMyGooOLKabtX6E30agW34onCEH8Qrcd5kB8SV4gE/+KnekswNyDI
HLoim/+CjMsggv5JLNMAN9Ak3zLM5nVRcgpwidQ+pN8Bx5qwcrFIWKhakHhM7lErSkV91yy0ViiS
Udp275EEf6vchOjeka6gsUjOM9KlSbVep7z6VDgtZmIM4Af32KmaOmm/dFrpWWCeg8psIKQxVWUi
D3/BjUT9l8tMIvXiaIdPv++yDfv4lM2uHMEEbI8T0F0TzQRPi2cnBaUrDmhIHPECEh0y0nTX8kNV
cP7e+2RdzOVHNIVXFfJRAUs7VI5y/dwsElPZaR9r00858Uxnv1a4wucBJX5OVLaiHcQF1KvrjNyx
FfsuYLCa0//YFoN90ZlCisc8EmQVxQpjaPs2IpOcBwBbjDjqofmX65+zBNW0JkN0w3ubuw9rOYnG
qSaURAiF5BUCMMjzinprID2X+U/87FmhiOA4OUeVCmfFbkGhkkCT/BEaZCokHg2VnEdGZcUTDhtV
4kr/QySxYKc8NEcdzG3q0ZUa/2yVoYdBriQvisMeNNhILnELE+DRUBaG6kOjXVEJkJ6gGrJbRn16
kzi8FvWH4THp07ZP//FJTMgLnVsNthHKDITO8nPaZWHyVTxp1Jtq8ngKxAie+R4SjdkVdVUSYiL0
WfM0gZSL9ltTLyrzhr4b9+jSvJBezeboQPUolLWiqRXSRFFoMHBRFmz9SMkpiQcgvoSEtLEgGOL5
4E0wxfeKkIMRD1wo4vaUnsX3LysTp7qBUQhS7ZTitaluwwxQx5aCsY04po0o6K1/9czmCG+KzXYi
mI0iWRYG303QqUc8vqChs8bG+E2H4mrgB9qu0o0IMeoVAnWHo01YDEhdamKCUrFfazbGnJCN491T
x0Fu+a3R4lrxOxOhcT42lUXf8WDgpoQL6S1fBTCagA0EgpJCIq8KRoXcodqO8CAMxL4IquMKSfhj
6qBSY0ne4YXHIYtwt2avHKTPyXgIfeFz146EGQ3/6WsWoGqrWhMWGQjZKEd/zEmgtucy3IsJpZAs
Czx/LifGZP/dK6HCYVQeQQ6MgdmtfrewLMXFbKDjxzt5OBOTIqKFoOtMWL2BRjFk0RiyLWzYhb2P
oL3gcOI0BgB69mtDkohRHdNZYEjfn436MSu3tvlo8OaMTdJxMOMqWWl6jbiU4l9eMU8c0L5wJIRd
7UkaRJboYcd/GVFoXBYlOQO2SSHB9TdO5bLaPduzfJFWQZPdBkwYwQjq05MdShRv2VNmlHnquJcj
XmkSAPGdRYNqnnkTk7Mk/dFW77l25tu2yY+kUJtcu/63JQ1C7c4Jc8C2txy7sEFcfsvlh4tg59de
e2eqUOZXKf8I+6M5HchHayeRI/lSYvok5fkxBorJG3VfSQkJNvW/aShcPf9WDJb6eJBFyPZCvFXn
VBS6NjNaaaDSAusR6iU77ojtKQIaQMYqp2V+vkvYuQieQB4S1bqkJxnNDtYixboeId+Ww0+OzUbR
oG5Dem+06yqNzxUmO1ryq7fURMSDNEm1N7v8S5KP8pqVnlW4UGPyJVvFPkxHXIeXraZPu3K6Fzaz
O0LtNVjHECzKY1qbvi3Fa5bHyvwozcQTFb6O01zyfFHYjyV9Ky1/rfHaTxrg5j2cjtqq8vpGuWqE
4WScF0/G/Jigy8xBJvyQEqbKJniDGKQXhLQUMgwPEX/1P5bOY7txIwvDT4RzkAvYigQzJVESFbjB
kbpF5EKOTz9ftWcz9rhtBRKsuvePxUxVgKITYsoZYoz23tGh0YHN25DlQX3+e2Zrixi8YV7g+oCC
bO84NUCork1bYPPg/8mt+lgmDHmh82WRHTRHSKhpF3mQVBW+ybAjczZs/xZYe63GP4bOzDU6o7CR
DO8bsCM0LKmLSFbwbMM+l9qh5MBZEGkmTgAQaS5kxYTaqjYwTjDhYYZy2x7mdaI7yle4hn4HLSMO
YNjUDtScXmBGZrHVPUAMCJ58AWHGSKjsqSnRGKSy7W0XDI6pO33NSWhF8ouOK3dZysASZfSmnxSP
o6Z0K29eEAzN5W60mmMWqFE9qy4jDuRk/hDjeGqSMPCMkfCx5GIcjKTYTgUNrm3xZMRIp9n/IA62
aWdflFNc8QtTdEnqGmeLoz3OjKVWZWxR3FBU44IOp2F04YYFgfBTl5NatUhz+0DIKDIw5GsNuQUX
HSwqokVeMkR2rINtPvNu2ZTZvpJV6QUVYLHv2CREcsYj5bB5NtU+oEboHFCB9SBnslSDgedNZ60G
Y9boM6f8Y4ntb4bHgr4wy927ZLZF0VGJgWjFUjwyPOsItV2axlonHkFwI1YCkV1Ii4tcSx9ZXPwl
Jrwxgo0eeUyxzBl3E/hjYjyVeJonqgRHJpPROQvuoGb8NXgnFStnwdWZGBqJNyffIESdLzi9KF1f
R/FvPmFzE78KL2fo9aatshTrtJ415lcx4hKgsXwCAKqJ5SeyK9LOeoo3wf9Ma1JeCcjFYK3QRXXQ
9ta6dBz4Df+5Ii2m5/cKo8cQjC+mVCzjgnBdrOmMeYkzbVNZf+fzlwtzDizA1EnNe/bbW9Znbbgf
pBmZhPr2yvY/elsHJY1ir9wRr5xyOxaHGOZXsdIZE6Y9wv6U7+rNEdnyVjPzJvU+lh/NhI1bgT1c
KL6VU8yCdIUfdYF+pgJlz5jYLe6ukVPQ4VjnZlRPFMkWWjGQlZcF9rTsTaYhffF21vCCqg0RTAxt
gmBFB+/uLdTdVXoQfrwbpLWNQmObqQsORBPhGp1dGIW7RuzD3mRyLFjBqoXspWZ47pLxFfQ/qLGj
U96J6L/4d2rW3bFxPvzQ3OsoXUjNJCCESDnzz8CLSkoCIhYTBVHnOpuRXX1mSFHRLij01AfeW+yN
gZajgWq/1CSKthY1j0jVOuIwlIwLU4wgwjgR16YjPC3NuueqnK+twUET3/jialFRUrlibk6ifKwH
Cj02BXE26layorPFoKUQvnA0sXo3GwlcuvJa+WFn5cGz6Pk+lvN0ZulT2jpbnpvFo3bH645D4NAM
+c/8TL0DcIyCwnkllyDCBqI9e2wdtVr0FK9NemFLLwXnYK2ZD64bmKO3drVfCZ7dLvKcJd55MYv9
Vvr+XyCSgCVjYvx3x50dEhlKOspZ6Qe4oZi+AadFSukpM6L/O4O/FJzmipch0qwYYX6yz84nxwN4
2oq/rGpZZ+DBhGE+WHRrA3/8N6ZwbfM3xl0RjYv2RllSgxxs8i7DgLJoyxXbQ7q3Cp9i7AAQcch2
ieXnMFUwvvZGNwUb5bS3DT529SEjrk5ZukXSEV3HKEESm6hpWR7pFfb73yxjqYr8QE63GZpGCHwC
9WP0d9H634X6wIJHWWDnSYBVl3JGTah/jfaf0JKXighyi8Rkv052CqMqKIbrrHw9xziEUQAmvsPm
5XbvaRGCL6b+a97/UAUdJJiBY3IZPAISphLl8ELlVoWuPQHc4vWTXOZj4R5zqD9wknDclOQLhief
hMSyDp/1SZ7dXdtuyXjhf/lz3SKkvfE95eoHsEQA65V/545PLzaitinpEuIv2zZ9w0+k+qDYQvj/
TUJi85WQ5prxWuN+mzQg7Yp7CYoxkJWKLvJ5Fqep2vBUd6Px7EZHpzLvs0iPXWd/9H9L7m1+UaqZ
PAaO7jxhnALv14d7zQgw41ciV36V6Lj0MMFTa0ODMLytoMJq9nOAZSHfOj0LLNDQhZag1nPe1MJt
8ErWlD1r6Opa/ddmA5QRWfWl+wt127AZSrJBKP5GBEM6NGhujg/eUiFr1VW4vOHvaM1S7RcxQoqs
zU8Z6KaEfBjotRIRLJb+RN7rbnnQbIw6fU1aYbRx640Kj/cXSdvYtMlQKnQuA1LkoeNaAldjFWAP
GVtxLtlwC+4my1+p1xOdL3I3QbqjzB9cxKqJ/+YC83LOqpceonWJPYKpuCHxdDHc8ENpqHDGykcf
+odfQxEyCIGUoqQ9KB1JUR+i8Mt2bj0yCgX7ePY3XTB6AkrOv5sTpxsOG7+aULMxJnDz88sSc72F
aSWFYSR0gs3QvXGgcv5P81Z9ac5RcB58rHmgoDHoniYuA5+CR027h8sGMA2I9pui9AA4KKWnO3tF
/EvL7LhgwPMVq05LqnNe0NXx0/LbIMh7UF+6oaaYb2ejV6gcGqnlGc7BzfpnvUyDJX0nR+/fLkXf
W3/jRQnrwzzj+OA0h7Z/YHr0/hADurGQrAmQcXSVa90vtnGJcFXbWdUGUfeDo7PXofhy9+p7Z0QL
8e+vIDDUa0JyLHiJDyfrFRCUeJm0Spa7KlFglu68mqbrbtq6wEnbRu4rFar9thOfRdjRQgbjL8D5
NRqgnGw/8MyRjsHsSBvXwQI+r3MF7pnc75OWYqku8EU1xS70rVtF3mzIc2QTLuQC6bg2xgOv3fjd
aWw88sLIh4YmVuLvIUCrHpLG1V1naiCYmQbvnwR+JUbiCnVvw7a2MDSnjrj5C2MdQsLFxBqAa7Qh
NlCU2uMSz0+cUXtP7UpO9RexM2Z6+JFoBsiKiaqN+/pfuImuW2vNG16XkE3AQV4ck1GStXs9zj4f
S5yJuRq2AHKppnAIFXL0dcL7CXCgxLSV98uNYFoxBRfDsU8ASZ3qI4U9o+R3vRyapdnQF7lyvWnt
8zOZs3dKve5naRsVJf9QjIwugPg015DMR9A68cpj+cDY+P9LirwqSooPEz1e9gATmDHzQkjYxCLI
DwvfAao9frS/YfrcRI+LgziU1llEiBx4Ozm/1OZvBA+fuC/GOFI9tak74B//u4ixiR3Va06ggovg
nhdfCrqxd+wehN3xFg6P9CXvbM3eDpV4ByNiJXXgMrHPWZguDIQI30xdGEONZyk/21/XfkUak8A8
gncuRB82TzpMUkVPHCKSVaWZKNwfxopfcyJjub5FDrY6jhBdd7bemD9xW7o8q8QjGd5NI1gD8mwz
+CWwp/4njtF3gy+lDSV3obVuzMcWhbfzhI7Tc5pHOdGmTZj9LpvAuUw/KNFKZ3D1oCD/tHvxrm6e
nY4AOW/nLeeBRxDtuV2vSuKlnC3ETgtnQADgSvYdbmMQep6sDhVGQepSyHY5sCN3+i/im+Q6gZtx
wxbtTS1wEoILkBuCb2UTLJOaUMAm+qYVuvElkdj0iWk7K4pHt4wHfa7AxfCdtF1gZzAK1DUV6OQG
Akqib90i8H8TvWSMiqzc0HcISZQeVbqwMNHBzm/q4UBAby/Aq8U2xAz1ldtnhK8GnpzSejMolylQ
cDWIcAjfJWiLljQS5fJblxf7biwDRRQIZicVk1PCxKddeuqi6jxSX5B6MTWCzjqpc1S3Eaby2BzX
gy/YiTiw4XyUeL4ozN2rMPA6xybNi/WzFznrAuU/nYPWTImdST4Pnhu/u/vhpaV9jY0HLtprugLp
sMtr3h48f3qlJu07k4gYG1fjg5WZAZLNl1qWe5NhqPHBHgcT2eJZreEuI65Fh1BqVJux7DELHRQ7
l2QXlz9VZQ91au5Cu31trXmvJPa+zNjp7GfPVNtoZnH1JTvNsz8TthDYmyOVnl9q3OTBVfLk0vDX
taSoTObk09jhfh71F6+3ANyrDx2QfBLhsDLstzTa5L24mqhHOBv65XXI+URXxXKYHHhMuG+mpycl
DW4zkj3jwNXHPQo34lQUSI5xByJLIu2dB6AD3h4idbNuk9X2prfT5zabOnzzhEaN4bl0lZvZMv9q
cfESNeDUI+NjzFKiLuwCSXyOz2hm2yChKd7L5r5UNFDMmuWx51dXRldAeD49M/j3gsWoTvWDP2a7
qsBIzOaUEkewvGS07pUx6aEoqqJkRAfBi+pNNMfWr61JeAcfsQWRZGPP9c4SMY18dWC3Z4qEJlqq
EG5SVCYsmmFSLTtykFWOVbPGQAA7aJzDd78Gd02w7ye59znQF28txWlg8Uur+akE3F7BiMept+be
sMiZlTlmSQpHdUwdC4immiSIHt3YhJeV5ohsGWAHca8stZcebLRgJBIsLnGHIZPtGMbRMoyTeZZK
KeETT93debGZ9IeNV8JVlUSqTjTIW/l7ZcwHtAmNXE6uTZESL2wKhVWOSkjOVOClghSbaBeXmAmP
OL69LAa8/PXb25ALdUDAOhDkxizUcmgwK9Qzy31qkq55SNEcpE36qnvpG/ZeKTZ5k6BmVYg4ugZI
4ir1CKdezkYeY31Z9l3nI6Ig309JHeig0swiwA4f0l3umwSAtdWzCrNhA2eW67tzhqfXfRnRpRVp
+7FY1cGLMZpHTrvNh4WESELCTpGl+C1r66tAJxo8Mi96Dd1rOsCMRO82N7OexeIBpuVpRIh1n+Zb
I9DrcLF8FNj/E6NE/L3QgNX2j6ZGXxCAgptTOEmSPdkEBDdFevkZ+U/p/OR0Mtt0xiGkdMQSb3U/
/XUjShBonysYxiYMX10d7mz/3fE2/Yy2OcTQwaAUIhGNRoOA0G1Dr4FFOm3GOBhNWJKtHHxgSaaV
63hHDXM/UTUS6lDJvOciZf9DNSfvo0tA46z0dY/FYMAUQ2jxnCtNvQ/3QxTlLqNIZ+hOmWOcGPMX
cCjNA+OHjoM+YkBl2G+gSXhifD5rKu04KaifjqKH1suRicnaxt5Jd0sZg2UqNW71GvoMwVODzhNT
SM6s0Znocgm6xVjAPx3YTZvf1hGMwKe6jx4jDlMPQWPvnwz7KnQOOBgtwR7umCDE9FicG91Ddd8e
yHlTBDfRZ2Ai1JCxANrmyH9dvjBZUGIQlPSP2bwvI4xFo1LeP9Jh+RlT8nd6UnsAKFNOHC9sfqou
pDrG/23H4u8YdmQ3nxR+QHDfrudo7/322zDar95w/1gVaZKGLABy0UeZxOV32bKOTq6LCGrxtg2m
TZOadx6diQ2xeZN9rITFCndnUF7F/QXEWDkYmXlIOlqp5OFiNqgmKI5K/kdeYSfH9yFxrtx2c/iK
JBVhNK+Wcc4qcerJpAAf98P+3QYnlf5bGSdPRbP8J5Oo9N0grEPdOAeEhmuNHxRg6M0Q1guupqzb
ytjcssOZCzZRFySR+ELPCZpnkkh7PuphRjtDKYKsbVegBQRcdjh9QvtczVVg9vd+xwq+wPca7fzu
lwt17nmgPrONXRxs1uMcTtmiZdmtOICVfAE756ACIN0n106OHSZgd7pwZRBtjQUKI1bsH/zSftwo
qgbhMg3JfOJ0QgcbBmQ73oWatye1+EeCQCqJnXsFW0+RVdAARGYddggmDrLU9w0I6Oz5a6PYJYKt
qBdPHZv2Au1RgHbj4nJHSacMUwekTNodopn33zioIJaSk2xgW6Iu83m5ur14HvVx5U7F3w59Qtdd
2+Jc+WdBtfDQ7mdqdmIdEkSsSJ4OKo0KSj6ZUXaGdVWa+ArVV1MP56Ux9fXkU+tBEMwiv2ao+dD6
xSjYzFcN4qR6yvAtpAUKWVxUAt0exizL+YsJeoZw1zO6Xij/iVKsZwOw/2AJ1cB2dBA7CMeklsf5
QzbiRRmfsO8tyYa/o2IZgyfqJpsmNmept1G7J0KNjjbvTyouvP0M2EVz4chFrDVSfdd+dEw+Yzac
CD9m/fKzEi2DuU7k+OyF7w0JbSSvjWzCYf0mk+qiu/VR96yjP3IsR9K+0fi3FxlS+7ALGjPMV24R
f7ky2Zt6QvHgwHSn7m1MYiBIKEDMEaVA5vB2GxM4hoD+Q3YqiRnQP4G2sd3+TAed6BQJfZM6VME4
rDnOw5PQead4MUKiw7M93DdMpNfJZ6sWRCHN+tVCtiEXkgUAYSK+qAhpAqJgrQ3RFY8TcIZ10Mes
R52afZsZtwoNdBChosMyHLgFRVHLWRtvOc+jJi6TfmWhId0PfxbHD4Opmc7qcKEwiU20+dVahPcO
WwCrFE6E2RgiWH7k/khdemjoeHJPbMmFubXU3uTm+Mrpdl0Qrg/fQ5q/wFUHFrYuWJcH4gCDtJ1P
C8LjAVYHxBfGCwsD53kxP41c8I6FZAH+GqgDSDHkKFfYvC1LELAA2p8CVmKXwABYro2YbJnkabBe
C6ZaKnR1BlqrPISYYzQaYVEj2WVy6jviD3Ac2bH50zrdfXKLg8iokHS8dGDCWNHijKi/XZQK1T3r
0I0Z0Ry5s0m5g2vLJPe27k7UT52de44L2vBYNCZqg/1rBfmYY0QN/52At4UPKH2x69aJTmmeYrb+
bMP0zU2hI5HOhfLG7/hcsCR2Fdc7IuLQu1SkGs0LIU85m3eSKdJmlVN0AD5EXA9WBgdH1JC/2pNF
Sjrx30qSPO8WpCvZxBDncDkiHDlkkJ515d+W9rfER6w75xHJnsNZ52ruVlHbRt7sXViUASfLUJYn
fZW501fbfZOvuU57f62b6evSkZ5PCnWDjqvHmFKlBL0SLv+o62SplsQJ+cRbkXmVRa+Z0qaCOrT1
rNRTlYYuHTBg4s29RxhhSiroUuRp0QEoRUfVai6vpftu8AC3BlzHKIBpiI/KTbrUkumVA70g1FqN
Yw7yLHAS5UscUQorgU6Tv4z5Z5JsvJnURFkFlu4+ghnMuFPJzkW97aCnbSQffOc3w1Okbmo0Casq
CdeIZRXIE1nRrs9lQDMTRLd3dbzhhHvxAd/oU8aXHScCfB3utxC7ClKQtEE7ONNKcV6gs9LWXo/1
xVmuUfwP5uGyfFjQQxXyFlFwzjdQynrHedcTWJ2bAp4M5P288QC2qoliQoETcX8OM/VIUH3jOZTv
Econ9VBUBc09ZOmUxR7NMRqoGru4Thy00n4CjhIV0PQWAVdwg2A+pQOMhThkNFihMCry/OyNlESR
pjzMzIQ9QQM5dZclFsqKjbAadz5xh8P4OCNo2IlaghVOqFDORQiXIbo1q6tPnh+KU888JfUpjQlx
ItASru1HWTOH91D/jeUtZR+0YEuktupHj+zQqDqMFuVPKkV+pVekRtGtYuBZwFmVuvcay0GzZlKY
6bbID6IhNyRlOl1m3EkrLf1rMTPoU/On7ji+8fFOTvkmaYieUZyJdUrrWjojqA5fo5iehxmQIR0Q
4fePOuxSa34lJEWpz+Eytx26/5tBktyQr8w4ZbO13z3Connon9q5/tv73ToVrylRpJk+HjsZ7ZV8
ma6DwOCn1mCJNfRyvO65QUjYeNHcK306qJG+6twydmJm6sKZwSjQTVzGc8P1QPaF5EYADkBeuJHP
vJ6x+521zqaOCc8YCDzLpk8MycDSRqB72savEQzFhxxYdJzeyPsl2h5lDw8ZndDIjIH5/PlRr4AR
/PErDsEdqMPUknRFh1xQVvVODlzig/NDzD4NyjTYY550UKax+XN47SdwAyQaLpjLILD58KGso/Y5
EkxbcaAgHociUtCbIgfuJtWWXIYi+qn4YCCKpQximMna3pYJBvWKDH3kTJ67L7wuyLqDutcquzoY
iJ7pLcH7stMZ/Gnb7Yz8pTX/gZhqOzI6jjpE9ugtm5sCKQ0LXQdjoP2Fod0bf/3oBYOq1756o88h
fGaQqdG8asy3LZ8XPgTsQOwJcryMy/DBqbbwwCHppHjp7haccbdZkNVBQw6nBvCuC5pRmFd94Kdk
/BTOl9EgHNVj/2FItWNN2INNPszkPSkQWqnJ+Skyuj9DFFuDdZ9DJA7zi8CXTHV9F793jnVRWOrk
/FDV9LY0+so1rpI6T34sC0Rf9Odw+U444Gsi/EqPOB2KV002GXXtq3NwyMHABTpBNYxVxLdM3l9H
Nsc4tz/1UV+Pw1VqVz4lWoZZLjqoN43TrrDPDKcIukO+vR1HR0gjIRitO9sMqNUkOULkj4WuIu87
6NrCBXzmheO/6Jdmq37Sfz9JRTJO+gYFkw97m0ZxHnNIAqn5G55yz7eh+KcTRWtZuVP/AN9JQhLW
MrLthTsCQBjSKF58V45Ube8Ow1k3up8mPQ1tYJgnonhX+sGIxaZJQz5yfK77OEiHh+hRy4ZNsqzy
wts35VdnR1/ZcKUYrEbkrWmbKoe7F3+FQ3J+uk+nD3XjlY8R6brTfJyNNqiW58W4V22QJN2XheIT
xdCKP3kDreYK+SqoMyQViAPRbqlFLFlkra29rVBhKd9l4OWokjZWc6jTjwI5uePTkt07u5icGDFW
8E/teT6MeOmy8tn1XrsFe4PeBlOMyK2zXxbydaNs1xEDVeZn12wPFFncQuhLk7tKn7EiOfPGRTWl
m0gr1YOi7ScTD9hjXVLC6e+r8DVpzFd0/RnHMt1hIyzowJSAaWU5+P6pCUl+C52jiaZ7Uthwtk/K
auc6xFRqRATyVHvLsGlFf9Bmvj/7JYC0ppN/jB+CntDeuLviR69JXZYIebnnErpKp0lpMcIHkhOY
RLFJQHX6nBA6Eqq5hwzcDll0hQyr2RdrJxAs9/zxHGYniW7FgW5urDfBtNAjKdMWE15op755PZC8
Nd06hCGyx5hLsrkfgw//jcNVK7A20vJNGAo/I0kfEKKWSxElCJjt3Wv/jFelNl5FKkn2AgLOymHr
Jvra680/WoJ13LiHSD1pf3zI/N+SRpJ779+7hAhU+kJJM5k7aoG2U0PWD/WT8HHW2Wt2OY0kkXdX
X0ltXSGwAXgtIJ9RvosWE1C/dbr3GRMRCiEupmJtNdV6alcmgw/qY2VDofmJHryD4CYyx/DgNN12
6LNggQrJZL92M3KE0obHcd+ofIXnHLcuwKoSuFl47Wv9PUUdXys4IxKBVUR73VyIS+k22p5Njzqa
NbEhzxEcrV1YxxEUOS9/nAohVPJVVd6w0uaDNzF1tPJLsWVJUvNIfmV9uOtw0BROd3HjWnGGpwmP
czxaWB1Jm1J+OJQXYab9qE+7dMs322xfm5lJkrg1UiKUXN/FdS470smRg8cUBFcLAMsSoh5kwvvu
UgHNnjDbYzVGqYwtFZdW2P5ERUzmw91A4MtLnVM+hV84xy++x0OuIgXUAgqVX6C/kPY/bKSJ6aXo
N8BrClJryRIBe7f2nNzcApHmAa1fipjGnOU2v9Xuu9LHN1N4XWll9DzD+Zh6QFzCu+zY7bruELZW
v57n6CQjez2kIDU2kWW824xFIIiVSW40tBmV6etZqy61Q91hSTgHoFf8Z6K8D58WQyiHwGS+ak2B
4otgRYKhxqz80/r6c9XxEgnEQ7jSe8Pa5/kmG8qvyLY+Cgml6hHKwsUVtYEwiRx0iZ7uyYZlsEY/
34RXo3cZEhiklmU/ZPLS9MXO7PMX3bb2VAFDWN2ps3pJpv4D0HptJWJDgSuCUnvVEBYuIeLtqgta
lOq28eMuayanqDS2teXvuhg/wcJAi5zJY7dHtvmvrJksLYKeJL0T1xJSrcsXJGLbvt1r5qFjefKy
a4MKQzIBDDprBfoo3r8ObDFSNA6hO/p7+Wfy/Z0WPs4SKwdPHI8qb7+PxMkG/M+mdGNtC6T0bVuj
q7i1Wfbp4+WVGCd98am5JiourvvSrr8mGmk1h+HMllaM/m44Ai4+uZPzNtMh/jfBeaTk2CQyPCC1
uWIQP0w+YSkFjv/h62IhceOqY+9I/WsD/+knm4Z7Xr+HmnOsyk1mURJsXB1yjT3S4qcx2UtJbUP5
3hYEprXVKh8C7KB1UXzWbf+BbmAw32NrYfCHja3eQLhNsbyOU7v3CgP8Cn6lLM5d1CKhIPEQsRLX
uWfrSNsWhIndZkw/hzF7Wuj21XTjZLP+NJhfM952D/0/EWbmshbjq/yV0fegcYKceQfkI3/bkmkP
mTpu1VJvwx0iFdHvI44eQF8M70lIdltO/i/YkT57OPgE0H3/yAeEfW2rgx51ijWlH3nk86JRNquL
p7mgKnvbRURAOhQEazFX5rFi581s7Wr5T1i+O5+FGnT5wZxQc5reTYaQVcWjWrAXUo7HTZ/ds6bf
TDP9uDoOmW3c4S7y87OjYO9qO5oCee1FuBM1L/tWiHPfoqp5ATK2HHgb9uXMCym//aCGg5vV2KXe
0VK5rQiwBiSmVpWuYzS+5FchVit2vY9zz3P2BroyszyhCU6qnvCLHwzoEHzJikAvE7AhHm5171zH
ZK2gAkYfHbWYiQITeqbs5zfDyDcWNe6xRs82ZILOAF0bmBKQv4Cw5ct66u4u34HxVHTvEmlpjZao
6fKXfuhYeIIKhQoPTFY+DVH1PEX6q0tcPJSGBkO/eM9457t5XGfthOVb7mwdBiS1vdfES4OET3ub
3ELGGrs0g7AgqdyUu35xUTtwjZMkX/M7YCDmKogkwVIe6mT9k49N39VnC/SuxLjl6FvDIaQGDwQu
sGVZlxHVflxvUagsrbXGsGRBFlJ2UkOdVt5W88Kzxj+g4NkzwYIItDhAmjYEDYzbETCrCuzhDFWI
u5eI5fsYw9J4d08ltSyfoGGQaTUQXsEWm+a/LfKsOWWkZ8SifU2wiXZnnIQRuBLoLK+l5Pl2Ls2Q
8KjMQetdyz9ueQasYUp5tuY6OKVkfZkELbeu+MSuIXw/0IYaV8XFo4LaT2iYfG4dE+UsaRfWvz+z
SeaBfx7oIFK//EDqpp4cFVTLadTs9OKb71n1JVGRxEwY/d82/6bzQI5XjUK5kPxULmo9hFzVx20c
eY+dNV2SBZpXT9c2M7jaqyfnkFv7sYCI+NFs55l5KwXq+2cvNrQXTV9Wui42bQMZrkdoCdKNTZxH
pG1dwRkrs3xTFfeR6z1rv+ZpfAHKeS8lrD3tcgj8UtS2A5856lfG6LkcSUxlda4ZxKJDEpUX4Dc3
PRaNcWD46NvoJXadH8fE3VFjDKp4rJrCAc9zaoGBND0Jp4ISLyFJtIDP5M0qc3rpVLXoCx5YhR1o
AALgKQOdxhm2p4zBg44tlpEfq6745fz9VMwblRfni6PK/5mzimGrRHcL78HHSP1VwBaiJzr36Apy
59Ga3jw6iRAijYJm6qu7/IjeD8j3KXmBzKQK6lJ+JgQY+On7UFh/lLbGTb5QPUHodMUfbzYv07mH
TLP5tClf1ixKrq84WvdENyv6pebM40CbtzzIHH21/Bniem86HNztR7IQzsYXS5InS0PhoZdUKohf
/lEL2MNf+I/SanhRHAKS5se2uQK3oqYyHpOao1RFzlTTi4vgiTl0ZKWa82PhDHj4s70uCivw7Mdm
IvWx1E5l5myW+lWVDOkLbwzg3Ci/wQBM6JpqhOaZngZBUwO2awtqaiKaPcUc39pwE3fZ3xkim3Zc
mZSjc/Pu1Uk26HKjc7uiNMbEky8vmlajnke+wIfeIjiwr2C8mvLRRKCaWPEhnN3vXktPGh+5UpIw
RBormJYm5drt6aZDRegaSKeG+mARpZM5zdZAAxAnJYIc1IlIiypra0oKydMZs/B9FMW/CxtUTS2h
qv5sTHhy2A89+LFCkQkaVS5Qmzb6Kt2sD1Mc7Z2RCUdWw7cLuCU4RBPmRK3S1xnXVJt8MaVGBEmq
NZ3zd0TjZ5MQTX+wfYfhZitHq6RYNQVBjl0NGM222gBU0YxQTthr0bsyTc8JbcNX/zeEjTFGgoWm
C2s8qmPKyKhS5+CocSn9qkO/6tFveFWPF2GCbTBOhRj2vhsDB0ZkCgOplQvSK9lcPWlg+EnjFqOw
eMgwPtiYIKBo4IrKbgiKatkoIRuAjQ+ozjeE0VAS90n8TmZ9HcWzOWYkAIAg7UHS8E4iouoj+8zd
qF7e0oUHpqHOafhEzmD4sVz7ub2Oqp1FHgvwuF7elFEO5I0FCvJIeYe9hzC8EBj2T+jbdheOdUeK
neq3m6InkdQH37KCLjnwK5RFvrUrbFUsvgTJkPGkrcGPW7TGrK8rG2t9WMLqi3DBXaYPwUiAhaB/
3BHJ3p77TcLdzMsfGV8QrwEWEuK5hqvnYJZ0009T5e3D+wBAVua4GnGQ+XS/uyH6DAO/qkn6xPQ1
9+ExK/Qgi4gTAmi3UG0wSLNl8WH6Dw5yru5A/EHdqeF0vLZgct04H9yop7IWfd0bV6Z6fql5K6Kb
ciAuVvyWJfZTZD5ODWsS8Be5L2FlrfWSvrLy3EZosEVEkImd74G/sM9E8bc/DI8uPzZxlwn5UkTX
JfikAcwmXA5xgrgwAmRM1G8uLn7h7nqA69mAO/gHLVHt3Tvxlk+m5ENQFcBM/DK0yEJfMioLe68V
94l8HDkH3uDogWP27eYFPuZANB663hQPvTVsBlZZ3GtO4Dj6M7l3cdS/pW2E7i4nmu+3JdbSL2+x
qbRWyhIAyqFNLplE8Vn9ayVWLXX4LVpxc4uXrD+b+2zWzuwLPoef1w8noDKaEgrEUsOG2aQdYu7J
azKJNcNPi1iWpb+IjkbUbyxQqGlBiUkiCpfolrr0KylOqChS7H2moKUUI1x8z4FrRUfJHp4LfxGE
1dzaBdNnvoWXYub/8Am80obw2PCHo0s51EjcBLpq4dOkB6yalyS9UXShV8GgNQuPq4Zf2SwR/w6f
A8LufEw+dBfkqu8JJxnFTxE2myhEdMFjaWFocdUC7ZIXRU9Vwyo4clbplOYs+fCS5mINR3IYpX8O
jWPV43r0Tz6ayZb3t9DJBiD/BLTIW2scq7Wp3SPez6S1fsgMePDtJejq7HWxlXC6pnRPnN1QYrJv
jlRRAXtHJ9WbpG1Rzj70NBcMy2+bk0LPF1xmpi0e0G2vZbeyBY3UuvCyLPnVD60gq91HThGJxMz3
qrVXmQgOuJ6Zo5Pqns4K9P+V3q/JAZMWjY2AjbwQOb3MPJQtnnpJgZONKVSrDvpMqdHBNojjcC0M
7skZ5RcNRmi0RR6v/faDmQpxFJ9gEuuN7peTmsg7hPANGkVAaT4iWySO2VirWQ7BN8LbVZ7LPXeg
0MwnjwpIG48JIj/QXNTMRXMtiDqYTG4UfoYiJlc0RwpgbkK1o3ZErKEz9ukxZg7s52FjhJ9LePTt
QwahOgqHc+1xNH/pJM4JsQ9tprgVlq2WndrDNDLHzwqllnED+2NvJciasBNklI8mwLG6c92C5xot
dSVJrDEUiDMh1DbKoPVjZi2SHK//4+i8lhtHtiz6RYiAN68kSIBepERK1AtCKknw3uPre2VHzJ3p
W6NqkTCZJ8/Ze23RJgIX4dpKdNA5zZcSPlNmkVMR+jZDX816qq39IypQyr6FrmXUHJc42c2Tim78
LiOINTk1aYGnY0OgO1Pq6jeFrMOsaaroP2nKRsVH3cWRKy6nw8dM6K92jMNaTcUtjuZk7JF8obCn
iyAVm5YB6qxwdhZUIMN8CFyqwAROrHaU7VX3qgnqicCAWm5jh1v+UZiFtATfjxBGue1f1n5wP9MF
1HfJEVBRhvdp/pdlV8NUD/9XdEFzooQUA8KEQC/KcdhCuyDaj9VIIfSkCSU+bsR/yvBXMfcSgqEg
owlY0Um98wiwOsjGSzdZpzBwIFDs+eNhummxwqwz8ONcHMQoNOdEZg7MHMi65xNpMaWzNc372Hli
uCQ+dx8ROdtyx3BtL6HLgothGrMLLiH0PxhVhhxoMAmXEsasWXsUqL/CAnlKW2Opa7A+TtmpZ5IT
AklX904hv6tdQD+82ZQAqRSF0JjGoJPnrBemPDxVwjSQoUtfyAHM2AHaiR8zgXijFYrtZjtm6qqq
LgI1mMIp5IuYrlW+54rA9+SIM3d4GRyDo4p0o2g+cCHnflP+8hVnayJIRCFomVMTAyGzzfbywrw2
80bpkCkmeebTPmAeItpros0WU/Zoc7lri4+OvBq2brHVC9kDQfFrUanYGJHAXg8NKhcAXYOMWxbw
Ew0TSuEepRFlF9w6es6zELOkv0jQ4/5qLsju4IlDDZlMqFuZ4QLhc2tIIHlaX7Vm8HEIarzGU7kc
9Uo54Vvzxa0QZb6WaXcjtG4AHhAj1Ee0R/C/irssK3hFeO+a3xm9kzCPNb/8TiOFxkXG/fQLXlDs
uVV0nTkEirp+nhH/0fcM78jZuRJUbyi/J0CmNbpW8aHHYfxCOC6gMuMgHSk3RFzfoMGn1raRpGBp
+BQGN9QSootoCQbdwhowTr6Ackh/GNb1styXyP4T4SamhzyVXljczQKhKitV8lvr+lOQFMr+D7cA
Awm88MmDQSh6c4owHuIcsDp9Bv7IFJsqc4Rys+SaF9jiZb0PPQelCFV5dM7ZzzJWxKYMoT3Z636C
lJk8XISsQBjviFrU4m9utGMIPfOrNoytLDEWSukOt/spQ/SAIEwH4b/MpLc37UvBEahlraJ8EB6D
aUzPqXERcntWvdLYYc0ohwf3QAh5NQmNYHWZRBFVqMpRYcXSUIotzLooJMaSszIlMRUeUF32zghO
//96nhxzqgmqx6yWY9wUq0HCZ0jvt+e0v8CXNQy6O/quM69iOS3oEwDAK14bO8H/Z+wVrkckpHWG
/GzU+m9UVa8sg7e+Yoy+aBtdwX4oSrHo2mZEWDjMn8BN8cnYqMqcpo8BZYHmUjN6hRWt57qFG21u
e+3UFAxkyl9mS4VuXZL0ZrW0dcNHI70FXBoFwW9MG3gGkhs/8PggtsDQoJdoQIONyauE2W/FGRry
BlsP6oWAmp9ZHLem93TLjxXpWuUvE0PYjKJ7ms2TYjjfocNDfsqQ2K1QzK4zcMMdYZuW4XZ5x5CM
XOBUZlcer0VHfee287g2mDIzyzOta9Yh7YoMAXq1vLn32rAimfDGQ0p+EU84NvQQlnBoekZlfEmY
TWqnPhPYKpWo1KJ1GDHiE49kIlLGcZRwpZoWZ22c7TrhKmv4XKXTuH8ogV3xeeHE/Epgedglaxq0
XRx8N73AvdjtJusdmrs8k0ia2GGHuN/NopEQPaOOg3cTk6VDvP3yTxHtTDkRIwmmF2oS/lRKd55S
glzKr4xJebywjYOhqZs75aF4rqpnz/CnQyxisIxCO5PAM9LWIb3+ZOkfttOtg/iBZN2O67epr90J
ZkdgQIKpaVOK8r+9htNVssrdhCgNBAKKMIOQOp0nNkKLd4pUWj9OORPvkAV7fB7b3rYuUVi/V1qz
m9UJcw0YlXRraep6oG8sjTreeG/E5+fkLyotWNQAiO04lHLRYs7oQevSJaLyyuj0MS/oN1LcfEiz
etMt5TVNEXerOiBQnVn5IE2IlWvXVGlx87q2DOjwQf0bG2XTZcFbYzignJx1BVqD/fvRAXYhHDCs
PSfF6JEZIAgHurw+aRscj5lkIb9p97mKqpwaQ82rnSNEM1/IHXDIkvs1SBv7b0huozmsSoYrhoK5
J0DKxxxkU8YB28w2rh+herIALC2hvG+6gxqy01wqNvycwdHI5dZRlf1FTG67kLxaVC6dfVNPWXNF
McQPzC1SGBSIQdW91+R5O7tG9Zxp2cuIHGVF9DVZX0hZbMdTwske6sfWmMZ90o4+aaDHnHUgg5/d
cTaQO/M4sDrnS/ztSLwJ/dSgoyblJS2/UwkyQKIRiBWOH508neYh3rAhFFjFqA99Dq2cBjR8jiPO
mjw8zl1Io7091PXZXMAG5P/UetmoOD+lxv4QC4H12dMaMAwFfiM78ETwOg+qb5MiwOJukV8eMPx1
ctA81SMSyNj5a8h2aY/IWz7b/9f6WNPA74x0audNZ7A0inb3WCUeCBLhXOjDbLv0H6CVxNMTFDge
nRVNMY2Y2Myyt1U8v0jGSY2kg9ZbpwDGxtD6SpSR1VWXr6F6CHTDK8dD0/L3K/ZSGipwBHuLYE9s
HkKG2zX4EWe87Ykze2PUH/pWu9JuFW3IMrpIcOw56VDrMOGFmY9XjqlreL+rOWGuONxGFeta7zUt
kHVJ2ZvacKa0xNprftvOsb85I7nmBqOhqMX8DJQyxJZ3GXhxhdw1QcJSI/ftMnmbhWd5zhgQ2Zcc
twW/XKkdbA+qN2Uc5mhPR/9uH7KsAhfAARzt4wpT+3QUfv4ukfdzX/05A+HPbftRStiLhayKQlBv
I1C/kAFFrTl402hu5649avZAVsUu5swrsAoiRZYZ/mebT+tuVg+hynRTn10Yjs8WhIeFUKW0f22/
Zwo44EFuij1uR4PHV2j8qlTb9urDmlBYN7cw014dK98Jy1DJ09JIFLd0YSbnLW/RiNF9BMl1EJI6
UUAvfXCNlV9Do+Eb4QiVfhWEjN1fgPKgQLNgq+9mx4m6cORX3UoPnbmvwKxZZ6l/mD1m/E1XutO1
PoZMP4Fpro1NcQnp2Rzkdt97JrCyVXJ0kDsion5ofswd768J1GrrrUg/rM1IDvzgp2Smk1Y0uID+
elo8AFSZbriMVDn0d0iV2pXucmAt062Gu6d1yfgoXoi0xlUKzVgfXlvldX5am3hnxzcj2zMmm4kM
oCvnAiFiHoRLwYGZsUdurFfQK3gCV8FOuJ/RnLTIy3eOelVwGe5QpR3sP/mvBnLYe72ySwJveUs9
+yJ5vMfaXndb4JfyKjwZzUHMgCTfDvcR0gPXIamVljgAReDD0aP4i84wbdDZI4Vcbk17i3cctxiB
Vf7cubhNSx4Boq3I5CmxQGyi8xBdweWGBHwSzMORDDqHO78U1r6x8Wyv6vpQw01X3ip6WGg6+hVY
lBbRLdOMwKu0F2Q0MtmShsttoK94aTHnIb6WfbvbL+oTTQGRpbRcdPoG68rZNPf4ko5b5ZcBrLmN
wgtRnNKECQmrmSl54YBz5gkHDZounxW0J3q8z0Y56w9SgLCmwLotaB5eiA/W0jcQEwSa4hTJryMB
xav0HJ7pWBFTVWz1z0Jbo4lOfZQTfLayOvK9uduYw1Npv3Bd7R2kEi1lQEjluWL+rq0GX6Nvu9DA
v0r4i/StAJKyxuM5xTpgEdqHGiuC70ymNUWeizipOCNxQhLD4areadk72Zk5cByy6XiurOpdf9Nr
NzXWuht9wzUiAY6HzrmhR0mmY9A9i9oDASLCj4RXhfpz247UYx5dIzNGLEMjCH4ltblvDlcHlcLA
sczlnVOqTcSU1q/opjAypxgL3fpDO2TP3gNLN0oIx1cj+nY3vXbvOl5PH0kFpkoOqNuIUzztLB7z
z2aXPKnmKYIy5iIHDGfqs4Pofen/oRIA3Pip/6ReuJefzF9wlWFWoFCN1S1Xj+EPv36kHwvgxc1t
v21OjoQMBzHF1gzW5ffUr5SnBluSof1ILbWhfSqrfsGq9c3mMYgYm/FV3Va8yTyh5EXxW4LRK+2H
uePl7wofcYDEkXB4QyAy2BjHmI+8SShIcTvg3edGMpHhvByR5tj/S3JXARy4VW75PvSnxhXn9+3y
xqdFC9TScvpyFPGH6M8OwS4BkE9ZQmQjO+ieY5zmC8lAvoaN9ybeF1QquvgRLiZPO5rZ4okjlQew
Bu3wxYWWqD60HZ9BI1NAqEW2C+QQvqsXl1tD2cDTaLRLUGyDeGNsKvu1+GMIU6S+oezBdaGWMcna
YrN06Qst5krb88YGP8XFYXzK1cu3wV7l6sxP+PbjUzMQbK/n8aowwTwkAWDGLe9N3D95vsUkVz1o
h+JnoLmi7G38YrTqKX/AU5ouyepeeE1azEWHnMTlGHEnvqXX+qgHe30ePBBNqVhvTOMlTM9TiYYP
/PE2Dv1kOBfx1vqmZcWw4KDF1BNwaD/m6DFUr7l2gwJlMZMIiNfK2nONCHJ6QV1YzK7xqVjnBsNB
SVP2JZxfKCnbrTydF8bE5MnSheWb8bRlKLZdztQ6KhTm3RsQpYwLs41teXQe9ZLT8o0Gu3NC+RDq
m0a+5vNLNl0C6aqIAzNcMO0Wju+jdpOsV3l45X9XpPXA1Onvo33hPIjgID6W1j0Y3qvykShv9Ctx
SxL/yPALQgkis/7Oh8AiPLr9Aq+F3R7HwT2VODzC0O4HMj4ehLpBzGGhWiz2vTW+G7YS3vOZV34z
6i+p+prmt4Wpk+Zq+OvNq80TNm8gZpDfHEDYTygB9xPVLKHSS7If/rQ9m1p7ZB+xNvkpvw3UNqEX
eHXqOv0jLmn/ftTTR2Q9UV9UXA7u7yvaKYafhe7Z5iZU31VWZHnLFcukI3vRsLFfeTeN9sCJkUG0
eJsTFUPkSjuU0d4ut7SoLeUOfihmjDJ/x56l7oidwHurJuKnKcWCHS8mEIYfbdvKsCpd4bo6xKfF
q1kMddfaGh87L2cBVLwVJxwKE3A2QXBpvpj7a/t223zzYvNvSkFsRCAQPRkCAhsu5xOwrpffWt02
5a7jGQ9ctVhb+r6rvDjxpkPLtOOkOFsmgyqKbYnYFTe+5sR/kGO8Q+0GzzRMv9VUdllMZ/Jbayoi
KN7hxdA+s/63lMQqG9qPTvny2mnfJqz6y/gDjShdPJha2AvZU9TfwtkOPr+T97mF6ufB6GbWS9+X
Fdep9tE7Z8PygxKv8WEcdBzrsSe/L4zESaboMdKuqk3FCliuzDdb2rH0a4VvFtvwBF1ydv8ZgFHv
/PbxJf/om93wR+w9sRcRWB88JoFvoygmg2tl+KgoHxz5IeW95YQpVyfqDlqMBaEGkPd8ZT9aPkWG
4g1QGEDQLW6VrnG3fwPZKS7K2wglB2MtSKVt6FN2xL5xYO0y6X76Q3eoBmbx2xmnkwISfB8XX8Fb
lF6Ld0yAfCAwfBJkqLNyy94llF8BLU40Qn4N3BtxwYMnPeyfsWfon0Phl85fZCJvX3XlfiF6C/tb
vXrTrjV4pOiXk//QriHuh/FK/UHra//MKPtRYPrRO9+NVzNVXOdE4xYfLMwuZRtKO+YMXNjZ51LC
1pE/sJuw5wJAQrZzMjZYUjEigsS8twX8p7Xcb/psrb+h8l6F6opOemZvGdD24i7idzxpPJMaRBIF
8zQSr/WFFYRpl8OMiYQiQiBgOTPk3nR7Q96nRGFLRzwfzIGQVNIkoKIrJYtWNOea44QHQ+ySbH5w
pJClZIY3lf50qJN/E7HxytoefGRo0IgcZcN6nCYPUgmMF+TagQHKxgfCm2xHhu28hhQiV9aP7I+N
LHG24WcOc85eJU+KmVOws3UXknLsJh+IpoundRmx9r51HPxWCxFmyJLZy2ibjj7VYcE0bDIuzLr5
rfaLLfky78y8T2hpMnT4Ln6anXVpJl7ULZE7nXEmdnqtnrtd0W9kPF4IFgHxiTlCnB4yHS8dEwLX
CNakTzB1h2Rf2Fc0/TNC/d5lV7SVQw/NaTUwoir9fN5TmwJnpTTtXzqffSmHlJ26PBMT/XUMHNvi
O7AfA9zJ70nDjkILB5UwWUggtVxkdBxlEy7xu01mOXXfbvCgX2PCQPh3Y3Cg/1/mVt9dDy98xRJi
9Vs2b2M6xoBBNhXLiu6WJ6PimModMYsbQXgyUSyVy76fmUTOudG2H6GArtn4fyiBOelRmcerilb/
l/xstxR5M4mJimv/sP61/YWZR7AnakvyeaOM0tf5duthF3t8BPonNdQyj4edEQd/1dqT70WHqPTU
9qrS8pXPFIPN1zM6F9/LqsaX61vNG+QQt+M1x1CKgIU5bL2i6ZfTS30S3NrQMqK/sQ5UyN+8jh5q
eMLl5jc/2ZsbhncWiG5mQYSurdm2nUseeuwZo7HJ8ZtEp6hFjIhf+4UK6CDLJ4n3iBNeY/ugDZRu
X9uuugbMUz/R1nD0rl65auWKiAhxjxBM+pwQEBqNtLp58d3hGJ7n+tX4Ef1hjmzIBdWj8lPGFx0U
8V/2ZLYL/J/H6GyW9+XQe/E+pL20Kt65jF7+1Vqu/Vc8SQn6mW58sfzICrDsOfywYn73X0y7bI6k
ZGyC2PUsfcsqnnjq5FHfhr51YX856E/Z5nhjaJcIfymBSi0MGL8k7Qj8Az2lQ6T52qf6DPcVMPA9
DBSZbruPHokTAIM6gFzqJrc3XfDG01VhEaWmGQhYe5bzR28/+Adi5lPSeMq7gpYfr1x3UdIPQ/my
OBn32Btwh2pIL/cVCeMfCEsdKGQW5td98W5e4h9lD8830T2qKnaRwNxIv5TKur/ITLR8pBTypsi9
ioeEyWwptmjOAKx5NYKrc1/cewU3GoF+UEqosRFdstyC5bW2Iw8KTEYC7L6G8ah9BuGdGRjOiqgE
EfSYi3vhSxE/ceBsU3zP9OKQ1wfUSSxuan8ieHAGXHPQZm7wqUqvwU8bP8b4gabDXco9F1pPvzP1
awmfUYW58+woX411HdQvNsA5OaArSNoDfzhq7134DDjI31IIQQTXYdndsTNGB95XrLI5TQxCsvFa
UdME0Usz3QbuGGEZ6LbfbOVduMVNlGycmBgv+dBGou4LKraGYWETfWUPzmZVtNaaY9V96dVJyjYN
feVgSzBJ1uL23djBBasN/vrqbbR2eUMk5kp7gKaYjoNEUMoqQPZl7Acq+PI+bDsuAD4S4EINQq4U
Om+l9R+BZCkonbrtqBy65R9AFSHlNNE1ltXn1J2ZmPV4jMkLslAySy90hAoG6KI7be/QpIvBLn8J
kThmSaiXNGgjHFkShPj41NJPleQ3MSIBrZhPBN++N+m+nPGoVDyUn6jR1vRaOJNiH2nWYgqW4qhx
QDnndOJBkzKEnHmB+CcmC/hdek7iwioXn0vcssUjxc+EaUcwDwY72Y9U+GKCyvQQg5AYRkg0AcT/
uetg6EIE6sL4HjvOmhkv3D/MQeBKUdeRN2uLJFgBrQV2OtMB0FFMCvIVU1kLBr7OeW1I/aaPb0zs
hAkNDTHfjTYdvwuqiSZbKF6YXQykAWd7tt+iR0chTAiz1xtstfz2yWPQKOyrdCMM/CSkViGHydO1
HrgDjjjh6mR4BVoFOfBbhVcHOL2tfi7Jk1qOMGj5wSCZr9TgeI4fUn9W4mdOd71gX3CQjvFpZfnl
n2W/D8Ebl9nJf+vsxl6GTBzxIyZJ0R9L6BwjaqbBtgBgZWxm82/tOQAIf6MD6o/euFW99hnncHlL
+iPus260XAVNtqpeuQWNeU1S4vuYmZZq5bUpWUw0wgp8GzWpBvIwZevaIa6G0iep/orsPOu7oURX
bSsn1Gpe3xlUttZKwzDDBdWYjk2YSWTi7ZBiQRZKPvUcyXhMmtHd6f8mBsvG4KBsIrMP06QSHG4j
S6UA3oRLRaSvs4s4kKM6U3l55Na5Z4mOJYVDZBN7QNJMgY/Drzjkl6wMwU6wIDKoqpQ7kARWrP/t
90p+IneZblnYgpid4GPaf8KOzN7iIIcBQWmP8PDuUkgcErUJDwfOxRF7yi+NUsaFDByxf+kSTXG6
eCGtD2kzjJ+mob6kbABzpm7E5FfOGA5y2OVcqBNnWDja/1+/bJz7QuyO4pz//3/Zu4KbaxE0qOUu
d1EntSgx9nnn2rDERwVZYLDOUCFpNZ4txDWUY0IoHl95bmoKXfUiuMtmf7U52slfWE0t6l/LukY8
fTyjQjiI2T/osenh+Qqzx8zQakHmGG/U4IQ2BeUad0DCJDQnxqMhnnCxcsZvvD2TueN7/z+aY4bF
tRAqApwOA5eax6uvWx/HAz4y7oYrjMQkHtbSiHYfUV20VrHjDX+wXoSwlZSzdVWPZyHbawk85W9h
y/dEsqaYSAlJO/JwsqwmdNB5eQiFSBodNeAjXId0iOSGLcfZ16O+i1BOdM7fUNwiPPZl8+pM078x
Wm4hgqhKHajGFEYy5j43w62COkOiUu1K/VqQ2GJOwl9EBWMXp9Do3CiJt4yUE5q2E2IwBg/nwepf
K7AwQgeqIC6qF/lfSoO3CFWo+uhoIrN/Fb5YXWVSgpwRaTMXgiGc+HYiwdSi7qt+Rd6vDY4ehd6q
kuOjUAiKcXgJrVvQOSzM9FLqpdndmvIPi5Suini4ENGb3RNcLJsIzuPYLXJ13fOBJ0acGHqXFC52
lcCzIm39Y2mSrzFhYhPaPRkFjJZnjkKYDzjd5gTDZnezq1/auHnHsfveRtohRIA0SvlBz62PMDpy
A+sAdCGATZre0kGSQOiKhK2pWWfkGpgduh/APwXPEzNCISNoGs0TSKSYOjj4LUFTpmoJQRj5L2+a
Jga8DMxsW/Y0Q9k6Fr5ziVqAdNDO3gkBHRikcYaRwbKuQjEyPi1USyJuWMgfbBjkBvwN+PCfFUFt
BNG4OHH8qOhfFpzS5YzURg1ASV/HcDmrS4Vvr8lRrKX7Jh2/TLBzM4McThWMdMxC3un/b0ATJvAU
bW5Gm5FMiovVsxnkDU69ltbMEFydCPFn+WujvUuS+FqIvDFbjGPHwMLmnfIgoGtA5+KU4UVFSpGx
zRbhp8wYdcZNEyGbHkx7K5YbgXeReyoc+ZqUxUUttkIlhLxIyOUT6l0kkuy2Ji+zIAgodOIg3+Sd
RX5Q7RZ3NXimppDPkaUs9mORaFCSDZc5zZlVKCYORtyNCmIqJIRtCpclYEIdgPbmjQ85qqUGSE1h
YiVbub3H7DYj2a6bZspfhfvof8CqXK1xvaPf6ImSYSgOz6rLT5kh+0IkEVrzTvCMpPpo8xMLF4ab
QyG0KDRq+eSlXPzPneriwo9G3PCIR2J93MevRfmFPxSjE6Nq8cQLH4EqMdGOJwYNsEDw1Agve9cE
P7UUfjf895zDnanj9E3fNB6ujrkTLzIondT8s+TqqdI0LMfNRAiG0JMNirIzuAyNSSKKTTO4Ld2i
Dn9H5CoNAjHxZOWYVjLWgNppPcJ6qrj3tPa1Kj705F8jHXQs49XwZyNHkVC7okMlF1jG/MGmH1Hh
iOcGceMlHii6wUkrdU0XRPMEeaSO/wQhQHoYYuLODwqeOo4BFYGFZjW4IFWM8dqel5dzxjWpLIZC
zIqMYSszDxeUD7Y/m6CD/1Vr9tUQoCZ0ZjAEDP0yoGoTP6NNjof8dMqRdUGbRf6C70rcP56fChO/
pmpblJIF4c/h1B2i6eQ4yZfQFdNfn+8xQhA2SWeHWKcjSkNAFIb6d6SzoPOK2SUPgtPQdPAdMzjq
ACfUOmb6DVpzusoO0rxgNyJUxZDPXxMrE1oLscjxKUrzLiBCKqNB1n3qPUofijVJUz419Yrp3Q2N
ggky6WjXYCoEj8DotnZjbYUESZA5R4RHgjhkaMymWdtxyiKzDnHhSoLKjJDjpTc8A1S7iuG57q1d
6gzqCms+OKMSXxTg2Bod7MzrZUwpf4j8aEnKOzGRCx6R/KXXvxVt3hjGSz2yfmnvI/2qKhbOoUfG
HMWhHS5l87bNJH8aviLTfouXwVsGXJg5+WBth8wkz3EfkfKVmuvBCqmTA8YJ40kfcuhozkrv5xNE
NSRcSNbm0B3TLfAIcOgYeJiHoVqg9pFjIgAFVIjpaEjOjhQEXxpT0kaWCPKKoRfK+Yszy1fsIwyb
iaxRULDiJygTck/ye8RQMhYLeUR8yHs8j4ecCzA55TbLHgYPcN7/6bliYbPU1szsdBjyDJnz3vis
wcdTv7Z4BYWrheCjoIEROMpHEdRuZ6aN7bLZ5qwyMbb8aQAzvMDMJ+vZWI7GxBcb9knXrRvq0ppn
DnSbaxb0Q2m/hXmIAk7fRB9dgm+dIzskeCOoj01/yBD0U1LbcntknsyAgTc3JQDC7PLXDtY9IrXm
Jsa8OjBHK6OhvPxObEwDai5rDDEpVS+iWtHi1DfZntXqNkk0UApAjQVpnJjRjF1qE+aO1CzMGEgw
IZ4QOVVd+iPR5l4a6B44f6Gt+JUxHi1wL5klv0wA7haaYhVQZkF1KYyJeiZww/DfMCWvvC4hsxvU
zUS7cGT4Vdr7oGHHW/odeQ/MzJURloLUbhDPsaqCJE1kZ6PUgE1nkY+M5HCO2W0S9aWymjOHDmai
wbJXgzddYRvCsuLlDH+zsvxd8krYEldmObJ1tu3GaO/y8luhvDT16TOH6EyDtX8R7ChjLl872m3J
ckT8iEseAKSKjQBwhLBAmlYHe8Rq79S6BXOFhnmguG6GWnyqQ/FTRvZhJquxUDkepTuIelclYoiZ
Tm811DW7hR8LzF0gmUEthRa6J65bwjXDiqMkCu1DwG4WMTTo9RKq2y7tLxzsxJkrY2oQcu5C1bMW
55+kzk7h28Atq5SrXM9HqDgidROfwpo9gYtK6xzd6rRwpBPDLulQqM+Ks/tSxVthflNIIOxTiciA
2ktSqnG6DPFyhs+6Cd8CJTmFprZvFLqLOYERUE1jc/wnYMW9/DWN3VFOFlrUSwTXFA5hN8GnUBhg
GLXDiBpXXvjRjDjn9eZVRCVazU8yf+VJEfLzuPeWGo95goIFj+s4Su9CtimWMlby+CcOzZf/lYRs
U7olH2tWhUbQPkb5Fo9Mwdom+7Vn62Tnwy1vzYPe9fkKZEQsH6tWOhhafxl10BNZqPiaQyfWln15
CInsoDhyJl+JzZNIFJMUqvQORVM4fedVe+vV9FB19ktUiA7NvOkJXFEnFj2tDc45uMdUTZnvdHDa
ahAKjyaO/5XwrScnJlWqfqg5exXbcJsCN0+B4reF8lW1cJcWNbugziLFya7OcnuwMG+N8oKtzr5X
9iZsI3QuFBPUaC15FMRihJcokzFvysElisYjldnOYPnoQsGlzM7m/ON0eJLUbFfQc43a6tz3KTKl
8a5N8yVYJGR/7ECT9J53u1HvzwIJIQwqyph/pLE7KMAVGdDFsXnGSHdEw7/Xhgm9vb5aj1wIAyM6
OotpLS6n0G3mrL8SVkK7cGskOxoEBLVSN+lPS5OSXSpLZhglABdTJPezjv8e0QQ+npqkEYGnlQbF
55AHTFOXAUupFaaf7hqrBu2nz2U0vsyOGi4LL2k/EKYleRRwo4GHlnIh07Zyrfq5VnzIScfTxUG8
6sgkookzO4ehD84R7i4B66mAZ+QU1qRxLSB+zDjZLgBiBx1AjC5BJWgwujl/vej+q/emD2gIAx42
J+I2k5/hmDbLQ6p+2zo4KLmztmPKojI4yJCopTbdi0NzxoijSwzXDCQ/xCu1xPr/JJtEfs3IGDJY
GERJ3pLgMdThwRKeDw5zA1UYua17jnm9m0/TtqzBD2nTL/8zTONaaeXTPDHL4QShCtMFeRQaFzZU
cDY6+sEk2yKpMAqZ8qPLZX9K6epVC8lE5MQ6jIhKBtWs9WUsvNe3WssulqrAJ63PNmExU4dlVANv
NeavchJvCL7GfFHJb/X8DBMkXxkDErg1Hd5XVa62TfioVVKjeSCsnIihkUxPk+czR2Y136uJc4tm
fuZ6stMGYMvVwNaxXIzA+Cd3DHnUw+TbiKmCqH0ajfmTJdWm48WQSgeTrXET7SsTvRHax04QLfXs
/10IcoRjPqitBoJGK+SREL5LnnLxV3/7UPtHU8uyCu4Yjs6aC8ZZs1qWg8Kov2nRHZifvXqul36T
ULZ0tBJVCY5hBLtbuUnFAh14uhUxMYIS9XgZtlcznN8bjZNqZVf0CNXtbA3bse7erZlUPLVtmCQx
xdD9GG21rFloXoFVENvjeKlD0K4h0jwbzTcdTIkF3I8efg6jg56xiiR85qIKtZBkprzHHdYUocnG
3hSV+aeIMSHEVnqRW9rrgs1RluNdiMAldd7QyrKAKaoqCMjCjVjfy8TAV/WJaHaSrylBnhH5kPzM
ThSTYp81qF2FwkpkRoh/XTYY1whAWormmgxhMOZpCvfnt8QiJ+DpCO/WnGqc0HltewkWK2xWS30J
aEqRHP1/W0GWXyeCsTdNLnwbiZcxrGIaSNDfdErf+4xIOHQ/kaWBIm//Z/kOJW16zghiwVKXxbO7
/KWJ4Ab1GyvTkGbsunp6TNQqSwlnevydQZnOCi6aFLCB3gUvZdd/pvboSxPdvPjaaA1RTFV0Ttlw
Ki10GXxnvGENtCLTvml6cBzq/mZCIy5zzgqLcnDa6phjXDeq5S2XrF/F6t2xjHdJDJCTnBXBxU0o
biqwQwm9plylmC7aW5fpZ6d4l4bqOgA3wlpOE7MkX8e07WOeJfSzUwRdOa2aamaEQyS3Q2hvi2sJ
OGSIUbl6EdzgvIp3sV0fkizYRI0Iu8YwTmgb8tSO7geu4kBTjmM4v7YJB7Zh2svRV0nYkrWcWgy5
K7UQ3Ih2P5SPTnTLhtIdO1Qy/bfBmDczi3+54axKS9+YcHqcftu2jJ776iYHyv94v8lsdqVFIoMU
XzoOcQUSDDXQ71HYrWeuo1L89S2C8xx3tBAqtwj0rZXKmBSj8EGX1XcJUbdAS5Vq4TYoTbpkk+iM
NwhvIiATfm53Fe0y6tZI9BqRwc46WxUKLZ0mtIWBsWUGRZiWkLwq+i/t8x6bby/vc6U6LgVtpkBZ
Z+pfBG+Y2O5GFmcduLXppbXXUEFOTmH75Uh/M5u+pt7ZNnWJDHuCSZG9K1m8A9iILgVXW2ZTpiQx
PMdO65DF8aZJACrD7AvasaMVm9GhBtdh95Wf2pDtYYutIshb4pONNNMgym8kVVzA5mVcuiMeEs+w
mx8cAR7LIlELpmmeq6qfV+gPr2qZfYyiTYNdv2ip6On7tpSe4ZK+OYoUuRM81YHsoYh8L5u8ey19
+Y+m81yKW9va9RWpSjn87VbnRAMNhj8q7AXKOevqzzPY3yn2tr1s6FZLc445whsCGi9Rif3yrF1i
LfDL9j8LtxhhG7s97f/kNBfGSxBLfxFzDKPHYKQ5Vbr3gfIAJRCN2g7/0jbcjfFTFlk/zojykcbo
lf5A7qAV377kTYS0W3qJHSDL4F0jZhExvipa1R3Uuf8CyrxFyPXFc01kVsd9MJIhYYchz2IZyhv2
Rk/KoqDkdmxoP5P5ejzgrAf406S3ntkkANwG7FJwHEMyn+VBWR/riJEiZdc07Z9I5pbQoEMTlCdx
xwqClTO/dxkeS0P2vNDhY4Sk/idS402PLl8VPkkpRwUlVAi4FMd0hJ7hsDNpB0iFV3CY65SuATQ8
Tx/O2RK9Yze4zawfrXld0A3KLPMyWcnFnpO/S4CAM20+22K/q/ZODHRF/9S2X+ywekfe901evKBL
L4DhYvSIIM02i0MSqEqYriD0mBu0WKCAH+VbMhCVDrqr0OtSDjm5AfpG4cBQPPU8T84RAESk9P8s
L/uKavuUJt3fkfAcM+RewrcS4VV4wL64Yc1o1ngVTqtwBMbglNPCkwM7TREbgz4NzpgKRcvRDDGg
+JvbqQreLYQDgXDfWNwvTJkD3b5kpQu4zdec4pDhQrt4SM5OhbUbuvKm93xPdqwxeK7je4r0CuHF
DevXuFKOWayua3rmESnpgOHq1B9lz1XAatoo2IZHMYmhqxcipttiom1lG0rBZghuIqgbwKKOSBc7
jn5atbR9jPcYTmz+FgONJhhQGEXe62QyB+NbY2qjhEIvzQ5lFr4hFPYSR9q3pBnh0AHweAqwxEy8
ALkoew9JASSp8KcB8SE9bcEEE/wxMQP5FZpGtYZlAG2K8dKSlShw0uC40gY5LXlzZYZEP9MARQ+B
shWi9UhbqoUJjuZMcVGTN2adanYykWbvwLKxaunl47x4E/hwDNjcovHKbhGKOC0RTCPA9kNIgwNB
f99sHxKf5Lq8MvqAjAn6s62ogAGG1CgvmDBj0P5cZMbzNoAfKxf3iAyLHdrbmsZQF391IfMhFqkx
AbInbE2Bvjd15VOd5jdio+RQyTSfYQ6xHphW1B+g1NdCJGf+1jGB5gaD6mdYoqmVaNxjIiFEP3fQ
zm5r7fv4u9SQXsqrEMpafCrKD3vKb6biXdQienYxT4rmLZGR9T7Aa+h3C4o/ev2fnpt7GE5Ntu3c
kDc19wbqh1Fb+72DdvuY3MfuB067+GZPyV+TE4UxLaI5aM9hSborxu5zgmhZc1CK1sv8OQUmJm3F
lSEChBIsSOBSQcTinMAjgSbe770sGH/pKE2D7rkwiVgvf+vi2DbiKsjBPgPmmmkNIbsCdD8Y5dhd
/dIXgdeP6dsSfNBTlHGrdAEdRjglUYQD1/cWNGxJLWISc6RWjgjZSojtJ3TWmFDSvm1K9VWWEgtD
p75B2sC3coy56+HcWd80PQb0nmX3w6lNdPTYeYhRgZewe4pmRJGRIp11BHppAEk8E65igx1ymzAq
ypVzNF/b5Va0wA9srMPIXVZI98zpeC2cL3x+oVvo03ROSI5kgCJWNUO6m8DkSkvLhj3Ap0W3Yz+Y
JoB+IoHYw/IJe/SCEcQbhwdDxLT6GZgtC6GD+8pSE1g8d5PTln9FYFQGqbJ6RiZuE7NhrnbEC9v5
HGxzE5tXGSFFNmoz0RUq1n3qMRb7YxU5E+Hd730PYcgRN3lZ5Hw3pn4RJdeov3cM8ku4HQYdA2iA
kOxjHLHgx2S4JccE8d64N71Y/aEPZiMmhXMBTxWVLIkIcBbiQUxBZUAcutGWVotQwiaUJcr2k4fa
oaskTEMDYBehH90vBtY1k90Ba0Hzqare9fHVpJNA68+ZxACMdJjpWR5kHyVEwQ4zBDH4Iqmxte/F
K8kJ/rPT5sh3ojYQWcC6PAKWttBzNGhH4VtRtXuGpFjfvQo2U9aZTNYb6IwhzSMLykY3/qQg9bsj
CxnKoXxOrb1zr+T0aqDZq+gQ0qJFydSK450UynX3JY8oSb4a0NfSlk6W7hrm3oWJrTU3241l7FD6
YC/ruBBLJ8Zp3mKQizJr4LVQzPr/5BUzMg48AiZxx45pUV/+BBCWJGB2SIX7b7Hzqv5wTSNNT737
FFORuTR2ELsldxF6UZKHN+61TE2StoSU8duVH5V/EzYueVTeQa/GNahN70cNy13rPjL8eoxv6i0e
SqJU1+WEMomT/oz13a79aiIjpAvoJlcCMdwkBbUD7k+TPXd0l5nVT5XNTM/w5RAPw1hZS2Nfpq2/
W5rbRhuMZ8h7VI5JunSRxrth2lcRp7ZT9yKjUTMWmIpMyUQP8NRpFZanwq0Gf6oucK3GO68xoR8P
9JPBLSgEJ6ELIJ5dd9tlDGD8gSNE1JHhPLewViwMSazfbdvW3zV6fCJ5xTmDvgnHFR/BhhM3+3X6
RkbLhB85soDiYnnIOSHSqorySMoRMW3OQeYQAncATSDC+hEqcyJ02tqcxiOi49mLC4Y9QmgQbBkD
ObIHGXvIglCoeMXyGgYl9V249Tz9JgQcj8tvAcancXXENRenTg8Vdu05YeIksxRaCORJGhXLsOZh
MROg4weghD2FetzJHZvT2CZSCItlAU2BrQnSbxiftOHnN5tbpjOST01I3gktqEFuD32vULSDeC3m
8dwr4CaMKE3OJJfiM92sx+wejkevO4eccis1x2GBm7GgrjLuhuF3VekMDr2AkhPaPq/vjQ94v0P5
w+4Nqy+XnpqF16MGBGHfoezBMGgnTnVcAG9Y5j88GwnyjOkT9CrjN4USdaSLZyCsuKjSBo70exwS
1HPR+2FfHecBfDFjVZsOdTJ8Mo31vtFrzbPzlwjSi7wxV13a/6FqPEGdY11KC2xIaLVFo9/Z94Zc
HKsPCSVoPCqf9NcQXCJDovVj4mSD5hXThfoiAIISFYsWEw0hO8IRXzApcrCDuLGAmSHJ/QJQHMD5
CZUUP2/CMUIAwEWgbe10RDlQqIWAXm7kUxKpuUdsEoZXba4d7GInKXB0DUD9QSpmFY7GhUg+IEVp
vmnCHVd8RTR2qP3dO0Ico0JKDxfsCDyPvKBitkGrZD7KM/jWwg8APh0oQEMVhj94BA1wHN9lpXfL
/LKa4YbRKtnobgHxOfTqRWPaHrJVLQHWAF+WE4EEjU43b1NEO/JHFxDC4vIoYE62G1AtGup22sjb
wpmgYW9S+A6EYEUR+vNtIE+VfLQGN2K3PwWQvupFz69yFswOZP+jSsOOZDOnrKLlQ6OPUENixodi
H1uj/Jqad/7gToj4QqvhTBmCB5++66jZ0aFAEjLfTMUXGRZb2CRZkIFvSquNv+EsX1BtmGDu848i
hisedRgL87YCXmrtu7QMUbvmlqsqF10cEXMj46uZqGqYZGo0zbgsaTpddYhuGhxK5C8KJENRv91n
9AUYR4N5SpBdcNRpMwELQDxqE5PXy+ccQphXlfYsngMLXRgPyCli7Syc5gaoJAKRIj+BnqW0iyim
0FBheQrlnh0kcCzkyLggySv5RhnLhu6B7xezT7aAB/Qlzb/Ghn7MWBzDkO409kXFgBp4cjTxGW40
RhwduGfuH9WvN7HneIA2BW/+p/AkaFb0ZIcwwKCJKV7gg5jiIQiOTQQdUFNDp0NhRC3ZfO7ObAzZ
SbR/0EWVeF6w4sjAa9iuXXyVAEoQDj87zAeRI1/CK+k2BHrePOGBVgUdX4AW6ILGTHO532wd5gAy
7ZwhsYT6E4g4dmSdfpqcgMDhNJJXDp6ynH1yERB22GLpLc5pX4620+tXF4a1aGHN6pNlgXI+FSxc
RDeQGkF8jg/FB9DdS1Wn5DNfWSiYMFavU1w4JFrrSQc7loGRCEEduEm3M1G7Qu5OPm8M8m104wOE
9DUkUz6myynVSaex8qU766Zwv945ythbFcqiEbA7FiqVwHHaL/h9zN/oPzEBANvSuXiObmJSCxQ3
lOWrB7UjT1su0cEeZ8qJFHxAEhqP22PBpgIsFvL9xEMqH5EhkWRWnZrTDG4jsb/7qcdf6kzwlExN
Ej3cvbQBAMnwIj/vQLcN0coRyMecQWnCpCOMf1p8ZaSgwFqpRfZSEokhnP45SrLnI8pj56zvgBYQ
Td4TIkMJOZdcBVwS4d7GUJhTGfMtXJfl8DYT+MSscJYmYYywhUwqjpBcVbR8dwZGZiiYSfu0+5yt
e0uZ4qanQelXATufMkCuMMn7PRlg1P6e/8Tm/4uoJIp+xmhRIjc7xkDGEKIk5g7uD+ITHmsHS9Ts
R/JZohzIRM5Y3hI9ebGvIb5KkJEsBoAhFDwyRexd0bomtptwOKD06e0Dy3LOP6I6JZZC2dtrn+RO
SX+XwpeHS2DgZES/HHo7kCuadI7nyy0i/LZ3xMY9dAxc5m0Q/NizRBunEt0IVOW0cHgY9NXlSfw+
EbiW5ME8X09Et5ruPXXepeiROo9MhJxSTgqSFrL4jtSBCob8XjptKiwrQwvPiN5wD0ANcOyXcS00
TTtX7o7XbUtcT0YBLyGbIQzcsYU5Qspjof0cga8Ugr2W5weEgH5VyoxxXsO/x3b8KHPo6mjojJLt
twbpDdoDKYM51EBt8x6MD+bnc/MPKSvWXYOYrJ4FVGrbruZQmf9U+s3hTdtbFx3U8q1YrvQnQ4rL
EjAvu4kPhJZGGpNoMsdnJSq0FHj8ej3drF8SCdEFIGUD1S3C39LLupPnveqNgwF9s1N/JDFqkNqb
Qh3t5nJXgfhXJsRI0XeVjK7WRHxDOhYYtgfixg4DHk+AtU2pIX3OebhLlSgL1SICFtAoQJlpzYtQ
6stEck1n/BYIbk4elobKa2k1V54+azLsPp1/PGc01xFZhU9d4BeBxFsDefO1itD72/SMKNkfADGI
XKRWZGCUDCxFSfOZIYefzGXJrGiTTBFQAjBHhsUIuP/RQ99+wYbsQACx6eoTHQiZyoArBL4On6QJ
nIg0MQiKCFA3zoVjz9HBlO74NrKngqa3BCuOUi1bbnIkyYPjmDSMfAfhXSq5Bd88ST3kjOuP1Lb8
LC9Ioo8Q+zoXQCR6IqZb7LhedoZFo2bW8Im28Waot4IL6GwxGybZiQN7S2YjeNhfK45U3yeUHGxP
MU3nJnQh7C2IbZgS2XhWoIdNKJ1fLedIANTag2U/t+Ozs53RYCJcoNEiCEEU7oCFrWT+YRkTugJ3
qgLRUenV2Sexo7Ygulneo8enTD507QBIvEoWrYJkKNjelv1NWBcVFN4ItBX3W6pZK/iQCG7RcOXM
Vuz4QkZBoBhxGiFxpmvUzD9LrT9x0dPdc9/rBsJPuuK5LYDpwQDJGWQcIUZw9KG/wmeU0KHVu3Sk
Fzr64peL3lI/sxTQ0+FSag35ETY0GOCoudl9gnMPfq4XICKEIw6j38a7MQF94AANKafJ//rgm1YN
jXSFtA3Wi0oKj42yHvYoyt6lyCeo1nm2Z0VkAprkqESDGVHQlY6GLOGCb9MRVZVvFZOHBXlWoD40
cUGUcSdShqJyiCf6VweXEK1pEj0pYEljOZKC/lKm9oOPl9KDN/QHwrXcw4CfcPCUleVbanv6TlIk
58kv1pkqJPvJEGnVDMaxGSxHn5qJ/W5XjLodKf711QxMpnuTHCwI0VUo8C2g+N2R3oGRE9ifzAoE
Tc4IuzJ/clw0unxL/82hM4d30drxsmtMJVNJ3QTxW707gJclW5UqgasndPMyU0yt3SG/Jr0EFl+j
EwAQQ+PYBEwoxRZ5kaU8sfQR3uCkbEjpe441czelR6C9LAcWBvUaRxAQCjmPC4E4tDrSJ6ImNHU7
Ef2s6dnipmh9RAibAcjM7HxHakH90ql/Y0agTvubQ3UmPUeLdjhg71D62OItp16oqgRgNYX3AfTV
CJwPbHA3ClzlwiPGcwA9KFSwPznwvApmWvNHxGh+186E+GLJeCiBDBiBhqeZxQLn86LssMrAJFEP
cKLTrFkAGRghuS+T6+jNpN/CLeJkJt+1LeEzSHAe2G8jygpSIUtViVhSeWQt6M5DSZGC6S+kgyUn
VDnuS/OF7MwODrIfUL1IScLB5xIkJfNFJxlA4b+aqbQcgzSiOdS4jD6iZalfeK7/l9NIladRXLDa
iMiQTuhvGNbFaC+0A+W+8tmj4ENC6qE0BOl6pxHE4Wsg1pI9YTXE0HSm66hRn434YiGSFBkMoOpH
53GGoi5ZdQLGYiETh9nzvH2BfsZvqQEmu/3UIeNz9xecaDwLTOzyKxsPYCfCAAGHFYRi0HxJPx0k
0IOYaSwzSCn9Sp4f60fhxlnoZdNj0o5RNFFpsvDAzgtSm8s1bDqEY742invt0W2iSuKjCSeBnIDu
nWWhyE56XjndqcBmqoNz6HxTFNvGPVBoEdC3N20DOT39YKMP2IMBpGNHRkI0BacrOQJLJaZqru9t
7K3JsGXGwHfQA2RBk9JwgnB2SBEBTF+qkcq8oP8I1pAUiA1A80RCg1SiyaaxEI9+iNMcAROHJwdL
d2YA5HyZFAisG3V68LrSBKKodVnRi74TMONIY7CtYUqRgimEtbm9Ndae/T+Prk96xF4S8F7XTz6c
CnJEiB/ceUn4S+YwIHcwmOWz9Az2uAcifyOxTx4VvAvOq8Z+NqunCD2WmR5T8GlyYRqDytyEMeo+
FJhZffIty5fbxKAAXXTcQ2xCA6Xd/6VVc75fDAjJDwkpdKLNi4NvO2evfqd8k4wXLTyyRcInLQlu
CdLRrHw2jkHhjCwAEaVAq4l7Rr0lN5NoLcd6+qigMJc0JNJIIMBR9Y1kMU8eO766eI5gsQAjYvNz
pODlKhUIIn7rFWt/BIKAPy/NGb+332fY0YV5wKlP2kQcnaQBVFg8Ld6dgSGsKvhg0GOH4uBOx0E5
te65Qko+v+gu6Xf4SWLvyVC/xqcPnlAT/tE7+p74ticBsnmztdW88Ji21Q63G6srGXV9LMjWAEyC
9rLJIZlHGWzYDo7bI3eeHDvGOPYSqtTajrsOGnJ5zjwsRfgA4DLDulmrMVqx5r5rer+Ktb8dUlmI
hWFg0ZbrymY8y7oGNd7uQoYcMEwc0Dbiom3FH5r6nGBZoYPc4UCcdOe1it8XlnLTIQtvbYcQqVAY
hDEVtxWZl6J1N45zVDiYRo0t1d7xPybrrrV7Q9fBWL4VVJTTNAIPXMqCFfpQOiGvBbudWdKIQXge
zwDWL1VPT78BNEzQ9HTtNIseqDH4jvcA9+AiSTehxtSga9bfK/FPGcHCkssGkAbjXgNz+r8ETgGz
F0acgtUZrV6N+awDUiPZ9g8xE3Xs73z0NpNNR4wMbCytbYXJAc02U+BJoSppY9c5dwtah6ebaN18
RoRFAz3hX+NG+F4srIpeVt/ycqD8RvBSaRjfKIdrEE168hnlByeids8+w7lYdaK7KCc3jsEWSoU5
H11/zB4UX4MJE5oExjUozgtAwnAwvytpsYLox4Y1q2DtQj0B9rIKaOenIOAiAoqBVccYDt/sQ1WU
b6mjDAgpCzJ8jDMpDujnc07KDXYh2o45to0mihHtZ1xYzwruBaKp0FvfKj7zYsIeDqjlgmUPUjTA
9V1v/rNDv5XzZxlO/fzSFzPGq/2+LRTEOhI8ee/0YvV2gOQAFQE5FxDSnxMosRQkM0jPXUUTUroo
GWi6FNPDEAqHoj7nWfzSNZMfdvk+ovOQaebeGbtr5iItYVWvrAPGnzTKdxRzWulS9140DQCk2oPx
OoyNe1witoIKfpg6D1Bn7fHh63WbgYkiBtE9yB0MCukJL2TyQ5xfHOQsC5f+V2UC41VR2iFbxYxa
Iaa6zKBcKELmC+wffEVcvE7odTYYyDlCsLfb17BEdr5+GuthO8NUkCGJN32qlfvHJYp76Q9eHygh
wxnlAaYKfGnk+kvdBGvzk3b0rLKNZmB61t9VlU4RrhoBAaHV2lex1EaEf5eD6PYAVIEUB8RDc8yi
hQpg12xff32l8hn5EAdtKCpuJ9qr7if48RXxQpDei4XyAJEtshgT4192SOheOIBjC2qC7FPwlWkG
oZ9TsuEEBCIST7gwJmcBp0b4TpkffYIDco7/Wcy8sadhxIEzYQwxtu4tcUb0UYJ1hf+mLWwHXNYh
HdwyJHzDWjTD7iC0ncjdZKAHB8rPrgbOmt5lANgDedep2WzL2+i0TER6Hc1fwJXgwQHyIUEf2t0p
EUodz06R1hDOnlYIdl/97rNmp2jBh8f9no6V1fzNtXRvcGrXaFvYQLjAe+wzcs+k/WFHkRvx9D00
9lsUbCMy8eameObVdPqXZKtBy+tz1BKqzHyZCGM1zpbQyOQ6awt4PhlXSYuRZUXE6XAw8jh5ivbS
ETmxKSAUlrFzMtlnNJTS9DVt3sv52ygwPF7uTWu8ajW5ow6Rd/icpaButA83oOcHlBMtz9SDPOBu
Ff1Dn5e9ZnzENKRaFQFo3nektlV2XTZeuXMjE3+JSTFEHmSLDwNJj4Z0dUkO1pkACrtwbU/lefnB
Kg5gaLxrzRIhGiTExPjGoJpIQtrcCSI8AJeCjyX7kYFN9mlMF51ZbDbra2e6NTm8VYhqHJ9Laz5H
Mjmj5CRTzcLiZNE5zXHcLZvhQMq6W9hxBIRp1Le26WyNJNvwistggSoAVMITzk3AUw1zQTDHk7Ft
luHYExZKXPRC4jMVgFN7q9pAwwkOnEv9EOgeEGteWTfGjcCaJgBTYb5skIp+EujAtkexxGETGeiQ
etiFEhhS9HyzNNuVEWlmkxwlf0NIUPLMCvUFxsBrAyY2EPhdR/pBaRENyYdHuyomwgcNVgp6sMUU
ww+GkxdlYDfqI1lD0VJl1tErVTORdNgumD0MNN/jBNALgjfT+AGRM4ShYKNimys3Uv7aG556bGMS
xGwGy/rWMQyl8YU1kC9RJ01wKdadK+gsdLU+Oa0APpW7GEUXje0QAQ1vJcEPDviy7xoFz6EWUpa9
YkGriNDAyEl1nEdwWUVOQXmtAlQ8XJXnca/CaiOBkxFhAZq7AA6uVDYxG3TM8lFUrIFZo4Vsb+E6
Tu1aockYRfNaKq3qW7CISnakdHSpviriEQPGDSXFYCQb1W59whiuoPtC/buAfELyfbUA/UaMfIPU
OUfvnfRQMMIxo0M8S9V2uUupFiDrcpzxFfEIGQIFKGtGktmNAk7OOpZWiurcAgS5AAlp1VyCGzCW
Ni/wm0C5sPrpjR9iEvm4oeFKPcNpgGPK72E9K4cCYL47BCKFbDYgoXJfhUvfDu9i6GIp2i6kOVw7
+dGmJSw203WdY1dMNUcAbIGIRbRbRpk7qQTYuBChGVVNLnqnb1XAdGiCwKmn8rGcbclUUCN9mnEW
YBLQBPku0qBn90zb4FhA9woIuDb6ehkNopa8QabqBA/spcRSvAR8IBxA4KNDTz/1InjylEu2sz+K
9qJjUWR08as5IBX/V3sPXf2QL2T8ALUF/hNxUuhY+v6ivoZgy7GeWoh6sZWsUdkLHDlNkfFB/LTX
McQ07ONM00O/YRL8mi/qpj1bi+lXMINdPMALllVJBw4Jw684sN4XoYSUZGIB0wpyFZQTxYp+ZIxn
h84p19GHW66cbAAqES0jTwttbhtNlALXTJVuYUbnRkrKKvltjXbMQRT0WPGari06RRRME6gV9ryv
d9l1SQqmbxMq8ejy0sZRwGdUbfAWIxQb41Pg0FOWFcPo3SSCkZqqlbc1aHxZXrIvARuQamRR6lul
1ONWBk+72tVMFRrQ7FN97+tdi5WLHaVvQYI/mc6lzTEtXYaWoJZLLTjnoijD1ljw626X7BA29SHn
PVvEfsjzvKU6LAsu9cFX1Z07in+Ts39I3G3NnJF0aZoN0BI4YQA4IDMdKD0NSBu2Uj8aWwVCCwJ1
GvyMrdJW4WuIuaXKjJpmUWXrqKsnu+1fUouN9a9IIHhja0vu7y7xfoCKvrBBAgObRvPbZJBbKgwV
ADMPRnCIDCZ7881QyoOgLmKCbWohfAEqPQyRIZxIzT9j9cfu0R1ggTukkCE04XvIzvGenOWPgJBz
GyZZae0AISNEAimE1J92gTieSiRiowMpHf34vy5QD63JkcQ/QK+rrG1GFhnYDCLCR218j/lHSdcH
DNNFwgdtmjLDdpfWJ+FQrduTUQB6okbnttdftTtjvMVOjO4qqH8Pa9aY3JrTeppoBk80O7iPIyzy
lCTr3mxwGCefgq9HuAY1UpD4yuWacBLloA5q2J/YRJboVrMyusgX6PO4bQEq5XS7LYd8FmmM8rZM
uDoSV13oxWgrcXZwp4RmNIhHByk11a48HAHcSdygBk3JtEedAfzkoU+BADdyr+Q/8U6GkgHNfDe/
uvKBi7fERFiCNJNbz2WzfGgiJ+hFGSHnuhKhtbQ1IlymXKS7Nk3yggRS4D1L+pgInKD/NFLE41lK
gqfPnGYgUzS3kjE66behTWtGiSUWg9DVJxO6VjmiyPuQ/u7IagF0FqjKRifnIDDQ2lZA//Ytjzv9
UTIe8Fi8z7hbh0ygf+8xvZcAoUgTkSc4XjRJxy1dLnHMGuncDoy58Az1I+0d+9PZwo1w3lJOjiMa
hP1KRThKxooSvQ0vYrl52Poy+CWqxsFr6NEEokeNVBqib13HwyhpeQSb0YL8T9e7vA/YJlnaQT6e
YVl/89nZuoD4A6JSgOESfQx5vhbqbyOXqCKeGpnFqRVkUptotyBOTjFU6ZwpYeABlz+W0YB0hwn5
AYt7Hjl1Z4MKodr2a90EfbtcVGohJfnIgntG4pVWD8N5MTvDd2rApA7GcgLFaj7bahslvE76qboX
dSHuk7DMED0kqRDDKInqObqDLkkufXPqskEamrG1o87T7Y0gYSLr1eap9up3TYmkW/+c5rlsuq2J
BGQZvY3DXQn0o5DFA1y6ep1BscNkSOVhg1Ff4F2SFk/qI1bsfwZtvNTz1qDEz+RtIX54KZQHmC2D
+BlOJ9q3wsB5KdFIr0ZSuu+J86nCQsibtsG879Q3OvPxQF/LomcDUxqsCKatBcqVUIoDEqaA87kd
/9MD1uclIlvkZ+DeWODaEEIf7L1W+3Uw7HuAtsHnAo5EQB1VGTFqSSHIpge1hhaTR74s/PROy002
to23F5O57Kun9NQNdL0594hHJPeFQWYMUyqkUDMRZWIsSqi3E3qA5kUigFwrUYIcy2vtbZM/9JEG
AJnTBMVFAESGgvopMq0WLqJ6sPeW4aUpGZnlfzRwArIp6C0DWfY1Lz5zWVJxCDVGEkv5fZioPjBW
Gy+LVaxq35nQPBrwpkEbqHrYYsZ6t7nv9Iak4E5B7WSc1lLEkP+tcoB+bYUUdc88s8r3qAz4i4e5
6oOaEZyLqQCfYvZWNps846rRjPsz6nQ8GUXFDNGGqj93fb+tTfDNvE1QzOc6iW7W/CGeQ7M2HqBd
9oyhhPrq2fVtUa2Lw8x5RMaTaqdeSAUt3gyzuA0k7F3GJopcTMuzV3SJmdryiMQeeKpJODoUhnHg
+FskaA1xe+nxfVN1r4VVQNJouH/SADXHz6j4aekVRHq2R0l6xc+FdPRkD1iL9lTZ8U33nlH8Qb5h
Mo6pbm7GQX20FYiBKT0ZDWJEUGZE1cIBYqokLynRddb0DXezKFE85UjJoNoMCIbF4BfsuJfsDeQB
whm+gF8FvUl57gM3qW7ziGYZrvXaHpGit/7L/em/mlflT/5cvZZf4dW5Dd5qPIK4PkeH9tgeaVIf
8C7aBLt47x6DXXMI9/Yau4lVvT7s+JPvbZ19ukfE/1wBuFoZZ3n6x/aS3YqX/N4/ipf0M3spgZ3+
5et9uCnpukCH40V5Vx/eu/JOafmghftI/oCMHp6qD/eNPyyv0yvklKfxqiDKdR35Cmh6XlFb3A5P
yIhCZVqTAe+WfQggaOEre6kv2im5TfvhFN24VXcmuBck4Mp7cguewiOkqRMUuwvdLfTGb84JKZYj
OLIt4qIbbYekyjHYB1vExBFryk7FXj1ou/jQbsNduvtmtHahdfgUwi8ClLAu8W24Ohsskw6YPW7T
A2nBecVm8HmtcNfsuxOCyfyQiyTVhjbpGq2nU+KHm3/WjjLpwk/5CB5/FW9IKqyVdXiJtuU6Xv0h
fK29fb9GpMk3j/PG2OobC03C7L+//mGb+dg+btOds1m4YAZN4WHZFSe0oZQVR/GTe/CuQPb/0gCF
PtP9DT6mv9N79DK9oylYPurH8h5/Ji/aO4fmHbtRHsctPULXxFpgC/F9753yvYkbibdNebLhftwg
L7iP9yhFnbszVKjy6h7L1bxRuSqyq8NwmA79dTrIt5ubfJ/zEvPFOKVHsijWCuoc3HPGR7fx0l/y
e3609ua3fN9yWA7ut8rfVjcoIafiNrkrRuH5HUkPluslR3dile/VizwsevKopCH0jjLnnnRlx7jo
CEaWp5jc3APQgN1yqi8xD5pVAJt5hRv2yT7wIE7gNA4pDyXm0Yhgx4EvH5raWtuhcbVhJ/EMjR0a
a0ftmFyzK32X4uodxzNl8bk9FNcYqtMquxpH44iE8FH9t6BCmp/xzDyT4x9gP8UrbYdp4J/UWy07
NiMdk33Li45bsgFIAIfwYLDKRmq2FbKfiHBhcspL5Qd+3fHGPM/sJ+bb0IHjv+TVKi5uOmJyfe7R
mtuWh/Lg7cqDccTS5GxxLfI39UGFRobR08E7YsyMh8dm+TI2HMsfyV7ZYQi4xdhwrfu6b6xpd63n
LToIv1/GroV9e+h+mFNGX+MfRIhWfGI/f7V46ZwXN45Vtpq3yxFZ3t8Lk4se/8UHmETI4/yMvBaN
QmiaQDw/+VzpgSApQnXHlM/7e1fSc3qeuF3oiG6RZFt2UKI/9RccNf3pOWTYjx65tdGeEcTUnucn
9ak5mYd/tGfD1Sr56/re+p+yTnfPEHWu5tO3feDsWj9P+2nvPinrfJdfDn/b1W3e/PG3f6i6Vjig
8qUQp9j2q3ydrmk1HKik2GfoFa1M9hmCi37ke1d0kNYkwIfihDTbiuLown+t0jMkHzaUDHxXzPvW
2Iyexg/va+Afex+beL4VcwF+t9nz9H9XBX+SvyHicAtsfh99sPk+YlZ+cUWaeAWPiC9I6WvtSPF3
oPbdVqsPd7U5rq/ooXLj0yeMstfJyt6PBwbZvAj+2374hODF2uAhMtW94tDLy9BAkfvMWYgG7Nu0
8Xag8eTrjWrb5zv5guOxUfi/vBILgP+rv0uASSTvw+z8yojJp4RYa7w28L/LfECOayU/SzuL30NY
y75zwFlg/YD3ucLVeR3743t647VX7paW3zo6IvHMFzPIFS2u87Ru/X9MPZ7f7RUf6+MLbYYVCJJ1
fwp9OpGH0M/4L/xQVgzc+PXx9ch5pZ9+la7+441wtuCt0dzlRdGLWIc+8iRr9TSf5pXnj1yR/Cxv
/PsdTK+4XHkdqC1+tUt9Wny8+o/8s9z28qCttZ/mK1ihM8ouoR3PvZI/X88FV2wdYautZMN8yVOk
Xv99f9B8vAdNAL6l+Uqu07pY/XvHiJAvuSp9r3M9/7sK/VeVnXeD5bE2NvICck/JdeOVvBV7jpuM
JgmPa9qgaOSPfAW34Nb7ve/eXNYUh8IdijzvJo9V1hLgzp3JFdFtOfzL/9hnxl6H93d8Pvgk2ro9
BLwtbqm8V8M7kmRsEIHGan77wCzttLB66Rew3rX9bfv3BPxsfb+j5b0/XT5FzPIv7Txvizv2f4j8
oW+/bVfBm/u2vEbr2+vh+bB7P+fnYUNvYRvclLtxlPCA3hpfspjN7Zd+/vrSNtzZanU+Py979MtX
cFU5o8rPzMeSBilWJmS+/Lld90R6NLT5HfmRTbJNbvJrxq+gbPibel3dsm2yLV7kFbItf3uDDO/j
IufLCcGYdkMDlV9xB+P/y553kO/y6528Cyh5fk5+Cub4NuKs5awkVICTYrN47GL42GsoHzToNim7
HiKej1LvBrTMTr7IJjY0orbTO6cpGqXIyyv8FEIDBAmEun7/y/sNEx0vwYG94/buF9T063Wxxbp4
PT7DVFsVXIW8XP2IUSDXVv/7BHwqfoK4xT7i3aJttB3UVfSC5LjvPZMJcjHxQ+Kd+WQTb9Sn8cNG
+n7Tfsz/oX73RAQM/BVh6ZtU63nA26BbvTNwuhO9r7KCAlYbwCY/uY5EGflCGeCM/AqrbPTlyHBX
UDT4ilaP3L/ud8X1q1s/HsXx0a2zzZcEMYng8qTZHzzcaDWu/svW1BB8hT676qs8sABu/1sIR9na
/42rl+MX+lasy/oML3xVnnufgE+ItF84Gw9Pz8vqlTEWE63DJy45q29r84Q8L18f/O/96emJz/PE
X32o269mRcyw9xE7WuLE+L9LGP8fSee1nTiyheEn0lrK4RZENGAwGAw3WkRllIWkp5+vek6fcdtu
kkoVdvjDv+1iWYpN5T06JaM74PQ55FPmeTomW/pNiQkZmtNsNlosnlvdvbMP3cmJWEwYD7MTiDUv
fgKixjWi+DCr+YkjDpzd2Jubo+Cofk9WlSv2dbEG72KfbUe8jtjrOZlZmSlbnHhRaS2tOSbG4kzo
xs4aERPKKf92Z7G7UO451JNuXLg4Y40BiS0Lt3KtNYfhOGOUQC3yhw/YjszFadNNuG4QtXvr+Z60
s3aGp+XX/7dKbIT6KvoyxgOjfNU5NYwl/s3/jlh7TyAScnxnnFl0LviAw1LElmT/ewTaYU2txOes
J58/WPekNoxeOzmtktGMqxPPATHNxJCnzkwcUeFjmFxFKKFMuBHOjC9iz8MoiSeKTSDm5Pp/dIAj
f1M61Ef3amqujIkZjDiqieBQa+5Q7qUz/GRlsMKn32t397WT3NdecndjbwKWmlvrTYjmFg91ffyy
vv+Oxx3/O9KMH5nratL9vVdw6JHuRRfppU3tGS0Ovg+2/YS5NLgyf3n88iKN1gha8I8Xbfqts7VB
FR8Rgo2AcY1wsPj2N61LffLVTESao91pffPvgImryWcMJNSt+QNnga/ad3cH7b8UP8lLby1eQh47
I4mX7xbh/OZMw1E1ugEcWN6UUbhURogUs3WJrAia4eg9TZfNL5HvF7/lseFIhP1ijmKfiUr9U3e3
p9PqLM5Lcdhcz4QA3CyOJbGR5j9s5q73df43/eTFvXCZIaB2fsREF2/FzsIIt0z9ADcF8Vsm/4ze
5/YZMhPRScJ2h4ApBdgzUlCLVZksTvqFcrv+hbGAFa1bCPdjaVLP0/HI2ZRf6fhuTJgNYhlUnC/U
xJjWfGXOpsyUynXWYpqLtfOeq/ua72j0HCTeuruJKEucNNF0elusYaVvEfXl2G6+PA59/OL4KZsb
I/NCoe8Xb/UJymsu40+Cg3z6nGEUV/Fvb16L8A70B8sZsapJfKErwMibMx+XEurCLv0KFysF/sPD
iT/OPHfN32opfWGZ6sogwsbRjOrpxJ5IKxDobjYftmABxvYE8ZON4drj9KtaOvNszu/G6NGvvU3y
L3wQMxJlf263iB9vdJD5I263MVdG5Tc//X+cElgaX9/fl56PIM1rt2Tq4HDlBqtglfNTsDLXn3Hu
0t1xwdlN7R1zb9K63g5v8pV4bQ7fG7sFt1HMCSLTX2td/W0pnHAo/Yjj5mdkuv4oW0fTcFmQ2XRf
sJ6/OAHa0U89Gp2hC46um+XmPTJmJlFit9TZisJx96MfYOmjCc2934iJ43PQjzoXFjEUlVFwEGsA
yMrkvcpXuCJxDTBaJmKDtzfJL1aPo2Ze3Nh4ZyKoCt1g2c/xlTg7W/5ldMwm1TJ3ISuxbhBTcM2Z
WB3lgsUnjW7WlObIv3FTMFGBtrUsxMRwxVkdsoYkniGP/Z94Y8/IIccdwyH+U6Y4JEwSVvbA3wzQ
5v+/4ewyTeRx829tUkC5sjb/rdqKAe3H+Yp94m6v6z9ix8fuNV8uf8+b319//HogKM25RR9hZOy1
kTRHS9R15tJcGzlzZY8GxzjeBI9kS02Ud0UyDCQd2S/9XqzP51irjZVVt+Crax/jL3QRDtpqWHx+
ugXumwv72j3MMdWWkYhIAO1z7jtfFVepzZu12PPE70S8IuIgEdGA9vv3OxHviDGp1sVYYVya2U1z
+83394Hj6+e55bABcME5ES6ki7U7berJyAIoR/BoGVMRSSJPTDjfL4IvenbZWUSc/8f26RmJhYl4
ZPKjjQHcbMVDjXG2lV0KW3xHcjjJfxQ4vSMsGaeQR6fRD/QRN9yKxEHkKuq0ncikB7L7WXVHEVWI
DJKXy0bxVijK/ws/0220iQ/4PH3TGCGqDQ/thGg/H20m7/yhAMm+poA77s6unagyuImZBuqjyM6B
eo6qW2XP7L3YUMJV8EJ0fdZ/+wtd/1GpwMrJ2N4HR+lSsdkfOdyaP/MbBaOG5qcFdxGc8shh5rFt
wH2kLyhUXUbIamJZzqMx9ImgVDbQNF3+KUBd3xwXv9aN/gSaX0f1Hh21XfeKD/Jf92qP4dYgeaCm
gVsr/Wh1FKAUBI8rnPSVW0wLzK+SsW+M4z9JH2W86W8luQgiNafcRFUFyV4QSjJ1heSdI81BG4Wq
e+6/57lhLDrQbqlT4XiF6X0yS6gh28MUrqA97JooIUryh20PpDCK0q8k3dS2eeyz8mCaHQIJFMNz
x/oyaD4F6Hh35iZ2jI0cF8j2hGuLyrkjo1H3wVxEB5DbsFxa7GxKKuNUojVQDjWMjo+nreEIrapW
NHKfMVh+0bHpkVav6ivkEoE7iqXWldB38eJ44bfD0copRyZCm7usEQinMTkkm7yjZ9JSSnY4dCil
CsCLuCzN677ijrNOh/yR/mTDy0oRY7YuQYRsaXRU4IeZ9DRrgN522lxsR+UOocNa4cbTIWE1rE3/
z4r8TVwcw1Z4SAUQ5nch+B8TkABoz6ogs0l1NDNnvK6Ns2hJ8wCwkQshG/tIFxv5dK4Wt6ylM4sY
dUJ7phMtIUrwtI1xRDVps0ixiTLO2qrzrVme+5bjktKuACTQtsihMYIVFu0ngYxAkEZgHhYmdXeq
yxJNhzigxdr/lKY60WRcfGBezBGGb5RXlfQutrFAms0yP3tWvkto4AG89MMdyEVDV0eVSpQVJILP
RnWYGws4OzoCekFKWI2smdUqvwmUXSROUUaEoPuBMRrawHONH+5bQO/2zWegGQRrrj9FEMuh8rYw
wtEvSv7abKoYlZuYHhpT3CQHxSvxnEojX44Lt61tl/ZVX6ZzFLIAwSH4J2dI8pMmZNEi8DED16gD
sLQSoL49Jmlh0Iyqap3pq1TZa/oRiCSqRaCUviXeWjRW/vWVafAlIfM/T8e9iS6ax8KPUVOEzpqX
tDZgikTKOOL9QV9AybSUm4kTZBeMRTc+0f5vl0fCg6nBRECjo1CH+j5Ic9Tnu7mVE2YDmYCbl0cI
psEu2JlG59repUaZQ6A6FJiFA7YaSQQWWyunogdSaYM7dNEs7sp5GysTrn0oAbdW8AV1HCvGlrhK
fJoB/zDNUxqtdFjggrA6UeSbCo6GQO9htI7I0rpxMJyn8f2mfh9XGFX7AyqJcOVTIWgvFefOOBZY
LQo4RA5A08+OmmkAuGCPRf8F6JsNk4+moMD5aEDXPDBfaQMxZY175oZ2cSA+XYH9F5U6FQNiIhFO
2j/PntH2edMDEnCloqi2DRQA1YJ4Xa7ffTKzrR/ZzOeCec7QV4gsot08ZolMVUvFQuuo2sw4/6IP
yTdQnsR8CqZ+IL+6jzEHF6z4e7BLeDRfAlDdRkrNF5NurSKET9u5lxDJ5v6PnPUrs46mdPPQ4h0A
taAgOFKth2oXm1h6ijYvqj+QoBxgdtCqSrr/yVVgL0VnVdFIt8KfwYZdlxsAwSBlQhD5oE6Zufgs
1khk5zsUJ7HlIuaGwOW13VwDT2RiDKcCNVcK/WE10UbBZ4kPP0ioIdCcki9G1u6SrVp9psrUxGzC
4Qyh6WYw92tGSqJ7R1wYq8Js8YgA02fi1TdwvRIoEkXz1s07+gWn7Aw7oToGEmEafiQ37Gl/szGD
Vt1izo5G+wvxCzyXnipkkEgCp7wyjD/RcIRFKoQRDP23QkpONNQ641coOQO2mopeWNBuYeGMaceh
tOhCTHSUnWSUi4p+iB3obgLUWiCBtN7+SvCe/nxGHrRa4CFbM6TZ/b7LH+TsI4L5bm0BZnqzU9Nq
qmAM5DlgLHgmCjG0QZkQrKCYSxpUozKaoIAJtHwdBvMe87XKx3lIGOGAjhghK/c+vU/4yQw/wdG5
RMfgGlN6u9r36Kreg2P04ogt/vKXeseW7698FRAz9vULHYT6qt873vQOs+URnocjpsqnzx/TlHT6
RSYcGhP1HnPjstHwSq64CSG8YN7rF9P2fQWkqN7VvxIaz1/CW/f3/o4H2VM+56fk5D/rW376bHmt
5MhGZu7tQ0e1ahSd8hvVm4DHgHnVH9IR2Xr5LCBcLH8ZFBrgxpFyi/6qH+n0+c0uiNM2F+tUsCRz
t3gK/ZVRcenoekWP4hJClYBlPYtp1YGBGTun6tLt1Zd+bZ7hM+UOj+qbcWsf6u9waHbVhbcpfita
CTHxm4a2HFkLlbgOVO340yOQNTE/c7CVb5RA8qmMXb0KeHNeljOeWeJ8a87SbqHm0wTZ1Aa8/hIV
Jpy6ynyuxljesyymHVDeYAm9h2cpLYwv5Omn0uB6/VJsaPyfOaVOsuTefbU5vEjXxIPRDZGNp4Dc
0lR2K2uF2R10FxWU+jg5xu28urOqcI8pWgBtzCLXvmtYbA/0W1FDG1nQL+5iCvfYlqB0MYarzK7r
31XicCr1mz5zZerj2V8D6YgD85cvyJm1DL00g0kHrIaTqmi/hs7Na4DnEwvZOXn8ISkx6WuOMRuL
SfhVIBgLJdsYtMzwV7hyHPrYW7AiWODZF59QD4TgXbzV/wg4BUZZQAncXw3Y3qh7FluDE22lUdCN
H9nDP+edOxw5lvwzbpLKMWY24jPfH3wmJb82Xs4rfYARwD/4ll+ag/KT38xDeum/g6v8p9/tO9OZ
iUiH5dOMvTvhLXYtd2pCIJfk82fb/H3+/Mf70tyCJzpcE+9ehAB+3eBq3gkZ+ZDaaxD1ZYRGcRwX
jpb+g8IvYxw+snpCKHUsHi2VG2nH07y7dqz270vyp+1zl6zkBn+1+2a8+3377J7OQTva9+qQP7tv
ZR9d0tNw1+7+ccDtCtXw3/LHFtdBVeHYHJpv79T+fvYoZVPTY5Jf6ktCUSRlZfZ3764c86d27nf1
0+cTcD7xVveWzJOLfZE3IYy1y6/1Szt+bvW9eBkHAI5PAPjRs971+xwi+pmfpAcvL1kT5yxhBkZ5
Ox0FTxntx1f77ZwyQDp4wamNC+fvUv/xLOlcPgGOAGkxT8Pz/ZT5yG/kwW/vi32LGV7/IX8zSgdC
8mo3HIyT9wA6vEMxG+zCsfnB/+oN7vT7fRposwOvHPVn8xBc2ZgQXrhr3FWG+H3CtQf+YX9no8J+
8+Y9uF/34Nrf1bNy67efw/tCXAcBhzreNaabcQJrffkc7D/tFZ7rK7PmFJ9QFHs/VVwtgFkzWt5F
WWMjXO+GX/NknYezRh3uiSknN6S7U8H4848MXf2nnPtDd20O6p0NmFlRse89eJfmZj3iW3zieT59
IL4D9HM2olGC/83Dvrevz3dyiZ7Rs9nrd+wSyUOkX8FA/Y7YWLkju2bfHwg7t+Yt4byBbTNSb3C2
sIU5qSdeqZoPANlO6L31e2h2yYW7H13yJ58rPg2UuCR/wo3uvp2HeN8nlxjfEmTVx9V24LLLay2m
/wHnVRZB+cP73ST8mZhGT55y5vEdFVfEfPf+CfbTsGeRD9qoO2sHG2YyC+7occaxqoobsrLdNj6F
t0pfZycmTHOL4knENOJbThmmxw3wSXX77LR9t81u2plxyZ/5sxe/TxgI0WniETKgS54dPIuXeZR/
1at2V/bBZ5z8wSiJX97VOjMVeUEMMeKxd6u2KX2odKSd688o/+spZXAAqaOI5fTDTKaUQ7ZHg7R7
skMFz0YGRzFKb9o+CUdIMT4qVuvLOjCjmddAyqFPjKxDwtj2YqmcrQPPi+0RugfiguOTdUhPTs4g
x6fuW79oD+6Dck7FHaZo7Y8M1vmDOUcUiO3OqdmKPUl7mWw03p/CXhDe8+cbas8ZWTqgz3+wVFPL
NS/aHmX4BJlpDjxKINGiJta+ciGgb4w7P4D4QC+Spcv33Fq+l+42MQM//X0QB7n1P8WLG9O/fIQt
uGTOXHDf7IFQAv76K6BLKYM4MCEPd+6fa/Wyza+yHQnQFaHZiHDM4RtUhoaResRV0X5FoSs0SgEc
USm7S3/BXb7ymvJVOWUIONQEpqPgbHHGG5PPlZdRztEzPvGNpMPoHcnHPJiBZ3S9F0SZkAbTqxLB
uvj8fOVGgUS37tB5+Uy8U/TA2ezfZ0aJLOT8Aa8No2qrJ24duP0VsXuGi6/NS3NG/tW/vrle0JxU
uRkFH+9MzK4m/rW7w4ANXwHbsIeu0KQSIFNEXpAORoNghiSDfjGA7f3CauBkdrOjdbfuzp3hi0pX
uXuX8Mr3ASYVQL14Sz7vnts+RKvi9a4mA5uld2nvQTWx6Jz8KXvr0J6ZqKUrb5Tgbni80FrVL573
1SNfZKOzFSwRNf28VPnHoGAUfxV4fnrYAEtfPgUvZUoBozSwbKBYm+wC3sE4IV8OjajTFr3z8/mg
VbRtufnEqI5bzt83//m+lTcCuPz2vqnnzzk6sVl2J7ZEc19aLlpcL3rz7Ez6nfPNpjUudiqyc8J/
7gOlkx5FDIRwQRWiTIEfzZigC0lV4kA2M55TdSdOZgI5HdeWYawyQdaf3GWesoD46mAw0oy1ZmTx
f+qiEPsZVdYh/wwvEaU6lJN3mQVMTKwwihX/lspDYeO+FTQIAyDD4o5mL22fnopbdVNvyq99ksxx
vUvPzbbfk6CXSwmXx1276y6FMtKejeSiZd/Q4+3OKmV8EdWMiEKpFafjGowxVQ9ys0ZGXlEIYW2F
NQT+Ey3jnEYAJ0w45bo30Qh6FXVlJmtFyDizN2Qoq7J5USOo9X7uFxOJbEIo0dXvavuWuK6vAJ5M
3SBiI+7ws5KfeQEWLVAPPhRigKzUYHOYSWrvOoWzE6SNj0XYTkhRJ5M0M5GfH9yMeP1NYSo2cALH
WRnjH3Ullzrl8ix0e/Wpk4vlgkNS7oAPAtRHNwckr/gkd1vJV4EDi4FcNOyqaWEuHJkNIU2GnTps
SkRKZAxX0m1Y4b1mzUqiFKg09Xvv+c2oBZQj46GqJ+ca2aQWrEQ+w1Xq16G8VhaYarP5af1Ip5mM
m8PWKOlpGMqduoWEtx48auQxOmmho3ZEWQWdfHgPIDyhg8pOPQcVFzfXloo0MrPhvi+GaSBTS44s
0lpUr7AFXDgQLAdrW/frDCZCPyQTtdsC6e1LAOfcakCZOjfaQHtipkSDW6avqC1ngljVhdq60OpF
Qect7gRXq/PX0J9GlB4Qo1LcsDlIBHSCQiaoa2B9DZIgp59/3v6kxp4VrjCcEKEZ4tNJk/aUE5Az
dSN5mEuA8HWa1Qh44If2+S3hNyKuKQYEEvdAVcFAevdtrPp2hZA+9YyZQolDIPOheJbSuA/9OQpk
kxqRZ4GwBKeNGwUJ8a+eg7lCVzMs65EnrWDeOp05VZgpaW3oY0GQ0nShkIgRwbrQO4T6lYeutJOC
l+lUKFmwyKlloegUVut/LL8CPSu9XPDJMg7dLqee/N4lBgqc5azkbMIFBtH4icguJUgZlkxeDKQK
MGwg9HdKXObJWNB+Fhoj75Oe7YuiRPsimqOe1srLJACjrdhTD/8qSfOnGnbpuhR8q/tPeJEKTIkR
BTNAfPc01YDBdx263RwPqvlNLCEQ9xDq+lyhF6ROPwTyVAvehPiqgckp5QUDSf4myikc/SQSNTdQ
+2aHUJWoK/TBDQCurF1E5Qt4MrZ71XDRoaMFUEAoZS+Db8FDrZZeiU4SnSb4rYa6jhnUThHK9lSd
8hLJCGfGrETh6DOxoC/K8McaGBhvNV9CbJFKfd45W4MiDSgxWCQJsjE9Wlh9whnRMmWTmXDmEpr/
aIct4HkNUb+Qm2da82AY6Bs9x7aY/vzgP1khQXk3vXU1bIRcoEFFh2pSMzTTNpXd6hSbMZJ5ybxD
ClyyhPwsFG9qHb5M5FWS3ZILyYePQljcq+hQPOEZ1k6P4Jn3Bcb7TTE4sDk5gzq/6hoM+ephYf2b
oVE6kBhhD0WlmqSRmoqAw1ND0BBs9vE4M/Pup1KBP2PlmdQ/+FwLNqxvVLO+0peCX2FT8vSRxJSj
n3Y458HelmivVe3GOzlai27mgDyZ/+XxApSbZn5vrLiVBZOzbA4FagOWpX85OcJUFPUwSfS7cY3P
cyvRcWORfwJYvuk+BMefZOnE05wx7KjrR3frgraWEp8ZhEmrwTns4lubFvOsnPc9WE/TWYrqhq1t
Ag2h/YY+GoT5AKiqIU0E46CPh1UYUtiNbYq7k8zErTeeq9VV4mmDlkEI138yFXvqYFk2QK3y5CRY
CkFNtWvnUFaR8uG37MOD18rjAAkOu7+anftGZ6KhooOTHIuvDa8Fu74KLfitLKXukRkbzd6Y6l8W
YzQQLZECTbi/IXokPWduVPabps/dHOidzO3WTdie2ugjDk54ImlPOZYYu7ToxEm7uiqwoJEfQTxu
cJ1CQ2omKmhvSP9JRU/EYw6+qSsLBnPk/qD0ILMbxRCki4blDdq1I7pdglgPHarZtf9HxVHNfqL+
ofQXwXwqowotTnZldj9r5nF0ZEb99TEBotjeykhapNspQA7vSSaEUfH/EVuo7XUbFUpxHi+VdKb7
dyd8jwvEdK1cHmm+PQZxnIUz1MmoWabDNkcXzfLXXmWPuWpyarwGQlpE9RqZDbiAlQcaHC1ahCg8
ulcGqh66Xsx1itp6Z6CWO6qD4buIUUHHvttJWYQXJUHr4yqA00qHF5MEf/Z9FfwYE7nJULdwy1tK
5awbHmpjUbyknPP5ETQ1MTkM2KqhUa0a/QOjofhB1R95mPIuiqKWSu+0AGIAp4ulCJ0DhgbCLWX9
nvkoxmfapLMKYZ2RqoDRSP4pIkfMNHj4Khj6vhJzgVI789sXr/deR6jQlHo3M2mu9RztbDkx7RvT
sr6kkjo281vL5nkeozNE7JN7gvGdwa5MajrXCeW4e1JR6G6QoaI5EUL3YZIoUD1qrMob+yeo7oFP
UJcsFCWdo5qQSWsl35YlM++B/umylXPAOQWpDzyKuHWQLHcLBCBlXV4iyYLQAIQp+isZddF3RulS
TyE4cvFsQRIyTTBqPWrhg4q+zXttAdqqzJmqQpqGWUx0g2QjEw+pQDD0Sb3MDCBI1vxjfkHgkaR5
b0MUfhYcoXApg6n9/pEbMEwYyVSf0du0IB8tBN3/rfRuk/2qg3JUE+NHcE9VUgU1QwfvkBMzh/Yi
pGfkDUK7b+I4m4TgHccCSNfkgrgZOHBUkD2Sn5bGneH8RETyjWldiRsyyubBHVOB1t4F70dMbina
BEjj1OnO9/ahY4+CgpmfTDlP2aLVYqYF10/cTRDVqHT60PrC8SmzQ6fqdszesPvNThB2C5QA6IvR
dkkhgXJYQAYdqwUaGDoHIMaplL4R5WCH8+NlBN0ZapiTfxYOgmgq4s/kOpGirLz8ESnd05ROzLOh
XEcDRw03542P5bvnINToWzb9JVSXrd9OszifaZiytB+E6fQH4wWkn3ozFUod/I9+KuT822nhUKHK
4Tu4oFduC+sDpwBB9zc5QLv04ln6QzS3BEFYNFQEaVzsdhVyJXjoNA0oDpgDygC7o0rWtZLSzgOi
Jr9iz15qPWg4mlZcfcZMjpSjAbqoRfNJMOV4eaHpiQSYc6mpX6NtL6PPan4l8UqtVzpiqtaXA4wh
gfzch9zWeaK6JhIhiq64bf4th0SAMRYqRF0aQglIHppGfTR0irdpzxnrGOayCaLvgGpn10qwwSDC
MolMAkOfncsXpPYiOthvIoC+nGv2Qq4vKKW/8cTOkFrudjjnqlYASWMkuZ8Gb6JrVuEJZl8D2YKb
uKm8fVmFh1JoesBNoRlJxyB+A2sbPKGYaxjnhKYrhwH3P2F3jLpZla5JAQb6rEZ58fFze8M54rBJ
49y1DOQaaHPZSSGoIex8FglQP9A+vqRoV6AePxWJQBnT2PFRdIzWTWpDW6i3ghVnFdsPqS3xXVo+
2WeJDd85/i5nNsSYZlJdkF819q3RgfI6HBggzpQE6iuCI5jYVAXGP7tswEklR/xlLUOhDuFNvwdB
Ib/YPrMcFl6ESEjBBqYpBINQRYtQ2lbOAL3k1ASTaCMr5r6SsClRMtcPop0RaYd66KeW/kE8s5oJ
+rFgincfc9q+PxMhISAYbaLx0QYHPcR66hdEPatMcFveikl686bF8/yYFxPGWFHtw+8u+xGUN7TH
KJwGIe3WYCdas7TryC548EA9VjUW9Fittl6F1BzRihGNUtGfkz8tOk5JvtHidCaYcFmP/I3BCQXL
tVKoJHS7LlNQk3NmUfNbkwyGgAaRosvoUVgsJRhCIkqHhSa68WmyapVwGvpfTbNs6PTJleKyniqN
1mRqLHPkq0MqB6qtuTPsumV0P/2imZRDfg+aq6LoQoZiPPTQijDO1TcY96RiV8mJRYAxIwwiAhBh
JeDH9gTdyLT1NoLU4wWA8hSkZyhzw3cT9p5ML3Fwoo9Y7a3oGy0oRsmzis2bXez9g67FKDafBq2N
hloRInKMNPeXXY7SMt9j8tfTsJAnNsUYcGvvaSQfOgyyfM6AaQGxAEkEG2HgFDkzlLjZaocUsUME
2nMir1+CcFTavfyvQVTVeXcun0Aw+PTiEslY1nAoNNXc85Kp8qJLpma7hDO11fIFxFnReRWPKNp8
7yjf74y6Q9MjmQY6O5mJsbaRo8cp3OFUyZGw0YkWaHGLpP1Dm1rQxxGDSGjqCpdJ334UD7H+OJZN
hFo5fLx8UnlkNTpYJspo7aWEf99HtuB0GtDj5PCqEO9RMNFBrA88Ml5yDFPD/xWaJDXeniR7BBgp
On8SRSrRsuwRK0oMfksqQhgTICPN4Y4maOtz3A9XQ9YfebYR894nUQ8soMQ1xsCIS9HgsPrzoB0+
fbxOtIWKrIysdZw8szhDG3v4iwl0BecN1X7kAa8qvVRvyot+qFcqAZlfFazEEcwSEBm+kJIRRw4R
aQjzi7y19ER0+IurOEPRKi+fOIzNqo1RqaHAg+oCcuaWvrEUbE/tZfQBLbhJvW/c4VDssW0kW6F8
hNhCirChCqln1L82fmyk2yKAYYRYdG/8XEIurhzWQXehDgGlWlGeaVbMPzidkIgFVCWEvIpBXovs
5kc3l1oVjUTJQ3j7oo4iaI+lKgn6puLobmxNuCvEU3iA29DlBLNTSVihCAB3bOHOK+aWVA6Vuphe
syP7x0qyoGaDHmywT1sp5U0Nof58aEpF/UQhjBT6Jnx8Dw8mKUUmi2KSzA7Yf4Bmt/W8thBsyZhb
LbhbiqtCjM1W0c5ArFT9lT5mzR7j/PoiSM37ubBH6sxRTmnBIza1Y+zF2Xmhp3smyuo9s1SC9z9J
82za8JFzIUJHhm+QmlN9mGkKiIRBsMbZ8ojGWw2z0FxLUHSEJ45rpVo0LstJrbSNTwElc4ypYEur
v9RhPIBLBiOuhjua9S5/iVqTfdFTa0OcELNdNFigJ8PUWAhiP71eClXQhM0ONRTjDP6mR42CtxXU
7rK+JRXB/cRnN6byLb93/+Qy/HFJLaoxLyrlW2QnNY0czOS3aLvEJENQi4uhm9jGsPFYkNS4mGUi
EBCjLWQivP7pNGunkNxMy9YO1YGM8gIZNdIEWFwJ2eN8NxAXMUXSbaBRMQle7Esteh6f4S1mbPNV
aPRMK88FzUNgXZVAlkglUbwP38BQMwo9qFTBEp/XVN3Y9cVridQTyB3twgHatEfQGuEZ9aGH2qPK
hCIxjAwCJZUi2DORtmwwHwmy8UwgPTrTngVxPCv0YC80NIZlL2vfQ6RM3x74VCRr6rQHZCBe8yVo
nYSvAzznRoNgwkZso9NGDMhpHYFIwtLMVlnT/a+KO7PIcyvtN2R/9f2lgGZIlD4JBKCqt6hTIX5J
Nuwg/8ZZI/Zrr6ToQjz6qHhsauQz8Yb5p55bJazD2LoJL0FZ+qpTpruEINt79gGF7WfffQCWkcrB
B48xgw01il8CdyYFntuWzvc716fo5bu+jl/8L8CUBkg79ru4wyA2gLa7WJcWqqc4nwh9HpSrJeBq
xuf9h6fTKEQaIYyVb5FrxbhfAK9REMNAiusf2GyA54/AQFpHBwvbIUlZBND0HXmuG8jWGuMg+2rf
5cwGOUH7dyiccQBXT40g6FTNFBEUB8Y0vYLcMieyDmsxSxcVlTmRO9lO5Iq5r3TNrP5uYm8iAlj/
zeFeX+K8dbmYILUWAHTEQfDPVJogRwFbY5n+0m/xfd+qCPgU1oIpG5M6hAhuid8IhEpjP0Tco6oq
YCBvEpLmdj5FM+xcNbThfOtmqHC7usVgXL1Dq5VilIR4p4kGTbRk93mDYEkM9pjEFboCZYMcHtLV
aEFBGC6JbMTJTqQlGP25px2dzAKr8Xa7KpyyE4oDNkA2IA9Anym7PAZmwlh6wQOF5GlhyXNANHUr
dBvY2xr5N+EA5kIiIiStVhdIBojAjlSHbauvOT/TErJQsSu0X3RiC9X+Av0zxLumB2ca2uME9zKh
YIeQnWWDAgnm/2RG+idahYlvC5F4MDSaTbiF2QIpjixnMyE81ZYJmQvXsQVFI1w6TcweIhTeqpbK
rUH9XSg6tBO9CCjkUmntCywY0R1CyqLH9l4EhNlvnTf4Gln4mbBCLbfBGOid7kRsxljWEeqq/6qW
Io0WgB2kHetvU4atV3rX0tSnIj/nQ/0vpdEiYYgngU32rXxQxwpwWb4OVJQFuonlBQbQaoIVGsFK
ir0is0z3pK/W6bHBSeZx/PTjTY3VMpsDRdGms6aSHi2lIFqVxIz1ipQUVI1Rv9SGLap236FHXEKb
D8kZip5gntheKLuy6sZqO6t6mgpGSeXStsHTi8mwklpGApDp0KBcRihmYBLESm+FtiYHrFRaO0f0
9j7+xEmm5Er/ihMUtP9Z1hdfgIhqKt8KjkZWm36jGkmtEe02u9wBrHMFeAzdMfjklZ4v/XlGlSlh
XUK7xx9FSL+ImNtA84A+3sCA5iznol+ywKkRUEYUThqFjH0A9lucvFmwKx3RtbbFQi8BjUEPJ6gr
SwSW2Iw82qapMMwaiywRbdNYb1CUQnfiS6S4nCBL3rpCvIbdG+m/kFSYHFBnatj5K89oCgwboGYa
VUqBdnv71UHo+4j7LXJQoVtS1zskKzkNBEBOJDMktUDwPKAwbDhUMGymKRM+o3qRRGj4AelkAy0U
GWs9ayoumOIJqCoRkPovZFKE2ooQhA55daZZJMlTP3BF28AGbvOu3HextOxFbODxp7WcImRZourO
aChh+Rsnp+LKeiFvN2TEPuiL0Y6mOSxlF6PF2iuHGUkYll4xKhOftqLaJQogqo8eYAHQA02kgdxT
+NEL8R6hG1BqP+iVkzI44FxR3zOfRJ7is4cA1JpPOUfCSZD0SydIgYghucgYIpS/ofgDYOar99Ci
/ghx3F5K58zDFLVSRbsgjoG5Db679hYH87GPYp1wIbK9doWWhwdSVHEqNl3OrQyhbXVse6eMY8mh
NNcUKsUQenBvcAzFmiuJ2mGOXNnHrtFvkIply46uauDa9DmrMBXFNoSo9EVOaJ/dC+H447erIcwX
ll7tss6akYL9E8RTAno4MxTMJNkgh5mKI62jmKTTehEVRjnFDgHYpYhw9R51D1qEQspEpDkEF2Zf
TNF8iCFNx8aqZYBLKivs7RJCXDZYVlsLmL3u0BD6M88xrZiiDyOkdoU8YfEfT2e21ba2rOEn0hiS
ptpb3NsYMMEQfKMREqO+7/X0+yvWGedmr51AwLZmU/XX38TRyicjFiqcExMNW4fi58tbEIs1lnGT
mxs56Czr01THaUGPl98GaTTyYwu8K45d7L890J1G+Dqz35km3csMXH/1TbCcPZ6hFGINnqODdsHx
cGJUUKpiP5DX2DXoB0kogI8aho3EnPDcWIlDguo47749eI/ib8LxVZsc+WZ/wazmJA5D8caRAIsR
F7PxKE4RNQuIIKOt+JKJ1Uhcgas6V6mCKlLhsOEFj6REE9uvZUOxWEbxGXv/kMPAB4i2AjAlzBhm
/T3GSX1QxWGINiNv3k31Z4K41/RLGGOEHIl52O0DBxd90qWmW7B4W/m6BdhXGObOSonLYYNn0bDt
6c8TLlY3pTNpMsAK3KHVPgFK/TkdOXYmfGRSuv++4M3O6V3T8rPh0oJqDz49VpHruONpAI0XjYPe
f7AKlEjmLc/znQB3wzSvfuI1wPoss9zxzsTWrhrw5MTmKLKnncEoi7OJDIOLVBYLOGxZQuG3OYqO
sbmVY0immSmDEbN6qzow3ooeheVv826lvLHiu+x8nIk3KcyqLvTxWsPp/9XhG7lWNTi8WOSQ7nIB
hpo8e1v7N2pNnFGvXMtu62fUrxHWxfi1AcX3GHkKQ/NnyOTQf5jutg3uccuFoojcg59fZsXXzxK3
m6MJbtZZ4VEs8lrsToNM33OofTU0/JYPU65igLANIFGkPnHn24YYRgfgVvyBz2J84tS3rF2BbxYD
7nB/RiDggfKO2aP4phkMEQfCskwM2gqCEFPBoRf4f8a5sbtNAmiNkaw5dZTuHPZ0vSP0Z2B9HJ+g
eUbgbbllXgsmBDMGiTOZ6iX5ZGU5PkGmT/puy5WbMvtTPqpm+zXrgTP852qxBeq3xLm4O/rQRjoH
91SbU0fhTxzkm5qjkB5g3etHYcB7I3E/E/0z2l1iwouxRwaAjZhGZUEvhC84U9utE9/tVCbfjr22
yZLo66vp0KwUzlonpLemkwdjp4Nu7XabNoeUhAaM+HZydxdEsHC3JR/ahHELLcNcIo+kuBgz91Kb
7AmKUJrpCK8RPXgru7eFXFfD8tYG/ml2f21r/KkLdMDYjNZnn+0WUjxiSySIiwHbOTGKPfwCxh4S
H8M+Fvp8QKNgUs4qMBrE0t4Biz2M0F18+RPiy9k1NQSFoB8fFBx1WkIydaSFCwPsJLL4+jOeBpiq
vc/SrD9r452hy94r/Sc+TArSyaKLiNxdGLqbMvDWNUt7MPhMGAGmVrma+fgWPNpRUDTLa7/8HkX6
NxfrMCeZVSaaUKp5s8ZcbiBeU+z6nPG18SKTg576hjvAqe7iXFVTHLDuluG7bL6xEuSKBmbPFEd5
xwX5XFDZtuWwZj/Hoy/behopk6qnCgVObhMHyA0mJ2gw2Sdp2jKmVo13UJ5GgKJzUOy0FNGkcVD+
oVXJDu+8QeeEge86KS4TFTzkfOw2ap0YcCLqTlJV6OQFd1SBC90YhaFmmPuOk0MMBENHY7wClQKy
9+xQXyKxG8c3zYLeTNHDsYfMQ16V3BqRybyAERtv0aGST5kbiQtVhIsUXR4rY4iIU7MOo8rXo1tc
ICJpKATy6dWFySD8707HRegoT7uhYSqy7OwxKGW2LldtGGEZdtCZAHY91xMO9hVUXN4XzGMY4sF0
cJ0WlUp2yGmmURBscQ3bmbe2s/FjfOfwo0bSZJLLLIi9FVHaWJ39x071zcipZFbdi2d/WowTc4au
xl4+uoC7skbqQhzZT8cz3uZhOUiTKWNyAoKURUPFsEfiXyQ4UQuw88AfUpQL8rXEis+WZkkGI8ny
CcJtzdsV9u85QDrXWodAkW63nPloFOvJguyJ/WoOHF4zOvMqFjreMeV50LCiWJhi2LDeATaL86h5
YF/TbggRZLJHxMgtIxBulOMSO7mWoOGQHrcPUXcu3grLrn0aYvOC9bLJYJVlr4jXcLv2mYhtpplg
+alH9Iz55ALSTersumpn6dWv4PcQPsejjfli99JTusppQCHsN/cxuWZgkgNc2YgKr3DtlZfrO5++
uoI7w+cTlrhMmc1O0nWNYX7kUpQJR/euQ2DTKkCt0L+59EQDmFdJzfGs8mjTAoKpIL+4UHuyX33Z
nuR2rhgadgMo4MiAreT2UXcJq+FokRvaqdEcEjqAUMyHMSFaiQ6MUVKSKFxsnA3wzqNadPQdlWls
33ovWVt464m32AR+qqf2VwRT3UTfIiPhOPjX+pjvcEj11qfRDB/+oDO/GjD1w8NPaKaZ+2Kp+mR3
HjIWEHvXEFs5Wp6iXWV1di5db5Pq2FZo8SXjVg7D68B567jjl08JPM82RPTyLGAIFQJipnL2V2Ko
7AF4q/pBfGu5LUNqgWzABMqH+mGh8rMvwKKNO608KCmgM6F1nzOUgHG5haCrQcwj6XcE3JRcP6+C
vYpCePaJCSfYAQYGD0amCj103yGqGBVD4Wqs7he0F90gTcr80LvPvuCUpi9bclSJDJ1EWNH4RJ4u
Uj1F9Ic1Oj+DwUCTLAS5RRjcnQ37GdJcvBGfP8k00FoCFk2oIF/TnK88JrkhPYkPzYZ8aiSVTOhI
VaKe5CVNBTkQ+q1iiCuBtov6lj3a6N5BFogwtizM95hW5OL/z5QFIK4L00vof07Dxm4m0CRgXWQz
PE3pkXLp3pnRSU0Vwn7iyxhaQxS5A6IxepYMEXRwwmlr+ltYXHv/0FNDYKZPHUF1PcGZj3kFmN9i
bBy99/RWSv/m5zSiSax/kOPsolh+wDuccmOw1nVUldoNdsII22meeDnstShtdz6tN2OAHNEiUVi8
bYsDwKbLIilsJKwDCtBOqggth9dIs1iT94iYSE5dkSGO+FwUj65x11r9hwnicuHWXFEyvPEZWFYc
VOKi6crKAcx16ncdpDGy7oNfrhXMh8mjuaRlUMFzNSKtF0ynfsdkGYgJz2gqfqkuQGmQKhI6C5iI
ufYDs8f25o7ukWudQMVpULSt77qVAPDC3qMRDSmx4nnHzT4N17lF8gzVWScePG+BFojqrMj1/LFa
5lzh8o8NzDqc7zTEgf27h+WrRd8hpMEGc/q2wBx/ucMDkY2AJzmAJYOIAX+7prG3yXjouvhxsj79
5u8SIV+vL10FUpR/CzKNa+KeZO+1lVW7BkZrQWVIU+fSAINti+YMSFNgLeMuUGVdl9tqgnLBRV8z
Rx9lK+ktTS1FJheS457GnAEQWH6NT3xO9osQLngaDHNouMmYegDUZbDCTwcpy6BNiwl2HP6NMZgL
UdoC5sgDCji3gGxb7FnBOUSz5pETMe+Riu0AuRuMl6sBWYz6JWSQzFPnyME7d/K6rZAXFA15XNsI
tlZzd1jaf4oDYPjDTpONjE3wJu3eu3+TziAdPqOV7ZmFKbHupJV1FGghR5rPBUUPKzS0Dr/sfiKD
hMZ6qhnM8N90AMLXglciEcyMefI47WO2i0+bDD/PcjDYZ+ACVifG0VDjEmgN/LgyOqTYN2AsBnfJ
cFnV7kaCpBT8N0eQdgYHGfo0Zt0S/0JAi9Tp4iTqQAvdacwUHDr4hPa2CsYXvTeOHTSqCYbH3JmP
MmS3IF4JjMjmiMnqGGqZarmO9ZtPXbJHSN3oMdnUkx3JG2S4zQP4F+ry+VYZMRXNtWeSLhe43uho
nPM9W7UiE1r2oYxOGr1/mIjOWYCJJpyKunYfihraCz8SVHNxVJC48sfQXMq5mCsBr0Sd4b6cER5d
ZACCLWvCYADVddFfNu2kk6ZHas8xwkKu0hIYN9xLTr82vb2HGQikbOnVx98z9HUzoYqeKL96ifWV
fkvQ5uQmZsltj9MsRM4q2jtauhOCiZRKwooTNE1OOfegoEXNf4mIiReKJetbPnaHMcYE4MC8ony0
9HM5uN/oVeGyAxjZ8VmTNjA+Ge7bHOVHC/geAnQmjRfsPTaCt5C+l14zoTwwcjGD6mm0r0PANkf4
nPNVGXKXaDNUpb7A/F/ngXlh8KCZ8z5L72xzsTGV1Chmc/LIRRadVONRBKyhhtjR+ecDX4SgZ1Ry
QghZ4neDNyc/FNJigQprxECvrknpCTcxJ4BpfIPdSgvq+Jxs7JQROg1v/CeoCv61AxcckWI7/zg7
kou1MMcB+M6AvwQcSrBypxyiJJBlh7fzRn6YPpzrLL8R5J3MOB/SUqIdX0X1uazeQQUlIQd6TGFH
R5lBgAOOqL0cZy2Nr+wc3iCZK5J40nYD5FnM8w/QtKCUFOiYKxx/AoSD1XTNBv8TXgXpJPkmN/Rd
RGCCWc1rCyBAueNa5qA0DBkm9ZK9iFM3aD2wB50Z9Dk0aKTDYIR98Lujp310AaF165sz7dvp3A/P
jjrB0BygEkyX3D/ZxTnzIHLuM6RsBWq0vaGfOaC1+VbXZ/iqRNdazj5szq3DFHBrc6YKsfCoE4vV
E1qTPnqKIcXvRn2q6jQ+4nNGQVWlm2jeBWCxHvewXDYe7Kc5yPC35v/P6clz81OT6wfdV0x9nyzb
4N5Tv2UdZz7yETN9adHsG7zhXllbndSRBE1Mxi0fW6iih/zB18eNnp3HSXut52GtwLwCCMJm/w1s
IA0jJbBQOwzkUnxwkL27l/Bfwsk/6iweCKH4vFWwppfwsVfzqxJ7vwM18MCcsenLk18kWAYMkBGM
576D4Buab25AtLHmoJ8JyV/lBjFmaIRm128zoYF5T9r8EpbGBjLEc9A5rxMdQhJHv8qHxHIwrOjs
vfQehAsFyn6W62ey0ueWuslO7IMG1qQQ8AtFV0+QcWj1TWNcMdnRfhpLEoTVzk+xNlzWWFvvuPm6
Mj1VPjldtaSJFPB2vPngMCjsT1GBbSRZh0mbwvUr8HOloVOU3o713EG5afAO74mF1zPs0vr2vTDn
zRTEBxsmX2NDGJjuZfJcNf1GEWzw33CHeyWOn/MkPzu0nyMMZznkGDmCVPiwocsuZhaKJVY073OL
i26s/8g0ErqJEMTR8s/IX/Jg3OdjsRPXhMmn1kQkXoXqAL1drvasRGtkYanBWR6al9711nFCz+vv
Ftj80Ploc4pj5720DcGYh84hqQR9BA7PEgiDyDvFqC94H8Ay864+qPQMVB847xJQ0fT2SbiWwJ5a
Bb4+/xOqYMLnDBIoiRsCnTrhTp43M3+2PDFfq7Fo/sidLRXGos1nGQNwWETVwzjFrxCUhJW2mOXb
BMlH7HUpH2QyL2AVqF/OL0T1zF5iOAVdQLArGSz68dloMZgPv3Uii3ttL+NJ/qmRJQ9Hx7Ux6Z5X
vAoopcw8WRLpuEnBAibCUX5SmQCZ2IQ23Jq2xTWkFc0IN7UOQ0qfS0aaopoo5kpoHa79mYJFxpGi
VqIaRGhHrwcvyzE26N9Ffh/hDTyfhJchdSMXjLC0u3I5irIjQe4NLzpmzVPj8ClLf0hxIVG6bfnT
wMuQbWB7GooV5JyYTOCKUByrbgtFPrDw22eLEs7BZEV4bCjSF1whsKIWilEBkdoGCJApFPPgoZzf
Z0pOv9m67Rfn22L/7sx0m0nLCfrrk//jGn9H8lRnGpyAFnc097RxchRK18/p3C/zpnEuaIVtdZ2h
sYANOT5cggk668WGmI/z/oPa+tY7Yz0hFM+AjlSLDWUicVuh8zWoAeznTwcAzIoF+c0oghOkO0e5
4qBa9KZ+lFF6wn5o5vbojNV+yi5QaSEDRvoNE3+/NB9iN1/TWAgf+ihN3LIcC7x6wFiZluqM6Ir4
W5ILELu7oMEsKVsmKVl8SajMqKLKrtuVGiJj7ktYPL1OsBOcbJQ1Ozmj8v67xQuiwRuAWT9hf96V
UFHqYsqY2MVjHNZszbjw5pNCmL8144dB9MJ/faG0kELdcCgTFaBmMN8H3EMgadIAWWC4E62iVa1S
Dl3ecZz2L457HlwHJwV/01k/3h5SY8l4UHgYUDv7FODA/5ls8wrkFtAgYtQVlRDLKwWF0JAcsJ5p
IAocD4qLKGnkxca7AnxTOCI99JIAagPD2rr2t8SxbvGhkBsdKqJufgTYgIf63nN+w3Iu0PjDQ4iH
J85J4JAC8uMwu3xYRA7mA8fGe9jUx58Jpj0dtTHeF729nSmLczIGe8wQx4tRELq4DihCBBIF91wL
YM/mzPmjhEqITUwREnCkS8ZhZZN+FX0txl6rgu0Es05xHbGUsyMbY+bu4VDBxQAyg6wUTr7MeYIl
prOdZK8U6q3AYKbjzLM86qe43OG86uGmSPmjQCFcnj2NTk5XmOneiWfH+I2fWXTGnv+w2oVqKyGW
oE91umM3yDqUtmWAYTpCI8XF5oG5iF1T9xwKN9ux+XSYFxIjFhLwPDY0l/TNWjq/pplBqpff/Q2s
TaPbG5i/65ZcCt4P8yp+tbjlC63RrWbgHlpIXgOngIW4RHRAUueIJwe+/NQQTkChpRSDzWLPiCqq
yOKLuD2ZF4w2fOBfefwvtIEdmfMkZx+BlrO8Lgq1P3bckgNU+XxrX6iVlX8KjVkSTwLQF8FitoEF
y0pkLtyg6kzfA5XvJDGKNJKc1NLkevOvWvFcGcprL5y/EYp/e2eQHu5qn9RzofcNV5FeCA6WgyeP
/Cwp1/hLyPvAQTPDeUpPmUuUgHahn5yEC5HS27S0+bLKOMUzcGYfxA3urmZTG1fhkcWWzrxg7MhQ
WblUc3GItZj2K29haZQ1OKC8zaPH0+OfeZCDCuT/AjZwELHr+F/IuTJRkGfFn1yi9EqaP7ffGx1U
xOYurS9rsHYGLPQ7uDbE4vnnMRpQFF5KP1jFlvqgt3XH+hnTWXoMrk2xp//phmbvh3Ak5uuAaD9U
m3REQ1VVj0METAfaYuZvfJaOfxUIPFQbLf3b15tabTL12yJXSfrNAP2JdPgNhBEatB8ZmqGOyXLt
mapWoJ7IiKLpLBehgq7GLA7+EECvXJQOUFtif/Jl2UsMTSxMHXOPO2wsX4wlXhUzGk/zKtgMb6TD
ZDx5hwYvErCSLVbsoVu3O4VDfgFrjW8hJwPuFlez4CIZDbRs34A+KHUYiuo3ER4MdAPy0ilvRoTy
nFeq7TcWBlt2u2mopOZJ/RxdPv++tGDRToAZ+RHm2ZM8Vw5Jk8tL2noBjpo5lQSv14DwepLA0uIt
YhyOrVl6lWEFE+2/Aj2SbbokaivyO/pSruPSoA1nGGZiGjxdZcIqqUdIsr1iQuQ0nWNA5xKMC9KW
Roy87YdnPiyNNyrVVBh8BfNEpEl7StJLh76UBU2YEM0tVz4pGgLMOMvLQhfJU6x6/5k5tu9Up85E
K/ofHbPj7Bj2k3oG6sgtdLccfkJBqJErOH56Y2sYbvgYJv+qDmUHHgOyy6sJ8jf/FW6e6BvLCvUA
/xo0c5VA+5byyjfbRyunSmxPuuHe0Gt5UOkLTn5hZKXgIBg7s5FLEK5a7MYOCT9duIMcl8LaZgF6
i/85jGcKnXooXmgcg46HcOzMY2Ue++7Ydkf8Fhfcz7ujKk4fTYJHoPVMexxUxStUj5HLvEn57HGE
xI0FeZ5QZgZvOMBzI8yQzYWG3wS+gGLZlsYzSaUpVHHLf8/nXzNIbtF8N/TAlCMjPJgFQqfCJWt+
srS/DD89kCU0vFjVbITaD6mL+U3/V7J6gysxhcOYy0BfDHvii1qYXsHRAKc1ZnPLkYykBHqW9WbU
eDxMB+cLDiqM0lg9MnphOowE/W7UeCpSYYvDTQY1SB5nY0MRIqYaFk0Gu8TVMZ/0EJ1CxpkRlLKx
PKbkxFERQwe4P6wW4l1AecicAHKmfIR4LbGYARkJex/o3zxUXGtWiyFpEhNrtMc7xYXEYdcnlxIO
OOKTS6uSLUatVGyK7msEGnScu+ATXXasGPwIkA7+QtJ2E6POxxM9PuTzXg9WTQg5lHDvB+ah7/y8
3j18GDAx/QMOXZB21EZPnEd6YTGaEk5AhyNU2UIb9NuN1jDpY6CofEKCGsgZ1q7N8dseMSjlNlQk
rGBW4oUvLQWHEM/Ga28tW6dNEHW+i3uTnaDy5PWl1UkQBgp/wVOJ/YLnm3ThbuUHT7l7N6vfNe1M
EzxqvENnGxVIf9eZfeq9ej05a5KHJxn2GyQVP44zXBfGClQkXPRiZSQMMkrjFSjlUGmkcuw4NQX4
TxjcUgainZUx47T4fymdS07zIDhr73Gwr1FJptGOoYBAj313ho/yUFebkTtr+BO4yxPlXBq5fwP7
4LdqDycCSsfDyIBNMesdryBIGU7ApMUYlJ+cqX42bhOY63CXBPuB6DE2VItjzcd2l1JMfhF505yW
TvPaG59C2RyQom3r9lDX6+TmwC91pscqY7pSei9TCdwU49cwAOFaO70nzD6+a36LCZlr3jqQi5J1
ZeXqhMjsNYmc3+SUX6akPtYyA/igBZxRMYVYEFQZzbePbqH0WqpOLvRuVaRIbzDckmFvoFri5SBn
U8cUDw05df50dIddF74n1qMW/kHyuOexjX4CPeC7yV4t9Ef9YRzPLXMdZ/m9MEvAuGkb9/qW0oBJ
cKYZzzTK0tB1SJopx4iA4szhFFrZPqc8i05hyDLfxue+zJ7NunwGcJ26bw7VVu8PdkJWyJP9e3wy
mycvg/33hhkYmWp7Ya1LE7OM+nkmKp6gbKhdgBjxtHUhekb6EcTDTt+Ex2hRVYw0VWekaD0AvgZH
amODu+P3A/gtAFWMzYhsdvk5tBEgqS0XTY8IP+ac7Dg2pbnpsAZi1EU3OyFah5BzMMN9krwxd+bW
7M7+gzldyTWHEvLWUo0V6oUMO0YmK5sB6JI/tgkWI0u6LpLnBlBNLLWY3aMRwv0wGbeZFYPz/zch
W8ihqTUIKWm3bxDOpVG+bfWnBueYAJfWDnT5wXKovU/QAkmGuzBhauKt69xqIO1wz95hXAeThRO8
16C8rhM49mBZw87hONGp5x5C7Ea9A/UYhxR/VO3KQ/BZH6vyrDxkgxwymEGam8bELelmIytkdYiA
vOOuX+JplWZPTGUfJoZn7WEiFXGgDM9ARPQJLjWhmV42fuX9uBlvzvxZ94+Ds2w7dO3B9NmD6kfd
k2YM6IbOhEJoJDPHe+yStOmPw57mCKo6eA1rk8YELH5OdkV7Qp8D9H6BF9u1ZMB9JiXj3eilD37T
UgT03AIJ2nP1S2a+FkNEtsSDbW2syVpjNhgyCV/wYv3UQJva9JfTmasC45eqpQ2Csk+wDhTDfD2k
/iZw0icASncsfnvMWEyvOQq1JvD8NXHCfvBpahggV/ErlaugjxUZSGCgjbPjeq70x9mDMoknHq8n
puECHs7MI59c4f/5ma5RtRrh3R6wznzO0aA3pwruu9FxBDPeKuAXT5561oYagwMRR+ZPUo4bCp8f
hocynk/HfQGuq3MddpCPajiGJOVkwMU0+UKyswDgCn1YG1a/lzU+NtOhbG+BxzYJuUqzAtUu/OAe
a2FgICN8FxzAY2rQNtYpwlolLX5ZSXWyQZmkzeFXpPZnklo3gRI6GXpYMyWPtlo8mGo4xIwUaMFN
+xej1p47qLcy7vWupjlvfZdorZUeILGcn5b+s0O2VOXNEaJNox5V6OxLyRWHQy/yOzASyGj2iCQO
UoONa2l7zi0ZhmPr1aQw7nx2EDgF7ooDgJrLtSYZYzYpzUjYcDVghn4BpeUqqmirLMNgzpj+8Qrm
ju13DQgIMLGQwdenKKOSgyANkJQetIL6UEVb8ULUBXkA6SgN+LrL+BEhSpBipYLENqUf3Kx8dK1I
jaabHQWbirQwfripgCtfQmMNMfRHowtzR/eRPZhnB9he0H5ke4bHtBSbJHRFSX2QFZKaNwc9iYMW
CGKd0CK0q0fBV/Ta4Uu0uF6kP7qMfWRqz+Xk4AhpUoVoUF9j1FnyO2BLcX7WJW7i9vhL0+rNlGNz
7zti91AoUBmQRpmFwudn4CrKdYiWD5rDNYiFgIZnQGZjBp69WfpD3V3a2j6YxSA+FJ5Nqh+K5B9z
0pxsKJ6968ebxkY/ZpCDRmlsBCI2wmugtjvQ1NuSpI85vbvErkMpimk6JXA0RiWvQRXRIdL4Rs8E
kSfvoAr2nuCQgv6YODo7EFG7BPl9dpbpb8sWqCM+Y+TAuChCk6f+s0x4fzjgpNhtYECmkb6cFfW+
p8EG0WRiAb2mpjSqLpUiY/KR6sv290t3Sn1KepwykS60f9nkD20wiOOmE7yWWsGVAusDUFiPv4vw
tkx3poJT/65V2HTqV+wh8jogQY3cvGijKZhHU8/AZ+9r+tqyNp3727Jwf+VVp9isW0+1lJL2TDuy
RwDFDPdFS+hl8Q3mHTmwR+Bt0NezIvXy5sHSat3tKF30FS7P0t6zGpCFoXCLV8qEeAf7mnCnXaRd
YZ7joGszIY3wvcrBCWhMpJRvdJS/xS23/ugQ5Pzy11wUqwHL0XQbzh98BWJ9xKnwA4oyogn0GieF
BOueO0QGzl8i72P/KswSAatChpYWZ+MUAqrRVVKJCmag4A9RGxoQSX+yy/SYkihdU2+p+ML3UJc8
SIhoyRASFhyeFDIUwECYspWsR6OYnzmeHnwAKqGolNypGpot6kjDLMENmMTiC8bGliUzheG7gxSP
LWmlsNasN8IySbK/OCU8M/stBN9Z2j8GprmUad5kbl0QqUDYinxDn281IEU3Mbn+CFcfX726XeVm
cWqYvQVMQeQ9ys+glWbOZWHoM0GfiZ1HqEAGd3mS3hP4JfKtnujXNBhWsJ8Cppq19iJ/HXTeqtDV
VrQXlLs5vWQ70Wt5fDwAxVwoQ+SupegQeqdwMIUKoOWXwrsLzzYLulOOZMqDVxPan4P9HvG+A9AO
/qlMoeBywDysS8B8PpR2djdoZ2NEABh67IV4nmIQMRK1pWOEzgI2KMx8fh1qGTVinMHRGLCSucU9
LFvCj9z9nSgYye1duGKzjeybSc8zWJsDhzA3zhOj+HrCppwuOkz7v7raTTlDiwzOG5cb9LoZo+XJ
vS/90eFVQyXccCtqxY3i310+PPQJ8zWqOKbmjyXX9x0uIgayL9QcVTHDD7k41RO6EpmoMR/l2MvC
J6E4+80l5ygSQMbRu8fRwQoJ9JZJXHrtlbtyWS85hajtHjN2NuL6EAxeQWCygvcJl/nyUDC17E92
6O+HYhsyirG/kQyKzKO5iECVYPi2WDbGsBMVvPaZcbjm1iWPLgzQC4KG4o332MEhD15MdMvNyR7o
YqjcGwGNGbnCx2OskP2M8a2G3nwyKMe+crWD9Q6rHaF016BJwMGC7B4IBr7acZONePxQjnvqlC+f
QQCJ7TwWf4VlL1P5GVgGNiXyS5zfrENc0qsW1wH3nRLA9JFQXeK1EvNp4Myl0icyoV42kpDbVWQb
ntpg3mr5ls+zjqm1dTKCBrBbZ2LoKz/8m8sngfdGWmGtQbFpfvHpNxCxA9gYC57jffEtpPASLCaX
JMDO2PnxeGgn57E2GNsCoOcc0FE9rc0QCW05rxNNvRsJA6p05VgvrxbQnF5Oz3bFKJq3HCb73sN6
Ab8LAP9W55olps4QE9fotbLO0sbTwsuyANlieLczRhyU6IO5K91hlSVvUfYbbgPiD/iXkXClmgsd
DMqbCAJNlrdoNgWYYt8GFmfP1U30B3bK0swbHx4XaDWbERLWpwd5fzwaVr6DVu+m3yaLJoQlfgnK
x7xgnCgGycwjADOs8YCwOaTdKGBfV28CgnFHrUSObyQ60gRyb+/ADdLh0zkgga0QnmdfET3RtUxf
zPGV1+nB6bB4EwyVweL4PrjZRfPhNCTFKvxBuhJH463fo4Kx0y1An3WM6rUFRDHDSjOZ8pesXRP8
TDNfNNyTCURWEPGJeeZUgLgBVlmnqBCUvcHkYB/pBOiQcMiQNNF4t686pbRD01zhO1mywCbvXoSn
seoRQerCzqpo+tU9CpGnwOTqzgETD5dlipVvim6t7P7ZsH85JJA4iY0xtdH/Pwz4e41/zjMBb/VY
BkDhmk0Mko71OgxSQDGTPdmYj27jya43oVz06gyayACFR2T0H1YHBZYryy+2Ool54Lxp9Z0CGRhU
KuhlFBePK84jHJpYPAt5MI6iZ7S2wjSsuDAahpVk2bLok4HKD8COChD+Gvt46o9CsUfd2p0hrc61
9zA0rKfyoWH5jzDRwUtxU+A1yaFonsMWxbffHEdExAL357jbKo0cDiYprbGhiOcM9WjxyxbnFnRX
efNawHvQGnsVWBFcpW3g/WKonTc7BJAoqsgFa5hMwaZiHXmE17pvDmaFHgInk7K7YpbbEaaxjCuZ
lcz6pTcpTJINdHZNL156EgMn+y4fTUIMNnE7y3ycsYnkEGr0dwGCod2J5lkG8jzPlmhi2Lg8VvlL
ngZgmHQEPUU84YygAaENO6XFUJdq9WIT9gw0VRikQcANnVaqB2Vj5DieLC0/BERlV1CQWxO1H3NX
XmLGrNuIv8w+3grLIMLGyTmHOFdXrlhS0Fi32St7bgKD5mPnmU0pQVPaHU6ISKNCRi/wVJhV3G2x
fH5B5ST505gdgEfb8GQXuPc9KudrsPxhy4PKYlF3FL+AgMn1UvqXxENsnmFFhoMNlEhILmACAklJ
mcskER1hSwvs5GzWvscXLh2ZPWLOSGym16f7TPThkBh0PtQ2IrZz/MerM9wr2ue9lWBUVH5L28Qx
wRKi8VilOZ0vdgaNvp5QkgLnyOydAV9EISbMb1bbwJqCQT70qHsxr6l2MRcTdX7ZVOsy/06L+QDx
iQ5j5WmYPlAENOIR8N4zUfeWP2ZysaboIbCSlQu67ZtrOzhWGjqL94rkakZZwNwYLMdfFlyu1oM4
h4lT/hgW9ALhNZ4f9bL4xaLoeIzABvhFsrxuFmNB6UMj4Yr+nekpZkg8Fc7hNpEwbBe+mJfJNSmN
Pc16QgfuKUJz2V1lR2w3flgTkkkOXOdTMACH8Fi0N7WGCgu2Yjn+caiURmPeeTgPA8EtFnI8IC9O
0UJ78TignOLQgvmyThrrEbiJtj68SCvsoTbgPYT6pmKyAfpSL8zXcd9QwWdgU/kk7xXDREeg3xTp
5dZBJQXfncExJ2IoZIqrFYHx8NdLt3xVZY6nBoxKLup8TM41lHgIBChyqRdi7Nx0eOpcExkbPIQI
mMsvSvN8w1Htx09FxcVBxdSpK4Ae3DUhBS4Q+MY2+eE64zy2FnQ6Jkx1aR8btOG1PqLvOuV6+uyI
eT+OIdUuYqAYgcQ4+NJbabvzFGiUfiO/mzGTkz9ZHHOzdGSpuc/+uguINS9FIOtGJ9S3fWQ1yePR
jXEjyk/rLrzbYtQe2U60tQForzB+AZqhheTmIaFxNIm645DGamgThv0WIYMQiwUOYRtObr4breZJ
vkm2jSy/EG1int7/TzIUUhRpJHjoLbU5YzTijbuQHCwfoSgjH1I5/JHbCfB1Jh3Ewl07w2Jxwp0U
dWiJc3cL6V/VO8NrHke8BdAZQ1uERCxOFZQhK75WZv6H2VaP80TjTXRPT+q3m2/9lDAgKh/b3dns
ujg6mH0GRlJDRPnOR3stvSocG/hDT3YES9b4Ewcd1ma7MN1gCbXM/xRSO7h+boMT7Gc7gN6e2xJp
YiSp9/26wsp0ZtIyngfyLgw7IwKe4F8TK8SZNLBifoXtgmcXpp1N+aGZVASUWgBaTFKlSf7prymG
QJnp12ocR0DecoomE9AdB619Qz4OlMjQ57YO060P3gF/XHfOXSTMaILL6+pvTq0zgVr2OoGGjhTt
/drozVMSXjq8FELGwUKp09i+qltrnLsuwmlolAMjV/c9ot6EOEhQB2yvutlZH5P9iymGTd3sGhvh
1+fpS1X4gsA/J1CZkWAxzW24WZn20MMbYg4C5VGr4zex6ZDZZNdhc77wNJhkCD2Mq2+dOsle9xgs
ejFWMjHcZphzb0XFJa6Aa6OtZxQvpIBAhUfzgNlp/uKVhJ28FLuFccRo9zRVw2mq/K2H8nfC2dr5
hI6xKMV5a+5KY8QlRzHBQNs+J3il5hfLEsUWrHu166DBlk6wt+15r3IT8vO+1L7QZczqnwAzXoT9
V3gbiIUoYrUN2Nk2nlQFJIMmR3hBMMVQ2kcLy0EgD0qFNP+TcAzqKc4k2Y0aKaBYp98uTJ9otxoW
NxcFenyuDnlyrPUMKqvwn1PEo9yqcwo4kt7VyAzN3zrpvmcMxNRgxi0tMB9EWgFpZCINS10WC76k
Pf6PpfNqalxNwvAvUpVyuHWOYANmBm5UwGDlnPXr92nvudja3XNmwJa+0P2mJqUJphlGH8Sbc7Wu
z2V5fs8RkbjxsBYDgdCweEpqtCPQnjRQotOGjsTfBzgv1cBI+ZgHz7A8yD8dvzyCkUO5jKzoFG2A
z0hu6is57SDH8VVr/VcWfuUzxiXGzmyRgO6nNN71RAGIPKAonKu0qnxz2dIVGFXIc8NsdqwSUtzi
dU1uC8AjTqcbs7uV8LfoveOYdQvFQH2TrAaLnClq90SFlASgBN8mgu4Td5chdgmWkzCOWkKZUdKB
jM2EschYCXnuyyiX5liGOVAY7D+EAsJ33Dcenrj7mMxrq6Xzo9+lDh+UvY8JN/vw2zU68pww7+kV
Hps17OivUurwuCNSCYLMWdsGBv2zT/06JSPpVDfNeLWJzSRoqOWkbuNfhaJWV+ajBNpIWisfOXGY
HEhmaXdNC+bi3ABKAn2PkDRV4W0hsfy1/irnNlSyBfcnyQDYW2afrIn+LLF4nGeNe4sIyZCieIT9
TBAvh5wCtP9oRzICDh20mJLmYvufMK0mgjA5Tcb0LkSGYp6BfZTuDujAH3BT9cWB4kbOJVYExwaN
p1x2/40sPgXtizBagpDIj5h0cBgh9AFGRTMUowOHW5dN7IhlGjwaVAQsSHA0ieGBqRYOvEWngueF
qmm0P8U3klWcCGdULxERL2gD+CtJb+ykz4q5pVrr0wjOOkdx1296FCG29RMqa+oNedlygCUMG0qv
ymZ03mV+z4xJTZI05MNBofXathfdCD+Ohw4qFDCTNP/0YFQ14wPWrEfJeQ6h6zFO9fCPcEXdIeES
nrqDl1yr7lMIB6R1ciO7+SZV6L2pIKgysHEjfqc2aKhmciQ3lAstZuf+Dvx9dKgXc6A2F14DP0vS
Pg3zhwNyjwqrppzFr6OAAVItREWxEWzXwdo8QrkYYplp+IW/DpfnaF0iZjrleAibKtpouracNwq9
P1foA7AXE2HW/pgqUlbtLgBLxzE70IRgRwmJeBEBv/WWshyQJCtED5GdsZ0wNquKexBju3C9NXU3
6ZgmXa1HhrUDnVvz11Z6oe9tBnIEOINSb6WBybPqYhj1KgKew7acU32K/mbyDKze2AUBdAWEMogu
wmcuAtcREYbp3UqDoCb/Djhrx94acFHEhBGV7TCL4p6hLXR6xitnDd6EKwZctTAWycz480G9UAPd
PNtfOb5+hrjpEnVnUGak2Fwk2mzAAItAXq0/AN7IkcKbSLhymIOYBJAz0U9bbFTQ26gBR429s20Z
AEAol+hz+/4qZWfUfWEZ/q9vhI6IIxXbJjdW/k5jD5BS/qUHyTlgZhfczd/TZfIv0PfJbktumW0Q
rMXwuxJaq9F2tPu9mxECBTOsr4VaklwC2axapOPhg9UM22eHc6qKk3PSg7om/j9HMHrnrAJIpAmk
CufyQGVD8TpVBD8BvWX0Cl5FC5vAR34JIi/t4uyL1YARgVn2KyPHnBTVsD0c5feK76psp40bnWzq
cEo6FE9i7MV/DX2tTp9SDdfwdt21HmChQArFgZGWfxySE1HUmJzXGYBqMyBPoWmYl5mcBpTLFHcD
IVMCbOi3gn2FMwRpjSyEAdiSIaHdec7w5ngMb+L4I+cjV+KNVnsbtW4PfYs2rFF2aU5vjEDHmlE3
IoDTlf6U06RG4G8jnHmmRM9x5610ygHP+HGMn6jNXpD/jCoW+rNJtUv/LAQsERN093XESE6uP5Ws
o8AkU5B0hdDciDcGTey+jd1N3cHRUBz6HiO1SAFQaDbl7lZG0ryNX8GJZAjXoCK7Kt+EgkIivvSC
rUqSiJJzVMfaaS72TouyPslPc2odJNdIAD36SKHmqPRLFa8tmzKkGWvK99EyNxLpkgYvfpjvtfLj
kwEEiv94etAVc/5rctklxUbsNSK8kVjcx6nGZnma6wtBAqy9aixfCVyVwCtx9BP5jRDIUBBtYGRB
8CvaOPyxIppUsvsMBUndrqYRgfeobpB3Mo3GtF4iHMYmV4hUY7TOlnfTU1KlmQrHOsF9EqMvnVM0
UHO5i/E4C0MNt4Bm8jDZn8j2HhpJGQg11tDh9DsjmKzCWVNy2j/OQP53X03PVAjgORlhxUAEgIrI
EWbryVdNTI84ANTPSQt2SNrGuFijnHmcbu45UCnqUTHSVDwUcFSqM4mgONaQUdPJrUHdxCIpAm6P
gwj9WOTYSxfcTR54BqvtJesAMt0bd2b6TIUlYY2eCutAoClCmYg9M8oQHnxLtJeInQFB+KlSiMli
BSHgQJKOSky1UlWge6nLdYymbnChOVF3Z3yzkE/ayYsNP/rmaJa/Z6oTg4AySR/+HSGlDIa6vgbJ
j+6GG714p6yzqVdp73ga2biVm4+jF8jE1T8lkIiUGBoGIeeBqmQ10SwBTsnHA71XYvKK+ntgU/Nw
U3BqjBmaQrdYIWyg/hJWqSZ3q7SG06OoY/dyBaJHnxhqKFJvf1JvstWG9liUhOEyjJL2sc4PhJ3x
GxmaEULj8pyBzYVFM2gSuSBNLuqO9s2PO/KGpSWp9GGXeH8xHYR6vxGDHgYWG54XZyTSGAlj47+8
X7kpwOTwEfqtc/bhXPN4ayCCyq0Imz3zbcfx1PlYAnj2gTduhHfm29QUKyGAoCG6Jy6gzkfGBM+G
jJjcN/BQDvn27vJVxj8puS20pmCEFndT8uXDv+toFoL8ZCA3lz8vBQpluANlKhW5LdVT9y5sk93n
iINQy0unmbqXsPqaeD/4M8XALNuNhZFHFSE5kj+ACwkEKblTH4eIeTMSZubROYTRUcXSgNOLGjMw
TqDMlcWgHd+qn2yt3BFZ+GgFrAA+JlFoUX5rLz41hE1mClZkBBLEo0vt4LXKAhln7EV7sqs+Aojs
hMkxJdYNIulHNCncJ5gseDQBQbvLqEc4p665kSI/39At9cYDB42LVWNhfSfhBzGFNqX7fkYcYd1U
EBRRjacHsGHDWQVFvHaBEuRiFk4ASaCoqkUqi5zlCX8ZOQwpA/MMunXOSISLuWgEWX1ZffbVdC3H
C17lTZWfUW1tPLRB6pcaRiQj/MCQ9+lnMNEnGtA/qJxnngw4FDWIB1bMNw5cRjQT9SNz9kQLKzC+
BUvJySk1JYy9QIHVbEuyTkewQyzdcXbQYPyVQt2K4M6w7/qXR/0nWsMBaftDpaPB1hvGVvoQHrha
mqsI1kR+fm3cNLIFqxRNVR2eEuPJCWACUAT18ID6LXXaVURoIOvbTurngBAQOMWjMT9pvdyK0dnv
X0r9koVIzAgjmTBbtNm6i6PnhP5PAh4wvroYQRgRWv81rOkAzckKxc9cUdJZZBnY+hUcLFdfzHJC
8RFuyurgQ/I1VYPg5JA7zecQNMSbk/GXfSLpcylO4EjlfQZkebhoS0UJYTVnk3XJHazE1jbPGDLL
FVay1Yg+RQteY+Nzq50XvITRWnxmFAJcmKHJ4FXv5pDoLRTbIz4RMTD+I7n4I+IB8KAJZ+ijJCr0
DTdl7uBrY0BSVPyq7QvOMmNsd5XGslwDtAcH+hYVdY+7Eu4QeweXAAt65kT/J6Z7CSUlekjaSLI7
15pZ8WrqU+b3+xoLFI4ESgFKeA4yUk8ZSRJYz5V2ReU25P7RDT6pQqWXRKmOVqGqbx5MQ61++PZF
g5AuGuxBC9xyM/2npn5FZUQCmwqEf3AryOjw3FFU9UQj5Ln/uFrkrhLD94D5FsiE+Y7it1Mgj/nh
DvXuPFNixulWnBqdhDf7x0LKSxuI+yW3P7lLRnXNDArGAaDphyTmXm6ZKqSaxirGU2q3S6+98YGl
CRpV8xtlQwb1IqKTJtZ3WUoImYPX/IvOTFT+wAZyOKkN+Wu4myj2YsZFuOGbhPyy5dL6t6+JwcCG
HR+knIPIZyvr6j8ePhvapVjMgy/N+xU0dWY/w3zImphq6yss1J1F1weZkOF0HDxj+R1p5QaCei1J
HULKSg3okkiTSEuOvJkWn48GvwhrBTCtOs1anX2EfLzPiCNruCGlyCzzmX+ZRu/FrO0TysSkwGUy
EFAafPWkNlbZOzuS1i5DsMQfBx+aurWPipk9wZekjSptwjyqA8cP6xNMQy4CMoRDqnJZzzGys0Hb
goJLYKHc4AHGMbxB7rku9b3Z3IC9K8a9cl4Is5e7CN5KzAjcz36iHH2NmCpSveLsq0ALYhMUINBy
44wkqsDAhB29gondcS2XCptVAEBM5JCh/HKPTiV9wW93cNDoWmqyKWtj0XLImuU10BhVJd3x1FEX
cJdw0wjo6T42ucnMJpmjXD0htJfaU/qpCotCW5K3YHQrkxmhCWslayO6gXU93cT3zz1qUKQNhJxS
pjTWrwvvCwwirmiX6jWE06C+mmNkI/ZeiJeA85+9A7dk9ByCrIX5TOEo2oGY688aGVzIhcflLT8f
KUk6foaqth81QiiAElyxMzFqtkjyD4MMbSE3KpR5CNu48MSkZDLbGc2bhIDyiwin3KjB+hEcp56V
xCTjHUWkrMKpOpc85MeUGsJ6xBuYraEVGRzCfVpxXaCgDq7ezEA0dDW9BkBGLMxZzd2L4Nktnows
znc+yWggFVRwUE7UVTrwprpjPaIgk/CHhbDBoradJNQ55h/y7wTFrm2YTpQ1wjDqAXmNJToU7i9g
9jKIn7AE+9z3vcmR/8G57VKEQcL6eAGQXFx5rj7osTZeh/aO5pRdR3Y5MTsZlQTPTsPjK/6pqLeX
JUwNkPha5HpNA5sfvUsdLrImTCeSIyeIaEoPwkOULa02V4POVUk04kmYr4TUmjJ57BfJc0GJxAHB
Tq4xuLjBz/CR26SQcWYLHYBLZSVZLALG+PQiskL52ixMVlZKToDWGlsLqW+PDE96TnbtyDr0NgIb
o2GizhuQWKb9Gf5jFef7ofwOTFge/z5S9vJ7W2/tAbnVGHiIwh3CveIMTKq5RESGcugMTCbMglW2
Va0LHfXyo3c9tOT4+UtM08QhcTno4Zcc0gq8GfsAmI6VNrPEAsSSMiuYqSwUJbKuewXmBYzUbM5i
ehjsLXV15ZEFvrCgjpESEmCvbhjzkQ171X+HcQVEMxaUe0z64d0TfXpSJc//6qUvEU5WZacWa6MM
LmIXVoZ+MaAtE/5uLSW7A+q+c394tAzvWY/isaDmsWndK627J1xL3bCPDoMfYVW8TPGlrYmRZ5IV
kdpA/ebSSMiaWqGkGDmaaNU0ENeKrGDXW4RFsEZQLGvbsJntDW7ITTrW05dszSJ9wfos3QzHDwQG
YtmzKAl0hLtUPlGF6fYoc7mzf+BbiwmldMH4ONxF/ggHuAW80FD1AYcVwcrqjF3fnw0Sa8SeFoBz
sc0FLpb4MC2tH0kpHjVlzEAxBd0kHGkwDis57zjFlfhmOsfGftM1LCkkiaIqoEwTxjvDvwHJ74GW
BS9Iy28OJceIbqnFZJBmb0WdUTeLsLRClzxO3V4u8xG0TYz7CT9Bd/1zjcK2cJi8QNusrUU6JWMV
W+YurXJ9RX3LvPem2vnBU1Pr5OhAezF0hS4jQIXRi1WoIoNLODcb40v4LrWDEm3VxCBdgkQTmALB
nyn5RQ8XXtkDHGVS1zPTC4t/DpTwM1xIofC7VaVvTOZolNyylA8zBUOvc1A/0Hrmwuyl5pZadygB
XwBexH/hP42YwGkWOd4o4NCXlyAuYjwArZAenUu3C8alaFYkE8xA+MzpFa4c/FujyqvfhkzrLL3H
BSLkGRiJwOZado9tpHPgQBV1pICBYqUsJu5fAEZb9dd8Ganm+C+5SeoJlVbyCzztAutyrGbcuSn4
qmqdHUKX5HPpKGQY4cJdyIs0uZe1HjinPZcahOe+j39l3UnfVF/pxGi3w3QLxyQ3R4bwSZrqKCBa
CAPitH4kAANBB8w4N9VV4G+icFFPh3KczpNSHqPyYPJyhJU33XvLiBc1Ip4oVPZDZREr1JIH0Gxt
auBJJ4ocYSPYAsQZVSZD0EAV3HidMw4k1mkhsjuChwGE14fXsSijbfRujCbOQ2AQ5QYCK68shkm2
kLZy7TNKSTDgpi1Pcu28tUhTUCo9LnGAfReoFUgEEM5L+5PX2MuQBsJiBRYlZa171zCXVASfSOhA
EFC2sYxqdDW2oOgpIx9CAbUyTd+irdwLlUIkrgC4vIBeh++iq/wJR+UzBrIKiuxoUPwKa8+9It2p
YpDeSVpphg2hRQbf3XJ+ZEtizawyuYFA9Q7VeknoiIUkSiIPbL71g8Og4ZDgL4FOQc8y2maxVCDv
4EnnENIV7oJ43LZokHiFsiVC1wCmPcUpUT0FMQYzByd0LvhCSIAYS5O6AJSSTp7FBKqAyFJuJqIT
+KcEKHV8dgVtZUmOLZz7sg7b9c1f1dCCqkHYiHspgZzBGxCkTuwYc7zKV62psdDuiCrGcgkMoZqd
ECgrnzMVkKCSUUTkNRovztmqfyWOCtuxw+DjleKlTKZgagICcKBWgGk+ZMzVW4iRHqUY95owivyH
2OSlwIJstDqa1wIQcJnMKOAcsuCpJHWMJgq7qiZ5FMmSKMupHFWVcBxk07TfvBEwFpAEj4cnWW0j
MB3llQlEXfXRhmdQIy8TuANoTbggh90PVHqW2iweDpJNoHFn9cBMYHpSMw0tPVXx2PraxESZkpQ+
DnEYHiuedgi5BI4SWKCpmRPAFxPqhNIN/yXIT8TRFDokqJX1Wb45Oio3LtcGWrjJU/6wPVW+Xwzy
SlbDOq9enPaddsnmVMUz1JglA6Pep9n7638YDOgw2Fi2Ea2NiuERSn6l0XWjB+yFDGDvsK6CrtpK
R5+gehqdtbiOXLa4LEFpwXM/OtE6ee6wE66D90n29NJOJwTcBC8UOylpH7Io6yq1oGc8p+lfkQSb
U36qEYzZgZyQCaIC/SYmEx0MQ4GX5OUJiMj0i4rRlHETAMaXm666Sps14NhqevhceHj6l3xijtYq
atf8JQAOvX0DPUPChB9B/CC+8wxG6VJgiWfGIpGp2+r2niuU0rzkFtT+2sM/FgRnnmr/UioLLaXx
Z+HgKhVjDtKwWG1OyQQQzRca1T1sMJuAFylwEaRegDwGvTqgyIi/iBRLpjid5V5gGUnV4tBoh0l4
JtfY1Q6UhHJ7M24XeyENtFVrT9IxtyZHDbWrOnB3MXsEhWEb8YZZp/VzQnfBJxR+XbY26kGQGMmI
lHSyAEe8cBJ2auGe+M2UYiPoscT8N78DKgrxZ1SW9nhzsknUWb0ZdXqklFfJkkh43BxM1Uj6NCWw
rkNYfBAe47hMQEHLV9O5kIho0s21J7fTdvwDSSpqo0Otj0spUNiWRvjUV9G2C4mkB78Nie013OrI
KaSrI5eRcTDV06A/KbxWp/mXt0cFBsMgbQqpJ3PG8+qta/eJ+k8Z4JgjtGxfw3TxMTqG5beTP3vh
cWK+cJ48V96JFUQi62cZMtJdfzJJvsz+lfbd8Z67+gTm6XOIthnhAKyvzCJLtM72U2UdNEYL0fEV
HWUvSzJBTg0us0VpTPCzjS1lOdCxZEXwjB6BFoIUWYbL4OHeTkOE1+EaUwDTXCYkNY5P4UQwK1lA
DyKVelmO7g4DFuizAszG1A6hfNXt47QdkXoSvDif5eYZu2YhoqvBey+Ya1xm+8B5l+XPg5TCRYzY
Lh0yJmvYZc5f8V/xXSQ7gQIgRC8NKFCjP5/s28AP5FeCOnO+KFxPGNc4qfjFOTJCGPL8oDFaJT3A
ovokyHctjhSCNgTJ8yAawf4k203JwKB7NCL1FU65Q8PBr3DiLwcnN/eoQKBcbi16E+QJ0tVyoooe
R3gw2eZkCjDpJ7vQwtGN2ZhrUP5oBJp6txwBh8BS2XyOE7StnPlySDcpKK9yyZC8JxwqineS28rw
iD6dfmU2ouxDDWQrAHYTyAOOGfkULCfLvGq/RK8ngmuz+xJnncTp8tZmlCM1uFWTqhykW2RsIMlc
wJyFwkNo7WcA/TPH70A3Croy+k66QNH5yUNhdQgoNlMNUn2QQ4WBBm5E9IvCEIqNQw5AwajBD5QP
NMaPYHHpl3Ro8wBzR69yjTqIfRC/NARpYjkbH4mM9C4hZRzMhdLHr2qU7+VbBT5YDRQXkCZIvibF
ZAGVi2GLlYAMrMFtIwo/H7sL964R/coqoo7Rze/OIyhSXeUKxP4s8g6d6tL9K+rWEY3Gi/HWkrVu
bVOwseFYGhy+2rMbXk0i+AeMsmv2JzEg1XxQCgRUuCDAb5AD99EHuUED6SjsByi+gMYoKbulMqFB
iBh3ueVXlKSSwKCJrk9DhVrOW5/hRaIswa/Dd2i46hH31R7N67hVmdykJPss+DSRIvJdIA/H9tVL
nvmoQ/yrumAIQEsmqdOpX1CmwCFF+nOD+w6SSdKOoBiARjsuBL/WX6RsY6WRVITY8zxg8+bcwViN
NJY/KDRQkzHMsjcPms/lpvxKUy51sB2TqltC6sdrUeQK788eCZXwbHPHIgGIqC7ZuhWQkrxsDFOT
qa1L1d+E1kaevIY+XY5drsYgAePjDwJJCFMAscy56FACMxmHkl82SgnbpNdvvecuRd3TeveU1G02
AzD1WfqvMANuANqP/e08DIve9zaVSyoY78KnQhBtHPwWX71ECCm0Ts6xj0KHSF25LiZWvE0uQQK9
4sVvZkHuLWohvydIkh4NKAedKG3R4HWLgdLFZ86euSITVE3fHsMnKuTI3JcTF6icVeJ2lbBI8ifQ
S7eWvgheeM+lCnuBYn/+eAhllStvhfCNs8VD4yKTLIcBElPyDzD3cH9yfrD4DVRUia7t/SJmgoi6
4FLyIfq4QruW5SiIKVH3iC7ac03pNJJbI2Sx6U87XiOp7mp/z7rp2qmHsNeQhOurWA5b5MyJ+dAO
RpT9JnkILjYAkorrKw1mIrJCKLdHoIUJki9MHUZC7AcH0HHZcALFGPhL+uujUmGmg4BOM0wt/F+I
Bk3mJUlSbu6Em5plQVxYxSJ22WX1K1sgG27nkW8sj0MsfX2t7x8aUTgKNjIMPmdOPCLG51LGu+Os
mAPukJ2GvqrRLkyY2Ns0NnSpGuAwjZTsfbi6vF65RCUMyBTr9or+ch7qtUmBRVnp6Mz0ep9BkFrs
IlLckQYaNE8NnJj87sDEOOOYmP8RISgklz6LkNHJj7AW44vrA9upNI9sSPTY721CP2xq5E+jv6Kk
jObdRJAmChvzX8BkkmSv3Sb1u+RULu6UdRo5NbBFbAin/JNpJXJYBj8faAdlnbP26RY4c63si/FU
3EYok9yJ8FOeRnV3i3ah01BxV1Gs0Rjo3nnus/XH7PU728F7qlP7JW8JGuhofMO9r5WcekT2Tx9m
edG7bzT96J6QHwG5yzZkDcma1SRtnyQhshqmV369Yr8D+osEigfGJAc2z9JGQaoDpKKw43qUVS6u
r3TLbSfeifGo1T8jaonHHo5FkSDcBWsSE4a0lRUFu4UAsiMx52HC4N5RrD3clswzsmm/tLl+7Tma
VNNaVOwFkTH914aLuUtqu8b16WJOnP8iW6RAC3FsuAn5fP8qi8imiOGLVFPIbVFRgky4NYChfg6P
RHzwQWk0WofhvcDFJtJ8rs4AEEcaR8lWMOIzkKdmSMItaTngQIP2IvF24HC4DXLChGngOO2u1Uhk
AuIcRj8ymRsKlUuWahs9wZ6aEX5C+ZM67gIfbVitg5750c9d9AQcKfNkhUGz9XYTdsCM5a7DctNt
M//HRudp4Hk+TBqN9JXRNRoHuB8uG6b4JpiZoPhJ9mVQfHRMLdRpGbephD9KAoND3C1Zacl8ifvv
LgZw0Z+QYjDkCcZlxJkxP3m3CC8I6lehVSVWfFjyO7zR2pUSv0AOAdZHwLqKi8paMfSVNUbpHyjc
pjKySnr1/5/2xPUtAqArKiCp0Difhw33O8D9pWndRU1kRiSk9DyTiv4dDyOTTOonZmVD6yAF6RnA
9+tAsVfCqdIiGDRwwr9BtAunVpMs81gD7MLpIbhaKtVfMgpGzv8AHmbmaHXgHcne0Iefpn524++U
T0tsxR5NkE9BWucwe/peR9z91oYMGFkOnH/E/ACvLcZLysg0eRMrlPxd1MPKzWKkkCB9sRPUzHgr
ManKpgBJpF7KYd96Lnnkgyqx0pWXHUXW2bApqDERqZ3nqdnPQydGLE3WJkOhtBJFLh+TNGlBjQhH
It4kQ+LN5YWoA0GeMMSt+alTO4mSPNiWFhMtUatXxHBX61I7y3oVmaoSd5eB/cmFKTIRLmNSpbFF
0R/8AyP0pm2FnWZuPykbUuWJ9lLJXtyEXHlQVaAx7BMNCJcHrV8VjDFahN+a/xaHygrdeWzu8v4p
HN+xGXHKgzVGFr9SO0//4GNmFZs5xdKwi0OuYvzZm6zbqeHaD/GevzMU0OjunDLsdTN7Naxogfsm
Ik7Txu27VodXMmSCbNk5KMEImeO6DydG/lYr/U0ZpTRmPOiejYIeIzL1HZ1gnsW8H4K64p+upxUi
nyFrnkzAv6R68+tdRmVAOkn0J2VkFsZf+rACmoNLzRH6Lbn4HE9j9h1PH0XAlEfvyJOUAClm0BAR
KLUlY+1F5imfhhONrcn1xP/noR410FDxcPfnjOYt79F3UYEKJR/cLDhpVK3c1iwXcPMAsIP/xTlK
lY4+nN8j0ByhGBTMHLKynmPr3AboUMhoQhLEkQkgmSC6Ra3P/krhsWylo2VmULONdn9pItomuk/b
BtGinbGDLlkeGGVU+t0ZikzO3shGtYzrzt43RFFSfnNQ0p3AmKD0EOkZF6doP/ltfArGX2/gyRhc
BOBOAw3Rx/naNPvuFFwdUgVEQzqQzuGIFkcSCTj+xWNsgM5wKemY2EyKLXvBxcTNDAA2Y6MxrU/f
+HTirea9IAXXkCHnnz4J53mJ/V5rV6TMVPFrjuXeAewPs2PFeMqo7+Bx83NfXZmmJZKlxv9T1vnC
MW/COYJ8D8zGzQlf4XsDZKE/lklu4N6S5wVi0yQHQ6daoxRE+pkx0YgiXETI7ZxB5ZL5uS38P2wE
xJglZH2k/1XTp5ELXEXOn6wH9Ah8QeqCuuoWtvOXK0n7sfF1u/s2BOLbkh2UNlsT+0a21gPqfzTV
hyJo8dLjiESGOvYKUrlLGAbi1JCG5z/HGW3moFQkYm0TxG/hofzpG4o7HNwni3ce+YwkwajRbfku
BlgbtZkULTT/klRmYgui1AQsZrXwEeUJSA2+cVjbcp/SF4T9Z9L7mwGRDNWEnKOBExzBQ5DH5yFC
SXA2NkgYtCSJUU1iL4mwZHO+xKXFlDCCuqE1qSmY7sAKzgGnRXsr7GXuuEsT57mGX4MAYUb48nKo
i4hniLB8Y5yH/yVa64f8bykRsTjijaNaCBOXNX/qYIWi9EIcCg2W6MH09llDh9F2DJvehvOrP0ix
wIkjmDDHfYoE2wtPWv4mXCn3JYZWm6BLFmkhMIFaNmcV7ip62I22Ppwd2In0Pmw6i/qdClSUU3QL
jX3txwMJZar6JTV5AnGm/KN7T+ktfO4qjLioSaJ7kz8RH0IlxLuFt1H7Hxuo2GZ6GvCumZO8dzLQ
VjFY6Un7Z4U0kJ8R/iy8CiQRHr13NDTk82mgog4fkm3PsUCuyhBA8IS4BsCbwntdcp8yX4COV+5a
SiXoTS0C64z1VYokwzMPcO798CkMagTvrxI/DREvCKaNMPlB/g4Jen6auei9Qx2qOow9QoVHY+Xb
L5hrRR0B6An0CwLhg7GIYF0otbHJtqLO4/VK1dSW3w2zzyMC2ZU/o/keYAi7xMxEliwsnqxMNhK6
infZFHcaBjRrtBRqrKxC/a8GCy6Z3+E8rETlxHA6ZjgUzqmkpa/bP3RV9DHSZsmHnKa7TU5ebhXk
g6Ex+aBSGV2oWXa+CVXTRirkcH6m8xJ/sGaMW8HaCjvbVPMPXoRNOxg0eyE5UODGJPvoEtE33mg0
+GSAfxwzor+VUgLLYEdV0jI72+W50YdzEOTRk9IzqmI/+s9t8IMArbDuUl1b4V+tOj5wZOuGKxkt
BWAHgTnNJQ80rN3DoiQ5Xr5r319VtTzNynQpA3dR+NmeeYB7QcVKMpErC/WnhgDw2x67ZevuMoQT
vbKt7lON+ovFlhTTczBbx9g9NOYxMQDJEZU41tlFmdy/1FRco0vcos2smlPS6Og+t54q+bCUk/PW
1UI4UtIpB3fhOcGeVlP/w0ToVZ5HQBi0pMN7GdNGc3TIG+7b6buI9a3VNhcOD5sEh4EwDO5F3QhO
JQZ1JLEbm8uq8P74dPkWoZ94gH3yykxLXTqas3UoA/82xS+EX2MV5xIVDvsFs6wkurjln0YzNoQ9
7ELsoxEdBjL9Qus3+AJzFakt9kCEkx6vnpIfa1RdXEuqBo9UdpfMZSTSJ6TWmHoI4iqhhS1eCBQm
+gs8agsZSMpp3Y0vTAfdFAoW31niw7qiXjF0lninYms3jAng3sLqEd8Al+3rYDZ08SqxB+qbKJey
xj1YJfQX+zWhUefa3VctSQGdA3rD/eDv47Y4zIHLEBC8h9ba0qILsYNrRDF4CmuGhcz7Jnl1pL2P
gShhONJqfNbH75KMCRCLJ4OvT25rDtVZdPqyxU54ntJ7WHYLp8HkU7x7KFtzPd703d+JYIW2RSxw
KSdO8nlf0dny4QQVk4Ii4WXiJ/OYyUGtjf+dHBhzDYYJTLYwAkmXQnXrvScAQbb5mdTQ+/785FYX
5J5LC8gi6MZNBxIrlH/C0aTpaBX6KyLzuLIXjsMcnUJywxA8sHhHChBChxkE6dEM5OjciuOc3s2S
BFciWV0QtLm8oEGmNvVUHpy3U/Vbph2An3ySr1E+W9q8kXxthnAXY/QHKo1js0mYCD9QUZmQEmP+
wu8AxYw5huln0XfIva675Awg6ZnPxaMTSyfzSKL2joIMPFSBaIVNRmWMDkcKZZge6g1WgZXR9QYW
Zeg1hKEHDqO/gESGfGfCm8UwHfNGmGCMt148/2X9Q2OPvpd8PJypouYu9NWsH2glGB88PxUSX/Wk
mkyWQuTo4KIkfZZ0lIrVKjyXSnqHtKSkp5HC9RvH/wIqfhfYv9Cd7Wz6mKW/FBrLlBPBqsptR8fJ
t0rcFuH/5+TQA0eIj9wdlZfFXDGegsUQ3nD60BA61e1X5QzLIvJF38JmE9A7Bai02AKSLISQIWlo
higOHHCvpsg/ci1l3iGjXvncHJg8LuKEbiajnsiZ29oclA5zqx8VkIevdtxXw10n8dTLVGK8GAVq
0mEyfKz8V02NXHr004TRI9t0GX83bgmuFgxvGNUn23e3aexsgHgkP3fsz0oUE8B66Jic059EbDNs
9EPlGsg09S3ul6klZyY+ZbYuO5hkqXEyNnA53oD0l3svJBqaob/lVQAHhVsgPQ0tqokV+LrPcSmS
PRkCmcUverPnifMcuYPlGJ4xMRXdyLiG6I9e0x40f9WRGTDAPx5Ap0sSDtHWDDABXV0p+bs5Oc8V
aI0MapKZuLrFJUmmgJg5sipfmGO2VEemSD505fIjWIq4rVB6RhTec9ejuN1ADhHmvsjemB6JOA8A
lqcgc1LTr8khEChnkhspYgzxk3E7ehSsteKvbVrb2vws8/e6rJ5HfThp2bCZjU/AErk2cgI/Bzkq
CDbsTGdtRenxgfWQc4r2Juav+ypGlc2QNQuZUCiGBdlS7LyU6KXO9S++hpLjivwFSRvpaEIAU/jM
ZJWhdgOYmJNvcA40B531C9HharcYftIG4hpdZa/Gr2UAXO3JBB4V+tYzPdoE1BfFu0OyvtoZJ8ol
CW6dxyuK8sz1lzJdxMq5KhEaWFyK2s3lMw0cI9GsvJWavmnyfm3FQEUMlgv4Yja9Wz0PLyo6joGo
qgHgFxEpkDWbg49Xxdg6/eg9Jw9eL0+xqPArcEzKCJdStGh+3EA7YX9aoDreNNq3pt/dQdIXg+2c
+dS0NytBBjM5MmyZyUnIpA4jOFfsvXmmdSnJ3LNHCnrL3WQ0jirAAgrrWDd3Vai+V8QbDuFXB0o8
m1ysIU5vKIcipK4o17yvYQLoMVGrGcrmkW/P0EVXv2M8VqNs6UztQrRvU38uXYbfaR8yANSdjFXZ
ReuZ7OSk0QgYpZIlw9WpdAq5T6vNnxtciQSly2gYg9owRtpgKfY2c089VbSN9E8DY9VH/SSyVR0F
igbS17ZkE1RidwlOqX3wawuQ7lmSu0F+ZDDAkqRXfcivU4byeD6LAJJ/Irm6Q/itxtZaxspEMOED
MLAhVGezDKTyIG8cm+kqz9CNXG3ll5J0OLXVBVGPT2Is4sZ6uJegHiQzB4TEwcvRJoIVttCzHO85
gnQ6EeyR/GU9fJIjK0Q/NMH7cD41pDvI7EhpsSMdKwfLkzvuyXL+hox8sJ599ZvR6vuJYxiLNBiV
9TLFyI9KckqNgqM2edaN/vTSm8+xRx6GA2Wh5t99YpBCR7VPGfn/T43Nbi7Tt3bgsjAlvPsRIs7p
1Rf7hF2VaSefeiNJAiygmMsgV0piIY0keCXgYZERFYlERCkZCcH5hDLOhyNGg+Xy6V3+gNsBul17
L0PZUu9QtwA0dfWnXEJhrZxUGywMLCEI1ggAzIRTAF7NtVdB3TFMtl8N2cWb5pv8uLSPDkZa3N2x
+5PaxmrKfirnD7Oi6SavfQ4/HlBRA+mVpEpYOuI/6FUalWmSd4v0X1PPXOw6dtMKZEr3ijeVXl0i
vUb+powL1mDHUrkTGaQoMw1iunNehxyCIARp/pP0h8Elnwetf/Y/ls5juXFs2aJfhAh4MxW9FSmJ
UhUnCHVJhPceX/9W8r5RRXcZkcAxmTu3sZ2l6X7+2p1LBIH2omAJ1uvRxqzIj1DO+Ou30O56Gr1y
PDrn503KKQa2UdFrtE676fCBJUOETofojuTKLSd/yBc7TcYDOm7dGH3JeThU26zbxax0VptMzasT
RQpKWMQMIfWryHwGFpekybMsVpGNcDLeQL+JFG7BlrQdZ+3hkKy3jEoJ0nlgcYLxARZu+MU41D1M
3gBT8KFSA9jdGi8bHp7iXlxuFn7DmNiRiOMy3Mrd5g4CA+85TFBQdn/FeV4h8XaCdSkxVbxgqZkk
Fhf0gbWOKcuShTXnCFitQB4A1Brb3kwkrPRJvpWKm+6aOnkyg0uYvgYlPHXnm29Je9ZCVK1Mc4u/
mA0MyJd2x4s/H6iy2gw7A5A5Ss2n6wATMP3BhWFOyg+vCz6jxG3I2peUSvy4A5KQr5ITDMxJ9eBE
l5prza7YbFgrLzx17VFJNECXcJjIvhDeDS2RlWTbRDVf5CIiTKAYc8Ck1wnvpT788mt76wjTKnxI
uJxlaxcOVdmxLHabSTMkcVlWBdeURi/rQZDhacgIytF5dRlL9zuymZdyjRlUXuAsrFgyxcSrkg9O
tRnoF24uOZYEaUNb70HmgX9pxzp8jJPlN9vE7z/7ZCv+93gXWSYTzRVD5BVVFnkQd+SZaGXK1t4M
EQLVqdxSDBbAQoPRr1SwlqrbNn+fw3VQDl6hioSPGjSokCsHd+KPcaDDRIY6WxfxGbXEyYTLZVB9
eEm0dBt91yPwZ2XIT7W85upB9w2cHwl7ygN8g2YaRLvWCXp/BHL6Qm/25jcFiqUtVCNIlYNnEfc4
HPlHMmTEdXsbe3OnjPPWcNJtxZDVYHF3UdSD6lzM6i1Umy8MKOC/nhTCBiuwItxJIFLl3rVCHVCa
eFTk89IYHranrw3seZChH9vxp6S958/J2tBg6MO2ggQmOR2gVxY3vkgJMjQAKGFHIAmWEh/KULxV
M8COJag4VauLy6nmpl+9HWP+yXI3ke9KrKkYiADDgZGuGESy4QQymmDCMqeL2MQsGYQ+jPop/svu
AjuLWg4ZTB+6tJKIA4qLya5OyvyvmtifHkulNtPvHGVg2/fLIj5oxPnooJIpc9gUSM+mWpuE40oR
LM9cdXC43cspwioWJpjgHOSDyvLQ5VStrlP8KWY/eq8z1MFUkmDOhJBUe11O9ODUD2wYWa8iDaIa
8ibcjLUfgc2SJ8353hk+4ttHEvfH57EFKq/N48XVvRdJbrTo05pQqsxyC41NxfYBJKSgz2qNcmfi
dFuN7UZiUNsW/DoZdiR7PIhA/Z+7cJnRUr1Vfkvm9PDPoMOiBIrA9+r6hJj4uak50Lhsre5GOSHC
KbxsmXBmi5COsIzRsZcn6UbE/t9mNMlKIVGmhDhWXqPmXlf+LgzRPXftoun+1TYOwn2/DoovC/2B
eLoB1DC1tiE2qPhWieOg5F7bZrNXXlPFXXlxjJNIzkTTeUXbJRcrf0XSv6fGwZxuWvYoHXyeecwz
nzTIbj0ERAeRfL4qINb4sDSFdpD0Nob1HpBeS3F8ysDMZQ2JpkVs5oyt3eJ4+REWWxleCHA749fX
1Jxx8b6hBq3htEK3E14iQDh3bhzS/Pu/Ra9tDRkeDZ44GgEx8BdkGIMaFIIXYCJuihibG2hFcemf
x6fCQ0iF5DcY4oY43hl/RN7GZTaUBgsDY6OYVpdDvMVIR3TWXKyMjCiNvkfOdwB06Ly4coQgNnn7
n0JSUKV8SHKcDZTqcFYMuogJTugsnApm38PTYpnj4rS7rG0YUOYIb/gXDJlBK3MRMgBFPQFQwkXU
g/GLXo8TihsII0Xi4UwHgRq4Mckt4x8my0JZ8zlMnSvlE0+lT77UFs7SR282Zz4tRFoB7DVmF3Xi
o3xANKhchEQt1COyzoJNTljLCz5Kf/3PgIMQtPFJjoJW16wn9dIXB/hSOFPN3C+MeLDpy1OIIpDR
mr8iWeCMll64RVrEbWM4JMGqWKt9iiDHaJlwx5/CIQAMFJrIRNYmfvrMOqSN1OhT4pYbvtyTTiuk
9CD+wGw+Ajnp8O+Y4uGtbzgSatiA5wk345nWZ1a34iHhOhjrUpABzdXmvlXB7Ol4SYUQhz8pEdjK
6KZO/JLX+kFgDw0YdMphEzb6W3ke1Vcf+oWg4CXU/ppRnp0o/9GCOHN4HKpfKcFF+NTZxblZtRk5
kz20Rl/wAkm0u0l8Ra2J4UENnKHWjEQBb+Q2aIAjnXKGncIQHDJ2iRIgiJAzn5rkNexfU9D/xB1I
IihXAKt7GTK0yla+D11mXU+fDP83IaoJn65W4NIxlyAtxmok/wolMI4+Rz5FjtnsDDaS5Qzeceum
Yid9E3lr1q8HxtA+hgCw4yb6+yjtqHe+et04V2hBxannOc3BFlbSt5/RgBGsWFYzPLGX6sNWPcx/
/9qQnVPH3tGroIaSQDe/6jHytJd4i0K4VVatSCvGEWucfBEZXwwUmK4unVBjkjFdMrZ/ERZAlbDN
wpKjln3IvQPGW5XHIaXNHSgvcGpj/4zNOsazTgLKJswHfOonKfnMyseJrsLSCRZvfIkK4kE0a2E6
WJ7TUSqauhoh+cnzE9Fl1mIVSg3RNfHSgXPNtRa4uMtcFbg+U+C/ZVVzzZ4TmGtuGLtOe3i0KRKh
MMOwiXGXZkxfwNfSrl5x9OZhnUBH8wVwnohL9cJNWcHJTo91pB25XWvMve0UitaFwSoIzz92mDN8
uPpxzJ1ziv0QloaUTh44pKkSZFwYG72d9p3D+DUX5gbEW3XVK0xZnt6sLuaP1TiuXUZiLbBjbxnL
lGmD1z0i0stEgBsuu+lLxGWyDGUgPREXO9vW1QnjpYuIzpiliv5p2D0NP7dx/zAuoY0RHEWqNlmo
zAWf/EAmRtIFABWDNeZrcZX2gsdcPHCrWDG+Qx0k1U5Cj+tBGfJhIDaTuhrGvd7g9EvP2++6PsDS
EQq/hXAz+KdVUIjUbN2M1XtXdTsoWhbbwYKSoWYkUlpw/cN1FO1nHqXfdPnL0wESjKwrX2zr6AXV
ldqfhFemJRHXdN9hmowANjWas0OuehwHBw0rCzCU9YSThBTgKPNs4zNOdhP00QRRpxx0s4Zl+3SU
qDWljXcKvo0DUDG8do+8UZZebbWvJgF4VJJUByFQHe1dEdtbBt0doGLorEG+qHJBw/dSG1Nk+OJN
VGIlzzoDWc4V8p24Y0du0xhCTwkQy6XDJeTImM24dDhvMtdL4pvKsTm33mul4uFljIsuYcSaFQ/a
q+tU2EvuLjhzvYUNjfrMoS6MLIfYhRanwHbNg7lCV6H82gFcGuMvElwoQBVu01OhftX5TN0DD0N/
gUZBFOrKiDAPJfniCWuyuRsFbz5oXMDg40g0A3B3OOkfHbm+FqtJx+y4V8g25MLr+yOhM2cqRzRB
S21UlklUb8SIOKvKc8C8RUSbHqg+TsZbD+4pUa4v1j/XIJ0ldOnMyq2R9hcjjhdEda4xsliMwCa6
ffdnqE9A8e9I9JYZFVWBZ3+5d+KzNeGi68MbIyymJT/tB7dTFtsNMZGeki4uA8lHpxcvRD5YcHMw
x1D5PiCPImUVqiMAOSoth7UKts91+LAmPOSQEwhHQIobGdVw5AqeBdnFuWqGsxmsGHOfdO0I/5dV
lTUwAt+gng742ljFe9K+l/3bYL6lXrTkZc4UPUDrY/aDZGmjUxypE8NR00ag7T3bWkfyZH5j4QHO
JzCtFvV5/GnMCMKQm5fmWorJpvMXdHpj+DXnqMVVGi6PLlZbJ4qPEcxZjTP8Ezoo53cRNeYlRnTl
bQLpyFrrKxq5UZmIx/p6zJkzty+R9t0SWcB9i3EMdF9/OALJLYyWJF0may1CHBOddN8baxqbicKc
3qetkN6CZghW4fj9nwTLRNiB2ERsNOecpAsb5giDY9O8Wf09UEHi6t/62sc1oW/FMXWI1MR5WYdh
WNHhtzhvzDjC11jPSJ0OEkfZPxEDSuqFzqQzKKDOFcpOiAIjJidE/0GSLG5QguVGTCZ3mRuwNfoC
XkzC4IRyTL+mpfVT47qsRAPfpVh2hB11agsDexKKGYiqqGaMFs0O63iQDIT6r2nqK6rjXGOlwZgK
k+XcwqR2umXOMmaDyd9pySUeri5dB06yi4gGB4WNirxGJ5IYyQIGl2r1qxvpog19Rvt42/k+4PEV
9y2OI2+p6D9MPNklIbupwVPp1WUMXtjxQvxWTf3KnJDfxTm0jI4WAjaQihiVDosbeVGuopNkCfr1
T+KePURNJhtTz6EzZN9C+K6YoViY6Fg4l7V5tOxRXRIQQLnZcstzynvpIVD1RYe6YRygWXWb2FRX
APZBPO0cxkMFoBvRE9jxd0GxhMEbum95iNJq2jQjqpwcas8tlwFD/J37wzbtWTrgQGwGo7HW7fwR
c3R0hbkOsBeGQCnlP87b1XAQzwcPJKfJ0m2tBAeVDT2iZayGZpcwu8qVbxjkeMVvhb7FHMMqYElE
wZaCtoYWFfPy8Xoh/rlYBeqB0V9svSGI/DcDO9CkkmLVk4rc/IYjVhq0xaE/EBTLtunkyKc49llS
TDD2LheP477O1W0m2q1uoEVNe+boGzUtlswpdDiVEQp86HDdN/2qy8gxhoXSmZ68ODxC3HWplOQ9
wCuc232Ga2qE162Dx68L+NJ+y0FjaPMSrF1cOMoBCnu97wp3HUoeeubtw+zkUvCY0H+ygJo5qBye
xKlzNpD4MdN1C+8JLBT1zQG4y+Z4F8KfqbFZEGxdGNx99VoyShly2Em/MkAteS9iqp4BDWY410tv
NuoQR1R477S8MdQOLMtzOBJFGuCP+TvAFRoLZZOM49LEML9TZSI3FmycciMNVwbkH+8F9RlpQlyq
imjVi9xVP7HJxW5Bix5qevL4PHXjLti/FCfyEnzxPgO7LQC4KvS6DadSGeG5Oy1qf0SdtIePLN13
ZeLWhFIrG5EcptcywK7UgZzLWICaQamvrbOhxc3wq1Wxxg9S8Mpr31JOP8ATsJWMOAOPaXVHhnts
QRhCHoX8w7AmQgv5M14N3rjkpJNjRIWo4hgTBcG+TvVlWDMpB84E49OHeB2TVDpl98oplonNwJXv
Dc9I0Q9ZPx1z6gKf20VU2lIrTmH95TfZWxsmBwEx2OdFh8ezQ/MrzfJUHFyTvPvBuUahBubfYZzD
uJTLRbLtxPu3TKczcK3JJ06N/I+HQDR37r39MRbJAuE5FwLwDSue0BIkq/sRxlYUMqlvXvA0aTTC
DL8VLkVcz1IMDHWobfREdfSmYY/VlJ9ArqbcZ2G+sKtPThZpeAL+iE3ES8F8BGRtXEmPpaqntudn
suz4jRwhAU5fJcI1DiCZI8IZAO5iQ2c01mkH+4SHAd3TgftXt7AnmyelSBAeHZqsTRxk9Ca7ISJT
o8Niw7YwhBnwW8bW2cutYz8y9QfD8KI1R6JMICbnZ5xuBr2FEVBF4P+A4qL2EOqB1rB8u7S+JxiX
RlO7E0yeOAVJDOW4Vvvo4oW/MxobtppRCZ8szL5LImGf3Dais6uTQoAB9yrHPyH1xxa4qxVzx/KT
78W10AmqOrx35Wn2RtAusBqMckhyAF8oOCt1EFcPqiWkWNZ2iKR8nj7GG0jdxrR+2oHYF/M7dP9o
mvLSs9ETbtfM8TA8tRCgw47NsC4tsxNNDLhjWwVrNFVCR7bma0ERqDUEWoG9RiGeeAZ5QyHCN8DM
lGyRDFm9ei/Jvxh6GEWnijJcd347dOzi6TSKd/upcP8L+QtsNYPESMvPNqF1F7TC/TGabqcXHUlt
eA131XrQGqJ77G1YhBdx0uIhSB9e5OpWZY6l+D2Oftk1YdBCd2N1dGCKAjEC9joRSK6FrT1+2I51
aVvYyUy5zOxgYVEwly18KvNeJZiDkMi2C2xJMi12+NZQCkmpaDBGH2Bi1kRTEXUyIA3MkCIZE+Cq
/UtaMFbSE0jmXZumg0+lqCJoksaBWddQXRUKcQEQaiSudd7+Bds2OEL5xa0V0mcJKxvMf2Vc7gTo
bgrrw4zwx2V0Xbkenr2nslulxCar7T1jOFhTDavu52zsVHZ/Fw9L8c4YzHYFcAESguuasHhcBFVO
8tvZd/Z4NyM6AX3jhjI1zArl920yCKgKAgCb3p+guyPaY1QsZpsyANDougbrxummON+zWMENZKdH
BYb98zEy4Rg0q1lnE2L6BSie49HVp8MiTX9123zGMxcc9Pbgvk0dzBjvkqIQVz1uISLHpD6BxDv7
DmoBLKupj3HPYE/ZAoNmzD7oojnEWRgmZrcWNrm0Y0DilV7tHMSDvbrjomhwfksuNhkABfdzx8jK
ytbRvbDOAeAZw2wgRW7ekI1a1O5aLq/YOcUUlsB64NbfJU5HvOeYn8bCg78gq63EWKns7i6qq95t
MPKDkUEtlKvaPiEyMkno+/wG9PU39/D6sGnw8bWXMRqbvi0eLYNcmz9Yx/FR978Ddpp/6aLvsP0Z
pkcJxyPUafnLcOdOwBb2D+t42UM/EzMLGecKWFtD83ZgG7iWe5aE+ppyqGo/ilJ6nNZ8TeJ/iUFM
1PTqgh53bnyekLYzYoioqUwuMuvvc3vAo6ooRCzMLCNyo6A9EOLFv07RAHEgibT1ANNGhGoTqWe1
QmXHBenCGfdMShA4ZcnNAH3R5phJFxI7CNdCmqyZkjSqvsE7iLko3oJW88Y8hnc2YOKRAOrWTvce
2FxtfKC5no9a+m2RRgDZYVLFibz17lHtQ0OEv1OeJTWrq/9LHFIGhheo38zlwyxmKhueIBrH8VkW
rWNfHNP5bmOGP3WxH0gTKoiPlNRjTAHVT09/CNVygCLjl+s4dLY6WEJm1CvgEnksnneUHldlbSSU
gXZBSdOQ9TuhEqPx1bOW8xYL3WHfu8FRNr5S/zb0pFX66oz21rO69wiGRqS1Z0J2F22Mn/rEmRN4
8Ig0fP5YWLnmXLQJMc3NSaGNoLfgwTkwgmxCa4oY0T64jOP9UrkEBM5p8cVRyP2oD350DUIPWcbF
tQ/ZlJ5tx1roXEYjrahwIrryX6zGxHc2m7lsXv3ZwMII0qm9GuJrw5fCMpReWFANJH/6QFiHE9B6
zeHGmcIDJ/5S+kUFmD2dzxbtKwbwFj58zsDoE2Z90RgrHKDWQm7g3LDV6VDa+rbXwqOelgex5phV
rCtCnA+VZis/S35fKji5wblUqZVUlNNS6cfhf7OSnSaCOYYEdj0PQwgdtaVvUudn7vaWRoaqHIzv
80zkmIvEtjSZN8Kv6ZRFB7Or1rzntpXthQ+TmIdUsK3G8NglBz14pweuPWjHAhhjkhSt58hFzA5h
rbl3Sf/JsnDIOffj4Q73DcFftuodA1MF5RXIA0RVqnsiwsUwf6StURFfCmqQwZFBI4piNLNvmEKj
p1+VCE2RCSLa90nVNHGh+Bo1CGRM8jQEH/wLCnmtBrppLBbGeTo5mb5wmv5sRhm8A5TltOaYVVaM
E1XjTkVY+9Xij2XHkCLBduC1qToIOO/Z9/oNtil2g4TMLTcM2xwgEuoEpmkU9yO6Afn/z3yUap+z
EOEJQ6a26IxCOpF6p5vuoR2NK6MVOQfAHXx8DocGF5n66owX7d0iYUHFtX6E6MPqombM+08GyeVU
rpQ2p857szgpAcal/meItAzs/8B8ekYD2AlEpMsVqs8F+R1DA84YZiqAcspcLA3sbYmpeDFggLQ+
8+ro6qITKSodcHDeDFq3bjzO1qU4g5lYWYnJc6Yj9Gr3Qk0gLqAG6Zzwf/Co59HKJKUKnUvGHtIg
Mf1bgBHJ2MxpDnXy8ZwLJdS/PEJqxmBE54AX5wXvBa4NkqARVsTMAnV6SPGtFLKajMxZGeQgxZSS
iuB03NGoi1wSPDvzCnl1o1Q0ry5zDoj6NtE4LHLjlqAqlSFRxDOlD1n0wXfX4CsRfFP3zbgk0UzE
GRIOGGlpRdXEd1O6xZyQ8cOQodPxY4MygXANliRWnFgClN6flqlpiC5FOAw5drUJi0R8cZXxJHuG
a0t8/AkWcDjFY4OpA8w1W70TZi1638mApmTfNB8Laf40Bi4HnwKwIzln+IbcSM3G0SwMO4frt2B2
484eI436XQhzHisk7WLszZJLThS6Jz3bs5fiM0p7H0Iq+JTU7ZyI0xppvbX0i08uxCdC1REzihQ9
nsT39IgFqEQzCwGCnzob6S7WPktGV2Ibz80mo2RhxsgYsO/rfSHZH/ldZoqC3s7I54RPELHoIo7o
JzdZ46+A4zBl+5K3wBzDtv5OKBsFG4V1O+VnORZoPC08CbV634wfRbjliOGMZa6cYN9FiG5v3Thy
hIUNNjaODCVq0FqKHSP7lg4zLG5e/JnX5soxWcoMD8jZUqGhcS32AUOAdl86316VX3K8BZrYfOns
BCt+mDUUM/QJVMjS7jOeUg16uddU73HnFxWzmFt7/CSxIqVNUBOCB+eNiB8gkDO9qNh1VPR+QKYJ
sqEkIwPCw1Y1d5ZipMxCEUdoC2Bknv8YmYnAR0MvBnPR+itgt6E4MPByWIK4NKjrHqssh6GEmzFJ
wCxEqgvb2CMLVYz2PSpwYYnOur+BRgD76EOmAw4mWDJgmBOP5Es4N9hpqLzjZM3920xX0AkkheKR
NcOfygx/PSIccbODr2Ci3WOjyKpE2y/osMDAUv0Pp9w/xwwQQEE3Aw5NMnSXs5xFIrwy+V+62FVx
GI9qepFS0Zn944jbMFLhgSigckvm5asgnKAcPIak+uSgk9yQuNkNxYH8FfpOlYUlLaG4aNSmt+oH
G8uu35hBDIsQvixI4GijVbN+A/QBEd6CY4z5AN01Rn8OvNYgeigFS4yaurWMHbUctSeNRUzUttGL
okxXAcdbps8a5t8DJhPTQdE/cXt5DZjAIpuiOGd5yY0ipG/Od5uxSNN+w3iEF6CQ9GLmD05w6RHL
uF9zZisQKIUQiS2H052UZp9F3Su3N8SDkrsuwwiZcwtbGie4Mx9hHUMxkugtFn3LFDUEsep6ejI0
TvL9E20fMTltHWgqc7SszYnc2oboQVRCxacbFlCCYCN1Ljh1Jd0p9pYB+W4UCkAa8jr4UKySrtzj
LYZEF/c9887MreYekPeBkyJlgehg+Fz8VzrDNLLGhd1gs+ghdgsfCsaKcG9jABGPCUsYfnvFty8e
tRARMuef10NEZyAzIDmd8/YirLkiKFee0+KW4K5z7EEeQtOvsxud35ZiUFxjKF3r2DoS08d1OOvd
Btzc4UnM8JN4OhOfqcwQnLBANbaVgV7Qn34pSaTE6B3Y5Dw7a4MEnind08elOTGe5pGmaCVL7Z8y
fcLpXriwVQjU4qi1g63VXVj37AP6IOsWcBbA3hQIae5GXG+5d9sHS8tDtgQpCdydH+QB74qLdIo8
TTc/cmgXNMOYtoidBn+F41DUEdSFDGu3fsZJgSMiI2z93angKQ8puScWqk+EGVyQ9MI6IULdMWKq
UQtz8jLTP+Df9GIyR2mTmxC+whOcy1Vp9Awnvs3aF39uVr5vovvBaF2/AQBAlupr64DpB/SMisAg
wg3MiKMHSzuLnAb2SvcQykXZ0grI2IHOFtoyRKFUS8BhsAHCTZqHS+HEdI11OtPB6tjlsjSegUU0
6m6MAxOyflIPpD/FLQBfIyxXGclUNy59IWPyyXLYZZpCsSh5YhgXJNeaRctLNrHxn211V1gGdThT
txtWWrBKVlEUrjVEL7XuLXiFGttRRifMYyzNw+jsCs/cwHSTvLW6/63iQ+m/DspXAMO6/wtCJ9WM
jCWkw5UKgHZSviE9IqTmIviWA2GAFwVbiMUu53g7l99PVh7IjY0UzroDWnEfUmMUdBFs0kYjsr1Z
yXioqU/Mqp6FodxsNa0TQxqYd3QoQo0fEfOZCRwt5ug9QDUjOmlpWE8olIporc1/5KLEzI0PFUJ+
htQpoElMisyM32GbXhR+IXYi1fYt1oKMLzhjDTdgUNFs1fRslVfwNp/B5pAtarz+EN7aCuE2n3Ax
Fy54dz2R+iC8mRNca0LRzrH7J7K/8pZZMz0wD2GGU5GhWJ3Hj4zpBW+RebpcO1hi+MPHqPFODkq0
8/6rR9xjxcuWA876kLeh9wrlqoGpIZOXOVin4vwdpXzyl+ZWUtAb8oqQOmgYc2N9LkANgyMNGjYm
D4KRR8N7nv+UWO6LWAKrmqIOOCB7uUlgBfglQEd6hTwLn6/BhW+OiR8UmG2SmDsLg+SplUGUhOaJ
DkLDhkG43ACPsmnF+1egW9Sc7PzOpr7ssDcyIBsxVenalZZqa0govRr/E0TW6dSdjOknlQSe9jJ0
sJqzbzwTN4bRPxGWdE4/DIhKzIxCvIJzzI2jtRJ8yVkc4lnaZLeisxcJh2VVIGrRYhIAfucA99K7
TCjB8aI+xmbwloYfRv1QDbhDvAIeEiQM2VLy291IcKjdIUS4yeHKMb0aAuWvMDFELjLui5oYLyHH
JtXfHkEC5JTRwc6hZjKMN27Gt/FXk8GfbfFOgYkGEDT7IcoJMq9KC2JB92TfU8EWAYU+s8xQb++j
EsJu4f60x/cCLo1e7uNkwx3DQgfyep61Y++suxGIdVdiK2aPQPrReTCiUxoYq1R45x2YFbt/AAdm
fA4JA/6d+P+Ud5W6ua8jVFfljlPe9hzYxrw/m8RauK/4dMw9HUyJaAPa9xvgPPeKNW5Va5uyk8YZ
2tlQonawKSroiu1bSZlVd9YiHtwXJ4VfgBhTvu9s/1fonO3Ox4T2Hd0dhN6GFT/5ZwaDS7OH493h
1y8Wz5gbmbCOmMQNvbZg+CdCjsR9s9utNCpVcfWTZNcOEeqGYw0pn2QPL8n/1vADY4P6gOvdz1s0
B8NLUWuMUVEKw5xyCvtTh/EdOWiRqMnaN8VS1ub8r8lUppUML5tHCvCooaNEL9DUOTT4aKmys0D+
nfau4tEbd/c2Vu8UBu10SsZ+aYXMt4td3/fiM2pfQdAz81RU7UqPqstc6D0SbwoTHgz1pUe+Uemx
dqeTj29wAmTuki8WzHePdOnyUhY9hzO4tnGtUTO76mvaQSFRIIFxPs/7ohkpJt4U1ESury8w2qrD
P30FdycalyqaD2yEPKaKUXqcfJCR+UzdvtIi82p65jYcr35LzWFEyodiXChDcCz2/gZj/idoD1XZ
vbq+sS+TTaOTe4qWKYjIGsCyIMlRv+F/Rhdu8tby1Fi06i83c0CaigdPUsZaUx+9hXAfBmObBukh
HbI1T6JuwFghDVgteXWYQgmGL5VGYMZkTp3r8j8wgsRUvzP8zdR5XvdoW4AY152FB5mNwxbXWy8T
FQZBXAKMGjcOpPzOylFB0NYSfpAwgzObQ0IehyyXKLCWMy7FDXOKwtN2Q2C8knc5t/BAeLkc/htR
I0ZN/kfrd6Sb7G0C9YSUSevoQC4Mgj9Ojk88LVA1d+u27s91qmVYdfpYMjvrkkmryrcveucUgZjW
mLhE9L5iuWNg38FR6SkvXWMeIyrQiZnurPXA8sRPlfbwV+w8OBDWlW9u4+AnaWB4VZ15HM33lKrX
g9ClIhyp0vpVZYLghk3GqCd9BSzTc1rmwsP7zCZ3D5ICLUBml7uuUk+qX/54k7Onpj20HVqaJbF2
+MSli+A4xQReHbx4eIlcWIG6f3Px3c3RZWqzx0SxX7euetR1/YsN44Z0+/H8nrX9OXCDU1BAxp96
+9ylaGUsyiNtYfAv6jgbqfjjqMH4mfUMRNRlHyv/TEtHnKp9znX/MXKkpN1Dui7Ry3K1t4nxMDt1
zesPvIcPgKOZypudDherRVbMNpobdwV8g5FRcBnM2VjWlbKOgDoo6n4z/Agc/Ru0GMVN377V9h9t
3hJX7NcPDO5fhM/rdsmbgBeNr74WYFLW+IDuTJKR+Vrl/bZr051Dq+ExkqXAUREjzRb+P0BuGfW2
rWyLXuUfmf/03adu8YwZWzGrsUcdRIKVhrIkfshwdOSukkqhcUltMc7N3C+KQsOCWmJe7rV9mjk7
U/s+aA+GtPXIYkajyGU4yqg/A338NCRDi6WjK8U+LFtOQGRZWM7U7w6UWO3uZc9I5var5SUr/sEW
kykQXdUebj0HiZkzZefQG/AFfuJQA9bbIApY9Kq0jDTj+rgZ0mgd83+5PEfwUtuFkXTMM+U/y6/e
oDbK9GCV4BOmxcVOhNJFuNdZOiMotF4dU/PbLaGTGt+dsZ61f715UlglA6Bf+NcG+8NIxpr81TB7
Rws33an4pjznPE1wdA3H+BBgvk0lI0OYykiPlfcDFR14OaBJrRfQojpPZ6ehlYGnKyUBMy/I9xFb
6f957hXYn8E5n0z+okiCVW5ObAcCZmp+zmRZhCiSvg1REemQ1JY6QyRoyftiwNiCAYcKCQ5Lahx6
tbe5MpbMjXyPunxsjmk5nj3AnAElkuMRq76L2OZe2WCx6cSUYEANc4OGDJM29J2Yvyy5ngNt2Ae9
tvPc3zH+JDOsgONi5eZRqs2BcLgo+KLoy51/IYhcjGrLT3SkrBO8apg9ZAewebqoXHrsauGma7X/
mnOfTKxlUWBJi5ylDtUFF0t/Rb8AIOpipKiZHwaXVUwnQ7HFeMpnEN4PA6nNgYRmQ88KsUlmrItI
Pjtr7VsKmxuTcRvXFksIvmO0Dq5Vf6zHQ8YtG1oPUhxUXLszsiToxYxpJDeVY54UGWWE6tJWm0Ex
UAPyBBhaWxS+2qHy1mF6QJrnwZKl6ze21vhPmMVpgRffrqpgdHUezkDf3PAoUXmCHK1WQ5NJy6s4
Dz5ciXg54mKgAgdbhEzKIFCydPB3W6TBNZsugQIpy1AuCuVjHeqvOWoLEfrNgAlIZkXdO4AMiTB+
Vk+CN1ht8BpX3dGA0tFx1eNZRfzXCJIf8k81Tfquegh+ygTX6AfyxNGDTxtEoCmkPTDSeugPsPuq
p5GCpsL9bFzSbk0ZB0w9Kg9z1HYCE5t89ILBA+IhSmLaUPSZc7HBR4u3BeTpRUKUiaGeDFs7hpMt
SqOxgLEBPtPS6GOuwRuVoZAMvcA3XQIxXoWb23Qxs1txiEbjswFBzkCS0BpxcHQ4dQv5iqhvClFp
v1OAypaPaavjh5DYORZNPd/RYqQcZqGV7pCEhfN4HO2/MjG3u25fD+VN6vAn/vuV55SZtaGubHi3
tFYdo2CH4p0SGVwOIB9vB6GW5Ep7EnwVQE3H6cyB94A8grhGEXaxiSuaEz6inX2D0spyguCGK2Lm
MBAjLgcCYxp565EJQw0tSCUnoOw16Uiw4nCj6Ss3bSSJ3VJwHOCcNvugmhT/WFgeS42MH9gk8JGS
gnsYjlL10ztAqOCzkCPEJKkxbi5aZZAY9D2KYRI/CcLEHW5JCI9AKVhujRF1a3BV3c/yvx6QCsyd
9yIX9wCvKAUzFvqqQGSAjS5+M7Rq3OEiABJPHbq/ULuGhMUjRgoD7JuArhCAUdoJ/NaMIf0LFV+1
9+ixDLzVRvXXpj22FBC5+fo+ukcYDE12iJmfCqEAHp5vvIdxvM7owyYlEkTxiUcZb1i/02HKWBaS
Bz/CwTUPRifmhtiUhwzsvEeekMRGwHVwMhR4Uf1fwH51sBgb8vmieBWU77Jm0hZPpB+5mGA9TTxI
T7ulOC7JJVo8+GBwWYH0w+HZwYvloNBwxOIkOMvL9gliBRHCZkZaif+R7sBhOWuatcqYK4pJX9I4
c/UrTW9tPiCxzJxuk/MH2k1OEAOkvW1nKQwgbwZACgCCUQ4HjHkXJiehoM/WG+z6ZL469ltHwcEo
jS2VoBkhDlRBqm0yJpks8q+xmyhvRf1mVahAvXJdsQAEhJOh5rBBP4R7RQuO1B51OGKBTl9bYJIm
Ixw+DETcqsBqgNGzrnfbUvtPQjUnmr5qBsqcXzSx2oPgSfcmEAN4g8hThHqm1PEWtPDHVf5MBUMr
ZiWKt42TNQQcu1VfsLda2bH5lDBF9GdwmiKYUi7ESAdSMeYDDFFEvxS3ogM6ibSxkhupNd4KVI1U
I3L6aelJSgKsWNeDAeZf31AC6AHmrABHWoWayKhPpoLaKaF7tUQPKpU5kzKOQJcBoEh+aUkZ+gcM
o1DIZoxXgMk6CLzTtK6TrYeHojD0nWTY0tuD0ou+idYKZGgefiLrX0Yw3gRySdSC23yZmGEINcZh
nDCby1j/mY03oUipoAZwAYFNcphyqNbx0JniGgZ6838kncdy61YWRb8IVchhKpJgJiUqa4KS9CTk
nPH1XkcedNld7X6WSODeE/Zem5eFeW5NzASfZYoIj6rcJXTZdtcYDbLwdSz4fMW1JQoj2ZLTZvIH
0VIzcSoh82r7jkmYSjxx3hffk9mta4hS6UY0r6C/rO5GURoan2b2MZrs/mkAJUExe67YPTXINOy9
npOpF687+ynHhKdbAx/Cd5o4+OIo+fIaItMB3sl6rBK/jjZzAr5k8Z0hRh+JSb2ZLr1R7EXMsUC+
yR1+QoXIISaekXg0OZzpola5lDLKDz4nGZSzkfwDFtG4kJ7EOUIbZDou6V7fQjBKxSrD1sfqtLP5
bFfYrQDd1WmNCgo8YQry8tCjO1/q84xMZyl0XP/MyYJgp2KsEMek6DcKg8gSgng5NSDT8InhBHtr
mIctOpBIbDkGcjWi2GCAY8yRcWzmAFN5qhuuyuZeoslLxISidLwEjnFqnqJO2bO7G7mq3dHayTtp
V886t8mSGyQJ7Mv5MF5smE45XEgUfd3i4BBgK8IXqzHf+Mv9xGJhTz9T/YMmIm4B27CLojaSP9Vo
CLDEDFFQ74zDZ1a/twRiIwJC4mJTWOhg1FwWanBEGQu3jlD5DrKrChAR8mypJHyKE5hiMCFUz06H
dZGwNAYaEOU3B5pFLrJn5V6bXt224iFz2N4dpPbAw7VmDTJF69Z+klVm99KxaHTh15ieB2ucGqqD
BmSJGQ6CmIhT3GxtQwYQuRSvkgxmhbUg3zCfUjQp2wrREwUnar07qXti/K0naty5Lk8TwVctRwLv
k4O0cg6eqdRaNiOjo4KzQvcLmsBL29sSUhRxHLHFR7Qq80+bqZHeW8TkHEIe4jkmhZNBrcJvUNLq
yRKo3/ZWf+RwivDNVtHPWGK27Q4e72zKBIdqpJyzI49FgutItnB29mm4nyYvpXxwHOOyV+oy2r7W
PbH2lQmjNmp3k34HRWsATEOKdAMNarFu1Moo/SZ+DLClSX+u2/Jdi25IQqJgeE7nawYzK5y7ExLk
Mt1afXA0Al6sda4X1BWcAR5P9l7x1APVRUoWDE+zOMhw2asrY+TB9MRf8BCTKRw0nR+M7cvQNPRC
hKdUBxWTA0si05kvSd8dpmI8ym5Yf16CbIdPiLuFl19kjhigc5A4ImkKiUtS4o+UxYvAQBdjOOg5
GV0jOtVq/pmtAdo4ydeJ4XtKSBQf8Ae6+KgLNrbq98iHIksD6opzByKAHRCImmbUYu1lztQ9ii+W
/9Dm0Owio6uBG/ML6R0+MBXD1ocxm1uPcbcE9kVWe2oNF+UaNgPmBAhqccmt6rL2cxcyC0NNWzvl
MYNHY1/hx/FS0gdU9hZogTwcGfbHsswr0Xty9JXsplmHaGb5NE0MNUOW5aPN+rFbIUgjgYkkDAX1
vuU8WEOz5VgwKURGlYh499hHb6KIiZP8GIUvU/BUGtUuFYRk8GNxQQnPAaZl0cF4l1424oDD/lRO
2WnRruw/B3flMRJ1NBJNQ07TcCVmyXpCczm+pNWXrY1rA82RjuFF3hUzrDcLYvnFirapFxAWyYqM
tzEHGZLTwEyskD0GKHrlKzmXRO8XNk6ltQ5BOPY5XxlBj9yItXULT9O852bU+ssCoyTzdZfxhkv8
KBkYmMoZopZShvb+gEXHy/ptyk2IjWATJuO97KpzuDES1VBMvc9bWyYsnNG2dS8z1DSJasogi5T6
JuTLWwjakzQcMDNagyqxxU/ACpcFR/li0Yp4WbAhh6SYaQJxFHE9aMAyGC9p47GXFsVKV3WEeoN2
fTJ1VPY0y84D5RHlKQcNUTUOE+eEMWL73UOgH/nomc83pJ0QhMYJrrcpEx4W0AunaHkUkymXOCb9
c4iZI7Eo7wzjoDg7b/b/VBps9Hrgw+TkZWRPONMKPM4qTV+SpF63sbGfF8fXQR4GPFPyrWXI/Nzm
R1c2fRncSQ3Up/GGPF3IWQBeFQX8GfZiTj2oKPX4NJDVwMXrMNS01BOCts+8CY5iVG2X4lfLCIYG
EhuEtzBFjpV1R35TFF96CaNTXcu4xKAWD6tPD3GbA/EIt18oPZr7oJisaSEnwTPCuI8OTRbJz4bW
v/WjiS4EXCBK28x+Gvt2tejlRauxQ3CYOYa2yd+m+mvKtU0GVmjonBu1qtCslmLwtfBZ3AaL80NL
0rnk97keg/adqNpbm+W71V6Eh8TKwqWLRuEkJRIgtbUa9wfe+lWeEIcKjxr6IAMbPUYsw2+i0fFk
JEjIZznTP1SKdUgYZQjNx0p/l/FZhbtc9v+awb1vuK7A/HWtwvCUYKvi0Qm9k3xnHpfFAI5K+BBW
0/8Tc4tJCEu/V4iccy5DQs2ZHSLnSbtwkSQpmhXOULaeQUvczjPr8QmLNOo20Zf/yQOb9ZS82vMb
qFM27LuW4Q4llRTttK8NkbByGnJk6dAh2Jg6xJcgaMxU+1wY46nWy48m5D4+/+E7w/pWQIttU6zU
IvDVy/ihS1ihc7I12pbqA8oilzuTn2s3vbSMRVObtAN80S4SkgjJiHxLXjb64ixnbUXtXvD5yY2B
/zzStA1baDjyKJqjkzUeOHDhlQW+N5i+uiRfUzOhADTgrLCxjQlCwodeHM3AWqXGU4UhyrbmXUbH
PcLpFxaUEb5wu3N7xyDYIBuO9bMtKHqaMw09qEIlnevMm9SdTWWLUNqEZ/TbooX0mKBEu8Qlill/
NhRkFrxyJV/rNgvPRfVSROwl6JyQvBmQniQCmQuYVsfQ7x0m/DxhEvPtTuFN1fsjE0o0O1JX0IN/
crUz85EXRIZ0+GFG3jsWgx322141D/JCRmHiG4C3OqqkBDUV+9GcGVtvaRD5fnT01wXTcXdHLGWa
dmTGfk/Dva34XmlztowQYFZF5Cvtk6f3Ptse3K6YuYfk2R+Zfv6hgCgdEHsIpQCUqKGEJzMpoZxn
exFRdzAUOdoiG383jxPMla02ZscIUG2Tzq9ld56JIzM5opBOZzzpapfv/vhozHdKxuLCyw5YoHQs
WfN+I1exqvxKXo/4YR2IRTJf7QdwNKzfATMLKiIFLRVN9w4Nj8Rj4LpB5n0UUYj9k5ApTZQUULnq
V053l2mPzDhArzhRxcAHxV4N43NcNdzAXRZfydVg/OakW9JxPnau94R6our+ZWTeVTSk9DNxwWdi
C3As8EgkaffSt+uI0lQl/GoDhHO+9+4QSF+zq+Wp4uhBycsV2fRri49ijL2PZmEh0xsb0/gXpTtu
EBJMD0n9Ig6SEUCwqkZ7uqrWxhTMzKFuselWVzFLSpczsLRlld3V2rfYrA2aSxQf4gZZUtRHpEv+
0xDMQZSLEwNjRu8Lzk22lYwAZvZdwy52lY2Cg6lYNpM6s40m4gMRigtu46jM7pVK6o9hv6TG45id
DVBvIrAjILHr1q3qUevpCBkGkAFRtl54qrMuYhKsQVaS3+ZD/OmMVan16M/V30LEgiKOZyq4oM+Y
S7SqTC6E+hNNvJSIGJP0xstlFu65rSZfJN1aW7NZ5ivnIp+j6Utf3L3tPTfMwLnOIqD5ZJmlmnIK
11X6zVikovbsNwsXaodwpNzPVrazKu+zIAtUPYh/SQm+6v5bWmgV6HMBt8F4Jk3P0o8zLPVWp/jJ
UVxUlPpw8grGQexs62zcaNN0jfX0YGXM2ud/+hhcG+/cF+auMfsznuukXcE1hS1sbccm+IcVJEy0
x5D30XNcfJfOU3Yy0Hxqdn3sLI8gyS9ifGNbOeojo/8AOQq+eBtwUoayQlJZujh6GGjgmPD+AeQi
Vn89XRnqMoiXkXRYGrOYYp0Ow1FWYsquYzc/Ms1naDRoPXJjZl0jZzEZlqRCFLxfMy6F5jOL/5lG
v48AGSzWplOunvLTBoyvLfpISlcqIiH5Juam+875EBRYuehWGxvZKiPJsL62Vf0uWrVxQEk/dNzs
yGe9dxF8IOEaRuuIdmkXMYyMqUjHZ3mZo8g4w4BQTZb6VF4RhWXP8ANthUh2DYYRqrYCdDe84vRh
XvQcNUKLmvBVal3lO4H3OdArihKgLuZNZ7LWJ4Cccoh79KUKHiXdoesIWhH54rM2s3rrnZeeXZbL
Ppq5Y4qMzZrSZ/b85xjgEsKHKh1BO9x0uNIMOhqlOHdeipE8XlN/cKMsBfgtKg6LebpqaVulUtdm
XW/r7KbT36B81PJiB6+uU5QjjG34UZ3IHSmg4E+ImJJZkp2HhMHAId26VA5hca7qhoxjthvdV9+w
Io7uFBCbITaFkD9wiHct9KxZJ4m9nl5Co3yU2ffI/9zp2kFlplgRmtYM+441IHzU7AmL+CvFsscJ
YnIgyKEk3QL9rxgqqbsZpk4oiQpNZ1JJkog0u9jbrOKUI/FhiEK2R4KWcSy8nRLNiD8YYVRvThlA
gWCFIDzc4Zb0BOuNz57+ZsLOIf7MJrCzLfaNZ637BMSZkJbGTYHMTtMKvCb2IaEK4jDlGWgW3K3M
sisoNs6Qnosl5KP8qCM6fuQATf09VgMlN68pI0cXXTVCDy2yV2oJMo5yM2IGyj60jA9uQLuj07q7
EqIl7uNQEsw8Ll9WHHW8sMy+sWjfTjxZS/XeNbC1l01hGXejld2LMbBWLJ8uB6UCKhWsNQmzqjdp
Lpp2vKh4raaR1EcgAYa1H9t/csNy13BfQM7k6BKVD/X8nEJ5nFlVUJEwNh49RLsRRxeniQ4Zc1Lu
jAqDeglIn1xNxw59z9jb8XfvnOr4s/m0g4c8+HJ7HeRWfacOPVDFyPfQCvtNJopULlKjOg8hgTA1
qYH/oqiA84wArP1xKE2TKNnIj1Zlzx6fSWsgGgx79AnkprA96VnXccwwPxevWckPB5FMxiDTYl0s
nBMavgeSPal5kKEIQoG4JpEsMgg1eHPn8ZN5gV6LDpIPn2vN4ngV5Rn7e7UDlO4cMCHVCnHBQIuI
Oos+0+TCvUusXAh+6Fm1dX/4MhFiUv7UuxOa9hxJEi9XTI1SN1uNn2ZGtzFx8fFjRP2nlxX+qCh+
0gwbSs0cZe8wP1fFo1bdR86R8oOEQNnlM98NS8hV3P0RS7uOHLJlrDBfK7sU4SBzTZm5y7B0FqcS
aN/8GHp8kIzOe7BPZC+ECM74d4h7isZg59qPLgu4njGrem6fEpQRrsbY1yRLIXqwGdbnRNtN/CIp
8greJ8qCUlfQDP5jeEdijNkXW8GV/IlNlTXMJSBRaic2zwfXfe6jbynW6YMwu6EyhGgrbgnQhYgO
h3S8zuO/ItAYib2awyoguZFGyAwMzmiU/7Cg2BwVTJ4RFaJAn2PcYi9ZUyFUz0mRQpKqakIPCFOu
6dzjQhPYB8hdEjW5NWGLY7Hjg+uc4U4Byd6UPwLfHl3Xr6ByIBSMYCqjLUSNZNjcgg6rMh7xzZRD
B+XKZm6Rzt5ORBySn8Wk0umdtQZ6i6kpOEJmaVRrrCBnSpE0/HJjgMm4y8zzIltwosNbCzNCexN7
GsBxoJRLxBLDF3E6+kaZIiMGZ1AUVFuZ3RtRcVe61VHtHoQKwR/0N52hE1S4zUSRLZuHCP+j9QQB
Yy/lHZ+uBLB29gPLAgaBM+KpBkUZK2ReXBPcAG+x2G85vHWiLLT2p5hsP8Q8jWGtB/jmcYS2zUkI
DNl2RqaElg49+AtKauiiSuruU1RMKO5Dfcczi0CfOROrnmHuL2SO0g7W3nlGpiGDN1B91Fry7FgJ
FyAontFmAR9u2AkS5tIyxJdv1nqIER4NVO3azQME2VnqRSBJ2nz8ux5Jx/DwdWbVr8j1RjJXPfHz
k2UEYV1jX93yAs0wn0lp4RUpqRIDPjGhF1Yg+2x7QBHyP1544TIhG6z6zIInheVhW0ecl+fGedIN
TRoR4eJY6peWsUaV6GMm2mTd1faTmBjSzvIHogB5C3xGdnJWBRRphIGgD0C5aABqwSXlS+tmOeqp
ycF084zajYpjsF93mBllN+Hi3VaWz5EGNswRMFsM5JDzI8LgJ7C1bNsZvKdcjeVzqiD/NuAiFb9Z
Hr3CklAdZx2384YWlwUHRYP+W1XoXfr2b63CgnMClZJHB34mQqsjtmUew1kzr4UtoesJm6G/PD3P
Lu46L/FbKyXiYEa4gs8g1/j4rUcS33iUb/wRAtVo3LVJU5iTaULJLlWI6BDBccUWR1txptMO+cAp
QDqGYHgvs84CQVPeF2OEww5RVZSBTCO0KBj9DD0ll1eNCBiQYYawO6Q47EQtmSr+1BdXWf5GjnZU
nOWyAIjPy3ZVLo9JNG2sGdSv70wBP6lyme1pLV7NRQ1uMybRoivfl4k1DQ5UtquCcRE+jlOMfNzK
h/w15/mKp/4nNVR4UMGnVna/DbTwmut3cCvKAVYy8C84PdAY2/M+rKi5AJCJc8mNq3sTEGO9eHsL
DpA9pM9zW/lmMBCqpd5s3XqTuZKJI1zgrIgrUBl3Sv/gDi91ljzkzdUe/gSIjtG/JRC3ehvObAdE
3bnLzGHTVQSSVO3Ri92jjlbBbE4183BUfoSFBKumgzc+xdvIJovSfB/MkXvyVw0vtcJYZd5wJLHa
3DfJb2g+6/N3GNUPRtHj1CCEnT316BkbHV4rhyjfYJazFqqjLc4mts8jnVNesWpuif3o0T10sOzN
ngzYgGEPXswAtQoJlsS9HXjIHLbnhbVTpswvFhYcrbWDF9AiuOtpoIWGWyTeuuqntU1lEGsvlpG+
dtZ85Dpepy3Tn+Bc8nXpzEDyj3Ga79uSZTBE+OGOzYSzrK2KiWiA4QWIDXdNsm3wJaevs34qlwsa
v7s8+UinR6Cd3FRoo096u5vafzRcTDRoyXUzIuya/9Tvvc4WrxEp1qW0SGvO9WWncUBVrUlXBjuB
yFrGcNi42f55x4JNO6v8OX8S8yj6EW+lggbrfBuqwHrpw5284dKau2xGNeN96kbfXdgA2CSdUZsF
yqbJnwUGoNlb7jQ4MtMm1e3HFrl0CEC14tJ1cZ96O85l1b22HkGZDFOQ0bpAFn+X+IqGX0HiQ9XJ
wM9gbLhKW4KCgJgOCJ0AHzX7GQ6VxtAhTCCHcnBFMZIXNfoIWT/C5TgahAt1enwH1sMxD3Xmd1IJ
YVLV+ZJ20OmKZKcte4LGUwXBPAWGtnOCSxoeOSkCDil5K+uQW27ldcC2Vi4fF06JgjYq4dIWI/eL
i1Im8Pgk9jE1plbe0KkRScJWe/BVJtpmtfhquWuSvU7fj8JNpSupA+ipawtZ4TImz4VtnSme73jq
18qMtrjKNnBfmG4pu3F6bEq00nqPOSB7nAzQhpMagyMJ91YenjpMB22DdbFA2dB8N+7AVLveNDBU
KmaU4iUTyIFkA898rvWugQhm+VX17jAgU3HgIve5KcgWVJVbjdvQcje6jSrJj4nAc4fNzBFEdnqt
bszhjOqBSuM5U72jO5qHUfvQqbtqRnJDb/oQknrlVJNjIDWviTfJYEJOgbF2rAK+2b07AY1W0gcF
V9mSqUT/eXfhJxk1yOiaUj8K5y1ZWpxsiCMIvBr3DTpFlJsoN65VtrcZui3hm3OoWvAHA6Zwl80k
6VRsYUJvYJAntBsFaBrTLVQhAPuYL5zd8Cnub5FJsdKdTPOpBq701eUnfvOhPGkdx4iyyzPsxKga
iJ0PXr341jPwo8oIImho6XNGMJSeQ5djyLxi+heEvy4QHVwKKPlUv7b55bedzp4ZyQZrjtmFl2Vt
Lz03zFK8aqx7w58gI8jU1tZ98OTmXPnjzoDq2/O8WTpp8yzFw03NLNRbHjIMu2XBWJFStWAZZCv1
ZrZDcdgEqXVcJm/DcjgCgyk86JRylRKFbaiqxh+5WZNl9DnGoMnE0rUbKox2KABo/OGce+pRb+/B
3pLyJilIiGnpEc1AORqdQkQtdWBkQmZ7NfAZIRJb1+YqDlkH0VRam0RRRXCy9ZiGM7ZxAb+GGSpZ
VhYwgqeRhMceak05ggGDPqasQtVEQDUzHyt3qom/dW+654bi3TlVMQ8iZUt8V7TgQIKXAf6WaFTG
hHH40Pt5+Sl9zljlAELe6/SYta86oogZoUr1iKTTZwOaI30VWFTJyEkdtVWloQGnw05xviQ8GvHO
gvth0sbL5mKK3hPjSe8ZOKAVkVi4HnhGxqghQKoYY7IWU2qKGjiFFFV5R71En8H1yEUNO3DE8L+N
72kA6S+xSMwkPmQkTO/QIlWlvgOCIubuYn5tjBPWi4gtDw41zdqm9ip/npipBN1TV50wY3aGj7qO
8pDZIySrx3p47Qt1lZMsQ0Gu9K/QiXOqAWm8ZbqBoR5hZ1Hfq3pxiuN3jtxrVNg3vHO8vfB8ybT1
Cc0Aa2ayJXP247iw5WnWWpbtVLKzHDRRUkUbMaL/1thmMpT2mUl2xrfngOPxrl45+2RgHFT7A/qO
3bL1KH7zun5ZCG82w+TRrr6t+gYhjG6Safd80UzWKZMEXfq2g2hSved87eKf3skZqB5a+ohxWwcD
6iJOyZh/SbyeLPukUG78kebcf22V7EyMlxkXECyhM86qOD9dJuvdbtdxtE5JMJwejYRxLWo4FCs8
TnP0q/HF3Fs388qODolsa9yb/cqwKWzYtz/m9Lk1kkQkDeeIiQFPipAe5W8HhUtpY/TLnYzMzQHp
uQpqhDaHVmeQbxCbrXk2BpdprQXY/CUEXocFz+LnOGjG1akXRgiY+KgTnU3w937+aCwlcjA2mfny
ZyPkofC4RPSl8m2O4Ab36lS5oLmYpbmbWNuJaDVTzS3Cp5ZQiLLiR8cR0D0uOP2t+ii4MWhLEyKX
WXFowCEs0ZKFEe/cYNTbQcXs3oRXm1rEHvCZ4TiRr9fOqdHMYMuKGzwkse3MJJrLYngbkDoudu2E
yhAN9mvfRcc2Z50vAFgt6+9D7Zh7+5YdEIGNFs5UgcuYsohDZJRXy0/oOaAAd02zbeytujzUxkNv
6RwzoMucj77u9rRAKv8mfEHdwm7Ifgjm9wZIgKe6+GTZuvZrB/+3Yp7p0h0z3fFbKxY/j/nTZz1+
Iq5cDhPEVo5yL991WL7mFCfylv8pYPkEaJWkmRZxv+yphI/kOkJggb8XfVg1u/6qf5IVSpK5AJsx
AtYFQ7yz2ODGengCl+WjOtmPpAOKS1trH3JTXRsg5jriUhqPsx7324X5WvaAIc8jFrp2OADu+uWl
ZsltUQ/BYU4pzhhxSe/PIFD8KijcYIU3CBIGGo7s3cIrTKaYe19kewAXFH+5RcDSyGTY4X9hs4HA
LJEjDe0GBgD0S2ROLd9i6CR3iraNHysjjMZ3sm7NKKIwmXVPLk5Y+lecMcpFB7GD5LslRhBNH2Ku
qf+aFJo+9nfhdJ3MdYegyDDEfgWpssIRaKQfOZtOlVGvhYm12M5c8MjsRTGBT7MrrZdW/cDukGWE
puD3ovrlZ2KFzdlYCcFfV4EI/Jj9JWnBHZL7EN+qdt8U36NODbNh4tEs+84LoYue6XBz++ZmOW0I
MNytC5IANU4T7oisr6b3Wb0NwUvTPAM1nMsdG5nZu0zDa4aCmCUgm21gej2FWDCcFJ5QCfYlUamu
1hqfAegKpAmo5xsWrg2+D0fHROGTBizedTU1zn/SKqqBgEXSMUVe6xE4ylHF5mmJXtjbdTL9vOse
wqcm2OTtZjTux9JirK+vR8oP1uZW/wkqTSqxjAU+/XtRXSrl3m729GPLjFgJ8ETJqtJV4Ho2yLC6
i8WkU4WMRNmR/kOE4Sbhg5G8ed1ND5t1DGeEQMcQLTq4id1E+KbiTvif8H6MMFi3cqVJVIs84bL9
kTfbaS726LdsHLIjcCKH0aO3DlBwUXGwfKm78YmeYdUkEiuO8YBgXu8eLJM1dAdZP9tO+zLPBv82
Qb1oN1oB9Y3hJhK/cmzXQc1hot0mLb138uWn9h5QuD38WdHbdC+K2JB066iNaWGbgxmdFny7A9OO
Mj2n+kdF4CavLpNIPTqr3oBa4+wk8I/iHSdd5G1HAP4GpJ3VzNZwjo1r+rYQJ4JXY9PNxH8AK9gS
cGQl8MoO+DaYurP+QZYCc0qDOCPnW2NsZZws803x1pcPcUfAWH1MsOkxeeUkZOYx0bwtvIMyFWd5
JRSkiCPYDjS/BSkui7tmS05MMT8lRrurajCVDRtY1uLMVgxUhuzB8KfybubUfanvfaRPoFOSVmBu
m4X5lE74VKQ5TLhJOLIvsTXBHwqueiZZQP2my5kOFdqVS2Zlu9WmcyPvrouYk3m+Bn5vyHYBId0G
55NlwZnERZxuC7Zzqhmwg1LmfTvCkVPZlcM/giYmm29qDFH/x2HA6B1nt7oh/esjsl/sdB9SAqbo
MRpX3ZCBrKBEIS7kze0tbp9kb4Ov1MP8lpi/affTcjUZ+U4KwCpUPnvLvhaMI/MZSWD5xpsYKDz3
BnJGlfTCbcrax97XZbovzm1y7bqrzow/l/l2fe3AEoOVU4z+WDM4HvEBVswPZMfDYLge7uxh2ElN
lKa/Bn1Ww62ZVDTjCUB43W58vYFpSc9B6eeQ0ZQD8McZ1XNzdvO3yZlIoLlVMHoqTwwo4VvEqL9o
q1ZmGnypc3uuGseHSGfHCPAec5KD91nxmc42ePtXkSHNRFH/3aVc652DwXT8dCMu4pY5EYBzetmx
1PeEt3QQPMLtH4h2+NCQO44Wdj7lnbBchHwCKDwoQPSgxaJtu9UIPzSM5ePQrIO0hhcPNYVmP2KG
4s7JFzEP15hKbII0CMqUhE7AQuIvEVxiVVKKytYnATBvV0cPy3H4SIJBdrLugwTKFIIOpJtQq54U
AAPBTzB/pfaDG50c7iu6YdBbjVtflUYlwVbbHiCsOxNeik4FHqGy6e2OggPLWCIqSnW1SEXS9Ts0
mS3e5PCdnUGZPaQDaRBoEqqPKr8W1vfcngbIfEZ+S9ujUZ4WKm/kFJCteCi/8t+yBAf2aH2Xtntn
MxGmRbubNhG+eR1iyDval9Ta5Aq8xo3d31lEsnhwOnYMBROVdXT4s1/a4zw8ZSzWBJSmtZ9iAqgU
w1cikwHDxUWNGPPkudxZ2WghHcdjwYt9+ncO0UmF7LWaq8Mv3HvYkR9oNtA9skggrRj8rh3fctvc
mDkvX7LSB2sTcs9l6abwUCfWIpWKUE6ftfi14lRhdbz0ns+mAz0x399GH2x6AFEgKelLPJBedyjJ
Ym/iS2QxKWh5bDmsMKmROnbj/13b52bo+EZP/J1T7yJnH3NXfmgi/skJaAZtACT+Lu6O/I2RKESU
XXUfoOToD7IfDKonTbvT0SEiTZfEP9s+1OF26m5mQI3QeRuHS1qqnSLdBlQlzPGFNS0fIO0Xi0XK
GlEDxLa541DWBSKU/P6x3FPIcum4bpwb3J3xYexIRWo3KkgBBicUKnb+gaFiHQcY6nA8V0xTGM4r
6IlzXG4dqmZn2JX/wp4sIcb1IdicGicV9gY4wUNIz68Eu7adNqNNiAKTzGogcDTDNS0bH4Dp1mZk
HDTNV8c81ow7/DYmyWDTu+MxMtvd2LFZrXeW8ho1GPXGA23dLnQA94czmHT1EEQENcPwrqyNa33N
jEsakWIxEhjZJHrzhvARZ9ky1OU6f0i7/dT965aBh8RXjGFVLycFvEkX93Cme9/KPFw2xSFXSGgy
iiNcHXGrANCEmrST/CGh41c69VL3jHZoa1Ta1QRLw7Rnz3HbdhBr+q1NT8K6t2s/S4Ccd3UbXgN6
hehTRuRS+DMax8tb0I3W6bwHRH1awqPRDqsx1e8cF9H6xS6qB2Ocdlp9TkrucdQ6AUV7h7H9T3jF
zIFn9s9LMPhzyimdG5c0OCLBpr0G/7sti7uIyBZ2czXwT22jyIMw8Pl8mdRFzQRzt39z65NJYmd9
b3Rv8VfZXFP1xS3qdVl88ODIjRjLcpPVbm2/GXGJiSLfMNMx0MKgokHoneJr4bcjVvyISUJP6ZtI
0hprD8nJ66SDmELr063CQLsOVk6vVlG2fiRV6s/LPUZBJKPkxXvquzH3K2GTqbhGvVBn8E3tIkmR
zzyP7vKoM0BHawU98QEUaTvjyiEki+UKixlZ+rEoIYmxLD/T7mMOZWnScjaAicc1/glgcr8okV8z
hFUeqvabKBxaf5K7a4BHHn6OHO/3JeSn06tHVcUvcO2qiJo7JHeqW1sa+RsI2kSpHdIfChJMyhqt
fZ4t9ZBED2IT0qbnQQPHgkKDqkr0b4jQACpQWVJOWSO9x8VwcxggYkYQ1zy1+zBc0XQtxZfLYYsh
HEhvj0bTeBr0uzx8G0Ggf2HX8nSUXC9hu7sFir2qeTECCy+XedS1Cwt5Whyihqk8R9ZSqK4S1ToW
sMWSksL7RW0THl+RQY3cqs7aGdCTOhxwV0PjUwgOgZv6jGcTFHyBjca/n99ijyTI2buyIGb4raMw
kt0UOAaU1hUrLOaF4lljsZcEJGxCn2A0VzWIXEcyTZgTCcKs7toHVpdFDq8IwAmWy7Y9iLcV5Q8m
1kDfCkBPMvcAS9ggt6AACBCWNnQIf5XmmRWlmLfyOsHnTaQDb1GpcvzAGgyZHqtV82bRC8Bcp6E9
5vohpk/umcY0lkZOJapfSzspnnFFmkeOQEJ4k4SFGnzQTfkQBeCr639Ru1ec5lbMmInyObrBfzRb
VLzoy4lRHi1UUuXGZlcFUq8HlUeg3tAOvj4TJmEPZ4NHD0cHGddhDIAb5GNLZRYiSPR4p+uh3xtm
ArcsX1V6vf7Shxv/3CqvyEexkNE/WMVRK+9FZc7kULxQ+TFlmRl+WlaziTq+IAftgd1/dw1CBgca
T+lC0CkwSzEzZjFCaVzY9y0+pYjySWFfqoS3GD4/rVQn56tBP0Q8AUCwnVu7vkJdiVXkOlAfqrR2
AYe9qhOGQwIqlACTIPCpHm8JUdlRqYGsUyBBgWgi4LVx9Z1lYhuJMj+ufTAMy30MVVxzWGSF1op7
YjW5A3ypS6Na3Bxg2UHtFe3G9d4pfZ/VShKZ+5disnZzQEq2jvEsRl3G95aT+RDT6VY1Bsq7TPul
wuIw9OMuAV+HIq/9GUA4WtqLJxM947gsXJ+zecjKG0LPib9EeFZyijHAfGvNYzLaPOiyoKpJzKZV
zAHiiFQDphQKPrH9UQkdmFOJMIg7HcMtBLKYmZdnhTstb69pjU6cIKQcKVZsoYMMq5VZv+RseCea
BkVd1lqNgCnhLOJnox53sAzxf2gnIn9QTagoMsrui+Xkzug39M6MOjctxTbjl849JIb6EvLmCB17
rkDh0FSIyiIoP0HgjNMmZ4pQeQcoDHQTYN6RFI/NGvDDugSmwj/DSlQ8FmiI27zc1CY5S+YzqHAv
9P6BceKf4JAULBEWeQWBOm6OUCraFh+s7NL572xxm7JdT4jf0mVatX0I0hgcNegUmX+OtblRXQRh
4Fk9alqVOYWs/5PhswvPWh4+W3BEC4ijncFEwCOSAvwLwx3RcSzxb5IBgkf2avFD5LJvUMtNASy7
0gCRbzqLe62aNnOTrKmRivCm1y5J59W6ZJuexecCMMXAkh2Ldc+8i0k+7vkF7KTKFywJgGKDIcEk
wbQ3Gq7fxfR2/IispoS5hwo8RkA9CtCSK9d1aX/NiQ0v4sjoNTMWpDAsNGHGyaHrocdmn8iYQ12I
H3ua2C+hABlw92kg2xli71Q+PaGUCa8a+SwXUsMCrO4x6oEoQshfMff+DiFSaTUJNWN+J0BSrDAC
uOMBKPDAoC+Y2mtrXEXbgi9oJoAU/UAf9xszeC/jV4/smaH5ILSQhC+8HeoH8CMTBAFiLKXOSWdi
Z0LPnmGSyqhzu1eZYtk1eoiwvTOAs0vjYDPYIqqhp/Yx/uPpvJZix5Io+kWKkDevlLdQBVWYFwVc
QN57fX2v5KEjZm73TDdUSTo6J3PnNuwd9rPoo6bgYo2bljeZDTZHrkeZagS/ZfAYRbAl4j8Oacxb
29PqBn0DWR9tWh/8o8iVJpOdyXROYr6DRDsGmabN9vM73dKj00BhwNO8QTQdo10C0Y0w4ke+2xoZ
gx1GGsnedf5m477bIDOu1ug1A1o7TAUG11s2MT6XPIEIqERYI5nfHjrDXLOixFtIDTdsdUX7AoCh
MNHqzGCrAvcoYFNGxnPqJcmFWL2A83w8lkr4HDMCmdGTIHYNvbscWMK+Z7/Qm7OBHYNSalgksZpc
jh9/AHoj8gBozYKvHzod7AKyoACWISOJQxHXkMDJNqkC2MbE8t5i7B/oMLEwolUh5RTZeIaVnxSe
EIs8l2Ky42zFxTCd9p+hXW2hBEx98OBAoyn7F557T1828Gs4uLSZqIpzGvSgDOTXl5cea54OmB+P
J7K+c+2SssdOyqemX0gRSNXnUIElBtu12+j+qQoPob5z+t9+Rk49PiRO9xzaxqpLmr0W49R2/QOV
R1AY7kTJbcyKidg3qD4IxLIhx2ByT0c/x91aAqsE7mDKwBSqwCAkY6Zhc/W4mvLGocYnpg0Tg84k
5UWojbqGLHh+TIMr1it4ITGXsCscJRUPOx/4efEdMX4W5JeUI1/2XJOMCF44bAmR3LR3Txil7ae3
mmePjWQZAmkN1QAw+s7XKpEZxg60mUm9Cx2PCO+9qszilFQDUWs0hJr35pk0OArpFhagHaWGD81l
Gi28tNPXrgbymV5yC/cD7DGiHmcHMHnE+X+RwoDUrcaW3T5VbsRpXYiWcQ95Eot5BOmRFCBsP2U7
LcXOurIvNSbwzvzgiQyRcLiUhteuYekxWkqzby4/n+GIQkUiX1mx91E1bbSDZe6y7lR4t3T+UMga
9N+n0CZXyF7W3avnDeuI6jZ1flLnoxyfQOXwXOzAp5Pk2zqMy8zHhemkYI6aMM3gdGuwV7NIMfFM
FLUh8CoKpbtVv4nza8IgWR22RA/CSuQgYMNS+5MOfbquC3y48Bi2rSfYAD0zkjLI0QcM+FQ15Kq/
SqQ6/yQklTIcta1pXz01hLNys5wT8zHKF+T0RHyaPx61EunAy6FpXltyVSLieKam2QRYoOdYXVlU
NYSov8hb3eX+pvLYZExkflhf+1+KttZx40OVpB8n1V44OD+acHCF1jXAnCbmgCLkVDb2pvOv8rPw
8iCoTXm+8njhPdZoyxyCyyvqH14KvlQnRrohlaR6YXCQYmXbwS1eAKheCu8dV4iZySxBXADmNcL9
iEWtTYIaEnmR4582A9RShsj2qt1BO8QsVhAeZOI+aAJJB3Q9drMYzBR/Bwr86kLj7Ur3eWC7rK13
q/1EI8faKqGxhQTCiPkrXN51oZu8lh/SQ3gTOVKEksZnupNFq5wyAbJRD6K1D70v2w+OdYNsiAfB
VWApJryCjLmZ26V7CCngDjDQmHLaVBqyI2PmLxayRAtCaFB4e/gZm3ICDhd6U4DaDdqoKiuwSRe6
Du3zeJg8yEegm2D1OpxHIsorCkMFZBTuRUkZK9TeOt8kEW5MeIY38OLxHYI2Az1gcK5utZwAjlw7
WnpPfJ73aZtffBFxRMTeaoq+LByesDLkydjUSaIZQbAuhp78pcXA1AWqUqdsS62gANkij0hrZ8lc
V5V0o7VdrgZ4aAOgvDLmz7NeP0dMTZu0WuNVQv364imIWzvG+d1dcoQkK8QF/6BzZPDooeLICLUR
Qjx1UQfHWW+dhe/V17r7oMCQOR/DvzL7lXgUS93Iwtf4Cd7E7JPdRc59Xd9m5YgSlZaV1SzIqEX+
8pwz5E8vupcwW1Drg/TLnKf6Na5TCjlOqPFW68+mfYnsDB3fGsrQprNLFOQ0Kxkz+hSjTlhrKQF1
e4b3QIh0P4ISiwmcINsCq6MNgLZBoQQ6SWxw7b9Cg8iYooKqjfq+A9sVAMGAzjNZ+D8p+mmA5YPV
ZWvgisHMYBghRWgOFBzlpMU6fKBXegDKFhRQuCXLPgHjJHfKpV6Xj9JNxz8jbRp926OcqJK7URyx
qIGtObDiAoIO/LoAAQp3BX7BslDQbBXIYsWWGoZ7V2UbJKZih0BVxPPn/2M864I1KdQq7OmqgbTa
WQqpIWrATxjNcGii6fA4f2XcJEhrp9JIsRgLvPF8bgOt/yqortRvG2x/sJvAimvG1P3CK2ibx6C9
EI4gzTVhxoscJJfHL8qDJMU9A7jvu/3sXrR7ES0xkvqcP4178B5895/Zt/c7f8Lu1u7OfXqZXvrL
fEPF+DX/RG/Ds//qv7qv82141v+5L+WX/g5OcVr098/ucbxx/+0vOn71i94hCh9Ix/vyX41byfAR
9A8cm+SSD1oBePQuu/mX+Fa89+/uFf7UCyE3/4bf+Tn/KT9abGqW/mvwb7xRI96YOcUP8hUV+PMX
ajE+iTvpL+0vfVmfsDfdDFvQspOzS/lvt+22Fn9OB/OLoKTgof6wPolgWLtfM7h2KP9xnxpjqXgO
E8K3KgGIqK7cVmgSe2XlrOjrVtGG9JFN+9yd0jVWbz/jAc7KyTkpH1J8YxlGR/XPP0KoXCSrbBUv
ERgtsHHa2ruHaONdKbyO6Q5c5Diuzb2xLU7lllb8YVgTRPdI7Ny5OOrP9hM2neti42ymI3GFZzRq
B2vrrPtdck3OiCTP0brZonzZwG5ZED9/yE7B3rkWx3pLI/SBEHPx3iyfrk/Hjm/waj8QhoJVHkfR
olnGZwxqz+kZ255NsbP2ygb5DfLUB2/j7DHF3HTH8KAup1290B+Kp3oDIW5dHfuVtYf0sJyW2A7s
1COcpWv0VO3iB9ySSdaDeJqfp6W+TJbFWqfZ3bYLpVlbDGFmCu8E8wYEPkCuOnOpNG1pKSEO8yY3
6qsafo2izxmXTqVCO/IfKtl5woPLS0CWqIUtgGFmK91/8e2TYYLLKMpDRUs++TxLd4HQBk7PzFFU
lSugkZn0XCeatv0E8MmcdkDUNkf5qvVYiRQNeD67yk8HW8KPgP5YjDOnPJ6HfvDuRP8Aqfh7zkJc
LjqV3FEODm9XTT9Av5xuKbt8iPpPVKYzZEOlY5DrrMSAgpJIybANJpsYm0+89X4rA3YTe+aDy7Sq
MPOnsXLCZRGk38RrVjmwZJvBXhg1KvfoCyTiIcVmyBA6l22fc42emHEvWqoHkRMUfvtYOsMOrjz8
A2A8IF/fQzgNg3qcTygcgWUOKjsFPu2rvlXZR5m0qd/S3PI7bbwnUPbBns87Bu9Y/sCO0dnQI5QU
RBVVEeXJKtXfPHug77dl9B8jihi7va9dqFQebOhVFh7Sqf7UmJeCGIsa2Q4ZOQ3nVUhWZWN+COLC
WY8r2FKC3rOrR51b4JUOCgDTsVeBL+sM+QKVzYherN0YyKoYzHW9wkAdXUyHgYf9t8MZKBU4btnU
GhcnXguLLsQJvRm8sLT2drpwweYKKPrzj/VjGIRVpft6uomsEqjTwvyDp1mlwOKo3buFGt9NXmqi
u7hHARBc0Nivte4+m1lO2ufV7SFikBQGWPegGhCP6ouJx3hb5I+RqiNBS1cBCuTC+dcwjauSs2Z8
toBmqse0Mrz5DammIUz77JepsggWmnF8YR9HSLtUaFNIa34IQqw8/iUdWPSwZ8CMkeKf3UkKe7SA
/0tzZJu/jusCOjznhOfZ6wmgHoOuvr8B9uMqZlLVApXmlJclJsbyLZtTo1biEv4cgyShCaGjNABP
LAAJXYhFVGCElihQYmcDe3VI7CHe2pO5LIsDy/s2+m8alZJAA9L++NbOo7cCo84J+e2a5yLYzhrG
8QrZnN4v9aMKczrAybpExhWZ+Q6OFJWmon5xiCmuhQ3BJ7J6XgZn4bQKyBwGV925T8drh/mjNMfZ
JSdYsMXyIQ72IjxBHaHrOLEmwMp5fOQqOCErEr3KBAZJOG1JrgIA2zuiCXPu3FguPZA6oP1AGBAy
azd/4uapjBQKOph0lFMhP4kReW5ijcgoV/01gSPyQDnh0iVxwX0zLoyiODO30oq7KGJFN6yR1zxt
HIQ0jfs0M7pCItHaJ1Mr1x1diBy+imYgDiZyGpgTJ1ySm5TsIgmBND1OkHyAjWjWyQMRM7G2IIIS
9+dxWboAtg8Qs9CEoupOQHeU0SCCsFl7tbV3m4VCR2w0V9GQufQJCPZWjolvyCUxv/xuU4MsmzeH
gxKJjPUx5gZKhXhbqOe2xUYs39Q49uCuJX7NuGINqEdoJxxtY2rwmNILr5LKXlSCnoy4KHIDi4Qp
Y7fN0WNb0hpj5OiaYLjBr9dT93bkbSObSvGYtVcWopySTXyvlXC7eTIuvGm/uc+oorKgWrjsD6ZJ
2elme9ROLFcfzRTeoAfY2kDUBOFJkgupAewXFVjLxMh1aPes1qzeBsq6YaUH9y59E9TNTAFeSoLw
IJ3M0OXIfSi5UbKXyNwX/gUzPh4ppChZejbLnBqePTqWDAPqaZnE4J6EmdVKV7bzdC6dEKUs6UUY
huumckODjE+TspugU+jZU0irqEB9o0MJe31HSOoxGHHnLlbcjRS397ZE7Nldkiy51AETA0djqEli
ameywe5K6rIc6t6Ea8V2Tse33O8eKm+mAk+Ty+jmHzAFAEMRR6rqv7yuH+mrscZEG1SZUDqIvwUa
wts9wPVJjBFCpbzDnynnDr9biIwMtKDL5k5NzlvKOkCV/an1v2OqrH3eL0g08NP2DYWIrl8cPD9U
wKEef9i5qRnVurxhHhY89o8zkvXwqsUlTHxtMccIQ8nmtjMEQ5BqWi3Z9yZ7XTouRfoyUkw25OcM
9lMOB2lwc6JkuYFhc/Hyu2zBIigs9HHVxtRjeBAl4EF0ozOCKxu1YkcvaQ3loUdu3TMuw6CmGauF
MeYf3EpGbs0rqqB0uMl7wN91kwPnby8j05RwwLZ96jWGUZrUKeUXE7dNGdrXEFZyOaUfLq2d2P12
KhANZES2lwwcCXJXYOG6xcBV6yDKuTvNqInWgh4E0mXxb/pTjgP2ivYoxoFyICcZm2KdYQFbk86z
xPh5Gn9oMVGebuRdzyyGtRB0wlnbZEGZQGbj9azQFKUVgwGIjqF4ihdw9lIH+7tmoyfpqhdAnzaM
wakKKDB/8lVMQBNp2QeHyCvG/CXvktjkFRDD8Z5RlnXy0zf45MDOSXITF9D0pYhgFsdA/7kcXzYj
apPfUA3FOXbSrZsDm7FzD1kp59wMhxUyIL+zQsnFGYod9Hp03wVUhCCNtwNJoNWKjUFd44yNycGp
1j7FoiyB8Tu0lFXxis3P8m74IhnY5mfKNy/CzKgbUVkqylHYnbqqH3kR5WpzYUjyQraoBbX0e5wv
HjSYEtVZZrOtcAOq7OgnnwFbfEzYYWqBd93mgbnVhBmdXzwMnfWgBzB5o/tkKGsbMIuDLcLNL7J/
5BTnaJebJpEHpYL+rX1MpCCJmpUB1k+DGKrKynj6q5/SbG8zWR4RXxk8b9FgjXRxPTusdqHdJ7hM
RU/C36VJTUeGvloAVhMe4i2ph501PZpzsww2IT89pv/6ZKk2l8hzV01DkYSWSAzX3WUPHUchiBoz
12zv0QnkNRHHLUwyx9/Kw+TEc7AOE92YQzQKcclNdJhjBCwGFuYFHAocC5nSteQjxpvMr39JFjQj
zKcshpfY1le2tazn9pjihiA9NyWVqr5YMel60y2zERNHBn1wumOwvm5a95TR2020eqq9Cw0k7RN7
qdH7sPZACaNJNv1Q7VayWtSkW9VluaFr8w4lcS4xNWIgWc1IdYWxykCkg4HLfXHu3khkIi+b3KyZ
H5S/JixkB4lr5MGfvPOb65xOXaxG7uMs8N8+YmCmdty2VkFLwf0pPp3RAxCHuzLx1mI8hHxxWVAu
IuUB9vWtf4G71YzoUNMUDAPKfjBRjaYAuFvWEfRBNFg91DekkuQaV0xF/OAT0Aoo2tQxwvTztcdx
1IzTQt5bZpFbeZNmaFMZLNoAdmWO22BgxC+p0j87tn8U/7o8+AQIuFU67DJ8E4DkeFyafSymPzOd
VcxmpUGf9tPHDG4uL3TgQe8voMHdQ0B9PFoYcC5nFViQ0ki2n4VrsXSxLhluUqnESFQAp2QVKATe
3DitHTKs0FsoTNX8elcwVmFEXXHeS+6oeWPPeRoxDNCce8kcmQyndcgMY05xN2XWnhsjo0d2PdAF
rb6AkyRAo918LTFDkxGOoh99ZBRdQGZaVT9mgdD3lEttETQDrvyWmtlSAdnCnAJlJBmMAP8cF0g6
P7Gfk0NdMQhF3/UEnGaECpqM4lzrxfE3JLOtCUeZ02Rdd8XBqdtHZGvOJt1NOrmQ+iOSeU8/Q/OK
Aphb6fgIG9bjW9H3sa9KcwjtGIbdCt9NPLZqvz11GN2mIdcxUMLRUjlxd2g6ZMdXsvHuGamfTfet
T48k8hX5szfiJMQ2x5UQbbTN5q0+78Ty7y8WF2AIg+eK3hIW3IAeAMWbKfkfXfTAJxaUhdAKmElE
1d0WlxmA1bFbTQ5drgFOKkVeelVLLhRbfKDECtb7pGD6O+TXGi/G0p0fg+Ft8F79tDnBhkoDusvg
0Uw3pJ8QOo4kHzghQxXsgSN+IjWJe449GCMSdYUESkgQdF45HHoLDLACibKZAWAkJw5rUoFpQGL+
AmKMnG7AQ0xWQhoL9CdGxGeYp5YBhdAFGPXZpKixhP+oGPAl3PTVgDYnFAc1w1o4cpDh+NVXiu4q
z9X1aPx6TFd6v5UvJ32tDc3GqFDwe+6WN7fSPvmTD9Yh27v4AfOMOMnJTiYPxWG4Ak8Z8yvRdHPx
neHgaIESkF8UqynWP4hf6N9mJLLa+wgTn7CTmHhsCSMMWvCZKnorDvSY2H9/2w7GPc4xwgxpDBUM
yoC7uDlwKnzWBmh+2ZxyTGm5E6r6Sf/KlDLzXhUj2nSIUDTYR95dgGlpWxIO+mpe9pFFMBLHJAoA
zxs3UTBd0BDs0Cg04XuHVZldo4sheAzlWzJ/y4/O0FxMnEIAgmp4b3UwHCdY56CpTjAR0mUdKu1W
xwcvN56zSdm03m9G5EAC+9yg4sd604nzgzuuDK1f+wyUhlrb+XrEDBYKL6bkDB5BQhV2z2w9YGc2
HrW6e0hvurHlxsIaAURvEew2sIDsoYdLGaz0QDkaWXOnoQnju/jA+nGJjsGgYldLqEzPdX1TKV69
aD4XnvodTQmsdlhl8FGJQD9UivfMskEI+y7naNCToxWfneHCHlgqx5hyLathZn7kLXDPWUNshZX6
IiYCXGveuqk4sR5L6npoM5blM+cj1x7bdFp6c/6qbeR5GOcbvbE1weCG32H8VzVYgmKLkscH41EW
d12/qSXZ0K2+cL3XFPJ4kfzKAmnKYNXCnixHiIP5Z6fdsIBYNzPPem+7/qn+h5AsMS8G++c0MvDD
DlQLP2Nm1GY/wVjHlTL/LG1vGXjKg0e0JP75Twk6VnCixPI2bdNvbIITKjafGTpYwoBBExGkr6xz
vd01Zn9w1PyMaER+t9ph9uQR29tzvJl4QyAiiD8L5hWl+ev2EWpjwAOog/hmWb6OOq+Ct9etC4ZW
oR0eWu97+DsZluL/mBXmRtN4yAIlQ4mAwpuK2zbD9iT2INrs8XQog72cP7EX7BqLeLKmOTjlr1jd
qUmFdb9AtgEMFYeEiqd5cFlNgIseM6nWhyTiEm8TLVwYR8WVsVb6+Fe1M2uEI4rkSOCghVsDaeMR
rtbeup0eM6YcZnJ0E5hYKgJv1IAKPgooOFUdLi6lUIqw20Y/2rH8XdtDiwT1Pzz31nvvQX/pdQQ8
IdKEYkVB5fo+G9q5g0CuDipzUlrAZlxrGRufO29MTKSdeWcU54FjZAKg6yLjokdszXpDr0FzGc/w
67qVZ9BeNyEmi4gB4AQp+sbpEDtjUYD7lF0h/+qGRT4StkCtaVU46CU6OmLtIXYBOgGbi5T9Pl7U
5H/J/JPC1pU6sCDJh05Av1mwKjAJTtVbmib7yLjaA+x5FU7pT9a4RLtXq9C0nrzq2YopU1J1SbSS
279Mjr72aH+SMH1Luw7jn3tFQ6JwmshXSmCXFzoq/9e2Rr8e6tlm8JAf4LWn2e+tXuE6PCJXQ2e0
TMzwELGTqiH2KrP5aPo/YgCVJc0qga7hZcAu+KElxnKc24fJVnY4lPcI+4bwe+QvLTPwhizdHII8
rMyUmggGGePuUCNOLCSf5i3Qvx1ua21xmPV4T40dLTS+jTUlrTEtMLogkNzgoHNgHEsna8MVBKPI
ENEF6MYGcv4wY2F8oTruStNfcBOI568ovMH0hLhXrKeu2gVIoDN0TnNJo2fM2/C1r0iKt5PtlD9O
HZP/yQYX9U4JNoY99ldzv8wySm0/eJvKENZ6fB7ym8+pBsFtOeb3ucOMrmbjTQrAAdHr1FdhPKde
Q8JkuWb8bUP168xxWfvawXBJju6T1Ty0tyaHO9LEzIB/cfUoTObfDcAByyTXrcWMk5Me2+ehlZkg
V4fKuX9pgn+zb62iFJJMi90oSywz39hYs0p7oL/pP+NRWSTl2grGczziEmLml7H/nklYZ4RXMmki
kkVM08XKgDYrLWGT6Tj8TWg+rWirQsecjGuOj3bZPdjejzF9CWSA+4N8iyrUFxhy/jPLS0jdAphR
Y/upNjC4vDM8w7nR8C34wDxJbDgmGKA27dxYwx0NwZ7hrTSsI4NmdZ6xK+ihfCubLkJ1yniD7beG
RGbtqbojw9nhP2h00+N76Lw5ACBZ9A0TJhcjrkHH5pYRHfWtnwTL2S9uQHxYsMDjXJFxqADxdol6
oLntq+YgBW3IGeIZwdp8SmuOV8hM0r7Jt8+kRtE7lBDaFRMhckBy9Op7rq3sjbPCQ2QmZbBz90az
wn7evlGT7xxoXBoWr0lFlWi3C83N14KBeJH5mPf2SnwlBUeNmF+5YneEOzl8ROEsepTIDvVvzvQx
GPD/2kjrSGO8jJL8lNNGVW3PxJpZeOXvMF8YCeSwniLGr4RBNIANzYxpmz8uW8P5DJq1D7LaAugU
8XLKj1bNIBJCH2XXn0UJiCaPbEVVAd5Elit3uviU7XWGoUWH7wBiOcaeRwqovwhohuR5TswnCsC6
gMerY8Gr7vLqDkBm8hytMFkm+eN4bWKM7qDhqRTiDQOGqXaPOs7+cfqSkHcMNZYEvDBMv2s3J54E
RNRojiBA2IhpOX9mW3alCW/Wlo+pIA8OTEZLCoPwccbIZ9BF8UF7EJ09GliSAzIAIY+ZOCaJ2XSo
Jiy4qWtHUgSYWNYqUAINYCEHP3yOzCk+EnyTaXQFrnVDJ2L8qqULjVVpriwMLXs0I04Sc3s/pGr+
drodyGzlbLMYQLvFBqlpNwqgtaE0Sx3OnxZAgOHWNB7OMGG/tYj5AZoVzKTR2h2a3ko/++WbhyUg
xGebMakNHmJhhxiiVSsQZZBNupDOTOpAnS4xRfjCV4wY6+c9lD4AEfASfinwqQFOpEFOVU8WkEXq
inf7ArE58bBXr2WSHO2FUu2tVHvcisVwxawO1Jn2jYEImthuF0MZoS8LbPokAOQac2UdV33FvlMD
kpVyUGJ+kW1HzxEsycrTr3qHjpgqHpgZifFV+nqGKKtGHfGsU4HCkHz4jP0HZ+s6ObrTVdbhnpHw
MuJ6AlQKAaJeFU71iicm06NwJUrlxMs21jysKx1onlFG6hLGwh0AcqgYizrRSdIvxMGgC0D9eEGl
eJfqHN8gBYJHWYBOsptk9iN0srb+Mfzh2KTWBkr6WmphC5JaynkEcYnza9GYtPVu891l8Tqt3c2M
k0E/uBt5HiVbmplrwGvIQKk4fKYdUaWt4mPvVvfKO7v+k89gaIJmgLkbY5ldgfVM6c8bO4BP5d5z
q4CIClA756ss+KcjkYEU4lL10JiKSXkXaOiMTnj4RQ6uvv22tyZM4rDybYEn+chg5TLMLttPXA5p
UBBMrcPNQGhTqWjLHr8rL8Hcuv8dYDxQibdRczE9fxkZ4R7NtqoQmqX7sEAfUwWeGliqpuuHICI9
BGcVTT/oNeUJJkhzAIIJr4Hcx7RiqBNucx7T6F4A5j1bLHVhKPDmNygyqY6ybiO9vgniZN+6Dj+/
vw4Yr4VVZmAMXZxlgQmTrYJuooDdywSiPsUVokpnJCALwwYqmLlW0b6d9OkdP+0qcjn3fm2PSgGO
r062l2UsB1TWPiVMA1mDDsQnm0Y71SHMoEJ4ZPxSBJBZ3y6aeeaS8Nibk62sDhmbMZvSAqrYrFim
yQ9IjqgEIh9Wt/YhixxyZmPcMu0das5fjxfvBWT6KxVBqQYdu4MiXg+xsYvm4rU0twkmiRq9ANkc
GXTIWwOQReNPG0jV246f/pugeTb96d9rXEfPqWmsfXd6slTqOJU1wNCDgU85f6DZhSm54RK63kDP
zSGo6Zi9aIscldNz5JsfAYZ8OiPjlAA79J0Wz7Q/eWRq6Gi6NMTPif4LRlUPvwI6QyWGEKWGLhJm
RlSgxXB7aJSmdw/T44F5vp8PBAZ6ywgaZEbmzvRctxewAuDjDTkrVFwBdKzWf86GcDUiiVb68bMC
QS2HcC1WkTKcFWilLahpjZKtAucnnjNuJDup8wz8o55sfDOLoXgMQDDdDnwZslTO6e1QRJB9wVCJ
j2zE9T/C54fyE4knvA0w2AQ3YyOCXGsqIF3kJ7z6LbrS9iQzzhKgEKoLKLrYRYJLu5Wy4oyQtcbt
tEPiA+CpZaTXGrvR7h6CGVN/yPr6Rzqlq9kPnksjPDYlutni1+X6/Vg9Vu28UKbsacyYHMCO1Msn
3WX4uzcM712quEl3HyHWn3oUpWztG9naR44Oi/K2i3/wuiXk+sNGn173+VrqFyD0RYcy1cbOVau3
OizoAcjOHarN6PyUgDSs8zbG4rq0t1CcI2cVBB1+uB9YQ7EPcZwG4Ey2vmBqso78zy4yH6I4fhKU
38t+y+5WabTSJWnx1rsLB4qIsaja4soKpRHr5QpDT9SmjXVs4Q44+wquPdZMsK/nJWy9bUszEbYZ
48WXJv5HiTfn7roBcdGw9bEgngDwjiUiVynKGykAhO1j4TzUEWxSVMWpQxpEhYbcEl+Mwp0uFRuS
w27pAv1xCNssPj9h/XAuOn0lXFOO0anMnqz4H1Ce494DJoAwYJUVBJ9vPiUfmoMe3DgFxQHVwQP6
ksNT6tia9N8KY4VB+cC9nicTevkOtQpo/ozRPvmKzgC5KcOtkhmay6dWJESFFoowank/6V5t13xy
2QuB3GiY+A0jbTS295OLK+iu1X4F5eJNkFQBeTRkHxhnF+1u30zbCi4Os6dyDtljsDLDH8F2t0FW
7kbX39gIVFCLOPlJsHNa+oqONqVsnMdD7/xoA9PDgmRArl64CiG13dBzYb86L9oQM2aYHwSb9Kt5
RbcrNZf8O60YP5LIwLehX4eK5f4/jGymG7eBemcKghOx9E+UtVLhSh3BjsjDiuebzYtUt4cpct4D
VgJjW2kce84bqeZ7AJgq6Khe3mSgkBbzA4gWLj9/qothn9Y/LqRtT38xce9sgLaj5MYpZOoNwFKy
pMYT503DuoeEywzwx9yLF6qnmLNH9zmZmZ9Jcc9RwRjUS82tg2OZ+qIww+oRfEvBW3+NVBtUcFa2
Yc6JDpOZDkXlMCL/YgQyExec8OUaIPfEz7dppWx9tQMugR7cfzEsl7KvZSrx17Pfg5IKhRpZSnX5
WfoXTW+RYbobGQF1LHJyG6SYN5jWeFBkfo59+STVgvRVGGDQ/v35aPr6kei1fwH1i6bjsAAHa4gb
/hH5QWw1Yxetqf1pRwDhZSeDrz9EVLzgPj0Hz58FtXEyKP6Vfo/sAAAAd4rqZrgXMB7iXKDqJNaT
619lV+usBv1FvRQyqCwhahS20fJHtQes148zgzIIPiOTVHY9D4qdFuGeJo2MjPXwtWs7JGc8DS5Y
hgpxgoFefWkN8CWKN6ruyLR3BkXflOjcIYTovLgMJXCTA5aFtgk4XGiXhFOCDoBCMn42hMcKTvOu
EQTCuB/lzTxA0Vc2cU4oLJ1ScFM4VKWO17kkxtMtSprh1rvxEkKM0BjwEZbHwebCV2nobjIKvJSQ
W95Peyivfn4egWknuP3cQLlpdvmbY8uT0314JH1BBcBn7wM2Kx8xYl8UqMU+5WKHxttq8FeTKVpL
FFXwqzq3zDgM6T8ZDhdqLZSgefyR5agUlMwm1EPEghir8tCgJTI0vmVM8hIWOXl8JGJIb3WyEI1F
AzeGx8DRlDOb8PsB1R2BD9lFw4CEE7Cghm0ryVDeVDFOi0rIMXV1ed+04d5gEkv82AD5ylNu5Qx8
jqfLagTJIP6J9i6BvFHJgXGUkgrwLUt+4nZP/cBCmhnGjSfPTz8Dn+6R84XLS+GZsjviJMuhNcUU
XwUzWGLA0VOXGR44EhevHTgAHRLaipHOjzG3hWxqrnZOBzkgQBjX4BHJDpMwrJ86Fkr0OeUoApqP
JnLx4wfEBaCRYbIZnm0OlClKHq4KYJJLd8F35NpsCBJACZ8l2GDJw8cTkEOJMHD1IutYEBtoNCGz
FGP4aYqrvOTi8d23iL6YO0uqFPps2dIUSk/LtZ50TKsJDBQnb3mbdH8pLog5QlFDTfZsumDwrAre
tiEOlgWTb+8lUD84goJTE4wPHvdG62DN6AyPvA3esBWcfDajVgYd5ZK0DhMpElUURcMUxNgV53dL
eeo8KHEO++2jzMzBSZcKg8OZB+MHh4QiOHd/nMR8iJ9kgo6YawbODkilwMYuuHsItZT+TlYqgy/C
FxHbSuGEmkRp+1VAA09MDw1Do5OgC2Bk+hgubpphwzyDc9CIMfjifqMywUksAJFnfsVN5B+VMsBz
H73pH+7b1W8aXkUWxLBaJlRVjrHJawCFdwqmtXCiXMg8unOXFkMj8tlSzd1o8L7Tfov/Ov6nrpMs
7ExdeUFyHPUdLkJwrQKcH+cegialCrzoGAlsF8brDs6yOw+k2V/Yt+VxMoDU6LWECxSi/HecN5zv
6Ds5ZQPMR8vZuVoEAw7OAkf5+Cz3ZTL0c5mouM1csBTmTzFjbQefdBxthdjbxRRAHe2n1gNxY4Y7
WjA6Obh0tuaKhd59tJ52ZHvhIfKG5Va+bcpJSFE8wbbNF460zwi9Yd/yb6ke3S5XpPHKg6bTwSeR
+sT0XooZ2yaD0YiXqsW0pm7ZRrB8YmQPjhH9aFibTjGjKaob0ldLaLe/YXOWGrMJdnnzivyqy+B5
mhcp9fmVQSmMZpwpPnLIBs7eN46sd1ExDD1nIOnuiK9QFziy62S/RoSSGVa49+uZ6cIZedR8OAdo
OlGCVM3aaG5dYJ66FnXBhgVUk9uj4IhlzyyZ/BPrCLk6k+NUdZ5kRwlhxcLsMnk7mZKWigFRH60e
Lkgw1y2cEkJ2OJypjdzZKJNwGIQgwi1BmBPVHLR8uZLjaKTFB99Oxgye0qZUljbxdoC7cNH2nhpf
5XXvfxsr2pQZMDVxITDAoUnB9PcpA2ezP6uEw+rWKP+vBV2VPZoQKGgyVxhlfr4aOFUCZv6Q8znM
IgIokfLWaBwrAEM5fqD+wAvpGa9RrkjVxafQVKoQtXoOa/4XGy6BexAS7/DBqBNGvCyFjcdjYchH
CccnwYeUOicIWrI9sNPlTJBBrF91R2nNaJYzKBNC4BDsZTR3O9x5Cp0Jw/6PUCvwoo1NDINSc0y2
JrYD1YnvJe7KXKAbNvsOxg83uDc3AgVyc2U3m639BE+AZ9bDI0hNqgyQEzltqJvdfhcyo82Tec1d
NHekdGxnhvoCEnYMwcKofpHmoJnSZWnwcgBBgHnATZnPCtM84RPQ4rb2pVMi9j1zKegNklXc0iSf
NIVb1bD1hjxZiuDZYhvXP6Q+bjNtQXNqjxl1ILhsu5h9I13wRmB6QJ4vR6zxH0vntdU6loThJ9Ja
yuEWZxvbGDAcuNEiWTlnPf185Z6rme4+hyBv7ar6UwH0ERfpsMyyYGdtADyOdqEmqD4w9UUz3GxN
3wiEhCxhxKno+OYqRZIvJ150mXD7A3kVc4joU/1ssXhPG4QsOv5MUcWYGFAy3ha8MxSrBNqXAYlr
XMMlLhAe/9dBNv4IDZyKy4B3ucdEXs4bNrMN6W0AgeyAO5qtzwZ3wtAzUgDpTeT9zlHR5PobukEV
7LK5+EwicnNwr8YV87agOhX5GmzppppanXvsacqqLCUEd4XCR9RgOtnBs7EQS58iQe2YPVAVu1SR
IL/OSD7a+Idnz+UpjRwgYpdACuqYQ57lQsEvJBAZ4EE8oEgBKEOs4nymkLqx3DV896Rzmba++gy2
BkIGUFm4e5PN6kL9ykcgRKhhvkCF5hYOY1k3wSXHXnhpTBYe/YGYyUCMiycjXCvs2pUrOwUvB5sl
AXfmUlB4QhrdBOCFoFhSXP30nY9Dvq/De92hNUU4Imqwpr2U9TUt0RihWY2xssrf7JSPrJAU0s+C
GF4EZHypmpACET6LHkVhsQUeXDLoXDQuiaouaxtBBaBFuCcvsgn4ZQZs9fgrqSKOVS0dGMBR857N
nCfuFGsIWOYvNgADxkt/oHePmEyXkaueCNnTgl2S7JRAPHesZSHOjEsxM9cmz3ewi0XjlQcx1hL7
tsE5DTbwHyWg5QN23L9A2WoEbcommpi3N5LxD64oRVfVJdmeSdpEls3T0j28mXKngxhRh13jZSJD
pnO/NeWd0skAbNPDGSQ2FOO6Usd3oh0ykDAt2k4KV/zvwI0VcvI5cfz2MsITIU4nLhOz6V0b+lEl
C4+gbUKYJG8dAhhi6TgO8HJjzv4XG6npN9ueFmDNd0FWIuoF80/A94xXja56mAh1IQkAMYaiVRk3
GkodaEbMa0G55oghWhahiuVYG84c4gQ5xuVwlIaUf+oRTCj9DsMzCmiEOGZO8n2G2W5Bb5kTzJtD
59IIkUxBvKm89W4b7joYIh1ygK2G2S2h6cPkmTFuA6SK/IkC8YxmOhfcnikLq6iuZlsthl3LxUgA
87R3lL/ZTe4vVAM8n9JJTQTJc0jgeqEBHizluQWiHciqxf6A5ysivwYlkIKvv8fEIMp6zq1FhRny
Uz6yCyZ7trmxU9pzvs89DCT5Y7v8UiT1BvOXz36T94p8uzkmnwJ/WvzGvNoR6wIXv+JbB82xoG0q
lKXFIxYNp9x18C5I0+XRyvceZjBJJEgzhNdwLIiYglfZEWGCPzSVuDCcOpTrErxJBHAo+x9odXgT
TcYyAe7pRtynKqadJhfJxjyRv9ieJ4vZqW0IxhLnWGI5UFuIPX40QHhKEl0j8xB11IxWIguPZbEO
EkW3+0l58elyRFCFhorpjkmAcsf4LEA/iABDFgCIwEtO/FpmyUap/Z0UfN/dMutow/joP7UTk3lQ
fzl6sysYtHLvNYmtlUJa0Nw5LKBzHkpgXOZS+ivpWbK+J9pQhaY3t1A+IX+graOnKEdmQBhuJ0d1
4E+S5uxuay/5niGdQQJo2efRYc3bBJuKcJcCu/bZBdonEA8eISiF2jM0MfTgXdTRw/tWxgTdrFuP
18G8TkO/D7Bh9gqbbti1s5x5jUtoCORTbdPtGqM+CT3Wgc1D4epXGfLVgQtSNHBcFIlLHzz8K+KK
jXTqI7rwcSBNbs6hv4Ntndhrd40v7djZ2Y24lD85OVKaAnU4xjbjV+Ua1Mc0X4xx/62q4dZLnI0B
2MSpJD+M1iZnOoZDzWRwtH3ggVCVMatWMCfrX9wBrDVZgkPoGSF589ECgQ34oEStpxYz2W8xYdMn
URd6gGKCghhoolNCnkwFZsNtDgLYyftDB7kpnY95SLdB+FOVKAKqWeYGGYux4RDnhKORj5aL2uZM
S3OulqaJiA0mON0nwWc3ktaNuTwCT0LrfraG9msIEiDNkX1hV2oUoyo1gNYefajSjR8Zc3be0lBy
xUrxHCnQXuuy3gQ0ChgKWT3nmMPINjoA7zG9aUV76tEDckaRvPzjoqHQO1xhMTqcisPR0RwNnraW
R+GK0TYyl0a/KuhAzMnFkAaV0AXtug3tS1DhVkhM2au8tqz+1WQ5l5V3TwSO7OiJBUJqrBb0Eplu
nLLJ9MlGO9+a9AXc8jJY8llIwwE6aKbRO913jSyR7+J58TLS+t/YCpadaxOMED+0LgvKUEkQ3uH7
LKhm3qfgpc8iUs568xGn7IGXDqPHZHWndoAT4asMinOQXlugWNvw97mN8aXlNEyU2e6U5ACcsEKQ
G+B2kF8/ifYM3A5FDRYdbtv2WCTEdyDu13iu/VW8BAMeiTwlCrhO/3VESxFajRaYpUWjuwrz6cnz
P1yqhz19CCLUex0gq0FIJrv4uhBIHWUl8e4NO3Re6fBj90WbttqB7Thavyl8Yxd0ChFs6vdYxasM
hsxh6BsGwtf5z9Oe1O6siB9zh7epP5psZPI4RqxYK7BdZ5c7RIGhDlsOmIbKtgNQPNPcJ3RDjot2
JoB0rDdCNmQcmazjd1F9pGpfSXARvRzUDOm09Znwf63+NLgZGFtZj0tQh6th6iVALYkfuoHeUswy
xZef3RCrUxj4R2lMDFqFDIoshIIa60PQUfySgjEGgWDcfQhz5itVjK7wS1NZz2XeChZrVMM6CfD1
tf/NFAWNDH2zytIxCmNXwHWEB8Ea75cfNW3UFnQxghIwXAtyCUYl0x7zJzq8bk4x2FY0Syw8i33W
aQYsy2FzJgCI4L5EbpN2gqM9GoOHwnmSy1O4Jr1k2w4fmuk3m4F+QtAmW4m3djE8+HBvqYjd61eG
jLqCAGd7vQ2LQVpupVrosYktw5tMs2IijGpADxsdx9vxfgcYl5HwGYc5AQhNgbxGzAvm3HKB8EmV
zmfEIwA/Cju4GphvlVQwV8AfM97509qwE/aVPplhe7KgNYA34vgrmbJDlKIadkmta46hg9aLkTqG
twQaoyIj0aAEgaNUOOqK4WJaP4M4lasrk01P8oGLxyAuwz0vAD1zA68OfCTAWpM+CxkgUzdFC126
ZbnolTbytiSpSyI3cSmy+ofFZODkxdpz8otF6AkyZLXZtODEHi5zIxfJ/FcnmiUKfYGoGDtH/+Zg
0UFjIQNPS4dB65SD31AopyHgn3D5Z8+MSmoMgK33SEFZmxxfsG489wAdBddkWfTf8r+88zLTCvxk
4j6QZiGhdjbUQF5WCLM6vHYS5ECuDCUpG61nIUW6JNkKV8Xda8fpsi0Nojt4DoH5Rq/05mn+qnX2
PDKuT3VCzgknOJv7SWdXLwjE9CeUpMzGIysMRhJ+Xatb6NpXEX2IyDlscClBKac4urUnvcTSBqbC
ZxFVwC4YbPH7M31KI8lLG7bemrPAwVXCH3r8MH6WdrdgY1Ljkd2l/vYmhvyMfEWWULKJI18G3Jt3
/MFbMtIFyERkOBBfNdWFn5k4MWh2AqYZRk0gHZdLSk6m5SaryUzWAuI7dIw0HsIK9tJNgTwZ1nSW
uYwPhAlkEWhPMvk2Rbt0iUIc3LcCWTswxBISYiEah5AmCLhhYLOD/H0tZi8490pZvGsshe+hoGZa
qzH1qKjGQ6/CpTfDUscTyK/TAJJZn2W191Wc/cDZC8MP3kwA3I4EUlvJr4qrwxwTDoXzjh9T0wCo
CnVH+9NXpHGpu6Z3CNbSUUOR+cpKdDLRn+UOROtsg2tIEzrRq9lpt2nmcKOLnMx5ExzQSFVcBEDB
nN+IkUdFpSGTbvA28XHC/HSgZGN1RI7N1BnkskfZX0/83hHSxwYirsfaSb8r2DPonzVfFV6DGJED
pde5smPS6z8EdJCeoo1OFtHGQsW7+icrYBf5BGLCo5KjpTbuWhDZoTl3BP0zIMIkCctKagbELze/
iz0J5KQHYyiIq/KpPyMpeX43XYw2ehT0UwBg+tu4LWSmFVE2m4lFaUfnjo6KYouGv8RFKL0Cr2Gm
zI8iyfGbzxwORQKXmDEzemeupoDZHdGRNku9iz4QfzOj3hl2WpV03ACOSw+jDf3ZICXIo1dQ2fYK
dqrzbIPmlvJv6kGHC/upw2otrz+Duc4HSBst42Ss5cgVWSCKkG7CF8uAYCNzjGjz5LeRUqIn3TZh
plaQMuiBtzPGX5vChfUX+Jz2LbNZdFL+JnEvDbQgbPIztchQBXbviZ9WnT27Os8shaIp8JOtUYAQ
RASbJ49T3fybHKbznhyW0h0Pg3oBzp8INud5t9n4r+CNModhVViniENscd0DJqbKpqfdLS1wXfhz
wEuxiHY4PW4yKfI2innCMS+MdRhOopE9fZxufkeexWlGyAp40qXnNie/HADVg6sQQMy4iuhjbCYq
EOkKtCPxeBOejpbRHy5OcJInOyAQ5+OJOdu5chV5fwzwCKiDzkjmHDngZBD52sVCl2aBq4eU/ICS
f8+tUvsl0SWCc8iZ8mhG/VPbD1gaCEBnBWKlhyheauNFyE2esIZdl/MhQCAdJLueN7bxa+MsLjmE
coewPkcArNah4SOfR/ojskOEAe/ZxsylxrsDRQUeaA7skAw+HdyaubVjIOBNS4c/hM4Avfj7e5L9
8dky5w4aWfhOtLtzDRRMa2pPepAuyjS6ULca7ld0bFymalKgl9bPJZf+yIF1Eu9B+kfKtJyweopO
OX59mXigDQQk47WK+C8p7WAefGJvWnCYZDgzpN9X2R0GTsmPmNA5ydvALyBkbpDq7N91XmnNKzwW
vms8iBZtxlej2SNiBPcpobusXAXa7aRjsynozQMAJhHxOEQwg6T83Z3JjDu1x2TDZ9z7V67Ohvgw
TBitinrVIOfTjN/z3sBIyJwIvkCD5nOechpBDuFVnKBGlO9mpGIr4Qn8mJE4/MtDVmhBTUR/AjGI
x0i+YfflVqhu4NtplfH7MPbWPD3d8LENYQGh86/jb4GemLoFJyBJJOzr40heNJGxfCYiDxFo1/iT
wbXs3wrzFk/8Sb1fM4mXgbUKGT8y3mkIhd7D7moVzxZnLjG/fMnBv7Thsd2m2byWWpsfx+lTvNKk
Un/GdBgsDyvRBM4RkRTUYyzkRld8CYLIGyHDN7JtG1SOnD3lKtByNLBGDAeIV68d3gLfG4FkZ2c7
1/MzRwpzI/jwbO96fj8iUuR4qaqzZNaxepRAyWUAIUkTn+2BPl/8TVBRA4lF5g0bDjXa0hIXrdBK
jML0I8Sz9cDX/1HTRKiabNPpTgLGSPVwEV0KsFYo2hNKFtE10XsL/wiaNBj+g1DXsNhWdXOIFitp
pdPDUL+xJwJ0MgCBl1QhQIL4O4cpAWkR0yzDuYpkDvkHqx9IrF6BqdRk+fIdfPuqzJ96xGBI7RGK
qAAfqpFhirW+caMj9yvlN4zAxjXJqdtLv4PgIKLowMUVTIy6jgl8fIi5k2KKmTCJLYSGTAcW/46z
mWMTg/9x7GwDqmBRYXmY9y8vOFNpbNxwE/8XHsOAB011SMEGKpImOgK9aJNcX1/yujMdEB2ap125
qLQjfo4mSh6Noj74E3HkwzHBeqtkO0ffpWJwaLYTLY77J/dIBlLMRtyljx9IaEoPZ0+FPohzEZKu
Ty/Evk6W9ChLUT8aOKuUJtsJ/piVoPXkjGZADh4NK3hjzZXHqaHAC/DWZu5WKgm+gzu/yG9K1yyO
BNZmswmCjyxmI5Lib8jVESqM30Qfgxfa3YEuxx7nvcMfEvTSA5kJ/4NfKwowHq4pr/fMQmmlrptO
/1QNmBZugmkk8wmQRRo0XdVOSieJBaUOvcLw2BNdrRM4WAQHquxKsG76Iq5/0d+0w81pn8ok2RQE
O1FohCiR8+Dy07LyrfQDuWhGsgKiz4hwjNZvUQhHQI6IEgE74n3bVxveLXpOGmYVOWNv4JeNdqxF
2gljbk/6mrGGYGgxJcOCAKMJHsqPJrCZSJenessmAWRur6wcwEmBf61DNNpAON4LHq7ujEwWwFWA
Rp3XvjkL4gcMNiETEGMnBJzMQqLLjlkIwkNBhwvTZo7Nsg2t9867VKgU3O5AuyQPmCQ3EGYatoQ9
gAm3BW+xgMsOduA6z3+JPWbB/cakvAF0NiN6T9oFdmkhKGTyY+Ah9Zc3OIO1m0MKMN+SfxV1wROd
SkU2UsaL6MebgMSQ5s3mWwIHMa7jtO1kpapksvrqsHIijWiYy4TpHBzZC+etCfpBSSwJIJGPqLbU
jUokBs+QD20wkEaxoE6eqsebSppNSltx/cCUy2ST9TzV5CZNfcpVaNTmh2hSgGQLC+29a/wJXcOH
l94w1Ib8edYN8CTtP6hvGaIMzvMVUkBkMndIxv/AA803v7pjd08xruVZQKtJ100B9+SSa64W2xPp
Uy1EsLX/lERvVXjLwEDANIETTaBn2jSrIH4turnEO47129jWR4Ue1NM/hTpJxicBzqfJZLf4W6yx
DwPcj1UnISelu8tgWYAOG/AH7+zWf6I1SeajqwZbs40PFfgMnzknS2GwJ39j7fKOkocyJk9+o6yV
wH7Ep8dSeFY6XPu5/Mn8m+PTLUKawahZ+WZu/gbwWMV7LMQhGt4Eg0Mw1eIrbWqX5Zsf/mxthY/Q
2IMao7wk8tIirhH+SV56DR9lDxgg+uVlJiJewPF6DLf3oqDdnPg00aUlDR/oVcrlfdQz9/wTD3kR
OCiGsRKJN5Us2YOKQKxCESgm2QHIcf6wHciuhShS0pt8zQZXQj+iKyNgThN6UooLpymhQ9sY1kUe
aG/pi6yztgTpXVhbSJTlkVZnArWWjm6M1QVOVNIFyb5kGRdxYiVeO/6Oy/mtwmzh4w1Njcd4vCda
ADxqVrdKUgItKds98SAyv1fsVCJn1qPdGh0cAquJVbBSRqTZVkoWoHhXeVe5ASyhbcz0TLVdN/XG
UD8L4B3nTeJH1OJNn0jpBWCge0JjrlN+ud1r5TW0lC/mvhpCQIGiNIi4JdH1AYFzjo/INDZKsyqp
V3wceFz1lLRQ7lPqrdo8C+/gDfUWVbIwvqkWLTVFg0h8SWP1RRRCoOvBVSb9//JkoDXsM7xohTQq
nltx7kNEKmaIigh1vIbgod0DcHq0OQoYCQ25oLJSleVfeV3AYWIO0jdhmy67ioQ/9DvWZwcllPVv
MrZlNIqpfyaAEnE2Efn4f79k/hLtt9j86d96HbaICiukjEG/bYP824hKI6nWQjvI2947gXAPgccm
54kcSgBh0PyS2iXXHJEgNvcAUo4xxErHPEdQ80ZKkVDtwu3EJ005lGwTaarivS99SQOxkSpaFPBE
xWKVr2s9O5T9Xj4/+jYWmYHpmHA9gmXN6si2nQtaU4FZeNtrd1jHGuZyoBYxgpgDtqsEDyXHKkMN
3WlgmDr5Vw5Ot3bdk0ci7NuYBwcf5LGHi+n6L7kXZCasEdA7bUez+sCUGP5aEXuOTcDxx8pf80Cl
66OwdNWL67ymobpjARRxlQx1/A0mAaYqycOqk3kjHZ6Qc6SBlnTayB6zqDzLZ07qlhgqap6ZsLB8
Tbe+8JRlhlZKNvcM4bNC+LBTc9VRcyYU4ckf7S3HN2jNZ0IiMVXUay5t3fReC/JiCT8RIErGSxUQ
n6sfHYbmPKF+syDg7uIkBYTAPhpjv/OSD4/FFwW/MJoQUU2I0hEeUFEx4TRLwKIM1KVizLDYekKv
k7i8LAEgE/mToOGeP6NLBNjiyKfB58BDRDgddZeIy416LKVaBIBSH1M4AXgHmyuX1lzqLygXDlNy
xu5yAu5RLXjvSYd3TY2spomMSX0JQKfG0xPdR29eSMwTptntHwuKqg0olplI+/X2S6DRoEGs8CVc
tgTyigq9nB95qJJZwLKFwajeDRIcpPGmSYa+pHVsBJMlFYCbYqyJts14HF7Z/pGyzYXwg3HLJUMu
j98M/ShvDzyeiCECDrFWmgcQzcZ/5f5T0uEJCQcogRb0V2kSmLMEdRmIxMJwsJaGgkaws431/Kso
6LsrSH/rSz54oQQFwdBIqyiKd15xHTKgoFlkypGBmP9m+9G/kDlIqJmuAH1RjgrcLVyqKGU5KduQ
ncANAvWuBTfihyZRh+hug94pD6pNDcdVQ1Da3NA2gIQQbRiLkKXGKyG9MPmFLJCLgWysCha8D8+i
BrRU55kbsactEryHnyxOP6mqiPWKyT/LCKZx9zr3GCsPPq5P9VVlsDPhGLXzasbiJ5YQwUgl98pt
qyeIFCG+ors5Wjt41niH9SrAavwbDkgsmK3cRghTuV7vQuA42491to6Qsw5qezFM4r+8gewOMMd6
00EeVDUh/xebY+eSItH7z/LQBCjIha5KZzohf+kDuzctWx49uE4ap5BshCwblpjQMH6j2Ae8QZ2F
wFVZGhRCuc3oz8TUQ2KBdPAGV49aUF7yG4ip3BQDgiExeuMnWyqA5FbRY2AOsE5ukE8GgSmvKgII
7lnBTyLnlX6DgDTAUWZOQrCZaiuHWHCaX7l1jJw7mvmgpuk3x61uF4+FnR3kXeGeld5cZoA0aT4q
5g5vIEcEO3aEkqiK2UJKCc+vHeoudl6uQVEEeJI0Fm6CCGaFSxaQBZUZvzddPyEEnpqtRIlBEIVS
cUbSf/8n8PjLFjsMYoBESEs6YUKYuHoQEAIIiHjJNfvzqHRL7ziDR8qlfPfuBTbbG+ODXGIzQBjd
ThCxl8ewAFvQDwUrAwxRBAggxQF8fZ0lax6DNDvktO+8oEDHAqhDvJ56x36VQtk3an4UfXDwULHA
1tOIMFDcXdaalwDItM//pcFjyboAu3yuxm31WTWsD4fHjzR1CRa9NLQUBflFoyDnDYdRpQZ3pboW
uErgEHWstwMh+4X9qjbBU0TP3Y7fcklp3HZl/F0PR90iwIXd6M1GYpACHe2UeHrExsL1B4Opo1WF
VK/YwakG8dIYAVuvNA5KdbaReDXlmxtUa3WrVygg232hoWbfcpKoAxOWU3qUCJEF85YdECnUdKtW
YQt4PSfHQpxP3CbBYJ5cN2I2pPKwNXCpcuDjqvmxdBnYquzVCftTTbzuqAcnmx1Ndg1S9WdhNM9T
TGyTxr9NJDQdwfqaiIfe2ZoWigE9vEirScGu2/olwVpSkZdm6g857CRLzaarVEiTNm+0OeBZuK6r
HX3DyEEnp0q/QNMvbN17cICtnbL8C/TqwA+wRGbHSrBnF4TtfiSKFb/nvdyZ1zJH/suQLYoKZnKW
81Ae4S5nxHA52erRN9MBT9SdzNPAKCsNqSjM64CrhVXicZ6fE2dcJh9qhDbOJyNil0MTl3SIcTMw
n9Mojz9hC6VTFwuZUeWICnqmtB2b8dKtkLZ8E98rd1KoW1woMFcmz0v0cxkcQ8EFoqVgPdqFV8Kt
CSakS59ww1DRCvdv6PLDTCmK5n9al0cP6q+amAfVeKpYel/n9kr13J2o0jW2EAjkpKlincOZfO+F
WZYRf0r/K7cw8h8mezodiSpBbwSK+4U7NEppI9jWJPKoxiIAFOsHj4IagFYE0RucXBDcu1e53pO2
33SevjIiLE9QE1mmPKgTsVQFKqgSOKnbDv6V0UPoDbJ/2PT91Y/R/3MTCWBsATqYVYKk3tKAMvwZ
FY1NeOKDE4DIB5hTe9Y90ciVGxGuqTFxccWysY9t8Yerz+ELVBahb/aYX4kduWsCAFFZ0iPJJHOR
bkq1A0yC4VJF+H2nZIyLo5CS1lx0dluonvIi15MyAX2WvfdSmW7/EFnxSnQ0qIJCGfGB1xyQEoZ7
whsIX4fG1Wt5PHCnWqN/omITjSPwp1gjLP8zpYMmjpwz17s9AiLd/ZWLsGm8RwFjBKnidhvB3QOd
EHh6ahuLBen9zJh2WZ+5wjiVBWu62oB4CJ6ojvKA9k4EK0bs4WphS3eO9xYFzRs/YkKEQnDbjiYp
4Vb/xAAOJzZg38jDi7xRM17sFG0gk0cEGu9yv0s0jaX9Bv4qSszXGNBlbNnsocMqawvHRguI0GX6
VM10D6cp1i+Tx1IJDULQV/xGcsJbrN80TV/3WfJaOvoqeQdxBgY3vBfgS594BUYSufsssq0fPI5V
lHWrFLgbDMdA1ySB0hRkeTuQkdCE2QgSCaPapVXDApt/lh1tHHLBklfqrzSMAzPfXZuziZ2QQ6o8
e6BSIXCul05HiT41GdEbEISaRaIcusEtdxVxl9TXzMbj8S/Fi5Ez1OejLCZgUz1Fp8idVSdrHYr4
HcrxoCnJKS40lE29T//nPHVDn4tNF60vRwJl6QTZlEePklohwjjKngwr8LM59g2ZJOS2p46ZQUmQ
kbEQxTAtOUUx8KO9qmxDrjgZluvQZkk3RQPmzL/CSrF2448tw0JMBjWJE9MV90VnlVtO353eCTwk
k/O1xvApRk4Hhkq+kEYv51q4GNTNMFVboAMUVnP+XICTIWfTwYIFY62IDhf4sXE0GvKC4Bj3ImBY
HmYvBp+vSSSoaBpJ6qfdI2+fZqtSsFhJX4MGRCau8saNXhFmCIAxuNaGzg2YVYi9xPaepHApTwUB
ISrORl5WTc4stw6DoCL4Z3Oiw3w0SmMrrbU0XDJJC+GICE0eo+BbnQnODBiUzD2kk2w3aL/o1DLL
X7DSnWGGsYs+do4OwYDfR9tb9p8wfhIfOKNbkRPuoDslckj6qojroxnYa8INm03VXoRuJqxkhxVT
jAa0v/LzM/RI1CZ4n3yyId2+Q0DQ3a/Jhc4ZkkFK0G2iVxeQP0RRQbqeU2KIZr87jsqfGhO9wuVW
d9ob6pu1eL7dMVkHdLlSjiDB2Hz5niQ2SR2AxyPWrd4jZKJ6heYUpErIZloxUR6sgo4Q4Jtt2v+Q
9AnezY8AlkAslAfJPPTESUz/1G5E6PMpxLYwm6r/GrIlhF4nApEWif9IQoQH/UlDwmryk1fxUfK0
gUTZyBmsmIhCQSSKjc7Ui2KBe0aw1q6j2bfPo81aEusIc9w4EL/sVoIjpKwkACiowgXSQ12jgNrA
z0rzxPiMRU81NDB4X+T9LnsAneyFOVotMBaKcl892kz8Hfmh4lxQzBsOhdnad5C+op4C1hdCUsY/
fErIRFlMjHjfZsMSCLOPXaln591R7Gz/yedd9t7B0/ImdTxRD26BJRC5dc6sdxH2cWMxWUkfBRcy
0koPQy3jIctmD5ArjJZG4++EH9NwrEZ9tevwGPFhdBqaOcBymEqWy89A7jP3CJQKvy4SAwmNU/Xy
Q96MzjGX2F65LSisIb+dggYV30dppT+WPV0wsQv6bKq/bEElnwT9DFWa8wCHWQdEZvPIfQvr/KaZ
+p3ALnLYqzTcVXOyVnWHyMxho3DNim1lZMFOyNDOGo1tFKSrJOu2Cq+6ATpbHwMzJzhj1YYa8ine
vh62FlPnTukS6fS+rVr/dJv0XDW2BlbBLI13i9/NOIpPkl6RN8BF9aQY47YeB8hBpiveSFPUK/a8
IQrB0NgGLvN/W57dHhc8kVxlbL1PdrgUeFs++w6XqGWX1zif1+SEH+SuZ4m28AmNcZFUgUnV91wf
0km1/NZBEjyjoVKwuC8VJA0C9mEREZljiPkJyV81IrRTqQFSVlAJCwnsEx8DGCI0doxz0aRTgWTy
KYnyuUS+sTJR0YP6SCiruCLLySCclJBTW/vQmESdksAS9NN2CeZrv0mHhgNHOiVxN9bxzBom5YVi
iFFDWh/HxNYHiaB4JyjaCCtzTLdbah7B1sZS/p5gJp4Pbj5DphQLP39ukMT2dr2c4qe6vUCaOKP7
2uHcVtHioqJ9qwEw9ER/6XnOjUNsV7IlOBvT6ARJhb6SnSm9ftL9E3oSkSLL2ygS0wRyMCMIp9ha
ebJKvAtbBR84WK69pPtv0NbZFC6Dwlt3lC2/OLFNS+3QxBHAi3ZhclqCIdGhWxOrwbkqYxYjMpuj
yd8X8Kmj+RJEULVM9sLxSudMTFSGcOTK44i5SMWQLpdX5tHrZDq31DSAOrlrIdk8eNcpjJ8C10U3
tHLYbqQ45GE3pn+wNQYPgaion0Z2sb5zo0YM/ZyjkKWpkbagjWIUrmwoBW+MPAw7wDf6teMrCcHU
VTUZEEfh98MahR/isOSmJ99K3+57QulqxfrlOsIzg7olMGbCp2m+ggfjx/OR+VZ3W7DCayV5qzk/
qYDrTsLCLoqBENLuriLCQVBeEzGEOkFKsMATZhQsvtX0xxLWAWXXnV6hS7PxVPegNVOkMeU3KzwJ
sYFP1cUfhVcGWEfqoVH/aRA3RZp/TmB5A+CyDPwt5isHmlMHZSWyhuyIQ+y9BOUxyEZixY6i4ZUS
F9SijRbwMaFNdBkFPCjxgpXzIfIadkHr16IgQxiuHaU1MhSUD+hXz5bEqZrje2ko29hjHatXbWw+
IYN62iTxmp8uMacds4YdilYyOFN7cjIAWW0IDms9EKlIpIKDQwaktMsOmBc0ix+UALBM24Beucll
Ikuu8liytADxkYG9S9ldTbAos2hpbWvz04FFzinHdertPTgZDSSCLCOWKmO00/zHihlLGrQGn4au
74bAPE5uu3QYN6bIei/0CRrQgaNIjJ1INVx0AuzlZZavkAc09oVdzPDo4SJIC5K+/4aNaBJaA8+j
sxZ2xx305zkjPtn5sUyX1Coa9CFZu+mW0d0HLelE88ddD0u+pBkI469W9wn7aADL8Bkww9sqDhOe
Ec2GFHWJn0tBv0zTPtXDP7v7EY0UEDcAKOpAccIP2INT0GuOosDfRgP64J6jpn23o/EtmvbFonWb
bSJoJ9e+7Jk1mqd40umIjFOoPof+BzCdR80WOqbmiGLx5AOXe8GHkJGCUZqkHdh9dKzc5mi5f2om
Hkh8UcZ4JZ9qG3U4JXgoXnOmlyqaceeg2FvnLWUYAE9HENBbj3bzk7HHxQiAhFhsUMYgOHyDFmXB
xNtr7VLFdPHHQBG59Pym+yaQENDJmTgQEUBMzi1B/JZAQXNTL83K2jGJyoMKpts4vYLYCmQmIGuJ
y8gAgiCYnw3pG8aCOWO7GK9OUxmfgufW6ncW0yJEhCZyizOKlBZW+fmpH+ubyPq04pmBuQaFKeZD
HJyFvzLL/NGBnpNmTtiqmSGmJsBl6AnXy7d+RZYKUYY2r6a68/QPU1mX3b+S3b792rGMtYngQfg1
E1s0DZGADUaA/dqsdiVDI/Hpc8hwD+glOJpA4BEqFun5cwJpxxTNi3VmI2XR2qdexcwJJVNxa2TB
c9dNyKTgF3V2Rkx/nYXFDGEBpwmE4+4EIf+Me1bIeu0NOk9aDfkOUvBiNK2YmwpScZB9iC1OcEsg
0zkYIKdLrn9jOYM+Ye60q4kRCgUqmR1YgEkB0gP1MrmA4dHFRtuOt4i+KEYAgZriwcAG6CBqnRqk
H7VY2zQc5fQBMjnVzyKvsiDV6dRlFGdigvNA7oOmwQElDc46qDYe0bjFyX7DfXXUbHXhu+S1gLqA
vcM3uvGrUyRLMYOyaR4SWOIOIFTpwQErmJ79FCqEkwCozgihIv5YwNWONgKF+gTxXeYnOlHsHA+x
yi7V/rtVhGyTBE2+EW2L7eBAVhcxsRtxrewjFqP65NJ7XX/QyuwR4GRt4fiMimteDwuBk0S4QRc/
m++WoEqQdA6lQHxtaphs+N2boH6sAUonc1jMVnhyq9f7l2MAz2ymw2oZk1JLrjaQBQ9Nqplvy8a/
m6Qotf70qFWfPa2ML+5AXkiZEGQc9+X00CbquU4SiirbGSyiQ5iSHP9WphM6CwoVY0M1VFsftjzr
bqIFkD4dbRL2H4CLVZb9IpSW6sbh8yW0G7AitdxnYsn2uL/vTUzss/pbXwaMxi1+KdoEB4IlQBYQ
T+2mZ/1lpbwayJciHWk5/l3WKXLT2fwhMR4LqAF0sVDWlnL3YoaY+rLsAhMiEMMIRlWTYCThxcLx
dvTXKol0sZs8+qWO4froQczKORZkjTPJh+pi+vEsdfufXxLbYlH+RMNSJesTsAnlzj1sISZ/wIEI
j++Ru+DY/NYSg2yiJ6MTp4OvQg9xLP1RzFgxHRLkx166d4d/jQTj9cWhh4DTdJbAGvdyuPA5HynT
RNYRrSlWMoRYtkLTq/5pDSgmsEJix4s2/46QlbPMj2Mh3ILst2wU9VGaHQHhBXBEZaGjwRdOIbbL
LbLgC5GmJ7fQXmzza3SapU1bmcxsRrS7ZTb5l0EZOkjdbBmb3cEkHW3CrmCFv1VFuxYQU6tLD4WU
6NmWOtce7ys08PiJENXvrXZRG84B4PvqjfUKnm1PICfFp49oVIiC5RDoVU+qxk3e4xpPCwS/RfRA
6TRbN/gUAssRnmfGEo9rSFx0fofcN6FY+C89mw2kb6jGeRvF1YmIkL3yFDfaPuY2ZV0AUrxjw5Hw
3Yx9DdrZKb+I7nsdRp9R66zH56JKWZ/R2r9OThMoso+WjWGFam68/mhgtVCeYMb3DmyOjMYiIdUx
1MhdIx8ojZZI10KPxCwmETtxN73evips4OHcCOE2sFRhqO3DxFrVkjk3mn97MIhBYZW7AXdU0z0N
F5gpWBD5SVH0OrwSBOSCrfX0V9EkaV+H5ps/IxgYz1G5i887ZBcXeY3n7Dsn0e9uyAxYosR13k/J
Fmk+C/ycTdxJrJC7MoOPTs02wgTWo/0jNHaMwyktrZNOcmlp+6Agy7QKxaCx7tWKjYgtwUvp1prQ
LOGmmP7H0nntxo0tUfSLCDCHV3WOUiu0wguhsWXmnA759XeVcAEDnnlwq0WeULVrh3E8+SlXao7O
hA3htR+jG/3IED5v4K9R/4ojcw0vWhHPG5UvzVI/93+YRmpE1gxjTbRK+YR64DGLcbNCBUk1D0iJ
GZIf7fT5EcxqG5r1M6WD2eGvNK5GRYJ6j4KTwwAM5/8GPtlybRIM7QJCLlnk0mUyiqraf0IHFWuC
Qdt48IfQWpw6lbzO3O8GM/k5zJ76P8UYHPrq9ddZu1gkiQ/bECfj3GTKpuPSnGGR/NLx4FUabRak
MfAafsnn9mP8hrUQo7HhMtJy69FH4m5jjmFfxbtaGWsBp3h5eBMvaQF0ZR2lYBssdy29HpIl7sx2
K7ZjxNvpLpUCdz6YBQuDqV9Ig5rqOEpM/ZvgQGZ0cZz0Y8ZHbuyh+NrVrl/cZ2E3OHgVLeSDUT6g
c0y5JdDzkSSCSyZtAJMJDVazQcUTe6I1CNZuxVDpM2OL2KQiM5iRJWlZ80YkBBPaYioFrzzULppV
8yuDSknPvPOM/JpjGO1XEBUyyv3PtPE35VyT6hYwKuHupG5gaiKVBQ2cQTcZUJAqYSogzgLvQJzi
YDpTBfyiOukHGJDjWoN7lJ/jtR1+l7qxj0FImgi+DvlAfEoAVNDpdwYMmP9DwWGrNSSN0KU0/3kt
CT1cvkyQ+n6XZP8pynanupbQ+I083zdLeSpxULGx/gfRT6c3fVGXDgGog5daWOpwyA8mLUkRClAk
cOdiWiCY7klPl5vHbAxhJgwJ+pYESVE5ov92VlKujJ725if1XmEFqFz9I9QAhS3cgSy7ZHfHRIfG
yOJCSq7u1f+INcRni3eXjwIZKCK0VXgSh8y5McqB4mLP0x/Nmrp9LKaf3Mq9v2YkCDWP2S0uF1xk
0P3kkYZgnwIb9yaqHbwu2H2/6sUJXCs+5MBYbk1wsvZi9/GnnyMYqC+Zgt19COh6UmOjO/HBGYqz
H/rXLiqfsNVeSzWkG4DNCVbNwRjiy4npzoh4Au/j5WcmWK3j9nft5aQPzdvSlJ/48PW4ek5UvSId
tML47zB3H01zbIfiBVOwAiWpMQDJ14m7woHDnGqOQl9YHSMCx9ZNkPhZ5V+xdzQgopu/tfw+WrSz
3AguL01kF5lRvQQlgt3eGNZ5zsGRHp3J+M3DiDkKfF+7mMBTPMQMSnvKZKqPk73UR2PWQevO1rnE
rwR7E8mXF8UIp9K9fAOP7tAs8MajFY7Bwjl0HzP0CxTNB88qIZXDiLLmoxhKxrEFvfcplPGUSyfG
OAycAKm6vZffXiLTZlU8NTMyfGHoiOUBA5IpjNYRMI5RKIzb1gUXBxOHaA4fuHw21JI4RyIY9NHL
lMMfnK+ZbgAfzvOfqiyhK/kPqHj5mdidrgLv24+MbZb+yo2k0OtggyXWZ4TDFjB2kBG1uA09rDoj
dDctqR3RM6Zp2y6+wNYLsevkkpLsxZAGTTz6KGEAW8OQtHoGa3OPx6jRUbZ5e0fHjc3V04+xrd8j
DO0Awk6+C3lA9gjbb+vTzwvRNueCNFiSGhQKF1ed2oQg8h4NpDP4OP3F3tEob80SPc/QgSqh3EHc
8aNxXwmPHJCpJRPMuIV83Bjq17l+TmL/xZtxmUDkKOeGHIu1DJ4a3/wj/0KQg8GO9xqXBmPhmOdb
Jdo9R65P9mkqJT6FcD492L6+l+/jEl4UJ59a+yJsaw9NFwfkTMzcGKDB/TWkqhPjb0WpE2v+K3Yk
ysl/3TRlQD8pilbq087OD4YbndH0dqO2zhANioBvsC6J6219w7LxqJ4eGpcJjMZHJBYT7HnTetQM
P5BA3mvDu6TL39wnvLCwv3V9WLcZILIL5MaMpKAajcJLbv6Zkr3R6+RbJZtAkWZal6tROymDXKBu
o5WHnHQ+BgkhqUgRHh3RLjO8lwxumxfZ23bIjksR1rQuEY8qPnVoRNLpRx+7PUA1tNc6bm7iwTaU
n6agfYt9cGlUjUbbghzphv/cFJhMIlDy6h/J95GQEZyksPFr3yQuI56Cl7xeTu7obLNq3qdls7UY
483abyKtmK7pgLdFWq8lYNxjBu/wkkxHO7DOUkoX4c9iariyCbMyLZxVdDtDAO6tx0j02sXe8vDP
j8lZrXxzC0/pbabnLuPmKYLjE47IjUMZMdG5WM+FgSQDj++qhlfu3YnoOvZ1f1cOwD/Wl000X5uK
UhrGGWqt5o/ZYdPu1upHwBqux5TD1c1xVgbJ4nYU99HUvPQNDqHTh+6rtWKEaibfosO2nTeG8DW+
fMMC75eHY4z5Si96srwgSqP/4UhS+hysMBJfJR53i4N1U9/4T6ZOrrOTn5gk/hqBeLipNE30SKn4
PNbiSWNtB0S7LvbMGvqCVov3KY6IJAs0d20e8deCScFka6I2JTvg0LMC5TbwSnedC5gzOl+RgbQO
oLmy3zhftxrdzaz3PQ7UCCPj0nxVYfmTx+5BLy7W7N7DuGYutFh73OgOiNei/oRoeDVMW5+vUmWP
sZ5dG/u71Mircp8k92dOif+1TA7ygoj0xcRTDexYbpGENTIP4cnKaT6cU8O5Yuvlt8w8xPaTE3pU
xk7YegJEiqi87k28ux7GOt2lOShDPzMKaub9BMs4dz8Xa5e6r3H7427zntsCNKq2H8E1J1Xuyno+
eJ5/Gi1rq4LpXKvhb9zdR4Ok7vmGEGYODU6bSAZDGl1o7c9AIvleqoGh9J7qfffHf0le4+fob8Do
iCP4nWTe5tRxOogOt3fsP5Jm15rBbfD+dhTYclKbmATC0ZInUpb3zmYAB6WRILCwIVTFOw00cyk8
P9M5h669neGvOvoWFd5atdM2aJ9CzCSc4ax7+l36bhxlax/uQnCYiuRQXw0c/vSta/7ralzFHsbm
LHjUOL1OS0ruvb3thytp5X36iD2XxUxc9MMiGqrpfZQZ4DWBKVX13g7ujmG/qlB3iwcpRSBkBgaa
1hmklAu6cv6Z9WPoPgtjIKqtp4KQJs21PjNeFpw9rlJcCs6e+WHWzRUS9i/dh7Oq/iekNJWyT7Ap
FK8hzwJDTHkN3tUeCY/ilQ70184sPqQgu1iHPRrFvA9AYWaD4KjEeCm1veOSCyhramrr3Us4PJGm
wrxwiAEVFu2qO+clzY4iuMYTAOeHGBJjAKmP5VK2yysVKdbaZz3xjoPOY0C7A/ewMcPHKeAirFaV
UxLCgixANbg5OuZOHNxouoUKV04D4ZAU2K26dtNPBkEM9hsSccZM2JPjGNiap6krz4Vi9cEdlCt2
usl4m+mNFM9tttFNdU5LMi+Y8IV0CW7/gkPLBsGk/CRZ6VTgWH77gF0duHfZ4Vb2pfL0Eb7otk7C
/3jOdVkcp/AVW/9t7CO9RSOgkLl1PWkgHOPFTawPlMbmdxN88RWxLsW+xuoGvKCyKPU7vLH5vmTa
Fipl+A2FA6VNjtULlAEjSR8zpIWhGm4LPgPCD1r66o8+vtTe8rNUd3m+iZWdsjzdGT79ByBJ3V7a
Ugx6eOI0UjS9YgzczTUmL5QJbBNOFjcPsJqJP7HU1JFliI1sEGBL2hYXYjkUMSMpMGRkBThpYzSU
9wcuF8Sy6ZfHgLclDnrvp9Mx5bYh2WRBSxFQM8LYvWaKW0fhrxVuVZx+9N0r/Ahw9MmNVk2IPs11
P1yAC7n7TcoTiVajaJYRWNFvKjJtVN8nDKn/s7P2OLf92nKHHQKQSkoufriIFCQ4Mgw4aCPMAG3r
VTkkpSU8ANrGCWLFDBk28Ke9DHo5+lPwN24LzDo2lnJwCvSv/O+iVYx6n7zShh7NGK+ha6HwgVDR
c15Y3XVk7qybw1VHGCKeGxasp2IgTPKw4Mjz2vcQgOgNcBnA/hklDKyem9vea/Ukvhk2FUWOzVvQ
Jt/A8vStyd8w+Ft81Pf2u22eGhPh87yd8dHiyUanEZ4GgY3ojm0Cn5b4WWysfuEh4jdVFsG/+U0i
EPnxEAh1ekIFy0uiqOVu5qhsG1u2R8VhpuXsJnXzso+0fO+5zyQLAHKr/RfhGj4KP/4031PkS5VP
9Yu7f0/Fp+kQ6nC1MX7RW9QbsgiL8isg3DrmKhTDTuW8iQ0fXp2Ul6nL9Iq0UUrNbYupZQ7hwoCm
i1oJzpQl2h9QbDl1KVYRwm8H567c7FgzeZdpRQUIPYIDJ6TOLf4pbMAQuh8RIy9q+UyAoOAJdLZ9
Sqa9nT5lFM6ui0l49lRmxnoIgweUUpShN/GusbrkSUXZS2iB1ELy8RN67fnZiduN31WsTxwlGGDX
3EEi7G4b7K46qP3eExF6IK/YGJTtyaceC+sMQRBE9Oo/LKqxI+Mt+Zth8nnbkKixMoPU4ufDKoTC
3zGZNoONgVHREKPsWqbNjJkIu89OUKCD1S4IG7WpX2dadloqvFpxD7bQdbFGXW8zFpeZ8MMHb8r+
6JTKNrJqTKqV0yOxnKh91LmFRCK+KB3sYUBpLB5MdjTGEPsp+7IJRgrj7m0EX4pZOGJPCRgMqMe6
TXeYN4pDhF08i184ZAONQlOFzbdLTiheE2IKiD3imQ02EqBuViUDF3+HhM4P0evBha0MbMPHj6Sw
LogOjiFdeZRCPCPDO2/eQazfPKN5Myf7FtJU4q3zqDwUrgnp39KNZuObbnw0k4EfXVS/loN97uIf
E0xDd5oHS6sPnYePvVBfm34Du/+/ru/fA66AOU8eE4XowMk4S03isSII2NkdT05i8Iab6lg2g0KT
3N2nuNmrgIMBR3I63SJtt5qG7sB5L4fiyURfSGppfQ57jCSIXiWD6Wxh3ERA+IOpoDqyO3mqPMq6
OcKOXzMya+s99u0qd08qBV/USxj7jXnjhZQPFgMwxh0ObtQNk0yRFAq5Sk/NY1E/CWKshqNB1gVC
vonVVSFeE1g9ieynqAh/JmiAbm9D8ROWlNbz2AgemN+CyCHgAS5lu7OJ82R0gj2Ih2A32w4JPJWy
z146GN3iby4+illoEyV46KfPEKvW6E3wpAIsVbz4fIcYIiLUcyCrooYClVoP7ozTwoCDLFinVlfr
yO9gd3dERYzhixnU1soylpMVNycU0m/28FjN1YG9bqm74X/59ZunJi50HxnC0fkvya8F9ejQdn9q
oufMdG0WzSabLmIjl2OPO1GPaqPB2DOIkSViPW4dMKShsLK2ZcC7cttg/yuwBkw3HBuoh8FQHq3t
xk83McPaeGsmhKNxennrYVF/rK59NDRyHxvuiMBejrHCgN32gFeTbCe8OoYgUfOhJcnBAchnGAr/
8C3EXKsmLTeMoEI5yytsqcc5qU4qZyM77REadY+Olp5jZRvvVe9ch1E9i57Qcf7iG3ta6vmly8tf
Ti3UoIU6vtaK9TI7B/KK/ss1nCoSnVGUuWiroe2fgpI6ZSD3cIQdjJkFE0SmKWABypi/qWk3DBdv
kY4C1/2YgdpqBSiO9Yc9UPvUgH7LOqrnfSTFuxPhrNmt2At7franzwaOGd2poEHD99GqAw445PvY
3og4lSZgG8KYFHVghSHnYj4V7dVD2gahCbgm+GkTFJxZcStm688Q0ftQ9ywhsVSwQRJCA4R72qX/
QZG+inDStoJnYddgmr/y4UJ1SACWHGLdRg+Xgx2ok8OI1sr6t4WUul9wTMaHTGHDaCkfjOoqJ3lb
vYs+ygdyQSun4EHPcMtCMzou284KHqfmHx+xRegfM1Dg0oaCPIcF5bZ/XOjrPJP8Ve/RNyhbQ0om
Czx7KpiPat0OLRsGO3r/1WHk3DcWzYKznnRii/Q/dU3qk7q2dcraphizaT6T51A8tIUFVCXFuceD
ovKybdlefh03ECRpDpWOHp+nyTr39Ec4OKEvwZpnuFIQ3Wac6Sn2Vg3qOFyVUvFm0YxzBlEjTuHq
QKfIIwP3TKEoRLuawvbBcyLsDYNDg39hXyiSwOaVU4Tvs+ltSxUfoOeMrXUmUi2cDDAIBpbVN1FS
i/EgYrsKsgEEkLasDyQOZzTmprsb82QzRhwW2yp9TjkM1OTjXm/+MpUaQ7z/tEc/1U3UlSWAqwu0
PT6JXEqltFVdiN1vjvjCfx3pNzCRVXj0Y+sk5g4DcsA8iUm5FjyNV8e13gM6w21bF0Fw68YUyAua
g/Grs6FND1ALM4DGX9zGgs7X2w8DXSnAhIvzaEJ5JVw00whPguQzGUmZZ5ve39Lxd93kUzUznXa0
G+4OG5dQ2rAajsJn+nV8ZU0U0CQgwluAzpz0WnYL4EA3ZIjZeNHnLrL4JCHDAW6wrCAuNGxPpMqg
7JGt4oEXsmtGSDjdrxPVNcSNI3XKLb5+wVnUeUUfXsXT3AiXewQaKXO7AjsxNO6zC8+Na9WbCAkE
yxXTDGzptoxXBEB3YNTPdXV1y+iYGMhyCrA0ejNHN1YNZFrZYiGOM32MfC+FjIIuz2Dk2ZjI6fnI
iRFS1nIAsppFCDM58G6C/BLAdHBQkvhG/TBSgnnKJLakekHEBcFW9MIw3BMsp+WBOSBsUk7nvXMq
ow+xGSihhDPECuF2poJyZBHOLl65rgj5TQ3zuYTYFTW4JBNy0o9/23ebqXFh/JSBu6+c5mSVgOMG
mFzL+aNjYcDguPLqfc15HDEJa+npBgig5DxinBkdZrQ9GmXaVITnCJfZoCC4nsuvLd58hk+ZfxLu
QAE4RBsqZ08GdhA7aiNBXYO3S4CweoDRhXVcTsmzxfxSm1+0vIBOCzpQ3TK8dkiv6aKNgunUzSDy
zzETz5kQ+lyiUY11FH9D6bcGEG9UN15jrgYHt6ZhRm+XPbmkmo8WIXQbPU4e0vYyzBfdR4rcX5DF
js5vo8EC/0UvZyLoO3vVte/JBEHP/cpQbzVav/3IAZBG1lFMcd2T+cgQcKdN/yKisHgdmvbY62gf
g4OdmI8+yJtC5OC0nCJ8gO3aexcrgAy2emEcddaTVUcrbbbWWRUgSsTLaIpXqvjKIm8/Y+zRpbsW
JH8ccNlEkMQp7DXJvimte4nnPe1zwBgf/7e179VHI5s2HYXZgzPYGzVXj44FIdikuJkIA/Ie6xC0
5Yt5sqGKbe/fhdWHOR99im7PF9V3a7Bwogc4kQA36wH1C9QtO1rXYKqQxoMlP7kmeKlG5KbUpr21
drTqaba9rbyKvqfiwahpqC/eV1E+QtxdjGxrsS8abdeSIewVV9x7mK81SU3wDbV89a+BWdBQWLdI
UDxIThOoszFifuciwmIUAUDeFV9pvC7MV6Ol9MfKIHvlM9rkudiPxFuxg7PlrVqCxzwljRa0sf0p
fRs3NBZWQk4DeVAp/VU15ixsZLTNbg7CjVFHBwdFr03msw5PRNN39G2MZt4bTn2Jt09wdDg6HbKA
Ywo5kTgwxUHYtdcFZ/tlm8bk8i2giz8+BY+I31nJ3pwQ//fHlfGPgW4EgC0TTgNTKad85Pft9Z8y
+W7IqnJAFyh8NCjN5LP6TFTlX43hIaEKxURtMZA1Y764c/PbpP5B6zt4oL9Td0KLmA1odRlbk4ZR
M+SKvpbuVk3N4wwbYgGR8XlhKYN8LpN8lBGwfdDVsjOgL2bRvUORXQMtwZQRoeisXyqYhThZiQ7H
hI9owpxD7Dctr5P7kXhQtKCBGtpfwxrPBe7miFBHfMMEssEDWE5kIW1GEyHONPlCEFP0ua0KjjBC
AU31cwodOGqe0kmEoNxyZtrva+tHDxuyERH4xuzMuJmv3Ai6+aklNJ/ROLxqaQ+cOgMzG+wj7Dp7
7hBGF9J860GzHvy7+FNXINeiWtBAbuiEhoIIbPdHjCZC5h8VU7uIEbIoqeMau1I6Kvhn7muCHE6l
RCWn9RFvtm+1PJv1G7GiI0x268GDAhqqtyrKVl1sPFkYcIt6wh+5ENzlTxU899YbuetC9vUJfXDQ
2A8xI0Y0uUtPVGq4HXG4GpbgP71O/xKEcYyKDX+ELefTIzf1BBfyKpsxUi9SnaTfzcSTxstJvNSU
Tqox7uehggOLLwC8Hkgg4Fu7Fq4hg2jOpJVUfCW2VFhp9C5CTvoYMS/w4E5FcJk/RVhlcSMX0bfK
bzPYQYHnO6y8BFoWuz/pOUY5zHnfJgnLjYUXKHeu66XrVKNMg+NqMr3lOBc/ooC+AHRuA0uh1Z+0
0mMfEELFtbk4UIjxIcSaU342tpvfrsMbKN0TkWRnfcjG9UjLm4zx2hsWelLKRDVhnmE4G2wmrg40
rp4MHseGh7x8TZyFrYXj52LvmuoWUf+E+LNk0N5i/5RqLAoq16LykV21ex9v+hbmaFE122rSbvwL
eNxegqlW8h8+TB7eU6Z6HuZ1zp5sATw1PLMtjnHlM7rqoXczE3MvXfuWgje3kCJkO0YinvlSzKJn
UkvbAf1lsaGiQnWD+a2oLIZ/8Qz9Ozq2XPyANanpHjToDsuCDDULds4AUZd6cvZIzV1mnMihPT8k
1XD16u7qO8E1SDC+g1VnQNIZeD2tjD+tR/LG6CVb9xLFVFgNTT0TlNH4z0udNZSrLSIHE4fbbs52
euhuElfnmEKGOg/5S2TG58RMn2EkoMMrxnM+EBqI1SsvMCMiApmWT/tJbGmpR6u8fPblt8/uQXSE
AVE4wEP7JOy2M0zAhABthAsushB4/gxS0EoE470dqGXINA3fTLzDOLmVnDybqbmVXn8v7BRIzXot
JsyA8hLcHwy/7p6rT9vGLnBI92U8/ClJ2wsN9qdHSUHGmvMwTwNOakh/zfI4+cEn1dtc4JoyJvfU
8U92uxQYofunuOtOaWJsDcs9EDBiAvICDPQPpUowR8R4Dx3npFXrgMGOhzF10OXHZfxngaV2+oeB
OY5uHCJKSu9LmzOIFgXJP4+MyNucCyhGmgGFySEEldysQzjB6IC5xjxiSCUUgIID+3LYaNtYGE7Y
00CmrSe0LNecEiJAde0riJ+4jLekjWgoO8LyLccruo2PwxKiQ91TMroAN7gCjDbaMJSDTshc34NL
x/ga619M7IGICRSTWTWjrrjhFCCp7C3CXL0AFiVxMdV3sgkYDEhfLTdwxgHJio+g2VTR0Qda8ies
aRZ7ZaDLgryyyuYOG8dvrUcH5n4F6iv2bj6728CaKA3WWR7hs3Nz6xiuoPU6TjUBdDAhWmTVXh7f
Ks/bAWX3hb3KCbL2uXDboX/jOgOcVMFhiJIj12Zv3iM3OxlY9UECXJJs+/ummYESU4SrFcmK2k07
LT2MvuA40nPDjlLpPQVC64AiU8zkRgxssYKg9JGqoAOgD+zL76PmY6pwPxsvPjQcGBvrykLXWUjY
9q/jv2yXGS/XlAhZToKhTd4KJliZ6pnFHq26f3LmbuM68AyrYz/tYi17oZFMWTl44MKB2IwcYxne
nnDW7YuTb3E0wwUSWMbb1djKedFXEOdnwog0d7+M3iiBY5L+JQszgm/S4YKVUvvSg/v5s95y1mmF
ecQJ5GWBZZqnAARhHlyJIbZhpXYzT4Mtqqz5tYNHOg3Wbc4N+8Gm3NVLJgr0vRND3XlX0zjE4QWR
KTUAS3Nx9wk+LXhZzvEOPm2TvOP374LKylY3jgU1fMGouyUCd8NmrtiSFQ0FrBisBb2TdYrnjfOF
BXefxfZDFEptT7R82v4OymHcu7gBGH5/H4dzQSDPuu0Zn6YZN2RZFrtCxEDm0g9Y7lgwQrHacWEC
29RWOts3jbm1KRkm522Z0+ChZUVjoF9UCdAmsboQN+6uhdmwZ3BTM6W0qVEU1MQMp4HJ/ewq7eTS
3ugkaOXqHeXMKtbwFatCfKqvxfTN62vbHdBdVMNihUFg5TsEqwWaEkXaVzCitvliwCjMz+oqp/9c
4RNz0btn9mvSvM8gcYUpEh+kD3VBOOab7e76HdwEVD7/LLALE9/qJ56qp0e8VTxY1SVWb7XLDez/
4P1MoEGE/dkSv2M0POrHtsWywl3WU/0pWeqCrbvJPU4JHFUcuFTpz9VSPsHkB8gj7I7rjqET35rv
OVEyBNxqSmF3ElAKg4Qhg+Gpl6/ZUv+hG9+ikwCfN2GZ8x5hZlbHhKfGF8yTC2xEG5s5eyofHPuN
nhlTAe6AZ4l+x/8EbkOPxStFzkOr363pNjJCH5btVOOHBZQa31lGMo8KdSZqosWAi436Bqydv3xM
aXhQARUbqyuo+ldqV8qkkRJI9+jMCmw86VOC+F/j3uQGZff60IulCTKNbjNh3OVZy7rv09fY36s6
3vBB5LwfMVxZmR2JVJqFlnM+FnA1SrIF56U980pgwOo+y2px3qDDQKKdH7D/6lj4jPQBwOb2rMdQ
YId/PEwnjbaG/dHDR/TovLi/DA03ocj9XYpN8IWjx8BrAp0LAPFs7CVKym868Fw/T5zxQY+c7YOj
o20iePqfot50W8aI3WqBzGpHBLHnDFZB8uPXBUyeo3SgLyzCW4r+YqAmYyycT2fidQ8N1UbKEx3r
Hqc2byvPIjI49+imu+myKAIXEcuiS8/hG1HHZT0h9mLLi/Tg2EU2rs4rlxYmBzic/6unE5jeSt42
IBt1bWB/eLFCYn2QTaclHccv0SiDc+0Vduo8/ZjSqpp/dMSVnb0dcm07thTUBm5z0ZvMyaNa22YD
ETELEyeEuTVEY36litHdyNU0cxWlxLs76bE1dwHuvvZjxLyUZ1sE3Y7WuwfKb6f9iJkSW8DVfmQ9
18DMXIG0sPxSE4ZiLKlpgie5UbCaAp9b0L7047c1UrwJjgpLiz0UVt8c9L6GxAt9nJ5vyDKIpG2j
M+UnUhJRr2H84eg7Np5TP6d0qbxjBijYAgVAN036V8HxbPhPg14npWakC8ZWOGHYfunVP8WoVP8I
0IbDUchko3u4pEkqTB3fBhd+bXwxC+dgulewUUqY/dJ1O9f5JDPnCKGVSvfilJe0cLjceCG5MPs4
HGa73pvQ0zBeWZftj82u8SU7aoD8Nal1M/2bMTFopKkv+9cWIk2+JPsFKicgBJOmJsJfBtU3lVRQ
o/dANBk4X6wMlkSEZVNir/hF5acVdD/6wiDA2LW0Cg5TDIFgWoX7BAARL6FLrjAQtlLYDsxoOIDo
PyVnr0GAXncnpIqnDGBGeYj34azZouXlDVn6sIGOLfsBehVMg8I6+sKgjv4lY7oOGDTKrxk74cal
/JEv0+L2Bs0K2pbc35Wyr8LVKyriaF33YOjombJ7SGkkW4DmtnOtDfGBFelRkEo3KY+H33ECnjIz
5zzAeTImos4dDP55WG86RqtGeo3stzS5KbQr02FQr/wJYU/i67FJoWuWw7nTEBJzARUgs0jP10U+
b2BgiSFCTckAkUwqOyN0tnX3pECXbLpR2nuUEDN7WIVY0sfwvAhq7ycInxVmOOM+zdUp9BmgLjfb
qb8162/keJsYCn8hpF79B5WjidmOMSKmHSecWRlLut01HaEhRZFnrNNhvg/RyU04YUh1arXw2SmW
d0FQJNOwoacadOO/ssYPbTEplazxosr42aEA8DIipmoUAeXAIMk9u1g4OG5/LZLgG/ngDEnBTGFC
5xoSLYd+B6WSgq6tzf0+iHIIJnjppYu2y9Bd1Vhs2ilBcm1x79rmEgrMVWrFl4UoIG9etNb8SqEh
NZgyW7W5T4U8obDWgmVV3sbw1Vzce8FExOzeWsj89CgSBWsT3BEy15uKe80QAChY0EG88raCmngg
xENKsGOCTOrD6hlXa/2FfQ598qZx9GbRIaZjnJv+ZSabu8DRLHPFHXADBw6ypb+Fc4tP55b0QYzd
esoz1XlEUDh4ff8KFmW1gYGRiUqnrxU79EJSRgjqhg33Bstcr0RUw6/zIG+ngU9mxdY6NzEAT8ZD
ZpfE9sVf5sfY8H6qAkwMCGHw//YAlHKmTd1NhxNOw+dWsJlqAmNIWkDnVXrfnKqpGq+D/rOoW8JF
YSbvbTIeDTyaMwTYCzwRc/mxMIhLd/2MUQqX6+95KOvUNn9JWtR4NK0ZSAtumpiA06ej+PrX5M/N
kJzZphsPSiDNhKRNpf8IlRShI+EoADC4yZNGKnxSeiXcFMN9TJcqOGsJVYfgsviXCnITqKzUziXi
fGRaFZZ6R2u+svjxzuBq4XovIuKoJK++vNofNaenJSgCFo0t9MPl1mnQzbW/QfOyWDiV02G3K7kp
wNQeRuZD8K7q0b07yb1JApoTRAWDd+DAapmaUJ4nDZm+3NlF5e4HEp+tAAUWIvoFT34mGAU3v4IY
wLFsTlSgPm7MD50ZftaakDnYYfkGzT5x60lIAzcv+5wPKitUNsMJydFKb72PAZsq0AiD2Rtzb4tr
g+griJhHXy9h2tH0YN8e1cWfnrwM8nN0i9TcbNorxtQJ94/l5ORaa5se5goB3aeayJQkuLWzLckk
n217Wbp9nb1JuyJdCSMxFy4q9zzWY2rjczouA0JUTT+ooMF/ID140sRVX65VftQWGUzcfZE9rkOM
/OZ02AXVN2rsXc4Uy/a7lYO7AjW8b8zbZa4w9udG9sEeOesxfOVANDLYKNWh9p4kRJo5cz1key3a
W0JjwXgWcg8jKzaxe9GmTDhQ0sYHULsiYwexWIc5ZXBeDcO9MG8kzclNk0uVQOPpQoTmJK9GKqow
3/fs4xh2AKJDqP9XrgDpTln0M/7EnU7KZvjkzdbqZOhbx9g2jvvRRM8VDli5gAz1Ti8ZLHI6teGH
g1TeBSjwAaRSrquZAX8WMNsD1lbdl1Pjw007mJH7onMhRsxpTPgURXqseVK/LWByVTimDdHzQuPh
8J/BfNZajO8Y/sWPaQ3nrCYpC5zKifuzzrw9Hr4VaseRoCBGKCTEdjvNqU4lpP0iIIpmB4CjYGlH
CSbIyQlWSZTfzR7WElQ+DeGGaQ7/erCOkm/te/2D2apt7ndPFBuCgtdkHXMK4gFz5Fx6yZCzMIXA
buug6FCrrmHajvCAwZJJOAD2vEhDKu7pnnToyLeOjD1WGjJ4sCo6E5d9Ts45lRfGr3N2pXg2FVMv
5sFW8Y2WQSgDDxNiQFwAO7TYmcet73DYW8LTvxXk7Pq+dWCcAIkTe4UbiF4ZhBeaW63I1/wV4lIP
EK8zOFF5DkC5nMbIfKrgpIFmT1WwawtOuuEmU3nPnJ8zY+vWDp5/ISPqYoub2M6CEAEoK+6HFGBE
sdWJeklhpYUG0VbOTzXEXAbQsPWu/EwqtfGKECLrQ8ddL5j/dNEJl6sApqVNRlsXQOlrd9iVcPHa
76G4s5h9siqbnwrEpoAopzObjEiIkJ9beOO7XTSstv7qOPNGG+vDlKzN9jNYPKyZ2NV5YsM5n5eD
1COk0NjzPsTBlmZabqQYgyKmBHpF0Zb9wLqnQyy8kJmE+4w17gOnddw5EsvkUkjzlyyI1iDsmml0
+5f3KCy/LscfCOFDbs+bOvWpxr/TYtzSVIJjTPDLpOrO4ajnMgorLVYpmBsJ6S2UD/x2UTnns4cn
Py/2IntQvj1tDudBguVFyEMgIyLHgxF6SbwZ6Qiq2ZAq2GayM848LBoai3vOcl6Jk9m9cPBG9RWe
M0mgIg8aqRWKAo+9didEFdlCmRAWf3gItBwAeNWXXn8X9FOUbji78NPS6ihFIbe+N/+PpPNaihzJ
wvATKULe3FLeUg5ouFFAA/LepFJPP1/2RGzs7kxP91BVqsxzfisXNj5d9VtD7hbQGOSeZTLsQn7Y
GI7VHNJ7j/pe/QYFprikajzpyOIbYhTVwsI9o6a9kS88iA/sgsn85l9bIKBcDTucmk9xyrePhqE8
p7HtSR0Q6tCxsIOQ9Bl6/AxIWAAwZv2z9NmriMLwg3ytzJQMqInGA85S6nvi3xBhTL89Sb/WTIQR
OwXtI8FT1b5A04/YavOypKYgXZZ9vORDIpuaaBO47+QaN5By5kbNuXNELA5fllxcTezRlRmuDUTS
E1JVtQup26VL9lOs4UFixijOFDyijYbrfmW5VlBaYLwID8eBzsdU7+c8O7BsGgxJatn895fAli3u
pAZtd7ezlLKWSQuB1YvQ8EEDJ8XBV4MHUVZUivXWhg/KwtbVC3lU15kmmiVTrGMT+NIpKxQ6psGN
7uQ3n0eobFcvb0NWb1F2fnimf4j84DUWCE3n2UfiWqMIHQ/qq0/wEmZLY1XW1Hv0ydJz8WZZFRfM
ZDNxuKfcJ84jgBc2zfGFULaXLgf0hL0AVCiU+cQN83nBAnMoJfxfsQgwDtecP2ytVDELE/emAL+w
SJUKVmZpLBmtz0T1qEiydCp2Vm3jOqvalRun15CBfBWYgOASPGvMieOPi5aBfrrLAPGkbN/1v9rg
PdQMqGNttsb+JcnShzFbpIoCjMqezLSMP5CF73NQHJpmMpH1+q2qk9+iea7hAK2AvzdjN0itdn0s
4oqT1zHOVuO9FGFGXnH4VFPuXUneo/xiiu4HHewKz9qjasggStYmJ1Fqi1vUlkdlK8qa1wTUI+pe
osAAiEqPHhIAxCHrROFV3pfpoRKA+214d9QWGnnDTqXIMJwNCAVyCqzikgTN5hqdtdaiEhcGpWqX
HOhPzO00hebRBQE3gnae+RINFQ8bCx0CUU34e1z6QbFJagpJuHZ9dzeNA1NZdPGB+BUYNVNHbHnZ
RR1kHoUWbo6kvqKpbqOMCEPw5mAoQdCGWug0VEQIlD86O0f1FqF25xEPCA7lqEfQOdAZre8ddqIR
KYst4YdZXxyLgxMdL7qNCQf8dBUq/or4iTGItnP6vwVcnYljAaTapxty58CQdCUwkb9oJtEWrRir
Q1cn2Hw4wUX4MDqDrS08FZLPn1Dhn2CwR0GvSpR8Xg6fYUvvgnzVyleDs4WZiqb1J8lXb+a6wAlx
LToCh2gfRnpVeRHCKvPKu47G2zN2BudKw/CsMqxCgEfCgLIhJitJnBRDQhCTAQVMs0KyMbuztVNo
gjBNZKnmkrOeb+tWsJjOXIg+scjsqawpRLVjHTiFrMBhR+fRNN7Vta3ILH61ikwu06uqI6qBViyA
BMM0z6D7enPqzHOQRweSepasB7gBFmppnqZHQiNmAkdgvio8Pw8N7Jm/zB8EsCaMFDrbWahNTxx6
P8O0TF1jOTsnD8Sm5bRyzBV9IIxBEpVeaaEeJJ46oXJYAwFvcc/VAKIz32gOK45/jR/rX5Fx9enZ
txHUCjfAYL+GBZEqHriBeoCpmiiYOzspUMXQ79JrS+DfAP/wSJWm+ODGNDg5E4a8JrnZBR+eeMs9
NJ0zn1+LgwrZOLbALvnk6ko8BFhIMOh0i+6CHVwgvar17WQ94vLHDnNiV1Yb8KTW4E7au4kgwOO5
j8PlUCcoQ3YKF5ycvZKKP+dleK/xYCUW1dDmS5289dgqeih1zrLavM8DJz/P7pT/g/h9Ge1w6rY9
78fASfWji3StxzxdzkisXfkZccQnPsCoWgjhlGXq8wVqPnz7xHnPxJToH6Rn8K2gVHMOym1PaD/e
OASJcFMnjypg/hhMgoCao0oUe2+ZRMORbRQeprfvBl60AQ5P7VC5sTcnCvsU4sXyxuYakRjZ+wjE
GXeUkC3ksGlYWoLg0WRc8NUvWHrbuNvGnv5BoR5Pbju9ejbG+eqJy11NMOra0hCtZYZFQxFaPoEq
BBOZE66dOT5GMXfQnxpakowsEpGSCdL0QI4pRB0ANV8pR7PeoFj+Ooner7vo4HeYS0JeSx2YYL3e
0TEy9MflLum3Q6ft8rk0nxoIRKN74Z4dS7FTssqAUX+MGWu5c7Xq2QifId8W1U0zcVjFn7I8e0wS
YetdiMQ+ldZjcMNVi1C9uuAl5Hht9xPtZRXMLcc8sfa+8kx7yDZC1wG0NndAMT0b+JgV9EUQC9Rd
AMLqZlkP25x2JitbN0jipXBXJoEYDYMF5JrGqJkzNeejS32jdk2lx/PkMVGPFowHm2iQ8O1kc7FP
Ru4cC/IGkENS5HeCNUEctfDwgZrRpkSNw4c08lMz+Tig31QzoEcBuR0R9hYNVZj2eZzrC5fRLmLM
tfDrGLV8FkadKPAZVbxnEz2cnhqnuEQy2deDBEtuvwfuUzld28m5NtFwcBAdUKREKiABZinSqZ7q
gcrcjEXbLrOG3JVWf4ystvicgjT6zSzKBCpnQ6sCYQ4/xL8/S+3hp9PeBxzNLKwgmTWjqaSHxKFW
WOI1GNrnTE8IcnS2WRi/BSK5h1I71i4uW6zztUUXJVkX2NIQa1wK2ojCKn7OA0HXVHMfm5EijWYt
e/Z/TSRkGPrLKf/2nfHbSutP4ZZ7Ry/fy6TZDu60F7xr9py89l31mgc6BjVT1SWpdxHHu5e5yLO1
U+Rr31pNHhEksIuVWpGjOUcJhviUyaui30UNGyFA1xwKlktVqmFtmpaLxP7SBc8iFDC6PLVUqM/0
V5ruM0nxh/jDykzy0GY6k4mvwEM3o2fndxFGxCYcFhoh9nr/sMYZz1DnbAp2YiZ0Kzypm7B8r6xc
sXIOO5+O7MpGEaQd2/E6VeMmbVnTSYaymKWLkpKrCzJI9fCq8b0b+nPl7jUqgQFCUd7fcAWCdpiI
Jy10Sdo8rNIeO7fv63u3nNaNp/2dKyNbxlay0iadY7ZiLSd2cl20+xmNF7RyTqAFTiAuXxA2M+YB
5YmZrOKZd1PtjVH+LHVk+W18Z/WEDa25jIqIMlnG1zSrCNuMlkawyiPnmSzPP2ZHVFNgc9kRtYIX
G9o5MDedm6GxoXtB8/Z8LNIcYWaxLlo9nZAC4qPKPufEmAiz+hItRR0ly5JffNihgUnWT+mJYld1
3nX73/+UqJIyas9QNTPDXaRI9sYgb8Q0n2bhfNY6asDWg1ogDsQzvAf5JoANBz+ZKQytNt10BzFz
UmI8OGD1T+zyWLsf/Ila/JsRVNtm3TVFLDQ6zkvKWVM6HukGSjZ/0nG+tz3K/CnbSBvp8fROwpiQ
335mLfUYr2rjPozUPbLY/wQx9vTJ+SfwmsxyFcFasHaORoLXpGTlsOqlLV8m8uOTiF0OUWRZjmtT
2ve5sv6EFHBQ1fJc0Fi0mMgE+g6bv/LaJVRJOl8hnZWlCZlAeecBD2nEdfTUPGH64ip/6mBJDy1K
98DNlo0f3lBsMNLR464kQ8BlIKnwAWa5M9CEMXuwytlxsdQzAqtt8ELpE4Rhn6W1M6z6o2dpLGwX
87pqHHbRCtsDWabmaibUzCKfdXQzjt66fo9YkTqMI4YGp5g+6HUGtcZaDQqTkzJBPLXmOTtEm2Ak
JGmQ/ZYMQBE29dkM6sjITUimSjir2eHTImEPAGpsUaUW7SpCDVewKxkl0Vzttst5FYb/GZXjSiWC
uRPCf8AR7HR8O9yBKO3p2wLmyd1wIxXl8om3Tg3NqgcYZlcBEQxLqOc/RoPM7xHLuYF4vfhlUOwK
Pnt7qWmvHQ4fAt/R5iABcpRrcOVzLoT87V6jiA3JAdMJ3Tc2hU+LSW4ES2AlX6PUJsIc0CnhVvP0
7IIKA8LwmHBm2ROGFr4BRLFguEaPkzTLgGeDEFkaV86NiNeGi1EFxJo7rdZS/Daw6Dz/WDkXvvMb
tlc8h+RftJ1Ye2ACNK/nM7DPQECp9+HzZ07zopmnPYT9wvJZjbEJpiz2CVNDo12nnvQl9Uu9c7G7
EWVmj/+eA9DY6DinOK4hcHLFFdsomTIzPIQYDQrCN/X40yCzTgLtUyOsCuhRpXJlc4ml5Vmm8YGf
6Ty2xFGZY7HtrOLV5YVk9GDazq1s9B8PpaOI0I5k85futKQ5R3cTiSIpftsso0SOTgoNabERMYAH
NI7tUh6giC5WR7cQQ46rBjm3hlYlJsmM3CZEAtPnGK4Coma02Ngo33Lr9zdfoNXP1GeLCr9q8b4t
rTy+YGC8UW2MxYDeST6wtEb3INi+EZlZ/VfAv56HCkkObL2BVSZ7i0gFae36Ntty05IWwsioKK2e
zYtwzOU4/vXRxDN+ZhFulk3KbqtRDSsNmup4JxVwo7hFd1Ja3XtgxGgTAgxCw6bqnJ1Ki0sTDpOj
mpxbr10jKf6yPYNeX6AA7GYOfQ9QgwnixJzpzijBTvMzSXaMGNsMLRqa/aoiJwr24B9syRbF13pr
26S8JpsMf4ig3yaGCugmELUUPpwtZ8bOZId7x2ioDFErr77O9U9zSgl/MrEn3kh9RJgApsAHmMMK
ixlDv89WRIB73m+zfn6Ly5dC7nnpoU3yOnW8ReUcVT53bLIVrUy9fxnN15Zilb4VT+2f3goY2aKF
nYmr412NEjdzTeKVm2Ol7HhRQFMzUzHS430cFlT1xkevIZzNMdPN7NZvSX4zw3YlXKInMgGD4K6o
/OChzzxtHVXEBMbWXYYveuhjZa4U16XXfJFg7CvXX8jYBSv/AJBsguqjGzqCC1wAROGIr1Jzj84w
s+V6NR5/aktKQJgZnANQBOUYYxBsX1mu5xnwTevVHx7s0m7+tmfszUhFN91oryoVB82jTYh1FdBc
Qo5cEIZn9b9TD+DLIuEH5W8Wlg+PH8yiyzco+muQgn5obcD1nk5bIw1YKRmWiy/b5AtT89miK+m6
5RDlx7H39zVpHxajvFb9zUpzlSjB4jxpe7NLfufBIujB3WTCXlkzX22zX7WHCQk8EczPwiK2p0he
DU4kFwYmiNO7Y7oDp5cjt4aTxtjuvK8RcnVwZqRz6HayesmH7GQS1S84VBAyHlQkIkl5VmWWqU2w
YwoGbhcszqX48MrqPUxeYsmCiQGXAJM4/FZEK3ccCbTZzc59EADnI9Qgmgk/jcbsbPCZUVaAUwxE
5LkmDlphbg0XcDZoG9iZL4+TTcHsmQZcSRdgCVpWj+bSwOXFIxr/4fAg+JTBw4QTZcEUkXNqiKem
SPFPMSsZZZtgysX3i7kwbHJaqWrVtDPlHcfy7xyiNyQUJK8JKg5/Wh9slcSeOEv3YGUlSC1+mINa
QWymKcRCBs8OGNVFWmCJ8o7GsF1xKInqCT00oclkplQHH0PTOJGGj8miQlkbOPPSRs1dTdGKTl7P
gbvGelU53VeJA1XncAYIZSuyC7FSatbBEqRU5rvOIXTya64/WWm1Ci1T573kyfxA/2NyZszMr1Y6
XSP+vzEK5kkDkvjcNtgZuie298nssAjiJWfWLhgUbD5KDZAMd6q+l7XY5eoH1jZJTtAYDyI3pa9g
j39nPxZUZVq3LJztpLng2O4B2/W/4FfbGgkQFZ/bUXJDjLxhMbzLPWq+h1ACNRBgiKHmbwfVoJkp
eYQYkEl1GatsEzQgiXHIkGAjuNfvPjsh/Ag6m35E32KFa7Jp/idy+/k6aedKZaZpAtVIV8tzpbmX
uZPvs2Zf8IRDhDQ9bBdal5ILMkFyyj451WufQlnP0R61X95BSVK9vIdOuCvmm4pKwwbCqEoOkYMt
pszHc8RZqI/wCdTOpCyoifkIUPP0OW0YFs6LKH7Jp/je2biz4qVlsqOmTgisR3oWuXssYAa51xuo
vyWjRMn7OCF9KrIXMizn8STT7axXS9VvASyW5NX23wrMAVG88SYvRrhrQBc8rTBFGdg7XzOkX4DS
GuoAamiAwDWYkhn6iq8ovY/el0oeshFclJil8WNsXbV3z8Yhn7C0ojPv+rMKa5Vsn4XpvPV1uBKF
RHdCXAw2UuHszWje9Nz6DTAthIja0gwTjtWc1kqjOprOH3XtjSCxUhQ7H5cWqy5rrO99hinx30DO
tmW8DZW/qwccsNP0M4fR1YqAptzcWkTQ0iNvNQ6YjekaXxSkULG7ckwQQjtzFlEVf9UuMZe8S2r/
CIa3ifCx3BzIjPn7qbaTHkvKjGfaM/bK0TRL3IvTxdMuTp2tojJaupJ+Km7UMft0QPkJH3/y8kch
CXZixkyzmuepOAZ+9hZz12MlQkiuL5MQDIzok2psjywGiOJp7oSKAYTSwFia0MAKFJ0HGMLubP+d
jY0SlJnMw+QgYnZjIJBA4kCWjJRLxxp5nKKDqYsvKHdFnxOsVyVv/IVhEbDP+AbGYAU/WXuHy0HS
x1jVFiunyfZB5l7VdSz4Otqczvagk//wSiku+BS8q8c0ofyPQ4a5BB6CW3YazoGAtJlCJVN3HMZ7
XNEOm6Kyr8hOrNwQzfFYHm3pHfwxeO0nlfNClLu6yaLc+yeA4QleRdwJOhmZFdIGl8BTfUd+0T9O
o22WHjlPznRzo007RA+/ard4khcdUiUav0p+S/Djj9R7EuBknlDR9vaG4aA2v4aXiubMuImXzEHF
okYRGQuLKfwndpSgMCRytt95FRqyiGmyq98nm1iFlqWwJ4ELBPGJkezFLjAXodqM9REl/9Hoqptf
s3kYAygtB062cAZ9M3lHH/6zTiq+LFpDIx5pVCF1Vgh2XGEDrEfraiL3D/XWUz+Mp9DjLksaZvvP
VO8XifyCEG9jA0tysFFPmTmGAGnafdIbgtxs1Rs8LJVQwJwdOmaIKWQ0N6J0pzIPIg0tFBy6O4U0
ViQ9bOPbHKZLySLqsNdXCRGZ+FS4woasIjJYIJvqqVYXd5qgT530VhkBYgHHDGQBMux/jpyOwPJw
5wC9ZdavSuQWdrsH43WlOBuCWh15p4SmZYA0Y+MEarxSP7g+OUfNGh5uVbyrxJFCJXmxl+oQ6T0M
GT8mpL9X1SQxozgGjMeyRGtcdkuH5GIptWPB6hQKRg3YjtoxPorI28tyvOjaJ8wfcaSp2LBm8jOj
fR2QGIK5hzCZneFsS4xqursrqb4FJPD1jd1ENZr36SKjbGvp6XGwEL+M03OI/MDnmpgL2N4wMc+h
CaU6dpuCkHFQ6/BbLyfo3GK+WHnzaKbX2LoVYYiLnLQzbHFEURz9zjlAx0c5eXDtvQFfj9uCtIBi
I7p1ic85bCe29VuR3jXzMFCzCYGHVhnpRJj5HBW/emyuI5/ypcldia4jXcAfXzwQy568OzuyuP04
cLOJbXsICb6CTGE2t1z7LQluJikqOX7rSscxwuM1tRmFqDWPsEd6nBTXCpVTHMu/9ujiRh1GlWus
3gzbir5bg6z8yF2TWLmWVFRMaJkrq/8TzcE6qUsMtsWyZNlTn0eGJafsoLZ6RoCYGMcsQQWzKlNg
wJIfAN/9c8cyl043pnBTUJpqKuzZgcvUdSUmm44Zu8RgfcZkpVhUfsfwRUZtqooSJqqevc/hxM+G
im6E4YyzlyuFI9FLiTcGKplRq8U+fFptUgGp+ZfRbFZakx5TL9gptUYWEaSSbCvhn8JZe04AM5Hf
Kv8gAVL1KM6Ffu5MVl5XhnQW2tt6qv42dffoSN8whmPsBM8pi1jZl3fNcv4YgRGtNe4J6Y456VgQ
rNNYMHPP/S7yqo9Iyj9jNl2D0maNzlkwtP6rCbJN1qDN7Cna8KWkKSnBqDV1GIOGtC7X4ViAfnms
91FDKITTsv3qzJ6uRyqPGkZq/tWeBnErZ+PN+B2Y1cnKqsJ16xbPTu1yKWr1kbX9gXZeUxanDL8j
i0ZEimVnfDCT/4Sxd7GSmtoGsOmg+9JwdKVtegyj4APheLKbTaaVKdWPsnYoefRPTSpXYYi10Y/x
5nStee8JVNnY0yHo4S9DlwM4DbCWTG0ZHnHdsnEmLYnY+FlFJS4ar70WL5pNBfDY5OeuMUjB0kEz
OOxp5QLO8oBFTf8YWyCwEJwp/US4kZfdRN2vDwbGBarP6UcYeX/TwQMfcs7o6c6QrKLdcd23NtN3
ZvUrU/JgtnO6r3oCTTivO5sKe/5l00TcPEVrifXjddqHltQMYEm+zXQDIc4i7ANihCn8IlFoYL00
jdfSr48DyniushVBlysvqB8eXKo9kdmCdns0in0uk7XLn+DrzbnzQ27ZiXHClI+eXlwVKtDDl+C+
pepvJAyv3Vf5jPAgiQ+VNxrLcqacqJd+vKwIRHTILpF/1DszITs3nGlHPMil6fSDVgZX9eromt+M
1mfGaU7pJGYKdiDV35rFYhUawTqtKbX0Bh6HE65+R/NCjldMzrPxBUQ00zSbVvU605pLLzPjNKB/
MJlXNRwHup1ccxushSiAcITckA4zXekckrldjez2EbyTGsCpVW0DxlN2YBL1NoJMARZ9CceiLyw8
kFXqfU0i2oVxxWwQHltiJ6mnNZdjVHwA1Swl/6CdtN9a1lNMrBFs0ntL/NlnXZQPowqusV3QqhcQ
nWINm36Kll1UwLmibjIRiHclIcdRFf2VdUpwKKJlPfcPJHd+zoy0ea9ck0n/ThQbmV+ZuXbcCrbV
Ql5bV98ynpWjf7wXLVbehtXaIQk+GOW20eS1rYviJiV3asr6RWjEza2THMqWK+ClsW55QO8S8Uex
470Tz8N3D99yZi3ymNPXH/t7NXjPRFRWy9DvyYXhzOusH1HPOy9GbN60/rgylKxH5HQxMVjM0kX3
bGx83qvQy9eVXVxnl1QWmaSIgYAtwhndh8p7aUt3Ldp41Rd6RpBxyK9g8BpyZKNGjipN+schrgWl
MbAPliS4PdkCbBYYNbZt1fw6Y0egYaYtu/BD2AoMs4mAaIZlWac7J3Wuo87Y6TTMkjXTcU3cbvFO
ECuO/3iVj8WR1snvZMYFZzQmyHD1nswXP2XNnFE6BpBh9gKW6W30848snFZRpm0bsOy4V64Xndh1
LEPley3bNfVXW0ckNc5WheMe+gzeTxNptrD4oQWvze/43ot9Y/mlSiS7kiw4YvRmQ8t/ap/4H583
y/eQYPEBeBD6SVf9cccO/wgi5+U01A9MV0ub67axJaJDdxu7quxKfgqsTRWtaCDNaeWuLRtWwCLX
ySFoGF2Tj5Na7ynb8Ed3P+vaYaQBYSp+egTOT7XOFm+12F8lbW5eQ1ldna5aBzwCJ5Cqj2Y1agZv
mVQVJ+irhQhtvofEsKHudVOASzpu/LKH/o13ZQV+jMJxvFd/7JSElIC8wMxf6/attqAJa+n8NGn6
aAtrrfKQE2GvTVEzQ/tvWZjt0xoHEJ2B98rAiAvgzMSBHPzMdXcd20JnWSgegYFkvJ77W9AXK0MQ
+qfTugSjcUSYiyh7bMhQY58dOmc7xg6Kaqb+sHq4rMFPgd6R8/ziusPVxKAhny2fnlYjB4dErd2L
4jm0M6RnmAtVWq5E8ZDhZuMAoxGFhmvCKRHYxaQxJIT1cGKlzJCxQepZSE8glkLjRGD5EhhSD3v4
nwUeTY/Lepo4orh9ziYYztmPbiaTzTnAQMKF6/mSrtQgeWp9uJl6rs5hTXh4IZdBVxzafGlW1AaV
8OEjenaCcAzt1HGgV7QyzxNj+tJGYlAj0p+iHV4snEAxAiwSpoQ0tx51MzXEW2pKJLTQTOA8Ah6g
wYiWooVrug/1S2guK9Yem12+P3XwpNOrwwDjWS2tK0cniDZkK9vOpv4JQNxi5KGJQ6iYNx8cJNXJ
r0MVLUET5GQoDNUgA62AUVA6bXUd+Rq2Ig7JIyP5rvOPBG2hFQCSc2eC5lBDjfZzP1wMx1k22dJy
ntsQ3IaxakamwzdGwu7wMfrVZyzdQ8nuVgX0AMV73XhTJzUp+SvbAHuvSPodn+hTJQn1OGUxPm1u
wuAktF8P2KJknp2H+oZObqE7n0n0UTNWdVbwpO4o9p7RNJ5mw1iyq9fgpToXsoWhbwi36LFWlfgN
m72Kfc6VT84RqHJwLYjXKanQXt+MbucWd2kSlfuuGYdRkN60CBGKtst+XqYwSQjUvK92fImZoH0Q
csqLIg3hho77zXp1c4Q3zoPkNWIWufESJ8B1+Yv0JI8fVvubGuphQIZciUW5MVHZkui7HCk/rctd
gXeAJKdl100rMHdiX5/YepXLpTMhQY0rLTy0hGKCi251AZmgLfnHOqvbhTwGcXoeiBDqkDmU+art
XlKeE+qBF7js7PZNfukB8WnNfajfwpZicwb0oeRsjm/qG0+KhkgOJi/1NtBdSBnb6F8L3qOsIQly
awPUIVHxdes44wQK6pWJ7k9iCQe2r/k2OystdrCHpIQ2EcTB0xIYhEbutZICDeMNJsbl0ojHaKXu
6NTfufiA+vIoyt0gvtkl1TZAgB5epQRacVOR5JR+sdat2vIMLqWSwtj/bVTdiMl4Bz6UxEZvNgeB
oNLPfqyBJqqWLsthg+snKqtViYoHdCOQpDZ3H7W7D1PAEIDCVFMDhZ6/IJaNupNa6dStoNYJq88f
dvDZRH9dzA0B8HFGRwpacBUfCYFVi1OGs79WmQn9SfXJFIiKEx6AQej4n6+662KZ4yW4UIKMXejx
kZEUJKXSx5Dn6IzFSWkzOSvHV8nPq0Lh6/qgawxqnOTAWb5pLk+5DmZ8JMqyfm8oCPjInAPJSz5B
nBzLgudabJFb5i6oIQLAnQXP6SFMbMjRnb7t4o9LgzBTRwqlCEzKiVAE5rrRuv3oMwo3zAeBdnTz
ZSY+C2a2nJhECE6CE8rwfT4IRDXuvLd/inrNo5WOC/Uy4TH8nYPpkXM1f7FDKBmL9W/YlNidwujt
gRe1xaM5sLl3r71HwVi+p2+tYdNAxsdzM89HIr46sgM5ysYPmJ6Fa1uooG4FlIO9bTAPM1qJ57IE
heONd+4TzdCMOL7ZLQBU4G7B8fnqpcb+XUX3DILbuL4qEF8zYVi6FSgu8elu6S+M6dngdpAEkxzL
/hNr6VONJc5+Mt2/tu7uG57T55Cv/ZNHyvIcJRiDUabr365CEvjMhPWriEOU1Wj3my0cmCRMPqnv
hfMRkH9cgFEj9aDe4pEamNNR6gIqKDqrVLk51kr2i7I+zBhWtXwbA7O52IgtBPzgFOO877QHUf4O
lXApnCfBlBtzQJU1JPxX/2diXDefMqUnSl+4tDoMxm3T0s9uG8+z2ji8F0EwXNMGL5MXXfUeKZxE
fefqSGRtRD3c+k5R7EyrPyCXi+34JLNpm6cFIe7OHzV7am0C6En1jehvOR+2w2sMeSK9+pcXrxvz
WsmG7fig4fkVLzY/RkmypmSQitGqqVuh8knUEp+5RhuD/6l0M5HVwPsyJyKyB3lrEROlQN7euFZi
ePWdps8Civ1som02x406RDiDUhJryazRp6tjfk68dAv43xDa02xBhveHWku2npO/caxmKpMFiwi/
i/sI+oqB/in/kjzxBZ6yEWPawUu5CGzCVQWIGeM7xDhJJdN2FD8jwQXZS6yFpxZBQp03L4FV/XNM
xITDJitX/mlJFwq9Y5lfoem5e+xEbvJ8fFY1DtmrFHiPxvd4rbEw91FESIlL9gzgJxhXd6rrYRNO
4UJhPZb5qaBtQAalp6uVc0ZlJSGUEYLw7J+u+VTuoM5Cx9JgYPC/0SD9Mx6iilMCxgLuDl5aS5aC
xLZOXgE6Ef7ytVO6a1XSk4CVdD4QEA87LESmltPu5jJuZIP1MQbWtudGKas3yJMnkyTvaUU0gV2o
ngmTZTkRu8xzCJ4le8f+G5pneUnf/PqJ//R0jxQcl7TeeRbaVQt3UMHRdSZGfOSmqRXDgaoPRVV/
xUvKClSTKxRbOwE23SHp76ZU6eNFTZFoM6/14WTiuOq9fUV8TOjxXKCczaZ3sFY+ysBegwLwdFUW
oVIgNnHzGhewTrRywWPyculiAbK3lw5PszF/oPMGfzXs+dj5ryEZq2a0EvJcmuLqeuWq9Jn5tIpM
2yeZ38bkTVqvSALw9zhtQOZLe8mdLb2orndp/WHVwQHq9qqPTgw3+Gc5Ev9/t+3ghei6DSpBVKDk
CE5CIL1OYaGtFZ9n7GG0F59GqAjQLSXvXJhwGG9F/d0UqD2uipNTX4VdrCbs9pIdmlvSHGrCI3tr
wVEoMorh9S8vx9OxypFsFSflEFXXZ+fHKyITh7okPemgnvGgCg4200xG6F47fUXjw+5Nm84iWFJE
ouijdVJn8EQnbbP2lG1cfrFaZSTFqw1ehTb+/+/bONDwNudiFV/G5tkezYWOsDFuSC6Otx0FM00j
EHKFVwTJTUWaovtTeQGxZLZ1mXzfW4qR2lO8zEW/076wGvZtQvTvfKgp45LsLZPHZK6LTe02n4Vh
vJr29EW81dOgd8u2fvXbq4I51ZUuqhNpnuQMkpKT3JTBwoJ5M9O3qjh0ypuvpfrFLPtnTiOneZ2A
i/+BsbiRmA/iKWDQIZMXY24lWgDLv5PzmcKGxKp3IJbkW4Jzy4rIsqb7LrP63Yuo/sxgWnX60DAF
K6WEzYmEVptUuoMkC691Bf7jdW9MtyhsH8JkXZJ3nPFj78M+qGrsP2HyDazve6hqWj8alg1O1YR8
xWYenyFSd14frTt3l+Jiy7LnKn+YXF9BwRoDGE0WipFoj5ITP53f+/Ej9wDnf4x46zRvhXnPBLxx
S15X+cBa5dEPU/JEKBaGoUphQr2oDj1xK+GyATuffgDSSkkdEReMYmC96Hsg/hAD52vSx6zwFN1Z
b36KNDtm/CyW117+yQJxTnF3nbHv9/jrOaTTk0O6q3rnJQr4jd/eBpJx+SXnSGTQsTq4AenDnK3l
WUgICXp4yRYurZtu4mUctxk/qUXQJABdgM+B1oRTRvR0DgqtFuCB73/iENxAKMr0GubVwRn57dWb
ApTUPVRD+OeuuQ9ab6sCWow9X++5ora1otRtoxgR/l4+yZ2a5voRpRx6K9HhRU56YhpQnpIsLu1d
kf3FtGHiKmjDxxh0O3sgxAPrH19izhaGOAxEa6+Xqk6Z5t+dwdbl19qB/H+3+xj84GizK6PMaWpi
zV5d6Fo0nbm1iopLP2N+mu+Npu24vPbAIgpyWGvDvO0RUek+9pLJfPNFRA0JJkd5TSB9pOArx62d
kaCFx8dHyBQ1rzJKXwO9OCRltsV0j3anA+rKFh6NjhMtvsaAFhf5xozhNgRH/I+l89ptHMui6BcR
IC/zq0SJypbkshxeCNttM+fMr591jQGm0dU13S6JvOGcfXZoWlyUBKylkuDiCEMq4nEoGiXvyrE/
SOtxm00QfuLFw8imdQypY8RqFFftY1Hibgd7j/6BzocIIRJbAxWNH0NV9Cia1aHjdtYba+ci+6I7
NIwXBnOSXh99EvjbWAeNJEH9UnLN4YRK4lXfHkN3bx6MfSUbISCy7oXHO2KPRC8k1Zwt/riOfgqU
Az8tGz8TmrkeIRnjvgJ3/v5uOipHZL8Nkzu6nB0AwSNkG+XMwhsXPScDmASEnEQiYEXjHOFNIhM+
pxGPpa56DlvcVyQMvdClVdk5Ny4Gk7DFLaGEhEA9foGjC9sb3sdmaB4QBIyKprp8XQj/03dNO7Di
eu5rjLMhzchmsyamA3qA1Q/rZCmwCf1Sc45mQhWc+KXJn836NC5fmByHnR/QC2Yo9DkMcaJA04UH
I1yuSFbYnPwQmBvl1eRK7TVidUZyG/DsEu10aOytbYU30tNgwOt+B5+fbhaiK12e0F4liuPEEJUZ
rBB0hZ4oLYdtrmLlNy57yyWWPDx22W7M8vdQfcWOMiFNik9dYmOH2W2F2/u4SAHb0ww+X0KDpXSh
903v2Gv4jJpfG5tQoNjw7fwwNbkv3GIfWmQ0kG5h32X+BT5luCPOnbk313MTHQ2o/GvGQtsKxs7o
RSGhcwHpI1zGkTv/K3h9WoKFn6pOWz3DY9gv8XzI3elv5Q75hE1p8ayTHIkXoOtnUQFMj6kHvpRW
HJ7TaMMQa1+mnIquMezsyDzMtdd+JxU589yx2NOJZpNB3kjdszl4ZMlBGxIEXaZPw4ZkMDX91HDH
U8HUqJMnLdhaWIBYdXMt+7eOehtTGVEjTbeqUBZJb4mWQwCYvCEgHaEJt7r+D4prnYGtsiQ13Bdi
7ZoH9cVWO18w+YjnY9LfW0jNs+k5+XJbSvVk/7ZDj6iHThG7/m7DEGwdNiajoOpFf8hJOKuOvc4Q
B8gaT+7+LRpoyzRB5YGXaIVuHcHeGGBJWwq8KxkVcoi7f4e4rt9N7DuptvEw3jbJBWdhC6XDWfA7
SNeiD/TnehWfBGl3EzPxkZ6GSSoNCyojrihqmKlFDzHE3uwRvOIGz/jIhvDXYsvXp3ZdBUQioqED
JMTsYOCGpoSBAi3aS5OItYB00Rf3mbxPCUTAD/fjEJfCddZfEti57USNBYg8vC94DWA5INUXvY4y
068oqmTNbqvuFrXhDAwQ4zdRIJ3pbkjTdpKVELNdHY96d3DjTeDConASdwfh3eg8aSJbcZ2BTMUD
3Rwcn1n5lVgI5jzbxPH76QTZmB9oMjYYNkFkbjL6bCoZ7EAgry89pvVEhQLYoA+n4tHB/JoFLgTV
cm3+pIQNJOyBkYlnjE4WqgBpFlDm3FrfOfg4ouzHYgUBijfaxVqlK0gFTa2EyZz8EcJVBNRf5VfV
+QBYxZdnExjZrStVSiQ8hZYfCcww0GCOosHfx6ZSzFu7hew8YDEFjth1WHa6syftukSCuBLD4dR9
gJhBjBndY47ahJ5JhdILVW5tMwlSASXkquLuYJz9CNMPnjOnusIsptrknGZRDx2v7DbhmN972z7N
9QBlAJc2dEdFtGvQaGGNLK8/mQsuP2lDFU4418Z1iAKyiTIkSsHeFbOBNV50djmNW8OXGFrIx4Kz
VQD5hHS1JYRcltOIqJeDP4QjkE+EdmrYyQ+ksUcrJvAtLEHZNQSACSastT/Ykl6phHWsFpx4zbjh
yEv1B9bu4E8TTAQDsbSjbmUH2YK6YDfgKd0VJ3+i/8zU3eFKKdV86+qzqY4jM1UVnLshmUJBHEeI
PDpCfR/qT0E7n0x559B2UGEPMF6JMsFe7qx1iPQzQEuK+K47j/rZYBOir+VJ6PjE62a6FRqKXO23
Ay7SooqhND5HygdBy524FWQjgMPwebhiY6g1SJkCmgpzbWmKJ38CD0TUgMkreEA0G5r5W6t7G18U
2c0BVDHboXqf7uAgDdkP9TT4UcRYha3CsG+Vt+4qzRhXQDezYc7kP4KWlkrfhRTakdkJ+Sw44Vvs
oM1tG9wbe2Mb99gFAmf8/5lWWrnOGRrFtNK6TMpYnaL2qyqvrcgfLrPUVdd+G9rJmZA6GkrI4NsF
l3owE8H14alwubhQZChNcGrROsLO/9WKIzalGPOYWDNcLW3F6M4WM9QYH7Y6qNR2/s/FSkqw5Vgn
TfQmXGrmfqe4Iz26g3osPPSBvRfmfBUd6Yqg4yVJSGDhzHSyULkgocmE3/wq8M9A1Z5aF8zrEtpi
Jy8ASBwpDakFmktjpuD/Nd5aILs+7jzXXjAJ/7AO6fQZu6+VixqQqV7zHNuNnwdiPxSXJGMRuOVt
ZhxL99FHeHbj8l7BcqdHxP8MtoKHWQY9A6xMDVEj/XjF1A4D/3lGW0+7gyKuvaZEriCnCoiKa3YB
41kOoJLNNwb+wtCDGDhAo+A/Zko4K3IlBxiiRWuwSYE5Q6RXR40aGqDD5UjFKGPdFcyj3Rc3fpVT
NgFts2IyxdyP3RBjrdzRF0BcDL87TI8B2mXTaXaHVtsF+gHzhlV5roNH7ZzsqL5K6BYymBoil2Vd
gzPqqDqC7l9KMI5dbV1K9XDCP2obzgeIJTRTZd3TndSQjbm7gVGIwSEfbsy+wDjloc4r36jxfzGK
T5WBRUZ5sBn2sMMuzR4rXQ/sbgNnwqv5MMyZNsoqPPICV8CNm2UPDLhHlHnQPX2HV7+nrKh0kWU4
HCur4Um84F8wDevt8I+1F+aH/lP8soBaLJQu3CGzr12zs/YfVNxteIfMuMv2wZkX42NC73fbwI/W
y2t9RhFxw971aO7ac+4j5v9pMA9kF4HK7qe9eWo/lNf6g7E/Zgurdj+cEW6smXv+c97N+/xkPYvn
/g1afOyyISD9+YRWzMaVuINiJooSWo2nA+z9gIEYMe4laOE8BCJdtVbyY6L57XgM4lO5WPjHBFzo
lM/FkxifpZmjFQJP04RwESlUpzZdlmpRBjsXOh6uyXcbQGsu/4XjMz8vyN7RDZCklUYe0dBZ/lNr
v3pzN2grE6YrKygJ+RuO5f2bdU392mOGg0/oSr8ZT+iKPDjCHrbqHhMCr32DYfKfvbH20RayxIa5
rgflZQU3bEPw7dm5Vq+LBOVvNVpmPXoPR3wnt2WE1cyWTA+z8gDTmZ7/SyqUfSsIK8uwNh7Ze3up
rsbLYG00bNbnY5lDv95FBFQVcMQ9kDFTQJ7wEIiiyhp9kxDwRxictHGLGzeEogJyhFeuvup15BUe
cvYV1vYrTN1WIaGENKN0XSt+MbV4f3s9rlw8O1hrgPdbVooZc6P55Z0Fduiu9WV+ZP+Sq/tN2F2I
FaJY9Z/QOPW9dWEWxzgkfxLHwaf6qT74otDWbQWtC50vrI3kRf0qDtXN/Kk+xFfusbO/opt1YdfB
o5PAJ75r2FpJ4iCUMGxq2BOeW+7Ncu+WOxsbUNKnQubvVFNr/WJ44V732xOjgBoHn20YHqvwBlt1
Ib0lx1EWJtU+sbZtvi1KP9bRXdBSebgftdmpDS9DdRzUp0A518ZJbSEG7zXhVyTrZieH+plqk/Sx
yC+0fdvtZnnySRgcr5hfSlXL9ed8jUxzq50BtdHRKBQ43RonfQaegJI15KeFTK9V/B+cFlpl4009
laHX3bAA/+lfrYu7o35antQP9W6f7P8ksv9kfMXLNlqwDIHgTaPVMDwDVo2a/QgZB0q7ThqkmfHi
V8Oxf7G/4g/6IQaUb4ghKehJr8Ia5oM0pau4IuH35iOF1bibPdjO7Rb24qb1CG5EpbNHIjrgA8z5
jKXpZz0dCXneE6SxeZm3r58U6d4bTpFAKBs01urRBqCCd+tjERmvnBVUFn2NJeuFhak+rN/mBVrg
3VI+g7d6X9wh9kK2Qe6x0W/1rULX2+I1doJl8hjP4aN+H2jUt4gakb9dbSqjZBXtUt/+hZro6aA+
r71f7U0CYjblrj3gGfa7YANOqaoHxkd5ic6BuzE+gk0KurWhxOqHX0bfa2cTkawSJVcrgk6hUZKj
soOtJvP0pAar4BQmRHULCpMx3jGZwvbIDdIJtR8zNhQKq4LzA7ipDaM9Mt2ZGyobMQNcSeXHiGrV
fUAPxuFQQk7yFqqH7yymqsEsva5DWenbJtXDTPf5PM5717wHi29EjNrM52J5bpOnYfqXkVfe4mYW
ZJRg42Vudw2jwWo7dFeabGxZaVQRKEuguj1K8/byOnLysxjgNVJSFUfdfpcdUAsuPf6mrXEIJveU
EvBNPaYn7b7o7jbySsBjieQUn6CBVLHRhInpv1ndOHZ9jyhJ1KL0uKfxwxBm5M8DxM6vIH5txKsQ
nx0Sa1gywAOrCCwJM/ytimpPWva5FolVDH6B2Ccjxgj6R5XMVtLSKDNV9xB3vhVV2L9jfOD4DMwR
6wpoWxThSp96sHgA2/lT21o9yxJZujxTXvZUsoNOLAVxOy2TZPqxtn7l36PuBDU50o7F/U1K2jkq
5MVduZ899MTuBNnZvdp8f/NKFi0+PJjDMmhEHbNqgKd6NmSPW1iV3GpEwBU4iO4J4p/y/2STYDdM
y65B8i2HCbJWzNP/ekZUCKwV4G6dkLzgueMiwqyi3btxfM6vE3JdSWuMKvCd6D9N2TF3Ac7cDK0g
vek3Q0ABjq0BmeNfuR7wkNLD9UxKKU+JaajSM88CoOC4nNDOhSnOp7wwfEvmHqJL5jt0MrI1gUVJ
0VbPmN7D2c0Mj83mENtERg9jAjQNydFwemJF2PsZKi68CDHDpLBVoXnFtcLqhbKPOYALbwpMZ4oo
dOK71Uke7JmxdCRPXIVwDKSgjCGgUotavZIRJxzcKa2DnGl4ZDA1zB5sU8Y7pHsiJ+wOj+GzG74Z
cKtDca6Wi4VqI50IGFZeNFXbywAyQG7SgS3PtpKtgNselBdBir2x7sUeuGMZFp4taO2rjQh5sNyd
2/0pJmvU7wSD8FXGFmpB+gOAN7YeLigrYDpRfS4d80181JKn+iwfVWi8dl90cxADdGahXcV8Bp8a
C4Md5TdgTENHSIPZkFbxAkzt4nCVDozCrbU1kABAt8zigEVMQ0H0IKdHR/t77+hSzIDBGe5OCcQj
dgb7AwAqQbRv4WVX3OUIaJrvUxvuQF4H+5dbdBQIdAf+U+M74RX2Oekg6qpr/lVD7JeXErTCTD6F
9obOE+9rJLlkcivmU88jtoxbi/2m1D4RFzIja3FdzBFp7qifCXrfCbt9DhlmQCGfv0Nw2zx5c+U0
ENbxJtdvI1T28DmEyQtM3zxGrp8q64nCvlSm72Tff3KesNgYOHMjY4WaAZoWhgm6VpDp7KslR2OM
9sb8FOf/af+0BuLaXiesNz0rANTq7PjY17TWNeufM3BuCMvS4M0kmIKiVV/jJiPsnhHuqrxbvCfM
HlYpsOdQstSHiXHTMRnpOwXQL4l/HE8Ju5ludKAQnqEZ5NMef4iMVkvuR1lN6yxNwy/hXZklw8QG
mhJm0HF5aPrmmVSz44zg116UIwxOT+oA8z7ZyH/Wpbnrx9RsZ3aAO5hPDnT9pvzF0SVLCoonsGy0
SA+0YWB6X6Q+rCKAiJoilZHhQupXcpyLmIkyDoDFexu8IigKwqfSwM6l/ho1lLxVt9YU5QqrDxM0
FSrccppNMDK4s/EGJ5G+hlWAoAXcKUo5MCN8FPL7gE5iOrK9JDyKsJ95CU4skDEsKN7NIZ6ZE6qQ
V6Yb3HE+LsdAA7hfmB8FiysjFyLdz8lpcC8dHtW9/hsz7A1UMtyNrxQEQlNiHwvpod92tFo6JtAG
Rht6hcdgYm8bw1wD93PqELzHiDi8QHrZyHAhByFPWRK4wsuQyAK2U0SBGtGlK2goGJEtKc1W9dym
Kh9ZYZ1eoAQwfsQ+tzhOXKvEWAEuLSmvDeCfrbmwIgP+LizsT8I7LR8TT6th2p9NJ7gYHB4q/YA8
mEzc8mSa3F+CovhUHLhCVrR3+LHjDEsMP5h20b0FO8K64buay1aoACh1teLjuuFN7cjC3Y+9grIU
+FurPoXFAJ/XFTOBjXdRDMhvvFS9uiX80IevIofz8pyNwM0H1NzcTBYNGMD87HwyzRBA5lp8i0n0
ij7lC2RI5QBUmRAzibKd8Q0W0VNnt/eF903B1MK4LtrFK+K79BQinNz5ThcunnNCfhWRoL1uy+xR
Uo6VQ5tAuOtG/FnJjvsl5TNt8T9unaPZl5t2oN2dP3L8911BSIvYOGPvOWnrWzrJAeGfS64+fzV8
C9m+FtE2bJlqmzovGFyOG14C5cF4CSnUMsgkY1McpXbIXIrd6DCd0HyTuWDGvCV0bV5NclziX2nQ
aH7jj4e5Kr0kAJEd4XolKP2ooqpew+wh9Gs8HW62bq5HAtBzbWLY+D52/2lLgUsfLGUXqAlklvoL
i6xVy/RapyRRCIRpRL3LF+WMw3pSYxrHMd0dwFP+6EH9dNCIyOMa4bNrDjjzzprelsZ6sgRZWuw2
kkfCVUj5WNrTrkHvJVG80WH0Wm3bIicg4tPgrMmYJGM9PfGqYwur4o4sFCLBEWRAvntSLmP1gmUZ
9ys+HvrBhPAnyOgMSnNdJMaffV1FcS35qFX6Kv/snq+QAFyqw6tYCErR1wJ5JiwytU7JVyHfuXd2
VUWXCK4zClqZMoLc/dyhBsWYzaB2jFz4kOmzuXHy0Ft6w7PheaUOMgg431kybvU2Ja8737hF9C++
djXGvxhxYAxeOQ+bJ1pOj7GPCBfCZA5yEnRAoHxpRSKNtLIUmYVqoND4dLWtgHVcjyxUQrWMGYwB
vqsZixU/lE8YrxaI0TZ04NwgRCuCxzu/8Cefk7lHePIZND9gGH1ovSgWaRxlgetY6Ffhhyoi5gcE
OaLnyKcGH9/qIDQqdVxjxpDa/9KpP5n9UTuP0fwiswSJSOdZ7kuFS5NiRRdIXy7Jpy7vpWd6StYG
lsBbnGwCxjCdqnIQR1sr+Krz74WSx8ifhTTCan7mCcMtvmLMSVoAoqCy80OGk0QWoDSlapqra2YA
TkU8Uhx5X+Sqr1OA4PmsTPi2VaR8JemPNjOSxbU0mCnseGyEIq5gjKZ4vcO8a9GnINbtK5wmwIg0
oHrZ6oLQRYuxCY2bo34M8y/B81u1KwjGoGvCe06ucZBIqKw6CfZ6laHyv3e4zFrKd6MpLwmtbYUZ
EaKKw0KLSF7OWP3HtsH0UcC0CjkmH4ZTb0FpuZJdE+wCR/6xFojQmZuXt5zgO9M+i8K5DdwhZi6u
MaWLVpydiFLWehEyilcqdlBVpaLcW9B1WXfsVRwcAmpP092q2DBgf+YpdrurI5pY2DoOAMRkP43I
Ya3mxx4b5HY4rAbFd7MhdgTlPjxn3dpBxb/IyV8d33sz9WxibI2SwZSVbWJnZK+RgRnikSChndSf
4oYsI0nrwYSgSzr8ESnMp71R63QwcO41TPI+pD8TIxzXFSB/uB0hke6rQ0rVDfeTcAAurHXt59U9
QzbLA1hAw2sIMJK0QbmlkViukI0OXSZ07/GiH1T0XFnXc9oFu4X8pyT4KFBiT+gKB+koBmcqRWat
av1zw2BVM94StAc8e3LXOHqmgYluaD3hkZFzodNr4JgC+fyA1Ji9Z/MWmdpyq1sJiCcooNAtmH8a
5lBUCCG0DAgIWIUXOB5BzpFhJmV0m6DsU/kGGqmq4tD247XNFXJiCEM3zzmvumW4kX9aYAgxvKFk
GU8dh1kUqJChXAYhA4cdVSAsDTm+Ivcc3XqMRwa/IU8k95CR6ya/utoSSErn/Zmmnw7SS0zsRt1k
aM5NxFYZbJgIw46vpUZ3GBqL3m35CGnIUTlNqMZxrEq+SPWmdsGoyNY9CGEm9TKdpDyIDLLxlqni
3YcHBm1re3gknNKo653S8jWdwxG/WivauQaYorOt8Oa31PStpaNrmq8WRAWuXkvGyPJrcz8Pw2eg
Vn7rfjJfpWIawwJt/BcBpTncw9j+mM3/YiUC94LqM5PmBSg0FQRPUQEZa3UeVzFwWd+7XtVVuAfy
+wyH7QS8/HfAk76FvTUzvug5+VECKpOkn/Y7vch2dj3vCjFB6s/8FEaFXUU/uN8M9s12PuL+nnaw
oAfP1OuzvCbYgLw6tUZ8zrfUkFQEsDxhlM3Vp6nifWgyagQ7r4cWh+tyLS+qko1TEPQ8zdlRAWTg
IbqSGkuYPPMZZ8A49pHgEwX07ZavCNlqMsJKagt5cLEkNWO8znnv5clXzHUH+bfRcJiCDNi272HH
Cei2T1MO+JMc5pZ8qfQRxjdJLJXbRA2ZnfPrkBEYJ5PNOuFd9YaKIPSsg19QcKQm4+vghVBwH6Om
DVl1KdIms7Wx8Kfpy5qDqMhAKwr43pgX0OtaCJEEYqBkFicM1jj7+L3WlzouZljyDCh665mLf4SB
9mQ3KDjU5mLppt84W72JLiJQ9syBGpjaknMv89rHh8NgbK5/A5DNLsZhpNH2ASRAm1F9Irba0pOi
RCsPiZYR90ZLv0R1Maa7jGvECFHVDZ8TF27dA5JU2qybePaqod3qhAqLhLvSFHtJ9SFnkgQ0Yqsx
G3rDqOEi4Eapyk9B7ngT3wF4pNUWvG9edcgPlPuiN3DTJVnbCH5HusEujz4yFXNSJoaQ46c82g4c
blxfDgMlFX+7AXkU/mAY5jLXm+wB7ZAAYsFWoEWgwf9HqQaHkdCrzeBoTxFHGFB4xbzMBhnkvgxQ
U+LpT28QVA617AZzT6zBmMkY0WmmVUj7dFMxpGgYkpkTAwuwrsL6AqVM8vXEyVjkmOsU9856NV4T
TjtBMR+C8qopcaFjsC+RpLLmvzKGOK0w15hs02P9fWVjxIzBol2rEoxBqGJTshLM4hAxFc30hx7g
S0YIiIxZIW5xiA4FZioREli0IKqgFkZ2w2JeambiYLqN6hzj3MQnTImfIvD8AEc8yOLipS/tG51f
TnobUj6cyKeFM2Uxn9xEwTcq+R6y8PVUdsk9LsCHx0l9V2mip6CA4AUFvkyPVq4e8Cer2GZ/l0wY
MjEA2fBCKl+kr5wLTNx0qSjAJ7jv7wWOlISk/W0LuUUiwBIK2ITdH4lDA4FTsvRkvSIZpo16kM1B
l0XUF052HJs3hAlwUf8TLWauDR0iXiKnwCZITkNT3Vq0kvkhHJVNVkOdsDaEOmNBUNI6t2c4tZMg
407HVwUeDWYhDjbL8GFwuPbbilm/MlhAWg3AUmQOz4QQHPscCKoqBNvFqP6l5veoMFTOmo56O1k8
Zd5TorwbTX0OQ9Lc8drWE8CKEKtUCgNxk3UWj1heGHqgILx+jWxnH9Q3y/nN6YR7wkKYVI8zKipx
Te2PnLKKjYdYiwShuvInwhM6418NWcEqyyt3bAsszerV3G6HPn0vKbjT8l6nhL4UuNWmrK8nJqwJ
GlfI/icKe6fxS/sM/FghQOQS4KQfjAGoi/ZMQQ6EOxs1VzB1EuBweuFLP1J+7GL3JCeTmWIzgMRP
Nh8N1JjMbiwCywnQLrNbbr2EjIZ0sDnqNGybTgFGCDF0G3lIVmq8lcl8OpZDQzVdzfgsvxd+FPu0
MvbGOO7CvIQNeslC7j241Tk8LjIrNhNlsxUS0clIJITKy8SYZGE5edRBRdNHTndCQdraEfErwNsN
vQMeWLDqx8Zeo+ECeyE70KGNoKJLIVsVhkKqOT0NhxYgQZUfc0q+1k3eTIZzknMcSas7zA0mNriT
J1eVohQHKi17qMmOVMMYVU4nmSLs2Sp/UrgmKpcwdtxg6MrxrIVMkTArJ5t8N2gfkslJZBaGDcz+
JuaJCpo76IXwvbSPEFslqKl7+ewTKTBEDVO7n7EADta6NZQ6k1WDvuSA2qcnVCScnsC9W6M6xp36
neUD3NGHgasyZyWHgCf6mMQPXNf/Qj+JSSQllSmfO2LKWkK4LQ5t5zAUGNZu8WQLGewu/o4vDhPc
b9ZFHhyrdl+qu8E+GNZ1qBoshH7SavDwVwFZtvAC3mYzU7Uu3GU4YkgfKRo9pb3yP3cIvLEvjg0o
EuelJL+GyN5xiE3RgbH6Y1oEC/MYGimQ8tXwkIdwAqyKfVFLTxvUnMDoAgifUGMuN50DJqFsRYU5
QY+yqu8U7zYF4Rz6iv7Zgtg3c36ENtsaLXX1WZc3lrrsRBbY+Fgb7dGrVMQRDwSH2vNJJk5ASxgY
6NWmpyXRuso1v2oGlIItZ/Al5wimPpDeOHOJyoChQo4heEBSDEHo/Bc2Jc/vsHxBHAOccbfhqMOZ
ImMbnJHFn/FFC4spCY4kg03yDQ1D5dxcBoFTDZ1NhrXgrROBFEeMhfxOIdfUcFfW8MgyMDoG3QN2
xCetSXjGJIHBL4FTI+LfSaUx53FZsjkyoJMTFaEwlpULlUWTSk4LgiVQQ8GYAOakPDtlKcuYRAXQ
4IMpyIridv+ewSWIgn/ZEx4cY/NQrINUJUDIkbeb6TD9gn9aLv5gY9eKLWE1PdABbCmdJUbIR3Un
2NjYYkB6YAMqLL+7sODawUTKFtabMHBShJiQEJ3IQIeLuUgYXzixt+ACBLYbDBuCkij3goWKI7q7
+Q0PK7bmKjEbDKggf8D01kV565pj6FPOGGR0gSb2TPbGt6RFrqWT3k2CTszTCzgSXL/PoV6zVwXy
cqmE6+rcTwIYPAXG9fGfNA0fCiJ0cR6sFl+axSRWRwYe7QC7w40DTzZILfImV3ozkr0HEl11ynYc
irWO6VkGItGVv4gK5eNkdHMuLY4CAJ+GytoBvSzWcdodVSzrFiAogDsODomqWIe+x+N8xlexMfBA
ZlwJDKd27ZO8HeUxmVEjZtNLQdmSgLnaFDe8T2Etm276qsZfqQGD2WMD9kkbqSjXpMDLE0jcF2Fs
JnAzmm/0DIvzIXC0cakYg97xm2XYg046r5wTu2j+osrtFJoKE2YM1FVpmGGcF+dLmVDlFSTAmBkn
2hbQoNM/pekTl61nh0KGPWxLTssET4jpl33Eewt159SA6rVVc0hpYguOro4vFLT6Fr3nCFRgiHNM
JRfducBfWPQtmxnMU35H+RhkAdfDpqWelTBLWsExg6citzXVm2TAZ2a7Geb6KdQMDhDoCeBhTbMt
WMw2x2MEzkAuCOcKFfEcYItOSz+AqTc/wmAHwe5HHAnmKPuGPtwmGpgRrzwuf8pFwaVLwT6PifFQ
Uv2b0JNNGV0Hpga+hFRIbjuBcSYPsG7O0YCqHt7BRM7JcQABSt1XEpSgryzbbnJ8ZYDnpsg/zaUM
5W8O3etSM5YOsNCeLoizvVSQPzC5xxRtby2aS0Yx6nDzyUhQ2iYekTq2yLS+KEejAiUfC0VTe+bR
8xFcQz60EMUUTbwn6/U6Gu9JVJ2N8CsK4iMWYDx982QSjP6HrtD6BtpV2LBj5VitxYiGADrmqAEf
zQw+Je8njP/1sbql15d6owE4iKpl5EG39W7GqS6QqavvYYCwzE18xR4xRQpXSvwqM3Rx3s2ikYNY
wbkVpSHXK8NMyYovs+TvIqNPl19OSlsnZXnOZY5DzxQK80md1n/aLwimZxjAWjcSDJOv5gWhcP4s
72bZkbmf8E1RIT3H4ImCi4CDVvpH0F0iyTov5LNYCBTkg0LpO0K+zqn6wrwgOxdUcqqepZ2VSuSZ
jYuD6jv0M/zQgXOo+6jMT9nnyTsrMXWfyenC1N+BzZRXPzaWE11voqeedmpzcKSFTnyOZmaCubN1
M+sySy0xh4GOZimhp0GeO+f2S5WMcCak1yjO/bRCDHJHsQPGzbp6b9a4ojjYGncstDY8ZeJ9qTEP
gnw3UbDnHczpGpt8Sa/Skh1gJGKigkAedwW+ubVK+FBE+y033ZWp2S91/yE/vuzlAgrnKUcfSos1
xqScljpq2LvtUsTF43aeVF/uXBNpvXPsKOBxB3yGb4H0EE5xUZ6EPm7K7NLRN4/Ynaq5NBZFCphN
ePm03cucFbR2eKaQ7jUh9sJoKFleEvFRaHDZwWWy0kGdOiB5pD6DoBNd40hKsd5lG/5X7Rp37C78
HDjI6vV1VQGbqzNXnOJxUsbuQx7/LuBZVLkrbeav4oZxNOfAp77oe10lArfx9LreqUr8IjLnbI7Z
cZ4nDmEwFfGY58WzID9ZoOXSYgTXeUaBqVeWtB0Az2ZJwjnMBV2sZ+b1eGtjWHRqIM1JKC6p3ZvU
yHJUdgbGFeLBdNdSxEE49NdU4DZA+TByJlpyrK4zye1JNm7Z9/MKrFbk94AXiImILGOb4N3oy79L
xK6Nfzx/YsMfY+Ry+RM5zKyFoozz0UKHbxbfS/KvK/Yim57ibt5I9qWTvzQIbaT9jzqYjxI2Tbo1
Ga0muLaO9Lkl1xSxGROINZtWKibwo4o4t2W3mdjZaUbg3TLINVlm8opqLVll516S/rJPK4HX40Cx
/qCrkPUFV1UNvGEaRJYifjZtJteENKJNpAoUZXCJqczkM1BsWT2RpYALn+KCkq2M7msaxIbwW1kN
mTADRoV71u79sIGBBmfchDOhfgicLipd+enC7hBEI2h5/LXEWDczbLXVJ7lv+qLeMnFLBMYxFumj
TOTlh5NXuyQJy0ufxTJAnZaO+xKDW2YXAW8KMPsUCGado4xlw+UJ6HVxSVwE/gSptMD1NJOZWQ/S
6by2eLnUtXMGTKR72ZJfLEmJUqhf+jbmfr1ALE1GFadQY/UbG4l0GKj0dcz8iSJ3Z1nEtewGzjHU
VR3/egRn2FJ3FvKAiVUSmemeOf/Cp6xG2mEyhYbh2sORcZNzxSMsXPzrp3KP2lXqsZB+8gntYWfo
ZMCy1SQboTsViPTOmJAcdVixLv7k0pAAG3Af1AbH5ODNkFLtVuXq5jkiwU2yDrfQzzztiezhv6f+
4nIZjZopzA8+xxkorobBUpqgngJ+armZmL/QivfIfZdypLqFF1p/YyBySXGmc8ih1cHnM9qpcRQg
+MHBCbXrAL9BdSFg2k681YFMlYQLhaPYXRuaDHvkHuw+0mw6hN17RE/mVuNant5D/SP56qBW8q6I
ayrvrIl3VsKmwHbwOVRIidG2WQBwGEkGZfor9UGxXuB8QLrJOYUsj3sIBS4hadFv2yWA4BydCFTl
3RYrJ7c8yxJBaVJGxw+QPoofWePq+m5AUYLRi2HvVBgjLO8qaRHCsFVnJv7dJ3cWPviKUp5dM72H
DklmxEmaUuggqwcuBU8OBXrKNYcvxPgkUEmvS6HYUqhFSrlXocrL+iUf2h37kOEPB14Weu4mDf+z
BuAetbqRzG6g0mtCPIc1gk4pPSFIjMWEQ9pHWWoAfPgFnw0t8Yz+XdLN5S0A1Sqqdha+SCVdn/zU
DtBhhLdAi59NxCnMeuGuvUdV4ZkDBlsYt6IsYBFKhMbFFkuTVy9/JUSCxYnJ2yPurite8+KDdgoh
A1fXxQJNlTP2cXmX83iN069fXM/oIHWNNARYoqo6rAlP0SFfdQFcYbjfdLEltHoT83noxn2wPHHl
yOhAfSKICqVEa9FAzgGa3mgneiRNWBwYyrQXVDtqVMOBLn0G2kDgdrUccZS8dXmOecIIv8QOXktV
/2gD99e2u8or32KOeSoB2RaZHJTLW4OYFGU/pva7MFAAYniqo6NsmxS0eTg2JR0WZJr8Ph1rKi3J
CnCBubXOfih8WRPsz0WttmoU45CihTWi8WvBdyZjDA6U2a81HX8p9yvUCG4aam8K1Wep5JLPHRJj
Ev0OEaGlRKMmWutpJbULCEakocBHTY4hXgbHaroWNFHchx4nzvPffMlN/jqGMKGxTfCrp5wGOIKS
Ik+9vg98R3cxwLVRxaC/aDYSxSxLhr7cafLXUprX/I+k81puHEmi6BchAt68kvA08oZ6Qcg04S3h
iK/fU7MxMdM9LTVFAoWqzJvX2Nx7DCmxHdALgCvnL3uZlsrNLNyBbj/IWZ+4UFsqe+K1rZwJLsFa
Kaiimpx4Omwgx2HF7sA8CR0iQLAMLrD1P2xzEB85fp0SEcgA1cgCZXlfuvH4/22jvuH+UUzoddD2
Y75g4J7dvG0sJAsGnajqOOYcjYCFNRQDDocqc8l0d4MDwmjTbnR3GUfXkDZ/JZLHYjAl48Db8bUl
AZaYf/Hqg86BnzHpnBUq3Dt17NahmbTpHr6W0Q4RN2dgzQ7BFiJiuRjTeGgTN4MzKu68gIYTrLK1
HjspDksxqLVVHJcwOp1VdZ9n5wFdqsXRn9NLMX9fCMkdRpwhOJmgZMSN6uOfC7V4ivXJRvpRHKzh
RSciW2UIWelZIIqvlC9N6J7FTEgYcEh04jAaYR85WC7eXfCl3Wz8TDdMjOQJRMpWI8Zt4lRPNecA
InnLrAOGGks/7kfyKAUOJ2ZM9Ey0XgXQxSLlMRIjrZQ8VLk00v8tCE53UUQK8EgYR9rTFGdq0Bjs
W7fxaVFn76bQb2tjLCztxewPFHBZILP3XcSMZtX/f6yvEGck/crZoiKFNrDTSdHticAxhIo12Ga+
WLvNTshHYQu4aQddcT5FszwZP2zr5o27QgVCTYKU5p1c317wmvwV8WWCZCS/Eu23VBDIbm84nG3r
B9MZeQNu52UbiyVDbp5/TzJv4brfLIsAODCTv5TI0jnbDUwzmuVTJdPF6B+y2kQRhT0BLXxpAIJs
VQiQ0/NxFDAJDYpwva5fZt+69k9dpfuG8fNmEcIICNq2b4tm0mV0ypeFZG5b0cYtlEYscs3XJ4WT
BN8adrQFknK+1LGe6h5dwH18FN39WAN/2WEOCcbuLFB1OBT9zc/k/MxMymbR0yAu2uLqBCzcfBg6
cvttF0iMcam/sT/yMECuaxqyA9sVYed+pO/HE2ufJeaBHsFb7a+1nA6KhloUJwJ8iDFDgx9+NaDa
lxlUMg07iP7HoFCAe5hpqis+pAnvsZd4jGja78zn2PAkgJp2m3c33BTIH961c3XIbnY0AQ4Sd9SQ
y9fY9Suk12ZSwgVJeMO4z7kRuOQaN5jRSVDDhME9F00F8RmsoBG/CatdD5kBzeX2ZnGOJ/eYp3Bl
dJnCh+VGtLJypLrEtrItKuBWRrOMhwRwqyI/YDwOp7iXTFcDnlCZErTFC/FrGI6v/50T7IYbDXaK
JDVjQcgmthn3c1ncI+ipfm2Rhsx2xU7UMX25OfJjtWGoqMOON6CGjEGHYrDy87SCBkrLDaMAOw1m
dhbPEnamQECMnyVgnwH8BVLifH/uhPzVpsTinLck1TW1+bhVUPQMvC1RzU1wY22iE9PE2E+z5XeM
bma0aKszPdwY8eWy5K3kfo4MnixFfZ2Vi0AQpq7wTaYik6OgEvoSJwbLnP0SMe1TUmsuq+iNR24q
P6TuE7TiZkL97bu/m/ZkU9NIBTle1kA9wsmJTpF6HZKUaOqRYYmiQyzTnv2fey3ONH7BIJ+J3EHD
OCydkXegbuOSZGnj5mXU3FEAgSQNncGKU6CdCc8RA+PatqOkJnnERJRgMvuiqShgR1ucDRvkhhab
6GTuA8UZ8H7hx4+E69iNb9f3N5tpLOu0Bm9zCIDg9K118ru/Le2hwHkEtWYl44Lm59av1CKOcR5T
eK//he7w7gVkaTOE/28syr0ReyxLaFqQh2xII+6PkqGESnpMKOFFGTaUXw7CL+zXl49V35AkQnGe
nCiji2zPC6xy/P43TEIMcLobHvsJBriV1R1G54J/QXjrSlr3DHyj39SPVkBzinxOK3wGzIb195Vo
odOdDZDsAsDXHjH5oZWSF2ySVBffWWyPyljI/rhxQurLuXlPMDLKkaFq72JfYv7tZxLovyjEaRu6
D343rP/KCRtJB2dkYzyvEC0M2UanMz9J05+xYpikwF0RkTXwogr9Q4M9ojd/cuYZWNpSE5jYB+kk
zHdXoMyxa6MS/CsnsqLFp7lKvjZmJyXJ7RZeiBJSaSH8JKvxdOui3DEPLdNzAa9UiDGF5Q526t7M
kIWlKKEa6UjnEVGbiUKTklwURQ2kPl602V8Wb5jPa58cdJCCYabiFH7XcI+LF1F1D0q2++9RLsPR
eYNj4WdM+gtLgIDU+L4CIeu/Mre8HZSebQScvqarVG/jw5BtDwxuTQocqhAZ7nFNyEDPjCyWFA0D
EUY0VnPq4KTfN4t9pgZwiyk2mLqKWRBTkhkPlAKzPUPzhBGdACSgcJxl6AnYhW00I1KNVFVNY+GJ
y3PDkw9XOePolWREx2YMa4s/5/Bt0/ZFUW+c3GMAgkg3qvNpcu1bjGrYtJ0SmpryPdELQXGHNdHS
zdX/zYMWuOg94UgMsVnFqrN6ukmWWu7l9AC1cn+py5Q06XeYAfNKpgvS6/ypEHc0O4i7oQDqjpDr
kwlqYH0UFS7Dz1mayER4H8GnxVK7OTTQj4XYc2nu5PZf+gzTXTi2kBH+QM+5pjgwzIHC0zPnR5p6
bwB7HRf81ZBuo1o131ZcCwHpqupt2bADIpV7vPsJB4TNAyYf9EDF6RUXJWq5hQnNE4RFj6DOHZ5u
7dXgbYnyZWECIaILBBSdFNtHTQotW42q/Cey7C3by5tjQnRzo81RNvSxrFAaFxyljt8uq2ipDEBc
enDKeIpXUWuLi9E3uBYMdiheO4V7pnQfohKWtcETAw+JCjCAoCtszzVawCyrvBEt7PqcjuiEcXD6
79w23kqeQhGXM/ywJdqKHgk37BXogGs0FKMP/x84rdDOCwzZbTZ8Ae6vbIWTJ9FeiaKE78RCPzlY
6cMt/SllMDxE38br0Iq3UvzoFo4xVF232UB1xtva3oQWXgyJwL/NUQmwjAHpEeMhUaprBgkmaQet
5UdHnc/xcBAcEXGAlr1xwK5swsZYLE4TpGMKpi1gOxEGHRrjmTtjvgLk1n43hncDlFA00JP8NzlQ
qIqE4ojBW/vK6eDwoiz0rP1nar94X9Xyz7DqO2Av8TiIY1iMHW7bFtLAwkLnHE1GiRU7HQQgwOpp
mB2KTX7VjFARxBoOO7xrhNGZLs/npGUgBiqrQD/Pkm/x9KcAU4K8TmV3Z/qSa3e/lkEJLaZTdf3Z
9sZRIMFpmeCNuYZM/KfFPt7plXaYLxrFQ9I+ERTVriZus31U5c/z0B7hsrobTe9kSIFUsx/DggBr
5SDtZyx02DDuZR5jcYPWUGc3T3YOPfcka9GMOlUMIm4GLUHX0lmTsQ3lJ50YO817/P9AXbji2wyn
NcU2h8JUBtRGx+wynQb5f02YVTc4t7A4V7veWzIm0JCKC8aQBp9WsSZBOszSNMAsRyBNJcclbxCF
k8Af1gkVQH3QDegtOhNV4GZFtR7NzQrX1t/6TxljYUYQiAtqXOlqLnkOTcbBEkHSFmQ/FdglfBPE
NGIg4yDP1lbmaCTbx/mn6ZOJgcTQE1Ifr0E38dIey4ichkd0S/OODQg32h/pldEd6WOMfbD/kl7Q
zb3anw7Ss1D3n4r97cDuXZ1gaL3pP/NbfVgfxov10jtnan7Z3heXwfDq7yI5bYizfeRVDhYA+wcy
z4k6yqAUwznCAcc8TGWMsxb4sRYz9dBwmicZqT3cthDm5lZhd8dhiGhyZyABY+Wgs9ltI0F1B/ld
RrUB+f+dpKFb+4Al1vpdnSnKxwfl/su1gYBQdWEFOTuE61h/MZCjbnAcDMZBQxGRkm8S6x70A+b5
chZZPyi4X/vT9KSE42GDuxeq5aNCBcW9gMCvhzYzIP2l745987OpdByPGg8piBzs3BeNWrtdT02K
luDMoqX7yDAedPbq9jRmR97QMj1UFLPvoH0iw233PB+0gMQ19sw9BAw8UQiKqk/Qi8EMfP6kXvYa
hTS75r4vAnRQHT4VlU9jeyfUYJd0JMLHUunmq68gMpf9RcOIBIcjD8KdObxad6+dCKk/WG93g6rB
635y9IWFBTcENaHiw8xpMFEl2A23zMI1XEBs2nwYeOalb6I21L9ot1K0lRjY4ND6bsvhDfhj3pGH
e6qSgyFjzHLuE3Ia8EQ4+xrED6Y+xWs/L66lP9g66C2hHy55qO3buP3q97hlGxmgSeY8XsaD/pa9
SPRfwndnT7l6T/fwlwpipb31T1bsl9sHwZAtfmSuTmxQTFTPO+YNt8bDC4fBNwMy9Mw9WXNMvtzq
AeDoUiRwUPAPnqsv3JWxqlG/eTvmEJkKwaVgFOiKJoYdDCzKleH34NvAVztFi9r5xE0Wv6c++4MW
RIt+B6F9B89pT3aE5LlE27nrjwoe2fspYGiUBtbXhHo1g5Zku2nm2X7yQdBf63Ogt+H4hHEqD56w
lISaEyoxLg9aGVT9X3PuQQFuvmS5yhbWE3flO6/RkweQUQeGtTCKrUO6fajMGmirMl5eOcOMNNQA
x6Yl+TbtO9NLMhEq0LqPdqbb/21R4pcRJRTsDFo2YEoFnb6LMc105EUXkljOyXqwkxMNPxmwtxC3
ltphFz3cUUYpI0va+DVTd4BMP0GWnY7V8+0PFS0RBmh0cDdBZLeXeVjPCvEMlJT75idjF4+6Orzz
fLjpJ30sVVdwC7XX6bC91mcSAP803S3iCt98YGFcFVsiN0+5FBeSV5QhQ74pmB9LIXFR7wGalan2
qZzNzx4zdjhqo3qpOHDrfclmtVMg38dMfkbeANNRrulGfxKbxVt2ra4YQjnXNSjiCfrLLn8xsFJl
gOw1JsRKLBAwEIiY9m63I3Z5hGMzxTo373eCrHznvIfTKeGQSW5UsLxSR3MqyIB9LV7QvrxxhB5b
ZUexs3fkcNk+kGu1fnNiFEhKBOj29m+FYcy9jpZnzYVn37lKyjeyIVAfCNcGs4VRic/sVF9s8iZs
sj06Bil9OwHcr4i/zoKFIBn5QU5tAcYP7/NPRgdtCupP8ywaQhp5AVykSAzwZ5BBVPglx2dUYwUL
SEzR/y3J+d4Q1mBilg+2XfICjCBaBoQDeIs0PNtOvHYpVmWtx9wCxwoPdSZCzccULtXdliJYLT+Y
vQTYynXyh0CObpNzEgU36sGuFEynlWwF0Rzq0/0hJc9gXaK+wlUMq1u5CqUca4AUDaCFyvwmCSsa
UWkLLFmUIsQS4MWH5p3qSZiGduPzCimu6h/z4rkr9QDsTVSxd6t/wooh0uoFdvsKeYXWSgE+MQDH
NWyn0/n2QPquJ15MlOgpxyWonC5aw+Ykm/CPshmz06CpcZksA1n5KKpYTMbUNfNFNykK5bHG7Lz8
FN/GnyB29YALHaYUNYeAsFKXZeNsMmtz5Gilwh9RicEza+ma5l4NRRVW5c2X+DTcJn3+ud2rV7wV
kpMZdJnXOG9IfXHpLzgDH0CCuI78nKTD6PY9e+ypDIEZORblEBSoZ7FGr7QV1Yx59648EIyc+h08
Is9hn+12kHHxG6mYz1GFd0+24rKmteHYDM8bzi8ol3ZW7Lzhhw6AO5IQ6SuHPMhP1O9wEVdhebvf
Ytvhu+yfWzS8F+dbpFCDL4TwDtO3Zp+xfp0sqDFeldC4v9S0HyV+Vv/uQlqUvlm373V8M9M33U1g
lJvHhVBT3KnpnegpOXVPxApG91/GH8Y73q/jDD8kkoISPX55hKGBBZ2hwNxhxRI+5K9QLevtvFqM
SD8GOILgbIecqCnwzd18KIvA8EB3ziZdfhkROJfjIUgkwAuTGkJmspCHsLwwPmyuNzMcEg+/1IqV
+yosZjY3pzMuuEJ73FPGcME8I8hjknvFobvFNQU8AJ2KC5M7js9LccTBfiU0E56W4asGKSlB+qjh
WIDfFygrTK5zFvZHpiwO8mKCiwYThk+YwF3Sgw2K0AFbkUcNoPEKQcuOWqL5aBIHn6uKWVRhHnjQ
lzcKKxP46Jo8KIMPh5kPglJMrb/6/gGc3sKu+c7WgzrsabmwYEnIKIkaRGlBleyyaWGX/15eYKaR
XZlG6PbMHclrecRkxVwOjUpwPem50jcW/NjxMYZRX/FsFcu9DZEPfcAiBaclxgJdlezfi+d2itXN
7wgKAwpBiAcx6r5PcgzAYByPe0f9LQs9vGPeht2mzp2XbHRhGPIZZ0j4WIEQfF4ea+dprsKte0d4
g/qhGYG6yUubp6eMxBF5iMAxqV5pu/mUUBQq9JBwlIMxXX1b5E7djQO6fGuWCFW6FtngMvVgy3Oo
PxwsbagHmNjeEB3bEqoqMc1nnEePSl+HXa19jzuNLZ9DQsbwP6EM3p6UcnQFT4f2bh0abHjw3KDh
KOBrGCHh4X8ybQFWAft1mN8Fim0veHSZb6bBATLjeUrZVb5D78a2Mi6oK024oXBMdLwHLHM64NuA
jtxfMDPqx89yaQIhmmj5GULFYJt40eR4x50XLSN4lpAE5DNz0h3NeoWPoB0crWKZFZE+YJL8KBfw
o8Bib6hWLTAEG5p29iyoAPes2cPvz9np7qA56aJEhf6ykBcIFAP9AIoRdjwLZhmMyVuB81HZAPRO
NsDQd00QhCkkEMKjPDl2lHHdkLsJe6cguIAzSlg728XRASQTbpvlinVqrf6Bvr3PjHRu8j8dT42N
SQZU87fFGj/k++0JK8VkbL6SOwBzIaF1Z+Awxg4vYNR6JFnVtyAIVHhBCOIQCEZxXzFulyIG6JFQ
YNGsCU4OL2/UyrNO+zAMPDVKO55aJ4mReZv2c9UVLyUkiFS2yELkaKlnrNOFVmLFZ5UZ6HNfN8FS
w3dWGbuqY1BprbuldyhvKs601lFQ43UrP5Cl7dZsKhsSoryk1ZJ1n5tdbUpUliVVyUMPDAy56rbU
74bRnlJV+ZWaPkz1m29hyEQEaShs2ZO+ZYwOlzMn/BJrESMdQg3vTsFV19FicLiW7bdK4UognZxb
Pvmz/5FOxBR0cYQgwOL9K+B3X5rprkV97k06jFqBS1KHwCTvTU5caHljy5p66JwKnCQ9GKvPJndi
rUO9jHBHbuezJiSbPHFiniwVPepFX4C5uJfW5rXtxtfC6A53Nn0+TYsthgZdAoI4XgOTxTTlL8mC
BRlAy9AHMo5pW4cMoSU+jphgtnXhC2QSWz0L6OkgfZjvK3CMGmiQ/khRfEHa/4hXXft2w6B6p7Nx
/1eNxNWLRmIoMV2e9FEapO8Bql0rVF1LpJE02Ij+6UQHpHc+f4WcuelhvB3uF7WAYuSx4+FHwgjR
F58fT4yF3AJ3oibHcQaJWOcTQKUzmkGJyaiYd7HQp6v7vvJuCFkDA2LqZSNz3Mf5nJnujGf5Abci
ai75FovKC7UXysEQhrskxXk4yq6NbQf0VrCsLzTeZN2nT6TBN9WpL707SfG/1WU9Ot0DOwKV/9rH
unYoRp6UUKlPS/WrwRbwze44Np/MciiPb+t+fbmb4gDvsDGEhkOuw65SQ7o+FalRebDO1A91Eq7c
LnIcogWCoTV/ZxIhfUTGG+viqjWN/40ipWVY3Xh44TBEepj741Yzy3wEut+ZygvB9/tcuFxl494c
oBPiMtn1n/n2bGELq0w+BCn4L22F3Q8M7VvD1BVLFxUPCsKRQR72s5TtOuc0sSwMi10QnI8A28hB
aPgoOOI6Rt+W9DpiOyhRGuliT8C7byAmbfnN+icF/Zxa/7UtS2d9UWiKhGbEH3HRB8Ol5XQHK9Ax
gQ7LezjILqOz7TWjv0fY+grwruGn5BG9xWylqt+m5VnfDw5OVmbqAxQY9A2hxEzTekAROsyf7IZ4
WrF9yWtAnU1XTFGwPQwI229RLZ8EcDb+QFK6VS9m+4gzIohzjXt2gyIyQ4vhq8xiOZS+V4NCTC9f
8jNOSXlYxpCTRXFBVeyxJZBbYZMrj5uhuZsfzW9a/Bw3vgcm9/V5QNP+bHn2oxLy6dJ7GFEFcXVY
l44WbfM/SKNpEWQ/UA6n9riNH8byaLcorP+6B+MDYtGh8bXQ+mATCxWXsN5Q/S4PujfN7kiyuUOJ
vJvZdt/III/gPcZTuMRdlATYJSSPt9A+6ZyTFCduGq4QNjJX8uufKoJ5QMTU0dKw2/TsE+EudfqU
3UIz8YihBvPNvFVjxLSzCfsECkfCgk1CtltiTdujpOTS8ulpPUJcfo/aK/nm+Df7MM7JnoplZz8U
aCYgle2LP0OniCcV2iUkHozlhJMMW4SM2c5+GeFu7UznhbhMSIFcYCyAmEEIR87ijS8BCrXk7f0h
jHbJmqL0VdLzkn4O1i+fHIM4uf+e6nOR4Xc8faYoXneLcrJpPBOMMYJC21V/wt1ihQII9MP89yf7
uF8kyN1XAJchbLZwOWonIo1yx1veCKZKoLJiZbkzrWBSfL13eQTx/sLMjEwbBtn9ruasROqjHQlR
zfTjqopPxk7ODx8uPZAoBU9scX0aLzmlTIR2lRTzu/QEQF7h4kGx/cglBPrkQ2/IAA9G4WGO3rR7
Q8Jol6+EOU5gWnRbjvx3E83VzvhnIpoNk/SxQmryr/osGNZg1BGzABw7SFX0uhgfBzQj+neFIoFY
LUDLqHIi/EzUKiC/DQEzNnDI2lGdZV4SmIigsR0TxkvIwS/lysDyQpqg2gjefAnehaaaUjzMUclE
ZnzjzoLg/cl4YmIrDZyU7/GTwzr5oFJjwhuCgrq+LQ7k/CDTPB1fKgqVPde6vwd320u4kM4p+ZwD
jPtwYwGikhhZQOHaJSwv0L0YTIsdirK3jVQfcKXfNT9JCHRVE1W2Q0oYl5DJ6Rmw08InTDhGUjrb
YOL48/Ae3CwRfQw8JSQlDgZYUNEajoc9weOxLEfcpvUIvRLWvc76Z6gSOz6c09/1agXaE9NNRK2A
JLUwQ8n+hijDFSiYQ+b3cXWsWnHT6HLleMr8HnL3hft4byI5QLI0hM6vFJpMIk/SLw4J2D1htRnw
I5Oc+Bwvj7GDLwhEBQxvxdm2goOCWQKJLGSNRFxcQKlYcx7Yh3IE3/BtMHsFZNiJzeiqx8ScQWGQ
UlcKcQqiwOD/WXpgMS3N6p6HCi0ESWDNMftjPdB/d0fmH9kFoJGOjQ81HlmYE4FKltvgfYrAdrdo
F1YxSD3oln6daD/oaTR6B7dnNr7bMLlPKQKo6n+m9LMd3hUVyJKHj8zTNyiahRNwuTCg03yFyZND
rbKjUL1DrKCdDSkzCQqlcSRGPeYcsZ1zI53AXrub21x4iylA+pXChz1ny9BFsivhyfgw/hnwKmuf
NZp2B94CwlGZCVAAHNy2B2F3Mh7ZqqbxyIGykP5INOw3rysZHgQyePVyXG/QJg5t/2dvX4MUs+qH
MULilGMwCbv/W+OKgBZFKve2Yymx5hGiXHhG1tpfvsfhVB0z+6fF5g3qTvUCjYQlIPni+eXpQjF+
0SQWNyUpSM6T3Z0hiKdnsYNlnnq9d+98JzvqPdaxfev3ZsxNgwUzfcvfLAv1m9VV/KWQAwFZv0rW
jgcvpPlLV6rNPcb+wEYKVBksHBcerzFujgXM1/pq0YTdrQ6N8Ml86vqnBe3Y6DWP3IhuOPGZ0+yk
qnH2mhrcBBlP4pM6/OG8Nn+C3zYIUnRsOHbD9GncotX50aefsoci6AARg9SG1oZHy6uW+7Z6kM49
JFG6pqPNfMrTmMyArn5h7JldKVnooguL5rZWfWYeTgPfMZx8lWVK9MRrk10UwLhAISliD2Oq1I9Q
Y34hZkjfQ8LYK4IHc5x8zHOSh+z59triDhPDVGbXOXU4hbZEXob0LD+gupRUD+Oh+jBfb9hbPzcH
ojrAsYlPpGnD5N4keoPzaougYP3Oh+calGVXhzSIDHhOQJ5QOiC+6A2DOqq2EIVbv7y0dtBAffeK
IkKmAOkA1oqXlbHdR9CxEZilJ7R8K4TrSwunnIHf/I2EKtP99J9cBijayfthXUeLggRoXzdYy0Ae
xnDS2mtPDio0pr48af3JYBsrjwbPBNrsCd/C0MRuCX3FC7bFlFe6J5d+diW1BuXYJDFf8qmXodIA
36FZ8daYDIe4L1zggv5UBvOdUQmN8R6WicuW+M2+uV1pOilohoMWC3eJkC1yTNwkHL+BQTFV1GLp
Xb15oEW5gmP6zvTlC9wY7DLq/ijBWENi74Bw7Yva4zKXQQJdMySHij07+W1/0z8pYERRbo8g2XzM
NXbEZgxLF1cbfskwkTIPN2q8mwcBl0+GwJ3gTN4YMcwIjPs9Q8OfVLz7ZAqHgvA/j8VRcIxaRMPF
K9GuKEr3yhdcf4r6Fo35Xr0AB/Glu+qCS0hPsjgslGdR48PKcbOPPCoj7B3f1TS4c0pg9/ur+/MV
m5tI81RkgI27UcPPx/yvn2JgrU7ep5cu1unzOLyQLzPUyJ+P90+w1vzCy8zVh8ysi+SqrxoufszI
rIu7Uw9PZ2G6xOUoj3lgD2C555rxEejqa4KfItsZZeGJFBNIXW0REfDLiULP7qCOGYPxMvvmnQYt
gAkkXyeaK0ZFP91vF7OXtCEbC/sHf1v66/71IQUTXzcD0gbYEU4KZvu78qcqcN+FeugqrFcqljhX
Ig5xm36Gvw5oxAqs8OLbC5E0iZWbS9mAMy9sqXetis2QaqP4p0I4L/ZFDPXYjtM/45/2xrdB9MZB
EzbwR3Xlhl+IfNN1F4OBaHnVD5h8mL4UVbFgtTBC5Bh33k0//VNfh+8eYSjK0vANx5JIu/QPLDqO
Dw/I5oAFnLW3AsYFXFXWPZdMk6OBOV+cYHD1lQekD77zwM4hi/rGT5Bf5VcAwTyavxiA08N8bPSV
jxUkCcJrguSqPUoRcEd3ciIFyTck5pBrhSMY0Der1J4DjxsCrW/7zj9TaOs0OPAcwntgXObvLc4+
6ij907HL2c/xf5uFmcap6CN3N9NvbqcsdzlS/iV/BWYBQclbCCBAYAjoSc1LkT0xzUdLqASqemxf
QQzQoeX/mOBkDK/3wGoC/gHscEVewAv0EcnwnaAvj3jdkLA6MLKK6uMq2ooAOgqznsscbsF6vUVz
QKcSqZeZCAjKUp7engUOWy4JUe22vyxbwVMNu3/MAdRDjjCfVljGbWAvIDdkV3RblLNKrFwB/nD9
3O6ecmWnXnzww94BJGKb4DFT18N2bSsfTdpC1b+8MCSeyxDiEWIZvD95gDEUVzpPX0LlwNXJ/+Fk
bxzSWL6UGIsTXEtQYLyx15KK6bLnrGEezFD5hb1wHo+hlEBEhjyK3dJxxhcuHL5LDNg5FifxyJuq
qHqTXzYOxlNT+4DLlu6Q0IpQ5HNk6PVvRo8aNvFKXQF4gln1DlcbnmOKAwrX1Z2OXJPk18kjsujL
aM3+A3Cl9tp9w+TWPOedqEWDQNz9QH13i5bLNuwmCF93nz0hjwCct+v8DXWJYWRGsi4bB1OOLQYH
ZuCJMQiRRYy/0c0Bm6NUWuF2YDLHo8KGg2U2A0mAO3Y66Daxmrg28nPYwpanYZ6depRS9Tm7OEIo
HFA0Gy9kdTP8Yao+JTi9sZgp1tke0p/+xz5RjWAFiKjT2RkPd85Tj6JDxnb5ml8/S6oIbzzpvhnK
hyUknECF3uAN1HW8poFb3A7Dolflc72s8DG+aPymgRW5A8Sd3/gxUxlRAqaMhGVCpF0AV7vB/QEP
OixHTCAFd7V/nF+2LFqZ/Dt/55Fa1SuFzer2SBBivBmY1jzjxvLL8XhisxtgigEk+rxNfsDCE0Mv
SBeFgIZMctqHCv79tqsu2Z/of/5MEPnXivVw5ac4LAKKhRCuV2y8r18MJTGoYuRx6LnPKAL+c+TN
/zjZFz7qdeWOcOpcSbYxblwFe/KZZLUwpuINy4zOH8tDgwlXT/u6H/yVILmaelkxowkXbtZzyHDT
XTIMuOBG7YVYmSUgBfJreaw+pPc0gsTowMkA3NhNrxMjofGwsKqRpCB+S/fpzbX9Ad17oLIN4eT9
xzLAPQDxBizj2Aryi3GlIjGuAvjEdtpdQ46/kKAuKlf69diiFRAE/djxoLUQPc49FcLCHccp8bEg
VO/1ZS2j7RsXYktChR0xNtBQ4XQP+WWAqB8bCL7RPvy+MUvp6/15bgLO/dvv/VIf7V9sYW+G55Cm
BCf4ooFfk0OCmoDqIQ9uo4eSXJQKqKjRKLiUFdEa35O3OfV75VF+bU7EiWWcFow8xTr2wErPazwy
xznPOw1uuam68F7uqFgfHC2AwMDG2b6t5MV7UNox3/5vtsJ0Z4c7nSbRtL2e9NLtDhkBspt7rz7y
Z/NJJWKTqQWlPwPa2x6WvrSKZm6El3vpP3n9mz8Vx+C5POmPJs5UjMBYnkpQwn+5C9Re/9WHqFOD
Cf03Ltn4E75i4PVFPTKCELyeYT4UtKMPbFGNHIpTGvsxKjXMlOVH5LTV7INncaGYizLQ2G/PhAh0
GfZUO+vsfPM6A7uSq8TOkwXQIXmolCFBM2D7vL/C1G0jmHbw7G0KOvrymOHxQv48WbPLvnZhUHJa
T8If0kvGT3b/FS8YRA6MBfdUyDNFKdQ6MbwjfaTMxRwJGzJjIdwRg4S9/nlLRd3s7Ls7NP59g7KB
C8+MmrGpqJ/YLy0oPVftnQoHm3HPRiUYZd72r8fgoPOQ75hEPErCrpQskIF3N3nJ9LFBeTeWf7LN
vACg1tZbV2IErNzf5B+DtJKJSLqTUv5LOsi3/wrtQr3rwG+WPPgBWa1jRtthEcJ59yDfD8y3FUas
j813TSWPs/cJDneMazdL/5shl9f6isfFcp6QuB6XY/16c8HRd5KXuKTo7Re/jya/83IwlV3L4Vgf
sZqv9vKnEagP5ZFpYoSQFNKg8rN9pF60+5j5rPglPfDkZ0+5i6upO3riNc9vw+6DA5J/nh8v0Erc
ZAf8s9d2lLX8ekUbszP5Nnx8+MMpnA4S3AyJUV7xrPuoJoLa37w+wrU5WL1bJMX1I8yM6H6khdwF
0gkK/0PiP1LLuXWY7h4/TB78EDfI/d2nPAmgc3tULVB5AD/2vxdlb4dsdf6x2j2Ou//eUhav/zAg
sA8Lj7jgZ74v+c5BofwJT2lv7r7fblH3/vv4cW72ceJBEudfRK4Hum6W0LBnnvGQf7Z/0C8Aaddv
hd5tsX/14z3S3uwf+QevZGvZTdvzijA338GSbQLtd/HQZVytT8WfPEos7gA1I81cAo37+KSTCOxE
b3tsLi4kV+65dW+Xla1w9ZT9FDkBlV5wQat695HYukSmHHARQgtFOG3xgFXq3tzDRd+9rrvf3w9l
T2HLCBLfsABeRHj/YMrSgGWd7iG2JHAk9vFTs2d/2sm7b44eKiPmn+e7a+/Ox91zk5N76DL3Sj1G
3r/3M3YoHtkwu3V/YTWd7JDW2WuI24JluEORx385ptnOGO4bCnN+4r8wXotGrFg0YtJ2aOIQsONz
Oh1MzzkqmmvgyYXgYbcA9np0b+aLsqAlJcHI527ItCAxMOH+viOPBuNs/A2c7FgeSHEZbhQQCKn3
jMw2OFNMLL+Nh+5Te3HCzoWptm9fhjfKAdLDCG+CYJ69ll8MdnAh9PBEPhiR6aknKUSvi98E5do/
8+3+bL4NREUQezHjB3FY3fk4H2kdfCamfhaRjnCQfOgjEPaCK+KVZPfDSICjCe4gGQZ7QiJfFjiU
7fma+tY/pM8MpNqr+pwSvUZ5YDpnHHV3vAo+LsvOuNgf46kHJIM0TQHIR/5imOD8lZarBsQo/N5f
sCFNrwV17JH0dbbphvIdwpa6+8xQyFJrnJJfkkaW/d+gvlzna81o+UW9HfBBfFYQgv+PpvPaimQ5
ougX1VrlzSu0991AY15qAQPlva+v1w4kPUi6dzTDdJfJjIw4Zx8O8A/574S2gXQSlirs+isrW3Lm
rhTMiw8A+pP+zflJmxWHB7PZMmnWVwT3UbRKFcs9X0b9KwfRilbYLXGXiSrdCJoKebUufqB7tq+o
y+mdQZJ+o461dh12gaVA/xjcEMi6QgzjEtOFAouO5UP5gBrnsfydsJibAq8ykk1VL3D/pr/RIaQ6
4shAeUXHvVl6xx4abcPPWjJIJx8AXzCTV063ytV112F7KJXXvl51/VOUv8cnanjIJglLw5FmyMU6
tr8sjexVEQ9u/UiLskVqQBt5fNadhXsnb+Mo7oZSPosA/dkiQCa/hM1JlZnBioAY0nQwmttO+oTQ
dClqROeVaIfsFOyL9cDS1Uz76MxYe9Wvo5XEW1OhMoZCAMWuAYk6WNK95jPRBaVL4hGGwqXfMA1Y
8m/8p9xDt4GEeEFUVn7le3vL4B7DEf+2L/f2P+2knfRn9V9xVE72xd2ql29vvkWyRnJ6OjRnPX+w
XghZuhRJ+s0pz/ow6G4XZ+kA/AveymSBFZA6JwlwscGgWeJ48q70gAokNFAytpa36Fb+mffXhsCy
ZprFLsp5IMOGkS0AojDRupESSCgIfT57NXwngHtobiC44wgucR8kelI+fXKxDJ+e4C4+hfyfnn7F
8iAJaFR7GJJw/BDLM+NqI7HCe0g/Gzo6qOAMGsKIqB9wsi9j/LusHoyKH8id7ug7AKsy6UyscU5T
qpHllxs7uPiVt0Wxh4QpPCX5il3RI6i1W+vuC8qNwlwycp3or0Dm1PgOjwzFjA756NJkdWABTpaR
d3W9D6M+ucpX84/NPy7WCLNNb22C19fh6D71BKd6ny4Jm9uBvgbDSsBeb9j+aevhPrVWy8Feor8j
F+YQUPJyJqFuegjth2++sQXXFrgyPr8F+4TLq3jP786uv00H095Nezq6vDdglXoi+hYcypD8MpRm
fkHTKLh2Fz7T9IxEWiWyeeG057JE9E4DAlB6c6OipMfHcFKKsmEhGhdcmaJ73fcxhwxIZ+6TTqgN
UpomZzSocQD1DBjAEU/d4E2XyB/IRdVWnpdssGZ72I3ELoq/eddB9hFHjxCeuiRdlNiMtd5Y5c6b
FQYvikcGBWMGzw+23piKkmGgctTJSy3sDnrjRAouHtrBIinNZwjLjoOmAS8ddTcl3Zj8ifVNpo8h
Fi8yASj3ydONV0bRAAGGbVMBfEAi3w6HqXuf7aPGjY67gwjD7Kx7SJh8AwLAS41MmyIGkaar5o86
vfuqoXtorhP0+jrKxRLpuMXUGGaKnxJZSsVYbwVWF/GLRjBjA1pUZbjNTX111xR2Ud9bgVSLUN96
RHw00D6aKKPTiPe43WQxBiNKbq9Wl82QvBTlt2Bs0sp4CjVSuJDOQCsJpxBiMAI8HO9GvBWAKOjF
ra4Z+y6mEUhWrr8VK69Cxyie6dxRsFFiKelO3AzGuCXgwPLE2HuwPMbttiQAN/FvRQkqsNwq5nnW
PzGTib3WnconI2JvtRCCOnuRvxLICHwTAq1yckdShVkMUkC40wsBelP52uv3mTR0HDghaIUR5Kap
7BuWRp8uOd+8wXhlxV/g0lZDyZONgkVJ7h2Hj6H45lLCyFG4c/zhP44o8OWNGDFz8zUwtyNaBo+b
aJcMf2jDmT1AGQBjM88mbgokEIIP9FqyVXHztBcceJ+i3CiIvERenYbIjhgwMQJQUH4jAiJ3z0vI
mhtp6FLuw6xsm6WegWGhZQCfMEoJNoqXASguQC2PXC1kR0KccSxvk/vVOuiNfwpfKfaihYH/KDFE
zfLVIzCgzR0NzwJvGTGwKLDrPac71xx4J/KRoqY+a8FwBZc5jOjb1LUHQY6yHXpjjiCJlZZnM/kq
mEEkoYnKxcYvdsOOr6H+hu+G6QKPcGD95uyihaovR1p3akzQSp0chlo/W15BNQ8TocqjtTJCwaDf
nBG6+enq6EQDei8eQGwsvlN4EzJhC6yB82OOk2GoiV9z+gfTuME8gnAmaFpwCk20xlTVUlfxuXW2
NxRYXHQgFmmDltjikwRw28dPEbIIZRdZDckZmwYfiDAJBcucM91x0z1i/Fo0lmxfBg0neQIK5TJn
YEZRxScY1RPsaDFGWt7ImYZigkgrxd4eoynjvdebFwApPs9emrJtQosQ7Enqune1xwgo7yHPUc0+
DeFHMGDgpicYMx7Ck0R3b32sIDGgRx2UiKUxqjEFgvAwKHSBtNfm0uBTAgcbTF8VNCLF/3Hib/YI
EIETPiSVJE6lNR+RlxaDi1TRWXTWi4hbgR/ySDHrXirVcaQnABElfcqsA+fe2NiGk3MMaLIk6uNs
r+tKWSkEC/KWoi8zTGc5958OvwCLqKRWwh84BIxI4a8O6wKYVJD5S1OKHxMrGI4MEpAjb9E3O5Os
DjV8xE6InfiBWyheloZBDr5tx0swZV9hgItfKs/tle1UaKJ4qI2vwWgOBiC/nCLHVi4hC19R+Af+
mI5lomUKVYQ2oJtgo7DD8dVrMpM46Hoc5Ti5DjEtUBtyq0XGCqGqASWTGjyARIuA7c8Baw5TagRw
cD0CkyO9fufLJixlbfsSYIOdqPGm6g3oHAYhG5ZMgHSDOEi0AKwIGJBa2FR2DvyRx1L7AKZrYxER
QF2FABeHGFwCFIJtGb2EbQyU9qka0mNJ/Pg4d5s8/4CG5HN65Q9T9KIJ1UskwbSxVA9IWICcxpeF
wwE0xm0iyopWWeVshRjVoeBGrGZjlQ169zHp1BdgCSW3p+hVHuDPjGtcljwJsO/gJbA2lCyvDpPq
BtBmgL1/TFtgNUe+NXwJ0WaPJdZ0MkgdynTDAcD2HtHxR06bjT3ClvgBUYvYkC2zuAWm+ZiJu2Ji
we/rNTRJcf47NO0yndpnirY6P0qkOlw7F+9LXVznigORHp87/zbWInoyBKjnyIsHC4g79QcM01A7
mQ0F0EpT1V2bM3xCdKqRfmvwZOYVshQbgAybY40M3sMs3+sOwfaAOIt/lX3LM1owuLmEgEfDZnI/
crN8Eww1onq61TH+aL++IuRsFYoYSgkTeMP/NhfVpE9MvxFCCvRwJkUUA4oKYlxHmGrhOvOqVYD6
oz6IZ3OM0bdk4c0aMcXExAxj18c8U7Caw4LBdW3ipsf6xL3QYxDt3kM7IHiGgV+iziDIpin4iTOz
UTosbAZNcKtHZFq0e8pelJPBwmD8x8VtMPIEsIgENidP7t//jtcWUQz+TxBwMeK2jJFmIYAYh23e
5DgO42mSwScULkEtqekLAExhRrLOpeUbaVdLJJ0pmX4kzDLXJ9yh4YiVQZJgkRIVeR0HK9FKtpg/
8yhlU13LTRIZqyCfdDddtQ0JdpD+FXTE6GQlKotNvi6AssvU0D5r8rImDlkmMvRDiBxtNGW6sB27
LI8KdjJhVuQow3SBqkBP4Y9NtEZ0f6VjvETVqafZp66xM4JIX4h6sgIMbGHLy5WXwWdC0tJam+ib
W0R12zyyIA26Cc6J0j16gfnSMBjQmG+yjWL962umokSBrZlAr9KOEOZu4anGoeFAqukMh6wt2tA/
FEb9A64HR6YEJtTRzsm9zzQpsP4RaoFYgAWCVjcHqIAJZkqUpw7YzKJWE+KCiwteSKJEiJpiFXxV
EYn2pb714i+Y0lj4Vx48lIrfKnTZEUh9jq0wngE/E0emaOohdMI1/r+2gYCxZ8MqZxY50vSkJMyQ
KAcjD0535kRQKEcmmewKQnhjLxXDBXjekbpJ9z4taIkCugI46A60UU8zKmrnI/W+EnSHPXBS0RGz
SEiNCQXoUNXFlslnipcroP9deQZaX44K6TEcI3nE2BMIPcGeiSJH9MzMYN0rpZnHtuh7aJgYdXMR
2yE79EF7BcAnGx2kIAFg/ak9k3TX0dtx2YrJB+hdZe8gVID6sU7b+ThYX4F+iNF2Bwhp+n0Js8ow
btAcGpriguTz8q8YCabh3ZUSpFP8mWhY6W5AWUogVjhJPQ5D92av/CMojOqTSqshaABV6EC6LqXU
hFXFZNTEKpZcMmwZcbLPkMopeAx8bkkrOb4hV1rrcG+1u2Jit+7uU/ngUG7HFF1VIWNt+p0sfUPg
I8ct/3gSsgV0HnUpll8rJ5HCY3Trb/u7oGTBbBYOsYoRWjvjkhFYITkXhT/vWnTQiUpBXlDSMTzs
mfXS7elfubrkOEiKRTNRDoAaJSUZnfJcDSR0wTqbEY+ixSndHxdgD+xRxmRhewGZL6jLmJRZUFHi
+qV+BsvzADCysX6EOqqYznM61tshbTYxz4CCLqYje6yBOIYsfjA45PKAjsXLZJwLNhQkPIkL2Q9J
o7ipaznroexg0tTR4SPuKUW4IEsnf4eATphL0t6mGJztejUsZgfzHCUXoWlwGJlBvMzzdwR2kAdq
TMK1mvF5OQiXsc4/7+LyDcB3yyeI862LJu+vohJYo/M5qN11YhNTqI8LQCIqVmHumIlcWGmYYhHf
O7cudDcvvvZqzfvxlbDgONEhIszGGLT3xqzBlSvoM5KtZ55Syo4JH2xzHqoRngSoAxKVa0xRAfkp
bz5WmaJkYFWbiKs53TTRJgN+D30qo6ZsEntvRe1aoih0e1iPprNyZC+JRsCQWrQtKcaxYAfYogXs
4ilouCrCTk02+2hPCYC3+klHJNr36AYIAvFNgx07OE/KxsEsjKPTzJqvoeo2tI3YV3gmecVTiCxV
Pm4FwW4Mw15qzdLVd0XovMfjyBd8zBwQiHjOhQn43x1A9OoDJ+U0UIW1gT5cY3jIIJZ31t262NmQ
pmYL+BMrrk/vVmtivP+/LzEOqrD8t362GpubwzSVqGsXp3474QWaMInGp8BUn8G3pWR/mc3RRm2j
xiGphQ0vvc2L8ZFH/kEghtjaL3UaFhA1mlNltEu6chawlVifdhC4LmroHRPsxVYT3VhfUPQ4FD6S
iCDrdMqyrVdXR0cux6ankrKguMGuGizeCEDAXvXbhLQpCkKzVSJ49JFIZA6dPVKmug9PcSIYz89i
dNYJZ3+VgbGgl0IeELMuaaKR5CwoRMHD5Gzr8BYEkT70dHoQjrC6CtWk7+jWMWexUTpoxcYrjL1U
P8ApTZATWtGcs/oHKgXrpsTQuCDLBwiPVUi/ifpurNZ+b58AK5BiltMmCW8J6GlpTIwFoZregDEI
piW+i27cxRlrgOPvPcZPGEgYso0nPy0XXK9ekqt1IAkTHSk4BcQePQK8W/RZvFW7fR/YC1dWfQij
+XVUMeowBexaWs7tle2gGrIVxCOcYz68DYDOG5iJwlejtETLRPY1P434HzTtns5zU//U8W8QvPQz
nVNEd6hmCmyOhcLgh6vrAPyk4uGv2CxJfG/Ax8MJ3TTTyxx0+8I8UjVQnLsP/bMvKl3OxkV8dDL2
VcrGrPiMuxd9PIllI6eKtWD6C1BRqdBQlM1a8otmCLfCzsRNR2XC+4AJyXBYWULcfiCJ/WNLfnnK
hh8+yg8VkrqmRNemc+4+uWUshx7sfnkzZdOagg1LbZP7bx6KiwYC4EwNFCE/bFHdRGoF4DTjyk4X
DtLxmF51Z7raSL4bmpPGxhTPtJdf44rzrm9jK/WZo9Iggse10c1+pZMKr9NeMGZ/WRNPa/oWFV2z
MMmispW1BE5YRbmkNBUoNHtWSxNNAIUumPxRum24NWuYw3asvKsjfUt+t25uapP2PSuT6ipczWx4
q+nWhIp+bBH2exOa/q1u+OeEnxIXxlGjAyQPAcOcqi2RkJ2jCfUYLZAJIRkwTmDGIDoNxN4BKkJe
/h6phY51cBxzdozf1J8u9OUBOT8AToval2S6hWrJuQn2ErWlfbYaJm1yeqQ+yEN6N7QncIqOUAHL
Dq7VclaxxRP8LZGbwErL+p+DQbHHwTv/9yRv0x7g21Gudaa9dRLjCNJgitGzcOT06gShOP5vwJ1B
7G4iDvJeXp0FUmWGuOrS7F2Gj6amIydh6EMDw6x4peKnWOhwBJwEHfQxTtROETyXGoBw5pfTPaJs
n+wfPrXFgymdqnR8nlrWbeRLaHgm42BigUgTuqkglrJrgTa7YtAcQDFy432L/DKp5o8UW4Df7KTV
KOiFGMZ6FpnnqMyuA7wVq6w+EHD43jeHqbWFetQnNEjP1FuDu5Ln4FnKcRBEI9E5CZ8JK+qhG1Ca
xfuxVnCWEnDd3zyGQn63tXlbC6s6VRPDH4X2lKNM69HAnjUq56o3bxXy7tpmHNzv5MXtW//QKcqq
QRkngMUWSG+IrHrV+IzA1tpMYrvQsuxNNMDh98iAYX4TUYtUmLgxJE47aSdMaG9R+JbFvqUsBeHB
5iudHqquussXA96ZuRxPKREFFeDKcT4oLrUcFaZ0sKFoK76/kG4WNQsnD/JrbQsmOGW6iut70OlO
OT+JQjqSfvT++jGb8BzSPP4rufpvgXALc4RdgfaRsvRiTDOMuZEluae2uEu9U5OFpPX2dkDV2g/0
PuRVILpTNsZRhEz2BHto6c/Yy449mdqen99ZR4TaGsJ/88NFa4Hdp2bC3soqwWgDhxsInxWLSwyr
OKALT1PaBRfmxdM+ReXDziBgjJnwDgWdW2LEH7I5JTVeIBzMlJp0qIlIwBI7MQab+/dK2QdipR3y
99E2sSe1WzbPka6IXcM5BkPOeL1ipzU6jZVCKk2THG5lGbbWFuTAXamQEk3mzWqDc5V4dF+vAvDx
IYQwx39qC8gD2NSjfCQdxLj4tCsE7MK7rBUfke3spqF7bisyaSmJZclqho4JFbO9WAt2ZbKJlZSQ
Wx72hu6Dq2qndqDrneTToazI0wBEKTxHNpGc1veGbYLzUu/CIag4sdBOFq84LWXiyZj54NU8+w7n
X/hXk99ufeSJVo2nmA5Mybmip+cPViqfW9q8/T0gsaaABDWl7nqqz35IonwCIjrzeZeHzltpFicA
KsZdPuD6ohBDR5Pmrx4VnpERS4wjjbXIcyfox+gcmocS02bLeAQo3k4xQC/SdteNW6GWG3wZPNuD
nR9mpTl1xif41pxsDiKI6RyF+b2IgAc2zwNNVGGGUob3TODEzw0IKBPxV34sdpzaIKC38bA+8LuI
g9RHuKDzOzhGGoFPpTE8K5xd02I9sq0zUnbJG+JswrzDpfaXhKCYEB+LJCv33tPV9Dg5W6hEYOAl
GX7lur/5TU6l9yPZqPJnyJmFvOP12rNd8i7HyKFw2yt2dK78WX1MAdCFasYsAa9onPQQSGgOUna6
BbNeVI11iOgoVcyGtDXtmhE00/ScY0xUjoa5palL9DAG8Zeh/foLVxhm8cWyesd8nl5qdyhSNtzh
UWfnsMtNLWJt3pZGgUP+NRGuDspJ1fRlF+nHLtqNGjBo52coCfsZz8TvqTTPM5Lv6HvQ4RYCEcCk
greqtTAWMAYoVFIFi/qiq9NboatH3cw/TMIP53DcAkhDtEwM2HeC+MhFfSlMNtPiGNhhMCffCFpw
NLGQ+TBMZq51ZsegENy31FLoUiEX4UTdVhpYB8bsjgpmrsNL9DYmGa/3XzlGC6ALzGPtuwubkcqM
TtFMZFyEosu7t/giUqwDMAMgGZH/+YcSgPaVsbgTyRx6BxffokC6253WMMPiXpxMwjxLgmc4INZM
OKro03CunU/HrLVIu0g3nDv3sUliTgrWPKcRz3pEv8XiA/jEV4RaudJr6wBPvhrvNL8d3lAjx9yq
EuXHYawrTw0lGo+yBcu4ZJSeGPexI7BKyLPWZh4bIGsvdv1aRDfTu4UM77Qv2u7vnFboEPpECLce
DHOS8OLuWuYiffB27MwmksKAYF2rp7yCURc2+LihCJiUZHLiTAY0gOANOmZ0CudxQauqQ7qlG6Bc
9QxlgN6+MbyR17FhUtrpyV5TqIe4AQ5cIvF6ZgHOwChDOF/T0q1LiGsbxjI6c/Oy5K+2MV8KntZ+
mujzR8sE0XlO80zwZhVSebkhhk3zBLs8IBjTbXJGwOWjVCQ0pORFm+ed0jUknHlAy8h7Z73z1lHc
ic35o+Dr2lGyDDTBMvScm9Kr6mb7VtpLo37ofHvtu81m4Ewfj/2qJFIuBPKSoj+kv9tQU3smLzOO
Th4zh3e1JaIDsjugVQc/Fde0XPFnQxJ/4EY1FoM41DFXZ/jEuyy7ZeeC6tYfx5jC6i+eoiOaMNy1
tLkaOs+zrm5i+s6DTplCp4VOrhrZG4W2IriYqbDQpOGnCOetozC7KbEHZ3N4Vmp0DqwT0nds22Rh
oCmtMvgTMy52GdxZ7B8cnZcZ3fSCruBE7WZzqEgdDLiF8yiLjKVmz4IU7BTjc4j6JzaTUT355Y9s
mCWH4r50fxOqt+7ZV4sFwNSnv0WBwk6un02XXqdUd8qXmhABhleMcOLsy0OOwvYaueuy8Td9/C+O
PSC/AJUQYrrpW8hHEypa6GN7zAY59bPbkUTMVUBDGcNEKHGunUnH4F2E7mZUd5r8TIp4gfkVj9K/
hEllsZr0S6XYzP2lKaIjiOzHqPsuunZDfbJS/tDzj4YwnKYvDzOLCyCBc4203+Q597l2ke+cHTd9
1kZ311VglvF6ty6+FLoFMQlNscvsP+wvLrqUKHUEok/XFAsebcgOvAj5ChEFFwziqaieS/Vnmpyl
0EoEKKsTdxUBL+RAtxew5gCAO7a1ZQ+Q1ffdk2R948ylNXqRzyXXdtLBjLCYWXq0DSP21YDj/dyB
18HN6N2iorykGEPArATDt7R2avfCciTdUols5GzdAZzHDMeGzZboB/4q7FfEcD/MFK4cTQsD4xYv
F5FXEstXasT4EuyW4HKY76og4ikFdWtcy8kxpy9Dudjh9AyJyZEdwsrxISicl5vlrKOjKz8nUuBU
5lwjm27rIceJrqEN2LQDd0yAuTAUhBYDxs1u9+QdbYVAUOXMdPn0KuxFVs8WB88sXWk+dghLFBpA
w8SBoQ0EFcVr4VlhQuVRjREFMdta6o21z4rhpHMWGGailrRwWyjKh82LKZddVYMl9DTx5TPa/uoj
Mlnabteb07pmZqCUyr31zIcg7iQcqWvyi4kDjF5C1KAdEFYxOQL61fT1B5ZVigi5KY49rliHSSJ7
6J3kxZReaKpeomansehKUVrUv36/VL15zd0oo+yU9vly8pFLTCTE2PCLtIt8halF4cyJStDDGhB9
YMudV68CJrBMzS0FkjqnLPQpyd9R/lPuWqum6zSpefUgA3zq3rmcPhxOJ0PImq+sqHcH5wdqRpkY
5NUgSvnhk0dzQOoUDTmeH1nBWII87cpFtbGsBi7Thdrd0oYnhaHRzbPOxYB0Kb9IH4G8x4OPQKi1
ZwpG7LnpBiDpg5P8TM7WYywgj5sZbPD2hx7n9xuzATYx3ueJOSpSkSIgBK5iQ3hJ6x+6XzxMJUNL
lbT6XkLXP+oR/R0TJtZJkqBaqvFWR9iEZs2kEO3JLihBXaFJan7mSd8WCHmBW1KHxO24NINu0QPX
QyawHbtPcuEJYvBfGqW6Ef6sYERUJNmBSxQYEQPhKd75DISt1r7VrnZW6NtOKKRG+yQ57iWTaTt9
K7HLK3xmP7t2fNc4JourfNU5boZOsDR8e1Xq5PcyHXQDHqGI3JFwGxAlLCvK6Og7akhesIfGSQ68
SnSDwo3hZduEvlRSIzVnVs2pvbKUL9vAowcfWi0+AuykVU8ou7khBWxTBxv5OE7wGQJwoxBi+mgu
2w5ZjslT2uHSghjA8UVe0ojnrsdlaQ47yUnnpyXs7d90VKweuWL8l2CTjO4jOSLY0haDganBcZEe
MWghakThseBN1byDyVhDwy9L1DQGofgc+7TUkQmw2bKfcVAbjXLb5ye7BlygqPuk1nbCfCbOZWmF
TczQFEkhPcOQYpoOTn2LjP0URWyT6orSJKG50FSoBNp7AktL2jkuJwXkoMxfiOmihpJXZ9acZ7et
EMnVHHifzbD5idr42R/ymwJYBwhgOjC9Q2pi6Y8sgXOfrRIC5BxjYhUmUZVnvQ3qlXx0mGRL1C6H
GRp7hLW1NklbdUgJADk1hxiLdCgd0ScjF9gkUkHGzPa18FsKCw1B4TRUf59OKmzD6zfB7C0cPZZt
SMXpom8cICY88C4tcw2mU6aENMlbmhG4d7Kr6t9H9E+hBD2a5PlpR+7HcOoKeLSFvXO5Arn5MZks
2eiXUrMFQF680XIN553JSED0SaaWYjdUL33CikAlrbmUYpF6MJTyADA5gYHOxw93wg0epmoH9H1r
aTueEI7lvfHZSyrdZXySr8CkkPeHOvxBBzVmRj3Hlo9ktk+RWmwtVkBkajnbo1shOFN6lG9EVygK
7IuJRdokanRWq+yhZ4HKg2vh/IvsX1kZtWpYSEngOvV68rK16gM1B9SisY6gj6yGGl5jwELya3ND
Jo0CHIn6MfJe4QQUzKMysml40u0fkRgFFhGRar6J4nrJvPKnwjkbsXqgjdjJKiKfiu4rO5OiI0L1
2fbd5jzquyFN17pK39jhG46cXaMnzaYwHaD6UHQYFYMK6y1D4JPqH5h1sUFOxgWYMY78mUH5sVWO
Y1XyB1yE7iRCP+fQS32QmL3z0+YblUiSTnIRsp1SoG9FnEGjGyEgZSEzeYseFoZNxX6z6fQpVb0y
W24H4UyUrgWsdW3Te9cBMWbuD3jlkVVC/te2ilszkzyxYlv+nRnftVXdQ8WxuwfcNYR06Kk76/HO
nsL9lINmHTVfLh0BJqJpTx6Opa8EzN1yyesSYQ7mrDYpofSF6rLIZ3Q/INB4ruu3sYse391UWdqZ
BUhrY9pAJjhb+ra/KdGBiFCoFp9AdKcB3zTxwcRwZATRFi4tApoXjbyvmdCaXZAZF4OfQOJONlG1
ln8NGam9EP8webC915gXno4dWBMM1iQGy43Xdfi3uXJBPOPH4buZBEdtmjY88yZwqNnp8bjz/hjB
npB0zpMktQ0bwcsa1AU+xXeByjLRP+RFIpVIFVsVLsS44cXuuMQIekK4OXUNU4CDCN0p1i6FEiFI
tUOPNtFswq1LB6gJmQp7tLfk7pgsYYlprNLgowpxA5VkRQO7lDurtNWOiV3kIkLVmDdoNjjOjiht
lWBaNsioOSuuOBP/cTdVTGMBwzD6K4QF0VBu7h0RAznN94yKz4uIP4x5T4gYWcYwFivfXRbBcO8U
4PXOsYXOxzmiGhJKYapNALVBeO0QqrDpRtz40nT+Hn+eAznJycMxkUxDduZsQKjKYk5PO2Z1CzOZ
mKXRmyrOSnGZRoHV4xOdohHOYcncoaL08gDbShp78M2xFM0PMw+8sfp0SlnOWnDtypyjzLEeWkV9
ly3IYrzjMWOsbEwqym+tCnJi/Jk7bWl7W4ferg+lL6L9XTAcqtgpc5NXKaQPXS9soP5ZBUsl4Ewh
Z0N8/ROTqIqJCNFbWlBtWWoWjfzsSpa8h5qlS0c+ErI2WEW082lss+FbxMJ8FRM+XSC1CHnG6TQQ
vs4ZvYCRXP6SjpFO1i4zf0cP8QcZYJNlQx7H0A3zWs75Ol15aXZ2Lo2Tctqp+Cc1VP6Ot0krYK6u
g7UZsR/dK1Vdmn0ph24tAHJf3Q0CSZT5QyoqOUE3MMYYQrS9v/ToeAn5rzYtejUfCmPCOQh2UXOM
jFNfKQcZnYpaziKL3N/rEKhEjWTG0YaariK4QyHzQT1ajD3j9hwHoJmapel4j3wFlTxV5re3BGF9
BBPB/G0gRvRCyrEI65RnA+SGfjLpj0j7b0qBy+AlolhqY6kcEdXy10sAoGh2ROVIZ2UlUaoRJy/T
nZeiVusZaBgc3glMXcVoDulYGkaLLKjE/039aO/tZOcAxWLISD/8EtcW3Kol5MWAckyKRuejjeNV
Of2FBiD1AbU8MUVcu1D8kco1DELhXWnKlqb1dOuLF7y47bjrOYxEawOSiNdtCTTo5q+ou+jZdgKU
pGzpernWDi2AYx/4rUm9r1DjR3QGbkUM8INkMCJcXiDEpQEm8UvVr8gj5QhpMsLLyHfGIXBJcbm3
l0mFk38I8PVOJ0p9gqua5jg9I9zgAE5/gjKkCV5qQOkTt2JPw8caN1UucquqZls+09yN63su24L/
xMyRH9IDysASUW3F/j6tA9ynPPDTEjGDVWEEO5bKWSAV5Xuf4j7d2S0Ej2MbHDRrw3/Xw5qTJXO8
wNx1rkhOffukUREsPOvsEFzTnTLqbHMNvsDiAWs4uRqvmQk3cM+BwVdXNQr3bpXZh9ohFGDPF1S3
MY5ORp4j2JIYlYdFhJ6vtGzDg/PSTkAJDefoNc3WPDisrzPd8gAdh8KkJUKtzYRaKRddxJygXkfe
Kin2xJ48Bu7wJEtDjdWDLUFaZSyzPuIup74lSLP8wOK49icqjhpOfeMxY0/XAyBIMgSTSFdrvko0
RmtcFZz0nYVAMjra+j1JThGvtA69ICTBTZFCLukORnwd0hzJUn703Gw5vhpEJRgqrNpTnQ0yvxOh
KEfdalAeNbafas428pDHrgMwuNpm47PZfxg5au3Q+Zzt6NQwbq9JPjbpIfDGakW4EvK1Q8UsgeVT
nazUPH8vHRYMZu6R5e2VkHMs5P0wSjcp/8hU7WKKek8H2NI+Jfy4ibSgiErUzYN1Css+I406m9hy
SgucYozCjlopoGq2W3vTo+rBdySwbeQhIjWwMAgNlfmWdIQosgomWONluUiYL7JeCrC/Djd9wcyY
o/IM38rkJNGohDPwc1yD6as0pA22fO40f1D4diDjWoL4PAbdYXyLCNoaaUBZaCgH2CESmxRkUGcN
yfnoQQ/eUyZuiYI4i7GqZHFZR0pTnS4GLTEVEYiNLVZDk5s4l9hQVj0tWgaD51J/JU2TgQOTOIZX
upZh+UGLzUsg2iVX/xZyq4k72GTxFalzk37xiVKgY7K6eGF68LRx7eM0pukiz4wIZPqidh8OjjPt
/a5Y6cn4z2ncXalFUJ/HF8NTlwYXoensHUIxpOCK/UURvKna26wqj2p9c7g2ooAOuC9KUR1q0aPH
zPv0f8m0S7HVkDpMs4L6rWc+PcAr9QhFGC0ee/yP7pMFQBWRiCRkmxEdCNwJLj+vAX+WFru/HwdZ
MDU7clnUR5lnB9VbJnFd+q1EI4ugF0K7BpdJUHhJ8ju48TpiEpMChLzLmlzw8rgadl46A4ipGp8u
DPMCE7d6UhpnJPADrSkm1SbJ0BKFrDVXjzB4JeA9me60YhzieYZPhxDD2afw6G4+9g2GaTPNBGDU
RlCuAxWiFWYbOt2a7bLaQSgMLZRZ5a6a1J3Pu5Za+neE9oShgNx8x7DfPCt+0nPExnytP92X+08+
Hoe1uryHtApqihyviYnrmlDhmf/QAiuT9o12MexafLbMiwSRnaKxFj2VSzyr0X+IzI2k0tpFeMZj
VdBRidjnLZg3Jj+ooRs2JE9g4jj5EzNhM6gZrwr57dNXakhLBunTOHxluEktC7hRke/9HoIBzj70
U+QPmHxri9eIjoSaUCWyReYMZIpR+UtlFDW9LezjMb2pSrXKEQLFVrRnZttPN6Saq5it3ajrvR/W
+whxQeXgvcg5afiftHIUpDizTYeaapK4ELynMcotNr+ZXZqBVTW8GtMXGNEgh6hEn02EdQ5TnuGP
bKevio7k8uFVRqY94hBNAd+kXlwvOTR8zHy+1cy12NTR6MdYPs8WE0NpMtkp00La3wNpWw2QpMBc
GPFTE6AKJlOIVnipaL8ZA34rL1eIIw4l6QZdMCx4WUQ3zcqbJsPT3/X3DFyPKKI775nha1fRJcJ4
r84mjM0CgIZ9JoTosUTAQclujyAarNp9UTmzVoDUqurQoF8lcKX2pm8JbFI0wqYUMBhZBURHm0Vz
CnWENjbDxQPmCxeIAefqyb1PfrZxg3lL++xbbYpnnUVboK0FnRep3u3noPGxe/3W7cvQuSeUDQ9O
9mpg8TcaAunmaauVDk/pi8T7OZQ8/RSvAhBBGP+QhYlYlbOcKNHlEpksucPAEK0Y3+BHSi9cU4+c
MSRp/tVSuh8Z4PvA/F2F0Sc6cimFIhxRiNHPlsT7gtLQ0xqFivMfks5rN25siaJfRIA5vKqzOkjd
ynohJNliToeZXz+rPMAA17iwpW7yhKpdO8CR2PlKO4SIZxTMJSq9Cie1sE64Z3C584IdTSO9dygn
T3WRi8iEQijnak2BSWpHv2SvC8CJE+CThhtD4vJn0MTIdDY5Mh3mNAPlf8J+rrD8MxN10FwGrPM5
sCAsDMh+5/vGMPdO6EMb+rH+sR2OC6rpe2FkLQHXala5GOLHn4Uf7ITgOmD82S1MG7L6N4HLrdmX
vkQTOPyV289lcdadDQZjbHSsHQCVxyJ6btmhVgoVcLg3x3ZrQJvop3uJ5LJouAxhxyQEc2gAXCJQ
0Yz3HiIsM2TeHaUTocQJp2nLT+O/LJz2raXO3rDs+wTOimmSsYgsk6znIoneu+Jvs6iN2SyH2QJ6
dszuhSqLThLvc/TyngDwXHt6DjVrpB3lXqM6E1pNRIkeC1bv9SsPz5NFsJAbkhR5kToPyv5hPeYN
rrwByJRMigIMhnnI3M2guH9t7t9/1pRacVpYbQpgyevxaoLT0ifHipGdLFAv10+JD/3dqJ3rNHqv
jTZfp5BsuvxLFrRGxAT6H37qWbpqjjpjxjhoqPdz9Fo3UNU4fUth8a+6oN2Ncv2yNgKLRPkJgTA+
1WNxM7yLDAS635SzS2gsRYuEGDiI4Btv4p//shTsj8Ss9/zVZJ4Y/ONtYUEv8iGKQwIDbPlXfHFh
JIkL6ztdh4RCt/3PoD+Fr12xU+gDG84JfAOmwieDDENvSvOMqWtMC6RnyI5Jfp0OZYoIkvNurPT1
lNWbcTiEz1hJwzGLbv+GeOEjhzaJs3DPveYyW+KhV917QXxWHoSC2UNT6h3nsfv1SyPfjn7ITwm0
rW30DMBIYZn8+QewchNM/TOPbIYOnVvFps7wdtCTRwfQrfP/MOwZuvxRnjiD/tklW4cHbyw+40aY
oVThAU01123Rku3Qu+6+84d13Lwn/SWF/tJa0YMJC5/63sKrpiFyY6A6UTGZKxWD3GDTl1+L57P2
fTixQJs71vy5+ZdzgXgHQ9s4eTBG6E/lMXbxMeEdwZuWeUZB1UpvulwihAUu/W+v//WnN1eZm6g9
S/SY0WPSYnt3JfJNi7iVvcnrgFdqTb+VXW1Uh9PGfKUdw3gRv59ef2Fjt5DmIXiai8L8lKCWKn9q
cfww26vphERdvJn5azY85ex/RV0gBZNwZYga/OhNk7h1ndf2YIDkGRU2Ck5/ZhYn+hEDkNuBB+St
jdD55oLSGS4GclHhoWrHwgKRxFFaSsl5Cpr7GTarDyuyoPShlja4ULUwO8O5q5lNoHPzwJ58dZXh
SG7j4z7fOAJomTw4FSyFdRBmn2DLEihnFYSmM8qX49koGC6DhJo/89IcrcQkMe2pWio8RqkDStw/
CG1CS92dPHM6K0SiwsBqYdQON4unPqHYCFsMquEyAXmaoCDMvQJMnERD05hvFEjyFcZbgeEJzTAH
syIIjRI1qP/UEjkD9cl5cBssVOM/jVehFIEXCgtn/itzCZuOdAHDzIJpjU/3udEXSGHFxij/kIAM
yk7h1ajv3JyvUv86QXZooIholQ6/DykKIHQ9wKXiKh2pMW03wVLCjT6IavhZkt86nf6xKLPhNQEk
UmN2M8ujjpcQ0FOigWwUX8aALUFIBlIzbuRdxk3zEC1IveuUu8azBg5gsi8zvCanrsFLBpnj4h70
Cq8Cy6wPzpQ8dX79COrMfSS8bQl4csEkzI7SJYM4bKTUcXKbWVG8q3pMReioOreEcbisqmkiogXn
tb4vfweXFjHwnwKQEK8eYVX5gzpNPeGSGFyZ5banxMlnXE9CxI76Q0D/g15DCkjTQHiT9HTl5rEY
y2NtJUemfjhImsEz5NL7RMOedYm2PtFsgrG5EXE/XZhdVZpSRslxP6L5G9Dktfj8K43AcS94hdly
HXHB0zXMgFTfvchkKBnTW9kav7pfQQudfrQ5OGTxQDSyRjyOYxyBvb+xfycAAqSpsUY41nziQoOo
zvzaRjJD9iCVayGabZZcjoXOMt33tcZlPFBzOafB9SnouX3QtMhEOyk6/BVoJcvhO+0gRnbVNvPS
B3G+7r3pFIvzD+nTDoYEJUC7c43G8Ci398KjrnqHVIbwS5gzMEvo3IVzFjfmOXrXUWzpVAwEfEHG
c3CFL8u/8XAJin5to6eEaaPX5lpnRjimxqEY84sCAmkknDwJhFZVuYxMRtxs5NRDUW5GF6m2OED6
gXgShkksiBEsTFEb+NRnlgH7MXhDIY9vOUNq4/SPa4Uoe1naix2J7rQ8thlopo6kLQKNatoEF5EK
szGS354Xv9rUJs4+1dDbdwN9a0O7PQ3WLpmbP4VvPvW1vvcKvDRQv6NqQq047Bu731o4UrZ8SAmr
MnIYR8V4qTQxV4XQEApkMNmoMp9dgrBkX8YQfLQuZ+28TPCK2eJer6RUj+snP8aFhjNxqh9bnVOm
0dchxxExv5673LfDER2qIm+vTNOf3NYPSOHDeLjOJBHOjgEdKvX2Xmm9DtTFo/lS9uOhgFJs0DU4
9LpkmTEdHnDCnF0Uy9hIgCygapmB5Wv4wvr0UK876ymM8Pqi/FhGwAVkf9M12jiacx00e91gVcuB
KzGJQpOSsm/EQcbA5Y0TY+rrQ49lqYQrDuiUPQ8KjhHAg+2yW5vgFiIDQC4yOyLze7wpLMoTHyIt
4lVCc8cMY2hzzLE1xTkGbUIVx2cbZohTP82h/cmZz1030JPKrL72F+AHF+Mr956SGk/V+jqmIDbt
N3MhNAvExSREFogahxKrRTWQzpi3jphVMTBFwj9+gbO6VkCafIbGDw9hRiEkltT5jmQGG5m56IZS
xkASPkgupxRIsboYmC/yJxHy2uFF41QwwB0bCeuJ+ezbqeYr3TuYqogExs1eGeXzElOsK8Z6O7s6
7JsrYlYp4swE+6XsTjCVPH0X3lKEfKEOqcQq719cSzyiZqsuAagmgKjmg7Ll/VZYHzN3j/9QwVit
cWiTwNCGykuibjM61aUboS//DZt7wQM6bDoc7yGPUZgYd/mADamO9/9rC4EW35FhPu1ML93k9pfH
O2q7FytFaB3sfDCfEkAmwNRcGFhNqJ7M9k7TvomHgNU+D2/CT1163HSPE6CDr/RjXpuo0vgMRahB
nwuOTly96ggr0YuGYPLttI3FyAqeHE/VpdnLerrL5jRl14k70w4g9oa4DwtNVGgaTJ/KtayWf2Iq
NAiSTFvwlnU0KI5fcow2W1tBhsrddeFZQI5gZi+D8algFJJ8t1qgARstdE1Gk6ZLeC2Dh2a+WubL
jMBznpgjdcMXqRT4TP9VmOskw2cYlvuARt2xX0S1FkQPLjzHxqZqdFAlBQ0Z2YVKqUIiONkH4txP
dLYyABJZEtuE0au8lQVunAn8pjKfvFa0qNYESaWVpIOzwyOjMafYjig1NClvyiswodEw7udRBD5B
ATRWDVdhd+QjxHp5N/ovar6SoO6Z4x0MqiKr1jla2fYMPRdHxB9AwLU8OfKN7834Bz3g2onwVeSH
CTWvxQzVw57bDG6h72/MH+Tx95MGKw0U9B+R0k3eLeH08DX/kfmR81rVvLciPGXZ8UCrPA84XQa8
E4S86Vc1AjGDr6UOqgNcCaknZuulPutS7iJVxhTf5Uqf9jpbqa5bbP8JjaBwzoNdD6ivCfNDfRfK
u9Zauh4gxs/uwggu3UsskRCOyrCmi9T3zLy5wUosBAgKyfFbTn4X0efR3Drdplhw1niOm13jbQy6
o3kA61f7yM4OOEwYoZS2vJJ8PsQI/dtp+NOF5smGWa8tyanWg1PIXLEyXJzVzhnv0aXLndr+lmO6
SSURt09JUZx0OLsEPkohHDbJt4VesGcIKJoonQmzxcBOtDsOA2nfhlJNJmQZGNxyjDtGOMTjeA4a
62S6vObCXmcS5HhsRx9QKT2KxEHz/e+uUdyjyEwU9Jwi2LuNC25OJc8ZLqnG4u9BA88cCQabD1Cr
5yhIFgxvHJTmYMGVLyuyH6ZbWJDPGNQHF1oJe65ylo948TZdXe4zfXgbuSviGqpuGuAZaRzpMTfc
TaX+LYtw5Cxnr1vqu4f3q/7OoBSAytZBAyHnDA1RThFGAj7YFv2255gtQup2Y5ou7QQa5ODlxCYX
ClUFWHqwYfe1urbvmKwPOipfz/2sC357fB2na4AMrUjrM4oPFQEt53/8hIwhSqq+6rZWOmIWs5Ai
z2N2+009oLalDMrBKyr9T4PxFakZQYmxaF6cWfw0dFcfjoacqwNyC4/UWUT6oknoNKJG8H2zLPsh
9QCShmfBX93cPTYu4ZSYeg1hujFT/hpyOdJz2NF8X8HURImYDVsjIbsX5laFIqomfc4SnyMoUyYA
eYuNVQYrd4AqaPc3IZvKnR/hSEkg5VwOq9EKj1NZIrJzmYDROgC8yDsMOcNlajt0MwQp8B0d7dBA
mW49BD1aQOPQK+s38tV6DpO972TkbijSRcEmGQvgKlAgCa48tVZKnXt+vUi5Y/RX1fRX6AUxU8TK
GtYOx9qkcGoejkzpASLb5oC/TGlvDTBOMmac5ih4YIqqHbQRTgbTTwX/eYIDuvSM0jO0EPnWs54L
D/ilQt1G1aaP7IAEe54FP4fi5kXmo0eRMaVPmFls9LJ5gnUFJ4ETiStGyhBZ1TUZDFXSrIf5bBjl
1gEI4tfL2EtqS2zLsfJcz9qqUfFLjX2kI3m45GckePFHdruWD9pTJc+0r0I6hct4GPpHXAiJJ0Lj
AmENyYNRql2f4xEfwr2bs3QzT28hNjk8O0ilqVt+TiZ9C1gd1IpVCrNg6WE/+OZpUNF1oHQedWNr
jpC6MLbJWS46viq+35lr1TirEWFTWncEfzPkB7umj0SMhGsvASu+hAyBuIwOBumCAhHGM2RnE74i
mstdrDyckHSG+8SohNWjjYe0EW/RPAIjYQ5t9pBBx+FkYtriZTg/wZ8tM1KDPHa+0saPyhq3acqc
83Puoav0F4VCAFwDZS/0zR4sMJouguPQdpZt/TP40CLjXPvK/PEguyaCsTJgg1z5/UvgmdsgxnC7
PyeD+zBDqAxLIjecLTTSi0mAst68LzAWqEmoPlSc7rW62mewdUFAkm2QvBV6v68AoluoEAkFqAO/
LQlscUlrNTxGOfs4tKELmFZx1LEipffQ+0fMeNMjx9rYvZskFkbNSlZIkP1M/Zps5NNEXVzE5j7U
UBclyXMYtHvYR/d2j84OQ/GyIzjAMrcWejLLg1aRM6qK4LszosQoqXCQZouYUivZYOkP9Bypvpiw
dkV1DvBIEoLzHMEnZdtOv2b0gvmLMndFixVmXTEswViMRy2tFFd35+YHC36wI+EMy19ZITEIRM1J
X9mHoXMAPyxIN+4pb05e/sP5iTZSfoewHFjeaX8xEmePq4cKTemwKRSeh/Gxg+NWsx+khE2YXfv5
dJCSMXQcdJWeeerM+hwNzVOed9xkJVgnvpRGun5c9GvTE0pZXW02EVzoePiMsufcmH7cCkYKXs7q
DWwpgkGq59YTMVUssqHNXxr2YAknwMJtFk4EBqIZ/pWAR/QrbmE+LqrfKGW8hCWaQGTbEOQRIfmx
vdaaZT+P10hYZRwMjvVeLS68O+86YxeLYQKzL+CaU5veesLWDIwNMGUVxHCYrE1hEzTmftjlY0jM
6cwk3vbOg8ViY900QOXWMmLKZ6x7MgfMdniWM7kAE+31b0hyyK9+/wRh+15PCFFDwDeMvRiLUaEv
5vCCtOTC17WhBtV1s2/TF6uL3xsX6iITKvM62XjkJ9G9zQmigHA1GI2VEzwCSUN2Aomm2wGe4bZd
GucTDh3ue3FfPMq2FKjV7YaP1Ma3iieLrtXCu0QHsafbUsuwy1z90oOLGIYO5XCLg5qV1rvC/UYX
fEfbF9M4wH5AOpdOOlxwgK97lCz/H7ZuzWIHfMJjhoab0jikV0/sdYkRTQsU62EywJGLuLu6icLT
j+DNNSBNMSYkcpLV8GSWTvxTfczOJzx+kqMK+2MOcUwuN+pPnQOuboJtHf6xjN1Yo3Nicqq7L6V+
DX3ngNLhWZ+HHV13UVbMat5ByANA6yzwHgD40OKeTdzd2lB/WyKXCpaAxuZt9G3Cjv21xGnbyt94
lX2MHQYksCHHc4ha/S4dnnof9rVzg1aht3K3ynUnmyLJcOr4k5EDYiH2kDOSUdP/HWC6QLDDGVIb
PjL7ixGIPMgwfVUL4aa09WTBGSXs2w69ILahIVJhXzU7GDZUvlh7UFtObBEZMum4lcjyEugfFhV+
ORrsQ3gm1hvMI7gEryENgO5Vz5TeQsUxooF0jn2sgkONxzmYdcSws2i2UgTUC7wdmu8Gx6VcJzab
63zUMVBloJuQQ+uWOFJWt9FO1nNriN8IDZETNDsV4V3pgzulrYvVjXWW2rdhBXvYjNj8ZH67KEJK
uKBSlmIdJNUaDg9Cq/2jedN+QZIZp9VGGKEFQGrd7oPQPBiLRkQGtUG43Bzb3jee9iZXYQajSdrz
nBgiNR5DBdoW48nHxLgO1mM+rUwDanD+TRnJgv+H8RufS+/uRc+a9Dkyoug1Jx9QRJpcerzwgBoT
XLvqirWjMUFiXRecsw72BSohsqE99dVPNgPHywHpddOqb4sLJz20txhVohTP8hlJCz8paic5RxQ2
mjQzbTvQQmsMAan7AcGkwQ0gLf07fAv8QTowncygQYA6Kkdw5ZBuwJtDRKVzfuolVANAUIs7otGJ
FcvpDzQ8jF8nPjtvG0+/33gguYPfm1gQEN1pRRAgkjMigSCHt5pz7zJly+EtBS59WWR8RhbWNvDf
ZJt5ChLNdNEw4KwikipldtN82b5+idzPuRyPcg+Xs4e6WcQqDE5nwi+KXS3HjEleRPnZ0ZpySqUI
O41k2lAOglzT4Em50b5YHlJ1QBK5EQai8FgRDQxhYaSEiCsFBPeZTN8PVPSKbgMN7o75lzMxmLxA
rw+Ibw08+JgU4VlONLe/p96RWV2nuiNuDNDGmnZ8xZHEnN/M6TkK+yfbIbeiKx69LjhiUhe+jWKk
AuCQWhBsfbaGIlINqOZFLuUmI6qUUFBcJVs6Y+Z6z4DuDQw+sSGT6X6kH7lnZR+hvqus9E553rZ1
HSJHphU/ZqOZ4bUI7Ts/JgwmxuiAfxhBhs7gAAdtQJIA7ErHPwEicm12I73D6N749ikXmlv/mnAJ
9YXQCH8ng6UUlMvIFXUq5vEAVD3uQXkI2uRpKxGm1yjzqIYWSudw744X6X9RClQEsWfPJqzpjh8y
d29dc8IbfcRTbXoVSzcFzhJAsAnVj5XcyBjzIK238KsLEl7wpQtuY/hKjtw6ZaMIYdMYtXM5kZon
rSNTxpCJQUW+Xo4tRsAcc6g96Wq2C+BMUuXvNt+5NIOLaHIsxsdy9Ld6dSP8kMvNPsi2iHL9yEfM
wc9jxFAjngYmV4yqGBrRA7rhzcm5uGYcQPSdwUjpzizNJyOLtn1R4VYYX4QK7kNLozlEeMD7a5/l
vjcCNKz1uJ3c4VzGalca2ksLrjyShGTGEOKusmJ1jdEpGrRhIPqd3yunipTK4TTdm4xlITpdpcpB
CyQrm8t8N2cT6e5vWU3GuURck9gR1jdtsp+yhaxEKLg+rIdoVi9imDP6sO34l7pDVjaEKHSO8ZI/
O+Bxo+NiDJ/i7ovmHzDWwCCO3j9STBraeCbkL7vmyjoRJKEH3dmyZv+uj/W1MsGrUWHDNZbOEA7q
otytwtVc3vyS8SSHT6lLTKsUjyN0HaL9kSWcFd/s77TdBcu0xfUJHUyEjLsF05H7WU5nodknUy6h
H5Be2XAwQMlLomRboIZk1cn2S4Ta9ontKMpAwfCA9lcOU5C6/h30zyZ1zrlRU2V/QDAXVEOh1KRA
oEsZVxbNYzp+hVC74e9GOLR031aL5dqvK/ovKDul8ADxRSlgnIrNY0a2A2oaNAg9+L8DWqsSNtdy
INQa5DEZmHB4xfMAmqKr+GGp30wN7gGKXOmHHD1/Yl/FhoEomJqRXkVwT58nkiPbI469GM1NUwYb
K3pX2lMqKieK+jwudh3xHP5Tt7xp6Sm1TnoSUiJQBTJbwvNjXYpKaDHOBmYR5AtrKK39iv2864vy
T69HeJcsUEstv/6ZcyaKsffeY05I7c629O+akH3ZleNaC4nJ8GDujEq7eLPI87A4wqxq5NJMske4
oY8tQcSqsrmGTZRYNqK8galKzBnWYBNKbdDdPH/YRAnuEXB+bQZyjfeUM9o0FtR9HBOwD5/HxMX+
aoE+eW7BLVv/EY3ImhoCx4vbbOgfNulMIY5WCeeLrCzm9vIXffg6UFf4X1zxfLrTPMXTCB8Hj1EO
N6Q7f8hA32isO7HY9MJDR3h0SKYv11TUMiXl5QxUfz7FqTlojExfrRlVK6P2jFGvi4sU78yiGfGV
cY1oqMNJVgcgTIDe2Um3E4qSlC+qLUe7hzEOXFlwaMzEJDsE5Db6AV7zpkvG1wAuV1lg3P0GGxS1
U4pfAeMqRBLuwe1xo4eKC6IjpHaVpax+PfnI254gOHzPAPlXOWeZ1+h7LA9WojdnsLKqNecj5sxO
OLvNkuAWf9zAjEdzl8NXIOCJ/rYyT1ZV7fW6/eOm48GE8KSYZAblbwEy1fTOOlXxOfatC2gzW7c1
X904fpjR6Tl1/MkRcYDCJMdRnOqX5DEZCBdj3jBsOuSGbGjDJo+LUn2OvxrDu8ZRtW/otuB14nle
0032mc9lWxEF0b7/cy8Y3p0cTsNA/kCrk8bdu2jx3qW2lUI+sDdWcx5a4zLSvpT+X5PTP2Z1M7Ha
oLNxL/8gkmBaGQlTcDgOYHo8VFMpJHV3wAee9VqD3eZwjVC2IAdf4SXVBxqBDdPdWPpM6sN3t3xb
KL4sdL0uhrYwxpo8BNu3AXCNAS6ztg1rDrTx2mKSm1Q3BqOUGtGX3jLTsKrm6sQkz6pdOGMpdGRA
XwTTwfDJQ+csTmhbU2QFPaofcrX6XTHvLIcFZOg7c25f/WqwyXRmANEoNgytIlYuiISqatwXAzyb
BCresrwWSFxF+iVvWMBy+KSL9lE46UvmQyyHjS/VSxA9uhDhmt8hukDQxvqCbNiJ8BUbHYRDCmzU
wqPLbwIxmTegi1R335YZ/r+X30ZzZKwOOqbv5ZN3/fBYEFfaN4qsEus0Yhc0lsvzTKkOZeXNG7ft
MD80GqJSHyc/lKZRvq/b+d1f3LVhNlsXeNOx/8bYS7avDYnxTvUg+7Ws0HVyhGq4wplzcTDcZjtz
gXowHtmcYxzu2+axnwcgF28nNUqXmKcZp7KQBGKPQZDyKSHhZgQdD2ihzsxvPaYyXoh+UnuKIFBP
wWEgvZKU9T1/1FoC3smw8uFvnAzukJoc0d745JIpyQQudQyfaw4S5oQoCiaMGV2MAmYwnRkZcVa9
VcNPa8B4JfCenT438efY/GrteIOgyiBxBZ8fvgrUmIZQdqyR+aEzqSBcnlG/iQesBtx0F1Jb0gn9
yXv3J0x/fdTxeldflhiyZEDyS+j9Wh32j22AFtHykIsCpurxe1kSnDx5ZBy9OHgoDnF2Ef1QygtN
GNoMIOXm2eboD3igE9B3yGwrH6ZdXdS4UT/UnoaTUzfT3ADl0d8grMVD6rYUEcNTL6BYY8WWXLr9
4h+trP1yovEBOHHHSdwPICVu+gATiQMSIzYmL+4pwH6IopLSB6IoNbwyyvfYObjQZuxAf8Cq9SRi
Va1VKBwp1PsOQ3cvfa+6eOsHYJrqjz7jjbc4AweGXXwx9HQHQICmms9xHNz3UB/QGOrO9JTU0DyU
t27r+b3TwxtepSQa0RWQKjw9xAxHZuYHIfTihel8veTnyZq3qo7fdZPrP/2d8hbFNXwK1ILvNYZ4
KRPzlDPNLavTiZH+fT3kt8h1f1I0K5WBmCH0/Fs/Vw/zKLYSD3FShqu4sZ96x6T6g5idm08VI5a2
oAyvWVotwR+l+1dkeBk3nQcZts6aN92lu66KeRMXb+Fc7oQMBJ4NHzEj9F4dUAihVlE/c4f/F5EL
BtIhHKgzJ30W65LamncVLvMRbitNOt5EveKYM1HScN/ATuuRfqsqDkRlsRhEN61KYnQBC5RHe4mT
EnNdkIQcrpxnwV2l7XKL8KgPzrqJvobpRxLZc++d/ybXvc2F2CbM964abhSctDL+uwFr0zBwQsWl
HkUPEGfCxH1GJW7BBwcwJWC+3wyLT6VAfKpGAGnkrqahPab+se7Cc23hDochm8VYSseRPMVFcSjy
34ZnKWZyPZOkEVoCDWb47RT0V1hP+dm80RtcOgtiDDPi2jPzwW0xeR0Nf1/iFNfQ3TnUw4osFCsq
V0YUvZZ5cTRtAlTpFAci7XGFj2cyjQ13m+kthVn2PSHmYEhByLOW6hhPRtHJrrX9YhGzZTDMTHKa
de1SjQHN+jpesAgTZ6V82nSefa8G9UkRA5EnXnuJ+WDl5q9NfgU6xa2iEJS/988fz+0OEiHvZRSM
WD50Cv4ImVPwuavSZKYI34ga2+5dTggTpZVrM9IL9ljar1qXcpWnMHbQrcr6avTLOWym7TJjakJg
hcckj7a7pU4ggyl1rtVHUzqv3mzsvbZ5FrqmWQR/faS5RvOocyQYw2ecdbdhILNLt7YAq+xdlwk2
tqJEYpkJtJbhELn446LIX+co1tqZHDx4+IojPAo/Zx1ZjM7pCfcjCZpjZ4QkQPUQcMN8OK0ifdpG
LGozCe899iPDVRcEPanLF3kKhdZ99p59xmeg7R4znewdp1vltUH557gndw62YW69e452NxrlBU4x
c3G4ba137fjGvhnjDTWuknr+bNR5iZlApvOlpOQOB/grNuY4kOPrPn8MvHmvzxOqn3EFN+o+XrTP
2EwPNp5oMNCfA1IM2iGk4VaIIPLgSV7Q8qVwTVkG2KzR7FCscpOhBESDQ3igMRxDPX3W4voPbhA4
v1pXV9gAOmjv9Kf03xU5FaadfoZD/lQ33alz3VNBWGWKIhsDL3pqovSwuK8+FHM5TF4uXk+UhuF/
m6r9tRfUSL7/VsE2poj+6U85o0OdgLFkMndJ5b61PbrHANGOWprf0FQ3pUDjGJMB9yXA8ArC16i5
x2Q65hOn96KYy+v2HY6DR5fCx2oAyjr1nlbTtfR86pNuNzRbT2tAfvntLim5QDjbucVur0xOk+s9
2tU9CMu6HxDHRUt6zOJ+H9EorFP3ozLVfdDRvsEc6OzFgpqPzRIU4JhwDri0EaZe4jPEgbALNHJX
tBGz+KsJOWt4VFl0ZTYMcpxax6Rvt1Xj7VSS7rpWf2zjcqcqf20RFTfm97beiW2tBmVOVmrAGzAL
DykZxBTNwEpODFBaXBPGyKNx4hFjdp33JK7G09bAj4Yz/LdLcJpKT2YYfS7CS4qhuGUeVuEuRDS3
SS5wTFOtq+/m1j7sEWSiKYoIDAV7R3KJvSIzjqx7CGxGbj6w0AhnYMh2AVVckSBIcMYW3p73QaeO
UykKYk8vsF5jZgtgxzuYDkwscVTCmK7BrZL8+tS29gmk8cHu3pgsrqO2+SZ/LnSnUx4W5KrOFa7Y
eb4x0JfsllEy6rpjyUCnLxihzuR/dQZ8AKz381m/Ws0p1IpbH2AKpDF4nhOiVFoPtqcb78y4Judc
rM+d2d/lVrTr0F5nMyOqqN3pNTwoMgajRl1K8z1J848awjfM9oe0YYHZ/+81u3QfS7vCRrm/YDQ7
Las+5GKcaLmz6QTrCcJ69oCZiEe4YWI+ygEECPDQYFhv9u7VZI5P09LtHOPBwy7U2gX53kM1Zez5
sdj3voI8o0Js10OAbgHzdk1Vm7TTAe0UiLXBDF7bLphheAlzo/gwD3WzZsgNWrkwHenulMrWc6cf
J9QNQeT/2l62y/Ga0zVcKH1YttaMnW3YHBbkkKtIUdLVsN0gx1y0QpFHbeIvkgcrr4E/v/jjtsGo
vCCPsNUxCC5V/eZX5gF1/ZARrOOuS/w3jai9kkBxxAZ/qytEtijSSjTBObxlumiGHzvaKI1Z+UjX
Uyb2zlSAcUgG1XKdjOojgb1mQ6NZMkyy852O74rIofzgWjW4hFjOOlHtmzbX28IBk9DTlW2z2d7K
yKCWN6Jd2WXbiA1cKXfDvT+5J2dAmjNSu/p7l0UX1UDQJNF63OvpvBYZmJCt5ICu42tJdiFseIfW
xgSZ1wBBph7OGqGLIV7fqsyP8ou7+WWGpeWxfpC6wfeioQAoCx0GgeyJAVPL3nkJGBcUIOZT0z7K
m2KyJPwciShBy4e4qKR59U3vULv20a8hKwfYwa98nFGRDUEY/nX9BbGCfjACyDdFt2AYT4KKEz1m
0bAayMblHzm8KyhHgEYTS02DViWXzhCoY1xot5S0RKPRL/hP/vC3xtl+jheLpIDyOoLg6DleK/UZ
cvnG5WNVyjilcfPXbvW909dXZVgE3c4nDPkTJmuYjIiUPLnJ/68V+f4yG1AdTOc1ZOeMrCl5eGkP
cZRJasI0PzEldnumweVY4oaV3p0RNh2m+ckCoQuOaJj5YDP89cXj3uf+srRLjT1Jf42ymICsbCP3
UdbcN9q1jC3StdKHRv+bk88rxaGlH+SLR0N+73TxWeMys+DZwckCa4/oS6S6GoB5Qw63USecqoKk
u2zlh+ZTzgHF9RgACep4nudFfk6rwwSoJu7oCsjUMYgyhEgn5Uk892JiBC3m1QD60xGKNlVJhUO7
5ww2xuBudkp73jUZEyfXeLUhAMCxrIVtgK1JAQgwcWw5q3KBUwjAIpzi2OleTFqAIMbTmKyanMnS
spxJnzmVA4NwxShg5v6OKL9sUimNHkgDs8EGij1qGK1YfuJJzZvWJgAtGbZl992w2fU5/xktPCxd
5we08BAQC9frr32FIs+cjzOCYB7uG2r0dd0Nx7TNb/ZYfbZIjCPLWKfNuGtsyMC6pd/LxzyJZlsg
dJ1tZFbOa1ubhwgSBx6D2yLR9pmiYUT1mTJ9CrkvXGC/5LnwgbYC45INHsMnHw7usF26lrcZfVXB
54DCyiUZTPNYxjgW2ROValG8j3X1oI8MMxz229w8t6V2KHiDHfaX+tEbsdPstaMxcVYkCH5qZjKu
AnLCmGro60fxk4Wq1hiXNi/pfwFX8RghtrTGl0MelF6BcNiA4M2fHBc88at2LJKMDDM8ka6E0/NZ
XBDkwsIGuGnnSyql1XtgYk0qZaTLIPYurIoP6s1Yg7Nal4UOPKedO3DQptPg3bdbprpPvXafxiiu
62C3lPVjk1cnCPWFhh3nRfxv3cFES2fsuuyt9Kwdm4I7O23qY2HFpyDWVj32C3f6ycBqmVLwVOZo
CKvlM1ZU8W6/9//j6CyWK0e2KPpFihCnNPVlJvNE4TJIKWb6+l7ZkxevKwpsXynzwN5rR5vaspKl
KkDiRPKTBhsdV8aTlTW71omRK0vFYOU8n68Jg8OIuZ1pejjqIbxWFYsU6kqg2Om8c6P5mr8qgWev
EIi875umP3R2vK74oWW0lKnQ1akPAOOKDyWgoY7iU/eTwzxRdVuYqOgKAVOY2DvCp0Cw78oo2AFy
qEtv3eX+Eu0FqGzmR0QIj/mH2XaQPNJ/U11v9bZfp/OXOhTV74wT51/U6jdaEKUjdwPr4OiXQA4f
I1elQzRyVaw0WGdAK7a4ANUXYCEgMkpjrVNNU+d/Rxba9I1TbOz6IxJrflj875Aj7nf9Fz0Rj2yY
d6nILmMUUg4wulRT6bT4zsfL1BZvqKe4U8t75BsHC/F6BmKS58CGb2m0BXFdmMDRbAwF86kxJa5P
AcF4VPh9jE1BncBQGhtBLFB1cx3xrXXpQr3FHhttIyRYhH/NlPmJnX9syqNRFr8Na9zBdL+yfBYL
XTgPTRKFNvr1eZRB81Tw0zHmVoUzXMyo/rVqkjQ4oYaZvMJA30j7S+2YNCwzfh3u41Siqoo4N+V1
KEj3MwyMYpqN4r1gsCWk8+PUDNA1Bn1Tip3ScVj9B5ClXLLGQA3b1j5p8RQAotKG4Kib2WsRads0
dh49a2LdnkCKsOSLKWsKqOS0DFHV7H1dvw14CK1AWzk2u+2ppKREv6ln7l5UMapthhWZG6zj8SOy
4TC11YtiLMQOxrKmLj/dCpu1EbD4Y1Bdg8CoPEIzLDiqVoM0Cfwb1GHpIHhiCO0P6UZtV0F+qO8e
TZTPnyFHuwo/w0BMWGqcq24poRiLftYJVZEyUUXzZjtbkPVMJyzSzox//XijGI6fFFAM3+oyc3/4
6bfBzEHR3nRGPfhoOxPXGUKlKvnj7br4WUYAJ7LCLSFRFRe1k0rGlfwNfdhDZ2yOA/Z4KzKop5pu
J2zSwAl0D42/suvPbBkWuRY97EycZkNbJYn/J3PSycWl4tufA7krAu/ZNrTj3DDvq9EayeZm+Aii
+WaMLP+WolOUFI0IGYQVbIAlqJkuzt5Cs1KJ4uW7nziwGuF6tDYffB+9qV/MivYU9H/5pEEK4U/n
JbhqLUESIkD94aGl6qL+vkWp+EhzG/XkxGwjbaKSmpSOxXObnSTRozeQUQeZhTpU+xpd0p4T/8vr
5q3XE2FlDPEuwjbDVZ8IBjf6P6mn+r6L/L9hSGPq4P7Ii/dXiAK8ZqDoQqNN9TYVX43HATwnVxDB
P6E7H7p0vsy2KBfpXO/sGIhoVsMHdN2vwjWGhVnWIPH+IvgjyKlTVR9iQcn4cx5LAXsAql5nn75u
bK0oPHZRd0Dzkk3bQusfFq6T6dzfCOdK4vhmh4JRNyOK4TiY33psrvj0gUB69LnVmzO9uhMU2LGK
lzzNbwGAcnf4yo8NmLew/wRE+b+fBwwSPzZSUl9wkUheIFgvLkVgFQcvBuf31LCbRWY41q8+uTJ1
8X9qZnQL8bCVBVVF8luk+of6bXyZmvRB4GSU7s018JixsUROV56NR70NNwENbitJuurRcDJx2ahj
CELoJmrEyjbyZV45eE3TDR/y3sI8nLMWSnR4nB6Zgy1DSS4LMDowteeIvwo5tTAJMKT1coYUPmiz
SkBny0D/zA10FCI/9wNdDCHgs7SJvrUxqH3Ewt9b8iXRbzZmm2VNtqQy7estk30D5HB4DeaKDSAR
ICXTZJ/FKGkXOQ16DvEF43gxW6zdSYppmazz08XMqZsafoYS23pz99ExaT24ItTdFEYsZxXAtKEx
iRo4x8NnCLAYLGuo4+/Xvs3U29mwoSxtVZYtvTrcbnbfGN0qqu+CdaT46UKY+E36BGO5EfsAFS5h
v4rdT/RA++cL9gyYSsOzQ8g1kjiCgJHphwdZPzPDZveYsPbCfMQb1xQh+ql8M0JhmVjmE75EmEpf
70TDKhUjSorI2osISropY8AUnaiOKSvfSpsenb7cGQ6+Lb5QSPjsXkiz6eb+ZEQlfCjCusfHNOuE
nR0m/gNN8/igwF3CxeUcHAfGHv1O8+kutGCT95j9MIeOKejmAJsSM4Q4A04JHqWO/J2R8x6Tw0wv
P7ArC6ilvCO6Hl0oE/UfnjYaPdThXrSWabQzWVAGxBosZSGeG45BZq9dnm17vVHZVqLgGY8oGhjD
hE6GXaJZqBdokEwdhhVMa/Asjf1Gf+6OD7vCuwoig/sKvcrBSCFgcS2h1A0wL/JprWvrlivgBQYK
LyTmgJNjgnrvIjL22J5xzhdRs7Cafw7IOI0yatqPxT2Fc1T+4oai+6KZcZEJlu3WG/qb02kbN8Ew
RIfl0M2HOtkXNAQvzOxQvkNrqMr33CUsPimJ9WkfMxul3H3GswddOMI+F+4N470YrqmZnIZ+BrlI
gMY8HtkvpZhOSrt5Cb3wSOeMP6JcdVb3YQ3uaxxO22js6SQPnuTTyP1t5cwH9JpFocKyQKb2nCLk
4bLnW6tEl0lcZvYprEtBWieW+yUTRgWj86Y1rDoJBHoCb8QNC6i8qsNDyGPSBUwJLBDPpXuDeLso
OkMHpO5d2Kkx8hTHKZfvhMMM0fBl5uk6tRgVpPO6ag9jSTmctKc+oCnjr1JWpVSjOvFvqcuYxbXQ
TWfuuvOep6BE5fdRRDgNmpK/4D3K/sXZI0YxQuO2iKKaRDq0b22yra3iWXeRdNMOIjdGDDD+ohML
KUzRpTboJzq7w9+P2yg6u2gPkSs49WHgDVGoVe0VQ6ODiZ6jpQUZ6kZP/p/RvEi26qZmMiVtLzSI
iA/TbWMGK8vVVxXSmKyxFhzoMTuYihR52UCvJ3TDdgm4SVYRkTfeiCYmf45vk2+sFMXWVYv6n8ih
NgMSeCrFY+SRbsivgN26iHX0G3AsaCaULMDQu5Uu5F2GNlwVRPj8N5P2VDh3Jeb7X+zuXyFMchoW
81HxwxgwQGtqKfG0TczRrdyGg322JU/OUhXsXHne6EBXo+Gbj7rhrXTWR56JOsIhUGOA2BDC/9a8
H49pQBm5L5ieEAuMxy7s2CXT2+tiy0OUa+eY5VEhVnjVm1j/jMtv12jPFma7Mjo5uYoD6xhwEaWR
PNrxu4nQcAeRoCB8GdNiOdTy2NTvtfrlFCIbj1jZYbzMDBhjhExsszJmJmJ1B96c34D3sGJUN4z2
0Rzgss3N0alCRFhgwyOCVEYPqop5sga50niPxwG5BjwXkNY6mrqkenecq8c/G8E9G6Heedzf6oTy
2V9EQYig8TM99/DAZ1YTBA17GabXJ/OtqzctyUMqM7Kt8Ef6J8t/K9kEd2WGVUMH4jpsHOejz6e1
ZYImc39LExB4jPq3uMmhNZaDZCQLU1PyMAgCcjMWzfGltfRtOKxd54JTeqntPU6dvnqttXZtCALN
47tjvOu842l/aQdvo/fUf6zSHDYF2MBPtmuAXEe8kCJXa5eJf8qs/oid2Mjlh8tj6+RE/wnjkfVi
p/WKn1jdUwKZW9/b9f3ocaAHN2PwgRf3+7Dk4kbQZjWQHvyPSVb/hNR3MPa4w7FizR+CPBx+LnI4
1GykEdOqoQUWBE7+3E1OcEL3qq7lXcRWMK6MMF5rzbxtefssVmWste44cRkyUlBkAxM645W8h0U4
vrV++cvVKGbuA0x2MYzzP3O0d5bpH0XHVde1sBSSCw64V4fsME2pt6f3HlKp3r+AHTVrcGDZS+6I
R9LyeY4N9b1loMSWHP8IhlrlLNSJEC+zU1W6Bx2rzv9FOHny1rDT01OFYZL53asxNB8j+V0oo9Zc
+gujpUMz+boTqNU2648FU6zdmPEYh+WHanZGYpwlwDW/wKw5DF/qtSvK4uTxMff1KyvEfcsbOUzn
iT9VpuJBrgmmApU9F9s3NfSrQZarf9AW6PhV4Pf4ZddvU49xva/+wfkvz8zOJdb76AIY1sxvHWHF
euFeiVN7ZlmhWdpe18fPjPgjNL+sRt4nezcYCL6GA4t/JOFED0LaYWLMBhsexcTnjzRqpHzMycvN
t5CaHDaUuNqVnbIhBjIKd2RVtOjFi/1QAh15qtw9M33UV2vMJ2eLHSrqF4v3DFuhG+Io2Ws+Twej
7qZlZdur3aR7ix0u/6G/aDnIRQqaWEHw2c4/DVx+fnIwxX6c9iLcDxbuAIT84t+AhURpEj3etckf
NrmGdi0eVwNWhuANyt2TRfxWzk+ww0Zj6vplwEIGs1RhdBrPZpeYHkcnoF2vvVuD11zee6/cxeHZ
tMgJ8s8G61W2FenOZNaUZx+jhZSp0V7duLs1cMCqaT6EDmSjPAmWaWdtUt0++DzrpknYj2qqWCn2
QbTVbfdLuKR5J3HyYAYEELccOOi41dzaBnfdEVewzmZk6KgE44IPsyaLCDqRqk5YjhIhomBvEkGK
w0+XRwVAZ8WOlesEGLkq7paxKMnkiQ/Mdalaqn1KUHOAFZG/BvOdfDW9j8mySrBf6I0UQYCySnQp
WnK3ZFiF/qotMMcNPUZL2D6l8fDKbhPxCSucujq2Y1/TENPmoPHTDSOkPnr2KR2ffP4CrJr6wESJ
COW49t+Dqroy6eP72Yd4JB3KYmieTKuDrQeuKM7FdiDJu4X2il+QWWl8r6KrRhhlMB94fGMEQBPB
AujalD/FpvNjg3nxVDVi+hscRR3lbhyZJ84XVVRHXbCjXREqj3C0sRQw2+/Bdcy/qjtpQwmUlEw/
d+kwTvCjY8pBO7kpiZUB6x/rX5mSeGEzCWA6zsfT+xpVlk8Og4447lJK7VQIuJgkh+VUCByrCfG6
OSI7FpQy+2d7m8rDmqFcff0ryj9uZs3Q2fphYyxwhZX1zndnsJHusK/GcCs5BtOaClzg+B48sbA4
9fkS1ZvhUhUU0kUb/T+pqdW+4thcj7H1bQ2sH9kXhPw8ZGpji81gVX8mNoqECkh0BFRU2uskqdeu
+099biZnlmzQl+Nh3egtrWvFvxDNtwqXkJLnpcka2496UAw0nIYTPYpJAcSZWbghSsBVq9mfMMpn
tqHVIYmLhzffneHLkMWymQD/F3czRRA9NdBo92q+gJf3qW2Sq+Tv5PI56RHajDzm0+e5DdpnEgD4
K1K6Amb/i5iqGYEVLAsoiPJTZ6QfTt069F1IHM3aoyqfk0MbDbQ/+16+WhGgY37R0LydyaBF3aeq
wEJlpHdsBBn35DzLRNASamCDupyqgysIQLTfe4TIGZo5VlWYlfThO1LXo0MbwVfa678aDWohL1oC
t6fwLj6fGYMsGPzs173fMfyZAhwVTgmMvNq0YbOItTvwBGQtFq6ON87YmufZc7Md3yhJAyvAJ0uX
Si1C+pX1+dWJ7F3gx++xCnwB+d3PHwwhe0wUVqGychGU6sPzbNd0/v2X05Y7HYNuT7c8fvRjtjLJ
zyxsDP0NjjELKeRPKF34CawyOY7CkiAx/QxMaJfxMRhQhDg2pVpcAeSoUh9XXnNV5iMXi3lTwYQ3
2yMQ4NKrmC5yxmTor9Skiv0ZL6vj7zMJX8/p7yP7Nd3581N7W0jrymv7rPvIjCSJ2H34cM0QfTx4
BpOSR12EnCKLtjljvTx1o/7chhgp/YP6jNLpe4pPqZZsNMRcXWeePD26K7Wc4jfp1bQc9fK7CxPQ
LTSeKFU8HbwcI+I6efhetXWGhPBolif6HB2lriOWZXA628e09a5+tE8SsqzNeYd5gto+Tw4lGAuH
j5GdxVEuUz/E14c2khLA4jJfJEP0FoQewcESE2t3dD371LXaEbfmeiobTLJQenoEhZFDN1PhNJpX
rSE4/BDI9T2Wze6hcdbTUm0xveB2XEDsWKvUnBZJZ0zYFYomO/ifbrHL0urW228VVpV5lnzdJ48O
SbDcS5PfqEEJB0BTOR3bUwRsH4Id+Yk88P8A6hCFlJcbroPJIM2Muo1Q5UGJS6nfNXciNJLdckg1
tJz9baev3HGJ0FJzFj2LtU2pcRI5uMYEloCxxrAlkVs4T2kdrp3508iJx0MHxojQ2xJleXS4NWgA
WTU0q9zad+AmkeAUw9OfPyd3l7Zm0tgptqfBrTceomS7FDsnxLR/EOXXnPPET/MaxDfOVX4RteU3
KjYjXoh5aVFXhvvQZdzF9S//RCPUhX0uu88MY3acnjVszsQ8oBx6KKSAbycnOUO/z3TEolhM7OnQ
+0i57OjkRyzfIsJssCvWuMLRNrBy/Iz43HwBTMglL3o0UDKxoK6a94TnH3T33Q8/+9A6eN3EQd/s
A35rUvxFwG7MHOUZi1H8JiGFbGIg42KOR5BtiWlpnJylGVB/aY+uAHrCTD82zR2fNVfXheAWmkvG
QaXHrGM3IOpQEAmPGx5hrE2hSJcTkq3OjoP1qc0eKPssiDlztRdXn3dJTmdBw8tNe9BBc5mspnpZ
ILD0t5457IBVLs2W/rg/NmwrWfmCDUXcEk/3uUQxGPpfDoddqWsbXPk4NLmA0/gPjIeVc6i6MPRi
ZOHqh6MbYudqBhl09kqvN4WGKLTjfi8IMI+79RATHJvt5xqdvlTGWgw67B4XCwN/ceTZlxpHwYhD
LZ9Tzhv6dBQVvVGfJrz+YVdfeocHUZJRlu/pJBGdMwSnnrTt4+iLlcaAb+7vxsoOYkocVnS5vdGQ
OKn0XGa2ID8TbnOsIHTOWSpvw4yZmvO+k2Dha38l4vB5CIytLwhSzvqLetFsFuRdRX2vBlkH+y0h
wjqp58vkeS+tYLuQQnBn1GMRu0i5vwB9gOwFz10HMemejwz9uI19GjfT2nZcTpX3YzERyLDjDKO5
GuZq7aFIzXh+9M5kWsE27qWf+kOa5kjX4vWstuRZfyTNldFbA5NXr3Z+dMvESJgWnRmGHtoopq9X
D3muYAY4xzj6uzEkxIAezIju/hh/dOmnjLDfZLjHcMizPvVCHjSGEg4u4mFyoQ2ekzBEZJx3z9Qj
wVOMMqLu5DpK3zIhyBkF8V3EAQ7vXAUgJ4h1BPOIGPMDtMfUybd5VSUrE/mcUYXMUXGRduM6CEgf
VhpvbVUE/VI4744nVnDelhn5Nbkd7hJbkDXD1nP8q3wyZvX8MExJByJXo+fAl55AzQF3qeeElNDp
GU5wTqtiUTsAFTgWtOtQXk39FOrbJDrpLV76p+wfE+fAp+tbmt2GdscaF4wBdPylaDbp1ojhWvIH
3GbdGg8x0WrQlvcragmVGhBTgQY1xoR72L7b/LM5Hyp/GmEmF99+6u5W9czuM8YYA3fuR3zxxLUc
bvOLafCf5mditgeOxoO+s7PkFNBBWtTHFskbiizfUeXljbtyK3J7ICIwazI2cjjGZkAG8NGo3JWd
Hpo6WCOtLgxkFJzAwU36YLmEghoioGOEwJhNY23Zp4ccq5wxPgfo3TCzAxZC85u8din5S9hm0djW
ax1fsBP9go53eKN65OUBGhpolvr0UUW/TncW5arWCOzErfoU/Fpg9PihTTBj5RnxElMmDZ3EsIov
RmE80to/6HT2k0biid9/MerE7A2ehzNJL1hfjNrBtA4oi+lSYrKJ4LLbDqJQH/c/qCoXquRVq6y7
Oep/FW3WcNEYADi1vFP4ppax7mkevYqesSIlwOjRVol23moVWCf5KW37YsT2ym/sY8IJhAjqM2o6
YkhsNBP7qCTkjeRp9X/Scu+wJgqu2C04bvtlCslazUUkXlo72HPG7kaPAIO0Nf1FW8RrryR/zE4X
mW3ve+sfyNaXLJz7Ze8hI+pKuPajdnY4PMzY+OsxonEIpmoeDzm4vLO85o9a8pcNz5MmibKEju0i
c4rElcgoFzdxTFTaHtF5HSTHEOl4pORNYbIQRD5gbsD0k+On1I742kgIj/H14+ZROmu+bNuOHqGT
khUHI00zbKw1sXEZk68RFEyMlEhPW+I3qMZsDOkIEUO4Sz6hBM1vlA2vIZoC3QYdkkUq9S5mBEEw
Kx5a8Zw7FpBUCb1J3GoPY3pXbPOMISrK7XLW2NB17wNIn4BlB0KyXz9pDiXPUzaewzzZooR5C2Ww
NvtiV0E/JvP0GdM4TFu3JP67eUePlvP1ZS3vTUHkN0gb/pNqF5Jqt0O8Ts4tKehMWBetQZQSOkCg
+B0DFbD9/kNHADq1rympwz7imxosSItgfTFr/hWV+n12W/RJD4s5gKkjmJCIBdE5MJ0tZ7b41nMz
Fx8J4hmv2PAiaf0msza185OG2bfiDRNiMoMciaLmDe1OUsqPohuuBesDGUu8jsG1hX6LDhnpVcia
C0o1ClTussnhlzmbm3R4Fm357M3FOovIe6DfiIdi2w9/wj+4nb5haLH1kFmP3tpcJc67K9dO+Deh
8cH/wLaNDFiSTJu42Aey3CbKAoY5pBPF5yRhxWfGeSIAqQ6rbYsFo4Fi0Mwzawj67YbXyqGDwewH
AmH+sDsSQ6pxl8oMcmRHAgnSGZuHP0TYVB5bJzgywXL9GKJxMJ3aVv9/eSJi4tGg97jTX1AEzzpj
3jEInnMuXk+/FyFfNh4kMqkM8NIsgkm3YXFdfZbTzUTEPEwH2rWV7cmljOPlWI9MGRCOS2fYKeF6
ONuMGCkwC8SIPkUfRohDkgATZbpQ6B/MGYIxQEIXoFeMMRAMdnUYkdqmiTgWbrzNc2NVsTagxL1F
VbG+xMjbHHFC9Yr5fJURHVb1AOl6uRHT9JLU2jZv+QFFDAV4YX40RE1N6+0CnQ2NtF571Oi4BP8q
pZojvdHwwfMH+PPIiE+y77oEzeo6iNiM5hqJBPQYZqLBwqZ4g/RkZT+E/7IDe++c9ATUCt4ZO/yE
0oPrz9ddVirgnSD3eukjZRSCVGLpg2GowRunbbB0BGrcqGePOZBW2L8YCMS6nDLa1dSKsgImMoGv
WvtZfDGnYJPK3GQjK+yFPWgMUr8c+oO2J5ZLJjhIpvhfEAXPHqku5RTifUEhU0SIBowbCgfOg9Zy
d3gzlv4UsVuVAcIzDHOUK73xxz6aCoObWqL+gIfr8ARFDAWQ5uBTTX2wYypxm60ZHD8VUchUfl8z
xZN3FVytGQLfoIAPhGglDV+9+hZySWGgB1MF0KpibzvHzl63xftUO0gm521MkzhD03SmRRygs6x0
ZAjKceddE9SMRFVvHR3ASo6Mm7RPZEv0OSAH+ZcPmPe2PtUQgB3gE91orEE3IyWrjyIIrrFr0W2i
qg9tBjcYTmiGKXAZFMSESHQNRwUqdjPKDk3Wbv63+GEOtblJRttYyyJ7OFxBZhacDYakGAurTBCc
wrdrG8kzSrf/2WXBYG264NWQZIMxY2cgy2k8DXwVWNypQGBN8O3hWR8YhRcaKEhE62WVEFDdQdbh
5EcxtNOdZzluB3pyfbpBojt6vXNFIbLKO2zOGdm69Rly/1eY8tzZ8U52JQvn6ULk7sal1+4TjDgI
w/hIJxYbIdinqHJgeLx1DFR82A5Q4UW6EFr6CoRlwQaWyYT6+mLOIsp7v+V54YBP4kM62fB9WUOz
XEr7dO3G+dbiS5EaURSTcUp5ocymOfiddrO1N59vD1Z2ZiUvMqR7MedL7PP6oKQqUh5xIr6DlUmx
CKH1CLr8IxuxWRrtew7aj+zkXGhAL7DIQlxVw2KMWZx0+3iQGyfAra/MrIBhSw2vfm88VQMNR2gT
oDh9D9WXRQIaOENSRay1oyrT3ZSxeN6h/62RLNr2WuPPW9WqBLdSAcUY3I9x/p0ce5+FUNjuvs1a
I4TRImB1y2Gn4dbuhLXFJpiVFnKj4Ybfeln7n01gvAoMT3mUbBsL4v535bevOc19n7PCcLT/PfXV
mKtYDFaAdOlgIRQs1mXjFu1t24GSICETgZ/wTHfD5fBbsB3rtIfL2lNdKwL1i+DMd0BCTR4RIkN5
dAno1TOyvdXHzI+w+LR6FuyT9RI0ybnzmL3aA/+YPV3ahGG8ffWqmnvzu4rsa2L+ABjED0sln29Y
Yrj7EYvjWEWHdOYspdm3WrRFauqe0OKwKwjL5gNQ42ZCGykEUkgv27OTQPmTm//wQ8IONTJ0yPi1
s5FSWolxYReicFvxw/XZ6JQE6sr2h1RTjS8MmEQj91r9YMYD+k1BYAYgyvXLzFhecz+qynmi6v1X
qamg1a/bibeMZr+yYVvafkUwYPEcMstre5yVIr3NerdmLo5/3UI75fOI2mkJL799s7phWwzuOVCu
Jdds7oh9a6SFvnYVoYYsKBg+ZmNm7hfAPZ75wlPtVRPpSzBQ5s3Rviq866AFL+q7qBk96RmanWe3
WLcUQ43j/hGFiEMvtXal82qwZFQEdP6Jb77YlcIHdUSb9tOfdKyPCV60VROCzQK2lPjcMBTXoXfM
NHfnO9VakwzEcGWZDOqc5s2mNI3a7sLesAsIpSvPwL4n9omohRm//urlGYRKGe7T4cNCEOUwx3FY
Mik7rbCRQ3kuFljO7eTVT+JtxpJRzb8MNPkOTazQUe7xGXLJxeYWEC/DtKHbqX8GLV/MKmbwbhEp
d/8PxCvEuFu3ZAfDq37SaULfqo4wWpu0gw/HJEic7AGbKHXH37o0UVoOhQT4lp+Le+nFj3pocBXO
izmPdh1yoI3WDlvVAo1R9IdGjSmPvqTHPkU1eX1EEtlleLWM/JLqTNGonvgUGFO4w24umK5Y0Dsr
NiKa628miQyzZnFEj4MYx2CX3AXz/67iQraLMeCJCazpFTPiyoWFoA52yUEvyunR9MZ+ZDJONOQy
LAnzTIa9enb/HxSyPA+YTBk68WQtpnh/7XT9ytf/gbmKkEcDoJ99/6SuTJcCiIlwb7jsSDzib3xU
v7fGRxwidPeO82ytdQaBmclIpmX0ETDayppnYZmo8rDBdvQBU5spZw1lzHeVqoxKbL9zxc/QHBmh
4SCVDGv0BKycqOkM0+S90y3mFO1tkhhmJSIypP1hNxKgQet6MoOvXvf2XTo9pG9+oeb89Qjr1Znq
qamQnxBgWRU/k49sfiZKizQ1gM8b3yO3qdHeGI09eqPBPUiT6PqsA3XO0BmZo23Z93bOdlWS30LY
/wP1p+zMxyRQs1ZccheLct2g8WP4bPRiUaDIEaiyiqA6KgxJYXAKEylHjaX2dkpvXvNcG7SLAb/F
QMfWo5iUBhpUZD8cUZxxEhcu2EM4x12CXAmBl4LFuDzwJP8VEBTO5ZgCXERBoa/d2jtbRX+eaU3U
Rhzy/s6TzOEqlvqzhkMObZGloYDQroyKlppDCgfGBct5RkXopMahN3WuZpU756tVBpFkEqErSzSE
DsTKCLH1TTyNTnF3x2ZXTOWpIdN4tPldPtqL0n1xLHEq8R81p0DjN7/4rnGdjHRnNL8BO9msir8s
oLW40fvpDb0mFC+kYk3hrRVBIjOSbVIRr8uuxnivZPjM208MlZL4U10VJNkIMt9JiZtHGOX1azIT
ZhB1R5r2IjS2MaurOlrnR6suQAHiltflTpcVYcVvXoqUnPW9/zTT9scMuJ2keM6Tr7B5acrgXOCh
QgWNlCxztwYsbRO+UDOlF33EXOAuxZidvNm552gXxASMCRMOyvXFYIHra1lUZMYN8dLKQhvGrs0C
ZdCzoPq/J0KKWkPtUTsoS0MfDLjcQYlNt042alV/M8lder13cIkSDGEodwYNGas1JfxTK3TbGBC/
1MuA5PcRuBirhLDlyzDZlfJ3DpWxVMO1aIx3CF2Wlg0ssmfyAALAcoKVp93ZEtQsTwDhea7/HNZv
+exsZm5IFwhu1Xb0aO7WJzCp6apX1MZrN+ACQ3jMZkANbAft1TMR87doRDW0stgWokuHaN/jno55
oaXh7NQDlQp65dbbJAI921805MBaOnSsiP24/S0k7mH4giVtq9YLmpIJPDLJDisBqaYyzTWJIZJd
ocfdoIr0ilz7jvtwaD5q93/o4g6gNCSaU+bd/PYysqEtsoD0+HoT4zaKgRJ3O+j5T1GiXx3q2HwC
QGlGnxF17Zx0Str7xKLHmZCLZEufDUnBAC6hBwvcAR0aC5GtDhQ+eK0nc4VegLWldF590CkdEdua
/sQv1PZ7QZczMGdXmgR77F7+soosSzPBFETgwxMSsT+f25epYLIN9GxTeJQWEtWFlvq7sTDuashb
UNkCn+WQTVnIyrPDMu7/b8BY1GFxUlKAmBeiKeMl6ucl2+CM6wdMNtnwOxd/Cr1npDEbQZKHuoDx
snpVRPpl6BOCh+ys63S6La465c2Xe0hYSgeIcGvp9xcI7Pwg2/pVAVaUIrDgwEOYhRmP5S0wKeYa
Sr5MOxcRMeae/qf4pB2xiube9uDKVn8dxZNX6Cc3bE910xwDhgGzFexlOW8s+drTxoCRWBcTtNvp
3qb09vaEKkTbxv1Hq8d/E6KAYVvJfKXriFvyUixmBKodHsGQxrYyIgZZs4+aeeZdH4+Mn3VxMtLp
2fPyTxVNjcB314QAaFhRWOan45FplTGOHVIkEts42rMBWBQx72/q7ydzfg4YSBhxxjAOcy7fq9Gg
Xg3eoR4uBedrLwJEXlyyxMWIaNG72V7h+9TiHxr5bo7hqiEGDilPTQZUdfynDfVJinbfc9QBczRo
1JUNLKnCQ56e3UBbSP+bB2UJGHI9UIQwdlwAloCwTzXK9jAN46dmuqAPUV1LwNh1qiCtov6xxWkc
vwa33KgrwzMeSj3C28B56JHR2g/D2lPPbocQSqxG81l99VEQrbWK/Z25DSfSA9vsbaQlU6+fkhIN
RC1ytwU04amG7RUN7DSljCyr+EkbCwT3IcILq/ssqP5s9mRs2pTCWqPJsrXlBLDBhmdQndyx3rZN
sASNyX2BiXA9Gbj9WNSMjXuuRuwaHGPC6h5cHDCU7EuoZ88225Gy7y4PJ9GelYDMibEIAJBG0RWi
vPDMFpAOlSAX71oZIKUp6N0G1ILBq0MVklQlt42xbOPg19fu3F76kG9YIEacuo3/ramCka6zCS4+
52AZawef4OwVHHVsH+YaVsKCRfasfj1epvj6Cq7IDkCWaL5lu7VHDlUM2+pCThTrnHmoq+nHklda
xvuiMJCh6mteJoPZeyTFtvF+uACelJ7HQSWPAYiS2ceng+4ptj/s3l2PY3tQ7I/6oH6qXqH9YNDd
VDGKcAl+UOaMUZnEtvB6NcQtTzC7dl6gQFhbvfuJI3/b/8fReSw1rkRh+IlUpRy2zpYTtjEGb1R4
MMo56+nnaxb3TgKs0H36hD8gvGk09U+j0M9IlfCAyfw6VpxraGL/wsABKZoUSWpY0Z08/IMW+gZ1
9F38fhhhIk8qlBvSXxO0Ly1ruM06QM667J4Naix+NXxmCv4FeKnJ3MtEx5vL5gJvfgZygmnO52g+
6ilFDyd85km8bdP04Aw0g+EquwF4LCGfKZfqhAAeyrvgI6CwBJSR9OrDcpsH5cFGFs0nUdfhiIUU
RXpiPi1xdGtQm6Eg4urYdtNiUuHop0hgQpoqFEgvdXs3pOCgQniKobpWqJtVrGiAnnshAkjOGNCL
3Qjx/ukLWyV850TKG8kbEdTaOPiQ6ZD3HagpNE7N7pfC/mqG5r84H+dYDK6NbHxXHVzDXwbRoBZq
Q4OEQacTHgsjOfqigK6GM0MbDDKHeyeBE9LstyStj5Vi4GTOhArVnnPp0auYmr0JkVdtqregM3aq
2nX4l5tzJE6jvFlAVmJWi8dFJl1xNUEXvm9IGr1FhFTlrAs6aHqawM3iWJIWb5lcgmnBVjTrjyhb
tvohA+WE1dRche/XtPm8AZtQtoilweYSesKpQxzpn3TQTVzxGss44ROxnGptOYAnL1Tj3Azas/0J
kd3w6eSlHMZt6DDPkuQ1VcjBcpJdUUzzQB5x4IG3gQRaWVfbOFbfk/C9wfYkKOcCTjAOqg7XA12P
WO3WOmWcCuBthLwSjRIyPuU67MK9DCIEGOm/IWnmhR+8e1GPbBFkG6QDCNTfUvld1Q5gRnjlXngG
CI2Q7iuWj47qmkzORou2qAHiuK6Z3aOKk8n6IkdmYCqlZ4jVi2HGS2cuydohqNNFUrb7tj8H8Xtp
v3K/YLLcLDKHmgeX88qQ0bDNli1YbXAYhvXloOIEfcg60HeSEPrMg7eh/CfXZ1IHSTeQRJZW4oBh
aLNGlIa4QO84NHc9MV7Sv20D1Uh6F+n42ff5tlHKi6QcPAW306Jayw7YlZ2KfqcOq0Wagh/VtxY9
MxFUETcCBqt2WN0gRRXRssllZpv2xjNQFOLZD8CJwHAJoCzCXyvYOiEjYc/RRFGyUqi3RwTDIg2/
ADsNj77/p74KGmraWdSGAoCTmjct7HBgQDSqBLsSICLss7+7WF7osrrrQCqZSBECoQEln5fBfUzg
RDCw5SQzcuNbAMv60p6llXcM4pMVlWtFBGXKZFhseVFsSLdR/9L3DlpibUeThrmIOOgQxqpYHVR8
i4CcMk/1h4F68CxKKbEc+U2im0MclaVhV/r9Hk1vlPjOQBohOjCaI61tW32jlqC4HJoBpAgKiKaI
1l2K61vUIOZC7pPBvhim7uY9RPMcxGUgOaQeGvB7bW5U9yRDPcwHLt6eI2ATCqqRE1ZYin/pBA0k
c2lgj3CV6MRjizPvCta3n0HqMJAmjDcOxXmW5O8TAIVxNLdFvHeAyNRgFy35af+UY7Kv0aNUmXoV
4bgQlz8irmbnl7hKaP8BlsY8IQVQbSCoih3UFkSTj2xlbGU7KxvRCOFU/ksXmIf1qHMbl7AVJE3k
+05Dggw2EYHZo4oMP8olbwloP30wDny8yWQjoCJpa22btSmAGDJeM1ZOKZPK8QEGkSqa5d4MX1OI
1F+Fqr1owpoEa+puDN2CdauCakNKQPXkMzVnhDwwdGxXtBxrydwkJEiiqLEKdKEHLCVg/Nc+jiYG
uAQwEp1e0nEebzbrrfYVMpHpOqC3dah163fq+LDMl1c59YlFjl/b4TaGvS/1QM4BZYxK/j2BjB1U
aS96bRDkAEmD4lIeUl2fGqTRuCawF0LUg2GxHLhih3bZj027NA0z0E+FSwUAYZ0CG52BEeVO2zVY
GHKRLBPAG5kj7UAco4qCVyX6/7T+Gqa1TGNFW0IAs+wB30cahD7KUlX7JiOjHzKSk3wSt24eIbze
nW/+IFBqmisOlgbmIONxsHbwFrK+W8UESJvgLagcOsPheihXImxULGThB1AC7xIHGu9WbhYJQImE
LEdh6O5b/ifaZ24D3cxDvDlEdKQxcQ7ox33rEFsLZp1s4HC6sZhNSV+L+cqIkB+w1aWdJ8A1CU2d
gx+svijsjZI8/En+e6pOgXYhExmF8Y3DXFFCCTkcr1ZusAD7LYlPWCSrIIyXExAV1fhlLLwTtYJo
6IiyqNHQXiZ+Fn57HrsD4lIbgFsr04aCBjAUq0KT5QIQ25CWvZ4w8TYEdEMM3ey2WHc0D0wTsRQv
W3UTrauIZWe7jcjxc7SMGEhZIHJytd00gMemaZgXQ4u6mjwX2ixe3s3xVjvRfQsy6T2NyMbkVUtK
3CZkSFkr7NtgkZh2tQ7K9Do1KCsYCMxHxd5J94NyVUp2jE5iDkS/l5MPQQKifKPnvwAMPx+qnwyB
nkBNTw2ag4NzDFIDJMWHXUL/pe3jIVuA0FYdEn+LW4npn6zUm0CyFwN6dvz+WdFLbD3Mk0n9UiJR
iZdVHO+UGAUTWQFHH+2KCYqu6U46uph4KJg1xrio2KorNJ0cWV0Kw1eFU2KsSa85R/4Q7BQEdH/m
hUGuw6eRVpvRPzl1qHTg2huXgc4+qjzbrKD3BUFFiLU1EithiM1rD6xJC5N/ivHbUupFpXSVOPjU
CBLCcKhMA2I89kgMHXzkyZvxLuZbooeaWNVSNPKtCZECyoohoY3DVASN+Y84p52ZkFjxQGQ6NQOs
K1VnxsLkM8+MZaFps8H8UoJgLY75JJefjkhn6OM6TCxT9ZGY7U2coSkgXPCOyyId30aLtmA582Ob
qlLItUBojM1sMxbHKaKMF2MUMb0vqmBX4vRdV91Vh+AiRg3NGK9N0JzhyOcw4rGgLZFxdxEiAwDe
O8hbYmCg5TJQYANVBcTmB+Rkle6UTs637K80/03cZtEG2zIPD9gPmkGyE1OYBNTSSJ8jI/yLrMYw
kZoUfHO3EqhLr18rkXSo1XoDoHKm2BXQK/0gdOmE/LFX0dmlWkphkPfBWUqMm+Ynezv/7Y3gWIRA
F5AqFxeb4MBFvBbXWmVY3ZCiFxF4iRpBPeesGdotQX3ICvQPi8m1VQDwF6U+CB5lemH5+zccS+CK
D511FnFXtOL8Kv0UesEjLB1TtHOZGUTgVwQmApSezvC92tWEKgGwEG9CNLXZF9jcAl4MFmQyaq2u
ra5ZBB5VezMAI9DVYwMwrPARzgCKIIvz+ywB7dERxwSHlyuuKM6SjBwOXeFRanakk3PICb5tunDE
RJlnDCkB4kMaqqu1FgseseSZHrcHjxGUzRlZZeVHx0SFpLBpbiIODaS9tYWxFbwORscBqhW4Ci9L
XkPCcEri8n3Oh55vGqFGUwstZKzVjOzZ6rD+UJJGTRfMeOI/C0LapB6DBBKDhRQwTaNS9hgPICnm
rxyn+K7UEgh+eUzUh7CpDQOA/XK+GhjFBGBXYBjZkAtFQzeldSMkARxedeAVn6WhrAUoWcQ8nS6u
zOKt6MgFmc7JRzcO/UWG4m3WbrqsYxBZu+2E5HAFBzK+I+l6FzwnJUOkLEM6KX6JZFicVQYJ/chL
RabmlBUVP5zCha8o/okjUMDUmY3IhbymCi9CTv5/rfStWdIySDXURETsUU5lJ60aqC7gyXe2atxt
rFm8ZufY9jxPpWcbw8IiggAKPuQcJVEVkpLe+2bYTUPCEJb2Ec2IKWWzMmn3uIy4+yGPSSLEyYJF
ZzBxp1ciBuA1ZDUuv5z+uBOuaOJkVbLxdJoIl9bEPtrmXZvOj0RnMEqusIcSj8ccskadnm7el5i4
RyRIPsHQUKFOt84nvZttZoEEBMw/gRlsdVIuAGCFHR5E0mPpxuLUpMPOj7SlUNA1OkApNhabfKxf
o0tGWRBWX4joMEtvXA1zI8RaxWxKlkfsiZ9WvW70e+vdY01xIa04ksNRntzibJzJunZsMDbHfgY8
zoRF1rDvB1gsVJHAKtACGNcGOKQhaA6O0FQPfkrGLBGkMp2ok8K5ODHeFrN0dCbhltyymOFjoh5l
rlMdlwO0+rzpiELSqjf9vTD9a8f+5Ht0munlN4Dg23YpC3EpbFaKgMhBi7QK05U20XSIvqci24Kw
DSOJPo1+gL1+ALk+E/SjrG5p5tu/UG+HKVgIw7GRrnarjecit5e2Z28ZEboaVDyKu5aRRBmnLtyK
ZalhUzEBCbQF8gwoprfIxoQmsHVkZ7Gmv/0Sx5H3zJOBmPUX5tYeRB1zND8YzqDnKuGDRr/LyujQ
qitRguVsdUwl6PGKoZRBhd6R+XQMpCZ2r8h4HES9UjIhUjJMeeNlHMAZZWTjURvqIN0BXU+xK/JN
8Z0oFh1yxFIoC4Fnpe8lE+qJvaekEhP3jxiWHYaQLe3oEYlr8ActB3hgAgMJNjFFY6J+FsB5+jpd
KzAqYAYsBfQhquwff6cb+RJRg3mB0AOajfAG0E6jbSGQ9wGrKAzSqypE1zRG2govpxmCL9Afn0pZ
XUQO3nbqLgmClUltJ05ChnDU4SxPzMDq92zalZMOVItOGt+fAT89yWjHsesFJEyAFMTLskApGBcf
bKjIzXwCdJYWqwA/RkfRQe4rKx2AuHjwsakRQv6K2CEE6DTqLg/QJOEuQyajabIPrB9U61ae0aDi
BhTZluY9qVea4hxFkV10LkCJGhJGE1H3DPqWmIvu8rQpRIssHDfiwsTGTHwo676FJ57QoyOBnNa6
bZN/TPBdIgNcTIRGGaf+n589auaAYFJEoMVN0YxwumwFDSCeGCxFGE+3+isdtI0iTx9DORzTctwo
dBhFtqMyIBRjZS3+bn4EgCBlNClHzOCR5FpM5P054K6cRm+bc9YNqLJ1IqDQGu5NSOOlK5mY8hxS
8l0xLEYFbCMwisqYueQzbQWiosFcNwk0NzCISdQpI0CvEi6peC8iJ9NJscTBjzOU+LRZmmfI+2Bj
4atrQW5uGTxPY/6PI7HhkmVK6IE5XM5ClRaepR1EJKdfHbeoeQO9UGQOo85FRGnJRLBTwt0w+vCW
n9ZAkpHqmyo8ZdRIsXThXBYCJilIKuYWsQPrwN93zD2MKTnpJa0JQ9AYf0PAIt7w8RenS+PC+G+l
5ia25Df6ncsmgdUUblSL8fwEPR7IvmCqEXxpJCF3w2xY/24HCzwuVrRi6JrsRZ88rAHLYDch+f1b
vKL+YkgL2icj0fEC+9uCNgKSz4P4BiJtAC8vBlai6Tzy0xMSNweRzvGmgzDGkKGKGxR552GTIcrd
0AX05+JqRBu9NdqbQ5NZVce9A1+0sgWUHwIqRxOmmrAhNJJnMalIJWlljMzDOW9S6I0MSRKG3pz0
pfOQcSxD6GpL+3sRKfjAPQVf2zLug4YpkBDQ0Xj14u8q4GucnrLF1EGAgDpokLwhTf5McJrg8tYJ
4MURPY6wOYzWKzFylo8z9xiVpaLsQhUFxRx6ST4TU15eQLZUWb+Y+QAeZnKBSLNVGUuD3COg8he0
bFFsOuC+RVkqiKyjpKyqipaJGb4NI44Nk7f+G1KbLM9I+1JRlp6ISElgfIYkdHp1DgrMEODBrCLj
GgAsuvaIVQOoRxz15KNrpOSwZFihDgemGEBjVzMP2n+6DApcNclq0AtDF6kpefksYEFn0sD2oM47
74E9iwouRyhMNKTAehBxPhSoXDaDpD4zL6UBKgF3dD+J15bcMXvZtBAJO0U/i9auQ1Pyj67dbzQM
A0S/VSArNPKgEIHMMtFPSQ7CID2zUuGGcgJuRVY05HQ0BZE/72JXJF7BZEG6wWW7fcm5q9E+FJW1
D57Sg+sr+pVANFY4Iq/9xm/IkRaSHfwhQau6+9QYxIp5o1jtg8kkhXxEdNtIWIz0CfMOt4Fgi97U
XIvlbQ8Wuq3MVe6XRznCDasMjpEvRhrowsDALwKya+298j8DEo2w8q4d1nMlCKopezS0l0HJ6d5V
QdZhYtE3mI0MU78TeEER+i25wX74+Ydl8a9ITC7gdgFWbWd/74AgE432sapAz1ZwRhSGUh73quL6
TNoQ/nRW8Qv6Z9EO1NdBMbf3hfQpSoehx1oKsZdA7dwmnZA4enbeCHir/sWWkZwMl2TORS2nywX8
T4R3eikpe0zU8B4TYBz1DhoxwrZJoOmPGfLgYuF1cJoN0oOi9SSsHkTR0I32pjbiZUrfFTLtUkRy
8HvPlCxHoj4ENDa2o9vUZB9p/1Kmve0EG4uc0W7eUyDOI6YtIUSMEXEe1lPdQxGsqnMZ0XAmNrT6
PzRCKB/DFzyNP+ornqxMqmaG7AFt+s7qI2Q5gTWlmguto2EDSGWernwnQOsST7rklkrw17dYPPR8
nzZGS5EDmFYEWe8m2/5R3MiEzlG6NGjBiv1bA+kW6MIhQVJlzJDLrEFcIjQrtb8kDxUQUTwKMsSU
dHapJqF1MO8tIHscF4K1lCnq2iHa5NUvU75l24CZoZGUM1lj6IG6IN7haITQfv4WZXVDqPIovTIG
UEBjVra9y+VlqyJdrOt/iYbIgQS8WjTpAhwIK+AYAiclijTB5hMNT49nr+FmpUjv1J/MrsJd1Np/
2Z74djFEpLkw4pSMAjZSCKRUFLJj/U91UOcGbRtEI42jdFkU8FobZqK0gIHbH2OGG14wrQH5b7x6
OAc0pmM6rSJRUwN0oOUqCOc2XZ9UD95MyFew2R11Wgc252iWZx9J376JIlTkTGioG1G7kc3oY8zs
txIdCEubbnW89gTTABbzZGmfAoSnTzcqVnHW2fa2TB480VXbQTgim9GTaG3d1Z7yDKUi3/9qm2cE
qlOAPgWl/m+B0jMAUoKq+iqNxMM4i8ekkBcjq8OIKqtXIvOLeUMm893Gh7xBp0Q0k3PFdj1wD6o3
3P8g7lkLQSZnbyFuW7WHtMWilhNtsm1cEWW8ryKme+YuJ7cT74jDecr6KzL5z7yrv5Ws2AYxrWFx
5MpU3Rq/nyZMhdCAZwRuACO1A39uISIlDvVG/yqZbfuqjrh4vsd78c1K3bIGFBiBV9BAKYwcLVWY
HzPkn5i1yxK2gONf6QXta8QjrJOZpC2qS9txRERo5BCtQNVOPJQO+JXoPopjJ7BCaEPlNQIqqlGT
dJz1KT4lUhPCRirQbLD4wSSdYjC2qahskbnrQ0BzwngcN8htrKo/Y6e9WUZ2jYJ8I1neZ5f380EV
3cIv1Mj3fTKdCwdikZxqZ7uKqUvhSeAG0KPuOOM4CfLCRSlhlQA6w4DNHbVsN0b2aUyCZWVenRDy
gQCoYpOIqzbDg9BYC8mQLOC2A29RFK9emVCogzFGIiluTECaswSm8ieQj72oqa3q1WGBrdAVasZ/
YtP5ps4M3z56ZX5u6vIYqtnSbIv9kFETtRdZFb37jiUbI5ucupiPkKL6UNpFNwQRlz8Ucth9IGa7
EOazYaGeRJdP6L9gQE73JOsh8utnn7BOFEtp36mMM8YQza0cHFYMjBG7Pfgb+wTQmaln68mOkDyW
wOdutaJYU7fOPKS6HJXNmEsMJXswGhjtkv1KDSDoCBgOE5UWhkUMOY/6GvGWqFgKNI6wM3fqg00k
sWk7Zcx9LMrRurD/iRgsEK0l8zX6v1DWFESzUGnJqDSd1s2yCSOnYFVIiBhgHqCjQYM8QtNMayX9
TMAvik8rsOuTHuJp6HK5GHOYlmqzTeh1MJFbZljhSG81mNXMCZCsqtaITt0rQo7IBk2erO089Fjd
jDb9T6u8CNxLn+J5q1THAn3lghSS3o4fF+vaUdYCIVBWNIQCHF+xmFfjRUKrS/yV0IGovYmME6YI
fYIyPhVCOYaWnTVQ49dBegYb02S8CxkNiUrLL47zMeIdmXFAhCK3L8yl4hGaMWVfNzS/y9L8ySNj
YyAlEuvSdw4pDLUWGNzErAruuWC9G56bK95mpIsMI/hdwFEI+T9eVG51IKYDCsFNAKCdAIGzxRZ7
jtWAWFUGElcdANJCVuk5UO17VBhLv7BEE9Ve6mWNHKKRuZWdr7TuNDANbut+B1eNXuKqKJkCjUMa
z/t0AAuDahPt6iHcaBAmqAnFqK1jVtwTRdH8XoIrQmMS3I+Esj7QGdcitvkS1OS2543hG5j5uE5L
e4FfCBmgZWa47bsG7DNDviF7ayUUDaNJZCFbUTEjKiJmr2qZuEKsSNBDbFAtGgeMYYqzk0IxrCCH
jIF7Tb0GEkzY4wkUoHeNJM4I1ID0BM0axFGSo4A/lZmE1Kn+lsX/UqMAH9O5saSewhKwIaZ0F1Wj
9Q6yKWI+YYMoC1BdYuxk874LUc7aNvtb+4EI7qbehE5Jhw9z67+ljvxTBT6OafCgsEt4txq7miVQ
8D24UpfEY6pK+6GJfLdz0AwRM4oUZK4hQ2ZMGKkAj5hL/JFUCGmaMGTs2eL5Xtsa5Z+mvMzqr7uO
ZU29mvDITHpWIrpcbaax59kJ2JItJztxMx8tpKA7MCQdp76ZG1q4rQZn2XIaJRxp9fibUYoGg5Mi
Jlqv1KKZt73Ce+jedZ88wDdvSPisox7/JponYGHICPUvjSNRQ5VEUKnIhVL6uFFMP9qw3LxC349N
T7K7IGVYjfCVUrRKWPG2zShXqWjI0AjOW07MLraoujLXnxyOExUl22LLWF3xjYdf158+XHrkNw6B
YtGhpKfOfe0hjIzslklvr3kco3HJuovpYMY80HDZlcge6epJ1Juq4Ov1WzXDkFJCr4UZusCRiJm1
yeYLRqRpgBRA6Ie0hbmlAh2uupV1fh0FiGMsdKCGWO7kwuUyjJZB4a3QVMPWUydwZH3MZAPelsrI
Wk7fHYUhieHUlzgPbtF41oIYAHy1TYF0UNwN9J9UmuUz5AjQddCAtcrC7afb1mF7ViTE4qGhiutE
kuHXpyxxgmGhCCJARQ+G4XwdtW+wqJDPA1HdZcyuaPca7W7Iu41oqk6dfynkEkR2AoC929AeWw9l
Ax9rXAftiQNgoTCXs5ji0TwLmJMVuTSLWNUq6BlLh7IT9vSY8YJAhM3gE1ujP8Seuutr8zzCd8yM
YpM2u4led4WWEjKp6ONboDeVnZerm6HHID14YezB0rfaj3BggDjo0aLCV31W8hwg6tYRfXtnSxzD
bSBlcE0WqUenGtZDOXX3inafqM+YFY2Bscniow/VuyvUA+OQZeCP66r0Hv7o7LLMP9tafe3gzAeY
NUsFQIbe+6rCZj3Rp6qj5JkmUPkBgIYdVfUwYbuSq2cx8B785FHGyr5kvmrQYPGH5hDZ2o+nMdpt
4o8uofBDoQCkHIpd3bWe1LMoBmsF9+HBDDamQm8nGjeQVEUslSJ9sdHl9FfhqBWHQs9zAmt1rgo8
dLueswk8BMZ8tvwUdXyQE3mT6t2OynPsG5uWir4z6SkCjPIoAk1gI/EqRKOABmBldeAiABJHliPk
wJTJPoM2MgKa6YQIq5D5GH7FPtACGdGnIF5BTM9NZW40JVadI2y8CfpHhrJupcvrFL54ifrKgHHF
5G0NI2ABBduCs9mz4OXzBMFgFnaxGcrpmnJtbc0IHjbQhFyMmTt/hTFZxBuqLXvm6aMSPqZsunbF
qrmFoCUqTd37rXxoNDqVcJMlxTwy/1NmOWWpRQy0hndLvw5RfFbtM04LV4M9rnZvQ5B/ZOErosMs
GWi99r/duAa+vLPaem/5YB7WjY1z5qodPix6AqWLtLriQNA6erZrIjMHfLp0nfepXDAl5yf62TkG
GAJCi/pRX8PLJroa5kof96q/53nToYX1rxfU9oCAtm3ulvFXwthkdsy7WfYNpCTYxUz55/6iPzcP
9FsYNgNh/lGExRDuKyej2ON8C1d11rcICi4BDXXfWE6MeKhyaODtDicU341qSSpVfmjvjr5IIfEf
6H+2YImNo9Zxa3DmL8Qv9OAYFuNK6xgL24OjM/c/83iOz3jPiBbUGp3EN/WJtBplMEVSye4FqFIs
uDccFlOPBsG8wZgGzJC6s8tTzajuF9MQeEqoMOI+hezI9EAuUzOOpKtuFr/FykXzT3FED4ip5dpB
TZ0eLtAfGIdM/M01PfaqXQjd3f7v8cNe85BtptNVuALGwKmTkSpMCe5rCE3F62E847cKgVdIRbJc
UW1VpN+EPaCYuOfi1zjtdePEnC8KXb1qlmH/Cwka/IoG7pOOP3fTm4iPbDPA2eRIyEreR2InsJKN
wFcDkYXXR5/8KWoKxl+ETx6wmFpDTeO6ZuEJV3Pkz+T34FEwI+jnsNYUnHD/Gbjcm4g/AO3BmmGW
3Uz0FwFn7dKf/IuCg8JIpRXMqUd6WyyUV3tHhIBvaQOajvPq0TeYkM/EBHHtPX1nBiJAz2asBkAA
FGP4wnvhis90Chx1GbTzLQguogfPORX+40ApGDhS0H1UeA+sSea2mdvflR/gkxySXbtAsINVlMGb
emQvrAFI1Vs6i4g8YNNYuCEaaBfaE2G4GrVNwECDQATaZSZJIk/BSOgsBK7QGdhpNOJP4B+7Swq6
PZ7jlU0Wly/bYoHrIr50Qn7Gn9XP4eXd8y9uD0lKesg8cYTIuCObueXSYSKC8DFWCt7CO4IaafCO
QdKC8o0dByYrnjO1R57Qv2Jmdy5uJEUr5H7P2QHJnlV4qg7eUt+1m8Ux2GTz5Kbf+d76JGM/v9U3
9SY7k1Nsc6YnVyxyH/KdLr+vzeDLxF81T/0XC5Ft4dZ7bZnccAm6DUeeYQn44vYH1pipT+ktunnz
aVmck3O+6TdOPx+fFm9mo6KL/vTA53LBC15cGM+RiuMCNLbJG+Ba/o6vYd9QceOwAFvUx54e6218
KRXxCEA43ZFeH17UOt1B3C3vkPcLMoUqBzEjWjDo6WyQVj7Zl/QKQfRguNkxenlPGKBzZ4HUuX7n
WXsXXkv1Yj+gnNddUBTqXtwgEQoKHx3mdwQxWORYEdxrN71mF/vJpXn36S05W7/BGc3tLSu3fCJA
oj/VO2+c51+8KoyqZuiIKm/RmZWavcYdT8e7dwesQS/ek53ByhCX/6qv/Ul+sshN7pmrvran5gai
cNOt85O5gwu/85b5Kj5lLny6JUXvslyJ/3g+W4YK1Pqv4iAteGt8gb6LV84WQfLtsPpRlu0OfuaK
NugW68slg1l3WFcsAVgm5MDOG1sZQOhdyKec5L060/fyBlVz11kESwpNF3mwE5jNJY2HJW5iLu3e
DSF/hcDh27COLu1OXhRu9pBXJKts2XKDM8+yWgfHDLWZaDmuxw3iSvwq7Yy35kXv85IuaMEuyi1t
v1W37g45CxKswVu7TY58/Zr98sgO6l3/V+7KFbXdFqzPIjhry/HuXby5uSzWw0HfQ+3YVAd9k631
TXCp1v4pPDUHfcfmxR6dAvCGagqVFSi7N86UjX1KXFoM536XLf0TKeSlPGXzH2NRHbgVVg0x5GS9
1Sc+6s2Cnn/oDsSzt+IGd/zc3/U75weaGfCEbsXZiWbZWt40N/k5HYoHfMCdvkvOfMtsvKv3+Fo8
/CtjH3ZS+8ZKcz7MHQEOZipEk2f3XV+LtTeP1hyBG21Zc48dPy65FWue9wZHwnlwwaz1xEDU5Xk+
+nu9G9flBhvmNQIKq3ZfHAvX57u8E51cVz/DF/lKDvnO2au77GYfpbf0KrEU2C1ieRav4DyUs+LA
ydABkJ+x26Ot8tWe2F39vTxx/8nLvNOYF0uVxfhC/YA/5TbN4nlD9Aa09lKWVLAEFGZRrrnDq27j
n8Avc5vqTr2Pd/OONuEO5evTsE4O4xZ76l2wDIjMeG7ILLkS9gi7Vr8b24q3DBhvybrYtU/812/y
Di7LqXrxkP/2pxjAvHD0XDW8CvQl+XAWDFzPG9emHOxdd2TcPbdX0npyHZZOdQj2yjXbj2f7yXG6
xCXuIhHNcTtzS44ng57Bo79C+JHn3SE5yxu8gljs4nUU6/we3uGQHSEDQRXh+OP/xBYxRvqQZ8YX
wZYj84OEQ77T0iFSgwCJUOOlG0pP99vv5sGtekwv7Su/omv4QTAg8Hl3XGaNWf6uvJob6Db1Ai51
1wgzrhmKRiT9xJR58Yjc8oTl8ZfBobkzL84XYSpGT0a8EECpmErhdFg2dBOY44DxINYhpDvTvhBR
+yjv+Onc8gtBhVSEKNlAgiZ3n7Vv+DsZt/Q6rO1Ld7A3BKzi1jK3iw7pVTmRmujRnPWHdd5D+e0e
3Znxa/qEdpzOeSkuq1e9d+fmFXNmAWpEEq9YvMiCOJPRe3+MW+ODMNqDs8Lejk0XzBR9Fj1oBxG7
I3cgV8FdnHp5V167F6uAdj9/TCa2SoQoqhBdq4Far7HpIq4Xn+mF48y/kz8S8MtVe9K+WMGIyQHu
N76Lb1blMHCeOR/wk8F/IpZ9Md9ZwMorO48g28RxqX0N6+kFux63+gigDgo1RxX8/pFRI1J0Mn/L
pj9JvL5PyEsfMdC9aH6md8418OTZEV/Mq4dXKhNNAte7m/+sD/Z9ftI4lQi64112FnwqunmGPiPJ
4BESxckWOblYoIDDODxYGbgm9VfkpFlO2q24jNfkG90UjgxAexyyPArS63t6LX/G93ChfFlf8Wcq
Vvnw7f+jSDsrh/wUHXrsbYcZGlX81OqFlyU7gSyAgq452LACuOeT88M/cliCiGUWRA6CWgnys2ce
WX2FusTZOpeiBQ+dz+enqaTVDwJbcyt/WGY40vG42qty4HVS/kv7+kkAvLH2vCdrDe9tvrh68Ak2
HmPn5sba5T3lV/7FclEubxeJax9JZF0orhgAWK68x8dxWc2o7r+co8VhAhzO7Q4U31Qop4+EAyJd
jTsC3K5Z23O4FQtckpfGlpxlG9ycN56l/IQjhsD4lpURvBX7bBmxscuTinQ+/5gSZatX+I9lwkOO
Hs1LfxLtyPPMTURQya+kGePfg+ZLSEWxO3TtTb+tT/5nQnyHp3YWpzePIIXg3d+DMy27TXwdt6J5
K+IQh/FuvBYHbLrJPx81aRSR7VC8+HD0vmmo0noWK4PTndfKeyCViJtZdlbv0a6Btzu3L6Q1xaO7
VK8hXhYPvry/krHoRJQNOYtYIKQwLzLTvOH9dzf7WbxYYsWDpCZc5auCyKHuggfR9tAcOc1f9INs
nh5fZLx8cpEvgk530EhU5/q+lEi7RLPlShivr7wzbp8HDz6UjyVEkZ9Kc+2mfEtv0OG292RjE9Er
fi7RLXGDc/JuLLRt9uNfx2s2R32QdCA5Q/K907glbQig7eytN3QlvoZH8PD/sUN0tMbgcGbkfmRk
9ZUtz/IwP9OT/ZSfzS178ZyNL26YkwV9H95HdzGf9dW898/uLFaYS1bz0kke2mvgVq9kk71IdggH
7M/pxUoEZX+X79NHd+QHUBC0bwSH4kHSBWLxUlwguZFx8yccw2dUYB0fhiYg25qv555Jjzt7mTh7
HF3wtrVPihuunXN1mdAsJbckOHR8bM8DJE9E2Zfbyb6bg3/CEomXesuO0pe8jyiTDtMLK6OXfrCu
JeLJs+jcXZojYeKFVBhafXMJwhx0TEbeH1wJi6V9Ii9FNjzAswe6JzYqdQgZZ31ik4v3w5cBM7+i
0UeBQ8CGZzpDTMdao2FS/cI6O+p3+QGP6wbaOJmjV3OQ38OTfjc3sOjpZP4n6cyWFVWCKPpFRCiC
4iuzoDggTi+GelQEUQRl+vq7qm9ER/dpjyJUZeWwc2fmbz1Y0Odr+g2wCN3mM30GXyHh/Uha15P6
LyEd89A/W2Iw7pETxtqKM0x8x1ad84YAzTgyg2ksVk+9YkzoYNsc1L+Cpk4faoj1wY22pOq6YlgH
ebErcQ0UyueVmK235qcv03JJaBKbEmxZCH5vzSEhkO19RQSu7nsuW5FyjIbovmaW+O/wHlK4cqDZ
6badttscriwae/ZaDg6xS5F5VOPWKXY9BSKcA/8Rz5DnMqU9lD6LtmTWIxzv3z6dnu3GUez7/Dut
cT9eztOg+tnFFtiASMtsmtk0Hb3WeGnd4hcWEec1X1JpWC0rD9V8LoyHObTvXOE9J4C4ZnN1D/vE
+Z1FFAqUgK2tIvx1HEUWtdhJNHoliqDP9Lk75avv8jFvz/SHjjDc6AVcBrblGxHJlVs6neFUXIje
mmh4ZvU59miCwfX3h71m6zkP6JCW/BmNLKiGwUX/QXqnI+CSFBJzYCYqwbMK90JEPEJEMTCEzqSh
OfsHrA9jMejJR6tFUdPL2E7ynCwApPhKTy9YQeCffwlHoW4ogADi4Sra9hMieof+VWWhtS0i34ho
7EiHCzhswlwhCgJ9+Og8ULNBUnAm8GKaqzLNlzxcumtmGEoXmWuCdttduTiPf98VB2KN6oD24dlp
cETIdd/BnYCeu6ahf8Q30V+H5/7D96vFijPm4cCrPHV66a1RucxVYFRIzLdBml2iXol2aTlCHRzT
7sX8UVLnoHPk+0FgmO1N0EhPQgbFEpoXlEbppC55RdO4Ptp0hNmkwRKuBLWmZNn6urbjhYQRglTi
m0c6mBbGEZCFThZQQVikOdNvOs0aQ43IXagvA7qOlROaG2YUsufgLhb70B24J/KuFA+TfUuDo89+
rbFsDEnUUQ7iK/AbhzpzSYGTHjv+l3cUdBD6femHoOOCC2vktOvm9N1ornJOQz6KLfmE2br2FfdJ
RFCHmKE5pMbZYDM8P9iNOS3yOE/HLXWVg33C+wYRI0i3LCobo20f8+7AMWch0TP0rqEKqPzjA2Ib
0kuH+kh85mJM+ldmcE7VZXdCv52L1Xv+umo+VTd4gE+C4NL9ce2P/3TxSHzAlTvgTrrr4crLOsp/
NGP2h/+bl8h7ALUFHwEH5kpQtpeEQzW4SpjjN44denD7sasAXi0OKjqd4MFDwtBElKINySKgEzH9
q8dm9Jdfn4fjuT+jLUwVwK3ARUUyz6BIQldutdUTNwXNG1VBdYX75fXWxeETciw0iLi0tTPTsDgR
5p6boDjwmo9hxUqBUS1Az/j2fsShK8/Ktl5jfqJ4OVyNTkP/KWSTmM5FjdE3XW/wlLAjbfg99KbZ
nsq15xUiIVEVPjbnF6NL3N5dq0NZiXsUQyL/xnQMiwiq+EZOevOEAKPXf+iKK34LZGKhevuzlEUe
7cWRxlX4WO1E3mnzzmoc/M/gt67dJCoCSgIizY5BBt4mHLXFeM2o9iWewCy+jheaX8xwuYnyuVW+
rTeN/XrNmJQFvTLt/n6w4EDYPTfx7qFQbl97NMfZvb0iYirOVZRfB2HsUg8RYJGgPcf6aFrR0Rxn
6h9Ek14QeKZUoheE5aQE4DLeCCs2bQ4sJofgeCYwAAVF9ZDKwe6qm8ceUsCpIx587+t5FdBQJfoS
Xw+3JRFsvuKrmkD8+jMXIkh9vosPEX5BrKQ1V7SGM9wygowvTt9j8uSBmRl7oFgkqmbokOz2XDN+
VKJaByCaHlqnfNvhvmX0rdt1B27gAp4WEp6ybJn5nYmDEjBZw/2AK1KpJtwiAuJP2P9rtwhxD1sj
IvreuYrec3yRpbZiKSoEGrQDjCokxp+zYHjWQqkhZhwsfmBf2WB+BuEioBPQATGXj/cSsi3A29Fv
Uvv1nB+xjxw47fwJuwiB4mLIj1jDypHPxYEvRfvyO3w03o261rYIKId6V+AuHPID38Umi1NJ/PAJ
8akwJM2VxUTmsBsvoYqAMQ6/M2r4tXz8eAnpwqziYLJNZ6QOdfz/s9PAFdvGeWM17jUlmOLsoTww
cv0Z9yfthYAziSSsVnwVnDOirX+GgOJm2I5HivKuJCCwMvAT1WqOEKNEO9QPKo+zi7X4J0/w3ORp
vf5g+LEPFxzT/kyo8tqlWIvmVgt6n29S5qJ6yNhANXmSe2ER8GW5mUlCKTC0bovhyS5fQsA21kUZ
BTLHTbJA9wu60ycfg95EP56O5/Lv6HOvtJ0/tGc+jikkqGZKaRliZbgktm+0uV9Yz+ogjs2P5uzk
V4wRHdpS+k3Z2Gh2uOVtex6mCXB6sSq0v8GkVIG4Qar/Am73B8iliE0ABWBPNPZbHG7aSB04LX3y
zriaiA+tBACn/4olFkPZthPk+QC/ZgkGimnGaPFDk9tsGxftoj7OxssjiYQgEDgggDeQCAQDZt34
eqdqC9NL4A+SDy51UKP+dRChxGnxg/4UE6F4NRUn8ng0BYbR6JpGWxL83ObQO/MKN9XLTcK6InUA
tJtmgjwMfvBaqNNDZ+OTY5iZ+4nIr4goMadg3CXNp4W/yCEn5Ffp5HbG19VoAA45tDQHfDleLGQF
nqOwyBpq/xJD5KaYwyRm2iV2Gi/Y4yMNZ0h4jK28cflvO6Ba26ZDRi2ZFDuwsdwKd8+xRRwR/9EV
74gWJDg2+P4wxaBjsKAPk27GdWZTIlhXRglecXljuPFBMNj/NvbOBSEI0i37DqXLkImqvsYgt/EW
cHmHbB3Sic6jRWHCPoiTREMvXA9Iy0gaRlO9Pv5ZTN5C/kUhtfAmWQ7ZwiKMQH7xRxRuhcVk7hYr
x6HittEIaFGMv4Bc8cM6E0UfcPugI+wybDys+D+7RwU29Hvi6H5DNy42kCbgYrlRu+wZlyZmAoMR
IkS0qOghywCjdbQZIZkd8DYjUEwV6BPqiPHCJtPLxuQp9JMXTZ2TFTjTIDCcaTgNPcvZu8bScyzX
MjwrcC3PM0IRqx+JWqLOiGo98qbWzYt1bx84+54enSLDS/QoOnn8U+iedTI817KCIDgFhheES8uI
PCvUvTDgU+7UM6axvvW8WrdO4dYo9NM01AMyD3p4cwJveQqDYGlMb+7SC7zQu+GBhq5hhe7NsIzQ
ivWl62l6aBi8lefRDUvczMmNuLFb4Bru8rS0PBdc37ybTCHTwR6NwPrpEe0EdYtr7MOI/nH6/g8x
0Pnwkrvmb9WIlq3uet7S4jsN42RMYKTo7i2sdV5IzfCle/xBDHhZ1k8QvMwlAqiHvteK/y6D0PXc
m/czxUfCwAp9bp5v8ryHLe4yuLne3Qyjm+eFVrQMgigMb2GihxHWRg+MWxh5J7G4jvcyvL/Iiwoj
gvCrRyw0UaoZ8gYWkduzAo8RzEGPR78xIUN/GmEr3sMjxvqN37qeZbBIpsdfxtRbGpF+cjesacTS
e25qc8+B4Yo79IKjnht/f5n+d0vYKOwa+BJ2eImgKsRiQL8C5KnDbN6/9lA0Dgq2WKIf/8+HEKAy
/7RB3hoqv5BME707BPTG3ZGhvuz6tMkSvW6GcYNuZgqTpQzmzAdRy50mkxGnVV+ftovQmGQ6l9KD
ssdRG5EmjMtd/lahtmGlSgjtxYbORC4sHr17H5iNdKQOR32btPc/PjcNq8iX9L8EBTMmCRV3mS5F
9GsB8pbGZtaVbpm9rde48zth4lEPv09tP/pvpwfbbXVs6f9+p9wFGg5NL2xROffJadVX/LXUxfeo
P4Cf/St/M1GjP1YoxO1+9k99zOK6dGGdJvlayms42JlF5PE6Us3DCMHhcWyMXmHb8gyP2htT0TGo
Cgq4YkNqVUZAVhQgOI8B8ym/Tj7OjWqwpLt1kPudk3CQU/c35RTrYctQbojjNPXAuFC2V9Loq6IF
GXdlsxeoKRUFq9EmS7a+2HH5Do26+YZZTMpw6H36TKZ+We1vPYZQ2BwX18t1v3ewkEawPwXRPvCC
yAi2gazvI82gqTu/IeTBg2UMKRWgjHE0upHPbF9y5keZqgB7lAF2W/iAVCqU+uhE0EzLfHJxArJ5
EAMjWS8Tal/J+MnFc9XCzNebE737cP9OkLeZls2v6l1BZVHHbFVl1xNYxehWUunNgG1Zf67AGcg2
FlSJUoI0tHhs/Dj1I2Kl3BhSsa9D/+DhhmxXn+6ABpZk3Jg4LURstcivUolIgwOFIs4HlEkLcouS
iVgxaQ2sWa+EvQnXxJCAvIi71qToAwIwmpiexptsWlm4oV49/0yZCeV9N5lNfoJsxWOh2D0Gw7Xb
kjAZOJKOBEdapIhoTqPrGU/H3AVXvVGp99S/t8ceYjRlag+HWd8OCHd7GTE6HdIvTRwyutKRQTA/
Y50mScwT0ZV9P5AYiBQMODh/8rq4SUvKrH407qEUDsoIiA3nk5pv/C38bpoRHkWCHdvwFM4YT4Ab
8FwS+x4r/btpvFFLoExF4eq96G8+C25ZqeDkUlDLuIU39FQ6aikGn4PAR5lFTN0cV6RnMvROcOGN
6sBCXd29zyyLGCJ0gv3vAJdPcV+t+2K0+hFILuJ5sx14X3ynTeeMLHnxi7DYE3rSLOJV78JUOnrC
ozfwzLvo6VIjakwYUOKlkDv1AY2HULDu90RMVJrqTKZ6YfaY82lJV5fkPac9QOF4U09eAYPNvG/Q
W39Xxx3C86JWk4U5fJf9DSEnNq+xHmbP95qIHFJULhoigI9N1GzDV7A7qzWZ6mAVUTspF4/1wHut
HmvFxAGz20lhvc18NrDoXklBahIoNq3vHHgXDulfICaohDaNPScneLjG0IyySVROxt7AqieEir60
UiZU+u7yleYWB8kjlXnJV0AiJ1pVKvvHZGge7UcUz+M5hGLjQe5FmrRTZT0mCUVKiJnnu2aTr5Rp
yrzr3WNa7+6LD50adZrJHemASuaxcZgpN81XnwVo9ppquPnr1E6h1CwGBITZ+kjRNTVMwheF/xfQ
sJAnJYx5cAFBa/yrzyBE5I+KDREA8y6+XpaSHMW1PDDKd8b43blk0RqcfkJft/JGlmScvvrD+USP
ycgRoVdsU/iyelzuCwrxLJq4e7JbBYrfToY2jhAXkcHUId0694nkvfjNMQAfeK/jqJnlDilg4zNV
CGnv+9jl66P7QZsK3EBb0D2MbVD8xAF7m0kBrY33sBc81frZ8H/NZzhclNHI+Nj0xPQHDoMgvCQQ
WBsMjDAGEv+R7GTU+YyjSi7vGxG7fGePab6RnPd0aPem41m6VxbDeTm9T3/QDzDyy9d2HHw9ylVm
Q1Ob1vbAkw7vqcgNxNbYo0HgDJDZKba5S5sqEPgkeJvS8u7QRIZ8uGyCdpjdprf7kHXt7cYzDU0V
wGUyi0BacpeTLoBNZ/J2q2fT6xpPDLKCJc0ojSGJcc0cFtz4TSUe/z152MwoQmDQmc7Q5fgio2Sr
8RSRydOHSaXgMZVQPFJjfhSDKbwo1GbIUCG4Rg6FdzQvN+D6a5Rncpop9SapLws1hYeJdqA2QoqF
OuU9oM2E+Uzvop4C2lxn0JEl7gmykUDaTvU626PcmSSIjkCDJne7EsPlzK7Te5dsT3/99IKKBecH
xLMT2oTooxtfgN9rvnx5N87w3XUmUvJ51G/zMrO/5sQQEDLg4CcXmo891jGgMeD6W//QKes2JvuT
6Ci9SjNLypwKq6A5Dqq9NGnV8mZoCuqa0VGgTNcKHldmo7nIhYKhcQnUZDvBc7nvsETqRtu+ogSQ
AZ3HOVKvT4wCtMHFSahQitRwvEFjBArIi1yNeVPdSdnSxkOgtDHlZ0YqMSuVDv4it0Y1wGcECEnb
KV2jj5qerYkBwdCzh9iQePW8qd7Iu6/7K+bdhsRiA7qs7o4XOvmomz4IablWLmTtmXtL4ROFbSI5
p16HZ/AG7P7ThcnSWCLB/j2Po5ffBR1p9r5XrIoZU6X+eHY+hrmpNkOznRarJxa41VMs7R/L0FsD
m/5L66Dne9P+prrJU22nhRBf/N+aNxPBuIot7/obCiVBvQ+ImhgsBrj3ntOtPiA+fcBM8RomiBj5
Jg+wzSotbHbZotmom3oO078Iik2fOHMnkoYrEg0Mmzik+2w9uH1PR+gmHeEYpykcXspFuvuQ6xzc
UgFO1OfPQlA2N7yPwT83KuaC/szgG9/zz8Bs6bzFehhYStSABrvhcxbcoXLbzWI8VgH8qA5z1WaK
DcY2SZ2+/44a4+mOvNps168g9r8rjr0HhCJ2jYD6uSyW98tg8bx+HSoG/sAsoQzU07Hz5rzB4Z2D
gTiVkxAyv82WTJpPoPZZKCzfe/HzSUFsKuczSdz48F7EB2Af2mWs30Bv0qR3htw5ZYibNV5SgbZ8
BkBONpUtYT39wkagyaaumHeLCVDmaCVPOjILY2O8BKUwWzKjw8mXXChmxxiZJBDW0oTeQyjRdELv
CrO3TSfSMpJRGI1xdHs2TCB7GMTLcg4CifiQcutbgH2rdgKA83SRDXlaYfXpfT//2FApIMKwwyj6
5Abo5I4nBVHgD9NCr32bavpFtXlF4+XRLYKXRTNZ++gysYnX+wGFpEvcHrdbvf/gZ7qS87IAIa3P
lG+bJ1ESjBnrMQcSQx6Cyh3O3wvSqfNszR104G+a/dl/JoyU8EhdMbZkJ1/aKccQED2CYgDXAJIQ
8MdZurHi/Sg+vLzxMmPlNYDW9HJXgWSANuhwfZNp/EDp6gZL9t4P2bCeDO5WBXighCdr/kGzEV0j
/aVsAB+AHuMSd/AQ6R2Wm5g8OqP0yKCAutOnu9Vh+j2YHTXWJSZw/CUnScX5SyfKbjQ7hs2NVhuf
dWPRhxcHjpLX3/xx+ZK4ZStA1ZiYDv29o3ma+V2NNribAANgdeqpH3EigNJ/AAURyxv0ppySO3kc
gEGGRgEM/nPb4YSACpF56+hXh1XBdOJ5Mwm21AfYZhvV+q95mt5deyTFCKLIFFBrU1PqNKvoXvsv
BdNFpDEBXYFO/shAkM9AgEWSYZtAQfl0JrcMUkSAhoeHxgV5+HysEUNwaxedWAjWKQAdigG8aPZZ
y2fUPYDWgOJtcDtY35KhbPHcgMxARUD9+vq3psO3VcFES00Kt2QqeWHlXchjIs9Q9CCzkhOD3Mmn
cR12WBK8VdwX0Bn4NCgY3v8tBEiSHwQUd2FpCA/BD1kdcXCD4xbKDa8eBVT3DkcbELnqQL5IgJsB
yVLIM1sAJ9i37O3/YBEgiSDcMjdDtH+wSEcC8gBBExA2so3XTEQCSwG+FlATZCzwNfYFX55pUzTn
1qystgkPYvh/IytlkUjhMOr6YVS1BaNUGupEI0UEjAYWAyrIF3e1BRZGkla0BaJQDuUK0bUvklKM
0xLix67BoSAzy1qw0j5RAviPcq7nsgssxpNgeY5AhBrNvimaoZs08wAFwkNHKQBIGMCIBXeAm886
puCC4McHJE2ggJAFSA4ORUgAOZX/gtATCgFTwsgoDuqN70IABAcIBiupcJEfBC7I5owpXJD3FHkW
HGiyXFBXBJYpTuea90MtuWH7vkPBHurl1hApyxhXJpJn9HzllKFSXk/yKZAr7VdQ/o2uiA04V1Fb
3Qk06x+rFlyNqzxAxjCldFb26lCixkER/8cOjwStgXwYpxchzUEa/76bd8gjksZBUuf0U46UFXAE
pRzUkos0P4+OHEOoBMlmL4Dw2Ai+D8LOYIPFTi/8gpsGyWNBsAHjxOJjuBak42M9WTFqF5okldeA
8sxFOnDbLBOyya51B42sDU4jWZkZy6hsqwOkIT5H+T8LPmO7RW4u9jne0oL0O6oqnffI8cokZprg
TX9IYHiuKVKkvBmpF2RZGAyqINTh93zJ3/AyQdvjAhMefJBdBXQlN3ROSH5yr8gqD0fFAMeah8MZ
65P5NaoDh+gnG+JeVZOhr1zmiUF4MyPUrBiLihx9BIzYXTlF6n68Ibgj8w7QT7gHoo1kjVADW6Jv
sAMYPvyacjtA+/yUvV2m5KZwKUXPLQMOxV0SpKwjPPUXLTINtGZJ6erPoOEKypH9JzoOcbWGZ3wo
oIcv+KXIifEtPPNvAcYvQj42SOgQcg1QywClgd15ZuQQ4IiTC2yK1uJvMtKgnSijnL7GZISP588e
2cfWAO4iMYKzQU8ts3JeVxIho02+YUCu4G4Jcg7UOIrc+BvVcyW8YyAe9uAA3ZKyhNE1oxcY6pF8
MaRqzb/vBH8RX4mURHpBSKrl8cz3kEnUbOHYQ+Z2hI5Rtk0wOmn8O0QYkVaejAkCLKWJRy5SNhwr
OvtsqLK7ArU/qAuiRQIOPu+jDknwz8XSoNcYXUxSShFXEOl+hJSDfUBiWbQ65F8I6/lBEUB81OHs
AeqUc1KSmEZhKKLPYgAygboA+/3NCw89ityOrqwb5wAL1ERcERCGjRY66KBeOWV8IaCeU26hAOKj
siMmF/JYWA1pEwaD2V6aLv3lM2YW4FwRQ1/bENXJxdg+hAQu2TRdJEzvNIgk3fsOxIkcyRynLb/e
d5Jqfq/cpObXk+raTo5btMP3ylM/dr01/h8LFIw9niH3oFbg6w4sDhKpuzTksPAd6BvoNiQ5vmTK
3OCzxtVkPqWvouquBZi8EC0i2sGJfTuI9BIn821q7jBMFyyn4pM0ilhBERuTxGB5EcvPunKghxKT
kukkDmYxSFsdyImckS8hAcKoCFNaBeMr31VcvytV0IMS7+jnBzASFgm3g04kixQ/FTN/YD8GUSfS
Ow+RKqIivRbZCGKP7IJ+xgfhy8l+CQknybpnc1CvvPO+4xk42+wr8VSobXlf+cdjqly+L0IQ3scf
zCoWY5TbD9li+JmcU61l5NCvQLigxI1tJoWwM6IUAoGChgm3JmfeAPXrwhIwtEVkWN5uR6Fa6zD9
pmZgB01hGbaimd8Am5/RxwL1CHSlUifFQHmR7xs3awoZCopXCk+lq3mx+NJ67uN/k9no4THFu2tc
RgjHrYsxK4FC7rxCb077R0FeNoNwQZ6nOnBVBCzdxY2wQKS+qOGhuI1kEnmm75j5ajSBMLML02P7
jQkAxSgGoCsSL4CJPBDYnqpZGM6yZ2JLvjOEnGwNRYHN4WmJjCTVOZwA1kk1mUNYU7r1FF4d8SjK
MqEFTGJj/wXp5V8WBluPIcVCY+Vp70xNCl/0rMwyoXsWkzvpyyISV6Sn8BdTu/9jRoJIvSH/zd0W
EBprOhb2kVTPiEEHqon5w9yIDI3qcM5gTqO2NKowqN+RmaZqCWMUQLJBZ5KWSZ4ilcO2ksqjZIhS
KeEmyBYwjIbqqy3Gs8GXpRoJNgPrgHcwtvsNjEP/c7TJsKI1koZetxaSPk59tXM0Qt4X3FFHS6fN
b/p8mhX9Pmu7HDpUhrxAwAqrTWw8AT6FUgKbF6kt6oaYyteYoKJ3ptFrOqstKk7IL5GPEqQzbovF
47bI49bUYKOXScg1Fh+tud6dierQXkwC/u5hED4LPgzun6oyFdGhfTquNpMSEersgljzssw52WGQ
NAwKFZWUKnEBcswoGdwSWobRRIxdpICAmQBC+NgeD342zyAWrXNazWN92P8Y4XGfjcuCib8pO6Mk
hAwYxUDIIZYbQK10IPSOOCv/7gQFVLVrMoqk0aAFjesZqoa9Fk4MZ8vniB4RNHIB5MUH9IewUaPH
LUaa1zLNq9mAgZUNLDXC/AxSR0qpSTbbUDuT8Ht1jlRNcLkl6uFa7z62f1jU5yyF8J5b6W/x09ZH
hW72k6pxKFwuNVt9TUcPfzg2acL2urtwWQUHmqkY6mJ49O+qI4GzZDntQM1GCVplnlzTYgvkQLnw
+G3XD8rAaZEmSnSk77ynwLa8f6yMZG5YJ/MYFpSea9NfO5USJ8+nA8lljfA6pcmTeozWyYm7hgsS
6GU2w0bHKp2V5lSB4IdnzOqgRCXqL+De90Qunq1fyC5uyR2ruC5Elh+MzT7+gkcVPAWxFP8Ex25w
5Q3QZ6FsL+Xz6wqQSHgUYQExp0JbQjz8F5TQb5374yoQ44sDcAoePryu4sDniVkIkBJoavALntAk
KPv9x6FAicAjaGbQEHFFHjibXcSt3y+fbQxrleIp6X+HY/iP+iOf63Nz1c5SYvUFJQTL8T83qAw7
EpUo5+2oxvsGhdxjIajVWTwPsKojKjt6+pvbJ8TAkeTCWVhvnwdF8ECkAdQFNaJsjtvJ8UTOWDve
yP9iOkqi7yHfbWOvPWNDEYLUSGEfbN9zwflz/9UwvCK0P/AovCuSyvOEYldR7cajExtiN/gtz/mE
80J4iIdNtAD1DMuQip8hkye5TXBArIc7R9CgiMcXt8CkIkoDQniF6BPunMuzmIRbfFjal2dhKQkb
eB5C4A8NZSekkyG+sdsii0/wlYvAhA400tsuHzSetQQtThVGF1oxz0b5d4Ro06gz1iix5WB7Xet9
BlEv233Ty2eILE9KagRSn6tj1ahPSA4QpxhUMoRmLlzefvQOn7OSH67lnPvjKbHWRSR6BKAscNpJ
JjJ9S7itFdEb3aoBTIkrYTYwhgF/B9cPJxZlzsfwR75k4Uyo9VwFX/UTkirkvUgU1p/Vwlhi1pG3
akn8cIZZiwONfmaTKcjsx24fw4XsyjYEmjN2ENbxGbY0VosARrQVEK4iewRLhEkiuNWQC4nOiRQI
eakM6EwqHmXZIqx7Cqoy9g4+BC4Oq/uNMAZV62DGv9Q8TcA5hgcKHOEmVcQ+Y7L9+v3Wc0pKEEDs
WpMybbpUY8LHtPZnQ6843vQZeD9sjZrHf7/5URIiBkaI4fJdTWYRA2X8GKf1J4BIQAGKYXtQEHWZ
vpcK4y9MQE8JCuAwth+VbSb1MmOYYL/xenCkzaMFA/dHv09yfNWdM7qIc0kfahjRwWk4PORyReJM
YrATreneHXJHjEzzyldv9xsdRhqzwC9HibFJk4rUzpjkEB3dIHwOzIoZRT6nlfDhMbb5m8qSHxO9
3uaAM5mYspg/bjA5+X0k1PWqZPFTZ2k7bRKnliMtWd+r2z3eoxKz0o/ppEvDXF/50a+OqerBMKBL
m8IgiGZ6/NnjF4UJHE6aYxao4teE9/UGk2I0pV9BS5smpOan7T+DSb9apqMlC/L5ON1jU3bnsbIY
SZNjRiOk1ZhSk3ZVE5tUy/7IGpKvxDlizD1dHmjnZ8Lafgmy5J1gqNNRj2AxnDoxjgl5ovdKwYBr
CkubesmB6hIrIcEWG+VmDDxIHd+CecKePDvC1kJeoUTSAUJpzYzaTFQta0WvJai8icXkJq6rxHY9
cCvJhS4ugwzePWxEJwYv+cXdHXGDI77EYbP7iSMP3FGCj0elvVEyuIleafSASPx0vG6eZyqHP+qs
SShZsjMGldcWSodCRAxIjetBJAjEhGChqtHaHMwqQtjHe07OELRRmgz9+5xqplVvi7UsZp+5MpUW
VNwBF/Ob6srds1a3f/4/Z4BjyLkTh5mz5v4WPb+64r7gZ2NVP3N+JxNPEW6hCuDQv8kzEGJDp1vi
Q4tZByqWn+4nIhTHD6se3njznuPbUbs3xWf5RoTKd/pdFbRHsfBgcL5wAtot5ogcIJ8g3sQSQXHi
C4iqt3yluCKoFE4y9CaiS+p8IqEpEnSLVdN2KyM1YiYaXctIskJBM9DqaK/BdXzFdBFjkWQHvhxf
ZcCdPd9KvgT35bEbbUQR8kh4aLyavZjsIHg66KhfLhhWwokkLT4U+ogAl+eG3IkFxKF3KMIFdxb4
2P9RJ1LBy0BOB1GW59JET+gPYCxyVEu2gOpo/OEfDXlQPRY6lSBDYhClziWgOpBOwQNdDam+o9BN
oN+8hA4XQRUpb54BJU/S8izoiVsMljAigHJsCzHJlfWmJNIRVUIzZnHPqeeJZOJDHQSaR4R56P38
xCu3CTUfdPDbx7OnU/uMB1gls2ahrKgRTwj4NCFEcB8FZfCKZeRHDBVwIz2Aziw0Bv8RPkIKNU0t
+JRGe+4J1u4SRqGbwyQWHN7X9T2X9nz3aJHOkS7ow4IyD6Lqg13PcCjGf7IvLbhZQk2MGHsUtduR
BzDoQtV1PtQHCHsMEYzCwpoMEEmfZQJGz1RJ2KW/bULhFkmJA9JRLBF27gycc7gdngX0AlYaHn0w
spn0R9IivPEKC87msDWjxc9FkFh4Yic2hx+YqrTk9xTHuDAXxAN/r/hc3ouEP83+OC5N1Nt+Z88D
a1mfOb4MNGK94e+Xbu6gH/Y5iVFYFT7lBNErEh/pbbky5TdoBpXId6FFr2llK7N2eTw1SAg6QzGx
EjFODeyZWgeDORo9XzyKZg9oUzNnQ+JDf6/+DfZIPEvO0mx/Ww4eBZHJjNapC20V42/ROkCPLcYF
jiBRczQJRrN5SdlrZo7Mn8tBmeAvRWAIRg19KufetaDnayuK/d3Sr90ne/OcMfDIe4I1wLGepTZx
ocsMEUHwJQvBkHnridg/KETGeZ79zvirn7MSDCY/C3qnqRkQO/V4NiJJETulv7nbI8qDSV66w4D4
xdJWEtfH5qORvNpVF+aIHK/sU8w6v4djE+m1YqrOmDVJbURmMmebhYythPoQkcQhF2IAslqZCWnT
54gChvApmkhAoLaJ06j2YFz85G8MN3ds0sLWf83w/mqXKzk0maMQl5ow9xHSoHeirfjZ55pAiChS
6e95RaUeV2wEehAtjlOFGsGvxoFBpQhH7memNNiqbLwfHDk8NQmCPNgxTNz5cTuImgMI00ISZLNl
PSXXHySr7iDr4ZdqX5W0UCNKVEhpceI5oBSrkbNfoo7ILTekoaFuhdXsBYSUe+SVyS5TQA5Z+TuT
z/CXRU8Fwkz83vrMsUKIUYEI2eOf+6UIfgEuFxqBwh68MmyDQwt3n3eII1RS1ybKwfiDhOCYICSU
d85pXARU44z2/AIbiAEiokAJ4MOAZlD5g/f276ALXxcb4xdXdBmACAWyHNwV1PcZd8M1uSFslLRn
/ZJDcwUHGJ4JvAjl8b5QsZBq+WK8RAVWgLpg3b8mmgUbTBjFeWhR5dTKsjL/jgTuMnuAGinoQwEa
WgtXhI1BXn3I7ogfwDN2gHeLPzOeE88St5ljPwBAE0uTAArRrIcc8D8/U3h5ov9W7EFyReiJRGCk
cw/JlTYjLg4erYt4DH7gwjw7+gLPXLQ9YIS7MUocnFX8XAQAb7U9igpM+kGqWPXKGiROi9sOt4Im
IgcU+PNKxRRuO4kefoGrzP3zjEyjuIuphwKG57dYNK6I8ueKGA2Ftn14JOR9SFBQWUJihtcRtQXa
mP9RzBEdV0j+4hhQPB/hY3Apnik5sLSYUe6ThDfRR70VXgE1VhCByZqgubagHQgG34s3S/RI2ZO4
PeQJIwOpRCCFrfCVBQJJ2RcON0bqm9uj1ikBPACCGRrbeSW1H8PNsHRpzkpPWFv7ISc08r8+BbsX
nBXz+6DK2Bk9/UydD37MzqV5TxBT5p2fNEIYbUmLW0kJJMlVlfCozsEX+s1SOt6k36waLrT2rx7O
c2nzr5G9NSzDhumx9bKrZx3YTs5g58lHoSMMs4/tXvNHzoIfNBrapv6AMXgUzpBrHODMmB0FE+/p
qNtJD4GFW0Q9VQ1uAu+wwrimzSZmBq1MW5X8fY5pq171LA8sBuFW761ge6fHJYJzjAdQyX22Ks11
BSgdohODHEA7nm7QHzNFQmf2SZ0ybM4EiSlHpBoW2pY9F3F2SYtjEA++t77S8+V5n3CCCOZ7UBA6
Zv/Qnr53rO1autPu8uukJP4yaIKDH934aL2k0J84udDzGyax94A2QLMDMlPyadjnIL7pCsoAcI7R
hPGU9A4nUrjLbpPRpNrIekyUQZytbORL84dmFNBYaApRMH7WqQrOpi3TV4GoZqVJdgZ2vlFpkUTT
8R/kLSDnlGLF35v+zEPo2UPvdYmZEkDqlbN0dHPO1SqW+Ovh8w+U7fLtjq/FibQ8Pm0Z9OClyEaa
rUbKrHxN5fFfl1n3Nmjoh6HNv77c/+vuuvo9dcX0SWtpGZ2i6vTUbL9eMbQlCoXaGRDTkmPZA9V9
cqKoqeVoxLEHmJcz1Bpt6Q2Irp6Mlp+WvZbERG0h4g3BPVHmWaPUNXUYS/hpBKJOOWbSzPDWmG9T
tJ6E+W/Wv0RhJBdznH46YM+xuXThMAHWfdFSE9RONtNvbLQPW1FcAqdnS4v9iazOWvRlCqBM72m6
RrQiqJIIxtLNM77Kj9YYv2wStG/VQQ0Nn8CfxHmKizs7vO/lZGAeybLEXtZNCd2lJ4yMj9d72KIT
0tD9FWGbMCuZizWKJwP1MFTp7fa0df9f3fXoRxYwIcJVcUhphXdM5tLi8aBa5j7ttCkCMpLhwcNi
ZHQwaSKMbw8YzEfr8btCtjFutDFkDDZ/C2WW0YEm9wSOQDKrL3gTiH3GeTTAy+h2T4k+Wkwrfdpp
AzIoyoRsk7hCO+Wmk9QX+gvFk82wiiiMO90heIWK56+P0KMjWzlKVQeF1WJFiRXq2X8k3dVyI80S
BOAnUoQYbgeFlkxruFGYfjFa/PTna5/YXYfXlkYzDdUFmVnkctTT+NwtKsJgeINx/d0Nspw+gdpY
sxq0WW7ITIF+nLBBrifXNKsNZ5rGIcEKDfyl4d7sM5Wy7uaUD+MO1GCZFU0hi4FDTuvpokC5S1Xk
KvwPkp2yh/QvZQTOgSIcyuKHMDqzWkemeLN8kr/fyIuK8LiYtCNkti1q+UVPW+7VNuTOOqL8Yr27
qnb2hBFDZnObGbb1X6ZDclbY4m2XZ3nLll6IdPvi676RO8rHv1PPgp9e+SgUNk8MPE2wOerDQut3
Yj88hTLgBIfFyitX6GOBQh9+WlNzIdUH7ly/wQkOJUQo8rVtYrVkYdOtdldfvYZs4PRbLmbSGJxv
1c5a5/g5+aGqo6P1L4gH1AfVBsfz8jbJFue7xbGj33StcFcsx3tM8Ppo3JjFVbPSHL/Nl/9+L73r
6v5A6PFxIag/lp1xhOzay3e2cVl6ZeGPx7vV9duOs684z7mUeZU21rmSosTcnq6t9qHweJwQskoP
8w6YkMhrPmsLqJyxcyDJa+8y6U3aTRl9/QoDha4saX15O9Y6NU6K2kNpcP2qrLvXwDey8evk//vy
q43OrBRvDGlaI1hiFdORVixqlyln4cHDh8gkSOqshlqp/7E4iFeZJy71tZVxdkL67G1+DsDH3oS8
7DQwGM1kQWJ4Ogpp/J6CCXKeLgJJ+ZM7IkwDtsp/LaCLE2mera/dac5jFzk1X/b1lwscxqaBDXg6
SKZROCpSTH2+1K8xF/ebAa/SAGhmtiGLaUI3NB53p9Fe/y5QEznh3mrTuSxGmpw+cz6bh8ffxlDt
WOe4DwCZIk2zq4IZWACvCEFBaMl54TpXQqxzrr8XFmJKxOyf6u2bBoCujzox3q/mITlAnUza+6C7
6qfqzPEkpE/rp0CCGctKQzBe1DgE5jqFlvaqkbO3/eZh13i3Uc/1vOmwPB8oMcesSvVTMnQ+TPii
y+fb77syIy65AtbphyQen6/nENy2bSPhWWNQO2RaZSoPzKeyN4N56ATAlOzSfX3EqxMqtd6m9zxy
9tCiTVHQVgWEGL1pRWgqDSGRySW/zUNIoLMhb+2TiyJx8JfouzxfVA7xICAuN/eb5Lyp6YoAS7ce
XJa90vxntxwe651GhZkkWCSTiAs86e4VxGv2/OpJ9W3ixCoUjumpmtfnDyWQItCOjV42V0RITQ76
tYLAvOWuFIvL8WHXa/wnOUZhcPsG3y25saTGt7dItmnj/AQT1ZEB3zxsWSup+iEHi1CGrVH5DX7i
JGgmNkaTlWT69W3dKkUWPF3w4JQNNmNJJmjBn9U42/+g1R3ft1Bws6wmo3lKrnjCTf0rN4XnHZ8r
oOz5vnsJpWxHB2psjZ/mNvo3nZb96gW2eZNvLx/j6k99ma1qaa1831IbO877WgyVbu/QlyfNRjev
s+MLNP51zdltQ7JuV224plvgcgNSo5WDWXMAqrzD3kwOOW+SQyzOh8fTSA1sXfhHg7EqtpoCKYFe
6Y9b2kYUfxdftUWvWh9o67YdSAqYvmPrfr7rz99nemSd5IAHynzs9vo03E9c83NSXnR3m9etinNo
Yjsbjj8LHW6spX/grZZm/1U/lSfrw5MdVyn822zren8wl7P/NJTSN+V5sRn41R4KQmNAnG4FyC1H
T3+jkOPphhLeu01MWGreKyNNyFLINHRX4gf9C8DqjgkkM/mq9j4SaX/cbbEsuFvwm6tRl42OH8eB
qVQH7ysmkz/yFXZP4GKXo02GDRR39/EKtv1RVTTD4U1we8lva+7HvYA3HEfdcfT2sY7uAoeIJ3I3
iZ8f0ZXefPoqKX2sgI/h2p9O9xYYAm4iPg4oA83YaEkFghhhg268jTFO8H7HvW78HKeHNB217tO0
lfdP8T4VAgC60uhSv1Swww67sHjq8+L6AzkuHB3PDnUYuVd+WN7EEV+80q15g0OupIrVlIRErL3x
SzeuxJukW/so9i9pDDSJE1bPpsaA4YBQ5Hi4SvyBC3J+An5UeaXt8IFEEHu2D1WF6MPfefuuKJ6/
pa0fH6yMGs1eu17QTf9/mRgGcZUYd4mZ9Jmliz6WKfm5qORqgR2HGRejhnXCK9obiE/cgEjFvHPJ
t35F28ONhyuDhqJtYnD7swe85MUHaTF/wMoJ0RjmtPuhIPn4N6Iw8RvvsiR85saDLdNHYJUwPHvD
du0cRxuqHuIu7LN9jOT2WMI4KUddddOYoMUcZmES54+QBeGBPkgJREek6HJS7HvNsl1EBEvQl3ed
S6pTXPSM0wIdqpup9XHuVJBkKrGlFlYeCl0vLqXhd5X0jp16iteUeqoZpC2Y4Z1fpRII4TMa3VLq
Z/jxhmEKKLt6A55IUVye+PSv0/Y26m9TzQ/AvQssiUCqUwCYWWOo72G8wjQHvKq0uWermakNcS3Z
ZDsofn5+dO8tXQvz59gNWYeZlavE6qGXbSDwWhwevWtGtU95mrahBQr3i/6hR6siBv2MZacii8nn
iVV9jg6vOcFi+aNfEh8cWrOlwK1we3h6vv4mxVUAN8LFbj/qnn+VFGXoMHR61e/TyyZ/77y/F6Lh
J6H4pBq/O/tTiMzk82noewYxenqAfLNrr8kF/nhjE5YNti7NaWA+1hAtt9Fd/2U0+hrVO6tYl9io
mYyTSeRt/nGpkp9+VE92iZ5hEUc72hk7gaefXDNI6Pgt/PiYvNy6Mh0xbP79KW3k9rNNFiEfRWtb
+7H/ATwtaQXTnBRjfKFE763okgwvySVpRMVYYx5KSdf4mFZrkUrz8JSpOqe/6d5XvPm44r2wwxQZ
KfDJsEkTSOUheEX5PyoFk+/lw+8TbcfRcVRyA7qsI2O0jzrHRaFVe3SONbLcASusg87KjAeYnkET
XnTN1dg+RlYolnRWh5K7yfeqs/fnIoGI3PAhejAiz+NOJZlFnY4jzu1voqwQGeRWZAIcmP5dU313
UtLivr8k4QlvScuMXP6e9R0/ILr0W95RySpZs3tN9x3tlnX/akW7u31n46rAh/6Fq2oOl47zS7Lt
nPo7KyYLPy57jluy77i2F0IBxPISiduOSbiYm5dmZJwDA66YPD+ba3O8j0oxK/0htw2yjSLAeuMA
VeLpg/6QfjiOICS8yAkVDHvWkMFDoMu8OL2kH+Vs2l5gjWmcB5fQbfzX6t7ShgwdW1rNfjv7wt2x
45B42gKlnxnqc59E42g9zc8vx8/GyFy9YC9vYbegsDUcTHe3rHrMb//9HuOa2uPjKh5tI6vHrc+S
VoLr9x90/govRFb1X+v+SIH8GJ2/yp3ym8AonSajN8/KHh4kaS8/23fKb5LVGrmMSvGX/M2g6kCK
heGboIlCHL1WT6j71zU5VpJkJiAH64ExdRMamWI8vPhzmnxCscTn/IoLMvi9P8GcQOAqJzd5Fsl1
sOhN42ksmxaPfszlNsOYiH/jT3TJeGHWLYtoxO5+wOaVo2ctkmmGdXGUokX8pftvNDpFL2uM1x67
dUc+HQAlEJvDaerQcPg69lj8suGfp0i0Dr34A7fTeVWKnV/Krc7KQq5ME4fplOTLGZ609Nx/QUOe
xz3OX7ROAHDcknuL9jQDybGk++yQqaCn1Vwutys/Y1t58Pi/qZskHHi/NumP+Lxh5cAM5Xgw3ekE
+jKcJsmzunZ86k46+Vcwnr/ZKXqYRE8rzQajh+EuGr4rJ1ub78NJeMht2v94drVT/tx2kN89o/fG
aLx3p/iuK0eS9D9Ynbd0GeXHbDh86rx3OoMM6ns0XS+eJ9uqhqTIeqVBbXB7OMrK8hcPWZ11T87I
yTLqk2r1UdaDgZtElyjLXnun7BqfkoNMO2x3tk/APrNjvP975n/hhzX24zeVRa9F36dk4OXw26+7
9GiAalF5ECyT/0W9V1q2MWBbFKyOoDDyuuRc06CVNt3CdCYya9mMxzxsRKWvY9qIjiyUW9tFA5Ll
HQmfeNEZwlwz+Kyf0lnURJgoZwePHHWeKpl+yXe//+rdelcPeEoTWTEtp9ePRlZKDkNLajh8f38K
9jszup9c7b8/l+ghX0cfCNXBgQjuwKPTOcHSDofttRPfFbr1rBu2NQqOhfJBqD85pSX7O/pcZxbr
pBFd765357xuydf6FQjLCGsX2zHMcHwdOnKG5cdbrrX98IinNpLr6sMr+HXrGXmXye3f7sN/yo+/
WSlvPV/uSzmXUvZGB8b7vNR966f9qOZOI9/gO6aeP31TAYgIsiJvhNFIl3dvb2+FPHiUd93fDggV
znkpXT7c3f2d+3dO8KrVfkldrDGoZ+cnxC5uWyG/2idA49FvvzbYfdHUeAWpsK2ryZdwoDqNzwiR
9ejlErvB6PeLptGw8t4MvklQ37zkqLbStvV/+YvFHkfA59G2Pf1Ef7wzxJP04eern/6AD1PEaDfu
CmnnFj3Bk0VPl4j4VF5IteAc5A/MVv+a9S+fM8feOFc9nt7t8kU3ewonKOVHmJPoaZ28f64s1Pbq
rt5tdsNRd/xvnG+iTTRQMBeNste3e5kPqbuyE/4SPfUO2SbFi0pOg7hdGp7jeV9qPqgsd8u2cFsY
2a9F//7Voh61UHT07ia9D2fSwBrM3t/ftd5pF50Ys/ZQm9rogVGMV3FuIpOXl68dWk/OE1GGfR29
5Lm43fw2k+inI2ff3nVPI/Wf+LPVGzba17tOIfJtJfm8dKTu4uH4vpqfktfX8v0qen19fa/yFR7y
r7zwHNSn61F6fe37vNqgHv38zDpfYXpG632Um5/y8GWbnuJRNRmd4pevUzfKl1H/a2YuX8qPimrJ
rN/PX+yulE5F+nLojkZ9b49KeZ5/zeL+r6Xqhr9efjOeXLhvTeMjPvcsgShMmz3+KJexNAgCw11y
jt3HMmfupEA5je4fmUuqD+ljdxsnFAqe40V2zza9pRD1kQUYYPqsMm/+uYIrOxnt+gDsc6zB++bj
8t/0o/x1+a/5tUASar5OvnETL6tHJYDNKsY0q75u/xVfCwPqbH3i4dk+lXIfKrHzrKAW4uBV/Vz+
jBaOmT+zaDgY9piujJB99JoNhlknykb9vtV7EbRwrV4hBTv9/OcUNe4acSSbzN3SOBMZqzBY/tvx
K/6OudkRCBToMdPA+zpJqpO0pVwo/CS5d1+rRdXhpDNu19K1f/UkMGP1Q44LKSWPBAKV96udXBex
rEtttjPuLb4uInUwI1mPZoBT+1oDSwJY+hP7EMfTaftp/UDNBgYEn2GV7TkBs1EYtdZ94751vwCG
ltfswlPAAdxfStlBzXLfWwKzNAIe5eh4gqH674zFZPWUMGmiyvfkhTAg1Lh0NI4EiYUtkGdyvagz
dCaXIbDO4ZLpG1k2gi/lh9poPggF3N9eaXR6m+qoKt/YLu3TBlt8BbyKd+qf25eatIfVpyXh7r20
/hhr7A16WHiDlUMdVlqUN6Mo7fQrktybWyOqCRQy0bAAHlRmlQv9kN5uJnIciJqy7vKhLB7oUiwB
rxgFS0YZWuwkEhtsB6EHoWIsvYttrkg3CoXY5l0jaWAfT7ut0fVTLfX3s/FN2PvhFzFEfNGp3hf/
2xNMIJBWyNZrByAH94o1eSnr7YOJcZjwNlAxKi8TaZYGLYF/m2JAoiFlyBFsu+Uqd/k0Oixmlm44
0RVsgChul1Smd7lU/px/by8df+vTVlLSngI8Y7vWWVL+ZXH92ej0WKk6LXS/vMR65nU2QQ92RwHi
kJyblA1W/8qHxwYMwFxvoU35s3aRt5PAmG4+J9f/6kR5TsPThOqeEsYt+l0+12Thdsj8zaQ+zeUk
5nrDHZBPoQoxvvPFKuPuTQpQrp3y/LncIkvYqZMpIKs6plYZMtlKizLqYMLqIOejMPbwKFMuBT5Z
DuD64AdXtXZxJk2fbHbJTgPpt8mxc5h2oJ2nWo3/yHXKk9O5KEy7ZdG6bgYpclIVOktWK99Wm6FK
eQ4JyKlUu3xBvS4NPIZCVL0A7sb4fp+tnvCbrk+kdzRFxVA+yq/mrnjA6V2uUuD64zgPYJs/YYXZ
BoolrhTjGdfYFsVXhkr7g2Bgz2226RyEQaFeXhKHVKq18t9kZDdu/6N5jHe7vQXDghq8/+/62lIv
+yeq723QxJfPq5cNtMHksTSjgHJ7Kik3gAxUV4Mt+PyW4Pr+ubK5RfNm/1Lk3ovo5j2dldL17FtV
CLADYHxdu5tqi7LrWv6Xgk62/b3c8vr1UoUL6Ni0k46yzPiX1pyentpwy/5XHxV/Cpu+SiPI7rWm
PXyvNQLhCFXrlxqokwc67Z49kyLHdvvRon1wGTyCu0hqhsy4sjK03RlFKK6Negpr++OwIPm9TV0K
IEpxGM9AzlMx99MMo3vNJbXm5N6fi0rgLS31xkkoTSN78cWv3dapvZpWyaIvVoOykkRteGyWUrrs
iy8Fgf2CiX6cLkYS1LtwoaRYG+hDhL/2BEdrdKaGeFNnk6odXTysJetF5dkGUy44Lp5uk0fp9XGl
XfFiVSKLWJou3/7cTu1a4WF9ebrSg4FRM8ynBde0zcsXPA1kiVXoES1OzzPreL3jfD9TIKTKtfia
ntv6w7i8cqnijGGbDMeLJ6Cgab68VxnYtZSK6J/mavh+u2hl0Coayf5V95cDleAzzK484nGkyHQg
nFHdP45vD7VqMiWmN2kX3sydlUajQSCSzB6357cd33HgppaQNKtMByIfyVxMRTjQEOqAsDuX79b8
38RaPtyNAQFulUf4x+pyoNYApLMqfrJaStI4V5d/Hs5TU37fPEjqT/PrRWcm3KP5qKUFsnutkjQt
P+/pqqhTTPPW/phqMrFc3JWnb4sW/edmWpv3cEMrk+/JfCjJTXzdijDnRTXFi86ek+5YEP+irQcI
VfX0n0x/hQaPOMcQFh5apWwMjCN5Bwa60ktQjyKlsHW5txCsVoe75b21NE0bI8iq6kcYzUOizAc8
3Zv/nAu9rfJie3+CLqrqXPGgstG6dA0HmxE6Kak/msy8GIg+HRl/kOvFE+iDOuzyvnBG/J78XAo/
k6FFu5//U9WA38pV8QBLVubwx60BNVD4r360POqJAP6kNoSWdV4AvJqvM/W/tw0XrXm/Wb9OSg8e
Ha1zHKZL7XVcA8N9kGVWh8OExRKbVh8bHZ+0AyerdFqVR0oVCv8677210CfJqDlxFG1yU92d58cX
tYbrS+kKWrbOZ1ua8RM3FjqwdEzbERZTcbnQLpZSz3hh38aLQbP0rK2w19wub7/Vj1PxdXPUyAZa
pnNinWxOwwadZxWWqb60NRBhZEVwi54nLi0/CWacoK9u64cAfs6pKm1P99botHIKDOLjBJxo+Fff
YImLL+uBqXExEB3KvTsQ1tP6oX4H0m2qVXnUTSFzPVbYhXYxGtJphE8AV4JbANBZbT1ZtVeNO8q9
neGfhYZcELC1t9N9xeYvEpPVsCtonSuOyfQ5QYFPgy7hWaWU6Ctb9R5W8vy+/HAsP4O4FEq90qR7
mXS353vYM+6yrqOPTINbNPAB0l58qRoE9EMG4I80ZAzgp1ENgt2xORyfP+qiV6t9zd4nvJVtt8Qe
g4GvBir6501bfdnogWs5pMs9NXrFengQ/bQWziCToIhs87OyAPUO9W1N6YoTlPzWB6FCrYGQgh7F
6bC8mgydojUaN/Bp4PUFiBHDO98o/YcpAlfdFMGjDr3a21F9zB5Gd+27CUARXb7Yi0ndvSSTXTou
0hAMSKWT5BgESG1gsGwuLst4DUuR7JWAeG6NlANS3L0ASmvAoTzHWklWiHTVKedIQl1f4Qfm1+6x
2lmO6QcJ+sBWJQ0Lba3xIPgVcg3HqdnfDlS796qsbrQFp9FZbvszjWxkqJTq6KqLj36AVpEKpmro
pKJRcvSuOXfsfGvyxo3dtA86OTe6iAI6ZiDrXbUI1IStDXAENsraWycwVutp18mDPW3oIJ1YowC5
QlmXnwFurSVuTG9HAHb9AyDCziHoa3XC0Z1gWxdOaaCygocbY/u474WQyTpV0/koZYvVq71xVCVy
lnE5Fe89yzo0/gIZ0Tg9cYF6MzM+HA9kbmAMKI4tDXOop18nSGAy63cPaq12T8ss4Yvs9VPbkf3q
XbddvhHsW0ky9g+EbLkV4FKgmI93DlU7Za6UDs7kJqua4vV8tqPlsOidVKRQQ2Q0yun52lfsXC56
jIPnhcMq19/N/nU+BHFgjuaa7ZhUDuYG16NTPt5hChxXg5KMvYwGlEOzzyWDqwIaXBI3Ae8JGKSq
Uq/k93EYqswQPSQxfN121R63TcXQrtlYT//TIA6rCjCBjXJMGfUmxKRP3E6VbjS6/7utcLqYTssE
Nvkc1maEvGVgzd5u+0dTpZmvzKvq7Vlb2W1FJTT16DaE+qXNcvgb/B0UlJuH5Cj9td4C/J/qLze/
5mOC/ryU452tadC10AJjKJw1MFMQFA2QaoYK2xNMQHnn8zSgZecD4+sFDnb4JF5XQ200QLqbEoPv
m0cQapt786hC2/gRWpXPGToZK4vWdv3N8dgAZ5/xrnfi7wu6EjqoglDwKe94VL5pOn/cMRC+wpdj
RVK0GS1/n/F5cQIJOqNbMnmF0QZaQ74bRvBPlsGr1C8WX+dybKxWQyujIeXBkn41QqNCw9e7DX6/
b7Kx+GndufxKgWZaygvSNSFwXBIwz6WwcNdpDa7fOo11yUqoTLgN8SGnChoeJhcXUuthGXJmuz8e
NPpzrmgAwwD2wX3bkFao4MKD12sdRLXzObvKTHDvz2lr+1Cpv5RDQ6pkUuHqBy1PxW1GOnBVhLuL
vPbj48ztpclxbyOy1PeQxol16RPgCDiFfFosRpoIytu/8kruzREjyi30LlUQbr1EA0tzrPPg7Kcy
7Tp2FrWlVh5qe8gxpLN9xT9s1jp4d9ezJsOqMS+zWhsL8VB/XGqG+Td7Gp9u9kp3lHMQ76U9f4P2
GIkEtWI4JBNWq9Mf4fRiDv810diTspNAouyjS2+ovl2fVNChzK3i33FoHWctrvY5I4eUZ/7sMVAM
+L4rvIoHZNm2faEaDsvEOVLJti0FUDA1H3b+9niLR5N4rPWL0qzHiLiFDhiePDDVSQWSSOjo+RWa
y08omwYdBH6b0wsmN4Tzl7bbIRZe/ov6b+p0y3wxznAIFoROm93yrmvxE3uA+Jjfb2qd0+5js23f
MJC2bcSpQLEsZ2WpOauQf1fJfLQa/nbWdoHTrO0DsTkxxVFXJ7vAfMcr52qVG13U82aLoSDfoeMR
Mm1towhQijAVsbOAapHDZ9+7fW51LF4pICC6KrBRhIvDerWut8BhUQmZ0y4wqvVkX0+whZWMG5Ns
W5T6O/5NEukCL0SIKmMrwS5X2jXnDndcooO4xJeN6/OEFOUX52brek9AFgld2qYU+tJ4V8B+1QeO
sevxzmwsah07hfte/30RnU6a3ca0jYlKexlMintDyTuo0iJd29hG0LOuvswaAOkf//4wAGOySwzb
7fpUwlug6NHqI3/OK4xWfLjeg1Zat7yqS+2uyUyLQI0xbgZGrzQNaRGRgTNMP7hd17FtUkFGvEU0
KBR0mJxWx9it4UJ5G3vBr7/xjbLFa2C/JTBNQTVl0znLz4oUAADjBuqgszkwyU/PVlcADBSTVe3j
seI8GhzrOajsvH0u03MC02hpPY6juon/Y2EKI84YttGu/u7scNbgZAayKfBwVgZDCwi6tuGwptgE
jFjMXNXizRO9p7/1jCwK9NhzsjtLIJ7A/LCmySEg0aDzGrjdW6WFTE2iElibuBW2GTEqixd2QTpK
CH6o3Nudx+9mb/ZIAehsEv44RNgr/L3prD2/5cFJFPRzRYuBzD073wHn1D//fwK7wdk4Q+alBkOR
gZ0m1A+WqIAIIHaShy3GJCZpPUrRNCsEYp7fZG7a46f15/iJoH/a7PwozqWT/Pi6v6brc3Jdxstm
fFYGvMa/LZs7KQHplJLbNO5v/9uv0jnA6jVdqN0MV31lMSQZfzgyr4tGsvJLgJjXuoySRPJKXWMZ
/n/KfrsMdrbvkye+109drkXiTFrNX/Ay0NjGo3devib/Dl+N/m0kFrrlGlMKq5wYioK6cp3i46Qn
m7m9pbAw20vSmlp8oYh2mlJQSYkO1c7JvknOJCs1srz42pjGpXnn0EikPSUQunVyCbzEBqKY9Ga9
nE2kmR5rLyDA7bUyR0nFc5khKytGjP/NPds6qf8739XD9/V/y7fzA7Aci6raqne3SmPtY6eX0O83
aA8RGzoKq21IoVgr9WZkskGVzZ/tiRhJ1Ui2P7M/MmG3xcguliYdzi5uq5LERBoioOEBiK5dTmbw
qfixzDz7YUu98L4As0955c/5W96DXtZ73Awo5iVAHFQtqhHfQ2NpjZK7rKc4QkNiR+ymnrPyLsRf
HIfWe4U3FoUIDoMWOPONoVO8NCg66h1G2zbwn03thFpZd0jg7PIFAVWX8XTWfAcDovNqdxdZM6AC
1cQjeXdGIEWY1yV+sn5afVmv5fJDwRFxHZCZaxZ0X3za0elopRddQqwRLsomNssMcWP5Lxyu1noz
6O3YfhXA0ltQnwEN5cI567cx+gQBAy1Ix5dvUUZ9eb849Hh8nOyGdiVcU5XKcQxnyL0Xv8iVzSpO
ge5SJyIx1TZpzfPbhkZ4dShNspXJgX86akbhXMXqfhAMcP0BJaUbrkWLq1zKLpCGAc55WiXguwV6
VjW6MYdec9sVnpgf0ybS4RbeSCAgh+vl5Py+Ppk91qM0nQbmnpPfodb4AQ5jJhgroFfcOL6wI8kx
dEPE0ChOjpDpnDxq1eWQQpzfX0JvRkHCtfrhynw6rt642g7yv4CSUt9OFfT56+W/c2j3/TW/dGhL
bY69uswYWQtG8I/xr7W8fpDOkOt/s23HqmxavtcctM4ibB56wW0nowABP/tDbzuBB/P2Zflvc854
Rcfmu+XinYQgmJz1TMvJ9NzsEq/Y2D8XnlU40DY6CFmrpa/FV+mHtgGZ8d0+3e8yS2xTf4aSXEw4
0XGdMvkkyJLbBOSi4r0uc+GAeXOiyH5WPmotYbv+r1RxdX5JqBLaV/VDm8gCE+ddYHO6ip7+1XYE
yNMrQUlYTmfWKjvMBpfVS+nGsQuahbgAv632cs3baFfWKdlEXUWa5aix7cGtVg/tCcLmCsOyKD58
WzYyQ+YIcv4H/O6mUzh3iFGdJ/3TmXuH/mC7aZlrKeLa1Tqofjt4U60qC7Gv4gUeklPhXswYftrK
ZPnglpe8KwGJl/sqokNA5PiVV6+CYY4/p1FiFPR3cuvDnU+YGavNfiO8ZitIXUPsmdXprNuYdARY
znD7c/bFG9VQ3ezqwR4DOB63rXB4LLYdzv8OILhc63BewmtBqAoJwXZaJNwsuhC0RZb1O0uPqfKT
lRNkm1VBHINr2qYLsb60D/vQAY6/yGewZMvpTuOwy89u0m+d205v+XcrlY/VmooJ0l8difVP5cP8
lFYN+hgWSXTUFf3WZYTIFR1Ow3orK97CPrnBdmq4KwqWfahcQwaLPwztLQ0Ljegbvw3nP0E43XwW
6Wnarsma4bHkXHAOctAk0TvuEBoZeKCad2w7xsiKNUmYh1RKppUeMagDLslh2g0bVFrIkwDIq88O
r+VPN8/m2D7BX+RTOId5//Sj1NbDbuxwtQwmPwUKndX14MD6gastVKv0qnKbFzCOoLpmjI2ShPv1
+s9O9M220nOTYipBhcu6FIddxOKGw+jK4h577AXbbUAsN47cUTLw0ikBnGN/ZGbSrAR/YPHN9QyE
FQQT3xwDkHJDRSgQh5LDksjF+2mZklWba+FZyeG44RgJ9fMMiocOh26DMEEB++LcTRnm829u7e8r
+epb95PrY3GaihOO3zxNTown9rmQeYW/3kmarkFQNrtApDXtfS0e+5UtaAZ1QH45kbYd9hFUnL48
5ZyedXXFAcrK3NNWPJvRNTU6urCB+8v+pOdaShP5Ukjnxz6J6NH5zxZMlZI7Vlthk+N3XG+ZPF6r
8Xpbp7Viuzq1QxOeXKGc05qhRr1787/ZuGMjV6C16MixAJS0NXxv9GBFGInlCoPCPcYL4JBVKFkU
5h1l0+s1OzcphXO2B79OfdKlfgh91uRPtb3X3ZWn0Hk+VejkRhfV+AjAKe6thJZmbBD/zYPNIdP2
36W13ULyNK+WmS+/Nw7Kbhe62lWuXYfnosu9Z3dPFKXctGGpVEiyyI7er7QkhRCGc6BTyk+pqKzU
0lKxTYqGaitvp7DON9X4euz6IB6RWpUHcqEpvIaCBk30DYqa+0lnrXZr6fAMGjv1+TGqlToft2ZS
neYXRQBCey1xT966pVyq1ShIo/5m5XLovbBeJ7VnC8kaFGTyYk3qsjJYV/L9OkiVcWlJfJPdOVxS
OoqO/KvmjWRpdg+tHz87V1JWXYwgYKxdOrxmaKN+C8v0i4i5051KHr2/0yW4+VPFSnzMfTyB9+TQ
iVBrbQeEmKi07Xmy83dJp19uxGbEyBeD+nvEpSVZznv+rZL8c+acb/3aj6Zmk3AaUJ5v9vA4OPIc
cUmHavOd8V1kPOQmi0D53TKr1lLy1qbyhoN1ipelTjgWiu3JCYU0qheUkRLw4jEWuPjtCvRlvama
3FYj6ZDp7d6Gc582k9itzrW+ZdCQ40NKr13K4cfxtviyBd05/w9KdauJCAqHjy5PcDWCTmYICA7t
87cBrsHOFRNTt/pNPKH+F/DActjd2StPfhnQ3UdIvEy5nPznEvOAkJrmnD9CEbe5bIWxcp5JyFha
xb46eAhDv3bD5WQY1hhJeJ9cJrsb16eydZmxs3fmh0yS5Hxo736Tdalt5wpXGjSZ1Mu1jd/k+0OG
1gZmNW8mqrDXVm6m1C9ZlOI0bOrxsfv7tHuyFP1CVmlvKVW61j9H2HRum4mFep2m+5sMwp9rLAZo
eWDmIK19jMlqXZLDLG7Sgl6nh1Jnipl87NdBkXZ4q9+rrzMeVjOaEXiWLG5d2twGa6ZeTIq4zip5
giu41GusF/u1kmAw+C/rJYNQlcGS6cf++7i8cyDCI1HpOmSFtabuDsuV4ky/eHi64tFAM1HA3qS0
/uxqU8G6gNIWp/hU2byVbO2xWRISI8duGLlKvqskYSFvUivapNt7MidjIKNCyrtg26wtqH4G4nBj
QXINBmg6gWDL4V+fl5OsUs6rzXaDZOYFga29t3lr6aHS/W3M6PR2Ge7Wfwum+wAfdZlpD6CXY66I
19rkzgWzYIkI+mRQ+Fe/f1bXrqD5ZSeX3FGBvRodIDvWaEKCe/GU0RKE6szLfl1M/qrtGWVidobX
8aQTjfrDJLS0OX/z06dQaJDzKiGz/FTJdXdgZa0Jm8wA7M8PAE91yy4wH5PiZDS9JnvoYLcoN6Pr
Qj49PLMDMmcOSDG0dIE+GCB7ThclXmI1wRcJqUUpILIf9USQSwULF9WD+WiC0o4B3WAIonnvrH3i
osiZXMKgl9XRgbKr8fbvjhwWk1kybuWUwcqrrPYRjBdgJC6OGsEsN+6mFYCE+S/T0xrY2hN9LAMe
Z/VG38zdC4FWl5FGNFvWRNmaYePIHmZdfpHWdHJuPN2Qc5t2gpTXg9STT6kz5Pu4voovzTD2h13s
cNF5Y9zSasHoOh3ZIggFOQo6cBxkCl42ip277///iURElVnbeqYH1pj9bT9TflzRVCVVEVHM/kWb
qc5p/lqe4Z6l32jONf3w0HaiU437rae2L4tvlZeLj6W1Skby/69W6UxPpVrEmzbFx33QXK3ZGZWs
2lAaw6HCTiC4rXGPLFsxEa5wRJz/XIzKs9cH974Shogi+bbjcdxLke6msyC8nSdAYWx9SoLDT+rX
AqL3Id7cdEImQ3+fZrS2hY5toy4BaEg0/rtdOq57gNnXq2ifCgiLtfAC648ECMvpOnKYjQ+ujIVq
ITM54uvfJ25+/ZYt6qlN7ODbLjvOLmxnQ2JZWDyW2AXYn+DTKIxfl2LkVmZ0Ekh4XMtpJePbcm6o
pt0GfLHTtLPffwS3ivO4y8pEgs5COa1Yf2udeaU347dt25VyD+3Qc/GNuWglERjul4DOiWOiDU+p
2TP8qD4bvsYt+z0Ef4V1Eb2MV5l9uPraP2iPYb/Ob11roqy7xw+fh6PAE5Mf2nWxu2W9WRMUHpGQ
75fLVB5MJhro95abxHo91/iyIR2d7Cbv4ne7lcNhlHVSrNUeG0J7b/sLk+r6njvjpk/XOv5yLIfp
AceqlCoOJukcHHY/FPMcqD+0ktuA32J/SWfwE8UFdiSHmEwef7e17ctkKjps9c4a/vb2xdeQfru0
i/UcJ09OUO5NiaB4QYwNU3C4N5unbZ8C1yLbTPrN6odKEG/cRABr/Qr2zRX3Xo5SPVqGP6AX8LHP
7b3gllCJyFmZEGx89W/1BRrpotUDCnJPMVNkflHiaUC35BK13HUVDcncdbc2/dkTdFGxIjbR3/W5
hZ6GPG2LrhURrJBMxUluhjZytEekUwHWJRmv9/LcdXxNVkm9rnb3K4IWhtEjrslz9NyIaElSZCrf
ESlritksCJlGgsenkGNRLlNkEvofqUi8mw+xlJ0PmkVAGSCiPmiUe8aU6WM8hGxyduN5Znbg1MS6
1D9FwPOstulNRqza7EszSBFnLSQYrENpG7xiaX9zpF0nAUVu/uyY2hulXXzNpjylv5wfmfDCoiP3
qCHB/4i6r6Y2tqYLwL9IVcrh1oDCjEYBITDcUMbmKOesX/89zXvx1TllYxDSzJ69O6xevbqxelpN
CVnkO4usoNavEJ8BBCXEh3/eJPDD2pujNzMMdEtpAa3pF3CpGVyxtSF7mnDa4tJBrtVITrx0AFyL
39thVdM9sdCUNHmn2Ky0dMA/NJ5kL2TZq49iunihkwyKklrxnPU2k6IIBXTWnLZONphwGKst+JbX
ADTp9eceufibNKlmxj1DGwPaf5QnwzI5NR6ETh99ElMoaty92OISadO8PTP65tYsDbX/dgVss99W
q5wyAQtS+ddMyat2S5ZtRpAakwGjfwzIgXhqEoggqSsk5DEdVj7SFwwt/EZCao/rmlTckcV5XPhb
5p2F7GMDQ91z1S8HWqEoLRLOGIOQW3z3qQKlSED2A7Mk1Txgyzz0ktV79KxJL0VpSRarzHX5ddDA
sW4WBEj5J/aRMT1VItypTruCzsr1V4kLhJw14JwtPxJAf95ei+Wxosb6+m4BZdGw8dJ3vf2ph+dP
I7ErQ/Sg0mGsrosWa3yrdKpvWvYV8hSjFDxYEFES51ivm/8rc/T4l6VW7Y+DBLGKDH/SqU1DENeJ
IRcp6hANrsD/FOYrQ9trdVH4EucwaIBwrxKN7vAEFZCqT05NyFcD06lCqeMcm5XvPGUN4LnG87/7
RJgoe1ldm6U/YB2hrW1t1yO0TjFDZYVdFoCVFNHwEfYGjjTXeG450QYv9CgSNP6Ubm3Tl4l3Mp3b
IC9ZUifPkWyUmjyCyS0v2jyi8HKNWOnwzzhdblZpoNjii7n/yIyFq1ILCjnnh7C99efyZ8tudyZt
DtazmNxlq9jS27C2zK79ymjYCFRXiZVoovRC+FO1GaS7+5MbOVebBbmYya0mn9yf+Gef737qIDio
wLLlyAviD58t6YuhTRtp8/7R2dxMWoXpw16n0PIhlx1wGVWu9BXhppYfzwlwO+Fb6X/alhCkwC+m
IXMsXLaQfOAUdO5Jidg/41CTPfWxYnulnVWjzYWKLp29K2l6lQlBMRoxY1GlmfgozrwdX6zc7vRU
b7RzyULuURLPHKWi2whtit0ourbXvWoDgv9gkYiPuMii5huf7KKUgrdDk3pkWhICKZ6XFDpis9r+
H3cnV7jeWF4Fv8SQDLZLgFy0dymWHCPBky15jSUpVXAaOlMTGIqPF4o2S/jDr/Wrepl8/zCIzEIU
SIT777j62QKUwtmOTTde2FJC0cT/YLCUWH31azNeZJ+4lkGIFjSAEqVoTglnpByo2n3KPYpWAk+5
OY2i5ZbnausJZ22ekmIsz/wZYYPlhHyKWTyB4zIFx2z6qvxAadYfVAbF9RuOrTNlNRf5JoMyqz7J
tfb1x93qQ6YJuljLm3l4Rbz8130KI0hsBvVwtk3R9jzNTGap7XC+13ld4BE0qgUt/p5bAh7jWord
yWjxOjFp7dfsTwNq0JkzWNR90Fq+GNRqNeMsgHGqBMhG8GLngzQjHsYdbq2ICEiEojk45lH0FQM/
dvr5wO1Qtr2hdWaH5x7MvP2w1zaXaCAWcpoda8RTeAat0H3fU5NiSI7KgZgOjEcMgtPlCflh+Abn
glE8kjviqUnhVTAmh4p/2XbnV3/Mn7VnM+Hdm2bE1/lz/e/qBZ942ZsfmkzzsjntbUww6l/z2caM
oVWXabDbtq/r9mLc6LWqnZIxROvdwzbfv3UPpo2k3tworeOyczoOxX5xHWt2HwMqqbatd15R9K5q
2lEmhqDvKrxbjPPQmdp4oFLugD/PjFeD1kwL2d6pfgnH8M4HarqkV5f4yWRw6rqx3lwehZSN+KoD
V7fLCUs9r8ij6bItuJm3dU0W2qxW0eCV6eO8Vxu+//jpXJYbOvWsRCPxY/Xznvz/6jeX8kXjTmqP
s0E4XESGIqy6vSKb22dG96HdHI9h8fvUsf+hJ+FZaIFpOB7a0/kuNuP9NY5QnDu5pvMu66u6lrLL
ZI8/wN2TS6uspNaUKPbWz97qhUmsnh7Kv/ekvI4W27rqiH6b91fD3XDeL6S7GB31GpflQ0WK254U
cKO/bgojaJPvNRyjGLOTB4jsfwwtMaEK62qezb8r6El0r/W4VNvTtNrmSozRgZr1ps/TXn2U75ee
c72g3GXb18JdQ62FG5Ku+9oZrV3sCjvwtGsb89bWPWigESjNaipAM593uE0omJce7x/3TISBjTbP
6OfZKg87uISibFakqMk/te6dy585deyX6WDWa4wu+dZK85YKa0JRtLvRwHWpJKXOFa30vbpJKFnN
bkEjDtLKuPZ+2rSVZq4JvtXnZ4pBVH2m9JYVcde+q70dDd8RBRGDXLPtmNojDTX170V/AuT/VuxB
cFoO8+lyeL52WNDFollvq5HAqgmUMJlGQY6R5ZLrNHQGjKsqHlpStR/f3PgO1XXqM3m/hO7S1KzH
ob6eh+zdrQPz85Q3oNRp7bHapxu07F06jV13I++Cw05SHVi55LPNCA7yAPb2VjU6K3duv5cmqdTb
ArWqLbV4sS2hKq+fcprefJsuXuojCe08Ev7GYHruFAaT3r176V0YIanYsJyt0tqAtGE6GdHUKQ0O
6XRIdcLdG/QVzwlN/mriFYwIvINo3tUu8tyoZPUBlmAbMyOrDcWGxqljA99CMZgXN6EohhHm4q9k
Mio/T7v5ugc36ZWfj3PtFLl2qb95nfVcwfPnsyUmlXOtd4P7vHiqvbPHONNU1geTkXCzX++dar8q
gyldOZmFu531MaCHmz/X7p2D7p9uvy7JKSk3HnNdNwicVpp+WfVWvWt3O1i1T9nkY0uDcbQZ3rub
3laUu3uoIx0np4JSm0LlA7ms4YxKE2Xgn1FW5WyxSSr/Zpvksk8nsz5potCpfv6cNulYr+6P+UN6
PIcqGjqfEdbZScUXccK0ONrMP8wPVKjpkOrvR/4LoQ5h8bNX7ynjntJ2Y1A99Qqnfn6V3ZWM1pkS
qmRsos0PnIdqqayHqs6Uf9OwsRVZjP4x22dh3OlxoSdy1JuRrHNXj4HmDmVSTBUAeRmCAtOOyb9/
FcL4uZ0CfVuNqFht+ZRNPcFkQbHsr4e4YtU22QmmpS2hL6f2LimmatSYql9EqCtBsCEzRrOwMLbN
95BhJOEkMs9Nx3SaRX8xumw6flRMZ7UWi63wiJxl7gF7BzVW7Uw2o7pMSNqWKPgg3ijy7JfpvhQZ
IbMn+vua0pVQuK5TnkQzdQH6o3ZtAi9ETjJOXuF4fxt6MS9Qd6sABhmlih9kQnVRNVJQ50+DDfTW
mHf1KdmtCm/da7W96lsJwwrGWhcy1XaW5+ctbp1zxtkpvBuuXm1PHIPyV5EopbRSQYs0OEZfHpGS
29w9ufNgpH0Uv4pR3zo67fmovZo2OFwOrftmVE2l0Is+FoDiPQL3tqtzopQiFa362ED5WiJ4Fpfz
XId6gmpzGD2wQQQiQ0CyzHq44nTXPPQlEh4He2vlWIs4izlalOHrsGUQ9YbloA2KFGQ2zLdBg2G6
1UgawxziB2y7yYnICMCpR9tHoUpVeEZz8pxBfdazZNdfIA288ahnijrEkfLole2NA+eOwPB99/dF
za34pnwk31cEiLWouTF772j+H3mh+qNAsuik7xMeUAOVYS/57rpXNyNUe9s9mYtME0uHS14OIeiz
RgvXb3/vs7PBGUt16F9xgYuRDE/2vlY9zJZjM0xs/E1FgxeFiMiIVu+FLOZZzgYx3fH8Kn98gljL
xWWQSumHfv7tNOmqaop93uY2kv6Qqp6WaipfsqUlO6LjlazRRTGRNdPTmEn4eLcg8DfLzFSq9hnG
1qr3F6Y0/tn/2bw03FqxKzE8ipH+3UxvbBhiuXgp/r0jJwjo6wRaqFDEISJaDlnIDXZNfXynBzce
z3DTsY1VCeOLv+deD78MFq1PiDg0/bCgK1UvHIO5Xa2ltM2XiH63zv3PavBZb7sw3vp52ROrRMz+
vO0JlEWh816x8DjtTQaLxrjRunSnvepgh8ikPD0kK5WWest09nKNlr5F11Wi79kVDpWik31/7tXJ
aXy6iog/fFxWyA5UJxq4miKR3bazHkI5YnPdP1SRIp6xei4mJpdYffFJUWQYkZRgUDzAs70c64+n
7ra3etlxWHTqjsK91S7LUyO4pDQG36Z45ZvuZrz6XtaSoh4ikwGH9cHEXL9zYtggMFgDYjrrmv87
7cEF6r/3pUQIDfzqNdpaphluHblEXzV6bd5K1wQDCwrFDuXTmEOkjDI7ee6O2DaZzzP5upBcnhiR
5FKkBcwlimuaQ/XJSIIXiOQU/Ac2i9hMmHNLKnwReUwoEYbIx3yIOYCAZoDepLsaMWXn7/W1c45B
DBZzm+Qnr0zuavUC5RNmp1LWk55DSlrN5eUrt/vO1VLFBW2duWO3WOoCiBe5bHuQNNfaDZ13hdZE
cfJobqcnQtH781troV48Eui6CXfYP72S7BP/6ZBG+w7ZLfTk8uPWRJnecszxbLNwlOxB0D2hBrP2
6i+MHTTkUApNsHTz5iyeuqdj+9qyHlJJNF0PulZsrQsdYbG5SIpbfJB3wUaCjCBwFu3gn5jV15F8
LB79iDoUHc5HtL7/cdzQT5hvMS3cHdhw7Sjsac/7dzrFpF0VqMrtF6skF91JR82oo6Db3P3NiRrn
/WIHF2xaFV/QVe3u0gYjJ7I2+XOR6J661anzJ9uwJZNslxXS2bCQToal3tXJM8cvsA/lwY4EPVIB
Wsid++9a6WE6kFsdXutZUZQTilipGKL6HO0EZOepvlKjNvyo0KkfTNAlo96v9tfl1tRPhDbxKAhw
k+nlUl6krYsXtmbOELM3mAkrviJnAI6hwhaWPR2ykLVBrnv+fSkmS8206kf55rVb+t3or7uX/xr9
q97PgckXnXyWUz9TxXq/d6/dzZ/pSz2rDquTrHrsTgeH1eN2/7hZJCtUO/Wd/imZvd77u+nDutA9
Nu+qEGk1a3TrMtR2TqNH+55P91rsTBow3+/JZLDnkgtZF1Iq8bGZppn2mMqg9i6OrygGjM+Ekdcd
wf1nj2h+baB9Y5ttvirvpfdyr4EQ16Ur/IKqiu80IQHdq73n2jYcmsN8vEun3UZ7Rex4JWNvrVLv
ZhUEekSF/WRDhViQRic51Wg7EYHV2kvNptqCnj+Hlb4Qa9qtZpf9Q61bYuHbu7dc1+RvKo7FXllr
0O3R3xuy2rZ7sTfvluCC/Vy7+EyyvRIjla7dStxKrutZHum1A+o+1VK687E4SufIp/vamKnYE5xV
nKjspP+HxIsJHWT2SS1e3j57a91YU6bCEYIkZ1MzdN9IMG7HppVwPYiulKnDBUreRsK/DaDxJO6M
iCc30GpHBRE4PNwF8349tP0jCN90phrC3kOA2bHT3tEnbypGgK9Rs/bfDNE7ZiMxJcr7YxD/ejiu
N03TEms7jN4knxZTuCVa3O6mWcVcQ9TeEVINNH6mI+kXVG+Z4IOdWzj015bII8x1v5weDi3OtNw2
nv4Tt/gq4c/rgYIupfXDW5lfD+t3bc3+slrCPLE5PDw+agBg9T7GN0lPFr9Fb9hBMF9hyGcaSTjH
sGuKHcbLmQBP6IiaFOr1eNLl1D3upyNK+I4DWHQzOsWoLDlv9DTEvR4P37XCTvlTqIaNtZ8AJGVn
s5ZC4eKcIml5M8S5G3Xw2ahUTlSPd+Wv1UzPB1Z+qXWv9QBzhZjuOW3RU4Vmnck+nP8UdZ7Xtr9I
ANwf6D/oQRM2/56CxeeqJ83a44TtRFQQgHRvub7kel3M1nljCWeGef+6IW+cnoB8ZqErOCh11TAL
cMt+K7m62svhUX6vHF66P1304p/IpXUOtzTAnUSJvD57vszQFPvFSYvymxnd1U/TaJ4W06cr8uqy
ibFSpE3kpy/V62g6zeq7bNnb3rEur6OZeLna+FM8JlPfqJriOTm1rvtmI9scni4ToprZvpCUlgoI
DyfSTygAp67xRqXJ8FQYgGKozqk2iDQKq8f6312uny8MOPnjsyfV0m4W9HI1EUNoaE9LyzLMcm2C
kuAjTdaVjiFZby497JB5s/9RokNhXOOPteNNbslm3i8JNTTHfs1NUaEQCzmmqdwz3FEn46zcGZ6+
ZI7ovpuv3LtU7TlXezLZZWPgjhk5jM578e06WI4PX9tx7d/tTTa+e9P1+r7ob/i67bjUmfTNvpAa
GbHcqz/XEXRGMsAlPXpXsMQQCbXoqS6rZy1DR91dzMYqcyR1HM2H2/GV5Okqm9270eADhegT8Kx3
y5orE2fnyjOWRTmOq/LfNjmGUU8NJIm8BmbNdhmB3LbL24t6tpNSOEJkYPd/6pTa75kaMtSlFYLt
KhiCConOp3dQ/BQZkY931HbryHcbyXnRuf45xfypW1fB99LH55WZK5uMOdWonQB/Np05EOFB4yJP
yTOb+T5aD4F56iUKElFycq2rfqRDszZh6B+nw69HbL4ZhZCmGZ2VtjiHtrlTfI8UqcxsBD4UqkUR
/NYtzfRqPhkt8V0/hPslHvqEmLfd6B5jSSvf4s1pB+hcfXPKs+1wB/VZjPJdR2H/DHvSQR/TZrF+
6gAbcFOfkTh/7BOlBxpyVZmDwrpysA/AL0XeG4kmh9tZouKGfXeNjKM9XbGQslPtB2s53K0j5VNV
S2RB3usqZWQkWC1XFzamnLI69B1v74oMEV9h5cBCjGrWanptQr9gL7vB6q/Du60RGPY7gmd2LaJZ
WJGvlF/qPJIv0kIWiMynZDFE5T38djldirrXMr5jFtsBZTrSrkiujBZPdPa7LQvrlmSVy6hBIw3h
MzUU047Z5K/lj7y6Ce5dtu/kdgkYxKTSZbvaLnbvmbIBW0bN7iYrOPcURgI3k7DmG3jfZWSljnQr
uAQKj0ew2uZfbSKWuZDQbK7eTR3ze/U3G4gVqqcAvhNR7IcibFRlBJUWcYCwSLIzFLjchcb9TG/O
geYRDLrrmoSRM/moN8ufskL8WjEcyrNGx5a8o9g9nJ5KsgzDU1qFUosZNlhbGCHf707eb51pqXX4
t09knZBQKW0Tso1Jkq8+VT2knYcU/mEOIzAItC6Ulhmp9Swnb/jnx1kbJ/pY/L3ro03G9pLcirfT
7VDHlcyvcMn0knAZSlQ686L4NKKZP1qMVn28Wbkytih6NsldyAM5igWxjBVPbMAK6rNDD/n1DUMQ
M3za7VDCh1UtUXW65YsxqzSerqUdm+QrTlt/H2X+LMFBi+fHhs34IEz7sf4uf22WU8Hsdry7/meI
126UfzvrTfbM1Y1P/WUkalGtisJ6Or0lWs/nGeu5QRsen8cHvgzJGyY4U9YLLfKOAsK5BTRxwAqU
FzwC7hPxE0CgZp8FelVqNr4DsC49cfwWuD/rloaQcoomgeUtn3OXR9nVNJWyonssLi0svp2c0qOM
nhEEj/oy07QSexcFTcrSV6+5hJkrj9cmHH/K0UvWyyKzCrXEeBN5vgbqLLpSMxRms0A2nRhJ4Rxm
0Bw8ZZdm2/ev91aU7X/yw2rENFYiYJPtuCjYBF6dwYWmnQE4XMg+Qwc2GX7aPnwOQb5ydQuYnmmV
VdsbIck22fQDFPfNkWudawXYNVm38pYlxtmAXgTCv6qTGT6sZDo3I/TUbQ+aMZX/pk+7RruoqLt7
QYv6rHzjgJ+Xye6f8uVx8nvHMuYSNSFoxKHyr3bvl5fNdaW5LQ7PleZqQV+q9HI+de9P2gSoyXX5
6Fztcb0dNNZp6fhMm8YU9zwJxCgPok0+afqBaUzvRLyfCl6wVSRAw+rUd53jf9dK87aHBj3Ju1f1
VkEjmBAAV1Z75qfGyKf7J8WJh899cy353bMP6QW9N2hBWnGi5Fe3tlucaw7xrFXiafJvrdnn/nCX
3D/geK7+ei+9v+JU0MAVcqbzamaeJItTHkz3ne3hd/X6IS8oF/v33FWHiRNC32Z2uP5aj6vLhtlL
L2eyFAq+oKlVVtO/D5n5hNiKjXfaNkJ/+r9tqbkWhhXl5eUKkeRju0zGvgY9264XzW3h3FyexP3S
32Lpo0ydXH/1iTwB4vtyPB3qlP+Y9FciYTz6Ur2rjlk8mAqjWLzZoZw8XLTzH2NO0nA9LmuRJOQ8
dLBEILLHfHSrbRxJBWIAmdPT8b1V31Qj8x8hyFKszKaIvVS2jRTucLFt4Q0XMUHqCCBuqux1rvTm
FNYyB1vf+pUhONrxPKjEpfzGfwYgH8fkFn7+f3h9chyGIso2gX6BY2KMkuki6ULZaa46tn5e8gbL
IV/hUbBsATfCQFi+BpBocG5hVSEN5rsnuQ4LvxmgQuxXibrJLYVfHF9PimFSo5wJ9IHBDzaVJ21Q
qk73atpQGd++XouJepnqyby3/XOkNKs+2uEgUwI/oogp1ntU3MN9TFMEJbqn29ZqzVMwHBHzn1u8
SZm12CeTWgu6YO7uHwHq/FkSv3lZP+uqaOTdzKlMFHCBxoC5qr6bMixO1G5wVmAodnFPyRWutLGH
uUnxFO8fDtutc+tws7vm6hNXvH19VcCRT80c1Wvv1hEdplgtgi9ZAxLOclh8Iz8sX1yb6zXrz0/9
hjY9iNDDLoUszG25x8ZL8bncOxTbUnGtEm+osIr88sW9ET4Kts+FTqMrk71tkm0hrcyf7soJs75s
VC4YlQAZnRBWLGgDXKfJ3oQbB2W3ytbGya0XvcubfunrHQAu/AH5gcohnWz5cDECX1s4XneamLSk
WhoVjwgTI3qM5kbxkUpPAbWjxeWHIQZzzZ9XA5jbFBbBjZKZYhRv3dCgnYoqsCdYLs0YCfpfENaa
NRhGPJ5iUBS2vfpvE9yQ1yepN4E4HvKD+TOGNw+dGNot9hYW2NqGBwez8JwtRW0gJ0VfAYYdPumf
r4nylPQ4m1RRGAgeZaWa7PdClmrgKB6nSP0hTjMSf5v2pCv+FuQCcR9zHhb40FdOTvQR4XjbsFHf
LNo8xdgzmoh7iqP7HoZzQPa2ehU2JIWst0Wb+2xuQmFJ/xUMPZcCNq2gQHw+VOqYTWX4hEGQhH7G
NMgIPA1bQCwf/dn0sXXS9WALIvqNCVnxN3jhM1UuKe7eLsoIrYscauog6xOHs6fLD0932iD0uf7Q
pLIaafsPRPUKSQOGA3DZynbpz4kJZinjmwrc4QS/Qz95rnKk4QfLqu/qI3f/qd9JvecJ/buUdEOR
gl6sbso6fuisVUSGagP3rHakSsdfjdcYHKs90wBbM3v/+lflT+G79o31ZSo6auP3+UO0zTYILBRf
BOun8K061MggKSFQVVHLovFuGHtMc5M65dJZaRybDjjws/EURo8gglI0Dv7Ky4ZubwxbWL0Avc8M
LB2lMfLPNjuOj0ADPzWDMS4SyoZnjvMnji/rP9UG8xWDEcRP5fTHiq60unHz0g2F8kTlA/oejp5o
qpKFEcgC7Hp3OybUxCrDEnDiwe7j/JeTsLxk229vZShHLl675NXBS8oMmYpRAjTAr9x+REVbSAQZ
T2fUeKnRCuvrpL4Dwd6M9rKMn0bGuzBg6UUYCrl4BKzzqm/t0MOuToymuWuEC7rQHzzVH7aJ8GBh
KgDkxKSzOjuqGc4DurcilFvJgMptAsqBD1ZWj4B4qBwWWJ1BB8tAuQYKbYC4XGdySHfGcSn3kjzh
uUar0aTa2o+tCJuwtQyKIAtUrTcuZz+ufi361++VZ+RiRxqUQUBc1JgzEmbSCRPruHgBn8ZsLk8P
seKeqNG7098Z5X5mAHhSssHmZGA8znCOCgBTp+M7gMBNRlFb5qR7QCkfeY5cs+BBzrPFSN14IZKL
POb8LV9P9+O4X56UboYgTZIK5AHcpo532QN5OJqGtnbP5gsIbf1Zvb5aaLZOgcXksaUyylXJ7kHK
htsx++uAfX/2/EJmMX1TsseU7YO3ErHl4rcMOMAuZcQkQjWXgjEUYaGA8peYXe2JXnWmcvnjfudD
rJOhYAwxhR8Ae8TFRy7IeyKFHh+sBayDPiavH32xYYi5D7sQPoVg5m15a1PsrlbB2bL1FaR0ITqU
hiwyibFiFre/HM9GIii7jck+YBdaVEIznz0gwkjQILKNXw9g3zNS9KvLPZKyco7b6GHJKcU0Yb0B
3oouh/nLIFILT5Q9KMpmFFy2GxoOT1Yj2LNpkV03IQJrOPB8ocLPyaZCk3p0gHOz8nTpSDWh3BpW
fmigrakcVY4Y/nlxbcLe6fwTAlL2ifJ8/StCcFZ924XHeGLEbsytGFgZ1+Fpf/ZIjJXKPSiKpTx1
0H+RboKVFUkrzRX7Um705VdciJ56fVz0T7LFvSsWt1uS0TKRZe0Ci/MUfjyMFCIoPXJS2P5frEyY
Ja40yRK/qRxqZpi6yiBnNskvMhCHtGr8nPnJtDxCt6ymyeDJ816Ptdr6RkMGtIeDP1NmUxOkcKX9
te+PPUvCbjqg6MCAgjcriEyrYFD69mxLIJZbp4S7jt6NF9pc7rrH8XzohJuXxjZd23afyt+wKHmL
tMQ+HV7VfW0C3rsY86X9XZ29M7oLDttp3DH+LKhbZigzuKi/QAnlaLHcjz3BtXS/mPKv+BfI4tHJ
sLf9gLdWm8Kf3oJ2MDiGUqTph29DjMaamQr8W7QgZquKdV2Z5QFWGpXf6iRr+J1C6CXFSZpyJWMC
CaJhNz7p7wkYjKeUTWy/CGt5zFiUvtbQGNzz3Vj09uMyXRdaXPEB+fR078qQhnuVWZzdHyoyhtQs
AT6c6sn24zRaspGzOh+uKti5rr+WH+SFvLG1n/TJhU3MMEqAX24huh11SVZlmuexM7j+OF6tpsOw
A9Nox+qzCNJz55VZlUirZH9DknVkbkbmM17i+IxocMRETlA7YQjbDMmboyxGryP0Y7IJ1jUfyj5q
7XkQgPO5uLSQ4WIqehKQgtBwC+o/PISg1a4uPdByHbPRHWM73i4D7Db2Jo9RGYgXI2vSq6YYOYCs
kE1ctlD3Dv3tgriA4xSlcK2P2pHZMvgPWIjDOTrebBc+oSmXjgkdqD9RLa6nmtbMDLcFEEoxCQpo
6MtW6U/jlQmLf0R5DIoyzT8oNSk5isucfMzBW6esT4r4pMacEmBmun4MKOQ8lJcL5tfNYlcbTeB/
GEy81kAXwWGgNLCThNVae6Of2oVSEz4kQJyR/T4n5dnTtXelWpJ6jc6oF2Lcn/Ez5garqiR+Wzdv
geRtIY2bNVe227kzyYcz61CEyAiYyzYOv6jsJHINwtMhWbyu6g+LP7mlme+D9csVT8hlbdJG4XH3
X1n7RnaadUr95SUtFX7lNTsk5ayazWudM+pisvx9RwEuf52Sc61171+GSk2zzoxEclEjVHJeq8b9
uzWocD1e193GqUNLTrnxHEyYy+m7cOyv0BWVVHrKMIeaOvxDCMZpQaUE0mm8fD4HkafwREu0aDhx
qbMeG7pOw8qIzh93EKMAMdofhUmHdB4cq77hXbVrQuyKYNiGzNeB6GNPIeTz2YvI99HDJoZMq3z9
AEx/Jhm2FCX6uXDz1o3w90eVq+Q8fk3QVEx0pSjYJhMimrFXgyspyzg3zf5CR0AR2Gc8iTRGFCUA
FOxKC0RaJEOf6AXciLJQOIevfpKcemb8NAGoN++MNhXrHXm0C4rWCZa36G3yz7MacLRHhkv6S21H
JaliKkubINTi/xk84vMl8vSaL2eWWEknWrC6e5tDEgx8uZt89rTMdgXLcjf1nvc8PAC3IyyYLl+d
U63tWrOdv/OY1gKg51wzpZ5JWw/xr2TEIheg2EiEpSrEEZx4xfZ+COsU93zsRhUDQCsq/MyUTdnX
oo5TJC68ArCifBXWjaojJxVlwvoi27wtCk+rtPw8z0Ecfh0NjU0rBAJzL5vUwODKGrIXQx7Lz5X3
2rsaawmb8zTw+NUH1RG1TEgR+DZlOsWA3GD+7fFX3n0x1oYvGp8vXhubrhzC/QZEdze9iIjWbjxh
f2EFlUWvzk9bhxxolLnLhbjlDpPj+F24vpQB3oodkUUZ1HqLwZhs5s9k0KlOeD3dbGO9mpEmiwq+
mtWPi+GNzbs7G1uniP6gO1z1HBCGcT6sf5HjWn7sv1eia87B62LzUPrIv30uhydya2E4GfX59D9f
usfpx+WLMyA3NyL5+z2hr+eDvtFdql/cNbhLtMHA/dTpbzqDmoFwTKV7HW3rGnhh7YEXX5r4UcHY
LY3FYgghf/lrvRKk+aP/TyVaRAP36h0+O9cJmjU2dgctRE/imlgydKKr/bN2f+LnCFx+ha4e6Mc8
V8IaIzmY5wCF+xHjqSgem/ikVq3Uf36iONbHOGjUnnayAOln7td/Mj4pzWp0rPSW5Dxkn6o7BfPI
c+nJpMAvRKh693T7Z0mKqTRCTBzPYZ8BcrlrKm0yPCfzfzQiLtETCEyXF7TVhHW7pHKKog0kx5+S
85G3gFJiYBJiJLzztcCI1oMMjRzVzhn/DMHdBYHeUZyNHCB411bqvxpRKNIjYZ5hupXNTJOS9pug
Xy0/xOz3hE7A4qT1P9mLQDLeRkPGj8NpkAIZF0rpNdvlXvYAJ8Q2ldbVCJgawNIGm+h8e5/e2rUZ
XqYQFRuIsASqyU8clNT0CcmHe47MVoXsQs6PtCljV++dL1K/2jseaY3G6nApwMRH/KYkF7lD7J0+
rEKgQMpAOKDqHAjYPuOmq8KFD/tSV0eE5rw28PuWXCK365XmZtkWD4YnegqEZSUYILt0+kFnqYHN
qZhW2XSFYjIWD6LYaHJMfQnseSzYoHmg2bPRvd26p6/PnqR8O/mRxLushsZzL+rJFSiT1d80r5TT
UlTP2A3ruumWezkcpVKn3Ps07GNKziSR59KrJBpYQY58OH6bYji/JZBHp0BPFlk/m6Tgf7dhaoKh
ghIfkZI4iW1mthYjAfxWnU9oG3GXPEQGGmUxteT1R/3LQaH4wIR7fumJ/EQWGck1yF0/KbE+wDvo
+dwSfeDmOkX37+Ow9rob1dOCXvP8S/VLpaJaFnjaPMhCi6fl9+1teXqcjudj53ebVQYhyPjOn+Te
nRNgSxA3g+2xN4c6iHKFewswi8YkHlr0brJ78h2Cr75IGSFdul0COC2ocwxlM9RYMQAFnyG7L0wq
f7lmoGicC18TsDi0IqE+yGM8FXQwahpO65jJofodDfmyFpUdIBycTkesLq96o9NIKsaurNXvIYbx
ZU8/dqGUTI7RmHzqAn11qEjZK1lhnton5/mg9O7MEifD3Ig08bOabYTQ2rKo4CZAfOXQ/Mu42OWb
DsfOmY5uvAEhjeqv8vGp8FpBTyPtFNtExC1038bQ+MqAI1VRoXIHvWhQBtFJcxW1nj6pi0TzSvX4
Ihkqfetdrm+IwnQ+FwRSHue1dPr82dfzNX3cv+IuTo5Pm+lTAYGmkJV/ow6d/yz+7bHNlL5+KAiz
x31P5f7+IZJU3hP0rzmmDZRx2p1cHmtaLHS1FTv53g4p7doFm61rXcHHRr59NrkaWGZxiVIKoOso
uLeESCPrI4HhL0hSCwjOlOhur0H9pHVOP4qSHk24zb5Vr7Rsb+qHbjr0cDk2koAsTwuPIsJhqS4C
mGecwvUcX8Aq7l9HDMpZI1bBmLhYWYwtry4DsJ4P+W4BAFvZGgEjzi1T5uBPqDb4HFQof7p5l43u
dabVnXrwpMMeQKzwCWm2uXIKmT7aXehRhAcCJ9R6Rfl5xFeUyxBw0QZbTxwQPct4jEjoIspVvrka
aBbUBdG+dEhZ6JdKqT1r7ZM5ZQH5b5o1pM2eMn/ochfSQy5Vj2fZmGZIWqD8tUSyhXsplZkc34An
JfZfjyRTwW0dM8m2a7ozSMN1tvvBiNUkgkVD7C6cOwQqIVUqOeIdtmPCmFGpRhrGd5H85dFEx/am
+pSTQsPF8iFTsuIqIsC/mX18ssAyB8nWInX3LOh50lmNRAun6k/B65L5GOnp3nqNfILrsAcIb+3d
yod8TiyAywxtNLMUnSv2N1U4tkQjNFovLcF79zP/7Kr837hkODiRnLou0xYpOP0478c9PuidegtO
9Y0V4PXUlXXWlJ4uIypad9aTmarhMOu6iUJHtaXNEN9ELUuDZqIkq0BI5rSv0rbHX3CNMBcBYgQq
+FSVrPh8WXXujED+V25NcdSeIn9PqOC3He3xcMdIHdVDmuvUyj3mjHHC95j0i6dB7gx6EIYSsd1Q
GbTff0jB5TBiqf3I1No2+WqLIiMJyDz9OrJIGm0iZ5Q+3nSLK64605L4eapniHtQWTlGemwTRy4X
3GbsdFubcbOSGM6y710bnwK0ZiCbdtkRY6Zfq6+NR+J/TyzYgZTPQ2Us89GSLi+ilCA1UuybRo2R
ppITYxAvq78eQo7UE/0Za9y8jG4E+06p4qu0Vp1V7HHlrYk2VlvkjtbLeDhujdtwGEgZiZ0ZLw9N
3x1WeWAFwir+BA2VfN8qs6edy8qE5GVgU9gZnurkL+uI9ZRSPPDOMjFnVqdlRSulhcD0CAQ9QLx4
01tFWdqTZoJRZgVjP3hVEDR2PyR+BI0aDQM6Ki2JYL4LI7HcCKmTNRry5Z/zH0x+wOO3Irw+K0mu
OrKGaj3alTbulTq3pyJcu7bZFySTHY2URAeBPVf6tqOvHe4RGESqaOjelRVQWveZd9FED+1kXPC+
Q+Wx49mRNY2sps1MHHQJ/DDePUpn0CIUCLmLD+AA1Qw5uxpAqzhPVAUbQOIOGdHg9OsscNU+Vll8
Y7kXKSQaog+akCoRv8c2DXJ0qAP74Fmb0cB0G4ovRQdxDOtElIUxNn4jDlXbsSvn1mH2HLVItly/
5w0EYEip781/ulsrbX3Xnsj/KjqRt0jjAEm0HkT6AgoQu5afZ+CZaC5oPGIYFsTVM9hR+HEG7oag
XzKAEgOzRxzXduA2AB0RfWmQJCepkcEMY27DiRnb4l7kWbM4ASTZ64YS/1B4/B5DtWXIAkgBRCi1
O4mbCHKiJrUSJyQ1mlbwaN0Vm45ag5xjbZ6Y0F6lLQgEHd2Mxbbo1j1Sn4hihg9iCCGtAVqbYqUx
nrmxJNHG2rfQRhSsw9ShUEDHBJIHP4Zx27pcNRQHPyHgUbke7FnDSebDheno0nAjUI9mkhGRuCqY
R7gsLnBZVkwwogYA3iWwKbgp/OjdOSCx5eA586ecLzZ96gBNprOaIggrlX07PAWqaW8KMGXyWmAl
tAB06gB1geiub0QpwGHEjMg3QtNAfkbUTIx6PgtR4NpiBkAebygC/FEYYTYtqK/BW9W36ZJu6eP1
G6J/KmM4h/BDAPWydy4bR4oMcKMpUmM55smi2sfOCN1coo4EZkjmnXshgCaVQK7WjOLmpAVGC8/a
okUUZle+RUok+RRTmstVSkKV3vabDgA3cq7ouTdcYfJNE//2RX369rXFMH3MASmbeiiMx2Ycy3/2
1cH8A5QQSgkjV2ZBNJrN8VpIpiTWaC/51oIPXRBA4D5RDPh8vV3+kwevYA9EBAHabz+tGEa6grDH
XKzrLb7Z2JALjWuyutu/9ZCdVvp2YFDOwNd0FTVzleZ/N7rjLq8nkencCJdGUzVJbBtzO0pteYrU
UIpOEZvbb1xeYDP/u8Yo7soSaEpsmquynfx/NN3VUmtJFAbgJ0pVXG63RZEAwW5SwIG4e55+voaa
OQyEzfbuXr7+H3Z7ABFuWmG6Zseke66tJ+vS+QPHc8kTbHXg/yKjGkfqL+IuQNv230C0YTtCzqvX
+4aI9xzYrHnSHEHRG3HUy2dwE7rBnHkBx6iMc1H85B9aqUwIjMKKTpjR3KYdKOPZHSeSPcazXC36
LCE4nPvVAyHhENvdP1hjJt1ZTNNdX5kS0WzbXCme8S50FI3Ia6YqIx7AM3PGXYgAyDcWTz8o74P0
H7VZWWOihp0GJNjqq97PwPtxQ9w2aFuXAyTvzAHlE+n6DNVAbfIP6P0Zr4yjOGSz2yqMUsLqHLFn
4RiMlXlye42z2h0cJMI6DcChTcJIr//12zxe1XQZwbgA/m4/b5UHvBNKw8Yzxps4fJq+i0AsZWMZ
ocGj3OweyQpc9vYFn2GnxipYqaEpbfg80w43tl7VVBJsl18adNKbwv40otfzk4Wi6AogdG34zGrw
NOIFzLOq9jSw9iBOA2p8SLQrncjF4CQp0JF+glMGtm43zcjOeaBdFvrnxpro+ZerS317U4tqCL1b
jWaSdawfLgStii8zfm+1IttlO3dziPLas+ZRzwA9LsSHxSs/bAZx4IqWoHeYKxsHBlsOhadTxhE2
ziMYtKxWS68q3dPRJCutesEwP7YP4vnVd69FY8gJe1HhrFmmPyG3R4BBQaUYPWY9WUR0KezqS12b
1FqGKWKJ6bAeiCNuvVy1KFIq6oNeQdqq0qatSK1ZNno0lsOUWULceSSqeZqyMQXZA7eLR/ypdoeN
J2uRzHZi/WccrbN+/yDwPDkTyaonJem7y6dwFh1uoQcclkfz0XK/yE3TeuXgHQyG6mJysX3FZoQ6
nHTe5yBwJkEiNkRI9GpsQQ3dGWYhDllhTWZ3w+P9ekAmkfCWfYjSi8yIaF0+yeDjDYRwhUju0SwP
fo2/SzgKyt5AIm43jqn5IU8f/JzJFLOKadTWZ8MBENbMf8oem/M5JaSJS4rdWD6eyRvAIu6ljGfP
lhL/SaDysG167Vbwmhl+uIXdylbzlk1D0nB5uEPcTbggbvDwbkcmegypXwgKCnXhor4oPiNTAV4d
XQ9JgJwJNpg1ZBxmmcD9Bh+7wsG43FNoZVfYN8JHIkHWv6vtv6cpPt7voq47MmdKFl9ewOxKRo1e
jXIYorAOgw03eZTt4COuYm53h7yZpoGaWk3JqtVY6hdeQpBXhlRGSh9AfD2G6ON7ecb2lt3KzovP
6fHOVk5G8bNf2Qy00I3fE7zxXZIStLxZsKWmQ6kGe4a+pu5wKN8e7kfLGOl4LjmuM/pPzhXoU2wi
rt9XCbHtkFNX0YeUjTLZck+93qV6A/eImz3cNn0osXeeYKiuHkV2lzcmlvVoRoby3mIrZMziK7Pw
+09sWcvBpLo9vtOiplZ92SZb+3SkW7bnrGnRGvhcO7g8+/dQo/x9HYCie5R7lIHXYHSl/1Xur2Kq
lvqBLAWxN8m3dE51JtXfChRtP3cFdQ3k8nozWKPHwUHxKHWAEpmEszUOSCPn8y8jl0zcnREmPi0S
25j90IRDzrsyCKALAFz6nl7WaNtX68pQ/tg+nO62xXfserow96oBxUqT2bAv2XOopuH5WkL7FhV7
VV7apQZwAzNp5UDJE6uYFpK6ZzoEXWvCiAhEPyAUgG+5TwWwa4Rrp0fLdfIlDLO+vU76+4dp4OWi
awnny+esgYuOSed+EG5vljeinds+fBOdCoVUiUgsU9UJvVoGXDP6vXJK7TXDFEORQPNycNk+6seZ
7aNTGRVxHttmyrvbvOi1GMaoYujWUyRFnCfPgVXM383d4qc0rHdlrrKn/7ix0jkHdUDbr7+t352q
Fg0/FOKsS2Cfbww5NgDxw0t3imEDD9UREE2f0WLcTi1JEssBpPlctfBg/b7tLzI9EQNl0OJB5IcU
QUgYSo8OBEUEO6lxAVBr/0Se+yPjMmH7X/JfIcHB4Nqr7xUkm7+bMusgyWaPWMWcKoS3hX3iTlUx
Hc979sbaMtAQmsV7fwEpS5OQPrayXsDkLBV0P8oBgGsZfgX0QsXNoFe0fn2M7mP9hnX4DLfVTbJv
3ArQwlN9ww8R1eJ1ekiasCnGCiIu7cdi7/R4QHZm6pspnck6YUioz/4MZTUyEMQKPiB23RbYFim8
Sq7KnN4kOXTkXS4P21yrMG2ez33NASs8rW+1wk3xmqkebTyv35c3yyMXTXNSvMw191P6PCpeAsvL
ZiYMLFqqCYLWGjWeKtO9SERvU/pAg1Y9YAnEkDJEJyjzwrRg7OWv2Ls0G404O4PLmqExeSs2ns5q
aRgytNv12PJuIWqH6P75H1KTbLhpMgfrJwWe9Y7wTGUwDVXskBBBgQKc0Asp5KnwcRxvH7gJHeAE
r9OueH9jM8iffq7fgmzWygKVCc9tVd3KGzwRCMMSfKF7iN4iBJtHNemgqs9QgyrN8fsV9CD5G1oU
q5umWyYbsYKEwpbC81XZdFOyTJCwwMKYXpqNfxJm0/UH6q4y1FV2XOHT5hWocs7KtSfJcemVXwu3
9Xs8kvB7IywN1U80O7Ir4+PNtnwr4beoNOX/Ksc2mrJLcaCZC1GTCTKs90XAR+A9YzmpxflZVV21
LjgflSq3l9KAp0ByYWHY6SwUMGHyMtbXYOs7zO/9+3HaLofqHKpmvnkIEJZuPKyN5nXa3UIzQbym
w0g9KEqncns6fD5cv8C7NwBbwTQ/n97oKz4flCEfQIXWexYcs1UIUpBhXnk5ebcaV/iCIMGuwozl
y3MOMSc1i+wQ2CAYMD4hGoBr7X5TVOT1uKu9V48ZLsEF3st6ej2iApoG7rNSQ19wn/oPDtD5lGym
YvPX3qbRr7AmKKfCw4i9fxV+xMs3+Z4rWTTBvKTrXJsydIjpeUUK15iXwSlm0ixmdzSiSBc6ykO3
7u1x0UY9ARtQZlzDRuURnh336VRtSnnj4RP21x+0VVjGNBFcX7K3Tm/WkAACteS0Ky2Ex5QFpbzE
HueTWftqVD3RLrSqdWkDCn+sFfA6QtvzdvAcfDZIg6S+SQu7ByjkYtWvSborM1hmpdMnpEElQ7NT
prgD0Kgnrrmg4khBie/A55TS3r9kJFTh+ZuYYoxO+4wrb0ZAUF5PLb8YQL1rh11wSkk4s2Pap6LF
9M37UO5q/Ui0KgQS62B50F+2pwIPkEACzju4ZZDM36iipu+UARNf24tprUkkXn774QiaKnCxkerE
C0OXa8V0owEp40A4Q+H5oK3xm8fFMSPYG8cWAHxqX/FN7ijxK20U3rP1i+PTa9MJlX+wI0axaaeo
fsCFU3kyMoyMJtKxhUG2TXkKQVOZ6Ar1xG7J+G/GlwfljlDrhl5fTTb8tEpPd0J3zhZpe3tchIxh
pZm75yO67HzAiGPIMnXCQ4ZINO6zyxawaFuR7GBNAwRMiyh4R3oC7VR84bYNJ28+Cu9wQwbLON/C
6xryNdSlMJVZcWWwGsX0+r3IDvnkpHU9pHu0wd5sO/OUiSuQOPlSFxJSFpEwxq5NxQqUgDRc3cEJ
DAFHITFxWyVB0q2QzEMr0SwEWixmFg5fz5/EKhc0YfDHxyEiyOVSbv5oik6DgWPKuSlqUnNNB/J3
Lthmgke1eP9eOZsGeZLwhZGVcoHpt72YrgYxcKWEWFR7Bga6V7MSYJMgnKcQqTZJh1F6ebqGlg/A
tqVB7UPZWOP58th43veXASdGrcdk3Kt/yg2P1w+7OxHJRiFTKKam/rNSyMwSJHnaNSvTpi7ncsJc
8JbNJU68IvrMZGKIHyygvmBEXUFEqdUyHbXk5YIjUX4RcKC5pykAR9E46agmX4dvoeFakc79+Wy1
W71GiOzeUhpiUHq4RtHh86C+GOlEMdPn27l+5wOAvPZ7FX7pwGNjgmtf0+27mGgYTz4PVD4gZQLV
J6Z1FKodOtsml+5QiiEaLgCinZq558+Htv+aWXsUtXGYPzy1HyJExnikETjfR1EvQuiNtjTqdDqt
UxSPo9YyxgsZtxIT4yeQ6j5S49FP/3Ed+/QTKHHHgcE87bQesc8/tjCdjCOp1MHgolrJYOWjx46I
ja2DRztiYvTPxnDfKrXT8IZgD9jYenycZZ3HsGvrsTUQrmQ+TNOfH/G8cK7O4+9hOKL93RHx48/A
3u7k5xKBkcxfvzazJ/XwI5775XP1ou4BnCY8TkHUENiC/+d9MzlDHMoia/Mfc5XbGfaI8WN1kxZF
jM1G4SNwn0jI7kioGq9I/geS2SzBHwC909TSnTbg/Yjf3in5gGpLTGJCAkreDOjwAqrJiXvJMv1S
C7h5EMOflNLju6B0zoNczzeedwnfB3KBkOnvEoGsWbz2KCSxs7tQLc395FuSALPoh7mscD1704sR
eJakc9TUaA3lrS7fk835G/vxgFS6fE4HuTesWpiELl3cb6TgHf4nxgWHhVvzXXzJ12XtWYPSROAm
9RbJ81vXsy+vbNuUnMYciMdwOW75iyPFKoJTokTan6FU8ahbYhbBqBcj11TSLb4IbuoW6LCEzT7L
xG3vtJeEGu9QZAiIchqVwD8MhTO+GCuHVvU2194yzyqC/lFR49v8ffR6/P4N4aq5A95xx3LJhzwC
IOt9CJpeBwEeR/3ABUVKi2encUyjfCIXMMsnAz6xfCCLFgv1gbqjiHhe1cyRWHGs1veOOXfLxB7g
JgDK2ciWKSfOT8l+kfh5RzS/DpzLIImJibyStJrvxvqaFOqt1i44fBnlE54IIJ9GZxvNVZ60uLBw
1zyp9k3jp5n1XU6Bn2bUTnfKrEVqOUPCqEHCJl5mSD7AGBaOEn3BEHPF0qDmW2SJr/yy75e+R18V
QVMSUiH11/GdK/StJlPEVLg2RKh1KpHMoyMUtq0Vd5LmTPLJ5mka5HeOpR1vQZMemo39+3bWgQBz
Y6Tx8DEGu5PXxb/pQ/V191R+KgQ3Yx7v1RmWz53ASq5BvZaWtMEgOUXawuqcnLiTu+66KlOJ5q41
uROUuFDkRKU3egresTy/kWh8M9wYWOV8skDm/iVAvZf8WGQBCk4z5fbdAhP2wxKlafXCzI9ygp4Y
GeZf4zPxRW3IZAg7nLFEoY9B6SDBxUf8hCE6pHWlf85ZQy7yHCA+IV77TpoCMQWoH0AmfnnVwIOM
a7dLZa/ndMvG0thzFrNqSqfhlDoN2wEgc9icAsOI9VpqRIeT7hyw/reTm8VbIPdR+P2Lxb54U7ea
4wGVKfEADL6/LXywwtFFae+BJR0w4RfSdAjukGsG0Pp8MQC9Oya0sn8AUxFi2ArmhIoCDtiklGgJ
QWOQbzQvSe0Htl0OjhzOALb9UQdOYGGAXqLTDiRkrh7bUi3FOtvx0pUWCZIH3UHjFrxEMBwXTZ58
9RMsyMyaXe1ehKf1GmwRV53ajGLse7hiZ4nKteO5L7nH+UKfjdDGd1JGyI/lJb7KapDV5oONzt/H
yguNKFxbEcTjBUgraTUTbRQ69SGEG0Vb+/X10kv9gNEIxxa0T1vU52YekCjiVbpNSif9dQXxUmGh
XS3eKGz/VGCHKKVTvV2+VlOkuQwt+A7CCFqsblUZIHJR9iyCUlFMwqOVjJaQ0Xx1TkG25Ietk4Wh
8W7VVgqwkiUS5VxNEO6qdRxorqssor11wvKlkkVsa6JP3brrAN5QVx/V0Gtt25dTAjZk2x72cnCJ
SnTONT52dln9qc5YMuBKVT8LIzH07Mh84VuBUIS3GWROl4DDHsoUKI6zYy4q7JPJNbCy1sZYJ/dq
8FuzUuu06hz3yeWSbFhQByZSMjlfQvTaKibZliEHYAUhdhZ/FaYAxmQwhNd0OeVbpxc8V4tfR3nN
dxfM/aU0xGOlTlDMCpieKAgBLXCiW09JE1Y75tfmbd+vPuSbJRab+ax0svKinALYE/1Cg6mVhW/e
iE5P2wdgROJ9UtnjqMot8P2FmGSqzHGQ6+OgzwbnAPttVW7fQ0WDOrrB5M1yKXzkn7iRFJreE0MF
JRU27i9QPUEYYoRCPwOrbNtRkr/42r+fyOX3C58P7aD8HXBdS3WyfJpLogLjU9UET1HRxf3iH9hp
PpLFZSnNH0qDwnc8/CQgLd3SB5l6uNMz4HyhDkFZIjRVMdRPb3Y+aFU/rzeN50CAspbPvX5zxx1Z
EGhqW2ZAu/5BV3zzTPtm0ByaiK1WBcOAYHf7vvd8HkxeSYKlGIpXCxu8nJ0/rN9zk7JeZMvpDwCj
U09hjYKZnZZwHF5X7nshCoT2iiW4K7O33f1xrShJiI/Tsu3TUKN/i7fN4wWkklIRPIU/81v1ICIB
QB7g4bJWT9yFO1AcZ+Qiv6IDtVNJ7v/Sm91v7te3xd6wu/+YPxAiUKYX0flj/VFXziOz1PwA3fs5
y8qf/KttcyFaIJKtnnED0VFjdWhIX2R50ETClaxorfQ+BBEn2/bLQCqeyYJncAT4/ZJAc8BMCxSQ
FDy1ZU56Zw1lvYCCqYxlQG8SXrKDYTQvQoqPNYF9A+2OpjCkkBmmAi/eQV5EadN1kL+zeuU2gxl/
DSi74iTuoViPuJwONdOczC3RJ/QFJXJ8wKxgLx1Q7slwGSkA0JcxXKmwiyu5cV/uwJfTO7fIH+Rh
2O40qDMp6gIR4F4k7JzHHaGr8F2vsCu4b7dAopt09NY/PxZrijoCa+APfzfplvT0eQTn9e4dVvtW
+ZWey13lPS5piz+5J99DwY+Mh2LAUeZwhWFu1M7LRZcl6MLz2qMtvgAE0LSu4raMiGcDBu0Mhqa0
z0an8KumWc/jzE5F3rs3Z9avaotT+fKc9rfR/namkrSW2tPgO3PFsGSTVyf9u97fqJuvRtDf/Kqc
HjyOXd2Nu6xeu6LgHsBGDxxuDrIPuxk5CtP295K+j/PN660HdBvO4fReAuCHcD9OZsdzYjCcwJd7
hlm2FW7bJ87xN5VczZCEseYDjcPhjnWICWDLX2WuWwiv7vd9hicYZToFDNvfdHOsr7+bNScMoRfl
wdE51EO7kKOdNSzt3/F0kfBqVevewScRd/Vyfu/W5Xz+29UN+BqdA7tZeFUSRagKge39ogobo/C2
T5lnRJdj7JzdqzI0Tu0Gwv6/Q+m7G/u7in28RQ/iVwVnTusLvoVD/kbWgW7RWIeXzXYleDTK+eVS
CpwS0L1AXoQLXAOqrg/jbjGE7KwhY241L0JawWVMNV/O5XmU/3iJfxPxqvHB8CzCQTC0PY+nclWv
kvlixvigOMa7c3JncPc+wDNkqAAcJJFni8CO8/dSVAzZE3SAgppAaBzOAhZMbdU1DOnfsw5PGYAy
n92hawtrfHnPXrgVa+jdCGZdE0MU9whSOy592KRF2i+uda/DKlm8DYi/tk7fxT2ip8bP7h8iyXW0
esPl9jvhRl+6RfYfheDZm5JrdnuA9Z6FSw0Wo2T2unnDcYI4S3igeTh3y1IWKzoDQlfA3cqryyRT
lEuZ/R3hChm/FS9ayDWl0TarPoF8wd2k4kQOuhDGOv9ktM3i0BjHWd8/UDW7p9oPm2zxb/VPSFJS
SW+LItLAeSHGU6cBA/cJYy2UC/L19wNnp4YZb6bCaHVTufSB94dCqcT6W2xRI2qxyQ77tjpTjdGl
PpawsGhJs4PkEqFl8dKIoJQAso9kswqtmnL0UXh+wQ1Sc79Kbcd84EKVAfNXS/10lToC+V99j8gh
LMzFvlXbZSPYMzk8cym8vCtqhHEKXh0P12GcGo1aDaYWzik5oKQCiRkWO+ayUtzItycCVMFsVTCb
rZHz7FMWbrWihyMF2wR5fAXcP9TNZmfl8YGlZzXqFn/75Xc4uvQUQhopf1+Gd2Cbil+7bPi0YVJt
IyRuzI4HUw+Q/nAHaDhF/qPFWyG+atbKLjsseMitZe624PM4ZS5X5VORpTZ+NnuErJ3ZsT07QqRG
1JKhYgUVD2risGtNNWN6wFETzVP5jKwznI21e+jgTB1dX04HTbCdQ6O9RJEQ4HzTGUaxVVQsxdtN
rIzhDGh8LE+arCvKPJMxOIoXRQS9w+Pwc/a5fq3qvJon2xEqFfatOmGQ7kD+4mMh2t8dmuOKP0db
GPcf526xWhwsiyWEyrcTbmJ1oZ1z+1oevjf2g7WGn8uj+EOP6rup3o6eV17MGKVzvC4kisoiX0cE
CmxrfLZHcb3+8mufzWToDZMwdQlBQ1RjnJj3CiLKMtia4NoSolorY0NcbzyNGbO5fAFu1674UD9M
tTr8G33lq8l1oEureLuNPkopk7RbSwDrCvm81gfl9/OrIPYOb15aHqsYi1c/tT1WCd5iUpFKKiR5
t/Y1YcmMk9UmXj0oAckjozU1ngsVOYXmUkMZgti3KYGUu7vsuHbJyRRmfb+Mvy63d7IpeHo40EJS
eAD4zbjiLQAhu7j9ub9bl9Lc54jef/+q/7sC8aAXa8RhvJwq2AG1YSLGlxOI5eaYjGQdq2uR1mJo
keOCOZKR3WWSe1n1G90RRLznc5LdFDLtRFrYedKoP2rJZZHuhWrq6hSixvItv5Ay15EYXeLTojmq
JaVCUgWZ/LNAsEml9a679Pp12kYb/Hu0wTgcB3BsZ//+cLB9bYj9FJJtw8kYXAF0cqwxSzDwFD9q
/lbCw1lR6r/q5C9JY5npEMuRKVI94vUwKZVfSI/tj+3RNRG7z08Z0/GZvf9UUdLZSNRkaxLYdSvr
qLyNXk+u7dbOlYdLJcvn0pX6acW1Sb2u7CgBkygcFGEhTusARpAfN8xofEdJddlc7xJD4l0wdqOj
74dFsuG/1pPlv/flffm5MYlM5NLr0AzYqsKBIhNNzsniY/ZR+1r/2wZlKN6RcMLyq6yiL8SoCAau
Mv5Zcdo8DhHNyo20tmoLgKCAH/iclKP8qLMvtYzXQXD7mqzkTFHdi5x8runNaIo3VKPM7WmkzCrO
FYSnOrVSu36K6xrjBnURu4/De1XP2Fb1SLT8V8o0jFUk4iS5bo4k/d2sI4p0O+bCU+ulJHy9mZyL
PeWcNqJz79ibBBckKyuFYOfjSzYXEDj/gEbsH7PTxaNmG8QIx+jdffav3UN/EW65/laX7stH0Xoa
F5rTj+PPqRhc+strxEb7wQeCVWZIQdwcysjXoooaPu4WgwfEWD3C57Z+qyKXE54GQ4K5MhrOoxXc
FBR0HyMcaT/lnzoKjKfVw/b+XyWrd4S39qnKtKdzorQxHrWOvfk/WKQWSTEe2wLJIlIvEoUtBW3J
reJz+IWdYMOkNQZubU9SOc6nqkPTzxsdznFp4cCyw45tRoUTbB+P9UgQPwUKml4UIsS1VikJJzYR
nOuagOlOITlkSgBbuejwXrZPEZ3A7z2AVY8OH+KoGcFXyMqdPEme7tJpe/KM480/3vI4fg3M2Mk+
qUTbJPzD9NAjTFaLdPRTirbZNpnGpxjhaFyKAAsqyYlP80TPbEsd5L3pQKyJ5N5MXrZZLttxypN6
3MqPBE717cSNpNE2VRyca+2Tg5+InqX9/ChFfpnHo0/NjmXgeHG/FCl1jDYtS3/YmvCoBBVge+ai
+oPSp5/qUO6LyHsY51qXcnNWvnOk3EguNlHuxqlEJBDn3zD3TBDkbiqp0mHbKVCP+ZKJaFKLSrce
nkzUqBIgEouqgeKhCDxJEgOWST5OvcsvYScLqthSQtZV/9kkv+svsBj8E2YqpYFkQmCTg8q33l6a
01NLSXqVh1nX4i0whIlU7/q3/NE7egbCRlvWOgmOuvCRMONRR1vCvtEvzh4qi7QJRIzbMm/8agEj
vaimP4GIqHz0k0M5VFDDF+9l8i2r5ukk6wL+Vm8pHvMxiKdSPLuk462YXLz8KuzjHLLGQnKpPR6q
yfCjzHAdprWSQR39nM9S6Fl10Z2WdePdLmaP+6QLJDG3jxsg4ia96QWdU7r0fXizqSF27s4+BHAW
CxUmzVxdn/tgVOoUN3GtSO0Lo/Nh4u0uuSCp+GiwutLiczEGxR6LybaVKJjecjSwxu7DpmFneo8u
RvgqnconN2VXTHhQJK1je3k/vl99vDY80T3SrS9VgFHtC3vu7TnZ9oiB3GP5Eh8DpbuX03jcToK8
OCYAmJ/Nof4hPSbHJHwiV/G+RRCJYwImwcqVVF7pw6j2mnc3RVBBH3lnElzJ8rGak8bXNZs/HZOb
m9KElh0tk3K8uc1XI2s+L1rVG7XqHZqjOWvEu49GZPnG52R8j1vwNdwgZKGf8Nu8vbdaLvG4PX8N
SqhziX/Vth/P4dqoaGKr7YuO657f6mn+AYhJHP6HPwYOp+RT+JzLEGOk2KKGNocVpDUV25NV8/fr
genpsE2rqpKmmFeoZHe0YxYr0gf7U1PhsHBMuOL1TnchqM24LjNDgKSVqBKdADXGY3Bk0T6hPcMC
DWvd1buHWG3L75KthJ8d0oCUuMTwGu5HhW61rStmUHYCtFor0Ylomly+uThjH4ftUWfW4Ye3ti31
7Vkj/hom4GlScd23YyRnHx0yabou0yJTm5Iy3SI9OE0ZfodLr0VyArGIg/RNWJ4Vwf9S8xyDsdYW
FOFK03kR8T6T0UCV3f0xuj7IdTwEEculdf6NNxfLnMfI95ZxzoeFf8t9xBSJ18KJ7ibc+lydnmeY
pNO71c0MqG1n4i7VQ7xs5G/dyl6mJTlIyfvMsLsbw1V+KQ6IcyqNrE3xmEVYvP1f6Y3j6Slada5t
Uj7xZlUMEOrleNYKIht0QbucBkUAfsLWILaPT7bFgixa8kSbTTns8vbemvmXdGNj0DIWCg3ysZiY
coVMfz3DmYP5nHtrfE2fICdYHdcszH3qKdn39j3U4OmGnxo37i4sD1svJuzCnF8917523Lsoz+qy
7WLNhJ84+koxPOLweT/P8p19svsJMoc5Vvi6mNJ5U/eczZ7pAKBQSf3m4AMxc4oPnfpNbZuO2+wv
bsZd+SYolH0ikmHyXIIC6ezS9etwsErHpvjfLDUNRUy/xr1demC9vtIQFGiz8rgFOhWxqyGhE6G5
bPbBWLitd7yS5+omPg69lvXTJZgO6icSILVzFhXxcGGvCzX3lj3HfzlfmsOKxqo3bc19TXTRsrd6
vlil9T4FGJ9+zsm67eL+Utomu018MvtcbnyMG68X1tYqIkaOfDdWQqNp8w4XVWd1O7vdJyPZgVcX
xnlmXbuX3xcZJEPRQG3bRT9ZjVfv+NwzeCbKwh8s1rofwYBAoKyIOSp3gmgY9q+vhdfw4gMOvAn8
zEjrWXYAdd9HXnt4lbnW/BUS7/u0d872r8dXD2p3InDkETY/+X7VkfVBGJoGJGsjoHXbupayIYI6
KyLl0ixFXa5N7bHYv36tZq2K4R0/ldzCBm9JPsyWqxisE4ZnCTL06G5NrjoE+7iwisIcYWTG2x5h
ehfu/E+W/v3M3YUZdZxEetzsaA5GMxI0qff5HV6U+ZKaT2bTipERxOUp/n1OcwYWrrGD5nDgQRFB
Ya6c+uH2fx8hWs1NJRv9//cvyKxtFpyrqUmTfwhS76qMNW4I2LEN493LqXsAxM0u7wp5C9WX7ksA
FiCFC+yzM4Ilj3q6e8UpsJLD6kxXWZ07ezgGcIhxrbcdwqA6nzq0cn3RnoX/D4Xv8h1pdDOnSJJZ
z7RIqo+KIV0vWbHrY0QY6Zgov6tHZk7M1uwFHRoPX+XmQh6RBSLe2he57ED/e1Hk+zlJLn5yOR5G
apWROt94EkrCywhm2Ol3GBpMVcXsEXxEixNn7pf36WVsWnP7YWu1zaJNwnumQm5+xXZzONhRnHOD
UboLE2afWF1esFkVThQ0lkwFgWFUxmOHHw3Fsldshu27H1mjnkCG/bi22zDTjOC8F6RCuKtgVwaN
sk8YF+8EB5kyvNnbz4oc3c4+Kl9W2Fe1s2GSXpx3m5zvwvj9aUrrrGwEn1i/Js7k1rp2T+ZcVm+e
CaRK2aVBAACDss55evlYqtL3hv6KqEHppOP7GmWfg6Ed1oIns2tQuYtbRtdDMK1zgl3tAuFba4Hv
929OaJPwg18F1FGglBQ+mYTTZN9VwNyavqgxbcFSirBBRJX3cqRW3Vii4aNaikb/Gm9AEeT5m7G+
gJSzJKG76jGc4kYz1wzmotnVDpP4nJRJr9rr4jnfqZjSe2aywHkMpz1Vw2w+BFW3vd1+mHhtMX5a
SmFz3HCxWXvVo4uaQZsh6komVI+EaKtAkcpLuz1Nwx04m3GhswrEJC+nV7mzuUNPCdzEEx4NedNo
pxrZxDzH449ZeyMTN1l9HK3tKsn1585Y8a+LsFLDEP3aCkaXx/h6YiXty/HyaVk0QMVYx8SfIBv/
CzLu8jwM9uDyvt6p/wR9de7l0+OCZ6Ld8l/tSFxjyzMG9BwU3/hwG6xCY8BmeYboG6869CL3ZX+3
6fO8mqwBgzRlG7CdE3o6u/4OWnB/CMzk9LDo1OpGT3Am0bGQFqLL9+J91gcSGF1bRLjT7OKJsR77
zBHzm0/x1O1KCCTruw29v8zw+3XWWe0lzAadLAlgt+Sg26yjRJF1kXtgGnQKrfC71ph49c5ydaKN
ywYDJ1iuZV5cuFgINhmYB9sMTZhxXgwpt3r3NJ7CMb8XLbXyzBP+3SQKV0rVIgv/Jg0QYiwPtud3
OfxdR1IY6HDdXf9pGXYJV5vx68ZKELyIcQw9wibFdvqEfAgGR7BDwjsK5kf4aaJ0uZ1dMSd7BJ+U
6nzjRLJDgruJctfncZx5vIXKBhuXKmnbOVImZ/9J6+/nZaI3NNq3z0H3zh72lh/nlXTXKkCkh09h
Sxi8Uutyo/kr3rq7YL6E/YIONXPGT6d0/hR2OzTL6b5tsV/j2lfQL0Gd/H2//AjWOI6I+9U6DXok
TMtte+tQLSoEwfg+6M7T87E3vS8UKdHcHVQdUufXgKlFhddLiCGJC1lxhuGQVpvL3izHKvoVLMnx
QM6UO1kNOXFEfZNjHVGjl/HNnNSEGt4PN8TgDcrm1xgPiqViMQN7jGv5bBPYHVrEcr90p1fWTsHs
FhElv+vbeMWADhLbPWXdfP+ZnxycX1xc/0YJk767VJWzvMHzBD5GV/jhs9EeJYfWMG1A1Bg6zRkq
LSgxUkGbxqV7eAH3F40HKqbr/iqJ9CnyFutw0L4Q6kTmcAB3+wgfBEgHWXXVPE4iSuOXU6SOrKWC
7MQpn2g2OdEuzCV+r5B0e/4rqXCp+QfcK64B7kAyg5+FgA4OSXhQsV8utuogqqv+5fZfmBQS67un
dfQx7m5D7WGI65N5wWgfRmqpCMx6Um/L8HSC9bzMrtGxK4iZ8Ljd4SxTD9TSK6gVZdv0ME+eLqiF
4GhMOVKirFaRNdD8m8s5kbFTZ9VddSuKs0ofcmQuFASt6pxXgrSp+ROsrHfkxSFggP3fqjBF4l/a
wUA8KAHcWj4oopaZiXJNtG+qsVBzpznVISWydJKU4sIzGC1nDUL5l65QdU9XmrgkWJCHTCM16MSF
VHjHfmDH1U1uHvEzqP0otmZIqSibQeg0CbUGoaRvlIgzqnLEE/R9aXn5iNWSxn2dpj8oNRvj8BvG
AGoauD/+VQ+ZiRUmnLhisvjMN5Ii28yMKyvRiwvtMDIcQ5GHX7sHOWlnzZjulB53gjS8EBqwiYWE
nf5IjYtMh13G0LI2tPSfMxfe8/mOdfAkTh6GuVxNpEhZX44eKulrHjqy/51gT5QV9gQzn85qtIKx
EeZ5oyVeFE0t4mAtoMndUGrXx1XaaFXswrRPmA+skL1AtvFkTOy2vxc3+xjAXIzw13Upvn5ZlK8U
OORpNT9pvhOMYFR3LDCezOj2EuzlYIvm42kl3bok4L+rWhqzQ2dFZ/6PXI4wt/9KvXV2aAafLTrc
zJOg5Rsvi840UxUkbx2VXoJbd+2O0rmOj2zVvBS7MMA+tcXdUB9+ViVj40VznPgX/MaxMq4sOIzT
R1v+fjm/nIMTCUvt1380w0VYZbCCqnoJR6pAv+dT2ieossXNSOMHR+EtqLNRP+wf9jm+XKzQ9nUa
U+YL7Dz7Vg7FS3JtjbNwNdlINzRKj13ns44WbtH372GyEojv6pXGITkPpgsNE3zna3fWFzhc3gWH
fJ5QXl0ctP2gsEoUwfoOfgWdmHsJNkSJw1rVlMQvJdzzE5pbmObycfWueS0niUchD+6W8pSjF53P
t7zlZFiPF7fVTr0Zgi6sMQyDM/EP/eLCNKy3r2BThLHKx9hOmG7D/oloDv5WMC0YnmFl70IonCnH
HpoKXHWOCecIthuU9PrN4ucSl7HGlbPVxUza0eBfO+HLeQ+OVjT7GAcd0A6G7iGWG7spvG6defR8
vhuSc6fEscEKXf2Me0EKQ06z26Vv6rYL7VVqNZDtYUr/kg4FyRwiJVyEsLJCyGQNAsUPU//mbxEV
AcgFwaRlmNHxKpiCtdHS0NPZFIKxFiUKQxAlWOqj51DEYbUcKILqwO2HdXcKSzOokxWXMfgwZM9A
g2WvBBrbcgrXbTzVb3fdX1vexUtWL+95QhyGV1a6u9ogCfGOjJnCcgtmj1Opc/FEThz0ULhruIWP
YZ99lr8NjqCEWPkmPIB0VnhrwU1U/L9wI/n+n5TfWv1/AR8+gnczeXaL0YxUClDXVRYSeyTNuZLl
3wOwR1LMf99uJRKCZNNy7w3qYDgozpNyP/jzw3cElNb0AYF1fH6tDDvr3uKDt3vgEoOPuS2Mk0u6
ui1vzC5BeNZFGVB7dCd9UBlGyxLNftlF09cQ+cYHx5Y4ttdPxedDCICPuuZlvD3GCypSRL38HOKL
S7KAyfEh/i3282uVhA3zfwV+QTB5zk/h//JzsECFb+UaWQVqtz8OzHpxtLgm5fmxblfN3UsKBIma
ROIE255ZcrwIgJy/xLxrXmvwzEIo/Dk42gu6FWxrkNNrE2Ib9DcUaZJSK6BeCph+V2U62gPUUA30
TZD0pbf6rYT9FCAe0tY/A2CUnLqjBBiqtCIJRcUP09AC2mQ4pPNYi0UwEqoP1+AYGuuDudMT7VsJ
btD7t7KGcfmm8BicQyMxvBEd0atqhTLbhYrCugzrlRP3Ed4PFCM+fggh8fms1pz1KyiEvku2Kex8
zcLu7LefhiVDUHhNuGqVFwqKkQchtsXME16FAEpei1FH12z1YZQ3QimntPojiXVMvEN/NDBOadgF
foOvsVXO6CQXVxYm4YkIj1Sya3ZZNkuvIaQ1x9lOYGfBGhTIUWJ/u3sulRy6E3/J/o8+4Bzgu4a7
9Rh1H0QvOv8RdWZNqmpLEP5FRggOyCssBnGetV8MW1tARRQBwV9/v3LHiRtnnx4daFjUqsrMygrn
PAVt8vLj7mcgELxr0JW3egyFYxO8VHI/2b6whyVIMaSckCSvc2OXeTFYnGXe9UbJWn5mTozjdSyZ
bEb0PgCHcXzPtUllK+Aw5xHkr+oTWUkYWKym+6/sIK82EedOpBBpKeY0tb4psGCK3weAGb5IiZFG
w+p0OTtSLAmdBEzoVHj0/MAV+DEtTHDbLNvQF/pHG0qanC2FlJIYjhCSId5k52DSkdI/dpXYNxLl
55h7YU7+P0z897wH5Qn/RqY+Tvwu1a1KAWtlo5Q6JXYg2G3DJFPT2GBk17iSu90n8ivQMZBRGp0G
FCo0g5Plq94u31RIYPEJCdgjg9RuUTdhTf+muLrIprbfwftfFF+o8O9B3sPO197dNwLfJqN9g0oL
ngsdJOXTe/XLKUsoipIbRV1nQLm+eVLAyTbOzRvbEAe0zs/lhLdJN1QWoSq3uEu5PHogJcAdpCJX
ZDyCTUjUZeShdafr4WFjps9dWxEhp/EG//5pzxEQXTJyHQBWPTfRHw7atg6MFHkm6U0bNI34OJP4
LOk7UCXhEwq59SW2vhnzEqnRSVB7QjjwmgyK467kzeWp8lXBbwS9E6asQbiQRzwdjJAUqRcuGzD5
dmvR4Uvh4Myn/5JYz64h7D57zpvs9q26D/4iqH9i7M8l5e/6boDbQrZS9p2XYyyuZy1UiTB1A8Ct
lWwN/zYGlFAcBTvtkJKoBBfVpP55O8kBmORiY2KKN6FdK2Y4W60zw9Y/dicgjbDak6dC7wzuEdut
2cczEeqiJLWfVHsruliYxnGsQ4dORbhpQJCuZY4Y4yGYifMJtNmecTGz2G6sSC4AUJAMBkw8m0Vr
fZJsAeqV8bP3ZRiKVXFP8bhP232pknsOXI1H25c1kniea9od5qkBiLCmrZcLLGI/t0/1GUPyWK1x
i0EkU41FCyaweSKOLirX4Lj1E/PYbYOXaE7uPvegdd90+83LP1YAAdZvC+HyFEbBMsf6LrkoM7OZ
34bxiK0vbhZ+N3AVyC0DgVA6gRQ2NFz238ND5XwOz35G73y8E5MkxrVSMqCtps+L/pH9hvaCB6Je
Sq8BOgE89djXpXZDxGDdQRZXJusOJ4c9FSAN06nCQJYKzty9N01uJ1wV8EzBpxTAwls8vMWZtj9Y
SDaD84Xdo7Zi5Vd/SIZQ1p5PiKrpu4lV6J6veDhIkw/Wvy7yBxG8YiFsrc4HpljgskIvHa1XJPvW
+SyehEh1/dQ919ZKqrKFP3v1TWmaCRYcr6losF6cC+ski+gJhyiFL/2QXuu0/iweFCyDE1PDJveD
MX6xQQNdHTHOYymwbBY4+dhNSJ+Hf8RKBBiLZgZFDVVx/ogFJTVVAWC0Ns44AYjEzkC+yzn+UKeF
KHupDSmvOszry/ifCVzS54psbFL72BC5csD1Yr+hYxg/C3HuZw4nFapAb5TOfIeX1Qx1DsnYg73p
BnAh8bs+F2s9yPoQlKBS5L3ER8FCyuV/aA4BD/xFECdh9f/j9L91KMiM5Nvv1dM2f0V2QQ0gIQoA
iF8QOwlWTyL81WePc4wJ1AeXnDhgVdNkw+mUSyOLg+mBOBZwmXAjqAfIq/OfkJo/sz7YN+MeyI1Y
sK4QQf77e3ru5+YfMBMUQBmRhde1tJl8l625b70P2pE+skGmLR3YJqdyA78U48XGryG6sha3OKAZ
gKCsZAKKhe+V0viKBkjo43mLyS11RHFOe/kWraCVLDMUYNTrGTqUabrkuvAwFFDqMk6XIJ+dIEXp
zeR0ueMFpkQ8OGTjseXQwiU/Xfcm8j0HGdybo9oNl0mfVh92XVffphEHcX/a4XTPtBquvxHQqHGZ
V86LdgHYLic/6G7bpcPV1Tjw4bP/RpwgHXjMgx7vj29d0WGiHIYg8WxUrzRyQOBjSnCbJ8v49AFZ
poANyvWDHcC6jcM2j0uWHBLrk3ZRla+pFgQE4E+sXfqWDoi6SK7dl2lpXCELj2v+tj0CP0JCWx1N
ssd5c8pBjE1wWsRPOCr8dlX3xCjBHSNHUgDk0jLmRka0Qg64Kn26JMDUB+hvxteRtrcfv/ouHxhI
U5ROfQ4uSSs3S3QVub1+6DxIAqZpTHFhG8wuUbgR7HkXGl77eBO9ua/0yX3dCioQX07rGrEcIK/f
Ao/IaP1JQWQkTgG9Yz/w7y7AUIk1hGraQeQOrlGOX0tgxOoX5w+5Yfg1fVZy46GR2oUoREObDqeT
LL90mn1wIccJGliFyXBWMU13KcwIrye3pjZ6Tl+Y/OUkJqjjq3XYZb4OAk05DBQGLMmLTzcZd6SP
chXBImee9YpWhNWIFN6t3dxpH82Z6eG8Qmzv8V86bB474ShEZ2g91vpW1m64xAaHWMyq9QReSobD
DcNnVL2lHQFkHqdV11i1PPmOZg/343WHBKCfm6UvkjstJ7G99+FSKyseRpucAsY6IhueIZBbYwGo
jFXFJlu5suHkVnNRa1ZxzPeO0DutEa/oCxBf4rjQmnUXH49tiU3weRRG+3sEAb0GHqsiJ8W27z6U
n03Ykx3M5CHZw+bqNcH3H85nXNFI9Ya4ZmvisqLo5SXoV1GM7bTriWxZsR1y+LIVGRJS7z66GLvL
ttjs0zy/rCfykIcfwyv68siSN0X/yc5Z8lnj8Bj0SScW9zN7JvpJh6cuOqMyEELjyk5k3wZXgCNi
nd0dRonTWMsxvNjwOIrhjSdu9k/GJXB/y2EJsy6bMn+3YRfb7PxSn4yrJ/d9Z7Zf1Ee5uAW5D0lD
G6iRW11yAmwwpsw3lSAgT2aAK1sB94gtycWHk6uRbACk4T1PryAX/9UHg3Fr1L/8FLFH0FzQx2Mx
w+mLc0iqbU6e63TdDTJKF5F0CPqB7Q9/fitAjg3vJnSM+RMPURpwSr5ESV9iUWUXOUuIFmpoYz7R
PCPhkwj3GpYEkvuhJFaAzasHsRmYri80GKKUxpGNg/KD/Bp5KlVDTsnUtAtqA6obGDCpkqQKgUoj
ogu4qgWsxC1iaG6C65K1e5YpWqXTs+Ils12GL6IlQQjdJlYfy2TZ42/oWe2j3AHd7RsskkasaTG8
zUEnoZma3K45eia033JLY8ji4peWoW2ic1u69TcPjpvBOXS4Z95Ddkf2vphSlIF7UpA68MSqod5+
8UvzsoPq1sbSw8a++ZssUsP5JbZOYFb1n7AppOY/CERmVyQaNMhymmWHy6YiURCAPKTCpcmjD+zC
nywAcU1QkM80kIScPZqFyaxNzmVTpPKy7TE7iDQIDjZo+vTyLgroJhRPXMCWb7p7fInlQE0lWHQT
T3eSFf7EPYQOrwYakVvaLvoz+UOYM9z5JvCs5R0D2HinD65FEGMI9Hnwe2D2aV2Xahp/At5zFOMq
gMkFVTVHge0XFi/yY6B2Px3khSCfgj7zZ40qqSRJzYWdFoodduEIuaiRk9eB8HdA8JfvQdxHBaPO
ORtScEglcutnw+caBnOLkZIrm+mTpachaZGYKN+9+s8We9fNx5mYsKqz/Nvud+dlPTI6TbBnH3yb
x5iBxulkn+uH9kECuk4LL9rxAZeV1midrOg9ETYZUagkiKQ8jJH9fibpW4gqTn5X9Hn3AxAoCyya
g55umdM6bHLyv3dMtqZjqE9TM6PQWKoEYJ084a3kDuGGJIgcm3KrO6QCy13InOLzjfrbvhx4GRok
DxJkkGpXqK3tx9nArZFuT8IFAXorCXvHsFsjedBTFdsqIhaYP1DlcZ8c0DsSNgjF3QXO6CD73ofa
mugAyEkUa1vvrbyOxKOwH3M736iNuNdzAlluORIriWijZPjdse9riHhXaNHWDB1cgsmHfT9L4GmH
RMYHMKhTsDcUR37yjeKtUcfxiAkuIlHSfYm3TzWdPriveWHMDcg/TwnEFzswMZscnReTgN8Zwftb
nxmTzvhlc5f7Im8i71VPfi5PLgMmhrLvoEsf8/Nlg9bNcMTPrdjbD4mCPsIlKGygXdRQMKBSbu8p
q8kHcHb7lfLmtsGmlE6cjUmpYFWDywIUefQaoVoCKS5QWgMp32nq4R7CuGKAihlcGjCYrIP/oB1D
p4IVRe4UgRALE1lRhYIGx05r0KG1uwl43Kys54xe/sTH52sILAZsIHe7+2v48rryPblPv+lkZIBz
OEWwEurXkN/J74VXFwqSPHgqSTOna3AFqOgGHffFnS1c7IOvSHWgTMn5kTiLhqcNrvBFQoAi+C3A
vrygd5GADq+L5xbcKS4VHAGN4yD7yJIl446DjxUHt4lEJsjYb8wSxJzzyQkELxdxWuoJ8cSQEopW
58a+0A9HkpVd7Q6qM7zjACNajPagFAnCWcMh7WSPld+ysw+ky/ayeb/t7Bc9p2HdUsnFuPrvKdeS
XTth5eFfNBbG/jZgCi9fywqgo5mKcj+UHZgSORzy4b3VPLxBhyg8HXghubPaLKEwY6U0W7bce7IX
sGycx2F/lFs1P9zndCeT85OW6Zaxhn5SdIZ1uJbUQ1LeSKkT2rQeq3Qa5SSwtdJjFH6EGvk1w3kd
AjFhc0Zdy+5JvkZoxh2Q7n4ecWMQNz+kxbMm0ysxxObHzNOdyOuuxiFbTd3HBEMyR9rn7xSOmG0Q
feQz7WAY8s7ErdPnA5Zu6FvpUWcbQBw7IQzRw05aCydG0zpTj2zqWqZw2l83PnE9VpHDTjWjU5Wf
yW774jqpis4luh0nTPkedUs3dvMnpix0bsbsXDp1n+yuUlZnK/g2DBFoteW3BXGLTLYFeCQDN8QW
gc2CFk2eLW9PRyZ3Ba3ZOMys2A1+ZL+K2TaZbqQef7wgNClf2RW9wrye7n/QZ8KjEj8DgY/2YgP9
3ceE5WS7ZbsYyCYsWzFKYlqQ7DRkh6bRtLQOwk1KDo4o3srWTG5ba5Ih3+ds8K5xfvbbW3pSbZy7
ROvYGEkWJdH280VeLnSC0OrUf/YjSH12DEbnvugfsF5DCcj0hgcXcuuQKu+NbH1izkon6ddbmkUf
vFB3i1pt3GOB8SJKopS8POvOOtTbehuWYMPkZtiVyLJjqaFfKfn/mw45mcycrwGDEgqucMkEHXtX
Evmpq4BibXPWAg8hf0k5Moq4IVlMUm1SeByUIGzax2s/YrbsojPjO7YF3vr/QfxNvhhfhrmTfcN0
HrwUQXYiCSaZIPfcEPwHPAlV8FkCe7qNmblKZoyPy9asrDy4l8xI4epFboWoIFWx4TRbovnMHl7a
nqd5QFFa4OLahprBi5qqlE0WnSlLHvQXgK/gC+vB1TEhv88Pc9OiI5Xqa4h3iN09FaAByG9KYD+q
OKckkFrhSiSk3dNjkMCa7P1wRJ4UufdNBe//G3slnSD4MQJ0JrjtKoMOGSeaMOcQvNJjwC/We6qn
Ek+f4jWCuxXhuNtPwQUviFQN/D4dHAZUtmnUhA4uz8503pgpIpNtOEUFuGrOS78u+x1mjjKBiKl2
b3STIMuAbwT8NmtVx+rUbgIhACsTTO0C3vyJvYfdAckFXR0xLkf2DOv1ZB+QL/nvu1l8VTZsKkh5
2SP4bFeDkA1J4qgyE8CxPYfCH8alovSd790jTVhzAJ0vt0+k9hOi3t59Kkwx9j5tW8ByXj2pWCiI
5ASkMFEhU7GyhpiyRYn+JreBemcBUvif28AeyfQf7x75MpVWV4LetLAkwQm/HtzWrGpuKMkdG7Dm
9TfJhkWBXy+4vWV8jeRGoCeO4bW3ki1wYxH7uimBABE/Np/VShKklAnmsJqSaVPO3r3LCtJFQkzZ
JSBcxX4nVviHXoHPAJXAaogfgbw0+n1ug9wyPMnQJLuOsRwghnBnbojERwm5tBrIXDbJVmtaDCXE
kI1zIIRWyeOU6WHcIzM4dSIqsKaqVhoJhfRtAg3R98gzZGS7ZFPkKNxk3/KI95dUjhR6Rvv7v0Oq
kBogChAHom9MItPju0TJR2bCMdE+R2OIIMIn8jiM3Jg+GEfZdeshqaRoOZIdp5SODP40mcSHJwGT
orFIxZWn3eIavn72bD6d65EQLq6fM8JpFydhsk85t02fVDv/64H4EyPp7v+ii4TMZME6ovtYd3Ea
p9WdVkysRjE0RhSBdSaDzwWaZBDb1wX8qrA4ydCW2pwIIivHj0fVDdQeeQhQBG7/fBBzGNy3b046
SRQ7Dm6KAqKtFrTbUyNw/LL7YOYNTMhWJOAgl5sBnhKkpQ2kOyBmc2lAiagv5WEt2dt6A6w6ecib
l6W3026A3k0NWWyZZTNc++a0VvR6FqdumyYJy4xmTFELmy5WBG/03blzhYTkwgLVbTCHWbM/N659
ekXib1Nm3nXRoly3wFZ0jIfbrqw5vNHwxmTUBpuSjssPCtGH2hMl8BmFqOMqFdhjIyZVHVim2E5i
B3Q0A1jY0s36cT6r14QGFBQYzI5HyXr9rSYdBhGnLb/H/co6QCj/prNV/MJw9ihBi7o2Puj4ITCA
ETiGtcx+hDiEWJk5vdLSgM2XXZfkIW1TIzvd9rpxpgeXZzS5e5hjQFhAfgB+gUc33X2kh/CyPQfD
MYx6xTkPcjQKLn/RDLcunOYqHA0x0GPS4dWrVg32VXZcQgTQx7GKFil0GCn9LgPyyWgmcS/Nfqft
RnR70jGCGI1Ek6R2ez0Za5pnCzzGslWCyCnEbIM2RotGIHQyL/EJFa6UBMV5QZzQWC8e+mbDjzCM
xm2OjpiIDkVp0YvHMdn4sUKzE9s9NF1QuLQff2jaRA7ShIdqqlp3W+SG0EZNN0ydXtN/fLBt82ER
mV/fdmL0KNQUHewOVQt1RsPtkvHjqvGgf9vvAgnccWR1aPbkvaV1A1nAxWPkG/NGIg4UT8mSWP1g
Bh5KNIxm6PKzwhzvuN6s/XdfNDY3dmyw98KLu26KV0uXtebUXH8CPbgtCASZHs2UFN6VumGVa3qt
jMZd94lVQb3KEvfd9Jn1hJnlurFnZIW9RWWzd57wFQ+s9dzy+LgjP9AWtL4uzMUFSsr0jaUx5Fiz
bWEgMW9eAtxAnyqJqGqNxY3VffVTGoOHTbRExvChzAWdM5yJIkMHcRnVcrqZmja4DY1FbefcZeRC
EwMib9I63pZGz09YcdQNx3yI6Dc50I62n34mpn8Fwfot2cxOEGvT9iilO9qNU4WK4NgbtUf1rLOk
2eznze5UQo3cx2bJBbAjZkSR+iO9+b2z6hjWs/IDrDkG/sMOamsR+EQlzr7Dh2/uGiykIg4ITiTQ
q9WKLHeVBauDPbZtZ1w548AZf+zxeLwbj0mwec7CthcrvrHHge3P1rPBQJ1mcP0n/p3elj+YzZTy
1cnmg++rmQr8mc83Nt9C1cx8f3EGeZnxQ1uNXDVaq0FhqZOyle27rptYI0VLXWGvC1shwhjw2oOe
w4tebHhHnzcYbH/USK3XyEoK279ap/XgtIaPPPE6vBamDrytiAJnJ5OjmJ18ebJa80KzwWkgh4VZ
nL9VHOjKV6Wr/DVfDkSafFIztrsZj8GCTr6YDYBV7MHZP6tzrPwFR9ngk+/b5wUU0XnFKeHMEr3Z
R1cJVnsrfnu3Twsf5gkcCvWji3mykyge+t3ezpFzJkMn6JZe7tmEZUzqFhiEyRYgz52J5AEfIprt
JLeX/0XVOBPp3Ex0josFV2vB+74tTrrNCVgrn9d8++BOuNcFB9mPxwE9bjavK3SZr+ypY1kCmYx3
O2en2Y6z21WOTerhDIdDp6nY9QjwYy6sxa5OXv2wxhywI7mIZCLjneNYu9eQpzsAz4Wydjc24yHk
RtvaWJ7nWXjx7XZ3i3+kGzkPcwpybQ+PDsv5siKCmebW8KWGTuUMWWP2IbNWnPIFtobnfe+Q/IRo
V71G2550huXydmKgqN+JnUn3UC1buX/f98tlj6+z05tIINUyWVw+gBm9/hBig/3QGO9JOIGp/0HT
H48cjDSS0R+DdAX3/jGslJ22C3SxqTWs0Jd1eNZ+YT1/BYGohIqoyacB+BLsGKzGjxaAhNJ/w/bp
38e6+3Fe/SvytEO5bvUwpUyWlCETeiAm7dB5Heuj5HSIwVKrtyi22uw6hEySMqK5pXGfGvfG9I8S
pOT42pIOmtqyNWr2693lt7kj0N+MGZ1cHi3qk3hFWHWhlbwPSfMExCnoHXX3uny1eM2IejZUnXgt
fuYCnWnrPUTDoRUksE8RQ6m7bm9AFeon0/fQnH2C2oV+gFF6Ds1nDcGEYt8Np+SnTBC/j6tZPKTe
mlBCMQngHK/2i2jcCZo68+P8jzFo0jFCnfUusA+zCkqJc4KZbKQ+kb0xfy6kTgPm8UwbhwyqlxSP
7ZiQBwCYKrNJ2/HVuzP/BQDh4bxQ0rYwNqXBU/HFsYCPgrS9yb/Oj4bfSM81KGcQi1FW3cXxoUxU
QRBNLe2g66o8NKC9j8ahEeB2DJPSQ6iJEDhT0KhFB5tS1Ws7HwBX0ysileCLxr+lyRV8wY4kXuHq
oZOBqEHDkbCcsADBXhFDvQJtAs1FgGls5+hPgN5OZBoX5GSaOMSQsGDzS3sxKi2EQnAVVFQlSoFL
6nUOpAcYZJC31aiokKy3obajVdZW2HTCxzjN6cfTPCZIndvLhj3KBr3l1faMVW5Np17GQCk767kx
3qPIHEI62i3zN6JBnrqBzIwkDFkeHmaF9a5s6haj7Rs0meqevlpSoaQwDOV4z6Zadyji7EqnW7pv
NucvyN7FB24OwylQh1G4MsaAN4M8DTrzV1sVqfvR7JJaTJKkH57XZiAfsvKmqk6vzC4nb29f2Qkm
k/Eiz5w2pCY+NuRAfXT7Fxxp0MkpwKo2WRNlFmUj2Xvb7tElDhuXY2PgdWpkUAmi58kHxhvSw7Sr
ZU4x/wec12UIoObUnC1Ir4vaU19rKI5wA2QBMKnDNuDYxJkIL191h254u5LzqNvxfVdVwlRu19BV
D1ym4xhM0zMxbECpa9U0lqwNP8vtVqzkIw3NTo9K6Dmh+6Jb4zpMMcT0tWlK+8MsDnj52wTQn3NR
k5svriN9qp+ai2p+23Q5TjKnhTYHBdv7GT69pooW1eC5wtghWrQRO+puxmnpjjpgGR3Vxgnv0b/W
TEHy9ti6gqH/9WC9UPyEf+VlqW3uDJH4rZbSxreNTs1EdTOLvOrJ0d8sbrkRD0hG3V1pwI69Uisi
+QWbMlQHdRaK0NR60vgzvNNd9EYyiMW21X5bj9/LBrKO4hMh+1qAaESFkC5UYWCtETJfuU0Qeuvu
q8RaxSFeacxKsmnKAiAwMrfbcD8MNQ8p4r2wdjtw3SjSgvTYbSnI3I6JAQSmfGR0/vXhdgq3IqkH
+YbDhPxOrcbMoKiFi90Wboc2DIoveF8q2HF3+d5F5+fRRBZ6DpeNWTztMgE1W8E+6OChlFmkrjeH
rPxSky7b+EGXxpj0H3Ol61OJu432/r03nTYkZ+GEVI+H9/I1fU/ABEnUP652iKh8qEHYGkw7jh2p
TbjJS3wz3JwckeWhYz/Uf8HJdt1HK3iC7z+naWNE2WLUVnX3bh8Hp5nP3auuflEzc+T0LAiSJIRX
v869tB6/t1XmvmCo6UAnYc9cHaeTwmtmiu1X0nexrG/SClZzyG41z2lNGb63DahVDE5uCqS7iwtr
iLjbvXxUihE8Bm2kv6UKb04P7gA7LWIvxjRkoMxFbLtPLkzb7dB2G6qudJV8KEU+1u302AFiXzvj
hJgJs9Fn1eQP53nhwqrX239hdQuY+F5ePvP7ZVldANkpFZhrVPb3Zf+N/Syx76MuTOq7078/asHX
hn5D9/eF0zLcvFbdWHVSR0ud/H3sNbxmOTPtTxo8fltM2FjlA+I6zH6IPcjevnANUeQ3/J7mpu8Z
Lht7yvBRu73hzZ7c25FLTaNjHIIFwhS3RDNV7S+e82j5t55rJn3ewnh4MTiXqVq4hKBhvyhunRgF
Zeru0ZPqDhGvMc43t99o3Z50POPcHN7nWvBc5vOuzEwb9dyKFs1VsXid9uyO8MOZ/QE8HiIn6PYQ
eYtPGKa5eLhSPWPmeUkYaUHi094Wkyd6lekjdDsfifBGcBlwEz3WmBDtUUPA9rxchCJmh8LeeVaD
eJm92KkZQz15blvAje8hLWyBjuSkZ9X49uGTN8TW6LH+2NflF6VkR9POGGsyFPD8Wfe2iAWmNK/N
9ImJOCTHp2fN0WBOVKLXOLxy57nU1tSIwHTZC4OiOnf2xxqoEJuwNe6cMaM7MbnHMoV+VsOCumaI
5LAMcFhtrMBGj87t0Dz2FnsfVUCg41q6uPt3v7ntLYyf9oQ9+eFfUNwvuwwzkHPuNDGO2Kt7e3JB
w/K2+j1qC6xXV+Xv6+8aPBa3xb11MJxw9XqzqzQcrlQ7xpkG9yHMqr+LoK10TvYQ9QASgzxxoubo
WrsJnZNICXAqMvCgtVqoEqC6UpIibhnMR/vALJTHGLq22Ig66gYAk/oU1Q/PbPNB5jb0rMvfE/JI
+lcff1hJ5LM3PR/W+6V6MD0Ae4BzPVu7+gC8FPGH1xILM4PM6GG3VhFFo4FvA6V+L3ci09a5SKU4
r75PJRhPpSKaFdbdm2vilKczUpCp5c7V8G+Z+4G9uzkfXOh6T2Wu4tVzpRWrS9AlGxuUGaPRimzb
SBztJ+mwvdCtCK3tgAOnAL0trzEqvoycMCqEp9Gz3ugaOdLFjg2TRkujuX28SaLGhJ76hpi5dstr
wMdW4t0MdekBo/aNkThaVSBfhmoz670ZVNgtP7ye3/BAtyIX02OKcJpAEaUcuk5zuB+iVMHCh5k2
UOeMBUXwBLNXvk/FsLM/l+vn6AFziMhmmcKb8uK4DSLuRCtN2Y65FacWDSU0Qsd+JP0I7T1tTIPm
BDKosepucwZ67eefExJOPIUqMpXIRpVPx80NBU3EdZV54gVOSW+PmrqFrEBjiKNotrErbQy6gT7q
QWSfDH4DXkvXB607pJJP+nIMJjdhHmsEkpL9gb1kWPKzk4JGh1Zkjht7ELzqgkaqratsni6Ax7If
fyEWwJRnsNsozfXEMqbGtEGyaZOPAZ50Q8vorwe40VoubSLJKv4TXBcnoIbTGDeoLPLBdVT5czTA
E7jDCM7r74kDmv8rHYq/CPNf42pYrN9OdBqNUuvWL11RavdRmMBWW2KMUTvJ+N4Pde/RFyW2SE4v
/fDwchJUPzelkzuR1zF7Yo9Z3sut4AuX4OHq483DUcR7srsCN8NYqnZ/2VUb2iRRiWj+2/3bowcT
nSOyetSD7PxoMMLJZwpl5dCbPGXGsF/T93bxTiJ1oIFVXVgfkPiINHKFXN3peW6NVJfm/j6ObvCN
t/65Zf2QCXooCGleEUrz1odDchPvQssBcgfIyb8XjCUNCzQ0bH9urk47/Q+HxLNjmpauHn4NPsug
TycYz9Yp1lOgzLZHGqIQ4yMe6drbyB2R/76dfIh0xoldRqUO8iFzcDzas4PzCwSVnng63QhL/J2D
UYinz8vDeNS5T/LLrMDjlDO9yPgbGTkTOneXbtiu4htsX/JFD1rlrwISKgBXGG8E2hV7GaRnyoT4
ICO0Ni3t96154czMfCOl8NhquUWbA2IQyu/GlEKACeO/gFm/UeM2jMn8S5ogmjBK9nX/1/L+nMo6
YrAMwfqH6AyIjoIXZMdBmQaF6pJyfylaI0MiPuGMWMsSuviH/mNnGDpHsHdvvLs5kZPZt9EAoXJw
hv/zMo+E2BdBCf07wvAJpD0ADVfnPWA8hCZYAU1IbkMB3ETOacU+A24h7YQXKL2LM56dmwNmprIM
BrI+sHyyLt7gQcRoTS8el2r0pPbGyRQk4SF1ur3a48fvbCLfoQ/bQvR086j4Ftz838ZE6TEUVZCH
JaiNvolEnr9OaDWqScu+e1TMrCmIyUAflz3ArQv1rVQD1jUi+Gi7Cvz9IoBMh/4b5n/93P+YFckM
AYayDYE6fjTnZu3IRZnArWOVnpIgwgHhrUjfJ8aOYeK0GY/b2TFmeBKjVkEJa3p7Fi8CMa+93A+v
o9Bp2LvafQwgrZfEsTBlwha+lPb+lPuPX2Me/4VPhhVZJruUgrdHOADP7PSm2S9dzisSEjY6TEWu
qAmQOyMCW93hAjm/kLEo6msHEaqifvG1gTQMdAZ0Byzi2W2S/oHJIRKi/Tr9ea2K0XNWj6pFOltG
W406YT8lmsCMdmzABBni8eUFer/ZD1ppxA20jfYwsvd0GltQHiAPezrAzeDLjPc1Q79gH356Bj3o
qOTpN/VNCmnU+sNopTGivTFkBu+8PU5+nwNG2A2gBjun5lyf13MQznATmYBcBPPVpY2OOQIYfveZ
GES69rTYQOuFDgFKIP1akmIZivy4cyBvMpjz1/6FKy4gWBEOMFIWQ3lECSznj/U85bc+fpRXOMc5
Q098DGoQR1giayOWssf9/cXOb2//2+rssuDVmjL/qUyO1/rcxvC69+aUYbr5CPY1qwNi/gpkXXXo
BSIs6liRBaCYJpgeMJ7w3lGAQrgt2QBwuzgwkzwjNhVhotBnOmMdksjC5ZP5815nmubjktRmVW9I
GTjJkb7VeotP8+qmyc+dHaQR3bDdmu5fQCUlY8OZJIl1TYtq5VPuCujYTbtpVX/wBvvf6k9Du/jT
+wy5OAZ8tiF++vgkNkkXATxI648FOEE8uww0hAeJH0aD62cQNcE8FIkF5rAQJ1jAp/RNtxgN6uYJ
8ybdNPISAF5s2xHzQI1GXtV1O+d76hVtO33RwuLikYltJOAHvDcGlDolgANVUCIq4lR3rbrnXw0I
9BfW4LChjhbOKPQMzSMzLTgremAmTr0fvaN5Gx0awgTub+S8hUXOEkbqRZvIkWoldy4HNI3IkpJe
/76+AD6gR0bIhEvGVl+w/et9nTtg/XLRg5LHgbBF2s5oepqAJAwd80PYPeQbdNqRIP30iGFoYc4k
Td3he9dbauPO6HLu/MQxhPPej9bPBg7ydo60gHz6jTce3n3OA4yGDqHD9cjeeAHUg66CdqdJB8VT
qrA/aaIqg2zu2MayM41bTCi3PxcH6FyvgR9UdPGemxauHhePiTp3rFW7QIFWb0vmTU5P0QesV2EN
MSPgd6AMNI92qzJb0jo50ugY39J0AlD22eJ486aDjpKc/sNDcbjTPtxaSBfgOlr2RnHBIAenw/YJ
44f5E16DY30eju/kz7R6ghJIy4k4LULTUKLleBwG95xxQ3aC+aPhsit9aITorV+omnou+ZDeYsdS
GhJC+jENGp9kLhC3bRK7tE9grx5S+oGsrj7rfNyi14laV2NS9tP/TH+xBtlobehr3vWbESBjCsF0
/Oz9F7/nZCa9n2SgzxtLJIUuY+oXHDLH2Jwbp4Jetg1WMDpNdfSBD6GLCNc1mzRlDzZ7ef91U/Ve
Ys/yRouK2t93e9DTRzWBsII1fOLM0Ji1aeBucilvGu2LTzfdvVChA1VeTT/UTMeI6S2LFvEH8ed7
U+EfepvG6NIjveVfqmywT4EOtY25bi4hrJ3DQSQ6tGQsPjS1i3waRHqFwkSBZKD4aTnEHH508V8n
9GloAIX9Tt33pJyv+HkCP3t12Sc12xpuYnvqlbYX256H1aCNlCAnVZlOp8ON4zjjA0JSeeiq9D6e
4V1ytF63SeOlOvd5997H0Nv823fXrdchw7xTG6JOooBMHWa71J1Dp9oxcdLTaSjrzK7m9FYxoN3V
acSv/YyZ8EwqoLBd5GbQfQ4eZnBlzM7pNnziWH9zyhF+ffCYHdy3QLk+Hn7AWFtLTKZzp8u0DLv7
gBxUsKQdzDquDsUMP8QKnalYHVqLQztGg9PxwS3hdqHRcdXnAQiB4IPIm1t/rb8OGBoiXdxWdKB9
cgVYdE8yBjZhZEO0x6AHCeGOwXRckYYKz15CEMkj6RojFJN6oDRawOkIFb64M7fpIYNROdOpS7Tk
3cme4Ot7Vo5DK1HgLyHHfKqo9hklRG0HsgOdyix4BqT3MADjNanLEJKSGBwvdLFmiIQ63Hf4PR8W
kRwssQ9bBRcbXiZ45LjS4WRDZlw4rxOzHzWtb36Ea+5CBcdg9BTP1aEaJzvCJ6VeiW8nzZh87Pf8
ch4Jo2lTPvMksgxk8aFHNIXqxfYgRChEYgZpTe8h2qVXPwZswjUm9fAExsI3R4sO1f1SgOL8C08U
rkRmIvKtp9okh49BF6z35d61UVjiZ2pRmlOj38Yd4GdUE4ciseNsBLDNT5t42czvH6p8M7K72+wA
0p3s6Cm5AffRgRsize1/mv1bMeT12nmwq6lLu4MMkd7Lf3RATLh+3Y222rvZ5rWTXhnAgJ4dJUzj
AEZ6gBQxxIrpHwG4Qut8PZkBZz/P3Sz8H0fntaM4t0ThJ7LkbHMLjpgcG24QdMARJ5x4+vk80q85
fToQzPbeVatWcHjRkzmAOrcPQAfw9NuLfklicXkBMenhH4IF8b5dt9fJqd6QuHBjq1zDW2Wy0XED
UrWMq4VMUU5MPIeIDc18GrnpsMXbADtinCwo2IhemxbL91GnY1nfdjU5zfsXOWLvJTmDbya/qN6W
NTTb/4lqfT+qsppxUu1jrQ02T8kBVsPuUuKuxvgao/dfDC1XH7vc3MkJBRYYeXDDeazX87V6fs2N
UxgAtbBwRs4Fp8hrSzADxLff6Hvy2yuO8pt8hUwoRLv8SQfO7mfjQQQAJ/hAmLnnPyBCpB6QufA+
VavOwjTrtRPm7ardKqdmkW/Ye6FFQvv8gZAAaKGcOLzpusOXpfxBg8jbmYHJxxur7FlcrlROWXna
Q8OBJz7SK+F5grrTx7PK8kOLn/gtiBz2A8WHdFItR24izTp8OkR//bFnQvIB2ltNDItQ88wufY1s
LHFTwBrAdqVZVOWJdcozVyxr8IyKgRfNfsUDcWc0brNAKcTcCPSA9rYmrhm9UGZN0v0TB81bbYfh
UuZgGTRMdJf8MNLG34Sk1OdBV3tAWK+X/cTS5Ol+uqNmWDyURDoUxQCv5OkS1SlWlkpO/GfFKhXf
ZH6O7/gNbJGBsrI5jc8eNjseNmRI3+CW72aVJQxroQLGP6R8HyEInscDaOOR3/lAkfqqDW/A9ybx
6sGBUPdfVPE2rAi7EjpotF+ZrdULCH/8MBU2FDQ8qPm0FC14DVMJ+S7GMOGsEN2biFayxJWcUQV0
fzYailjKBCwE4KLh4QE2Glu4Ocva7PZatP3CfC1EfsSuBF0Fen7jiZ07UVzqXP6vkHnNzUMpOfKh
kQHAb4VDr8wgblfhDOirhGVX+n3ki6WlXOuUn3iwR+y0CorRG47t5mUeUm0pqlYKcU6bjRNIjMZg
0yFNx6aIoSXGUXhEQX32sCHWmIQw2oTX/wJocCOtDbRA9guvsT6fdPk+SSD0NHy7inEVSX3vxYeX
VCDBU9+Oos1RwOiwSGK26Lb+a8LvppvpWJfTAA8A/MH7Fki4/lBMYXqAMjPZZnDP9uGakVQIbXbN
1fUQNY/eGwJGH8+lWnCSo4jlRAUHhksdUxFv3xvmVermuVWwXSp/n0smxtjQ3D/LkfP0OUrjN2iw
2Bgn8+dPcYeRz3BxoX9nFD2jNxzHzYQ2GGMgOE0E6S1Yk+mqd5/fxZXgEoZdEw+MAJkzng5+uDRw
poBOdP6rlmpAvCBzBM4/jlXOlmIeKu5rxy4Onot95F81pxyrs2n7Jllq1KWqqVuqa0MO6nQvIUOE
ZlftdAQgz+lHoi5bh9gX4DJl2mOYLiFfpG3C/6GT6r2OHpFdyw2hecGxU3yjm99gJqOaYDADEhZ/
43BE8HUdOfw1D9O1jkfG87j5QQwmLBOcnhke7MUP9i9jMlJO6PTw01OixY4Sztm7ROwIP/pK1l0C
XdF4FhjYgvajIJ3gLBGwqz+BVwgpubkDYCYOn2zYqNFx1H574sTXONTYlExsgOg2yIn9XKEstaZN
0izpkXtimhR9c1P9/vWgmqD0oI4w1JF7SLv3mWCUO6ZSVMhh/gdi8Gw3OJromtM5mxzsL2z2OdN4
BrzrUSpykPJNxIgdOgmwXt4CY2JowKRyuYhRXowCPqMNeU0/jNqYESFSM/1Qzz+GC5umB0qBOIvV
SexVNK+MTQAsKHtoB5Rr5TzP6s4A7XMGOOXOp/RT6IJv16iJEpqW8Uxn0EemEt7J7NAodLt5ls+z
gigC5onslFbebOQbqXJE0NOhwpW1NAr0G6frT8JZ5aSkQ93mo2Nm7QrVuooCHpXHExlT4LiAtRDD
jhuRkDjlIBbq3fLxFjwjpnKzqIIVleLcIRZXbDbimU+WKHWoktDcQCBiPHTHlcB6UItxZRWmnePF
T756MSclS2Yh1CQiz0EKYm2cTEv94fYcI+OF2CV2vOrH0HCWYbGMGU5jvgfA3V94Lcyyq6VM1qpP
6HTP8D1dhRP7zTpVj5nuclPwhxzsrFza+gEJ2LI98j/cKqysijl1//+7V+pOfi3FdbRzMuoGmO6f
uaKMsTrj19iA8YUEZuLU3YqcDoAD/uXQ5l9WJNEp5ItAI+TEZpm2/Cfaon5q1TlcSzG/Ip7kF0rO
XEJrotm4rADv4X9QNCGBQLAAXMOv0jGz6jiRWXLcx5yI2TjXUSmvPtMVeSEM+JjrFRI77SyWPAZ/
deaw9rgJ8tY1BJu138O+RSPMyG8IWiOomgUlHhPQGue0TOXSWZPPmlONg5NcqLr2GfigJVbAN2s/
Jf9M20Es0D4ePTFfqCa81i/UvBoVLZYWBSuePB0bIb+8YkI8NF4Dtsusjh8OjLQxkD8j/2sYShsW
x1cob2PY4XhVYguYOhxZHBxIgeBX1Jwgmd3+f1QznPbwZjOqTYiG3HuCy2kwdC5HDucQOD3/CtXK
rF1YgsyElQFmtMt9y1XnAivMzdoZt1ycrAQxUKLgzQnXL+jfWOwfYfqkr0SBe2Mp2eM9kXswCOma
sRrvHqDv4z6bO4UM9W8KCgWUQuQiX9QfiwWeow5nfLHG2TvUrEi2U9nh1iadNmQYgfSQo0i1BKaN
bIMsf4kx8wwVGrm5r+zB+US4M78pQA7B6w+7etPmueuzjHFJbjXn4cHTQhEFjR0gX8PB/GDGPU1/
u+k4Ahrm79/uUZAImXvcGeMrF4DRpvw622gp239srsTLIYYzoaAQvC4EYLosavjhmDd35KLP1DM4
HGpYlnTJ5jSmX/JYMEeJiwX9gdhROCRKE6leP17JqkEcCdUapgf3Ktz4Cz15rNO9j5OpMboaSnPl
QggG92WCVZHuyeFA7TnMyXRHoU84mqn6Ys2CZ+fBD3UJk5Srx0tF46E+6Nc4Wvi3IXK3cNrCocqO
REvhDDnLEA4hnVrmQz3rZ251kz9/ziRsehBmnT+UlEdaSqJFgcJqFg+IGkrmxJKO+7i3owqLLufz
eztHuDvypr+0X+5WCMCv3s6+P7Ap59xr0Rerh+qWLb/q7WZPffxFGd5TSItQwJs9/SU7eXsVOLiw
qAJq5mSvcOqj58Ohj1SccUeZ6CPpltc08q7OXF2+AYzW4xAEI4AMAtlmffLAZkmXamXNvrrC1WXf
qdc8RjWhwtvyL1lg/HG3T5lmTU4a8qv/xzuj/x9quF/ItLezitb4tpB+tXJKmd5fCYSkd8i+y9IS
F+0uATT9iT3ItgB27F68eq4ABxsZayRIqp1TDMvyUhAncHNhPTNdYktq9F/wN4XJ7QW4iBCa8mD8
Qf0R5qZHDDDYnoRYcjb2uwsjmgNnmJjecNdxxDHpgpnDjkV7RV4XpcfYWWgnEnQYNt4yh9azRQCB
WMe0mh8GmBAcFDvC7v8Ot4GtkH0whXibESw1BTuk6yUGia6EhysvTWQBLI6l3H8A9oWp9CQgs6nD
u+8uou+GU9yNuVS8SnK0QXShD18k3XleUpBWiMTjU7L50g/l4/vofqA6yf+jsqSPy6se+0Rcuvb0
XBmTC6aAug3ESUAUF5OALIVGHPnExILP3e7ezE7lMZnvzsTxi+E5lw/yt+4wlqUvgk+deu8VBS8t
MZeAbgkEttqNICeSbdru2nrRocOQq1bwNBh0E1pJl05vBYNFO7H3wx9n20f6BZ8hg/yhMXqGd8J2
iB8KLwbXC3gdu+SHxpbOi7ZcJUIIEtLH7u/PiAIZ9mGx4tBAw8CcGZX/J+A686A8OkmcGgy/DYP2
7AfhPi8V20MT+YU6y8Rz/SOr1Arb2vjBE2LDs/KyhDmHFmR4pGc4Kvwg/+rvVYNjQf3NFTBrrwap
UC4ZHmHF+tYH9OAf11xgaGCweVg3B6qwbT5wHgFkQoit2TfZuum7pjowyy+LddssjPwvkpGtayhV
CjxgQQNY9C+XQ2w892rPZPAp7OkQC3FNqif+DyF4sb0KqfI+9qDv3lhsSEuZI005CPp/Oh9CW7+i
xmHYE9td0J6gA9G3dZUl0nRQgFdYc9L1sBUg4csvarmEHqN+E2cuLtG29whM5klFzHOAkUB42/TQ
qjnFoC+8ArnEKnoVPialW8O/ZyyMSKeYGesJJVUxkyWu8NP0sx06Z4stmBm8MqJ+BC94PeYoTVAV
O8yo/mvQxn12nyn3WprlQmQn8fq2hhSW+3xVLTg0VhM/Sg6J6lH9yzt1m7bYZ/fxvWNUiLBLdF+Q
08NNaavz/quAfwaNiEMMdMUF+qVnGWxhL6/IeVtPkNPMkrWwSF2yGFetHZ+6xXtZe4T+OhT3qCYx
axpbLeLEDQSv2m78OvfjY+JQL0DWTd3PEqHjNKi2nGngF+K1LSYuK9q4TiPfZHdDkzMq0VMYTtbx
f+gXJ3RdM0WLt2T70b1MmEpBPyQ0yJhzLlbmQlZ9bRNrSKI5iQV/wqmcPXlpFOrVcYzvxF9/T43D
1vwpAtFjYM6PSO8IxyIdkEDDk4sVhU2M3wYKMqin/0I4bzhwOKgkTXsdcb/rwwHyXNSPEijIXPJn
D9FKxKQOpW3NRBAMr13AoFkWvccexd4wz9mSYT4gClipak/mPYgs5CtD8p/6qYj2GhTTFPHIDVPd
lyXeXDIaa1pvOYe/QQujrVUSVWJHUMgCAuhmwnmq/iBiDckRokv+ceJq1Yj7GvAHv/By0f+KjIFV
atxiK5buhKmdSK+Mxq5TPOESPyn7YbFIGZAZ8+BTXC4zeQtkr1ApKzgyWBLEAt1v28Ag4g5PQb8m
IIR8xKeFD3zPEAP7OySQ5Rae/82gDnfy06eZDkwnGRp1+yacdR/ffG0YFQxbYIVhaSJFekhkqC23
6Ryp/ZEYrqv694G4x1ykszRzqUHdWlZtkKiOuoXecJvM6rFKgH4NC4J8h4MB4NRPVcgKeJXlTGv1
Zf0k547QI4tCApRVchT/I3x/UAUyUCA/otk0tJU5WdJzmSpdkwJJXd0QcFBnDBDPlF+AuRJdMv0G
Uj50WBwc0+rX8CmRJhemC5lDVBBz5lF5xJhE+tjZgYEP9NwzJ7n0dKQjmDMoEufJBsZv9w0nEM4O
HB7RkoAxxcmVnVTtfwX/A36R+fo1xd4HVzLrBT3uEh67IKbnqKdvxpd+HtB8dXQxaM0oCA6cPe+l
RhHGn7OitiQ2HVSMLUml5x/NZyi3A9xbsHWayN43lF42Jlb22xaWlMTsoGycsPvSoERuzyuXb2wB
/wXCdK4GAbiFAdb72yYbIcbBRT0/KST38bJWRho7NPXLikoZo8HEWS1mM1TC3Im31QS+RIft72j9
KziUlU3A4FXg1O3Xwy7/Q0VjfKl/+e61Ia5o5iOVsN2dnzAt6S2sq5c58nr5HF+Z2L4v2iWpg56e
usAnVlmZxV7J7h3tnHFRxAB+ijAe0Vboxi6jH0O1hoeOfEyeUZk1+ZKZsO59JjPldPsyXGTTkz/q
o+drKf1Pk3zjTRmBmk3BuWVoiCuQNB2frGjBVE/+JoKuRrUDURpvhMShYCeFdql7HInRQQBEZhaI
YPO7a4IOTDsxWc5r6gcBhPXnA3oKRp9I51753/R9mm+JZmk89F5mgACMVfNehTsB54dFjn2V6Jc3
ThsbXFI2RkwQPNpUICHFtEOqOdcLD9UPxVEmkN2ienTEtLdNQGKSvhIlO1rDa7NHfiTu3nbqxTvg
aTiQTmi/jvnjs8cClGi9dbMWrOSM15tzsxXdjt2aVmEKRXrWndJv7nomwwuos5xhu+SufZcQ1bfZ
+f1dkvqIzBAB5EJjXjVN7zUlSzdxJXi6Dm4OkEAqF7Dz8vQdUF3s5n1lLvzBVDe/BgdWDohY5ZmR
5V+V72s0726bkoEhwvrPTiOZx6/u0hzALMKJ+aRvn+joR4L6r3h56guFIeEBal46PYoTJzkDJ2WM
6BEiecq829NSQ8EN1MNkSyGRBEz9QZlX769kJf8JmICmD2KxZjmwCsM3LOqoUqEurVXDR4n8PkUH
VbLKDYj5ZC46UjjT/saUQMYn7ZKPUr9dMsJwEYX1U48jAr+0bpYV8zj6aTy4GYxMabSeMKyhfwXK
xThwcuMzclCZBULOomVBhwmT7SyAcJjk3ePvme+13yhbGqbNkGpADKrCnX/fq1N6L7+hPvTTd9AQ
cWUB0iJ5oM+3RQeS2uj2Rc10Er+EeYpA3QWRUxBw08OmeF98/PZOgVr+9Hf1tu6+mBqXWEHA2NBE
/IIi7L0WDEwqNOKBEDrSziRUl/ZXwV1jRP9hOJvI10ly2dNey/5njoTiC4icMoX5SmsbowY6wVr3
44S4LmyGRQHab4572tS4Pjf5Ao8+jvEAclZF4bkmlmCRf/EJflCIWuIlhVhA2wLfId4blCTb+BH/
mRbwE0BGwgLGIyKMp/VyYsCIULEcYWJf8QYqnKx++WPn7dIawlM50Sb+QegsHfVcn1PJeTrJ+r2l
zHzZ2RqRAkUdrj077ECUGU4iP2P/T03lvhlIdE7+jeWYYUHPKyFeIrClOTMvPWKMJ38AduJHR4VN
1zYXfBD1F0IRYtTRnN8Nl6td8O46F+EG0u2JPm8J9XifYMy+VhAQDuoa1OTCcI21aXEJZZJRZnBT
4+CFKJlly1Y4evgQsHfAbxDImnQU9KU/4cdj/g8uAVYOpH2LgsktMEp3jEffqBte29NFdRPv35+b
LcUHHVgZeADDiH6GLABqcQgz5NYuTdzbMsXFKXrUK3awRS3h5eeUnmTxdflOA/5ixvmZhsKlA34Q
v54IHYd49YnogegUcuuB+b2Vu3I3aiqFlyWzieB93u9MeVVHLlfgdU5uHl6NfJ4JBJZiWd3T115v
acLcp7in+pgVq3ojEmIm2pF6BP0q90m3qXUfqlOHf5boYRKAFSWjj+SKEqWIfUYBUCaar1E8A9tk
zOhjUsBkBCYGnlX6WhJdDacVyPyoQFI4ZjZsUgWuOCL5em5SwD0PIEOvP5CgDyCKl7FIu9p+fXzF
XFFqhzcbor1whJb0oBUtA67fuIQhGp2Q9uLA59Y7hciqQ7mV5lUguQM2BKvYKd03gMjxtlS+lHXZ
W9DbkmiBfwsMSerqbUp0xeC+RVbyNF0/O/sVOfWvPoPLTYEBI17YGVBPGduJQQtfj6LyKvakRrW5
h+e2Fe1oCZcYfPioJHgqvEhg/cRWti1/Q5Y6XPWhcFB3dPqMJxQZKAhBaS6Sre73j+E3Z16rQfiY
veRjiYBElgIVeL07sC/Cag+xZtu+kjXbo/pDpCrxcomVX7UxHKtG5Nt6+XLY6JTrgL3GIoOhDuF8
vJej3jV2kuKLVbuKFOcjWBqThrnBSeXdoNA7OIcDdiEMZD6+DveT1QfC2BtjD8v8Tjkv58K2+zJm
5saYsA9lywyeCTCl2z4ihuKueEwCc/QCncKBEKFHs4ijpfgLpacjkNzj0Ux2w27ato4EFZZiu+J7
qmnFtfWEJrLRyJ474OfNTAUYC6YdCvF9C88eMnwFBYMNAzfNEFuIfj40SyQZYXlm4lNzb5c+pdIN
IhvnL/VAIbkTDLl49Rp00xkvpduYsW2swj9YZqT0hikIMeMkJFhM+MZJtpEGHdjofniECrGZm/QY
mQ54oDmxzV3x22i+/ABnTrMnoouTdlfKHaiFojipGSRAG88VBSGVQE+FS+8M01exqhduhLeABp3+
mhYoOww62hD4R5TULvuJSFw6ehEEhiiwYINKG1T47ysjksmpOWDbCOLkdYDowIkbauRimS61DRMv
1VJ6N50bhxCCHbVWsiH0G5opraVsgxMU7m0nP4qreAZ6pFMYKJXRGkIKBUYECa8foG79FegWbwfq
rJeVYQWJFilyAMLpyyicIRvuWGnwMJhx53sDZuc6VoKhdpGwjBnG4B+A5kHrRut0+/oFR8uZiV8n
CyT8o8GMsXjjvHHHWGucakxI+rVSw654lsKWH3WQ7MH5oY+faR37DQjm2x3c5MGJyJwJs+51TFCU
z7EkzEFPY25L+A/ooqgxsN5BZ4at0xSoVD8n9LbY93tjaxIu9wCtiOnjbkmNaULofQiONtKmwEJv
OwlavE9VTKmZj/nPU2iAxoeLiRyfJ+gB7uAAXVkh8bwTSUWFuWbTUEQEn41z8slMYutH64AsvsVN
Y8kxDi2KRcf9YmtH1gDQPmVmvpmcmHFzacHcEiR5tpKsAGXfmNKbU1WYKTKh2C5usOC6hsvYezhM
/oD+6ToodLXczRxqsi34PnH2STsKGDPMXyC/gThhYQfUp8EEsnHPA0CiXREl5KC+jBIAxTrWSe10
BRVuBIYw/W1nNOviAuNOGdPmKaUHLIl2m+xZ3szg9Hm8NTnF1oj8w/F6g3YOHhIkmMFfLHAajvFY
Ob3vnOb1AhwPvI9PA05gfO32TMBhwVto8iO8Exbdtv+GtYaQR5LxoY8eguF2WGUy4JSceq5vTzHH
wrI/IhvULhpE4pbKfztZgKM3I50df2W/DsYbFJ4RImHEXPsU+1CrPmkbBhjAOGwSZwnPN6/elx5K
epDd9IidxLx+EMUBjOyqmluyMn4Bnw1OhWMEoUrG6ef7fWQxWSYKJui7pGrYb+Z9x0QcvQTUyIHd
gY0vrk/0iNUSpDT60tfMNiAzuJABDM6yiD8EMNehwwO7W7qj3lzhv2oUvYCbljvaGLq94eEJ4Q+u
RBWj7e6hPpQLXiU9LJaR8pRg78Ff35wnevZtvQd/vvGY4M+YRTCVgvAH/8Glak057lya11UKlvFc
cE327BrR2uCGTtYT680glFahqtCdtRacEQkLrgKnDF9INrSykDe5qE9E0roPWosyLEXZD/gW2SBp
kIpuX2bAp1nupSNz88gBwY9wjMg9WKdpseC6xFfh0Ao7hrqgM/qDukhfcS8lcEx/nyA8dNVruXRB
4HlPVecN56G0bxLglTN7F06JevJ/Ka0cTZNYdKBGDwS86pYN7ukrhEsbmq9V4QnzcDk8yE4t18ma
R6cgRxjD6f0TJja3T7NvVE9BTPsLF3N2W3raG7p4PSdJza4P0NK4yw2/DNBmUL7BRvRTTCVm/TK+
3gIIWnNlbjpMMvTd4NUeggFqfNq624OYnR/mCazKJdD+z2t2N0Ks+JRjE+BvAl0F9q1ySay7Tq/G
oHSXHlnzJ8oLAq+n0YYFE7p4Flos9QWH3xra1EtAbE7d8IstyQGIeipsXjZ0Tfy1xIDXxwJwuLMm
jNqSI/gm3pDAEH52cwlbp5xP/uetv3sKDeRxVwNKlOwqIMXb+ThvPjElBAHO/eqv2mGxs8Vb10ku
0gR2Gq+JhUO4wPtS0J478ix94MdmwydV8PaiarRlDkvPtKvo+Jat5BT6TRa0WEkqbmJc5OIs34Jn
eJFeu3Fi3NKLn5qbNU40CKHhhEq3IZMa9Jgug2SB6QzbHxYDeGM9p2wpieo/9/jqvOZUisSQu8LP
88HnMYfyx/07AaPZI4PyChfSHhtSNPvTgJ+3WFzAlrJv5HwvIVw0R+HB5pAzzfv+eCZ1PaoHbZGv
tP2fmhy4lfHEYlKXLWn/kCFyt2K9NLi5bDeRk0UXbgLIzjcy1+u9BJMd+v+vbsx7+avU17yKCMlW
A9/QUlA1fsXAOtwg2DBhK7z+XCDF6kcg1vtknRJE4U58bMFipKAMKFycWiBEvzosGQ1ACT5kzdMA
/YHXv6m0Nbc5tFvmy2LIbGwDkD5K3HKIeu2uvKEUCdmsD2FQrMoRtMCN7sj53zGrCTeMC7pm3qZe
wzLTEOHI13wtP0avcMb1I+GByYQ58SEHlqUn3Xtp+TmB1sOhDrNxqxbNOQRt0Xuu027L9eaQZeBR
bsa7fqHhtA+rGgmJp+2EXcx5hnW5j78x8YN4BUXTN57/i279GtWbI2ua5k/xXpj9ODfOXcq42ei0
5VApRyDEJco7JEyQRVdFgJA9/aMtff2xuR2fbvP7HJbNkg9xBISJOsVqDvycQ3/ajt0cF3sEGIRT
3TEvJYBHWRWM8uiqAMnQHHHe40V+RGyAvABBBwvAhcy94jQE/kkWUjCBjLLm0eaRK3/vssKJIYzM
pF1/Rp5j65Sr3DKb/gDT7Kte6ffGff5W6114QuqP7SHe4/YAN/Ecf7HfTsHTNvlWGYk9OWf6H4ZO
1wkERtmlloK7CTc9qEa9KZMIEsv4nDny7v18xf2mLnBmi4BymJ8Jm7J0mYOqAa3J6AVxI8bqzbsO
78q9WVcrUqUvcNZNyFgWowyu8rhtUPQVv/W6OmJf/sic3v3ghkDWctA89AFPWrahZiM1C6X6LlgL
2LcQKseUU0RW6jDgHbwYLZPxpdVW9CKoOF4INRREQIVu0XKaX5hh1WT61HtmqNC657ddS7nqNb7o
RIbHvF6ZAyOYQUUCE6XpmcIzOfPajpHVbutD5zQl7gKKrZ4ZUmM+OYdXJgjwlJ4H0hH5xky2BmFm
Bvf4jsv0KrSpy2EA4zm5awPWGk1QvqQ7U1a08MsPsXHUlAe0hYyfG0f3CxjnjwEbSRRza/hhcTGn
j78BEMJrga3CuFtF2xLiCwOPXFnLgFWaZWjux3tRsV0VFifaVNZpj8kmjMQQj4ySghs/CrTxdqt5
OWUc5jPCKsHloRjblgKrqGwmfcvUeHSdlNGan0MG9QYA4oV4nFAUuyUhhMh5CntEImzs0UrEKgbr
+oU6dhauJc41VJxTgV7gW/VLOPmGPYHYWch3iVYmT6BQOm88cziTtbWGATgo0eCyxuOfj892d8NE
DESH9D51M/rltPunPaB2T9bcfBhgFk7O1O/4NGZDPhs0672p9umPyejiSnY7b4/XjvoZ/lg0K3kA
aiVoJR+o0xg1QJ3GvRJiHeEhYn18oAUZQj9h7IQpHJvW9kXHPkvB275bnurHdPVto2wjLD1Av+Rt
ubqd+kWHSDhZqIiT/urYT/5ixoW2/ss4w24uL/BIiusFOMfrL/wsU+RUnav7KmQ/fuHb+KtJrSid
T24n+qJQ1mIHPvcHPmaskChJcPc5YLQlQzR2+9aui2Ooz6XGeQXSDqlmh6bHvJjK6saiQ/McO2+/
dBFeM98JjbUEc/rtRHiTDpOv4oCOIR2CiFLaDMxTcWA2Uf+Wu0k+VcB1yqnoV0FDMe0B1yFJfTJQ
sJH406VF22pY5LKTrrPnX0dXTtQcJ2rua/BFlvzAxEGPnE4a086XuLoopzQiBzjRP3OePhSd+O1H
SPPrb5H5Aj6tjFLhuLYuer9vpN117zZMNGpmSjSo2MGCneNG+hvnXv6rPLLB5RPXJLt/o3LBGYLz
AreO7VBO37hxEKBHzQoFDlQQr8RwgXOGfBKZIKOIA+wBKt2xsKtNyz7PDBivAOjJmiPAqLy8Kl7Q
DB+/bburrg1Inv3cJ2vOssrj8FUp8LgV1aMEMp4C+C25nZrElkfuvdvB7Iic5kiCdn3VHtGxdmBS
hhGuTbNGHq9dvcy3whtchtFRAeaR7j4TT42WXeYpz6BbpWDwQb4LUWnN3/tmxdKrfjSm3KnnMKxM
NxMZNdIUKaPIaBeidfN0DKAm3g5pQHTv7Mgg4xS+fGRYBxx7dr3Ofz+K9gcc8BkFWugIq3xwK0pQ
c5Glqzf8Q7hiFRUkICEKnfFi4uHMbcjRCNuTidD4pvklkeABfdVOfIkIVfAxG5mc4oRrVky5a9Eb
BPwedovykZuIUS9EjM6LvyNwYU5wAk5B6DGEnRzEBtLRFJ8DPuzI1hEOZfRUEFNaZ4Ra0JaT+MkU
zI6bVaovm1+TAp2NrofdGuquAP2H+SsBUXVgNJvXHizptZ5QQ6qebi7GLaOcT84lD0gkEBoWRvAQ
2uZAhU05moG0+5Keej3a/LKnwh4tFxm2FaVu5TcoDVcBzO8uLs0Nj8pPZb952QYDE6Bl4GID9NrN
kTNSfJJ/ji3w34dIRgZpG0nf5VCw6QivXK/82MGrq4OOZGxGe+E0NK8cyNmRNTznvdTMsEKG1cAA
UBWnn7PIRI9xO6mrDVYxF64F0Fpb+G/sTd/ruLDeDyndvoE7SQKN0dL8xJzvuuvjkcK7ZQN94eeo
epQk5HAw2Mm/4j17ZNn5HA2CMDs8qwW7Xs++ZG5kItPLDXZl3alB5354LSJ9eiMNb6FzC2CMgL2C
lR/Drz7IjjcqW9PmkJ4ELcF3mMZTZXNEK4sCg3kwfG6VUQYxY59J8RSAXAd8PW7/gYQPDyObiV3v
KtguT8fsMb+dVbhMYBvATtWsJG5MzgwzXzTxxlRRT605KugAcLlJt3w7CuccPMguIIVh+sDkwWH5
mOWCT+Apr3kiAYrr5nnScvLQrn4LSSyx4OtInsaZSrQTYyN//f7RwAAWA4bd40p/g2eUiDkfIF5Y
QFCJrEOkL6QaqvjylV4neTrmuBxzDNRt5tXL7p7U0/jS7YhmE9gyd+VKWlSH4qIttIAPmaQT3+Dq
YkgH/Pwzqe3k/nrPE8kl9o2ZNnJ43GMTT+gdhUQagSpfW48RKRXjTqP/qUf2bfCcZ6Yt8Wei/2pc
oy2nf3qdzI3mInH2g3KBmlKASZRZzBbxo5CnCsLqk4yiAOrEt0ydiSKQsDGckjWULDPj672I8VZn
FBMBoEyxmuPDzvgxF4KaFqlCOy1PKjMlNhMNNQcv59FRcF3ke4UBaDAs1aMBEnPv7s2Kd7vIdxHO
23BiqDhZAuqYAKDfzp18aCd3GaQgS/bN/IURoLHPe3py2HFsz59NOLlLDFqGqYJ00pJ0j8zDXri+
oqOg7PR8Y2ZuB9sRNYb6XNbRy2nS+XCHMQXgjvvFd5c6oyM7//GEUwDsl3NDTA1ItX/Bom3WzyTQ
O3otL3PF5299VKnjJ078+orZcbbcLxk7BOUyglc02r1n3p/ZRjY2L6hhn6DCYiZjjVryvQ1BciEo
bjkk4tCNOlrQecJ4FpCDaEq0PjWWMNM3zBcGEVRK3BOYZ8PMXgy53R6k7KrpO7Hj/boRvOj3PFVO
Fc6ELD4Ykt8FjNQdp1+1ePMo2m6YM84srQH1T+kY7d4ofbKFbvYtovj0B0QiJKtHZ1nHCQOXbDjP
L2KAvRLvQjowauhF8f1E7gfIqMHOSi3t5sBFCPl02dGERYJcpNgK5D9Qmbyerva0b6ySHkVQcv1A
xPs0uPpr3wYyFPW9e8qHl+lWNxAtgisAalk3S+KAVuWXoTqMhBiOngzIQz/VOl1Pjp8/6VTikUEm
X+JNqNQGV7g2EzcHF0OQSzaozBhoYI+Q4YjQPhbfH4zPswteEUVzyPAyAnRqvG54aJ1bfb0GJ+gB
6FAf6YuJtihRqhr7CZwQyq/3rumOz2aXcsGrbaX9yPJcwCnihnTFMpdi5eTSfPj4Wb0g8TLljU9j
4wiXPP5s4G5EmiOinEpI6CTaGTAFHlZGCSiccLLhcNRqlzWP0asV6XAsKTE4QZbmIT5VV1rR3u4l
lvQlZVEO254ulGKEPkyMxlbX6t6nErA7ljaqtIR6VMCrQH/1hl/ssjdQXSaZZ/7VaH4/Dps2dPfj
bfKVcx9OmLcyY2f+CeN4dEe1X0VQsrXGThNfKgQm0/BPXr9P4Er9Ek2t/l374O9YDPpo3f/7Zekh
zbbDES6pfpMErehwgEl83nQwSPefLh1b+pplGJuGYwHWGCt5Zs7ZVnGspcHPg1e6YC8PoUqMm4Eo
4Aw/4PB/ir/YEFNrxxmYWIf8ScTiuYJavWvYTexkG5IYd6x0V0Fv0R2bX9LxKhMPGYOm4tKOlTfV
SLp9zm8AhrCVYF08R419Tky8SyEVY4wp7qR29YbTSYBAuUxQFcA+9HGulS3wLhsRSAcP1YqWb+mY
RcsUdz7JJ1hT+6UfM3Mb49F08XZin0Qlu4fukghU2cAZlM9zwNswowwhOhCHI0eEm/6PpPNaUlXb
wvATUUWQdKuIYM6t3li2toiARElPv7+5dp2ufdbq1Y3MPOYYfwDsiOwBhVAJRCEADzKGG83TPbyZ
PWtt90ApUE9CkI+QbdyQs6W0T90QaH3mUGVEiJd05r8iK3M+EyczZL4hMdfvFSEC7I7GKi6T1Vyd
KveczTPGVicgV4kylgMCEMsAa9I8sfxEG/s6p3y4HCCHTErORTNmj+QWmT97+lma08hXJjlVebyK
7Kf2JF93MqdjQGnHGDeuwnkxCPsO9EJaejqnYTeD71FRmlUnQQJqexIlrv5ahNydlQkQqcH+vcIL
YvpZRRNrRaplok1RieYpwAY5tXuANETfc/giH0Q9BvNBMDOzJ5h5aDPaZ5J95y95lUeHPlsn8YXc
CfUbeI4vxTcRKwoX12BW9ru6dSiKaKjOvAntuL9Ji4GKCO24C7lA71WEiRakjvXG4RX1dIbhFhk/
bv+Ih0EWQ1aPL1AfaBqR4gfUyOt9jhwG22YPejAV6MgeNMZqcMfCCQCoOpTYlUj/PUghwrST7wlG
Ms3JwOoApvKOfSSdK9TtyFkDnQjP5SMAZQJGkw0KEb/EoVxL7gL+GUQBYKcoHfNBMY2Gv7dN2Pvx
TINNRuC6Ju2UwUWy0RYTaFTe075QCBmcWL2AgytpjFgitTzUvUbkTUWRAY8VZFx6wc4nWUkZAp6g
DV8f/IbMxASi6VFArovjm4oi91SS6jyxW8k7a5XdSKLxDdin7c06RWvTdD6yj2lJh51hR74F8IL9
BKDM9kwbFBx50I9D1653SYFVskdOpc+4Wrg6TtXrdGH+JosaB29Xe5ZQBbU5JAiAuFlzINUFVTEA
UlmPcmAl2iiggpeM+DAJ3ZNadABA0PYGZCLiHoUZODnO+eeZ+1SBHqHoXQf6Xv0EjELqjGO7P2Zg
K5DwDEccCOVLqDnG+QgFpRfswZ9uFezjrbK4zvojlRQ2ixs3LeYBqmrt24fgauPXE0zwIyMfbC6M
ubxODhkSiz/Xs4Y63+DMNk7Fdm5NuQeUy2QbzK7+i6P+l22k32ZHuMgILwHC6xzWvLYh276K9q/t
a8nUv/VC6ALMNrUA8oKk5PEzQ1TiO8+m1GT2zJwP93a2CJBET7qbL5oJo4S+QpWSzkFVAGokwCsF
WkfORi9ycbSS/Cl/gE2CStcTbyOGJGcWMJtfDhX8KylHawRWgqSsa18irHWppj3zhwBthkKfgI7j
bXKELSl2AS8l186tP3QM6hRXEhUj43qzg4WwcMJONHbpyYR6Pz1/zn7JRKkrCI6flVFBliRZKj49
KL3qa2JU1U9g7S9BKoCnRU3MvfXjZ+BOMYoC6EfcJU0/GJgh0Y0IAIgHF5r2RFge6j4VEaIwLpc/
9jS76RNyMQDpSqfAge4LknX12tSTHLopRS+vQK4F8OcMyBiJbVDd720BiKKY9qyaJzIM9BPWdCOF
Q2GB6pLHWphZfjVD2mkcToSyB/I4k8Yz17iTUiAUKlG6n/zKM/3Y35p/yqClS9unyQScxljYBsyH
4/PyfDuguNug2xvsir+efYg0zmQm/+IHORVSIl/yaKSHy73MeVL8cBB836idjV62m2AkRfUE7vzL
q7GQysd5NKa6v8DRxMNOZRIC6jLO8F/mApgmCkBbbc1nrclxUpuD1hFfqKpefyEZsyrZXz5b/YZC
ylLI8HvNNNwW6xJKwcOYfKl+oOVy3WYZ4J98BSD/AuJOwmRccIPNo4l/iiZEypkYA3IC/3YDUiUD
nAdwyyA73rs1VXjBWBe1TeTlIPZeIfa6bUwBZcghIMMDFQBxhYssaKfWQVaOTDc+LQn4LjY7ddIG
GzP6aeqJqnvkzVtc7tQhU02dwwCAbtCjSwydwaRY5kMftJGZMF2ZCHpZPsDw26ggV/OB+atNqfsC
aIe+oLJF8BE1vhCTF+rigDhI5ANRweK9X5FISVwwmdQigTbeUKmEbBFvo2DJNG9vjeyarYf8zbRR
sShMlCXbNmlJ+4THS5tOCLe6/Vcbp1jOEsGzvogzb1NRk61h1/msRshS2gb1+AzwVzLtsVRSfFgW
PdAdMMpKPKnqeaosOaEgP5HMoVpttGtenObWxPOVG1x9EJKA+c3nspOXMcmxmLRwG3ta+qQ6nb8Q
8NjEr0UVeSQU3gnwHUG450xEhfKKbE4yqlBR4TqJI91SQjzQEqwN+AIZoP3E4fS6Aom9w9Fg29HJ
JZByLfQ9ZXAdaeBiFIQUbw/msRJaGQA7vCUhFEMP6UGrf+tbGY6B/9utz/feJC6qRROQNQIKDu4o
wccAsgHec9IkNCmfjjW4q1QviSiocf1Dkds4yOAEVqDoPu2ICW3ofG4MDRBakTEykLgh6iFtSw65
BDy7ieMlfwUFgkofeEANkMOhKA8ZYCw8CSMoLMrWlo7159cmJ7swYPlaoiAOQEtH+fUgYmcNasB3
VoVeQ2ZQp3ZWxfFo9Ao9GxVaLuaVIeqcPQY4cJl64qc6mnzzcXbppM+JspKt+Hlkja7D3cQKEk+y
53V3vgZzxaTtMnsmtIXGWvRcajUKvmY+71+YhvxpuEPL1iWvRm3oDap9hcaHwRLvXAliBuaS0vn6
W+r+q/VSuqLBTncqYeBt/rTGMqAwFLcezf5QF3mTIG5gL8TrInq8cUfoJ9CsbO6FVfrbIEQGfIIv
8+tEECtjoPFlT0TqWT8fUTiPEFNtxhGPxHmSyhKqgnAcu4WNnkcNnC5s3ZyLp6EsDclJyTW1+axI
1t9c4WpXTkNpk/O7Jt3dm5TxYuxanPD7w9oFE1wsXs1KYkrAKCVVo2sZM3aW64cOtD7+Uy+xKGe5
cZPiJT+TFFMDyeCkg4hDyAy8KjEcHQFGxiPwGXW5ew3DzEuNFRhPgXSI1zq+4UBWBl6TbKoYQewx
IGUp8Km9wJuTyI0CTKGBu0G9LC78HL1QdRYH5z/ZTdQh3kAc4Ey1C8hqTJ4IX3Yu8fSkrZzMZtzW
ML8Vso8UR1Vqkj8vilwmNiFsr2QwphnuvADnONwi0Mq4XnIRadYQH61iAm8TJp3NtFmGn8UrfEYg
NDpiaDACWkD9uODqDGuQrSs9dcimam6ZT3PZAfUSWosMr8WfoF133fHzvYRdM4J2p0QPuV5G5aQl
x2eReBnwOQY35cxNlG1m7CLD75q1Sg/mZLZoVMSg6+Q5JRINZBjRjCaho55VdZt+CP07j77oggu0
K5OmAXyQo7OKTxHH/F2SlanZgkJEZtcvNLcCXKJyO+upY5DD6c9v02V3+fZHVKoFR45nWbrHztKT
2FctRLPecLmCGijXIXrL0wIgRZ9a6w4KnKKeaIdMbiqAVPax57F6iqdfZauiSSEiLlh7DZVywwI2
GLwdQR9M6WpgW7pXfCNXlkYpgQCBmpZtpZDQGR5MvP7UqwjiVYJl7sRu2qMkUxIoC+/bSm7eHyGS
xD2etQaZEIEJa5MlEDHqs+wToCtjecq7IfIK/xHWYj9pdhx4tKv/Y6zCe3Tn7t1R2kOl2dixhGk1
P4XeTEaAQMyUOarsiOK7DkSCmzlpwNwDUlJtAM/AX6k1F7Ci0sJYX+clWSRSjWOQQ4E5SXGENRxF
c5HbsVlPVuboLaB3El1AQqDxjUGgqGAhQEWRXmpcyViWK364kdhPBPxIvCLeffyZ1H+8Yh0K8xWx
0/BRgKcgTQOb4qxD7QcKDPUF2inpGCL9dEgAsZX+e8FQ3QICURs31MZx7l5/lD+iUh5eyg5fCchm
3b/+2M2YKrsGCAycLYsKOBCOl7nHsPLS4NYsCl+kjgJoq0TPZHtYzyMIoPiXgQBItDG/0rNlog3E
krr0mFQH1IcWosdb8VUkSyqjfDbv8qLY3KzoT54BIYHfhoAJXK5rlqCz6JCXTIF9Ul1s7tyBU8XQ
o7kVzj4vXpW287cP+TYu+ODEEJD79wJV7raXfJVF1O5ecyik+WeP0B+9TVfx+qW5gpOKygFfdL5k
7Hg6I0TjoJxmeNz/o5tqrWCvXo2VZaCHIt5KoiqEnmYxZksP77SpEjRVuJlME8YnYdt8kfJh8BgE
ftfWZkwd8dh+w/jSJQynEgvmOoRXjszqwj+yB6mksDcR9aLvjhGkNg1isr3QY8xLjXQ+fcs/8SxO
sO7tWjBG/vB6uDCzsJQDccA78d+0mAKji07hieClIlYmGunUEViHZhOdKMxwDyGhz6MJQV7QK2k8
vHsKMsLuBMCBC66JDZkZzWGgmT9MCiZoa49ZNrxeQwPt4Cf87MWxAYTqChTzEp34aFST2G1A+6cA
8AC8858KKJAB+/AWnRh14YdzYLJoh3bRDX6baqT/dftiO5jzHBNRZCaGkKkWVXaeRIgBEbSDqLlH
9eZM5uvBNcomLHoA8XbbRUVlmP3wHJ4Qf4LzarjfFXAr4KLy3IIFwEVKkFWJ95Sj/Wz2RCrkVU5Q
kpI9hjcYoBOatg5xZ38B6cdLJGcYnFzASaFzP5eWpjkjMQw/l3wspApiY6BppL/7MTf7OR8gAQbk
vEW3ia31gV39a2I+kwcPIMi1jwDNyCo8gjtyW6BmQNrn63oLVAUacyHAI4KsSy5TAPA6PzqDyIcb
OI1O3T59iI4wR6/rHF4dxN8CCBOJAyKu6A5K6tJeOuyWPrwdsRnqVEhJU4pa1ltBXw3ctnLtPxEZ
0vobUEV26A+yyGN5z60PnXOVO7jmAGS5npBv10HaFhvWeLfrL+gjoGlNi9DBjM7lmtHaNQ/gO/yd
0JK4nrtD+QBr+2/kyrUC/vI7z9fQRbpdegaMw0URGS78mw7BqVkxZuGp2DIQ9JRQfrSczteQVs7P
+h/H6Z86T84d3kOsCqbZ9Uec43dWMutEd9Ldd4X6AyyqGV5cltg12SHoQqQRkzutpWvyj1ttZXZj
Ab+IQ8Lyf8xZ0IwG+iXQkeFHd07jf3fRnWf1occO1wHMGJp//QU6EschnUvXcFtg6Ghbf/muygdy
8IWwyhFQzmTNhaW/MYr18kvy504Qy0uy0Jn99daypiw24paveC63h/V71uyZNNB4aTfLgSkA7LS/
CAtDU2wl5h/b+AZ074B4dTNgI6dhV5ddlm/kZzBH0J/pveJSTK0faDZAiWvHIM6io8TmkJ9f6D/s
6gvneov50UgnJ71kYgUsAjgw9ZLW0eF/dAjdj+5dPeNkh44F7b7a8r4NpP2rOO0ZM1rNTen0fQCa
IYLkaB9GJ+JHGtAiQHHIz3QTv0PQ2+3MP0FzP/Gb8l7ei1vHHt3c7XtWbRkQ1rJ2E67l9DYzlf1N
HJhOfQEKyosYFD6Bg3GV+44rcrFM43oqI9j2FsPA3VI/hHeewRsgqM5E/z4gb9tHJN7YRdhPztCn
SSaCLJgrhGqwRcs1PDN5z/PLPdZ24b9xBzdGreHOdqrOmXj1jSnw4GP/UfgbDqobl1+ezLfIikTG
uJjSuHrLugrvzYP1q2NOSL1vVchCfOD/bYk2yZi7N3vWCslmMfi0g3lB7yVzlOSYLFynoL7BRJCe
qpuvmz07LbP0i3QJCDvI8MOBMSlh0mzhp3OR51fyM7sXc4O3LbWxUC6gOEpUMIxBukLSAVYj5JZ8
3ur7oNeq6khP07FyObmSPSMYZKpgkX2hX+qtBLYT+fkIDAQC9KDXHDLdNJTmfh+CZa/6NkEL2zhH
RxC5nORs4XzxiQzOS1uwR7Dq0SyAhy+rIohkGvGi2Xuh3dgR3jwIpTKWDPkEvs884T3oUWaDeWNl
akdUadFUcBJNkPo6kFKyy5W5arb8mXu+8SI6QmbC1W8Ep3xYh8YQLjuW0+zZuhkytprOT9f9Z2d/
5+I+SzYXqXpS/9zDQ0cCWMpdNfL5Guhj4cDAeyBFRE0W9jzi2kwn9D6pUmubarBHuCVNXK7xbHoo
NtmUIsjHUq+GVkW5DZH46+lTb/krPxkvyf1q4DdfY5DZUB5Ie19P4fmzDM4iI6FOiluwDsgJoPI3
fFtnwKRmcLqSYH/hcwJ18dYfmai8yVUf94bLC5NHJvNB0iGFiQ8atBoLI4DGgUpGfrjghTlMuJPi
+cW17F9aDceHuQJ1h8FPhxDwcIQnf0ueL7X8ALUIajaIxpA4SBlKimqmB0kD1CASfvwaSppJ7JJp
fH/IpsUe+wZOi8hCTTnyCSaqDenvZS17b8h+pLpRTE2EyQbC9HyKADACG8TPxgdxZqxj25VPVcSW
OFjHFQpro8o1DoU00Vb6Kj3aNuX/AXY75Na5JH/Qf+LABPBUEcabHv9svUZXdPY2r3maOOX0OgI4
WaARhMX2Plprz3GPcJhDgjdgr33SGZ8lkQzbJiVge41cqQ3w+w/YebAjkrbcQTnTUhct6HDgmwD9
2DCAl2dOiYgf7r7kG9G4fUo65D2CIweJHFK+hTUak8wGIkpitX3y/xQJggog69DctM/6aR6sdb4I
yVXSIxjiDO46noS1frNDcrfIXKFyL031DRDE3BY53DQY99koB5TGVYr6OzqQJOdxWWfb4wSmv9hQ
qeH/wBPSl50xl3pqzhNj/cZrndL/H+x/RBuo4zrBP9dQcAnwN5Yv0oHq0CzIxKdOBir143efefzb
AfUjlYOU22BqsEYfBgYTgG6rNb1fjkC+UGT/Ig0wTXEAAnqRzEH/UDsaxXshH5/5vStTKXYXK3//
1w79vb+dzPuhi5gn/tXK8HcVefjweZjGOzaJdkcd5Qisw9+bp2O1R5xCWcgdEh0dgPyIRBhiLZ/P
TqXgKg+Oy2E8RNK7H7noto7hGpDWVLDVThe4dIzWLClzXLOviseSehy9H5obePU88DS3Gxe+5gL4
v9XoUwyTbTtPtsm28AnVvMKP1+LP3RigggbY+vSV2q2KktgeAfx1z29JK2vzYVxQQKFGABjAaX24
MM5nVk/xhxHFx9iJtq91MAP1kG+NY2GMWwy9hZw3Mpsj4y+ZftvR9w8bEYC7yIRgyP6GY+SRRbHT
HdtoznYPUZMwh/v0mW2puJG3fy2FKuHTWH2eiBZfc0cNxogrvW7XFevS1k/pHCMbSFMazIYYTBsQ
xgXrluk4sIVqMqJNEeVmxSmZqRRlyrH2pEyV0fJ19wC4d53hBzQAIjf7nqO5vQC63vjZNN7IP7hZ
QIRAPymtfITTwCZAGmAfpqoOtQvGC5sh2yNaJvYz3VN/icnKUhOZUwQjXqXmAHZobaC1yMZHAExe
kVr4k2bx9cFclnoHuUGCfgpseEqzQ74mVA1IiJXvLRU5FXFostFHIh5AufRXl4Dg3dU3MrYvDg1i
6JcDVr+/UQ5CXJ3/EkoijQaany1U/kEz9VOsu/0bdnA9wnWnDva4TGArgJ1OsCeC1RSfIOzlFEdo
odfSL4jEiNaUI/Wy8EHxi5Q9NTVNrHd2bLLWfE5/YydmcyezybHBf9m60W7RyjvV8Jy6FVVT7gLp
hAqbRBUSb4Wa3JdPe3jb/xPHXT1JK49CU0WCHtoqNcRQyABQ02R/V24ffc/2XtYnUsd0soFr5LzF
yAteLjV4gMcfyjEOGWm6nysHkQ5PIfHL8cWzqi2Rc/SlvW61vOUislabZkgOOryisy3G7BO4nIsI
zpLyxWOIPiZHzycVCjxm4BAwTag2MsTokxHtt0KIpiStfmtvXGX4WfvIcU0GmNclk8+gUb272hPC
FO5rfHDOD5O4T1yyyF/rzrRBNCciy8yhKjIx/wYrt0AbpOP0oYy5F+mEue96TpP5XCX/MyoYuQBi
XPvfcWyZgIEwZuXW1P9I2sbQn8QIAyACFJxQ+KSYkM3oZ8GNsbyMQzf/g9pj5ktAziVBAEhyAJ5v
cunaRv2ezNLlrhXBtpdX1IO5XZDYomj53jKDlXha3LQjh/YLREjEcqA+FvkJdWpS4ji70TsEUBqA
CfdbLJignSXuDvYTHXyntU66tAMZwWvK4A71cULpTALE/xRRAavZJfWU237+iOJ5IUPPRO1UOnQI
DO0hVMAgyHGd/pBVD8eKNiXya7OnLIM7WLFKRB36+5tCQ7oWG+X7mwQz2f410X64LmNa3A3VO0kY
hJhWVItwGX9UVPpzUZmzC6xoj439mw5Gpuwhuq7h7FlNrXZXVPM0djVMywFr4cBFHKN4FL0krKTh
9Mqr0BLyRoceRhJTjQlhwNYTT0mllfydAnrgp2V9bGfLID9fSy8HRtoeBKm9RL/XSUoUbJw3ZHHg
eyz58JFEB9qSrEOFWhT1MUdRFma2RjGYWiTF2VzMSBDqMUUTH43XyPJ4OOIQ0nUMC/tKUESBZIIg
7HuLuj6cdfSdEXbiCt0RZW2p6NLfjPLAFPSQ1aAAD3x5KRuq413pER2JYm19sBfV9xbD0oIRZiP1
mR9f1ikBCf1Pxg9ppKAlnSNq5ELr1SABTzr/DhNHlsC1zr6oelsj8AzA9NX2R5jHf9IZUrH49qkA
DdFL/uYLLWEXjLyqPRCkvZobJe48mMjEUpGPJq5RoKGwKu3D+4PfJdOaOFSGqjJP1qgnAU+ADNhv
/2cDssTlMY6qL7RlXCqSRy6aLGcCLcT/mL0J48cWQanU0Z+yBBsEpgbTgoo+0SHxYk5HMoPeW+hp
eekl2jzKzj1yJ8jvZ+uO49XyowxBPf5NVGMzAUQwoVFXKpg53MIoWjhq4rIjAuZoZZ/9M0AfmuEF
yvP2k3CLUrUWbNRuphN0StMMUrUCAqMAVgK8guPBzI8Uo5EK+JYeJQrrTqGPWhuQhqjEunLYNofX
ko0ep/E52mMwM5EEFssQ8j78Ccrz3ylqnb28oKLFc4kuKeabkSc6UF4vm3yT3epbQl2Yg6b1ipkl
5nhi/WYE+YRoeNtwfjNJ4WZJhEatA8bDBsNi/SalX0k/ZTT/aGckhY3riuPmsyRdxMT5IsdAJ5Ll
m6n9sqfiFv+YPVo3dC6wpnFmzqLoEH9/FZRNvhOwH4hSKbL/RiE0gfpK9157REiszsW5iXLT85yB
IQS19w/TwfRm+D43458WCjWxG8eqqMpzblo9Mvqj4kbS+h/g5AsbziHQfhH7sxxR4ydfPuV0NaG2
XHeE3XxJ9APZbz6gRDwMoEnxtHZgWVGdwJlvz7wAobPkrzQ/2tdHoBiiVC0ki0GS8ZtIaTfGltos
37bCLVqU7C09p97LMU75HPBDQMhdCtxjXvpN6QlIHWZ1zDp6MELak1SFULkAgsFdxLLBms15SaJx
qo9cSpR0RjgQ7eNjdvzcNEhusgcgA0iKegr2n2MyH9zVE7uQeiLApoMQagkFroZIO46n8OHQEn4S
06RIg1t3PonHCa8yEnMB5I8p2JAMzDF3EeCgt9e2EJF8vK2PvDK7AB0MQIGAXawo4myuGvaExtJM
Xoa5TVDVFE5Bv1pIn3MFoD0vFXNHcfjUxxQH1NJjaYmBw3EGkBqc7SUvyBcoFGQwMEQc3COMYiwW
PGLRz/jG26rtjLlJzZXLIE//cpJ+EXdeBAQbHaq5I+rCvB+NFrzhQtym+D6fxcjRq4PTdQWpF7dU
YrHTG/QRzEe0178jeprHg7fon3QrGwzcD4S1/v0Kg8AU7nY4wzGITDoquxoGHKjil0KChOfQLUxn
ms80w410C/+Nb/HRHdc1wEK8KB//2tLS64ruCNbGiREHTcS3GX0+iMHlhRkKeoiPYfD+zWr2KJqo
U0Hhjdis6HntHDzYmayTdUL6jZ4FgUA8CTQASBOnYXXkl2kh4CCusZE+biFAM2hcK3lN9HrufOj/
r/dSqIeNxPh3IM5Q23boOkCf/J5x4kwYnBhqUEIcKlxDgzU3cfvJnqI/4bdQrjcFGoHUrCZ7fJfr
OZNAEXAYFvGLS8gy3pb7QkgGQL5Arty602rWQ3FjwhDvoR5Eu8E80dl0LB1IT7Dq6FJmAoPCx9Nw
Xpp1IEaBKqExYwtikDlWmDuMfEJH/mOBs7uxfOmi+lnr7sAUgxOC7jrRky9ilGf/5HJJuBl5/Nzr
M7Y3ECHBtgsB9pEt8GMMGa8etjP5xI8Yd3qPXg/WzLc30K+bvmE18QjeUWdfj4fRA5sApuSRM1v+
spjYF+jGXt1Y9+DBiNKO+CbG35ilxN/xkO4FKMVnfjuXKwjb47XwQPCh4sYthRQDaYS3NQLlxlyA
R3ni5mxvPjceFD7SdoIy9xbH4n83FOYF8kbIfoP+u8c3sWyP9IvYKCDnkf8iRb4pjgaCSSDQSG4A
RhOZBfM6bu4V0+2eq/NKjBWvXR31Jy/8Wn4AVySkfofA9Xir6lk846O5sVbqiZdQnqx6TmJDNJWP
+ZSumLJPpG/xy+zgjx6jdHWVUP+YiAbFcFqGQDQ/x1TI2OA5w9qmhM8Zxld3ki7Vk5+gu3m39619
8kxyKrFL37Mm+WZ2hEt1Xcmn645D66VMTGUK4qm5F3TJqDF9rnr8scG9GBjy/E2nuIOddAEaCmRL
bncyEwlkuekRx/CdwZ3AhvcwN7S0eHaEtssXInDc+tAAfqUztWSjYBjYxtgPDWtCpqHmAiko8bLN
YhllT/VeHLHeoS19t6obSguEhHi/rT5HLpAFbD+Jl2iwl51/fmB6CHuzfsupeORRGKSCZWLrgKf4
nfx7CzCIJDYkYZ8DyU6+c00lBlbvyiZnMVYTIc/GRlDOE04X1N4ZO76LdaBBMePYnJgqxoof1ZlS
zSxjD9bB2I3QlCmgPZD6GlrC3gfZHv44+G4sHIKelJ7A/cxxBaLOy8cxE4EXVk/+8XUkCVSIWUco
gxokXSddosE4EBvuBAdZG+c6qqfQfLuRMsnGWudDWgtwvebDQ/JnEukvDvAxQv08nbs4MD3MZ/lr
eddCn2eVd8wFxhGB2nWcPRXUlruRdIx/hgU50gZ6mQPRH+J1N5J38XWkX3hyZTjqA+WhK8EVrFqg
yOSkA6fhZ2N8G1FtkY75HRNrQhwdkAFoC/pb6KrJFdIFODcA7xcAzPrJ0oim8By1RW7DphpGBHqc
E5e280kTpTbcOsRcVrQVsKE2uZJXohO6VSUAkPAWmCGBis7o0uzgI46QjDbFZUDfYLREEgozTtqK
4hCIyPgmfrgQIlkvgv7WpYYDhM++GIWXF6QUoQRNWry2G4dOMy/622NSX3PfaF1hs8QXSEkykhvp
FjItGqDXsPoGOwazGYyZcbSSycEb10gT8L78YpGwyhM0ClOmFMguB/Uhnhpdp7F++lzHAi4duRpe
HvqQ9YPfXvNFiNVNTL9CpYsVBX2KCUzaaZ7fQ2ANMIbBdpYdVhWj/IRm2qdw+SOPjkpkWScaeh6d
aCG0SODTrTmyqVwusZXUgeHRS6TVCpeHK1T7cTeAH0ndDXVHFh9bWDHWWbRjFnBPRfcL9JO+AN40
FNk7fYNumDGPJAp3I+aFrfoAs7N0WpsE8FjzUiseymfjAb5wZDgRiqqexA1sn95DQldczX3p8iYs
OBi7fvMhQ+jRaGXztXFtr0CRIsz08dCe5O3Q9ZzY+PoMLvIDhnd5Zm4hS8+koQHIriFzm3v0i6S5
9i1npmJ1BYB4Y98+sDcAPzPxOsAGo9fRxieJPCToPuS9WhfzwpZLV0d+hLK6aDUyZXwfdyxazitY
UJZ3qYLwDQr5TofxbDbOdNxUme3NOmKikrph3RkeIptXwPpr3LGpxNpjHDASxEdDH7Y5K7ocjDW4
DCt1nyDKSHpS2CojwjMia/mVkNh2BuyVyhhLWDo04GfWdIr8SDADfa0TkmzMIGuJolW/lNfawr6o
6I+wAHHv/CxJh1GFgaNAJvTl2jPyjBsokcGiESJEgwfaVNCnM3uGCzxf+oZX6xMhKEtvIGXGBUxH
DH341nxa/AZ4mJL+nSiwOr8ur8B/cSUNUcJcNagqGRv00UnjfoG6IUCGIBuC8yPWroleLjWgYMtj
bfC9I4aPpO8XpZEU1XWB4GcKt1uaXid+c1bDmfUYNFMN2R9qIXAPsDquvWsG8OkHIipcgPygotkN
pwlndIn0DAHYsITXROZ/M3BK9oSry1S040mibSvqUrBo0ZnLHYall8nMOEiiAc6twFkWoq2a6vMa
CT/DTB5MYnmoh6sc6gF5GLeHZ4Y9x4t+g5zQytD8cNYef/Dn4BEo39mOlEK+dpnQMX6GDwV4A8ce
GH8nGIb8r2XvpdbDj75cRqNbEyRgafLF/GSAfPysqxzrgfEJclkR3HLgl5rPO9jMf+6YH3/wnnwG
PvCs4tfsHPkz72BAKOS7xjn+zeDPNA9RKu60Vki6ZCPDV6uFk/Sr5MK9N8I1D8NOpHnjLeR2sB3g
tmtDGQthyLVXJ6s4DQAIOvq2gvqLWh0G0qhmkiBDjTN1SKwL0T0kqCRkgxFbx6F4GARTMnCAulnf
JdbDQr+B/uhRYtB8/sUUNnZkbD8zeKtDpMj/sKgecO2GGEntHMHFqxeTf7YcBjzAHTV4tBDxuUye
35b7NUG3E2SJ7uL30tRVzCFvC7gi7n8H6QF2N9RN5nPH1GA9vOE0EkIIhjqThYl5BRZxziUfJklq
4nvzN6AIcIbrP8BUZrAO2ykkFYANeJlVjlxvQsmLKziYfASak4JLBRelGNUYzaqAtl0V1S64Xki6
UGaFLAmFnho8hls4tlJNHjM64R8jShPRR2TtojWnPngXKMkph8Eb87kRWHl+kcc3qasNJkq3bbAQ
eLlXuMLomOrC8zekcT98mwfhlENHDM7xT0vqfc/si2c4ntY79P3Y9KAXs+1iFN79W0WImNXM1q2F
CzYNs53Pj4FbPCXqxm/RjaTjR5/BJMA+/n2CivLDzjnHaTz7/qnaEDN5JtBnh6bFwd7Sz/zuW5qF
zJASkTSHwbmuzWWmjGrNM8yxPHAGjCtfQKHP1prh0vVpl7qq4lpnVdqiIpjVLv41aAmEVNEkeChb
PZ+8IHZhfyPNbAUCTo1+UoOwj9P+0DNls+CUSLAq+ENjTmc+tHMdx2M67wzhC1bqC7nSP/jHTCpw
HqA7N34z2EFT1VLvk/qQOc0YY0DnJeDVi+q3h1T9pzPz0DTFw3j2QloUpScFWNaIf1PETnQJQq/e
q4fmD9VIxAy/qGMdyj9eNOimCCZ+SFXbZ4RIXy0XY8GTeoPN8gzuKfMr1PnhV1rr6jx/Rlzw9uoN
OjCf9abgyU0AnNMY0jq0LUC8QkWKi5IgcEbbK2ILzrUbv/dUaoqV/JcjondpFhFSt8NsjUIC3QIL
GyyIOW4OzO8KlcTBmc83fyHuA824J6jNnrN1TM76oJTUcbCpQXF+2/1VnrZF567E3HlugAy+Ou1V
iFOwg1IioztyFG0AjEE5NUAyeQruGDcLM1CKsbN+3vr1Tsv8S7XXwR8jDohq5o6NEKKo0y2hUKcH
NPt+GoOLxkj66R3qSKxmJSVd4yTiQjhk55mq1LYOkKsltg1jCgS3HA3W7Ok61C+EOrUZeg0492B4
jOXG72eXLr8XJmMGx3LYHVCY2tS/7IGMdaDMOFf1JdOS5Tc4vwd+mh1KmG04RKGZGHhsUF0r/spE
Un4pVP5iAsy1juBVMLrT0OtxfgPXPIsOaFmyKRjTCDVFFkg6LwfDBNweMNHdt4cGPm7BwIFsA4G0
5lRTsZj6tzUhHB/emft18xAU72BY/VhrIa+ojyLVhQbNmNGMS37RnJpr9B5jMJGIEWzggtwCN4pw
HG4rqIkA5dDVxrRKEN1xBpEpQA9JqUZTbU5mH0TSudgZfnz8zr8+OVCuDhyUikiPrQLJK9FBuo6i
g9pspAG3OX4vW31zQZDlkS+k7wF2AGAfD+oFBbHG5Nxbmsq4mtoXKqaoBXlsNS2YKRh7DDDxmk3p
Za761h6evJuteMNsF15KRDpYMh+vaSfisGHHxCbr347ApsGO+Gnn6IWiL/L+/n2yMRIZ1FpxsGIz
TxRXwjEZ258zVVkz8Vne2RULQueleWgpsi0W1TKu/77tBKpf8IcROnOTXaNGaWIRTJnsDVMBUUlg
cUIMc1z+QXIA4HGr9u0/KQYlIvoWoqUZ4gtLGUQhYNnhdYKnqN8+mol1O+HGDP4Lt0SqSROC5VG1
Klikf/Guxo38nFK/vKSHFA0HoSjEmQC6EtgLeO4R7QthQSgHydwMWPaTNHPbhzgjxJaIo4aLBakr
k0OfDh6DR7JQfvXf7tBdOBa38jFGwjIcvygoR4zsMlqyzgLgNDeEUtvfcoHoiDZLDxmpXCl2SBFy
xTSRM4fe8UJ1Mp1S+/FBxSyZGxBQKastslX7Y7vhtES7/Be9/1W44B9Zm3iKIEdOff9RNiPtt/K6
tUoxEEQE8bGov291T16Vd9BMzAfsLpfRH0aQE2Dje3kOcea1wXTAIzeh1A5x76sbx084FV94PVNu
vVTuw+uUOxIBuQXi6NxniP2GeD4Nvwgc27OBwgU2dZrzNZxIwGygjnLMGiAjx0S8b66ESN6oHodZ
NmC4IdGjkSZmE3wx5eN98om6Jhi5YiifekbjfQ/2T7X6grZZDM78I+DXAwcILiLjAZlLrxHA0mFC
EH7JzhWlr221V+Y6qT1lUe8iAbkedsfCr33EB+wtXGPYn+2QuAwR01gahZvkD4WTWaJNQRjoGA9R
D2Ut9kMi8/9ouq/mVJIlCMC/iAi8eRWDZzBCCIkX4iAhPMK7X3+/1saN2Ng9eyTMzHR3VWVlZo3y
71tEtq5BeevWWQsk1Cpqwl+xk1nsqrWZqqvY2/zBJYn+H7BfUHeHXFlLTTY9WgQvcGh1hRb41TKt
3vSd1s1zQQp7u7/whRRg3I2R7EEOIOlPGqV+jmQCW4k1pt70mUR/f3H4b6a75HApljYLw8c1Xg5X
J7NLqvnes+YLPVjblc3bXkwTRCOY4tFpCM3KctHSfr6UU/3UWIK+a1nPaXbq1/h0iUJCE93r+c9C
/beGQrvgnuyLabUljApezvQd9EMy/zadTJN2T0qlpl0+PqQ55vU98d3DjllWGvMKm9f8Mpo0QFaO
F1An05xH51ReNuXmev3Xn2SUe3/w9z5FT+dzvpXqyO04ql4+pY0yMRVs7dCkG1YHtJ4/n1hD9MLR
8TXfXX2lh5eP37cHHHHDCvzcOQQtEm0xu7RUGGdjCIfhD9dqUWXH5o5C5n6qcF2Jnp8M149Y5pit
hf72Lf2hXXz6hrTy55nmTEYPM5bQYits/4TdsTEFf1Mo5s1TonVsrntZqtzxscaIkoQN8+zMs+1l
3k2Otr0Jp5jG/W/2HXO7RENnPnBMcYaKmpEW5798PT3SDq5kGgk6Ks4FQeuIGIF9uP3E3fsz4U7f
qqnZeVPTIrOIAJyJfgFoqwDrksgVcL6cmJZ/sTrH/OcZQ6/+5X2wkP++NJrnpTcBjsOqeIOUfc+8
WVEJ9juVEg8WKRBLR6POzGi6B0awC0VvXgYAff49+TDJaJbq7T5uMJSuVnxsnDDxOBcCjM4MWDbc
kidjZ8TCYfItp2V+a+feaZNSQxR1tx87d2WeAyf6TQdu+vtRiNXYR6tKylkvxAlOrY83bdbLAC0C
Ygmx2v9IXtcNaO2ynJDagKr3P0Spdo8C3niWXgnPBzC8f838+21sWuyzg1FOkLIZvYKckfk5/rbA
K2gkb6F8j7YfjhkjMeGxgNjqdZid7tfVx7n9ke8/HuW5xIuyr7XtaqweAX1FiJC9wYT7/Tw0ZLO9
fOe/wI6z1DAEjnRq1WfwmiZVoqV78Qx7c2fsGPLwuaiQOTyI/EiZyqBz9+q397AYMBY9l4Rcc0bu
j5rwuv5EA8hCE2u7vhuZbB0ZriTqxtcV1RE36W6ZAOeIDzpzp8dbVJZUXFToau3Hhfbyh9efKaub
yr2Srx4at+51mOrRf0R2VE0fsJwmCX0wkIRjVxatu4JEDs38nDR0WEIp/vE1SrOr2RjLbr5uahUj
frzK2uD250c4Kpm0RZ7RwgT0DBEpi3Vj6jyt1CFQda1mVU++fKVdIzhC1pdDXTAFWplLNz+1Cw2Y
QpWj2ghM/eqtdRvtdRk+srV1Us4eZiHnzy18didgP9u6d0h9zBGhUGJxu/hTe+AamyBFhjHQ7xhv
B2GMFyXAih1/cNp9zorVZ8yzoYUStfycfOCLDsgOtz2wE04vt7JD5dCl+bybJnWsmdBcemhfOOrC
HEVMURdk2/ymy5nDy/zDYCIZAS/GkXzp/fRtBvLh85BC+zWPyizYw2DJheo2XYw3/WvB/NigaPHu
DzdiFaasPXJmDbezo4xEhSjF9pglzexOt1aLxvazWNddR1qmEWB/WvpcjQXX9YDTrb/PtiesKV3t
OAxMOLL4NBFgdurdoku7WM28WNLdYnXREeCamketgkGcxw++RLVrzSjVmjFjOks4fv30KBlmGb6s
ZsuIZ4p3Igg0t8b+x6QI0954sl6rZz6ih97537mSKtt9vD+a59hNTY5MA0LyrLAxGuvEkiGX+HgY
X2C9GvhtBBqfjlEpRB9hvruMwCjfUOZi19gJfMIvVG5DDR7BwtkSSE8Lv+w18VZvb0tAy8zFrnwD
Z/HsyN+r8PPkGXGNM8NV3f3IZxtR4pNatpLLt3adRSvbPo6tTDUG/i9Tno9F69zBhsiXN+NDtVhN
ztuX3w8iGOt11Zp/WeWWJJuXfFgD1zhlnI+2lfzqrWD6RhBYDJ2rw6VMb7oblhYY4heTyTHB9blb
t5fBIv4BPHQn4npwUNYTGaWW9U3/OJ5/oaI/h6RRc+Df6Dw7DOZBoYH5mwy9+31/OzAt8r9ZyT79
2MyxJEVPQzI3ahN+8L39SjRP7VL/5sA8dlI/+n6XMwZJOf+l0Tf5uDJsvVWTg2NFO9YpqJsD9g79
AQ4CpNyBnOVxOe3uh06ggmk2fReaDsRrRWxMrJrrW33eTHUS4/Yd7hkAVBXS4yP/wY7VAJnrtolZ
ILT1E7osL4sx+ygS6hOPYFTEMXHC4ND4tTyY+EfbbzhPLRHpTfSX74lWogf0cSpP2s8OQLRSNBbw
0Ui9a4al/mVbiwq7wTa+b/XQNfUNzb/Hk2GkCTlWVK667PDLiT6z6V0zGa06OodEJWpOIwekDf3U
iOJ80sNUrmzeteHoGHIc4odWpcW7GFsEabOjHWMth3G07G4HJ0498P/ybWQ+TNmMLXqANSbEIn7U
f23W4tHM0HRr7dkve5e3bHt+q93fnXxmZwee/u1t+419Z9D2j3tb+MHXwDTGBBM40Zg03VSvoU2Y
+7k1SjOtkna440xl6sX6SmPJDNz708C1MqKRsWZ+WOifPnJxvrtszN+SVZGUal+XtL/6dy0EdiKR
KGYwBsKhXRrrQ1zLoVvo5s8bR4MW/gzitZ5RH97Fw+WprkNwm8S6fckUuVsArK+P8lL3rA1JbGam
YJRSRRc6vuuI/NYyrdToROkKKXQ3c2XFMeu5eUXyBW7cVA9j97q2Gsl6NWbeBWbf+DNgaX0Kt3L+
bSkZu/cZLL8BDbvnCgOLcnbEO6d60tzbv2QC66LEusF6z1eXb5dBopaIyTOrJhwYjbHs7f6JgDTH
EdPn2vGL92WE4PRvfm562D2Eig5HOueOPiKL94/zuXobmIs1MmWrpkUzmUfs2fhWAnkSNNr8K2kQ
tCpPjWst33HcnmvHTmIe3zuPdn4g82yj1dFRNJF1osdUGfuGxB+Ya4GpsP5zrS/jF1W4ykwiqlD8
kG+x2eie1r6frdpwnzLgyZvfzv3kq6s6p6l/crM3NMDyquMs//FdTWsoL8qLKN3AOP/RKNBnPLVv
bQ3x5VtRe2lSh2mXYm2gMcD9+SrjGep4AJQ3o+W1so7nfYaMcxmLgXHTxbWq6VVmDpR5cWLHBUUo
FMDBf+ueC2W5WE00f0m0c2/FcvrlFlkCvo2fciI49k9kYXGRmB2CNCaNc+R77yjRFhiiQnfVngzP
0ZFTxMQs0ONsF5fq2FxlwxBs7kAePw3unePrn+BsLt362AQhXLhcuBBC//E13F6Ug/CJxBfOdoSM
RSfkabgyKf65+x9ip3R9Hq9GsjX2JenGPF3d1xm2lKUC5YU7N+kiXCdifP9eqXmv5f7txLCwVjX4
DC43lmf5zaK+vi+Xekvnub1yt5XzQWlU7FDp0nN0KOdX7edgIqTtmrQoaQavtJLlW+NQ3RhgxQkl
YljNK1193ryaLmAQcj/R5Szggs3ueFPxYKos3/L2WyLWCWaa06J8QKvoX4rldeeE5kq7vnhFXShW
pTvhdYWePLCXiJoGrfjhpZEbusMCaXRpWFzOO1obF7ptM+OKb+b8HWPc3t1ehP8bBCAQGWzxj11C
dC8/vsN3pqeiSW0RieZgT8PC7N6h3bnwWJHckT7g2Obm1V2TLvPRsIbbWJGZd4bUmO7GyDVOPq9I
+JEbngaXnnrh8/b2n2rmli1jrJ4oQAIN+Z6unTPN1I8pSlGpmfvB6Zx/i4OntLkZTbYjziLsClSa
W4TV1sNu6pm967IOae1woENeMztQpRUEmCn+oNe/bZ9/gBGWIhJhIteyDnJFgFX98FEanis58v7I
YLjq6TOtn1UBdwIyxqf+pZ//d2+nMDOr1o9S0iBwSSoP58bGCPLLm7ykk5jN2T3CXXb1xEyfUsXc
y0zKwEm146tCO+DThVe67D6MDbh1ihmCmV7iFJz3F9VjC8I+qdZGXwHHUvemCtV7PQAtJz4ki26g
s5M7dPAg4pU5h5Q8PHuol/p3jucBULOPMv9S76desSqtj3K9SVmvKrrX1P+9u70RdoYaaSJsFZqi
RbF6ILHcduf7xmkg49zHUtvVDJn6pUTagYY6jwxjnVref/uzW5yUN49m/rdhzMV+fJ2Z8HC2LG4N
RYCXLpVaprw3Mo19nJ6mR/IkI8ji9ZS+6RafTWk1nARJ0+bg5at7R8u8kA9Hzs8Xi4bpRPk3FcTP
vyrseP0lClMz0Sndvu+pOskQnRVK+ASw27OlE95oVOLK3t3MCj1bkIIrmrscPtZAfEPq5JLRfpY9
ydJPA/MLGhRHz3cyR4l04bedf/Ury+55JkQHWwBN7Dlf0lD86TnGdN4cIov6K+ja5FHKl0S72JFo
tC495y9e1VMtn5EcHeOQTSZ6kw41ilthxMDGBHi2EON80bckgM+XqvnRsquQz4+Ko3UhXtIRGpTH
xD5cwf3lGkZo84WqGtGu5PEVZWpuVmFR/01GqWGQEoaZhUIFVkB5H+9nYIBNc71o01zvxmbGexd/
lZZG1rYKGU4UsVFdf4r1/6qS7MtuvJR4a3n2oQRpaQ+hfhexr7f8NCy6Pek+vkT1dj64qTSMt3OV
wn56UUv7qPD+Zfd48bLu5tWTIwYaz29+HotnTdWkdUNC39l3Lm8PUbPUfDgUgq7LJuk667NTS8J4
Zq8//5KD0WtFy1KVtse3e83lys/PcNCvYlNMLKZblUVfY/GKDLbrhMV6GhhELqqE5/qyMsklPF3h
IWjtLXrFRXjKBNCO00m5VM938h3TBJpUf+Fh5bvXn5LjOhUf4+PMnKzVeF0NEetQvbQRyEr95w9P
MsoNO/C3jRzYvNjhhWubvjghOplBaTtdGtn2TubmIzmszHte6cChYXLFyQZWG68WTEu8M4TxbwGW
b5OD9fB96+Zm87vrSKP1u5fRHnNP8tNnv3ZrnybBuYNdhJGF3j5sReWdO8X2g6R9urJ+XXuCg7kF
vahkW6k4VarY3DQDdHPvSq13qd9cKWh41rqn/AnnL4RmVzdmDM3fTfltnZxdrCNsFU9eEvocLF8L
XfSryEC3sXsb7lyuxxRbjZKKTSPoMd2ob8bWZ7rl8qXstHAGI3rA8s2WB+8guM6S01DmjLPTo+Kb
CvT93jnlm4neeeYSAmCl5jQq0Qelp7bqPq+4DAPdm5OPEjB5kHc6GCRt7xuGYJxP5T5OAXKjVf2h
jNTTkJLJm7s0sOeYo3Kh6QYVLt3lYK72zHP2D0X8Nc6P3LVkqa+MZZWeuDWywPLc1SJPLIKZycP3
IGiFO34VLeBi1RyZzDuuPBTrT7+dbjGKcURBkWp/Wzc9dXJZ+xYbL8ZyvgUjmG2aZkxahhVYHSrH
vv6E01Vzt7rF7Kv4DoZ0XIqhnjw4Av4AjFDOq+z9m9NCNUADPhN8J6mniljCS09Rgslej+Tjglsu
uT41VvWk7WbYjpR1SuwDe2ixd2vPv1PB4cxk3AfF5/zYzAwFZjXF3xQ1w07I6zymp4zG0EHM/G8i
SXJmLkPFqrUYhPL7jtCa+ZHV44IjkuLOFn4e7cy7nSsUsxkDnQdvwC1h9zi56JzD0L+wJiaiS/86
241dYnrqbj2Hiudidfl1EycAkmA2b6IcSTq0T8Y8R8exL8eJJTNUjhNtEzqbCgiKsER57fuNSSLo
qnkxPMfQQNDkPVYuj7dfnnkQDH9Qy1K7+iODAmnK9osaVapxefNpVCriQ8rQIKL870c7gZ0LDuyV
+ufKpH5cINCZsxWtey4nhMSk+kVK01aP0jy4U4de7h/QBGdG1+pr/7r9VrAaECJBdwG3tzlk60/o
itVuNET19L3+BBq6i3bJRFy4cp3T9WkDr/w4Fc+tdt3++HqvPLlVyVgtNpP5DuSrO5Gq0FvFiV7I
mgXppGHkorOq+7v0TsDNRCETBDzuTylkwvGlqUasrz8mrd9Lfft5V0aXpPGRfwcVvmqDPxogNNgz
OINdkAWVbZP98jApX9vHKPNCg9M1jCnbchovv8jStTt6jMptWWJkj6RUeYR5CctvGhMctuZKgrP+
2DX3alH4y70TKop1+y/HklWtJGEmk8p/GBTW7cWIsru17HI2cZAkffLOSJiQopkK05U6xSZIhv/k
S+Iax9vgIRcSbe91p8XqO0lhnf6P72Sx+ktUJdNzMw488sHBLZy320epn2d0jzishHFkywGRRtEw
v867oG9bpOrrnv/efwLjtb383gb9NzJk/PhaddZW8rsHGzLNIFwDo3Wcvm0ZW7aHtNOjgqsbJVEO
qSovAMPBbbldHEKXxwkF6BU72UztuCljCGFQovWSoEmYSvXFOKmCw3hzfHTSLSgrcPso7xYuue+v
qwK/1JzjXn3SIvHS2ULkN1jsj8e8qLBqVFhs1216WErfQtMVL9vn5unr8oXyaJreACCCAnkNo0Q4
g+0L0ePLH29fNcTPdRWfCxkbR+4H0d3YDUu78ztLrMqlTvJTEjqPdUjWs9VADsqy1VjIPm5CopNK
VbLkpd/JT8yO7JuQ4yYs8UoGy7bUsb4NB50VPwilTklnVl0kPQSRSrOw4yQELnTmcHNEyQzlUZmZ
hIWbCkT9a/1hNQd7BGhVDEY83KoORKchAF91HTsv97O9deE93ea+E5hFaqp8nOWn667jNXxelJye
9TnjzVgOkJ1Eh310jIVCpyu8MSZVn2gwfPMvsx0On9svunp+Lf1jX2LnbDo5om8Vn7vsrvf2a/4X
xih0+B8ojWMN9uYC2IIZ8RU+6ProM5sBy9Tg2JiF42CCIHggPNhlbO3rprEZhIe4insXA/G8BpL3
rB37sr6nRpI5OI3DAH6Wnaan4PdjLBN0Fw8Ec8Gkh7nPMV6HLLsFyT0qjcNNY9hHmU/l71Mfg+UX
tDczYwGSb7BmkQR5zXV43NTky0lmXpBJON6MI8vgxrq6qsRefvnZ88/BZW4+6Hh+acEXWpvxfFXd
jw1I45zFSm2UyCm7Ja+RtHPnPwT2H8ZWt1INAH1MtmHp83IYFHqei78Y75rXMbel0rtjJd1Ke9iH
gXHzn6FCpc6ZfGg8IL5xIw8JT/v0duotzeNTGNSX8UGNdG2GM5lSyFlXaGa8jLWeMQ9xTgtmwSiz
xqEnNnHHoNngJBl2IYmikW2p2JG3jye7eqlndNmknGivBPEu8XdyaqtZCv4YYtNDCgJkCOXAAxVk
EPTuSqUQNE1S+Ty+srhwsfOudgVN559jxLybTpbnXQvZWBil4731/6ROZcUVkX6VPISFaV0/6hxf
uisUXPgC7L96a/OdGSb63Arqh08dMieg74F51bLu5iIix4/Y9HZ5+vzrOlMnqF7abkpnpUXPTiN8
/7y5emwg9vXiJran/PUFznNKV2RUTHUsuyIWVeTJ5VvF0UkjsV/Id/ZjjQApmJTmOnTwOqz+MOz8
6CSvTTR9ZVCLBLeIw90gX15+DXgF4rk1IaC9DFUTcFAhqJ5Z1ZnbJKxGY50/3OwSzCvkH1YV4mTK
vdo1nwAl7etQoJXeBQ1Qz1ght9aR77I/cYv3wd7i3gk1funPrM6eEavD+euWgio39UNVwCxn3hwe
PUPBatQ1Tl0lhxjS8x39OmD0KNfg++LuhOPy8n17A9817/90FroW/e8ADbTv3JELT9Wj+z5HQN6H
5rCMnkriLosfJ4Dn2QmysBCgHsHvIdHc9h6IKx/nTfP5YwqZNff3tJwFIBcWRP3z67lDjEnMRO0j
7jhQOff+MJjoPX8oFBLHqjM6IscerttHNGY/knqWr+bQzodCxBg40D6+egC9AoE1cePLfJCeKjQa
odSogGwhfeRbcRA0oLfH2dsIHVt0XL7Nc4SDZFPEJ9QmOaUojTi5FrnEjwMfIRyIdQyE8PwXbKWv
Kw4VXPy7/kwGJGfCbAjRpUcjOUi/YU+E4XaMvTmFTh+f/DCIyAMcYEJw3bHuHJA7oFPODmEQpyN2
P5NlGt03e7wWeuK41nAr5Bb6SME2ohJwqFIHKd645ChUZhe/cAJ5di8/Xtb5QwtK9V373p70Hz+X
yqWprAuV8V4oCs2Q+krpcQnIXPin+cnkPUp/QecSY6Pgd/UDJyFpi68pcah7x9BEuvX3H5PZIs4q
w3vb7nEshU/pA+me4UzKVbc9ZVb6A7F1VTbSUfep1NQBdByWmpc3rg6939YZvGgwzr5cHG5uTXGx
/cRUHGW494NsX06jxYzJnPZ0YVf2/4lz5N9W0QCghuJjaA1KW3fXZKVmEBnfXyoR++bWDdCdU90P
2DAdYxu065QQLShxZ0zMgBXyK/sxDRf31Uh8aGLTX/efRcHeBur6WTuct5POPFs78DjCod35P6fd
bE5a9FI0rnc2QSLu6PAAaaTJEecDRVD3HK3a18/1KA91BFPs1UfH+LBv/uxzndO6exik4ktPspch
mE5RQBJ2wWne5xlIijQ2WPqc4+w0FE7T1KIJ+RuGDQXA0PS/De7xdTwZHfsu5sqXLZ47fGYymmwL
lsGPcwCzKY7yU9Hv2M8Nz6/Lz/M/nlgdqfal/Win4HQGxYCCG0nT717SjW2bCvTWBjlEmhuu+/y6
Gm5m0dahBXK5DCQA2SlIwyH9ejEchA+qPHg+UBqHaK0Yi7MtLeZjX/t//VH4t/3KqMkSHELvZgrn
TIXDzOXsV1a3smmUaQS0ZFGHVaWnTGmL4Xlk2ytp1dd+fFw0s1NpSDg8pR74TAUl0ctymnnJdrKl
CJwL2AkNz40xRrKRRAAyliHpkfwcZ+fQG8yZlImwsOvs/tms1BrEXKY/9AAYAUsJoEuip3HlGeGm
rcC+0pjkS52rCQ6tSLyoXG8K+3xwcsxO9T7Fpmxr3t2Jc7pI++pxJqGUGK339cyjlp7OQ4NIpBY+
9CvdM+kNtAD+N9Aw/T1QfIdvNRmdBvkpnMYJKSLumpPR1iJmFveqwrgMfgcyI8KI4a2rl+hRGKLt
4jOaaEzWdPqf+xYbHypt9SrEl4fwPfr95DFbYjvRFgjYjAcA+vpvU9fO7JU8yGw9N5tcm2FpjQPq
tOkLXVKZ9aT63HSgUncpF37W9ktxFEKocC8EBDgdftjaMkKWDr2p925vO3ViyyIJ6dN2IOZPPc+s
htnJdFft2KG7H2oPtVQrfArEW0A1pfepIT+pLj9yQ/GjHQTKjf0rgwZEoGJ36yRE5Rif2gHSAEGb
fAR4kupES4MOZ/D6waPdLJn0x0dq3rsJchEqy5NjvrqEUozezR/m3wZMpJ04BoRXbg0Y3XoAbHm1
jEzpXPVZ6RX+3TJR4f3weenu4lQj35l04IXqusxbqZ3WK/rUGrI0Pd5syxXqaf/F9KS711fWo7BY
mVTEWgyKmka2fqij4bR+oYUBAfo1xp7bxldimGwY8mJYeWiuJhYNnqaTkbWw+EMHA8TJCw1is0JU
K8tS1dKSUFvuOrYlLqmQ43gnQIAaRDHCVEhQIvDWoD2BSir8L3gdu0Yj7myBNMTXLANMZxf7KnFw
i9sA1FvYxCf+eJfBbpbr/Y7WA6fmwBT0avLxcqxmejsdkX2MK2IXuXjpf2ZVszvsQj0dOeSW+WjK
3IFA+EJLS7zzTn7de65v91cqv33wqWfdfO4wuOBPcSjv/iFrXb5uZIkmAD5sxvxH+uv8nm5PWo9R
Ea38lZWQ+GPFZ6JVpubJPlQf89YzuB8EFw3jQpkkOKHzDOkzxkGGCDUZMStalR88xxApn1GBpOEZ
IXIUxdRFXeIGz8FvUZdo8joaZPpbkK37eqz9PuZmSjRQRiYJg3MCRSQ9MsJYq4lVW7p6L1ZWNj0m
qMNkXJi843kAx/3z2EcshJO3njTKU079I2QNLhr/3ZBYaVjhAF/LR4f2+m31mv7avC/p7LqLVwlr
6YdSNP/1/Jl8QW47CfMyOaaU+vt30GP9olI4vhb+3Wt4Cn/pEQ84uoHQ9pIn46p0JQIXXPA2pS9L
hXd5ipYuh6bNuwTE7SdKBKg2S0MgRBnhNk7M9Dr5mKM91iddq9TXnXxA0CGeLGfSzdDnJVy/NHA0
THQ4B9F8on/+eXztfk5fGKt8/0PUllfPv92lhnaXqIoAVVfIXiETbMG8lYlx8kftiUUsOD8Otbld
rzjtCfas4Gkx2jpknac2Jhi09AMdhSZAYQNagJcQqo0CWLCen+6aMlkpvNEurzfUBhkeujBUtzJp
L6auo86E5p18NoeLp+t7BG379uEsD4Dw/RMSpEXDtwmRS+YYJVprYqDyaliq38q3yjnS3mujY5ya
6+nk9RgHKM+06w4oU7EVbr+mod5981E1mIVLVqaS9wAveW02fKJVX7497+V+Lm+y2IoCZVIm3hUq
JM7y1vA1Sr3QqakiUHaFp3U3Oy1OvcrhPmZ23VmPQiHZOOS0n39bhW5q4AXxfV1bmvFGmqoQSRZe
VkOV/H6YDjFwp4l11yiwiv9qCShtjDMliAqAY9H1Otveqv7mrDOxNu1SlynZusK1jrXz0CbAhdnP
wGHrGkz3uK8+whTx7Oi0jwxn3vT9hrCcVA3PJjyr0tq/kRNKHY6bJgn3TdiqiEtJaCF6UoT39d/x
JZQzg/amzjHlXUq8HYpc6SnqiHnE664T9DIyo3x+bnmvW6EpwNpawFOvK8IMDoxK34+Uck3vlbo1
Jkj3hqvMSj2KB7xzM31VhvIgIK3sbX3r+bOybI9uAv0RsWbyI80vp3MYoq4MNowGpjPHnmktipU8
9y4DVGhzDdY1t/Dv0hQxAT4GEKtJ/7hMf5DpcbzqAzumBZOwBuuBa3S/wRrXGc6TL3wx1xwVzh8S
5WOOy8DLJhcux1scZ6FrvF9H4Xa7tBSEAUqn9vkDmr04/LZ79XfNruEar/Id0IuEwNGs8YRASbwL
jC++hHb19D4vM9Xmkb1pru689ZyDn27Cecyf/JSIgvElHBFdkyvgRwFBaHzsP3hrQiD2Y2FZVRx8
PM9jKAQgeCQGnPuZWXF60mdSsrIjFM991CVfs7Kx44794iij2z7Y9FWW4+JIQiCY37pwnMsbrzUz
ekPLVx9JdqB6DKmirrmDqqExf5JSXo4VaEQAUEBu5Vt50Qs7LuwMPbLQoXk2J10ZqM+WIsn6JBnp
r4DvJV6f9qL5upLCP9YAzPHA+wiU90+y3NWWkIetmvK7v1b6qnd9W2hP3Srbzm+n1H1+5eNT8zf3
cr5AhOrF/ureKvb/Jqdpxxe6ie4kXuncS1ZEycMUtwGucuvbq0f9Ve3+p69bWTXzo3QbkX94GRT+
Heeh5TUAeAk3vyREt/pkWT3LzVZV4KG0tThNwcRsRdvH9PVZyEMrxkTsq5t+XpMe1izvcffXwj7+
4sFcwXuI+Z4QFNVDJShn+9Rwo1XZzHf9OLTu+lprMk3BMTudJyJ5k+2vBmiGnN86cqj4tez0PvQX
uihsr/17ExIs0FmAwsJdL45AUbKKXxywYYA5UeoylT1jbp/C+zW0m9PQmXUX0hQdm3IQsf58r4DW
NBAGu1Bi3Ci2Lq2wIJaX1qK/7VpBl3n7PPNBQBQbYPF4A9Y5AbZd4fSe01Fyk3Z3ffPQUP29Veec
odFo7CXoyMxpp08Vu21esx/fZ+6GH0/SFeU+rMDKdlf2+IharhZu8qaEK6RBZWrM3IyrNASNirQr
WnDlDljLuDgNMBomnlzHLQpJhXJp+SGVkkcrkCSP19fUkC80puAsj9sKonuO+cLizxIJo9feOxrS
h28UUA3WZLa8N299UVOgST30MphKIix/yrmvSHeWpgElb7JyDlz5YELGtIp3klD6+63Fk2FtdgqN
nsRPgJaDGVug2HGAeSz/hXTV0rafnsEeS7767yifAF0b5BncUCANeMb+jC6BV7GAURSRnJrskEr6
Gfw2HpX9EaZKgdouLl6fNsG2tuaZhKKhKyMHaGc/0uC6bKWdXbUZL+oLFBW+Y2zAwIyS0/HkKb0A
KUBs+2Hi7TZ6tBJY7AzhTiHzRa2rc8t5TeKUTOen1ho5lQQUFwKpHl78et8PlWEhgkrJpZFyxtB1
d2rKVqRhIsOy+tu97SkyyvMvBtv/PVwr1dF4/q9Uuxq5Vaqga8fPawwBBsfbU4myjCgZ7KzX2u9D
uaOUKwwYWQfW3PIbFhCdKuewdVlq+QLov8dZWmvRy8G00amts9QpfqzQqp+DosAcIjyb2E/k8+5p
cO2ve49JrDkTBkPobAj8lPfwHq5Z0jqEz+aufu878xZKnTkXMd1UzdM4DxQ7voZG1EepEC2/mZ+E
ISxoW4wllu09y87x7wdN95MJKV4RdibQe9XPj0J6AEVr4jrv43k12doNCz13XegNALfivarvBLqQ
vo4c7H9RTTIEwLMOi6B5ve9PVEJdfMsv8eRo+sJuzuQsPp/rRunHF/k8PuqJdxp5A6bPQeJxI8Eh
yEjU7tBd2FUi1ocJjRt6+DWGQWAWZIKQQKmzEHJfHqNbaKWmFX+6RXeV0V/3flwcgggXuL3SEgT/
i+Y7nApk8IhUFxKgQi/bKXZ+fgIsSaRaVztCAELq9RzkcGCMsf0jlS3ePNn2EvOym6wpmlCQtwGx
4nLxKqXf5sa460sRX9NR3aGTTvvpn+8c8DfzchJcSiaVvuSIfB8RFicqMZSsuRsbdxeHlRtAR4W2
40SrR8IR2q+nAmifW2psmoFAG5g6xSpF/QhGvwL5162bVWuiy7zEYFI+d7Augt7/BTiYNgs9GMcI
S9Lgcqr9qGzrbIYkxcg7jgUHB7JopldCmpu7ThPTuhzePOiwYq59c8U0C0O3I7OpZ910R6N6k11Z
Y/U659gNaY0D/rLvPP/xhW4zDlS8gsTqPCit0lKTEACZbCOylrpUXtwDvllsgvgUt8igrVz3huym
+wS/OcbQh+VnIspsqqcK6pne57VWkmvpULRwgLvJd+KNeiAITVI14po43890r3wKhqZ6ZlZ6lPeI
SqsCrguoI5GLkbKPoODYkiL8HFisNItaWKPbsXzQrCPOv1QKsgx2eZCc199RonVSh5YYCpVvOrHU
d5PICBMCPr9ifWUahU955fNa+SYjDOj/9VrZDDNU6/P6fVV7jPDD1xgjQz8qfRY+Ka1RLfSlDAUx
Olqv6WQQpeGMLxCZBekpWa7bug7cg0U/bC2JX2LVAhemKwvL3y0RHmDOSuTk65nO9h4aWS1mQAb3
/qXUXikvPCCvEbI3hPXsM5Jt+owLG125rLw44bv5MfrHrZz4rYaF7ReTig5xXxSG+DifbuUJpUmx
shwsNEiBQEgdvSLfjMp/qCvON1KCLzb2pTfrVvJqmndll0YMWcjAVvFvwOP1HVbD/dAh213Ed6cZ
to0ko582hVqzTALbVd30DLZBmB9ghA2z2LmJl83QseJqA8ek2AnNo/W5Nen4ocQc96cVhAG/OiHX
mnylXAht7SNgc9l10/U7CllsHQ9qkq2dgighCp9a2cQy60UccE2lO5D2jN8+gBicZ9CerltSioxM
mlhXxc7JaUpEvi4vxkC8DV/0tqeau5V/btM9iVlV/r5WsIxUt7Ndfz7w+OdiR+xuUbKMPRHvrFbZ
zCwA3U29x1ZyqqPWzW4/VnGpt0E60prpwmSRRL3a7ViE+w8vCg+CiUN4R9yiUrQZ3k7l4vpNlRWY
Y1Z0HznNrRaHwLo3kyVCA7MO7RlMOoHpejq38mSCEwWAckEwCzBaeqq4lWMrPWT7oz9Q1P/8dyn+
jeg12o3TI1UbvFO7aK+0G8AnwvORIS1CY+m3+is38YhpL3RcJEIqBBXQfabD0nZgLaNT1wQAfRA/
TnM/Ngt0/AiwRdCJebIWqQuxMP3barYOzkOnoBIj4J9DYipF1gRDeRq6MI6/0Ows9ViaTgGo27D5
kNxrtBcPiTUxnR2xD5kr8dYfhARFWswcrVnmGKbxpaqXQ20z/PXdzyEFOLgbcFKtlFX5aWVAUVXb
ubIKUfn4oK5Svq7C7z8T9bnL4F0zWMzSBkP5XgUpY1NdiWWm537uOMgT3BgUv38vL3YcD9aeZCTR
8/u+n5TDDYS6J1OV3VCb7rIxS0luWzWazWqlQqLhX3HmDXS2IndUHhm0bTTM83r61PI56d/I5cpu
wu/Thhoc6dpwgTpaGJYCoqElia+DiWYHo1ZNosxvu7hrWL0e4HJQt0l6flyY18PeU4/uIy8Lch0/
Du+A93SbOm7CWvUqR004Mf6e2P5W/yvZHR67Wx15Q8xXWexyzPVf9g+4CphnwEP4nK46ljxR1bPV
KfNn43yJVAHbbd+e2I1N7hI+/utorQduw0pWTiOzhxQgZf9B0l7hG5W3A3Ob9rP7vu3drjNJdGlR
hxVYY/mp8oF9fxiLpeq7uW2otKEq0Oq5lotdkp1qZq7heIkmdQwE7R30rZ2Kkirpl9Irq6Nz/Zfo
M/yBPI3v5Sz+PHEDsoPCNdHTIxDdO3Ji/ZBJ3yztaP5qvohIJEFYVlfxClc12kTnXrGf7z9ZTl97
j8qtkuteTxV1W75fqrNdiy2v5dPuVCIOkJzC0Fe1jNIytMVvyO+UIoXuCYu7cgzgUyh4kZtO2g+I
AjPwyTJf05BWtavP+5A85OpqUX1KzL753gIuMXIW7VKPNQCGC2phOKxt58S3fKOy6BmT2TlCiC+w
wr8krpyG1peakrJ7DSa5HSTlnuRZBk4sqJve//5WETc9Yph1ClFgkS96p4qmib2Rb557q1118Uuy
bZhqtVQvCUM7LEQzCV9ky+cwlEb+h9CgZMpO8a/M48AP5JHUX7U1rjVoQ4Nb3UJrMViK15mPozen
r+rMW/yRYidAyER0MQKHfGXQbqme6tKw9o8kKbrleNmJMP2vWDZLrasdpSvqYMy2fLBjQ3F6fSW/
CJytC53Bs/9VwM3TcmhliQzW7Vy8Nm+TB7bKXn+rmkg2txJKPr0iZQd/LdEsvN+R1DyvbXfrIB9e
sQ8Gv1q0Op6c7UP7N7wWoSsRE7bUlSWb+qqjcHJfJ61VBRlrrDmRim8DSob801xIyQ46UGtbv7wW
/sfSfS2nkixRAP0iIvDmFe89QuiFGGTw3vP1dxXnxig0OhLdXV0m7c6d1Q2+9qs0wlShDdjnA1kq
ANpAOz12/uR6KwQYOmLevznkDMBcKQ5P6jO4xB9Qubv6YlMx33eO6GhXSfY3lUNrVYk0Ka9s4Vy/
lqAGWU+HUbbkX4Xzx7q/bEijfYQ8qoagPBe5FTiz7DjaeHWzjlb/PLuP741pf1H5OBWjdtb8nC8+
C89KBouQqOTVr0njWti2j/L5Q78qbRHzx/azNG9k/1LgwnisYNxal59d52KSacXBS+HdF6YPHSsV
EraviEYh5yaaTW++47+b8sJx87hN0fRmRMx+g/XlhilcG9dSdhQKNpQNIe/Yt7M91nMn08mi6pIw
Efgl/dLF6NcCFda1NP3NdPZAap+X7xgWpIW0SCpRXM+k4MLmhwhEc1bSOKR5/nPzvvqCQipYEAr8
W/Jkcw67kFRLb9Tiuh//WErgyY0VIgNGoDk7FbfVc3/ef6COC5k5udPcINfRGryYLuWQAIdJgrGL
rnR1RFJWnndConcQkByCqKHQM0kE2vPX0gM5kusTJO5DRXqedmBwC1N1FT4GNKzocGvPUinKf6vM
6F7BJ+l393JWcuXs77UV0PzxGm6BbvxSvg2Tf4JF4k8l7xTCu9P+kt4Pj16RMM/2pRjkDtOFdQxb
UQyDVURmOMHLdL69bvsx2X3qhtlMSmEU5TByPpYYXpzOYLv34NXoiQMtnMgHqRWC5jqCbXoPFSE2
I0jAaD7OdUgM+lMolTl++pGDriCG+U8LXguw+g34L/js0BcbCcG+HUWVqG7se9vOaYSAp7ADua5Q
A8Fxf87IJo0X3XU1gxpDL1SNM7XcQm5RjAymPTwm9ukTRbMUwxLCfrh8lZ7Ah8vCvL9tL4YJBWU8
HYAhvX7/NhcMVYHd3w+v4m7oGSlbqWE17rCmUAmXWvS/a7qcgAv0fLDan3N/cbfN038etNsWji+l
pCXTsfvJBZ7F/LW/zJR33Ywr+MHf11amqkF5JVeVUNcs4PITsVt0xgaZ5QRrfRCIabKY7lS0FSLf
N0wZjey+ghFd8Vb73Lrw7OsPrQpe5UTnWJq39WN/NHXA7EVH+t6dKoGEpffUwfteWafy+zZ1ECij
MF4WF6qEHiKMqU78LzJI9hyc6mPRmNYX3WiW/7T/ywrW/ORUhfWm3eUvfpO7msV2XJJCjwXsGzoq
1q8wJEyTcpo1Glgxzr+vdGUzmPc4C6iQdp3jlzhTJzJOgug1bc1NN4GL9VTc0Tj9XfcBnzM06/qM
A7/mKv64glf48KvYtXKB6UjRQPqt2vCeKTqk8xYjELfdNR+Z3boYLzvJ0QnCKF5cTSJKNFFhd4+k
0gCFjBJpbd+YMIwt5OdKNgvndlRNWjf5sYqW4/8t+GdFZOlWXMDjVTj2Z+mP+39bgdqC2X+V0c6s
If41wJIbXOK2LoctMVz8HKCN/+KWaXjqbhXPSGyOEaKIonTmv4++TPQ3fG/o5tIFEdbevS1GhbpS
VGrz0WWuitkzKeWi75C1RRwO18n3+VHGdUq9PL/Pn7H2ppFMFK8OEONxNh9ZitEiXloNMgzBe+Ey
XvaedAOMtnDgyAiy/1mu9Metu/p+1bZ1fT7K81J5XX+IclY25Zyaw872Xl0McsvyXSNNTfd6uyMh
wfgYzuXTGAqTxM0uv3WPXznO6Kp8hyRxe2XKv5dBRjBURRCmymwTr0/j2krMFsVXdf91/zLHdln9
ua48qnNXsHZBNvaEuhGmPJoV9u+HjvEkf2/d5LYe/W8B4xzVEat5+NnP85vJOcgP+zSdbqy0OSvu
XxC5pWObIM1879txdArNfT+mXG9IobRTjdgsMTa8jHDF0k71pE2RcPs69tCPJD+uvT1en7k298O4
LEplm2tGf6d8m9EyU8A09bgU7l+3wba+wGeJI1/EmuMrP1p5QlYBMyHcAbFfVzayRfPaQxHSlIdc
2I82oZEKl0csWRM7GMTiYqBIsWsvDbPHKqbDwNRHKzDP3qR9Ta7WON3NqZB41LMDmdUTgvWeEq5C
Br5QWr6f6+Nbg+P9zrQgvKDlviMtPp1C1v/WijoUzAlPCkp7rLJCBX4GBYhW1eMZzdAx1Z6Xlq0n
appT/lhDLNvUplu15aYA5vz4W15K4udQYwqHk9WEXkP28gQVDIm2+tH7dR6vTO9I7gt3ucy+/qdV
VJCgK4nyprPUQ3r8EjQT5hxHpo3513V0be35LsPHonn/io5Q6NhP8uly2N0dMfT74AwB+mKi2FVX
HwK3y+FDWvZNxZYdylfxTHhkXNbuMFG91W7N1TBdmfeDEF8UtMdrx2uarwwyX+fivInptcCQLV7r
+79tlNhMdTM/MQ14JQDyyV4kDclVXfqxvRJj6SY0A8ABR5WlZyqp9yuONV+EP3GNaasWHKHDL0DA
c8yfO81rfNQQMuFUQKcKuCzqnO/NKFfkaInuCBODmHPblmKC4zkPgEuYkVzNJiobi6b5BQMT3oL7
GSwsFOTf01YqWVrjBMfe/BGLFW+y2C7Yv+FFwf72tDfcvi+FuPnMji65/LOXbs3/e1Dn823+9JP8
ONWYDkg5kEaDUhIfJFzx9v3sxXsXyfbhA+lBrrkYiWi05n0i6fyx6u7bl258lNnXkg9sXPkVpoRY
Pv2bGz+y+fvvc0QunjoXocSBYnOeo9rb8WtMceZqh0l8lAq10rjX9giadAOnRrhfrLRwVVatcheJ
UX3eoIT6RPYdN3SVnorjcQ4avYwVR83d17a3OgaDGp3SZd1aHStZYKzubVfDgne4lR0XJlJ1vy+k
TcWNxYP+lm1Y0HXWI41gI+Exurdu3an2Et1HMflx718fXiBxKObG254q6/pULB6OWlB8tChsq7tF
hZ6+DSnZ03C9dK/aFD/AorCTkDiXos9SKoc9VquU4lpIPFVeDT8fGGyzSH2L/uRjWzlJRwAlN9gJ
EvxLJXPlUHSWH5nOSf2+Vk35+9/1mc+w91bsgVN+tSjGF4Wc4KXeT+62KLrbhfnHvdNQYlE8ozFO
5Rf6aW2Ll2shjq5t1TzPW/9clTXDjUd4G0V9ZlMG8t9cC8lnYf+XXI5jneSmYodvFTVrSPiX7M3x
s6gvWpbYsqzgaEhh2JgLObDsTDG/cziYNhTtpz60bH+V1eUrQcj87X8SWhEVQceftVN/vixlEmia
3wgysf11E/fSpqEQxPtoEPN5KsWHD/CrzDBx6T5jjbRqTtWyQ1ZLMSsxMsKYiIvoDsWf3wMF3NXt
blX0JyNl9a7nZuilHNycUO4nfQS/uPrb8ba3w0UfCQB80aa/HBJOSKfX6nc35ZCNaCvyT3dOH2BT
258jDJgiieUQyTZg0O4D9ITx+y+9IvrnqMHPGcNMWOA0igjfTfvwaB4tmbGEJN+MxAJ2X3IS2iQ/
dziBQnlJqIuQiX8zHR2+mNXiBVAlHeHHxIRlagazId+zGS1FepS5/Xf4jLdQFW65+4dYlxFw/Jhq
bTpgPl6QgGgnVJnH6+sPTfjyXzDFzVSu8qgRgu2zo5j8SP43/TjWTVwkfxdf+VVFH4ojsGb8rjqL
AmKGUqY5n23Eb/K3Sa4ZQyUwlxO4YbJsL0aiLZY13rj1ns15tJ2rr0rKOKuYQNpL5eKbqiIo+bX+
STon9MhYd1//BT4mOS6ldnd8vYAW9ehX7FjdqCIR9Y6rKxYqLWSISdtbR+tU4YRG6kzMVFeYn76X
pNvXNla5OjMd9TzDFAchBbhAzDEFq8lWtJd0HYvyK9nLnBSUKFIRFxa+GO2m9Uay5/7nenClvHVp
377VFt19CK9fvk/fya+c8tsrYma9OwoLJeK9Hfk4SnNVMiXhbZv6J9IANYXgKziCHjR/lnJoZ0SJ
vpfjeDun7liApY4fsvIsJpuQD6CowAYX0V/Nr3ArANb+RH4C8CRTEulHK8ozXC1Kj1OxNe05UJGg
PsqhE8efOeFZ3lnRqc7rM1uZt+M9f75Ivl/vxf0Hf+5FdX7eS6xo8jj9l/07npmeiCxPy0VLaCte
23/mvlAgUKqSWZImUfmnVX/5owXUXEe7pv5bB8CjZAdlbGv7ecm4RkOdYq6/a2AFnxNTLcbhfeLo
Bb7cfqIfPRChANpVJGL44fxV+RC+6fRg96f/Sy+wCKyba+mVmI5KcqeBd2A5hAqNd169QDWH3/f7
H911eijSYWzys7v+qZ8LDbrWQy0pFu+OI0CyH5tYFQiIMG3OL/BeKKhMmHIlDUt2jf3nCgthKKvS
S6gniiAXj2ooqWEuGK7ACtizpMm5Ic5+fMkr83VCekGR7TxZjWSbxw7TBT7Z91CGAX1xNzfCPwhf
dJV8VNXPKmG7A1Ause4Yp35gLCCYQzlM+WK5YxLqhVZj10DCn72qPzo5QUe2f/G1GjwweGVqmdHm
z+ykZGtQUOz46JUdx2/f3TZDfvBVDVz8/VDzqPdimCoFYpd1fSXO9GbBz0g3O4SqKSuZFoJyrMgb
jdfQ98Aorh8DtHXSzDuJ6EURNPszLg6lxjGf/jx9XP5yLSsQ6d3+MH5b1BSn7ucptdFeiiSvCsvW
oaFDHzq+bSVeS21K+6buExd+F3zXK8hDqAA4NUNRwwabRSHsSvpEvNG9cXswXtcX6hwwJmLRpUOQ
WCqcL7/iqrIgGSeU9DooUz2WJBmkDKab1nMGRAg7P7gDfzyHcThOfSO5NskCFLl+1I8WfIUS94DM
zcEx3puRbfFROskzqx9WcKN5zS0AH9ewdrn88ZbXjyGuaYXGTLrnhsL//xS49Q8GJjomBPcCIjh3
VfY0mF0AdOqJ35gMwzQ+Ca3TXobyCCDjJMueDmNo+wQvMuw2mXZQcrE6neFjpNI2n9YDRGUED12f
0KI09UPzJKgQ7vEYNIxg17v7HlqwrzsDQWY5EuKKnxHycesxVZkexQbXQrT36sRA0+BpckrlR4/J
vUcGOurbvyhIkmPeAYknChexRmrZiLcPiCw/YU5vDBgkYVhUFN4yEcaRc+V1RcTIaNBAMU/3P5nM
89L9VL59Uhwyik/RDFV76hvvjaf862cUYjdVJlEIv80ROLDxsrkI2HvjjBmD0zAtod+btpgrpyAh
mRr+He6ATCn1eRe5ymE5eLY98fF9562ntQhI6UuMDAxYtrhgjugAqL8FUASoVLJ0OVWzo1xn/p/P
HHe6oikJK7Moto+vaLK8P3wvmJlwBqKl4tU5sN/CA3gCwxVmdvWw6WQ5dc03/Itlcrc/E4UzSn8+
DqzhlhUiBlsWZUumi5vP9d8rxmAq+Fq5FRxzupjYDVMYGLDLfy6pia/nQXgp3qKJRInd8LgtpVm+
l3npPEXjV7puMclFc+N0TyiX6Tz/OKY+PXJ3qq7/Huty/OtMzCHx/8zBwxyLWqZFLgWrd3U8n/kj
X2Nbi56ai1hxv6z5HmG8zYvneIeIzygheuBOzt9YIIty4uemMnVViP2IhQ4PEQi+/A2LuPBIur1J
FtcI6pUdjq9w88htc8UHixs/rRa3kxUejZ0mIvnbt9hkYs2rHuwEzrRZ6Bym9dR+uP8z7PCG09Iq
WdpvYYxLh+9prnRU3jIvPo7FmLYA0loaF1DHidLGkClETQ8YE6Xk1+URIumxwV1GMJffgm1++eCx
dPhkfGZHt+/lR/JrGh1Gn9Xbd2b5lTkWPejwuWSOm5JMIRGDwK5HjlV0JJGy2bFl12Ay7CBb8Znf
XSqHb3YAg8Da7NAUfDkXa0HFySURTM1YoviYgJkIEVzLj8lyvInY6tXH5HasbjlIyouNvGlo6/Fr
4I/LzDD1A/Jw2PYvO/Nqqnef3vGe0bO0mIsWLzt07/h188dTP52TxSyH+3Vuu/LUQ/zlWr5GC9sM
w7KwVY8sIKN2B0S6recdFiDdp79uiW50X5pLHpTi/WSUiVA7IPkH1zjnrUn4vi/BQ1u2+UH3ND/U
0urMmqKX3Zxa23m+sVnZaWDrMG/yiKU9iLXcAgtnnAEtz5Szy4Chew3Ijn2qfpBglFwUq8E6dMjr
SrtdlAVft0ZLKavO//Lr6e+OuwW88XIb9iNArlc4YTiWv0a/jP4pjtjUlg+3coExes0V9tL0kJCJ
928T/7gKs+5L//aX6hw+5m5X8Bjb7gxZYRISeSN1PZtmgSVKgEBcguhUl9C2p30OwgRkFJ2TgFgq
DGiN2OdsCvaHkq2cPjbenwNwmP4Xak/MWeZaiv1YKogHA0z87La67nz58TK5TZYzkjTBq65GwVpB
d/QOAHbBXy/gfq25NRNyPdtAUIlvLcrG8IyOvHp8W5vv6xdNAPMGdZwWgCguk5/UvR6bOGqJBAE5
lP+PktVmrvQaxL9eA6gsvzO6eCu3DK6O5fPUabwT25W9++ZTWWozyQKZHZOVeGs+210A0ZxcoXza
lEpZtBLdSCO8oEtrlnw/O60qmeb0v9jPxXJexMpRhyKnxgKiWywvv7TWhPbayran8drivRsyP6mf
nyd54i2E7mRXw+Kz093hKAQ7AeVRKvXwcBZyCNSUlolqMZEqLFEV3H05hmLEihcK1xmsbqLLJj/I
FsxMmV3uvcxMRMpBiewYyNPrZvQ8L/kytddF2ZKHuo1NT+axmOxTZN3YBT3r+tn3/qYmktBgWOcD
JRW1FYJt1nwkb5lveFX7qR9K1UmQJIkKiIKVoJ7L/chAy26bc4CkU7J4l+wW/Adv2VVjFPEelmZ3
UyRe5I3EusYLIJfprqfwi2qRaTb21lskouCHgsE0v833nCHTbBX9ezHy0h4Rhoqp/8e8ZSKVsGul
XAUMvVJ84C9hbBix32lxGXgXsWFyrF2QqfCIaMkkncdcD7gMpoTIDEoIBRES3/JCkZ/9zKONGQfY
qrFIgyiXIpNVfY6vI9ZN/GwBHmY7cmlft/fstqO/i93Ip1t6X7HJWftjFKjAsMHQAAhSVcsK27RS
k+206Es7bbMJYT0z/tjPPld0KEJdrdv0aYklVKiVH4NwJSB4LLYpxBceqe5j6pXC/PuNAYv1dVdY
GZ+VgO+DV2D1Hyv4K+u3CVFgUnI/cAzeHboF1FqeX9f6ETcXAiF6aqgMsbPCMtls6CcF2WRTtuAo
+juPvFH/aC5vQ/NqvVw+fxUTq1KCCyHv9uDX9ZKawfA0vYcpIyFai5ESxIuuCkRfuv5Idu+ZkDdt
A0U+zHWIl1350UJmIABqh1SMietUfTOZD33b4RW6OwGI+QAmCP4gAwsUqz34nBm6tHiurvkK1/Lx
WLnFytYqTl7O64Z42IPNFJmAXsDt9oDsMPVlnvjN+QA8eBVT0hUSDImBMJyjJNQh7ifkpkzPrnjj
ebKgE+hfSCTdFjBnvGZzEIRHHXgIob31Vry4C/e/x0onpI2rYuYn0Q1J8nTbIJ77+ulW8me0QFxG
N1n8XhKDzShYzjbIXsi3ZEjAXJfTlwmwNTKZplHbnXHSOMC53t3DXzcF414i+/9dVFz9HmeOPfCG
kZ43rWu6nnA853UfCvdVDDKXIor0gTlUm19W7Wj8v7k2FE7DDZOmwPdh/puYI/TmpGBSOEA5zAep
01d0pS/KpXOP/3eLVCP3XgaTx/6/jHhzlKS/CHuBXe1v3eVe6876aV61iY07Hmlc7lVIity8/vBW
ophYVQ5poUduVAbVVe7Wuq0+povJNjHapMaZW2t7FXlHmPmxvnaP4wCXWXZ0Az3cWrZN8liJHivb
VGsn5Zwtm3vyY3tuFIWllJK2icXbJPaTjJYcHNr0cWl9vDrPflBHM2KPrFdmSlovYSILie4yq9we
ROFnyZiY/q7/znU2m0qXXBWu/QfkEp6S/gCwaa9nin39/9V179zQCtpb61mmCcFVTXTtzJPsJxLJ
Xe1FARN+1C0xJ4xrO99KcQ1bBpHmIQakKUfZl3QN7tM5LhLCPH1D/XI/cD7J/i5WjgxJBifYTgAG
7YvNOIX8lfNx7HT7+ZIs2neOhGdkJn4xh0cImZ6wSchTm9ndzRloEdO8n+yvbiWi0w3PjYg4Wwg2
29+ghGSdo+vUGKtxO/QBGoliCrGnPc5IvX1EkUqIIKEioOgtpXIzjrX8hA42ytuJ30cygJPcEwgu
HYBIpgf8HH7TI6P3n2TfQRTR9n1/DGUwLiVWjxZTw9Li9VW0a+GFYpGqHfxKEvja9hI3qWAW1xOr
RmxvtXhqiCykXkYOoo/ntBEiSWMlofZMYJMMqKQpkIck9vz79KWmR+1JrgxIELPwaTSXuSUeLYtQ
htnoBbhItHGNgf8R77Hucpb6yfx4y2w/MvRCOmM0srNEqLlQsFiEPRb7U4sD78OXXFQRbklrp/sW
OcinSTBPaplQ1x0ZOne7Fu8w2Xgp6q0/hRsq/ywmajPVpQGs23lsVhPduyYPszS6Q9YtC3Pajk3c
xRqREMl0HSjrEGpkjShAB9QOY0rgc6quD+gviiqAi2OZpnpAnbxaAWkFpgN7ouBFFa/iAgkIhbUi
g6VFb/OVHsd+SZl9RTlk4CcI1DqxjwBhRv6V5gBKOP4XjRdR46IPUmh36eOruQtnF1dtZemqRjmv
wkG8dkn6ABhHm80pGp7idXlFtHx/8x8YOnyQSccG3moFxrDo5hR1ZxVCxVpPdS+raqbIZKdhyxlY
zcCUOW0JBwLW4vnLMKD9vxRvR24yyYnO8Q8Qo51sMf2yZbXLHYG9UPgOH5ELMFpqQbmvoNN8cu4+
8Eacfm+Vu1RJgOxkWSIUNmh2N9BTMpDq3JP9u5A/ZVRg8IFAbH8s6EYgL/wCgZIaWhReEAeCVPWj
emS16R42YTjx5BXHXUvpNZxTqgOSASNyr6x84vUtgsjFzNSyLeABAdzipiHBFCDcqBahIpTR9LL+
S6qxu1G77VWTg5psPb5zEAQ6s2y622qq6mEiogKTxUx1WhcLXP1AK3ePwCJbKQivoAwPmKZ+Lymt
VLEHzgJO82gSY3AatVQHsLi3MeHBGoCeYm7HaqvmXZh0Xb0CUfVyNXPjlGZbcW62gHz3Vstm5aTP
/XsFBiH9lyzkvldwXiizgLchbRRfwOur2AW5EXB43iW0a3coCPjsSRA21CjREiSP9CaCe3nx0XVf
d8D8Dljw0IritWsSmBJr3XM9/sWxmI8Zjef6cszheExwGNoLyf4Wqj0yDFH0RJfJsiMMGApU4TZI
vsu+KbE5XM6SvOf8cca63AJlR4aU3WMizD3OiCSHsz4t/YkJJdtspuOMaDY+nxH+SWMdAI0MGNkQ
098Xr+8BOzpK0OAPA6wZsUlQEyT2FoXMmzwiZ04Xrf2zGG8nhuEvFEIQyKiolrN58cB/3Ddsa/h8
hDzp0gd3JTGEGLOG2BCwVILkEfpMA2g30F3VWIcYiHamu+gpkcIbKZqGupZJWws7Fx6zvGgtN71U
lwGxbazHFB/h/E/BnDM9RmyumJgEUU7fsypnaUqG4GbDK3p/FSlTwxnRD2Q16SFumivCho/D65cI
WkQQe+1jiG/zSJWlr2Xbhkk4Rzormh2T/8v2iat1qrXSxVnpcR541RlFacwzZLCxHJ4geEB6/U0r
fUMSIRHR54fIkEwogv1pQFyb1vPY/w+rD3TfXcMjwLKhrjzDSqxBHh0DrNSUUnmwsy40LOLUU5KW
QmMsJxIe0AUT7sooRr8eSj5gWRkGU3mMaSkSlHRQbixiOik72Y/R1r6tJd+vyQ7ryvDtUYrDaOyH
HCHTZbKx54hedpzhi+2B0W/pU3z7+ii68xwwIkxfEMQmMgLg844/q10LRpz7vsvkMwEdzUIVkQZX
14Ag1vCy7ts9zxatbN+QTT1tZ9o9Za4JFdoDYeZwf5WJ9WnpirjDLNNpBpiLlVcjNl53cR86SC6/
zmgQej5xq7Ic/nksz/HpTeUwH6yDX8HYmRZZCzT+dQbmG6HPAyp74IleB5jX6obEFsQFdKH6Q1hC
6uTccFAZBdNL+znz2bPsrBlHc2sx2PsWig3Rx7K/0IGt/TZY7CExQur+IHlStIgh3ioawCJFAgQR
vAqUJ6TDVr8yNXlhdxqDJHbRHhC1Gvkf1S+zZi0mzAOzpjYBdl9lwOz85HOZ4twPcwyBboB3Z8jy
AAWNz5Ro+Pm1QjibfzIOz4XrruahZmoXmDj3yBCAZhS8qpC9tXKE56vYy9TshVjXKfq3vKiFMdcR
CUHnhg3m2aiL7xIdZduWQpOvO4/NuWRZiykONKzjF/csVhMwCAgz06iOmeWY+VlUdqN0Oye9EYJ6
lPtSoXOkuW3cJnS9TdFlp4dd7PExwfV3kqn6DPm3RChbxB3i49xhCF/whXZwZ8SGV8XVyFWqeldJ
FSL/XCs1EcF5EG+rgForeBjcAUXgVbq8u0imGeyFfz5sF+wPJaaIRWpZCeGRexCnDotsWK4bFldX
olWF5x4ko/nfSqEztYSou7yinnqTro3ZU2WRCgQzqgayJZvDLhF0zyjW2Y0WrcxPIIIyZ0poItVr
IywtM3b333W8gsKWdo+XAmGpq0ePm06FwSsMI1S4tCw7mD4Vnsoj3RdYfFDY5cXv6lfSuykcvWzv
atl6UvunkW4zx3LUMDj5xUQB/B+uGwg8QM0P4Nuk153F8ZaDgUhlOVA+PtvOSBybT6MqLttP0hae
YzIFd+Rpk/G2FlJBfT4ik8hk90sQm/plwPXC0KtOIMYGC65aZa5Nn8BAZBjgjUT2OiAY+/cgn+0l
iRB1VSB2bbAFlR8eeWqpE58P7KzzOHj8alqahE5uwmqjgMz7IPSauHNAFvyjANi3tGaSs0ecqzjJ
TazSa/UR3Mow1KCkIGjH0A2uvZVODKFkFcA9OMBby5ZbVbhHfhurJftSFQ448aAsdeCeJiNQkO+C
ghZZ0V6ECqBjfW2IAMLrxVnnVT+LnKKubToJb9zNTIgmNpvdEOI12mcoCHNG9+XgK+AmJlknq3XD
yMVQnF6G5yEgXuxdH3VxEhUhU9sPwlrBVVnt+5fpx3bTW2WbRAy7Ppmo+g61ClGzHhxSGF5Ov6Y0
roQ30jCH8Vc/7FRZV6KVn0sEmcfcvKqGAHQYWMnh0wVEuUGsnHrUgyxTwOIkubnnH8J3ss4HXG1t
DVfFQigZ8TkuBgeEMhIsokiSNJ+2CWIE8HDAbL8Pe5Mi+50rHyjaZl7NVYor1BkGvXjc1YQOnKFo
ompktrX3jxCeaBSMgl5yAXzSrUpl2wlm7pzCsHmemeK4a4SgRFy59eap/adNJukm/pAI2okE5hSl
7x9nNQASzzuWa/m0ELJAxxH+xCnyWr7/e4d06muZrJlrUxLiPSw/wlwQQ3saRRavYmZfFlRZxcuW
dPbvYpNDfYsqGYCbsqdGCY5YJr96Vig2qjOFQWJVuY73N703CY6gS0PdG/W3maX1ivJPNeH7gol1
7AnexbrkqeyJoEUA/FeVdFxwRd0RAkOGzqFobja/LnEhBUKh+gWHxnKbFhtMYa2ZMn2peTXIieWP
KXgkBqbfWsXm1eMyjJFuzdAmZt2b0a/0IexxfRNvOFMUnbuGShNN8yLVXcVaK8exUJSXZ9t50ed3
YvV9VlCGaQYDEhnHVb2V+ZIRNtSYJEGo3rrHR1l7iB1vcKv8z6YiUtDPFc8NzMCGBOcF5LXKluiL
d40PTdwmtdc4FugUWv1d42ExIioSNiMCidlgSQgbDWz8EKYucO8FvkLrFJnXcUyjQsjEQqXx5d4z
bdYrm3tDVRyEDVUcLqec7zv9kM71jfo00tDkBvmc7WuLs8uSwBge2rLo9o+hB/09sUH8y6RPE1Wr
6NnWaTFiKB1+o5hABiAwJI2iqfW1bRm8tRHTAdSXYxBsv9/NUUej0NpKAtaYI/Pq5lm3Ds6d2aXj
8Zv8XcfBJhfZN1H22Hil9HDkTYINHpZGkc37yARjB0PNLWhgDv/iXrIAqoUWahxd5hHOoFkSmHvL
NjtrP/Y2YllqcG0bGMS3rWsNt8mqQYoZztGTW9Zwbhi2pN2tZatxSCauIIaN1BsTJXQoUyUI8nel
nTd/U2rx1fv/jDmBxGW4A8PCsoUTbHtMXG+UoYDuWTE86vhdGxnWGgp95IAjZBQ0GR5nwjTH2XUm
vHWi4OwjafZD0O3EJv3E6Aj49GuyplxYNTHKbBMRzFD0tQNFeeZRQNjDOpbCPcWWJFTeYov4DZvy
zlS6z4xurxZrpQDtaGNqVZct3ceqEUeZZJGItbMky0NXMqxieNPELp6znH5LITQ8H3C4g6FfSqlX
Vn+meI5T3wv4JbEgCL8HaZePzoTDVX4pvlor3G/YUcExGAf+xcOI0exkebgBMv1tcudJ3OcOWJpn
t3pBRCGq76zm5pcpYJBO+YXt6BDAUUUabOTrOMwzV555cM87+Sw5v2E0ew/T9i8AS+5YXKN415FW
rFuYSKb2oo7OaJeCMwjb2BY7jfyouRL1m64H25hgU1tGC9j4bnnPheZ05HriFqh56GxjdlfRnVBl
q7SW9dBYDPcfx9L0vwfe3VX/oQfYqncJLT1xQQyphmhuaOd6MftL2auzRADZGKobuTj7MknLt2LH
H0aXUeiuUwI1uDixGNBWH84yah6BahtK3PtWiiiQwqvPW9VzbeT+ZiB3qwVzzfS+dWuCmGB/wT8s
gu271yAwXTBLAZzKJAtHxM5wYv0iiLd1aae2xixyzH0xO/WSc4Tl6Jgp8ZKPSScYrUuAPTDkGL/N
bstHfngi+2w5RCe7aQhTXe9mRs7PUC5kou+l1VeAzuGEejnwBdfb42SWk28jI8EozaeTzCFol3C/
VUkJVssOI7MsUdCR/0+PEKh3fr1TPKEGkotgjGg2NJr2jcb7BkNB+cq6gonLQbMH0JuPozN1ofQ0
lO7DE+wcLbODGcB3DDKLptg3d/O/NQNGVyfkP8Bz5JzzL+SlnDyU+eqxBpYcTJ9IPuyzkJ1nYEsR
SOqZSgo1tGuwqyzdXVCJlTCj87yQgAERHcJ19EBOcINmowE6qLLUtwrurYeL31DGanqz/VWwN8M+
4UCxDLng+ECzTdrOzpNCE5lm7r4tGbs2eCVvGWjCTYYRRBz4ssJIfzTFzpZt9yS/Q2F3jT3tvjmW
v6EdRB/oN7VGKjhpzFhp+2zubhPa05yILY09JiiS3mFRhVxmevmX2zEpfHkQWenAB+2TCOWY/4RB
KAX2cDs0lhyEHfhbdKgWv24r5GDXzHaSEaaMbx3p4v/roFBL2jvrbesyeihSujRWPdRKXsZbnWep
TJMGI0GWge/hDfMhEMNkf4lsXkM9cphhd0wdRt4CS2RWrstpIoxww6EACERH4QgpMFdzpPI0zq8R
CmPcDnbvqmb2TJd6inR9indDGJr68PL8Il3Yknw9YlUzSs5AJu+oytuoSjZ1U+mmdft0x8Xc46zt
+5btNPLKZtr458dSmEZJKEipbP6WLe071JaDESbpV9LIFFKDdAJ9Tn6R014icquJYfIo1IYbDomz
DwfHGuxS7c26YpgkiR3DUqTFnHFSienjmJuOZSjSBCsnyuWSk3kQLRYMpQ9Gh57KabH9g2qHixb0
DwYAjviaz5ie+OxwV3LvgXM9NUXQkjP2Q8tUXn6dSpspWFVyE7hFXcnypSLiAQNm23pX0pctzcSE
u/HofdXHvat4tOW6GMO75Jccs+T//LR7smY/rtYfTDKv6gz/O0q+H/AihxRkCA7YPN7WsPd7lMKf
mVvNa287ka4X8zczbcrFMVCnzAcGEiaYUwbHbZ11IfEIVoC6PoK+SPtdg9OMw8wOT6frrBirGd5f
ue/bpXULm0qwxYF3KENLJLROdFs5eW4sGDph2kwkLWkiXczmcwY8EF94HF1DjUvGjBF34T86Fmxj
Fzn/Zsxy0ZSctQZo8L+rTkqDk6Ep4LpznRkkEq/iOwLDKw6sE2YhSK8QWdIX9C3135aeiyJFwtSD
LRIphRDfMP/JTo8GexUPNNDNiCx7H2FzQSKcCKn1MFjXSvf35fXgOXadkam01s1yZI1Mvge6ltrA
NdWfenOG6nvCScswleSddefV7cUUGT5mlPtvVeQ1TY7tzLkKKdXi5pfKSK3Uh4aV/T3gMDqMWCTv
9OpuxLBGEtOxBB55UC1qs48uv1jGMl1l7+jduhgKfDrZZ3OFBVbyfVgjzLLhF62rwNWrb3uuAllC
0NkhZalVnQGjmd3V+KHkBP0S3H4rnwmWrm4rh6azyeQMiEH8v++DFko93yBtr876nuxGBpTrBpcD
qdzlzTagWShDMlS0+y0t6nrsKW/TYjeitkRUuoyEO3YGqEjF00bjAM+jfVNsbtcS8zCISm9joc3H
vRMhZtR8qAETMk6Ur92Fw6kRwbNJ48dRT2FjOYVOr/MiroKB49ibl4WlFUSELb1S5hj+H8hu1TNz
ZrvJhj41UeXBj8rr6zVSj3x3uFK6lW5D0YqazUZgnTCd1DfsijpFOlpNqKyoHmWPSQhuK8yW2/1S
E/5CA3z7xbWWHWPDYISmq7hzQ7iWcyUdJJOIoJCdapiLnkfr6aFNXyDE2IfIl5DYNLSMO6flZjyf
RrOas4gYBEFDtWExF8+Z9rOF6OwfeUPo/JQUtpTZ6j1RBsTQUt160UNVeidYx+k2/a10AE9Siq/j
HCvz/FdvDhL+Ewhx5m6P1bsH0S4xEXoIv5ugqGFfaJzzGEX3whVLJIvLVT8DX/YUTaklt19w1YcA
eqzd0KiCIV6LiZj8wby2WP7Od63EcxhZ1pffyW1rmW2dYjVcUdeAgt5/byA1M8VNvD6/FY4RkTgw
hWxjfSpdbh0uYeJQzp2/QLlNAJG3i1TtIqHEV6QvfjC3s9eZyfMxo0lIuBXcp01JiJHkNHb4Ohfi
YhB2JAMoVvD2QVpf0NcTXpKFzqHQhL6SIwHx+rPqw0H92N/zWpBt9xZVtA+tm+hZklDILPvPV5W0
L/HByE3uhu9WjiZ9S4GgQN/1yRTNW0MSpfiIGCb82F/yh824+qXNSGhHebd8n9Fg7WDXEPEjlPDC
ZPMXKcMJmXVBXYbKYdpnROHjDueIJY4Lr7pWBNyZ9p3iQ+g3ufvag/BrLEKW/dN1tpCTGqR9sspV
ITGcZ98Pv9N+0LnMAp9oxWe3/uOUB22WnVijJNL99+4UX1YNai943z7M7lK5eCwjRkfrrOfYpcUf
fbOAsDeDNUxUiMO1QwplSrNsKo4d64OLxEbbI5tZtc5jCUyxtrxINAH7P5bOa0lxJAvDT0SEvNAt
8sJ7qBuigEISTsgjPf1+2bMRs7PdPdUYKZV5zn9+w+PHF+S34lzgR5ed5XGxi5+KcN0himl2PJrm
JJKTAI8BiS/y75CnZ2Qv5V6yifO4iSPXPxW+MEzEM2fBbX8+gPS5IiCJW36IZCWaIVRlmPHTQb+Z
LbzGcCLyvTUZbMwrMy6yGTitSSPCSJn9fi/mWy8R/sF6ZrN8YQWHz1NQDiHgEovh8QvpjBEKlcp7
yydrFE/sXifnq3gEkbJcv8Kn8tF6+PRTEoKIFqg2qGf8Bo9tzBeGFB/IJyKs7epWfG9MXmSY7y6R
ZJhwNjNlz5sMzw2envw1rP8Kn5kXBmTjZ4QLwpxNIRXPOVa++NNlc94Ib95UD/hT9Y94qyPG/lPY
9cY8XnxveLciSfgwxJz3EZIHu4HhDjU+vja/XfiijovSI0R8osDxaf2F77xr1wX2BlhYCziUW8WV
1gJSFYYjWVjXiRDZ5ocUxoi9DgrAF/N8EbOE8SjklA3mq+qNKG9iJnePBYm26RUNAWsMawFXmx/R
ZlhLmOpIyUltLHafnb6sosIl9fafUT2J8yTNOhjUzXQsxJFT3LCWTTf8vXRy4j2O2eETMyoluku4
RFbw40v25O33O8ID2kZwBHwI5klLwc3lWcNc9szqYK0NSJZHv8Oig6EmRnYMxPArgqmUecw6YB7h
YEc5151Th+aaVJ+EnZxHWdv3fMfhSPs4aCz+GZnwXT/CIDuFrHB9Y/y1rNiUm4jgk+u3x+zFbhtb
/TpPUmpmOAKeeRmaPh4b5gmw82BXqVA9mRbD6UYcjEicXZHAsGr1hlb8U12UH71wtaW0rKHsYq1B
8b0TBOdIweRCQaH/dJSv+zxgqsCYPpKfqy8qhsY4o6NJycuBeqnTskEo8wYm+lkPZqM600i9IRsB
xiyTgiGACXLtehE3f19pnKPVKIJ7aDwdrZ9a8H6GZ5PTKvHbL0854rjErT6bpvK790IfTjO3tMal
jk0Jin9g6jjSX70AfPLkM6IPofIdNNMiAXs0XYkkdezimHfAQBmUyBdq+MlzlUeE31VQLJQ1X4WI
865cDYHsNajSdvOaZ0FfzFXDvQ9zu7PGMNlbsWuVt8d30kJjso1k3miLAaUI6YluKi1VIxzK2A9i
4mStniROyMg3198hk0sY9nxRaJ5QY01pzLQcbq5lYjdWckOOp/zlmG86PQ7ajnwSaMAjOJmn7DuS
OsfE0gIbiyXf3oLg8JB5uArvZe2h/HZ4QCUwMGj4tKnS0wvcZUCjMOcaF6egX5sde8Mlx6hzqryv
Q5kHq/PuCVu4GSAGQIv+RcNHMcmRjAWKtPzwEeFmt+qPiTc7JzMHn/VdDLACgENhwu5v37us9mAM
v+4H7ekqT6ev4Wi/gg84Acxofl/Mvyd1pOTmSDe22j1q0dWg8JPx3YNxYAqCLSRo+NHxnkN6BSm8
T334YCU4HQ/RCnn4G287wRqGaBCf+VcjCzxDv3Ir0W6ocOdGjO3YWFsuASNny6lNPL/vpkuoMbpc
yAVlja/8jlVfVQ7XnkvJn8Q0S4wq4QnQc7MgH4/pswn4CaYzEIbKofdodvyJVC3kZgP5KMa+t5qZ
dfCovaJZV3CUMpdhHd9vxrvxPlBxG5rnZtkf4RUuoLvCVFc3fGhUAxWfc4VD2GcE802+8hbWBFYy
H3JgrcyrNWG6yyeHgK514jNIb95ulNc3vUfvcZUX9WNqsp9WLZvLBhazoYYJ8Z/5GpCHyvsdB3IT
gisz/QWVpTgWkw44xBTSsgdd77VnoPiqZgnEP1PQGYertzwWE1M6Z8HeBdCNyU4L+TUsaj4lTA8o
jpWTsnkCuFH/UMhB9YA5h8yL8jAWMyKa7mTLfK6jSISTfxezHXiQ3yZI7xvQJ/5ERoPQw35d6CFC
G6ZS11T+R3yjp94b+O13grfN+7bQRWFEMDxWA659hsdELHjeCA7aCEkAlCOeQVjyXFjUOKyBBLCa
zqrewFCB/v09YuN4F+KMD7N1RbA5Etkr4HjW/+edco1ZFdx9VbDO3Qw09+vz7gP1n+ZQMC1wuiHt
SogHmqPgqKsjmQQiBAC8V+ewMCEUEzKzaJN5BqbH6pNsLGSqo1WL1+MdeHn04NaVa8o4PhlJs9dZ
SzxIjWdd8vjwjz3/nWGUo16h9sf7Jh2nZ9auuAymYDFKepR98L08c5ysFCUoNZ+lAiGcIdNGm3VQ
lPgVOqiAt+PosE6BGkorLg3r/LSiMuJu13teDGbKfx/nE1+ZHvJVnuCaK+4jhw6v+QBH5gJBRczH
krnh/7kjbeLBmOQl2IMoArMztVPx/mUxGJ1TscJo+Fes5T4l5IytDmmDPyA92FjxBPBNoVLYetO5
w3TzbMJS+1HZXiGrxT1E7BXATPmd8E7iacKiDU0NAyVBW3Yhl/Cy7CC8Jsxg1jajNhYrCynbc124
H284MSClqAh46gAMm4DPBPcMLQElH8oIHgOm7hsVT37N7xtB/evB9SH+O9x0lgfEFX6UERrwLt0g
SxNiYwFtVBf0YVadOI4JIVMDFAI3vtrrHYo3uLvfr9/m+yfimfIMh0Nsr60q2M0GWAIPZSnIB8B9
0vMA5NRTPuPQyiaC1SiDdHKdIdiCxDJV0Bsx9OMfvOfeCaAvcr8YIzT4Q0EP0TcHSMND+bH7nnY1
dakZUXtRnfJP/6eB7+NZTNqLEE3Y1a50qKwI93iNrnf3V/L0JYDJuvDfrublYRrqy5wAlG7MjbK3
CsKxnYAtBKfvGWLeZOfor5CvHLoItx/+pBx9g3qLr68L76522bdG+DA7+J/75ujlvkM6n+8FuOhX
4m8TK+FbowNdqSftGu9j8VcqjwbfZUeJZZerDvvyOXrs2AhQj7Ahaj5b7fdto5RJgZHBoTIgaYF1
SOBu/xmQLzF+nQGBz0gbpulHsBRaPkMVqhGcnBy0aYtuCXXOT29JmP4imdvdIRHCTswiho9YVXSj
R2MjGmNbgDxO0flMQh2uJCOBcUUAIvPFt5Ow/DqfCaKQ8+yUGw4Ymjke5BlqvxneBs/PR9xSix4N
eiXC9JWQD5lQf8apvKLw/YIcIfLaUOAVl7aZDfUQU/WuuX1aP77RhneT+2eCmICeKFOCTxNSsEMc
oqRDLz9BDLGT0T3Bw2VZPfZSOXnILhMUZhFFiYDPnKQK/E8HulQscR1+OojSx9eGUnGZ6x5apTuM
BzXUX3MOmqE+xgy8RVRS60TwRbgx6ursM7jeG/wfP5cSM1VlpstrWgx1l32imn2X0hbQDfSuJHyh
acbya1UyBcOjnfCCLMD9lNNk+J18aXLYA3KfU+7z2N1J51iyRQwkQZaoMULA/pq0tRjXN5j9B04I
pQ+4zSqcxDc2ekAO7+CjuSVOhwP2NY4nl14QuQJR1KRAfPaxsDRjyyrW6g7YTBdtiC8YOV1Yfdcf
HE2oozjHH7MhkTNIjkiCLLzUIkPETjF6Y0u88bZ4J5XWnquJPhEhVd2vPums7c+K/PIN/F1F9Qs4
+22cj5D8Mj3Xe7wylrCQmscYPVHdXh/d7rF3hjLseUjMh5OW2iruCzl2PUn5g8dV6vVG4uUdD6F8
1lqwv+xcVyGGy7LqDZ4+wuoTkieyLFufYUROtW5p6BXpuPBWBr58r9hGLvxvRcADJzElHZ/9jaXA
05aUsKAb5gNmW8WISE7p8Y14OcnYXGQ3PHCkLoSzchI8qwedOTzhuabuLGxpXDH56xElBfIPbgk0
5KfyDykKTDHjFZa3mpC5DpHruuo9tKWUXSp2OVk3edqfgRiwd80feFxWjj8coJ8uoi2tVQwg0k2F
Tysy2wu05kd/eUq3rzkZGBOtp1T/QdPRfgYe7yRpASA4cwSjuhXZb/qcsnnm9czACURXPCQqFBls
nqq2UPBzaqlYzec5STmTvxsp8QA00GFRUrIl9zSzQIYpPyImYYtP9mulCy1z4aoyFbuL77VR65DI
cHDPVv4dGG6u/+h4OSsJKXBvofDD8UE4kg8VmjrGI10ekVj0SaMKujnn3YOADEs4wHBPU0qSSDV/
6ZGoEBG9wv1mqmLo0TtmQ/Y08mlEFWuoQQJBVNsnGYNTHXrkC1FA6lOOFtpengLIdtVYRg8Kw2Xw
ntQsuyw5PjATl/QparLye3mo2xcdPaSDavB0O50DboAkHcehRMEJ87Rq9NkAtg7xLI+l2kafBtk1
L6AOEiJ6rqhimu/myecuvksKVAELww0qyYaQYEk42el41xg0iSC9sC7WwAkZ7RSwfS6G/S1zHbY4
LpJiLfmJkjZnMNOGXMqowtuhmhilW5AcDNn1NYHleCGrgcf0VBLaIBgd6Kal87eK9PqIeBkuJdra
OxE4CJnlZYFTg6JFCbjBsuSAIDmHPf4Sf2ZNHrJRMVEhGVCNsYH/joYnv/yEKgNeykX2fIYlV+TD
NbxcxkKUeoF1ik6gDQ3MGFENDNo1siVeSOg2ZzDykbAa5PBgIY7dNZuEJvk4sUgStmL+SY5Qg76u
3zLSzXn7CE4YU141XAhXxcWg/eoILBjx9HXEfCC0icEn5QoFqiNhjrR/sAkhFaGjjN6NXdLqv+F0
G36PEZsZvNf59ItFsuxp+E0BNhfcm5aEln72LlBjUDxfuTrx233gkMWlgV6PC36O5731q6agjZM+
P1iyYEWwWGvth2eKYaf+C2QI0s5Rc/o53R6RxpjbraUtLjXJFZNrxH/YqcHOc/UDQnEqymLy+CnC
9+H1S+nG1Tj9GezUDMXsdvb6PeVE74byRlX/XkHMc4ZKQLKHPzUFIPaSVE0U1a4640HJLhaHNIwx
MpF5N8RpDBbd/nUsUf09cUmwG0J+dNvYDusdBXg+lo8cf59krXwCDj9JneBoCQUOL8rYNS/lj+gn
bi1ODuN2PMB7B7Ig6AftDlsdH16L5A2OO8oK2OS7wJMDjz8UOGbYfhaD9cfPXnYzpYh8FevvnK+3
5AhNqTw7m4+OB0s7agmW9p9WCOL+3tElQJZWhhu0JhS9TXJRDOQFJmN7ZUYBiTFwep/D19aIgPN0
9paPOcHSV7RwjxnMo1bdYtnPb+X5W5k8ZU8QLuBpZZzdY+SvJvr7AxcOULVnVQ8Ciw2IOof91USy
0GG5JxpZ4zRhr0PPTNdQMvku50MNbtWFE6yh7e/xPC+Qvg5C7bEcNlzyd6A2DNDfQYxvT9z+Zaxl
OIUMpyiNlH1LOHDra1WE9ocpEQjuvKncdJedc4zqgNSJCO11YEgmEbl/2oKfd4QhlAEFRkWCEzDl
hENTwgJURIlDCkburzNuVMQkaRC7Vm+bYUW11myxQUo5+e36vsfZkQ8au/1RTEVO6tbqI8Iivs4b
pfUZRBtItL2Shq67TAR+kHL/mb/9Dsc7Pb/o2ZWv2qxA4DuU+Cz7gfteWkeMmbDElPHHmDSE8OCK
cuAxin355YjACejIXO/VnYQHMjbRNmY8Ngi8PTIl5BQVJVIEjHgg6l5eN5PQh6mxk3xIo9O4H7U4
JHFA7z6Lt/AwdvqGKSdKBk7X9Bb3No/68Ok2+uW5KOb3q36mbyuM4IMKBCsm5nGL/DQx6CIVOjSo
cVLEMO05CD/bAuku9KGRLkiL3fpBthZkkY9QPPGoFyA+mgMaTiYXHqOxS+vaEUO2THVP0z35wHle
qWBv9Fbu/apie9ZfpN84F/Z7gwlBJJSYU54aY21ceuzSQuwUGF7YD6/FswXGpYgaGvHSD65ICyBJ
b85ci0SrwhWKNoM0MREGBFbI5GIgiekjxRZS7XIPUmvxvcZoXYf2kxzvgL8h+UaEzd8HW68UfU3p
ikosfF8FPoauBIOdAx2+KmEmL+ahxg/dMxXqU93L9PIbmiiDpmToJb4CVDiS13RzADp5f87VufWd
qevH73OBzwC2FG0nFPL8ggflfWAbUyjAfeWc6Cus/C3FYUdKhj4QGWhCg0K2jfoX7A5Gz793fOKB
FiuadW3OzvEysDhtjnSkCaSFqjm2+KHBLgAqlZqFwpZCE6iafgI9gSqbZ4upIlAcE+kS0LxfMeQp
nmJ+3+BSpfr0ajgdOS2je1JV/rHuOMiRPWlLBVu1lD8CKlc56hm/DBNP7JyeZdB74x7g9+g2R+2A
nEGarQ/xV9W2urUD+z6OF822nLwJEIm0Tb/NJgCUUhlQATatIxHsTGfd/GbsqURhNvA57W9u67ic
XAfbbAGyncxIQxxvP4FiieavRMw0w5LmNOdzqn/3kl2Bk1ReWjxYS1ahIPbMmB/qV2IrOKUZemh4
pvCpMdN0FYB8pjeEQ+ySgJVTwHnCLGiO/rT6qyPD05akQSJkgunE3Oc3D40zExlqieKPVa+CAWUH
QluMIWM+KWAoRrdfxUED5nftzp/A9K2MrFkZuE/Mu8yQClLJv8S4Rad2kmmebkWnJy6f8QnmA5QA
3c37URpZj5/XNh7n0+fLZkQwz1bGUSdiguU7lZnV/RTUD6TBYQGhOs+zFr1uleLEeBh+5s0lN0Y9
O8nkyeztUJR2s8h25RIbtuc1ze0mKDa4TcC4BDlSbYNCEylSfeZZzpf4VAXqQXV6tsPbHVcNL45H
AgGedyHhAoB4HSkIpLHSA2PpcR1wNdDwBIR8RM0BQxi0hyE0eNh6U5nhRB1mAwISJ+173GPTBXaB
wQs+rbduhtObIk2122tKkF70HAZYvuqJkxxosuE3bkzVvsPYwtBuxsKrNkYXxIE1w/mv4vBC0Vux
nzqfEHOQTSf0ZtSpWFK+iFDE4Qq+GhmQHtdJfgqHBWmfb/IAtzWPsPHDZwH+AfNorx3Sy3vLhKcQ
5DqJFXftpjXD1RUw0eCYh7DkFbZKk3MD0AeHAOb39ulwx9INJAQkFmuYlbQs59QmnFcvTG6wLIYg
+VPtwMkY5EaGPgZk0MP+MHCetO+YHiMaE1KJ1BlavnWl9yzmQ4gDylQ5uXLsGF4eVAeTeNCnnbXs
kbioJXY3YULJja0mcmDKI4SSzQg7yX++aP6d5MlxIsjvDuae6XMO6AUqqQjuC5RZD0sKcNq0t7Ub
NUy9rHeYwb5Qs4Khl3sEMj51nbli/+d74yP8g2Gg6dUiGxID2DoqR0PmoSX7FZZzdgUFjBhmVhEK
dtStQNqMsL+Wj1MfT13uYoWI1QtA1qvwSKxdNehXsdNsKRGE2wmBgKBBSnj3MBH8/FD1DP3h91zi
R1XKUR0kgTYDItH3+kFe5zvFBai38y1ewKfwwYeYSlE7HD+P6c44AmlxgJA8/8vxVx5w26xnHey7
nUlN4GGj6rOgoOZxAMAnQxVCiUs/d9reN4BLrMIXZZNK+Tk6+S8eTU5+a4RhDHhtJBBBqj3gNVp2
HHWqyStq/0G0Mgcl8757HT16t16Wtydyue7MGGwRwxqgYBXqLbQR+LsJH0Xo5+9D33qw6ZGRr3MY
AO10MFM9aol4xb9UL57qFzx3MMp3+e7vdRK+veoTlSt58QwlBsdR2QkLIeyT+y1LtTpYF57dZC7B
zu1HD7c6J7U3mH2ZlY1kdpJ4ihuT8KtJl9ms3zNN/6tvxpEoGZoan0qQwhlD8u/iNC2YVrEmTwvM
7pnW7Lvda/oaU23i5jPnbfOxBa2CtTev8O5n2F0znoRV3a2e5RwP1sQ1HTxlXZxAmHZ5NO36uAni
LU5NOFNNtBADY5Atr59LLsZf0prVRqGa56zm0zZZEKdCL+e/51okCg6ClogzYOGaHp0HkMCOLIXw
tXzs1cmnDrGTxEx2puzaJbdqmu64Y9IPrq3vaQK/dIRjiUjtEdL7kX7pRuakmHRfVNp2wWM2xoxl
QmvLFN7VPTY3HpH0N1ufOE+Fp7E1S142mDJ4P8+6MusCansuGr2odMPtHcBjRUBJ5uLo4IDgtBix
o9iCPDTGMnv4U+I3z8jSpMcct9FDgs44Yl9gEanr8swScrMdFAnrKu+0cy+kwX/whZ3sRvQZnq/Z
FFVig0roBVUPb7BVg140QDHq44rEZNJGzz6QBYHSQGgMfGREHzRrwy38wyJUIUuHzO7uV8yLvvgb
MsvD8Qx2hq0ZDta2mKwoUWH5ibSo7it247rGn4uvnWZ+Hsnj8m0nazX2adJY8DhrfnlE0mL9yM9V
szTqK64lcXv9ULswZHxCJtRnfTbJzaVc0c6PrDB9HVpcgGF3lRpz/wWhgzwSWJ0T22hGln6QnsKq
7pG6deFgeiffqLOJsqeoNAtv4JvUBGdAZohynEnqMMCjENsrOXe+P1BNCD0afxfakrkBRY9OtLLH
zQQdi6GfefqEcxEYVF3jLYslI3gqeMFJ3hJ4VE2sMRbWr/P3wlD0sRPWPofBAuh2w+zwc5/cByFT
BOUenX4frOfU5p1xqWLsAr+FOhL8US2WrAOjY7bps8PhMm3JjiiMqJ1UZVfRhFb5tDlQbOKQjT3q
E0lTCvqEw7DzNWghMCkFHhejBBJQw+Ys/XDxs36a77s9mXXSz2DRQwZxdEWw52Qgsh56oY/k/bFG
McMlie8hI4c0mVvzNAffBUjCM2BUwIfZvFwFCqAyV1QbGLMJzMTPP5N+w9b9nqueifMuEV66Z9ws
zc1X6rm/lOSeQ3UaVYXT4Vcsj1+RNXtSGVOwe2Ldr+Kw3zaG0wMq/jxVskcdgzEVj7i2qBbPqwV7
Fb/I1RCaY+JYLDO0vH3QXUx1+jhFn3JWJJ7+9M2zim3vpkocfCX5N11aQ+7z0HkO5i250LCRri2H
vd2T+Ci9XXBMbMxPEf7LuNcaoKgClcCrNkvt8peYDqpMdyBCBCyA7ku+Y0d5arALRKGDWT9w181Y
ki4yWPeHz9N7w2A4xDMiOXAobLioDqXaJF7RHA0J9e1tTPRfpBIwxiFojeSMG9uXgXkmm8wvv5eL
gPop7wOVNLN4P9zSyZiOsqTVjH8p4PGke07wbOtenFdJiA0ot3g4ZSnFvHXSedUh3VG8DMDfbvci
qLHoWfOXZDb8R0TDwT8YkFnYoM0lw5FlNpMWENGulXl8o+PkpBJ+bcO10y2Z19OV8DP1e6ZI+Ekx
oWNtUNSxU+vDeV5OjKnyk+5p5hL8WVAlQwqDJlII2zd+JlGF26mxVZAchwylC1wANd+QXPESwT9z
gOLC4oRMkHkcZLmIb9uYx2SaTE+mh+/IFdO5AVkqsHoAP14gtC47ltD/GulGTy4gAmwuwiKOCWer
R5aYHL9ryMdegcRGnTGLBVffo5Fh42AONZgojDXxXMPTiTEDTPnlF85B4jNyA0+JgxgN8YQZHpMu
cDveDLVnLrtfzDhoLWEhAl0XtKa8mMeY/HXGCoRTn5KECTJKDpMxzDaj3FHDcvycmqhFcWY8oF4e
XI3VwLtPOFCNbR7wXuoRpaUqTEao4pgd9wudQQ6mZW8vrZDM6ldgJXDD/Cx0/q19pXRjmhbKR7o/
dc5u9ETldf7cgTiEuRDTLT7knSUHBwMLECxvs6Ad48y0juew9LlBaHyAY3+Z5D7O6pGqiu8LEpEX
e0n3Tf7OSl8kDM3MfyNrCKzYBjVT0ZE04lXhdBgrPgM6g3F7hufNlA/hFNK4+xSwo+4ukG0wyDlh
MffP34jhNGgsAA8c4AdBVN9ZLVxJkKAKSlvaTxpuQ527w3N8wFokUJzXwvRFbjsU1RFP52o4ARfx
YZxPdR+4FbYUYIuyb3zNY6DJGRoWv5h1klZY7eQoDYmiBjC3Cba3mWg4g9AMSVv1FGHkzHGD+UQC
fM7J9hJuNlN93kVd1Hun6Qv7TSypJ69ZhXgfipO3vbE2bgV+Suh1/Tow3MoBKN9X/LQujoCJtdag
hOzwecSO3CZYy8B6eYL3xxBeB06qS87xBf7IH5pX1c4271+yNotdCnWK+c6YdMywde7YSLj5gkxP
M6IrHVk0n6a9pzcX/PLPlA8dFijX8Ow7Pm0cMZfURYwIMY4ZSzOddcbZwZBib26k1ZgTgMebQ35W
haC6I5NauTrA7CW4Bc5vCNPTMdfxLF49J5IfgJ3yzcQVKiYZf0iZ1t2ShelJLjwaD9KPO+xGVbgh
emAkuSxG6i9G4dRiip/yHhpbOJ2Dm84GssM+hvfPgdKNbU69nJbpqvd2NyyrQubY9o0qgsJhU0vh
4BLHHuyiUGIYmo0hY6AUvrtscT6Wq5qHozJV4qb6+fjteeiygA6tTeEAkUxx2tEOkJZomlHlPXbx
SlsWE4aBovIba3/QK1x4W64gLS4S3yhH6ppgYpI3PuGjHxHq4AxmOMaSnmjHO1wb+yvPM/0OLdeK
xoqyVb3CdcJjRRZlFf51wqEAHKhAW4SsAs7BawSaDXYuzWgj2I46PwswvQnxprrDXB8zck8evmB6
frEDh+yXsh3+aXg+tQHxnTBKBYrEWMyJsYQmMwiHnjcFgE3yLAy75g0LCUyiv8Fjm+rfeeGaxahy
/+IRaLjztUV85AE684xJqOwTyRs9oOLtjAARyRbgqfCfAQnoNGCebpcbxXkvEZQg7l4Y2wE8sJ/P
JF3REiwAs/8lu8RjOs0ltsxzxccos1/U4rg4bU/TbPcSchtccUWXMYp3mRj7Qhq9dvabFAHF7ift
Kp/pZ6w5vcZ5TvCnLBM7vqlXCU0YjBzeSBgeAlwXB4UHj0v5tIU0HOoeGyYUzPtPK0R6kCtRH3Bt
nj+VD1vljBkgiaIfpFae9phCK2iBj9H44kKJLQblB/0lyjvQ1X8XrLHlm3K5oz5j8MdX3t6XaMAJ
vQIFZ+9DCz5mh3F4gogWxLLGIaCD4TzGVdOYF/sjZ5RAQhijARnEAVTa4o/BMKq+9/Tpg73R4d2G
AR9N8GXhqwLO2s+F5ErbIXbJu0cgV25FhWTCQyY68ieLBjC70d9/7LdIMYlXYHac1Caoen+EkDXV
pghwFKe7vWayY47Vs7zHgXcyvGXG6Lkpb1ixdjxTRWh6JKxQaVNA0Xx1s+8JrSeJ26Pst/w9YUDb
OjwKs+xXv1CIYEQ7WPMYFhf2tDo6bQdMLF1O486nLiSHey+EBz7kCR+aKoxeBkbBMywOz1C/KNFp
efK/m+8Ev7CgOYtQNdUz/PeE2/q5fOEVAQdz0E1xJQri2WD+nFCs0xM07wkvzxks3FNE8AJyB/Qh
yDLg1uHBsX3xzrQY45NLLsPy9IO86gxp+758L59LGmhiV21oNS69GqOn3gMdjvRQ2PYw9wwGa2ok
4OXB+nuhVRQMJRAtjHQ9w3Q+G1Cp4TOiLhsudcDSNSi7TLbbycUJV5oNlZBKIxtzETgEwLDXwKXw
BS5kVzxugABMwhZmwkEOyAafNA5YaIJDch8/tIBQX/FkQ+Ka3pcpFsQoRImNo78bBGo9f3hJxKAV
1rDO+DSAii6Nmz9920Hk8+rzxy8aTjYDt+Ceg4IsmDmfas/CzoPSfe0eM+orT/GHy86FvOoyy3Gz
qRwwN4Lkkd7wRIWusm90m6/AYY+moxVaLJ70pnaMsfqbeUxrEQDulaCjsODHtNXQ5ZHChYNpAJY/
bFnT94Xunvskz5kqGX7+20UvWh12VmWkH/TSHayttbiyo2rasqG1SxTLJGQ6IAIfj2QxrKGPyRWn
30XttvaLSYU8pyXCrJPV1BHVKaK28HcfwN4RDDM5lPzvwZp3rmanrjrWXNYG/xUbUgwT1kDWgXy0
NhU0eG6RJGhSCFlrBLSAZS+HAeSORESnuPX278t7M9aG/tfPk1A+gAtN3ws6H/jL9gumqP1AfBeU
82pbsyp+Pqtkpeoc4/IvV370XarLLOzJ2R1BE3DVxT1i5ye0GURoMIX9DhgL0WptheqxP3Lcn9gB
xPEXr6DCTrMg3fXrfIwAjwLKNVx1bpCZROmPl5G2pHXESRklrfDVY+rBZGp6n9BEW2sc92ex81q/
/RxLFmF1i+VWHQy8bgn+TuvbOIOD6mlEWsxxXIGu6dXuk9WemYwo6nHHFpUE4FzzImIUYlNp7OQQ
EacNODb9veGmiRoAzBR4GMb/Bah0KmPG2gWZ124wld5THnDqALExuNqph54OhXswhsFypE98LtNL
b9lQnDAr4byIvcpOon9hxUD2JKVtj8zpfbwlRvDVEVSAEbzZKXkecONgEY/gN5EW0rknv1lLpIn1
Ht2igFbWmm9dcpCUymMRPifPkM0ieI1Bxa4dsdeY3mzRwz5HHG4S5mlb6m591Nyw9kdFI51JXdiC
kQAHO1uhKfrjvKIyEX4en8Njn5KM8F3kQEI7UiFp+ITbt1KIJgdT1+OHHL0akUK35wKOScAgwMFN
vZoDvd7rDqea/77CI7wCnsCr9CGDuNRsVH5Az5iKHFNnloXCy0Uwx2Y5s7jx6YeGjxNzLVsjen9t
auA1Npzy+LQY3pOo1kyaxqb3p/tLeXill0MAF8OoXwbe7VQ+59F7oeF7PzdH534Mcu40l89kGH2d
F0B7NuO1A8nHRsLOlvejdYDEHr2dYgFB6E14lEoOlYWlKIwdaJgfx0SV4qcBvLFDMWGUXoSnW7mD
rDWO3Q7+HLAioMK2ZnZe7gwwVoJlSl9CfjOyDs+jYZMbhkES0YffgKAYESPzDUr/FajBd0xDf4yD
x+zkZ5Hmdr9F+PXwrk4F5GFMGeyM4UbxzBfOa1cc7mEposSsNUv6hL7pOSXJHRew143TdM3I7bGT
ItlLA/g4gWWrVC3NSIRPGzeTEJtiznj/VoUPWjqOOPKiFV/z35vXTova38bJ3MajtuQamPuTn9j6
OZnz0R9/J4cIHe+Au7LwgMxxhNPnsjdXqf5c04U0aH/BrEbtNvu6d4q8+XverE87QyQJclJ74Br1
yjpIu2LTJ265ayaqJ77HQbm18ZK0phRql4s5nTDc0Rlk+uqcxl8+wAvRblDbp4orT7JlT9aTFKaT
FxEPnSfNP+P3GQrBaSGf9b0mIsOSS1kQIlduM3R6P3JgeTFWL7CtxwoPDHESsl950OcwIMeo/A7K
IlyasS2iKR95RFCAUL6PuKdC5AlIOFkW1+GfyRzeANaQfr+b6uSfAC56xHMj8GpKhPqLraRrDGGP
u9otO82o5gZuy/yXtoa4ktouXnhWkwsCyuZ+CMvbEXJU+5IxFpj25T8z/f6+7fiDgkEinhOMrn1r
zkwVTDTf9U8vnj1+Oa3ZC1WiTHjhl8NLwuv7ryx5/YoED8CYz0LzyTXwH7/FhEG3Kv+LcpWi7OXU
LY6B7T3UT1Em+4avM5bYGdlCVkHs0BraFDSEQ5BLUvunJXysC1UUj7pw7z+wAwsAmcHIkpiY4tBf
wJTazn3z7Q4F4SUswpF6GS4/JCj86GsmxN8YwG/EoZrdnqEibAWtg7ZrFuUypsFCCzNOgyJsWXu9
h2FBqPjIkhyCxrD3MI94vJRYvEEh1GDBM6vD5Jk5zAf/bUFOxtf9w46PayL0uQtoIVT8E+NvWh9L
vOfwNOlWBbVNvgPtkSsYQoTu2aAR7G4vBEuc3oIFPFZFCdfSas6VWap5Eq6TXFxBwuaN1A3BNfgX
SoJkRmOejTuiAg5sU58BzUTAeAmAgn4FrtYTp+k6QLVA1wKhEIIWGAMlG9xfTlSspenCATI+kIkF
qT6i0JAplSWb+O2swhEUTuF92sC2X1BCMgK4cpbR4pJSCqMc/OAMIuFDg1o18GyFCe1/jGhwb/AG
Cucy0DegBLVAYrD6wHOYCSaQzBd05eQ4UCL+vbwaQvvESc0TSakfcELsVYWHaMUJT8+EnTEPeH6m
/gQ1KIXNGR7Hj33zn4zAFP4DhivPGZ2PuSKUBJDJm6OyQlOBBgE0S3wFBOOWQ22iXrlEtCJMqTVI
JQQ/UX3QLeK2BySD+lybPW7g5ZKf3yOKrQq7cCxBGTA2G4VLpi3ecEcyduNuBV7ymuebbgySAwwA
S6UdNZNM0KqJFD7XgRIwrJGF85+54dpVR7aYzsfcDEoWu4H3OmJHw2UrwmQCcIQ9wb6fPtnyqeF/
1Eh2zd/PT14zbivZ7YsJmXw+XU3wXZghjW65QU7rnZas0Hnn5wvoiaorYPwxR1v5P47ObElRLAjD
T0QEsnMrO+K+e2OUVsmqooiIT9/f6YiZnpju6ipFyJP557/cmTmxKNCmj4g9Qx+B09NnkGR4XRTL
ZlEeKsn9bHP5v2DUWkPWRIUw0WpHL5lCXwnEChveypLL0i9g6H04JukWHVxBb/vBrjvU5A0eTDT4
bKOQQIMlkAumsp0iv6peDdjgU1BHg/A7shfP7WtLcMyI+HGifAjtfH1weiNmkwCUPekZpHpBjGkM
niOSYWPB6WduHLhf+ycvtniG0viw/BF3mDaBkPT4jrNV7T9DsxwuDuSfauiQRjwjX5vHSHegIjNY
IFoadm67Ex0L3F3kVGxPhGyeT6i5Rq/rT2Gzt+2GHEj44J/02e1QsFbUxtKZfAv8pphSaetTgrXL
2Q3PGFhEpHqy1qOnTbinmXIZ8uF70IRQi/ITam9YDDwCNCyNLEahBuXNhpWyxU0m/N6b0ALlHyLA
gIffoQZSXZQ9FAn2w9fL4JdagLoAyg16XkDa916QQaDU4CbF/c/OgDsVnbPwQ25BJ4A3WaG5RCHT
gnVxP9dMh4QzSCYcYd3HZW/FP9/IPOm+KOOmwzr908VUBBz0Yczz/R7GAathJrgrOxZsLs/YGmDK
acKVZzKC42T5j85vE1JpqoWceo9Iwfaa0KihHNLWJi9YcMAH37DEMk5H5nnEADg9XTdXrxzjRRSL
mgQ4As5DT3r3P9jTBHcAQIJny7mwTEp4iIkxSzQBazHryIssft8DmDFRQfIXTJowm5u/dWDGsnDU
e8Ftwy8H8QHeeErQBNLibrtsTtJT8Set8MaYgS2AfoJ5TrLApWhcTwxQjSaUTRxw77Mc44Z3+UJc
B7lzCHF21cScUhdSH+UzyhEmrR3YD4s8INK5VUUwLCRsFk/UzcFZ/jpHCHF3p4XxQ25WFVQM9dwr
hdfy4sIq6ZTo6+e908I1eI+JyCw9i/wCv0NtFn4XbWCwn2InT/IgMXuo0lBPj7AjgI5brdlYTbuf
IrIWny7sEzV+z81uDwkFnQLq6MUt0WftVhEWp8Cx8JEIQRwk7R+ytpvslq3bzF8z6dTY8MQ5P6H5
xiVw6O1P4QlP32tJEZu8QTYjX0c2/VqdlIXYkWLFJkBh5FpQ+54jdllp59L30o7ALgTpuhXBo5oD
yFhOMxNgSUdLOucFNCeBcNXJ/UQ0M7tJjuOCeNcyUea4BtOp8/fpErnjcUqdbvzjZ/FsV62KuVOY
tgJgb7cwdlBMo6/9Coxbho4fD2yfN7KkPUL+B8RcSxeseZRbpLBVQJ9CeXxoa7EMzCYdutr/cm3O
ah438IAPpIQxMA3BgRA2RH3g4qI86jDov9imp52U0nkbw8cSi9SAfRBb/OcZ4diR847DirydUbpq
Vt8/bBWY0U4QdgZjRJhWiPbhsyl90jCXamyEPS5Vp8+X4wGHYZhc4DRp77JAf/v8EaghbvZFQUTz
sObuB1QAlATdE15JTIrAHDs8Q5SFuAt4EMErOG0KqhG3tThW4RiCBI111941G97bx4fVNvom9e7R
+ny76zTjVp/yoOl70AH7vjbgH6WCNpHiDnBHYTWr81lNseB9YMqO8KZvZ40+borVVT6BeWTFDFHb
syBEMrihnwB+VyfkC9wxI7j/tEwKljalvpH8MMA5RRhfuGiBc3rRadEPUSJp/m3+WjcnsmGwFyzg
AXs3jwgsMgixjFRC7Xy9OhwwU2VObfkFFi9dPfh6j9VgaUP/4T6j9/kKwIdhPVY9xP1suOhuV1L0
XKPDiqVnxEgxIhWHq3z5gyKO/C5MYZUA/iQUo9iKGYoSks6nVszcdH4v75PPY4y2tZE8JWNfAc3H
YT9ffgHNwzuzJ8b8vcMAydVj8tTaCZWbK66ifYr4tLAlxgQK+xZ08RSU518NU50SvGR9Q/WEEK/K
PkW7O6HvV9TQemzhKx5PxisarG/rO1M4E4crxek+88TezWTn2tDOOPnsFqPDqRxkdcW6W1rQ83hQ
WD0cF5qv7dBQgai4OYemhzMWMY8QhUfVIQW6z2bWuBjjt9RGx3MFrU5YLCf6vtqBO04y78FbDQFJ
qzk4nJBnAd/qPgk5wjtc+H/jSB4Rp5VfTGy8+yDbGwErRCJGB0C7aHDo1o8mztqfRCLt+OXjeuIV
+/SHLKgKC1J9++ZAiNFveDm3uwcewrJrsLSCelohYARAgf7GbpMmKhEEfb9YGis+MGUK2c6tcPYE
7dHdunZl7uUJIakUr36fYwzyk8Zp4dZH50YbeMppHGnaPg6PVYOADtLQzVNuLnGZt2NA8QUkLc5V
FtTtriLh8c1x4cnp7nlcazWR3NP0ONE/S5NJX5kzbGRm+BjEUNxr3al38JCh2vUef0zVogTyuOXT
668c2knXudQnvyOSMtBnPGPrwfTRuQwJY4KJ5c1gV0PmHEGb15Uh3MjbEnb4f5hwIrg3S41ih9u5
dIa9DQaHcoLze5rN8UlYQrN6rZ7TBtvWCBCzo14RbzYt0TgsVCjhNJE0B5PvRJ0fdSgDQ/sk0wCM
y5AFNcQxa4NLwaUjq3M0ABlEmPLHBCgeCyrzRtB22W0lVRq0l2wFgX+tT26b28b41ZGFTI+htq9m
1Z55aGFDaIS0PVF5FLYSHMZ9u79B8528cBzJw2+PUH7+1KM8D40sumtxnc40g0TH9ZMS96oB+qzH
prTcOvPaanm9eeSxVgCfeAsH1pUTavsJ36M3DIDB6BFL51ciTYso3wxIFgTpfPqsqnk+P8/o/Rl9
td9U2j7pJTM1KaVt+vkOn6zUUtqr9E28Z4KCvR/srSIcPHdHkDkCwV67l2ywyJ42CPb72++xWH7N
NfQLNmOSzSceHTmPXg/SYT3jthkVQPkiIatZIGFIrwEUMgptR+FDNJ57lhogvNefsXadaa/17TPZ
ABh/pbmUrgnF6uvg2v6qBDhIcFhGN3rOXobYa24saSdJyO6mKugWwhu8eJVyDDMYdXv5ukjZpP94
BNgR5Mkm/TYQ0WZg9IPjX6dNsctDlfuk/npNR3gBmyGZgc2xzvYG9gqViEUIkmRrAgELup4ypO51
E30KcKDFlZ8zW5o0WVjhU/WFmaNHcwnI2sPxZDQh8xMfRTomoF/KPZ8qfGuaE5ptekZou5yQoMHo
1ZmWaNewJYTUETWA1aRdzqzww6MMa4RTZXmrfRyohNA1aSfmthSrk1u3esbGMXj9ZPOnhIKw/WIe
OLyG8OYgBYn4azpGQOM13lDmIsfh+EC792EOvPvM0hD/7I7TgjaNzgYxQBPTyVKdVfcJ5xDY2T0G
KwbefGt1CVppBfMx8C6J7Z2L0lU2VuAnwLWegvO02BeFjAJ8b+S/9M7QXrqSXpLLD4uzmzz+npHg
P0OHEOP6NcyZsai+SFWuHjclzJq3GVqdu2PDWUmYLaJeh18kRhT5IvQUj1N5nIF3AKe0mFKMaBCt
2MBbGxMy6NOMmRgRbQEukICCN2YOoMMq25WbBjyA0voDFQVBRoe6k4XgHsECxvq9HCD+Vy7sN74O
iH27MUO0E0p0DNO4vHuwVFJzVJdJ/Rk9n7iYexVhR4TWc0DTqB6qYyjK9g90/fcOiJrFMKwz6GV0
9taJdonuu9u2zDhUiyWZgqPH5bgGxyl/CHPbolqF3D5tQ0yuBauZLcLznOKbAm723mIu1As7AZbq
BCvi47d+ntTwNqMeAVnYKxzWcDRB/guKcYWOwgSpQLys3lNs2f+DtC6CkOUV4AOCFOyxbP90mYau
WgQcwA6wJ6+LfejoeioSId+/ze9TBirst0gmnBXCihZRhrrPDmAY+U8N5sscwNh/rhJCrPjhLbaD
sR2JEQY7AIyLlKUIW/kEhCNhTc2gwZ1f11WACTtgjjR7ALxyxjHoM+lqAbcf7SM92LHcMUwTXKQg
BoBZ7Siv2Wsw6uBv1gETJEgD9yDmQK8+4PU/YV/9h0BuPGcwBmrsCrwqH9UmVrxEWX2SGgFg9wju
eDXDFkzjHgsK3KY0dq8hOjtIJ3AcVUJwNJfkkhDHVwShGrB9fqLQ0Dh37186NJhycE5QNt5xC8Ca
FU3picUcO9Xrlmffes3gzfDVaJXowqSEzQQwBKa5WDfciVuZaBcygvj7DHcIZ/7z5PGn7lnBbIXp
4i9jGWvq4xHXBl+p3X5F/CjcBgPa39dTPYulgtDQh6/DVXWt3Xkwwe1hMMQ3KOTnBd1/WUSF1wUK
hPi7tw48ocItoPehW6SLAZHTN/I2ne5wx1Xo981BxHy6QGP+892qFOaEaUGChRQRhFZuORkMtpZj
rG1naHmwIpUoHGyMGGlAz44OZaz+8ACLDRlco+194LI7mXHo/xZrKEF8t3RL8spaOT9jMJoXHu3w
z78+16mc4ibG/Z1Onr62BTnf3xfKmsbI/RVztRlAEWD2eIRcXhpaz5hhdhs3gvJbc+S3CDg55x/b
8lT+5Bt9xYaVFoIyguAw7C73+YNnsndIOR+c70egoZAIZgozDivNlZgop746MgPBXkhKtir0khQV
UQ5u25JaMkUece1wSie7WyijO+86vqnT7g+cHk0a4MS+Wt725EFhWiIyTNp5sVSR9MzqrRq2E+KN
gcTvcTlpgupkjvlJ1TnH42rRbeqElQg2oFAme+db+m+0f/woyXsisdhv2tN1D+WEZ8JcgTVz66Yn
7gukDc2o/Onm3EKpwTokBJhW5FEeS19W2VyAzlUWDNjlhjg//ns8DHa94dcUm0W7qKxh/nEMEgaX
RkK5PFLUw2at7U/25BM/QGKSyu1/qr2Noabf/5W4Q8J7mdYwHnqHYyjRoHwX7s19J8eDhZR4qJ/k
TbU7zpsfwXVGpyKTgV0tGwkuIGoFI6YPuca1OSyAaM4QFqvlBwXk0JAC2T9CKHfh4MDDgiVJcn3I
qv3xRviFOhoTfwY4FBRJdj2UH7fXfckKodFmuCjyfuD3lt7XxsnoYwxj4aX7WJqSp53vCLoUTgUX
/3vDAvV4wnbf6xBJ0aejMmOdhdu4P9i+S+e5byal7Yg19tW9LgYPUkaH7cbatBDn30OVHW0DrBvW
s/ZD39b6t5rMgel7y0lpHz5AWutUc+vNa3Tz2UJ9XqPHOv+/9DjqHCfMue6g8+tjhBxTWaOrbKny
fzqmSkfOVR6DtozaHwm9lBWWuNZB2NQ3YAzbr4F9CBfwMTe0fZNT9QXht3qz3WtRebQLRvu6DYCb
OA+t8aZ8MFpBgoCOBlmN8mucqjVgS/qNchKL2u+Uw4DU2/yH5qdIdkYsNBcziSWMsil/gPvhOPJH
kISrfY20i8HrwVjnfFY2fjhCVeg4HVBHMM3nBc47f1fSuE73caUwJfnkgo+5ofLrqGf61OKc1brl
Pn4glu9yBB44SHyo/O7N2DQvH7LtYHW4/pnoaMox08UX3MQ8fMUVYd0Kuq1ttRCBNQZx+hQfM+Ar
JNgI5eKMSOgDjRcbdCbG+0y+j3QI2cX+uNeBuu4bE6c9+Omr4myTkAYpnP3ITjdjrhiSfbHjAIpg
wGf2yiCY7ikZUA9Un9aazDa4uI9RHVVRGX+zANdQiETL6+LtP7ZFNHD1E9TSHxKFCapFU7+qxmDj
WIHd3PoPG0FuTI8m626MaLweLN1mNBF1E9QasNIibfz+vkGlA6t5o1iC38OK9iOokQyF5X/7k35B
JgJEEuhb8G73fdBdYMdS4i4sHdAEK5YPZdEt5ugt3hAcY3iCuOzwy91hRP3+oYTvqlUO+QCyivDI
IgVieJ+Rq/knBTfNNw/FpDr1Z4U/3krzpzk0S8cgKw+mEsNdyNHSjtQppYMTE27xLYFCCx9mBA8o
ZuvzPlOJw1733gP82PA54ilE3eqV30jftTCgILOxlkCjq+LvjoH6yECMgY2B81bg3kLeEXC92yaN
R2XAcOt+eJ7bSwk9acUcjCQ1+A4mxQxhYxqIsvt/0VRlk8dEiYFSNY5BjNjEh4qh0LQUwPibjG8B
XKh+P3v9Fr+kQHNpxV4BenfFaJ6YR5/lGa0nWyeK1gtNizM4FTsJJr1KnRBSE+OCv0K1u9sOe0Nr
/2L8o1kevTR42Wv55/XdKhekAOXXYcmlY8b637NcBazqHebP0pOgc0Ez+TPa8Dlw8NFbWpZL8T02
PqMzF+Nq7ZiIbQybhG4SyhOmL9PsYHjgZJCCIfXQ1DHM7NMufCwUE5eLA80kazfJt2dAIuYebtvt
Dzg1CwYJe2XZk4D47/Dy8ev5U0MjzkdcGxhQlPoj5v+yT0nRPBVsV6jX4QXIVFjCy5EiEOEOxdqI
7yjBxsUvgPXzXLInVxyVfVVSrBRPIRvh9/gdMyp9f21ixK2AyZqOEJQ03YoWXRVpwi3t0kobg1p8
zvqKGaueY5CXjY1xuuDcgcqNEKD37BXvoeC4xa941sUQK52XSJRhbGDdz4D1TWPcHcmIyDmozmR+
Yj8y7EbMFFl49I4XND1MioPxrfffL3GyABmAHfVHPArEJi1b4ywwUQ7wlYCaMMkZ66oDEnODqla5
KNZgofKTeP0GCg9McN7eDaCALRwrQw9CB/5iq9cclqUcNXHxJ6P1H1trmjdeMSix6Za96CROeNHm
sDjTC0Ty7B1dkU6AxZ45ruUD346VH7lqH7ys0k8CNJVaQ2C5ZkShuR2ysP5RfwbLgSbkYxRl1kKb
DpIDTgfC+qiN6W5HUJb7kzLmkJd44l8MbfOClPU0ZmNF34DEElM79oQ1Meem2CjCAs4ePzxcih5j
q/JmLT00TrCRKBO4OeFmBubJ/+Y9+4jP8L6Xt9Yk943FM8bXHJZoOan+2Ap8xefj2W86pQ2EEVgB
N59eWzHnJNjei1iGt5AHAHW4Fjzx3kcwu/3MaNL4HnCa6QZV7qfZbYsRLy9m+KWgRCWJpMPXnEbY
TODD+M/zQGi3IPFmibonHYYGY4ZpEIa/0L+5vaB4lo4uErb4VEkp++8jfm09bWvhuR0WTcTtSpFl
XASuhOs/tjQfNKnyX40HC9/stk8a8I4oP0yMQAFJLJ7iZzmukar5sk+aJ56DnjkWNgt4VgiCtsM2
aXSqIkDMifrLShJ3YPhAs8qTedic1wUu0W046FBibIH6du1chx/hAvhYsAVQIzrpiLXM7BV9sQXQ
ht/tDaon1p6c26v+PpLFRIf4hrlggjUCBoQLpEhiZiIFO7pZEczYJDsw31XYAO6UcWYHLRUZ/zYM
BF4OOmUXjHQAfqdDwYMjnE5UI6wIDFRipB4aXSBcCbYwk/5gS7GdeWBVXGPZ69f3m9v83C+8q2xG
O8HhBNMDPs4WqOFji6qG6J5Thwv9ByERy14k1Ji+Rs0fR50LKsfFN5ixPCxwXlGGfxzobBsP0gDt
Bs1TA4XxAJMHDoN0fsNUGLHaJUGQUFPu2+OQ3+L0pXQibekeDmc03EkIpRMVNSyVKPWMz0GmJjVf
mhQ8xaaDJmQvY3AaHn1O2P65QMl/i47M+Kysrz+1X5x6dhtLe8ftx4gNbswaGI+j986ai41dh38w
Hz9ujkz8PTOcoFvAX8i/HpcQHB9+vWWtGP0EAox4Z48HNDRK5qgVzHysXNmXY78n6H/PLS6nOua7
dYift6aG4AVqG1KBlFhGeojVJxZIWC6gZOgImWzXoAp4NwIJvfOzoh+Y63hN7DO1PsHftJR5a8Ia
/g1524hRucssdvSgP7qq5THcLXE+baz/4ErnMWHR4PJFzIUI43s2Xar3hInCKjfg8LRjHYIlvb+C
MbQjHbTdfcchjxcxyMNUhOFqpFlGsvBfH/USumXGe4oa38qG2uQ3itdQGHT0TuDtGAwrpDm8/Rez
ePWNu3bUSPNsVEzQTR8pLl+hXGKI1+gh31P4l1CnGyoi4A10gOQa/X2Gi6EfTZ+rJwK79WfLcKEs
pW/Urm4PX9/ohxtK+vuo+JE+3l3CCNBtzsyec3CnAlpgVYapo6/EKhW144yiRIazipaEzyDmJoFo
Bm42koJSO9fiAXEVqPCQNaJqlE1wefU/DtPL26kn30UuTLWiFnJ78jzYe4gVUNJmBS1aYh90wHuo
TePj6uN0rnSR/W7W+x9v3y0xMvEfeCO4rwC23iPBBQDMxXl5LJsiTjJShomBQ4kIDw9uTRlnTKMd
08sCodZddXiLt5tnAtlM7yAESjhAFb7X0FvTl5M444EuarPjDNVkqNFCBRr4GfushTr/ZitjhlUL
l03iHiIH4w/fFTW54wA6TA8y84tGVOHvcarsj3BmvR70OuBs5a4ESsCm4YESDpMZsQno2ehOnxtt
aSAMXtqwDJB/5eM3ZHItqAHiYRFdyh2LOK7stRbe9TpfIrHTIOiyH/XJCzZT+pNt+lmLbOo95Fdt
90aigvvpCqLfWBq1oexmEPIQi8O0ATDZouRrQDMt93306gki2ujlYUFknQdYC69f2OFBF2uw4l8/
Nw8hTi/BoDZwa04clwN/wIoi6bEw5zjgeiXGKo2qKjT/TCwJDOAgQVK4bnleOgh2s9dFZmmZeT3c
VYBati6w4Lf2X/mLJb/iahBfMCh+zbMDCPLAuZ7YgFpw4mgZUfLBEa+aEGVYeeH0rRJlzLwBzvNe
gzbGnOvIy0vIqpjvATr8QEAGw4Hmt/1Cy3HY2lCFS1oOxnIs+FacfCw4bveEW2TSj+QFA8dtXQ6Q
IUGtEXAjx9pB848YzkU8Z5LIQIlAmR8Y7tKNYvDj51E1YZ/aMc71o4EUABgiPdnjvfJdwuMWwx3r
QE6kGwxhdPjpRJySuZdZhJXGHwcjqHRVWkFjBdk1UCCL44OMSZi1OrLVkgJVDvRmaMyuf/bPB+QL
Bq8GUjuxBqMPm+h3+BVovAl3mcGGUx6eEI4VjglAqg9lZZhH/ZSF4n3XzL7xcUqo5g/x3hc5qZHC
Q8V8uoMDfgqVPWnSQMPhIpb9r5DivBEqrD6DWIF4klyhgJ6Nevzwy1m1AVYRzwgTD95M4PSIY1cd
Qr7EPKSz9sy3Mx++PT9Ou49vsDwBGO9nXzB1A5KGq9GLQ1dYVuZQBsuY25+h8VtKAV9pJdSma8Jz
Qs8JY4xj49RhaI/MBE6kEl53WTnuYIaLA9QTpezSvFzoLaAFT+6mTXFRVpALKu6Emk8vMfLJB4sv
PBvV5Q1bLi1o9qY2ljtS4Me3Oi7tTQ1J4amGwbsZ5X2gvcPBybotbvR70g1XdLJib+TX2p5krczX
xCJ+kna+h4/kfD/nQebLxemREgmAjcKqR5jr3wvkqzP7isMcnkDsEdd15mt7OqwXLBGfEqK/j8CU
6MoDCcUcuRjk2N9+nq9JhQEAHyqdFI1Q6lx39baGNAXMY/uZOVZAOxqSD/YqeAmVTe2Hn18tW6b6
0DcVT7XiByZHRR7kdSA2ihDqMfyOVUxdmCk0RxWPT6KqQf8MG5oVWGryvDCHBm796gwBe6M7NiIm
XlQe8WsH3RpulrzqaRqZA0jh6/gRzgccAdqrEcqqZ0Mk5yNuI7NJpD6UMewyWVDvFCNU4Zyfrbdj
XkfWw1VejvL08vuQO8acVxd7PfiQyxAf2cQ08QAv2kAfl0g98ohv2HfLF037INb/f3/YVqBb3DEG
thMoH6Gfn1XoTiN1Ih3QBPw9mU/6YWa6j7PxDKvLFU7DubqPXv3UvE3I38kcSfgA+xAq+Dpgd1ph
07Fh8kKQ3LW7fCDgW1XzW2Rx0BT74Td+Xu6rQWz/vb5eirllDBo+RAm94dygzfxfYq2pMPJXYh1T
SGSSGzbTWJXxe53/ho+k4wNMZwldjOI1bOmsypD1tNQ7KYup4AiKYqNiDjh9PmwkW+d18+waE5Vu
JtE9Qtyc6XMcY2evfoidXl2GxU/dT+tbYM9fCMn6qUGagD3+XAqG8G9kTJuM9+HVvdc3MRaKCrBC
RvT8JGf1xas/23PzojCXg0Id7k1kz2/4IqJcJlgWIA20pPf4JvR3ld9mngkhQP+1YLJKY+mQX51b
mE3Mq5cqrt6zPg7yfiRBa4B9QGgojtz0+jhQIPriWPrfj9KgsawQkPScUYRAczYkNmN/hesFzGfc
MfCtBO9B9qwkMtgddRotGEICpG5KYl/3+H7DAVWKkCmsZK+cJybKEW4L+Kgsp7hZbW4LH8ch7c1i
yCGzIWCqyMCB0Cc7OkFwyCev4aeZUowBckBuOJP4ylu+gZSKcw8RvQqw+EhbZLjjMVuzvL9uIYrF
shDMgOKAiLN0BMGR58iIBSdzzjFGJjNDPVS2SFVFr8rqiwXeW3JvNOIoUBLbCq5owprE7mcWVPz/
FGbc+2ipMXF60Z9XxWaAUIl+87uwiwlsEGYrDHmXAjjG1gHkB/0v9jxtqKOMwuuOsdFY9HfXUEMa
VAI9ATfYgbz/2JMo4PuPQJ4ABVlsbWCJAtZ6yua7Q7yMLdT/KGzydlgzKTD7R/UPIwOkWmzr9MgI
Go8VoLyQJ3dziPkJFxZoRmTG7ggw+cSfPRRR4ux7cgDGlhxoBxwJ30D2+KUfuELV2nrP3gdWD5To
090nVWJBDles/7JeOU6zmL1mkbCwhYDDFWbx0tMeqNPbH17BkLTeOANcNHuEl1mBPfbiUY3bOmY+
YAiFbsqKBj4nfS3GnxBIDVJ0Wewp+B8B+O6w09CDZww3q0eZBIcJEi7YN6LhPalx9PS3sb2q5tkc
lQULN+HPwSRCuPDCWutLg2Pscv06ck3v7mFJ3mzoyALZRsbDrGbMpVXXYGEBiRKa7+Ql0J0iZoVM
0hyELBboEV1UhloDYUoJ8RgyBGNpM2Ir5Gkx8yBw/t9nL41YIDPrQ+IEOwCTsg50cMgwby5mZWxM
yJ0JYP/8Z+XdQwhmTEbygduARFJsLKQ9izku43dGA8SbYs410XPQTzIeZB1cFtxApzg4gHvBlQIM
YJY0fwtU6LyW2uNTZ2HB1pe76Fq75AHS/uAPh7EZKzkyGUB1EXtBen65yuG+zWF40RMh4JG32fi7
6+bGghEnnT6DPrlOTbiM92dQx9hAEGoO7BI1ZPzM9RVL5ecci04erfd5MGPuoz2r10TZIEQqpwAQ
hGKM3oG5v/q4G53Zxe14jKLvVMR6n6pEW9hhp0E0VNGYi5CR46kW6wPCtiuvCzENGitEqF9dHnE8
UPoQZk4CGE7iblKJ5Pe3x8Y7R6M17Fjj8Zea7dOHHrXtUQmG+u9dyBjV2TMg5f6Pf4GPZTZo7LCJ
Q6nGeBSPuMBYq26IB8YmEwT3McId+GnMmm03ymrUej2yJwZoNoyD6CF2hcBvjRrCrDVX9ip3AXtp
0+FWlyfbNWfYhstzEP56x2aIW5MwJeAl02tP+D5Do0XgypezGOdX3jGYFBu15sRLBhoClVrf5iYa
8tp704mi5EV4AeOoXDxxRaeiJH0Aat4UIXxuiZ/fcg8/TvctMJRA0kKNxb1nXJBFs7rO1vJTLPYr
cgqbowMulPpcK3nyIrXu/+0nIDH/Ps2nXLB3t2LgWxDfGJYncCwCaaDuw2QCBgLwtttxw801xnaW
JCcjYTAR+1qRSW4LGRT8kUeg4mrN9J7+wimEec17vL9GsCcA5Hkd3YmIcp5I/ZeqVXSrDtvVjhes
BXDz6HEtc4+un2H/eA+NsLgtENMBDLTFymBRSPwebBUJ5vEnsPGqwnazGlvFim8I8q2SCscVFViC
RLOS4pRis8un0xZWuWv++rEOuEWR5jeZX8DZgPVIJMYbeoHbLgezbmsBNNEM8mEzNXArDwABxZWY
vBFFvNYAv+OBteECctqxcWW1wzMrPaecNHzpMw2zPgY7NUuvJtWSd1i63erYjoizBIR9rpsp94oR
cvK+GJx+ri8nXVIh+OgKCIJrKPaQEfKgX9i/IK/1egBf7ZehfScBDF5HFFgcUiy4e/xo5i3tAAhe
7wQkMn2O2abz8yD3vqBjvv4+njzVzmJGPBKa5tOtMA9/4nrTDty+gCQckcvCzVVOP8FzXS/klTnj
0gGLIfbaXD8uC0iUidUBTiXnCrsU0LB3FVIlGjxAdvBV+GlW+PBpmzIWc66x68Hzq6AW2NSQExwa
9CuiXaKwR/W8CshfTJGfEi8DuDsFYiJjilUCvNakCGBSQhbAoHoyWBIPxdA1AbttkZEsawxKh+9Z
JlLUwdBYK+OW24QsWKGc4PsKRg4IzlNWM2Awiumks+Qchav/Qk/hj3jitzHiRLcP04CpffkeU6B8
NcK43xiDhF1vox7Dlf92YADLEOFoHVEbDlwYQTA9ICtemaVwd3vO9avTMZZTrYENGDzTSIFQQycw
63+Uy3H+9E1kF/YePh02bBqGwwH8DluCqAh/Br5lG3ReuqnnpFKgWVspQdoLVjvyZd7Rj6AGxSl7
t5iSghyOJvXhtiCaaCUjsBl+IjgutzcmrOJ4lReg0V/8ozkv+Dv+12+DaqmOyonm5WEzZ06M0LJ6
yif8uJh9CJmmEtBkRv1/ASznKNewC2FnWhzTZ5iBjEVL1ocnwbJeEivE+TfYs/NZZziU2iuDDQHE
WoRj0rYL2gGJBpz0CqHk6VQba/N8c6Rt3+FaI3SsEPkBMHfl5O4x8EfkwE8QCCCNPdCpMYjA2Md3
hdUdmu869+54JbOo7zEd12IOYJogRLq+5rFeN/bCoPHosuoH8cbV7TV5ANT59ezo3gMcEIDiKQRo
TnY3/4a2o14imw9ltu468K8LuInzZc4NgQWrD5tvsGsbf5CogFO/eBFZrwW2OR1WGfcJXd37/Ax4
BClH2R+ZFse1/WucgDVJwKXq8aKZH787dkK3pPZtX441Fh73RR7r/uPSXDoJkbeKVrU7tRq58DjA
sWRGyBnaY2vK9uyzgM42p83WaD8xgVsC/UkzLcgimmV2CEsZ9R7wLXtOlmXGpTzgMcCOjTMJ+MS/
T4COsZj/xUN6QonVo8+U+6KYdRNrnJ+MAPeSEcmEY+RlhYKzN7YfvNh0RCsKjwEf6ifg8+T9BLXB
5dzh9IMAb/92W6LOXCQ2+MbjpwQNQgSB0iTSofHw0CpCGHpkPvkQNK+0HvQDHspOTliwW7pHPf0F
K3NZk8L25p8aHtAx7KASQ21//e+l07CGWgcHZ8kZb4i0RzTx29tZd+XWFyYNPj2F+oIivG2wWYCz
R5YCGNwS+jOfBFti3EMQfVA2CW1dd6EJkXcLqw8SEfccJVrHs4YDAqfxLXGcYSrKJJe1CVDTzfMT
TRe+6/SlFhxzzQUtwgX0BqrUesqc9cxVART15NFAgC/EzTkkvnB2vShhEuubE9WkhodG0h3EDYyK
e7GE4cjI/nho5IU1h570i7/5B3T+lCk+ZwoBPvwATnl6aVnBjnFCz5Ira0JtsPRFUSAIV+Qbdhts
tR81RnhDcps4FLgH6fqysT7jt2j9CQvlE3gyVTYxa4o5DoHvYvLJmcmbUaZNnsWEnk9kjmEDehyp
xz8+2mL9KFb0k+QesPu5GNwpeTtD51UXMzT/FibhGe1rPsWX34I/8AVfphcl+EyWT49i2jwDemCJ
aNCIE4XJfZKv2O9Pmoh/0RkzLY0lROWEA0zQ4SIuRwjjD9j72ysrkH++I3XEbVf+4N9EW4rnLnhc
7tIsFIkCWmYMN6LCLoqkK+eo99dIkSSUS+N0CtwmBfms36L+ofbxXenDI6ayK6YjKVZK+q854/4U
4kMG4yHuEhyJGPMQawti1ietMWZkYHg4kdYOVbP4owU3INtFGPHYEWaHAZvWJQsE6K/ip/FzL/cL
nxnrAAieeF1A3cOv4r4ln+C+BHpU97Ry9YHN3mB8Xxoj+VTHyu49rv7yGYpDJOEh6nKek1W+5Hbg
UOU0U3wLGqPm3AF2g3IqBRDAYFD4zDuk7P7RkT+WNKdU3g8RELOObC4w1kjbtqPB8uOrZ5hHhAkh
tTsuHiPlktNFsOtgrFMQ0yFEkiEp7T9/fPr9XF2xfNocuaYXrNhY+QARzCtpkbVT5bGVTxjMIinn
JlkSG1Uis9imbHjho/190pA5p/2VrSFRxbgwAkqkCExEAcDU/YpZZEIQiI65nw+9Hpn//rU7TopQ
ZelAq7c0DsxD23xPrm8M+cHePCdtw6V4XSADQwgig9Lrl/VYBDxKRIzWwRr/EeeHfEUKoBG+FwRc
sSlAruIAOHf+dQUZ20VhSgkjdw9n2DZB2uk8UaR9Ierwh13ywl0Jt+F/JJ3ZkqpIFEW/yAhRGXxl
nkFwfjEcSgUVEVHUr++Vt6OjO27XLasUksxz9tmDgcWBh950wsFhr/bPFfp9TwaQN5Qlsxn8KSqD
vqRIrn655gMZ/pspKXgC1Q/HE9puajm6s5SDUocpEC+h38X3YDBBapRoEyrxFNOFoI7w/A/wPULR
gHevffXh9NlwSZwjLDAbw0GRA5A0MzUl8G6EXcbY1BYKMZStg7XAtrRKd6MzBaY5Zx0wXZ48vPHf
Z5Zv344IUwFLx4DFbfhBg5idC1B4gfWrjisB2MrXHM5PBzzGcIp5uaz6GsX50+X0Fy4ZtL75MMfp
CK633XPFgZswEVScMiXyaNLB0YBPZH5goN/i55PaHtIFPGocglgn7VTF5DwulwpsQgMvpRDDPRS7
c34NIMFE+HeUztn5pBC1w16IuO+XwqEh0TbqJkBCOk/JFn8kuj1InUvNObywtaNH6GCPYsKMcQA7
M9fakex7wNMK6gjdhjvoIcX2N9bTxQjN/0RkknbYBlNgt2i+sJw/o/sI8ePkTgO0Yx284Q4+4S6i
m0VqhiQmPnsbrHC5VkY3fcd9oXFUmTPwtfbvRHPYmFX4wzwBoG7SNwl3sKEkefBlJmPv/DdkeMzn
tQcRObJ0nVQOm0kvP9E5AibwJKpolJAbEZJaRo2NvQHnKtZymRTeXLBL3joc5SMQES4DkglbSlf8
0RbjbUxwhiY6Ol9yodAzrgaGFrNQXG0E7YR6e/+NpIAhVADNuU3uhmYuXmbW5BXuiA4FJ7la1im4
mpcIk5ICkjMlrdW6J+vmU9fUHsoBIqmYE6T4eeKBiwiX+DbOZ8QlIcAAc2P/7jLjIN5IExZrK1Wk
RjER6eWjoMjFtYEcR0wPm285xepkmkjBBT1dNd04ZK/hTLFZ4AZvQc+PMXty6HpMlfCep87KP9n0
RSgHrHbWTECyMAwQiuqxBwZvT7QANadRemVKc4WDToqVsU6kRfTctbaw4KpYK/DRy3R5jnxp/sbY
mtBC8n6ePpmwKRwCLFMfAX4+WPWeVrdVji8VBPHoUwveGMf0GCs6lyP5pKsWswTr5bEC5j3uLuAH
GNVgwsNBcBVxUdB2lBjOtClj+7HZv4LanAwtZkIBJYhlVuIYJzU+2P58H6kmdhOG5CPrE6KYhj90
KVxDq7PP8eqxKGeFzV5i0cDikV9G/d3JZGUlmN5heY4H3QSpnK3Cpe151wlaZUKg2cYwiyP7nONm
KiwxeoHCQ9si2ad4nAuBPw8HVAEDXJRqsM9NfsXEMrMusFrddlhOUzXhD1cHN2eT0mHo0r71Bhay
FpqkGMkl5C1MM1w4oKzP1pPh5yF8X0A6Lv7wIeQivLghuDJuq5Uc8rr+qqJfhpiQI10XnMg2hHdZ
ZP15Ez7YBuSxMBZ6Wh3Ssuv0Fdd5ZZd2/WOZA8v6Ne4qmoM4gYgQvBqIt8D34Piz+R4NakfMCg4f
R8S3PBqY17ib9B1sQvp/JCJjzvU3fBZ8Qm7OzTkx/l4otHSa/na/aYPbLSV9QuVvVylbFSazgwOT
tI2pOhwt5hhqOgYR9fQ+4eGpAXqX8DHDvge+TsApxB4P2L6/v4X1lvzN9dsoPGlSzjXkUgZIIBNp
rzziXHHXVz/gR3JCdDUeG98DGGBcx/1EM09R1c2H5tBGAM4kzK9tmJQ/gvEMPM79x1Yy71mXyVCk
BEsT0u2XatEdNzA4jVtGVGGOoMwp/HEwXsDkRaaCcBtrXjBCE67z7jZBSKutXmuktg+M/Iivsc9m
MRmQ/7uu8rtfwcpTbdmVF3XCtXNfNIgMnFU2ir4nOf1aJ1rY/4Pb2tPFuiHIZoFUAa+Qh7NbQ2I9
BUOzc/55ggx0xZDD/rzGVYV3W9lnW1jZ9ZaqjdtdYUEU5faOg6vtYMzhsjheq03IjGNkjqOnXYTf
9BTKmZbixpp0UWH14Eisa1wVKvACN1GM592By6cdGYRd2J1Wn/ALM3YLfRaTjbBHYhaIXmVRdQ6F
nTGxoMAZ0lIgDUK5aJcH1YV3bDTTE8UXAtyv80X2Y9Ea0k1ypJ0ddDGeGoKMRMh1EriAiXbc+LBc
AaPIZqMAlRPhiPHet4Rfg6q+9DUjWpsLoqtQ4Uj0ZjSDluzhlBQu+KVU3MOngUpSMXBpP0NDGtq3
+GaJuxlXKFh1Wn7EeAS30j5yy+DICDdphN5QHwXflV6/1Fz5aoMfDPyhAIc05hVI/9hb4WRi8e+z
67PD/sKXJR4P2me8vrbMKE94bxdQW7AdsKEJjQOI4h7xAzyMtBb5HijaPC8LKAfPvx5NAlCiPebi
uQ1z99lmZJbJHdu1u/MJ7j62dGKJWij03TEo+ILx5b5eFRnvVLa7C1uZAWhqYcjmgglFl0AKB/CT
5FBI5KkEOMMkcwTXJaK5FRYGF84CBG0oFeErl4cOt/N7UEGkYo8IEjaI/MQ0K35mLLVP+GaLuE0a
TFtX/eMAsbVwSRfojBZdQ9ALRvxoG7hi/Bkgh7kKzCP+94U/C5zIf7CC9IX2ylLwgCMcKX0GLsjq
ZUu6xSdE5GLCu91HTAlwIozoUSXKX+i/VMGlhdRkEEsH1MMg1B02RRwUwJTWZaFELB45J78L/KHI
ngAlfQtf5YTpAeDMw1jPxel0wKnc498E3wKWxOL815+cnYK9n39+qYovACfucP/djv5Ogea08K9w
m2EiZyD3D35T5QNNhLmYParZMg4ihRyZkkC7036MdxoWTMVk14RDHre7cbGa1YiTydbYSLAbW7/z
KneguMb4rFswxdnL2VhpYD96DYoAH2mHkv497WGPqWFVp3EGPE1+ZzbONKqTnOjCPd482Sk4D7iT
rznm/fwcXmtDk2Dhg5GQnemfbQbYdp18XO3AvovKxDpHTx8OXsY82aQds0aQ9ZHOhOwrfxwRJLEt
Pi/hOhFvplAVeP+oNV1cxk0ELPCR7JIvum8KKjSoKbS0E6dHP7qaj0xoXDiBhoT/BKxZr7FgBEND
jh5/57wACk02zJbYUNiGf5J13f3IV8RPvmUTLO3brEEV11lD9FUeE5d8NMNRyHmLg21KeDBdbQQb
3Zw+0TWvK1scFM495ZC1Pq7wbecGX3ggEC9I0zfsj5GBu9uLRLygP4M47XZ/aH0MEDHc6g7NAfsX
HcYwZeLXljmZZFEOsb+nOEogu6VtRJdg+3b7NqgCkZrxIkiHCSfcg8dwIDiyPDtlnShH3hvQFs5z
av7k+j8tqN3wJS8xlBeZ0TQ0Faajlprgj/700Qpwi9jJOvMBJgeP5LIWPeCQ6MHjbw9zGR7zxheT
SpzFtv1Jj88G8wz55csYTT57RqCMADEt5KAvCo/5qpS8l5TpQiDSHh7x1VP3vEPcrYfLq2x9mDTg
4zgBlMRO+6GaxVwFzyvmZ4+xhCNK53GKUSn1GMU7AQ/e2H2bpwBJLRMFzH29HkoK95qwwp7k3VKv
IZ1TPQIXvnA2cRgHo2F8/XVvzJ/XgMpKdEcaW6UQRs/eSRP0auR3t63YvMkaohbASl98LmTWNwuD
Pi5Hbz/eQ5HkOvF+IQr9lk+N9AAaM15KaSE3lFRTrJowJ9Em2COBnxPZt0UhyGxZ8KT5h4NGEzOa
Ey0QmGCFfQ/bEpyF1sfMjFpEoK4sEqhGEUuhH4NAbSBYAWsXCMBRyF8JuKQJwjQD2wWG45QvJ+tM
g4MOBZuef9NtvE5UWJiJiK98uL/klzygO7wgo4mARVybzyTnuvIGdNJg/MAaB2FfMcZj6wKlAOLC
/mcBOMN4heqdSdcAchzo5cC6CyN4iFRNVgbN5JJQoCqtTgLLLaFpsjsKCjQhMl6fJ4FWAH8TXThe
0WkBM6QPV+gK7zvwcPtHYsf/oIfJT+iZQi5WR3iKYN/aS9uojlSPUPu3q8VMf5lZ8mYAgzMaKoJp
tPi+AB8U9lAQ+8G2ZcE6/ZiF2z1tAU/iidAhu9S7ueKcx3QmLc5/cKYYvPqMXTL0gbSUNG3hh9UO
P15ZbXh4s0usOFy3vl9OAUq9Zwx6YT4ddiIgvNv6vSjcb3ai6X66ncVZs9FHs1fELpaWSzlQ/JNr
PpG6DTAYpcXEXO4bBbDKE2mlWOiae9PDJoJdbP0OtAOLwuwlVYgDoAX82F+/dogjusnIL8Hr4fHD
w57WtjD3QwzrJAQ3MojgdK7yNucdbz+YdXrjoLsgLOLMy4ZLIa317gwijrgs9OwhFf7J/u6E56kA
wNWUaK0EVAcN3opVxUElsoQRONYWfjgIGzloANtzpvPdB+niBfgwUDKwyy9sZVKShEPBwwL1hPfb
GnMxVV4Mp0yjGToiYwMCkFaMW6G+QdClSEK4G3aKOYgYBSy+YLmgXw9nwm/naENcsex8tpyd+nQw
UaKlgVAqfE9EqDUW5MLGcuQ3EA0YfbrFjl/Z7kcOo+0KcSoUa9wqOXEzcFKczFmcJDtvMmxldmLL
GU6JaSQyFottPtcvH1OxocdWZs3+zaRu8cF9gDUUPBZo/058bPAXoEVhQT4QT17JIGYIRctgAeFX
JKxDGJm94PLx8mKhHvi0vfAt2KTAv9gGHZgMT+8BctpBBg9igSKA+QqKA/4A0suEHgdLjG1QE+L6
tMJXna+OOXFI7cb+klApWdwVHktVsX5D/ctPYVLUJ8zNOpEI92/Sz6MAAs17WIFhbm7eePruB6Cq
vxVG6cxXN9uzA0viHCHIHsT8OiaQzB5lLiBMjIZoKWzCu3+THMzGoGf0xXtDH3B9T7gCTFe5f5AT
x4Vz2THMh1zAdxHbyc4gls9CfGzQZww7KwMRAH0yTzmmX4gexFXgJSTnZAxHYcXHrDmQaBdF/dnh
1ww3jHtLi0BRZsr8NqjLN8liewAs+SEG/YQj2ad0ui/oqcm24hkXA4CHg+H8eQbBgMEnsc2oJjoD
IycIOvcFECufkjxOcGxuKe5RaGqDzwrHNPZOPgmv2SDjLKcMUHg3pBtVIpX8FkBff1sjCCMeuCco
qJghYJy2YCHxhEBKYbWOp7yWgTefdXeuMt4CzJF/34LPUYqpCG9GXnHVtOzrCtEWI1pehVsy1B3s
XDF4GqaA6Y8AO5vzH9RwPJTbkTBEwsgneLIXbOLzGmvSEMs5RnidcXdvCy1TV5ccN5C7CafiiTBV
WH8LLAhe/FT2GDHYM+6izo9C0sGipcbr2WJrzMDZqd1beONwZWD8vJjQCUyDWwKUDFQSCbxQsR4L
SA2QHUoHmQMl/gyCzn2xiasZtF1/yPjyg/98Z7wkRHAA7bedFn93AKR4+B80uC8bPLg4HXDn5+8Z
DSCmGaZaxrAcMyZnuII5xH8OEHVAzsBNmZciriagW+QJMADnJrJauN3kofNadvhRVtNMdFi6YYSb
dsOEO/DD9p/rSvYEjxCMZxEWji75GwC+MUnaobbhhvUOhMPDjKVMCLgBasqIEsTd/QJQknPJc5x8
aQCpxAPc80G9QbAZ+YMAQeXJKLjJvhInHUgjzAieHwIPZ7X5wov2bY7Y12UMYmmpLUgsYIOQ1LnC
dHaVc8vPa/YFeBp8BanAJ2Xz4lI+dggrtMoV08yAH8erLjZFNZN63GVnLJky/B2YRymxOCd7rkot
CXvYLnCRHaZ8CDGAIYEG5BQbTpElazP9Lic970SG8Y5FscJgIuSxYjaPgBae0z/ejsZ07uU/AtUr
8iHEQTGKM65L3gfwOEQl2F4wP3BXQTYKd8oQsCg6dD636KqI3Ksi8dAt+JksM+xEudQJMgDRqsBS
4xHAIjzFh+rO8dswzWYcBTyFXwtDS1p69no1RD5DCsHqwnuvTdl8uTAxNnFvCsgvoLne9AyvQU5/
OZwYF/EEitWVakr8r7DfcjgZPWZuDttVriwg9mYiQ+7sk1SBHyZjEDbZUSwjhKzByZXsGpFFyfPo
wQ5zicQsJzyl+PcxuHYfu1cgsD8qH7yNDeO1a52LjaWkybYppTyeS5mDl0E+ToxkMIsaRvYeC1i+
M/F9AjqGpgSYOMCx2CwwFvxELUQlHn0eujD4mQylDWgSovdfgumhVfAFZA73PlhsG1rEzucYgsV9
suecktbyPMux4LGgDIGp9y2QNTZwtozPissLoYcwyrf9hFDEdJgFIXz6XwH7PpsHJ52MdOthowjB
JqCN+uZoqSUfq8PHDl71c6CX2Zkj1MGZuAxUH/DCReoUAZGOdGYE+BVf2JqR569wh+R5EuHvYipD
cWQNTQa0VJ7jKYubCYN+jYdWDd6JgQAPPiwCVkxvJSIrcCbAqBOKrfvSCK+xB+55zSMF7QJ74A3e
aWM2Ml4zZCT68dlRqUvGJqhpcURY76g4LjFRhdjHm1j0A+L3cip42I3mlt/lnnZHeF4oBHFPZ18c
+dB/TW2Glwi4MfYp8KqYhWFrAdfr7FcYYV4Szb2umbNobAvMdtk5+7vCHgXlH2wo62ZylM8IKHWe
u6/775MxRYGPhRpa3kPzaXX/SwoCNkIOD4PwMGYedUsQBxoK6DaRDXDSUg4MRr01Lr7rav1e30BM
9O+iXMO9L9eQTs7AwP4IE2f24eeO93C2zgGGLbMm4tLjqzUVxtZXoqpgdZAcSzYlyTYCB9t96BO/
yAmFW30x/yQtgXTMf5aD7BZcYfomuJ12fv+4EYB1Bw9dx9CNvdN+kxkBhZP4TTpeai+sTgG3/xm4
og9Xw0E8PqAk9gGFcAz2qUd6IFpaRKQnSdtDjxkNE4UVmmh8s6mHrGqPiM6rl2xl5FNSDfo9GKy9
UD28oCHVDmUK02pqFI5vwlM4aAuJpqnPvD5lOo6ykvAALAyhbOG4weoZmR84gG8Pg49/J60wJGV6
+wcD9ey3kP+LlXrEaWw72M26kGgRrzcp0t+cXJyEqs9BPmrn+GsafuU3fwzkeLyumF3z3GWdyzaj
532HAkmPKAxDpmrM2u7msTTEFcqZrwIvIP7DbR9DWcokspa4F/0gEBMSCh7GaSlL+48a6cOWwDbE
ajntoa1w0pmsLpY3ESgM0WoDKh/PyAGvNWOzH9k1EbgB9MYNJJ9d5TAmYEJBuQ33x7gxWmTN8aiT
fXfXF+OYM2I+MhdlPDx+9+jrGCUKU/Rbeo2JRkoHSwaVt3TAsKPjjZMSwKlT8q43rF92IgDE8Fi6
SDYxyf7yLNKHM0shcVh/2JXVMNbgVwP/X+Y4B3taRLuKO6QFhTfoh7eU1Xn1IettwftwKXGx1zPF
42XXDiwek2xYm7OrQPZyybmuF8M3t6hfOZUW/KLgPaudw/340r/6UcTtMKDA7YECawarwWLLp7cz
u2RIjgJPzVzad/6hMI+NiVGZsHcup3NENnyUhk01V+eI6/x7Onaw8saWs0ReYbR/4mad00esoa/O
2A6hoTLoCG4241POgloISdyrM2e+b1DwWgpFS7lmNg03LOF8ZuNev5I3h8jG+CSYKWnWd4fOw0Ke
bb3TIZPGcM5xxJGluArnHAwtJaP8WuJdN+2s+Saen6c3gujEjOk+2WDEXQRNDhgr7d6LM/AfHlze
nYcRJS2489u4+Q8yFRe0gmyFOIwXExxZIcMSbEiaWouPmvlYd1GZdJr1mF1Nkh9fgAkYh+KSjZ0Z
4HRLDN0lwxjiSYg2IAnB8Ay01738C6le4JUkfZaPf6wxgF1NsLf6X+N+PKB5NA4NGXzAnC08UzkH
JaiXsFLQ8pIK4MJ2i4rj5o8ThV0PeMMqtsKmeT9YK+jpMwovLA/oRlbQsMolJdidmd1XJEtpcbe7
Ulxiq0+t+LTqEJ4QER7Dg9rRt9UnvzC5GwFZUevzBGcGmnsKnaHHmqTKEEgnlFRbRmxPsA286F4A
/pnTgGjMvMBW4YT/Y9nL00HWOwiQh0P5I1Glwzum+Bx6JPL1+xaizCdjzoytHPiB/Xc9cqkTw85u
/Q0BSTpC7gyjEPcHmdBvs26qzu8eErMFU3CFDeKFqMUnkoXJbGET7SQeiLNFY2UARe2E0X3ULbpd
ub7+4cUntFYNeb/wGnePoJt8Vo+Ajb/l7E0Vk/EXDVC8f1uz5g/pIi3yB1E2GQAkYnHKWafKEkcp
jfuYbec6FYPb317olBN5j7XmFjNTurNegEHFtNlPOIkxh4ppAM0WjjDtNHOvYfizD4TbRr+/s/8K
bjzi96S/6zFn/tcumAQj4TDh/RhUQBsMxyZ2PpVHy+R7MhkvWbbuH6H6i9pRpVIi+sAfQRL7WvQY
7C7+mA2EGhxfTAczLaczsIwV8eTCriuXcvHpyY4zGmgeA59G3VrfJxDdfgFxTqmEwW0G05whljsH
T+OCcAwxoWOCCOS4SbVDCwgK0LeTAvACmIVMSzbOkpXKelvQrQ4TuHney8iZEMGxwFiYzVOIoceM
BjpLKIivIQv/OW89dg+BaIj4JAwAO5/xy5E10ZLlKwzqnxm6VmzSjFNcc1pN3svHEb8D7Uuw0sh4
YJo8Hho/7PKhIHxMXNe/GwwPGR984zNYAKdGMvR6h3F67xltJFHOG2+rWMnbR0oP4d7NQUB7mj5T
bUlRIaYuurzFaG7LRg0TH8k6XNyozjoPkl4EtcL+njHUHLlPT3M5hcYHYW6EqSzQ71JcBJP92r3v
hgd221+COZ1E/HXlPGl78tbauJU+kywx8i4jqDRmgYkMmzDTYE/cTv4Hs25BFy74/Tiv8XdAeWyK
4DBAMykMOYq6hbyi05KIjqHQR54pPLvIz5rSFD+Ra8LtFySbAcOjE7MyLDlwpWH7VPXXCpmQWcdf
j/mJTc+M5zwzBzYaKNlT6VjNPz6qoNaXHKSjMsI6yKkiO6ncKkuyUVhOyXU7FpxcOCbWYeSY9iXZ
ZBjcAepSGlvkkGeNgWvViTccavZlD18Kl4CrcZv3xdSANCnIxjZ1uSEe0tFyhvTPUyHG8PZEPUY9
jzCY8e2y079T0MglRpEB83b85ypm8HR0OFScQ8Wiltxe5tcpPlSYLpFTwE/go3zzl5cXHJJSMrn6
TdyyBkva6J89hLdADW+DB/C8y54F0yfAL5qzhm7fFNySt3kJ0IEuAEMYEXZMLX5JL79QmESbGbsF
eYPjfcet+7IazyGYYg+WQxOSmHliEgX1GBIJn5AzWIjrE771CxT29bnBpB+TdWudp5Ac2PJ5sxjU
sUiZXHs1bFoOsN4eg0nmNWk3ZwSAJ54UFnHtwR1nv4W6wxy2zC+OsEiadH9DFO2AAUZE6QWjkcoR
3gMu34aYQPX25Yp5zuIBseOz5+FxsPO8TE40ONS4IvVADI9xORBTpMWHi9KzjyA71CXEiMWkOFob
GASoRiZapCZihMoQwEVhwT5zJgdZ+EISE/KzBTwqfvPIqaf9IwSWUzbc830wjVnHnA1goNxXnTYH
T2T2X4aQSO70JcVceALteySVcwaCwngE55gxHH2M+8y3zKOfywpWE313E9Mh8cIie5F29PU7VTBQ
X/44xz7VECtrRPxHDcIEAzTUnAaiERf4YbezQ9CGLSus5eUnkCMqAaBOFlwf2qrAsrGncOjUoNGg
reHvOqv10EU5feoQ7qv/AhGGXsRh2RIsIrq6cf6B1SS4g1iEwE6ieIcN8q/8ZPo6QNTmFQG4Bfce
w6FYjGkNKDWDo7TnQoVF8CK4mwvFiODNekwErGpjU07YCD68ZFAJrsuQdgsa55kNXITlkTCkMz9R
c4a7MatE4eotNTLyrlQtqBa2kG118qaMMZN32WZm6CPurVOMKCgNCHxIhE18P9dMOHBy9j0oh2bH
Of8nx01wm6G1CC4TgqhBOC04DzfnEg3xksOiaVYluHi9ESIbP+b+0b+sHq45XsamtPxy+PAYkMMp
8jc+LS5aBvi5NK3SBjtbzOo1H5+KC5yjy6SLqoSBo8YYjEE4QS0Y8+Q/t3AYLt8mjJsK3CuaUIz3
oAwlaD2iutVPUYeAmpmmf7NICDsyWsGH/YFVJ6Miq/8xBlhyTbQ59rQK9hfHXlJQVOPvMoBVdKJ6
ouXlcYT229MHA68fq9zJJqzC+QsFOMgf9WMDb1M0D+DiFubPwQA2ALBFKDGu+L3Zvod4SRhFroFD
v1dyCtB9/lM46om9DQVG1ztwF6Eb/TzsWBdQwmX3HsMOSMrldy4mdwwhHtxaQdF4UrsYUNhQo6pE
Jlu3jFoKHst0GLbpT5yNfUrlsJi/4GCldIftHtwdQJbyDwveSXuxkSvwJYiSW3Is2Hs61irBeAaH
vDb74XE/zivEPeR9PWEEYSMKdwDmHx0nIvXTjmYRde4QF09+D4OmQdSdk1tAklciJ8D89KBjZP+o
oaAl0f6xONldETS5vAtmWLdgs9U+QspBBPWyxb5jeXdpRl1gEiA2qidl5PXSC7IIxR6ESoDHBtAP
hwKP+4LI0Rk/D/fJ6LNCAOQSZzmtYEbBG3UmNFUgVJS86G0ylvnIKM1pPYXTKy8fjAIxLi9B2Zba
/J7dLCjOCBOEKyeRSFpEpTOEB/cQRSn/JcHjsjiX1u3ug4WDusMpv6J8BIzi4D3W+xdSYOg528Ga
gNibB7ktp6CKAcz6a3pzDXuSGwOV2z9XLrCgO+HFOcJVIMMS0u0rYNy0GK8YbzGdpvqCCgwejcEn
4OUofvrU1IB/AC5NdvYBCnjBULfwwc0/xt17zzUya11MVa0y47RkiGnTW/o3mwQMDI0HFClXeKGF
/djB1qYqTZvZDbsCwZWj6KMaKCCMyiYSPBMzI+NB2B4zHXAnxqtguDPZZEhrE2cWSssi40gI8Mhc
Ktyjl77s3J45EpCKSkWuhifZAZiVgMngK+DqV+jYaaGTeAg5HSbddJi7RgEmegK/VJMGE24I3cQC
OFR9Kt05soZiN0xItDdz4Vw79u+HCmkcwAoANVz1MlKyn+j6HOIb+gyUdpfFfUcwCoaMnLdCswUg
HnW+TFgoXl8KeUxsHxyiMBU/oQRbZBwrHukHzpWmNB5A+ydnlpAGefchMGIG7cHDPzocfIhtEplQ
tHkrNb79lUjl2Oia3RAaFrMZt9ohV28D6mhYL5L7cj67AoN8UDCocfeoXpztx+wdtK6UwWI2vqWe
QB4KCs4MFTJCYb0DzlL4cxF75GfBJsbHRs2kX1N5x8blVLY4kjQ66Pv86nX+af7ZN5wEFN2YU278
ZvWlHTvNq6US9TB+YPZFTz8f+CA/5kuE27N/99ChwzXFMhjbMWrDjz7W9A2ra42fN7qhUvbIb9/1
Ykh7FBC24r1m7wVbDz3p7Ut5hpiPZq23o7XCaBGOyMj6mRBDwHR9DoLPjmDFSEk1jEKZHLsjFutk
BGQa9dALiGKpf7Gea5XuCosBILJdj4Jh6A54jGiH/X+78814ONJu0MPgybgGlOc6mSMO+z2BkpJV
L7h24gsDnlWl0y9RMfuu8BqwXmY/2UxPVAksKhXOyS0agNWurgwFkAbe7eruQjVLJOYA9Bnc6854
oxZanN/2aUL78fdZ1LuPu1n1VesiVI7CEQUH9MYdpCXoLMCtW7s3EPREUswXEqeJGuEXgZPndADh
7GtjBPE0v3vFfNpKQoPsVO7LvnuPcOjU7sYe5A3p0EmPDS8cO4s2kGISlf5xhJldgPBc/c8Mf8lU
shoDUIlwP3BGAf6QWe1owcA8HRgSpcUBs0r9tJI1o5i2DPh/7mP/9ntrcKGw58iT3mSwV8mJQ4S/
v3j8skhq9PvXVvLzvLY2rSE5dw/qxn6Uo/6eYHYx4HdQucrhfd/f47OCChAamCNlP+djvOxvOvBQ
Ddr9WsfvfcDw46dLN/2cbEINKBeDDgn5g61G16CxRjl/e5qVKD+Cy/psSliC6dftJsHdRcTlOBdP
9oeCPfTTq5inetqQscFVusvWI1Sdx3SoGRALQPq/WISpXzht5IQZZ5T5MHHPhgKEAyWFVFamJg9I
zhY3ZVwJJ4e6cvm9DVwI/5oz+abPNhdvuomo79UQ0ykja+xhb9EnuK3r5Oa0u/G2n9yMt3uZjbjV
WDw0HE/gEVg+c30oyVXwcpVD7ChheHA2RtD5vkZJVpe9gWU0IoDit3zc7WbkvIBMrZszXLDGqlzE
jt1nw1a/R2rc9y6saziu+dlmsLf8OSf+GSXPVXvEJdFgqjZ9QTrzP3PJf9kYCgYq2zCFLnU79niQ
XAcASGwDM/yKhDMD0sYrzmyMsY4FEoSHp9kUSg44M8iokpxSAjNMlifDJcoa3lkM6yqBjb1+B7xt
swou4SZH7/mb/Pz3sXGVKT5tXn85jlpfI1O4cG/WJ+BBVEJC4I2n1y3xKzTh8jObAibRV1r+xrUo
x4rkxYwcyjgi39fqcXK7NwwpCJSIipIeemySVX4mX+k+zt2oVxd/yEB5B6prvCieh+FrQpJpgOQO
UiM+asQuTX66jKBodnO4dhyEE61D04jr/sWpF2/j58MOnG1CJl8+AiazmSHcYfbOAWfFSg7Oo6so
WAD7OGhcDTfrizmEzTHSEah+TcGzJdH+7eOqwRKjNy28C0g4WjeUPaqhKK4Kv3b16QvTkT78K2CU
j1M/HG73eBMUL1Ou+YPx+APSeygG1kvwA/M6H1j19MxWRoHJkFc4I8Y93WP3Yi/DT4svQsbzNAeM
0bxOFQh4SvpmnE9zDnP1PP9YpI6YsMzI1jZOAPipHKGPLdISM1M40KPVeyHBg+4xfzRGfw2WEoag
IlO9YWb8cb9nV4KwzkO54EqOEehjRzEwukgig+KzkrAxHelnBKjIej6Y5eO3YsvBiIKD8nw24CTH
FKpvqjtFMZSXqb1MBKTfvxpU9WF//xpC5IlEFIl52PxXarKBXrztoiaRn+YZxHwvs5aZV13NOwlG
rXE/6W3+ZIFAH0p+T+EC3t9KIUTc4qY/gCYoNp13OppD9HpGV8bYsbIdPPniza2A7LY3HCUmvFrG
dMlVbZVY0OmXFAOUw/+M69BA1AOTjF34WOoQkooQe2BGikdy/Yjgi0FngzeFIh8cVZqWK7qdkUVl
DeXvp39cdAuu9jey4KzTpjwMfGkJqTyJphYO6j26XEzCDGuEqxDFcYTEop7Wn/1xoa0KRzHJfHap
wO8R8s/7C/kDj4K2us/uswtLd5yxWUKMtMeNEZ54yj+GarXAlHdbW8Es5NYX65vTX7XBJ+hZ5YJH
aOBxywUzfKRjhHyjBCfFIv/usYkChdy3KsnqZ/cdx5KvJFUgmP4vW4NFmJ1mFyRxaXlU10PQGCFS
M75Ma3QowdLGyLD3eaO6vOLa7ZIqFhW0GGw3AhhiJpdgPQF/S1cng0QdW6+VNuWI2lU2unQiQhST
4/k+0sdkleOQAPHQwcjQk3Sm1jFFi6armCtE2I2+6S4cdMk+IaMElA9xiCWyLS2iX8DJi1EUAWMz
HiEqEq4oSCGOtDt4y9Rfp79vKSoPzv4BRfMKdy++ZZwpXuO2OKE/+MmjmRQKPmOhE9zDUnmMradK
pKItl/aLcwq0ghrixAR+2QwJAfy30rLBEaDgYSJpx6IItzjs+AxeS1OtJvhunNyCi/J2AVZkieqG
3cY9np3NloQ/YHzeM3vhFKzWRK3sy2gQeOhBH0DCPMUYzX+wnzfhBXUDb41pLX0GZHqb1TW7GGo0
nhUOZrELlMCa2C8us9Nkk7KYOCmDjckfBh6nZteanFIcPf19OW+OVArKxe7N+Fp75FHWRYHkPEzJ
n33dWNm/Ibue/rhQjStb42i87u8/x82+xNEWE7U74SAcy3eIO0sMua9zNvltn8FLUVNaYJzZ6/RN
xuwVcF9IbX45OBX5f0RRXoRLMBVIF/QOzej/AN0GORkSyo9VXZ3fb/JsrN/lr3eaDkaGxq3gv1TY
Z5T21baz+14DwQasAbWip36RJ2CXl/bzXyZN+hDXSDmG3AGoh2sw63PsDC30lhENidHENScXQW4c
MhZFzPaZyj6VANWWU0xHCRNs+w2RFJbq8c5sVDWfppIQkYSVRKCATg4pMjQ8ivsLiBowwgACjsgo
QXkg2CAShiAqC2ca5qvwSTBoI7AJI0e2HqIQeyHclARTDwG7IeGwvkHjDIJuUf+R0SOmBBVNEvNa
wbrACx6NGVxFlDON3zOlVGMShRyQ1tb7upfkuZAgF+xo0vBGBZiGJwMpA7IJWj76Z+wIfSXqoJO4
FW0/hCifWQt9DxUNTDxILRB8+joRYvgis21b1+jUE3wsLZOhDOEgCUHoZT52wJx8KkhcDEyfLBQu
Bc2UTiQcfMy3glJ5lMGI6B2wkoQs22cCSUcJQ4ppLmEVC/hFYFgalDNdojljR2P4vxv+/B4NoHdp
LD55M3ml/HvohoDBUJ69PnWkZhojDLa20tbpm/WJQEkbmLgAeR6a6s8ooVT17bEi5t0tjgkHZn7d
Rr9DDwuanzBr6BhZ6WJfA3cbhhJ0MDioW24ujhAkLOKgBkwZPrnPuKT9cLzWb1Pyl8LTiOrnB6Of
NMrjdVukjCvBwu3xH2pqHk2/nVRZkz08IPYqRgqr+mKrU5Yn7x5KziavILYkZVZMtWVDkbe+eAyW
Zac6vq0etWljIXp0fv5v0vdGB9zD8ERnyIBsDsIBtF2KCFTtkzFcbJeeo9pp/5F0ZkuKKlsYfiIj
UEHwlnkQxHm4IdRScEJBJn36/WXvODtOdFR3VSlC5sp/nAxJqGKS+G5HSFEWxWQw/b2Nz1j/nvDF
hu9ADdVZaeWBbN4nPAOpV5Byyt1PZGFGDNEOfXnlNnCemxRWS3J+EeK0RQEcJJqXfy3pYfzw8nL1
tMnIG8SP4N4GFZH+ukawCds3WyYB4atx7hZnZTPe9MQEDsmz+XhMeHAaOCsJ9WpNxjT0DJf/f69Z
nzgWfsGHySH73O0vUm1UuYDIvfXIrDZJzLaGqPR1vip0UdJNyRImoD7m08TkH4ccuPqKw/wcN6le
s0EGNQczFHxCbMShllJaUitHaP9Q8q3uq8qtsOqT/2Y0R2V+D8dYxdQwi3j/qEumwwjb02hxnVCM
wDcpX/MJo8aG0HB0YaJdPMOCKFFz5H132JA0XaCJ4Hmz37FnPY7XMD+OJioWoaEIFnx/3YJjIEg0
sjmQy/i+0iaNO9zcSHLBro/xj+JeErFC9qZmozXW5/xk550Tzg1UGbyn9f3fPBV8w28HbGbIqwyW
m7Fv/2XbC37HN2GfFNRBpe7xtRi9KF1B2kPQkj6TQUtoOvFxwpjUx6ol/2nemKGH3Q1p5nLIBuC8
TlcHiZ6h7RqiW2WT4wPjR39TMrsBP5Hran+APF+ks2FGYki+2T9AQTOfZlOMWxsNt2WPcs+rRSov
h6NZuv+5KuEAOkxz9wfWBaLFvjV7eHT1YSvpmxDOwp1TejK46ctXAXL6etzbk8h4pueJl7bj9N4c
ZS59VPntFnFOND40Pi6rL6dAtht4IBrPbtETtQSBdHCAgAdMI7vBAoPp8eo0JJrmlwIfJk12aDtY
epFog3iwGFRkkZspQzkSXx5XJlre67/JshEH/jz3uiOHhH4ViCs9ioYFucLco64YX0tLGTkMvsyh
3Akacyw7N0EJiO1puNYv/T+iRA0Uls53+7GJWL48LtzhhZhtMhipUldxotASEneIA9k90mUvHD9M
zrLSXxsPYCIJ4gza+Aqa1k4Kk8g8nhwagZHMu3P8cKxxDpsxOMNop4m7MEe0YvIhobXyeQRSVhFM
tXyOR+nvtWUXJ+j15xDN2F7XV/oyGk9LXM5WsmzyQxia6n0ek3+MB424hnlC9HEskQrLyV9U2cv+
4FD99YldFCu+/p4Ozsyb0svINXFFaXkFgOHnoITccHfJsdY67c3sjonHbKGQuNhz6h3RnIOlvOQU
/DjejoORdXUy4RPkjMBV5tUrmxLvE6Z5++cRITdsIzk3+7AAPAecYjHE1GK44sZRZaNkMsSDA2A6
DJslXWMMzo2Xcysf+rCFO4iXDh821rPDmIiTyfVlibEtDX6cXK+WQs9C7ecEP6OYBDTnyInObmBi
WuE/wa3QdfGz6gM0zo+vMVpcsDh+bQC8BGiaumkc0OSCzooLlFpG6BZpuPSPsLr3l8Rp4M2AMHtj
yq4s7OP1eojCkQRBpG/s2pgivKGwASQzZaw/R0ESwhmjj+jD7RSuoB/TU+sRP2ATOvJkZKoTGxXf
3UWvEZduH0eRdBgJhgoMayuHJUpx9O2b+1AknSh/DfRAdAeugt/qT9/m4J+pjxMmyQ3H75EBC/8G
O+ZRQao7iAiox1VQGFARCHMQIktyiGgcvLirBpsaoQaMuEYS67//oG75Chaal2xXlUOY4a/dyNoC
/zgsP5JgMj4I0wM/cAUujiiA96OgxFJ3YyL1Uz8ZnfuxCraDEIkyBEMaUNExSVPEIjSYW4BLEJ1/
14gwRU8FlCaul8c3giUlLnBSETqQgU6R3jKAZc0CBcTqkdRYelxp1h7Sil0kIySWxlmJ+4lkg7mc
L1T1xCTrpdHzImO3AtIhkDuEbVenUF6QQYUFvTQWIxu4Akcx7hfBBWJFhKv8n57H2jDWh6fRjIR5
zENEviFwUbacK+iaqVGgjRflFjJDxdOWncGKaRRD1XrDKlIcURnXVoJ/Wld4YaIFbKpsFSSoYJkz
RC/C76HBSKZRvmXGMgngm30pPOPoCa4Y9TGhQqoRZYRQZQL6yWrDR7C+wTEJteLPvMFg9hY8sFh3
hMc1x376c8/3yfmGy6Nd0SdLGSNm3BlH8wyKFQHRgaPxRkE+D3mjq8FozVkkwqWFFgOp8rQTS3c3
QWDBsQN9B5dGmOs5VdxBm3lWMSU9hU2rv60m9aG1ZiVRVegMcCMM6ax+oBBh5fR7RjcHkZxi0bXl
C86Xvj2kx6fj4KP52U7FjA3zcXpC1UpYV2FFYS4J5CFxEud0SHYnTpW+e3xPtNnXwgxqFueHDfE8
+2AVBC3NphkG74CAepi/XmI+Q/hknKiNgkf3Jdx0burJ3ijOj9RooBn9eMLMPFiCwoK0tq3ODqF8
KBiuPxZhJCCQ8TCsT+Bv4ZteU25i2rvZb59ElpGxBAR9frf2DZqDUZyy+hEhSgJguHKIwFFOhjsn
+ZcDkUjb5F3evQC/8kUnRV0ZfnvW+NQ7DXlgKlExwnpzrwXf3kCuEXRs9R82wHqGnhkJJu/1cEN0
9bHplBlAymrc7Xh0/bKcieWJVOefMT6VrNYZLQRhmZk4RavhpHgFyHwalHkkSfUs0UOhi0IK9EbS
zWPhwU3aqe4DVzN/K5yvoigGRwwr17jFd2z0ycBUYVkt8t9bHiajJ1OVYQ3A0KAJ2Z9Mnp+qDdqn
g/Wr3zfz4d+n7+fthuaAPQRWgxpx23Dkh4v7jBfDhKJn81Y7pEmN+yYev3SwZBnVOP2rxu0bPZhK
H+KcnJxh57Bj5QbHAL3wwN1hgiC5Sf1FtyISXnjv4iVuEd5kmPYGlgCLU4d9jT1uBM0MS/f0ritc
4qU8rSn5I9OHQEZCIkkX3ov9TNMHFqYguFjQCYX5BUf2e6Xx+19sAyB9m6diMs0APFb6WVoMlpqX
Tb8D1h5q/4AGOEZExyJ8reQ/xeo7vdBxWJp85kMOhhwkOqvnkw9bTMjM5rnpvORnDBO4bJxRVxf1
/B+c0EX4nDm7a0Z7YFNjRdyKsWLkjBFpwF3MugB1GoZvsArBKqBrZ+jdUE4pHJdFtvz8ViANTRbg
LWTYwsSnIo5d0uvMH+UL+05vwVW+Ie8gaFOZFhYRS1DxPzudS1i4cSQKJpp/0lvQmk5ybPhcf2fN
2CdBa+D2/+4D94YU4bEcT0e+tG4RAEBuASmxxvMkEOiCqiD6hrwrdQtfj3laBXliMLB+TuKBtZS8
dOsT4rIGR2utHPnDE+oqm4JvPR3WVxYsik9EgVTGEL8bHarliMCMjymtM068V+uj0Rj6OfBA8Q+w
lfP/JW2nc6rH3iRLrhFLSYeqstrDm51c4C4tUQ+h7ilYs1+rckEqG6HdTDkzxCRHcMwEkVGouj2e
1QJewSo6dnm+9XtQSC3D6wASE1VLfNxXzVQy6xOloiishkJLKba/4TeaFD7m+AboX3/u286AOyJq
rcb326BIADEizOSPxaCYpViigPwwCnNM2b2M9qwRUopIwHrYhCVEzEKY0lVYdOQxWOoS4KulkFv3
zSPXD+Mr93ZngPCjIOBscMwXLKYAJfZ4/vRRDlRT8ZkQEfo17yST45WAORiY9Fgx4PDOETNcUSkw
F5FVwlEXq2Y8olOc5UMzywQ7HUnAekuY8fypiRS79uF+D1SBiC+hIv2YTFfqLyj/6kM1MLHpF3My
F0jiEKZr8SmmFkcg/YDW0gF23wxAidBrwxdbJeYG0Kkeg5aRl6F6+l4K0omQEm5z82eCWGD/FuJ+
+HBOfQVmwM0fGMIsA/lqwjzEyY1kiCJLj81hfj/C1J6fi/af0LI598wH0h8oY/7+Fn+sEfJDoZLA
8gVaMRr54EwimjPuewOAZMkAXPngEEmJ4BL71ID4vaZzcFS5UkAUsEXb1SS9SG9IaHKFH06q4ewg
48ZNiWPK53jBekuJlDdsZMjy/q4bgu4mJM4tkxXRniRvMQXPe57f913lD0LZJjpnK/FAgfcQk2P2
0VGvkJo54KNOMqvssfuedDycD/smshCroUg1rHCTMsiNZKdHIAOcJKPUndxlfDOw4KTreWPCp9nq
mZs2MGq2tEEIiJdCO4qoX3po7J8FeNVxVmLG57aqGF0ow9zWLvYIE4K6alEeNX3SbrtTc8IU410v
FH+FhAaQht/DCmdiq8I909N5ATLaUSpoSLtVddIvBRnDh6Qu6b4kjfBzLG8iM7jmBtyweis4/0gn
mKUkz20pEJx8nP7mR8DHzR6tsb//gODwvwfyIZ++ydYZ8umDnA6Ai81iDYc8lWelZ38MLubuSg8K
pxLmEc1noRit6Yikf+7D7TN21cy5A+iz3P100Pp6Ts3aQTpAUafBwPrR8FesAeMfzNz0VwF7xpWV
R6pDvDN35XfNGfXDKiI0cCJGFjlJeLMGJgldKadSYnUoAubzQPVlXS3IIu9pcUpmendwswYMGpyC
6jNwenf8yPo5knRkh4WpAVDAFpOadOR4n86yaQxtuHwtB9vCPJO0bRM4MQTQf3FC4vAmXtmJMfrC
cRcwhxoDQ2II3zGesaklnohu/AUgNWr0Ru/Jvc0du0hngtq7UhPqFKun/6G5Dz8im01Ch84XUUfu
5KmBKpe0YnDGGgFGYhacbmNsK6d8sp+jpcSWNSGtBSaycFL/RQaUiQcUWXV/R0QpVyOi+NHOyZyD
lgCrBvBBU1chbsT0HLM12yUxXfdJ5H581MELGA+Xw0dtqNOPRRgUsaQoP9C+k3V0c0ZjK0PmeL8g
xDOPuLAcBTXECjhC8+itdBrvZVzDzCZP3RkY9z3wrqNOhyfEcEtRfKcJCwUiY04kQpKc+010N1O0
Ix1JOdcIka/ObelL5uVPWCUQPdu5j6TlSOqYk8+I0cBRgkKX7xkE9bReVvM0NTtY7s6peZusypNh
33uMjRIyKNEB7lCxskr5Ixh1yX64b9LUbMBAWzLRkogHDAJ9JYHQsjOw+YMSEffTD7R1qjv3uDuM
kblxB7r91RtBy/TzVy/rWA7EQcwfHj7TBjlvCMpdruDiXVwlc40TQVybIFEHSmNiul5WMM4G2QMT
fGVAW+fvsQqrCIzyvrvGWXSdkEC4vP5BfEaa5r5fVrFUcWIAn46hbec9/xlfd+8DP/6jf7yGtOiY
gK9lhJ0eupsshoiuj8fTJB0XpLI2SRA7lNEToN8hXNzCAUAXSWGAkEvUoowCRQQT4LmKy4evSiEk
4c8aA4MQo7NWQDFT+7N8z7ufSHYeot4hImdDht2sCQlMpOCHt9sQiATEwhSzwJ+S16aryCarLbb9
mtgcaOs3fZtGLyO0Hc3sYKKc1U5Pt7UHz9BYhUlXi9kZKUvJCTl0rBCJnaJJrezPJaWYyfoIUzSm
fQpWanyGOHFxmEH9JGaC+YnDw7ZbESb9fHsdwaKdR6hfCrTMhMxc0zP651px+Y1RZR3wmJlE1hsE
f4NhdMT58S8Hm5ZnGnfMlFfNL7mjteCXjEQFUULEWs/oUe0imU/06IcBSM66XhZQi/brZ/Nd7Ct6
d74P6BEjxu9hfXEU8t7f+/SkHZOgyEXw4PjcLrUNr/d6+nrfp62iDyfNVzZGbLygpHOU2ZMWM9Fn
+l1WdJplDh3nheoMDegADC9fTuBAxqcvUe2FZErQ9F4+5wqKm45s59HmCdJnJ7QnMALOuI1iIZ1O
yQiT7dYbGs/JZ6L4Lfpr+dQZ9GeYqxtxUHhFa8DTYTiY3klqmCU20y131a6y5O3QyZEkPUY65xte
R73tY/2C8IcRPSSnsfhh3UVbqA7hevYBzpQpdNmevvZroMv6MzylS5C9z7axbvoq+tqPy90jElti
PTloU+lUn5R9KsLf6lZ/u3mQuO8vbUky0uuTOgPblvBcTfrwksgrjOFsGPZnd2SvZCmY0MRrIOf8
q5cXwPUnbazYpEdmGzuPyzik4YOEsSNAMZMatxRty+R6HIcwwHBrPZDywoxWdG87kjde1dg2G3eg
GBw+Gwt8UsmxXiChYAamMyi6hgloCbww7memXPaFyhjL/u9rPjYseU+6il2ZIDeuIhqALEIdQ8qP
aNngm1qy9ew78N2c8DaexLdRfq0nAsvCkJZ8YOWI+FddwjbaoWnRgp6PapDnsDej/6JQrFc8XI/c
kslQ5/lkrejxAM9VMAJC+dY9R3Uan9pWvXJu+6dJfZaPIk9f0dGMvgt9B02zYCJsfpohQJiHaH8m
sgB/ebm59lgLBJH3mBGEGV1j9BwflPIZnVclD992aAxXgwAXKIZJYWWmUG5XE1HLOz5LAT5tEgRQ
0q168Me7atXbPVb5GXuU4LhwZfoYF1wyB1h7/WyF0hIiPma0It05zJjSUmryxmazq+z7mhTG+4wX
iJgVXSbsYXG8se4RTTD2RNo4IaiuZn+5CngnMRQyEB6JqnTupjYnhw+6ymLWJISXEyfVTIR4MN9V
nT/eEfPc83iS8btC8mDRdDRyJ1IzkqfICXDQodHYX3oQ2YiyFi0PNMwRMtCU+NsXLC0lT7zeaksv
wIIZzOk5iz+e/QmAH2KBr0VuB+W2LFLId5aMfma+hSomsKb2SccgcQ9foXDsSbPbsuL9kJa3wvgi
+hBhzVc1BGDPkwnjT5HuXkYuWwpp00Ee0l+OmzcLce/Tdg7LhTtNRRc85rIIFpDIV9bGYoN7yMXn
74LX6KvUbGdIIIksgJVcvixtX7wNcL5uatI+u0a3x1+gewf6RNeNY30JyYuBZyEs/mjEeUBnI6o0
wBlE5CW0N7pmMKBQ+jJ//U6/E9YCMhKTfXAZGjOcU2BtCqJ7DW2+5PC1PxJZp8QxRuJ4wJQ7InHp
5lR2s0Wsm0+yyZuDCPHS1ICiAMH67uyHZuK0CMXXCrFZIvP7t4P61aHQeb0WyjuU0BcSCuP+ggEX
0Mxtgw6XLc5izEzgeFZ6oIncuDAbU/qKjHOa7AFBRMRKZc+Qp2Eo4y34JAWRbwLkKgab+4h6+fsh
S0JqVZAkw9p+DYSJvWbRcf4tzJQuP3BlEX2T5KcfU0tpDbktWGpSmuvMWglKlAVM5YM3pcYm/6Wf
OblE14ukGhSlDO6XkkmH1KnE7WmXHqca4UOHgy0Y7RUDVPdHiAv6K4K9OMyCU9F6QdYXAm9KBjXU
Bgbb6wBgHvAKBqcTXUj0i6nU7Sp8IAjGlu2EIwKGVks+qU49IZt6OQR3JxYfaz07c+VoLuG1OVzS
y0twcQ/Q+dpjB1hGbAwqVGGu73IXERmWYrYijwvMA/MOhR6KXIXNY8Urw79GTjWlESQLvOhzycPM
um8lEXLrA8dQNfScMGnZN6bnHiObFlEwiYYYTw33tZAFfwh75BYprJBmAFMz9ld9yTnIIUee018n
wLf3kooFtI2s8Q5ZyyHxSrJq/OE+BJyFRwXmnnW6aYMVPxBbjEJOGds9aDwgJdCJvk+pvn0h0lbd
YdCuyNU2PhGFqcDRgLScZJl9gc24p58UKJKv73SyRTh9j9SLG+lNojYNBzMw/pcCsQMcu4DFWNR7
IoAk35bb+gvVDeWk8wl3TQCITJAUTppJgxxDpHQgg+gFFaAvWa3YeHk5hFQ9ncfHp8Gmvfmfr3G9
4QAueC9jq4NAaji9IfweoJQpzCEOxVeQ8RxjKncUUwVTuVokZTodsKj3uIkgBYALq4pKa6e5kPL+
117V7uLA0GwsWhPzKsm5dN07mrMWi9lFNVdDPqMkqIMLebmGHEQURlhyBB2AfoB6XwC+FHUv1Vcg
4eT7HDOM28jWe1hmWVPJO+H80ZLXTCsKOsyH2IAG6GR2aOKavbaRj2MzC3llvz/8dRyQf7t/R0jM
3T+w6GckzDLUf4tgsHxyR8i6ImccpwlyBZm0BrcA2SQpj1WJXCOOcV+/m8K3Oripcfz1iFwAExBw
JljXPQofMbgfrGMdAdS4ENX0ySHGonpwXS5QsRHQSNJB8DgS6mc/Xc6HpJ6jhez9IvCSzzqLsXeA
O94lJLkOEVxD8DbgmdIb9X1ZtqGE8DL0qVHCt/BH/IiQaVzxoSbH56I7l7NigQcPbRsArSidSU1g
XZfYkymPQ1hwIkLluqTgL+D6ckP1hhYpWtxT4LNcgvrA2YLWcpBgAgecziYixXtPiIa6ZDtESSN8
0iyaHk4yocMGw7kG3d9gTXg/4UQFIFbAdocbAhyY3YVTocRzyZqfhbBGx2yFG4Bw3K//XOOsi3te
vqfNLFAnjNWQXZ6QVrE/rYYnwpaweLDYN1uWfw5pmcchhUss+c+CIh8YC/Y1wyNfeals0cBtRwju
Cgc3Scy7oY9BCN2/hNrdnQobBdA+UIkIRM657pBdTAasuTebcSoiR8xA2rdS57Kn7mVvmArOsTwi
pMV39phiQ3k7HYoQFHeVS5UsYWY8kmDpTEUPG5rKlEKFrZeXJqmmjGfpdKPuY5c4L84s9Hje96/c
kfpOU4TpO6qoU8YHzmpTi2oZHmURsQttJoK/5KhlaYSowhJ4XYz5qLtY228lX5LCrggx0c7xfz12
KkunmZmIE1Atc8iH4V3wE6B0yribfNbj6Y15d4b3DhmcShR2ZnFC33DAkzhLSnY2xyptaK7wk4Mp
2RiQ8bWROcFcrxJugu+ZO1ziYa0x6vFdhBS2SKyu5hr2judfAx5iZLQ4sBhzsVWr0+MnxNlAx5Hh
kQccEABuPh2CzEwikyfUMZzR0EdPdPGoOuF53MxGMp+iiu28XwNy6D7iPmmZY+d5uKN0JKL5a/cg
7vOAd/7GkcXWCRcHXcB9+jCwIwHbwHDTJcLe0JoKk/DXkPnzU9AAoF1tazbsqTyfUJBMY10253nG
GgVdoMAhII9NrG6rqQZ7rDLlmxI89FyFr5GB/MGCcHL92pjOS9nqqx6EBLEKbWk/W5Nfri5I4D3x
4zo8wRiqSGOEx6scRBd9k80aKoPn6/fxMZ2nP47GZvsLx4TSkgrJosN6j8BgaIyxAKlssP6IRfJj
wXcwBI1BPxCA+vx9LdvkVLQKBZGCXYQI/O3Gsdi/GkrJrcIlzcISL5MI0Jb0CvaAQtFZLJJVdcKi
Q5Eb1MNzjSoWI38FPANT2eYxI8r9ckvn/ak0g1Tp4G5HJrapd2rdyQQu51SbqkZFO+B22EXDZQtP
glFtbOJ36mOoBKCaPKDRRvvqBELJcZDQwAWmJ9bXO06G2ibl6ElghpFNEOLNwVXASv8l2tG+hDwi
fFCnyVD+XDTOhZZoB4v0jntRH26vJYng940U9acYsIF4heb4s2oQKeaTlhEW55XQhmEAmTDAj12q
P9A3jEV0BHP0gyR0zUnObPBUmqS4gFA4kWhRYGpPN7x4usEKcrAGM6pLRegLmUGSTqISSjONCpwb
6Vd4a7hOgo/mU7JJGeriAQ7KLRDmlffqEucEPy7CpJO9SGsf8PtM6owqW6xupISUY1/ag4YOlwoc
HiN8WB/BEHZ0YeA5G0Ut0zSvjexPBO8ev7kXi4zH10XY7LIVqTjKsrkGNOVd1/mpNGU/n+QExzX2
dsiHwlrM+M9DyDhgCae3qmfLHxNLEhI+L6bTCK8B0xVSRZx5bPxMNMoWvR5nC3KGeM6fAf60lgGU
0ZrIW2ahzFYjaF0LpBRl6Bd3FrmU04fz5CWK0jIQi+zIsU3HGEUy2rtv9xmChlOxXvTjX1wkBlNJ
13O6XUOO7YS9vHxO+dKbdY22EvLB/tQleoEhvWQEIFkM4yeSKrix+DjLVg8qki0Qsb5MQGS+m7MO
Hxc9aupVhCbk1wAM+IGFgCiS4/04IhUFowknGXC00YQDGD+Diyqq1dF/ym+HniaN0UNbU3Jy38gS
FabiBn2+TJHU0nh3za7v4QhK7198WeakxMAQ2KJBbhQ0hHes/aL76ici81hDBLxHrhIJ58LOw50l
9lclJgRh1rpEt70CLWLvZaXFe/7/ntuPX1Zni0A/lncDInwMIwa5HhI9CTiJ44EHZkevG0pG3sHY
I36Jr27w4SUGRQbyka5bmtphWKk3UCLOoQOX5THU9IPaGRk1xVCO5tDKiZ8UXgDeG+sTLjXMmW5K
vxQeXW4BH7iFFf6Ge+67fMU0cBLlT18zozWnMfvB0ZfPmfwjKkkoM+YOdRn8mY/ewnwvMlUQFYyI
08GBToZEyWolAABUos9jag82RDJhZITt0KnSsNEVceanw2JAjIAcEDWGLsodLsTJ+71KKQ0xm84n
dorQu92Xcb7Y/AjrI4rCOgDjEMKLVPyHwg27Ha3PPMe77IJBZSrbw0OiS1tKpkvrHYxXCrQCfwSx
gR01QJki4sYd4aM4yO4Xc56DLY/TA+oib8TlIVmCVnh2NY3GkIzYPnJ/qNgCFst9Ff2R1VmbuzMh
Ef/4r2iccwZnn/cKvCMbEhjzOL/Dx75xiMEhLr8ICOGCh+T0x3s0Nbfbv4H6FZwD4ftcwFABxtVT
RrLb3bkNbHZ6QsWImwtxe7KG+JyB8GGBX44wTWS+fMzP/BsELQAZIgyL61bhryHOini7DQvL+8Ss
KghtzjJbhCQHmHothNZ2y9Nj0k1F2jHFcwxf/1p+YFjm4yWNEXjpMdpnVPqw8I9dGVW5m29/u444
sveJp9mh8S/idyMxQfaF4x11b2+ZQy7dNxgOA5GuwFMhBmHyXLefg8wHxbCYLWXnLw9FYBmb0gnG
maMYcmGyA3j8SAYIB/QVpWtpBq+15W4y6QMksqO1qADD/A1j//beXpGTeCVih0jK+SyGhuJrYzQV
gNw9X4Oe346dbOC8GnKCFOCnF2jLtKWznaky/KJBp6yOm1Zd3sLLF9OYBHKZz7qVPEFQZIEVTjBt
dRwRTvdltSYDDL/ZbY4Rls/7g/R1ZAurEO25WH6RKeiYax4++DHchkSCZFhMr1hmg5p0FTlows9f
Hxy7XTb790wDBN5Qew7zE8eN+yoQWw5ZkRglIZqkbUU8PCGBN0PGV3v82O12nBnVup18aJ6DgXu4
kP+Ljhs01zW3HBuAa2RpaDSrEdCgkOjDegAUtBkAlvHhsCIzGAv5EOQNKR6oo1lTxQme+EmOfXi7
Z/jH3c77rt8xRWj28mpha6DQNjMVfSbpRIiVs4VI/6MbwSBwGE3yhWMjtRMEmgwOnO0sdJIk3/f0
mm8lmQJtqZH5NCmR+MKdALrAjHFdN6eUMz8Oacy2A2FNYaJ9rgFTCN1h7koHYJI298yL8032B7PI
ZPf4eOOxXhzqCL49YZqGb+S75vchaWdDEYY++NiQZ9Dm5dNIg3f8iEnG3v+C45eYgyHFcU+zEEI3
XvdV4kjyQkiONZScGdG/wU5IdpMlCD56FWhpwRWyhf/BD2tWLFmJ3jSw5rl521XggMLr+/NK77ZE
1PAj6ueBLAGq3P5NOJETsGb9vNe+wW7k1NhWVbbqI2T+Sca+RrD7CPKKDAfiDmIgniegl7rTDDG9
VIgSUpeTGBv/HSr6QXXXyxK8JbGrwZFq4Gl6+Deri/NOS8/Em5Co6JpyLd6x6nKetJoCso/t7Tv7
Gu9lf5uE10MWp0Iepfnwku9dAx1AAsYmwaZjEoJsJEuYvQxnjH91hkBhntBCSAN/fMr+5AunNiG3
TbyKo9Aba+9j8XS+JEXSnsBByHmYCqKwfJr6/KMYgyv2POHXvfGVHxmbCER+G+4IWyjYsilyLd7+
KXHsViijCWAX0mq4QnWOVWPAUXKJtpQkZUw3x2Q2MOYaSDkD9AF+JcVWzBpifzAevUiFQLkkNGl9
1C401UVvrgrwe9Tb8nlx6uqbt8XVp+iCJCu+cmMFmBc4TwSgwudCQgWkrLgutD/Y6obicKBIEnXw
pnVExXWMrGRoJw5cukMrKl07zzmSBRQfksU5kU8Kl9pecYs7aVV33F7mNrEeL8wGw5hwMRwwRfgk
FaslJYrwSAy+0xcdvESkwNj/tv/qbktOzNyaSG/qwtBwiUdjdCOEFGs+wSUTETFs3f5G/n2OZU7M
bdWfMvnMQlqRyJQUQAcjTAO335hQAKyHvUBdEKbERXbp/3HHjA5EaluYH4EWiNCbXoPHFN+FqMjw
UKmQ24yVzqJAAwtiZpD7wr5FCKWI4SC5cMxBvo/MHf3S5Or2J3deFhUIzd94e3dR3UFT4nJSp4OL
skUP1fJUkW9LYpPk07oRVVOem7+3V9JLSGALGg7JWDMMMnCBLgNiof/gCK6ZI8I1XHhw4h86cIWG
R2oUMiTv0WxBcC9APAiHFDgHr42Nh/xCtkX4PiGdtFAZJT5yk6evxTyq+h6HuKXYhfO7owrvQyiT
l20wEHnyYXSGw6azJ2xQSFGK9EYuCvryPCOhrza3n0lyLur88/Pci4Tg32VdzmDRSTRlqUCJ8Sev
mynyXU7T7tNHjMytQ6q4j07ZaZ2hi3scDvvjfOZAmJsuaMM3IRUYsRqeSsoV2GkscdE6KuFxr3+t
3K5XvQ0KFpaGqL8dn5rJE3khvi1FP9Yz4ESgiCUPL6KRqZCCpkjm55xwUF9iQRtQRzFr6X7jyU9M
fAaT70kQ/3TRkWqTsjcfK0mvMOPemNdoobjOeMcpkkGaacrNiB8EUItkaMoVw/uo53gdCPxvNqO4
2qjz23Hg8dPjXkguiQEojE8B5Rf9bWED9CHcxUgYwgHqrwCVkLjP+pOr/zqT6v8UwhuLK/hy3guU
+Y9F6t+dkhmFLmQ0BHL83KLQcjT+atPLgQA0c5OCrOqVRl/Cmc/CIjIOu8kqjSk0TaaPeUravzS9
eqoDldRYjZ98TBaT9wZn7fRxEkhq67MrE69CMsG/5SlbjGJI3GkDrr3sMAd/0SLB56Fwm5N8gDpv
RF4D0nGWvpch1yYtLZ+ZZD2WpBVBQ3LGyZ7kCIyDF55kxLPYmvSWhAie78c0s0/AMnZh3r0YwZWD
mMJQ54xnOi0xS87HjmqxaHkAaEbl/Eb6/7VgYCX43ByOetab6bMPVmAmi87HyWYlcRF+EVBo4DUs
nCTbCjmqUK/VTrar4juGBYnTLTf1+eeKJsnTh7ZcPV3ePawJlubdHRJDjCUyao57KWIKlm2BJVId
gwmP/5HG0IvwXZL3QAfqQnWJxWfdYyvuTPqHjM5tOX6cRybosX8LJgQNYCnvRadkEas4JmfxOKzt
MTJ2HG5AS8wp9lsnIiiUjimJUQ8LbSSkvTT92gfkOB4Ol8skmZYHNQvJkUJ7FSUo4chCpBQXXh7D
B7MVv+uBo1H/bL+YyvWSGLft45KJ5OvgYydLhXFdUL7lpT29L+8LH+lwpji48qwoceclK37n4g/H
lyGZ5ey5KH3So8zHGmY2cbk665+fuF/ap66xamEwhBj9ECfROcnyTezkkW0I40cFMfUze7DVO7zc
WAhw++MyEg8S0qNW/zFgI75EhEWsI2Lk2kzpEfk6MjHP1NCgzKnNjkLXKigQ87DcoKVmpcN8dTcb
TNFDW6bpYmy3nJnZbbEfb4a8kP2XmHpc6HsJ8QONHHUX3oeiDqbC8fUMfkT7Y2q2lcRL8g2O43Hj
9/HOIWCs6HBEt9kYVTskM/HARqVJ0250RsHY1xCNmcU1vCGgw7dAjTApZ5orq0EKPkhz2Od0601R
5CllyGhFuJIMsIE0uAzFSqWcCBpjhFqzwt+WgJEM5cDcLPuIdjU4mPG0xyZx9R7yfDTjFGCP5sj6
4wca7Gr2tEmTnRES25xhVtkFiVm/QbJWAzsTcbR0MLoVpjw2iNMw5kAJYm9gLkQw10chA8g2PDXb
96Tc/su5Y7eHuXtv08swRpWrF85eDGA4eojgQvU5QwPFfuL1j59Z5fGKifqLVPvHiRhqjaQuNvp7
mHjwd3Qugrh2uCIg9NT443I+Yub5EcOY7EHBqpSIV3lOwd82ZYoLlGl+op7tWB+rmtoME8fk5EtI
J+/hLso4id8eqmxGoskYlAEXBKnOqTWGinEaMeQdgRWoiSSQnRRU5u9Nn+PUcNHOiNCaSqQKkv6T
sU34r1K/ETyPF46bb053OETyV/RHwnQTAdyLr9MBbxNN0Qwt+OEVZ08dcWAv5jDG8Z+AoFUvfsxa
9HYDh8mIiRhl+z9ULCdri0inOdDnW7b4MEXWLUwHyTiAdUZncwOQ5uRVWKUwKrCykfCxH1/NkikR
frwHdQNkT4jeSqH5R5z9S790ULwIteSbwx/dPgGsAEMJExitM/vauk3Qo1IG0BpUWIF4ki8m4qs+
h+FWZT5pEeMKQrUmRAg5IzcOKcUBOXfkHyvTf7icoBfISnM4AFYloY4EkxlasGCSrwXOCc4D4gjz
3rpPyitBx23quOUOyAi+6IUo6b0u2b+cfC70LSJykAXK+RKKGOTOD5cEewwATDIfHL8kVQrLCFqE
2fj8nD7CfMWn1bGzoQjwlFhkfH6tkZEv2jPPla5yprRxhKzVBdovWlXLeOQjor3qW3htsDqQHqbJ
0bznaVHhFsyDoLOtcZEDedOKAFJzPZvRoKIrx32NtDKDa05mFOngJ78h3HEwMuoY8UWJBqREzRjH
ui9BD43pBYC3haEoQuIVtizXLGIBKQfbMwuYhNiO+dDo/A4lXXx1MIoFUlz5J0ZT60k42WdVUdj5
c9p9NzQpCp4ySdTEuMw+4b0zmAlQiPe2dUSUn/4fS/e1nEiShQH4iYjAm1ts4a0Q4kYhCWGF9zz9
ftmzEbOzPd0toIqszHP+85u5QDDgRxZ6icP4JcBa/WuCMbnxEsrwyXk55wuVI6K8AyTO0iDp+Wzf
IoJHhUCututse88RE5RSTnBZbJwZ5Abqhnww+Yq2bzSBt6YKHBVb2BUTr+DnZTKh/ReUSbN05Qyn
VC50z2h7z9CjSmJbYXcfTUm30WfjdqncOBbpDOPmK1/HTrbhedp0Hi0JzR2t6Sxp15JzW8tVk7+X
3jY6ToWENP5Gd59W9nctOfaOT6Fh52izq6xx1LCXOPOeq36Rvr+9FrXnJloan23xmgdJTkVIOAg/
shfhtTrbILkqB+Z7KXfsb7dlTfRVZBe77HXrJjvpVQptdb52zlQT2jOa3qHN1WAic2+aB633H89X
VLjUEqcJ5zY4QS46C7Jjlvmqi+mC+O88AOeKf6eMDYS2b6FZZf/WUZvtJnfN4yvKvAxb2Mjsurlz
43WahKmCPd2I4lridwu5T66jHW5jvJZAYXt02Hv7giQeebZxLns3nJoky7b9+5lv9528MtXcDlFu
V0bsmCj1Eytm8yFxo48e4Ft1XoInAEwK/WP9XF8399Av5I83zIThs5bsPLqafcNzIKXDpHdq3IL3
j8F/JCWXH8GYpRhYiQv+u7lPXRXM4BfYNZltqiF91u6hLsBnCGDTsXmZPCb78QmpxFwDRJ9G5KD6
ig0LQ2mH5Tk6Uxnc3rYA/jXJf7PsfD07FkphCGZBtxaDYDBrWrKuv6pxP8L9qaazlQNqqhOF+RWN
bhRQjlT3UTYPN50OTkTGi9Exok6qhvI9U+3uulvSlsvkMgnDMUhcoReIB6cO7Ky86HKbjp7GnYke
lPm/6ZrYgFSPFl9GUthTEIQ8Wty0gdsDaKhqJlaTr1VxBzl/Lb4N+wBreU/ezvAt/F7giUiHrBw+
Mhxk86ngBNXYVArNRfN6NtxbVdDyFd/H8mc9FZ24U3yfuhKNGHTNdm7tynFJ/dRMRWbAlSyJ3qWc
mezlrSln2oviKEEdskTRqGZMvrR9l6FMTAcDZ1Az1X8qj+zcdpxtnOoAikiE/TuHrqnG7jE5tda9
Xe9ucU+yY6Y9Qflo3jJpU4MQIIqD7J3qV2/LApKZ6VNW9p4jDHchjGYnssk1TGisi8/XNl8eK436
snf/IgptvH6wHFZzW36Ow3euuv4nNCQn+91/M8DjkS97wfzozKrgqdN5V9f4SkbJWkGQ0L8xRS/w
dC3+V+k+ZoRSknyKwjpPy6QSBtTdi5Yw1s8Prt/Xd6G6j+IOGSTZybaDAbDUhEArPlWPvOycVhxk
WY+rWihxGqnhHrS6FkTFq66X6H06H1OlebD6PJSJ64SJ9sMaCsbbDPGwRjiphha96JzAMLOyE6XF
cA86kagHAtf1rcvTYOubCwks52399oFnjCahPEpOF+ObKQ2xpzV7ArvdXfRxuOkedA98v8EZlRzT
90CEFyCB/zzcIi+1EZdLUslMorJ9AFg7Mct2MiolZ4qpRaocay7rsWGSW2f+bTN/9sfptvlKtrJG
nV73X+bDwbz/rzQHY2JtcEBLlXdYiVX0MN9gujGJ1wgGAgdGfJhhY9XXFb7hJPiLU7arh/90mJGy
5mU1jdU/8oCo985sO0PoXt6xZ26PAR5ScQ8h3Q475lY1eG7d+1m+mbzfavFOivvuPENV9FLqSPSI
wukcCAlr4Ig5tAnYo5ykZQmzCA97Vtmirqhn6qCSEGWSHHz+unOVRPVShy4uPxTcmKgs9Oo2Sm5/
Jbx9Aw34vc31n5IhXLDxauWvdi0Kpx03b7W1+mF+RE9hkFlWd5kgGo2XbyGvGX+MSHFM+TIK00mA
tsM/6f6Ac3jdIkkUpw/PVaD222gC6eyft3Y8AvrHI8Z6baZExnDufj042Dolqjd0kXB/hK3XH9C1
i/GfTfTAqD6kqI0xX0wM3mTTa8RwbWqKGdOoTfnP3CceXYdJcRmmGQN7TnDt5TdCRhEz8cz9G++b
f1rIN8m/IVnLIJwTomcjmPRjGYZI7RU7Sqo0e/xR3NOFdTlZJJRFp1SClyGAhGHjZnptJ4rfeNVX
druWpIRrfxQKA0r7xqqoqGa3rF+3eUGPkYqS/cWXtLgAJEljkLSbVB+eK/M7BsI9CgzoC8rdbJ40
icJ6Yo+NUoMcFT6d+VIYQ2GteV6WNTlkq/rLWHjx5UBexOt/o/T8aotvFSbHzqIZt9PRNyJGLH8A
irNL/Tq4dG8AYVbVau2PFJ1LYPCxtAU1LprEHmJXuVslolUj0dxCzVyKIj0dtM4WmWNCBGisFFYv
3nYxQDYnBra55kMRh2sEbSsMDpWN8anJetDqleLd3bqEgntr0MoVfze12/eqna+fa5ApxOFHqO94
I7wfydXt6dHmN0tImq8Hgq8CqP3ZY5fwN9z3X85feCPo/l7BRcs3KK7+ZgrR/aJ46pJnfQUl7GHI
2sy++6q+Jsm+6crA4EVAzJsRvUdz97tuh6S59a9dqFmY4f+cJQsm2/HB9p2cSUKNzebiPpsZudeF
KPRhiwqEWk/UNkSP8R/IhkSoVE+sRk3dPnj+xop/lv/S85/u8+alL0s3xLQW929d887alBiFvorq
uUti3EpBPl/OXhPUbohrz/YNx83NaYpjODgYlpPxoowVwNI3Nwtzx3wtuBRTcrMaXpdoneGE12YY
kdpiaBzQUg4CmsJUdYp23t80Ct+6KgwtmUcuojAL3kYZ12qx22acGpBIh4aAlkNrVb7tq4bYefyF
nPifzzdzWwVfNUye24FByveyPDHDGh7e7t84Zw3MVcmLL4FtmuHgFdnIFMf7qk74GXGSDacFrugb
lspgWQ/ssTZCCjGO0keSXabqYlohGiNYoW4dIv7m5nv3E1oDc7HRp9ojfAmofZVrNyz8QCWFA/u2
Gzk7lm+0Y8Tuz3nBZebxsqmtr1eQQxPByQSj0C2fe/JXcbFOE15PQBhNxya6IE6IkhYugbYFr/+s
6ScLPTkrIfAAizA5VSHaGB2D7yrCTP2CrZcKE/iEz5o30o2VXr9mn5IJkEUmwtO1qUsuxZ6HMu8B
z8WtbqYz38wPNNbPNvVxh/6KI4Z1vNyUhJRy85j+Y9nyz3cE/mRRuAO464Frh7966L2Km9p3cv7k
DXiyh/r8sap0jNcwNVx8jw8BCdx3hGV/02cUp75ZJkh5IxX1nh1CcfmgHTz0NoGtFv83DWIijgz7
qC4GbmAr2diPyYt6jx638h8MsxP9XrJ2UASdDI0FH4dyE+mXhYh1hGucQG21q59mxCn22nlyoDKG
IAI0arEoQN5lCxKfyV96CTywT8cCS7uHHhj2OGLVwDFbaS4TwTla1+kQiXPnuuKr2bKIMD2NHmxS
WbbmTBHn1Ial31EKRJ9pXWZs5FbFxaIoODXX/EuWpvmafM1JZmiYILPHP0hB3e24MFzsaoBlxZ0X
6BBefgUURFuqJucoOGIbYbiqvY8KYfdIqLnF/wVXAQVK4Y7UquSXRUCsewDIenj1f6vqdgrtuv7+
dfP1tLkD3zggBgrA4O8nyEpDEkkM0oKCWs6+74d7xrykNDxbqki56baZRtvNqitp2n73n7t/4/rd
b+D8koGwTyRcNNllNGvaUM4On9U1Il8no0DiawPLreL8Ny6VeBcsSBaSru+a/ONsodneov3qbFvU
G7yV7rBj5Elsusl2dsZ5ZR0eJamZlhH6FMvd7dDUP/+eLIvD4D1jLA8SWPDCOBuVLzHdFp18DXQh
D+xUFn7bXTsp+gEIUT0O+UeDTcIjZffkMKX6D2z4+7sR9s/sQBIzT5oQURPIHyPh8cryLvHBZWlV
RUDegMsQiouU+3BKo00E0VoKlSuvjcDEry06Y/uQsz3WflX0Y0MUfXzYGOhlZRMCfor1ADxyWi00
tqNjb+/s39MckajaTGv4c1X9JcpAKDzDULjQwg9uLKh2q1grBi0URTs0UdVmz9bCiqHQNZQy7luP
rjbvsBfT7XvKwnJWOmUmy9Ln2LSjLpnjVOyaC462YincpYY7kRsuBoVuZmi0X5qMPwefKuq4TyJd
JlZHmsERSxUbag3N07Xpzll7tnPBVPmK7dn2xc5L3REjypAx0Av5RWp4m70cPTPtd5GV5VwwyINi
WeZoBD1w5yaKc3MnzQ/dOTzAdbMLr6IN1YRx1CeJoAdJ1FdSEOL9hzKSvNe1ZaAbt/Lk2Fy3C7Or
XIpXNz0IIVEKWaMxrag48jdxo6oh736N5p+dcyRhCi8np6dTPPR0IvlBnN5Q7shISsylc3ZTAfR8
EOH+v4JE3xMzbLGnekBOJ29iNdJiBtl0bM2ygwvqfZRFVs+QUG6rp1rWU9cWbKLCfPOvZNSKdTbt
bRvqUubSwpWH23D5LXhdb4bHyFlsf76/77vPJk7zushzijwaz2Y5JV3RWwTwrSCTJPjrh5PiJjLm
GVH3NsPTPae90bFMr9OnRznB9EWHZu1f9SVJ3qWF7qnc95zOc77iXW2W9QRM/2q7xl/QN6LQrkUv
O/ZQBsTN3GqLLs1HRfZouZ+29phuGZRNYTJ6bVQs2YOk9qVtaf97ej8SaSj/+K9cyqOunVVGpq8h
OWXATHJukFSZmosMQhrTTSeuCMZKZR0QGAHq6krqY/nAfniO/hrY5sWNs8eA8TDLaPYtz/hAIoB4
hSg7J0buh4Ik42Xc1KYEj3+N2blz7LwCCS5CXAEyY06Wdg+BoowBN1Xsn6TcuW6+FEyscwEWTx4R
Lf7NZnsBQxxPeQaU9gOE39FJF5REWAikSynRTKz3lXm2KXUuok38hN3ue5epNKZKts0UIQrG4oly
iptBdOvZzcNtXMB7jxfPt0rAqawAol981HRwBQychH5r3Pf5lm/aCzw9lValfZkeSX76ifGwMHuK
Tvl8K5hjnlpA8eKzGB+l3oKo8PO3f+iLVcfshxI/yWUoF1AtJvcx3Os6NjwPFPG/RtzZXLs3c77c
aFkPMSTZMYbAEgPkIV46q7BgZ6UEDEnwyP95D4Wl3liUP9+s/eqtFhK6nrWtwY73p7rUa2NtO9Qo
WybZKT8OtLg7aODsb6g1yPI9QKzQcVm52yBP8dDxjcNLo5DUiFXvlulAy81w73dv4/BwPsrN2UUK
l4IOI968HMCie3xgUuvhAA0Fyhn8XvhbwD6w+MiRlGIdKvI40R1Sm935ZdLTU6nxDvyrJd9ndHq2
IGTg0iyUWoGUhFsczY2nK7AdKfVvGF41kpVlP2arVt9V7vVsFDnPyIZ1xOojIV3l5DfIR/5UYH+K
4618VsZa8RpKf04RfcDJAYabiGASSfOo3fhjOtBbmfr6d2dUW8mMg9YrXUtMxE7CzeSB59v2PLOM
kohBmlM9P5KB/I2+nWX9xvcIOm8O+Eb6dtVuAxZyxY0pjYM8K4Du+7MSElBzPDG1mdnSgQ9iwxnS
es0zwXKzJkUXgJtTyUqckQlfZwa4nUFHe+up5D6NwAzTtXwb3MRAhrwnlhmkquk+wu52hnsbPDap
/lFo47VQioWmahU9WtahhWKbvUXP95NoeO3lFRhfuvWxthgpHnuBc/Xs+hTL0g3ayZ4C0aO8qH0G
UxMQhGlgNeUUjTftm+3lP6vA82SP6RgkV3OH+/FWOs+Qumvb7mboVkA6jt/xwbUh9smwwEABITpf
k4ecHCwcQZ8dNL1tF/pfyzNz+HzLo6XJkdGWzl/lw0f87e/nKCfKIIWsGrhlrKET+cCskhSZqh/B
uXhDldzoHP0j7SL2/UmODyEaq2EM/GC/a73ZxwN683auL0QbXYtI1YAFhm0stpMTXr+WdbrzUeAP
Cl3w7A6hgWEBNrY6cfdbj/76Gd5epX9kTVl//bcVOLaNnYZ2G6X7STtdY1t8O/Yu5+Jnk7QcjeLi
9fbVGALewXMw3o7P8wSlZJqVd2Bw7ou+ShbAyiCsknE6PFeZD5WMHGMBbLtRcuvY+IeJ8AeVuegx
D+kHsyWIHiVeEjddyV8Jrhd6MYhUlKHiqsZDbkuqJbZ74Cxevfhvcr27Fe/5EhuGixKMoDhTTZmI
qwBDYxZOVABMfRE9JTHqGDoC4+JKZSMBmA2C5QfTqyeOj6JYN/mvY5NME516dom1fgRKRDy1GXtD
fgGNbcSmJn7mwJLBzcjRJ0TM51YNcoNXMfe2qfnvIWZEPf/B6kZyQXAVubH//Zz9fTPp18TXX/Xw
CS62pHjNdOxg+nFva5X0uX/FOkVVmEi0t0gnOQ3G+Wsz+Mbsj2Lv1zeda6H0nJpTTp+/YILO4lgc
mUKUuEO9fwoqWFSQUKrHNofn6OczkLUbbBTK+fqLHEwx09xGsB8ZL2wbIqyniGSkmS8XKtsWTUvh
W9v0hpPVZd8UdrGElFmypWCOBTpl+7wcXSZEPa0XKDSsvOe34sm+BpRPkdXsIHX2JYGtuIO9LfeB
0bbjrgXcngqNBURfZ6SHhHC2TmZx9lMt0Sdf9Evt1Da4G5KOC3LLA0pN5uD3+cH222H/4U4h/FzH
K1fLXAkGRCEFmYNQoHMeRt/L6rdnadc7FhmgiA1UfgmE4486u39deikBFIFclAW7Pz5CQtaBIctT
p99Mi7jQ3IQjqZlyFCe5eGyBBMuZLqn7XfhRND2K6WiuD4EB6HCGzuvJoxU6bMOFx6Yct2di1N7a
C+DoqQZsQ6oOMUkh5ygkrl2bL6ZOQEv/M6IQ4FqYgVBrmtnZbPpX/Syf3jOdUUD00CYMMFiqgJQF
5tEpW8TXCr8gsAN/Hqcq9YteF7ssfAUCe+tpRnOP6nTbMceufLq4Twmjl0TTFJrUM/zkX7c7Pjc1
rwSM/2zN4DWpLrFrtj9ev8k0SmP533E4YgE9p5guU07XgwYY53CKTa8bCwwujWRt0ciWsZPwyUSA
i/0MBnJx2FVWlkLL5+usq9t2txkA3IJZvrluzk1wOdGpu8IT/sTTFfZ+Dv8wrTljw2mxfkyZPG7h
CMqVZUOq+Kmmg6120iYd3edxJuOeWWtpbboT3O9FU3VZy7hl4Vvb4jqJ4Xyjtvu6sPs/sRpJQdw8
uf0TiOjo4rl3pMkh8p3TL4VzILC6tOq+KZW5tNUDCWY2F56PD627OuAcyXdJ9YYpoyp3xFvDl40G
aXRI/RueCxz1StrnyQNfLq3nl4xWnwIE3bVBNR9eOw4bHbFwqVdDNp/tEsXpQo/E3K76ihb97Mfl
/cZpaVHjX15dllMyI+QoSFoeJN7vv7lo35CggsIxXAsVuE9TzUv3FVAM762N1uh/KtHZw627Ifi9
vhkAHyscCjHRsh/bNoFs6Uyldq5tg03r26O5entxpQ12YZV0HXKpHSr/fbNAQAFv4hBzw6a57GX8
IO4Pnu4b6/liKtopnB/nMnu49cffmSNZqXAqF7r5/u3n1WXSCNauBOXzorMYQ0shHagksEdAx260
iGKycx/V89goBhpCj2DJ9BmjcDsJLwMDc6QbDutPwv6wG606p3poGC9yXtgEMUK/dPelzyqORIUg
7ePUXQ75uPyylfl+Rb1n+ZefbJSpcN3oLxmmL7tyBNob/QCXrnIhuMswl4W8FI+gnlK+FfZAVi3N
PXBkQr/qnkqmwTiVzcX5twnsVM2SvH2HnIPAYgyRJLdo3T0yuomC99e5eAFVpN7vnZT3OFhQHnGT
5bNGTq6jiQLoXvqXkx5mGAItMLMC4oxY5rv7phtsSsUR1dPf1pbdPfNYj2xDY8GjDrVvNcUN5W9v
E0cMO3XhsGdNWEI+jPLFtrHhqnUvZ5jFrhhrZcu79+sHtCI1KMRLhc5KFWaYz4zmxXswKyc1gBgI
ctQt74vWg7duTXCO1//OBOds/Lx7OY0Mhss7GHE2RPANCShhJTjfWKEd5ohVo+VAztdH4S0Qqs7V
XRTiWvLldH1RN5fv/2x/VzYoZmi9XCXTflYDOc2gtfhr6Rf1T5U/jvZItn6L2KAGlGOgE1fcK4/o
KgrzWJ85nrn/anoa8vudZKouPNp9r/p/VdzjnitcMF+8fJ90ZTY9ZJsoV7rx7hIRESzxRT1fQR44
6wGgby2LiH4DvM3f4GSnW66F5eCcZv2en6X101qQBGbkpeG5uAgaOn2/BiGGpvV8b6D8tRbIZFG+
txyG9I9ciSV3lJzQdtcXQ+QaU2oW4odKjAE6uQqlWXxZFiTyxSyltTwHt5mHsf8X2Cj/kwzctHTl
9izFcThnW5M4huX34nlXSjzLz95rcBKkSwr+KbC2mA2j2cuxtt23ch6mazWVrwLHJE/+SiJa9Avc
drqvW3UD7xM6O10tSikW5ucSW+XHyeba2yDZtQrHBpvHvMS2P9IKsVvROvOWy9YW9+6ndKiiGKoH
l/V2ZvNxlJk+PSl7HojsGUrmdZXbqV2CyifsRHiliRVGfDWODNTNGKjXr/374NpPv60nC90Th/Ip
0tmiuZ6kWttoS6FEQ9NO2hyNLAafq1J+HOdvMThrkQi6/5VesTInT9j2NDuOJYvJtyc6JxEguuOq
vEDsG+1NHEbccxMjCs6UJrbPWTd0tpgKeLWKtZv0sOLiWT6g7xuIBsO67CpEZ8QmuUk7VU20jLeL
P78jH3ZXFoVxq3v9BfDxEhWAKfCPZ7nA4jZV9qPeFwe3x5Dr1EuMEq0jLpitY/D3cegVqsnxgZ95
gEqVaIN4vny98Eap3W6Tv+X34Vz2O0+RI6NrYZK4RFl1MTeqL2+hQBkgaZ/T/QXDLzU1Hwwvq6TM
l1OccfyRSSUMg42u18+MHqijt1p6zDhqRsFgAo9BffjvVZIPe/IFce9cTr8qybG33MFzU9+K2di7
jUeBKuHwUD2JJAimmGgnGQSAAYmDYdSqvNqVvWCe1RFvMuYFjcS/l8eC4b6oGqkHPXYoruvLj0d9
SSbInHHgZnTOnf0gvipJUClxfET+89nWTCxsI/SajqG8qjRAAJsBhL3HAFR1+ND6pLjfN3ggSrYd
P+ATqhyACBLT4QPR+q0twFX1+GnE7z5PzNjPg+PAnT98qLjyZS+7T4TsSCOIWfIVfJDPgxQ/WQF/
OPwl9/BiuLEvKvcn00nBG+yL081g0dw0fbembRqAlGGtu0io5w/Bj9VJWy2pDUAGj/KCZFblrH3t
TFIUXGpNJvPQwAVulqtl4ojBX6glEr274j+fL0lTcV+O7gavVEpuSafb0jQFsPYUVab/LB0fdvxH
6zn+FNCZ0Qr3AiXEJq9sWPdI8sN/hHlWjklymJ04HpKV6oTnYmnSngQ9eboxTXjJJ8OiJPN1BCJ5
8hvbi6RSr4i8dN2Z3UV/s3DfF7Xrl2vw/2lXEu/4RD5mYVl5yQGPVeT5JfPBSPGZ6vt3bHKMd6+v
iu+RU/R9O8zP08t2OlbZXRvKOkXhEfmVoetseauxEdBpeaRiz+D/lou1L5mKucGSXOqhqJiv8Qmv
8SixLPue9Gz5OX2N5+dTD4zWLad0hWdYeS2DQIYhZqwtl7OeNJLXE2wGQUUwAIDvqdUI5HxP9/L5
y6uxfnxtWuHzCJFSJlJdqymNIEa70f2fw0Hhh7tug+teNSFhT+11GFmoHd91bLLl7fWz5KedKx85
gY0yVw4bodBf967xutX/oJ1YlQjp91/0MZxUzwxLP4t34kcSkJAse6nfx37Hj6euJR/sIPputJxt
B+6EUcj5VfLXXCIKFzfSfH/52cWA2XYCIX9GqLGKR8hhJu0exuTHHxtLLQaAbFt2LU9tbKYabg07
pEStgPqtn6lP8v3EhEPz1+JRNoBx3bFclPts7xFNr/DC3CTW5avjfOWIC1tFwCU89KgfOsqI/Xi6
/QoeCvjLTB7E6Y7xYw6F2ulaIxhBwHkmaqlLIxmcEnivz49jdy3zszpX9+M4JATV3Y64rKT+qro1
TYmhGnOEp7CLdo6CXGZQxy1TEKvhcuUrToolp61d1Lz9H8mjBvxagyPEhOAQ8YMAvGwqSOVz5sB/
wQWbG7nLWQzkjc1P+TouqwKS2H3rfngPw1xR35daOlPkVHEvDDdHP95dZar6Nn+aRKMyenoiOUYn
Plv7j/Cmp/LF/bmXl/vujZbhH73ub1HzUpT+3gJP7tMLkjVjzuM3/jMUJuNP7nt4d8tHM8NNg78W
Ka3EQ5neDd9HjBIaoYmA/ulpb/vRgrqABzaFNZNWwSrpwcl1sxZcvWEm4ZfrWu/lhUeOfMDaQuRl
1ZBs3dKDRPI3/qqnKb5/vJerA524UdlXfWPIeG/GX+0b6ECMMnOwVb0gAkaWRaG48BN/dius6bqe
IQAcnXQ/MQz2Pn9mGCvfgw/OkIQU17gRL1mv6pWm2Zpj6zj2CQ1SSOkC52bxdcS31Z6h16GRsg74
/KVzh1vmzcCZaUVBYHus27LLa27AGG+1v9rh7a+ddpwxO4E6Y6QExdJLe/NZ0+lWuqCx+n4u6ZIs
zfCHNxMTjtql3XgW++kpJ5g9ADbJ9IHBktqC20qIob4bVbC6+8m+Lds65mMkN7aPQLOR3rocEt8X
D5plN2GyGhei4HschkkEqYZxg3BfJzpCqwjmTkTUPzZTQ3BOmUkqivQdev6wIxLW7+duUNhyDbyL
e1ZKy6vJhHeBuS5bfVxZ7dVulHZV4comq64xVv01RBlyh7/purBZkqZoWjC990HDjyPVGz+YrbOD
h6PxbAdnPtpmbx/XpiFkfoD+1/ossZucJHUeCnq3RnnUCGwgSPh9jPzXyran6fGdZONFb8UCgdBG
35avD65oqAHFcExYhk4D8rHKti0AoXOIYpULiEupczahYTmAP2K3abKVqqO3BQ2H6fy9eIAkaZu6
h2os6Dlti/cvJ4ENyUZgL/W4XrNND8YmUbukK1fS31jLkj9JD05XM7n6HtUNtyFdXeR49Hq8pU7U
TylxAqUz2I6twsT6PH/22uvUjKOOX/GtSCjlKjvIoFmw2S0ghVN9fW2Wg1FQtAwBhCcm8EdX9Z36
WXxlYVAf6GJgg3yf+I2ja+gtbXbFdGdVNoPhj23rZWMvkQWBSOuqCaj6SOtVQLEtUFa6pa388Lz2
fDHGIwgCsOv7plsAwaQHFi2MEqUDHF3oIWhbMXV/BAJJ1+aztLFS4iegWUOCYHFIO3QEsjPH9b7I
VGi+rr2G2/crwtM/9oXnhz0Ge3meTKbr586Kqube3kMMNwN8b9qsxWDN9P7ANQYqCBd7jjeDfae6
8hdiXZagb+aH1e3lH30K3olJx3jieA1+Ke+5WXIQ+uWVgRJqnczWO7P7XuCfdRBvRkEA+sAjh33n
TWgPP4kZdDaM1QoRfUN7h6OamiwMm1uqhnMnVQ7IyI3XsK8/HEn1o2OSL3l5wTmo8nyzMQjL5vbf
To3S09fPYZLm9n+eE+b/ZKc5+XPv2f+7EB/N+6S0ydZij2fP7sCzn9MwGHN4ECltoe4r/B+0rt7N
tNMIkppx/+4xrWy+Ao1WO96KAfJBth7R/SCwFqSal+Hxcm8w5R4dPly17OBpthaIj7Md8I5ja4lX
o5lKcLBbmDrj/1IhxGYLfTijDRZTGb7bxcXXZ58pMc9eErs2ebQGXXNt6swjtvRt24L7BlcKAQRE
YxrX7/BrgkbEj4AfbBp/JAcYrQF3QS5JV1BVPIMCQv3qaBgUbNX8Hq5FMuALmlAqGf2nxG6phXAJ
sXcQK/Haj+atuSKShCWEHwGlzO5i8zIVMRuZVOn2rOZ2H8urXMBDabt+h+jn140ETsm9/Dj0b4vK
kUXLMVqfGzy1kJqoB4ykXssBY5o1u5Jnv4AIlSsWwMjHajoXDESyDwlU8gD7KwbMBwz8zXtC5lFw
FIlJRP3eN3MrJjUi5wioq5hW5W9LJAp59rV4ZYKW29/PzTxXON8wJHO/ji/ydSw7K5wsq+/PXfl0
wfbIIBTWNsMsg5Dxnt3uwSg5//43fTb333zUokd3+07gwxxPO1GGPu5h/GiBVRzZPC/j7uU3/h5/
3zFTCUSy8zBwCWKzDd5DoAOFROqABCXssrZstFM+vYiWnowKAsJH8vsejKsDkelRzTYmqJqoqmRV
BAcZ49CNULd8PVb5pmrsYn4au/n0EYqsmniuTKymgEHX6Te8X2O1Kv4eNIy7EUgBFKIlZ6YFiLmS
hWQSwZ3CInIujZboQ2kj/317x3O1s+XDAttA8msea7durppvhKaBzQvbpmMuXDdo7NTKdE3bOikA
U/WPPumByRuGeeNg9bWu4ZP9jW7smE6tJsq8mfGKrYPZEMLcKIS15I2ZLzWzIBqQaPPuYY9CpVB8
/DLiQ0LAzrMON1hyjrn6NpJ+lH7b9YI2HqFVft+SkudSz0XbvpbDQkUBr1z7uw/eN93777axgaDb
nlaDeycN9Jyr9cHTl8F1bus26s2XConxJ1e2B2KCYJvu8RR8wwqFxisb3XNSalqMA9N/lc268aDX
PHU3YBkEpEZuVPCw3lFb8r6eF16zEoB3uXRQxLnLZG+iuTRxBaLhxKfYnK8dzEEFwCfbiKy2xIb5
6/OERbaBktexOrvJJ7ph+UZyE+tlPq7f9/fVkDUun7fNO+3Jfjg3yS6HpDh+V3bQZctZYV6dMNu3
4Vx4EfgKmEsd6oopzhJKknZgC+wkfbyi723nexCoxd9471rGoBtAPufWv4pogssO00BoWVTax/mt
qgwPzxEEinc/RUqgjKYrqtfgG6AG+/Rg8WFEGw5qfLXSva//IYb70bhYU7abSfopm0RTknd1DDA0
QAIn3mlEkceCqKSR+cl1c3CWzzHjz5rdKBc+xaaDI4trRTf2pBbKv6Vm+XMHJYTlypCtJmike3m7
3+ijAiVlWb9N1PfLnnfajTaD3YzvTe2FE8cjYaCut4unty61awpl8KIA0q8F26yMC2J6aPwf7JSy
b87YXMvbJju70ozYmUQcH3B8F2D2qMagYlkGwaV7n2GQoRh+3Y97/5gQIruP56ry7bytOKqbjH0q
554pilXROfJRSjmIJBoZY0/P6erx0f38ojLZJChycrZeClCEe7PQ4JJDhmXuvsLlX33/TQ4/VCNH
hpgKj0Pp9UHj5RT3xFMgsC+5ffgSO7YvKfOapADnx1qYy00fT0U4KCj0+E+8ekQYhMrv6Hep2TXH
WWjzfrjLSDe/2TcPE4X0ST32HbtWVqZZwfSO5u/CBGkW30zuGB6jtf+4mqyLXCdnsmzx6b+RlvjN
L98w4lB+gm37qfYXXevP0RvL1uZquHwAsMpcYZY8Ws61da6yzkbrAKA0Xq8eWzcSoteprm3RSSm0
siCFnEwvQ2Vqwuj2o6UICIPFYrPhEDAmsh9bqKXruMBIYfWPGrjuAXj4K9yih3nZ51jWBa3jaVVN
pKLVPjBqjBuYw8dKSch3XRuxHyeqf71T99j57Puzd3bwm8a+/+QZmZ2+ujlP5KY42yrMQoAO+rOB
xNZoAbOTZBjC2tQrmOaWUxG3nZ9UP4bSnBZ2bShIwdA4mWXEIYvbfw/W4eNuUAFaN/mw/yZrYh+Y
B4AywAxUVtrows/16292/IrP9WyJn+QdJXFFwJWM19OQlyQVzzpjgonqCTaYJ3JRCp+L78Bzrg+X
O5O0gc6hDpkf4q3toSfMRjtOdaVqwivflvXnyb3DHUey0D1mqjp8Vd+f6ZntUJ+ng/cAvHrJz/eg
2wKfbp/TpL90qu9ddGeXbB0KtlSH/I8OrXCsO9//eK5xxJB6rUuhAYd0fIYjfjU+lcuOButUe5TA
6/Mm0/QUZSXw7Nphab6JiS4NDxiDivvAntad9AvaneTAhlb7uoxljBT750Zm+OjOv8TW1MNZNbu0
swwa0EJCF3l3WD5rFjzTKBytamCz2tQqiyxYDnUQ79lh6L84lSjUIhVgash+pIp71w5MwtiQSrRz
MPVC2g8j1nXrMeFFVxiG73cC9ll11nUMjiD4mBy1LYrhinVRD1N3/goQuUCZxu5spiFzUNqfVaR8
xEChzCxZxKPL0GTfQUjVw2zY4rWfltHG+SBhjPPIWvaxgwLpNvETlh2F2Ppt2xymJ1/3ogq9le7b
efKdDMZ1EHfk26t/c6h/STPpOdQpPbdzrntcWeqXH22EUZEhjnmfLuILA6ZGgYUzMAmF3yUCjRpE
VGOrt4e5gK3XoWWbr/S3vX091RhS1Z2qz/4V0oruixgoLOup3MU4rBzaffPthszb+rPtUYjEuZU5
tyORjs8ayAK3uL9aYYQUnejy9G0jlJZxVhFM48XZa5ipzz+DaGb7/TCQnCb7CWfAzvdGTYbJ1d2M
M4WixYvBHea7hH2vidJDYZnut5HI+vnSHKmj7EM+WBJvx8fx32gxkK+ja57H5yHX6oUcsY+Q+7Gp
NoihuCPq7kspuOEKNCsHwq2ArIglfpVfggWS7CcbPPKc3kFAoih+c/xUdklcgltLIlQ1K5M1ZcoX
qP65TrCDCd2eojHQ4yw1PgXtUKucK4EwlzGLtjw6qV3xWss1751FFJC4+XGe7MeC5ywPKbt9rB+o
Tc/y6j1PkwBKNgc+Vk9YA8YPK/2lj09fvOcy7ViI1ZVPM8BI8fIFtsI6eUa7/t90VdV9bxGVZRw2
pQRVoJeD3ShXjcOQA3klr0xZ11OT5/hO+EaUw1lPzBraTguZchSjAmYrgh0UFgpPJCJfYxfIM8AC
YpwMwJGDmADI3CQKWqN/RKvmPNj+9r8AKiX0htck1c2IN/kzBdf/ZcJ9biHSLn9pJhvypTyrLtEs
/yNQv3PF2eKf8daiPMaG8qWKaifSEWnQMsOv5vue2BL5mV44EOiSgzOOzcGMs8K9vbYfEaoiygLN
Eor2YH2dxG4NQt1gzXke3keP6X20rvSN6isobuCK0PkqtI/s/RLDdDuYUoc8NXuoUvSAQ5T5Uo/D
jGqB3znuf21wjaCJ4H1j6YEPX5yZCZefLjjMy6nFAShbFkO3cl+oWFPVgMiP2wGXV7tOcoFkUt+S
DwdVFGZ50aajFmiAzL3sPAbFLp7I05w3vgruGlVOx2auD8ty3/kbjedZY8VZRs+IpcGcMNzrOBEv
kKwyXXzdtYKv8vf+lxmRT8c+IIgk+QAq8cKtMJv73VXSHOhmbeycdX2MOGVFhJjBfH9dD22E8Rmp
Af8Js5ZYEXmx0MT95ZzJIOfWoh0mZCdmwuGfxKR+xzmSRMkvjed57A+6aABN/jCDAgbmhbMYHmjo
PfkJ9T/riejeNjjsOVk0Fbh+vCmb/41LUH3L/yPpvpZSWaIwAD8RVYLEWxhyDiJ6Q4lsUBQJooSn
P9/ylCfsrTihp6d7hT9cOpvmn46Q2PhNWgQE85lsW2/jwH14iXEno6EM2Gd3KIwzq4/RZQwIq08u
q3UP+dFRycMTI2IAaany3abMj6JqM1QJucK3fTxu8Hois9f+x54jdw8P9V4rDLwStNTL29aps2Bk
V50GQREEErkDB345r8N84owEQeybOOyvGKlGD1hkSyu+ejDMd61nxID8cD1aPAvSpFQfveDXkpY0
2T6XwR1jj1r+eD7geCCKPrGiS2GC6o54B0J8Vry8wcMNKkXE72qFsUYIr4Iq8vdsglWZrdMWE2Du
m7sXi5MDBMEsVNe/R4XGCU6wMrgfNk8Dy7DAt4d6MNaN/MEem7dCwQgLu/7ehqtt/AwPFSSFxUyB
VNWQDbaK0FfyBWNcUTcQOj/GzAXCIcQgwwdAhMH6GqfhryKZ8WSONtJrNVo77242kEwknrrvi00L
IaZrMcoYi0P5WfnDTr8OsYcUdsVb865V6u+m255mS+qVK5DS1vBUsS7X0T1DLM1yhRalWY8Sp26s
14VZoUFa1sV6731MMy0DmMO4T72m+vDryo2x4KCxNney3M6+9jFMyWK2xC/U5Hufg/0TuowRJvAQ
qtq7BQ5G91IbtsY7gFlmTK+ZekCWl6J50Bao8B3KqKz+4a35rSzpvT23Sx2YaNAeRTU6ZhYQ4UNr
YRkF+EP5VPbZvnj+2wQQ9atjWnYhlboifBL6MGj9WFP3YcijPHHv0WU00bYhdEEAk0WghhC9qUwI
lMJq7SDI1Efr21tQZqaK+5bdnJpj+9YX1gvi1bGExdFl+KrmZj9mBLUcwh+H7qDYLyjnUJiQ1bh/
plHahQDhuG62s2TX3T5/5yv5AaDJKDMWnCdEF1upakHzuF54yCeTIjWxn5F5ZEkBxFAwypPp4y3W
mehXN/IBIQpqgY1h3SOLhQciCq6JZQN++BG5pFioNA4WZ4aIFateuflC0Td08hR3eUvZL6NaOq9H
aM0FvPrZWezq75e/2XTQ1fyAfIqPe8fr7JVbsACN+WRX+axZqO6C/1beHKrP7QO/zwu6GNO6eHq3
xuFB1eejFTxqGHAqcp30GIgFqisda77nEYuIvHmIQzgpKWyptcxiAgScLfuZfFnglTvC2euj2tcT
ceHU2KBDknVnXsv09R8q6JhzVDpvAdOvKdk+m3uqX2DsCa+OlCHo0/PRASx/DBeB9foC9d03g+lc
tLpTwKqrWZ+aGtuDrYHQah5oDSS2Vc4Su6oggpFatksB65QANdo/eCsU68BErkuc483sLg7dn+43
Z863iUr86tQUXYZ6fh8JCeApI89efAJu2EktGfVd60vBDlOWUiLwwkO6fTaZtTe8O6QyAo9MEjlM
ujLhQLkXdEwiJhL8hdWuiIzTwi9dmm5hrF+0xMhXg35hNkHvGC/yeqykablkn9lCqPrdv+6hVEFj
uygcykH0hm9jMofqmfjL/N2+ZvFHHNa36lCyXTWUH9M/IZTU2JjLgnSrMcFCCgFe0brxO/teWUj7
mxKamRjDcKfrN2Cz9/Lq4Th9ERGmLaX5B7n6dTh/yFq8BkTiBvSU1ejAakXwAi4yD+/YbDPa2HOx
IWkKOG3FyO6trxerXds1c2NqUtJyx8D5uKLPW/Jii/MKerdh3qgC1Z9Pip2vMqvCzIplxbMfmoh/
i/A9PckMsv+TOKxfBAoIKDpZdoSjXRVhGuHDsKh0q7oA3wOsg4YrRPLNyy0R6mvQ2isSmt3bGDFH
eFPqoDCuxIWXV9dE9GylRhKcSi2b6bnOgTj0IbbeF0Aqr5ouKQFB6xKNudYiVZnI9ayfeMZTSWKW
ouj2xRhb6IaWWgmMsvF7l5LY2spNMxEVe/Z9dSDbQqm2b/bnRLWsFGKhvSCQjIYODyGDmI8vvxNT
vPY9hI2yEZuRfeg37JTKr96deIaw7V/GrQ/pTTpWs8pK6+mv+xNrc4KwV3bsRZn6wQkZRUi22PlZ
34UxNpnVZ/NnGozQiAvnqn28tV/RAzC8IRf3HeuJyBt5QreOlo19r3w/Vpxv34D+3lsaR0Edzgy4
/HA+N3qAYKZzZcfv4nFzV/5c/Lbzy+yYc1Qj29wv4KNIKGXsqslRJ3g1lwu8bq7lvYElCreuHxlr
F5u53skWJWDsZwH2LaSnxRxgvP7eyfXOg+tg3w6wor4nh6wcj4QqgOPrxD5gV31vmXCTYuDU5qbT
gcxMLzfScq1v6aXluneD3Ki4PD3uH+G7BI4EpRsZWvH31mG1duDWezgvEO7epfKab/5inVupacDR
M/53fcryuefzvdORHFwu1VLYx5fhwTqlanbwDYL42U4PL8OsciDhiraFtf1F7I6r8EOhmn4+n6nT
pUZAupJFvpiVtIu69osdwLWbgA2csJjw4X2r3Ubgit6GXHW+LI3S3pS2Q1LoOzYMu1QpXh/REtgC
HLftp845vVHC8lSQKz4powQybrN4f+CA51GsKaYpo0BcN+8GdNXSQ4NOH88Yj79WR8t8N58cFxRi
ObB+XHiR1+4z1btcsntrErnKPJTa50Pti46JYAi6Cqzi7Ymmzf2r9iRIq4Ly8GrtK/VSQucS2Jxo
7LWIb2xzrH+gnW8fPuFlPojQ3SuCief1SBR9oJt6R5px6ZE7011qUEDMwweeJD76ep7uJuDoCYTe
1+qunx5mmo6WXCob1rKr39V5BnzYPgP1sZ78tZnt91V+8MBEnfWD0vxldEaXWeQHG6DIh/dM7aib
g7e97d5nm+efJJupidq2z4XvSpafmSn/Wc3+y16ARfMq5MiN+GzEi+Ahuxltm0vlHIprqvr+eFK8
JNZMi6NYPqKSEdYjlwSqnm3QcEolxXP1QMvuXCv+EiUV3l8qqccLydTi4HisXjKVX8bv3mFw4BUo
aC90NYpMAu2LsJmU+KwCpMQWp0URinaQfcpu9EPYtxGivozW5WvXs/lobJbh4DHWFm11KcE5eDs7
KfRYxxmH4iQ/GDCaq6YXpVGhl6u+d1wjx+r1Z/V7WPigoNst/IpA3kRwRY7KrfW2TA8UJbiAxgz0
VjhV0bV3tvJ9+xNlMtBSsHinX6Ii/VzWYrQHCMMVubZzv4gYu9GbFv6telxCjX0Ofl52Ix6h4roF
6HPz8+kX9uZA5An+UaNfHLSiQfqpgq98rjDwbq2CC0rxtViBwF1DivZnb6vt4ScLbXLVDFzJnPt0
HSzpfXQ7dkuzK5hIKdixMC351XrfBp0S6MDCKBlDGBVmP3f9b6ahgpqfQlvNfI49S2x0PctmWoXD
ZH8cUgTOkme/wr31fTN769/yrwRUb9QRjxOR39fk+tk6fTf3wMSFBgTP+Uf4eHzNnVrvvPE4bAQI
aM/EvVuCxviittxBfcmL7kRB2iLgv6+fqZbd8ePU0dUjhid7/Lob3GUmGcvu+vzgB6lsFVSnINYp
PmxOBHrFzO5CVpkNeabfaAIea6fscnN+S/JbbG7f8Qn/aMiCWvPCStffUq3NvE8g6nx4vQPmPWWm
ObXlAjko6ZYCk3zGI5jnZpn5AHYlrQ/vDf19WJ9Gl3nLcXzo4gbAwYSiFhYB8UExAcn9TPBP931/
bNwTJnFEJTT1IOzBC4UCcTd11Vz/vi8eqtparUCV78XnA8dp7cH+MQTd9PxtZJ4XQxZEgHr4LQUF
zOI2Xdv6gb2y2uPf1bfufT8VUmhUK8r58uuoOwuNiXvtx7ydH2zEcURZCzyiiq6xePkV42SmDOPX
dCh+bG+ZeptH14zahvLi7Mz1UF1iXrlwCdWR+Z4C6CAY5fqXV5iX/FD/QfD3qgG+bvyOcw2N2V13
nuR6xWRfvb6WQzjt1GBa111bfPbV3PAliO0YH9qn1R/YQSvcPWHP7wdk3n95b5YGxEd7tybCeBje
pyrXrqHMXhKvzd1H8wBUAGz3U7nb9+7n/S3eCPzc637zEFXl9YusBFtqi2Y6+yWIABlJwwfWhttR
BsXmB0shnIJdpTAC10HsF38zOo8E1VHmLtVrMk5kOaQl1YennoBOeXTHBEoimDtVFdWBhlZLncz2
S3/CdiaxMH5UqXaWN/3nt+bzifYSBMnQ8ilbkNDqdfld3mjCh/XLCX8OKCH09YM5NZknkMu6qgRv
H/ivsl8jYzVmJxQFQtlgck977V2VWI1qTaF9rQybU6ueD+fdaA5YISqXxwmVafS2+ahFFZYoBEf7
9lKtclN/OQIGKfU20KDpxeiFdj6HH4LVz2YU4wjj2oIEXe4QajWp96Mpv67+tifhtuwsGuMIRcWu
DogZp0gqPiLzAxiKRvk+/ki+qqhyQAvqQxn05b+CGkxXYXZSAmJzhIi0naYBrd5bcDTfdVhxQ0JW
iEbY14MApq55ROVQRfWVQj1EjIoZGUt6BAAuwQmWxSnr1Kah/CSul8YbA+WUk9qRWhI4CG09x29T
2K1dH/Iks+ah/paJ+Jq8Ro5L1vPNzqPTixmGlXpovpceC2BU2dlvLZptKn4PXNbOrHYueltUvO8H
RRv4I0tjBc2y+y39IA6q4Jo29H3aVxALYgTkDksgItfhXZZu9RlkJqNnsGlmKoujSnAgoLTjVa4L
ye31IkWDSC9bn0go2fzV2ZT6BZTy0C27ctWpLxlYYZwapzMdNQi2AR4iHwidrUobW7MCxhowWlle
zFw5jK6RvGtTm6FPKUYx0FJNyrQU81iLB51GyR9ju1CdC6UU3hu5DtktmcJ7+QIBUurtN8/v137B
9srg73uUjioRE+l8AhpBW2tsjfDYc4fmiVjl6gcqhBYMA5pNI7Ndap4catyyH984Vr6yedmRTH9/
Pn2w4fp35wbADmCENekZF7LHfW9KoL5eBeUagbK2exUYdoef7GFreozWwbtC5aiXl06KaAaCwNX8
vZH5pE1Eoc1zqL1RzpTiy8Trp9e75yCJvfdy/f2s1KDR0IgNYnFMopN20CVv6Se/3sY3iRcJ2dk7
/NBGI3T9SJ2M0aE6/bNFFhrj9FmxNBNNVo33EWsw7n/7rqeY7Iw4Vn5KmavDhyaLKTJLQbhbTHXa
mPmpdZpCMG6DDDrt7274lae/WDuuk8uTgjqFpp/GbXlF5GN07NFhNyrrOGKmtw2emXiB8fTvqxJc
80LtnjOW/CW4b/v66YEFJQ/jxRYTLtPQbv075vtWfe6U77it+bZx9937+Vm+I+j9NOf39dtXbfPe
vo1LaKhpvRFTWHl3LAeGaf+qtP2NYhqEVAYriibok93mbpTuGx7+N0xCFu/3z2nzS1xYuwzM7kvV
fdxoSTA39V5SIWp9jG//KAfT3yI5wFGGQdiBns53+7RB4AlvnMNjqs1Wu/fDD0wtuv6mDCuH21fT
ACd6D6OSJUjBv5knSKG5awdwd7grKHSGyAL5+vWa6R3hi9L9/WsW3TQ7klP3fUCzelfNetdAa5Q0
ukYRqqVONilItgVcxM7xFY4SkACIE8Vjqlt4WOU81zrIwLLEcHewh190TYtLo29LDL3d3epWU78o
4fkontKVsb7sujcMDEZJzVy1UM1QQAAwa4gH2qF6stEqLr8/FGz6jykeWVYNGH7ti9EBtKpxGf7p
H/+qLU7QeZZX6Rz7v8G++oMeJZ4/YUc9HWmDIkBlBne2+Wpqmk+IhBMDf/9HD3DofGgqxzrA/HFc
auvzrHLjPx0vzd51Nz+Z2OZDIJ0b4VDQti9PtA1WUSG1KdtVT49FvDmCyF1CXzWhpa4BXSWtgZ/K
30qqcPtHALnBMUmoS231N/JcEuBptLnnraIOjerMckcb1uSxfEyOky+AjXdi1s/iAIA6E72l6Mgv
UsLNKxrf8aMhK1+puGa4RqgUTj8HRZaNUu6JrYfgXiP3pKQe5TmFAD0FtxGAXIWwaKWofIcFYEYV
aP2o+TZkiXFUvvD8iw/zbnx3V32frtWmO4sA9JYqo2fbSeAZ37upXh+XX2Y6TzKDuRJDaSQSwYy6
FMr3o+wkJLyoUF+Gdya04phEz+w4JHfjbFO+bBP9Z3bI6BHP6pl/c4LdQTayuX+0Uj38SF2s5He5
bmMx3FNI1pEx4vNmofKPnHzFg93VL6TiPmvn0Xe90AChe4juwpd9Vf2SiIanx1btvGKHoCExb2YH
KfVSKQ1QmutNSWZvyVm281dfpKPUt7FNc3ibQd8HTG3xLhyprPW+koVeIpHej9YdVL6yNxLfJDM1
tQmmfdcZuZ0hlNbqq+HQoUMLzkV7jWasC8ywQfSjx/Xw51/UPeVtQ3K1XoTTQrIpB3nat43Pz3dr
v/p5zUyuDB3o24o469/8amvnwWlTyUzue2ncn/bnOKNP85j5qMvtTuNPhke77oZISKZ5WiImwdmi
6sigFHrvpsg3QI/USo6TTwKaUiISYJPN4AMal0de5M9viSjza3L7bsAiSFYKs/2p+jX5utEAsJWt
R6ALMt1MmHSexIj9vNLoXTO9rivnv00y5PUMf4v4K252ft1dkyVZB6y+OIR0L2DNqwZC0ttJDisr
yX3/69AV6zOLU438uUVBS1H5df7v/inPC7pyYetKYx3sADZu+7J7KfRPMyHM2wRXYLcSssta9h0l
9CzQ5TTix2T+XHxv7rDQqee+hpSgYpZ6L2QgkaohlIPoFbUdy62rdpx+BSD++GiBWt/3wRm1K7Tt
YssIy7hqep2c6NM2jxKNKaCiEL3FZjhCCuzxJtC8MOp0bKQLD7Zxecq8AN9dfF6L3PPsCCO1gH7k
BOcC9U+3q8vr7VT3LTcQbqHo4yUyHa5tZ4F1P+sq6c/dqgC7p1BtLcB+cB0zo/iJh0DoUDdGQH2s
8aXLP9jjbKl/o0n/9tPK5CTl6/7VhRxTNV55R9nStbkhcuNeXgUVjm8jXs+rGdpa0FIPuV1XwFa4
r85L1c/dhEXekYFd5ln89rG6H2cuQv1sd/6SG4u+znRsf5PSfRx0d234g0Pe1ok9TVgirHMBP5tG
4aPmxqCuf091D6MwLhwSStucLP3Eo3dV+UOtmG27AeVav3q/zJ0Iduaf7YCEbq9frXlJmsF+PREv
ig/Yf+1faz788VM7H/9iGLXD0mh3TTYn/nzRVfml0LgJbfEdOF+QBACOb7vhnlsd73WEureyirGD
pXKdLSSC8OZQ2wFMQqtdBvn7+qGUpMc0v625c5l/8qHuwyCbOBWzxVbpWC3CF6Q7AqzTO5ifsteP
NTDXylI8+xLdXuy3JVat1Tf+ZblW7tS9eleLR7Kgoy+lkvrn7EOlZv1Tm9+H/2AuXy0UVzz4mqTH
IjzoEem195ONjwC5bu0GKp/udD9pBO4SrfN0c3oENZTH/gCP5xRqU+FoUreo9pbpp1CdCdilInl1
ehA6a0xp+N/sG/ciJ9jG++bdSHl+J4qAL9MPpQPoJ9eRvugoWvDC8DcBlkisMQ2p+tAN/ii3p/A+
cXV5BytI2OaVFAFSWVzg6vTZr3VYm+cAoO/UvfMeUbXQXAJPUMsAd4DKEBQVJmlWdzsSds46IYVO
GIBUIFBlmIeJksT2bhi9GmvBhTjzIi4F59rpAjh+b4JHeL93IbTq2wyG1mVMi8CqpQgnXJ4iDVBg
j6tbKhMPDsL1wiSX6Ibe0wwEQnKrOyO8U53/fVLn7ovmhalt1ndFA805s5oZ5SDuZLhOGJfo0iLu
cbC86rjUoqtgEuX+MPIrdSgP5augcvOA041CRpa+7Ed5+hPGkPE8YjTjjGaRIf3LVirT7V9DyBD5
SHyhdDh52jOJRlGko/Fd2ze1FY1EqD2joI3l7t5Ijgjg+BDnqwmn9vacBFDRw/fd85txyfYKyTCG
Tl0o7rWR7cW9xZQIDAwUcD1ViwkU382GGFpmZNxVc2rUa+CHrWHVeWX53RieG8J2XySI4uRA60aU
jJMzHBrLuKRU2/MaES8wUgfCWuQdQGTWOqvxm0NpQFztkmdoebmpLONgbw+mDhNCI3ioTuOJ3p7i
15bYKg0gRnQKk/3pTW67ffx49OdBdhS/CIxDoSHOEUh9vvTlE4ikI8Tv5/1S3Gg6tDJkxn8zFtac
aLKpOjWcJsfuUSiMH9ckbrwvL0vNId+vynDIF9Obl2sOKVcbaxe6q04F156FYYTVyS3jcp1qx1WM
spHRHXrJ8r3IPeNHMWbSqsq5vBouQV3NjHTTkAUiYV5ZebcMP+kYDWazID9SPUCiSKYOekxiFuR8
dHluDBkMtafLUEeOB+hrHLcSd6eh9Hc9s1y5fVB7n0C6NDPdbPeOiwMMROsAfAHCuiONcjfSzddp
imnKB4zPXADP9TTr6WY3FPtN0+Gy0qikq+Svli/jByaIDd3VJPN4LTeGQwoZWtzlqYe2WiZpuOQX
vfZuezWEZota2jLy4bfqg4pIpce/+qXVGjeAAdZAYkCAIC3EJSqNRluNbLYtS7R9mWvDRuXhxXqX
3KovjRZDZvQkB9IrpIPHDN4bfLTHnisKHNOlNj6/p7JFgf7wcDwmG+7Yq8+6F3BeNdD35Wmj5x6q
vYfWeOX3/bNitgDbkerEdZo23t9jMrVoeumSrVXkrt5uu9mxh9UYBr0jPghm4qOeRs6oe8UrsxiA
PIHQZCrqqs30CdcN3WnqJtyENGBxNBP6V+WlMfH+DZUXAAUkZ9OlES8rn8Q8vC/PvF3TO0iE31p7
RnmBnlsoyHj22Of9rYKZq+r6a3uWdOlwX91sFbxLaqT8EHhGjzyKE/4npcALczXRfPmpzi5Jd9bt
BvcWbAGaK6BHs/Zv0p49n6vd+JCP/NF94bk15/l+gnh1n0uPC+ia+s8plo3lsvHQSOgSnhLvk9Mn
Xd465a56CiNsvbk4eZdQXt9VxQAWJOQfZWwf1x0ghG7Xg5q1Xclzd/I/jfm5q57SjeLprFifPTta
t+1RjZfD9o3gCWCJJ1tLnrv9/lvFz2AVk6TWTabd2qSm8W304ryz5+duN4bA56OIy5LTsrj7exU+
K+PhmS7cTPBd8Ua2vfezq7b2tqwyZLDiUn3LRZpMKJTxR2MGdVxrd6fdt3Iy9NlfDfL2cJp4ZCDB
8TvJ3/WGcvmuDBPUdgGzQpL0+/2aSVEoT51s6cztaTd57tfgmmp2qdgrE9ycbjzNTMWDnfn0rD2F
lbMZx5rhRbeybrqWcSXCyo5JnMITdfDAXatZTGK2ooZpy9rBGvmRHM3E/6p8P/IvHm2I3HnvbJl8
Lc+KU4Xk9+ygSDPKnrfldPMbaEBLgU2nZv3x/dhwVLchvPahyBPnp4PWW707gIYVDbY1gbI4XCkJ
qWeGBQm8mmP+xRjVY+2uZ/0LAg3ek+Z5LzYfYQbL8lRnSUse4QePITTdaLj9vUQE5nrvCxFHEb/a
Iu4trL49fLdxPlmAwBNgkGTJmxuY+o+lZHlY/L8C70KEOeS53Sc1sNhFeJDIhBpFT47s1v1T7JXp
8J2naxwaJpil9fRYAS2ZfnnkGVizQPzLpCAU0wgpf3ugmOhUi3dRvLXIUcL41KaeuAOOx2rzjWWM
C2WL7tTDi0mSrW9jLbgM7kbT5d/4WkNPbr2xFGsojrgYgaKtIm6ZLqZh9sQcrb1WBU/Hs4mf3Te/
FGdt2fdNgUY83twgPlB4+nr4efQsN8b9fkPL6H0czqNw9ZbPdf+LZ6q7r789rP3srLAfi+rZyIWZ
jXP3HKXLsxKhxvRol1SNrDpD+laN3DhFpoYSe+taD5XNnaCRG5dSBCykanGYE8T7AOOkxxE44lBs
V0+Glc0O43vaPEbrZLEiC6RcXvBvqDjBZMNQELkuF5+tboEcDb/0N7yV+Gj8N/YsdWQjJDAT5BFk
reQpSBAK9XcRfyJU/QsRMBvxJVOYdHcLKqnmc7uAjnoup57ek9Ud6H17q+vb3mD17utbquKtTeuq
1bB/oFm7f7hCVzLSaR3robNv34Eu35Bsj7k8FDw21bDMV8NLsS/VUai78LfZNdQtYzMCeR1FW4ZL
q2V4smv7wNfG/rODPBp+N6j2wc5qyDxFKBnxjCtTk9bM4OtxdcrVZ8szWw1j37CxR3CXeb7rfbcg
ajqI4Aq7rZQ+hNGtwSaFvleyVhTadwKRY9jefc72EIr5IEyE+owhvERsQdP7/nal9ia9sU771D65
jQVclrivVxcdI/oRLssQJZNDI/2UU+fLiqrZmiyIs3izvdVQhj82qLjc1BOXbdMo0zjWuVLBLfIw
cfmxDvj+UFnPBAsXBdYSoPkAdVp80CGm5JddmusHZGRy7L61HKQdwsH9jd14dX7EgOrioLS9BU3j
QFscwDg9nkKkxhaaojudqQcwn166SXgjlHsOIeRWLsITOOMaeH49tt0P71dMoFv/VEvVjjVCTCNS
d8rLAZLJ5FqCDwteKLfb4uN9GMZjsnYNruKBYe7vJWms7topdt2xpN3ZqsyCyKKEs1a8dSKo/l4U
vC86Ppv6IS7c+kdcH7FLh9tKtozUwxZeiVdfN8ISGIGgVDp2iO6MACcqJxuMmD8Rb8YSObWWlZf0
hB0S8s8ZYugZmrcJMoo0OCqIXmMuLQ0X0HrMtGVElLHiRHAW+0PMMuYY1kOChA3xKqE2govNw2Nc
cXFEdzf+EIf9XlBxCxjrn8JPHE8mtUxNck+lpZ8++qijPVo5C0/iqieynP/YLQOXq3h/hQo1OLB3
hrOn+WLFcn1/G87fwR/dNzxtyOyKW9M5EX4kFuEVsX0UxHfjzfAi4wNYsaC4vReNmGSmChj3R000
Jtm0/OfsJdZJAp22gVi7rPGxeHqEydoMpE7gMilDp572gAz2I0tcMPJdVXzu/4g8ciCzvelv5vec
SHJxVLCCFEfBrqUWk1w99PiixBtQ8ru2SR6wUJdlMvjJ4KOIxknJ1LfecQc+hwBqwzssku/+b/3k
a9sPgTwqSwzBQ1V1m1RW3nh3lEpKTzF439pyjEiMXxCLU/4chzak5ZXb1h/Uruy/JzqiNRfw7z3J
NlrVJ8W36iNL18kuvJe/Oxz8aoXWXVKkNqpvQnpgXyd8JNxsvIilOYcwQv6tnqrfwBPfte/arX5I
7uth6/3ZK5CjeuuV/Pe+pfYs0o5BteYK3mLtJeTrgolSgqSHiukGPXmNVYj9qkVpCW1v+xRIq2Ec
QFWk5sLfTX9U5aqgHc/xs/pbP6u7tEDzZRAqWLGwUxPQKbTqq5h5ostwCJn//QQTXWylnW7Hi7c3
5SWhOfXz+GYa0GhAanhZc/mIUJ/4crcwSE02+nAHyFkKl9wE8tXvvzG1j8mB7IkbRXjt5W07RNos
AoXOh0xabEKd4FjdgLtdy7+vhbGKnBrYpIhvIxcgVqmts6/cqd8EKP30JJtYStP1NqPenRmlOnIa
kaIAsyS4i6az0LRUFnWzAGjN/Czu4DvyUHyFBgp3RQ78WRnu1BycIjawNYRWXFbQ7PwooqLYHj6N
8gq7Lx6Hb8RiEulHaoJH+lMrvdfvB95+D0ha9te3jD9PpwFmrwg1XBX0IGVopS/BR2EsWPnVxrIS
iYUitY1QLlVrD3NlCMmfqhBXUS82mdhiokfGB6BKU6ODrtu2h3xXp+2hifhU7+CU/C9mgFrapYY8
XE7b31XPaSokjurEZYAm0pb2RnlA1Ah8UM9EuBILUuyoqUm21xYgqIawBNI7B4nkRAMH2u2myrXm
utycjLaVUXM0Eb9Dt3YBgSQasbhNT+5YEhSJs/fYOdyGRUGNCYg4gravzkmyUXt+Fjc/S1tms7aC
zDSSx8g98t0TvGZE+LGEW0xX42uMeGWpbOEmJFtSVrumz/8myXOtvy67mB3TgWa/RtswVJT6/ebz
82xmlZRDdff+ApgHI7GrNJughWZceaEkr2LBg4arbTrBN6vUFpMJ1Ee7ySMPWJSDR8wXgGtUtLJE
TDLlcu3igv5APoDG17gQg346Yq3Z/C2PGDI+S9Ce9bkoUuGI3LUc5HnRn4BSVidaYTWR1iwL9d8F
0apJN6CtPV5KEuB2mN0ub9FfxDWG64M+yDPNFMlXYh+M7XtoR1I/WA3f6jrnwWATgjRdD+53XVQs
36pNzYrov4b+d8y2iArj4cRXu50UWi+V8ThZRtlOTiS+DjcyIHjsork+3R4aYqfL0o2n6Fc8wvig
xMuMldFKwkK4NqLKSFb/UtJng7KnGcGosSzrCoLVodw3XqEvtTUgkY/uyi7Qc4N6fv4uN/loN5Pn
WbfW7z8/31UkUn4W76tLgGV26xn4b0TRSpb+FfpK0O40YycwbNUcUdra4jTJ1Z7fwf/idKyqneQY
g/EDeX2ENz6U5WgpqAiCZJR5/2ZopO1RGSRfYaMphkWSulj0IvK9QCEEjefA0dyO7yUMRQjzKOpg
ogYbYd4nu+j9heTvP5GqxPYWy0I4ztjznv6v20VCFnlsxMMqPV6C06sVwdqZZlZ5HQVjMoRfJUcT
Zd+4Cju76tmPZYhWfy/kQ2KPnI9YYko88qOCz3iToyKGnxxhRFAUMCctxg7H4S1SoDiBha0VX1HC
Uju9dx2XfpS7onYXe7om00gQkWzvRBlR9nvD6R/G9cdbF7HvVz0CRmWWofTMHrD5FxcXkVCcOArJ
yrBCEeHEX+5qGYkTRIokGBqIeGJtPDdWQusYsEhrpadio2ClFCump5VWvTcK2bEYBxjk/0VZzbch
BggnCIy9ON1wOVzFhf3/FQW+Yq/wl14JTuIsJd4CX+4n9iopXvB+Ize2B9zJjCL2+luJTej/4y8r
c9QrRaqjCOiVylkaFHIeAO6aUCsRPoo5CXg0l2o+BUv9ul9qHgzXINxOPBYoof+fu/NtH0sdrD31
acVx96GHca3vZ0eRrRvDyljsLUGdN97vf6GfQcs9/R83fgtKHhVS+5sHObP0Yy2c9c0Cg9niKKqg
hSUW9//Drmsy/JrdFM5UrjBmIzv/mzz2jfXfIVOkAknINBXo1HTp5Auenv6PT2MZTT/tHiPWpDb0
hMwubIuStiHgdmvDLmk/N2MexyQcRvzpeT7Iy+/VsR4jLRLdqqSK9vCQdTL2s8tgimfuBs3nqJb/
spuKLCxemCWr0MW8uvphHVKScGXFuBHERxzFE4wP4xiS7GEl7RBT7pUoUoOzGDoyGSmxECwZOk7l
r2aitfCxsC2XOhycoCTeNlP5waBEl+H6Z0VbAomId6eBZRkV5EZWfh+NgdjHY2b6qnMLw9D9J5j8
27vFc7Icr9fub3ZxkK1MAQcdnplcAeJLFCiclptHkOqpr8s/C8GvqZ38pVKRQrX2Eq7N0P/VSUVY
Qm2pYvxApNqMPXVDT/b/uZsinihfUMEXNsXbNvyWAhSezo01rSCHnZtyEdZthnD9MBjusEkefxRX
oahK0VnP5XsR+/RytZIbGTvyJEmQtsLU0b7pKHqPnGlEYcLDRrbNEsbVhO3tmhFKzLJYX+LNDYJn
PBJftHOSTSQMMnIGvFwn/vLu8bErS4/ftAIqJ3lkpmvtuth8VM+0SzO1zI6sS+0X+++jnXmv/aoK
5epfTKLPzeOusmHBSkrqin9ST39Ui7vGKQuuSlXaJfbTFeD8UqrD3BZdpHZoPki9ZEKNMRVM8ep3
kjMDUICf3p8uL/vR/lb+GRPVH7CH7xyr+f5mup/e1VL1Uv2j87IaH6efL9nx7+paS3ULdWIpvbTo
+L6SGmbR1VZ3tXSuRruwBazcus7e7Y/NdItb+4bIGyRph3N3tlQ+Z6tzrd3VgfzCuPRMY6q9bs7H
Bb5nt/rbVDjdeLrVSdSmhrnWpnotv8QvNz8YS1duL7unIlywsmapXqhfE/3H2rFy6ANtNtYQm/VS
ATblt3Kt3dW+m5/TzOxGl274u03SVHJmhVZq+IXKTQoFoLn3My9/9U4IAl+NU/UHXbZz7vx0UsOA
CtZ+0DB+Kxl+6WFOm6ufqicqt53v5nrA7B7ENVO7Jtj8zcg/Mu0jjPkjoDhAcJmDo24uFsUeIqW1
bxT737V9NTt+R9jyPnO23XZu1Wz5MDsknN1bxf7m5Vy7VM+170htcufkM1xYknwtUzt0uOIud8lw
PkyXIjSVWd11ji8RiQosO3ApUIZNoOQ3IombicJzACjPvlIteUsLrBKa7BFkqgw8cHk195f7ilj2
vrJNyLJLZUMwK4J76s1ku2iogfpdYDrUwmmgeHc6lAF62VaBtlEHykaLPt7Z6mcj95LpbBpv7Sun
pli9PoFU/3aucc46HquZnuf4DUT1p/H14EVgdPrTXu2VlgN2yLjUIqEq4jWL4iGCGccolCoopyhw
Y3EK9WLdtLcVEYSIzvAzn6H7qlc5TAktMNDy826J+xB58dac7sp3+auIMU+b/ILsiXwW8t2t7HME
zUtvqKrrdZQiCic2E2wRyTUMW8nsHmBy0/18WPeDDbWpMpSp3qE60Y8nJ0LV6O5KseU2W/cKBL0o
WrbeJtn6Hlmbrpw0eNPKtrfTXyu9bF7a1trV9OlrCNFj9j2RVtesXmEYEdumUVDC2inxFGBm8sgD
zDhDe+zTqQnYKAzFOiXKESxHpvVFy+WqDIqYWc/wIj1B5bmoYzOLGFn0qGicm5B3/s0kH7M32JF2
pvFbLzbytVKdKGNl54dyZRZOioG1/fDQz7YP/YAWAxoPY11cib6i/yLWCX8dK6xlXr7R4GHsHm8q
xZ/CP2BJtaditTj6X1vtUe1UVWu+sIrfno4wo1AZMUDYf6M1X6cgQiJXAbqJVaHmPNlpunvBAxfZ
hs0ogUbRSmi/s6ycfE7mNAxojRXra/gsPkC9G2MIUHeaZaEqZF9pbRmZfj5nGioP3c9h1KvMuN79
YBpNW6hC1b/TrDCGMqGJNKGK2AEICXHOKZFNIkAtf9aeGEA01OIhYkM3c3xuXZ9M0Fb6obZOhyt4
4Wg09AW9CZ2dR6KM62BeCvOYN9ydfkm8PFGA2IJOb9tXECd6fSr/oWp3q4XTlfeX4wqGBHcvyN/k
3Ak4cqZsKZjtP5r31d9/n9ny6YE18tOVgUDrVCkyJeSakBvg7VEgGWdUrD/U7K5IptmKhI7E/1vi
GEXOHeQPWtfHtcY7tCL4vtopvPkPmBFQdMSxGiIaP1fAfPxIrf8zti2hH8Xb6/90wnQn9ciodalR
E1C9A7lJvbA+E7Q98D57r5km5nFChJNkyYIEIaAHZW9i6qVqsbNubqadSxksbxS09MwTLPVnfzfM
dd4x3M/T/Mt+fMCAKKcxg9Ryn4qJhOMdkQjhAzj7VGlRuh+kyLGFQybIba15395WrPs9cqnDm2qA
nkoStC6gt0uz8Cu7p1UNGBioqvivioZ1/FY5jOL5hoFv/adLWYdIU//4Z6AH5tQ5kszPy0t/uo8M
qMoLRsTrW3nzdKIB4XC7UXGVC/2PD5qLeOSkktxUpVRxaQ/wZh0nW6CSVd96TcqkqkYTsltWTevQ
KfmlG30HHwgd3kf/+JwclZC+KaXk7WNcLJX3axevrMs9NeMPhdkbCmIIpxw4j+8tYwChgNDb2aU1
gtYcfw0oQkxyC6tappJ6zVTvmXzkm/Pavwvf7QEcHNSDfzNicNFPuB4ca/9xdF5binJBFH4i15Is
t2RQBHO4camtYBYj8vTz1aw/znSPjcI5p2rXDtCf2LlxZsPUsXvYCO31iypWoulLvNGX/HgxsIN3
Hr564lV1cuM5CgV8glAGBKi3SiIWcWNhFkY8Mfu0PvwlEi9NoFuMndAc7wIfi7PYHNSL08weA1KW
nfCy1rYahu6vuDVPIeg4txq6HZ8eDS0JdCjWoPya74DcRPqJkuKV4hZupChh6IDoprai+zzHyvwl
fRJmaO0B4tEOaSAy9zXhet57r56YF8poWL4RRrK3xOAKj16QcrEyYQrP9PocT/cQtp1W+MyJhmM7
LXKoYANUgj9gPM7M+JJ1GI5QepAFVJByq0OnB6fMixH1JocSGwU7Ddp4cLcPrXxKETg5L7/iQ0e+
hBVfujCmBsCcefWnd09be6/P9aDfCa5AfyscDZv8sWXTu0x1fmCLevAwheh/7lV7TupvbCfKtBN9
mBOQGUZnDLABSrNmhHWgEzmtyTiPz/SaLHyy1CUumQabw9XsA61dqEL/7nRkmM4KgwlCGZYoaClQ
voIPRAzZvgqdV5nQ9jzC2qekiNa1W+9FI2B7xhgYiu1OkgJdPzy47UAlHVDE3hjsjlcDYOWq4xAv
gcQR+5EarQZaYCpzM8BMmg/5mD74SKw5yIL7Hd8gLhA0SHNPAgsb25FLtdgajTnkNcZpgKSEkiFa
ZVzd5eJa2BhdiDU0UyhmN5B917UYiI0N9zO5U9iLixAmeZykBCtG7Z+0/PGDmYwWkygNkQ2yoZX9
9izaN54O5JK4HzinK+SKWKDOKs4ppNJit4GC07sAU6JjRHUAfySF0gE5SfgxZ9tRcd7E7V6AMobx
RGNhftWBD2IinLmwIG6hBsknNjY6POi7L/mwZCDc/dVL9qkeyQQsG5QT/fbkHeq34HMIkPiVgbHR
MB/5fYgWaDbvOnxODhJjjiLYgAf9GKm755D83StS2sQO+HE/6pChutbYRNayKq+jcZcZA1Pe2HAF
hYYMthxdQFg4iUhGOGcbShySJAgaBJoR3yL4vN13KnI+6gLACQNA2mKqxqeHUTuivhzJOHEvaDSo
OPAs8FmdFKbvwTut0nP2RTl0RYSrsnhtFNpfxa8ZiBLDVuNggmAe02EVazuiNeJXtkrSikkpjgpM
jNl94C9duurwofZwaev0ZRVZY47DQQuGeGiMpZ+nsv3/Vv6Ta0hwdDSixEDPZypi2IjRBuNDnCVQ
ELa2vzW6yGBFmis2FaiO2RyfIT4BaMJMhDqHZUmCxCU1FwIMIkINkO7h0IqH4wjnFY8/vMVjt71+
ZXDOdNAuYmnQ35w4EcwYYmK0CO3hIfwkW5stD4nzKyK47xQ2jB3KpNrh9/LrS2TTZXCRw42qCBFS
fs0+3VVuRbXESXzTY6YNn5C4C589Aq9XRPBPbNWoSHl4yKU4JLujt9ECCvSpxMyL3v2yP7qRz77D
JnPZC9eghHVdjk2UNLasEmrOoIUVctH/wwUNRY0k+uLZhBENB0SmiwPAyW+Jtwx84N53YmFmou6R
R4nwOKrST9QMrdRkwX5A+w/uUXjH7/WdNYBsFme4JlJmEjvT4GWMn6m+xyetgz3YiYJG4yHh/5MT
urwPGRSnXTZnDEnOCE0GkVn+uUP21XVWO5mYr54ouzlXjYDAmjhgTB5iTRLVUQfIBXK3BG0S9FKg
wDcYrfK5IE0U2vohQigfK7MWnGu3Ch8YcqI2b/ljcadpQ1Y/TfgJRrapnQ3PHBbU0kTh3IrlBnDz
XhjgqNND/oOTHQZ3syuX/eFgFqus8xxFjmBKDJMyDh/2ST0Y4SHRmRAJizCCU9JhFFKzSa2WPKJI
g8Q9Q2zaV4PnxWtjjOaj+85EwMFGxkdBgBN/kKaWd3cZGJEWVTtUGQBd7OvfZAAxi6EOCFJPTxU8
04Q/ao++7qgToFKHKyfOMQ+gXPHV2TVQPdmd9NB2MAkgo0T2r3z7celQPcR8HuVRf9VDBIeofHtg
uwnjMc8RPlvUQpWHt697dnYt+PR4zro7XAkdiRE/uLqzPblDk4qBQ7fPIx6xjaeWi7D94XyDQ7za
/saXvHFPvaZfhJe0SHsQ2eY4Ek+V0ETNOXsHJ2zBWyG8+off7C9jWm70JN/c6lt9yjjJL0HG3eq3
sRbCWw4jgZakDQVGBGbmFykAPMmWMeUgwTQozSvE+FQajCjjTRGK/HLznLacnTK0hhl4dsjsIOH9
xjzAXRAN8lsatuCWaw3Vr1M3ns4sTHHroZ2CqSzPODVobFIQ7J+DV6+Z8yxs+IdJSntxCc/MH259
fsNGstBgwvbfLSFSd02PonFz57V/N8rNuoOPlxaxXU43OzIOxthU+mK5fQvbWOLsKmIrWVPIJblG
SWCEr8vTIzXT7EOYTMHFHEgS1vrYBkCwRV1gzNTde4hihSSMjpYo2Mf2nnRTz+kPseieHWqMZ533
jJDwtUhNsjm2gc8h1UNlIGi9B/jOUAcLFaZz/0sfyI6kJDz7fLD8swrLBVaXMyKDRB3h0Ui5pxRd
A2m9gQVUSLY0EwjcJdjFBeBn7LhmR4/sbKNER76f9A/ceOBxQysUusUq/ElNzHim4NEaS8O5yc6w
9CiIYerdkGOwxPhSxuBkibS9cpfpZrOSwUoXspCPw/+lT1YJm2pQhUe8US9obU/sQrshc6lx7ex2
LO6M14+HmNZTskA+FNRWYwQio6kp3ScN8h8QOm4d9FQZ2mQ0KzS6lPUtZ4MWFb8Rnnd5ynOukiqd
KwJUccZjZBRYUJ4Y99zc8RhFqKhqcBiIFI518Rpcbphotajjw+Fw+HFyefxKfC3d7Xb7y2wOwU4v
7zky5pAdgUKg8YLlOMZT2Hq4RQ+3ZkKi2cdxvqd4ZtDCZx7q8cq7d9ujDyY8Nocwbw/pySMqcWRy
7xGr5N59MUNCRwK4NTbHxz0BOZgpEPAtZ4TNZNPRlk8sP8pgCXtwz2vgdD877GzCEZmGs6US5sCN
6CPS4ERm8AWNgCy2FzQYWrwDrj0yprHh63OoNcioYRiB3rCX4bdi8QEcnOU5Fp+J78Gdg8jzgR1P
3FXLX/SGtRNvMBLCH1TFk5BKihKJyRVer7hYISVzL5OWT/Lk3uiTXcZilLvQhEX66aLZSpr+bX73
2zH+DcCajET61tCMW32ORsQRiUpW9Y6yCB9m29UP6bNDBk9woJy6+kdixgDhVo5WhOIlyNlGmEPp
0yXTJz2nJiSlhhLiKhmFpLLjC/CGjAy0iHvl+jbtHGME/MR1tIXg362h0xg+5+LjA7yJKBJz+M8q
FT+XH74+sYHjI/HivBQ3ao996r2V1OAqSk2HFiinZU1ztjURurgfSCnsK7zUL/jwjb/ghRmdBEsk
LNU2teYtswp+lqtt8Vzd4zlzsUeXr9e+9a/2GqiD3Aik+dUXPY97KtLV9e/dxI9H/GviYn38Bdo9
/RIzgfYbL81DD4SJWynCGyQpFzC3l41uE+eOLl/BYpfi93HNrteML5YWI7DK0xnAlBNMmamCTf2/
NjU99LESFjUBAH1C23EthpYV0qJ0mC0OOkvADDQZP8utSSh++PyNzMWsfQW9XG2ti0t472SYgJ/t
FHXJdY7votFJdb37+XQ1ZfaxwieuIc9DrFKCkSMGOHT1lLtjfRHB5F/Ta1Orm56luhy8l8O4ukar
dccGjjEwyvh0P4srpR8QH6OhByUz+pTwglMa9eMx1Z9Ufjefl1OHFYjkTIsvmyeed3iuqH37Azm9
5ojhgGoHNQwnMeuF2sQrKmAiqsxrTNo6HOaovXnsAN1OpAsq7tcjHH59XSu+RvCU84uZfIcTFeT2
mtS70wi53uSarmbobbJHevE6XcTMy0vHgZgCkQI2hyTyigxR+MgTzL3BDOGqAujBlT/dfQpy1PPC
0XqCmekbCmGqa5oaagvub2flP7HHga4GXugp+1aqgMLZnmhrmX2weWL8gM0XTlxMB7g4di9ysqIP
kV6YwYV7UKSBaaEObnUljfZEC2xO3tCIoBXhxcjZ3+vWAc8yx0dCpxTpvaN/w1cyRXCWXaCcMWPa
FEJ1HfGBDQ1Xp3nVxTbtHeu2pLnSW9hMXwgy3pxTyCcVtpP8PpD0+JF8prA46C1pDJE4qUKvWJpJ
HZ+kpKOiBOkj/qTN0+N9bx6IM8eacN/w64SPkssMaHZS/w81hHi46jj9t3eIO6M2e1NccDwxrrgm
DDzmlzH6KIZFwm2RsNsy+gjw/hL2HNy3OuhEVQ5fZ/GcHZnl09eCuJkTiHJTeKDJhK4WRLvtqN6F
1od52RVrD4K8gICRmPnt2Q1EuRxVo3vhntrefXnyuO2jF9muwE9WUr+9Sl83uDqSqof3Y+lYMP6Z
OL/ZwJk4vPqX+Lh+9lZzfHQGxZdUDMeeXqc/2MsJcPjwMn5NdfxOXv6RQ3K8KhuHQcuz9CoIB+SY
kKbRPbmdBR5gYTE+5Ochyu2og0G6itHLK3p6a0Fkj5MT6PEpf1KQTI99hhJG6fKBMZ2JW3efSYfd
R4r7Q/J56H0SLcUpqNy0duW+NbHSTo9fXmfXrilBtWHZPw4bUsCAgD/ODdE8Rg4V813vOGSsUcVn
DPDQan7cZloOq96KDYC6MD9GuKlEzWSFsQeUKkBRYpyLhRrcp8c1o5+rrzp22OzbwJ4lkpZWPLrj
cN2k2vo10CPudDngDr1nFrZ2gJhmukr/1K74Ua52DOx58PagkNtiSnvrfbsL/JdZrBpgAjxlR2MZ
8X8wdKDy/Ep3Uvt/ED7FTL8VJPJYeLcY9YW7pyALOiMAWCRo8Yh2kmu4ZIAeq0e3rkMEucEbNup3
U6a/TbmD1kejio1CDqWbRfzt3maMkR+UmMIlFsYZj9FCB8nwABbBKeDwmf3rx2cBMdinkyiCE/gw
8wI8MzgpvolANMzIEWGyg9PJTV7zjo94kqXrPXMauEG/wPhkxP0Dcz7lEiLLPZ6VYZuIP5poaKps
0gjYchiJJfEjkjkNaFxQ4rPBjor+8pr9ILYwqWVs+1oAfQXUYv+pXzr+d3sF5IvpBpxugYqbRZO1
AuT/ZsqBA/h1nRJB4Z+nbxwTKwoEKoecrYyE8kugB9qepY4rQf7umcFEhVABiGVGZSKWs2WvydFf
MjVCTr2m2Ed68qWNN8FzmHX6dnIYP9a/nvGfN6fzMLTZhIoA/Ty8QcbEewbFPzrCsUw7pgdvoSGD
pRCyB1zJ+zn/vt1D3OZYhrpbucp0IpjFZ/GFsxp/4W0ixxkgZ8WWQgNBIqYFiKIhvZXjHLHWncBR
Um2It7m1GdXWIXJHYDz0Op7Y1vJQ03j9qSGgQS07i1DM//gFeUgJ1HtwSmSsj63ds8aCpkGd1f0C
zabGjNeaAgx+hryfWZNKToyA48q2hXKwoXQeYLUPPYGRSYbTf2E6hvj7G1DYfr1X/x1rEwKUMnQI
zFQeorHdqzOYlQXgXinVhv4FN8bx5y5+N5w1USe6Dlfd9+gNapD9UcTPBYzBly5ZCpEGYSNJAkd8
hDAvJ9Sc0a5F3KPEqJUGUyB9Cr7dI47v6QEn6dw6XDy2n1tG2dOyHUzNbawtCLEhTP5tzQGNMR76
YsmEkfdNcvgef9RmVvScVDvB6mdPHNcMPBlEGeuYf0WvGRShRTBNbNCcoLvO2WnIPEG2/RpzObjj
wEAmtLlHU0yP1BCIQmJlveEVvot6QM5liJsVBTABLEA69xcF8iksvTGgAoactNOTU2r+SQAwno30
hMcNfd4NkLiLdZZnpPjF5YeB3e3sXjHS/zW1Gvk3HvaNlwSf06WBMx7gP6UsLpYuUYr0SQAHElZH
Ao6FK/6NUfegghB2mxQggxk2+yQAYuaNDvmPdEn+2Gd8HwMFECEqSSCCNi0pDJlmmdzbtb0V39/b
EiOnxZcEb2RBIQawpKaKfz72aUBPKtaBJSPkKSNTnVSZd9p0sdRFBsDg9v/E8yXo5FVMNjogluYO
I9DpHXN6CpAL8EWDIg3CxQMCx/l/CrLNprhFrk4zesCmb3uc6kBW1hDGfbfNuPYlWQs8CKvwvDiz
iU3fg8dY0BcruA0v/TFoTF4kGsJiJsMLLDlM560NzgtCQXJ02kC1hUHMBN/t1ojqicIAj/OpF7HY
8qmSGIuK6hovKJJQRTqiAT7TnGlY9MrM7+uXC3VfRPfFMz0MTilmBonQ7SCX+VgNnGo+z1P3nren
+D7R11Jd2/DqsBI4d2KV8gr2MHbSiM1uaNXxJGMPLumxMjOypz/WjMj3gELhwrTvbrFX+2yYh42W
U3RNuS8U4RT65diAfXGHiAX/H/Uv1VHTcgz0HBMJX0CDDP8/bf1R69RsCww8Ya7yxFLUIYYgPupJ
rmj6fECp/PvRKlHHyYqiawgg5sMgeU3anAriOwVbF8YrKQ3EJmUPQqpOmIkWUw3PVekreldqcRVt
OosO+o63qcIlp1ou5L4NSFuOPTDIKR8x1BEs+ZjGscVS7wNErZaQcploYUJtThocKHh6XpuaWAVg
gaHMAaTWhNqLI8nymegU0zNIQz0aYoSaEKOg7Wp5i0vGhQ2SIcECtIgnH6KgOIZznmFpTnNZIJSp
Zis6TXp/xT1CQOu28jfx1d9YnblFbicyVbif/NeuqXgY77tHCjqvw4U6NJ5t+df0dOXsI+UFpRIG
VF1Y3pTChwttCLs97QxKv/Ur/mQADyPDIiUHPLQaHIg6u4uZgEaY3GfxGyhIQEoXcT/LkAX3QhvH
EXfDtJVGBpdUGE/IigdfiLNQSR4OvN2PTffLvA/3NW5QPa87E57t0jU2rwxaGE8SNXf83GM7Lekn
jz/BGFsuTTJwAklWuA3VkT3cvgPLb+dm75f98m+gJKtsxujtgGsRJhldcK3z7EpDEtYzdr4iNdQY
SX5sJDPcHunwjyTyLvnf6uNfjl3MTRif0b5jXOB8OMtnKiBV/7ExidFaYGpI2XYmDY8J6lN3Lul9
Jr+HNQkSjZkaM5zErbj72DxhRm+04Uyf442yhcSztTmscxUuHSTUCMChd9yUVYgrCxOGDz6dI9yd
odjB1syVsP1XUhxvDiG+ns6bFl1sO8i3xTbFzPUco4luldxAXH+Lkh0KS9QBmMWWpZpVYUURjevH
zwfgEQyOfR6j8Toy81MIFASvAuVmpnSc71BfizNISeTzg6cTDyvsIbH4jqix3da8RaFFilxvNQGP
7SvCuEC9PLj9WANX7zf5Mqlg/iItqgYNAiC5W26buCYIuFf/EQvxkNiGBX4goRwSglxpTHC+LPxn
Xr6iKnmN8GtUYbwNPpszAybduc/OiiQsk7wQXEAw5I+anhIecMcxcxP2Tu+2/YCLYcnbV/F6rtJX
doqYePvEgfQldJcI8efg5h5SNW76KsHX22Zz2h0DZqakwwLPRPrCHr4A/z6FY+OPHHL3qOt5WkNu
L6DTBmuW5WH5rB1GPoBiCslNQD4nTkHC4z5jOWqBbhdfvMX/jADwDYRgaHXBM4YwtrPHnO+kY7cy
LKX7py7zUKx3ByAfEK4ZSiE6Y6c4TOmlH2wT/AX1pYXzHV4trCvuSYn1BzQV7F9vcpRjWh8zzcJO
5Rhsvr6UP/iIEyaG878wWezsvS+mVFh4lSAxemxPe2EZc6eA6xO+XSL9wD+Ranby16zVV4/ASAwf
5iqD2NEzVRBuysl0zzpriELoCTj3OlS1ydU7j+4ZUwbytxguW90ffPfffpXoExD0nj0nkDjF4W94
zxSxfxW53f/JVJnxMB84UyPWHmcRWwTGZfvGMyLeCtOE6NMrcJc5Jdb/Ix/xXSplsT6wtycmgu+J
/ESjjU9NsZOW6w22sDDzQ7qK+RA5pTCIBhnXDffR5V1H35AQHmY73PLeE37X1ef6HYUdO/z45ui9
NZ3PWkhnDFDXb0h1n2EZ/YKFMsWwbfyGzo14ZP9icAEAAMbxh+HsL2d9s9ZTHiqjQwLwf2tpcuix
cx2cR5/IGoot0BlXxJ0Y8Qr9rMHW+5R+WWunSbGkHgJypMhx3lz4faN/CX3nfOVOaqB7wnkvGZgA
lRMnCVn7iRG87rJ0G4Ke2fIYj1W8GC5uzEVUQujvm3ZsoIUxuS7i+3A19/B9Wlyj6+w2/wUH9zM7
Q70AxoWJ8cs/M3HsrYGq3e/k3O4R29E8knJ+Y8vTwhYTN/J/ia0HzcR/CldN9uAF7IvrH/gjYzzc
6b9rhUZ2RR0ZnP/eNl+qABn/+CLUiy9/vMGxlk084t8k0uKnc375/CZhuQT7GtiTYIM6xSj08fJJ
J36Mq37VwZ+6/8E6F9oTw+bcIJYXsdRB5rYkIT+vPnm/+INCv3ivtcOwoyZ3w7ffYf0Y2L8ANoZ+
63JenBl6N9jPeMoq+926/P4Hq4FHapgYDVrdst233m5d+r89MORlbWd4x3CeI60T64AVatUS+47O
8g0nAO4Q3UCXtotOo9qr0K68E1mR3LaAExBRQslc/dAHomzEZPUdatDtjO4FR+BHxOZlDbWGzp3n
neg2BZvsglSnvgDwAKdDhios5POCudWumnw2D8YgOKo4Zs9izOFafW1pT76BSao74K7KbjzQsYvJ
jGNiTWzflqmNEEvO0ycp7EwYceyf4/b1XvAFDq4zBtLsLzW+R97t3jNQVwOH8MOKJavIvNJEKG4b
smPtGshcEDtNnnzFu2sO4eqmhP553Beysk0tIdTXoPADiHLfpvNlLeFAS/Pw8JRWyp0oeM5Kv6X1
CIDmTplf7wWhFOT1ldg8GORDQ6B5NP3zKnvfcyoqW/GMVbJiNbL8GEzpvgEp8kyWbcysjnyBG/Qq
RmWrxKbVkbAq9efTLZLLW6KOKv13x6V2oK7iewnrY0eDNHN2mzmAOeE48tIquwYXQtoTYC40WfJS
Lz64rE7X9/RbdH1obE/4izPiJnGCIoRn4XDxuDzgedyHmOTw3fgK0rorIRUNsV2AtAUGTLzGCvvC
DAe7dwLcC45M2cuF2qMGd5BjgunPt4k0cl3w2QPqZ9GX3nuPjykZTw//tAdiW0HzUhJSpV6PiMoS
6z/VcrFtbaNWMrpXItUR6UL8n5I3pUKXItbtsPyusCcEivSeTK4guKguItlq/0v4XX4K1wqwQpTc
mOIXKfKcXvu5J5AKRNZyYKE3o1XK+7TkQnA9XN18zDlGlN9qSt17FzzRP2r9kjTdn3cRDYTxYrp1
OaWUqD/FhzCuGO5Ti7Svo71wu3VuimsY+eU0LsuozWyb8mFXnceVNlE3UJ0L5LPp2W+PATXG7e0p
NuFllK6S1NDa1rfxZ6qqQmMGHrPVxWdaGD5IQjkExroOrakyffTrp/Pq35PjwN4VCyDcaAWtnrQm
BrAoXiPM2RiQ3AMmQ1TEIFkHdI38d4gaM0DlGD97in/zzslxKeNc+ItYAR3T/eQoWgO7N3UnVyA7
eO6TG/kkuFy8eOWbz2hX0BZVMIdO/4zBefLb3Jn7gn9Bczw5C3VuuB0UlcXoDicKKFzBeKcVwZmJ
xfcRCBYFN/xo/LSwDr1HRcjOywtCk1L3HYzZzugBMwvly4HkI3Bz1Cf5fduSuAfU+kCkkFbPcwpl
oDJ4TxM7hTiICEfUsSdntHKiDxUaWxgNSMD6aO/nLGHcZSd6oKRVIL/4jvRZG9QbzdwYDAZ1B88E
uh0P5RmiVmTMgqY6QictmBXdZjROSWfJvPs/yaLh7FehmoEcMBUfvJN2eJiulvwsUMTvAICKcpQu
SjoovECL4c+/OaMaAE0PKeXJm8JwDvtYaHtEgY1qdBNcCyaL4kZ8GZe8E0xlhn0jeTh/GBwlq3WN
hnVqZbwpG2qvPpAVu31KLMIUwTgHDUgckewg7q/g3nuwbuBU8uDTGRBpBgmSK+cQhoGDX1sT1kTi
EslOvErHs5ho3uAzFEkLy3fnl+MnyNLAQm6j8EZbGbH0pUtKHJMlLSulqyXbY9jk51UEsLUmzTt7
bCX5EPj9MLIWNKWfBaYzHOQMX9hA+MHJSywXoK0Bm8wJDiUkpDNYLUkZ5+HBGBf2EnMNjIeEorZf
+RjcwekdIflhCOT8LS688fTpqYhQqdlAFFvdvRmdvNbC7PPvAbS49PXFB4PHG8YJFrldgPEcy3O3
GEErB9Mj/1vOsqHkL/LhsUuCFXbmULeZCMBMhLvayqrE6Crj27AZf8MKrAs4OW56NGrkz9EjBPZW
e4eyH7MUgRn3DQhWdXHssQrH4xqRodhgct+SDaHBjKtLG8o0gnAhOC5KYGHtbQEI+O97slL8txEC
ASg6gub3hs3jd8XioeOTnKh2mSjccdTgBl3j0y3+wOh8hB81MPVYZxJ6CAD16fEfZfRWfRD96uQW
mLlOVsAzBBp1ktbJN2eP5WFeQZoeVaQHEaREbtDuxom4ClbILYF0rjg1uwoWk5fg/aecw/bYLlx7
uuqWkR1WPS28kC/gN8DENBmGo4UfbN8PSDO81ejJYzcpqB3v02fwLvzfHIRTo0ElbaZyf0DbKrMP
HSpH2RcIu/LIU7jFBHCvnOPQDG4XBlgGqNqYAgWgNcG1fFj3X+F9wtsDJScOzP31uHtdyCr4QABi
TDhHHKlWDVwfWuK8NOJtucqE1cVuOVDCVWQClgG17q/Tr41SofbrsBUy6uTAozEE4ftfER8m1PjW
kGnqWEcRcdnRyF6jU6+VAt9eeiqElgf1D5kKCyO5T5FjxxBXNqveK/lll7nWpyuLX0lrLU6XtEVf
2JMbY3iNTLrdBWTsLiy5a/TbVt4hnKlBzXBeC+0UYXX4J5xqPmyv9hMxLRZXA5HKTked0cctxkbS
Ek57IojxlIcE1j/hfam2+6QP1wyY0NyHTJS63OAJk0AECzf3N0NZIwJETCicouNAf+CKJisfjiXK
YxHw7cvum+cxpN3Bgx8ouX2Fuv/hptfpcfAJf7G9Yzy1UzuBzdi92x7cZk3+HeA0AfOUT5BhcwbQ
3w4mxJEDFXaWTf6fKSoeWBVMiR9AFxI5GdC2+4zY4OF3AMyvO9RGRHOAe4OLMRyAaIkGkXWIKwqe
El6C+d8Emzt0cGT/ou9H1u7D+OWs+UZgL6RDR/a+3AHMJSKGlGkXzgJYwSBfVNMmFytaEsIRuqMO
N4eQ6IUpxJNSIuVf8evfQE9xLcwOs99g0Frag+v6MrYSO7GmJ5IyuRCcJwIyUYFWcnLWhvc5WrZD
cMAsiuRnc8iUjEcVoj0dG3TJOoJKxbFNo3no4q/EQUDoClR8Bp2vgKFP70gYlCgLGGBjkqroPsYW
7FKAD58RO6GhUKOABxp2okJDI7uRCosd5TJtsvuaW/5DDPHY4gvtQvwb4+06VRgViEWZ2I1Uo2ti
Qok00WK9+MiRQ41g2kV/54nlPQinA2drh39nqVFEmPodtDd14Y6AITkmiNKVu3hMVKd2GTK1mBPK
wOGDGA5GFSZyjGVoq3vmvEGy590CCI9DdicmedoPlQ72CukxPuwLWOmMuOTMfHf4E7hyWy58fowu
oXFOWoGavrbsBGtIsuSv7UjTIgEb00wqUwOyoJQrb05pRhpCqRQRLV4d4gKUn+eHPZ/wl8Jo+5i/
fcpeer+fc1uXY27FB/mD/MVma07U4WX2Wsilj4DN4BbwDZ3lf20L+hlGcl/qB5UxKWJegOpOeBiC
zMq0BxjNMZIqfsYXr4IVgL8h8QVbOyr6+oDSlzsOxPMHnEzEJTzaKqxJfb0hIju4+S6mbQUBHmrn
gC7rPjb3GwxouYy+HsM3hKeRbeZazNQajP6ZPv50+JkVpBtjeElZ0l4ZQCK0h9f/3sA1HewbT5Tr
tj08ctgyN2TqDdhOA4YfxzGlnLLH39kBTamGXaGW8f0AfdcM9B98lKofAqvk4DTdlQepLpHaygwt
GHo1DEuxRL/AkzotYVCC2VLRYkgIIauBi3n5CghGXHoZ4xCXo/+F70/7Zm9Og2pyxGl7diQoBSak
kPvfQ0xH8UgG70AaCjELkuD0kCESZlGKXYCS0Sa+vnyh7Vroce0FK0uLDwFxwa0/DE28P+gHT+yr
Zgz8iqDtDJSsxT74RNRajIy8Fd93Fk1brzU/vtw3KbYwg2A+YPfQP80A9KlLij4ZBA2HM1KJuY6i
CAMcocJzkhOiWrFZNGfULDw5YNRfnwqosyfBfUCkc3YmfevMYAATxRHQwR463YBPm52JUYgeFn3o
DSXpgQSGQF+7xuCLuJJ95sfeHT0U7KrxKqzZDBC7o2LFxowvblWSxwooawTU1LNX5FgTHSLVG0Av
OYWtnTbE8hgXYFqjNaUcPm/QoEl0QYrCfcMV5zYlqByI4JwTWRZVITaIkQrTme3Nx1U5eg9Xe+KW
Ti5GrsgdxR4Ul4VHj7TEuIj0tQ4qBH0WRqfoB8TiqhaCa14NlV5n/SVaGQkX+qDWvIgk98/otdHu
4zBIrDmUE7wgxRTdHIqNYQuqszA96KDQ9FfdmiK6ohpWsNBOjoyQ5MLQO4SbYlk5GtCWe5sQys6f
wcYAdCF5RaugZoPko0pP/ZqnD2tcuLR0ljhhGz3sqcWgms8AX+ZwlbdG3KkfuZxsaCjb/RfhR0sx
GiUJE2lrypETfJYoEYd0ck1Oo3XafCCGZe2lMWIHVh/4rrMxkGdyGIKT1D2g1stA48dUg2PbI/Yx
uU/aM05HxgDU94TNMTw7ckTWbDdI4tGePWmTUwxi6QpwJ9qYS64dCHlQ8gbZ2ZFycI1ies7QH2pf
RFwvQQUiHWczJ+2rZwJPCWYML2os3FQgI9ArOgYpwg9PVqdFSHkLo+0TfFh4sdwhSYGQkGmGKQ56
IvJmoCwzcFxJ6rWw5amqureEgiuyAqMr1MWjd4N33YntgMEaWZpHqnLo8IMT1OvSx6gODZSVscEl
VJwkHl+3x1CXlSZ9IgFcqFTMPtJulLw/hPuPljMgpdaDXoB9C/RNJdcyxlRjfODbSz6BH/yDGi9r
PrCRjaVpwNGHseQPN34bs2AxnBf1gr7ssOsTs3YmnhdtItYKrFlMduHdELSK7+V+Bn+XmSMtWcUR
hE5efN8I5fA7KfM4YwwpgPnWAsGGnTAxrikBMBthODTi7tLQE9mAocRhiJcbfTqSME8bdXxEK2of
Y1ZMx9HuBADRyWdG5naPaRsuAqj+1B5WyOJ/Q13nopGcM/tkB2u7DNgw4Huy0HmfjzlBCHgK7H9M
u+5om+WJ0omaNAda9gie2OcV/8X5oPyKiPYhRzzJZ/51GcuFBLLDJDJi5nZdLG3hS6PGvEH7GF23
4jdn9XTTq+fw7KDs7NmwFVt2rzekwO0ZY/iia810lnpBarDSJQKJnfk6JtoIP4pPbgSaoNIMec++
0i18OjQMHBBn7niOISc9u5CmsDU7Tr60rKSfojBvz84ToNtujfPUL3pMzvT48EL2HPByR649LFXo
JjF+jMW+XCjzmG34kOzAwFjGDLjYAFBTi3sFZlyxQkqrMQMns2fymQ/1oRBDCMrO6/iJhmZEMtnw
gIAOeRsiK0RiPbr7UcllBZcJigziCY2gHtMOZbWXdSC+XhlonfrUP+KL7j5GVVqzOkmhYs+96KQr
mxRZ56DlH8Lr/5gRmFWNs2nz28nTJRxgqUScT69Igz68YYDNuVVvN5fBTh0TK9Vv54QBtKdsLb4e
tnn77KU+vYtvMCVklKP6eC8rsO6t/rUrMQF3v2ZFtl0qiToQw3jOx6RgD18FNiuPuOcUkihM6lVg
DCzm/j/8muqE2t0/DRoAzgLreRXOMCBnl+OdWITNcYOhfFfPdWbVwOON4pv0y34KRULUEakyvw3B
UIHqOb89m3UWtdlDX06bQjp90VTD8T/46l/545jyVNjBzEjA9uY1+qTAIhRxbPgaQDg/hJd+MV9j
vICYLnowy2mQeVOi+J3Rsf9KOtK9WaDCQHwJnC7oghNOTVCQ/tMr0jN4qFdtm8HjQs/32FuhTanM
Yzz4ZauonfN13uGN7yyoWWGekB4/eNLO4FSenoLeK9LlAm89M6MHa8eW5bZ2ht/OJMHOHHGFMYyL
7/+MvUfpqiyHbXtETt15WsTt0WrUBgQlEis7w9XvnwAy+ZSNwRGxJKp6HLHZpMdlNdMYATParDxe
jU8IysYv10eXnj2gFSQKft6aFJpr3V3wM7T20G9UZtPsPARPRcZU9Q5/lH5QfknQ4pEoA/jMSAt6
7UyYG7CBg/f2m9tLM6tUh7+LPxN0OnjwYXyw/HYt1LNwjl57fXsIdUALGlYDPNZ9wZ2C5WKXwVf3
2i1AXfJbuvfv9Ej0MgfX457ocvu+aee2Xn0Yn/g/NdCIGyigrCC1P4VG/dc6D96Q9Tj19Pjd6d1V
nzrsJcFtR9BvHi3iKRIkON9U9c09iE/XWi0k6+AZvqElqgG5A0Ud2zCqmJ+DK9XOu3CtJ5C1+2U8
Wzs/mW+OH6P3PSgZmqX2po4ZZgBYVS5wChbHbJw9K0O7xwAOefT2mH/X1zt5u3YwvmdMTemTu7Rr
wQfCN5t075K8d/WGp3ggQgNSFT3Wbfro6k5OxAKYO/O68+gyeXWVfpHq3jN4+Hp8jQ7xG2iOsa4z
+8xafq+GYVTlZ+CQW4DAPMd+G/XUP5ruqzmRbAkC8C8iAm9eoWm8ESDE6IVA0uAR3v76+53ZuLs7
ZiUEbU7XqcrKzIpT1ek3Xt8dQ89RIqsPL9uo8J54z46CFUFRSm2mFdFdZaWtspdh/ZZLoM5zJTcI
re1NW/fU9AQP5IcMHbH+vFasl7q/KSHBbIo8yZUe97KXUVkPf4db2RYNZDU5Ts8lbcXmBmX9MhQx
6ImNnb19lbDCbx8nfxYVn9Gqs/t7c2vAaS8scpiD9CMMpvrVkJ9GSTM4NMOfvdzZIvZQn2Pz9zRi
b5yHf2hJ+Gh0tOWfrNUad84lUrJGySiK7rOXGnB7sxk8AW+Ppke4/ZzkhB2rpYv9HyM0VRY1nN1G
vrdoLOe7e9kIXWUw+vryCaGRqX9pn6S6BbNUMt2NYCFiFHMVCMZVVXl3/KYJX9EpaA3Qxer3QCIy
wjqngVHdPyrPTS31kUIKuJTP/9ZSctnMTKP71SRB4tfotKmcH5X1PU7fqwdcFFnhm0X3uve3Q2su
gb16iLVYzo/GyvxJQqtHI/n3xBjQUI5Vc/9SejYeJ8OsrE4WESdIVu9076Yf5hG1zkC2/TH2PydS
/4e5y+VEEehUTrhLXC2Y2qlshvmVwXTl1aO6MM/z7+VeK32c0pX9609u2lj9jk/X8u6JaldeWd0Y
wOzu+ptnNCV60mvNk15XktCFRWX7Gz8/M9HtZ3+o+KjcFCm3usTAozKzuS7ivZi8qFyWrSMjpcSX
755ZVp2601Ulla54feJSPUGpDBucZS6N3O79hAlhbAgZFgHNyEzkNbb3rYmYdrS1UH4mq5lzdPhZ
GB0WhnIk+JRxS9CXwHG9MbTan/pFvhhcFZPxNRBEKOT2eiF9kYOkbmeB1Mw/LI4zjrb7HEOqkR6M
bVpV19fqqlB2qFqXW9PTVtWNftzPflc3R/F1MYCrtS9Gvnb4eXJ711oEdWgdb6yT+kWsBUv1D1Cg
Uek3WmsIgLtFX2nwnxMmaK6SSdcvy94WjpZve6z2hmU+G/e+raD0qYG8wNi+ltOTA0XCPPcsb5A1
s+3M1n5Wny6rt3TtoAcNWtW5K9Vy7Lpw/FaVJ1YwO2jJW7YanFbURmanuXPlZA8wnG4kBJ6dZHr3
/jI5kz3JuVJAIN9XklmMkMzAitf07YmDh5LhEtHjK8Wa8CuMEX17SBDM1TQ7lgzwYXSeFotI0Dyk
KlID1h338onsHNsFFCiV3XbuHU3+v3tqMwhJ5++tUqgdZufR4sf2Ygct9sCFmVpq3ZzWC51DUFJR
jiSHqc/8AlEjPMmDbCPszCTAX3at5J9Ct8RLqZFHANyzlVOuzpZfx2/99peg3sl1kXpqtottK90H
Xqa6L8t6tKqZm/0ps1LqJ3t5BwN+RXFjbVisP9PlrD6zjmhfK/S5guVgoN/ML6nu+4fuzeS6fqK2
rEPlJuddZV3fdnV8oOzbprbTVa8y2XAy/gMA3dWqczTWgq5LeSPl+F6fTE/afiWHBvac42IIg+IY
Elxj3/iYeqdhxjiV+kpzfyVWld5waKuJv6uCGbQng5uO0XJ8x9S5kinq62uHsPaJrgPQLTcv2dFX
PhsCkQ1EumRrDNsVl6EYJ//Sy6pDENprB664P6feurd6O34+7G9/Df3LfZQO0XRTXTVJxiIx4ior
IObpQ8bbG3+f52EcUwneT/H97GGrQpSyFV4cvAIKkyma1hz7FN3ElFBbZcdzcBkdTZkxUb01pWxk
qKEO1GczwxWPqbMaSoTzBawzJmsU4OnqqkVzch/rA+fnBufESUM+i+XDNC7ABHHvA2GQo0B5eW6s
zKynWl1UsglAQYU7RraVeyBTtH7dvEy0mlyH06+c9fmoFjZRsljO7SsmeRa/uI3iKa6R3DbDdRNR
7fxxRJcKjqy5P69cJXH4ZCRnU/m1UzSeWxNge4GbpBsLqR1nx1P8E0KzbySQyqv5ewrZ5MHTNz5U
z7FpxJVsVOoc23KwVDM7fCGX2dHUq6e2ue214/v9U/v9EulORqf5Yex53XaXXW+yZaf0qhkF20gM
MOJsFbmvJIKdeikABcUEmAvJrTSEYNUYduYLFS2rm3yq1NloTaM7InLGCiPd7emqsbpHiULtOq3C
Aw0mLX2/hLzufoZPp3EbijbjHR2EEqOWIKI/904DjYUXV6K2oSpxWhsSOzWUj6kocWpqGsyLQQoe
O7o1kfWmdqxdeoc/wrn/Sreabn8hXWaekZtM2dHgn+C3NzEe1mFC3TiFwH7mZvaml32FDpzK+mO3
bIAdl9t4IUN4VnEci7K2yoIuVutxUb2qpJ+d1Uf+FOY8rLPReh+nn/yuTwu+Y3o+Z/JW5MYRz7Jn
AEbP4g7aRbG8fVd2L/8e0V2+fjvud5RPRPsiiJgxWCHKCIi468+qIajTQ0XzHbtQmUt8LlFbV73J
doMa2t0dIsKfNNGzVAvnKFHJGBLl7qTjxVEnl5bluK+vPD5hMetoBxakoYv3yo3dj4bVtHUnnKNw
OFVefyDLBVp0RczHa7hmWp35Ps/Vs3RfEOCz0QTZ+Pc780NXYJom4tiO1Te2AlJIMVoDxaGAN6OK
4zO7DRQxSqVb5VCqZ1/GNpnLV80VBrtdfY34nzZwvmwiFareLIkrsh4stg39uXCPHtFDtUeETT6t
y8ctj+PV7CWvM2Zt29+00NSy78wRWD2uOqv74DQ6bd83gzAvWADVwped7mJv5ZOSt8H5ER1TjS0z
3Vv5pKS81TK0BVg/y5od1sG9zIM8R8/snwWqz5lUzNZoCmC03rY3vxHu236AuHO41As0T8qNc0wO
iC1ynVED2l9T58b6x1ZuRvxmidJQfaT6ewhu+8gGJMtAwfOR9NCRRe6Z9M8VDT5xJIYsfxyTQQ0E
eQNnpq8M1IV9xjvEvn13+6NV2c5hb6uP61l9A53CJgFxiklPCeo+2ILtUMXzcz8b6kwnfe5mQFKl
SXjxdP5qG2HsyYn4amoQc8wyY4L1gnnPyD7bn2M3ibwWPtdjrOgrh1qVgVF08M5GgplbeoFiy7x3
rrNLuRuEccb007PwZx5vBuM4ABoPV3eUNEYs6e13g333jCWzRYAEzA4YoTUNone8qRjhHWvMCwWQ
6b+DCSzMvcNOwSYzk0ub6riJiTRwZXyn2MxwaAm4YsbPhkMNF8p3w7ssBufxaiBEq/dQ+s0qzQU9
bPhEyEb8JDkwcqsMZnGg4STweMOHOuDgUbAZwB3CX1Jxeu6rbkayumhlg+GqgRr72d34iG42ga9R
2Q02g0x8HV/HGXcvHF/4sdUgN9nPcpNwNbhhwPHcRyd4GJ1GnFS6RcV97Jj+fVEQMYKc1YcCtXvs
hs9ur3/W/b0p3CGO1vazbbif4cB23V0Xr4BLGAeONjX1LN/MM/jRr5/vkX0T8GAnnJ2Hk6eXdgFw
8v1IGJNqlVRw7PFHpvQAbHusF91wdhB9tzI7v/5WL4QXHrXgART+CFfdch09NEfCh+y6G//Cmn0l
9Bo4Wvz41X+gXELGvRolGTKvEUHcm/73igfs6eLtwjum/31++Nmw0HArm+fZ3ikFWTvInkjCgMgw
neRiomUwp3KhcBqaEJ3mcYblWfk8Y5+GpezfYBvLkRYmn5psuhhVwfnNKPP2g9PWg/ZIHhCuBERI
ehtWgKEp4oHPgB35xrLv/vv2KwpqcheKD8zOp540zKKD2zELFy0cbm7pN45velzJOUOXKDNZDAgV
wimHn7RPdRnfhfaAr1A9xc7Byuri8hWCg4ArTWPo3QxhDBvbv6dnUT+hN/53Im6zUz00gMEHhgOL
ASI6JYwfG3lRIFdMa5T7DURxkb+fBc6HUXY+0MUyTXqEMdvkde7Vl8a2P62dGiXPbbhO/hwHX+Fk
xdH/+5XlQsRur1HwvQ6umR37PgsvxEnDEPzvg/0Yn+FwNjkGReKAjIBtVxgHcx2Hm/TfjXKaq4En
Y/lnWis5hd+Gm+bw5wHk/u8uBrqgUshc+WItPOzhHiBmqxsa4YlzH2c84Jrh8vn0gjf5pwsLrkie
OPY+vKSPY4Y+Lkyi52NjlmXaKZqAAcXATnOgSag6wVl0ak/fCv7270hc0JI3DGf639vqiIzQkccH
TlknqognKw/Owy8E4v8/HOHWJvWiNrOFtfAZriK6oBzvSaGS0s2BK3oGKOJduFccPjXcbrGl7Xvt
S+MzHDiddNUc4bCuw3eu1eJbtvZv+MYo21wNQsj9/CzWmD7JtR7tBCNkF8VJLbrTTrD7Y42oSWKc
WhWN2uFwbkbYLDNR/vQQIOpYkYUwN2Ic7Gs5JTTznVxAzrfGToRWEuKSs9IwHOug0vWHSJ+vlQK9
KPjmUIXAZsMgoRARxGLLC9+3c4sR8INQPwzF0RZCZw7hHGe8+/nQwwic6E3r6/M+Dj2NrOmLVi6X
LCtFcHyw1c77QlJ369Nv+A6aQY4lfITDdfgUuzhcCYyI1iSshLsngBP2y7whe86iTufhHpq++Rk6
IhnNqy83Icw8mnDj8DuDu8QwfIy7E2THHf7QsbUDcNOiMy3Sh7GzHuca44kzYKddHrly/x3lFbX8
04+NDAR/lEf682UXPjzaN5dhZyF9WpjW83/3NHzjt4HsXSjHX2QdsX/Q0cvsHYIhMQcIvtTjsTML
Kyysiic2svwuzER6OjQHHPzSg6asHJcf5XLt47fMoyF86rnqt88vdVerASYs/4trzo4BfZF6dMIP
nKF4eOOSq5tvTswx8jmYCOFZ9uXQ9+u0Ol5i9KW7P/GQuMKMglqemkA2CceSrXVa4WaaweXAw009
NCaZSSc8xeEgvPrfVQ3DmHxgFHydx/8+ntSm4QOLnt//LshnHHNbGNTaf9oftUHjK+8RyPqxdf+z
N1g4vVr5Vqn9O5ngaZGv6FJ6gZuL/heWhH/2wn2IhDlmP0xo/H35ExaWR9IFCK/03IjpcYecSMjo
nOfMrsL3k/oGauhNNWNPSpnhflfKKedan/vxY1L4RsRG4tKCQxhg13WpGbCdpEC4TYpvn9pCaRgi
T5382zEXUzXtZhc1zk1FqW25GaDhhh/tbWa7cbopuJu4O1m1NiYhQPaxBmw/uGMC1OTodR4u1mxv
2bfOQnIOVjUQ/T4XGdrs7kgsDlwvDvHhhwweliciKsboAzWBbvsymq6HcY4THO2RLN9OIuwk/5bg
E6TN6Wanzbpmoz55mvZrh/QgODE+3A/Tq+9IhOx/xsFlj0V//9kFDAf9w7dYbD4t81Ht8F7mW12F
j0vU/3Zn6HOIspzy6O8silzYn8L2lfCyxUCfcviV6B0aawhIm4NT8+RmJL4z36F/FjpF6zZmHLmG
pvrwjJx3C/NOqaHfbAoyBmyL94M3o5kw6+czo5bayYNuPR4d5eT8ON7PogS3gEAKcQWJG5svQyxH
DBlDTmqprEcuS5YvvoSLSCV8amiA4qHJ2UBX1tbjLR9NfxY1mMSzkmc/MMsM8qMXYv9+ssDo0VV4
DHDDYn2QL9Y9veU8AzCVT2nP3//Q6nbW88eg6P96aQsXGlaG6lZSOtzTav47lMSo96k4eBd2wJ1u
OuHnlt3EplpIVfbNXwmDrGVW+ggtH4DqTgdoPVQwRCAWDEVVbjszgCNxcvqAK0HkFSape/xcoBzj
X+YrRXtqRkYCc0y/E7RophFsQob+pgnYTpX0bKpUWYXCpEBGcKttfxLPFryzQXzw+0Nmg4cOztN7
F1VfVVns6xVz6ZGivWLl0i7VIOCVbyXdfjZVc4KfseRz+aOCUbtkx3IWeTnN9PyRjtbhy6mgOzih
9E5Uw+Ed+W6OefKuCectvLm14kteo1ggs1ejyYN2s9+Rh0ZprD+PG970sfAGUykAoYFuTAFVAJwp
6ur77kuLnJrc0SCoTt/k6PxlBljzqZh2N4gonmMKhjuvBwKZbf8+5rY0K03IKdAlqKiS81+EDJoK
FhvdxQbWUV7z6wogzv4cZ76DYSYsJjVh2yoDeVV3iaq9bs2HitRQ/nHlzosr6xMkYKVvGY1k6zm2
5s+eoDPSbRp7N9i2lL7z81038X0xvAQ4xS9UVwiTJzwxqwHwqPQtD/nv87exc5CMIWNkgsSFX8mE
JGM9wj1y1MvT26lxZyyNYZXs3AzUUrNSS2nIz2UY+XIy3/L7fVMv4vkUKwxxoXGP4fNfd2Y/zuRU
I5U7Dur21b0hpYxAEulUTaKUvAzSr3oi3d7NqKJP/+xhTroWSDvmQsxIrK8p88yj1zNOnDieV8WD
g8NF21QwzfM13151U8VaDoOLmr1Ntwvh8F9Ov1qjUIu/2PCov7KszFw5P3ySsMUMYZ/hWzk4dbLz
sjlNCrRTkwsoc7JtlJgvsFVAU5knhkJIfLBfH1EpLvFtYjhWDidrihm47OARkI6GwJGcB/eLn+B0
G4a0MKWbkaVnSFQR8uU6hdZqcIuDfZuCJcx+Zt9rzie9/dOubxZsXRk+4hfQ0lZDQQoyX6/KDVGU
oovdvxCql3xtMw/q1Esljyn4+kafyxKhcvlrCOkhl2Gzw8kzCM3PVcHMR6JArEeJCXFac/rpIfgd
MWZ6MeYpDJFnRFpnvS8CfSoQoVe8Uw4e2psxvGoTJq0HHfkvKBEnOongRWWM9S5GGqODadAeY9rX
zvMjP65DsZ7koSx/Z8B3i+en8tCAKXYp+NGIV/NjTFUWVNLhHEvtax3fK/76yoG+aFcYBKPqKSTX
o3GwqpSeEkYEfmI9z9SVbKSOOBVDcBCjbjGupFG0vBPH6dD728+Kb8fqPMkI8trG3fT6R+zJI3w5
NGTVojDhEHYC5KsS/N22Mcwj+hsqtVWd3R19z6v17O6aRZh9P9iPFaqbHM1PoRJItMfob3Bj5HDW
3jSDOdqSpTjrcCKx/TsGUaRWomJDn9Ls13CPfIVqYFX5fmlGXJow/XoOXpmrnuBS0b32G1FE0pyx
1Cl/e3zibO/xrEy1ILQI8374Uk82VrV041QvGpnuzf65GL4dO8lrtCSRI3n6vqpkkdYmelOvch6E
ySWuf+xeRgnlsJh4SUY6ThCs5yyxjBKT7Y8q8jQCY5mkQJMF2zn9lNJhKPrq2D/PYD+rKlRIfLyO
C5OF2vKlVRWiqNAwPXST51h5TCEviKovLRmu5Ot+4js1Sc4tOw6GQdpOv8UQAWx8Odenv3M1q7W+
5oCN8SLojPSovi/6wonqiULlOE7SnBfq20Ut7/ZD/637TEUYOZ0iMfC/r6fTI/Y9i5dIGhcxAw3K
ZaSrv/+P5wYrFjM8sptdJFDgWHll8hTTBwXBEJsGJk1qpVPk9/Csm213qtvJF6jF2Db/3rmUADlW
Ts/wSqTKghc8y4IByNQzAhcEknomEUFP6fl10zy+Guave8FKhxgdZxPnLjXJlL9wmkqmmls2GZmf
B1AVb9Srp+xEs9VSqm3C0znBIGaw2jSfcgEDtj8XAgFnnzyjmiBACAEtOpGvc+W2whm+b3RGotfP
6mtLuqnqge4LDlhHxy9E/nTXPLifdWelt2CYTRiMULsM2IeUjwGs3zH/rB6aj072C1SbQmriq+Og
uNXyleF04ZHTIZvhbvaXEHlDJxstyuAHK831SOeBeLjczNtONV2ZqzPr5ryQrt5+rvSLqKfV/eDw
Q2R24whxrqtWbHuN+0kqGG8GKnzed0UckmmtVRycDOYJaEBwO/cCCkNeUVW7yA2NBU2M71kmXslI
sa/Fz6y8VNmtXvwKGWyuPGfgrXKR+LZRr8shZ0v01H/SOHgAdhIodyzvHP+U+nQeT+boBt5kRrnG
CRA3/tXqqmyGUOlc/6hgpZD0I/vqZB2zr1SQkZshHeVpWpgXoB5cO9f3FQ0oSbVgzqJETSEcK9zV
ZOq6YNX+pf3OA5APTWIIkYgp8868QxqSmMfwLjPyPQJ28fRIhH0eb/uhrkTx4quP6SQHXeHisDQv
+5batv9iv5Gp2zlQB2+KJ3T18jBff/pj2VDepisZGeajnv4TwL7krADgg45F+bc7FxKCmujVzlbJ
fodJ/0/3Vk0TUOkTRFk54KKuzYDftGn+xpcet+gRmFHhaeKobmIXMwuvF1H+Wv3E2sdu8t5k/xxl
igPEMdXYNrjuq/eLHdMov8zH6SyrCNcI8cXmbpZSE+p+McYAboLc4rtp3pxfpKOOMZj/vtTux/H6
B9Zbf0SZ79wwW/vBEWKefVFTncAOHjRbQwAvrtUwvWUzDLPa4DBooavmlsqKEJHhjsFwN9YUyeZi
tpmnP5cJ5WdB1WoqYuqBKUjHNQIdsQovN3PP8i7RuS6ZJ8+Nb3RPwh6XBCMUyqGY3nXvaKrFJqE8
F81J7nvRpQGiEU1rWfT24/1YLrXq7uYpRvUF1nOLgSyu1Hs7j6Yt+2BBah4E9cQ/ETfpivEClnCY
r8L7tobG//OIpWIZ7v0Za5bz+BytDIR3DQ4J5+6+uXPTN79BWCkZkuntBve/257ltY7TWudf216m
fqPIh5X+jsRW3jWSA+6y+9me+upBksI9X59spkQRrn3TSwQx0sihxcnVBRdOyqReLkRyJh0g3Ec8
QVUd1fa/jDjDkWlXvYQMg1YipeNffjHqohS6/Q0qtvpv50da0suZXxcgiUBAC7ziKQM83S7ZneQQ
Xr6yQXytY1w0olkMMgFz0aXU0ndKB/MI6s3dfHeKj/OkYZHXehgiwKurKZ6uG6GixTZNtT7lN3dq
lJbmWP4NiXadrarn/Hc3109HbllOYddc+Ghe8LwccKrtVTYJxn2CaDP3czxUER3vrTAd8LWO7l/T
7hLL1hBFs1ZpEHSkFoy5eDFxoqMfng5yeOGfY4L/8nwXMcb8fQ9zJaw2LNrOCg+d8L9WMlEuzMEM
s+TO5dcFL3C1lQyBp/srFuQ3liZ8OuIjgYltE4/fAyy6cjGuvG16RC7tMdvt8rQZBrNRAslcFrFR
OPnOrzF/20ZBAZts/vy+H47l6WD39RwwtSVW8FYER3OEDGEzGts8uhk1Uj3NKca2A20z5U2Kjubf
Ptvqq8hU1j9XYzjKOLSD061DLVd5R775SDips3FdKfOyVvEswU79n7cKKcWyO3t7pMy9J2DC4n6o
PHp41aKHOJ0hTpQv2/eDQ7QaZLYqc/V5ATFBhoEWfB2fYWrBz2X6mYfpEhZU0v2luh/QLWxuiSru
SJzTTphXHtjjm/ou1Kg10ciAEqTu4Oac6KW+tUlIISXrdLOz8NwV58bIZWJFUFq39Z87NW7Cb/0a
ffwl9OooH9nFelZZQS/emCD079oURS4N8MGGMmE1ZvmKXQ9WjzIOMkG5eTD+gmOlqReKn3zzM413
iWIp6hxG0BOQxVdPMNA6EC96DLnxZAV+FE+3QdkRwQuapWCWtplN334bEqfQogD5zgOmm9IPMsqR
7IXcTz1sfiZ7NluY/WzB4r2bjsNmzGgerzUAqvzVo/dlmPc49qwwaCnPkvG6W6Asw3/OsvsX3Soh
mWYy3f79CWn5LVQyl7ahlPW9CrHJAsYWBS8NnGOGTToWjrux4iRKRlmYbGbBslpK2gpCjGxTc6gK
O0i1fuPjIFdfWZuXxrESB6sHVyAiIta4Ov0kSwwbsEGje+f8duhfu2CGj7DSlj323i7Q2i6Wic9v
53c0s+Ca+/A2y+HiHUONOCYESLsztPAzzPuwnA+T+9tJpgpZwDvo3b5udPlQG+sDD4oUWB5z+Lvt
PEmJKVmbRUVQGBnKcIkIMrrThLvhmfL82FjzhQjOTTm0efFhM7dgQ+3pFNH7bPPgsBNYwB5Ol5S0
Cj1DZflufKj8ZGuY8oq3XYQCoB0GcK4UK8OceQFmtREFFckqbtHPWIPFO5Lm2sxzzO3DyI77HIYL
oCw2lfiLbquZLLfSajNo4aLOLMNqgxcwp1V3W3ePxm4AY3g1PKuHmKdAqxHMxjRaaOYgm+D7Sg80
Zad+te5KlGXMUso6XtStudGODQfy245XskRAKvMFAx2/hX0tPbhMDm1tVsEqZBZWbMwWAnSE9VoL
/H0PRvkLoBO/iX+VHziZ/mKOZ4sNFqhlJqag3Q4TLK4thkCe60sb/CjA6aAjKesJV6efwmzZwIf+
IsixWpS38/Bp+mjM2q5uS7DxwU85/903L7QXuMQwjXaBWhv/AyuTSG5dNaSnYZZXM/cHZWS0mBRj
VhRD0u/u7iMhLh2redZItdekoETPWflAPnDhs8zNkJePQwjAYMhYzwNQUfsKcgg4SU/t+i/vwtvi
Qx6M8c5f3kn6tI7X0Fotwda9OgU6hzGFhshEwEnLIZTukEbWWpzkTrNU1VPoMdaRxnGjR7KvW7KX
t6dXPvpKeE/tsrOErIea+THZKWM4dxliJAcNi/XXFIksIUCyyZU8NPQ0Swcpu7eijAQEgadtLk5y
/oTdhNKk+7Nshuz2oIu2lg/rMot+0U3ClIoX3Ry4Z56uC7B7z8XM+jM1GYsi0eAs2sz8leIPV+Yt
BVu851wcctVBYizx38IA5OXbrrcbnt6KeHzyE1Sj7FvqO7UloIxyWQFKqKDrmR/aV5fhnABsSgEn
DpYvSGaCeru4tiFaYKLzePOqpko1p4A8kCDk4D/E1AfUEpZB0C6bL/IMfhLXMApn/lttFWuOiBOI
y6Dprw82raXBN/g2QQ7ip/gbTsuLP4s/+2ge0OlsIdSpQtM2dNiDHuimbwZNiG0U5nLgzLO4z+i8
TNZ2+ZYdeZaaKEpLVsymy7pNUqKRP7YdmCGDJJCep23G85CbPpur2UP7C1ZSUR9lgngjgt7y5llb
U0yRui9b6uH7vpA2lv9kFR7kql8I01oZkpIG8Fk0kd8tqz92Epv5+e3mQb6+I2vC19LNuwhCX9gM
+YMQ8R2y17yZ22G8E0eDfvClD6PROS5Xh6lGmEf6IPZhz9ZwWQpyzwJQCFYvcCa+C3aMbeU9DaQz
Vo0WGQmxxmDC7LG5vwZfDdulvRGEyDzFkil/FmTMC9sr0lnwqMsotasD3L5sNNqHnj4kJFbqWeJI
UmIU3DJshb8jHIV6spqfKYzw5RgC8rEPGIm5GLjRj3IPm4ebEMeUpLglu+twBKpST4HRHOf8nW+l
WSRBBEx3XNMQBAP0p020Nd330vDQCJfqwT8lUUFhYg9b2TS+iSd4viSr6uZKf+DxuPmh+8w5kbur
V/K1ac3EIPvpvWyIVxbmw80lbNiLgaVChUSOsanC2NDctJ1fFfFYZt8ufax7YFFniGFVNZ+d1YCm
hK4C2IM7YQ+aU7nGu8pIP/kRjVDCN5W/EpdK6RsvZYSUpEvPCAo4acXU5rPKYe1BXXgmwGfFcEU2
s8O1liiPCBx5ZKyCr6aF+9ErYUjzKrkGp8FEJ/F9RtgLSYMnf4r/+lUYWugesvMYQF4tDEYK1J1h
wEzlq8sxu/7N4NZ7tOyJDTvz4Atao2INi/ReC1W0XmeI239P1UxzoGozmWStD2HFO6dCd/W5R5WO
zwMch1iLvlzgEG+L2XXPLK/DRdD2Y3HzF6dQg+b8+WlPqyyaqTpQtPdq9UuBXem7mtDlzdvlK1X+
m6r9fdi5Akccj/vjUM83ggjTNtIF4nDYpFFiknJt5hqTYKFhGm9Ia8I9EbTEtkbY23+CtDlcC00w
COTyT5gNsev2TBHcmWr19Zwvjfv4lWWWvvKmiRxtXrbR7mF0rvzN82LsJ75sdJ2BlKP1fH80LNn3
Uz/T1l5bC8g4LvzwcM0WiPrTwV325MYYl5iN+c4colfP9hh4HXGK7itEJ2Vh5Yyvs6/1kIJCqqRX
75FBozRh0eki1gRjNq3jb708dtLLWkjbTlgNfBdSwyvMRaydc24u/2wCbcMVDjtBqfczvI5ONhBG
GLAe1absa5D59/EkwaJQkDOasYuLXDv08QFixdC98oM6WUaGwCxRJvxY2JeonozW9fexSLcr1+XC
5bekFsYNJsrD6d88GiRUBBF9Be8ROCOvxqsuUXe6mY/tr+eI/79/CY9br96/sisUlFD7XXTVaZOb
qLXSYR5KkOu/I1G3c9yy2QSrP0pDA6zUZtv+UyskKdtfYVHhEjhEm6L6MZ52NHZUhFIq85jxTHq2
bfXPqv92xYwxNRss6p3/FJrHafCNHs1XzpZ70XcSsUw5XPkr13v7J3NWbXuL0ExdbeuFZeT3lS6S
OCh0FK0kQ1VuvVU10wpmbssYAXdkzzgE7DOj9LJQcM4xl8TV9b2c+MJOmzz+aPiAi60m/Y2Dq94s
4phgJExQPsL1MZM8P0gNdXzMSw4VMNHpQWR/hnsXnz4WTWIxlJuMWgVuYhVJLwx3rq5/ttG0Gbyh
Ev6d6gQScuFLMLCLDvMEiRwNoIS0nvi6vhVwTPbLyuJjeYm0giVJhskSBnbCVaPNS0in4tLwNOIx
y5Cj9dtQ7mer9oeLzAzeCDZ0kmBvlP6cqDO4js3v+oRo5r6LnZWcN41O1Jy+6BWJqnnHhCFbvDbh
I03Io6oI7uneZ4qNsB8reCH73khl/5wvZkwluc5npvUbC8LKcXSelrdmSh7Mic3A7Yn/zdJpravs
CKL9yPy+FTZ7IMhy+Yx3jRLmucaljFiuJZKkI4SPU3shHXgGC5qniYPKHLwStN4ddbI89aps3I+v
Xq1dPMEpjJlrucBiZnXrhAyLmuSb9+55jgE1OMREePgrNGge3LAZLA0S3QbpTLRp7pvHTpauffW2
/TgqBO/FiD0WoFtjxCC/R0n6cWU0cGxoH6mp7FUuD/0d/Mk11JqO89+r6PIdWjx+RVL9bI3+ul1q
hEK2xPLl2tqzi7UhLLqnffnnitzLI2V0rQxTirbCcDMzB8J7r+JC6GEX38WKkyoweFcnUciqyZaL
1VHQrNu50bW16R2CkovlvLm2jMmj6yTjjTK6KzlzF/ycDMlUquYdhc5F5RBV3dTS/S9oTq/UwisC
L9j3DY9bmfYCut3MVSLdnFYNi50mkWHjyTZxtGifvl5fIT0yd7TIeY4OSggshiymekF1WRJi8iRY
QWfV1721qifghquuw0atsoG5d5aoGqFyfJdZl//pMRfd0nBb2/RNZSWGzXzbiJke8C5f9E+VZSeM
iszWGO5mogSmAHyePimYOBW+sRoxVbEcavc3gFoj37qNL3ZylK0fiArX16KyBbr/nY5hvHUZbqEn
93YNNP3HiF61wvcypHGBSIiKkAdxBtYvgHDzda8npcGfSV1Rfj5MnNsYEbeJ7fkIFGukvsVfoo+y
mq+WHty+wx0xel6FiSkLqrE9yQbkXD0xSduDtzCkJ4gUyBgsoQwDEs4as/xb4XvMXr7i0oTn06L1
fAULFDPV2LuoZfYE97PHun0e32eZ1nSWYHOxFH5SUyMxF9Es88a1SX4IOYeDeWyfMY+gTz2MbVtj
Yr2o6XFy/LkwmDyZLmPdN2la+ZXoz02roofWrD4sJhy/XJ6VTM3yLa3RxOQG/4KIR1d3LSC8WiAe
Bi8IrQ78CSlYelNXF0gLS4YRpsuv40jirHXAfw/Ik5k4qfRbof2Au1JTLPWMDQz+HRd7VyINyjJm
MmkI2L1VYsmRLicnkJVqLmz60/KtWZA4EYOnDWy1wYW9MlE/z3cAXeiPcpsMaswuKbo5FzxucH0e
6oFAWz/YxV62mlX1NAoVsP79jjc1kCWQiz0OlKvm6FbAlGBxFQsa5E7x1sC1xD7FrTcXVSY17S1a
xy6d87avoEnjd/C1IaUc/I42M3kBiSTHd9Vjb9vMx6tpOdlexctm6a/f26j8ZBGcNSVRYcIaO+l3
FndOMNKeyk1+uR1GBYlCcR7SMfsoap01bCSybFzl6YG/GttXrC+071QHYZTtPrbGb91V76Hq5CQz
v/5LEXYdHAqDU4b5N97ox4gLxGxVz3x4BsfZDZ4GQb3rE9rHXPB+v+2iu1aiDraPEqNnjajgMq0/
9WC72d+mYR2F9urRKyabJ+nBkBWdbeAxIHX4XUcLSSWgg1syeoE9a9dSzK4eHMencerYMCbjvhyd
Eqy7CtXLjfKg+lj3t8/a/mPZ3JrimOizQhpswJniM9MX5n61l4BqFO4WYN/SD2g4h+/DBI8jNnhB
uJTOwEkcfYxp8Zwn3zxibgh0hYmWqyoScC8JHLtpH5VR2H2W2aXKvexam/hVkuQkvuX0zelYqSPH
Dg5tBfgQab5JxZDEAB4HfIZcsfb4PsXj7EBJp8MWmgZ05B/7aZT58+gfJquZaJLq6auZkaL5sijf
xVYe9kXMNBUfJ4GV7mP1zC6tGCdGu9aB6DzwAtmJrIi1uvvw+us+yowKu95Wnuvs15+LYWbNvJO7
VtD7L6xpZgy78eV7uai/bW5jmpjSDwN8m0Htxs6/s22uVIwSKbxE6eY4MaRBmXjeuaBMofzZTwv0
cokuiTAWIfHHjIWmsStTmmxrRwRKfwp9dbz6RqL++jN9d/cdZ0P4+ywYJ/x8cyVt0iXVZVI5Q5CF
kYm/1cI+gBcRBRxDK8Gg5VNUPFTOc1l9rpcaMiaxUucsOVhwp8vYFIlT9XDoTG+f7AlX2dqD3lnf
gIb6wPPFwqtcdaiu9YTHUjNKd2/isq8O1d/vi6EB/c3Hzvg3ydeDOsgFPtavF789C/ES8PGdoov9
CJOATbdsX/6ULsZcWqAvsvevDSM12PWHa7sCqKIL/sl/5rDB/qw5tprFDWejyzfXuRjzIEj8HD9y
f1hhaEXD4B5N1meXRf2S7a7vjQO21So+PWtpvt3Mp2CnlUeS9Vpt159+UdcMYBPlZ+u3uutzCbto
NuFz4LQyON/HvFh7pUJlWc/3DFrVTVnNkCBG148tpSl/u3jakwUt60xkkLHw4sbbik1A+UsznGva
jbbddCvPAc4eIx2TdljjVy3yIcMK9kA1t5sVJQfJ86560zYQ4geWh41tNd6Y0Wu4XLFiv84z/Vs2
b50punbtcmYCp6u9mckri2+ZRgDG5vv+U2ofpoG8G/Zn/4gtjTxXhVpacqiCaQXrjd+3py7luh0M
jb/v6FdKE8S9bVRq5oTnn/vPtJeOp61b5/c9O8iMEkMhy+U56KNcYpfA4g/EEESn+X5+NMMR+LGq
pwOPeK4nqVIIfBJeXl2FQWlCgSV3Y4+v9atZr7dUOf5ZxNfWtirRubQlpldU7DD0FEjXfDqDX3q3
h1957oeZocx0yI0tTpokUghr1n6FuKjL/yvEJuP/kXRnzWkkQRCAfxER3AOv3LcAARJ6IYSQuO+b
X79feyMcu7ZsYJjprq7Kysq8IW8I0ZV9NzHM6suKj8ke4a/WgV5ZqvwAUhvobM3zjEI00PR5RBpJ
tl2wa2lXfMeBd4RTqw8ODy2HtbScShy5lRaOFW4zID2Rq5+zWOUIhlo5Dp9dvupxuhKkBDGDmEj0
jpkw35Wzd9o23A41DKQRm27+R03ohMX/UrM4xZqv1qYrGTpqTQal6cX46pAjeVgVHlGxyGUXJbFZ
c9ffhjpUOu5n243/R4LZ0Uo6JAMKBAl09PmvrEXXffttbLSxH3TmY2qSyNYYi6P2apZzL5I8C5yx
lOFXyvV0NboEyhYBj3IkVBveAAFiDZWvUQk8/i9cs/o0walVcHeYIycxRNrkq1FUIzM2UJVYjTj+
C9VxcMcEcPzJqEBTzpWPZSlW5S1WSEOtzc7hSGtwtZ1lGcLKVMnN1JP+qry+F7wPktLB89+T4XoY
28hRlOG41ZBZj7KNZRPzwJsU5ojaEr0sqpkK17xIFlpaUa9ciov+s0QmTPdwUxjtA3IWcOS5vEkt
p/y7Vq+xcgqUxmI1XfTlAM053SynNiJghmbM8c9LAeGwkGxpimDkbDLNc+4sZgnnfciIUBJRrFTc
/g6dEf1HccdWWS62ydeBbuaCAxcd1IWGE7JdjXJ1us6BEdDn32kgOLwtJe5LU/1K5lGoXktLYMy8
d+wY6IJ/NLK/m3eq7x+mPj0cgQsMcyxOTZFpWRM/rx7ebx9sw2if00A+M3Z8NO/IhKEb5LiikP6A
/59YxGa6q9+oRA8r3XuFKjNY+cSbavio+DeBAF8bzj+7pGlFWFyx9/QfYrBPHCZKkqjdZ3vTskLS
vdu/Pwec/NujSJIjImlZp4YL769TDqNvd2xep+daqPll/lCKZwdf1wCh83ooZyHn5KvYQtK174fM
HnLwdsHfIx7akOASElL1anTNjSQYiyc0T6ekE6f38Z7uTIZpuExUDe1gHaexTsg4XzvWLpWgkZW9
9DNvEEdHCT92rjlx9WVhyWk84PgOjFHsTkM5LAmCMXC6G0T5Wmho1MUsmlCmgfOThcuImilg25aG
VX8L7lou24rzYhJ2iO7lvvaQsYbcM1Z6fMcpRJnxVDTTAPyT+6Bp8thFb27RSn/bDCCh+BTXPp5M
L2Buy1+a7z/M+IovaRmg9DxKwbGP7XkfzykJ2w0I92awlZwHajhlzzICn4U/t/vDFJdROb4impbl
A92iuyt/VsFtedqeZMwPs+hdYtqEnKRKEycQnXT/XUGz0z0bU4jI/WHrCmh47k0UypF48Zdooeia
V/lefq+6nqakmp+bWLKpkQk3H1sHE+WV/P1dd2sSA2luJoQlUmqPeXPbO6TKeeILMnUjlblSchkm
l48IULpQgjM9m0X9nC8udsWtDP9mkkxBOrx93OKFxDSeJt0BZbm+3OOiouk2D6SyY6xr/+KA5c6t
HRVGUMG9mXNqTlbvN6S4tdflNuUMQJ1UEoPUe0vi1gzWejKkXTGzbT37F80ZI8/3RSV1rWd3DfOi
Ywl1qk78lZO8f3kbZ2bEUguP6mNE14G24R/nKnZPwfM7qwEYb5ANnhS1CtvG3WCcdEIMwgbBJcfq
9iMxlg3GWhKLzimtFxVshp8Uop5FSvGZjvsmy0m30x2Tz43/wdDQ9XGUr0eGZR2T0taA3TsgqL8F
01ApbUghliNGK3qZXwHJ7K1qsgUB3fnyeRxJoh+fI58iggnlTsuCumzzveoHFCZXHKEkoTnYSiV8
qV3VTz9XBcD4TU9lzZgo0CIPlUwY4Xz+CUrzPqqWRP084sFTvTrBz42znjpUoIMPcm/aE84GU+uk
0Ph+ifHrkZeEeXVZsDPoffltifgiai745sxMwN1WV6A6sMp4sfdCNLvWtu/7Osspd/fYTPdfs3sj
82YBrzve7NnLvJ0e77ko2LWwBcJSxIayut+OgUw9z8Hnwlhn/i18sukaYITy+VmM/axmZpyrnub7
SkO3gcAXuCrZajBFTqJym5cJ7e7tUI/UtfPaYTPGLrOqQRu0VM5ElX5O5d+omWEB/iDFSKFKaydT
SlZvn3nnf/DzHrTBgIlEoO693pVnbVl2BrLcc5EglMQPVUBISOhh/p1HkgvBseGCjjVZfDTeteOs
2YnQDOe8baeXMVR65ZQpGTDfyRq+82faXB63sx5nkMJoDLmHq+u3mgwLU0dHPrdCwzS4GGjP2xEx
dLXLGrikpyiTsT/SFSir6kkZ7/h8FjbKIYlwObN9u+hTKcGOrEp1RfOlFGv6zvJYvRpHQwh2ocY0
1NbsDq+V1L06z1XOfMJwZIJdUVIGHk7wv7xMMFM/KgDGy0TRVzM/nusIoTeD3wMelbk8/WFQcyHl
vD6UgTi9WDeoXp8NhOmhZr+e1BonuGU9+fy5sf64n4o3b1b2JrEZUdkcgVWgXSU/ODcOsnmgLi3Q
eO06VZhuqiiQnVgbHZRu5lJGm+qmOxTUF8rM0Fo/cUnVSNC896wnQ4V23cx4XM5DG1RwKz5oq18r
jkdkYHJgN/1aYwrvlI6zk4AEr6i+3urHCeJpAQTia2ynrzTYUDegsolVQyGDhZGuLDPNSdRZZGvn
qOJuZi+zzG6wur2LPLdJ7WG3xAuHW31PHwg5wbGl+Tv2s8yt9+IkrtFGdwuGsC9da8s0vPH0u/td
/ZJ1iGYm188wCPFqZSge0+l2o4trPL6ZYcV9oOJVjKJyIlH521DDIgKv31x88IO/lXFTD8ML3KUx
6ZBpHXvwyjSQwD5Rzh3f44fyIv2R2n0vYn/e3HejyMb97V5MJmtptvFLwFNBwfdcVFbzsHif3GtU
0SSX0iUl/54MRK5yANfSWpngGflxQgUh4Cyr26nR/bUuxb61v/9sM2m1yhl2l5uXV5PEeJs0AzC9
UYjaTm71bKx5dp4oTHSTohIhgROwxHaTbam6dR/E03mB+r0fhogg57TgSY1oyoS2aw0vvzjyg8fb
cppvQcEhU1HBvU6CEfKwimzJ4pqXz2+xdGWsXeER5t+Tt6EZw3ImgzZPxGhb2R/JI/1tn2DoZ+UE
vIX2Cq+HZ0WZlV03BMnDpH2jt3Ziu/qvCJQHZmvbc39/HcYfZfasiVR5n66sX+1E7k1ISKnB0fLI
bUyGm1hF4DDtlc6WAJ+Lik2Y02LbD5bbKiFhE0zG5K6ZJvNbfhkdvOL13QwO8d75hwdgzbJdY6BD
qYMgvcjXDhCdlo3OA6rjbGLkepMEK5mzNC1RQlpoggzmFYNj6/6pq82qUtT6kkM2TerILmCCoYZI
oKqKYkG6vyKPO7iOkIYcRyl12k9cPEGCONNBLbuizbmhZM0vlOvaJJ8ZBp3yHcWsENRbo/tj+mEj
zssLNsGs1Txz4OrtW4xPzL8Tgvl7Ml3JRMP1CCqpQyoD9znsfVWiq0tjS3yO3Easct01fXSWNO9i
6JTXstg+y5tUMX+sJ9aV9LK+n5T95nijvhDvxd3Vfya51Dj28ermUmWNm4qCxkdciDku6+f44JkS
fJqHWDW9+rzEm9f7D5xir8FcSF66caYj6TZXBS33fcmmDwoZKIbVpcPw+nzLbko+nRrIyWwveZvU
fV1MX8CCJUjTfVlfJFrZTRk+dN+UJLBn/SLik5fZOllbkQbP9Pwxv/hKihbR6Llr2G+LqHy8Vm75
fipVyg4T2dry78kjZ5T9ukeEgSrWkrDidWLNJd/efVKnPnxmh8eJLty9cZo0yF6cg+kQ1E2dtQ6K
JDifIQNl+MHDBiwa6naIob9JtxdVWPBPdugGfUZRVZ8m9aP+FTTLe5XybYz5cxBFzw1pc9Edqhmi
at0+nTc4uu9xAYF12t2Yq7NYLr4yRUuQ3edGAVMEwhzSGqb33gqj6FzOonpP+rFuunnCZwsNtAs1
B9G1mB8/C8UVX5axWn4yDBLa0cEaF6bkGF+qnUCb9Mj/cmCyWiBq0exIyfyXJQXAonX40bkAV9lk
5FfI/K6/vy4B4DxK1/a0dbkXlL/yEn5qo/0ViiBrO/0pwdOx5IiK1UR2n4DvNAPBhFZpH/FSiZeX
agf72zVRFKmVgbZnaev7Ocmoc2fLpmpkR46TKsJrnVgn8oUuyt0yLK5yIzhVbEIt22nJ1HTSz3bg
OU55cE1lAWP8Wv7BCahCX5tmfMTLUhjaOTaJZarM5h9P1FBTslWvOjap7FAtvtnOABx3iH/M0yoq
xE2YDlJdZ8NSJvEx+XX4xUW5Hbkz4FbZuMCx1nMGuwqxejF8qMt8YXE5UdZfyoFamTa9CnN6i8/S
3AnUAbFUfOdJJ+rup4fScgRHTQ2c1pdx1HJ6SQZ0MHfp7kYf+1A4rcikjJb7xj1POKrk6E/MHCOu
J1aJYtUchnr5Os11DlH5mje2aOwzYHjuk1PRQhbdn70UZgl67HX0GkcDh+oLKbx+G+ev7Fcqsvp0
+zJetPMzUF/Yjthy3Sheyewq+Vrua19efzz7p59UPbCZ4o0t55W1hWKa5XP3I1V53GnXLBiROkxW
doNUY1FhZh21bNmQoGDdBcWwxgVKgMRyrTzhjYazqMWijVLK+APlG2oT07EKsFs5GCwqm2UHvvyI
VfO74e5Rjbbf12sluQg370JDe1X1G5+1/INLZ7+g6h7gbezBYLTjci3XxUgqYRUPE934l+2duDV3
kmhTKZKTY8lRcSZbLyVwfZ5fUhehmAMl0t4yMb2upI41EYPht0fyWJW3zINyFdlCurMJ8yohDXo7
fPqOl2Mp/rUKFvedHLswpEaS8dgSF6uZSGysyhCcEDdtQy/uY+w+S9a7u7GdroZSHzflLsnoOugJ
6rVOVhU3cJysqc9MaSh8QOJo/LR3xFMJPTTW3UT5MexFJUtrgn6PGo1rnXi/+29IOWVg/aWsCt1C
1lgDD0+vSNxj5osgQSIl6tZoSonrZMYFt3LDQO2sDPzaAkL1rmDnUflhDGDdu5E6Hk5SdXv7Pr1j
Ld3KTznHMGUu/gBACwbecXtxcCQ9OHyMLaLZjsuAJrCulC7evPBefO9hK896ppv1qYLsOPtSigEi
6pUZUOHww72TlbE7l+7MP3jzlKPupLzljss0doCh2/zLE0DO6hl2VrdyfvYH46oFXq8+/7P42f7E
6dL77oVWSayW7PNU12Lu5+POlh3ZOiqLkI5cZUs+zkAdqBcIPkAJp6W8r3jf3Q/AjDBwdggf/2HJ
bN1UD5TTQrKdH1CCRlanK3WpBC9oq3/acwW9v15vUhyFKmZdaELaarSKvRAufYfIxQCe18LoTu3A
ld6LKqEwegRtvxMMwBZFl8wN3QDLc8Zt3vPKQ4WLwtiju2/etensmFlmQIZpO9X/6xtf+TkplKOK
RTI5y+lFiZ2yvOMwTYzPTYjgqp3rx3Ge6haRVZiv8Z/upTHsuwLlgutq+wXy6kZ1vp0DNg2o0bTJ
g5Hw1kkUYZSYPe+9uvl7Y4EvfPpVwU3DKGFcckm6gSg7o55cx2xiW5PfKTMQ+5IGUoVIhhIMIsEx
zVCfp95fbxKwye+ipW7L1y4/HM1DUg81p7nRd6KqTw31FmaPt9euGI3z45i+mYWa7sRmomm6bX35
onZONEDt72h+dK4+nfn00AIEr4nEHFhmByl/Xabv39tc0YWFjQ7Hegp9oGKtFNOzm4UdUbbC9b87
+dk6MfSc/RJQYRmLVdn9orCskovcKYdA3+dOkjWP6OoR0810mNCOMn4f8vNCdAdRViQxjMIdAQKh
2jvs59Jy+rqU5Me2doY65a24+1TN8vkhsk5Qeqq54/zgQLoAwbJxzhO3jg1k86+Mb1R0sHhSmS6V
ct3ud0kIDua27kZ4e3roHRcd7y9aEo4PBlD7YuPPWE7Z10uMj81ApU0xHVoYJ9t+ZLrP/uMt3ksf
iulIqY9ksk8QtL5fK2YMVUD1/TQ/ztSZ/lCGT5JSLYbN8mH7Gft5WwFdXK2vt/pV+Jync4IjcVEl
NVhOE8vmmcJ/rpOZRQT+PnPnzk07jbKskKnO/bjuavmZuSfstLbHeQqrd3GrpWbpbf2CB7PsLqf7
SXF/rHqYXiegTMpcoTqgz2YKF2u8v1bacoZJcUOABaqSKLrfCUz1cRa/rzJ/E0C3wJIlczMfouay
AtPUP62Hgcd0wZRcVCSnPu6BIuQ6T4xfbQHanx4QdXi0X/tRQsMXWzlyTdPXS4wz8A3Z2mkXziMN
Ts/C3Ft8V1u09x9CXoQOPw8FkOI8OynaVE45AHx3riUNr6pN+i4tJ7y17zbekGZf0JMHFLfElMzA
Jj5+9BgtQQ+KOfTz2UXBtB5JaRNdqCzT96p2b173WU6RHVJQb+aigtvK+p3bTP3/lY6WAU5ajuLc
EmjtmP0bITK2rr3b4DIz2ZrkH0Fu4wEDbmXeqd0Uv3alX9LyUS2Be9E6YRWMCEHp3jf2FN23f1oR
6BRAqn/8+VRtW0uOYPbA+GwPfh/I0vCsHXa7ycNaGJ0y5t753DeXH1JdCjQNsg/fQR7r0aKMhlZE
7GjZMYYk5GPNQFQI1diWLVebxu1GSe9HXcX0P7+S7xyziDC5vXzVDoaV8JvbqryXGQrDyFRcG6a5
VYwtEnAxZFFNuyj37UyXfpw+ncvxr1gLxNmcT2OVRVsP7oetoTi55VVP0VEhjg0S0JOiPChLfIB6
jNsxkGxuFxTtFLmI9yOZU0oXW15vptN2/QiHwTU0ZJPtFLAmX892HmNb7tgUbYQL73NtcsHYDaP6
hArIyqh2NMO7AAjkOcNM+pdhjLEclVp51pe51anAvns0YEF29jPTyC+r0a7YWwTsDBtgD1i4DP1p
0j8ND79SDwuvP/l9NqhEKY00dO6BB8VrRX0A/T9zhBexFAj/oCKnm2/AMfNfE5SVH/81HKY81l0G
Pay37b0YCPObzTlS9LM4Y34kmtnRleMRxwa0pNO78ehT9za7E28j8h59rJu4z0EM7tqHSXPumRiL
Pnce79dH+flNk2VXuv9GlcPYhLQ5iBoMfKPVXqMPgfEEBnyEAet7O172YgqagWAPpb19Hh0/UV3m
8mXCt3B5h4d377+ZGsofb/o+R0P/7JVcBMwucegtzTu/uvDqhZ6JMSo+0hrn5n8v1WVoSGuUapIk
hJfJLpyUTic4wOZThBf4ZKXhZ1s6/hKb2ECCIA1+vGXbMK75dC+tCa4QZ9N1+06CZKvBaDbZlsTj
J+i8UN8bxr/TSBfokcmSeXv8Hm0vvQv19XKux+ObmeFC1kwEcmAGjQTw7XIN0uaG6S8noniyC5Bf
eotgIReCxqben32d9kwI3l+gk/4FvSqge80d13VmkFqGKKKrWfRpUhwSwlXi0Ez0KXBz2cjc0DAZ
jWJ/msSWbR17KDSg4WjVIhdxiWqGb+VcCpBz34lio2cRuNGWtRkeUeh03jaVlAkmKmiGHgY6qad5
lRSG6GFKEgqhLZU/14wq+MrapijZ2hhe/TKoP6/m1g2YOqP6ybwtvfkk1kNgBF8269SvbXfYECcT
nibeLxMKCPqokFwupZn9mzAU0Ob3vPa2EUIkRnxHXgsI369uSlxunbCz6lrRz787AOvTOHjix4UC
Y55/8CIt//thpPuCCXkjHr5qreftHSm0tX5d6sec+vEPqgXdsFeAX4mzSkbynvuCnDzVtgLptkyM
lOXzQ1Htjz5ecrQobkfrUexSjWcKS1x5zxAunCpuV3WOli4wfe6vE71biBt44NRnscxwLucThheu
J3qb7Dqr1u3HYqWCej63crtRUulw6O0TjTUyoNbWtZrPqxLrGtxAdZ8BBpKOet97QxNqXopvSg7k
doDB05VcoodOZ4LOWyZXtVQ0hNvsNG6edQ90UX/xWFNfrxpKqrkoqtErOL68y6r2AqIqNn8syhTk
b1nQB0gYrCXlcixRGgWxGah4FRyJ2w/1laaHGeYJxp2HVEgUz6WomihmvsmKJmtgMjXB+QPsa+yi
F2OlGGIvOqAhEALZizF5OQtnYuT7n5r9MFd/4UCaovv0gKOfYPE7LyfRenR6D9xjbIIwIDZvhmGn
9F9o7a7GFs15V0oxmEF6KEao0ti7QDRB//W57NCfDFo7xsfKHFBDnqONUzVMFBSQDoFNLVPgtp2f
pkoLthgltOJSnlLxtrqpXGQG2GOod7lCtphC4lz38hHR5vP44Xiv5yiG4NUJVt1HL/m+seHZVJj7
Leb7l0P5kKswSahf/tildtet+SD9BonXMWxyvKmT809N969GnOkeQzbwPrLyx73/mB2cLuyJv869
ay9GFNT5j2kaL6d3ZaMg5XvngCS6eI+O1bxyASYvyadt8Wqyi57e+yvDbcyq3Igu3gP1yjBtmCg9
R1Py/Nx6SpdBXmdZ+DK/6X+NDCN0XhNEsA0qPMu2b8ox4Gda3+sSBd+F9mt3//sgePX+HB4b174s
V/nQfPmm8cLyVd0xBnoUVz+Z5pVmeqpy/6Y75AQPqvmGk1A7taV05LeW8UuZEKcqsOw/ubmv6tE5
EHbQ9sjZ5OpbXQ4XcCVRUz4b+l7QJtglkcdLi0w5A0071fEIY1gACNo9WBkRG5IU9CuO+XcxFSlE
CWbE6lUHqwZqDvRAN6Z4ftWM69MkuFR3z4ruzJYWPCS7gF1LFzmET5QPkI8hQagnIVsfw2rhnwMt
tQlKYbf8v12K04FZ/hN4O+8WdKoIKE1uq2uCUomGLvUl3Z9H+gDnBqBKaHIe2ZuodAuMgGMpUl7F
2BG3kqFpdfvEC3hEdUjFcpSs+lwNLsm4V0yeNfAqhE/Rl6E5Efjiufac/LQY1hK8IFFnJn8Sj3Rl
c6pBJ1jmCmSjBdEs858a/DZt+jOhi3ZRWBbvQKds/SqwYyOag+GUpzK7wsU/onM1Q1RebesOSmQf
Mg7l11Zg29ZVQHvlMCkWDbF7Q3miRpM3S4ef0UD2fHBCalmZSH6WXuPbeL0O8O4t1V1nGhiNWSe/
/rm67tS8npraEwod2lhTyMB6WZmAC8Edm2F+VV7w7pr8Ahsc3g9PQ62otoQSHisTUz+xurNxd607
gcVA3wrueQk5S1HfOblrPJM1jLRYC0SSPFT95daJTu5u1YvuQII/YJ5ED4qxJRVeCDBzpqhmE0WT
FJXgmFL5aIbEKfFSfE7T/XifeZ+UMlBa/Xp10lHJvmK7hTlk4jkcpm43Kcic+JEqov9a4vHkQHwH
nKiheQBpm8hLwe1qXe3B2LFkjVFhswqg2jnGGCeqMLW5U2xCbaUq0b8lfi/JWSX10FbjN1KFT13M
REMeb6WJEujGFSBAaK979RJVA1tDHUSoJ5D0FC+AHull8ljJz4cxTFaTj84P7ODEOLFsnRKjBLJk
VuLUkw2VSDCl6sph9xRiBWuNsU11963zrtYkJCxqXaLvPezgXN1E5flFL0MDFaJ4qvQITkusQt58
goWoaDOTiht9wDgNDmpB9+ROJ0mYThoXLEnFvPjcoCiw4OI89nFeuFqV9/mSkgpEioE40KKDysRa
srLYLJp5d9uzPq9sGVktK2k0GnAkdAxV/1MagHkUlUGer/ECafYeYNXUeP/hjS2Y9cdaPzKgULKl
wO4HUR2nuVMT7HpbVbepmsVweDRWWnczEK6cf/sxxyMH/5yOUryAfLvRcFF9giQyRse7pmY+/2xC
8h/OvIEeKfXl3pqGJieE+n1jDqe52f1tUtynR9VzuakFScap4weSUF3ND2IzUdmKjK49OSjbNx31
jPZBgAKogVNjZEm3L+1ZcrhjtsIj0XKQyTtDCrKt7g69XcAri/mUnCjQkefW1rMbHuEsOWklFl/n
Jx2gMDW0+1TJpLqcBOcF5X7iXVTSUPG+r2PJo1lp7cxskOW5E0P0059OftyfmPv17LH5clgcaPiU
9QQyTSlPOq2H5mY3rXOEylG6J/HJX6oWs2B13s3O6co2Xo33Dp+3Y/1Ggn5Zd226cDa3RYPmXZl8
C0HRoqOPcN01hKzsUX8PEFOR/viCIlo67N+afofgKc0+l8+NxaUqAtDwf9aPWsAuQs/FQRx3t3a1
uc6scfVXNzTLlUjzwu131wZjvIiWBOEB6MKiJCFPkVFI0Qt7O+hvREVvecg3FiLplzEFZS2VCOkP
2eamFFKLf/un+ZYdipLZYfZr40pIv8NEnt354yu3gogTmU/ICpY9qwXiHi2aNlniYnxZJ1OCKViv
DIE4meJVYB9mQvbBnLDkECLJ2bZBw2X9yPuSAHIpqA7FpkLBrKbcdE3OgH+9EGCRLW+nP/qZRXMX
q2au5dhS06xqS1qsmWw5vewtF5VTTGHcDxtTeRw2Q/EyxslRVzxLNvL/IJcdYYMAmjd7+X/RL00E
i89WXi8q8HOXHf9SLxEBO4srZX0J5izLkj5Y5hzXrC+u940sbqPO9SyYs8aatGrFNImcOXG6Z0ze
YRnHcwdSf9w34F+pcZpe6ccMtBNM1x1q678ka3ShAdNGqVpSFLydLdpyGkGsna8rNto5guTDRQ87
oJ4f+/80ACgFiVr5XPr26fXMv2e+aOzfdu2Tr6MBEuue2qFaOjeZgVTc20vlCD7BIfplNYmHFuYm
pTSofdru9Cmu5dn+HWpQVuyNECuVQQGaEETNbBd2bzcKDGHecoKK9X74PZNji1W2HxFjPkfqB7qa
RYFom8XwOXMwM3maKL1R/f8+sQ2LqXG5gRFq+1j+ppqvaV7yVVn9rGkQnD4Y4zSzbEHu4xc8z9JN
lC9TgkPgeEvkVqEcRGSyblyY4BkXQBOd8uSmYvzylvtWReeZIKVah+6lmxxtzWCZgyIDadx6XlUY
TsAjizIu0ca7wH5bl4oH9LYHDhPLiAWyqbLpIs+k+cobuPxOb6lCXbm1Lq/WRfI8L3fGFz83tRUq
QUxE/6wbWpj5wnTxrsWqrDEYHTy1SpeaZk3pUCEMV0mXcC3MEJ0MfKopQf3G/+rrzg4AROY7SENy
LcRdCnqpFMd0qs9/6NdOUJo+X2tirut7ib0AhlFLGMu3whG0L2lImdMyhYps4JkJGSbAvxxdqbrz
P4CoZjDcynGsqdatTn730+2HH4T+49u+Ovfkd5qi20IPzGScqKlSawQpaSmiJr9SvJNMFRjHBnnh
qSS9MDgW1+3N9Gd86hQ3hXo9UVtVuF1cS3OMit/5b268wL7FqbwZUkM9GOVGQR0KcTnz+ZSO/t31
fALP7CsMCZ9CakFhSJFKQpHtYr6Gtc0OMBQt2w7dTZXy0bDx59NAxtvyW1jA99bw/KHoU1UrLUde
nM83Qu6wKRz/TCL9TGAuCj/VD7JPVQktXU33oAr+LGvTFD1POQSTBrKRBgGJAmfbXwso5SSEBQkQ
3AMGuXKmIqeouW5Bd0Xfs3b+Og+pZBDgNIXzqEtdeyzpaqT0fUU1cktOYyz3UTqQqwbXk4dNt5tH
ZMPxsyqovyw57PT2g+CsXuvAjGO8qb8VI4FE0ErfJk0pFj/lutYPMs3ajqjtvQaWFikwrAvitGzb
5fMU9wrTF7OXQDDb/zk1Y5XsMMmNcmmQdsdJg7aiJAzRFkYUfxauBGM88Ld90TGuHVFIDs/VNU2t
Nx3Yf3IS03VvO0yvjHbH3ykbojayEUQ34el5QD0EjRYuekVvKh/6rXNzK/dCOleig/PibbLhCZw3
fm/KPwjzT8A/P3cPhf8eujP6+csSJXNLzsMPgBTivSIp8ayseNZcq/G8NlYAKhCkV5l+4GDYFSAH
4zYOhUk5dmgrK/welJD4kUbePvcjBAGr/9AWoSCiP7mvpcG0Ech18gXn+EdCQ5bb2FPt7NcBfSZb
c9idUTYa63/6Va9PFZGKReKd7EDDnDafp1w1H1UDCVL0OzdiqTLv6ueyruJh0iQP+VGAqIlUKn0D
NRQJuLWb4EqTyTsNl1IogaIMFw0yM/oAg70y7ERTedI4zATcf3o8aCZQcMVFCw2FpCw/BghoOWj8
qjfJK9iolahL+bpO94KtJbw18AtyhuGWs1QZxb11QBakbNrdDHDjiccHMbZl+SHla1y6r9o06MC0
gnaC92rlS/saF5aP8J73hjTFCkICIMYSToDVe6xvrPEDYlbJVhMDTCknAnZM/fgdFMXuTDBOs4hv
YGn/d7Owl60L9PIz/YUNsRy5IXv0NIOBAUfZ/TzBiPeqAkO7MfOuiXzA/Ui27TWxK5y9/eTXvbdw
KGfwxgpriYuCB6RPefJZysykw5IcTSnvSOb4W7sBfomuIWMIQCSkEpHJK7dTfU1FTwh08xIGyj0e
wE7smnmiKBeGHSPd+VxZ38ZIkdOEcKPJfHd/bhq55K8OaPIzJukaCZQPZP1vOrYtH5GaIQeqr5Z/
23wpnW9uP3J44t3b2JdIzEwX/etRrVgGDXDhtMZhA/FKanbLFJ+pumJKzSfHlVHq/q+vlfm+kZmN
dmmsy+Lzapwy8a9l5mVLyDYKAgA+zK6nui/sOhVBVN6fmzomsnzf8TaepBuByvUlddQdgWnr94QE
IduXt+i8aEKtsBv79ykIPWqhx3ge6fb8w9RUPJC7+AmWV8YZBWKJ8DA2U+TI9WW+Ctunfp6NboSh
4+rkI8h0ejlB2fDOEKfgavnpWksSsHkDnB7TcHXfc617svw8ll+Iqmh/ls578tXckTIYrG+FfPUb
Ulqavy96zMb9s6C25CJ/bRD+t734H3LVQLa0GvCj7EM1KT6VtvojO/ofEn5jtGBE38CNU0V4nP86
qveas/suUO/UcbeKI09jvEvZrDp81kEvb1HXV1hPFSxn01nnj/NHysjaVaxazVItYohN9PSghEMA
M+B+UmRHH5GDDs1qM+FnNI22nGe6Il41vfJAu/YfgwgoK3HHds0ZSXgjEK3AvY+YY4gJi9IZq3ok
ihkrKl7IDpuoObSAeCNRGKsceDH/PpHAFcv/NY/AHbdP8QoSc3Wo7Y1mwEmvjWcPxRBgmUIxvzdl
/3iKgnwiXtFJ1ayRB/D9toufhbZRcxxeCfs3WRrm4WBz/PjdG1yEBhnvb3ORz4p5CntT/XBu4Q5K
E/JL+EKgS8iW1aqxRTNB7SBekWJnujnFD5xt8Hhz7/cMv/2b2qZ9o6zUT1x0bkLrroCk6faqHiGK
VuArVlimagpMa0RqYiqFqpFFmhg6/6Lw5FBfcSjmibIupLHQeAfJ5zSHrgL0E1295X8FGa6Jgdfx
Al0mFuvd/iG9ifdLtpYmdlFT312xflIBBMDskKQe7oXb4/MUEw2SZovUFvhQohoC07WMzKD/6rpU
pjh2LiJjA04RYc78Mt/zXQOajJrG7gi8SHvj8eNMAUtJKYCmCUSWR3m9atzsb5mJakWT0veOyliq
usCimY76LDU4/RBVVRnPse/rYCPMIR3l6aa86e2qGqS1o04V8JWAIPYbyok2mlsKSK02qDs2PC6k
7p3eMuG8tmxdo7m+IUJLGuPV1c3Ej0PmahjTVHP+JUvx0qG4qz7apthMYZD5lJVTBNqRY2LWxrsm
qkQE2iZU+Z9/YWgjFjMcvv5WbAWBMgPSempQr29C0EHHRIqTqkSffxsT1hgKfrgYki+auYd82tEo
gP8fiHm1FcfsUIgg5ygz1f0hRNUVXG9RXTAz2jyKWttpaozrElR6gi5p3rglFvw3baZYgPctRriL
ihXskRtmibqcMjSIAADysd/DumK1e4D52aK9TtVDTaYvCENWahzK62kCbjBYf4gHqcAOCHFXm/ox
jskiw8Dg34mXdrzScNURklaYGhYNPIOMdy14x/wsMI86orx1c5Uyw1wobxCMccpOU8JkY1481o+Y
3ytqYTsQfmPXOMyLt0fxkHERpSTLvr1JfUMb+2lgZ4shYC7HeTDsADUfKjF0LM2s8oaNNal5hUwt
//n8C84O9003Zv19Ra8WrP1QSRI4OsLQk93LFlJ+CSazqWn+4/4lx7pNCkQ4tJuAfkmDdsm1c4Ak
AUFAkkTH6t6DyBUSNSaBx69XEGy+1ROGbiC8SP6G1KRgUSm+q0KUxamgZPkXph7uJflUZtU65Op3
WlgT6mtUzRX8i1ULSrePccuTOsrU5pytSXbhLBJg8f1+1dbppr85ly+aqI838CzKsPMVvganxNRV
4KOVxL9OP5efJIgnPL1Pr7jrFi1CW4VX2nHX0RPK16ADVQ38RVtiqzCra6upRHogBQM4ENQhXER2
BkrbTrdTe2/+MUF5BdPhdgBTQV7NW6yuMn/9az/H5ZtkeZZvrNQn5+Lh69Y7I5yU77sgJ5BcF5MK
AJol1vhNvqNXIMcx8fHBMrdCdzhtGoJhw+A1WP3gZa/GqPpvQPfQs3SxoNgiGPot/mEcSA2WGcs2
gAT2wb2WnBIt0O6G/p0+Xz/ZXRNDgHkR7RsmkeV4tvAYTKgGvrFSYEe8eE8x1yUfNztSiUmb1Kkk
6OKfQgdVWWHnqkxbUALZlWhPn8EgjjEwm/F98lGDE/i1f38M893HePez+zSQ9hakhQ7vW8qKKiDf
UCLqihz5lMEwGzdOi/W36U9KlJjSSlhHXIIE5M/p576qXdOVyw/7dLWA/TVDCYBQpugcFHS29tPX
eP4By8Tr2zbF78e+jesMuUWokpXIpvAyL2M5XexeTd0b0aQWxtaXzUN+HkhC+WRnLvkJVIBUHQQp
pL7eYXgnbts9h49t6HIkhmrcZL501FsiqzhNSSaxuWKU8uDteYPoxwowyTi3UwTxaoctJxbLIAOv
qH8Fa10NJgJUQToPtJ9789RGY3/6jUzGlzEQ0Mx9RQVri2BTV9aFHyMRN1KygxvWwJqxrrMMTI9n
8BqHJp4JTFBfzaReOZDZsIXKVq4RrCfq0Ym636QHHFDErmtRLRMm1MxHpc24KLRi0hEZWSZ4v3+k
H4XBaryZSSPMxlHCe8NVMfU91mACXhgterIFQcap6LaH6jPQg0NzMDalCvmr4WTNcItFbJbQGIzl
qmf6T78618u1yRvg5EjzMqFvEA0WasaTceZzP/hrOV0MbJNRgUKwpqubiAdJmwD/ze4rrjJRuw5X
muK/SmfRUKGYrzzIsWhHDkyb/lOcYNvWI+2igY2EGhpZF0of/5F0VkuuXEsQ/aKOaIZXMdMIRnrp
GA00M/fXe+3juMf2DXtAau1dkJWZhXA3OzFmZgiVMO78hBBrZ+U0Ytc6qF64CZU/ZuwcP7p4stD4
rZszIcrBJnlYU9Koh/wfW6VYgJIyq4HWTnrvcrZJbiJ0RegPS3rIOe2B4VwoXEfIHf0CAQNfD8IK
QAlsbu0qPli0VZxKwTEkxnvs6w4ntroytSN1gGAvbrAUcL94OfxeA6MFigj54qFtxeOdfYqCLMVZ
yrYaRdHPcDZfcNvBSnNjWkV76nkiVbgcISM+gwenFgkgP4GxEVeAFEa9ZAUg/qicmg11nHxogy0v
Tz2wrnNXCI62cQLux0XsrGFOTUF/wosonC3W4Zo07+zMA9VKbu0y7Lg58hQv5G4sBMAhBd1TRjsF
Opjv4p6nOYnqaQO+Bl1EIMDld3Bn3JJjlFcvCR3qa9s2KxMSPcxBrqjgowGialfQS8E99qiccKzB
6QXcTWKYP+elMSaCCfdDtUcrkrYrh925GM4i5hZDgFAR7RdfT/SNf6MZvENODErzz2GGP5m5x1Jz
SRYhksAsEGuorKu1xowHM4RYn0jK1rM2gZjjTw245v20xmIy+mlmKltztc04R0BKOWPPuzNRgXnB
lvt2gu2LHomhG10V1jMd8ipq0C0v1EbX0C/li7QVjTtjqeSeohGAbMJEE958su3MGX0TQiF6HkCe
xhK8gaVJ0bRQsh1iLNdlzrZCGxDQwqwoZkXYIgvrM6N8+QjEIVHDxaN3Q1n1GzE1Yoo3w/gGSts2
PQOBRjOgNAe6dSbMgETLhuEMxTCKFcFhUQ3mugu3WXBsKkpRQYXmhFJ5yoJeScjx2CpJl1W8OLME
QXih9TfFN/j5Bzs8sEPJ3mQaJziY3Q7WPf8dW5NPA80L3jOASxTZV8E73PGMxmzhPFEx2wDbH7wo
/kQf9T7cyjtcY5aiLIMWyLyMNp2yVaavpnHW13W4BB9+9sOyz3eBPCuO/Uvd5YceqD6ZjnN/3mx5
nSGdFv0kc5dFdFVwZbjYBmd0agH6/IRbC6P1NUZWOF4hCeZbawwOMjTP9hzMm3NyoHSekJzm2tk/
sN/+biz7TTPr5+iujy5yQ9pgvISWFj7SoDPCOUKame8MSyTA/rtKNDwr0420dk7GmmT1jcN1hUq5
u6GjPx3fBZ6SBlW28IP750Ln/9ASLAJArgjDbXMaeFCDWOJDO0eeBavCvPhIwsCU2z9TyMJnGzZM
wlvoFKCXrIW8tld2pIpNN5gIQFxE8lG5U+1ZrFBjkLiVmf9ZpyCgOCpuEnT27JxkKD/S32Ky+cGs
A8QTLzsGkkcaP2IMwRfTxIeFyciyOsdsIC7f7Tvwpsmr2odHG6L1QeYIHuydzATo2YI/z7hlFjru
jTUN9hEIHjsagOR+qSG/hMk/GcdaQeHwSd/oDpypwy7Ottngbse7BawrwOu+ii+Icr4xh1bUkKuO
wGfZEc8JmknaShZcsSqFCjnZ+ijKaV4tnjeGG82GRjx6Q8v8V+yO9G7fwFwMCAIsd3hHlJ7xQkx7
xTowWmMvmPpX4diGzOAqiG4MZBklXMdd+ZN5E4dylsVgHnKXftL12EYfbbLKBRgxvEKM+Kb7gXrU
svkKQyVkqP0OPwqWkRwHiL9nBxCLT3ARLcw3/k5P8jRzxwyOLjgryY3FBjgGCBEPYp9DuscA+GJe
9IsP6bGeEd/1PcD/yMJjPmEHEfEsQJlyoWvnt4BhxiyVR9nDBycc+hjeAZRVywwDy+wW8iJGsns/
7dC8LcrVcBRHmeC8L0Y0ogouea8UxR4TiEn9rqn2zSl+mQGGn1jZyegpWFOEKaaDkR8/cJMfEyrM
XXGR79Jno58LZxp5ENukb0Wd9YA5Zvelc6QpzHmeDNHHNcuZmJrQ1wMEijF998+ktUfiXUyhblEv
MufDTxINImU//hWkYdy5KSOVs+ftTYL3J7oPATEI7tcIImkvScreMKctp8RWgT3tJdCaWV5Yp037
5PFW+wU3Ug85UhNY+jQl9q/LFttqg41Mq0JHp8vWhHxmRSqz9xpHxL1ZO563a5wJyOCpEKPZTEQL
B/uCdGImp54DDt/hBSoYvGnSwIf4u/urHpjHJo87epPgrb74NoaeNMPp5zAgMkGPtXV+wl/GcRBP
SUjKD07q3pw9P0+R2B6MDx/wGzOoYjEarxLSfZCuyNGjufPbM/kOAjXfRwzB2g/wAIY1yd+L9rwu
RoWADUM5db+AJzOWQRM1LHInYb237gwK40/yPo315Z6tiPj1AqySb3dwyEOm+FFLSwFd9fgRg2ZC
VIG6stWugo35JBVrJyZyALbvPzJON1GJOtQSWNaRqC8VqbZ+kiHAROOlP68v3U4lONX4T4VzafZD
fYdsAaD5Ba/oFs0cxHwmTmqgeMub9EonH8Dhf/IF6G+KdhBVNugmPPKangfDa5u2ZzjTV/QUrlT8
JEu+robMyxg7+BO8iAvILiWYefPeqB0spvfN1l+SR6Hk9Hy0yZa2B3kFdq/1Ag4EYQd3hDlQJhks
AS2giAYCCjFyQAtZbvsTHyscHWkHK73b4hTY7KodMNQEC/uLtPthq/tUXh/8jYr8+9bNbtKaQIS9
FOPMBWUfphvsjZqxKuhQfxIgEOpQ4U3vJGZWlch3a0vBiPQCD+1DTZ+I6o+DcYBVwVOVWNqCaAWi
+o/ILz8cfzCMfIm/+9adsMMDRqSYJEBWfNMwsM0BCNOfnEOkuxgWoWBRVzkGjWyP2og9C/r5J5yc
hVZEqHW+OtSH3pdwdx9Zp0rt/s2WSpUZOLbM7OHCwuqzxm7cZo51wKMQcX5wRyi2ZLIzK9HqfESz
eD7Oqb5erNGh+sFNKln8IVsMJvtquYckpWL8TgJCUrZj+onrOxO8aK7/edt+Vol2YSbP3/4M3ula
Oy/xeoFVLH07wrkaVjRrjIzJB3Y1Ju2gsxs/CrapwA2lhYIPjf5UXv2BoUNcwugLbeLqJ5uzLwe3
RNhVSHGX7TdSHD5tCjJnp+7hQlgfeFF3M+zDwU7xGmL4O7/LWOgzFQUnna4Z4dsv7/L2NiDXf81X
+MN88Txu3xVTZoZG84qXGLFCQOx1SQ7gUbTi5tpjFBJdIMpGq37tbLtbuBh5JHMox8KFFoztIn7H
iFWx+B+btFZFNEnBH1ZML0csMJJfQbaGzX+NDuq/DVPBhSkUzDsYkUwFGZcyRXICJAACWoOWhtfL
C64F2Otixc/6BPF06J5pmDuMw5gFFOgwe9Y3TUAC+Z6Roox5Y7XRrtrTQ8D41T79m5iHc76la7oH
fUCtsOPkgQx4R2ST63oBarlyN0DOUNcR8NwYa1LfQ24O97BSURdTpdDZsM6CKS6LhcnJn/b+lWzI
oKd8tx0X1A7lTMEBc6PMyyVMzRnZGMQSPscaT3KsZlk8h6cdjdjlDtcFiRZ3O7pD+WUJKqUvT97G
Zle0jvKfB9RON4KwmyuBFiIEysI0ZMbcH2d4FJfiPvE9uBkw97zjm3WGw6YjG43nEcWSRZCeE/Ea
bMaoeu0pcPY+ePWPEWh6B6xgv6RFsXXxGzV4SzAiVjUIeMQul35B53XsuTDVnLPBLNtfq3jFuXjb
eXh3eHehN6+vPorReII7tTmz9rjVYp2NdmPxtv/o+uflw30Gmxx6vL35Z2yFiBW5h7ajzlgUXALo
7N9QX9i0MS5ekGmfbGBiFLPgdKEE+cAVjWgob+InkzZ8R5wFSJ3xGMCEQKAmAY8+WPkn9Ee7vSJQ
PEZhOw43K+v1WXwEabnamI9TyH2zqpiyY4SZgDMqnrA0a9d0Rl+FlGDrLrqnt+9X1d56MNEmHtiv
19W7uZQVLzynlslbvgDWsJy6YEhgQqOgJ5+aJzWf6E8Vtt6jgr+FVvHmAsF/GO/y6LN7wZq65kQy
5qY45FPsdT7FxN1ewx0tvgReaE5ezV0YjKMb4cZ+EwnEflSccg+C7QN7RUQG7EOiL2DZzJpp3wFr
XxlaUAyi6CRDoCgR9DX08Z/9p4cukOXA/hMyJJiqibpbWrAcgv18jGgpDRiOwiKF3sdQBrt7GA9C
9CtfxEKjCGtg0gy8bSbZmH7M0JAxfqg2hJgeFzkcfDm6qCI3Z1KFcJYiJ62LOX0bJpJ8evkUNhhJ
gO2QzNG/ZZsvhvlwwfkSy2n1bC6xZYEJbWPqz46OOfZjGgJFZJIIX2p+GnOZFSu1ptvz8OC06uxo
0NalULsPLKNgDkZ+qdA9ERaXSBfnPxi9QOaqNip/FdxG766s1bN8d0QomgFl0CgMZ+WIWB4G0OIn
X6bLe/2Jv+GlAcYxKH8oSdlRBVIINu4hm/wUmxd6VOD2lIS6165UP/9GkCqDAsy4FMSaiK2I592B
JQosPUKaJfwWsFulKjLn2o+1ZqYCxANraGneCFHBgxS85BOM/lxtz4wRVZi2xiMbgBbbE9QzN3wK
ZxRQxD1hG4QiXdT4ykkMbEFqUYCNTzh4qCZBLxFkIcYEdrF2tIc0wph1nEj6tItgA84u/YZaFS75
PQrUo720pUXP5/G+QZqL6vbBCiABAvJzcl4H4k3Bpl0Vb/1AJYtPPu/yoYtxeMIcAwAX415E9u/6
E9LFXqgZjRNQHGUENoq/LRYjj/GHNWEo7lnw8Ys0kvIJweIDySqTpov/2z3ipXWVhDQUK8gl8ycc
FhQkZMYVtisPg5etCIYjXYJPdRiIXJdCouTZpfB7sDkhwV+KLaF8fAJ9wpyEBUJ8AwQU9AxYMRdi
OHdPiPeP/Foa+WJFFYwiF4CG2hMxOSs385n/Gxypwg7Yjy9yXJtki3lLfdN9Kgj4clu2kdALc8qo
fGZPaTms9W24aVYWC4RIAAxzsPqCJslMm4oHIg8jHiwCggl9is0+YgzRWKxKA8m60A8UTAuC6Ted
gX8q7kjfyB///JogwLIq2LuxHc0+Y+4TL7zNCTu3r57deayQOZJBsa7NbmDf6/rkoQgQq4jg9f5m
Z1hVK4vcBE7RcOFfgE8srTMeza3fMn1eDvts+gtwPLWmzjTYZEv6HLzjrElwGwERL/HbPEGhrzLa
mGmsoguYVDeXR9xN+moqsXOLNU8hA4wAZgm6xGl2Sa/lOkTT5QgLsubLtWYRAxpX6KVgv7PHrLlT
ZODecUxj7KMyY+Gvkwc4Ctmg2LC99oobCARk5DAoUgrnADRC85pbq+IvETbwzge+xpAaWxHEiDgk
TkjpZCwom5jc0vTUCxjvhBpCyrDCqoKwALJSokYNAdvZ6/W/gpgBh8hq2Rt5NCpAcF3Kmm32oLR/
cpJytgeae/jfIjGCKz29u7+TX3B3nR0ojXqgKsVn1JqwLZ0JEQxOyLTb4M+F87z/hL8q7rECeEtD
MR7VC5zbDxoL6pEE+1EsAuhjxPSFiJc86G/oTi0mvTiJCEsAKGKgvEI/CW8XNgIFCwedkLv+AyRi
YrDKv4ECVjhEPDFAPZZkXTIBMc6cgV/ipYqvQvSm76KA5zoLE4QL/4Zp6fgEL1UvBG1kuRZulPh5
XJlJMyFFlmr8s2Olpare1ilkQ7d2pCpF8he9TWiZdPnyNO0XMGphbTusbUY1TnQIJUFZ4w9OBwCp
TG2BWbn5hCH+gAAhD2S4BxVk/ICtSdPBVfy15+zfkdb2hfAEyA/AVi66swXJAOtlewnH9d++xiVG
sayLKL9n/CeEpqCHBmQf9O6UOjZTCH+P3TwIo/Cz8JcNayTXdJLB257bF9D5m3RdQVe/WBA8LXy0
sewjHADKMG/BNn0VRWiLwUvX6V7ECeYIEP6JG4F1RiY5pDgTztDKAjdrPwQhk6oO2x36R/o+guN4
klbI2X/EKWFATqcH8YxBxJOSMXUvnAtaKGTL4N707oKfr3c7+9AIkTPiamaH/04YDeOwlU6SMFPF
f4iZKr+TUYp9qBia/BDfjTW8iwMAH7GISMjjpWyF5ciEz7jWTER+mPhLP+7BPYCVC+BzDdmJ43cC
cw7e/DtW03ni9WPJwcCf18mnCbkFP47ioYF7rIGB99WbJlAhnBtXhWdRveUtGxUXeDcv6AO32l99
cCfjxobLlCycE1sBwA856/huHdVZt8ZaefshQxmFvDm/BSdsk37jTUedIWoBwN0v++V84BLPrgcZ
v3Ax4UKEMFUeESb9RL78lAm9T7SiyjlGS/0ZTD7pWsh38KWwlAGDY5c9ixVBrVghh5kWRqv5sWeb
nDkFQ9EWxgrBAaEsphgBTz4ImyNWvx6oJG9igVi6Tg75ibpugd0XSzMge2qP8CM9wkKf06ssewjx
T+VSzTTKqXWyqxYBzprOm2FwX9P9BFsWlinwG3yxl4EKRv5jsMTrYYhClGZXNX/HLfXfuI8JHXga
ZqfCzkLsB6T7/cIEDwNAoBfjhNSd6dw8v8ERY3jAkWNvDyjfickto54EqM+lgAWgg5g3b36TvXLI
psbWQU8zY3s6FEu4lD3TrUA46FHE5N/0dxQXNM3jCTqAYYJs23RfC9EWU6cSqjh632wrEMxgwYAV
9nwWDybm9/uTGHhCvrBy7otdHWKVkkF+ii7FXRCQ4Qks8AKbpMBrX18wlsSvZHhGprPWnFydTamV
hXk2bgbGlIIE0gJkCXoUuicIWunKvBAXydWccHp5/YCQCLCeBbGAABC1SjgEYmbBECfjIXHcpR1F
C4iPCQcLNKBjfq1pYjgEZ4BzTSyGW8TXiXEGbrInOAQ7kJp077+oeJ/ak1HxPMEyOL0JW2iDYhJk
n5gEKUH7yaBaqxFmEc7KINAhcoavBSkGNX3P8QLQKZkJJmSIo5hOgck+4GAx7oYvDYcp3vTL7jrs
KqrzicX2WhLhs31ZXyrVAQkQaVe5c4aF5IgN7aJZ0i+s6xAbivx6zsLAD+2To0MKnIk07S7Z56HO
sgPZFMx9xER23IEFMwxeeWfnkFOlTUD5V8k+2tDZbOX7CMESigq/nWZdmI3UnxWEETBYFuEi+oQz
EUyKvxkESn8HQtaLcEwEpMIiirO5Ecuw5I8pF0FNHWYojojpDOkx5DACukITK4MTHw550Ti5F1YU
HECQSHrYah90PIPW6oF6TgyYwi3Muarf8ZR4YvxBC0MZ1tOk6g8GYgQ35US7QAhuMIbDfAU/vQsf
bchTP0XxHiMZPlEgOjA78EbOAEMzQzD24C5BaLO5Mnw1CYAgC5VEYuAczlnGgtkF9hbbumVINce5
cprvU1ZrrSyWsSE248vkBaNsdAC9PuvsK84WUnDnhyDJoQBW2TWc7agNOS6GUBJgy0MgDG+YjjPp
u4rxD4w64u4lb6AmQEwMIclAVOC/k+WxcmkW+OFAh/ETDBDcG7dCfVFTutoR2hQxmOegPduznq5L
CkK6gKy/W11BhbKT7XZDzYOS5IMTZYFzus1fJEdzd3ARtfifOvaAjT0hS0tBegCs9Z2LEuNoLct0
tPHe1HooY/u+qCn8BX3rNwFOsZ2HolGlx+ZXJI24VXBBynauptj0mT1oZ2YrS1MnIGm6No+T7OQ6
FM9lidlsG69dC0uLaAgOfdSvo8iZGEk/dWy5mLSVvtUNeYAJAinJwoK/NRetn2xCubrp9jiX4uZY
ss+Sobbbd+uAozNWv766DcpgGsrhohrHfUr3o6bDpepMhtyJdDaCW1V9J6bOzP6gWNFaqtJDCxwT
yTabFpx53DLJlsN5xdaI0mTc+dtINjstOOlWvTWB5tsR0Rty7Z4PIsuRttZsqfRaJJyl8e3k0dWH
NFeF0bev1ggLdaA0J7kkUbR0jYLC1CjPmSPvGqmnu1QqZcOdFDIlLOqkg5OwxGo8aho1qeL9KkPz
V3vDtkV0BTfSc/tHrFbrMKHCCo+Ba8GFLJ1tbpnAVsbe1YqdnL1yKduUAYAH/h5lbjO5RDCzTRoW
QNF4BOM5rcSZTvCixCa8ZxGtq0EnTZRHEVJNqyoMLIwaK5KHju/tIJ/N7BSw8LVmypbZEzloLmab
7IJ6Z4+kJy3gJjtcpDql4fKjaSFtTQN6hgJOB5vGj1q4btVsMMdZz/LDBNgMm1w1ddcB8dEijwZP
JQu3PHS1A703DGFW4bbo8wEKurGfeq6HtIJFA7AYXHvSpph0adihOrMgSPZNaS7E7w5TVtF0i1D6
zWSq8Jr5irvIXCg9OVLKh52dfPzPv6tO7FD3MdPHUxkGkheAMWTezTHDld7E+0Ry5pIBpWBcdCqA
291FaQ46gT9DXD1KBSdOq3nJMkQ2DbWdQw1UFJPM6/Ydd7mOUap2NyeyP8Wd6fAC6oOvspBWabVy
hnQeBFBCtHFm12ypTeNDbA2T+tMfy0sssQqn82ZZBazTYddcAcAFmJD1w1FSkcXY7XfPdrrIyXGW
GQsPEKdpGWB/aEmqM42WpmqxbE11YekAPja7wBtaKX/WdaxjaxgDmvki5KaIMxC3O30gUFU4JJvt
zAvZcDbqqyBunr1r8u1Ve2hCaVfXNlMsZ6UqQbyUa6y1rfDo47ClRNpbKxVkKUq/810dGLDymGso
3lQ3ODpe/O5K/DFKszwEGYsyGqmgUvBXbhIzByfT+WbTLW2Hd62XLJuQnGXQBVdDC37LxJoOuXq2
a6yyEzO41D6jwLI62SVjCpYIpGFy1Fla4qTdyzIxO1c9COURnpjtthZGmcXbpTkMq36WUoqGWG7Q
F+vJrOPaVjlD0O0zV+HSWr+67vDMnnLLHH38aBMIb/rZsLdRtLDzGUyggF3Tw9qPdopJszwcVGpl
N6O0SDdOBVQU6t9o3Tzs2oIjcyR7xJ/shJ0ZTGt+gF8vbP3HMrfRNXJWKYy0mMm2DoIZsx/gLze+
Awpciier/mzrjc3WJvuGAUkIgGl9AShr7qX3fjjUUrtHVKnjrh/89P5aSjajtrFYE8FmCg4j/y8b
PsweXR/dTzc+eANGxKqpQ97fMvnAr+ZdSd3aTRYG66jJBoyBx7nx15nsj9KFfhOGRJacC+3meyR0
YK32lsRrE2IPY78sXLWqOXVAQ3C4wOIxF1aac0tnodHYUSYuW4znhkMVrYvm7TMdJY2Yc187aOVn
Gt4Iuaq6x6DfVDYDaEaxU9RFimGTfexAtxy44EaxHtSroe646IZzG6xPHxsvkB99bij3vGLX2UiD
S6UqvyEmEPMq7asR7XQza6GCEN7scxc8TbZDJYsqQ+i3g+hZb/Vsw9cP+cd4yqynD4oi41YK1Gx+
JtkPD52PLLSZp+/j/KZji21dzzT44UaPPvjIGw3lmo3TGD/llBQLVb8O8boqv8zmW6QPs6ZgjhhJ
C7cnnYq9ZEqEN0vJ8Kh9lPaf56Eu3lLiRDkmpfjPQn3cdqJPDBiI95s0uuvWvsSegIEV3bW9dvKf
EEMpnwoHx78YSg3fQguVjstW/WuZhDI55ENQCdkiREOp40fJ7bdk/3KL+JlVMB+9M2fCZZ+XslGy
LT/f7zCg+EiBnJpTgl1UuKQQCBSMKdQjHwRnoPU+LF6Q+uF2IWUvGXjDZLUYXmO1ist1Ayrd/3IK
o/qdQiA1g9/IvVfmCScA5ZZ2v5r/bKtlyJ7kYZl799DfBd2Tv0cZkoVF92880no6WfFoNncHIZut
yeJpqbg4GjMYeOR1jqSg2qCT0bfiHXbugwceSLBeD8Fwbet96h/C6Bh0q9R6jhnbevnREGGecvVb
wHcKO1geBY0mdq4Uv/a4ryB5DCvT3ckqHfeydeZJvja0Q+leiJoBgK9/7LJe+JUEzsHmo2axj7vl
A+PajKS1WL3m9aXAnr1g+Tk+o9ic0n6fe/MUlUyN5QVvgsOqqosg38rdTILKD1CgczgCdZV5Dytb
++beiW5h/vS1S5N9q+o5CuiMjYjmW5dBieIzBxVtNYpzdEn0rpp6KqEPeuOGHGxkq9C0+ckTM9v1
0ZeuXV21XjoqNgZ+vSptLnxiXkWRlSgj7BTYybX1KJrouyY8Kl+Dvk7rl5Nf4gJW01bHW6Qguc+J
c2O4DMqHqt24LAQgADRtXHCFiX8MvnlvBAAle4ooaOVn1dymQISwrGDoFzMioTwuUTuIx1ceWBw1
fOl/8NXR9tB8oSypw4Ohn9QuFYGlTBfWVkIvEH0F8G8dyZkmaoInMVNDj7U+8merLSRek/pRqzss
dBFJEzNijzVYOkvIsBfQ1625g5iQFnu6YpK7O66ocfTwVII4AkKAqoTsFl438alFpFp4WI50y6zT
oKtrzNW5Mc06uDd01n7+NMebEpqbwfn1iTE9TD6507dJEWxjI771nYc1JkUe6jAR2dTuSopJu3YW
wlwUfzUKMuvUkp9ymrwcO/6JGnajDO64y3MZ+A0j40DZ12lHigzLU1pq+Dbl8cGTPGpU/7O3YyJ3
hNyiaa29RPwNzHSeBnRR8L9Nd3irAZrIFvk+NAELkL50Xhr1mYmmUu1a/C1MTg9CZNdAe9zMStJk
5P4ZgBK9O8uaGiQnZOFeaXx2MZAOWwOcMaLHNKRpXqUjpWmD1w92B1F0HdJiI2vtV13Yy6Tkmqqw
6iCalwa7uKV+IjlYivU/SoTT+4iMxMd+pf0tmpOoGg2V8rVXGB4xnHJNchkpQqJ/G+xJYLw08jYn
xlNctDEtQi3l0lIlG7yPuOlmGZXkiKGCzYlvHMA8G3WZD4gLUFHWc2cMdk7fHmxWF9X4yA47K/qV
QiomE6570aFLolsptHlhkfDo2vSWf+ZzyurR3ls8vwLzLpzBeTCVBM/chEUzRow3+H1yqiwNJX5m
HGutO+GBppkjbxGTwSQBZAkDCVOEGuk5gj1U3ey8rJN7xbDYthOA6UM6whL2fuv6ZoKq5Z8NKqg4
e4r3JG91pncMv/JWn3SMQsPmkAZInzLyRcaSitASF0Q8hsD6DgDGuw6uRov5KHchA29Tgh8Ko7ki
Y6GuILxz44O4OFLQHW3p7iA3KQt/48EhjnRshhN+p4S2GV5j5VCUekTFjyK+8FlP+PqAnJbIxVyx
+okqUamySoIPr+0BrfOl7BFGfwpD5nCO27a4FrxqpQIICM5OGzIWR50F2ycm8rnaxgtB/3i2UvZo
G28tWQEldLELkeLkQlfCMLRBcwTXiRu/VsGSM4fJnyVcVlh14mfr2CsPus/0Qq6IUz7brfxoOxB+
RGkSDAyxW1rJHHPXxDn4Ub9K240LWCZ6ml4hN0fhyvTHaRMIjhKvBoVSUrCYXTGpTHnOWl3AXZbO
SSy9Ws/FLw8/AkKs0fcfhar+adSLVsy8z8tn4vcU0IoLAmZ7yzEz6otwQciri89EPjtuwAaRCvYX
k15VmvoSzYspL/wBgCPMdJjs0qMdKAS6Md+arr1JtXyFUX2VxRe3Um9GzjTZSQB+1I+IQCuulJfC
gkY3JvOQSehlBLPKZBbf2xQRtXvrnR5kQsXO6qxl8ENTb2XW1X5gURMlM7YUeMD5GmuY5J3WFAB3
QNRKgE2cg37YRtcoW89W8sF/RyKBl08yPX4ko3rMYbK73EVd1vZewOQwUDnWXgIW4mrY5Bnyu9wP
/itX8QZOWJySXOSAwZjFhCbDXoWHrPkmMSGFIVI6i8qziWr51FJnI/MskxfiNrXJMdG/Wod9qFF7
sEpYDhoW+jWXjO2N4Aa1iw1hVc5S1VrKvKmaxsWpE2eCVCrI6gOS/DYfYFqCmaquieckSpuwu8oU
L4bbHtsq9OA0plhS6ewq8sK3ExaQhvxyrkrDXevplzRD+nBkLm7n40yEq4pQuIw3ychXMlcgZS8H
PVEAozcHCIh1bJMMMCUHmTRWDuATcDGKaJZ5UwdBAg0AKwS4ragjI1x0Sjzw7f42pgwbIlXZqn2+
LwngrcnatHKcvmLfP/q8W/tXdI+dzT3OqkXKBKmuP1MOEplTH72l4t2zzKZKZ4aOvqylMo6sT0fv
FzWItisY8e4Hr5QwgmKA0iPGdrBO/3p0moFVLLucoazdb4YqjjCWaa9Jg5SKj1blPimDTZ1YAVgJ
kKWxIvrCqvrJzQEdQQ8BiGSyBNwsXQ97tcy+OSq9e6OpND01EpwhwSLBfo+OvfbgXZgl6ofuHEug
NgkyegCI1GdjWqD+2CrO1Muuu+vFUm9JnKGy9zPny9Kg4SQydSu1QxvjI6FuDQOMurcevU/XOmD2
zuoDQDS3Y+kYooPWZSQH2KK4mNXoGmdn3mX4X3Tym25tQIukF+mjLKYNC7NN/L/WdqhtFb86u/zi
rkrOEfEGAObiJDoLIjA46z4VtlG7vGwpxENWoklySIvsTSv4d934HUdw8FLoGJCCEvBBc3gHAfSI
vJkTiXmfErdWCTg2JcdXqW4lwAJVfGMli84YN35vY2uHkQ8DYn3UPgOLNio/aM5BGo5Rdgyyozsc
cnmvhrum3kiMTo2FrJ5cyIIWajOyZaP2+zbGjDDvVq4JAy2H7fpnx3DmaqomNmo043djsTwaQYqf
zyyLleiEd1LiUH1E6AkoVAU2FhhEWdKRh3aPlYlqsnGrO0aCvb1O2pI+YsQ33l4o0lnzpXlTU0aM
Z4WsRBJQAmWjGijpkb2SrolNmlteS839CHN3WbUO1Mjws6lpszkkfZNwOdhoW1cIENYd6w1zeq0x
kOaWxHaxv7Ta0EsbLTs/tm6z9s4KdhvjEeFN/AcKhOPTSuoPaeVNu5hkqQdLhR4hzFhrZXGFXQMM
mb17zIRNiiAnaVBvn3zlDiTpj+M6MDB4itiMxY4MdIVs6svtc62400JNFw3P0lWGZQzUE1ArqCEC
NO3cqN1uoPRXjJ/BZaULCxrq6CXXt1EXcWjbM7erBqYZbby3yLZtoF/MTFkbpIymPSjBOeqh+Krb
3mVoYtDR9C9ZW+bEDlKpq15rrFulMIVSRqLSoZaTqGRbXVCP6gOEcIU2vFiXfKe5ITq03PKygzlx
Cl32LoBqiTxtsmMrCU9cjs630CwwWrGsXSpXy87HbqSSLqUK3Q15TVyoH/7TBuqui2AJiXcXjKKg
pBFyogo8ydwPXG7xMQRoZUwEOJeSzkz8zDxqZgY7HFs0Uw22SVot73G7i3SG+FQqUpOsMgCzRJPY
1JBo1clRIGYDMBXUGG3E+1PzZTVEM40GDWpspmAkQQdQReF3aMAXPtfurKeKpZrVQtbopuWxrtED
3bWqu4YZA+LKZf+Dh0qlTK+pIiND7tSt40nzXi83oOya5P8q9njJTWeRNfY9qurN2LfTQTJ/E6u+
hoHKpg8slNT8bOXVSteMje8LvK5W06lSHat6hFGGB4A/gvUPqf5EDl/VTrnXmvq3ju+eOk1a1LTx
SiqCiTM0M4pGlY0ynb5LHCBV4+GXL7n5i2uoUBTeHerBEFq1eJUqm2xGXdoL2K7qrEsAxK7yptmG
5OrDAr2x2xHquZWisq8lc2vI5dwmk8gNY61ob3fqBDs6uWAZVo3XDr28g2dfMw64aj+G6DEmlIzV
b2RBB3fIAMOxjuVNK7ezeNiaHChFPthBMOMfjQlD3TIp+jZl38//ZcSgRTY8tVv4VGpFaP3+VzZD
JRefeamzSL7Pp6FqzERrVnT4JvXo8bVN1Li7XiN0hzhx9Cm2/D66mLJZlZnyjXpLk5Aitik85vjg
MoeBxNFG5Eakdlh/tCwyRe/0Dy7hJWpSsdAG3pUcbmwxzWHkbBeU1Ua2EVWGShmU6v5caVfUHqLB
5pGIaFK6sJrRV/lKvwoR0Cas6QaCqa0SYGTu400S9m9fVb/GMF4n8svxWCJZ2St6gblvxD+iX4ks
j3NQ/kfTeSzHimxR9IuIwJNMVd6prOyEkHQlPAkk/uvfoiPepDtut66kgjTn7LPN3p0LJH3U30vb
jLGaBYEKop3V0uK6IMm2/DHqYW9K9gtoStiDSIfMwDVuYPbY2vK/08B+AqzS2uRWdkhoY2PTiU2g
biOCxlE3zujbIIKebQ95J9ij6ZUvZeYc54rHxaCvNQIAHx//QSRySTBeDLe6dLZBW239d9vr3bfu
vWokxtZWt5Wdf7Rz2PYZJFbeaQXGLzD9antmN3Z4M2N4LhRmE/7dtuIq4+1Ju9sk3p/gZtO8+pz2
wTK82XQwSqXXb/s3+6jz9FNpHhzlrv22Ou0tc9MBIzIN14akeqoAV/20YFRdRo/RQA4aahNkwHhE
ylk51ybp5YpOOXgqS4ZCA8at7ATVG0CgnFSJ/MiU8yxN/zsfcO3xAogZuuYgo3TaXRQU1ZKaNg9n
usA1rlAuhmJlKW3hNWBNIfIsSCicwLKE3QnwOSF3KiVyEy4jm+YlYWI5/ZjeS0UZR5u7FL06xK55
S3rU766GpQ62urZ9qit+OxWgH+ZNJZMkz36oHkpnHBlph9b+coYHi2x+Vs6bpmfMRMb3vh23vl5f
VTx9y7Je1C5tQpFR7QGvCTJCm1UdoMAmeH3ECl79VMmfneabkaVa0BZHXkemO9GXQbaZj8rIeE7g
YsygVMa9ZhTFxnftRZZ6VydSv1LZd4s2XCAMMmPzr7aZwU/xVlY6XPQ22tZ1CNdr0FCKIMNIU1a+
mR5UzgjC8oqV07/nKYQox59eTXP6KSwVcSTrB00z0ydpRQjKIQIb8UtD6qh6jn0KGFETo1K8hVOa
LrTEhQUTk7bsEBNtLuOe5I+kO6ZMc2IzeqjI2LWGxLsnJMEduYnm/kv1JJllUsVoYnec8ZvqSqz9
Md6YVvaYov7FCWSybvPkbrnuPYjCoyHH56hTSKtqqLrSSIhOwoxA1Z+ul1TLMsNAzQQXtON8qfp+
7UQEh/dO8iHj09R5+HZ3+r0yrGrReOXsi23l3rrsyCgqes4PRzELr/GAGi5Th/kHSKsVq22okeHC
nLBrwe/TqNpXfeQu6qEkuGIU2zr/NHRRbl0IOorAq6HEJJph3MKqp3qPvD4E9TdCbRe0qFnK6OCE
0V3XymMTThAjIm7QKhvXY2zBHCDkqEmKds18YVf7br0p4+7SFZZ4Gjv/2hUkrWUK9UCFvkQNBbUb
IM7QFYfQmPS7bzefyhkPsd/cQkv0a4qos100xyDRpiWxsWGh/Zqa9pjeE7ETzMj4V9HsDUZjSPS1
+5ju+S/6///JHyX9Cf+pbPaZ2M1/wCXALxK48Ta71Anhg/t4+pp7I3ecvWN05t0LMgD8sn2WyTwk
7WjX6+ZnyOm89AKqsBYTx5nkbYBrrTzqziFNmBeHJWWVVTtUzsAfduneqOLsRY7ezp02YSc3k6pc
YoSc4WlAmWXaX4EJpbdN3pEIxVi1ZcWLBg82AgIU28IguJY0Oznoy77kR+X9rmfu6EA/kTp0SIG3
Q0xjP4xrkWUnJ8DRYnTWaT+OT50T2Iu6hKbW+5cW+l6VYzHssimK/i1KUix1AiSSETBSTDlZ6Nop
tMxHH+BUYFXFHwf72rPo5P0KspeiMZHpF21Om7o3LfSfSzPjhzuPvBwfYpDD0hBIKioTQ4KYvlP+
9jWQoR7ZW+H6p15hHVIGyqZHRSYKZZFD+uwRSsj3MIGQaWFzvdyXE27MvZ7tSie4jKa+M0rqoXKo
nqU9Kax1I6io7sKO6UUlI8T5ILG61zIzGT/ZeE/TrqhU/+0yfeXnVJNtysldUhmO1UevDR+ZX/1o
FuZdEz7TBXW5VHx/JT9dqU5xNUrkdvJf38QrOWFc4UPa1NA3O9ywScYhNDGeChxz6Qpxsav8M8ug
Cap3zTeepwT3wgFmWMlcvi2bo68Xj8hO8eNUSx/jrJIP2sJrzfOdZsKXt3Brc+HvxqXPYI3Qgczb
2mnsLN2kvKiyO7iue9QGY1FA5WiMtR2rw9hxxdSJwJuxZoIRvZtS/9XHz7FE3tEzd9a6bRWzcYOB
+sNa2wM9E7/AounlPhcK4oD24hfBIfMYzAdYdhTIqnJzp1vlulVyU4v2KvsU5Ly7e2Wd7vA7tni1
Q0395gyEs/U8Y4fZrVumX80Uv+Uad1Qb4RMWltfJCu/9fAx0sfqyC+4jzT0G5WsyWQCP4Slw5xYd
CIKlIT8K79spkovd46DMU+l84zuYwM4H6mfdn4tPb6W67FaqTjyZ+shsMntWMXIbAc7e+WdXG8Kn
vm4fBiPBOB1vsYslR3sStbvJA31tdyhz3QyxamzQ6hj2heXtlYT/jimOeQkYUHKNJvdbF8QGGhsv
+UzqhkKuYGigByhhrEo7a7hWVlFzZZ3D1Y3yDWj2jlVhK9A/26ItlsmtkznQYkiSJz1xPlsmetr3
kJprp+8fGuey74hVLlANsRlDw/9x+dSBLl9aX+66uNIXvgEAH+uYYY3Fpe3Z1OH40Wb2z/x8uJWe
c8gHadJTh1U/jWwBonN4tGLaVGF5YXZ9zAr8d4ziFo24+EX6Bv9DoHcvvupIqFR+bKzg4PrVpo7x
iiuDABEasb4NHWCYmcAYPAFR5kcdK1nlkyeZllcLW8gil/t0Yn7hqWtS2n8BLDQzxa9cZc4116H6
mE5sUVYFR9saHw5urwb4FIS0MtAfIh7STZl+mnVA55YZMC0I5Bk9OBitdhZeuxNpTBFao01j2+Y1
K3z+u0nd74RlnHF+HBz53lT199QjsPETRglNNBxSlqbwO3z8xLsS/rYuTUgQsfWuAu2hUohcnDFF
glWmCM81GEeql8sy8ldB5V9D2X9avv/wbHwlQltczAlnGs3g1EtewmB6nleyXTMfNLSnYHAx++aU
yJIZYfMxtB22Xd4YT8MgftO2hKNSOixAzmdn1Yr4bJfes8zCl0ij5G/H+eEWsD0L+TFk3ndWDfuY
lytaXmjZ/wn3YAnE/5nurgo7P2mwD0MnQrhLNybstWN/+xFdi/OtCYn2MkJMZop74s2HGfic5jaL
kKcha8dcVOn44WewbnMo5YCDN0xlmBPMo6LkgzttbxhY8Pv0urCUJJnW0ymu/XMbSGzXVsKU176B
/uf09ClleY+75sUbTIy/Omvf+CQWkIAdawCVQVUNi66zwAgB411cSrzuk6CNrkIwjXu++PMs/HdA
7T2fth/WiTIARrSKaYioSQPQrefYnRdgStJuAQRtKrKp7KNBKdnFPjZ7mf9iQ72moF1NBTeBNkH+
ZMNlevXBK+8WMk5fgUs+W0vf1TYsecNem85MHujOaQjoFA4Hzete85FCgTPINcsjWKYDV0w347Pw
07cx7GB6kfTmaaeh4YoL7W4bFSH+L6N5Sbmr4sRYjYFP2EGPX0lt4L0Kid60bVI6Uhxmqs/cqd76
uLrUI7yfUKswv8QCj6uqeCrdYtN7/brwA5iR7oq+F2clGs06k/QzqzDFGUXCYTbYs0PEhTT8VRyg
RfRTmf7dqcYvvzEgbRgPsrahClqbXFSzEBbwf9QGTJFy783yAQiLNP7tRv1stga5hlgWdavAVOy3
kP6ai5sTGu50N8pHyQAhaE1U9M1I9OuwU9DURIGjnLKdCzxFkxnL1KbnFD/pNKWLJaPPZA6mt8x2
iTJgKHRLDZi/Db6HXXyyK3c5dFpAUSRu1TAhkU4X6YCyRRU2uJ//W9YM/CYIJ/gVK+F8TVED1dFB
bRDSgva81Ag+Ve9Hnz3WT+WIo6L0mCrEjN5J9xFN+wqOVjAfvqchAzY/NL9sZcOJRCJXRc8m48qn
IjdNnPJXnjW2mw7+X8qItBunSxjCKP/vF9fLZ19WwHTwCkldSnKExyPJ2q677fRfeCdjykBTM2Fm
VIhfDBUT5kHVFbO/uqpaatJ4q5U4TkrfaDk0zdpeGrHaNFa60cqEvBBn2I6uuShN871T3t2Zapov
hyqSti0s3i3NgDDKRE9N1qbxzZ3l3/qIib65DIf47ib+NQjgkTb8Aj1+Bn6Kj3mGNZZt/hXNR4/V
AbOdbYJRFBcSBXW/q6Pkz5nyj1i3cXBHt+78mzRjnVvjt1+Lm+zbH7qAhYGiIwvZRpELuFSJ+2C0
lzGF4Rzk7a/kFeZatrF881+YMCuRSEAhKf5If3iNfFwey2CbJaC4s7RzovJO4ww3lW5fjfoyM1wa
VWPnV9GqbsEq6XwgWSXfk44npjpmtbeXpov9x/TDVOMlqCgjMgXdT48gX0Hobmq0GESH0tstzJTh
VV6Kv6HBBIblRyO9pF08dq3z4adsicBCfH5wTcodiT0EheekUxfTVZOjbK60dEaPA7kd4Mq1M5aS
3MMAdKWJWTk2CBxtaPMhrFMXZUvTdRa5S3QQmWPc9TiNVJyAMdjDRKEzc0PFb0sPnRC6YTBhbKPn
XpM7Xwb4xMFEM7oP+DywaVrBaEvbB9cw4WULRImm5EMxPy/xYrRmODdcNDg74rI3f0MPGK7lYLQy
fIbg5jddRfDFFzymsPjHdGuTNKC6/A8pcWc1CxBioJT8txLhIq3IgsEnLYGMTjEbGHjTYoOrXRNj
WhqJWk68J6aD+NWSIw/9wPJsHGTJ6p6MxVS/28m2bM3NgZ2FN0GMCB9/wwRtH6CqMaagZ+2qb5Od
b/5hCm8xh22bF35g2PP1fBSfA1v0eGUbzY2q5NkN1SEs5pujxdwJ/iRVwphTsL+XOop4+aPEW2rU
C+hs5xGyqoaIsmaOnsDGVMxbtfwjE2d/uNC6P6X8RUpUcEX7KXyzgPc1DO0Tcx6VD+s8j59kxUTk
6IZAhnx6pf6mhNvxN6y/Gx/JAKJN1ZgkrSECIGXd4Mu4S135W0foJCEZxpSIFXdyAP42P3YTjhZ4
zpLrtgeWi+e8ZL7R/FZaavMCLrzs4MWhW5L8+IrLp0T8qcEhnCbtBHQeTqfeeY8Ec5eCkQJmEC0u
26XZrETSM8jWF1Zq7uY3Q9GAmiey0U41vyG/ZooMucjVsjQUICQib1q+MVd3CsEgpcj06/Ye5cO2
j4nk4mIBMRattUoeVuivsHoGcfCVOmfOtJaKmI555SYx9jCwd5hJBA7DiXEqtvErb2Y5lCOWgO2A
SQXio3nHVm19N+dxhZMHvECXQrTp8cxFrNgSD+VCKCs1pqdd+tbQomGYIdG9kr9UFBYaR5OwdDMv
7rli6oOJlx+9AAjvNNvbVHyR9LRHXSWnweDDNq9W3O7DCRO6MngvC/3gIODwbEw/rBE1J52R58Gv
Khv9tY5uWZjtmaw/B1i+u363CcL+sxLpVuPFusr/Hpzu5hjtJpmo49K8Wxnqo8DTqYnqnU3HUEv7
D0hzkxeboA/31KNhBRan6TY7LjXeCtPZtY5+D+eubAjvgiaxx3pj9ABi2PxVNK2rlPpNDuCa8Keg
nlxrpAHkNXG09oN4M9KZG9d+mXPeH+adtiFfbS3tn+Yj3WAk3ZhET5EVrm8m3z42hYlucNLxy0GL
3VIo4XJVJpehJtvOMtEvBigeLH+fpenBlATUeIAIfp79kMcA1ZlzfCxOcceqzhHnz2FOxaMv3Nv8
TSaL51hQaOOp0/P7zFeeTtnuW4SxFS1TBEATUmZRn6d4no569JxWzd4dJgo1rFE03VqU2EI5ZvYd
tPE2AxuQsiB0SPd3rYJpEpXwnFAS1JBKvSCO//soI09spizY7qUayn1LBlRpq3DbvfsRQ+n5SVHt
/FRFfe8DpNj8BqONur5IPvBfizwmUQHkmBDPutxArxzqd+VN96a8igkfd3/CH0dxtKRavhbdeOCo
DWauIeDkdjC6F9vkhOI1yDY+WFW1LgVs6ajWoONwPWqtcZwyec5NZx1gq5gDUQhfoeOoIaE71Qoz
MOk15mbGSUu9u2g8AeEq2FI9XV7cb1TEfejZTOjwKPWm56rpeUUO/m9Utrknn7M8u+Nya9bJt6ri
lYG8MIjr9wZbb6PBLzy3gmcNSH2KiOlNvVTfSNtZUEXWoiC0vKRpdJL6dWCkV4abQU47IDRS9Kbq
A1jmZChOod48G3Qsc0lfeMzLWOVRqX9w4uvEalhQaIppelKO9VYZ8joCIvjFRziQkhRgax63X1Fg
XuSAzCtjoBWI/IhQTKWvoTwkGUm4cfZsRoDcSENBaR9wkF5L69fr273Vd8YiSqFygypn+fgsoRqb
nCeqBfEKRfPI+WmBiY41Z81ULX59fovTbYJxY+P8xlN+ZNoEvpU7G6+j+89GY/Ge+Plbr3A3NRrv
3EUBSql73WQfZhRhyGlwvnYvNbrVfmxe2rajRyImft4PszbFx+6KZJ80Kw9err7iHu8KXX+oHhmj
Aa4naIOqsOpgyndLXnDm1w+no/Jrc4EhGf2+beIRFdUXN2GTNJNeLHLgAw/vR43x/6K1Qox3jA6s
Dj5lmfLixo5lEPXVKaP7nmL6mN5ZxYD5bld+1cU8BeqACGVcvsxGO1DigQnsU8zofZqcbY/1s9+0
DCAn1Dmdm32PWXRJIg97Ewj4nKn678zDsPeZ1sErDLlnVMjIhT6vthlomdn4akKdb7yXyJSE7KRY
BmJJanb+j5NCL1RT+eaPHOzVtDNLLo7cMT+KrEFJPoFoBtqItxAlAb6Xojnr3DQyiRhjog8AnQyN
cF/OXPEGK7rEuvoFQsQCO5Y2P+ta8Nzo+IihTsJFMuKOznv8AONsH9T5IetK90kQHzjUxSr12No5
5CGagGwhCHBrdUZhdsxI/N3vmHtMMSryoUDmVMM797N+l6pul1j/zHICH56QNTsdwiGjWfWp4FoK
TRAjV50UXHrBsR8PBZUEZoKZQ4PWCvEhS8hibCOmQttao1AY07JD4+v/ZT42/U3JW3NIahrxhxrw
reWeSQV2XY2+rYT/5Stn60B2BDUkTdx/YQaLk9JoXVj2f31VzgkxXI1xhduPZaBPcwfeAaK0Ij9n
IzQ5H4Wh8AmDMm5zDVkUYttYAmKQuXEcm9LKxgMk8J6bGpJgKvK7bvX2PE38S0MYBB4SRgqxOIvh
S6Uv3bpTgYS/P8OC9bZpSmK9gSSeRh9mG36pTvXpw750mSKOWvgujejUtdVHp78mZmctPNf/86YB
VRAsEzGsRIQlXRSNTCvsS61tAiM41VaF4TEVdDm/zPSKOC+U6pnWjhWA9WfQIq1S8jsLPlt7Tr7o
zFfIdLe69PiZck4ZUx+RWV2TuNhg/GKV7XtkzGoyQaFpwH8tdDCNht1acM3FPrRWiV0Tt9OQiVvt
oiUU1iPsxg0h235jn0a3+xtMgOsJ07D5SDe6a82lnGchDmH6pqWqHjyf9N4Q6hocAq9dxrTugZe8
miO2OybtcBupg19iDz2p3aivBvInItZSVLR/dqZIQENFkdv7kHuqQRUs6aHSITrZqcFhQpXtxv86
mpkJnqxq3V1ENe3Vya0CXwNxImbMKJY+tWSy68zgUkTDNrMnZln+X8Msq4Hxa1BtunqLegKUI6qq
D1tLlmkNBO5VFPx5erIVJES9qiUm8vYZVIXdoSnMk8GgpnJcdI7zJhr73wjZYrSwhHQgDnBnIwnZ
ctdeJdQXK8RGyxPPuWYui7F4Ub5xa8X0I5X24uItigZDWdlnHEynqmD9Yimt0e2ngrTbUiznZzH/
u9PGo5Ad1D3Sb72vPsejhy2boxH0MvceYXsReMGvM7o4/meXeVwKO+q1S/Gx0+K1W/xwm63yqFlq
BVLKn0TW+8DCpB6UtWjC+zC9R1j7tgMZNyiLQpzXquKRQjR0A8aCVo5bkepXA1duCa9Sa8INYDfW
KhV5SDAHIeQWbXbuaFvHGg+G2Nq4ifNuGApEK1v2HUaZIqgPHmYs3VgsYi4AQ4XfIYVrQai4cj9M
08PbrzykFSZ36XuiYWQTehvD7lbMVBkqDVvbtUkXxRsljgBjxVZq6pCP9V/O3oyFWI6Ftcq19DSm
7hWe8M1ypk2Gkk+DMy6ohgak34r2tux0INSBkBphc424eHPq7aXqfIaE+blgSxd1voa/iaORpz2P
3t2NMnq+XKAxQHtdBFu0jq5vzyE9wD3M89fGaDzcF9tPf0UKw79gt+k6SYN8QJ6mPsGeF15x7xvq
uBb1s/GWltbLkKVQqg3jMnYQZ8wzw42dIeyjZ1sTFKRhZdvyFGn7TDL0t20Tniwnts6FCeF5VUJK
jPWXNAveOwEJNU2JF8ZyIM3LNaOYp8rSnhlXrw0dZWZQfPmDfAwaIUJT8IAKvesChJJp9KZyQSpZ
+QGR+SIEghZUVQglvcY72BZuMsiag7bcdxaz39Zpz1VHAHWAN3fXzR4j8HKlRwYeDCuNrCrupgQ9
fWu0Pw2BXThqqwpIzADPx6ybpftb9u09Tct15ML8jLEH14O6XQpGL2lEJpKPeJIOuE+RE5jTZRjc
FdO3ELajt3Ryhpeefgr67t7z0Rq/XZul/Bfk1koHVOVGEnjFx4OJjQg+kRXTa8ntPO/4qrS/I8gh
KY4Yuh3f+8r+dir4bEE/p5SOA51iTXPpKbAuTcVvnsArjIJqYFs1XEkhRSZiypPkxNRzdTJQWw5T
s4A0FhYbCW+wjo8ZB7lfJTc79K9uVP4apf1k+vIym9NNzWfoUrD0I10/6WWphlrVD0Hbu0xtGOa+
6cOAIgG5D+R3si/ZBXtNtT48cXHgDwu/mjXZyn8pJWUV3WoQpyAyEHpCih8GE8F6tKyNqMv1UAWb
JjN3phh2UuFZSLPnNM1uLEKY0YVk4m0+TVSlk29uWy1Yh4a29wQpz1bCpU7k9F/g9cvJZ3PxbY0B
s83eZfDj0hB0pbMb/bu4yuw+V+XcO/h2JeausK1z7ZkEegCqWPZP2PtQnypOo+Y4+OmxHlFMQ7zN
6z+Nk2UCnvdaAX9w2HkIama+mQy2o/717xTL6GZZI8WJCv8UvnEVApkGpbl2C6hvGa+iQkrTSzk5
f1lQ72uEgEDKTMF7arWIwNYKgR17f9CJGBQlSRdJc7IN/zL2r5anbpKBgUSTrfyeqz/Hwyim3iiG
AWlCa21mZLbzPuNaPNecu35mbQ3ImgsUdrHnLYbKwiAy+RoL+Eccsh0cdalSPHV1f1ObuOe00woS
6moCWoMuBk46o4uZIR9eim++511YaUeYz8epyuai4TB4w8bm8Moj/LKFcRp6CF61Krl8/kLgAsyV
51PahUHegL0GabFoaO1TjRp4omygKNCif2jKWqgcpBUYnA/4tEeVc8O8CfVZmyN/A/ROqTRiP98B
VsOrZ0XF8Ci8V1FC0cvIt+geKrHXNrNe39ul9oQ1ZvDQTOvLrhHeaHIZZGpt48TlFtGiKMJ33Xix
wuTV9tsfI8Ssy/vn2gWuE+5ULycRvIaKECrDLzaVJWhAmHZkDrr3QgesBVfbyRIApE0OfQY4ErsH
zt7FSIuy7uSklg764jYucLwQci8F30EWOI/qOqRUYKuqmTioPJO+MVqiwA8mNkqoHZQBvu0KhHeq
/9fWk0/yn/421vlf5JIjNmnvTVwAjU8564wkJFUPSwtOD2dSrKGsdL9U+EF+YBzNDsBPwnDfK3Kx
HR2rqdZpMFmOYPdY5c6LkleSbIIGIW7jAk0BltQ9+XgpwhI52DAnGJTEU3zqdXUP7CRcdjimCKJ8
SnR+njGBy8Yui8PBgtlDZxQ3GAI5LV6AEijZCrQ7o92Vq/Af9sgbUzXw0TDMkoMvVxiXMDWetLD7
nIJ0Ucb1Ap3U2LokLbjX3od0JbghNaS3y6LyVyM60KJLH5qlfXBVrqa0z5dQWBjSus01T10TVeve
8+qrjLBLi3EUdK0vg8tz8O3+KYjPA1KUed63jlJ8apTYOAYTcKkTlwUNWot6xvYd5gFZjmGmbPA0
sJ7suviswuDiWx5a6m+6OO6q8DJXiGUjvuvuo3RabODJjMltaE4ztw4XAtSlkrw5jKCLZjEEAxNt
QoZ+zBQnSwmPoFuzAXCapCvyA+Jv/Ajfm5hq3GrOjrFOnc+RRldhJkGP/9TILx+Riu2jX/ExTkOp
8M2eAwUfxdoeGYDJZlFLBrb2W4eilRck/UelBhTKz6MTrsFM+EuubFYZZlyF/cZTUxE+coDpZbfF
x7v3sIbv8Oo/GMnFHY4AnE+i5xbSv5k8E2QV5NNaQX7OvX0Tb1vUhT3Xlo1mwX5CuWjP3kSX1trG
A9cCQy7tZzS+SlwHGNByr+u3LAUtgqOFeM85xQHJJG9RuKVKHjl2cQiB4kr/xynl4cDV02MFH5S2
RDnpCJnZ0sODR9bPZjxb41eGq/7epJRrC8Zt2sdsue1fPVgU4qDOOV2dOLrciS7c5a+iW4kYKeKH
UXx5xON5j+RFi7ZFegCXb8hdgZa+xB4p+MRtF2tVB29ZQPt+jWoFszECMGykK4iO0nX71uE+hjUP
C5eAm4iQ4XX5rjubKaMnf9ITICdv5em/sJ3M9mLOVmxoFv4ZHT9J3iSAjCgwu1g6l9I78q50PnwU
3DCzoIUL643mXrRhMxhMRDC2w9el/6AG8P9BsTApxnRvr5wTvuiOGsEujtZUEmGVLxwM5MGXrqaH
R/PCIlEgQYbwlDyaBpUWJ7+2ypo99hwe4nXQwugoSeDQlt1L0u+q/Fin4YoVUmIw39PQ/raYAYl3
ejjOF+0R4+TPyQMZ1Llz5LYjCZDPeDhEWbs2qBC/cVBSOjIntCMwPYGq9plzqX+95CAImK2Ogw39
EU3qF11rZt2TloWPafm2fpHmtgj48SvcijSswNYRRoy4lpBknWBNB6sPF/4Srkq3amZAUJCuct9b
fD2ugf4HbrMivvY8dejT3/ldnv1fDV3bS5DDXVqP3yy0UNATrsz2FcYHrqCkGbT2NiedJgPxPTg4
8YxryAHFtX2DKAyxOH1vH3Z5nl0myn+8zry+Z2LF7Hz+ZiRetlc3PenlBtddJE91fSQmA5d+fg4o
lWlSKLyp6Rb152p4bduL1Z7dFH4h1uUaFDjk4tfBectNpgfyWEf7kbfMyMWG8ruG7qK+EbslTvU0
Rb9yfEVTqps38Z2bL16K4H8Vi5/MXbrPJD2PV5yqxmLXDScWQFvt8/P43bQnDwmJDW+MMoHS66m6
gMwiQOECCrG/xhjwHypgykZAgVGtOVd7XDUUqQcLw9uKa2eEcMgYeAHWYQiINUvgkTsBmPyS4sUL
JSM4wN1Gn554C6XhH7Jg54H1RM0e3xo3uGjyiqd5j0AXOYiX30KB9uo5InYhBva2d1lxYxtMFXoD
drrunANOuaF8MdyLOfzWDK97LktqXEQu+lMKORbn7pMnVhQvLRjvofyEishsYsNqhUsIKNKiU/ky
x5X+mfRMWw+wRJxizQSl+DftsHoiZw1tRLHsEAGSiwRXZ7JWuAMR9eAENwux2Z5jC3mDkR5Q7Zbx
8zJKYUrsioSJmcmjfDPyI5Q6R77gexksseWyhxX5DYljrpF5sVAUk0Lf5K6DdQsYlixHjf7xOiD9
TujYtoxdeeQklnBREp3H+m7iTUVvXJ8wloApnUSbiuFeA+Iwh49BuLOvZbvzh40uGSFsoh4ZOxDf
FTucLl2Rw4IF/79821waFuJ3p1jLGA4Wi0oskbFqd2Ja8ACkYvG/Ztz5Bh6CoQLEvOwZ9D8o98zE
OC34xVLvlMutZIlgm1wRKfsz1oRBAEFDHs7/wfdf9OUiw9BuTKctDpWkPmJgYEKYbX716Mz/xysn
wDGFVPZmowOUU5pO/F6Yv001/Dlsu9j96RMYdnN1MM+qTuSMy7fe2XA/xWDXvNcYncMKHRhMjDnO
vpo7HIgiqKnHmw1rpN3IVxJz7Mvok/S09JEVufTIiY9bX1m+yASJ+ZsBWWIfNveQEG9s8+CTEUYh
fw04wHg5cRsPF167wBx+2R8SvHWMlW/jNnKYfrHBi8s9FxEhmUCSZGZi/+faZy36CTjMS8wXTH3F
vBAvNt4iMkhkykgGHKiqaNWfiKIcuiVqGHI1N9puSmfHSRywcMLHgRvWiLuJHlOwT7R9RcxpBXfj
T403PgqPPuarLGsJkXLK8Ln6R485PJB+oo7qv0ziL7J9Yx+zhtq/w+SXlL51f+ucFfbKs4Olb7yR
O4LcUY0UMXvq2eqVN8ttgQIayW2NCFKtEfY4r2H/AjwA9QAGzNDviwIJJSokMsOW0Q4wCTtHC/qt
xSnAy4ywQxYNvB6CDfUX4lxYKd7H/Y9ALoV3EVfLmsOOeSAPsV1b4S1zt4w+Se2I5R44uqme6Hmf
7XedAsZ8gZu2GZxd+e9/JJ1Xc6vqFYZ/ETNUAbcChArqkmX7hvF2offOr8/DyUwmmST7eMsIPtZ6
a8QzC29K3zuslc6FW5NORAKGEZ6J3NPDlhofdz4TPa+dAR57yUbkwjfHKwYRLEqjGU9+31EG0wHe
LC1gNGHzxpnKLU8XeerGdQ4dk3gT3ylISnWm/CRij7Nj3DA7CjH4sxmNe0u/mU3UFeVu+zjaBlhx
GYCdeWO+x5GDlprOr2/abkDLWopHSONL7OnFEZKYF0rJ5/kEQRg5lECIXys3GBASuyqp4tryJm4C
fjvAp/tcX1eUh9PYshV+DIs3N4lq5o6jeOUiQhJRyF6XpKwJsh0VAbJgPj8tYi3dbf1yk4GrzjB+
gcshyitnqdnSP1XJaQ7NlmecfjnJrT8E8lF6S97HjPzhgavFI5eRcuW0wdb01NTtVnvwOnIdcwN1
H/Q5jyShsk9U2+WRI7sG17RNtkjCudbGjRofiduCwENmxQi9Ef4+XuX0BBJVSTAkSfXiHtM2lQ1U
zGBiscnMVjy4odQDzZEhcW5oG+iJNjdZsKPby1FQvd4nLO7eldMo87LzndNBQbAkbhcE31a+WwIr
N/6f1G4rtimCsBNSw3Y24sAVmxeVR6eSVMOfiIYogAqmVtnJ0oPwL6fTXj7yR8HQY/FldDf+uuoq
qKs1FA9fTVheiZEgc68gsZpOhAWp81uDWY6sZkj5FHuahB9Bi/5Nolsl955LLnwHAn+NtqeDHDQa
NqRdPXXjN0adh6xn9SkguaY9ivdBc9ZiJ3itPkPxYlB+9he8aWi5ynu/ZIqT6HmReXhA+/GR7TLf
Zh4OH8DWKGsI6yDSmZRC84ekTvGkr8loBa9qMWnRl+tKoQNyAiDj0xtvo25CBlDEV+iO4p8pHVT/
I9aIydp0NWm4CP7O46k9EnlH2hfnj7pl70bCpB5GurHSk0oYEjGSnmxe3kM8ZjLd2eZev1NUV/dW
EKzjhmtPmndExhz06NHntBFuKlG7jmJgS8FMRWH4CSRuQKzVeQj5ZyI/Qdinezbt4ovCWtt6CQCT
KRwncZesNHDQCoHXXwsIaTTgVdUu0N6FFvJG7hbN6iPV/rXGcEjlH+7/gQ2gar9CmTUUbrfBDkP0
ETB84k7Ro2pPo/m2iqmLUYlS2I49BmgZFTHqUXafhpNb+8BpIjNc059u2uEz7o+4e1bUnBDDDLJf
kWQl8hYq2V07lCyb+TPdNtmnHNqYTsUDDuPsm86NC5UYWBAdgt6gG0pX//D1DflxxURUgMfIxIfL
bKGD/Nj5hiV9d/t4gVtxh+8S4t+Xvj3tIh+Ge5I+EWLA1i1TDd2WW3+8hTDqSvCtoYE6/iF+WvkP
/6RHLsM66xM4DroJDvg/ztPSnrAX0vIefgM0Fpg4ht0c7njGEWuO5CGoB19yaCrqtvKEBRZMiHbF
nNnc9vESuQyYgs7b7lUmQHbAuAuDAnJUO+KWKFTALNldgcRdRyKJOtwZW/T3ufIby78YF0tyqgnW
G/ftcPS5d6lFQvNc7fA5GmihNHcodiX7D2t7cYsLLwm86N62dnfgjxp8EvOXMjrBY1IQ8ltxj757
iWSYl0Tis888eiWiIHN690mQoX4hEGCrNm4dUH/A/Eb6DRr2dZD9tiZhT6gdKSbNZSqptEe4T3/L
33iPOV26i67Gy1tGH2n+K5iuEoIwh8+MuLPO5oDSm8e8ecsajwTO/pJxp5uEi/bH4ld7VcoGpXts
XPnlRrd8rQyn/9dPaJ4s+QFdqTlScyiutKssZgkv9R9BYvcHjCfB6CalZ+jYAf6ZAP9IeqCAqWYh
hUp1zfQoy/fMhYHMZy/ixKWd0zxER5rf/B1kHIM6Y8fKqrg02spd69FGqF4YZ5vihjQIhTTFPRlk
AYnPptvdhmNByuogbToG/8SpyT4kcAZTseL4nkkyk4YoB0ckZRfc/irj5TzCk98I2/s3MuZ50hYa
fR1oNhPaBKqqO218zaQ7Ev7UjoA6e+LC3iO6Vqg76WyTls+g3LMXk6r31N30rdYOdXnvluAqxMa8
dFnPhfGtTELQ57N0GNkMZ7bbikr64UMtb2VfrzOsfS1wQYBBUerWpAbUv0ZFU2evep95jx7Hz+yK
zUsgZ7TnkSTsVKSeJg5IXLyYsJttvFijdn157tnKR1Ejy36Ax0BeTJOS2Y37UfHCKKfBNNsnKM2F
GdUVQ62QYDxi0Sf/jMGV+bre1aQVSrJHGlxGoiIQu3mXp7OMDB4RSDFARaC52pXL21jYjCoWdY9I
mXVrMgvBa65SPIOk80wEENCSbgqeEnmrFcZ+3MWVj0rfbdiX2FUY89C+pJu62TFZaeiaK3jixY0Q
e5rxxRNgxEsJHzRcmG6I80pDUvt5o4zfWftl9DImvVMVUHYuaOsJiZIBEWkYxFAyklW8ZQnlC2by
rUigIOKVUIG1qZ/Zr2iWQRAx1mudNomBJkWYtLVMWiJksgXpS9w1bZDi5+qzr468AQK/dwvyoUzm
jkFU12i+VZiW3iRNe1IQ8qyKbQSHEqNNyQWmCOGdSd+I96P/TWLHxQ+oSDRzoDLMOXNtBdIXrzKZ
aU5TLwxsOSDsAHOVvHIgKIhp0kANokQPSQNMwiEWXWi908RDEkCfYB9JcrKZT8BcDHxgQ8oQ7VYI
/WrgVSn3KiZ3Ayxmxi8fUwptmXgXC+yVwrDvYY7EQ45i5YVV2nw0+Xap4cu/yNnV0StkFzPc8kdx
oALFXmgRJIyGFlVqqjrJiZHr2tKXNjnTzqgteGr23la5438hU4h+3PpA+C1IdcoYhFLdAkUs3qK/
trINeacWhAOdCirrVJtzvFjtZ6pzmFqhkPfdXlXcSObIF/6M8CNqlxOSkYhw/OFUPsMnpSf+5MQX
jTrg4KW+NRmp04eqdM0HeEjIW3fYirNXGceEibWkd24bKc862PUu8LqA2ewtv9JmUAGYyptOxFqK
Jhar7SYDKOfsab32W/9I9U1/1HSv/q1LRBeIPq3mjQdtyPekGJT+LqTkZfWoDiER0wmxVhtcjkRc
DrCkf8EfN/j8rI0LRaGMco2mOzPMCDAiW7HuEbZb3U3pWN+GXfA+L0ZKp8c3TwLXlZqyAV3Qg/DU
ZWQnjGM8EfGeKi/DeBCWVL0EmL/SQ05ImLsZ3orwKIvHqn5TAheDvSE/GoOoto0GlAM4ptyR//Bq
YiMdOC5mooDXcGCsUCmDcLJP9Se1HA3HgcF4BM6+9RXiEXCouHH2pQs7Xi7zh0CeFYhBwB4qHOa7
Qe65uY4mhwR4/5f2bIVud8kSWOio50Bs8xFN32Z3bNszc4ZCVS8ASPImAzjQUrdckKWObc4YiL+Z
EtgOCxQAvXppdW8QYN0ZNeV3MEOAxSzamaiwlvF9OixVYywJ6ifi7+Y1LIAfhavXCvZCOTZLqm/x
b8BdNa68/F3YksrfbmkcBmCEd2AIoQaJcVJuvxrxIYVvpPsWZNIRs0tuS7dhi6FtJ0he+rlUbzFS
BqUk6tCW6EYbIpz8PyRhmYZj1k/EJ/TzUh2KUnK0uKXLb1B//gcAkRKZtmCn77xei6+sOo0GsWuf
mnRTfDbabcwm2Cu0XDetp5/z6roY6AV01irCfL//bBn3Ix7jRvryI54rAJLBakTM5rgiH+S4a/FB
nW4KLkUtgp7J8ANrAHwaogsyskUYjyY6T7rBDoMyLqGaSb1E2crq9dAhkHhxSJRg0+QVSWJDih9q
XybpQaJEBYVW9WoXpzyAjU6BnzzvWwiINPm38BGMk7bInyErmG5ImajA1T4TW7upemchM6L5dsUI
H1fJtgS1b2r9mHNF8TO5cjfSTqOvh8pNtOME/5wEKA/6zEpM3cr5IijqQKDJ+414rBuUQKCe0Rpz
68QbAE5ALlPaGOQjDT8tatMFYZpvBcB7wRnT1aFV4xwxNTJ1tmi12VwRTo9EVCh3ofsA++dvlRdt
RT5aKdEMqwYO04qz7WqroMELQK94WZNDRDQMLvMt6oaFKzMI5ba4otLIU4BIBx9/Ebqs6pP81UWP
ySALxurmrVhCD9Gv0ng8GEl5ZwIGp9ZM3kDChyncmFqhBVj32W7hamV2LM7gqh7XKWheFiPm5euE
o5OflUzG007LvluVfH1vpX/U+RdhZ4hKLOKZS+Otl6nw0AW+FmDFcVeXz64ARdNZJVyCqXH38s67
gRsRrAn3QKxdiNErEv8V/ehQHYp/aF1QhkibWHYE9WyAxsg8yrc/gM8YZUVKcYjxD5AN0XmBLQxc
LTnzAfWfpqBJJAlZ8axh2s18kTYfE1cDdECQX4GWBL6ZEZnsup7ewQToUJhKd/4YXnVig+HTf6YB
m/r0vLioiML2jHMSatsM7v3gLGFkAG8EwoHzkGZLfg//Bs1wYyuk+FXUT3V3LPtrqJ6QyVNhy4KH
t0brj+2xAiLiEFoIVDRyHJxEQEDfgxdZCQkZq62cOhUquyv9B2DdkwxUgdhFssTovKrv/fy+pGZi
8zqC5/ILElQUg3JGod1NZP+TgqBoF5OsNgzM3AZls9GJT4K1Wwd3XuJltWuJp1h5q/bEuQlPFOn7
oHgvRUQzG9TLPTh3RNDlhqqOJDjSVEHi+l9YHQEPtJ/62M4PTNLNBDJgT1tSxX4XH0xw43mllwIw
FZ8br8Js2qbyIacqQnlX+d0yzLN4Unp/j10AI3Or09bjKP0rEiyO0HbYqjq9pbAD86zztEDhU2bK
I0LohZIGNvFqtKnZGU0Dy1NVRButfEJc5YRf3oJoQ3esTI3qkrdj6myNob8BrtWEW6sQThXmzhKi
V5X7MNc20DoGXZBGJ/MgMz+q90x9xp8C+cE+5dLiniaU3prZ4qvNCEVG5AzulQU0+ptBQnF1sqVG
u1rx5jNUl3BJ60+gyFW7bdQvZeamUg/8Fz9gEKMtQOehf2DJL8UnY5yEm5XCLBnO/zaV1wH+O3NU
4TndUd5UmzZATM2rgINt6Xcq6PQ4Js1NJP0UVmE3/04VMdw3EV1ktc5/y+iAmHFmXz2m0d6AXCcc
goba5dZuPhpEVldEqa30OXbfRO16uf5oAlemm3K4rcx1hfIZUHBDVKxIpgl6rbXCpZKOGfJckwv1
XihOPj3YQmXOv3apQzCuSuAQ/ZuLF8RyWfYqqje9OJdgpvhybymIPj0axAY3pxXF2dwWPB/Cni9u
Ilb2hpAtezH0AeQ3tLAFjiB7zfgEvbmm6VlV933itfFzvJPqIPYPAwm7QWVKfO71YyXu9elQfGkS
yoGlcZhkB5ylrRcujhP5t6NqRXVEAcJs65fkKN06bROYlvJeFZdS9fJ6N4HPUjwbuGayKTuXYQ8L
AZMC6bokUE/ZgWcP17Jo6x8izdFfaJjx7NBGS5zqunnj51HUCoKTkvPCIkF0CwzEqiU1HuEJ4TxE
qAbY72j75OTrQEybhHXmbkhE4RLbv+THtca47cj4S+Rno0WWEuxr4W+q+LHEIsy3juk0gNX1q3nL
Sxb6qWHSHJWTxn0f8XPirD76quTycE3thRgcnuOUBDuT6hmKYwpY4nEt802l0/s4WD51HgY6je4X
eqbttxLHvaTS0AIdFaFwpGV4cWSFpD4KxqLIIC64/4OwliG7BtoPhl+Mry8B9MWHE5lBPYP4HExe
elTUV6i+cvCCvOqcalkVFQVamTaQ/14VrR87bQZyDUAHf2YgjwjsSKP6UkN9E6NswGRJeNiIEgXh
lspYDyTbRuKuSVh64ggRxTUP4HMDMvlhm8k+5D4SAftZvqH1lK9g9ibzoy6JYNNsnwJD+alGZwl/
wk3oSysYfzRqAoYMVvSa8ARPwHlA2Jm514LClQoBePM+Np/wVPlocuPcGMcHPqJePgf+PO+zdUF7
KQdeWMxrMb3qMTX2LN7tMDhbKEGJIDbQLIIglaAAuCbNXVlzihqCsdEpw1QSO2I1aY1+EyGlbolQ
FU/9n5ifx8wtOCMUNDSeqP+UXzPzE9Ly9tpQZBKynhYfMxwhTRGSLXzGiMD9Zp/QBPIboDTP3wnd
CTeTuJmRvWOieyPhqfxaOEKsTcFOpE1cO4L6h4xkmPLxlK47gaGVLYHPJ6vW0NIaOv4xswPQE3wU
P6h0Cv6oAgGKojS8omhceNOinxwMi3OvVA7BuEl6gpOP9epQ2UV+7rVNV519vJf+uWrek4okX5Q/
InESmwZIP8/vSeiGeuPMzbfEN9pdWNmWxXmBXASnBvhv+bi8ypMN/XnFb5IgDz2nF6HechkaVow3
oBoaew352qYbLSqtVvtbcTUSUvpbA23SJhxPmbjFBgtbioeuI4iGJ3ADFSMnR4gtKn1glUa++gAR
XpojTPiU4qfCQRK2711ut/ObLp4qDAuALny8TzQZ+Y+C6HElX6vclhLOIGv6aakhI6QIsj0PPrQ8
4x/8J04kKnO6cvKrFLkr7kAjg0CLiMZ5hWUn0gkJDq2E3784o9+jAYTL27wPSnqYYEfJqwZF9eFx
pL+I+6MDItCjDrgARX0vbgcO6QhmTb006ezyHm5jhyr3Ia6sjDGNQUGPTgY7Pb74EcCR6cAoXQYR
BVks9Rx5/gUrKo8olPV1qBAB3Qy4GtGgTTe9eOY88THzRnsOj5EprAX/T+Vtnoj/OL+oMDjwUFQz
mw9MCMX3GGsRndE4R49gjAjcGGhl+1eij+yLJ59sjk7LzO2z1VVI+rbo7qjsIP2LsZ/sEN5tV4H/
GNULy/CpFH4lHUF8/CZheuCEYzhmRR6Y4xWet0EgB0bkzjuStAPfq1iGRKgSE6WwHQDeS1qgmIXI
fET4B5jC2Niu499J+YpWhNeqzDD5ESbEAEgL6SzbobhRihuQqkB6tOqOyoUiHIIO5338m5IzxaqP
ily2wwtdXQPwlHkEcyDQfYS+SByJoKVgl7xniDbQzdpFdWy+V5r3woqrYRPMrz2qJUaObPgFRwr+
aZFdvqt/hCXOG9Ryq08WSwNRB2BdYHekRU8bSX9DLuGTSLjwX6RzndM9uVbeUnFPxIlNko+ClAgl
OWcjRJP24POablnBwSCHXrL6YAb155CynJ06CJQl6m8FIFahYgPj4srw46hFGvaw68eKFp33HibC
PBFjc1yIzVHexM+BOwtYdt/C3ZKgmW1VRhUmi9WxPRtIhqBfjnSKe4m27std3+5IdBD0rWael7Sc
B9ay+MOgorLaTPMu+Cs5sk+LLXO3Mk9NZdE2Rd1O9aG8zxtS8Ibg2ErInE/cRVTcZZ0XgnL+qsx4
ZI+or04l+DkgTHA9Rnbfu1iieazFt+4z2gd83DurWo9NuqN2nNqq1mOXXLdEtc3+MShOxqdBvzq9
K6iCV1jGczD+9ompgFVfyB+mDz0q+E6VtqcC1GoEQ40QjrJx+7+8CqGnRrQ0gHkixw6LOXrU6US1
HeAbcjmaZRBucwlfzE3sN8zK/mDDGAPPMcqmtFH23wAeeQCqgBMX7G7Yv6vXEI9GqP+rhAurclod
Cf+RidPufuvsi2OHCeFQctP/LBjVaCGogaygoIl2s3dMSnhZUMviNBT821v2h4+wgnik0+tT2amq
K4fUh0WGnaLsKRTUZB8iPtnY34+rLd46lEcfUnQBKSm26PHbgbDL9VS9Jg4CFqtAO+rVJ/6MrGIv
FNZGx3BH8KnUHZMhxmWEUMIdu2NeI19gI+el3yC3wxbSqBQlgKkKO8zBXEmCB/qQ14srmwccrBRN
0GfJBmTm3sISTIGVw1pgYHDZiVhvAsYbsf0zH4j6OXRGNHXG24oPrPCjBjxJIESwPzi9kivnTa97
MiKGrfJFSyTyPu1ZxSVjy56npt/x1LMZUTgPD5FbtUVgwBaSc8sgQ8C/6fTJKR+P6e9MCALYYofO
gqiJXTOTeniqCU/ObIPCLoHHEwTzmKAv0wLbPA/yfvpbUrfm7eooKXRdmbyDU3w2Pnoa6pGvgxpZ
mX+YwM9G4cdUWBRczpzhpb7kyEm0YE2tpahfM/2RdJupeMvafwB2Rn6IxG12i/J9S/pn8MacamKQ
KM4GEQK8AiNXU50KzYKFxA5og3CWFas8FSEIgdxAiSzOQv4vMhjIlZd4qSN1hPVlh4qBlDhsJvO6
AEjz3o+t/NuXCHsG0tLrPZgYOoq/NPEIZR/Uj7R7z5oNQUOBuEuBCBp1j0R9qDrezVY0sgEDbnvo
KlDukmUd0EPYb0hBzIZTQFmMzRKm2eLStJ0N/3Tfru8a0BiojRfeVh+IHoxgD3+C03pd3nQHPKaw
/GAbN6+RyVKbPNN/iAqQO1MZcjefW8OlvoZkGgh8ms8rNs+5w9ZKhocU9JtY/hmufM3BP+oXtfQD
cHZqToPWHLRhn42ePqC0W9UfvkT8sBcZpO6Zgq3llG3tUlbNyNgY4A4r3ido2uboUr2abTi/I0Lf
NMrW4CWU8K3iRkbUSzQVoRK+6lL6h3gb/uBUMz8DqkKZhfKmCj/81acBGu5bKnZXVNP+H5BREm1E
Ulrri1h9IOUZ4MjBpuTD+EFeopj/AN01lH8QB87pfsoQIVQn80rerA+dqW/JVTGnz1C4YzVMknNw
Z+wfSJCx+1+ZWNtFf7BFtMaohjh4daVAvbZH+hiX8TGyauxu1dVvb3WCSFxI7UYnjtWd5v1sgFpJ
5162QvKPwJGSk870xMeneP3DF23yvhIVfdUFHjd2EvkewSSqaz159P/OCsqZjSJfdAJ0C5T+B2y1
fLPGZRgAZkhcd0tM3xcVx81V70+pTZdpKDD0EP/utquHmbq4TGfjhDc9s5r6Isd/VXoYkFpHxa2E
cK39D/IzSPULOO9mu4i240umstvNvM7fmiEK3ZoHHJGZNW4xLQ60aBCgjguPaGsc9fzgWT2b9SHh
bqfyIHF56B5Rd4CSIlOzu4aaq9B6RmHCPxUKrCBIiO7fg1Jixjq18W3BZF8uvvPS6eMHaq2/kJ3t
Z0LvQnUUVU0DJeDwSEH3aMuXNnpBuJ+lf+SCV8FOx/wCOBR5JU1AOkmoBuGiXJ8MAjJzwKPEwAE9
HVASY7U0/C3XzdBdaLB0q6L/IldCgKDfS8qzIibIMnY37cYUXyPXhHUhccWmQcCgzU/Zixw2HBN2
u1PzO7nAlicnz1Fys4uYEeKNnZK9kfEi2yh7hKZo3htbNre9Yce31bdcHqfhoE3d2s/PHOM5f3eY
u4G5S3lscwd5JuatrwoAqLgJCu9h9MbEoGzTHymzWpxB2mUoN0oMzbhNz+E5QyKw1giH+fW3NDct
vlQYVXtsiISejoPvKh3BK9cMqTZSmcSSzH+1v+uyyOKa8vSns0fUJspPg4hHkhDnT0Hbqm9sAPca
Hvg2Fhtl9394Pqs35upfyeK6Ltx0Ykr33/3iShaBjlc7fZPMU+9f+vQXL2oAsXc3OEiU+hZAjkbg
FN3ao0ADsQ7SkumshraP1TNz0Chk82GMf07QmKl8JbYl7HBfH+r2wkOAJ9J4ix+p/DY0G/MmNh+l
RMQheZIX2jXp221uw+oAoN/BQa+6rQ4I7Jx9mL6bQTkva4vT0Xs+rmvswSi/y7eRTOvVWmvRZYr8
qoJqrVbW9AFA0yReIiyB2FOyqUECh73+zNsL9qrSMzGqsd4TUFG7Q3zQyNG++bxmSPi6jfvvxOqL
He8oU1/z0fX4YTLnpJXLFCmm7vxirOz5oo5S9Q9aPP9qAEohLFj76lv9VnjAni8sGfrqUUgUEjF9
wN1C3lce9rQy3pC0BqLDBkLWx/sAWQOSHZLs486BrV614YDMCfYmfB+eoUF3AWfWOtA9DdihcBSI
Pkcc2Oo8rBL0xokNJlybp1feIdNeBy3IOmWAz151RW7aftdOm974AnyIDQfVNlQPC2DFMtc4gQ7V
fx5OnQvIEOReiA1TuXHVLWMvZnYQWQyvPf+8XSyLlGN6on+gqhd2B5Ulx1/TnUUCL/+ZikvWLvFK
/ZZ2BwP7w3q2y8dUfxvotbBWFW7cH2LpVY1E6npY8P1dfhiUt/kmfLH8i5RYhduWfPH9KPB0YgaB
K3E6VO6DYwJ8ZXuJ37XT1oa4Q5to9Czn/MoppdBE/K1pkKh45ep2uaNTPj8gEObmRvGXLHfTCn/R
k/D9MLrBZGeJaoG1x7HHWN7JW3QT+XCEzNEY85cXpC9yZWh4UI1XVN2N1Bk3bbNr+32j7OP8c4Xt
3EDYU4EcGjt/2mrwXTK6YyLdcGg3YIBfA+VAkksl4tIxYXXSPtd3JEgnXKRO/UzBaoD6KwSjhY0P
ap2Xtxpjgc4QtYhW+JZCz/hc5b/A2/JybiDcLfCZ8DsV9K7AdCEt6+gBKmjyM+iXPjZ8p3N5JchT
xoJSPgrhspm7A3YqVUNUCyd2n535y4cvJgSdrltyISDtsAXSV0FfqRzT87gV02MY/gGxr/QHmyo9
E6TRjdTD5DcUVhAwtUDAvNUhsSIVX26sGXVEFIDrg24Cry52jedE643wHhXfZJbpw4FxHhlc7hAN
LQg06NF9tyMSLaNlx2FMDQynG5yKly5WaFj1iDuuqp9ShKnXyUK47Q5tMdy+uKObMYre6ZKrhiMK
8s3iMKR4JGh+Oz4iM88Ir4zt6EgELSuEnj5z8Z70BfGRtvRO9IB6HW0i30vNNbONmjslsgdQor+g
oi6o+2dUp3YX/kjqDyZITlUEwE3tIXJEddLrqLZhPoqPoATp3I/1bnwvOq8oLwivJeVXmDbJKcmY
YS76A8TvWkiUbEL8bdU//p4wdJRv4zm8fMSXVGJjRjigZjtHyufKrTtXVyyuwopzAdPV5rhyVaqD
Tj58VCRea+RUsV2Toq7ILxoR1/QWkVkvs7NiixmHB+SWaD7oKlgxmkW2wuFCfyq1gWx3lI7pZxy9
HfUmIKfbuTvCiwr/Dfxtf7j6xR4IKbvPAe05pCds+mQH9S+Jx/bL/Fv5rpC75Qh0Qk6bdl900qs9
cmyG5AA9RHPQB3eGi2tIgWrIKsfpDeABdm26EvekKNvjZ0IqN3TPHu6OmHfEDzkwz83gKevcALdZ
7TXM3TSFoFaubarX1Z+cuZp35iTdK+6frY7WBKRad0NlPwSHEBWEekjnfQqn1NohsV29M/bXtDtC
o0LNopmYPCKxVPRwsngDNakt6WkS3Nlci/nVRZjOnGpDtTlXTHwXSbyuoDlt/JVVtomSTXBfEVEq
4riETzFtWd/A0lbIfjDolE4Dv1SgUA4k0+L4iAm+uaN6C7bINOhJneIt9X2FcvWvHAQ8zRVgky7A
rs9brJAj2pjoLJ/mi38ClBkNDxBWgrL3qz1fAeqPZPXTkEH00A1qZcYvnR56/xkp9HSoHiYUE/sa
kw7y2rVpS8cB5pYgDsFZiRdSSWqXJ6346au3egmbrzcfTsM1neD30leUPHXwSgSS/qZDY0A0jqXv
Ve+rE79bzD783M/Vf74Role43b14cuM9NhXKNtPETZ8DGUcL0L7o35Z4yQnMl9aIm/5BMS+rpvbR
k0dAwRtZy/qiAYFsyxjbOayPwRdnXQeqvTNCS3W1b4lQii2Ci/kb+514m24EaBALTrDbK4I0/wjO
3Dgxxe3ZAZO/p1Nw/DF+kH5+jf7mbyCagvljGfat9h0h4qZBKW+c+AYw6wIa//GBMGnhw3YpZvGv
rad55kG1yGblUQP/SVFrNhvlHXQMNHUoL8FhJD2aIEaCClRPYdr8opQMpR+Go/VAeu8aZretbeVd
P0t3/5OhBboASQjzjHjJf3p5zb8gToY3dHWzFV/yi0GgD9Fejwj36sJXRs0mCDakEisROJaVXUvB
alnJwL8pOlXt8ZXAM6Hv3sFghwt/piHoXP7dGn4UFi4wsg8DZBgIlwQ05LGO+j7SKmoxdBWPGLsp
gslirR9LhwrGM3EYbUhQmDWd4simhcZKbskKeGO9ODfXFTCpQRcNxEb8w8CL3nRFHHNgaXQP8q55
DoU1/zM+xA8aKdmzT+As3WWpM1sH15xmad7ZySN6lFZ4TI/5Vboi6mOicbuf9DR9N3CcACefhMJw
B+JBJuGZlETNM8gJV9EkEbtJ9bl5g8NoHvCuPyCEzQ+dPGv9NPBMeMTzQHQ481u7lBZquSXSx/ZR
7agBrrCNQI4syFGJFvETBRM3LSIJKH4WmyX6d12mdmWuM0+fwJjX2Q/IrnScyGlcsg4t4Y9ODTxk
PKi8P/hki3RxmvZoaFaAlq84J/nHbjjBoM4TGm22ybjOngrSHsTzaB7QXDBovEvkLwANky34zY5R
nolxCFeOQUQ1RqJbUiDg5xSga82WasL6HO0OyI6HZCHWSG1mZ9Wp0gVjtwKT+HmIDZQxxNqtydW0
3rnHyFwabsIrWBqqbdB92URrt+G1gAq1XG0NZDT8TV801ssfpHQLsTeJ8J+bCqY13QwR6SyWVDlc
bLI2cxniFJ7EyiXevgRH25QgiORGLg9oUcNm7knk4orcEa4itO1hBvCwWV230Unx2KRWVTr89Qiq
VkdmHr3ezgZaXNb7XdXdAmkXTodFsCQcQVzIlEVU3s+nbD5DzVGwMIY3JhVE1hKhPR5opv7BKFhv
9OIyEyLOn5HtutmMVEwKzoDAnsu7kjBG7XpGumwjEYiTbiMGCPY5PCDQwgAs7UbTD1ruNMEh46Tg
NPMXVhj3HSoupAvm4IjtDstpzyCBySGxAhpucbYs8AVW3RQSa1f7R0BGgReY7Nahmyo2WGlpuibq
j6+l323aEFO0RqBd5MsNpWfLoYmsfJG0gB8DbjeOzvc+2HHuTMZOklyYsIhlI6Lxnuu45iaXrM74
QKbG32STViLPNyQ9W/1X+QpLjpvKK6Uzt3tqU7rIR+WnZqBBySUGCvMITmBmEyNHZDixuO1Ent76
+CIbwCl8eJJNQ8712l2xH4wfCLtTHAvJjlkCEzuq8pneBxjXonox70WcTZB+xerzDzG/9mkQ0JFi
N80sBU+KKj8RPfCuV7Jb9S9GHmUz+I2GhPSfXqsnoI7Qnk26xVlv7TT3YppZlCcll6QydBoiVJTw
uOjwzrtZ/7aSntqP8BP4eECLfyGeD42gXOFdxgmJz4B35oHc4rh44t4gt5AEt0B8Fhr9l8C5kZV8
puamMhyhsYZj478Lxs5c3aLgvZ1fAl2lnk8HHJ6vReR4M4VzkW1ZNgjkTSMH2H5OPnu+ulaqTvoK
pWj2g2aN6ZzYXXSFAalBJIHugopfpAW9B/dpMQKPLFc0zRJDRHdTTebk1NzgDKR6V/F63RjwgYDq
hFWHNiWGpsEB8Yy+TITReGySu35uYn5K9mtisOD+gvCH2xMLIgz+oGfC2qVDht2TIyIhv2P97tM3
4VSckhHW1fm9BzevAw7oBeczqZkRbhQzPRiWRXKfzBfasBjqBfiSDZ3eI+29WYQrnKG5LbAQ2um9
Uk+rFn8pGcwq4IKKwfYZU/iAcfIgY4zBB+BzGgj23I2ARneZ1ZfaqBR6538kncdy69gVRb8IVchh
SiIQzEkUqQlK4pOQM5H49V5oD+xyl7v7SSRw7wl7r82icCNMn8U/5AVlxs2iPEKRgUdJYSFB16mO
Rs2CiWuR4ND3ComUop0HOiB+dm6Q4PHKdtWhxT1hOhia+ZPMwScfD7/7t8n+B2ZOtKMYwPvU25q1
kO6YtvcoXIAizjgB9CyQbm0D9v8bCzWBgPN4ngGhfKzMlQFGLThk9VUpHgGCZNYQ3M2SIUCv37Lu
jkuO4pb+zEHw3BbHwtc11IKcwcofaAwOLhnhMK0yEH3xSOURqWcFEG+34hW2vivmFAkaiHKHD9F4
7WJeJUGRdjjdeywrNYNcLd6w7SIsVyo/UAz8wzItJATJ2pa8gV+4eI9XmYV8F8ikSu0H80SbmP8w
bySLmQaxQVetbHfiklpktjc1FMpeVF/xWwiKrbCHHBaab/CpUQGQ/sMFchDyC6to6kT9vTW1W8CN
qtosDRlzZ9wFLC+xRWHmVl9n9IpSuFpV+jEh8FdH+4WK9ESmZy+vDelqUYfVhNi6I7hOZMvn2YPH
aFVpIQWetAauFvLqKUFxelJnV8XoAwoKt5Hh6b+gS4JTQnGSFAdCtetyg5FKxHols3NaGJQn4j5c
tUi95y6bu9BgmqAAPIpvWXIUWWDMTcNPoPjET7eg1arotxFuhnqZaHU/BqTiuJe+VDLTltB+fEIf
+hUbloZd16yiOmRbUrKhbmAGL/hXDzo2CARJ5ChZ8W2e6otEo/us0frOy3xkNYgg6/BE1LSO7PNF
ArQM5fEM7B/03LWYxRmwGtj1UqoiUkStJmlXk/XUkwC0am/yYFnLkoiP9zMv7gZnMfnllv/moUSW
UMrnAC9NgnKWTgWG3gT0HAiuP2krpM2tRnPsm9UJLNqEKI/EY4iw3eadP0Pdr8YH5mZrsC0cna9L
n/6W1TB7RQfFFuo/CRGSUdhahl7F6VvkNhhN3SZfhxmxFujOsJnDJWVAVz4bAk+TrSBCyxNRJAv8
z7XYn146bRWQkO/tmHwSZQnAjuCc3KHfqRjyLl7puhNciUTLYfsOyddZEnzRG1xz7KSw8WjHHEV6
ImxqQm7uKS9dGWJI98vRHdu9IPuNU9bgZxE4LsrtJFAxMFjwGR20P5K6ZwCB0WbEgDBRf+Biw+Qw
Ld7p6gVO0xdsOCx1euULxocn/2TFGhFeSexLELlDhmSHhandky7xbZHLmvN0EkuJ50/Fp1hs38gB
sSJddPla5msWwcVWcQPBqdO1ggOAE76gKtqz1/jWYAu+6nulEIXgFemHjl1R9CsAXViQJXpoRv2j
DTAA72sBaf/B6EIALRbPa9jiipApYNSDQ+oqnsy/iinuNv+Wz4QdY7QVAGehLQKPlXy9ycURf0dl
tpYCPDPCJzJthHZ8PBJviCb8oletxR9gTaibunaTZqiPev5mROlFJO9ydDKziobEVWcYGVDicooK
kNg4zYRsn9cmjHybpWTmxtLROA3yPxlB1xaWyStA6MjYc8u8XPxXsEzKN9PzrXNLoj77Gy65cpuF
bzAGSierWL19NP222TPCjt4+T5MKjkNbCfxKIsqx6MeS3R6FX9UfLGvLSIIXxTaxpP7x2CFVRQ2J
xK9cUKgPIw/1kul329Js4jZiKr9A39c6peFThGCnwdiGHoXyigiQd77u0IkwpXxHLiHF0Qq+BXa7
TzQJffasjxEpTepNuVXhIW+9pjl+c+X24LDE0+Sq1iK4R+9HHfAdMeT74Dx1UERoa/XlMyrgKZQQ
pcj8Vth8BLvmTGLZZVZMzpzR4mj8jLKn2W10cr8Pls1vUZtuvYI8hDdDxu2JSscGc4fODSF2sgJ5
tRRYImAFYLcIALC99vUO30sPXmINkA66yLCUGYRo8j9MBcRBc1N1D1zh2r95pwqPavjgmqlnRQfD
Ml3je6Y7PgqZq3csZ9k7wng4xTcs0bdWXiPpN5kOUR84HQrkV1FsUpw3mcDq1BYrXpD0V/LfR+LL
6pwqn1eGnBvShaduz7QWzQ5DXMInvm5BvTH6U4OgVoKPwUBnYVRnpo165/7x9qTCEaGfNh2x7jLy
4JXq6sv839VF6bgizsY/tLQs7iCJBMrHHDYHzkINt9WJp4PD/F2vLJQd6L0HEVKU98Zf4rAwqglZ
42AQ2CbSpsyKnT2Pypq4RKwFjorcd5WxpM2desAcc8ftgC6RseorIfbT1p6qvB7rUxzsJe331a0V
DOnkNuVOJ67zW33OKijAy0GmGfYi8xCKGJX/zSdHnzLDCWzjn1yuK/bi6Y+J6CVFRKj1vkreI1uX
fgcckck828nACaSfKdwm6kbJPuEbt8jUTnJ2JWaKzTTlgQ9aG8Eoi8TpwqpJfl0ZP028oaq2ev9i
ZUYp/mnoLrSV1x4GoPHbs3SR9cM0V7GQgQNyTqePjIu1uJg0iPo/Eqe5VYYB3EW5GYJvvA7PmvQ7
RDKong/TPfkWscz8y+t1e6BlvsmTixo2W4vVSkLrDG1380YnF21zI2eysIqma/OFGphVo/NCh8ye
Qct+gCWghkSDoJtuP3KqHZT4nzo9oxMdzDv9l9Vg5rjKiDFzBOwHspuNJ6mzZ1LL9T3uSi5g4Udn
V9S4hLVCLxFXJXNrBqzUtctm3W417Kt0VpdCQ7e0NOtT7eYXOG2RfswPCRP1bonVktUzKasIVhbh
gct/2Fj8ir9UMkzx+K5ow5hKBibmD9CzIJa86owMAypB0h5C6HYwgxjkRfktYJu8Tz64snum7kwC
EFs3SGLYg8ARvlGtOmhBOmyDS+tNivLFCD3uu0QjBQ9FVH0IGXHSrMpr4aI90Sx16AU8nVEPyh41
Qwp7Ng7hLVR3VrPqyM9YAwAhYQgn7rdhrS22mO1Ph/k9clDsjvVOAJH/Fr5yXh2NZ2R4VgiGLA50
/lDVVlCOoKh7oHyf0xJc0VGCnfJ2mRVu22GrN9v+jju+RU57muWkriQzqOi3ersV6LRv2rOwMQNg
SsBZQgkWHWmJeBM4o4S5K2Se6jLkIcaKQKL3Z4vtO4eHaid8RKwm2JwiteZCc8M1Xb9p5/2K54Vv
d8a3ktJkG3BM+HxqnJYjy11RvYd/Lzq5mtHJDQkUHRR8JWyapd0Uvqzar4wl8C5RfV2+6L1PC1B5
BYE+1uEVQNpxMcCTl6pg5SU66dsg3G0x7cNwyegjWbBIs/VvRmrIRZC6YB2T3HbRnd++xq8NfYKd
x98X6xrhSVkcnIxDsIthUv/Ja6Qk/Ed5Fsdpz2+cXZJL/sFuZNaDEGCzzH/jD2OPfnmb/Ojb4Smd
yGMcT/zejv5X36qt8gy++HcR1nIoKCT38rne1J/CtZtFCtEOz9HniBnFfQsLwzd87fh+zOZb8AL8
ExzL5H8sGMoEu/RP/5qnHxyXS+0fVT03lKvjNvkzT8mWuoKPD1OjWBLA7A+EELFi5t5ZpffKbiJA
Dgd8nKhdWflSXzPx1PcvtkIps0C2JtViynZ2zSaVt4RuovpCvkNIUunipUUIRWAZprdZM7vm/8Df
YfjhuM3NtVxQ8bLTkyFEbLsM7ljlisSXWStpHUeOlv8zX+xKDZ+VuZLsLDbtecg5vcRIuqimAzyC
8ZKQet55nWzD7rRYg+iHzcewobrVM8x48+QJwoQ5+fIOG4HJhyCtmczmMwEFRJsNNAAV+YvfeB18
kVdM3ELFM8Ik2yexLtPsbHzUYG2/DTirTOhs1vYNFMrMaRjvoe983wP9FE0gHEjHqc6xtWoDdyBN
I0ahteRj9PuP9LO63/gmC2N1p1uibj6hYY9V37LVPca1Q1ifk3/IzRMzZK2FhN7DfDTQD/YngpXK
9A7xBi/8LOzEIhn9zr6WSBWdst+/YEx08g9nz6QepOExbID+dKrPEVlxNPmaTkAetxf6ST59uXcz
nbSuZUbFMDtKQKCJwz9QhGbw4GvMJ57nYNNgfdFBhKGCCx5NpDj0jMxKYjf6aqptmZ/45U4pvyJR
ZtQvUfuNG5D8tVT3Js2v0WIOM5Oi5Nj/nPB7IlwrHe2QKDeTzjk//0eLshlCaf7ryTKXd5kRUuyx
pGEvYYi4AcWft4aFlsqyZhwlj7cxRWgZUgxDl2rW5YMOxLwry8LhZp6lm/jtguYzQpmJvqPiWnjg
AdKmKySAnNdHhs7wrqFpsYER8XzjRGbZ2uAv1Q8v5W6lftWfyRT9BJ4T00HteCGkR4jBbPgE7YxE
z+AjfKfPALn8NgUpuaiP9D2raFs8RfbHiU2RwT8OTwybXbmYltZK6GYc04zyWNj/jEcXw5wgVMkv
wZ7YMi0rymFbZEkRazuF6C6A8vr7B1f+LEM98uy+xj16pFkfdwtTAoK/Ub2hSXqk1IrJmn8JvBRk
6wOafDi5A6d4dlr9IdeCjcMoscVpG3xibWJHKfx2MbHIjzc2IqqQ8XdI3BRLjMdTTBAmfhryDZq1
dUyQ3fIZD4Fd8D62F3FDicIvHmeHbvwz/FnXrc6khkfz+hqm3zFt7BfJc6Irvp+Zhyo4g7aaggCX
6KGA3hIdDAsu+g2caE3TS3OgCfz8LQHbwz7Qdzix9HMRH3kpMy8/qNNtajcqmyHsWczteeoGX/3J
bdYJZmXLG2hH2gHPXPNeGwNMrVVjKbz76+h0AukRKRsaMxWPPLd0cJNQ7Adny2COMn/M67rw0c3x
7knlNz+MAtardt4NbPnOi2R1nbsiMo2JaypBYQX8UX4iugBoX7It4SG1elYhZOVQXbjYxzmncFEw
ymR1E9Kd2BzGVnxk+MgLCBBO3vLLF55EU/SLJIxntfjVxasaHCUJ8DHXPnx33MkclGO815norCYP
sikqyEV2AIi1DGnzqGblS8BKQ/OYTbjRMbt3mw7AIBr2S8/EyWlvOO5WwR5OrGMtuIJXyqUtMSex
c8BseJDWH8WHugfXoOezSa18VpA2bPUf2TKMYx7dsDCcR/Wt4mRY4RsVVxic4UNADrR5unkUKzAY
5RFVLNYz4jNh12xr91LniznSzE2QKX3lG7xxgxMla5VF5YYnEqUbCnHwB0v9pzPXHUGg6SZ1KV55
KBgDWn4dbQpej4LpmXYw6zUPa6odZPRsiSdwFbPeNIh/GfehbCHw+lYq3JnbFtRSxiDK7yzP8FBZ
WVQzSW6XXOJ00KzyFgQG8wkhsRWj+SuD9P+sX/4QzQNBOtWDoW8m/mJQ/wkcntn0RSJBfjeWlLrS
rHPCT7NjFmhKbrwEEgtW5r0MDV99ttdJXlrDSubuajwl8od/IckXAUyrs6nD1zl3SK7Mxo8Z06Ht
qXak3suuaEfM7AhM4tBcNh98qHw55cMA1bCIX3ZiHWc6LHtn3uXkonDgMDYpPfYLxjpn2VQdRnOZ
6k/CYRnaeNYEoGJJp8u29nUlGeq91AFyURgthT0RgIr3qGumIMoppSW99cWxBgVgJLR+JLoyBaS/
dOTkXL0dDHJdeh5v8j36jNcUJ+jroK10iwbV8DL/MFl2YdHGIXNFlEVF7SL+qok3oB0cN4l5QYby
ymw2q768CckgtWN93SGv+GKw//6zNFoKLIE41R+ozANfflhL4Vd8IkJgEYJb3oS8tZR1J+GeiPfk
gxCqNlBgAOmwkPDP27s6JAqVYIFPolXSDaMPngxSBTAF0zFjcOtQwF+TH1k4V/nOnIViqrwBdrZj
C6+TurQW78lNnI650NtdjG5lR3E/8SEQi9Q6AdAfIJILjID7Tlp0l2IfPNvwW5h8aDYvFLK28lk8
mBVy/bYbOu+xcYA8Ze5r2tRo5auNZfl6tpY/Mozd5+Zq8CC0wUUxEdrEFFcLja1QcGwfwUF1zegn
Wk3jhWaUhh1V3BUpnjgRFlOe3k61IS+9pLkOUCe9dy/yDESaOak4vnhy813DtD24J+FXTBnJfq84
ZJR8rBEox5GNLhoAgt+dxyIZj2qIgQ9zjVPRVL32+rH6pFGFkiV/ZwgOUqc8A5FHb3l4tdTh1gby
j3lDR+IQ0mCz5ybOIvKTr37X4ZR0Z2gOrIdPeMNzcAhTHmqZ3kWOb2XM1mzsOCmaDHpIJjbb8G8i
qdz6hZBPXxKRiMKgDG8qH4SLRczjy8xO1SW5FzNgLKZhQwCNcd1cWJadiGfq/3inmUwVyGcD5MMt
byHnd4dphYfXJCbGxzDJjwcCI/XTFe+5YXw345riAb+itRmfxKwFXBdY4Uq/9H7ZJCHrdAMqlQ17
PCQqT0izlrYVRyfmc9bJFaKeCGvHrp1u7iZYgZdO+Zl9WOwvGqfI3JAfH7VF4gWih2sD6VGyLhU7
RaQZ3ONHJy9nqinpqwpjQkDqxioxfiHIkNizkP9hCAFKulN2THvgt5Rs9uaEB5SIoEHd/opcUPRA
lhiOdm7PtP6qW59zbzhqjHAASVHtYj7fCbdGoSJkg7BpPnGHkQJs8fXiYnjkCdNsOmgwBcKpGZkS
7ATMGHxFTO/28sFDnz6VuErpe5Ft5v6AzxORcOkisZ1FEIjjFszuPMobZRXEVz18qMM/pM9syWCg
qSecoDwtNJMzNy1EF+9gKMX+QDc9YTBrf7T2/GJHUDrGHiobJhfIr5JTdJtxpTkDH8mm3iZEK53b
32Gf8NltKmC1C2HHm5lT7AU+OSLbhGU3uuIMO4rGPHnXotYaUYRtYb+Oa+0zJGKPs+ox/L0vcJM5
CL1htlJmswOaCBCIPvuUASSqruuPss8YWBIbzO2JxpTyejrn0jdrM3pg5q3n/Iuwp1JSaEKc6JKN
/4b8nAE8ZJMsuyELr5d+aKTlb7Wa/iEDkjwPrTBXKbDvHSovdt+svVuvduCU++NiMm75lzLj+eSv
kJVRQDWIj6P7C35LtvfFvcEmCLXV/ADyUW2hljwjD3ciwgBcdMwNkBSMOxbX72zPmc1OQXrQoOPG
ecHbtwsdaAxVDj1Wi9DjnxAfGBjtyo/MxUmhWs48YDd31cuegfO+kh77CAf1eKBJ5WmzJLhhPiGx
UrmFaAjpmfQ6eUUts6sND/k9ztxD5N/yfaeuO+S9y9HOnka7vGJPCqBlYjx1IB8FjGI+Il71Qpil
Ikt52CKoAZQFC5ZVoLECK8duiHAYaJw2m3sewOIj+JewkFf28Ufy07fHt0fQ6qwwkda1BLQDka4D
2H0Ge1UExrHxcTgvyFV2yhe9NyedGC+f0vqYMgnoEKsQfS3EK0g69Q90IQbJrEwm/QNpNafrAmVy
ird2Uyv7EF37Od0VlaMe36abDg5AcolHx8J61+QlGm5fAWFR30ZxJbuNSYtyIHkpTN2XgVdxVPli
YB1yFgDSuw/ys0UFlljEKHLaE8n+KG1Nyezc+GsKmpVbiga/be1Ie0iyFzCAkY5pcyWMbRY4Je+P
JHQVJjbPfHKTW4vac0sxgJy3OcnbqbpHuJJNV3h71Zy8AuLJsu5tbEsOULbab27ijDla9gLMeB4Y
PQToafJ2aUur/0Zam4Y/FVHIZNvUIFn3SJ6FmGDq00DhyL0B3RPnAHzD3FNbp4p3deuDK4dXXZwm
W1f/qZoTVXv24vi+PpJfLEoYaghbGbzXFzr0CAnrjI4MPmlbxgrWCR3ignMNgvi4RhHfbREhypTB
F41JVkG7SktV73XqSt4LA8c0WvmXYXOHx6E9/uJFAZ1dn+t6jWArRQ7P3kDnfoed4I9MV2gY2Jb2
7HBn0TAkRwiKjea+0b8hbzBW1QJVS4x+c6mLdrOOHKyxOuYzfkq2JsirNjgzXtGqDz+H7ihuEMSP
JwxsyU4WNl1+qis/0z5f0ylOD3kN8pqMqPcMO74yDB3De0QvOdY3WC0KgtgnFRJGUg2D01xDpNc9
YAcPCbXc+Yz7WW4IbJ5DiH3ZHjU1FjwCjXSKDPbiuLb56q1lEQEPT5d5C6Y1PwmTRwfK1eEQ1MPO
qL0GCsaEX4aRLOqq5jje0AhSdV57SrThkilXLlPQbcu4X/Ub8UKBt6ZbjjA89FskV+OOwKpojSL8
uxG/wpc/u8bnroFh61t2rRGjth0sBfYIHzHH7Wfo5rDDfEw3DEFhFtToxm22mcvOgltlJ+iR6Odx
rM0GT2rs6C/mvhtd6fXkNbhIVDTNrFa6JKx+CqUHEoJNhYEZHQ6BR9ZSKz6Za6Oruwho33NICMO5
C7yo/8lQCDNGlWPIjcQGIfwt9g3TYQMEhCegMBXcWFjDaEgmnx+Dt6EQIE9tRAW6FHgZu28/Ctk3
DMBUB/rZXrjIKrJzavuv1B2AbV9fOjTUhNeDqs7VQIDYb8N761tCH1s/LbzW2uZr67OH/WcPHHxE
OZ+CZmsZq4ZMU5td/NDcNFQ6af37Frnq6kPXIk2noJW3KQKtQjkn+opGTkyQm6t+9YulVK+9nLtf
JR0TFiqUFT5/mA9a4r3xNLkEvrroaTyzApIGSRQLYnzs8IxjUftrYjtJtzSv1bgRIdNija5ty0+H
IxIyCDKvey2vy/bZMQ6UH2EPUya2+QTNDtYXxHVrkYh3c9yumCKhUCbF6DhwyVYhVDdqdh/+WAOa
JHWL/6NkyYJiUOMLM+4CPsu0qe4o6jFTNu87+YBL68H7HF7QCjMTQM8FC8SoSANF24x3bHZFjVup
gFPkFvoWuyEGNrxc9Fu6TSbDBHhS5nS+F+kZwyZqr+517k2/eLsZ1z7jEwGZYLscf3KOGWYEqZX5
eETihr2bwDI3W3VoIjTOGLn6F3hcTrLsxViN2No4u1f5qKZ5+flGFooubFoapifNCA7y0c5Y03ME
sWxO0UD3EAEXb2NlQLxVy9tr1i1yDIG1BFAMx6Tdo69D5LILxruIOI+6Qf55xY98ADOlLiXNH854
VquXn8UYmlnopN0P3lA5XYmorfL6VqJfazVscwk7wO8UXW18ziQAeswMr2/q4VBZI34hN5lZBZwq
BN/pinVSjdkTGEm9Y/DayY8p/5OYmSUMeKGyma28LGqflF7ijR7qXP/i2AVBf8EEbBTEAqIxpGo3
KS2SV8HrsUN3MMSfmmQr7BzKJ1ESS7wDqKsbl2+tRI/wBICJdaD+NMVvQTb9elZusG2pVW9mPLEB
CSpMNLiLeFgojZsATmhKDcJfg63AnPA69LPDiRoHJotInTW+0Mdw/MwRfK89dnKFbi5CpmmEivdP
3jej1/Sn8WGSNDSAzEpOkVksR+UTeNarBBBWfRI5VfUXPJe4Djii0TloEI/ppQx4LGjUR+RsAco6
nGH80R4g34EVMIPE3LqwVsdkqf5iOE53BIhYrqQRO187UX7vhN+MnQWdDdXXQ2GzjwWaf8XA+NVE
cv1dI3D5iHXeuL8RNrrEJ44gS71ZQ+TkfLfW5Bo0PINS2DHfsTSPuDvU8ZBCqHfu8WxeZD6dA6U3
fUMjVQ/V6ZCRF70SzJ8x3ba3BP4Suka/UP7S6maGqFLn8EkYxzyVQ5itdEQgKX9AglfJqLYywQyj
G5n+GKwHjuUitPbEOC0T+QZfQM0RSiIB8g7ltJNvzDjC3ZveZkAZIB7bgd9tdmNAL2TlNMHsjwSG
F7FOisEGsf58HsTY6kCJMQsSSGOGgU5VAU0B/CfWarKNk98WfzKXx2sv/GviJ+Ii7803JvNUtOoX
XsUQ6FWc3cdiG4iAM2YBqMzQhKyGiGN7A+iQP+6TNTK+rirZmzxb/LPvByhVnM5FcGafZ6CvVXl0
0K/X6R+ghDeAIaCm/yr9t5CPeuTn3VdEttkvsQ24II+EkRDPZK2ZA5ko+HkaBntEXUH5PXhlf+Jq
LpWLioIHSn/9W6c3bKhiAV2Rz+TRL0B/gwoQvLpDY3uQ+11Yf3QTYQN/sRM7ic5IDcHpyAyKJdgS
t92CeMoxPhSfwb9QWJWgm8yrCZLUeeknAB0GTvkRHjy37zPbYDncqA8p242fvLnqPsZAfjHIMfEa
0X7NowEJzs8eEzTXHJehujbCPVoEk7IDrE0SgIlE/eHo0QXFUfG+aZWtbRTtMK4MbVfe4/eeoog9
/JumisWEM7tFeMbbS4fJAvRWuKwokDSP4kAuGPMjfFAW6V9bUkx+TxQFgM/G2VR8nnpanOUslKf6
aNUVsQei/FMw/pONkkcbt8AbXAytv+QrTCb7E0qEpPlGzVzRFyOh36vDU1OOZv+lGYdyo3Wn8IeH
IU9oH6EwAhrhGnwNV64ghvykttAv3SRhpm+jA8Oyqw2X1529KIFRI7GD6zj5nNC8xx9Bux3K/aTb
jRt5VsyaN9pGm34P4RbHIhtSbP0sBgFazMQthv1UfspNMJf1Ntaf6TaEhrRAC/DQIkY8Hyl4/GPs
41IUSHZaiUz0DtEtr075vLZDZYVA+JvhciWTH8Yl3vLcXmSmD9+oLEdQI2cGAKVTEGAOe/vaDKei
POcsDzlS6N+iD/ms6D5rzBENLq/RUeyg+NkCjCK7NFw59fga42RXpz5IEiDMubRCwFNy4f+h/MeR
IkKDeAjKtircji3EQnPoqsPrXNra3bHM3WMItWI99BupQA9J8og7LobfMtu8uZvZoDoG5igsDJBz
lujzifkI/fbr8KNay+hByEUBqgacHJbeHWEJXXYZ/phnf0/bb5r43KTFdKjXqI8Ieh34taIv/UyZ
/61cijszFiwQ+Rny9BvXOXRHhtVPssZYPrMhdBHN9Cz/2BZm8VGc4KCz05WIT/hAty+D2c73sWbP
gNLcD3zAcxVCVEZTK0Xb01Cg01o1+pYghnZN0BleFRpZbCnGMzKRMZyRn5c3Kzw3ERESuNx7VIeI
9z+R5OYL6Vaz3Icx+hlcNK++clav9f8gbJ2xeD0KYQejimTdFCHohX1o4CRfqJ+wa6H8YIj1250Q
UaNtr2/JeGFF3r7ODHnUE3vpxv0bAhd5SXiIbdoAGO3o+esGnQE1Bexq0hI7T4Nci0aoONdmy1mx
Hf/a+ipVN5TPtGHy5NZczmF9fU0YHhDkI+/710BR0AV6YAFv5CpfMvPwKJUOjT4PqnPQcSt2IpKj
6duJBq9zqqcVab4qk+PgEHi6H3m5ZHEtYVJWVRfEIRAQHCvw0LhNVLI2EPjVwSNGV95nAAg48f/1
D0kSjjpBdBFOV+PEkc8bbsGLw8ILTYaTV7tS6WvJbUpPqEZf+Tnh1OxUD1m0wocd5GQUUVVrL6y1
GEyZfqW7mexSJEeWi5tB/uiT/at0E/pJ4Zmhw4fCOCh+kjxnzAyIRdQuI5w2LQYu7UoPhd4C4qyJ
OmTX6V8Y6tWRvB1cQCvzayAEetGu6uGWa/MMULokH0zMU3KUGYFb1zo7wd1TKbvLUnAtJIAWtKCe
TRW6jmlZlds/eJwYV1ruGBJNII+w1BrXNYrKKVgaxxfjYYRVxfmFWo/KdZzLilZ3JQXq60FB/FGe
NViNSf+ohc1YfbOUSvUvXfXl4o6lrUed09cfuf4VI3wW+e3TJ+CsZtgNzaUDaIQHroj/pXRW7x8o
VRFMtD6kAgPpaRzfo1cN8CKRoEhOaKuE10js0j1h5DKZgVTarkk9FjpRj8+oLuekkVTz+/daHbcs
ldKTscUzcEDxJzbsi2aJCr+WNa6t9kCAnKj4nXmS+2PBJt5VZZ9PufgQfGRA4k9Lqg1wYQK1VkML
rAAOB3PgAxwclT1AUM0wCvw+7FTJROMOSH41fvBX9KfzGGq4XnDS7GRM0AITF/6GgX8K3FYk/LFy
J7AFkYJKISn8crOE8eOFo5P9HsYLQkUXmnjPRDg1TM/Kb9OSPBEA4IGEkZyfl94nZnCbXelaaY7Z
aLK9lH86IMHMF6SEP3vaEkknUF5qenErAArbY/iHrEvuSB4BXA3UiUb/pw0ePe0oDKDsN9Jjv2MB
UjbCts7AF3ymLfwswqftF0vmcugdK4svIxRakImi+DRfb5wqzC6+Nf1TRIF5snC6yE6UQdFmul7c
YReSY4LbajrVb1p65heSte1RwcloqNGsNS+avhZuOxhswZYGbE6wI0inaQx8jMlfUrGOzzcylsj7
iMpIRp1UTeFXRZ3G8J/1YmLsBe0av2/54AXTZoxP8suRaHac+NrCLpkYGyC0DCEqFT/8cGYoO32e
OhZ6acZTb6gmxotQ9GPxuqFMKiZPAijaOSNwEjzQWCx7rm8PMFPKTJgW/2JNSBbmZfEcOBXvw0uZ
PCLDDVTH+k12JEq8xV+8gY2FP2ZFPgTG3foT2nDxFbCm5RtYmmgkg+EAgIMNfL4vGRm79C917gnJ
rdGOkcpgU88rB+2t+plZ88LxRSnKcY0ePe730JMJCCvep0SVVlOa+az/9CRDhnRlBhaZd6ShvJM8
dod9XYrgmxibGuj66A5CDfhveuHCbHCr47tuelsRVzrFIj7XEInPsWxPFQ7h6Rb8NGxaJUjQ+BAO
hm29ABpBL5sbCjADIAC7xC+/YWsxuzu1q4bHPORqDFkqy4PAi7aUBqiK34I5uQFONXUpKrwjxibQ
fpXXU9VBwn1j1AAEWccbGbH+sYDPs8hZXq5IC6wTZPErJko6Q4n1OGG0hPEPm3enZUe+QkmCajJh
smKsAlPXN8WjqfwyLBVBsmAut4q1lG8SRLpXHfcK01/0bj0xGIybSO1ZsAHJWQItKeYnPhsCuvkf
1E97NEe5Pw/OsvMNLUW4ZZdpBv+pIi2HENKAPBfWBEmjMl4zWm0NTRx8PBe+Qibvj5J/MomJX3fG
DC/gE0sLzIGjkqlowaMTyO5av+n0/RjnvKg6DQ1UyoAgYZ4rDcQEKH81503zRuoFaTSQGYCiesaA
mrOF2b3kk8TynC9BG9+0vNs4Rkj1h45sYFmbIV7+xOWQe+nLQ7ZriCelITHVGQsPcYdFCx+k249k
YBxNB/1ZKXf0gEnD0dfjQICTxt4F0Tqz3/iEcEe3fkS2AfR57OZ6vXNkylCkmtlFfPKm/1miJ6PN
wpk4y9K9KXTICnRG3e4w/yuL6i88zqQ6aylLVH33Mjya2krWVlUFtdsl70PBUjVhWxHIL+B44Z28
MB9Tg3kcWzjKDelttEPAr0fAT4AXLwtoXrSotm6udJ0nW3Ae0fvLApaP45kv2QJthYZNsuPxEsDV
6IftgGPareY9UOpojF8xN2Y207q/aC/iOMnW9RWPVv+bHmjCUZZk446x6xvfJPPbrPR4QDiXCUU9
MNVtuP/inUCOvL4KgzV65hDc1Puo6ffAWPGu8fEkJsqukxE4+RFeLukuisPAOJPXMX9HF4H/tBts
GsmlhQhLCBpLX+alR+6IGCeYwsQXuOACmAd/VyWv04Z9tnSSwl3Q2laOlB+rcLzX0rtIcgVzoaha
Kdxe7FZYdUaesPiZdoyNegK1STGHFdoGN+UnntBx/sTxCaqImN2U1svXWZgswSvEe/JSe99kcagw
uHX77TvyRuS/b/McvL6AW03ZKuIT6A9vYdl9aBjK5suNCd7pGaLsqWOUbvpR4oqcnR+fMetJzNYy
vbvoRJie5ZXV7Nis3giMlnhUlwxsWQ+jTlNceVwcphvBP0TkIkr64ZKhtDXGz7erMhToQy+Qr5PT
QgVfCvfAy9AZJo98VSBJ0aGB9PSkqM7+R9J5bSeObVH0izSGUNYrKJGzMX7RMC5bQjmnr79TfR+7
u6oNRpyzw1pzOck/MSStUgL9v8uhUTxIgpWemXlTAiLkrPRCbZ5Es4t34uskA1REEuefjMVNDe/I
jsgR1+f8ISEELvUUsc0/VY5dJMqPeh//0krU3XFhbGoOIJgwyAB+IWbQOu1IWoFPvKn01ZTZU+BU
mz8/4bqhsOULvAQ4gxRO+RF0HsnHWz4UWIJamEjAfQ7F+1jkXtY54ZEsi37BKv0DAILy9Lt1tXjN
OVnUUF9vfcWr/UJHtAjWgTMcm38pUMr3ta+Roeo5A9PwjIyiu0tb6riaLtNw6CMnR3RHZQ1bjDAD
2IbbMDlmFB3n4KxEW33y4Q7uUze9w+7RBhcYxeWh7+FM+IAeIdhdMZiT2YXvYdWNS+OaoY6yhQ8h
9EmiJaZE+BS0c0mRKzN7ZbJXz4myLyX60NsDF3UdLf1rmFkl3zrNCRhSbUJ/1Rf3d0klsgI4M1y6
eqWhiqXcuJr0FdPPKK7YmSEfw6E1/iExKJ4xXliDTey+7s41ejiI5cm31p7lS0ou+IBQGJEZy9+5
dkUAyiBmVFcs+ceO8BKWtznS6fnFMZ/zP8p7z1ik4r4xllWxkbV9Au+KTHXGlisFnizYJuD93YYR
PNvizoEkU7AO4SHvhGch/egvklBCcxPYtLI9NNqYGZVH4Oxw1tbQQ8+sL5HNfDMwJ5rBnY2rj4Ao
mgswOcCCwcsyDu8rNQYCG7w4Xshdz1Dejlb1VgY4QOjVDEo744f4I6NgemYiKr8JzcfL7NfSgdmx
qD1ZDEFvutXxNS5/khTmC31G5gC/YMcJKMaSxnU5skTG7EBWq0xvcDYyjyqSxUb7IsngKn7WFsI2
RfxA18HhxcKDE8tOfcx6h/+qF1sq3eGZVSjcRAcRN2BycItd4xqJmzH2ZCjJDiPWiGx8iOYJJPwy
CPC0L351wgAOwJ1+GXtGikt9xe90woZ5CBFvkTjXs5RDyYTO4iQ0AMw+48bODtInMn74/IsTcQlS
/m8aHzwDLeCpmeMfLtQl9TUYQpwH49/7wvY2+C+VS5q+cObD9yR8ah3SHhDn6vQgGHG4WeEfi2mR
6osDZhc4ItB/HHmv0G5WrB6hR8wGiDCy5xE9/D0BqTgJFAvObUZyrPXp5nvAJgzvqvJrpvOJ/Q9L
mTVBuQG3q9+nrg8NtFx81ygvQXPe2GrYEsK/yIiZwbnYrOOzIm5TYkXh4Pxqp7D74DKKqDiK0pXx
8w5wCOfbyY5HtL7wY+tH4p8X+EmtGB0MO4c3/aVMFrxN1k2QNc6oAvFvRltHicWg8n0fR6RI1FLP
QmdPZuF/SoBNP9WKxb4zeKady/s3wM/hV6PS7JxqxF7i5AIWw43YWJ0H1uU3gzTIwp/qFUeRb/wJ
eAhNNlI/ivwz4W3lUoqN+yL7N6mfGrqMbjz2CyuavMVZHTJvgv7NDlATzjFk+aaFScC3h1SfmBTg
f8ij1c2i+9eLXGXZxtRuGQJtkkOf0lUXNxpTImECfW/35AZyffsoL2R/N+UsIDInlLC0iX/twkry
k/m1OAfsocalNp5y8yjHf5L2GnlSxSPScTe4+YFVkMAFl2G15tEHkPIHT+eXiBr9KzjPh9VvZiEZ
gWEM+QgTccGKH82NQo9NikXBsbDJUH+W14QxmsYGJ3rEvGPC2jJPCzYj0pUHJjKcQGQ+rKlSCOPb
GWvefgg87zKl6/T9JXF4HRewAWzx7ZIGS1a9Cw4KqxHRDmG2T2MrvzMOpctYoYOI3kdhVUKMiVc3
wp36cIPZuHVNskQn18hfUKMaotQCrOIbI1wq62AfKFBQb0Xn5MNTX9wl+m49p6n6yx65ckpCp0Gl
MYDy3FQPFgqk3DgZu6r3mmBmY4c0B+d8dmyEnSHPv/eyOQo+Zt+VdtURpl5y4Q8b4eCFjzQCGzbI
zgjpERL4obtoHjMU7UE7prBefHTNpVicK8UZNS+bJQOVeA8qdmoWQU/0jkyyIzdWHgy3citlGn5+
gw7lIt4y/qREVqQVesY5+BXejm4LzT5AYC3fmRaBJs0NF/iyyq7mKpcO06BC3YLrcgb26nQ2EU7r
wm0/GWR+ixZ0GMmWLDSAyquGt2XzpF77aZX84L9egBGDUdfYqG70rfDB4yWcaSqh+s8C/dKTLiJR
MqplfiBs+2535Y4dtapfedtN7AWoxuedPo7Z22K4wappmRCTv8X+a5l98HUlRqtlSwfhj4HpuvlQ
DNd422ynGptVplU1TnIJD0xeDR3NvaNjqFxnXwpERLZC5+zOFVjUBAujq+TYH1Fw4m0hvwKj/ptb
AnqW+51DCTgi9leDM868UFyNGI/pzf7OSFD70c4+O6W0QKEUoUvgc+Tpa+EPMQB5aiJTOkSPTIGW
aG7pfXOdBSx1BWUrHshk3Ve3CkLDJ9W0N5yGT8JsFJf1IqN1EpBKW71VhJOhY2oBX2Z7+dssTjnG
SBhvDh/ZUtjOA+wjkEy25phUP/W19HawEugdG7p1aINNVyk2IIhvSG7Q/+pdwJAq++X15azXbDZy
jdvjtOeDxO/WWFwskmgh2Cevqzn3Oxpp/tgY0ppiFR4v9C8baa9rbKSe5Hk2ruxWCTz7UwRxjdbU
ye7MDWVkvRa/fLtdVweyDnTDVmni2jXrF+q1P36BEgcSKbSQYcgIWQ6dJ0cuo4oAWCEyshWnyKNw
o1UJmtHz8wdU0mbg+4Q8D8HwrstW5g1Ju/ZCcCFssFrmym9zIcrzplofw4mtp3rtH2SIXWY5PqAW
XhoLSH7PMqoWzoK3k2AmaD2giuYmWU2wRxhIdj+abZqXEgzJEcUJhW67hSbHcAdoebggEpCsubbY
qIS2hdFJWM+g5W6voaQvOvqVz4CpYIsUjCcJ7ZqG4LE9wkeV0k9lRuHBcYkPCg9cugfRKfW/VY+X
61yh/VcoieYjhY2RDk9WPSrkyPE55B7FBZVze4oiA1fMrCG1yvZQxSzVKHuM+UKt7mN0NKlgFy+T
yBIo29WKgG/Wb+9gN4JjYWTAaKUZeptZGWO8Rrnyh2ZZ/BIlWrwFXPJBYsEvkQ6d+kjCDVM2fBVd
fEqCVdfM/KxnGP9DwbOYaAJ5gSj5StNRVXICebsFULxycclr0Oj1I2MuxDvatsyD4SHxI2dlt/mV
q+vp/Ztij+Bd5gOgY4aOixVO5ptG+wdDs9mrhdOZOxB7OK3gR2FbkqE6niXc0cl50e9B9RKxjQoA
YY0mI7Imj3iFo2NstoGx6XmSgaC+AbodsROnzrbIr2iiGigC6GJJU+T3XnYn/Jj14l/KRp0NKqoP
LC/U/Ce9s5MzMG91I2fb6hKdK+1Eo6HOppJqLy6HL5m9/ykSbPE2LmkLH6AyynG54FGoTLvtDpgZ
2Bzx9VhKx1mDz3QpsMNftYeiuknHf/x3pmw6VocRa91LIX2Yy8nymzNfJwh7TBIZiFe/gxvi+6Vg
Jk+ms7oDuV159hWIH0UFVpmnlJHk8GQJ1l4LBMk/0QJTMkMAyR2Lo9rMSH8f7Yv5D0XQMHraD3iN
LUhwD6td9EtGFayywCEfu4DBoyDnt/kE2vWbLKTvpCJN/QU/hYUg6qfgENUfXBYcmlJJ9gk6VBjB
4SWMEcuDybsHBIvoz26xnFkqsL5G5MMrG84c1w3XPF2A7JaVFwoPaiSs+fmsKKC6iB+B6cr9PRu+
Y0K7EAqIoyMh6Me8zSiTYREHbQciwE0Ocn5oExz+FhKjb2YWdyQnijPZ1bdARa2D++xGexJOpvrZ
zayk+FojPTgzNqC+SiknpjOdfwlY7VS3x7R5GtGpeRUPbpFSRo+rbhH8NYubOBvfv+QQ4zQ1KRIH
17SD5ZrCgN1n+Suhn96ryhrDeNCuni0wh+UBGwKqeNbZC7eRvBaPQOTxunNL2Y4Ptgtma9O2BZZq
cY547b9qfhfNAIldKcCRYe9wUOeLuwQLxTllmnVLT8X5A+uaom+kcgNFaTddAoSyICixcyJnQM0c
/iR3dDL7d+2OvLPWluEY+ct2h0EplxA0ptcC01hP/olEwojgoItlI6mAfwL8Rit71xd2x7x7H+r7
6RVaYQBgYSlDR7cTkklX/a2z391DzU50619ooIx6A4deOKMt6MyHPBB1eWk+uNo0eY37N9oEa5JA
/Ks/4SzowZmSMsbcDKuEzCbtXgB2f9P+C+6p2RjlWq13+h6FnaBuO7QiNOsVI0UXX5c+eLHvTPEW
MTE3Elhv6RCPl4HdlzcD1gXHuKf6M1Xd3HQa9Sr3a/Q0dQWH/zmfsclH6vTaWuC+t4z7nPCu+2vU
iiqBTZGTDWtf36DhX+yFgXdi48WpPXYcDYpxsFeMUMDybM10kwevvttEePCE8+KerT4a139Qa7zj
y3+/adRVvc4o0iVszTiQrQHIL6J22bMHd1rZJqt6j1Z53nmAMwosJJkNAOzYG3z7bbrGlq8US7Iz
zJh6jQ2AgzJtbVIbAQZCXz8LX6Su0sHzQAMw3w8FMLBLh9Tnx/iBGUDilKZ4hleAKZVhUjo+1CP2
h9uErc2boqBeMi6WqmOiOEXhVuU1lg8ShD5cl9SnDQNBnczilSgCAnQmTNO60yRbxoZm7pA/Fg2w
tUgJtXDEnLz7tmBqj3WPhy+8M+qYDTu/Mn7PBWpoateMfRrwaGWvNL/G9BrZjMXbtubfrDb1CYle
LVvRhk2D4U1wX5c0xtgy5XWg31DyqCSQyqdswfjCaUGxgbZ848Qi95gABhTH/8VUD6xw2WkPq+Yi
JB4nKBiobPZS5P0jFBkXLTtbnF2QNZqVyQYCNyWnjvF7i55lyQmrc/K9/+WZpyqHqL0RuxuBPAJ2
NWxTpmCgJNwFTBnFqqQHni48M7zEOX/vyH7iP+A89ztp7W+CkWdXp484ANfyJwydWl+J3KbUbo6a
n9UjoUQIqgLvq86vGvNZ6D0AZ4joFXMPImu10twWBZBGBOMy53XgnJgY/TvYv2iimJuY/UBLT67T
CXM/0B0Wzx/TDwUkIXuqeiFUTyWcmYE62J6P+NDxmskj4BTiq9SZR+AJBp9+jF+av1D/0ZqXbDrT
f3LsRMi6aV17rObFg3VpC9nmQc5Ph+RsjnCaCbIUwdxEmv6ct397LsB2hsBizOrP/I1VhLMu3uYY
/WBq3DOCK4QPSiZD5omhCJKKzUTZyXfPtSTFJe3xbYnNSnnpz4zR0bEjoHn8wXElvP/xLUB5Vjia
cGMBKTJwjN98DJvOBdA8faf/wDOqDNWldBeBa2MS6QKT4nqEZK042vKVvRZzHwiLGODLkg1W9jEb
35LXxOyKyJDkhaEWWRliLknxWL7vc7jp64D1kDp/zPKNIeUbN5Zv2gNtBXttyR4ORKKbxaE6xJ+B
hWQFmn+2jpXb+AeaCOIONaq+ZAuPijWwiA+ZbYSATwpMqzI/TrobDipZ2eYSU7yp2AUrwtcctnSC
9X4lbg3QUPA4ND/DQ+hjBeS1rUTgc78+sdVQuxssRrHNroCSJey93N+q1ZHtr6mctLveX4fSEpRL
lXNsHBEzKvJ58cnqCIiqIaJXdIIPCXbNQfvr/rX7CN1Md2DG3DYOnTpunq2+YgiTYgz3zU2Dtcfj
0mBIUNXbybd8KjQtBgF7RnbDyDpFK2QOPBfM0yrWOtElYo4stqivDwFyfi45YjJa30oBsr4fHQP4
KoCVFv/JzA3skj2QAO6KSLGMcCdUguMp5nSXFb7kDPb4BSIVk7mOEbTjN3yJwidGumr81CM7QgT+
VjwAl3CHFlsJJopyIi4m5kDrfnXhR6u2LPzlU8+HD2CZ6jdH/3fSsRBiWiNpOPsmxFBvCbIkUCmf
/yE8A3bBjohqWerRLxXfVbgxGTBQWFLiG+dmuAlPMXw21OnapmGpARNEYCsyrxaTzwa/bShtCwzL
8fAR2pmrT8UxG26ZucPvyk+Yly5TfvH9p0+lS8GqdCegoUW4IVmuuk+4qTXWVbhS2dXDc0oQkaiH
GoJAQFk10Oc1IGwsCZpi78OqBBXWUEtKCEhycdexaPL1fa5Tezf3GouOjw0GkGtGhHcEBb356BJX
hr7U3Iq3vh5h5bOAVXZK+KrGbyNDv2Nse9NLskfGVycgxuBTgMU3bs3aaRFPidplMXxLXPaK8crf
l0mw1clj0VUzseeBzalz0Nln+Z80XAUoRWiEWbpBoIMHZTCHqbwB51H8VeveprF5yNTc7p8iJTb2
HiK5IP5keNaYhcTkDN4Zn9BasPBHK5fuafNU4TMbLowceEYYIxnvH+MZGzbKAfR6U3hMEtQcyK/k
tXlZ8OU3V2/aYLs/Rf52QRI6Jo/HBSseAMcrHxO1T+1oVzDZKMJvoC7PiAxJEPOfGnriltXzljpY
8FfdK1/5N5YSsYtQiWwhgzxW2nc8C7gzOfC/oUFRXNc0FdJNqqzgNtjYtRu36/m4lj3SwOXAI29R
9LIKZaGsWCQfDPJ6QIvx4l/S4Oqe6KB8RLzl76PvTNqU0k5PiREVB27tc6wTCrj4bapXYB4lGdPL
TeDXWRPS1J8jyWaaRtGKZm8VXUQMN5SUsWPGS5j0qNJ5dYxktTdHryWtpetOU2w+RYH+H+TkRIbd
HjowGjPN35IEQ4fBE0Yhxxvk/eGxDQiZGV//iAbm+TR3vDoegz2GIpNBXkpaIunrYHw1W8T8R2j6
v45E97XSO+o3ElrUJTjgNu9/hngAbIL8XJI9SJLQo+30j0lFQAZF5TUqU5UNZCfe6Rzm8x/Yaitt
KyBs/wTIS6ClRQejyzn3Zn0I59We6UjsKWeJ2QrL6V9ldCiJwoOaWipwtbW+0WqXv4f1g8wJj6Yf
SS1ccTvdot9B2rCCzVwBQFzDdcgcCbYB1pl/icsZs00SLzG2b2quh0ncJeENBNN8Dh0l9qqnKsET
YkBzzjH/OswB9GepQERnajGkT1pcqGEwZqzpOtJMLdt0P93pwv8wAZ3Y1PN7NLDOQfSuv8TeyTXX
RGWWmufxged55QW1C+ljLyh2z4iwiuGrrtKPGuYOoyNgyiiewo2gz7nJOcIf5AEYEVQGXCQqpt0K
TwfFkfZSZzCHyWrCdIhj6ZiaG5uAcU1grVh4kK29YbUrtOzt58qaUQJddznXOKuUMrW4J+DSlXV4
VzDCELuCo4XJy0hZ6uqKg/EBHyPt2c4gZYqJzEokq2FXHAaq2ksd0PHR5IY7LnSGIHNfHm/ElQHN
qrdUWju+CunBYKNxhy1D8VCAZtSAAv+QhlYQs9TKGwogloMhoyF08MSkpMgJhnUtO2b+fJNrFrRO
+YIEba7Fi/6JFB5llRXgPfbkm85YcHVuKYAO4osrQCsQHxGkR0J1hzv+xgwqCf6M0NHCB6JubZ5A
GbxCCreUXmbDijWEt7OwJoowL2ps/mMMiVSwpXaHbqA6KwIhwo88WC5eyh2VV4KwpnN8wosaymY7
k7yudcLoKMUf/eQ2dMSptfjBVDF9GtXPlB/L4SgTsbQcSIiUVu8DsFzKLVDHUNzW4gebd7KAvy18
DgFkmhceC5j+Fa2SB8BRIZSJemOg5+SerxBsZM6ErL9ni4GF4ZT+sRCmpeSLOV7EghGYWT/F5o7E
mcgatDTDqiDVGOvAslQJ+rAX1ZFWh/+FnO+IPCy0E1l2eHusMvIYACKIpBLme8sUDqEElhKuWC5f
8wLH5VhhGnIzAltdvt/+hTHU4HgGyyhSMxXbvzObiCHt/Esy0g8s4VZvcceSswnuXV72ZEgKb8aX
qMEQAVMYczmXW/hi/abfVMO1CsC0z9YfyPQfb0QMUP9Jf7BQnGvJRgGqyGjBCb7b/EEoHALYCOnd
8K+m1pG+mVciFoFLYnQfC3ox/Zz8zil0Z6neAiPkc4bAEPMt0Oot70p4f4zSPVStgvuX2pUkXr0/
020KQFmRh6Ec8DjaZEYSnJpBuym7jabcR3Qy8OD79mrU1kj+j0cyY7FfsJy0jfrEL23c8jWoH2AU
JGyorJtxLqZ7plNvZYXYF83sNtyj4dzhHmUfifwQ7o1OKLKtfxieJ720C4admW7Aj24ScmiW2bnY
l475q00OmovwW1tC+l8nizU8wtk7SDnjIKPdcdXLq+JDPcsgwyykO+MOCRhIAPJZaKVW1R7u5p6Z
D3MUNGhoMkB7mCQxonJFLmDRhAaBVTH/kbtXrBCwxxcJTy0krw3qS+ansCT5R46aciuqrr9qt/VW
oH1DuKw4mJKpsegLC2f6bUtQSkS3L5lnNo0VP5AKEqQ+4di8CNBFraz8TrX1JH5JrcsPSjWX/39E
94OgDHFDfqQYxX1k3BnqWSh53kRpIVZZlXZ/Dth3LEl6N3byvYCYugv0S0cp4M+jo5RNCiMJ7J1K
tKu7LUgAxtEwmX1xDhIsJY/aL/E9CEXCLdtDl2HZgHl2AyzYILHYKzFrfI35hh2Jeq2KM4Le8kED
TK3f4M0Xltm++Jr26U/BqbvYM+oSSaL8W9x5hoALXf/oG9CKU2VOkweogDk6S/dSddOHtoe78yZ7
D0U4ZCoOa1IWpzO/0CKyySTrOfTTT2FdNlvmN5gfNRDLFZtHaH22+UzQhbgmDS8TDgallM+qwCOP
+t5ibZKhqm4k6ievORTGFhSQxcdeMh2N6LBQSywmfammuLFOjA9DcjJt098VJNFwRtfpStnhzBZu
8D3xy0QxPtlZ30QjhJZmHlmhqJzMFTQAcyUy5XwDxpm1whWlAORz+vqKLJewZblELrPMAwKMVbDS
5hawnicBB7TKkWlhiqlMRcImuyob8EL69NM7/9wHHQOxCrYHIJROO8xauGsK/OK9UbEa/sGOMLgu
uFSoCkayVynkhY0tuBCEZl8VNld4SZwle7O1aLhyJAjFdwabhJgoO9xLj4hR0VHtmch85jK/DXUe
aiHh4brQTqK0imVLK89JyLJ4hb4unwdoW8nLnynUu3ovp1d94G+dePY4DvsSEj8KbS5N3iynHqzn
PDlnZNNSC+jPFSOM4Sl6anGP9rhSxsLimKaKN5mX9Adpm9DnlfdJ3y3656Qg0fogCIITmenIO75J
h+JT25AcrA02ZZMk76FlGl8mo9XGHbVniDGQRp2bcos9tHLZuhM7N3zi7HtP+3I8RsaxwZ2vEWLM
mqcd16zY0VZD22TQdJKTVyuvRfA20uu/u39o12jDcADu4SgAw+k0lD50PuwOyYQuw90oE8UrQotC
hD/Iyw3NF6s9yDYrpm7/kU+Wh0OhgY9gOYOxnmIpcFj8FOlRJkB0jxPybyJSYIOQRJX5xBZQJPBS
AENGkH3nGDUeC65nFnQkpuBtIE74HhzkZFegFUNlqVOk7Hnqi/KrZ8A+6zpUQle+yMTDfDZYJ3gF
ObNQinEPS2JMrih5POnasNFNBgKWNwYsNiUM5avc3kb0GkgQmHFwS1IQEZvcHqvyzmUbpwyFODsA
tdPex7Tvs9qkGhxhCHDoI7j6GmRQd9qG992++K0Qs6wxPEGBHBDmuRFB86BHwaHAFgFFM+P3wuGH
madhdsH65rbiFuXpZ/kTfnGMvSOH4YV58pnSB/wdpErrCiArThwGHKuZbrjUPyBHjqyerHCrnjne
kvLEh+YVbKMLZ4EcAes0MUcM0RjOoyzaLsStot2o5YfPYoDu4NJFJzjUP7XmxAH47u8y3asDlqsc
d+Y/uu5SJd6J3yKSuGsGbGnLsd98sUVcC/8waNClM/aF3piOX3QwGpPTekPODyIORXQnpnAxZTsz
ik65iOM6z7fNDtGMzjg65yXmt8XCCooDSaOL9MvAsGjhQdEjiJN0IqNTv1dUjOH7ngoPARvovIDB
m6i9BMqe4cGPiLHJfSeqHdDIrAhJbtMfuTiKSBC/qekYWWJd4K5abH2wCCZ1d8PM59qH1wm4aKS7
QntVJCqPrYK0kwIHaTjbETx8p/TX6Jc12r6anRDIFHVgas4dbWN1QlYtTxcV5EPiGhkZg5fMr7yy
qJmz/vN5nEQYGvo+y1jdMLxmnhaxmuJjWCJgCDU3EF1kQAJQTMJ/fkUghB/v7ypDlocTOlrLsAnG
w1tn3kSlYVg6dxiYxuCrijB/LmmGzcwr6E6wh+mroNkwWT+AxJw1fWSUjGvVHf7ClpS+ZbR8wopZ
YgFPQ1scDzStw1++036KEHfMxzBuA1Iakmp2pvA61Aro/0r9zAK3KfeTwMGG1tbnu71UmIzJ0U5Z
QHs5R6GbNbbKIbdArktekPq+U412KDwE6VfXX2b4naF38qYbE9Ep+GKKOTB4bQ997E7muY23GNIw
i02VmyKUQy8sU9/xneAy1MEizNKm62iMq4B/d6/M58gEKPKaPzV1a0yxd6AB4GkSBlwLq1HIJnPN
xomjg87UWNNtjVBmSraWWJP+x82zOzl3KG+kANElZs5mKxjnYeszw4PeLHSAhZZIPQrpztALVAN7
cSP9TrK1goLB13ZNnEHk3rINMjqEbrQB6BBie5jV+bQaCKiX4pUcNxZMmBl1Jj2+h6B/Yjs5r/2V
GUBRjTsx/1ZGV1rz0xYUews2mEwk1+yd79MB5WC9XYe4o5zmX9Ehg920g2+JxT9cdjFalmv9R4Wv
UGJ8vPNtN9f/iD/A3UjHgjMuXtItoQMk6C8OPBgB+f7NeZF5vGHj7ZI1qCEJsTW+5+lK1Dad+BmA
F8gwFNmhuh2pUhv5m4DMClQigEz57rNrlo1LJljl6HIN0zPvQ8kGeS2RBFDcNP9LY/Xqix8jrN/e
+NYGZ0oZ5Pw0kDHSm1n+LNr7aLhvE08sOLH6k5xxVcdrzkh0xngyaRiJfWRV9143za9mftSxy3xy
tNs/8cuol0V/no6d9dIfi20dDMeIiuahYZcEu5mc02BT057L4ncdHRJHy3fJldwgRM5YUtrDYvjI
2+Os0YlY+ylPPjeeEzHY5PfQWSh8DLv6LHCZBCe8NrR61MS38aNBjVuQAdVyH7HSI0LM4K/xvege
Y3gXhjlk5b1m1/1mmCnAADrq85I6QgoaEubwXRNKTKPUa44svjrVZbgqkKOlrtE2BlDvm0NTElp6
SFDXqeFTGc4VYb75irNqeJS6yYIMB56XqOtUAU3mpq4UbN7aQwn+tPhkPFGmV7b8QLXEzAqyKN5g
xFv3XKZM5fzXoIUdRzoJea54002Y3OVwm3R405IbOqiS9QmvBTBI9lVVx2KOPYa7eWxCulekyXHj
iKA+u13OrU50gL/xYyv+/ZW9RfFp1MiKlxgUBwzQhRMxJ689Gf+4zh6k7e4FyjiaCUFfm+mzMY5y
/hW/kJ7oBtr6lR6equEgjquaWL2DRLJOdWz0f+QJM3ovyx/4H9zWEamQ2xkinW575bMsfggSymFD
dD/1QGY2w5FEBSF/Cg4I539r/zJFmwiFdGOSgLqFr0JUYvWqoMwo16hy45g0Ui5RSwz+OHvjc+2S
maCbnkr3KG/eVNMIeyjvkL6wJbf0O2p+nsyCD7Vilh/MJlHXKE+jSCbXZoG0sX5ByucaXRbTISY+
DRjDD0OaND+UISt20a2i+yi5g7gje1JjXvE+hVAcJSeMj6oK/Iu15t5YA3krl4hIUuVk5F9DtUP6
9Yd0M2Kwk2ifTPbewvpn2LyxHJCQ5ZNhs4LagYQl3zXoc6MDAZM6N1q4TjDeVZsGL6V6wLqZkMOJ
gCYq91HjZcMjqvcQHULcIeqSf1Nog1UQFVbZtNTTP8yyhE8pnL9MZehBHxWZb4uzHs82Bqsg4wCi
M5d8LDbMvRmop7BT1WPmUgB3Nrs49CV4ZwKq3JPEmpSDlxZNBfSNnMMiuFeIZ7EVaobcRTraOyWD
gP+olgHwGgziMDeyVV8xSluZ7Ithn8WtuWQZwiHxvjF2qfYUkCH9ryLiyXRaw2naGxVusCAuurQM
6FlvY1V9vuudUv/63Y+Mm4ypJlFnWKeElMktwdVkqURuEm8N3HxvdizRP1YkbDL2Nb3mLKTBY7jx
gYOv22uIkBgCpOC1LLfqdD//tYEJwSvhnUpcZ/XiULebKjgz4ceBATzD9zc4CBvFYaScFWA85qsY
vk1HYkC70qf1OB3IA2Si8kn6jpBvDYIZpqP8R1Rgf1PqG9F4qJmpoZiA3dF86MSH0i4CsSykbW9s
VAanrA0h2zE/KDx2R+mV3ojxgxzbSYwlCdJL97XA/T8swM5ygRISu8pEIg9cHdUnPkvj5uO0pldH
YMwaKTwHxZrCW7pgZm3jGXK4wpqt7rv8orfHko3WBL2r5XOM0z27ECzaSvu3UB7kA8TX0jwrwIqL
X8IpEqyLgbofuv///xA7DPWTBBiSXYYMKP3FXPwLmL6lGEu16GykXvd2I8KT1l+BsFPzL1Z+A0MY
wpkozktyQEgGCWPOTAREs85+KwjrCZUgpTX1AabCvDkhkdKZ+SQ8DP86w/Y551XhA9hvoV7b7pQn
mZ2RCyRdcgBKz0X+ihmUlcUn22r6V+NLArJQwmuBCsOWm6dZCo8DSzB/S/E3WRS86FzVtUz8VriG
fyEOyM6IgERD1GglDv5tSd3yIKFc9z3cZ6YKTvo7+gq/wtFllsqfzGXIGpTZIV7ftGTlj7yCpy5F
a8pLz9tT3/00yqlvDhOqDNhiA0QkCL6Qhda03j2zqBwEM1I0sIjTXwdoMQ6/3lDCljSw204kDuMS
D04DpikI2WKQbShdNEjUjX6Ijd9QXdKT6cmauUEho09zNfk1oT9qmbKobDk0ZG/4NbpgzW+BD10C
K9qXNtip/UjfXElc4NQQQ/MvX3R2DB1RAap+qmmxGtgM/2rhW/6us/3MLDX0P8z51dy433vvT7di
xUnphAC0EGt4MEWLQ11/6sE9m3ltm4bp/fAl8FVblOpSF//wi1gSOpOdKqznh78nZNnBzRhre5ms
CkwFuF76VxKs+XNnkdsNmqynhCs+mNYWTId9XozMvzpn5Z7TS2/2/rTOWbvrsG7sWL0mPTFe5q5i
fgKzdHSZ4aKeSHZZ6/bMaI21KG+K9M40eoA4D8LsFOtWpf4AdCHIKH0QkzpYA8KNkCWjAwIDV3pK
cRzB3WijR/S+xHDyzCvF8nvhUhvH7b1ebJLxoGEI8r90Fc8fDZFN8GlqpTANqnOa/ZX+Y7bpzdEG
guFx8g5bM95VIOzoPHJiLoRrCPlDVImA0D0/3A+7nKHNuA1Vhgh2+HwfZH9T1QsqdTcSTyTKMz6V
EGcDfkwsPf3usjv+gemN9OrcFecK2LR8EFPGd2B1mZP1KyJX6cCTXd7vRJFAB+Vi5KeUABn5wjCa
HXkpH4M03symBvZucQOWIFfISCQmi3EgoACLjWhE7ReuUnXfkkhkUy502iXP3EHDD7EqqdI5/AIb
x/wRlUXFKgkSB2HoqAiJY0Dv0XaOdiiNGNULTx92DNSBLTJ53Ae7sNv72k0D58OYsjvr7w9cxm/r
r64I30TTopATyGkLQpUW/sCMrlXXnPvoYWHo5SiZEHxYOqNn+rros25Q7K5a738cnVmTqli4bX8R
EfTNqyKg2Dep7hciMzVBQBrp+fU1qIgb556oU7W3acJaXzPnmMy1wSsSdELxFZ1H+amIXw36ZtZa
ePqXxCImxa8OXi9k6NA6GX9TDrduQpC1jY1PI0MXgi6H4cbGQ2MIJTCAfXMEnM2vlxcp9QFu7ceH
/C/PvgQ/xK5So41tfCIVDBGRzoxBxHuC8JLrPtp0kOxl+JliN242NTVZsxX2UeGcGG3IV24kHT7J
CUqKEdAAzbWZLZ0E0f7iiDFLPO02tGwRuadY3BJ5rpOEh3We3NjiYXWngfmnRSsA6mfJaDvXViNu
8no+ksxWbyVjwVgFuUcMjEXFYpFBRlA30bMZ1yUB8JicCdEKbDg9MiaxNTMvczvq81JZcOGCk0At
b7+B7/ZHuMrYghjuj8ZWC0/AeJP2a3yh9sPI4jAcef2iMx5OItRB0QW1Q1yVUK0kiS7/Jnh8nRH3
7IiDJ1hAZlE6VES7mAyG+AvRSgL6BWss0mTERCgGWHaFu2we4NVDLpsydxfQ1SJ3h5PJKuzQI8Sh
knwH22HcmJeUDb68M4+DeEyHTebinoJwtYTzyV5T9Zgn6bSVsI5QGNd4gxEnUa+y1JR/IdfB76VL
gJLN94MxInR5iXvDg3IFrJymDu5262BtFFZku7j9oab6nn++cK/tuwdfdOOXyBRAUGi/grbmLMTy
0rS2OE+2zWI0p5kbmadskg/yv34HJTGaMpxAZvnpBcXtm9shsVXaN2g5Jplq5v849XX7jb+e3zac
kxPho3vMwOENw5x6YmFXocbA67hhH1inJ6b6q+jlsyIJAPeAGxCnWC4GbXRjkB5oOYlm2IzouIEJ
/pLYrW9TFFF4RM6mfA5c/dBr6PxvLRXi66sHu9W7rWbXH1IEkeO0ZMxzh6LnpjItGZmTFO5QUfN6
5g5GoCJxC2OhwAInqh7ZBLBmpZ6T9gXVZjmeeC+s8BLpaw4T2JX0iW/67PuHLZVyklFmZ2AkvcRh
mzrWtq64vUMID3G2kdNj0F6xtLOC7xc0E1iODtHP0xsRE/jl9upTDa6ka+XOR+DTHRBcIQUqF6hC
SgQa4iGVyUNfYJtn2PnWltLr8eLxYkmt/o+0NiN0S8AsUI9kGXc5PmaNVJ5/RPr9E2zLI9GPNa8w
TjwRBq4otKOXR55uBwykcNSf+sJbxnQ10qbxZk8uwJZ95AB5+1378eVjb7gq8fTP30jMJo3zR5z3
NROKuRGu4tTPngZ4HRjEF7iFocPJ2AtM1lj2VzPWE8r89Q2P3rS2CMjIySx6fIVu6XvdFXDOTVoR
SAx4BjAfjHOIDgg75n60lzN8/cSL8BnxetiW6aNLZhuVenXpELrd/HwSl3eY0aBhs4cnioezB7U/
abckPT8mZwQauVe65j6AYypudPZ3q7+WpUc+o99Lb8E8UxzTUww/W/G3lB+fgona6qTyFs8Le9y/
djxs793YXtUNhgMJmwWmFbNc9N8VyXTj7I+IXaIWJ7p9dwIkueQ7ZrmQFwum7o0n7eUDWDN1WHTE
dDBu7iMw3G6yY5Yx4x75nxGJgooRsHglFZLxJw0FqmaDaF4qPDvH8PJ8/6g+tpPZ+zw41mqvfU+E
fyIRGSMXNpTCBOn7Qq4gRc1f02/IzVGEp/c3s9AtLwHIAmCC8Wzdbx7xAiQRI3Xi4sh+gIjIALZz
wveOXQCoq3Ax5F+UbCxcBRuKpIiGDD0rARukivKbsycbP33ZGacDTJwzz1oS7GVEYiyUGDFM6vQF
u1TAlDyPNAFsdmEDlzoCiDlnhN4/Gm0FvY2ZvFe9fRoAY/n+mZa5jAVZ3NvCHdkUeXqpG6kr9M/G
x6mWlbkJUXIa5FquPuzn4OKgAe+gJJG9wbx4K7ac5I6JLcjYJ3vJtAU36m3tu0egxsnEDj9yyHPn
zRIcoo3leMdOUO+eWEAEfctBbYBJPEyaTtrDkvu7ThhyndNnCw7LdOgx+bgWg+r0hVfYhw9EKHv0
9pRinzIO/YbSUTFqn02ODqpDlBzSbjUd0svcgEoMp2aWVsv03FlbZN1QfzLLi+jhi3386GvPGLcv
ZVWrjzT0TY6qz24iycwk02ETZziSr39x7kNII2KRCgSTXueM12jCBLbr5u/1drOlcWtIlWMea3pt
DCvGRmZXG8Q72/W4arzgGTH0U+esYMbPImXEh0xRX6jz8Bg13D58gX8WJiCkzOUmYCFUO7K4VL/R
ge0E4VJQmRYcUVjVCPDD2e3qro0QHxNSesZ81SNQqrYMnhBtuNGvBHCUVmsWta7Ijg3cY+K9QMBZ
yC+2IH6t8DtTcL0S6jPTUb/8MT0pkMNTwHE2sEtlu0yVUb+2wjuzJcpFlRW6z7IaxJ9x53hhPcGT
GGwAb09YIILNuf5uhNdirGb/yi8ZGtcATteBKFV9Fy3rWYUYp8hOevv9XQrroD6m1YKASYi+KmHM
Ga/sUkIedRxfsHwYpW9LjNzqSYz98mIN66RcS8NGOjI4Z7l2Y5MT49Fvvwo2ODlnUgWj2QW3I8Ub
3H6KeW+gnKEA26W3F7OyWYUOA9ge2xUSkijR/7V+ey1wahOFR5qbyKp5PvQu49CzYEDvsrWRp2bO
FdkFm4Kab2GBfngLAGDJpanoTgq8RhXBWicZqjDQF2CRMgoJBXU//vcMa+ioeIVPf2Hhej2ghpaS
O/ir/uMyU4XatmkcVvM16mTh613yy70qHz75TPsRlVP1jE9o4N6XHMV14SXWotVZfDIIXmXnUF7x
pPI7LAvH7EhbvRQcXIpnUWiMK6ouIiU8uV8awRk/4pjczHhRl6vE3I8qhC+WKh+XMV6rrcPSqboN
MGcsBTjgX9Tf/aqqbbzcIq4bRkLHVth1X0Qhy8j4JOZ6dGh5sorwPga1MzUCXPbk+KlEdNFjrnGP
C07CxYs3AQlX+5CoI6SFkrPy+U2A8aU3k5SN2PBCZAoE63GTh4RF0yZp5tLcRI0L6Fz40PQg7AjJ
KXblgxU4snaoqFOpiLd4qGCBEseL/G72+YmTjRjtGbDoaM/2FijXoxH4yAJTgeTbT/PeS5XL0Gpm
DquyXyLVoQsxydD4hP+g+e3V9KqxnejhFp4ZoTEmjyHjKVdTOSH1C/K1eeftiCjX4Lcokmvg2q+R
XAW/Yci+jqe7401kg1GiR6Bl+JbQ+68EplDdb/1X6h65kwViyK+G+RbG1OMHOH95psdCpzY5F/u5
9uR47+fBDqtrd5HaCwakCMFXRCB4BYaMSd9AuO6sNx2DaLyftlwQg6vvG0o9U/Lb2s/V05gvNcpM
7/1MJGFR961N3R3bQ/Gv53l5LRizixa6EMzG9oDeJ10zdVINAq6QG3WsKcb82WNTSdYcT1qA4GAn
ImQHIURGcPqtBbehv6nQtWHDwrpiz75fTlaci6zuxdcXaD9cBANjSAJtaDD09QiIMWWf+2n+hPar
RwYl/uTgXgkY52fP5s2blorRhnH81FsV7CnOTx4QbWsOt9BCDUQZUxKiXvsa/rqpLgj/jGbPlkjF
+wi6VP/LhZNRnltUGk7xvil8FjyLUBAW72fAGjbz1PukF+vRtrG8C+BQlRsgD4Jx4PeKBECUbhaj
f53wGMRN6rIqL0HxTf6ZmOwbfR7zZvN13eDEhYcBvl7tN3DJtWt2WvKcM7zb8B8VyU6SF/lUUIQr
wBgDe7Xqs9VuudQj6NKZXKqPgXNVchPpkBdfU8qkV34zNsbgpFqio3F3SYwzGMiSikbQ90Cwn7gh
PTH/LZOrzkZp+AuPozPwR/T/CnMJOC6E2xwNOBnxlAw+myE4fhByeTnHG4x0qPYJCQmisEjKhxYk
iOAXCU3ER/+FIpwmlwAhm8VWJcWCAl5bwRYPCCX/6ulxRmlNKd72/GnIGraUT5gAGMIEgDciakbo
8Gw1kCtxyRJoR9tVb4OjOh7fYUlq1l1A0jtBc/sHMmkmi1byk3RfL3XXs2QDhICPhH9l4KwUCTBY
i7QtGgcZGlKQ2nCJS2rsnE41ZeMW8ZgoMhWZzIKj3qF25CRhbkIjKF16pJaxn4GMD+8xCYUkD+l4
Me+q/F3S+cZg6FfjSrSTZc0Ugpgluz7SKFCGkL2aOJDhuxjKF3qXFTpS1BOzxu2Xw1w8VBxaAHgB
07ceYothIbufYU+lwYNClf/+HjpsbwHN/UiB66h8M23Ico0/90X1zDJ+m5P2kH0Irp1UnVdRKDln
b0wAhJLo8b2uT3Fl9kc6qVwWGWBfDExBcaoVsL9Y3Uh3639jfpeorEIggsBK3Fw81sJfh7Q2h9WH
gOHY/RQvjfSUeTnJFTYaEUnc0uwNWTvd8G8UTA2y40Tvx11+5jdcomRNw6fRwQSJt/oibcklnYG2
HESgXbqtvs4yBcmwo7/pF8op4pBlSKH7hjwfhh+qU1R4r/YpW3eJdSaIps86eE5cN0896u+99Yji
wtbRMlIn9LGBhmM5xXkFZ73iBsOtKpVshjDcI+EqqfNqlDk0mwby3NhwSGFHvgxtdd2EtrljJIBr
PXeYIbFrSWtwjvMYzT3VIsM6HMdAG9m4jMmvFTOV7JaM3Xwh2tuFhc5i8UagQOEjEhP2QuX0mSLD
5y8iF9S5eUv24XsebUegI+Ky5vcd+OyjxCPGglHdUsxeGYkZAfI3j88H2QvSvhfsWLI2S4GOvdqx
VUEd3+gsom1CJ3+5hCCu46qPovm1Xny+YvwdR+tDNz/ndeg0cr/mSrjB6oglnWu3PSYIYvDBOQOe
eISe7/n7c3jt6ZiY1etjuqgezHRJpsc1eFSpOVgpWac3WEBPxWRm0BW4yllfoM4wDWcYvBwMAD9l
gbhgh76LHUdeeJ+DNsckGrBEAYgTpY9GWlgm7/cEzQFBVvZ+yWQLEUHOEYNNBpXeqWcxuzBvqJ24
pxkgok3mwRjzDZph4hmIP/D4PN20okGXDLqt/wfkG6t58KTDs6jF0jmFgGreMZjmV6JIWcA0Ntsk
L1A4szg1PuEUUDkDHwl26iXbou41N+pmO9nHpD2WcwucCl3YriGGALyKi4LKRb9ShAye8mq2YHlK
4vIq42/fYVir1CMYp1RZSv9w4L85yKIfLrYuJgXNTn/YsUvmlfXL8DnkSByQ7YD+z9B82dm1mvhD
yZaD5pPvmiO37Xj+VNhF3dCX58G67n/l1xbu+haCIpsolHbXXvqKztRFk0D4Fi1BwurFFWxJkD0t
HkxzJutsS/wYO1vpqpgYuqV5D18EeOZYRb6rZlMwbLEwJtXcnDPNIBD+zfoaCpkN/0gT14bltM08
r6DYzzGr5YGDHBv8MaMmggtY0WZrGkTBISl42/2rkMRwTKgb1tqC/k/kb0cBjrkk2eAwRURq9TYe
8Agou9t/aeatoaUcig3vW9v+GDW55/jTiEbmoUw8vAPYF9ruwt/SHC3rZBHaUW9koC0t1E3+xBjY
XIk+OvnLQZanmo+dQMffqRpLscPotxDQlfwa6ZQXQ6GHH6MDeSzxeswEfdM3WDjPCr7DavaLnQFO
H+Mm4+1Re0+JqK+1aQBxsXx8adpCIdADMx51x0Cp/TJwB18TFYGuI+A5/av2PPuDzbm7KFgnzcne
GBCHCWsQLfKq/arfK9RVPLBMODpoO7Tts9ePHqEHnE1if6wn0Kp5ppFB0ItKJ5q1iPflHewHlcp4
h5HpM7pGsqz2zKAwu4gu1IF4yziOYSgHhsbkSvCmUI7hyHPPdJut/Z5+maEI+MVpPo2BFrgJug0G
3kPBY8i/o4Ms/bCJfB4IOOzar8E4oALR2V1hYY9gehzIDYM0OJ8gmBR/KlkByKutPWR72mMl+tVy
BvTTZDa98LEGNCuUBzYmeXr916JTdhZleYEFkcHUl4reWlmh6A3m3bVqt8i5g+aRRjHI8Q2sSNTF
nR/G9zaCIuknH1dMdm2LF3GHh3BEImhCOO3+rG7mseKZE7LZkU5M0ZNtmvQ+TZqZt3OaR8xcUCYt
8nvfb16ktKOy674yoNRYLQOqPdIBoAkZy5d1ZnTtw/xhkMS7c5qYQ40jyVsOeR7tBloKE3kwWgsa
1gGFa+WWzZeG6gEZ79suhYlUzRgkWiKRpZCYhkzNvGZtle0DeRWdFZIVHJg4cbga5a1x1+4wj+ut
vOUshalyMPpVfs19XiLiR1mEI71WIRVI83ilfJF2IXvZnAVnrrPsj3YowuboWtnKTbnr3caW7hhG
2FxYD2qZeAPgKdkq4Ypciqo6ifIFawjByRAuWTagra+MU6n9E+WlFS8EKDBMaNkVsaLQUdr89PFP
eWWKxxoToEPvEiVbPD8E71xGTMbfBrvcmXYP2A50Hmr2ntBhZobxmRHJlXUkFp2ZDHzDRhHYfXbZ
xHbo0WL88MWW1wQwCyYOVHxOhLsmjn32JT2Gf6oi4nDSDRTRaHUitzOeK3dW661RsDlmGE4mIu2u
REg3zSc/Kk8769ipLMFU0eVLVf6Jpo9iF4xH5pYqMYVi0sv3OG0wWNbQnTEyaJz0iUWEV6byWZIh
F9Irb4qz4jUaVtRv2p3ZO1k4DNMCWCgu60qNwSuAUrH9Y8gNnLNkpnoCZPvZnBCypKdoxBuKD8CR
f+WauOg9MjkxmTN3ogWVmYCEMP9RZE3+ExAJTHqtwlFAzqOAmJYPjMGCAKysK8UuE0JL9AlzZr48
aITAOXBpZY9xPNu1cPAaGB6yK/6Jx4h4Fe7HLfs2zLqsudaBRebAAt2xwlLdnv7/bk6rT940GGZi
p014hAZZdPPW5S3BRkfnt3qfJMa3zV5pSLVngzAHSIjXSdT+je2Ze1YgMR6mAcpBNEodijUQeraG
bqejr2oRfOPUeF/re23DI51QlPMu8XTMThS7H7/Q9sVwS0PEKdiB7hlYuM9C5fDBWmljHHiOLAy4
SKxnhrsAiCpKXn707bRfP1krw00IpSbDZsfi/xN52YpcJl9aEA1ff71uIq8adpyrJjwzmiLBjwUc
gc8hW/Kgp/05oIZne5J1y1C+MOJV9Q36fqO+U+kjgJ9ODnXJX6WRAcN0EokAr1Xdeqz0WOZAv/tl
iN7ghYCKPTys1kuFZY8QpNxQQ0a4nkjTJhjaF69ouhKnYYsyfBWMBOuLOTwSnshFiIA/vqvXkbCw
FI8H6Rj4gfSflFoxHd2Qgpgtvl8jQ0wbDPsLkiLpM1Ue6G70AutglAhdWJ5huXrm4drUJlosqJb3
8IeCgKfRZFKoIrbWGueNWi1W6LhIIxVVP0MXmkJFHU2I9mzfpNefmKiLSrgb1b/uDXuCpFeXJ5J0
0zesXXbLy0z4UpmFNen5059fhafn1kzu92a5CiKAGjobXq9CEP1W1DnRMm3+ceoEUi8wW32fbtqn
wmcZiY4hJQsqyscoWcsxTemJSj6wlJZuiWjXUkxoMKVRtCwsIJH+eycG99Jql01xa06JXZ5k8ISI
fUv8ownCe7Pmnzz0D1XOgMviilY6UXEhsluC7M9lJIQrBAjZcC6Q+idcHsmjHHhAsQ/yxIkMI/Gy
FVE10xliRcFar30p3gOqsCNrnac76+uFCBy2Ub/BABvJS+OZ11ehRw6EcmHQLjqShpyVsgSjsp1O
EK7oPnm89e9X+E+zSFI6pVP/ba50P295x4Z7jxESM6Uj+xq6cQW5Mx+dh+JVzS4iSq4P5u1CtpiS
k1MNtk9vaoYmDENgx2UYanN1IaW+zrQsiSraacIHAo7gG+5F3j2lI1OYl8+Iu7XA6mj6T4LJsFdh
HsT/J/Kzl/mmsOaAolABbSFwnKYNsLkYN5bAdT1scnMj86/J419azGWwpS2+AqPnNeQnLQBSJMQH
BMppaK5sjKLQQsvAvS2yOlAFmgnukmVxDAgGCeHCL2gwAiwQI0Aogha7+JKQJjnu23m4f93wTCkm
PgR4ceza2x+pv0THN4PQJaAJ04UDGeer8PNvoNb7DkK/DPfqdN0q9hTOVW7R7WtY11uM3u+AC2Cl
IScWN13kjguoY7De2Gj+4wrrq2eTcDFzZtWADE1eVWYbskurkwa4rXveUf75UMtQ03B7zxUwxtpR
3wF1jTI4tzjt60XFCEpM/wFQyeHNQm6V7VC4KANnRHIhXYPcwDMWK6RxomArr48d+GFDitwvzcGr
AGNArF7db6j45HfH5EBEdwLGjl9gnh8KYg96HKmZdvjAh6MAm2sCGhxOYF3Gu/+QkASaAGfgcIb4
RDEYY5XKwUQ4IqcmkcsrPhGi7WSLs8mLHEzLxGjppmfuSnoOMCgG780qfLbdo2nuJUBRChnEemAK
LLdlc+zxVIARlu3+a5LJMg2ysV8rzJkDgg6q64gUASq0nc3TYZX9e2vT/hsgmWZMhVTU7Di2QQ2M
z1/tjznhm4Xy4Kg0suaP/G9y0Ga7vJzSX1AoQmkQ2L0yqwk31VL5Bu+FoVw6WuTRyyTgcg4w1sVS
iECF1ReLCi4FWuKF/IPURt5qeBA4t8SDWBszRCfYRerJmCFbv6LDMxajsTnFDH0H4Muz6AAWYxrq
2HL9x52i4bixqeQs2o+59uAfl4t48VK+1av2REiW/ns5H8l/oSXhVKF3Z+JpnDEH87/0z07zOg9r
Smnt63WuOegqCHXl9K5DYublasuK7KSrII8o4shtpu94YSSa5BN4p+JNYh3a8I+1hkr5F/vEMaKw
8Ixvbmp6e+xYGA+pqF7Rhq3KsPgonL0sDayToS9vKKiwFvEc1xYDaTo8TjsCGmIaGUp2A0mtq54r
Di6fduMqBY62Vr9f5NkggJ9x8s573sOEXoQJnQAnRnUksHCM1UCgWwjs8ecvVTbvaBNip14T2ZjV
oieGEPqgF8hXwAVZSwaS/07O6udasCNIN3o4SRcH+TsXSadk3MDbBasp9KTukJza7v4avuQBsLz9
/lXXJWVQ/og80WQ5MAnTSeJQHzRXAJhjs2fDD5nss9fEXSP2TktykR2MPR+MvY8/0C4b91T25Jvu
BZqbmuvyxHke7iDu/KDyjW1IJ8Q0TI/PL/8j98wfTV2h/6AMnpmXzzDB1pnioqOg8OZCcKY6ikXh
jGZaXJFLcrPf0DH6FSI/ehjjC46WmfOkQt9bqD/sDgBbGX/Sn0kiJMPb/oj7uVxwlOMF3yS8jigV
cOIMK2w6b75t44z1CXDIMEx98Z8G1a/ytBNaZc5jj8cCdSAA1gwbcAgs+sSTSurPI5d+uZIbjf0L
U8t4J/pR9hX1U9HKT4CnKuLipyjnCz8SDOvCXqfjwK23FIKliRsdM+pWsPkRENN0P3W35JdySNgM
dvOop3+IkRIvRZE9far4KIXk8R4BXIL75r+zjXSJPfjVE7brNdkLdda42CnkbSWsU07nzf9LNR5m
6qmS52IKzcJVw0Nlvt1G83u2sGCbSMy+9TiwXCySbegYXzjYUTfMxWM3R1ZIaxN+EV/wVnbMXmgG
9C3/F4yXxAWdEWvR4PbzdwhjGuhsBMuFbhhXmYGxyZ1S4sxdBmyXvY7K/mT4hbTMYaePa1oBOmOi
XOILuaWewYCdCSkrRDO96VuWbz2THsrWzqXnDguqnVUbM4MD6RDwzC2gnIe3lElh97rTRYBnaVlC
DceywvN7CuRLC5ir4wkKvnO4R9TE4PrEc9e6xnPKa2cgLZOtxwdn4tghPQyfAtaXt3HQq22l483d
J8FBRGT0D2k9Cmv2pXQEJpLSbUsFzGyU25FZoUdDQoeL8ChkQ0dHbICfohncsuYyy3olsp1EVwfA
w5e07WCuMDcmKmpWZh81+XuoVJaZegUObjyU3fu1BOZLWI95RoWJZ2Base672Z+yx3LGXBzqXUZ6
AQc0Q1KJBFy6R63eQRruPAKLAKQYiQO3UIY9d/pUC45yFL/Vxz/BOWh3ob4hQf6NQcLc8o5VwH/p
9BAmH6X/W5qXuM4St4Kj+dpyog5Hhh/Tnhd9mbD/mPbABnkDnFn+rD8QFEmumHGfssTqHtiODVQ6
d/QQTA2SK2Icwk8cUdpS5gh3XrQm88L8l9i99w9bbkAYCInONC/yx8/ft2FA4x2fSexV3ze8brxl
3BkNenuk4AIt8KxuvGRcgtSEynwaxHXAl9cuMCMYzDExLnFB3oTPvwAxQ5UcxMIt8L31KzSyjLAP
fAREwZAHievlHnI+G/4pzsgVTUT+87K5I/VjOK5RfEK7CGeTwzw9ooRgbo1nLeD2afYqShDmfemG
3yivKTQqi35J8FT9jICJ4QuoFo48fpvoQxsPVIfKYdp94fqTOrdn93tHcsMInL7Pvty7JSh/VMcv
h1OmgtQTt+fJ5TC4YBWZYlST5y5+ZpPfmeswXDKApY/n//EBmVa/WF3MC0aby7/XDkhZ5YOfRLWs
7clmROKRXia7LhsabJi5gFAO8zYirRkqTAY5QBolh2PG5bF9VVeAQJ2vezxn6dzaVz7hur3Os5c+
p6GB5GjtAU4lOvTOoy1GrllBGT02VzqaIvkC9tg18sxDt6zZFVoX3MkGM7v4UBV0+CJJi1S4wMKd
4IBCr8WrtMNKMMMTW6cLRPmrju7igcSP7+7+4ZViKhcyGMgau/mZukNC3G50+iuGmcS2DlfO9Inv
mDA3oBx4thuOoJPCBhqdjBifAb1yKgQmph6orQ+E0NGKz83Xy0wHEyuRPogmXDFy8/cGQScC9oyJ
zwIcnlfz1/0L+JeFB88gB8rIboqlCEtcKqOKhPM1Ik0s0pTCvPhODMG+IC2MFCauTjYSuG4fvHdG
5CndylxckOZwenLvhu9zHmNfpUhcvcf1Q0hZy9I+8kMheWG31aw6r6T+JO4ekfscc7DG9BXHEcLT
7o7yZVR8bLRl/7DA+2yTE3xNLdkiyUfJx+tYbBKnZN7zzbxFanZW4iPjKWE2megLSIfwbK7gnDEI
533pBJjTyhPrMdS8KapwVwX9fUGMwSXmx65E0HBxaZDIf3BOlK6Q7M3uq6NNM5p/hJBSHgVbunw0
PvoCH1uS7zVoFRvKoyCUKGDOFu8Tw/aPgU6GF8xE2r8STN+slmxyhCWnAp+/utKNWgF8DmRpPk9j
gmqcr5y/MXWZognhH89xIl3ITX0/uCVzmtutYrhZ7xpvcqW8weUtxhqLBO8zocdleYeXBxcXG8hp
38ABpOh75m8ozyHLDvXhjahSw1ry5J832abHKWbNCQgupmNKuWunV7ixpqwXmj66NZS6DpIEJrMS
/xWiNdapv8gBNqLhVEzmScFlyTQD9M10gLMUPEjePtLXo/zh43Q/mvDHgUYDi0SP1S+NoG3eYPr2
B2PVIiYCQTYTM6+1ngajYpuxwxITBmEyxu+wiNcjCfYQVqHvy0T2cTJiddCUlXj+uGPnItlWqOb7
TXQBva0sW4r5M4+qrO7y4G7y6xqCM6dsEq+0blWxMeDMGYsjNu1MAafYHSjRBX2hIHVJKGzn1rpS
Nxq6a7jJOWlXQXLgkgEKU0TPgQczmycnXvMCatZfP23n8iPNos7sDY17eFOELWC+yQWPRjP5naKR
YQnj7Xn/6AxJ6QR60l+f082JlTXfZCg4bD43tRVSGzR5AwahGZETOJEu/Bwle/477yv7V+TGiLlE
30AKAFyKhQ9hiuKcQNN8lUPYIycXsH6Hj1UaaUaq+D52HkJHzgq/QCD5uSaCn+AWJZSTE/+TsCjp
nmmxngbuyPg43NXvjPZT6DGNY79VBfgeHh3iPZM2KfI8mLxMc3nYw7erGv+m8XYWno1vqThW5qGs
tvkkBWoXyl+K5MFhhCutNbSsP22xzi7kd0mMnpofGadk8pWDA2CXOq+AZDI0ab/r6kINxcgwuUls
A2Aq4yubfqhFR51EyKHL69yz9awgGun5KpCXmjI5Pc2PI3bNTPsN6VW6YS67zLkrkgkIX3YCHpU/
/g1iyVB3HRQLWsVFBSWxi9dwZ2t0xzRidEk4uQz5YcIKTsluiC2oGatCSME3bF6RYacb8XMi2itQ
dx0mKEfI10oCmZSRlU5U4I/V3yHmkmSo7ji1+FPq/D3TdCRoxgomQYCTu9sk73MB+JS4JK1ANgJd
wkQZtdZRqODcfpSsk8T+b8huLyil4B74God1+2GTBpSEmjga5xLUBNMWjT/AQdAVVHUBXIjtDX79
4eMCrAXNMl8xHxLxZgJRKlc5ErHWrqzlNR6hPswyfTZQMqEe4AfhxWA9S8QTD72xQJtb98sSIvfL
LTHcl3bCUdDZpkUS3FaMWLNvleeDyTAHJBdoe+jk5YsNOYEkRM+v8LBThTGIOQCUfiPMb0lFm6mR
q60mwtL3b4EqwFpU6B+HI6ebMVLaIEr8432gG3HSTSGt82IVEnrmF/RbxSoffyeYdnSnjWyWLaSF
/+83TC/RIdc31Ye/PTy1Ba0KbJitpFxp8wxs6cF0PxFCAn6RCDPlFPbPkQ38A8ZArG5hgwAeqDuv
fY7RiXKKZLL4c5nykOMVmoGo/Ner20w5Mfq2cPJyau0gCMRwuLFw6isME2912TXbslhlyeJFJe1N
ax2PHp79UeVJcPIRFcAIMdfWV0DYfWLzDTeWzZUTCH6m2aruggbNFFBKqIrQ6Fx08YczFlNCJZ65
F2Qf/TAWQc7VKQ1R21IQEJyXbrgagsmJwR1Cec0bS8fwnLK2Z9aIM9iWHmirAOSA+1BI/pCIdpg3
1R5Lf7vMYFWjTZxBAWWexMoDKw1Dr1u0OESED8zgz87NRZ5fuYLizTu71c98eCblqmDRwOQYDfoV
MQFoR7ixeuuwzzKQsGL051rD4QAJqZm+xU26GK6pCTTwrpjwn/wc8ZV5aGW/GY/Afn1ZXdafC94m
alwGN4lbXyZlOt1ihVf4jp+lCNk2T7FE2byiVjAPUD7kRAP0N316dSteXyfRT0YmULpXDGdQChne
4U3EfjgcH/zRCcZEKhSSqAaWoPTpde9aZwE+Fj1bx33fPsX6ymBtRKQUPZPfHG01raryTeYa+W0c
q9g2nhPZ36Ha5yxVXr8Y6lnE4AtkKv/5BvzZrFjtaaOLr9Dji8UO5yItQfrV4TMikIbnRpvlFmYa
dzC9EvkVMyCdzfyq4Jc31PPCvAmIqGYpBrZVglPLH8z/rRkVqIZpCNq8HGtvNXc2pqaxwfepjz9q
cuCniMmym9hzwAXbo5atER+baMTgveaE7uKKmQ8kQn5zcRoGEMB5dsGOUDHuQOTs6AFv1KIyXD4i
DtTsN7pQLJ2wy5BNw0f8R5cqF3aVL/X0zF5V3DOUrmCsQuezYnAHdoTFMHb+qD/ywdN44w2nUbHw
bgOce6Dh/wFZo4UkgxZzBBsQhjI+uyoGzNnb42cThTv/LaJ8rs8iswVzHgfbjOkOiCripyD9t0dp
wZOqEt7nNor3YTKRTl8dQ2B0e5+QLdxqFNbXNTdGgaWV0bS6aMUdX3lSX9mkRTobirNQGuwXplZ/
RMzjoceomzVcbYNkwS0RYoJrDLNoO7HBObsFYqS2QUzhyqPsg+4v/aLjN26Xisdp0y+1S8kcKyW+
5KKTPJL+oy0ur8xQaFCY1X4uWrfEAe5i9sJUzXn0dua1OzJNfzktJk37dcoQCmaj2yKKhCrLbBMh
HSMFcPaEOmyk5MlCr/PrD7cgcjzqZHGXkveSfvMAIX6bBMYsVZ/1sOH9quUlK05+FaxdSorqoL6+
62ub+CKbmPcm13bUA5/XJDEBvrAb+r1OYBybBjYcjcEw8V4obnOWvrudyh+CGslpt/JnUxIZsaDa
lJf6L4qDLckPCFCw8Y1fkcWQIzg16rwafWb/sQIIBA7eItj1eAEhB8MZbG7YnxthF7VrpJzBLwe9
UF4Y8n3enHyrvCd9y017WsBo8RG914OXnf6OEK3Te9eolBaYeSfucI3JSGWTBpi9WgaQECnt2LOV
iFCI9EBtmlguTZgWL8X3nI9LTc/mheb1DWl0CZGU5AtIxhAkVKIvPURzpggA4D+Szmu5VSwLw09E
FTncCgQSysnphrLsY4LIGZ5+PnpqruZU92lbgr3X+uNlQcABM1htWBLzwySBKc+/xHi2S9FGZn1R
ezH8psYZPoHZCLSt4W9bWcUVzFDgmYvo4RkOeC/YBYChKxt1TXTtyODmTo/I6WQ65Iik2Abqd9Eh
OAxtIqcCFy9EqOlVzA4+PCWv6J9SfvP4cY+zZZkS6jhHVcdV+Nuve9OWZgTv6BgOyKd4qeXRZUY1
P4o7Y2qUey3LG/2P1DQi+brpP2KzSYAPY6c3kL+fq25jST62owqynVkZAJyQNidp9oZ8n7UluyVj
T2BlOBfQs9M5hM0MHbFbEVyuUTfiRMPDHF2ySfnE8yWrdEOSG7lkvYxPcsugOq7r5tlZ/uDw2qEe
NPnILNsozqxBM4/BRw6IdOn6VUB5Ms+JiVtacqbxvS13i3QpXfeX8ko6SaA/yzdSoor20GUuMax9
R3Ax6vel4DD9lr7SGgx3FfxWeJrISRwJ0yGzBNnRfC2nTVbTNvlreMWewUk7ikCRhjuizqt57NYi
hCAWnopc0XVLn2XKykSV35LR17G8mZt4dudpXfyM1CtqsMlcHjYqKNw0Qobky8Gy5sDdo7K2kFjR
+0vRFBplQobqt0I8an9wNIxeEYq0W2OtrD9lRACJqIf5DW/iAu8iCS7WAPWjtiz0iAJ6ibQRMmtt
aVEdrStCHPnCpzUlj9ETbSpj/cvwCCKCuyDVqqYHCCf0AnDwvDRAkRhQeRgABYmVMdZYLGdOoWGd
GLb1i7KTPzCwUEtcgmsVGQIZJUj5udFH/O+LPyUnJuOvbz0cSgFWAY6Y5ejfxTRPcwmlLuwWg3/B
DwsdTXDmx5ysLv0S8bNrCRSCgSMTHZdadCNrrU2cND5ScEsRLkxK2nMfa/YkOoZ25OKR0m8c8whk
uKH7S8TIEjmP8Ey8l+Bx34rP4dJkSHPwZCxYGJ9KVhwYOIw/8C1gLSKEudTRS7Tjmpknbm2HLWEi
PAn5xCp9WNnzhVeLuK2R9xg+a5GzkD9ajujtNsv1SPa6tmlDn4+qJ1kCdJcsTgd5DwoTYgioW4qw
GPK6v08kJNv8AaQhaaQ0lgwrn6CwpvO4GFPC1WPK49yL8YkSThU3xbyGKOXrFSXUSG9QR1UNbUk2
hsc3T6NiDplFhgTUsAdHrfVb1nKupph7evbk+i0fjnFtSx9UdsGLtr9oYkmiR8/eizaieQhhRVvX
AySM6dASncHQfOAEMfWPcEYEfSLM00pITGcBI+Fp+FGI+jUaLxV+eL4igUt8QDkHPDgD48zKUZe+
mTdN6VuNThVmA/M+E3UBoqzIoFIjecIyRgU0ma+Mu3u+Lmlm0b+iAPLTvpKEEIGDSdxAr3JaZXgb
eNfCcBkCKfNVDPRceLi5j2C9y+rxx4oU34iKXm4eRfow2EFZJMMEPo9lspaJ2AIqSBWEsj0HO/UH
g3oPyBJOfwyR/m/+tmHkfiivY/JbsDbqJEVXI68gU+F0WWrPKTE/0dKchfty9vn3CAuTpkv7OsfV
Js4vr/hzKDZzHDs1kRha8JbQKjXtBt554ODA4dnu8Iky5SHGkpmayZJbI76x9LNFmBq6Cp5QSb/l
Gs0SaN/w4RA9Z+7L1w5bl1F+Iy+rDC9LUMWk9+zFF9KhazxVDSa0yX8JnxbMsxT+aYBXOl1eX4Qk
jH/kWoMa1f0phX1J4fojFJWh9mjIEyhGJDMADAucaNI883KCfGHDAf0AjFhQ6ug9MC7c2F6T2QQM
5j4HHYqyaj/tci8+kcMTE0iQ+uFveMavgxl34eQrzqF3RCSp1xKGth7QObu8rUwjlSsu6jLo4nKb
hFu6ktrFdQxXBHGQ4aPyiL9hCL9NA0fYe0+yEXPpAuTUx5iz4swvhwRBJv/irg0ncvc2RudgvgRS
L2zsf+DixGjwXxrTdflCdwe0gGPcFP2C8mywiaVt4LWw4VRyuCWYSwWXtKPDuDkxhWFJfzTkbC9p
6o9o859se+Yv60gRZx7fl7k3K37/J8RL1akxf1EOjvhOh5O2CSj4RjNEQASQaPNs3lWqCUCg9kRQ
z/+pjWkrQ3hjw9ydgx32c8GpdkDvlGbU5ErY3A0KUmk8Bqx622kbNlv6cQ00tQz/wFtCSd5z7Qhk
2nn1Yf5mqU92WXYxYZYq90WQ8bg09LUPGjqSyxj5PlUyxX5CxWwDxCHtbfXPIdzLAZnKmLghHtrY
r0DMOdP+Cp5vWou3bGqFK2DbpTXZzt+YW3mf/wPTqycezddh0C/wqH/8vqp1Gm7pBVmEdSWqBQGZ
HGxV6WeBwdx0yVv4piOSwD49xgC9FJSbVziH6MKmygYI0Q602DnYZ3kPBGyzrGa8z5QRhMTh8OU2
PpJ9xW/27CFBvS2Xd4JHK6yQaFDGSmSy0uEvrCefEYVoD1rbDHv0lJhutora1J9u2r3O1cL2S99K
tKF10vCJsh0NDwRxUb4R2HLS25fdDGeuPDW787IWiEE3gCSmuZFUv7404g8Nb8T50JYoU36pv8OX
YXVvN1zrWbnVZpzkTOdXMMzu3s+0aLCsEaqB/mXYQGXfA+1X7X3UcC9kLIHBMfZfDsmkbcKB/yjp
6m5YX7pf4rexZP1jY8JCPa4Tkw5v/JQe5yY3/053LFhN/aehMrtxlxGksuvqr7obl7Jxszva2sHa
gsO6gNvmMRe8WNkaZ6yYZokLBQVSqD51TBDbotoOxMpQspiBG3NHvyd8hprHK8KppD7lHUfUEt2o
cznS+d0hLpDNq4y43vyR00UPtCKJIFAokMtXn8EPU7b6Ixob3B1EIb0OwjUDgmoQ/Rw5fhH32NFb
CJkarrsBWSlZBRtUL4gZB0osXPXOkrPPcXdZDuwNWDzY76B7+cH4JQ9JiIC5IXxiF5SD3KpBwKG+
ZCeieJUJq116d7TQpQkT9D4QnNdHoJ2kaCuRKMg6Tq05Ho5FMtDvS/Mn3oiZX/821OA6Bbow5RpH
LukNansspG+YhHr4lAPwXAgxLKjOIhpnpxdXoooC0UcESoJsVjov98bunrgWu+Wr+TTeXr1fdf6n
mLots1Z1FfVDAbW1AuFS57f+atFN5fIplYcQ1MZ+3U1zxbIRgWcsujN5gyQwn8gws+MKg/sl9zvT
5y5XOz8kcYQf3ibJ2SM3JuXnVne66ETFTRX3ZbptAiA6mPBtO7GRrnjUVxnicULJSKIDtCaXby3E
doBoVFWfLEvNDQIc6AhzMk81MbAnCoBeP2AGr8/8qH5M9cGIiVvzy2MnvRdIzeYhXSW42dEjr5Xy
Xz4vTja6SqV1g7k1jYiweDzMp9QjaRioVXIMNGbTAyM3zvsezaO6JaCdWfRk0qO3TYkj/Y6ZeiLp
zYp2iClQo/FRuNV9HE78K1yi+jY9BKU/ZRe5+LAmv4n2eYoqc1N/+dEi3Fa3S2FV7sR/CEjEa+30
DoUFOzqS8c2utOEGOT7iijzJz1ulPtT0TkTLEiO4VnEibal4iX55vAXJAcQFqheDj0z9yDF/M3bQ
Jse3njOQk/rLDQ0R9DrGJxigeDgmgHuANhziOpvqHuSCd4MwlaUrG66oQntgK1v+JrThAWGkhPbm
OzRt4pWfOLAvCJHAWedzDpeF2Ts5c4eD91l36nvMa+zQQyEBbBfzHiYdGd18YGssVX4iJDbwx4ci
erYUlsSjY4IrcVxN09sUuEi8VeFbz+z+yIHkUu76WIYM4Q89fWnYifYJMBsZbIDr2u6qtcWkRIg1
sxs6Uu5GS3iLWY7kNb9EOlyz+Z0BG9ou0d5hcqINVrpgh3jR1mRvrs4jqjEDicImlb0EtzkTgXic
CuJc+F1BEroFnUbhL7J92UTXCkxj0ReHDV+wda6pnuHuL/tPgu6t822TXvxKp69tzw+Js0Zbc0S9
Pqhi0F7ngWAWXCsdsWb/kKKBR6PSGcIdre3EHFdbsQJromEUMR3ODQs58Cvbc/vUvvwuFz7QegzH
Ryy6uqw2Fo4sJw4+23BDQgJjDP8DDaHS5ZyAHToScQKFcInM84DgB0C+YAbI/OZOOk1BOcjgzBbL
m9+UJyW4lcZHYjRr2kGSJY/uXVT/tOEhFMucsZSc/r2C3mkxUb6qi8b7DbGtVQoo6bEbdtV4i1mp
yahey9SCvnpwNcWfo8scnjpeAfZ9ZJ7ZT8KMJGVII8lV630MVPwmEj1n9HsyCeVffJvkFCg8NWC5
BEm+8HkhUYsKO+SUQfEvnSEEU2OrY2ftB7+qljAs0pNrrJmsihasU3bKCITWjOXT7utvE9QLvTCf
E0jJKLzp5aZUqNqIN1Ryxlx9+IjIyyMTk9lGxyf4T1hWF4x8GJ6Ayat3rTsARZKOgpJF5pir/bq8
Wvqxbd90CLa428rcvoKdZM/6UShPLqhrrHozKliVeIAtE1WACLGxfgzpYBV/sL5Msm9tRWD2wOzZ
plzcqLFYY7t36vHafo+11qJJxPqzVOLeQQuwMItfRbRnlCLwhRV/xteAgXCVH3vh3GW2RByVQzYv
4CAF5gOGdeQwJY5NeZ/G/6A/AAmTjVjQHCc8dQPrbcLeotqyuEy9YkgX0ltMBkz/kXNI6u2WGRId
yLd0KLL7SO4r/UHwc6mwRtaJoxDlx7jVwUKjXRjuUIUyymMA03xRPb36M/n9RK9H4yWBBLLmD/j+
1o6K9fQUCwdbBa6K8kCuLGxUck+QO1L+wA+zLu+vykYyeSDfC+Y7T45ZQfkTCg/Sq7ntNwPqgnHV
UMeHXAJ15mWZO3+t6YyWh4m/r7aT5bB/R8T6Fnw3rgWe47OYJ8Y2OMIqB2ua383760nA9KdAdjWW
jpzoK4BM1bCRMmQyydAP3I8a92ENoP4RA4tBJMBl64888dQr4Qu3IvM4cMnoiov1a4OF9fVYapfD
T1JEJwve11hRpkIqasbDu+5IpQagVTb64GN8GvrN0B9i7RwSdJBpZyX3857Asx+ZLaVFotHSZUp+
fQYNgIaO+ecgz168m/fN6IAwaqSEu2W7xis3fxB2gzIeyOJUAPr+6F5k42L4FKpbcI+WnDi7sk6m
vDcFf2ZvQ8LiN+mjfAPDwdZcEydLm2v8/oquDecGxqvNchp7RLEG7zVHNjm9831QIf34NY5WQNWX
XdfOqawuWeb00jkk92EJyudjz5ob7jDgOz97Q7oYzH7PggaS1N7D6BMCsLSZ4DlVgdtRM2AgWwkn
YjCt8VYmMKU2aTuyesiFjV5Bsx3z5G0RA+x/k+BUEk6feSm1nPmREo2R93GNApDcSYVACuxZF+K/
+j2SAAM59mNgcbvNOIQIEXvthPGNE5UFutmN7G/Y27T0MnOSI1pd9U+pcOKLeZitX2XfeMPDMt3h
32stIMckMg1i9ANWSZQ3JKUQsCLaH0T14iigUpUKk1D+MJh8dl1F+sWquUQS0b3d8oFd6WlW0B0R
KDphPrKl5hJvSjf6EWpPygl7dofw0pYrsiElt33mt5I2cwQALpd+tVYvasxXCRx7LgBs7pjZCPd0
5ncw5Zd9etaZ3bXXmcoyKplc0jGoM6hslKb4HTqPYGt0BSJNzASXrkDXA+UyfOvEaHhq4pnCTwQq
2L4r6rZS31//Qri0L21HuC+el7UEcgn0dMvw7+KwUh/ydJ8UD3eaM3GXEamNopPY0UdOU5DlVWRf
rZdkB8ORB0duntO8memBm+uP9gO9hBJ/LbEMheqqoo/1M/8h8CzUFhyKqYfJCgUuoB+snbZChEjo
peIqe8L3bsU/ns5G8aKP4V/Xb1CL8P97kZl3G+oAnLBlYcx2vTEokmPa5whg9cy2iQnh0h1kqmfY
v2hSRn9bvYk82QyT00mF4DKXcxTXorltM5aFmyKS7P1UwTJHeo2TAb06PRCrfzHEPGbxwK2ADbHC
BI6q+DK3CrF/NGTYhGLVcA/HXiLWxNUgHmBvE3sKfjXpO5VwVK/RuXfo2BSvRYT02tXSM7rFLRgU
xkAOX8e8VS5eYW7H4fTDK3GgTwpPbnIixHrekCNBEA9O48WASdRLyivsIaRTCSDYK3eLnwEdsO6r
AkDB9xwQE2LQGDBgNeFYcfMUIUhJLdMq/WmDVRu4iN+1CBvcUes+Emtbz8fSQjxim+A9qTfKt8Te
WVTpsNkRAobO+QMHlzHgVqMDgV0nuVTDL0FWom9BVTp5e8v+6fGP+qlvCajG+ZsiOVr6tjgG3y1k
j61bXZHoFggQCHtYn6IbG6RBpaoT0vbrtQTKO9ouv6XJaXzGXLPqccw/inHVw9UQQqju621Q/Bvk
S4BOlqabxqWGjnQXInbbvRH46Tbju+i5OwE20TTvZmwIilMM1z5e64UXYO793cVHWHpberQyq6G2
5xBcMo7eo32sbfEWIqMPdnStqG9Zc+/uNWpmtEKO/kweFT0q/PSFcC6Iu5u/xbeaRyMUubJe4Ykc
5Cjam5FfEC2i7Ih+zkJXUMF6PzO+04YEzYasyumRk0ZfhpgvtphRsLJsugptGkWMSwE20qK69eC8
IX1fRx3Vl4zZhyyr7v95VODqPXS6G2Hxx3qKphE1rT7/mOldDUnnaPAMuWlK7cS77Ji9hygFrKnU
z9ktttAf4FXCq6r4dIfS7ImrbiE3aSDK7ASWg0Gvhi9QT42DfwTowfiz/iTdDSOvBkoetj3j1zyx
OpFp5DaIfw3s63mP2Pwn1e7S7AnDRnwHRAEKxMJVqaeZNFRkQ7QaIGrWX/4ieh9BUKjVoy8OOzkk
GQ3cocSSRqpr/hnwrBOgZFyl2Bl4m/XoH2dpi+WCFQH1C6XxNHNda/Hcaz/dmvX4R/tI7ySo+Gp3
GjzkmxQOEp/6pnCEqPSAsUJ6ykeYbM0JU/ovCQUG2jY4h+U26ViwONsbeqxAkmUqTwbfADwqi0es
kb68ozIZCJHk3JGJmZnppf0T78gKl3m0vlU7pgXQpKVSuXLm8gLNa7J9YVUhHF09RayvUA5Z4b9W
LeoYxKPDZlmQfl/mkZ/i20S1wp/oNjg7cXZJfqI3NLb1DWvSgZO09JTcVa9L2BsdLZACdnN+CYx5
qFR6zALrb0rRM6rRbcoa7YIQL1vtd/K9AHQscGrsB8OTqJU/vqI1/O7oC28SKpAt5WG0JZFTB7aG
Cw5IqTxJf3W50zFXMw9TnymiwBpp/aITHcTLNOYVp2ryJEAyEQgGgO49IwANHMSzPaeT7FbhAw+a
HLiv4QwRFdK7pwJWElLYWV4k8ZlteGxKON0HQ36BUuGlk3HjUk/21ZWI27FyJDIQTeBp3zkbN/sK
w27GnvKQ0xNkQa/QaukYw2mhrsVfynR65Okth/gj2Bmaa1qIpE/xSHknEPlWkUh+/3lR7DEjmFpr
8Y2PDaoJ9Q1UU5HhqE+/wgGVAO73o4r1ySY1IUeSxT9EUjNrW0ZrIZwTUAixhTWFPvCXbn/hSdIu
hfivPwLSFpFnAPaISwuSrDEyLSWxcP/gx9QZI2hEcwCaYNnsJIy06ltxpxyGMdqCdVmJzQWoA31D
rt4p/Y3bzQK+ExX5NjlaeI/ENQYg6G0cT42LZxbGy3RM4U5uWhL8dXSWYzKwkvOL1c/8bCB8uuUi
vg/MvUiR4zcBbSDjbdEteaa0dHom+tGHCl8CZIZxG+C1wKtk6R7lookPD9ZtIEAE8x8Srym6J8SD
EAlYf83BphGfEtZUkXTP2Amf1WaCmwGbp/2CTDwI5sC4sxsH434+D/Nn2d8k4R9uSYSqNYWQwN6v
U9BstAdYNKY7Vmncwgj7X/G9SQ+v9kiGnAzRBKoazecIR4LXzjuSylIqrqmyOjSHQOSjembKsdDO
FlTxYmA6y8qxCTdi9yn3a8m4B4Vbkm2smaACIKcPBUkM1zHUboQ2kCYOASeCQ7IXElXITId4tyv1
agEDbNL/qsmzbf/m/pfgMroPnjKTYsib0xM+1MKToEPaxeG/UfiIhJ1Kfh5Zn1yA5CtRessX5MZo
YsEN1UcdoWEA9KLKVW1+qg7bNO291AHHR4Lq66fVYbSHo2Mnt8mWi1MiA+xY7/hJqATRSXRpnyML
vVScejQByffCgLWbih6eNxmR70clkT2KjsdYIUeXojd4Pln8jnVqVIiz1df5Aa1lrHnauJE38XQF
QTA4H7vu3AS4ER8grGgtSMrw6a8hpDAmX54ZAcTdxC5cuK3ww9crMKJHD7JHre4CWxjEF7i3WXmP
nY0ukTO40fC7Sq8f4ZNEnfGcHXu0KUzqAVACEbaEu3sNUVtfykDGxb8pPHD8rmsyd4Jd8Uwk9jHN
we6rIHWKlCPxLjCzLHY8lew1CUTEQfbyRVihb6XffLwA8eI0sGrO7WdBm4zqjMEfIABR2QCkcnFs
2BEY2OE9MaCBg6MnIpIWFzUiH0HAQc4PyYZEU0Bkw8Ph2j0G+YhrQWU74XGfKLexRXxNRMtHd9Nn
BleBnyGR+42Jf2wBHpwuusYh6iDKK4ZwS3Ledtzo6ETImHSsQwckhPqI+/DZX2f2FVv+JXOqX71w
Bex049QWZ9Hc4noIaPqF7bPFh+zTugJ+ScgyJ8/LFwJfsx7sejj5JF7LHf5e9k5GZOrz1uzN1IQT
KAL1/F6rXrmJcELCG+i+UmyV/gyJmPGcsaxMFyn2QGv5jQdbJaCPQ6T1EAwS5rNg1UxOhw4Qf0CS
8xuhXVrjXkbwbUYkIgKXARoOyZ2W7AljlbKNDiirLEjPmv2qIjiZBwiJ7obhfVbW2KxeJ+ySuPHQ
Zlj3ki8Xh1A6rvHfl6s96SBM7ICcXv+Jmg5GjcNG3OgW9naIY9sOt9VH0HgvcVe+Z7g0eMm3DB4j
4ohpW+0QWKyG3cwnDF1FUAM5WUieZA7N0C52jLBBsZZ9JYJ4uSIjwCkxdqcGPdmeKQTgAF3vk9EM
iVzj/Jn6wZRzt+PuJGBD2sIS8rczA353THAzC4G2nL8mA/2uoQT+nORvZUBYI/svMT/pqtiKeL3D
Q5sQuLd6Cadq/+JTO5xD5I8IfBhGz3w5wkCuEzbuDbgfuyBjNA+d+fdip4Nr3hGeuY5MZDM002KU
q5g+cIccGu5Aa48Lu7kEAGW/ZXWKJ1uqCOhBX3ksaPeKqdmigoD4IkCZCYmGO/WMIz6hdbGEaGab
wFVZjy74IcOmk94q/CEEUBJCS4LS2iJr56MKNzJKd1eM9z1d2BOyDhBxLfsNgbHJU5wmd7500i9i
MALr0iWx3EWxqTyk1xlRytD5XG+ok9rKRmzCZLnTHsoMjAYUMSM5Pyh4l0y6dNE4JGeLmmyEPejG
OexI/Tybd+3yKuyYwpWYAp7hXC6Har2utrPPdjRxLBDDlm8IiifIFH21W+FKOOV4SV2C7qFlmBLP
Os8ukSIL0HjtRCRlTmjA/5L5+SYth8WV1BqagCuH4gRlqbWz3hPqZouWYu7inicXTfOj7CP7t/S5
lKxOXvlm+ZnLWlDWME/UdYFGbpncqfo2GY14SGKqiheq2MTecfqLsWo71aLUBQdj9Bj0bVNcAh6A
J53dG8yN6NdEGNZ5kavwMWbE/+QrefOCiHofv/rqX1IdUzSFEXvaVBEFhFJ+CQF8oTBCzEB+leTo
hHFfOka+Ep3bVN4jBFYimQo5fhd1ref3WoLyf05smQVqzTF/swY0+05c2CMtQ9J6uVlQoxJ8+24c
KQkiaY/P3byX01o4sPgiesK7pnUMGYGvNlzSCHuzGQ9AqaxlBO8GoYD8USTdq/GYUoUz7Nt32kbm
2SHL8ABWtYizKWamCQXoyVi/lGuJAF0CsVyrdP+KkPIup4cRkwmAYJ6EisGf8RENgkf8yKmztk3r
4wXm+6opKQzXPEkyx5IJ1Uq+zCpEGTUJT8PXx/c63yk4KaR/UfXDc9aTc7+2Lq9z9lNUmONNBGQ8
nExN5YQR8mbFRHAcMTyMfjp8cfV3LSTFtSb3Vv4Lokee3or4SzkGLgd5+9RIaRHKm0Hnll19pBIS
y5Um2i2x0avsYRyz6KbB4FHEpm0T1EVcmGfGCY5nUkcBNtp/s4bN7DImNwGaY3LaZwJEFiTHpj3p
uMrFJ68j9MpIsO+XNO1oq01fXwHKH/LJhC0WohvS8TLe1I+X5kmCh42rJF3f/B7qqz4+x08kocWy
D4JrIgU0UBlnvatwja4Q907ccASDzF+sQtR2wqOpynr6wOv4WbGgZOBTDttFdwDXwlF7UW49yn59
1wF55eSJrtvbPL11zKcYI/LXEmVbsZFr21y2U/d1iak/xHX3m75LLNXUzNs6DyC5GyjYfb26KtIx
1u4TnvIZKO/KRt5LKLIZs31WOjFfR8mD+lu+/nAtgi12rkNrK7+mnvtxsql5Ow2ePHQRpLW8VmsC
C5K97oorm6DYE2tWrH5Fwsay/uFIIM128eUWfqotPYN9vFfNGw6Zatt3dtU85xqBIXG24BhO+N5k
jrUx6GwqN8FONcn6divjqigX1HjgQ73fhJiA7PjAFweEKv4svP/QHLHwKIhZio1ClPXo0VcAowvl
NLCUAeuwhpHnt8gASBLGQfPXAnj8hHZGchGGOiAu2mRCaMcXLdnt1SAnCgFEv2rBNFYvIHjSA6uL
DK37uhb1XubaiNbSB81+6cLnOcLk4cYYGNsqijEvRk9dziawMwba9K8BWuWzBJ207OIrXvPAERsb
8xE56KRRDGAhVjZYA4dD/64H1xhmG8GSCTaES987gWAjorfpj1BWEYQCRjBxy+0AMU1+3xlOSj2H
U+KI5xo34EXjEcI5IPwzQ9o675PsqjQr1N8VuZhQW9xt+lpSP5J4a8BVjRVys5hagjWpDOFjDDBr
tADP646SyZgjWwTUoDpYQBQZuAr7nzkPK0UM3UmhpTSB5KOq56GqVK88VSapGgGUsnEr+Lejqe1k
3yTijXBp0YmJ9C7QEQnN7uWPHMzwELGjOBWXqHnRofCBxWrDV5SHQM8W8gMPlD5/F7q/HrA9U6l4
4O1MHTpDT3QC89iXHT3SDIaRBJX4qWXT2ggeCmnz6Hwpdc8ehDLLf2WDdoDQw3ohZyuqI1yNeW6H
TQcbRoec+quNPsnszW+dR8C7dM/PE3w6Fyfo1ex1XnorkTJxkdUeyHKsrbT6UFubgYqg0pXrR3rr
NyJIv+aM8kNpIMUJzRkOKvGX5EHhmwZRBsHhOADbeXAvcdVI5JOeJZDnYP3ibCGBJVkXUONbARQ3
hWGAeKSW+Zp0f0b1Lkq7mdavgper4UjxeLFzyVNG2qVInn+MHEmhHZHVjhffbsqDlnppe66I+jD0
Sygzc1qMNfwFQF8nNd4R0GZKRMEvwVDIR+35Z0Y567WkO19TywcoDQBGqL3QzjKK1F9RZ3jgS/yc
WIP0dW24w3is0PYz2RMizWA+to+WxDPanZ0h/J2SJ+ra9haiHiGj9JoYn0N8lFsKryjlI/D5X4mC
IdzU7/1Ktt5q+TsTwJGQQ2JKF/cmMfdfZNRhe4sVJ+QzhxSy3MqWKdgUePn2NEWCcA90s8Oq1PTJ
wRXU1Xs7XVP84vyENU3rlCzcwzXyQ2aPhsk5bbdTzZWMqTQu/1I0OPrv/CJKSHcMcXErvwhLxK+b
YOWr75F0XAqxaHW8FQohXm+QrwWdcTwnfbcOpS8aWhRo9M7R9pMHfaatPjhlThN13iiwoegRHE2r
NzxJRD765SkiszW5519wlbCUi3e0mj/VcgfkGxZ/RQL9ClQyfL+E3ldcCW2N/CfbBzKf5M+eO7+h
GZAQsnHcCf3qXP10nUdYNA7QziXfcMvzUd2kZXo1FZJDoCdeF3Yg3n4omQoe2k6BHFz6A0kkzY1n
SDpY76bxY4SkE2Cl39tu2wWM1joDvIzBiGN1hSgs+iFblEi3WSC/FDFtEjp/As/BwGSVSriJhVVS
fcUK+2mOjIXMNbBB81/H7kRPsQlnD6Xxz7B89j1Z3tDqVKpOBLRaIZE5o2JHPPI3EvJCHNutQSc0
9y7nFHeYsFaDzdkUgDCEn0T9UsErQgRhaG/Rbc4IZ8dSRbUSbH4YRZe70TwU+V5HcmHTxnbPEmeM
7+eGIyt5fUTtP5Fz0oyf2tK3wND1ITbmb9gdDIqh4ZwyoIZu9HLV0+/WWv1tcdON+47zIwppSQA/
PC98FBpUSnuqyS90uu6PzeyP7a4b7akRUSkAXb5qMkZypxN4jmh2GXs3YruakaBVRKeSlzkzDhk3
UfqrGs2R5kNMjtHw1S3xOLuQxyG3dpoChh2FjqLfBeBZHbqJY7iJ9+O1Ih0w+uqbc9Nf1P7eyAgN
gYCRzGR0KzC/JIwbBCawkg503V4tGDCIOHlPcRq0CwdymOxm9bScql1yzCnQMb5Tosg11m35nEPK
DvIRyWrGHlO3fyULeQD/iVYWCPKgIdIYLuanySJKz2TGSJ8WPnyJGYAfb3VwCjFFNB76urAheZWl
o5xJykSO/WWhvJ72tXU3INRMAYUAvpFrpgLtbmUA8ZnmURgg7LIDBdDDSL/lZ4zcQs7fX/ktYO3p
luDMOOHG8zScW7lgd7j6u2OJAwQKa3RyYzxo8y423kP2KMAd+UsckdB8hFgrdQ/Ww7JCd1zyGeAV
g0tWErS7N3rCCY5aua2aRxj/5f2OBsLgUombafrSAt8iNSjyYvUyiqRX7FPYSIpeWNcXEbnfUmjT
HiqFMkk5d3Kagwoird45z2DxOExFbKhu1G0tdZ+TLZNWJKPzHSGKyNmUH6n6EGMW3ZX++hH196n8
rl6/yXDW9WNoHMdsX6XbET4PcRwJz6bk0XMwvvad7KPQa640BDSbaXD4GXuylMG+rEdT2STZGbMr
0Bn6l8kH/U15Bpx7ITc2W8uwizMELYQQyxZnMVUn++4RZ0edIYNfYeQi6PZmuu2xPCRsth9FfB4A
yHlQie3s+LoRY+9f+7D9MKtNS5y1uo5o8fyJDy0FCWS1QjeKZ4UioAiby7aKvsvhkd3VH1bZCs6b
9iCkTEy/CF9qJFOn6UZoaQoRSb974JVfCxH9250N/kNv8/LHhwIVzJ8OliscwJ1ahjnDm5bAMsDG
PfEIaHRbuEN8Oej0tK0h0R20H9BmzBSRXMZiPX4ZdBe2t+k2VKeeQkru8O6jReXXKNwYf2j91fsg
naUhJik2wujilJmfhh9hh1Ok/Jco9zK71bkXyRSzQBMR7xh8alTS5JthdPO3rvjsSNF6tKXLYExO
Xcg8LTsyJqBeRJW6kV6H6CnechDom3gTUCADByJIaH3ZQJy/sr6jdNNn3vCBHE5vPAEt5j4w/eyM
NcXIQDg9xPiGeJDyndhs9FPcrKEDjMtE9Rf8KDvBJzsbwXC0OMg7shQEPJq6G5hbhOfErw28S+PO
+Jsrbu7QS3R3BAO9Z7/EfBFXmOQcUQ8QWmNi1ZmADVBi/hAZKH60lC+MuwhhA0I4gDLOOUS5eNUj
R+v2Up+upAfiILi6DlgOlUouUOuMdxbtpfgRnBIiWlNOqL/XSPdnT3ajsMhnc4M6EoyIG9a04lxQ
jYHRqsPXnma3z4E4GHOjZRg6cBPk30OnrRR9Nyj20CJVfrnT2YpPBaHDeMoJFTWa43wtiv9xdF67
rWNbFv0iAowi+SpmZcmSbPmFcDgWs5jT19dgAd2N6lu459gSufcKc455FMpDiZNFcBUNOSvkzb9G
v6An3gzlkoM1CwvqpycjufBx/htApEKkbjc5djFUxuS0E417w8od9eKuhcLThGSg4yJU8b948viG
Rgy6St+VFuAFfANsIJRon+JGwqV50NijI9Rg3vCX679Q0/BBRcTUvu6ablFsmsgMT1Hu1ZLXYmZ6
T9sjcyK01OfhZ6YfRxzEGIb2up0cinURX/QRRQ+hzyaIeor8AhK3VT+vDslLPIo8QNODudaL8d25
vyXpAcKIhBafxCGB/SP/wpPbbUM8RIJk9dZj6q69Z/v+QsRWHydj30TIoN5qUHl15lVoZyqK6rL+
SxeNXH6T808Q10gOIKWnQcyi5hLWZAuFququmIRE0LyZ4EvnZj4MT5Lo31BY4/aifGq6YMTOTabE
om6Lib5q3FT36/wfEwDsauB+P+OUtn9dPZB189SX/2jj8vQjBlrC5OoN2hc6fCIbK7RTnBmUBaud
Do7qryRtmTtZ82QU09wDIAzfTe2ddZxZeI1iC6ttO3tg81h3AkMTlC2dgbL6iM1AahYCJApbDh6O
qtpXdwuf425gG2Bytq2+62HD0Bl9I8YIo6VpQ7XgMW5ivDm9LTikaZ/FXJGIeQ+sWMQjaQahSbqY
u0pd1dyjgQY8jUsLE6mRsoCgFNFAlOCpUS8d6CLTN1SHf0CWFe7ZBlY1xyirX2e8yOb69aMWX3Vz
mLp1NAcp88GQj5iopazbjSTNyvsxPqe/3S6VToj2niBrKwIybhX29592L5BVx6rlwdgXTN74MMdT
0do1HUDx2vX9nv+wQxsh7pcMJNnToOQmFxXeH0O8/kg3zctE06vXZ5Cj+baaydxdkmSSj5bfIXL6
Yv2sQKENX9pxZHaLufjWUG8nlKcnhUuCqYfCBM1wxisKlzRFx79BWN/V70CjGN/B0Z4FN8H8bSDm
3QzvvNlPnLPiVpJseUT95QgyWC4gNxICkYXm3rYI/510cIUHa7X6ExslysdYOOUMBcleJWQnvqDy
T4OMrq8Di2LpO+lkLGZzQEKECeL1IrEsIrhPR6lBdie+epaeShoMaNkpraW3SdowkEZppwh2fBFz
QhOw7BKWtODwCsx++o5DFlF4RxHf2sB51AOg7vmt/YnNAwzSgfZQpsM/yZ8lgKDmPE5vSUe/y2d7
ecFFazdmZ60Kh4oDSKH4uhjYb9bwZFPzxOfI7zDMDpM95g3PIGThScoTkAZqNVQbz2GXEKd7Jgx5
+FLpUKGupV5XsNsPqAtUxrrCXpRky7hTPDGDzYiLrpzOcED8v7LfceAqsPMKpvnL0EhBRStxEDBY
wkDP2P2/KYZbXXp5N9D3r2o3JEwiuRFhQZ0T/zGIQrwDIO5QH7Pj89OEtqLARmP3jDZhPXyV1wLC
ew09iT9yEJxwM/YfSbab7hkng/nWwzj+Yc0Uq4MtsFda5BDzsk/SoQzgjZZw1a/lPdbrZTfKqoeY
ladXN9cohX/t6+bxZWxN9CoVE2fUVNhbWLgY0lmUHyPviAbXmL0r3hHdfrGfSRYWFgt8lp0WJkj5
8mQoUx5GxtOgMGAXJFfKDA5M0OsanzZHznyBC557AOARTDUzZ4NLDLmofKaMDklAI1gRbu8K1RZ8
RzTYPFMY+LPMeb0tkO4WHZ7blnuWXTTFzd/0J0+sy6Y3ceLvXOuIbVFSUTlVK5qV3uJFC5RfGd8L
vKW696eXXfb7ieG4ru8memTjs/k2f5tNKl+b8IS1MSe/AfvU4qm6St8jg2sVPBGwpArKWGeHAx/+
kdFRpbgEsr32L4o4k2U/ZtHhFr9AGEcX5WduGHk1YF9ZkhqeLv01c1AO70oVFBmFgvwrKM7IBCwW
Yfku7SCSd2300s5VJc5sthhKvMQt59WIfOooJ+caW0oWdbSHlEf0Wx5zpI4hXh4FBCvKISL1KIAm
gbkC++hcfMElXMFJZI39kr9S2PzKu7/h9+9WG143VPEJ27G82c7FzG7tCnRYFsHdgHL22jM3g2zJ
PelnC6CmW9Ib5HS/aN3Nf2hEmMm1MBWchuBYBinl5g0oQ5ndn/ZbzdaKn7FbJmUXKDbMbjN9hz0T
ZhF/7/C+wrDKV+bAzGePDg3of87g1P+CUUBhUSD568Ekkuk3EOLMHAUEyaF9cSdt2aUTIBgzliPd
DpSnTaxjhzxgxhq25PABr0KH2GOLWCjMP+2NSSEUTsAMk/kAdMRrFOS8UQeyKjGV1B4wWDHbNyhn
MRCkQbnTGFLj7brS7CGEJ/bQmm+yzzVVUCt61Db8Y/8pCCwd1tknzgd814iluOxwBdIvsSA5jI8Y
+54DvfsyfxrQmen3YBsLW6S7DKyRhiNKoVyEvtoF6dPjXU7pbo/PU89whzvdVo95ZuGvMf+1oD9s
/QFKbejvrKt1Y2+eyhWjhY9pWfEK20wjcZAIPOqtvXjg6GMHtdeZN+LxG//lybFa7Ysz05k0uyxP
JEVjYjfvmA58XIPm6R46InaVd1wl5paYYgmqlIBciqrajQKEwMKWsxxsVIHLyInHLY+LztzVgaDH
Ej70cuoHDrP+hJAPL0qrIyC3Vbp9/DNjhBwPjrtbH8w/Ml07big7rv3BPMKniVUr8Y1tFi3PBpP4
GTKXTRzRuvgAmdiYp6xf2OFl6iYMaRKe8w8BB4huT/lGBz1c24PyCQtuft2wsXHMTdN+AV9JbzkL
qi6RuEQxNhiU17zw4QVEPxRy9MMqRrLkH/IizF4hR+ulk79CMF8Dgd3QYvOa2Cvl1kGA+W4oq/Rk
Cx+pipj2DQ+R4J4Zrdm2V9i+4WtN0vtdUyEqJj9RfxwYWtQraS2j4E+SX0nukY9bcYQXBFEY+/oE
nYT4Ap/wJD+Rn+UzfGFa7u1Iu3ZYzU0XgrX+Lw9qopLdGPpCgs8NshCnAJnNeD4V7CtsIitipjuN
8+qI/GHEugnJOj9CmFO2GkyUFNR0ThO+ki5p49UUFAPO1PxnwhzSNjB9og9CHZpuu6ij4z3I49Xq
OIiIzzMPBY7B0aSAk0F2EFlN9KWTjdGxdNmyhItPavuRgxcJTxqEIBat7QqZt+oasS2hnjnCCuCw
jxEpW/IQNP9UXmR7+lAq1De+RnVGObd0ETrV1i1/0TQd8sRJPU38Zo02q2Q6OdLyOtnxP8Zimf1A
bMy6VSu31bWYPoUO51q4e3nqieAQqwNLAfy/GIMuiK8Ce6jfkh+HJQ3wvNsUdNW5nQKiPjzAe8v4
ERqIhW9Bw+3zf04dnIaDuTEv8RrDEAtR3i6iRuubyo7gFkEmnt14GcpuW9gT2+K1VRiPA4nvt+nK
z74BwmqKR6OUt572x0vR9gwC2nct+q1ZeBmov6DYcZcx8eAboZMemQIvmiPcEgS2s/KSHlh8iNnQ
oDAv5hcEHLDp1MgVyLHT9qhhRJ91feMPACYgcJ3FFzYMGpdqCaW6vHT5nobEpOXcxwkFOxRebW7h
VTNE6djhPuZ4i1U//AT+PYloIin/b1reujjnVOXzWToxD7R6UofdCgygGUG5dV9bmcmnD5qGB1Si
mz7oiIQYNhMoY8Xqvkwg3xzCQfcLQbHRZRFdjCIH7h1Dy56t8e+SzMBpM702wsjSWAlauPvtwFWN
pjaHuJlqBBZ2fxCUWMhWqIRFRwXDMo07df42hWBVRhbDUUyA7Jv+v7sJWGLhF7TJVmpBr/MO9rg/
wdJIS4NAlD2CJeP/atqE1W31yC00j+AmBCQRqb9BvK3fYy92+tNWXYSYqeLrI3JaWJc/YBW7hDmw
hM2aBaf6SY2vj2e8RxzZrO5mAs+SO2CimJec8IfRQ1S1YxgAF0tKuCYzeOJIcxh99TQo16p+00w0
cdw1+fewPoNaqFH8vNwn9AVQSkLywwKtKC6gqGTpFqEZVg7qxEavpeMB10AenLgeF65Nh4HswNHe
aidu207SwX6Q+chTQjZvezLmb1AV3E14cod36vruIVE493funmd34DFsUX5PyJ8UzDmmN7HQpLXW
VpPVC3/TinlM+FdNO2ye7EOXNuVFdi4cCA5M2ZdQLByiaFOjcM2zM3as4jWDQN+vIGX2bm7oVsi3
xk0taKeWR1duts9j8mRYSt8guR2HhIrZmLoVMV5JDG1oJeMZlVzXHbj+4ehCUTKTLU61ifw9YVFY
DotEQGNUJ2zF6IDcZvX8hPGy8CsaLkwUL/9fxsyAYckKg5f/iRupdnSbRwuR11PfJ2rF3btuqBg0
r8VxBTAWIPhyHKM9fRnr+pPZJGIn/oPxt0B9jcgfB7p7NgPCxXluQcogW8Ilcn6ges7uonsYD+Ve
plRihv2J9yrZCWhBbXWHexBo42nkMfPwoVHhQDfEc5rsmbUMwntZWDgSx71i6UAEAE/T5w1kXcGh
6r75CURmV0DEnPhXji4RC1l9+2opZREpP7kr7fbCz81X+wpMW2a06cBQX5JvHUqmeAnTuvF7suJR
lgiepWGvmJUjC8gOqsA2/6aCkIyWAZIYegDfTdtkMkY59mvmi1l5ERukt3mPJL8BNE43hAAPE3np
oAAOSAf1xgcfbEIJiAQSPCdG7VXkcg6cVGVp+abFIpJTNpIVzg5CWiJAQAALvzXbjikHo2AZFzAa
YByozkTPqEg/ZldErNkLbd85ZoYNHxGIESjohQKCDBaWVB/9wuPQ2ZFhDPjmVWOlaCxqFEV7j/j8
Vf0ccytWjHV6J83OZLUtNAo45xI7rZ6pa4vPi2cLeOklocWFL00f2FhRipb6FAK3ZBMsZd8NWXUn
STsRHEMrbpb8yUjQrZRTiMXyGXTHDADgymdAjW0+MSzkEnHC/oKcgiVaFYyH3Sw/CRsyO4xj+qRI
ATgLNA+p6fOPGLrOJgWp7o5VuKU7yvbETpCzzAciFDfE7pG3yv34G4yo8Cjie4aUwprxPmGNq3ZN
uZHmzRSsOF2Ii+egBfhWumbqGM024ts1XCE+1SJ1TcyUFd09ipqccJQ84K1mUb/Szw2TPGpfDFb0
68TRs/LViSy1hrcnPfiNYnzA6H+VRlYO9O5MWH1mucmWilRPNs9rjpeZVAKUPsh9JuJXSNLg7SG/
Sb1E/TuzPrTcIXt2cucXmsa2ey8wfHmr9UHTCb7yM3iRu26zuDtXLrspGtVB/hLhE/l8nnDYqi32
zGd6a5AxWB0JPLRs1WcPmS8/L4U18kVuS9RPN35sPqDvFZ5JlmQldgIH/jDK+mX9xROACmdY0+Py
2Zf/oGtd6gP1Jq2kFqwufAgwRJnGoI18IleAqcVvRT8R7XGvoG3jKStu8mpTp1v9K75qB9Oq3Ju/
+iZ7jUlaGlvJL1vH35nHkBXPCTY1Z+BS54O9WUxCuOOtaNivUmtC0//vVZyRe8c02n6r8YNnJAad
SwagUCqy+G2ZxHNnOkzkpvYgYRxE/7JlEj7vUfeJpUPnoUU3XXQRI3aiW+s7+cJhikYR/ytUZu6F
+YatZ2QD05PExpT0mR0nV0vgWrA0My7ywbDCL+Wo5k5IwtUocT7/5W/sAmPEvdER0C91ITqlkAKY
Id7k4NRmIhvnlvJXZvQyM7OJxfnzbHddBlqHHFm7AQB3Jkqd5vBZHKokoIavWGnBk2JoMatn5vfp
d//g2ze8ObxhO2g2hmitso+SJbLXn4Fi74aQIcBCgTa27UL75PkeLBvqBxbJboNIPUe/5/Nd8QDz
6CYoEwk6QrOtvDMnJOyBfhREMxXoQ8SD2t5exwgAg7llhMSlcyzvz35Nctbb5Bq1jV9/8PNvYOyo
NhkWMg+guQjRQR+E36nYyu3NJB7IhwCc2mDxBMSveEop9XUndIQrRwfhXstVqxF0K0IxQQ9ZHJal
nA8irjZOObgttqTBsz3MbyISRVTCNu5kvH3pe7KvI3i18o2GbCapgDlfy7vygRC0RK5M0rCvnc3a
XUSoxRthKot1MPHyd3TrPMw1yFaHT5zfgpc6Qri8QDWYpqN4WmLd1c1qcIGEPwcwD57yiLDrr/Mv
QfpkhI7CFY0G4ADu5iX1E2P3J5fz14pPdK2DpbfL0zJsTNDHC7SqLxd6TRZuktXOrP2ce6L2G14X
vgZWksmB1qlDhkq3WMAtQSzP0DWI0YAV5/5zJWIzMlE4+K9ia+wnAmSdUAQOreYueeiIhNUAcbV0
rDML8gkvbp/8QHR9jui4zso/rsT2TMbhq/UBaSgLRe0CRQqP2Cad3fxHK10SGcYFBgI5DAgyAmLE
NSVKEFfp/Y5QQtLgmTbBhTozLhDVILrJnDrc0BTjzC6Fg+nFJu1U0PVMlRw4pYOPhT9DNIJp7sW/
Blw3/J/Owd9MTp+Ssk5x4WOKiVui9GOaeEMJZfFF77NzUn5xhVPc2NKfSicELoQu5dQBbganipSs
IejUkfY4EZJ/MGshFRbEcbBabK9DtotPaBZZf6vMMW4mThGXvSQjYv1AVbk6jT5LWMhf+PkA0D41
p0JfD21hImXNIaPOPEl7ku3jtf45MVrgxYJkx8amspjHMMNqbIamG+WdLTv1tMVmUF0WgthWgwIm
DZtej9C7BCWA5uavLSNTlrYhw79ov/rCkPYSHdEA+oS92k1BsK6OWKBa8GpEoS51Nbai5Nq98Hh9
IXURNwx2wkNsW/kbMJCcklJ06HVR3TDsgj3RBHS0dF/rQgpKEdHjUunM+UbI/GHaqgjOg3CFexaT
IOG23FXEf7FygKwFJ+sp2Mjq7u2fTvY6NI4e3AExMKyyum4/HWsE0ZoDioswG/BeEsPMc7QBWRNE
QbjHPMojRw0gX8DhFgeYTjDfbt07BXR6zIGzT/26x1Yu/vL1Y7NRyD/KNkTQZdKR9xVUGIUvDeS1
+01haFx0jzntzKOdW3JlS847vuOTipRJY4jFYbEqfKzBFAvJBjxAdVcj7Is+o4jWBRQOaZiZboFP
vos4wahQ4ODM6QGTvNy8dYpdXpCRpcxTyP58zt/0StJJrtwJiBs6WRWcyRalEXtkZrhPZaNJwGEa
7nKJbbr7UveUWxKCpdZWOGFNpIg2ASLoa2o3qfbP99WBM5Wi6IVQDMYqInMKStq2p3HQBTf7QGpE
GaNCj5fW0W977YUAzzwTM1IEcZMSbI/IrQ1U3iL+2ENxLNCqrkY/OaLKKlpL9zFhupV8XhmcLL5E
qVEF2vDeM0whA0N3n+IZxx9rAHmjfqqfeKj1gFVHPPwYpiOUH+PgMeIDtVw6fX99clE/RMRveYCu
3zS97Pp6/eMqsfW3bDcbR+mXxolpdLHheEr1zwIhAMsSwhJUjCa9tObPLpIf4QqMF7sHZhxIA4xE
8XyK8rU1L4Pf/tNSHBPrFStRAi3OT405G7h7Jl+OiiqAyaUm4CPEiegwFMdcAyCv06lZHZFpEkl+
ARxIYK7V49lvqUWmaxXww+6pONjt+7oXn15sL5FbQRQgxpTPhPxQXLCIGrboHtJxARBViStuh7Ou
OqYZ6NimqODTr3w4tuUaDfchFn2VBpSbqAudiKL0Lazd4a59zJgpP5TuypqJHxtmMEMHwby/9L3y
9MEFw48qsRBTtk/uM/Ep48m2U2seKXd1RqQtrYd/2DsF54Vylv9poE/wqdH3EtkRDj9PDEw59Ill
6mqrG8Ugt+ucfjX3sT5L1Z6jo5wPgrA44Dt9S96QQJY7q8EqgkrKWnqrE9jqCkeM7HwukYORW4md
BAQiUurXzhxx7J+VA+vtNmSsYOMGdpSdETrNnR0KPYLNCD3X0a9aIZkJmJU93JARbiu49R5mQpXC
YdsxUdor4o8w7grsdur6G1N7cWoN/9m4wxcm2WE4yq/Lk3GGrf0Ag2/+WoP4a+4+uwyvRUdHxMTd
kzdLsJ0N/lDHdf3iyCOHk33GDBfuhMxH06/Ggy7/p2z28YzB5FB3B+KNnv/YKNa+MXhFva0buNMU
IX4fPuYioNkRGNTnxOUZO3QaDQwFUIz6R6uCi4A4ge+H1SUYZvma8LtTu94jmfUp8x3ceTTvDovL
W72yWkqNffWdi17IoDw5oYsoq5N5p/+l6aG5J67gfzbixlxCulEep1a5Lxmzvngvh4XUP2xR+hKm
BDDW6i5AAoiZQsizbRc2APobmLVw1TAEzbyP9kBgC3yY/yOZFpY7SKD6mldkTARRc57Tz3En2Ved
JRpaaQZjdJKKfTSxU/DIg8oXfV6OiEvcXt3CvcrfSgmFa1/7DRu33C0gXGRrCEhjNFWsA2ibFj0f
BnHK7FDft/+43rVfQsKLeBve8KM/+e9vNdSKqssKnSPCYrEio7NPfbJJvxCFKs1WGn90dIAXlGUD
PMgnubMuWlFsYcK6MZwSYbobgnhd2EjP3XCQ7Kayhj/MzJAn2toJSbqkrGYNP7lKvZFwGpS/BspO
ZJSm9bxTJOJjCrTiI+q27Ayjj5RjD3rSUeCZb/2QqzEUj3L8NnOqqpsKixESfUtBKLRhZ1hm1ED7
OPYrS72VnY/AV9KcbvRjZo3MKPptVV6YUu/bn+IBoyCNAkHzm+gJhArx0xh9tsIG4fRyEPdHXNe8
3itnaVWQTFiIaweiD5k871cWgrLSDKKOhue3ayhMAx4M0E8vsIq5MzcB1b+T0DxhvZy3Ss5nKC+/
Z3oh01DC9Ofz8+maAzR/xCR9jS+Iozpq1r3CXwAqPT9Wrzsdc0NI3IPAJmIbUCj9hVjeflbiea4d
CsOXK3K9Xto9p8KSspbLnqjbgEU5AMPZwa2SfXAkzJ/cy9kHAAtAv3yTuaXjpVL+ZEag6KZsTidm
MEe+OoWVT3OZardcsm4RlmM1JtxsPlZ3plUgNlhl6/GuSTbKr3rRdxFp2P16/oGgMesBU1F0eeUP
ey76Dr6M3JPIP//EkNkv+PQCc2+rLL6yIUfzMO8K2rVwhY3tIvHZmxdjfqzORXHk1gRKxtsp+Gid
B683jtl0yDggfpuDCWHIe/HYsuXAmWTpWEsia1D3A4ACMzrkkx8xVm1g2Mo5kn+Wukio/2imRwPh
pOBpzExfPysEx/qDTuqJTHDp423+L0yEODkSVsTtHzrQYAhMEG/MB5m+ZKEvxtcCMMVxwOULX+MY
d7j9t6v2Tq7b/Evrbupe+MV8o7zRWlDqv5RPJVx2dybjYGF11wDkmf8Y8bD8o/HWHw3JsLR+2Y0R
N2OTvvKJOH/9cZ1xQCW3msX6DQybaUPM0gLardR8F6e9zIapiHcF9jr1CL275Xk0iTwXMXXxr3Lu
03wZhuJQxttXqxyPtMD64lTH0HpV+KemgP/2RGqAy3ds0f+TTp4jUY6YujFhzvnEKl4xYPTPhpHL
oyQdD8NuHNkJf+wrzIMG4GBloDEK/xndnwlCfbx36rHtH+bjWfoaNWCMy1aKiGdxXp3PGi9m64P2
oLnM0g70l8xmgshMIm3ED2oBykbmb/r/xeOEcUaabfXRYoqO0DVFTnnvpQ2RGZCJRGUH+LiSv5lI
Po9A8tnKMXms2QuZ6YHWyuyvw3gZmRoLV2CCENDaM6tzgctbO6kUxhQ22RKaA4IWIHos0SWaoILJ
2/ZHhIuLyRAzeQtEO9sA7FPTHYCkMfVWxrq8JAKhnADxLHx98xdZQ2VQfL7hGcYOA0jXef2+GOiP
dn0IQR0ty82XC5ozGfYaBf8h/UBalr9hlQ/hgM6eGjvN9SQ3gRF6BI+q9NLr+o5pjCFx5nV49x7K
X1deX+KpkzhTMDwKC1H9q0C3ggQb2FRPDVEi2l0aMA0R3TtPgihsCVMjrojmF5fL628PzUDZCEdk
zgX9XnYrNC6pVQIzFVubd6cYHqo/atDmzpihh9KVF/R2TgeIWiZXmxbek4zv5wUgKyirJWDgt/IV
PjmLbYhZIUbASK51hO3Ygg3K66GKb4uhP7Mm8MMU53Vh6etnvzMzlwC8yE4xoRXthgIeOS21Fs/E
ELk0kKx5as9gkA9nUFi5FKvAhMERUkGjwxCrjaTayxiH6TRbyQMQLfSMalbiDOSStIf1W9od2A7J
sJz6CO/Oh57slh9stky8deAEoTQ/qOWUfAeACI7xy+kfXOnGvqamgkVyMYYdP0ja/yWvG7XpsoSp
4ER6INNo7/nohCtxyLTCRKLov1iiWNGQNTVDFw7/gc0LkTgb0Dccxq59fBpB+bOSSMdl+rgOZX9m
HiJtcbgntxj90K+cQt7bPpex8XPzi3Coxu5HcNVLZtDwL9o/XQYiIbgmiy0Pk9WJIOplcEidj4L9
8frW8GJEPxTDQAIJKhkwPqTUm//UbQjAlHGDtzQMaHb2r+8ev9winQcn3bQn0ZvHA9GyzLJEaDZQ
ZyzmhuYJuzdNymXa8v8Vlg+AP8b/eqD8IYIvwgyifpQ6H+uNy5U0NMx9dXoCA0w3bD7k9gBgeUf5
LDzw+5Jp3LObPhTxX+U2v+lJyW2yrsJb3dJE3kZxT4GCPmH4/bohw+8XwCavu3lgpYq+S7ZRKtLn
E9eCEAk/NX5ouOWzcAhxYw0+0hS0S9V7eYMTMSCTBr6HEK918V7R+yVuDc0ISig1xxuw2e5Elwhy
nXEd6wx2Z+Y6wv/pjCc9OxWkP2NAxIqCbzy8G+4kEZm65MFCF8zPbBINCGpRoJo8g6TduqZP78Sg
3S1+WHdN1DHs05BeAetiOEVD6JsE82Bp0Kz2WNiQfflp6QbszqejnC4K9x35QXB0DJdXNvpknca1
99Q3sKYLW/mJuSTd/Ds8lMvYtmH+fq0/EnTFv4IelB9wwZmI5OTEku/LAzSAzCARmRm78/9fkwyA
+T3SKZ7alhhWhTWLdso2Ve2kMNtASoIPys45pQb0DkotJmyDw68JXIndeHmWkc1w/cuLgVcb0rWC
x9XA2wgHx7TSvWDJgXh8pCf4h5iJFjDrus0O4hWHs/Dv9SMLcOMZYOwK7I8eLgjsYZwtLTOXAJzo
hpexoV5n060F4I3Dd6DCK2qe0ZHwRr6OCL2pTNdSyKJhb0DgfEtZYgF3P4THH3ISCa21Sf+m5mDt
aUP1RwbMx6o4hF3slOaT30cHUCLaA78n60WEfF/N73wvqRsM7CxXPCH9+Sm6SELBiMO7svQMZybH
2b74ZFrZ3yBKsq0vM7+9NAZcHxKJb0sL8ARiRgH0gRchvVNSwL8YMQiwsefzW/QYrImiDYoDcDtA
yXltX46pfhfjh5azSvApKtBBLymFla9+mqpTvbar2zJlZEGQnfliZ/bLtKTCscHo5qbJ2wS5o3Pw
a4xbDas5wVa++QHCUzKOWpDR2u7BJ0Sn6P/RAohPAVBv7IOdN1r8SqKBON+FFIHwbowOwiJOtcV9
tclLz3yyjLdBjIl2aOPYoSPpuJ3gAMHLW5xM7oCZKCEVuyTlc5sM9ABbzfySqo/JIhoBbf29n0+I
yhBORNTLS86jXn2AZ17dMIoW6kG41miOFCpKKIBJfBuWOb/P6xAJl+b1HhE02yPfsmaDkUeyZNvQ
mpFhg3hN2LWxxzYdeBWtJr/XdCp3CPgE82gwY2Po9WVsytyqukvCJHgnmSQLXccUic2uE1mpME6v
l3QB5HdJzGsKWTpZPAut3PnIEXPOKMOZbtdqg0tHMn7mXbciIiOAIW8gB2B8txfyR7YTqVMma7BI
SUL6mrVeA3cud/j7opghrhO2zIw8vjpZ2/PUDgErBPkDOGNpOMCLGLJyDiu/+hM/E+0ce1rRB8k8
+JV55qyaKq9X3llT8BYRh7rmjkXKganwtlKDVPXy/pdAJHAe9PK4uJR5G4HUXldI1NxG2SoMu490
GL9g9rRmMzE3S29a46BlbO3ymoju87Ol6bmpDAZvMqxZ5Vsh6CDbJ285QDPGIto2/irRS7kC38Vz
I0RXfPWJ+iWBga+2MgBeBOk2zq3i53+FDnPufqvzWpw1X2swJPvN9Fqv7gj5jPjtWe7SM4ymqfCY
mon3PoIk22/r7GgMD+0JXMHrhRuIExp/OQAxAKs72RAM9F7DaZVQ4iCesAwSTXJCZspf0WRZwH5H
PHAf6FYLvuOAvV+EZtMJfn4WV28qGXhhgJwUmSdlrjx+mIfijY0erCdnDiYWIVPqy2JwhIWsZu8h
s4POeTGxhqx8f0KbeAXgwiEofsMOYHGW+xJQK2wJ0H/6i3zmOxIv099MsjHyu/d5puuukUU0wWjQ
2VAYXE3BmlIv95+wOBeSXmO9blLkhgGPnkzuG48/AA8GRZnObJm4lMl96QH75jRgCsqBh+2dIciM
vtJaKJDRsXvE1GmbFZoXANMR40xiIlKgDWuBfy/S5N8U+uHCLR90tYcIKMJBjD9UFs0vP91M/+o3
gukZv6T+wGRbsRUqhFVq128NOI4PtbsUAS0q0p3WRySJ82cUXFAiVGwc9bjJ1gojld2kQF3nDqa2
Qn3ljMu6SXJZz9iDFoQoCfcGtMmIsZRsxUvwmi17DStS3uc1JoNTydOKgha7VUvEY+gRS7LhWGHO
2XnQYmVu+5Rrk1hrSVyDM/F13WeEMPBhEk/AdoO3fv+tmL7GGlU7MKnqFd9IbM90tGpzbTlr5XVN
m8Iq5I4kBpsdoweGFGzDy3dw24AFeAyeADHxzyan0GOYIaMeUNz5uxa2GPdg+2HeVnu/Lzf4T43J
w6A5hkGxRFJuCmGzhxo3nkzODhzNhiflBGQG7I6YFrrhJo3P49toguo/Rytv7LYqrK9TdMS2ei6y
c4bP9oQKaLKT2B1Wfkr/berWKCMLC30IQ8Iha0l8YFJCHeSsgqF3BCR05nOXD07foNXfjgxxky7g
ubT16vjS+Lwi4C8M0fnfFbj7dr7XlfPkkd+3YKJFBtfIMhfjUehXCPi3c76/NtFGgp7EyM8KHww3
Xp8QCZEYhLsee9OpQ2M+khTP1IAwaAYvDDYsiHtUe7IDNo6ZzLraR2TzapRY2MaDq8nOTrjI0Z1L
RhzQuPJo924w+80/AaVNRWHAgLs/JEDkuDhpyOFqXqk8mVA5yoiY5XPGWiC8h6mjQ+vJ98M/TrgV
HJxvU/4Wb3PAlCpq9iuD8m8to766wQpkFHUy1/RArTViHf+WNatOrYTJN7I2H2EVfOclJB2PB9Z2
+HnTdNZnnIdsL+GPpd7r3FXuyFqNcbLGIuFZ2MbXzFjeR/NTb/M9ITNuYmye00a9KWHwGo6Eq/Ns
poQYoxBhV/ucGF8Z8H4+ZE4SgXOAqDh8Q4xzc4JwdR3ndq9DHNonSXEQJU4tBne7sWF2rP428iYS
NjFShto8Pst7wkPRvE7PdGH8rxzYRhJIpWMqXeiUTG3XgZCVuTFAFoFPTQkuc6rpJtTlWshdnOyq
7IUZExmBHpz6KR6X+lac6OFUSxdPg/AWhQhoAlY5CNM74qFt8R+jSWWnU9glq39ZfZRY7jW0CHY9
oV7iHV1BIBE/m/KfCbk73AzUW9IR8EM83Mg0TPT76iwDy8Jv5af4dMBfcA44XXlJCRrLHqZxVYZd
ibqFxR+XVldt54l/M96ydEKghpLD5g8XzC8x8cFbwuAd0ZFgbeCqOqTAOoh60jaazg4JNRP0V2yD
wptIHtbfCPKb3ltaB9d+y29dTJfugV9L3mBXAqRbXIT7DPe8hv+Ixska4HHQRnWoTCze04Vki2xw
/igVn9XDHzmqZcoAkezu5ezIeO4FTE1womCgn/EqxNGbyuBw+Ncwes8YtoXRBrxtme342CVtp2rX
JHak4iET4sCf9TXil1JJfrLY6czUWUQs73ISjiJvqH8jHPXTVFGG8FAx8ldwzPKAsugF4Bhv8wTo
CU+laNXN3uw/5h31z2qDMr3XLkb1LTKrmtYgXPHNjtI7iE7WWS9QG/GiKsMogTn4wjJC7v7j6Lx2
G8e2IPpFBJjDq0RSOcuyrBfCkTlnfn0vNjAXM7cH0y1L1Dk7VK3al1edtXnGYd2vR8TUhfCRZDzm
3c46cjD5Kzy9nfg2sJuA0aqtOF5lflq8AxchXkpA3VYCKoTiNMBJ4gFfMPQMfoRF8lEIaEIZDDtY
yZlqSfjPPjaJq3/oH9ZkDzfmDi7qUII8cAgp6JKXHblTjav37CxYSsBGNaGrM3sqWIzSfJBVWO7x
+Mf4vRDK2wyqmF7qwkLaV2AVqX3hZpn7PlxjEcGH7x+kiXN7X6Dqbi9tZFeQO0iNxNiGRHE5lEtl
1Z+pBypUue/8sTAKRYfdW4gHysU0W+tHFuqrdDpyDVfOdJEGBy5Six1phNDpAZ+2U0REvO238dXF
IPoJ7dOd3j+RLcTs6D/uTf3Nx9lw0qPoWElXy6LgfmjZDsl29AlbwhOPkbKVaJN4XSb5a6zmx83A
ywxcXkt9igkgYc2mHYLOFTmxi+omK/aw1c3VON4IrjHNkzBdxPAtOKrVpg4/rfq7yDCrHus5vala
rUeyJxf+B3ua5fSbvQiyktU1hWZd89Oxy3FI5AnooSlHGTPM636Myxhd0kXAzRZjuAROuUj1F6hh
MpyqVXjrM6jYq/TUjReWCSTb1DdpwH+JJX695bfSCfvaR9ql7thV8XMEjgaHJYbOfagZ0csurTKD
jZ5+hfaVwZOEh3ZXdU7Wr5lcRNtAIw8GIJ2GTTSdw6mGN8p6LE7WVhmQgr74Z6wJCfZOS6Fd4fYY
KRGfA2iLv678rmUWNhs/PKbDR/NFGNpeeZXjrSP5pv6eHvS1DJiQN2wM5r9/FrqCzKZIn6UTLJEu
A4+AB6X1xOLS+yo4vrKt1hJE3tkVwYsPxiLYXYgHGRjQiLga0Ixrb8yXaa/mvXeR7ZlDTmwI0l2q
MJH5NquP0eO+xd2wzQXw9kwts8yD3LxuzIJpOtOWpwSWNp956L26h7SP8YKoSpSFKE1neVmPipjW
hKisTzyXSgtyb9wtE/Ij8t34DBlxmCBfdLlGUnFUgA7jwRWAAEnj2sNAKGG4La2tabVrPXuruNAs
8a3Kt+xtXOOqhg8TvBxDrgNuz3Ke/nROG6/8mUaNeYF7QPkyi92IamzDyVVLVBoXozok3bZipIxC
TIc9v+ThH6dlbaIkSNBoIZv+y3ODzDBxYXy1vzm8DDBpBT6o85AdUozmnAfyiQG9/6sKWI04EVHf
txAEy2E9/EyhU9Y/mYmVhQWVjUF++LGmHzG81QcuYAsgprEMOUvy+TSlPlnVG+VzioHdJRsUV3F9
iBny40IUAQwbTxM3ERisKnrvdNTJC9AAHOgR+h+qooosuBPJmMgdMCFLswX6pNE3TI2xUCAOafyY
gcoyrHIy9I0ZdDY0/WsE6yR4uebGWlbsL/XLZL73EhQYNzPsPaR0qdlPFN3s7ur81YUH1fdXYvzZ
d8wWsKOiWD+n1GqlAL1soWGNIXRpIgugvnfXUT9Z/Ulp9363cqQYREPmyDm/1jJI5SWNTskwgkKo
jvaWhlcwZjkbLZR0PYClZCnqzwCW8VzaXCYqD0VJPjg5coTn0WbVh065WPCq+Hc0DML4Gjn5g0dL
t8l4rLE7lltMNpcStnjKTXncjToVWEu8zlelYxkmRzpqvvjXkbQtHDzCoPYnl/mKnUk6WKAn1aqu
X/vxvZAxFzrRZ6x/4XYmTmEQL+XcOCjLDL4RV3sKkXuFUQO7VthdSirWbnSC9K/CD6HVChfGNUBo
VVDt1R7dcrgCkcm3sP3NLOa2h6p4tEwLtfSshq8MjyoarIwNrj+sppG/6dKh+t9BKsTC0dnvlOVj
tNFeEiVoIPZFj4nNvsEUMDLxysE3Sq5xZGtSAkRC7qBiCMFH348DRfqtYOTX3rEslPZwERs62oUY
UHWXP0hWQ2iQIQBSBvj6Ka23/mZMliGDiKMsumF5kLnzROzw21jamyg4lBVlRsM3lZrzZb0JueNZ
PxhqTRS3BONRHRdoSo40iBFveLX4rl0gPCU7x2GfIPqbU7/o44BHxv1FK12jg51EpDV3Bs5qnBVY
ioAXQmS26+9sp2Z7gzBSaHdeSpTXRgfXCmNzmYirb2+PagBeiWlzicX9xoIC+IvZnz+7AMIZ7kph
PegXof1Nypsh8vRVt7jcoJbs8rOG74+8yRpFMCVJiSSFJAXRbbDQVTvwv2VBDM5K7zg3zt4H4cPQ
T70HDQ5NFvjAwrwJhznOF537Sv2mGmk/o0c2ngrefqLG9MwFj9r7a2BFQnIIEKR49xoLMEkf+NQ/
WUdLbn6k4GDtKfqHirMKZgxt0oYuRruWxZ8bBY4urshw722pe5awEeYBO3oyZ5yxVxLFVSdsLfOt
HF4Rlk/lnoobvJ/AVQ0yG9BWSeaKza4Fj0B4g/eT2d5KcjHC4mzOeHCasHMH9cdS9j6MmUcb/kFb
kfRDf2ju6L9SivAweW+Cz1jZtsJR037rTzVCGC6v4quh/ZR8acpuCdB22RfHXK7coVSWQnn3ONBG
tk4JJFCPQmcM6QQLTpEONVWLj5EwRL5mlMqvcalVd5PjouIWq7eidzaIyfRI93h5qFxxU+sMofDJ
2ha0sVM6vIXHbDr7+iIWbm3Gov43ZmqUwNXUErcWNxb3C72MRhrDSGciznUWr1nxPuPkHfpsk0bL
YXxnrTGAkVhDyC4JFDFxCuokATvKxEZVoM6rtMVY0X2cKkzlf7NYNLCuZesClk2NS7bKfhOHeIk9
jkH/O/8CFMlNkO60HwNx8Lbyf9mVnxE395cMF4cUnkOOoYFR8hvqudhl74B5sB/JHLTT7yQHGvuG
GtCK4DsmdwafMxfwMrCmZ4Db8nXVuCqi7mSAcKpWdXrPIIWGn8nawPAUPmQ4/QTULJT55cKQ1ZKl
8o2osyYjF3J/b2sqpYtjNsy0miu0E29FDJHnswtB0u6fjHGHjgzTSi5fYv+iTlxi5kIQHwrcJT+3
B6Z+1SarntV0Vr7D6SS0K+Jxo+7Z6U4xAzU2dWrB0EZy7h1FccNj3Zlvffs5P5yMSr0HUj/HJxFg
o7is5ZLq2YRvwuDmEQ7nCrjWO5txtL9Qs4Z98aNpRFSaB4DwevZOomssrYGHmSyRbHnpH/2rtctJ
xaCF8D/NV7mu7AFRqXhJr+a22Ux78Alrw423zSLfIxg8eGtzzxF5Mu3hHejXrsSazuhbWTPvtEXx
qPAB4uDe6Pp6KnY1ucK0tD6wn2uqrxXkrunYuZiw2OVrFwnETgCCWqUkQGK16B+cQDpt8Lxc3jOU
qMafEDvjrVeZcbIZdChdbSaLNkXmUr7FZMVe69o25zibR8MqEn5GfB9DAg67FU8r1lAPSJBP2ulz
9O32I33SyY5u9TAtdD4E6S1wWequuXAK/2Al8yUIH3rGzHHfs5DpLyMewL2mHagdtGlxbqG1243k
EtOZYVBhJzMvaum8bJ59WjhjFmOhBP9gqdM75cNoHERHkoFmcaF/CL8AUXwB2bzdHhpzEclOzYwB
ueDoquYKBSY4iCndeGdzsIcInMVeqzYS0/4nKRkREk9tyeJf+56HOuNf+Yh6xovnBMUxa7uFtU4O
iqOe4MWClUUQdedm8peI4BcFK5WFTTRZv/hjwYpcW75KEhXmpYHBj8IH0tsyvTQNnGx8hXazMS+q
BjbBc0j4/jJ0Htw/NjDXnEFgUCH9WI4MpL7MD76VPq1W5A7vofeTFdvY3zDLK18eUIIzDVPBb4Wq
EpqVtgs4JnDpxsoHxAGdmTMo+QVxEP/n4Q9bfeUsHY/GPd0RgQdJD1QCf8Fde0FCOlo3QFhI2y1b
X/VflQlJwcFLlN2YDOGzzPxzI5wq81tzfeRNjVPqO8UNAO+5pKyI2q1FzNh8gWZqfeaittdt/Ne0
G74QMPEWY16wfrXuR7UZ2EFZXXJbnYpi7VdX7F51znRjaelbFGz0qeGb557lDYpVRMll/YSPNeFZ
ZnjZrBkbvykHHj86z2hkhEvBDOo7dFTnLJbXNPpqxRvlaIEyFbH7rM3ecZ9xVu7oYuu0BSZ4lphV
7au1VazG9gDGIDPd6Gu4bBbDDmZdjz9QIQsIxOFRwtHX1Tvgv/g+I7L1IPQDoPBs6YsqnEk4Yw6G
b9NuanbwqQgCqFmQUolDk9oiN19JiLqd9DjdLfrSJ4slKkNjR64NyRgnY9eD7kMyhK2fu5iy/6Gk
bwib8ukD0BkQrsNQHXAUA31DhlhJ32JII0gnD5RGhIkhHckQvAso4gquVKcS8AS73SZK3zyB0tPE
GJaeet4f/39G8qD9Ee8haW8acJAOyRgzd0oFVKhboAK+5ZTb5FuV1jESLWMWalkhr09FM+KhYd9i
xdP4MXjH5YBHYMM8RLGt+BRflPf2lyUP38P5LdkihsmIBMTkHHO+ec/mxiM84TNo0zXPDze7TyWI
p40nFGYQShPe9kLdq6ijYQr0V6aQ/OZDRbPNTpRmr92zQbjy4vk9EaME4i29ynS7vEYRGXXkkkjS
Voyz8HBP+6ZESwp51HCj+pBWvx6GNfDy4mkqiQt2AqZuWk9hYlfGKU13Y/nXM64Qxneui4GE7Iko
H8aKMavqgiSfRXzlAuiQOvIR4TRBtcSCemPNVBZ9VxGTg/DgkrXawvjWVMZMAFSF3hnKe/6pEC+r
8Z4AwH6G3WfEqVlP2YKoC45dWiELhaP3ad2AZIyIo1qTq1ay1j5NiAJhKf+juogVbVmMx96h6EyZ
B7lkVYgGdvVrVVfHBpS7yexYxwVQrovG9uqB3os+TXLysF8YwjxXdmfDpYc9K/yI43tjzuxv+rkc
IQm+TKWjCulWExDX0Ol7TJq0NMwb9xL6OpskgSf5z/6NOLMAGxuzZhKNoKMtohGrOcOq4hkgxIqs
Pwyzwl07G2hl/C3aAdX/yOADch4QnMEv8v3vaH8PhsbXlmkla33wNd0pDM45k07lGfV703x1zUvD
IwoNIvztFUSGlxymJFbA6NBBUu12rX6aTAf/W9NghfzDxxiJO8xRzF9wxWKcBWZQKusCdCAh39mb
qZyi8IHJFfxgJRHptGJIXN09jkv0BrhuiKxUPi11xTc9YP+t3IpbDOwT2f6xqk6d/pm0t4m8iAgN
Kr0yI2urWQ93H3Ik8acXRV0G5NbgMzFB9IUv2diLHaSuTYUtFUgdZwXzc16m7DMROUeErsNJ5bPS
Mrsqecx9Vy+OJlx6LnwR5NFHAL4dMEa6HIMD21h2IvIcHmQzins0qEeFvcXUvQe1waAcw+w2LK4G
q1XzzBh9uMeAMTOUsEUFRJKS0rRAsi76hkhJNJPo9zxQxKLjyc+hQEi1B1LfKAil+HXQywXdZbNI
lI0mM1PBcb8BKlkxjOmOOnzTbKm8IBiV+zAkGnvX1muF57sNHdk64QR9wneapDv9x4A2Q2L01H3H
2NfbH4+KI/5l1JjC7iDST1I3gGy1+t1KQN7Q6ZHaOODWxV0ZWK6u4KzrNnGxH9CXFMV8tparwbrU
frn2NKISX2N4a+j7+/gXAanBavB4z5K7PHuJYMLDr2QJpqoXmQF9ouHvtijyhVMUffYFex0O4aJZ
JyMo61re1NQXRfFhxMWSowJQGYOXHo9XiybKMr6zRARazKxZ0P86Q+djnRFxr6ndKqTRCAEVidHv
BbhY6EN9+G/UUvOip+tJ5DF59B/zfT1whMEX9RakLiDYLK13LfxS5XVC6OKsuRNcG7uWtGKYhiEo
uyObrc7wJTg7aDPZwDrKtxWsCv+YMh5IWd/xqC8E8I4HdJYImwya7WhDGhBVpaPUDiusumX4tlSx
6fr4tJ2EsSSVnqvtYQLjwCAJTlz5cHd7iPvpr5I7PvjxGrAGa0yAy0BEtVPKalhnk987IimLYO5a
Z2S9li7jZl7vMupr949C+4PQE7EoQRKUxG++fzHnPQ7TA7otgmA4VXJATOVBZxDeMczVTDhHaBdr
J41BJiG4R+AHGnHYhQw7xz8qmUPrmMhEvPwc46npy9lPR6pNOhOPOpd8HzbMjxERfOPgkkAqXudH
dZhVEBSMu/4P4KaY/wx8C8wv3q2G8aBA42RyJXaoH3WGz4ZPOTXHMqiMUAFdjAPh24zCKzJ6qD5z
uhO0oRCgMpcUlpB4iJSGXJWSZZlxDYCvomfsKUaBir8SZVVW9yi7qSjHMSpoDmPLydhVxjG/tQg3
cWkQDKpma167KJGSRLnNAgA8CsPR/2JY1uD9gnHTEM1YGZmHX17PqrzDnOOi8B0B7DxzVQg5OLbi
skemm9zwR/nZLsLrjQejP3c9XqilJB67e+R91+KahjVSIHVyy6jmsRndYthFYbsYky05S3oyrz18
5qcC+T7WiA1L7506/dE8FwW2uCvJXxj7b02iWsCtS4Ku9hL6u3dEMNQbrzC9W5ykMoU8+LD/Y6pp
WA4EEhB8pJ1JT8cr7aXrJsIwvAqTgzzaBko3x/9LNj5y4aJaV3t3IDF+aeCSB188pBYql3erf3iw
G95l/0TxwfnM6IalEa1E2toyehS6iH4g1eKzyy5SfB3JgzjF4mnMdx0xLThGsLHD8DsZVG2opFO3
Z+x0IIJsWCX8SSQaGE5Rkhu3BGEMLBodBuGlGtumFf8JxNyhtsXuK23ZBx0bZd+Vd1r7jgs7fi/b
fQjVTr60TONUGKWoWbuCK9E7TNQD0gQFHUOU9PRC4Kz1LWhvCVKFdQO2g0e23hjPiM+LTnRkCMAA
j+9nn//QGotyfNHhPbUIKCHv5SV4apUEMX+eA0naNkHkIhQo2fjwBpYb3AFXhIeqjMEoAiPL8FdN
k0fAdF+3tG2JSJdHxdr48UmscZmEoN9w3k3smWQJjYvT+XNbT8fUOyqqhGL4UHdN/DMcEgcpG3JT
yXo27A5kQjmdkiwvnSTvnv8WYUEk7L1mFRrUfHxHg/IYsriwUGJgNmNGv5L/M2UFImpnKxO1h40k
U7L+xuGqBqeEuyX7jJAl7UIQGXJLEMsliuRZgCucEX0Rt06UK948E4zPu8SP1lHUqMkBEgTR62J0
x2hv8UsC1NnugHe8+q0ZZx0qptlWfPZLuLcADLycb1K1baC2mbItia+URaT5lgH9cKpxbeDxKTc+
Ug3vE2poiSLpkPDdr9kwzPCj3LgyjhXyYyStiIMkvh5yR8jGo0CiJ/xN8lyWEPYGC4blgt/eWuRg
ps1ImLAP4O/9W4Ksj8KHy3MFPoqOUbAbkDrWg+i2ivgOzCdleaOIUcYtcWPBguRVsmX8x2CsNQu2
xpa+wrAF1C3UDByrL8NtKGgR23GujzvWyrHoEP6Izri1jpZ1EKiV+DAzetSz+VmWnwhM2KYLRFYy
hJkcDFuMJdtDZvcvDomMOZzKAVu7L54BjXvyaqQHEp4Kd9JO5e9EjA+7jZLkKUIOTvJw16eLX5Pf
Pbk56/JBDdjsILAqj2blGjQ7GkLiudA1GVh5gUy0GXghdcbL8DiKf2gGoDUCm5gcnsQR8BOq8atk
bfjW1vFW53XRPukauuYQWIzHrzzQ2njiKuLnyQ8lNovIbgKXNWfvPUQGq1m5TrHrS69JPFZnxdWl
V8ExqGJxHfnaupRYQvQhDefeny1LbyyZExQ7BfAvxBj82MGPYW4ox4Tkhcwrj7ee4jK8ZOojt7Cj
MocRnlJj8mPY5IRbgYWG9MZq8Rogolt0xiFzFf3BPpkEXe58BQF7+st/pjBFwt4ffDTChy4R1QQw
6rPvNxMWZ5DQ2UdaPZkVC4jKjf4xoQ+RFKgx4V+FPsXgk5qFKCIb9rIj99qNofTK4z2pzGVmvkX0
aADzYvAQ06zQNb4wLD11TGiuQR4SIC5nVN8H/Pzh2aeUxzgqLQNt1zFfgJolTo6pMe9rR3tI4fk+
GfRG/jkiQTvRftjAG9NfEn3kwkMxmPgoh1ymDZNRkn80BjdtYM8fvYkRH7etNJ09mWxSxmnxD8tn
9k2x/1QtbtWDih2dJw6JS42e/I0gnfR9NFk66uIm0dY+86GBBERB2BHfpXwttGZXKGiw92b90Nsv
nig1RiOHfA7qOhNFGQ/2NRR3LJHq4GyRCudXG01lLQwHlcDt2dtU3xVE/0yfEPcgt4j175iNLkFu
+OfYQbT+dz+e64ZFqiYu2w8BaTDZDEgC9c4uMVjgsamg8LyU+N6S5YNkE8cw1UupokU9McHG3KNj
keXCj64RnAj6H2SQPjxjsXYjb6MmW40Vcz6vtIlLJJTok0ZdFA/kIU/WFmMpMLRkjlLl3oes9IRf
XYY/g7buyAprl9DHgI8QNDnnZROtiQifWMKDXGChJHeL/Ff4mRmbWDQHuAoQTQ3804TckMKJ0ivj
1QXCZ1/Wu9YR/yyAloPCN5UHRdA7Bx40NScHXECJNqtt3qvuwjed2SyuSB2Ea4FIoQQQhhqkdUhU
KBd2vFNKh896l3aUIPL7MFx9rIUtSswlUWwVRAfWSulVAXdYiF8idprKvASF3WnptQAbKTY1zH0s
YH2xOgXZoQVRm3gfGZRPVg/FzVLXHt3au0WUwlJsnuQpSTg7LjCsySklNdz+Vm0yTuDGo4HfUMA2
XzwUGF9EnCRLZkk13y3GQHznLBLSgJjzARhYRLx91r4PauLQ+asMIWS6/1bE3bcWgKJoFPoe382S
L3vfMaQmjMBusfEr1PY+aSoTJX0FD0HWgZ12FwObhza6819TdKDQTCg6+JvJCK6JX0VKXjftkd9d
UiIxvHfESE4D3s2alRN0usF/kjKnbrnmBmNqOBuOL4KFH+5Qhr4rFIQkeeoGEWVGwLGx9N+L0uBQ
AtCJaLrNj2a6uOgldwpf3gKqLlMCAXe49SO+dGUF+NJEL0k3Lkg/BqpzTJwsEqigKTbI2pzGbJkY
3vsIQ89CmWggbsOBbpjJR6QyW/8LNKfRdG6UUdlTwldEOopAjwT5IfN/B1RXPXPHLMJNG7WHfvI3
onCuGYLExe7/+bcqFPacfBP7jjfTeObFcaa2zsFhTP5N8VDDighJHiEsGy8NhZHGLGvbEq9sbsgo
1pmY6CvuNqQJr7AF7Vc/gjPeRxmn44iWrnEkpIyJdxqTdxLMMcPxNI+skDBOkkatbRBPVeFnmdwE
9rn82emRJZPPmIPFgF21y68023HWA1SGQF1/U9OF+U9YudBGg5/5EUkaRzHWnvLBQKr2WDOSxTPw
KjcSwk70DaiYCMjDWHH3il0rvBf3anrnXrNuzbPG8YK5+//eIM53h3mgzQP+gzuyZgsk2qL12DD3
9GFKM48Nr111kf9IYE+qC/c8a5FkeC824lbDclfYWC4ewTx9T89E10zmBnxJqFyiH86SPTnbKuSt
ZKes1a2XHU0klnBxt5p/Foj5ABtv2vrj3p1imuka4IU3nRTvC7oUDGFjV+i/ZH8zkzI3bb6rPpJi
O0evM9MU12xRRiZdIOKZB4TodzAJ7fgfuvbjHK97EQ8m6S6MOIfdUK39aaMQskA42NNb0Z0n6DiJ
+gvdxMcJm7KVpHB1Udjv6f7IgUCO76t3QbYFvIsLqT1G2YaVE/58OsUlI/H84q+KNRLEEHSRW3BR
mzAN9Xd6p+LEYk+ueJVg7M5GAC17M3C9vBtQg1hDxrNia0x+6vKvgDCW4/64YefUK+Z1Tldt0HCp
yTrJP/jEkE9K3qorHTTE9KCwgey5zb0oa2/l4srkSRBTUpEo+za4hxAXweeMNmz9aNgLn/vdxoHF
ooLRaji7bhfYk9ngM0afu1tFtAccGpzV8Ul16FvVPxLbp6cG33BdyneJs048cfj6FAz7+ELIU3Pq
+UoAZI9Z/bjp1chPkIb7t3JlFA5r5yI4Gig1vrN2helcy07YJbMBexox9qfgLX8XLXsOL9dZVYMW
DQ7o1WATxOtC/qv2VCX03bybOrKjwg63AcNPVBxLBijHEvAt8Fx/doXn4Kxsgq9qO2YLBYi62qgX
9VV8i9Wuw9aETWqAFLMarzG9Orc5qy/NneCpntlrcDtpe74xGanRK81bzcOQDU+3RDIQY0eGanQe
CDLgc6CS8rJzVd65vRg+85kwsvFX/hV59Er8NFw6pqRY58RCbTjLsCPXc7xRsmr2fPkNcBYV2dQM
3OgRIzfDyEYVVD1lAw9tyZD2ye+Yspkz17h6FT5OBEulk9UrC2pMtWRydme4z6TJJhpW2Rb7YFOP
fJPZr1rrak4D7uYFdvUzHoMPmkkRRT8DL6haxMHo7ckMl+kBb2iCz5Uk9V1GP0IGUjwsDtZTzlZF
vKfzU/DdNS3myA5rTnyLlEcS7iugDQMiCnON+gyrykW7axtRfquHU7/djduA5y9YMc0CJzff6TJh
m84IT/gT5398aETb78AhO/dadNg3CdaK4I6cpKQ1D6fi47fc1vlDPtRftO3QyCi2PrxfZTF8MzjB
5ciM0YCih7SdGYArL72VD5E6ZA0PoOOmN+FSqtYwOwTzUyfAmYqu3PTMy1IHAtd0GsYjMET/BNCZ
N4tQIVQgCXs9jnZkiw1VPhMT8m7nEqJ+1PkK+wvhqYxg4l8EE2w5f+Lf8pB4rnAd8zdBcrRdPG5y
/979JBT6Dj8g1OfCvDZ3ig7BGepD/yaJNlFc126bLL6atSQhsEF/xFYa1DLQdrZgpIyx6CueuJ8M
SPm86R/TF+r/HegYAH8EA/8hjxtctQDA4Uyn+IqhnutdZ3y+1LxzRVPLROSFLkLRmDjs4nTNzSU8
EQz3s+VcAeyD78epQFKRzcDwjUumcz0LaDmq24O8MtPVU3CByeqv0kk/medOPiGnDrsWbwtymmla
cOuY2IynXoIyTkvAozNHLM5XA3NGdR0WLmcwiw3s+XX1w8SNa01T8bufLFLdVV7pjLW1gzNhr6xM
+W5E1ls0vVf79HNAhmFsRv1ORADPTnZl7osytN9mbHQHrJeol/b5wCxsZcj7AvUQhzqIK8xfTKnQ
ZHR2r1zmlfl05iOoau4Xg0+4WivmWwjTW1973ruV34fB/SFmi/johbVRsy2QDbpXsT7n12KO8KoP
KMRK4dqJTGHo1fBzEVSSH9Oj+l/qwIXMnzJP22wTCN96Mx4jGgmeIEYy97g8s95Q1vkvmjrMHuDF
P3oGAwVbUqg9F2pqQBM2RMxYWSGji2J3ZsportXDXlsiLWPL+Idy/TYbtYp1eYVHw+lsXBmPm6/p
m6BKxq1YuaaV9+cD13HEaQOavEuvsMR10ue29IKcgDEG5gmq2tHaBS5jo0/9U7Hc6gfFdMFX55Lx
uhEmNo4vzpFytL5o52rYhJzLwp48pOGErDg2/6MteNSGdXVCDFD+EmIs/ReuEtXID4kdIzshTdA/
JpkEDt1hwABC19bg0wC6XxF1YXWfAlFOYLHswvog1OuBplc197NelKYudPKla0E2wRUkBcdwtGvq
QZbuGSXOuS/+BgKuyo9GAdeYr3TiYwA8GFuCX4iREff8fExTibcpAc4uNGPBbYjEv7sZ1rL4yodl
au0p/A1D4VTaiqYdofrJ51E5A+x+VqjfLPFsxC+J8IBg1bF3bza04imdIp9wQlyCrO867CEb2i2r
twMDv+BPOzi8PwmvMkdG6TJck+YD0yVg9+U7MOuVdeCClICI3r6afYh7/aEFe3A59RpXXwxwfLDF
GfCi/3k6yIV6Q+eWAj1xpmaDvJK0RNwnOzT0TLXZhQTCiX5uIDa8Jv34M8d3wLTPAgGXsibnPFGq
u6hcig0wZ+WeeScqbwuhU76TKvLE8lPB7dOx7P6eQp555h4Ba3ssCjUdWCAhSOoRWRi2jsDKlO+R
xWNb8f2F28Ec0tdF3g1E/YDo5jpiFbWrcOJe4WgYHbnHtt9DFUiIHOOPmU1fLbr2hhkmEZVK8Kn3
tsG2Xy+W1ZMHtCQYlQcvKA+edSPPZyo+OA4m7doYXxruRH6yBDMUrOsJDby1oj51YFYai4armEHL
t0HK5yZUxlU/Pw3VB9MPpudjsUNmzkSjjTfVrJLCPUNawx44EPNnXjWXatFCy2COXG/L2mXO+Wkp
P6Z0l8cTxB72vazKlrzR6XXWcAhMPdI/vXho1kGL9sHkYjHiJgmARlFTai5fHQFF5EDwUjBXCrQW
VBUivRm9QO2wF5XH14Bl3jqMI6Pn6C2dszL1H+StXQfNEMAHRM8HhxrLFhAJWN0pjmC+/6krkYM6
zX4p3+YTs22XMm/19sWEXLmktasPb1X9xEMxPIPpSPNNwUoadfEIp01Xo+A4qCuJnX4f39CF1eXX
FDNRbQ6m8qJNq4rDZB4GgMDWomFmJQUmJEcd5BF7HwpeVjyRSiyc9RkX34L6nes7MX+o2c/USAsx
von1Piruo/gRRftC+lX0r/oP+MyAMbL9lDxhLxfNmw4jD9GqiDkgoCCX0z84IjnSd/Qyk4VQ+ZED
xq4BFKOu55PjG1z1uwEXTMlnxJMl8ewN/qpleMe6fVB/OdQUvqLPYdg1+jVhmAfzqfeONRX7d8b1
EuP3KDZNy3gE+ZX2bWa/wq3HWsPLSCmjniMDTIlZdhwhBVW/J28bpjZbKr3Z56SP+8g9fFQs8afH
igA1XZeBmihZodMJNjmyhOQ2MmuLNtRtvPSMARf3UJcyigKQBpQ+uPY858p3w2cwMvhs2vXciNom
jhWqFNY3RgRXP17n/oXfhu1jyp7BG15h9O5lu45YDpnYUaowDTDywoANMV5yilvpxKSwohGc/K9B
PE7Mxpv5udOMr4ZXGNOm0luW6V+m/FBFcM5L2UdUXpq+cEwUZbJxozm3qZMWAbrcQgKyVmESzv7g
JZmGuHyhL5uNKP0VTASlo7Jn4I2HCLiYsqHniABjG6c2QFVXg+mjX0LyjvH+UK+C0zclQc2EOz6U
pBjFfx1TT2QLbL1BPlP+oWkgs9InK06qVvCp/N9QhyVoN9jtMzR1gAiVgwUc56wAdhjTd/bz9bfF
6tFrr/nkSE29CqPO9rHJ8KwEIvmyoz5XcumI9makLgSz+jaOvGQDpm9HatwaxSZGwpTwNZJCCW1Y
hzssh3RcZPsyCDIPYbHCVxbMG9Oj3l5FdrM6hzyCjNFaTtY3f3ZNXmNIsZ6zO/LRdzPgSgE2I88f
vPTYWAfq4MoR2nKJ+lI5FDUxLMUhBcIW4CC+1MEyREkeYKceRIaa2Sli6UZEx4bxWh++e9Mmks7R
mY96Aibj14pr4jiNICVIxAT63vng08CAkxxkcCTQwCUVm8ybhiShZdqkAyvsWbOgn9KRUYMwQ1XI
UA4ZuPDs5Y3goe1utuwq2+kENSqTdQd2z/giBQB4B5WRlN+NClQ6NLcdJbgi7S0GmRlbNi9/GJ6/
LthIWioGgeysN4wwP4HwCK6INxvpYPo7YqWsow3mqT2RAtq3wIpJCt/kei8TAtpiKO3sBE9Gx8Xg
THvDZUonwoTmOuNc6JahVBFGvBK33nToqnXnpixImVZYbL88fhqPBxsMUFP+4+i8llTH2iT6RETI
m1vk8VAU7kZRRR3kEMgbnr6XOmJmev6Z7tNVIO39mcyVFIGU1aS/0UBecrSpYEcTFE/xZ6diyynZ
527aGaybyFFoo2kcZXMr9l/qvWHoVVYnBhEf2jO4gaTUsE3QIR9B/hS2/L7a6ImKRWcsMpIyo9GZ
suy4npvVjEGkAajp9PpsXgU43+8X/cLHHS7ZJwAFT4HInyWWthAz5flRzI2I+GZgWpXioFRoqdlH
6a+3255OCeYE8nBIyNPiGq3xhJr36H4+8aGi1eKxnX8IuYF5wny9RYwWW/xqPQlULaEPprF9P+oa
Caa5rp2q2BcMjEoEY03Jy4hTW1KxofdscCryAgHE0LwRtSG/n3+6QCUhIcrEzJZZmnZ8Mi1IJV5Y
g1ib4C1OjR/l5dPgAz8l+W9X+C8KphzmnbAK+98egQdd2gV43HuDJAN01HsJUspMoCkl1tCWtnzJ
ikf3vkrSERVsMnxLCqpOymSslwC26Ehq8gJNL45+ixmjOL6zTke9wLmFF0Hl9O/ojxT10ryvAwIS
udoLsy+mPnK0ASZZu0ypehbS4r0CuqMuDeGavDdgZBgfw97cvZQ79DIZnH9yVm2J4uIs1wA10e0B
6QsZIKKyMHtOFwlqZO5F2VcCDLpXq6BDN1an4bZEqzRIFJAKsSztcRD6E2NJDbJtcYthMJcnvDzK
c8eug+owg5at/lKCf4R/FdR3uDAIacg5RcZv1WgFdunaTCAEk8V3H0gdk3iyG37HCnZUSOabOpZL
NfoRzC8ZGGvL1SihYMoojV/xT69DfOAd4BZtVSyXMMBeIwsGAo/fpwyFgIFU/slcYuhl/HK0+vxa
A/+5ziO349/2fLpdcRQjVMvYiQjMiiEtfxrTnphcJPuAK0OwIKiXXMfAAASpmTJsx03IjvsVh4To
WXQbUqaw7z0W0cSyAXwjFAuTM46D/MWLPshWomG26vGQZE6PhaOC78K6ecZdwayWbR7vky6JK1iQ
kDsZ31XkraC4rSjgi3eNZGZey7rzpuiAQTZg7+m4vRBDY0Yn4AQtBg1STwFaoDaHHTcw0a5WM8oH
G94qFeiMGj3D8d2iKSemnv/EA/LZMLji0cCoMGnwGJEM6oEamSbZ1LahSLFmdhXiWxwKYcoI9iIO
5xwHVk9NBwETlJ/CyVq8vntgxtq+YPYxckdL2uojSYTu6bhtVStsSDr4UiwCpwCRkxNVV7+v8I2K
eP5heDPm/ypqwLVUb57wa9jM40coIT/pLO5ddV6LXt38KoXKNPQxw5kuJ4eawmVQHsDxWHulOwFj
ADVN+VzUISo8rDzPLwk8w4GkJL4Ddo1yGchkarNMffEUQ2LLsSIIe+hqM3PRYx5BF57RNbJSdfAG
NJxGhrQvAO9LyYevzOkLSHgxlz6nBRONn6lJZKCbUIzoXsvdwjNZIHf1OxPHv3RH4VyFi44UGcAN
LML7U+uZl8IM/T4JNAOEJSNp/pvDRqSwcFn/l+fRL8r5+JsOAQzsSQ44pbLNNaAvOeG+4Pe2auvM
+KM7bQVkumID3FxzPKVyStNDnlAiQGCAWQFF0YkME3mJrf41V05BXWf+1L53lfkznZdciSgn6F2f
F14+LMHmEjs10CMFtDVQ3Fn4hxSpAjXU19xz7yNo1099AYUviIn10U+vGMVeutEHj0y4PsUOPO/b
b5GRaUWdNca4hY40FxqHtTnuhvKiv/GWLfQUkpq5eLP0GoD1xiim+KBQ+GTicXhth+5MhadLjBbV
mauHzTqRTF9s8X6vpfQMAY8RCB7nT7FuYCXkdYY852LwNQ8S/GbxQSoyAqBVHK5bXp+Gy7QDTS7T
+rJlQPn/JSMg/b+TYq+FbMzQJlcPPQRTTu2TuAhslfzDiIYpvOhVui+lppVwLMxogQRvzDGyXdRi
3bGlj1nAzcRTPsMpw52osxFiiF2L9JjgXwsrY+XHXs+ZYtJKHuguw9fBroCyvWxpzmiSP8MyjCtS
S6B34f4sp/oiWqgUd1P7JzaLzg5HbIObmlTTBFBPLR8LVhFEp9ObP1HgDt8anQ8TlUzfvfcIY3M5
9VSa4Sp47koJdI2HOb1gz2sYeCC9HLLhU/uLw20k7zkNDJ1Ol6OufuhfZBqA9mkcVDA2INBl5pa/
TzpezJ+MnRMIABpSXhk9aXIokkPLAIbxn1Y+IiiTxSnnSiv/htZ7z84KnQJrFAGkZ1rhIqJWieyK
rsSkXvE+dIjAI9lK4QXh55IeBi90KARqjPGPcV/E74TFm1MXQeUk2uWgvlIIE56nEDFNCGvjJ0KQ
vZZPYhuBlaecK1xK85RbUIT/jduOIWUKJofwBObk+PxWnIndirPjJz6yT2GFsxhmWwEhOoxiqJ0u
c5o2uyeAS4lv5fy+kFpXV6fSsJT2e2rF5cwynotIc/nlhu8mOEIMaIj8ATPS+C9hEpHPYUVASApU
eCsqs9mvjK57ka4qrBgOJuIjgxCmWDRq2gz5KhdUCUoZ+CRBsSwZCRJnEgYhJlZW1YQ6ueeP1kFW
a30IZxN3Yu3znLI2pLJHXUC+y58UHXVGhQJDcSCxdqoFrAVpha3ZbDdjPiI+/ZSJz3eg/aDYZrMT
Ci1NCAS44VvlH6Rbn26/z63H6ZfRRI5oPejztWiNg0l7MwXCFFb77bPdajmDGAS3hCGAYcIuT9xI
iZ7bE5agt2ZkQ89xGbNs4YH4HENbi3fCdUAwyg7l4+qEm8RWWxCHu6wYHwkwymfj3KyLeYho12AG
h0SKJV2uLdmwPLnZSXZYGTh+DWImnBqrBt+TuDEvaLspIZ/HJwkQPCqvmvPtLyZ0Zgw3MCMactCb
oGRL5Pc3sgYay3QVB2on9RzJ82wvi9wd8httWuKLrPvT9Vif1Hrd5O6TTHiqVWyxr4DdBX8voD/8
iS3wbIYHyM64P4YHc6uepXI64EFzpUmFw7FH6cSZoqEw57m2GcY5ov3cKSRSW/oE8Lbi8Tw8V+Um
9NCj5z9sT4imgRbO6hjVy0Y+NaKPSuvJ03tGszAojrZHFfX5A5YfDqeBTd92dpfJjucNgmVSEaWw
QcmJ6F5lUPAM1PLKu94PFq7W1zJrrd4tn0ws9fV7irMGOVJ6QAfSccVKkD8BzSWPcv1xpsE+pVmN
8zcb19Gice6qV/yo4YZ/fKKElEsZ5m9W/2tS0qGt0bjMlAeC4vQnKTfVFVE37j7sE4SBaWjaWXNc
OjIzzmyIvVd2aLJV/f56/nGBvg+f4Glv870Y2m/QyUBiJqCKZD2PaJCY0JSqS2ollZBE+TZ/hUG7
B9xRKb6ECkY5VvlNLLedcI74p3JIL6pD3V1xhlPjYoL2dOOXOcMsxSS1FMQ9eUYfrI8vGiBudvo0
Wv5eOrJ9ARbBqLCBpyE0N0G+ALuRmKGBcuZxX8n4uibnRfYnF8GI7OQF8QyN4PTmVfKkw4a2AIA3
2VeQSsBk08V2DmyFgH9beeeAZiXJSqkU1ygoYmpd/TeiPnnMtm176HkvGzwHl9cUitNaxidgmTBp
EYlZIWx5fE9I6h2Sk1CgnIdxC1KTfSIdQTxbh9jUMIoA/3tfzUvG5hXZebCuBETpf7M7sBmUOdG6
dGrmHQ8AXVzeAt5OW7534zTpA1P/tC7luYy3HHBF1Vk9Z3tUnVhjaTSrmgfwSuOKbhz2yfc0/D7h
76AfTZjqk0rAjVGd0A0xIkC49XS5eSJfv4T7xkQyjSCCWzjFaD36Un+LC14hYPuw335kMkKE4KXi
bDG/2cNqEsLpSwezn2MGZ2ercNbL/2bDkkOIFprmmPnNqw5S7U6dV0CF0cMtuujWqXgOM2pgiSsU
OAy6ujRG97disiVCP5icqzjK6ca5wTIxGFHQMysCOex06Ec80NEUkFzBJvHlRoDcLRLWMbW3m9C3
+bMjnoqZP3YA6m9FwPll+p8ljqXxX+Kw0XmvRfZAb4tJovqT7EdU1o0lmITL2oJ007KJCZTDZrqZ
DPGXEGTTnTQE2YA8rfUBMondRhp4wEB18KJb5edWRctuhVgaIYEdUTPay3B/w9HSn2pOxNDbim6/
MBwSbWgzTF9z2y2MxRgBHcsTn04+Q/AjLSozyEj/4OZ0smX53eh7RDXhwLm3RkThv5ONduVlCl3d
wxU4iFiMU8Kvl6NdMeUbSW2xiSx6EnnK3g4iyaSFH0X2X0tOjwfQlhG9nUg0A15ZfYH9nJedKQGF
btbeK+VkLvPvnCnrAqfRTlKuOPyYkS5qEdOjza53CoOVH3G0FNGnfwKhZ1uL9+SP6TGNET0Af7QT
vx3mXleMKuOjV44A6iphJdT3/P30y6Z3B9S7FAYvcdexokyE22D8drN2NUpXfUI9bKvsOxcDRZBR
9dPzf6WX9FpW45yVNFAy1JMuG2BJ3M/CNdXFW5yoZ0PIAvHwbukgx332PhvlCoI7MUI/Vbt4j9+M
2JBjeIbXPr/k2SJ/Lth6SVdtJPFDPUTCVg3XzE/wFLGKw6KRStCAPF2u5gPN8AxjnYl7AFpH4Rbm
0biCZzSjq4x1Un8FHcGUz9P4731jTJ3H52b4F+teLd2UxIcwH5KdnT63yXAt+B5LN+lXuLS8GJuE
ye5r5qjEy89+cCSr7ripVZt+7THg4u238ptoedPPabSNw6D/NTvEoDFxb0GjiGARUA/FywTXWGJh
y0W3iQqVyqTDAAf9l7O1ZSyfu/hllPwLftyTmr04Jv60reT8T40/9DvtpkCk2Iok3lH/b15Ab2Bm
qLtYX+jPo5LtBH1XfZUNc0hsfYi0uK2hwWV+RPjuaNq6cW9RcSWY/DhWp6qw53vh4w8pNVRuUnZm
Pn8DtrQGGsTgbNkPqpPpbclPORauWrKilm8fKzleldqDgSrcNbgipM8wH36VW8nCT5yxSHqlh2ls
3/q8oJ5mg9mNdox0hAv5B6AdPxsF41ePQhjxxKjaNPuJFT5AeDAXa58egszonzYttlq+a8M6gYp6
Zgr6mGPKWPhSy3uK0VewrKO9Nt4+2qFidDNIuG8XwgmQmP/yhXLfY3ImWYz4gedXAfJhh3cG9SBs
QAT9yiLfvDKW1qTOFtYv9CJsSN8RoMzuKNfYpdwsdhqW0LQu6QF5jWCibkM7g+SgwgCGoOKNLvTp
FgAnj+I9jb/hqKNpoyX4nwCweb3Ro/ngdJZZ4Va/HTG12qJqluDBMoWRVUfUuxXuSaghKGt2yAQ2
CUxhbWUfM3Rnvig1A1kJ4D+zfTEj8oEaQSZY1Pqe1hJn1YrJ5hIdpkKIoJlw2Mj2txAzorsaWeQH
dd/tEuoxBzlK2Cb//uCXyf6m14053st5ztYz9SDxiquzRZGumP/xgcdfKQCSOZQDOLGJ/TpRI4du
5HxwC8PliH+ibJWeUP2xjLiG2N6+wTSpOapYGKFe1NhSoP012HnpzP4N7AH5+7yMnZTiJupCHndG
/UNLj8EsPxOp9Pl7vN1Nxbc/2bTlh2Qbv6jcka37i3rRKY7CsEeYSLLiKaxXFBq0nnboQvYoADRD
dIL8gHoFHeEEBQgin0I3V2CTL/N997FVYfGhU04PA7tRej9XGTbUK2+HBa2XxQutO+brlKTW0dL1
e4/aQrHY7prlUayOs7v08XvGWTN9G03DOsQq+rxaQ0x8SZ52V0Y3Zp9GL23+qywEw/8qNpEIp0iK
AC9FpqtFJpkyB3U34RByBICKpfA+QkqhwyxOmgP3JLNiT7pRNIeEvvU3cSldVceLFgjwEVa55tNJ
kba6POqC7IWDdXxu60ssrd/caCuDeOE1bJM8IFkIJJPzYtM96ZeQWmrUON0WBBwwaDuISNMAAQBH
y6QEBJEQwgZFmcLqetIPcnlh4GBoCzg82r+O+gVBrcj1NU256C0iVIAg6JjSEKYRTXgAp9z0b4fG
s2mnmz19rcLvJ4ejPvnQjv17g7i65s5a6iXUEsYcpCWdEHfdWowBzDndajhhVUE+xtZ09RE9BmKy
U/l0M2jp+VjpoHjv36cKHH8XBV23JDMp3svEt++BFzwXpmxpnKLonlL63oxIAIdp15DYv+iPLPNM
1C9j+G/Zm+UeZhlSljrIiqwnqm37w8AP42oI1wqDwtszsJnrlx6mrrBjufWi0JkX2CXnqY2rLmcm
hLyBwPef6UplSyMuBGEd+ZXuxaFn1v+L2bSlVtzBb5K6Fnm1jJ/eJpKEBW3H2JGNMTMFis03pABs
icWO+JcXC0I4rGFHxYZI4OUgQJw69o3mNbWfG7iP0HlNjAeDe2jeuXBv13Gxwoeyt9fb5it5LsPC
RaMppwdsljRJFbGS2BP/V6v1P3kWQI2D9QGj9fQi7uNZO5r3OWr9mkVFcRo5DJPhh92lhsEI5YjQ
HRIxCEHAyQ/mcjRpYoO6CRUemglHXk5xFczhjmi3kUMhQ5s1MIQf9JR0cNWVy8Cc+LaQeCAQbmc8
F8hgxfIko+6Gs+d5LglVUX1XFlTkM5bTDGWi8buroUdb+aha/U0ZWMM6gE4mTSGL6kF+aNPa2giq
cFu0C42zmMJRTH4KvoundmCsb15MQml0NRhLF8d+nfnhCbIaAi4FCcuC5RlXPqDB3Hhz1mLv4Xul
X+Rt4SRIXQ7XIsVkjgVQXoQLRlWBKRwgzFYde7al8h0Sb/xrKgGIU9VN/FH0i/raam4Ma+tnrL/Z
S2LrfmM1oiRjYLvl8UntoC7cxKFizd4er77BoBgi0oaZfc61UuKPRoePLoZNnNfSu1ULJZIdPv96
05XbQXbqW6udY4KUa+bQhjYhAEplrpIbn2GVcOuDik6E9po2qM4XOLqmQr1mfYiQyPCBZFGtWnDK
Ju5wixNQLNxIXpeFbvUIKRCsaxpmKxcT1Etjxomd7hfYnSXEyDWBeWLMsJh8A8jq/np4lzAc1M6j
EqJUyBlypBfYDeW//t/648r5ll00Ujr2qGnl9eN3iUpwIAXAZWEZTInPbfo307azbGKZyDQO4Qxu
1bpPGfJhgkcuAR9vV29+g9YuflgqgsUjKTot700LNf5q8BVPxjcRTlcRswFcgu/AMRN+SU2CI6ZD
j+uwCZiWEZPAhVpCev+lX6q6GIAOWNrD5CklfYDCf5nQwHcO8EhlWh5MkWLo12lVjv2y4I89MhPU
Hk8iiaBowc1nLMZUgSW/wxYX7a4CUgYY4HvReh82EJDcuY09ikeBv3IX5Vats9OwDW3HZCDf43FG
ApkGiAoY65MNoZJsjNoPPDrkuQmegXmHPAvtNOBT2Q0BMqnJWQ9q2m7Lb2MWDOeREIWWGXy9U68C
Wtm3G33pnAShvpBWivI3WcA/ZwKriPvq0FtSsH2r3xQJumUcUfg/63P19iNlzjp2xAmIj5DebVG6
8eKhX5NqmTGlV/RNT83JzwxHuYH9d6xijygZvbn0HRjmBV9yymMITmP0qwRQB1FWG6ZQnC9o2BjP
XtBzswbB40vYLrySJTmsarsuhW/kPjkTdIkcojlbu79sODTJSiYfCm8hC+JqGQJTIVMFFifYLdSO
cIf2yUOCrVmjnH+Cs1iyT43LKwUczzTDLlE+KN3PyJHHOndBA1qY63yOH6icOrbOwFdKW2xgjNK1
yR5QSKxu2K082OVC7eOllxy2oaBDlCv1gIFfEmQjYiAJcTKYfrwGny3Cpo7MTRckDnDK87ArLlGO
f9DuyxOiKn1w2f3uZtfMNk9CDHqTyfKDZALDUTAprGeExSdwbNiiddrdbC9o5Bl2GM9Nufg1/xfM
gBlFjDg7mG0gDM7QnzU2aVR/LFaRaC5gALfwhrTT0+Ugz38BYWv/npXDPGROvAajP95WUGP5j/aN
MRLaLdwJFnudm0jLnunnHKQNPFVG1SIjIJnV+PNWExL7tIgeI5qOEGZOLuPRUwnQAuPLTH5oOtnX
57Rqe+gZc5XMONoSwsSWZhB+jwzV+f+C1f5BC4vECczA00tJ4kNj0SLM5Mcg5waOYjnNUxkQtMQJ
C4fwxpXHHAZl84rClaDQz6QCpXwF+OgYF8ltA0qehXklPogvLPzJsdmzMT0x2HfN9RVCBJ14v9Tt
mc/oIuPPZnWLTwyGIAEvwJPws5LVBg6vwUviyEBaJOax090KTKJlDgAS2+EngxvR3OuKX5VxjfCY
RsZMZXmsdAQQLioF1BDYImmSWLcyTuUn5U/CUBAr+IE87LhMDiv73dtIAnDqJNxs7IZ1l3n5CYsR
G67pJyMwlckRaxOME/jew0d3bIJuxWLlHxI7KhbkneOpP8luxR1RWtXfZ8W2Y3zIKNxRGrEXukOo
gdsPrmmaC6FsQzobY6+p2fOio3wCm5g5/CZDST64C3j+hYIBqh3rwc5GbSrBhpEsnPHIx1YyUT6x
i4sntZS1sGEZzKbzSave21gO+DnDYvqMmPXzBMy2HFtbrjQmrFxVsDpmwDVoxUQH4eAWL1yL5mhH
sUzYj0E8qVXvCcRxxh+2C9Qt1GQocnpbpoWYfgsyhhSN2ETnRc4QlQG2xgWBPMcc55XFQI+y6DQp
nvHCuxx4vhHQj8Cai3qLFc5EEdniX2v5O8IJTfihzKhcbD4lD93B2COhkvh+6CIB0bJJWbU39Sz+
4rOfhJnFOZLmOKVEwlD5tyGNvTZnvKz72nNhPxJH2DgpcnTK2xbBB5svKyJE7soomfEMHzgfSPWF
nYBkYfbYiH5gNWhzNFB80iVDe6bBvC6PyB9hP4t+v8YmeK92za6/tfxsloSxnoIGVwcON9K2uDBx
qALxI+WqwSe35K3BXY9sUKMeRsOXf9H+Miwotgy/2aQxhJyNcKGInJxzZs8sZBQ5w23ItAoBKtwG
wkab/v3c0ViQycdG4c5u4/jE7dWgcoCqbjU7YgMYZvBouJBaLJIX3XIOSQOYAsvc5GF818t8C7Xf
RWh10hbTe8BLI4M0md4AM2OOh7zR7v+997KLBsTtOfHa6TutHd5Aotwp7i5U7zHfxyO+Tk6GY01H
My1mrNcVgfbIlmlqgvnSkZbhYHA5e4ime/NpMFE4SHw7aFjpQlXq0nnzRSnPCfWPgo6vtyqPkuj1
+hwsaf3H/hYswRSKejDWGr5AbhR0VrU7mU54DEEMQMd60dbB+gaI41MTY6pVHa7cpnGYNpOf+OJQ
cW48sqzDOQro2fkRU4TcCKnmBmg/frjpbmD/ymlAcBZsRESi8ETBSFApSoxb+VSR6IYP1ku78sHB
gI+42OEzDE9INZkxkRYgY78lZpaTHWwtllmCAkd+UNpTGpMj1mLqeBwtLayuuXLCxcLMPN/Lv0jj
VMhLU1QJiwQLFAHq+1niIiyZRkHK9MnplTVD3ZoGWuXUrEgJxxvnLI6ZUchgx1gHVjYhu31qGRuy
vxTc1aAJcERkwIqd9hWUpvuC0lA4GKt5seF90dJGZBBR00QOfSKqaTbQbHGYmk7HBsaBfwlazMSt
kR6/2SzwqTiTbghJBtoHFDcktCbA7VDtdPaaTWLw9s2dwDYr2LcEWes2Kcve7MvYf9xLfiLXjWv9
zViZBx/AeAlQibOQsweRen6Ttvkqy6Gw2ga6Yhhj02rRIkKKF57PGZcmF6fJ0Jtjl+6TyxiB9A/V
drPDuzHN+Wl0Hyz0x5Nob/newFUyfBv/kNuojDUORDWw2eFDjTSLsRevnQDtAFo15mnVYi90T8Y5
N07CTBceao+4gMEfRxLvMrV3yBPmSoecgKx5+k0WfZrM//o/fOwksRoU2P/CH/pOyotwz19pu7lb
uEixjbLCMO/6BY2K015kBBF4P5lPET2KkQ0DNy8oknV+qhkIARbS01PyKZw+hcMPUXK6CXnbSYdC
0WC2TizahuAwOOWP5kxsf9Rz86tvGj8A4xCSzoS8hqKYwFZCkAfL/GURWVzZpnwYpMBymqobS/fT
KTYlRuI4PV3g8iydhClmpXOu+exLQVx5rZfsjb/gedrdumY55VNznKW1sKgd0x+uGkcxG1fqmRfi
eUyQYKa4Zi35T92OTu6luBxATZH1cMP/KJzCk3lmeKr8k1egruE++u1Jn69ZVvCIJOym588/5abe
TZc3T/gmNClAho7rT1tn/z82fBsvhsPT9AC5HwcPfR8IIqA5e8SBpGXMs1O0ERasa+pgTWss/H/z
AYmLTjWiA4ujnKOMz3OGqIUJC/qT1EeqxX+hu5gSBEMUK16lOHjJphjBCNohjpnaQQhtEo4HsHP0
OQuSj8/djDJCIzu3X6Jy6YhSxy9bI8HntZiu2ouOKJAlMmWCLYNLZWFNSBhgN8g+YB6zYxH+iM+Z
E5loN4c/g3WX9wGpYlHSYAbFA0clDDsTbzkfUXx8rbgAPXvZXMfRfr9tZCxvtE9Hbf3mKIfTK1Kr
wI2waJ7Rxkb/qtpimA3TA1dkq5LMZxVcFqqdciiQTR6MJ4xgq2ih7cjBXKFf8kVQiJ9lsySyacdW
Pio5YPBzzWg05+VG+A55NLir1vrG66/xz6RBnY94azcSj9JPcpskK/D3TiRj4tIQVde4hxOzVT1z
0k9+MLKpsGxZwj9OvErkr5y9ygn4EEN+PJHg0eAnLLA+Z9Ky2zT/YhqSR9hYOfa4hXBR92q9fH+T
LORMWqRtu6HT/E7v/YHla5XSjlvFNlpKJ6gMAnUX1RerxEcrL6vtuCFZagleADYg/ikWWW94k1g6
OBKI+jCIBKS134pEOxSBi4Fzao7Ti+6WB14gnjc+A8b8zHr4n/FuzTnN/CXO0SZa0Q8FN2SKjlni
o7mPe+lWuQL438VwoX26RCcSFsiGQJukH6Oz2M/3tIrjL2thorcStuan6vzeMTIsCzv9x+kMBZWJ
cTSyCxYIUuT2ZfUGYOD+6pw8tJhKrHCsfiV+/EeVgp2YU5zSAYkfkz1Sv8Jv8UvF0CSgyWw84Tva
8N2ghIk5sXGCMOpjaAq4lp+dM42LkjKYNVR8ZQTIR6u1dp3ZIDZ4zJF2zNUzZyi8wG2zZVnnNmeg
EaYjuOlBxZY+Nxo7WZubD3E2/RRqWvDmE+9zjpnJUrDWEzb4MEdNOjuRh4U0LGECROote2SWn+As
IloHFL4I7F8O+pZpvIG9F7Ust8uxPudoNaZrBq3Y10QVWxPU/cfJWP7Irmg3u+YoTds1hlpUucjj
w29qOD4urnsK7tI7RofBLk/8E8NlPFSB6JdeueBRZegPkWpX7LojcxxKBhCrU7kC1IPrCs21YRdM
nZABdEjvbXb+ojuVXXQOwfOoonEmmwD3DnoRYDeTb03m/YPysA54L5QrhQTQZfGAfmAT+u2d8jOl
4IJIOG8OzT6/D5sS4QaDMciWyC7mw4Jp2zhvUahoWMbnC1RfI/JrOFe4Brj1WNIgQqFS/fr+SQ8l
Qy4KnofOSQReF81doMFTLZP5KgtMSNCcIE+oVOJGhbzkYckg/Bd9ze97jy/tH8dAylMLy2ZTBYOd
AeNDvjcw0z1pp/ERrsUVrkPuMm3BPn1Rrtml4ER6I8W8TTBaFFcZoIe0wysIEWeka2ZEQAYEgACu
Me5t5sZomSmvy5Ermk+qvbC0kGBRJQ4YRUyK3JFjuxom8olbzdYMWoCL5AfgjuV+WJFG6vEVigiQ
bBQc6DembAgEUtoP2BToO3jESfqbkb9hJ9FexrRk/PK/M+ap1kKDl4Omr1Ip/7MWs7vXNFMTa9M7
VspflYLGx4wPvSnrfvjhSwghvAoI0JgzRpgN+aqLowIljNEepiQU7Rq2Cwo7PhHRXTehRwW74v7b
T6zU/QzMHwPN7CAKqyJZddjT8J0QbUCE0f80Maoaqh6unuUlZUBw7SHCpvNRcDhKUnQ3TM0GW3o/
0EhWR06YD8mtkpO/yO+FdH7nh5cD096n/+J46lG1W2/pSHhvr6CVWXJP02ok5GznGOc21RotI30u
Scm3gq+HCxFs6YdIEgdYMHJ8iMMaVbr02tSQSuqzGsh/bIHJ8BYkT+S3mrV+E95aE8BTRVC7jSQE
hS3Ph7IgVzc666P7+is3rJjjO4zzYW4EiRN/Adi1q7tR7/TQBWRnU0wQpak91wUBSgShqtEEo8CW
AZ8E2eq8TTHqofmpiSD/mcXMzbMLLFytBx8eRPyN4m7AmkpFYz+pVYqObaqPeNMy1L3A8yM3V61D
pajx9Mtbw/mI6tzXuEXCZlcaupWTIIuyrT/p4vI17Bs+K7Xavf33D4OKKoNuw3RbwabjCiJeymV9
Lth6U2185CWt+OwLvvBs9fS00CI/D/oDfjjDnkgB07k+to+2e1TCZXi5dEfJr9GPQGXcTERVvyWh
vf9UnopAaNmqa3B/qTO7Wq/vIl6kN41Ep8Y3X84QXhLd69bpQuz3ao/5m+1OlfzFwzFm0LyPWC5q
2IuHB0O9yJ0Ni3fPHNFwJgRZhdvzXI1ewcYbpMOL2Q1xg6TUsxJ8+bnOMGU86JQPH51HAFA2qwlT
/BuK+SMjPCQ+PuEaEUlvhZjlM6Cr8yW1IZwrHnRih1xF3X/Er3ezM5Q1eVSfK9oSlQUsUR8ROaCQ
tVlc8gXyccdeyZdZ4ioQkMdvxWm9wpZ/TaSdMgZSujBKl9TKeDXsSg7LwOZv3MQBU/+p2ftQSP7+
iV/oNE2Sd1bRGQQbrBLpxo8kc7LgWUILE1oRgy9ENhjKSBVUPUjyb5IfFFsJjCPdWGfMiaPhGIL9
95Zddan8UxG51t6kM2ntROUssZ5f9PqsIbhsoDBEiO3DRcrU56HOFRyHSE1FlFAe4vGoIBxhWpVx
8+JiBneogRwjH4sFAKPePStqLssSO6RP9DWBrQ1Jsh/Y4tYU16jBPW5w2SJysVl6zlb6sfZLX/D7
40jGRMiv8lvdFL/CiDZXDgNSsd/xQCcT3dgpnz9MOdlt78d1z81lfnXQyOf5iUFDxXwbrPqRN4hB
jHQKJxZoCU0WfycsnI8tNvaIAhoz6W2N5IkvUnFpw7COcCiqaO3goP7SLn5Ao9MT9tMIjD6aE+q1
oh6mYE6Ag6WIQV10uQ3SxQQvii/JgUigAcafmV9AD0T6NaH2iVWwUrpsxUJQzK/C08czkb/trrRF
JKYMiTv3WaK5cHLVkztHh74Duxf/BV+8PbAkaw4DqQfHTtspBgIWP31tPzMXwZGq3ZlM5HxvrQvf
mk6VwrE4zlDyP+SgJ60VSv882hiTeWnqn2MBbowtJi6nQCK5culFhgM6A9gBR9376TAQRk4CFLCj
YS0cFBUUtvwgdBz/l88xKjtzicPZx+xymN1xbiC3KhoLfEWsko69kvTds98N+hpVRp4shsb6LVwO
e1ZKg4Z/ddrpZir3OD53B5UMe5334NN0jsxkILJzJTit6ZhLHLPlc0mpXo4LXVtI3G89aieLsLUn
PwWoIUKdWrZonc1TzYWdydgTPZCUTcrLROyHXWgeYxuJ0UYUgHzpeJoY1aFKJng3s3GbTDmLZGK/
fXBaFCoBfzapLJ9xpRHkrG6zft3T3BHSYLo0yhFZH/1a0nast/g/8J+kqScbfpM+eI8LkcXbuAJG
atIrCzQ37A/b78KYB3yMg8VdwCyl4Ie14JMBvwCtMX0THePJxQcUiuKTgJeiaOKS/0WD+oX8hYmp
RKbtx9bfWG9dfswnRGZ+dckFhfBS/Lb3P2dqyzDgnmHiTrdME8HAnGqfgTIQAH7j6QOgu7dU5JUl
uXbQwQCDTsMVfpjyRi01rfitDi8T3RC6ScEm4gvIYWtazzuzFrolvkIsfCAJ+YW0f/za9FEa+1mq
JATWXFkKK8v5k/EfF/IXQy6ojcxpmDhwih3pPOj3tYFHes52g39iIST4+BNK1uEhaYw9mbA50z4V
0XTsa6JLiZX9o9ImFOlKxCOP5Ye3cZ7eXyURLcyIsAAHVKVocYwCwqo/nKOnQ4LfZ48NYu01bD9e
Fx7NWbMMGRhO78YzcSJqP4Bo4PuY9OIEm9GGsbziKRJ/PwmuPaukeg5tF3UEWk7erzevGKdNCSLP
IXOH3WSIFC6ZRnv0P5Tj+Ojeyp4cT/paxKJAXULvxaO3BkazcYGok54pk1bkAtCgXZpWkbUP8w2Y
FsJFaLmNy8+jFhjRsU1O7ZJQ/4YxvhXiM/OZ49ZJYENQ0W4FuPbsF5MivQfmU36nCZo1rxiZDafc
+Fq3/vOWSm66zr64gj4qiqBtJLJD/mJki30GSwo9GZnij1aniGOIij6eQ+lMcLvYOxLxALb59j7Z
Zojo6P+GLnj2+9d/JJ3XbutYEkW/iACjSL5KTMqyJMuyXwjZvmbOmV8/iz3AAH27x9e2pMNTVbt2
kBBzeC3pILjspm7m25GPjMkJAKJL3mUGZ6eLd/phL73q8sVCNo0fMXI5pLL+mtXZJquhouDnt6mH
rYHVJwtqxVvxkHd8Tyv4SL7rfqurp2Y8kFIro3nUWRVsGBZJtf1esbWOgmdupZgdbgTUKDxJW9Qv
IHz+Fpf1+AfT5uq9Iz6S/PcDIATw1o2t/kFjK4psTD3u8+ouSi50JZIScUSDCYD1Qzoftqpgo2jg
I16ok7AzaF59YCGMNf+jJAaKQ6fCjF9dFWC/R/WfJwVGF4grFuUmEa9sHGHi+VgHbpL+0FOyvvqL
+eSnTAb+RovpcI6XdmirOXQZGyHIsnwgEwWFnHiEvuIz6xsrp5SW4XkkGZDDfsfv3B+2OqmqcELp
dem0APcyRwb5D7djDFdzm3xRvtt6uY+ao/qe4HIoIqLcIFkK0OS8mNFCUg0DR+FmDnZcOVXpwKVP
zgIk23ZTQucuD+AUPMThAOEDm/QluBC6PCaInWizkovxb2NJh/UPvVm104MD2/4o2AbBFlJXeuNV
T7LbkB03vuHVh0PTPzmxm8llxtyACS2v2tCtiDWhgJpRqo702TSQywrpYdjoeoHJ5tgm5Lv4kGWv
kD08ymiNVvmeSV1TIHrb0b4Y7ZVm+bClz/yC8O1qBQ9xBwa6aTgtA7duk4eb9/iuOFs498CFdIe5
851cGdXgXtDXIP1mzk/Y76q2XntRi4M7iccOtR/SFqg5xFfG1Ef+Mwb2tDG+NBQeaAMmUqEREwKT
mOdB+YSvOoEeAq5o3kwnaR0X3iKqS8+YznPrlRflyeJ4xaqGY/JX/uAoH571+j5iWNCCJXMBLOgm
FTYzbAltzQ3eb8A+sbS467Nkb/KIsnD/ZnKhHHJlIWJ4oD9feIuwqsnym12IfgA1biHfa/Mb+5m4
cf3O6r66JRbR47vBp5XTPTDXHDtRAk/7+zAvLoSAF+QR61apX4mwxHNn0vfm7HBsiKKM6muZXvvg
K6peWvYUh3tJkbqcUZFm0nOKf+D+4v7Jxx0q5EpCDa123KlQRGAht9JpkqA8fJqAEvl4kLEGZ3ZD
i3+SYPOgDj6VIVY5J6yukME6/TljOR4a18WBmubqbdQO/BEFBMb/4+oljH8TrvP9+FfhNi138GH2
kg5E7GgYnGr3KEP7wW+xGL219b3BiwKlq3irV51TQlJdYQwLZVRXz13wr1de8nBP82fY7fWcSGk2
LXww0ZvWP2O0If1OrA5jZME+U5wy2Cv9szP2s045BTPoYcT1+bCWxJ9IPhPurJoXCgpENqP/hjPa
1X9EMQTmJeCoxcYxiHei5BnVBUbjkBJ9dMZfd8JOnu2SKMAIPUFdErsDXJYhehrDlRw3X9pCiVxB
TsdUZruSjqBTONmKXAIXpKKQ6Xap6XKNc2Rpy1fuA8P4UrUGNMYQBoi7uqInEgZHp8qzKUu8RSn9
A21Z8t9q4wixibKcLo51tEmaB3iWOWX6ot7zaBGYkGfPBoddG0827NkTFzZJuVOIuXTD/I10uWJy
fSR9F/Qp80Eod615r/EGvnWyA0mC5gHuzJg/JxqaPbdide0KV+w/h/fgypuhtl9sBEUAIVQC9A3j
jqdV1B+pvp89Fo3zPo0dSEkFvgKJXYFLe62MPZgbDEfiguXowThOMMhqg3UjrSz/bSbitD1L01VC
g+yiE02Gm4GfaKDeptitqndExjc6qKpflr20Q7R+SX8UojNJkEXzSwo7LSztS4Fpwew43E8iO9Zp
r/Bkg58zoivY3H0FvQ0zSA+dQrWAR2jg6IpRrxcdFG22pmtctFwc5XjjF4l9eNBWZ84btqZAs1Xv
1VBb2ktc2k3vxT6sDsRhdgnQ11NHn9iaWhEhS+0pqJ++es2lIyKZSb8G+DQ6BhylhGgM4t5vnXSL
423IGUrQm5Eb2mwizINSK1j9ZN2O1VZLL41N7xtcNC3dJbJVBs/0IbxIeoC6PkG1NSuFzTLPpmnJ
Prw05Di+XQRke8LQJcPhYk6WZDggWhEqoiylJbaGK2hUpC9d/NIosnXRJ2mtyl9+gNnBhpC/AnGf
vJ/YL5Fx3nYf6n/J9V2y5wxTf8BypCNiumx168cDBZakU69AnxIdo/REXSINhxmM7aCIn/E+Me1j
iIVO4CK64uPBlLJPHWMCeqRmAZt5SNH7+hj/ioufl1heYDQC0kGXYZfGwIZKfImO9Gq6Lu5Q6v0V
iQt3Hdezru9A2eFm0szyuEebHDO0EXXadeCd2URfCRaHIL74uMSEM/7nALS0y9fq7QheF3iIpVBR
wj9jnCkv8J56HH2skqgEMm7Y3ealNy5DL8RrV4mdcNmEszD3qEqagfGKoy45PtXg0ZBTJ+ktWHtP
x4kGn42Nevbza/TFPATNDoef4R9YF2yWhvZnTd3RUAihSK43YeIIiwfYQeHiXcObq2/JScQlOdtV
o8299U3bCzw/Wh2rSahykrFFlMA9TVMBjeFnNHb+5Boq/7LgxbiK5mecunkpn3wB/N0s45AjC0dU
s4vqE1AZrYyGWwkmlWyR2UqOli7sxuJZMGqy4XGn+FHLHljbcr/UF+4/2gPo19Ag6aDBhcXsAZLO
DaFTrPkAVMzOxD/orX0LixfTg/WZ291B/g7QhGiT93lGClbD3EKMsXJmgTy41PT85ISf3oWiDlLR
Ry8ETSRYAuIF8Fgjr65201H4EVWVnfkRq2N0eRgIsRE/jebifrzaaA67yAb7ROxkc4uGXszthfmC
ebK5nUqWMF6LgxzeY56WfeFtAc0N8xXGA8gfCbHeGIHGeLK0W/h2ZyJ3yO7lTa/e2ExX6hscT7n6
m1qHjxrOfAQ9yQ30ZefPWwdGTgaczIkUPYFDDvcqpzq6bHswTs5BtVcy9CMy/Sz9OyFFYxOfjZeP
adwSqNbQV5KEvcbsralOeuml+o4wPAYVXIKZbvAU5MWpi0UEGjbeQlneIbbSNC88F/WJVhdOgdS7
TjW7kiW/pJlg7OW1sVWO9sQAjdss392P6DtN/51vy8CDbRrdBeMRywF4OVQrYoYYyBpv1sAsXAYX
Ok2h3GYzINyW2HPuRJ0bnXxKYKs1sip4dUDO6GfBdOHwMvvRldQXdQVyT/gfQXsbQcYjFtBjEXAa
D35L3D+X2txuADCkiKSMpbAhCSwIi2Wj8pkr6/gQvbMv2/BRTqmdjJ5KBoutfYw3JvwKYKHYtCSV
adYdz1SSm9P9RBgt0bS2NDjYjyGXysw9N8Fc7ZioWQ5DyuUaKDeq7FwLIAT4F/ak7E3UemwZ2Jjb
vIXyamHYwg42Sf0OGFLT8Q++M485pWM7gvdApUR1G8GYsAsF2HGvfvL4UJInlE3waPDGUA98Ygj0
xO6sEjXAfEGMuEqCvC0GXhN4hm6zSo88dFEq6Sj16itNNlRQiDaXKFl6BTR/LKnw2ZLlzyr90MVL
yFpdwGhq56MnpaYzRwOUhNtMcdTO4tJTS8dgl5mQ9eIAVEC4qHhg6BAGh2mbyFXm84V/A5t33jXa
iTuImBc0szW4bGprxq4wDxi9D0hTWsgEA0rGbtlh9/ODD6ihVfNReCpssWoSN1VG1Xn+TbuPBFS6
g2+pvjPgyMgMmbopP+0Tsn/wnAHjE6psz451RMNb9s8GfbUP8IDQSZW+BI58wxpIQDhRAXvzGMoM
SWrwRDhFTovfNfsV7WIM9JfQtyrbqTgYNP8h/0EsX63+hb4nN9+i4oA2JqiuAS3Ibxb9Swgekpak
gxhQTkUA+i7WJ7E/4FoRQfk6MerDg+a7coh3TBC+a/wh+bt0DwkqUXtY/U18IIipDex+IbSgnmV/
w258jW91BlmR6KneivYyEjoEBqy7BAfdJc5uRHCAai/hfxYbEwQgDDPxZDo9mLsE5oPlK0GnM91V
Sdz1+JbG17q1a/M9TQ/9almNcHGopMzKlwn33+y0kNqhYmFyXzr476SuZrw6wCuxf5sxIVG3ZL/U
5n2If1Kt3nD9j+adai+siKNUPGxzq/fa/0zGN32lr2n3AUia6pAkMJHohXc9018FZ+I9wmAiZEwN
94G8JZCM6zDprtQOeUfyBQ1QuA+nvUR6Dos/6F2xuV0O6WAl+pOQnLL+rMUPP9s18hH3TATXK+WN
EDCqjvljxNs8BVHYMhrDaqgyfslzJd8z7Lw7kMCjyKfMJGg8KOhF6QI44nipJ/e+O+UYZQ4wL+n5
3pOv2CqOlFzBtIQcoygs/z7aheLxL6RVXtbCCp3a1pA9PXHk40SDk3vT8K/MTnX1Pgj7QXnXsjPE
oXza1gEtNld7esz7syl/afNO6awQGTc+J9mtTrcqkYDJFkvUfLab3xIHY6KpWVWtleFd380I+E8d
FzyBNNC/dK/TsNSm5HxIhqX8mTBrUUcgPFA2xbZ+SDRNXFL4sQ+WqTn8f4QLhxwk811GyI8LyImf
qhuWP98wkDRrLHBqNym9Nvvxa7fCwGN2zcmVK7y6rXGgMHqWkllhdTXaiwRUuG+BXGnl5T2E5eBc
4hIt2/7iW7ZuDZsNGng5m3dJdhqdPF/cfrbxgvLBh990g1NkR0BuAV42PqyOGf+sfOyFXb3fyooX
Q70HXUtsE691GgSkhjb8vfqrIratwMDWXpWWzjDvzsGyYIEpiwfVuW0yN9K86lczQC6PJrxhv0FV
eNeLfxvexRwRATjCxJXng3rmLCQTJ4VVIED9hWiO9+UuLB+VZPlDfIoGT8BdGR06EwOW34PTdpb5
yYyWQyfhyYRV1JPoa0ZYX0pdfxIIsfjRO7b68MoLgYCW6qQ69cqJSqY/9DQ+lTkOHK07rNBtoOkW
qkeSngMuDJgs+SKtV04xkNhBVvc9pIOMULEKt1AHg/6k/ZvVnwZQDw+t3wYQbxVj1sVGIEcvFXew
n0BipO6TNWYDxt3vC/knn97i5FFQAJuHxLmKAOeLAJs9ljI1JBbUQwmGE+mwzfEH6m9Jg2OSjcRM
SzxRhkJwnPmUjXoXicSodytPE5hBbanc5+AEGPJ86ZXTsTxZTdi1CZ7f4HhlT+0tMElcOc3Rz2r8
SbJj02PY6ZZ4CSNVltVjJuzF+qaI+7nbsiuD9c5KJHTH5Hs2/0nGqxIOouvHkFOdrj12yHQhkoHG
EfEzc1p7OuS3RT81pl9yBpFooXFlbGjBrElWYYQs0Wq+yfV3MX+R2YeQYXVMu2O5RC6rFzHfdaQy
t/JHFhJm/BgJvm7/QmK5WJOxXRN0Mn9Ym3yN/jUed2F+HTD3lBG2vEWsqhDAjK75yx3BUQTevenc
g8Nxwu2ZqedcJhb/QWbfayvFIU1OqcrgsgvyreJ7s+joixph6k56vBeTe4BmWfVy2O/lju8XqN4k
4jABV2I3UjPRUBBMhjoBHF/weIyi2i1DLhw3NLGa2kSYSQz2BAeJbnhTfpHSNAOK+P1uyGjl0H81
psKAkG5mAgILWFs9fdR0z5uLDD9Iid96eEB1+jZ+L0lpfsBuUT1L86EQcf5fQVYM/1XM+0DYPTZu
u1n7JwN9NFAz2p3cwBb/7MvPgTGtEKHtRLgNsY+LWejE+LEI6n0K93KNtx501GBPfzx/ZDKazvCl
SicBnYrhmekHcnq+uodchnupxB8nytaUn2lXdazkxOpuNtd2a+p/k7+Qe7450ZtV5uicaDw7OqJr
W1dAqq9JT9ELtlLLILmMuc29xp+enli5m8G9TG4GpbsbDlwbUWCFojcHBJ6Q1Q3yIECUis+V/5kG
t+kjzXYDWj5hfk4NrwsUB8BvO2jnfnwLE4zxutekOsYMPGbnwRY7EnzJgKiVgIzZPSvMZLz04b+I
/EAXAa1BqXrPVK/UTo38qpWTAhEoOo3EJsfUCY+HMcYOEA1BmV8LljPwWQrjber/7VfwW5vbLO0n
dRtGv376FNhle2ZCtXZXbAT0r4C/V4SfYvWRsx8jYAcExqmxHh+8Ai30/FNmu3rBZgfMMy4pYYKV
qwEeqMtjX+BEL25GqDUQJQG68eXxRBUI1cJ9KcAEPD8IioWTOulEveQ0qou3vNj9U0zykNZvQQ9+
il8EYYC2vqjCw79pcML6UZYQLQI4n9BcQxVuM1f6wAqYXfJCnYfMVNNcoFbNr1O+xdyFVWfyEPg9
GNJYE1H8I57qmkRy1q/n8RQHxwzR3qqGpNS5Zfyvzn/wda6IhSa0G7Lwa6YTK/G/+hCVdy5ktb3V
ijvGv/1wr+GNmY+2PORfjXSRl+sTH3VR78tduKJRWQyOqtOo7PT+UBKtlr/Fw6c2PwvpFfe3vnr6
zSlQtiylhdCLxbui3bIM8QQ3TZiwc7yLGIOU5wYN47ZoXQNpMk18ZPEEt9EJ14joBDqNN6ZRAYd9
h1Clg/Zjau91/50mf6ZR/jO4zAp0nZhs/qmT7/pquxmBLyQmJbJGoLbCfIJLQ+T6NNzI6WQDyIBO
3Iap8J7S3+aYd7ZAAcG7Qp85yk+hQPgQFhuxZGJdPLtSyVo1p4bcrJQlrR7iFsmKzmEiwcc4CdFo
vqlL8qXNOq/nOkoeTbw3zcWhwdDQSDhNii5g15b3DqHxKP1p6auBndBAhsBtLFBoqhEPdg+9Mm2V
LUKPx0BPcfKZaaTBYKsPBAnefxCSbVbvGkwc2lM1WZHhKCBA5n35HvOUHgrsBorv3ICbUtFJmJfV
ag9kH7OoBsItjl3/r2Bn7Jor7vPHONxWOe8wkWQl4W943UcqNBdXNAm6OkT5MUjeOuGAX+Aw24xM
XGVFeZmACYTkW/OhJekHIfrpfB8Ja74Odab3dYD77eD5VPNG1r4T0sLV7Nn2E0wHmjYBFrHBRIeU
LJFCWFAwaOmiJojqZLpEFwLqSkC91QrK1kD5KSFdT2T7wHMIA6xMwzfusmyEGYEGWwwPrfJcqSy3
cHEVEapl7BYzgHMmtpoZmHclGhFpgMl18isjnKJEiaQeh6WQDVtVs6eB+sharSHATKExQlrAlTbF
A3MEzBI9v3XFZwntxgQ58VeAAtGtCL8I7yF78kK2mJLuc5wrmIaYDRkwlPRP9X/ShZTR/Kl4dpXs
vLPfSfkT1V91SjaChr89R89AAl3fJKld90ws3XIHhUxXLAJ6RmvIGOYKTw5xGVmeI+rmidZQMMuN
xo/uMuLRYNdDFZAZlMxw8V76qEsUlqAEcusl2mtkrs3U7+E2sOLN55dW8/cUDgbky0pQIeUDV0sj
ljv5piyxcoL0XrGTavlZ8upfjM6w/lMWfRidFtRbDUH5yMwWf1fztygB+XGlaOnDJ81duhKLyCDQ
qI5G37bDcG8TaaqbIBGaYEDOLMZTOLG4myjLDHpOkLlLsLNcAWUzBpql1xlH6BeQvAF6AKojBx8T
Ms/j/CGnJAniUY0mLfbmf2l9TXCodej74n1CfwCTRfykVd8WpGBdUsURWUOUwoObwCJ/pMaCuDxG
5zT0IujO5pKhqUHGnWdXhvqH9IzVVkl8Qs4K7jGP046WvtrJpa38QuUo3dodKeuq4URcWzry9G4+
9OjeWIgn+BS9Qf1X5nWxHZHYW/63KttdH2KfBYbcLavicMcGNoC9mFhIEukdS1C5/hTygRvrOsR/
ECRxOCpwWlrtowiIgdXW5Qwd7iPD5Tfq9mYJiQ+pPwJnPUlYFTCKZUxvKqlhgxWrijet8EVoV7Cg
vv4gZDNX4NCALSn+gjw3jpBZI2HxmKaab1xqsnZWctWaUmU3JljdiNFayxDURbu2Q+FACasRQmpg
zKir64OI1zt8wpXjxyT5nFf8voJ+aTGIcRoCvcDXKVJ5Dd8TqqVkwm9jXM4WGfcfvsu1AacO8ZwQ
ulmHYkz6TeD46C/FxmGolpm0k8WJjMMeEMUTsgoAyMAuZPgcT/oVY0n7AD0HPwJcrawy2vnwFI3Z
34r0ZaIXE6jmcZI2zIWaoO+NIKJpYtxXSe59xxSvpc7W4zYQ7kN/EfhdVO1Fgx/JLPpid0jv4sdI
F19eFQ4GVqVz8fKvvbxHN1SwTNwS0rzekewVzB8lCWqfg8lKRoHEwI5JY3LkojZsLlhIYUZw9KUd
JCP2sphTsOKP3/IvvBdcUIfVkUwZNzxGt+muPaQHnjZb0xWdkX8qjPKWJG5JcV0Jxx5FHpl1iw0s
WuwNUpPgEysGuVnuqwA2ROsVqHlZoPBn8DsImzCOGBKg6mEXshbvKiIy5FO/IFjQK6fb6imgP+S3
5WPrYkf0HW20+sKt8X5E/LgdtTtJqzO9MaQdugGaMoGeNtPx3/xV8y0tvJJ+a/jg90TdXJXCMWB/
9mS78SzB/A/IRj+q7CT6rYLgHYMJSPWwAIVHCoFEMh8G9jhNeGZoxBUt3qX699zusDXMHnA5teop
IpMByUnwbqLqJf1f1EE3UDQ3XJJTuguGowu5fcDHaLEu2hLXVkyWeDJkulZ0WSVdmattUfr3LD0x
BGaBI5bY3yDXaGXR1iEs6BLqdArQuYp3+C2NFHaDImVGP+E/Xbd9Hm4ulJTbX0EMnYekdL1zLqOf
QiGoYM0AgxSHtlLlYtAuTB3KUijMT4YjVCMKMYhIGxa6wkajpfgbScYonL0ZWauBV+lCbVuBarWk
LkIbw3eFGzCEwJ/LMOH+Sqg7kMJnrsQGkmT0mSXngoVkyKe9/sPny+Xd59OJnGHfsVqQgi1Rmm38
yP81nOTOqohdLnCYgvrTMPZ0MLP08C/gdHIXMu5rrlmDaMj7lWA4NTftCEiXSx07ugp7Hu7MbX2c
6N0jaHhCM1m4vMA04FnCJ9PKd0AYHc+9CLMw5o7wcZKQNYyyZrYks6skF94qbXQfqEL0w/CtZuwu
+QHz52unIOpn1n8kPGfKygFb3KgR8mfGDysVvweMtfy/cbLwPmX6CtChuqwTawhCVO8BhetGGrf5
uOA0hrKRa6vl9aPL9m28SQTcGKhpqI/YVal2E7C6wvPTCnmIaicU7HLGr2PTgMshylf5RVKUbfC2
IoeRs+SRUFkLWD2CI1iCWF1SfhKCl7BeZfFD67186kZhrb67JwAo+GqcuUWELzG2ojZKFzAJ4HOT
KYCEqE8seFj14QkvdvexY0PLPo0ijv3AGxFO1Hf8e1s424GtvfHwBBnDG4vd8xBem9ggrW5pQCGy
LdKy+qUl25SAEQPG3c/K4wKWqB5OLHijgqyB6js+IbzXwm+gfVXKuf30g3NDslBOtvlPGr9LP3px
BwDW6z0jRdZailOdWGpJMrawZM/Be4NZvTBP0DJh9o2MCNWi/Ndh1IEmlkZikejVtMnfEnsttPKs
KaFyhg5YVqiudWLACKuSNm9dQXFFT+HUhcMcRRenFpYZuSky8mzNV0MY18hjNByDBYq/aSCyModd
wf46w+kBtwwHB++AhGLC99ATzbiYsQbYLIztEU7/Ovjht1l0gJBosEIAQIe1xiMMwBos74es7bLS
LlQXE2tCGgs2dg5jRB5yeW/oHjEF4Lu07sLgih2YNRUIO4FEG514MJKEU1DfDdwuCqaCWpplWO8y
Bgu7Vz6vO3XDrcwfOEoGAm2QcsAVxlR4+tQt4vtAAZDh0JfgYg7fDptLHpIPWjW+FkJpiNQnWrd8
OTpw5uCt9OKVyR/FjSKY/eLpjQoRATs8NCSriIpyaFOWQuQahoiLawMHdp19hvgKRlb2iRut9o85
j37MfKw+UrRntCZ/8n8/ImwQamJjuNE0Z1D5hKhNaHrX5Uv6AxttCTCTLTPcNMS+7fA89DE8yzY8
PDrLRdTBOJ/C2UFlHNh0eC1KYM2hcJs8kA1pMNbESEyTGVgKUXlUPf6Hw9uWVOCDys1/h6n3O7XW
AHUaQ8ef7Jea1P3ya+AWxE/hZc5omZF5Z3Y2OY2ywWeJ/rN+lYLdsX5EV3uQtGeLvQLiKSjiuoWN
tKYTpGUPF+lUZzxrkMUsegUuhA4UBXbNPfqUEfJAK8/2Ef75SOPY2IQOXGyj31QoWuGnjYun0/Tb
o7XDlpNl5jJSW/Mf84HASDFgD8Fa3pWRvoUsu1ymgBYz7tAdZnhra0DgioBBeVMIG65JOk8fzSFW
57Q347qAS4xolx0Pe0FcS3CelB0NpbQEHxuAzeKYE1NHOWL+ViBfqS4wCPbOBbu1W/nOIcW61dgD
tgbkH9SRv8aNF14dQS9YhcqwJTzfcMfZw2Ixqq1SxxHQQZMWUO4zjIA2K0BX4KBFTbQBeacTKg50
/DpmKKyU+R7oUzGDwTiPEQA/U2XHaU9+uVg4S1gDcyOCXOabwZNPha2zmS8B6jfjhrq4+gBqiXlZ
vFB0c4NdwMA4cq7L3AI0CTB6iizM3bm0gRNJ76Sfng0kteB7Rx8hT8bq0xlzy6T28M3xKp0dNTmQ
zs5RTeiSsOxkeUqCJOrkE6DtARQaTyLLUFljwOBeG+IhAspQEt6AR9BY/Cgt2U/1DVRGA4f8jdjU
e/o+w8CXrZsEI8EKu4U6K2MjfeKqoFmBFG/4KKCtEu5rYo+xm0nMQ5vQJjDFhPbPPQHVxOHTBG3o
mosqvnEvivFHqjwWGVfAYUCzc5giGmUs7oT6qGHGgugLn4WaPcBiTxiYyyYYwyIYiyj/CFEkgWwH
MGLeDITRlKOeEgAiVv7oROJYCDXZPLL5t1Ys8ukM4BQzb/4zAWclCFCPfOK6uAk1L5Nh8pm/eMrh
umPaY26gDDBsaOFmJp1Chbtm5SZd10bGx0q2cpam5jpk0Y4fhfJITJcTzxyH2TdzFnKu2ev/AKJ7
E1CI/SpHZD2+Qm8KLcG3Jyj4SKMgxnK9EQmAJBohKHiNcgiEHep/fPC2fJbExTq0nVqL7Sglrxqd
UH3mxSUsb0nPGuCufA064iYbOXC/j2Ncm4C0PxCJpkrogm+LzRcbt775+I99RkgXPAGo/2p/Fdtm
O/n/vlUKHm7k7HI5DfCAdlCLBxT4bMFLCyQQPfnP4tzAiwU5UsAboGJs4Hj6i1Eg2nMLHt8SLIKd
7QDx65hnB4NF+BreCT5DEI+pswtVwI7pFr7Q3Ufvc33EMqI11goam3X0rx4P6TfqZgjd4U3AZJnu
QbI5ZzCkcVpY+NLV5EJ5hzZOhCNfhg0QQn82CAz6yCcgYanb+EP+SaVXC56IC1Wnn5ZgDl5EgJ6j
YMqy2/SoUT875/9q0kxySFYm5AuPLKQmPILNOz+pBou6SssWILXA5HEiHvrDarbJosIAEtLxYi7D
yq6iAq2le0cLxcSFwQ0Xy2KOFSK+wVOAQAYS+ihK4aZHy8p9yZHqHETEMUmR5JbwnmAbwoKVYz5u
WawSNBrycC0LVpgK02hNX/i68WPQrQJwbMQtHFjKM5sL8y28QW4KYkustqVw0ZtXR1blWSPpvTno
8JZbNIISLgrar0E6FGnBEqRgU1fcEt6sIL8x4oSQMLS/tISj5DYIMKTElfO7lv4zGjwJ8XZEoNN7
zeiY5p61C8WKOlPhwNJuO4GBIYQfnvEkYSMrR++rucIsV+IL/vOhohIp6rNvr1m9bdFaV16CEAUr
uYAtAr1472mEHwjqTihdVfqNhYMavLraU2RjXXav6t7VeNwBHcH6XudcpAFnb6I/noO/YfzXaWR0
nSfZrhtEg+z7tCeoHkGUHs7t8dYEBXZWpMwSxqWarzxpLT+8jsNZE04TXn/wkw0aEdmluBXyY8YB
UeH23cGbx6ElHfZBYUUvbXWNxQ+YMCE63fZQas+cN06yKlideKjdNfNVEaCHFUqylSCxjG89x7HB
3GV2DUdUD1V9NNoKhRPtyfgqe8y7cX6jABi2+Fm9RQMabPVDhWzUH8vS3KMFUotjHBMceNZW1nxl
HyLnXM8Dch4IH4iRMK+rSOLsCT1hoNwb5NFlfrXPC4oMV2I489dU/Cq4RegmqmMbvFU1D8OP1Ou0
aIBdD9pkMfkymIpWbMty1UCO+isSB0OgScO/4ZgEKpAtesrbgJdb3LPVD9G5Vy8zPU7EK+Y7nRxv
LqSy+pHFS7nCV0Z+00J6OHGfINYK3xtwXBtqX5YcsETorJksCXjisWireLljCYfHvrCr6fww6AeD
G4qzoDpU0BXRBlm/zSoEBba2GMewuAevU4qPDqMLyNebAgML5OiDftbhqdLchGPJKmw/laHTxO/V
EsFTseqlaCOFCvaUWJ8xmkWopOwU5UiVXxY0WX7gg88z1698oNCrTLDvxFYG9BiyClcYWGjX7/r/
hh4G5phc9s+JLZwt4PFVz16AboKfMxxETIViG4Vukp/5rCqnFK6zdPZGNcJftsKW5NSFH4kgkcd1
M+J9BLfMZ9VyzeurAqPqQ0cwibtAyaY6sEEjVyaA4RI0CFni0y/OYFf4ljDh+t969lHLdG18ruFe
nZCdcmCvvX2Qf9oZ53I+r/UIeY5SiDX+OcU7qLpEvYu9Rgu39j/bcoYrbMkMt2ZXVq/2n1K6a6d3
wymPK+Z8gzXPQZwP3ozKK4L9gHim7oHjwudqhJtX4jFUAM96MszJziAA0AdS/QoVNw+kTXGB1hxC
WWQogWZESTX/2hHvkmyd4zwoDduVTtQ3vzSELj7d9m3VP2l1/HV5nRpPnfFxUv467VeYzlX0zo2W
ubmFZxc+wAhmLQOJ4WKAQYdW09H37w3ilrH5Tod3vzpODschf2X43NG5zTDcOR38hoU7bJt+F8Tr
iDlLpN/p8LMZrjPQs5aRI3HP6C8nirQkwZvvtmqy8dFnyGBevWbVEH7JMByZRyBcjgPrDbREGj2L
j6PSU8T/PmY9moHZ4eSz93F3Zb6d/HWCXVnMjy62YeL+TXtWo8my3tawJ1nHAKAR/wZBIZx2+b+U
v2zA+qhHrpzqHZaBySAYnJPpMKEISFUmfRwGOGnE+8H2VQa3/tnT1sC5wejALLAQcL4V/Cnd8dfA
vgwBEhv+o7xsDfDGAPKpFxKD0e5VDW4mvTMX6xzSg1jIE30Yn+zUWMEfzA/T33QkII8X7Vb+9gxS
drurbRdCFKnKS4QmCSnRm/y+eqgPSKSJo3shIYz7fzBoNQe64M4z5Y+6OtbFHZyu/sWcpcLbALCn
PXLPUXIvGuZm7jxbw0Xb5VeOLNtm3oy1ceL+zm6+F37nbEXXrRcoN6ki3JpUNvhx5Ec9F8MotzwI
bLDPib+XjzqLjbVA3/SOsvqcOovLRYsoEbcMIHNspMTF5gAD5h1MhT0bRW3AiOJYacdRGNcT5LRp
JCfzQfABiAnngMnbSN98G02SUO777OJjYEH8gXDIEH3vKG6cQ/XO4lZZ7UHGmporJTwxZzTihyZj
kMz1INoC73h5YJEOKsLzyfCdHwldCn/FDwSo2rDgIUIICaw9Z+rWbM8xJ2v6aeCkLNF3tO5woF6R
f4fJEn4FOqOBum5UcOChdztPlU0X6DYR11ZTunL/jt2rLCkc4V8DqW9K3s169dk1BHIbruzjFJ29
M3IO4JJWZCN6C3F7iAG3lx+8eD0IsFFNZ9r4igtC0reB6wsFBDBglQ/08VqDanMDdbG8wXnv1Ivq
X/XwPghurDIvq2uztLgOiRwWzpDMgSACy6BJYK7HDuzUgO6skdm8E06Axn74w/JJ87+ivzB1ZkRl
eGpyZRIWkFqO1PMA/4+k89ptHMui6BcRYA6vCqRyjn4hLNlmFHP++l6sBhqDmZquKtsi7z1nx/nH
30fVL3koLaGN63PVow0F4G8RxqJtuREZufVmi/IuouY2H8EjnVXXqmZ2J6wpih91RgQsQuJlbO2t
8dafJe98rpJTh3l/r9j8bVV29pVlzLd8odCbLzOeet62/uvebCgkmm8vWLOQamPkt046JiSrYwcn
m7GE59UvHTaSK+pJatdnE/Pg6nOmw1I4kV42x6CBolXAgnrnAjV8x2I+4GVMoeQp9uMGX5FT+/TV
eXvXnu6I6ogffEqbSoK3nxw5fUTyjszO4SF5yXNrYsdjhGu+8zCTEOUWvPxonMx/w2ShIzDAV4Bq
T366s9/irhM4ZBvI74iimmCKqcITWvKQr0FAHfiOdjgScX10CyZVhZE0Mnczc16+AhwJx+bEGgS8
AFY4/LaU0/NC4dKsJgsy+mG+58Q6he2YbQZKx0DD8pHYdB5DnCF7d6NVPecHKX6FndMFt7A9thb5
yubE/yJ3IJyg2Wov7MLWpQnBUXBjg1MJ5G59EeLHSEdT40T70nX25Udg/bUGTznHwCTcmtgp7EGE
9DExvzIeh5y3mBIX0wr72h1JW6Weue99kCvyuiQ8/Twquro8C08EEClaRB4R8rMi1wEVtoCJ22ny
5vwgW5tI1oADQt3VHOGoppo5pruCsxxdFScH6XLSEmjcOLnlXsjX7VPmSwJVe3OIthbF2s4MSBDh
NUFaYPKAlPNDfHbEPVdly8GtT5HnCvO2nlzZLM2zNd13eKcQTQmbAYN8tJXVmSJOlHsj2rF288G/
oR/fSMdbtPN2q6xAnpf0Plh7XgT4v3pySWwksEvxrMjENuwEy0YdHs1xcFRkPphHyhhwZfr6XAQ4
QCOUUj05jQGEPO/HZw3GDyhFG2tPvoxmXAfmQhIeO9socDrwd64FkGMn3sY8cgmsxKInunhev1QG
8rQ5+KTVwmp0OElI8xGzlS69JOkRHwNhZsIIavEuVOk7+lEIPJiusJr/qnXBt/xlRvxUTgPDKhDN
FtAcKJKBubGTKw+aOf5yZJsodaVJmIYOrDDwIGaXp7/WKIwB6+fQRbXLs7nQsCXggv0penq36V9a
Fv7SKHaDsCM6JEbCMmcFP4MwsIRHP2o75VKRgaPnNVkzLMVX8ive9UU1Tp0J6z7lq5A6BJq2fmII
E55ASAIQlHgC16wv5mSe3fxkAVoHBeMmNmFdI1BFIGeM2+hOEkDAw2h510JYuil2vmuaLKURAIkd
5ozWRaVv93CFIQltq4GtyfvJEOjr19ifggR2olM+qOuTX4ix6ChGzsAZj7qlP0r6XSTR3VwrOV/C
jKZXvMxnSEjl9jT7M6iVcUwmV69cRJuAeqqp/DSVifnkEemwzXBxifQ1Ig7nZljQSYxXgz4Ycb41
D8gs6DDq7WHKbjHsRYzAwDKzaMmfOdWXkNZsGONTN0cQO4gbrTwqmwwBPis5V9kI0k+hrelsPaHv
a/KDZpkTYo8QlsRvD89FtM8wm/IckFt8rQsn7FfCjEkJrdKoUOMtZaY+W3g3ORqBw+ItWPi/y+3T
bTRE+bx/jv4nzez6FEonnn31r2cYQUWBi73HiMKoOeWZ6PDRMWAyTagOYbWxE9EmOm72vXpWaS5x
f1vtIOLKOsfSD/odYcQbqKtKZVt6EdKHTFvSvrG/Y2H/1PuPcs7rbWB+l+4CuDSfbfApIztTf3p3
lQ+7jf6AJES0mWvoLEbAjd2juwlYjJzPpdojd2o/q/8T6knRmY7dAMOUcKZmyZ+GJs7Db7HRjqwO
WIeMWQpKlex2mBFnskQ43TL+3AfMvsQxC7RL425AoXaUyWOzM2nv1dAhoNXEmRP/FhNjOwMvahms
xwOOT90pVt+teGfEV7VuUqlHjxu5IKjR72FV4mWqE9qtz1t8v989utCexB3/2Fvv1PwRo28xVVH5
8/9wdtHvoi0NEFHF/7NorOg/nCwkEMRHi+G1f/Wfh4wskdT3MUsrWzXRjjO/BPH2uEtS4LMz5EUP
FSlRytutlOaSm5cm/a61fa4uGmAEcka/hPYJfMuugMwju9YMPegM6vgI6RkpV3BDFIJTq8PjKhOk
NuqYUvIIuydBXntwNfzDCKY7yBYsAFydGCOCm0L7wxoz3XP8uuHxIQsjmhkumr9Qw338FcANqgQ/
oLCv1v4WD1FOrhijsvBn8oufbt5+a28skQ5/qTwWLUxj78+ata8Mz9g0laB5gP7wmzXLYF+5N63d
GvlkBVTMkU7Dmb3kCWuQChgrYtK87buYR295HWpsoxDo7lNc6yVpEbNklCPXeIZGgJbbEKGnKH3n
a4FWSe5auqE4dmH/kDv/CyJR0cJ3jLnRLqPn6KE0z9J9WhdBBwulVmA6bIhnoCCCSRKwil2bsYYy
OKZ0ZYH7MKSkjTQapftNmkMYPo01rQruVlF3AY74HlcgazcDHyNXC6FHQZYJdoXur1+05ZmxVqEu
FXW1NRVnQNKCiUZwVjnEU44Jlck2NjdcEtgAov1UXhdfeuNYONP7TWCHc3lRnqU5BtaD+uQQqfsV
V7owDRx4MFjaOWYvoaX3DLndFPT0Pdry+rGYhIi8UTsOHgYufyOGINqhnOCrabXvVNzEzbwPyasE
PU2+ZVK/Ni2Om3idfRWjtMumjOyudHD04zcwTv/DrI4vRfhrtGS30WW7Fv2nKb4zj4/13ZOpJrGS
H9ziXHWXXqA9lvXtMtScokfFPydfwjP+rUMOzXxqnj7pqhTxDZP+jJVv5Y9vzV/7itCNX88VmfTC
7wDfC36ltFzw/TTungFPefHrMz1urQO+BmtW37UU4BfJ+pWnQ6+Ab5UryQYw0YBiXnItu83nVRZj
pCYrexf9fgziF/SJ6jvaZ2UwSgqy07Gx/caDyehioDreWR9j2otvyBbfPzdb8RV/NcINPz/Lp7av
i4HIUcdEeFFwAgPbQ4UC+ANPYnznL50oxVcpngTrprY/LqfSmI85xYMtLME3ohO+GeVfc3coz/Nr
zSg8JhWjwgmMFaNakOBb+cuardIsdLjb1egTAPo4VuI0rxdgH+bEcL5bZOnT4ljJ+MNnnTiXHIH7
dBsRlUZ9Bk3jBj+2fQth1K8gOcuaurI5Uy3IfvJuqpkV7tIzWBYgXDhlpTX2LhWoN5YnC35z7n2T
iPC7wqDloJz7UcgqcCIbXRJ9ljRjgmg32H+QlxOF7JRIpCFrIVy1Oe5bbVJaF/Y2VaBdbPJnLRUI
UObxnUYHX6v9+AaZMytgz1r4aqstHJw5wiT7ul1L7cyc4EDzjk13LXaI92SnlelZSb5CxE66hJko
J8Cxh7AAf6iWsrfroOPL6jioR5xEKdT8512ZoQOslZJLHVdv8x1gokaYIrGFTmC8f3x2DRRSLtiH
nq3EdSLcQNhKA6UawXJ7llvWJ3iZfsKZHcwi8+ir9wLaN1e/mK0pVb/WK+q6BxSNyd6M/4ihJbEP
I+crM0DR8F+Sb3Rq3MXHt8P6Us4bPqaJliDsUSwogh96jN0FW2hCcFGkflG7PEkxB8AEfin7fpVL
DrEJFOdSeE0nO0H0FR4IkgLQt1EVhW0kvofN1JP26m0fYOq4Ex+A/VLU+chQwSSIaX5DJ7ojRQNb
WPL74SAgAX2KXLkTxjwUzyQu0aVsJzyJ6ZrRmTorbF6sYrRnd+uF4cg+KqdpuyyajbiJgIRU8RyY
q9Edwyu+0LWty/9vPRWyCL1n2W9Qp9ANKwVvpLP9Ioaj/tjaL5IjSA5vrSq3UoXwJ8jF0aEByFXA
cNs5kn/AP1usQQgjQBsSrzqfHC3/WjH5LorJ3PqTAMg/m0B79Rhygwth5oskXLPgM5CARB46a9P1
Tw7YQLgGB6asBigkfWPuIIpEtdt+F1NtZSyK5E/6ixPS2MtlYPyEwVEl6ps2oK/yPgRrQ8CkQOTM
o0jnKlmIK3QRmXAXjQVNNEgHCJubxy+Pf/BSvnsit4Vr71LAs0XW7JExWL8+xhsyVw3xUjJK/5GR
P0fUTrSG+JK0rRrt3GcifxssUz41L8sWTwsdQtaeNNxkURmTbPHpHzSpYeT+ymeOii+gs5Bdr4aT
TEw4FYgkI5IeeMtuZrqHTqfNgNy0YQGHAJhw0IPdkFMbQ/dHXJ7xc1vWwoDQNqqLCOpDCBBG6uKq
Db8fjUVUP+MlI6VCZ+wly6JeGbxTdMG1Y01drDvolDF1yZj4WvdP6E+msSFHyjsi2My3qKcYDE1u
RaeAJvCnt9BdRKN2pjy0f3RFkYQB4bmnQ15ofoRbCFhT7j0Hjnjw7c5jMhKPCoKSQieixngqw1M5
lnA1e5jJaX8PibHyVmiUOH5q77vJ/hT5ScIWD647qQ8dOVYAefFPjQ2Tm0S/oa2MISxxGuWbQlmb
LEj6feTuzqVGZQJQEppUcx3EpNq6G5cBoi7p8tsyBKrqxuAAJHwSMLfrKCL8Nu1PjXP8kWQIajGu
IqH+M/6Acikt1ZbVibMJWbHVXDsiw5ArsEDxSwgXuy+hYB3d1OIu3gF6d/jWEQ/R9mIDOaN67ya+
sqbPW30lvx/kN5btBQ6er4CuG4KJFGfU62LB5d/DWRMjkEtmg7QApxb0M1K8AAXAxw4YnPp8m/dr
M7q2/ZlbYiwuppiymwfVGlYd5KyR+Z9T1KTxTjS2Ah+b+RN4qK4JuWulXdUt+VtQM8sD8nv0NPsP
ycbCuZ912WFAoW7lPwjcLcaT6KqXBPDCaxLrkv6UA2/dTjY4I9OM0OZdqp7k9CsIgO3Zgym5lVdR
sfAL2+JDVrns47+QFqFk53/gl+9Bv+uDl1O3TpXONOnVaE7RIcfQvz64l0g2qHy7JkIBBktYw7Vg
5AaLGSRCB35AYfEikBo5BiiNic947Spjy8blmqRgR3N2rkz4bsBgCiAGDkc7Aqy3YCyQXk6CRQ5g
X809JCPcaPkT9708HPtuS7sEOend4yMvLD4YZr+PeoQopa2N3pcUV29ylMsfoXZoYQB2s80nBg7g
6vSrzNfyHDZ3MFHMsKlSIgXJBRnPsUn9W3Ehkpnw0d2jlVcl1c6JclMQ18j1d0Re01wbM/+6gmVk
0nqTW8iMF74D1CxjBD6D60DBVXE1DlxIrT+JCZSbpu1cFMAxoTgnp5w5gt0MhT7omT4FdsWncse3
wfZU0UMDpkuMLsTMBFv0VI7tkOLW4iji7cdPnT1pS2uUJzp/CKgS70xrqy5txg670qd1eNXqg0d5
Htx+PayVkga2CHtusWWiK8sF9XOTY/T64dxCMygd2oJt94/bP3E0cImJ4JMLhSprY2DDW0XJ98ji
6hAhROnPEdMMwapX93kPqk/66BxdL8Ih4kBgmTn6WRdZDAhWiH6VW8tbRhRAClyE02LRxDPca2vT
2ErSIs42db3iZ4aP1GqO/hcCJ20Vn9LW9nLns0fkpGaO2G2G5pwANsHAfA5xQLX0yghmvvI72MDS
JJAaLlr9WU3ZBiMBRo6Uv3NB9Q41MR/ZCZSVR7jUXzuSKfHMiFZd4gjaGoGKNoCNEy0gV6cmPNXC
QUR9JEJqNJ+veLhbNm3P2IwFp0avIm94DgT+Ync7CN8xgrE22JoGYg9ilPHNPEPoHsmpSa2SV502
F5VLxPh17TxHIaGIsnF3+ErQN6OpIACkItRppkS29lbFhausxpZaNBU6FWFj3BM1PTk0+iZygN0G
gNThTprJR98RC1WI7qTwaHsodoH8GMqz4l4ibI0ohIwNg1dbk5tH4pyjB47p71KYB2ZKLkM6RAf0
PYvYGvVZJV0CfNzE8i2gJ7vMiQREYPMW/pZxvCEeanwc+7dg4YOctArmiWlHanWLXmXarSl6+h1J
UfnXTLdC81W+c1SK1rk0Fs3KIPNb+pMvpr/+JNztgvIhOnYRqFBUd+SN4vLtbYXfz7Ivl/WmLLZD
8wqRfT6Efh5YL1U7qe4qrq/FH+1IYD/WkplL5sikTX0SfwcHdLvKMd3wq1lxY0qscTiSHnJsGZb1
WTVx+KmDKS/UfGm267g+QYRu4NC69KbCChGrUW0kth6UQtrE+KzxuTBwM9dhcp9yjd9K6SQpTnX0
KKMo+MjMt5QdCskBHNRFWydzjd8EQonapAi2LuFPY4oLjxcX+JloY/RgegdfpTxFA1W9W8/L8th5
x0IQR8kTlpWa5ihj3QEWB8QXdMOUIpE02lT6o8kO6Hpp9ULHiZHOzLAUQXdbTlfxeBugKCzoJD5X
tIZOyg3NaEQ6+FON9qEW0RD+tpBKEzJnSMBgTL2G6Z/urhJSWuz20ShHfS+C9TezqJ5W0lK3mcw0
aaVaTjLsubF972GSSGKg2F/V1tb1vhn300vXXNts2zKXff7YA3uBA/MgUt0qXbO1D+8s2B7ahTq7
iG+hn1rRopQ32spF0v75Kq1XXo+mWiTWRCJ0k6BcMOiH1XdKnEx5CtQNub2VuAxPYysQzfTiPUnO
mm4LiHTFfR0RX/c0vR3/k/W1Jdx+yhchdCfoLtfaEuGTcTcf6mBTw8NiPcYHUbp7pE7xsAw8x0ic
6tukE5ZIReZdxODFOYQw4VH+7ISIbXBEufgYKVkRCGrSiePdJqrNCjePkcBfFXINzV1vk1ZFV9NE
mSuiw5xaKU7JLs9aXDIxnlLfjr15vC2m7X5IHaL9oVlonpwiqCsZTKAWk/Bu4QwWiEaZmfW2JK2U
n8YoecOfhmB+lLIijZGdOjtKBM0s0Pcjj0DSkSxiGhbRp9iMsmhTY6j51PlQhNeBYnHAj5+9Ue5I
Km+0yaqfATfI94AJ/QdtBtbXAr0Xa6gZsk8s0mXcfYc8fv7wpVEB2N075egS5V5HlCOdNAYCcK9l
U2369xj9EC2RjibwPQh9anGfH81nrvU4qdcZBG+H1o2UB0SNO6F81dWqQX9azOXs0qsnoSV0ipi9
fGvqnxlsvYHjHu2Y532rDY9i7xEgVzsyYKLUDehQpxve6OBi9nZaLkvlj+QlgaU9R7KK54tgqlo8
xNB7OakqHwRJASl/bczqbr68lMD2S107IWr6TiSS9ZCPhzRE9FiuCDokElF2oi+Q2yxDuOJ9K9mt
uX14RsD1ikuvnfJo06IPy1xsixfkYgqVFUw7vDnWK853afUo5ZnOzpDXVNN1V55X0wA/Z/i2h1un
Y4ihEmxlZb8lU4PyF6M7aZFBeqxlFWOAla4zrhrpO6I47oFkzjCn4U75Ax1FywoswD/YEtksxLc/
in5HfYzbrd23cHQteEk0EsKo9hmVv2RfMM+DL4ylbqPVl9cOEiq5qYiA+PIA+6xJdyOF/XMwouVI
JpYgIDP0v2CkAF/37GTeUSZziwdP9ktOg5V3QFLCi8bSx29sTvXS+sVBguyCd4jvJL90N+9Qkn2F
zzuhBBpidvhy4ytAB7qCGnGP3H8WgYH/cloJyDMWUBFK/icjNlZyishOH/KJA/c15Dw0KFZQkCks
mytQX5PpSlGOn0NGr/rsyRXB86cHfMsRs226IT07uem4xtCVUJU5rw0EVQemUIaTjNWYnyK1ufx5
lHM6obKS/hBJB41lo2LGJ7lSiGH8WNdsGFeylvq51hpVvh2GaEwCERr3TVQ7Fp3R5DsO+TvcobnG
NfDh7xmlKcZLcLpsV2+alruGLZXfqIyK21tPPCmQiFcswxsfoLCtrJ2R/LpgTVQJhPIRBVDun3QS
Te5Swe1qYyI2XpwtaGRQVPNQsJy0tTDjXRFA0Lu5HF7fMkBIXRzdYqmg+yRWDF2Q4aDzbXS6dX8H
4j+2TJbW5M4fx3gK5RduKp+yku0A1xPudLqO5dtn6TFB7jcbeAzPuQtFTJ0E9C2K62nwMzGGLQjk
g7OX56mam/y4gOsW4+NIEghnibkvmNBzc5EpR1nYxruACGdeN6YHqg9lvskIm5w8a74Zq0eWPCPt
i4cwvaAgl/GUO+QffPN28wVm35yI4GLGIkdL/Q5xTvKv0h+AHu8JISYMe6l6SVPkOdVt/KMT2hHV
7ChcJ9xF+ay2owuCZatEJProBAYCu6PWTCWc1F0Fy0pyEu5NTPsyOT1w0PP42+PjU2vmgi2CaYQG
qgjqHC/4x3znGi4WfsqckfGdUDnlyXXEgz+fI5OW1VMlbjW0EMiLVIv0nEOHxGgi5xfPcubehY4c
E+71S1K22Zw5mBK0mRB0SOx5bkd4JRMWgYDuG9ukcAz6e8GBwXnz55/63kapxc4cmehqJpy2lgHQ
p9wYhWHyGodJgcY4qmDGQDiC2Q5UsbCkfA3gc3pJKgrNBnyKXvZUCNLI+CKb+Axh1fdrtP0+EzQ7
NapZZRVFG0nYMTvuWDl/PheLx9ZvDc4nFFMSX1rGAMRhpDmqf2Wyqj0HH0CoXsbUiuzPLI80YTdO
5/XLLF2HHNTdPEFUMOIZnBZue+9JKGqzS9StRxk3L3ZF6BeJie7WFw4tSuaUeOr0qTK/BNqPe05o
bVxiOeJRyNO9yL9ATXZzYxDMHLxU+FvxKjbdAp86nxIjt3uSMYxyGRXz+BdNBP4TbsymPQ5CPF94
cA0JpSr8uFYkWSCozzoS0TfpSyGCXQan2LpzoQFkOvc9tya4MEtPqM5SYQbvinsTbbfJ0AYPoW/J
gMDfza3Ov0BtkBks8E4ZqJCmNeffSxIf7RpbsuWtMLckwpJsS004jbW4Z0tlzJ4R1PP5HBd8Ix7R
CiVvy4wWnF59YHsxQHdnfKW+cTD60X2S9n+iZdckWdZ7IC9GmGyNMyR22gmN1dJhDDOYQC5iVg2h
e5r+mJh4wDHrxPtUnK0JfkmQqudjTjKvrfgjAIvBo5oL2aKd0VxXiPIEgcyAP1yeAhuQ3RkzGkJG
hxAeMnEuVr8B1ylGLGxERBUJdm460jEBYp9lKNQ346N1yp8c7x/TUWmNRtqiz3xKqW0Vp8GoFic0
g0QbFXiWfrZ+rlh3nFClj+5tfOdTAb0KrWADX6S7+uivQVpl/A42t0GaaUuAAfgZtt9mblnNCnEt
No4PwqaKCElut+D04TUd0kNgLiv5KEkr5jzXXVJdE86KHGyC5qE7uZsUzMSUoPPeIzWaqLqAz4s5
bJJrp7nCwid29ULuzlr+RnmkV47igFU4ASFo/TkltCcMkfVoP2we1l+Nr4/bi4Qesh+Dg4wnQjRf
Jkk3cCOjoWw/HpDiYWDCUJpvtTdQPCwZ32J08ENKzus2F1ajcfpjnAKdIptxUO1hYrFZ9OJOLBdC
ivtgxQ3SyOMfpo8C5NS1pm3lbDquoCZZYxbWgATES105YJBmdkFxryq/WeIMx7xdJ8xa2PdcFIlc
M5gw44VeoOjT5iWwaD/T/pTsMM724LjmTEJiCxTJXW2KuB++CsfHCB5+1oK3lAkctaX0HFWkk4bT
3byvVyXKb8550uzKWXbryDQYrHbm055Kzxo+Hc7OAJknvp3S7lCulg8TmInd0q92g37JH+qZXnWU
wIAz7YXLPKsReYyVvntcOlo2j9bZMqDgZ8Y+58MtYjiY8MvCqeB+OxjFxgQkYq7RfZCybWsz8+qw
hqTfk3jnfPh8BCR0RXf1TV6tA6Auo8MHC+gOqAHbHVosliNbbtax/CxnbfHgvPZvc+2LBR/lNmsV
wOYkwwpGnAC2Ju1n9DQBoi6ym3Q1KXPbtBiObJQ8w648t2ucbapvWxcgoHo1/Ajam3KtAOBZWMyk
A6URCF00ax9hKOBwXnesb/QeMPaxRBGNaMvLBPPxBinw50i2HKZe967TV0xZyRgm/0RytFWdkBtt
WzULIBraSzwyJAmdYs+fMWanLCsPTCkW0UkEZegvfc0BKraOuoAvqo7IzUVHOwrOSJ+zwBvPgN7d
93eyA9FASVEFaJInFbdcO8vGCBKjfEpAbPXUunjE36VYzQEISFC0SdJL7H6NLbGm5lV3qGH0AXKR
yvwKP9kbU4CIu4A6h+2S4p5Js4mTpygcfCIx5uSWXAWE32t5jaNUxXS85yCpAH/HVimEMFN8F2k3
GxtUZh/4RW3aieumHa3asP/Cr9vctNBJ9a0ocl2RHHVWyPPT6B5KN4qwqAGQMOu1+Nd6agjLswcM
ZEJD54yCMjxbbUm/cnerIO2kpLcbagA7mN8B75zMUZjgjPeLcOV6L29Yp4iQvCdRUpaxFsBsWusl
0XGDT063y0u/4bEiIaXfsKsLvGYZYBVGJaBMxCsK9yljZIwu52Z8ULBrFxmPTsVx2NMF0loL3Vtr
1UYQHf0HSIVe2H0B2rrS5G1MUfVgCw6CZyTDvj8tcEpuOmIEQWTJ0uNcKmf9rPQQykzZFkwLIBv2
h02PD5BVLv1FHV6B1zKP7+LXL0GPzQHJXIXWYBosWWNl9YcSGh/8NlkuWQk+G/ftf1CBEVs+w7wu
6vOaEDCt4iPA32pzHAyKU3POQ8N2xEClHKIVleDkJEnL4VbsPHYxnXOhllmes9+QwnK/C5dFBAEp
bYubG3wJLN+HT3CKmIa97hyXJ1xIoBJYV7Wj1++E9EArTwRzbePY4NvCNXIa0tZp+m8kDf/mQdrq
2B7Ho4sUlX4bCK9BIBl5VITTh1ojvyv8ixi3sPO2X90U9UjmW8z0odo17JOBlyemR7BqTz4O8wHL
PAYcopIK0BSFTCXT2mNTSmG7mJyyiKMEvzK/SqwKIzbvSGkxaeV2K/+43SGC6prEd+2Eu5c/IDzv
y1+yEy17j+phJU4bZMgTmnzYk0OU/gBXsNdY/9UvERFIJk4IfAmrHa68YqR51xWtThCkYzrb3XV/
ODQloACfM5bFueQY5XTn0M+x5SAgz0kWLtX3ZzikwdV/haOPY839mA1EcRFEP+sT6ImrwLWXwqhr
U2Stxo5iL0ElgHtSsSI33FpQbwtNJyeaZRp2z61gI+GQkv6thusKkSHpgkgWJKbfvWii8rROPgEk
OJnK9vJBd87HafBJF7asoOYYOw/AgvWlyI+ZH7ziPQLhu2jwhhgLDc4oKlfMqXm1iNmmVa5klkj2
VbndIRoIyOy+SNHOasnqXILkS+3W65m4kmU3Jp6QNe15uCL4K/2/UTpscZTqWBf1fW9s/fin8e5+
wmeZf5fG1uWtyE6V3mIa2vBHaqRkRmvM4ml0RaXhJo9UfCPPk8x5yj7DEE3Ft0CggfySSHSlw6O/
meVdQQNKlq9qHjtSxgd5naImIOUJggshT9yB4sFL+406adWFy6iXkw3gsoknBDEJbM5eaKu5UzcA
QPHDNS8KebNKtYd47Zng+b0aUoMeVwQ4vfItUhvAPBFANNNHo0uvsHuOFALiHk96x/3Fh6Mf8u/B
W4pUmMHBk6dCioiFJscfniYeU7W8dN0zoz6jxgl9FiRb5c9tgWv5Wcm4g1NoBy9bZESOST1pTISN
qVeF76AH0FXQdHdIwXvt2ydlkThR5ET8N93DnCM/NJTErbgRs6WIbAuxFUdAol2Y79kFAQkEBd6A
QV16m9Wyqn5ia91Sp2z+BjLzY8f1eoAEGNNDv/wMFY7dn31p37q8sMYcZMdNqZ04dr/oJ63eiY1x
FVwFPVIH89AHc6AHcQOUAngB8BkPW9T1TLU37w2BKTh4CwHhyVm/BL7DBOSXp+QPFgjmQd2INoeH
Xq5IVgPTIp7VFugnS0i1NeuKcZ8i0BjePHWXKkBW/wGPfZhj3+mv8a22wsJXHALY0AGF4rIF9mHL
JTu6OyYEPOfXgYAA7+5y5/QwlDFdAR6xsCwsZZkjvOfi+G3howPxFsPVXHBxke3mnl0u0o36GLKX
AgKXPpM5HgoFI7y+ZcVc+JgROIvRoJnEvdGzjYpr6srR6BuvRsSvPiAdlfKZC82G60GSHc09Rx5D
wVIkhBmdyAK3N6jPJcomiYXgo1n5n3GTN2ahtCUgwcwvEWqV7lt8AKwXiAsNDKp4txb0XGvJDNxJ
9K6tdrNMb+WrodN9p+TJq9DH5oyHeDbcGp3pkcAlpj7SXFpufcvhGnaRWzefZU5s8l96qC9VKtm4
B5DLEVL316WvjMjTeeQR6UozOoPcNH3q0behE0rvr9fxfDzkkajXgbpWkTXIHEQib/tSmCGgF39i
dxNiBFaKg6oQdSabs4hQvvISNB3lBDRBgIXGSLgKxGF9TmrQBfxxws8QUOQDnIh6JA2vnkluwmwY
ICVG5LdsH/xn5T389hsntVssDPUhEX/YckJU/twx9zK/XvvX3MKvsvR90rLZKpG9di+McE26aJqf
BA05/owkPpacH48Wjn0iPUgYOGgo02a2TWHOvg5Bo2cKC400RlOgJlSGbYCES7nlCmlKM5c66vBV
18uksD1lU7k7921gJK4f/HTJgwGGVZwomCOQbauphojMs7D7uHhnupMYo3Jdaho6Xapfue6SnUe+
R0vEVnlMlQM/gNjGynOQmNWHa/HZfQ5DtpPbx5CcQcxc5De8kKFygRae4rwGSBNZWTrcbFZ+KOtH
8LG9+EtJUdAzfpAKyL8B/NnJjmU9BOEsNmQ6kLWAGucQ8NJKuEeBMEMdywyheISYA3PhuTL6L2Jt
gNXHzIBOhaJaZNH9g3KZ4wUNG/6yft+SAZP+VJBsBcFGOT0E26gkvOtFXL/8MBygok9D9B12am/X
+NuPP2/lPxeChxmV7USdnLG8uO1OrOa429sNwQ2wksWVsjQLuSK59+gtgGN456gMIrpXvMGhutqt
Imv2rxXPA65VXJ53kdg7NE8LF2G3Nya+Ci1HS3Efu8/Pt8juF6F2HvoMRJETcq2gBuackdHBaYRs
0TdXkqI7xlP2ny0ecxOvBp4W2rr1Y/BZ8W6TP/MRwS6+A5mY6AW4JFTEIbQgHC45ELWwT9kSiU1i
b7Qe5JHjbIqnSFIhh2lIK5bCuZI3qrlziQXkxdi7N+JsJhILoCsdTbRzKEZA+lhmmOR5jwdS21dQ
26J8KdJnKKNwJypuIhZ8ypCNyYo46vpX6n/SL28M+hgbUiJzLam3oTgi18p5DUgTogqFtLdK2Jv4
BFKD/BT5kPi7GK9TzDht5nQottSuoHIf4XJy+VsLBY6B5pBlur71eNoxpTdE5rIZJOVywJHErGgh
gWZdUjB1lDz3QD6MxhERXrSOnSzzN3dxXeAo2oM/R9gPoD/2OLswFxry3tpVNIETmgqyTyVLvsqJ
IfpSmrWPxwrcqJgZlmOpSF8PAeUwOWk4DwlWrxiLZkUHqw6PommjUBXcH2oE+2BvVnx7XTePVzUS
q3tZL3FjmQeJCPToyrJKcnnFf++FCUlJJ/Jf8PfjIbd99PR4L0GgpGts+bZccj55i2IU7TTb8FfA
zou7nF64hqRAuF6TSguKhJjudz8z/YRFzqMLneBUXCXNNi9RmnTQVgQQmpvbeH9X6xLVJVWzKKkD
yfuPo/NYbhwJgugXIQLeXEkAJEFvRFK6IDSiBO9BuK/fh71NTOxqKBDdXV2V+ZK0nWPi9pxJAfSt
ci0Az4IGy25fL+6P4tNHtpccuhVNzT74B5QB7TUvgr4NbjGMCIrU/aPrvosN6ylAIKTvDYq1EqFn
fPDjz2sAZpqgFsbQVvpTHbkuhPpnHRwBKlMJjr8DcuSVD8etV+yY8FOwUeBV5jYsNUWvfXAcDXwd
pniY+8lQHmjsbTPTC5Unotepd/x/3fTpp6QOuBbVihIFjqqviDtocDYvanPLZajVbihi/0QUO7wn
1gJyQSx++bTyae3m1S+yyvZMC+VhhJs6lpbBcAAaKRRXgZSE6f7NZrCjCzWSCMQwrnGtMxZSqVqC
zQrXxAJ6sW6reP9fCXe45FOM7He1pq79f64w/w+NtZbMrfFddVt/azACxUuTelmzruHI2D/VJmoc
CnDcKX3h4tTnDxHfpLIMv+n096SQkizFrVJ8cICPN/4BMC8W8h+dh8jDQE9Z/44ymjGmE3Qi43M4
QeAkSv6gWEumzSCeGuGzIN3tQxlWIh7vfD13LwXaxjjBnJxO3EPMzvgRxseI4K95+BUzK1h1M2P+
H+NG+SHzLcev6g1nY83WRf8xkAdHnEm/28r/l6drZXRKxgy9DZ2dDBwDulD+Renx9kqouxTWJcmM
Fbb+6hrwnZdc07v8J7d2bxqCldEy9/ynTgDd8D+7Q7eHPDxu++nHl/4Vw6um1hfkpZobq966mSQq
qDObXv4XCzSa+Mdsv8HJX/DA2iXhQv9P/IzeK4gU8fGrlsxDgcGt/HZblRuFzr5vehkqpVKxnEhE
f7aVQ0A5Ob2EJuAqwOFpKf9qr+z1XaAIu/ZcQj+vgWBMiKk3EnxEU7/3gKUTOlQJkixNWrc0cRtz
nqNYjEzURQ4CyuI1nqtFa/Z7aOhSIecZL7/rZ+za26egXGTxRdCfTOX63SzTIcvezmkD0y5dMyPR
1si5U3ht3fuH57yYqATf5hrmbvDSAOhX0qms7nq5h0SDMYlbENdmu8lc0S20f2O91sQ9ecolVRib
Ek79DQK2YDU4lOxMVFEWNi4tK7ApQn5lGouytzC+LDLA2CZ6mWDnA74ung9v9rE61TIN1C16CRwk
2UNafsusBkm4St1XvK1etJPRA01kXwDw8ysSHPZdzRFJ8A6msgRmeJwS/lX9sRiIZmvvzMrerEyY
1rP1d2y2DZeUccBPj/AMJT7zR798dsM3gbIC4Q7rEH7sAjrw6M/La7ib0CYuwHrScJ8byDQ1DGcv
Xf/11btJfDrXj7kBUQa0Zejj+NQbBUvZn+u4gB8eM6Hpq8+WlM2I4SK3X/J0kJXSU+jQyqjGkbtD
g0h5qH4TfxNvvcpYKe8vsSaeee5xUw5wNJXjxuKlKd5XpnKGeuY/mjgJfUi/pL/zVeh/Ud1wsUJ8
yTUl4Qc2DJxTRJ8Bc+CTTvNw0j4hDzEd1yzfffMXHadkp31WKBx1NyyQnBFgg5Cc9MIE0l9xe6Od
M/0PzdSWwSvpAD0l6I0Yj4Cs/qtFqHqeMIFInjklNE5rFa+8/keNCzM14jmnORwbYOxY9ASEgTzC
9nt+eZs4XZWXqWEf3pQXev/NfRwItuTSzn4WhaeMHkmn4AamqeKh8AeSXVR2Kx095FtkcIKLN/7e
UE0gkL350kWATvP7hvIAHDNLwgRWlB/yy3L+QdHS87eCdk1Tu2IMIQxs4bw2J0XeR0RRaWvq/4z9
1fotzROvpAyoIBNqlDQrI1ynHpctTbtxH+g5Ezn0OIPULaqQa296rbrVxUeP0ZOUpoCCOn9Yitdm
97CUCGcSFvR0cHYycq/iS4tZENV8u6YpoA2bSCNc7xB3O59fBp10dhTMJ428Nv7t3w9ZvkhJS+Pl
JPF6m2gs8YjpdoX8djf5LNJ2DRYMeWaJ2C2VOn7PfUzRSgVjKrs4t5OfQicXlNd6zeUbg5NFxx99
tp0AzfVppCPvo63op2SZRBeReprWK7Y+tJH/an8uZbdFt0oC5rPajndM7BYNpZP8Xpm8RPOAMEAv
1jFOpjev7MyQ1oIaeAawJ+2i8ZrnfcAMCWxmnLuxfwhOBu3oSqIA+GboKw9bEiNwAKvK31jdqp57
kMF8QiqdqOyWOgEebx0XP2ogzubxIYkQgvwCCGqEDOXPAzGgJ/GSjgJNHQbXxbAVEcagbEu0n4Fo
lwoNNbcMybp29OSsNwXQmwCJkH6qjKrwq5HvOhr4smdz9xjVzNNfo/yJmIFq2a/aeB0Pd/IfJici
3awRE6cEn2lUXjlcIhBo6qUDDOaDjAYQQnc5NoptW/+TM+acvKHhz2TcYonsuHuLbr80aee6Jo0q
tyHCqXDlEggRnTyZ6T1m6FUUo6ImzLu6pv62xmtH65EIM5Jspo1BR/JT/gh+2w7ZRbMtNZIJe75y
FeEOZjcEabL8FTFkYPULIg14Zwp3BYc4SRiS70bmQ47I4zljk6sq5MW4aJkdYQyzo+xby3+UvWK4
3Tp0o/M0/lrjKyR6l4CG72Az/vCVItQKfqPuiJ9IuGABCD6EbI0MTeThvLF9E5jMxsLTQMO/6zCV
hr3dGMNh4gFIxlWtj2//tRmIl0EdvpZKTCbO+EIs05bMLhrNHotzBJTsTd3c3xUoTXThg4AROagn
Xb5myb8+A++FT9hJwUkNuxaf1cJgDgOwpyMzAotBfTXIQN6awkXh6MUNWnwnBZlZRB+yNGT6wSh3
2kUW3KR8j1JXMc9E2JH/SxzkCKGStEhocZ4qu2QSUhjzAmk1ur2DyjWKtS4zXWKKyWdDbPmV/M4h
vQ+hO4gDnV6W1ZPZ6bjS1PUQuzi3rYFjfryLo0dYKPcqpowRjCHaOAHBKwCsHDHkRlp5DRgwjAsd
A9A7bTOjdPyCYf+CvT1Xvkt8QzpPoUE+ZQWfVn8H+CQ4vq1qcNQQWs7+ZnVkoGM+IrokNNet6BZO
F0v3Qi5+/ueIngtwwODqwK5G+sZzoBtoMfIedFi1Ony0/ppYl1T9YiRD+3RgY6HIZTJS/UQbSHp+
eTbpwIZoF2dgmy3png45h5nsgb4LE59Mu4waj2v1YFQm9le1uPXSKzIcuv842X2J3YXtprAzlDxp
sCO6c1zQ2B/cDI09qA80ZeLHKOHLsY2OJq1XbVDBSd4KBfBXIniKuD4VJOH8TeB6EJDQuPGE6nRC
DqYsUWFY12q45sSrGNidWNYStzUWC/MLRBloeWwRdwSypl0SQkKbgvOYNCuxpGgMT1ZA5b2MOLKL
jC44dpuGY9C4FQ1uoO7l73r28WW0n/xhqUPdymaXMQUaJ76Mhoe8g4awq5n/9q/Wue1ReuEXiLv3
ciLvxg35sj8q2wwcP49xIRVumP91sN16hD6GRpFQExQ9bbISmQrcI2p9p6Qq09GJSDlyij+luMf3
CGhKqJPCsJxpPDzjHBUxkizuozUxMcht2tRJ2bNG7m3SjfUY7MzamXDwFzdfUBaJQBJ4jWGE+nfg
MiKJbLs+oWU4vAbD5VmkOHCrAY59fhLYdfOIlhDlUB1Bb6sZYkXTJkD7rIPf0bgg4asaOoiCtD7i
KiEojRYICmrlEVXPQfycnTSI0ZSTUkAL+9LSHMIJ1duAtG1awMgioYVOSmze6nXZHvCEWcnefDfw
P4+ZkXqj8mipjlp/G3xE8endLy9ChMyuP3fyB/2r6IPhP/qaKP7RQFaH3V9jQhPDTujb9DUq2vYE
VqoRTXmU7RP9H21vETcIMCghJpK/puuCR8OUdlyRK/nazgHv0QlUzPBIVlyrI8bCq1gnMW8lKaUb
MiVpGa0021T55h9OHywaupTZU52NkNSz+gefrjDvrDXf50bdMIanhh9PvcbJy6Uu7FE9MWv7UIon
VAGrfow0c4rvFIMqYArFHRO7oXk/aPtWXoeCnRCmskh+SZTs9Fsc7kGTbkcG7cgThjPa7kdzSkNA
UEQIEHhtT7/NUfvuqTXu6R17MxZNe3yG2pb4sILtl6WItjNZdOhT9ta0z3afXKcX8YWpDZ1sKHSu
g+S94cukLF2+jbPJBk6swkCi+sebobwlAZ5z32HsRHLuqZhS0CXPzsaHjALdn16WSaOvY3cw3Hf/
tCxK3jokM0BZUjMjEZQyp8DyRgdaIM5xh3piuCvlligH9cg7SLxZ63G3RF+SXhiId9Mmbi9j8oUY
qPQdzNmkeB/Y5HClPWVlKRg2JQU3xmt/5XI+XiFMEnJKeavt9d6L65Wyb+/Fm0NgzrBgOY5OTCDB
vL4c1BQVWaVL6czOwRmHEgOuEScuLDJCKAFp7Vp2BD7sHvmuzqVIw1j09BHeOv0/smqISLKg8NDe
nlBwswM4iCSUL5GHhOQtcit7YGKIoiuUPcxW5jFcM6lZzv2ttaz+BbMcvOJ3A6olPdBXS+D3yGW3
oalFgOE32fvczl4ipo/s1p++5U4IG29L+Jl3FIjmxFwTHoSj+mv6TMgWysoTP1G0DA7xumxf09Kv
7Pibq108j2UHz1LdQGBozsXoQIQB7WZAMsaaWT7eG0PymsYrSA9K14xIiquOLZxbwl5yFK+aN/gD
R2BIhTlr4CO+vh0PX6MYQ+hAaNLoOgjr6SoLuBRc/hPolg4TaZQg9eAQkxKmWyt2pPtY7xneEAXC
ayQspw+krJV4FbIVS7KfGb5Tc8QDAapb3Yb9LuTiTBamuCiObHheGXs1s0m2TzN4I6mQ6IkyY6U1
tK4FLAY2Q1fuucdxjdoAdYKubYRh4/vnNPLC+sLogqgCmSlIRM9pVR4kGOkDcbmJgWQwXZ/iglvE
UmFEgahDKoD8uNCe6+xeKvtY2pTkNmYO1n4oZEeMVri5CKJSn2LzZLwcaWDBoDuy/6J27V8EYqk4
EdZVvgZ/kq/KPV7I8CtlXwLzjfdFdhNxJpM2MTlXi+ZqxS//EdCNi+AHx7SCJDD6OXVSbYBDhqUV
+ORAz/1m6VDR0vjUxK9J2geniboU7cLlhNxV3NVIllguG43Lgk/RDoqVZmNCXiU2MXg+yEvJIIKU
WN/SwyeHLT0WFIthspb8U/OESijz4lpHIxovjUYQzY9i2Na5ePafzEVkImmpBWEQ/SCTKWjQNavw
r8k+pawm7YNo1kWFxeobIwFGg/+vlCrfURVdGIhBhkWDHv9JX5p8nH22/TIWtgXj4ANYFxdpYPI5
7VtMKOzOhP5xi2eqPvMN7YAhQLJKfuhM6VD2KDrVa8Yt8EpNzYVdmZhgIDh3JadJoFmvim5J2+1m
7eFEkhWgIORmCOs2+tonQos33j/J9DTexoaOTwjPWdw2nxRJbf4Ch3DunPZg/qvS21Jdw9/g9gOT
eFmlwDOR4ejNk+RneZef6X7W5+Y1Nyt6grXxMp1Yd9ZZIqTn4j8H+YwgGCIy7UquoayIek9y+pU8
JMY3HaQnmkcIocFWGzf56x41Ow5W+mAt8g5cMFT8yWFumOHNN/ZjvZJNeLg0e1NKWXkP2YpsnUHe
+rAjpEpzU0a25VjxM4MFbu9q+OsJZ89mjKaLkZDgs1WH5ktl+XO31ujU6quBswEXduK8B7643uk5
c+jt+qUXVV4HYjFl4MsIjIDs8pJomHk3AIbf+tEckSRwd2Jwa+YWc2fiE4gk+w0ZOtEw4Fh8P1im
es4xuVIQ6RT++W0Wyzw7BNmx1s4iTAPtoyBHb98fg1MsezxVJn1YuCpaYMYf5spo4AiDeuryohpn
jZkUGlJ5Nc1RcLdZWOf2tOpjIHp3tYEshemXwgqeOsPaebaXcTPWDyMCX6Td2VdBgyDVXZ3JUBV9
G/IZWGx6GP1vZC3RrGS1NkhzMLvQycdso/4qxlOTPdHcqNWZ95jfFUHGeLTIR12k/2TEgvVj7sWY
TotH7JWTquPIR/FH/6nv1l9YL+k6AxLhA2ikBWsbDRUQ/Q5yHGL40OMGeFIcedFPv+GsQaxjMesu
m28aXvjprMgrveBV37u/AVkMXw/2gZ8eofk3JSOX8eaLH/QmzDOw4y318IkxF73di0xGOENhxcGO
p2Lebdf037sMBzy5QVACvWbC90FKCSbSpF3PAtoj1QCjbNT65Kr4W+ZR5b3RHLquxPbgcv/XoGdE
im1s2SkNZpq+co91IHH1viv+2nv+jfCtLn5rbuLaCAu6wMaE9cdFug6XvV8xfCh+MZhVwHwW7Rb/
F/oI+oV83sad5VJP4yx5VMjZCxEcSCdSk7jZc0+Xoy/jDPyFmOX3uoeXE7iEdjVwgukUseflCa4j
a0PMYjwYy7l6xkxjrfxngpGSN50e1CA4OIKZQVMvd+MSYReyhE2DC2llWt86QApaGiRrYTErvlGs
MIw2LGei7ii4/i6UuVQgnkZBlPFSP6khfQTVlfceFr/KP36f8ZT/YTug/Adl/EYJt+t+ifJqrtFT
b+fuYcecjHHYX1m+TFY4jsgPsSQHZCW/tC/5J7I+CjgSs0QntJMP3ivYcoXHFj6cH+mivHDcUnFx
Zkx4/q/VpzCBYVpr5EMSmtBDZp1fj2SH7FS/hveYIA8SBx0My41TGR/JjmGno2/zr5QntoEpahDa
sCLzBcMPVwcGsNAtw/44VK4F7mL8JrxBI9MwVUDuYbdFo0jNXC7r7CepPZzJOBJB36/Nd7dsLfqU
H8RnEdjLgw9tw+ux8FTLulgRKYieLXpFt1xwuj+1eSIg7Z8gcbWzf0wvqDI3yolvdUty0wltFm0m
KcFS6+AyiPxvjhO+mdaLsNNArvmfUEyScPFh9qRMetkvlOFuy1t9kY/IglR6uNOarrxGG3OgLz8D
+RXUcN8oEd43fHG4V4mRlHoq/prG05MTG8cBlPgEtKv+L5w2pDW0fNPZplyPLxA+xrnaoUZHEbIR
N+atBKX2aj3zGn6z/Uz9R/vd3Gg0T3cG/syP2F622CB6yabbweVwZvUS3MBVH/Nvvcrx1b/plC39
VwXXkNv7F00s4w8gCc4ukMn74SN3DI+/VNBjjlfpL7thxJu59Cvka4ysOeuFr/eTLltKta5zBYGg
F9mFekpiBohkQ2Eqtbt1+yC83cv9s/ZP+RdTiqLRtRjV0g86+bm5Ui6F4fyki09r1TmsPLZUr8ts
Y58zFNqmZBVQXUcoMy/DWT718Urf/eBBZHuEd7/UP9VNtKEtjOfFkdadxkECKbLF3MYQQnL0l7DM
SdJbcis6J8RzgDrAOmJn/gX8JWNflN49nXz3gbVAJDvc4Z23y19hpRy4tBiOeiSv3GNLlLdkgP7i
gPfohPKUnQz9ibrlUJ1sEicy2yG+gMkRk7zBaez6Ye0BklIvApXEn7RlHb6PvDO75kdzim6dL/jt
SLDfID2EzCAVW4cDCQ2sx5XoySAaPZXGwqH7sir7PcQZIglsau3dmLn9ETkcZJTVrOviA9X4be+0
8vbjw+hR9Y//yjNF7wF2BfPk1DgpAxX6Yrobf5iBuDCUyBsopX91IKxfFarvEn3UgTFmM27pKr9v
CNww4P+k8l6jYcWr/Z1fJgOQ7EcRbKFX0deO000tOih2BjIjhwZR51MazpOMAYjMNv9cchWLx70e
QrX33Rr42k7FDIWM0mjuGiM88SgL37SAjJ8SEsvAsKDQLrF1LQzgHyMFUH2hdUc9nyvYDaqvcUa3
cONv7ctsiHDiI5bygSr+B9Yky8+gRBq4mszetzkc4cy68UNCmd1plWwQQIOFXWJFBMm1mhzCBWQ3
w7ndIPLdCB5WH/BMRPcoG41WKAQKboF2KNOFWwepd1GwI60FqByL9TrEytOvy2jNXY49kJOLSdo+
8Wj70UKi41CzXXANAH8xD8HCNY1YJMggYC7itmpxOK1asNMZ9gCuhTsC0SEDkHNARhdSKHVDnm07
ruCJKNqBkmsIZ20bxAY7RfFKEiDibFKRgdWbxr8ud6yzJa645+s6Hhs6otjA1/4nbS+Zx6VUK4Em
RjHXuay8Rj2l8RnKHefh29UTtwid6ibvmog79o6LZPw10XqF82lcuZQgLICAVb0PrekQMcOsw/Tt
HiHkOIGOwnrq4fsPhlfJV65tgmAnjXQv1cmJQzIquDLJTokRxGRib3Z/CkugfigJ4mXxWRXPSj2O
zC6A86kNZqTF8LWjKBw3yREMNP2CG5PwHtXvFZVDIOwQAL79T2BkurYqP+R/zXgXtJP+wByx6xgm
wBpFZiq7hE7IsLYnMCbIECOGKrxQaD6mNexO/Lkz+GB2NASRLWF95ZFJYOgX8Zk++tDdcMGMBb7s
OR85jjbBjTmY+M8n3N0dfkUc5GvABKpLBYckrQbvfdKQCLPUTU6kEf7wspa2s4wRKznnAG5Fl06S
FOxpF47hqr0kT+Q9P0XykJF3Gct++FKCD0CDGTTvYNm0HqbI7kxogyBtuYUxadGRIN55h2lQL9nf
LVgA3vTLb8H9JsUwv9Qdemxz/Xus01108VXX8F38VvK0A0HLn0dKVWQpWJoW6KwQD9b2d7z4hGFj
8MGPFW3DULnUP/R0AQsjNkKvQoM/p/m06QH4onsJj3JqTy1zCVytlzg5gA0dDBDAd6NzGnJk9mH4
24efafgrYTnCcvKBx3QEz6lfQhZnsYOBxccklZok0wH4r90aG46bBlWCDW3W1G02PPHBaO7ak9od
OuVBXyvpHKWn6h5KlKqAR+DVv01J8++oT9uoXWvak/WRg5KEVDvuuLWTSGEdRzBtBLq3pwLuzwBX
k3MHXpKtryTANN8WI2iQhUsDv+A34qHG0y80vIh+/pxO5gfnFRUTep3MZY2OnoXcGm0BoFiDbwG7
1nI6MQGvPnMGX52N+kBqlwWj5gURCmv24CUYHGZbfJh/7OMWNgBzhfVFxl2Zc/66VXkYNHYfiAq1
U9ryQSe6gCboDmJQjCUBtEOyiABwkpOAouYAzJSrlbHDaRU8uKM082cQ46vYE1eEWBChNdF5GGKM
JQOWCIJb4mgcW98dhviCkWp1G1F9+F5rrJ/pRvsxQyDV2+wua2f5a8C7ZwC8wFZGat1so+cVsfIP
qeOOuh4ZbxOmHEhkoVy1z2BEn7yM/rA+AqHONS4Bbk6m2WfH2ILvFwjGqSbW5IriidLQX1WXr+Aw
jIeAbg994kXYwgoG7InhgcYV9ifMg1/TkWKYbTc+kGSi4x6+dqnbjdcoPGvmpmfAbmKSsjthbexq
O2ZXwHaTrGs7ozIF7K3TVNQ/6vxjEi4Vog/2SQclkUil4UKqV7oVz4yXAuyX5bW4Is8jNYUCZ4Cr
SWp3n/R9yEXEFkHCPKGgg92itl2iJamNTb9Gj1I9KPHHv+bb/yCjo3KYinLmmiuDJitGxT+ZfV/9
GZ4E6qBNyXkZVyo/s0MxRFzpWuasdg2mD2S2qRD8FrA6/4x0WdL0d6yjHMGQQFEJiefQrzCZ17yL
8FopB3puajQV7QK/rX8Uxb2KO+tdvpiqEaxITEOyBCTwM930P5nUF82VFKgZ9OZwXHK/d32pgOvj
FOJNEkDZT047TxuiG+vFwHRAE6Hw4hjdum2edVbscg+5zg3+QeQ9EB6cPisaOQ146f63+M32yRcX
bgBdCmJCdHloDMRz9i3dMnifL7T+pIDSMuJOTseiChYRYOoVfTq67g6yL3M5vka0tD6qA0fbqgFZ
XCvVeJoEwL8JNqtfKbaPm5Tu5HwlWYsY0zc+GywZv4yu2M4mt0N9xftwMYN9Tl49b6tA8hu9eXus
INVEO2EdMIHRwo+OJl/HsIdlJoEGWwVeM7cYULPPqR/D7osXVNk1HyGqsQ+kv5+N5TETIhttXW/9
uUIOnNgGCbsRnAIl3SnzymtqqzCJSbFATAMYLThVl+ryZrAfIosF+GLHn3LFiX0PiGA6GP4HUe3Y
eWnhpl48bsNu1Xxrz0RHO7EO/EP2LaN//WFvJl4AP81CEWj47ZUjyxHNB82BxfuvuCMJzDe6lx36
ZIOugRgd60dUSXddArm2aDN6Ik/wpK/K4ji4KR0iZ06XwQyzYL8lv54TGq5by3fs7wf03kuVJaOu
ANXj7FdXLBhHGV3rJ6bDUOK+hyH9Mz2Db6YoGpyxZUdjiR/1jGhCE8vhBAfj2GIFFr7mWmDgP9b+
EXpBGAdHab+thcTLVNypZeqI2GQxckXxsup/SlKpKnAveYWo2nQi9TnEEfy4/B4pAOTQuTPWcOkd
yVyxmzf0onPBPpOa+VJj+/Tfr2CYW3HNtsJEHAs0agtPS4DUK5uM5ZOv8LYfTZeJNkJ6cavQkJmZ
akcLIc4ng8BkAty5bwy35dFG6C7Dh/TMDlKzKjusBDB4LiFgkRDJ9ot8ZUsBeLhp3ifUBNW4Dq4q
CBnaLBcS1hEmGgrE0gO7f2NcwbqFr0ZZT5Rg+EL7NcW7IizoubO/xv8mQKLqN+wJ2HkCAdYMoFna
liu8tI0+rtvp1ODGr5dp7Mj5OkvPwg3adkQmJjMlQjOKNQexTfJKic5sLVMCTlrJpWylED5HxqIu
fYwGbrIPPQA6qJ2S8acStmS7B3zghSCga8flttVinK7O+wo20WYvp8QF3AgTmz/70YbcyDB0DL7Y
FyPoItpBssG48hF0nP3L9JO0G+G9TIs9UKrmvZOIFisOJCDq55BDlxuE5PHtC8pcib38ETkyRBXm
H9xKb/K0GHH0/7xiPgL9EBJL8TousOsNdsqpyd0AwVT50wZeRVb9Oe4cPhdPkH407VeOh76G/Y4u
hfOUwMW/K0Xso2LUzC49UpOvQgCesyJqAcgy9+jqneuOg3OVkYkLtS5eSUfxjOcHHan1EtbtLor2
+pkIR4q2bi3XO5VILgAgfy0Uw0uMrIc4UtQb2s101Lcbf5BraaIPXWUuvoQDKwdu2kamKsdCCRgG
gT/ekn1NBipjp0PEYGBhlzsZdsbGuLEwPgzjRJFfWfYU0xZf9YstHyd8sVH2ssszRVODx245Fe4E
C/uvvY1wbYELX5FVIgwhddodVuC1lFNpswnUP1MPlT3coTwW0ZK2OAlWwUXD2tdfCLxAZSqvRO5p
nypdF4nnjoyoJu9y3Zt4hL96xIMoV56GxGljo3UbXUbHqer40XqMzy1zUTtAS6BFYETd/vyuHIyf
+dMwNvIZECdjKGRnCmkE57d4Cww7F5AULFoN4+A1Fc4ATzFtDoGDcfvYwO6sr532sE4yE4aYHUY2
t2w2BDqMi+0guS3AJqYbGWk9LcqDwkseY+YITDV4I0trw1aZ+Ext2OUX2LlxPPd4iiB/OP4XmuVr
hwY6Kh/cFEK8Xc50YsfoAhuAOCFyluh2tC8Z2i4MH2AHDnNmhsya9vWzpyN45BmmlK+LbA+5BTIq
u6X6/uDfrOEsLdX+30ibY6NjuftSJNQjC/6C7TCJNtqwjWGJ4eEm77UlX2RlkKaMugxOBg1dCofk
vVNHGiVUiNOamo+/YnpkLsiy+dAlj1ppP0UrZcPQOFhUk219ynuM2O/tO3KgFh6GI1loFifufMHA
YJcCoPoeR1S/SCHQhrjKz/s87mtoNhvE4Ywz8KNTZOyocAG8SdsKyqyn97cu20uUz5FdnjC99eUJ
rpy/z4oDqvoafMrVP7HwjRyKMv12WxMvgbUlLAu2RIusPdjqv3JyqGlp3+LuiZxejF8W+Zby3pJp
KzBTzKhelOcb6BN2t8BGe479CernH4jH4V+c3DiLlK1ObtWMj9xAofO5cMqzPhyhBC91rjk1Hs2R
kSoQjCq2lemgzcOU9vlGD5jMoD+QyxYEBSz2gO+JheKbzXHOhZS7cmscxL+8a1Y9r71w6nyT2Alj
bYGCTX2whXwy9ZfNvhKcjLdYA8o/C9d3XSxAde8YiVW8W8xZQKuStluUhxAIWSWBPshbO65v0YHx
Tr1O+G+iNwIYPP1itoojujr+vratKzclo3u8xVWLb6COvsx9JO5lM1nPKwSRYj9VTif9JbxsU8mW
k/6OoCF5IZQvXplJvgbTZQpRJ0l0FzykJCl5sbBKT7nAlFDcFlScxnCyDPxLoG7a4OUnRNDgthBQ
VdXXSFAcEUQYhfQ964Jdo5c2fFejO3c9UWS76TPsaO2Q8xp4b/bKvntlykYUvyXxjpSXwQzKZaBv
PC4a1b5nZit0MjLaxPyUtqsW+k7QHVJd3pBdbKMW3Fi5i7+jk/kUSnxtlMhOuTlloumKlVugmhHN
awRALoQ2JP3lfLEqGqLIbHE9y7bG4qmooLzsa/5yc5OEkhnpuiC+tv0NjHMMlJc7zlJC6QJSDY3E
dKrbi2GdGBur8hIwPMQnsyI5AAaDUw82DdHMpULoaIHBQyg04USQg79P4ap1CCbpH5qrKLsWCGze
UFZOYb02mc7KThFuBvVjqnAjdu9NOlLNooto3Sm/9dZzUnmbaS3pyAnkd36deuCHOso/HyVWXewG
1m+Dj6Qk0wHjidJ6Rd9tI4Ym8/UbPVxImS8lEqI3YOXlhJ+QotUynbzxV+9gzy6+CdLr0I5LVUv+
Mq4+RcKWgu5GlhI3QIWjn0WMyo00J2a3vHQBikPhKvjhX16djXZwzWq2pkJTkfHS0WaOVdStxHLk
nxYAOpxGubFu3pFrijlvi08un7aQ9OouyPImqjs7fcZp6GbJX1eca+PbCoKTAP4qM2P6WQVyu57l
TEAQElD4LIJ1MBUGryrKWx2exXH6v3H81Hwmku+9r8nwsFcRttSb9f606KomZ8C7dFSURyqhSCow
2xE5mkpUM4ZpDxo39YxoDaKjM7Jyio3KW1tIs5zgQeykTHM5HbzmH80GX+XCWdhkWqT7P9prxjlB
b5PvZDCAZu7RvwK9KQSvlLOFsFOsbkL9jDg9uF1agiccx79Ef84u6hEdP0Crlqgh6vCGx57BCDSF
XUkw2lDCjkt/jfooIbeITn3wGe5jEQelvA5UNwoAGnGp0mWw3GBS1N7tUFFqN2Vj5O4U/ys4sU2B
SRYpyBKBXtFdo54doI7pNDc7UlzzZPTK6alxgAmwHVg2hKFx8IZ7JtCIXZi5DsJvlSSrUtEWmhjB
p1tExHvF9160+JdDhkifcNdUGCtEptgCCaGiRvqMfNUPZfGtaUuhP+vZZjgiugOazZnRo2VQT+/h
p9f4Z+5KJ2IveoYIdCT10ACmb64hs6SO9qRJ50gJPOFNZpAAPT4+iAn8+mwWoGE9IqFYcsoZvMvN
uQ/xh5oO9W4OUb3LL01/1yvUARUyIzVckQVBFHJiIg+nF4ibSaecTc9V0nN42wFp89nZQKiLXov7
OC3Z/MPg3q8diNwgvngm7Be7kJ2m+4Vm70ZMdkekUjbKHTje3Cd9jm6BP21bctjzna6fB+URf5ga
pj3cjOGn0m+yfF+ML2gVeEVEeQPO2TB26E1k3av3FQezcRITeA+cvcRu8fKgkOPig77jPN+UUXW7
6TNBlaBvOhz8tGSZuYDNJZX6TAEHBRZ+8MPY0BGZuj2LDa39NnDhrih76dRxzh+mE52GiTQYifqd
Orw1Gckr6wz+EG2e/0g6r+VGtSwMPxFV5HArkSSUg2Xrhmo5gAgSOT39fJyp0zPucjtIsNl7rX/9
IT+qkvPMvZhGsBt3ykjRhH01KCHKeig6EwkKdhP51gU2bgRgE9PyTFwAtm+s8TDlLfEpgn4J+w7L
X+Tz2nOTgDuTQtF9CG4C2QaugbwReU8musKPsXPh825FoIN4VXy36bYyPoynY0i/rxlfVPBixnpd
HfcxJQK7aUWrBFBX7CIjMGY8qD2l5UHET+rttZMXvh4ijhckQq0otZDd9RyA8XY2GbVGgCa+A144
HrhD7nKEN6KNYo3DCsLNdI4wJZ5qv8DHQQF1hidDEd0t0l0GDxriN74vI3UZQEMbDWSnMTTMsIYH
orOI/wwo/IQ9YZ8UwELjaROjy8+hRWih+9Dgh7v0JDOISYj8p0K3iWDZmBIzCgAfN8xHhmK4SUMN
JiVQBFBLo9irPityderKneAd1++d2F2zZp0bjDDArgnBE7nyKttsWuM2QClISo8Fy7jW0KXJEJkY
mwHAWDoi8XVcQwnaFT/hWoofOuZ+FJBQMNBm6qg8DXxqhqDCxbKqmbkzX5dU8ppeP515jUNobPAL
RGs3TNRh6zeLCs5yfSvOYxoAl5SfDe6RbkbGFlULpsS4PUT+1P8Ir9rNeA7DtvQightiRshs4gAa
LKAt4/r+I5tdYdtDBvc7QErYWpsuunfk/ogD7KSlZs5RzuC+0c5cv0/GbCkknJFnMSpvsel48jRC
nRJ5LPAfPBigyKp6MQc7go51UuEVvGQsLziQfXAsuflWr92+kh8WmhH1KOgeCAg0BSlQRBZLkEBA
bci9qhaMUhQg0YQAetwuOJIb8dQk+85g91SxhMSODdfa8RtONQ+QtZEeivh4/ub4ezrqZcoD3mvK
Vvn6B4eavK5CRjzMNAD0DFJPhn/phxyv1KwFPr1M2io3RAQ+SwHzCJxCRPUMV425VlRTo6U/cu9A
JzZq6DuXIvFT1bGS2xtWJK6X1CjhtIjROECY0p3ZESOirS9mC/1E91t23fVAiGoLHsx572owJyZP
07w3JMwOI5PK0cud1K7jAsHlqRDWifIhzw9xh4qAw11r6eiki46FRNm8vWY8sDlhQz9BMwkZWqun
t3QNixujDCMbKO1g7QvsuDVCbes3jq/6a5fI2AHfX+bjXX7U8LDC+aa9fxXZjnE1bTezQdWwBeFS
oO+lyDZSj8RoRt8GFHZrA9dvEr60dClB+nthl07ffny5T4Ai9CsVd7Ax7kITZINbZ4yzgBhkz1A2
AwDmHHEF0bzoXFOBu0sj/aHHf2XmWdNvmAaZhWP/jkeONMGq/jKNQ9IBJPYoVigM9vpw1IJaXkXQ
6zpbbveGfB3wxzB/gRocGguWzLRSnVHylQ1bnqkE72MPu0ZJlv216HYv895gcaHbXJZyp0P02QCh
SfdROOvdqcYmZUjRZ6LAQRJ/N5g5YNWa+bLkEV79sqEsM9CGw2ouEOzBA8wZ7L1rbL6vueJFMfIN
Ags8dT1ORL5K8wAhf3nWGJTD1cLweg2CiebAfYk7ui+wWuA8k4cEzUS415WLAnjL0bZXcXNSpvOr
ushLt8E9XdryzDFGk24GvilLOtM/BMf1c6vGW328tvV3YTFsWst0nUNqkAO1jmC1/hnGg2Top3AY
vg0YJniMYnEIzRUGuAo2elUjFNmn5w4XaWvB1O3ZnEgj6xomeABsH4Z0kNsTMg2uZSxveqCteSMu
0B6Y8JqDEBa5ifMtBB0mKq5Vrw32WWwnXk4OAYrRaDk5Qr1KdZvSpwhtxc7CRbMnWkCdD/DTPTwS
benXfrcH+nOwQMLuM8j2J0TPhvO2NhpuZUagZJuIJtpJSPHg/OJsGJtvBOFitkZ6XSBMLU9C7g6q
ZGeodvH/h9MdNLGdlz/xJQ1p2GhgI+HMzEfBy2xL4TEnkbgXDpxRO4fxMSZC7COmM/CBJ9XpPsDl
6DFfpEn23seBaZxD37phYxMgKsXL8kMFuP3cUrEhPR/IyoKz+6YD3LeQ4JS/kO5Rqj9VhmkDct2u
WWOC5DyhkBQtIaE0/0v692ba0cEKbK9h5Yqo1PBnhEo13x0F5Q4iCwJA0/arV84QckzoC0yz4Oy/
+0ul7RNSXwCEAvmNyL46W2yKzPau2iYDoOU0KqylYq3qUcSZxakq56U+ivAI5c4X5IXw2Z4McSHB
q2nnrTZC/AQF+Zg71OPSYs9hiK5PBLRv1zwq0aXDOOoM7c5B8UNEcgNG6aMiKpbCrffGD2wfZDs5
qH/A3WWVYjL2xw0uyIJjPfBfrh2FBUlKK679s3GF579yl2qXPP6UwocMV5sKIeQmUz6Q9Wr6wVB+
ReanNpumjJZdrFAUJSv83x2RqdkKtGaofaZ/6nKg+QfQKH0GFwOoTa7DAkefeFBfnkwrdtCpP1FR
29OFzVNFqgy9SW4XTbXPFKTWgDcbU2T7TWd/5KBaodrnlOIlw0ajOx4XnFBuai0Nw0fF1EMCy9cM
NqZqKzQrAl8WPOcxpKNP4myF3Z1V+VY87Dxe6XW4oFYr7+0J8Oiz4YeeMAveo3uMcOgzV2/TZmxL
x5FZPpGXG3wNPrP4H4uxE675cDXH6+tSf2QCkgTATNZNiJ8vvrl0demdMgLbtOgdUJmUPc5qMQQ6
5C7IjoN2cujnS5yak5NgAAZuK2uOc0x+tOoI5P5qAzJURWWd++QOQd9B8XNGspUGwJXJQcC0TXa6
fWxszX84KjJEKxS7gT6wQMioueHfYPMEC+dC+y2rJ/7231pO40C/P7K2P3NM8SbpYHSlDbjOMxA7
7GOKfBhCMnPtrCXiIBhLl4zGibVIcaRNO1P+In/7xYJmfEt1GtaPIvJSTicIEiOe4lQhlkdZV2N7
Wr/XsJagSGbpBli6/yiA2Egr8u6Bmt4qAKNQcyvlL44oEiY8bOdZ6QDXRdFgrPkttnl2vwPBfq3q
ZpPuFP0bK7KFOgMG/EYsHhTYmCV+kBrj2Jeje3gh1J9hmrOJBpzNbAIRht4hhLc4JaSaLFA/Cf9V
xHLPkJQcnokWx/huN35o6V1jL2c8d4zdmggE4aNlRuoPqB5h+kmuJfsElgyV9+bZtz6q7Mh0+z6+
T//N95CFpcfi3OUA7DRvz7URrlR5OyJjbZ5zvlEISw8Fo3ivJzBWVJMIyD6xihDz4N03HjtSB7mJ
fvW57LODImJZ99f3X5V10cG9E7t3SsCd7lStOu3DEM+hiAz48J6RdO0j1iiczqRK6NifNOxtgCQk
B2iPqUEZ6pprbd7mwawX2CRSACf4FUH7oRE+wToAOq2ioLjwMcVPxLSVoCQmPPbEpRmvO0566066
mgoH1RNGnlw0T57522A8Yr93SFyBqm02M6aOFXbLG0oGZlJL6zNc6/8IaiWeVQIV/ULqLuES5Qsm
++OWc3jCX7vBnVWhol1GsLBShNvC49Wtze4RNR81quY5dvnRmItobb5dIFJKMSCpabox2y2VgSrI
ToBPVUbuaMb4xZMr6ac6cpH05OqX3G2Kg4pzbIpfRmX8YPQisZJ13cQgjFnbyylgIln3+ezxVQTI
l4ZYirhdUdp0uSsZ3y23cDSC7Z25HDfN43Gu0xtXfD709F/2bJWJB5mfL9HWtNVshin+tGrwgnGS
EapkuDEckchSmN+sFMjMxnmAtMcOTIw9wI4T3QuoGGgT7B5yGNJkYWnaEGCz3pV8XDgzGYDv2GYc
zeGKMr2ecDqBZlpVa9IiqhadCvvtO4dPicTcDQnJ/HxPd7kg5GMfyhfJMHCb2EfP7QBlCgsoAUcj
HBOhKgnVRcflpth3aHyiy6Ru5gUlgwBR/47znY3Ayhj/fuyBSY0S3QbWYTLdPb07o0iTMwSfpGD8
mFc1oH9OV/A3SASGxP2SeJc8LgIN6trVTG5VereYx4Dr5Dj3MAViRPskXgqVzXvXC5TqiMLLrwJy
Y3pXJ7xsF8mP/pcTVzSddfjsevobEojz1QhHynLx38TjEmWVHb3PAFm6QZHLt0Q4r7e4V18bc5Un
JM0CrUkG9tt4NTMF+5ceQahLUFprF/4kD6SZCUwuXKEIin6Rf/hdgUka+Ur/6ZtuISlbHr6qQDzp
D91PGp7Q3yrp5yhgS4d3ftArc5QgTBltK5Vn/Unu5jIMTyMxMk/aEzAZfT2R59fa73GNaLZjSwfF
UTi3swzW+T26Sxk5br1DzT0hei7s9Eh5AfAsl9eOZyodvkgVnr+Fmh/DHeOgQ5chS/pZ2+1sGaZ9
8AmSj3V03jKplCgfoGfkV3Fe21pz1onvSuVt252evsyhzMjZDZ9LMfWY8C73FwWbdJTmS85pKtE8
veGeH5/Nf2zccRQ0sg1Sii359fUZH1qyoex8S4vwfNl3BdeQRQ4J6M/UA8X9ZJ4lIuNm+07xJJhc
qi52c3o4hiDEQ0AUxfuC+QCG58SJL3WidfDboBcD9DsW7swAEIp1KSLuh860mskJPEiM2SavaBl3
bRtOIgP6c4Wnn2l3CJGx86SrkSy39NgJvjBhtdKvSHTa6WtOkLzCl4mTf1a6yUYEFcfkqyVF+JTG
RJIgnAbfaHHbu+cv25wu3YpmgRXf4EdhrkN5K/XuM151FCFAgsQ9SDtO2HC6VBIxCreJuIFlRx8f
feSYE+vDUoFHqe9Ljz2zhFovK0HyGc1UWpt0ou1TP+sAFnmzEEk3jiCI8vwBVqvRysSP0vhOWbi5
QOMe8+vO5RHPpeFoEdqn+K/2IKC4o/2mEMWmjv1K59BftaiNItQkSx7+ylppikSDu5H/UUmkNISY
VE+IuXAvIZfky4ppKBzt80V4QLoqmXBtn35VbXUCaLt11G4aa7XdIgu2c2kbblPQ4U92VWZzLk1C
sYp/iol8MTdpVjol1guwSfwbsGIXDi8F3qs9taThgIPClV5n+sk0bMquZC4o2rcz/mokLeaflhBQ
XMGYeZXoCGBuMNMbRAtBi9fBXU3RANFg/5lrzqNYPJuiX5cbJfQi3Eva+XBpx38hSiBhNxGzUbvM
hCUPBaU0Bm9pqxp2iv55dFLlElMQM4W5hQ3manR1H3QibHbFEx7iWq+ueeZANBHLQH+ds/pomI9U
OMvzVAV/3Dc/k0m2sh7SUwTBtry0xAjKENYpZ0FZTLwYU/ZdKOX9PsHcyH0VK6E9vyEj689Pawq4
8xWuOjlhF6zwxkDrV+4F2BvzD645j5/Yv1kxbY7ZPnT1AmUHUCn+oba1yK5dvteyfiB6rYVQmdpG
40d4aegKl3+ZmOtn+htHtik49YeBKDO7TSLxWZiZw9wjPUVb63SomFk6KQklnzXtY8yuPtl4HvbX
MTunOwo1QXVECUCavVND5kc3CGwXUsTNnVP4zzL8LCW1l4FIVSrLzOL3d9duwggTpirYeHausNGm
4yLtTUKbKLlFuukamaA/HB5JwiOLTzqMTvwTP1sKNvhDxic1SIgQ23h/1f21pDYT5jHMcFatepkR
umwQtJE8TzSJb8FpKfYo/iJxxdvJZ3hXTKERsKEzhBRQs1CpKJu0hJ3H4Wrg1lHggSdfGL+qMYh2
Rz4qbi0y7L/3b4nzVodgsiIldSi3+qvZTLWKOJ3ZBkRicpPSmgjneSTMujcmgGVstsvlXfiE9mM+
CkAlasqiwxsbqnLtWHLlNBHvHi0K7GRJBnQixGgg2vuFh6vFQTZjjbxvhuhC/C+hF6sytpsQk56/
J95J+JtZyIzTea9j4q2iM4iiy1wqmYun9/ytqAZSB3tmKKc6AN1Kpb4EmNJ0HvjYm6JHHxbL+bHu
e5IBKGy7k4kxPWg5FRkDbejD0MSdpPqKpFUJQBLe0oQxjg1liEC3FAQQTyhUrIAkxftYyp4McbKQ
doB9+XDsVeDZRfwtdycQUINRqkvyU/aTxHbWr9h/ebDeNNI88xHuiPAqjKVxM3bqSoIvHN0HNBX1
0khPWReUGfl2JJ8rDEX3xRW/5CKQgaPHa4eHYumyducBBR6gMDYLJgk4I8Oq8bTXto0/xe4uEow8
m2yScGdlqyihU3e05xfRwSHPCGaqtY13MvgzlU4PcyIzMADQ/xIDEcMSf4/Xm7QD4fx8nk31MiJK
t5BgrIz6mJZBiOzR+K1HnKoOjXRQQB0hT2LXB7+sdApG5z30DV5QQQZATUrSiA6sw7MiAGObpiAe
do3lM9M2UdPKSy12K4sMkzaullECBi1JooF+EqH141kfxgmHSXZ1v4RTo43njsZR2JfloR2vkeQ/
B6yyHLpJlabuSwOAX7GJNjRM0iqHnhJOHuw+QUmhsWIcIUICD8QSPQeo/Z2tme2jfZjStvrhKEmA
g6EHM8HxC2o/Tdi2/6AIlTsa9hoS/I0kMhWXliOIWjTYov4Z5s7kJsIWRC37CoUdxnjyX2V5dYEr
BxMYCFogHPIaduTkGrjroT/UnEb9mAkNPF8FPokEmwI0uYMLGEoxEzPusJTf6B8IM800WIo14aoP
QAebSfksm8dcoy+N+ETp19ntB2VV5nPl39tB8fGTANh7D4uIanKgxX55an7u1E3Lc6UzR+l5uUfz
tz3q4z+OuZJuq+DmV5ecvIP56l0szcfcZLwaMCtRWrylnzhy9e/6K/Uy+2k5AuebtnkZP/SSNGq5
r09oKfYdjN/nP5OkkmnJ9gnWJTHW4ZWbgZrf8vpjL8GGwV960Q5PXzF9sJUi2lmstIcJ81QqIfZQ
KK6SA/A7EBvid6YpsIhWMlaWnUIsK9Qb7v34r8hdXdyaZL8wB+HODwOBCrUvRkccbQ/hetD/QgHW
v8OfEhiRfdfqYzcWtpTPYx7dej2YEOeiv6H8NvY1TvjQTniY7PLIlubsQxh7J8QHM7dSwyRRpEcQ
scpf1WiF0YyQDdfO4Im4GmT8IRYNPsLsdehxRwu/Pvk4n/YgisrPALFngjLJhJvzahyuUu2/y4ME
p/1d/9B8CdajoyWQOCpLGTOCAGy5wbYtsNhLQ4J80hXH8R1AQICmn614UCAvBBwOKhq2ql4BywN6
gr3yfkbEwd2VzdzgoiB3vfbQAs2zXJ1EGSerCG/u/t4NLlPXDPW76hiVP4iH2TYNLeYIDs8B41fL
ZE0q+dSfZczj8bogKu+X0I0q5l0hVyNza5zlucrbfTK2Nr6eODkwVo0a3DdFRvw9psn7J/GayIHN
6lz8okJWdby/WKwBoHrN0yLeZEqYfWnshaTf1IScMwP26hHpvsvMWkA4MH0S9YUHEekgqIY4hpCf
jV6q7YfXydCWRxqSxhYLgJslOnD+jPh5r8VFjRL8Dv3w/hZP+T45RlBhY2at6KtFEqygR4vqvop4
uk5x7JML76ekZy/123DvnkeM4NMm0MubjY/Bb/0YSA38o8WjAsk2jU1q7ZIQ3ppDzBVWKaPe4vdP
DH7G4IpspETC/KswK75yCjPgWeIq73zN4svYQRPB2dcAF/c+Vn6b5I1fuvv6fhO8+H9d1naN9nQ2
u02x//aNL4go2AAaEOP0nHEovT4u94yGIZcLIIrELvCbQBoN5toolHEl5zKVtD8ggNEFiUj3dpaQ
Z9wIMyfWC2kIXowRx4eU/EwaSSXQE2ypXk8qAhnn3Qbqk1aReIAGR2N+CMN+wu1zpAYDwY6kt5F+
8qi73X8Bpz2ebLeRwa8V+lCeWm2G8KhmcHHB5ZHMlb9C240iJPvhiIfhezoxxOOQf+Njh/wyCGnt
/BotESw1wkJE4Us01kl6SIQ/CB3DD99mqTsY4ueenFAV/3ObKT/48JjsxwC5VINOsNg0v2zYjEtS
L1kvLYxbpAM6lyujzWZOrPbUx3BlaErTLCGWUrxGIBO12kw6Y+zsktIPkHMCmSHbhdOvyJDtTtmv
uXsTMUZvRGiNZmZptmFZCl0AvW94c9+D/MxLL9Ov5zfTsR16zF15eOO8SMqldmjxIX/OyUvpYXDQ
ecsnqLyYF4yn/MFD01yf5cogkO2j/9aOGRldQH9I2jHyt/IAFiOc74FI+o43y+yfqgFHyfEjR0lB
PBLVxp82MQaIlubk5qgCkg3cBgI9nt+wGp/7ocYkGoyJRA2byOrOU7/V4gJfwgn3GlAkDI+gVWaV
Tq3urRWMnFXtk2cDdEm3xYa0prrjjhrDHNAXafDTXKHCOmeJzwBmYdDYMAYYZo969T8JsOAgygfc
bpj+Sw45GiYRsVjBITdoJ/tJp0qNRkzFPxgQBqZIDPCHpZm4I67wDtlw9PM2yuPoe8LX8O0XLEX5
1DMbJfyGSSkg0y6deaow1AZE8ZKxPnH035+OYrpPcpqMcWkcR1LWrOWIr55Csy/hVC6zRtS1bK3e
2fX9I25ijrQLgJBqz8JSC5xRuDEQfn/xRvk1VFtkYxiFCx3kHzPJenbOxxkFGiDwE7bqC7xOagK0
3+sKsi2Cl78Jp+xmkzckMs5h8dgNtfDDLCLDhNblevEoEusiNQe1YTh2ejFYUH2BbQzXPfakp2Tj
Ef02vXy2dYHUttJxRNkLuH3C7UJr12/SbUyRUi/c7pBKawMKxmfzwykMAl34uKlUw2lgIWC0WKLE
7hKH5pJhRAzdEaM7yBgLMd2YpTO7KUkO+CQHqAJ9tyIsZyGflHQjrOlhH298ClINWjep43YE+Z4o
pWlDBFP5WklsjTiMzNEkqFAG9RClDMpR2woyKC6gXIFryoRoGnIehkG07K+/ybzmI+FDNn8gU2dP
MvKExczfraCD5fP5lm0p69mToHG/oKaLHy/rt0VjAUuN4tUgIB37bDrimB1WuelXfgzNhJjBiIBq
g3PlOla+ewk7FyfDp7ZOGImBqeD/K1457a121dUELhfXJjK4vNukJ7gWQeOTkhyaFcbOHXSBodiU
nBIz1GzOfyJpRMmJhIXtEe2qyAKJBPsJYAng8cT+psb9FmaPAfmXcb46fY8ttyi8jPWtyrDxqW8t
w9ZiFgTgU85qZgvS1+H0IAClB8HCZmJWfYGDTxu5O3SI95T+0na/VWIwKWQaIn6a0uyktU7xUGVf
tgr8x5wWvwrYhaXlolyMkcoV2YcYXhJgkir9qaJbLn7grG5Fq1J/L2Vm1uBqEfBMdjEnhkI/pojH
hyumpzT8lmsvt+4D9T2LoSo3SXQb+ZuC4/MTLcex1f6VeDy0yderOIWVZ6Z7i18kWBsLlF9vg85L
xLWoO2xkCZkZsnmSus1ADoB4y6svg1EpUAssWzxhXsxURqqbMXwIspcSxArvotU+pm7Tge2EnEwh
vQJmuCkfMEG/db1J1sdeGI45KRANMVbdIStQu6TfnF0m2jjtP++OPEJljRXamF7eGRPSesb7Ei8S
8BNz36VENtXXeDP5SwLUT97EE18hk2QA7rHy/I2TX4whCx79Z7Zvh4+EZCBu3Sg/jGKDLfKEbYOC
i4mab3OWgfF6tBTyJYYicgSPLOrwKzqG2d5ECYVBR1duxuZmKEEOP2/6CzGt44SuDKzLswO2GUaP
XSuXQsAR6HXPXbxbHNV/3Qv+XnmNV3k4qrBte+T3wvcvvLc9W5GPPln1bPxfOAd4oi/eZs4+wdqu
zD/ID/EGWUq/iT7Kaj4p+sVvtZUDVIkiOT2zQT6TtHWyln2ZiBP+Mn8N5O3XXfaT9esuBqlb/fJa
1nC4+Rf6eLfwXneOWn5b4gy/+g2hvYf/sK8/+AIvP/MqfDFAQ8pnVP43f+3/v17mX0Cy5g2f2iHj
txbe//9d9MkN4jeKPirXQFMXvFWievh+PjrN/P0pgQikVa9xdfRjvvXtZmvcpx985SxjwZUYHArE
15F+Oy/je9BlepymHi5XL74S2gh1/bXjeqp+tu5RDfolf3271R0NhcvPw4/avHGvmmPjSXw3CJ47
v4bMmV/D22WSwWdf/H345aKPPpCwyC0QVhVV241UWWmNIRqe0LNJEEZeyOS7E/pYhOxo2v2kWIYP
6aoLvPdu4F5Wv8m6D6yVsbJsFKLFAtAcIfoSwwn/2m0T5NvSb+4iqOS64C/yWmfr+RW/1s/PxkPU
D2Lg8X/P79e6Pz+/Tbc9cw3eru53nnnruLrz9e64dktoZcvKAx7g7chzmZ2tQQY406v16/imMqT/
wkzJNm+oSbx6z6yar8QmfJmz3nKbzpPe/k6R3p24lvP14GKdIUC4V2pKlw55gX8tso1+r/xL0IK6
pWu6sa84sR+CNrgcQ9Zfv5k+Ej/mP2Md++VKW1PP8KUrPhCnLHjzp59f3b9yhVzZh/D/z6TA8l/Y
gRFOt2IO8XJeLJRsW/AsjHxkOk6uCSYhWwHyJ239rvcFG3dPco6J4DlNFJnYFdB02sqHxsUtf/jk
/NY86bc9F3jyc0MIj/KBydfDrxxwWcSAqxF9Z+vXmkvogDbxGKZ4aam+7ON0MX8x8gcIRwxt99G3
GswLZ8snmm29Z5zBDVZ9VnJ5fu/5Up66+SOP9HrElDjAz4gZF1sSS7PaIrhy0WoE6eLvLC9uu2FN
6U6UJv/ZzP9/WXU8lGteUrPttnjC+R1bH22BWtj4dR2rLc9nyNjI5EfzEYP55IioMT0/z/GxuOZ7
OiheKHmMZ6yY7GqbnvNzEiEhe+95uLbZMeVLmu38SoutGIjBEqrIMT0nxxyqOPd+9J775x4ZuXUg
WvENmAOgdo72BV/fBsLqtX2ehYOFJiw4v67FNjprnUNEm7F4wjI9CCtEp2hqsm0fhCfrUBfr/yRC
2sE4mLsIafQbtgcKoyDaw3Y/WAzxtnwhDeRB35k77WAdkq11OBor46AJEIY1aFUeRH/4pvzc8GSe
2gARVXxNrrBibu96GfJd0IfxiTpBqQ2d94OOLYB9ytebuxo2IzJt/nqKaOlZNskWCfc25LcJGzRo
Cq9A48XNWqL/PlsHKe2j4sfbOlC+sArgO2oizObmEuIyL6jqF8Im3s6veoW9EdzoVRvwUg9lkGzn
N4HbP1Foi/KGR/sJPp5D6uB/v0qB9bLjnMTQY8tZmj7dZMvl4N3a7SI4J0sDbY/d4B6C7fuNLoMr
3QJVrMMTHSCS3mt4qjnKruYJlqvxWuonRNTal3BBrX5r//t9/eN15bgTvnDOmL3imcVcW2k5Ptob
rdB8mSxc3APbP2ZX1uPOWGXc2vmWMuSE5cgr1Q7Z1lphn/FbgCIiwd4Lh2g/f85vA+4wP2T32pZP
N5qXinCY1wyJChhOnqXi3+yZNdKsNj16YvWG21YD8ixT/axwisCHgewbbD48Hp9Xrrm0ci08zhg/
eYFOt84glEW6/Yp+BBO8IQGs3g+MAesWw76EZ5JOLxobO35iMaGCVzxa/W7JtS0xRMhjYjAHcaEx
LH6OBFQOJqOl0FH6HhtC1dXgfRbX0UKl3+zhS4u6/SbaNVK/eumSRQF6I4Z7Jnl/LtbxqbJ5/ki6
i5yuw5ZBY7PBE9Yj8q20b0n221DEQmnkYV9gELiWCweRNcQXNzmWU9CjANC2RfWvh8utNgyUe1+q
x3XDUHoML5mcIHFXEWruX6LlcOFRZ/bVJSbhzxRsAU+3/Kx9kJeUYzHK3ScG1dhQ+6VYfilThmIO
B1hKt5fmat1RyYiHS2AzvHGdAAnPusYdNWNRax419jLimLdLiAyALiYhEpKbPQ9T71XJrNArAbeV
RVd9Y9NW7rLPPF1NyOAyW/iqqRfxKSK5t98/s+1g/WhtgUyeMUfijRK2JLgfd1jZMbYEs4FmwLLs
SU4zvRr+aIOQqwpay3011+GfnN9j4ivcWIe4y0RQyeGE6uwdOGSUWEwrO5NmJvTZvULiQ4FMEBgD
VCtrRV5+QM4rX5hvNFcwYuNfn16Jen8DOpG6haQluSLFLJiPpLDUQvydyMZsKvK49m8E2leGI0ri
kyiTfwux5qgqA1Y4gjnXSIFQazzfCwIgn7t++GaJc8tI9ZCQKoq8o3IVTlfI+5LlYPSU1XvBIGL8
q2aEgfaR6AIGtp3Lm4p/8Jj3ui0KBjZoMWh0Kk0Ha5FsG3vQB9AMLN87C07gZMMU7H3G/YHwR1Yi
8qDaZtkvxpWse/EdqIdy13r/w60EzSwDJFR6o6cDqw7tXqY7f1E0o63rV7jq9emeIPux25UoMkp9
/7qynC5zfRWILheYaf5Z3Au/01G+fGcJOXZIJTGqIrC8Cncc3mxI2qos4Nu46l1/2e8gOjfeNNgv
h+rz1g8OT2ICvokJkUeCCl3TQft+Mg6hXVjU656AhWX2i1QWW0dGTRjc4UoMcXyrUAB3mJbhQUEY
JXwSfD/7gw6nb6sesJetfFzDMNikmMHV5ogcAXe9K67XHcimW4M4LCjI5JXAsZI6bHdS5yDIKCjG
aBgYLHCZyYqktIXCwWsAsaDKveKogOchVszc9QXmEG61w+G03Mzhy9Qi51cw9ssuxBfSfpIdtoBC
9AkTE2ra4vWLvofr2LyR5VP6E2H+aOAojCe5/lUGN/+wvp9/cIJwSjjlJyA02DEI9pfh/YURYmSn
BNlqQfQBXC/sGfvTKm/A94BURMXnIZ6kIDKPrCeUE0CeSN0Q7AwHVJOfmJ5csi/1CpT9KPdNtiJC
ApCGXkbfFppdiyf2Aj+FJ5kexgwJDMa7NuQ9He9PNnDdWKzGs3gDS7u38T44FgvCyzBQ3Man3bAr
9+/CFgwH9FbVuGc8128Hd/d2QUFDWguWg110LnN63y+O10D0ZkcKcxW9HIrDWa8KA+kYB+dwl95y
wnvQ2Jxpe5yDhwRIvjw32MhfxAvwRVmtKZMicvhkl2Xa4CtWELshLVO8Okn19QmoYdz1s+6O7/1L
Q4Tyle/xBsY9EcXimzLlyopCPDoXONTC4UPrydRe0S5S9+jj5m0d0Q9b8XMhAzFXMb3GtB76rWy5
ZAl288G1BY3qBUzOV5SBvxTMyIzhGmj9loXuc0vnA7fwyJRhEv8lgb+ZPAA2kiFix/HRg1XJQJp4
xvyT1JLLiZdIB8rgavncRtuEyQaF8/zc1cvXsgCrs3OPjrvFPxJ18a/waK91awsnzRn+Qle3cazu
sAVZyqjaWBBQdr1adbA6Qpbu/Gh79EIP5dB4gpcWR6AbnASj6WasAbRCoC3IYBGU448vwl1Ii/gV
N80HOYj6p5Di+4x8c3KtvzHbxBMtNCyfOcY5/JyrrRBvHzE4XcxV5Vv1gnSU7h8+s56EZcR6Ns9G
qDXOlbNDtBB+AIWtPf0aeV/p4lEcY0o/2awuArVfKlNbYWGCjCzEu/aFC85c5Wkc8H6xNdV9jQHx
onzQjYykZLEigcAUWw3KR4PY6Ll7//03UEATHP+i5EeKRHuXk9tBFQw8SuMD0hvaFB/XIlrxICJ0
F0Wvi9daYs/nFCNjnEgwdQLf2VD/4ekUc2wJC+LjkIrNKlPUn6Y7RT5Qbg4VrF9SpKLTYtdAklX1
fl7wgnisinufb0dlPzLigGnyGHFaWGKCJsG7ASEGyO4XYjEnjD2/lf+RdF5LjaNbFH4iVSna0q2V
5WyMMdyoDA2Slaycnv58mnNq6kxPQzcg/WHvtVdY4MGu3jEkAL6lwKKKIsG76IgRsZ5v5Rkwrf/C
3AiaMrF6Y+vIhhdhR8giJm1I84GYX/x0T4e/F8MHRPGV6oe0N709dA7/dEBGLJDBpIzFQYejB+Ab
GROHW50u1XnfWRNPBg4E3M1k8UF4vtEhoHXZ9pc1EykJZvQGSU1YejExdXisDR5FJJN2DH+Yk6BZ
1w2QNgJ6cDhdok3hdMqrTXxNXtjp2VS9beLmkp1IDlIpco+JZtWhRAPS5TbvrVpb8IfxAAjwL+g8
HuVLh5Vkh/H/v+8F8qW4pRB6fdMQ8BFWTV06xBgstryOyIRe4vmZ4QfLbdF8AJHtoj5IoComi30v
U6JBczkgVfg4BtA3UyDz+cG0n8B32GVYfTDiXC9mXEaCHxLDIUeG4/rNScFMQX46HKscqI1HlyB/
8MhmnZwKSBaeptvguWlL+LKLfevIEdQDEdEnN+RVVwFDIHLme9oenLZpY6iyiMPhIk10e4VCGzU8
IP0qOZJTPEhobexiz/c69E7XO9U6WGxjp12+DuTCFz+WJMklKUt7JKMtpbestahUNMyGMS/sHQ5h
4xR1B4yDUDlmWJN5ScepmFZuAffCnaJPhjKoHF5Hqd/X2F8PG2aoqK/QgeD1zqNAUYD9BoT33sfO
gSOdX/O4pfYYFoGioN6zmIol3E0GYVQoN5mamKW0RaOI18eIiw9dExP7166OgkiFVXnhRu192o0e
56L2VJAe2fsz1yvTQFwpKNBxuZBtZKssuvxHpQ+dftrXQ6R+zw32E0YDYff3jD8LKtGabrVZVAH8
bpxCU8fJcWlBshJjqCBBI1F50mK1u4yrGIx1w59aBmCcFMg8N323FiXYoJpfwKzFC0O2yzkwiG2n
VCkuq/rjqbxr/N1t/6n0n20Kp2CnZudutX+BiRbfGl2HSr8uDJ+iSDh6f2inq4LJGJZtcRDjR4VX
Bv2dsNXTK5rlGd60Yr9eftM7UrYF6ASxI824aagaGVXBqsG079wTdp3B6tkzLuKgYpyEarnOv594
cpCGcC0fDcOfnYrtKNUxh2sDqYARGpFesWg/C2z1toNg5TqxIRRwsA5hWeEzsh++026zTiGpnEXs
uLh7NhgUa/WJDvPF3CdECJM4xidgKecHLTd2VYr6kfaHWiAtxAsNPsVrsmP8XuCB5IpPmPlWga07
V1buYWLNmUuRUgVtd2lFb8zQoG6Gp8PRuzSIqKGSI9boF2LSxwW744jXHUoskDG8suGuyNgzWWCN
+AwT3iamx6dKLYgbnoUnAOc7tYib4J+Gppfyc7AMrCxJtNVQcqIdxq33UoGvgc6i/PistziqMgFJ
Ju5PG99YRkxMgMCByAXtzeE6XZlXw49NT4RhVc1+HTz/8dE8hzFr69IGZWdye+Irb+pUb3grMgt5
UenBAHmQp+p0V5G5FZ4Zgl0Jj0S3co6af3nNENaLkF2nbczgUfa6PDoqw+owTNiD4RMn9nQUSAcn
VvSMl14sA3K8PcGLRZzo8DpfvFdCzOsknOh/y80Oo00OCutK0KRVXKjHdwR5REfNrbeEYG8M+ws2
+bA3zA8qT6bhVI5m6jXuFwk2gHZbLOepo7DpJOQ5Vt0noXeY6t3CO+W3FvC5uO2ZkKWhuuogCy3m
eFa4y7L7qsDA1wLwf1AsdA5e8YRDlVh5Ie3pj2LKiejlezHBotIt4WTjaSYjNub2i7xV8pOEn+3T
ySM/ZNKzl4DOxegtkeGDLikcDqI11GgT0afUY2ds2eKFOWJRAhmYIWpQAdAqYU66h+UvlyhuYrAu
mDSOiIXP6QNygjWOF+TgnWrj7F5AayAMhEvoPZYIYK1x0c9gyO/QzKb/Fryro7XBUKzfCbqleu0v
+6rAmrIjywQ/KUtFGk+P+47JauTqVqMc3KS0BywjChFDq1rFdnFriKZyWRNswPgIIS3tADQqS289
UQOa9xrpQIZRLR2TbXSnCcouU2vP8AB1pirsNYTA/qpDfrSJL6SlUu8qVHn3tSmeiu9rEbpIXLCE
6ZlOoZqgCroQjbzvgLIvzQ0mGxSPCb0P/JzLLLyjPJyZiBzkzEVJQ3ziPYeR6knfpV3rfs+LbLHM
+NisTo1LL8F42mNmg33FPbmRNmIp31j78IG1jTXhbl7yBD7mg7CkgXkRsVjM21RfxFLIwgAgdod9
6F8Lb6e52nl4bg5PxWKxa/S46GZf1qXDpA7Hj41853azCLayk0VYqyk+fSA+Hi40JDRcJoowTuzv
8IrKUl7bSvS5Bk078n8NRQspGmOAGFe6jCtLP2Zo5y8wl2X0VM1D7ZH22Bgdk4enBcUNcNB968x7
BYvfi1csAnMDXE2JIjzIdnM55+7NTmVM3Npk1xvzVzlaDJo5PckK1haardmQKjY7Mt58VqW15jvl
Ay0ctum28oAepYRvNBJkd5FhQRK7vGl2z51unUp8iIOV4Xa5STeVmVYCTD9PpPUu3wVN4fja4U7Q
vhd7+r5l8sbJ8r7AbNNmB9H3ZcnfGYoEj/7/EC3zz012RKnyD9tdhsw8KtwV2OfnsbTH8ee5Qwg+
WKUEMv5zwpyFQyTellK+eeKVKDy3r++0CT3Kv/HhxvxA4vMGbOEaeJqf9F7zp00Gyu8sgCQWmOJt
m08cDk1mpavfGGsCpVfNSPlwFTcGaStf/wjNGth69WRnN4Ku7GkxbOZ/EBOldmu4dSDHO0ZvG4zn
dzwhxgzv494IkBVqf+p3aAvOurKA/87NcOCq4tDlWucu1mag5xjnDGPxh5LKywjoQqTnA+Wgt/I7
bHkYhJ8U7+mNSEx3VTDgnLsR/fUh/QIE3I8+a+Ubl8v9AGtj01Aye7TuGxEfDHTY+zw/NJntXDcL
SZsezkFX9P4K2uHQnUf8RznJ2Ul2WG7V0SIuBpsJEyqT+C90uaN5zox2uHcMzfK8dPFzw8NmjU+z
ctXAz1db+LM1E+H8FvvNMxCxjZ6D1V6ogvRvYrj190o/YcyfQauGU4ZTNVpSh7Gs4NWxfx7VS+Fc
czyMuq8vbdO+3e8oC1ZfpGZGtlXeUeY+8NwQ3VHaMC30wgqExMJDEc+mo8icnh/SL5k63FMqNQi7
x/VxmDeFrzTwjyGjpxHkIgexO6xdzPxKhuYlpC6KuXp8Bt1KtVYm6rwDH3IMMOcb/Gh0psjor01w
btv9r2z78ceiTwPo3NZPOya/E/d8J2FA5kqLH+O0h6LaKlZxKo6KaqLZ2kJZhTpg1XRWuxWjzMgl
Zo8jTFBMTrTmMaP6HS01xWYBaxcXehs+nWLhInV4SpjZbaoHjO618Y10QnIqZiYTvtwotemVzEVN
d51+QSS1flESNzokUbN9WmtP2rFw5gBRXn4ZdxD7+m7bXKD+YQhS7tBpSziuOM8t2V4JfKLy+/Wy
0eoRUIAMdKcIFhHDkLnhFEjXwoJAahDgXGyc6svl1IcF8sIsY8tcv8JJwpSwYGUeh/+d5qWkAKmL
+VXcbeR36dtATyJ9REzH7Fv3BjpBLNFwbrYr+4XQA+JlVvp7PS//rWb4X2bzzlR7uMgLPcpCZAop
/nWJ/2X/GvUTvVp6waYpgnDB4CrZMNWFlkxe2cqscxO3I9GGuAyFVM38sfUh1A6tA71y3fhlBN36
XukWxo9YTTDgISLWS+tf5Dv/1I9tZy83QeMP8GeFI3+Ay5zG6JQ0e17lvEN+ApuBr7zYZX0qnQnF
cUTBRfwHJrpIKqCG0zibkYc0jbxlXgQepZ/j5jnCKDBjM7lzqOx9dTTvkwsuvpW8ObQkr0C8aLZv
RhlQ/WRH3CiEjzSIUjdMyGf7Hi7kIceL9y7KkfYYBfrni1b2c5K2nI2wSLFrNfXjrOOtgkjHNOwo
gOsibdH3TNRRcz5bmKDj3ezO/OSX/Lx6ELUZuAOTxhefz3Qb4kf1/WKTdtLuxEY37BgJXk3qsqUm
4iaixNCePqExJDYBQFgg6ZStCyafuxVfNoILWZ2V6Wuk0MgchZ/BgMQdP6aZ6qHG4hw9bIGi18JG
FgelsTsoaUOoYABFFKUz/INjbvg1jvFVggmdRTw7Tk3NIpnA58NeQtfM7I6PHLXJSGthdluIcetP
jXg1Mp6FDZ1iUu46BMAv3+j3eUgU91ahmi9B/kmsePkiTc7zM2/ewtDEDW3bXGFkgXZG2m/Ds53t
FxmUsCjbO6A7pIMYaJS6YglMGXE53tjiRre5z1i4oC+7qHqjket/2o6f/iBfig65CtPilyWJztID
Lta2G4b6CLCZoqygTWwU6a6VzhP9OeZtvGnmGk45n5fczzz+ymEevrWZO6LNMapLEQKa4odtEYsm
MX5/vsm8lPVDxS1Uv5SE1yubqfiKtzKGn9DR5oc6bcGS8FLZqBjBIApcrhZoNn8CzKzKXPJriA0o
ZHdCXQNA0j8wcTQEhgaPcPOoBa5uw4fBBzCwXP7NtTF8mCjhBlLpbq5OTJF75Px/5SEoD1X4jrE4
HqUw28pDSynTBpDJuWbl7p5HB3O6cou15konqWZJLSkuLduuMpOGevfbUOgYf2nFhD8yfobqOJfb
pvVjQmNbcjpUwwuk+Z01MyIkJ3Vg/Hqn76UNURYGG/xOLpsILmuxfyfntB3tqttC9utCpzDsSiaH
k2fyrxj3unSZ3+OY9pr0D/k+rYnfu3TFeeAxCcschw4Dmg2wVJYRvcggAOpIF+1ymQfp9wLujfS6
FTRCGNzkV42xn4ho4aUfBsxqtMtg9HMon4U46BKnemvnnlGrRQiSTJclgfGO2U8zIIAK4ua9ziku
EnRLnJJ2N/3O0H5ecA6Lb+WX1ICGmE50vlBStN9V6WuMXlfLwC4WuK0EixTFObs9NTSNuEPNQash
xcZrYEknt6CaVcOCIUJzgZS1pkGwAH4gYOLrw2H6Dmz7Hok7Ydj3iH9TeBYN5ITEkfMFOCaT2rhl
0/7BL0D/3J7SBV5DiTvdRv0QKAcUB9Tre1RQ3f++GGcXzTvIkVE68MMy+NK/xFUnoy+jSCvOGYcz
ruOkFsj8sWrlY4SkrUw2Qaj6wObwfPlp+LsXHshF+KVcoaa0qwrDKOiNoONJZukrVDYeNwaZMy8k
wlCviuefiP8F0qP1Hq4HYHOmOFG3neMgQmbAfQBpKWw+KrQ65/grtrHSYDSUWjXxZ8Bw54UJ/WI3
YvjBD//ZZpg8cIVx9+MKwxg/NnZVQt6D1buvU7f4N4Xjr5Auo3suuDiQ4kAFWRBB2PEyAWAEOtOL
O9Vxv2+wVIfKTBSOYYcChDUUoVWQa4+W9C7NJyOH5aD8voYDvJnnT6Pveakmc0Kq+Kg+Vrhvr93+
BkMOZgTBvVsqWYgyLWEu0KjzUyfuCv2UQ4PjZN/kmIcQ/9J0JLKoG2il+J82VkT8TnJZZ8S6j+rZ
bmJMuDAMeptYOzSM+Ht7AArwLtszZG0eBg+50vfBUqdmdnnuWeqKU4GbVzaUC/Za6TeyCZ9Fh4yG
BeAvCfPNEX7MP2MkZ9tdko3NUgxWcLEiPFCxjMiOFcS9Yh9+rFkSy+ktdFZuEVbB6nlR8RF5TIIp
vvUwE96UERUOp9OFHKx2dt8yhUEH3oYIEHB/BjGDfYb7EiQS7aGmZlTbhK63AFdklCO44O6aXcbV
bL4jW5JDVyodCfdqajjZJqqIk0H9jsmT04LMy8VdGjrju5b/vBej3++hXrNi+FPx5v11ZVNyaOeH
BT5eYcmJF8xRZftgQDC4mj3vyVH5JY8JEhCcvV/OoPr4OgEY0E1HK3ipHJUkqGAiVu+Bn9BBvFxm
0qN+H1Qzpsvudtx/n6nhGpwY5jp4SSfwLeVvugN/IGoSbGO/Gh2YqQxmO+baf9VO/OFOgwb7N7YM
ot/FcRupLBQh5O1apxGG2DIU2zczpoA2TZ5iSoUtRXf+7hnPHC4N8sRhYXPbPggfipGlikeFS44J
BM4cqB+uz9AleFyODuLKV1tvBZcWNIUkSxt11qTuih6bW7osn8xWPO5PRIMjiacUwrU5AGiHwZh/
Nv+IMyLTgIHRkaaOr3goVhtQI6i56z8RIbYXbxlY8zs7YHMIOARR4NxIgg1DEzjb0+rS7SZ0t3xN
fjt9z3QrNkwD5TY/MPEIt/pJJlqZffBk+Yy0sTRpz5OFVLsQCAC7/8WFNang5uYKF3w8gelr1xbd
LVRiQqHXD5wn91QRAOmLSSpsR4i2wL1MIidzWIT2dGMBAwgUA5gLqDhv3pdsRHz8V9QdzBjPKyr3
nG7NnG/0wUvNMpvKaoEVuZYYwBg3Ht9s8zHy7P5q/H2xcptMAiSfskVWRkRWvHjiFx3EQWE/xZYY
W6pizub4h50AGT4doZeKOZBg19hddYWaIRD6OFo9ljWxpf+od4I7sGkitWtxe7aWGDQqtXDPL0gU
G+aDhMZUtnrufVjfJE+hHgF6WCxRsHpdPsQzRxdBnjazAJ58J53C/36HR4+4lq+lY0Il2O1teRHh
QytPELHbG006GWbNdcSKghEt9LXz+oqTwb77pxEvELI+ZJjx0MGQa87HEtTE1edDJZ5w1Fy9jjGq
AuuFxcthNTLJNItLzLJX3KwlIcRGc8sg4zDsPFg8mC15Ijd+9U82XAbILhmY6/f1odevUfnuD5TQ
kHKxrHWjzfoAEgnbE00St8hD8COLwcUY/SO5kAdgAU8flRsLmiUyHvo9uLYKVfW/WcGXpluyRVjE
/EXSTngE30TDCzOSHEbkJByai9MbbHSrQYfnQEanjiJjZXaenc3gSeZY+BN/6puS+unsoKIBqwKJ
4KhKPyEESW5yebUEVKLCRgO0md/bPeOPODshIlKm60CyXXnhIFXGPdsoItw+Q9Nlg591JzKfVg44
gAn3Ekz95YRbeBRkpxB64ZaKw9nJbIJyGdxmU6w+GVQCtU8+Z5GJCrFDfrZgPAs9/60/Z0RlYqsI
P0e6T5pfMn1mztju9Q+qBI5jRifrxSSVrBGhsJOZLEY218rR7+pPJG9OyaEBJCThaaNn3KuwJnrG
9ig9CXejnGr8ySJOWXDDN8y5EHXm13BbHbWFvmDRxx8YdkIN/Mlfe0ri6M77GHweLfozjvXSL0pn
JlsFDwefaXUI+M3gOA4gx3ODVHgtiktaZ0kowPDGLbKKXbWDrO9R06A0PRvZiSy5uXQ6FX5uIEBw
1DepgDz9uxSRDeP5SnURb8Ed8FUVPOVUsxrqLbMBIMHZHwMIw6vOZDSm3ukNBA2bvnPkDyfCoLIP
EDx258s/MHpoTq86iKjjf5bgkcLujmN+IEuk7631aA3Zbn40/xJsbykrteqhVLtaKTergYnckDjq
NhKuVXos1ycuLN4iFf4yIOnJu0M1C3MR4NaK4SpTBhGZQ13J01FwX2LZMiSbgxCTQ3cozhiYr2Q7
L70XtGjma/BIhfyHRaFpuFZ5kMon0UrWy/Rt0kFkLGM6wx4XYp/FzfXPoJlo6hv3N7CTwqUWCmhB
qrUbVVbdvuvw69ZmKwalaOdAd2vFEa/kxoi0MmCrZDmZ3L3UEDBSY5pbBCOI1VX0MTBVKXWYnhMq
FVsk2F3JlURjhNrUpxupGcHQo2O5RLAYE0/uBJwc6tMyRL2XD04gBZvBg6J8PvsAI94ILmFhDbQz
EHDys4hY2G7PIPps70AL+Docn1/RvceV7wzdEiWbJRF3pn+hRNHbNxkV83tmKNSfhJkHL0pr/UQx
01VAufEu05ihmfoH4qHRlYYjTQY/eqJ/hFj0i29S7Ivc+YheJG/JAub60/445rTUf+JsqcOAwIv7
ykEsO5zjNQ4nhGv90IsjUdOvIA0sVusFQu/Lx/rjV3xbgRcvRDfoQByjlggeKgJfB6WH6noZ+aMB
YoXLWLOa0ZUN+SZvjd+V87xyl0QnMPCX90ZeYrd7wfW6tQuOCOtIWx1oViicmyM01l1tau/NibP5
tIbWTleDaOC+EA3K9dvMNUlNStybbNk1Y0fk1wwxXAPYdVkI3IPVJ9XBfy853LZEf0VOgEPMZ3bR
KTPGlUNwJ9UExOr1H01jlnnsGSKPkcG8tiRX6veWhBmihpDh/C1GnMQ/bIqHnY/b9g+DM2BjG9sL
0eVk4TJ5+aTC8RlwQVBQFzeZ3I4DLfmTy5wLdxeBLB8mB1tg4l9SeQO70eMmxiKL6bsL7q7fJZ1s
LtuGsEV+bGOvfmZ87JhUvGsuYkCFObqF3uqTR9v5s9sStguskll5TQgXvQgxcIiJ+L7gACwcc76p
cTnplYBTDmZilJtU3h3agwsLDiYE7Cm4kVCpG78LXQoRrHMQLm7KM9ugkJdo3ffI5GxC6u2/o8A4
5CfDBR1wqSVEhxdHBeQr1F3L7Ey2iJ7S3mnugA5INMR+IPJh5lOK0hI9gYzBEgwwtg2eARsqE2nP
TUPZI2ReysV7m974jN5F40naTwxXueaGXC2lPl0pqt7Oeq4ofohFPlJewyynTSatm8F2S3eTHzMN
1YMpfyDx/X4dVzRM1dKCIEbz6Q/VbVAPEJrHPSUO/z0zVwY/XZvSLzagW3LDKo/WDzdFugw9MGiC
GGAyTqGS3zO8JQKZCaoBxEz130NwyX+M6OP5A2ILNry0es1RXC8z6QIpoU5uzx51FYYy4maqKh4h
zyGBz4JpNbpCeDgztQH/JpYyjSkJPZVzB8iSsdywJlPyoiKVhramqgioYNhJIpVvg9W319Kg8ajZ
AcmGpw7AAFuvseKtAYvqMxUh1mu3mnfHTFLlidKYpv+QiWHGKwAIhZtDIlUEYU+7BpM8kBJ5x8VZ
6tsYmgmTyOafTbkqwFBwDzhhCkfBFShrdweFLRIc+INY+PVuKSOEclPMBnKb7E4k3wjahhCSgCc6
EEmFu9pDKcd/UOpS1P3XnF40vxrTUZr35Qi2+nyHx2/2ODuIbVDecuiekvlZkqWxtjKJemLeVP4i
TlsTHAZKV97KCd5ZFmgDVzceIBiRgezV0b5uFGeYTxXWpRVWTeLvygqL9yi24EYaSCbPXdj60YDT
TomhX7a5MLYa70Q2SghJjp/jCsOWQM1hvTF/KV4ngXUbriiFEWUgpNZljGEmp07wUrorLmSCnGl5
xBSOUTCsctbrhHQcwy3GJXeZiY9xnTeYRJA6eMzhNSZQfvnmaqUJcv19IELvndjcOoFel49vMyYA
Y5BI7lrbjtPx6WNohjVu0JR7nlbbOqCT/qvA4H2wnh1f0UHQyIH4lv4TUWl2bssoCIPk10yApiOg
N2aiQOVvYjlBSz4zdmjl2tGYh1bEvf2J8m7VoYJZi0xibyFZP+gQeQU91aARvpV/8W06TpgtkKtZ
0osiRNXID9rPNvMQRHh5euHNj9kbU08eS7NL0y8KqpQtHZ+p9Gfg0wjXDCxHir8T8eDFVsfpiKr6
BdQ3Rvd6eFQKn3OKZ2ixL/cVAcT+do1nLAsRgDnFdmGQTmJ+bVZ2ZQhY2OIuMX9I9hqilkBQVskE
g3K0RW8GlrIityNRP7iq9ftng/eciPUNy2pxPyvcV66ccjavIn4VefanGt8iQ5g5fMM7Bn8EcO/y
V+/c+DLarXKVCSCdEnbgwA+qmbE6ebVOBNkMBq5Nni63EHruMX99dlkTeLUmldztw1ME57TTbP64
LqA3xv0n+0q0KDCgxtJeJYvjAfUBLsEF9E95GdzaESzMvMm9tsGrBzx5Xd4gEuYVttKvbci7bfwW
F4JizHcNUzCWLu3PmzotsXEgJbZkp/D3qeqIW5Ylq+ukTaX+1lyiLCVdupVy0IwfZfrG8grfVjFh
E52B3fZrM7PejwWxSOvlWuP6usobFXcphMTPa9phTr6RJlP+Ab/mXsMODBcs7pO/+rHGevuQQ1J4
7ow/wI3iS7rpPxCR09oqHq9rFW6eV/l1HPoglU4GXv1YDnSnqbOHpxVKtnidVERCgeo0Fnuiu5fp
/aVcpuc2Z2xVC7vpTmAkiYm1jtjyK6zgEBA6Nn6sUFBl/fuoR2YFwUuTrsO9YMmO9WGt6Zv+r0wD
Rqnp8EahllndsdtFtBoqbr+YZTxaWwCOAYNFSEleIVZBq+2EuTa893IvFb8g5rMvEGJAAb1Jz8QW
1pcXdvrGLcy2T+LOrlPrl6sT+oEZxwSM3WtH/1nrgI1grsgsK39aL7LkcbDE/kOTziMbLpXovNtd
a+vgDZB9LVSr3XuNv8SOxkvf/OiUZV9F9qaDm5QNWZpee+tGTH+uuJHqUNrOXXxi1xcTF0bnTpyD
HQPbHvc2HLCftV/DvUuJsF2YbmtaSC/F9T7dZ832lY2+KjkjSIW+bxOWPNrYUX4YNqOm6iMD3Tpp
yV7MCjyOCb2+aNq5LrxaZiHKXlN7oaNVW1jPEKsLavFB+uvoXSJiXLtw39b/nvn7xGHfUwfYDPQ1
O4nIRHITfTsxvFRvBfNRzVFE79lge+CJP/3rRDp0xX1sDXik6O/V9KZX1znxw2WquS9y/5kcMrxR
As6wOnfbw7Q6kq4shKewcaWv2l6K5l12AZLJyDfaMGgZO2GT9N/UNgXfQrnkTlCoQXgbpTNkwZez
vhGDa5WD1a8Za82FaWD3nHJKAEbJzKAITGb8b+WTQ30/LBHNQYx7UhrnBF7+GitLLffaV/GXGljG
OsotX//wHkX/p4RgSlmK4wy9qpTbGsektI8MdMDdfW6+Kwz+1J+pudOKcfllMr0aXXu1G7R/8vqb
OywPJoa9SXWQtQu5a42LIaZZHmoyN2VLesz6qVotENQjXf17hT8L0kRJSfD1bkQuicgJqYtLW0jL
p196sJqJTLkTGJrOaGOkzOQLPusjAJiyF6lGY+/BMc1IRAiwnyrs9F/qwLxSdiF7j6Mpbe1ecZBW
K6/HPPoQuIT1HSEcbjv6tgxhyCBYKv7i6m9svoGDGIrM7PkJK3cqTSP9wE/DxB5xva9TLybTB6Y/
KCSp2+vqApiXRsk5Kf8ZJMXkMK/Gt85Zd6R7PB9x+MYBA2CUkOnLzR+J6N9uMpdwFD9qsHG8ZPr5
q0Fj2n7TtVKjlcIvrLJkuOj4dQzuuD61tIFPzkhmGKHxhXif3nuplhDeLsibgNRhU2GgRbrEDOMr
0GaXjlW5AhWMEQYQb1N/ogrWtWNEfdJeVe13rYPstdCGDXpvzLWycwgkokBuemImkZMMIXjVuHvN
y0BWwdiOeTx2X93hSbJjBYaAxJIQGP2AC1Gx3jXNKa9csvoYfVJqyA6qXO0gDnCvaiw9Xx4Dg0zf
ySWdGmO0f0pLg+lj1DwR3Yyx0MoclKN+Lg8lc+gU125yyihJmcNBy3EVu4ehrH+W3TH7gooJEakV
DuFWZe6TbHNidZ/MYCGiPLeKL8tHzFmG2izv24S2j+Rq6Ay7Z3Je05stQT/biVl3801PVUWgzLby
2qkfq9h5yld6cbnZGhZk4sqHuNu1px7ipMAR/zU038UY9ATRxNvaWoZA1Rl07eXAUCanQU3JtcTR
Dss2u/GwyRA9PSQdguhIeN1QpOdih1fCZsTUdHI1JFvoM/TuUOeX1fAjdwd4tdMesvWI+ylHK+UV
dAFnbf2jDeZYXsRicSDgAwjFomF0C7joK9iP49TMafGTY2K9KHCqhVKthv4KMm7iDJKdueB+Ipx5
Sy6Rk+BUZHYlPHcy3fYhE8zJnVsyN5fY0WVMCkb0dJnjts6gf5KNDD/uACRGRhHIDq+n+lYVCl1X
QV1F7e9KCg6IXvx8r52eUD7kgJFAXfzPsLgJNEyuDXJUodPiObqJocKY+TeLR3SlyG5Cpnc4vXGf
4kDBe3CZGjeIGGfewqEn2AOjMMjAZps6+oF9gFICnfo2YjRnRQ5vPAkIMu3Gb3yVC+H42uw1Mjqv
VYUfP9/a2HurC/7SirQjeFCFbLNd+zC/c35MjZEZShWNby39iYvjNm2+FR2Q/2LgYCKehRzSC4so
2WUK0bMnOeA5YWTiDfCr8OzHT+0cvn7jK6Vws/CKC8yIytTRkq+xGRjuWQBm5LMwe9H6q8AyKM9Y
KpppGqw0p3tAJ5HPgGmiR2IdgWUMdD7I+BEzS3nr/sLQLikn2AbAX2CIM3SW0Bt1t6+91b5h+im5
eClPuR0hM1uNlY0GyEW2SDQaf6q/IE9Gqw2Hh0QpUhTgxxdQYD+6gCg2cfbzxnkOjyn5gLIUq7eE
zNs/wTiSrlKh1x1ei8xGpJvat9MhE4HY5uMiOXZ6iGJtcFPQu40Masu9IN+GZvdFzs6+uXAWDDlV
NW7qSGBnfypvS1zgQLzW8OidmNw92o66OsMHDL2mwF8X9JDxCiT52Jz5OqrGoWlOFKLYjU0O8VSH
ZP0O+Z/J14stdNL3BhZm5fyWUg3YmK99CcmOKJVVwrR022X+VzU8VMI0ZTilMbsfXfcraPJtYkBJ
2bMGh/IgS58r6k0eNd0HYz7jwAaoOc6d2ZoXu8MlewQntYlEkPnQPIx7r+zwfyRPjXI3xqIf57xx
9WvMJ5zhcZIvXOFfT6/9UXaTqb1pLxAiG0tGnUE8aPLz/d47bOukIu8HNr0lIrGgVYQF/4Q4p6L/
BPZzhbf0Ed1Wg3Xfx0QrkNl2FN0Ex1zQyhNOVTzx12uLCXhl6gGpERNBeaQW1v12/emtQYwl5/WC
mBFhJr8v0SOzF9nUyevz5dFZN9unHAzBMLExty3+OGnAGe8t9jLLmTV/Gj4OIxEG0eiPMZIoIu+s
Ps85sG2HWIi9bGss8R+SalcsQDov9TvJHPB9FyFJN1nqRdjhlYIznLTkqOU+3DFuA3JX1IN6aSb6
gq2OmMeeIoeQDpxNWL7YjhK0N7a4dNKZYJ5E2l6k6JsVcEOUXJVr3QQ6/r+PNIysXj7ADhuCSr3L
gPk/r55JtYHy5K7bSny6TcY2hQ21Kt8kidzEj0r94qyZ+2u58lrBNdr9TEhuYqx9ddgNSEr8Chex
0FkzVk/yC68KHSfGtOsrIVhEDOLOEoKYKBeScgccCoqbgew9/zfB+Mwb8H4Kz5nwIPXegT1JIkwf
vnw2BJpVyh9C+Nugl0OQkQkuXgdTTMUKCOmosq0e+p3SgjNwPYNmGRQWFtHKEMFYzizJjowuaEt2
Df0592aqu0H/eA1WVZM6wfSe5o5BZv5v7CiYP4zwq+JOklZe4cM1xwGeU1i+8k95T8ILustM+dBi
zFQPWoXVVnOcZq53ixZ6EjRUPW8A04TQwsVZnyEYb2U8z3tzPqYAogzsTuOpIh4TuIbJC4rlyZaq
xQlSKs9C58sJgqtjm6MpNzxxaTzMFUIjVmgaPA/hxLDuJq120SWqD1r/33EQc4iMR1UkwxLjbain
u84zVjsymWRKQZMJgHRKF3cqCy+Z6PiKSBonjzX/EHFCgCUJbzxzowc8aBiL7JQUVYsHcyEWaLQ3
Alcg7qyObsqTvxAJTWG3VjpSi7Z1GxgQ77M/zPQJ9kuhaQ5wUgzFlYVTXBExS0NaUdZ07qt2MlpW
VrTFTQOVNiYIojNToMnZq68T2UipN3BTO42w4/xqk68UfmcIdo4LGPzVjLwY3v3zvaSWQOwa76gU
ZsGJT8sdhLv8aHPhatY04RVzNZPp0G31/3F0HsuNI0EQ/SJEwJsrLei9vSBEiQPvPb5+H/Y0a0YU
CQLdXVWZL8nFSbbkHwEJQzEhbIOWR12pr0R04DktgUOoR+uixzacUiSYUnkgwFMqDuDFnHglGYDy
JzIBBStDmaT9vGtWPBSEeHUvqNrVLKdByN7KBSyz3wyyhPZb6qQu2emIeVyr1LUygwVaUM5WVQkR
5WgB2zhkQqZHBCWEz4TDmhX/pBmJy1Mh+Kfa8SfXmD/OjadCMnU08f81WBoMGlm4osihf2n/mGlS
4H3yRwGE962/OT9vgvrgdYw07pW1G347i71tVYAhznCb63ag7HP/UWBkU2DeYaOqRMKiWQIl3D/N
tV4P3s3R1qXNvNi7Wc7ZzWh+Lsr2r+bhHCyEGMWiFVCAAO5w2YvDDwF3mJtpSvW0lIeMhQmvrqra
1l/tvgA9dfIzCmciyvnyXOuz+F+uz/W9wESvWEExI2wK96WkcLJGkLfG9Il2mqeN15okv37zo1Gc
kDrK6URsFi09tJNG642Dkf+DTLLCEYfGk+iF2p3HNKl6pnbJlYA6CY+sP9UH8vTUCb6ymDhi+NPX
lqb/IvR3lbkSxSWkxjTZdJU2eQoOVjKrW5Hr2dIlHHu1jwYWDWR1c2llJw0FuvRLFn1ZfRxz34j7
PvnGujmJmWJRmKmQWsA2utROG48V3LRBETSlXVnrIUKEGF1y5dqMwRLMsVIsSoc+WHX1WjCXXb8h
VTZ3QBugRBqxvgrbtDZpG2NaklzhEkY3nh/Tb+ffeHYtbwvFAbnjn1E9iXI2443KXaBQmCxZhvto
bVm7joUzG9Xj5ceJbaPfS/lqtP8jt+YWYo8X2Y9J1CEKgjiPMFu6AKCsj9I+reIUdDzoLBLZn0Gu
bPbrCcxGBda//bhZPnluKv1DfIlAZRwcM8setiQwcRVq0lC0T0j3s5dOBjNKnT+ahyBN+n+OyNhz
V/hHYh/7Ap1wbLvpzD33ElpoYgcinU6+RCLI3EMQ02n/SuWpQ1eIycs2r6jMBevBqB1uUEys9l4Y
PgpF8AymWKbTAzjV6lHK5kpwbT6GQ5jXXyNw3F8Gtd1cNQzi0igeNBmxvNzuJ+2YAW8jAyx63ky7
esk5ZdhnSE4o/E1wwwbDefibFbHRPD/OOGxKD9aYZq0v2GubAeg03UdzM/RQrRIb7XJ65BQh0xdT
IB3xNXIok4nn7eYDA82UtpglEbo57Y6pMYPyLVcLFxAUwrbBfee+LTFvD9n5SVc1vsq2IBwCgyU8
pxoOHVxoIchsbgzld+eZt4rjpwLDVsMSXMDkyu9EM4IWl8N2j1Zu7mEQ8qyzGv1zaGSTHkWUe69X
C0ltyGr6mDpdL+ZRDhOFKUsWSuy1n+uz4WIR9W6hnRDo6Y3vOY8pijnwBBt62QI+UHbpBxPVjMPP
AZWGAJ0PyqhBpFtJ1Wr3H+ZpKr4/Fov+o568cCuj3HWCy7D1SEDYR+BElJugHjwKQjxMC5cdP8l3
Kv10UVzXIX8MH0yqBad8kucbWJVwhzcZ9ji88+U5VJZZeChBLxi3BirhMjJtxfpROkbaOGDRpvlL
xgJhSRt/KqTrGuljI0MlBp2bLPt52mezMqc16aIWqThUK9cIS5dJ56JO/9iQUt6CQEdHD2nunHGk
mvQMk2IWwAmQ/8Yq+HfACEvO9XhDQWuRt356b7EhRYCtB/gfSb7s263RsubFk9BD/t3PyrpZkXZC
ZGB38DWWf+EZ47rSfXaACSFgjLrKQ4X4LZFuAll4tW04v3R7OUcaC/4DOeedIG4kE/ZxAp/QA95q
hhvfVIC/dPs6YATZ/nZELcYob8MBnpYOUE7DVaeIewJR99zInJsbOy65uAL43ag4dJm+b/h7FkCQ
KNEJczJQmgcieRD0HeQYhIfDZ2iMuV6Q+9QrN7WKgaNTiKTRYkiNh4lySm1oI0kF8yya8d5wk2r5
kYj4QSGpDMbWZLFiIkLjIZ/rzkZrXqay6gQo8nJ+DrzqERXvNPPfQbod9/SOkssbUfAm8lYcZZZg
kJVHKF+bFlhj/3q+Scd0fgsJQWqjpFdHBX4ucmJz0VEgJLYgxmso+qNQPXUU2TGx5nqinFUnQD2o
VsjoTekl1OFZ838HwC6x9fLTYVbz92I0E5nZPWr80jzmCqtejYXJgA8T1kc5TGe5epAN70Q6uDSe
PXqUCuarqx2CeMxDU+J8YjSaGRaf40usybzsq7Xbb/v2z4tYJ0Xz6pvFPwH9qBVUDz/q9iJGOwAI
YTdsRMfBsqHfbKFSN57V0Q/PcH1+pcQ8peInkiNCHDG1xMI2JbXYgpTS9/m35l3T/mhVZN3OHGOx
GGmMUZB2kj7qKMwG4vRoUmXXprjNh/jqXiJZPZDh2dFo0tepr80Sx1xJGLi4d7Gq8H2RsoAiiJOK
IDeMwJ112P3hsUWSLguA74PyGCbxcbwyupqfRdJURRaPuvnneDSphtDLeAcspawY/S9pI9+kofnt
uHMFJ4iZP7wovjjBVQ2Zf1OkUrj3STHPXVZzYqME5RKPMK+eUTEZ7s4/qFyZgMuYhoGIoo/LH1UH
rYSZU6Q/sSNPC3OuSekZH7uIwq2OLIxRoDV4+VwpMGSzhhcM2CWa4Gq+dYMDx1pD0FY2XlKjiWZa
RrgFU9nOUY6GR4396DV0dpS8LvA2HOg0GCnaSK1zbdADSsruSeApb6ZWftKKkSrvd6D6NGitZWGz
llvE2t1fRTKg3/3Vnx4xNR+nxH2ogdv/KzWDXgURnwkZLbxdFqpMGGNiweNQviv2QAWqgrxXRdq1
IsmyODCA4Yg9EyW3AAg51RHedpy7+vET0igsNyH9bhevvkh/xL30FiE/pDQBLOdzD60zdc4Zf193
sJHR4Utc5KAQTCTpnoTzpDtF2Y+lN1vAUdyBE15ARPz2lPn5QubY0PwbibhUyHkPGcc8lT4+I+b1
wKBdWgJPToW9Wf//suEw63n+YU/SjHj13Alwd5P0h/8mYNhwuOVyKAS8QiD2c9l7jcG5BZ/fyZkm
gunVaugN1oL/42VIKrGM8AJjyi/xl0hIh/oQyNi3D3kAd1D8mCbTbBdWGoxa/e29Re6/ho8nJWc+
gQfTw1IuYvNPr/fjN90yJk0Cuofl20AbS7iZS6CGou41SyRiRJufOp7jSoRdLiDxrUdN5EnP4mPf
/IOX67k41MSekBKESUz8c0pfOcHJUpJCg5uU7zxkYDTeEoK671pzmSEWdaO5MKvkRRRwMFBsEb/Q
+GkD95LSnBcQ+qJZNk/cySovUoSIefCmkGJNztOs4ivn+jYQU1SYLqrFCj/e9EXaTcvu7pYAx2Y3
R7nlw2/Y/8rKT5QCz5q5tJ4rwZuNJBOudgJiNShubv8XhTS8xpzjio9bynPNQhkQbDreKHdmpXNP
dNcawWoQf/ShXhTZtvhm37ROUBZfsYBkcElM6p6hozfurgc3WNNJBXrA+3OkhPMNqYZ8Zj4qkqow
myUyJZcgj78ss3An9R+GYhEpPbJ2UMMrHvUsDfnpr4rMReEfQXJz/3DLJO3YP4bRvsi+uobpkjqW
3yKwzlrBkp/tE/gwpj8ruEoFrRkMjS4xqLQj3bUOuC/oziYPnzPiL8J+KQXZbGA16MLfmgoUiJXW
Qrz6Ys1PZbrC3cRAsF2WuHthaSutSJ02jeKPazC5z9DL4UnBjBMJOfxf0XbSbGn2v3j7i/AeugJC
1fQ4tv8NvoLM+1bo+rT0DCOk5AYGgXMX4RiKtKq7CIiCxgN8A8MRUgd1HlHS3DZSRqjc0G0h0Yyz
RLzkRstE68FvbTf+/2TqXl0pwd3hU9d8rNAgkyGamtyJ4G4kHNjQugllDikbGTlsJK5K0V2L8KjR
9P3cMyBaIl5KxBwNMd6TprUT8ZkyAKAUSPgpJdTmTs5uw8DMgYLskR57EdtvpR+1rJynJdQmnkYV
+9oblEpLoGYUbjYSr1sWdGDaecO24l6yt26exjXCqskMqVUWPWtmh6S3hhuBiArPXQXeukSIYPoL
7mQHAoZC746bF5Cb2rZE0zGvrAsw80xKAFQ1IaYs0tk67REm+obrmcQfowOUpz10rhTNeIPfE+Kr
vIMSh/oQpysJiDnN9tCkH8bLdRM5yE9Dx1RWmwEdF1MSH5cECCNACoI/p//VnZfLeyk9GM8MH47R
dwBVeFFaGyrHuOzRCSV7CVmR1gJpk2mCr6BEJL67jsp3zp3i8ZxnfLR4V5AcBvywaFhUMT83jJcC
fO7MPFq6stY8C9SjXm2oK6bkd3f5MsdGyLenlpcKDJeg7CTva8C+ixAOuMSVJs+q3SntC4ZXRcRq
XTE740+ZqyaOlqAkBdJ8U+vBxua7vtNlGkG+A+CSDLdLqy/0jlTxcriZhrcs+QnFJL14pB/13Vfi
qlC3K963J0m5OXrFbazpNgazVdBDHKA8XGroHpMdWWCiv9C4NQV04UGFv3pq+CG6zrmOLrS4iQ/F
s1aSttcA1HAxgvxH6teJhM57TpYVcN10c+eVOgaHFq0ITNhsd5tTSVO+AFc6MshC7DGnjFulBFOR
0k5w+GbDgA5jhWUJVU3i4+gv6mWJEiXIsURDEiAFHm6On0yU8g1hOO2ht0DOv6kFOmD1J8SX0BEC
WFMm5uje+f7gTU97pVoLfkHAC4qg7uvwXgL9kSM4MmkjoF909RWsr/7kp09fvfnOq+hsIT2zvJtw
TeRFqeOD8xemWcwMVBICd4OY08Hb0N/moYKPZfDyvf8aWI+r8q2wAoljRnvYfVtoEVlCM6B1KSwR
R47fFeM/mT5rP0uNsT+EvBih+d8gPatkuBQ4l1M64yof3Mda2SIw7bcEvSe7kvR3eAVkWqe+OndS
uy0QJyXSpImNqYzeLCVGY2A1BujIc7orvi4cHgtJB7D2wrPB8oR7McdtTCwyVQrVRImWkpA8JLgD
pm2ufStcMWH17tZMiTdwQLRyc2A6SLltRiuT9CGgchrrbKv+NyToRO6QVHt4goKFQ+nOg4Z0VRRe
hbeGQi3Vh1hD9QV0qb+LXMiOOKWEy8U5bSnyQMFVacFYWSgUGKpNGd23n5Gay3WKGOVKHKHSeriJ
ZBtkACTCkdNMh8lVSF8Eg9Ly9CE5Z7lAAF18wfZgbuJLSmLpgAK+Qw4bNP2skOGy0GSVYgpRGyKF
USxBOk4jlgXprGLE0UnfKcDUMGzUqnfzZScGXaijUGTZ7F7Yrhp2wpaGYQyjyBeNXYguswgXlusi
qOc0heaPDk0UABjf6B/BYI6/4H4vXWUjY4zwE2vSMk2uQvVosO+C6i8fUAuRk4ublikaI9BBIymu
Osh5MXcZ71dZd2gYmbgaIl2JmViO1Wmv8FSCqwktANw4UlLkIEI+oKXoT44zkNfeMENg6G02qPwp
J9c1zjIjVmmdZ+suwQaFwCTraarBFqiYItrxxeRPg+uT6Y8WNCGNEaVnPskd7sf0rXhGY+jcbHk6
+oBOLX8FCyxLIeFLgXJKpwIFPN+WXz0KaxunT3jieqGjeAw2A18BnZB5GBszo7iZ3Nat0a8KUVy4
YmrjiNOiu9CvYS3pRDaOHsQkupd4WwLBWfskRWm8qcZb+YRBdjefmJOM75plLV4Y/TVgdI4vRg13
Jp3ISoGjxUVR+JgC3ImRHa1bMFjgOI+KUWdkk/gjNDrPbM55lr/TaIuP36rP2FEhfIzXFjrdVqiU
EHziiRu0mVWUc8Fjwp6dcYP5NR9BIxbDnHT5FhE7nsThG8yHCBIkh0bSmu9Up6img4laPZycCoCM
9BAXZ8fgJpOfobjtboHRTpzwYHK9sUki+R/pph0waHEVzAUoNApbyuD988MXGxDM+D8hOxfBtx7a
Dbc/V60H+mcSNP6W8dEzjCzpH6OZsaK7RAIfSofeRfudnAzod1wP7SLQ1GqPAcODSmxnZXyFcMS1
4NVcflRWb/hIBVijBYBGUbg6LLDNrheuSo1MKDpawJDI3m33ubnmOiDLb+SnZx6BlvNN+N7WHxjd
CxzgaHQH8W/KjaF0c9HFnVz8YIGQw1froT/GJWwyRkM9m8TITuEJ6MO/VLx3CX2+Yh0pz6h5y9bb
hTFjHvvs6XYD5pCjzutjJk7BFYAI8ryH4V9yFIRRj2olpmHLXInQGlAgNeZjTbu21SkYbrF4Cbxr
bKGAdu9B+nB1u8SsWP2Z2dMY7cIEWoXMYCWBzoH4JedDh5dd/dXiV0N66wgfVf2IdJzof1TFsjW+
TmZSRd00/ym1nHgfuflnanczP7Q0tovyryr/xOYpG38+PMnhlrVnFb59s6XnjGRNlo2ZCJ0rSZF+
9DfXPOfVKWMYLs8AYiNayfC8lCdKwEkukLF4wKmXj0mI166/lVSFw70MzpmQcU7/icsdokyl+kWD
mDtQwI5GSw/mKrlX2TjLbTuJTHzI3SclDUPWmBKrH71c3lB4G2iPcrLULPwJOa6WmkgI2L2sL9m5
9ZZS+i9OvYOr3S3DnBwzGu9VjfjIxTU253Q5l2VMGZMU7m9Lqy47CN5ODtFI5FcrO46Cq250kBV8
5sRbMvpEziSHtxwhJNym9sZh3UHOZkl8Fdtg9NFj0aJTU2kLvSXT++XTpa6CVYX0sZeBjBSctNhB
2cb7S0a+Yu/c8sr2mBUWuzJP16oDEkkXiY5gcTBthKoMMhBbSfSG91gWHxFYlepcyWtV+fLvjUvK
DWrAmiNF86+CPVG05GZWa40gprbCHJr+xRhchnXZPtrgHdBhl8pPlv0VerhwPHFZZxqJaWdeKyeV
c3g0xqZ1sS0+DDrtIg5+tEgIrpCiYxp0DgXwRPqLEr3BkFshpDuYoYUKsAUo5VllVpdKcx0/SZbd
I+k1jAMWZL2xxEIUXFAOx8HbXYH+a/MpvWJXWBTlllrDi5m2FzA7wcY760y6IiimyTWpqnPqOtzb
/2TyaAYu0qnQnqlhKyKqFZYi6YRlDHJv9E/UABdpG1m+pzyWRYy4ft7RpJXXyPgwcwasE0hNY8IK
A3lJDdEbtt/QoN0gte5hH5rmTw2HUqFrKhbYd0yg4zfFwvTCbDdX/qES5Vw3xU2R8wNMDvmSkGya
xcrQaDi5Y0bGgyIxKn6l4e05+6hV2AWpsrIj/nzXZzSusleR4ahPtq/Ol9lOIdyBHwl4f3H5NJkv
mq6IVZEjQ7cojU9dtGTO3gIvPAwk43rhOoAmI/gITFPmi1sr3aSWXfNo8a4pR3loL4Uzl013Y/Ur
n06UcU2nwEKSjg4zkWIyAmSF6PcfibJFJHSQIXrWkaw1JRmWdudGjVCZGr8mDNYG0eehOSOExCOB
ur5KZsT7oO1h+XFAXTmTteORAkTCBbfE3arp48z1p/wc/qGuE58B6JR+jtEVuiYeSEJSoOiIeCIm
PYo4HObiTEL/xtE1uRjCvCkXHqzx+zT+xWlUaDN4jqHzChf1h+ObwTCsWdCQoJbP8zku9qqbghxc
ZFN3NqWdo2tLIbzX1UPTjy2NhnbXR1eO8JxyqTJ7av4hu6kUGxLdsWFm0bhTQXPkOPuy7hRCWoMg
PTL85LBm1EFdS9/ELlO7Ckgd5TTbzDXBNiwCDYSOYBW8SlMFaTLnN2qifIl8BdkSDZo+PAm0tNOV
QE8n8v5mAXpkdqfQQed8S5qXAdAc+ZP3goqhUYyXKt701C4/HT4hUdvx7gxsSLCd12PzisKLaPqe
pgxNF5e2qk//T+ZGC7Gj1MKmpO/fZTfJ+2s5pBLcowYHkb6CHeVIHgP0c1cnWRXUT5wyqafMttuS
PzwJ2J0BlWucKPs1gEIFUhtn3qo9BUi0U3AlwQbJR9C+ZNpG7cNsvz3TIBzI4BkxmlNoG/ivRqgf
quOfOl1xtTF+A0qDzrFTqMX0UpoN5Q+2vJyZmadQGUUrzd9ZUHsGtncg/cWSr7J2SatZ0KicSsSh
pOJEUl8dWqPi1HsfLWczCbd7rVjkV8CSBkfmQqxH0AS/IoWP5F5jAw5tssCUImEMUhYyh7TUWUgW
xTP+k8FfO8kTCzxWy3bEMpgMmrke/dXyvzRomT3AqgGA5mxhj6PdDiSbmMYxSFL+eMjiqHtsptOa
8+tVs+FPRTBZd8kiRU2BbZNTEvMA5gi1iaFCWHGWq0usihdEi10yLY2FcoFMjniAFQ2z3MIlM3UZ
XPu1ugzK+aby3628cpE61gtuOofpH7U4SX84K4mIprOgBUvrSrlg+f0C5D1d9HY1dhLRYAbhvKAh
peLf0M9DcDTp4CVYbUUHZCy3c9aJixL9zcMZzmlzHE/xEf0675SMZUhk9WRB7nN3K3Dr6gP21BC8
iD/TY3pM3bUx5yKyxyYi9S9YGCFqiAOjOkiw/ZrMH47J42iHY2/XTdWRRMGxl/AG4DqjbnQtdKss
2scck01C7sejcanVRNnPzCxBaLNTgeDCABcLzvjayFusC0zpU0nTeQOgLKioBFbmjIpy2MjlyUE4
wpQIoKujrwLMFjlpjN1NZikGnxJZrMNo/QlBAS1OQfjPQhVJq4iGIUqgmg7MBys60vNKmIvFqUGd
x8ZgPGFXsqYzY/SRieRky2LbX4bOIVJebU+EH2ZlNlIywxFscJ09YnKdo5JwnCsmE8tYlDdsrQ8f
1psAimU2hDu1fDkdqyKgXnOhQ61kHIxPIMU9swU+V3JDwBaehhxFUgyI+DeR5kcbp5puvTtigXPl
Mws51bT0Alut1pwivJ9c/Y3rXW7eS4RFD3iAzkKkMn/yMCc2zeMG2nij2E64pzoMdJ9CCdXSvvho
3qvcrbg6CAyhNid0XCcgEcNsarVHky78PtsMsq2jJOuWfEBcQHVjy38QVlgm4CSjiJtjmGR8pM1W
tL1dihTWlymMYfjyr7y4CGsRD/SGy0wrimCki6hfYZ8kTGU5Omg/pHEsmTSzJqD/W3b1ivpUuhX7
IllyBOIIjDuSxv52tL+IRNoHduQ/oCj38CtMDHP48khucy81wyB/Ja0QFFNn3+hzS+q6xSCYHsCW
siStEdB7zVmiXyrO4BiZ1hLGgEq/VV601snRSOSh+SPYjPRVOCZE7NXGYXDho/QbZ0zSnbENue6x
08ebCeW2Aql8FN2gUqon272r/3rmtP7V6dgfzGYMoQlGdTFYERT72rDiSEl6D+UVarojf3NdQgfk
McLXiAXIZvkFb6ufGeOxirCOgyPVvD/2DO/NRkfUCDzabE2HOejXwI9pjXbuCl0kGzwPMi3kS6qv
4OHB0+2qEcUsXmG468he1mgHuZMWunHitIMhWouQ+G9wdZv0AnpMhFcGOktPOKMiQiOKyquMdony
UCW6MbNSPUSY06NTR09Q79ATsAnQRK9nJBikmW0d0bcFhHXatBqptEO6N1X1dkGaCPc+W7XXdpuR
eHXpsW8x13E2Hua1mSxByJzTlB1U2LIT88OkaBYHAGfJ+IKBRlf3KAOmAfFCb5sBApVrtii1A3ps
bdll5wYnAQR1sIxHPlyPlnFJLz0+UD5yEO0Zg68rQulmxZ0OVzH17zLdpB15BcIKeyWbN4s01RHx
fMEoyU5O0k8in6RpekzWEtPyeMpgDofgVDokz6Tl2pHLxHsBBLCHHcgM6AdqJ/oKMPS5dlMQLGxQ
LCMY0gcotBMwt8xf6H3o8hkbhITMDr08dVeBTptx+RqKKl2fwOB533CEAtDCKQbaIl+MdTRWqOOk
vwZ/PB6CfOETbOkve0gLwcEQbKQ2Tr5svvSuioyR0tsjHAtty0CZfEFHtaf9Mh6P7LLaDzu9Wbps
yNVMkfemiNeIEOV5HJ3aTeDZf61FV5E7lbq93sfZ2tSWJSapsAO0NwkPOb2Rsj3mrOMVSxp94JA8
Hmir6EQVoSOT9UByR9QeImCIAphH5DQs7Yk5d6tNzazg0Ox859T+9dDWfzImfott8w+dDIsrtvLI
Lt4nYcUbsoSTAK6jIbd5zORjZlPD3Z5pU3VjOYz50Ilz+oa63BLBQKgXiji44tP60+wGHL0k7Wgr
6Q8eOCon2ITtTEcPv4RaDgMcgcUCpVGyVGg2EBe5NhkVWAgGsdLQe5zpcwU3E9WlzXjGmXMUHU+t
m1NtC69hR1RCSQSsB0FrIMB97PGP5KdqWMOZ4IgXbdJtiQkL7Gk4g617ZUi+QN7EGGfavcIfje09
W42CQs5+O3jbZNbo72JVooFciudy06mYOLp4/oP7TAmZvZWbDWbPhfGXEIaEiRY9hgUpbamSGT2Q
E2AcYZIPjW1pD9zkY9wUOoodqjvkUOkcsoG2ajDON3MWlSLnGIhChmcL+oD8ywR40vNAT70f8xmR
tDGmE5DowkwHLApnA8j2pM0imZnd9AAtfb6RIZLVhDbROTF7LhnzZWXpzmC7FycuMX+HvbaDmB6u
YeKPPhrs6Mf2MyJGobLyIiGAf/tPG3uJ0Amou26YWzrumGRO+t2c99T9a+KZOwUI4wIbVyGQ0D4K
N2NvYSD/nETfWb9gIgxWoblJTHXgGaO95jxKG9iSYODzgA85iLiJDd4QTUAYcE+uK+8ytsNBGUEa
Slr6cB59cHKx1GeF1dFYlbThsTDhDIlOZBTCHKcLJNJBsP5BwLNCW0MwO4JMudfrfQsIo+w/Rr27
DdFnvLB+8KJRGy6tV3RDusqOFxz7/EIOsHYk80HEVMOynN8sUjkNH/z8AufOCHeRg62kj2ZE6+sv
ukMNhWGBiKWWfmQVduSLJFq2CnFKhSE69Kinor6uyPf03rhfcvkMQZ4Nz8MdvFW3mmiH4zHH2ktM
/aYqfnfG25MW+py4QP24by2QoMaKg68GJOlsYriBlbNA0knPynplO6rGD6KJXsGc4x0RLEK7ceZR
tUKbg2IKDqnur7RirUiXzvttszkJBKXIyWjhvVHMyPGuOnH0MTdFgJ3+wdy1dogKwAALoUT7V2Xf
vl8AzEt9lO125cxyIrY31nDzySUYo9Ru/ccnIirmWcBvWpwKnp9dM0ttoUFES3JDMM8N9AEQiI7y
E6Iuww/WUhyr3PjGkbwC5ociuebsK9mWMgCViaDPWDmRvjDMQxj4r3sS6cA+todrcsHqOilWCHwk
eg9UI3YqEk260eS/MMVzxYIRxee+p786I4KZMhFVehqe3PoYgxHkHNoLG74cBiAJ26GTrdnfSLOq
lAuLaRg/q36puGvCpxjFDWb9ZBpdE4RJe74E5k65A0xLAstWFmyz9FiZIPUdEK8lrqlRYdBxJBeA
F5FkNI4CK/YH5nxJ+Jsabxf7lh+fqChzZkwsSGrw8rigpAezjOOdIheFvAp34V/UhzSsuTdXIUsq
CyY1mfiUxKfvM3SHZ2NgTyQqpxjASGiPyLM5xlNjol+XfAbjKCKcBi8tGNuHqxzGYpPvqORRUFfu
ZZwPFwhlyWYqKDW5SFlwl4JN4H4dXoEGXI0Jg2OniNVPK94NQh7QbGMxgg4Kw5fHrC8iw4U0h4h4
1uISMR70CPjp/ogLEmYFo1DV9gXI+Dh+qNFQNLQwI9VVRSwGaQfCSlL5IVYv4old9UfCLxcb75j5
QAuegcpfLR4doVUyJZIv6XgUJoJ4AM9MJYfgnWF3WO/TMf8G43Swr+Ub6xb5FASErXK07PVmHPOn
zbeXbjn/FBOaWlEjQ7pEqT5rgt+CXbFjLxRWzJwlp7NF66pkdKWpA7W9VL15cjktheQzdf63h/s6
9uZr9CPWXEaX9ptWS/MCG0c/lxftBSF6bdr+lbkkYkuidXGrzSUqUQDyDBCmyS/qeYXWkrYofrnT
lDnfLM2XBggDByVGF0sZalgNMARkvo7qgzuEw49HAfRDEJCHsZpjNZzXH+5zdUvjmO8XZhQehfYk
2NYlJdYaXce0/xmeOD88rJsMEUiTqhbGgXPRvTte8Mdz+666Z+gdxDU8cEx8bIbq3iHoKFs4c6SG
ukPEAKKBVWlrznlUALGo0XkPjgnTd5UWAn2mktPWvOaBfoEVW+V/7J7NPq7Gh0jx7gMdlWbOeL7R
EfGhY16PhevGSs6ducWAymSc53LclwQIfdarcSmNOKFOzX4mjSHxWISD/+U83Lg1UcYMBVlMzohS
3/x+zsKmsbaO/dI5QXxv5+3ZOmjVS7A90x4u0hFhHoEPOLWC9c26N7jF1wG+iQ2LkpoVXJG9tyGl
wZlby3364pbXjCXzeWaG2bhfQlJd6VdVnWVzHT5Au4pG3VvhL1HfwxlZ3oObgmRQJAAxDxe4qg+s
2ojZzYdxLQ+BQEqngSTmf2cdTCzOD2xe+pysDSKy9+5DVUkjt1F+NW/qYMhzQjqZuamNjKosL0xn
puAAb2Cw2gu5gM3cKA/5p8veOYHbik23wCC+pVs28kYHK6r+WBSQ3LT4Vpd4R9IHh/K9A3meNXQq
/oPszjTBYmW58hmZo8ySlbHxgBnNy7s2US7jqjWGMNDXyx8WhypabqN8iHiYdvhlKogOqTyQScJg
RppL3BBONve0WTc88wyc+6TOEb3PWNugeU/xHx3rFYUOItt5ytxzBt0oSdEUTikjcftSw9No52dc
0imX08yOHuYx3KdniXbRGfuzrXz1J4fls7z3brCu594t2kKavGHAMo50siBENtAOoD1Ly2F5zMag
uBkM3d8Buy+OtYfvr6HTt8YyuuNT2NHwiR8ZhSk43eanOlM5s1UsNWubhA9GG9Y62HBySox5M/PP
TEaDbOLbvCXjWtPBOqLLTVbDLF7jXcjWajKlWXrEe4cbPXreaR8WTxkc1CTkJnAPcrzyWPOQdbgc
t9MWp+akh27JOkdXC/i5XQKvPKTIr1POCRtClwDV95z/luUVjDAzXWNtj8cupZuS/OBclGGivgTq
oalxA/qE6DqYdbuRrwv7B2IL4wi529Acdebim+d+KO1WfiUr56vQr2hWgr+kRwdhaerwDE4JKfWI
nkNgoR2Vq1txHAlHz7f4TuGI1gvwa7v+q0FBnNPvIz96sKmrZ+6m3H3p/yPjrYC/X2XQxQcajvV0
g8GMY3Kq7hD2djTnXtETJxF4RPBfGDF2GpP4F95fThm1TQVIjBiis1FR6kdXso4oGikBfZJfu+Bu
Ib1IFy29p9hcBhsENMZCfkfQ2CYFJ4Rtl+90+vSsxGGAuGcmpkcJlJm+YcyjcuKftCSTYqFz101z
dEfMO6OIbbuPONkQikYjhIX/TyQyjBr9okp2n8xqZS0Zv+29vOtrJpwSuJeA58ZtfEayM8/8FMIi
T7NFJpeMcN9NgOkOHIlKNaBF7lQqoONI3wSyLQNmPEcwBN8uwsa1qRz86ihVO0GEDy796OI85/eX
KNvo/Yv5MrSumD2QVVgzlEU5Ep10IZ8tblnKwJB2vkSjummv6OMF709tKRc0tHpOu6jQyTgtT3PN
BMxDo+IFc6JcUK71m5R8PZp52LnfAot2hoQlrU00MUp90CwE6/twQgQylYOM2JIqQv+PpDNrUlTb
gvAvIkIQBF6VyXnWsl4IbS1GAWXm199vnxunb98TfaqrEDZ7r5WZK3N49AECkfak+59ZJC1pahO0
1T5Dqh+wtlldbWq64wzRV0XyGpsyYtr86st31KtBRFz5jVQecPQseCVCVAi2re84Mb9HFVWxNm4I
pxYCbLzJwbTFLpIjpVVJW2WP19VNSn+GvpSm8vMoEP3JInewDQuQ99ck/akATz84EJbLKviLwEGw
XJeEghLzpI5m7YvnDWk4qY67n7b97+1BGge2RI2WouIpcMfI1GRT91jBjjA76/GfpNyO1urw6tjr
Jcat/R9QRU3v3Xf9g4VP0eLV7B/Lmja7O5a0Nd/mPmb48c2IBK2lAowHEPx1QJDgsQrzKlWXiNHe
h4kYp5siYvmEC+laeeAxV2kzoLAJFvW6u0LzavDgx9hplu2rdHWGGx/4WyyL6+c8eZUvaVMt42vh
21/P2OX794KtHcutV7J8e81S2Y2O2q/+a+6Jd1lPIHln/grcNV2qFpYix8lssusW1XJCqoHKYN++
WabL8R5M1FxjoPmvnauP4MiN4OaTI2Eh0kjP1T68B/h7ChlQse6aNX/UTcE+GWqggNekOVKhyNYE
Ut4uASKU0VXOjv6MOVpzGzDKTsw7saAEG28nWDVQBzPQ7FSWpf6xuT+RztDeY/pL+4Xdio2tVCFS
dcnDcYLUEdYV4TCTLyNPe/J0xs2xfiC0wYdPcaR8ozJ1cv4sg0dFwK+1J/SrEI6SeEyXdjq9E3SK
UfRZURCG2COiT0cOJALOOWjNkTUAYbxhHTQcHFGZFW6HtqVlWr9loFdxmsoCo6lnY7yasLZ6IpvR
ZtWW7fDTg7nC9K9iSUw0B4/6vRztjQM3pFj/KUuMLcgUrkMXVCd1l6iKfqj8yxD4ZMYrNJwxZodV
r49Q5DoVXS+Ed4BKuF7Sp6JHS041rTZEiBtLx4z6ijt45aDE1g9/gCjbAQExJtn2aMf/fWPMGUmp
Frc63bNJanY2AeVcANqb6ZKXvvjHULVO3l7IQDuqjyEm7p652AB3M3yeoUgdfl7ElXRe8kD/C5aD
aBTFZTjbLlW3L8hk4KVFiRCicV+LGZzFyBIpJYMNsv3J5zBsvQYNMGOcUy+YQO9HM0oIUP5qz4IB
6ZJvb3AQbSbPg0ikA/M+ewz342Sg/NIuw+gwIzOmlk/tr+SW2oJC/yuLgehKX3Gp72bXC/81bJfp
N0J0+FG4jQFJ4S+atZkL3epYZ06mXNJp1AiiIpDEhtNm3rncOFyAGKnAOIjsKNRcBH4aU/2mmEuN
QcXEVpBl9vNwkbOjLCWHPCQ0jonnuyA2XwgbGeGvmEPklFKZOKqafQKu0XEp6kFMPVOp3oJm5yOk
RW0G/mXgEa7cq+RikiY3+a1ePlrT2jYOUcA0KqqWewZZRnkAlswscK4BZTqt6hKhFtA7YFlS2whV
mX8CAx6ijZHNVXUeskXWZAZqjO7YZN6i8qJKByJ6q79h/I9cYPJgGk6vH3BcqLKR5lJoiGAgKlxM
TmHfktgbMPDAWGAgwW04cHtLyi8peEV4HRbdCeiQwMwvfR9tj0xzhMJ4+Gdquw/GPeo8iW4pJoQp
6laDXdrQZTuLL2jTqAvz8shJPrQnGM/4c0biD8GoUsPQexZYzfkXdUyPUvGUjmJT5uQKkx2LB2ic
zzFpL+OGodrmT+K7R1cJ2nTMv004GVt4VE451xxjUcxB67RIkEOkeuWASzGZXmuT2nxoSJsiOuip
kSakA4TuxPRDjoyXjgZSkPq6NW9CW+p5OojWBn6cwG3SzBQOIBTjEuh5YV/SyW7S4lf9SvNDDFCI
cniCTLvSiHftZuRCxjPW+BXEXLfQRkMiCptygnQm5QB3jD0PAlWlbuwRzVQwVyNRH5NmSX/ZX+H1
csWcIVJW4OGAXujBay4R4X72nqwkbSRy/VDvZmsCyQnxEjLaN1Lilr4TPLaRsLnpZuB9OssBl3R0
UQiR0aoPBkIK/lfQW9d0ekwTZeKiIt2KJ2DRGboxCGgUhhbccoiB+5C2+4ghTwIchuI+UDaM0YFL
/H/KAa4i5PMJuSWpsmDHeHPVOfJ77ro60XmijHASp56B22Iijfm3wfsnnDlxqsK8r/R4G+Ji9mnw
Jp4Rq5l7kASCBWn3AQrb9wVR5UBMJqp3CZaTe5UMhLkhGTER85FzGH4OgYka0FWumPIT70BN+u1u
Gkb73Vrw0+pDENv/UfxjmDuaBeCiMUf7aILlr60+GnEnYM6TU4TTvir38yF8+fri+6JeyJLdBFTq
pkfP7BNYX8oG3OslVLnggTi1CP2h/97nw6WAJRtDLA+fEuwKP+cxdrtctsor86FUKjg9iwXripEC
E91w3SqgVldDggaDh+v2TbpLfvSKrOtnAlHUeiDMeruXQYbIXax53mEfCCN9aJjJOtU29Ru4OrIi
7HZQDOpmNFcNgKZ6YZIz+znBoxG8Mwe+N9ekUmcYSoN3l4qXniHlKJfrKxMopTpXJ780ZFiz9BPb
wKMC0uvtEpVKX4tv0rCNTvg26dh257v3hWlELCJ65ts2ekxzeMAyTRUVAnPGK+2c/vJafUJH8tTx
QqHX3ACbGkx6mdhfIA1e6sW5Hh26bg/ghH/34yuUtax9fION7zWh7EoQGaDNlokE+J5hr4nUeSHQ
C+SDwX9FsWAmzxbWootiVzJWKIauPe92hOC2I3OE+LRG24ShJ+IFaRVGvEDsKiWOmAUYXT8FX6Jx
kDGZTJkqCKlxUxeHr6vBw5JBi/m5YXEI0e0q+HAqSHyZs48I0ZC6U286OLUauwi9cd5fTOzSvmIM
f9xsA5KxEfwYGbHkyOyCKz799DswWoxEQjp2xEATKue8O2cgt8ScXOv+IogUAVmF2Bp8bSGT1gXX
70exl1GdwvCFBFhWHdsSBmQJO3WVUL6jWVWbkAmSCAU2tp0wLCaWSYidcO1fcn4bk30gXLiZ0pyE
p57ig0HQT9nZHBZl/08qfgN41DHeRWyIPx96cBTtBChDSUUOlJ3YXN8g1TB/C4NVS1LgsErQAn9t
8hjx9S3fqOHdFtSjra5d+jRlT5I2fSLZQbhKymsp2NH2HoeupB4gKrjClrAQvIGQT0LSNDE2I1sm
K0yKIXASiOpiztRtuelSlFjbtyTCdMmvR+OxwZawJ+1rr6P1ESYLHrJ26Q9wk9MW5UsMYx4d/PqA
xn8c2cY+qHCuddKeXc+J7hd8BuoYE3+gYeavoNnUdZetYvJWs3mcbJLJmlIDRyoK+dwzifcJbWGZ
QL5h443hNnVbi2nm4a0Z6XtLy2wMdYuYh4UFgYeuX05s+g8+UquyUx0Aw5i9JIEWehVPIy4iZyek
SikXJsZFePl9cAx3lHRdDT8xX50AO2KpxBv2vWXKvASQ5eRvCZzF5O8gRsDj+Vi5GFjpjNfg1BHn
wedYNpcq+scc7Kg48j6mDfMrdFoevjSClmBWryMUxq0ydPJLXcxBwqU3REeOpT3PGoBNqveT3pps
VGFIhcvPqWVRryoITdUFkTPn0ly7Sav3cKB2pAhgTL7MOLx1O04ew46/PowRXSbWx/tQjGu/rKLU
xVNs5AEClUtNPYaDi/91Lv8DHK05AKmG/A3ZPRgQMepD6hXG/zP5CPhBqQIG++CnNwzky8y9Wcwb
RsU8lH/YO4PkxIZMsiwlmEGOA27kJ443DsQqXw0NEuGZOQelPPPSDTZhR6hemul3sAlv6BmRUdsV
JoTY438PWEIRziCxihhDyi1jw3GmvuefK8VMraE+kfGgKDAwqwzSmF6CrwfDkli56K/KIwp/GAXF
C9OlYnrUiLwNAZpZ2/d/evYAXpc1TF/sJX8sdB4hsGNzgRwzn6F5GccbyInvERFei1Ux7jKg+Pki
gO/0otwbt7OaiNZzwsArfp9TX1sTnQZayVkMIR0cGen6QDlH8gHh1YhpFM0CaoNvr6DU+Dq6/Ey7
0p/QRUkVKRHlL3vKwKQIrS7IfrGmGuCEpr+h15cbS8WkqUaCz/QRE0uaigiG+dQK0Yb5BJcpcWPk
1O9OykMplwZMMqJHGOc5HQc/mLPo8CWEzVJ/LUiib+1pETq8wEJJy7hyNoffwrujBv3BXIMp/Pxa
MfQdFIv2ewyANNTDojMu411unHiVK23n63uzXpsZ3nq3cb2uMTx7qHi0XSHATFIYBfz9RyFL9Yzy
mopnsD7XmlmMchaOflJXrujIiBX0ymu4VxQYGQmZNL5PuB7BS4TfX/05qXYTWC/UEx5O8suCKjJj
qMKn+Z5stCdWdyITOj75MEw8+cnF17DKSUMHu5zoikfE8xnCLUfNk0UDHRK7mP66hQxpQypZMR55
KshP2i84ooGqOCkQt4u98mvjWk2aQSqvoycA0F2JOJVDVggMV7vGE4j43wgzxcrzU4eM2BrvTuqE
TVkzpD73q+Xogc98sB0+IsqaqmKVQfiLcS5FNAsXlGqgLzESN3cc0XdbIZ7S4UzCmZjsCxyHdjg/
lLg1v+3xGQqa+rtdSvEGPfIFtBmuHI0svgWUdMbygz4lRfth9VgSHyTaRFef0wpizQEQKm4y1TD+
T5McD58Lhhk8WbZ3uVlqeNgy/oCXBMeNXQj4D2eCRfNUErwnOqpPGLVsk6J8/6z14G4E4UwL7pCQ
owbRzkU0txH7BAG2BLWOo52UdLNhvFH9lYGkuL3U1CNSuzBCZ1zPU0CFDs90kouSXct0sgYlLKkY
qoCQw8/WDXYxqJeQ3wGJ6TlDYSIE4evi1N+T2vVCyionmDnYdWRRCrVwSB7+SqOxh5Zj4BGukOf3
SFGbFwAYadrz99d1KUWWVE04uL3dsrco0mjIPw8tYH8hzOTYzrp/P615DOQFICQnFAGBf1ppZ/Oq
/NCdO+FKmexhmnqFLA2VvBjc8BB+uTmbw014BxjVn17b+kezfEwqzGbP9iDFpIBvWpqGHkt/Htf0
QhkXHf++7h/+jsYvtqOajbcSm9T3ZeBAM+8uZCDcuw0+TmPE8tNsNSL3zHqDAX1AIISqdpw9sLWv
2j3nCWWv3mHyx0Om9ZEA4PDlU79LzMra5hKyF76/1/69Z0IyoSqVUK3G+QHadNQipgf9M3Us+d3i
pcJYbpFHFdQdA3sUTQWbxtsNV8d6zmxjb5nDXBmvdISnGHigKsLMDtC2vkYiz+CNmEfkJlGPDVMm
x+oHomD5qWpECAMMzLTle1h8Fqws4p6SPzhk+jV6u476B/UTFNafMdjST3Ao/2LceOiQGmf87Ejq
kdkLsLEE5VrXVzq1uLLU/fDTJx6w8EQm3s0VdosoguRrITk1mZgYFlcLoJ0BtwBUrnkFGSrzSoRi
Omhas1PsJ52N3Zxurs2W1h6ywK8zR0Prm2JzhA4XCxqss4+Rco/11RD9ixsMcAgXxnklQtfE/vz+
DeRTBanJgjGDw8hEmbnGEJBGdVCORrYpsHoObS4mopbJzWOmXFIF80LcFLHnRHJkMlKCCZlxlDMM
P1sL7nAcrXT5lWs/Ro9tyyIfnaiYTIim7n2PuFkd97jg1a1C3vcJc1kMrLiT/+LV0T7X5a4c1nj1
YIWifbdfLKPDi39XCHts9r1+KxHMj6N/yHOk2+RzHQhA7PYolhigw3igRk1YSE/zKaP7S5l7BlU2
D8rIxafqjSk89lUEH24+zd2UsKI8QgwYLjL46O5zJ2Er6/OgXyqO8rp2tHoNzA01hoxF+onxP0M5
PGWetDIxqARZJh3G++LSnZ8GYx1L1WyZ55b0RB1C9CBVk36iH0Xnld06eJ6DXnqYXc984AjQSgYj
TxTAwmYiiVG74Hdd4nVp+SBVSNdnTAtrWNkYhzejeDVsvTuiwxvZuv4bMS1NyOdJVqYFPhEhh0Wu
kC648VtiCleyo/6VeDEiftEOQ4II9Iu5Mrkwvs8BWN/jwG2AKW+kaRpuTi4RVSE+nswEDQplTWS/
vxN+NnhHhDwVEg1C1O/wpaOQAHHner8OtEP6rzL33+ODJTEvbQwxn/o83o9AVPl8frvC6s+odlLm
jMLtZMIynpfgUqr0gzEYPp26eR6gRQzmLXH7RoxSK7f3Bb3yyMfIZIHazRj3liHjkt5Nta2vt8TK
g3DDFiyEKiDAfqH91ccHfzyaZay+dsTIUnUKg5zonV/xDJWCOVmfT1gyw/i+k2FNL2Sl0Ku9xfhL
guCiB7d0y9ZHcO+j8ke2oG4/LQlUAdUIbgKBgw2cXiI6tNsHHNEYS+yakKYKqfOX4Fb8LCzDXGYk
VeUKVkcManW/Sor5GSWuuR5hc6ugjcWk+x1gCXSuWyzbJKfqd8DVnRNpFOIIwGDSpSVtskyB+qHk
5OOEmJ41/mQGN/NBSFApRzM2HnmFcz+4GDqHkooAHqhNSF1nBNG0PgDEQ+a0o7vCKg8ZsglAoBpM
PoSvzWjfyCupUzyVgNyv/FL3tOup3Zw+j7remHOKxIEoZF+Zj4OzPiJlb/fBKCbtwWWBT4IWS9ja
C6V/NL6jfOKoVKHoOxgxEnKptjuoSeDJ+RrNz8SuUayHrlJfmEDBdA2CkZaswycy+Wm/y+x98DOr
qU/f6iaaCJwD0BGVo7PKB4mSH2N09qMPTSY7LpHW/SaSAqvG8yfgrYmbU6gIiPU0TFYlRZ7iYYI7
3CKYwJw5izk9iawcw/oWBgv2OaNwGdyUyRnCL+t9ACftk5+3v6QHwMQzjDcchWEz5xBEpMopHECL
Eebdoa5xsMD5VlZJsLAs2CNlPNezVdCtdD5AQiLKRZLm+7TBy9uDX/LpKqGhUREFCNK9gr4F7LlC
jcUpND8m3erjL+k2wsbm2MPOKKZGxJYLLZ02KzmEjQv8VYBiqQDA3BhfPDYW9XhOA4QhraG6/Hz8
aXy4TwSXnKpsUViWAwJCItLFq+6Y3HYGVDMvhKM3OJmwZph22HCid9CE8ESovSYLLjfjym4c73Hr
IXAVQpWP7WceEC/dwYgObbLKVRfJE8V/zL7H/pB5JeI4LEb8P3gRPHMirnQ85zYBiQPxhoqD2pWB
LDYhIET6Sypxbdc/GEFZTSiLKF75RZ9Wr+XxpuURhE4OSsoSLBENu8gDFXxEmUwdb30xNLLkDaWY
Gj6/3FHAHO52D8FXLuk2TVKBOuH7GXMCBB5SIJwuIGswlMb+U7vVV5Wc6N6Cv6S3BMpNKFWvmu8J
sXCNDGzOgMwnIxxpXmPWhcaHqBIcW1U30da5ttabEwzSKNqq/SFRt9x3riF/jPIFbWmabPAjQ3zC
DwD0BT5Wv7hwUWsev1wLilMCa5F2oLrVp8ysSR5GmF+QxtzrugWp6D1eybUlTJw1N1DnHzYQ4WwY
GA4WdbzVOCx28nLcuRyu6AsJK6JuAvGBscChlZNGbeC8rZyDwAQQnCd0PiwLiEZ2eHS4NMY4qHQr
7iTIy8hf8uwRh3wmv4l5o11v4k0D4/7kw/EecNaxbLhKtCh8Fdr3IlgweMFA0mgD7b6VkH+QF/Kz
ZwXCstKnVKpFn0drphzkfxNIVIbq2TMkV8tWOqIZv7mA2vO+6b7XNF4aA2McxznUGI+V102+dZha
9Ad+11F0PMwnKAp0Mi0bDQ53heeGEJPfzaeVP4It+IH5zB/jnfR8Q0ljcRnbtL/AHkzFxONjnc3F
4n7QQ04O+rNB4Yj8RHryAKhspRPQAdCW+HG8kDokHc3nKVzXhJaNX/0ynukn0Xs9kU9xJ1lX70e7
HIkukHE8ZVP9y5f4PgNMLZXHLEErjg6WCR0gl1Y0kLIEjnDhEQt3zooJrJFeY/hCiSVkXulPIBUW
mwgLF4gDwRhT4S/4rRJ/Sd0ur0WMO+qykclbdTMi+/QbFsA01bsRElLfMvxqr0kAVWwWHssOmi6U
EI3ZkvFlaHGLajmNKzg60G6ocGVUWfFa4bTFec6SQlx1+f6U5mh76CxuokqpbbwtaXpUnRfaozQc
gU4c0uI8pisMUM0WtL4yPLjG0iQvZJR5Iz7Kh3LmTSKhBBbG+2+2pxIbW+Omi2aHr04jFYENRtMI
dGI2Y2GANCg4naIR6Aum+RvKIpiiQqH7QXpgYq3O6JM7Ynqg16JZK3bfmwSHF/A3OszEIvNUQnwo
5g32ChRAZnXpEPuZ9BeYAHIIq5p3PRfy1Qj2BrFC1iCCjyAd1c8U1Z+osOoIwdOBXn8sHZiSmmSg
Ogxe2fArJSoCSrLcKQKPXfRJKaSGNx+opFKvHPB9TfP+ksdHAER2jY5HHHiSvATJnhjILYTkmvGO
MSYTGrNhC7o40c2zcAGVGtIWZ/THQk3SeExeAFQxIGBgVxw5A5ofldG3FSQklyDcmxrsG//FvQsx
wQYnNuzhMM4ObBFcAPuGBDUGa0fjT1lGbwtCxqveznsNS0CbywPNwYwEIBeZJd9NYoowtkdI9ICe
P0QzE5OC6e+ecgYpETeAbQI/dK6TYyvNRbcXtgyY7nJpyWcMvi7ThnyrtHcZ6SCRBN7TDBZ8Ilbn
N8UdFD2L16mc4XbCRGSIFv+cqbTm2k7FLQ5uTXORY/GBuWtUI3yv2LCNyS/J3NTwnH21LNy02Izx
4EHCx93hooGg3obQcNIcos6EYuLT9pMF04m88f+9v/WDS+Dromr5RmqpkEQptiT+Mo8FVo0fxgcC
ZaVFQ6PPQGfvW9w5fionpR5zxGL/KDYQ8fX0oLkDEMvcB+uptelRY0JkYiBtTHPdkeHkvvhCbkT2
gjjkJidoPH0r46a1M2y8oGyZaTErbCpdYTKFHwaCNMyUGodvzQelTa3/WyqAIIxiUlfyaIZ4A1PM
KuID8NGZ62EtoTUSUyR83HrHM+UBcZ7wCvfDgRkd9Hd4EXEBvrqV2pPBBBbI9ejA9+Fj64iXWHvN
mpvKZ+YTgBVj7cebwxid0OAz4nXhaGMngBTmYASCZ89K1wB+CI/5O1w0ins+Q9p6eC4wysKNBP/i
KZAbJv4cgKCwxxJEEEW0uMfIyCROeloI3ivYLdQazDu9iR4jehPPu3g25lZyz5mwe/HS8R1AMvmP
zASiqWS+B1+X0aN+6DekXxpmi+WSNcotQ3Qp507Dq5hYrEXuNUg5a5flJD42U2XMrHKSg2K+eNdC
9Dmi5rORctJHGb4oyeoHViRhR7nstnAiGo8wdbGFhjiVX8ULhh1vckucMFhVwRDjBXOGsgdJZX/X
dmxh6Rk39txBSswvGJ2ERcTcGlsAFAYEPR0bnl8cNagW0Ezh+0HtwIdG0vegBKMC5DKAT8BdJYnu
HZLZ5jE18Q5fEN5KShTuHQua24xKgQ+qsFgNGDvcipiRtDDNQe0t3d6MiBYLljSoPSu5YZlQ8GFv
yiHBv+D6zz1lQObr0hN/VEa9xQolzprbxHPhL4JdYtLF9wkJs2abgbNuPe41qm4QrS8vOnPPjLW1
aC1Zep5PvYiLDF4uUDUAGjhnyTPcgFgcLPB8C+QDczhWUdHusG9hs/3gFaMvPorNEk+R6/LCFosB
CxfDZsAK/oNrRH/BKAdPiCBQVi3qxMwlIWCA3A49NL5YxHGJmAkNbJjBnE+IyhnzWSgTRJt4n3QJ
+4oodBgk4VH8t69aRJIMxqooVh/VU+uNmFotVibFGut0WKmTtd4vgNL4hPwsZBDj2K0wea+3uno0
3jiwnsYt+OCR4G+GspDdKzDOyO7PtWQphoCwqxfDGv2Vypmr4nOPVA97LZ1s03DRjUnQK/TdF9a3
1ua1wuKdoZSPxwK3g8eFxW1FhAY+P2wxTA6gJW5HK+KsWYyDZqWEbGtzAsXDjjAMBh5FtomONUno
vSn5IBILz0i20LUIKfidBM/GtDFc+OoM9+ASiXx+xtFdDbMKnLaZ9V8ajGmBzDub3iH9CDjkJR8h
X0LTALcJnTAnylJz3989A4cEaRWXIVgTOteQaqZ7o9QhAid/O4YCxcU36WYIqk1o3XnjVhyacElM
KIgxjPxEkg52EyqqFCaP5UWnOiGW7iqCJMtn3hlR96p2IuShMPnTydTGvA8FCHd1NtrW0IfECsUK
gKCllHape+mUJzctHWAqmcC8CYBYe1bE+OI09bASMKYrdg2r+IvMbYLnQ2gDqMokdQ0LEtq2hafZ
o7l7ZfP5hxx4hhDIZqDRkl1ytwngYdKO6CURTjxl/1mSwGB103+V/b1/TslOQr7NiDVGUH+oupnY
gaWOAUVQmNR0v9MOOS4adEIRkBL/SzfyAkJUplmm3pupuF2meO3M3mR6M9rldGhNDBBmgXfH7DIX
6pk36oAlviS7z9N4ZGem7/cfZ+FPV9FceulnLAJgvqnwUwf9SQqb9vXKn9opnWTezLjJ37sHq+v1
LrNTU/Zx7sdVJjsZw83dvYdXxavfamsXtmCJqDnZMsHyptJ+8hwRQeDiwlqRFtICuxecJlgifI57
wuQyg+ugRFN9/UbYxXBLYm3uPC5tP9731thOf8XOTkAy6Y2/2Zpoh1nomtbzuIin9oZ1tc1PZ2aB
QS6WjNtY2m6yCfcVOffSQucf+RJu9DXuE9v3TnGIFt3XIbNa3wVJiL/9P21PjuFOWRIjxIYBrUmO
KE/dfL2P4zNLWmaea0Ms9Rab0rv+J0KlHSAnaDfDEVQFjjb7s0IyDxTZlLElzs4F4wfTuzG9pVP7
umqt8xE/r+le+I6i21pPNp/rd33cGFMRDFpcgl0A1ukkjrSLUB8SPf4jLfIb/hTyhfgr+Djpmf4U
P+8/GInpjE6XGCxKcToSxtwYTmAYkLrJ4tjIH4h8uIlf3I6oIE7ZwXiUx+rc8ya5zZmUktHDvLXc
YsN7b7GYW7+FEQNtlegNoBzm6Kfm5omRf34V3C5CpiHJKOIZmR6Eah/8hPFNCs4RXBcnGb/+8xVE
ZVjvcse88BOX1ATwNB97Yivrid3vMf+Hk6SPeD4JkyThgLBnnMt+0KUtvy9pLiY5zpSMSNmQEOYP
ks1e9YMPEu6PIGKcJoxgVcJlAryXKMXgArwb3BGX+y/m9+hAEcGPAaMjNyI/lmVHX7/+wf3PYfTL
RfOGNc2HbmwqREa6a6y7reTlSwg8wd5dwQhQYKLNyDwQV7JMTG/kjjYDL9Yd5DH6Cy4yMSb6MbpU
P+qv9uRK6ImAXD+E5tEy0ZDzffhDSO5f5vZQF/PHudcInbB5M59A9+0DlKJ+cObrN3F0Hzrg/Ot4
935QJlGu0CWRJZRf5R3aSvzGmOYDAtUtygJmMeD3QBSoGTglORJ8+J19Pf8uqrO0o08StcOp20Es
lbTJp/Gc95+1MRbNmXiWnPnwAAoPCzePqxnDLk2zMyuDhgtdyBmLswfCX5zdpBtOHbcvqBp4G0Ij
UVTQbVKiLytnso7+wJhh/lFhQJJrKB0Q9M74uW8ZG3mb37lMOkHAlVGPXw/TmjOjnI5ZwjqzAH8R
WxYuG9hsMHyKmwj+f2+XzCljrR9xrf/8xSsYEt2Jrqww8cAosf//01i8G2WNeMBlfmtWTjnO7xRH
xLNN/T1xUzO4Equa4zd+N/atHe/GK0xY5rBq88qjpoc4J8y9W5J8WjyH09jDbdxJ1kSZOc3WX4zB
b+/vQ32QH+XZXA4rkBQ7uZAdYex7fI/+/D/dKzAYuobSDIz/pu5GtwkznQ8GF1yJqmRkdVxTv/i4
LcXcq37Re6KuJx0lwQzgge65XasXiO9jfNSW/jDLF28Un49k72TbEkoHwx3cO3gNWScMkl9axmuY
Wp7yVURDm9d2Xdw+h8+BedsZTrf7z+Jz0K/5Ql4mZ0bNYifaZw42P4f02V7ine48Iq+8pCfZka3P
L3Y7h2ipP95rxut3oF674vj23ljWTz/7MVp2aJLjew/4hQ72aAZTf8c9K18lOyuYUjUN9vK1PPev
7hH8ajwWffoK1gWuC8wGIac8tjgQdZShlo6OyZO9Yts8Jxd4hQEBezf9vIBRpUOyz9forxaqnT6b
U/yULdzC/EU5067vfSbuUbnWyTfQfvz9+B+TnRM3v2TMe7ndKj0lB6yplpN7Z+CxyPznLGO6nda/
pEVG5QPPiDqNGp0UsCW/w3jBSOYD0vd7pVx0cP7wkJHsam66YTfSfj79FvZTtSvLgARUnYKAI7Iy
CSEwGUXkJX7pFZ5V3sTYlNKq/Dp46r3lW8HpiIq03/WjfazjRASg5tTGhgyuuNjDQg06/CmRbVbQ
U3W60eBF+AN+V4ydoY4C466hyxgcvMMWMEcJqyxP2TB0QbYZ53gF1UhSTWei9sXEZIpOB9z7kyHk
wlV+qqxVIs1CFwTpowMzSkuUUbxW7Hz4m9W8otQ/U+0Hkg+RhSw2Y74vX21sPh4D+MHX4T1Ew0XX
gPEmKlgd1SNQMnthDEa1JArJxn4JJAnJzBS5MFwBVJrYIkcAOhw1AUI9lFfixW7ZhfnJQIEMDaMU
/REbsFdfi3OyDffG5v3IfvrD91/yl/3AUqIaYaf8eDKD2Rhg0LUA+KACxTGXkfuD/1LW0aNlvCO2
aZZFR4RWnziccnnBJGOKNHKKVGLKDjtje+Z1A9q2alz4s/k7XYNWgUBmMvZS5G66o/5QyEuwXMBb
lDDy8gMykx1gY1rDYdaQaT6kwz5o/1z1l4DFlczokQf4/qGf0fdhtQWCH4gCQOuP+p32tlsBAfey
DSgeo2x+z8VHwPW4FROBKV09SNnHjcC+PIBvMGyAQYh8JMo9QB9bQrVjrpefJvOXAOVVsilIfZjy
DHiYLIFCNApCg8+RRzOHbceBnKlQjC19O5qsLR8zIQgLTdvANCPfxAIsALwF2oCAAOMzMKFpPBrC
/Mp5ba7QoQpsbgYN0EYEhM44yCem1cXEzjtgvwJuADcxnDcOtWxDwoMeRRJEzxzVS13/ZdlBqL0j
sDP8IpGEs9YwhyJFwNRnffNCxaZJByXZh6hYQWwhJelJD+pmeE4O0nxg9kBZ/vcPsZQfHAXiBWP+
hxj7x3Ip/pFWEkPnNa/Ao1MZpECpu347PYG35U/7U1yiXX2Mf1l//h0JleiFrzQVOHjyEsxkG3zy
Cq7JuDgh5YTc1b1Qp5VXihfGAcFWumnpcehyq/DgptkDQGGGIblUdKEGUdYcjG7j4XZiK6vRsvS6
WpDsOj3HzT/kR12dmvSACgTavCw8BP0x2XaiagIgaJkwyMI/+rJER/vqFsDVzAnuATiIkCJcdJxZ
TAEkFclA+2HEbmH76Uxfq7tiOXaRsK6IrqCUpuzHE+D9TL2OCN0PZLfoQlQDwwEb1zO1c4zKpa/5
sDVttIW+N47ZhmhEz3RVK5k1nALRKlo1VP9vK3nCwXFiJ/f2b7QBWKf8/y6CU4Mgp5wby9Eyw2eC
qPANVBin/1x1sAUaL/xZuWhcqBVR+KmbcIURzqZ2aie9Dptold5DBMl04Jz+UMUWui50rgtcJggf
97FkBb0m4O7XWMtz3CC2RFhsAgdDh024Ng4U74eawLLwZHr+hqZ3gRWAMyzEMEX32z/I3jPO0Z09
68MFm4tsg+8OrjUCF4H0Yc7F4QHHywAhDsrT3cir53QezE3+C3bkiBzHjO6xiwVHUqZ2uCCmRPEh
/78qHo0EYC0GNi+6kepe7KkTZ0Q1OIPbzpNjzrVCTt6ZjGf28usBMs5M/otPAXwCk0uumBxd+N19
44tRkUXrT2fNwfsiT6Vf968UsW65GDhp35vJmpgXR7GwVsktwoftdEVnYUW7fMucECUML52nbwyU
IvCgx/wh78xV6nbud1Hswz21dr6Un7yjfG+WPNpKODWc0hF1rwpKeggS53Op6JHvDD879ZxWj7be
ybfpApjXLo/xAkiWAk5ZKwt/oVGeUoUbXxHJRlwgL4KxQfX+0J88Lr5MviEAIBX8AUlEvX5gK+8P
EWbs6C4YnoHZyq/6TqFvqNb91T9QK2IUr3iBhajWC7iLBiVF6Ews5PH4/vFe9q55lDDaCG2FViM9
G8wJcFCxFYHtX0O7ttFRbkyL09Um++jw8UxsVasZlkli5fGNydnckpwoUhYE2rIe8V7T/CxhVh1e
+RDz23RWz6JDsRr+Ddv+kLI2QPxtJIL/Jq7vpnP1N49nGu7RmNTOPvSQSFdxMul5Tvo2XMVzbHHn
8ZxgF66l9Ra0wAuNT1S4uDfYJUpH7PmWMnwZ6rkDGupN6ko4/k/je/tD4E9iFa42T1cRNkgsWGJB
dzhupYfUoyWzJm6K/e89nmNW6UFNTGlyp/3M+B9JZ7adKraF4SdyDOlEb6VvBHtNbhxREwRFkEbA
p69v7Ronp6p2dqIIi8Wc//wbuB/zyTBngjFz4WNmM+RR2qZ2pxabNMRkbsN44sh+Y7IPQuAY/IlT
W1fy7o2VbHDIJhr8xZUcVAchTIBQ1Afy4E+P8EZmoWan7mlVYM6EPONc+k00dtFOu2N/7Ow5X5xU
OaJeMtsgPahrkW5WmA+/NKaYL91NZMDmeK2ZuDZ5ykZdvZj/XeXv/th4rzUQk41wPlQdtGFudc2u
N0I3Z8ckIHEe2sSh8TBBq7zHsoUMfcGFVTp3iyZM+BMCVgZYYR92f0iJ8uhpZ3aPDTForDGj9dAY
iXFFABIoWTz0bgbcDA4ITy1CrKj/UDNYjA3BdEr3ZVJfbqdO5/f22MLe8/fucxB8/IZtovwFvNS9
cXT/6/5uy5s3u4xcRNmsucpLXSVI/NfiYWYxTmbGO2SYiYmbgEnZyR/OLMTG39Ei5Fmm7GcsEaB4
E0M2WzFfPw0y8SenuPRa5/5992WD6Yij273d+qDDa7pkq7BaA2B+DhPUIiB7roRpUNpvtyS2mygd
+r7g5FdhutdHNkQuKXGKnxEmHhr7UG0NxuhSXeuHpeIPBFaBHSSWiW4aIPezXjsIMVrwvpZxugLL
dN+bR5w7GJyhjUQ4a6VREfXizFgnp3MkPiw+Tk7JsQ98BxjYuVGAAtNiiw5Gf2BA5Vfb53VYsEcY
coT0iznEXN+0FoZvcf4tvNzn5ZY1t2SyQVWyxjwW+xzQh/ONywHFPDeVy+SvTY1qYj2+nttZ/HCE
d30dQKNaQqRA002X5Es2S3RJ7B873KI3JvOXIw7rE0rb94ZhYhM/3sadPYSGEQdHcjFBEXbK4RVR
7GdbnvW4m+VAArJD7AzFq4XdHAu/8eiXlCmBDySm4ck4p3tdTj26kjGF5aqIbsfsS+JEQyTzW+e9
rLZokt1/iypK1lKYrqj21vd10zpMlmUHRDsuAAimCzx2IRjF+YEAtGDwkzWK3b8HDqY/r4joPVb1
A19t7itoV4uX261yogtR8K7SGMsbRM/sNx2/SHKGrXvtQaMzV53Xvg9p9PS4JYiFLWTk0WV/vuRv
vISRfsJ7caDe76UL1h/PrXRUuYdgwnAdvvpt9nVySo9JLEl4kz9IWWKbIbMGxQRYhfuIJewMruoO
5XdLM8gpaL9fkZA/Lu8BMi7/tBJZveTcrbG8Vq3enXgvJ1s+PMnEhNU4ORTD1snLNqCKNjxc+e/t
TX+UoxT/IaRhpb+iPEICj5XimsDiPZuVRbxZ1MDyyo2pAyXfIlXdGDv9crp6bNk1llBVmy1NCewe
JgFz8hP3Y4LF59n1E3aLm0mjzNdzUzuTPSDEhXluO0Ecaj6u9b74a32VR0Rvdxaslg9FBz2peeMO
jLAndD4B9B6zDAe/2OOG60CI85MIFgQXcLqawtLF2vvSrfollB14D81XdRnWfxGPA58Gi2LF1oAC
CqcU6daOKiJ22XLIdNUYLcr76jisRqG0bHlyp+54n0TgFnRQ7wvIAE0W7alQkD3MCVh647xQ+EBO
E7HaCQ8c0DC/W+lXDOrCCdx7bukR7o14TFRHaUMvhDB8hrbQuENdwQ2LZg8Pp9nJA9RKxz8wZjEA
oT0Dcpm5tR9IS7ig41VL0lPjTErSCEiTHUfEcKLsheOi4MjDdAbQ2NorrQioZnFRR0hfEPee5IZB
wUPlY+HEyZtXjYPWgY6NPQbPTKLAvoDBgLMIs3qd6aJ4JUA+/gSLDb4U4cDs1vR3PEG6AyywID1n
u8R+bZ7foFyMROlTAIboPrJfFPUUCgbPRsKvA5On1xLHFiQwJCUfyRSQNnxYPk3NgodCsCKmxIDF
Cez7tEAm53+3+QrTHp6ugHUH5ucAiR+8vVy8Fk3J+2woCozGg+hlqFFxSO3+11fDNKb83pG7ZUMm
Nou9OaxMJS5Frm/U+hO+V2JQ1djMUZ2xMVlche8FoxSCE27za2UcJCMPNeuQeL0/nrPBGOoCVoXx
Pt687qBdsNe96HG5Lb1s2XyxWv6onmIONFuBmHkVqt97DO3hkO3as6t4kKyXw1r/YmX5DL7wrEJC
LOy92A3Zv5QtD73RJvnjX6dviKGt9TkmP0kUK5iZQlmnyf1QR4Nbw6s/Zsm8WFpAzdmaGvlfUw6R
gtFpthSuPKUtY1HENo2XofMXt4fZ8rkiZ5hSeuRolDhvoDNzGtyC1vvsaYM2E9DMqTsKied1kXfd
LQD3947ehrEgcgCGhAYz2MXdJOkvbsTEjU54Ap9xw+x1fvtF8EG1MFALg/wh9ktM1nKfLf80E/G9
8XJZqObMY/74cidRZvx1HhMA449mehTSrR1GV1Znq1JatYGYfN5CkkINc3wo0YaResjqpBKLQS9L
kh9OZ1qq5wLQE79hbbsnawDnROxRPbac51K2oNBYNeDdnlPvqugmrNQGo4RUHA080/BMobK8bXM2
MfaXKQaBEbYHls7RojZx2ODxMOQk0S8gktspbsk2OPWfMSTD5ya1xFO3/hkdNZ69PEaOyrGI2qhe
6a7qj/eai4l23G+q2mzlRbvqduk3PFjswXdQwTERuX+XzCOx52W+xtH0eJiij5iPUY0Fxa7mCc7k
LPGG3tBrs0tsornvIqvOxBQKAAlTkePkm9t6rzq37WTFgoaBAjoPZXPecocUWBm1bu2KYc1p8Tne
ZaenVYiSCEs4zpS+ZOYXVmyW0GvcwqKEOmYhccOw9zIrBckFghANQBbiCOFUIY8uN6VH4R5xxMv3
9m0L29rJ9zoeMaH6XfuVjYA76qmk9DA5AKZLS3iQRQtrU4Bb1UXbQD4cKMkpI7z7eRSKdXHzQHX8
0XJC8gkYypwsPIOPb0mAOx8M5PBtSf60LcR9blUYc7w/z5rBApdlTXK9uI97uwhYv+OIR6iRIizf
ZCE7j5OaRIV90XRRPyqQlCc+8NA84LHHchlt2ODJUKhsNep8dUWJbt3CE/u1eCxSBfkPqvqZez8Q
Z80Uwbz/iMLy/QXgNaaVnJmKV7KZwIBkgQ/0RaktTi5i0P6S8pLKFl4XaXF0Mo2jhiNnwlaEYz/O
rq37U60fGEb0y2FFAc7QYEtaafAQZnV8QooEqwxv15K6doK5Ow52E4eUUs5QfSaKjw7iuZyd7xZ5
8ebN5nERNhsyYx7Mub+HhWJ+gtPXfdctNDwx5yC3wLMY3x8yuBKSoWLoU5oQlYYd33Qxa48Lpszn
ZJedcdlYNFtA7o2C+5sqfDVg5m0w0+3HohIreJgVxm2jMhoCDXYmSwX6gTrHIyLCBseZelhKCn0O
1TDmOOtiV6zSAJtLvgdKQkkwCwYCqDLjDuiOWoJ2kruzxhqMcC0cDRhRzLnHdGgXN2eMgPUCgZ7o
ltlR4flcR+ru7jYeHdWW4gNcMt3n+5w/SaYStIsaj0eBk1NXJWxoVFjDHoIl7ZM+R+OGfQQjbUQv
8+rcQC2H0kGbh/GObk0VJuNzjXnHrrjATXS0dfKL+1h7PLkEwWPMWhn9avxVOES5rCmM7NdC3sMW
XvBojqGu2cppXi/SHSxoWC771paXs/VrlfoTHLNmhkQECoLKEkcUU9GIy0RMad9dUH/OKm1TjV8E
8L9XbmUfmquFjtA7eQUtREsrwfjHoCzbqMvEymzqbatwcK1lbHHyNAvmid38c0O5+5+gcT8B7piu
iBoGo+2N28zWPrAG5k+k28yPyJ3B5w2wH/5+aQ6FAWJ//06/+elSoqYybrRsIBqElfzmv/dFGUAL
pWj8hPJe3g8/1PZBFhcLJtiL2+bOUKFD7hRLrvehiqw4APRTdu5IAI+GxBuCBxL8lq9mgeTWTrbp
Ea+uJJMu4IfomHZf/5Tb5Edd6FtgBaawcByy1YqsK0cUxPc57EkDCNyWDp9D6t9XL7bTvt7w0vXv
/fsZPzbFjsIRsSqLFG4ei1SqjQZ+FU+LWHcne/Wni3j3gCGmz+S2jJDrWPhPmYmfr6vNeCcdeDXo
/bWMH4M7YxLBoxO9x9RWpquWuwPmELRmzGMX9ByQCE/7fqvACEQtVxnTCXJkyJhmdvJuijne0xX0
G2mrY7TCfkS0R202oJIK6QKsQ4zuwvtap3NQkOjP+Sn5Y5TbO9N/Rso8+zBcoj4iweZPpuNK3Nda
nDramaWKgjiL+v07elpNRKBFP3Y/D79uiXlx1Aa+DcNiR0akgRyLdktlVjqkRg6lPJcXw7P3pzOf
jMV9Mz4tHmD/LeDOxOoUSu7n8u0lLq0Qbf3Uww6RbVg1aHFmzCGid5i4jJKclvmVdjPp96OnlwY1
Rh1znjpT/77PCKTOPFjLxiesvHt08nMXW3rmn78fHscs27tDhA+jKjrC04vi3q62+RpjqmZZR/UP
ruTgKWA50vFjl15u5S7cISeHWmTQqe1wUsYTdJ07xe/AlkOWgeZ8qHgPr1VZWX0bcL0/Z3aA+05y
b5fbkfHbQUedc6iCWcTyuG1G6+rMyG6bLkbrUXSLZ5G8TELRN98X7FZ0igW2BV5BViEPZ7OK+QRu
+6ufGY4xwWsO6YqbAo7IL8MxIsYfB9xYZyd2lTm5OG9Y4IxcmaxCsXe14Sp3Vk2c9A3CpsVsLZ9Z
rzG8OaMiJhSAAMdlqr5jsR6+b0daNSx2uFhNbtPqJh+sOlyWWAEYRmYZtNa5cqx/UNR/Pb/u7hQb
zdTsUZI8YbpCK7eeM4fWi1aEm+qBKfzIqv7ZneXFbyc5fJ82Tu0wzzakm/lOHNJvGZu9m6Ok7JUj
f1kw88ad11T9h5m7J18M4GgnSWfvOevFLyYH6c8LY2IyNBwGkCu8c9azC41VRjM8NeBkT0+Mfx30
So/Wmag2JCnVUlcUsDS5YnAuryYLbTPbYKXCTkbLlzttZxK+Rt1LpXv6RtuEseOHQltm5BL2cvga
hJo8kXCPMKgjQMf4um3bqN80yzsispGN4K7LLU0y+8tow+E8b4gG8PYitwbBDkNoa0ycfeYBvaGS
BSSmnYdBbOgkPpGmDR44GJ8aK5n5W7WID8+ZuBN7wn88HWnASt5kFicS4jIvzUgfhdBv17k1K7Zp
ZU9oKfY0gijjK0Dj2Ry4YM9pA2sA4xoGq4dbNFjlYD+KuJB9xJvM5vTG70d+8rFwadWysMx2hNLf
a7uAUIQMqbI/fH6wyKmTyigtwpwbC+XUHfFXPHutqk80+yzfpwWTzh5EiJ+fLZJnUHMm8HOkIVKt
DlyhwoXNqJ/BuLKnH3cq40nzO5ZXPRnF/g3ReL6RTvH7FMsc1ylSm3X/7+VHlcfRk0Ez2FxUIBNO
DQ9bHTPjFsMHm+jtuo+biTsDEpNMJIGcf6m2SvJzlJBx65B5wyz6lNtXs568d6f37j3dFY9N9YBc
ZX8qL2/o4WNZSP88lmafiltBO5bktYyYwC5k5xnWVgUyUbm32dtspa9Kd2fPuMGy+RnLNW10gA4R
k+YxoTlaMJPCZMZmdD61P7m8bYdYU65JsngOCDvPJXDWeLpRpxvOE/AOvfv9j+kqI169t3VihGpL
YcPbd/6zNU7ftP3cG+rf46qE3H3dD4QCNMbIRdGD6QZBnHedjd3Bybd5CncupbJJDxgoz/8mF9yI
o5et0hPLi3FEkQkgRLhJ/zIftS8Bc08wEPLuqn3CEJjhwIkV7mEmyPqhl0d+yZqSJ6aMhjXnvhiz
oU5/kCg+Fd4CvsH9vpGB99OQH0UAWTaowjBOdrD+eINWsxBHtsY+zyDobt8q99kFz3JRlQuFUhlz
vol5h7WW+Vw3Kc46YDeQgYQ9wUIEmZIJXxeXKTdtSm/GL73cTLWwROHEPBz9FkxfQVuFeo/Rk3NS
sBiKumaXZhukyxrGakQbKAwVxTSZPBPoKwjD6Ye78DFxdcxcci9FN0LodAnRlPjy+WfT4AhODC5C
ZSLIC2tEPpTswerpW0vGOmPkIfdiAq1+f/DcQPc7RiiJMZdNaS4sznsBpeh5yOCUr4Ta68HYx/i0
EK6heRt8E/WyppjotbFx1GBI0M3J8Q2jIKa5UIeQ8+pf2HVBU7mlwZvUPcFxMiXen30az64bjJzl
rBOCTPJO0Gp8UmwgHAQNqLgeaJZ57I+NG0oEIM6UQTQ5w+KbxdPtv0olwp0Meyymv7wA8sAMEKmh
Vz+OZgx2g6Fhiji7jkDSs1XXngjf7cxPuz0pC5XYFLRDpKGy/TFeBwaZmTrv9hbWJww5n7P1iCoQ
wI1+P7qnWx0AFoEWUpSE3rV00OclQp8WNc+dJkctyldBRXa5EHrK5+ZJ6qk5j5rw2XolfuiqzfVg
KiH36J3sR+Mg/SWf7NN6SutOZK/pfIm3nqBetYCKybUSyjokcVibhbwkf3zlHi82RRGCxZy0qdqt
3IUpMrx/l3I6g2Qnrv9UcThAWs4+dUrOe+viydwwJykZvCPJsJTOERqf1qV5h0iUHt5fPU1iyYxw
ZLO1gl/AL8+sZDPa3g+Mz0Gnbkp0qpcnHvK8VhpAI2CuAMr1vLDWaGw5JOAyetHRGDYy1GtyL02o
FRyV0J0gvks6prBi7UDBYjDPQaRCp4bbuTjzHABHhoIQzgENc50JAhS/z4/hm4CaXaxNLC8qSlBz
iu8blCR8JLMFHyNrF5m6fKQBy/Ymbz45Klvy5PBmkISUiZvnUAzrRl0O6XY0glYfPKUA7RPiyPTp
9Y3JTL/lUV1LO7wC8qmt446KK0vBhj5nPMrE+1bYo87RsJMPJ7oNjscSHwEHjQ14AA80+KnD+RgF
+kZjhIrPclgta0c5kIpFuZu2pk21AbEEbwyYW+cBx3wwIf/pqyCZmStQHhpb2AmomhCwMToUQi5Q
AzyB6SSH9QmeSfMMOViEbtxoSv4z3Bd54c/SQElRDZmwTbDwyxUXHWPCP6f7Tx1z10CR4IOBMcpY
OGUwxwzYE5q8gQaCT0aQIXmpY7zke64PJV2Ov8uI6ZG4ljDnOOG8mPT6zogzqNGf9WEjrPEEMwOF
JSyMDvXczRaKPcYvcN8hA8gbtf1FnKcp3BiCx8e7Q44o6gCGhfTe8t+8G0y2J9SAERRFVJJ8T7+y
BmHDNG9Xbxco9E5KXLR/b4RC+eMoxKLDe/8S0Oroincwv8TPYPKA4Kcl9gKNBQX5x7ypcw6uwf/h
vaqzLcQM/qp6e2+K/1G7GBpmiTCxMqFTRF/Jica9uUr87insz7nq2emvaKJRjhmyO+3DWltI7HiY
+k8xBrcQ+ZzYnUSoADwUn5NVvBzklBPV4UA4IawsKDhwGKEHJjG2t6hqMEqnpJ3uVUy7UKQmvpxt
5c/5DR8EewYioEhV0WXwgTXvA1yM5B0GCcySobQ4HQ09bIZbIsl0NkpTNKofJEIKbgYWEjs+NhKu
D2sV/dV022EOmLj8cIcPDuoJFsXER5fzflslJJE6IAyFF58l1wbz188ZxgyICoILkE30eHASobnI
fZiOzyeuxoh4TjRMmOnCx0FYiNoJw1YIkxgRafwsdypJMwBxMCB00p8xlrWw9WEWLgkJWchR8B2Q
zRyzlYmP61qT7e8YEd+379H6gzFy76OVAd/GgB6dxRgXXzT+dqVGrRrrEr5US8x8CUDr4IRngYLv
NuMqiV4/wJUdxQGuE28p4PKNXw6JNCi7JooLI4W1gEsO0n9ODQqc9oBMQIgZ4TA8Fm9wbXQK2ZIX
QFaDlKiAeYuhIAJLvOPQWzMC7FYlY8RC+Rk18Q1HnPGZi4kYiq/pS4i7soREJHh8MDRweuQcg9Tg
ZLnRl9lCQZ1JVqsckOoalqvngvXAxtrA+WzF3owcF9gL3Tm8JHxXhPZR/tHhJIzgZxqcNuxtX9Rw
KL0k1EXcbzGoNJReeEAQnTrxF0hn+I3i/QeriJy66etwI5u9E2otmDjjt422At0OR6kzqkDPirrt
nyyT/0ZzzO3You56ekhz/qc6scxwz06rzU3ZPN5fCOnYHCFFcY0hXylSUHarETfkTDNYsmKUwfwC
PA6aMIrmJ2aaMOBCrpEwYequamvnByobhNCMtTOI6F4GLapZlm9KEa9AyMe2OXJQGLKJwMbKX4Jt
xWLjDmBRP98Llm1aB4mGMZ+PgJd7bIpZFexTJdaBBCFHsPuw5E+45ovKSDDqqOa4mCBePFueGLwg
SfG5Fbi3iHxAdoQN6NTmRhTmPois0oB/PrNAR9NbfXfDhRUKX5rdAFLa6BmqFEUI/JDhfbVBfmCn
7hhp/9OJ8Xl5B5YUF0VltK/OVSpTKK+YkDDl+h3Oo22yf+1Vehm6CjBTZjVM5IF1MQaD/wE57ZDH
/a7dMB1ARH1tfZoCeYXGNVYub5vX5+1YujynqWP7LqBOxjEkx5kJwh/PMhzb0whyGnQ/wt/faDmY
yKPnBySCz1wTIMiOYsuFL58fEEEa54EmuIgJy1h1LnFxa2I9oGX39mlBR/Kxv6FZYSNKB7joGOog
9lmz7ngkUe6zvnZ8dm4YKDRArPWZyT6Kp9kXcihWmWCn4XELDKn9r/Ji68AhzoTxAqEL4jlkt84F
J2d09/AUqo2KI1re3adX7AlgWqFcYvmDbgQqc0b9il81REVw9NMOkxnx7BTvOmeG5VD6MQuDlcRt
hlUIEXVzrBuw+GrvMTwxYbFzYDBiVUecFQfhMHT6zYTNhP2BK8zUdiYuwARKWOthyTSGe8H4kG3j
6b1hZbfRA7cwAJf7FpkaBsBI5QbUlG8PEajy9gSb0eZzqXAp8ZEtUC8gX8gCou8aMK/MrmNtl2Nj
CtkQ+RC+12ijFtk3zHA1bK8FA/oNQTesmOFlcclgY3FDs/29XC2eENsRzDBTypkdML4noQakw08Z
Mo995ntpTuQz7OBwII6yCnj8YDFwR5VIEUTZzRU6MzNkr8DDeiquR7ph5SJw0/znhYasmtd/Sism
weWy3wxk9gncjwm/zcTmRlD5vDoyzwv5FR457yIUZgWoHCGxXPCvhT+rXabQiKH7k74L6ZH4roSL
89jVZOlRtuGaASnlaTfw4bBJ69eU+Z+4sos/mj3scE4EirwM2kKQBQCWj2ol+8K97bB/cYZtF7/i
dMMZmV3FSPn+wwEBPnDYKnA5QApqnAEO1YIXwGQHUjCdliALsZ7IqgP7I3rubtMe0vVQi1YJAhzB
C+YgR1v2ODaGDmScYGxIKKWFhO22ojKrz1RRDHvJxGDe8qAtIogdv/1ZeFsgrNzlwYk0PRsXLdrd
50VdgdZFz+WDJDrYHslqhLAWfeXHtBHN2bDuWMywVNm29C2yA0i6ZMVQ8Eon/Cu2euutEFeo5FTB
92XPYozAsZQ+pFm2Ex4X3E4kn6VHhCz19r0vMeFHDZIu79fegiNFnobEvGRqYcHufuLJOj2MGbJv
b/GpnM/WfUDb4DBF28MWsYnwid4wbJqwiNh8GS1hGKRhesY02YIHceScge4wHYA/RCtkjH3oGRCl
CmbjHXOjzm/hOxEZMB/5JVApiNrm/kVfYzXkfDGtSQ6nHS0q/M47yDKbHLy6FfctBsE7JR4FyvUT
wxvY3UKu9C91FJp+btr2/CKLrLTYgykCIdN1pdNS9BLvG4ox3MDCYdDPqyyS/Wk3+Z5oGKnPG6Q7
/VKDT/rdA3yZY4JEKou9E0XJerprCfXZjGKmI+CenX9niEZpuMWsffM8sg/3Fy2WLu8vNRqCLiDA
alEzJmIKhKIHCRpTIYGV4HjGuYB1hdJq/w6bbbUd/m7eycAiZKsRrI6huPMS8yyuNc0ihMYfkWGw
n22nURrL51csLTpcBnRvssany9YTblyDDmEU5xHoDEnh+89ROt62nf9Z9tgFwN5ksjrAWqts5aIc
UcX90aMy+4MlJzbf26+ElKR0cEuEafpcYDYKQ246ZzuMkQrCjwQV/042GlaBYllBT5e/m4tyybba
htAEbxIN0H2Idluo0R30nekC93U21zZoOz2mr9P5sNDYm8lsccUMMBFCGaxDaMBSehc9FiQd7FuO
jIQmP4+vsVV5OCKFPR6D8xeBMFTagD3VVrEBV7BUYtY3BjEysF043GN6AK//KgJmfZfal/GRfIZc
rhu/X/+1++z6DgWnTIOrRkaA38ZQ69ZcJ0eKqTRMwJhN+f38rc/5YVgVwW2Bt3kII4aZrHLM112E
0dDj0oc4g8YJTA3ELzrzR12YFLF2JothXRzk6PQjPth6Gk3XXCcb9ZetGBD8wWJf7ufKGuE5MdnB
H4weBrR8OrDPV3lUGRYAB0OA/bgSLEuisv563ZmgKDtrVzod6B9vXElSm0cfymgs/MjIgPhQ7WX7
5VU/sFcfEXJKlGkzfIlUmBJrxMm/PElPEZQlm+dZG3BTu4NIMJbXY+djwzTDEF/97lbjFRkYg4N0
GzpTtWgWqnujmSyCimGu6ggiH2oayElPrmDpaZv+eFoUERrRb0oGU0xtoeItSVa22JnW5AQ10Bu5
oca+7IuIjemCTZaJK8qOI+bz8EOnDlKST5hGkJJgwZFcHcurZA9D0AdmTFKj2D/CB3w+AB3a6ARW
gWCxYqkpN7jIje3ZqgesozASod0F0j3db/bEFWmIJa79ftcxP8aT54Y/FJdsXexnIWQbJ49vAcph
eKxkZJo392NpBiUMhF6wMMiVqY1mEE7sw6FE8qn6gJjnqMYtafm8IMP1Br/za26TjDyv9Qg3juKA
Z9Mx8+q/Yq9vytn8faTAT39UQXiMoeRbxK+FjIk9/hfWUEX/Hc+aweeIom7fkh3FPjRZ1MgjBD8u
4/7ap9Hrb1hrX5KHeHxRMWrJCJEjWJOTfcGujDs9Tg7AafICykrMgwUoe/hDwQNdFVgeslO9RzAE
7bszZ3BKOxNAHX7cGIdyJCnTCATCh3CNAWf1S5KnNWbiX3k9nMs323kf5q7GhLJxc6cirkH2wH9d
RhVu6tR2EiYOk9GgP9y/x5bqi0uIWYibrPqgdD+OUN9K/vSSbCebfj0JtQgKtZc7c/j4Fs9Ac+YU
ZoMKtPZ6C/aYKdSrYw8Pg4PTUIBxuRnCIsaiikCfe+Z9fMgygtIVfQabvU6L4eQOf8rxxUwk/alh
Okz8d0gJYDCMRUVsdebLe6Ia6YzFGbrinOhxhxDCcq8V0Yi0RZBY7mCR++AW8HGHeXGchgyYl6ew
BEygdwR5kOz3mXmwGNhTgKGWhxAWV4hBGR+3RO64DMWmeKyXUC3V39fqKc27mdU9rByfkaehv43J
zHiwFX5lXzmc7tSoiZBmda/RlHWFM2El4pclY3IXdqzFm4Xx+n1qlkzSMRO8sDR0JZSfDoUb0yCY
Jc1oMXvYCvahS5YBXYCRnWDXOEUN4CCsjLzRa6XpblcEeo3dudXlJgocEF4Glrmh/uPw1kyeRIa8
+dFdTPzy3NRA8HmLI4MMNraq8bvMMyeVPZZWqWZnXHymF3ef2UbJu6sW06BSDu+gn7z4YKHfSqLJ
iuc9MQyUUrDlyHBeMcAZtOCD+Vttfdi31fEXSRT17HCv1/k0ukNkmrjUU8DzCDinYwcQXNu04xXy
K+0k4OGsoYl2xiyy7Kgry/H7ArJaj3cjON9PYcVFy0dbT8GVy6LkHS0lRLMzr9j0SDoOxLMGeO8s
qvWMG2I78uhcK1/G43qe+QN+YMApM5MKZ6UcVZ8kO+Fabha9wexQCzqnjZh/Tv94qgLmPcPmqMeL
WZz+PLihH9fH8rSCxv0z+abKYYYDL5h+Q2yCTAW5h9f68RVpMkwDS6TEURlDDph6tx41q8PESf7g
EkVkGMmU6ElRKTmTiSnVPkOAl4WHEzGxIN6T3BvPmHK5KFXTGyAo5uImARfUgiBj4zUJrFuGVTUV
MGRGyowuYAYx7S2eNVCExrqBU3rxR1Xc/WnU/xS6ncnU64FqnzkkgW1M7nSH0RiVD0weJmByub/f
3ddfqRhTpigJIdNuAnmOB2C6fzaxpIdEPAAT0KfTDo6u4Cu4X/Sw/u5xTvmIF88/NA5bLdrluYqv
Pu/JCGGws5HPBJA3qZ5x8fEYimBR+sYh9o1lBQFj5pR2GeuKxZM5VQ2JXYH1iM0pHNLP8l6HFN5g
vyCSGIwhXn0zktgCHbEf3yCjBjRvjB+Q3ejuPw4QRIWFfCA8I9LxAph/LuPv/EDtQVOBZotyUTQV
yPOLefZaQRfellsG7GEhCK+Pqx6Umz6YLHEWh9QAxwZFKvrIgnigKV60c4WnZctdgQcx2LyYH97Y
TnSTkRUs0+mi6oIZz7QMuNNDvoee7oWYsKcM0i8yBIcTSlLmQlhQuNWLfRxCGBqL3NOaBbA/jz3S
NmgqxWMsEbM7leXy3TC9ms2ZH3JOKHLQDFJAqMJakPkPiug8t6Zvk79nevYa3Fx2sVhllqBBkUbF
/A5YWoqCOxlWlRYDnhvWJjQUzmxsp9gdXak7+M33xK10D+PRZgbvS/NgwCf4MME9MXVcJjShcoRd
SqJoRGYXeTsSWhub0BK+Zs8tc4+GLgnIFKcyVXhqY+8OYEIpA6z3P7zPFOdFtA/Oe+1CVhcj4GqQ
GcpOdY66GYQAsip1/ICt8uhKWQ9mAZMQMb/+P3Zgseyu707ojR7/NMxghqDLAIMfTnRpjSbho3ee
6ZLBD9Mg/goNOADxPduCHYnmQHErBe1MIOBHxaP3B6ABewV4wgsP6LlubewngdjSmoZSWBmJL+TG
rHvdxkcVrJnXATvjZgBP+5DkwZDi6YEHATmMJQt5InZt4BW3LGgyC89L6j5MX9BQntaAWnq3wpIG
zyEWrhDUH5gUUPEB94JwCaCdZxHtOt0SUBc2SGAfH5O+GYQJBAo7HI6bg6vPGPmBs4Ij44zDeQHH
hbQJtJXg140dFOKcf93RaMvpAeQGweLvBdrKLARw5B/2AtqKzeFdcYFxASAxourvkYhEAd7NsJAx
OBrIgqTdEFCYn/lUki7soaYkMMyf1OIAnrNyzj/58Pji4UC1QZUIxJtukpdVn1t3xcaAwh2kj5MG
xRl94KgT0Zt4Kr3OQJQ0t0jIgND5Sz4EX0BD/KxYHXi0ImV77lgjjx2Qzw5BPqvkG++g7Bd9VH6+
QW+eeS5eVOCYGC0RCi0CunlsQ54i95MwNgoqScjrsQNufsekXmY04hwSwvjbgublJLvg7fCwBfAP
zAEGBLOYe2SBTC/OFrVLzYX/A5pX4Jp23iBxQLVszr5wdMACw5my5eB+Qb9xWmixupptdYGeQQHx
MatyaoQFuZAxrVtjvJ4s/okWlOv9zOk5CzEMcn8IYcI8iDPO0IFj4os1I7YtIAbkIrharYiF4Oee
v+LQfm+rYiOBGsOcglOL2dEv5+ufL4N8psFrhRQYP76ltpx9MbELaUgO2hKQaUnq2A7KKJNED79M
Ft3o2p0x5hGnimqYWmdzN6seTocwKgIqKw79V7YoHUbWQbt8kEJB6/de9OgTG3xJSaskjfoy3mZu
sy9CeUsoyCEJMe4SgsZ56pzCCVrEF1kF5gzJVGHB+ot5SCMK70ya7Tf1HBXsdFUdTztGv8pmWOmY
i0M23/Bgt/qlhFqlQ/vrsQ5o9AnyPohTvysOnyV4wB2K6StglB3et9l6MAUvHHM0n47u636mdwXM
YrHo2xuvJvF/nQ6pwKwA0PqoXEYuOA5E0Q3g6rK/UMXAXZTigrccDkXcLpML1vsxOQ3CFY1JpP9Y
ccGdNigOhKRgRQqSJpmjuz0ZOzV0UEB5SI75XCjn8AYjToqlsubVgps/IUD0h8wUIsoH+DvOhsbb
lmgUqDBobqDU3nZtgA8y3HAh9flKeOvP4JRYccAOXnYHnX9DWPWhk8Fbb11lWTOpoKhHyeky+f5K
rtJeQsZGZ4dXEpF0wRSdLyxYu6I6Uq449noMF6F91xzQVIgqEFfQmEQvXwsohASTMwlePqYFYKvz
0xf0vecGbdN7k3Lar1Ca4StRVCT7O106rhhYMSJRV00M4ADz8Wqj3iq/Ww9voB8d2Lr28tP8s68g
m6Im0EO2KPonUSDB4bgZMIjw8YC3xqDUZGC+qp3Emhm5g4cJZjzwvZHW3a63K+WvT2zDzRiXNLyH
ZHbf5EhUitVz88ZuF3ctHOP7eQN9/zKiTOZovwrMjqFo1abck6Ko4VU9pyCXn5aKWUk9p8pGq/OB
2wTlqzJLTPRl8zWy3lNvIKHxP5LuazmZJIkC8BMRgTe3eCO8AMENIYSE956nn6/+iZjY1e5ImO7q
qsyTx3AoyPUxec5IPu8qLpEzWOnqE292JVVu6mlM5Q1Ky39BkxUhYcdVRbxiIlo2cseo2NOi427K
LUIuIziKVw2/d7rFRE1FQxDPyzPMQCGe84dQW74dWlTTC05xEskeefuiXTfNczX7aca0ZBX4rICM
nXn/TpJG2sCDyZcsouZjREJianFK+dEevSrDu6uQfWcVf9sTqRQ4J8b4Vj8GUTHwwr5m/Md7LYhC
jLzuzUjNbr//fQ+Wy/qpAe81YncmPSJfz7aRQ6pPG0tmImJWCHBwCgk2wBVlC3OUanJLnpn7UPxA
xgM0o6debZonMAxHWOFClQSYSuwc06N4/4nEs1q1yWzBk8c+roFva+KTQ2UY3yBN42BusnR4rLvO
Uae1LxVSwc0LQq9usuMyGA8fDO0ewaWAW22UMKblR26guxFQ2xSNbZ85mdTYYNYS+Qy+mZ+OdWfv
6Qq8MXviaWsN2ylgPEqWdcULrAfA15v8sVNufHioyVSDu8O1tMP67hiweRmSXZkKJjv/xhuUDpXL
jFU9BkA4ARbVDJ910+iaA3ae7flfHSGFj2Dv5jw708R26XArQkHa2ZJvziSJh6is1EU/3YrVFGNd
/gvxlgfMwMwBSBasyadJihTNTIzDPPrLgclKbmyzcchhYXAKov4ZL5vrpqXAZLRsMlsNynKgtBFC
fLJq5X7O5dxnmtmzTaOb/VqBgLODnB16617qERo0UVBJ3Hh2F4XFKG7Kc4JOSVkZvAeJMd+EAjaT
yNajqJGRQ+xcf06uzVzHHVJj0Hk2p61cZ8Hu8tPYV8ivpwB7rZ8uOQVb1CvfOqs/CfMQK2l8gJoT
mbTCZBe0Vt4/Hy0uOrsjA/ywmVWy0fyqDVoLL5mZ/7t/4X7zF/iN95T3qbFBtjvqINxWVAiw/0UZ
f09lYopOVnXi7efcUNnEOkq/eIvvEEoeo+PA9J9nxmkvMghnbFOFCFWWpRECng1z978utRd0oS90
MP8XCG7iP/jUNN4EGXWhnazeA640cIreqlO2/QXzA7cXDF9+jYzKSvbk6rXZ3TaxHD8OvoxHzbpT
N9NdNA9tVRG0kI+1Mud3X+EIMTsydyjHR8f6/js3ZB5V/VCglc+F/q687sbpcjDVLNsx55HJ9cZr
yLahcg8+RPvCUOEKq1UPlXbFvs2gNFyjQlZvjfNAMWasl5dk2uw6U2dg81ByMYqjpwzld34xU+9m
LNlzL9lYdg3NH40Fs69udnboy/v2PT0ACheKJBUsx6cmCdizrEV5kTxqVJrA+OeYOUuUwkK1z3jF
4LqQ1mAP6M9V2S73JBli87wYxPmRz8zJVLiIrL6BpMr4XPU99uDoAQeeJZbP6d7yXsoWYp1Q8jTY
pYW4iVClInnVPEDVZddNFyCQKeo77HdTCn03kaVkx/ayHojt0n7lzUERi/vC8K6wmbqpO2NI5au3
4ra1bi9LirJqYi4qw14R9y0NzEVFp4avmc/p7NM2GahqkkyzFimPWSEsx+7g0iC6xcvgQRN8J3O1
SIeXwD4/SCqcjhWxU2ZlfU4Nxnr8L57JfMtFaEw5n7aTWGdml7mqrR6KDMKGfWOp2fpqan7suuXq
AzqKZm1dDjTB1jxy3sJ665jMK7AfCuj82zUq7a4tJfxmttGw1G6jNBWWp1UJ5YT8hXm7xe11V2hb
GcuBGPpBZ+74jnSyra4N7rYLjZAJMd8BXYQaqhZ+/zZXS9Ox5Tq5jv96i/P9jY4w3ifRT+Cqwe84
nrEjDYhi2ft1qDR4i7EKk14TauKImcf8pezA8sVjNZdR5uoXNJ6p/Lm1GiPX3H/VU676v6mBTS43
X+M5ilCmPwYQnwoxe2mkc2rvS2/zPzT/ieeTkwVOXOlaPn58QUfMddqZ4Hfiacrfe08Syc8rgP5Y
eeUbTHuqzGebOQzjD96NNfM75IjBqn2a21TD5CwUve/va4tbKZ/XXrwb74J0Ic1Bi3SAVeT6Z6j1
gRTE+eKzmtAYg1G1Ao6mA0qrf7FTxrcSWO1sibG74XhkWJcc7X85xywKrwaX61MV38h2qYU8FuMN
E5o61+c8X9plE9FRCZu/E3+j2mXm5gp4Vq3Dur1dVl8jFJmFwXB+03+e8nJYXyrEF7fAjNOhwf/3
0yzAg9DwK8E4d1qME53IU5lhtN6Knp1w9G66qAkunQYuLp7EuPVWPszEXaViDX46tnQNZaD1qBYY
67DT/IydJ9lpw0he+jiK4/+bViWGSFdh/34XEaPRQfBBNopMe8Eu1WcTKNH+W3m8vGKC6NJeJCzo
mfnIMYxL7b+Z3oKTLte+TCVLaH9pO4ynpSxYREvo4JxKYzOGRI4ivT/0VqxqHlUtcSw42OvOPFfe
j0MzmIgkGAlG73fBBHhiaICW79XkaaT4iUtNk8QaFx3MW9Vt8EsQl3N/HS976qfFl7E8b29SsqIG
2nOyGLt8GkuMz67wu1PdcovRNsYbrvt1UUgVYWnD+4L/aXBh9ZfLTedfI503+z2AEAJqKvXKefqX
ZH7Zu8Trhz9Qja8VKQfnjtgg8srnKpIQtxKr8/hhrdjAx3ugTCCDeW69Z7yRnMWD2qwO02O4Z16W
4caAgaGw1Y/dwBdhGiy2Jtu7NjdzBXi8eDwXBqnfS+39DRh9fUpxuH4vPjODzrM3ZVWzzxbX37cv
BlxZ9GZd9+IvwQfnZ9ODGi47YVZKwQmyQdFNF99ZcXxmVq+G3r+25qnBefbRX12kYolbal2HDxTy
PFyYduC+LD3Sjci2fK2ZINOtJ8o02a/69BnWtRI4sEfUc/9GLDHMMC7WsmNTem4oiOQDs/aAdWhf
eK6lC0nQShes++pPE4XnINMxFNEu/vIyfTYdhJg+qKXL32tlsyq9J9du4Lbdfv/VLjj3YUhcQLRL
LELy2YltatNBxlWfxywTIQya1ILRzDLK4/wjV9mMI9xIcf1K+1/sGIyJw/Ub6xdOZfuNqat8yNC0
ti9/NpLNu5Q5tqkPefLnivGeemGDO9U/nCu69XN9Kqw3GMEj8Nj1y1g+02P7MJdalqDwCMmt+Asf
+2sFSokYwgrVSUNnUkmNOewydM5yud4UVDHPS1uJEZbDVMWUzav7XaVLugikWgiHbaYGkl5zw3My
f528zJJEwGxrDIVyTFX06tlyFCCQMG4yDYiQVywL0N9nppYdQNgOI3uvQw9dVXG//UKUTy00g3W9
1555dLokKCAUWgd+1yHB/bg0VckzyGUH7CHk/v/iiP6P9pjIkTNhby03RqVPoYHxbx82SyiSLUmu
YmS1u3UUqpflOKSne1fmDgYEkL5PgAgSZcC20DwxfrBcR+hJe/JlkPSG+mEKey8ipcK3cPei8nZf
Vu4pId1a8vK0t5BMxeWxwwD59Zhv10FPyMDxBPbmOjt6B2/uBuuYO8PhcvbUz9JFXJDs+tdIb3Hv
hH2Mj/QssfwJk4dFPcWnREV+6RskAN7mkhqj5o6HTCmZaiYip0J1g3DkCDoS2RjHXndFt+CMjpA/
1g+nItzs16rYjVgnoskbAkf/1p+vVz7xCR5V2qMGZbxYTKBeRUliZ7EVXbEb+dHhIp43Mrpp5Q65
Svqe12cra/WGcWWWhySBca0dDMla9h9QPiGGL2hsLQIpIIXwtG0FgXxjUCB702xgWzQXSk/sUNyy
MRZxEbff956/U9rhk1wJr++F98BGqqHVyiTWnTcGX6yRnEjHpITNBRvosOXFCgQSGtgpEe7hg7vz
bl1eJniey6hgT1L02CF2H+/VM8+kZm4hk7vE680MdR3EEHkOEHTtyqIYylmimHkW7uqj3zVc09Qp
Uwgkb/TjW5vKXCbcdls8Pms2+ztQjpHPo3glKqTWS+Xjpj8Gn4Pt14VkmIaVehkaSNlwyCc1rA8m
fJJv8/m7IuHLlhgmQ1DfSNEO4ijnZ7FwtTvGOKRJ2y/CjkP+/S6cyfLAiLpC8lrcPtQpp2Oyo0xO
b7qE986VV4/2IxO6BaR+QvIIflf+cQ9tjN1lb1J+aBE5xcY67oCv6o1sEdHiI93kd3aXkYj/o1GV
oLgoXAXhMA8O3W6wISRrmmioNdp3ENauBK7PzVmYT7IjRkyM9F3rxx2kjaCoIhJl5g6euHiysEVY
WUJv1nNbeoD51Tiab+PKbE1xF5w/JZjS3+wCKKdMDG00X4DOYykxjt6jnD0bVgmriGyr2644daBB
QkGCYm6QrWTBEC/gbCCcHTA3TPXxIn9l3/6G6g6ynSsCvON+dwYcS42tG4tsfmnYwNed2+A5M3O9
tSI/i+/EfP27+GewhUwVFs4/TnGivToVEl8OufWuvJvIyYRJXbUjillbnXi7J1017UXJwIwI462k
6lKiPZfF1x+al17MiehPAD/mrVhbhXg1jj+R6XsMJVDtOYqopZWuFOIUJCZPk1cDOn0IPn+hirM0
aBQMyHIfbn9QAhxL8Rn/OUQNID0qZ1JLcys6qmHr4ocOmL4sWzD8H1BLca3EZckCzCEolvAGjj/e
URukDgs9i6bkM4Z/9K2sXmXqCTCe0yAfVyFUls6S8f3fqET/qWgOErLv89TuT+yahx2Z8ca/Vzyo
flNxtPuQIXFUPqL37wprKhvD6lacvhOm+/cew2c0LBZgy14fTvjw/ySrtgobnOzlb6pPU2ALyDaU
IQ3cIkBwDjpPdA8MkWrLxvMZaj/VWChrFeucb38PfGg2XLaZaq/yicE7VlkTdvRTv1gsqQ4Vn4HS
mTsnjPeOhiFKt5ydbIbnOL7gebJWQ49InJ4/PtulqmJP+MCsqNshz9EjHzQC2ZGXfv3su+ovdP/S
2jR0fPlJfu1PhUw32jA+c6NsSh6c18fJxE0XkeKukn/o0CaLRCH9BYt0IOmtFJhM6KPF1TjOjyEQ
bzOQjUxh5XbQ4PQ0wuH8twKui+LiT5jAVZfIQFmenBwPWzmGrfJcf3msqyw9t1E5OhkZ5xwKzz+J
mIkZp13VkFGWGhvvPGzbcNY/ZqYRurdTzZScwylt2GFdNZvNRYeHyNfUPDCZbNI8nCWLZj8hglmD
HIr+TB3vcMluwidRmeW8DNV+GaamQA222MM9G8zwgBLVRCegKGKWtD5XASrJ7Ei/GaSo6Js2ImYn
uuyXDmVft01hiYyXgbSQn35FZ1a5Dlfi4Psjd2d/KW9FP6/N9AgHuCmZT337KqCQzPCi3cEAuA3J
qtfZKpLE48kGVNvomYlwzkHHI1al4wlMT/oQUxtU31S2mN2Wz6dCTkGJ/PdSrfv35vliNaKIreN7
V2Mk3BfIRxLyHut5Hydxq8UbSoB7kBBZXZz+wxKwAlLULem6I/C8rF8NYBLlpCUd6sVzcf23XBbi
i9LRHuKIyEkWz78H2twcsk9uHJsf/hSUk+3kKi/k6/H5qm1bU9Pi2VYk0Zt/wPRaSFUINEpoen/H
n8CbvFfe8ibz6Z99XVX4D8c///iirfQsMRzvq9n+qaZmeWhNzpX34MjqmGsNtiGz1Hg+GacwcMOu
A8fWOi6iJyxy/c4NOYvEGnv3HzZ9+I52Mx1UttqKRdPnq2GFaVdJV4urj8j3o/PIeZXFj8HAx+bv
/GOzO1TBMq/Z9veUyW9r73Lma2NIMoz/7T9NPfrUsaNEDe8wEWwfK/HZsZkZX8cmzHCXGO9ry2aV
bD/5q0wuPTLwSz7zg5z1qKS/EZSQxJLf08oNBbd2U0IuigbSmZunONa3o1ORWY7YvmEFedt/LGeK
9lD60NMkgmgq2FhmwH2HEWjmd917/yW/dN25D6hU1gPUMQidrLvHrk37we/YDKJwn+w6KLL2yOG/
DNh917VffeYmFJnHlvN5NY4UQ0vxD2vMTjL9BY+e3L/pu+NuphWdnX+pkNjk/4RFl8rfRYT7Wthi
rwZL3EYgoaF/JJEFV7PTbPo7HYSjI2MfsjewOX33xW6hBZKtNS6jaFEKYYdbxPcOYJhPdu9GSipS
20ugTL+66EtT54vGTJ5ujT74LWcBH/Bdja9GKd6gunY1CfbPgxdBK5Xs2JP2wk6jSQDXyKqB0wDu
IRJYJPndtIN0kHi1EjwBpClE66eoNK7m+SQbtqEdUTRrbTC2Fcf44LbCsPOmW28y9Ri7LEOwTvB+
AnPXqAnrJH+lSI3qr/D1GCLzRbuXula6Jp7O6KW8NEhbdjCTeIg51SP97CQ9Wc3SA+XDm2/m4mdX
vny8/15OH1GrD3z5XH8XKeXYEvIVYaXHrm2UwVUWhNqOzM+s4tZNupLKG62QYSHYZnKfrBset6lw
A3EUg76uvzDf5YEYq7ymKi7m1pkDqvxd16+928cVWfjELSj2g0Q0eM1wGD+EC6+smEqgQL56b246
vnoU2zHbUqc4KSINVlUGcMaWYrnieBbwpJ87KWDM17328Ah+Q77Zpj3oi+3hb0rmLR1NeQLOmUR3
pQkGDVPuMNNQs32JZ8y7Rn0VBRYV7xOoricgv2NRYEaa0s0BTVTUV2CgiNQ4u49/URmzrDCtMOul
C8h9bmtLQkCvcVOrOps1f8CPV00lp4C86HJM65uGVdqjLEsKgQ1dh3gYhTcSv7zhPUiPWbSFJIeX
1MzU8NFIQFnQlV99lv/xvI9NJnupckfrHkZcbCfRvdaC4TWaA/XEo5e1Q9o6TiN1K/A5p4X8Shkh
MyIqpbFHs3XWsh+253R3Pb5Eayqm6dMZW1rMVkPXp0oBwB0mdQ+ktweQDl1Pl/LnUVYMQdaf/Chy
pdABKVQmL+Ev0kFs1vlktqBwyQ62v6snaZpewZasRQIfA5ERIFEY4C8RdjT5yOCNVS7aDNssns/h
xOqnSulqlN/nnG91e+XWOq8Y6BntTYMugGWHi7rg1BScGfLXHxwpG5KHRL8DZor93j5vMzMHtSkv
LcwC9ID07GLmaFYA2dL3PJil2O/tdR7waPepbksW0mzL1UmZTuw3830d2IydIzcOvx+O9bOhLhEq
l2w731w4l6gsIABkVqJNDnJQesvkVG6oV01cfNVOwpl4zNvGHL2vD7uHxdNOfLIuFAex6mdxC9Le
XSh6uLJprnUuS7qxdkF2otvzAgPHqz+FXARf993v7kaLv9Xwze3sNRIQEebXlVc3+ueamCxh6BY2
4+jHtisFxyIFQr7b02+Vb3p2ZE7DxukSVLnLXzoncxAw05l9w6U8zYA2CtJIj0cG7qw4MrO0OmNR
eB+L1Pj192dklEiiCj+Gj6BZwnt/hwMhJ/n9FahpCwPhzD9+Tks3h9zxKP8/19eR6HEyNaGvndxn
fCKoV7nIQN3zvCgf6/pBnYRnWvuTmW8toyYsh6bezMF135rb7khvSvtLNRZp8ua6Mp1960DlXpJD
tu7LyvbTPVwvS7bxM8P94EQdZje3GlSTyEl4OGHuiXYxzkQewF4M/HdedGaBv1I3ddidR90g034C
Kj5ZK7cZjA9EU7XyiEjQIVOXeuSDvlZxumokeyRlORQxp3GypcoPtbRrnCGNihi9NR711Kl6PxVV
8N53FwIRPS+kVqvRaXYPLA0HpUxHZbg3EjOl4WShHvmgin86nywQUnm0JdsCp9xXxWb7VBTS+fyv
Zv9NfHo30vlrebrqGlo8cA53bdPeVAFU9GzH02jOgWvvUVQW2e1IC77OhqGt9bVu0s3STHimvjhj
oykpvqAUz7ZOS2OFrXq8Mzcp8lkzL6RtXoAr7xbmBFKu5FHfsQx+d4IvJ9N/Vcs+adN83aXWytQe
3ivnpuNo9E7xPg6Gu2FjG6+7S9aHDBY2f8aYeLi/77bj5lTdVrTiPZ+ECsZFZXKxVycHtYjzWf+G
d07zHJTOj8LcL+yZPhskTktxrpBh5udqurhvohq787q1fkiXIGeAcl3W9dy5dH/03UPx9UK046hg
Mn45PLaxU31CP2qMl4RUa+kdPa2vewUjI91YHrvoq+b6GfTnW3e1beKhQdHNrkkk/QAxOCQUmtVF
uvv/zqBnzIk0Wj+bl36EA9W/KxxtnRMMBfrXH6L19brjuod4WJrORH9+nf5dHD0hgFgJrrLKekwz
QcWnnUnUVZQvtwv8Bc3Mn3v8vc/l86P/2NDf7AfPd4X8rvxYTRhoRVqLjz1Ao7f8nX4rOqfdXM4j
zqiZNRHs750PPhjypFhfpz9W92F68BKrkG3us+3cBwUkUhXqUfaePzhAJvZHpR3qFxsYwdNwBzpd
0Z1ZMVOF+7uUOxXgquueXfsdOsG3Q1fbmq3ew9Fp0v5kI/EOYqdwZWE2vWjP9nabLdhWwNsQDxfB
gEopv67uUCd/waMkY5Qwz2t9SnlzXHJ0qd14HHybxsE8SH9unWdCdX5fY1HpJ1a7yuv6kTGwgHDK
R1t8TGdWp7t+vXWTpcujSLh2Cx7cUnhmuc70exot4QycceCXZYYSOdOSdF7Q1Rv0wTc3G3ajmFHl
u+Cf440/X5G6dX/oiVl7QcQWH889oWhtsyvYr45NDb65O+9hiTcfyW8aD2RKiDdN8P5RY37v76LV
LBw+Pn5mYTGE4oX4v3+WwXuonEQKLySaulRTr2N9GZbSq5ueADg67uLGvkWewrPPwafYW7LzknLe
SaKEUVlDr8mq9H6RpkIeUwa3FTYQ1TYnjA3CctpWaJvvZPJ5jcoJ6pR2CoeBvibCGeHJApu8D2gR
Dlc7m1i41CcW2wq7rwOK3rQVEIBNXb4NOteOv0rrXOX5s/96dF8924HxZ+k4PP5JJzgx0plcPkHt
CGyDZ0dQR+pUU0al848/V8nRfb4byyADYv2cq1uNOYu91mkG3FNBH2L1ZbYN94t3U6/ygac8k4ef
7ODdgSgr8uK3Ar2bi3hZFv3hQZuMp5sQM1tIqCxKp5FB9YJfqYYLAk/hpzm09iCHyXLu59WCY2nb
w9aELigOKYeKtuvv5l51T0t4rS+1Zy2M5rHe51DdT+7DRUfQevXsu38L1vLw4LBcfxxMSNsWPDTY
ZWaPrhdVe8XycCn0aKOyWH+JH4gq9y/IiZA+WU29S/eh/k41gzjcG5wrp87eahapG5SIBlweuzd7
NWSyhjEeB6dbIdJ/6MMYiECmMvkpbHujJgnyWTUOZ4nkPx9JVf7EXQNlaE3js2iqmr1VUr/XVXO3
K2zmh81HvGgiU+F2+w+KU95yUsgWXvvi7dvUiR+Sb6Vj1XV2ppk8co6DYcpYIMQhlp8VE+8RAjOW
SEqAz83bOTPfnUYAPVELZrLvsrnym3Q2XY45FqGz2JunshYmwQpQA7TuwM8S9hjYocpKgsvin0o6
Z8uPrmtnnBCzeOiZoyyksmPKf9xO0NgiQlw62IRQnErITN3HUAG7EzKdkcq2K8T+HcP/rU55hbwZ
fFWn5i7aJdtKpLfcVGymOyri7jtbOCvmRTmZ0L+ixcCByDZ33wsskF4inndRLuuuzQQCzABiH+nB
7LdPqLvqkk49Ifl7OwPwAYbZf0jzcCqFaO179bJj/cyWzKR1X70vvIEBM5w/3siO+MVR+KJDwOvX
yZbJhudy6mRi+WrA/c7vBNk2BDgv7q3bSKL5KzZYGqEq1dN15ebmUD1mPxb9QBw41pNc8U6+RjY9
2T6lvRbOudKm7y2xfbEucFPWBW8UbAKMkSKyC90HippbcY5nnUTO0nVsaHEYoh7r0GrFUC6hMCqs
qaR0N1JCg4T7vamsX5WruScm7u3xl16OZXmety0ch+0gCT2rQ+Fzc6v2EJoMszMHO+A8g1IdxRda
MS90VQymUwEZ8HAaBhkdvXtCU9eB8WXCq4p83MuSIpcBv0Ov/t5HqiFrZVFPYmhoepGPY7HGG/VK
twgWipegBpFnvZuKQHjjxHKvPKP2wkDWYiz+ldsOj7+sdSwkoAua+4qV4muQW3Y2DzyCOxZe7Rhr
LGi5CbNxRbfd9IvrI4eVS/9078ADEdrk0ebWyiMw1W9ukS2mhPbF0DvMD674KGZwViWZBu8UufFO
QUxSpLZU5fmoiteMHQR3ZRnI/lh3q/d8XbpdG5cEQdJzvlAeO1RCaN/2lyh6uqu65bjtwUwAie7W
hgXGllVclsOjvH6W9CxL097opxUk21mNjemXGbNheJZvueDeIonGijf7hPUOdIGYuc9NxSYMw+Xp
shQZLKzWL0ULYmrN8PUOSB7T0WWe2vNLDbQZ7Da8uHVdfBLh9FnBt8gff5xr+594T04vgxGg3XPz
k83UD9dCJvc1zSIq99KNZDWe/EhlOytylZ9jREjKfnCKm2LXHDES3OzhHbWPmlgpyGhmc6z7njax
6HpEjZcpXBp6eScJdGsXLW4ngnifKpHNOPE9nbazGvdkMH4J+XGevQ1ecgI3o4ZV9WA8CkExUXgw
FDjVUXLwaJh4IFji+x5L28cn9+079sWzsJ8OM6uMZ7doc3pECha/xBFmR6vg7hPblwGzKfzUV/14
LD8i4ovKNpwI1uu+lr7F8xH6h2jvfQ+PAb2BMaLQ0iNjJUdAeb1tkJ9WVT2nWF2RquAElyn+cZ35
OfNt9RD/2p7d9iD8V6wagXHLXxapdozZol3uT131pi7cUZldV48RIGpQC6z6IAzWQU8p6g5l0iEb
1dWgo3X+ecuwsi00noPUu0BZMULsdKSreI13FTK7Cjs+MBQJA/PXey1zb1oq9lJj6PNmuF79Jh7m
PdVNtBiVCBICoosLzVAal37VigYdpxKcQQepRWZRjTxDSLONyLj4tCzHWAMZk6jBQ3H7T9YCVAkl
wj1MMU4Oi0hIhcFUX8LfdEbGHKQ0DBdyLKxygfp4f7YWQWNEF7VYVxd+smTVadLLH4k25493MvA3
mG3f6Rjy8Q9DRvQErD+H5bMTHA7wI3LFbCs2Z0y/VNzbVHLPLzeVjsJO9vx1GCwH0QlDFhO75L2R
qAfCDIM4ENYbupjuwUemv2gHqLr+JkEBUwhHtlZ5VT42PXbpSSKbn5w/No3LtLevwo+vs1W6sOB2
OeLOS2N4Kn3ux5kvZtRQmx04i2CrgpsYurEhQrlHDGQGnQ0T2+79S1X7T+/lksg1uH88a2WWUPe+
1nJo1Irdaiyj8meJb1bKF06sH9svhaVDv8NyIdvN/CxyLFuP48THq7nn4bltHx2JFR8Mm7pxmQAd
z8pP/9lJfVn7Z96W0WbiUttE+hp5mrLnF5l2pqoukAG3xBfk8b6asHb1aP2D/9EDUBCkPl8a5kTu
nGHV1FQn4/RHU0vNddUAJpYn016sgyrB4bB/6abX9M8FBsl1itXD2Qgz/97lP7kjRjOGJNSt1ohU
ATIn+/QpHIQBbSlqtBGoU2a3/wgypEL3sflvfcmpurScH74RtrUUbJayqUryYoyTCWT1SwhITMyT
Mg9uTRVM99o+O35PlSWifHP9hdW8+V4MRe2g1GiruKXXLrxlI6kmg+GVJyKfiChtitdOrPgA6cfz
qfLpO1kXqC5W5lXffrjgwgFXlTkd32K2/4nVTNiigZqTHRiCNg0zd9+uaK497Yom7nsINz2w2e47
iQVHxV+7lh9T60WdzivCvBC2Y5EcP4gIg8Sv8c7VJb704dCb73dZt7yuWRnnD1LZR8kz/y7feae3
r1/nryY4fP/Dtw8AYCd51Om4uo9n6ctCzlXpTAKuFa+oTO9fe+biS37H4EhS+Obu0eRpbNoZzb/I
t6k/rYRb+JL8FLrM9ToPj+4w1zd4nXa1Bsr2ANkWQMmrd4lzKGfOHDf6ZAm8k2xGu8saCLli+olo
KjeGWwTEgZU1rcjk9Ap+jInPFD1545CsKNmcLIeRjWEugBOlXeMU+QpgciBhyiTz/JEiwQbTpV3j
xPeLS3vBMuGH8JI26pl/AceBHaik2J+BEx0mlo0w2HwLAeyh4C4rKmQ+QLngs5WaH6oPi39fOyUr
JlFhuuuNYJBBpBQkizYdRFlaGgDu3LYiMJRcXHXN7CRTC7In7I7MXCPpmIp8PnlVh4j1Ylqj1t8/
TcIqQE0mHg9jLT40tnd4xqWU+/HEAdej7nYBsU/Ruv1g5ANP3JaxqIDL3kR5BFZ3yoZzyKDiDaF9
FG2kx/k1UshmCwQNsblIJAN882oIxdgUA1eF6WGsE+/BS3YzjSv7DAxVnZ0YAVvaP+/Yyn12eubj
Q9wyLpv06immc5thaOvFGIo61jx/aFvmOWrB4C237E7bj86z+/iUR8VRZTOMFnbX8mHoqTn80U6U
71/mJmtwcHfZPJUxvTvHVtqzNmEZwd7FaQN2u9Snv2A9JJgWoK+TssxUu9PBrr42wUjLhnmWzQ3f
fSv0/KFb1VK4FCSHDlEwWwsEY19wbOSoft0vSlTCso4CAAZ5DHTHConFYbj8OtacuvHK+pOfG31M
rHD4ejx4GkN1I6FDevXu40vjNHML7RGERMAvPJnuU/yLgaF8yIZkdvarTUyszNg9DLlcZFXPEsSS
RXD2Tyt6NAJEXUEek9s3WtZiXHDbrrx3ZEjOxeYFYLfL7/7S3U11KSlo0XDzz9KvdmFp8tdwxAgw
clVsmwZFPo44KHRc8FXIomelEe6tGZrHNxDGyQjd9F6u80fBESjAt1HgroMbtYz+fdCNaqOsf428
LVl9Zug38CtUx8F81NtZiHyfNHNNpojYOsHjxpHoNbh94iqeGoyqrE8s83l6AFDgvuj4ZQRtS6fs
q3Dz9FbeA7EvoAWmv5sZbjgykU36VM32Up11xQ6cq2kepq0LRoHVaVN0jkHLZ2lL8TKathDaLdG5
7o4lxi4/RO+Hb6xCPCCqC4MgPVEr1sFAW51HgYDKC2w5Vsu0fIlsD5K0KKpTPLLrytN7bmcohFl8
7GtrSI2lNvxE1uTkiahxq+IcwYQMpUgDUxMktr0ONsdTY90R1+bRZYmndVV5g75kUSZppnLDUFvr
amk0g1Nf4dQY3hpKAtAxJ4cOglfZDlXSXUXuJd3K/NYY+io+msx5m5clSWGxrB8rAIE6mCU5M07z
dKPcGaNx1MPeOIzQaYe54iFJSI7xEoIL+rlnhaLkQaYpYlG5ng1+WpDmyHgF+hyuF2Uge+0JB24+
DwWN0xBkuh1IRqwrhJ/CGC9fr/Jufuv8+eCuql5hQNbUfPRhG68fcfNhiSP1dG9GoKdQnLC7mJKF
gndNA2752C9J3oi3x6HjvEEtfAq2YQ8tGbmoHMHpNuY3m3uMTOa9fFi/yHdsNhq4Ys9f3MZkVUV8
C1LFfZMqApOqqwTPM/+rZf7SjW0zE1qASD/Vh4vXl2SQqJQ8vCgU2BixnH2hJqY63P98LPcPIQG+
rJqjmF71nvPcl/gMJve1d5veGwFqJYG4eucyZ0zsHgGn8iqo4nFutn0vPrflE1OKbZmxQYWSItmT
fH0sxTSbk0GuZp9HKuYTs8txSig4SohxFd/cxyz4/CPv0xSu5deqZn+07zh5Ku/CAJhmTnUaIxOV
hM7s7KdqC/Oha4VDh9kc5wW8Cp2GfU3R0vWw2lPsHAQNEUdpx6zT8t5YzzYN1dEyHubsLHfvmQre
n8xv/0lpZn4AKyNBGnq8hi4Ju0Row6W6urUGuuZzlvyqmhLrInOcfF44oGqJMRe3vGQ+V9zgOk9j
eJNFUHSSNCxW0BYCBQgSzB4W14b9Y7govseLRO09Rs1CWlfl9Ib45B4xdEkUWbFgs83MM5GpabIG
r9G1eRyERZZ/XfiHNWAOdgfsrtPIi97vTY85/llAFdbBGXP4z6Xy+qz/u616DdxXxaPN6vqqx95f
uJU5lg3HmiP1OdZdLPrXJgLOll3w7x3Lu/wCmbsvjvvPrSeLUvNUihpUOpt1NhTnKkX0b7pk4y26
cxT2ZN8XX3ZN/xbMoZIVr+3n160FolgzZdMzhSh2abSZzhzugR7i8mU6mXm4MdvKNFsOGmyAvgtC
UItoXorO7J2DZfcshcF8X7R3x8XzERZ+h6OucsrxXqDNnVPiS/tKSEFpSf62LeNlINekOravYbY1
NGjwQZ6PT0SyYZpq/dqALt8acgzcvmMJYauOUy/KmksLjmFhgCidPRYT7wrypyYsUrw8yowEY+UX
HJBE5krlty0dMnWyi6iqmKGS4FIOjYwhZ/tmfbcLFxrb3dDqVqSIoQwMPnwAg0gNiEQKNLQazoCL
zb2zeH0cPHaZsxlfpj7Yv8LJkV5/psngXIaI8WKmzidNi0y2YNVBPV4Vn3rwjH5NeZ+mm3sk0fgg
YECp5hDV13wDtOxDJTHobq3DtmvsMQCRrQRD6cOfdZuyv3s9goVHB4hyvxWf8oxXc0rexd9gL4+M
xLwPDtk8KjbXlMb1NYxPP0GKq3Qpe1CccYyREFYJRlzpBhreeUKyVVsP7y9q4vcfGr4LokQDSjjD
bGG5Tv/RSFgmxYEDK8POwsOCpx12BttSUZ9L9aXayXxgdXzHR+7bNSO/xgGzLg0BGQCEMjrjnybU
pjh+jlU/TgSXOEvzcCr1fbvpiJtHId6/DiVGMAC19PQ7xhL+wlENFPMzdT7y6iDejLdUyB7iayWK
ZLwoQ3UQDVdWJiso3xWlEQEKZsOxg0C3imaruZ9muunSc2zuqJpFpibaPDUW0D7MqEImbc6rhgrb
faThDA8j1w9K9mQrM8fHDb3vgfvXtRL/CImcsN5utAfBuGL0McK0WA3SM4VlXX0SbcVw4ioowNVs
Uy04JXVbARgLpz+FUJZF5B0FELST+jqpaJ/ZQVIKuWSIGLR1zS4Iz7e4Up4C58g8+SJIh5T7KK8B
b+3JeS4Z2pvzl+kN04FSon0tuy2TOOqH4vkj/H9MU2q3+jmUBLHOa9NlZxlBF7jVoyH6WbxP7VSK
ezsfD8Wd842xGvuQ+8+1GOysHB+Lod85KyXjeoUskatqyUHe3X6cI/UTUbviAfXnVAJuDBfhTwko
/xbDW2kx9Plq/I4dmm1fO8JoL7iObYIvSTLZPs0Os2iPWr0tYvBUSL/y6W01G4gg3rwbPnNK2XgL
OYWSMqNdMNvMillXNnx1ClHUCmRAdkWjoG3nXJQqO8kO5x+mMwwNDTTORWVkP2sJ+sJxKstGpGzR
lDYjFpgkwfuUHM5U//6TaLOc2v2Z3bzbRjs81HSwLn6sBrX/p9E1O+Z9FOa/gAnF8rNzAmAWnKmK
Ospzs4oT7uuhbJHGOkSeo2dbtEQsLzTgUuIrtH23UE2mjBYxe5TCmLsGSslK0nBRv/lUaHGn0M2x
uPsEbKV5qezbITDiYsLzzr+vX6lcZc9vShkWJN968DWTFt3kfyyd2ZaiyBaGn4i1mJFbmWRQnNJU
b1iZWgLigICIPv35Ivus7q6uzspOEYmIvf/9Dw8Ose9hDTlCWultgspEJfAEoBb0gVkWz8k54Zxe
ANg1k4onra0waw1ldW08QCoaX8ILD0f91RmUcKw0hNZTW5MUInLn859LE6IUnUIgOSGEYT2seFJe
9iwL6ORv5iFXAym1U/p0uEr923/TJr8fBxHzgRizpkJOmnv6hnjTKvBm2/BehcYohHcsOn8mlnCW
cXUFw/HPO1nyciKUq7AzkFos8dHBPwjGXLFUqsS04qx0mkt6xxQCs4EJ3BIkDQwHJ5qRkvoD5M/o
itnLo0umj9YfnRjS23qSBXeOHERYRBQZJygRuUns+QSQ5VwubWyKNmwHBdsdpeh0SMWieEcGxRTT
3WYmDxhPEoPhYr6JZY8ciOgNJbiqkbRSI2bs3Icmkd4+900bTW4El6ECggk34JgIB498OhJcPO4a
eZiyErxvFObgFP51Y2iODI+H7IZsdcHn70N4gKsa7n2UXPddCE4CvwPK1gLFATed3fQK8+YxHWHv
RWjb+7uiL7zKE2WIMT8TN/sVY1mlfGbYYLWYGmJ9xdu4BZBEzg3OM/hPBSpBmMzjmJCSdZxT6NCh
OHYXiUGiIR5XXpEwRWgW8qLbMhW8NQsUiB1BMecsLWeqjTf5sa6IXIi7RM9Wj1mTjIJskZEK6byV
BU6NF1HTvWleeSDqkAEaI0aseQCB6EDRMeLEtf3zzWoomgl8Q1X4isz9OQHo1aPn6fMMpIM1wlbB
Mb/OAVXhHSQm+czRGYrpK5uGOiMuNilFHuQFxD19oZjlQX/zgI5us/5wGb6xmSKrBfEn8p8J4c8c
E/2qQW7Jb3DmW3E55rBkIImvA4TYAwxUsAIUTJ1voE0JSRS5wwQQE3SvsFMSOYQh1vkDQRDPpqjI
PbDHHFqm4TCC+uQRnCFQFbolMB3UUpaFNzAo0C2LMhRKqBgWwEKcXoB5KwywqA3RUjj6Le4al+3h
3Hm/V2WqK8EvrJRfrHlmzPzEOVth2k1p7WSjWX7i8+EZx/PuPL9xSPLpoMElZDoERcPOicqGm80R
DtRrR1hNMOKChD14r83HF3kl3D0fgi13CXay9BeHoa0wlxMkSMsOeyLJSX++MwLleSGT4hXz8Jkj
vG3d3kVJARWDofgS+JbcnBXUj4cLMQ8ZCq9DPpIlQm6wU8QGq5loTXiuYIaQqjDG4EInIdYh3QhH
9PGNKvwbe+XKvbKDPf36Gxj2Edx2THMJsurMU1Mi0ollLdDIG5LQWZWOYYcaOo6rz3fUPdaOfzGy
fcu/X6jDw151SU6VorM0fdAqDG+/7ZbQqYhR4KKgWKG4wQMEWO4ZgE3wkQ5b8oFq7V/5I+Uepixq
xHo+gxE/cMUE/GBwPWwhrZ7Jihm+CaaR5vwokgYJJ4ZFro6LrRJfA4PkYmi6rQOHfFdZoQZJA2kA
ltqx8a07+oY9+rfdNZ7Nq3nvXeEezPnlu7lH8i1RYT5uljXTUx4kpHO4dEGWiPpY+iGtN73PzZhM
SNC7dZbitG2M30djWMLJdAuXQYl76L4PJl5AOH8vbICXqOPwB5t+RMpo/yTbOBvCpxoWr+CCIdYj
fV7CCrC7neqQ5lzyKZeV6TfV13sYuc+Pp+mnhjUz6P8+DMRVbDMjk737w+GmWm6HGS/wGzO+4kkz
L7hk3ITC+0ADvd/h4QFqZd5ZO7XZN4ZfkoXy874ZYXvCPX/CCD5KhGaWQT4jc+y+QcBdk/AHtNVM
8g3zmDf2YczZpUOr7sSRAseyA13Cp44pjc78FZyWikSkODV+rqyvb0zksO3cmFcRMoQ86CUvrkVq
5QA1S8Q5NrILaGYEoGfj17JetZX3mnJTbgbXvKDooeKBgPEiljAvQwbNn5dg3EFZu1ANrdr4tsUT
TN9TUnx073agmgXlwaiFNppl9FHdwU4JEcp0H6fAzgrLfAoMDYB/46DvA0gpFilmsDGFwp1Dhoqo
4F1QGxKAI/N0O5o5Af1uOQhG+MKDHjlE1KmkIQIofTcdExb3UgT4haJzfWEq86oikoQIv6TQtQHu
y+SPs0VzXUiReotxZWusL9Ldab9ZviDUVw9Y837FpCwwrADODrzQQpxW2dcZ47iGw3HCc60pCXKq
TpRXxT9G77oeI1LjatFzPP9iuwz9qH9wbgs6dfOEWURpVAo9EHghMkptFAA8jrIZBz3IgyDSMrjh
8zG2PvsQWwS5TGSGRgXenppQu+Qz0HQ8iKwJ8ldSk/PBARPMl/BynhubEdHsprq/vZvCtog5Cx1O
4v3gpjBd5RMTA6hwCcCH8XCzqaitjut+TiI6EYUd3oUq38XpTBjLb/SaAPkaIQRPY3xC1s7ebgu6
bb9TUsUex7ckxqGJ7Wt8Tl6Exgp8WMLBAZyn048YHbBvU6wh2UkHt61j+yB8lJEyPUJqdZDY3KWL
x5ajWR0vDkQZwQ2ToRkixxZsAxc4K36B1NJRxyhyNAT4mSd4Q6CVYL1gPus7cOD4fY5uWA6QWDlm
JOZuepfPUQbMilhpj5+0mHMz0rdnp6yD+yYl4PU2BiDHghyHRwDJjRlsiLlGaoWn4QHnul8Oiwno
vbcrsBRBLOmd2Pj5RlSwojd7xwxHI2BzytzLVt9bnCIwhIgnfXqU8nH5I37lcObkZs7By/8q61J8
Ul7r4DxUcNVNSqz2mppJ88Mhj4tjvkwv697lkWWO9Ofp2tvTFv9ezv8AKuN5wv3X9zQDU17v6jF7
uLjDNiaSC192JyY8rXDuY7l2jMrv3Q1liTdabMxFLO6LNY57NzaD1vCxnYjzWTxsxUWK7+JiXPEW
KHvZKy8oq8X5fsy+sn8SjdebogOv3vc4rcOUyU222Ij/tdvSTh1lLu3h8bZ5RV6K3wimFUg4wNbg
g5FEG3KnoEmyfilyqB5AaXs6Biu1VvexuATqZvEvrocrvIT8nqu9JHrtWMiWeJtT3lXAYc00a3wc
7UvUDWO6xPf0VYZMtbBtdXqCcGO5XIv5Lif4rH6R0Y0OOhxufn1othrVAJfERpn27WRbzhiA8p4L
WhbcR8h4TCyaNh5dW2Pew+3H0DudshWRI4fPUyo7fMHERna8BiPkz/kXf48iwEEeHAyPtpSa3AlI
5VwfUBUlFraIyeZ5Yh9Sr+4afJxJ5YnMda85sENUvDW8jbeiBL19ZpR/21dE8hx2N3AcefzFKgAq
ooHGzARQSKyHv7///xsBbgOXIp6hFqIpGA+8UQyWzEWHo/hIALo4AvWsJrjzFFiADzjqU/ndQhb8
bz5mRIDtMEb3DMCc4zmBPfHfJ8Lnd4eCseA6oaYcoE1r6CbzwMqi+Lqhzt1Zx1P9T52cviSXOABw
JTd6jb9YFBTP/z477v4BwgcotstP5DPNroEcmUFMNREDufiviCFM5hnuMS6+7F218lCTej9MugIg
J1KKeU/cR55Mhil7INvT/9+0FcYMhbknI+eENw+MXlLYxjwrjS9srOrtdkNWEkgzz794Z0XYbLmv
H18MvceUSs4EDhZ2TB1xKIC+gBk06vC3cEQ62RieWSJMbaHvj5xArIHlQ3VOX4BFcy2ErQTVHkEz
U5QpHfvyDFWS290zmOLJfEebBcDtAUgb2IUbb3ADEFwy+uh8wAXDL39YhK+I3ZJpL5NETsZnCMwM
T5ryQIiJ2EK0g/pyUzVKhxyjMIeK9OMjydgwNRMfzyUUi0y8MX5H/NCWpfPf8uMP9eDvDylMWVus
MdYPX71uNhwPbIYcKeyGv9wvuiNiS/Ea5pkkCRceaPAYr9txGa/JpqAA3lvxAG0APhzauhjMnp2W
TvpHjHnLIPmXHEY7bQI3dFpwuMBJgEcyZm8ejYexQbgxv072OT/ozpq5OyMIEyFVELZxrO25HqUt
VNg5Sdyef3fSx/QVSLrTr9EKVGjCwKa+02yeXkAVxoqLaxLaOxMGK48oeGIeUEgOCVtRINKJydzU
oLpm43UO3d1FgUa9zV5VG55Yqppf7EhKfaJP44tnZG3UN1RW/Al52xvlQEYmrV+qR78cFeUyldIU
G3+OsafD50VxwM7P/skQnLEvQGLwueyuTNd1XlvsmmfcXTofFgZPoviMcj6eiUgtZitjIPqEPcBX
xRZ2lKMjexFf4QuXVlQRfHz2iq2p/sz++2B5fjufGE1gJrGrHsUOzUOk8GSKq/j78GMmYUSI8x/i
BwEUg0c8iboTXYwpryGWMwcf37bsu4b7coxrYvbuAg6LGUIjslIdPtaBc+EVESAITZdrFFvwdcOZ
zbA9L6bYjtAH8PrGasuo/cnYgjdF5mD7/IKkkf//rZt/Zx8DQ/jlcFLaCGiMZ3jLtXL2cJaJRw41
K5nrhBrDsnNKpqiVR4hx043n+Gqvh3GABNzJ3OAakGs6tjkheZoaHi7bycdzigL+ucX3IKgz18/H
ZBvL04avqT9XYux6ipjm6v9K3y0P2bcx+wS7OaOuabm4tkT9UjZTDlECUYmQ1JnhxpuJkoQNHYSj
unsVDBK9WDzQRvDyCGdSMrSZtO5rZgcx5t5k6LBiepdIC9KrIWywfUqoe8L0ucHtYqNjVU95DTh/
gvO3Fj/b2CKbNd8ewaQblH2xncYEkRJBuQd4YuN/CXqoRtsW8s3K9sKzbPcxH9ugIegPrtU3YkA2
KPrkJNsQLy3uWwVFrOKtjF9fXWr5ZG95vC7s5OFw3ZSlwwv70DHE0fX39rDNWw+uWOsp+FFKYejr
n/3juUQFX862HVsDFCTLkTGV+no7E2hOKX0Hh4SYfb3GOhYX1EnjycBOBTq/HNDuKGnvigBYV8Ph
3qWwQJQIXR8cbFN3AURl4BvU3AXyCjrif7mEmstBFyiTaYw3hSeROUPjAg3jRJ0LAnud8cwIUXpH
tjKa8F8JHTxxBP9IIV5y6bR45SBgiXVxNMSSv63Pc4HKWC54FMVe62XssrSqbwJHtqy9S8LRgVk4
ZkihlF7mKlpnF8ytZE2hhcztb3pZnPQX2tpaN4w7qTApOJHBovS7kh0VGCnVeActi4jsQCl8CSLk
16tGpgO4RfQ4ceBO80sn4T6cbmX4iH4Nb19gH5Xe/Asc4C/VRsjpZLiCTDGzmZRRPi6jdvqAu4XB
gkZY5gTrVPRQ4Y1eiVDWmXk7kdSrAi2zGreoajegCgJY/fNbppLyRJwAhzt3uudkARoKoS3BC+eC
62dA4qt6j3GS9HjQ+y6igQGhSIFq0dlBaodDQ2yUR2G+oaHnUGD3iA22Dk4RbprYT4Q8Cf4PFrvw
JP6K7+R0/WWsqiH6jCozjkE6L1A5aG3kOd1JqwSgJNZ4G3+2G/EfMFA+5nn8prEVgAd+PirDnvg1
8FiScowosQkv826dT1QHVtMFZxkoG5vBHVwrG0P8u84QGXEUkkJ78qd4bdJzJJVFxMToLYozYBKO
NMFkgU8wfn+c58+rdCyfDb4/3p8HQEH88kHvsOZUCg8G0eBiSo5iyPDX0yuLnM2aUokQqu3gD1sY
RgR6U9eDTlyr8EIvRSQzDfJnnN7c+8KyfZCMgj7Mef07pzc+38LpSZqAKh2r5va67BMJqkjTeUBM
YHycJNkC0BEDfsKa63X7Uy3Zl9z7ssgJUADLHJ3eCGIKaOFfjxEx3RiIY0PaCCgmUwJWqSZFoLlv
Fkuf2HCevMKZ0vkyyOAk7SclLhCkXz+mOmdu6ckIzHzQ3HEFCyzVMt6Gux5u46wi41T8Px3+Ku4T
z1MAVzCnebkkR2LDQn+pOyofSk5/nwX0KfllsjejCyAZ/kjjkRpR+XbdFpwN+h0QA+eVxEOka7cJ
QhYWFLcSC7Oqip4MT3gqfcbtpDGz/piqgNebLim29xM5hQzlWwUYnhvlGmMK9kuC4Jh2VXTx2ScE
2YteqBavji+lhB2owfXjKE8hzgNlRUepEpodccQrIgLboB5gv3uPAPlOHO9HeKsQdkTxxrEtrWjW
Y2G7Rk/WuHDsThx6oy/KNlSfI6YsPV4yJVfSY5Z3UA5gI+biRQEaYjX3lua3UKDPCwpgVDILtg09
GEbB8/R2ttne7JZInDOG7cQrzKRtKp9E+PLpqgaaNRlAjud9AojHkKKamYF6eohQKQoHQQ/U0hgO
3WgvJKY+fCEgVUI9+Q0GS+Rn07HisRRcQHUskNwe9iNGdbJz/8XcECW2vmQI62F0j5y5cClbFD9f
ds1iCidoO1qQXX2e2BMIGDj4Cp40JwMCRDwQj2T0zPFpFGM2Ke4PKjucGVyS0aKi0LYOoD1bVMxC
YYvAWSGS97HmrSiGp3QRcRHsQ2tc0CID26oJD9HlCCrgQ72TndeS2YmT8pY8RgyfcY7C7Oru7S3n
rrzZiq4nq3EpTOjY9qx2BRTdY3aUDam9mj68LYTA532maFTN1vY5kIoZijLu45dLHR55Nam5EOtw
mY8uqxZI589h39e9PjX1MTS0O9aTcLomNfxmdpQ5tOm1POJiWcVswTmIVqxc/xBZYERjSVgJh+0U
owY97JjIc/pXC/tXGaf9PIvameq8T3WS/9AdNnQJHAscWxMz7tpx82XOBHFUG2+KhMyVThhWmEy/
RJNyPT3FGQKFNj+pe0KWGVAtWQI0nysy570Nf0INVeGl3I+nL/IzMHV446BCxDlLEOI2fsKcc2eo
GEy2tg99sX/MPpg/iAKUAr5iz2ZoQeEKdYymz+nzpHXW+o0zafLB5unjkdrmPDBTc80TGI9PAiLk
nhTwaPH5hs3CbNvLQkDBqyPZbgYvkDcJ0ZHPw6uCZc859Rgvw2HSf/OLMtHh6zHzujkkfcQdhl0T
6tWv51e+6JGFDFG204cgm5dTsf1YmdO/l4DTj68yesN/AsImYxzzHIQW8ngN1zZ87jM4p2ZwfbsG
W57mPpa5Hp13NlsMRSIp4Lz/0nuy8vyayJxEwvT2A62b+1q3tA8GJGMT11xRac8opTLpmwFZDQxw
W+OyH+zf9ez88T9wYGEvoUNGa/KjQSzhK0C0dlBqETssACORdmr05olvrvt7w9ny3w+8Ql7l5ESN
puZb9nAhS3ONA5EveJWEvDDMycfrx7YmPbUmzJurGTNL/Wz5EOnbmEyQCc9eqjwD287GwN5Ew8OT
rEPOL8YOLdLFH9J32GsYyMMPfKx/OdYYxOVsGzsIGYwtiIl5rYy0H9E0c1ZzxD9PNOHb6bNTiVJ9
F0tb8ikmmVNpChxsJPf5kp/PYWsxSpeejkWcl8I8Zas+HE0dTxeoIyGNahHP0+Iyrx/rB24UNdYF
FfE9JC4pB6uNQPOInFMR7Us5LJHouqGeW6wXey0FqbytOS3i8JLcDu8lw+3Ma+jzoXBPzjkmC9Xs
guaAZxDVncDfOA3skOLts1UhT1EP08ewKSOVddY8wfJkIB7NYQeDN0DRm0gonNnQpk/RhMBRpvYv
wg2DXIE2FiiBL76N2aoa4QGeMOzJfdXRsgA7hzpAnmiKIg+FbxbwNfKUuCncoOBM7y5P3nG3Q9rN
nGUP7XXauU+wldzHjXCbC4fUshi71QrIZAJU4OYABUs71mIGxxUq9yeWWpCc8+XtiGDaaajf4oEQ
adjsV1kQnBvSzEBjdSIqMRxb3QPddMrx8CvNMoAnmDEwE2Kq8VyZtButcB8ze8vGAWPodMcmKxuz
BlDnX3Fgc7btxthS0YEKUbUwOXhsGDrTFqCTkwlllFbQunSRzWUGfF6oElMoVrkHts68SY2MMYzT
yfOGefp1I5JA4ILBF3hHEmWrAa0ODQgY1cs1b7NB/ccM0KvuYm9Cw81B+LHxciduhZAdNv2DOC1J
C+HDM9IbIWqI6OkBDeFwQh43r0/Q15CCvaJUlAgg8sTA1e0O9jC7JI8yBPSvt9cTfyZU04jxJJ8a
Eiq5yZo4j8BeJDKij1X5/URKAJBugdJwvp26hC1R8IKpjIHyv1HfnF0+s9TYbfJvWApcwdPi2Rbc
DqCaxvopoU4BSean2r0pibEmJQjiH/Fl2mqAuiAHZPQJ2CSBo0Kwujob4Zu2N4TxOj7s6p6f2NuR
yhbY+KTUaXBg/myyMXbjseo2EMg1AyhMRMnM1QWn9obOuAj5U5gQ8pKzwOicFtkfhr9TUGwIfGMo
59VtzsAA3Q2df/n0XYISEMQlTDNGKBnZnBsBq7MXMIdBeYWKySKYgsURYoUwpDqQkR0Pc/uawKRW
nvQs+tL0MJ/DIcAz1qgGtn/kCbCR0ReFQ979QwnOLVJ94LkLsYGYaWMTjMNYdJt/EoUUrzfRjDRl
BtuEkbZYAsDQ+5IvdHbUQYM7pbZWAM855UVlRXl628lf7MziTDmXLlsKTy1OM+xkoxtxHJDN/GbN
DguRcm4GzLZGUwZMnGI/yFEgjroaO/aE/fNDICtgzRafx4BBeDN292o0JTrRm8Y+xlAP5Esoi69e
pQTls/JIymFYb5Aayf9grHhEYVSxl3OdnIrC7W7M81wz5eIppJmh56An3OYTjoTwjhNf634MOPP3
Gc2Cf1a+oRDQETHpoDTm76sWBCoOTcaOFz7StY+CFx0nc0mEITnjPrjlLsqgxKhpxcCbgJrehD1a
hTuKAAzacd1MmYhv0X8402L9EN0VShHgI/e+0dTEJovydWLIu1VSoi296yafPS4gkqT2LLa9zyPb
RrhiYA+MfQHlsqgFdQJqVQBTxZc3dR9//PbEIaS616WFJmMkTILYZ1MJ4KwKK3i/qhhRcp3S6Nei
Xnqkj8tEAp/GA5mtBX+aZyBK4zPUuJv3plbtmQ89hc5H9u7I/DUCLSxoWtxH+cZs586HdYvxD1mh
cn43rMMitCsGiIH6xrr0JeBJD5RKfB4pU8MHwyX0yT69P8Nyk9mfRVgWf53DDM8FDkCsiIZZSl+L
mGUQ73pki3VcH55wFWsikRgUqgHgGsNBoHY+XPozGKzpe9n5b+L1WBZ3L+12ymOCyZqhOoRDSbLL
jaJsMnEsHjeVj4LcKZJORO/298WjDiy2MCXBjE+IlFVqUpHEhQL+ssXak05X+MIC5uUnli/MplwE
ZL0XdS57vIJ58dgG7JoORvbfC0KTLNOjYob3yzqFa4CWjl0rviOAgPxuTqzbmtWP2wQAFoYfXD+r
UqfBY3wELY+fCIP+jIaf9uM9Z1vlPpQGqdPx79VbUosmxcftIdTby3ZHXvnD/8yKZmX2nj3yszAZ
hXZOGTbOXqH67xXwUx6eEV+qXZqfMXx1RptBJoHI8T8JieM9ZkJBsbsvNV96r6YY8nRHxfbtb/Mf
dohGT2vNsw4cBia7xvhH0F0Yqi6fkmcdBprGDQ82BffJfBxYzQxt+YgB9cwAE0V7RSn7oLPhKGKE
M+p/5HeaYdk0LYDP8OVrE9sKqNy499dqSmoRTrfLU+ZMFshqyJN2RPhMi2+UuKGw6zaxhCk1dJ/S
eyEjYu1C6+g1rwuzoK3C64x6jv3iqZEox1WMsSeDwTST7DHbDX3DKGTqyl5BuQAngbaCK8dCbdpe
VpgWrbP9JQTuoI9CvgQKAae6cBZ7TjQodLcd09wcthecvIYn9yXvGjflSITqFZuwQ6JKrGtMY+Vr
0J6/z0JehZaSkZuWppcsKvUt2Ic1nsLDwFUcrJe+I0eB8N0I3T5wEjNgXtBnRg/5iwBspmH+dJNN
VXJOOXE521j1Z7xY2V3MibYC8WVdgVOnV3r14xohyJY5kzAqqZ0UEc1if2avQm3DTFYEaCLDh09I
7eLJqP45yflsrgpRKH6vuJCY8NFOZSkprC/6GmTF8V9GEb5w9wV/F+TdwEzZYyzImzJhsFWbF8ox
Zs6cURZGcCCFhvGrsOWK84qRq2HSc3v4o5Ctx/QWp/cWA1pxii9E5m12+oTTl9esP2xbpFUShob7
CeIomtBzyAnm5SelgB3hi6kVm3vjrSkC7Qkubd/pUw7sCej5mX0VDJ3EPlzTWgxqPcJDCm1ZnVd8
Rd5zlkqwTKU/q028PFl8ny3jS9fe2jQQgzsKerfBT9VKIab8yBGfBr04r/qK1IDNNLh76p5o6cwj
4BU22gWCtc2ZdY1EHzSa5wtw16J2n691faSrYHGAR9Z4degiM6ZLc6Sso/FtVRNDuqONbfXVowrG
+XvdjKJbG1SgCCjO7/imAl7fUbG96VRk5Mnd6Nc2lmZ9DcWjKjF2e7TQr5FPAlDqt2OGjdm2zObX
Ib2eFwy7XzKt4IRTzM1e+7oJodxoTgP76+K/YcYRNlgmBYLLqVIsL4RqzjtETnWd0kUrw4pT5IFk
Xt2xtyLQrIEmkdue1bGCTeyJ5y1nU5Oo+6wVOjHqxucHAimxmvQnLKiPQ2OBEHV44TXWghLDm7Nn
UNVqJem30IFAIG91alAUyRqGRTtFx7E9MgHG4S6xlPM4u0Y25a/k3bpo2nD3LMiBH+ra6892wJ0Z
QMQ1/tazKaAXgpi5wVsgE9SGmLpm0fPngnGtYNP0Lg3BO9IDGXoYKPXFAcTjNrIGXCAbawwaYwzf
rw2Jij8NSqKeQBlsgcEMAXnHEgMk6Ca6Ix2A2aH6Cc82EdZ4pcseICthgfL22eFI7+u3PDNqBOVE
LHpmAcHjRGg1G4jHDgVLLCklrzK392U/fzI5gd8x49XlT/hQdh/IBtAOId/cs7nZ/TAVRpHCiD6/
z8RJSVYkHhD8jMf+hRrpi1US1Ftc7MxIO35WGbwaDVvD66N0LgpmSWtsPUzYqbcEBRV65TMBAXcW
DVNmzCI2n0Rz/+RwIz5Kwlg1//XD9O78DOV/ObjOnFEDsZzsfnRD5xCdpng/140GQmekdRZdoGKN
zqtCTZiDnlkAMkAKOMhUFVbyXIUBNRVVg4LrRGoDFgG2BnXtmi/vUjOA7SNYUpfjYxCV3gjjqRuu
Mlbc69C53QvFc4VR1a91Ts/oA55wCh4un8XtqHz8J5nnYPscgPo/6paRuu66h6vopZjbUG+pgAwx
wg+mbhMcT6mcTy09gIWVXbHscRJ9ereyBkmkH1ONq0PZoiprKhQFkPGSwD14GLGtYJd9yKaM3DmX
YUhzlr/gKqvdj1x+j15gZriYMLC74xKIwwYcQkU/5OC23XtWUu9C+v+ExWOhldJExzIn/xmxHQre
Ip9XDTfcz1hGz3fa8HrqumzuEDpGhBx0eCAQGOSCCcBZzOWwUhfTxwyCHrj3/nx8bpiw6jngDErr
tEY+N/LxR7DXJff/nQz4xx26c9KpaIm0fzLvDiu/iuqxIkPJ/v7UIEt3bKE6TEJ4Gx1QmwVIIDKn
ZDhgQJwUe8+SWvhZx1BNmKmmoLXnszin1T3VFD4l9EoH9fTiPh/LEVwl4mZLPj0KPW2j5hzU0uC9
69LFA0Bb3ak4uH1S6QokwB5n93mmLJg9PFu/77weHjlCrVAb6DpDI6eatQ4yugjGFu8XoMJoIdoL
A1mV7mkjOhGwzyy93dLuMRVuTcpK8rGcvpYhOOgD6vxewATTD+Ouz7YhQxzC0+u1tLf0KtRRMrPl
3t3SGRS4PV3cfssJnFtUH9T7FAzSUMQ3KdQtZYLPmrkY7FcIg6dmvAxDzfILaqs3/3dnOGgRHv0G
w+IbxXY7nNNh92F7vcpfNp6l+G8+X7bTghGUv4J6o82rHD05x/OADW2xyZ4bU+i/4q6MMRbXgUFG
zeANWEnA5+sgU2fVDEYVcbwGeuZX0sF84FstjhnBhdaOWiM7b7MliQ36f/dC6ieMmah7KXOhhxCv
RXkmT6Ejq/QRX9SfibWt18UqO2bHBy4Dn9ozcMynaC7EAA6UD0UJhBEMKb4G1QO2MZ1b841aZ4Ce
go6ImE6droapcXtePfWkWzRfmFegA9kIScLjdCs86MtMD+gx309tDPQ8mlwvExm6+MCQ4hl1eEQ1
Q6xDMRwTB3yvvpkfsy4pyhr3Y00sZnS3f6U902Dz3o8wwwef467bQhTS8YQQenkmBGjCotaIqYtr
wFWi3RMtVbE8LNRN+/hVm+R5m1dKJCnH9xuA0QHJ4I0ReC/kK+38YcdYEnbPtdJNH0KW6+uoGRry
XxIeAh7zmg2nloIeXjJdaHVLrgr7Ut769O5PEgzuNRZS1BTm+5fqtM10t/kUk5Edy5avMohEu3Fu
fT6RCo+KwrKRi5y57qpaSPYSeSr0uTHmD8mQM1jXAz5RaTKMQFFv2JA71/9EZmXQn5m2FTD0kMbe
JiTvqD8UoGhG+TTgk2g708DH+XjNhLk4qvIKMP9eaMIgnwRPk37iXaYdaN2pNV4+Kp4OFGwGAaDw
X7x/HsSjVs6MD7EltmvLOEjgUbjkF3ymb1yv8JobEhJRlRtQTXq/bDH2R8GFcwpXxAEKRa9AWuHg
8/IxHB5RnBQo+KSWJNigeqwuSpxVEJStxOhSdNpk8z4ZRUIezwM2cWKEZf+FufMI6//ps92o1xW9
Cr48YabGyDHe59lHXsJZ7k1PxWAdVBphqMabTljQT/wT6Lxfr3H7Q41wa0PVqWbPDb/PbytZ3vMw
0rCwj14uPgnHrxPTPahuH/jOZFZjTW/E9w762KN0YyoaRkxIGgs2TAXNwplnjL48YhJjrxiEgHPd
Ekire8x7hJ1hf7jRIMoLZWWJ7oE/lCODTt7GJI/pSirhyoi6/UJnkIEiZf+ag4j9aXyh2iGn7UtZ
qQt9+g4Iu2qAXyQQSPIQJu+FsS6/y199pq3VqfhWMIHoA2TwReE1mtaJKLU5UOotGyqy0SLMYVw1
W9pT6IvEIEfmtEjgH2EeYU+kyTNi4sN8EkG4ymwHw8gYzdJK5Rt5h/v+MBwwCF0ROhlZZvhG65Rv
3lwOUCcvzq+WD8Y0/azaCDPNqEFChJQBhEsmAIP/1MIXPhuxnWhHFdvja6xgm/ui5ojlJc4hzGah
ZzJYUpf3ibnkKY5t5NVL4BQiH6tfrsnH3+Y8buNiWkzNmcgbJZUpYWQvWnA76YieewiZ01KbG6ER
WgTO5SNfg3AlkC4hY5BiinrGjVooTdCVFcERwyuyDXfGeuDb6MMRkeyVFTyq5Abgcp6LdM53BMl4
U05uazOqZsAwSAmm+Y+Aj8X8qybYvj7iTEmq5mcL+3XdhCNC6wc6CaakUkpo03wIX8GN+b39S+wl
TlA4nD+X1WRIOtyOL2tBRYBf8HHyCZJ+UFxmfz3gtKAu4J1XMRwusA15bLAUWLcnGjSqEaRiCyul
jZZWcsSUvEvoZ+sE1KtJgGlXNJngu1wVvCJ8kUmFpii10wqyBlTvE88EceLMHyNYDrctj1REwDWf
JP2BcBWBrDlgTzASzstFaK3qRJnjLoWsiRFotjNutGP2sup3nSf3E0nHed9vKc9N5NcYxV49ezFK
q1BOr6ES5WGZfII8MVMpavlvoKG0nRYpEq1YmoIMJfXsgf15MZOm4julr3dq4sHjDEscLr07ZcGE
4VQwLC6YQ4R6aM3uX9fpdZpPjak1lVCbBT2vQjZJiD1anCV6aCZ5+NzeWaeREWmRhM7WM6JqXs2b
n+F0DRFRrfN5ubagCK7v4VPMgsdVWPy8sbVMzfSaaIshqsKOTvnw2pbhwHyVYjEZovPmsilDY2EE
DAD5x1wVmzzJE/vrfJLTdqtNb/ElVvat39FvzF4al3+hWvcuMT62M7rOr2GShU1sT++JxD/3pD+V
jN6APX8eCfdr3Z34sX/3rkYNzzd8Ip2OJhmc91Y9dKcWScuiQuQ6fm8vm+aEICjJ1yUl8CZbMZP3
i5mGj8xmiOyptL8mevpkupjqKyVQFp+g5GqVhbyS0w/enHcArOX7+Jo/d9zqgpzupTbLEg0vIXG9
nCozda6Go7/P8LNQuC/WtD3c7XHr56GafviJ3IfB48S7xfANl1mizkfHeoLEfSmHD8oSzJiWGMqG
dfxGVAn9T5pZM8MrQTrKuJxoWwb2FGMofdbsvRSxsyYsl10i4VgjLGIacmzDGoMMphxdCGfONxLd
y0bIkYa5PhVBvvTw2hoO5QRpkhIOGHugDca5YQrffioDWtt04wokmsf0jqo26n/7mFpN5q1lfnYc
hdnuOs1CaSnNeLJRP/2PpzNbTlbbovATWYXSeov0dtg3N5QxEVBBpBHw6c+3/l116uRkZ+8kBmnW
mnPM0XCHco/it7oZrLtp52X/7rnXbrB44KnGpHme/Q3WUfjYMdX8HHTD+UyhbhwA4DqPYWXKvDQ+
x8Fw+vpLVx1aW/+LxOE1eewM3NsAp+a8Cr8/T3f1T83hfH867w3ljEqRv8Y3DdLfzcjXTkBf8NwG
6/Eah0/u/A+8ocFC+/f18ICuLejwCJrKUM4ec33xwZ6gpYA3dVBgXiFE+Ezibmoz5vUw7PPlueLH
KH/uDu5kVrztAdbDZ2xqTIqP3eQw9LANxjua2UDmREF7iSDLwAD+Rwcygt5O+YEyfC+MFa3/h/5h
Lza2TPDU0nUevi/ZgpZ4vMnZFfVNtUdXwPQdScw85SLIXhSMHVzRAtUTb1ec68HiMy0PRJBIp7el
bJoj5hgyaCdGq5P2FOY/EozZMHK4K23NYgT7FLncGD0Q4ggAqqyaW7outp3/njywgoon8eof+w68
0tQAvt42W9+TtaQ15Q2440VH9wlXYZfeyChh433CLkhv7GCL16FirRP2OjizRIvBKV5KP6U7mlYb
gxCG9/Izx8x6M5q23ugnR6YuTZXpgEVGJTTh5Tw2SE780VxjIwbUC7jbGaTJyxgItfYrNofYy0Mt
oCGCE3OJ14glFow2ssUTetpz+75AvupYugCh4gWvsZIQGB6Zvb73AoTilxb0ET3Orpghi6kHBFOG
yqzklEsA97Pv9CvgJJxCMZuVBRUpCnJfiCWZHzKPORa1HbkcjSAHQkMpZ1jZWu89MOic7rTwrfN9
W/hU4qgNAwBPhDzsVrCgIrPYQsXkBV3lVu0hhOHOBAGh3SGIjFx4Nbwm8IzDrHiCJIHd6E4mhfir
/Q1hbX8DfYU5T5uNoRx0VoD8TUN7dkv3d3/f4lbBe4a6geykN88fJnhgJAAMLAj4zdHlzQQI+L1+
4Ds2NzZGV0O+b2YeQlOSlUz5p5/T48MMqLfnku04cmGwQQCzIAszmYnXkLS+Dl9xKumaFwKQEGl5
jIgYEYfRnENi4j+D6m4OlvqSnRQl240Tzgg1vVAAPH0+wQmDJwkHjJdmTMvURLkJw3K2IsGEbfaq
tMDyC16sDSWqnjX7ocPURL+yvVtcOgjN2JyLyA0QWWhTC+U9gX9B/7tCaZh6r/XAnANLEjhOgS9+
Dpom72UCCaHZd6VFSJ5Q/WKKhVMWs9k9yB9oAU8dzUwgjLJudHW0bYAvYFnYJFlMj+dy5hA8HfFS
gkfHTO6336NlrODI9eJwQSV9riJAHboEXki/Ul3kfoU1P+jJ9yjU5/UsWzwEgRWIFKmeA8onRC3I
Byr7OB8sXwve3QWiglgNLvoyn8lXwV4YTRzpIkjc3xlJar/zO1JhvNNqQQvaV4z3ZrIjsbTMERsx
wteChggRwzVc3rMgZpBbARljcFQmeQjtnP+Ovqqzfhii3bkRmCYyEBNAIcrJD3+CA04UUTxx2kDp
lIAYAINLO8+htEZMJxHKam57o+Wwv0yXl8LZmRMLOrMHxQJc/yKwQBkufp9Zl1dAOkcZsDiC1LCj
QwCYwcYZHi2qnww2SCm0tbVFhDe+HLENyyajdudWgxwpOM2fq8IAgW4VoBp6M84xVhIW29fisSiI
TQGvwvaZmTYzF5eTpd2affILEA9IyEQ0YCLIbcntDLmPUafKX7vhPiomejyTPa8Ht45np3fihVrZ
vJxVEMflNOYRkx48VvCnx7FgtKLIk3zuJzndUd+voFGCKIlb74GvHPcFnOAt4Js4SU50Y8sFqsfP
DJYw/InpeMq4H1t3cgsqLARbng+WqZdp0QBxxj9QuT50Uw3mUzAkNGFsR5fOLLPkFXFz5mVd/Qho
RPA5BR0hCHlnWtFOkOQgj7CZcA2XgLEd04d9h7yN6M0p6hRO48d56EizyPhjqIrmEWLYmQeuFQyZ
4wjKBm9D/bKAiNcQ4qYp3T8OPNmBoO3kb6zNtPUXG6ZpRbCVl+BTY6nUCwOP5FwrUUll552ytHsp
809g7onh8eCP3WaWhhrcrNtpwMrLUz3rrSbcEdE28NkkNChH/yxNSiBFIS57/r3YdtCmZNPSstC0
cp/kM8AzYGYgYn3JPSZcq+w7OJFsTjG1omJn/MbKiB3R7UkquyCV4IiFL6fyg+JzEuEBuMOhdZIS
3Ep8mlOs4C+A7mJ5ZV3IXcJNUQ/wgpacuydPLvqNovdUaszwv/Z9HZlDJupmrjmKg0h50VvvrR5I
YJIohWInPn4ZtoK5/CXc9uJj/FeWE4gpZrOFt4ZJN2fCZOgYmTZ/5ETYVmfrNxXaq9XPVO7KXcyg
wCyg0uKLan5wXrAUgkaA2t34NLKaCthh0oQYR2GDwh3JAB7+JKOqVWVFfZhOBsTfzBu4zu4YpMWL
t0NMM64t/57v88yKllhtZ9tFC+Xna16VZW2/MUPJLBgXWCYPCPvF7CXGrka3hr+xhY0Ml2at/uJP
gzPJIWIghQIGgh8eiqXP0zrlK3lsHo/G/Nj+3DJHvEW9x5F+AjLCkHKpvf0SNA9UgEV68t5KjnbF
Sp9yHL9vP/6tNU43Owuo5uQeEF1Lo8lDx8xBw/ubveNIm6UIQLkPUD3jIt/ul1pIcTeeLn+UyWM9
THDUY8KU0wLs2UvYadmlJU+95j7xGt2m+lw+ZNXMhVLLmHY3nqD+HIcxPqXtBWNq1lMNFoL9qei9
OtjiP+VVxaiRiZ82gorU186QaHBWb6DjAhjzLbRkbBRZQ4E9JKXaToaAIqUKXeClT59h6iWwEmjA
4ulbn2bIk+FJqTgV+GzrN0cLcGJki0NQaENlIxyXQsxqFxIedC7hXVA+MG2whTwS0wsIzPApQYHJ
0sN049K8bD1xlRxxfKVsIV5rb3jtXpLab0qj0ZDVuXoGwNjwOIF2oYnQFt9P6og9K1t/R2HW72J5
nnoqCyRShc/YfS8atPYJtnE/xt/HCFSyXfaCK4UPALtlySeU44L0Odrr7E+JSMdYgRLlcYi2voj8
ecdsCYC69j4zqhuAZ2AsfG3R+UN42SIrGOELgnLHem71+xpK6NArHpf+Uqr7Av/85rMu/MywsK2Q
nX9/FlGClY7m+X3NmC9CGdXuXzjesXoTkAf0FryaNfA5FGTDZQLEcJrDwzKgq9w6DjFNXXYqasdJ
FkOyeK+L0zeyGtxuhuuG9ZVmZtXiH353Piz8+mP5CBAQYHxt4T8yoRKiBoYsWXUe4YVyYT3rCcMV
uGhvbJt5Pj4BVqLOuPBb6ENCmk5qJvF9NUyhZbOL3rNPavevTZ47322TUJpU28e6rPkUucKtgDiW
3/7C4P+hBJUcfB4zCK+xy02FZIMFmblaNCeIGC6WhHSISvULVDCXaygLs7K79jquRUyrMR8JEI6B
ILf+9+1+f1IeewTWi7/8kJGB+rKilxM/wvvoZ9D9jvimhlelg1FpdDdVBq7wU7BLGtppvME0gmar
HEzaDiefPQGFgt3Z2472QPPCkQLMb9+J975fc7pDNvbmMa3rQ5KekJwZb3a3pS6tC8yLTD+yBoUt
Z2Y/YJ7ym3foCHOarw8g+MDuh85QX43alSFvEoww1XA4ZDlIyIvgN1pPwwbbq1wuw2tuKNjqM2rl
4nSkZJHWsOM1Sokh6YQUyY0Y+xr4qU/A0vGVueMreZ/UKoJSeCW2Li/vh44F9mT8Sie82uc1cy/G
VZBlx4vs478/qy73snSffbavaF3gP0MDhZqeD8pHNdDwjuhc1ZY2ooePnDFmEOhPRLuVzesD9PcU
OtYPtgnQdGkWix8+lQd9MV6k89FJhchh9qeau3CmEnHR2ePL4Al1fFLCuHlZejktp+Cr6iKey2NL
XyPEX+sL/r9WwvpnvO4HpiKbxbSY8lLi5/SFEsY7LfwcuF031d9zWbkyRGEuETYV83r68TSfM5/O
eWmvnDYoYnqrmH4ZdQzMisu+eGNNdSqnml96IzSYP7WXzsVfiAAkZDebNQ48N79yVBskCNih9njV
KZzw4DGPHBiFfJf/sUD4r2vhPX80uMml94XP7BC/4mKsF6R+o9gdU2O26UDAMsMggokzq66xLyCU
7Fh4AiEpxf+n8uJ+SAcmEAqSDOgjuLniN2PdWSBlu7kmpZPDG0QgxPLL+AReIpsu/vpKyNv74mBE
w4bdDCI53kLr8JxahHH68jr+G4+tAZm7eLF97Ez49LuaNNXyWdNOehz+7ltdmefqOamxhICx0DgJ
fT21890dEcqEBffHH+l227l6HTJpBqszHCXyxtXCaPHAwthYtlLdNlLMZq0U/zUyeylWbs/ejrml
oNHhd7OgdqhGPHrugOIwd4cgSZROcEexr+S5/sK1CKu34fVGtFF6YagmcXmldDr87GK2GvY1e80a
F9sSHgnIsuF1wc/rIXH9vWbx6zQm7EM1/7ARmSV72U0H7KBgX8bDCf4CUjIL+sikM5/m5jtJQLmq
1vxSQ1jGlbyScXkdq2YoObNwjLU3XJNXOGgp7UJjKd/koLM5KosL0h6Zi+S3QwF9ozDNGvb2JN9X
ULrYqVB9mR35GaPV/VK3O5eQAiaRFdaXFvv7jn9I5YqQj817ZB2esEJKXzNnfMvYTOrMXaM7he9I
QCyCmJH1vZ0+MNBJNYndQ7bNx5tKQE+/5ReG/Fzkiunea1tKvgopxbybpgv6t5qEY936DPCCDMt6
3T+dBgy4G20fvODXM5hErNSSGoQ9h+Nh+DFxv7dtkbvS0TAfHzNUMZqLty2uJZMdYKwZXQeUHapi
umM37Ojne1Jme2gD4tvX6HoK49AMibCyletY4eHgXOe9OWEyada3hz/ulyx+VF86Bc1guJVxmEMQ
Y36DxX0fI7gK6tKZTMrSDBArmQwCl4U9QR5RXT9BN9lKndPIYXEopwoq8z/DgvJ3UOFPTJIDKRGi
xhrTkFoqkWiHNiQ/67YA0g2YQlOAJXi/XQbzEZ0Abk8+l88uXgulmFfZCXlAyAMD38pVAHjvuOkv
h+XkweFbMQFNUMaATh8Ife1v0BwzGO3zjthWljDk/s6sbw+qK7tM0F4oQSYRHvBsAR+exMwd70a6
24Y80gP5nCtz3QbApJ4/f2g9EanuH+9VbT/8hoQrvCRNWi7qlNK/BlB37OY4wbtl1VLSM+Byixs3
vzqPsbgw7z8Zt/ufugbOeo1vsraNsbl15eqPp6/wYrfDZxNqh5nVbuMA08bUgT3nVp+PNesDJbyk
p9Rd+Uy4gjkcbr8uHqlem7o49jsmq03gjuHv+gUVqRkYeFLrvmYsP1jtAZcbFNbZ0ApqfDVWLOkj
5BP55D3cbwmayX7DD2IkSA7k8DR+/PEed3uwV/XJA2cOSV5UjT84D/5Kr2lErmGGjxcqu6vOJn8/
c/PpkU0l2lpj7LEhlfHIdpA3q9kbhg78h8ZNi9UYlR2w/S6GQ6F2PxLpsclQJ0QFbT3MB0IhDEj/
uPMwmF91A0rKJ50HoZ/CpX0UslaGRnaRyyk7lA3LcdiPJ0rzWKdfoqOZbZTntj+q0bSmg3lDeYxV
FrXlA9XYiwGFMXSUl6N/gZU+t2d60nMPLtGdzodc4RMJmRS4Az68UvE/3tg45bTHL0eCbO30uj3s
ZkiOB2sl0f791hDfTuLPEa8bpxRUmem8d4d76Rkj3XmjohlvpZcDDUMb/A3bv/wT8qHDXqtpb5/a
ciRPi2X+naWIB8bpyXjvZLzC6b5wFGK0jgIZkgyY3sPU0gBZTI4rH29r99wkmq/OMPtQYAlC569d
iHetXf7CN8N9IA8FIYJDkcDmu78s8frP8nU3rEbodPDcP7dvIrtMFf+kNz2oX8vefU+Id9T96mkg
NaLtDGpc8EYja5RgLGwlmkPCSnf5KNtshDcwMYnDHm84NmQD8UHtvQ3mre+lDLWGPGFSmTuckXrC
ittQ7d0h85kVKTEkHy0gQplPY0oKTqFZYcY0+rnLxxNpa3yCksWgnITMm5mT2Yxp4wWhXpFqB4bh
0anK44n613IPDBd97f3h05SQ2WTeyfZBF4xY0ARUimZ3qBXtadSsBtpJM92lkoRGbv7IZxRFz8QZ
LopmrzSrDLAGGRFmHdcLamVWk3aqEq46tFzjM2U3sP8GTHMi28BKEVXk5I+L09D/UYPfnUdnkvi0
o+aF3uZpAMvstnfgCYqoMl0WP2Pd+dMxK6+trnEw33oR22UzQ2cWzl0/2RJBX3DEaZA4b9V6LrG8
Gkyogqfo3K0XQDnzBI9hAlOLxGHOZsfMvGK3DuAdbWGYEitGDZLOUv5ZB5UDscqOHB4mJmEj/8u3
yCxuWRTMgoKOEgJm4StBQmasqnY+jKy2cDgCXaMJI351YH3InGjmWgh56LVL0Iig/O92CEGFjH2y
VjYDxZGZhL2u6dMZnCuLff3+ujaxzRdM2/gez7GBMWnBoqWNfmV29eAxY5kYruRVeyxv93U5tiq2
2nqWU+yg/UAd9gsBgkJI7ynNct160Lsp25rcSopJpUDHT22XWt8Zg5c1TzOa5/aPOr1RLORjO1gM
xr6uQ9EGe+NDQ3WV25ES6gnNGNSxR/QKtK2st7CfpZo2gDORyIRg3E0ntSmYEe90E4B6m1JnPl5T
gKcrxjgVlH4NOpen7WPUJgJ2d3MsM/r77+ATaAxGAZLLE41ePQikHhugxC0HSxr5goO3kZU8zfn0
bc4twTpQnR9yMOjY6MLgEr5RsKytbAHtuYJ/5vQX4XdIrYeLPWsDujoIhO/pK52OHfwJaKubc7Gh
d4cEqh7hRtfDGRzPMX2JXbO1PkekNcJbtox2kjtZKzKBMCk6SzlqSMp64HLaff4E5WmK63S3idAI
fc8oq+8j4bJwV38HTLYNK9q3X7fMaI/y9UiH+RJEgQqY3Stvyk1WBLAE5ko9nMZhpkxbRUU6gRNX
vn2/Q6RnRh47Rg8/DZIfGhhMWPXPVEEtk2IKNhsO3OyzG+BwBRib/31ZNh8EoiXqb8ZMnIWBn3o2
TqfMvgW4XX+BqwWuxUSyXWjFlJP9UcgM5z14XwquYMR4sQ7/mHR1m4eHmPQzXLBaS5tX5t1PQi8N
ZAUQ+N4bQeFU5yz7+Uo/zUV2nlyFXApxxxpGAZYC3BA8hFCTJTt7h6DrWU3X+Aww1FMgZlH93JlK
E25SYWy4RCfK8//5uS/lqXLJ1irjgvEyjudFhaBHvaYamcOj/BcmknYPdCRR8WcHbX+Us7EJE9/8
ThtIqfjN6ZDYrCoZk/J1e0g3pXQkB4mk8Vbx3svk/juUOFIAOSKsZDw/1w/13H3sWPHqgVdDiAvL
wS/0mZgWQKK+fznJ3Qb2l9BImiiWSWh5jadDaPu3VuXGUcJ3OS2u48hHa9pVQUUBSk6Clk0Z/4/E
KhHIfsOUBVuGfwE4ma9u1dYdaPunAZuRmvau7x/wreq/5/gBeQd0mK23oNlx85o8IIcNSUe2DRmW
oolGEAHWfWpg1Ah2gUPMNl80j1meeeW837bMwWjkjEuCpFEzyWTbNhpiQRE69TrA/Oe1S+Jq6iX5
KxFBGbBafWYvwuftpELNMNDCkbj6S3Z0jF0VLNZWjFyY7hGiIblMa3CBhamr0nh5OmbF1uCQ/+JI
ilUmVD2g/dov4BeWP/wHZkx9vFXI4wPZY6kr5vCC0BEN5ZuELwBWBMgvt4CGNZOJ3pN6v3fv1Bk8
ddR8f6PE1cPpCG/ODtRo5O4hlpJUfV8NLC9xiQQFUPUHP5jWeFB1XEzTMGXAWQFKDDTCoW/M0QyJ
5WCORckjiOPJ54d570Gvpuk53zxsJlvdFi0yksdcnTUIWtmhJ0gACbd5jQIy8Cr1GLcs7WRU8Ngd
hr8wwiSYfEQ6M5EE5eJOfwCFMa6Hh4Sbu6fSUBYH4GddnxVJ0LxtjH5HaGkxaocEinyeUgqzIfvV
O9FS3ncQTFGicJuoglGIeI0bBxUMwbVA6vI97H+01JGYditewsCbe//GgABulfEgSy8wihBtNtYK
HwZRsA/1Y5ZOMpBztPvMMKvLVwrBxgbq9X7f8WS+J4Mlaib8HmeUlSPhdQPIBL4u57O03Q9C0j/H
8CzaIL+7MqwtycTyuhhP6Jvn4/CJauoLAGOYcu+mkUP86pVsZNafPWxGUJr338hW8Ugha5j7YgFF
Tf4tOwcmQTTyokWEXdC82exe6uyz1n7wbCLUnBHDgmvwWGOGsHjjJgBO3s4Q8ZDbils9UQxewdI2
/Kmi06edY3SvJ4Hczis90BnikBv18eBhIq6EjDMMBS9PMnFdhUGTk2Nn2B2b29AuuskHfTpxaz5O
7y1IKQ+RDAA/iV+eTCkbe/jcPxP4cl4j1CX/wgkImcX4HyXhR5rWxA9JDof3QSwA8QDT3V/EzJD6
4Qhy1sa/2pqoiT73m5/3V/zNwanFMp4AzT82S7mxWkSNi27/TCcyPoW5i2mmRYHGVOG9bQ+kWONT
rZC2Ux9Hc2y74QqNPYnB1xNOembLcBqa+d0pHMJhF9iu7DGByfBpqv1yixnLa6H1TFrHFLNaYATj
I8QPVO1sdIQZ7J/baAU55Mr8RJvrW33LKcCtskT8XPpwrNBELZA/UIT673ni5CR/LLi/uTKf7Xtd
b8f8gXW+ZWrN8n4R9FaQaC49txmN9T9/gX5PPksqwoQY8io3xI0Wrpm7aqdOq1VJbtq62xTMLNbg
HLMRG8fDq/16W5yep/zET66a9eDQbUY7iGLTZlGEr3XmfcLUzIJ+h8HcH593I2J2Zgbjva2xBy4H
1f1uEzKGMAvi2KlnzsWp29Rb5r7Hkg1uEe37c4X3EHgxPwAFOrXup3oLQt3vjRsHrs6+iDDxT1hH
SK2O7FecTFBYqjCSPR4O0r8Azsb7Uq3eZ4goq276Oje7OuQli19OEE7NQ1DvbbnFFcPR+QvwEQDM
MQvJf7tte/mwsoqE9TocYmOjQvmI129Y0ygZkCam69IXPJzkKjG6s+qtsq+30uV5isTRPYbeSDOr
RR2qs4dkx+/pGFIDPmGqA+H6seYTaymHYtyMv38Ot7B5Pr+cRHxTLtUFbyS00VuaRVY5qiGJa02B
xVVjiThRjuHjIf4MdmG/g8OYROMdLkv5pmYeZqs/FLYZ8xI8Gn+o2PmnEWYzY0paAw8U7HEeMeIO
2d/j6zssSbdl8an/XpuWwIqFgdbzRrYobv6gUAl1BOxFSgmqhQkDomkZ9Js7VJpFQrWx0ugqOVTs
FoJurxyHvfm9JWuQnUs7G7jJtCdmvN9E0ztfxacsTH+b2XMv+C0SPK2vG83UeWmD+1KwggTUmFBM
hof2NYkDrFjWxq92wiZVPzRw3kei58D6UVTkiVm9Mcixn1fcW/rzgzQdYWfFrcI+xWRcQqSODSHM
POZJwwqCJyMb7vPPmPFjtX948sF4OZgw8OqMo95/ybKZ02miQEed/uRf6J5+XkH/15xHQusnFusb
cxLG05gaFAzE6SaYECoT6FkMBeCXdL/vIDkJoQ4CX36ezbTGkudrntk1GSx/GbdVfqUJewlGN+xC
sAZS9nx2c3wHQAYpTiHwsCdgazA2Nbi+TF0JLW+tB0uJIBx7VBWYf7JqNkhiGAcwhSRrFMJohyIH
s/IJ/gP8Fz5/Y4xCLHTpfK6eeByFxthG/cUCyq9/0xlDZXi6WWYjiMm+c36dUS1Z1OjPkGBiyZMe
Br9y2K9VKJD57AMNFr0EHlOpq20G8+Ea8hgITLJXfGMbbdVFhnpXuBtqwuAPb4879BBUpFcoEslg
Tj/AKgN5D1UQKCZ+qSOTd8/IG4YDE2vOAXtkCSfkn7qPSaXwBL5iGLOC2WYndrnQRjPIijpcoNQc
4c1mdjfmqGCQJXfqm0A883MDmuFniktdOY9t/PvaLup9Aa651o5VOH6bKpstf/sy7tGpmNoVMBcE
tGrwQ7VAyZKvX13Hu+QQzYyZPI/5Q0hVb9Uxucir/jq60uu9WWqu7bW4yU/SgGju2msizfsjUG9b
2S+KTCwrgaoQbJldbDLDWI9372N1LG4PBpFs4rAqOeSU0qeYgCASfdJeaXwkpJS8H7S/qgn6/rw9
b++xqdCKQrs/V0f+kc7UReTLYv5HHjdSX6EmhKVnl17kAUHy+48RJ+cNbVKd0wtvYcQxiZDC7+K7
ks9GDAxM6ss8mukLHQJm4lVkUSDYPBAHhV/ZL4JT2Dtv2khucG5lIU9FzKWpgnr77oXWjf2IjqAi
JBoGDNwZ6AwloSVCr4n25x3Zn9pFDdcwiP238yLDr5IJ7noGGRPNBLPV6E2L9kTLaZPOM4RIlayx
xEPWAm2H36wim5RK/kCM4gZAD3ovAjO8rMBPcWynRqT1w4oKbJ1ClWaFqheNBs/9nn2F5fW1vuMH
qwRid+XSQusaYFsi5nMIdog1glTGv+KfxjOHAhBiAq/LewLmRW3dYh3XbnikjF0NuRtFWfBYP38N
ZuOXbK+dcQXkkLTOLo8JlCOWxTtRjejYfQ6f0RrbEIJMMrrwsKTMKY7pvnlNoXVhiIiDBA/5nZsd
GBm77+eEJ3/Erbzl3XzhodwDDRNbso1AJ5mi1xMI4pQxRomniYjiQEChEacyEB8Ul1LjRLhkkgYB
js5JnVdTckrqleJBWkCp74xDXFERlLC9n+HAMDGAdZVe+v3XJz+U1otpa+WynX5N7ZIxpN0NCK+B
O1dsYcyJGTOtxDVbiDN9Q+rMQwxNBz8hOgfW1iN9AkLzfFbt4W4NNumtuCIB9O7H11n6o0oIHxdx
PqhoIdKMEL3oR67R55eUVoSav9XYjvbYug1n/bkkMbMMBSccKoC0h003YTVtiQIBZCMX80I3SD/L
jc+1gYC+TRdcS06qiCKgKYFTcUsv0dthODlX7Mf5+/PeYYQOqWPbw24WtwrvBhIcBVeo7ChJypNy
UdEvwtOApfUBbA1e3E8g/ngmPBFBwzdyalLrM+HeDM74xDkcyGtIHQVjRNzjxViInovjd8NXrLcY
9aLx5QZJb8auCXp6nAdjQ6BN/x7q+D+8gtfDYpsZT4vwy07LiafIZ8XAEeJr0t6wqwiHBclj/l9d
lBvHzLnl+Dkj3ISUeGAFfA2li3fERkLXZwB5w0blEcU4GuuTK4EU1aWetftzs5duzy0R3EcKP8o8
huaDa/KLYx7qjIT4EQOGbPsXe4hdljxZ1W145I8lv1xt8ByuMrc4VjkjHKJJUsJr+l+2RGPAC/kX
MkEZz9vDfaUX7mWcNh5q6HjAIZBAhqVHnym82G985w5J6h+jD7N+NmOceXjoUYWiwgFnoHP+XinF
OLTY7+jEkn3JRk8PT94p42X6HoxVIki10HjwrKIgH0PU9SQelKHJyP3dWnzg9CJc4f9xUDgOOGes
UjxbOGmgOGegQ0Ym+m5WUx5djAZQvIl0epTamA38d0XFI86p5X2zqbBBj/81enA1eX9C4hXf8M3I
ryy/XHR+gI7zha9LKtTZ/DA3h8TurDgD2f7EdokaWUdDOsHbJaGPAOOCk85oAbhatmi1IOZyz3AY
NVT3XtxeHAzyBF6ZzoUcIBqjI8vu47FBTN5gF8GaOxalAGtEzQZBtoMLBRzDFdwXSpS4oK2m8rJ5
YW8IBBt56D3o7XJsePST3gAWQa1aIGH6Ek/Rki+6LZ3KgNOMkxJuONElrW9ExANoA7JUQCNou/qR
P+rW2FHfjVumklOGMArg15i/UBXZ7xFaTqR1WbXA/VJFkZNNu3wp2LlfX+6dezzViaWR5iMVWakL
HAflFkgLAqcQSLfUcEX47Dc9slt5tgdB6LVpBs9+HX/PypuAvSVLqGD5SXPFBW/ClPcPV4VhETPx
3yWVh2kmMSlGja8LNMz9h85INLT4Zk5ZG1TTH17f++pGscE9RinP39aOXUZQGXqF1FTFlWRDW6pI
brCRvPv5eFfhs+S0zwANvIzxSP44K4LNmN93mAItkZmz9iuvELe9T+VRkM8kMk1WWs5Uyx5lWGIG
vOZYROsoaMghXaLqJZ9i2Dsy/E9jwlznhovB3RecRGxOLiXMwBZqIcdBvAr+VS0suteeZ+v93Iyj
oMCNqksvXUj8s0h8FEF36om8klE0QU11x410Dpqiy1YVqBipYrp79wAhjRJ51lLH+b+YELKzLKUh
HjNopqLUw6lAxMoQRz4iLNvCDiIZC+KpETgPiNRAXk+ng0yIPwQESyjNsIYJxRFkLTTre1Zd3j4t
JcL8JKwrj3YaG4rKWxG2V5xWzWXw2IEIv6ar0eMwMK3RHkSKl83B5AtQcB5Zey49AvIRmMHTd2BC
U0G53z59dqoJawVwXIKhRDmaxYPD1/BHks/SBz+bH340syM3PsTP/ZmtxnAzMNiH1yOAQ4aPX/cA
08PiNsJJdS80wk7L+si+C0UIzth71cOGtepNbAOOKQ+cdrUcSuwF9u6m5Baijgfr5lLBob3PqMxg
dEMzwjZ3hiQTgK2r7Jas681Sb3jyN/kwmSzFTn7GJvZTwHZ8hvstta2Kc94oKAuIBw77FveRBIdg
EJSG99sygkQMio0vSXKYCuFhXFqQ9FZjAxhNvGtbo3oi3QjxtFhOKC2ozZCYa2cBZD4c4Sw1oVG0
dIgpwh10z3XiTvo4fJKP3yuLqzQ+0MCwLieVWA2X4JU8+o+bNu90F5kdS8pHDnV1RjPopc50uKXG
WD99h+qBbFQ/PXDath/YB5jbgt8kS9Zl41zdcSsgoByVO0fm9naFuBTRHhHEw82UNZJCC9tbnCGK
q4pejxKEmxBXCmPOMxelvj5wojMrBs07rOEMsyXFhpHeUeuxt8hwMHx6pUHDQh4heN/yoEf98lsd
cZfHfw2Dkq47IJvmrD4kn+ebR5ta49mRsAClmKkRp4IgFN3rrvE6gZ915hLiobTn2lGXIHfmFBwp
c6nKhJ6bFRX7TTgsfLsPiyO5WSzm1IXcNNSnrP00ObXbITOEYgy1Ap1Ah+gG1WTfi5g03gO4GNb6
b2n7QvaQY+1p42qeKFZ2eNwnxPXwTbxCMPRAbkaA+KtxWimocNkisgDnA/Ya2L5c1BXzAhZRSNw9
YscFIw9BZ/S5jeAfRi4UdgAhelLWVgieujWuAhntJDvJ69bkAaUkTgWEEoTMJBScxDFB7oDLZmrp
Mksa/XWF9cX/ivhQ5kC4tUH+ZMuVkFLgyAabDOYnXDUG/iXFLHzG5FgPrFhyv4X1QUPT+SUUdjRD
lMOaTTuCfc+Y/NZJI9laFmjc6ANhQCqMvvOlxtAKeAINNkvuTOc/+aI7JvOLlVFgMDEkxNpLfuyx
rTAPXw7No4puBCfWzKsQkTxsStU1LrcQEs3GYFKI6PkHrxusM/VrFQh7ydoHuLlboxNZUDyp+HgM
ltD7h9BIQHiOeDBAuJQhZEp7xk/NAlbmt/KxaX3ktlzysPRQRMMMsrAoiEmCcQdr3Ua/ZVfecNld
qU7/rRnNBchTlPXiPbQLRl/2c6/fxgtwmoaXAjMmmeRXFLM2DzjZ7ZKPCBxrIJ/Dh/ioSHOhm8R/
ZGzCjdd/Ig6ebQDvqDOqkWJbfB2gepJjMBh9wel7kkdgfioL4x6qjYGFb9+QWXHlcQ/wZDdkxq6a
Xd9YMt5cPoYkHvj/rd9HX/ZUG08mOCvQ8Bh9V2fK4vJH2g5x3FsR0MU896pBno4OhtP8nuBbm3mQ
0ngG+gUsnc0Am1zNIrLQG0IlUYPXUQ7KTfO0cU4qiR/VbO2iDyzOWHXROXWPjiLXhcjaczEiv9FM
Rnnze8VcXkCXJBh11WT44/D0QBagB8SgE+NZoPz+xq4S/UMN0spReibss/d3CVE/2bKolTxedraK
6EWfTvnPKJvzxrUjkI/uBGcR3P2RAl0JPgcQURiLUNPL14iUQq45UoLxhi2gJsCFAgRRQ07gvfCl
IBqcqgXnBGoGPhhG2hRjfMUS8d8HX1M/igqN0YCFATK/wL/9/2MU6Et6SOwZe5MPWjsWDAZRfKbi
5PP/eDqzJVWVJQw/kREgKnLLKKI44NB6Q2hrI6iAgiA+/flK9lmx2Swai6KoMSvzzz8RMJkP8SjZ
s+dEzENsRQLNQKR8twyMelQmHNzhPmMXvwWIdRzFxXG4FrfbH5EcM0vaI+pwQPGABzPDkbfU35i6
DAd2hKj9IcGIHaC38ZFZG5IJVEW8iWuESy6YwCgdF2xahCRMdrVwFGNyb3kSuOAg4/BMgZmN2RAw
lDhoFvYciPacL7nYInDNfXo2d2C9aWuMm5XtET4TpBhbD9RXzE4IJY8xhqtv5VGhXHAg7DKx8g54
quj9HOTFKs9S29DWKLMh4kaOy/T9hoZgCJI5+xneJdbSPxkPsxVrfQnx4euP8u17f+RAR4JXHmsc
LivfnLigbWgzznw938XLuaAtOLigipGbaR32ArQINcFRCE8QKjuvxQHUlMhN5AGwW4gC3yJQFi5Y
QtB/UXq+l29rq4GL+wGQ65StDQg5OtDk4jQeuqzKF56a36qhNfgoNnb/lQ3+p9caS1VQHFjTUDUg
lVKDBOzWcQCZNswUX/UXIDrUXgib0GPQWhSfj+j/UsuMhLsuomQQA0cvf1mm6ID4kYiuSA/g77YC
3qxi3yrxaAF+o7gcdF8qHmMKTD78DD3yBrcTkGOJvqAzJg8d88ubmlqp5v2I77xVIi5hkYHyGpYj
YWNBuIaniQskBrxCXkP78Y1MTMArjD2S11/fHjp/kBFn0nEhrtHx4h+KWwddl0jNQJmZv1GYb6t1
+dBz/MIASn/fQGquOZM9eWHaASnJHWlbj6RjRPSBLdVCvF5e/BRzHVYhgkzAZGBJo+f47QxHEjtC
4YSPQO4Tf2WhjQH/4UGhyztkq3r0mcZoyBML0oANGqV0jqIg/As3GsBXhSACkFGdGx//pB86nbRg
ivrMM8HNh+IATzt4Hza0xtMizDa1UgNBnSar66GGAlPXJs9ihiUqDvobJlltEyumjDcIngwSUIw/
oh/PBWFc1y8rC9MbfKhubHYmMfQrwz+4OQggCdyZ9vpLJkI3ZDVOz7rj8wsvQUyzA/Kx4ZO9xi7C
fTGGAhOr5YWQpFCT3Ka9h4Ol7n0mRDzKsJW2S+A53ya4exKd7OlQZz2fcEafeRIRe9J47y7QB2Aw
g8KJkF1YF85X0DzjYkYulx6JcQh6IKfuNLeaxgHPyzvMrB3JS6sRrAQ1PINgLImDClknJNDDxcvS
AiIF+Ews2WEIwsHt/LA16MGcECBNOQM8PPGYY5Vly7zXVuxz3RhFsoeIfXGR9zuzO55glfDcY7of
hEJyVFSXSJ/MxsAV8cNjp9El4hH1wSYrmSOLw8N/vY7wLjXyxwIyYJSAjEEU/QPYYgUyAsYjFEts
4orEJTwfpqqhvmoMgNpsON5GD47iw9XBZSE0nGz9xHcOV0dAFcroOgUdtr3jowzw3y3pXHpJAFkU
/sYVx5ZL0FTo7pmKc+sQTq6JY92ui/dGQQkMcmH1xiHNrg4fdOGwfOnvcW6tEJbALnfn4CY7018d
rDPFxgVHshlDu4d/rdz44sTTEm7/HlhZKzmqWNJJjkFTA9dByEmx2qKeHtLykQgQg471TjBevAm6
kYlBh3mztt8Csuhc8HrcVWT9nEnr99V4OWUAYhHKS/xIqR44PDawLj3B/69iYtpq+CQY0hvD7ViE
AZw8Z/EZg/1Q/2yfQb8PNHCwe3Tt4mVer5i9ERFQ7iezx8scJE7oVoMxZh4wpqAFv2FNYsKB8zAS
aeRWBAc6p8HDQfyEYZGYPjcY8FnWoYcSjA0fILDMFxCSKfott5Wrdbk63dEQ0QLLECFrCwMK4yPM
JGNQ3N7lat3qBVEzwwNqkScx7fHbgh4GbMkbyjrstXjtgaMFmYCDBWFUPhfCmtpAtB6y9yLUfA70
xB9gwE1WHcXtQ5E6MHCDgGhVUcdZNaMmrgw/2RM0WXxEbnKH80C82K7gHrkvBPARDq4toYtRtWYj
qT8ltmoHTLWTjC+adS+3mfcEQpM4n6sj9Ubya0a073e9etPQPbQOtgKQGa9m4vVhmzI/TJVeUY1U
eS1fF0nfgblIruwKv22CuN/8VJ1e31OioIyKjlfjWpPMoyIgEIZeESi8s5RviwLD7QKHfYk10Hj2
Z3wQ6M4o8bDAospbQoBvy8dh5WKvvc00KgcQfmQlIQsEWo6O0QTZHE++/NzbpotbTbgrI7qKANUX
mB52BYD/6Dr7wOtMjK8hKlPNjjvY8V3Cv9+uflx6aba8Dea32n0O5jX06KPSZJDmdnX/uShr9ica
dmOWE+9xEDPsYzEcI0Q8MCAH+Pm8Lii8J8i21z2nhBiHJcA2HQBYx1Dxd2RrHwWdIugQ35lYzm7s
Kz+w08pDp6jWbPzY6akBfDNoyCviac+G703j1go2HAGFiAxMpxv2qHTKbNuI3R7Y9tI7bdAvXt7s
FfsKelUQiUwx7wUE7cCJCJHCCoruB0XjQ0RereE4m9M73kZNp6n8pgsOVO9cV/nTyd4Gdguclzf4
aP2x7yMnl/9RuaBAggyK8+tPg2MBMLlbbjGgNHswHG9C7DR9v7wvpHO9QQ87XAhyswTGiA+b10gE
H1V1aVl1N0q+eNdbeHzeP+Xb7oYTwQsG50o9HuDfylg/ZkM7xam28u5gxC6b+Ki9+wdF8oapNr/X
EwnrnJpaHUYWHFs9SMF788Fjl32G09SQd4Ddqhoe3RRXx9V1gLbzRpxCu2HVg75GFdaKCmpq7MYw
PwELjkSY9bTnIwYdoDTA5WCQWywDKe7pFIOY2e8JC8mpsxI4Gig0SqJqshxDfVDkFn0fYJS2Uk43
fKVOct+IlFEkG4NqI0SPIxLcp6Pfps2xi44NXujKjQB9ypYKk/zyo2yloQ3eCzT0KxWKNH5/RmOt
40K0GmpmVVldTCvKrAPMJ3GIW0AvADK/i17zu7p4yEYf7yGYLj4msBMopWBxGrIrxZ/LuMY2gDYl
sbi49enSi/4878+Tnk/I7hc0/7IXdbwiNPkuFXGy66Vdm77fgR/kYcU5UJnFI4MLlyiJnd0NImqv
BskpCZETEb2P4vfvD2QfK9AEezne+m80JqJ4ZNiMnhiZjMs5x1SEHOrKhqQvFmBDrAw+5Mx4BD0R
jWGR3vVk5CfeBQN/6A4xQabIkZEps0TbjXeP7W5uXcYq/mnNBHwUsBwGLeOzRwjiHrY4wpt4V5yL
XkSxHPfFnD4lSF5P0m/j7hYL8hrszNtJb2bHeSLLM1FZJYogB/IYwmD91CDsEN43+BR7GaaLgl0k
ZjhczF42uO8l6D8Px5bIrH47KpOnVWcjlJmzxrtYQfxD5vGvch4eq720IlhttQQ6N6+DJhhuP2tJ
zxcyPyJIgm54YNNHVsGx4Hv9PieL6jzYpvtqmq9NbGawJb9xZ8bpF8nCVUEurJX1a/ZcEJI1/ol+
w2MdvB1IODrme4oPBWwXMk6n+xgSru6h3FQbyceqtEPc7KMRR+LbIs7yL82LaMqZ2y9gUOj5vzfF
ncRBguWig0wIGqnWG+YpquAtUrZ3uMmFSPAFJfGTSPa9w0XexboXzZ7Tu2bzE8kAf6HX54I/uUgw
YQJlYolHqv7mwB2G0dUu12z6bUzN6b79gRS8nrJK28t4KC+RQRy4RA1Cl/8UJ9DxPUAa30M7K8I/
Wj2/Th9Y7lHbI5VAM0HTsldDAwn6HqALVvpV09V9ybwto115+CDfCP5LeHqYQna3/WOOYzQqn5iE
95kC9c/1hBCUsHFieqdR8fc9383oF+D8TfFGncZBY+Fom88exKh6Vg+88nWia1E6Ngn4aVOMCO3q
d2vQVju1R9VRV9QzB0tVHdDLXeqHnwRKL7jaT2d4DI/9tSSw8dZjhhyyeAWsOeubX1qDIBxBvL+o
Zw0yOpgWXfifd9JA25eH6IedBHC/0dXOAha44XvbvokXsNsQRhZmPbAqTJmgV74XH/xhgdowgeOe
er7+Pnb8qZ3vv3w61dYEFJeD8vFsmducOZ7nBGtuvn9iq2cW/GbAhz92VAZNcnicitVtSRYcDzDT
7OPWAyyiP8qeodH2r29ReP39VzmQjPb44F45u54+kX0nFpCbEL3JpiJv323X65ROtRmGn+goZjpJ
R+anH1M2LujfQyjIiBZ+m7JaATX8w7DkwiflvUbUAUkua7WHuqc+Y2rIkJHwriqvqp4ODAm93AdP
xrzP+h3CuoErwNAa4GT4RN5oHmNp4KqZ0wBE+ciPg2pAmWdiM0fD2IQAG6lZ2ehg+lAnTbW5sz/A
M+TO0DBpiblkSh7cNaw3i3w/9F+qzYaR4rMZZfRdzgBivh/CJ3DB57BdbAJGgDZnE0nB/30n39Em
agcJfYrUHNznDo8x1NrmoUhtpbS/3rp2bytPexMeYbxS/6Rk+uQ6DiKkJfqluEfFpef211gTLU0X
4be2e7bjmLK3o5k/yZxfeRdjlfLSwzjzeHsmGb+2LyL3//LxCCbtvebs9r+lbxNxbp9pRtcZFBT8
QXI6KkUQ1+yaH9EEToBpsi/X3H8xc2KERFMICZBdzEGEvTeCG4KVezNYJcF13V90xsgbE9QZPrTd
wLkvezH5BsNQrwRdxHOf7kVDMYz38W/8Q9/dq4dmxdIgI4pZua8C5PvL9XqSLgHFwNbE/sK8YwD4
GRJpAMae4zDSm1HHpFUu1IKzuKzrI43ITnq4zddi18pYYt9zLpfPs7Zi7b+iFIGPAhXEGZQp/ZfG
49y2PJODaPz/N1LbliX+IN/hS00watvhy0/UO9m0lfQ5k6RtXOZUxlQ7MGgL/uxuk33zdIJH7/C4
YjAe34NkFBFsclNOlexAEQeesma2Yq5Mz4O9tMjw3MDsxV7EiAzsqLMTqwMafmipmNbs95zuiwDA
mW+ghSkxpWmL0HYfGCUD/qaRIROkn9CRaFemmCboTa5HHmM5Qvck7fmX6mvrgoRtPlzwYRxcCOvO
V3VDeao1J7oglcY9Xvtk83vkL2riat8DXtAFObYXcxlsIy9dGt1n5MFLEInbEUdVU0Zu8hhnSsaq
RJV16VBs3EBCoTWbgaHmCVr1JRAyKFK24LBHFboauwtpBtXzWEWEL0A5hpLqoQrlZlslXGBxRllH
lAA0dQlObHg1qdiy/quwNiUt1N0/rHpB2fIzij8Ij6HMt7LgBuHVxUGmGy4/c5hEzcQpbdSIs86q
//NBjy60xG838+ExwCqoBtVPPOpZkLfZIngXBEwr1CdaEB+UVbwENgM6sP/TDwbrDpG30T1C4f1T
HND4o09DiYciQhV6THQTqCRRrXX/KsXEmkGcCTM+SES5yCcDSGYexNOSNun87g+niL3puSeCjpMD
XPZsLLwj+XGg3VC94R7FHVsTEABoJ5Vcv1oh2AGcUBZ3NHfsB0xoa12QOK2CjzcjbFMmgQfB9jbj
NlCJDF/trigWEY1A77Megd5g549GUbDz/KdGpeSo4RMaBoWlAGz0xiipdxhJwUBDTAdsl03pVw1N
5XPED5hGRXOge+bigx4a8Py3Bdl70xnpKsjtXHNTUfRFJxep2w7fdl5StAcTLRdM5dzPy9m/6/aC
M/dpbGUXWiTiigfE0XZ6SPYv69cIis3vJNCe6fKXM+SbBO/xlZ06P2kuWk4lAaCg3wSs/oap3OAW
XZjukzAgGGX02G/+DKf2ou3jjEHeRTLN7O9YJHnmdQx9/mkHQHvBE/8ueI5Xs5BOo0BOHO4zxm97
BkP7BDlyQRLOf0xvPJuSGCj6d8K7Bmg+B1v0cck0f0FpTnD3fE8Nko6yMcNRHvGCr6KUPPi9+SY/
UzwGPQsJryAF6pI4oOQ8gh40Ef9ykEebAYlIynTAmfucmRHa+mCEt/cZ3qTXduxevmsJYvfTyZ0c
lZV4A1lwwdE+z8uRoJiDcKoguwSnvO8dcuGC1UKxHjYrD+nYJp3Tc7tStc+PLuO36n2sBoXjq/jt
zAgGbiw0828cJKxPyk5xFRhuU6//cPsmQXmP+TrZg5fjoG4505AcFEssGxksZeKtnAO+ndriimLy
G2euSUdqrllT+JMzafiTM5/MHT6CrxH3+ejvI22CNhPqg5/a3P5lwk1we+23tl/V/klWXJCsLRAP
kjPZtg/yq9jOfOuMF/Erb+ei852s+bMtCY+05eFPDh5vz9Qm1+QvVrjvzTbbtsyc2/RlbdEOJOAO
iblJYTjT0Z7OZcwtfuZvisJrONNQraDAMyz4pKYobUFJSS7t8/zKnzwufv3mQGIhXnzPZMW1KDco
qiMNgcT93b39PQIe4MA/CjGYF5OOvDjzJ2t/+1ns+ZIFUCCSznKn/aS2GMKs8C0Yf7Yl4U8epcyU
p30v2fwrCVmQPffJ5GLdFvLQ4g8OCkpeHO23kV1b4gB5h1vtQ9wiA/H09yW8CsMDv3LBqsb+tS0O
D/NyHmm/hwQ8+BmK8nNBYs4XvkfU3jcjsqPw1B6fy532JmeeJKP24l8x2wtyb5PxSrJDAiMlF0G6
5w4ZJotmdA/a97XZUlYOniJBz+uOSMTfErIbLtp4W3+bjWsOkeP3oATcb0b59N8tMqAIQXjkNzJu
a5dnsoCs2mpo38q917coJOTgJs+JNzKx8VSIDDERQiSJ/p3br2m/gCmExz7ssL7VqwHJoTMycUCR
+70jiU2WuPH98ub7Lt5CqvqbijOP8lJuipJ+/yQ9N/+dY+B838y4yQaO++2z5E17ttcNxGTf++TQ
fkX3mJmKA5RitftYOJ8S6KaKmPSIw+jc8031JKRFiBldIFcwaMSSyfG8hqhVbTDfEbEKe/brMQVv
3tM7a5T0NWZ+k937HZCMgaSMHIkbzYpJj/on67aQmNA+3yakPG1p/xWbHs9NSkidUXPDLszjonGo
P54VAnrbHnwSP/AZ1Dlqv7bmuUl2nEnDEXYtrvkpUizeR22jKJBveNB92+LbUciBd5M1wAjxDM/z
c1cgl3Qqj75Ag3DmTu970ebevobs2kbgWapZnBFrGT8lLm4k4aWcSdI2NH/yBHtj5Euy5Ca/cnDB
8XhavIQL0vPOhOh32D/EPR6iAtFmUEye+y+Pb7OSNoh+28y4H7MwRiLBa9YW3hCiLPIZaH/hpSY+
gzvamRfwphcqSvGvdsaiyU83TdQ2xdTOPEEraWce4+CvtmwUnk8kxevEC3i0PlEuUpDh95LtV1vQ
PmoYkqIB2HTZmlF59YlsXiI9b+Vos9bO5EJe6plblLAQqbSzdiYn+OtqkQnvq08UhxSca1FqfuL5
77fwFwnaYnDNp/ALF98Pa7//v1L5XZP75P8tCr/zF6Wmg74P6G02/XW2u7O5wTqDRHxx+qi+CVgL
klfv3Q0FBs5qrA3sKHT759CrwGyUowz9OjBeAhnZqT+4G5euW6DqeZsoYnp3obNIMquA735ICCvh
/niPTUmYwq4Eifc7DwOv29iS42kBSg6ubzPaQZPzx19pbBRzFRA1Iim7UIxnGgxnfnofSyCCChNt
VA3ZHoyhmZN0py9Y9oEdXMwqhQDOrQe/dXy4EPNamfSg2L9ObstXqJf49eCUAXJSw7Sgx/MEFwWk
9L/rx04ec+iEunCzpNYTeBQbCeg3YexBdl90FpADfIjnu1DGtY1gAyPK1e1Avv/7GUu2FJkl3PG/
8Gc/XegGOhDmj1FaJrg93QIFfwp2R9nsro5keYEjTD25V0YfnFjv3B8no/LweDlhoDYwxpkVcWwq
HGWnGSRts8dEBbRKfOq7eYWv25fR/nUX/WyuTnOQlr/5ElLD7OVATJMQ1ho8Bf5NEDT0YVbprCVQ
zXwBMUCJgRXEdHM0AYeO0fHjHmbA62Kwih3Yo1lp7HSGL57zEj5XmQ2Xs6UseybF8eQFXpoHXJPv
5qscQxT00nRBwMJ+bjc4dVPDrwPFmfcXgvBC54AvQ7/4Ie4od+PKXucHQqTRbf8KaKTnOP55D4gB
Y4hKrP7CGX4+JP1YT2kkb3rFKLvbF1hiT/3xZZliEv55o3q0IwUmCCuei8pj0T3AgQTLYgFTykRx
8CTChQcXny7YGcaAA1Su6xSOisPeslu5QDKgqF5dbXk8/JVB1C6zp5WtULQNZ81PClgGbzYYY/Dt
mFxgzPuTF3y7toAKgpdpDgEh6e9GOma5640qSLKN9wG2pdttHM5uUDz4ygF+RhiWsl0P4CxlcQPU
5WMJrBkx0YHhPm2YMVxMlhb26DUj9rorJi8XUGpmY945DAH7/NIpMpciHGCMQmm4bMzbYjjUS2yw
2Hjty/07te/7a/kQ/jIH5KpB1A30uSZDj3gQF4AoUN7gUmfk+Fozugb2E4YVhvMd9hL8p01GcuVz
L1XGjB0NRW4FYYrdUU0sQ/WKYQlvSUJcisy5LWXQgHids+J1cbiCAcJ7XCwGiQw+BnP8SHWojQKN
E6k0B9RMZ2jEaJUGuhz61HPPVondvXwU6B87eM8RtPePpMpft2fd/uq5pBHYV68xp/0Vd4MRDTLf
kQ+DH8UZYkVvXKF4gsaXA04v8LL8KXg8qXJeVv9A6fRwOw4eHERFfhkffF7Gg1lypML7RLATA7di
r2yGIHwxy9z8zH0DyXg5cEdh8ygxkk4GYGcvENTqyVLu22QretjNHgxdOma54YMZm1hG1YW64B+4
cNjpu3CqISRYD9OCAX+eMLUOZo19dyWTyZYuwJAv+AqcpFYF+jGFps5Bwa7Ik4NPeMNgyfx+MZ99
uEQf7sutGe44aDDIRFOUuMnyXmIdXYwebMCE24ucOF5eUqdiRDeEE3KYYCTYBWQdUUPGyxu3id68
2aV/KN5zaiYav6Z4cGr2ExXKy2LEsNuDoetQ4PMIrmRMeIPGYPDw8glutYrxQqeH51eIkU3H203d
97oGU0bYJbyLKRW72/Zeg/smnkF3XqzzWW9d+B+oFH8e0wnOaIYyShFW7lPFJPr5X4aVGyXEnnYl
qo0J2vc2Q2o1o8dKYwe5iHCgDoA1omVGr7fsH7qT6ia2EO89PVlGMpvh5p8FiH3ozEIfYxNQG4wk
qdM9ouX6bT42XDsSDQK0sG/L+8oi6kIXpbXRnSRjhJJq+XSKk/xXzzQaTRaasAjeyZFyfk5RzaHY
xiVjXszLZTYfbrXISBfVgtWalYoagvSs3EC0WhIOmSZBlyQ7D/zV/uCQjTpTXBypydsIGlvwEopD
BeJGeHeTgzTrzoZBWApJME0MuFA0eR2uoLg0sxmW+ic8hYbiEjtFx13HLfGsnUnCRNH16PIYAcdE
G7SHODaKL1LHENYmy3g3eIrudfPfTokCuGBmWKR+DIT/qIK3IHCgle6pKWmL7Nh54MhmFEFKZl2W
08xhGoBire1+Gr4qWC002WYzxgZcRRDEoYLdOcbZM0rE+Fea0Ecx9uzRmdv9Q+W8vKs58Jp83MNJ
rJ4O4QYYhSGo+9H1J1/GlVPM49vkfhLrMFZQX7Eo7IPwU2LcPhfM+kOvdrVNz36YpQM3WQfAyySv
rTtRJAfwFyto4cw7wbGUVeGFy8ue9mBiY71nKVQgeOZTEVuYy96bLu5voPCN3B/YjxnzaROohwFi
wXOa+mG4HuIeaQprF6ZY1qIAD0wRdyP0hh6YWqSqV8/o44ACXgCxYFGcrMq/r5gJY5yxhm4HIioI
OmCHwFEJzq8tQ/I+Rzjo3UA8OMUkjJyiT/yOEC97WKhg9MNjkOBRhcudGCBJdk6JSkgJMjFlwsZW
FyPp5ewk6kZhiTfWwI28v8XN7ywuaN5gsDFCGVcCV74FPNAZYH4eh5elpPzlRInZ9LLdB/zAZ3bD
6aCAPRBf5lW3vwyHja4WE3X/kYwaRkGg0VBtsw7jdwyFgv0AnNL1htBswm/YuIpqHuZBDcAfIr/5
k8hNqUCKEY90eRPrTNhliftLzwUoULvz18WX1AI0DfWzBZ5ChGuyw2MySg/3ST3ZdX+f+k5bYN+3
MdWMmAJxZxCcyojKtHPQN4F82QgB9GBa6xE5k6490M/KeLL0Ie0r4iVT0BCg51wDUQ8wqvfbdxoT
M4H+Mrt4TTuHdNO158HjYpLz8o/R3oefGcZuYJA3JCSZmCiwmUJ+DDPkZ9o/JIgXYyIk2KxSQDvC
rUQAx9soX1TLl3tfYY4fdSsHlsiBvsPXeEanmdXEf7Ro+spQxhcV84JJMEvEA+FVXMAKw+LM+q8z
l8/nl+PDpBQsfDu8GgQ/528NvyfwMkj3qD0ourTFr7YRbNaxiw/DDwAFHsa/mO2IQYCa8sCEB5SM
XYGJEyyOESfNEZesncglhdkff4xBwDIH04WJ7Ml6BljOogBmeohxSTOZ4DGx7nKriy/fGCue/ZiI
uRSSa4uh4awfNjGEXQQVH5PjQibDvsHiakAiatd2zkjruHCpGARp02862+DGxMCKmrEO0FrRxwnY
MtUgKnxvBtvbGEEChJ0LQ4fdbN8+azaGIWBns+TAHMeC+/gFpadrUyaE08fKx8W2dNbR/OKhiqWE
zyUatSaovWRhSCPNTBahlRov3FnKq/MntH5WFKgr3Gsb1LMpSEtmIm318rJjM0IzWvg12OrRqMf2
yJV3AqVCfLKTMIXgp2dokPma5CJTCB8nqy4hjeciVIYR2ahN142Xguvtemh11gPvYeNcjKnhdg7B
tyeYGXDksD7nT20EOO6tAQ9Py/Vnx9ifpHsVMikH/Wg6DeH3OsZoUd3bWINfJILJ/mnUYq4aF3/a
RDqqO77QiUwVu//VqgNGwaSP0JudLh6zIcrzHfPM70cDhTOCC6UAPW1+DvImm0cnWAUVI9qlPixz
b7Py+8TQHWtO7sdzxKOH25gf/Bjuc3ZIzlM0Kz/iKL6qJxW+03CfIH4phtSZSrgHd6x7bxINoXIl
TC/NyNRfbpAr0w/RnY0ENogG8w7htgZICs/nL+uCZFe5X+BcV47TTf8WILLhjE8CKE0LfPgAfrsA
9PPTB058llhbi6ZAQh5MmM6duAN9m7s3WleapqHfXPeD7ibNN1HkpLlv9IGXPG9B0pnXDU7inbnS
I1JzM1OAcjKWi6o/UuAgGaYE/wTgWV4ZBCWCbDPL+4jdUslO7a8gR/xoYxwTPg8oCJsn3jzjD2GX
5DGTIvTn4WgI/j/z7+kukXcxM9Jj+vh5mMrALBGkeaDRDomEoiFi+Yb/sRwjpGQ4auB3WDrZZYnE
xcUjOrCbQkR8Xsf3cJrLzjPfyJrfbfw3dMefz1SRx12sP00x1q4wctlvfE0hXTWleY+97iXzy2JJ
9EeMcNkKvildccqnXRAPBmqS6BJ6Ocubos27QX7HLLb+PK/AQPcdPC57+ULteU+cKMN5Li8G+GUw
SZSIygpAjStAEL3A517e8ak1cTA/2vaJNj0DaMbw4Fs+wH3ecHayS+tOBsF73As1A3683kxlmwDD
wQuOgCGTUIrDWlXE+DCBYQHE9GQDdw26QQZ9kTqVF9q0/kn/XnXAvvYK4HkwQkSkUiJEUrsadwMM
wczCLC0DGF5UYJN6Z4+wDR9DZ8+tnqxvwdWKcJ675odNAyL/o4CtWrA6IGFCqcreC16GZKMKNj78
iX+R6osfuHc7exZtNmcV3hUso4hAyLszCJUnSKXyItm8fpEglWmxi8Qc9kexoEEsflg1ksTQpQCx
NcQBg10BbswIfo3di8QW+ZMbvBFxWd4zd3XwmUJlpxhXfNkqcJngLPEWgDwB/jO9c7j/SN/q5lbz
0muG8IQ8+CJagYy54DbsqM3sRgGwx+0v1E9tqOvCrvA0MyEd+5H30Puq627AN4QI7H+ZpkOZWj/c
IjIb8rdvsZuoeo1LR2k0TCBPYiLdcGhDnwYPEyxdA+sCioA4F6VJfCxoYHmntlbXPAWjRQbEy73/
PGQ2FIKcuokduOpyVddwWQ+oNBoENRFYRvRkkEhNiN+UC/7S1447TzjCdyWBE3umvMxvpnQKJbtU
qRswm+inDH57xECd6WzJUdrh9jV9E0/RGLqxgx+fXsGoWJhO5ErzoXl14nXIvz2zbykwUvy+b+Yb
4QQ6rG3nMJh04JeUTShx2ZTA8QwNddYnXisRCwQZ9b1ndhSnLxl3yKWqhayZKfSrjeCwDIlaHY9f
65vd917o2tHkrxVVT48NGgpkTQBUENo4SD8q3H4+eVBTzwa2QYJp2o/EembEcNbTkC5sQhb+KNFo
mPnFhlc27pkZcUPga8rw2zPuifXmzVueeAIatl+Y7AD0Q5CFxuvUW72ovCW1QQ2py3IbnaUdSc41
UTHocN3dkwghIRxxkEQbDUxNHWDkeNQawxXtB79t6g1O/ClnJhVM2RW4PiETQtWx6p3akj7RIAA0
6Bth37g6qL68Ja1MZnmIY75RUkhCvyWrG0ZXfMvdGya8Y/Ixo+lnWeGsebwcgcFTwAekq7toqvnR
OTzJPv3p4zPFExJucAoBWWN4cy8mTmSTX8LVsZ3YJdveaYCMAO16qZ+fHrztzTxEqdTTz0OXWHHm
dXoGi/CTW7nVM8+wo8NugRS4gwxzHU4aEGq7jgWZT3mMzo+O/vQalmE48d9O8XZA14fhSIUCE0dW
uD0hFDp1cx1cfRcVLmHJMLQaMQHBXjBsrPqsm/m4PPJvWhi5bGiZifoKjG6MfzS2gb28lT1w9Enw
3pYYY9Eiov/pjKJxtPiQZ+TiVofZaQQZCbylCaSmmXMdpza8etNy1rBH4UMJY3KCpAFKzeYPTxIV
DkbhOAKnA5E+bydgwOVMxPnM6PmfjPAFes134QySmH3Av4OJjNyIUX09oLkhSroa8VAULzTjETOs
9tO3a6cK+qMb+OstuEq+IcfKGPR28RRWdUddM1PKkiHl+i0D+W/R9A4hCZqauD72cCXtuvPBqUGN
Df45EXT6cgxdr+BPv8lrXg1Lft8XOGSuqb2duoRptNyShQZ1fjgPid1mDnYhMe/KLZHboAa6rvGI
QK2ExX+tqfp9WnmXoYgEN4SlvqD24bOHnF+kh83SixCCr8ZnG0dGNnU/Hkv1DNTsIlvHi9ssCT7e
a9r3aIzfW8e8xMxCeKZWqy4ai1nR3cUaLGIZ4e6G5uCyjOdvnDYvu3BeEWluMC+3VNtQhTppLY8e
688xWtARiDt3DnfXabQvpgWsbdkinUFZN1U8BU5a2GBfDlwUWd8c9tmbjPCh7K2vNxdvk4oIGdDL
mbkNQ5pE1AZWQFjTzduvmDg6o+G82g7mgoZM9qCqUgEgIFTvmn2C+EnnHqV2tFB9KHxslKp9X/ZD
m3GcwikJgb8g7oH708WtdCkBGPPKsTQnnbocgNk5Qpjr9T1ClkMjcwZFP4Ju92IS6m8tw/t/dfO/
iaDWBjNOkICIGFh6RJBGMl1qgi+cgd9zGTf0BWiMOzpppwrxtXbtGBmuUiILZD8iXmF3pyw7ucO8
kG6B8xM7YKv4PYI5Pj2md0Jib8VrIki9cgIKpN4b1iHBDEUcgjldRZR7Vu+YhZj8VR9HDk9yL+gs
XEJLePBIv3WC/3kCsEJLxQx16qA5iZCKUq0T/Q92eBrpvY0X8ujzQciiFw0S8z5VGQ+z+gyJ7ULA
40vvnI9EvEUKM4W8lRiHA2JXdqZ9QnB27cQvwJUNZulGm178viOPMzjJPuP7JAySTWFr+xAupc6G
qRdfsr/0+yUfomwq08tWmebwC4uAjskx96gbJtHXTvE/cLTOpUAEXEDTMCKh3/dvW2oXZqyl4gsk
NnqZ0IY0yxbVQ+CBcEJN0TSXrahKecmAG7jpVoxS9AJ+vNaWuDyUW9xhiMvoi9iHJczfEWcRETF0
78SDjEciguoQgqKXfye4oOjQ2TmcM0Q1XySHL2pFREsfN3YgU87HYQaYUpyUoRAzCssjwUQX17Uy
tMttfnweWf4itpajaGD0l0SWEC3EGk8Phud7QNyOCjUyOJlTtK4RPnwiSMzRBgI84CskJg6+FvnO
ezPaxXze3XURKub5Nlw92/KcpB200PTVLQsnuP656Dv0xlLMALnFfBOetCWJ7/pw3q3psIwgj3JV
XtEzE9lgLiLyiNlfMlMTrmOpLokYkm5LD5ryHnLTlO8YVdvrmoiT8V7MM9uOXx7Jcztw4zUyMp9d
MTyY4+lGEXP+cMckPhbCBlEpz6xgrGL5kem9xK8E20THZ7ngMf6jRPmRRZZKoGNKLJs0ZDiixZcs
gKKi+su3KtbPdBRNJGiP4BXAULuAMAMR2v8fSWe2nDizBOEnUoQEWm9B+woCjPENYYwtxCpWIZ5+
vmJizj9nhjFauqurq6uyMtnR0bvQxlrQK0yh9FKRfEW3q4DoOXRm++QRi1opGeOiP9Ynx1AtlBmx
0yPW0Pd48a0dCh6kYgnVkWOl9bQgLXgbGtkt7hVQHF8/KZyQUq3c1yHofsgjIyBwwMgRbjWg4iUI
JHK2J9SKbAoqXEkvBhtSu2Pld/OHmeD0l+kltNADVUobttYMIuIQUUk0RIh6CO8QmSUBSjUFdRXk
X78ltPohwD7L3V4BT9uDIZrJ0Ud4dn5HBAFpE8Ic5EpwCFO4/7NbqOE/xPFBeYpz340b4i1xW5ek
L84j7UUIjSSEL8wwEyfCLcvRk8l0cjt6UXWB6ltESCqWJc03uJilT69cQELhW4+MnA007CevxKIP
MWE7PGTbiexGduSUdLn8vhJejeaeSePTPJRD0Do5sxqQQuXBaOQrlbKKyZIh0vKC8PEQWp+n3JAH
xAvgGcJD5fUmj/hFhvuYQ5eTKnGfwsvZpyB6ifceKYDCTpqxnkBYHKjKUHAzTVYXy9wud+yk+SYA
JtfL6Zz0zZwmkQy0JDla0heXDERn3MzUeReCeY2qwi7Ncp/1o9dC5SQ3d6ZQoSL5vNjMNJLd5FfV
8JaB9YBZmARCcsna5IgC8aTidtaIFq7RBil4fWyiq+2EPfSktZFZ3hMSEyDbIvIOJZQz4TaW54PN
lryGMtpnSnSctfNW0sa76xAR6lLH42YOT0QSokJlcdALoWumjnL0tjHEwOGDfIEz5pREISw/h7xb
hu7ox3IshNo0zcGkiZLd8suaKMk5tPM2OSfXhJzLHVqhgVmeV2ZOC2k7dGD3zvrsS0CJaP2gcYPm
FCCw3NuhM00bMlzXZGMOnQhUX0KNBfSe0ZLxtEbb2T4DjT5flvKo24wvdPMaTA9cB74ZSrGIjCKT
p2QWk7JFHRtV7sSkNrQNn7/VRK5pAoeI1KDiPE51QY2BhEbLvCrMnNtCc+fbOfktemr6EGd2CW2r
BYS9Ma2oXayPe9kp1BDlNiI7B6/HFPXmMsBVIVJ396QL0fuO2pWa7CZq2HuPnJ6cfMYxvEf1WoyF
74RNDArOh1g6uiba6MpzwIM+2kH36nZLD46QUM2Xv8+RFl0P9BRb0+figCI4sFYZPLu8Mn2tBhlz
SH0rus+PpKJQ2bvP7RJw42Z2w3G1Q9TCp8AnbUsAgktSWiB5RYlvQ9m2ImPH30B9Ef6QXsyUEa9W
9DLFh4yX+5hY9H3FjByx2x310cz4VRlOJzLzFyR0u5NLK5hFxt0a2aUTdgF942BFq7k2stZadJgf
5ucVXV8sCTOvJwAZuTXWt+DP2T6mvjJpqDHwy+v/7uNN3CYicn6eGwvMO2Ikl/KeoaT+HkHf63v3
SPcbihgXuLFsNstDrkwUmqAhh0/hU2CxLUtrtNExCzVpMuivuA5K39hNl8hkXWZNdgv0ZCtrdqKM
GBYwodqoC1rk4xvUxZG2/VOSHieMfMOKuCagiK8rsoaywG0+MyL6ELYZC1ahm+20OvOc1+SeALys
aP+OeNrZMldSI6KvNF/mNARk7ZzFzENguCNnJKjomRGdE71sT65eYgFbdz/jWbCi+YafS8wSjFCq
RS8MQEmviV1WBas2s8sTowP/aepM/1+e7+UYNi07NGvcV7IsaFrbrTaZtYbg5zpkDV6T6/xJyLXm
NawFH9ilBQ0FS4xU59TG+DuG2czvCcuUPNBaWfMVdH/5YN7LtQiK8lGbtPP/78rCE6S1DMd5BYR2
88uXrnPy9fy3mcl3V7L6gejKYhCncsfNzCCkLO0SRzTbZn1u7EzP8w2TZGLWZrnNcJVc4MpXlMVx
Jg9HEjeBcX9K57wMceUa7WDLvyzxcXdSpvhBHjdymRElpTUAPzPvj+TZaVVZ7HGX1QR1zzEtZrHK
BdA2GxGsM6/iO5X0LFKZ0TY7Jf1ik/L3hEHlac5gxsUf8ie6YrAhPGT+WsifZJHLIHNrJrOa8CCJ
M6LEyPoBfb440vrbgWNVos1Abio2J86tC84fHWwivXGTArw2WeHHtIKfDcGTQgmx3gjaD5lvtg+H
g2DScjXFrX3ZBXaFCg7iukOWUU8OhVyetwzPCcwUJybqSTsgY4UthWJY2KKsZ0wvgP9wKu4PURX4
2Nv4QDePPGcbHnFENZfCx2V22EZ9j3akmF4/dgx2DUxldGcXoEANi8yRzsGLj1fC/UP3z8XpbOar
DaPE3/Cgm0zBFfQjJ2xjJQSm5mo4iju3eQQaKxcvlXRxk3YstG26ZW72M9qLErA7iY5XVfiM1pWx
Qc3Wq0eIHaVEQQXSK+LQg723z2jmubJ0SYcfM4Ptj7HG4b4nkMGUnWgZPyLH1yC1hZS+FKL1i+/g
za5x9fFfPf36Bw/IKcTVjXSaoLFS7GGTLXkr8svs6tAIfyPVMqqjR8xj+OARoi4WAXeDrbOmt6DO
nYIdF07KI5qTvbjKOySlbW5dlQZzSTGUTnJsAkvhLE+WUlr6/F5ihgxlvs/r6Sm1AgTJoopo54SM
OOmGeJMcgUbfgibrwmoCkoZmnQ5Z7ntCeaKaiA3TCwpwok2vqZJJ5d8YnRIbQfhT6Izw5pEryw7f
FMJvN5YwgCR/dIiaWOoSDmOkTCo4IXFjxNkxB4SxXKelw/KGT+WW6SG9Ribtb49M5VJOyjYf4tzx
rKx9tNOVAtr6WM+W3/e054pPXJbUg+7pJcenz6RZRKVaIvvEdnwKL+jbk/yAv/uYHj6OqVYY01N4
xtfIc1qsCyfq2DjpM8XJ5tpIW/RZo+J7e+U5YUnLUm+F9kPcCAsO+N4cv81KNEZWxOa94O4UiJLN
mLYcK3YhvVV8qjv4dTqDIS9iAI8EacysS7upK+2BxAw4Gv5BQhuydh74Gx9NILYYUPexvqKv9MKI
2L7mbeCqE2rhB0V84BYKGxFzyfec6O08QD3yF5ZMKB4T/QRa0WskkPV4H8EbFF6JAkDPhBy0+Yku
oAe8izeR/AMA9pBXFCu8ExFSLLpQa8I1RYp/4NzEp9JCoETiAnqhuaJOym35ylWMzIgeyEXipHhL
vHP49nIh79aF//Hwxpp9HPU+fAMe24lo45PNnGCk77Fygg17o5hU39O5LFEdTPcKswOtQILZAnPF
Em6/FK3Y9eSX4rcSoN5xMv+3h5bVJy9PYxlPrjAi/0H2Xfj4vQQHbJgRZRB1YEAu/GTJKdx/8uhQ
ufBNtpfw4m+iIztvL4YKtu/q3nFxg2q/o2pBXQlPQv9KB7EZk3rC4/HuMuqb+HEi9N7iYO3VPt5R
WZaRQUA3aIs+01n/yGjIHDokBF4x2XMyAsweeiKxEb0568Q1yDSIGYj1/38+FT4SXo7jdgSUXcZV
ieQ/fsKVr+I8eWVKi0xU83MRDoaEDo0z8Y8a1BQaAtqaedNLoPDr6HWhGPqWZ2GvZzzlqWRYTi4p
5XAzhqmFlUasTJs3koLIZmDWkUDl2QhlTnAv8SZ7e20ehP6VNkH33D+h3AgndNCPXxDfEJVQrfOt
iLmfS3uGwmWIzCJ8ZovzF8sZdysJaHC1PrEa02mS3ZbLyS7tyE9uMp2whmv0cIOUtHwLKDGhFKPA
2yq+Fp29pPpDyDi4YpqyeuR12Of4G+0pXXgmQqPR2HcYJ4O4gW0koSjLXkaGgnHAw0Jg9H5P8kJy
M9rqth7gnUDeF0uW8ZVPAYGEgtA6Qzwvc8OYMxfECOFtoX5dfPVLAlVIQlkf8gD8K68r0aJ8X/ZB
+RySNAqrBJUY9ft2PDNTI9MnRn3x67+Ot+HVjOGZjQKX9bMVfw9/Y6rGF6pS3AOgzYL9jevtMJ//
K51hZKc7/SGv5vMjMhon6ub9uE9xVcebMC2gByMtEAWrK1qcqHgytPIGRFCRRLQ3HgT3RgoxAlAj
76wE4ookPnm7cW+Pz1f4G3GQ3/xoPB+B5//XcaiWa5h6h/GI9SmhrHRxKgzke2G+7VrHOfLOzW/D
lqtEPVAoGIHiyxLG+YYPcyjrVq7xf/eQ5c6rwgATAiYX58awm7Bxe2IZOFlf5zP8B4/+3kAZSeTH
48vX3hOrkaniXowIi4j1ek8gGtpkDwj8eFHoDlhao/dcbNnqTc4whIMYQy5zJ6v2Pc6bQXj5hXYc
W5JtkcdIONOKSYHyiaq5DKOL1YOnxdT6SJEx+5x/6apKiKolrmTVMc4d4Yy5AlH8BfxBlU1UVoRs
PxwpIxNyTeBdQ3meEc/DAsK7ytbHFyWqxtnhYN9r1CLKAV6Uv41UokBZNxzleWgZbrmgjKTs+4cH
c8igEf2CWQ9pGmXiqTMPOXlx3YhlJ1eTRxdvYq7unBbfXiUcspu1SEPxrjLlCs5ExlxllKsVUSRm
Lr5XtpqzGIPBW8upo4ULh1s1mZyj5OnkmeQJNzFbwt/lJP1aDDfrD6gsv8RxycypIeBUOeUTpoIT
IZRm5TS/sqY4F7JuLdlxiPd5XBkXuWLYXuGyaBMuuYn3z2HzexEz6jiRck3GUX6MrUAsTl6L2BgL
ESuhC2YHjJgH5jzzyxGW33hcMSZ5WCuSNjty1wjfyAmLqPYd0RrE7XIeIB7fZpyDNI9vEVuSTHRl
k5d/wLDECOSkhE3RgoO/YRz5H0/S8cNiszLMzASHdh6cycDm7OUQC+B0lrd0D/+y98kWqowksm0J
xeS5MFB+huMHrLziZ1gwguZgwIhI+DGxFW7J3MmbM0xyQpLDAy1pbOHycpVPvoU7yPBig0pUFwTo
1KKU4aZ5bwz/7UhGhhtG9Fz2+b+3T5Z1J+MteyxDz4Xk0MmxB7pgSHrEYFkQCQ/H7FDflKX3Przg
lOUgQz/iO7cjk0RuBf/4/0ElvJAhYM3wC4PdxPL8TLrci7mUxnxoP7kDlz1cOYaxUggHucaId6mL
qnHlgQlTqaRnvC5vT/s+I8KY8KZt6OCA9xzaoBSIBAzDXPAve2aRcd5winhvs8f3GC09wlZuHd5M
4UrhUVhyMpcM9H/HQEAS0NPDg3JvbFw7+fLz9GnxKRsfrkvWtVgSn+I7ZGP5f1rC8nl4HuFthY9f
FsvXjR1abF8G+H9gxOv63VQWHKP43jfOOChZ3uJkT5zT9p+oTGHAHQU5bimRDMgiGXDxXrIA5WX+
7yay9zuQeQ2YMpsjlTycmAZDinXwF0xCVnaBGckLch+aROwBDUacmazgyj6BLYpEA5sN654r4JB0
EkyyQAmA8M7ymA6fviMWpuCd88AcLOJk8UoqsYYcnWS2Sa9xZmZEZdbE9LArid/E1UqYIOuDhxBP
yL+L82KNv831HmJM4jb6a1JLvADOj68S3eICmWhxW3J0lhfHrRlDEnbiCIgzcB+cUPgPI+DuHMtx
LDyuvC8x6ftY89/xy3PJde0lZF7sQERwbCvL1YNtBf0tWk9YZFg79pjRaPJ/peEp12QxXEizYbl5
272sWbnS2+iSHgdQ8XXymOIm/zsCbOb/+9b+RLYrtjNZSneU+t5T8z7ri7ljxBzgxULIk4mT5a3Z
UOXp38sNlyWHLRw/a4ANLSHVJj6BH79t2Li445FGYLFJfH4rh5V31IThyXISo+D/JICVfVdSo0fU
GrkLU/zevei24vXZxGTe6fRjffwiqQdnBj/xdiXgfOSMs7q8p9Fe6SEhFSNHjhojkVXBkzJisGew
vviOLDxx+TKQEjS8R+34+9+CH7+y63IedPcENRLPSQS2jeVYRPEqggkCHq9N1F0DINZjYKQjNt4D
IkI6ZC8Qz5GjxrYu2YVquxGu6wn5bOIU5kf6rIXvQEkeuw9SmfAPnuayAZOB/gXT93usY30OtmPm
TPE3uFVENZBkZO0ATocb3SWDt3Npq/iAdouzVKo+f8bj+9I9xge4S2LmEMhSa9EuHt90iTmM0Wbw
oTzgAgNc13P7H98j1L+diPCscT531JyC1wetOO6eLqlJ1Xzehp90Vu2q0fIebL/NogF/mjq/qhVf
7XiJxAQNeSd4Jje/8BLAtDnYzJrZhQwF9OYTykOBOW8nNFHQ93JCu0o0py/xzr3P+xGsVLD8zhoC
ZjRwQg2tm4t/+94OZuyduIkl8Yyrjzc/cH2x9KHhHULTlN98kDRA3YfbBBME0xSdF4BquzUEQYq7
9Bgezr2ig1A0FAq6vhyGRhs4xmnqoNsKgDfNMOcUBnWBRtxJ9Dx3SY+T9GlCp0kPLMQCkhlgnhma
Oh1AXDbI2v9cljNb9VxnHZPddCHuaYcxZ2vIFOyA/t8NcNbhEXwdYcX34dvObguNOncgAR9dmaH6
1RvvR/cZWJ3fpUtNvh5fH173RfENrGa5B9GoDgt0MuCC/aBTEo1l//UDD/oLEPYZqJLH1ZiD2lN+
YA5uwF4BCVzbOpAM4GAfx6jZuNc/ZbDmGl/jZXBGjpfGRQgPwLEXyud21Fzcx83rdiFViC8oJZCP
2yshg9UFqFqgsYiqhzN0AEu9MnNmrI2pDXEUfo8we23RGPnZy3sbdOgHZ1AOSN48RXTqCjFRLUQQ
KiXqCLEAE0rwoQk5Le0Ge8/Y+fAPAF99evujNwNdtB3sBu4mgpMdanDDrSDjAh8EUUKLRE7RGok6
BDs2aAMYxICfw+4PRBHYgQiQ7LjxnINU2MvvA9YgYgaigWFQqXt51iDLKsREh83n5klEeOQwTerG
jMf7X1Kh4TbQl2hCDO6QxiG4TH4GxCraCwt+W0JJr8eN6fc/ZtQBkOIe7GcQMF6hhJxeArMRyjJS
zw8hee3D94Vgp+5XnHHHzpTVSlMmHfDWoN6PaRoAhAoO+5yq7jM3548vyHNLIzh+VGkHbB8lSHJO
Q97a9usJm9S+NyFD3QjBbacOq5Nrnn0DACYY4n7k1vOjjZr5cGt5W80/wWjxc5swHWaAziYh2Axe
ARIFiEOBgW5hoAwQwbr+1Tks7MwrujxwXWhxn7UJT6m7HbetP9kHfxRwbn1RQYJV4wo88OweEUJF
NyE9/B2FsfywD8y/urS/IM2E2q2C44u75meA0qsdpZScXYPD+eVX4ohsu3U/nKn4f9I1hMQQ0kHL
tQKBjAkd6AES9ujnp1MFaqZBJxr3HsLMPtUAl6SOT/sc8AhK+9SlKW9/PcgatTHKoNb6WRx/zslx
tix7+X7GacxYcBuOTyrUlQS1XxZqv0cfdjoy+y9jWM/5CAY2FlF2UUSKCKCmU7zu4YGGHaCGqEXz
Ro1/Ctq7uzdCvYeAbIDhZVcR3TvlTc9FCGbXjLSfuvuCY3U5prFZqjdyLpQTByufgy4bAGBy8KvF
1ikA6Fy/Czjiz2VviE8A6Ao1B5yeoaK6iFGg54FGGVuqMr2vmoAM9mEH5rpyXWBxFs8K3pQT1azX
DJlGaL0/8QFF83NU/N74ljKkChoBpMud2uuGrehrgPpvhg8XFZwXVLIXUJeKcAWfVlqkZyYtlBPI
+rdRAndiQ29YsOs8ZjyCQz+4wOp15KShztHMEAKQ5uYqrFPRC+LCpmt/6ay6vPmEjhOCw1wpnqg4
UQJEFXVjiw7Qrc55fd6ePhw0RkePBU/QbD1jssUaaVYy0PK0GGhURLBiFGTM7IGQVIzQUC+oV22/
6NcjKMC/aiswz4hfwkTq7SYb6MDZbRuhu4D8wvLvXl0N7h7r36lzRt6gq5buhu2WVrGOCElxJcYH
8TckL58QH2q+8ATDpvMsetTNuuQPopORtnZ58NfkBeV5cgMz6C3HHey2eJrgOdhw91KNEzRMRsuT
+wQEYRe2GoAlGxr+/TlYgURWgbrVEIihmXivxjAQ7xwkoHd5laPxhT/s0ZTkIKEInyw0Mg0UuxSz
0bOJMkjPkebzHyC6hGrGvPBHNL9QWdFQ/pkxlgTD1+TA1udzYoKZefSaQDTzEKlbmDj1v7MWbdZN
dEm3MON/Jjc2gylWIiXvel758X4Glv85QnviHiupRP6A88c4EyesC2N9Rm2dgRG+G8Pv4NjuBdv0
ffQlaJZDGUcxgrFt3COikih2ExOIvwNMfkDyLKi9R9SLYykVS2FDspUVXEGPaBmr3/YfRMdQc1YH
F199TE9/x/SWSvL3mO7+RPMuRUGGv3RxjzQTH9Hslt3jTSr5GsmjScb1jrqxQjppQ15yn+4R54M3
SIiQawgmSYJ2MT5XviC5pi4WbwV9EBIQgFvGlojkJrY2rY9Ju50YE172doBbVL/45hh/gAqRD5pj
G5M9QsAHuTT3T1tQvniFTxHtBYxx8VoGEPQ6PZt0kzPXZVU+P5m14oG0sm/vg0717qBSB5XmwRV6
pSLYDJQptf3X1lWaO9xR5+vkAvGr26IIMYNlcuxeyYuFSLXDrh89eTUztBCsdTLTc9wxyg7Hzj8b
SeuM/HozLLpt/CRDc/b1JiBqI91wgSVyyK2Ib4aywrVhU4VmCbCbw1TnXiWx5PQnDUQyD28JoLJA
zzVZ/iiBDRzmB8gGxzDv+kFssdhPK3iPgvH6KgcaM+z96LQUAiL36SsHaUvSVGu9Xm4NLlP4mLaL
41SiCMQMYhkif2t6NAMRqdhD5FrQn0hvABWyveujqzylv3s6PQRWqXLIUYfdMz4C0IO4qIvBGN6z
qzHRVofZxj8Nkew46/g+7/TzuJSgiIFm0UO5G1Y9/6DTPOZDpXywvS1YvlBlnXXTo+Jajdv0ys0z
14cOqWIKzTaS63p8Uwra9Wixy1FArUuHSOorU/8uhnfIr0cQkYPNz/Hsnsgro9uOLBQgZKQ5msge
J4j06PGBLB91pr8bHSGokRqe3rqJfktPMDYNDCKky7iz3Mg4Z9onVNEEauiyIjd2yYxX3ixn1cnT
UjVTzWHVpGAWCeiUwZh9lO6611i/+R1wmWtmXMY20iZsXDF6uc16yZHqVGrzaXEpLhyIRX54e800
hDAann2AUPsFf7ozQeGjuZJdKB9EN//xCfdrXGkZ4qWpWWX6K9xODQlEk820OnoyUVPKq4nhRDvb
/XxMlV3Zt8OvxGzy3h/hQn/anKeq4mUXXL452HS+GRSoCtwqxvAQbNwn3ZW3wROGpN9rcLVGJk1/
pXX/PJ9Hj/QFDQ1tyPaqUslVowy18ek4sYNHDxuPtyNEC+gs06bPO94KYL1nnYNrttuv68sQqWUO
cPuBTx8hXUvd4Nb/2Gy+4QfJ1SGqU4/POjxia4vNZPtjPtlbYG56EpERdjSg3mEh+zYo2V59BOOW
sa8P62TvBtbqAuZsF7T0YSjxMvgSQUT4jN3GmS3j1fZT/7C/v7ivHrOBwvr/Cn0ck/21POYFoWzj
0q/289KIfM/6lxuzm5q9cDdnJdQaUjxy4yZFrgfj9xNdJZCGcV1UD8xgeV2haQSK2Cj1AG+vUquJ
D38UCI8jtJu3ERGAqEx6BdTJx8Xuo6m+96kzadn6iXyfDo+hQF0MepnO2gmybxpc/f2Sqdl+OrVL
LIrGztJJlOmeQJBDqEbrECxwq15+PMIZXpyA4tmA791nDwbAcI9gBG1t9BxV2Uf9bUxW1JxRo4vP
5gDh3UQhh4UFJzvULyHmondgctC9pQ+ofoQimaoP6rNvPYbmKTgfXZ12NCcC0o3CGVTs6NO2bGWk
5dhOOCj1/+wYETB86N5f9cMHnbHBbeNVyLVL+YqzkklHXTPwHM5/wzWlP0gR3BO9b2ai7L+ObJcw
BCiFBmR0xHg618/bqYAM2KvhJ1Eu0Z0g7HkafB5eYf34fuz9I6TcrwLS5xdneGBXdPZzzvuh4wMK
DS+z5FCCSg2VtOvLI3JpzUFCMuHmGdbqhWJm1JmfdT00UYDnlGPZQdt524uLitUxtQomWqwXUk8f
6jjt6auCfa/n/qFjCtn2WL6nZ3GyJzsoCXtwP9cfvbFOTAbj34foWznQq0NJx0npVai0Rc5t9Vs5
fYE1OeTF8ZNj4zW+XCJk8Vz246q0A/O2ajGsZQdrC17A73nPCSzh+4Cui6H+i3cpYLRTUI46KTT/
BLoAHZthITJt1jnijHShk+7iqh614+jyicwoh7zzwevorfKv3vGzPgLYWt/DSz0iilrD4oyBdTDy
MeLLP72XPa8RAraozYPwuqZ9DZvcRlah/YilkqMoNpE+diZOcUyXY5Oq7t0DxhFYBVJwn89PfXz9
s6iKk1zMDh8Gn+5TERDfppdPDnzoIlgc60lcfSqh/mXPOE5oE4rqmRpcY3smcDJyd6kTtujisg8+
FpBDrnrlY0H9uzyB6jiBpQNQBV7hlNzJG1KnUctGEWkXicrZXwEbIlSujQ4rqQZUqBPgaEsz71Mi
7y8EZ2NRLjdGDkENv0+BF02VFHgW6xyc2bdU9NGeLVAhrP6Qy6KwxTEkVinDG1OqilOghelrcvGh
QU9eo8P8sXAIRY4/9VznJ14L5X3JHXAeY12T5jhRXXZSSDBjGgod0EFxQrATq2Oi7R36LVnHDeS1
rzFFK0G8pPKGhrtW0ifIDj0n1zn9Py5Sw9ZGPV7RmTKDSspvOuAAvdRG55C33811YMe8LHEbVYDI
AclzALj3WvBnQFBw7ytkqMALjM7UjWjz5B7cuLRSSr14XBlTBiUnBGW83lrygKROK6KHlVkCaln0
o14JwoizmJIwBmQ4nVQvqZ4LbNOkkyc6AF8gq8BJ7DC3xX/u5lK52K3AaILwJB8FWzh5r1Kn+RA0
EedcY6qWGvofATE8o6DyzoqfgEMiztuCspBAEKwMtshp/4a4GVTvXSz2aGdwjAZaoRUqqpTxNsWi
0jszppAHVgGskFlox9hKF9jXgdsHUQBUoOaJavBcal6tBFJ4wJuTvYHhVd5gLUA0ZW2RpHwonP+l
qgSSiGHVRpxjpsb64vMW2oK5KA+r16jP6J8prVKERa0vokTPrIWkCaTA3CsZshwjfRigEIkbqU6W
z5Fack4ly7LD9Hh1GSGVwXhhk6fEmhJuA2sAGKbnGHIgRR9mhZmxprsVz0b+ITHz7ey8IrdLJTES
CI9AMc+oHVPsAe9HogaMJ8HETKBg0gV8WAmsS/E3fHJaAbnNWR0sOlaAkjLPzlotmYjIWHPYJ1Ut
dsXEzWtO8sAOQN/11y9UUJJ6hWgvxudaDEYfTBjvKlhQbYQ8TIgBrkmHiOVusueCIy8lZYoGcu91
rwT0d6ZipR55ZZ5jLug+A6thFCUDC7bzPIfPXiYATOH8SQtcdF4BfpMCEG9JCocyKdE7yGeG/AkL
/VDssJ4/F6xRcJeCcyK810tnajRkjHh4jLJ01kJij0deCGQEdg+G5bVg5kGUspqfCycVKyaullqT
HHoO2EgjtVauPYJ+BvEKyfx07tugzncm90Zqa6T4at6f9iNO7znrjQQwB+Kj3zGWbyc4tiavn94W
W77HbDLABkTddXKPgXTcFlYqiI490QZw6deABBBWIlZKdxpr7EiD6phcGSyyvZwNBRc4ZSnjLVnM
NcOnl9gYeCEWJYklEi6g+TBO4f08hxzISXg1JEym1eq9uvghUmj8boLwY+anggS8kpdI3+ueMWnl
B064ML0EPUtWReG8x78KlhuYGvOlNXyb98TrQGu6HLJiAe6JsI2Nf2xpkWYjrsq6RNVzpKU6rdMD
6L69c8wp2IVP6qNo1mjI36aH8BByAicbDg79mmvoIfNTN/D2NCzwC5/oqwXINzonjyDh6SAoTkAr
OlR4HiBY94CJl58UqlIbeoKT28TatxNbwdKnQw0gWhu8QiW7RrYPYikzC714gKQnyqFXLlHXdnoD
IRje4gYWl9CO+knjsy1DtsFhFY0ddr0fASl1ZEaw0ve6jmTCyTyhLhHTsVU8EvicKMxlS9qBaBKb
1hn9ZrT5jMzR6Q3Ip8UneqxqacHY0gL2CmlMiWn0Og1foYZqTHbKDs8B9y7O44rsZ8gp5RH1vpGx
zo8gIPNXqn87PuJ7JnRiEYeMX0LuCfnmLrM4grfBVhs0BVKMcwK3O7EbV9/NNpN9Qcwda+8GB1oL
SpN2fkSzUIJZmKOa1jV6XlbSPtiju4mmhxuSpNSHwyoyvB7taw69cI/QyaVvh3wzoy+tHVamoK++
g67lFVcRQDnfIN3ktqPXWNoa1FEdmBF9eY9kW9QMUTfTvb77IltwKGFEz4FOjsWZV/l2ykmK2BHB
HqJQiGypklA4wVpzOmeSF92wPUTd4v4XnUWYA2evUOP3V7iMaJGKdsC4aObYTprJISblQ4fDMdyl
Ffe/JdISsS9Os11s+fvRllaixm/RitmFhKoxOXMMuTeu8oYkgwSOvZgc3i53Ph8YYptvf5S5g48J
rxlcWHQgpXVIeUC+T7cEsModTW/SDGmEkidIdniZ0PGt0OAXDXPk3enjGh8nh/F1hjwaU1J90XwU
n7LjpB8eYmnBvRSk8NsMwFd4DbjYuJZjcslbhnybprovRmVf1GNpDKRNZcwxb3LYedXXGYIA9xlu
i3N2+kI1kFlGgAkOaqbP8G7xnu62fmnQ7QH1f8iM0LvWLbSSJi7ax25zK7+FtN3Rv3ZuB8tQjYyy
zupZPdtltFaxYWpwWLm0FDbeZV5lLT0/CStk+qLNUl1XGW3GVcbPNaSCR3QV295motFAWmjhAaVZ
Xo+lcaM/xiqfmkfXqZXTmmthSpf5baWUj/mJ+aH/cUJbpDmizZJnlT4xJydODWgEr2k9qgIFRoec
hiQsIjT5xE7NqMdFbxYNaCwxHmU/X673K2m6M7LNh7Z3G/pY+nRz4URe82W0jGjxW6sjVj09fRVd
UpfVBg2mTFrZaGSreOMLfXX9ks7O0TU7xG12CA0acn5pKMNRhM+4wblJd/0P7fl1up1blyFLQ7xT
j764V0DDXKoCRDP5NyOXVilaFOnRmtHiU9HDQ7tU8Rw/YruooiUwqP2qI4WUPTc+L3imlwyDrWVQ
303CeYezH13CfokD1CN9egy3q1dJx+Ddo0FnZOS9Ea1MdAxfaKetkiU6YcgPUgqhRaMud/RAczaM
t4wA+RFSB7WrE907i03nsv8uVY+Nxhk4P6pHdmd0RS0DVnZ33PXCth99gOXD/9AH724lSRZS8wqH
AB43Wcz+R+uKNug9XWfVOZ79a9JiryXWOb4e3WK1+bS5pb/tu3BWaWQ6446jW1o5Q+MTlh3b4pDN
ITBqpmdrSNIMTAYp9PntkzgYZW+X7CwsSvRc8N7QGWy92iXYua/Y8YCkVCTVBpRSSU1WVKbAUAAz
BXpgTjTcYljRhbP163P02iEW7NPbQ+EbgRfpnyCcI8AQSJL0Igho2iSYIMDbBEQSEn8RyNMBAZqI
sJOeA4B1eTvuxr2vdqwkVko0SYqW6jhQZgFoAWJo58jKgQCXbKuUjoUiXK5LfopIl+wqpxWC9ZGA
36U/BkhwuP3axECITi41brSFnjEYMwHYPIWklNacHsh2oAzEmw1KRKUEp70cZQhpJyHOYKfvda7O
TszZZzvsWcTzhGpAHkbSMbHJXiPiiRBilT+E3zkg9gs25k+DjVk257cCKDla7YesTwMK2ipEFpQD
2ztpS8oc+gjmkyMQuQhrIu0gd2o15O5P8nEX9MYcNckLUrXB0uy4ThwWO5tMcg0OeHLHP5ev1Pyw
/C5rimsgvvCVNmvxmP1ES07iLxOU8EBQOxN7TD1g+kwt32Ln3W1Ju44pV1zofbwmLHpy/abSdw0q
CB19NuVDLVsYrZp072930xMFbdbgbT/utYsbegTLxb6JFK1sydHCxvKlXBb3PUflzyfFTlu6lwEn
OfFSyV9QOWCZm4oDEQxcjZrr7cw0O7cyB7urfz+vLYjlDrOqHi+P3mEfPpYJT3VqM+glWrZvNOno
KKfZc09wBmcT5rgJLVgdSDm9PDbwCnyEgUbvgOwKFAEVAHqkhzvwCR3BYVzprsqhgB7NLzPSEjPd
QP1D9eg43PJKyJydQXciNqmulMbrzNELrCF5mV/7FR8P6RYUFhtIPaMXF8ofGkOQMT2GGyob7QdD
VcEZ6lBaPGTtLt+e48MX2wpbkg2mwLvU3u41sIj4z5VPg/ejWC5ott4OaVrdAxdoJncA8vnrHNTG
/GrAVRg4Pe9kgQ2c6zOijBfUI2Q/f6ls2X+nMe3aYbUPniSWhwwwKmW9eMVe0LNSoZtoT8OH6uq/
DBEqzAimUsa7/b5mzu9tfCpQkDhSSOOwBPaOGZr05sv5S4e+dkhtlA9J+qH/9KpiEuf3bYh1UBA/
aSGFYasKkE1FNP2xoa7qSx6SsgvlWVihyCw/SUOdM4XWRTa8CvUJVLGt2N6NpqSeKenUcAsy4tbw
Wvn9GzRQkHgMETOIzt9jZ0B+dUjCo4xt+Byx+GBtPacg5BSd7cglea8YpD2jVsuWV577MlTbctkj
azglfrkcM5xvlSn/SDqv5caRJIp+ESLgzSth6Z1EmReGpJbgvcfX78FszPTEdLdEkUChKvPmNWTF
eN/SaYcDS3ogwfCESw0mYsfYfzrVRwtsZBngAceeEoiVA0EYKSLLC3hAJP95wWhI0Z7EV7PqthE0
H1yR753uJ9FBNy9k2PfX/ncA07KnhAjp7Ge4qI/oQ/9bzRZItJbeinty56CAc8BBg5kV49hreaTM
AmZPcYDxSVnk2Pmr14xigShZQtlY459EvFsbpIH9stH28Hc/9cnfMp7tVD+mtrmRgji8WbOTDyQ3
eA0muwfTTr+5VvWCHkK/AYvxL5tUXIH1OeR9sjXSWdJ0Ai3QQ36GJ1wdwOgAt/nZjLms2hlCrOr8
zsJWjFOpcQTS4TBWnJx0vI2FMxGHokLcCqpv7CrWwoz41xdiEb/hI62DZ4qHISAekQcNo9y6CxrD
Hv/h8IwTdMkfSzbNJalo8TcNFTwFngIRSILWqMWYgazLl8o3a1/DNZDOszsnvVPDJVp2Q7afMh8H
5ZH5+iXH95BA2mXzRKXMhMrHAhjp0woH8mh1NkN4XccvSWEKDLbSE0BpR4NrWo6FRSqnfu/K2i6O
z3W5Y0OvS0eLNroLB4ABlHgCKaOtolOlXdWY/AQq39i7Y33vBKyWDDCS5Q73AoSf3GzFChhnTIP9
hJHwRTA5ZJQnsXvk6nLz8CjttgN2h81OSDzLglL4OjjTD/EXxGvUBFNzQiNL+Iv+Nf/kRxokTKTx
dNzNOPxOpxmgaMR6Yltc+q/mBWbAijCTz/TVU0cXSFuPoeRXvAB+poWXy9B9t+aj/qW65E3dlsER
wDubg/xvJDRwPk6kgHAScph+SCcFtPC/qT+7Brnt5nAup62e/BpEckfbfHai54+FpV7hM2tliAN2
zU3nya1PLYfFstF1+mY3NLyw8mkmipdOtcPGXsffcKKAeHOuOOCOqzAC/40Lx4rWQHH1j+/lojG5
JJldwOpC3jBaqVcXIadlZvCPxNYEvlC6ndqANQqCzF7DQKE9Un4CjhCAC4CnU8XgPxn6c4l83gFw
hyqQZPSHLsz5J9Z0zZWUVTl5g6DDheZNA6P/F9uMjxZPWG1Q/ziCua3h+CFk6w58n1AdDXTzbAk/
7R/yD1XzEiZuX8xCo23zk//NM0+JUyxe07mNeMogBvDDcWWd9owAelcMj7ybmc+OfweWwXi4iudY
Oo7P+wIgNH5J81vYPFQOXEGxszZQk62sv5fiViSivdwzoJmzXYlldOcyPWOCVA2+DM2+vUZoUxa3
zndlFmgs81Cmgyaj11u2MXCyTjHhPK+sh/yrObQP7jvtHnVpJbtGiUEAFoFtewNUT2a6BlsoPkZI
NU+T8+b6ZPLaHawf82tU9ia5NCrFd8USET39o/gXvcRQI07hp9V5NByU4uJlIqOHVEK8ds0NDcwB
Hz3prer2rFBxCHLJq1UXm4f+HC3fcXmwzJfEYnpvR5M3yTgybLI/6Vau5qpibcPiy8cN1iymtCc0
tLEjM8io0t5qf7xxfkkHWn5wNeY8djORqQiIRHkq5AcEgpgHsBZta6SW6dG41b+pYQ+pLfOKk60k
nmR6LSNR80CafXMY5vfsvf/LLrHi1elleplmr8TsG3su2fQFjOa4uRsJLhHWT+0F3Q7mqHK7zQq8
oYbKoc4eEYXQ3S7OeNNR6V1U3D/Zpg9roHADCch4bqLRS/ctawMHWX1TVr6BlyYGC/iXQTWA4LkH
34FbaHG6vOaeQcVRI7jvJXiRRelNyUN5AiOJxrV6Z6lK3OXsTizQIf4vt5vs2mk+5J/9yVLW1+2V
HTWQUWxVSBqMIuB/fNJnXzIyBnF2S71hfMkgAJqb4jMNX8Mzw68RFVbrWzH2FhSyZPAKF+MDQSyq
7atoclDzyDJNazRMWiMSu5wKaHk6oCxQq51FLbnieXAi1XYftm9peoX1IndfeXWCOcX8kalthio+
DcZm8w9DqZ1Q/cUZ9ohM7RNUedLgk+OVI1sU34X0EWEUpdzH+aatQ7e16gpyOMPzYQrvOflcFOjY
nrfY/LY4iSRBlg0wjAoIb/toNjYdHJhjnHgrhvcDyqZiw39XcbDHO/VPBWh7mbQLfY2pBOCqz+KX
sVP+xp6PRfABG+oYvBHHSGp/4V2qP5UhSGs/wjpVo4sjVn23zpRYOXX48SAJtKDzoIb5r1JS8wBS
QhK6Wetm76ZoW40bsgfL/aP4GVSAPbRv4p7Qz4i2A/c0AvD4Kl1eMS9m/LPMBie/8I5xENx0zZpr
4kgiDOimfAnv02gP8p0fP4sQLbxKcRphz55dE7y8Tozc56F9ZX7NaYIVXqRX+oYy6ZxFbsXLt+7U
OGn9J7QuyeBEQOEaKjpl5cQMmKHx5NwEniUIiI5uOFRnWe9iMoTPlSSfE3Z9zFVh34q2Ca/YJEB5
rRoanRLVE39Zgx0jizMF5Iw355UJVqx7PIQETYHW8uUjVjuu/AgjgrcpNLTtv+Gn0J1QsEvzo91F
w1E37rxDXrf1eQwxP2LsgxdP4o5njfNN3QhQkyGCFC89OVeMuWuHJKzAeqdogS5SiU6HNcXn8MMV
ynpbDNHzGf94TBayGOCxk0oIbalxChzK4902v6HWR93VhPaMaxyt3BormDHWhWUHgIo1be5EOItv
4zTILvUn74zpPucfuUBeDjEjgfUYLOlnJ6NJSg887EzE/9sMJBUOHnHs5HdhIF1cqJnHGwHWXF6W
Jb/rv0hwbrDb2CYvyp6Ss/obcIsFfkkf0kuOGJdcdtWpTGyhD5nl4WBf7yTdLUTPeH6nHRvoFdPq
etlwN5oPPpsx3REb5wftRzbs+S+KfJirVHqYBgxe/dDpNH9SKJ62Fpj/8BWM921/hFvAUfwkT0Fc
Ak3/7tCIA9zL1luk3BZokbJNIjcdCUc5PhrFNouxAN1p5TE1cWV3IY/q2VWVlY1FsK0U7vRhcrsE
gmu565Wv1vzoVVIeNdK4X9YH2rrBKBy12KUGa8yHNV/Ie98/SxeGUDxxjnWZnVlwRuwCaOiDATrE
22HcT/GndlZwZ4TX4ZgLPO2YIXXtMOl53qrUeVau1p571QdYgR4U9XThz1+GwM8r5/2MW0zn9n75
OuE0O0k2eGhsr9csSEdXYcTxVtEVfpick1hqWc5oXBN1I8akmPqFgmSk/0Y6wiP+6NptiY+TfEhC
f23TGeRBWsb9VEsC/ZwBhGkuQbhowegfogzJtrzPneqrnr0qXa3g0bH2Hm6submhxzJSZ172zSeh
wyJW3gZO2vAAJQuiR4V7nOmJNP1WGPDwPtsv9hmLrozBhqKcGJvM/b8I8x/rr8q/yu8FgCr66YaX
YrgO/ZbRMhesqnEk3obCJaVGNpMAe9H20ACR9vSSjowoQ/gShYvO+5R9a3iHL6Z7UEyM3mfID91V
Z69TcDrnS6kNFJgC+fM+Z/fB+FbUm2ieuvlSW/uJiHQcN8MPvbovFzjGcu1ZOE3i33meDsNZ2UM3
bYloNwnItt6xEvCTa105LRHC6tEsHN79wCPerdzA6Sc50I5QTD7/EN9AcD7JOHrg6f1dfSaWk4Pz
D4QNi28RMNn6zGxKV2fTPMKhCTVPaILMehWYFqdkds9sSeUX3fD4SXXOQxF/GRTet2ENjET1ZfZk
Zri1SXAfA0+PKZR+aBKfDN1Kc2hi+Kq4vMIVxc1kjjxdPtcjQ0Ra+NzVly0V1GD4SuxLhovoidnN
E1NIkX5089T2yzlB5iJI2DmHDi/0SF+ajexVtwkh4XAymSKpbw1GPMsNG5TKsLPfvgMWqH1jcGl5
w5piTSCfPGifH3J/WeIHkj6Gc5Mvw89XHWZAUu0skkMzsaQeLRU/Xkr2T+mVgS+jHrQuxK2RBQIL
sfwepE0IGa/eS+oFCrmUfWnxoU3WT6FIB3N5jRFZQJ/OOcZwAnkXP8O/Z71nT+8Nqi5Ybk2yl4Zj
BHQFlASEmhPFqQ18jAs/TajfZWjZ+R+s0ZEyKPpPztMmZ7ulImF4jy3Rf/IodnKkkbSgUIVkLtp+
rNkiYfgwPXspwwP4YUIwBNbO+M8jHFtsC5ZqQFYGEQOJ4RWZO0cHK1wNBXS/T85Q7QfT5bhnyizV
2/wB/T3Cu59hbOqKurtmyuBHbDjEruQ/fLWpQ4w7JVfTU/7aM7KJ2GeAH+2W1541zowI4kZ97BDl
Ez2qbFQTN/M33rxQ+OX8ll9YgWHxioZQwMzy0zDtCIAtXUsHK3VTVgvaN83BczytHXnYpO8Do49P
gdGkvqsmHxY3XkF9eIg+F+G3SPcY4Cg4ZXdwleC8BPFHIfsiaKtqq6k99DSfTjIhochkn5AfQYD2
GwYJ6Kuyb8tt+r66eePpv9FABm+o5jjTcEkRnNJE2LJXl+MSv7dPKPirm7Lu68xXVNMvLSZzeX9F
H7QcTRkIbTMuTr3cSGD/zM8qmkHdJoo6c02QNWDl8ZrD2sMGFKNOi43WGZOXQnI4co3ERdHbK8B/
3kBEyG/D1fh4foEgFhwmI/IbPzMOiwZt8dXChJFHm6Z/gq+ME1MfdEMAHssGMO6HdlMlPrUEC4Cp
vXnC7j6adwDnCI9/KPrTejfKr1wVc6WCvkO2djOk2aGNqf29eTRomizqOF4vfmv36JGI9UguQ+pW
r7zTypeOGKPXVIogyim9ZDrSde6euPpRb6UnjVngq1xuqY+s336wpWibpjcZZ/NjW7GREACju/Xo
G/1tVA8tg9ETNF8/xwS3qv5Kfo/za7cNFe00jhotJ8tS+Jr6G4HoT2go7UYfPLM/RVg8WK6y+GAV
g70mjQPlh8x+a3A9Kt2n3zSHXnRI/SH7YKC8Q8GAyBOHxBI+mDtmH7Lxz9DvSkngNwRxCJ3RvjfO
VrYjZ1kyaUDJZmm/WdlK+8kTifyMgog2pds+BTQe0XtuOlSEjf49F/smPtAQo0GwxnsPhQYis+lD
46bkzx9GF1ArjMBCWGmTAP9Z9pBwyLvHLx19B+Ws9qFDSinIzAnhGFFWUxNQIT+P4+Qii8gR19F0
+qEGNPcoI68CaoXWabgz7/WefqlH42P4BYkUb/zQMsCjaYWqehcKwpPjEe7XgFDh2vVHtgqp8AZq
c2VLEWICXwv/5nzbSu6iOlPpzcZVAxJ7ipwNgHbCKuB7rX5bCB0MGyAJv6NIe2VlYzsGb72wwaCy
I8XSs1sCWZo3Mj1z8wm1nsAGVXiJus/a3EmyJ7SvKgxYyy0qW9e+akY+OIKy85E8Q8LuO/FbnR/S
2xJrKvyZsmPAf4vZHTaltYslbEcvqb4VzNVeXa+cXPgu/xG2QrhU326Xx2q1nl6aDRYsq8SqpG7p
AjVyF5ETO/Rz6zsF0/klwTqKtizxhDgqsqSgf8TBEm7Dd/155OVMis36Xi3Q4G9Ff1izoKZ9L560
/lDlO3KwjPoUBUX7MJObmhOYjcOFU1i2SbwSs5DiLW+PpuWL+IzMe6m/0T8Ju6Q5ffXh3uxRuHxn
6gv9Bftegii+/CBuh+SfpKCgPwvdjQCaSNyqvV1U8BzM73TeD3SZkAn75CZgtip8G4VLRM/EN3yp
nIZRRbf+U33JDJmRE8n4egOjRa6h845Wb3P2bnE5DWD2cb+rCPluPEn6CF/UHyHZLtku11xylIQL
GzWu11gJPe9WumuFbPPxJKdAJgsLLnpzzSxbfh8eGq9u0uH2doRnIa35bJ2l9jZp+1qm240/8zWK
JwSI9bDTztrT0nvxAYvtInmLFmwjbln/ijW4+E9lTqA44h1kTZi3nBtN5Ik044KH9zZOzORX9IkL
0oblMetMcXILdgFBGsE0kTCHJ+130tpZ7Q/abupOQxFkya4Tv9R4rynMhQHwR9RKnnoJUzK0jia8
OSB1dq3P7B6Gd41oKIkpc+XUIDXFuZJPI7AsFpqbJtmZ3ce0DkJhbueaIyf71Fdfuj/KyO5LMblE
NEY7i1jsePujoTPOt0IIDXZjDnb/juF8yGKii0WdAvJGK0ub/2Lq309r14qPJEa+7av3WfRSfwGa
L7ZwzmX5gT86nvw/5IHE8QETaf7OuFmv0w4XdGl209nrM09ud9Wqy8WrknAeggqIzDrgcE4aGLdY
IL7woeC6m+KT8M7/GE+XoKE6uvH3yt9YnCMUXHhAlsmpIcQETaO1zw3Xshz+IseazXwBhuIeR+pZ
hOJf+yZ7oXbShQ3zAkFyRQ5jpHIYlfMETxwvwfxvsyCI+dZo8St34E2jL2EcwdPxLl2j6lRXL3TD
YCvtJv1NX2egJ7hE8o4YkA4QP0mDfnwrqRsgAxtbUXrA5oifgXYyhs8U4yHjIFevhfQtCn9QQTLY
eIOb29l3HK5W3eoHSJrc2fwU1px0wxfUAJmDjYGfheHWqDtSV1q+e0hVkROOdi0f8GTn219qj6h6
BpiFi0GQgslqskp+7lTHiRDEbGtoQ8gBNXY60xykT9Tdkq2kfh9QEkaUyHB7SMPQnCkEQEM+RpUH
ChEwmkV2z2kvpRwSWCCism01ApcdbGAqvOJG2V1krw8kpFzhljwfSpwRXyM61+mXwVI0nJkUx7oP
h42WhuAuLLslu9TPw3RdEPUL+wVR7fQohwsF7zRtwh4I9Vcatwoy9OwUNQhaf9g5SNnRyFqSXf7/
3oMiUV1Cf9X9yvAaEuxEh/qldSK4AO2FrBGrvqndVsO2GiBQJW8nTA/9+3iZ2O9hUUtHsnr4MoLp
GtMuRkf/STrPrD7K2cPa3Txbgts3lJQIyL0y9MeUqaanflPeoLoT6i9qq8SGEz8iFjxKFqYWUK2Z
uK/q2MaeUYmFrwKMRiuogCKaWxkT6UHT1joxJqYjVINRjJxnc2Xf5abJzQsbbUxvzHGYknWmPCaa
NsLJoxOZgATEpLQJp+4vb7cGysExuj21H2gaUb5N/gYo0yluL8iMei97b5ctRIEJGE1YG/a1UcAn
oWDQRr3DymgGt4aAUbuYBViYYMVblQtMBWY+aGXAk0SIbD64GTRCJhiknwi/IkwrZjHQikyXtaRi
2tXYGUlfawHaAW4kNPNBV94WpCUjJZz6JifkizqAUSwEwqdHKuufzHDCdid8mjgGMxDbWr+yTHwS
hPYNwuCJbMAv891EOLncOerkb0ZVyh35R/ZODYm4Ok6xIGBYPrnS7C+ZHyYfqhawkjLNaUS3NK8V
7XNncwm72/TK56bRxaafIzU+09SMwRrFdkoQ3B+odTmV/jhdFHQXiQ12raqrvDlqLhzdUUZmVkBn
UvZb+Z+gX7n83I6KhsVekS5mRFTXrznF78eieMWNPoU0RsTW4bIek51lCyJecQE7GyFsAuUZVlSF
J1DJXMTIJ00o/xFrl1KABCdBfTEwp6n2+QSyjLCot/xmfCW6TtLfR+vcy49E/qgsXNf794nW2oC+
BCSA7y7YRhMkkdd1Jz12s+elQKgEk7hwsA3GWL8ifYAwCnRamsdKD8lHYfhRcu+V7VT58QsFRNxc
yXGwGo9YDuAKgQD65FOU1qCGKWFM0iG2W/Mn3AmiXQgs6TfYkTHocEbg6dF3ZdxpJIe2eNhA6nPd
J0yI6ZMQi9Y9lGq8OUiqx/mJQXH1p0vIiG+C9DJDc6698nlTCSto7ZLIg2iVIHXgjMU5bFiargzD
cLqU8UON/Ww6Pw2/00jIgDDNhB8nYsigTRJINxzufJ6q5cY5JX3SRj9JrWjyzYKHlODHiF+xrJG4
rJuDEW+LnMyMoK23EboOdDi0jT78w6NyJSetejzv2mdNMKa2DouFRx/7nOkjDgBYI66Y84bEleFP
ww+w+4Jdu7EeCsx6RIWV98SHCjaMuaEkV9ccbARh2RqHjjMEDbBoM5WlDXky+7QcPT12gMHJPh6Y
PuyXiTiug1bc8FZoftU3Ij9f2n+94kwP8dCe9f209lXop7FxY7NPSX2y07P8pr6Ruztj67T8wbuw
kIPLa22I8Iyxaorr37hl526wPP3icdi3/Pl/+bsmpB6efJ9jQVpx3TVwrRF5ciTcHz75WwKx2d+B
3RI2ABtaMeTl/XJfZY/FO+gUEByk6zIg9v6UftN9TxcLgjGKtDf2mwjFeeLm5+qKy+qRiWnylqUH
0GF01LR6KzzPVYtXWpKg+0wLS3LxDFue6XoZxgcLFnckwTlo7ECU8tJJ/0QRbJ3iGr0JmuoKrw3p
tbUc03Jl0c/fICQB7osnNDuD6Wfv/Ii+2inb4YdeAjuGxQIXcBuELpQiYXJn5q0fZqaX6spFQhho
Le9T4rY75HWAzRojGIqhKwCz8v48hsTF5Qg3pS2vFoOOjx7nq1Qx249fi8wGEsOHJ3ZpXaYO/AQf
kLk5ZAOvl54Mkgy2ssZD57SI/dIjqm6rPFYIv3iYe7v+Sr8g9tDn0IzQFqlPZ4CmUS8euAPoEwNp
ZtPmlTfEFQSaAZzLPYwDwJSZCkMoClWPDR17kRed0hvjDtQP1/UlGdAuNv4CcMwRHpVOXyGKnSRn
agJWor6+h+cv3X5fBiuGQqUALwbBCZifhZUFhRI2MIwaETgZAYq7iekr1tMdjB0nwu8Y+IJhrieQ
Uyq7ZrTWaswyWH30qsXVvEnnsaB4gsBWUoMeCA56RWUx7JHEK3cFtBwBfHIQ/8SvTrbFNV9m93xl
aXXdR4uUqT/Gi8M71xQPX2EoVcjDWSAFBAG4Sj+cVmAj/DTiVb/I6Ft+2Z3p+eCNM6KgkmI68jcv
KzemFtGjyteerRBBZ/UmDVfMHiX4Rv4Ab2vaCQ7HV89T8UNvymhkxfTKG9hF+P6EpTWAqeOLZa8l
03+uw8PziESJI4CWNU+uuCBF1k2hifsWr/GJnxxJDniPAl9HYr6PBflwLPUjZZY4rAcgPAbqIrSj
fbvn86Saj/LzX5j7DGQHPeCKp7PNYQBNwdLskbxqKA97nmXGb+1yE/Bw0ANu8TLt5a/iLL0wsWMs
gTsFI4oVcpE8ngfMPPR1Ya4AE6w9/E5fkLowtQINiCseJjrQO68P+JFV6+M0owmaA3P8h4HAop4A
feqP8twSg/SNqimbvYZnAxX/LWs5VNwnMg+w6CQMZvWsKl8QC9H+GP9wUjBfi/k0Sh/M6ucbV6Ky
Hol5KIYPIz6NjFUTB9W5mV5L9LKqH+ErqOLgRBjLGQgtpjSgFv9R5rd3NbKZqz6hkzFYE3xVQQ/H
cdlvpM78UblBxTH7naE6CsImhCXoCAnIwvs4wX8gNGTBsETlOYVoJ+W12wmRI4wMPyOkLA270gUk
dgnvoP5d+Cell0o7JSQTq3dK0q4n0o3lZVg8h1gJ6DtletHN6/O5zzEbeFIJnnOiG2B7mRvql4DF
z5b3+XThT0UHCD2r53WiMQ0OIjbk1iAZGm8qjOwMt6Nr66hdyluon6lIZgQd1vrm5dgTUp/xxsC8
kfWy3DrTVXS7Aw0G1wgHQq21o2y+ROlJffakgu6FMEhXTBnrbqcFXq92QMyAFcxqSkTL/KkS/fZs
FtH0koE8q3cl2cvNmoXL9zM4pssAr06ckOUhoOaVxpd2jbvlOY6WxObgiTJn0fBnqKBjHCKjdTqW
Vd1RmH+l0k0T32u+1ShvGatrif51IW4vBAdK353dt/daDZYELCvcTr2jlsE8P/ThsgAHGpc8v6Z4
CaSPYaI1gT8LI5uUBggyNW3Rm0r6MHE6uOcrgSYEmnYys+sQBWYUAgnTPZIqS5jKkYpvrgme8Vk8
FvaQ+bFSPDP2nlVQpScmyIb2ZgznSd73go3BTP8P/QK2Rse1yxmZYuN+yoYLypr2/x2aVCZ9wCxa
6VFz+BbOgkCECW599V4Ld9wfK/XpVXAt6LrzlPwwJ4MyuZCWoHn4rxT9S/hmgCFTRWHJUMBNAY6E
AcOcAGnS8KveFOthwDg2Wnx2kFqAYHEHeC5skTo6wSCJBybdc39VbvF01MYAeCoxGSSMx2IMquFD
JsvhxiPRLO9lqdtZeDf5HCNViMezouBIthd6MnxWutOIsBt2MVGP9VoRXzL1HsneBEPjM/ay1yb+
Z1wasDjAbVZWRzFhkj3CQ4oLQXo1jSvbJC9t1m9Z9NuNL8mnrJ5hCbINo3YRXobEZeMBm/l+MvPZ
jponPc/aSnEFRZgvQ3lFY8sgGEEpYGHrirulXE+08CHf4PfF3+jjmb/Ve+SL2OSgGUS9elXFIzpS
aznVhIWfxFdmqf2XCMfm6a6acbwmrACN3Ut0KJkWv5PCyCyjl1yDO9e8YnPuENXJs88cjNGoL2Y7
AWLKsh2b75bsOcYgVHoNF+ct649zfO5hgTaGy6GuL0fOgpISpFg9YMViy8CIA4DOSL1i7BHBn0Ki
WyIVOZTV/lrruw5B9Ds2InjC0c3REsunlLYjcte9sj1M8LAggxblazHtZrZ8asdO9hSUVZ2D1AUb
n3JyCs7wNQjYByidATZTZpUbLaKRR5HFji0fc/NKkRSpJxgZygxFxX4UkO/Y9Uumy5tJCKjrnoKd
pHvatchwAeY5N2vOBwMni+FiRB8VfAoE+1A6Z9t6mZKTWJMTjEsXOdBb4y41AScK42RZ9wB/1SvM
Gwq2+KTQw+IqlW8hfj7JUqoO1XCKjdXAJHq3ii0MmYS5dv5f0eDwUxF1Ubnw0eFXzS6WKdzy6BnQ
qsa1z4eG6giVDhSFDnXt08YHZRDDTrBenD5a8QyPBIW1+Gm2p3KB8+iz5T7HR5lem/KwDkdr52k4
8CulMugq+Hz+PHFIeSnDkohh8ZcE/VIm8qX5ps4bcx82F9ysCjI9rocL5gV2S1rusoXYMC5B/3yT
uYhaRVogBiDkLuHMlTm14ELOmDWcfjZ6fwhlf8Jilsjf5w42KrQzrpL00o9bFapm7k2UTSVW5iZ6
N3KrW9RgcHYLeVUSDQQCiowIw32mg10whh90ABtC9IJ+OsP9gOSqmvdGlTfSD2zMgcjnFtsmpME0
NwKZLzdG9ar4QvFLIYw0n7NZVSuSVvFqKY99iJLMQNvQfo3TZ7iO+eGrpneLkHoc39L7YgTyHxp+
NWLkXAjZb4raOntUya/acMM/Z3Yq0XpSft/4d5YoCsMKGgwQeuXqta+ws2dPiDwyyhRm6pwdHQ7y
KlMGESFzBNMvecDvyFdcMGRVBRrDodKjM5iMQ/TKggdPmCafodgYnxUMPAy3UU9NcaMmq1Y+Af0c
wEET2UxJ6YwyhWcJszUFBhNOeNrqIqhwjDoqI9MPMTtOBssYyABfc6q6QI5h/Q1/1vYvAmBYv9Og
Y5r7y1QofmPIXoP0rY8+RJpba+BQag+taNmlQl2EOWhI0XUpm7eVisTxMEcfy8At8SLSiLXjwjhb
KG5hRhqi6T7l15EDjQOcnbd3mI/O5pUxrqp/Juklrd0Kcp7pZRQhce02ONN5BTz61EdMAVaCDx2H
v4mnAcxMK/Gn9euQ5mrsExyVCNHGLRvv3NzTclsauyQKJqQX9fQvxCfnew4hqA7HP474HMN7QtTG
Yw0ReFpfHb58aptI8IY/qBKc8x1+T9O4LYn6XB029c+u/Sz/c03J8u9YPzYMFqt1RFWMx1I7M6vj
NRS6v0q328FjEljnx1555WMX8h4LvoqyyGzeOKuMZD/2OJhDDyRXo3KACuVvI/G5HvQwrbodla9k
3PK2hPE6mIemOiyQJIzdqFEl4b8j3RiOIoSYfXU+PHvA3bdsuhrjNdQNZC/QX8M/jF4BnUig0Zcf
IyRi+mMtp4jhRnADDyh16ueHCHKxTKtoZTtbL8kEcrsvMWFBA8nW9XT4jBMiCuQm2FJXqadUE9NG
rjZjFYm3V2PNIHAv5mdBpXxUOJXaCCM7dLfEfkeMDsXhMtUMLMGtCrxEekEmYB02u0YW+gixM/xr
23u+/OS80jz+qtOjILeG74qta8WxvVZAOxY9nGh6gJwNN4J1bnyKzw+Nkg6N6lpRpXuJwU7X07EG
URxYUcCIeNaPXLX/jG7c4fX5vXxZuPz5yi+jg9R9Wi/dGEwx5idVACZbkdc+2c8ySL1wOWjjx7R6
lpdn2SKuyVZkT6o8jFwwqeZbuqLa6d9jfp2ioKwCYAEZSz0yDmx5ce6kBMOotDz9+86Q/m6LTAe/
ctp0qFIDNF7m1KV0y65XXhUcZNOSYk29ORu7EBmwHDgVhpSrX9SHycTJzSFTE4CKU+VAk+bn++WP
QmNyGVRK02rJxYKDD6ydWwXNAquhqDyd6Y+aAoAX74R5s06CkglJwhOYb+mZE3rb5iJikfFv3oqj
lxdH0pGowzn3flVsHXSOJTB2B7QckAMnHxskOxZeqEUTl9qTXSH3enjvcn6VomDe7IZW2OwiYJG/
Of2SMLNBNmw6S/OqNK8SMq/wznYEpjKopxHBmDQGjCYVitp8JzOdY1YCHavYMy0DIYLoQfQ3Gbaw
5TsCHCuM3xjvb2kyRHxsyaGCWzn+6AU79DlpvhoGvch4ePoTp9PpREDHNB7bS0fvkJyggswJBD2a
72DihIcNZVIWQ9PnnWDajYWexiqmcTROCedOkzr8C3AJrDP8DkcAn77EqveQsveUdM+i7GZXZSSG
8DFVN4DVhUKtLK5CxniR/FG/ugLpeNhJBuV9oaHPXLCuBnvPCmvUys8+YZm+tvf1S9ffrzEH/zfP
zvAIH8+5wz/e+mt9mdXMc/0+gFH+pLhmbu4ArGZuewfodaF/eJoNOd+W+VU6hETyTYn7/386fzVs
l8F3GWm2L4uC5Xl5iLfhds0xW/+b8rv1/+PtsmvW3ATD13Y5drbl+uug/Gdbn29r/pGwPNd2Mnb2
ls+Y9IvxJq4rN4n3sH7G1MNtFJhrVZqtarX/G+AC7a3mqw2pIJz1QOW/HZI+t3/6C8qKB+Dt+iPX
IMAQ//UQgWL+Hm6N4+JLBOZppD3jn88FSVlyFReLlG5eG4qkh2EADxtuIb5mD18WMOP61qc/zeft
HqJTvmVUh68/5u4rwaQ7rab+0Hb27bn26gsFIX9xkh2UP57E0Xzh/Es/agxHgStdiB41Y+Z+C6bA
JcKGhU8OGL8rt0xzyAQh7jzAr5CrsriqJ+Mij4kJPmHxKdtSRo+71bo/2z79HNux5lBsExiZXCAc
cLfVtfEx7fWsMwyGbbZN8C1bcyaQ420BmVZjB8x4OXcwwFvtYEf++//VAzGOQIEaY7ncA30jkuF3
rndPjst1KXBHQPV7BmbBeG4vFWCju75fwABvetQX1WPuXG455EXu4vor3SbkMHLzSfhFEh303pq9
AHR8oVmzaQ52DJGQKzM+9RW/3q6XS3GpcLndDbdi3lGGbPlwa8VLN+dJDgR0ygQ8dt5XX2L0hP8j
6byWHEWiIPpDqwicAL1iBfLevBDySEiAkHD6+j3VE73T09vTLQNFUXVv5kkyD8R5a5lcGQYM5hYK
MYYspgNGhQDp02MHDR0juGD0/HBB8jc3Ed4jBU2v5de53RIRBmEhFFdPgY6RK+DNOEeBwvnOAv1p
v4h0rPBdd9Y3vyLP8EYkQRYQBtJlhL04DJKTz7VhCYq68J4BnSg9xOXNOQHLF2gb0uP9lEALrDsC
5RGIEYtff1ZRo31B/WY5QraDAaxafAbTEmDNqftkQzBPszEcRr6OEx+t4lcegPKk2AKsGmw/Tq8F
GYEcTq5ShiAnD/rti9iBB8XhvwGHlYPZABxrH1zunOsbewNHCUwKhBHJRczMcGG7F+aMfcH9ZrMA
qbBFoatvO0wNvb8cBb7rQ3AYltfbMcZ2umek7avGei+0IXODi6GKy1qEHog5gqbp37xB4Yc5At0a
FyY41L/rSyDvJDKAetFBCetrHJDJw63PQQUS3DDIK/yboOXhjgShh2oQczrUIjHUTV+jmJsHxlZY
K8R326sGlS/FWY9D3aXh5GKox4DYr/gBcW3wTPxhGqVFWIesOFiZclqYGiF3w7cXqOq2j1CK1yxm
AOFeJeGE5045CuKBI/+7jHxJeOTyQLnysB7wPV5aEUhrnDk6vC2NF3Mba37+dxzT4AvxT2S/iPeA
N+iPGuj1AjH/MmdBqEq5fPUrNd58SH825MWJ98djkoIiDsGTF52CfxEAGIn/ewZwb7XwcwBmC7hN
D8WhME5/jy8OBCNEjBEV1FRFtjOsJUdKoCamnRGem2wsjpE4fqxtWGmwDxevOvIFpPDL74qDiAlg
KIGFo4Qy+Tvy3n3+PuQMW/E98QAP/hZvhf7T39khFYM52Ovy4+L8iBcjgoHgMIpYGRGlZvpf3hTQ
sSuvesi7FEAJWIfs78ldiQ5EkNz9mB0zqVImPCABP5T2IpggOqiMRPGB+5wJrMNPcG3BUASqSAuI
lEwOihhAPDXfpbbITNGCwflDKoqrJaR7IXI9RJKOeCCA7cLFzAcMFnGZsQEizQBKMp6rv0EurjyR
byB+QHwgX2KlT4sFwctZEHni4Y0upEiOCQTk6TGMSTOCbwTGqEMkyV+k1N+z9WCCiBdNUX8syDv8
C//PUKMkwSssub7+XnM0Eo8mrMY8AuvyPmxI8ZpFqAxFFQ6EcGW/YAJBUoKz8+bxBOjpDQ5KxMsJ
KhLzPv/PreslRFuCJCNM2SJ8RSSSMV+ifBZTP56Lf99mb8Yli4BUJtJc/BtiZIY/kPk/M7d4uxxE
LkNjQvoJpzpHK8/e+m/QMm7KQzWkOvWy73A9Iz+zGscECCIGlcnQKBjbRaBzylE+cENgWECg5N3d
rsqeUiF0GHzmYhzQuxKZPtEBasv5Tf0JPwQHSvBn4F2JeCMh/ebA/Tt9nIru+c+sTnCJoNpzts7i
KIsjxuPD9byLllZ38vgbG+L6Fy9fzCrizfwdcXHW/jBUSM4leJ7i48EcxMDC1xv+nVYk96GgKP0N
Jb/tTSlF3a4UNEEKUTkRGH4U3j3afv7faWsFcVVcsEQY4cP7mzQovn6HesucwWQQ3PpMIxUUUnEd
CZSp4G4oYW8iDnEK4+nfq+R1cuvliuc+/x2CNRYXHplmPuqbee2/kNJ3oWU8vWUUQFQJ7mHPMzxx
hYqnUcIIdtfLMSh1ckkwVMW7EehQCeopb5D2ZPk3GfFWxZOKQZhxKTCCOB+teHIx5+mcUvGI4jRC
hHkzxelMMppwvpMzxqtiL8/rzjm+4r6R436LmZfES0UoM4ZO+/eexHyeD2mO3fmWElZy4T6agTwR
XCvJh4/2d3GKi0YMBfG5OMXQrp4cHybCAOtm0PUQ7f6dRbaf2bgIqiGORL7DFznYOyCEoXj/t7Hg
7jDWhpQ+RMqbAGeJ9ycSfJQQhCqERUZiOvxtxWsUP4u4nSPD60YwzlSohIR2MY2I6YgVkCiQog3h
yPF2Ob98i+FVh/lJ5YBFB8mPLkgx3TOVhCHTz98P5wHXiXhtt36XS4PJ1hPYn56nOuK9SK64ZCS3
HtPFm9LZmasOVEdWNwIYSAcIXB80WXFQdQ6muK3g4BFHWhzLv5lPzBedvrL/hIaAHTH+S8BtPeYW
EXekMls8GQji5N14KoGXgaML+uUFh4bwZ55cXLNi8H2Hv6CAnPPt/7txdyEHJYRHC5zBx7+HyOmm
zwm0nv5dnzYDtf/2U+LQ37OPKF84Bj3CRYK2ARt67PzuyB7wfkPMt8nx7naclgWMXTOVxbiv46+d
OlBIsYu5eiZu02+L6l+6KBu/Q1LPwugM1J4no92Y/JBH9akERVIfaucb1f8LY7Otub9AjimYBe9Q
dcrMfaoCNHrEE4TLyHtS9FygImB1CRUgcxPYi7soBZc4/FDDSGwdwbtXdBypWWZ7/L3vet7T7N+w
uTuYEutLS917leVegIwDpLUbg8gvIClaSVhFXiSDzsm4Q7K3GMK7acfmuqYKbYNtulNJtYyXrVHB
dKU1VlcsHd8zDYQ7oSmwVtHIQoskBR5BY1AfvvAkKc52Wb21B/3axcFf4a2KfJMfEL299DP6jOVy
K+MzwluuPUOtBDDdDKTUfzXONluriIVBNB0MM3iqiMog0lA6G2MTK+QxaIOUxpBV3xhYeURLyMLK
MdJCedulrlUNu1voz9RTmlXkf3qm8BLnlGx/9mjfugYLwy2/cZvxS3qYzT8yPIAOjUymBSCJEYYh
eUR710yYQpnvsGyBdRC8fRovjgFAkFq1zj4ftnDPglcnn9pkg1srI3RZPEhLcYELjWumt6ggb36G
sjLUIrfJl7X90yMLiy/U8m3X6Pcsh1fENPhz7gRQudhydb/WB8mhvKonMhEcLmUmKJ82erOtbrg/
oFlmBPUJVwWfISTLyEF1jMClb2huPoyXUTal8fEgLJRaLj01uNXswm6u5lfgFT9zfq3Y6i2lZb+j
nCu2unCmQsQBVY9MEG1bvSioej1oqcbBYDuXvY/pqYPtmjpVfEOeTMJtHXaXBW8SetkbqQnT1NPv
fMnVbbAs3B2ixIQWoecQlwuFsjsruAXMy4b6PJVj1B6YQQBWZTj5kKRpe/j3Bu5RqN/FIPpeUQpw
8zaiPkRUbqF5OSpLr3vO9SGE4nKmBsK9BKL5wQXlQq9Rz714ypIEIJ2gJtbJVgYLQ08AeUwFJNdD
/kKjO5lJ2Bl4wtuuqWgio80ykazDcM4RYyDZpWv9c/L7iUJcd/orR9C0ikFJt8PKjgjbIvsrg48x
u6GcDivZU0ovJmehS6zAe9OtlpSbjc/E0MjU8F71mZ7YHTY6IqAYty1ipgVNekQHgrZD1wWGC060
Nqfhc2B/lg1/H7aHtnKfzJBHIk5j+6rC9Wd9gwPih/2Dh6KNmNyRbTq1VVWuPieW+DuO7Lwidxqq
H8Bq2nwVi4WUN/gmCge0EM5eKsY5qg/qpBZrI3zE5C8DfKKEzCaMbYba//QMO6ExRXXcnCu/o8Mz
8RqaVCyf4tuFEs77WJZTDuOmS1T1hhoTnBvDpfpKrBRa7LdPHk40J+mIaiz/gIWD4iyrTZqNqtiW
QsZBJiKTi91JbGbz6XU2k6MragQCANu/TXufVjKKz4cTzbtVQFU20yZPv7t7+o/H4EzLu37713iF
nmA2M8lBoBrr3GgY8+pmeIV6D7f3JRuER+FZ+amcN6xq7PGABeF5e47Ofb26kBj+0AePTsf53i4t
mavpG5VMbt94/2k9e9B2ixNEsV+3J5ZssPnVOx2zip/AjPCFglhVlgFK40mQqswNvaKTgx8IpUoM
66F4fPFzhp33qkioiqXaLGmH16ffK0q3TEgSwruTFWRs6CYsB8xMVHoryskKuN/iBfZRfUQ0Ntd3
j52oUl8+BhrgnKVvhCboRqKz+ZtLiAakZImyIJ5RcY54uDtF0cShNR0VpCZmjf1lBoJPlDhnCroS
GsVIfXG7CuNZ+jrmyYAu7OFMxe5bm/7nO5A2JOVoLz9ZmIiMlT6V/65PKENH7D1MekSJqxxFb3N8
gzpWsKDqo40hYgWBbrKQeRM5G3Y0IOK9ILt9L9b6azT4aAd+jDkjzebF5SZxPzEQyIbv2CIRiH9P
rTUH5Cwqv1/CttBYUkPm5vrm6W55MMgmdM1lUV1MR4uGZcr9u0DDG1vXx89vrQEl1nQl40j4sk6m
ol5lP+vhEkzWsfn1WeoOUC+TEWRR/L9jx6HyyjpXH2O2WL8nCJO7dNgBh5CpWjvVvNz8Ho6JtRDu
31Y/UsTU+zSvYAOYLuoJJAEGEVmZ6HtIlPpRAcZQadg2/WY0UXV26ZvBDZbJc4/5zgjbDY2E3o3w
JTw75ZtR5czkZllRl6EBYuxLdgHtpkRkgQEzyvEfrL68vrwO0if34rhPI4z4wkLa/n4fOyyNkKry
SzsodMV7JQglkOf0K2qm5SFFXkTPqUQYBLf6x6TOXfUuUo7zFYkB/msBDilhwn4cXoqlYmuUrR9C
Q1QYvoR51v0M7ybKG5x8W7q6KNTsgbbRtIC+DH1pKXflMrhR0R0lAgODgvf1G+I1fVjiJFbt7DeS
8XyG6JnNT7/CsTHNhH5UlFBbDNFWPtbxmkThbakzW1VjdRVbtqHTREacMHvQq4ktedRluM1vkfW0
DvjzrKxCaNjnWBjh61zcvJqYLCsqRhxybg40jUCabKnbpy8He3r4JoMzctB2EjLTf91teqlUwhOK
+UHp0Wv3UCdzx7Pyg7HPMV6sSh6lY6XdUTTspaeatAc0YBi+7WKNAFb1mZ8fthkgeMXQYGvnX6hs
b9OU2n1Gp1vjyDgyV0u5yJwC05bdmQEvCWBNyPDbo8HyeYyZ65kDpxQKTyqR9EummUfLHGQpi95e
/sGceTYuQjw8G5wDRFMl5ZsOXq7usJ4+0AgA6WPrIo51sR/kM6ZxvMvumkqrN8BSRvu1sK+kzZ0o
S/zglKIogNQJYVd2yONAT1qHe8glZCc1rL64sxQOBTBprav+XSOewViwNXoDYqHHXNBM9eN2K+8Y
75GNaEW2xxW3Yfez5LqGWGAMH6zCSeXKHcZHRi304zMcIzr0X4f4C2Z6sCQ7ro4e7SAPtqqrFmKt
pJrBaEtsSob9HQuJJNQNITCu7/DrTEZsMH7efYwqoXntaDqfYz/PDgrqU2OYQFhll/nrV73wXGeY
+mczrPVI/tRRjTgzsht6db/hdzWgicSkJVICz+qU6RvQe478kjULZcl4iAJa/q6r/RcZV0xovQkP
d85y5N0Z9EXsDW+CVBMXjdn5gd1yUbbrJgadIoRATRxWufdd0c5j7qy6Y9HsYscQixmLh9Mgr4Ms
Gfx2PPuOMi3imGRBLJrTcq1MEgwNGggEK+TGipCvQCqDW1jalnfH9BJH/xA1TdqxcKpSwxZkJWq7
uDdBKrFm0JDNdmvUKMYihnlD3By6+BRolJ92x8xGMfUolkL0MiAOWIUVfoK3YjX2rj4Zq/jt6w51
W67+LV35yYtWBBngiENQiBvhvaW1ZFNAxsbKygqgmR7emmvyxd2bqG6ugGcuwYzMo1PjuqF2ej29
V8eaX0ySyNgLsnDy5fEtW8KhMDnR6MGsevgYG4/w45TO7zO/LYff6xO1BZaiq2IGP9uIbfXXZ3VO
xwfsCh2VKW6yellXdrN/FkO6CtI2gmXhvXYvFgSUs+IqyDbvgTDiI52aSjQNHkjmAesKlwiLDex+
6P2JT2RCuNei+RMqR7QDNAhR6GZymCOkAUG5fGzTdPQ7KlguVrHdHcLON2cGjiPCItwfOSNOdlCp
9BQegB1DoNRqECmypb3xcYNuEglBzFO5jZq6u5uhuBb0eHNGukAvYCXNZmuztbfh+zM3vra6dFbc
J+ogJ2NN5O+Rj4LNwX69ocSjBMFrjaYS9qLZut9t1wJeb15BFYGqoMQhBKncJZSXtUPbTRUcC4XI
t2RiN0EUU6dJef2DbE2eGqJlfFBnKFhkPLF0c2nUPy9XnrQdpBcJhb8AY8REwCDaJDhtx435QGEN
r2LX4bM0aK1kYspHhATiAu6IG/qPypLzWu6Gu4TyjdtBUTOkMfd0aS268Vi2+zvdRAvCBPgdM8Pp
CtwCCkUhN36MtuIxy6MhRn5vWk46zEwwDawMzRK7pOEP1RV79DBZ0r6kbzvFTt3RycGrZgwBYTpa
L9ojYtYgWSZBnrp4HrrrB1tpWjrAMmb5vsXmKrwPhv+efiaPEA0dOunv/lNa5bRCKEwui0BSQqfG
SnZGtzsVaqHvMZ72jD5cJPgVFQU5igmA+x9LPVokSVDRKUqGOFI7KBh/CFSQ0W0bJ182vT5iIiQV
YaWwXVZP+mz7A/Wff/s/z9yzR+D6c2g+E4n9XGmDMhEOGSrJouhFNsMh7XhfxUpxeNbrjx/vvmY/
Sjav97oXccwGyW9CO+XFIhrbjA9o5QfMDl2VsgfX2GvGXcPPHYokc7SbuMpFXOz9iHURp8epJrfx
5cDD0QhQ29HOLY9AE2qWc74IH2M0Ec5g4LQJ5AmaejVH7JKxjj6yL/rtyCWimUQp0W68bG0SbRcP
MZ342smEitYG8aZVWY6EzaZrwGQienBCUsLPyxkf8hqX8iN3TZbBin3fp8fu7LW8734/m1P1ppF4
QAMwDtQ9d76b+1gYx/qCKkkddV0JxT5wIqJq9KBtx4buoMspjUDm5keOB/IjYFipi2kexxwGP8no
Z78xlhINvfDhvXtPWDowyabRXH6ApIAzZj/lQagi/OhREhmqU8gZTKLF3sT3hJ6QjcGj+TC3olin
F9TZpX6ZLFk9M+pFqz/uCwnMa6Ych+uCxWvNPtNBjoIKR9JI3wVHhF97g8bllVupZS5Umh1rTJ/C
+4Wu8ePWQgbs5D9XoH+m3dR/w4jydG19A4wiO+OQjeeZg4vsW23dezvuzpLYvWtDVRndpoKqQUz2
p18/5l9sP6ptb3jjLeWFr2+een779NBPxqTdLaOtEWKD4bo0kEJTH9xKS/JuBih9S/KEcAwg42TT
DfOcPXE8jPHKEEsST5oJnm6hQYORBVGJ6kVxytzOIBOxa1sY+mBdkX2A6nvZg/Jg4mDkjhLPJZAQ
AHXoED5UyOrYqN0no/QdDPjuBvExno3W4RALFQGZV0jgtbEJhRJ1BtojaQ6JCeF3HH4viECee/Y5
SK16U/gMmJkgvOp2RXwFRa0jQgqCHVNwHz+7HN53COSpzAiJO3b/N+7Elk0h30QrG8Sg11FHTEH+
EQS7wo0vJh82PICn57QWKAMNk3lU0I3rLQC5v7phpbPqo34CWO39CLXuzFQmPEbOXE7szflvilUn
PW4oKu4rbGp9hJ+8jXhf0Xf09NmLQp5PJfsnAme+HtqPy21xZXbFh7DER0GuI4jRqLdAOPniBAEG
ZQmhsraDfyLJPlM8xKHHtAkM0YHtA2bHcKA4XHFmwExnnnBwcu2EHRzKXDZqP8b+Q6SgpU9Kglim
WKVezLw/K0PRaWtO6aV9PUhZG7Lr2mjL+Q+aJuLDuyUW/1Z8rVWL2mZ0xpjGfxp4TsD/NZamH5Fz
lIvm6pzNOIuzBBpZ8XRuAdtjGctidBToUdOR4kHHnG4/8b6WN2a5QOde11hbRlBGUBsVbfjtDVHX
IIZS+tjEKObYGABxKS1ZQ5HB5RRrpgOdtYNOr27bBYSZIOPriyVJKU8zqF3o8FhD+FIzhVHoLgiW
rgea8zk9jxqg2oeblp60yN1m9i6FH68eRqrd1Cw1YsOJ3o7Kfux9jefk7wBmtOKDKQ9lLAaUV2r7
yRZZd6Ug20pFv3becO7LHd5NGj4XyjSlk/czffhOXIzJNzKfEFPoi0cBkNlUgXA/NjK+ssaXpobN
qjjvR+pYqUPZ9GBZZ68JE1Y0rPpTg+Z5ctYi62ejg8HSlXO3RhjB8kgdNdhMqPJ6YGWmqO3L4HXi
DXvsDUxHYbnhASB2qPW6qU6z/+7ct8hh+z/rbu8krzyzYWYi0imrBCBokdD9KR4wGOwpBJhs5FmW
sptDJelSYONfg9rrtpb7ntSDr69SPpo0o3jWItViXtc9rigxaWl2hVp3+rX7n4XYAHHrd82BKcTR
rqKxqPaweyGrRH0B0Oisi9309wJupH67rXXzWmtGiVCzZGIvNsQFu82o8WX3E5BLg4VCWHetBL93
WI3ycFE0gcw2fNMALvfT/esd9oivYVXO3EHSMO085wp2ZMqOzXQJC2YcbSDFIJvCVQa37Tu40i1b
OiQp1CE5PMSlvxck1LqpX/OkG+Ih4U30mflAflyefo0Un7Xq9N5F/+c8qNCP7mzNEt8UcRIOuJXH
DD305s6qAemsTQjv6rsq7OT0gOrnX1P/MYIHweN9+vEKKwTmVwLebRZjSBygxylor/338q6fsyl3
BXRMx9T/gCRCPTG4bV9lny0ej6e4Kmh4gQEtN/dkwqbg5mFtILVhg/2VmSzzHnUf0aimTaL5FWUj
sgXNwey064JDsqmsQ/ObvdCfbDJEqeQM7mHuEFtELkIv7DnsdjJtFX7wXvKmuKwVD/9Fd8ceZZbu
WSojEFgYu6swvXrUqIgLBpoAlCSlSd+9AjnOJ8jQ8jCkaqYJ1QVmIDx3+5rYHIS5acjMqjw94xXG
QgvRQwVof44c0hZ1ike9dZHlYdG47wUVP8qq0fjuYaFtrQXcC+zo+GxoqYTIgo8oFvgRoADI2Ema
yrG6xewNmJjs7wlJOPdvzjxd1WSDtv3css/0sg2eDq7x54oyH4IHK+NQDnDqJAs2pXfv+vC580vz
jETuHv4hH/M69mU7gyhZL2G/dSkUBix26EzjYbuh3/M9FvcuDUHKDZTCMBrINr7fu8ctgL6ooBne
WWxSNGYp97zwhLwzQvnsd2I7ZAzRFYMzOY7hISQ+Q4m1FTXElusydpV+DzI5nhsUM58+DHZ1yabl
gde/j6OI4tIDu+WIx3u1fRl/cUzY8FIZPVj/ECLglaFEM5gCVOo/hZUuXlEu3iNvw9yEEqx1ECY5
n2m56KANdj4DkkP6vxN0mPAZnwrH+bhwRoGL6a9B3k5b5sQJhw2ntN4n+0/UtBBmvUgvpCAvuFQ3
eKBeNWYQYjZ/j8wtGiPVNbl/6K33W/13k+pezyziiulcd3q2YZt8Nh0g9zYCYG5N//7cbRitf/9C
B8f+DljQQta/j/JNhxuG3XETP0FvpDUOTPkBAOoxMvyjiKERygKu6p4gb7I9oq6HOIfsuaH4uK8p
R7mN1xAfWroVCX/fIeW64Da4DRT0MeWM68sRgqobjR2XFR0fLR+yJz7/6Ej++yO6kv8+miHQ1fG/
nxA/Ffl3vHC++FKmmyh7jZONq2HjvMbZuAF1Z4aNI/JDSczkMyw7S/zt4SrgC8Nioe8UjjyBcDGq
2eKxJ+Ux27WQfP21UPOg5H/E44veeX249XlC0jvX2Vz1vkvJBXzsara+Zp9H/02zKQbRVYQC7YEG
5/ODjyeSA8pcVMCtS8e9yEciMWy6uA7+O5tbNrcLCnx06D7WfmKGlBUs2WGjip6Bw+DVHMNiyD6E
vUwFwsiO01nNCWHVBbHoFzYBjkkySj5P/w4ZPkT2SqGXpl42f+TOS6RZqH31+Ov6JHJSJrdZgnCe
G+726EgZAxvcpPYXxRubAzR+2kbq60dlkDgUpW04PxbrHv4U0EqfPuVxZOsoSG3urPxeG3xtpkpk
TAjeFtAwAUoYOyGTFMV8SlXePwGkUFwSt82NNF8/Dk1rtR7Uba90NtNLBQwFaaLd42N6gWfDscJR
Z4sGLcmLnNEoJKvUFn9oBw3qUZe0wcQ1BjRzaejqfP/Y9T7WkVWQe5tRAlvR0l3li2yWAr2vFoSB
iJRmb5K4x+UESJNXzu7WhK8msX2cVKiLhCxO9MTfczEORXM68sV3fw7+R0fjyUWGIkZVzjG1NgsB
xN9p+1mXy+W0OYmriQRqG8KBfQG6ZN84zFzPHO4X70j8Q8IleHlaU2oYfOgWb12ch4aTL36MngtD
QZwf8qCto+YeWRxY1GH4KIHe//ug/A0WXQxlMbRrFzO580/FUZHolw+JBvgb6giM+Tk61wP2ltgP
wWQ5YrQTd+fCzGes/7sGxHUgQvC+zu9UeeKSfbvUssgIRyy4xQdMwJ/gwANMswGB22yY7Gdg/qm2
Ir/mwvt3vX4DpG8H5vx5PsUuO0+nBdfHczoSgq4Kam81FF8VwWv8RbBBsDGKCCGHiUbmqDsx+WyO
VEQZ6uR70vbaPt0ia1D6rPmlGdVzbNMYhFWCftbM/UXQOQmxhGR/1kKMJ46FmAL+zQ3Uk9VmALqQ
chHhlhGzgOmnS3Gotq09yKzR8WMf4ZhYt0HXm0yORzJ8LjFnlmYox3mp9pfLjz0JaP78ndantcEs
7wzZInPm8OmxZjTZTuZMtpjLrAO3WbizOhWtfx9C9qk4OlLWjh8hUn2OW8cIe9eOb4SVyz1q2bjF
Wix7xYeCUlLznohEW4cVnCcT1t7wU40YPOF7ViyMQTGJT0I8oTqp8/DEkIJMA7fgeQSRELAHYJI2
A233b7Lm8wggvRWIgcVylI8jE6BPdZCMtoBWURsqyJ96faEdknys6ghV9FnpmjO2CYSxomphjkRj
5MbTxhEfYPqYkeGH0s4X8/V98JoTQtJFOghx/hCvIrfrxDjwWyJ9HsPugvTrtUK8xO2AWIfKdaXa
yZqnZhuWoxVG828bk3harl9zih29xe1Av2JWXnHPDfkW91n47kywErxn+7HNt2W4psCmj29gowfU
U7Rxn6DsgUJEjF3dwQM7a/ih5BH7Yjan7f1bFGW/zX0Su3NSDXqugfzTtIFfIlVA0wPyHhjLk1Ub
OgjqpoK2U7Mu7v9wigrkv4L0GlrMhoY7FZC5BP/Fas93xD/Bq0dYAQGQ/IKT+Y/JeyUhSLGJkXpR
kXgOFJNSCM1sB/rKuOnfn55WOPkzZBtE/sWW6sKdiW/9WbbA3CsrZjCewVQlu0K35LW5TedjifO2
1KkfwCF1qRnckbnXTtxxJdUGZI5Lj7h5mks0Q268DY8vZMN+U56hSEMfgfHCMKIkN/0XdnOBzWSM
Y6oqc22pzuNyreZAxRzz1PXFVx6ME5Ypts4V7xxf/Tc3oYp1kZ0MeGEEAr+s7lwWgKqaBfi5A6Jm
qg+lBak4JB31RvfM4udtkw3l+Xml7ECuD4FFif2G4QuYCWxjM+xI9rzCWwU6AWANkGMWv9R3QrZ+
EvRZdsGjL2r5ijuM7rDtrW9nGVkHa0SJtYgSyHPOUW113BiqEK8QaMUb2wL3U3UTsQubYGcDyi+U
IVQQ6Jeskb+pW3SC4JyJQUHrcugcOctvH0aL050rZ5PzdMq2n2221RafU7wBg8c4Oyvn9NjuouV3
E5Ni1RyXyczY5JNioaz0CzZDpEPIjpTDY5ugbOx/xgipaOKMiyU6KnRjis0R9sSCJF8ytLmf3PvE
8dxtcYN5jZmgr8+gixhjIgcv1F5L4mvRv2VvO0a1YRFjviXiBWlZdsCRyMJb0tikjBJqv6BqSEY0
L9TYO4VrMAKo9jK/yccfXW3Zrrl24slrr6DVS6dco2tVoTE20jIQ1wTD0NokFaznIYu675MLR7hk
JY7FeV+eIhYB6EdAWd0Oytd/o/Bhbx7bCbb6DjBJWJ529HFaw/9K/qdBVeQknMLchsXSWccfpIl9
pcMVM4hw5Qj8OiPKekR0xyFH2ilSHM2TTlIP5Bp0BkAG+Kqw1Hh1z496qx7GiNQ3OtO3OkwPnRcK
BcyHXkMqI6tNigjItK/tlviMJf1RGGwXLl+q8JhYYxbsoPLqjnM3BrdU5BCcXtRY7q9LTQZGAqq9
J6ah567kSk0sMszsfJCLjmrANOpAdw0UctaS4de9YxqjIeF2LsaqoCZGKIVqLQFio+aEQoIoeqYQ
ShpTi2tnzG7JvABsC5D5M87P+RRh2xaNIaHDbARl0bBCkAxiA4qpg6mZX5BPFKxbrLXL3zZJ/e62
9lWS6e60Mo0ZjDEX0nTZs8v5d1mTJpEEnW1+ZknC+l4ES1TIvyPSyp70z90oUBBEsBSjTFAj0yz3
fNWuaK2yztFQg2mHcm4MescPSF2MxUPg5yBdqOyxEWoCELfKMc+pei8MkeVoEMkJ6WsEUgvnKh6s
hr5ZRd3fVgbA8SAXwWtvUJvR953GwEopwWOZZWWBQoNuLOa9KyUKVPcsIzvLHGmb9VrnrB6Yk0lp
xlt56IQ9SsaQRdl7dB261HTygbSaA+lYLwyGOD0MijnunQjk7X2JbXpI0ZqSqXrJFr03CjwIWPDR
6djFs9+FjTxT6geUIQoDHglUCv/NkqMy+m6hphAcjI2bww4UG4qGrY+omr5YHCkjSLFQSGGc3K5J
JDJXvoT1UnKiQMQ2H3FGF52IyyxCajeRD0ysNb8nxXa2Nqb4Hb+4sZ/+7/yJ7QpLQEyJl6hnaYbX
H10XHmO2QSzXTmiCsedK+0YWnaQy9n504fb0nfBBgztugKKfkNNx5WtEXY51gHrCLYAj4iqBbba6
2/ugWLTweejGNfh8qfFaENM/3AUYRlTvYhctP7FxPMK+BR9JrxC4G8s2TgjfS1lOa8zkQF3Zo9Oe
ertP9pEhWe9AsTOwJ6WjRkgmd1p+yPCIdcfGgOii+WdejwFR7T8Xxn+zwVh6uM9ZiE1ebDcAIY/k
uTSRw8caMtT0HqoGHkT7O2QCZj4kPKQlDm3dkgPItYhlthWTZztG91bschzh5xtb9h0hIQWZFQwK
JAh0lIYkg7wcFnufQ9fTAHNzYJGSrl7hw9O4TD+7ctel2SP4iQQxfqfI7l5zogORd0501BduFCK+
IzXlx7pOWkHMtDHQLWg/4zDoTJinptwrmCgfqZ245ZygKdZemyQkK/Byd+nqszQrbGWk7YGL4VR+
Y+kopl9p8UnDuB4jEg0kypz+S609t3Jd7jdrcFBrbRttodeJx/YUfN2RVYwzoh0w4FCjE65Aiy+y
5WNOiefj1VugYsB6HNYPUwr3fnL3WN1cwZ5zZ/NKHZzwvOD8X1f8INXYdpCzaR33LuaGKnWKfw/m
qP0zbNp5M4LKAgNmVr+aFeNmXaz0DZ3vNxuOjcKy8VzSruAqYTWvWNn5ts1nVLKrS8eJjiY1w1X5
8PDAlgtjTU/vvkzXESVkixkfjlLYbOkpMI5BlnHeLpWoY+J8hHge0VKnZ79SV2/+EbcCmyTu0rnA
I1MyQRrXbXy9QKhgNbv4Ug+74fNQ4qxntkc5SXPljzOsdPdUu6qLilwCeKnpcKx6Gc0ExUQKAxoO
UBnqlPzHNhg+dpCy4pdEcKbRuLwh+tnMC8ale+GmQpcHhCjNakrZndYtCe+m7MlgeAoJ0Y+vDQdB
a0M5fNueqP3StEoUy6VlwyRGS7s1+jyX0PewUKT6S1aPQnSQSwm/mw2QMkENwVbbHpHM/f6ylkSh
hmkR9R17wdTSoHU996JNIupNQDphjFkLAwEC4ouXbRwiNoCMP16TyLii24UpWbwMfWHs1X0HQiyH
/srf7dRwjVUPoScIFusUeT0XN/qERsNc2sUbQkqaOX72rpVtVXqHmYVmhlD3MTfL247L0B3K7m3X
Y+q8s0anoEWa7P0oaIBcbAwpaH1IPWg/016k8YDpme2oChtRtEIoCNcY+y/VTBqm455GvA6hSBbx
oOP4yLqhZovMUpiC2zHd6DQ9lj9OLgbeFYSZFXINQv9o64kYAetzrDc59V4gVTnr+j1CLfp21UXf
4PNkuTlTV+YAO/MlY5LDPUytHiuyoITViBTI9FknV9ALpNC4gJ3UHdiR704n9rcUL/yLxQ5cEE0R
tY/ET4gtR0yBTIRoDp7baPV9B5qPojYiws5uCLJm1kXpDq8UGzIThObX1z3Lnj3qRaTbG1pe9OWB
euPVzu4eQ5rCFwN42CXFkhRtEh0sDHFIzY7dM9EtE3mRueCSKQ6u6fIjQiZDqPm4ZAEpMS0oeseT
HoPZ5jqKYZAhrT70Ju1VYyiuQZNI65hSw2tfHZOLzsGfG3OWHaTviSjL2iUY54l6e9Ci94MNuuE2
8L4UR3Yq3ISt3rHYqSSFxR66chpCH/8dGpsGlDOPm83ZMKNh2FEN6mf79yqZkaDXV1/W7cJSumDp
AT2KyF4WHp6wd2DzGAGTXcyT2QP9/T3kWRoyXZOZumHRwQZJPSJB7sxJRdjeDnShfYLJNm0fLXK7
oMUBguuIwIdGAxLPuOvQBkdpAEcGpceN0Tt/H2nRtUdG2D9eORM8N7/eVvnZ6NBn1LziKW4E5PE/
9vZQwVjO3zp4/G0lt1lX/eiM8jscZA4lqUvvAz+LZ4FCFhozhOA/780MFLFXsG/9gvhvn9yjJUY6
tocKlTzn6+noNoTxwigCbsPseimAYI9jD1XT8oU3SU4EPix5F7n3Y2q4xFQTOo+QrkEQF0qfPqVa
nuJ/os6rS1Vo2cJ/6DiGARBeyYKigPnFoa2COSvy6+9XePY9m9bubSSsVatq1qxZrrJuw6SDRg40
5P2dxy2P8OfQZTrXwLTvzuXvNUObUB/eA8nl0CQ5g5Sh26dBY1mUDr5Q4RXUJ9a2h/X74S6mx4iy
3szbLcz9ci+dpjoqeCWrY25/h5eHfQbk2DIXj6GeltEH7S20K/uftn/LbZiI6IiSUUDKjDwtTpJ2
salUrq9wjcj3AraTFmd2PGdv+rnjDCzcK+3IrPYRFjTCRGa+3q+/+NQzVsiD5jbHK8oLEv6zUMxD
+BlTycLwbr9MLca7JbWB0NkhKfFwtlSs1PARacdH1RSElc0rxBQigaNKS2wMzGF1mUBooGUErgnu
Ee8yUiXSYOaLu7XHbg1VJA1J6vSKjeKjlTA+DZv2q0tjghcBMfaSlCu5yXoTIT1/J+LXlgJCM0B8
74LYF50QaNBgNcmfEH4ghN8WZo5KATEpYepDiOWH5SBb4Yntti9wfDjm1I8N74NzZuMb0T4qIhzt
1VZFuvAOY4MW363BZWWsRV1PGq/ve4wIDhHonfu6BynotcVruVCGHmXhwW8Tv4XK6Dn49L44JDY+
27enbXCdYhpvd2lgkl7gEpMywUZxTibHkbF+IQQ2y2DJwXqBUENlyo7iDM4OJ/Q2AXF3NT8Pjfgd
GKPGvAhqPSSVyYww1MEn55h92O/9Ol7U7B1DJvYP+Bi5TytbG1veYbT7ze5j8BTd3UuK/x99u+fx
G/rAS+AEiJTPpTKtT1npFJnGzNM/WItQPZGYltQqwsyc9VSbfaYQGFhOgSjuPVZC1Ob1qw3zETlg
jPuHVn6wfIVQd9680HD7a20YiIx8iLXknHmcvOOIpA1S73eqjYh5T4nmkYkHtmP2XuEm5XTKtTAC
3y2yEsgXnsZUkRPZc8Dbcqr0MhJIwVsixPf4Ao3f/tRFzAR0iAQbgxoXD6FO7wtGTF7DLhDiskjv
49TX/Pf0sWUwoK7XpGVm08R+oZjTJSAY0tn+QIuWbmuIr3Ja0ncmLfvKXItBqFboQDWmV5bdBslr
a8r8wdWhP2yZLkYf09+GcUjVyvRun8wwCHLzZcbhenwBawZvFkh42K+Z/D3klNk7pxUOMzPBrTSH
qIKB1d2sIXRGx+UVQ15MKy3AJBWwewXd1wHFGxZmcrES3ibbyePtw05mduRBIgC4fh2wEUH3k8RL
Nskmt5Nks9l5iTcYYJI872abSZIMBon35802vKiMgOC9moXFSpIOezPcmUnNSfhY2YfhkP1draS3
cMNMChMAHRSwP5fjXPXnq/5wPqeBmjmfi7IWKRhzOlW86bw3FQSxCYbIE+ALTk/yLqU75xk+cd4z
TKnZFJARopP9BVrmFShNgDoZ8h4G/Y48SCCvA7OFfNrnUQGlbmb/YfZb9rXPN6HaZU5DexxCIopI
vx1HR4v4LEwRhYT0vX6h738wwwO7JTD2tGWOP1b4seLMjrdjpGOpxbl25tOe5sHpm34s1eSCtc2w
d5Jn7Wlv+rYlVdRONcQOeA0m626zjvcbLuWODtGBXFHZTTnCOykvZIg5dn57Wo81gX0knos5Kydz
OoZewkslIybHBXLEfWHP69a893Hk2CXjIL8v3JrBfL5SKMAyfkfNtQE6AJ/mgstQWq3kAYbD3h2u
VriBjArhcpQhA0XrJFzaDj+MDh7jOd6YeJJ2IBvFu4Z97jqF+ScPvP2LV4QdGTECn8mJfThjzsS0
be47HHiLvR8TE5vTl8V5jNdtO0bWsEdV74RmHyaHxpkOx+EO0iTE7+rwKBW0ppz+cXh3p3HsM2mv
VppzcfbmqGWNLvYyQgA7Wu/NuzmKoqsZRCOWcHtE8snnhduztc2dL1RDPzf5fxqG6/hjUlkinxZs
SSzHISlfPpA6lhYl1x9qVdcacPTV1pwQtJfdanoU6nEEL3YkDnmLPw5DxDo7jTTvkMUu/hbzJqIW
Dx/cwI9tmIA2ZT1Ha8t3+XFMut5CVDkh0HKQwKrQf1ICXWizcHdtWJeThz2bzOh8a8M6djRekSdn
MwIxYvMkWzCbOA/743YHfwPkPzxvZ3mDyUZyQ5uBQRqWgMt6WzzpkVOCzmLvqqSY5z1NJic/Gkz7
Af+SrKfBf6Hs3+aNf4lheZNJlwKBLkxqczKj55jJAzMcKbPL4+zBmD2bsQutYM8ppsPlfL/svp0u
pCRHHudVs25hOZOJyaHIEc503nc1o2CJjp01i6iIs6tsB4R/PmJEIyN7lIdB23sMddalw5AsicMr
+aRoxgdPJpuJM5rNul3H4UJfzS6JlO7djDAzG4XvpWWidelMGuzlrLA8hWdBILxud+YsTCfiF4cb
RezTZtONAAnkS5eMEsLnL/IwpC7orpU7dTPeklKUwYEkEd6LI+PFsLfbnQ1XZMuTMfwyE5Tc3aYp
XgireBzGFAOMcnznj7ler2Ne7QLyhHuy2BRAMmYY67ENzcSCw2/5wTo+kaJ1mcTye164Mj+m45cV
yiNjANTo4uyteB2zDwzyrZ9u986WHl+M3awfdSMrR29IVJHCcDtiZG/TYJtu/W1sy1A+W2kKBRjS
gR/TuPy098F+HAPDxU0sBdU9bvhyvlYPeyhmZ7jivs0Lpj1ssFjb+RzrQS6TJj0uxvvRw4PAQGAn
VtwwGBhqFn+TT+A4njazGt1lZohs5Ivl0eqJj4X1C3VrzMF9rfGY5MvN4Sj3FrMPQsUH70Byw3fm
MvEPcRJsvvWC429DtFiz6mFoIRpKypCP4ES9SDy25Yvn7C4P2RyWZLnfXUm0irmTZKQY0TmxN5nF
ahX4ZyM5SngCWNJ2dU/UyY7o1noM98hGK5q6H52v1q0wn4OHBAGDgSiT/ZSzz4kGQ7CXR3/JoCUg
tpbRErLErJv7igtyU7eJUcJ2UCJTUkD7TgF+TLk6vJd4xoTiFIf5KAMMvZh858uEnxynQRqvxyF5
UtnWYyqy4XmtH1xRno1ZhuL1GtJetI4BQTTYja0nveNjTi0/rDZcgLfkZJeLQJGVcuFh8km0zU+J
LHOATmBec8pVqiVh59fMXo1zwwuEIUAjY5NruoLSwsIxf3aqiwshXZZPUp1cSjmdcsOE852YyZB1
kgsrl1kWxJYZstrNZeGZFm4Pxo88Ls/OIVGzLGX+d0wGFcgMEFKS3iTDS5ulh4Vn2GE1SQZJ5YI0
THdokBmUHRISQ8bONtgVud5fi1UUXjnTpj8nLJBDH7NOyLLQm/NVMrrHMXiuuWSSpzhSVNmGPOLB
ELbW8VhzWp0xpFc3XHPqOaUOZhl7bNWGUqG53n5MZnnucLHonIy012g0appRBkOh5fCRN4r3yGan
wArvUUC8AD7dZhwEO9XB7z106BzLPQYQGzX4I6k/mzWs0upiSLtRFIlNQvDNxvYFjhrMsImFEy0j
rFK0BOAT25TG1nIZpWgzMDfYEQpLYWRhhtZrtPkGKrofbbS2NWc9rrnMLA26HOsVq6ju7D3QDDMd
BRw0QzUIGH0y7tJtDc0100+XfIuEhKZFzZVzjyEGYgfR0Qne2BOCEEzfPgBgWzEvfWSIqkcOyK0B
BHMGUms0m0So4cHW4JViSW80zGqNKaKFlr8cLTm0GYRl1rM7UnJQ+9FwWcL6vPTlmcJhNQEHIX9r
0wEQ6gZ9fmnQw9Kg9ScUghkxMJFN0xDy3dexfqE87My+PSnvgPiOnK2cCHBvc83chbD+pb8bZK75
HVYC3X3Yzh0mA92eGIhCxQHOJbF/hWxAP2IPwUzy+IVNX0wEFEQt4+E8HFpbQlhAzdm9OBcMQCw2
QDZOOHQ9+KhEIAjq8Af69LIPRvUknV34veeUA4SSiJYti6A2IItCt4nKT5BXLJzMrdliR2QTEidV
ZtxYEsQ9QqnVRA1R5lcJS+hHGGEvu5IC/PlsGtwjcYSFmAHlIhDzLboQoEt8JxX6rhgv+WS5l08m
VOODe2+7N62cLebIVI73R92gVxenSkrdZT7VrSxRtu2wtkK11HkC4IL+4Nr9uEY48YW5AbbxT94G
ko2f1PD8eOxiFT6v7GvMoQ6duXpNmqURNSRCPtnhyvfrFrbg58BNp3KesQgKobCYEbFc5BC6FKR4
zMnKkimePEranxWiA87mQjtJ9YuTU2HEazm8eDyOx8x6bAvGSRYwVissERMgZjVYodfLMtUnW8CZ
kM3oyj12FIeMNp8ydKgmW7c7IS5dLB7ZAgb7cbT1metBmvqpL02FC++zaiZKtGXaiEHBAZnMoiXW
YBkwjb1lEOzNgMKraDm7dMT1WU5ms4U5K9E36H3IMD4u9h7cDcpGLX2s7wSTtYiaJsoSbXweU8Ta
ZLt6UFdJjGWUMss6szOafqPIHGrYzAlkePywyumjnaw5UWNQzkAmjwM1eGHiWyXQoc0Gk4jyA7ys
aCQBI+7taFlaN7gm4oMx8644k0+2O77jAv6G+7Df1t1BPQ6Mr0vZU8UEEXqRsEJqkKfgE9sEkhIj
DWkDZPbnKidV4pYVZBcixuTqeziZJRea8lkzGejmMhpIvAeFUt5WxRTDyWyS5DbRARxAoMKDB7IU
UrdgF4QK8mVyz98mkqN8MR0NhScjhpTDV8y/B2wJ2J/mDvW9p1NYLxgtFB3YRrwbXsewwZ5kTT4u
1mT6cZ/kqADiUj39HeqdA24JpQBGg01KFPe4jEBX3OfVUp64ybJRblpx2A7Qv3ceHSBm2Sgb1Rz6
aQlvcWEfRvTKdGTfatXJgRKTc370GRkLGfjV7hMjHc2/qyOnlVqnh03PWrxTMsxd+Psmac8zrC37
j/h5MvnjpU9TdQZK5w+PlR/MJCwhoVaisVqdiZz7HCKFTDS4fz36vsAIu5F+qhh/zLEPfhmemXcK
ZL7JDcoXP7n18kjZgQFDTOU+t6YEhjhtJDwJAtmgDcgSzORpVkSvX/wsXtK8D6jg9q42M0y2yr0C
QyY2b7tFh5VZvkVoZPKN4jvwhbJSC6fngXQZfgT+RBNnA/dB9+ZzhoNYE4r02FWXAozq3dDTrM+I
Xp3AEueKkCSUOCHFPQTB8H7HAzvYhaLgciQcBfAYj8vxCFtPqJ3i8c3buCRiDlYcO62grEUsMa8c
oWyVo/rGZyxxbemTjFu781+J6ub9hT1BJGaizZ5Ba66kdwTsrVZ8m2r9bz9fNbx6555J3URtqQ+1
IS+1Dl0wsxhNQNjzUYHzLT8CEPBbwoacec3kA7uqtm06GqWj7TbexuSiWTHhwfjCh5QlfWdfexIf
yqrG3zz629KTrNU0neRxuec/hLEkWi1Zrylh9QWTYKmtohgWc9Zh8oM8L560BMRgbNVveVQPwZZc
WZ6bXWFZwsC0D335JriZ1Yo/8uU98k4QLOvTeXXEm6X4SEUHk4x8LUYtFM6lzLQnM60R37lXPYQt
GdLk7Yi+xMn5UJEhhgglDlJFZITgtVGl5v2M05HSQXrK8roJa0nO7N8csUmFU3c/ts66X4txpAkI
RWI1N5eEj5MzSosUcnsftxWowY2i0dtQgQ4nxyxkOYkb7tboaY3aGz3kCHG/oVSz0pJFwpZu0XCV
k5G0LFw4G7ZBxYiTbxXm6HUsRNL7WHh01WM4Y8Ki4+KW6FXWkSwUsdAn3wRpG1udV4KhdL7hgqjW
O9mH+/A1oAEM3pRsQMhW3SUMJdKUeYuVyJxkgzmTMzXBy02SiV7NdpNGMeZ+YljncOFLgK7Zmq0P
DazMecX/OhgiCxMhRNbCdF3hat6WlVIe2nnk75hfcEktg+n0oAWnENrxlPlbJs49pelBNR8a9kQz
u4PBZoBdZlYyWTOWd+ilYuvF+mGo2D1ojsTuJSU71BVhiLhGPwDwR+UWmyRUQaF5C+EbpJy5ImtI
YeXjXeX3kttivUH59Y9yfbHSuHj9F4PiRWlLUX0P8MMPjBA7JwTyk8U5ujDhG74YtladfRP4SZiv
gmM+WF6QfnEBo5zM+VlDMb3C7pXVQoiyHEZlOduVKb/ZJEGsIoDEJSvJ0+HsywZLwhQQ+9OVpRJ3
k4OVvZUDluNods4MB8Uwdag2nsqYQ4BjTNHLmOWy5eVLeaARHNBLbQBWtD1k3F2DexQz3fd48Xej
y4NFnZoaPLpSjCRe7I/zK7xfDHJ4CA7BFXNG7DWWYEu2BhqbFPIjpfni+mHAuEBikgXSfEM4pZcJ
pFDIFxC4acowXtD9Yyh8eLJQ+HB0+iY2logYqi5+bmHnA7Hp8pWyiVmuPEY8R4RcLPwpfot5xEPC
O75DKxPPEmjcl3vxBeUmuKI401+LIlcInYIyyufIK0i/MvBWhiko3ouIVbw5cfIEe5Ros/pwwsY7
0MaHnROu8I0Wuy/rF3UxMSUowU5CAJSoWHAA2ehoX32gEIfx8DO6rP1cZmRC8f1sfH5xbwUlwIVh
Uwe/t7Q5rN+pAD4BohP4VaDEvMMaJPRioSnL/ou3LJ7xyxSbvMbp3HdwNuM13VIiUAkuNW8kxGM7
digcxDF/u8UfhcIdQTDEX5ZDxfEEeZZzIZOQa1b9yGq8Y9wKbX8Hf1ygUhmtVN7gTggfnf/1/zd+
Dz0Zw7/tNyOE3S1zTGYJBVg+JJpOKypAVbkYBQse2MtQlt5qMe+vhkNcNCG5w1TmHtdgU6yYMJQF
kLdlxZXplFXTqds1PIKvaAJw6CU1DkEQHA5kqnlyYXXuP5QKTBvE2D+fXZ6WrY+PLS/+ACMJmCTn
8p+4nlxsORPzyq7crP6wLxg+0X8MFhaD8p5w0uc4g5IU4Ac7VIIY91dy5uZyAgWfkFHzpWKjqAae
hDVAPoHOvUBBIDS/S/677EdLRoysnQwgyGFNagxI3DCUjt5WqrRkVEn4fHRYO93fYBMA+OxRW81L
aSHFK/Y8KxFyKvHs16x1dn0ZVCDBgAUAMet42bDwphmmsh3RQKLYSsK/OE1ZlVOf8fNkjqgyWnnP
GhoV4WRJ4PkbcM3tb3J9ob8WXDtYEOIWo+PF5REf6mEefMnGbDIHxoffwOT9Sjla/J0zsMRbk9Mr
l0QCShnZX2jOkib/xY4oSlaRFLhWUFaXLovk1fLNtObmrP7mIwQz3imOHmOHH0NMBuqXcjnRgsNo
NK3PWPZTrA+Amg0VkVcJH/47lv2QtUWI4ISCbJs/DVeVJUo2mgqxnMhGYx3uNVY3NXn6z8rDF3uN
RQ+yYJ+KHSdpxUeRD+JsNGxOSIMRKvGG5LPE0ZMyDXIwAwGsFOtATcwt+Y0T9xLJH8i0RaKRq1lC
ZafvLZ9YW0Fy76vhY8TghtZPxTetMlJ9QEAL6tQjlZBJqSvRQcdIcH879cHVh06wOnhtR+lcQ4Pe
vzRn9OlK4ZbR8OpTB+zAHvJJeXWaA4T2hek7yxgEQTYyHCNp4jqx12/OCmFCFUWR/7Dw8XfEDjVH
7SEHIF6S7S26J4pLM2pRsx7dc22to3Ru1cL/cWvWn3zRzpqV3sO9ErQcaXTo0c+N1UliCApCHb7c
O3XfwZeFSEqtULwijvs7+xEiH+byM1B4UOImSs7dJ9KHGfGO4bwDvrXT8M6hOGu7zs3edQrkq/e3
CL2jUfYxdf+t21/zNgPRccRHRVmKuHRHPQ5qzuAeH7SGkBd6d0hfeMBlqJPV2GTSiRNZN0cOrhji
HQsTfEm8IGhoIDsU5kjs9scgESOnUD8vmtOTkydYAupTHgzU/1/BfyMJ54OsxwHNEMl/SGz3sh+2
PHecEJoNxFNSOF5Z3Q8WEEXJ2JHwUfwZ2SRoEkdhb0twIUKRB+ef+7B3JXS6p2ebYcKgOWCmxVgT
ghCYnBCYFC9KDe8v8wnQP29EuU4gT7scCyrGEgElT6o3XrbUIUkNhxTKiQcsvgRssui4ROlEXkJf
0crdlafEMXrZdTxO8RkgUzVoPhfAKtP/Lh3RvMDPxt1+dD/MVsxy99TJo0uXhHwetXFFVLwN+UJ5
99eOgN+INr7EHZS/Qlqrp4d5GXZkHGI9mEGykTrnRtwkcdIPbUXrhFqwn2uBRLJX35YuDXbsEoX1
t13rC1YmE78ES4doHogXgZgO0aYUoO3iXSx+WO7mqfwGqGXRQxmDecwC07t52PYBHFA8wz8wINLK
2oC4D9IvpkOn5IvSUnxxQ0gJz6Z9XL8HD6rW6Qjo0hJs39cHxpXu9DB9LOPvtDwOUGxnstrnMENq
/bg8Tw4jvUtkjY/WQkAlhuG2I2IZvulQR+4TDRLaOBnCKTtI83i7oL79aFNhcQW0oEFn2Wv19g3n
O3jNjlstPW6/aIN4aOpwids+WSRksXED6Ub6QkHBrNOSyLx061MjFi8xj55AJ8exOLPZUGIhmgTD
rHXFz5Vr/HbkSjX/6DzNkKW4u7peSE95kCHkyrk3YOCnc+nS8CzKIxkwMkl+7iiV41XAcVnXu5l1
T5qm7grkjBZNX6fXrAR3lMjxm/nmV4Fmfx8z/6qJms8VX/GbPsRq/4qK/H4uDRNEkchFuglVhOpG
dSpz+7+S5tKOwBgX3mMgqo9IuMtaCSMVzgYDSxZIbk5K+vITflafVQb2iXoeCjO9BVXmoajt5/Eu
la6gSngXVjc7K5GRCJLvncwiZSeBT3dSWBMApjkzm0laVANUhueOCjqpWfzn70ugI5v8xrY69YFu
qxFdDatKPuhXLsMJAvcTla6GcwHNc3Mo/CWuvjjyghH915wA10iwAGjiydCVGW5Mniw9dOiqWQcY
W9iT1WmkzJqztuIZyIYhv4QihVPvnz5hhgkooIxL3JwspkS+Tajg9INEHIpxYapkmy90lZA49RjI
9RBfwwIH4MpVYaCYQDl2oDsGO+0ZZOcwhLIwHigWeJsCAInZrkwjh7yj0kpQN3ERJfxhWqEQVm0y
qXcm7hRZ5LMXx6CepLb6czwtoBXwMw57kOBTUW7GVKuZ96Gs4lJlJbWvyLpyk/jxTi2JKKtLxZ9M
+RWeowBwmx3g2Ic+PQzzdoyxddTqXsY0MQxrIJU9REAERVMZ4xIrQ3VPIJzBfCFg/pWe1W0jeHX2
/oebxOGX2WPA6sqIoMFXnzEVg+JT3qb4VOVQak9zjj4S/5xGbXK39BUjh9yN5B0Y4CQ97uD9dLpf
yXCu1qI+lSEV8i5JOqT8cPqVHjReEnd3V8ICcoahBCSohSHBTJqsI3EEebYq4miG4hTKLcAF3kFt
Sbwlbhwo7jIKRgIjCGxCOkRAYvkcOFyi6MkmeXvU1CkawlUUD7KCbxAcEV9Srj8ULj4YWGXz7zmZ
QpJUofsCc5Kif2stgDeI/x2wXkIQ2SS+yWwmMh7ob35KjwOZ5IKE/BeY8VkJwkCQCNma4A90PpIz
zNl7pS3OpSA3KiAHuhI2JXFVjCtTQpZeWWF/SKKgh+J7Hm3VV0P5zQibyLIB5Q5/9HEAfCNw4UUU
LgqEKw7p3j7MkfAhCpdl9dQT9OYfCinvvTFYJchgPKuYSgE7hSuwXDIh2DUBmsRP2NOfzzrGkHk9
0p+VfZEr/EOhNCzII236z4P57skJkEFz4oDloOXlAlXJIzqpeo0bPTt78v9bH02Cyno1emfUCeDy
DeCpsQJPJvDhYSF0Z+TXcEvoSB/sfbQPO2Jhnwkp3GUFNnGBsFsXd6TKFJb/EZKSLFyPyehLQJAG
wTKaOYKPYGsagc7MBlRnwcFAq1bdlo+lUwp/ye1bbaxFmHwqjvATaNRIASdUUPc+loxfnUeBoEAh
AOYp6rzSaYSyfHwmHcDkCIwQoIRIkV4iXsZ9DE/UwW0omIvy7YL0U9PfEdx/NxB4rQUAJZd9YTb5
oJZ1TsQtOQ0pxaqekXsooBgzyQR87TNf+iUNgXwYQB3quxSL+bVtST1NjZNEVQ0pbMSMkCdhklcg
h3S6+YL6CQzS8gT7uQN132zZFLtt/ed7aT7yxeX+QCmg+UEYTEUrx7sZ1HjdTFi/OH4BSijIT5+t
xn1yQ8gaWvYxPCEi5TyhXBZ0t7JuqqW2Ue0zUcSGcXyiHpKuwRbVea0DRVvxB619sIRW2BjCI/1u
S1BgYFLNbxEgbo9/GTD1KVIu8UMbETa/PrRxsyAY78qg7OQ0cLqOSsg91CY0/c/V+m6Rp60d+2X3
lbk63stxeFFQyclYiLotVJYGL2tn2OhY0ykxp8ju6V1Ut8y8FnaXdfNWMwskSZt4LR3q1Kig/xCn
q/3d8a99mrKnxSvMHiPtOT/kUCCpONEGCoXtNCxrjtTG8qzPFtf58/N3ysi6NVlYEQ+GhzkpnzuE
rpf1G/VeeDQGH1Vq6NQucHooTHrRrMrUZt9+Se9wp8zoOmegurBfHVfPNk25LXasfafaYDd4PyP9
RCi2a6UXiJDQf8jUiuI5yY5GuKOl2sVp5KQ44TOb+5WRtKmFiS+UkUATN9y70rnXwscT/nVCCz7g
hcVsMWuj6bx6Tp6r+yTbKLM2y3SFRovBki4t4gEg3EPzmZbDyPIeOD21ntav9fS+EZPk7Ru9d1B6
z6BZ1cpldNaRaDFnuW5M9m4237sFRLJFZ9HRq+0Xeu4EynAkepDMjDQ/erhNIresl/V2Pb0j6Ul5
TxEWocSbZViGVNX2GiEj6BC0/JeH9jpVlPQzdgUkg5aOU5EFpKZCnTqTSqeihvdRi049ZJjCvF9L
ZMv7j97ZleL9A3L4744OiZr+ArRbRxpK0sZS9U6Nlvu2M7/tnuDOfB2J0D8Wz1MqoUc6yh5o3dDI
4ty7e8hVVeaCJdKRbj9nGtscef4R7ml6sRdXi74Qo/asPXtMlAR26KAevQKN+gL4OHE52cWPzY2t
XF02OTjHxsjM734gpH9qMZNSdxEtDxsTNfxGraZt/KHaNT3QPOzgtpvkqOn+7jUpLi2I++EBwKrF
xSec7n80i/rPReeCYDtUOHLVswPxu4EWnXld1ZLdOWHYLRoUO6+zRni+2Lk+ayiegg007E2dsus3
7cUpOCKUOs2fqyNVAlaxCLVOa/ukgXZhZ007H5/vZomsBlHs09bRA2+zWEyYoyda0ZoqkOQW/zcx
uhS3GV1jrSDO4rSGsJmPwzbsSYHIl++mr6A5iBCsj+OUFLRmaoOpNy7OebKg2gUe49NEXIsl6hw8
aXHt7Eta+6ERTyLw3Igv3Q9sPaQyzu4OHp/inU+deqf8InO+3Oj2JsEhcxNJUQq9rssaRwHhgMyQ
RKQlebt6B4o4YzinyTfGNeRw+JPOmvXZBmmuyXVy2NM0qpWhwrVY06Zxc13Va+xS7p7Dm30es5bg
u9BXnmZyaBHd3za6hju70cvwD66dw3Qx0X3NX4T3drSb4nk2KFMyD4VL/6PdHYIEqKRmPmnEcMFO
EBrn6DRTAtMY6fV093JaY92HqVILysy90xit0XuoI9bZNkFEt/mx1bQ+v1/dL+ViK0jXt18HXqZR
7tK+fZGQOH8qE20RKlUhw2GFzPmVYmBqBJBa6+TNJUUlvSdasW6r4Wg1EmaEjTdPdBGa2w8Kef0L
mk0AexRGKJtzeq7Zt/g8oERg0Wv24FLTSwchco86mcBgGWwfff9yAKz6SoHp8wLH60rY19790dkQ
UTlj/KqvaNfrS7t4kQdZoDg8u24uz7BEyyb3kQV6t8JjAMnyYJ/SU/8CgkciqD0AxDsOqKSi0ejR
v89RQGp88HmkzwOUlLOatqkEUeClGUgG0JOwGZ7qyek+UYpzH0k7tEtgnftbRFKtevdC07XDUB0h
D/sA56Uoz4C+X/TrFJudLb2+0lFJt1ESVOAXAVbuTf5o3ec7HO2yNdEpGNcVb0Hd4+yKs19/Dk7F
2WXZO/to3J5EnLaZoJ+xX9WbPgVDx+nh/WCMUwBSQBhn4CGCTqs5NHOovXrKDHzVdP9cNy/A3K3J
R8fvMGzm73V1LOnLsCHWKagKpkit1UaEsUU6GD8K0Sy7WccleljM4Otn/M0CfUCbdLPQLQz0oJws
Zhlrx6q1opRovnCpa38B2FraekcqaNNeIPZHmH9puk98EfK3AKqw1kfN2Tu8k8unfmSy29TGizUe
5oUCpIJWE/azZul05/z4dZqRo80/plwnoJS8RJtFWZbDxtCgIkhRhUN8P7rICu+pmT7Zr6+DFWtM
moA0R6Jk/+AYYZN1f3LTrDpYWWFdDuEXuQGcB795oD8nRdsC6NwpBUMLg4J1W22AdFAqch8af4uv
eR3QSQLxakQ4UUXYvidKX/UMvoiQOckGXxv1U1FS0DE+Ee3OvSLJvNcIUscgQ9HKeUXHAdkSp0kT
FoOeWPCAEi1o9FF39BuJ3s3dI2K/3fbkjc+z+S7Vyblf7+3T9yQbLQZqiCit1Rxos/fq3L/M1UmB
hZrsrl2cov6OEqr9gMD1OmhDLiCVIlSnjCqannEDCHFbYSa199dVsaADMx03rEXNBDvhGnDZFMXm
QRbsK30n8N9H5URBmmF4ePeaF/fOZFXn94YFqHnxjNdAOSeXb5DsAM3UvmSsagCTQDi33Uy9Bue7
d8qDBlVjb5eTyx831W5x0dHrrduPDbWvdAYfvZAR0uxH8orauKtJA7ExisaA7PbmGyiYTExuX9fn
q3kfvIEBLub9b9HLxoclRS/zw/xKmWYdTW1OlawhK5WKI2nhUiNBaO/PbjlUWEJ0ILzrWlkeTxY1
b/chtuE8w2lRUYiiNh3VAg0lJvrE6OaTrvGss9NTgJQRtb+t8NG7xGU3Wx7GSETu01MxPL2QwbD5
0v2dhjGcC5a8p39frbIgR6fkZj5Xl5F6ImBqkTXiHK9bgOwKLBB1Ee6NmW4XfisBdcTT+KJ+at1o
cvWHlTO+bpNRq7rPad6rDTHkKG81TaQJVkq0Fxk1iqoux55mhG0jT2+1AEwQdx97+2yNm81Rrd4z
mKUBpT5Hgj+0+0iud9FSA0BwLuMvtfiqrWVSXvlaUf51NiwKygfqByruYq5ESrKI6mF7gIDc6tzj
hZf+LaXY1Ml7BoWGVxA4AHhoLGXYpghMdallzPBEmmpPuQF7NihAp657H7XQ4lWtHWXXE7pWUxL/
TVgitIhvymCsTxrkN9IP8lB1qielMWmb0a8OMvue+XUaQrzcJ03pUUufvrZYycsK1bLeOQDD6p1W
om5Iae+rblGP3QrJSt3hmIbGGw2G8P4JFyRfS58G2q+v9cRK7q0vNVlVnzB1+ImREt93sh1CyJYO
Tsd/zoML1I1+DSCGVZLBAQeqq8Stv/0ioSW7FkGm3NGegypOUn7MH9pHDItZY3DHtU7oY1KDTHYi
ow/vjOJtThiZw8FZ+Vp0H/PznhK9YOOywPFGuqIhleFBD0W8K6m5VMeS3Gv16WR/WD3JzyLVRq8Z
CLBk1hZWBr8F87qXIlPEANflR6plEXImAsDNMdYUHGpJ9rAyUod1KYAmLOCUcu14x/YF+xbbRGgq
RDW0slSKJI22c9y8JsaMIUXnbR0xBYs/BadDfrhXp4iWxpIZrR08midozC/WbQCIOQVPo+yVKoqf
v/sGnIaD9wkvd+9NL3ZFWoi09jYFquxnxgCkEI8qVSrJQg0wI89SFA5pLEIZG4ve3bjTW7nLe/aI
meFOvzvPS1cl2fEcNFHr5V0P8nkdDqLcO+06LPkPuc2nXet+v1Cav3WEgKHs0evlBi638GkAQxeY
IVeC15UtlGfNGirSiNafkpcGsFM4BkIjUHq17h62MAmVE4I1J0I4HVFHCto+V1QROYcHmKr7IC8K
8/lOjyl24tzH1uJJBa8eVoFYgP65YdlRUCVS0Vih51WwoJPgT3BKtNykCVzhaiTe8fLx9t/uE+Ko
KL9dqdWiOhj/X9KBkj7/3UTvSLa6s6J6klyVBu7Zsk9VwoHC2BTHOL6NJErJQEgOVrlzT5uMRXKz
BzniJ72M9umxr0KPqPKFpATPgHosdE7DpqkYmlgo6tOcUPPk9r/7spLUEoYUbBa6YyGiHJD0IBK6
9eCS9crJe3Kgt5RcU1VqBY1HoGhhqX+s4jrLKQ2trWrTWoOM3sMl2j2/iNDRDYTf0VZ7d7Rv1X5e
iPHu3EhOn9ysMb99m9b3hLLr8Ri0iSCvGIzveXhsw/htj47vlq3MD8cd/EYYRKdQK5LrAwzlrEMh
rRPsk6O7uI2D5t/frF012AIocNyvXbX2ds+60X2sr+V1o0mWpOa8GEGfD1ljBaIei6HIwbRL+zWr
r0syU4p1GeaxNj9tYeKSzyqWej/rXKN92B4TGCN3AMTeGpeQ1prone8QXuyj/BqfZp9WV93m9X7z
D2q3XqS7p0Ohzm19pdyTWtHzQfEfeWLQcOxLL5pVsUdyBXcUkYrykKKxVAB04SbQV+oBxPF3yEKj
QaV1vbOH63agUvoZU3mrHLstWmWUQGWHNR03rghIonPqv1nxEBmFscSX0ova1CNF9Rd0qD4MVGCS
up8BRX6Du2pn+LmA6qx4lLxn1i1Na8iKtlb5DdRmgVxk6b2hu90Ip+wHzGfd3INAEjVBeOQMtOwc
vTPg3cJWOAUEauPdAAna3RqZYZR6g0X/+3foUobutSY0xHj3keraogPkn0bP1QMfE5safjlrQOVa
AzFdvE6rpPjlj2QMp6AVt+JGvEhhxLDM+9eb+59WU/scno/Tc3iqddqGdSQEfTmHPY2z7KvuZp/O
AS0Wuh/8H2Fn1qQqlG3rv1JRz0VcEBA5ceo8SI/Y9/lipGamYoMICsKvv9/MrPt6buTe2SjSrmau
McccQ3MK+JE754IcN7EQo9URqYDd/VNhoGZMprKShPiopKR8ecX7knETPgE5gaeb4yxDRchegcRB
KDhEYIQidXN2G7JKfrCmRe0bvRyCX1IM5zHiJeV3+U0EfgtO84tXB8SS1zkx15wKeq4WM7XblM5D
yPYcjy+DcsY0EhcLEuS+DW6LuTJpRaTdGUDKQF2h5rT7KRBgZkbY2JS2bh+zN9nJWbMSN9OewxvD
enUC9VtlvL6ymZ5e/ZuHLN1UXfXi3bT0uh4S3cNLfEqJU/GlfzjKXEQGdGL3wu2enI7oxKA/M6i+
nqgXrLM588ZaWd/oU+4Dmqssk3urCvkiYBTL7WSBpjtUGCP/bWBFsMjmSE0hp9lp+gYmBuP6217n
X/ivq89EB0cu/AI9pquD/dGDqPkjywSWq8YVgoi9b+IzhtD620QrA0vU+6hciTYfnmr1z5M8EBnz
WToigA/TUTlD0Khd4IDBIq5vMkyiU8NAPmARcvxkCav5z0iIHzlxrQUrBKqB91uTUq5gPQE6n3zq
WTHve4cVImLMa0gsrUdrYbI9B8oMKbtv5SjtIv3gZ495hse8Pva8dg2IoYcWYqGU/JMNuoD1sBzx
jkIVv1L7WQaZXyLr8qtMoK0Ze3dbZaTMbOTW2sE9eNAOHsvT/A0yttvmewtc6L0uUGsY95IS0PYB
+HlybQ9haBQjvmmnQHPHD3NfDhUQyOazDuxBzkjPa7PzGsgOUpEdFJQkE+aNdDK9ZwQPd7G9PsYg
qgtwCjB+g4WNNLvnQhNZqNcIuVysyVkXuoUS76CwGfCaMjxfpMbl3tBBvIJUbLdvbS4jCovHcFW0
MaMSMNScCbs6gJy8Vt0fhCR0ykmHanwb8BInQluyYH3tvOrodXbeEzkTOCWgOSjVfTyQPSj8FmtT
knJZ3/qyWHV/sQBjuiU1UlBNJtOgXTkvBXs/r1d9ZG9fJ3YDo0aggYKww+Wn2CD40mn7JpD01zH3
MHur2M+CSRs9BGb6nurklleKRVmY3f3snhAVXy+uTk5q9XS8c1h9GMgNkH1Ai/fiUFHeoABXupij
d9F1qkRC5jTNv0UL5Hu3bhaXbXpgfCTk6e5ZvJ+/83c8ELr/zmME3Z6W2KRlKDoYmGJRROLfev71
zLol1nEzF60ZjcQXADzGavYCL5yuGTxwSME+e/gYG2f/OctntatMpWoFJLIN20Y080pYt3eq6bGr
cZqX/KtIW5Qe6mPFw2mQ60Cn8RX0NhS36NAuAY3g5DJybfSfcvFifYA/O8C6jZKDhn6j0E2bBFLt
KP26zhA4Q74BmwUWCCwirqMyQfwHJZuUMAcSClwFeAUnjxGdoT3r+jY18a1/b/3KGqicDhBGn3tX
V2AcIv9QPj3r8/15MxxstjsJa4cG12u4npVzIzq8xWYnUNlf1UdTxXAa02sSbfUkDIGvorvqMeCj
mRpmpd/Lh70iOu9GT4ydqN8gkuLxkFXEt+AVazePcKxMVOhIJy/HIuEYWHAQDQyDfDQImTNuwLud
lWU512z0L/P1ul+6+vu5uK4teOx7C3o+FBs62sEmKQwvZ5APyDXANuZmdMwJypXUgxKjhfbscvEK
tZ9TZbA+zas9o8KrCi0LcKHYue1AQTx0ehqTCr5f0CNhzkWTisAoePwySs5Ap0wTkh7rA7byXduj
oskyISaZzJ/y/9ifBd9BcJisoS2PyDaVh4d7eFKegTQlBB4ptCUDDpFZ+ANCIWK95kIN2pKeI5kk
qTKyw2z7FhF+GnNgjVhYIinNgALWHoDCuPeh8AdZ1EQU4b85qIyGwnDZSQ2Cj+iKZMUvvCnMKqH+
Sfn17RsdmrkkkvnbwYlwSUCF7ecH4rawrf4TTIK8jQzyYUt71CLR9QQEyVxgG+bA+/Q5twE9k3om
SEU5u4XvRbZ9oU7IGM6sxsCiro5hbjj83ftpVvXKPpib+yi/LgtliX7YV11/iv8CthZqyFpbi16k
DRf2OUEuRxmfJ5R6zE8bpLN002s7faY2Nig/DaKPn8engU6fGpr3fr5gRiWb7Skvp0OiChxtVSx2
P1UEtoTnbFLyaGJmePhYOmVqe/0DKSakJlY4LnxI1uGW3FjQk2JHCKeErGtN7aE2tT9r7oTeN6DF
N2i9klUSvTj9JH8eK6+ExDDURrcl0MjOdB4A+bl3M1zt5UNTuVTRbpEO2+AWKQGacsnu670/jdPZ
DrvbnXsdpUFGyoSME4iou/Mp/wivJ58ZwUQPpGNjHVsnl95a66CTvWsDFBv7u1Vd9guNRBBCZHoF
rMmSgffHKeNgSq/0b/D2WI4CBqZo07uXl2sCKH3QMl8MWpp/7Pgn3PgCTdsL5NUmVwQrdHxXb9CB
IFqkbnMPOq1DQA9TwA5wjS2nFdmABdks7cG6pAcMgtTmCNdGFO8xjSWhfEJJzAX83+Ugl1hqt1hQ
CFpPZGba7jPUEH1PDO7kmbALBNgg0FKH1zp4z82kTbIJ0RlzHc4mXB5lMl/8pf6gmPN8euevdFBC
+EodbHeMHzSQVilScbcpTjkSNO1gZYWPj2aEDR76rnbwInRFuoVI4S6/gCS1mFEzAJCHZumBYhdw
Mv2TVkllZukxVVZoeOngp0i371l3p5Cy6BZF3wRhL3wdnjGQAtEgKsFwhn8dVzWt35lqgjDKav+4
7y2NKSmJNy1xXoB7UEIRP9C8TX8Q5Qd4bxH84+1tB4u9O4yA87QHeE6p1wFlGPb6ZqwmtCJF3QJV
GV1UuJGit3d9BD6J7TZIDn09bAc02s5DlqwnkqS7vqW6BbbFFh0W6Ez9lkR9sb1u0bx6OnXb3zMb
4LF47Fu7vpmgqOvsie2y84xeE70TOvsANVN7k87wJXmo4b0T3CFXiMA4EamZ3NCkIFV1hgA/2SHZ
+n3zUChf5UwOsOEo1F2mqkOgWi3OX4R0u6CdZWen+rmgF/t0GJUrcj8kbBjIen3Jqlb73teLFODm
r2vdrs7j0M5em5QKrGWd9zvzFoZMWPttcO9ASAYrcmXTLFE+dz5KrzK+ZamfkrvjmsE8S4GD2pEk
ja3+defsL857TdM3PVIqmLcYrCucSb4u9kb8WtWfZHzbWarR4+6QARnIFed+ijkvWVnsJix/UawZ
X2qPbK9o0orhJykIxbOsqDe9lL4G6fXo4ukdNFNTCXj6aHFsMejwAGOOGCTS9AUkAZYCxAjUeqUa
Y32rvcJ2/jhvUgnnyyGcokLdKxpj0q2eYh0XPs/4FoWA3nTWHkvxU+fSJ6auLmP1+xbeLm71ZBGx
R0cyZQSC2XHZPocXECUqXTBmJCWCtcOgoAJReCHP4N3zsruDEJb2HB+x+sDnCNsjbQNu5D/WLOvB
YzKgcVefqCIo8MTj5wXh35j2wCTpERWncQRjvCaFHd7KSbZtsXRvWLoReDHYHWjTKkKPuCESL9BZ
6d3pSAOsQVCLgpBB5YOYjwFWMtMBPzMKpIRxiOuTEMmWjwwzuahgcs4BXpznFqgOqcrz2b2ttS1Q
EBJKJXDkDcYZYrNc5G2a15iW5PEy+8w/C9TT05A+kv6gycFeS4CKroNTaDNIT6jWevNrzkmwzKZO
J0fIgpIYTjFD3w24qx7fJuRGVHwCnukCJxYSjsCK+UeLNwyxsmNTs6j3PYvEEsXL2NcoWwsa30Sb
H7mkeKldBw/wZjJrPZe+dnNy4M/L5pa6V1bNpLb79yruVtj3wMdAgCyhfyJmtqKEyBXZ7nRTLgia
bj7LbgI4yHm4G2WnsLZ9i6HXNRJt2TUcNsEGjRgwd+4vz0h2aw18pyRqhZFSjnF+xD0U77/7+kK1
RTdeyehGkAdvKOInMyO9/0UFkBEf794zykyPETGd2SQuEPE0/d6nXm0yCHCvuPagTFSThogHw0/E
2Tor9YoT+XsO2eJM8nFWkGn19SSfqMiA/aSdoC2GKsM2wQpr0hT5hu7sFR/DLmpLDqPji/QDqm9Q
NH7yjVRcS41Ein5FJ0zHIJo8D/SR0j3uM++kXKN8FQEY0xLAlXFsmxCmkyt9O+Znu5yj1sdz3X6i
ZJ104CJOH+Nq9hzdJmWkraDJJK+FNuwN8rha8rhYhZy/MU6PdsPH6vR1H+m4FIqvSfQofUbqJxyg
BjdIH5MRRUOCCb2lS4MSzxM5FhvtnZDmncuqhOLiclWukNPLYFrOHqv7NSTlBHKPxPebCAyVRffa
+m8XSXij5xxVjLndYs46sX80qbhIPVy2T+++tQDiXXVvQT218NxsNyJuRiPSALTgrJJx9a00IXHT
Gd7WaYZo89dF3VvI6PeLd5zmnq0Ej2dfP47VXUAN1ZkcNfILyQM5z9FzKEI2GUYE8KGhwhATUnCI
LzP3103H9zGEOtrMAiNGSOzkG4oF8FV3Y13iAtVazAUpo4BkgVQkSle9gzUU7yNwKadUoh6Zoqg8
1BNtBh2GPh4dI3N6XpmsaHqBYvgvAw55N4G/c4ZtDsj9/OxuNJAD3FnDJ1dEuZ3f9AKNYQLrnJIR
CncUO7r4ZTYsy6C4BqpbjZS4GnX9B1xKh0hrAoCL9UTjlAReUPBTQt80OAuzxAwYGt9rUIbEnL2n
pZ9SYlh5BUXN8Jf8F0viXmhgKghDquOPlKDeiYrYaXaZ2Nhajin6wCqwBEIbKtvTVKRNmb49llnN
Ih9lYCQkQVR82ebtZz5C3PKz1x9t0apBMaboe1CpHGQSRlsUaoTQgjzJ3G76B3K+L955iYAD5DEW
6Z3+FpkaPihUK6l4RMrh6BiEewCGMLbAw9FHKBd2PLJihB80x0te1JEh59ffAo2RXuH2kzyL4DAb
h9viUU5RaIOs5exGj7VNHM08RbKU2fkRhJk4x2inGO2G2BjgojHPg6vX6T9nZPRRpTAGNybUMc5C
DMKkgHAbOrEqprSFxmLh5+ye3g4Nh8EUJyKLrDTrdFXU/BpmFVYLWCcy1K6vQahO7bBEBkX7fs3f
kGc27w/rk7vHXDDOVOcyMfx7ROIh2o1bT4/RX21/3hrTOtrrL8UHB+we3WesVa7hqu2EFsig/gnN
4cpibtYk8rG6cNe07keiTOuEFcDqARd/Uru4DKaTdKIAIF6ie/KIVG7ii3CFoaF7QEAO7rf9YX1Y
Q2VpzBuUsan9I+44Eh7vnOwhGWYwGRDCnCJvUiEgQ0tgIWVGLFuazu0dNDwwsAshoBfdKZRf5RMf
3woiKmpCtXM5uztib7gptOSdo3513YLIB8UHVPhuVCgoSGK0oTW0IFMOsxDuMOdET7sOsp/m7Z9W
0Mqf56jqOV0c+EZokzenT2Yhpgxr1TKLX/wH5GxmjcET6B/b2VBdX795XKySKXwIkMNyzx0fZ8LO
eYzuOIHrg2PvQu3sMa6WkAq+usXcnpw/imH1TUAaNMmNZ+zSXI7wnmFS5y6uVC+XSAV3rK0a1usr
47nIsmJe+8JdSEEFD12r2t3cPwmaLUlgvChV7g4QubbGoHRA9WUeoAXc2Hii+tNyrwOVkM1S+gzl
VBTO7wMlea1zhOjDuBsqWxoQ6A8NizNukblMW/exRvFybIL1BAzdyKsV35d5Z6/uz3hZ9Tss1Jd8
vvim0RYBuiPTikoXzJcHl7ExgnuuOJSqkKxC8daEHP7drchEdmBfUHk7voqRVPxegVpjMceEXtDR
YEwsCVI4iydMBRd3oQ9CGOVw3Rbj++y9SZHv5VYfyP9+5BsKE9L1ETYY0MrGPpwXZFUpL+k5gJMF
Wt9x/nIQ1baKjTmnxuo+1Bd1vHmP3zXkk9xdMcOZE5KsxfyMwHt4qr2mCz0VKAqd2svkPjcd/KXe
JqM+kwkKY9C9aqeZlaEu1sH5MoX7jTx89N7qePCgrezh9NoZVpw+ycPEGGGThuF9Vwyh2okx0ibV
ltVaH8qHwwLjAvPZHpGmtdOkMy0a+bW+jygXpfLUQwmRUqrNbVZsU09bwwPobrPKr6th1xhdPjAB
snJwAxt0kgwU6z2hm4SsW9/rLrMsM9LsfqRexRU+GQEZqTMKbUymIZIb0S1PNHNsncd3fKJZiN+H
sAK6xvz0nFeKg8kOCKtb6r6C7l2MiKNHsFHP2irQFqxByCCBJHSuYRcIK3y1ztBwQJ+frX+aVI0/
TEUu1PhUKUHT7YAlLNw7nGAJx6LrBHShe456DTzQ4yf3nOzfgZk7Rei0JOahtvPyWRRRSUhLWubi
o9z4DCoGNJKgvqV7d9AoNWiYsBvPtTj5Av0tMGmoQHBoqawJtDlNgmlcm/c+kCXZnqGDfr5iFo7H
FVuTOCZJzbJyTSoYw7o7yw2Ju1leMk7ztJoBAQ7GzlOY++rgMsc+7zY2QnPZAer6NTt/OkpwIcLU
9Gmzuc66e3FSXL8DJegeyKu8uV9QqMyBuouZymEGgGwwxoKmPVePiQmvi+F5WEArfAxgvVukkHos
CdzM0+J2dsbZq+cp+JM8cBikB+mXfk4aysk9g8IO4ofu+jI3J/UAntPajLDTeG1hEAlipA2MiP7o
9Q6PxZmUEYxFvedY7RjccYf+t5uDMXFB72t4m7AaVMd3Qh0IzfcJHs+9S5K/ZhQ5PUDMUmo1Uvhf
L/+87uiuBVoOSw9/FAo3fDRZJ8dudCc0YQxYKsdv8+43RoSWqUsO+b7vnPAZd7uiawMngnOG/QSJ
seDiB4aFoqf+DHpdFmj0GTyI1NX1t89Q6jjKJk3TvwsdYfA79FRvAE/H6HhXmgmL1HVByeHsxB1h
pG99JinQ2XqjjyiHuPe3VGPZN6+5bxHrhkN9SY5kuoiVJtr21XdFx/XSQytW/7ZW1ay4RiwGqkt0
ghEIwtnvKnED7e4K2tN/xlQndebPnxJTdhDY1vHAh99xudVIFYORh3zDpAApmmf/YDBnSjm7aPex
YKQgRugZvagYsJURpbBdn/ARrL7oqTzhvEJQhCt7Rhzi4d7ARTrJTWcmZ2gZkfSePghVdv1HxT13
rpD3NOoM7Sk1UsqQAjLEtllm3yi6nJfo9b/BNhdYDhAlkHwbW6+RyQD98MzwPR9Xi2qRJfQt+tlb
c/EwRVMfRe2u5UCCM7LYToNj616YGvZtb1zb69tP+gOEcHn4+TaXIhtYCXHL9aruHe3+FGKa85Ci
0+sC8nXfPrnklBTQ7VGJ5O1+l/QWOXMdfq6WeKHCfrOQpAR9si795IyB+c7TmYMtR7G9I3JvXnsB
TUm/Sx/i6Wt0QzKaFPWHWTqy9kaN5N1/UL1D1mIP2PqAgkNVpAf5rWN54FmjE8SM06Kmai6wqPqD
ANcNewwbJuQb2JXwwqqmT5mX7qToQnxazDwPSPcg4iakoZ9H9FqQziQ899GvfrtAUpTPEG/D2RnR
Mi6s+WgloPIRMUH1qVLfUAXUyszpg4h9EYS9BlZkIxUNf5DBAMn3zHnmvo7peUyaYzpt+iF1MRQ3
L5d/mh0EPmiGEZJ+MtKxGIWKbcf8fnTkP/KE/Bst4WHD6icDyVcZfaroYfAZsOvnSmrQRL5D/tNA
89Wa8jTkKFNiMWrG1791XPbrB08W8HEp5I4gNGgYp+0RW0ql9AhWNgpRx77o+nx/H4ff3zavfPPi
QKqa3v2Z4NO34S9uvkjjRerBKnMW/4HYqQmGsumifVC5sogcXlA3/PrKnCkVOvNmgDwjMo358LU+
L+vBVPQYqdIIv77QE2QCJt7lS7TqgPh91fnYSI0wVcK/Cjn7tD9mNcwrmW8OdKwjp69fjjMz1fPh
dQkpMJaC4wAtYYsLTakndyrWqCt9496MsL8OoeDRz9sEvfJ39JgBol3LML1EZ1b/tbsbYgLxecX7
HQZ97h6/WQ7dT64KcNFpR++f3RgSZfiGMrwoW+fI2k1lilnAs+7efQJTPAdbCH3Y74wu1Bb3Uep+
th+6ZXnspTumPJLctd/SC78QM3ARN85PXnF0mwDTNldB882HHTYz6KIvTLsGt1W6BnLBHuDST1e9
abs5DlTFqybkPmqLeov4pvlFz2e8gOBtdWMmL9TNas84xnQMOIHAbVgsnRlyEUrEwxe1Y8IBNAC+
cNSGYrWTThLqDfUdPqMM3IRiqRtz+ELEc6eYbz2kPOC24WQE66jFjcK9U8y7qkbM3svzkjgXk1H4
XiQQLyomXOVzcsYWehcq6kAF6XPKfTk+zfJzZDdg/gSA/bftdzFqqoFRk7vC2tauPR2qRJdSMjKF
+QdVNdAoD5eg+56+qUhADwq+4NE1tg0qFHBbQYZGJpXT+oApYGfiHo/o12+9gvvAaGHNpELxIk7L
WL1TtMrUvX+s31uSlA2kLlEjEK5PHYP3jhHzJaCQLylEK2MIu7DABj246mzI7I8uH3W+EylKK0OX
wNDpjt4Qgx2CY2i+ok+x2YjqgrCFkKu8OxH9SnJLUv4nQglQHtwFCSGg0F/hJ1JPgo/+VTxLNujG
7CAl97sFUDm/wfmA2tYHDBsIKx2Hh3Z0XqcOMrAiBNuBq36YfH/Pjn0pov+wybyLQKaIApAjRF1Z
RB6lSu0c/T81PDEIl5MVclN3+ob2dMXiTXrak4TFkPQCWWUst5160Blk0yO0PaLeh3e2E/xh0c5D
pGGJnSw9NluKoJGIN1Crg0BuuRZNNp50CJLUhxsNA/DLcr+4VV7LBNsZ6VHuyr0aEOla4CFfIxmn
NKq7pLp6e+keSKx2SoTvZVEmhGpqcliGraiUj8jgD7KB+nXaP8kV0xXBL7mjg53/OJQgdmNzqAXk
WoPdAKhgXFNI9x7dt+k2+yhm5QSi9kZbvr+zuLNv9s/vGi2losOYZkOItVDoIK3HwFh4t2QXtiPl
+19FYeldO4fccn35HdY/SyBq5hqouO368YFdAjXvYrlx2yQYWV17EQrQ5NPC95qeqFMaQ4DAlI5X
NOC2BxW9w6SjuefkSMk92aTwmmDVlUKbNOfHpq9jXOxZ0DIiu2DJ7xd2XCP5cuj9vOcQzSC73KHA
4X+7KNqZUUGCOTPrMedRjxWTlVhlUYNeYo1A6xK7xClTOlA4FRlC3jihaTABFgzAHzDRzU/h9Apx
4uvsdGYitsJsX6vT5zaDdkB1CpldBDVIQuI6EEvuJVaoe4X4gIoSyiSYbXyUU2b1HsSZbMGQdVTw
B0xH5PR0ihd7MJkcePkiLCJsXmC5ZmZ+EUGzUM0RBiJLiBn7gxzUp9Ih8xBraONRZhCqI+oREFSH
2EnOg1ryA/cAK7OUPtP2s8qpP68g0OSUO9j3QhFCxZoqmfr4fVYcfL+eLogBN6Vq98RBXaZa4csT
ZjFwzxpq2x5uAQWdu49P6B4dSM3pMPYcw8vFLaWl90G0KV37bpanDQFTWfcB7UC3Xpvs5/RDuGKz
SGj6KrJCV7TyE0rUyyPWL96N5XCLGxs9l4iwW0Z2gIfzojtXVsr4toK0WlH3WbrlaYgPXEJaAQx1
ZiZXmHjxM3dh4+xc8gx1DeHAMSiKFso0BHOFSN87jwtsseBzOtqepPe4oiD2FF4oBdfnBkzNsOgx
/b7DmmDE261IJM0x1SWlkmKydVp0lyjcN9PLnohb/1I/4Bv34YBcl7uRVvfhdTDqs7RJxwAMS9Y6
J3GPfiPNrxqBgl5QkRyRJ+2oAUg1bCVg1AyeBhWiHI7CaiLgST2D84eB3MjC87OhTXJAo2+uoT32
JpC3Lt8KYwShLz4wXfg5J7KiTC7zfKyvaUmsBYkfyQarkGBW1AoyNx+pYtiTt+xNaP3lsh5mi8dK
mT9GXAxNiiaqH2jYsuhPV9cNK34Y2X6LPd4uLgiv7tsCKH1BMn56HqRYgrEcAdPIl7vx87sj04Gy
BUkDk8HsrPrIP6gvGXeo8iPXBHYN6x9gfQsd+gTraEK6g/zHnfUYiz8SAK8xVj6B4YNi6N91TlEP
uR3BP0Imn/MHNs/DzsCg3vnmfjapa4L9Y94JruI+hxhR6D0KrE8F6R/4QaGhDE6n8Djm+WT2CmLw
cZ73Emu7m6WAwjqpUZflCegJTG0KRsYD5ieVdYbhvqCd61vyWtrWzunkVvLcXhOJYbSNARNsrhIh
x0T6tCayyxRNnMk3wadE7mHUHnqW8zxUOjMWELtOJl/MMpuYocnpTnuwk0AjYbdboYpp6hAy9Naa
QBGnSPvFCiLuHQiqOmI8PcBf4z0qu5H9Dne9ftVOszy4+zmz+N0r5y+NK22oAPYtGI56jCrbPXWV
0r8A5J204ZnUTLwLi9VpBhbXo7FdHXVckvA1vPo9MGvcTvAiC7LWM9GBbsMrK8BL0n0MW8aHIYFZ
wbLd8FIhqaL1EHaezomMWkV956r6hD2jmBSAsth2ifUvxFmWAzSXZYHO0AJK4byMBMzPnL6JlRHh
wnXvGKhW2JyTgiGI9RtJBOTFKfYmRZys9Wk70iSJ3hd3wHZqfBmABbOX/xxpP6aJTR/2S4X3z3/8
n//578P7v47f98n92hzv2T+y121yT7Nn+e9/dlTd/Oc/8r83oq9//7Nrdk2jZxEsdntaR7NNu8f7
h0+q9I5sr/2rlxa99+nVvBfEK/i1XvFAVYM6bgLsUYJT1OH33hBlA+RwsY7ENgqNpERMJDsyPs8p
QlkdRwBhVzZp4gypst1QbF6N4DjK8N/dDVHKeuEFe8aQ1xpf8UbKkpw99KYisSv/8eTAqhf5Xcpj
yNhM05EaK4wVce93L/IBlbfAHJtYzkgNpEFiABsRo0U3xGDlC8WjcZ7UPxb9tTfNKfKQD8l5y/8K
JTXZuz2X7/K7NTYoA2Bm4yqviOWeUFp7H86/pwys0wmKzeNHdim7TkfARta4ibEYTFRqQrj8PPnb
UZbIqex+W7kaX1aPHxvHYbmsvxOoaf3cATkmln18zJ5nSRNzDLmMc5QnnYAbz3e5jE4gN4cT88+c
1IuPnOR33slwTIH9uRtKbGlM5SP4HsSYGfuy0TWx2K/sBvxJfjQxm/1eHC9x6nIdnUDOjKMAaY4a
nqh0TfJ0fzfwzE60sRJiPEl1Um+ocqs7U5UqtL4s5EGh2QFlS7xszuX0VPx95RzkUHUs5yR3UdqM
/rsVv08pyQ67H7SgpDeUncqWTx9YgGSQL03rxZ8qevhqANPLbwI2XMr3/HD3uqj8qh+QStjiecD3
3SZy7nqE0p6NNTzH97Wou4R++KmEt4ESkuXcKuErLg7dDyBcOLjhOWnY+9O/0Vu9U0C1LZ+Tz/eW
BYfDFDVgH9TpAvZBl6Qe17tRjgFtg6AeoUPEIhDr5/VXXMa7T7lmvBN/rKTrmdEpUL4eoRlJUYfi
A7INFD+0FrjWY3xc/p3vjfK3/T1s2IBSBE6RvT5CuWhYtGwIRdOrtvJJWO9cXUnv63pKIpedHRQf
IzXOSM6p8OU4QulEkQ6hcq6YK5BrUHivM2ROkaNYXPFtQBQU3cMThjNP/0p6n40U9w4rRbblBsPj
fKGBJw9ZoEwi6YWci+z3RH7hjIVbbyRoA/eb5AinI288eIGaksjEe12JylCc3l5hGd725eDBCcuj
bQKdG6KwvZzY3Xvwm5VkB7nRsFE9MgxUvXr3UI7BLFOSSuI1fvznS4+03zsqV8kBWCGVA5PfzUjn
kJByJrJ+elPY6DUzuSQ5Tvf3OPIo5ByVxIouazm/3kweED5AnBIbFT7LydAgDf0IaxzUuOVynnKz
qXZPYGuHNg2769mRFV038t6J/XNfuS6Ow7XIM6Q90jJpCIgosQPWN+g41WQiX77QxLi9/XesLHMv
9xSIeVFOilSVr7npXQt0miGyhpBbKOafpUH3i6VZaKEtBIhVb49BJzJcZSU/M15Wv5gSAnUu2l8m
gjHILkT61ykwv0i1kAXg+UqLk6bxQNkE0mrJJbdbuWK5sA5dSF/Y/Can30XK/Ld922G+kcZc07yl
tR7XaJzztxqcEmme0m+kuUsDkW4u32WkoCSX4S/SIIRcRseZ/PZM8ujPzd6idr4D18BED1h3QaYS
0c2ql1f/t+T+twB/F5GLQ98r5MctsGYIfw1ueCUzScZCrBYqfvAI7sEvqRsUU+6fjUBaL0I7LuxB
4oQLJFnhHPjsFLLCF0GBITpSNMqaanlROKIa0W2X4HN+iTzFO34hTsECxN+FaLdRgMzNZeWD0Fq9
Nb0XwmrHaOfL7Wa/bxY6rIgtTx7CM4SVnUIRhL2H3AA57VAeluUdAyPqLorQkFcHnCYZ6iI0PTi3
PKdjkIfmSCippldgumt6cDi9LpXpx6Cg3J3cCfIJWKs/B8hf/H6lgX7r27ADq1/olrf4Kd+Nibiv
Q4ESKbpQxB+xU+NIcJt9XoPtCkEKApacFZIHnJ0cv6UOlQN85Rwdhbqz5CvzgemhMSRIsVyEysbH
IAvPa6S0kiwsfcNtRYrul7You4JXy1oE2TvII57tyaleAhOUlSpwAlieE9XxoYHcQToSudI6llFA
um66luFEWhT+id4r1um+dOKFtDnR4JGBjzJmJpUTsYO0uKcvsyBTo0xXMlHJDtlgWh1oiAxkDFny
WemDdtgZpmsZuu+hfO9glPw32ojgAhhLwdwgG8t88aDLMsRwPHrz34jEOMFbTdBbdjgus+OHhD0S
BjFhLeVjxgcD/++5dkZ2eFzTU5gNrxu5vt+ZiX5RMPWIQatc39OvDqfo/vM3e8u12XzBd8G3sPAp
CJFrARG5ypxPKFBQn2XRWW5oXGeu4VGN6r8TjPXiHo0Eiij3HqrFb0MKZDxIIxK8qC2VhxetGNqo
d+Kx/Y4QPKh2dh1oo1/BCxk3aBHkCXhq2YDxgO0N93E4Mj7p7BRCB2PVO77AN/gdr8gLVLGGaIYM
U4+DTQQKi06NpP0XdJgiPK1ZFoZP1DQgYwRPGrA0emlD0jCkH8n70gWkmUsDBVHis2nwt520cNkT
ox3Fcg2R4dFyecZQhXnmrBAII5r4zYNWg4p2IK1C7iTOdyFTOTM7D13+F4xgcuOl+aiMLdD4KMXY
cXgZHuQwFZ2KLElkLKyl9AvpqdJTcrp5G7z8VEAZGrgISMuXPZT78vJvyCpeknesB9ZUVK3kfsjr
5lQGh5w9cNfpCfJFzooHJDcJljCk3xg2Bbs1kVSUt18MNewASeA2RpFxrAf5j9xcmSBeyNaXW8uT
U6Cum5NmSBg+9xXjwC6qShbebSijJS8M6LKMeKSVuAKECfZkNzyNEYJEDzf3ye1/crVInPBXse/K
7hgr5H3eG3W5K4xStANL3K0HaFHcSZN72odcEaexqRgX7SEodoBvu68Mda77FokCthYXLMn5Q4vh
YACHpahbaMFtIzc0G3AqXzStxTGQhmi4u1BH/stiexSAuBt3FoCBPRQIjHzZWLSRZVdIKZAnA4dr
41tiBml04QvYAxp2wpH5/yvp/fubyagt+2CJJM0WFT7+TCP7Qx7Lkb9y7mEVcxnc/yqGWsLDaqV5
J3Jx5x/ZSh6cPHQ5d6B6Hb6QPGN5Qd7OPVko/t0NuZDSP1K5I7uWh6XzQR4hWiRxGlH0H+ixekDq
mSdHeo7NXj7krMTg8qjyiFGWHlcxae/kgt/762BQVahNTyhec/rv2JzKzblEVUGqSLbvIRZwS5oD
DQ/RzeNCdHBwiKHVwH6SWwNv6kD/7F8SqZd7c4A0Euo6tXMBFgI8Nem18gTlTKX93jgwqTVfTkYP
SC7KOclBlaEybHlJVEK5V9xDzktuisxWr98nz/VyGg85GZ6DjDRQdhJpG/LBR0JOSwdigKH0iGyE
7uVh3xGk7JH3ukQWdJxLUmO0wCPiUaTc+hPnCp2etiRd4YKMtjx0aVSPhBJK9q5P/x4Rgx3BkYxZ
EhlJa5e+ZX60nEOalJsdN/3vkf+dM7Li+BX+50DydKxpd/wmpfU7wnFfgHM4qZrHZ/FTLuzvJCRM
E6WqCyQ2KGt/PZsrn6Zs3HKe2Uq6qjQ06axsyBhJ5Q4Pm4PA6e/MVZqehAxyZh0CupyBUhrFb4/y
JcRrxoarD+utjBJ/c75oxGRodmfMad0AcQmWX79fqkeV6VTUiQqZmgnvGOBdeoMWy51ShvK98c8j
5EV//nqnnJtsVtN+5Szkvrx866P0b9F7dSUbRjwUZx+nmPJuAmuCZ+LgEcXS/CyZ2U7Mladhj9lZ
lhAyb2rMzRI5dz2RC/Ak5ibyhzuO77wdyTIAYaqQmHhS8okXobuE4/I5SPnh7vN/ByZM9f8DS9j/
l7DzWm6j65XoE7GKnMAhbyXmpGyFG5aVmHPm05+1Zj7Xb+uo7JJl0xLDhL2BRqMB/ElLFHb706Cw
io/3cc2K6E2d2ZWAoohkpuipMX8VD20btFzQv1BXx5zKD4j1WgEsOCd+IUNENIG8QT+BEzaSyCI2
TjdFiQfO0M5KxX+wKoXiNwdfKpbCMC4ESRKXoj8PfgUB0x8uc8zQhawe9rsRwvlBbb+u9odUrzXX
KPcWj8GIksCXMpVO2+Y4bA/Xp8rfr2Hhu2tYSuIgn1B0HXE0fx7G+nDeRrNzeLrfDFFmDkn/54D/
80O7GJPsCMjL5PrdcPSZOwzq//jo71il3z/aK/QbqxTkd0E4i4un+2h2nQs+R5PHg1m/Qv10auVI
fpR2pJNHDzBtKBqjEvrAh/H8H2uoEHxzG8phWCyUimG+GJcKfx7EIZ4k02B3ON0PElh7yixyCLaL
4c08mtdym0lrvihV481rP+jflKKfp7j1j4sQfXMA5XyUL4RhSWqtHP55APv8IZ6ut7vjPfUhddMP
jMeGq49axRZZlORpBO0VQUdFraDFYLSIAn25L2mlORBR9LvsMJU2ACkabNHCO/3bX/u6eVPizLdD
dE0jY8pXcfXgEExOv0kuiQkZId55iSkVLJBwWjaY3o5FnWA3Epx1uW4rv2n1ALKS5rL4Kg0RjfFP
tJZlM/EE1HTUMdZR1oat42ehhRRGcJN/o3cxXifkY/UQSxyufnV/iWma8Sv+xmsWWkENHfuvdrSt
+cehYZimRSHmrv39ugffGY8/rvuX/RfNJsfjoMB1H0OldclJcqUmvSWcHdeqTmMU4Tf9K1KGUPZK
YuwE+2l4oK2QfhKyy3RlIS/3IaUzISHlNH2pTFrQKp4bs9XlslOkswOQntC4fFWEsRz05C3l3ORF
U7pvT5AxJ6qRP/XeendlPam6YPS5Ed8IH47xxzVBV2vgdUCa/Bi8QTNhRksUr2gOzKW2z+IRZAmo
4GbqIpK6IEscIXTLMxWFiRVvB5K2eFs8r+2IJ0AbCIkfhHOAZQ2o3baPDaNt8o/Y2TnWVotL3w7i
EX1Tvrpm6fq9bJK4aczosEeptUiVf41dfadJvfSeh4poiEm87QUOcgSOrBZx8zkWGnLoSlBb3Jf5
X4ChRrX77r8+Cj+D2oqOWeV6n2c7zSWgCyaNLqE6+D01HOjxWIszGhrb8TVP01RWUJvKjxx01LSO
p5K0kooxFpQg/Puqir4xaeV8MZ9E5WIxKAbhF5M2jOb7fbReSZRnPC0t7Vg2GZmpa/Fr1TixsIqt
CVdyxZWlB1dv+jpIIdaSWaSHWvlm0/H82Uy1RQfEHdBIfXz54+9HG+sfv9D6fxxt8qfpic/lARZx
TaMyjEq/nnta3Q4aMRUfdILr5anj2vxcU4royJg5w0Xk7zE/tLzElBwJ0XIPLjuRlqyTGAM5dwsp
WA99dGVWoyqyR4Fg/fiDhhBUIjt0h6KkWg64sGn8/WQK+W882R9n8yVJsQ1m+1K03jI9PWWlpCvz
8OTIC1Ke2/sg3S+tLn8ev0XQUxJS/Xq+GjLTia4zSGMogWNd5/lOaoX/1njAaif6BmW48hfAzh19
WTGLP4QSdjg9V129i+b8Z8j+K7S2KHb2n5P7GT3Bt1XtWwyM1cpp8bxk5RfgJ4YA24p+vE4nElrZ
uDSNWDeY179fnyDQoP3tbn9FS5vJsryJN65N2Hr4DDorpbfRcJg6YQLkUcte76WWTog2z5j6zAR6
xbhyBuFBPbky2RCmnLCUoPSfcfeUdpusCqwUk0Qg5c6NwivLmyaauwVlafPa9oqSHaJ7qa3iveH3
AmsCM8SYCP3WHOLDT5LWyfrQUEnIODAH3ay5T/kfHpX2md4ZjBGDcTPc5V5o/5guwGI0ktajnFNY
nIYQ6IdS80iMRmjqjcDcLX/aL3fR7L+5PHPchICpUC7WwbtDeVbNhCE8C0zT8dOm+6vmsZpgaaY9
g7PMOfrvHo3spkOI0jxVcpTba6mwYbVh41j1NdqkQhVZF1ZpTMNBCWpZIPieulQP8xdhVofN8O7Q
Kqa5FJkNf4Ou4vwsXZvrAKHfN41VO3yOehJT/1ob3+ydUhAGSamM3QrK5Tj4ggJLs2R4OA5Pk/sD
uz7i/h/qCQanfL3s5io0KGVSxq676Y6qCDFa42uSVNV9O099xfQWd396nl6FjeB51k0eZ91BlcYV
D0d0BFeb29LP/MP6jpZ8NGRDDrrrHZvz2oRqh7BXvN6+Drowk63FO0rZfGcLiR/dkPqsJc39w3hV
CyeVYuFyOEHcQY7UegeqUO6iRo6C1BbFWW+n5qm9ae8azOYQ3XSRURHQYV2S53mX1PsH7SD/BZij
ULP4/zdSVCjFxbAYxdGXjbQLot1itUuNvLeOtHe6cF229HSC2CPrhgeP3DJpFjNohW+CgQxNCDRK
N9nGOtfsO3Qz6AnpRGriAlitFLcJ8nzaFM50gjCdNCOS9T2D4imeMwcauGk6phBp9Tu8x8IBE0Au
5Fyv/O0cV6xCJvt3eJ1unM70fs4R+FMBIhqRNUAHC08hC/8f3G47iG982K+Pbmc9/AJTT2e9ERR+
7s0XrTv8Ta/KqwDXsO70bwROp0+NKa/fMDJmiddgxNinH+kPo1buavHTjxtenz7ZvRyW70Sb5dS7
CHi5KPVJr0Rnah6kCGrANaEhG3wxmUhPTmQkHhJagZXpb1en8Z+IyouUXQndri8Z9Iie/cWo58X3
hRxLx2NHVTDlJLy4RRwBF7zlcL8clz7DWho+cta02jhdiMX8ZJlmkC9jIThyrv+IQ+d/YkXq0Elx
+AnlKxPLJr5dAPNm7moNGH7z5mbG1E8gm4p586g9wYTstOukf3P49GVmvz0XjC2J2mY0pEozO3gv
n5fTay4i9EYELTpWp0co0ORy8BLPyMubu8Jpk2ByhGKRQ2Lt8FoWFO9X5JxOn77juoP6gh/wFG8+
rS9QWPFw1ivVXwqguT5dwbw3AV3CPIBfd8yfarU9lWxxl6+8VNPmfxeJ4nx/76ljz8nSe1ME1VMO
zQPyBnhRQcI8zvJFHL9n4Mr2KrE7fI6nxs33hvtbz9MPxWGkv0Q1QBcMENd/OQGvMDmBa/NNtHu6
4nb55Ow8+NRZ1bfkYDl0P8coimlIXDO33O6Tq8hnZB/bv2GdkdnnyL24Hnu6getOPsldsVQ7yVW6
XIt1L4ASByGGd8WUPx9XR+wIuEc/wO+EITT4ZC/zSQhhOSFEc/5m2jyhqOOFfjQqCbR7qYbBE3O6
25C1wVESa2SJe6lvGqjx/qUXj/dYc50ppfC9KGrp6mJQK/DIz+XieMoqbQxYtuQntvqZ9MDMM5Tw
rtN3t7H7XSyPUhDbGlby3d1t0Br89MyD6qAFcVzJ+OuAqYGI2nDptMcgQ0d8kpBbkthHJpQ6ZrnR
NbDWgET+kQL+/6CuYcacjITZJ1MEEax1+i+c3rptLsyslS4+4+F9Piwa/J/MuuyfoY8eHcUtSRl5
/3F9DXAmPPCnuGppPSMNf2KsIVvvkcHSwVfG9d2TuNWMSdL1eXDODucro7ffdUAAAQyr3OmZQGoJ
S20zED6dFJhZwhKJF2nj+EYUF9BpxxwjzWoY9TirHR+YQ8DxzF8WeC1FwnsCk0Pj1GCySmXYsK25
IZhB2IJevPDoBR4ynYnybNg8uT1G+cCdUsDYMWwrXTHUhzjNzMMJVLP9lPs7cYXPKXPqKw61YQ9R
EdSmRysrC10MT5gFiWegKTOBeD1VJr1Trfg2BNKsOuOfMu8Wk3qtVkCaBBrb2TOnNDyHZf/c82lA
HVRwHeaXIjYsvfmvpCNHLHfLa3jf7Csk8CxgKOHxKb5MA04KafiQfTU9B59/qHm9eZGLw1smcS0p
Pe4ZkFKu1Zn25hTnMg38x6q54Gv5M26V69RCmH3gQQq7faphYDZ0YNrzY+SQvYaeiefGeaRkw+nN
VSjv7J2fPWW0P62F4fXlk+HYitDLPjRfYVqWH7JM+7XDDi5cHEm+AR51kELBkJ7ZYHkXF2mLIdeP
s1pXKGn+lc3wSGcEq6vmhvDVgaCuhBzqCdEdJGtd6tWA1HxV0lxSY514QTie6aOHMSJRYdDgEW/g
cHdvtAf6NPfgHkODXF9/FuHzPS9TEBtquPtXfg+5ObIwYGACZoOUIplug0uvCZ3KuYEG3cZnw0ax
Rv04R+rvmRMlHs42LaekUs1raVjKd8vX7O7zlSKAt1CNCIJ2tOOInlwWlNzy3lwCF9ecRURGhI3q
YmKJOsZCSL1qUrKbAmYBOD2taqP3PJ1G+VzvtcsyqY97VKy52Kb82Pgyu+d5yntdHtTAsBhZJj89
U0kOVh0rK1td7gzLf/ef2W4yOBP4Z6smd+OCEuSPOUzXkAdaJCQI+ZRNJ27tCAF2xN+x07USTi7h
x25ZRmdf+Wau5rAV82jRDD+5bBS10Y8SPmxa3aPxrDpSlt7FvWOV4IG1sUgZ+8w+5dmpG9+d+7Ph
53IiUjWGF7/WJ5YnvqBJHDc5f6fp0nhqdPo1s/LHWzrIs0pNvJO8TBOW5YcdxlfTivSBb0UH2/Y2
zaluSQbO+B/TDVI+R8accYENW2CvbqJquZYwmcD2pUbAhcqEIQQhQ85kKhQ1QD5R9VwfzJjaw+Ez
tcSwngjnFpkl5o9vJBXTl+iVWTStEY/n9RMGT7PH7MP6tL5rMwWK8H8MvycpU075GHPqWdI2bMbv
ZhtML+wIf5D/kFcw/EmrE0nqFh/Ce3Ra/2TkC5Fc6/9H9kkxKBQL+aCcSDH8xkiXj6NRvMvPDZGH
dDlJQ1E87+AWBEUX134dHQv/1yMXW9N7QiUIMENYL8+suqsP2jzvRlWkr1Vzhy6ev8Mr9ZIIAl6U
Eei/DfxMb59a5bsxnj1DIiAVOcisHysoGtQlBha3ipXD2vA9RjojS7PvGDVLAS9QIGZSOr17fKXL
B2GDqvKf4M8tSCN+w33fArH04IWn/k1Ic559Y9VND/4moXvi+F18rFww0xgKE1X6MNuAZPoB5CC0
yGKSUn0L17wjRy9nTKCfpqyEltvOhLXkVwx29JiXaajh6wRUAhGpTU6bU5aVDmsqGs73MophhSxX
PWxM+duZ3khva5PWhktL88zXWfVwmzBkjypqOCpwCJ/Ba2pCVeERGo0z0rYTATTSDtiUVZaAInYe
d8vv07odonevuSY84PojauicXaEW7KiYRgpUk54yUt/Rl6DA9BpNjns+wGhGHd069bis5DE9k6d1
lNP+I03tEqcvUm3+4pvlWeSb12kXETfjDmmvkr5EJRvxO1mzMhSggKuMFAT8D+AzbADtjnqEcgR8
1FsD7twR7biiYGXROFL68qRUhZ1A0kqqKCWhWSVrohxWCIVhrFTCQ5CoRLYouURwaayTBnlpfGCM
IcRcdlgPRGE8PX0YlsHauTsxuwdjgFECncLmAitdh64d1gSCLTlLZ6psyUYKw9RALfGSMjsqN9ZY
G4pQzCRoMiSSRXGzJ+lNjZnYSX8LEQQtzOwHnr6FLD7ytqOPPUNc+PHyNdM8ld4HXWUbpaYTH5GF
IXlgzbFKCqyzWUtmbl5bvRAi14IPdEb8Xhu3bjCP86czYn7JMXT1JvNp0QRMHaVJ132rX5tx1KPu
SADbNse6t2sn61C+m7HSfPv3ps48XpooMaqQQ6B8DfmFzPgAwstJL9v0taVm/5lpIXTd5RSQZ/MM
KDA6y1SP75Nq+FhobOowizJsn/NnmrRVtLYR4yMn1Tz70UdhZftuwQZxOYbEHenOye6A8VbA0o5R
HrL4ukHD9UtpwJ2sN8tObR8rwx2RLi4ibDM/7i45+3ltyfsHWHqPib0FDz1qZWc6okGqXyOOdwof
yHEjs0dtt6hnKi66PnsuoxadqD7O6fWBeWkVHvvNyYdzdrjduFPdKzCHKhPQwS9qNIV+n2IvJHQN
9AH1dRXUmqosJgz30f+KAXbNgGL23d2iQvtQHOnmugRanlVWpIecmSfG3sKXOrVrVmP+wM2RzjCS
bjk2q558dE25LtsWKcaLnnT8Q5ykaAIUyDOPkLV0/cbPmrXXleI6O3lkL6lEidSYC2QCflxXj5+q
JlJVD051C1WfULeWCnwA1bzFHs6PvJUHhi050AKA4/M/tItJm7BmCKdYKzLISPeIk+Sbliv8u3wY
t5Y4yGWdqpp2qkaEKuM/J0pV/XHxNXjFn6bv76nvQRh6WU9+RIlobVvPDFn2pDGfQKRRc1CeMYaf
dmC+mTUQAVNh4p90lbmWh484HpEJpedgFJ33vsf/O3lozAC8I0o6V1fXkqQBmE5sJK4+gduy/3F9
SSPRqRnEEjwFb4YuEq8iVTca9eEvvJbFIK5RfZBe05c98N5NSOjoZdYc+ILxCWztf7Lo0PjOHL4C
ULYUmxKSOgUgWhR1TamyknvlLFzNgk0r4Z1phK4oFKUoRmrfNqLUtmRCtMxA8ZM0IYVArRHdB83g
HrhERHed+0HpskCekVD3RrAej0dtZLjj2sxqeTYY25FtqW42Y+tVyoYg+BVbb4cnyDWZeutdzHxL
nvuoV1FGMO3uGtQ6Jc3BlTBIUfTOr/YULzKsFiaCbrH4+YfIevDs7Z6xvX2DSW3/sK4zAjH98m3J
G7SGrWV3DoyC9RRgddN37lI4fGrnlC58UDr0qsgjdz1E8JFvB40tno5OCyyWPX5v2mAm4G2JDFqB
pcDGqzG0Bg5216D+9+9ZiEL0fRbifxDrS769vyrkw+NpebxnelSq5hNxwOJp4jRXsjuwYd0ZqrK7
U2v0uSXBKmSipQZps3WFQqs6LTu51bMuU18AYgPKHWdgVXoLmmtkeeiDXDQjbFtUXTIRbIAUp4hy
V+UMi/EeddnpLYsXiIHNow57ue4KMD7/YcBg6JiwbA2JDSH4G1NR7qaqsjfVY6Du1Inh+fCBo/r4
UR/lJ0M7tKbcMBqEsCiyZeHSiO/nKKkXtPpYAQPmb2uWz/l5he6m3ByxsNz+zj2j+xWvEnn94+KH
3yf8/nfx1SL8hm+XueV82Z+T8JMAyio7MrJJN2MKmpEsUE9peQluQ1rOnyp5zSPzPt/9l/cGGMLB
NQsVgNrHJpVg20CCORuAgR2600wjSQ/X+uYpj1XV0+e5ZGgKsQzafBGAOxj4SB5RDZ2eAVPA7SuT
2lHdOMVVbXC+Cl+XqbtKP4Vn0Dsbu0R6t+4i1t6ucX5+DatMn2LHZMyLO8eLuiQMUUbgt4qfEZ2Q
uL5ZSYaPTlBlf7/a4bfCjuL/LvYXYcd0nkvOkxEXW5aNNnOdcQdNcbW7Szk6wTwJOBzxBJaLKBxO
pIz0bv6p9aEwgBWJ9iFp/v2oSv8Kcb7IHsrjdfmwmrH/TvXJp4ZMAfSKshjwZGP6ZDbKxQFZOPtM
yUFIW0jeFoMXiHSyKddLoMrhA/jVVnI1JRDYAdeFSIAGUFwRm4os+CqP15X7OcIsCKfzMAaMhOxQ
gUi3GpzSrnlkJKwBrwpJpYgpBceZi8bdB38/+7Cgefka4RXCcpIkpOlLxeRLoivZD8f9cmnBDngh
uKmOicKIxQC5kp8xAgZXvaRsxvgX67mr/OfmU/rZLMDyyQ1N4Qgzwwxrsb0p6k9NO8Gt4MvlZCmI
MaBVaMI3TZhhj4jcvdZ/GKY0rz8ximRMDDCqj8h/0qU4XAiK51O0tnVfsbPWcKx6PsXUejONnOA7
eNe7CbjT3zOLa4Bn7NMlJ8abxmewigqMBduoeOmCM34scapz0rUzrJUv1xFmbxBRV6i4UoqTydYt
NiQl3S8Zy4QhRDc6QHpKpznuWiu9qVwG3BgxiVZtzMXZAWS8LF6c5QdzntlwG9aXMb255xOhsAlj
H6clWI3CnRcsvC9RspKj49+0GkoHwffDLaXesFqEj9JGmOZFf5laEQS2xBX0mXrfpKhB5JFxwuUH
9EVgyyzGEEVkIx3BCDz2f1MCyHx138njHpaEoFn4WSCUkCkyBUwfNOxL0mIiHchtfyseFXdqafSz
47q1M2bqmWsTU+skiXd+JgY1xWuetkyQJqNngdm/jHnpO7nD7yu5+Kctn26Wx2ARspJdaa7WU2vF
OnVD+5lZEECZxZOX2p9kjtRwwqylazITHtF8qwJ7wZc1G0fW1rZB+Xp6zYY4ToM9Wf0+URuyByTJ
00NlXQ3epHQl8vzbCa9yYNKcwEeAr5E0d/IfO7gQKOP42w7+KloZxuNoVZoAIAhErRfy+yx9VT88
ZCINrWqYLvMQEsIg1pDJcAgzjInrPygwIFJOq5G2aYrLsJe8E/uURDz6CzkD5haOP3bcRC8V8Tiz
EojeHjR6Ej5nHqvfodAFUpiiK9hA4aJWzA1jlQwCX5aq3LY0n2yh4Ln0JMhGc1BJidSavCJ9NoHY
qBF4RunJgIY5trQliR69klpDYaJlSwf22d/tYuH/6ZbKSZAUyklcTgphqVz6YhajwnS6Gy2Xhbsl
rQVKl8ugYoPs2eX4rvxC661SAbQ0Cy6C/UWOpib9y79/fJox/+Oe+vFBiP6xWEqSMNVI/oZL4nCz
jY/RBMFO1J4GnQ3VI1s67zanzJ2ken55HYadKUThsrfP96JB7UigX+rE5dp+crVPWmXqYehEl7s9
ho0zbeto28ZNLjc3g/Z82N0HrSGRX7m5IFOyuIopxkv2D8GK/i5VWvhGdMHi79LFFru07U2Onf32
asMstUUrOnT+fqKl/HegAN4xKIT5MEqySuvfzvSEDDS/z03dtQmeU8ZDS4RhBg1An5H0S4uOAWH4
4XmKkIP65pMqmPUTzONbUKdZH1IDs4N6DwgZaQJQm3UvcI5UX+PCDi1LtEUewjldeUo/YgQommzk
SN2riho2108u+fO7ohIt+Kqt4bLWRrYuS1SfKYtOuUScl26r/5CVk9K2eQY8L8NmTZ+0OMn76JEC
SF4oSWFp8LYmgKeE98Yct99ZLlPTD5GrdXywatbCQmRbEE+nzz6pYloGQRHGsKbSwroHiS+jLfYl
cRZKbS7OoDFo9MnbmsMd/LR+u9+1WDqtPFcyYL7ZVCzV5pyPjKhJb3lKDg8DYJpbYtccp1ooUpfs
uhy71bARfhRtUgAPnuq/2PPzyvhtCWvC/JuqwOeI+1Gvp+KS+hSCX+t4Js3NUw6XqUgTIMfgUX9r
EsYvxUhZSnHQXNBVZ1A/PCfVCzOdumGccvcIRTRBWAkVhIWbQoEa0S7IsUIsgQ7SHrePx1t6lJul
SjMAhMvamwToPIOpmqf8PS05AOmCGvk77jYRxzAFLieQpQ6BLC/sPv30cIFr+Np1J74qPpiIspQ5
uFHcJZ1KrXDMPWF8BUN3rJAePWbOPveeQERRP1BClAEb3cxz0HBlH4sPWqJACzEVmcmDz3iV9umZ
aisOkRbwQA7Rv3VKEHFQb577qKsXWrMjoPNuZtUYek90ecDgQgVDX03AoLMBHe9LmuuUj1zDjUdp
Qn3coVy7uiP8RixJ7sFzVO2p60PEVHphBXKqNPB63DDHR7pqUL3NdKpmQAS4+QfBLR9CNgS+L73s
UgoiKOY/NEJ+m2VH4toOtWSWG3HSNKUFKRtIc6ymFMSGZ7vGSi057QV3RGiJW2J0rdkWOlZwAPoO
IYwEUxFjMPmwWMtEuAuC/g70YUozO7XjDS2wmsOfWSrPBJu5NX3GkojVypWNbZ6RIPbiFm4lTaGZ
pEGgheqQ9Ye4t0TSyuQVjU75MTm0e512jmywj8xDK8P2Gc6kiFsMSjNtmfCDDQGKeS5Fu2bm+MQs
s2sGUcTkgQnmXeomqMyUrgm35YWmpACzDLa/xaO47im8Y5cpD/AsfKGwjsI19oeYgsZKaO4Knz42
fUuhGWU55Ot9z8xZnj89QxKEnnCWzDOGl3bSgxaqJWgTA0Aa3sKiqcXbNAfPwEpUa9AdpuuMH5l4
LEnmM1MSjmh8DNuWq0eQZBHc/+BZanJ5C3WWEmNZ2Cn9RrDJW6zStK5vRtMReb7tJWwleV7ZOdm3
cpEmLFkyMOCDfQrFNwJJEHP5PSbDJRFkcCH4SOtvMHRU5LCik6b8opTh6trP8rB3PDKV7Jv7W5qK
ZKXuf3dZ34qEf/dYX3DmZn0ez9Zb8Fau0X8w86Vz0GmYcEGomMps83WTTmPKWkWWmlxlLAM2jQWO
rosTrECWwy7w//knjdW40cjMH7R7FAK+WRNt4tJFQEaW0/4XzCl9732Lxaicz5fiKC0G+c37Tkun
aS4IUu+LZzph0HAjDKeTaLRCcXJ5HbPxGCpYXTyxhtP65dHHGjR8pN5MllGeUXUrFDip0013zghF
ZUDG81P0IFgzVjipYhYfwybTZTStLusRrffAcNYzFJ4NE22eIMcmacc4TCqrjI9sU6Fp/Ve4UIi+
xc3R/879Cx2xL5SLu2Of3KaRL6b/xYTevGnTNoU+SpuXafRuckVfU2gsHQ5W3dweSfaZ9ileaoVX
NyJuyLUU2B4wDyxrjO6EnShxhgyiuuLqWVluPCZXm5bxIy5WUq3XpkWU5JLA3KIJY8LTrYVXOnel
WPlqTL14Uju+0xiUnovKzSmYS0UM5yrNrsY/s3WlmxV0kyXXJmJmEFmc05x0lNoA96Rf4+qZkQ7L
ScVYHU3plLtRhnlLK9fSKpNhVz4oC+vghv4hHC2Wv2PfCjErLyojty3lvwjU++NF+TBeDBmCBGKz
REK6cgG/nRbzCgUXOEA0WKkkhL5kdruws0Vgv2dtgvSVCC1bK5v2r2fwLBdTDJGTFasL4Zgk8Fm4
I/Z7E20h907VaAs6g61x0mXurcSoPJuhjG5pcUObZRyVfJvl5osXXaHe2GQbMAFcghfm8eGB3pug
kf0rI6ZwYtIH/XfZdb16llqzAcMMz62UIKQkKeNVvOm67pB3jR/Jo/HKBKbCVSOEWn+aH5JctUIy
qkCrtqNnSvrcfNIhUPaQ9XqOhJyjXpK/MSImGE0gSCvmfpxZLRL4JGyAFzO2LGP56NvEGXj0u7qc
S/lJeSNScsAR+jhKHuAaAUJB1ZWfcNwzlKSZ4lLkqmXbw+MAgmlDjfOvqeJTASzmPf0MK/lUD2CR
leCB2dcKk1uDl8KrON/eFTJkprW9ymFle5dR16MGgzR4x9OPYqtAaj/T54qXDT1FtkawqAnQ9Nm4
QMdg7mCadrOgxz6mQzztRtoC3GxMwBK+H61pcGAWOUPsG35hZCHNroHO+ha53koPucb8STps/Wax
kx+GrBhzf0olqoJq8B0U1hSxr6pgM6TeEe9B7oewLrv5NCW7p8+9hDjfr94oLUDUpP8uz2RGT0iD
Sk0u7BU9FaWxYprGAbfTN3tAVUUjXMxwtpBMA8FKUbruv31wUJYv0k0sq5YQo9F6sa4eI4BDUeAn
b6UUiro2CobBx4WLc/pL77+rUXmygpaIgN2wXFBzqFnRi+VvMpsFHnmNCkuVFL1DeitMigkTnb/e
DGtjWlC4IwZTIid0KrSgcFl5HhlljGkjBagyxrm2rJxXoxeTLfMRSiCY0f5V8Q1lkYCL9mT8AFTm
W8YEFAYKoiXLGdR0JXxtODbhw57JbxBicgniHiVX52rpiXkK4AFwQup2lBgeQTwiB3QLmD1Tgpv7
+a3sjPbQdCE4B4SUb6hrMHm1jRg1g1hnnFb10moemQ5CHKLp1/ED4KQ9Xl1Y6av/yqRr4+6gZq0e
L6NFNgzFx+BKRpCnImyjQT3fUu/gE93drl3qJU2kE0MW7xgaDcvWpuO/9ovv601DhcSwvqRHIgud
NjzqJ8i6jS99R2yeUaBioCGKDj8gA1B0+qG/EOegVVeSkSNBYA51bVKAjFz+df5xYuLFuOvxjLGi
xLvMxaUo7F9IoygL9QejQVnA77b+S41AWM7vpsX9yEwL/LKFM34ZcSkx1+hYLSf1tG6mGts9E7Lk
2IEjWFbZXhfR8ZJ2kGSnl1XDx7ilTs7vAom6h+1lmnHmPE3+Ij8FAwPp0yUz7JHArWQJyr8DwvBb
IPE/N5ZWFP8GovbLwng9jXFjkmjCAo2ZTsKoycg4hsrQmPl43XBvKBgkpQmCHtC6DmdsKtuMJvsM
EPwvmj/5Lsn429VPswC/HWI4L+wO2yWHCKeg1QTrUGIDicUdOLVmdKLNdBX2lYleyg3vjPxIShGe
6Hclc0/zVO3fvIMiC2C3wSHZ+8dctcJPgYe2pvxioJO8WEObAdq36MKeTnl0zsebmF9LEBix0D74
n+dayH+b0vjtfnxJ6gWzYL9eDHMH8kzCCvQvAAvl2Lp2vsmULmhKROcQDCwDTfTK4fiydB3BO5Bw
IAg3W3psH18HgNoR0G6BaTRAR8bd0T6b6UwlPI3dM6k3FI6GN2Yqc2kim1LxMAeicnP7N83Ieulu
V8LH7myWeuW0ApMGAan8zxdqKqwxpxUjyU4lK2k2na5l7v74H4kvEP53W7IYloISHGMSBF+I48Hy
mJTDxdhFQRcvqoz6H6f64POA/l2SSY+nl6OCyFqNPhb+6vCZqe9oxwclSKEMNSHo7VIZHQ7UKoUB
/QrtUyg6yL7HTXrlZWlV00gZ6eW+pwGiMZJUsjp9+/GJJfxgYimEe/YOzKoHsjxs+c68k9gkk/8E
cF46ZPgxNIOr9OCmOGU7+v3CChCDviQ7LFPpfsH97C8GFFr46jS558f5Ww9eYMg5ZVmuAnGcqIP8
u3Wr087+TQBpMsNEAq3gQOyqCtM/2bHHVzHDvLKqA0lDaKX/8mkTiI4JkQT48nGJWQjBNhYHScDJ
ESZXZhcjSktEhMvmgJLTuBbTf9l2Yc0ZWG+F3nbcU1KcEgyYQr9sqkPPKeiiZdu0xITJqEXpgdo2
5QuUrSBuRuqd9WNRq5tm8dNcvhlHs/yjJpMxhBDrT5XzmSt3p44xnyFMiUSH/IUvtiEvppjE5h2f
fq/ezRYkgl3wCQSW36aa1KlN0ElJMamsMlcgjRc2Dg/qrAgcu2jK2vz8Bk5JXFMZAEQOT0iVftJ8
vHkkPC4QOpvC05DIBp2ZO6ob8DCVaE97q2El7b9DxDkTNgScrYABwf+NviBNX4EPlIOLE/g3DcEz
UGFzEGGPb0HfFwyWRf+k7vm5zzWoEmN5zlqC/LMwf9/O0TWALiScuZh7U8u9MGWH3MWsCbUSvMkl
8QFcMxG9Pkx0v5pf0iuMAD8AclHvTJN/ImlDHtG/saK5TSMJ2xuZb1KPIzaDQiVFLLWjI8l62BxA
RJ6EUg5vrMBpwUWzfxvPT8CZHrFp0qPqPJi2PqN91+lRSzROiAj4MIRD4krv35bzkZgwe3NumYxX
e24DBK+4H+cy+MXcekUEuEdGsfIQ5tJEKsNO7HdG82Hu6s2AQliDpFE9D+2Z5Vk9NehQTtG7XmTV
+HKRbna6CvmV6GeyfD9RTPlr3dp2RjHV5k3+WFWKqDO7zKzoT1KWUHgyae4DIacdb2jvc+e7B2mb
q2xN5X6kkRIrWMwcg9+18KwOPEJwn7+ztMG7b6kNrQQPDN104dujBuk4TqWgLJz4aHsfUA5NpO9y
4aN19EFtfWs9gD6+SAguBYcY/iZLCS7rQRpsC9KApCiX6ONfhosekpeQbSbFgbsudo+7i+JD8cHA
xQyD8gTL9pXRlBshLb7TYFcER1PKd1leNZEyCIg7wJD8GCqhR4vHjjlaYmNS1NILRsZGxH5kiMX1
cdrOrarKRbyWBj44iEUjrvi6QhMnRTPOZ+GEXyfeQi7dTnXG46JJ/oU/8K2zhnLlxsoerPk6LUqN
wuh2TnvIWv5m2EkzNfg8pUF88wYG98ZrO7Q2w+bs0y67qMW7nl4a610ktP9f4U0F3av25BHM2o1u
gcaetS6Tp4GlPQaQ7XXh2stGQo3ukxsHC+Taq+q6Rvfz7XOWmDZA9AzMCBRolblojwDTi3a5Y9mx
zUP/jhuR0H/ngGkzAwMSxGgwvki/ZrP9NAnPoUAFf/eiX0NfcUdfcPgzwSQDjIltzQotqqrvabHH
PVmkCmhzPh6qtyAtj+a+0TCUeMTYgDQX18vcEpkgVMHQF7t6vru9W9QvpOUNVGmaqIRw9LFFrUvC
uLVDR1ZaIYqw4F3Qqr5lQ+bFL8XlpjPWpH19O3Ut6/ayoYZ585QCvwcZTQ1kWM+/URzjTnXHmuk1
WOuXqVGixF8D5dZQOll6SiDY/ZJbPmsy2SJlxo0NG+cqohixvanfIt0TJJbVwp67FpUYqq3uxi+K
gv4VryAc+MfN+YIi96Vcfk5LiwPoyG67qyrd9MiZoFOhVBBMYINPHgGfxcbUW7pQs0IGAUmadOvM
PjPVscghqAO4HZjs2maxQTLE98Xqkk6fmYXXFDLDmuEx2OX563+eFOJH2ySSPtJQ74x/1fQsG7sj
pkhyp3iv2wmsAkyQjGLpEXkiI7vNWmeOH7GmIAS9pVkVKUi76HmrMu/p3fHqi2LHhNMy/urv1Kmo
4ZixITUWmU2xdyxUGj0k/74fwvA7KVaB1k/kvpMwT/6bW/JblLLfDifr5T7ykrO2yd6iqqOS06EN
aT9VCjdfbD1tuaiZ4F8yIkGXAY3WknsAnDrjUzInxJkyoOLx9Fxsjl8jphFASNtzESF++8DIH/q5
4+uYtr2lvjLl7do+MgxQ/YFkn1ExuM724MOtIu+tgN39o9vS9fu3IGePa2UaeYM+rMYa+NmUOBbs
iXfGZL3cTNPKffyYcYhCH/WCc1qZnRHLm8cc0gP5UsE/o+WJH0+9ArRkSCeO1W2MRj7kmzFuFXPa
WSUz6bRCBb6syr4EMVqkIG5URydvLZ6QfGHp3K4qCDa7jFbOMhC142cm65wxHSp1VKJEva0Mjp6T
xmif6lqEGiiB3cQQygweSB8KMs54WeHGlCZRT6rZtj9TIUft+IOKsTTQLdd7hUsVMbIypbf9jwJb
WlbGvjSKxgyJ4EPgMjRfJfzWeks3NT0b0xSZjvFiUjxtSMYatOda4X2/vIjvNe3upixxcGoY9jPt
2NZr7M58L9xTPGhO4X9f/3EnY9q4+cPs1z4lRl3SZEqOvkcJqtwxqeEZ/sQf6Zpof/xf37cV/67g
caQV/74LCoXvYvVyMYoK+aRUKJaTL/ml0XJdjjb7Mnqe6WV7XxlvqowcuipcbZJKSJbkbsto9YvJ
or2l4YPzJErw1o6rqE4e16N6K75YIubfVqab1v5w0Xt6v5tdVFohA/Suz7OrJU0jLnJ0ll/UJ3RV
uZytsDZlhnX0zovKIbwId9eHffPMxGcKaKaV4IpZo7dv4+RmtGXM6RXj0fK5iwO9EhrUqa6ugTiX
TDTaTBmvmetGo8ru6URTCjpz99vXzNIgg7xtLIbV/tWssru35fCSQTX750FtUnk6PR6XF0NyKM6J
eN9W2rnt1Wl3ncSXvadBbUa1ULisMXbhGF78/RoH8bfXOEFLhcqmHPLgT0sT5DZhWD6GhL6M0Ttf
zo/tJQV8o0sy0cw2Z7I9Q6YuJ8Dpz/PTgmZzzOx9Kd5sK2vWOSPzkrtlk/HwhWF1V13BEENnTSuj
9vTq9LAfOnT8tKnNkQwxtbPNWEWGkTg5ZJm7HB9rtfsaMx1P1e26QvOPpDW6oTfxpJGUGXUbXQ2m
l7PrVZMyYcajLKIKc6OWkSRFMD9e1o+PvS1dk69pPMzsZvRHu1XzxNhyahfIR49RQl4v2wvnqNE9
+1DslIe1Uie66B0vaV+6J8FE8crk4vWMjOPYGTww8ffyY/Yww1BsmYG0KTBQsBE9n9vX+9f+dXK6
PWDQ4npnWFswMWNcn6/qy8cxMdeC3ua0BA1/IP2D/LyYH5rMQWMtHC8JDx/YfKfKXTe8bj2V0A31
27szud2nG6ZUtNfMYq+c+P/LKLhcT3oLiohfH57yx/dcpXH58GP+kKdtCZ3TKyXWSnv8ENPsurK6
YhYW46guz0H7afrB7CNm4VR64/rNQ5Fc0OJyOmmvXmlVvK7MYGXn0yqzo+eXq8fe7OIyqaRkatRv
P7UYznmB8rLYpZXcrL3gZpM4voB7rT61cp1wUUtyn/P6OmgfGUETNdZzRiHmW0xZpS/6a/l6ePPz
afcKIzy5KpVqhfd/rMvvSNJyqRDTtinOl0pfZV/FZJ4vlvZnEmJPxZcDFZ11hkFNeiReNhezUoXs
056pu935RYAEbUq16fNwxuimFoUq+xuG2v39cArxdw759+P54pBH82R7COZskwRzTXKiRdt0RE6F
K6ay/KSdBcu839rlq6VPZh4xoe8G6S6DN/fM2GLdDO+m5wplUsvCZXT9kQtrx1Jt3+5HeEcmlDOs
L+xtEKNVjwTI+8q0sosrIaMolvPL1umGjkTN45zBNtfngIHcl7kAuS4bZ1AdAHC2F8Xd1fCOqUvT
Eh+2IyezvSjH9bmTjViZ5VaOkdo49QtiZYLSYiW8ITG7v3A04Lk2uaYSm5V6uqwyEnzamh2pYlwx
wfIBH9IKb2a1mKZsL5sGg+c+L8vMCb6cbC4Lp/qoXKOLQC35CDrtfXTROjDh9qL8zsQbxkLVSwnG
FbKPshIGyjwsrgaV8H1SKeUZVxoPWdKt9uFQG5cvH4q1/cd4cJlr9uko3r+chU3W1DahfvIfoOrb
Ct4yS6kYMKUkjqMv3mQanhfn04olhba7VGdaz3RYCQ6V+InxZFGnhEhi17IJUcDRMIGoRZ3ekZaG
hUqx3yjS3uie69uK/o+w81hua1mi7L/0HBHwwBn0BJ4AAXo7QZAUCe89vr7XqhL76Uo3roIhkQSB
Y+pUZWXu3LmzZdw63N2mLymXoovY6obW3edXMKKvYvF1/EB/sdKP2bBBb56/zMF/XRJJRgomDmHy
hxznarFcocJ5vB8mlUGxMiEt0sEa9QHGjnRALdJOnrLYIVtjpV9PLjM/kr9QFDP/Bu8nv1zBbyO4
2G+3pfmYK6DtEjH4voGITxWYjfZiNPM51ehLQCPDpzSNQUfVdTUPNa30l1H4l0x5IZ3NMgjpUhFC
aoC8f/GMx8fDYnfOIVWGTzDM1xeH2phkRv4y9Xxiei7oXU8hKcL4veRyD90mUykNapt5h6iyXx/Q
t+l4agzv97UEMutjqZMf1zaVxvy6sK6dyLJubpPGokvjzjIdi+kz2qNuNk82c12dtYfpGlTobqHc
2FHCwAR5LR7wmAdNACz6AmXz9T0V2hRAEq3czDNNnkcOGu/6HtmC6ai6uC+cW7Tp2uzvNrWPzA2w
3Iju5oNmHSYT9mNIcnHD/dDgvJ2dsW1WR2V2mgbVYjRU4llObFTYzCz/MqD5P7Dvks5VvpjJZQpE
G7/nbNbr1WFX2Mx295PHXY92bbnn09thVOUOF+3DI246flGFyIG6/tPz4sfpkmZYhU7SmdzkSRfm
74713d3+dneffwfBD+3gr1aj6uxu9Hwz/jy//PciyAck4J/Zs0IaKdo8eqgF1BSDz/jL8+9PivP1
cEz2DOgCKWmU3g2QTphZOzFbUvGzfP4VQBumAsGRdNV8M0DzxEt3iwKkVZV9ECkCzYdvAs/kdn8p
LRz4GQKG2nY0qgEhoS4Hf7dwHxIPXUWN4d/wTxm+SK4HhBCUAGPB/SYyHHZ1of13pkPmrQQePfPc
i760gIz8f5AbICGLtPufLCTatFD9ZeGHpFeT9aXLVEd4SzU4gSLg/YUpJ24vDbeX7QeuuoGeuL8a
PuqNGn2L4UcERbxDxF31J0vqpbuqfmVeIiYfeIWExgkVKRXBgmCRRdzg7XkosFa6GL7PLxKkvQgr
YeEu6Jzo1cf+Lgo2GG/gbBAZw3czu4x95y7kAuzpRGAdtrHfuQXj03STcZjw9vxOlsPuIReLtTvs
XxKHKCh4H96hP9Edta1HnoDV7JqnY8WSf0kFhfr4bRzERwBHQi2q6hiRQC/EMrlIJ+qUBgiY/Lo4
sVWoQp4DIFsFZISuTdApZa4mihGh//s6YC6vA6HSqA6kdMCf51/x7YaO22F1RC0W1N14ABN4Z2hN
068Nsitio+ITAzDzY9uD+g+NcNWEIiFTRZ6cKDj/rDz2qlQQj/C7gIQgdEC7AdT9ydp3IWshi9JD
/KtRNvRI2gB4xbIO5AVkAIH9KYVaEbwCImggW0aMmrjWiA7sD749X1G3Rm6M0HqBfsdEw7GadbkG
shbVDbjIgwjJU54bnV0UEfPpE64S4ErsjMFv/N/AudTc19cEu/FLmGpb3fcy3dWdNQnzIGEjiHli
ZouNip4oW7Bo/bd1iIm6P6xDIUvxFjhiFhG+f0Yzk92meFj09wfcxhNk9EPbvh+HtuxEsUGRXWKs
Z1eRoHJEDOnK9GmTCJrggCQOL9N7ohuRXD8i5wU8i6bxDfJnJ0wO2SnFKUQGZazJjptTpJ+G/Evj
wNJP/Qnz97iDbXVCM0x6oBLgEjUExPfj+KceYajwJco/Jwfre3zXoL0lye9DF+GKxTWCiceA2Yvb
xy/pUE4hIXa/O6ki8Agh8aDXR4MgH+e5eaJ9I2i+rV8CvzZwomBBVZ5EzBQCVk/KbJbFOtnG8g3F
XzRp9l+p1xP12xyDFTRD/lfBBNsoyFwZvqW6lvVANm2INEjZOL9EqF0TKIWOGAUUQjhDKFxOhlMB
2ycuEejjVAZYg7SrUBVAHy5+duhpn9J1wvwNVvgXrJkd5Jc5YkT8yw5S3q1/zhENeBEYSZqCye2d
/rg0rHmmImUh/6i8qLIiC1fSXfLggnaYYduYVRMZMvkkPsT2GPDZy2l91IAhQ8Hfu+YxMvJWrdGT
+0QamB9IAPDtL2BJIctV/znzi5lMppQk6STr33+5q+GkkE3G+93h3j3h/FGc1aMSS1SxnTbIK2Eo
NJQxh2jvcem15YuLIWxVgTn/19bssKxZEGXVyizXE5r6mYtx/3P3++91myn96Vn6TJJC3vR7kk1+
U9eZTs6Fc37C1Uu1kH1qUpwmq+7GVmrQMi+5GqWAiN3M5ab5L7nLJGz55s0j/Szd3n3JoHT78Y3u
/u7/EYI2mR2aT5GvFxssghcqZBTFL6TrK39hxR+SpjfbKzh4V1ZZwD1DsBU9thotGaFWq40QuVZR
W+JUK7ADuffIy9KauxWQPHt1rex2mNhvtFneIWsQx5T3xVT1sp48nJurWq65el4zu1ZB/zpHK8tC
O/+cDkdVN8xjynmMZkHzfUaJSrI50IPUKmhU/q+8wBJi0xLi1qQxbltq52/xOSq1pGT630jEpeK/
pAl4hmjElnOlPLXNIYT+ZQZuFodj/zwMaQKrCjWgkgMw+DQEtEw/eiyTL22vLNQ95AGFbbXNVCN+
6ACZ/1FFSW8Gv4bCaK2ECYVtpiYTx7aB/PIR0gy2/5vi/6Qx0ZENEf0f83SRz2DjQly5KXVREiik
SsJ6EEZ3LkQOxeZQQ+YTGuUcrRycHsgTNoa0Kgaqw/dMUnIzepKUPAVOxepLhgJKPSjqIKMSTnCC
oju/1CHDxQxO5/gi9xHpzIrlODOtSdL3zAbw3kKqWLDid30uvbZ4DgQg6XLppAdY82TZdhBqkh/B
P7Urx0TY8UU/BOAdNHviCpFH7R2poxmFJd26VOop87u3g9QnArS+Nt6j7anXh9AqPt+YfvUBPrfl
AIxOSqjInXM+VIiG9FY+NwrcVRB8HWJp1PsUbIfAsQ5FZuvLQ1AQ8kbDGSXOMCKsXX9XjbbILQyv
HUB/V250zpk8hlcYFa68blarwrB+TP0ivdNMw9IZmDIYae7Bcyta68U7vJMeJx/+SJMHGLQscVKe
1NuxVM0WCKhrehZcf2SwOO0aIle8CIcMHxjvLyhaxgoij6k7TJbBqGHUO0OnYufAL/ZPvjZABpTS
uq8JQx2vNBiZb+3ab1Hd9eXqkWvzQhlhZhwXFSRIy8PqpAeOhB5wjpF31LLtAxen1hKzk3rn8GY+
3PU+4oONIkxTqKKcVNnWFKQZ+btpHpDzJfdB2wGOxsVu6gqCRWXYeN1Rd9brDoOsBiuzoPDB3Ue7
C7l4R3TguZwqcqER5mUqxPlpi4LYDnTMRyEWYa+h5/hpJ61D5E/xS6Ps3fiah5NyBPMokKqi7JQ9
D+KsdMK7xGQqccQorxpXjVfhiHsC9Vg9eNnewG4A3CsOGEvXD3ttkphYwpCirvqvUXDZJWzDWBeY
RCvNg3k0D+uwqD3mNhJJSJT/RxVhLyxIuXoZCK3CyWT+eRaOL49Ke+GvXjlXMaao0njMZm6uaPlc
Vi1qhIYXe7ctwze7lfmGKfeuZVKs1TJF09XRQIXeyYEI5l8ZO2A6jhQZ57SFZTdUIQWriYSEfq2W
E7uGrxruTHPEkVEOu+SN08sjsmJ5TK6X4bFVh+Nsi8pAERXbsdqHDuL6g8QHGAsZ4k7tOE1czf/a
o04TLidcBxpC14ccctkNJoK9aX/qP7gBRLIChdXwI9wUdsiF6NIpikN3VBw94wGcvQdfjV8pSj4X
INO0nOQ9Jr+Qqn2hWem7hAfrMExK6Ubal8i8bPzNFFjg7o7heJjNUhzQ2Jt/RNu4LoTmBTxSeQG6
ZrvODDwWBnH4XR11o3T91HginZ2iquqG9bxWrNuAsLCESxxrclLckVE6vT5BA7x6aQhW6Hjlo3fv
006ABs7eJ2PwcmpmLiz597ujsufO/Nrm6FCXtPCCfYyI1a55kx8lr47DBVOY4QY6zTCxgBAudZED
J/+Zbga0xUX3C60/6SkxLT+BvejTCmSRV7ZYfks3Zyeepg9WPkUCqcajWxvAJXYGTxkePgdnujkN
mIyvppudy54g3w2bLm/+APpeP/tpJ4zXaK0vt3Tn46cO2YpdvscjuW1Looy/uXkDy/nCz2vlzxYE
WzAcp68f8O2OhJSX3NX6w5XqadzBbQKcxX1g1saEt+fz6ExXuhl72/yPv3FqltDMeiakCyePxB6P
SSfgMDbFrkBKwk3gXETuzam54UQ+OhkNKgLEJyCtZ/qsPIXkGZISQb/R+3US688oj6K3wxy5T/d4
kn5w1hk45qHlBJ9ZO7llsrw6AKwpT7sPJ/LBeKgYd7LO7K7rFcT/081lzXPABFCv2QfiYZ0ahVx4
ZvzSgiHgc/fgcWV/i39jvCLHEyN3r/SiXEu3W/Yp+ztrbeKXhmp4Lxd9H7bN4TX7R5uNJw9GFBLt
qauo3qi2eQrnByH5WzdobWg0zNp4jqCy9+XqVMEaRaJqifbZtplWfFCbjdVk3rLv+XZNp0Zc4un8
ErzO/YBveQ6jgoU+XRHNwtQdns//rK3v6t+krtTNK7dHkHPK9IBIntV+3FIBrD/gHqqP0O2z8w6v
cxBI91fWLh3LQEuSeAwC05872Akq+llWPZpUrMrZfe4mtcITjD2kJEavgcJnmN6HymmdU6xwsgSF
oJ6y1TxacdtA/lx27O2a/WEILyUU1kVNTbES1UyUoRJHkKXHCtk0TdPhw7d+AcuFoZPPBK8tzBaN
h4ZQMBLGzIDCi0PHGgb/jRrULsAdsCmZX8qFpV58xwh63ayGFtycorcsUZ36bFKOcmjKSmTIQGeE
eoSS7RRW67G+uT9cWiBnWWuKvrj+y0JHCjUuaOelmqNr6Uq0cySJlKF7B30NLesrAGPRiq9ZuKHz
IBXtyU2mrcjw/FFBaUWphbwywAaFmxSk2gPlLQpPT2j9h0Dvl9iawZMyRwhNgykZZiMmg/Sf8fWA
03pimFNXUdI611yHQMuI6gj/VU6PyIacyVj1laH1X/IQIi5CLWE98S9rc0rN7ZdwRoTNxLPmb/NV
VZXgWCQon2rb3HZnV9nWurlobK5OF/M6l0C4n0fjmxT1AI4nmnCcl+6NcHQtIhIcMfATaYlsSrEd
Yj9eBai7TB7gTVLAZujHe7ni76okIUiRG9/Xb2zprwgoQzWT7f+WneOtzVrzIEfKW1HnhGKZ75T9
lK+l77IXQ5hN2YvxE81bOabnFxz06Mv6tbrqqcd9O3uvxpazUazTjn8exLra3KvgYKy02zWmX6qg
i/JI9PXCLWqwYeURdb5I/C11LaQS+oyELG8xediCrQpGRRDUOHjfXjx7NDGmyPn1LIOLEg9HyCpU
snCzfvda4vEdHgm1/oYm4I0cU2Pp5M2/+KgdojMK3Z6J8gtUI38deO/Jz8YzoibopUgA9hTfF2g4
zTi+OCC+6l9FdSWQOXI+U0/l63uQN29VAChfKz3Iyj3fjp+KF1MCcvTjttXU4/EmeZi3sjkw39Wz
nzbAR4kZDq1sXtL715uX4822XXrwKW1e8vefo6rqOdoNIEDK+aXcaktUHtSW9OnUjFLTPPDYypeo
n9AQOhLjOqXbwNOCpSWBefRgK9gtZC5K5kbd4kXSy2Ocite2iv7mGOevE1q6WimZpSIcnhYw4+2o
G5tGI7VqyWWZv8P0CnWVZeo9IjSUa6W7sq6IJoiasMa6kXHPFT3FP+rsX3TPou+UntFsRZfJpIde
0eAJOAB+qY6wQZy6o3BMaoZoWGdqbfAHH4qv1l+4T1MoYcQdqwUMBnVtRo86xoGXy15QvulTZKS6
j3i4VLbYTxcj0LPCdI+qhLLXLhSNg6YgdsaWocadYypcSKlHl43LUjKgj83nwKNvlfe091w8S+NO
eqmeXDbZbEpRTBZQ02LZ6Qi6NiTDWWUNXc6SRltsa4Xsfc1DrNGC16XLH+GlrFvbEr96ch/6mJVL
b+T3HeyA+Lqa8osUqUXFPwSLPZgH9tDoZPyQYA8xne8ecckjk6bu8VXMjfvRBLUv0i60bYJwzmZW
eDLfEjTagm6IMkW5p5+oHwRLKe6aQ5TZMb6iwRumcDRU5hyC5YBCrmW0WD3iSROQ3xWfoYdD4Ah6
fll2A45gqYD8t0yoSjM1oH6otZKzWrq1RHjSOh83KI+hUXfFa/SjhfEnoW31QATFyYOw8udfmSbP
u5n9Wl+A2YZFa6+x0mtcqNHkAWs7qmhm1HVx5ohcE8ZVRTJyzDdStdeC9lGUboy+i9VQZJ/e+0fG
z1G17MlZsge6t1jKiv5pY31njbCV0FISbVyuth050nrC+I5BihGLqe1uSV3hUlghD2HlkXZZOCQU
rVjfQhBssBkgDqLxGBDvG7hnIDvBSTPUNOAq1m8SuL1IS1SWFXduFe5ntRPRyrDZWYNZWQejrxPv
0ehVlCJ2mdEbE5FZ9ExUjLjnQ7P46QRAVBCI04KbTZH6fmvuS0i7r8Kd+5zdejV67hXRCjm7yrXP
+bsz3Jl9enGQrFPYf09ahZjDHG9Nn4r3pzB3Tzmwz7g8yhwi0EmZxrHCIdZWuHR8xe+nl+G7s999
zRoKf8ojtmrzXHbSB0wju+fqA12bniJ2ri0Kgk3Umfsb3c97EFtG9J6CA8aAqZelVAmVsxZsROkt
TTwSz6+Y82fVW4e3lEW0FQZI2pYibu6dpVI0lRYB54+YuQxQk2ym70yzxY5t+BCAsExuAGGUQ3Cx
Ugxe3MysAJ4gMOxAuvNb9WsVCZf6kbzq7dgqwv/9MhnoNhmBXn+2ct0RcLyL9461I2WWyAq+M9V8
smJztf1dpnZkeu3x2AG2zOYKkZdCwyFREmebQJYTJPexpTNRQCmEUfIiS0r7LCndtsmS4kejHjGB
2gsBZgE5CNCG4EZAeXpZgj9FGvgUR3fSqeEUkc0YAHguBd9tymazKCejTrgSS6KhMXSxn0XMEkVy
tZuEE/8kUIS2gNI4UZ5QiUKLpdTX8JUjRtjiHWqE3rE4cJAdFn1xB8nt7ZRCZDvudBhcKv1lO0cj
nH3xDX5JVfZ7/4eLHnEPYHyTX2dEKTf3i2sp91amWlirC+z3PtTeLE/adMC3a7x+s+oqKMsEFxuG
77Aa7aiPdXLpBI4pAO1TcAmZ1O5IBRVFQkLW8jA3YK2O98h6xG7LjlaPQHHG01tkNw9aLntjGL8X
GkeoCxnYm4iq+CeXdL85vs5/+T3mIY/IG+1uj3dRTszgzwe+pIAhYRatGF4GMyizx0uImUgH2Iz8
UY2j7rkyRqCALYMKCc3huTNBN4HJ6McnaO0F2XVeRLASe/quFnjm3U8smrAo2ZC9tW0QEdzzAOFX
+dzwWNgxnOoum/6chGWRoTEpoh3QrXSYkIJNqlH52QVhiRmbKyaBEn4+afN4d49QHPcc8/0usQMu
m+X+7v0c2+YoanPbUf2D/t+us/WXzV+ifCQ+4rMbSZGasOJLvDj/hj4SAQPef0JElKF66VuwBa3P
UNhupmXW2CP5k2V/GyOIRRD1YiTl9Enay55ld2fUXJVbSr3+rBk0p+vlcZddkq4wKBIuOZIAVLNX
SmV0kX+2TtqiD1WC4O3V7Oc6DnpPONa3ZPTC3LRyYU+DTUNLGG2UifhTkcAuIbCxqZHaYzHW0jrF
yhMrHoatBbdUIGVbDvSUIYHpCaVVdIn4lNUW+sVKt8RpHByDZ2WSTVB5dHOgUfHRjKisAOI4W8Zm
yBPDTQjECTbpeP74sLR7Wke/4ndc9XxtC3G7jua3yW2/4h8dpvizicwCH/Xys2iVn+tjNGSztWMP
74R4NWnmuTDPy6NVtFtHJh5IGzzBk49TJZL/x2/WxDlRPOh1Hk0GKRx6Gj4eC+X8ssTUANZZFfkb
sXMMjBMOWfAGuE9z5Ewl5bSs94HjCO2Sarw9qjSnhEPHO47pP0d1QJAjx+TYthHWmHgZQmY+QbHG
EWX3Qnnq1Ep+iHUCCL5L1YeW2zxcLUhDerM82SFqFPma8fy2HksWYritR2dpwvLNEYvlnHpajA5X
6srxsX57TocP1LeMk/wXRwjCWny8bncLtJktLST0/lKnIh1GWT/NvdWjztDq98FbKKqgpec0gGd6
wJVlNPw4j+3Gl7zQSN1BIGzNTIlbqnbTz+doh+ox4z8fkhuxX2r0a6aL7NasNjzI6FFaNZ5QRQ7C
G+ogrJ6LGKcoimDZ9DnbReYk7DOnW+FpkDswVptn7NpghcQdvlQXvqRwGqQRHHIH94OaQYKZhPfG
Tky+RZ6CiPIIhteS5YncFp6wDkKMiZ2/mxDRetujC+oEYisusQfHNyaAz80hcXuMBowHdsSFBMg4
0QS8UA52HML5609Or3Oo+8SzeDMtLPJi9KqtRCsuBBg0TcNuhN2Nwhz2uQfoQiFIjPVQmtwYKijg
6mY6pB55j62mmUOoS1YbIBWVVwxdhUpc3FlMSqFqlwRqoLk8NAw4rZeqSxfikRj4BAttgO0cGz5p
fbP3/i5k4udGYAremPPQW1P1ixtjdW2emYUx9NBWOJTe9+7D7/MvBtGFOgsSd6IEumQzCnKdP7GT
A8OBUU1wn4Rf1JeSpikmQGTHfHLJaCF4Thg03Sxjq9mn78UpZfPRWHhdlsk6/5ysMl3siabgnb6h
Of/FZd2UvVeJH4p8DT/aM8Lyb/cq96j8tfs6+zwPXW6NU5/KPw+i8EumzRon9O83hk/5F71kgYDN
s/vC4EKhbB0a/OMfDDPyyj5xcIgQPwbwkedqcz12zPAgYghs47zdywC0SZk9nV/rlp2a3k6BwdIM
+LPzySUdF67rUTPiAH8bjOMJqosfjk6vABrKr1yKsXKhpxsP2DWhocvgokh9cBwPeuZlORBMGdBF
aUmWs5fokldq613r0DsuYKTc4PSJENnGgEGe+r0MJWUD748OVF0+9mn44f1nLwB6mBNR9mbBQzf0
nEDi01Br0PotvnMC9U9UmTbQVGt6CqjpzprhHaIiMazTkx4Zx08+o6tDtxmq3aJYf1iAzGbK0ino
H3+5jcCi6vOSwAm786uwgw/bhx63pogUuewjBOVEEvQNU4FV7HR1XEtNKXWoZGM8eRYfpddMs0zn
4VWuumyl1tUhvTpgIPcydI45dvZPw9p2Ui287w712U2+upCXTKD3OK7uWghKNM5fO5oRfiySxuzq
lK6cU03EeXZbaJmjt9Tz7Ha3qq4ed0TPOvOI8zfWMxoryX7JwX6xtlVJS2vwDC1CWXxtUqUGc1ZJ
3cJ4XnxyNZMuxQa5frVQquSJ62YXZwCgEWqco9tsj/wa3vK2djxUzplKAt+pdDPYVKley9C+2EK2
HLk42ps3TT1G5gUpinsKjGHEms4R9JEbi3IVdtyGSwvwgnXlTYfKdiUUplGBmWqQcLXbJXmXWxNt
mVDfGzXMzB/AtyAHNL9kAOpkgkmwG5sobGXiRxSdfNesYv2aDbhU0g15j8vMRfq1aIVZkWZWJmFN
MZD+NU9sfkqwqwgdI2tkfbO9LMGbUKzDm1EByzQvElxf5m/cOWxF2+9axixUJnCVJs+ygqBkObOf
U9TD5pzPql1EwoMRlhdE8qRLbS3pdKR9zesZNLkrHWgYpp6q12ze2L8V66N3lbmKJLzJDhJuGQMY
9nle0/Th/OayvYkyt+PGJrvGXLmxWmA0Np0RcU5kae9ZoIbS2M248NxQSlWx2BEsKgfA0ZleJtRo
m6HyeKaseZWbM+G2NX92k+qY9jVLR9tSlOFpSoqYyR3PsHxD02Cquxc9wYk8Qcj4qlQiJFC5wzAI
69al6JQArZO/NkxDyb4zCHqwudsJAKdrdtRW1MbIcNbFZWdhGgciIuEx/Aqyi0Bok4v8hxCUHnEf
pxCHGa3TL33I46OBnH8KmY97+wDFPkL0imjL5xvTdAd9Hvz+KYrvNgOPRtTdS0iiAEDohmqQA1ZF
uyPVK4xroHdyana0QyPG+hFdZhME53DPz9eKbE4jwBM3i1ifrJ13syh/WE+qA+dlxq1DG+7GVLzy
tQKkw3zYmEu8emyjCAVwTUSc1MvXE0akMKtoZosXjKThsLgWTUm6Ja7YuNMEgtcPks/uqfmyL6in
mKE9drP8MrtDPobYWexHy+kA004nT+znV5Q8X2CsxRjBkW7392lmUbaermtjnIpKWvWbGen1/HQk
FckMhULL5HINoRWF4xnr6Xm3n44Rr/CwJNoc9faRSCTe4AJUeS/H/Dw8nqXGMI3oIZ39yh9q0xmn
6jc5CWe1C3MU6ZMb5SF8r1FxAUys3N4DUXhpYoQRIBE4EawI7bdDj5PqqRrtVSBMObtZet+KPnIt
NApaNef4GEqHDAwZjGpLmcY+krz2lSJKQP7ka9sGOXA/QMr42dPIKtEawHp5y3xEYMVOfSwrPqTp
irlxLUEkNGrQlOQxk+1hXYYmqzWNLnMLBaL0qkvSz2lYhGtsABcbv0k5EzOUaxNhHuj+sIlEDveX
4P2IGe4I71Wo2d9FucYi5GdGrbYkvp+BAizsuVOLEL1Mo9SVSJRkITlAopMLev0J5HtXqo0f2nFI
4oCR7I3pYUZRso313BpAZbxDBvliL2TlM1DLe1MnCYB9JVPgBkB1xsWuMq2mSM4jPqCchruI+whF
yYEgIrMDKdVuiA5Ik0678JK7CtKlUBpJXmQpq56hxhyB77PKmA6h54sDlHwkH6kPZdn2l6fHDIlb
pjEzG11H/ncyJ8/sM4DNiobPentaMjrXhVgcShFgf98yAUmqf5ma7jchcvlRJY58CvGfU4Rn3c7Q
ltGziOeUgJVHnQ09OE/d1NOOE3nSkuqsZSY01ptkCZcaQGVmsrPaz4oHKVLhEhqFn70ULygQ/Ip8
dvPmAwpLAgwQx+Ci/OVuYK9A/8UHl3yIELqAgAtdfmDVYUtiUoFZuxu5yZrCdy4Penu2Cw/jQj4w
PwSH6MvXGTe0HiJyMfViFKRXr26N5kcvypB0gyRwjNmJzNEuijjJAmxGAE0j51+1kvq2hqO6qHaI
McakBMRfMoTU2mdFoyOAYWbnegKMZOCbJi0IoQ9zmWlm7z1i/j4YxHsTpfLyza0a/kSXfkmTwj7J
Ig9ibpbC4mmC8RSZ1ZIbRMQEyBanVjcy4o+6vTvKZuuxh7XOPNoG1JgF7NH/Iw6ZYJK3rfGTIYg0
X/cG0ZbUG8HT3QIFKKFD83Pm87wuleWEIzYJQJbZTvcjdjWc3VljaPcv4lIbxlGayTfk1Q5oHAam
wLgCVUpRGNhQxfrgCactdvLcw72RVRIdJct7DjSNI0WjjjThdsLVlUGmFmxy+9b83dvhdz3vmwx/
O3O3esjiiEE0wi1tzcMCtXlmoNVyfqKQrrkHqZAHYcCh1IlfVpioZFgAic8CpWafjencj1LcqkEz
eylPFhVoJowSXvE577/cIt0oT2yGOvq+G3EjHlUclRAlXgxR2sYHQPdSbAvOBCMSvwANDoyPZuBA
lRcUiylssfGnhLIh/8vJ8EVKGVIv41cqnQJiZOGMj7MfWu1sw3j4FN1zzVA4h+wLloC7UVJERps3
C+ObaXRccs3xm1GhbG83exGt8rMK7QYJjpFK7Ip0CQchGfElacL7iyiY3b0BB8fAnweQTOMLo7lh
L6IERJYcnqMIvhjnjvCULKraNHcPs/rx3XAtiqwLx9hsxMDP2NixsztnqW4ux2jIWChir95YHFuX
Il2nw1/NwMZ7K97PtqRaS2f0Rmw6EPFsJSDRhVI1BzuzvdfvI/5o6UMIPDBoiJWQwSQKi9NHucEz
2juD1pGWtnTwoHkngIZ4Pz8FDk6XElg1DE3S2fNze5UY2GDArOKj2y20GqvzoqJnzEWn01XLMuTz
8cKoloFpZhgiQ0/alxSt+bPRgWV1izo+dTeBUeWmsHz2e9zCvyntkYSmB64LPHhbfZ3aeLj6CLre
msSonefP7HK1U1XusNuj+RY8H3xwXCBsKPZTr8g92hcDS5rd1h1XI+1XQd/eXqDswGvL6AjaNiR5
5S1tPic/+3QybE24SsZy9sA5dpB+7FjhwRs7vKmz+QS3Jz8cCU+bB3Zzf7GdhN8dTf/fdC29K5Bt
UvqZnqp1k5/mnoZo+JDztLgplvgJJom1aJpdf4IM6K6xpgUbzCZiJIOajGvALQBDcZ+vTVkoSqzz
ExVo6PVGC28MHQ+knfcnGT8jJrwlEsbNxwLava5voSE3kMmlK8ovm20AFXkRIthCF/zqZjHuDalt
OjWyIEDO82g5NbkD3Fsm0vvx3awGFfazT8IKnFF3UWWoDGr2jRVEtCni6PEpuWWaS/UZua/iW4X5
oZvn+/Ss4GYSdkrp0i3RVZRkTtKG0HsWNMznDctNlNAmhOc1vwzMM/dzpNV1o0325PBZ01yNOZ3h
j2I7XZfrdoLYXaTkx1mo97fn+HRy5jhKVq3npG1ivjpXW92yKXMjggA4EazGNHEeB2Kh+HFdSj/M
xONk6jHiaTsv/YjTefAW6wsknuscxb84yTdfzlnvaH3lHAK1wA5qPsjRBmPlE9RwiY5oNo434YFr
gZwx2Tu3/BLWRLmmAm/739ehkZrWTg1gdXf1CchyDIzKhHRma23bENNyYsMIabEXZNHdyWZJnJu1
cztRE5nfvjS3EdKLBW9OikzAVLWeEZG2vIteQExcfgLrwyq6syDtY58LO9DLGdM4l692+0oRNNAO
s3ZDVSFyeKtsc9JcvnlKk9DF51STNLQTL05CsX1BRP54s6OH9JaGtiYxbHtvR43Zxegeet0Mx2b5
6ClLaPyaf8oidsG9keil5eqwFyd7nPAOmt5TXC+Ot8mLycXysX+nX2R+0/DO8lCewjMQ3ZVQpSZe
ooWkF79kn+lOSHUr3tHstr4lJ4BeNsNAZeHz6fpjheOTHCt5li8w32sfDUEVHH/yWUChhVLjMncv
5CuIA84+96B7biL6S3pbMNtaoHIif60sOJ9QrWwnjYUB6vBd2gfIWXfeSt6kl+1tej9LWPqFrjS0
UtemkTp6R1IGhK1F6FuTBZut8k48L7iHmgfhWvPn5PauNVTRewEsAGMzrpUyg6kM17np5rBx2yuJ
EYNW8ry/TFnscW+FSjKtGixNHstdTX62eXwOYmesHKo67o1w6RVXo+S5dbx14JAFvZDbxZRvFxj+
kOIpfM2gUzovTWKYJpRBwG+H2vBtSL7GhkHrR+dRqDUc3q7CzFhd6L/oIm2YGsUrc5cxfxn5aRLm
YuFZ4aefDMJAS0UerTQ03VUQzdoUwJlaanZncQrK+/VhhQdkYvgdDxOoRafVV6bUo9q7u/xDstm2
o9+X9NTOVEAPiQAB0SKUN6cccqNM4cNlAqti35vb6yJMbaEXp/jkZXxbaJsyn1yzeFggrIIDhFhS
C63N1QLgL8eYLGrbXo4Pl/E+/WgZVbYsHU5skWzD2zU0pFPHIrcUIjkXw3YWRxVGLaAvvaBhKs1g
zxQQ42Jsc9CQYh+WFS2Ps2TRELpBl5iKfby9FZR/VG1YmfZpMvci1SqMH+6WK8Yi8/EtraPvk+b0
1gWdbcwpQ1dr1WSAel56Xj4y3FnAWCgosmx3tSLZQb2vIW/Ut4ohjx0NnLSRjeIO5lcBO+hps/d6
WyviL7cWmkm9Z2psN2BdAxZutIEuaI2pNezOFX28fd35gufIgGoPdxdb1ALn3Pq0nnkwT2aWevka
qwPHk0oaH3jbzNNHen6sWCuYZgz9H5l4xnFNt/rYsDH7lO4YTfiBBUg1evHplsrp4/aabKT/j+vZ
zrg9biPy4nPYdrfdMa2W7F4tdrbtLptZKxLr62aWpsNEJ92Aqh3Ri/EHXzJk4X96EUsxS3cMXjwt
mu1o0Cc8ozkfGl2dOoQ0/gCHrCsJmg8+LLtDPuYhQg1kd3yspreVcnlUG6Wq09XDHDmrfOVAKm9x
OS9WR8vaaI400gwy2OQxle8ddr3lJ6I2q/rNsL3e1fjw17A9HXzNP5Nxh5NOb/a4dUPEu1ArmHX7
ANTjWmpfF1qYouy9fJh/pmrppxrsgF0NWZDpTTrVYXaeUp1BuTI8dCfzShrsGPUiVGZGtcmkOjy0
VoiJKnb94RlX8I3LlVFjQs/2U+Z9WJ9Xp4XaNttZzLrrfGX9cKKIqJVNV3jXtlhtnSqj/v169s5Z
1ofWqMaNTVb1IUe/ms26w0mHe1xS2UobS/ZMipaW7dT16Gr6OWgcuKibQvlxvm9lrrOT7mreKlf3
6HVfj5b14WZWHe1/7CqD4+XsqVhHIopAUfXPPMKpQiw4zyEnnbpUwFH/RmXQHEJm/AnBtdxFvgex
vYd8CcETRd+XBwSJ+DF1KU/URiXIifIRP+prgT3ayVzHoh7fyWudYo/Iq+ephk1k53gFrdfrBGGO
BQ67NQ8nuKejJ10rIrRwKDinuvfJpTU4GT7o76QK4LzSX4CjQUk1D2DL5fLGNMmTl2M6YcF9lhE2
Q2hFSbtAYQ3BA3qx1MjIwffQXPe9b8+eat69N8UtdCwW8kNB0pLU8G5cPZQqJ3pepDnLiptVNJY+
BdBi+SIPwUApzOqd2t0gdclrHq/0g86776tO/tYBMPtfNMnC2zLXFgygccvFUIwktvVjWi3B3RAL
c9BouRYeDRe0aXEy7x9JLz+htWPwSz6lYTeOauoSasFl7ppL7/XT1WOp7ol4y6ZV7tGRqIOtNKO+
4+Tmu8dcHv9o4iB/y2oqETS6iif8WroeA6/tOqbhp90hC+XKnHwSxOAP76g88ddW6Zo+EB2SVKXr
iMbZ7Gr8iX6pR/HAfXSge9TR7zp8ZC52h87uIgTrljgIZdjGgYpnJjmqUrwBMI9392RIrIBX+MGW
6tRzgXOot8IQceCfzSbGQadl2PUlR/W7mmzTyqDvR93XhoflXZZ4Ng7s92PlSSF7x2xKIR7sROLN
oCVOltzF8cWxjoHliem6f3GlxEo2W7P4rlRj8BTec3/ikwtyN7CiEybumj94KCq9CEMHT3+r0c6F
FsaL6WmwmF/8+L//p1goFizRVv2qmOTRVfxNJGC9SsrTReFwQAJLPFka9/xyRxkzeF4sf5S/Zxor
4tTioLG2qfywIgw2GSW0uEXb2UjeAKTQyIDDmxcyrSWy/V0ZJWgd4d6IpxL4WJXoIbLElBuCLPlN
ehv+k7I95lARjzYUOYETG5hYlSlyKZZpemC3qYAbXJ5ovrC92uFm2iRPVEgNC/EUOVbGnIdGoCDp
8eoNs3UCGeGEhW3Xzdct2OBDmgJNaHRV+6TTJ5+SvAdt+nuBaOiM+nExpIjPGGWINoU8vrQwyEZA
UEmhkga4LN7FXR0HmhSPYGckW4hZoIhqyCxtOE9kubl1CI3p1oRcRm16mNYtpYFhTbpJEQb/Fl4N
MHnmw5grpDR5foGLHzMPsR+QgaWxnU0oB+0tXFxbmOlNeDUFOiQCPJn0yVA8YXpKdwOPm+yTjqqR
d/Kg4IfQXJ78Uw5X4mQMBLYGTP8876WakmWjRnHuqwRUZ5BTCI4H6CB+7P7WniNFWLH5xriVDj/Z
r1ZX4rtSaddipQLBbymvWeCoxHIjU28ZnMVFbY9XgZsyqJ6o1XSJBpUh6DeA805PJ5o5D6NSC/cs
XBS11I6XQgMJzzSs6xJMPwX4d1jnAkb7v7Ur8n8KaP5zTf0mOZMuDLaT1BLJGeN9ZavJzfvYzg2w
ch8G4Dn1cz5lSa1HIh8Ji05QHDWm0bcGtPm8pDnpVyQu4x3j8qIkAunrvy84+VNr+58X/Jv+Capq
68PwwAXDtG33XwWzHEZxAb8M7J1i0QIIY4hiZQnw5eYOATtWBEtiNwXUmo+teQ2hG278Z2K8mfoo
Vp3Uq1sVm+I7DeCEc1gXLL7AJJF6QhwfA3HVM8qIn4Xo+EzO0ZaR5QRCxBl5tDwBADKWbTYG9vz/
Ho3QvvgPk4iUXLZUzGczmfLvrT+yo9XpmN4eMMZ7jIus/TSilmAn5L3irbV3X8NZNY8aGraOyG4j
Jhm7EQByOAbh6z3zPglgUUi+PwqY+bAJXdt5QGeDmsNdlphEsviBJSR2ETmhUo7BEEJ7Jr3kNe51
FsdXt5p2k3jiAc9/nYNE/1Xf+095b+bDLyOgNssvuh35fnE5mxTQXjEFJQt8fb2+A7rh2bjqXd4Z
tGAm9DNf/2UuZv5dzu2Xk3txv5x8mJrMc6ksJ5cusH5eMxFtGOK0EyeToECdM3uAok1xxYtyOVGj
krjvsw49d++W2X9IWoNH/+KWQ3fu10BDIBMpboriNOsvCL4PsPVSrfwnCikiHzeiUBv0mfBb+sVX
x+8nvkskiECGUEERuF+IA0ZCq5irJKbG5+8Gy6ppTQ5VYmXe4BLJkk063sQ80hFgi2ogNiYZ5D5w
G4dFBWjjKbXG13Sk0koGl4rGWjow9s2hLZaOHA7kD72R6Jn06we8rwMzxUDMD0t4Mq3xpWqszsR/
L5dM8V91hv73wH5X6snPFoNkPGG9hDLjXN3RxxHHCVcTwKcUS72HF/sP7bJhqzu65oUCrifYLEh8
I/MN6E+5TGtJeCuFIPcku3zVBMUmPWRDQetyXURmml2PEpS+OeUrGroTRF1FqR6LbTA6XRFwifNS
mEwPlGmJHOtJqKZgEs9qjm4gbDOm9j1z4OSJGc8awdL1DHRhwXKV4W86Su60DkVsMwJxjZ4z7oku
C7/yLBHTV2dMtp9ZXawB/fy7PWrzIDqAfyAaMXu2QFFeNXmdyr+ZMrpy/psG1C/P5rcuCvvDtHSa
9VeoxvMYooCFXl0W67z50qFysZikcIFE74xeC2GpydIxotoiR3B8MUQwJjFK8v98EzT4egI37Jvz
4aOwV6L1CYLVIT0AFyzXChVSPDAfsaUF2kqxXQG4cU98YnG/uig+m88SF7G29LQLbbHMwYoJHset
iAXDTWFlmiPQjzKh+s0ynb7ncRp1Hge0askMKvP3w4t9rsFqyNzq04yaqwPp3RVJYwiPpAwgz/IY
TQDCaAMLgd1TdwqkYADsArFagH7RGrxrTNKMlUbEkbG/iI5FCKTsF0JEYEgbecb5kvXY4cuSNlAp
KGzKLDGM9/+9/v5d5quczhRzRcSR6Rb6T3uZ32T762F5ebjXMfcCzURFGRbT9cmHJIRIvsn+fCw2
tDYBILvXrLTDkPs615e0YhmAOzDJzYXEVIn70QIEyHv7u/nIFv4UsWWzKSP1lRTKSakcxNl+sfel
5XheSoZrGxvoqsq+OfSYWkwXEFc2VyZSWO2xb5y2weu32sRUluwBM+AxzYjx/ow0K9MGmmqfvwlN
Wm4geK97tfj/eoUi97yQIIS3Y9aRXXhZttLLCgquKf5bWrcWwhF3Bvd1wOB38o8QXGIVpWYFUnSf
vLec2xLUqi4a8G4MIt3pl1ET2lVIgno9K9IQ4IM0jNSu6/uOQ5/mU4PcsHcbLJ/WCoIb3vcooNRG
KoeQzJIDLXnBnIl+olZE+ySYKoWWKhBYrlgxYl+lSpAI2JDEX2B0T0yO7OsA8MMvA8+faApvjN0R
IQrtxEqY4KMnPy28Urg4pthjgh4KQbQMGoNbEZrtSyFb1Wad74r1WoGeBCZVi/U1nWkWreOLmIiH
Az5hM1axJEdHD99xQDFDFRHxEgNmUR8vVm+C1fbXLepfOvwV0vl8IY92bAa55993qPJ6lB2fTkyx
GLtuZSe+wj5kupFjNTMcKTk2doleeQm3zoAJzYdXdw1XiYGfXzP6QSmLJ8CtM2eQSSWNggoBzCbK
waztv8SA3Q36z2uin92VG7F8grh3D5u0CTL0/29zkA2NgX93X/OFQonAPq+C3m/OfGr1/wg7zyU1
mqbbXhER+Kb/wmAHGCPG/iGkkQbvPVd/1qqS4tPRq3gUxDgGmu6uqqzMnTt3XvKTyWZ2GkTpFS9U
YqY0UnQ10NYwVopUHW9AmfjE/PKyvYL4Q6zN3fDLerD0Ax4erKtip3dE+hjyDliADzrbotQWH+qs
xYy2oU2BTL65fIlG8TeMkGQuN5ot/Npoo/TX5LaZ81zQFMr7abSf1sPKkwsBjYKpbohO2dDXCo02
Yhdnl3PMA4qbxzjCpe7bH48vlWVtCDGcvLEbhjSRE73SDDRcQ3Lfd9T2FB5Wh5ovCBnokHZyP2HX
2LLoYfpQGIZTZs7QsDYL7zjfNQGhFy4qrl+1fIdGHjT2HFRrTfTULbGyQU9MMGaaF4Jd2TcBHn8Z
dwqnWpARqtvD+r8HP5f+ryg9o15KcymdH4u5NBjb34zpZr84LCbD5WnwfKjRButp++qdBxXArtIZ
+2aHDyQR1Yu1NNI5PWv+SGvTfShIj8BAkWSDaaF4c0bN0xs3xq1U5GNCQs5dFkoL++weq3hsjVCE
JmM2ogWM9heHOeTPjt+OhENh/UCnn/1Y/LCqWhiFvxhzmaNWBupC5L7lXvTncljCYFzfSbuHgxsw
UpOH8Q4pjNCNNvrEBkVmBTJ2k6UGatkEIxwRIZ8I9FWo5J8//CelawALAWh4A/CfNCZjvvE3hpKR
o6+YuCEJBP90n57XhhDpK5Sjsq3flpa1aRMINWmj4DyzlUKwj4NNi+YiNCIflK9VgTrh54j9aQxL
gznRyz9GOKiZ/8/yrhTyxXylkMuWQp+g30Z4OTucR8dpCqOW+Dxbq8A0nfRHjxJZt237b28YE0h1
9TXe3aoOpActEiuMbXUJyvWW1bfEtTZihXcVnQLeJ9/GZneMa88ttwT0ZpBUojOBgYvSI8cW+50v
jRCY0Jq5LzAfgtlKK/lKp5ha6Xlaz/WiNTSEXTUKP8R/aEvFXmVvm+07uaEWaMY/Y9c/Pd6kQGNO
G5wWivk0Tcul/98dKowLi8K1eFo9zsvfjuivJ8Wv8yRTO1+f84DupcPxhmYAN6M8DasuvWT1WM4C
VuZ2teX12NxM7v57uOjT/lf3ppgiz18psSQrf3jg6fw6W52zRcNZ/WqQVEghwUoSoujKJNzfSiCK
5PlfNMxaWusUZIuCpNKuAeJF9jMyla3q1UtycDSy0DbCGqNTIqtaLInqcFZ29k0UVU/EVS7UB4yP
bRu/oAQ8fbH26oBLopOx/QQk1dyJ7mWJRMlpIv9jTakIoIHw7McK7suInOAdSaQ7uDBOnQPy+Lr6
OPa0L3fynWEcjdGWVaraKmu9M7qwk0Oa1o54bNaw6kRZrs007a3IsbuXutbj1EOshAa0twqWBF4X
RkQnL+hX4HlFqHQB2pxnjhvLuIFbRx51XiM2Fdkr0lDc/NQr85k1C1Lf3ZWQpVpEjGvbnnFSWjG3
ITjrt+A9gUBjbUj0mFYg8Gp0IcrmKFIUYoCLeQX/EpkvP0WEPoAVFKw2KZdfVY+ARazDRhbpcrpF
cHRjn3PLMqEJJtDbNef2Mf5shGzLRBBGEdPeqTq6wd82r0VaQY0nuclQEX+QyMCnMsrQUImCzr6N
m0tUyJTXM5mA5hpaapyowVthMHrxSQMVLVmFxk4k2uytrX0MNTW4kXbg3LFJrmkfqqSCfJuEUkND
r4Q27CcKEJeIO1j3JEDs5iDeB8mD8i53Y6vnYo7Z6WOYKx9n1YbhUgRhd5LBT2FT1X9lhuINexiI
ELjcQiTr1ul+yuxUbCh6VBCy2HxtZSfum30x62ucbIvgzTeyMqRTSdJookly3ZLpA9H95iY8fj8+
LYntl0TvsAe+zEg5+273ikmD69YN817PNd96vArXrQFfuFU+oRcbfwph5N8nnxdmzOilhMn3f9Z6
+lUAMZ0FZzkyymkoLvryLRVu/pmNgizLCegnCN1EQmmMpSTViqk6Pzef9P2+dHJfDDSLeu16Vxfq
oYRRyk/DJ1BXldwUbIBXFfVqZZuokfuLoUVtjtY8IJLSxOx7JlktTwio8ZBMKOVedBalSD0wcXMB
XU/Dv4QDVNgzaUNnG/eNDXdMPZYJCkSKb0gFKqBKfGBgDUVIDIChgKfEclxrCE2LDD8yICzWqBvp
eNOBqLjpbph2wWTgQOGNkqNfTA+x5h7H8WytABfN7G0X0AeKEa2VCi4+p3+MTCJ7LnRkP5BNdOt2
r580QsbQkl+Dis2ClhDCTkdkLmNeJNjYUI/hpasBXYShX/6c4LNiTBvbwewxtltHAZp7pyK0FNJs
nQYGYbQ8vU2d2ePix5AgZpijpmtyYdxESLxQOQiCSAI9Bmo82PzY+nhWnAH+A+HfgqAhf3MF8vNm
EZA+bD/1b4+BJSTNXP2V/JdcE6PtnqtnFr03Wd8qVETyh+SRmPCynn37Ka8spQQ5w5ZvybMBWEQI
CNDytWi7UkA6J1ycz4gtYdcoHXvhFt+4ApztGg6juU1YMdGQFNo4PsMnF0VhUHlaf5h99g0uoPCT
qNBgzpasmlxNGBrnMGvLNE7j7iFCGnpPg1UYFzjdQ4jaHJ5hyToJDREUdnZiUhJRn7BdaJvkuPjQ
uY8mJMA67nyodEF6uYDNaZJiG1r9TJtzhmREGDw94jjrPbQf5Zbh7K9QLafEVEx8ph/K8xANEQOF
kgq25COsTpeRiylqZoixxDgqTxWLmw3xEuvJRX18jc3kXeRKYwmzeXGi007GX7qVzuu4YXkmznNL
yzVr9g2ZM10sfYzaI9pEd2mRCzNskrQl+kRK0bQvoUjClaR/m+iO7rT7ZsBcD+wJfLYD7pnASf50
M2QoFGBUdFJ5Vk/RRQcbuWR1KHfkZwEiUouqigocmvjxKNbvGF9Y7FIiXbJvn/q2Q1V70fvidRky
cte5Z+YzEelVk8ZHfMqbZuFoNTSdRRffxLeRi4Bk7suBJT25w10PfB+3QTkNtImvB/0DNmIX3YW1
7lqkecqanDSmhD/ENC+dK20xnU+nDoq2omM+dAbkcCsu47VYgyQw4MVjTqkzOtQXnKa3I8Pxy6we
75Xjar2mok26Fd4Fxvfdj1t+eB5ye+d0NzXaDkLj2tvkTvK4p8idxQoXPTc+mGHmv6U7OlCR1vBE
LNjyYHuEgP0tTATpbCeuO5YduH24w9PKIjg/2/aGWrc9drMcDu1Z/t8ici664JR4JTN6F6uBLL4L
jqVTOZa66Usx5qxOlgVT30Vz+DwT6SsL5FLA1+LL8dKUlN9ziK8Om/P7IgdOaDuq7KbH0FvagfLg
jfCfrBWitDyiElUTo1FZtRCOdfGxpznbvb+/ettoEVT/dUQdadYB/JZVC04+Zlx5WZoiN2QfUSoc
qEGCsBoovngdwU7YnqPp8GS9qEpPmVb/oy30xjrV2VYfPEUf1o7NX7E/IacZ5KDZZp06YW0yOG74
ZfYjz2GdYusrT/r0fpC1fSp1ug9NexEh85S0l7JOFE/R4zKJM2UZRpNHvyzmp9zriJYQcTUORARG
c95rVMCoCMDgBKNwCVPU5aSrvb07PeYRWpd4HUu9LJy05EqTFXTRu0qWj1r0MwCRcawcCca743ML
fIIw7kxmYR9eQWKF2lkcef7POzgPvFNJ5xLOTVkLDMVpplhfEgomPTIgEf+JxQi/vhcwBharaRTy
oP4BQ2kE4sDyawLZE1Zk90gq9Pwpd7rysUEmhb2MuqH0SbDB4EQJR/nIsfBEAQUlGaY4NXoKMOCD
Zrz10NreaHW5IYNKZ9XP149fUk6baU3kJH192LxwabF2YtQ6QRZR8U18IqAXKKJXF68KZ6IT0S09
Gu0aQFl4XKH/fJC/KAN+WMA0ou4g865OjCxPbbDqLjE5Kk6xCT3hLVaKIFOR91n/RGiTq8koIeCh
aoU/CX8WBEEVXhDqaZ5MenAORONC2Wr7eUbp16C4R/ZCqgY8lv7qHn8C56rcgiqLuS/U1RsqBpJF
+WOTr8JlRGMlSJZ5gqFK6D0xR38L7ZpIBAjm2/7Wz8v0BJBn936f9+f9aX/zs87KS/UVxou/ECAC
unC2uuvR7ZAcbrWEdyw2rTe2KXhtPyrt8d31tlxjdjFgel9wDBgsa/NP41pow+UWozy9PGrtjt+P
DZTouzkcCZe0S3aHg4zFKB2qi0+3U5dtQnFqHHjfpWpwfL+Vis7sUKZBF9XXZRew1y3JTcl1e0V3
DJqT+3cO9w42EW8hP/kQ94Hie5alrTeTgXeHa88jbWfDYtZcb8kgu/yOtArAC+CDbBpAm4MKcv3K
/GMztR9+nDtB8WFN5yBoEE2R/jMIGRXYgnDOsTISkcWbONZO/kCEh59dJFSS4i6VO9ekqRT/WSKr
4U8VTtVTXRNISdaXVW7GWZXI5e2MXnQc8NCobjiGDyq0INQDWZMhE7fDgXxzZisywpjFZUCFuPNS
MndMavh3+V7gm4jviU9mUfrdEfecJEwpVGSQZ+bOZVy+Gx6QCIGGzIuoq/zCKTfpoGtVmL2lYsEH
kQPLZ2FdJkwqVJ5amb7x8ao5vtPVLVJR4BUmT7yKo8aaTebqmQOVKVqnTfuoSmW/KHyU6fQEZkxc
T0vCvI5ieqlJw54+u1BnLFtZ1cWBSRVXhW2cdaYs3YhSKDpQvnJ3qFkQZKWQJBULiCLF2qBn+aku
mE6oFsA0YrYxRnQKbjnaXDLAtGpiltnG8qvUsxUCN/LyjYV18dV8TZ5sTR5LAL1kYewVWfBY1RNL
bzf9QmNHWfG+LVtofjfqTPBpF5h+5hWaEVGuQW+03CxZlou/ttowBwEhcqsqZT/o7Ong6nXocykG
UZE7jmvnbu0bLvDD1pQ2qPIg9WyJizTsKd/PHs06cwfCZUXFIfZkcTW6YZtqpGMe8izKEjsPrSog
Rnxz5Hi0smFel8nTmp9NgJKKzCZKbN9BExhjIxzLRMJ4t+FdUCobNB0QQNhSGsLcxAaS2e2tv2X6
cipcG9kvzILctbpjrjPNEY5ruADU4TUZwBxDF/UGzVw+3QxxkWNGuNtjzTlu6Cf/k5Qxaq6IZzgR
uG5f8+0LCQRHJaq1Rk4cc+xSMycRe59B/O9eP6m5Ie8DzLGjEkMegBwA1CUpzkyah9dxa0jaQmkI
OF1bSs+mFGGiksW827WLoTZB114rDsebOJC2ufUMUKo5BB3+AzJuoYqIVVLAkCNkA1LjXJ1+pfiD
iZZg7y09MPmkQkWWYBpG/i0x8Kklmf0nOC4i7mcYRBhnZgKjzMn9q7rTNSk0E++v1lzYkJIc9Hy0
F0XCTTrCT3qTXlBH5KkzpYMHarnhYnTMWgooWw1SoVsz993hWL2GvGpACc6oRZtpZYY8uUQLfJqf
qN2IgpjLSy337ooQXOJDsZFOAfKqiybKM+QuAABBDt+v1I0LoZnwtw5FC+AHTTAm2QLL1r1u+nVH
QlWYUlnMNSXz+fqM2b1vL7/7mwFLvn55HiH7oK+iH+waMXbQc5Oabc7b0DbTMpRTTCWGcqwHIRhc
tJTOHrYJMsAJKS1W07qb3lnjafl7XHlBZMEwSwhGly9WVZs71Vn0Q0bf1jRQMDZJcmAW5kz3b/r/
MfywcUDuy4h9T7hGp7bw4aIftY5wb/N1GhEj3Zivn/oLiDLq9xwHdqOzml+6jXulZESvcdZns2tP
7FRnEecYWXtzLmdEQhxoHA5rXQB4rAqzSEkfZh2WqQ6JSSDLM7ViOerJnEJOzmhG9TgqHxbHFTqb
bokitcKnpT3rrxYtu0ZiZtRVY12bK0YWjUdZdcd9K260lg6hU0M764bnhpO+63e5IZ4OgIlaG3eF
a4naLuqb+dMdx4o1iK2vwie+xPmkjf3VWW/UTJc3yZGp7nW5zejIOGFPJv95YuDLVbr1jb5Aly+p
NckLRru24+K5IbxCGyfLq/Se7FCq1Pr4clSl2HaDcRuMXzybX/m0KYq23mWr5HXxqDfjrk+sngfo
FmcXJpZiICytfLNugUZvW888qT7trnZqHD+DQ8fvAkR+EsVWdG+s6S+qMuN+LfBvoZ3ZnCzObwlv
3F5JIl3+vXos1gM/5+YXvUpffz8wYoiefMxFOH9ioCRvSOhA2SF7eDkfhyQay+vaiDIJJnam5UQu
5O0ITHQ0qdpeBDfuFf3YkKJSUoo8wA/XbsyqB3vLQFK/q41Qn0EwC822dy2F2m04ELTufdp96H4w
xsDVofL3hiq/hyFC3+eHzJNv1eNgJnxMum5AS3ptOgW4hRYssmUIa1+bJIh5IdN7gfhntEsFCuV0
HtQmcG7pVCC28KSMgQM7fkmcIGhzv0RnWDiKN6OFuWZ842/ELWw8zr/M0zXhs5f0AA6gldX4iiCK
krJyOH/nnm6I/9fBQQ5S9E/4RpQrvjAIjaK6qK3eftIAYUXJq6Cr/o3vLTVxtfxF9tTxs8iWM9/U
FFpz/Xj7aE7q/bRW1L1CvFGlRCltRmUpgBLytH7cqgtPxk/X3SnfqW7JE9ZJiqrF7SJtjo6oS27Y
m4g1WNb+Y4yvwQ1LelphQw1aSIxJ2eahvKhSzZ1GVhicqtS0GSku44XLoP8EISDcL7QONBgJBLlQ
9BgQ0VgIWapRDsm2ajpq0uZS9CW35Ii4fcolsthft/Pq8O76yYUMTLxf6zu8Ly2Ktmh4ZxHAMFzM
pDtsqRkyMdZ89f7ovfkqfTxvoJuzvtxsDFUgyyI7ICrndg6/nz123BpDX88Fbq6IbrklY8wo30Ah
Qp/iALvWktqVcefErrugAf2OY3E6zETtiffXsaB006vm6FyB3qWjJQtfZ9t0a6y0dEvWQjlRHRz8
RwoJ084hUMLP9FnFnQjil1doxNZGyrQ/9vePZ7Rf97UKLsbh/vggj5GCv7q8RnMqEkMFqf1tHMii
J8rxTIqL1l9l/pjfEmryYRxmILTszd+3vFVfw8QKPzeh9E40X7zStMyVKiHxy8CzJ5VFLdIGhZEk
lPIk/EN1nSk4+Rw1DTNZBle8mBcaas3pEbqmjo/E/m3225oM/aRhokAYTP4/LPj2tGdGZQq24ofG
r5TjDB85mnU9fPndwE0g1U+BGMXlwZGF7snnFckZZdoVZTz4ptPEfykvAmPUgVL6Ywp3wCRFAq8L
dsHdSd8qXhev8fwzFGY54pSQJtQqcdgedUy8jl9TRmNaS9tkp3yJSKy/FjylcJ8lH1iyFNVGvAWU
/+0gHxxaD9ZvgW3xHkrcQkVd/iqf61+0kST/t26bRfLmpWxik9zSH6Sh2TEzOVWWBVkFmVYRMPNC
4Qr9gpYAeTzVABWjwdNrjpwRJl7pqswXYM0LYlpLvAmRQX+bEP7aPJBuPMTaCFc80GHM1GuGBj5u
GaKSWQDGWGtk50afG7c3tCxMvxyJ0aFldY9ApDph8pQIoYnRdaVUyDt+yGcy6NAJCrEP8NWob482
ziuACursqaWnAJ05Cvhsc/ACP0oQ1BztoeMp+MGCeZ6C/Ffg46Tm0/KUce+GvdgxTn9JZMJMkS3x
4FvwQKejlxnd6OAZRCmiDma3tYO2UEaZZ3UEJ30l1Ge8KQ+omkFJLL2jPBzYwhfHHP4VXa0RjqnY
lLoO266sK5X6L8+zXXU5UD9KoKHcmd4rTVZojO/FZ+26GBQZAB8yd1s+THTjUi+D8x3YpyuwQzxB
Twbc9rPcCW0DfVmejk7l5vBB6FCftPChC6uLGK8nBIXcaZPKAtP0doNAqDMKitoqfZ9VYVOAhjpD
XVYuMAopFxgCymuYxD622gYq7g6YggRvevEChg2bRjax6Q3XjWWMm1CMKNQbShgDbhqtaRqQUuFh
oVcz3zIGI66ahlw4pZrfSBQqhUxrkXHPpJ/Wqkz0GvkUoaNVRf23CX5vgeC6ANxzBJnUDyp+2nJy
0VdCwyw8l9S9QIEcNyvhYgV7nfC2VlPcUcQ2Q0LTeE1e7OF2x8SGjfOef3c+mVGsvANRA1jPXy/b
GiSCzz1tyOj6Jeqrw+9tC7g+FlC7N/2RaWdvL7RnsomTVH/MQm9ipTQ2bzmrzjs0HrqdUzA9IxOS
udcMnlpYGUytmW9+w+zuMVnSnNbN4q0pxjV0tEWD12MqsSXYmNWeGkqHatoc9n0S+4lZpphSwzyk
xDG5t8DRf3kqvtP/hgcUBM2j9krNqAuWU4qVpZzDvtXzbxj8YHMz3zX9IN/VBB6Do2osVWgv0EU+
kMaxIn9NSXU82JpDYIYZPxtCWgw4R0CDwYhkGN3OEkZlBGomPKTyvJEgpX4MYfpiwtt6gCKYcJGO
l0AcWxqF2WzMOMmDuAaI7GxEmidFQTAWFHSkKar858oDrAMM8WXCiqJ2Ynuu0SwTwZxFuT4lO+h5
uWJY8/nqEMVKMsVd0i/H6g4tSJbVgZab5EJY+paYiIqDphBlCfuJpUtoztbB1iGY5tDpV29F2UE1
+0ctAMRJFUTUiz51cnckbl6hcsCZLQElJneHupHlvG0j0Ej/mZCFA6TP3VzH9KieVKEyyf76EiRX
QPmOBGyV+xAuIUEMHhgjZUgeHZXI8UWDT3HtVO505BRNVrRbDzNLCG1eUaXMEvhFB/RePEORzGl/
mKKe41vsF6YWsm6wji8xUQgRQ8eF8215GjSHznt+qMu0ahbobC7kKcTg9/UtOr5rdD0NdGJwNN9H
AYkpP4heztXH6c2iU7oNsnH0YIOIdAWmHNFuTegychkfL1CedJqM2miaxdORbjhj8gw7Jazm5lls
y2g/DyLA53HWYhAo4dI35/Cm9InybephUsMDBjXPemKqaEOAERMy2rriaM8GYnzraq5mtWP540j3
bK6CwO4JutOxukBGOHnk5i/5hdMEqtjDo/P4hAtsa3icRtAiTQJjzmmJd4ozobN0m4MtJUOKvkwG
iQlBIpDnd5P/gVIl6MExDSG9c4ZSnjXD27xQqc1R/ZID71kbA2e513682p3+hgNNQzrjlSX9W4SO
160V/H/YP7z5LQb+QqpGwPraRrqGyXuUnmdBZNkGbbHXglhuQpM33ftMzxDn2tmj8U4sxizjtPjU
MEVkTBs/6QyvJeoK3NnG7EoPFieodbUrHHMnpqiXKBdAQrMv6Cz8nEXGTbmxUNEB/pQ0JNQpUZQF
zJGwmAXwWZGMANxmaA+vxD9BZYMDEKTwaaDa8LByMPqNkLPW5wZ4t0KwkIVtkQcAcSYLdxTbqKHg
j38/3lrW5Szw7ok4GhiKKvh3rDIhAje8FE4YcQwnBZcJGCCEIfot+uX/WYjowGYbezzbJbwut1C/
w1QNVHJxOmpSGuO6fi/yFyB3RSKkEu+N68yPzranL56Sow++CfzmPEv7E8l6LDdAHfJMZK7E0iqM
/4y5UAa2YCAZ7TNrSNTOGXJtVroRAwXVfneUbHigmK1qPJz219z7muuXmOdHimGQmGBSz3qXU22L
LLW8NsuWK00ZqTo5mlL9LT1/uW0ZdJjp1nyDxi9UAnZLDHEJZM4iPIm+LjTns4ij6xBScYesEkfe
wW3aBKPhh7tqI0zoCWgEBFOEDIWn/LKzl9POifIrPeB9d4aN2uNncWkvhJlNDBmlxp33YXkQYklC
M1x1kToDDbgN2YFhuMcJt8epDcF8XTPP4KSXc2PLQCNp2VDiNOO++lHZBvXSWkhvGzJsL+byXCHJ
gy8S77D0PMcj/xqCZwyKSQV1D4uveaL0/VejbXuNFCmhPrTL4L65+uxe3RyDP6hy1FIlrB3D7xwB
4qq9hMRpaXaB94xbaBiTKcQaEyBWGhVKrAv10rOh4rTlg9h2hHR4mZfOH5HPeqbM9hN4+VKd3e+I
gtXVkuO3ax+6Rq6rQcpnXoC+z5wHL+ZceQ16KH1KhkD8NkTgVvAWP1zAETLYtU9dg2gn82GQI1LP
0VvnzMUZtcfeOvBPOwsOCDTRuXSLgBQ7otrR2+Jt3Lp0I0Aw5UYIkltG6yWo5VNurAMPeXy74RkB
gzPaPTYH0JhQtd6Fo4z4DUnS1hmlZF5F+G4QG2ByhG106ko1+cwuTc9f3SEVhoyS84S8OrO4q0ER
MCV02MMjMEso72DTQk/EUE4f2Dh2w8upUw/uk5Fp9IOtdtGhwPvt+DYZpdJGhIVtSW3HcF0RepsS
fJVwtaKOjW6Wx/QdaUuCVRbUYflavBKr2Uf4X/UE+b+VdialXL5YSdJsIV/6o5J9lOyv2XGpchws
0JQ/v2dyN4evuQEyDdUh6gguhFF1tQeWKggfpc3iuD4Hf1xWr2+b1n9TqXO5vzGpk1KxXClSmJ0r
52R+/8Z8P453++zonDkOKBTDRaO3uE6ertYOps361WjEtC7kh/YaRQW1I2adHfB/4ebQ37aLn9CE
UYqHPomfD0Keewk9leqXGZ2SzN5eyK/5asrXA+1h2nDbdsuO+1ea1AAo3RbcjMvdI4bDDde/z4/p
UwI6DVaGh2TXr8WxluvJ+LPQ0+k7ehOaOfcWjewLElW48E4qa3Q3Xyq3py/KIRRfsrjVzhWxkfPb
v4b0r9XtlQo89FKSlnP5wh/V7fv59VwZZSuHgSSh0oe8UHMeUrgOJBlz5Ej0UPN1cwZmLZSfjPXt
idUxbv/RcOpoBfz2x4zdzzsim/dY3XOHRkk7f3dq7D81ABgQkljgTguqNSzZnxI1HO7InN1gylh/
M6CdC0DL6tvsBd0TOykTv9XDOgmRwT+mUvqXeW3tRDlXdGaXC3+onlRK+zQ9DYfnAQi1C/g4B9Wg
sTOIgY63S0+azYWETkz7mMhnZpB729WnpfqqOhzXMh+XepYiyvOlliGFPb5JbpvfSAg28wjOHUAt
t49batfLtD/oZTrDam0DhaSz7/dL60uV7jfJw/pZPFhBPw2/LpObguqIbvB6SW5cusTmAKyZ0RlW
4N6igQIEX+etKSAZioaeLgwxFB/Ub73qC9nugKDC2ER2hUgAL+7qKFmN62FJzYsv+mnzTxv5xOY6
xgDi1ZT744bplvnTXU6GpbB8jCUivh03SzFXIGMpMOxXFIUUu6vG4b74TSsoDwpUFG+H2Q1IaNSu
Jbw8Su6Cqqs6zn8Pdt6Cjz8KZnLZcrZYKRcLJYpk/xjrze68v8wmyXlgPEfshjqmstvy36RBzZi3
ItaVD3NQOTY4cNMaimPN/z6PUOjxv+dRSPP5YjYtJsU/ziMtzlal5YXzkEcm7ERiHQRLLItQEaep
BMlV2VuGxOopckGMNS6MZdKIptZznzIL0GiMIhtBZEduCSPOEi2R6jQPmnlWzQU7hFLjGsHK3oEu
UCbczmxk+5p2R/RU1MG9Kf0OqtK9ctut2QSdePpnRWLyZ0kOGkM5KmPYQLLZfPF/DPc1uy2Xr6vT
ebBEkVQwJRB54E2qx7BvjPqS0ax9HbUI1cGf7EwvvheBK9sD+mANGsuLNwpR7Q80PBnTOj4KEIlo
mRRFpR4nNBBqcLwjA2VocITnCmfkpdzO9APFgKiTShMMF01x9aQ18qZjgrEPybs1vj+ev++Ta42f
+5Rf03i3OCiPtYQ4jyTE9TsnvbT2Qw/bQG1GCxz3DawiqXNDM1gdXXUwTSe5W+g4Lkh8mPsMwP+E
5aTDoeuoK2m3IjkvAerHJPiwEZ06iviD3TLioPP6VjT8dvxD9CQAOMLLPatGRAxEsaCmQ0Z1glja
KdQRUUPgDdAsja45inUAdJgNt2a4tRBOx1Fr+t2w6jyQki82Jpdq1BfGHSPpIIZHO1JBqrUwX1PE
SYuuByXp3dpmCgjw0AxkBMsWI+IZMwcmH8iadJT8ydwHWTA7woASmnG4PFrz8t/LLyDYfy6/3yfh
H/veNb9aJJtZ7gzCLb0rivAYKGpGyYOz5wkuyXyaMDz6+bQRfxBLMFUYvAByr6gSQZ+gA5vY2IgS
QmtKRNyUAwuMd0BDME7Yyf+yZKXiX3RZWEhlXLG0lM0Vgrv2mwe0zRxKm2H2cMYD8irOuarUhAu/
ym31u/C9dsX1EwjcP/czdzRLdjOtOaS7SFPwOTd4kekssv8OtlZIVWGlegSOTEKGxFeQs5XpEtNw
a0IsbZQWJ4bJlmepKKAeh1pWKkWbx3aDUcdD/Q2xHxAbEIbWaFTLvfhKZLvArixQ2eCjSTsuskFp
FRcoC0cx7HIgl5YgxwprqUMtCnj8GbzrgRmsZRtBTtfAy6zuKaSJGT2ESWGWQawywiTY5SQdZ08p
dg+1y5GnvmgKVbHfSmK0Ui0FkxEoMIiGa0KIaehprO988NpNKwvq+BFq/Ptqavch1PmbLYp9jxiX
9kBrHt8bA3YZodL/jkw5ovHbpG9gG+7oDvKeWqxu/BTRAnFFMkD4AN7gB+YWoWZXMyWCYyM1c6PG
8kIN489tHRZFF2ZcgDbSnjnm+KDnbFe8woeQlw/9jBOqv1mACj2PSVtZbKtL9GZdw1NAeNNPBvII
grKmU3wAW2muOZ0tN9pxWBHFCVzsZ1WWPU+Y7XTiTGifqmmwZ46wtPQkBDpjaa72o1Szamsa3s13
oBHLZqBI8X33hSOSSt3dmbu8UOcVw6o5NB1qwVh9MvF15mCTw9NXqCDIP05ZquLppiMrfa1MrM8x
97AB9vanuQgsDx5JuLRR1dSEeTeSCUGGUhrQ7MV1PYaGo8tC48BgSASXY3eUqCEwbKavehckWuwB
M4dPe6LLHylsy8K9cG0GKcxv4uimM/zISt9TqNQpMlZ5MRbSUCjF7ypZ2pnQfAHnSMUOSDlvQpbT
VIfvS7xW/GeOUzfDmA4KbO4mSfzLu3MhUBz+sKLKiw7pEj+EKzGcVOESk/svz6vwt42/SEYxl1KT
mysF6ZLf7NVitSuMDoXNeRDLgMifvBug+YiVbZR33GmwfPZC9yn/I1Zvt67KOzVxZLRk9+oImJAy
KrYpSuTvWkQjQ9FcHjKmoEpn1gnbba2IPLHL9dyybdyykd5az7z82XRkTj2z6FIM3XbsuLItpBWJ
A4lFun27KOGWsnZBxYx61tB9pNkKuvplUzhtmrYhPMBrxW6tfZ01L1N8C/Ek9xHdZPHTGEZKaxe/
opkfzWdFzNctfy5eJbX4iA36VMmPX7qnJbAdQ0ufE7Z3Va0/pS/IY3XRCYfkTeAzwbI//TuGmrD4
QhbBHBpDzpw6vs1LtQuTKabYFLKJ6Ti/uwycajjnR4pFzRTl3lwOPnm912GjDIL9ORZ8/fcunfwl
xs/9PmP+ABwqo0uaTHLMGKttzZbFupgTPofVJRZm2T0a/J79mtD+3fzGGuWfSNUEqnwHnwtBqmZ3
8kNUVNOGqwbeJ36nLqTwXIkNA6v0c1GK1+gTe70mMql5Qwuay1cjMBThclckQ/z3Bedz2b9INuSy
SVIulwsEKfnsH3pnq8P2XEmGmfPAKr1MS9KtXrKXq7NbOtTc/ojY8lWAIcs0JvSxWvRLxOp7whk3
bYCL+33XkisZgXvSxzb/9sUFnjPJZU44/rdM9IcnSMBoyovfHwBFfJtRhAx4E/lmqv3Q5INainDQ
M23v7MaUkH6Scn+g4DrboZLLDNf4O2xCilZxGsuEluAn/Nez9Vj23YhHlSgwetS9JFmN78ExTbBt
u7RKosF3h7/J0UWBKlKAmFAbJnGcbTW9mw5I7wdFugu5L0n78vtnpP6H9jrCZe1OUWPPhLZ50u/L
zfPNqpq5sy/DlKtY+nkTXs9JZ+5KH/lLNYTNZNb9mFKhNgGUNkpU6mTb5eNjCtBP8sZ48NGjXABv
FkexdCqMBt9sZebfsUmSZiu8kHzhdGBZlGUJI6THeUHomVSiBRgRH0l5701sC1XmJxfFUfSC7B4x
NGtNMUuZE988yyegSnEMt1tbGHmmZ+MgjaKzxX+Yehw9VqgFy6MYKsATj2jll5eR3jHwbe6vA+MT
4gFeo+SE9ZF6iHyn9BrOlmoKDmcFkpUVYbjW3Z+d3i2L9LYzYgyBOVVMd/nBzGkoBKOWcg6YqTmf
tg+fdIQaCDt4NrG9PCPFJ3Hex6oZeC28J+jvTj27wy8Hucb4u+lZm4/pHpKnZ2pyEF7tAtGF1YF1
4DgGnjoXYqBioVIgvofZzF10ivvwJHyB6yTHABQaXIF/SqqQkZF+OAreuciTsC5krtqj7x3fr/q7
Zz5/1AvHtNDICe8bR4+FV18zfDjV6eQ1erQexFHMusCUYClynk7vCTiM51BkmUQ+LnK23BrPyenA
NGJNj+/ngz07oJMqDqGXVb5wtpfPbO1Uz7AWt13oMZYAOK98tWfCpJ9zNa4Bv4R8nC72cbNbBz/H
tfRO+NTKxGxn9TweOIlc0ryfnVZZIOg9vpqb6iF8hewXM+qx5YekHGg5F8Zfq+D46w25SZtH94X+
JL7/yByI3TPzmkPs5Tjp7DdH2vxQZxTz1eIDVailS2NCbIvFHddfGxmqV3bfFst6+ceq90FL5M3N
Kf+8rNTOn+m2MX2mo0PuETlfFL0k6rkp5j/0V90cxal8BuSfv2j7HTLamV4+hYfvv6ZfpRmbgFVy
IHYEi4CWzM8hjXLYuodgKiLA29tSX3UCE6Am88z42elC4m8oqTE/THFN9OvnLz7vBhSTUaULtS0C
eMV2/k3gwOBhj8scINTefoo6JP6Cb/bZ6PWb+zriw6QBTFg0FzXk1wkYjrB5kfoAl6BzxkIJHpwe
5Y4FD1aBlGkMbm5aVFG0zlzMOWRkgOghfsqQ1Bu9PpPQ5w9QWhqpJGyIgAv8zxzQL9qlKaXKnWxs
Cx8SNs4KfWpj0sliMfMqbKb02DWB6h33IYjhvRfOkJe5LYMIpnwA3XYIKszr2nJEQqzEAwHFQL6k
HSn9S6CDMkRiJJ5//AS/+2mRLpk0KTDyvTFXLA9BlCvPpa6/epIFclGSIuewNdePVlEU72aQP3/6
V0wGL3dKfuz4metIEaUPMS3c7BSdA2u58hVngzPEvOGOSgYziTHNG8XZcqT3po9+nhBdnEuUAXJb
GIKQefNGK4JAYMOgXJ9JKnGmKNFxHGgE1mbeyMOPKooRQCoPyGTyWULA9CzjyNTk1aVVmjfSraeO
GDYqKrI3mad8yFWauO3uUBLl/nVE1T0JT8rRt+ONhR+HOyOp+c/+GRKAoW/gnu6JcC/9QE6h/HRJ
Cyf1NnOcGADJM0UE3IqI+Y74sIRTuqIVSDIatzNe9Mg25x90VEJHxhurK23i1EIXhWIjCzT7oot6
ZaZySymvjGG4bvmoYwQaCNohtSud+dSAeCy1QgmJ/cPqno+lhABiMWRkySrOGLjOfae4Y0XOfSDN
YARBw9yx6yuuMd33iPBdPTE+IgLreIa9FGUBakPwosyEmFuKYrFWO0lAVMPcqMSEAHouRA2qMwDV
hxS5x3KUPHVq9CCn8wyp9PSJ1BC+qDC5If2wJbGGlq+BGeEC8fwlJsefXsMeb95CMRkUs8BXcBl5
Qy3r1/c/WGLEAM4A3QSg5Mtao6K89QFUDZoY3v9J+m1UzScehEA3fy2+wxIK9ev6/cKEY8KmQFcm
/os/jQLIYH7X8S6DJIkWZeGACvdNuzv4Rz2Qs65SKX6ZYoBYuf1Q80FGoJEkcD4dBSRAS/ky3b9q
2T75BGVu+NVPQhyQMMQgdv9xaY4+jUHMnq6ogCFAeZq8VM7kZCpPhvPGdj5y5AkOI/pH+JpCOEMo
fhTI+5h205CHFfuyemZPHkT8KzW2JtXAjeEZn/U5ltBPT96zuTC47lprcC9lPsyX5OtZmGRShHD3
gDstNA1iFaFWXVw6llzr8ZlB8LW+Sx5Kvp6CYmfrpcYZJ1z3JHRYxROKWgHU7L9B6SIzo/MEuAqj
LBbmxMyNoa08Vt0Cd+zoPU3bNBmx0sJIV5jPrAl8kVu5ghF4hYF9IsUyhZhtObDp+QylvtKgoAUR
ly7ILKT9RffCzuDEi5kcOqCJNWvrDtBqjEuHBLijAFQ507efo3YaZvqehITCm1vgrisIKa9nszAN
r0iPmU0T88I1Zn0KPGOSv8QK9cNiMeavkkxqGNx83Qai2XbHykJDoGKIvUobLzF+1igxAvqj+gqw
+kj3fjGSrQiUhAO78ALQt2BpjN7WX+1zaFVGNOWSk2IVKLsRArOTdvIkT0Mm0iolUam9wI7UY/1d
NJOb+1+gdalW+HqmSw+nyolO2ptXZJuBx2T3sJNBrgSSYqsU3i5wD2mOBRwghjBihXuB6+cN1h64
rX1+nlOaMO+7T1jFt4FDsX3UulMbwRHZ8Lh/1jxQZwAFQ7ZFnkvaMZiljq29Uil4qyNWcWH1YUgZ
agtNvyUPkB1wgQI8e6SEY9HuZumVKfTnHukla4ls5SUXiQIKe3pprnzIkijfWcoLW4J7Rqcs+rzw
pHkHy1Y9ZzoZ4HF1qK9LHyqUU2j+SyTNppybpfwpdsqrAvPjfO1ypojYmv96BdZwWBZf6tjQ7EDk
rSAcpQqtQv1Myi1HlnwFQiiZQ5aLNJRwL8KWZSphXr98KQAO+uV399UpnZ2smtx997kpoCTCl9zH
cWsDVM8GBz/m1IWlAjGSE5PAknAqb4wCDBlaaLWDIoGKZz5fbGzhrjiVRTc9EWspfpV8nNrj1v/R
cNjI7y3isPOWvQr2oQ5DCkzyaaMrCTex4oJlCrckf2vaY/vgpXr68EoCt1J/1RIcPRzr4Si+fzx0
XRlOEuYsjaM83Q0UnBwc4pA+gnHJqC7wgHDMQtuvCQJACY2pXMuMFgtg+jn9zH5ZfYh7qOtnZbWN
Gjd8p7yMNZ4+CO97ocr07am4mONhxKrHqECVYsJB596RN8LywzrJVaddLbYPKxeVxNq0lAxCip+d
oPD98o/MaTH5K0RSKZYKlXwpX0yDvutvOOKoNLsURuX8eaBMiwbfkgIo9gSbkKrl3xw6u84Cu76f
khLZvxV7O6CUKCoEpPKkxRS3ujSVKhI9ddsR0xJrLbHTCIoqjkNGlCuGm3O7KrENuWcQ7NVY1LfT
l1+oPYkChBeFLYu9ylPhzrw7+8KkOm6n3B8Kp81iyiRQWnuGKmPXYgQZ5POu6iKgnZx0LIggON7y
nliEMG2zpQ57lZ4HVIzoYoDMJuI7LGnwSG4VBlduXOKevIX4DhzhUhdzADp9Kj9Veh5eIkXEk0QO
jL3cpyTaHZG5G8F6LnOm3lZOg9cuPlUiGva2r5fOzLILU0Xir17suO2uLDRlihYGQaiCADPAOG+7
V4s2eECbIKq9NjDxjUyhJjyUfda3LAVuTVT9vFKQuME5qxZpQ1gkF2Amkkqgei1LDX2u3i8gaOwm
ECu/XB4JvpCelFXk82/b2+ujFEwrzrNYoYQFKFopSlmpo919a2HTgoUcbaIel17auaO/FhMcmj19
fa2vVl0LyU/KK6WMmcqIOxdSHmyn2tmQWsdc2kJR35T9jt9WSAKPIBpZ1Gj+cIaXuCfKk5OLL2rS
KPjoQSkBG70I3Fajhl/CIbNBjI5MCG/waBV2sji2uCJs0jLoySdNmk0a6fjlVUXKiPZZg336CIV+
XgIwKDWJ2nXlIdwLBaB1fWUGHGAqG14Q4no9qFyzo0vy3CKghQeA/MqkO0KsgNJJNwy3SHoy8o/C
+wg03GPaGTJ5GjZsGlju5hGF02WQ+JqjiNIbqRFiSyLqoL0f4cruHwndv2rb57K/WQWJH79ZhV0m
syjs5mUzuq4la3WKD7RCY2UBO3RPtecDTnvpDjuF4wp3f8V8Xv6szA7QBKsLtfuwEl1Nrl2WqMpc
LrDiQ/kh8wUvzGKE5E7MhrY75kpdEoYEWVzg8kPlYYbUoMBbQE50Jv1LbEW+jXBcbIce+VSVJvR+
fTt+iPTE7imCDOuWcUVSXzQ3zCCFIPQkTL+5CcXK/eLroWsUkBKEGYbvus6TySJIXBAsrgd5Ng0n
i2I0hoPOYqNjA3J9Eh0/pWrsn21FvuthQo0uUwiuEctAF1An4UDjolkXDnAn7V07KzYZqyVznXHf
6oAY9+lfRXUMo8Lszekfo5y38OzPtP3vg/wH6W86qWwK1/9H2nctN65sS/7LPA8i4M3DvBQAei9K
lPSCkIUlDGGJr59M8tw5fdQ7umPu3QppsykKtlC1VmauXLkxHBHvQ7J0Z5Sp7A48ZcOcke3Nzx5K
CdEFkIwaxHSYwP+C0v+jeEdXdM1RLF22VeuHi2semlmi2AWZdyQDyAOBnaKyXvYvUBKizQQkg/y6
FZIgedBQlUUEPsRniL5zErQXZwh3qNHugPCQEKYMBXZGyEApVOc3v5ixpugdcsGnIFCx5/hBiIfx
980DAQv5sgmQlHdAlMLCDXYR5NMUeyPKX6AlNvjxGJUDFPGxnXa9p7qmxqC6MfI3BwWGANXUeKc9
QoHOgAv8uGcJ9OGWXwhRQR1+YCBLGosi8xKJAQ+YdRCc3ngCVIPzdQn/RxVPOTpm3koxLfCPLRhJ
VoZZIFP4LtNUlE7yJjFRoSUke08aPThfUsLl/jII5rYFNnRBGyhSwIyw+VVtmz03j+ae6F54KzuN
YMONX7vUmbCulTJLRlXwH0YwQ//hHO902BTTZZpi0BySzeVwJDuypeQ8yXze80Om+RIQUrIG9u0V
Qekc0Q7DB8Y6CApQ3gTCGD/ZZZT7LLA/NtHk6VjYXo2uU7Q/A0gzV08XnASNHq+Abv48JpV/qtlU
DIxHS3YMw9HkH49GWmiXi9MrbJzAqch+vUcFBN8jlKViCoJ9H2WN97gBq/crgwzGEVzRiZuDw+Bk
Rdh5hGgRs9FI0qMDPst3iYpT+MOSI1YLsvkodR1UMoSY4al+bWS3eOYLgp1EOamY4aAZ9lhb8MWl
gOsVVywCkc7UBsqH2JiLOycxJgp8m1kpI12ueBTLXwHN8d932pPIJuN3BciTDCGbwruOcXNB0ECO
7s9XV5d/zjuWZakmrqwqa+iPZ/x44Mt4KC9KpLRH+dXZLlvfeOi/o8bv5pfjpfbSpbHS0RNqEQuU
DnvnSgS7bBkh28k3xef4ZCKtRqOqtxxa+/MRMzTEALOzF7znlXB2fz5Uzf7HQ9U1GxI7y/htHMRS
1g1517XHZfpkrsFqDavqFU8SJgXaI7ml4kq+solXuuq2z9pVQJ/6WG6Mp8L77pcavKWNZ1A76Mew
sxDj16fr0lkZvfjzYSqy80/ypV/ncpK/vyzY+aWTEimVh6O+5hMHERYCWYBqKNMzPhyQT3cDMAaX
RFk4dO86QGJRGQuJb+H41C6h1jWxOnMx59gk+3SBwSAgE2ySPrqMe4HsIHqH9eAc6A0CAQUbYPjK
Lf+rWgjzYgGgMF/C+AELY/7twL8gmMFOiBERlQAN6XxkSyw1G9AF/taqD5MrhUs9jC6J39J3pWZm
hTbntLOnloh6A3ltwPmOPhsAlBAzo3Iecx8Ueyg34CtzEyFRuMNW1F+DOuWxl88IZ4CPITIHV0Zx
GnElEx/oLzgFekL3C0o26kWyAjIGupgxD53P0o0yoYo7nFn4DsBtURxM3peVq4CRvoPHCgoSgGyP
GeJ3XgpGTPdcA/kEIhXkE3ifMQvr5HQsIRbF9FiBwgX9uJ0LaAgQEbdCozPyiRjk3I1pghaf3qDx
E6EqHNKtthsybkRgzBJbFDvQU9/heuDtCTeilOKdshcLxae3klN68DMV0E/llF2YWL96xUxLUTzr
TaGbgXS4RaZH2QiTQYrFma0w3+LUxtjsTguSquLY+i+EjbTVPSzj/3vUDFAnJ09xMZGSAXJ8JUJK
hRwvDDzhvB5YuPrIblMhDbzXcGVB/eLdKDxeWDfHOFpkkjTjFHyrnb5tlXgj1wyqc7gS5utgQ/UQ
iz6gtzjmz5i0b6OTPO2NClzArusO+FGdeV2ET8xYOZAxaFf5swMwlr6RVAJB1YmNsi+L9XnPemgg
hKrkZ2aY94em+ubzAkgVXWrv2bAKwBdbRMnGrSUL5SDAZw2ahb84uMjqDH1TsSiv6b9KHg+De9YC
9EM1heeglgKJDiKvmwQNKz/1blwHNMRhrCi7RwqkR1R0WU/ncSekNWb/f2lcSJoRb6ckDmOpEimc
pNIpSiURQOwwU2GLoF2ISBGs5zKioXqShVndwm5vFXzhvMNH7knGXZTDUKREQAKQ85aAMGyh1DbA
ZpjTcGPU3UhPLQDRATljh8AHqSdDF/yODeXvnlfWWj9Kb0hr/H6HOj0Ap3QZY8VWtwgmsNu5RcpU
5EYbfTv+K8lpFsRLuTd5jjkWf41DxvFoGx46ZcM6pcM38SDZneBT2pi7ue05G5S43mYViIXidQdD
Kw2LK5oeQQypeDYGBaJHaBPqJy7FZGlhDPXQTS4e4QYdtqW815zmOK3BWnVdwXUBdUntIkYWP4As
haOBub5igCNDAgR9Q+2BgODfe2ULJIdJPcmOBK2TqSQzN+yZSVU20XgIcUk0QeyDKYP9foGXbPgg
3wc16s4REuHx3lEsRDPWu1eWjI7MfJ8iMwrMONWTOwG9vmVHePKbvE7AXXH1b1WLKEhU5yhORjaP
32wY6fK6QRDpX1/KGQyT8Ir3lUEoxZYkji6NoC6Tt10D0t2AfTVh22myApd3NWCKirsBvbanIiWm
7PquwwohfcyWHEe0h8JQQzqDjBdWU4xWzkhwY4wzpkP0BdK3NTJ/vkdMTZnuGlF/aGsMQpTuMVdi
xs0M23itJwyFOFBoKkQRajq/tZullpv/cNaagUyL/eP5xVy5/YD4+4O+VkCkP1hnGd5SNdbL5X4N
MJMGPSQ2h29m1PcKQ4ZSBDARMy3I1+ZUWt+Ad8LuFIihkBC4JfHLuxq73rKIUL71wiEQQXZOgcUP
aSXAG0DfB0QsOuBAw9UByYAzxJqYvXXfZA/J23VTlhHqTCMB/TLxpAkeMVPsZTVsKqSohGQZERdI
OMn/EqwAawtIm3C2A2aSPapIDnR7oqmEuGk22uH/MursOkA2jOfPk35LEzxiQT2A8REwenRgxFii
lx555xr5KEF5YiMEwUOEWfnBWUSzWzUgYJn4SJCGnkY8Ev7EdLQwFvkG6OzxpkqfjCjG4gpzB6Du
HgmgVdjomv+I1lxn/xwI3Sqs/pTSMp77JQxK23osNUNHOcSKEyyNvm7RA2KIcUYvLsYQhMl06Abp
Fjjiokaw57mbO/Q36SsbGbB/TQsM88/Hh84kzBx+O0IH3UpkVGwopvlDkiYHTlbEkcZslxAoehxg
QkECjiUS7BOoOq5DTwSG78vO/WOM2/jNzCPdXL9hIOlTG+/MFRjVUYhGdm2teVKMZs20qLNBMNA9
zsK4RKSPu2ksbGFDzUEkHGpuDlIaZfIZJQwVztlEgpQPZ2486lxKSErB8GD3PqCTh7y+95o1Jmx3
FMImM/V5NRW0HGFpRrPM380j/5p6TCKI91mBjzK/iQKSt7G3xP/4muU3RE56/OZWqoVZgewxfo+1
ITsRhLg3ViGaxvc5s/BYUUz/HMyB5cA/WcOphwiUkGrRhJZoLCMGFkgTB8IMyfmcWRmi2Cl6QSBd
A7wNdf6bvgDzRQSqvUJ9Z+41LAWMnhnx0KIGkRbSC9ZzcJ6fc/2n100EwT+QYSDRe/KidxsTLh3p
dxu53t1RBxETm0owKNa2eJnNx497LMRkEhU3DJ8QNPEFo3Uc/F2ZRZnd9Ztqppti7/pN0RZPj0Ik
snUlTGBKrB+IMBBdaVvtBswxGWVszyNnfMYA1CRoDH2e9cy/LOBk3n/zZAjOEWzmNeK386Dvo7n5
CkwdOkHESPcAjpvgwfI44YfD3L2BlUa2g8YQoHT1BN0b4/8bZIfrzMGKlRSgPf00YOPLc2PlH6yK
gMTzEvJmFN+0GG4+TBi+4I9x7gynbr5AfMF4mvIwRskE8wDA4wsng4SDtzbB0RGCHzI4ClFIYCLn
oY/OXbTM82OXVN4yopT8N+NY4o8ofcRjhntK0PL+q9sB3DaCiwJ2gD+JcdJoCC4nMCJZ87njdwn3
pNsrXA6qvZ7HZ94hjiDG9Dci9ab0oxyQgSurju8o5f0nryppccClHJLKNlkxI2GczPSB8QJHb4s7
ztO+yTCxGUL/3DjHZvzNUOPOnlBlEOGseLbK9go8lsEtOy1gODNcx6Eh2L15D92PnwfE3M9+5Zhl
y54rkiQy/2ScoG7H5MMvaBPwXvkM63VqDm9oBRNAjirmeQ0IHtxk8DRMjRrIBzWY/tCegO3QIbqB
5AOiQtxAPGE4j/CALJjXiNLXu1ARSSWy0gNTohuUi/POcH0ZiF1hfxgheeIpECumRRDZapxOuAF1
wiFCAxqoPDHUGJ7hYYT0AfEYD0554AUJTw66IFIogaicUysVFyoCKTySq+BN3te4mlAtYJ8cIdwL
Aj7mhijvwkB+UWDBKCHiw/V4bmGObWO0MqqjeMJeSxGmEQ5g3jzUguGb/r0cajyKBDMFPRx5O5Ap
4HLfBh/AchN5KTecr0huqVOcz51PQgMFjkl9n9Cki9uAgv92angocKUHR9zyb569hSc+ZrmYDdkf
Rx6Eipjrnls/3lhbzlwAyN84WXH6I0gF5gpKEWZxPFAeAu8yD4SHEtkzHelLvmtB+kIRtMoDEcJc
8bwbNEB2UbOOhWWta0hrwklwhcnaooAmOfb6WrSyn3eunokQkbc4W8s0hn4SWuoVE/TzKFBCe2SH
cpVmOki3ZT9YMH8G5HywJuksnjW7foPOUDBoMU5sK3yL1j1WF9CThuv2GZ40WGqIs7LZE6V6REkZ
7NJj5S4xJKXORY0ZEr/vthKktkYEvdQMssoXpQdYVFgNxC8uVETez7sYNhup+xEbLuRjCEwRt17A
aUmvftd7kgF9AMo9qRCoY7HyhXJ1+9b/uOEZOIy4gr+9VkFRXs1gDa+hrRUQ2OcPFLhZr1gq4MsM
5xhdmI17yMRcsQRsdtDxzY+8sxttC/dwns4jaKvsFi78OyVxReQFHiJx1EFOk/e48a6aMDbpVIJY
0Ys8YSSu7X2F60NyusYohNmhC1gvfXXiy46XA1CzqJt00SSR35zuo4Ax6fmtUh6wNX0HZFtOppdT
ovitulnZqwTuP2hvrcOXcQfbDefhRCHEKhMvjW9vm2A3/YBoAYupuCLA+2AHx9EVVuSqrTt+9x5M
MF1x3VqyyLdHBVUDyB0XzSI++tbe2UNXgVD1IozveqXBAeK8E9JisWk/nSekVTBRVMX1AQoDoXfw
U6x2svfm9qu3aBYUopprFf6Ba157MBi1c9TANws8KlCYI0ix+lxkRYSqlNGedCCSpSWaFR+HcQ2G
BX7H1OC9ZCdZE+UyTbw8cVv4B8lv9TDpMq96zoQwt7Gb0MkUqs9gN5wyL/RDkVSgcVGzBu1o/1LC
mSAVvQTfoSFxtbNAeZhy2NWaG+46iD9pVIQidMVF1KS52eZFw+srlg7hmija77xsgQl5ahyV+fIy
OQtHdVMhWdtRXhooEvbO77bsmo5nH7yr2KP40ZtJnrQLXG1Xz2AH53hoh9SAASpdBKYiEY8I3DOx
euk/HBfDSpL9PhGH6y4OIRVEfV4iBDrxjYNvitzyoNz12otnIvyDhuTidcihTnQXmp4QU0EpsY9i
FzcJ4bDLZwG2qvJL5H0d66mxGj165GH6BkEH0fVhUoncQ/EzXJSqL7sXgziGviYLdBB6T1R3K73H
/rv+qPtgOCfbo+YluehOE21j0kocWeiAv5+0hygR703jX33VLY+jBzInhvZeXSy7VT+NXIMpaLqP
96GflV7hInxfb/tHbVa5+KUt3pPnM5C4bme67SHRRAg6Z1EdUGjZYL1psAoZK8ftd2bmtp78ETyg
LSkctgqRXf1GtM+B6kb6JIkmYeNdrt419K4fcgjGu/c+UIKMdLMQgwtRDh1jX5K36KAPy94L7ZkN
x4USi+ETdEKu/6JHnv0ciKFyMUw7SH33PlSUp26cXzM3XYnWU+GRYU3Vxg1qr4XxZh3BSBgp91ro
nxb8q+B7expcEEFv0ab18rcXZyoUPFTwdkDuuIK9hQtBqruDDmzSPV3xsvgE7jxFeOgxmHfbbNLi
plKIXawE5Mb9BKCOsYcPrLYfXGctrc1t7QUzO4K5AmYwWDGObvJmo23zuKgKyL2gZclcG3EwtIB+
5SVv2Zufv/lpAA2z8HEkvi1elMpt52CAVNHtZQ++Mx1mOguJZ7rboAckXG2uyHQV/y18AUofiAZ+
TThO8PuIfsEtVDtmpxWESAr+z2y2e6SKBzmpZ30V3rBRwDLRCpZm6iRlqQCSJ8FHsWOvusatkbmi
69ztEzJcWCFO2hZQ5LLZXoZtZuCkIGnlFsFeXfY6sk9EynOW5oNFWkevBIczmJ8SKCa71D7QEuou
D2MmHc2GTYs90FFDRUUke2qqM3wji1f8q6cjT4Y3LDJq1m12yJ3Jw/NIuQ1+hk475F3QQxpa6wrQ
xE1xDUkZAAouUVR8UeVGMQG9pPWbLzMpfmJtlLUzk2I+NcAlDeVvwGxui98XgNLXbNJsQTwCOEwX
rNTCA3arrmbPQ/SdIbZzYnUeySQuk9Al4Zu+eOzzxfLe2B9Ynk/PKgJ1JKkJzhCGYSoGbTNKkUAN
3Wvlhz01ecYrlRys/KXlEkwo8GsEsf9inwi6UOmooHWDAjUbWXEKrKilK1BfR9UatWu8QOrt5lFp
a594kVnaDm2tRyaSA+EyVWfUl/BLhuwSP2d3dhJpz+sZKsgUViekCE3QPvLNKbeBSjI4/T8HfgyD
+15Q5urC/MRnRk8tJ//qAmaUeCy9gy/YjnrbAt8rQX1KmPFBI2Czy35JCxn51pK4WeNPt6QWrhCG
sgCwJCf+iHEEsvXyxT/mpylZ5KYx2kG/0qLmPjbPno52MRicVG/yASBJx+4DvMoFMDNmxAxi8Bp2
TCzVvWB4tnMScXwQ9Em/Yukv3sNDRPqVzlJ4dG627zl0ZgTyeabyDXChhpm6ZXjsojqX/gN3X09S
s0C1d3Q1oCQ5gWSZyh6GvTcUEuCkeW/Ni9/f/DNvol4i4wTYiU7cwW1tDp0o9Wln0AysbuTb95rY
agYGosBKdwFkylicX0woiKhItxaD6en28RveyWNgGsJ98DjuPyUG42wCzF8RbOf/7+hphLyHVbeM
YJkFkxOmzpkhNhMA2joi58RPRrkVwX3kNtmazaEAs4IQoUXxvRyRKm5uH1E1Qm79lZ+naYIzv0y7
NRhQzBO0E6K5CgudWcWJDotI64izsNyddewD2qs0gEFyhKv35jzZhO9T1kvdMY+ELd0N2JT+12km
IBrY/u8O9TKXYwEodX5UXLB22X6E4G4SfvM8KayrqLrGK3a3xkVCbsL/U15H1pxkBaw+2R4Tw5yP
AAcOBU2cgVhkQQCFETLN1qxH+tCVfvRuoQkpGiDewF5AoA5OF4eG8XIvVnWO3KRDzTtl8bBbxp4z
OHfyboAqwRByPnlHcmSLPE6i3RD7La6HaumxnoKjhh/AzULSyFwJP18JcTHdxOl6+DUH4/3aOpDx
UT5IlTvTN44sY46OpDr9XqFC5Ac58Lh7vmI3CcoN/ozVOaRMfyJ1v7pa/NBAFW11troWrhblMxMl
WjwwKyPMcyfh7j85dAhxMLdnSnpDKPCqU4T5yPFpwt+XdAIKITFebGQtd82Y7tGAHxI91IiAtFmk
X/BApDAFpAkzFgBmz9RX825xeuWkOnxTKkfZkgVJGTFr3k/ex3upBMuVEzxmrFDnnv+mF1UM7SfT
jHJaVNreCHwVrLj847I46WAFl6Q6H6/dW1Dtcv0xRfcl+ZQYX6G+vMB8KUbyeIF/93jphYOMyYpa
YSefl/xopI9KO+1RbdlVIkYrE6U7KfohjpAbXCpRjYXbjJCiW/BpvfrteRkWT03od5HnSPM4fOmV
xyE/qM1Gkg6XYZ92G1taX0sv7abRxe0ex9QzipUtH879Z+kcijoUZb0vQeeZ8/lF2XXRW2w8N9kh
Kl8TLDgovxvSTvSQYDiLAW0GUHJoHAf1oF7eYviQ9uhari8N/SsK3zI9Fp32dT1/5vHj+fraJbKo
y0TI3UEPj0a7yNHow3IlY5tq7qWeyr2fjJ6mT9PCzfRHZZnqIu8mqXFKM7xejs7EQVOMbJHmDyNc
3WrXmF0Ak70NczNDafLiUs/PyESngypM9UXuLIHKwrHykK/b02hYas/6PoXKRMu31+ZQfBdv47jD
v3GoJiwu2kNjzy/S2t6fY7i54Uf6VmcLRPH5ZZ2AOBCF9iLBJvwof19HV0ZnrZB45jZ2NsrwMFxm
8rjNICrSI7eNVSHZ27SF9TrMuYoXKTpIoW/naD0daEIaJnW4VrGi+1dzj4Ev4aEEFKBPjfBRlvcO
aMvhcG5rkfRuJyE1+a5PbbNp85lWviLvGfopbMIK0ED9KbgclGaawB4IFzwtPjVHxOVTph8kez0U
pTAK3NB9A0sZLNHD4Wq/KNJ8fCiuTFAsyLWA8CDEd0Qt70fNl0JkWjAKb1ThoLDvGm9h7tAa/LAK
JAlJv+oFzUEulsPwcEGVymUB1DK2vd6YpJYXQLStTC3oohIfPw1EHcZ++DBqf4x8XDAFTLa96Sqv
wu1x/DrYIQXVRBVtm8bDlejUk6nOdGBbcPFEPiD5qe3qpne2jkn3oDUvuXNAm12ln+LNHjLoYtNK
qyT0L0EsEvvJvCyjYao17ogdIbA3hVoL1LzGI2Dvcog88/syL2BSiD7mQG5t7uHS4UnaOopXfWOY
ADbqoD2SB7gMoq6vsURUHpWPQH8uLWSW/QOgI3SxWWt8ysKDNUwU9aseXq/50goWSrPoKxctr0oA
w1L4ZiWvXbUP6/fMgUH9HvAnsMwOTSnjjQS8ZAVotVwZWyP0Lhgf8WxovMDNkb59mSl616MMcHV5
LUq8Cbb1GCcLPfeaXESRyALPnlfXRadvgxCZ2uOo+OfUS52VJC0DCcADZhbpqywXVVn7UbWoEXiY
6zRaFGhXpe+wiRasbjepjJ3S7ozRk95rlIDUbiO5CawywYZBTJRLrtW5Jeo9ZZeGi5Hkgh8HkpN9
25UiVE2gfw1c2yov0LwIJXDvuvN0fk16UX21vRvlM73b43AalKoidTNdPNYpslpzZhqrDh5n0TbK
1meM82ElWaLo/aJ4u+gzR5udYxgvyykMxdEEoZt3jXAgV7B6t15ctoo9KTVAG+UiRWA+ILMytnqx
ysw16Xxfl74U5HRB8jHiUyZUHNpSvzzi5/l1gOdz+dyBQJmdZ0HoSvbCuUzxGWsARqe4mjHtaleO
z/6ovPdj4ip4P5E/qn3UbarybRBO4ta6KLvJOXiS+2OQn0UyHjr1sW22eH60MRVt4plsMtc0m0iP
XaP+zsqT86idZ0P+pFxnzeW9v+6UwB+uc01aSfVBnsfX1B2cAjPUUywJqRa2V/UCmJSau6Mleutp
xLMv07A5wy+3PRqFSbiV6ARkoTtuNOkxibQontEyX7Jc2CeXp/IsGoBGsps04jK8K1kkiu6UOof4
WL72sMvR/eE0HpwRg0WoTiTiAsipF8TL8vJgXp9NMGTGKDrIwKH8b+eOBIxJqUSXQHqjKY+m8z0E
S6X/SJJ9oILAec5ncO0OD9FmOPRYi2DMYM01a9PWC7SPCVF6LGEtC98AHuTjrHXW0SZ+aZ5G5GIg
ShTdD5fOJpjAyjaHwNV2r+ZM6SEiR8ed8uo7V9wxIARuePFqax4CCfsE0mZBCqzuCyyiMSY1EAz4
wPCg9V6/OkuLXv8Yw3XyhOhgH8Coqn6XkL9cMHdhnZWF+ZFmiBIgPK7jR8namGgTgE1HjwAfHMev
cEjS3FSEjrIf2CyPosTRII7DrAIou/WrfmnHPhCRBqXZwTNc7xadKZS9/ghPkJO6ky4bAAgdVthd
l8zS81uewFhSPUXtpAmWRf6oQfZp7vHaCbf6Z19Mquo1QQ+nUeQgExNMhN613I+mNzTfNtJk1b0E
7jlcJJaQXlXg77abScuoEefMdWQXytxrvzbsSYSxLING1B9URFyfai/keYMS+RooXSoqXRF2ty7N
RdzP5GEaB0/XFnK2FB1ADUtU8rMUAzDEKB6Mt2H8stGRM3ipe6DXm7O5w6Os2WKURVWs9G6tFCA5
w1WupFgAFxHaI3Vua/saZGrZ86jNjHwWyYXbweJfHRKv13eZfewCVwVUjqatMnBbZZKD0I0/KyB/
5jpLj3V+aHRNxN26gr2kDnO8wQ0bHxCB9ok57NrOumZntBARgTzVNiUaBbWbJNuPw6puX+xuXoHX
DzwNkvNpPnrwDIV/eYRspvHKq4efDpgduBTYmyzfXCxRWytgnikeM7T5fi0v4izDpVD3y/61h6FP
hZAJdwIaiFSkkafCCbeMRNVOW81vAxFnrikLDa0AUWD+FQF7dYR0dQFwmrXXxDO802v+iADmOZyM
CG4Q5wzzAd55uVdAjtC5Ds6sWgSIz7bqJjYm4xbSx28VE/3FBX8CUhBOJRHYRlis5W627/ao+rpM
xiunWS2fyXM7fY0CF10m7eskiPyz/pQXSxU1eLAFPs9k2B+sHTSXgz7R9qJ6AtRpGEXh8B0tFcNT
+tyZrh4JjF9pmOkAhlKvVtyhd7VjjMrBU5ksrVKoawRyOqq0VsYScKU1q8odBIHOThVQP9fz8EN7
C54tHstZ8TpgtRqmJ5FsIUy6+piuDA3KJKicnmNgWE+SPC+VtRW6WT9PIe0FQoTANPGKwtPrTYfi
1tfLRyOJqnSH0HfMeZe7YXUqgUR+JO10CLZdWYoSr2D8nk8HxZOvW3U9AEtIfLv0JV0YgycliG5T
hDkixqPnpqf2pBRuvQvQWvNRMd1kGR0wI2gL9YhpBSg6kN/cwISGUaI7wmZnoW5wEe+YonltTgqQ
gG5S16I2JlbrO8D7Fa+GsAbOuZhxPy+SFztusr28KIcBQXrihiFE55Oo9TsYKStzaxnFkyp3ExAB
48wZtyO4HUzGYys6TGGKwAQRSp+JOrPyjd5Pa5x7c2gLGZAldvDWRptzfayMlQRnAcSh4dIelpG6
7sOdJG97yI7gkaz7GAqpfLrKGwxD+ADDSvv5paknTTixulURLmXdxSBMBpTqdjbGjmgfpJfiXXmg
JUozH4PJ+XD9hmzvRVc2BYoJglURTIv4HSmEiZ3kr7a+6sJteVk5YKXxfJ9dDC9DXcvj8togAtX3
YXpQHDc/L1KUCsnb7OLKwPmZ47eiaELXifYNojr8uboO6/W1XlvwwnI6kXTvle6mwXsZPUeh4qrg
UKzyKxgxgyJNas4nKTtV1wccdh6KcRRqMGmNeSC5tSKq/FiiuLSup044r16iWa+6fYf5SZxTYMLm
RxO5fntE1mIDwIwfssFN83VfPzimCxMkI/yuzGnkIJg41uFKc1YXa+cYnlW+YfsahNZoc+rsFVQ4
Xp4GY2Ioc6ddXR8wToxMmMsOxQOme4ZgBvHmc7bUIURfmKpfvydPdTExHxRl3fWNqNJVGTxccdct
N1XxmEi9YAeDDBROLlar1ctqs9ps/M1msVm4m9nCnbkz/Lf39rMl6BWhCUinNYHAyL94Z2EIhCPz
qwsSRiyXhsBshQY5pdeK5edytp/tv7/t90jI4lEVLnBGLJMZ0IZt51beFOCqO8V3459y4bsLd/GA
XT30YuZ4n7XpSdmhBEBubYfkycKKMvRrO1yNQM3j73whMfgKgIwXz4l+zK5v+vUkf4XoeSmfyuBZ
x2gYY8ypueRnci7is41QEtPXJm9x65QIa/PbOd/i9iTwWjBndSsGCORsz4I2/HqSjIN53hVKAx4L
Lf7OIBmvLw6KyUGCYgEHXWB8dN28wJKgQ7ITGM/X7lFO1mG0t5+02ouql3O4D7q3PuhFcg7dQtVF
Uu+NZnEe9ibW0/SsiUhL4P7S+XISeEHb+3FTCKNzJRxejmn4AlhaKs5i1DZxc8gwDnK80yezUvnO
ZAWSIhuWyrKrYnYpOoxLBx3wEFDqmDckVRFh+xT3r3J8LPLUDYbUkyvkvdbKbF0UpbTukLvGZw4t
qj7kotBhqYQ/vkJQqeLzbbpX0o+4GYSmgMe64rCSXZM+qdpjPrgx+q7IAY7efj7be6d4xCiuL++W
scryl94oRBOC/jMOev/R6ack/WgvU8vcIWkykmUyHNUE4euszTZ1NleK41XZI6GU7YcQgIOa7Lvz
thmfjco7o5quR6zzqegbqYJ1YrKTYEkNb9l8AYgiaV+K+EXXkH8FL5HxUKY7G2U2/b64PDTkNcMv
K/yScuHATFL5Dq+HFHfsz3DUb9I24C5wJZUNxdQNRVHNH/ZtSRFITqBcoOaB92MmkLVZjoB4CFZa
Fi4EOJnWPR9i39hAW78a9tl79x5/qTv1E2SluoOhz/iNYDJ/1zZgwYrjxXw4b/tTerJHgeQVQOuf
D1hlGcev+NnPA/7R9ywx2yxWznUG/Cx7jo7RZ/s9ALK4+rUAhzHDsdQ1kiOROuDYwFTOki/t88/H
8Js9Mo8B/8HV1bAtCwbR/6kHbCwrNXtDT4+K5vbmxPkwtlhuuol59rxXXIxAODCdnFnpal0/ec+o
lUDzteIJ0hNn2+Ehelt2+hf0DudQbO2vQX+Lh+P8Wr7ZmjjkyO4atLmQIHeBItTAArkb3AVW1CeU
2qJnEeQGkqsjIU1dUH6QQtoifpaPIXyON844dzKRVj6U+KLemsashdggxDQhmr/eiZ813rwKpoNW
AzDqNuGG96M4pE0uxdBfdZil3coeINCHEAQlaZDWjlDQXdj/A0wNeEXIQdnpXgIY++c78Vux4c9j
+KHMzEOjOxcNjiHe1Be3QpRxuKRu+hgcs1MHxQWmuxaMh/X2ANE6Qh10t8oqka01CajbX4bmP0CY
uB62opg2XOp15ceouISZlBu6mhwhMHJjcXT88Hj2tPmfT/knfnw/43/v5ccDW2S5auoO9jKiwVa1
VuHE7Q1/KVD6rXHDz538eMjOZ7XojB476Sag6PtNLeLFNfEcX9lXK/t54Sb7eAuw7fyXS3jrCPHz
6bY122HVpgIb0h9FXLaSWF11NZNj6/YuIq7alQ7dqREviThvwUF56ProJ+s/X1KV4PKf9vrjzjl5
fS26BnsFDr9QJpBRQO4EA5feh0wBRCi8Q+eN36LNS/R283zwVAHCDyj8//BAftzcKh6tzFZwIPDF
XQHXx5SGbMa7usgdXAgFSnHd6Vt7CxoYHGWyHnbQnX5iacncPx+J8rOajiPg1xvxYwSkYauojq0l
x3Ajwe3Ps1fwD/Efh0fn+N/Zk27YmExsR1f1H9NIXzimFZQYa2TikuN5gecGvvETE9Ha/3BXP2YL
wzpX57zDrgbow0Y0UKggMcrBS/5Nkf3Pl++Xk/qhx7Z1ecjqBntCo8wN4jKQKqZ4zPx68ZdT4n34
bej+e0cG7+PH2yHOw/r//C/lfyd9EQcjr54KYczqtdtBBOXK28aPd+ln6il/mX0UXqL/3B9qqdET
AA1JZMOyb8vzL/tTSys8l+YlPlY+7CNcFZJtgIVrCwqfztdcPKagjFHh1P7/3zvs2IGVuqFZiFiM
H1c0Tgcs/KUZwZLyHaDsuG8hmqAJ819P8feh/x97Mn9cUkkbnDjr9OgI1m0BH31UwBTwpTt70d9u
HueV3y7mv8/J/DHb1bKhlmVgRLcVVPPGpfoSoEzERPFzjYKvvwyVv+2Nv//l1tloDZQOoxYd7fVd
XIt+4ZBmBNsQjjuXv8ypvy9T/3kRf8xkUiZd8zzH7VIX79mD+VGAs//L+fysebAw/H4ZEeaPKUqy
6ibKdVw9Mvpo+bi2F+hltmxYbTCTtyxTUGd/X6L+dhl/MJVjlznjdbzdtPDQYamvNuP+JYTXXQJd
xJ/P8Z+uoq3AiVtRFVOFIfd/3rJO06KLdlUR5sLtLIQQBpVC/40nWrMwl+u6avN/P4a70eTl/yXs
rHakN7d1fUWWzHBqKoYuajixGs3Mvvr1VI7WztqaU4oUJfnTXWV/MMZLo9NlObyZxbGXtq3piNNL
Yr1bMtnyGkQwVqvGBSSBOEt6N63cJjnnVDnDf3mh8nNN/O/tYLKztecX1RTJUJh39P9+20gN+Cxp
ll7klYFmVNkSRiOiilGdpnI7svlSR542OfkJ72cA6g5wbnaX5s/M7plmW6mHmJEouv/8Cv65f/7T
p/qXaX+qSYCuFD7Vcl383nQW+hwjXImxo34OsOjlxapXwT8Aa2UVdgtbBJWSHC0kNsbLaWGCL44w
NIPoHyPxEOVbM9uDXk6jNxwE6LlThA9WcrKVVvi9sNM6N1UPSfqgwzXVndS5inDRAFO8//zF/s8d
9e/H/a+LV5iTLtKFMr3oHyQm/j6HrOREWS33/Os//ybl3z3bv3/T81L5XyePlMuNPMz8pmxv2PG6
r3xt3g9f2ms/r0zks+KXrroCQL46kqt6MX+E37h3hj8Lax1oPCwe9FOP6A9oCLUs07+a0lcxvwb/
ZQlK/75O//1J/3XLBIY6aJqep5fU1k7BUxSqO9Iu8vXR6baTTjhAjfjP/c/P57/9VvlfW3CZwkIK
qoQlBu7BIAQ/ZagAKMuBR2JNaD1RC5vb7G78t1/8fPD/d22bBHTJuiZq/w6kCFVpCNVJSC767LTA
mC0DrPXaSScv9NK7rhDFNCjb5Jh0F7NxJyAyLHz/7etr/999/wxD0CRT1/R/Fur/Xh7NUi9dbiUX
kCqjOogvir6BSzcQACuApft52dQLWV8jXrPLU95XorsO3QEw0o0yB6J3sduDOd6S4Kap6wdcnORr
GE3eReSMlWMIp4hlxBq6KJgNHPU7TT815AvvkZA4i+D1067NzI0BxKbb456d2Qz/Zbf9H4ELK4sR
eKpEHBrVky7+6x3XqF70MUniy8joxU8sR3/lUQhY3OvyLofbanEnfP3JLmiBswjc2OtkJVhexHiy
LWLPuF03rIzH8GKpdn29WikYfepkQLDjViruIdZkdVUSMhO4Q/JfriFJUf4Jtf/XUlEVCbiDhp/G
TP1XrTJ3o1xroZZcwj+3w7yB5mxfgLdg4QJxiIHf7BEN+QZFgSKeZcb4Ac6PKWzkmxU9NNiI79lk
+hn0UK5djWrdZfscBWI4uMZVzHdZci+kvVC7yB/q/lKpPwracg0afDmhAdDznUKswu0JSF7G5iLI
Dy1cTapj2OaHYqvBLlQ2HA4hQ0osf1DdocBbH0UXpCvqdpDtBVhg9Y0NwtQ4Vs9Vfw6Tn0BzLcWJ
ED7+My1OeuuM76l8N7qtBQqT2nPhqU64yzN3Ia8pihwJhWl7SGgGHyiyGH+dQN04bXIS9iDLLzrB
cR3qGxtT25J+GP2qJH2q3c/pFs0Madph5MSBU1r8FA89ySyfNBPCvjllcIqVjjx/WiVENwWuxqTY
8nt56xETkThgOE10looTP0/iZysOCnfQzVMIoLEJAO7A9eGcVzf+7ZMbtw7GP4nTmTuQVfglyBfx
l11CRtSB7dSTTp+td6lUQJfv8gfzXsWVcTOh97yg9o2oclp7XGmBg0sC/1HlGtNKXhDOnNV0O17M
G4SweY535n0RbAnp6MvQel16D0WkCpeyR2ZvulXjJcg4/P7PXD7mZS3IrjreZZjWRyE5RoBXwY4t
V8cjZQyvTVIxoK8+VrE3bHpCipAjo1eFxd2oByFxRXkdQD4mFJKqtkOYM3NKMfYXcS06GtiKTn3E
tbNUuCOb4FBFHhn8IfEzyb2Fh7CnyQeVbVyzuIrOjFMiQKABre1FcB3iWmo9nhsf0fyTkBqRdhR/
YOTHj3VlIF+xi2GEz08z1aYqerdcTl2IZoBDg7iDD0DSkbwSvxwvWb9BPzP0+JHzwlZ34cnqD5A8
o7sYq8EfxY06uvEfeOFyLZCm5O5irntvmfDT4f15yIhSZyfn66nPUJdgnQ7IVUR7yk+9dqgzt9qz
pPvmoWVOI6yyzCmIYp89g9gp4wsMvp838h9LCyTXWGfI5Xun+haJXikujB1N060sesNwKMgI3Q1o
O3e65PREMmIkdbsfbF4faXrVM2/C/YBt5rUExDPt7q03XUQ/pbeE6/Gl1vwZ6cRaQTncHRvm0k4+
8HHOKizma09GCWm2wW+LTg1lpvVaFkfjKsh7fKwso5Z1xXe09fwYfFSa4Aigk8JyFK1ji0/ESJ2o
OuQPQ7vwdIu3/ksUL4HlagS4qH77lwSfcIhWJ9oSzvQOTGhsj61h5+MjJ1MU9eML/8BP9yKV0FRr
dBb9m0KyNVRbIXsIMrdH3tdWxxYC0Nj9M/pnIIcUgRxUrxs/hSjeRBKX8h3T9gUHcuZCecv3oLzM
kaQL9gi70kSpHQZenG3Viu3ptoHHvIhuY8Ak72toDT4D3gbcG2rLa8o/Us0uuUMZOfNqiXaDglU+
xK0/Zq4l/yjyb6ddnpooa2MuXt4g94NdzTxDY87itlxyu9Av0yC4s1WxHFCakVJfkv7ByIXRCzOI
aE/K9yznZ7oOAy7Mya2dLNzL08uMvOsR5q6vwjBoTgDXXLgYHwH2PkWy8BK7fAmxyroXjpHUMaJ9
i4BGu07zI1diL8ce0twy5oDBZSf3ig3MOdOGb8joFFRlOFwgYo4aRpAXopWf8cWENzCKR9rlqZ1v
SX+I2ftOEP2qk50Oe/RK452PNqPulz9Nzm0wH4FvuHwz+RplFY83/tUiUhJAzYUd4+Tl4baYL2Vy
5I8RImGPFe6WhuTp/NAt30EBexg8pOJtinYS3gUbgPw4iByGmwaHOmWjvEuRTXFhotcrn53E1C1u
zAxtCdkWoVA1dp1rPotMw/3KX+pVr8J84WgRzMsUww/fVYftZOYeDzOSyVfUneopGupuNVSJZdpy
xcpwiMkkw0k6QmCzmiIe3nogG3K+K9LZSlmwLYLnnBHUdekH0MuL8R0zJX78tMxNYlxM+Kc0Hdw4
erEYeEBUBnkugpdQx7QqiV/6TqD5kNC+KvM6lCdHQAvLsAu5WOnd16L+djCFWRf5DdagkRUSIfOz
BvjYE2xFVr7rs2D3iopWzHR7+aUiB7nbJoNd8XMaRXAa0rkp86YQx5rw+jaLh6x9k/mR2yn9SIyv
pF1L0j5jeCrCjRaF9+gaqC4sO8TMUP0tbOXOOrGPSy6FEAVpbke3VuR0YdIGQ6tZFgvxJYEH/R9U
vwg4ZpbfDAHbcOFOoRuV75a0T3DJjdJ7cNAFJDLNF7GpBdMtGGKnc6e1hqtMutO3KBTqzJGF/dj0
TvN9t+wu3nPtY/ANXk1hn4WVI3KPRVYH+fjKfFlb1Sq7hn1HnBhP6zo4p0noT+Jj+m7x1F+1dNyg
SkSvavEbGhFOf2kIVer+WgPpjT2Wx6VCtJA44qUu3d46j9quYQAopUDrTAzrrByOjDRyUJNjLIv8
SN+T7WKiHmC2Hc/poRY/UuO1ph+MBCtoTpWfEma+1r5ZvYpk3Rh2n7lZvNekZ4y5YUJQXrUAgm45
URSFJQQwDPOtdFASyu+EWSFWu8fVOVL3Exdhu3iP8WGRVmxPmCfmF1W/BgtyCs+qEYAgyKxOYWtX
rvhSoxBuHZ3w6NybgkOwSjkx0vvACYbkbRGceCcjCc14gYcejfr7U6iQOoOyR/nLGz23F7NEnXyo
By+ctpl1yyVfWVwKv3Q3bap3yoBxcaKG/7qua2YTVJsYY5N4TCLP5HrfUMAvsIzqj2WhXGHQoNx5
gmTPwL/kbnVoXVH+m58E4zVIz+/Bb09k19N3nfmNcoG1RGijjE6+E4ndyi/qYQzconCemudHyXBe
BcmJJzLABblO6Uh4nTtERUD3KvquF3KjUJIv/oRl0HCrN+Vcaqsw3A+Tr70pvjH6YbIBEjG3Aj6W
yYMftRqPQSx8LWe55rKHLHemibfb8SzIrCkkFyP5WTifV8tVuVXxI4mw1K3GF4G4BXxqO07Lrl0j
ds3RfRwr5ZgadoIiYTkZ+loQgVdcxq42XLWKLXKFcBHgx0/QBl/D0g1dPOPJtoNdtvUKgpk9/Xwq
8zovV5DOUelQQCILmgnk6VCR4Vgs4AbPyFNgBYVtlvE6O7x9KfgKYmMFztoZixpanUtbrlcFcTIj
OM9udsQXKr+9bLlNcIlRmpn+lFLO1To2V5+eLC1W5exqZ5juuttVv330rjTMPtoKw3VQHGrYqjtJ
55hG3wkXV0PFk3o9KqlgshPlh54hbB4srS5YjaM7owBQwH3WqulLCPJL9Lxa/5IPvmE+khJ9lTei
OF311YMip2ZZnZvZZ99XDKjmxSEt+W0fy74Wt/UR6vr5PjxNsJPsHODQNV/7gYbrohGIJTkmiXEb
HclHsI2mV0Xaa+17mK96eFSeWTf5Mt4ZheoJGRHW2h/VvGXLm1AeZtFGss21LT94P8fReI+GJyzB
FkcVxvXRR7YGHMR1bCPFIYlScJFl0My0SHo3ouCYR5WtLn5OJ5OwotYuXwlYM/cCucaJUzDY+qC2
DoVdFa+oZhOHQg+9CL5stEet/pJGJ2pDfNX2P+HezXycUJUp1ATvjbLv/57fpTsx//15QO/KpzmJ
HmUko+359PKNRa0VrLPh2hNsOq0iIpteTM0Wl3eqzZb58BL+SPSakic2jiEh7+N0/536WxOfVWKE
Ef6N6LTOUnuKutXQnfT0zamLtdVwpkY+/x+i+1eukHx46DyDwG2TwtEZnJBfDPmaSH5bojwXW9cI
LnOJWM4b+6NCSNtujmj39s3dGGgMbX3yVJEXNtV+6qrZoTXtoORFskbUz/BE2US1lBbeQiQ6oNJG
lr3yq6G3O9AqYND9ztZ36z3D/Wru+hRNE9W3w19QJSlFoqMxsEx6zBfMB2rmBs3zlE4/p9zRvlNc
zdvWI8oFP5hbcLva06qbgKqc6leRneA19CPwGGOP2k5ncksD+Lhqjfd2K2IkduuAw5XGJtlGuCTQ
RZs+Fd/EqEmqDK/GgNygp6icuvKDDQpvxHWNx+YUsVZ59AvIYGxice41IYhOf6H/qAtCGITu+R/K
+ie6UXpeC6dFU/nU0ZxzKMnlnp7Gq/Gn3WO/uHfTyhL92tNoRQYXGQw7VT3ohC6L3vyId7gYsNpl
2/qWM6+FNaoQ0KA6yinVtqCpBAh4teno5nHqDgESoshDyijOnok3BL8ox2Z1mp1a/BT/rH4VBte4
Pho2K7shfLg8Ja3Ln2k6Yi9SZESjedX7e9Y7jIgSLadF1sQpT9YKpgTljFjEWrsPQyJixBOWcyJs
kzB3UPonJAhGPgeCLuz0bpdE6/o1j2/0PAqJXaqX1ZtKtjvkr8Z20tyU9l+8c5nhFVEDbgFHIWe8
2MeSI6ItUoCzEN7Z3KDKaMfgstXHEH6H1esL8FIrUwRdeib4ST9y8qbCiqiuKnn164wNnG0j0bX0
htPnm2TaFlbqEDs1ASpBwGrJSi23kWpH1mPCDtlhzJeXL86fM+I7lA9EWvzpohf177Nxm9nUtC9y
5BuSDyvjWD8zgtRzeFUJMgr5obKt9Yfa9IX4PLc6RxiaXssXhNU0rRB8yoYtsJtzFA1FdQ/wnMz1
NbTe+VxcALp4p8Zhl/K2F2z5CyLwyq9lOjr1RCvIOZ7cx/U1p25Tnw6886isq2lrDeuUwEiwFMGZ
Yz807ewlZUA0vXV4S8B4FqZGmN0muluCJ9ti+yomTx1s6mYf5eAH+UbFfB260/f8UqXuJJHqI7SU
PRt8IrnXV6vB7fDOehEtK6a1/gJx85H3tjvuwqdnnubK40ZLcZonzlDRP3NAI578pVrcyRTzLgcK
5gYwPBrJFZrKneUmd65FQ35mgHFgxxP15uYtxzvAEIDKx2qEhJMEfawXmQt4aektPozJnYK/odzX
5s1iIFi5jdXQj2GGk6N6NPFRJ9hTVhLW12QXo3FWwp9ufNGCX861pXN5giOQPVLcw5B+9YHbjYeG
yUN433HnVi9htTVG6lyvho4SnVzduNloq7h56LxqHMgjc38p/srkxPctEjf7jd9iN9HOvJA6LTD1
nwlvCF2dgefLm8GVVW579RB4ksHp/h5yTGsESkSnWhtd/Y6RkkelUVz+oW/hLWB83HF5YGiCS7Bs
o3O5kegEUlKRJjCRr2B5KVKwlEw9x8m1rhpQMWSE81s0MiNcJVynP/f9Od/lkdNgXaYQDaQtj507
Px/dlndB7AvpDkQ444oCuih30tuY/2Enqx/hdAeTGN4kXPpb400z18oE7CLgLKr8MjjihFrewpqi
4BChiVK9sXroz9Aozoy+vUj1ActP/pfPnmbe8/qBISoSjyGyiKcCaqdm60F1qrNYXgmJofsCC5Sl
g45wjYNLYw5gcuDfjpdyclogC3dQdcArHE+roNiBxZh01vpuRABIlAXjrOuXxlpJCjlf4YJa3zVi
j14vkxH1P9LWnvzirC4cpSsiP61b9juSKYH4Pz2g9Vy+E3gnOpDa0aobnaToTW8yaw3lE5CQim/K
JLqmO6HbH8mqVqZXs92n0hbspxscjA6oGMn+IgJGdIAMs+XaDh/jX2A4b4P0E3iIXcMryFyVgVsd
0HAzKZApd8hKZzwiRHHjtcClLxwX0C0ktZr9RdA5ZrQbGu/ecJMf4IhtzW2Fuaw8qfjsTeFVMtbU
qqRMEl1u7i2FMRxAt52NIYSzH93o2gAEkc6AbZPsVhTXtAY/44L/Z9foP9TWxa2LXFojKudoPmLC
K0oGAAHI31PZke7YQtxeJyLElu/V9Ss/xJYtj46sO3iUUmb+oM8HNGSRTrsg5xV5mCtJK6nB6YBk
y6Zx++iwqD8IEggForFj8iAQFMCytAF2NLgMGduQuMYbsjcnPnAefg64sFyFpC/BKzBUA8KVf+mn
+QEsTa0YoQn705hibUGuqXRT7dug/CiKE5hOLLy2/YXlVi/rLkdCuh7SPW5UHIl0B21c+BM99d8o
3cbtJLxY0xuYx8LMb82NR7SqpDQbLi3NoF3q2JnztYKKxboa8zEDvy1QwWK72ueqL5fnKMZL6nJr
0SyL6qkKqbvsivTK+DpScS+ctAgpkt8luwjqheDbBy2sLPtUyPoL8DJ2JgCUxEnX9Yt8MaRd/GW1
K0ArI2fqgbJPxrPhk4Ed/JolWdvC2pgbux8xM7idwAr2M6zPbvXMLyOrisAo8IbYGYy/VHnpcjK3
UIW/CLyldJXeK87BHawrKlSui1U/eLXhWea7TjWSEtTVna1ind9LuivsZetR2cnGeRIDm3SlRDtF
wntHTPhE2Q6m6WkvskzUplT7FVEv8bazvk2Mrk9V/lpWAjclxoxOEWOoHwi1k5B+jYfGQHl+nZU3
UXNHFOVkDmv4I/LsEWarZ48L7CydR4Ib/oTujfXbMCmq2SRk7EWeCKLKr7GX/XCj5pAXb07X8uzo
i1PQUlGVM6+ysYXv8RMT6bqs7YgQGeKlQG8o2GzyuYVrCm3xIJyKv2vyZeKM2VI+fkmvQF27+NjT
KmmBrf8NP5Ps9eEpi11B9YrYbVi7PRBYuQ0tJzRAdrk8OLpYI+mxrp1C35AfiZvU60jQEHmxK5lU
TMzqGAiXwbA1cdNvAru9KQ6ibrL002gXDDR/KMPSdQNo8p62tSvhdVPmpwmqDQ5zdI+W1tMj0R3F
nXSxLEqh10x8n4ptOxg+tqmZvNv61SwEu9TOOrfW4kaRHxCgMiNXwhdnYjbW12J2IaAoTr/qsucg
AgygFAJlNoNfifuryIyVbtauBaDXzPvuC2A/mN9KaSfyg5OdEjgzPqWBeBjhT+L+m9GXi3hKBXzo
Oj6K5aLyT3Xa2ZnxUa9GavW4cfokc2JlJ8J8pvmLmhI8maJMfw3lN7IQRNd8wBIwiVS1roAHIiAa
NMGVEKsj1+KrsuO5mGtBJcKGo2pVyB433D0k9voafgBoVRCCSOgAMDgujW5DTVIxReDH784kUpK3
0JzaZVWDkG/n/Cgoj2q5oi2VjF89Xsuai6XC2GUMkxNO3DJyvE6Z1YdmcP6eni/cH+AJorehsBOs
mPM3lV7O3kidIvalI0lBESaX3/kQr1sLbf1JV21phwOMrrK6h1ujxajkwDxwTAaDM0iOZblp8kWU
ZuLLCOFTr4y3GNd6KsUcoyrTIDxsNJq+IvxrZKwE+dnzXuRSwpOsuuL70oCoYrrCJbQLPXayumlR
khi3LCZC0h9HQmEsCXfPNmOm1wAMZYcHXnRE9tihA334EvBpneV38916GsUObfLAqEPMw/viAvsV
P3RQjzZe5/Ih3YFQ495uh4PKOHLm9cbEH1mTh/xhWc1nRi2+GhTexpaUe1Cj8b3WMXuuE/VgZCtL
eAv8c/6PcbHhTMyxakbkgpm/JB9Fj/LNOHTDyiBLGNKAKK1lF5zJcFJtGQFBf1zwRCNa9xLUBDbW
md1Ik9zaqwqnBKPmE4AEn0mdFED2fC97N9IO5o0RXMTY0up2n615qt+wUBadDQF+iPycDUuLRqSx
FtSAFa5SHjm6BhKEEcTc4lV/oP3AUI1XuPQL5gzIm2DettRxz8QO4TYv9rRDPdCGW3kgG1nuPeWA
aj4mJ0DyTBdXP94mg+IfEEbiwxnk0bQb8VFfQMam1OnUjfSKnVi4WJen1TfilovPZfPRKScQ9VTB
lvptQCvosduOL+FvHDNVNPYgGQDxWILmVqrc7MQDabE+eClHa33F0FoemPeQueObkEYcJqBpa/Bj
MuTW2HmfT8u8YY3Fepvt9NIpGEcWuSOLQgn2bXnHMJtplWOesFlyEg+5zWtMcdruG3VTAAZcYh3E
n4k4NH/8Vf82sb+A6Py0gl0QnNaScIbBULODdXSsWmfB2zD0v4u81plLBzrZ/7WdK7W7QTlVy0XD
Pm0Q1AgBY76HA4elr56brxzES+qOLdXL/LTmsoGKdpezMURpHx4E54LNE8Dd0m/gzlD+gh0Zbmft
VPHRGpvU8FTwu8IP60PT4nciUypx5uK9M48GpTuKAMO6kheXEirxyR+NnTb90s8LErPNDHr0nK8C
UK2qbttvpOWd47epUOfveMWS9pILq2cW2HBTs8tAEx2OTkXz1lYwCbsaP4z2NRJwRdFFjXVP9NN4
iaVTdOviu6J6IFzpp+icKtLIIDBG87ckpOkYO6vyuyQCHpc8/svuM2b+gXGb5kOFUKI8mRDo7+Jr
tgKONknDS9z4rdO5D0GVfTMkIGoRPbl34VFwTBNMGAQf9bckEpXYen26VyJn/hHpVtAf3QjmS3sI
+ZdJYVQyoXA1h9f0UhVrys+mdImGW14ULDgCF/oAtceoQUJibqKwGsN1Ir4E2WffwW3zJzityNZO
w4SlQ6h8Z/gkygXuNHkNJVf1zF/D9m7yErC7XSj6SFbIOCSYUstgK01bRScDWlpxSPM24BkdE+wA
SzOAckMKQmmsRVW2087r+ouyOL3+22u/XJNR82O9CC/hbcT5jD9l3yKaN+76cq4JrMBBt4A0cLrD
rkReJ3iOtR3y7ai4ejZ6muWk6bugUx/SIKwYByIv7jV2AZuWySYqBPHARUtJtaRpK96q5K87GOn5
r6CCxJX9MJo77bGnw1GT9lJ6+XmsD4n0XrcvIsdJfg20S4qn7FySn1xzLil8GacPVnBthevk38Z4
yK8qFNhJcbpLmgc0kNsGpBQEwjGYGoJkC8t4gOpBOyrxerjMt2ydrBlRd+lIdQHDqW+1/m3WoRMo
xcYAZNeC1w4GZQs1qcNulufcJFeO8wKvsjju1G8V7cxyDMjTxNM0S2eheghYaBePt2kx0DC+DYzq
kdb9Pqoeorxvsu2SuxVZCbtMewk1b/KCBtmSBfFy7GCxNERx1rzBNJ49MK0P5FQF5w5uWHKl4qeS
NnnwWdRcFrYUHnSqAQGHrFMyN4Yislp1Y4xtC78+rLOynCK6OXAHo/0q9W+INEfEq6tuJQSSoOa1
MzeVnX+X+qrHHvqUf6wMAe9Va3eZ7fXGt8YKE3RWJeoTFV4jSl7L5m0crrXbNjBRIfyX6jdFva60
ncg5i1Z8tg5J4wccm+nfHO8BMiGZAS2/ldmLf6qtML0QcCAtTruXynPGyBaR9jiqrnXnij8kZPgy
qE6FYF/XErZjdAKpEN8N8MhnH5C6OaEWipuRh8ZmMZnpPO2N2a1b8MjZ1eNdoR3Iru4fiXnLOQoj
fWsx0bX47Ml6bSWq5Y0lozAp98hG7cgnsUOnH+z5DKC/+O8QvgQylxi4EVa5NPxtcSmDFITvw4D9
k2K70xpnwfg95M7M5v2n8DBvv/H0BnpqfIa4Ho6f6q79ihIvzA+cYne77raqutcmwjauKcbxWeQ4
LF7i4gUwVwkSVwbWsKcQvZ4rLtdA/4lznxb26fK7hQxjACQqvaJ1RmLr3ukPn2ekLfxllje8tJv+
XfwhOJGXPfDrPkfo+4CAOFIFyOyUs8+QcAbOE18nBPhIi3nApm599sL3nvYA6HClvwkvQFccbfLk
V5lbgBUV65Ys07VxmUlpFXdJg+/NUUPXEPbaTCztfSJT0PI0IFdx359JSRvs6QMDbFTvIxImsn2T
btqeqMs6f5eStcFFaPN/CuWflnvtcjZIHVJPVkCWVjZdJfMkB/uYJkn+hF6qSUjdhvlNIf6reCjV
Zyk5UujI3Gh8tnjVvuJKnNVTFq0FDQzmaG3wb7W4P7wEmqN1imlLs51T7IckvyJRXD6yyCO+xIo/
nto3bhgIH9mrVxSwMiEbxw7L+5o2kvowEu7N+2T5iBTmhxl4Vv78cKNxi8u1TBICsrLwOA1uSpBi
7A/Ka4whs8cxFR1rfdtSBc3IoJoNPvfBWNXaFlO3iAgL/3i0E4yHVKIbPPzoyXaSdVtRf8IUNxSR
FtnvxIVLcLBxnFW/M+EnkjPsBzAHBO4qZEAUQFJJHoPsp2hFfFytNanUjvYe3CegCMCqJHQqMlsc
mTkBz2v80g23qPShWSBPa+1DEZkDAPQen3Rq2cQTGR/xrZp2CVzsjPR1LmxRS35Vi39O9sZT0TgR
eQd7XpjO41DXqeVjTUZGBjhrJweRokS+orfo529C/Pqr1vjtTXZ15DvIOxLNrvcMK8Gzh4wrIrV4
3rUn1fLz9AZ4hj8PHCPdW5rfENa7nL0SBoxRg/pqEb/MFAGgIxk+1U+euFJ/NHE0B7+K8UImL4Jr
oTpKf0WylTKXM0bcI3EB3CbALXGM7KyN73lFrIyXxIdiOaULo4asuzICkAKMIaKa3Ebzsz/dpXrZ
D0SpIqnYRzJDBtWE02wV3tTg0MLjwaHHdG/rRNmYjHW4VkeVHvac96uY4LZtR4jUWG+tX9PcROWO
8RftdmqcrnpVzJt8Lto/Bfst/R4fX1Rd/TxFfjytqlD3Ugyh+c5SPorXrD9KrzPiCFpdqrMmZCiU
PSWjrY1HDfyUiAidsfI1Yv7L1O5MYY3mI17VynWgoPul2dbWOj0l8+raXVB/qApu9sTmjLZ1hmAh
gAF7/9LoKtZ95JL1UTVfLYwrp2pHEq/Hvomed3rHVUMKAJoC4BnjZKju33A5ssFbuHEJZHjd/JHQ
aW715kaOaeRMF4niqj0nz8Ey01MHm9d8K+/pP6+nVwuVwxGVlOSEV6dwJGCUP+bfQOkST/eXRsRf
kmxC1trfyOidcMt3U4UL2EpwBmSn1agI9c2yaylSP0DuB6DpAJG9/CXnh4lJARmRpczr3mZEvE8e
aLgIxViTM7gwnX58TMOmkPya8TEMy8zBSx7CrkGgyde1iZO4gyfBpeayg6Ywrmx9OebhrpcduEqQ
K+3Tipy2oX+H/nfItb2OtA7vQbOe1Uuf3rXyaKRXQltod6KGw3miO6HVnlOQ6auO1IPwBQIfBAe1
CJy/Mjhx/Pu1ofGom3OdIl1BpoS22B8PRu2RWJZgvi4/gvBP2fFCP4N2RlLjhshsEh+asP5cUH77
Azg92jz12JI6OK6t2G9IApaOT1aa4CzZEZnji5B2caw39HPo8edsjQp1gRHaj0CffGL1I6RKvG6W
V1raSvuYnoBOdtCKzSQ5BSghgEPlt9+1uZabddL6S+WQWCj3N51AF1xbZvEMiWmJVTkafOooO+VA
8sIVrAPgla+Ym27xLspQ0LslORX5i5A7qHiwBszsOOJph+r5NVIE3QlUi/irGRehuZnmedZfaZNl
sjwSiHC7lNa5/i4o1FH3ZoLsbX0LBVzsRIxG5OLfgBpF1rr/59iTZl+cP5DpKPhPjHUxrODmhGGl
Aa4jLcy2QLOqsIeHBAluCU59KmnS/+HoPHYdxbYw/ESWDCZOiQ4Y51QT5JMIBgwm8/T90dIdtG5X
V52yYe+1/riMuCLEXwwMEe1NIU8w5i00hGN3CuCcAWEE+arN0ZIqxtv4N/wBHL+ucHHou+RdN3Az
UJeIFkP5TkHxWLt2i8fEUVGM3TImmfPna7GDcghvM8Af78WYORv2IVoIix6Bn2wB/WCNPyDsG/7o
mTHWe7iNTXOtXss5EV+fbfUbaJ5KHeYmR9LNtl6me411PbWl8QB0ViFEaQzgH3R0EflH0VEMt3PS
iQ5cBilS8YEhY/15zc0P2TNyY+ZgndkLYrReCzwmbh6sE+3ZDVuM6afqoDqDnYo4S74LipAW59l8
H+0VEgJVK2PsbRqvzP8wcwfzHf8XjvgsvL+E7bi4TvJHuDDtFPBbIdUgJ21ovelB1A0Y3hLBZf43
/KGJFYVDgl5rHYUu8kDVWzATKBaf9oQOVw4qzXEaCI202xD2qJE86GnJMnzd8u6Uqss3WEU5s4fC
D1lkBpJBNiLvyhsbzDobDsOIMpPdlNex61b1LUNnOqHr5Vb/avgIRFvT0P240YskqMs82UxGGsY/
2rSaX0U242r3+QpYHwOzTrdzIsis9gYYKb6JIittgUK7HKHsa4OehzeLR63FjSEhJrsRCxHUOxWy
jXOFbe4tIQ+1OMLryiiH+0xey9WGizEQNqR4qCBehEBZnNvNgFz8r1OQh8jb9zYOVy+Te58A9dmM
P+va/1SXrltm1J+H9MzVfvZba+cachZsMduenYCoZNWvtjkZuwkHkyNL7IFEBYXs1RJ8/AsZRV24
wrCiQCC0yvjSsVcUyU1mZSy2j+Y+sgcQ4J/ZIkuP8j7HK/bWvvJ6VvQYkeg6XnnkyJTib5Es+Qc5
XvGLJUB07v8plng2LNEJnYVxGZzeXvFat0AQn7+R6SBorUyH/o5N/ts8sNtp9Px0ZFpnnsQNHOq7
LnhZ0Ws9aidSs8Za5AReKejtRvaa8LMq74uewLOtICIPbrjVGuQTKciAExT/SIVbYMQgyT9WTNKC
4n9TZtNFHGh15uNIN61dKFZ1Tt6b9LUu9W1KsFFKCT36ZYENhdNXuwArCvpmfPvkXCFpFgkl9G6N
VVkFbFX+/oBKetqJALU+YOValfJXoZ00QHf7TYCgMNLpA/xXBwbXJbC+9rHVZF1ZuJmy+KKmoVFa
Crx7cvpAzYpKdMmUwFWbwFG4XSAvitAN3nzWowI+Sw3jBhw0FC0knBwk0XstLsh/URM7fl/e8+4y
IIz/wHgmHRA7E15iV2luNa/Q0lPCQbr3eWx/aiKcTZVQbSRserVfzM1YtcOcg3PA9fEALhAONwad
NwUC5HvI4ypQv4ryWyGqM0e/wxAfhdsBxdmU/paw7FSiP4vOBVMXwUZp5SvtqZifFXTcUUMymnqV
wYSrkAlWdwL9JxCA1jovX6yC6BrlDK5+O5I5tB/Hrw/hjsJFExzd3q06Vq2YHBJErhBt9LZwRYOz
1YCUDoqIl49Atva4omWqLXbhAfS+2dZ0Bs+vbx4qk59IsN4zWzFrpBur5tliq5oRaNlb5MNgDOlJ
ZCEIfP0hioWOqmxNbHBMtZL+jTBDHmjIlmsTfTehjd+QDbgKjv0u7V2SJdHZYT5iPCHhC4PaRrJh
kUoHUYFmWkV552om5sNPeVQcVdpB1MR25xLSSYqjRPmJQj2WvYRM7a71ji2TH2bDS7oZsOHwBjdu
XSNVNz6IDlfvO7GuDKIynWDzM1jbnGDfYfNumYfWM5Dc4LPSIl9ZzZF6oXdGcD8WVhnuAMMYsHoU
QlRL7fH2ILuNpvg//ri5fBgHBAyJyWF/z98rKpPDK80iKXEC1nzd9TuE6oIjnJuXzdxS/+DJCKe/
83sLJDIif7NEfcPmQGhoBlFqcz+RreW+1U3oR0SGGbFiDH8wSSFVVYjsXQk0GByTB5P59LdBMrHl
Wid90EnurbdIeb2puAHNS6ab26BigNpntzQKR4etxDK9IR3bTRmdYP16C8270G4iydLMxqZZgHma
BZ8Tn97eDB0hElLo8GT/pTppaMUgr0YoO+13Y2McgIbMSlMiZJls93uJTaJO/mXoHQ1+b+i0gJuz
Mdg/nDnVWyRpnyom8kWwTkdfkH4XRJiM/IJi7gukDg3P4drKkI7dDivVQqYqpPsJ7XiKHJYOb34H
MhkYC8hHZTtaeMPHVz5+zBiU/j+PCGjv+cNrCjR1uPXFnMgcbkprGMzc4x9bTFo1YiPSPSNebai+
gJy5Jcqn91/rJKPT1vdu/FdwyTfcyAXPZc+eE+KACDSy6brLNhR6891ZQeXxYFa4Iv69jh/ta9E2
S/4/iVfV/MSeECMk4+gIUVILe9jlQoZWRQo7Fsxgo4+6YUoEfuBZqElv5FeH+S/hgO4iPkaQN8Ez
47qEbkrJDsucWNvEXNfzFXqyP3rhCV+VQT38kiNTv0c/nbCVBgTRU4SFoXjiD/gMT2QTLdOZFWYE
MiLKAvxnu9ylc6sha2JxU+XakC65dnyDJjaXjDgwv9UdtLNNRKYTgGL3oRqYnotiFx/E8gLuVUNP
oY2TbQUl7EBQ7+J3kW0S2Vn8y9pbt9dY0QmgpBaefF8GfFRRxAL7OdnkwEWfE2wCF7RUYz4LrCxB
ymHpw7FX1oFqK/2arTFP4dJ57JMvQO84/hG+JHixaFkEVkPZi+QKxCvHoEVfEpHUlfdhpiq/k5zW
Zz7UTLLb/NrP5xbI78iT9q7stjoqNHEPvrYgs4dhpzgAyL5reP/+n54S9T85bNHbpkpnN8qyQ8Ug
Bx7QbwbxGL5yq4xeTtyeiSZcNL9lv0Y/0by9EV2ZwlKeTQKDTUGBXeBiiVKGzPg8Zq0T0poUgzly
tjWOgjH3nkJ80z14bwOwHkLE5Ei2IGxkByY5vy8INFghT4PgaWDAk+ZPDzYYVceP+6a+c9uVxuoD
J/AhfgM1AYndodO99iAkIIpoGkIBNN5Oon8yZrdyDem1eFvoIy9idOoglt7vLx2gLcHaoCFZIGt6
B48YEj9sVf2zDgLjHWLKWLgf4tZimio48DUS8BZE0iJOUVVkFgf9lYFtoRUVqDIKmZWxEjPnKhtZ
/ilFanwZ/oPmIqbLIV0LQPsSBw6L2otE5C8NKvLlvZ41t7nQ4PkQ1wXRSf/QAgx/0zUKPIOWLkJy
IpBEQhpeY9YCxyXQ6SJ89sTJicOuxNwGsJ60i031QUID1T4/dGC9WFcUuHAObUNDyqeoDa8EF0K7
FVvE10iOi17aqKCr9TZK9zk+tEOFjQWth3jtI0ZLshwrijQEVykQ6fnDVcSShXta4Wq4JPo/sV9q
3fSpxbM5EZLrV7b5fNblggzJGfRgd9fS6fvz0QA1C1YHS83MFgQ9zC1tLZrDa6Wo1rQlyLv4fa3+
XvTDoT/97HJqTPD+5VZ7kjsK730EMWjYBohGhEn9jZkrkbdSTckPIpHRKZRNmv+A8WKiCVDPE+WZ
NmQmQpoxq02BaWwMCDLVB3wLP2fC32sbP2DRCgofjGgDiVhYNGHu6CNNnxmsYOrojHAzu8wf6ZNw
SVpFXvui/KsJBhztyhsFd9Ze0LmKcKQko27aa96xXpshWidR/It4hpF6MNkI4ypOvA98VgQ6lKAD
yvc5nNwosD1wbwLTY6fJzffri5zWhlw6Q9wxpsnH4kvq3RBOXrKy33eJmOpX6w9SEtskiXHGO9x4
TXpkJu3oaftSZseBg+5KnmdJDGwRbfMnwFcGE9/Pt6DzHxpZMhuMtANzkr8Jvh1DRqvMlaINPwAZ
yQgbBqYIDIjMrPPvDtauBSKv6QehcZIiFc5xQli3wxsxj/PZAC58ek/Rf5TAyf9m2+SpcJs0X4mf
+wBYILrk6WArcZQ5yKV4QtWgusFmPh6Tf9UPzUUiqJnxbD7LKHOpt6L6wGirXzRLBvGL4JMrQgcr
QBV0wIwa/pz5LLGqh95aOX75fo3rQVyRz3cqCg9/GSl2UeE34JaqJc3WQqcSvmUKwkEhD6ta9f3z
szhEZejIhYA51JAWKKG30nfxDp0KnnhAsHJbd6i9CxiTjDNXkO8fJT59NCTKjF2VNDoKniDtfVbL
DAVT7apDdViMqckZWfD/D5Y4+xZAJdlYIyCyKvvqP27cf6UkPCaPEO35r+4kREy+6D8SluEhOkUn
pV1l23/amyOMjt5s+9XfZuzZYuICg0TaQz4KcxveFlO6DSs9WIjIfvIvAKEyXCsPnkFeQCM415QM
vC1StvuN3uxrTAOXoHsMv3FK71KFZapYt3QqvyaFyHeWH+HWBTO+VPqvMHfLuw6HCDWdvlYjZhxh
LTQXTbGZ9pS9QB0BrPMxNNXfmUVsYA6lbiotqNpX0N+KiVsrg12HImNwKP1CDFmvxV2P02ri1BgY
k9MCUiO711VhKcLL5TULTsopru5y/Rx2CZnM1E6g34QeWvSodhB7ihW6u4nlaLO/mEclXxCTqvsR
xlJzTi/bDikfYRVMMQngS3ThHyrwYcRhKzVzo2E3OIjOPtNzD4EEtcqUUykSY5GZzi9a574wraxe
Q2iO0Y7bpIdfwE3CNHWcoZ6tL7ofTp87b9r0hU5XIPM/L0vOo0iGBgSAatTIe8VkWGdT8GL7EyCb
AWim1Qn2B3gO6xyDLv4kYJuo/kNcpI7iRpjTLYRCHC+6DgQJ402YdLjNk2XLacYhSTJwtpvhRcin
FqdUW8aC1xaYTDbqZXbRoovCWrtIboAtee6DEKbv66trgRJ+U+E8C0G9bC5ieUu1mf7mayfjuEbG
jTeF5jk8719ERwolwmknXVzkdPtOv9TjqBqqvCbtIcdoEZ9H+J4QXyMp3+7AB9Nspc9uEeumnPuB
spQZNzioAU6rZU5e3uwQM9P0ygNxQSu5rbEKh7usAkDc1WoPU65MewNhpRidY75oKy4PCpmi5niQ
YF+D9/n1zpFJW9BY4VabrXqkwkjeAALz9BAlZ5iqrNmlcAq/IovNRUfzzmOpl7dk/GpUbwoQX8Lj
9ZgnisVqjHf9kjfqtnidBwpPpRX8+ZzHCH2x7HMII4uhy0g0FMP82IoXWINm8xu/y9Ws3zWltfCT
ZBLpxNEV2UO8LZo9toXARNowYEECBqDpI0GHv8AKOxKovpH20nnIduBF0qnXsbwZ4Ur1ZeQPXnrV
n3ihMTMsHSQ9bL6gNV15IPqZm3DJJ/Ob3TuO1V1o4zj/80uUZ7Mrt4Im+vzIo2qq6N+jCzcsWeWL
qS+vtELa9/iyScoYkXn9i5T7kwtavSR+JUK8/NU++cKv3buymPtU2SnIODE+mymHO3pywtaIUg4a
rna7Hk0X6D71LwXdQ0bi07QgrGZX7qdwhf7tVABnucHtyvaMfZsrk0O6760Q2oVcchzeyMJrCo9u
GX6/2BspQr6XXoNpCg+X3yN3sGDjTdaSaKvyHJ6IneaWKPyaWtWdwT0mGHrq5ulfATZkvrmE6SQG
SYS+t/eRcCjRvh9g66rNTwwh4HzWRYZp3x66dQingA9U5a7DNrhisgy8fvMtK85ASC3s3xwRmG5/
N99cE6lR2yYl2FwOta0fivDwijcq+ridqloPDeJ8vg8eITQvZV4SiZa1ecsGZ6CRabYOCNqCBK+O
gbZT48No9luZe5fgGBD6Ge0oSO8QZu9k0yd4PDJmWAxDSAObZF8VYWwJ38SvsribR9ObxSsooBy5
dv4DD5rQ25ssoyvgc2Lq28ZLnvqwlQF1Wt33HgPEDU9sn7vAkJx/ssdPF+Ecuetc6xp7NPBqa1EI
hzUVhz7UrCF98+2okzjFUDRX6oFpr9rMAf9Stz1Z4T8Ih0ggfpGID4njFB8X1SQ4/TnG00FzCPup
TVy/j6/+i/YTDdjngP6Nqsr2q70FNEofxZ4eTs4HFTETJCAfQehpn5WAxSZYs5WJ3+azJ7KnXjEs
Z/rqBWOAaxloBys1nxEB2HzDockr8QB2kZAfL5u3o3mjD1kfALYfio/hzdBwTLCmCTNGAv0AgGar
LwyvPsKa+Y6wll/9htpMPUadlcGXX8HxtBX2FmlVfzWdS3w+c0xsX4h1Lnkfm2Ypo3yb29RsIh4K
jAe9HLDoBNzSQRTY2aNmvD6OWC53MN7hD4EY2/EIWcSh8tyTA5HYwr8AEeRKt93wkt8QMcm3t8mD
DIJLHyA29g+LNp1qrbnYIq7SiBMpaW6LLHAoxkzxLM0MBZCTWgf64ZpH5ZBBkjmcQHiO+eEPANhI
nwjeReXiFYbZEdJhoCv1IeRkRi6EbDLlZDCDOH5Gm28z7k3JQgM121JW6ecE+9sfzcbfxGVIKvf8
BABU85g2Vrj9PKtzegiOWjVtCqiLoqX2nf0g/TCrU7P5QPjyB9gpoyZ1w4gfT6JlM7OrLgTMM3+t
PSmlDxDfkKmodMjzbjFh4gdntlNTC/VASEkHhyiumGzVEIc9GJg4Km5Oo6nXL+Wn94GtcPnRNw90
SsyV36uIccDVPTGh4b73a8XpYmtY0edaLaNphULKIYPWWdQ9ippLByNMmMZ2afS460zqKFk3A8Wj
AAKutB8mbVmBx5KACvO1OKolZT00NM3qfSI82/rC+6KaQ2NnzTmjnw9UepkePp0d2XK0RmikSwz5
vdmDGwEoNt5UAmeKy4EMBHvAYVDbQb3WJs3m+1e/8BcOzkxp0a740xojefrK4PjpUb58DoiTygdv
GlwbigFKn6A+qcSZVkibAzxvrdLjq2H1B/TvyUVhdfK59qUOqBWhUonMGErEYnqMOxMCANyK+lRy
yTF+wCexYYhno7qrR4RnS00jcUT2gTxokkM5REF64jZcA5Ow2Ui+iAeYHnt0GDO3aaxPvsRh2Fj6
H+s+5bcaZyp6bF6e5P6RdrVM2W254j6qZr/o4V+/JdEBhNuOg7HYvjxVM5HvCGDVMAJICx5cgpAK
MgMpiSdUb14QevFlMF4BJfM4KzVvhxNjT5Zp2TEGRBlsvcjY9x/dJP69Ea8dvtgptGE1/3l77wby
wiHrvzyVtGPGq7lwyqQ9xzvCyPkaLwqQxpdqUlNrYlprfTS9ApiI9b5r38PKTIwTJYDjEdHtmemT
1Y0CRHCIZX2ll4Z5/TNxwsUVQfeoksW/VbQt2lke47d+hIUYOGuX/bbgZFomvhhaiJ2y0kJmm84J
ojYWHM5j7Qz0GihQCFwnrKzodKNtcWXZo3moNnPpzrRm9sKyPKO5QY9GqmgAN9fB3LjRKdZsHcHJ
zBQRUEBYH8PVENo5Dq0lEiI5uQvxmS+MnUJHxE1JhWC4TCZwy2Bo4OSOL3q1qaGsMFK/1Fw2XjZF
MiicFLvmXX1SAjEJ+mlbYXjiP0EUEenmnlWFZZRkmWX75mDT2vX0YH+DyC4HGNQ3dmKL67AfrPAf
wwYkKnRHueZfhNrL0hanHvmMvjkqqxp2/Uy51Y66lOqRmS62AsRb3LoIMowcF9Ou4eEDPwZKle6R
D0by/CHKwMyNwQp2OoZT0ShX3a78qgZUOKb+iB2YBSNdhqGNe844aXZOvQNW17lBPeOKFthvd15i
o/BSUBQb5gtVceWpBIddwLg5dmmuIP3H5CkX/n1sr6NK02++EUpI0xSDbKVS18B3PHdMQKztrCX5
1VP4w2Z46Ld3sCmDg4eB7KCTMC/hjvcgivTDYj3DvuBSucCfVbijwFdlRK0lbkB/XWErYNx5EhWA
1VteS0BoZ7l0GNuJ+OonUyohqKGXMQJcNYSWjkJEkOq9eO5ACA7dy0GjXMCc7ZDz259j9vV25Mik
H5UjCoWypXPSE2fHB7Ku/0ENZV52x4onPcI9CWJgc4sNZ9DiADmmd1uOlRXGgdgkMaGgKRedhNVq
jhjSafkarcwCzUf7WK6YfVW3MHFuQqhsgDwWhUn3y6OmspraACh8aEpu3umK0thPyiUNDrU9ahZi
gdL4EY9ltZmtF3Rj6Qi3zHQjH2ci2ldTvRQ2qxtInrGwZBuVHRkrRg/LsiIy/JA4mnWkLO+qOJgr
Fj/s22Qw0SvIC+noFs7VFpUADnJT8WkzoWvwMEejdy3WpNQwwRE0cUIGIu3EM/TGLUNLjgIX1iWy
k/qL5osMapIWksJGTWJV+XP4SfDiP5Eos95uYKQMIt9mBKBlVoWTACYqTe79ulTI0M5RiCM7zX8X
+To5qjAZSAldyFM43VWPXRaB8YpcEwTZXMlPRJpujNaR4JnIFX+0BCqZf8Gn1jF8kx3DTI/R5v1U
cVRuFNA7jZeCHH0j2jEa6a9t9+B5RaJSnQoX5pZtx0+2TMhAubuAi26qg1ynTxAtinLmfCGFO/+s
JibeGJ9SMwEciPfyX+XGsbqkrUn12UL+aE9eUfQxwa6q9YRewpq2Dpnf/hh9+MLqL8DrhTfdnXig
+a9eDNqoy3EqTE+UtEIgCYZKWQ0Lc7uWEABCO7njP/nQ0jFA7ZxBLY6psQob0mzFnqt4bDwU5w2z
I/I4bAJ/c6uc0Wa9nP0iNUrmxlHAB+/lr6U8eQC/hh/QK4h7c8nt7SBxanbM0uQQgDs4PZRDz4+C
+uttfoYVEk0uKgLbcHFguwAqlQ1PWFMI+DteBkc7cfsAD/Z/QKsy2hQwAFP82GPzBOriIoF/gCpW
rYaeRqQiPHcKSkgjWiII6vY4qSZldOfutStYj0/VtIXMFEHShI8RB2KIxBzwtDk2ha7Xes2/sM5f
GZ3u729vfv8cFf4AqDpCKYc9ZxHpLYM1d8LcRPAFVQjg7tL/wij7rPZvjd8eSLhzYIvIEHEj40b2
ynRd3pvc49wuB/qKp8TfwOEHQDscLvmQZwxczDipYgkoKlny0WgjUTqV7ZYbtAvcptf9WPmW7j1q
OEf7ZoLi9HJn/1TY8lqDEyBmYwMIos95zk6YjBlogMEEYC3tr2ICZFYlswITKqIJdIe8fYjKyS0S
niqp8x6mpBoLJWYNCDt8YtbnlgMCAKIQooFIc/678Iv2OnvfshkDA7TuvJsU+gGqhgIhFF0HoYsw
7PHpdwPkDyJGEsbU3s4yVPJgZtsO64/LBTYhD5yqDBexx73rluV9+Oks6WOn464i2uDwJmNBMz3g
EM0BsenH6WbHP6D9ZhpKrgnJnGESRKVT3RkfAYkLxNn0r4sUOUl++l53+/YvAj4fjJRKH4Z4s8TF
pmL0Maq5NZqkQ4og0DrbgotPaDNjTF7ONeq3F7SiI4B3mPZnrfX5U+g6b1hNLYl+8sWqXXewHp3F
awCdP/ut7fAnkywO3N5ccEXxszClTRXSFfs/umagWCf5mIQ4RZvqLJ1RYmB4MfTp4lFdD4pJsjg5
uDEC8kFU+l4bVFC41o3bsI+YP0hEhXzrViBB+zdLau5xLrwwnbTOiKOOqpDfHlzk3oKVUnFG5EJs
anj4bJwVHNwqG5/VfIeegNOAgwokpL3hUFm9W5tt7VRZXm+WnoByOFoswRUAjxlOKIqZWshJ/uPR
lihTMGMoszn+wYuQEjC3YsyPeo+pl29+dGMTDDlyAFFfMFuCDZQZCTYxSlyAXBAfRCNKt+E74O+Z
8Bl9qA78WMC9C6ISYHlpjiwh0eDMJCecCMfSqsft6LfmnLYuuwbpaldsboqHlILtU9+26yQ98TOO
B8WbnodnFtoBagl1BS/G3MSpEs+WY/TAg9lutP1c2WMBo3puwGaPUm0qrYtD14sjmzTkacWeXXkh
X5cKTtieMQotXPrfR4OiFUIKGHrmG/WJGEb71rc8/zXKkeYukwHd+kPgjLZyAtGhcA8slViQFpEj
YiE+BarQtirz8RbJxI0TF4MOj9JkclkLf0Pm2JwUPI0fixI6NmFgtOS17FkIvltuTKp+I2ca5dnT
/unyHVEOmOH8BwLvpXoS6kY4OSc5dR2SG0cJ0bQRi2WIKx6dEZfI4ogaHx/ZTDdnv7xyOZ8qVw1I
wzhuk3ALqfgG9SeLi1gtBBkIJlCLMy+EE4/wjqcyPF60niG9+JtdS1wg7HbCBrxAPo6Rk0vbKjc7
lA5kGXjCsKtmTkBRFTQzNwkymjCv3PDNGNQiGeJvjZQ31FZsAyaRngxHhsgsFJn4AxAGtSDHODE5
8GFEcTI01x4XGTh/88T7lxINwvb0BvEI8DlarNAKDVzL0eUc7JU7YKTMKs3Jhq+fsk0s6FcpM7vz
bbgzQfXIbDryHptvNgculDfhZpio5sIVZWxE/OQfaLX4TdogPkx+wYbTg+mrvM+eSMcLc5KxYgAF
SiBBeQJjTgAf7EdsfLN/nfTDyg97+5ffqG2s+XS4Gfh7U8AeVndu5mx0qFLr4xUwV86sfsUcscft
x/kufk9TBedy7bLWjH8Fz8M9ucr/hH9d+vy/LwYmIWjPCHVKwjJj7zUzKuDsfKlhkNCfbQQ+8XJJ
Qh1ba7EVwb9UtKyCyYXPbVTpZEbQRGvuoy/Vf61XOZY1m7A6fRKKWljWGBDwJY7YrxA5oNXGgDDV
kaOBYPJ8FJePi6abH0teYwf6x5DRcqMFa0gHfL1477AoP6bFlpmChXoX/ByjW7sc/kGQs/avp6/5
m0mv8jgorAGYBPJNdnnyhntFHIqLv/dSRksJ+CP4Yf1EtsFTmh/Db+2ruIjKWjnS876Oz4x//GY8
YUFp9flmcEJbJAaI2xqkdiAlz4hu/TrYqRO6yvz6m2/qNZoikLSdcqYnKnRVu/Q+vgzO44FHFmZ3
L8/JZi7aw8p/W7O/SEPqfpz8TbRHso9Vx5DNGLAkYJ0F2kW1FG14RGVhzRuf6xsUwHVgIq3SsKEQ
ZrLn4eIlBduI/irmXbJDgiOABo7e8N9Y2oTVfXGGZTJlhebo0xHGLslDvfkdj0J8E0n+TNiBjngo
t+X2fcxsZhF3vkcnNzwmIdQcDIcl0rjNKUg2QcClTfpPYO6+TL1iVjlli0p2tIINPALqTfVn2Rp1
9M/8zmc0feo8uAzQiASPbzcsvB6/EP2kZtfhlluNhUv5IXI7xM0M939gflyJdP7NZl6lP3mvkecN
/C5oxJlrcfhEPhdBr3AJ7t4DvqoNxYpjSHMmqgZeA+EoSXsGbcYsGQWnHezKPU6tBSP4AbJgTgXd
TTqr/5Rv7Fzj39TiifUMdSx/KSf547xmvI5Yzys4MAuAEsFQIv3LN43DdhKrR0C84oC25JS60lL0
8B8RSvAIMkeNl8yE0WaxxqbF7UycInIEIDoemOPL3E/DlbJkkdb22VoqiQ16/2s3v+g6UdNP4xPQ
f2ei2xZXw54Y9Te1zYQHOyWIeoN42GwAKifwnRwU0oa5nDrCczkTbnWB1qQheuZfsqu/ClgHUDOk
2b0x//ZmwI5XHhEoDQcvIerjFdbY6nvOhIZh6WMj/ujjG+LAkaaGGSg41xTqYoEVVPoWfLKKca1y
Ap75EwU39bvMEUzQG+rdrHGNkARcKj5n59Yn/7tYd1680vbpjjTRbYk87TfUbe2RpgdlP2EV03n6
4vrk7Ry1MyrsR/PQToQNlBSXIjh22wG/JnMlCAjPT8Pj5C7+RR+0YuC7ONoZjXi2t8QP0FeZPxY8
kZROsgjNuLEZgcJVp7nTZx1+4xNw6syKyTjQV7zHTbUG1eThyJjrbrzeUCPzfUwu2HSAKl69ZPDB
m72PV7S56heun/T/U4tvhM3CLT1xYaN6YfOXYO+Dyp790Y5Lr15+0VdTlbkpn+VHM0EQKEIh92Ck
/+J99n6ATjPNR0sm1Mmc4aE6L6RzFdkvPlZSkK1A+4kfnAIkJ51qmFiYjON4BUzxFYorM/Kq7NR/
Y3Ca8CL+LiUqiQOnaEV+imD11THPyK0zlJ9M2MhUHSQgSSjIBMBbIEQALK8Wt0DdveaHogci+m5W
3MMQ+QnvOkjmzFWWJLz78duqvvJ/+bo49qPNlB2eIQSi64RcwwNqoD/qsZkQLdnl48asWv8BH2Gh
mE5Xwu1Q1OZWL7qvYtePuzkd0vJ3nqHvnR6nwA+5ujnQv9XkxqDOAcH5gySZZY/TTuDKQaanuR0W
eC6pz3J2Cdsb/4j2iDMAqiIGj6tNsSMVVf/JIWaIiyQ+RyBRSsNtdc9eC5djkPwY0ZdhTJI//E3c
Wckq5MJ5xuxZD3mtUJlsvT0PBLIm2lFItm1yGGf3/EsgXaDym37dY0f4qqYua6hCRgA9OetRZ8wW
q9clCPBtWt0M6cUH/JOfFvKKV+gW441xGMKs+CuVzc44zfYJ3XWAbAy4ImspDaDY5z1F27WkG3+m
j+Xhk0UXkxLem7ztmoFGCMBCJfVZGsj1YQdczl//4G8Qw8rJVnBdIDwDxhsabxuoy9deXQsyq0KV
MXIyvIGsm3G9mg02j13KTI6WeKpGErJfTToyrij6bjZyMkGUK/zq9v3b/yFJ6UkzSPCi6r7I9cMv
mD4+jl0uYK3Ehc0WxWuSnzss1dL78OrW6Zu4AL8/kLmtnGQXsaATyU5AuWBMramg3+Kpa7iyUNGm
p44JoaGvnruq9uo/EHZ+x75+qijQ2mxgg9rNyztm91Q7oW8aqF3+OOCeDKJHHlj5n6r6gWi6wy4E
s4ZvAGL5IB6MrTnMI6N76FFV/04u9CrL7CvzB/2khFDON2jDQQJY2sLK0phOPnc98EaZjG5c97zw
4RrrinSGPmmXWXdoEN0MVrcfdgWLTE8oYzSHA319VmjyKET3UqMvIEY2ymf9DeneyceGLLLe4bMq
AAdQ4H6LO2qUU3kdqY9GX+e1x5tfIvEmBAN8A+yGDV84/hYTw06H4R4ZAGqB+UNKKMvOr+Hil5e1
HbeffM+ayNxLabWAmmU602SidZgSlqDqXKQk62ABTRB/LcGBxxq62hXPKejUd233rxMQB64/pNst
PIZfJpt6nKCVKnblfkekwexzxABCJuKAuHWa/2G0MdiUhKqRNfZkZaqLa80vEv7YwXvhQzsm++t0
oQ7OIvffPA1heU+BUSKs4hvSOKdMOBhQ5OowNePr9urv3K7g2rLssLoH87+QZ2F4eaHG04VuiAyb
jlHfQk8y2EBNrTnsZjkqCIPvGaQoU5ZsI4t8kzKskOMHtoYOnI/63sRk0nNv/GO1B++M94OVKA7G
SjKjSZzjiR6k31n7siO1xRPuC4OBfcdvTjk+zDs32Mzn/mptD3F84PGZi7AsJG38019WWS9jtAxz
L+4dEY9qtXrzvxX7xxFoJQuf3MscghOa8sH6gXOWCC/G2vTZ2xW6iEHnbye6n9QFkYpTUulIDyw3
cu4KaxBYwrx6vFkEYgWMG0YRrhKun3StPt/iF5hXc5LI3iEWOFyJm5dzUlXB+AhkMADRBcSwautF
R87GTvvSdaQKECgys52fhLTXmsr8O+v3gb7MPo/uLJL0lPyk0mb9cjQyjHTMEHz9sJcxr+lTn2/d
BWvubbrZnNrvt6eT9jXr/iPszJoU1LY8/1Vu3OcmmlGgoqsfBJFBnDVNXwhzYlAGGcVP3z9OPVW9
dJyIc+5Nc1Bg773W+k+ffHCOpzskv1Rfgi2r05Wl/0TNDQwGwlj/AecQGKp/m9CMcWSYrNgzr9UC
GsCOg3iCj6RQMew++RPfv4OIDIsGJJqwsKT/SmV+RU4VLuhWhVMF+ocK516KtyVtMkGzCMrThTqs
n3rI+2HFvxGhPthaVmjb8BhEKDVX1a8UwTcPBdy/9kPmxr9/9fdNZALcHCUs1t7WP703lkwo7nU7
flyZ42Vvb4AzWclLCVOt/qaLoblkVBIl3dxfZzhrR44cee0OaxRtLb9Xer1Fp4co9Q2QQ7DVOzCX
bOrK34g/GEo1zPw0676Bk2kTZvj2lNt9Y9qBxD3O97O9pFxE1RpaDwnoJnnvovuN+bzaHvqMSToP
0rBQ45X28F7NGcJHA/Bp3C0j3/lmDInpIFZe3geVEWgGVjU8zUBsHIZwDYjWpaTkKxNsnZcV7bEI
G+cd6i0tV7zoLnT7ZXU0yQ4anWfjab9/rWYF2QkbYjT4sOvw8c/1cyt/juM6r+36rP1pv+2JfQBK
LvYaWzQhxYcQBZ261cp00RY/qvzXZh9yso+j06P89SMgz4GQBx34JoJiaXcRzmle+1iYW8l7gU5b
D9iN3GLmVzhUElVSbx/iotuI88eC57dYujM8oHd442le496dGbSnPVBuJiw0qBg81d/CjiveOezZ
C2RAKHsU/QIcx8jEZeYLsaG25JUAznhCZN9YpttieIYn6+t1KptdhTcUHg8ouPEjzZv5Nxtzs+p0
l1L7cYuQ0kZLpq0pSTsInWMLZAHFP9rA2Q7D1MScOBqvCCsvBtlLhL5l5T8G344P0uITqgHYGc+r
bAuQ6ekqq1AZ7PLIreogktNvAsuD5Rtuf6NxwCIK/dyAp7+IpuKKaoLLB3n+gDobSxWyxw9KSYMM
QcLWYVr9ttF6cl5lgJR/9nhO166CQgaLLJ0NxMgZQZK24sgT62Fe6yorfmk02/sXz2UDufp16FSH
BxTnwEoM0uxjNMGbrRFkj5kW+q8G3gATR83VNbuhtq6tx74WPh7ltkd80cPtTPEoXkNHEb9bX8Pu
AeIqhqLw6IDrMHO2cWZ9XKhoKszLeXGcUl5d6Zc/UdsVfCjGd5s+d/8Ur9c4RqeGCkoEWxnfCHWP
tPOFvlyLwu2N2dJrnZ1Igs7AAi2eUGZ6+cSev+g7JRnwCQZkM9z8ByZyMCJ2ZQIpBtGpta90xoZ1
xhoSjEeZpGeL9KsCvFw1TGCKbQ/j8EZ/4JcQ9kiBskkU7vm22W5gaAZrNHXaajUE1NiBhrF2unng
H2sGmvdIeLLRyjF5AE3guToNX0RoZ+FZ6HZNQEncbG93Gzo10ILX/3FZkpPg2HeyREo7rxfFL+aZ
BoL2mjjD/5p0JfCEc/exyFH2zGkpZ37J3E7bpirD2Pf+Ue1nKBICef0AoN8OcxONdL3U7NmIowIi
HkQgODxkeNRskaPgILxjXgq+v0Gkt6hw+l0OgdS7JnYqrvnb2QW4br+E0MaAM+xt/XNwkTaH3TGO
4HnPgZsCwMaCGSi1mmvIuA2cAGzPwCiFuEgQ0KSOCS3JM9JNohAHsh7d9FuHy8yjODFh8BaDupUg
E6jg/jLNV5cGZijoENRNhjU7NzZb37G5mrMsP6gxN31rC5/QomL8ZTUMr9iyWqbkji7MMZ7Hz2F4
4C+eneWOs801Vx17SAWvB+aKXUpUqJZhkC892VegQkixKdPI2iUdHlr2K7cNGA224Rb4FqMfJR3g
QaCL/QoHV04cMOO3178hQ7oT2YvWFI9S56FSEzvsHJD8Yt6nC+v6QwfnAXGJX4G+HGzIqxmF3Fm/
5eZnLSzV/WnwxG/hmiYrOjQC63mUnwne/UTrCqRlOJhbazkJOdCF7dwpDY+OS0RSHUBobLoDCNYM
gh8k0+9KcWZfkol/AxPB5js7M669HymJk9ZRhQ2HQowaZbasILnX+LARD8LIFBJk70oAJZaQBkNC
Lj2hAhRgCwS9LJjqG9vNjJQVv3ObL+I9aqeFtYjgY9YEGb5V2OHGzDpex+SOThDbh8CAzklEDOQV
dcpg0U648NwZDDVe4jKU4MYEA38YkqviD6BZeCV/3pNVLCFHuKjhc1HbwqrvV8kM6gh1GBiNL3zq
TLgfbAgsmMJ6b4sL2TB0/jq28UJnTUGq+urV2uxSkLh5iO+OvCpjeMhoeylXtp24LJGiM0xiMwE0
9bRtsuqKKWvmkq0w9OcnMVVjUgodl/2TreGbSaV0FqNtMWB+wQKI/Blro/zRRDgigNnxTi0/nuIu
jz6G9jZD+pL/ooNQl9Uqu68aehMjlNlDqa+3pmy11CU8kdf8cXhFfvv6EDWEJ1YwwcC1g7a1ZYFp
W95A7DxOuEw81TCd+XImzaFsMBdQDVcQ1rKNfQmZDy1b4U6AIKHY6loNNUCv97ILYsPC0XAur9nl
x94R+l1CJEszemSzp6g/TXzoZwtT+a7xuovdEud2c2+8T7OFtB21FbUtJEpYDUGxlJ+QIHVcuZLY
f+Cm9cKw94nA/hz/ddOF8PHUGD8wwk0ArrHNsCoa3fLatL/Rm5Zw8YgROxOzsa7v2FVsyw6zkXGl
9F6KkFCEZ4aClyCTiT91bO9bVGa4HbSl0+NRYz6vHZwVFZbt27cF7FuWOOY2MQVcslOBRRu8F+nw
4+hYwJCk1JHWaGM5fWNwySAjA4OiPcF9eQujB15PyfP6e6+4hYtGW8IJ67sNvIy027IzmOq6wjEN
X0gu9Lc22ObfpOyFsFZu+KQq3HrGzdXg8gufeLuMyklnU2E4hYXqtZyFNYLGbs0q1npvLP0XFRpE
ifKW4cQA0Qur2kG5jR8PWC9UEnGy1KEQAvEgKUJK8jwIXvs7qCeZj/yOATkEV6hOz+agPb60Vp2/
YcjXp5hyZjZw0sELBi1B9jf6JdwydJqmWxBUgIdLZXfbFP08n8OR8BVjfstb10IeGEuOrwWTFoQT
XoSdiUW29JD54CSxI78YGjORGkJ+KP1ijUFlOlJwi93yfqFCbr4oM8QSM+f0IDecwF9Guy7IR4x/
0gObVBOUXzKwMudC9fIgt+X9tsIEsnz/GK/zXXOzHekf6iEXvwu4kTpsTHu8H5PHt/T4TnKKmGPz
/smupAdRV4BPfbj1L4UFYYq94pQShwf6BJyslV39/ow7RM7910sKaSalZdP5MwEG8a4rXdJuhM1E
BUTY+CE+yHi4QfriAXhDTPptXGUyzn5yWtqcqiw4zgGWB3nrAzbWtJd2IsKCNr9amZQzV86RC3nS
FTqShjVqMy8asG159gMr5QWvnvZjDje1+QRGbNuVUe4YC9w7+xVMcojJKY7hhoyvx4TRwnaMFm+E
djYQL9zlf3DX1/XVQXrBpvche2qD3HNZspoHRFgehMgWLGaRZk6Z7dhEd4q+MFciaHSQzKzkd7ae
Qr24tMMPS6chZw6LdiZLw1nbcqxCp+nBVyL0cGcWX+Kxm7KRIs58wrqAJBe0XaAmKBRu2bbyEFcm
ixnOh6YFeKQFBiaqZKL9aEgQlyTemHN02xbt/+uSNlbGxMJ+Y9PczInToOucv+DXbc3YjUpf22bZ
unwefrA050TuZN7lcRQX2WSF8LoMoitDqF6WkDG6qfLEukLpEHctFWjfMb025Z3sSCVMaxKjQ8Cg
IbyHxifCrbhD2U0uyKUplj1BEA9YwBg6Mw+3aZs0hvikfK9VaKnb3ovuS0IOGGHAQTxUUyZEHbk5
3sU+Sv0buSiq22OQTzBWXgQv/O2aRUP5TN7KgIksjMR2+OCUuDd7zgHYRS3i2ik6pqBnkDpX+tEB
2RG9QmtIv54ayT1P8aeF1cWE1SxOooK0IEf5hBM8A3HuB/WgJWtT3MH90j1W6BuqW7cpQhGyaHmb
rV0p+S4Lr4dIiZ0lHJy/4lIke0M5Kgw9GzgUfpwdCOFJhGv3djFJ0dLbS//BseQLpXT7M4zXR3p6
ikw/gig7xMhDs03F9jScoV9Rf2LTpMA/hlkDoA3eUND4e0Sp0GcyIVIWEXsE0EmOin8KneExoSrI
XLg5lYNtIMBxylzZhVkocQ9hnK+4C/iHSEhh9K2YnRXlNKwLJt64kpAjwu1ITuVHC5kzgb+xuH/x
c0w0baaCIK418MECZWd/t160cEAfhSP/Et73LatTdEVjfpDmQBBgPF7V7FCsCMAaAyAIR3x+6eY8
ep0SNlVzgfztsWvusDzpS+f2GExtNc4FgGDZKaPXrvHf3fEEiMNUbNNjcpEf2rYX5gGtS4yY+qQr
iBnm1XcZKOC2PM1yZCniL9w1ziGagWX3nNETOYS0xO8r5iDyUkhW2cMZdrQr2PzfiU074tV8L9ha
re5LsyX0JdsOS3ObMgWzp2y+Q81VYqxN+WjBM4xxtJtyAQbRirSA8DOtdJrXplakuSHdBMVWjDCS
sRC/UFerakgVrKJJwRncfrGpCL33CA0M/al0yKLAsejhm2dq4WHu0nNyvw9Y/3cMuEJ5nfanhD9w
bG1bRR8ZFvoiC386X3dUiLaYohOcBgmG6jWzEhvL3ZKtc6dRFb3tY+5G8FzSMMHTVLXGl43CNHe4
aqhP72vH2OnYpsJsa5YkQkUq7CGKexqqFL4jH8bsPwia4zmJ15pMy1fNCVg+m5CXnlR27zq834Ri
fhYcIlS49K6wyb7vz3mJ77hrXI0rHC2q4IpHCkXYvIOgTQUMqHPHF2SZ/AZZ+P5U5uxJaqgua6//
Eat9hBHpbzPbauQKPbB/8asMkMRu1RURidiDlOey3TfnjiC4I9bzSrVTcEcCRslp03FxJ3KNASKa
4uV7I2V2/4ligSyuMO8jB7rcLLvEFEVpdOT+tYOPv0G3HXamS4PMvGsZkCmhAgtUi9kzeFVX/Nya
G+k6GDqhFl9qW+PpCMNyJDECr3PqzLn0PcBGPxcT2WLJ002MgtbYdc1VW1Wf2WdEbDlrRQXNo8rV
HYFERAmuOLgq0OLs9I5CcVlA18L8e0flFmXhPQqm52RoT81XBSSfRX9yhx3a9T586wSS0KKQ3LMu
4r/XKeJkd0aShF7Q1BZUnV22SYmFndxkyGjgnMRBgzINP5gtUYPIbhHd62hxILd/MKelY3WN9tDN
/NQ4Ku2GqJm7eHwKl5SKjRk1dcUzQ73EsbaAyvo0P18oTEvqqXDUQtAM6kvOlUfjN1+UbeSDQIRZ
2yQjwOJGxyZeeC4O77dDYM7bNqdpPkeHQyhHSb/+XODAY24LOhE6inm0royVlvB2H193GVOY+wVf
gQxJfeQc6pBPN0xd6VZli6xYHnTbY72vw1fi0dPSr6tTqWb/QBufYav9W93X5wKdLCXzo+eYcHfs
Llj9zdYK+UUoIEDtsFy043VZBq/2kkFxBGeDAogukZALcPW9PHoYMiELtjTDfoQqFF9afB8a59Tr
9PYLcYrGXPeCVpd2+aUEVUz/bP+wTRLGgLfwTencd43k3krgOaLRuNSe/j3uaf4Zca84jZnlcGJn
CaPGBUx8NpB+ic5dZsuXnFK3WaUYTUsQYAloAR/DfmXxinmq2LIb5B/oTkYomLC/lPUIo0S6xP1W
9FtPu0gl3b8CItbhyUVUDEEt+GDw6waU0Ecp4/wT2EGJaCrTkNRFfMoV2DMydhogp05lLANcpwh4
avy8DCqoLzVzRPcFCTSlr5rcN4RvXJoe7+1gHtJ10YTD3dMYp74dlTYJOBFv5QvZ0Bz7JDpCaNu3
kV9RmcxscxX3DkMd1aVxtl4sVv3G4cOFpdIefpjAdu8VwTGa4NG7KKBS8XMKrS0XxmR3GHPTmMQn
66h29Ket+qm+Fv/IGnj+cXDR0ZvMvc8I398/JMCOxM3gI4CPafF9P3fw7Vbs37/0HTzmhIKIFlEz
8zJnF7g6DmZiCN8boHL/OIN/6wXcFty93yumTQJHDfOfhup7pxw58qQfmJnFpS83JZenr5cYw2nt
8o7XtKcUc8XhYM33sXtsWRUueXZwf2jTiQMQ/2rix1F7rExq19F9nh8SyY12TwOFBeBcxyJnLQOr
ntMbAR418TfPgBHO8jUd7PTSoq/DJ5vMK2SfcBClgw5qESTFPoK+AEIn/hAvB07QVtAWCNwvpKgY
8M+G1ZNB/wCuAy8MOICZvAGkbosjmP8mz3w9XozFWhGgsTMwhnVJWKWsBS0WBgQhPGVXLP2RUa28
5JNgeqqSBMiE897uq9VF6GhnCNSQz2+IUMeoWzk4AFHPD7TzdnFSJUR52MZZE9GEXfRO6w01lRlN
xeZsccKnh47iyHpe9Nq5fya+cswYLlIQQREmLieQ1PW4y7yis5hKA4/bmNRnrV9ijaYv8J9sAftc
nZB4jnAWLdrh4lp/x1gb17gNECJykEFtmLNe4XMsU3DeJWlvE0/GEwn50Nc1XS9aaBBP2GME6yBT
z6GztnbgKgIzFFQ3OGlOXTzDqecXTpYuGwFrMbriiEcKnY7+mWki06pewlDaaRM/GjZMlrvImvbj
2O1e+3FkQEIhNOXF4LIPbwczwQxsjB7WexJl32JVYte/NUCVS/7mE33+HLXkCoU5U+BxxxGr6lOh
lvnFjPoHrjvknFe3GNkcl7xUKt4gMg4yoTXpk7sKhi87smXoRq48+Ymx1J/e8zymmKeY38Qw4vzF
oprjks6ziQ2Cj6QFG57YhPXsJbiXUU9NNQNmDmbjU32Nlq1ikTc3N8qB5EgT+e9HdbqDJxgKM0eG
ALpDriFDHKxhphuGecEyFj/Z2RroJQPoAVOIueLRrRLaWoIXLLBpkyin2NLXmFXo9viFGTRT+swh
xxf3pKn8U9GQrNj1u7M6lTYUd3GKsumAsyB1TxYHFYPojqkhvEAv+8w2I8Md8kmGgeQheqpF8YPZ
19tNaa1hK5IvOGfHzcGdCxwVnPRWvJyuWQmBCSzLaPIZKhtmTSyiwVKRSjqvZEE+7V7Eslja3sUp
apqTB0cYQ5r/Rf+oSJ4qrdMcHvTIA9bIi9fTFatDYeDBv5QOZFUOJMhNkoZ3Cw/cqms3ZyT7UlZ8
OGqNN2rL5EpOk63mrpjbFGtYx7CzSMt/yP8j1N8XaxuzF8yolhS/T8HSfnD0oWx+5p79M8BZtzmn
QAuBANtlkdjs6825nEeF3fy1DDWReNH+IESd6uu0+ohMfI64nbYaYIcyBDuzcDqcIHAzseI/ZrOA
iubnmdeHFYV7nO9g0+k2MwvysjKyglYsDWkjMVkH2IWoAENCJCpFvQJT5VSOymJUXKlD8E1z67DN
MwLUPrGt6vwUSV5KkjYnCxStIki2wtyZnHmaBTgO27/mSATPMNfkQdI9cY/tE8c9g7i7oyqu+Npw
95UcGwe7zZz6iF2U+QVdCj5L5953T7ySjpJw60buPxEbi8cleV+ok9hXJGJwLPMgAV8ZS34LFo8C
mx2hQNwFRgzsBomxiIjUIKXg6b0JHaNWTyzsBKGTMtHb69tknDIgxWTDNJXrSzvK3QUz7D7EbsuT
jaoe63VH+oxLl6EOFRNV2+x+gYozIsQLKb6TYYH2MmO+lU7JX0xeuy8WfLeQBqs+sTaHqYhoexeI
IoZDPinzFrJpNx9/TN/1Ak9eTstpVvJ+Xmmu/6plekgpuO8cKvPUEY/CcGMwacahLvvFwuan+vGI
2ENZEN/DTFxDCTRDl07w8HzKr4JTWznC8Ym/NZ2M5pdCwKqvmf8vOfaGwufD2tH+gfPQQYLSzBrA
76+1ATr5JVhDJCewWWXROyQwXZLuQtoomaO5grqcnELvOQKwHQjk5NDVgGYRP35Po90RZHbK4GZm
g6XaHRWpR0saPBeCLa4ZmPrqCd+jcg/exEVYeEgnup2I0wzyEly3aH1MqjyXoQhl8U5Aj9LYKoy9
zwgTtSC9mFu8Mekx/67/nGHpmuEGbjEljq6P+VfYe/JvCi5zZoVfyd3uX0du4yRPdu4b4b5oPmLe
ipMBNZjzENcZ2Ayj9XZSdYcPsoUyJWKU6FDOiv64S3H2gywsfyZTNLgnxiFz3SY7jGooQQwHCX2c
Gs0TsKsEtsltqK3Pwkte3nsbMZ9H4e+JwF940TJXD1irDHDCAYYRb4ie++5PdZbEnOoYgVpAc/p+
3wOT7GwMRO0H7n6NC3kxHwMwnMcL8wirvs4wd0DIt02WfxIHiwRZnJxTfNJrZc8ciRx09Wf0RzzW
yAgjcOv7mf8Snxs3DnszvU7ydLle/N9atchfbr/2MKfxxi3dt+JV1HWJ7w2EOEEJq9evOiSGR1ac
gYb8E14xbcWNcCCNpCkV/wgM2oMu9CJ/YG3G8/sXO+AMS7/La6OM2xZk9YtFQFQqq9N4LPnkjKJA
uaFu5vNxrzSLCNYYMnrAmvnoY1k/dWNX2ogan2GkGCeFtuW307d5ZX2JiyfUBqyIgXfsfkPRSG0j
4x3/9jp5M5g2eLiQr2i7YS3RlmmwdI7gBCDvREjYYNUSozRei04x1t/Ayl50Sv9MjDK+qYl5Ih7e
E2YyQgUTPnpAtw6BDLtAeF4f8AAMclkhkewVxao9zDw/Chvb3OgsIB8rHSYziqsYjhIUn9p9RTxO
d51h9aY5pGC+iWMgrw/raIqmzZsjChUuIlMMmtjGfa4CHmnpVMdeyCLrJjNWCAYuYAoREzvpaYtX
jPKQxXBt8VfMjg/5r4CVOlI9ciyOc8It+5Sk4vkbrCxJgEw57u1XZ8m3t7of/ZwFdUtW+HczmNF6
GiGLgnI+uz0wY57cMCCvVMyEzw/zQ9OCd3cyOVFa/ciljjDoYdBiy+XKgzoDKwry6KCSfg5ODiIn
WFQ9c0J1HnoY47MzLCV8XN0N0kSvdoft44a2E/hhwY7+VmyDLAGH0Xok4dzmiLVJuDbnpoXF4Q2G
OrpXLvsWR7x6hdkJLDq6dFSm0ebBo/VmZ95yqFITvRDIqfg35Uu5v70EX36DUGCpRTwxE2Rivaoz
Xoy4/GIuF4UdRSF1F+l9T+y3yoDKmFwySh/h6XG+zbAQxHaWE/8ZVnDk9Jn7xL6XF06Cy2KtLpwm
iBdX7NFgevPSNeW1saaqx2OTxuV+oC7ru12iLiLjENcpTMjTs92C14x0ya9tPRmcbR6F6Ag65hu+
lJyFlBxYcMxuUjxyINb45m1etiMBYF3MlLoqz+BuOWA/eNcRZckvg+HwICoaLqLzQDClESD4QWjc
G9ZAC/3notuy4Yz9OSrxcJ/Ul9qvcs69d7RIbsXagAB1n4Me9Ms3O/ScjOXeoV4AeEkR+AcQGIhm
TUD0mQBD7IiZ8EIbiG18bXTLTxYDtV25oBgbXyd4TZ58rfUzx08e2yoht7UFdaInEvu+xd2CTmjG
UUP6BMwblYZJRt01JUyqKGuXiWwPZybS+uaJHQVX3KsQRS4rhOz4zyeOgrqUKRm6Uchcut1e2LYk
xi9wYxFmtS7aRv0MfT7QNnfRZejDbJzQyHfn2vIOzzXQSNnAUsiPwYSarfYj3sNpsB85bIz2oQdH
ZklTsLiKZeU/nbuLrPeE80OX91USqfbRwyfAnmOUQsQSvplk9capNA7KgULefCNwn4vRRel2dedm
/eIH8tLmDrtmmtIP3elNKh0xJ8aagTJnbv/b/0YWPs0KAedERMzNz370JYws9U+MqQs/soLHqXyd
Adwz7tsnCqr0G6SL5itGMd+g4192X+3ji4qGnpZ7Vga1eGbCIj3o4W/qRU72iMIUuAUgS0z3Ynug
1MF0SiQggHE05OWks+W1vkowMc9xnVyLe5SjNMaUJ33kjjvyN3jKZYtN0RBAgVFjOdCtONawTmSb
1hoPw2e121fJTYOVzLaUnBrKbaAGs5sOUwEjB9KjegtoB2v9bfVeKw9HJdth0yuYcFj0jU35UdDr
UWLRykd7UYO/4gAQwTVe5n9sX+kNwtWf/i1sRD9gC9dPD3Mzq1e8ueixlKE+05nwEXeuMbOrZE8X
l98vdE7m5+ha1QlHRQhSle1iEa4jRf0Vd2K7FzNPY7ifEL1+pFqaHuu/uwMsFeEiiHbgjQfrBzwe
CFk9uxIlEDB51i4HpNzH0vikwBNgUr9w1ie9oN4QAs1VpZJ8kAZmSa+gH5blQvsB+2oUfO2adcZW
Qk0JroodKnMrHmoAWZMC36GNR46JnueGyTe9LEUnPWVgLFSqA/Um9Cvgiwazb5KSTN7YZCJLs9K9
uQ2gaSspp2oMgTHHB1lO8/ryIEqKkkOxiXWDcVRt0DPnBCnzHQwy18NO++kCOlgxgPFr/73bkLbo
61ljThWO5N7YnC4aImJvHDmW6csok+AcsOZrwP4e9jdUS2Jv7NGSd4zLZTTgRFQrm7sBFkYewicb
leIVxsZcwdvO8a+mHyWMMVuYeDkwx+59s6AZovKxxg8NdBmr1PuKWrFdUcCQtMu/y4EryAxhggrY
memQc+ZKw6o2/xRlLcuuxPSsKltKN6/WYRWfpuGjSGmyQ0l/d4qdcoqBhsq//PshOwV3eeAhCblR
Ksc8w5ENRWx91EG0NIcUZBCPEjY2h+FF2STAJWMYs1safxrnGHU7SoFkO+qfNTTzn6GeQiWLkNVo
EGuM01IE6ovbasxj0QO9+qZ65PAqFk/Vqm8jwLYGLfAQEQkBXAt2mFk2KRxYyvCp3Ofm9WRutp1V
brmZ2BJQL/4yrAgR/VMsGH9G6o+k9Ko/RvjEYtu0R1CCIxy5FNUMdgsHHQBEi33XZcvI/C5epd0O
PxUoIBmefmh98FF1WQr4i1jMvPWfDnlWCnYBK5I8C0d1s7BD69qHb+kHxwndYwJVLUuNEUXitOqB
ohOKSU43tqCWJVG+j73UQR2UBmO71tmUs3HJ2WM+9tJnC6crrXBz4tbP0yRzH7/iffeoVk0GzGYj
Z/9GQBbTouAlhaE51MAEGcRHhHX61+wOGY51RcCpcoVCVA0emPIwW876rdaHUnqfzilI+BrZrpAv
eT6FfaqggKkQBHi8ec6uaayI+eQQlKatQa5ZdNoqIxfTZizGJPVDdJAw8gZYZgohi1Yb6jdCnH4U
wJTvJrHlb+iGQ7NQv1/C1gCoxZCEBpLl9LxIVWhix5BY7fNoIIHM4nWfIKF2a4im0PWv03i0tdPD
3cYlQA9N7aN/uYzNDN3RCQVhVnR3YzbCbZrCt2FmY2vPeZ2Eyi+hTuXxmWzewHikzMMYPnO9dLQf
Uzm9fel00oyiJ9ANuA0wzwJtkxyaGfZNRHshE7Yu+VQhATAG13c8DbEMJAYdoAefQq5JoZn36xmr
m190Gl97xm+5cuso+7Qt4GWabtT+T+smKrwjkPG85eJjBYEu9jP+omhsfLYDOf3scCIZLzN2FRfL
rEdKmAGjJ9/Q54nkMK/o4OOTNs2mkG84m0xbODK7vMsukGFE9Xh4m/vZzGeP1f3Mb/FkLVz9GO2J
qZDgMfmQkn2ud3Sjl0w/gBAZwJ8MFHm28UV8OkKWc8EoPIAH0Wk+3rqVDRgPiB+tJwTlS/LIiQZ8
z7DEN5whwKcvy/zsKmwJUCiUdZ2/sGCJAcCRBbNzUN6jhrvnF1P90CmAhGz5xhuAbPQq6Ezu7MvW
TvCQaOHGs/IA3XM4KVViXAnWiy3GAcPcdP/9r//9f//P9+s/4t9yWz7GuCz+VXSkjaZF2/znvyXl
3/+q/uvL3s9//numGYpuqLIhmZqpzRRZV3n9+7ZPi3j67v9VCE/9GRVZvA+uw049EQTwxrVikcMO
5mRuJiOJ/89flGbS//ibus5fVRTZEGVtZsgz47//zXuRGLr4VuJjv4p3MfZa8+yQ+80aSA/ksTxn
q/fGCBPvsSJTxTN2nO/n6sik1GsPoJFhE+a7ymG72xQb6SPbGJ86voyM973KxR4Hvw51a3jx9bFR
PiS33Cn2EJa++kswTlA4mlscYh8nsqAPAB52mk/+nfdm96qWdSh+JP59w1QOvY0LGuI/UGMJGJHq
fuMJpKCui03uvr16I7mPwzN8B7X7XJVOFSY+hvY+21zASR1ICzZBHGFw8HTbZY+uCn8KF3zeryct
c3aItrhu0hLPJsO/Pap8ilj801Xv17Bb3lq6w/4UnwSYc9t2FeGDdamOyafupECpxi4K1R0TKdWn
7uE6luvIrz3TMclTTfmHEWbqxgEJn5s04Lp51dHw+5XGYG+ZbTH4dyKPhKF1ss/2CZ8wujQeEC+2
X+9Ff8Yn3ct35Ov6+aLm1iAsXGqBFuQ7xW2uJGsvpcD8Sn2CLQjLZbDG7rlkUr4Qz8W22XO9GZou
FUgGCGVRwzchjd6KedLqzDQqlDy4tAy/NS/6RfXoCEEUyiHA+wob5uAZ5AGz6WvnM5ZeaVtlK6zo
4+VQDaephrT55wXG/DWWM8n67glhvrqvnp5sV746iXbxfs3WJi5NBf8VQnWTYqOAGvui7bRdskaY
uykx/MAJyGE4uidfmTekhrPQuN7PGhd3eqfVSjPndPSzXX7O+eqEw9DQh/FaOJgkN9/Xom9CL7/d
b/mNL9z0TbVS/fIc34C6bnAG8QkeGRkmR32TeTJ3TN+kZ8E1D5z+Hi7qnroM0vNjNX2z9l1P6KL2
nd7yc7WKwuEvveFh771RRDKweH9HobaJ1+ZB9LN/FsYsHH3zMAsHQhWBJYoVb58RtLhLVoM/+NIG
7tQKU+lD7WSrcSltCr4+/RImklAF5F2GBYfgiOsyaHx5jeF2+FhN92B6j53/3jBUyQM1FIJsJe6k
DW/clQ5Iqy/pn3RIvMRT+BptrcGw27qfH57o5+fuT/pmalatmKGO/gu/HeEw2xWr6Z13fzm+zRX/
G1d/fUMvbPAKUxJQw2mOEkbX0X9SlUC6hBcSvi4FUk+Gm4yJ59ohuvIOsUa5PP/47v4y+vwcoxye
9LNyoAjZ0duNwFZIkTmcGUina8pY2XpW3KweZ56pD1StkjiKc+U9lSOhzrfRwD9b9elbiKXHYHr6
NhxaFnW6EEuSkt4fOMPaJbvOE3pgPk9x4E3JLxl2sCo+hH80toQqxwK6HUZsi0rxythNGI/ki85E
MmrC++MEcsWWHoVKZMnP5ILXF35qYibROGirKsBZnHDulOCbao99CwmP9ENUtktG6PdD/TscmLZ8
4gMsIGaub/X7mFAprI35J0m1Hf6vFNQWwimcRzA5Okh4z62MZlENSG5w8eNd0CiSBO3Fq+w84NOx
UKC5W4lkdVjKYB42TD6UzbfEKF53Oww8C4pl/JWRVq7rs/TXrXS/uiFZ8ik3roi2sKt4riCfO/ib
OQ2iOB2EZWtsMPI+qJv7qucbjY0e5H7hKK7Oeew3Jwwwv8rTKyhJkykOWhAHtTeeY7f2YhcRr6It
HGy/0SUiGc48WFzz8HF8OcDiTv0z/btZcz/XKT3geMOXfNG8iDGxehI4xAXZKiDivEpvgrGwNSyY
b/w/0s6ruVF126K/iCpyeBVBOVuW7BfKkSBAgBAIfv0deL/YsqtVp+7D2af3bneTv7DWnGOyFKM5
wOCp2s/pS08Szx88cBgj/vRzQyPdpjrHlS9Et6zRAgxoV7LbcGKvewDP+cYYMK5kh3oaK+2BxajK
CaDaBfB+dC/zV/HjAZweP03jybXqxXmo7GMgAYkKStZa1PRjoMzhZcaNTP5u78PEHXoe760hkY+X
y/ACyh3GR+NhDDzPzAPeXveFhBsXmWtqPz11NiyB02wh+hOZkiXenotTE+A8wEkDRWuMCUyCDKRR
7+B3v/A3LFypzoD9WRiTdtY6YCcGeA0rVP+8hPkiotItD6yhwhu5KdANUrGCC8dOfgwoRneAlSiM
dj33VD1Uj4kxPT3wN2DoXz117mkMlZDFEYMk3kTbwMNJ1+PtNKZW44E/n0iT8jN/rLmAjGkAivtL
M45WwpA/hBxk0UPQ4gXvziJ9SFfx5jKjYTwuHxmSh93Emgez0yEY1hNzKU3+e5X8kTxWFh2UGwj4
sxPmXXNJUuQGmguOau+0amcCkzhasUm+gDBMK/TKlI6obSy59Nhdxb1sQV2w9emn6CtTPT+z5tfr
kmk7n0dL311fptasH/BOo2KkrAhy3FE99xfnKVrYkbrQaCcBkzxPRFrL2HXWArOUuOkDQYppPpdH
picM8x0hPBQGItRbzE9Uu10m/3k2AUo17eZXfoVWb9lvH09Lakn7algO+zPL19h/+5NiUnumlXny
iiX/84g0Gp/HeBkhQkbvIU2u92ThFmNIeBv9QFFuE62wGzWzfCHwrGnS8Ndl82ZvrJLdlFyNhbIK
d2ukcE+0iUDufKBY0zfhTt1QGRpxheH8MtVWxhjtNvu9dKCsuN698aQ8nfcC+/hkboyLPTl+C5OV
szS+txrsF5jfF6C3i0Hr52Kw0fxWzGIpeDDXJ8bp06PJxCavy0MzMbb0FybHR+iczJ3iJJ9RmpnQ
9BgfRzWrMNnla3w0+HzIGGH9yOZnpIyOz1c4s8d5Dvoa+MlcmVSP0SpYEd45Pj74b5goQCj372Cw
IllxlT7wVm60icKLSxDoHBThOpmSIr6I5td9MDHHVxFuVg7tEoyIF/GaWnN/yfs+rnfB0lr5C39z
3usbXprRCYiJuSj2uC4/mnW3tEaCpy/COdtYNmCs5P99+5Q/7x5Rv5YuWpapKsbPuxeqiZJryTV4
0Of+ml7JUplKo2iNFguSRz0igGqurKWh72HamF3Jk4QdMe9f+GDbP1J9o1KjkxeXyenexkK+fa6m
rqq6pJqapsmqove//21jEXax7GuKYmz9nfEWjehqGGBfGb6omeDXoZZ9b2Oh/3FE01DYVaiSbGry
zREL46J2Zqbq2+wtfaSGijqGSIQzezQvdzEQnAZU847vWFauCtpw+9+P4tdOyjB1Q5UsU7PY1liy
1O96vl3w8dx0inoOtW2w8Ieap4DLTV5oO3iLfMhg8e+jyX9cLEdSLV0WDVOSlJujxeHVElXdV7cA
HQgBxJQ4AAlqe8EAzAgzIjjRIdZeSu90mR0EG32t0T1P7pyG+Pue/ziNm3ueHislalOrPw2QqjDv
FwRc8WEKmyFp8c0BVvkbPCgvXVrjZHjn4L/2kab+4+D93vbbHc+6i+IbJfegtQ/EWHAbYJouHz7G
e30wOzHub3ePFK2cfx9W+vXN3Ry2//1vhz3lpzYtroK6JUkVaVzUC2qJLplemQfrXUtt/XzvY7p3
pdrPQ8ahie0x492qZhBgGdpYV65F7zxi0rp3rH7A/TEg31xe/+Z9uzwrZ7QxYgPa1DNllidjdJ7n
e/Pdf6h7fp53fC8nNaKB02tHoefOay31F3J7cF2UTEXlIzJM7ebgYZo1Zc0HvqXyfR48E+XZqg6u
TlYr1RCBAaLWfJjc+3T/eqLfj3ozijaaZMZGrKhb9bmfZ45gXYa6HYHwB1BDGZ8wL1u8c6lfw9G/
LvWmCnLVrhzxqKnbKa8vYaWj59yjewsoKGI5BhpyVw62n5/v5r2r/etl+n61NzNuUeZpwriibiua
+OHK8r7yBrpP3DKvxuzOx3LnYHo/gHx7m/zwal6uIbcWjZR2qMcxJG1CE9fWkELbncWEfOc5fhWe
vh3M8FOQcjG3VH7WliR/j4sNPpN18Ixvg4tc8QJHM2EOs3pCUuI2Xrf7AvfqvYnory/o2w2+nfpE
RRX8oyCp24aN19lVzDEjY/OCYmcibcwts0IwXMhveNiBOPkhup+7Y9Rf04MuarIO9cHSJePmtudF
LflGzClgSojxopsvCopRdQZVuUOQbNoi+8rL8IoQ4EjbcRHRojXu3Ie/H4esmaZGiVFXrJuPWdfa
JImFi7qVDsYSmfJjvgI5upfH2ae2BqOqLYId5gRg7LBq0OxTY8WNi9P+dHdy/vM1/HYqN1/4Ke3U
omiu6vZAhBYyzhU7NCh9+lv9ctz/+5VX/3z8345182HLOI4umdT1o0kDDsUh6hm9NqIogw41m30E
Ihj7bJ80BfrVvos7oKXT9C4sAI9xPzCYA3bT34myPeSQUXl3n0gWd1viHQxA3BsjG5fTASVDOk7o
bLJh0gGoHVU9Pm4gTGqW9v++pL/HKqrDmmFYoiJ9TYnfPqzLxTg1bZip2+sBISUOXX+oHJA0sc8u
FuiFhvUAbxxVCHoawXv1XK/xRaszfNeLO2di9pP6z2HTYj3Zr3kkRZR09ebu1tfONOP82GyxmZkJ
nplByf2FffCJ/lw/ji5nDy0gwp5s1fIPWsjoQz8pR+HNRZCBMFJ5MB5QWZu10+u7EF58UlzWqVlV
mP4O9G+H+rCcsdEoHRyPov4VdvhpIcX4VFbHPUVC00YMhC46RUsCMSnxTGo23IoN+qC1uNNmIvab
5eURsZqU2FgzHotHWA3vCOqbD5S6K/mFEYFCE7KZg4hrCmYskDNoXr2QEY7VsKOR3YAoIciDDPZe
8IoCDi2Vhf2QFgHqJLTun6xwzdMXcxHyNt1n1tU0ZWqX2KsLTMzP8jOC66ZNS3yK6L6RozzUn/kL
wRlDsq7IuBicVSfG6j9VppyyMhU2ZOIQf0KZjT4MOOijV8OlwL3Hbf5Ut6DxSS0yBjApQRFCzmzh
KIB6MHr+GO+iifzyoDyDL+xRXcszi32o7rwaxD7IINogMYPMf/EP+aMfuFRCOAx/C0E1oDwIJYA6
b/ZWwQH8iJ4HYX2BQpBObOEmwpPkWJZG05pMFbfAaR45MaSxvmc2OL2mr/Im2RWv5o66LG8HDrFg
jyme7D5ky/kgWl5WvVyGTcAbukOstrA36g/jiSZQuL5su48KPSOcj236VK6rK3begbyHZ0cXT1AG
WAYg+OAplQ/yW/kicip4Jj4NJDufxSH5TPbJPtz4exPf/UDc0yoS92AYeA50nLlZ5MQ1ve6nflPn
pB5f9v4reAflhdZb8A7gPoKpT1QHrCliAPjs6XsFd0bkXyOTJWqKriiSKYmawTz0czKulbLstLOM
YR1UKPt9+v9vVA9LjPsDpEz//lR/b4g4mmqKErsxekC6eDMHJedz2h3PYbKlfGsOkzdUXyHYRR5g
vQgw4Gjvzfrfh/zr+r4fsZ8Fvg1TSVFcLCEKuD4MOOsK9+IAdFT8GF9tffP/O5T881BZafhxo3Ao
1H19+WGVXDw4Jt08QIB0Z6Nz907ebHS6SqUL3B8spNVztskm2Rz1Ufxow2NG7cuGuvqfF4k3D+/m
VZHKS2tFIQ9PeQPVhMRx00A2wv5xQqyuL7qnf9/OftT+MarfHO5mg+NbYqr5FldIj4VSQbqLLkRL
8b3Vzb3X8tfS6OZQN6uSq6/4wbnjUKSnDIx9e7WZSQfW+uoKRFrayNkG1L0GGPb+fYlSv8b4fo2m
zEdnGX2dhvlLlm5mLq0IQrY8x+NWvvbaWXOCcRbvP5SouUqVaEkJlzcob13qm1Msxnp576H2L+XP
M5A0Pn0WY7Josr+6+SKN/Ghe2iwKtx1NHMaAM4m3eMqxiaJagLUAOiE53Lnqv49pyBYBd5qliDe3
mzuS+ZIfkqNqGxTsm+fj1WZy0syttMOkp3qG6N055O0T5t4akqqw6hQ13VK0m3e3ihPfYE8XbMVh
QD6P45Pl6BJ14RBRFD8fl32BU3fvrrlvVyb9YS2FK1VFSZF/VbzOSSxfhUZBZbZmYVG8WF629Z9I
REEd4w/8fTLvVneu9I+ba1iqwWbDUlRDNW+uVIpORiGoSDW77VfTLH3xH+Nth3SHnE4veAuWdw54
u47+usZvB7z5Ts1QLsVKavxN9Bg90ot2yTwb1RPg79N0e+dY/dt487b+uLibNyerLtIxFDkWis7L
7jQRt9e+ycGabXS9M/wYt+NP/zmqIqVDGTGEyVfKuXyfOerIOKWXo7WhjzhB+jsNlmccFPR9o0dx
nYyxe2FzRpp+fYhXEbnVp498KRzw2aIxQHi0Oq5bCrwrZaQ/+e/+ipbfWD6oy+tGXtHGmIbTzL2Q
6mW5Ovw+2gAXOhkaIZoSXZTo4UzrorJT7zw5TbGGGTNrRhzIDjEUQV8LYjMh8i+tB2r3/77H8h/v
7I/rvhmTIjkq6zZMrU3uEIYcBrOOLNhsMJZeQ2kDtx86YTcHbDEQgSWJJFs6CFHw7ahLlUgD7c5j
kP945D9Op5/gvz0GQYHRfskTa6N40eSIcuDKzY3WuI68bJEjzDAX0PRW0WM4izxjfOdm/Hl0KtYW
dXSdqnX/+9+OHhhdZ14LXoLkguP8lA4q0C8DFtZJOeF574Ggk9Rr0d6e5PBpAWSMLgaU7oEU3Zsr
fn/YsqLqbLc0S9J1Pu2fp2JFUtU0sqBvaEwTjYJgZJ9q9PuovIUQcW28XOKdrdVXgfrn98a8wBBm
iYiBLFm9OeZZz/NrERWAuiEXv+CJWVS045JF66TL4M4Yrf0eSDiYxnyn64bc7+R+XuC1Pl6obEvq
xkRDTPOZvvaaN1A8k+ng+iskeA2B7oyitVM7l4mcIJGHr+6JCKfRYaGe2qhkivdKJTNaVGRRoP4h
GwquJdJVLGqRfXqL8D8gxZpoqpd8EpFYEhME+Ah7UoxRHi0gilrc+nHs/vtNkvr39PZWqqJCf0NT
DTaq/eP99iaJidFmx4vI1T0zFVxnyez8SQvZgF6FlG6APEBMepS3PIJ3nb7pU8w2yvu/T0L96xZ/
P4n+2/92EkVkluI14hZrb6jf9cCWvLp0rp1TvV5f5audPRSPZ3JbcpcESxKd8dGRh+HbJbvk0AUr
fcIAeXLYQeEARGioj0L8y7hy8VyPR8mzPEOkidO5vnP3fo8CaNJ0XZPZ5GuSqOs3A39xqo+nIr9C
ecQj/2YUIywuGTibaisjjb2812WPil/kz+brJVkbTofGclH+z2+owjSgigb/p9PWua3iKXnWKXIR
CmsSTh5S9Fdo8y/ruF74wZhB6WQLi+z6pjTvavEM55/omKrdwCFGT9F6k2aMYxFCIcEWB5kXdg7i
KIKAGTis2DW4oTDb1z1z7hGG9bSJHvCX+ui3nhSiLWjaAeYq8EPdGeJ+1aYQ3lkGN1WlKqf03aOf
70SkU/y3UsGngy1jhRukbr2tYWyuEXYDEVoKMB6GHd1qqh6PXrrzL661qU5jQnRN0plWHe7+kZmR
7aEO0CVRnHjsimGCXBCKjbvQPRi3MNaraUtruTpOhQbzw1CAZuCU6aa5V5j61S8wafexnzVkjV6j
Jak3r8qlaY0yDWprjRBofESb3/SpWaTLvpyWteyFx0Hv20Bn9u9v69eO7Ou4LC1Z7TFcGsbNeuFY
nU9i1QYWJnNJ5etxEAtp86Zys5cA7soiOnD9ZeH8+7BKfzk/xhUuV5VEQ5NN1nzUdX8+PsnMurj0
DXNduE75plSToq8i9kHQuwbnduNWr6TT2htYe14+Ovc2Xyd+pMjSUC8qgfm3GrFw1mOKjsTw6kNO
iYvUHBAFFDhEEefkv09Y/TWPKUhLZc7VUGS5/9XPE67j0zESM9VY473L0KV1boD2vxqGmps9WJUb
ww4amk/iO6hf7Kr0DEV0kRRBoR0mVJX4mKBsXRf1J2AZZUjIDghaC8Qzwvtm1FmPQLiuBMQcR6Pa
OzPCo859+fc1SH/c9B/XcHPTtXPUmOlFMdbUb/0WSwPKoqy2rzPgDQQbOfJTrmPSgMQ0q9fCnUeu
/lqhKewb0clSzdcVlebyzztoyX4gpFaN0voBbJY+rDAIH2ofP70E3mIr8bY91VJfZMYTrb4whwJU
nfiAUXuvoEFsFTpwjFJIKR6usA9G9SdxwuQeRARVCEOMrj2Tdq4IA7zzk4jVJ2aNO3fw13R4cw03
k30mKVosHRtj3SHQwAgbD1ljWhIJnFt89zvdSdDKU1gDOhcr0xKrSQENGNf2nRORv3abNx/Qj7t5
M/7lXXEShWvH+9jB2/RK4KwwPOmd49+jSFguwY9Q0qWCHGUT0mqME1+RPe72Qox35FV8ZgZFZoj2
CdnU2dHax9PJDV5ZkmYI6O02H8mvIGm+TNaYoWDN2kCOAy9bacumpShFxgCZSy3E1pl+HJ+MKU/R
8tFOhk9JOLXgbDNuyq4pjfyrfbRws0yM+oN4qxYDjzk/GmOI1dp51oLV4gbpRAdNFFyWV9zNHXhO
dSngROd3ipV+JYid8mQ3DBA5GV8w3vIBiaAPyRQtW2zjjqHMTEwQ4yb4qnlAsigqMsRUJEKkzqpK
3ZO4Ikz12Rx/wOlvgLu9a7sMZVu9I4xCmBD/TNtwUG8EzTPzsSLNK8QHi+uwPg7M1/BZgOw1w6e9
z9Yt4QYfLd5ZKrOS3eGDY17EnVTaKD4HU53y9iBZ4cnEuBDg05npU2Yc1NWkowqr80M5TOSpBfbO
baqFRaYlV3CgvCeh/3oQIA9PvhLU1AOqHOcy1b0emC0DmbbrxxCOnmnHU1CHwatwnCZD07KPONMQ
TlijZtoWvRmqzrx/v/hf8ptfrxvbCVMUKQpYX8PjtyVYGjbGMddaYx2OKbfoV4fF/GnXXJzLh/Ea
FmNLcNR6bKhz/0kT7G5an0ji8jSGFl7Ah6TDdktu3FTTVmDdO2KRgGLH7+G0S9y8Rzta78qqwd9x
vjfqqL8nGllWTJ3JTZVoxt+MOoF5adRAb3TUxDQ+MDnikQgQcy7CGsrnOm+RluMqZz8rboH+n5RN
hz2uZOntkARvs1rwoFueZnaW4gclnnoI7BgS6ZoZGUOcdJ10uPWrgfgMQimdMvsIdzrPX53l23vP
bl6SdYtlpHHbDJY0seaELvq6O62zQ4vvDT4ECsd4BPPvPBblSWHjAobwn6ykAvS4zQqnus58Vm3H
aaQT/minkA4kZqjqtXz13+mXJJ86yRV7swvQihJsg0/mkGxEQsqfuo+umV+a1RmNWOHqCG3ZKk9z
RL7LtBiC25xI0jQRAGcR2AtqWltKIDh78tWdUU77VcxguJV70ZVqKjorupsizUXI0ujUlTqdrMNx
I806gkI/IqR9DnHnzVyGzHBo5r2I/4qdip4DTJynbFo4DZYmciLOT4TOyuNEcg1Xfrh4KeJ6IXV0
iPJPu+it25XzFF8Q5lAQOD5Qb9SuGEAxcTl41t9hTK+QavTSSfnOekL+tadRqA9Ikq4pqiqh8rqp
V4hiViSZHKrrnqP15W4vx53y2AVTxR9kjRecNrA95WaYnl1ytDML6PTauI5OK4P4kdzTwzuf+N0z
6ue+b5+42KZaXYSxChseuIlbSStBINZs1ARjkJcKQTG8NbR/MMN3dk9txrdLMGC9INlbBuw/vl+7
7xckN2++wU2iBU3TRdfUm+dfdXEmnepcW1+AJLRuhzgcrBepXjAGWidDRUv+BpJREOa6DYUltO68
gX/dFEPsa6GSZeApuh0+2kDRRT8T1HW6sIjJAi3nWEQS7s6Yba9DfRXMWN6Nim5Gl62cpBkScnFU
hqN2eGcA/mPt9uNEblYeak0XTFcCjQWzPkRR1ADyudjSg3pZHjGBb3XDJSSoXRGqlA9OKnTdsc7W
i5IHAZPGXHZqywW5Uy46pLdLlRS01ivxSq+vUCMtO4unweu/T5kSyB+PT5JECxkUekJu4c83KiwE
Q1XKSlsn1ykuhrNJdM1B8CdxRjDMHnsrVlaQdMKAAYAJ0mO9Am6l1nel9Eiaqi9zY5kAUfjS3/sM
gSs0LixkbH4JuHp0teWbGO8zOsktOD9QNdNgo7V7XXCrB2Qa1bLeS3RBo8np6gbJGK0+CXbiIX1O
AIRGCJUPQT6Fw2MOL/I6M96udS/t4T/UlQupKaV0SkxhDxV5L3Uij/Hmq0QY58Wyw/mkCgtBRuaw
MiLRg2ukCv31yNQjwnCY8LNWQosgHQA+jVrCxseKP+/kT7oHYyq/b7K5I65NJ2uAxZatlq+iSRpJ
fxhWYJAEgABV/QotVeeUlYJFz57o2YorS3JL4ASxjNdh3hKskExr2LyGB8g1GMZgtofn91qHUKVi
K4cWCvoc2STaRXlErgD7djsfiGPkO0y9ojFACBCAX/p4MUeaC4xsBLREQsAh4p3UA8Xt8omkLS38
YPTEYTVVozrvLdJYDEJsD8pK8mLNLtHzdcYyCxdMRlw0dV8gtQdqDQdMVTrEpRq3pFvTsvjI0oNe
j8mJPTbjuJjQsI8JbqPA0Gwq1TaSmfUWr0NxWLxnw8fjJ/aZZlhSu+0kmslrmX43fruRPzzWr5Kw
i1fhe0lirD5u5j4R37MgWPaOr/OHfn1YMlV204radgMJbMu9w8CByzC+TH1Ogc2X+lxX+KYnx/km
EEZ81LLhknzaB56Ku+SV78oXPvlnWH/I6YYs5x6k7GP0MTFfpK8UljVSjLC/np7pKtJVP1rr0ICl
657IMiE/lGo6cYfrjGkL87bEfM2UaZeJW67PXHZKE2lYnV/V7KGDITWwTkPCsIhjTA9EmVmuZTkV
Nzti1iUruI+pDTKv2qnQD4ghLiY6SxRAemdcGXhxu6mSTPWR1HPW0IysOSThPsTDsaWqx6Jmyw/d
IuTFHaozh2ANYYQvGFanlx7abBZ+pmNodScP8LE8wlmcEiwEEts/jyR50hbzxuIJ29d1A616nLPd
Nr1At5unUoVK4hDaWYLPxXx5HBL889GOmweGIkj6ujnHW0QAF4FS4KhPyLtJYwud1JqcKy7RJ5UJ
puNTJ6wMeC8XRPDYcC+eqpJ56QcTaCuUji+yd91I4pDksCqfxt0yZssN5Y4CdjDRa8/Q9wEYmoiN
QgUyeHJ1e+s0Pm6gPTs9ppk0aR0XwsVCXnaLaHiBwkpkwvypfjwefBXiMj1oLFFbsNBQJii7IDDH
bJSteY5KSdosesaa8QCsJsXeatNrKGTyfLxetnEmmv34mlRg4ag0GpTd57GGhblf46ozjt5WfTzP
Esc7oM8ISKzsnnAGZx6YAlhr/LowJtX83OrouocyBcyz9F4/99lHhRPK84otF6WtM8G47YdkwTft
U0e/6jTSh+Bkw3YKJfUMvX0BL436/keL86GeA8LdXj+rTf1BLHz9rMEuneXzC96Qnv4w3hHNxF91
mrWkKeFfCeZCN+q3sTH0700NPnuImTrYK+dJdoDZpY07lYjYF5XlXyMczjrA4HhViVPt6YqJGqe7
Y56JnCb9aSjLDiuFcIKju6Dr0c0Uor1ZcT7UxvQy9s1BNW8K19+0VA6NOwuaLwHVzeqBDjkFB4XK
Gl2Qm9WDcjwfz5VeKMzd+kt6HaRz8sUK7DzYxBkvZhGqHiiaqQMIsJik1PiKJaytJTX5jgBrYVVh
fps8hRsDY9C8yl99oY9n2uPiJlRzHmzjUUOHjQe5pK78DnzMPw+Yr3CnHFv735PpX7WbHxfTrw++
rc5wKHQXKeViEHWhqnLMbCUd9A9/RQsapkL5SSihBQLwwRwFd/ZQv/spCKW/38ibulHTNZFSVxDu
IYsqTqIPrwNy4vAoTUiBgc9RPf37Yn/3VL4OyJbNEilbm+bNwuEURqeiqxNl3RPGNS8U+ahnsbQj
Irl5ymI2yaM4G0vKSNVg4r2DR6O5mlOuNWY6g5m+I9/2NKvQqwUj8/JEcHtw0AlDCFw0mUIwiUXI
TWNeTr5KXlnzOmN3ZWUvvKYdQfXARrOnQJo0F77OXWs8pMmhu8xjPoR7+4DfDZafl3pbFSsvVRGH
l0xZsxwSMM59gBXLKxLrbY2T7N4KFJ7phqC/fc+jU5chokotdlRpdzwe/n3b/2hX8JwNnXaFSdvQ
+KpRf3vHMl9r4kDgtp9dBzdqihUQoi/E6G5GPvIDCrxB+FiBb68mavysdHaO2LXd/PsszP6z/PXZ
fjuLmze9Kayj6ZN7uQZzCXPzUF1xzGrFqAGxTTZQixxAmIXR9KvAAllFT0cgcsxyZsFghcNEcjYD
6MXW2oVfvEFKJRPARAXfyqDOBkLP7PJ9TzhuyaAkNnOlEHbMxPBmzPPPhrVZaIvRc0b8dZstj/yI
7lyYFkxPjlcSClZWzqSMk/I31Vf6zGiXTbpsvMhfIgsEsxREG+zbQ30jTLUr9BC7q3oDLMTVQF4f
qUm57/CRGaRNa+C//fvWyfIftw61iCjjHpKkX99Nl+usudWM/ZIrX9HhYVUSX1HjDvyZPKbsdcTG
e3x4QSPd5wGa2IjwjYOj6aplca9W+jW8/nyOlCt6BYJGn0amA/pzxCo1LRIVX9fW+aEoPTGd4oMd
wqgDxzHBiBbNlUVISPFeR2S4VHy3xOcOaBcjH9xLB7ziPb+A9kfRFHVJrzCxTFHHWXXTSGzLYwfp
l013iuFWcJGngtcECAiwlbJz5w9gD2nw/tk+sZaiZ4eJWrUhWnQP/qRdgDX+7wdo7uroPcEE4Hem
FwH2/aOhZwtyDE0QTecNP0GBlZ+I4IEQEAIPanO5OoAOYvJ7F2R6AB+YXyPwC10PA6TehE1ZsR/b
TV9CIqMeRkGx0yjcZuNNDCAG8AuZLUey5m1BGbEaCpjRwA+bbrLEHnyiWvkQgIwG7AGYvSfcodCY
qNl0CVieAEMUUUTFkYzkO1llU7lTCTMhzaOcxuk41KaXwmnBo2ApCKC9jFqyQnABybuEUZ4F+jZ9
IRUhFh1qSwZTO19i40RnN9SnCVlAlVPBoTEf2HoROX6d8PeUNYXLgUiGpTHLp5Du+X8RO2v90EEC
Oe26vEQkavPnOI1euxs8CQpI5oUOFT5mn1CTrHHMd0nzyFLdJxcbgie0snaGJTnKvfKr1FVDhj9O
z+TaUW42JhS/lNDzLw/xyQnbGSDUHOhN5FmniaHNFX3SE/ebcaXPNd8RIDjqw7pwL32sc3Uexpkd
60sCSCvgCcS4a3OTTb7qWO2MJ8HFnzDjEj4EaPOJjn1TslpeGeWUpiJr04LKJlsJhpengjDzcUlQ
GvZAzQ7KMVkCNhVsCJUhyRvx6koGxGuZbRJS7RBBhGCi7IYoRt3mR/g+VRqShs0fElKCBRbwOkrL
pT1M7TlLhsBw+YAjVM+y25AWJjooifmZIhwWGHzAl3cO4KSicFN2upSdI1vhbwD2kTgx1BlK6Feb
1U34IpW8p4MOP7q4UkPXIq44JRAbOzLnmV4XDBpkTSq6Q8KGSLIQcVz+VKDfoIw16EHo/1DCBW5T
jAiIbaEHl1553hyx1SOP9VgwsXQl9DOUxkfgwESd6TbrPzGnhzamC4X4atvUNqoHoot1AgtjrPOO
STJzPiszSnFOG/HraQeDpPMaVuFw1z56JXM7U0kvMMiEJoeOHQD4shOb1w+DV/dokyEFwQQicDJv
i6GK5Ar+E+klAPIAEkMMorn0KgBEz8aEUEDUbbtNkaw5QYKUrPC9XwWw5YjoQUzhTYMOBDXdTy5k
aROiQQuwmlxzpNWexYZjDvDMiNxYWejhkgiPRneyIzQ+F6m7Ds2YeNDzwCRJhoJi2/93qRyT6lCi
YXhiy0FWHfk3cKCAQEG4pdbVw6Iz75iNk3gBHMiH4SxRWl60p0llzBKguOpIujonYUL2jiIAGYaE
Oih5HyZkfVzR7BPedxrg90pF8nQ9COxBuJQxxIeeRGoehQKADNqUkwaHi4+jykjXzkYdmwCf22+D
RGIgrj7wckfvALyswLMMEG/0aVww0YAwKCWRTtwO8B8wv3IVyrsOl4CRtL9xr/C5iyXsIirDjemR
bwIB7nyeWuydCd+4LCza3Fd2yACoPG6wiqmf2ZvZieoiYbuwosU+/pK3hFOBAvfviVL6Y6nDLCCz
0qFqJUqyfLPCvASVb9Z1p6zhwtcHngQ0TdivQGXPmsdFiFrP7FCOANbpT8cz2Khi0tsYrm/gPuq3
/EAfGp+GyOqRjakwYAhouwHttjSwU2zxuVcDhYLXbnkQ5dIQ+vRCubDjmlGEIiFcJaE0cPmASsJ+
mPbywRcwlA+MAStt6XSNqNQjHdKdeJps0je+czFkKztQsUz6roGU8OxWBHdcRpR3KHEzqlJBOpJy
bDkK6oYNYSadNMRqD5kWXJ/E6q20A5jotMw0UPiuyZPxHSIQkWJR42ffEtNZmoO1prRA8JN6Gods
pT/4toBeSZVTaH2IA6930hOUFyLoVkLvEKajBBHGYe1W9Ov2SninWC6pvwrByH8k9FUIBkyK5frN
4zJ0NGQlcuB1Js3wmLSP5kv8Ju0Za5nUTnu+a94y4x1iKFKAA2mQBfEuRL9jJWGGAbLcI/tA214+
js9BYDPOaylp9AN5lws203YrDAqooseFkMypVZ3b4em46Iw+NV0FdB0Nz2cXAISe2meSJOHgNYOQ
no/q8KLGTgzUplpq+qTJd8wGmTJOBQKjWIHa8NGk44gg4ljqnw4FvAbGPMj4eBj6Tnrij7sn3e6O
/Qnle7oWKnw9Osv1QIQHCZJ+1O3lwM6kAVMqdhZDBfUKiWtwIfcL31JgR/D85SlPR2IzxIuIsojG
vo7yjafhhz3Wu1B7+ukFzDY77hK42iRLXNLt48KTGuYXosxYKU4j0rBIUsOvgcpqog55IYjxBJ7G
tJSbLlGiFAJi8NOUsjJb3qRQeeAOAgJEr0BwNzPAvVUkD/l2TcujVyTV0lRVY2si3iwjz+0lUuhJ
yms4QQD8QPXKjhY48YzuKjE7JMWorDLWvWX73HtByqoXGp7gVYhOG9j8q5577XEog0KpbRwOxp6n
QGc6eWKkbVSPwCN1nZlj/k1ppgH5jeUIVQdLqK6d5qoN3/iCN+chLTEqEaXASuy/xYD+yVCoshxj
jFufHyPM0waM4kEt2MejW76y+vGf8t5XkR/wceAylt6Okc1yUNifr+MLOW3goFmIBzbrmtNHQk40
yiyfmFm0VzmwR90WYDrC6mEFv2fg5DvNr3AKsX8Gu5xZC4OBQZdLAs9EoLRD2hpZ9pR6IzZqLEU5
1fPcVwY54vFBuElYSE6bWQpuVB7KqH0YvwCQwmRdyodoy4iQXQcQYMmobqyhCWUodBQ61gn1LZtT
s0iDrIbFGyLws9y/ehbYSwto/UD5CJje/X56hjTXKjtdmCaaQ5gi72t9cbQaELVLciAkOIaO+M54
bvXf/4+9Rv+SGDpDOdgCgGz9xujbzjW0hKwsc00C0pS+cMOVLe9uzwemzI7FyuvzEQy7FVns9b2D
wrctxYn6jeD0Kg2uLJ+P3Knre36AQsCHjYixwcM1YPLJYrdAaZA41tXjFcHPRh6CEDrNpnk+HR0W
pSyHmspJfGilgwbGKrXR2kWd2C9QuZkMnjVYYsdC/smUydpuRLaW2D/P4kHZsMpmmmCRyVq4uYxo
WJ5VegkeIwe3PDkPjqvrC3G0EPRZ4HAIgaIdioedPmPl1r6Ravxy8hkdBnI5rJ/jdcEKA6Gj7v57
zkTl9Psmq5omUQoSFbZ0t6UKKw/la3rhJpPPooU7M9pH6tiSBs0zpRc2TyH2wdAzsOyxPzgNDCQy
REq1/ayZWWNRGmkimuOhj9CIdQOWT9RHjXcqZtllWoQjKh3/R9h57ThuLlv4iQgwh1sxSlRsSZ1u
hI6MEsUcnv58nHOz3TOYAQzDhsfdEvmHqlUrcItFeAniA6HbPL0xJn2FYAsiV30RrDYGgp63OL8L
H/BZBslbuXiQwzoj4FgA38E00aQwVz3FQqLqAfGVmPW+qzvllWM+PYrfCA8tGFYvDEpQBKLz4yyn
Wajx0IS9i3/eCVtyNrzIjK13aSwMwn5N95r5iQbbYX7ffKVzNh8tvNyFNrpcCGxDgRgqMkzoWfj7
hbk5REHmQOy1FRZad6ptXNuxf8oC44YI0o6Rj/UuFRGeq/R8RKbnow8URYHWYLnoUHrnT7ReOeV4
Ctq8wEK8feEDx4CWODyhA/ygU8pOIH/8aOo9BR90gfTRxciCxiLnUcco2h9VkhbcOwwcmjczyBV/
XOJ0Oe/g13HwQHlNyeF84HrQw/hBZnCGdzMhHfifT0Amx57xVr/kXNLORuqTkIWTY0aXpwTXYklI
1QWXvmZOkKZabPJZ/se2+WVrOgM2Gl5RjU0znE3L+V8jJ5H85JtSO8LCqpgPcH4kKRrVJ5fW/Ock
FyfbkZkHkWkcf7CMIvj6NgcIVfzfF7Uy3x4/Dg6uFUs0VUvUDfGXrOB/Do6oa5mctDVrmtDBfCGg
dKeIZvPP4maGzhsMUostvvLjRt1z3ObYvj98WPgZQQqZ/c48RHmlDQm6/+D81neDr7zMn92AEfL3
z4rK6PcdSPEjaRSuEqwP2Ob/PebqXjCut3qQDvIBd/q29QoXauGGljyFD4R3oWEbPF4btba54NxP
glE/tS734qqChbajW4Qedrps4HEIL9EOrtyd8dlmYDDhNBoO/dSsAalBCxMGY+PArHBmdz96a9gj
F2e31zBkdK5vmeXMsoZiY/XeAN8nmMP7pJ3ilIA7Cv6+pF3QdS4k7O5XfDwpaOKwxsnr0UCQtktf
cJ4kOW8D3RjeH8coxfR+AoDwcUC7kXuVf5TDYlriGn5PXBRkeihoH5g+klqRZi+09RlubV3QElCi
BOmROtpqvcmXx71AohkXQLzsMJCMH9reT9Xd1Qft4S69w+RgyFcQ0DYPscLEVd5vnK3moiCJ+2Ys
0mkN36EprLmwNPcacaJURcb1XO1r7WRgr6R/myzSweHTikvRBN9bXdWX9Blo5vYOwuKICNhHZ7ot
B6yeszBu7ER5FrIH80riTzB+kzuO6zExTHbzNATKE4Z8m4KkB4CvybFqmwuGmlZncLKUJJhkYEU8
fF3dC266oyQohgV5G2phW7MHuhN16+bqMYm2RlI1jFugl72nHDOiHlBzIoXrdxk8RM6yKCdz3r2h
7MFsmJyI7GRZLyJm5vVl3cGU7s/x51h6kbRUVFvX7S8D67cyTBlKKcSy7O/k6aIB/tRP5Vpvn4Y8
oCG8yI99dm4et6NXrBlfIts+XWMXWnvKvxUIYLBDTZYAIQ05ISBPqb5qlW3O2Tka3h39OFl7CwQ6
sM6DLpQkAKTXJPoyyEdapF7T4e9JhwVsI9Vh5t9YVLRakArlUHjKML+g6QIo9yjpLVAF7zIcWnL2
+DHvNFLJuYxY+k5rLOHhCq/AKmTPudLwYQCDkH4+A2mLKqA0lzE71HYK5l0dlsQuaQvUBAyITRZ1
Tp2E67At+cKrdgAPsqdDEw41Fic4IZYQ6LmzfJHB3MdsjVcvOnnJLXCrbXLpalsBdn7o+PSZb570
ffPUhOyJGM12cGEiy9+X3XuDTd6ZnApiErbJqmdovwfzSkyXPYJNeihaVOdSKN8YyBXcdq4pLAQN
yhw5ltxk66IP7vWxRpOxE7YxRTxlO6QoWAPIxJEe5buWpxQTw0Zb+qvg+LLw7PauG65WpXDmShPx
dOfGHgsOiV9BkFDcbdMhptdwrgcw23Y4JIqXDt6oOR0g3Os9P2jvMVv6zgXq3jtPK4gHc1q+6lxQ
pd5ITif5CRhNatscHH4PVb9rt8ZE41tlZNzZQ8MAuFgKd4oK4UUhxVEK4Z+Ofq6fOT7YD8j9R2Cf
ow6RI3kGdsCmmbJcDWPagChMtYBxnkgXSiotxCDLK4B5SG003Gv0KXduheOE8DkZp+pd08hYoAdj
yLuCEmemKHRa+hz+5FdDJLUtWPYJW4BJ4DAFf8jgf1bHHJ1SQRwqeciEjLBK8t5LgQGnYqkPACF3
ndqEIBxyaDqmIhKzdA2b888idfSTRFnQBqCAHZbKKI6xElVdS3gaAMHuFV3ZrKhY1BAhtp15tW8t
INljR8l081Xls1cfRpHQu9u5Ul+lZnuv/AjlINYzK41S77kSjjmUlBSWpeyMz5K8Ky6rFnIglgcd
1CgDqm4J/2bC9SAF2WDNwzhZqJiU4xqw1J8jCxrFotHwTjnW+6LfjrEvTx51pyGfSvXzTkuXWrZx
aJlXQNb2+/hB8DVSKph6s/F0upUlxo/0Uc56XFdzlFK2u76XT624sNZAPmuJNJ932FkmtJAFjwJz
hy+S5H3cwqlrssXwha/2y8CPXE8oms43G1Y/nSxhIvBWqMZDUnEAJNba7rbETJak60OyjU+yuFGe
Cab55voq08BMN7prgGSQM5O5Wupr6kJYKvvkXZaXVIoKOJhyLrMHucHR07rb8kejhbl1pJkGdIy3
tVMq9st1aXxjrMhvZj5NcNcnL4WA8urNNP1swo31fE+eR26HuxpeuOmTCzYXUElJ3nqp6LC+gMhm
Txq+LzxNIx/gyi1ki8KCZGPUj44ZXonJJM4gZ56IiQQuYwzcNGLnPJL9DGtnkSiyJrTLQuIbbQY8
9fdSuteAFBbdC14QkkTmOBhrUIw7hTNH5nGDcXQCypfscFe3jQznBD8MIPzRpy0R/RguK9DqzavG
rbUjRXKqX0WM/2J/VFzt8Sbs5fWAkx7Jm9TuJBoeigqkflVtzSChnyPNYhHjUt7vhrsHXkD9IHPE
VIKnna6FU6U+PGbh/kZwKdlgSQWvnLv0Tq+Cxe9lUz3HcwrYOfLKu6OTaRr2yyt8/wci0sB0zx3D
qh2wlxAi0yI9gPDAMLOIXyLEnKsrDG44SXzNHynfwKsnBE5Y9gHRJMU77958QHldlseqYDiyqI/R
3SG/igGJIzaYfLRBvMFZZlW+lKzeo/ZCSIIwtwfFOfXpRmHx5tW5x3qTsVjiastWCOc1SiFHDLHM
TYLTJRE2kEh4kQRWfkVkqDniu+WYduuqjVdi9B0RFEfSRrLrNibfEWCqAIVn5Ib1dLyDk00My5yk
ZfTF4k4ssGE+3l9vWzcNO10iFMUm6Roskvwwg9glfp+1n/DOaBYuCuwlHT85Dw78t+Z8Z8fkofhE
Qp7faTYJmNJyLJ9Ui6ThZmN968/wyNw7KYkQy9uldvcUOOYby7ESv3z6ZcmZXsP68yI7yszoXA17
Iicjv6FvVZYWqWIIfgBLoOsHkXEoyKyQg074tHqMfr2M+QTREZa67bHQRjZHYlj9qvXEhnwbBim8
j1GPwspjgYtPoofKLifo067H7QCDnS2OlWr9CZ7cbVrLi4xVDY0RdNFst6JyZvIhFI/IYm6cK1y8
mttGZ241WJejr3LvU5gbe0U50j5QpAv7+DBeTiXgWAJdCC3l9YiPytfNmVg2mLVI2KVw+miw+sOZ
yg01hRC89zh8ypVlfHPpfyZIHu59xVA28tqT9lowEsOGlpaajso8mtGDdd2b/X2BZtsAYnnRoVRe
bW4gNAtpvLuO+97TiKMEOp55yQusTw8Q3sE9bDx7UrtgDBFUMEd6rJAuJ8bP0cqYKXjCi/EyUMO6
0Xb4uPlc7HUZWHNS4ZCEEoeDReYfNhx3ISgIUXg3MFO92Lg+ivdASBcaDReOxwuIAHOyhsLqXVdf
t4P+ULSMc/xv9fmspAHjJ1oY+DfMHXlOu4t0Jt8gDjDB8CfjaDb2tN3upwX3VOuQlQCOzUKgMIbj
ny0UoAvkDsGcBz8nHMa4E9/eI9iRFjbr2akn7TwYbL81gmgtkVAFnxCdOLNQDlV9IaFq+BQxd2/W
pg8sK66K7+YVMEB04WwiwmA6EfBjS06LFWIq4hLgQm7onolDf42EVSs7cJnSZabaV4RdIWsz87hn
7xDGQmGwK8yHISHkW8jJsLdF11hpvrQZ4JMepqPl9IsxrAbCR3w23ZkbvSLcekGb6igrY2YsIk7H
mBhKlNOcrxSbbvFE93p5YDhk3lfRMSK+wxl5q0vkm1rvJk7TveRuhhEwg6xK+ChrJPaY3ZAOXYWt
I3rjkhpmSLcgz5pCGtThbhBHbxPbcF9cvIm7bq+VZ1VZsp5TbH/fszsuWu5Ns6VPIkQniaNC6PCj
vi6Ft9priIVkcii90awNZ6kNQHXTLATEfhPNRfZuukhGyOPlKkFUAZAAVsSvE0AQKX3AGP1E9Us2
GGFTtHt+U67zV8aPAGMjIgYnemffcDFl5cfs5QGZywjAjTscYNhkxGDW0EYNftKC3V8Jj9ciEKMX
UkqKpchqLZWgA4IkOdlwKgsbahLhoDlgE00QXrPBNv1kbhHEINltV/qbnH3mbFdILOI+SkOiM5h+
Qj4jF1l28gJvd9QEkRN9N6l/sZyxfogeiX5S9VPB5z+Pug+UmJgvGSPIyI+XGKhH2IuvcFbAge5w
zZYik6fX9KMfnJ7R2xUSbWtgXh8WWIuR7JKt4trNIxK1Hi6jU75HL+nDkLuMqpImFDgrh1WrBvNV
8Nkhf0q3F5KpFtNZU1f5SmIUoz2xor4uRLOoiBCB0Bcc1mX6MuxZJ2+j3fJrbAs2LECw99hi0rur
91x7YLdiPnPFIBGy59w4svlLc1jR7PwV15XuW8u7Zueb3NVqj3GNVDBfWXfwNfPLEynV0K2OWfMd
WZ66IWzTrZ7T4h88sz8AIpJsAaCq2M4i+VZ/8MzlXr/eG6SOswc9Eo/sqWH6VS1JPoVRDZz9BOpF
8xKtAEOQW6RP8kn+TJY6iWyqO62iE3PpI7EnMeG5PN7rdz3O49O/QyHyb8xytDxoZQ0soDAp0cQf
1L5exEhU0YTpEKlwuB/jemky8W2XtBuoXob7cp76EzlhevEduc+AOsZrDIdZWAPv9JTIexg43BSt
4kxfifhgXsIxPVzvx79/zt9h6f9+zB9UpjSrMl2sY/FAIsmqOuGjAsHstpI/pPbl778JPdBvSBbq
fORBMLgs5pk/teZtUl5Eo+XFEdkIXPodMXPu6pco/2SSgJuaaK779FFC6HvxgE9ek15kTOwy1BcB
9yrbKl8iw74KLjnBorSrPi8C5I6HOXJYqUiuwoNYmrc3Ct2mdvurPzIYAR8jPBCJge6pxjMnVQrc
crw4wFHmo1S7Q2cLjS3s8MMvs+VgLoUUa73627rM2NAJBaFOkm7uaUbA9Eai1BRccVP6GsmuSihL
YTIGmfB9h1DL5LQmkSRU+6DswBG7PQ4fsGs0zsOS1YYiF1K6pO+4usIBiudWvD3IsqdCgO22GDgu
cMGuwl7eTomXffV0z1cGeURcudk5/W6q9UjEINO7IrgKwZ3g+vtRdl/Jk4ZLYQsPooJBjF46gO6W
Gmqi3yIMc5G0QZeB3u+Jn329air6uUBTw4FzdBGnT4bl3hJABywJIIr7GfECvf55Iy2mzFf9PBBI
a0/hu+uxWxgULcaDPu1jHUQ4FLJlbRGKqgVx49Fl3RqP6rzpNnW05kk9XZlf2OW7wRBx+qDfaSFE
aBvrtm6B5c01tSMm7dSEhS8RU6IGFjQ2CJK0ITQnOeQwWfVpYEapcvrCsaSQMLI5OBHLRky48cbT
0Ct4pF/pYfZxU/B/G2eqcOYPyJeZRYXZvvRu+dYgSELwxzVzoM7HeCFzLoBfcaDplH1rJJJwNCBD
R0gsP2A5MkpX0wNAt4q74RXPgL/vBOU38xPOhv/dCD/YqlV7TXocD6ZDaT1ZCuHl+AKsLVLhVyAm
uKk/MWiJm322adEl7FkHhU9YguBBGc9ix2wouKPovejCyIOZQX9RS27c/AN4xqjgT/sVjwIDXwgG
3j85roNSZdhuTHzMkeDf4u2CbXsc3qkdxKuBwQeCgm2tH2R4ZUO6uJFxei+8Wl/V6sb6lOLEvnUv
BLiq84wJWcP0Xs1j3LMEn/56hkjVFw8mfvOgUIAo/lQd+3ZHNI9kLEqie9rHjttdSo9Q0NTeN7F6
gMsQ3smySU8NIFvzrrE6PgCl4pAJIW8e9hNkkzcRB6jcHsAOoJkx0aB6FobFZfGmx4SbRIzGAYjI
CEoIz7mdILDQZExHpjP0QiqlA7h0ANXkly/hdXejJWRae3EygqcCMjERHWj1TicWLHFavl7pJcMa
ae7fFwkqpD88/nmhAKfrs4HLj6O5nrQpKvIaHG/mT/smxKw6IDSllVcwSHnaUeH3s/jBtZR1I0AN
jEKRqp64m2iNzPkFfTE7/Lqpm12Wbav3293V2I7gQxkKZDKGXZV7Rzv0uXcD9pHBaOxxx5RQbJd1
sb7UnHUPDVwG8wsAJhk9k4S71wStBAHF+Vvz1OZvAIgj6WiwMNwLkCRBkPtrQ25KFO0jrCMbD9td
c6ci7iirJY6QA0XK3e7DqjulmyRlYEtWnkgc5lKoVqq8RP5KbPl9bnsfGZDWxaqYIwRdmc6oPYym
p2PbYRH6eMrZIvT6xIc2zyT/cOx/fN/JHq+32v5fzgB/GCyizFVVXOVwZpWwouBd/c8QZhwTTc3l
aDoQG895e0Fjnq4b7ktGTlRYu4juP7VHFCHFFjFijHnHi06I+oeCZ6jEnOEffBPjD3OW/3ygH3MW
Sat1uVSy6SDHT6IWNjWwIoshkVZy72TC1pqHHiOAACQ/y4uP6XsEFNfQ2Q7bydyOn4b7wEtBg1sP
PrujaPz2Y9xHMC6BZQZIQrInQR3SsCt5v49roODrSaw2NDpJ9lqgWmEF1Tev/6i2xYsQf0pQQXsb
IK2SPdqTcURVMzkqXZtik4lXXd9KCWbDC0QY/QHEjkJ1kI6RSdB3UAdJ84/t88czVkWPyQZSfxkf
/feNJag1lUstjYeMtJ/cmypeWpiOIZCc0AQ38yOV7cgKyaNhTpER60OWh74aoTNhKwrYNZ8aEymS
jatb7wkGqY0NI1GJgiQ99Kr/980OE+BPm93UcMMSKchgJP/344qFLpUVLs4Hq7IW/aprfTHdQPO/
YFcrLdCHL6qP7rklQQhHD3lCVrCQwIq496DxEqiaB4ayVhxiv22AgLtAP8K17qG5ks+9/sJsJS/d
SV8xvbGgY5LKfkaMpzzJrVMuzMcGqMsRHoGr8IOlit7hF4ugy9gQPoS2qykcWFgSnMoA5hj3ckvn
WAS0k3fGTynxgUiYOHOvtycGUPHlfRAQmgHkJHjAUj1cdjX4rlivS0zFGAis834zD5RLv6JVVPc3
C14DuV/4zT6YODCApTww5GLi0qaOabgt2FwXQFlhJqbM6Pg14DLS4F4y7zjmVUDVZwoMjFcDwzln
OE5kzDeLvoOViLuSY91WRuyNaQhBecz3l2SVUsmQaUI9ZlWbutxbeJ7ol61BiGpj+SpzPDEeyHSy
nI428IIFGLG5ChYJQ3JGHxoVn5FBOQ+5ZiEDoipwHJStlbrYLgQqo3+CCMEyDdmmVWzYPHp3Hoaw
jTcohEFBqxbJJjy34TE+Kryh/jRKYXMJG/Ec0axUy/t1KUOYUcPeaxmj8+U5YpeS3+rn8uITBdp7
KICK1qdDrNwi22G/UIm7qkQ+BMTVPGTNSmvfytqtn0X0WBOu1owemGOJzvX2rt1X7YDzXE51WIci
40v6RstrC97mru6WRW/rjC9v3qRsgM+ahXxUog15momyFjU36zobXAejFBQWb1cT4xP3knvcmP1y
6F0yGXPdlp9oEK+JD7GvGpboxaDVX94r7eU6hk18UKPcl4CfC6pq5TDIm5KgKUjDj525rs4xHJcy
exnip453VNQHM2KtvKUs6ClbmkHm8CdzBoftsm0R/4PY+vBPQKMwUGtD5I3EOE7XrYmL3gWmGZ5I
sN4vaMEwPQXHV76gu1nDK0bI8uVtIr2O0YPyKJtLV+CDVvISAaIESA9C7SNXPfbFa2PY+jv04OQe
lKgjmmX+ihwOKLgoj8OdiuZJz05y4lUJcbw3WuU6PQF0/f2o0P7URamWJZmoljkwfpYF6TANUXTv
kWuCSn47k3c7CbFvaEBLW8v0y2QjUSO+aXDGmR2lobG9SiHWZyxjSDDKA0nv8DW42AO4LCS/3wpO
m8eiXCam34BTySvKaXgY723lj0IIQaom4LeJg9o6ZdMDYpGu8CpQEM7tW0BwZqkuyTz++7eU/1R7
6sjqIUxxhv9maHwzU3PEYIvzkN/N5uZlnNi8zPgwBnIGhhrEhTK8KjyqYDQCV3eEnXrMp1V2nMEm
hObOdfpXSfzHmgzzK1XB6l82FeVHTRbH96IfKj5Wv4K700SuZASXNOB4Zl9TBKA7YGBmnuJnrr1R
YhvbtBhfknNDTOy0mDN/xdNaKlcJW+PMKE9CdLAHmOWQFbZYKUw5nPZleY5hMy9MPLIxiSg3txPY
0H0N1ROqLE9ieh8bymc82N3maUy2NZxPbiziiC0b7a312B9FyQUhoyhubYInbz6EAnF3fyzlhegA
7ZJMHJHfapMTj6WO0/Khzrpna70zPMIlCxs47pPHWK0mP2F0MsOHI/cYoyyas551Zujq8ta77fhL
lzasSvhJKkO3f1C6/sCtlBRDof5VJJFS+Bft9n8KLzFLk0s+XMaDSEhoumKi00NlpMqgqWeATylG
/N6EwUCgPDOmvbYPmrDBgOSKkXLk34cjWFonP7YYv2er3scYCGIQqR+XE4ZY4OnSRtDIbCs/rnco
JwcjORSEh6eOlm0wW7vnjghLb6bmBlfJyeR1dioHDmoXRtPFgH+VvnEdWb3DUae45ja3bxU2ksIy
A0PfSco/FuAvM8P/koF4HLNZpUQwi2FpPzrHW25o91EXf1U1ENiiPCAEfOApHAze1qdsy3p4lX0r
QbwDm2wSXbV8XsugCDC5re01ChFKk2KOXw9lxBNSAmN5mHW2f9++f4R6DDYvTaOKuFX/gdEB2umt
mLTjoTF8doI2IlhepdpXzuXUoFPOZ275Qh6oVADsnYaqulhJoyMoOJvMTvW5SgG7TzBOuJ3E8vlq
+hDTOuWQ33ylfb9LQVlvuNYgiovvua8Z7sR91GaNO73Ay0dRDRj79+9kzHv7t2fPNxLpAETOnh8l
tyWoba32HLyG4VuGb2L7Oy7NcTEAIiHsDM/JkUz3pgC1Np/01xEkL/JRo0bdA4QhKhTD9EXY02BQ
xK0/Wnx/UC4KEppJkK6pWFkP1GS6sc6ipUSvX3+ZiMu7oIG1yqDfHl+Y3rvluhVWYIRNEeq424rL
WGeSty2Sdc+oKAvi0gafkQH5s2FW4UuuHKqxfwnlgNnnhMpYmw7iuxyO78SMT/9488r8FH57SpY0
GxqZqs7W/W8hm+qCoIxCMx6kI54xncMRdcew550wX4X1ihTdbVtHH5akM0hhimQdmdrtG0J5xxn/
yFQbcFqlmd3cB6h7+6T74pqhGtCYFb6A9P/9rZp/6LKBZ2X8U3QsGg3xB2+/asuotlRwWvMcLyOQ
t4VUbmqT1MrYES8B0cGUO/EGbDCRdknuxMyPoZt81RO0EQLyQALJvYJ4cvsYz4q+ub3gjpNntiCd
b/pr+SGcaZxV9StrAlqK0vtmPN48k5g52mS/ouMCwojEPXFpRb3Mybd7jmzlTUfClIJijdUGjK3Z
MuI5Q0UgRFcKqKSLfl9tmEy96HgWyzDjGEspg89TGl5q6x9wFYDD7+9UJVgA/o5kKDROP56R1Ktp
fY14Ro1XXT3Dw2ynW3be9eI0Hleb7N7VZf8A5XIxfap1WHn9Sth1+/6BW2UHSo8CJ5sCpjYVbO2M
LgH415R3dYNDD4aO+4m44KOu3Wh8Es2bBK7JleRMopOokS0zVSPdexBoN9/nPsUiSsce4FwxHRvI
644XNDUGTCc4mNGzxBCVQdsTvCOsGQq//dLkB+NpdkxaTv0j7w52EoJ/0ozhVxCIntpc2iqeTLgx
vIrSzKmGS7NkjUI/9dOwyVz4dYzHodKL5E0338Pg4no7PKZ3Oz9gPlo67egZpnOz3HJPQPXH5ZQn
HoNhREtOgueZo73ya1TMvWIgalcPtJUZORh55uDCvklMtLkfLMr8FCbKpkz5aJ5VrqYysy/9oWXh
2wyHR7+7O1DrNJMcW7chYF17NT/lzGm/8uyk5X5lLthjMVoIx3LhM0FQg6HLOeBpqnPOV1jGXANG
qHqxkF7xm3kpDTxPWFu3kGJDejAXecCkD7T6W/sqNL9dfPSanT7lAT59iNMW43tsHKFBQHo71+LH
zXjSSnyaQ8oERlfLxOfJg+eoQVPYsEcSb1ug7/tAQrBnJgPBbGGcRSfqV6XiyAJXJd6SnoUgpwYO
pzVpcU3hLbbb/unSAejAJHwSiD/BWTTxqLnICH0gX6IuV4QpP0YP6qZ9Z3TMxlCDVvDpgzxms3cX
NVDukyEiVa/le4+OAkD4q8i46xheVWvY6Vgi/qtkhdrxp23CpQz3XDZlRf5x9MXjRWRqwCzlEm3k
wpUKiFhufLriO26eGemhQlOZjdPVM9HAlnh1uTAYEJeXTVo9FxS24w3izSKviClYFtS57u05mezZ
Qpk8QfmbUQUB1Ywzqti3WnhYqJBXMko52BX4MbeaF923dKYdATKEkpNjnmbeRX2i2UvFByge2SOz
HhvhPnBgCe5m99Zj12xViSurcq3RVmX7staZRyqzJ+H4afJQBXzTdc2tTwj5RobvYclCfcnw8UmX
o/ZQa27HcMphWQMJ8d7gBjGJ0cZXPEu6cq9dEfZhI7qJZfj/z7q1g44+ymticxUR/Ufv3NxzmXiM
K+XEEWQMRrs9/Xbxj1PsV0rjj4sJ/A6XDY2mid7pB8ISJWZP+a5PB6CgLnqgz0SZ/yzsMuwc38Z8
yUhuuh5i6E7mSgPGwOjJvRZrFa7IaRJt44yOdCjtq7TNmcrkqM76jcWc4V9+5L+r0lXpPx/0xzJq
o8G8qgrTgW6vMUd1W3dCK2F4BqA/7mK3HRxXXfjQeVocA641BNej4LRP8ZeV7Cnl0Sb8owqXfpmI
/fbwGGdalqqKKgL+/97qOm7lwzCOZGhDa4BwTcOTx+41jM+Q3zW6xfujZH5ccfFkWj6r1oYlmu7b
XmdKnJOG5Fy+q5unflMLXk0gcxw9n83ptSpP8nfe+fwfE4FQO4ASotOWGhcBXkjYzlvOXTho5lYX
sXFbXrpd4WfU4aiT5YA9XHoXTrjFCz7kFEJTvhpVPMtNRyDGmdwL2bO+KiNMk8NF2AzTLs9JC16l
cpCaJ8k3HhIXjJvgAGlzax7NsID+p1hu9iFkW4Pm6h5AF0l0Ao2h2o8PyXWD/yOqgZyQnbxg/O1H
xT9CPv+EA8KdVwnVwFSE3K25XPmffqc1lV4Uxft0uAL3o4hSnHh/RSK4S/e3xMmndfXyzLQvXYrf
3RLsaSCi0kwdzJiamz/Z+eBALe8h/9wfX273EDxoskUn+6gZseBBEnLL/L2Aovn9w7En0xTrlMVo
IH8BFv/zkespTTtTKKYD6k4sc1dq9hSbywKl086E5cYB1Q+BgPq7Ot3Ux+EU4YGEByu8lwQwbiV1
PkXXTftM9xGOnAsJaYg5+aa6kNTd/QkDLkNcVLv0GU7ubogfNGvBVhDGo2RR/OiPV1ciLToOr7nL
5o5zxkGrWnOk4pVZWjAZmwFzsk73jXemzMN1w7CJi1KBKQJJ0VwannwmmkU5FoWXtZu5Te5PnbLT
7gxXPI238FihNfzQF20KHZoBMybodvaZNIeIAYmTC651iAgWfEyWGA/Sv1cIy1f16RbWTvrWZMc7
peSWzLObS/zx1SsifEGW5sdk2qR959Y84e+b4wWD1g8U9BUO3lsZgyRrBcFL85G2jc+YfVZb/D7q
HdxkEqv5NnG64Iogt/o0ucR/N9aWLbhCN59TNmN44BRMSLl0EYXZye7e7oZibW4RCHxmjGxCtE1q
wHwtSXdp9gEjMtOgIIrq2po45by5DBedy7suu9H1IOabTHAwqqr9ZjgI97P60I8b+qz4K+r3aboH
FudNK/9qd+U/oOIE6GhI50Raxt9SIrrb9RKnUzIdjI8ba3rydO1JC2UijgXfiNaquYZ1fyXzheZK
ZKD7nGAr+oq30wQR2joYrcOHlVKIYT230uJfidq/u39yVOtotFWORJK+for6uqtqDlKjjAdd9C9z
Pq3oizffCLRdnD0MipsMBxnoJdmohY/sCWAWCy8HCbc++fWVWfys3tK7DSZBVhlaWliOYd0EsPRg
RbeUhgasLybzFrN6rE0TR35fIUarH9E0Zp/i1QPn7DJfxVJXDiALDdMeIp8KhI82dyGh/SOtfvn3
Df+7Z+KPL/2jD5bKuziNlToeQF8gY1UDigaHVECYTGMSXN18yRhOMPzLRHfsxi+44+TQChGmw/LA
1M50WP5+L7hCTW3DuKpR8CXB3BgkGwqWn4TGjoY5VRY9qputhaHIuKaYYcve0AAxhR08LCAaDBdy
j2ei3gPj6ogfVMAJHNE80D9aKIWjxxnYI4TsYM1hgQCLvN5oj5LsmQjC7hBmMY3D9sFWbn7d+aWx
KV4qXgtinX9Nd/7UP/3vMplP0P85IW+3pL/WKcMdrQs1Aa5eWHynzJQfMsPOGBDC77wHUfHOvA6N
RBG52OsN15X8LBA+CNG85r97KudWySFOkQdrSX5XUjf6mNJ/lEnSH/p3EBuFlphlzfD/R683qnp5
ae/yeEgE994SkQim6bUgrwUkcqfT5ieu6Yw6EI/+A936E7r6P78bZ63/PiezyK7pJZp/97Zh9ruZ
2wn0/M9mYOAZ8I/O/088sv9H0lQRGyD150x3UJgPdlE9HtRNia6udAfgM4IW0qVsoyhgboNyDBP4
FNr4CuHIpCynB/ww5/+wxmgv++SUHKkZcHaNeo9/kIc1/E1o1RUEVOcIdeTvW+/XefKzDNMtUnNw
B0LgqvyoYcVLq8UdmdgH3NuS7b1xwdEa5K0b2XS7JlSUYLrPRgDaW72rFG883WC2hhIMC8xUkCho
/1jZv/uuzWfB/3ygH7XqcEtMLZo/UFM6moKxzawZiuGkgIi6N7c8Qj78+zP4lbvw8xkQqAEQp+iq
QR7XfxfJRcx7yVQzjp9lJ61x0aKAH7ckCN12sBsg/KExlemRjBDq93NZrlr775/gT9S+Oc6DFgJ2
H4LMH1tkas1bLKrR/5F2XsuNY1kW/SJEwJtXEvROoLxeEDIpeO/x9bOQMxOjpBRidExnd3V1Z6VA
EBfXnLP32oMzfPpUdSZN/lIxz2I3WfWEnQ42xtaQ744zt3qWbw2iO+ut+x49SeB3EMOig5IWgoJl
ApTmfQ4m4uPKJ/zpJPrlE6oX31EaA0obTX9wQMNCQGmrBVQBCpLYla236FAK88yBigkWCURoSBKf
R2wu1KGZR/Iqpba7qaK0oG3vVleEC+pPazrGUJXRK1vyVEf99/kljR5KQav1Dmhw/SH0d/0+I6pi
PHkVDWkSo31HwheAf51TQZu+yH08y4FdtUz7Jv9IGu899U6I90HxION+gQhCCQr/5dZvbBjPRo4Q
gUDZhVqC7j1aa0RoOUojzItMr0Chk7tgfHBRbSRvLr1PhbOusNbCY24QBUAp10at7OGkA45Fr4XK
a5Oumgit2LrL3rVqa+J5b1cyZnG+Jdv8qMV5lDtBc9fga6Hl7t0iU4oW1SGIF6EGyOlk5JR67kYB
QuiGZS0MFmJyY4DGgD35Kmlra3y3kLdZdizaAKDQcoD68G+95hlhnoUtg/U0WeXQcKRti7khxXdC
5fgmTeHoJE4L/VO9U/NjKN4C2RX8BRzj/BmEsKneDoiboEgRm+K1b+y4yx487zHqkQLZ/bqu5i24
ZorQLz6eBtAlc+2JFxmKY+UeGywSpT9rh9u2OKjNPQTjJdgw85WOa+KDSKP1AeEVIssz3sQu2AXR
IjRBoW7Y7ofkLpSrsLwFNVBg130timNorCITTh+mVRe5o5yevRqA0YLNNmwSgcMrvfF0WGTmpDow
js1BSu7l7qSbizJm84yfD/aJrD1yBCYSCAlmsFc9uw8eO/z946FbVsoneQmDrWCaSviOBs4T2GSR
SG7VZqP07zL+8Hxb4D1p9FkKPlx8yqAcxyckEg1mVVyacrPHRIdKJFmrQA6jMxwMJNxYWnGdBoMt
3lK8qNhpgj4DZvGu1wsIVNCfiPg2oQNvWRvuwqN3M3qOIq1kApPRPN0v6nlzK64NtvRz3HMKhTKq
hPeuMk+PnH/viwHbjoTMcmX0r/mIZG7T3VIWwVLDaiuKZyHEp5FJLDOkRkHYDdClbhR8nwHp4qTH
zUCbgb5dZOhLcfJSnXxtqeiNx7I4qsg5FtoWohZkl0f1MTGX4K48e1QW3slAqJ3xYiwmJg2Wky0x
p/QG0oqqsv+nghqiLXGZ4xWwsKo88mnU6A7LzmReaKZZIzil6lFCrUw/nI6i2D8Y2HPyVWpOtUE5
eUlAj+TqVnttHT+fV7dAOOoXcc1uxpjwx3PVPwuGLZobDrANmc76Sm0e8fPTsBIAHQx/8gGT9LHG
iHoUKL7iiGrzPXJ/DrVIuDkPFmv+ijQPRbq4jtVbHffzbY0errA2QWB38TNRwQLnHAxOcKxSlKbQ
lUV2pTUnIJQeGe95gZ122dEFMEAoEI1+T1sif1CGk+EI5bLnc6qYD9gLFUAebOxJXf4sj7dICY0D
QnwKlL9P5N8zpDj1QOCHBAibXLEuAbGSq4VtJJf9VHcxHaVZFYAjJZuYY41iajInnKanfMxueI8u
GqzeoaLlMqz6j5Z/RN5L+yBZG49Ff4eXFJ0mpBaQshAF5W0dPWrluzc+JmApsk8wIjJuzOwuuQHZ
CyYeleRgbpk2MWVR6U/Dt9/vjfxwZvqLlRw1uKyJxCuhMf170PiyLWZ9arK24YzkkhulnpvEbqRN
QZ4S7j7a6tReXtmBxnw86TjRNEo4NEvj5CrtDLYhWUXjZjCmMAL1RYRNjBfLpocwWnfqPaWTDik4
3Auw6+u4Xg+oSZeqCYf5adhWi+DIgCxWujAZbeGZtmvEcOiMlsFN+JqFuKPv0+pWCDhxQI/xHjRC
HShuZUd9myFYKR5qPKi43PCpYkHCeTuRLCtmd0qtxa0YriKgBPEmDlZyDC/aLlraFYsSozXe8ugY
9Cvc9/SPkXUt5MIZqR1QL1AXGu11FR7jWx3c1fmiwevZIcAu5/lw0IRy1t4r2q0VH0sF7iAYxZlY
OPC2aZFwXC/gp21l4r+z5lPpHJGDMX39HqJS0v1Bl+KqK/amlEFnPT+KnVHEOkizjZRDZQ93g/eK
ThR4PpPEqOa9IqBMnQEC2dP8wDGoQR5J4XffNoSieEv9sWmX5lv10Q3QDHESLofKBsCk8e658/Fa
pK/+g6FC4zX4q+ibYn0vSpC9qgxSK8q9E8FWLddp0s51DYRIQX1wADq0a+MXIXc6g1F0GNLbGtvz
3qoWQ7lEJRbTjAQ2ADaE/lOzjzBp+bdoZpUB2/o8zUmOnbjrPcCiGwkAkb528fjwDunI7f9Y6rJ1
b6IEtM2wkD6BQ8drKX2MONtygEVEUM5gb8X5H7gpzZ7yDgAUo733OPmiuAD3RM2zXnflQty17aZO
r+1ItWlDd/EqER4jq8iCTF6mS/BNIMtdEQld79RPbryKIJWLNBc3PnuVgneDwdmd42pN7TWluwY9
Tqs39CfQr6Gup9m10xgE/lz/oxGAMC8O5AOA+NFmoC1QWkclemFaKs3OorqApdDOjsnEEmGEGx9Z
dw7VOYC6UF+wMTJrLPZ4Otf6aw1DEJkGSxCIx4l/YIY7fPKKuxTxsdMNZ0JN2QLJxbFK1rQWxQNA
X2UHwNIYJktb8icXbMidtLw2VEpohKs5ToyZj18eHYg2aR1LrA0UPl+TJwnaCEexck1VN8Jsb2EA
nfdzZnbcCuORGTA+id62sGY6TQrqRYhTq1lD+bmHnoschJz5tLelh2gpvlVvEs0ZUlWQtguETMVb
NK8kswDFz5cIkgX2cfQfu0W4fgWZ+niWN9W7RG9X2jT1Fre7oi9Z8E1YsTTa1wOWFulcjzNB2gCc
V4I1/pLgmdyU0t9gGHV3arUeX1hUjr4yh13SzcQnMZvFMeAbKJYzFq3QwWeKMXpYqD6kelxdt6Ky
7vSDhywzWHan15EWzpMy39KMQeYH3MPuj6B7/ujJ6xQ/k9nmhlMJMtztAGJsTsdYvGHeQrM3x0Vt
3mcyAProVJIskJyk/ggq4RbsBrLNNUTSlUxURb5tmXWwY/Bq2OWnHEyu04Gd+grD53hP1mK2Lmai
o23QCf3nCdewcVXi2SzIM5pi6Re1JySyQVEFY+/o4ZbkWDdZEAyMigQegg5P9Fg/DHeYTa+sVPJP
b9eXq17Ub9CpdWFSc1UWgwyw7musIcFcmLftp0fr0dJujGulkOkM+e2F/nLJi5O+5HlJ17Ri7/AG
C3iVn0195tJrxfeINJOWt0OZvKZMvqRhiPVor0FefczCK7f+PbT44gu/OOA3tZW0hcStK8MyLhFF
YiueCiVo8czXfuOGK7bAiKEamtvP2sLoFwUe/2VNCse4EO96c381MOtvH/Xf74ZzI1FL8lS+0dkd
8d192Td0VpcSxeM1jryCc1rS1jZngvDcEr0EbY4V/LHpl9qxorG8N2K7a2ftge3zVMVON+xYHwlP
wM9tobO9sl/7oTghU0yiHmzSxUHGfXG4baXQ0/Syqx2kYd5tbt3xiSYumLDmJIdmaFm/CCiq/TUL
sXKD/7ZGHnFltH5fC/79DBcLpVpILjG5fIbBuC03COKsXTDH1QEPKndS9cpINb6PVG6UTSo8dtWA
hX/xNIo+0s3RMmqHsMZ4T5gdtBLtPa2fBvEwKZ/xvfb1ShGXzdoTJuxtSTXcNmwSWRofiNVKCc4i
JOhKYQN1PzhyvqLWNixxZZqOykmfzA16cJrNroo0VGhJfbJKZGItJsyYoXJqr9kBL/xyl4Q3tK9n
hZ3t6Z0QpqXNUwTU+MVpSL+GiypbN+QSmDNxnz+4a86MjfXHuEcwAEbznmZ2z8+N6qeq2Q4oNcJ5
+/z7s7GmL+Ni6NKDxtWDgJei4+X8JUmdMJi5VDtaua3Zx7sn1cX5RytnZQ3IOM/FQ5qfTAeYCBL0
kNA/NI2A1niOPTveqiJ9cAsJqSTCL5zTOsOQqMrL/s0MVsK9a2zcNVtINz4DZ2WTWb7B9onRWByN
A414ITn22zDbGQ/lZLgzWNX+cKO1sYs8W1h5zaJ+aJptnq2SDZHEw5K94MDFJ2EKXXt00wE50b62
nGiPO482yz2NiJaubL6Qy3N3kmeks0B5m0esAurZ2rAZ2yKPBxjHQaJ6RBXZP9PK/v1b/aEgJ9Mz
NSToaJjVFPNisoy8Ih9NPa8ccStE+7CbZSi4UIFsFFRBfwg2taqbSn0UJYydi5xtATSbjzYnjmiO
bJvgnEPw1vmnMr/X1QPq5vHj9w8I+eyH565QVUdjpsrINi/WrbYLuzqphcphn0VTJNHhaM6EO16I
3LcFyZ7geghD5jpwam9VUHofyFc7DuEauQepgHq/0POp0lk++xjhR0jqrjzthLyXKpgn2FzzOdhA
8XV8S148a86fAngX6DOvhJ654BiMXwyeQSjeZPqTrzwEPrEmD3J8GyDWyK2VX8MyBLNFBXyRVuu2
WsMVbTuQc5giqnUWbPthz5llEkVIdiHvLXEbhCuxX2EVMMsFsSw04a3Pgn0krGCiz7K5329Kc2KT
NHhLIMMQA/kEhqAQqMua0KrQbDd3wj1uG3qhQUnvdWuMANMIVjpowcaq2bKztVwhTNfKtzjayvo6
z46Gwqlkhh0hSshZmDfgCohD6ahDzTsHQ3jx6IMPxunX2xBEi2pTlKCb15gA4qXrLQoaqtE+Gh6N
9lUBDU9gKDUHGPrKxD9NAJwQKoWdllIpfBRp8ftQUH+aAZCPayaBgRKF/Gmv8WXxsoxMjpteqpzg
s6GUp82Q8Sedbb1bTyArKseDxkPYJOJvhcTbgQbQg7LXt/kdbhKciSRWuXOirxDT8BUWvq2/t8Rw
jXN0OBqURVz74wzeTLrP3ycwzRuAIsDJYKvu2mtKlR+sCJMLX0GXjdEdm9XFvkgZDCEW9b7CILpo
gId7NjSNAjs78NJ23rmLWl0QeSFEy5a/qSjyLkoKZekqICswXYB+q/B9087G+r0IyT0/MTyZyNx9
JC1xoQwsWVYGMZNC3cI11sRQTQNE2ELmOaoeU+AMA2PaL0xrCdp1unhLDrVdcFI3ri2r09J9OXV/
vdmLSaaoiiRyw7FChrbQQxQwy/IZVZ93Twd/qWj4AGeGtJIGAGWAKRqMFdqVzdgPHavp+2alZaFF
gnwphsdVn+fW2FVEnDYI82fC2jzgFdsn5xJVxZIx8qE/4Ggr5nxRR/lG3SDO2lJoHT8JGtgHN+Ur
74UpM/vB/envqysttb/T2Pfv6P8+4MXWo4mrsvYCPiCv4cjzAYvP7owEomJZ+KQNoGpcjHTZOHHX
ax3C74NL1Q92S7jkPKdSnxLmlUhXa6Y+YDSj9hx0i/I5NddFT898UVLkyJFpTHxqgHD+J0dtZg0r
Whesg+UqQKUwoN2HaEr3F9ASdQ58SZawaCx00ktc6k0LVmkFH9gAjFjMs4+cfnRvk9OsVysfgDqy
CHUDicsTdp58H4C9Jmfr2qP8oZrBo9RFGTWtMZ3aL3pIhSZGkuzWlaPXmKAn/qg+bGJ0+thtpwiZ
ZRZuav5qopeaU3+CIZusswWvFQsHnjJ2VawcxrDUyVTogexMPGkdCB5lsL8KymFmxCBWFswgQrVG
aeCzLeqBmc27fhVBNOWAXdg6xWM0WOEeXZQ1eXCXcNZ402SE9w2rkS0ywxQOUUSx5yT6WcRri1Eq
oe7K6WPKn6/v9fPvU+QPJodpLlGnrb3ErtK62ESz8derqlAK2sAVD8cOOdqcMQFpS0OwpWJR17ee
NTUaynEvJhFl73bWi9B35tUmaJghhSNndXeXgUcV4IIL6zg+5ve3w/laK9CaBvQ/A55NHA/RAPFh
oCu8nAHTkCE/KLnkGJ6dxTNAPPnGfDUgx0LAm0lNRVdSKLb+qcqW8QcIbwMGTL4H+de7uxXUao5N
D+Etka/UIQ50daAtkte9YT4cZ9qOQgFKeDu1BbLNdgXl+J0CRspdBcpdiCrxNr6h7QUzfGt292hi
GEkxlDTbfak/MDya9QHBLdQdylPGxkDWPFHS553N7npvucdgeOxBmbqr3GoRogLPXNJG4DxnLehO
yPqDwpuEN7hbIlv1xg+duAd/KxW0V1SbjMsJDDNANyPZoW42v4+Cv8mp375a2stEbEkmVpKLc4WQ
FFJnRonkuPeyu5AP+PKFPcCWNekU1TlcFuF7DMYcwBIoO2Hp/ZFvzE2/A3J4osaHT+qhVOz01piD
Hk8saiv074AOkUAByYgt4ca4YXCk2wghFeWXqYx7RUuhTevfv7dgKZMFwpDQzfPfF23YvAjyztOj
zgkomdwTkVOEO1e5tYSdeADKNqjPwWuD5L940IFrxfs3TAWSu7Eqe+yWusfOfVZhEUNr3m5VyEgi
MyKZofEtIkegrB02fHFvFUd5/JCCbSpu4W+4zA8tc19q7JjwuPHhlsRDv9irrEj3Yffs3frC2peu
7MG/6UYsw9SlqR3P0dugTHvx0hqNrISWTrYU6zzau9wX7DbpqDTPTXrzUkLK2WpInGBQ9xXjpqqv
NJalaeP09cu+/AAXa4/YC1bSD6Z/7oejmJP8sEAtKRX1gnJ+L2/b8TlFGCgCXHn9faR+E0H8vbKJ
P03HpaYTbsUn+7KlU4UhEIbO8M+4m6voscsWpX6Q4nQeYRyVH9RgIViFbQir3697Off8vaw1cQk0
xGe4bf69bO630uhZCorIeptaThO/Wd4pllc1hRBfefzPLybruqUwHRskXFzsfixk7VbXy/65bHdM
ONB4EtqEWN3ird8ffr/Wj4/y68UuXv26ycUsjMB4Tt3J5iyOOckRn5ELND49u2pJr3WYG90r32yh
X7v4NFAvxxE+IMWYqhoIcS+OakmijY3f1WDGgTZL0Zx0mxAJ3rSFEcJFinktAzlhYsKBT2qRqDLS
yZSTieVpoRMv+ocr38Z0we8fiP01OXwEDkoXW4WyItS+GflAEZXnsnbK/oGBBRqwyw54l1V/51qv
Odm0xcLEK/L71acf/svF/6bUfBnbRZ1UtWVU/pmjqKE88Nzh3mrFLlIeXJRs3bWbvZTKTYNaEace
Bi/TJCr+d1AraZT2slv4Zzd4TMrPVnmFiFTnRN94r235oFBQZw8+hwn5+31O4/fyPjnIUMpScRyb
l43WJklk1zcU7xyXp5zcmWbld8+/X+KbvO3vvX25xsW95f7QlaGiekQIn9FJCwwlOh28RCIpFqnv
MJYH8cp586fRPL2zIic0ViHp4pqVHJu+2+J3UCkLcf5HwUt2DnqBa/Hff4fh5Teoa2h0saZSX7wU
DrI5EkZXqLxzaFKlqupZA3+31+7jqj7IoYlU+1DT8awgBVocSkV4rdDibTF76Vt4B4O3MrNybaYv
mX7l2f40Uf7fJ/uWkG4mvpd7VY3ng402KTn/O3f11LmKK9f66fvWdXaE8M1oxYnTKvXlfemEupRK
L/LOzFtBvMKlxdrDm3L1pn78vqeSl2pq0xb0MhfALFVv7NWYKwWbFnOWBpIBQnbgFrZlvEjsegR9
O6qrpiPy+FVsV0r8UEfowx0jUW0+Uu6XVw6oP00WXz/SxYpk5q41iGLinQXrVUy2Yv5amTd1etQ9
dgDtKYTu+Psr9be4fDnoDMJALX1iyhnSxaKvuWWuuLU2eUQQhI+zNDhHbTN3B/AW26HhyFLYOTSb
cKRXB2BrINmdym43LCyznMfoeQbMtxhCACQE2jpFuWewN8rabYcAzqpBsBkjlWdIZqiIwqeyJU9n
YKHFvwC40Qt2lD5/v6efRtDXW7qY7jVLHXovMgUnHzn+AOLcqfU2x26Unn+/0PTq//LdXU7tRmro
Hrp2wemwZpePTAoI57V+9ftV/s6cv11mmvG/vBFRGkl5HamC8/fBwAVh6svy1TROBW1cBAkLakua
T7RxyQqUasQpxnNY03fNqWHem9ap007BcO7DneDCuIsZznSStUn4+f77Z/1xhrYUhXXfIqcHbcq/
n7VQ+0723ZjPqnZ2VrOXnTOOxPIkwunFTN8Zf65OnN9qwywLDNzJkSZKLHzWxYajGDytSzXLdcbx
JqPcrt5I7mHisqItc28hrRjd0UehRTwj3FQV2wmy/4iDwiH0b8opd7B4sVp9OZSTYgHvIAFZYjeT
8gUfmupsgQYeHLVIOFexzSeHRH8gx0UL//SUWOr3ke6dd/bLh9w4agjTDBhjxCKS8s5fTcyc6Zk9
0JVv+od13kA5O+2XDQVh08VUAbyq8vM0d52MBJpg1eaU4rtgNpTtOpSetQj6zYtKyaKTq82VS08P
8WJAGsqUw8TRXWT+vPi+g96Usn5IXQdXV8zXS9wGfc0TmuG2s5ENN7WTy4/ZeGVw/fBec1lQFrSk
AFNd7qAjJeuFSAlcxxOO7lSkG4+u+xbGC0Lpfr/Da1e6WPP71mpyPw1dRxQxExGTU568ySDOIb8T
/tMz7jR6EWND06LpyaZ5+jBfXu/RzWOhEaZvMz3lRngoUndZY64VdPpzqOFzshFKT5wLTY9qKMFt
ES1D9awqToAqk0zkMrl382YTWe668FHPL3WmPhLsSVuVV3o0DcRHUqaxQNNIMo37rglWkQIDKaiR
5zNjKc6IgDNRCIBsYcNlq6GzqGoJdj1w4s4sugwt0HiCrVKn6U+t0FI7ekjIhYly4xwCbfJ87crC
9NMRxtCwzOv0exhr+sVMwonNaj2/cp2QpBhUo8qBI5pE/p6wIuYDqn1oSjMzsyXlypW/ARimB8J5
EEwIIcJsxy7eLDX1es4SPBB1LEihQJ2wFYwXWTkr7bKjFaRsMzNDygElDPFPUM7V8EY1Tw1gp2UI
QlPqgBMgaqepD7J8MoJhhqBR8dkirmtdf5l28wBPDfb61Yhr+/ex+8MWwiDtiH0N0BD2rBfDKYxr
LJyVbDlp+FK1qE3dp657VqXHLDiHOfGg15bbb5tDU2TTitdEozuHBvFiB5G7fRf7I8sTm3Ilrcg2
nU62LYZf9gFWdOXV/CYQwLihMeMRFAn/lr+7uJyVpmqQVqwwjIthQG0P5NvFvo0wqAXdh98rcDhh
me3czz815A1qNMWlfiaJk13rRX2bJ/gsqCckBb+PqePr/ffVTepCi73KcB3umSCX2IdvMffZQyrX
MD5/92H/zLlcypA5TqPcw2ujX0xJUlcRy+a7ruOKnS2SANvS22cXJqeezdCshAMbUjIxuuE8lifN
ehB9mIoYzivJNqgflfLt7+Psp3v/+oEuxpkX+V7WZoLrdP3UmXIhfRW7GshoceWJf0NHTk/865Uu
nnjZBdmoaNw6+56gfdERz5SCuYwlwhmyVwV1uuciqIsWMSF81pR2KkxvHkBR0XLaP8jBKxUWDJAN
zQ4QV/z+PSAlvlwO/36+6RRBVYcq5cVymPbY8HOzFByJKQLXMVtor8Os2BInrTwIRUEm0lIS3kxi
iuMgIAbHGbQnDzdJlL93LQK/YOdZxYpT3K4D4V7kw9ZID+r40qPAqYWDV33W7r3vNbNUujVAMQ89
k8d4TweQrwTtrz6xk4EktFvFfY1g6cjqodaO/njfEWZWo9AtQRqElH/S6EGu3qp0CxJ5kLcpfqMm
O7YAnDXjbdAcRpWUOtaIYiH5U/dbFVWii2+2dd8lzptyugMk5jmpdspAPgb9QTE5LHBMaMmUaGO7
p9yud6+SJCMjpg5OhrDXvYsWJhPqyskJe5jLDslqSEFCvzcIyCMJUujqG044RruyWvGQ3yaAIvUE
6oZ1MtlSB6DKEvFNb/pZQ2+8G7kBf67wnuFhTzMcJwVbOAJtRnU5bW29Lj5awn0J66pG4OYGiHs9
5Cxs0MYjD4mTZUGvQQsWjYGRuVtFBA5OH6eICEGYt1RXtf7Thw+QYQyrhR1CB8h5orUkZpi8lWMk
QvCKircRPEmUHjIdV3sV25HF+QmPc48OJIOd0poElBGSLhGmxBOL9bdieGXIFnFqI01bWtpBYDtf
ZuViJB4l4VPwMEPvKGn+qqcP15Esk5p/Yn5u2fvkxXNEJfWIggDxkE/WlGFfkJGixI4EILUw+6Wk
8dkzpJ6crwZ3pUXU0zJ9pqiRLYWnmpxX06KwUOANDx/5UYlJYLnezwQUyq3PQ6Mz7id445hBS8Bx
XYiNFJOKdhYzlGlZuqeM1Zu1LSoENyZkN+Dpk6zdQOJxQwY35abUVfvZqSc8Mc3ztRuhWyULUiMC
xEuxCXCWhLptCtJdJBqMmU3F2I6CesUTw7ZPKvqDqWK6xqnhKdDJsex6FMTDRzeh4WbRiiJCJTVe
PPmg5ARf3SfsrUUtvWlL/VSiSB1dHY1fAGwyucm0fNFJ5V52mz3FipH0GkHbKpAuzdojEJx0CGsA
50JPg4ee8DA8qdqWhroQyW6ThK1IeTI3Pba0wTooH63IxjCcfNCyX5XodzkPNKbDAhNqEmnzhe1q
G7M8iA2cNW1dowcvpA8dxkdWET+lLMJEX0R03AfKDe0nubIWTV6QdduUPAt5Y8yrRLdzStHBTvD6
GynZ5lQq4Q0towB9CKbs5jFnbjABDWe5CXpztGuyRvE+YcQY+uqDQ7v8SQ0o7F69gcIr31/QThtz
cJdKsSjTLW+SK8o2U0lb5acQ76UlvzAvsGyo2oHoBSFaoRBINWNZk78ZRCcpLpe8NhRmKZIWAp74
7pCa6FMRZosx8TvTSMGWFGilrbqvOmcn1bc2MeM5mDS/HAKHPMO0DwlEeKFiN9WAlQh6AJCIlo61
3lPhGGxq0yVG2andMf2ZznxV6dQJyY4pSZPErRg4hvJqwi+wsqOI3CTFBqgn8p2AjUDIH7B15zrA
RXikLmYbFMw6Y7dDba1ZdDchOFuPGhLlJHmTyprD2f0w6k5kvPiGRVnttmDCECRkmrwUAJf3HrxP
WUP8Tw6QEqwqenhSz4SmmIvMek2Q7eo+Jh9UXQMdJpE40Nehm4xdCcVWzKzoeYW24o1ZRspZQ+Jt
+HeNdTZwuXR9uRU646EPnkzEFmNRnIzsVc1v+ZLj6I+UtWuDNqaslMu47fHN1fscbEwcZrPEIGtE
VOl4stcynU4xbCnO95b6yKEhlnJaz7CNlvygyMJ1HFpod2jhtGdaEOuwmyxXIe39D5YKi+fASxxN
4U94QsIULiUKf3XEMTLel4qT44FNSAvVS0es57LhWKRqhHwIkxmdFsCmRCxS6u6yMplVoKoZk3Bo
y/EQ/DFB5k+K4YwN3HOMF7TjQr7QlC5qgA+KF4vC9AjaRvLVdex/YoS0FT9eI/ac/hGXBEuSYdVI
27ZopI3qZKKMDZllOKpIn3FzZBqhiC6JL3HyBnkaqA/ZPDz/NpZ3uRXvKHFLarCqsWzxZDyT2Ez/
PdLJ+ib4T1Ug+NLbKr3PmEyEUpO4H31tTcW/arBNQOdUk11ah6Z4FQz/d7f2bTcHM02lpUnhTbzY
0mhxWXPkEdnSUNBVSLaMCGTPAmuVmHTfuV09wnuQZFta31obnBXxQ54OGj1A+3oV4QdgEYFlR3t6
gtnrdDDZ+U6LTG3pb2GL0SSDKiC+SZG+iZjfLXeYt8GunCgu2iyQEBqnh7A55uO5SLcWBWcfqVog
3zVITSNm2A79e56Zh1zQd4VAZRTdDusz6L1AXkJHbnjSfsyplBtgK6JIkKwrOJBxveh0/4NPSkFx
GHo8OuIqZM/S0lQzuqeyW3mE75pDtTaDKfx1zfQOTirYMv8rVr1W3KfSjxeCuzOCct2571OniFyZ
hEcBBGCTRbTUCXZhrm6y97FXIB1++th08WVOX8K06mfNQdbIQ21f80kxi1OhMdtTzv4nSFrmWIhl
9avWyw893Dk5qeZ9329iaupFZuyS9zrvPq2cHz5OBmRhoQ3PmU84ue+iL4seU/mG9YqJkNtgImXT
XUsvaZDv1Cm5dLBdQhBHs1tQD6R4M8XsKNJp8F+LVMRDeB7xY7kJFGbkpPzxkO1agaYmYl1WRvKH
tGqh5jAvIunQ1Ryty2hnxLiYSmgCdugH8GDUAycEm/VI8ZuNmUODRtio4sHpSgVc9GFgNwEFafn7
Tvd7cW/a6Gow7DRO30i0L447Q6InbduVRPCwI2TnCQ0u0uZaUc9mXbMtMBJK898vOb0H394TTnrU
bCkoWpfNl0EQvbHrKAJQYeWgxyGDC7K0Uc29Wjb+dnDm7kxRRDZDWY1jrPbvYa41pHwotZiCWn1m
wdHDY0pUOg+MRY+Wd4Rz4Peb++kEhQpfQYRvaswBFxcsWlEaNFcjraWd81oobN04xgXqfe2ef7/S
92LKdG/kUNCWw/mBS+/fe+u1TjM9ebSme2MPyRLshQQS8CK2b6ylAiGO8cE858Y1G8aPX+qXC0+/
/6W4peimUJmDajld9yKrt5WFHIuDGshV0urQlvXRNRXDdNq6HDIUI6gGq3SP8Mj/e0W1D5KiK2DX
0HedUf63qtEmrsH11hqyycZhD8i5iLpEem9de6I/3S16ApN5HYkhxJ1/r90WfphXoNMcSs1STRgv
KG6nxCmHIbZ3OJT//linM/+3W/1yuYsBNJZ6LqrddMj1RDbkAJbc+zRkfxM+/f8udFF8iM1Iyyrq
wU7vTds3JjaEA/W12/nh25vEL3h2kElYln5xO3U7isHg8wJygJYR96ZnQlV5/yz/M2oAA1wpvDL0
L74/3UCJQekG1Q3lPkwF/z6uova7SmuS5u4hm73wb/4DYnrBkeRobsn+w+BKqnY1T+34f36FdrAI
l77dI8MnOG3ZEzCczUlXnuFrmj09gEyzPz6Um49u9jD96bfT3RtAefKeI6eYImgICWDvbGNF49f0
J5P5zfvNzY1u/zlx+Z02Y28IPOUpmYnz1hbn1uzt7s9zOnuMZzft7M/57m6D62L/LM2fp/+3WeLB
//uL//V83K8Wqz1n59kz/5Lm2+ORNFJ+3Tzyu+XsnoryLLHvb3eH6X53O812lNlu9/RkzJ4wNNsv
rf309LTbfRz3048b7KO45G/M2eNzxv9TLxbpi7iLbGgD8+7EUfM0bJ+ePpiZCXs4KnNpfi/br6/7
/eO+uZVNSPO2v4Uzvv78SFfdzGmmr2W6RwiS3CBZ37OPnVOtHU5sc3bVpMDia5lfK+l+Iw//95PW
Kesaokar6GIAu2KvjkkVN3cKVzT+Xh0SEL9iHkOB8f8MywGuaXZAdG/j331u37AV8BtYn8A8vpub
P6vF/vn1+fWIDHL2+flJzuXMstef6aHjS/1EJL6IlsmS39s9cJPOOlysnYfSfgjnwv7aDX3rXV/e
0EX1Teq1qvIThq6wFueb0B5nZ4/R8eempNS8vvVs55oryvg7e32dbi6vebGIkOdMu1bImjtCTWb1
ezexH8fly4s0y+bujbfwFtn8LpidXnhrZgdGcDLbPfAmAEdZQkSFoTZ31o4Tzh3n8zZgDH2AiLR3
G2/64le+fXd3Op2E2WlYLKeH83YypgEzjU5+HO/SW7rEXmrzDi2rVTGfxjWhRLY3O5/vzm8cjP4+
2Wl0ySuG8DC7zef+wufr+MTqysMi7nFFlAHoa17F0JbepmdfTK++Pf1pXj/u6UDFhHfOP/mn/yLs
vLYUV7Z0/So9+p5xQAIEZ3Sfi5A3yICwN4zECQnhPU/fX1Br766i6lQuVpbJIpEUMWP6+f88DidW
9d+nnrdOuJEf4juJZqBtC7gSvJ0hb4bckQ5Sgi13Qt4g3EJMw5OQjq5WJkYoFQOYI+vpyTMzQj74
KMZXhQXOcbeI1gSMktcRWVFFUhz5Q2ZBtyeMwcHwR20RRTW5w8D2iuVymYloVmGBSHaghPZ67uXe
uQP7d10+ll9GsD06wNt2xkKeeECWRN/7QnjHVCXE2OaTMpGS8zLg7+YEyI8lYtNvwh4yzS/EEDj+
cKMHMJgaMFqCgn8zgQXmh4cb3e6me/Gy7ubLkgeYBewGth1Pja49HH99HUQQxLa8RZCgudt4aI+D
cThuSh2GFlty9W40Ajp0MunwCPEyjodBOah0hhlaQeoFqfqeekOMNsK31jpcdkc9clN5k8sl01Hv
XRiM1iLsDQZWzWrQvizStCKQRk1ck51lL7vuTMoKPyRFRG6hVMRdeSeBHfCky263+5Y9tzQiyGf9
WY0NoUrNm9P3Ci2X8vTPWSqkUQo19wO8uLmY6outmHTOrOKDjecNnAktXtAS6wJiYp0sjc+XPzhb
67Oznh51WF6QIKnzj6wNUZR56IFw2Ojc9Cmbg2ZWHMVX0K02hALCLRAbqFz54nghai+xtOP5tMeg
EvsAe6kAjQ9oSvkC0YKvEmAKwDj020kMz8YwOMNpDQ/pfvG1p8jNxB5zPLFkbBN6x18kX6oXKOK2
Nxv9FopuktPlbBcmPDX6auEPoHY3gWEJHya860KZ7fTChQrFvCDHZ3PkD5JV0je3LrCMg5ZgWCMz
2uJhdNjTUUfuW5L43lfd+oK8tkAnraXskBq1d7rREP6q54Ut0WMK3FAEhC/Owa77pw49+TYKYpHs
dBTsWvR6FNttb+3dWZydzogWWbuGXa0KY+Xp4PTlFu3+kLOiKK4YTnTFkbOiiY7POVqgfFZOj49Z
ORifRYJ5Hfh8U+puGGZgmIaG1YA12cgMJv/0ZPGNh9b4dNE+dean/6uV2q5SoKfXQREoXi26wJ4i
Nd1kEuV9Bu2Dij6MORpD22bjuwi4bQ8xteZOeJgVVCV2pJf07oL7vgsvB0Xy+U0gouIW/9EV+reB
fId+P/np7db+kT3lffpoWgRd7uCiE0G9oaN5cGA4Q1GOyomS98awptzdBlPI+rmnIJrMUs77UU/3
6MFswkAFggvwgYn0z6AVBRpJapxl17bN4XKjxwFOxfChx2+d2pGKZC+e5t3EL+HUvt8ZozcY1EPz
QEOEVrHtJQ5XRFDGkUPr0eEvtS1WYyJ9t8nkLKwza+i4UTqJjkxxudO4BjOePKJSRSzRUV2pmSRz
q3xO+cL3GQz8hnXhsBNcr+6DhzvDzcpNW+oHLBrjlyLiOc5c7J+XyR2ixrZSlabvt+SmVAbplsfn
AJspP1phNbBJODeI4mIwuOqDEa4meg8hPWDMeFBMh2k33bbOGUQDb3WpL4PheByjI3g8HkNqxNHJ
GJ1BtMpFXAq7exZMaonHyyisupjjbdkXvmunM8UEEoXbFUUPg+TUhIsm2Xe2nY198dd8L8NUwEyl
b214IzANul0xuy/UFKxF3PrOqPdnXJP/udE9PAsWSA9gOqGwVCOdsXJtrjxiuUejhMfyfWk0QS/R
0ei+jwc8NUsdWeUXZMgn/6rzxUnGxrbF1pRbaHSl64uwd9/7B8SGkGwtWV0wiXBEcNbWdLFd8o9o
vlS+BwU8U43WYB2DvR1S1XYYhyRN5qUF6yglbZa/10T64Qf3CWn7xbgYp+CuUxFuGgV37VDjQF+A
Tt8/6SduA97og76iSpc8Z1sJZCUOnaqouAC0k8nqE/ZXBfy9Sanj7/Gf5uJIPP95MSsFnoSk/J2a
SWbkBnjkvvxAoFT05/A5VGaVWLq/d47IosBLRA4gUM+NJDc2OI4On5sMEIu3O4DKQoKjTi5wZqQs
uNFM6rSrs8gMNNeCZb6aHevhrhfTpKNIJwUBMqW/JR1a0nuW7ydS1UL6aaB1+1LvrZIV23DFYMoQ
BSwokbLsrGwaIZtyuwaJYrpyiVnCHwdiK+3cYpDIJ10RHnRGUV2XG35hCzsPY+Inzgrl9AVfDlpd
6nbemCQ834IPvOoL8HQEivif84XoksF7uxc3Nnh+w/xLO4+UuYjAEmX4rwsPGgafgOhcBbd9xwV4
eootXQGNQ0Dd15UREdRihA7yqW/s8XbwsG4Y3Tu42k8PJiNRixrYqAffe+orghg2k5f89Yk389Xv
rXqtxH8Y27DD4W9g0zdi0HN2OlaCBYE1WE8Qa5FgNypuxa1rCI8mJgAQSC0s4xXsI1fTXyPpqFT1
Hff1I1ZjddECrCUIDzq4hd7Dko7wIFmsEp/DvwlHVZ2ttqJZhPvUGYGPaaAR0pnUeXJ9WJ4zm9qZ
EIlFuHoMbhKJLG0cr1SqOfnkT6wxk0pu9f3x7L3xMID0NuSa8F0dZEAWmCok7x7xJEgdYOcskVzG
iwv2bTcCE4Oo9kzsCrK0ePEJmrzRlj6Q/4FaJRRd/ks63DntrupfbZ5Nal4XOlUBgLJoOLl5E0Pa
gIJSOndzfrUhw0vod3HfImnYGzvrzMXZuHk3vS42LurqLQoOmo6gSj7ecmkPmwKbN5eekdndogs3
vLboCK5oo6x0WIX1KdIifSMZJ0xklNGWWyKXo2nLB53czckI1obAltsd8IHxEOlC3/MQ0iHfcvU9
t1qCbCC/eNdX2x7bhRUHgUkAvXcJWXW45niV7MHL0sTdbNlchuP2MjJ7P28FL/vGv07RvDwvTa1R
cDMDbAznMY0vAlp6KeXLdGq/ZZyzJlU5+z2TFvQoOmz/aHQIZFgejIOYRThz9LvwSohhV/71rRZn
6Lya2Fn8BCccQZWuNrehmDPpVU7QAYjIzeBEMqfNRlVJTeAu+gzpP22xbOvdoRl+4e4GY3tI8mC+
lWoFH9iNYcXFU6wL3HbbxYRxXxFnkjUE2FcUwyy1u3OZV5Dh/9BeuqzanTVrRdPcpJzG2JoArc2Y
intQ06lM8vdx8NL5f8xBawpWO3NJm9s0pFozmJN74EqAIi6AV8CMQ7EBjbRw3wZlJs/zzpVn48cZ
eltQEdssTuDaW90eDoOap2EWL2JITPJV098X7Gejw1JdncQOK+oOa4naqSzrBrS5juIqLocJzDwf
J8CtyXQNs8bSJgJrhhndtsy2nrLQKSFI+bbFLAL/vU8YkgVUDM7PmR9JCW1FCocka3xmizNuTEpY
Hx146Ugt2QtDUh7S+8nx39jUkN4TscU3rTp8CR11/EVgJJVQCzjedbgPoIdo2ENmnvd4Se7LU21w
KbyXDRoTWKdEb1VXPsbBl18wCPIk15u76VQYdtDzTkbpu/OqmW02r6ljVKVFzREjKSc46BQkjUlq
4xcgojdTCr18PkT0h+cy5NvD4fvnpBeFcCJmP1Q23duEdy8rDzlb5uxuNhxoNjb68uAj6dMISmtj
eDHtf7Q2a4VU4rT9MCIRQnm3z8nLWfdeGqQoL28LmRY/I+W7zvpMkGVp7PacMO4HE4AQ0ikwPieH
6ESo42yh1jgStyF1dQPdIHNc7wDH4Ewv8aykDydVGfUuElaT2Wzbgd/KZfl5OjdGqmU2J5X+Htbl
x2NpvNfPzNzHb8i7ZXxwc+dhVGHUdTUHPzXh3GEaYzZQ6pCmYQ/nD5a0Q0YAG40n4/BFToMjx93j
wEfo6aMeITwvH10KMMNRxMS3rCpn6iXwna/jplF+nS2g84RphkE34LN7gbBRNm27bWve2mlZT7fp
MBeEm7QKhuce5p7gaJccbMVpEnz5azNJBuTlMO9eIUIP3xvPSzpcBDSkl7G7g3DjyrghDBUyD9Le
m/6CrBSKEBSr4Gqswxq8hG1bCRRLYZIdwNrwGFfsW1joq/H4bpi3EJfe4wJen7BLPyXXHbMOp87F
xiqv+gSpHhJfMXq9L1UPnwQIe9O/6nvTcULOPSegLoZxHBx7IHZh/bZikRDI9VZ6r09mEg81CICH
EHl0r+nXYaIZRDf9ftmvgE8mnwOZRfQaAsqb9yO8BWw0GhAvym+QUZKaYjLiuN2NcR7TeIaqb3ic
rC+vQbR7EjKqDMOxSnwchtx/g2PCeKqBt0X8h5/Pmnlf8dFApWxcfe1f4yuUABUXgHsH3NAYLAlx
9gZHc2+qLCyewFUkO8Hdk6fA2B1I6hzx6iAjwt3FRONF8ZkDghQAX9yb+U6YjtvoiPHDvONvVK0W
+Vrw44xMDxWJB3O0stGlQ1211wC3ZORLqy01X927Dn6kP7LuzTgPdiQT5HGWjvPDINzWyEHCqBQW
YU0HcaQ7nqJ1azp/C0Mdf48lNVr6QjMc/JPBADnKjCtOjcxWrpGuJDk60rsBJliQmsTa+4tmiP/K
gK/ovI3cGUWCbiZPkap+itmMJtI9eofX789BpnKjd7BXiQFPaQisfBvn4QJ1Lv4cRLHv+8Xx4VVP
oHGGZic4GXJjpR/0w9m68onAm9otUx2f/Quc536NFhy/7BTLivt0nkT7yN2SYNdcmztdvp5cVrrW
sOd6VRiS4HHot8d4hgNaa5BF6YSe7A2uNR0JuoSZ658Qi9ZGZ1UWK/jg+eE+uYhMP4kwqBs4CKZz
6sifI4wFBkuHtdQjD8ML0izRgPajoYPBBUcFxADmw7yZ0mq+VorbTOkGt+fK6AteMZu7u7Oq7/Sd
daAAkMgF55CyJTJbLL1KfFriv9FisZIhBOdLJtUQBTePpVuqedu4xe+A6QMlXYiNUfKUVdHHPwiG
b3OyMao8Ad1txs4G8si/+8+hXBhyJiwKDB/cc7//1Vf1L28cKkbV2hocyuVe966BOqhaksyLpgdx
Djjnq8xYJdLtZZU4KwcRkuUPxpBdUScowmcsI9L4bp0GUPZMWXsMWeJ53pc0deiwh26ad/dt/HKr
90XGKXi6xyiL6oAn4KakUoToA3s7v0S/MkleFXKh8O21NRIv5UUGI9jWaDYq7MVo1Jl1R4XuE04l
o1Fh3IbuFn9zgEYjM9M0B+TSjc7FTaPCWFYwysBY2TiMfIKbc80JyczZRXTfXhYG/GApZptcsjRJ
V1SSTEZn1krmhNmFZIH7zY3+41Im/KNmELdSpyAxrYqIz+fqLWO51bkEVodizmiEwKFYyX5hE1gP
4h7eTyh3J34gUORRFwu4YolSyRiklIsMaa7WlIqkSXiJyUCeTQd5wHBZ+EQXcZnx2UTv1JNoCpyj
dwZ+i2VooyD9ATWRo2MkDWGMcFXWxpIikFxVtwWlNA6d9N5QjgPKNr7f6aRWFOHGWFg96RjKgpZ8
ydzdzToZdyIkIkmRsAIo8ikZJdIrnRXD+6wvquItuIXe6p5oforultDHpAoErWlIlOfj2xMdIslS
SS9qrs+FGZsP6vaUvaXshaqWWroz4Y2LHtpC5vAwKgMY0ThjnMGLfY5klHqzT/hGtMdzlk/6uac4
Jwye/PWgSxPCOVlhbUhS8Oq/Tyn3l1msCxnYqUnWziKpT2SzNjfRwT7YQNx66Ag7cRa+8yXLVyHu
YohRGsJgUonXyR07uyPNWUH6Zthv6eHNaI9Db0lrfsaRGaFA+j0wYwUp873heZzglS/12oAz0Hvf
T/JNLbIpq9IftZUWw6U0EUMBxBzIRz2nvn6dy8uVAhWkw16Z1hPV3USmmj6slscskwHovbP/KuM7
CRpSzqH7HGy6G2/r3MOLr/nTeAeAizjPHx6+ZHIItyl8PtYmaqAH2x0tuQ3KkDSwQ8elcRmsQyWQ
76AYH20DsbGOs8Z39SJmY795po96UXFsFNuturmmlzlcdIwQxq8RgDtYGLBHjTJoo3oHWUKv2N5j
AMvK/LMNxOg084qKnu+ln1unGLsmuoxP45evdi/Dl9PwyQB9ZX7DOVch9dtAGwvMeA6P5PJ+F0dV
5EHT0Lq3WWWpkvNITgPwWmmQBaeU8O8MtYR/oc+WGcZRkzDAug/v7tp5VUwM+o57W6il0EHBVIwr
oNdng45+mIUOd7dRkYB2sPQonYtxHECzmGq47hkpmSq9j22C7uPsZO9oV7OU4RnJGmbROnk6h7vT
bFkgGrmHg16ae7o+g//8j//z//5r/vi/2XIf/5CT/9hdSdbnu8v5v/8TBLQ/rXULyhEm3BsMcn50
HmTFWTnVKqz11TsPqoP1AuSy1uo5uXcacCQEdDoo3XX6whEfAKByiTVmFHrtuULRYHDq3Xpr2Lo6
zQQckkow7daHa1yfTJ9SNpgVCjHlHqqGMm5ISnHwM2FPo8tbp/Vzgzf8pLilkqAmh57KlAN6jPyA
eXaqE5pA0TVt56mrVjkuRmQciVb4jPvX5iQR3JoTDRQPWt7ECbVXA4UNrkHzSsmmKpCPKuhdR1G2
xBFPHMrkr3t3A12UBF/Sxjeq7fNDTKSwB/XDf00NgEkYdyqXMJmrYO+IyvA5uTV1tQ82yRbigsHz
JDYAg0F9DMjhWuwddVGn4R51N6wxt/elAiq5oHXzTJVwBLgkLe/YM5DctULs4IqhdVm046qzjxzd
0Q3HYcKwZmojbY5c1IdKeEqziTa/EsjCG6kr9gAOnrc/UZhV0Qy3g9pM6nAYZvWaAxRoVMatxbN/
GG3pNwzVqgCXn6mNEjZ2Rlu+bvPaDOrO7CGaR3EPqVjyFJLUlgYEVp9tmEL9Q3ewWUtPLiQsZ6/Z
qaxFwz17pRzL0o9Oc6ICc4JaXCh4Fr2rvfFpiqe9wecT1hGk7kXEsXvGr0TpXRkT6O4040bPZEXs
LmKabpMMLMX5bsHZSx7pLtr5TIs18VoqjJcK8LFz8ezTN04/7H6e0UY61U90k4drjnzIrT87NAK3
BjCKYgGHxSzPxemL59wHTcnE9wrbCSLFNqqd07I6V3VwZYwsrsYqfAxANYnT6ppW2S34e+qi5Uxx
RkcqUc6MSeRtX6UF9yKqPcCvWl/npRrQ0Ho1YGjfk6w6QgmpF3sjvxgvDh9oimTRLxZEiVBbwaBZ
d4ruZqufSgBW6BQPGjvv1Ybi2ShLsdm7BRh2p0nrGt7gfcC/j9s7G0jHGsBbuInGJj5aFRxgiFRg
LOBjYFHai7oi5EjDqMCCtcVGMVSAsgDPG19dDbxm0PPaiBS9ydx0SX2D/gNQzL12kK12FLiDB8Pl
4IW/iWnzrzqRQUU8yHalMHipLOdwGx2tR3RY3tNzylji6wBrLNJeG+UrDvQpzbvN/lMTBQSmY5UG
kBl8z0eRfafh/z9Kp8WEXhtYRojrUEo/FY3W6gY29/r6mj7m++4uvqTnsJbu0iONSMtzH7llLoQD
pelaMo125jVifmcM4ab/6ldnt4156sPP2voO8v/PdofGun/d1kezR7P62F731eKalhjxm17tn3fg
MjrMirVg8HGhIuq85g280EXBgK85/fq7Mv4NTJOaX6tGlyQ9aEwQQov867LspuXlfqhx/UN6ASF8
UuMUwbBSpb1TMvucds5TM6e9x/KWoF9eY3QLTeuzfA5AkzaqpUegrKRGatAu//qm1PcbopK8OQUg
TchVaasEGurXm2teGdarHKaXlLEZFw5xs0aGlbyhcXMj2aNQJ68ro1GiN68imBqkUjSNgT8FSpMc
UCPUzDrRSs2sW3N4p3HgwDR3p2FSTxYMq8KjoJ/jvVF3gCn0K/H1G0ep/okD+uv9s8a/3v9e291r
kGxe0ptV1Q+uTAJLCuV01KKXZNSwargHN2MyJdaZ2g9/Y9Mkb2k2nCOE3dUAJhEC8ar1fJdR8fY7
LfPv2/8ulX66ckqz2mJwFFCJmvLRgFjJG/t96167pNuVOr9+bZbtfulX+sfofv6mO1b5Q9W29fOl
5L//dAD3r+u1fTw0LumgFq3n6g5znCWZ97qIfdIsxc1vt/X9/DBoDquzQxdAUQXvBcYYzJnx96eW
vtzfHvrD/6ioh6tWaFW2JagOoO/biJZ/7jW/a+78k5v88wN/aByYaA6vXGVtX3DjzO9AMPp7IP8w
g+4pZIWJpcZ/fzDljwLHDDKNgmDUNZQPz/ypTU9Zq8KBYfiXClOFEubZftFbgxEWCmpcYPasY7Q2
613QUb7x7NTPMf+3vP90+Q8nend4HkpmLTGAq5vxCqbxdkkDiZl5D39tFL1qfDM3MdD6juYplhaX
BFjINMfyYjfNJzmsqX785gy+6bl+3+z/XZIPHZJt1LtWPWfXNFs9bcVeuyrO5MnCtzeZxLDPFH3W
87pBBRv7W3VxyKOafdPz4GTS7piD9vnS71TlQnAVyAJBBeT8fdNqUtz+cofqh5bIauWzdgTXJK34
pVsJ22G7Ox2ffCVqOtq4Ha8722/WRPtmn977+NNRfDWOz7P25IpadAieJuOfruKdjCs6cOcVQbNf
BkpCL/leKMl08iC9fiNlBj/qUHUuM+Zi2vowt9e9vd0c5x21uxsenAeujz9d4Ci0wLGbXwPIUsNr
fEoaSelfLbDQO3mvajQjklTkLvbkzUobD4F8UNQKD+QzenuGkr4xIcp3j/qh4Naby25zYBo1fepT
ku5VWg5IkVBfkkUGCFzpAoXQgHAgs6bkUf6+tX/UeU3mR2kqh8GgqX4ciNa1AsNi3j4TKRfxIWby
69xXncMQyGZ77ypk0MikO/J3GEz9dadiqG7rGz3U+tMS/HwTHyfgXr+1W9zhOa2Mmk+BC507yqrJ
GLhoUzQtjcvdVxpCjaal8dyau6eVZ6KMa04ZEQFVNKZIRHt4Zhz3wHSonpHtexkahrfQ2zoxlkF9
zpCHPG7oFZuRDrfKTC+k5GeRjzaz9vjU1OvDW6gl9XS9Uif02pIFminUXIeN1Zp2Hc2g9nJjsGwr
nnF1tJtAwhTSxXEMCso04MyTuyXPAojJzcxn32zRe3zp8/g1wdmtv4kNoTb+1S7hLb5aZeXJ8tAq
vXebdPWU7lTiSpiHbWd9i/NNXKv4J1hJXVneJovHAejKP7aodYNYocua99qq0Je7RZ0Q5ZyGyh2O
aurFbbPF2yCEiat4TnrLaISgIRuwHfFzms5MA0nOG7wlTcG5SHo90nSeLDyN+b3Xo6i/osBNZynZ
JJJgZKi8TO97Pf4n37QiVdxzCmHWdPPLC6mF8AYyQDK5hftI4g72Qf4sU4ntGNR3kgR6buz4yo0q
TWog6CIPfEPmo4iQDQbnxIWsLuOCFsTesh+uxQWYnZRZrSdJ0V3/Tir3TnfKSiYQZRpSc2VAzVWz
CG4w/o0uWoN90wt9qmtk+RmWI8gG15+72s6y2esOSR8QTFGZufVLeL9af9/VhpTpz03V8Gck2Sfs
6fWPTb22z7f1q3k9pwPyi2RXif4sQsT43av7owcHhU+FvmLKauSPptk12U9ZtWdjhRmGHqltr393
+7DTkg6u0uNGgv/H6skUP8tKGvXuf2cP3piDv918kzFPJm0glqh+eEr3x+44LeqVS1oLQNwA8BmE
AIhq5kAD+1Oy4m26H+FPv5jK1igWj6DsqZzfCdinAYO1m27bKgGFlX+qGQ2/NmQG3ITiJwP3wbuu
fC1VR/mgDKqeGp3Y3iedIfuvdR0cLbNG6jUnU1VP96OGeW2ToILKxsxbxtapDEurHK6HRChKenKg
ITfOX1AgT8rgNZpSPgFMffZqpYUmSv+mMauvb50ynm1tfiK3H0MA2JZTELWAkI8rhX7xG130SD0+
mBz7RTOG8deqkIe/z7UkJ7VmaDrR9rxZh9X0UhkcOjvv0odS29j3Lg+xGTWZdId9hIn5kuenXWJc
OGsE11l7lXHLqaz1S8XcvfQ2qVayoaT1GvbdPbpt79nbAFFnQyifiZ1HoE6/N5QTBz4Z9HHWnBRM
jUQcwAZ0juAxxNNvtPJvGBnSV5Jwx//a5A8n9HF/ZgUT4peUyMDae1R65V45DfNCdY6g3Dl4TQF/
4Phbf0Manb+J14dfursd1No1wySegqx7tVVLsYlNoDCxS/9IAEIdsHsLp37TKb+By/ujf/rzQ39E
m7dpvUTf8tB3szIkoxTceE09Qrrk4sk+4T1TCQO8BGtvZd94/W/n9+O5gdNsAUkC0Az0JR/G+Pra
3qeVqoaiZ1aZkt9J3EuxHt+c1+wyU2KozsP9klRN6bdNoAu85jxfkGirdaozmX6bXTNBtPt3RVWX
T/y3m/owzodSPT7zzfScqmBDUx1D6BkPv+iP0TpoGGAexeug2QGAPmTMc/Q0q4PM341340uUe3AD
rFtWlf4LSBEASbvoFagXmCOgBeEB3IhkjLsMznE9uPUrsRarsRK+eto3Xv+fotyf17Xx4b9uJJDm
Zt88p3fKwlQqaihU2b7+cG4UpKC3s7CVLg097S9mQrE2B/s+m5p1+2Q4imwcLnRq9hfamqlYyOLj
35f47T9/LrGiNFVgf5pMu71TID95u1NtyphbdjunpxpQTDCBioKurXmF9RnfOy8K1jQr6SBqt2RC
s1jAJZSL6hUecnFr6eOmyii4/irFBZRSQdadGlTtO4R4qO3+IAhAocp0ONg8/Il//+ku8+tWad+O
OwRBnOgwkEUe2SnV8mS3VJ3GN8XEOUNDHu0dGlmOleT8uuttJmQWyY6WGz1PNpM9NeVJbXa9Gsdl
QcpxWem2YtKOGQ1tnZt/81+8VB+wBsbw+vL17F/oDXr/T7Kb/7Xhva8NGzP1/WrMzg+qdnXcvLq4
H4NLrz2UP7arCWaUFTz4mjiQrvo6jX+8rsmmwVzDM9w6L/e2yH3F1CzNqptyMuJI54+stq6Z45BD
S7J7Lucl3UjVBut3dLcaifZ+taIsXYdZ2qQ/ECoVnd8rDbBAXPCidnZ9DijF/LFqzrO4DIk1gg1N
T3YN4tW3m4KPQ5Fdl1XxY1p2t+km3aZF9+hW7Lp1duvWFUNQ8QqndC7Jq1/bGKAIeFOf5Ll58qDU
TQ7JsXfrX/qbaNNbJ3mvHROthuvO0VfdK7nrRlQnk6RGEBvVwXwQd2Knu/e0a5y0db/VvQ4pe/uy
0fbukzcjOU/OnxIHqSdypm2q+xQNZsVEmSmz6uwJVIXLgBYDAmUni87UFGKVZEHIZek7yXpZL+c2
NlEh21w6db/01GWdwhmBg0cvLyPu7FO06+w6bbdY3p2rQ0XDlr9fnbNT2Gd6Rprmd8Gk0vxD/Nr+
WXI/VNh1fT7szy0kd0/p9mW17BpTLpmTOblTh82k7f94NYIL/SWdaueGAIFiUO1fokcVgHPNv3dO
/Hr05Ovl5v7DvblT7+JCsO4BFus2vSa/t7wHtkJ+bx/uwyLehoBk4MUQwnpVj25ab+1Kr6Z0657i
HdyTi7rkBSKELvMgNUe+jp2Xf+zIV825LmtO7m07lbASNnHRlbhtAotES3Obl3RFGJPi6NXETHbT
wbJDgV52M7fpTqM9jQqVLYfyOIg0t//zIiqejqkq4aj961VzXlyHXJdTgTYFpuOTL3tG5cBOtiQu
2HKldghrMtpSiVtGIUsZeSfvXPyLn3dOTtO9SMpS3pprARFGSkWjQV/41M/r4S7ZR22YdzovDEZH
/k36QtGlM6VU/aA16y77s/bRuXdIztEJsYbqRv7l0T/2msNM0W99LXObs9uynFz6B1pSHvqpDxdg
b9+70frT8pv+7f3BZXLFOfFblId4d31WTuSX9kjPFf1yhIJWAutTcUKuccIUCuaoB1pP62J6tO/+
ldfZP/oNd/+d06z8IcoFXxJmKOx7HW3/4dXUtfsOYjKk8GThk9oVR7ELt2nLV8tWGItlpspmoGBD
/5ucMWDX9XImIzLwdfiqmOB8EJk1whbRmYzs5IBDneBGtv26Lfc0rI+z/tamoVbM2Tw9JoFHW2Lg
9elaovPqRw84+Q9dvgh7zIZb6NsLFi1Z7HQatInOiOrknOtY9qRcrbNxIXTLdCgoWa+nk0e9u9PG
2YSGadwYq+P9cDtU3aOzd2ru382i9sdj+9OCffhiRXap3nYvFkxOSMoCIPxEtII8yBrKl5zl2lmq
Q7XSYQzoPST4cGg7lIkTSmq8dv/0iB7omJTNRrJJl2bigyPzaSzMOAjDfo5dz3DmaJLHSBABoj8d
OTfbDqbUHWXJVS7d3x+u9rs1hS+HsA9Qd+iKqB98WNPWq3LMlNo+LYO6uV/eZsq40r+6026ri/b9
LvH5hzS6vJxGWalWVYD5+wg3z9B9bQ/H1x7j/YCE1C16TZqAD2GLLNc3T/Z7o8Kvl5JP/pOf0Dip
h6xoVvfp0y4DGGFA6nl+qcMDsEWjGt3lcOR+FVuhUoUdUk4+D/9+femG/OpM/Xr5j9i0vLVfx2ud
y+/NVtM69k/4eSRpovt3z/l7KvvXC33ER61X9dBSXlyo4jeiqV1GEAzRCUpr4jfZ0HcS7rdH0hoo
jVatrmmfIPTb/eN4eDyLfdrwy16L9duJe3c9AuJEdslmOmV8b34aUGW38zQfXzqHycFD1o2dKYli
Dx040CV8AwwwlkrhzGqG11mzqwIs9V06889y/dO9fiT4z5fieZ3Ke92l107WZ+gyeYWFuU4yKwcu
+JulUaTS/G1pQNtmbRqsjPZh2ita2Squh2yPUsXD6R1XGe5vtz55tQWk5MSMtyibZJ16VPqnwbQt
qKLf4LoHkYeyuUevivl36avJC/7lhj7JNw7XqXbJttwQfZrMUM2LtNJbp6dFgwZuIIbMowvX05Wh
5nAb39PqN0L5h7PXAD+TYlm1yWF/+/A/nb19+765ZtXzkWIpOUAlutjZt+HUn68BcSCtVYjjZzRV
b2xK4Pb3x7Q6ucVtotES4/3dxv7hFIN6rVYhcKmBOtL+MJaNenFrobCO6Wu+HqvhephDn93/lgjx
d5tMixiIMTXCbvBw6h/iU7vXngoQkMdUjVSSbmmV5q51F7wnnqmjfRPf//mZ/n2xz4XbPdXiUlbK
Y7rBv4OSySW7091/cyL+uDv/+0SND0Vffe1bxVTjIlV72605ageK62+E7O2pfMh4k+odoDCgfUAd
+KHhb8W0tT4c1tIwb75gZaeXZuMXvZu/wY1y2+amU7Mvhb4s/d3g62GeaBNgJvlOgrIyboY1THc8
NXEhGG18jP9+/t6Vod/ujcxVC51Qr0F98Kv1uSnV5/1YqZxSBjyPAziuFpoFFxFgVJ3HbLtUD/hR
0MDJZm+akMMWgyx08yeFqczolKZfdYM7853z93ufACAZqKd6FUNPIv/t6vx0Lm+Fti5blWORljlB
sxatF0zI9vJJXpqPhgP87ose3g1s4Pp6RNjbXG4mNNCAqsOMQU0/AipYEIwCng7R8wW6bXFn2Hxn
bq1WnaxhbpTEr0xKKaayFnRdbUY1Tj/ZAkVcoya93Y1hq9DBRbwa7VhjcoYuvO96Id5W6JeV/3jG
jyN7vL0Or/XtUKT0pdPF1qaHONfTa3f60oGPrAUHS/Ovmf6iNtNdR9uHqD4AUsUlpzEKWmBYpto+
+3S5hlMNV3f9IgBvhLuVBOyGMO8m2lsTgmnxSh6kdtWKXmtEMKu5054G53Q4zewKPUVgq+30Ldiu
nYNBSHukhscgAtOF9LtZD4pYDffQVwXth6d5RlLlpWdhZphPv/Ble9panKPS3PT+h7TzWooc29b1
EylCPqVb+bR4KLhRYAqlvDepp9+f6Ijd1UltMk6c6C4Wiy6QkOYcc5jfhKE9JdATnz7id6ink2+8
tI+VLzxLD+ndx89r9ivXO3tynJhI4WoqBYJ6LsJch0qCYrd0vO9AYaDsiTeq/ojOxfyUwbe2IeF1
bwUgan9w7ZqKDKKFsc2ZjLgyuo5POEf8fENfUKP/3pDEbEJCg4h2FBYAZ0EEqelVN5m1cMediLmb
B6CPzNnqEMVUrHaw9J2Azi7osRdQhdP/q+4TWc5/rn62hQUDQ+0Oc447YAkQHgDnVbI15UvmiKWo
1l8Iy5L2LTBzQQRaNGIZECPxCwL1x+48gosxjHww7xa6ykJK+hIXgd25/DO6S8kh2yd3qaz/KT3e
3kZfoLh+g9Fxv17fojLgQ8fB6xmGPczHhZcmMpafmZo+9Y74a7c77JC6ea0sd/cE5ByM/f09JftS
xbzBtzcZcMPP+eKy9gBATbRVFp7KP8x6WpaQsijnr6BkgZ2/vX1fJIieGhdkHXS3pdjp4PSDAXhY
WDGWQoups5mM0XRz0ZxFS4em5tdM7R/6xzJwW8ZfIcVNYsdvhn3JivB7Jx3IDqsW0Xn8ftBKO0uP
BVEYc63QjLveHW3yzkALSn9lp2voEMCoK0Zv9ws95y71wktJ2Ldj/evaaLOtgGaB6Tm7dpJOIE9q
2bhD98mHs4TqVGwbbBysKKyf98r35u3Ztc7DnjoICHJyLYyqd1Gg2wK8FsGOEA4Q4Ayf6M6UPo4S
dP5GJ/bp2/DW5AVmv8lc8U27v5RmfMtAz27orLKUMkVsTZEb4rHTx9SpfF8BaF7aNd83zfJ+/33G
Z4m+MM0kmgmXgcf+uGIlt8gd3E/W+/MhBMSTHBqGRP2lp73s/f9Gpv9edbmrP7ZqrSn9IhzO0wY9
BEv7A6tJv9jJ/guC0RspAC3DAQ+81EW6BcLYMqlp1wu1DV4rXAUUC3z1Qj4km3+5qwVCgbsBmQd8
g7P1Vsxzp6vlUbtzoIwI1gtC8iz5hTS+4g/UUegjL28v9/ce5Be0aFxoJqyRo+Ovl2YNG9rz4MIu
0htQR+973yOqRFCD17Bzlt4gGg42/6VFi4LAsYa6TRygYccseOHtMNeHJAkB/BbCoEXT7tq3ri3a
H7vd6Owm9ys0jd7OPcyuZh+eDxDEURWKbX/paY+eBK7vuvUgiOLNy1Tvepn2P6Xr5yc4iLAdUQ55
JnY9fHEl74JPmDkM490bYf01YEYMitbJDXyi3np0bu4e7jYM/T+dm4AZ+0JZ/Pz4RHJhC5llYfj9
chySQb7kwADdfjgwvKAomesFR7AI4iwxeIReBHf+5DPa5P80zj9hGekO2KL7k7uHX7efvV/O1gmc
O/to8e/Ce1GDhbH2GXw4F/JqZXmHZytPxpIBMwiRM5ER3X9XXq6JR/K6VXG/uksZSsaHapc9gw90
QRuVD51kk/yWD8peOdR2vskfYr/dFZvjS33V3Qqf6tNdVlsiZAWoW/sT0hlPP8chaelrfLs/Tipx
cZExDf1sP6JHOSNiphQkEcZmBFMX+Rntr5m4V9g9Hfj/z+ud7cQuy6usNXUAynSwVVeHC370NLac
4mYk9xeLjm/tFkOWlT9+v7NSTT0VUpNrXK9ak4/gpEXzU1ybdKo7hBOW6U39UG1bb/RkRrTxXfFQ
PoW2uE0eSAONw+ktvNUuxMDvjZn/3tPqbLCYFP1szIBo78vP+Wq1y7fLGQCAX34Unvrfigc0Z6Ou
zdv6N4tj6EhfLOFRvVvdlPfkUrjs1dBmQZ/71U3KUBUQ/1v/1D6NK2u+u/C6/nIqIJAsmjQbVzL1
7llbDHC1VIvNVNCXmO77l3IfveQPoz/65m0Hx9AZbpoXYDVXAF+63rkIJvjr2yOzZW0SwCnO/rt7
NLaVlqzq4j56jA+yG79UWxQQDjqzpJ9/0e94cd6JzpSShFkR6XWexWITyIqJwU92Xx+6u39kHu7h
0PzTH/5Nlvbkwyr/fYuRC4MqAeLFxR6Y+JdYocA+W1IPGX+RL5vmP06pXJJPXZ8ICXvjuIbi2DAn
H5Crm73Ql0juaE3aJ+qS465gbg4rzZ88BcWsyJldIqNJrkY3ulgD8FoL75wk22YB5gFJGbbTU3Kl
PQFPYD6D5fFaX6tr9VrHbHg5WJQg3azsaYMvxl6/qmGrCz4tp7Xix2uNP/JVvBu9hSerbU7gp0BT
BtSHfumlcLcW9cVsjxrQdc04DhYm4EdhvXKO9EIE7+cXJS15yFnAguRgEE+X2mf1lVj98ZBE0yii
XkxTWHnmVf0EA/KzvI3cKsiQcuiCzoWGgoToJVjLpcue1TaKERt5feKy+qbytKvmqnUksrJp03uT
a9D4l4ntze+ff9nv5A5oAksNR/n/1fI/yxLlUGmj+Zgw4SU1mr1T4XTb/LaerG69QtbBUg4DUu2k
iW71OIE8imG/lx/zb6CGPj0Jyvb6SqLzq15KqP76OHR4boaKLzQ9iv9uzJXetUopq8k9Otluvqeo
YSIJ1aQnpEoO5aglomQK/IZhfnQDEmr0DKRfJlcHQGm95k6xmSaL+ZDAmrnw0P62jzRlEXVeabR3
6dT99+YkJTfUbKxTdDkZkm0idNVtGU4cDB6IuCXPzXBmBLUoU/GYQKPoI6PYoFK7laGEpbRzNoC5
twt9ArgfEGIB7aUCYIL6G+o2GWTopo56QO8I3SEcF1Hra3jcIXwNgGmMiGV3XldAGjSkLtQ1EpTB
kQsydfVVth5ZPkoGK5/xPhSwZNv+Fh9MT4Z6FSBr+/UjYgRSOJk2wps6BaJbOEDInrVdcQ++pwBZ
he4k2GWGtrcTGIplEHx0VCBOKHch3xNb6BGMDlXeCcgKYkbktZ1bobVyusIzHRmgZMZkXtuEAEec
YzA9lnfaQ2tY2aMEqkACO8xHF/YeohgyuDOkrOjEIf53k9yIW/EpdxDIR/Lv6Gb+KWheBr/zm4eY
YDA9tGBr1wsyQNx25MxwUfaVf7wJb5mgykHkrZz4ybBNJ7xNLngey1+8k7PYwLiDLMbkrPpOwBQz
vUn7lFU5vMsb1a9dNMo2JlOWbreUk6o/IJegBAv9OvI6svpPKH5rw6dU99LD6Ld7ZE+WEh2uJFkp
+IJF8CDyNKe3RR/zQibvoc+E3go39KOYLZ7cDl2bd4aqaKeGziI8xHCccTcv3k6uexZXsZa8/JC7
JSgVMLZ0ZiovXGMUGOhO6v6mE0ett2jxoP8EKzH1TYJ0CLrIBGQ72SHJP4rrYGpBsHkR2fcykgy9
mvc7EvKA9NudS/d5F1MvIu7oai75mws7SEPHQPQm/oy7fCcT8astwzQwsRGJ8YkZLW2symrvMYS2
V9SZGjSFJXwzeOGbk43BU6DOBsbEYHOfsHNj5D0qngajTedz+fLnnQh69mNRbih81gUCwj1/xiB7
uLSxtb9kAxqtloUFAtpNNM9y1bbv43IMW2Yj73hsWQOl0szeM9yJw3Hl0XHiGbUowUyO4r3ddgEg
XBZ/7EubRYytd1KgWkyT1sBeg85bKBNIHoOhFIDyLgCtCSUzYW1c6IuZl+77LOcNcyEXE3pT9/p+
0UgTaQnB27W5uvsJTcCqdqklgFYUWZcJWpjGl5RZ6MOMRUFGdI+26CL2uxtZTcbN7OlgjcLrMFj2
de007vKx9QZSd1y41hWQEFbgLyi+9FGBH+kof6UEiMjFrsAeIWIlB7qmbrpOr/Fq4qgu0ZD4JNT5
CljmZaQNsYdB/89xWVtez/nuxCuOWkPGYlGXz0qhdFLiRDxlCaUGxwT0WDNYyG7lQWdHLF8hqhVO
sbR3FqXex8lhKEfUnBZZM82f6GQmj/DIkDurH3oPszXrtdpwhLALlhKU3laFMg5cA1DecDKCMbg0
f/8+OFzE+//4Hc7yYc0woyk75sn9ygopMoEYo2Gg2vCJ5XXP7pzsEvktDHt4iLzYBVseeZcW1F86
v/+9i7MDTg0bWuYxd2E8aJ4Kbkemqpl5xQt0R0Mk5RqlWtJxsOzGohCY2Rr6OtGFF6osv+xPL/Qs
O2maRltFK17okp4u6nUcrc7ReWOBc0KFPI4WZXSNSFTZOgBzg8CFhpRX2B/yzaJN04BV/vh5lX2t
om83xRSHcebik6GePZswTcsqSaNllZ3cHm0RFbnnG5Q6F1yMFaHgR7JETw+HFe/0dcL/fAOS8Zea
SYN6qCnLcFABqP/f9KM96YVZRklyr7HBZzBj+eGfrs5XN/gAHwyuNopsI6t86dqOfK54Gv+IbvgZ
BR2aWNEWcDi4d8lRdnAp10yjApVUCz4yOtWKoziLAh0dXrq7S3tngSD+RlFyQTTS/LfSoIUjx7ai
sYWe1vv7E2qms4vC1ICCjuj9I3GztHuhRNhAxcEoT7bkF9sqSL808md+pk46RGqB/tZv9PGfDofX
ByJpt+gn8FGxs9tFo2fpDS+0CMi8RN4T0Xhlob4S0awsOD5KD58rF8s234AthXEZuDNXIb8QKVuW
PEN0lp+WMZZKWCSn7SIwJNknL6f0MCHe4G7Cf035Ww8PdygociAvDIyfX9t3FDU7m5i0hCZYy+zx
/741o9JPcdYp8T0yqujBPUa6dfzgZdyhjMDz5iG3dtPas18Qg2I/Q+PnM4PZeT3cRPTZXIP4VVwo
dv7WJWbuR4+QutTUV18Q5T+KHWHUJVwN5RiW1/D88smowa2oCgmAvJ6VXU92d1c/gO6FuC8CTtJe
Ttcwj4pX9DPE+wZZiMoZAFDKXv+mPP/8xNS/tC+XAmxhMpuwbL8g4H/cHPjoedU1Qww+Oj70j6fM
ZRyZkHvEVkW+m+yw5EQroiVww6QvvP5X9iRfzRtQyIMlk4RfaXv1vYKFkgWrGvmk2b5BmktJiQo5
qmcPCdJ3O6jpVRhE3YUK5ms6cxYngDWBp6PzJenG+cS3Ebt61ibxeC8wLvJOryNoyQQNLUt8jyVH
/dVejW/HPdh4FSWKS/B4qvrz2GnS0WD0qRv43RCpzoIE9qp6C0lZvjP2kBVxVTqtG88ENuqtqFai
RSrDAjoKVWdS3sKKPm/HMHqijlEChWJivBXjDanmCbHaBUFst4caSPVMhqq6UVDyeS8F+ERO7R6L
4QFHSPBUTe7Jnw20lnSb27q2S+tfAsdU7kaAxrdoRky3uZ1tQ9St6uFGBgCHxsia/+V004P2OWVv
2NPKQyAEG0QnJ3Mo3GLflw4sqMmV1rDnY9FK39j+mI6TQ2+z36ctb7PzxS3QSxBcJFzbDp0vf0Th
d2MMXgVA9Gm8kxhboy8C3ntpacFjieWvv6S9AnfeGE/VxMOIqnVKWpBCJEBzRrdFLUA6y0ByKHMH
HCKR4zgc/cbTX5K1ds+qUS80Ar6wHf9ZN8uL41hZJq6EefGs8jWMOZSEMJLvcMATSTRzZuJ2C1du
ckooChq2cK6ZXeENX3X2W3PVkY/ULiX7qXcIITLRFxec/pBXtyfAqdE6BtHWXckor6DpidQKbERA
WIm3eDuO180Ju71tShpfb1us1RTvWL+ypcPhesz3jXrXYbAmXCqhv03C/vtLfuEC/9jaUl6Nda8L
uBN6cEnUxupf9dfjO2j8/LeOJEi0Gz6L1+hZ3Sm8VBBa82gfL5Rz5nJSf3/STEaYjfDAxbOITHsh
1ZXRkO7mq/oxwp5COEi9XcWLJk1KRa87Euj6UzCobjgHcnV9ApXdRnYGBNa4MeRtDWAxco40ip5m
lGyBfFaeZXozZRRmDacb3NpNFEI35RTkICqqIMp8HXF+2VXHQNA3MQtV9RXVV4WgodJ6TaE66mDA
nAg+UeXogtOyze578Pk6lscO/6VH0femOPlq4z+wmHVQ//imkqIau7LeRKu9nt2fOrtCCvc6+azf
CYDItA8b81GFKPowFc5wq0TrkfY4UrcwMi5E7e9Is69X++9TPStGzLTLe6yEpLtKc7EYLKg/UWWa
bGb1JTNnhMKBVj8b6+5RYQig2uZkt3hdonJeXTjdvh8g3ApoAZDNqqzIJEz/PXLjTMRjDWfnu0Uz
B47s56zYlfDaaI8NqYPiKgzER3f1dHqQ3VHxBNk9vhtYZWh+Qn4wuEfVN+WrSfXGgRpvtTuRP4mu
sT1mjs7YFqIo2jpwUR9KNdA7wJwhg1za6Qkg5J/Pwu9dybNf5SzrjMJOMaWEDXNcI6C7HwxLa23m
O/QjYTTawwsankDGHy5tkv/jGSJwIuKXRkw6D0dFP7XxJGFJjKIU0raR3Q4OWKAe+udNxeo8BpLs
RrVHHOpHV098EXcS2gtU8alLzmBA+fwwyRav8zvw72NH2PZENZhPfpfinWe3lTOlflyuseZrYBQ2
/ix78ejh5SxN/s/P8a97XhL/99f5agH8EXhiZcrrCcjF3YSGPQBuGhWGXWWe0Kzb4z4yfiXJbaiR
UfePU6eg7yfP7tDeQNVgZ+oWMwxH09ykdRoYyIPdA3gVfDCvqU1u0r4ISDIwMWH19E5J44sW2vCc
Txtd3Jba0SmEnay8S+JNa1yZFWmLGxk+fsatsVbojugQg+ycZzs7c4dRanAsPaNyE9lTEp/n0qTb
jv4SDsGmnZP+AjNXNgL8nfp5jm6a4bYXD119HeJHX2HzuiZ9PJJB1s+jEcgx3+gAuhL1zVg6y8mF
uvl7V95o8F00u+lY9xdyXulvYf7Pp32WhKjRMelAa0p36WP2UbbWfB/iAZNei7vuAFv053erfMsX
lz2CYIWkS/jCSudWe4UhJkmEg9kdNpjTc07/unWj3JoN68hWRaVfdOKt8XpCrYjBtLEkPInp6aj2
ICTznn7USKYQfQVbA57Ax9QRVOs4OHHtLJJhlyAa36vss/tdeuB/rMUK1Tx1jLjf5j4hDcNdi1gJ
ixqC9+AQjFYY+HFsIAZGZxfRgRkDYgszXZXUhZxysvi/EU0ekf2DxLEHY+LnJ/q91v26Q8AUpJI8
0PPhMqhp+dgeO+muRcdNsaE6L6s7RMAN3Sy7pBdJ7QinJXH1j/gait/wu0ByOHUmzZFnp4fE3jk/
39N3ENjZPZ0F9bZc8L9aK90ZoKXhKA/WCDNudtrEMZGVTGz9l5rvs8jOa3fi3V5a1N9bNGc3cBaK
NSPNzNHkBiTFNowFRNhAJcCR41V+nVGUpWBFJFbCodtpTUuiQcMAlTo4dlrQUEwG6CAOtsaJODtF
cWHL/R+L6t9XdtYzKY/Nak5F7m6FT/XowNhsc5TG3FFwM9UmammGlZIBG14pBALqtLWTw4mM/OOM
KN86izzqo152B7CJrZ3Wrny68AZX3/p0Zw/wbN030zilOJux7unmwKPOPCPbrJqbQTzEwqFGAr3f
CW2ggSPEygQeDUgZzTUbh/UnHd0VqIuUrBZlN7dCWYAOfOMoCB3PbtG5guyoMnbSXow6X+Y0dBpj
pwuB3duYETfseslm3r16AbZZVYdIv+2qw1QdkHcTuZfmsW7XQhoIuRsrOwUZl/pGD/cpHtrKzcw0
XefufBjyyaGT/R7IFHRMZMHRPzc2/YwG414Y10TpifTBvLQfl6V1nrFK6r8v9yxj7Us9148m+1Gi
NqC5BWSftn675Fbh5A+az/Fb9ldg7DMQgj2CB/40OUVlT6ObjG5muDI6mkpwHO3cvPBav3frzl7r
WeIXlbI+GQI310XoGiLs6RwRwmCDzMuekCHlt9aScZUeeSDG8XK52BDMoS0nzjjaFWQqXiJCegAU
kVVPbWCxRGI5JMfCktvOZC8qgypxfw4oSwLz0zM9S3AatarytuW2y894S1FMLyHcJYcKOOulqSbN
uZ8v9oVO/DPk62qqyDkXCynHYazOQSbvQnETZj5PLUMNhhzg5LZYfOGU8Di/z5GrRE7N7JDHgxSP
HEiDmw9e4k8CeqaYwnsZcDp0QuiWDUuRDh42dlO67syMkIWt3YHzAd3u0h0pImM7gkE2bDoaYlDK
3mWg8chKJC6QXv1o9xD7P3RIlYZ14kwpvYprTt6JNqFhaytHZD4kHTpan2xIaa2368hc9g26il26
qSP4/0rtaaUbFjsFd4PJT0fuMYix9sKfoN3KWJ7XPpmhJrlS7J1YA0KAZbkcbQTVF/DwkZmnUlbd
TMqmkPe1GehacIKUSuILgXW1j1qf+hXcOKhxSaPJYBF749kVFEcCxISKLh3YyNY6MjtLeWzvzdhG
L3QlBFLiK8qFVf/3xPzfLflFr/zjjU5Tnmhx3Ut3IJzuUcBFojEPoocV2mh3c2RVh2bTv8lP8S/x
9ud1+x1Z9bXfTEZVGDYDYDnbb6dZkaYyaaS73CAsOhru0nRZ0Zv8YCtVtd3g2tbYGT6el47ALwDR
9z3z76XP9gy6iEaFuzl7RqOCdZNm3TFI+VBHi8wKC3P8wVcyiZc/sbpXtrzAtf1M5SyxSao1JqPJ
OjH90rSLyKF8mEzPjL2EGbrhniQvxk+7tIUaDRIHcYau5rS0yGTV0FpBsyxcVXYMmv+yQy8yb5wS
nJfw0tHvx+szto84C8ZLm69irh3b0nMIqwVfKZRkA+N6pvM7z3bOWYLKvM6oQLxwBkv/x6L43+dz
zrYSlURexRInHKsznm1kKaTMbmSn6txh9rTOrXWn15yUeT2KVkQ9mlxAQdtAQFXv5GmtqzXrUmOX
eQLNTAhyQE9kW+aXObqluFbTIOFHAdSiNTTb09EFvNHJzmg4NTk/v6vhSIOdxnZOXsLfcQGbEUtN
3Y5bW0Wz1rCXL6PNcI+dub6Iz9psykpZclCSmog2AQCU++Gjbmx6G4Ru0mgghWi18hxn4HSFv9K8
FRPZ2UUKWXaEbDMd90W/a8QrsdnLwvJ5HG1X4WFklIa+tb6toOcK13p41RoB569IyDPsEQ/l3q0B
ptdeOfqxvj4ZmwG4g4Ccpl2tbEpssiVZtUuZ8v3CmYpuzF9j8r8v66xIKSJFbVS1ku/aVneM7LNP
g1W+F4WXfNgLNezloXDGnDx7Rv1C1D1FC91VDKgwzP1VhQSL6anzQ7Ly88FZhetMsWQ0CweFNiKR
tGs2Kt8P2hpVxsgT4K6LnrKT51ezuIm3hSdN16fmmtJaSO2+/d19rPKlGQum4HiIg9WiH0w7fsX0
pm9s/OuYCM73cYDBtxLwFV4Jr9ajDbuE+AgTl1sTZ4cYsJYn2+gZTQ5Bvz9o8u0w4CZ5r9tRoBwt
GWJ38JYcM+suDoarOMjewUofcmRJD81ztPzo3qe57nPf4wxceF4v3d+aQh5o7y3rduIKwmLw0990
HzGSFeNe6W7Ygc8i00p7uJ6c5XvSrXT0l08G/lKOIbjVPPOTLDxa0VMjdG85726pfjodrMOxdqTm
WSzvlHaP9BJfOypuBO4MBI3iS+1+6IIiXMuKlyv7cn7No6uq8JLCKyNPRGwPwwVa1c1BYXra7k/N
YUCjYvh1ZJKU7PXmWuqCU/tYq5shva3GX5W2k6TDMXo05L0urdMSJ9U+qJFfGja9sRWlwBz8fH5V
pEOq3Si75rid5WuleQ4jDsUgKu9SdWO0j9mRmjyYwvVgBh3fWtwV2iN3OMdugQb+dD0anMIxu8bi
R/DweMlsjZzl/TsadgW+LeE6lPdz6Ov5JioXmtKIwg+5cL2d6yuhvuoVv4LFBhBKxwrV17rAVHeJ
eFeWLvcwd2vZ2K6yHZlvqW5WyN4Mu1O27k27gmg0e1EeJLHfsKzyXSldTcNGVG+y4kWN94LwwLf3
bHGsbPG65SoRZNToIAy+KK0nvscMuLO48vvhTWv3bUxyVl8RykTzl4HvuoAVmQD+5QRC9OgPq0/d
/CVOcNjavdStZ1SuVXlftPspOiTdDZdUVre9emMMby3Y+PYx6ryqC1q4uHlQd56arbkhfhK/DA+K
OYOJVZEZsAL4SnRaj0BYarfDFXD25WOg5PuOtivOB7E3lMFQbYbBI6PQh71ieJWCnk5jeJpoqx21
vaPG6ObZYbdIipbgh+rrJkED4iY29nn00o+HfLpuS3rfmyG+MaNf/ep9MLah9hgvwo4jvXHhqskP
Ii34VF1nNNMrR2B4gE+dbmukJK0tlLaGDrdGsLRrr9WuevIt+H5TQMmwAg0MXApiAuI0YGRa2sVu
m3v67Kmq3dcBh1bU3Qy/aQfXXaAJbiIGrbCRhc0xWwzuB+BtYpBrrjA6+b30KWON0G/kyE8Kdyj8
lHqpcGklZSeHpnFVbzkIOTXl4VeLvwMHakMr1j3h6wYLkqlK58W9K3aBCPQDcTQjEGlxNdCEI1un
K6F7c755VXRPyoKwDcrB52bNbCNoXssTPTV7tQ1CZTcoG5lW2Yrj36uydYUJHUFG9IbImw2nRYy8
W4uUwLq3EoNiehVMBHq74k4ATcFlaltEIP5LO3ssLSN9iWBMM2uKb4/9TiW9benSeWPv692mEFw0
aSbn2Hq1sCkKtMvnoJwPQ7IuknUmb3I2MhqVoBqLTyP1jMmjjRv1toYoiLSyGGA+5iHGQUum0Od2
jJMK/jWFm0GKwfIR8/bCOZZuBYwLjf3kNu/WoWQLNIdn6/SrrJ0VDpO4Pg3OMfPFKhAMp4mDutms
Zr/jE6RqS7/LcLa3jp01Sl6SEJaWK/C9vI6msQ3shwjPg8NbkElwM78dPYVkVWKL+/E7Yugnxa0V
twVfpZAjuV3tcbVjjba4V4987qqxKxPp0N033WN2WOEzJeEaWHw0vyb2I6r1qgO6P2doYLh0EGu6
suwUKqnGNeLl43HlZYUTSlavWNXsNLnVwOuAA0u/AK0dlrXpyozEMQhF3YOkiUcDRnByi5W9jB2Q
X4+WlHtGWolJ/ImC3ZUPIyA0VA3hkuAAdNoUY5DI23J2xjKIOC5jT6w2x2ht6OT4Hr48atABppGs
UnZ7dS2Uu9yEOYpBgd9Wm+zkj7HXIo6EoCVEBTiT4cJYYO0GdCp4GCL9ewbRlTfs86W1YpWwupIk
0DKOQFBHNTaiwUl0ZHqrHFH3IRvmYziwFbYhOuVszva6YhI7IGHU3cqemns1MxckNm8X3arB/ixx
AwRFxx7AywLdevyyuw0dAuFFv9beyKWU6rkCL3WV8Juj643uYwQN0mU9d7qXnB5OrDbUsGAdQ5RF
u28IblsPGF3zgoHVSlzPp/u5BBo338Unt4Fe2KxV1KBqtyEb6+3VDcL7GXIyrnmjfNb3/b1G2x89
v3d9m3rIrmM15vGhcDUQKXgDPLLJNSA7JtZFyuN0kOFbZNtIY/68ra8YmAoofAvLEKPbKLcmhi3M
g8GzrTYhzT4mRD1wlhd9eWDL8Fyb/ZZpVGoXx6DkUe9petCB1B6IHHobGLFVGnsMG/rYJW/rWcL9
0zDeasiOI0YIJTh288oCqYPAWvRMBKybqxl6IDBR6IDEdza/ra6IyWQB8gu793YkJQAa+YqepsDo
c5l/iTttfk2lJ6X11N4/caohkFg7BQQbhk2FKx4XQm5G8IOlCAgUrcnQSt8Z1tAAqedHLfVX4cdJ
eteyx2mCv4pO/SRbq+w9bxlEiKHVQkBOJbR4BJCbFE6SJF1IOJWlvfVD8XROU+9n89iHGsWT1Ft0
t+TGOpIHDPYKftpg67lzjF29cOkrksoowAtXdmF63fLorb6wy84ZG8cU3Lp1Qqx+UJsECSraChrI
tZVeSXcqIyhKfSZUo0cL9ueyU/57D+rfdPms/0qyLI1Mb79u3wQZPDpN52YhVQpis3YBETokVNtE
vYKWhWBhTANgTbVjxWEdjMi23vZvBi5BF1ufy5V/erDLnf9Rivd13iMmzJ2JoTuDQzacjsasYS/T
GpzUOdmQIgGVuvxrx0enghD5VSafQC2o9hHQAx+RcLp0Z9+BpUuprqFdB9OeTvpX6+yPO5tW8aCZ
MXd25AQCCAqG6lf7WnyIj9m9gYwyKu4xTi6mDKaqfzHf0JJT3nQQqJhpIZb0xsMccEHE4R4Zvr20
Ua/g6YS/yo/uNn0ndu6xXPIR3pweshsZLMSirCK+LeJo8V3+9PMCMP66AP74Zc4e8zQXRt8JlXSH
+8zIG5ct8WiXWFwsowHLwEdbscdDg5Wm4VCZpse9WG6baZukuybdjUt+QqTym8ingI3EoKc/bR7m
+ZCFoBoOWr1v5RtZXjrCJ9lPQf1nrlYFBu6NPdAkb+kTFUGhBDpYe+TRRXtUiFJua6KXekVprzZO
IW9oJta935+8CpZ+7/P5KiS38YXTVSfui/lKmIOCjDNy9NrVaNgWDgGawQVnaje5ORN4M0gUPwNt
CPgEQCvuH6E33vz8OL9mKN9W7R+P86xhP4rzyRSPJRPJd3l05NZDNdAYLQYZKuYwH+l7KNjVxU7k
X3vw4NEAmACsAvz1372i62WeNCkdCkV2smaPTi0VWBY7+utQOXFkx9iNgeXFxBrkNkKAdAWWnOxC
MJH+tpZktoYKTGoFSOmsoa2ax9AsDNaSiokNys6DpbL/IDAgtIYIv2wZRGcI/aDjlrnXBYCA9AXx
OH/4f17/rIeGvKUQ1ho9tAoq+mnpvv5iaaoahYU7RL46gv9AAthJPzNYGeDyYF5Em0rejlVwXAVm
7WSKXZ5cgAW0cSZgZy2CjhTzRmxT4DIhJqoXscMnGtjpzFFf+fRoBoUZUBlpsSvy+zKExAFL39fp
AdnsqL/K+mu131flRjlejf1NGwMbsY5HLGScFmfA0I0zTwPgelwWJWPdI1NoZvB7M16T5q7IdFcg
2jZJCvxpmwrrRPSz3C8hzqjM7pxV6ZkmuOfYF0RnlIMCsWthqyDsH1It+RL+tNNXw1Vx6RgJoLsx
QEx8lQIrXT4mJ9/s3ULy+nz98274rnlApPzzhZyty7KbV+NpYl2GijdPHo3vbDeiHgjGHPA8LSAU
wQuXUzEcXBySDBoeaHB3VmM6MZWXQrPDodBjsJUMjAvsLqQN7BpICJZBV7vzbQ2nBKNyONqGg0rp
HLqD6k0r8jd7ToL05Bmt22uWPjhZ6q1o4qh+DKND34QFKf1u0K91854FIGNn1h2SSwAF6buI9fIE
luk1o2wT4vZZOyqeqkZqx4QxClikNVOeFlVAyavaAGSS9mv6xYGBFCtSjS8DeiLwQHSnaIORgtC0
584VeTyIIc9ehrlZQx7rVcwQFKcsERtxe9Fq31A8BdJZIdfFMYEPKIsCbkPupA81FsBIfhPVkWSv
H/LKO8nb7rQ7CjQr1pQFZKPJ7Br0XFFCz2xVcFLFktB8JOvHWm21VBLKS1h4oWZD+TsQSnoAd3Bi
e5QBJbxTg9UbQmH9vpuBkVhzEeR71DuQVSlR4kHF96bM7XFNg3F2UcXq7OPt/DqCzR0B+FZ7GhNZ
G6iZv1KsAkwYFWph5VfC85y40qIYqkcW4otQ7bmI8DgjMRHhV7pyyV6Ll/Fq2ExPDfKZMLQYmnXI
A6HE/5tLRw8owJguwxARBfrSkVcu820McQAM/g9h57XcNras4SdCFXK4JUAkZlKSJd2grIQMIhDx
6c8HX+09e+q4yjOWLZsGwYW1uv/ULxj+uKuktDyAl9zY9Qu4UlTvVOxCoNBN3TLhBaOW+pzMb62x
NhYPnkomn2Kw+JuP848o9382rf9YIfJ/790EW9zVWco5gGfOWDshbqdcoV+L+QyyPT0QEdiagKLD
xuAbh+Pgt1WgZaxvu2V2Wua0jCH7EjSH3Et2A5rQtLJFtir6abSolGrSxqJ75OQFuweLqjcqdgok
7uJfamFVX5/n/30vHH9oj2ULH+J/v5dCmhZJWjj9RtEbtZ2ZBqCq8e/OcIzWlxlGFm+7LEhLRy23
ETAgmehSmJaeWTl32R+608PYxhKHN0jatqr2dbdl66b0q0qXfdsgOnG2k6cM2rg5mNZRFg+LKtO8
XRfxnAKXQFOQyGQ4MdHZ1ZZsa3zS6k8CtCVfGuBqwkg0t2oPvXRopENq7FLlIoF1tId7c6zUvdV7
GoxxgkTQlhgBoG3R+bSmn95X5A/J0FwfO/h2JuMW4KbjO5rOhCMAHKRzGG44UG2AQS1urW/NHqhj
q0Ve/P64rUOtCP01HR2XnBQQPQ8pCr5/XaKNtFY7trYeygiBNsanBPkj+bXlsx44xUfdBc0EA47L
AAawxB5Ru8riyJPX3feJdoj6Q6YduuyYM0eu0+ySQh6tI2afyF72wytJTJzIOQPeKD/xaI22AWaZ
8Np2Q7ATYYKMhdU3ue6mzTGxAt72zPtCjj8544eFJ2hxwXmA/6dDNzuDhhDSiRpXaVECOwobNxEo
15YAqXpT0s4nrvRJ8L6KuJJNmlx7PI5whILdqRvu6nTuf1RSpRnl+C5cmTCnRDYRb7DGDZm5qicy
+JcCwtrENEQKOjXPxBYqOSbxJsAXCu2An7B5qS5v9JEGdyMYdT+rdg8ozcSRf9+fpXek46UnW4em
C0VOntzNu5CvxyYw5iA1AlnaNw4v1MmsEI70BJAL+USgVEctDerl8MDMFzmgIC3+Nuh/ckwFhgcx
HsBZwNem7UiXFm05wQuKO8V5oGo2IF6392wjf0GuIP/PZH/lwmu6u60keYybGyNHy7wIKAe2Fxcp
fLnpRnpoNp4V+wIjETNvroJ5XqUuHNRxZFfMMGZyTA9VYUtQu949Ys6lO7LrkTM2roo7g8jbYhsD
Ity9ZdneMYMBExNRArjHQDW8CcfBQMf3y5KeHq0rLAFQ3FJuOT7jtxR9i7bqkQrcZdAdOIQST+z8
mA+93A46cimGf250tMoQBFwPMpMeuGyj0BwwLozW3QzUNtBNb+xAtez4lTPugVcOwRDzUkgMZi2g
Bf4ikb1l8yeCiIZ+3hjaBk6VrQyxj4GxdnYE5Jezne8bhh8zAlRZIzxBciD/YgTPXwz/zL9GGbXS
xnxN3tFrEhOlNoH8xPAqRJ4ImaZrU6xAYeOIpocWpNG+oZ6bgZl1NmUCwMMERGheRdERkuB+SiBX
AVrA0CqArUv1/fAEMoDjW/Xe+/JHT/ol0ZcfD69iNu93dJR3eU6NtjXeGp+IXTYB5OWADMw1pSkF
4INBmjby4BUtYVbMtUw20UcbzgxFfKwf6TB6AxNHmJda79PsJKS7JDv26iHqjpa4ix5nfidO/lIZ
62vX8b/7smnICk46Mqj+0eQRGzOLzRyJN/h3KqOb7hWwtpxl6lVn3NCxFV+YgDO9yna2Nwyfoe4O
9Sjcqi0T++QhFtUeYYM7g/pL2BjVMarWhMuhDLugoxJQgQsZC+hEb520k5kG0r0xvQ/EQIBgQmzX
uxFGpJ/6pbiCWZsAOM8kfhMh53a/cpebjFK0Qr+Z4+f5/0vQf1W8GpKFt8uQFBMD+n8fSWJRW2Or
cyRZ1UYBtt+nLwrbY7nNS2dSKQM2Op8dTxYLjKXL1A/GIryUqQ2Dxt6IaxdNxbDy2Iq1gg0aDCbr
fmYSqp3pO+1SNfYDCyYyF9MGulfx3yqbO6nBvdP9Fa6R/7WkJnmFqRmShD7ynxEbSdGbUakL4q3C
NFFsML1Ygy09vIwMXFZY7lJoJrGnZPvCRP+1Nbv9A0yw9Tl4AeQkI1Dvx4lcbJKwH3vxfuys25I+
N9axsW6cnAXtEe12fTTup1bZK/m+HjyJOhPXULzFxYHAXcsvFlsPW3a+EyBpBnqj9ld2Dxa2POti
xkGHePUU1cdCOhPMwIQJej8mig57DD95/jODe08uTOKIrzZ/brVtKp3q0hXIFm/hngHqNhJFQLIV
iaXOQ8tAluxMj22U+xzzMeOgZQdUUOEUGbleJwe0qndqsoWHZj4noSeAaRP2+2Q7FMw6sNvVVrKl
/khIQ+u3iu6L0Xns9pMRZEZQI97Jb8twm4Yds34zxW4+2PlJFz4puLtuhc8uluFWThz9xs433L12
PhTySY6fO55u47stkMR4uvGF5A4WfJWjxRBY8P9POocUzmn4nXyz7mDKJsZqST7i7+51Tngte5S3
2UVmc95IQfTw9X10Q2lybSmTWUc3msp0to1b5DGkTF4XZEvIJZmov1tqcV7In1pP0DyTkIH0JPeH
RA2kx5GGc2IQRrW7m8TBntJ8P1EBSQcT44Ld1H46nK0kY8LlqzjvY9W/f4nYHpBpo242jwUJAnjh
GXVMSSKk7zpWDmK4sA5roaUHNQoNi5OiOqfmrbl/afUT6giZP5syrQVXkMS5HZjGWSzOyXQ2i3M1
7ITHRVp2MRGZ+pOs3/rlMtwPnbqLrXNu3JTpLMUvY/sjt2f9fqvlo6X5g7aH84Uvz69LG2ryOXsc
ZOkEm6url0k6Qt5O4q979Aqtm9AKPC5KfDbat5mxtNpTzhCBZAfdqCVQrIFq7iB1qcAiJZwsPyJZ
nuoKNk0+p9kBsrQ0d3CWLZS+5SflHrq1q9AEhkqxN2FWu6cEZjhmu7zBG+eYqtTLaO56qF2JgiKQ
in2W7ESoour9of+M2pOux9QjUNkUcB3jdMzkMgnPivayVO8muycMtaTuSxY/F95d4vZcmFeDYAH4
WEhiczcIz6kaTvRBywOujs8pfMjnNr8WolssO2Pw4h0/1/I5WXYCg5FkzxSOeYsgZNvwdh+BWfi8
CboJ9CYV5Sk5ADQXVMSrqMQbS+ankGnpJqJbL7uZ4UTw7kxIKPwSIrEIJuh+2Og/LPWd37lvBW21
pJbcmBe2R3Ohu/R4z0vpLup+LsOhO5A7ymTH+Tf/HpQ+CdlQ76axy+VDPuyT5FhC/ZLihMQ9ARs8
yOlh6J5S7amLn6rqveXE7J7E+feUlpQmL938vMQf8/ARDdd784P8sEkPPUpIjh4qVSmIi4ALt+Yd
WlGJqQ/WeqdkJSywjHeHB0PruXfyAeR4QjBw9/C5PZ6mNakzTKDK4/XN86NhQEHpUvkP6r6TAv5U
AvkvUWt6hgmf5euMe+5DWnKqftY4VL+sPnV3T3ls5+aYgW1IQaNeauloCvSQz5EEY+3rxo7vFixd
yxdwqCJyRdKzbLN0O/PZsOoYZ4E6QVm/KBlcMzOBRzrpws2MMTD8zudn9AuReJrQGIjHMj3EzGZe
7BoGvrvIXNNyK+Jj1eBt2RvtweAOkNmReBiIaWpYEwsIU6Ch4aoSRiGHnXwQm6OgvpiiH4HYkpLE
PVwFBr4mHrncuxRo5XsVH/V+z/Ut/Lsm8sTTXO8IQZEgWCVurFOxfJZtzOAUJmxwSLAWFY+/UnSH
sTk/9g8AtN+ov1Y1SLHnWoV5x/cmPifxxIbcCMdUvfCP8aLNBO0YWAhzC9b4ZZl3vRLehytXwys2
8VP2WFdQydU3Z4OqozmLLzgVBdPnU2aiu1j4XCcvhvRg5N3FHu/F7Pe9FKiiryqhDhYLSBTvetkb
2y/L9BvzlZaHHZVlY6gvKkdcLp3u/LSgyC/brzpiCPNbFn1I/Wu0IvHLr3ezfRnF9zJ5RRLSN+d7
+8V7GKfnCsLdfJ2rGzqKLj3cGTAog3gabPrDcuNj3aiE2dyRjOTNN0dqs6DEobZF6TKar5r2rQgn
TWJH3kbx+ss0eR2YELf8QgiW06314VKfkvgo07BGz0v+jKZ6aJ/4DErhyLcKLpHl1vkPdW/Wxyp6
bhqkWuA4V5q6ig+v+DWkvwf1hRWB9Drv93J9XNrLaLzO8auETy7f98khEU6xcOx+j4iylYte3vTo
2CuXVn1pMKW0TzPiNopuAg1mZ7ScpiVqpmDsBUAKNfSXqG20L3jpUcEus9UUR6BjsfPFyQ3ux2Zk
yOEbs9nVyeGgR1mPirv+QYyGEk1sNgKlJnim01JgdJ6U7vTas5AY1dwmO62xSNWQofEmufXEjoB4
DSjt3Fx2mc9YC4gXCboquUqvMfdGtxtVRgprt4e5MViKq1zLQwDE/40hREuVMQamcxfCCKhvP0zi
ySIwNBtHhASmiKbxQyVfo97KRKDmrlT5MoDkuBvKYD1jTbIJUC4dG2M7ZxCVQTO5WunVaBUZCBr/
XiSEQyfazEWlSPJHK2zSfVZ6rez3qWeM+zHd1flBHkMxujLPpEpPQaa9m827YL4V44tRvPJjKV4V
CcUILuflOjSewtgGxpWknlY5po4L0ROHXZX5ne4PZM6g8ji3NCtjqOlBbLrFlTBm8YJARjCOmXk0
Hs9p8lIKn5V6EI2Xh/GUWz/Z8CVMVBIZkOxBB5JMgULeG6aYZh8TDnf5lkouf1S3fpLpM4nfCubr
pBQUHyWD44a1j+/flOFLma/LJT2X40WkpxwBIrI7dhcVW/CPvLya9XOhv6tqA9RH2TN+C8nbPf9M
xh81Pyp1GMe3WnkW06+H8qyqt1a8Flqw1KGYfKvxj9m9W4P7aL1xuqjNc5x9jc1zMlIF8V/d3VSY
cg1MfBZfS3Or63ahH8ws3yRgQkbE0MPBNYdAYgArKgUuealvzXw01esd+ZwEAZdUP6iVI9o8AaAA
ky1EvWfWT2L2PkhPIrll0lsivQkiHLhDi9q+xvJPV73NKnNBFjtSqfgupXg0RD/vnFg6Lnevf7KW
kKn1yw/FKnqbdNlZkj8hITDs+QlKpsGhT/1HA0qMQrHy7Skm2c6tlMucXiuRes9j8lYvHLT6PFG7
bZb7LuZ4GryoflMYe1DeYjZWprNxSD3F0yr0BMqK+qvwx4JR9a9pAxvJo168x3kgGpcHjoYrRBDT
3EA873h2MRsNR9MMEzR/U0A1Sn9aJWFPScm8GoCmDKGrE/ewSk45bvlEWfxx6Ur08wRu57tK2fEX
mTlAcDSGBJKxH+D710J5Un73v2JEZMkFtDVPvYUoHR1FBrJ2O4PKi/dR4iA5h9bnOb9K+XZ+QhEy
wJWbDuV9p+zRPU2d+4Z6tEHjRJwRsflEHGKhfYDBYO5eU8KGb9QgCJTE2S18/RojckU/P3qKFAjm
Tikd+HW5IUYTw6eBw4OwOtMuP5EpoUmvrlxTijCOva214eN5Yz0ZQN1qCY2I0YUY0ql4AMtR8tNb
eRkEBVsNtA+Hp+mXnaOKmLvDu3SWivCOsrnZIAMreFopJ0aH0+oXpwFnji/vZXljfadvCOOHF6iH
fQsFEGJRwxhhunkU8IIt3h1YY1s8d19oI5i8Vp7Fj4HkCGK2qjVzvB+9rttGPZT4Zngp0HQYW3kT
P2GYIS3sO+bw38/3zfxAtLJBqyTOu+qQQ+ZfhN/JvBHZvaLVy2Sc5Y/hpUStGqCq0AkAx2MIJklD
fl3hI/K/tE23uA1TCZmbOqwfnMwpw2ggYl47d/qZs010e1xptVC4cY9zaDDBbd8x37cvClEU2Fka
5NDM3N2THN+hKYm9xdhpstcyfIoLxnn1q9CR0a20JCIwi5hI4bGXNWRstIJ+ewTG7h9BbSJ/wkcd
8vnPsqMp7oTgcPSQLaUIZsVjPO9yjl/hMNx3xoLPyK0Y4wjh1IKOuz2pBb+NPIzmY2+gT9ymXSgs
B0WgardFaW8hYxX8KNtOaN5p8HUwTn+SQouceUr3bCvjnRAAxRwBnTPj3n6kIniIwV3dQ55kSTC3
3v2tvwflp5i5DY0Z2jgY6MhNZl+1fIRiRItDbEvNpgTXJ1Mh32uau8pbyDKlsuzDWbXjzx7KlKb+
9/gUC978BLrNcQkTLjvIYO4aaGLQmD5ix5rGFDhr2AgkyzGGmF3s2n8lOA0h+lpXMhztxbowv1QB
gSfigMQWDjxt/QZvii+4Qz33RndAzchqWAhvQXfeOjHSCWNFFgfMPZzuoz8TqSS7091ueUfytlXc
h2UX6PdLT++2OgwmY83IqSEij1RYk9g7sd7GBtrVcMHtc0A6aeR/TKuMuORSom2/F7H3IeDUw0l1
cHRHpFYl25l1D3uB8OdVqWwdIBRfWes/QGEzL+52OdOiBX+qrn1/Hu6scV8FX31s5OIQtbfeJLT1
gH2+fGOfyL9yLcD1Vt1dLl4h8UH1Q4mzYQqkJbwTYduxeDxxdY67CsH4yb5u3KrwKtJJlk2FZpSC
U92L6JpoGyxQf5fNpoSOIRFQ2KJ5GgWHZYnGqMZAA19H/QaHQDF650UCCNe+9puVx3Erdn6mDDMN
7J1njJ0/GfZj/BLLW5OUfT7hkBJTr30uS428+tiT2cfUM3ou0a3Yv59LcF89YMnndDGyfbd8ZA0o
6qGBS8x9ghORxhO5fR3EFOesWB652lFxsiFA1IN745e6V06rPBQlGO+bf6G7B9IMchCwgvG7I0I0
aQ2NUKr3Yrq9V67xcMfEg15FKrZYW1yEIJs8uimkYeQN1lZfLT2AxhVhXDhtGQKd2ndg5BmFoCtz
/kM+IJtkpKK0SQUMbTiXfNDYFjCD3KGKwzMsu1UFm1TOQreleEYZNsx4RMtIREaxXmwqYCxBRbm6
P7ZgtquyewezPS2ocNeNi3kT7HsS0XsDt3YjS7aKu4yxZZiISoytIRq5ybQbBYerzbAHM7nOvXdH
x0LoVOFGwwa5WASsMnMOH2Vf1k86RnjtlPSnkhS1MbyLXvqDyKsD/UtWlgefIqM0lGP6TNDFJNkQ
RHTZ5svjnF6xhWt2SjTyufuJIeXAy0MkfECEKd0rWDgT8F4YGoVsWH3gTXSgV0CsgJaQqbKxJg1C
3Y3UETMsOICjgN6cV5a2qjvhY8Aee0wWFB7Ftj9j12I5yBy97Spo5Q4kuYNMC4nknK6a4cbc9F+L
4slawAGLxAbxcseHFtMpcL/dx3zJGdV3A06SUvv3mteEBxmIqmTSXrKpM0//oGCYEVRSzLHTEkjI
1xZCiR1qGkEJgdZnxvctthHG46bTt8oZ/GyNttgWR9JxUML1DAbZK4iMCX7q3PyLf0wsobUPsniE
cMANxKm78OC8cwvgLpDCURfAFwjXfLfaLfp1AwR7LRSiOIKmcKETOL+l+47VuWoU0fv9Ga4RFRRX
rMIGUhsJprrpbvzMcGQUL7gnkdIBpxR/yi4kkMuIJ89mminF0MRg7H7TMPLwj+J7XjMLbKl0ymf1
VmN7GjYcjTxZ/DWrXRHw8jMWoCUdBK7M/pOZo/cxPLfyH31uFZi0DBLqP2wH27R2+L9+JxqEnTFM
0P/WrjSH6YlfTfVeq8kuOijyzhgPUr7TW4QKWyR/me60FIsCHyIehlAezw9lNxo4HjxFO87l5cGY
Z9nVVd+M9+zKyeQL6hEByH16ycaDOpz5fSk/8/qqdRERR8VBSQIbIxbxNySXKj3Uw1XhIM6uE4Bw
7+EKRKROIZQwOxAF13LQql33Bz1ssfsIboLdSN0+qp22BK2MoTYUDsljr1i3iKdqOT4613iDueGY
YzYbwtnWqUdnXidevkOBrbUrEQ1yqDJIm0LL8pYEJmzaDUuA6qWSPBY23sGUMIUWeBjohrmJTtf5
0303F+xOUFPHnPmO3dWIGA567toLJzKliib5hKWwb+A8HByOrzUbBfUigUhEnBrhZO6b8qLlR2OG
cQOACjXgE2AfAdPwLu/9DPrV4J8K8NpSfqAgLCbyxySPPBcEw+J68YDA7MjzDY2yEBrvwmExiXJh
KLKdFYGxkk30D4ceu4uJg+g4ike0rNLvVV6tcVAwTtxJHwQ22Yi72U650LjzKLot8mdWWQJERcmD
FKxSDNSE3DCeYyNsM88wtjzZUgez5twfO4m26X4VrYtuXdQR5ii0OK2wghT7gRmfRUC7kVp+2h0U
8cSeikZgTmCXzhrUDRz0w42ArBiLXIQmAnoYdPGsLudqPmWauxBokfn9uLMAye/H3Ay4+zIqJFKb
REf3J+0o6OfE2muDP95Zmm6n+A0dGk74fpfFbIfnOH+KBmYFZS9JfDOLC8eyjpvD3JvmJcuPj+mi
6wcjPxv9KTHOxXjI1d/TnSYAODjs9AOHltTsiwRCPrSmA14Ks99FLPPGbbR9yiBDYbUEJjuOJHqD
NNnNC5BBcI8uY7zviiepP7X3a5Ufl/HSLVe4tbWhUYNqCids89L3XaB55s4hA3IGA/bgOiqnqAxU
Jajn12R40pNTP+6X8iRZIaQB45FfAVfFhe7JJlhohtMvIbRslAXofmG1i7Cjrh7Q+awSc0rOrLHT
N+0n+aU+oYIWN9x8bARUArQ5D0ou8jr6v5igJevflHgEhSE9IlnQMv857DlVI+lRmrV4S/avI4HE
ymv/cofhT+0O7RVCciqsZIvOYMS3xZFBdwPjxd5GJipMFpwxkAtcHd6FzcigCwwd8PYD9O+fv41E
mToVEJQZzT2RJKtgtME8mDhm664SjdbpIRApoAkcZrkSJcE8Z/Tp056CbozsB3mGBo8MnQlxc5sM
RClZtaeYX1HLMzJpjYQjCoev4XqgpASwpDWxgou1+BZnTUkBZBswR9UNXC9ik6ao+nPBAMQpGBH2
uH13zAlCBNQ+GEfjmjI7UT3NJzA54eUBXdFvUrhObZP9aIdyb1yQ0mjY69sNkAfBfhbElV2MyARs
yp2I6edYzxCfOwZQlGIvGFvxWf95ke5N+G5/+s/qhWTcTzo8hAjwT5hasDBQ3OEcGJGzw1p1635o
Gas3ns0QtwygjYZQhbB2svpeZAQMDFXgniOib0mM2lCgc9LwBfUCWAC6DQh9vtBoYKlZWGHdhqOZ
1olWmn4Pxz32BIpCYUJdt8Hrwbk0694DIwWZPM/xyQosAhj/QrT+G8dsGmSdrcGIMK7/UL4apSA3
2piIt0fSIZIIKtNTVVwtFNV2P2+sk/aK+mqtvpAoJm6aOVrtackJbEm4b0HcUKupAII81ZXb/kIb
n9S/DNs8GfOGbRkBAcUkZ3TcbA0nPQlMSq8wkbvCLlOd6Bsr6ZCc//Ke/s3g/5/v6Z96pmJWpyxJ
xVuXhZp1WG4KrvwoBUbyMnUrxZySPm79MdqqdFsnLQWf3IrhICPV2WQnKn9cFU1PGOR1JALsYElh
VB+q+nOG+Z7cGsUX9qHvofTG3mZwZP9Uo9z4C/v/v4HClkXyomkpJLBL5D79Q4VJBK2S5NLjcRus
jT7TXSF4sc1vfHwC8gbyP9+lZM0III2OvY3HHbyZh4wfOmlKyJIYZfxHfR+3diza/B/gFkW4DjPe
O2NsMx2UH3LvGDRSSHzQ6mGM5QVlO0GoR80hbRHJzNZm+qErs37SL+EnQSBRoKzdPNgguCSWLE6+
9/iTNcss1Y6hnsRiDDxoDq0Y36YYzdmVKPSZA08mqwKwjsnHLtDhkKD0KX8AupASQLVrYAYhP4vR
byS3IvTrOMu29d/Ca/4llfG/buw/jeH6qA6LFtePWwK6d6fLWNUgtAVLAse2zlib3/EMIx6WpxXD
X50LFML8EquMai/02J/EL5Ro31YhC6454yX9RCONyWh9liX6ALY4bhKPNtUvuSiam1Tbmp2WwM4j
6YmcJ3QH/Ph7uoXxb6JyhHyKQdQaCad/1N7/YXOQslybGjGH6/xMzjQ33cNV1ITcJaRUm3wHgQIn
i8vlDUd5S/qE+T6N2DI3ycl4bOo6kIYze3R4/75fxnoPstJ/I4a+EzGbP/fPwrEffRQKbvyOOlUg
1xVDO+fBBi3r/T3K1kyR/BvVWM3AAv5MzhBqO7vRbwrXPvbjS4OM6oziqvEem2UD4uIhcR0nb/i1
NB5yUflt8esPpfGk/sd8ii995jW2AeHSoBaVPizFZ2uKv5dpL8m+9RudU4Zgn+ncPBT502e/f/yA
kZTFfQNYVP+wRa8Psv1Jzxh9WiVptLrwjKtP+o1RCmhMOli51+MLXp6G+QI8Y77T4lCyS7Wba8/Y
EspkP30jyhaX76hDCksfsau95pf1ZlFKqD2uG/C4r45RdLE/fjARo3lun4s1gck0wua2tibMWrPj
D9mwW/VTH2Gj8GfmLn/vXu5EEWsRZw7jkCZP2MUiEMqg72Okf0Tm0lCPtjD8ZduXlX/TfJomaVKy
ypxOZk/+t8DmYQxdog8l1uXErnk6Z/0pQYM5O3rmP4DZFv9BuIPoo8QkwShiIHgOrsYxtgrAcfQt
qavSBtHjjEG17IsarYU31YG6hHkSqPW+W8VTVFrEwCJybiP3DrRB0vAcdu+lYdfU4lgFb6yf1gw7
ZHDZq6AFJqp260kfg2Z5knNvPnS5J6urLV8mCkW3oWDJnb/bIqei/oSAud4Yv0QQiHhfKxtqCcsd
HqT/uO1NtLBQepj2xd+9AmaJctHRKTaOw0I0KRquDU/HvVod4fL8Bo3VHMZD+1UCkcpOe56f2zc4
N8WZXwoGTekeQyhJpkEOKVQX46OEriQOwzWamyFtu5HQeawiQkTG0wlOI4V5wjeHNkSzoKGuYCn3
FczVX2G/541pkMRDYSGEYLTa72h0wUAomhnoQQjNBC1ACoOrGgdyQKsF9AXIwOtuVNN/LEYIKdXd
iprg70m8mpBVVpiOH5zWTznM+2J57oC1/OE3uaroc5h2jpu728Rv2m+RLFPEsSHAFzhy8visCGhK
16KlhIeWQxp4QiLZ59AOeO3xHkwFohvKb5sXsGRPW4hguuQ4dvQVmaB3BfIG3MAlSZm/EEiPquWt
+VV942X9FvbWfU8H3fxafY6oze0uv5Dc2rvyMXapMCXAZxzDzrxpfrUYCt2y/YuWjIHp/6Kj+8+1
vnrW/mNLzJtIlNJqEsET+Gz3XX3WohO8aH68d25teSRzadm+z4IyQ/m8xSpCHoeM04N5PBIRgFuO
BZHzVeRU82rZ6dAyUfpFtkqmsUlZxPwRSHzI62GvtYepPiFRVsEZ513XuckXDw3OAT0LyBY5QwIM
6Jm+gSus9jT3rsSkCtU1DQeDPxqWgWkm01M+PRXlRQEnKC9169WGIz/XaBcmO4ncOQ2VOqj0Uz4B
qIBOwJqdhvE86kfFDIlB/EheC9ER3ejNYIcjg4QAPvyMzOVgFnnvq8zHQj1HPUl+SbWhjDB2de+j
7ZoEZyGUFN4CcX0LH7cpvnSOfgJPTLhgFhjC4DXjglwwpArVsMJnk2yLuTfR+2HEbrfW8pU3Liqj
6O5FppO8ttmbTiKO4LWJa1wzyZ5qqv4tz1O0eMUraCEk0DL5I4Px3pSgAX4pA+S7qV/xO4xnEpwZ
lyvnLJNG8PfXPjtPRFpl4QxPHx9TgD1vxjxwQFk9E6HCUJavkV452SBaQ5+6T3SvAczO3CdjcOmO
VHIhaxfZTBysAmdoPI54NOjVBv2v9YFfjs8qrY+zHPYvMSaFas2MQGPx0fu1up1Fz6FSHnMoYDJD
nibTS1k16GO1jTLuphr0N8yiUylh0N2r0MpUND3rZU1WQB9hMoodn8eqRdwsXzKYg70QL5X5IL9a
YYulg7Rcl7wi9vQ8LJJtCfx2iG7xNkd3S6OBfx0pDLGuUFhgaHADhSuzftgLE4+mkFWdFiHGPuNT
Y+5JbTcMQER5TenKDKXHapeiAn4IboE4+EMjIfSxcawvU/PwpWvowt8fbcAb7SiQUWOD25L33vol
ufEwREYQQTyQglNtnvJ+FavjGJm11XXaoiDIINs9FJfz22I5kuFmoJJKIJCIFVa+ws1HAUXut4Sq
3IlJP84cM/I7CffVNh0DTBLyFBrT3tDCAv2pvlWNrda7IxFFiU1gHOnz9O8Y2v9EX6dioAkh9jBN
ZT1ta9KF0lPMC2N5BYoixYfTjdsFNoaOG9XRYFvKqg1WM5ugqsHEvLil29NJ0gLCeTgyESeinSFy
iMFtV68h/f54WioHMT1bZoRr51dhgAdTCGxbe/qWKB8JHCzpa/DXeCOGtWxvMcO6t8GerDVH0i5e
wBXAyQDlxi6cqrNaniqRHA2fxPT7FMLhd5LTvVKGodEa8NVHdplDIW+EQ7wHdNA/abOUXzphbC5B
lNEQEC7d8wgkPvkaDej3L5wFcDZ0BDS5bDEzw4DUaZfcveFafqExB5WRhxUhbYcTMkI0SiayHnZc
uE7Kdge3GmkcFpHLEYwyVLlCfDc7nuRkqpfcWes+jhwKs3gMSHvH8XXHlWjrmOyVjV4hw3KIGJ9E
T5phkv8A7LlXYBEg24KxURzO6raaN/meGwMlU5CHgdXIviNMZqpLRliZa3YEm1FlOBzmOJcju7PC
h4k0J6izYIbqeoQ023TgwuNKQ6KbQSydm/aplb2q3tUkqXcBGDPDbiziC2ivU0ciccHp2UCtLYQe
UwnorgHmGiJ1XD5LjjTEPPB0SE9NzLGOEZbn5V2umZq9BpY9LFBmV/qOP9POg0fJc3et4rdysgPJ
H+Hsdll2KKpQUcNE9HLzMKk7UQ+yFlj4Ig9nuf1l9pTheL48wzrURPK1rjL9KtqLnkNaBrJGP7mL
Y1eWoDA49Z203d2Ni19V1658Hc2LNhzi7CQigUjwytp99DQNJ8Paw4tB9gGSpp/wrPCIEZlFeD0I
j2QilEywLbFQdv7ern7vtV0xA0O6zNFhEQ9je4nn2wIGS4NGc1OfWMbYa0mfb1fMbpauRn014bNW
4tgsbP4Q/VsJj3zDEJ9e5reuC01QR/myyBcNHlm7ZuVta0bRRihvvUSe0pOaXuX20vZXgNolQUkZ
JtWtkAIetZxllx91xpqXl+5xUx+3OwudtBhx26fBuh0SgW7/H2nntdS4trbrK1KVcji1JeeEjW3g
xIUNyMrByle/H7H+f29wU1C19sGa3atnT5TG+MYX3pDm0DiGyoz4JOF3Z2wKYEUmrd9RJaDaxeQM
5gad5YfEfGjzYyBub/mxDR8K69BUDx2I3NumK5ZivkjKUXZmBmlQ5KYDxCwIA3WGYfrGqGfdaVIA
Gw4ebso6Kv+o42Xlx66eJeE9q4oaMP67FksXNVkrNUK3SxD1KGY5qBDUK0HmX5ehNYYs1Z4cwO0w
q2hHkGnDdYIFRTiTa3JC24hHVTMWX+iwoRasGA5lgc58/jEuhjUufEwfyUSnGeqwT+GlW9G87I7i
vokGcWprC21BOtvIm44VwcwKaDFnOL07mlhr3ibJPS1ADxVPd2wxJWeTgjFBm5MK/5F+8hPwelJl
aWGiY0qNDMa6BgFGgjCw5qhvzDTQCsvkqYMYss9RWnsDpnDd6md/jkYZoLwc7X8PsTdmXHbQDBDO
hgp2Am4EHctJKQPhkPvjlLaDQCk3MBgWMXa7YUAA3wSBIBrnIPUHVgEbhp4SAgH01mm3gdwJKMBJ
DDDiYciDpy9Ty3RYUySwpUOENHr1YEAGMDvQGGWAx0I/9R2p+g32KbN3BoclMg0QVGEh7mlS0aAn
G+GQIIpnxQwIuI52FvSfy0nlQGMIKG0Bi0EmSOohK/NW2HTGYGV5LvJdp9A+fcTXoURCo8AIdYjv
FhRRYCgwnOB2kZlLH5BoImSGYth9DrIugIiQcgGqcoWgRLA2e1E9FIaACSBWC27Ch0VL943Hvo39
aFIlDmcPByW67bQveOsHH6ZXgGYJzXDJpUc5voU2CQZidqynkplZ5cytagKzoWVmRQtXW8JV+r3n
Juk/NhK/rPK7plsX4r2ZWTQSI9hV6FFoDMrHBmZJnJyTNh8lEYKDoO0Zigzb+A3z2xNNeMfCzBws
BdTGS0dsF6f0jOnHoyvcbroP3BLAqVQ7oIT5meiDsEDPQMIF2AWDCDp/0KROJw5zZIgV8ulR3svC
PdQCcjP0XCZ0KXs827H0qS9JAmeVQagee82MRKMz6WaDZnDSOZsFohQZTXGmh+GjkMJURBmqjzrk
DECTnpOju8V4fJq45EGcflAnekoVTVNAjOKs/CRpEjwQM6/OUOFMxXZd+I6jY5+6vAAlhMwWyhMD
sNPbVep/XmeM5NNEMQDpTGp8ijzAhACRwV6PkwX1GJUac13L7Wn3acVfdHy8JPRZUU1jfMDiaSrB
negnmH46imCi5U4sAJIfqeABVcZ/C2IbkuLd88ljdD9x83mtAPldpv48pSqLQQc6Bv5x9cAUSY3s
61LGQoYJMJ4eNPyZu9TxRK8XWLP8vloM/Se9P0uUMOFRZEPWPt1zv5RklmAmYpyZ3Y6erIY9aYfw
5IJVckL0IWGsjmzXMKfbCjIzpzxHC4eczuGTC+Kg2bG4ToD+WoctF0A4qweabS0sZQi0WMJINZhE
wZTzVUvWWv5gBAtPmaWgj4UNqTHcf5PJYj0lIlLPKPCgHG2B7MfpcNLB2tvA4wlEdAZBtqBlBzW1
hlGFxOk4p3A4N2tS/Ws/SB8T+sTxSR3pD6g40jgUnnoJvlTqG4oAlMn7PThnkLtf+5RsDmBWOjIV
f0Uo+wFSJQrZ9PdTDKxOveDJAMqwF65E1VZe5E3mzsJsfOrTPooPltJRW0DsRHuOuZVy7KY9gRXJ
MqhaBiAY5tIDiMfxGjE95kN7WmYZIv/YvqClMTity3CIYLIo2eqlzKdC40DL1LYsaegq1fHdGoKC
fDEC6LMXTBkkcQHfAoAtxSSs1YQIWgz8YsBjxKCVPjXySR0UcPYDeOjptkjmTD2JzyCtuA7hl6w1
XQXXHiVBi7RZam8QhJgM+Yu2ncI/ZR6POpp+Ozbd2MPVhg1HE5iEfZLPGP7TL4XBt24OEM7dIT1l
l1lNZANNC+ndQUqvwaIjxkSLFazfMGfk/HE9KA9VO+hWJ8g69VCfZkvEb0mqIZRDc3ebcZkOND7k
mwSp9mQrzHPHZ3CnlPIeNdrRctfknTQm56pv0xs/zRhNoadi5Uvps/vT82ME8MyKwayKnsADglMq
9c+SbyJzCvQLpwXuliHHbsskGryTFUR3d2kgSVVtsiVjoDVWJBZ8M/DaNGZsMNxXGOqH4ql7Q5wL
aZYB/YbuIsxv8yukxFXtMBSrRtEKVnn9zrI4Nx/h3FgBj6WhBiLaVUbc5PUtKbeIEsizZCJAmTOn
YjYqD8V1YB7kcJoA5EAVly5ZUxy7YnAJ3qFEm/UayZvLKF64bd8PO9HXeArfUCbmrlmiCBijo8l/
1FUDxCCuNo0RigaHNUdNTimW9TQjsokRGUmPMhyI5BgzmJ9bujxjBLCdp2aEgAL1NV8+sqs+77i1
GOsZPbu6u6QwhCPSG8AdfHvTBO9nx5fmSXuqphTqN4xw+yYDLWvED0Xi1QQw+XUnU4p/SNqIed6M
QzqCWwr2buvuA6c6GufqKBx01xGoRShUmrE741QFXRrMEbg1p9K5QYpLdoI5nwrb1WLaWFN0lytv
T99HF2eMh6E8V+6K58ssyGxOJw3pYF6f0PgsxxWsAbQ+WFhjmuFzqt8eTomzuuSwLlB3VwFKoig5
ELahZbNlingcHviH9tE4l74prZLnDnIH7VZ2Qbs4AeS52TBme94tZkeoztQzPgGtmusatTxw9lO6
G2c01wD/CLa4LVGvPeqjZsjFM06mkSkOZCDrMz9BQmTQjpKNHq7B2SngfrfBGbTwM8gJE+mNeCza
vdL8QX3i1pil1rY146Z6BUR5cEHFj565PCoG5aKbCfnqemDM6W38VyT+QIqFs+69BKn1mZSDtKG9
2Iwjz25e4FMw3MByoM+/GrAq8OY22Sgdy/15xqWJHBTF/mv+CpJ3yNwW9O9WmKpn/ibNb7vAMeDC
ZlcYet/s4hVECzoIzJUKJNs+oPKX0J3ncIGlYBIeaPbz3H0AGEhj2vDQCjH/I5DD1pha4wsacgw4
siEYpOq1PCFLORTo97zypsViAjFQnlMVd4gWP5ebcNKLXfc4YnCwvR6D9IoBlQhzLB1BtKbxDxCQ
Md+ge+Huqgzw2RhEDm+7O/DTKmQZ3bF0OGmTkB/V8TcG7S6veaOO9o5mHqikk4MmfUwGpE2vvG0B
wOHAawHQDIUX7lycFsxcUUyCeTFlrVzCFfMM8aJ9YMm7B0WMNG4H46CGjzEAKt3qS3fUUFgXYAbn
aMNItPGptnlh2aQobEYUaFd+euTkDGB34DbF7tm164iB/ehUr3WUfYc6UJfBHikAxDIo1nhFj43v
YBd6BlhIRWapKwLAsPDHjCesaVchMu6AL1Ux56ANQJMf0BUyFh3lK+qGKD8s4MOnzQzBaeqI3xMH
xeyVV+450ZZo9o50hmr9x5fxS+JQi1ffP2UWxdTJkfQ9DanuwsZFloUWa/3qfY5BCVH07IiJImSw
05Sd3LMhz4QRU3D6SE4SliHIXIJMava6NGmd2kmQHoMj9tHB4vGGvTswTa4UkO4TTiYM6mtbdNwV
vl9r8P3NjmWMAARxzkNeT+GAPNFHtkHpWINiFFaDngjVW1G4yAnhZ+IgnQNGgwxGfHU5vXoV6VVv
UNHZcPpHUPcB7I8DcBuYaQrLVl4yITkxaR/f0HjcQoeA9ESSYuKy7I6YzQEhxEyPTloMUHPGQYDx
j+tORdpoL3SQAqdAZJqjTaN1P2jOOc0OBMyAAFujRJ6j3YBjfPAAz2WnsUpoTEMyH9amc7rOeJc6
yD2mIwQ1q99XTCn8V2MVzIirL4Cck8foOqZ7dEMeZ5A/sM7UM3Mu9irAw4xxD4TjGjdpbY/enzLq
YRTgrFo7fIgu2jiieQlUuB9Yk9EUbDgaMJj4TqjgyITa64RJULguzlxvok2gvYQjPgRAk1vnqNcl
M6nEodEKJkIZWJccAhnz7dChwFrKQC/xMsYT1QXEzDSff5BERcIE6i11pK4x8BmZKCsNmkk3A4+R
QD4cUhfa0Uv90uvspoN4XViP8qO7Aa26Zx7NqDDFhp3RZzBvQGigZwi83G5RuTgDwFlJy+pd2Jyq
0Wkb7KJLs+9/HHmHMDxH7346iUDTxkeV/AOhlHf/iOLhKHlr0bZxwfwrW4AS6G6T75PP+MxEsvdM
sfHKRHCUAYWIzObeMmngIOC5pCRkT9M/yVAvodBLEcw7lI/Sktgp2N6Ffo0EeJVPOKBvk64IggSE
bXO4bThxkHrQMfAmlMZMszHroETpG0dusEWlkpkTbZi2XFFigvbZl0egjC4VqqM9C8mIdikcikF9
FjDXmPjMNFXOJSp3UjmDLqhTaDuQbtGonoOS1DUGgzOPsAvFB46C+5IvXWPMHxTdo5jNevC1Oge1
bXXj8jqIzWOzr9cp41XaHGF0sMI3yCfSH+AQWf0xgjDyVHXJ0lXlHmQlu1ez1Rqx2zVrpBMimybI
dcoG7RYlojWAosBbYXAAsHSAOjDmBYNwaoK5fzIu8jjUHH0shjYhB21IokpLR462oT52G/aP96JB
WEGSm2HFuV3RPPgoD7nCf8MzYYCGJky7go/bRHvGK2owPnF2XqkSBnixWXbNsT8VXphjQ8oLB8ID
+TpJJL54I/AENCLc6WlDuIAbtU458DZsULIajn84xUf9OXjxJolzO7dHg205MnZtOyhT9EwGuKVv
6BRR6aDFZ44VJKyYRstYBjdg7YbZsVmzw0hOcd2bJ5B0DoyCeoLdOqea2CrnlK4qKgtA38Gg1MxZ
UWMCS/KRkQXSNi4IMSn9B40uTTwxiC6v1L31BeYD8+QDNAhu0icPOhQf8ugC2b/Dd5MjnuffBjNv
osyBEWQX7xFhoHxW7cFPw3jl2VEIlATHOPDnqANWDyBEaFQC0JGf+oYuJukCADDClk1PJVm71Zxu
KCKC0Rr5JN+pSdtueN/CEbzInOfhEMg6OGVeKUGNV0rwQ3OgZdMwBEoc9IQbHgl0Ro0WNSIhiHvi
kTCqz9mc2Ma+C3VsKYeVPoR7T5YA9ljZ7FEIFs/ac9UMrg+AVtukB4v+fvYxmf/p7Puycu8QQcVV
uDVtpcNLxYJKQa94iD4064CCYQ4GdUdcLB6pRMAJla/ZAb49tTE9K2uQvZosvg9zFsxBgdCTok8G
Dg3NYWoo+Cmuk0MFMLeIYGreqw+ix6PgVM7ETFJP1zdIo/CRo2KVts1ZGHbzaAk6ENxoNm6fXevg
Bqt0Dg8lnkjlSK+Hg17/bVWcGKXsEtDcs27VB2L8o9WxLPSLFjECFZrOkJwGEV1SM8asdjzJj2ja
pjOCZ7CEF/oYzs03xj3sIYweid++CWUU3bi+0rKOZj2kOGYNKuSO/eyDE7k5U7m5DzJjiv6MHHM0
muni86QcqI/lE7TdHHmTQYYVBHUUTcRw1eRk2tPwo63p0tv++hIAknp2l9aeowuUnnFAn5phAXEV
0eiT8KzrawAit3VoMapgthfgfpxpU/ySg/lV28HMsJ77SMn/jv2v0Ro4BCCbZkjUWyKGZ44Muz0K
IOfI6HtBZcl7I4GREFeBe2M6NxVYsVVBiSL6E4BLmDgMSdS1dJ0ggOg7NxQ8+Dm8YcSXCdGD8mT3
IXkv4u93ppBI+LnpHsYN7BkAKvVARnpoy2b4fVlqP8ZT2VI0POQMS/2Mt18yMqEUuvDWwpaG+XpB
pwA8arPm0JBX2OHEGwB/JMNTheYsXeXbFNjXE5JyHtnswAddoaDRY+MvUNTj6IEUpd1so0cVR08g
rs80a8FL+oPCQQpcv/YC6kYwBTLeWlMoDP3Z06JH1sO68fj8Q2RV+eHJFFGzLBnNFqWHVH3HDdx8
3RfzLul2ACG5YcG1xVfKfcr8Oh8IUM57eK1KDY8CCFEY8OpTvtMfgZZKpPcczD3MiGYvBAtOZXiW
mj4A+ExjGobr719B/gnkAGpYBPRl6bqhS/cqmq2by4bJzQJyOIFac7emh+sPyYTdXaTcKZ4MOg2s
VbRnVOA2xaaNBte9h+HRRKXAIhN6crt1A73GsJNXuvY3hK3QyHUBs1UDVAzwAkCmQQN8Dhau25O8
ksOBBvLaSag76BHkxTS2XjgOmzlKg5I54DDsJhVWFWCCu4mVL6wG5tX0yjAmRkfJiVRbRUISyO/Z
mJQPtMAIOMjjsc+hk1M+oxN4zC5gUKCdvnYrBqLWK6dIWU7j155k+Noumg+4PO7wCkWjD14MJAf1
RD+e5lRUykMyNUktQKqBUGN+wmQBcp1jbcUp59SKNUYDC9Zc3A34NDMGZwhMPZRP5aKFpj5HrFCw
0/fbOceUeJ3sWI4JyU/CjyF1u/RemTNq509CCdytnEIehG+4RU0r/dDLiQvDzXb3iLbQqmFJ0zmx
GSKA0DfhskIjGtK9G2a8sDMTOGwr582WSpc7eFTAaJDyThIkV+1wVY44mfMjfc8dz2Ut4VZhX+Ek
OBuAr4JjxIJjdIMgMaUwvObgiWKQO7VvJGFDNP3hw8LhAusGeK2egV1PfNQDxpb5TvqvkG6Ar9vS
JeexsTiH+GZH6Q5lUpFeyO0Dab/wKfujC6wZPfDmrphjzaI6CMJVVf9T7H0JHVmty2KlCu2OSNGg
5CiOiqfTA6g6jWi1cvFOwtE66JMt8fUJAnjuMCulCNImtO6aN46yPBno4Y6+zKY0+okH4hXeSsX9
uv0gZ5OeON+yQ7ICDkJanYPlQhyHYcwMgMGloKUUwPIbeyv2MYi1Qcv3AFQBGvjmXMHGjALECYF4
LYFllAci97R5OoELKoni2hNcAJqNpIvZkCJ8RZbFiI0uVWeCaRzKCHk0Cr/4j/jrkQmaN1BrL4gq
KughRiR9yUpIl1W9o/S8bS1jXzK7MMbiTMCb5FiHwMWGubsttHPZToVRKw4hp2nVtAOo8A7prtgy
tioZlFHdIMkGfgDoIcD6SXZoHfiUq3iRaZz1NO/85wpk4yuQ7uqCgVl2vE7TR4QCRVrka3gAsAgg
12K1ac78kXBkWxPSyuujd9vH+lTLZvjKYMONGPA7FWQ1V47NEdMpHD2ey6XhMwwcMt2hGKGNLQ2C
B2ocGwVygeWH+F49RB+PlOIsv+kX48VInPAjPJgcDpPqSDOvmF9IDt33cF5hPGID5amQFpugCn4E
IdpNGOf1YYGAMPH2Plql2TSxMA/MFsbQN6ki+w0QzoWVcu7AWuzUKfvYWiIjkc7JNdK5wYRG750y
3U9f6+Kov1n+UN5QKN72GvRheqJH5Zg/E97X7Msb98wMVX8Oz8XZP/J0ab+h4TfdpnR2YHG1UMjw
il2Ss2pba198BOqwesAHARpdPotf3J3l9VYLJOJ2/M53aXrevtVraAjzDBoQFg3or/q99zlihXa3
YmL24O5Cf0wuhO96SPF4MB5EeAgDUBOeN6e/4mCatXLfmy0t9xDmxCNuiKsOrwCH2m4ubpkQI6pi
W72gHz1xkhrdX+QcB5ltrosD0tu0ljQZjxsmmgxsa2PvZUtqCK6G50SVL65nXnYgjLkk862czXOb
BfpEW+kUHt2KWHMayW/FhJdUzMO598gXOPLBAIrcoL3fHGtM65ApHaVm9kieZc3SA+Au5rZnGRHX
chRYbzQcT5fc4btxOj6SfaMETyOBbt6WAEYkMzC2ODAAWOYrEgHiV91ry+6Lni/PELdcmDs4CVZN
62AAjPQxmbIYpuYcK2O0H+WVjvTGw20uzPUxx+Hohr726GbAmc9nANq2vUZgzsh86e6kDT+4HsrW
CK47+CeAwXQp+VSeNEzH+opBFJSPNd1JfofcXD2H3EyChQNRPwaxGU0AYOy1BWFu23QLWI5gkF5B
GAFuB+ipXk4j/Rk4EpLQ4ZYKJT2AzJyT9LVkEcCq4iFjkXATLqiWoSrBJLaZQnsXdGA5mor3lvJt
2ROGIWihl0Z7FOCg8ChuSYLx/DInlOBwgOf0V3g7AuKawqx7EPwJ3LZyKs4NpHGxJYDLgbXxJL6c
mFf7Ng3iKnAAUKvIAdny2d0p07olb4tn+lPsmNvfsxNJ66e/3yO9pSqSamoaSYhk3kudS3l6TY1T
2tDz3wnRc6q8Cf5LjNqkeWWVdi9ifolEWtXbGBqQhT04WDhVXlrae0UIv6a4esD8EYFd3syV3Kx9
bxGKczlfePoThasorAxl36IA62avETTSbgEowsOkxYBIuSuat8Z8jEvg4HOhXiDoXXqHTlnHwFTJ
G5tZXGxMYeq6ELSzQSHt3XhbI7BG2Amu8Hyih7pZJuEGfBv4ZZcTSR5V51h/IVAVzUI+bZXUQW5Q
YljQzqwbblE7X12q5hLNS5H2fQs7lvLnEkY76PuGuOzTEOmZ4xvhazeFi4jm3oMG30RGSo2IwBE4
q9tj6j55BUTzWe4+KMIuiphksm/LeZ3PTGuSwQuMmX0NFWyN1PktQ061hyKVFSM06OhTCz+KZiLp
qwB0KHRDALhw8qoloqXpEi1L8tA4OtfM1HA1HVw96AKka2QEqreuTlsWiyTQP1xKET0qHCARzDqm
WItLc0E5+t4qQDpAWpyUsZTsU/mo6s9/LBzrXzoDC8cUEYFk3cCKk7/n4LUQSa6cxc0OjTAcOh5j
5ghj7YmZkzoLVgC9QXIMbsNu8hJSWiBSY8cjGR2YYfKA3jKclIF/8JzyASWKcbYEEyo9Xof9LBd4
jRPa2bKfYfFBx9IZjud7tNeY0IY2WMux52SzHtG4zGbxWt+EdrEBAK9MTlNkOxZQG/A8g6o6QF0F
gYAZieTAGl7tCLuqQbSPdwbObBqwlQDp3iW6SNKQlmqOALfUt2K1eUSTAUvBOZIG1cAaV/ocbdda
sqVx/Qw+0pRGJprcRywsP4Kp9GFBXtij1RGNRAQg15xG/oGUt3HoadQWimsjQNigBw8gTPBUki+3
qUZrb6Dh5IZ4/ATckwg+wbf1baUyO4L4yQlFmkWnTxiERKGlOIeT767L1LmOkbR1QMcgDIy+NxIO
o2ht2FDKjR4zkz+k+3KezQNvBDGaehR0N3kyBBImf6CONliD+i/NMh8jGTlWaZPNiTqaAvCdIdV1
dnK0tz9Wyr/FmoWytaWbqqIaFhXb94ViyfL11OhauSMdMxndqgjnDg1jWLwWD9yVD23gL49J44dr
arpJbSibuibDo/h+zSowC80VomJnjumZuoMlGal1YXpAwKVEpJtCjgkgl/mtj4QtDFNlPBr5b/4b
8CrGpWihocS0Y/YM8JhDuHEH8Qcz7I/TpXrQz+o52fnzYXEwF9qW2qfdWC/yhc7Dqnx2H9VRsbQ2
7ZmjTNlLe+sj2Riv0r5nAohQ74bVe/VQr4NL//D731+2+UM458EtWVVhkFhogX5/8BMJfdloYbFT
MrvmbAEl6ZB+1vIM20ypRHtw1kaAh3sdcBcnaHGDQDrmLxHoS3ireY+lr8m3keumuXKWcMcq10wt
MnAciNDjJc6+CxxUvEBwy6pduxPfHAFUTRAZZfc+gqJnZMWEKgG+cQP30dtroe4BYIauIuzKXi8Y
ddGVhHTL1clRjYUQCtDeEdjckDxbB/0ThWQctV8i3jt+VTC3b71hykBn2JL29u76ESM/GVvMQesP
U2k0KuG927+/y8+F+eVoNEWdaZalqbKpQl1QP4/OL0VQJyVWJrhBt0DzNTe2BeholcE7pBKIdDlz
Bx8rKJU7ss2/rn2HwvmfS5umrqqqQfPgbv0Wnq5flVsIfQcetAYWeqIZD1BF9BtiQn895x1A7PNi
PQBS0RVLNTTlDgYZBCwkUfK7hccsV7bRB0SY8AoeuHjNkM4CqtKhycBH9RYRraLS3ZTx0x/v+p97
MET9E4gJ2VWWDLlnjn55163WBoJlGe3nPdS7rkHW1KGlfaXHiwkYTtjgb6shJnlLaPIkgb9f/xPW
9O1b99fXuQW6ZQqR427fELnMsGyv3QKgHkRskR4XWkDKge5L2oz0aByk81s4z/11D0frbHaKgEhw
T09w0vrASwro694eWwVECLh83Nmvrx264Ne9i9OEZ7fTE5jQAGnuSpnHwPDL7oBsOSTu359Euivd
TfHzSSzNtDTJ0CSz//df3qQg1sqt7ITPN8mTtNieirMQEMd/1m5UjAMX2j7oXXXQKbv/5uqGIsoa
M2BF0/vA/OXquR+Uan212kXdrU3UXTS0nFk+/CFd2g3QgaiA3GiLNZAn/PT+fPr+MPnnO8LMRchZ
6fsWd2s5SgK58AOzXdw46G7F1oJEpCF3ZUfeHvEIwoiRfNAt+nMFSXfc5v+89y9XvoNZIgeaNHyR
dlGcliwHwDHpdeRLQ63tmaZcsiv/yMH6IPDbs951QX2ravRQ1tpFSgcLdRf6ncU8QGYMUnswrdB4
+ePj3qV8/zziXSez0yPD0gteLpuET4eOAIUSC4xnRXjeG2fWNqf1JqARhpwTULFqKZ8WqfpXwLo7
3f+5j7voiCnRLdZDvV0gb4C8rDLHEUDgQJdw5QUbCo6YTMdK/rjsz6/bEA2WtylLyt0HruLO18Sb
xAdmLkOroVsQk3jQbHfqEGIb/f6yf7qaLIqaxBxUFrX7E0AVC1VsW4WrKUMQCgK+jxInNmSWEU/3
9zv9afl+ud7n8v6ycdOi87PS5XpsXIxvlOsI/1cOOiUbWu/UuFo9/v0B5Z9Cvixy5FgyCHxTvwtU
7hXiX9XwPnm8lA54i1ZLlTtK78gBmcjqNw/RykXNFkrDVZ3F3SMMYh1IR6w8kSFbtAlQv0RPJC3W
IRiY5LVMZr/f5Scr+26TmRiAGSqMf1Unj/0e0PxbFMrSVURoo4nRaHUiWBLkcDkdjrB6Z3Pn8F/6
O0fWNVxY2goNkv+vW8DM/vstZF7tFX7cNgtEPJ7KTzdss9e+NjdaNSpraH7jnK6T7m5i2nx/hdT7
4Wa/2768AUO8C+nRzUjyQuXyhUqV1CEryHTXZo1ouKrDhc1WHDN+McXmkyMG9IWqT/5zWuu8EM7D
TlorjBLQ0TI29I9/fzvqDxuFtYPhj2xoJvvkLuJfxVutqxEfiOwlv9UDfmmEN/4ZgqZFVitV3ySp
oBmJvw+UXjVHp+uJVnXOLmb8DlxOn7CsSDEkbDg64QZRAZkuZchmE61lfutx+u/AZ6ettQbawY7n
6QJQu5ITgZVlIJvn6NMgxtCLWgIWfYUpgV6H1/u3bHGV+v2BfwjC3573LgylhX8La1zAFrdrLxnD
++YZSI1S+Y8I9NeF+n//JSJgSFe1hVU3CxhSbNHEnfGMSHqStfz+RNJfV7o7V051aZlpzZV4pAyR
huIRQVnj9MpK49kMlWSJIo29V8B7xpK4j/BwiRj1/HEjPxws397t3WbXvavnnq5Ns9Bwxp1ql+wB
RgPX5lRhuHN9IAn+/Yo/L17yTioN+Emfi/vLO+6iTrbilCf3WueMrLx0wn7KdsGyYGtY/fGe/ykq
+o2s/N+LaXdx5FolpyjTKkIZ8sWSTUbbujMVMrGyKKPl7w/217XugsbVq6wq8niTHF9iOCVauJzM
CGHG8Db/eC6pX/L/xOgvDyZ/X6mlVEdXXeAtysGOiAjdLzv45sxDBsuHLArGcNyiilZT4o5YOxRs
yfn3x5X7w+qfWyDrFPt2g4hb1/dbsLRrZSmQyVDRwsRU3PDYQqJNoxAZayDumLh9JNdtbuwq49GK
EYtHkc4JNWVs5j0OmNOMtU/sPt2YfOreH2/ox2X25e7ujto082JfErk7Pntf2pOQfy7qPmxwZPx1
Yt0T6/5zZHy53l01Zar5KU8UrsdrIEYlgCFqT9tUWJ8aqHEw9/rMi1MMnrURyy9G8Nba5f4xjQ/9
AcJ7qOkd4LmsInvwHmcjODZes6iirQ540l8DUesg9/JLRZYy+f1j/pTKw3/5fx9T+/4x1cgLr1nD
7d8iB68zrcbKAZ3ZgZz0F6Z8+a+qB1OnZcMGpSFGIvb9krJcdIUVys0iSjZ5u6OAaBA0Q0eR3rWC
sT297r8SsM9a6J81S28DVTNdF2kbfb9m4CeWHAfEAw5L6AXGk4H1FM3IQFlC1ccgrA1fNHT3cyQ1
IGCNWaR/vOgfo4SlYfuLxR2aSndHTHoKa/Gm9y+achA3UaYIcPyrfCk0yJNA7D0NXZ/J/YJdK+UX
6Fh9Rlpu4/iQ139kevKPpxCGRvi96pLKHv7+Om6d36WFSMjiCGKJJvBaUQw0Pse0MHo0ByEYFjOm
cRkga0RD649GeGZl8PvCeGST57DVRbBeuJAZ4lPaYmgKxqH6I7RqP55SX270LraqTWMKrsRbI9Kd
YqCReGGD2VN06NfxMscvij/RxamPjwgyObdoJcU5fImjYQHToDuXKvtMHxZGn7QE7qoB5arVSS8o
p85xWlcNgFl9oCRe3zz0pt69egydIAnWUf2UeNEop3WuqY9NKc8Uc8g7IC98aVMmXWqPDLLKc//B
/qr7flotHGGGofZzKum+YCjErhGqpmwWQTetdIh6aE5O0CEX0Drwx78vzc+m1/3m+HqxuxBWeXGp
xCcupvasZ/z4QO0yTkmvKz63XKx5dYzQxfoBM/Krt+17HVm2FdSlnD0Rwq7R1NPgxCATPS6SRWzs
ovTJ02elv5ZBnArKXD2RFaMy3p8Ovvqg/PW27kFSn0H46xPcRbEg9mNXM2/oMbm2YK3Tciaha9Hb
5AJyYzy30eQJJwGhRkcohi4JD9OnW+k7aHG68skJtcuRzji0i44cnmjROPyCnpZaj67q7modfn/n
PwYkA+EjjiKCAWHh+w40zUg6dXneLOBH1UafnrP9bu47KzVm+mVZfRCWIPnXH5SDurVRjYc/buHH
NcYKo5GjWbom3r00y41DWgt8diIStwC9IH2EGSUDfKaDc7yqfS9Sv/Ua5qx6Ds9PPP5j/hcR8xMV
dr/+rE+DNVW2rH8aWUmT6F3qJXUfnF30Tp/M7O2WjLPayUC0wDdjrtOiiAPTHKLNrlAfuZ9d9qcH
df/Av93HXbnRxKmipBn3kbYry0OThsZ3jqgEWc3/ZhEIvq5cVPBvlw68/h+ZlfRTtLP4FqIo03gR
xbtT6uomQnJKw7rX3cr9BVhnBoOqNEpOE6GdtgzbUKb9ax0ofbD/57HJAXq/ZRGLv7tKQM3aJm5F
r15oSHCRNWFUbfHlm5692Qz9+FGtglGaTsNSP3faK03hE37TrE2WJJpGyC4y34R0zzSkoWZMoC7i
NFuFyBj1abAmIyD1pjN4/Gv09VP/1wRo+L93fp/lC0Ih5KIR1H1zrD9GA5TgS+bl1DAt/5exCwOX
24LVIpgZErr/RbfC4gBl81h0ooGeft/EVz9pmkg1qkUUzNhBBbYR4dyX+pjpI6GA6uhWQDgLgW04
rX+F7X9nNihmfr36XR4eX2+yBAupWnBYlzA5IkeAXoxjiDYjk8iTOY6e3vOfJewPCfa3y95FLisP
tFxzXV468qrVkDB6q/6nCSI1w5s8+SNM3ZP6++BuyRYcbY3fiKJx95yWaOltmUiYTJ0clqc4NsXW
Djyg182qsSpMauBfWWvq9r45ETEHB/xAtE8LmGEo/SEXdnrWiolArgV69/bQ1j1MpUnfLbhn5Ry3
NE1jlJ/M+RGKfO5zdhWPBXd2BfzirxH/qcxZCJCGZUZJEbvjoLc2zZ5M5twdAnvg8fHT9XccjnwC
FV9XzJfcjNZKDr7J9tSnVEatgiMQ6CrI9DWaU4W5TOBWZgjA0F1JgPUzZyk8FGfBqRdAZxGjD8et
cfQC4Oc1ar/BawJdijfQdyiuJ9sN51r9RKMHY7crHB2RCS0NeMTufUCgOOs85th9hEcp27ANRUaJ
niuO1G5Utsf2Ns2K64g8qgL7ElRoyCkoDSmQLhjl4vnToAtY3lhIL34yO6GjCaPSozu0Rr88pROp
t5VjwFK2rpMoagmQfROcvkzCEFRFdhKzhWCNo4eL6iAUVUJEBfXEEjbHFFg9v2bAiToMmaZi2o/6
QqZ/So//QlzdI/pUyrgEW2lrWeYU1hN9dl3/0JNpXxDBJiLxOvWqoLhz7X9fb/8WdKTnzJIg5YgS
vYpPfeSvfYosSfM8rP1FgzKZLuKucY1RWS+XprS8oZevivpST9P3JpenauwhtYDcpAUWVBIDW/HU
kawcxQpVJMH+8IRu1gJNkzKWn2XOVTNY5xFSp4HqrzK+CBxygOtTJUkPkd4gMaiMvABUlf+H/ty/
fYP+qWS0DjAA1QxJv9tEWCc1lhWUWHvy7gQJF3g4C11Q21LyorSHKp1ZORaNu5sB8FAAt6ejjAsR
ze/2nvZHwvlP4sG9mJ8zO+6H6dldvhnXN98tbv+Hs/PqiVxZ1/AvsuQcbumcCM0QbyxgGOdYzr/+
PMXROYIG0dr7Ys0aTbKrXOELb8DApKrfoukmbC91e+FHRy29T+rb3z/nt3oJz/IM1TFdLGw5RU4y
nUGpwt6vx2Rfuq9q2gDiXHoAcaW2+O8P+nYsygcB+pAG5hr/PxmU3hpO74ss2atbtYQRld+Bxcq9
HcBI00fa8MzjfphDGziSYxgk0TRAT0KFtO5coPYVioGgHwNsgB8KE2vtDWpEgDp/H9q3bBElSHoX
5M0G1R77Y8d82hFFUBtCWGW8B8UnUHJP7zGnlr5R6vH3B/3wsWzZlUZ+nJjYOX1QUgo7Ur002YfS
HlyFlHccnVdRnaOL/DQgi7iBxNcgAj9Nf2OzUMLJRCItUJHL7OFk4nAP3i/adubl70P6fkszeXwp
i8XhMqrTHnWnWU0u6izeZ8qD7KSbCFD0q9a/V3VMM5AbhzwSx4iYwjzLz9ydP6xJCi2qYbmaY1rf
Nn1VZEqmRE6EvswaUSXSt7Z8AdrB5+vq+5qz+ffBftAWv4SSrEgVWR7gBSpRmSEn/tNKCd3AcHzb
ilCg3CAcVdXvEcoAnfPOmjEKZATGez264aqfE/TPXMRVSuLoKBdo0j4iQzCMkEVQ5teVcklRdeZF
132KwxecLfm2NjyK7kZp//NpcoAPGRBsNJtQ4+SMMCPPFcIW0b6P/Xk3PtjZ62A/ZRyUtXGD5ppl
dPvfJ+pbpsE8sZE8wm1dpeF2clhQeVLdwjTCfdLrM6+CGq7cZeLMmf/DbuLShocDchFEj3syrN7T
xzQOyhCTsEctvwmaK09Fp0t9/X0s3xYZUZmly32LorXKgfT1m2eOYsWNk/d7ogAK4FBCXkliiRe4
3s+X0b7N3MnTTmZuSrzR8GKeljiAV+5qfKnpopKfBcoFTSvE5ggMiT4o44z2UbgonZ1Z5N+vUvkK
pqOBcPAIPnU5IZ8WeeR0ZqMKsg7yZhffb+sBsG4+zQ1XpopUSghbelC3cNwB37d35B1gVf+LSbc4
jaGEQbRyTo7/TK/qZnKVTiIwJnNPz+F/C90kZyVsVjqRvz/vpzqxZ3164MmgReOVfWzxQFJTQlqJ
+gDPDrECws9H7Hc+u/ohLyVW4eyEzwej76OV9mmeUzPWuXbYe4TVoI+i+ppyFAOEj5xnt1b0eL79
/EMC/uWRJ9Nal6ZRmqbe7TvuBYR3aZ3mKFnNWdCKBU18Q5B7vu8ud8iXU5MF9XmgJ3ObG1E/iMgk
jURyZ//s4fSALFu5YKyUX4jd2UlYaLXOnzMf9cyDT5Fo1KNH2/AZriW2OXTB3LKpSC+mckUHckTu
Y7oqsV9/afAvLja/P1w/M9cfv//p8w6FSlbnktaRJFGGttDPC+sDkAxSH6QyXyeg5R+Vl3i6UnKC
mw5+jh1dGCj3ui2EsFuQIegs8kl+f7OferSfv4euf93gQm9DpSuYFhE/+IOxBEIb1bIG1LTLNwzv
+uE2+6MyX3wX+jqUCOkpCufca/y8/nFggdQKSu/0nGmjVCkDFwPwhkWg37AYu+xAIRPMXeTJqjPO
NL+P3JXr+/tK/P9HfpSKPn2TEXwo9SkeGdePbuNcCkDMgcGVbD+S+HrJUlFWk4Ex9EpTDnU2U+2P
bYLmRd4/B+m6Ruaw9q/StOWEQOdabGpX25cYqHJOgUJosMHLURa8o7nA3x3AnOvjy5hec5JQ75Ro
hCZt5gLwa+/8tccH0REd1fI26bx0ZffbHNLyRILJ3hjsZ76JYaBDyrVzV7h3MX5D41xDHJTTMHBZ
0JR3vci7aVrIZdq8616wQXDGWUFlD+cLHExXinaVgmlJjXiGzoSHlGIq2gtml4JnAFklQq+CGMDu
rjnhcHQTyFMglnj+WvlxMxI+qZZMIfTTQHFKlTbQ5X6Iqw0dGEw1BFgEFH9meSvfmRQYMk6J+u65
OtbHPv/22T89+uRS7bIy9ZOJR+vwCwRYflba7Ep9r+5gpfVPynCBDmEyLrX0YtE93/m4hObEZvPf
V9+Pd4wMIP9vBuTd/2n1tbbWV1bCvsMwiW4qCz5CW9y993Pu9YXa35/fYz+FE64rEyndAFDjnVTw
Cr+zhdN3HELRxiOVRy/vHe27bpxnmMlA86K0hmcQhtzrpp9Z9dXvQ/5Iu7/OvKbSR/d4BdM1v9Xg
U1KePuzLdp+PS9V6tHGbz50QA8Kd0G+GWnxcQcqBhhUAYbV7Hu3LMVhP4+swvk4G2oJbWfVBYMDS
6P6vFLjHaE12eOzW096v9m7yRjHF7Hc1p6ePYQG3SdwsWdj1SDJnv8ldhyfZdaWXCwpFQXBPo1yr
zTk1GXSVbAUvozhcuPZzraFO/8gOANRA1Stre0yVbjH4k+jLzn9XoQ/8Pjvf6+Hciippp6aTv6hk
Ml8XBKz+VlDsS/exvc6Kv7ZD1y30notylWuLihodUdC/EDd051y95DtiT6bxmiErQJoOKO5kS3hx
nReqkWR8mBRWQb9wCXzMDCXOVvYCXtqESrfyGo7ZYZrMI9yAvnX3hY2yWYRXht49Zto7EtE0WG7S
VFxisldhH6JngPp11G2LLDy3fb6tZfnKNj0l0DUk6afZswIKi3JxnlH6pYif3kwRXpMW5GHrrnKL
JVVP22AvVTtN9cH4tLMcS3MOafffmc/2Q3ptaoTGGkoArgRHf/1sbtzbU5LzImUji/DdxVjD4fLa
i645BHwtKrINEBnPtOBXXLayOO4SV9nDwkAn3pSZMMIFZ15KXtpfdpqcnU8vJX//0+EyqHXYemOa
4fpKASzrUYRg2cKdzNLLOl9P0zBzBaANDLuUCsKScvz9BT5y39MX0Pk+mCjp1G3MkzzJaTr6Sy7K
BbDwnhQNi26JPS2gdZRHz20vZHUq9ZtttoidfOd4qMw1wSWlyhkZ5MKqrLnlV0iKq/tas7BK0DAD
OyC/2zWv6bgIXYR6Q6Txyg4E+oPAYziiklt3zUNZFCsP03UroyUO18fL7bmuReXq9wF+ix3krfVp
fCc7plTLSjE8cJAYB4BNvyCLjtNbPK87FWbNueT2pzVmaKhZa6TstMpO7govbRQ3mzga0DGXxdeq
XbsxpJX2Mon+/D6wH/Jo4PVk0LR4JHPk5BSyO3Vq2hLaY61sg+wyRfQl1VcmE/6fP4fqvMpFAKj/
G5FrMJJGN8Yo29veom5uom7tWkcG9PtTfpq4T085jfmjLDH1vImzfWFAIsWVq7mqIAqy5M/WvmTe
crriTbo2ng5m1XEcObGftlxvl0WoNhhF+ihgKg/FtCrTRzO4o6rS+PeKOHOZ/rQAmTkuVLR8ddc9
WRJscGr60Ej3lHCC+sXHHYDWdQ8EITJfjHNd659OW4tvxX6mVauf1hCroSyLVjUZXJqtNO6jVNwr
51zkfrgBZeFOJocUyg2uoq9TSFZoBsIf8EK1jq4FD2HQ8DfdUi8fJuwlUCSSX26ktULoMPvPVwot
A49AGPkZSuhfnz0FtedxHKb7BteL0HKwyYHTijVfexkH8cV/8TAZBTFG4M3qycOy0YzDTtMYKExl
hwEqaz7y3EGZpTqnhv/TFqA+aUqsO8zB08LCJJrMFaNI91n7SiG2sf+wIq34LT+3Ir8jGzgTAdLz
gylvn9NRGWEd+WHHkySj3J7uPL2Zs7VL7PLGGIcocgvMcTicwVmsaunmUBwUc9wZ6YoTkzbJssQv
4/eZ/mnhwuyA60f3Bc7fyZJyAqMemjaA7I/+FFeFByn8bPz00150kFPRICfREPNOLjs9caMgN7xk
X1hIUQUXBjJEsurcvDK0MH77fUhycZweNHR4uFVp8khO29eVOlZ5JGIHie3QRYsZKKEq6sXvj/hx
QBYACQlG0/mYXx/hTKWV+I2OircF1x/nn3v2YCKT8GkbnDujf/xEbHgOTYCCODZ8fVhfR2bgxFqy
z6TqrP0vEEhsOtaZIX3ne7A6XZUKIpEWUqanpM/R6Ly4r6d071IXzgiHtES9qhBjj6Y7Dhl/xISh
LJYRGvpq/GKKG7XGg/LMW/ywGS04Riq8BsJWAsavY1WTZLSLuODb1daFjPCZ3X5c0ZFxSusM7vGD
kneyUMjyKJpqjJbI4eRGCmvXSoooSfbBhGpKDHyws9VdhuaPluhrNcT2eQwwt8+D5zT6M+BP3CKw
MWZvGM85CJy143W77FCiStu9rbzp8arOq1kS87Zs62Sw52q+m2BTlNNlLP98iFVOAXVd9zZaOl7U
GBEFkXnd49Mq488YzwRO9jGn/DEi2oR4iQFVOuc6ke2P1umXGYeEClmJeskEF8eLVlPR0Jlw81WW
DMhoRTFSitDiGh9pWCXGhWraGCFWQEE+j0JxJkgxf/xen6ZQ/v6nS70QraGHFd+rmWgie5exg++T
oq44S+0W3RCWUorKTVW9BJWgUJVi5udjF+FtRL6V3S/dd2dDvJ5abR1b2EIF1XocXlRhoAZvr3ze
3EZWIIyMtaNX962Ku6mLlA5NW6Mp7icb2cPJl67ZKnhIx9UPZkDwjC8vGJG94gUbGRqXvvqYBs1s
dJK5ncJkhor9+4HwvVpBw5dGAPAU+sqe9WFu+GkiQhHbvhUr8b5TXswQ0QdrQKXikqukRAfMWFgu
6R7H3u+P/eEc+vzU06NhqoStDHmQ7KG500csBk82mYngLMJtnBB/f9pPH1sHtOzJHcMBe3Iri9gI
27phvwhNHPikoYHi4GVYJguvCs6srO+8AibUpBCj0pS1XLxDv66sQDXrwQcYsa+jcobOaflXzbYx
aAgNHUYMY7qmXWWmsdaa6EYP0QudwYLycgj/3WLQk3VUxssMTUQ58ar1bwyfz15r34HT8h1hkROO
IfPAvf71HVUtdTtiQTrHJv4Lbrg1pJaegg2GlS4M8477lAUgKnVlEC8pznoIxhd7BEGdLUOQsJGO
wUZYLc2i2lVjvTXdYpZhV6f2l0WJRqWbBreUN1fEx79/yZ9CEXJFwKbUm0yJ8/v65rrW6WHgF/Fe
Td9jJEeHFBF8676r1CsjA//tAw/SUbBWEBbz65uquaF6YRoP5JZFBx9xFY1nbu2flvLnNzr53twJ
mj0N4BxN79KKFvLgDVsccrBNnYYbLfP/88xHZm9UdTyXO9U8CXzG3GjSmtr+XqM/Hb+I+F9NDpd7
1oK9c2a2v9XuCUao4bryTsP+9pQjU2lJYiUWylepehmLFbdp6iC0gkq8Ap9+l6iwOc7VrH76xAhE
gpKjYUCl+NTPRBRhUY8qLpIMELCbxwWkjdabGXdbWyCv7A/bxuougowcArkrCyOxJiA7aqkyPAX4
ZsMdD+PuHPHrpySGFjczL6941CVOJj4eHLOse94rxfIaRfKSu0/FO556PfLt+qxp7gJcRs99BP1j
lk+uexkWomehwr61T+PCKrJrdYqHeF/5cGdLyvsNaDfU7nxqdEGPqVoTvKtWt8uX2ti/xJoCG87B
W12f2Tm0xqpeW22NupWLhkp84KAvXJTGFCxpxmWMH4Eb72xMuaXTQI0SJ7pi5vAATs5J3lNDXdni
j5KudTwqi3EpsSYYgF40igyiXA3V2AkVV1zeB0wFwYSNGQq3lAb9Wp2b/GHR3GnetE051gLTvSni
cNukV8YIk1M8utPRg5HptIi6RVdF4+y1wr6eumRj9QFXYnFA6gp9HlvK/GT9wQdrUB90zFSyTdMh
CKO7GJpM17ThHvLAvw7wi00GgbUTGiToXlXiCvSNa96UzQ10SJSrTEV5SspnxVjVQXAl8YGkji8p
93074JnHkZICm9dipLMGKrKTOVcCZWbgd29geFN3/3RlPVDaUMNyFplYLEYu2PuYkgqiRd2yRqvY
B4qjdAGOCQiqIG6c6vaqtxDWxyUn9K6dRBpllccmRNmmOLTg5yBsWDSHCtTRpou+fzS7W1+5q13M
/2I33Mm/oeTY+fCMcioeMm8JEngW1uVVqFKK0K9j6TOqLoM3DaWeNnpRLG15scwIvmBGzToAcXQ7
rBtkK6vmT0aFqWgxFhinXajg+3TRDcQ46Kwd6uKtiI4iIErxL/vER38OOD9y8NhDlR2F9Ky4rSuk
tS0PGdIRy1MFxwS8W2XIJn/BD54Rfku5whPYxXzesBD3SEhMTzq8hnQEldrVyBEHzcHJqaF6Z7VR
fjiPv+yWkzZ078WR8G1gXnykxL90V6G9HgnIE15HX20ymiIWSqgIKSVUFoWCey/iqfBTi8PZKtWH
atHp1qXwoaFLQ2fEO60dubkfCs2MY1n46DNrQawTOoc086DuRIseMWjWRdaszVdiQ3cvmwBYHjrj
NoyGYwEGpDqDuPgONudIt2nVcIXSr3HVk6RMsYpOVwvAVE6OZhAqAQ4VVTJo/54ADPhSa4RMyqG5
xMnx/HzIM/JkPvBS16T+GIge67Qz605D40dBGO5x3VPLSz9ZRMm1yIC+ZEix4bmJKAWFcw30+5mr
7Idk1KXnqwH6phjknJLOB2FqbdyMwT5KH4Jt017W0RWD7sZ/ybgl8XFxoiEY5GJrkIJOb7rh8fc3
+GFdfnmBk5jLbXU7bgvMtbUOL9pWOosCqlTzG2Z5DM8UEX+KQnka8R0/gps7VZWyLTedPG0I9rjW
igqAeT3HtsJN7gW7N/WidVIck9Z6VsnZGu2ZAz1HHrEwkKsT2QNGAsKEDYF0pU0zje55E2BbdSZU
/mlG4O2hfEVh2uVdv8ZydHqUCqmEYM9dkuGoksuyUnRFVdrpUS1W8tXvX0DO8NfF55omkF0gXgac
31M5EHVA/G4Ku0BWc8hzQS5SyDl7X38fFUV2IhdP4nVB4snf/5RQEd7rhpJYyo4wgQOnBfBHDZyC
ozEcknOoNcSovw+K9gFC1ZL/xENPAuI0FkiqaXW4nwLomFTC00xddEW8NMRBllk18mdhjusKV1N1
rG+xMi6mZ5FhH4vqp6v684HSsquUAluWW1QU7fhNG7k5e2mdiQo9Y3CBdD5XaCVMXHpp1Tw2vYro
cXbgVAMwPDP9ZOmB+6YdBmPNmiehwBrA3Ht4MVq5ts+IRAQgUaGbF2MYXgeEB0EvlrDA0ZEuUTOb
lrIsXFElbBAts8hGiijfdrgYh+gFJy2Gma6zFn2HIfOVhZp1bWCJzl9zuOQ71VxG0BTCwltUCRKC
JeGgmbHBSLnasbgoy3g9mOUhs6yLvsrnrWdemEGwD4Z6Jur0sXDC9WSHW9EbS8vx11g75Ahu4wSc
CvTk9L8h+X+KZi83JnSCETwTEmzD3w4tRyXJbuj2r3W4DcIMZpOVbMcOkLFT7zNqeHEq9QQ3AQAM
m7Zg0aMwWbmbBDiIjm1EVhYL2T3jEFKiTdZouJfYF5omGJbNx6y2Zrjl1SKjRpMSseyckSD2i5NS
6rhLwyio/fQr0p2ntu7W2Vg5F7TnXg3u49bFd4zMekqGVR7RDHyoFIx9oSbUnjJrLRSV6WrU2Hb1
BpzHMZu7Y0SapK1zUS6ctl64vX50xy1kVBxjcHRWd7VeL0ugNEKoiDoAYaqCo5ft+sACSYFBQHYF
At6jjhBG9kpyAZDF2VzmugutMl6pxbPf0j11y8uY9HbIptvGcba9824hUTea9x5qEWguxpg6ty2i
39guu06O1h0XJl/cgi1nTi3i5Xhc4cVqBmtjOgqjPmSlPffIPGts70O1ulcDHAZYXj2iy1Peowui
rOQZo/VI2lUwNPyMdmJBA6IH/qg41wqZr6sggotppcErIZ9LmxXh9BB3NvoSgNJFK933bO8ew1bu
5pXbNXPw+LaGxbF3M5n4G9EAlYs9iQ+tuY1JA+OQ+x0hc41vPGXqMYoyRJ96FeMThPBz97FxlBtH
0VYFfZ5e97Y0GxOMBWKgiekw/fETJH+75pKdYMb3tgwYRLNoAzQPwz9jl7IvMINnbxnZ31jgJRFm
txG+MH1fPHRFMS/zx57wz8SmVwUWPInpKnAGOkoWGPv0YTLvM3xSHSLVRH92KTVNIl/VoE4NpEnz
mxFvLH8M5o7YZtZDkdxP2kPWvTlCe/FjmrxTtoR50bIwJxeHna5bmI1ORwC3IGCGkE2i92Iw1l2E
ED3e834vZwWR1UrVVkA/lwCYsqB6V/JyZXrSZLG52LQCsor/t8PYpBnNjLiouSxV81KP35z8gBwe
RmHtvoVI6Xb4hmjJZWLgakLYMIyQp+JkHbdQWbQQ43FvYZs3dOeHGGckwr18xF/FXXAjPer9cC0P
5wblEH1IVwXYQPKriCNU4D8QOfE2KdqrZMiusFCKMrpGQYQN0IC7vHMknIDGaC+F675FTbEb1GId
C2dHMrFS9Gg1Xmasd4ERGAt8bZkCJJaiYxqKVaRW3E6twHEv2TpuvyqFuh5qFcN6xKBH7TCN4tax
sl2OyPRojzhNVd1SQ9aU3VQO93U2LeWt7amvOkLmtLYWHk2zWtGvPFhyTW5dtE7yJymPPjapiCMP
oNmciHQurB98DalLUAlxbM1VxNWTKIfTbFy0lbGJR3vZ6ck8TRVswLBgzKNbUWbbYnxxdXfXYUCA
h3xXFSjUoVLb2jcRCIyp9q879mFT4Ioz7WL3b6x1i2Dw8GyLoafk3Vbu2tY4aIp920r9G63CDd35
22oI9TSiW/acRE1Ml99Md1kMMx3kWy+ezCrfQYdcTPaT3O9qtS4HqFxReqGj9+k74or+xipysekz
rizczou4XpqcaC4q/wZbOe2vS7NfQ1wApO/99TothVDWP2EgMUEmo97q5T0pc/bYDIhgcp7eunG3
1IPhtc3z6+HfGClrefRYSTaHkyZLOpljb4MyAEuYoa0vAH0kmgdHz97DJNhE7PYxc/E5JZ+znisc
shK8htPSfLC640RmXItxZyO+6Y6oVFB4pxKy5OkXfTdcqB1oB0Yakq3IdlbrvBvptdOocwM4xEiR
A3/ZBJkD0kvMgAq5brJs2wH086NqZabJVWkGG05TtQlx5bJXqVpcq7p3Ydvo6hsQu6Ia73SCzwa1
2QH78Fu3qDDz7Ob1VC9EorwFbUVvC882p3zKSFOsRH3U8UjR0RavR2cRmqija9mlHilzp4AKn4Lz
CNdlZODDOCwUMs4EzEfZc/vag/5oqPYfb8CHhh2WIjhv2t0mC9NF2D3rJl6VxXNgaXOyYoG5YzLm
HDPpos5ftaJaULfk1jXRAC7RqM+LQ6RqmPoOC3etN/p7G4c7G1djE7JoX5IPK4i1cuij19uzrwOj
2RVkeUwHa2Q+hejOVy9aSQuCpWvoB5ddk6XomITxdvKCy2oSt5olK/LRk9e6E3qSzU5V/bXPxPk5
4hoNGr/peF2W9l5YnExKiPi4UU7IG5irqlb9i5SgNZuw68jcHq0D7VYhqi4pE5kdXpaeuhCtstBx
NaJWfQGQb6VP7z3eM4ic5yVergQ+qns0okfPF3+VCm+6irIqNgWsqN6r9rkmY7bXqrTgTuJLo8+n
FAvWXlyTfKvzMan3aM0BOLnqod+vVY2vVqCY7rW3fpNDoDEX4AuugQXLf6bmEncs/64mJur6+C5p
6FMXnjnTFR/oqt6vSS9ekwk3w86atZ1NhQO/4/7JocTCPYwA8cC+01J146bVPb4XowjvCMkZBNOn
S6xtuTXi4E9rjJvWx2U9HFMOPHvd+kBPc/z+fH3a1birjwzaCRCwF1NIYjSbes5aMwee2Zj2n0J3
Nnb2Z7LNnRlEmAQ6YNpxuG5h6VzcNhg1OUzSAEQH4e1N3ybahT+l7yVBbNZSp0QxOSmUZBZZJrfl
rkvwwsJRV5YEsJK2kX4fyoNWGrdOCzIAeVVMUPY55iTMFIEbK7r3+nXrYfuQW1hCBAIFnOrWo8bV
5cX173nKdyArzXxLCskSqekuElBfU4hM7Wt1LGJvFxT4JPTxJqITM6JZkloor0+bdjxwlgdWtKUL
iKMR8XAEwCoz/jUZDjPws2o7mI2lvYhN+MU4XP/+gt/xnvIFHXCF9I04107byI0dl0odJN6OBKBI
4o3uZcucglUcLyN3X/OlQnyax7Xb1FcVF5KmEpmJzZTsW25EX1uWaOPYYtzmFA1H7BFSKmlpHc8D
ZNLbGEtbQjUI+bME3m9RYvAwTwUczxITe05XSlxs8CRm13Rlt4vGaoMoCo0rivuyDFkp9py9U0Uv
1Aut2t8oqbcViLsY0VOloEXgH1Vx0/p/9GYHENsA3rNrWe1OHO1oMCDyHdx21EZ/n7UP5OKX/JNZ
k2ANVBEsytsfBeZPmWEQDpXij467syjvjWsW8tyt312SFgJFlVKZsoyih1HDVDB8pjoyNfpKrd58
1q0FfcyQEeN4oGhgsdV76jRv0g8d3XJCgb6YTTF68hgQGZcpdijhjWN7aOCdoxV8Q0OdDOIkaa/M
vhpSaFq7ojlSzaKMYGfQhSL25XPChdEnj79PG4260xRXIq/gOLLaKILbHyWtT/PWiSnz4yLFlKJE
yaMOHnps9qIGw9oIXhueZaa9ssy7mItEM+sLDYcDglIKb7MGIEVqIk1X68OFKAgrXB+7cvrbBotz
QPHeQWxFG2d5He6yJp1FBg4yw0sJ1sOKOGdIXpsoRjz0eaSD3pMQmO0xSxZ+ESwdf9M4yATj/pgG
rxy1mHxjZ2HdT5zCgxZf9zVMf8gOEidTZNfFgOn8pQ+Gv1avM3EfZCWGQqBGp2t1uLJJgEKL5Hwk
jpVUbAxAQlTe5tAcyDZ4tY4iMLrnambOwlK/pj27yczgWNVEUX+BEK+rPlrLEedI7dCLrn1vC4AV
7r+xBgqwnIj5C0rQ5vA0QX/3MFY1EkDPlFzy5siHBAu2qL3q4MQYhSvxoTbVXRggPtTcBBzxwF75
J1AjG9DzQMPQw5kzfVDL5rpIy0No4QiI7JT/KHh1qwLLifevHqXHyT5+ZOZsW3IMHzPRCdfgvHia
TGMLSDWY6bTYXZcl3FstmAOTCeIQeekpkPsNtvWlvS2z7ig/WFZkC9UhpS7fev++cJAeBXbko/MT
GTdV5qyVIt8kI6ON/D+pHa+BK/lpOTfscpFD3WxHtORxKSkxDiqOZXqE1Kygd9BtZVBJb1j+rHfw
ZkaDwaIknss/5+TO3Ew5+wFNZtAXUq8H6ZChb31butd9fqN7z4FmLowoWgejt3VwYW84gpEBXWqK
OsuG2z48yl9x3ea59HZyaKAHtBRXOT+ddwZeWanUuO/cpTJI7T3+NQtrqSZEE54ok2gK1qju4GrS
5g99MezipNsQPmkf8FnzIlTGuZdaN3H8PmkoYmogSfPnxkaHPA/2E7lfVsfr0hv+uKm67H2scTN7
07goXJNuktDtPAxqbH34CLtkfKhAo8DpeQzUe2q2K+Jk3G68ZV0bFeC9C8uM1rXjLBGZeApGzJOg
wKoGiiqZdx0rDumuQ4YdK0eF/wSbiGa2ozf7EX6yHYK0KILLepgOaYlmhIkbDbFaUcZYw0Da0pqN
DLqHql81dkR/rcZflcoJ+vVAwXUQL9YQLNqc+pHezROnZrW1Czes38OOVnpjz4Iaz+8Emx0B0aVZ
tqT5ih1v1MSbZ1m6UmgDqObrUHEOoxPw+5H1HVSBnL9EjAEAgAUDEfjrBR51qF2g1GbvnPJm2niY
9+abMd71ClzDQ1jSQXz+/YlgNb4fkqa8jqnug/Glwv31kXGn9yP1CYwvBICNwaIQtzC4FdMqnpuY
0VYGcmikIvAdVOoZKriVFlNmDsoOsSJO0gzYCtXwYES1U3+O8+4aElvaDS960y4oxh6Fk5J6acFm
0PuHMgGtPDX+P5mHT6Q86lDuZdZYkWFSpCoQYYhluypxZyVhZQSStR/vpYdDme1owISeuRxysZy6
7lr2Q4aUwDCJNm12jywZZTqBETVHYLj0RXijE0AYwz+PlDjuo5Ua/RsLa5kQL7qjsZAlrMbVFka3
nEAijNU/Z8J7PvBFg3RkfKWE/p8mfcwbzF4NDM7GfiPH71RQBvl5beRHGYjYVrZFZOEY8b8UIzsa
WJLf7WEQ0r+0DfaeuHH6ZbVAnGeTAyuLA6q603tOQubQRq1w6lUXzkgjsIXtSIsM9OAVR+xCaz5S
651QkaKtzGVvF4tk3VHqHF1jpYu72sdqrsRDha8k/0V0xzo0FFWzOIKuA9OcQlYhSwBHRxlFlNVR
p0Xitxsze9HRO5I5Fw0sencqukdZi9OVRGNm+NnnyjUm8u00rKUQhmZizWK7+ypRpCN3sHQrtmNz
U3EotIlyLdheqWwZCtzRR1xqC/e2pynJV5tx9aPWYl51mr3KqSIm5gs4l0XtAiTrDeLxdilacRUf
K4uLxOAyqujn5K1AlUad1hLJNUDXKZqDEP1Tm/rbJoZX7Bu3MnA3YOv49lYk8UNuNSs/xeKQJDjG
4jEhU3NRNlPVbF5gwBdm4y5xsabXKyLKzH32ggAPC8oi7bOp9W8+vIgSml9ASGgU4SprrNW4Foa2
TKkyK9l4VerF9UA63rPqYipyUdzte6Eu4nGdWKJGbN5cQAVYGlwFQZzjIscU0B+280OAI2GB5iEy
H7/v4W+NAw4N8imdeN9BWeTU0AB/9gHYjm/t+uZVdtgJM6islsQDJIlFeiassk4bByChJIbQg2zD
SWV9E4lOXW1U2bWHCIeycBwoF6O2ui1wdc+zdUKPPd23JaH49Gj2zVVniivbpAaDTI7lAkkbcXpd
uj5ac9TxKmeJZ0mk7Al1nB7HJfuq0veN6z0oCWJ5urlWdSrSwaAsWuM9o9bpbuDdzAyhYblazwiN
V86wgid6qQmV+lHzoHQtpqTkxH6/qvjwhrgfdNBGGJpM0eb3qf8Wmn9MBs0hywG6pTrfEM4xkbMa
1yXE1HsDzT0I1Mgw4UimhlQQ3dWgVvOl36jPqnc34GKiIBEAAFCpaxaoh2hSBx6ETptO8dQOFmn6
z7F38q1VC3BjlztPGcAGRAQd3NeftHJfVghv0z2AudS5/3T1DBwVutTJffAxIhvsrWEARaPx+fU+
EGWeW06ZlQcfz70an6QG8Tm3cNYciKu0/9c3bwXtmJ6Kf5ytahob7nCd0bYnrlar96AsaMF0814z
NqVy8JKrTrlR/JzGkDauKJ9SL1Ldh4l0TKe2mbjJjZFCOLUeJ1vn8BEzZbLWwof+KcMFaCfmyGlb
TveUg4My+VNV2rby3p3AwwkBB8rWJMtLllnZrfEee2u6f5lw3+rXQg1mA+nlFIiD0Uc7N693vRov
Ncy/uiZYwDSh5YVXkOctTF3asDlP3jiudDifSBDuS4dIJrjKsQQrLm1l5abYz7S4oyrvQ3lZF7dd
v09DMrHgVffu4JDOK4i45f+Qdl67cWNbmH4iAszhlrGiSqEUrBvCkmXmnPn089FnLtqyYWEwp43u
Pg5dJGtz77X+9YdZJAwyCqrRj4y7RfzWpuOunpZzY4XnWb1ZS2IBh4+iJRE4CBMNtOmSic1pybO9
PiFxLt8Ap4N1JZYwbV2liO6KGC/a1HT79GlUbroWd8rpSe8LO1eyIDXL7xoZhmtEHxf9LMH3RQb0
X6zyP8TqLAoJUz5oRCZ6NpQYvy+KyJrTWSzr+iyW2ZNhFu5gEBfPV+FVcOaWqTt3EFdbRXMVFr+o
3WXroU/KU5o6uU4+W39YiaCmTMzxlZfpBVT9tGqkZ5/iTvcl4xyxjkrNxEzBj+U31XTTmQAvkv8A
Zpw3ClYWm2M9WA/63eTg5hWkzuCI95bbUuF+z8/CSThFeFDtp0O8B8i28Z/zyPJ0uyOVoc1DtpVb
7Muchcix5EhYlj/ux73qqM50Q3conbqb6n51RU98aq/CS7RLduEBAMzt3eOT4R7rPYExrmCTQugr
u855u5iBYQPnBvEtrqs+hcg+81I3dlFfB3Q6DgGe9sm0S/v5uTqvu8RTdqVf7Cz/bb5axMgfuxv1
yfCTHf/kMmRv+d7vZQcq9I3kri5G+7dkOvmKLzqVfd5+C17JB6yp3OlJ8pE4+lhVOa/nwXEhtNnM
6k/FTXWzCdVfwiAMkvvkPr9KfgjAay9ef5pdzFZeFH6CjoXg0OFpeKq+G+/EpyKiESZiGR57YXJq
OqsKlFBdr+VUuKP2s8tZkgQgSrF+OxrJSzok1zTBTC7L34SRlMCpdmQr9ssuvEMPS9I1jahai25V
4LhvJJ44czQCKekKS7dKn4fG8pKoIX9ydaDd+CqDrUHYVW12lWQQ+AFfTsAfco03NcOUn+qk3XVN
8jbGw51QPWOCcK+Q95njgoaWL7CK7G4ykrOcU4WoA6dEE/QMd8h7ep5IuMZvGXtC6bBi6hrKzJoQ
3xPauDZPiVywmc2aPQ6pXc3RboPNjazwijh5Lkr1LGEvONdPoxb6N+kSeZAxmCPgAJznLzPzqxLE
SWD2Qz692lyyKFCs6TQP+OThs2v25UGrm0DfzOMiiW50J2tBbjIca+aGqUzIZqm4YiacZOlN0lyz
xJYVwXm1YBKwVl/0F38U+7/eYwUDesg84uYA9ft7LKrAy40cA1nK0Jwaz0rvQWQz6Y5Qh4qWlnKI
YYXXsGEVSXVbcdhMEey/SjsYPUNL0r2WTPV4+52M7x0VEQPo+4LYx+M0ykg5oSTn7wSVP0Fg+mIX
Mv9SeEiIFraoIXLPcI79/eK1vM6NqRircxHhGGRAvVG3dbsSOEnVbcygtMVuEE4NqL0R/Wgx0WqY
C67p/aRPLiRf2XhqKLAnRgNq+yqRzS2nN2KmuxIunbNfzXtgT7cUoTRG/hAbriB1rg5XVRH3svk0
Vu/zkNz3BTxljq+wfFOMySnJT0/DVyl8gJAiCpWddGyPzU6s70qcCvXshoPCwohBva3bHLrD5DM1
PFkpJ6vaecO0nEK5OQqoKmJmR/qxowjVMPwI0+9W8RwlGraILzWi1dk8maUcxDQvaVR5aWadx2ze
d8l8k6y5aTfPDTY8qfYV/UXbdvf/4o/bqqFHpMYkbs6QPgfU5KvQF3nZ8+A7htLr4yQ20FMSd4rr
g0Q00DoibbAM3kTcaSVSHgWTKZJmZ2t0G1XWLhmH/WS9LASjig96ep3EByV5krN9keGxHCle7OeR
foAVSSE0OmSYMgh/yslPDS/MvWjRXKR4GHuOO1FIXXM+pXXrlOi3DXiJkBItobYNsb41GTCtS3LS
o9irR167MPHW2GLaNXidkl56sb2ZCgKMhCn+IVrTVyrrz0QhHhRiAUSDCLEgjGnK7ytUjGNB7Tqj
ODeYuuhWixNToEeBwbTn3yfyH05jfBL4PjZ72D4rf2pLtUoZ5Cqq8nO53gij6VDJXSYTuhAq/TR9
VwzxWzdqR3VRINekZ6UgrptZUxbiiznh0Vj1jDk3y9SxeAFs/5EtAvlmcDlojPXK6c+NkdPncwDn
4yGSjft/X//f6mYY2jIsLgaVOpTC35/UYOSpid43Y7irQqGbbvJFYbIUeSIVjKoP0BMucE1SJsDS
6IvRe8XPy0Ygk9A4dqcOZf32/8adUpOEic1p3nAywmnltOvMc8gfCM9sXMQ6DjC22pk18mHl036u
si/u5Q/QBjGViIs0nHOQcZRkn/alSl9QQfV1duaIADxZ1Adp0W1l/JDSs465ZZ55mTF8sRvq2md0
W5JR3tD4IZVm5oPXwO+PsMoMc8HzMjx102AvYnhPQpcRvqfkyRqZv2bRue5yr4/yQBM301LZjtBX
patB+vpDNofeGkUHhuGVWKCiBfnz4mg4QvS2K+O4hiGbHIFbQrYPdcjZCDhKzmRLO1f1ZmknBRKI
iJR4kn25dPbl9VV2zuNlCEq/9hsHMyP3w3TvQc/P19QNavsRTov93bQ9W7Lf3oagu5Ps6rCVd5Ir
e1BzHPzxnMS+dMG1c65X8iFtfX9PJI97vTTn1c79hD969f23i/9hBwAiduomNlGyb3zC/b3g3cfu
NbLjy3yEvuwYN6aLS+xhhqdsurcf9ZGZu1PvqBJv5D0eLo+JY3kmH/NuOO/PlnMbZIHg0UBSuvVe
gDeszS3wh4LZ/piP61GDFUb+GTVge5FsZZcdcP+i+LKeMYl3ODK96fUNy2q8MXzVg3bmYG96zaCF
rft1z1lZfyu/bXdZUAvCYN3uwIcnRkn5RgHHX6JzfvX39x8wgryVLFtp17zC7OJGQXbt8fiRHEgh
c+Cb8/fIm/ml3N/+Yp/jAiuu9NdTm3eUEM54JAnX6XeoXfjT13vG0PNb99EEVwaATvOYzU5ymI/V
B9XpITngCWzPR8ysyfNFluPc31cBz4KfqUh0pxwPIvsjU/mnud/+w8X2XAonuM+c+4/Yjfjo2OUL
S/iwyPv4uLVj/kvzls0bxNwnyaD2frbv+Zr4DdxA6jYO/Dj37Vp4b7h7u1f+1zkXbfe2/XTOn6Zs
osxlS+Bp8el7bmNP48kKu15rfv3KlfCRkcfHele/dN8iO9jb93s+zT/u3KPvVvarYL9dtpL/Dc7C
EU8Ol27UXk9v0RF2G5kkw3OcYaiEaUSbUvHElBckfKdEO+opqzSpXLfYQo9bobOLCvZJqcjfMauw
Wx3il/baEVK81H6pP6hTdqgX8uQBuK0Kz5kJvgXYOOMh2ezpikERZXK8xsucP4niq9VF5CAJtjSl
bg62bmxiCJrgrpi9ek55KExbwmaCeAVisLkoayFlySmrbzV0fS3wS7PVwertmnyHfd8aexXsRdEp
3+t3mBtOja+kLIFeqQYEBtJ/Z763RPRmhqAR3DwtlEhfDcyZ5tVZq5Oa6k4H9Y/3S34mWOdmGfHQ
UXwZLcUoCp4qlrtJhBoKWLMGakg/EVt2pBq/XEsm6SoXbmEcizoYZE5lBT3FJlbrT63c2Phi9ngt
0zAZ76NQn5E02+tyWqJ3q4+O0aj5YQtXsTVe2BgK6aYvGwTj0AXSHMRh8bQ5O0Q4/ECVcPOeJE6x
9FTBL05IJ+hbeo/m9W0sA7N62eoCqdaDLu/9MpHvRiCKnI9JjyQv1dPPLXZmiJUgsmSvNJWrqoXI
KcJLry2HKUVWItI2TkKQJNIxNUysWvKHqswiAGvLT1bOmUoLulq8H+sbZoy2VefnOLYIaAMutcPI
k1bcVda40IKmDybAddymk+RGHHaij8DZLg3TyUt4f6yJsH6RqGWbUQuw4fA3JoeCGwqHtYaXNVq6
GgebEue/MXmSCnqZTrzTIHDlCiPtlTmiku7rjh0OfRektMZvjciVyVUPibRn5D0ojPaZ7E+mJ8U0
10xdCliizfQeaZdRY78jvCItkoclyb9AlP4IldvOKUo2kg2wx0Sb9UlEabVm3Bd1G6JwpimPcAea
RKimAINPQyi6CT5kjG/dWGfMDte4NfzZ+mYao48EWakTR8a2yYTNNV5rEifbiiShkq5xeJVL4Yuy
CksCDs3fS12DYB4ICjC+qXTVT4cqRLEsi7UkPOU41nbFXmcyZiXxThyGa4jgow0FnxjlMB/e1lLY
NyXoQUHaHQaN1GO7tpVYH/B9jSfJfCRCHuQ+8SWd+2p6uMWLQYiDHhhFdZhnnbmV0ASrmDF4fNe1
1hU0CmPVlbXwrIn5pcyFQMTbpeqPAq4ylRq+d2CutZKdBCP2Bo1Du+fA62d/pEub+9y1aomoL8RJ
lCuMMNjEJozq3rvhZtOAoTYBXiOI/gRv7T4uwP9FDQdP/N/62pPxTc9SiKUElBvBmGVOw1YFjOPB
TrLFpQkm9k+AR4szrjKj2wx9jxbdqlnvdGK3k1vOphqrtEkEGZFx+oHJS7NSTSSK0A5EGdnkodNe
MeFpf8AfSwWHeXn7xoxPZxiD91G7T9k6SFEACAs6ROIE862ckFVK6Dsrur5S1vU0af301MuP6fxK
C5XniJwpfDcsMoxuJthwLUTdOrqEc7+HVrcXtPGQrkR50EWgXEn63dJZPbOJ/MA4wFZq089NWsQ0
vRUz2TONC3A7ih/52Si3JetKbFxtpHtSA/pCgWWu4LiIPxo8/gzsm8agZGGb2UkpWj9NPtBfBzzz
ZaST2YhyIiNqheOiwp40P00E0Ldi4Sdlc7P00z3WGbbUD/dCsl7Zrg+jSOx2MCuLXyjaTsednn1I
IZ9nXZSTYtVwpKcHJct30tS6ofkYNpeoxLdym5fQaP4/l+qobtD9oUYC5jY+l+oKg5FR0yLzVKxn
4jEZe3a3UcoxBSVQ0afdxq5Je+tG7p8yiM1qbjiayGBPIgPCataduLzWAj+t+dL8OAjfFn3dddlr
Klfvaxzf5fB3EQbe0RjbmlT7CXgMQsqHeaXSkGCQofSP2urh33eFWuTPN91UZPQ8+K3gD/zZt3eE
qRYpArfVZOm3kOBBbb0VwtjJMbY0pI86ER7gnkLVPsmFcEM/jk9b5FaQ7TZCkKAo5yn9kJXXubmD
4KAI+oulZG6EZaFOOhArNsiy/F5UuscFdCzqHg2zdTPgYR3+pwzXO4bmFsKxk2LGBTApRSO+ZOXw
si4LMr/iijP2qS2YSo53TcbhlY43JWNq/D4rACJjfRzT2Z7682Dty/m1AzyyUuop4TaSb6FPuA2V
fJi8Jt1ZHBoyFsky2qdyepDC4jWek0tBAYBJZTp8D+dAN05jj55vWuxus1awOFfHXZK+zwoJXQs+
kCog1gtS1YJGPyEWteaaxEI6o/UcGtLR20Oc1o4UcfFm6fQx2Qjj5AmG8lAjJcjptVMZtAad5ZTC
J+BFeJ5F4pz4tE4enloLuGWOHD2r3Dj5GOEXoHtzzfzc6K+K9ZFaPEf4xgU6zZZEBRjabUHxo1bO
EEq7cVNMEH0xJQvUffVkxoprqMv3RKMM5qBMZuM+qQ9Jtfp1qLn5fBAwnOgFYFJRCULuSeAY/fca
+6WV+nSY4I6kb7A5FiN/OJhWag1HvC/0k5B3QWrdpSPE7Pq7pJ0auDgyAFpS3pA9xags2ic3eRyg
8qLci823RZ5JGppvF3HLIFrcbgDNgAZrKSEShNuGeijbKHoJaAsFXraau43i28c/jdig/3tqgGoM
9WZYPqg1xUqD6oJ+S0l8eXpRFtGn9c7eFpKO2omcT1l0xZAoSvCj3qiuFRWdMIUwjEbHipIv+Gx/
aZgNyzAZVEr/ezSflJZCnY1rY8jaycCrfyl/KhLV6FmT7ojfEAXCACc88r4Qtv2hX6QMsbBShh+5
YYfIxNkP/kMGU8pkXue40k8htMGhtEhumZzKPIlKEmjde1rc8NTScAMKMEdlSF4YX9iv/AV9xYpc
UtFPYhQHaffTfaMNL0140tz3fDPKjV/+SCxrp4RxkC/RWVr2KYmnmnoclcSVxCLQ89LdEBtLFF15
2WxUDhmFZZk/1dJFCBksJQ/T1JxUOMaSUN6Mvcque5Th6EvaFxvmL2uH3xczvg9MOWGQaBJPUvn9
+Y1DloLvidppzUZ4XN9biMl1Hu8M/ecEJYRxYAv9ojX3mnDVk2OVrvtpFbyu736kywgZNwjCYXEi
NWOnY0IAuJ0VztLSAZunWX6I66t6F+EZfi/fLTkchX4X6Z0dzk8Gms9BuoP1T6u077MbUf9ex4nd
c8hLxhOFyhcv7q8wwk/3SloArl+8vFSD1nZ2/GetaGKUSsOqqKcwgdC7lt7UJ7YpVbeD9dPMjmtG
YW2VuwR7yzYwIUwkA6gCsVmoiLBSJNExhhN2kNoskOGCVZixpNfWkg8E2JidfsXr616IampaY98x
p1yNh1WEeUD9YsHVr4r9EPe+bvb7HpYKygXYIgqOAQ/EssQMxpr+YKWMQH/M9Q9pwRwbqxCMe9mM
uyOu93QNN8tLAuAyZ0B9VIacFDLM7KrjfCNqMb/w3HKS/SYFTjAtjfR9FAZfMnE6LZ8Sg1k0xsKc
x2bpreyeUwTlLPvKQuaXIcMfj5lHjHH+5jH6+QhOp1kKpWJWT4o2ujqU5Vx9SymXqjT3IcxJc3jE
iWiCEka9YYdoxNouhdknEtYm+NGQfgfdsisIraaBFeQ2Db2tE1retXxIQsmdeKCZESRbFt6YYRmX
7iER9MazKeee1r/nBp9lPhrJh9lXO5G6898HwB9W+ZvjA4MWgi+QWIqaueHF/1lHQ5guGD/E1mk1
CT4fw6PReVLbBWbsZPXPuYw9q2qQrxZMCdUaj3fF3EH7s/UqvjTC9d9X8yeMDxlWhn8t4i/DHPcz
uUzIQkMdlNA4kXzMkAQrglC+RgUC3fVGGmffALMy3ioBdjxk61Wo7+DR7HCCPSSYFrhFBflAGVwp
uTCdVtBXodTEmClhomWKxzotTxmrd0ohoEwWeVKvIwP+RIppFvDLm2KEC1mxTfztnF6omGU/1d0w
vFvg/685t19J0sckYclL3stPdfyYhtuJEfmqPocrDAumtKte2xgRD+Ihinl9hMpNJthSQ/NFQMWv
N/y3pcmUCVKgxsSDYRPf4+/fHKSyoSD/QGEsJ+57rQ5klEx6fWP1jds16fvE2W21fqM9QCcr5jsC
jIb4Z119m0PAssS0N8x1ji1vThd3SRRf2F7umdXbPkLdbWO0iQlM83x9yLryW7gQH6dMJHZBORUr
3LrJnMvBgSoYNQgis07Zm9Xi6pHxrQFp7vVs1yJHCuHVWsKzNQ1XK4/vKr6jkYG8Lj5E8bdhXGyV
s3Qob/T5FOcKDaF1sEzR0xDgGCDjtRxYOuMogAgG86WlnyWrOHThECDiN6zsMR5OzM2S8n5u+dZq
8QTI4A/mGexdmd8jaMtTTb5VlKeeWGOXRnWWhve8VunKxRzj4ZANzWFB3xXTymWz0Tr/XtTyH2U8
X5QJTYV+VjY2N7ffv6iwMBWrQON8alXGbnA7MyBaYcQHT0PboQy+AiWB7RoQRAoZyM7Ps166BGjk
zU1FK5+4MtBf2ywMuA07085Dowb/vsY/wi6l7RqRSZnK5rr4Jw8dqGktYlXBNellDs9xJ3gi5JoI
U6kOFuSg0WUrFwUIJtLlnSqFTDQmX0GFWq/f/n0tG37xeV3z6hO9YnEhhvTpcUEtrdK5W5UTtj+M
QhwMr7+e1P4J+VBesdkgV2BCwZ1/2vfyRDcoJWuIXI2rQGjCWM9ZZCTCsMIEAX2aO8K2rlflXslh
biz9DQpuf06R4gmotrvyuJn36m29M6Q8oJl/2KpSAj/cuJncuBK/MBT4yyoCVtsq0q06xLL50+su
iUvR1UUnn9IJb+qFmJipIBNYORCn5+WW+k2myCjpEhSNKk1wF1AQtSUuCQgWanFeApYQeENw2Tks
NbyVR5cT79AJ1VdraasRf/8CmX6r27XyHYoU0L+v91SV+3wWInKS5bsMuVemXoQK5RuMP6EY6QCm
oNDE3SJ/hG0ZEKFAxJ5iy3l7Tyj8USxmQNP5Kc1Ud06/Ou7+fBe5No4XCU8GFEifDZig/8/8kimf
aPmH6qehf5TNIe5mWJwUr2UgEgWn0aSt/atRP/57YW8L9/NzAV2kiqDV2pwhfn8uYmVFojT18inD
8duCeuZS5gvTozXd/fuD/uxe8Nj97ydtr9h/DvVw0Y06nfkkHfxD/cDOSQHBxSSILPdGusV3LYPd
9//5oZ/eqC4fpUaWJvk0iYeJVYc1nDieac6bRrO72APnHZOvCrRfu8EfD5V7NfCvMqEAbMzT/9yq
oiS1UYWtfAoJJsFV8bvE+MesfyYHgykEMSnZAbIOTHmzxA6OYj17xAdlqr9onLab+3wZ5jZiBYOC
mfiZZBlW5SwlfSmfomYLD+uLs5g/CtEXn/LrTP/jY3C8Fy0o+FsC4u93q/VVqKZTLuPg7UwgtTUT
gFDI3U55VIzHMVxAJJbHJd+pdWhrKQmGgBlF3fvsAHCtzRCjM5yw5Bi4gVDx+GilhddDjezVb4sZ
WFoBupG7cUmBpX0MmC/I35DLuGhvvzgV/1J46hQkxLKyA2P89ZkSnEVqTHK4Jp4aoKcGYfrIjDe1
mZPzsXF0BqHBmSK2bmr8qYj3+GK1bi/bpyfJx1vwhFXMf+mjfn+Sah6akBF0cYtuCZP4tYh6uF1+
FnI1emOL/aUUYTsZziKsuwakLQ0J+FS/DFD4zIyW8IaRiSQEfEF0iPnd79cBjs/5NPAYZn2B863u
8APtJgPEG5Gw9o6sIZFIn1fbAE2UnFT4CIVern1jd4p5UNteNTHp/vfT+cUC+fx0YE7zbCTo0zBt
f78q1SqWMFkN8ZSHKi+Vtsf+3p9E+LKw4bqfNWRUQZADac0uRhM5cYOUAaqGOhQ0mu2H0XsqEkks
RYiBIHITzlUmfRTWprBabvW0eZAzgk+Hx5XcjtTqTChSyWWc5Md4LnBfeVRxmu1r/TWMMNLqy+Gq
dsKlj2L2Z8kthBGa3+xN0NMMOQIW6+6bSmD+KAa1uNyW+Avb8mKg2av9sWFCqktAwsUXZ8mvQcsf
D0nfmA0EB+Ix+mmX7QaqumWUxBMF1WOfdQw31V2tn+Npcupe9YpQPRZQe1e4j3F8GQs0Y4N0NFZc
WOYa1H08wDx5ZN/4pkbTezK3J0lBaSJ3TDKjH0qrEQo3XPnSfd4/D4gz7WT8TdRbvpsXTDbO6EWw
/WbGo8y3aVW+GZrs9YxY1qJ0q4hc0GL0eimhgc/vSi35bkjP/14o/zu0Pj8E9EDbHEqjR/4FKP1n
/02k9f++xrV0asHKovJYd4e8D8bBBmhtjIe59GWIoEyBknIXMdk19mPuVBsL6ExcJaOLQj8OpsOP
UibY3JNepJeI8Vn2mgG8lkHSvYcoSoagNh/rxSfaqIGJps1Hqd0XwkkfXZIT1Ri+pIH2xe/CqwjR
MUEXFdrLcl9bTxJAQafsqKobfaRFwxJ3h2MSIdrnMdyVhNeoXhd6jG/ml/xa/yh2xs5C0veo3sap
07xYjzpg+LP8oyJo7I3g9cGDw9pD9xUO1eoUkEnCQ40r5wIR7j7tiXn2DDMgmMtkplQdJ/lqWJdo
vZg98iSSqPHRke7UwkNOqMZnxDgRw8/yisRuruE0fY9rxH67WP3etsHYBlP5luvszuD1x4jQI0a/
WFhBeekQ3PkMX7Q2UONdsgaS7Em7DidLNE56esseFkPmrHahdBxRUaMdqxEvB9kSNMLHqOyAiPKc
MYELzXMar7Lhyaw26a3CNUgLNFBzWToK4TGJMDLBBTjQ+B4lbMLlXZF6vGcWABfzv3NzVtoHbF5D
AyO4zu71Q1rumSXj/ko28SDY6+CXoVOUTttBfnPDnubCtb7HP0XmzkXkreWhIYZPdBie2o/lOfQw
f4R+8ax8iyPG3ZwBpOEctAkRhiOmFxnDgtXVrWtpYtXokd/XSE6E10v3zHcvqa5iGxrJZX7Mf1t+
xiNngFzW30g9ULSrjGcgSMzZVHU/iPb8TQ+9lt7rUWaMN5Go9Sgnvp74XblZRBgaA88TrNNE91bT
Fa/SY67dbLJLh8MR0QBuRIwmzMlnvihDkX8aPZE4F7s9Wsxl9uGE6MjRq1MyOy10sckfL5YPqj6g
qdTsbQ/jxS1thpeDfMx0h8Wn6Ye5c8rMic3D1rD3TLMwE7bxfYrVvQRKB4U4eeoq34h9I7lGowfe
MIS7NnXEEpuDjD987df7OmIapx/4YWaROywv0/LS6Y2bNa/h/BL3t3w//ICyVim4pDkdpBGlO+UR
XkZ7cgUwhJ6s0cPSzNZlwHh+yUSn4sjrM+IriwZkOaY1M2ZXm9xJhsejnvCuL8sHEcGX4Fn6cRk4
IhwrfQhbuGeeHF6U3J6f6tkdJg1i2E1YIVu6ooDrcn+w6OPzQyySpAJQ0+4p4WoYShbMLjyHSAaX
r+b0MCk/lpab3cfrBSCNGHlkqGvh8SPXj9BQJPaT2U2+TWCZe46HNHPTaaejf4WskXF0JMekO5rR
t8H00Y1IpFgNvmr6qXbTEo42oBha7EE7r8apVZYPRgVYygxB2B4jeLGwaqE7zIdx3LXCrjNWu9PO
4nyqpMfW8Ny08jWmHFZ3SfqbFqaKsH7hdvgnAkzlQJts4JsKb4Hq9/czWi7WCi5sL566kCWkaX6X
SB6WX2jmZQF+zMRRqgrgVsIrk6nt36ge9PG1ke46Nq0RordqwONdWyhAjwXhSVTPNRBFpUXuFBpH
+oVMim2aPIdGpW8D0JaQDazNl5N6UEaEiWkeAMRxLgVih8ty9GoOdzDkdxSvAUG7uzbL9n2NawGP
OdVhdfTNczVEiq1S1KR4i3fkrJtFcw77QGkVX0o4H6hrxRXrzgkEJDsoRNb3hvmsMrqLud5yJFEn
1b6VHKHD+DGnSjBX8SmWYoZUMngE4JyWEqhbmJ6wCF+AE38pW4nmFkXgPcwHwXM+VUYGOengbbN0
kplewZK3eWgpgwXLr4efk3Ey+psRCoOCF2oZrAxQimO3zl4ffvz75P1L47NdCAsAQICUWvVT4WhI
49RU+QrPKu72EbY64pBx45EThhqC5sTWiC1O6ruuYK9CkJWc1XTxRAsv0/QjEuRDKnxxSX+BKAzy
uzFkVLd8KyJ/fl+RXVcrsjTnIiFbCA7mCRkcE5RKveupAWIOn9Vgvkfu0JC7iSnvx+l1jM+wtEyw
Rqv9GKXuyUw1fg8aeuFeLdA3QwL994P75Uv6e8ViQJtBcohYCHby54plYF5pxYXMg2ueGuCIcH6d
w8e+gfoFLX6OZt7c2Ksldrjkrg6zDRL2EhN7P6ECQsSBx+3Y8UfRr5TMW5mZTrcQaPf01om5BXWy
c5Qh0jH2zSI91Aw0NuenRiO2qiovawifhhqeL0TQH2FF4R80OF4HTS7H+riu0ocUP5So/NkVZ701
z4O7WDsd9UA2ujkKkGyM4VKfBwMQES7rdNeOvCGF7kYMkrNGuZ8zDj0eb46Xm4b0ozByEhNfKbsp
kV+kUDshe/ZFNkroEqvEDOtpTZ/+/ZT/gk7jE29Sv4J3aJLyWQkxZZK2hGUmnZZmucQDfDeILWoW
+Qmb5yPiFkuy2Nl38UGSGJPtltAbl3IPZfgeZ27fcJkPOK1ZHcypv0lL7T7XOz/HGnxre9tGukqL
7Ldzcq3IO7fa8cfUQz5omluxMe+aEqF8QkyX9lqIx2rGBXG8zSzL0bdmpY4zDMeoktPkvhZLaF3n
qnksUXlVkCdpsGEOQomEPJD04U0YmW7ysQIhVz04eRjvGvNZd0oBsD+X5kOBudmw3qUGtdWUHxEX
evTujprF53AS7WpAGGA4Ie5ZwsZ6FAyvlYu91rY/tYHqBCK5X8baS5yktOhVfe7QhQK9/iia8LaX
OR0jRm1Ot1aPEd/aEH3jhuUvsJv/lem/vxQmwhVTw4Jki9j+pa77TxmPHXI+zxHxDAXJAfpjxGnR
8GgMNrhywUp4edxiy3S6zc0qP9ncIyRHZfIvqmIQwadRNvul7LKOJKbVItZlRyk2DpMCayExjiOE
fZW2Oslg8ynkhYrnjYRT9KRn9qjZzfE21YugwxOsIoR0IShjNbVDM1G0T9eoU34oyXrp0hpTOq/M
hrvB0Gx8TscMn2ZxBHMtH9OElwylTKouDDr3gmJe56Tx17W8bXPlOIBy5KBekUEPnWZ7QThK0tsw
86pl8cFILS8dstKpNX1lOHGe6siPYjItsztrlk8WKZuWsmviO7fKsFHJ9wVyl6lCtI6UZ+yfVyP1
h2ax0+GAZTkoyoT2To2Z/Iiv9Ya3JncbzIhtMb8b72yMyhbtKiFJH0xxX6N12PZrq1b9phewZtoK
8oXzY8RCPFR1R1nMozrjP7C+yjV+cuWERB/h0DYFVfGyWC9ohs5pmt827b5r94uaMMfaS9kBchl/
599FPN6k8LYtjZ9mTnZHuN88nzAQF9iiFgETKyBhleEjNUNi4gIeIV6DONzaXc5cAsIp3plORP+y
rVE9Qz41YvuRAuC2ZXytoRdrDJkLU3AmCDE5Mrv/Q9h5NTeOXlv0F6EKObwCIEgwSqQiX1CSWkLO
Gb/+LrRdde0e18xYllokxYjwnXP2XhviXogE/ZIlftmFLKoAj92XZPaXRPFU+qBVHr/3fIBiWnPM
atBfuez+5IRDGX0PaVr+bk5FMUQh00mZtCI1SKGMISGvWWku1wZD9SstX6Z32WOWfgf52yAfVqXM
euqYFMCfQbmR6/EgdBegfnaha7Bq0/ccbgSAamW4lwMZKVDO+2Ur89GBb7Pq4KywjcciqHSBOnvN
4xuw8H3HKcz4Irp1cn9Z9PkkvxZ54E0clBj+Vr6GDsBQYIRBFf37AyrzT86ef9lFFWZ90joXgfT7
32dXyHUNrbiBdsMpfCl/pEvjDe/6RjwLB8Vm83RGvKM4mmyOGc7iFX5zrI7hWX00T7DbXUoQD9mW
vKWutaG/25hDGzc/D67B7WUsDpGzugEoQTb6dvJmJ8c7Ku6TJxgC0DQK9nWaNf36hcuCThi/8rUU
eAPEZ35Evc1n0qY2Fj1oDmAdNTA8fJfXL9bAPXcEwidAJkDFhxXbbhlOdHb0ifeS+p0cyuhFhVaI
UWyyOc6Mqo1LE0YzcTUw3Kl+eFjqJKBzdDMZGlSiLRjrvbBBQGtXxLUq5vZcMqCt5iuyUVFOHf5P
1EjrtRHNJoTgKnrl9SH4w+wrq2xU9tzWwIsn/vvxeZHc5fQp3hhStnQmcErcAStC4kOvMKjYM2F5
2Qp7S4rK3rW+U07OCc1VGywfPwfQC8gCbIgVKZkOsl1ldnENPtM3VrAtvtzIFr45LwCFhSWR5LAf
7PEXC2PuEmY/SxMeIeXpItYlVh2JASjSFNHoesOZ9xWE9Yy+nj3ChoinMCxkTG2go1d483d8N38X
O3wvUORhB/z9bJ38i+fVMB2u7OAViJL+qr30l/GzOg0vy4v6yUOiu0P8IjLoNfbNFxblHTAEk63m
vT9QM52FI8zSq3g1/mGo/VfJI7MXBSk25QxACO3PsZzWMydum1AkA7RxgrQCW1p5pYXSpCtuOZ3u
eD0rsblk3bQVrXPJ0pbzgMbSZyXNZmsZH0+nEOmqrp3LUzqkZ21uIIyq8aVCX9ws6q9ghp96LqPM
xfcAon7xzfyuqe9SAVFzgQy0SDiKFlhONbqSzqdg2bcqRQsSjK58/vsdW1979n/s1yyXIenD0ZeB
GfzR0x8R46R9nojHSPxRlMmdKbnb6wyyYhDRedKOl8QSRpy/NLIvoDAaaJklhbgpBvEUNN9jIe/p
zrEjYkrmJDfld72Z8KXpTPTZ8NCJTXHojUOxMStCVamUZ31HERjKv8SKY1WNYGJI/CbL/SRGr1ni
UVYxl2bw0tfJglQme3XFWpsd3tWDUEHFxoNtErvLItYS337EGprwuJ8LnDS6dZoblrzSnqnNbobZ
lY7fnEfotf39G/c/hiFsK4hW0OwrDID+LIB1LaIzPAmkKC/DTYVfnJexW+nRh5hXB6G4rwsOvClf
nchMtxORqHLG1mVPolgPre++x0xCy4LZLfBeRnIxFM0Y0fDynCviPp6yjZreixBPicqeAkm87ruW
shRfuEwqRJqfyvKfDvN/FRytO8B/vKg/BHjE4umDLEciCTHihrphM7CJiuIuTUCsCQHyV88QX0M2
8RTvs00TaB2X4FqQAfVcTZ4ou2/QoYBPwkulyxyBrO9xMPbrCrQs5mOclMQRcJh4GPrOrWfh+JPK
6lnrzEs29a4eQ9aSvMLQ/L//uP6SZYfjlFg3Mt1kRh3UrX94EHMJn0lqKMux0ZhZDM/ROEOipA+e
oDxnlVMLu2R8bqPlnsYbFcxztR/+cf67niT/srOh5lJRx0uybv0xg7WGepEreX0SHV3HedNX1qM5
Je+yhpYVjbWw0VD/5cFPaU66XbXmu6G9Z5w8sE3/QyGqrq2CP56LCtXs9wZsIV3/Y8dXx2JQuiCf
jviHIzwDQWYvg3oakuDQGRPpcFizcUVV5rcxw4Ki2uGEFyEoni17wJWUjHeyEBhXYTsGpApFKgIX
Fex6S3tGtxiq9GVrcVOzFlLSR3w4m2b4fjVZBepLtgEcXsgbUcpvyGdKhLVG6SolYrtSpFZtQJyl
5/ETFJKlCv+kZSBT6H+8dvQXuFtILlUpFbn+P+qNpM6kPFfo8EQFrIeIxvtgIctGlTTVOivXnBNd
Z+Vo5ZS3gprPyQXx3odvMYL9XShyarP6Xz0r+xEItxugWq5mHdQX2EPxu47N50F6kRFhmEkKxbvZ
JBMLushm+H9Fr6RGL1HlS5xGBpw7svLWgmXWxHKrhC3HS1ivyEGV6EkcKOHfRIS32pL5nFmDHCYr
2/EmmFTId9f1K+guYk/fkfdMaZbeHgXlWBeZw9R7XGZWtcOzkYg04eOXIWOrS7sWkZ0M7m9wrdh0
NEVF1fzN3DY0X6viSZbTTUOdWo4Iy3vKRoJ5LSOCd69GV614nKq3NZGJABus0Kxovhqj2SA+uYQ4
oz3Pcz9P63eWATY/vAtfdy7hgjs/cclh4DxdStubN96JG5y8ExedPK5cf3G9OywP/sEt+HK98rxe
CL3qg5C/Fm6Ybp9O3PLf/3kxx8TY5ndPJgfIv6/3wHWXTD1Gv7ij8swl3H3nr/da26c7//FET3fL
PvG1Xso3bnP3eHp3fl1vzk/I13b2i5+KzEs5ebwCICbhjjuZN5J7uqNQd+4rAwX2yGlxedgLXeL1
Ebh+fShoIjwAL5RZjy1x7/y9xAPVNl9cP28uJ8FenwwgH/szci68dZ882KfHE7lcvMjxPMn2fB6b
azwPH/Gn9+nzrye+4fT1ni5ea/OH94t3x+hb25fP1l5vfhHsy/ognM6d9d+Rc/+8cwnPlt9kIC+/
f9x//+XnevMaD6jEx8Ul/HaX16fN38ibT65p7bvCZ3ji36rz7/u3vDvoP7AuF9055bsnxfU+uTI9
4Hhmfcfd6Q5WZh7684kndflU3IuXbvAur9diinZwQuNPvnir5ZfXwY08/8Il60vjBa7/rnE8e77v
PT15vy/3n/C0Pj35uFd9/2n9H0ZW3g2bq9fv/np56XgYYX3+bLH5gVXa5/dwUzo+dtj177jJZHPZ
wtWrL5fbcuWTx9Wrrbj8Xg24XFQ64X614+Ik9rel88Tlifvb6Puvv7ryh+tfX/99f6uT2H/Cw7s+
Li5b/+oPtnddTbiTjU142KGb5zZP62PyCDx3fuFOuAN++dc/8PDaWIe5yN7ajs1/Hv+X+/JDSCCq
jt9i8hkxy0rmaTPLrftt0DoU53A7Y5Os6GaS2+0tE/i8b0V7FMTJqaLHfNHccUh29UJ3owp8IJ7t
T6SItONKv08eoEZedRykFi3Qbh4ZkZbbSg5snYZAuLxPc7bHE+dF0teYWztxEr20WlZ/hddQhwnp
aU42Q/adGeHjMrJVIEoW67tsPNCZbsvgmTR7cikG85xoHwAVmE6pnRtG+T5siDyMxVPXyc/5JF4Y
/DuDtA3wwQ6qcBBrWhHaa2K+W1HoZRG1GaAY1+p+Fq2nxYwVl+G7mR/ENeOE5A5j/BoJL5Nn4M2D
bG0twp4yVXgbUMq2akHXlSu6UGVs6dWNuonma6OCmkV44SaKuguN7j3WAFlVXXcITPUyVQqQEwYM
k+KEUZc6RhC9GhqAm9soizuLZneBPHktl2geUD1Gu1JzFxMxwox5UE6OwEJtTkcQqgB5ScazOIP5
h/uH75EqK/DVGCFYQFpHMlCJTWADZCR0LTNsXdzFNendyUSujCRf0vpi5gV1xI6GE8kPqifkFeZp
WHbBqF3BIx6a2FMM84cTMKcAaq0EqlbJlFEimirnDFD3+W4g684Ml+Osy26MmpZYMVfLm4thQWeb
unMkNcSBUJ1EsWeZn338thIoizlCrbLcwmx8DEx5M+a4f9XBqzgdIVyt1PvSHrHEYJHBDdCmZCc2
jsZHDh7ivU3bh2rVTACp1kqRko6B6Iz+HO5lM5KYIpGnUvqL0p07/OBt8VXML37PB1NK806xCEgw
IFg25AqM2SaNw+cBbl4rODrwyVl/jNARjyXkXEjCuP7SJtzPnEsNTOBRIjxUUrDVK2NXl6CV14H+
CBGYHNmy85LoMwgrL53qW7iMnKzHS2kqv2SBCXtXHtPDhO98pvCvmCLLJPW1fCo03474kOys5p1k
Cyx0wzGDl1Qr3JABczJ/Z0Bx9em0jKwIfoWKtSnpSQxFtcnvswzlZaClzxa6dOcpEj4LpTqR4IM/
PdikYtR4DfAhauQRDa6Ub4MQq3OAdo919jDaJSNrRQz8ViI+F8YSsRrrSr2JzjQdv6C0e8VFMGoc
6HH+ItB3mjWJ7Jd1j8rPevk514ItZoofymSJGCgA2nI+yFb/phGkorKZs7LXY9hk6AOwN74KI63G
EXGJgTQrXrst8EhmT6oXOCjPal+DfA0eki7mJ0Bd6yJ2poMb/tQsp2HfWyz1TUKDjFsZm+64vFUy
vQFaFQpLF0HpvCAuPkrajlrwqmjgpaIAmTTQDh0VgKQQP6LuOiDei4muHvckF61e1qH6kkzO+w99
/kGSD9lfG8BT70M/P2npDSImclO4or10qiC390oNRpe+8RI9Lx3QHBrZ0HidqbB2scZ7VCX5MVbE
QxCk25Ymh2TOLl4e1yx7PHYkC2js+nF1DUfdSw1k3ouxkWD+UNeLKQP98tRsekZxCSnRXWRsdYbg
lpJRqta3CStwQBCh2BK62STDdklGNh5BpEelgMJZ9noie/E0v6lGh+uKgbEcuIZcX5SUkMT6rNXf
eT1ejYDuTRfX10bR7zkgNvbbAVSHYO3Y1x9NIHD6ErnKeogrjfMyfInQAET9eZ5ezQpYJ0g8haxl
QNheEjyUM70nmkkwlMYpgqlIF68NDjVVXJ6C8zNFR4j6SxA96ErrMUMag4i2OpIwbBixM0J1kt2J
tCVkB0oYn8oGTXn6o0qV3UuTPcmt0yT1kcwHhPt3SS+3g3Rq12gKHYKaai+WsalATSu8kdQJC23p
NHiJV6Bl8KgUN1BBL6MYY9ZuPDRO/ji9hkz0dcFylCn2ZrE5BnmLYXDYZZwDC+k+jzTWOf0Ak61D
mQz7fF9FAFes8aTLaCI5IDM6JXv7FMuCrapv2fK2shIUTNRqvq/bc8iQWUhbRLK21O6r8jniFFvX
L0pPp1lkzjDgOpoSVzPwxRk9++TDjIzCEIjHmJeNXlXbpnpG97PU3cWsaxwNr5yxLmZr7fGwO9k+
TNlHO3mXwSyYk+FihDFIXWWnxaEbSS89bDahMp2I3Yph4KVHOUSvHMCCcVR6tG6R5LUz26GAm20e
KGM/SvzogcAGE4YbWe3OJp18GQ6wpNSXSa7cwcovIliusVplOOJZVCWGsXCeCaSOot7RuJuypFde
voavMHJmcXYzg3EL0LsO6UsYb2T6fELS+lEFEZBOZabRnMMoCmC2Mlooj/VZEmCjMHWCO+B1HboW
qkIzLEkIOfUhByrNehLHEYBaZZequpWtryQFe4euRxLvNT0zrtQRaQTKUdP7d+VQEU/SsAaRstrP
Y2VjxrGnjepT1RDMzuUV8FtC2aHzvWTKhmA0ZmhX9CnoNICLo9TSLdeM6o0QS7dVnD7mGJTRE+XM
4HQTm1gFhDx60Sf8D8mM03L2DSsi3p4tM5e3uPj1qHHJZ3OFvH4Uk1968qsJmSD1z9oUuL04flUz
Z8hFdkOaG11qoVWgb2W5kIVomMpIpsB/JgLnMCAcLQRBKfGESNqODYsVnRY0KSXMGZaaA+ok4SCm
wqxgIdCPJTPBBXlKrjvzl75hU6Biq2j2kv0TFB9jPBDdgqF9mElJmR0FyolOa1FhHSKD9uhLiKjK
m5o9V7jlQ/zmpJGjhA63RfVjBrHbp4rb6YNT0fOFZ0sg6aY2/Ka6GkKJgEcBZf655DlRZV+jSvuX
BBVtfjTZUXJ215VYjXtpXc8Ih5bA+RxDgK7tq+xBVfJDXad+0g77HK+GAgefeEjJ2IQIy+orGyrS
99AfNFLOMgsau3rra5J/2hCkd00YgyLtxrTHlQdBRBLHTR+B1JMrL+pwo8sk5aXNnrpZCZhQpYnb
MJmuoYHAb4SEJuOdMsIH2Qy3YvKUKjNbPvKQupBxkiIF5fgbR6dGCM8gmfeinN1qxj9hDum8SjZR
wgQBe2k+BP6kjM/gzdlUTI9gzytAlFHHwll8zNiTJ7okEhD/TP9lSvEOm1W0Pmc4YUiODxLde732
DEl2BkYYYT3wdzDmYVpo1gCrRbKnRno00K3mkuTqzLcGSF2L+EQXxlnXYF1M1EpwiuEBC+09TJ+m
4J4FqdPJwT4JgucFGsXU02QwTnlmuON0/F2vc1CrSPIAGjct6dUAg1G16o8mCnD5LQU9nz+zn6cZ
ktlg1655HqyfpIZEi2U4LQ1Ny7ECJ6J780BEAhJJJc555RT5+dpOUC9L+mJWrsWsoa4QNqbtzhRv
ZXatlBajmeCZY7Tv9fjUSPisQ2MbJgbs8sEhLxBRALPIWnbHXLpYtYEfseFvCjvR01/wGjZjiqah
yx9aNBq5zPvbiW8xmN+AQc66sS+iahcA61lJ1erirKf1vCmYEJLapYmezv68KM02lOZTQVsxb9Od
qNysufXL9q7SbkLupdzimlktz0gT2XJgi6T3LJeYqWAVZ12UJP1jAbmd2EeHG4xS6aaxQXaRcuyA
7TYgCQfjVYxZ8DLCWhKBogSRqfqTMkOF369thiq5acNdHR6V4LWpuse8dZXl0lnSpV9Yci5fpsb+
jIk775yCZRa2vb3FQEXhgInl3M94clUqO1WRHaoeNS3qyaGVDy1bjUBaZMR7IAqnaWJVpsF7m8qt
DDAntNjBxRlPHKlOxDZVE+xtSJRGBW7VCPZI8Z2IIeo0csABC93diwatcl3tYksnJ4VuAYkyg+j2
BJctS+WQxkPO3a7lmN5q4mbsGQQ1BX4xtkKCLiQmmGupGJKZZXXiaV05BiwS0qw85ELkkgrqTpVw
VNbTo0L+8rxC3F8S9gWVWPcCqaMm6wA0o62h/ppMH2M79Of5AMnS0QX0h03pxev7RD2XiNZDqAsu
oEV3Al4QQhdBVkb2E+BzouvkBcTQEu/74GhhLqZHVdxRaDzTIbs2NQSaXqOzyIFfzcbTwGFHzBjo
5XBJ2RbbVruvNdAELYFXSKfuo6KfRCBQ9VGXxxAhCfPaM1ORbHohR8vqX5bhnPcntRNok8oIsRLj
mBNxCJkiuU0d7rSCTq4sb2OL1bjY5PSAouoAXiHKz21+J6lyXJCiboNWABMLFiQqHsm0cqeFQiKh
kho9rLdEce1yUNmyDAQVnbDaoQQqjlKq7SdF2epx7zT5UexFJypU1uQlqsMIyMmLZREASGXQNO2Z
Y440B18C9XLfSJySmUTUInRohIH9uO9y1rtp4AVMKHDobboBqFlkuUJUe2X8nbXmuZu/e4xl7Yj3
PuEeiA2NSBqYCy/LjW23sP2nYI7XTIy49sGzsF0mlL4clQH8jZxQ8g7r9Fj4YV3Y31oxUsa8dMWD
WsjMiXKnDUM37pZH8DBOazL3Lo9TuQmIs9JKtxW1sxieqWF82Afinpxrd8jyPTEDb1oC86jIz9HQ
PrI02JlsusZylwjwS8POK5Oj1h+xP2x7YE8iIMjKwGcZFW4XAOHRTOJ1Kj4KwP1Vur5/to71T7pH
9VWbk99Mmr7q34Oyg/FTO+n4liMhs5KvWu69eDhI47zL6cgOyHtR+IzKywpYzE8LAw46FWGZe5b1
WlVInTh0hdYLqKq1S9CW4SNy6oResmixVGBWHnznOvsRczSDpsqMmjsWCke6GtVtAu7F+C0baf22
9NYL2e1jdN18NrcQyQsbwmjuMpYwFQWP1hoMu7tNxzJmbdwbj7EGYlpad0DaWxzWBJHDOlVAMEab
bIox1ANert5EwliYXTgYjyF0TxOM0pdi9BU0BoOobBIObzNSlEpvn9UWtpekeskVFSW79Lfxi77A
h/Jl3RAE6M848Jj/3g05eWYnPsR84DF9iBxqGWJjQ0zcrhRsqZf2ksg4PZA9YzY8FJRbcRw2u6UB
RUzhokTE1oxgQi2Fuo3nfV7QBFecMK1xO4AgMtWKnaHdSjnnPanfFOHkZxGcQc6joCpgHoMhWhAF
Ye3dSIIfxFSdxBYCAtm1bbjp1hFGsQNOb6rreUR1ZpGgZCb1CZEURk06hHLvsIu0Ws7IWvxaSP5j
9h0dioTtqCMjS/UW5pitRSAgpyCDwV2MvGCc08wxBjpHSnwLreWstpVg6xIvJsH2KciP46L7WVls
p8ZyO2n+6Sdr1/Q06eTuGndgMjvASR2RLVN2sIbyIsbqbkJe2lNeakmzX2LGRYRrWxYiKcVN24ah
DP5mpEr0FlJWQsUi7+ZDpjQ7Ec67biSOxYpdVwTU+M1TM51TXT5lKlpEud2XdUDaRJ+cZ5ApufZW
GR8zPbw+B31KLL1OimxjkiINwqZHsVG+9APJlikrvZeUj7zfxzNHQeklY5hJNIkhN7seHYEQIV0f
CPbpMB/Hnql013n4spBFJLXoNEvxUgx+VadPmaU8WpEMrglJB5AThHRLimSISixMX41pcEImp6L5
tFinYN4Fsq8bVATFLybPp0mUcccCxRhMEaIifAn5NupvRXspJlKXTERESuuLIy2+stAf1QY+ULIK
sfEmhuJjX2QevYvAqEm6c8OfYOI5GcKrMbA61aPNLJJkn7BfCN6InUG3uuMQVJuBR1ZomZoyYYCc
7/SVRabSKBQEf4qmC/kDVR8Q4rwehu+M/t6UjoJ45mRu6MizIpBz1U66xYJmV8q0Y4I9OwPsC7vr
RrZWWzFWqUHu1MO3jME/0oZHcsnReUjjjTQf6EjDU9pwzrSip3+Yl/4PvQ/25P8fkf0xHhy1dFEA
t44s29mDH3EV6vU9nnQnT59LwU21O2inv39M+a82RjyxCIwMELEIjaQ/xnKzNdDEbhRK6kF3K8ZL
a78QqMqHAOi87gjAsEjRRk4z0OdajiOqkBisB62msSj3JJPaE/ERirmpUMNQVZkCfohhcsd1IqlA
L7uY//ScpXVu/McYVdMxqYHokNCi/2kk7FMZEnvc90ex+Uy6tZtyKSdfXp6lfLcWfBKKJCPH7Yii
9+/frv/hmjehrxg86ArVhdX131PMCDhIEqZBR1DLmhUCVi6jItB25fIh4dZIS6JfFsAwtaeJl5ID
t8AkWS7pZ/2TMRSv1V/fBhgClggBW0TZ/Hv8/h8T1Xku1aVKuuXIVPlSplDPTXOf1w+GTicLX9hU
CI9BMxzCPntqBPVZuJTjRyJ3tzwb6UikXl8Ad7JGR4pR6QnYpMINW32hfTVoI9kase+kfjlFD4qY
nE51deiTH4ASGWHEct8T31o7dMjNqCfVCDGGuXrTfnsDEwaVpVtrYAR4mzrokmE7ngVzVw4XTcN2
IHyMtXAvaQrJ1ksxKdjFNduaKXnHpHO75kk2b+SaAiLZilXmCObqPiyuGYIugfbwUgq7YMWJCmO+
E+SIwcm0GZr1mImcpcmngzxSoybxuNGJRhqgqZKzPYbWTTYfFE04VU49+5UE8W44NNY+ReoTomhB
fkS/HNJS/g7kXG8fEbYecKfsMknZ9xxOgzre6fH0UInjrzABiKheSU1XytUQOTuSMIBJ2a+m3DCY
9+ZyX+PciobmgHlj6biPcflIxXTQBopfciYyHc/AxLTkQVcPrSI6lRzelqn2kyQ86Vq/yT+yjmcw
mYemf5O7D7FtHDF+jQFfEBV2a1BMD8oPuscPWG+HrJWRUyMXZNwTTVSX47OuF7vFSrd6+q2ZH2wm
0rNBJXLUOGnMSFAHnomKgsZpRkYcEp+NQD9QflqYZeuguxM6UB1NKVV8BhDvVCL+avmU5r/i7ig3
RKkhKjq19MVWEaD6plhfOR9iJeTuyvoyR9jZNdoP800n3YSySMGoNBi/IqzZhYz9X0/Biw3HVGdV
Ob52y0NqtA9x0sKQowdQ3QTwCiVnDFWh+9WS3ZDslPAAX3oMDuBA5uxpadHFdUQ3q189h2/aGRww
thEn/mR6kyyUqVRrkRS/FgObmLAXBWWbxcVzTAKbAW60WsNcOIqxaam5tG2xwiTNjGkLHsaCHzC3
tghzdkOQvIGbOjQqp320VQay+pMRlZ6YdivmNm/inVAUiVNK8QHJiVPkNJ9K7C6vwjqBYQhkrLva
8tBBbUzEnaY3G3XaZZbfowdneDOW3Q6p0VkQH1SL1lRQ+Hn3JYDlmZvzRFpVXX1C2HSG0lf6WzNp
rsBuoE1AW3RQXCnCoSjYS7G1KVjyFZAUaErn9UTZnimnvmveuoXxkhA+xCONfzIYZYS+BqamjOaF
XuG/pA2umWB99doPm2NG815XDU9ePhCbiqd6Zm7K/hwNkDDpLZqcvoevufhVx8SsBFTy+VlpmWSa
SD7hv6109EG/Qt3YGHjlGtoYAZtv9ULeAe3xxzBKb1T5LtW2PSG8yAOU8wJsGcR/8oylXtgmEQO+
stwVATpMWsQKI76akd7PwNzHQKc/oooZINgY0H+CnkNyUW5CWkcjoim59EdqfmHGxnQYILC0es9r
BHo9MjvrB2ygyEL7c6eNT63GYIYGflRiCYz2kXmNlcfIjAGwSC85LCSzAqktf9Nixr9tS0QOZ0yS
JGvfR42dW/DNXpv6OcJqv4z+mN7W7VcMkVd3HyYDE62sgcreliECPkY/kV6ikdtJ+WwWgR9J6kku
8zc0yxyPaaiSIyDpj4Pc/uRSfJStmtxMtmcK0DxuN3n1pOXfDZVknD/wFAsWgboi/jTWFzNma/4x
5VPDvEAzUjclhXwK9pqZbvNmcUhI31cEOYVAnGcW03BCtgzAUOvgQZwdQt1xzPHrrwBkpArTqs3N
W5zEu0rF2zNOu1RAyrUwUxPqQ2nFuHhDQCP4OcKEzkHPy0VulhOUoxGs5wTtmuZxx2Zp2HkiI8kF
WUCWI6yX91gptyaHM3PepNTxcE0OZqkdiuBDMrHWKDsmALLJuOGp0olsGsArbtVxZMcaScXAnoZX
XYiep1zwGV3t44DUEpF2c7EdAdZhJ4NvTznOJGWhy1Ooyy4tVyrZVs/PFVDSKRhwpqDWh0AIeYhi
C2vhAh423pZ6dpJa4iQSfzK+oJnYCe50EebSkPpETYmQvAhkY6V4HWblMDVvzRhv2xABSvaa1bGv
BpoX0+oY8idtTA6wEk/T2u3qDgjQ2Ms4pFabWZk3zXzF5wEsN91GAee4ERIkzVJDvrbten6GihX6
YvVsDezY7EVvxXwumBNKtJXjEjmEQahuEntD/iyTmQpix2kT6aBq4XVpFm+I6s/Q3FzGZRtULT1W
TLlYg2gRTCQeO5VivaI0dcDFvkjARAVGfYW0FZTY0Wk8drJ61AZPSW5z+kAM510rXxv4oJW8s6tu
cpuaaov6oEl4QvNlCFBoC5x/a84rIeRPkY+miMMjZQI65GBFxN1y2jZmferopJzee+tnal51DQtd
fG70CKFT/Uz5+QBZaqsM7PazuWm4V017lqtua0LryYRLFKJfl5j5orcey3MC+loaGBDUaH25cTaq
26IbD3QrTsxjj236EDBIb4KnPmIIN+Vum+b7Bdt5XR0HeS8VyVYfNmoReDpNDqXrNjIt2CInJbUB
rT7APSRmay0dshiFOgc4XO88sD7BwArOEkuebMr2ZkVDId2GKRthML4YcbIzosg1ab5kFi4fwrDm
jk+/xqeAMqA9d6p2ov8ZAA8E90QK72dFptBFra5j1V3Getd2b5PExCokDvbaZcy6suW4UPBMjLT6
6EmmVyFDQA6CgNWJvo27+ZJTixdnVfLXQjAZNnJ/5lwfKpNTMvMOsJFfsvGd6ZxYvHAmSqbXsmPS
COcu7CtPXn36NHdqWom29iom56iJnCDsEChjHYDiNYrA6S1iBCpvUndz8qVnn7IVYhLCnzw/jtEp
4fTe0/MX2m2gPJg9zlp6U0pc+IO87NswpZom4qBGCKBMqTvDLqO/YMRw75mkEVvpNtYBDNpDPDTH
ssj2lTU/QR4OM08FlaG3rwjVSa/fqojVEw0rKhWzDm6cvryhQWfqLlNLw7S8VcgnOdQPNCSU6kfI
mFX0NyM7xAyWl1a+pk/zwOlH8+baQrwgOozv0IcQiByJmyhKvFTQNw2z8VL4ymOC8EaOnuj30vqY
R4rfEOQoasF+Im1HZ+6v6BcDch5cEV7RzHtO+AcCgQVvrmBnOccnJm9DHB3hGaNc7ukJo+FvAb4q
zE1TluBsLTqBDBk6TfQoPab6sNno8rdY3VNhOohCcxZ4a/vIDzEtiDLkouLBDL9C8U028BLxYud3
OVa/6e3veF2dAkGBLiWN2tRZdNKTBwWFqAaxYz7KI1PC5c6cme1sWE6m/EvokLwbOmeYNzGavHos
zrk6008ktETxycwlzvNjYLyi3pCbQtrHXo6gSNhGYO/HhMW5Wj6XtOIqUX2Vil2fiT+RJR61sSa8
GYoY0H222zmOTxwgNkV3snjvxgVdxcuynMWRhQBr0YLDZq6dEv2bSZ7UvokA/cw829VBfOnGh9S8
MPhbhz4sQnP9tKAHYNxDIp1xCcdPKIwS+5GJ+JkSZiCBqdOxnRuvM93qKDwk8ksWPiCMxn/8f4Sd
13LjyBZlvwgR8OYVJAAa0YtyL4iSg/ceXz8LdWcm+qpvVEVXq1sqkYRJZObZZxs4l7hh5vdR3RZv
eRw66qTu0gKLCYtsVFDzzTx1bpDQZh3cGPpXymYNX+l9P2o30wS2q+DOLr0+yi/FuiNCTANHKId9
EogbzFMr7ZlcwFQOHkYkCT2cejmgaQU2WipvBS3Dlv7QgAmjWRrrGsgwZRENMNM3MfGbo1Uhk004
rsfiZTaMVcROPGpfFEKGfZITwvA7MT7j4KWK8sNDgQ1Ikj7VBd0zYKe5wnihpHxbJCA5Jc5nH6DJ
iYHLORmAoXPWENeBs4ph7AXrobOI0cL8kTURYdrSjbxPFErGXq4xNDSlVWdhc8AeogfMVU1sEWb6
WFp/z7Pv1rdYzvLHTiQoLPlWQpNecFTvItQH0fgsS99JFlNdPaRs0+r+3Qx+jQ2d1fGUROxiMy9l
yR7pXak9zj9UEgRJl6VbR2gO6kNafI6MryLtHxqA7yDaG0IM75lNa0BTl5xYGleLe2uTeVGa2wlm
NEMCWih0W0txl5EwpScowqz5IG306jZCRIyh1tAAkB1Mao5Kmrv9zG2UnEF4JXeG7i5c3ue8I8HQ
kVOC29gP1V5HLto0WLsFpwY5wVgAIRa7Nr2Hu2Iqw3OK28gsTXsLIzTjM+0bTFwkr7fwfu6vkQhs
D9ioWhsoF4iPd0WUYbSzMwV1nXVE4tbKp6FDmorYZ+jDQRLg8F1o6a9BNe3SzhPSqIf4lW0Q3jzj
DqOaG9IBpxT1zfylyc0m02hFaD0E3Wa0y4mRUMaumbBvX+hKGttDtSCePEUkXLKPTaEwj7Twa8x6
G3Y+jQXCDgklphMyQRnvIBgK8/xpJBtTy/e/ZYlldyU9fKM1CivAuKIxZUPpO8saXRMhOAxi6pnl
vRYepuV8lXtv1Z/jomjCbyBDGIZIt7v3Ufegx+JWL4pzJSWs/rD3lmPMqvIcLfFaZYlf97QmLWsv
YETcjcTOY5sxIJBNe5xv1RCG2iQdFDXejNE6H156vV1bTblZTihqmydLi0+dhk9Y361x+jWwEc8i
36Xd4VR5uQuGVyZdPV1ZYoDxtsFk+4Je51AXX82IcHpEHeZLz00GGCqgRm2djqFZsfbz8Wuzw0AD
dpYFIqAVHwJUcZrGDUChz5GXLI8KD7TpVM3NsKrVMg0V40deGHYskISgZtAoQaq08Cya5H2KyoM0
4TNiZHddkyPKz/qtZI+T8iTHJdsOa97kc4DX/5vQgtMiRdfCXYGyIwBp6Sb8ZTUmQ6XY9jN4CTZs
ffQoS2Q0ECFQ+/pD2ALAxBCiZwwd+/amF/xc9wl1JscjGB2pbz2raRGqryD4rcvAfK3rB4s+ginH
EFGw383OM8rroMt3n1lpeNIA4r2Q9rEdNCnjFBA3tZ+vgjS9xhpqYEm9WXF7sdr3zjffGj27C4lp
2IFWw0WhrrGm2LZAhdsqO5omsQ2ZcSqK1NML+Vk1/D0EeM2S6C7158Gajki+7dnEldZgt8FnSSlI
Ow7kNY7iwhS68RRvYoH8UrJ+2dcbEsEY0WsERCLFMwRBGF+iv0P5QjOCG+OD8wxoBIYELXHqIsPc
MEU7GrNtYMgQbtnCN8ZuStjPTYmIa0azrTvjqhi4ywxMXgG7z2hnla0zEZqiaw31XrSTLd8zNQEc
Xj4GluoNPhrATr+ro77zjXozdiRt4N2QMfcnQ4fM34mMGHibnFnSSpv5U2cM1YA0Sdm7Vg0nFM8R
MewvZvRQR8aGNJcncRoPOAKNyk4gPkK0E2x4EtAFuoprY8mYUeMUv0fdIfD2ZIkHOBdEVFjjOiEg
NbTYNqTabtbRg0y26Gcbetl588bXocX15WkqOngZKQpkVJuKgLpr2NaTgst1+OJkXYwqvznK4Qxe
hUSSCmdVNeuUFIpRz9yrqBc7aWRP4A9OP4sPmTl7s6ytBAPUpi0Q4stc0GnZb1h9QlcUaXf9oJg0
tSzj1Ij5d9ISDMdipd4CCV6ABlkCPsXCvQZLnLxO/MRHpKdlgiRkE6eYueASIk9gUdbo0ZemtUPW
OslHGX1O7OxkRKL6iyQRb5Q5WniRWp2Ijkeh5knp363Gd2lXoEJubTx0UG4WO6295r55TsR2a8gv
BQ3Entk4sk6xabhS/uHDmhpi00MNvY0+hvE8SEtKbJrB9n2qp8hT2hfsbfPM2pCQK5jQt/RxO2IH
JgU7xbTWU0aigL/Tq5nHjS5IBpBDjSFvc3GvCoHT6OQJRS+ScJD7wpnyYJNDCAhDpo8Qkl8qu3qR
utKk7sVIfFTR4BNVriTHrku2JRLxJLV4MG/+Ar4JyNcA7GRmrz6MPbOePZ2Ja9gmUAQXJGPKu/2U
m5Dxenq8wzkSrZX1ORn0882Exv/HkH+qIyWFBDnfIjCoDWBgm44M16Uh83EOMFTl5RUseGXJdpcO
UzKiUcM+1UheBvbrPU7xFn04TZUe1Zh05fjXNAybvAV1lru1xrQGD9IgnTCtoacv04SMlliFHKHo
nMOAocpwWVTgbUr6Trk4QD3L6koDgLDrw6xOGA99mvNFR1PfBsoxn3pmh3md5BpgMnAjQOvLtKj3
exkdMeJJTIZy8pqNeXmmpUuP1lg0aCRaV5IIsEoi+G+lhRJJ4uzaOQ4hNfC2o/zNLgk4HY0SaWvg
1mTK7gQvooMHY0W4XJg8mSL5pT2MoLxaIU51Y5p1A0tWY/HcK25RKQc9q9H5XMaqxc7gscQ1p/Dj
81xqJ0MtnxZqZbDJ0Cyn5YKkm/gIJNKayJFTxjY7lA9zqK+Iu/RKo/c0xFyLrXgcEXOf7tK+WNWq
RkeG7J5llnnVokdDMu2a1sRSv+licswj4VD1C+1J7J8jBUaj0d0tIfTyOr70+odlLH23lmdzCiAZ
ULTjpQHTrzYvOq1p+I0R9uHyzNpAfvXYFF7BdgYX6ADCSs54ZHdJz752hulu5P0p1EZHqERPEEyE
poqjobiR0Ka8u9mm+a2gqZCr8O07/0XschhoobQXUuzF2UOOgvYEtxUEIv+RoKA7QVLCv4s25PHq
xu6iPXlcovmWnDi+4+8QorjbasWv/g5lc+M1/90GDn8RLMKQ33oTXhau7cfrEhPHzwiGg2i7tRc5
yfJ1e7WvGRIWe8vXr0VewhcXPcn26vISxCOVt/wt//DZ/voRHQkH5a+/fofLsVbY9iKfiewtupvl
sB4fl2O8ImGZ98vxLz9Fa8PPHxfpzHJsi4bl93Hx10s6HX/Qs2wRxfB5y6HxUcub8EJSBks3PaFN
OEUXLhKXA8nMlQsQupzX8uLlo6585ew49Ctfl2u1fOHdlyy8xyVEjxPgwP7zo+XSLO8ekB0No3g5
s+u4vBx2BW9VrELyAAtvOQu+mTeBA7Gf5LxFIrSIhKLlEnMynC7vybueuAKYBuAHtB634qG41Cew
wyu3mj/BHtGTSmj0ARmaZSPSgu7ahYd8iyP9PncrrzgIR7+0y+evL65Lb9tX+pHIc7a2Lay8rc1P
F/XP11ZYXflW4Dw53a/rF2dNGOByA7++uHFfXy4ZhlfuL5dnzeV0xw2XlbvuXh+5UluO1uXQq/u4
F5wlR3A53Wxl89rt1jVwgTkgEdP26Ke4YdLvi4SSiDP82n4wUhhG16u5Xn57eS3Xi8HBG/8eQ9ev
63KAVw5tuSGMVYfjW+4On4Leyd7G6+uXt7yYR+F0ffSW0XL1bPvBY0yGa6IfQ+4Hh7m8yONf3pEx
//sd+DkjyvaXg7kud5Vf452d5Vt+dkVgtVruIR/NQ/D/XsOP+QFHtPWXx2fL0XFhrl8MpOXGLSf0
e3AzQJBiXX9fzOGSCfElgmIYtrcIBThGMRsRFceIcdwYn+KWTlr+YFRUQc5YnvT+0uQYIYjVOm8b
7GgRToHDdpiYqbi+4nCOw8y+zTqF3ThuInl7zWAEiXRPevWKQOehprobAKFnmHxGlm+rCIsAyVit
yaOLYQts06064/iGIFYC0IZBl2fijsUzlp5a9J7DYOD5kq0VCK89DhISE+FEykmqw4cRZ9ad1QJ9
6PBQC0hMXZMBYFI3j19hRVMGw4VWh7kTLaF9yqGk3SGOxlrmqDT6fJmWb5MeIqVw0nHPKeF0VFTy
MYhqjptGxm6/uaQdzOL8ppTX3y5xIcGxdY3jypKrAEESpnk0QFh8m/UMJir8wSV1zvKPc/ptDJEb
1CPEzVU8/qoxTKypJ+5DCcBG/6zN8KNsGmQTt05N3WRIsesYxM2VXbBXt1+D+pEuWOBMY34U6B3V
uDL1bhg3+yHQnnKFzJAOpLYoXR8qzJw9wnRb66EM5RwQN1z8LW7oiJMA/SlocVKPrimM78YMFdFX
bv48HfjNw+xn+xmSuEkUOtnliBAE+m4fSlEfoyU4QEdWKPprfafPb7i14HWTcp1cCa+0Qe5WLZU7
ghayVrAHMTf4aQ5Yywrg/j2kFdk6ok/Pk6tMOWaCIlTNl5iAqtDjWnpNU3NlF7+VCYysBOU9ma4L
lUmUajpKQEN+SPDStYGDCmNnO89PurlXsC8N2TCFdtA+NNmHANska1UUukt8IXYiUrtNKtPNQBfg
brWWfpbnjZxInoZplKagCtK2ZYq/Oju9atwME/3a3vJUbToYoDgVVXc8We4kFZDmn8csZsym26Cn
px1Fdod1j+qKi4sXD0eoVA++LqF+JadZN7cw//dD1m11BPpENBrxY9eLqqcAt+vxcYYbk2Pw2De3
Ekyypogt4rOZyThqmWu5kZ2uvSTIuuPpklsPar+jFb4zu9gxaN6K5nEU8PldZX18BcB/CCCEgrzg
H6JvKi3A9iXHezFCWEsKWrEwjdL+c6yjtwarUFPY9ID/+YLPlce5HvZyv0HgnLBxlKPmLMILDSTr
QZ5R60UKtUwp0YYi8GHGeX++44MFl0a7WuPo0PjygirBvxC4YEG/FuRr1ukvTygaWpmnPQ8wKcAB
kgITx1+UiZRl4KQGQH+Xv6tFji5roicNq7g1nWKJ21INqca/hkusPnPASWle4jrc+m3lZaCosewo
fNsp7a+oh6iMCEwN94Z1TtEjaUxhUuCfQ5QtkOf2bKtQ55Db22ncXHpQGLBpbNjlALlCQ+EO/V4u
L0rx5KObktrykM45MSVYYvDbbKRxnIkdv6Jmqls8jPt9oY3uqM8HP6OrJxtHSqRbXCFbnpTHIHHj
yoDct5jkU2iY02YcpXNfKk9zsNATEIdRtU4yhpeVFyvNQdetu8r3WoSXGVEdY18+FG5TJ7dYlR8o
xQ8lVrwpfCptIvQ0eVFpr8gDereqcUVrOgnpuxm+4oGK2zW+9HDwpmyVaIi9ZPREIpR1xEbz22Tu
FlZ+C+VPYHbUS31FXNw5qRFsd4ZyL8RPC/skGYamrh5IRNKZ78hTL8D8QFRruOKx0zB6e4JS4AV1
ynur7/GNnKZnecpXisXU+GVS2huI/ugEQxb8Cuqb5n+0sWKjpNKwCi7NfZU2AM+vlYD4cu7d4Tf4
/25CFSXxlGSw0H8m9JTdt3VMiOUe6D1q8o7ME0aQbZDFHTJbTXAHEUmokF6nObRrS9lWQuJVgHN1
Dr+WYzfNQwl4qME066AbzzclLJxLCuS7pDw1eeINBhFM9GOoyyarsYEA8Xt7yMmnFpCDxNENyQPN
euJzzZfIgtCIlxKlcjcSxtf6Gz3FTLvGfJfSbcxRg2GFi2Cknj+Sr6FCA4w7bjwQUfIZS8qq7y6N
uYOsYUIuqcNLHWTXBYz1QzQG1hdRLSwyeBn+RiIAAeZpV5vIHYJpI2rqcVQVt3/z38XZFUY4eGy5
zI98thHkzqDEfAqypVfMUwm7ZVoes13NLqjbZT7GDO74qztDVG/fUuDn9bSBPL32r9/Ne/Me4Ntn
Xn0HMPoeH+KDMtjfWAdhDmebTuxZj5QbwF0RRNCzdEZ7spIPGpPHCotVyM42TZDT4mQVfn1/p95F
cfxr84usqu49Oi0fQrnqGI/mynTUK/+3Vq9qhuclPB839XJPea2/dkxzTuQKZ3ED4fL99g165REx
9f492Lm3uwOrblpcpe07Nk5rmX/8PaW0XUN7RZHPelso65FR16k1CyzyyWGtYcTbz9JTqNP/1NaS
1sOBkxGHzjtyNe0gUlYhU1Q8Ko7YUQqSjhskBEhyoOnkBGxAVOM7YgGkyLXzljmlG1yEJWnSQo0C
4y66h7i/BCkqUR6rBB6rfhG4eIDtmxiTYkyGFWRQyZwdpOCWDepDq06HBtWoWIXrUp7fQ3VwFHk4
WorK8hEfVKbPdKRvmqBfsOJLSl+grE20iMkuZi0U6FilAZAm0zH/oqei8YBxUoGNn0b8blrAgTK6
V9z67GnpisT0vnwd9HHCH3a2DbZxgN3k21dPNTTfOh5fpUHaJRE9OWQrTRC7A3QnfcGofCx/p56w
knSrqdpVxZ1WSDdi2m0kysN4ftEE026a0E1TLC5D3Y1o4OXRcGiL9ILaMpcyR6pnxzDYyhUJ/pwo
XCGBRSq0YwknLxZ4zaAbHsEa+VAnUrlrCGhUiybkRA0HH1Ve7K8wYI+Ee27chOpLNU4l7pxp9C3U
1mfXVOd+ah8H6lERjTHBhRsta+3In3HkhOCt9+pjFRigF+tMnRubSRObUvg+afpVw3auGmufqUh8
9QAoG7XF4mJX02ZK/djpuhTBOU0UzUUA41hpT34920IFrjsgbEcDpzNNIATaCTq+SaXp5UXoVj7C
ZvnUyt9hgH13rUN8aa50qkpffxVJ8+xxe6J9sFKLF6J6aTChWtxmDf33ElEvpIiQUKjxC07aaPmw
rYrTEIhsMYkgEhu3DT4NALh55jwVARUTrgY95KRGN5/qud7SHO0MpxFJXdJuwtQfBdzPNT/diQoc
/Oc8x/xIyZJrxdkmSXZo4osRIqMElTHC9AU1gRZApgKqia1NIs9OAw5ratm+LsfXUhLdVLQY2TSA
WwQsxQw8cY4nmpOzY+EEPuWbcLik2SJkAfbNi01W0ijtmB2AeadEg3XEdY/1zwiZ9+h/B905zaZ1
AnEOFOMeV8wDNDXkCAw96+mST2DJ4X4olL3fAbeM6UsB+A9ZleQ1e4LK0Fb6U4WPdSH2VCqTu4yG
hAQiBTAnK8JtPkcIZC4BuxHU+Uu4uthcR/9zUgcoPQq0GCfQXcxicx6AFMy2/2Ze7wOviZH9xPRD
nZhdjElRhDLFFI6ygWG+9qKNl0pMNxoB4UL1wqZMVl4M6CPVk9FtJ71exwnlSPZIj9Pw6/Noyo5f
kgbHkHrSiPSiOB63ldxvmxaZ3aIvJ42zgtUsJ+9SvJ+mOWDZwyzK6ZlkE2URENxz1HeLmMbTBnGV
pTWad4zmx3ch3DXjlzgLMAz1lw4zvTk+T4TkFj3PBXjajAFWo77J7MyFHNd1SFVMVcZg0JDHehBr
V544uHgHc8TXyPqKIEGVh7lUVhHNdDZ672M0P1TixWx+k8ughKasPXhvqkPmwfCxrOXR4fLRIjJw
qOxnwr+4s7LZQKyaVyoSIeIvEvMRSo8SHpN4Bz/GjrlL0oQMqVePVqXuRtxVoURUGS1fVT3FfrEj
x9IB6vLUjpaklocYo/fRg2CpsIO5Fa1/R3kGJdUelPssvokyd3h+T5qVzPsneGdBMo0UJqIQ595h
cEzEe2VYHM1iPCKjGQX/qRKs51nTDpgh7OEgrFBCbUI+kpZajxCx3iIqF83QS7oajnxyjvOOyYxZ
fxIHgs/U05TgwJhKNgJ2pmD/zn1PwYU11iE2ZO9tSk2CDqamJU3VSEtVyNc40ZqwHayrOctvFVih
mQb7RJT/wjL+d1aJacgkpRMjoav87w9/Z2Oi0qjhOTw0uzh9k8MdLXAQRp88Hf8vFlHSYsT1X6zu
3zaXZJFp2FybJCb9N7W6VPTC6uKpwM1C/qqbbqO2/tqHYxMM7VnJLxriMDk8IhO3pQE2ip80j7Qs
GuUv9nz/Mula2PCGSOQcVlU0/H6w8ElAFie8KWAZm7/k/LsYkCosmSyYMZR/sfj8N538x2f9OOe4
7rV41visId4VaURow4Xr/Z6G3QGOJHLnXvXI8Xpi6BzZ020CcGWKG2H4W37Uvy8+jl34eGvkaevw
6n8cCFi/iaAN/Dirr9RjKi35+jLBpQxpV5TrofX+c9uB8hePVgimfybW/w4z+8fd50MNTRUJgST6
Go9z84e3fdt1xZxn5XRT1X09HdUUbgmqI7S+YXonky4zXNN6kMbveZELDgdfuzXpRzCcZPOB0Bk9
eFZ71J7Mmvmtja/5JxbtYobjydZ/yqDiBaW30L3bvamPaIRWsn5MK+RVLiFI7F4E4TbWT4KM/6l2
7cpXPYLPT/8WqwhSeXt65ki9DZGMolNJZpj6MI3nufAkIjunHR1FHD+tzMtCaPPOXB2N4Rr1K1V5
SgtPu0/szF6ahQmfuAkmAN251mlSrMLoQp8OoWjWu8TFpyQ7qU9QatjfqqJTS9TUiEpngM/03R8W
q9G/hREpP5LbuOzWoh7QEZ2oS+r44p73Dw1B0Fs+DZCyvflfHbrOCEtU5rd1SoNStwW6y+SVyfaA
Rxq2kig8WTbxM4PFQ58bosoFCedT/QtnD6kEUbOrh4LfpsFiIkrcUOwzY7770goNSxmsYGAgCvvz
wFF+iEH+dQaLSuIfZxAhSJyNqGpvFMhrqXFCtp8I6WgCN5vil5/BIXbMBIEGQttVJbsqt0pFsDet
JzYszcYKDuUxQKtacVK4upxIF6G67T5rO4/Xfz5Y9W8H+yNLwCfJr9QnDna6QI/PqSRw4ABqIRkS
/z06nuUZBSNKuCC6EZLN8lau5TuV6b35shz9w/gOPrpzd5MfijPyxkN7Mch6s+tdQEn06jebCT2Z
uU930e3PR/5bU/Pfz+d/D5Qfz2dvpXU/Dxy5eIFHseym0tUEDnpob8Ixbu3htXjMHuv3+rnFGuUa
H8d7/QbjrH7DWIRu9p8PR1t0Nv8+HF3UDfKQFU3/cddhWQXtMBbgzzEuqZs68ApM4Tu8HTZptyt7
tqw41+wGUlfU7YQWIz4TrxKyZ5120+BUqG+pTysHpBPBEu1AIkHt8Ips+SIdRNZ8vLJoqPHIXvtL
/1Zfygu6cQviIRXUPt77+5qGvLYZkVbM61ldoyRAHvnns1R+CML+M7YlneXXVJfl98dZSgI4aRkn
nCVTcm0v5EKsmXA0wHV8aY7SBLcZ7ieoOAOD5FLdg0fMXnHyIgoFSIA/VPPytOeogxcTfO2Gl8J0
/cth/pxEDFHUFIn0MLYJZKjLP8ZGMeGib6pTfUNrT8D7Ldsnz+hPf8nf7VnbBxv85bfoKa/hKfOE
Y3eHggZ6Cb645BPka+1aKbZ/Ih6I8U5fXbRrGHOuuKHUx/UsQz3j/vmIjWUN/+fw4YhNU5cN3dSw
H2Kp/+9JQ+mavmuVPruh+9/GZx53T3mHCF9CFNmd8PLfdd+41lOtfVvoVh/704Dkdw//3Us8dSue
aiSZ3j1nK70SXut7dHOwyH2EKSeEbuZpJj2wr/LZxjpj7Z98G4yi9IgOGuxwl192/dd066+9l52i
Wwd8RKL0anoOTsqrmhxQ9Z7/fLqEL/zP87V0FVtg0TTEH3dIzLN5MvM2u3UEE9zlS/Br+u4Lm9GU
ng0XPavre+OD4Wqb9KZBu9lkq6VOP2mVV6FhOQwEj9kn9H5ueKsO3aG5VBfleYTY+oyVq0c876E4
xLfqXp4qr980ADivtNi+n5MtTku4PjgqVppnGAigFOO+ZDDUFBMYrmT2+N7vrVXnCocU6u+T/IL/
wSbz6KxnHs/Vmk6B7vbnDDtAiHxueSRaAws1pvHxl+URce40ZwhvPLE5sq7TwCoPETXe5xzZM62T
aJ2WLt+AFEr0MqByIPLMVxpaIdygWJVYvX1AfIKdsES1+XmYrJt341zsqRD+fCfkH5tL7ffAMzBA
NYnxUbgT/z3wWqOa4wrG4y1+CJCB2eI9eluYQKTIf+Gz9BW/p+/Tbdr2Fxxiyq/o3TzAX8KrKb9U
++Qd7vefD+hfG4CfB7SsWP9YPi1FK9IwrJcnQXASzzxzd27ZG9E6+nnet9ts568Dz3AwLzwvbdj+
vX2vN/kzTOg7aFL1DvEZpBu7uw2F/TLXnwcWAC50Zv9tHFvLfPevx/YfV29ZFf5xsEo6yFg9Vdmt
uHZH9anfEld5DN6s9/KUfWUX9CqA3KyaDLISRhwA0Cvh9nRqsNyS3uQb7nzlt7SLtvrDdLYu+VV7
MvfRR3spd/lu2DYP4VF2yWm91wdop5f6/g0/hLHXeeKh2ZQHcWNydwgS+2qwRJ/ekYkwfyCNc0Iv
PRjbxskfpTVYziOrOzlwbnISzulK3IG6yJ7wkDu5gy/PvrvFO+gVz9pfHvTfy96/LpCpKOSEqjox
kj+Gl5q3VS4YUXYz71DWj+HWuiHpnR/GRwyzfgG4bOO7f0HATIzbHnxieMOeZIQYy53s1hG70ndQ
rARR38o4Rvf+WdlnkJzs4hODkrN0wH7KgT35WG3Ta/VZuPKRvLd1uNdW/XF6zF7TDV716jvRKe1l
uJnvNIeXivr5r6FMy53+04n+GLYEoRvFYHGixO+4JF54LN+aY+7zXXaS98pfnKy1HybSvx9bS1RF
wo1JEVL1ZQX8x8CrkyCHnyVmt3pN89N7yzblaVqcVtWd7MmHdi2vyArYAHO6w4dw1+3ZgUm8xgl9
9ZU4OCCuWpRNK/Swa23XbckwWGvnan/HO2bLVdwEAOMEZjipFxDxUO2bZ+0vW8+fNuM/T+HnzBOT
39yYxZzdiA7bCR8UNE6yZ3Ert/26cYwbfgH9q3wEHiTDzjwzTa9gF22qF1zpbclrN8EBs18b9PwZ
ehcOU0/ENvylCvyf69Q/rrPx47YmaiP2LTlFt3I9rcY1jjPYdnjTARtPEFSuXnIWdopz3FaX4dhd
7epxPKoP3Tb4hMVmF8/965+nx9+Jnj/H2T8P6MeM09RT07fDckAPzRNuPJ6KoS10mQtU8x3GX6t2
Fbn13ZGu+eZXgJGnhyPeKv7LddH/1/ptiYaKUh8ln2H8GH+lobaZWjD+6J7col/WSXsxJxvrPuml
xlGxXkPal30n79i5jKTOr8Dt1/5jS6+EztQn/EW6eWGB1/saKZOZ284Dkrd6pXgN8loX+E14q5/a
XwNeqJvuc7ZWo0fRHAKDo2h9Vl47O/+YAioWp9rDwLTjlbb+mz36zzSx/ztE//9Z/tyVmaKYqJE1
ZrcnuLI7QK5T9SUEMHZocBz107Bmvc/W8ru/Eo/FvtnHf8kXMP7X+rIkdSsSURSyYf3YJhWtpdH5
XrZJK9PDApx2/Fn3TH3dIYLCw2ldl/hQt+th1znqCtPynbGh+1Jd4bSvrdV8wb+JZj3bmhUNvye8
t+DtkKrBqhjYiVfucXxyddd6Ktz2DgYgbK11+qJsh01y29EoXKXP6nrexcdo5a/D9YO87r3cqXfx
VdjF+6dpZ22qvX/98xiXpN+Q1j9H+QK+GCqbYVnXVWwgfiwbQhKbvjqM022s1oL5Ho+QZ+UzudFU
zjXN+Z62FpTtt2xRDTefklZtLbaA2bMGdx2vE/Ci3CUyEm9H4p1QpigBBlvJ6xg8KThOnjSz2tXi
V9awnc8j+NivRiIsVil2tdOjb0XGCJ6GfgO1s0KVUc+0xZaCuN3Hp2p4rUQuwxCgZyANoZftmvJN
1omGpKwZ0NORs8EQhlSLY03a6iD5+q7Ey7KR1mKgMK8J9Powg20S6CCJstLTaI0DO5vbAfnVKH34
9S8TPqU8EhYZrMTilrUtPqakMjVeM1PZsSc3vrPkCyoA7W5AuNFRMUU1IQm1mBeqeKPlGvHVPdu0
+jvNhvWIikOGPl25JfGc2Ar6DQgE3YkRAGU02XNS2Pj10Z9+NeqFhJxAwTXBpJ5Dv18RkZqsO2uV
MGTGjeqINYQ8YTzEPkhBAwvJ44aE/tvsv0+0MkTlMgs0L5tHmeg9UbKb9kPuH8Qe1WCHxOziT3eB
xJrR7qwaJsKrWiDg2gnNoVP3I8mdyFHT+TY1ZC0hgI71J7IwbAXi/+yeBVqYdecAoBik21ISW5Yn
F14s3sZ5TywGFoApbK5qD45JaxqBnpvkz2iMVlX0opmbodqbOcEaWJhdLAMCz81E3yHKYAPGNSoc
pX2MrciGVYXo37WmW82AUqgRQ6xhK2qx4T2m5xRd8vQhJr8cc2Glfwlfq+ig6N9teRo5LrncK+1G
Mq5TAk1ZBzc2QNuuQg2PFDKhASeV0IzIi4pbHJheVO3F7CgjQVRNlZsE8UP7EmsUiZMGlndt0Bsl
0SFTd4mBH076sJhNQK3OizdDOqvyIW83WnqPX0cNn6+WZRGHuHrx0EJu2BHY0tGyTx9w+Je7wFWB
7pOwRXEzr7XlBREa9X0yvMvqTtXcQdqW2neRr+PXxak3x9PmzQiO0YxAPMI99jWTUdWcDPS8Jqd8
jf2tOP4Spe2sJqsRmDN3CsgctIlC0NLIGca1gX9lX702mWwX1otp7CEl412tzG4w3kOubdbY9SMP
8JzeG8PHTdMtpTNfdeUxNT6t8jWF0tCkzzyiiYjJCW6FTibs6waXYXskc4QJEcCsh75PX429xBxe
g3SjEwCMkTsBaQqiSTIwbZU1+y5uA3GFAS9alI4dqbzTFlLJIuNYzw15ZDzBKwy3y08jPuHsq4cv
tfXeSJu4OskWTuQ3a3zIoCQBLkq/6i+eHB4rzP0mR5aeU2BKHKCBqBWMQD5i6pXxoL9q5Y2m3HxM
Ic8J+K/B3OI52RmIJbz6VZjXZURUp1OzREJdf0u7c9VtRvXEscM7m85j6fg4ZuH71MESJadeaB0r
uM5Q+cHAB8Q1SJm8sHEV5L/Xbno2pXw1o5CNy7OPC4LE22pc81Cd1mE8eIpQeRHiVqP/P4Sd127j
WLRtv4gAc3gVg3KWbMsvhCOTKOb49Xew7gFOtU+hquEudJdli2LYe625ZkDrVb48FCQM8YphrpOv
a7KxfUFblP27lH7WuJdjyM6U+CjkEHG0NXKlGTZJ0fMd+d0uOaOukKMl7g01GiXRTLGr9lIJ6eqh
HefwzMJuQZBKnG+ajOz0jeAv0Y3HwhZNS2o6EUL/0K3NBa6MXNJuAiENYpQBfFtbwBwNvBaOBka3
B82YY6GeoDRXzkjGwJ8nDhRRNboNo0/2mMuC0iOJHSu3Gvep77Y687dZRTkLOZ9uHf/KrY8nsOD2
37KxxITsvh6lefguQ9yDton8JbxWBKHoIvr38WbltqCu9YCcruBkcqdH2Cne+XQ417E4dphNEhSb
f2Q1PhDyLYkrDCRNgqM8Pbg24UnJI6qca1ZeGJ/J2Lzl9ZuARI1zamnYbW+hHVUgO8Zy9N17EXP6
SO6MrsaweFSbVrkYqNSyWSR/9/lOJFNYWj1QnDXzgR4jgwH12N9h4jqG8l2/+AVS/vCUxyQ1wsnM
L1V1qosjGyBw3ONWbqo7q56jkgM6sV3mxov22HO2RQyKB7t45q2752CYGRJkUqBFG4SPZ0LPETN5
kUV6IQx7OD60sAwFnH4vqbYlzQxlQiyi57i1pT1GgypF+xaRCwjlA51dYwfNSb+vWJaABkF5qiUY
py9AuGCAZouCq+szac9vKSFvfxlQNQPX0tx4I3xmHCpj2xy5vJOnU2B1kj+VG4R5XfjFQ8SQVhmW
Vfwq4WtRrdK712UtfLEnvyYMav8o33WonQkUSlFYGXVj379bfYWqJjPfK6hL/r31CmFLABN8rbza
qPoSszGCaiT5Ug6zGym733KO5y9LKT4PpXXVMdxUu2umHBXlO2xtpcb2jOFslH2XBQtvR2hdzs2x
j4ujD2+jtPbQ5qx6zv2UP/Z6fR0xQESku9asQ1iuCwVZtUk2tzpi16Atu4Zcbh0QrlDsHEVQpsoI
YWDwxyKsv5OVsGWLrESSO4TwDLKDPOxG5kTcJGp4VWRUYDjjgWYBJ7JnMLrKYlagZ21caNZOzrkI
ys2SL2KDtQ5UZ38b9OsuupJUDGCF/6h/UJrIrciVL24N9rMiXvIh2kfsEnBqrevXRntriFUNh6Mp
yHba9FjnYBVnJ5hC3Odx4aXa2/0OpipYLJ2VExKt1A5bvViF93knbgKYhjjaU3gZxA4E0XuG6RGt
wZ0oRxiHUYnXgARF1cTNb0DOgsmsTpQOvqOhgFHoU2Z8JfKu43aqs3kEEQzf+iy9RnjEY5ZTS9hL
PJeMgIKBo6cGmHx2lfS50rQF3RO3LxQw0/fM6E3n4TI6zCLlbaCTQruUik3LCpxgbDr4l1aHOPwF
YbXvCdb+mlJsJ08JffgaYe5mI2k6T3qzbppdtc+ovz9inGMsOhvDdMn7bO8fZfNqpkdYjDnmwAjt
+lsTvOrxLRZXcgCvrUVZP7i9voOQYmB/KxBIhYh4BOagzg9aqHggwA+vf5x9APeoh6JeUXhgALUY
tBqG3rkIDmMAZZTSYYRd1MpLNdl0FcKphXKnZuWRmexFGiyQyugY4AKvzwmTFGRP6bZZACfzRQkm
SQ1uShGKY/GjjUjrjZPjeN+ZQr2wMmEu3i9+LBAI5YRYGkbFIgbbKl812EVctDE6ZzyocYBb+nDL
5B3p11w/ChVMCoj19u4x9DvAfwE3HKNgScBNW33Gh3Gu05x0NaMEjSSLxDyU/U2AM1je4a92q6EW
uOEozDq3bpKD1hObwrGGK7X/0oqrgRlQmb/Fj3chxWIlhWOGKQRrS1BITiEnPAa4opRkFvZLqX41
KckNjkTJ3rPHNlS8GOd9nW2YC5qh8JL9o0pZFWib0nyWgmdIVpaxNpjVkkIwOlA9hJYgEE9IPnBP
KjFDJPCiTQ4lQy5FO8eLatOQEOuJ74zsKiCsGnuTbtul0OimdMApnpfazkkf26RYpen2zs7U8i9a
7hwKVPN4qXyMDx/veDfF5Vd7pzxcpsVz2y2lByaeCab3hN5j742T/vEeZbYmQccmyJUgCiPf+CYl
PEIomGeLUoVZM9Pr5ya5kaKo5wuT8Zjkb7LmnEPY6HGkCI6sKVhe6JKLTnFTPmdLRhQuz6tT4Wpi
h/dzycZZIZXA+HEVynNjJyPT8uchjoqPM/ZF+oE5dAz3HTfoRQ6rVVoKgd3fD2ioZXXPxGRAkvsI
V6P6PKaocc7UYDByx2DRUQuC6o4nukEixLao3OneJvkG4WKYkexE1v4Anwa3W5IUrTxZ+Ubob+o/
hy8/sTtmzpKpTzwDRoqGpEzDmd/ANJxX/CSy1OGs7c03DFmJ7GUw0BCwvYy21KaqzGI1Y+S/TZGR
8YhcpXF2f4rphAlzOHexA3R1pY3KmL57kui0+lwk+h0ILsPMZqdvxtU0+eod0lxIdUDFG1/lZ0vA
oNNmUKqRjYs048R0Mjnr6+TM1loWzn3ur6niu333nrynGiLhJWPFqJxR+GSoSoRFbrjNs6rs/95/
/4H6MGWSG/pEgLBEGtH/no9MjPribsn9GTf3kd4kwdJkic01jdQjwAnFeRzaS4s/VrsJhuWdoaMO
Zw6Z37pU3FF0OtGNFfceexZjDMTNJpx9jGidkFAaplExek2yFJYaqRqRk8QupL67RO/qmfkMvh4I
VoAG2dW4N1Ebl660u0tuDQRAoQXbCbb3ZwXSJS982gv8uM7Ixh+gxYUb5Kv4i0YPv4PMy/St/K4y
b8HnFlVKb1vBUkh2I1/5hgdrhI2nLscOCqgjUn5fTXyLwlWjLlgVe21n9XykpV/N/n56JfUP95tK
HDn/KMwmFe3H0N00RUMYpL4/PxS45/MctAuXJ6JZnsT7s1Ye1e+8vKQA1yNS5+ClVp/u1VHF/os+
lBUwCo8JSRIpXLJlq5MbtEqAhljIraPw3OeLu3olTy9lroxNCHiAf9G1czeuRJ7ZZs1PiNHKeGz5
kx/FKbW6u1KDrE0oVoZ1lO+7R7i5d7uuhz53MaybDq5aPpuGaxLO6Y0SeSZ7CV1ltDHR/5PaSbAO
bYB8rLEfEZ5bGvX8YAorCX2T8dK+hcUhAB9LyXP9HpULLs7zQoO/96R8N+IuGc+ULGxZvDbvr7hU
msm18K/8vag+VTg+CbvMX5ZKw31/6vy9ruDVtpTNVSHieb2uDNJ1btL93ehw1oP09tHEF12dkzTQ
tF+6eWmNDaMfPbgl6CGClVqtfSgv2tbMnAxD7rC4csPE2Slg+J5cSLLgb+BbGMqZe0usdv+4+rC2
fowKpmWGlFUdhatqMEf/QXFpA5QpY5cghq6vAw62GMxFy9B80+A0MRx5QNHEViXHGq+oTlJ+JPeg
7c5YQJLoF5XvBvzMbDukn/6I1+/j2omrLl1b+hIaN8Jnk9xQadVoa188BsGWRaPTcVzbKwLOcFvw
mzE+qe3JV28d8AKPsJFiuPgtvyGeiYU9DGzY1oeHv5Xrk58/mURtx8ta3uThqeR2bDa+PAfpMKVl
qbsUk2ZEJNg+zd/J3xgMqswQ3sgJKVhWnBQqvuasWMcMUKy578rYq8ZVRn11n9/ho6J+K16VwsVs
XVk/9tnxsUcfLs0i5rqJK00WmxzhvmUDjbUlQpf3GGde46Anh6S/1Xx3HD77ws3HjTnMq841BrDm
xaPdxf6lChBrOIP40mv7Ntk3yVPQbe/Gqxh9xhXOjh8Z0GCwYbwkZqfRv9XiSYNz6V98Bo3aHjdM
339q+qMYftXih4xffLuT+ickTo/7pSdn3iK285jkG1KH8mBTBptAWTfhQjFWqrzuuu0ou6Ox4qtn
p/cvsT4f1YWkoXCBUX6asoHHFbXNndFLutXqtVGvpapEC7Eskz1fwX3dYWeC7T6elLKrhgsMD61s
+YhvxX2XDMfwsZVGnhssk8g9OmjZMrg/cSj8UlF6yfNFdt+JOcEg0GkREi2ifiEl9Gd4iB+C+w4q
Gt/yE0Ry84Lkj+mDYJNnsDt1Bx9DFVw5qcxSfddYm/YAvUrMPY4F3cGj80ouXgKPmfN+36XWht+D
3yw1l9iQH7wQsqXEyaWwzRd5Qeu38DuYMDCvFyY+o5Rfj22tEeiy4l05kmZcGQFmY4WyvguXKKTs
wYt+HYTLQt8F5IUM86jn5SCdfKzDcD8I6qKgLKdGvR/iZm22+7sBV2rVAswr61wiugk5Jz4YDtgT
U0UTF3FaVfy4BJusLnCgWIa456pAcaJDwEjWL3gNeSR64vgZ3ujuqJN+ZwOf8bEM6cTty75mZnZ0
dwM8DO5ujGE+M0p2unLODxpkPgkID+zRnN4dtq2I4yFRaHg1ySiBPNhT/KCvkfCDcwRNudPwvpbL
u/AWKVYFPRkHDpaZGqwBNFgIq369Bf/rmy6VEOcX5MxyeWrGYnpVxNyk8zgZHKxJlCKdMj6HpvuI
vTxf8oIlnzHtFzIko3EVcAKJWCNWIFpxMFPQbOsMtGeEl/G+ZLJiNIedFqelmOEWiU1XXOI+Dj3f
xrOOI+SjcbQP5i+kxSQ2uNUD/xesCuh0RUcgxgnkxrVEvFbdKlqZE4r96/clTj7FJLxMf4MBrbXB
zqB9sABAC69sH/maCZ2P92IZJybI4e1kimbB5kxKeEDc58OVNltvHFLe+Z0BBJfEgSE3IArlOncu
lg7M2qf7myWkJdsGCYSt6CBdmEDZgBh43nD1cIcUuQLAn78OnLsDUwLen7PHr9WJK2CrCfDVhpJh
czj8ybcaWjLLxZimpn2SIW7auITjKCJ/6Xj6T4MJVAYeFWBIDhqM0F+3F4scZycOpptA5525CxHv
cF/ybrwA8y0+EOYIMqeM+nGi2n2wI/PROWbSw7hTWq6AOF0obl6yx/hc9a/vql81xWPr8MVH4e24
ESZMO6ZMWnAwv77mA2SSh+KqZBoUI4FSDvgdH5J7D7o99ycPCKdGEbirZnxgbPnJUCK0fnpjokcQ
BDN9x2qy2HDfckLhqg73OfkRkF7fgVpH2faIC3x4ymK4ml/viAVpt+4K+mR8EuiDSZhDB8IxzLjL
umQ6t48bzFMQvPgFA+DI5SxglxSts3zOz5UG/GI70kD4ATBshi+WP6tEW6rmvLDhCcHZC3CV2QVu
ReL0rPKpmadwGvkMJvcUiibOM4s7KENu+z1GYS6TFK42C2P8IeM7CbGVq5vY5EhMu5GGZnOWAvRR
qWIAStQp9wjKFn4JX5Bz29KlneMTcGeVN3TSDEUyvFR7HnC4h/Dg8a6cFTCkP/Mbb8BP0WcScQU6
i66vqL3603wirRygl8RHlNcg1tKS+BhexhyGPxEV8voi8Bg78CO/YJoZOli8l0hW9DFGge8LtsOL
IW1xivhZxZFSO0djqLuq6QBp99TFAP71Us3Xue5uveZtTO3hjd/c4AcHQ2mjeFMgi4+7/JK/DeEn
vwHDGShKU7v+9J/w/fG/9aee4Qu9mVsfqlNzKj/Vt/hWfxoYX+Df25BLfeYImZJYHwOJGMyViGHn
qD2uEA16wTkebPXKdIjA8Lw6xhlsqBvni4VPBW8MXzgPKk+eNhfYI/PlGLlWPRUCPAsSe314VjTs
wV3c4gp/gcerSArYDs9SLAVz21j6u/uCSHpXmzOV6CBh6QuVoIFvoCZ9X6+zDSqX8SnALeWC31G7
Q41j8+wuyBRcgTI+rtliWIxbXM9YoZ/jrfl8vzKu72YNRqg1/JL6u6LyThlSzYJbcAO41d6oYsz3
8Utn4iB7JDCAEpHTydBPfocuXes2tqL62npKb5CQ9DXqCOkteoHoiE3lxX+Xvnh1gRgeIxZoQUwp
zBUQ6cgRsIrxoN4dAeQ7ss0UBNTTR5x9XJhl8cNpiBAZ3ViioQYQm7X6rCj2ZD9RLjCpowdNvYfp
WKlDypCM0wN2d4w6fHpGG5BQgtQrLf12LkKjPjSX4jN66V/pPBmeGXieA0DqEGT6bRitCmLPFVfA
dXXc56PbEHZEBCF5fy49vwgvadtoc3MEUHBk2TE0L5fng0MMFh1uPxDbZgvw0S3mPtgcYuY0482Z
eFXYSdEbJwu5nUf5AmYlih3h0u8F7K2JxQKIAbcv7P7DuFg3rkBi4pU7G2bxsf8C5gbEFdVFDeNh
9BQy0ma1AYQ1t4Yj2E5x0yCnBTY+ZBgq2o00tYNFiLdCcUp6/BuJCBtU0OW5Wi/wpYyCk3Jk7loy
m2vtxlxBlOgTt8At6VCf8CYghjRQ3ytGTmBAZuxBc+Y/bEVFdWjzTfoOP/WKBrTM4yoQbVMim/9E
nYqIrnm2UNSla7oRJH/D+1mg0WfXBNh4R96Y7Pt6o4NmpEgSvVR5Eu6ORmFNmqWrlguxXAYMo0xb
HTyAHaBLMEHs37iko8KeveaCleIqfNCo2qCAAj4TqHCYRfHnh/Y9qB8Zbtms94h7Blsz7JQnhxTA
dJ5gwZRyd6/8wdOtObkvg4y0GXnhmtxuPTyN94WRzSGeW3QBVfVSGBqmW8CPGFYuSf8ARCu+Ub+D
WqWSW0TxBYSyM/3z4yHscPrzeqwr7rNbgZL8C2hJZcFhZcQtoWUTs7MIa4y1Uhw68Vx376O5bmtP
QqqqktfgZKTRhXPu+6FyiOhT2L3Jh8wXlbbsuZqW13akZ8IOIZ1l1neLephLwzynqkzWQgtgsNJi
Gkt2+9kA/TLcyiGuSfMMT1tlUWULNV9NqF9xypV1HZ6Z98cSqiVkAgVgNzbgjtI4mIbgjspjak0r
LwZ705M3JXcVABEAILgnugbEC23m9rAMNJfHD8a7Vy3Sp/YG7RrMLQ8XEbbgLkJG5jw8ZbZcz3vD
G088kFVlW4cRt+0W8wU7QfY6qfKZoJwT8ZIOiwykAzFA7PKtR07sJM8XRd20uJDcGlCNsrchvqOA
5VkmD6W1gfug3OeGFxQE+9hNB8HgSdawSMKFV1+UwzXHkp3pFytZR5IjFZ2dHKIDNqgFlHkb9wCJ
gh2GzuCIlcOSdYlNcM1FF51GhiLhtsK3w3jB2H0wF8zhVW7LcqFC0yFspYDZh2qYcQve2Mx/xpVp
HVUqId8LcRhjtxZsjTbmQQ20DuVFWm9Fg3Qq4V2DEc8CE58svA7v1VMK6bpwkZHl+L5Z76V6Syxo
fV2Nzyqp1oSgeEXksDwyqcfrhTFnTJXCohvvO4hOGQYduFCgvFsqhNjph5qWjQ5CuCkJCUaLQVgb
sVsAiDTbe3tsyrWcLv3QIwlD9NdYh4Op5e0SOaKaMgNay+xySUUmjL4DtivoUmXvrjkqpmwV1FzM
wZ2cUT3Sm6wNcSfF0R3pDFAXazfS0VnyUdwAai2EQIh4eNCg6mB2RwCZRL1oD7GHyYJy9duZ8cQY
mZ+kvq7tAU0KhAyqbzyO2WjYJZqZ0dsy+mTCzbKz9MavMb5MqhdplrwUN+PNgmsY2CbuApO1s2tM
SVtwu11yP3H5ByHjHXltDT1/Ra5oXe9j4cv4KjEvg1SdcO5sEOs+/Lyb6LzWkrDAHMGKd3Vmw0eG
JG5pEz0ZhAWuA09fcx5Rjs98GmYoI3bGrIlhILA+jn8qTrFM3rDW9fBe6Ei+SWf5x3iYiPTZAsEq
ohuhZlxJMoKDzQP6SEjOhANLkjfyW7CLImrURLbNaHjGcD96sMcR0ecYSw1FyQwgCGErx0KETsiD
ynuipJRtXhfShiDRA+2BuyPZRDXKEoPNjaou1WZH7JHJU0dYNI8WlXLjsH70GIHQ6MkeNxJ+HWzq
vDcbCPaZOeIKhi/k98aOWO8sjO1rB/fdERNYYqbZsDye00ZfaQ/SjY5Ks9BKihgcFt2IFGOEobeA
2F4YmFzeAiIQi71DfNnDwMhsH710bFDYlmXCRUXJT8hN+qHX52n5oRfOkG2uyvJKKJf2pa+J1iUW
jqc7LgaPQKLxW/uibmAWEFiexgghWvr7fGcuzHI+sMSwHlbPKcYnosPiqRI2RNcVeVW9RiAi5Yi6
XQGdWIRrHwsjpAdGJi7eaa3hGjCNOjfE4M9wOUIWe8YYqMQaUDOmqLlbtR5uMuyw2LpRPwFKMoLj
LRTmgHDOEiglzvAO0lqpC/V5eOcpjcOVxn+2eLhi8ciIkCqH58i38ZJjuVNVgsbm+MDzyyMvbmjd
sIiE1+AwtcMiXF99CjQQlX03XfZWNWdU5Ha+N14fNgYn12ahLHXXx8ldnJu9a+n241s/NyQnsC2i
cqf6XSFRocjA255RKodCi5NuWUUJMGYtQfyqgeGz0yT4oezbLeMSKg4mF9KVMxpjVy9ipEfGustj
PXUCRDauaqZKoF/jGyNH3OwZdfPM1T3FzTGTPvIVo6LMefSLkNjn1Gbe1CYYwkz+DTHpQAgFiN8g
XIZioTmkyPwJe9TfMUPsG2byc8bMApGN4TJp1qPwNJJVRmVLEHm+qSF/TsqhDWtXbz7VOqmDV12Z
o3S/p7dY2cknTVwXcP/+Qc1TfsoFJuxSM1HgYopJ3PpP6FrqEiEIh7Y5h5JDLGxgYDtK3eQQuM5c
Z2TVo49nNcdVmRYunUNKEUsCumaRMAPFwxGasEKfGPJduiQFgSsTur4rnyDF084x+IcUwCCOxOnI
qYZ/UI61STT6X1rhdPRQVjUNWZD4S1P226BHVNsARmvenNsPgFbcH61w1iszonq1c3IK1o3sZazD
3MccdmDXic38HsPboXFSFg8NMMnG07eKnQLawavqtN+g4igUmNiuqmXwUXhEhOwo094oIdj8qUlz
/gN0QvqflTS+Wkscb7n0muRF/1KtSj8FvL9mWLqoKKqmYrVj/lIn/vYRG1muVEH16zPgaM0SY5u0
HFjNQ0qhU5wZzcwZ0KXPaoZvo410C0Ic4kqoO/lH+yHzLDOlfaGxAxCmF6GJYE2tZv608mDiOaE7
IEmgWRCRQsjF9N65O7OKOf/j34gohbOPl3HE4pq7uCLAZ7Rar4FQOqUuML1lF5iJDQkTExO4HqAP
8OZOS4FbOTWBqyPLn0thRc6c1DthRQN3VcN5QMeLaQBRrx9kEIfEC04baveJiRjj/OQja/iDwgD3
LDbLop42YYIOZDxRWP+QbMFdY4skqIHHH70wDmrsXbS4mPB0s+y9RDFQg54w06XOnv1Lz6z8JOxP
Dw76LpIImPhMaghuzd+uS6rqBKiWRo3OhpUILmn2pu2jp4KRzwyyJh10f8YqqmNb+Yxes1f5op2A
fiPa2U90rMSR42yrPtevU8uG8AgIeYGFDANUtA3V89+HFNYfJlRIGCVIuKI8/fND53cnyPShPhBX
FiSUQCt+wu3KTOcoQzGta1UX430/XoyqawKw+G5AFzh4/O8dO23cZzbjQAzRSpOAWJ1RsXvFhhou
dg7E8A6TX/zaYcp1zmA4SYHZHeUvjnEerxk4GwuTuc5MuII98yVKtMygtVgEO1BcBFI5IZrMsiX8
Ffh1KPbwNCVzVp1q88k9myAw/YzgCiRqmEUhdrE2DC1ZIoHcHshHGzwZQpHsVMRgErUZsvgzN6A2
gxCFLew0faYbQq9IXQ011+vWfz+58p/mP7+f3B/jP71vjVFtkYqmMRPcZWU4/h23m5nKPdm40Oih
eeOnrW8sUuOAnL5NPF2APPe0p8vgUD9h0Ce94XXHTVHu7ltKpr8f4R9X+d+P8AftXFH8JA20vD5j
3U3cEwACdnihA0VMgkZauawW0Te7abbyNxLTh1nI+Wt4OikDZhDXeKZpQB/f5IPXcMggrzf4Wdg4
zkJqm49M1IElfMxVaKr+oUyQ//ig/Xbr/hheP/qmh0nFsePmOC1srBNQws/Caehmw038LD6am/BV
vbRsAC/qpqBAMW4q9SJNpTCLnvHE+PvZVP+06/x2Nn9pTH579IVU6LTBeNTnsLFHC9ycy0zgMAQd
r8dmcYSgPpHsNFh8YG+DHTwlb3dHhntAziVPO/gCVt6IqjGR4wEgkbkBmscz3+aGhzHM2BUaJjes
8g0JSACo6m0qI1YOyBexnRj/+EDKn1cHTbJky9LJM/1xA5uPIijCh8jq8F09dW/jRfzSnpuvB+O4
GpoaFDie9Zl6MV65bbMLbl2f3VmHc0Ne1mz8YN9NMWTBiA+9af0KEeLy9zOu//mM/+8B/rh/VVhe
XZBINYnkDilSwQjJzC5TrKps4FAttS1s5Vj+QSenumzm5XSXFx475t0AGrAScZFXXJhTMb00cD0E
ns+63DQf+MBBkYPF7OMtgAPBt0tzJ7BI8qvgyMEahVWH+cBbDffjVtwwmz7TrtGAUSMTaAeVNS/g
Hs6UL3YqGjraCzGjqf3HI2z9eZFBUmxalAGm+mMFD7OQ7NphYL/JAPNnpuFAvmmRK9SksdmpidfD
pJjH2LMvMdefmNDcg9Rwj0+4rw8Qj5oREC7hs/8PMeNmVUZO/Anam0HE/oUYw4HjXAqMVuDEQGGi
rRqnbT/vPzDEBDxj4yK2Ah4Y3MHgQ4RDwEoPz2HGOeB8AJx8SqhVkHPF03JOqU7eH2U7riKszs1L
zZyACj6eIXkg5g5SNaDdwFF/53hDDICCqBTomzCFd8gzSz7oaDmnd5LVCpdTHeFPSDPRegJOC5JL
mhR1GF0lbZlP3q72r7XnT9WxjimNruLXY8i/HGV+e9KtSis6U+GkC4XTPHWnck/oWkOHySV/rZjB
vkvvFrIRGlSYiZAS2eHeyOy61q8tJwV+mAnaaCvUwfU/bgjZ+PlQIKwltQHOiSTLkiyK01P928F1
YpT38PAgDD5VYENHBb+SmczlQdzwgWiIhciyZiK0SR35JeMo3AUgKM7iz8chWAP4HrWl4D025WWY
+3BzY3/2+rhQU7Ytq9as3TwO3bZ/F07ZsXeKteDJ82yVbhlsfbOrQ+bGCmM+pd6DpZCiMut4dzYw
f8aNGQPEfTAOKGnOceICkcDgasIvHYu7NgCexnKcrtuVLhg+XNszRcISrHpH9TQdH3Skc/OaHNvP
+EY1ZdD5fTMfChgNjNPkgy0A4UAU2d03n1j/JpKd7EfWheq7+8bsgvaFA+GFOV17hI/8rF0qs/Cz
2mGB7kysGoeWQP1i8McAi5EcLBjYd6XEVJErNstdba2slXm1hFUJVffzUL30R+F1eGHPy3f19/BS
v9EiBi/yotobT/1U1kL5YapgvMWDrbdglhNI4OO9UU9gnUUk9Q381CJkC+oxB824HWI4zOrv9q0+
3ZlMsCtckg/pmnwkGDhRpt0KpmeL+ltD/MfUA5DvMyiWyYt27T7zh0No5FfDCPElfxIP/jQhabf3
15QmGK5ZvtUXqJfWJAwdMDd8R0+N1JH+aOdjOKBPxze+pZ8sfRaoMkysKZdjJX7wF+LLiMY+tdtj
ubpynECeIGaMY/rXsLTJ2o6PyYe5oG+uapIgGDdC74f1Se7PTN6F8/Q93GaLSUqWLf6+E0h/0Cn+
56b/Qe0bdEyJBwFZbuYyC2xOssvOVH2az/WR6cLf30z/uS9OT5gEr4d6WSUJWPyhWhsqMjdNHILO
LaJrf16twwt+GDrb9tPkQzjMWDl78Np0cq5hNF2yVCVMNm0czlpxxpcFf/PWv3P3B1frTZpTWsF2
f0Nmkj9RmkbUMwywSlt/79g3yLAL6ATidbEPX+9Xkri3j6/6q8HrItxYC98tr8O064avwd44/P3D
8rl+NNO/Pq1i6CoKPVFSf33/t/UkFDW9DvP6flbMrYRjQrtWYeK111ECIPUq7ig2+9DBOExq5tNg
DY1b6E44HkKO+4L+BcTPIKlMmbeTQ+PeggMWugFRXJCgxw0kHck6jtU5USHyrO+h1/YbMdv0zaGC
qQ7gJXj5I5hV+kcpuOq4U/QXQb6JGx07S0A3Oox4aVl7YTyU4iGVVw9hBRvKaFwthqCMA58nW2vk
LlhIQZeWu7XeIP/YCfVOF5ZmO6H2ebJSJQeD6oRh5xcwqQmeWc/iJ4oyrT5Y07BzrqQYpy59wNzU
VRndkAtGQWcuH7rXY2AKGIzLJ7ZKqlMpi85i3AV2xdVz/3FF/k/pO10RvKpkWaP/V9H6/XeFryT9
HmT3NDkrFJrGIoeoGZ96jN7KgyI67OkIN1jQISU0O+WjTRnWLklEVwDHTGfELK5eBjhUTelstkns
8oJiiOlyBNgJFYmFGP7LS+8vI5R6KGkqJ8g8I/Qk6xSby9Ja1hWJIvuiPcmkd0uMsUjJnO8j3YnN
VQ99vluWLHyxTlI7xamKbO25JXQsPPj1NqwPtXGJ39Es4GoGC7v4qIUNPR+qGUlc9q8duw92EIxO
kV8Y+zZakENSRC7ZkGVpR4IDUp6TliFuTGgoOmzGmYamgdbETsl3URdVsNG+qhLd4JMVf2nKurSQ
8xEjtZQFqKlEu8zA4lm1JB2VxGICRhkpAYN2LgoAmcvefilXZZiXsK1ONfWf/4/6QZ1Wo9/xqV8X
UFK5fNiOWdavvuy3RypXTb8LGys+5y+ptFWJNKdOM6DOx8vJnQk7pm+KVIIv2sPwJewgpmRMAWca
aHNsY6laDw5GsJD+WZwpL2iG0bVEh/QS3MJy5hsrmgIQePmZ2pOZpfXF8lwTam1r5j9uRuunsdTP
j/KjBE+T0kpzMUjOhuKm0hEfufuwI8HSIP7KOqfjvhUP99qFKZPtmmH+gCSMzIZPbSkbIKlI4TTv
tPoi8WTmXvt48Tc5+zRzEIBs7A0+EZjnny0wtrCOq7OK/i1D3fQuNrcpEzNx5YAUIUf9lFonfi8+
LCgf2IYIrn/3AmqOA+Ge7dKKZzWkAk8+iBKzbJpYWD3LrrxM1Hh524xr7oq0nFfnMXO6DcEiUr+I
rBXOIgiiYqgZqXs/4SZryC/leKzHY2FuYaTm8SdJ4JB1Dq3k/f0xN39W9r/OrGZRwVlI9mgs//uU
p+xmuei38TmMN1120PSFID3FMjsBprMDtIQPqhld8x6CNwCt1gYpba8qhmO65w84oLoSOA3tI7Iy
wX2UCzl1SQGcckuFFc++xAx2YwRXFBA1zoc2SGWFDz3VV7IKP2HWwOIqcJMIXOOlND2N+Sexvef7
d1QuYWdzEkXZoUSo9/LDrb78mvnir4mW7o25K59DqhYizjBwwLYRL0prf6fUgR0gHWVwnTI519kh
M6+NdorKo17CF1vk2HKT79jHSzzwjOwrL55ysqPe/35mpeme/D+PH9D2tHZKMqaL/z2zQhaED7XO
4rMJ94msLCfvCKwWYa2PPQw/pF4W83sz31uawThRXiYwPKxRdnT1ccIglRFOHu1DqKyIH/5xbPof
14bfDu7HA9X3VayoZOGcGTK10qYR55roqQZykKU82OUHmMIk3IO6pq/F/jMal3HgPjZCNAs/Inmp
kerOMOctKA4htz/0IFxpvInAA71DP43WXIQdjGy7teEvUucStFT6HkSeBP9wLlhIyjjT/FkvASCH
L8mR7jkNWT4dMGAg8+KEfiNsV02xQ8egBB4DfEtFuTVnpqZDUpuXFtSfNbV5WRPquA0glRCAXs8D
INyWTnSeEpJGlUlaGG66ki34EAVBhudt7pqoxenZCVTdtQCIfKVu89JVbnShEmat90uHtDJl13UX
GkjwvLZ4oo3Mpsk7HOU58GBmLmpmKoiLUocxLOVtdgNN5TZH2NK8IicDcBP7te/vgxvchDcqM9ZS
ym/uaHRjRDngQ8GIlSlvlYPSEZuJnRxDRLxHgTPQQ9NcYDLLiZ7ylt9AOMd4UzcUveQ9WZAXG6iL
qB8p8R+NQvj7wag3dXB8/D/CzrU5WSZI/5/IKs7CW46CBI1Ro3ljecdEUDnIQcBPv78xu1v7P1Rt
PXlyG4RhDj0zPd1XX638L8QR//+d5H9Iy/9lBZNHxXgO6v3ycTsB9+KEpqyuODLXk85Rfg24rAmj
xiIugTCCy94hTAB7uwWxBdTo0OODZdtwOM2x06OdrTJQMXRXdurOweVfvlFXWJ44UBTE7L0T/AyA
aVe8q/v/ReZFTMT/MyVRozX4wwSTm4Lj5v+cko9SVQdVNm8faJWwlley24/OFgIMjEh3olPOZCjE
fua18ElnYX8BKuC1U9QQvyuSyZDAJS5zzv54nN3iu4Ohge2RlZ7pffAm02Ay+K3mMWk0zdcOUBqj
kwfldUaGDIzRKh7JABaThy/pNuTnhynYHwAPaPBuL9IxQIfuyVBsZg4GEVB6pC/Tns4T7iXOkHkE
YflZi4DlGSWOWE8kxnqAU0SJcTtY5sA1kDNa8kgGezXnkulOcA3lftsSf0IeDgJ7oustvFOOBX4l
sMzZtIvIU8NvrfC4bWi9KYEUpmuAyXg6BNNfWx+7DVwAVTur15Czi9B7hBd1yAou7Qx2BJS3roNK
dlZCZ6PDPT1LSUE+8frC6+ATIalkQarh4FwGkCjkZfD3YGf44A+1jAQ4Dp8zmXyCgn/BZVehsWTe
AgU5BfIsuaQnBFlp/vAfFASclkG4sWtgGH59fZsGF2Js54ApjZ97NLSAil2YVPMqAFA7qWajFfcb
/R9JrAXxGxT5QFShbMJcdPdGSEl7H+QvCxQYZcC8+KMOVw/scsEh9oXnniqEGHo6gPnKh2EVRusR
01tU60csMGxemu7yPYhdhZhynqPGN4/rfOAK31p37w9MnMosB8757vMqkN4Ap3kQSDZ3AiD+KwTY
KdrwXYDB+R7MM2huILkAafkAdpsPw0Xgikl5TlzZ8+KD0wVOS1pJXpsNnvEDEpe8vgNwZxIDWV6e
ffR4eUgQKTC6oFLpLlWf4Ye7Dx6RPsZPD/D8+yrSE+KmdwvycjtPckKDDCY64uEuM8jRzj+GqwYH
/N3PB9lso0UOaAuvmBHqoIlBNw+hebeV+woMbTN1xoTyROz+M2gGL/cW+jzdWawYRnAAcE86TpLA
90lRvoEJpqolpZtiRMG0ikzEPS5fgba/fPP9mRx5UIJm8OsDeDVvguxBxUmwGyTf/KF8eD+MNCRM
rCPNINwTmAUl12+UEIJcI5uZPy1nSECPA3lRI5Chihp06huUB0WaHIrP9hCWlzcJHouC2GJWZLfS
Y+3sW+3MgKMhTR6ExEJ3UgaEqOQ1YEACuqHrn4+EBnMDNB4EyZaBhO+fHKCkV6dfZ8rgkmBH4ST0
JL9M/LiuHnJyhm3t4Vi3TU4iAznpWnJxeGTNq6SPc/kBI8RDgZbGL+hwslZC+PHYZRy2IUCAikQO
TSYenDLyDFqRiRY/7pyO4vw+fzJ5m7eF+gge7Ww8qrlDVA0EGkQwnAFTKgPBa3e8UUb/rZSy318g
BL5thnO5Gq5kEUrfNXPydVEHFDY4IEZkAGIsYfUCctGmwWDWXiHXW7V5P2vvBOhR6QHuhZ9RIwXJ
44J1mgTh0Fu6d9ISvZfpA+aB9N/VgueAqHbEsOp3MJhQx0x9txozzGUoLgYSQX2M+SdVC/JVrkF7
sKdtTDIIEaobLr/B5rTHyZtsiqjvALDT+r1WyAagy84dEsZsACuNazizi45g6LlFGgkCI6D/uKFT
+4cn6MT4PvkwtfXQBDig2+lMl5KOpimc5+YGOMxFegjRUm76z+HxD7ixla0OZfBoXBDRo7pWEKUz
hKMGyWk57Or+tI0s49cguuo8wcw4zoHI306H3/EITwfhdBj+6AuJdA/7eyL7LPD21MZH7YjfUODb
ls0pw/73bwhxWIfErW4tG0CaR3gG30E3YrMyQr804TNQyxBlJGhjTKnwM0k4z6wdyH4bM6ItUY5O
iXhsky+wxJHCQ3+PiRehI/BX+Z//NgmQkuW/L9yRvAoilvQ0BUytaXs0UYVh4XBbG6dL8cXqjZ2G
Y5YRGPDqWBuZxSI/JGwLEkFyLackicPjBIJHvEVguCfTmawAQa71rQHCGDNc/lS9a/Y+nt9H2ELO
7ynhmY03gtJXyLPwmJ/LuYZN5RZIo2ey8ZWg0xbQ7XCukEHpm6E0nauP6KC8Sw3GA1KPkIbgQBx7
XBNiNmLugXVDbGHK0CdKnfREC8I09xSBAdUJ87HyOyHZOb6rlOXFJhpvzophbp9io62BQAuvRPfO
pvEIrwk2ZIhqfruMABl3iGlnhv+ceQx+QPemqYcd6XKChSc/+2cgpogBZtjTed7GDMkvt5ELAjoL
BABFCKsct/IIu+pYeFxsH8JvqCEi5eqQu11yX+HtzFcpmahwxJOPCGWXiHl0hgTZYRIeon6LxfwC
Fj/z8LHoFikyUPs8iJbOtVPt0QmRekx/YCJdTIIHTP8kelnpMV4mhJzOum9VKBKrdZExLYd1zjYL
+NiEB8UXkoGfCYlBpM8zEleFV37fE0KfltckW+UrEtbH1KXk4yEqV+WqWls7Fa19NW5HvHTjlvqf
KNHaVev+2B2vqyEmp4tbrSHeWSncUvOJXuyOxbJJimW1hJ2BPlZ9In3c0ZMQQwLaXdVXfcl7upKX
OrIr+xyfkfL59q+SrzmRSB5LM08Vk4Xs1yHBmgmh+mGZ5MkQD/HTfYScvv1nXK6y2Xk29ad+saSr
q3W1RkDTPXrJeCRw4XTbt0vpmBH0vzcn8ArZqEj8RlTG4+XUvoZW5RiD0o8LHb8iwSYnzjWMOJRU
DCa2f9wLBCXclm34JwoMOt9xJ/oNX+PkQoQoNN1L9FW6b8PFAsbIsF2bv/g3D70juoy3dIYoV+VE
sOU5/kIiKAZLF9d6sjzhbcDRkTlX6IyA5YJWVGxSGvk63gd4DBlx/IL4I542LaJyXKEJFCFuJfEm
IDDYC16lcJHP3DPZHX6xJ+zG7WSXr25L+PTW11W9LpPzrEzE52p9PtOXkx3NGGIBxMKLSeX29AMF
3E5Uk9fzLdXB6SK65GT83k5iWhBhw8jhrj/P6b4rHPKELYBYVIjYnFEWj/BDA8QP578nQSXcaP7S
wMtJ2pL8jKcxzSIe59k9EUuktL1R4WJp2Qju7UTOVK8OeT3WtCVNYXXd0kOUJm2r9eF3suuPlMFr
+iNtHg3RADTd24l2cSPfce/t+7FGJ70JxL5F3vitDMsBDvWRZb2cJFLxMcTZTMyI9HRdkcRemuEG
JRLxAm7Q8CbqPcxWdZivKLQOxTan6j9yrYuZavxqOcMnzyRDAnTkclQdz55CDLaCz4bsOGBWdM5u
RKJzAl6qk4WFIZUD+HGy6H5zZkx9gl/n1CX9kVnItoKvVdR5bb63sMK2YR1PPuQdFVgX+/FIX+Bt
4siJq6ljCmSr6WKMirBYwyP7kkXgAMxF/eWOngKnxm14guQCGJdwn6VOs8U+2D79lAWm9PJCEPMU
ua9IC/oOz+2lAfniPjki0MsiIaOYHCyiCGfPUS8F5iawB7T9gT+8IYWlqDV151l+o9qzejFd0E3g
82JdZOVhmWSOcv9k8lYsUZhI7gf7G/xrnDDpdhqLb207HiHv4fAhVmRWJPLBsL9iSaIkhtv6zo+3
NZeoCQcgQp/KFWs/h/8+qXySJdmTuRGMdGp6okYtEVSKQKUhHcJ4jfHCdJkqzYqovQlr2Zn0G3iY
T5xeEA1xV+vRAFK28ufVclREKcPAS26FAFoK9sHdU0pY/UuYpyyHGrLWDwoUOS4DhjSL9qVuNuN0
xCTVttXpthTLv+Ebv/djT24gppSGf8IVG7iKLEEyTrm8VzoSzKVtscp6ze9kQTXz1R1v6ID1H0sN
bOk+n5sBjLKoLIKG051KcJFJz1hwG3/ynI4NYWQLMn+rE/oRNZP9ZssXTB7hw18qx2dYf0w+TXxL
Lse860reGRHRXdHVQ3UAOrdngWCvmboNlRYIk2KN8rm6uI+ZCZsLEEDXZOPFAf90+M0QNigDwEis
AI4HjrOXE2nQv62PgnX7nxxTSXYDbsO+SFaGxiAjo9jxzq/fBfc/SPhOqkqPhphSyN5CfalsCx0D
G1EZ0KOi1xAwKM/yL2SivCc0GeniBkqjQ+j6xnRNetmvF6j8kkfPoBJIv0XRkC168ddd1FBiD+cM
CnoLVqqXYXx1BleXYLbcmcEh4MRzTzTy0ZO0sREC+FdRanlXI3FeZsjWOHyxj3CoPeIdxiyarslo
fmqXfXInl6RbJkZEOlNEpiFztwtPIyLB1EfwS6xVLGSoLBkRc+lJgQmUWU200/YRP0LtiODRqvt9
yUjzaiogbXkTAl0mzZbw8i8OVwFdWi2xxTTs4BB8xBfoJGPEnf5kjiC/vBMSr0X5dUOi4/a7ik2o
SAllnM5BqvA5HDCDJcUaSeY1zCp6lEbST0jy5cShvWJdEosuHn7Qt2geQJCY9MQIcQ+xKqx/A8LM
UuVrX9q7EfQs11DdhPQvmCSgseRf39G6cdsd2VhoGSGcXSJtRQPJvenjhbi5X6rfO8pqMtMCM/CR
tD2LU3Ei+pHJTXVY9HDV87Lja5GDHPNgOpNvUmMIuawJ+wFomiPJiOVtSUfTcbyAnkB+8d83WwYI
H1a1vs7yGUH7D5vOZFGAxKBzUI99PWZfL5NrUq6uK8CtIwvcf60DVIBNFlUAlYx6UfblRGo/dt/z
vOAQOkfODr1YBmrcreEQEx4prw8RNaA+Hcn8wAVt8dyyiN6w3TBlSYD0wsyw9GjTeXqLeZno5FQs
xn9Dzuf++FhrtU1aF6DoA2nK2V1qNls8+9iLyKNEjzyd+0o7EsLuQ3fug1tQonzLhlOEqGcPR+ri
v+nG6GJqKh5CIaGnEhY/VCTDY23lNHc54XCFLs3asWQ/xjnlY1nlN0vEmDw+HpQ2WVyPlyX7OsKT
7tkxE+D8vvn+9Kc74oUSOhTKM2bhIWJpvkcE4iyRlCLsPOOr+71vL0vaxAKLhw9pwqBIJ6O1i/6E
KP/V29otYoHgNsY3p8UWSSZdlH04w3b1ujlKHvxtaNDwgKPkJOUWOnLro45vS/q8WhOHcqLRTFGe
pFyTIwBRnwS2jnMmBO35u/7fv9km+PxGX37RsdzI+HIXOp/Q/ApXnM/YKkIj0Di4SgKsQY49scxS
x3xViBn6t/AzxyiFwhA6JjT1Zx/mT8qkCnzgh5unjPDrNtrOdWYbj/Mgg8T9KAPLdkEIHUKcQMBo
RNCponlzA7cx3NzG4s7Blj8rIL91Lsj1TBQyA6BHbdNDW4ZHbKF4kuHq5hFWXhGqJX7oD6bhsT5R
K3oeEUbPG7d3tGXC++ckGYs54ILRhNx9lbYhD9JaFCufhymOBnCJNHrGbwUcjoMPaCoIGP+WhCPr
GWPDfSiCKKf5Sp4seASR4g6OSWx1vBgV9s/cyRAiB8xQlr6/GqfkHT6j2nFwiA5vAJ4DJhAMmzIz
dW0ehzXnfDRSXjLZEVvCHuWwlq3Q97dse3QpE4V3M4JMNRRVYiGpzMsXzQt4q9x6qCWsaZ+vJYrE
GPQbzzEOYuEjRQDZ717rIJ1Nz/KZBiAlLPl1O+MzDaDMay4oC/+6455cTqzFSKmxfSzuZJQ3Xc0F
noFqm7Pk7c5kfHeuCWs+D/AwvymaoUEA2NKw82hCreMyc47vxbR7Kd6cM1/9QxexxPANtcBkjOgJ
SS7Zy6k6kia+6SDkERJFAme74gSGNPGY0FFQll6KlNDr8eQDnjrSIKqvXWF4sR+Eyr2mOg/TXAaF
oWXFpmZclztyM7MzvwQIaX7dyXqG2ogpCGGYfKND0VncS6nUi2s8wSv5zee/66w75u9Z9B+v4L3I
iN5Ff5ojtR9edaATuQ/JpmtQEdEZmS1IDp2A4PIs6v0EF2Hqcp0eXFMfb/TPuKajYsnT1ASnYKxB
mSwEjcUHkwJb1sNFC0NRo4eoIE1CgeOtf91C3bnImoSGUD0CeHa5bcw56L0UTbGPXkQsPLs2j/Ed
NbqwUDQugilOJnNiHc5CT6HfmiPEmOzqr7UZjVPMNszfTDR6VzBwYyJAHqoQNYsa8GIqIQ7r7Fvo
QCg05Hli5zO2WEVxm3EAW7KpTCyo54ShgfHkR8xB0HavPY8RYbXK5tMZwDOQXIAaDjYib2zT3SM0
fnPSqgohZ31CWDAKoFzRvyPmjGOfcOMQSpDSSxDpj2qUQcAFxSXoj2aSDN1uUu1lolsMIll9+buO
OW0wbOIojWndQ68xIzRwFgg0AbF0ogayr1lhSoLGjF6MpO2BcOtaTCq+5ETBGNJBQ6jP5RnkD8IG
AIxQJ/zIZ70VaogaATjpj63udf/5kfME+gT7AcYRBpVuot9HJWBx5M/bLe5eA8MuwnpIKeIE1EXU
EQ8KjbJ2yIt6WXVHfceh+OZflojqFSS58MUB9PMu57ky8fBm0oO8SdRFDscjvcXs+jvVorGgWN8i
3WeGkGfnl7eRDHpm1Zzg3RyJm46WUGmwZ11AoSBH7WRRYAGgoodfmbwxCMVrPVSlhBHI5FC5hrSl
yL+ALiE/TArzl5MCjNSZMCaNNc5IK7w+wLtJiSm/4TIpWUom8B3QzVLz3R3F3z1Wt/M8Bxb5+h+K
R/qZ3uICsnAQ2oNsBYf7yUjfMipaX1ZmD6m0OGpu6O70RhJN5psO5LSL5WpRr5k9k8mRB5HhR8xJ
bVItRBQ3lNq0BBML8isNG5oElfWXbAl5fmmcXp5DFfM2PUAWKTC+LPaMYj+BD1KYYNicLU43L/Wr
LIPhAQDK15RAPf8DE1y3IVdoHW4HVkUFFgAak4H1CKYo2LB04l4SFHFCBcELRr4MApIx8BBssH2c
Rm8hXJMqHMq2Grendn1PygQ2ZpS/h8viMP0mxqTApjSEhOjZ97fBhfn2DT81mdXqm387B1fMaMJ2
uZE246bDGPoFac9bMT/49a8cKEvNJTD3l5xgv9L3UPupOKXa6uhcodrCr7I/a+5IDnLPgsO9cFI3
BcINV88bXpALwWvf7Qe2IBhTOrf/uX08quhmCpYmTOLkzrktJAiHTOG4mjQElRISbOPBurV44+Dp
doS7qRWEN6AMtJ9RXILFBE/TA/8MrE+QlQh6Elxn6U64hL4AEcPGA7UKr1csjy9McJw2NDxw8/Tk
BI/p9Xwm4W1/7zAZNTNxosUvKViyXbZwDmxsYh7ZuN4LQltL9/kPjp1cAkd0tpdAWffNGgI+F5IU
2GYE1WG9oJ3dFw4e/eLjGtKOw0mnJZXTLhGJccupKmMDiLQj9k5SCpTRxTWWWfQDo7ZLEmRHnTMV
2D8vpJ/CJs75AuMSoNXQr8J03eGFh5bNzZP1N/Yzm4TXmBd8YPIzc8lofPHWoJhBOuTe9iKZAUHk
bxQ6s/wrC04WTTw2xJi54oByEE0Baqazb65xYqkHv1v1zw08MRCzXA1XZw9T3RpKqDUg9maFQR3X
Dy428AfSx7SdAXHTIScCoV2FRLtVqmtuK/h2cI6fgbgEqJH9UYugVtvKobyfIhPkWBHnYtWV7ZJc
DLShfxNEia7iLbAqBiQWxj9wRblh0zthKZ0Vbh1y0HwvfHk+/Mt+cMWY4T2Q5xdX9zEL4j1w9AB0
hw2mTkadchgyG26E+TWCksyWOY1iwPYvsbqQIrbHdZPc/Ax+m6s3EHjRO4d9PftOSp/j9+Ied6hQ
PiDimNDxcQa198R5bAgljrP9sC1QPdZZ7d7Z9n/T0RsXipiYvnSywXD413WTwq1CyEn9247w6oqY
verggc3T39SbC69As8/iHLYPom7x82z1t8nW0qJyZ20g0E2BPKr2pXTVEtYS73xxu/2FHaKxSfKR
ty5+oGp0lLC6OD2oy3VWsmjZk58DnfMCfU9ZEiD0K8hx6ShEnyfX3oY4FlKLcU/y7/RTHV1+siFo
WleDmTUPy0eYP8BOk2zeNteXbNETimLEOJvJ+064LfAePB6ctItVrpp4BZ9z0qtpFxeUSYtbTHZa
pmsjgN3t6zOpmvjz1iV0LeyU545YXceEg53A8ztSX8kCAQ7QTCG3SSE+8wThkAK7cuFgDTOSlwOz
I/IAxLPp8x7rIG67/lDKpHTNh5eS6QwVGAIsIv9IRsz3mW9OY+NBjrpJcu1IPuFmpOK6TJwzrFXQ
rF7QTVlpKJm/yIb2lEWYagl7E/HSJfFZhBHgiYYMSHzmCtUX3x6wtohUjvzJUzzCDU3pUDDXszPG
KYhRCKkXIZw0gapwz0XEwGI/fSGVEcrXg8R1IqAccHIIm/kh4FJcF7+hz6c+xTQig9gNhhzNDgGX
gOgHTNPA99M4qiwc+9evCt6+q7jGnUSJXkGhUFtCN0oMcuJFfNZbGw7RVHj3xYrKxbtOAnAXHlZK
4hFu5tmRNkK5B1vBHao7DpuORZJ0qKrSWUfkueyQvIKf0XAeTEpaAVnPxLnzm9D3u9dt2CqgjwIH
DAkA/CLwjnyZpvekyzFp4AkAqw27G1RELywCSzqccNo1AAUAex8XiQjgHgqYUhliD1lk/wFIgJgL
niw2gTolAIRnuOPSQmRDfgJACThULVoBg9AVGgGHvkIsGOTsrZ0vamZ6GpZRq7pT0jjbKc6XV0NU
bUa8zUHe8epH5VI6hVB9Pvz9Br/FzXCdXVkgcd28mNsUWH57gVJIaw9cA3/SUSYRJ1Ao/es3VIxW
8ZtSoCIcIBwh41HnUmL53n+Rjj3Effkm8lt/Yjq8Q5LmqjE+Hv8QcpFRz8gX7Gk/1cftQz4IsSw3
Z68FR8B2uOk3F/9H8nHj+xA/Lx+z+0/+foHha/acP/8VC4jBLh/dDwNn4B2eCNq87BmABMtZ8JuA
s8HtA+xH9/X4mP6DRZG9FKgFJHHANQCLTf6Bdj7BGKh/pjv1E85ZLPY07g6PHmHQp3yFmcTvfp6f
sHdf59SJmARfept+whdHiHQkKCebu134wC2yOQfuT2sKyZbYjSBxgZrnVIecoz8GXBmpg+q5yN9A
e7jpIvtCIhkidODS0/GOweDgGc765oKcswf/GdKKwk8h/bFN1I55illTZlv1i1MfAAl73L3CLxxs
lXa7qCYuOkXmDd4SJ7ddrNcm1logCzKcah67PbxsYGAhQKSH0BhgAQQEcr25aAZ8RXvB41nzbNa9
I2Sw64E3QbOSNnkU0j66WYEg5q0LiE+ImndGcH+PAIktcGt0JNxj69k1AaYbA8CF3zbBQGLtNATw
Aa/geQyVYQZf4FmbXzPiKyEbF3SJaDKEhytZpJD0sHIq+DnArZCRAKI80LMPF8EAzILg8RuA0NDD
WCGgMpDp8S00uPt6OWYz4D/QK8KUx0W0Gl4KyyBtBobYf2WjqAVMbW0a4zMpwZ9ATsEefcC1rrpd
wECz2QNKArg4hRbxFoAs0NBo9tVtBccdFiclXz4VZwrL9zMAsYICkA7+dXwbS6+aBhnI/B2XyZhC
SBsxCJL+DgiFpgloDLrWNEh1gXFS0pDawjSHOtOvmtrp735rhHypnRd5+QnApoTQmq0Th5Hh1n0A
29twwhxd74G6jF+89UG+Ji0y+sWgx0MNFzi4RBH9yynTOJJNh/waJRlKCqG3aHiw07hDllFOmChc
rL1G8izBJOd1+E1WMOVVhV+X72dl8U/jihY9TmjazNs95ZjYPyD72j2ec55rSuAutqn609ns/j7B
ugqST/L7s4/1jYDI5wNCd5cW49mnU+gAHoacC3Y380wqjwBSPpzzCrlxUC09EMCga3gFpnRo9FBA
aRxABaYX97no9nDTjdSJOXixF4QTtz7a1X0GsAb0ARPrZJEjIAt8GPkd5Yhrh0H8MZ6BUBeX1nw4
gR+jZIsgNNlfAKc76vPyvYP4035CjC6OFJicqAwWTh3wHIhtpzi7xlHg1ToPI7ceIymYMwE2AjiQ
MMargWgmMNdtvby/tEeY/xjC4fSvF8KBAQsRuKhLCPAZNFo1hTCq88gBhOeF57CkWQ56J3VjiWa8
4Cw0t9qRHAMef4FIGgzQT8gk49StzB/TnMOQZxhodPw7tj5lgpvjyK1Y2GuENGVowERgokwCO8Ug
eLzAbJKx4dnFnbAZ8VxZem3mmgY+LcjHHPoHQ42w0zZBn3BSoxQq9XI+3FeUR4u1DYrt8CrmH06m
iigsv12nXcjRA/QFGbaERwN3pK7Hxg+T6a6EXKBhaNPUjgyACxanJaXwGVAYmOL7So9hViw4+7ch
5twVj2UAXuTP8Yuu046QOHL2YyyYl0VHli1yzIj6N1gHpsKbicwM4filxxAODqfHCd8pR3YEEJgv
FP0x87pZidA9EENb/EAVDjxkGIfQsc1jrFYcjboVijkCbOU+R1K6mg4AlowGzzxhMZPe0m9jizVd
yPAe4xJRYNGuZkrhi2rDRg2u+BsxeeErxSBouvgjmU9MkPuqOolZa2CpXnBqpUgWEHwlQzpnjpJU
w7uzGdEsUTrmHMRhS0kMKOuHQHdiIb25jMb4xXJlYB66uUMoDrwNZELQIIsB5veYsMjhZtg27yAV
aTRLB9E4jGG3At5Gn7DAIMfWHASk9cnyA5yQBYnN0/yhVpwheYkcI523b067LMQbeQ1PK+DKdzZz
zo7Xd9QalJ0amFsaNTCKkZmAXvZvi/INJJ6rvlkb6035Hn2dBGSkVnMmby0QFdUbVgUqPDSDqLMV
fPhOa7mA/FNU0F/250QHBMFBHYIAVkHVfkzRz5ycBSoPJVYfV1C+EGbVB2UBS5RbTDGBOLf5hKEj
MnyXNd4B8cC7smMqv1vHR2QBBr274/f0S3/XFIgkMMg4TQ2nkK3sIGtQOUQQETRiYcaFiDeOxGMi
HPGMX4Ypf3OaDlCfW/0SAgNfAkwPIWxea2IdL4nUgNZ1piTU0jyLaEAcgwavUr4zDG2LC75x2U3J
d2CihdjCavNijpC5H9T0t1TPMoz8Zy+uD59kZMpTV8KgV/u8jreLZD79HG64EdHAutW7/c4wgxuh
CxZJXgkch3/iUgT56E++zA/CygoTeir3jHO79gc4QVCHyNJUw1eP0Ivr9EWvQcuF7JCGTNwsmaQ3
8g5n1D8CthbYLaZ5AB2AQmKShR7c4cDIPSpGti/SxMi51/5OD6zQ3vSwhCmDAkeTrEEigJ3ANeIw
eEtDSDXdhNtiewdET9JdvgRCdfCqnoQFjqWRQsPnIcXCFIS9wUmLgIhEaDfk3i1TdyQ1EKitnhMf
NGIYwgBQ+PQyITdV7l5ItDTFooeaALuUexdDyoVp7eep1+Hsxb3WQL3kUV6puJnujZhwOJ3qngWd
ZOM9cncUVlPqymTj7PBWpl4BYJlUHwIs9g75x+315wNvDRyKZH4SBmcRtscPtw2YS3v39lzA+kGN
+LMnVKZ3uTip4dRzkS/YGIU4YQOEaYssQUVwxZgEzptC8HGCpCCCHt8HkP7RozO4k94iAIGeMCxb
0VBcEFWYRIivdycMpEnCNXtZnoNb41PKAcq30oZBcJKzc3t9uaA4CqUSZHXSvslEQz/8VZgnYLmn
ntw4Gb3+HLT0Iqm6evCuXo8ZlJrD5Fi7F2x6789fbq2K4O8qXUYsPaE1xBJfRXvEj4lTkAGqXZ5p
WJd1L4V6L/W4qE/FDwdiXnDG64XXDgYVMnliosFHRjOw8kMxAZ8nbgFMheqeO6Hz51v+5DM3H/Dl
QvCRCt4U3pLn6G4rakLJDE8T95OoukVlE9amzt68e5DBCLJJ05EQthNcJiMeASmEGnINnQ+ztSSr
Hf3O1gns/Ve9RSokU2Az8MXrPiEZUAPWL1ZDAmKhYFB8KjfyvTTLTib1R8b5Ap3lGp4hBiPYqHh6
BeZRJvfNLzGS3puwJ1338VnOLVKCi9Nd6pXgVcl0cO6iad85NW4dun8SnY2VkNPDG4RiDx1VKWil
EAtJdUjUfnM7JPITo6Xgf9CZ7zDtZ6ueEOsGnGGCLPNT4aio3x/VsptEDKY+Hd1WXTdxOX7SR1wk
trc5B4wq8ySFfHJXqjHZFO7qliG/k+WWtYY0ZShMhZCoA9RZSidmiXz9LBpfwtBXzs/XDQWO2s/n
fu94ODScINnAqWsv4XeyvaSynYe3KcMoGbx0Vh8JsfeCfdK7exI42fd49CHiedh6dLSCwZOEIYky
mDtJQ+5PPdon+ya+h4P3mVBWYe/3hL/b1/UkuCX7z9F1MIPGWD+C42cBDVa5hoduScimZ9i96ySx
d0mwTHqHhexoOxwa9hHKTWePQdGNYyp4obTiqEdPJzapbhPrkRVka869lHpL2JvsIzY5nrmHlf35
9D5h+cPYvyT/cwIVK9lM93vk3J28wwhsRwfC+zh1uyZdUNlJFCR7x3YC/o2PnzTmM4LJ2ObI6Xzu
Y/ObLAmOyCmMYHtRwLsGj8niVXYURJW958F9ktjJ8eG1fLWBy8MOavtid3GNU872KBFeA/dgf3bx
lCewSK+6WHU2Ty859nyo7E28YarYVsSEjNLZ6IomS+7xEy4g+olSPawdNl/LTnSxY14iuUmU0Hbq
gQrlfiRQrDlRIDvOJ+MZHz37mDgUHCUXexnlbuRtPg82Dwxebe8vtt068SMIFPvoRPtNkmj0k+wk
FEr5TlLzeMJvBnRj2vc1+DdA+BBT4Lj7NX3wEnZMISL+sQ9Z/OEzqFYRRhwqVnKvtHYCsh/a2F0d
tA97n38nm7h1vCSir2EIJR8o3MQDcSzy7AbxAnyiJM4k1vZKglKOzRO31GfkCVTgGMRAY5edbxne
dFgObaCZSX74rJXYkN6el43JnqfGVj3TpxsITOR7CNnis1ynwDTUlS5/QoV3u/qm/n5ot4329lA+
Gz26lJtcPqrXf2nr3rq3u7y5QMVTATqYcnRout+nxeKOHFUPvD1kGPjWJ6THlTftZa6RNwSYVUuY
eqjIrV2UR7WAlo8j4t3CEIwO3OMW5HiSaShq9QCb+NQW2fG+IdHCeg7x5drEIqljwictFqvAJ5wk
Ft8dbm/qBeeDNiGMY2SlmpKaDAZ+/CCahQJSgTytQbVi7SRDjVIZpCSDBuuKzcpYKgSz3Jopi9Nc
JQvF8HOGoLy/LqSH30EsBptNddSlXXVdjof9dVHm72kabYhb5XHpH/zNlwFFzTZkNEMHLk9oSzUS
9mELFFZ+GGEcyfL5SvyJroi5C5vdgu/rdAZpaAXzKgYGnNQbCq9cbqCEbOLAqjBgpUNNxQKEOGE4
RPfGElI6MLOQ3Imfp+FoGFgxdx1cwZEIvz+mVVgBIPX9wcdJUoIPKJ/pW96hYcXUSPQmeFsgnCzO
GPNEnWvMjZgPTcGxB4mnCcLL8qkJPM5XIzhXs/wK955rPN0DlKCNAw+CuB8bOAHTJgqUc/mCrJf3
cI3+aM8hlRKvwp5jeryKgmF6pQWUWhPjeCWm2skW5OUqBQlAxrLSQK0t6gOFAO9VJHsCVajsjOjd
ZKa8egbJO2Dq/eyo+5m0Ht6d5AgfPMDzdFl+FyQbKtm8Pm9fLU4jvFSsBmQCwzUA7SBdPnFoeomZ
pwwJ4KOGkNsA2pMEyQ19So0o++q3qPdvt7fuE6JpCtIwmmJWJNSbH0hKXr3NQ3Q176D/Dw+f5l0J
yoGhEMY+zMaGg0jQ/juUpIgEViZhkYDzmDY3M3IjncnnweJLWRgLyXBwELyxtLMiEIsGQwbKY4Lb
ElcGwZZi/EixxHW6kJufnSiX6wgR5WqAw7FYQaSJQNAx+Cha8o46A8ZXwsca2EXEZ/pa9C8sPhia
Di5crSYc6wABK0hCgQqIrkcMGSgERUzMc8ifdAs/EDt/qGQXwWiPiZzsdS9WwNstmTJWhIARwAFV
XU9SDUfHNE24GFJNpa9u+iL8hDdgSnqBZ0wQuAXzJ/y5pLLAdAX+nnnO4+SSPUDyQEoTFGvbqvwK
tw/pKA6k6PMyzHXtJ2zicArAIV5wODLfhn4xHWZ9ExDol8+gSRmxEWce9OFRq4QHRj/ziDJ9XEhp
7w+YFFs/w2jBqQn+7DRpp8hAohwCGctU7j/xzmNkObatDy9yD8MGYQT40jhmYvLBOCHPrhCjAqjH
qUJ8E7gjwAV7OMK6Ewvw1HQzTDsSrmC3Av0GZB7WfKL2OHji9OIUeyNjonsR5hQWDhwGAHEFD2Oe
eSZw0UaExZ6J7IF8QdwFnY0BNjL3b7eQhd/UPbjqMxQVTGookey1lsh3BqfNgTMOQBlK3V+BU4Gl
oiywFcAqlwec7BgKOEwDU8SV+HAICMfI9PTuHNKffrWiNmM8hTsHACngG6AhZWDAjbJvKjsndpXN
CBvXvjxBgi9CfrG3p/HUSAbM1l8E3YaTWFp1U1w+9iRLE46VaIAZdPsEDADA2unGLj0+wUkCpxf6
AFpnE9/QS4ajDrLY8C9l0Bq+kkMMzzMphiABHIAhC1rMeQbeZlu1/gFTGmGTBnD7F4U/Lntzrm61
1nseH4NLsIw9uYb/QdOZNamKBUH4FxGBgiKv7OC+4fJiuKKIqOzy6+c7fWNiOnr69qJwOEtVZlYW
I4dX2ONAEbG4H6Vv6LdWnsL4i9IFC9dHRkklQfXkIXhu0AmINGL+gp9RoQXpTq6Uz/ELen53/AGP
Rr/lkO8gFuividpyp+kb9IYekpUQ0RZhE6pdI4GoT7w7+AK/OwB0t+lB1yBBQguza8MB6SFqb9IA
2eO1MyXok6iaeEmkC26wHtmDrR50cc8maiF4r/psWsQc9FNAhBUZKeQO5S64GCJGCtKQNLCTsWYI
Mun/RU4XIWJubbINAvs+BisAn/DsrejvQCtIMgKlWY/4wYsux7jMIq4lQ8ApAO0TKRkxKqJA6ngg
mcmVQWT+koUPV9Gjz41DqsCP+H1elJfmA+8ZntO/j0YbShJZmJVBz5LIAcuhm0SriDSXLhso2sl6
0GQRjhAK4mkPoIC4bUsdNIOtCtN1fkNcMvdEMsLsxLeU98RcgvfnZ/Q25f0Zl3hgZajHEI0Yz0u9
IjW0FKMT4omG4U1ixcf0+EXjD5Das3kZas+5K25y8DckvEyLqhd1iUj7xAed0w76OkdMh1UDCSuj
JXI/8SNVGZGtcdEMmUTx9opch6H7HB8omPCCIf/RhvxMJu/mmgu7Ji/E6ZInQ+X8X3rFMDCcvCUz
gmQpZssgg0dZg2iHXyDfZMAYfkRYd2t3//sxL8Gdk1HyqwwJt937zDpUkSWOhPacAuWu+AOpBldE
1z2h+L3Cr4e/wniOsgLE5IwK2TjNsUlxkfaiEqeu+u+ffOYWeEuujHYeZmIu3xZDiZ4l7N24e+6b
hacALADSgcig56TkARBHnvIYaGDBcDIq3LNoCIICnwH7GzYGlV/mR7wpQ0POyNe8YPb3hPlbHjq3
w+poWRpNbBcIn26D7WCLDTzaX7anTFxzY7/RtgGEvET6+5G9L+qmWmTAvBLXdTinrNdhs34QIIMS
ntMQW0yY92gFHEIWRPr99+vcZLqgywa00WD/GX3AFcBf0LQBaJoHc4k4DwG+NOb3+OLXXzDqT9Rb
1Jl0UJHziA0iRkJJYdXFhbHMeEB6Ox0kDnOEm43LBaNNytgqjyEAyYcbw2hX9g+HMZ7+bIPgESAc
bHtgHgXufwj08GooRBaEV+q/9J61K15FGpOukurzm6xtMlK+WaVu85mR3vI7H/LxP7iBd+kwD7g6
BKRsll/h8Iee+/Ze5eSXeBQLmAb0J+ZCoBMAemhZgzIBjxLcxYRJK2U8wG02QBtoS1aM5C1vAFhU
U5rEdgUqS6aFlAmxJNeNgFKiTZUJhMJNFggrSUzgSmocN5FLAVkJAIfXu0++YM89R2aAOvRCt8nu
u7T2RhCYizvi+zWqeaoAAAYQo5HaY8LWtfhI/9AWRBSk5QPV5uUxgGHz1CzQq+IGPBgj9dPIDrG9
D4ioNi/hx/318GnBn17yVa8JkWC5h6Xiyn5fMZRF60Z+GgIg8SykFsNk4GOBVAFrcQrRUJFVwZph
FZGq1AN/JztdRwoSGyrL/Jk9XSikMPfApAMt1I/JpeFtRTWZLWs8U0fDJkGC5jRlzrj5K7wcceHm
Xs9c+H3Bo2FZ8hBfusvoM4QClkNcBsYI5kqCRB0N2vbMYODBm/gnnxkiLphxk4EOMuH2qLcen0cC
qGDwmRMUvALniBG0Ac0Sps6d7ckBrOqfeQgqBYPjSuhM+LP3ivOXnukY/eEly0OgNXguPoBugeQy
2sWjU2QqgfRlDrBd8pnlrz80rveeDKIjj0N7BgPJwfuDDy77HzYCaMK96MHXV7c/h1mSLgh/LX3G
e/rg3nN9jGFefxkzZH+3QfsfEBVwqZKyYbxKBOQWo4WjQKAnUDpuHJSTCwIOBLAFzhRXw9zOfJbo
ucaIaVQmTl+1u/kfIpg53A+I7ABBWUFVcm1pLwFU3kGsmHncH2UxjEVGm18v6TmMAW8gFsRPfHDf
9R+UhrhNd1mn4JdMbb7NJfFijBR/CtrIP/9dGP9kYfLIgJ54GrwDECGvxCVRHs2z44EAFPJ9lie9
bHmsTC22rhZtMUjnDZyspS41t5kk4K0MLYAsbwh6yz0xHmIdME00j8thqKLVv+/xlMFOuT4+f7nc
v7HjF1mAYjYnS/XvL5RozEXzTeYJ48AX/A6vwLAAQn9pvztlSJqOW93ERgmW9oczAwRnlCyVLqA8
uD0Tg7vkJbh13pJJ0tU8WfOAqTGKAcN7ljjAWKxRJpoApQ/Apj5vQDciZhGQNfA1ryBw78gFHQcR
7565sCL28XMDtY2JNsVbEG4SPzHlt8JhusPR6fHyvAx4OzOA1PyreSlluWi9Wp9XjcAHwU3x7tI8
evzABGQdl6s45EGM4EsxY/Ri7CmZV4mk16PXeVIs+Jyy2DQPBgE6o2HahdAY5bYBwuJ4Xz79ys5s
EmY7ud2PGadjO8uRP+KfCjqjU5DM/oztASZoVqIvFaCzOz3vYEsEoE9v+OpA7xoHuoP2HIX4Nt+4
a9YDkuVnfrFj//t4g5CAdFMoSeMgzLvzIJecA2+ckCQ6ZeE+2QvhVl4+05CmL0sa0B4liEZTCQhN
Q7oWxaisOYkpQiGKR0SK+hpcGGkziQCQH4L5rohknyuYAjGFcSAhLZgRLPCrBHSA1qw0qI6cCqEa
AaFJa8m3MSgCdkg+8LcRbabYvpjHfLBRYsLLOgdR5ZdSEhnwFlKAkDnIOcWRxKH270PsebDDIpo3
gLbFG/LKvAOfmRPQSmfeFWKESI19ES5CBPjEx3y8yoBTl3vhgy94QRGjNENehxCOuwO2lh/E8Trx
xsOqSMWwzK0I8g3eh/fMGQyU1l33IavcMwIWBHgOmzztnkVk+MNtSqDarMSEQjhAIPaDbgDy3rmx
CRUhGxi/nSortmYt9rl0vuAzx6Lm9khc0NSCr5GL8ZCgctnlgMwJmgmdcC3uic8QHUxrvgZthn66
E+bexfh9MG8kqiIs+hExsUJZ2RflxldEUHwAqvduPby9ETsahP8VLdIB6I1W9qQPDYf9mrpJOtbB
c2UiSieUp41ZdeRPGTvCU4YmnSTlqHf7PEzt9rjwE/6+aG0+8278nFOAEJ/p8cXWjcAbyz5qYRgc
OP6+Ebegkbwzj5ZL4BcJn/mCz8ItlVd/XnSkgBPYmyU5cjpsPcxTsEMpwr+4GLFr4tE9QDQO2NEr
FoG+1zMD+nYvyotKCJiNaKcT9cwcbwp6dxRGtc7gEJ6ilwpY00eljQ8QnnGnzeJHtBSKJapFzR9e
krtMMqodfoGTdlrab6ree8MMAI2+MsjoJFP5s7Jph9UQn9guNiWY9unE2k53XlPKR/VZj+Ns8gv6
4wLOlF47G332cmK7HuLnWdOWwsgR9Cx+i7tLBwlVM3h7+k51Yk4oo6lo4oIAwFAXg+ryTH3t0hGd
F8dfhOJwsSnxivk4tbMfnhl2EnNswPPv+thUoJrAbgcFIuOy/nbMRrNzzejicwkxcEorCEHv93FV
8VI9yue4FPRWHUaFVrCAOyR77jszcFvCIexx+94wnk4IjnABuxuH6yOk4S5baOFq6GqndD6Z5j+j
jsY1n28l5wwRzHSwp78AhW29gfsMqQijdgr2tfXuqxT1u4XezBqMNFOyXy6XZ90nmvv0pbk2px0A
GgXqL+ILZRWUTz5JQH3KKwoqQEjvf86bImaSIWY/9CKp4bS/p6DEl02LZ1+ufoZIzGh3UDlY23XO
76N2lqbxqnsr0Cc37PYiHO/xt/CyU4ZgW4bxDJmN09IhoAuaO8kPoEHWM4zNxqHYD48GhfqAofOl
dJcq7w0uWRYOOTa9h/QZNrjxGA32rd1i/WG+rgl+CmrQdedgYFjOAbdG03isGCXjYwvxsTpPR7UZ
sG1KLuLYKTbaidtHc4ZQ4vola9C9zlLGMDMxO2eV7XRFOS91Kf3bc1LKp8pWHazSignLhMjbr1zF
TiePGUUhCHXt5X2ejO/uZ/t9GTeog7AekWjt44D2El8MzJA3z2M3cdOAzicXEkEIYD/1h7o1sN+2
dsYUg0ZMThSmowJ6lsDebZ2f+/bu15D+s4viQrEIvQuDbhCTnpxpLCdF3HBr9Yb5HHksMSxT970Z
IO2E3Obkw3B50sFWbfdZi4uAn9uUJtb3oWJQKbBJzcGiHsrekVogE7voU4qacRlZnfaYoUGay3yP
/ln8JTIN7rv8IwrvHn7EHRv040PdODBKjQmyvIE5omurUY+AsIAwVtEs92kEhmoa5fR4QHjd5zmY
pRct6xNwdnTOXMkaLPRZ17sH0oyVP3t7eDpN6+HdlYYsLvM3fC2XzynUJc28TNkpgp57mJJqOogT
F2B1w3T+M6gwWEQWZgujP9qlmgDtrnXrxYj08P2QHJBALmlw5vK0oPYTGyQb285J4yprTDJGoHb5
9BNEW1BKYOWnEwdf1eMyxrr/G9JosbsBmGVw1FNkZQ6N0HDfGEs+amigMIs8ya22H+vGJmVQXzl9
LIXjqP1ze9OuW4mxjufIfkY6xZ3GgfL8btAz5s0apmJy4LhzU5coZxQtEpQJ4z6zQVSM1zZt2Og8
w7oZzNGDG8fnLPZklCfjdBwzhXsmNaNj4tgpNDptRu8YJ1EKuE1hy65fp3HBzumlHCQ825qW9QzQ
Ydl14NDMyAHYsO4GUCFz2eF1mHv0OmYN3KoxeiED1HtKCxKHcMJ5WJIPJeQ14zh4OB2MiAuWlsoj
R8Yr4tZj5sJ8oDXFEVEyFL+dJTQm+IzrgjxNwtYKcBvRDMsNhahKJabzqIklM7PcfeCqMYIClqOk
5jGC1CmolVgSAhKFETUlN5Gc3K1oFi9IxjmzyZiRw2/LWddRz6xI6LF972kNThkgtuAPDM4VKBPB
zJK/mq+lbumjwX4OtMbcQYoDhtkY8iaaHuzOlH13/nWwm2IM2Csyg+3Ja9xmrfxRG0kAkvp1HgDf
a2mGKTsdU8vV45IuCsIejxjZlsbkW6RC9ebDHEW2xxPipHFinyfqS1647jqEmeFz9l0B+G2/fr4C
dxvSp2uMe64dLWkBc6afsM3jRzTLXL1PiBFolm53ndzSxs8RELiBPmtKlYX5cn7DOIgE2tAL0M6J
pl0Gm/7qB7FMHaNZjkq/s6Yj13sJh4GVOLwpa8ItOR+w0y5vz+NzcggoXhFm9COqm9jx8QJIVtTZ
XujMfFW9p0M1x6Q3h3pflP7jTO9z62DWwfzHNOgOU5d5vErdB/252AboRG+zx/XHMr4N84dVjFGB
WjJSHbrCmJ1tMeJ1bwgnzdaLpwdf3l239Y0Nd9ab6f7DejkS6CD1J2tWenOFYYm/hkLTNGoOhrmN
PVhlJL6JxSD38LLlqaivYC68Lm/rPe1uMnMESWRRuGjfnWSJCLy3+bqP8euq7rR13+pBZecj8ODf
qhoLC1+CgWJ8VAL0sw78jQHAOAcr8pvwfaEWKUiv2k67KJffQve8jkqRmvFiXdO8DyTV+7JPmbKv
jfW5INgVAh8KIyhdYib9lukiW3RMt8V4od4TvXjl10DSjrVXw74x1GEyx7RgaIN4cvfYUil8qTy6
fhUnWFmbQptb59aavnSCnJphozzTyFb6S82WFi+3f+F3x9hHzhVXc93q9BjDcpg4I4j5I8iwnjkq
PORmqdedko50z0JcAG6WLmAZvrv3TMHw0Ki93EsFJKaNlT0YGEd+CKkBWx0gDrhR/haSSM4PU+K9
94xcZfksjcOQ5lxH4knVgSHo2DrZMG/AAggLBo4emn0PO3wLNHLezslhJoSuMkVHdrF/bDHTR6O5
g3XIgmzfMwdnToqLZitB5dJNjhKtbQr89jxzE/WF+c17NbYW9p3BlsUGCJhMKObwoC19hBeLeJgv
G+zVjM6tCgdnpoPqVIs3iufhd9a1CpdVXl0fVN1QYAtcgchGddp986QL1HtZ44QKi8fKYWsf55vS
K2fKTXU0yFC3Olbj5soTZaT6FGOARxpEbpt61DPZHyGO7XSBGSoh7brE2cnrweDhEgNGxs9e9Mcy
42E9rafPbTvuo7fngOmVQHgULaBQNp6y1UFwI4o0oJf2deXAOj4xOpRu0q7GT2f+nNJ3dJIe00kb
vq3Yjvf0Oak9LMLZ5IFFmj+24Q7BhN1Q2H5nj4M/QDe55NUlXXHTYXxTlyJd1wAKcavOhxkVM6lg
8bK9RN0Hl4BWcgnrStilaKip3R5cPmV2XB+awr+Wa3CDeu3xizGFg+gV6ZsIK4JT2g4f8Pphl9Nn
ZH0+Zg8fdMrqK3cA/43WPZl+kmH1WzVXIgi2fwjJDGpx3WuQ1Zl0SoVuL8wHRRaNsRS9A+GlOZcR
6c/VP6pVsNG0svhYrLzOVWGkYuez54DucXXoPa/viOVahXAHMGxiq4Ol5YSpT3e0ATRGJmhHKzmL
Nng8441il/RNSjj9ddgYWnWMyCZJ1aBVUCQMa4fgDhRVUG8mT7GCj7qQKkUP9PVmc2RadQzmaH/4
xRQcBpwyANjKr1FOI5oiKTaHhSqZTF7/sbJ/VuL10exQstOwNe5Am2xm457/IMS9wmSFAcD4fYeA
dlmMaW8t+HGDsASYtj+s5hxvNVLxUXRu92/nO4VpfjmDITPrhVZGGK3TRnqh3cjvEo9VwOvQV4Mt
2ByckAFw8DfXnokSadWEKD+8Ysxrc/eX1wUGMFvQNFUyc3qaon+FQIbs1un5WxifK9EelvRhdYQU
g2KDelQpdadfIzOCIuV1OStnqscBQHmlWCBRFyt+nNxmoCHIK+stCACizsGUnFjooNisKfZoLLJ1
hB7ehxH6HHHM52jW51lIig7yiwaPFB2AQJBLHPIhLCeb0WOrHLlLUJtJM6EJdztWN6qHnOScLtim
FxjwXDkzjqw8Mk3UCQ5HkTyiSYH9msG6BJnbjCX37uncj2y119eUJsgkgr5sfIhyBmzWCeHpfY4k
Ypn7d0+ce8UaonDEPZ5g9snIZ1Dkn/FgItN3RHXwxbTzGdLX4YdInlDRzogz0O1/gl4e9v2D9xhT
c/chY6Igefv0lR+RJ1AA2p9VBOBchDJ+PnMy5zemI2GyQGiHDI3DHAKo9BvUVpAkFPAzaWAXvffq
eZHF24rsGo/cI/ywmJNUb4LlWOUqmyeeFDCQHG9M2b7zYb+SuRVcYwWN8Jp9nXyZCkKwCsHv1XNy
5PAMoXj+EEo2+MMWprI4/kb1UgkL7JVelMeZ1RHsIZoxFUBR3wYcK8N7N+bwasct8QnQEOWDhG35
Xcfd1EaiBOkFSwj2CXHaoi0fWD+o6Ls9aXErB5wCwVmBEn9HqvNDCcWLAHWBZ3DxRKDkdnBRlupe
SN12b78N9CN8uwEDTntolCiefv2NIGYYHqCkekRYb6r7yFrKVnZkoKWAZqjjw0Kzku0BnRWEe0W2
ZiohF913QyGwKo7omixK5QiJiPlc1JO7agH9V9i/XTTKt4iN1YELMApyzJkCtAwGD0IlxT6gkWDL
/mSdPNL+lnuCT4BaFLgvCBZMzsBCosRshjUTvKcL//H4LeEb+mcQTQDdTw9Yx4HkkABSAc6FctKC
CQJeG3zHMBQCPsLNq0e5t+ijh8wUWaWQOv59EyiN3wHmAosDn+OnsEV8R1CtgFGkI6w3UiQkmn+A
4UD0b+W0iC7seGB239wDhIZRZPejAZRKJRMDihG4B7vEQh0UW24Gbrk4TLgxLoOXRZnKj+jPSZjb
I/ewNsQT3hFT8xXlrHMAf26wSF1arQB64WP6A+j0Qcj/vRTgHPC4ANIpOsbiABIEM0SylrtdMXZE
f5gOoMOFRMXIBvlen+4nI57ej2ga+uxjHFqHyS/TKFrQuc9LPtPDcvYUza/YNgC3gAwvB+JnXnHS
HUVclWjllk04QycULYGR7tLUaiadYwm7bkeWNisSn8LqIYiZmU4gW8YklYY6Re93e1iyN9ECzuRR
6WgIBeEEc+Jr1oX1G3V7qAxTlA03wiFPcjeR+xoBABLaozIFcoWqgRDH1weXgJtgGC9kX8VRc/k5
awB+DSxQEZAf94hspPTbMXtpTWmYqWKibjK7hXbgjdOSiTILTeUEwT7bBKQVr5tMBG5+5BBhoqWT
3lE5ArSVPOgMeNIHDC+Mlw/OITI09MSfIz/qb5lhgt31mbJINcB6mcPVBGSV4eo6rxmnR8vKIBZk
3sOQMtItcnswB5BI0Fs8SVG8UHdH6YyYe2gcX5foot+4J3JT43DmiiF92YUEe88dP3Y8EIFWGg0D
vEDThpYBlwlKsCx0KzOA3eeuS5IJh7EgepscexiQUuDjgJyqI2Ut08LMw0XitTrHQC3P82vHeCk3
Rodb75/zw5Qv4wVZILME9dmEqJEh4RgXQHKQznGbz6fxvu9EFxYEd5zQpEKxijmplI7iAPLRJJjF
i52N9f2w+YxOhhABAQwXiuqGE/aCzodG4f67FKufsI4BG7Fx/lY/mgT11w/2UMAQgM0/tBZZDzeh
Bx1uTwxtByLKYMBAnnUXEzxQYSE14gwAMshEOMsJSgVOa+hQ5MdIx5WRm+HP04WIJikrA81nJ6zG
b0W0wuPNQRJOu4yaOmpxOekJuogyn9TSYioNiuTHE1os16p3b9i5jDVRbtdDr/Xou9l18uq7n8bc
ETeIiOSkIBpDiLVEY4bU6yNEjjIpAqvOooztOnD4a1DU2Mqnh8I+CyyogaUgn39aafDtUhXfscnc
eJ3fBm+Gqzrk5z8PRVdLGwyRO8Zu7MN6CdpCCrTw8bUOpzuloh2DmVtE5nGwIfQQQjq3cvkf9TFU
7k/6wAOT8fMGlNVbAuR1aVpwN+XguWnOXczoa1+o/r32ykPn9ymeI24UcEfX6TtkDFUIyfIeITSk
4mpHoMl0KBaD88DTrc5SGtLz9iijWmCkEW6sGSlpR0CUVZb85ITVXGJA4eKFOzVZ+Cf8hKzcaEYz
1Xr2HCUb6nD3tGtAtTTF4SKjNvU3odgMQWrF/GcDsqJF69+n9xN/AqnB/IP7gqF/rTKz2nc9cpTD
ENmVL+QQ3ndFy3js1Kgt8VnB7RjHbV9rzMe5SpgY5FcEaycwqsOEaD4SC8epS7YaoTy3uqN8+V5+
d7/lKAfMMQn0skVzFHEegf1FomSaagCwnQWPjs4EX+plcPw1BpvHtOUJ9kLkD2Sliq0OjIGXToDS
RuwGWoA0DLX9ondEGfg8E/IC//fCetp+DXmY5/BwBvIPHSBErMqcLhFIkKhGN147WfdrSB4cFlff
SzV5X3gqPAwlbCbF/ENAjsom6Ky7m++0QVgNtpotDqfOlSCfDkW0Q++O6Elw6R0PGx5fvlSuvWu2
L6eP82d+OLXrw0ZZwy9qoRKyGpflirPvwVKJ5+XwMJF22f6zeM7YuB4XFuzda4+sKJmsPTsOtmKB
c66t2LHYw5JJtEPRzWaastKYCyAQTKm7aiiAqIBKY74RUcAk/t2f1F68r5f5KBWhBzsWyOZ39BjH
03RaTAcBZqSAK8IqTbR7SIg2NtWJimh1d8CWIDlp5O8Dv8Kho/GxOfMec2qqG4/UDXPJ3G39hwfP
fEo2qv+b5iSX4ji7D7V1eiOw5mg5TJtbRmQb7RjSJrzzsKBatlS2jiSCxwZzf266CfWgHjV2OToO
nIKYFReFETDU6OtES56KF/3BScxG9+dnk9ZGD+EB5TKfXn4TIKlwp4d57LfbJ9fTxbW4gxXKz1Yc
nTrMKHi5qo9BhHvAiKN2n56Cc6PiSDh+pzDV5PQoROLbwZOn/SUT5KhO3+fvebBEb0ME83qOBHHI
A9NFgRIL40O1ocmAkj+gGHmsID+7W3Z5KC2A0DMhC2cZkRF/T2CCxIVTEN2RwA4O53LVTOixN6tu
UI+MGVAFO280+4SwkvDPyZHTkDfkDGUvVojYdCGnwSaHKP6Hi5z1wVXqj9hHswMbGV1IscUfEFuD
EjORcd8iy8eIDBkdpn6LlCJzSlupxgF2QxiEELMiHQY0ITljpR21kMOJGVotojM6VmSlvAYSqw6k
pyDdhwQ2USpki5wHbFq8Ho8T3A05KpVUBA6hEjxm7xUHdXZF70oG917B1r1XonLnIRhEgj8hD+K9
Gbsbt/xE00qcVLlsK2i2kgW1bPA5LSIYrIiGzA4aWHKGIk3BIA6BJ1kKBpCUIGPfLbRGQvxHAMFA
8QVRSBZ2t50AjRFMKEPPO+fL8vQuxFJ4ARZ7uJg8qCegev3GZXPvnfGDZuJTHsFjVyzYMw4WsyWQ
18+gxa46x2377SLgmcdONuuMXp42jIY5xraQXHBW+vk7r7yu319K++xGSKOnQxhxgnLi4+RIorn8
hM9cKCfgpvMi6PwvySDIIkdgPSs3zlyGmfuA82SYWfk9voD8pI8sJwtQLkka2wtc8V7jKMKkZVNu
1eUBlyLUIS/iutbtj3qTnLQb6/KpesnHzyCC8t1Ws0H41ysTS3J2f0vZy1sY4Q/BFx8IGP9IdVQX
yDFQ+JCJ1fqa0BBanjFh4qKfI84TQRxDChCHFApkje9jVku9D7pgShgis4O+nR0vu8onxhq6UqDv
HGSbesg5CTolP5HOGzA0LSYPe5H7UyxAXn96on4/PRHgF8ZPNjgWocy0C+xjn7ihNvmsE1m/iCid
Hk0gDhjM2Y/U+zFKKw2jf7wsUhMKs3Pp1VghCnifgyM6M08FiBfej/0z85DrrSVXp0wPi8kLhcmY
JNClp7w2GlPDwn4GHR08UmT0JvGpsyh3yYZG9nJK5RtieIOyV123hFcNI8w/ddEJW7reN/qaIBvX
nDsPnypbQ5k02PtEwNUkfngkAONgYIBwjVSYKkwRcL5W8igvzF7DX1iPBCEI5ijWj+p3GFb0utnt
B/MK8o1HeIoAn7zFQhrepT6cQmTCQow2hWmf/YEEIYZ/mkjYqa9Bsw5+Vw/oLSpCLUIewhYwHk4p
ATgC/KcCDuLc5JDSCNllQ/MV/+0N9iWSk58wHFXJfxBos2lyqLHWLB0ikjD3qA8xj6AcGQOU2NLQ
2g/sQlSwY89i/YO+2e9v71Bbvk/wK5AodP9VATeufTD3E4FXS4uWu+jr99xW+/cy2YNYjpKHoVFs
h94P6TdpLpJ23Xjfkq1yYSIxhcAxG8BvWk5MIycGkMFfgjHt0ZpcImpGfg5UTRIm2PISu9HSYBlE
XEBmSGH3In8M2gvfbyl2m+cPrNYFLC05fTaHXWQ/58oGh11loyPXW6JR+NsUtVtzBCWOg3Svbu6j
9hyFdObZFONsT5g5fInOU/pY37OTZDfETOpZtz877PdvJXJcMq6tLNiwPHwMqekdt5N2oSy6u9f1
u3896Xuf4Eimu2jWCbszMKL3LFlkE/IslaPxvif19RqCuWkhLrl0Opt6TSX4g8SQKIeghNME/S07
E94yHdzmuB927FO5/8Fzcq+77pFHhefIF4j6+moMRZSZGBr36JRn4GpSF8DMyGxpVwM5RsxO/Qrb
4F18cF0v7AxE3qSh/2Cbzvpomlu7xhlRHOGx956hvqCe1anZbeWz0gN+NlJPnQpwjJpGJErEqYpJ
KMnOjuCaXZ7zqCUAJdjFAf+oX6m6Gsf7ao4+o0O0fZNu7IHs7myGnKtsUcmRAIJzVRR644B+NynT
zlF4HsZUiv/bttiYOGnZ/WFNofp/BkJTTiaOGnQvMmoSZF9P1LOrevqeZmsEmUyp7qQ7xq806Iwa
0ZvAaNaf8W84WHRmB/fJ5o69w1h1GwenFgp0Tsxjsg+dqPQPHCZ7KoClqWL52uqJVrfdk76DIcNJ
BHintrv9MTVToqwFaYUq6JaIES7EFxD+9wZtl01pDXFauRkQ162U3ev0m5fsFa4k7IbSpX6STsUS
xxqMTaTNO+ArHmTZiMU3wByA1U6Pn5WGYOZG0RiWBPhYqGuZdQICSsZFDzWgKUqqeOaT5pSvK/97
Ykv9s4gPcXE4Vo5+g4kboEPHHRN9iwUAzgwgUj6c2CH0KxUqlBmw8TLZnmLl0kakFTD5pTbj1WHe
bGEgk9VnQarUjdzDOQtZMoCQjA5CmhduacTta868ZTGvGkoFUGhZ8GWMRU7qI0OXitXNGHj58HVC
L8viJbchhTozz9PZGzn1DmdTdDINKAOnDycuZxYxMjMIQS/JM3k6egRREUPOgo+JcJu44zfI1N+z
UnTwwFmx1DZ/HafjaTvsbKL9gdA2H/dyU6IRL08GWJ4OyAwveyVEwgY7HYY530OFFcDuG22hywaN
qFquNizDvtsuO1N5ok6UmT6S3aexR9GBubcaFmO0FgC3ghElL3I7i8FFm6DYtD9UxLJgYL8Ayp1i
T0VWiRRiLIsp1Kyb64A9UjAYnz2P4Uv8vSFhJgD4beQTiO4wvdZcMBbCkDSUuqE9GX+nHHWMYtYz
STK/0FQ9xg47feK/o458D2Dupp0f1Eoc+ze8+EJpi/cn48p+XuEsJG79taZj7WUqj2U8FPUNhhLy
9ak4NGDB5UddM6PUdXLJAUoQXsFJkUr9GbhCNxOjAJ0Tby468O/Hhvpc0AW2cGJRHQTPuJ/zfffP
jYgpjJMMKbH9mhyYv8vfiWcvXbCSIMhAU0akHOK/uUJG8GHp8h1ml4+UiAeOHUEHS0E6v5sJsBTr
mSmXGcX5eevuo80D6oaQgi15GS1UKnu2AALPWRG2N3alclewWFhox9eWo/gwLX3sh7wv4kppjmFp
iCqUog0RTIswW2wYaLyZXUdqVPSeQXJAoMgkJ/miSImyoD4q4KfPP6vjT1QO6HvSNnbyf7QHpMSe
TTSZl0st7Bw7iBxgWJLg42LdMKlWzeq7eAyxmHYQa5QbDi5W2JNBo9jq/NkfNr8V3fYEIUclwVIP
HxeWIeTVFd7+mo/0dXeZHL+XNNCu0Dscp6SvbLD6jahs/RAZ5H3yBJPuuDBbpgCQY5tNymFb8HW7
wfIPzFjV4ZkzaGCog127qNB9/0yVCxTCUpMm4/TDaPecAWyp3HHet4GnB1BR1Ewc/C4jsagSV/A7
7GeNiLggBn8HC7pFejsPmvmwyHksFMtuxIO5n4sxRaXT2pMs/CwtyRnSxNqObcnCZwSR2MFO3Wh6
H7MmtNHwTnxhdRcKtDtZ7H3M0f6mW7k2okFpf925PA6msipj83u679FSFJBBxDV259Q5sZIPu+Lk
foYHcI928kV+ckqGRADNvHuB1JZ35LjEBOAblCd5A6vwMIKzFC4l3t/3+o5DAuwYgR0fyL0kokqx
RWqxWx5wdMHOVlCPZNvkE/LH1s7gJ8w6+dg9lgt8J5edTTxV7Xinb6VpHeCJP3yfNC4LpKIzzjhq
PgF4wPC164WQ3Zf7sNhXY8ppuRM+4o+TDWx589vc98+lfJKHeMDAwhE6rTrr9647yhZgiByi3x0l
b4fh+wKIl8/Yqvk2yRcCTOq3KUhCmIMUAvqcqMlOggmiJIeY3Cef55feq/72zbkorwASVtGluSnQ
6XRblVxmEi919xI6kpOVcaaCkpCDAViAAGq0T9lBZ2sCoShn8go6j2gSWIxpQNzHhg4m9m7xpwd9
kKiJNtra0GZMhiqm6Sex/fMkjTozHfQbFcyMT2xi0uy15H/aKtrc18madndrCddI+iaiFQNfI9KP
12+EMz4IWmTJw2jJHw6ANyiXC5I5++MJLdScmkToFVgxtFtLfYbIpt70fB5qdpV2dKOHB0+vyVra
MeGcyCL29kU7kPek3eojobKTxvXodSnhffJZd0g+w2H1cJTK5o/R/I2+QxRtLtaaa3lzn2PCwLpM
1/Ww9h5TuEkeZIxSIIPxBL/vmks2do7EqmeBerK1U2jaE2Dae0oKhOrsziaKZpkEUITxJaZ9gLS1
I69AXBltKAf2IR7Ha1cdCXegd+I/DxSYOMIjUcPhBEmI9c2M3ztsYbQGWyAIFLfpBCJMCz4hNU56
7pDBIbwG8UaB3cMKo0uzY4qa+dXwDVMYmzJCPjXI7Wij0bLisBYLjmAGSGFS7Sg/nKJ7M5N9z6rZ
xg+h6AVFBjXWdj+P6T8VNB82jNZXMSQTCB/DiBUggq/N1WmE4KfLz3r29dS1c2NFYIWoEwG6ehb2
HUR9i9fs7esuZLnYlxGQ4tJz+aICQdThUC0lmI3EHgx713ZNTW8vVOzvtDvsrbt42fJjaqxt4q1q
Hc95Cr9hB7kiEdQ6g25tPGqnf0v44cOwXOINAyBSrvAqDrrDan+ny6Sd++sHm84jxMPAzFzV44/R
iNRUvbglcRHZx7a+FPsv1yJD8oFRvK3mWl1BqnKTWVZumHEIIiex/XBaNoiAMBDidR6+jPDh8PwJ
qz7zZB6lW0qwS2wpad9uUd6MJOtrF2tyX2RVbwApuA187bo2wSJQt/K0KZumNJ3yaOqZqxonuPkL
z8mHlzN7mE8IRKo1V1ERbmKKmRr1UuLMJ2iQEYI15D80sYSXRSy1ey/pQMotDl9hfkP3BPJkdq+q
jWkV9rR8vmAxjIU0j8C8CekX1qiOHPTdwsKQ04p9FPwWIRybX2x/XPJnDujRcwJk/x9n57XcOJat
6Vc5ca4HMfBmYs5ckISjN6Io6QYhC0sABEAYPv180LmoTJVGipjojuzMymoRADf2Xutfv8EGKtwF
s2H7DggGw095UKNp8ITn9rJe4AJHRh6oFegzQwN+5M2J9+1shz/syIR0k2k7sybdUXmDwcWeR+7d
qreLJUCFOoN/M9V2EWf1Yw4YP9W2ePbAJbous3sWT7gsPWt/Ronv0dsxY/PLfeteNzQD2EHKx3pF
H7LU79TH2D2hkveA13n7xBf9ZZz3XJeQA4H1EC76gJNY+lhTSZ8MfvwYck4HNjNqY07/Mtbw7mU7
tIz6k8UIWDIMcnsXUxN1o6GVRSRgetJzsKCxSl8PewrJTWuH43fyeHbIX6fYCyCLPHABrIhobhBA
EswxNjfd8h2Yfc5pas3higF/T4tDsWmPFvaLNFdz+cR+GM7Z//oJ0xKrcFTTwTxAS+zLifDusHWa
DrnBwlhWD8FTfDKhuaE2fqZITvfnZ46p2jYhmMBj244jbFCN6eVZdwVPoxnE0bL1YTM7/VbfA6TI
+/iE2HxSTx5kmyq5xCaQ4YxtTFg/EIfYOriQucce7Fz8aF1+uOK2WcSciy6oC2/HsIQGxXRCpAux
Qz/cYrBV8vXMEJFMgOqZnTPKWoZLjXLebexoD/ANASiyTYYK5QvfozzKPsI3QfTDNyB3hn3SRwTM
znyV/QEIhGOQQeo4O+vfsZQ4sTKjz5eaA2EFh4i2jDCzaerUL7FDVd2ucIddNO9MipL5dUNf0hyp
VQwo8/hbXC7oz0Z6zpXFseB9o+LiLx83/PmM3wY2wEcGV/yFBMd/DscnOBnjW43QbVZOjR5SCl1g
Nv88ykKBgi+Be5jNaQHFiy171uNMXkAkhhBrzdSX+MCg4rxhC1k0R64u2UFAsh6r43nDxXgjdSOf
8/tyNHkY/z1YXyXdA1FJU3AZmoFV45bz9jgeMMx4OYkl7ATG8RyYEVMDhlzu4I1E8s5X3ofGg1jq
Mt1wTNlu3/VTuZNWVK6JPXjAM9I7E652BQeYuXJis9uP+OZt81l+hRBVCGfiFYE97F1PySp3I5cE
wwMvnWPZsYswezXWmKBSjn6Pxa9bseWPGqZojRxt5OoB+bFxWnNAY9rFO2aiIXt8tH/mqYxuVA1o
+hZrHMwYnGzfPksfI4+UQHmbAGLYhU6yx0VhAcMXLj+zv8iL9uxrh8ZlYIpmeOROmeS+TkqOk6hC
6TuSHTof0dtbYo22BX0/Q80fAP3CslAcIDGAS+29u7s992SX0wvNtZHbyTHOS8voi+Zwy9HZrG9P
Vxmoe5qXTMDqjfkiL1JUES5s61cBhdGTwYsK/5Zg3QPn/lBibrIYEQAwGPaBlxLVH5K/8c+8PtzP
o3JUQINWoO1KOmvDabWDQLKIxgOFY0E8wQCOmXDFDvYmYE8Tc3JkSQCb5BDRKX4odDCURTVr87ox
SEvmMIV9NgvAtnvVE73rgg5fgqjQH/N5fUAUwhetn0DT8iNdGPx02pLxC1f8nCJT4pzCG9TuWX/J
PB1rdlrQAxS7ll3pPp8PvJ0s5x1wIky1BQoH6sqUbgpF4SZ32Z+m3V215iG44oJnodhQUo4YC9rl
qpk+g3cd2LXRG0BDmdULHoSrvOW8oRZGDUyZ3R3CRR8aNHy8DdU1i+m8itlOzv7jMbANrlJdgPQ5
FRUgq3+EM413ePd2McNc3ImBhw8iUgHOxcSr/bOjckKxun3e02J6Vb0KmiMeNIwzUb7gYdKvS6SV
APku1uE+zbg5qdgIEGXc8Gw6VddZeKBwHbyRJw4SJHrNE0WhCnl7BkeG5cxNLPiFHZm9Z8Q8U7t6
JweNpoGfWK3SA2kL0KfBP3jZATFA2ha80K7hRzvxs1Ni7Dyp/WiRQl0uOWTPh2x6z26+bGiWzL0B
Y/iF+jM+RK7lBSNOXr6DYwWURIvBTT8gZ0rTM+wPNhNqkTtzzZImEu2BctG37qB5OOPxLy9C53IS
HA0iaHZERMSupzPzWQHHUOSWpZPAfmcZfraV9J8K6r+p9E6pwlk17o0VzpAO1MJkh98LZXh9ilyI
6cOc9h3On0Pux+N1y47I5ACCAicd6y9k8MuuvzDZNYn6Zs8EsXznG+JzeCJoDg7J8QIowsyDmpee
hubiQsHLxIZf0awM48YGg0BmBtljxToruBlhaqh4G2ApMkmAgrmVxY1vjh8+4JHLzEDy2I/BmsHQ
AyhG8Yy2lUYHFhWlvAsv98hsuitmPLugtLPIS3Aov9gJyd6kfNOnIvvABWkPYsnrOV40X+7TmSeS
uimWqbjcmOOgAZwv4RiBBQ2Y/pzsKKVX0lvA+UezZU7mvKgKJXEzYl/gN5R5owvTAUowRb/KZNPa
mp8tZ368QQjHpZ5jhkIjheY0BSzsIO4Gs5KVKIx+Qx4sSExwOBPg5dKLqi85zEH/uqjpJFguNN6c
bRwXDgiDE3kA2jbT95nldkuazo3sXRyaUI//nKI5c3he9fPmgysTR0iG1tZ6hB1B8xWs0wNXS9fy
Mpw6L9iPZ5zItgLb0M+O9SnYJ66551eYh9gS9VjKzyjEeXwJA2ymC83EBARFe8HCLHEBWnNTFLWx
5cQQBMo5N4VVEq8hywpJEC0flkzY1jILgouLuTimRwE5K27BV6wbI3iLKMNqvVvhiBKSRpx/XMEg
BdK1+L3iqcWMP6oXlycp80cYCq3DF0DwsYEau5syQKItRRvCjwJxLE4tfzNTtgN+/m/kPfDhC238
H+ZRQPBCiQbKeNPeioX0KO/PC33fs2hOPKiUIIECJ2bnJkwiZPH7FlUearfPT2JN9bSaWOkywyE4
l08NvMgVhNecWT02PAAqmPcOOJIwVb6rGmL+uLBZL/iJYWcNph9OlthG51qic8UVguTzfHrFWU4Z
/xZt37lb/ud//M//879f+/8VvmObkw1hkf9HfqWLivOm/q//VJT//I/yv/+x//Zf/6lrhiiJoibp
kqZqoqHIGn//+ryP85B/W/ofRRp2VzmUqUkOxotqAmTDa16KOmfR8qrCtFliLVsSSxA7ERZNj1oy
lans3Obp1vkqe1Loa6RXpO4Vo/3Kla4bVjEYBjQsxCP4yfv/XxdsqqahWKYq6tLfFxxf06JXbkN8
GK5LvXsWXkTrXsJ4NwbmO1+1aYG7kZm8XYa7DDAG2yQFhJKh1XVVXdcmCTQftXbUCPoaxT28gh2V
HZT1is5VS+57fkILJaTvdhFWvlRGtffzDUjGd09clyxZUQxZVkX17xsw8ouWmB03QDjkPt+kg5sd
zr0noj09bfUHCrPLhhogHN7YA8zpL58+/vSv37diSHzhomRommT+/elFW13OtaykB+wvZy9QU6Z7
dC+TsXav0OhF9i+fp1nffKBlWrqiK6IpGfqX242KIczrzkwOKlQjNLX5FLdnlayCyI/oeaylSj5s
hayf6EjnRnMXngQk3nCBLpi4rnt88UXHMlZ4UwflwhJPWuOPQbgUd+tKuweWltE6IcbEJEiYINGC
DcH+yfhTMB1w7JYinNkQ9QpFEQZvJwUXYHlmRDOiZETgAnVt3PbaS5wuSmY7xb6y8Ke1GeRCFcWZ
ua6d/E5aFnPDK+blxtI20eFGMwcECsTDabFtCz8vPUV9FtEFo1IV8K1vJiMgoo8GWrT3iG5QLl/n
0CjAbdPeQY5wCdxI8vp23x0AgWFKgH6UhR33HUXITobrlz9l3T7P51D6YzazbZTPo95GITZ6jZmW
k2M43W3D0qeHyJRFnK9KCFLGtKtcmORK6JmF36azm3aKw6XSTUEJ2d/OxmSgaQGQS9dSNKeiEV8o
qDg7MoTqGPNoWPlO+UxRW10qF1SySDfygDvbgxXO4lNY/7Ik5fGN/WtJKjpLURJlTVUMSzK+LMns
crl2Bnn1+zo9RHpp59dhqUPNy4P3vlqkAVfQ06JboI10Eh2xFSnhHwZRUSXtvKS4BfwiIV1cbvVB
iwX3Et/2v6zi3y5xXOR/7JKS3kd9nYn9Pug2FQ7dGK3EdAmj8wxbZSmtOuMdHrReuz9/8HjrPzwa
U/z7c/Wr3OlqIvd7PlBD6oBv5dA/1MIqVZ8DANufP03+1+bw9zdhftlbK6NVh0zv+v21eRnOEVvn
x0Aydh6RmrBpuvckU4DA6P+oUbKcWfANvBcUZTCfDGwwr9uMLybpYz+RQlz24RsYUBAk7Ga6+c+X
Klnjrf/1aDi4LEsR2UNNWZSUL6tmyLOiC0UlOTQ4WUQYqXlX5BzQGS4TsRu95NkW0ClXeNMxT35g
dso/UGpPaTxJt0umhU/dUVdmOsRRHBw0/EegTS0RLufl5hK5iYiZj10wTysxTxyBaO2hiubn/IHW
UYePX6+gwzAd6Rqf2XlmTKOdQWbM4kq0K+m/LmxQdY1pzHYoF0yy2iXMiuIEEsuQ9HqS/PrmicwG
MQOB1x7uLtY0eRU6p0RZKsK9WYTK/FKub+WjBin9LRMPMeoccanjsKYs2nApRgdCQxpjY/Z0AnQr
8BrFdkkOgTbAiKFuChwiJYbIr7NFlW3ggRKsGYWLAQwD5THMN0gmqW2ofoN9I9J26tkXFQrhQK+4
KxGeWF6hLrXbBpOfCL8U1YmYxdNtUbAWMzH0xGRRXbeFsWwrAjH8bhiVGeANWubdxCeIA9idsx0W
6WJIHbm2O2kLU9+ottp5LZ23HdR4WgxIYD3t8KqP/DQ8Zuf1JXCUm1saThtuTKTaotMGyzpaIsLq
Tduz2GTFyA2krWy8iY1fZJuh21qDG1ZuUc6U2wP4WHBKSy+ucEPn4fxyqH2+dv9ee7ommrKmmbqs
//1a1vWlV6RASg7tnbIUUOFA7NV3n8SM+KhqU2GtvfR+YQtvwd6CzQUrK33uX5lkl/if4/e34rcc
g5WXbq0nKYfGO4xBPcxLQ48eQp6L48DRgZJ00kiGZ2CNFW/EuTYBVhMMJBN8VcKxYAZ1SE6MrYPH
cRq5AQUIXuNH4xnuEfjEttwN5gpKEOaXWucPp3SEnrLUlZCaPSbT8pftSpK/fSn/eTBj7fPnPhn0
atvJenIYXCbQHmZvuzEsDb8Q8LvNdfHzJqB+V0pZ1j8f92UPaPRa04xY5uPWzaE75hvx3WrHITE+
BDzOIeUKLjsCk5pFrsxLFGz9mNUUQTZA339ClX6AFDmMKgQJ/VV9gNnePKFiZ0ywB61ieeO8CA8P
Mi2jrHIawV22pcefb0P6LLJ/Wk9fjpdQ6tMozq3kkCDWjoGkXM30IsuTLYAl54Yi6E5DItZMX1q6
BcWGB0T+U/mYwsxXnBxp5qHmRXKp1lWB4BUnV/24XMr6tkjtDjyJ3hV0rvXxKSGu7JxsK0g7VPLo
jzvoG5Jdo3j1lZCk0NyclC8V7PVnBDDIFLQLqb0LZDjMvJkJDsBOe/GO0ZWO4+plxnoCreLUVpHA
7WrG2X69EcEzwCZToBIcjKfjQLNcwX1ojnTLPYSV9QhsMzyWT8XGeL6MFhs4R+hujbMCypRp7DEU
wJgAUPYTe/VQaQ4es3A3W/Fju/OK0U6qkZczYuu04wIV0hmy0AVi2M/fjjZ2QD98OcqXM/imqpVs
ZSyy+inDA/lJWJeb9kFY1nPJubq6X1oY38LTmSabaMMoZNsxVtgKzm3GP7sci1W6MqbKii93c2Gg
vEdmzAyahtsF7QRJAxtBAQlA+16hDmMVUrPyZRZ+9p68X0lpi34puKTPIv+nW/pyzkfDLUuKK/tX
hBskG4qDVdFevs/LiYECXn1M3XCe33Xz8yK6Q0J5r73qu8qXvAjiiTfMQbfvm2W3ConICnwieZ4h
CIXknyCqe9SpXWm4J+mcsgGCJYq55i48GI/pHt5lJUylRQwc6idT7I5eeXIYhOyvbv0Oq4kJkbER
d/Ca6qd43gLHLc4eYxL9Xnwn/i2R0EO7WOtLO3ODddRooUTcae1g1YgvKhx7qGqjlBACWvasY3J2
rzxXx2yPIElCiTxmWPuqhkIeZw6/eoIzSLMK9g+kEKxJak5+2Q8/m9F/P2jLUlVZtnTrs+D6Yz+8
neNMTps2OUig3NCgMbZHuH44T8LnCOngc/cushCIfDzvi/Okh4afTUYSo2JMYsh/DsNnOLWwRRjn
keY+I90DIvhj/W5J032ozWhoEHGuy0U6Hef0IROlh1x2rY+LukQniYmtCEUpnxVMJIEUAVHnyR3w
0WUhvf38mkj/qh0/67F/bvULkBBban8VTW4VbJIMJ1C9TSRONKhQlJPMImApMCs+DbHzyweb/yqS
v3zyl9NYlspKuAa8oOFzGy5ugVMzy2iQqwH4Or25apoVRVMVrQknKvHrektRBEJoB/bC1ghiM3B1
RZKjO5TrzliY8I1AIDGwkieFOldY2uyGgpuPrLTmAdAzeh2QtDmZ6VyaZaVMwstIn72GzpiKvRUg
uvC1NM6FlFlA0X5CmCsRhim/ATLzVOAyksPYjxms5ivG+WlnX3Cexgq7mMpvCBDHqSTO+UhBbq4i
7uvbHCo8jJfKJbcuyXZQdPCOhq40Tuiq+e0lUjedYQ+dXb0Mb2n0jL4zzxiLkcjs9PagLCsDm6oZ
vs0pMgjEK+/qusDNBCOlHqX9aNtY3AUWo0RPMmfxU9dPzceORuvYGCOPGeHAGVxCsVvRRlDfaVhi
e+C72l0J/QufOAVSua3qZAJvSkOZKjf8szZJuMy6bUtkB4jyEPgMH9TmDnA2yxtY2bMrbMAbFDwa
DFJEfZGxu2kjKIJ5KCYOiiCTPrv0mPunjP1xhsBlmzkffu4Jqm0bw65OdwGJR+gJyoK1ZEoemLs2
8gzsHHS3T8m3dgaJvuyXQ+Fz0//pxf5S6Ci9QC/WDGzqdzATrVfMleb6Wtxd+DLyTbgoCERbm/eG
ox4L9jMM88I7LBBJ4qUTGGc+0rHcJfNy9svL8M1hRSMtarpIY2TI2lig/bHhKL0pakLTfaItSbhO
zjtDA6OHCMZhJXi30m7nLe+iIXlq9BhBiI5ef7kE/RvE569rUP6+BikTOq3q++Sg0yjd/DCmJ5sq
8eS6Ex7Ml6adKXeWBxdx0KdUYjDJI0hLr+J9FENjn7LdK9jKIMukqSIRDEpQONMlL0ZRfdtpGE7Q
C5xfr/WxPS9JL+6hATC+uRvJQq9lg1ffhKDldPCai3cdwwldqij1sohYvJ1DhKKa3fcXm61BCHDW
dKgKtbVI8EJAcrIHmyCEagl3ugCN9UJpkbXxJBtGNUAYr1Pd04mJHEYbBvEwJgFVDi6W6HkCB8Y0
yh+sLluYESij1xjXEg+4CA0P103kQGhcNNxAMQY4e4A4vIYMU/h/saBzHgotNSeoPlY490wkDRzp
oyUwD9YNvAHnl/6ZgRPTA/GO2QYSOpYRcBBDAX4FZ9eURR4sEwzCeL+MbWYtmbQUpSdcRt8GKjWE
Anj3M5HA1p8pM8GX5BT38yb08KIAbVbyaXZ3XhPPIWsENrf9XGp9xg6MRnRqRn2ekKxQOFJi968j
KVX7tSz5F8oiSn8tnPGI+WPx1n0qBpLaUJagtzqAGkABHhx9sPu7AM3ea/gy2NUbxH0TMekwYwlF
+IhRGHeO+l7jG3ciXRMaL/VFsG03w9oIZg2etPIMuZz5QfnAl6yPUPUkQsj4znQHQAnrLJhTwhzR
GrGOjxZOWgxqOSf2WGLsRhcQrDKOqPenJKzJg1ujMpwSzzs6OFZoZqeKxwgJ/Q5mcuq94l2O5aIB
Vhx575DpOZbxHGSDNI7FEu1tj0f+gzDmIKMMb/ZYV5B3Oiaws2ms47XIjGnFqBaRQW/DZjk01ZSZ
6nBSy1+6WO23x/3lxI4M5VbVCie26FqQtjGKJcgbsvM64mCpySGc5G/1U7VAb1376bx9q4/51tgM
e2jpJANfyRMW6ax0lvld9mLY8oOwI97aQzS1r32kZJdHwhKYcycL6nQLczK4ngveEfGA3qH/ZUuW
ftt2vpQBWdYKuRZVyaF61XAEeFRGsxR7RIfY/qPzCrlC9SIpHlYIaNaD9Bjih2VOepcR1s9b4L8R
zS8L+cvpMHSNqJwHLkV9skJErB9ptEqubku+nLUeYOTRE61qarvHjABOwYGB3Fav2NaX55N2fz79
fDnfTRz+eq++tMlBq1oXVeK90jbDB5yu5QhPiQdz1sI8e8WeBRMXxvzeb+Xvd9g/H2yoisyZpFif
/fsfL7SuRVJfDhdW2C702uVlDeXy+iwhrgwm8f6MNZdf88sWmIoula3exMUltnNQuXKhqEuSS9nL
CXu+wJpSPTQShLS8mYfbs4xDPkYaOFzIExOJyQpdlRI6BqSRfmZ9COIqeTaKRWZNe6wA4SozPoZO
CHxceFq7YgYOCZOg6dYRfimE1fF4+1Ia/HXTX542eK1UR1duun81+oWyiXHyB/qCrmTUu8x6DYtD
JZ469vDVQLL6Q+mcyUVH4rW4Qnmvpn05zURX38C9hj2kxyTlOlpqhyF2Kk3hki8BL/Si4I4+lffG
O/BrNY/U0X5HFn8pJ/4fW8Q/X+AXYKKLo1KQhDo5GBD/sbvqHEKDBbJVbvMocC4XhxzQADF9Pzsz
w69h60x10Ja34D56vQkzwCqYYe0Lylm93PTlAnylEB00bbgHVOo8xJmC5yBPyydm4qqdw6zZmhiT
wMVCLgDg1U+kdtOVIy9TEby889FJ/YIiyd8gyX9+YdqXBv98S4vEjHk9RFe0TSj/q/pJWcjvxul2
OjPP3ogz5jUDgCviiPGqQDIQ8vz8kqrfdDF/XcWXnnxolDjurzzq9Fm+Nz+FLdmd8Wq9Xt1kUyJK
XUFgwSp+TpynHW17v/fa0Uctm9PAQm8fGwMokPJShZlskCnjcz72S4R7q2rHbtu9XMGIXaYm+Z1w
p2OUFx5+voXvkBJJZMqnG7SBsmx8WS1BFqWGkVD4MeB6uGG1Ay1rmKTKfEBtSqxAuuSYZAsIvatO
noDD7C7etQvEMk8YJWDUHrP+cV5E2rLCZMG5udoaOhlcvKniYjaIq2MFD0pa4Xn1XO31hcIcXtxg
28E+PsR2+5Q+QONqXBrmn2/tcwb1r5f6n1v71yCmi8IwvIpkaT9ckK3BRRqNhq4oZ5FPPFmb4r7q
pphoLvWd4qFjCZ4qRzvou5ghyiGMHPPpvA+PdOovKla2ygqVGjJdFjULChVSOFVe2AGlRb5JNv1C
9ZldGjBzpUUC6TmY1cescvXE1QUip6dqN2EoAc27xnNkuC3Ju6Kcq3EfJlwJYhwevesYK456NgIC
1iizxj7uHnIrcMfPD0b/9uX548F8Wbb9JdBl8UwjxCyjDzY1rk4kjzyxI6AIgBJTzXheIrrtjMCc
WR7DDbLVFXbE/PUFBSkOTNQLyoQQ8TOh4OyDTEfeia2vDvWq9c5LfXNl0IQ2AZ3oMIrpDfZ9oNnP
/6KjprPVocN/GpRwAmTYZVLR+yCX5iuFHM+BqRzkIGKQEMb+fPfMzL/b7P+4ffnvkrUrO4rWsQ/s
mIwIazHciem8QSoA9zSEkTkpaboCaxbipsvgBLdjpJJ4c5SbK45T+CRFLqndWno0CbJEeYtxNaFJ
5Lj2q5u4jMgB9s6NU2XLsvaGD54ma6sh9wcnhOvDOWOIhIsZZJKpeI+Il7BicaUtwyNkhphexJpw
sBixj1JZtqAl+Wq5s9KDgGELHHyK7E9TA6aYpBE0JdI7P6Uzxa8A2Z2Bf+AFOOU+oBDfd4ptgXA+
gRZCpoFqZeceq9jhSCJFHU4Z+a6OiktDuFDQVfGap545HIhLSiQPjPjn566MBdS/X0dVoajQ6WiN
8Qz+o7CIGysV4xuPPX42JqjDcIRG/nbGtAAnvMoplWWOTBBYBkNMbvOyuuLhhNzgraAyxOUTdThk
NRoyCng0pbgrSMU6jGb8BvYxoTbptr9HTzrcqd7Ply59Wx4oBuwVS2WqqXxZMUOmZmkus0l2e+Pl
Akk93qHswIAEzfFOPEHQ+/kDzbFr+vez+ucDvzyrKL4KTThikM1r6RfrgE7lOMzl+wazCHjuwM9E
6Iwg8O31vA5ZTxh7IyebDY+XWbe6Mb7CSJIu5cKSmOACci7AXyY6TMQlKvnmpD6KW/GgYG0qQfpl
FI85cjUd/Oud7NxO1aE4QhOHST3Xt+pncGd3Z7wXm9gxd0OB56e5gDQGgSyZVm+ZH6GNPB+qI9uD
ihfLPsCAiuAEfI60+98GL58H0k+P5kvDGWXabZBVztx+E3fYPeurnl1meTFmHa632iRYnVNItxf7
tpVXQjNF1Fbfp1gFgHx55SNuERgUHa2FcYLwkXvo+ap1iC28MkuXxW5YMaed4nwyAtHsxIx+ayd+
YiLNe8qDZhZICVy91eB5Nh7njz2OdFibPQ8PJZup6ks7ijssna53l42J+fKttc93WKbibOXn+2hR
PdUv6cvPy0X6FkH6Y31+6Qoz5Xy5JAPVUPOAzpPy/NpPZJo7f8vLgZNZvQGGuLzMpN/OWOk7CJn6
4Z+V+qWDu5rtTWgsVmqloDt1boEbl26gzMGTGQkIaJxCR+xnjTSp0Y9cSAgkcGpa0SGYGLCRaYNK
bxrdZjeSukwAkWn1QOhmSoIOlBkNkHJxZqyserd+WV6dIF5kqnuWZopE9M6EaGHR9GH+5OpdE9iF
NYl7DycRzbIxv0iGMS/S3EOJBrCFKJzJjthOLp1Hmh+NW31+4vtjFtYyWsNhewF7AoEu4y7pUdxZ
hMJDYd2TXDkIWFgpCrZ7E5g4FPgl2fDbMVS7mkqrYiF+MKs90+u0qy6ZppjpYXON6yKLRvbPqZ0f
mK0EstsHLyCokexj1HjpnEG2z5bXNYiwbT1bIiiD2/vLyvhuuiuJqgRZx5I0wMUvO0l5VssoSXld
sE3mIFAJKrTHDdio0cUuc+1el1eD4mrhtqGhFJ3oTMCSrbZ7SF/xrsNkBVsxZGiJx667BfrlPMyJ
btsJ5MEiWMR94b2y/LBx6sJGiY9Dn7EYZHcg/q+jvm0fzMs2x9e1sIvhLtL9C5tShNmoZF8+jzry
XWryY5FqMjTXx1yM6IqJ3weKExxz0vi51uGaoTegEUElMJXVD1WYC8FBUu7O5SaodpjooMNV2IWo
LGQyGg51eN92G11+CZuDEXq9dZ+qvsZgq/WM8jhOPS2nPm9z6q7bXCm9SrfNiy2USwbucIejYFkR
IIlARXEIoiS/sorndDMsoZ+/Hln/toPQJNVUTJiFyuec5I9DUa7O5VW95cBnElzp3SXYBrTK5nFA
XlG8y+3x2s0UbV8L21BcNWSCJV5AK4Fx5bCu26NsHgaU5Adp2KZ0ErSj2oNYYxv0YOSPFlvfGesf
ndFJ6suyW0lrZeSeM/GgsjtKSP+oIfDWezDXHLYZfCVKOwThmjpTcicPnnJ4ETrshjcpeG6qFQXh
VZ5Lpj/kB5Hka3yDoPdJW0WYy5zC+OilS4iAabIqkf1wmkPuRkxFFF0/07E5QwzAUIL1od6pCoV0
uTGqVUURLQPVDvKuFmz+exO3HSOKaFioWNko92CB2O3ehGetuqMeLXllm9YFbWa+rmOc3m2Zyhj4
TaHAwItXXRaopTmp02dD2uvRnBGLpflmuugwApIjTzCeOrzfqmPY+zV6OEzhErconhnIBBYDz9zR
ybzMbB3+A2mK2GRHd5oFX4MT1+zXmbm+iY+NNA/rBys56cYLy7AnLTQAaJbupbHZ5BDSX638Awsn
JvKsWnM4NaSXkW+u2Xq1M69uZ/lS+U7SSrlJpW3K7QzimjVdgz+GHNKpsBK0RRHvE2wzcbkEzCw2
KsFEVIvNnso6S30zwTwCa6Ib3OwbHJbmthKkOwGr5nKblpsb1jlX3tXwRRqO+FRK6744gEkgUsQh
VFPnXfpYtmOAuyjAVHaqY7zJDBjo4TbV/X5VWbZ2u5MUB/w/hsUPhNHY5yt2m64U+YiagMN1GOvS
XiUGwUSBfQPZHltbusKqv5PxwcxmlzHl9SCCK5Ta4VydjAZ80YuqMcMyMWZhQSDl+a2N0K9/NjsG
2d9M1kgLDpew6C8iDPAX/YwJy1oonct5RaKHle1/fhPVb3siTbUkywTQhtL4d3VaJpYc6JEQH2SX
rAsJz2HeGhpcwrl23Qe9jjy/EVKl2dGj8Hre8yYYr5cPfd6fTN84L4aHzimwqAo/Z4M+uXlZwXnC
2S/s+nv9tSRIb5K78i+X/bl9/6sa+uOy5b8vu0vluCmMID40F79R31R9JilTBtG4Rgara7nNTIii
H1ADTXke3U5BdwzkedaShfCGCJ7Q5ALj2AnRt5zDA7LKNHNCTNhNTCYJzaMNs+u35j5Tdjcm9oNj
4EvZmsiqDI+AwvxG7+gEoW3A+X9Nt3RHuE49BkAEpM78hrZI6lhL/PtmTQWCkKlaivjlZhPrLAml
PMIt+SK01sFtFdA31J5xmVGX1ZoTa46uOlI918glg3mfrKKXBKaNLyAJRJbxjh2NzquH/ydvT535
Jqmj2OJel3KEoI9n50Ng0G+MGEjQcS+ZJ9VkRdlMs3rdtSpcp6ZhP4UBkBLM5lx6LM+cePSYsfEp
46fWolfgngJZi0qwtBlaxPg2JLO0JYFzlmqnwrSFgCmDn6MOBwyRXNzz4IuBKMDinYTpMsY3N/Vw
N0JxhiaNSQ4UfWygqnJeIyNpFrh/Yc+YQDuGsG8wBNb3t2ZJeJMsbjEkJePzDDWw8+mcz91KT6BI
3/fjfno+pA/di0ygVrioCSVGsqA4CJtTaQ86xmj5v4krQrG5joo8DMVkUlBeezLP72thgWIj0pGk
47vsKMrMYLZ7PVb1BrgkQBSKhTo/mRFN48KB14eZfvYvv0kfrO/Py3+WwJdyRjauYd4JxVjpCqot
omQjYtH0WuL6srmezSvjVR6HaUUx0fB9v6zio6bPcsJxcLBQxjSijhME2+TrUsHZdxPTIRmOgN2B
kuzOmEDFvqkwc8dWZkbQGjFtIBkAh+hQzjiMcZOfWZjwAIUX/ZF5EFZxBOplz+W6wjDn0dgJGonT
TFkIuZpdsQZLVgVWGB8yObnwDbaRSWhqDQvhVYReMhdGa/eQB7fgAQavoyMTTj9MyGGIogmFpDoG
ehM6UWHL5pPM3vQoY6MnHTUKQjAc0GFbJb9AyNK3CIn2z1P+0mMZQii0Rkk/IVnzcklnhCsBZmnS
PkAUvYHg9fPm+52gRRL/+Lwv/UtqtGF7UZm95A+30K4r5/IR7PRnuZ8qCx5JY4dzvpo3fGng0AqE
IHHrlPOtY2oUtVPxVfsw7sNNky1UcG4Rt0GbKp3vPz78fKX6uL5+2oK+tDtWLWu5Mj4Z+Ci56Q47
5a0HTYS9+MFk8kK6WkaU3CzHM6HFBgzQV6awemP4Kb6XWGfs8xOQb3nPCNlCQ02C2hnriQn10JQM
VVTeTN0pOWAgq7Rtbu/Jd9Kc1x02FH2lCdl4DDTOn0kmxoeH6CvJpTQPcccmlQKK1ph0lrQe0zPk
Sz/fu/ztvUP7h+6vmYb+CfD8UaveIuGWi03GSOo6ET+G+1Bzsvdy1gK+PLd3rXd9kHbkig7+mevC
p2begyzInuH/sjy/HRr+cR3jHvHHdYjp5VwIyjk5FPMb2suX5oMZ0XBCVnn+bczw7Yvwx0d9Qcfz
Uu7NUuWjwnvDImQs2WILdJ6212m/bO8yGGzI1jg5JyQUEHtJ3fR/OTuz5cSRaIt+kSI0D68aEfMM
5oUwBiRmISEE+vq7kr5x2005yhG3XXa1XbY1oMw8ec4+a3+oq2xz/X9VA/89j1f08u2Sq72hU67j
PMiMXT9r7IwJsHq3WT040NAPux2KQTa8TfUw6xjxL6/7j8vut4O/hUb2M1GWxZE9ytGOFTSezV0X
lhmEqWWsDNHbs7gJn5kKIlEXrII2MXmOR1jAbeHvYsVlYW3391MyxAT0xzD8dkpvkUCe3ozTQeKU
bng9jHd7oP0GHpugLs8jyFZ0uvOh58THNjDE+R7TwuljzoiU6HalrjF9jJWxRo/qqG7ZH/oH2L9c
WAtrC3Oklq76dd4+BiznTHc2cjNQ5y8PChzr/LJFqpqEwNPs7Wixx0ZY8v5+cT9v2U2DYgy9faas
v82+iWXqiZOKhw6c7RYgxOI+Mj9JbPi0OMBqfXT+fkD1x8zstwO+Tb9Z/pRuey3bj4h5H060IzlM
sQfJBF5wZqDXONO6KlSUx5TKYDUHhAm2oATfc2xUTgSQ/SgHt+uQZIuTNGhsuiho33+5Kz+ptxT5
20m+zbxVUuZpmTP7QBCjQwXnZKOMsjgDIJ/S2gCU7PB507yKdBOTX//ZxQ/WOML7veNASOe92vwH
7HmDaOaDzkLjQOPnsfrlPH/OFX87T3Gzvw3VvJIfSWrz6tUjc3v8sK7BBRM8dIJ7PyfFyh6VvEIV
/B4eaz/Pi/8+N2/zYiYVZiIfeBlzhTqXNE+Rqe7aFFXOE61EfNixKP9WPpFIiV7Q8ohwiPHrWLJW
+3yc9W6XWKnbD6OR00OStcrjjJyVnQ4OEEfMnnL0C0poFBrWShpePktsLsELbysMAhpV4kIygUGB
+zeh6kc5QBmpj5QG6sokgTQH88+tLcr+ASrOKp2dBpJnwJQ4+qkUlVUvuftsI85NGeTVpaMrAv2L
DY8eqx/2zZf7WPDW28PHHmEKLY9bYwECjTwAg5Xo+gbAJ7xPKKDiyssW7EAOy/xCZXAdCcS8JQzM
URUQU9dp57TGUmrLNrzYR1fESid/2UsvLWyQHaeL4WldB3uLvlmvsjpXs7eEMiG5bCzY69rIhR40
rtIO/LW8YSLytXdcOovSC+j6bn3+VDAR16K/j07jt9H5tgYZSyl52iceqKPi53pQVL6JATHlHMVl
byzCxeCwZc+VTHfdtP9sCtgZMtojhRSPgSJjGg1qmkYloInVY1yqYYmY+OyxlNyvQSr7pwm4TnYV
iGygIbbQiT0NjxBYnVPCw4Ia/lpREmbEejpE+KLO71ONHLoTZmp4ubm737JiivPLJb9X969WdU9U
iUvWB7UdPfbkRukhBKSZ9WTsVEO1hj52At8Itbhp566DsQOKWL1uXBoAHbYCfh3I0EfMBkv1tXtq
LEnKYh8WPdsg824R8BaUXsr2PKwxDrr6TBz4nebrPVwt8o5lIFUe2Z5kdb/GzrJpA2MXUHCqT3Qx
earIk6F5tC70kvG8skJ41/WxmcY5JRj4Jjbl5CZDaJl18SnNxzvKEif/5ciJHnk/T+BSeKbWJEMM
xvLWz0+e/hIT57T9YFKFjJCIBgvG1j71bts8D3ewiAG40//1iTKLlSmJ8i5GgqgYEdwwA8pTm03k
XKxYZuOsjFUcrUme4T3J3N2nIYn8i1y1gBy2SJUxwIg6j8t+UVANB8xjj5chhthYUZsJnkvo6oQv
zepAUYkdZh7fcldl/9O60UMZqD2QZly2PQO3eh8AcyCyvTTV/rBtLUTSgwgVfkvlX1CkdYBf0Nu1
GzH8M7a+IkQkYFGM8HGIL8JtCcAECrq8s3u2b0pL1ylWoFrxrivqsPeb/5ve9qWn/TN4+L950niL
Z7L987h/pKwk2uh4nT/xU102jkVwNVuFSDJ3ZfgUEjoXn2iherikvej8EklMZINJSz7GFy2851G2
cgBpK0iSOjqImvI5S7BRzLr3pJPs2+qzf6RXBCIdFkx6tIcOtvQQ+k8sXC0+kzk1/5xuDMlD3Jm9
IAfUmmk7/vvkofyY1jJtk2hdNtF3vAVKJy1Vk+c5JVbeUh5T2QqTUZNcxYJXgS1dcfrtgD9u0GlS
1wzT0GXHeF+EKvuoKCoJKaV3HO9a1+EJFvLZlbpJx1jcmumQJB/2GhNzdlxo679frfVTuE6Vw3Ec
WTUV+6Xx+7b2Pq7G0SjMijZ9HGu14Gl398cww96m9KwkuEFbPLdSwOpYrPMVOzIHV7V5Q/eLNxhZ
8rPUfPj7E6WpOKHq15GKhqyPDWN6vI0faVcBI908Nx7bksF4Dni1ZcZQHUywv0GY2D1B9bfjgmwA
eTEDoB/OrnZ0g3lUDA/PriNH0JZv8EixESibxyQkCtnRnEs4RVqiiJFKYJH+bMCYcMY3yYX19cv9
+SmSV0wwDLJjabbxUkZ8uz/P6qHpy+V9N9Ly4AI/EZ2s42aE9JcuK/MFgKTADvrnJaKVrjxF9lNh
H1OSU3KvEX0Fe68MM0yBLyj7Kb4NaCGVz6GNuJeaqcEq7GpadH5SMr3LtBJ5Zdkwl1/7xxD1NdUe
5xRgiICLArfJFojDHPCRM5GkmR4KshAe1hqFQdAZzDpDa5wuG9Tb9FPjkIYwREnS3PEhLYODORAs
caDDWpelQFfjK7iT7t9v1k8NV4ri8DTp3Cvx9t9Ark61WtuVe0ozSaQkfgJMT23eQQ/CbG9oK+sZ
G3Qf40KH+RKimOlzxDKQ9P5fZwF4QrYUhu87iuHhJGVWKs5uJDXK4PZVbEF8FBTmy4nTZW8Cxg2g
7Fl4cwA/mP394OpPEaXi/Hvwt42BTqZNtisGc+bTIFe34fNsKRrO7+SELhiKlJjHE+Om/UMrHe2Q
oDTN50tTn0OY3LdwmxF+vdBZ/35eP85q38/rbS9wemS1XF+5KWCLYPD36pkCKqheyDPpt6zHS9vx
vlqwtzb5zzaRrbztxp5gS/LMfr0AhkOUKzdZbVnKQg1iNUWAe7v4pEizRnFhtKUAmbIGip3MIGbQ
7JKozbjplCKiV38W6+cvCYofK/8qQ1qkzxRdtkQk9W1EXw/W+bmrGNEFUHIChIEVLBsPECERlfRO
1dL6N1Bnv80jP2WCVColumkYhqqrb0MjV5Wlqj04ah3K0wO+jFNDQf1vD7IRzZPeKVg2877TOq+P
IYVHI3AiaUt2rFNGySXI1re1MUOOciaDyrZAgQ68D+yxBMoRO1ZmQAeTFyX4ZJx5lOg9JSJEwTGZ
xvAR3RCkH9lz5wuYrKQ/r+760cOH3aHfyefjcV41cFr4Eian4Cl/efJ+FAqrmmY4sm7IhvPaSn+7
3+lN3lvntGQG5VBjupbZo2ftE8xtoPuAXCl73gKdHSduh1TecILpA1BxZrQd2CQMRVvZGXetrv5F
UdDpkFy+jvFHpCqLOQNJ6Ck+Zg9AxLfYSbAFU0Gq7IJDaPi/jCDrp8Dg+4W8vYSHy80yD+qNC0FJ
Tq8TTitIuY8+oW6tD8nw1Yl/ny+hoUCs28rbpLXvi/UgKJpUAVjHPqQG3co4lrFq5fQzuzaGDQMb
Yo9nd2oHHKQrs6xNmRMieXDoPuL92sTirVkQAceHrolz84G2HS+LHfpG0JnP9nP7M1nAyygeUXnH
smwlf6jgMptLg5YR9xDZmG/TpH5qUHlxIEa55oc9oqO1+ezwUxgX9+wYKmvPpP20/WhVulvPJLib
AY3RlB/JFGs4IaStfZcGvo0zZMFSoJOT9dhSfCHPg8BMkyNpgc7OdtyAXn02hxwGx3a2Qn1pYHQU
/I6Ibj5FqSt6NJNx4Z82hwiwJtsuF1oMnTuUTqyXYyJxLSTDbGDVkdpCwC77+H0t9BagOAw9KuJM
XABiqiZ0ihg+docAhcA1uXrt7qNf26K1n+IjlUiQZUTVde1dDCLvnex6y3h6z+gQcYKnTKjzquGR
NK9HBk15gUx5yk9HdFI9aLRRvIQCkmsEChWpJY4TPCEeU9sOl2xIYYlgiDn9Xx7Nn5/Mf0/ybcJN
98ezepd5MsuAnq89nYN+6dP8IdoTQe79crTfbsnbEicdi0stiwFdf8GcAkbkOwEOb7ftZzZxfgF3
/biefr//b+tWsd9XiXPn0sxFFlMBWAF3191kkRXeEc4yZaYBhQE5pKNA+Nru+sx6YdmqMxfxrbM2
A43QPT5XbjX45TaI4f7HKgfXylQhdKnm+7x2Uk66kj65DerRv9M5/vRWj9Zxi3vuqnZ8SsOAXsO9
BzXxAVTml/XkteP64+gihW2qDjib147t26yqVUtdqU4FQU5r19W3xDdYP3/eRhQab2SXDl05enrW
/Dp8YCgPBAVBrc7uf0jpFWs7tUfQURMyCisL0jQXH85Am1HtdBiI9HKxb8dhlapM116dO05fGHQ3
kzDzy+AZkd35+738eY34djVi9fx2NUl1NaxbwdWQg0FWzLiSM4+OSvxy9l+XzWFAq+IOFjQFXFII
vjZ8WMBE1LgKk/7FzyY0XtNlGTwiUgKUVfQ1gCzqlLqPIVnLMr1Tj0omigTgvjARf0U7iSf+by/G
2/jTn1fFOpnX3ehkuMX2MYait0AFgavpo6WMEQ75j6OvNKFfYQadYnjN6owQM6yFyyNwxd86kn6M
wDQRebHqAkHT3xJgl8dR22eXBxPCJxpnDL3a68sMi6XA/jwgGyLTsL50YYgcrmE6slOXXk2BGUDZ
StsS0ZjaPu8aSkeYoEXP1uGXIJko/Icb9u383rNVjyq39J3F+e3b5IqMPE4oWRYNE1qhjCyr8XjO
lkhdmGGhX92A0zeh8ePIQa3e8tFrqvD6l10hpurqdWCJOgXRRH33imF+i3PFRUYlihrDc58uHTp3
ugaAgLt3/EKOkLW4/bpfDPd9SSPyShbnj2LKAN7eEeqsz2slzNnRremsq7oJU2mX33a8eUimECU6
EkPa35GhbQvNUzMNceelqI17Ic2SBLLqIKEpMutKt5WB8zNrntok58PuV+ph8VawlZ9SBkjw4uGm
1+EWjm+uRfU1NKZPmqEK/3mPnEuEDdZDaVzvLcyzzs/YBuagUc5opceYLfBeRtJAIsUt+87H30fj
j1VLTSEdgGbEpqQtlptvo1Hf5Umh3MSa9witm0iBnHKm2kYRHZeAIz21n12aF8zL8MTeg7f0DMsj
GNC21eyCggMPsyqy69/miB/a7HSLc0KYqcvE0a8ywrfTOpb3pbw0OC1CKTr6G1l8LIMEDcbdJ/lN
Q2xKmmBXMdn2a2dgIo/EWZOHQKZxoEGOsAJxqgbofGuA6lbzdG1nxx4tGMmjQ5fXDldXxLb7yyKd
75l/UCITFsPZPvooPUu0bcKoFSYbrSn0Lbha0q42ZdqEbGEV3pnULlnIj8cpTtnA2R9OxsojXMRo
D/GtFXHVjWJrNbAyRJMB6pfyECHTvWFENNmhsylxPUR0u4+eVkAHOxCbOxEup1v6IBPlZKS0nBnN
v1xmdhwXh68rfFPSl2Z3t2skpN4n+WN6KXvGvvfM2vCukt1GxR3TgIzVKMAuV4Msn6U9G38DUFXV
4Jo00nu4tEg9rnIu4KgQjnr2mrULt7jrburc1+o95nzFN9+DFMRAvjjZAY3BDCJdx5qpcRW+rOzu
yw4J8mpyQoBx8CBXQumg3gupJ8F/NyzQORW0YwQ7IHLkkR+YYJKyPMe1HS6J8LBaQyl68MsNxYob
aCuVex9YfOP4ANbh4CfPxgUTNe+yQAx0nfDS1o0EfKVCRtl8NKt9/2ZE1IzKZ3TSR0f86eq5WqJn
oaGbzdAqY0l0Ntlhbha9HM9h8i4n11mgPo/2A0R5KThDVsmk+TA9TZqCsC0f0+WqLCL8KsDtGloT
WGBt+zR9pBrR7GNa4iVHg0qYDff4wJzD0mnkA1YaeUYxAHcCxEifCmlmqvoYfkZl63zq6fv5uezI
9MIKz3acAywl3NMBhvvJrfXYcFjQq490jW0V9PkTFVM9ttUJGzhYDyeS0jxBPciy1x76WnM2ks+d
mkfHpgFniA0hxtHZglwptRgyG0w1QIZJ6Bt0mVIFcSFDE07nc7bkEsl9l3b46hxnj6Z8p9vdBxiL
CIoOcoq1Sj7RMySF7uM2hXk9SJvnjgRWqQmFIluAw60f7oFyCJZfbOG3ucze8rbRyh6M3CXNObgQ
IOpWIKh5FvsQA4EzdJEmJS9FY1vgKyXkXVAvvFwrJyaXyx8LGwCaKWNEVSSXnxb+vy256J+e3oVo
SuBKASKLV8ragYVrcqeAZMBaqes5Ha70HuX7Von3j5/DFmOOWuHMdxd+XUi+EArRAsulJjwIkHjP
nrGm8yLZfShqa3/wT8UIkeSeERkqdTNRqHEyWwvqNG20H2TjCaOdYkHrGWXsomyp7Qfr1ede+EuX
fUFqWrEDyZgfGs4+4H7qePGcM9T4XZRodBhxh/QGrODCiCj5npQhD5qKV4sovxvYJzcVIOjW7NjA
OVBCBtaxIZw/sXVktsoGrMX7R6OQv/DAsDM6+OP0iG2EEZVGj4fjaUQ2nQF7yncN67etxZ/5LJYA
2dFlWngcW3uXURwyJTvIjpqO1Af4dRRsTg+vzavtV0XIwuip8RIAOiZZp4DtDsJaU8VD/X4O/74m
/VDhNzRL0xRgdNAzLfktQlStw7J4PA19WFhZu76eO3qh+tWhaKo7qi9E2/ej3rgmmHJrp/C6zxsm
TIe/n8MPTYAI4AxSAI6pk9cy3zJHunJ+5MnJXJKaRgC5bGvSwFz2Dxi0XT3jHlbZRBIUjQzMgr5Y
qiPptrll2tZBoF9fGirCC+nyoKWoduuljj0oeFP8vp70Q9MZnzLVPAu6JaGU1stuUeBOi3xJFQOt
BFOd+arZvCyhSg3K/Sg7GMPc9LAJPT+i82GVXib704eJDvOAr0n5sbxt71ht01Ps4/BkOr4kRYY6
K2Ermm1z99teSP0zAjYM2XQsXTeRX9ja2zbNPKrPgy3V9hBQSJzFp6EeOO4pOA3UDfRXZm4IheGB
QHxwudJUhL1Pg23cU/frhhMe8AxDjb2ikS0gRVh9KnhqgFhw2aEQtbl72vyCRyMLlh+mn8TI3WcH
QEMd07fj8wwhWJ8Qzs9GeeaDHqs6BwdrDFeeGHcvj63GuX/20zCdkQSLpa3etpppy5maM7aIZBf2
XXRgVHNNXE7Qr7YpBU7YLNx0PxlZAmuOBatguiFcLShFEBDLDewoYCUFmFV0CFSHkLirFs1UwiQH
oTjgQaZvVKgO8Oy0cXHC0ogEZOSXdPsP+g7SaYpmqA7ya5Ktb2PiYCWJkeWFMjxLoS1Hmh2dlz2w
ns5uqDFpOw1YTbsWwasNhNwOgJZKwMP1yCo2OxA5xR1SyBl/3rCoZ3s1PqiANcPzeajLE13tSdIv
4+fPqYR0sMpmwNAtYKbvmISMgF/Z0Ss4fMqxqQ0qiUKh411rJPaBdJ3U9vTv4/XH4zFjaAxYnQTk
W57iuC92S9uw5eEl2wOsiS/Jzi0ErH4opfETCpQU//2AinjK/7sP5Aq/HfFtFOyU3eOR1lyhYcXS
7dzKVPYujOllZWHxScNWtCTqAuYnDan67J2KpFfJxvTa1fe/VEF+uniLuy3LTN2K9qoHfAuWl+ku
z2n4l4fqbmboazOJnzKdXUsAw4I9mtCz+8vFi9nv/eItW7UUEyAwnPW3p/GoZepZPe5gxd9nGVld
jWLcSXk2pN5yCi8wafBiA+xSobPesvVDpkpGrb2aV8uPX87kzwQV1TpKUKwTpswL/5aodU52rh0q
m2SHHOXG+rFbaeT3l/vo9lhZwpELiN7tiZ/w6O8H/iMj9MYVFrveb/c8y0vrWpHlH6p0FZFRl6XA
sCU8ez1gYruT/JsI7Y9dtDieCRbYoNQl26+W2G/H2ys786Yql8dQW34adFpK9ZAiNVbAdn7e3I9M
wMqIbhi13oCOluqWilDjYGMDmDQHS/dOvfISZwh8vv5+G/549DgtW+fum5am6M47ROCc7aurdTo+
hnepk0ufD2NyNpsHbWpyiujCDeeXca7+Mew0U7WR2Jq2ZSiW+iJffLsPhwPrdeqk3Idi37nvcLYR
QqZl5lY57Uc0PDyPGDTQc880ngnjWqb3BC3Kfn5hzoY4d5Ime3YxenWlBwQliSWB/cETY7LDYsm+
WfHOsry/3yT9zxXTUhgntqFSptT+QJilu8tDkbT8PlRY7ZLAQamEKE8KKQLcQ3rzviDLktgES+4q
snvdXCKJyPqOvKN7IamrNnZKeEGnRbVX91EIWAUuFpjUXqnG1+jVlr6i0oAFlVOKsn2Q49eHKUzn
eI9PWXA6N87n9lmdpbdfJvkfCo2W0BMYwPB1WPivKsq3F0OVsnN5vTjl8LQEASqTx4CAt+ubKV0T
thQuJRQzXpWO/347fzwssH8hUVHIDshvsZkiH4zUTO5YDZD9SaERnneRotJs0U+fiwNiHga9df9l
wv9BP8i66zgUViH/K5rzlinJU8kwTBTeY2LS2GmZeNA+F8XgAtiFfRg+bPHVZ+O+wnm54XRT4o2z
JwapMXi2cbDaI6x1XLJst4G6Yr+EPwneIeeFhjMkkrS9x0fz/Nsr9OdEzUhRVATpkMUt4yUJ+fYK
6c6NPqKdU4y1uTUqcFErOknT/ICSkLTVjyqk/aVjDx3odX9/jV4q3P+uEP898Nv8aEullKT5shhf
Arpv/ENTa8CCCrUGCfTGspEHe/eIpyc9hP7ePwXXSELOhTOHf23TvBg/IzXCh7L/aJ7wANVbAEBH
y85zIHefDb21/GWA/sD3E3MrE4shE7SY75piNbUkm38txil+uYTolPGF6dFzgCnQ8eSlaxqolh0U
nFmIo7mDmrZsSB8mtjESBk1ANZFZfD4/zx+0ZF4/7Qn1CCWGeTq7z/T42ReBa/Glj832oS2P9PFp
g4+cd4rRP2WB3RBysjHJPszM8RAeA8HHAzzDaDz3cScnd0//xhUB++XX8rj2xzrOdWuCZQXdxrLs
t5GUlbmT7oxHMZYHt/kz2nWztjQ6x9TKqakuPaKZqGo+XeAaSH9wPvPKpr24TkWuVW5q4SnSusvw
QDQNFxSr2T3yUigdHugAmNTUc5MFKIUeoP3WoYU3w7yaUikjl18PlEHdPc+WuJcDHPaPw2d861xi
5vGy8/y0t+ePqsNsSAVUx4FRlMONWR1rK2ANFM7HVk/joTiMrjOEwmQz1OG5XXTrsX3xrK5y99Wx
OtIGRbtoH8bnod2AL9o6DuzWcnaenCfgiPXZo5N18kkaYNDQNPpGP+mdN8veowlYfnjEnND2hMkg
RlVtNaKXmwLDSg2VQG+rjWp1m9wmeec6Un3ajG6TZFQ0lF9244hXfnhxSOk7qgpVQ5hJvIUYl0N1
NKV7MdY7e2QTRy/t03BNDXKae3t3AtvQo7iMdanmItfykRzhEpYjCLT8a8sMLsFzYOHJuaTvQ+8o
PZQZZN4oHuXubrucpG09Sr2OGt2Ra1yCykOk4wPbcelgDvXg2ryxZ4J0hWsGszlWW4AJTbVF9zj5
IJw1fEN27Q9irQNusuSaADdtH0ic73599C8kjGp3+CRjzC8m4wja+yWmPWYNVuYnGVIyKDcBy+RT
xwlPA42cV4ZVQOBojVx2y4qHh5kBpdqqxi+0xS76yiYaKQHidBNoF2weUemCQl96xvyCuRoWrBg9
cz8yDwHv/eRe8Bv2q3529CHQ0nSLjwqD647aFwtwVGqf9tdSEYQUpEKIeffHJo4XlLytQfllfwlX
WtRwyLtt74kJmLA2hN81URWqDwHCRNFIeA/gscLKJ7+VwDWSXFa85ypDe039afWykWIviepfYAhx
WtrcsRGXcTZwUUEAR2HzQLMczoX8xOy52q1u7F9mfHaioo/hC4SBPd2PgDQ9fgOBirHJFzrJMVY9
gUZyJYrvQ2l8nqit4ybpFbNi9gCpNLvyY/tf5knF/uGZZN/Pho6dnWOY2ts+65HrVVWr93J8cOfz
xdVd9BRy3qjYA8VdXV3ab9zexcM8G4riIaJqKwXUcXymULrkNpt+v//Vnx3dGdm64Ib8p/T7d5cH
KsKfCECL5JGpcyP+RPEMp2s+Ee+0FLnDr/7V56fvbkSvdZc8aWPT//j4TN3t0pvawXq93YVgJwfr
teau4Sw01njVRYOtMI7G2jXisXPXg/UyWG8zr9vtbgeD6fzkTlujLUaQbmt+4ZK24rtSd224g8F6
AH/VxfTbXUnu6uJOp3jqTueL+Xw+xS7WrVjBsP7537elt+Wopbv++0JqvrbKbyuppdNVRrJFRTL6
0jh9W8Lto6ToO2NfjkmXQOtACTjULy3Jf3Km2BMKf15OIfHXaw4u/PIMGOVPQDiPr3P72Da4Aqgc
DGxxLRb2dgbvgJJ93JqDu8+E4ulNGQ/kE7aqwv5OXPEyEt8NvzsUf3PFT48/d198Lt4MLFeVrzIw
IzsSv7uDG6W3jHgiyDi7iw494m3J7YHwcnvj3oqPvfHZH/dSr8fNNMLeQnKLc8zVFHhueGaEfsRF
b+mz9gW611nwm1YrP1z4nU447oXiWQs7nY46XfQKV3F7Jx64MS2und6KY/k1eoFV6tEl7F5fzxAP
ToswOqCW3Hm4mzR8uFRm3TTE1DscXvieMXxSd+eO+cME5dOuttq5PdPjI5jQUHzMwpXCwVh7R+cR
GFQPgpdXdqhAcV0rrup/H3nH5aRWFDbQK2EfXPMRKiDDgJ1on3bphniMyfLzGO+iu3t3+8Ph0PS/
NtHs7PZ3Ub/fPbvtNlNYZLoPb4Yj3yGgDgPkQwhlP6sBxJ5ncKzi27SmDT1z6+CDn5j1v9rtdu3h
Tzvrz76+Dow7cSAyg7BdEy6eVhROQpyK+H8pyGf5DOeEaBdtOBdv5/VnjEXSZQSfbcyqhuLsSH/F
8GZ4EyPy7m6ggwz55cywnB3Ul3YVoif0FG/CXhf7SBkHS9VVXXpphmlDDz9htLnivfbwcXq9FeGN
32wFaHk4Vh0xTdeDf34h4mJ3lm8RP/ET+At/FO1H0K1QfdnuhzDJ5EPzniF38YprREOH26Q1xrt5
E3rJQ3FccXzocd7BJ+rm/zHVw2c4ZSDv3c/JywbM/fzgHn90u/xQUwm63Q+t2f341LzuJwerg6X7
yVQiRj9MMxf7UH+7HaWu+CNGeNVKMJt8tiTATVSkNE/yxRe3RyCwWCFi070dbMsG0hPx7q7N7nq7
rhilZOWwIk3CqrEuWzr1DkZqgmkoI7U1nZ7E0AIxwdvLeBKYPXYWZ3d+CYSG4eSuW0XLie3gGC15
Z3ai5ODu/K2M9e7THUm+mAe2I6yQmfnKxmCwHW0rd7AWl0Gu/DVHEcIyL4lgAVQdsZwIHPae7ZEe
C82AqWy9xsMXSf/FY1HUETDzuvwmtf9HPf0+j5kYxFFn1k1Ld97CGf2cna39SbuNO2L64QpPbmvR
+mfCmbemmjtvMRvzRe7LumJe5v9PbqcMmKTn07m4X3wD84PXETOSn/tzfy4m7c68cxXrzkLMIdzH
Of9+cRdzMaPDefeZfBinq9XZXyz4HvTcwWLFfNJbLOaort24x1Qwht3nMRGwnvV6tRsP4/jkjTfD
4XgYXzyG7fA1NKK470aW98WY3Ww2UczUEkc80lEUPdzhcCORyabO4w6jiOEV8TPxxt1saAPyNn0z
HvZP3oafhxwSfDme6fc3YrzGjjfsR5v+8OB9Yb8xFL/l4fbFImr7t8Y4Tjghtk3+ZsMyePCGQw4c
RX3e+MOv3HD0jVg6mdYuzD38Nfxn6bx4fH34+rdxErDX5N9OHqfbjoJ2t/0hRmfEJNJtu2337nVn
bTECPz5eQxEBKcM48MRy2WWEdJuB15xMJqOReI62W5ZQ8uYsv4214ZcuNbn1ksfQtfqvJw8fXSSO
jI6RePAmABDdSZehN2lOUrfRfP2Vus1mN2cMT5pBk1EZTJrit5+j7cFvMvoG4nleM7j4CaYadztY
euvBNI0GA2+0HQ22A5Y9y99y1Mp9fSs6MCDtAWJ8tzFYH6PSHUw5s5b4wnTK4OD/WdsHrO7TOY4s
Hva9YmGHl45boFhFxSfeYO8NfkleIV34M6S3LBVZsIkamQLbW/iE0VuappfdbZyHc7jwMU1j0TE2
I2qz8b39aCvtpKW0QewH9dgKFV8Niq4aEM41dI8aA4+zeF84Ls+xWMqLQIwkN8dzmNopX3g9+a9/
notFWnyHHF1fQ0iMJrH4T3H8QWIjIgU9AnvN/0kNtTPlX67BNWjdQqk1vYWQ1gNGYCluD5pV70pG
qrv8nD562JwwL6H3JwayuddiFuvMFyKUUEKZ/Ynik/ON4ZbxRmT8+iiugDVytSImQNUZLB7+w9dC
ETuQ2+K8Ydz7XIr4AujkoJjK3kKs+qpHlKmFVOECMcp3DREl8Bm/7eqJ0FMa3lq3Vt7KYIziEpZ0
slbWoLePxe3qWyxXKO9Hun/3CB6/NhsQNKyFw7HCUOgfX0NDDEExWqL2w2vT7iXWw69Z+8N2Azns
ttsiYAXvJRB1rFFsOeIdarQ8KHxsJlx+69cXSySN7g1yrt7G9Df2WEwD4Bs9eJ98xF90c4oY65u+
E7D5Z5xTF/H7jreh65J1nwqYB0vF03tXX+Y9p4tMHAJTttCK5PASA6ZEX+wL/9uMJTB7rYDw+wJt
QsOb2XpEN5ZEACyewbtMhwFbHSmSoMxKUR2ccCN/+jVLKnK/JoK0HuX011qOSJCQgl0LPwISoi9+
t1gy/1lYMUkK94tD+EgbWJGNMlzgWdRYbejzXAYlgO1/3pSPAl9Ya10sgXu4ZpdKN27RKc7qUvj3
iFh5kRTeVxKL9ildcyh2aPbbSlLJVpnWpVmMr8geMdA5dwtSCEdPfXbKZtEsWKPbykjfxfqAtpQD
pcaBeWjONTp1oCjN+XCL04oYL/9QP3dJaNLkSt7GfXZlz+GBIzQlkhMRZDpaxjXQ2mOvbqEYadUM
VayOGBuR1L3e/BT9U962qXl+kcspdd/8AJYlM6us8GwJkeoTMGQSghoa2YasriXZ2+XRu8bIyMAC
LRuG4cqad5yqjvtUfAlfcz14fab3rIHee87LqlUc6b731J5oHDRC0DUEPewOEfDvWP/Fy2HFRqzx
dmmIfT+kuZ4yylhipYa8wOB6ro2WE62f+dk9MIdPtXeF7gdLtZ/qPki/XzupFEu8BP99idgjwiGi
ZqlQIjBF2ebrXw9e0zzkdX4nsYRU/kFDjN2kD/Pa1UDYai0kVyXJo2aKVP2EJ5Lv3NwTQ97o6uSZ
8ih/KYMux/5pos2o7h5HqTTWJ+flAOuIzytTzEYk8rGYATIEfe4aFHRRl1UjwYGmgiLsMQ+cG8+P
lLDy3kR+hBEHqDW/aC+pwd9dBYeKxu7rGj7bVfu6dppV77i4Bpk/NdGZO2NcbEiriIXg6BGKbNdb
zARi5KikVtCKBSLmI74ixUUWBqWsWKxyDz1E48Tf0PiIhm8eInDGIlXnptlQZ/i7zvAIaKp0evTY
wJ96GLnfFvmzY4YV6+No30Dd8Graff19PLX29aC+UvR3DzeCwApzbPF+9tKmCO3Y8cEQFZFcYAZS
eAt5uekkbEjM4OYkKTyb6m+ykQCa/sqakv/MA/D6slc1deyKyYzq/319i0Odp/9D2JktqYpta/iJ
jEBQmlv6RrBFTW+M1DQRVESQRp7+fKyrfVbt2BUVVVGxGhNhMucY//gb9VhVHGQjl/xYlH6z0qz9
1nibuVd6qfv23t598Ype4HE60oi3d/TJQLNRwzutUztjF/WLxYq2x/rQVmGKYtfxy2kvOfVXbg8t
FORaKpkLBQ4t05mhjn7/HnZDDe2sJ9oa+1pvCciyWcP8M2x/ECPszJW2xare9FbFv6KJJB7WM8Er
umxTggxPh23N5Fk5IhngV791K/55uv+6Vf238digSxukpVNFEf6aGeSftpgUjdjjIGU0leRXaD2F
IkoFepXR6vHxGas5TQJbods+IIOM8+WoOSsybskE3LSKO+m7C+6K/3sH/UcVwhuJwkHGx02kCPl7
lqhOy7zP2uyzmtSrt8z8qT2rUExSXElP/zqt+W+3AAkUm7WqKewJf23WVS9oXT8adavySCoSZkz1
U7UnUiRMWqMuxqEkhqpw+t9f8B9Tj+ELokkkC3rMnFD7a/cZ1ZmqVG+lWyX16kglcT1fc2tcxcd/
S9H9tx/015cr62vX5k++3BCiq2Ieti3f0MAkozn+S+2IovHvLXWIm8bzhA2VWzn+e9g2HeUEm3/K
doXVGlZqUUVY+GCSTSRhar6gfaOkSrnFtf46wNCse0fodYIpehIOI3JeOhr/1wViUsGR+cJf2kz9
o/sMqS/npNZvsFg8abvJ9qFgs6TXjkIx893NwGqfOARoO2GbRKqT7bvCUxE9JXpOsbFq9r3dbK40
tVBFbaHjGL0y88ni2hBxqq4xVgCzfy0b4J3eaG6r+nBMjWf+sDAZbWTncWnx//g4dSjyd2OA/v4x
kFP7oHQpewp9dHfREk0hoSHNn5rtSdlCyblgXUAuC+WdVeSy3myZsE19+QEL132vjjvCZcgVPkWo
zSDiGb1iltHrq7OkEJh5cBfXyQ4N4ODhmGq/HeiYnaM5zW63yyLC9ebpHHNyvcB+bvHWswh3/lWN
Jhf0nNrsEuN7zC9QdlEU/ryXz3keq8s9zcUAKr+4CluhBps9aP6XsoUytxpSYrMViHdnjRaQy7GG
tApg/G5Q/uJaFShgZaSCkZ5WOQR95ZFMoWEzqsgTI1HZv67MSIoLTHlsXO0WopRNACEOsuAESP+C
Rvi36dA/RXCsODhwqMWxs2J8Pewj/3GIS6/bZKzeH+1KMO4L0L5hpEzqsNlcLTb8knDoZZJTlQMj
zrqS4cF1DY1xhUIZHyGDmDbKe8nEMdoUmDze0Rti/2kThaJSq1uCao5TBFawNrWgQCrxUXbYPTD5
lt5MjeNu/QK4miaz5mU160J25DKu71uhwEMeatPNKNevMm6KP8FWryxIfYIFRtYH87+oSqxrHjTu
PWiqGWkXWqipEeaNZF6UbrK5/WDbIOw/tfN15Y2Z5ub4G7Q/h7Pw4H+LrbR92CBPPLZ0g6P990Al
EwWTcTzzAaS+alALNv4SKrqPIcLtpmNBKJzeB/i9w8OLRWZSdswKgyV8qk9c3TCVqYxEDhn4NnF+
cyqyutKgKvxn1uIGgQp/Dgc4N8ZwbxPsXzxZjAvw1Bk82JYhFTY1eharzW+XOSBIrf5ujWpHxd2b
x/2DqlzS//cu+l93nPFUU4Cfh2Bq8a9DPp9kBRwnEtuvwP0acx0jXTHivIhsOcoBzvr9EZaUnNAr
Phgi6wPxRv9Ayeh5E5cl6VJTU+h+PrKvzGhPLQ3L8f99ieN/booKEgEEWQwxBwfnvxrqTi4hs9/l
epUIHpSraR1V4jpj7pPJ9v22BS98ZPt/+Zn/PD75maTRUfVyngl/APv/eC20u/I5tlMJ1kP6mt8n
lVNrsAWR47U/N5IW02tp1wKUgHZbH2u7R1rJ2poWJD28gkbVYCV7VTv5t9HMPyoyDJKFgQ7Bm4oU
6I9p4X9cVctU+1Ul+RufKVPsNE+AAFTLxG6PbE7B0Yuwynwvogl+k3or5bQfGgZt7d36XJ1/ZaT9
0/ecqxE1ZkTSmIxQ4e/B8vjev17aOHuvklLipOiScy/drZfSzHoSzEqx9rReXUgFsgKt4dcL61W+
jGdzdMdS/W+LZDiF/18zwsXIEwn53FSAyvtHd/gft0Yr1WNS3YYHBtYw+S48BmeQmXnNjTein395
bUThH1N12Mu45EoYz05E+Ep/lR9y+ajE/vF+r5ikM5C2X1tUvzAJyhRMJVmxT87h+jCswNPJejqS
m64m2/f6/lXglkoOii9hAM6s1uQqY4B4ID1apkHmx84X0//QEw08deMkA+DcdvWO2e+QHde40+gV
Mq7wqlUf4NF8nz97pw+qqIDx9Is131VEnoblDy7sNQ6wN3O0w75/rSAn+CKwbbgxACTL6jLFKbLT
J5dn3GPzCRzVHia4uE9NorrFL9TFt/hzebuS0+0SdxxcKwNNhmbBye0/GFA6pKNfIFJNb3pjSYcn
E4NuWdz10ZJrtNQ5tGkPtYQufynMl408mPqZO/0tErtxygvsZ5Ln6cKAtUgTaWbDpnKzMkxWXVyE
/clJ2KCmy6NP0IUpJfWMeLnbYrR4LjRKfU7ZFV7Nr0XudHNRb5jvQfI/riScdQy8rHajSUSnsEnn
zE+7I7YFCK3fusq9RKKj6gr6aoyG9Bu+DgxYvXJ5XLGx95kpMP4pdyJmG1//e1MR/1lJsmZEZSpN
MFjGNuCvs1aV26J6d8/3CiedBI100QYvxXxvXkvCdJBB9iv0TFrh9RAeXkC8GVKLwX1q1IXURkfR
TMvwJl1eOFqNjA66LVdbJf+ytP+Md/96k/7fVQ7F/n+8SR8tpbHoXu8Vhr32+NxdyTklotc4gnio
9vPq44DXKPo10qBsg3mErVfv5IRxFf5KGsEF8/T0UJcK42qCDOY47jP9xgaCFI5/C88jG/SfrQf3
VNUAiOhyZEH963C43bVOFurHe6WWs+fnoGaueJ1PSXTFhg0xHdm90YeBi2Cn8d3G38mQ5rn3BPu5
hoeSmjO1tH4mtm4hmMkjus+1o06Wm96Lho2yHzhJ+Laxm/TCW+4I8Zh6Z+q1vwWxDTU+yOYbA74F
H/jhtercid8Q+MCkeV0k1iS62XjUspyVSVT5r20WdtPomnhS5tx2RF922D409fydmceLdrMluzZw
ZyfrbeI0hX7j1UHxhPw+MarDBwB3aiHPfuLR4xEfgdXVp0PKZwCt8Igo5OV4vEGpXjm3qLRJNguh
Vyi2pNCl33o06jCQ8DarDGUBp1/U+Uo18Q2oqUw7H9xjKGiWGONJuGKLPnYG1pHPyTajIIOD7428
K5Lw1nhsPwPnoLjIcZ3aBRhJmPuTKI+e5id4nngvKXtGrdUOFHmcQc3Q+/zmKAjISyV7sp/LnTV8
NH5SUutwf4T2Nx0F+cdXj+aL8qsN381cgG9xNEkpSLbZBlQJ2EDW08IoW1uYRtSFn+p7QtMCwaqK
W2zcyDVur75k1rJhp4S02S3a8sSqtyVkeDyQZS/x0R4vJHN8IsFBvtja+cmOZ0NgvQOfkeHEWDEM
adzJJhIk+5rb1y/pjCDtGU+x7TcayUit+y4NJDuJiLFPAyxPBnyotJufnKTTCMlWafMg6KxYPv0g
2x6VprqFODbesNent0Hu3O8mi95nRGqlAbh3fLM0+75WFyRSmupMcp/+MdPbC2cAzUJM1DNRNg0d
whr6TPRKhv8fIZSnaBwbWGxjUIBcsUWfUOj2jdKcRqkeLnYKYgjbxT7CCN5jV7oiD8lOViJGrYpZ
4cqBkRqkYQa6kCG+KE9rOifcEZnyygCoKmSxfF8H3J/2hA7iiM/eCY3FkHAjr5Jds//8qn61qkL1
i+OiYGtdNKfHEubWosQyjSLx9+jncw3L5JzAoNvhE9P9VSD32Xf+TTMXCftpeN29T2l8/IIENkg9
4ve82wy2MuQTM/JI9WJPegb0sdGqcjTbvi7uXscQ52sSoOsIC6f2rJQk8YFSSIS6P16SH3VcC/s8
KiK2goArlxmSfLGjSpv7TF2Sg93+Vr/a7EVeT7smKSn47KjklQ0V97wMUY4tHhumo+o+I2yu3XFG
VCfOn/sh86t5vqI1uHmf/T34LKDDlaf+NIWww7gbX0ZM6fg5iY4e9VBub4VeMcUnigZfDCpnRhDh
tBs6EHKpC1nHQ2uE6yDe4RrtB68nMmb1LOwfECYGz5yWX/5t4OXhUvibf+cR8Wj7NuCUahubRF1A
w8kJdV93cya7e/g+4AaZoIxbJ/v8gBSdrvQ+u23T3ydd/TXkVkBui0bbz1zcPxa0mYkufdF98BG8
4nk3tKAwmrQfZVaeuf34u0BhHjbSc87e4b22BDcWNCvpdjSrTu3gS4XX/d17+ThnzpqzcOgWqHnp
bepTN5zHcFnukEdwE58Jq3s8Zuaj2Bk0B1wv/0TJ/GJX8/pVD/0+509kS1DNX/X38/uKCBO8VCT2
4LZw+nyJi/FpHCSe4mMZ4CuB8JUH3VJbEYZOdDjecb0uksVweYVJLH+lrrKRhkc+XqB8DaXTzX25
r/VtLkdc0zVmlGYV87D0NK8JX/PH+hh9nHerj8f29Osa16frMg/lkLyHfEnbVxyuS6w+UnSZ0Fpo
O55GvePFr0/a1ABa69lnC/1xeuxatzZG6xFEfYhfm8azS0zpTWEHP5al7CGp3ierilfe5HeO2wOB
Cl7YWuo2HGPF0KrG9sjQK1+IsWDAw3SHyZ2mkyYawEaeFbFiChj2ssweEcdEIDFjO/Ht4sq+hfME
ZYZ8QJ27zuOpN3SSr29mjMzSGGeE9426FGRTmffeyyH0yrZlX4JWZaWrRIGGpy6YRZ6p0yXSF8n+
NdgyIlLJ/NuqsFWHaPmw/d6HHFEodHVGKlzWM+70E6N6aH4owZh56Hi9mZ8dNAQmd8/wYeUer1bw
BjYgx5uNw4F1tCVDR1f29dibxBVUEw8dmf5gRLkUv1Xind3JGh2qEdq4BAB3PSH6sWEz4uNuWNIp
WVYhpo1Eo+mZPdlg0pm99XYBz2w85AWQPgBWAv9hbI2Xxbc8S8iAhow0eIfqk+1zaj6+2SWte9AR
SQkn8L2tNqNlzDa6XdSzDMiJnGkgt2mA92Ea1B92arrf3H16MbjD+GM2fvKzgwt522xaG2BqIBOG
XcA5Khgj6AvVtodOgKe+gjmsyX9IZhJjMAn/4T4vSdDsCMuD5GmHoqEFaTI/hYKx/R1jo1UAR70d
i2kdpdSCHbo2p4oleYTBs+BUg2aDIYg+msPr8BQwuLvXrz8+6xcP6G0OQarjBh7Nk/1hykVCgTKI
Dcaz4xcP/D3jdUGpt0ojWtjaeTknW3bqaDgVqiHWnEQLhq38eegsOtcEeqFG6hJMKG6Qm60RtR4b
3SJmQf+g14ZqIg6AHOJ2kvR0+cQqSEwGZg55UdgsGqUzzo0sFg+jtQRZgJlu62sm1YMcTs0UZ4FA
5IS3n09zy/dIdYlJj24XHuARCuuomBCHzAQ4LpnQKXFy6NGnnrjJFA3+xMCmkpMcMSA1zxDtlp3a
/dGVVlcmI4OfT8voO31a5AoucXzMT7mrOEB6u7vJ4fkI5U2v0AkN977Gn2zD+3+MAF3bQIw4ODdp
lHJDKSPULSlbLoHw/mIUpgyMEXwVu+N80bmEUczyn+NS4KGTilJ4c4nZRzFPljBjAbm6Vc1gIvES
dOWnFnX0S18xA9xK8+07c7bPEyEhpP/JgFAMwMKDOtGLeXrJTVrEOcvJv8MMSS3TExhVEaQLGGNk
0Gkxmzua52GR5NGCSKho8sXpKQ5MPx8XVL4ef5waA7NN/ZypLAS+ZXMezRXbtIm0T1aDld6RjbkP
hlCaxobtS8COXuzSUPyRfMFsMFHDtp/QLuBjzl0suHgtTE9cjm0Nil9iSaZdW8Agrri6epwEV48s
Ej39zWcTqzvRhq7ht030E3vbqQ9GmNSdYPq+VvNyfYtSN10KTxuYTG9OSlTh2YvqGnUPDxzMzFCY
TgO72Vm0aKxzBWV+QF2nY2dtcWmZbty/3ysj+nK+eLl+sXzFb8EdTSG1KcZkpIve+IDjMWcdg6Lj
PO6dxNeC54oyg2hJefA3v82SDRUULpxPE5Zbv6zAbvng1k6tis36lsy5cnx/dzWWftCoSBecOFJB
F759blnDzi/K2PNkSeVkPYMM3219cmAM99TnmY36sl12wcNPDsllDFvNYXtozOM3p6aizDIiqAb2
LzkF4/0HllS2IFjWPubOm152NqIq+xWMwuQly41tD8KOMRXp07eIvdbpS/O4qn2OaJx1qZUAuq1u
NnXRLBgFhdSJFuTtFNHLHnlTSAQMxEaOn5oCdBJTd2UsWCu39ZNVMczw5mysRzjlij6cSwqf8dO6
iBtK8wmJWmRZ5WbpkW9q2hO/xM9nP94rY53uiL4fPoqsXxcUn4dsU/mjTVHMN4QEGfQk7bdi95xf
FMPSjB2Hb4XnA4YS+GGM2IP9m/uA+ib4WARoJvAqZWQoRO0v9eMHeiNfnbJpugU0kn5zkCX4hrW5
LpYI9YlnRaUOxdoSyTBRDcEecT3smOn6aVqv2UJdJFYfESGb/8qlW6Pg1zPBFU1LIon0ruNIe7NG
X3ge7+Evw39szbfz2Q14sGCys+fxw7b4yMca0KC4kEF8jKsdHfBiqFyi8ZouAKB5mVmfmaGENI82
p2liGPLdFvWrxUWo+llxZNtorMRhOecH7etmQ7tYUqdynVDiFy/IFdt2m3nIxL7oGvTwY11niYlZ
7kY2eGdLWzO3w3Oe030u6wAUhb/KFS8ekMuRJeA0rCuzlGxf923iR7PnM3r7vaHpubkhTvZHCK34
1JXz9rvGAQoGbIVsc32DRrT6ACTJbAH1kk316kCZay9TO4SpqMzw2Hqy0T5VvYWIHoINT6z3fsu0
hNwD42c6pzU+hdN9JxlysaCfQD/D8XN00EUTYfatKOhD9SuuIXMiOifmmwE4aBiu9C9MrCmHEsHA
DOjpv5zp7BFVB7as54VqYstRwqjmOLaueqTFyaL0hR0I0e3nOCRu3gjYbuz71IxTSBE349mTR4Aj
BVyHl/XztnlSvIXMpyfWJJ5PzZL5vm/ViM5h3VrF8n4YzDwgyKTOBGek4Sy4hdnRenOzMRyLz4lK
rgh82hK4TLVf584gzhlAC4Qm8/D9qXRjSu/KbME0MHEWWbMvu7P4/RksHLNnmuWB1Hul2boMz+Zi
1AZYs3IcapvcqOZg+N6IQfXArBWJ37w7MkbmyKEs82P3y0fiYEssQwKlc5bO1F/RxKm29SE81Aco
KpmdiYOPjOwhRxNJCV6MYohPOh5qceNn3yP/uONjm1Dzy23LYTyf7jqXc8+6BtimQyQ+JxuUJj78
KSfGO3Li0qPEqGehApcJ5ZD/msWc7CHCxa2GVyDfFmBxEPZbWFrnKySWvgVDqTxh+c191Y3XzFLB
rsJaZ82M47W2eBu4MkmQyHYNwog4NRQ2zJ/PgmygXxXylew5H94TLFGGenqJWaWwIwGO37rgpkKP
FBbQAuYFfie0O2Njoj8uAKJPchLhZjVW4fxwHwnBM3TjA+NmbpRbLcawAgUeX/6XLeO+EmZyYEXX
mxUbEKwGiQq3G1chYzjO9HIz3ePDQWkKWCKxSeJCBJX+RSn1WWrz+VAdUZhWbHtv++h0wHXr5lSB
8kyjdHmdU5YdzdwdSS7xK3/MRlMTF591spZXOe9LYvKyxMYU73YDmyUSC+dH1WpOeARtoWPtNGo1
wxH3HOToS9bPtajrMLcWBVc4n3j3B+53KKIa/sPTelF5WdqK3PSoc6xFNWOruUfKFlIJAYPQsE/D
+npiDGPk379/bphzPxHcN44oOorgNSOIh3OTGvnSbN8wukezdgdLgqcg2Cz8DfJYY8pIeScQ4YUC
hldwOTHYGG6/dZB8dEKQOPiprf3vt8UCyhws3k0u+LqG7TK7OfXlCQ2Pw9kdrzLoVyPeNtxM8Jqz
7w6KBXeoj4kSweEOuYbf7nR3ss9OqcHprur+mxbUspzHDPch76ob0Wud38ycupOnRkcVXK1vowdn
w5/rY3c7YY4h0Dg2otteUPWMnEIL5urY6axmad2jd3gtbCwl+zXHn3HUQUsnG2Aziht8OXQsu4bZ
L3tDHtOu7LJhp+ti3f3Y5+rSvPWjfY+4ZfoAIZ8xi0gMa8H7Y+cRtRFisKk3+sJ6bkbhpBhZVNDb
1xs5uB5ajKnc4RWPP3Zt80mEHak6JXILioq/+c7hBKrW6TDoe3Ia1zY1FtvRXDR9/oYaElj9WgBG
ceREk1Azvw2CPqOjB+VR97XF3TIoib7vd9SDw8uHU5pN31Aub2vJUrZlSPAS/Dy7nWMRC499hDAA
Vo3TL4TTbX9dgqtJG3EZMOuDaTqrYXI+EGqwHEpkGVdEDmo48bHSp6RtvI9F89iYqnG9TKkyKOIW
nPaE3TyH16Y5z22AvNOf6gZgxcid6vfjCL8p+PCXPe/feni4WSTD/1BpmwCpgnM0JF3wVYK39fFc
MwNICZU7RTWIH09EuGFoy5QrTIU/iIxu1tFMaFdDIMrj4RhrGKVxTd0c2mtk2ywo+ZIutYYqQ0Re
0nu3JfaQHFhIXdi/Khh/gEfj0824qjSsptfbitnblc4kM6VCvQccsx+OecJyTWWXBET62NRA8OMZ
NqzBvna9xA7fbYfz/fkL09gNOpxPqAEmlv2IhLAi5ePFJtGYoAGC08/QPhrN4hW/qXBI5P4DPNpp
VPKCfmV4s76ccp4ujx6/j1kgJmzaKj0QtwGuZ+BJbpS0Dyf+AsmXRk/zEr5nileE13h8xl8BrIYe
kcLf2VbfbFtUvgMIeY+FKJnzMN0TfV4bPjq9dTghUgtN3aiiHbefW7xP7AcjpnnDn5Idbr+uBG+Y
nIY9muccySbD7eWocwaA2FZ+rh6AswKnN3757L5cYchTkBbcCdisABjNZmiPfVoV5fxHPzdbq/aH
dhyZIlgKC0ayc3OynT++h/xpwEzb7rmRbPoJWwlptDbnr4CIHUCCumWL/83gN7UkbDCULXZiJ0O9
iKsSawIDQdydLTpEb+jZQLRHpZctPoC2xpFd0Uh/JEgWjByQiyLSmUmGQHs6nL1P73m+yDq/EAgQ
Zj06UjOGH8vNQ3troTSZS4v+503xL9Y6jp9rxCsOCFpnCd4ofC3q3ec0/eIWUJgv8w1ZDubEfmxa
92mpjOcYfAfXFQ0tiAFKuNwV7ZudX9SIr8rJSeAoKPF7BQmtMsYLLGZXEATSsQFpwGKLfNqcqSGc
7HkNTjL4EHORa3BZFTCXuuw3hZ7Kc7qvleBqg0RZzSJZEYtLVDzcTxgHZ4ADxMOF8UWnQqqjvs2N
GHARGSWEIRBmAHlmHvRs6eEeYELf+fm2RK2kAm4K7jEa/9zDgpS5My0/ZAyjC7MIVShE1JSiZfOs
PH4HO1yrUtzzNPoCeOdA5IeiXKSVEU+Zfpu3a5wSm2jY6NaPgB2EGzbsUVPkWov8l2olvQjkA95X
PWDqA9/jDMPfsYVXFhtLhJtdkVpccDG2OppX9hcGMfvey2zgVf08BkiiBthRHwdNeL8E6opqq7Pr
beXgPNQ0djvwEFf3zWslXvrd6eiBxbJBX0srdYF/rmt6QkpG3obXlmDTl36+muMIq35L+b36eCNz
1FgimT2ixWJHHgvxxlRxHECg9Ga6ax51cR9DJl4xoJuxKhc449mInfgqMxmMTTKpdxT3hlLOSpZI
sICfKszthDV7QQBTXK9nTON3LSTOL27QaInGGL65YoBwcPACdvDHQhnUso7U39cqm7+pN25hzUpi
U3O5zZuEmPF9y8RSw+qc2Luh32CuQCOI/KdxACuXma99tZyiBN3YAFYWIs3rWgFWoph7mkKQ0d6w
97IqUPYdrcmuPg2eOu6kMuSA4D77MdgCapY8+5w/X6U1BkygUPnY7WZEQTJakvDiPILEpjJcl1vq
RbZLahZdY2uqObzs3J36nQNu/gpoFsmSYdaFbLmEht773FAiVIbaPIunJmZ1Nd6I1vRSDA9ECF+k
Nq1YLRO8BMGbgalDwSa7hVRdLGMblwrPonQ5J1/Pr6nPD4+vMEGH9lA/d6ezMnB6IHqtHp7KSxrD
uvoEcTOwhhDb+uwAXBgV+A0/UI9B85OH/rnyC3TfZ1yQUYFOaLd5hYqnAdM0Vh0RyusAJp8maLdy
Y0IjVng1907FLoBbkblPZtbWU3WUWHGMhc3Si7TVIm30L/+2JjGWbWFipqK54FBjY1/A0d+PeMxH
E9bysnOOcwjTu9e6PT0W4xVAPIgGtQMSS5qRWRYxpFECJqr6bvigLJoabBxHthsm+Odhu1uIR5PC
bTTzwXuiKRMNC7oeY4onKVJA1mzMO/X08vCEX09mg0+tMfWdJtACFexudlyUAce1Ysh6tmKpNdG5
+Ga+QfsEVrcHYQzeBtECsOompzvMv9Ga9j+zUuhMoWjCeGejYYHBh2JdN/SLaBXQ0gU5TmDsrjkL
A6sWJ2Xfl/hfSlZefgYj8WlK4qWJq9EitWV41iWMReohCtSYVCt94Dzl1sh5mO9t7gCEonkPmghj
wQESRY7A8dXvCO/yiOv2broaEX+GM1hiv+4mxGhSbeHED9N0uooMxwMF76ihh2Zc10xAYEzaDlE4
aWLQH3J6OeCiZD3UKGwcF6qUape8AyYfX+3yflE2QvO7LWbJajtaFB03URtIXij2nvo1kE+cXrDm
vlN2MooY2UEydZJjCdI3vGWewnQ94pl6d0jJTHvoFRRdAvxI5teZSjbYCftIznPzhfPZF1QKPi6b
vb7pw+I/4AZNyt37cFIy2nkaTci9tN8mM4b8G5wKLBWjicpTeUZ7FvNTp4FJTsoZMN4RwKRPlBJu
B1NPWackIuvTzd3Bbg4XhHrLN6aOX1wt5hxvYtft9+VuwOkKWDBXLvK2bnfKZpna9+UHedVocV8O
GyHMNMbcQ0PeWfGttIBSdZY7o2ne0iXcjcSYaLaIGyMBspjV0WXP3lOzIA10JW6HLZ3CIdiSnzEc
wmDQ5n1TgO2gUKlMlPZEvJvv21eC1HmHT0FCI3O0EXbUGF4OezxH64Mez1b955ISg2m32wdTF5tf
hpmQ7+GTv0FhE38iG+2qm5X14Dd+ZZZ7knZvKqDbt3og+MXRYmJOjPKHY1chrgE7/u2jPDeVdaJM
hk7TG2RG14C1rLbWeT3MgBQWjBSm+xc+9z1snyTKZkhjGiY3h8elwohpyBRIVm/qDtnMLizC0YzB
BL3n0Fp7vFtYtCH6ZxhpgXzgMk3Zobd3amdIktJunpkMTTkUJpBQjXR5t0eFSVFHDnL2dNubI2gz
XBsEyq0dg7IH3SzfZzBf5RQCJIp4BG5xNJ3J/BHOKcZmqlOhjkE5nrpAqgCXlFEIIhwGE/Hx586f
ucF8tItFM+dmMjAxXssp9QUkJaCxfQGU0DpHpzCvlGXi73UPHUSzxyfZ4Jg9DkggA/YdlJ+5FHG0
8s47wzamRa+4uzKFEUnS2kJChlLJj9LvznbiTymdkeInyBBN2akGW6TeY+2ObKpP/CB9rqRzld3T
ONfnK0/uMly45iLWdSZL4ffp3ilYMSxZ9i5W6BlvOzME4tp3aYS8hNZAASedxI8QVNKE3ctIAxsX
T7Zkf2KR+Ahd68O9Y9LuapiEMkP6+Pn6dQUENXCtkKFWJ1ZKFyL3BhMH8XdS6ncmSOiDxVPtT/za
eO2grvIAiYynj7aVWXva1tuGio4bPcDstiKidxjvTkz7DMAhh9hYtLxTMyE35YUs2riBjQ9sMClI
EsOhSYuuyOhaq9gL5GLwNE1QMawi2iXVc70tNRtyGIUVepkOGoem/Lmj+XmqnyDGzlPuUbeoFUDU
u38Pxd+atnSbLU7P8A+jTNlACpE6CsMrPOwJRz7l1p6z7xMB+k/Resz5c1DBPMwsJB1Rijtal96p
nL/Cz0+CChs+1TDT3NSnkY2GcCvE6OBt+EjCkgeXso6YqNpa0AcSEdTO02u2E1RWMCcctveJkYOD
Nr7ioLEbWDpjW1wyAWPEQ53ywdG+DGCoYatNBKmhzD+kH9rHqV3MsDVZkmzsj3TlpJ1FNkPexHyv
hmOPSf4qXxYmAC1rDPobeFvt1UioOe7Mn5LrRL/4oK1sqUsXKNdUi76sQ7vNXl77BGgeAPUdzFZA
Kpszs1YbjRd+xrPT2E2jR3DrTUBwOiAMcTmVzKeVJ86821FXyihMge0G/tl1k5Zgi5DyWHlkQFlg
w2yZLRXa9TFsJaygisEH/jcGokJynbdMFRrm2Pt+8fnl8Px6MswRjTE1TW/eAyadAw/fFg5g48/f
MXNgrKv18f4nZ0yzGEZrGDf3+v2HrSl8r5ugsjnNmci2jnKG/OkT9rqXvPsg0Ik4KGTON+G30pFS
TQMUBfzIxWfzcbcp5FaoCaqpzadgbeRsFz4tAL6j95gGF3I+1i1ACvY7Ou4aHtwwDyOmuxwK/U8A
Om1C/YEoEYoAORzEAYEJVH36GITa3nZfV8UTnxaGNcQ0F/ufySPAjhp0cKUtpj9viadty1XA2HgU
CFNunxrLNJLLjOq6XcIrAFfFC/5btkjlBG7O2cyAUphBy8ttYpZnohGZSk0ZCIwc5euT2pPG5hDK
wJxaKyWBfs0F9Yu6MCpcmyPNVc5MLyTo7sYjmmyr5Q2Hz4Hdc2hjzg9XQvMXychzLdiWB9IPu4CR
BrKA7XDe3gA/DtXl+nVLjPvTlD6MNwnPsHvZlwG9n25OkdcZ0GNevLXgTcTnKsRMQgYyZW7K4Q0V
/mk+pkw7mdX4uWiJVMSlg7IBSlQTCjAv+5U4DrD61ACcKEpyfG3sG03XK4aWDgl74o5umyyzH3Rl
Pj7klSMBVKb+5yJ/GKFDmVrLeBbEgw3Prophwiv+qSDRnNafViMxckgqQlLpo52AczamZanfKeH7
uDyWwOpOWQefLhTQ2nX2o9+kk6BX/a5y8MDARh0cRwkb9Fz3EvKiW6cubk4M2R7bHNYVp8x7XmWX
cWEK8QjqpWYpGQZ+Dm6HOgLiBALA4Cd7tw7VQYVJD9xbl1yBKzLKBuoeTOptpIRvKn5mRJyrw4k4
bD28yG8qzxTctmHqAmkE56DKGTMNRoHLs8MABdoqs1+6EDR2fMA3M32EDoU+HTI/FyDhfD/ZmJ6Y
N41BTS1NNLOfnPG3St39nnPB4NBLBeFJY79iKaCLZDR+81GxeIhtgulemgkhiT2XlHn6eEPGpWYT
wMxN2f0fYeex3DqStdsnQgThgSnhSNB7SROGKAPvSbinvwvnTrrPX9E16Yg6LYkEkMjce3+OehTK
yAN7ec6WxB+ZRqzB2lDVNB/lnn3N767C3GQwM30gUH3hx273/nzAtDz3i6/Mi+jPEhC6TpmrGHWw
Hzy6wJLxi4bmAxsOIkg/ofXFAX4mIyY4Ha8D+3PsiRy6D4Evxy4CjFnvuw8mLbjef6SS1fy8vBHw
mqWdbR8orbcvavkTe1aDrBTGof/a3NecCEwmr89zAaTSW+qdf4+OqNd5pJi9HRrYXB8dpaedvqsL
CGT9jB3oCfgZeMTYu8nquX99qOjdx0W0oWzB5eQNDh71gLaDJbcxrsQvkG5v76lOIIaPc5YdYhvI
OFCLrJKbwmY3DX0+ILbJax2vETs/izCCChrm6Rl7qAuxW3x0PCxeMS/dQYpkJxw2SJqi1ZjuIpgC
AOLEBSSHdLT3wpEt3Y4uHEPLGg7X/V1n7+NrUSRQ8UBD2RSb5IM7PlVU/JH5cza5WD2RVK8g5fLq
anvlXF6lM+Mj5tzDbh7+Plkw59nT3uczIsH5TZ6Ib6xRdUJL2QJIG+Qs73aEAVPcING/mDdNds8I
VXeQuOHzCeWiB1PUvPSbXo772/V0jAbjg5e2LwX4MGw5vL8apSBLmZnkrgTwZmKJiTQ0AWkfHdQF
q+GFeitYMAFqjuoX1SUzGgBt+ljCoEpX+kz3j/YWwKCJnOqDdexVh26cNwyfJPsF8bP4jY79EoN+
lliyEti9PqSL5JwDn3npFoOWRVx7L4l4BYtX/pF8VC9suydTf9zfDqXbbPrbwABOmDP6ZpMrwfif
p/iLtcMes2k+qKx+oot6HG/UqazmhFqLjWt85KePhhKKe/zCFOy+555mXuKz6jE6bhfFl3DMV0zS
XQxczuvZ27pLrZIRYWDLG+WcAIB5+H0Gy/gq+tWXYMU7NktGn/ojbbfU/CwQ7YwBQGap5KKsakCC
3kult7y0dAqwN6KdFB1wnK/0DV7YEESD9Ct1Zrf4QhzYuaKX8Ixb+4GuIgUmf3tKPkx4SMIH1Ys7
Wx3Y+z46cf4is0eCD1E67XNflk5ot/1a32aBzximnvCirw6xkAcrRQoWmJ+9OiuBxCPCwpjwyGmP
0PZGTM8VYuvJe4PoSWWN3BSLw2rPwN7h1Yf2eVdOObZcBFtIyokuYSBhi9kZLkYadHuYheZxGvz0
HJiIZIfT7HEnTopcMuvuSvgawjUTVuxsbI0h8+C7LfWHu7HuIj+IFkm6l2d2jbUBZLanDXp8/1F8
uXMTYECVBvUas1Ch7eI9J7+x9aHKfnTlmpemWKPQu6Tb+32RUNQwz/9th4nQoZxmUO67ZcBcmEwO
oOQfuZlIJPTCvHocbswiQt5gUkhsDQLNjkmz6XI5zAQTNiE3Bu4/p7s2Y7qOWeAbO7R+5wz7M2xn
cJlYse4bp4LHsJZiW7iGW4KU2JwICqbrR3FhNVemD1Rg5XfgF5xV7ISKn62KT+RpnVWwUkr29vuJ
MJZiicHEz133YtgxLePbBebi6mDn3VWbuPe/6B5HimDGYIYjUzeDU5P+Eto9P9ZZA0NEeLOqSzU8
bItLB50DWedVS2HGyeum23RYdUYE3DE7+bMfKw5KuHiHYOItrU4gAwgAUr8bnGSFYfoi/qopdIJF
gYXD8r6HeAsFmuNTZqw1iQYb//UwDmzV6Y58DzSY6zkeFOTHjd4QHYpjccxfXmehIYdETomIYB2X
vB9IxNrT/kliW9Z8OphnshO1q4jyjDC/dD22JKR6z9RtYLETv+0ztx0Z5MPOS3fHkrEch1Jj1ZNY
zBLP4YnDIDqGTG7cWPcmSiynK+JsAU3SvFeROb5ax6gxnMDwUOKxaq3piDgXDmpEFDu1NMyTtruD
PYAzhNkiihiEcAES/bLQ0JgZiStJ0SLkxW0amj8tWiZJZr/wL2xazsyEIqAuwsh5KkRcGDLv1qBK
qNtIZC3JO8BYlhvbOyHLoAZZVdoP0ew2ikChd6ef1xjG4v08Rwoxl5WHQJVYaM5dWAyCsO91WkWG
iULyck3shfswtyQ+ilF4zOCVSrjOj0PzJCtDsWdjw+QySk9aku/lJlvfosiJZNFtCui8zG4HAvkK
Rsn95FdB58ZEMejJDArpVUTFNRMZrKsZlxqui4PKNG8IXptRWVU4KLRR58kvySqDw4yNZ2yk1YyR
9/hkjKe+jwo+cpWfIakJZwu54Ah+9eMmHPPz0yBJkM62FydajgJr4prCZVLrY3+HQZoiPMi5Kbzy
ITQasnWkD1NQLEl+6zKonlDuoowOTrjchWafV77WmMe4IHUQ74qEuI+A97hCj4OCGyI6WbaIfPsO
RmJAem2ZOwkNrQhvjnKsCzngGNBwp3PtMj3xoAVWuEeoCH4DKXAlXaAfkaxE2c3G3I6hOIdJuBvJ
pOXlV6pVVs9Yt8qiy49JJ7zXY7kq2ixw2lRcxG1ix8qmuoMUDHV20TIuTdjnXMGdORFwUmaPCpVv
Ty/EQzfH40t4+UKnLYXL2LMDtWA3BXbnsLo1Solsy+U2z12lFtic9owESqp1EfXZPOQS0oUm7QPe
hFYIv8MWjmxNUn3CQR9xI+txkUrlYRwN1NTRgdHt9M+5XttP8xZPUX/dZ5SJ86dhJ6HkGnGxFzPN
qaPXoS9St1Vm26fBtEH5KulR7jICAOMgFTBkn9D/ykuUDbZsiv6otz6q6O+MFLVnvdpnDVR9yQsY
LSl8qJ5axUDKhwlg3zaXgEFj0yWbqe5+CjiItbqVUWzd+XHzpQXznk1Mu+YBCQkCgq1UtrWq9YV7
4iRP+dRODs2mmJ2FofKNxlwLGlPF9D6fMW3aE3kVt9BZZEbYanKo2A2amYIwrbea52F6Z0pSViQD
VnarL8yOSlTEOVnUwEGMZ07G+kZ9XlR8p1v5nB+eEqYQUWCF4GJqLfn58GmpNRBTdtL604jkTQUp
hBkkkU0cjpZwEBPTy9TSSySq5VzYhXrxIxooe7EBzQQ4lAKBT/AtWxQ5LxzNyQO5mSmAQjW8yZKn
jxhvV4w4A9LM9XafKUt9osqzwAsg04JD4smLZN6rkxa8Diy8bd9AQCRTbAwqP3pyzuj7on46JdND
OCPYjY73GXM2eYUiIKupQ4SYcCT8oRXrGZz7stkLWgc/rpvdiZ/gdBi/zAKisu6plTi/czIrCwlZ
DpSwBoX9eoBWXR5nyhPuGrudmTODFoNP4dl84dG2NcWny7DYJDZkvC8ibbZSIG1lY+RPhhRK7xQC
9YB80Sa6sqSxmUIpY1/htM0hK6rwtUinUStiZaPerbX402BqXce/taFtg2rRaq0bCj8SIiKGkgtI
9Kvf1cFubuC1it23S7t4yMvfLnS7uT0jXOlxGFhTJQzCVUiW1rdx1LYdbxmAMPHWT/sp4sy3mrp5
YS0+cb65ApWa55SteaAD5O8U9krd698dAjh8yGRirgbscFv8CuNtJV3MdtncqggtzoaJTEKOl7AS
YRwcoMYDUMz9X+3RYJYAU6F1C+BKTBeh9muFXdwZaLgpcUSta2BTB3yp8nBooAJf3quiO/EimPxY
K1OeX78BwHDbqR6S4Zq9F/4gOUjmh6ywuzkqMcbrGS4yQNo/0sEU5ykpr/AffoR1uhH2PII1fYd4
UA/vF/0db99u3qwgxR97bsoZ7YTze4/O3AzTxk3DtGWC9DaN6BjH4gEt2yHZnbDyJWJ5BxeYsXD5
8hIkTsRBK9gdJaYIq2YhlQ5hW8B6TmADzteHFtMCKtlNia0XDdUL3Avn2vLyusUemySwyUkggom7
4EHObHGtXc5+8/3rynkEcUa+Fu8l4580YIypv/+xNMenZjYP4NDG9vWPI9SFL9E/k+P0je64SKES
4VYVq+Ggor4bnPsvFhSfIafeRVhPZHZSV9COGxsGMoanck7Mfz99gsUZ4e0i28eyyjLePRRGgy2R
azb3bkCAyR6FDRbPHs8uvXTcGcaQEJwYlRrsiAwJ0Nvb4NTYRW5qvi4uC7EDGSaxpdtFBGtglk+5
7RoP8FiYRSvllvuAQ0Q7XWRKcXpR3Je2QumCZxjg7w4H/fz54xeMBfi9sEcLgmrrLT1W+95jDGM4
DErPGpIfPyH+GgdrOCRAfXC6rt7TKZaUHCtt1cJnq5zecEBWBIJpzDP3SF4asG9Un8wsE/ub1yJC
c/D8yahQJrtKDZn3PAfmihYTOXZmnU0CIKYRCa0Bu2Z/Nl26gupQsas4hb49M6tiJoSqKkF2RY9J
gA7MYpufjb9UmrVx6kbpFS6vCyNf2sNVAB42g9GFXPCjV1zV0zcqTDyLfxeQp7butIoPYIdw5QOs
AEmcA44LGb8w4xwoXAhD99i5cHvFbdoR2vkDMd1mwsDxf6tWzAcXLL8zE9zyY4atrbEeRptkndDx
0WEtLtFkdkatcIpXIavsFO1esKCuyJGRWawRnlBychKjn2h31RHnuW27VxfTXAIOyiTX0BdcGb6o
0+SEj6d/ldcSYzFM8UhyOkvOJjniZ2sh9rXqCRlw290GyjYTbtxEgTPd+1Yu54cZZDzKI/xLAT7I
PoEzZveXi+T2hvVOzONKG+3W67f9tLDshsW2E01rZktvxTssvuzbLzcFEAUD9J2ygRjsCJsUF1I8
2wDufy1ne5Dmv9CRRevI/3NUAVDB7rtv0XGAa2nx/YSpdL8PTjH8xXf+eO5LK2NVe/1m/PnVVpCN
MML+iR2oGrILXYnGaML+E7vYJdw4dvHZ0bg8EaS6nZV9ckhJB4F8kMhGxuddmNq+bs1iFb2wgVeO
5jJi0GnakpevJxRgmGfX9qugJbIwgdtAOTd0mxEh4DUClANuVzZRSJT7V933eQ0/5d+Kf1rlfu6l
G/OsY+yyIiNCfSehgnMcjnfwq22AB3BEw24bGZH/gCQ02m533bkc3BFCXYtwGTLcswMHMloUEA6Q
l/kGRL6rT9FptighA/PCHpl4v9Vrfb7KLVh/IVA/p5+EZeshO0PD/aWwfn2Lm2ZX7GJ/GlB72lHZ
DkftYi6K2y9HhnKEYHQk8fv+QzjCu87OACYMRv8gRkmAkvuV/QonrQSsLV2cv2c5kPJViL50Brlz
zGnwf2mXBmEHzYe5RDrYvYdse/wkVX8dLIfijcfYHigKKwLdsGJkJ+AW08dDpZc2920szMvAj4Xl
eAmuLPp64ua1msVxnKu2PG0uVpo6fbAbJg2XF6H8wMGcn0T/x5d9QtRAdYCiZsv5sg+s13p27lb5
0nTlr9dD3pkAUWBNiW2QgVXtgMvxyqBSxE3goVrW9LfsEmhfhbQqX2FYfoj7tghwjPBUbdtqW8mc
vlJ9sAxzznVk79nTumcXauXJ7Q4nHtkJZsdqFwIp3i3twYVCtiDuUKLBvLTm2qAdz+YnVXzjulQ4
HyOwi7BCdA9vG40xm9MBbkjtciTxn3jm/MDpRr3mmeme6K1c25ZMYKS9md2s5yftHj9IIGmRbNRm
V+E0BnOAOr5fwtw0yeX71D9nAO6k9jXX4Yh2UdroO1Y6fso28vMevObSOPEbqPl032O1m5s7fV1u
GgyDUPtYOQ/PlQNH4yQYaENQdOEJzDbN0f5732qUxQCeS0GYB19FsFav7Ue36ve5YxqW+tn/Ks9b
YUAv4+dhgbPkYqvj5Ej3CltssJQmrsG8ZiN46C/7taQ4EUk1Jlhs8jlOMV1RbZ6QZh4GhCrcc6Pd
OnZH/M2LtGN79uB/JiymdEfEkSeYpvugtCca9AuG7+uheBJSCoFRDQuteIg7lsp0csSe/J0j//wU
lulbzZ9j//hDXzf+zClOwnJ2UHCzp8vBsIxtsDmFAHwn8hTrQ80GjY8UyQ+vXTVbyxEjSvlioJ6n
k0NHNPymChOVkHdkMw5eBWp3kgJ4J9U61Pdi4HdnRdtQJs2sbgezV3IpZ/mS7aZ4AH9Td0ElElYE
q00mO/Ijd+DY+zUFlQ55ZPBIeERenlY1vAFGNy9QaSjI15DZtjpJyEnbJLpNvd2Rd7K7qtlsKe6R
O35kEPBeEBTIlmCNwTMq6c1pVK2MBLppndUYZDLvK7BWTH2I7MvEFWLvtcd4h5ySx6Sv4qDnAOcR
QsTH/1ELGX5hslE8yZ3K4f7pO2nDm6Ux0QlWtSu1+4by6iMT+E4jBMGbKa7EDU9DhndG5irlBaQS
anqD5DD7dZ7qImWqOjpIRfG+ZEE+bYA1keYQ3HbBtpGGfnJT9XXPZG3EDQKLE12c2tVrrKvLGCQm
raT3l/w7G9ZZSYYduL/OazXwvvT3+n2UxGs96LoTl59j6hY0DsTg1jZTPfgmCD4puGIn/ZhJF036
zAd2qx1nBDAZ7APLqFewNYTwp4pgCAY//9sUQ/wHdx8Z2yHNmOnK5CPzlylGJevPJB/0+igQ6h1/
dplvIHp49a6GxSwWerPHEP5Llto/+XD850f+5XDxktRGVxM+klyvLDAZGa1U8/YcNhGt7f++PGny
T/rLTcOYovy4QmYQmj59l/9w09DzbBY1VV7Tn7mBGC7CbEQJ20MWAKIxZjQwLXK0cjCRu/exXyux
L0HrejncDiXjAZWNp7YDs6vS8O5Cb8mqvq+14aTIu7ZdjlTZ//KN/0/aGvbd5PmJukSTrfLn/vsb
h5owRIVZVMdypHKs2tIeeQOqCs00ZVAIylHm8VI1w60UsWnKX2oZYS+KKF5FZ1ThwA8sU+VvMRoC
LBimNvRfI8n+wQjJ0ImDIztal0lK++s7cpeMqpg9q6M6JNC+FRpJX0g4es3uX9bKPxhB/dcn/bU8
8zHMA0FoqmOvpG5fSM4sdaIAV7qgAyj/yap/8W0U/2nBTPbpeLCQtSbJf11aM0bRqA9KeezutzTY
DhnEjh6re4pfM4fhCYkogoV8B7Uq0Ul2sP3aDw6Of1kF/3CHMY4kDAsrJQzdzb9cLeMhurchOWvH
pOrw8TgOxQ87XoDHZVd/F7UbvT4T5UBkpdX0yA1As8XX6jlKqZ1rDS56JlOv+zJTj0P48SzRucaa
YSV341doqfuJEuq7f3MslaTZP2wmpBwZhqawfEm4/csNpjMC45WnEl5Y0L5COAwQsBoDpi9yTTFw
yGheXqCE++YyXOI6YPr6eST94R0ONW5AX8+J7Gnl9KUHSBBTrSAv4SBrnNbJ9SO7MCPERtAVIlrV
RDo0UIN+k9ULHZvkCQreBhkoCxnxSGYBv35A/FAHU0kny6f6je528tKhfGxU9/U8Fr8NeaQQxCDA
CevnOyQI2kGUmwBgj6fVXtsN7x1zMjYLyFHI0kYYT89uRW2ens1d/3blD0+sI4ge78Whf0zqGywt
FhfOKGyn3AFidLLJfJ3GjZIgXRXZVngTduNO2KmuutChMgCyih9sRSbNDgAia9qaXYCoSXXECGWM
nFC1MBADnOVCZvCnAKcOLzhykx4W55zcQzdCIUl3MRW58eVqksoHZZMzhTuLPjSz4XzFaHyAPiF4
WINhMd0Ck42fDiELNXp1MkcgMTNegK5Ip4WG9qtHSy+BHi2FYsFMscrwp0yzHeGnrbidkODYVWFp
u6/Rl4HQYcfVpw54R4LkMR4Gk7z0RYPYH2yW0x024/ATADKgdpaBgvnAEV8Wz1DtsdtH/VJ48F+5
uhjH9YtqZwb+r3yZ0yzUSzkg1qBgDh0kGgSjxK0dQwT8JdwpoF5Jvmd0jLN0n5IOB/6dREC59W4G
BeAxkqj+omHGy4Bqa8eXgwqAgwuI7uyCkA80OSQfHZpMYk/+XIwgmTQkXFeQEiFo1YiuoUH8gX5n
4DZX4bNm9vaIlUVae6UJIdCBIKRAIygdCCcx0nQgUit025N4+9CF9ydsGBgvjrbXzvImW4+/9ZY5
9kuCq0Knj8VTcYX/0xxySBFvqEvbt5Io6vnr2GowGjBj1MKTYtGMtICExgagtxk98QZ9CaIdiokf
+sELAO6rtZnDx8qjALKD+FB9wPd4zILlM3bL2jcIyFilpj/jL6W7mOoQfIg0e2go8KugwMyYVylz
EZoyWA3eARR8IFiJo9LHqvs8OQsISO5wXbcSud9+ruL6twesSzbyOOGWCsRq8EPGyWdwtcpYAwYs
VWVX0NA0WEr0k0+OQDdjuk8aJMkBP+fmVIgPEmv2ssHdOsCeu63ymmEBMUlHLZkzevL8sMQt21XI
nAw11KNcDbv0Wuq2UFpt5rSDI4aWdGJQMkBn3ZukwawCnN80i0sIReuJewNVJaAZqVJ3K2TkAd9d
tIKfDLVS6Eq0x3+MF1omr4f+c7xEp2kGUN2Yshi3irRX70teM1LHvi074HUQiXDIGYP3PbORK4Sm
hjassXAIgCiAS+Vn6YKANWbNYN4xzfeyOTWD13a/s4TjhMFZuh0MpjI91Socb2iNfqJt4S3IjNo+
AohV4KLQz2lBHtwD1hSyRAAnqEyvS7lLPsoT1HVQG5nv8Zwab/1iPG1zG3kqsReyt2fyQ5BQ5w8E
q8nL12Kal07jEPkrOdZ7OEdAVonHU2loSucvOEiQuaf7Tcj0pF0SaEHmzQ9o44WoY30RojWEvwBU
q23hI4G44mxiNraab3rhbM7LFF8BhYGNPTDlE+dR+Ygxxlr3gv3cJ6YDSEo3juDHxIRpYLvLy7ek
Xkv94qOoXA5XaXhvtHfwpgQHgQTxe8taczQIHht0zAhxq6MM182GgVoyZNxOFB/GPqRDhvBkL1Hq
KGggR59EuyryR3iyymeq+/VDma1YsTWkk5ImxavpDgwXckP82U76egBPdinb6N2h31br0pHeBgw2
6h/d7h6G6hW7SHZi5p5ukNFVwwwh0fGAQVagLMz+/G7a+QduGbtk54/dUW+u6EFlX4Q0UNJcLbbG
LfcCA/2WpcFTn8cfNKYhJPXZLR3QT0hgu5o7Q96SnIELvQsrEwVIn2NZY42CY8z2qvWlYq+HXGlH
xJqGQLMCqagmkqrXOrO17uUSVHNLmCFla9xqrTu80rwXi+BDB+JPrVlt52Ax5DmBZXLSDFZVzG/K
W8PMC/WRgjWcT4slpMtg/4qOVfip3x2tXtbaSgebgv3Q+yOLzBTdLHKfTOE2NMFta4eKP7bHu5sR
z7hUfZSV/SfewR8TB50oNX+gcOI9SsjuhZJyNoNbRqoDyhMGp4A4kETm2blyRTputMeo9pNdtUOX
vCSS5YFkMOs4Utn3HNlRvjwODo+g1Um3B79njlk5vyVeg919VTEXnubqxheqB3S10VnFCA+4ukXL
BqPYwlfreYZyClMTGhtGGVg5foT7WcfETdpkXPx7730moI75/FL/8EqHTPZKmJQ0XzEuB/N7u2Wm
R6NY/qDIoCctbGGPaSJeVdl7sdRg60PUWDW7mtE8FPd+XqF+MVy0GPlkU8Q0VZzTeJf6xIcUNzXU
yanLpMUDAsmKpbJIvjosd39eu2IZr9TPyQJLvLSIX/Gir+3+VyVpndzEPSlH2SRzfyIZ6gHfIFxB
FWWYherImIZlYBnUMpz4nfyJzmKmbgrseXgYHpUBN13DqsKNt5l7Pxa4GFja2Rzswhu+2W33Gd4M
k9DxOUnkWauX+65bI0WxzHR+QYSr4mOwLdy7g/QLrvxEyp/k1skL8OKt+Jw4twgOmT6emYvOW3xZ
SUnIHfyc4xW3aPaWrFunRkfsS0yFRLzlLL4dfxsrSVea6pPSFk5YaGKOZPfb3/otDe3HUyQzAtON
iJESc6JuF+MfZixqJlqTDERkJMsMf25+qRmny/xpT1eK7Lf0hUWBCBJ5GWJtTl5e4o20DX+gXCHG
ocT8RhXM3ZyC5i71lc39xHSCX0cCav+iTcTVgr3gF8rkHB+MTbmdFI6AL9Caw2Ngt5t4gxdFYJdo
UQBzmHegzgjxArSqRYNYP56hsLhjwLDqYNKygqzgl3l48Z5J/tM17k5BIoWHcQLQ+JdKPAGqNEi1
R6l376cQUn9m76s1yfKCbu3vNo4RvqzZ9bX5VsBWqPXZ9BqvOxVYM9SI26olhmeKwuOWkAMitaoP
+CL8aK5wKKFuuqS7TpFDst9uAqZqNsrcCVi5e+Jv6Fyi94pzDgtTq1nGn9JJ9WDOwglhmTfn+878
KT+BeCs0ncEuun4TGOvlXljPpdBGbQWny5/+3uyWjMf650lRy47G7jCsEH070pd4BdUhmJBT2Zut
Ildi8n2HAHcb9ww8Qu8xusJ6ckwZ7HSLBxs1mI3ahAGPqz26RYxN1GBf4o9qqTtM9HhDpYQ3na5i
UounwRy+1pLLAkBxiv1LQupglQxseLhj5KGWkR4i28ceOaG8moS8QB9IlMgnQW1Z3JfGooP7z/cp
yN3D1AIxk4dEo/sNuZEQp9zg1s35tBqt3zVfP7/6vZlbL3Qf56axX1iZXXX6GFyFsB9HHj0J17AP
mkSIOFTalXM/jBPKdx3d4QCkqiLmxTcPDsrCtPu9kXrC7rnD/L13x1OFTSHhPsT/MFQmlFVkQgiL
wd4pvrQBpvqOiZGdAoaE8xMttnIVb92vwMKdiN8QJT0F5zOW48PwcFDMK6yRhCMFXb9KoEaiC5+w
JeSzpqPwXjoGu+OXPqlHif+d+JhWR8IGpOlt8DXprzW4jaIr2xkE+o87FmgpRjO0k7vhE/3xB4ju
W28j85woc7iSo6sCvCAbqePIXeOsYlUbHm+BXKDbwrd/PZBi7KDsHTWIDyCsmc27xlyYSTQkqZoE
ImMTY7om7IqfcR4tUHHMEWOkS4a/PrsaUvI3zWe2zZjZwzdqs+vtDwx/PtHWn2q4m3xa8JB0RCcp
0AQSIRjJJtQo5tI9uWwXukcmKj/oyXCiWEfb55e81Dkz3GAhVzZdRcfHoNuhYZ7OMRNxPkI+VF+Q
MoR93E3OD0xNxy+0ipVLQgA2QPlansOYwcJuTaWEeNBF3zNR1SfsNthppIzoJwaLbNmT+GcVJ46i
LEOufhfUnraiLliIbNF/loh+jiblGdK1A6ck/8q8PJqAr3TuR+4Vp81sgdzlXNvJUViZ+0u8/f9b
P4ZeDRyzyb8G13Mv25lLzrHgS1heEU5O6GdDcPii6lw9gYAznUvKAwQXJ7fhFB7ZFy1zweFW7Q3k
5Mv803CxtBY38NwpWI+4rzydiSHLBMS76DTNhASwie8pOR8KZulHCE+sATGx6AkBQnHDOmWcAndP
bXgR6GUxlRs2On5ap27bYxq5BSABiJ6X2cKQbOKWdAAPSgi0KhZ73CLEVbvnSEZPQy6fvud7lxuI
GBB+A5pACzuakJZz12/zw/vTm4bU4CMB8gPG5LznzMpwj/ATO2j3RrEwbsNDYnL/OdUnuxwDGZIa
EbuCYtEzv8/OyRthxKoH3PqyazhX0PgFW3PvNwHHtfwYZK7hNo3Hr+B3vB8/I5mijs0ET5Xk7ioG
J6hFeSKtgJOa82TnlXko/vyBlpJij1Gu1T3qY70BqWDFvIfM9G1t0SOWPQW76WlTxSCrMj6ulAcq
9lEZOeIyunXuhvPccjbP+Aotmop5LuE2xf53xPWTdKLZ43vWAmr48u45vRrj24PGBcpbjccTaJXq
ShCRRlzEusYNzyUhsdfKmExLpU3/ZTZOckyRADJSR8Q3fxUeJEUTuiGUIsxMcwBX5iEE8wrv5vtr
RTVlrSoICG7scFVz+sSah3I2Kw9maEKZjrj8t78OFCSKNU6xwnOTWDYI+DShlGP6YsZLeU7WI/hO
6qqCo1P6frD9gBjBdGB17iD1UeTYzMFZo4VtvnNOUgOvwG3VdHHHPJuCqiByaBrUrkp4X+q6RGcJ
kh4uk13Lc0JB0VoJNcAtbP1Jvug8ms/KxMHWlbzsPZT9nMgmxRI4pjjxySHyBsJal/AgKU6Kb/VX
Wqu/IQUnwhpMQ8zAuq/KLVCG4CVvXWjLXrwtvgVPRUCFExpVzXezDz8QK4+2qTvsqAAOGjhsf61W
8eAXDBEOqS/dqJQzXPe6XekH47ozXaplcDyNQV09z3983dd2k5xXuRG1KbJA3jDqnZ3r5jsd5+FR
qF1sS21puFbQeBog959mL7laxNn+TuHaPSpjHpMUzCSDU13gvckP/GVmi9+Vy4qqHoXoxAcFnyQN
VyI1xbUGcQnwPsXcmeWbuqMP276u56InfeHmwI40W7zgdqPv/blSf/YgNqol7phPDuaqulMOXXUZ
MfAMSM/iOOK6O30e3fp3ZTsTaUn7XXihF78UWDnOs0czmcDGmyuHKVvVJT+0hxF/KMMWNylwHqUu
n0UeGlKYR3HK/adpBfiaHguIHxixziAZcZyXBw5L4cy5/S/jWOUfxsKSieU/Y01zMp3/y28+CiRj
vLfp61ivRWSSkmUA5l+RgZGuha/ygPq0mhSDH+0uNxavj/q8E26G1x0r4jMWIeHtgsgQqHQh94Oe
v64QV9sz7heMzD51PB/dFmNQ1JsF9I3JacQEBx2scK1RslNb2mhgqUQax/x66TaTPky1z/R4xJYd
Xw58I4bvb+IyupoQY7/qvcBZFZ+Mw32PGuEAlO+ixZgUlelO+yno8DeQx78KbKLQiYKN4bZQLxN1
LpDEPELR2dIW+YxMIRujjLYeCNphEYcYQRADO1gSYV3UhMeBSk045AvC7Zz6qp2+WozcVFenfpt6
oWXIJfhscNkpJDWC/ROrh83U6E2U212zjpaoWFx5cCgvg2/9MFkL4F492QNAyq59QtxwAMLbelHt
mv0f4zacCCjWcuoL/Yt53SK6UWMcyIH91tlIA7oJjt8B72BoSAHWVL021xbJ3lhAqr4GbyPn+EQT
G24ZoDmvT7WvP+muvjr7M/7AR9ZtP/ltOmtt8TlzLy8oH/HC9IZltb5PRCYCTN6v2oGe/1/iJdR/
nJ7/xxqT/hv5SVpteIlN9jqGZ7ZqGjsKDLctlkiKb+Ot+UGZxtQIZww0xY1XbEqMOL9jVMb3XZGs
F89ry0mJCdcLfWu3SG4QbMR6SdbVGZYPcPnUoGGycZjwZQ1VxfDQMF+uFv/7XSGn4/9ibjI52goW
+6amKNJfEIqmGY3Uv+TnEeVCKs5rClrth/O+2hbomwDQMQ7caE/3GeGY4AhvhbFi8qy/RZRn5/hN
+tR+8YaL2apTCB4uRcKz2plv6ujmZ+mKtV5z7NB5qU68744dTLwSGS3Rd3ORIlYLN4jI8hzTOytA
praXGEphgXVOXRnfgW4H373mDIGRyenUOQEnCfQC+D13DOcmwRBLvV09H8Z7DCmC+4VdPCw91UNK
krPxD46JI3BqK2d9A71a8NMfcalFkEQW8SX0QHTB1IV9ROcX7Jk8TtABOHeBEQhMdDwkLhOobWLj
ofqvb+6QN7qk9k19uSN+Sm+T6REuKAjlVqKT4wERHlhz01CjOBsLeXIdBUJhOBc6DCMAtqUt6xYP
vOiUxC4MLmy7Xs3/I+zMllPHsi36RUSob15BDQJEZxrjF4W7A2oBdUj6+hrySzmxw0RU1a1bmXkQ
Qtp77bXmHNOKc9fcNTcbkYSOJwswA+3UbmJiqdLdJphJ14Wcz7tueEZtEj5FwqR4Yq80ximQ3Ucx
N0r/6N6NYWVBFmUJzb0iiubdGE+pu0Y8X7ty3fWBdMSUX/3LXu+ZbP3a+FpseaTxJwz4wfblXiB9
k2QqjbbmyOQMUbnZBDBIafX5qOKh1l3IYoxtpuger4ikx7zRKUfzk/v3o/z7ZZOpJptk88iKcnfZ
6VnOBqfwWq6LnBaHNq1wR2m9oHzrM4ORxyD1SaDp8GQbGNSfMkBuGDhP70U11plxJP9E0gOQrCkf
5Q4InfJ8eoliz0DYwQni+E7LWP4AqVFAzJug9ME1o2UIRP7+FuJvYzlCPAVB0QWJiIb7r6EnolCk
Yl2u2TTAdAACzeHDjuilyFb77zrJPsxFusZG+1xv0rVixxMRhpW0w2KzNtBRen3Xxd3RnsYgT5f+
+pns26XiwXRIE/v4GTkb+rzJEzMAcY9ZqG9kh2wCI3OLrOoVfv/kNie4pMZJYaV0O6mpyO2Srdu0
W3LCAcDn8IYcyk/KhtwXNgOc93TcULFS7XjlCwURmqUBQtcn3idlX/AfuB3BWkNGoIuIwohb+Sm9
Pbhz8m9LmShoJhEXmsEwvi8LvskHtFxWA/3MnescEyed8XpFxkkSBAkiqFJRD9OZIkgFp9KOo59H
34xXEj50YWM5wtbdO8fx7IWjhlkW56Xa0585/vS1N0Jc0B/MGhb5OyObuOBsf96lsCF25cycNm/6
tHsrB8wDKhcoQgSnNiOjdFhT/1PUrQfsxWOdNBvstszmntQZYOS3aJMHDuEXSHI5fCyPH4hm51U3
p51iN3Y8u24iKmjZp63jtA5nEQtWY+UIz6d1+IHQl9WH9iw6Q6JdWJ88Cb3egkWG6v2CdjC2eoLR
oX5ROOb0vBDEUhTm06vqnTiV0ME5jmh8qTSH/v4p5F8Df779EnejZdXQT7EcMrel59jq00uwAKVx
tjkCy7MAFysn0De5W0fRgQFEgs2F75JQT5jreCP6gWSX65iABurJllFGsyuEj1P1XuFt5u8Jrb+v
Vuyv5n69+/7c9M/Vt+cmrm9SEzd5uRZaj3ZJRHqOMhZJ1ommXTY2X5kMpcm6lV+z/nxZPUqCl35Z
b81+nZUFilZBNe4kNkqenE2zMLN1dJuq/Slc98wQBBRYxgJmLygLUQzGOVaswW0RMv0yZIyS+Ws1
8GO8diheHPW6O4HIZQOvjvkixW3y9z3q1867W2SSLqyQHqmYuqrdra1JUybRSYjPa4P991JPMm2i
gni94KZJQILRn//7835TOv3nA+/uyVEVzfrUJHB3qeeQcigdm277jieNfg6TPxjYJOSpgwebyK/f
UyeJXFIJ7jGUuwf3ol3401UlWwfoRgxldU1lN5TnIltvkWn2QNo/+J6/fqChCKgwBJN0wbvyKx6o
ZVGfNDxw+NAq5h46bXSh8MJGcHoflZSSJImjszM9k+OnTkuiJ4T54oUmUPysXq+uds5mD67ql+LW
JCtUUYgNNdiL7q6quR6b9qjW2TrMX43ByVbEyzgdkF0TvCJYCqTLnN3L0RX1we3v/9z7x+z75949
ZpVwDNMorbJ1DdeXLLah0vj9A2+i4jfbB+qhX+RmpLCKqiSrsmgqgtKvYt/e+1DERzcQjfO6oRbH
MwnCnd3+4ujGKqScVOvPsD40ihcmbzXwWsU9DaZNMU86u/k0mHAoZFSI00AerKXkWQwfxU3+XJb+
e3l325mYhHKYKcfLujcEZrdmaOCkPhdoSI3ayXnVo1M+vl3al1jeMVxQKuoB1MZBlv6T8/ZRZpz+
MzzKEDQFGRGLlKRJ+t0zgfSp0siWzdbsiZFzdo8vjLnTMckSm2SjOsmHPMOP2MLhWqGZhcO4U59K
WrrysphwCF4j2Zx2B7ro2prkR7v4p+LdO6gfwWc6DV6pYse3IQHOCF+Q4JfWW0/zA6swhiGhYAvp
Y+v7Oggm0QjNxPAgupcv0BDkB1fB57IYQBUl9uI2zMfaAUSgk3t+A92ItgjDZ9Qb8CnL6Zmg5RRR
MzBt/7yC8QhJQgaBjZu/5yyBMCCyxlwxtoEjLG3y6dHFsT4HIkdXsIcaKjNqQOLbKB9dHLCmTXtX
ewO13aueFzg/8Mq31ug1XKruwC8Jo6ks7alUh6E5nIDJ8/NPYUq7iEwzZcz53I0X/flYc8//uqdi
nLn1lj7mS7atxrnz93v9+2+IxFLXJZUVTrxbVdFvXspK5L2eMk31oeLispoySyKOXLDbnnm1k2gj
HZElFH6P+NJhpd8QA5CqY2EAcgqos+nEc189QvomEJVsUNieMlQWtECHHN6m4ehQD93jktCiMX0C
xcknZ4bIzWuxrBaFdz1UXrGkKf5Z+jqzUegbnro0wd0kD9aSnyurIfJ2EzuoC5zThbu1JI3kImnk
7Nzvqh1GX5ay3hacBh4CwIcbxy+bOB8nif3mSOlpiHeLSVqlnLADPq7IAU6QdXkknTDbBvHuRlJB
fTuNTlTJN4VcD20wkho6vbRAy3bg5sJL1rwiTKTNeES0emM2KHelzUo4//v3/5J6/nd9RapK9SVw
O/pa4+6enEQzP1UJu405VEY0kAoXpwiZ4wjMMksL4N+unhjb2FBMOHe0YJWQ61i3OeOm18TChEuL
qlFxU8ivZ6yZwLfrsbJU6AMFQzqiw8pKjFFVIbwcFiBlOboA1MqpnI8AuAgcHFj5drBEwpAyALDD
J2nKKYqWjWbhMaGFNOzVHMb4+JzQQg+tEyeLvg0qTVvaaoh9p/ET1kzARB9/3xi+/i+rLc0RVUUi
K+sSnZD/bgZ1GJ8rRWmzNTkD/3A9udcd1t+eSKUPrzYCCifxoFltwNERXdJqU4608NYMxuBMkpyS
iVSnEzscuVEzua3oliKQWva0NqY6e9XjZvdyM0AwKNRUFJ4xwgomU20J5g2J4Mnwkq2hIKiAz+9R
D6P8p3EQrSGRY3NBcGYRHsWcE0AgDEL+my2tr2PzQ8E0McYNcpui2afviu6DWCamPZ58ALq2B9bU
ugWGRaYEVkCOzMApIIKdltqoZeAojAQbVrXFvx3FpbdncRZ+rogzKFDuLaQLOjF38AF2elOMdZAP
9skTJgg9mU7kM+JLZ413cTZAaBKCkNH2rfkELAJ0xOD7ibzi2edt3M8HpS3+OxM2WMJSwhmVbyUx
FwxGjNnHxfgMAd8TuPGnD2ZhBOOQjzRLOIJVr8/Pt0nvo8N7yTzchabsotQ7GG3DuCzya3h/e/Fg
jum5jikM51KB4HKUe6RDQpXD/vR+eVZc+TmB6QWzj9DuD2Vy63xsHD72/aCxS8I0uKzQEyU6jdNu
MOye+r44pc++qOiPFlC4oYZDm2RVHow5w9K/rJ8j0WLK7QWffItpgC4W6sFEW6VDBCaHyA2Zmp48
8Ps8yys0Kgp4bOlNmNLtxNt7sYo3qj2Q8/xrhBIldnIX1wP9P9BbCyzqlsRYgFAznv7rmDuCpGVK
6DCXRfIcczboEIwYGcoTkgwYE1opsicEOu1T7NwkWMGNX69j/nZ4w4FV7enir5mvNb0fcxWilMRm
gRIDhD29+osPuxuNoAOQc0RbaiH3lxU/4evhE+yCOUBvD0Vtgbiy93X1OHQau3w+03PX8NUlNboH
jHCosU2HPdTGyLJxhVEFDY/KkkN18I/gg9mNDQ8A+qyYnLz62aSfLXP0RmeGYTNaxhTbI3mK/IHD
uTQCQsJ6Oap8Nmy/HucfCYiAqvVrI92isaT9QDcO69GJrZxHvLDBtC1J/5prts4EiOCQHq4t2JEH
upO/k9AE8CnOdTHwPmTa3fTcubfQQdGhvF1Hb/yuB8LaiXIazBQ/m502N/ZG0eq8zBJoxIMIAlBM
67+R3ZNExyWfJrde8E8SC3maXfEPRTAwThgTVB1oIMH4MgOumL8W4IXTfoAebdQpA3amkSPSSdEp
QgXAKw24Exhy0Ie92PSm5thSbAVCHgljJHlr4G9R9IxyDv6kBlobgHhDjYJFWfZ/qbA0oicYEoOU
u9GfyOg7X92ze2IS14046g/fzXlNIQWSBqVGj1c7IvEBkXvIs9swlZNFET6ZLP8liTUMPNQhMkgr
AB0X+YhcuZLMum37RDQJi+1t+E4SOBn3of2pDF0DWWhePOVHZKJyPE5OJfbPscK8SMg+QfTR+Ab8
nfTiKvqBkQt9BeHwHAsPpV9Yo1ACUgA9dVTy6vSPWIKsoLUpsHhyMATini7QY+CYg2G2KJnATlrC
Wc68gF2fwH61BhKd2qFo1R/cSvK1sYUMUVkAz2LqM6KdNaIVgz4Lwa5i7gzRgm7ERHLEG8NfN9h9
+oQSCMFIIman8YHF5RXsI6PdZpv34fVWAtH1ghbm2Eu/DCxcxpuIJrgn6fQINeS1MbWpsehGW5Je
ZoZ2XCSGtTYQAgGZHLG1Ux1qz+i4saoB8cYtu7vN0g0jNoy+pykDAajA2HpXvaZV2QwURu41bpcM
kTnDsvc93ZAxskLr9PQJ6wB3GwB2o49N41Xjq5zswea6p+pgKMNiKTOAeMFkbRGbaiD1QgBhS247
EVGUYVwDRfl2ftM9fhLG8qaXaQzBPwbZvj2fplE3gmpnR/33Oa2TgmwhOIYu+slVdYv84KNryetA
PJ/bNyJdbvjzDqQFDYUl59ie4zUc+NJzX7V3WH3h/FlIDaAKHp3EZwAZILJhT+P9rIYorULdepZu
PCvDo77oC6SyGxdzCBPVa/RBV5N/dJkciOpBB0pdkm36F1Ify/uUV8BY6L220gmegZjcNuIu/lAc
+R+z6aunke+5k2GEZAhQGizcRYuEPhofFUtsrZT3JZxywFTXCvAvltPMU+eFwTmiMDyyWU/OaZG8
3USoDeb50J6wuV3m/YlUOboG4H1GvtWronsd8jvBKudo3PgRqHYsHMKDDzZ4Ue2FJyCuoDlg6kY1
mdFksq57rZwPsAtMaZSaOLjR+CwsVm+0fAyVhbGibIPOifK5KKnEevjxrDjgSziYcMbZ22zmAjZ6
GKI9z8C3yk8B1RTTEZ/6CxNyvywnWxSdOhzNFwkP83XBbuAKMCcPA+A/nubEH8T++Tx5jkSArTJW
sH2gtuoXfyD94RqM1YgOiH38N2C/sq/7o4P+wrR4O1EAQdDuAEPjU23HVHB25upLdjTUfrT2OYax
VU/bAFdy7yPkS7XTGwIyER7OsGTZy4bW9TQLrpKnPNMlVl24KmLLO6R5gQOoiAqos1GujE8vJoSC
wE6ARTESMx7M8X47JRiSzrlW1TRZ+tHYKtW2CVUtXWdYNMJqfeY8FrP6lzqAM/+CHv7vSlP62Vox
vhorNPhlldPJXQleyXnA63XN1hce63SnhX4oBJO8rO0GbXlirgIi6XueU3OOXT2i2XPZqbDQtFvD
ck3UGmJ/GRfREYVwF1Tjvy9P/NmL5PI0UTcEWVA07EH/LYOV47kQwjKiF2m4nbLLGsnJL41VDf6l
J2hqunXiWHPjFQsVDCIPWh5aX2Tfn08M01R1TRA1/stdJ9Zoq6shRnKK0BXlZ2yM9C6axifZ52cJ
sniZQmE58ZAeLwPAziZlQoNK1Ehq/1T2KHwsYCa1dc9FUsl7VIDw8Avyv3mXikVTvowSwbDOKC8M
QZ21V7s7neaptk3Fp0uzM1A1pEI1zkIyndF+tegGRckrVLvTQByRD2XCzMthCzXED2TtiMosPIhG
OwOR1cOVtFhdXY15nrxpRBbGYklStuCe+R5nRJkR9rNQza2pwbAlT+laYAP5++eTfvv5TH46jvYm
HtGvlte3llZxFbMsyaR0DTFJiAAPZ9Nr9aLI+6hghwYwj0sBzBXtWz2U1hqzGGrBMyeNC/Iv2Fjh
RNDcU/GmYYZC8fP31X2dge9/3u9Xd9ddvXYD+YS/NV3nzP07GV7e9kQYdAGFm1JGnuvnfQg9nNaW
xk9YdG8PPv/ngMgQTVHTSZM3iD+X+3fz290RoqBMq9uVl52UO/ReoDGi4+4WzxMTeGHftbrt+5df
QzZ3e2sYwNM9QGl4FR6sOr9eCE1fQWfIZyrKXS/tRC8taKQkXUvBDZ0GAVwoR7nrZ/XBLX/0QXev
cyuqdXQtz8SYVusinIgRdpr0rU2yB19I+WmENSQMkJJMy0WjfX7XWbrVV/Fa6cdk3eDN6EZSagvw
B6A0BuvyuOXpC3OiO2Hv+TS5TWWcISYncAqE3YAND9iA6tZ7AIudsC3wk6DZbiD+jAp8NMl1LGu+
qE+rwZsuXp/ks3OSKuva7GoUOrg0iEm0FRCJfz8txi/3TmJrkAxaJZLxwx+Z511gxKIcrfvDIyWT
LFIhDKVuXKLrfYpfj29MtLWX8w6BpIod5B1VNJlgR4b01hlq6Kd0AQbjkC2eiZaUA2rHENXO0TnA
CGznX8lZSTOLqCGambhK2cLxlFQOVarG8YrJ69WpP4noQn8+ORKERHfanGMSiWfZTv8n1C6QcCoV
FN4DFA4i+hEHkJYrkSOIjKb/tBvndU7X7zzUtGTCJSofXJOVdbltJI5MgwfLj/izf29IhmpIoqSL
uqyZ8n9fsLRr8cI2F2KQz4cifir5HkKZW4m+1k82v7KOlohpdXV1lABgUY95xhVNYBJYzduj3+/n
XiILWi8A41J02bh72aMjq4DQtOk6AcN0cVloroREMzs6Xu3zdf/3w/Jl9L5b2hQswIJsSBL98ful
pVTKIxQ7Cbkyba9V/h5ss2cztGOy0jBQvd9IqCqQgczxbiq2weON2ol9jAD49MVMqQBHwudt2007
OEwsTBjiYssjLR46En8zsI6WBj94AUvLLfzxBjrfM3aHDQdLAcuxPBSR4cHZSWMkJTY5fue3855T
3d9fU/nlnWA0pmmqIrA/K/ddsptwi0IpzMJ1S6slm0ku5t9dNBsQTqqs5EU14eDl9mp8Y3WjO/al
9HFT3yBidMA5KH+74Q+ArbAHsTuJoSQ/XzcdVJx8Xm1A5FD3BhBO/75o6Ze1CV2TbMiyKRuidC8H
jKUqTi+1EK5R5BXyapAGaD4pG87rQT1J+p2GVaZAwwm+LUc7jAUhQtQjfBwLuvq9AZmBkMn5LYjc
s/ZgCiX+fnW0HE2TXVtTpf++M0p5qc2b0YZrFQQgHPKYXCb3mOxqY9Uggg99gyvUqfj+vity/+f+
eGLZgRg488oKX6XEt80w5vUIslMDwZiIx3qTzZJPRSVSvp3X+3CAbCQeG3RtZhH5mQeswM06PNna
kCLsEBa++XlkfoGrgBP9mjA1g0CKvy9Q/KVSVmRFNQ1+tb5lfXdjDGZfRaAFp7UhKQiHCxB7/vm2
KmnOXa40izlKk8cZP3jExd8ecVkxecxljX/frxtCkqWcB468yeoaVC7rhpQiRqgWRrzT+6iTfB6E
0XAzSet6dE6RAPVPD2aev7/+L+M2DggStbgsa7J+X4iH7fVUnk98ewmwBU8Ej8ZFmwTma24Yw8F1
1goPPvDXL64z2tO45Xze17v/7YG4CIoQaI1MyAaLZN5Fy9rIpuZVd0Xga5nyehbqUYP6QVFBTkbM
Mp6CpNkfEcFEEVAnnM5/34GfD4AiQNTQRX4NFTHa/VEpM6Wyqy7ZcX3lNIAd9zKndkhwhSqZNSsp
I+pHt+DHTe8/kdJfF0x2MPH+FsjqNWyOaQrBQZqI2aqNdgNjr0XzGE0PZwQNjWN3xo0xkYtteiMk
D2JRwBlNIX3jxH7GZZ42D+7Cj/Xh7pruakUhVrpLo3JNSoZTR4YblLCFz3PxdZ3Jk6KelwG9LmP1
98f+eAvuPvWucDwGbQYjhHtfDiaXAZIEm3ojfjTv/+1TOOpx4qQQFpnC/3fty8I0kOqS7yZXJVEf
HOeu6Ddt8yo+OFn+PNfyfb590tex/NvDLXED85seEuPdzQuiiM/glc5rWSQ3MJp3FzJQVnlLSxzJ
lvKgNvipL1IEFZKszM7D/4HA8t9vGcpJqWanJFjxbrHjmLjyVZhpIIJT7KhXAmMJNyfhBeDEGbcQ
CawqLMfLo42mL77+s+DfXcbdzW5UvcnzUxjAXQ3tuppcklfqjHNtV4Qfnso3E7EyjbL6+E+HjvXo
gZIefLx5V48lnRJV+Y27kF9o+mQhQ7M0EZ3BqR7VfVP4+pyHm6gLh6paeG07N6iDsgs7YbW8tNuS
2ZThHbPtGZtgKb7orTihkHvw0Cv3t0hFCy0Jkmpocq/A7N/Fb0+JcSu0+BImt224k99bOxzXMwwe
KxT3vQBQZl5eEwJ7s0H5WSUMSGGJJQXdK7HlE212pEl3sQmbG/aOzAG6hHoCzW5jrs6IN11tQVw1
KlrYDU7s5b40VeY0YPkMch0pi+jbKnNaECQqf+je39/s53jz7pvdbaZpHgXnvIhvW8WvGOXo2LH9
bgH5/kmb1M/tWnEF6jfFrw+3Yf3eD/9EgJwDRh+hX+MFwWhgvQm9OtK7uZJXj2N/sMumAZg9FIyS
3bnxTLZkQiLIj/QIs8LzhHH46/9vRrZKFixuLQ8Qs0MCGIQyYSEtonE7HmwUZ7DT18GTiX0/3cdk
3m7Upbb++wZwAnnw2/bP57fftpSjytRvp9tWX/RzQCUah7uYu1C/S8xpZsaL/lTP1Hd5EWzPdrec
arZCSIiAc8AhkP1s5xbBShPAHbAz6xmTrPg13YmLdDhV/N5nIsJmlJ3QVzyTwWlMpJeBQQGrHQE5
kBiW8vzoETEwIW8QLUmLOiScAeOdJ35ul1N5Ls+jvTqXNgNXeZJdmQGweTg+ia7xcXTbZbciEYCU
ZT90hAXlECMEaKMTXLkzeaWQh5hM2az9ZCpPaIdP9JXpao4BxNFYt1PmiiTEig+eKf3HG333TPVv
07c7emwGWXJMo9u2daf5u7o47pKZwyzBv8yYwg65K5V7GctTg9MA5SXhxPo83BI7RhjbQrMAz83V
l6Mv8bhgySZ0b0N7GZEOMfbjjFCmbGzM0pngAJOeE9xONENvX1mhxu7b6RygsLlsaLFr68Gs68ly
/0RMlM2hQ3H099PzBVb7z9r59VUpRagNqEi+hDXfvmoiXTPKhSPTLzvchbvmPXCRw8+Cjew2426s
fPBl3HaWA/oHKj2ZHAm7QiBgMe1w9QeF8c+VtL8YWRFYpyhQsTn99763sRZhHjPqbbcI57ojj1N/
YGOIIKZDXav+aa7NVF+0sabawpxcMwDSi/Lw9x2R+03rxx35dhF3m5oSBkolBnq9bZ4HT+k/cu7I
n11c3i8zfZHuGBZO4rn+juTZXapIpJrVifHmwlgA51iKc3M1eBmsilnmq6N6ojwLMwRij4xgys8K
8u5O3W15aXGszvKFd778EmkUPow4/+IN1vqcqTFHVc21nhuHl3XGeZC81BSiaz0DmDlPXTRPjiWs
NRJmVf/K2Ex3kH27ykqbRE/dOvSJ1EAcJbiKL7wYW+hUOLi2qBoQiplz8nPXMFqeFF98gqg0IyTW
vcwSJ16d/WR2HcfzxlLH2pK8iwl0cVdhZ9BxY07N1Yk4oJo/opyGS83J5/hDRkdfYU4LhWebLpj0
4dwHYDUj902yakaNjO3daHfZDXxzEs015+a1HvF80H4NLhuWCGPlG5I9AmQW5fQ4uUwV7+glcxPT
FiEx63TGuuFAHGKUdyYnDHvcISUBstzA/sHT1KyOpJ4e7T6hzli2fK6wvC3Z8mZE3RP6RHt8RX6u
F3sKPShjAeZjjdmA4ZyyDMi715aVnzx1b+lnLgIGKaf6HJg3DsbUQS6yYQZJTLp0kFe3GUPF+cBv
x/okoY0/kxbCc8ESUD0fsS/HXkqEZs63ZQfC/wLPYaUuEesgLTo+CdPbNJoRJ9JOxg1S+mgCwRfE
beLC2GSRUOYhSxR5njtzXE1Y1dsVNvUF7NZ1+VySiqd7+XY2D72AaHtCkm22Jj+E2dK31arZ0WJz
8K+99mIObX3ZZ/Bli26vIljkHDAa7bolW9tb5A+mBbcNSyDaBb+ZBpOrDTQUWIW51BeGK62Snj+M
iORNPQw25zdU+LC6Rs243udjYQkecKGuuJPeFRBFwz+LiGei+KCFF+VzMlMY/E1uADSNkTY3vWZE
08/r3X29qRmkmqMTqBc5+dgcLQsLC7DCYFa1kSOS/Tlvuem3qTbH/tS7wdUllYef+UwixyFOtqX8
4ATzJZq+WypMDpSSqAi6qZjCXe1RHuVrMuiqatuSGpd3DuFGSHtpt2cYWPqiIVqQW4oGsYGQAKx1
HPDsJsML5AInmEpTHnX2COgHbi9jQAyDq9DkD5gwl58Um4yWXjL698gG9dWy+3HZqoo0W+AwyHDw
bpltk/isqUW1penm3uxymWME6Z7T19xb9Lc3ds2RyG5LhMQ/4M5M39FoyYsIGU/pyjZAguHfa+7X
cejHFWmGIZkmXcYf8s2i0aS4rfNqayGREWn/TQvA5Pq6d4ioI+CsiU1S4Gx6mTTz4unvD/+tfjL1
/3/4/QmqOmnnphTO1bYX8jAonVRr7VXgyUKONjIB6BIntC88hfJcG0KHeKLVfO3VfRg7Ex9ap/vg
iPo1U/hxO3RJ0rBMMHMw7iq6q3Q6p+WZKzL6mPfedIkGhbLLogjHQ66PXrNJvUVqe7QsdYboivG/
pYyea3xheNGm2SON9M/hLtsxqE0RKqiiCIhB//vIKKXIdqNk1RZxk1d7RL6+wJ07Lcq3bk/04Uvn
IUOqsWdl8HyFfbRlqWJd5i+txBnmyWnl38gpxKm1ghlIJmY3xdhrZYtKGQbLdLSuR7R84bEoJwvi
/3EjugRyjNwBFSR23yAbqXPSuvY9haF0karY235ef3FTy1aWTBzx/5T+8UldnvzBoYV2hXrtoDBg
uA0Jkx4ynreAZTFw3yVbGnzCG3weO11IGBdBiSM5G84jsP3FeDD+2uYRdhbE7L486k5qv9SWjH/B
euJMpX2v3L18tXozOQCWJQVXHI+VyyiTR9d/IZIOA4WjxbBePrpBa1fxGAQlHdITxfYYT1v0HOzq
jHS81EVvNTOvvfoKxczx87jV7a6nc6PKzofCU/oc7QK0LZhwpefLP30lOOmy82XwdhgwHUieGiFR
6BOiXQoCDP7B+LaoP/sc079fLe1Hi4fH5vuXvXuQB3IXnAdlVW7x2ROH9X6aDWZnWyY5ycmWBQov
T3bQX29j0DLHqTEhOSpd6446xQ0DfM5YggQM/QaxyYu+NXHp7jpXpZ8xvOz0FQoeEaPCZaQAbkCb
soRAewbdUvFdpX2Pw9une+GFKpFmljmu381xjoDkwSbws7t49x3vDgsnLWzzo1aUlGINmWxMXp9q
ct2KA2IW1HjVFMDJXlz+fWdl9WeVyp3tgck9I5aB639fSOlUxderzp0lnGXMeI343nRbvxlWuFWs
z54QIxw+VbtyXhXOosac18Jhj0SHdHLTaYGahwjs8XUqPFBi/5wX9bdDF1XcJ7ph/Gi2RoV4MfF1
lNsaOe91ROV3fGnG+V5BWQdpMp4UbuQM5iK/6VzbVGhx+gi1CRNVBenksn0nyna0ER0Rk2c5Fj6A
RvQuTQczn4N82gXFN4stYmIP5/NEr3wj9g2bkxNC4pyJYEt8D6JM0uj+vuFfnpn7Nfn797pbAavy
SJ+p42dGETEg1avs0Ur64vrKK/oi7cRN9ZItji/aQc3GKulb2G4uw+JQvAsLAl4EjzAvRwCtgkpr
bfaLEoyQf7dZvYJAtUegxrJkKWvUY39ft/7rg/Lt97g7zkg3zEzX7kp5PbzMrjvIQ/ri4sGl8eu3
8zZbwC28udkS+UYzi6doQJFnqqOKtJZ5M1Sn6vT4EljZVFxBzINHWI6gI70nu6MnrtvbsA8PHPe2
WclCczXRWPZjJx11K41iHnTMU4Wv8cJBNnKDefHWHXqlL6P6z4ZBDOlfy7Od/lN70XDQWmCwj+WD
7/9LacF5kqYJVjRNYX55t952pDxpsX4qt8d/R1wbAT597B6L8yifVsBbiNVBczrpRumhXF1809Ie
rIHKzzWQC6DnbqqaJOA6u/sB8ixMwiSOqi00jcXFkuZQNIaL64QT03kUQIjjeZ29Ew+7wGXLxlZA
TFmCUhlW4z7+GZVs37N60jegtiyUym7inuxqmbKb/f2oqD/mUgw/KQdN5A5s9Mr9qFe+moGUq4OC
rUldNI7A4QqjNmuawubaL2zOJ+P34SfNNat5iz/NEacXC4ogSRC4r80px6gRMl06ZgOkraDlJ+1U
pb8IN4rvUqAmWCTg8ZZkgksP1p2vsdF/30+F3oHJcE9mFqre6zQ6MWq6YBAU28Lu6zZxHJM/c+LD
pXxEpBqxOohurxORSGcd0Mk0vQ5ZkrpxvCJD8UM7HOlaCZ7s6q6p8zQ329uY8qF4A0kGmIF4O9D8
fc1w88A4UF38fe9/Gli4998u/8e9H5TKMY+496WDZIB0JE5TFeJ3Xstn4gvGyQiElugQiZhjAMPf
PpRNSiw2UCtxngXoDek4fzrB5aOH5iqbwCI0wevVwZ/6F+hOmd36whUQwIjNYkhIGe81jE6HGoIy
QUeubUS2KywHO+npavWGsAw7GEqxvWA4x6e+zj078SIkTwheLlQo3Xuwxv5yMOEmILHBIMv7gqDq
v5vaLWgMbJJSsb1NeC8Y+SN7FhBoY0TAp2JFy3CavvTaZlxz9pX+QE1TuvKAc04I3Zs388v24+/f
Re137x+P1bdLutvdBYX4PrlWmYqh/r+OmCS8lb3Jzy4PbKM2kuvaaRENoD5ObcCQzi5Ypa/IYAmr
DWbJWzhTrCtZKkN5Ds845sHfiKv2+UwbI1gcl73UNXbgkV89HHM+lBoXDd/50Y3t20E/v4WJQQ4N
B0EEd4tgXYSDvKrq/lsQHw0S7Trk1MDxnZQdWjQhCxGbL1J592ij9QYisc+I+UX8a5cuCl59iUyR
hu7F/YfevZie/DOxYH/favlnH7v/9f9/kXe/vlkyF20aLvIG7W4w3Oh4CMx97pUeNWEI/4ExGiKq
rTr97Eb7HhgwSw/tEzlrHtbhnsqYDnGkQI22bvhZhPXf1/frTsKwtj/vC+hptX7m961VGpR6nVzk
vKDk4tUb5bNoNJWQx1+t99SnFp3ImEvQC9Mw+fuTta8D34/f79tH3xUfp6xTbkmf0kgT7zxsiLR6
N3bNpqSMp72yACgP/5AwgELrnUo4tVzOshMYjDZnyFdhBLbx7VRxdqjH/E++OGu3ob0MFhx2A7fP
8Rw3EDmM3QmCOhFDLCyKTSYYTwLxxWjUIytdAR1JJ8zXhoMXl8Q6gPiYJINl8tRnOZOcSMtgTeQh
nEERcASh0jFoElqBizAZyk/NMt2jdd4y96Isboc9WiqAWt17U0iBcjO8V/2vjgFqghSBFBS/c1CP
YTWB2bhMLAoR0IsS9IpygUdqBs3svUDD7zd4qPQZ+l1QNSQZoahm+DFRSRJSvQGOpsx7eWu8DdG9
KyxZa1KUS5y3wcGRJuE8B52fULBoFo/+sMIBgrRpeiU6CGc6PkB53NEjARJERJUwaazzpO6lbu0O
jKan4J6J6bfGNlsIzoUWW8++8lMbvwm2UqT1sw+amusCV9XNRvu+xVgMEaIblnhvGLsA5TStC2fl
Z2mUP8nYRliRYwLoY/tFcTHi2C+NlViwJpKZSrqdatGyvXA0OiBiwbxCH2JLOtQQmTsDmWyvDFmk
t2DqiVDfYxsYQtOepNYgGR5in5xFy4Qpf7KWGC3e+94rSai0FVD/YSU2KOgOE0Ts0XCfTBX+CSv/
jJ1oKkxTqL06kPOJ4NF/mJ9sAZEWjp9h80ZGtP0/ws5sSVk0W8NXZISIgJ4yg4LzeEKYaSoiiAOi
ePX7+bJ2RGf6G+lBdXRXV/2ifMNa73qHr+7RT31cTL+Y6hiTnU3Evd/2UWzjk7jVNb90tBW2tOxM
xchsNAPemaMFsdBSnN5VF/LeqIQ8uEoA8OJlo3MbkVWFnxAfbOW4FmbkI3j5vG1A8h3WsbHsUyyj
JKMNnCSTo3HUrYvZ5KvgBsjbvZmj3F4JLcEnx5lDF62He4QJpKFi0wPa1g7bxgxAdsCz8JGRLsN4
Fh8d4gzvRu6jo5r5/LBhmAnE4pMmDlRNuQN/3QJURgYBukCOLrJnPdmUABVXkyRH8+TFLgARL7YZ
DELOcqvqnfjRqe5IrkP9uBmdun5quCeGP/Ux2UmET/nbnuaBbH8epjTxvQhv3EULrUCBC4TzsBJX
QwtF6oFOEoTNFDXvSKypCEEYPG2vgcyYots54WWZoufEVtUU+gb5c+pjhm1cSWWYM6D1FOewaemL
rbHYO87ZOmzUvY1xOuYqj+XeXmM3aSWJPh8UgzIoBhA+0mA/EmpA8C63GrIFTI3dmSzOBCkYDQt1
XdMttkL2zXOt6jiH4o+745e5IYi6m2glhVsr5LlPVWGFLdGasTdxBDOvH6hj+DUw5OTVcJvPK4/A
OlOAvNMouEyP47jfWWf2HnPQ/RGlIEpbJ2rpeO/yZ4s/uEVNrPrQQ4QVdkV1hLEfQrEQ+Rn/+LUH
lqOLuy79rOlosw53YQSeOgQ8CR/dN8fzy4vrx+n8VOEr8p2x+7a4AAOT22VGHCbT9ui2IRn2DPhF
uWzfO5dJ1BcrcSgMePHFsdu4BHewqHeOHdIQiOmGu2+m+mzHEP5oFRa81gTrty16yI3SP+KjX5gD
PIztml8ClOF346LEGeBkOThPMi68u+2+m8j9y/AQZemPr/Y0Z9KkLD7sLtx5VGFTuaGP8fMHcAeN
XO3HZ3xM25xhf/+c3x3Zv5edhs1RXYHbIj39nGe0M+1ESS4TskQGKUh6UeJV5JwG+YDQ7EHm9Bcz
/FxP2PzYM9xAu487LpLVmAPnwCk12X8WS3wh3XcP1vi3lRY/xv8e7OnHOKRKdGvne1FFlZhMYw/m
t8Hm9lu8j8QhcME62z/1TzapFXQ+UD63Oi5KU//xBo/VRL32x0/0DFkn+91VPuX8RDImFTdu095+
qszvXtmDXys6Sz8LNJty1f5glIxcsuwc7HHD+FA6D/frau9L/dQFjWmZDqOH3DaydT5OQ8Zla64M
ygdCJ4ZmXQ+x2L6YIrAy6SSWcPG9QRIpzSOiQ8qMg3HB6uId/A1L6s3Xe2KrpJfHsda8ZGLV7UMu
PiSTwuZZvorGbn6ZkjNT37R78vwx51vbj3lJCGQbNTA3jD7lCGQm//ggWs7dTmoPfTupFly3kqeN
Ze9mLOHn1/vId01xtIwOsxiQkbQ1qOgt72QWbqHplD1GZXOXVTou5dwO3BSwD0RTfnBU3EhVfVXv
MNIXKsAGrlZb3ONb+urOIArVV+K3CKnkIoP1ezNaVs1V0PwiIHY1fcu9aAshOuFIPnZ6NifTtXPV
3+yiV4sVaj8gswr0gWHo72pVyqPbPlE5lKIlBZjKrK1zZFRHP4dT6IFpbcOSPwiyopffWogjsR/B
fp2L4ojYvDQfwjtWrxj60570W0MNj12k7O7fT/kCDYe+JoPKfFsENZWnmrqW7rVTQ2VLXZAUxAaS
iQanuWTuKKKOg+2q+CS7CaAN+awMPuY06QkQAH2dBltLYjwGDSOxi84dXifHKUjJAlvQC11jb/aZ
pcQK6cm0wcCAe38QYSnswTivGNPffaR4ZNYIewYCWjFqMQwcQlOU+iAUf39Jqf4KAsIHC84nohhG
XE/vYquol/So7URzTxjV+MEkqbA4QthG12nh4ZzhY3+gB3bkFJ4GOI5Wv25tCVkVnSbVGfb7eNHc
Vggyoo2KGY3sZ8MHBtR2e051OMcAULxJ+2AWHsApwbtASTuvmjfm6aqo9G6rd+FD6ZmbKDEOwzrW
wvDrbUJdrGhUYjvzEGFALXvXP0+36/t0h3czlv/6DUN6MIDJY0MZd4L6FbuGNUk6JYkRH8XXfVIf
g+q8AaKkF3MDXIukpoZzmBAetJ9O2ki7XZt5pp0nDSvFrS5gjkMC9cOOFrER0bKQkDimLcToXMYR
7xbgdNORO2J2ngd0O17MMFuMNtlqWO20MUZQTFFMYLyPywPLCM+I1IkCRLHUSqUYe8b9yDg7Ke4T
td7WvTq74Gg19Q/aOwfLnTAab4NtIA/R1Zqan3mJSaS9SXQGs+0clkrdPjLaJwa+E3GGkFWAivXg
k8FhZcFuILm14c558MefGPymfjrAAwEuQeFgrmlp/qmLzBjAu0QjTa1D5VV3SwdOsJUD810YfRNm
QHVLIpSloammh2L4jessA9kk0HC/4ABphjXzE5NNK7PJGXrTnb/Av3klzGaxSYKb03xm1TeiJL0q
Da6cxGu7p29gUngYYD/DYLamf1DUiJbwmqP6Z3HgmCv7yYr6kEPkBkiYm6eu7GD6x9+5ARjH7qTq
SIt2F4eC8d8bDjPkFxfIz4d9ghL2aqy20pRjRRopOsGkfQ1r48pCLO4lPRKAFloXtw16vyyQP+YE
sAHoBXKXZeTGZspLR2/ynZjcaVOpnT0o+t24f+/GINRW5so2J7ip6OtqVtAqUgTV+CuDeIPjgy6N
2zOcDxy8BgxyCGyUcCU0OLyjndLQWAfCIFe1JavLoANAw2hb2Bok5t45f2AgM77DvHy4wyumFDeX
lAaAoiGu94x0sKf1md6hHDVJ96QKtmrrNkV+4qcTwmOunckMEtoBG5sPXAxk1De0LHlXokU8kKZt
4FJFmyMbl34FeNb0xMI+WlsyenYOJ6RzDpFfG3cfwf9gqJq0SHzf3sVNg6admcxG6W1aeG6nxnzb
0dDci3Fr5Wy6jZEQy5+6RGVw412NtCvOozUtfufMJJWuZQO95+LiTv/Nbqt197O/3/kL2tbv9fkE
1D3ke3VUWqzPbEroQki+UPcSSm4PqNrLh8BxtLX8hHfd2fXbOF/VcOMXLekFoDNM3UHqDa6lXueY
wLz5zQ0giw9/rtdw3UN4gfaXtEpRz/2AjsqoftxdlehMh3DbiD6NBG1t/hgTohdsfVGtEbFnXMOT
f9dnGoTawr8iuj+xqbvN7mWMuTxM6oHAzt+pUeRXhQKCDESbDOtayvMV3NorZRQXrfMEn/6drn3m
WIhztjpSSLbJ9I4XFjkffmbssQbDWp6zrUWGCiwQQ8wS6ep80rJgR+16ifP3O33Bg+Cd/ni0J9gr
uUfyTmuIayCo49slFiq/1GQ/aXn1ReGn0whOFk2sSLbBxCWn3kqdU4c5L/kexN68OQO/NfP/vMYf
z/PUmTwuh6Tax/xU103lNwbqEvKnxz2wSMZxqbdHjWA/i7vSZzreuQq+L0SgBheiGRnuB4Duztah
NHcePniBHXGcHzqwl5wmHv9nAw+iPqmO8LEY/xO5I/kXbmPFz7rbMdEsftSr4T8cL1swtABUvJr3
rr/5FmT99fWebt0kT6Xrdvu9ErCzDnarCEJftITc5x27gikMNNctMZ5rG8J0DpMUxgc7o2nuvRUQ
BzsM4tDOwaXu/x1hCixnRahYg0JDFgWynVoNJkFvC4ZXDcOPhaI+FViX412Wz+LJpV6NsxmgHRee
EhAeTbyTUSSqXS24eWDEb5bof7YG//xoVNmor8Ft//E4jQ+RlrWL7QVm/bnLuGyBecu1Dn56tFsY
GMtmT+kiO2rPs7Ds4l0zSnqqF5uMk/w7tMt8UIy+VLC4vX93yW382DuX5W2yheXBkcotyW0wl4el
n+fUb4ew+SlZ9xCWnbUSvBaCIT4Li3Ma7/stJzMOSMRVrzBicWpQ9iJGX7URHlOc7r0trVTbPBPX
3rAlH28TILhH0Jxd3TX2nAMJk2P3aCwie/XtoZvCe1LEQnu3i17QfNnWMHwRv0kIS7+rvx+n4e1U
K3eyop4nDFDYHGH+dUWCoLjCCGk7yL8uwTXYD9Ct9Pa+0jmOjvYez5QmTn7cOrZmJ316W5+pNUSR
C/+m1FHssntG0aCAWeeB+DvQWrGBKampLrjhANMP4aqaj65GjUxGK5h2CvApgd2CIjp1fZPrwQVc
lsXJcg0pscwWf0SwGx48wnToqC98HtUkb67JqUcNinUU3j4+1yP/xIGq8twVzxH5qsHz8v9FYQn4
83AVV5hZ3zs7/q1jN3HqTuqpAQZNBuGZJmazmJCQp8zGihzV37pbFz82hoBnuLsZlPsDbk1H+Kin
KeYwLu5XFu5HGCcJnzMRfsTCwd1M3Rw9kvEwM4q8c6cWkntjQ5WEcLsNbmgTcCEigRHPpv5M5US6
dzIH/x4qAJB7+IhbI/MKC+87EzNEGitBAyytFi5KNV2GsFEI9tVE9bDwCw+dh4AE+CujLiDYp8MS
owKC6cKxW+sSKmSKBK6adzWrXntSUaDiB8aIcceIBPMx/lS137bOlgwxF4MZ4ojai5qHXRVAbgsg
l9EyyGsdNyimDlw0ONZzXxdujR9AgpcOVk6cH29uIQji3jCGVLbzQdF8gnawntz1CGgGP+S68vGj
rMzdskb5FIP31l3scZy9/6Bf2HMQ361W7wyiJcJEBNIYUW1rZjWMkfuKN4PegOqJ3fjwSaez2T5l
kPWYB7f7SJ45xcm6piokL4YPwBIIiqDGlJ78D3dFLg4DcVziwX8x2KQb4Qdw8IwzcqhtqojQgcUl
eMR3F0sZSwuJHIQeIHDsg7mzjp02P5o2bHPdNvhR+UnNDGOjlBV71hcZKDxeSVzJwiFJBhvFzomg
4hhcQ/FUi8TfLglTvPrEK+yYsKa2G0PR5h1R9VRE5QCbe4DN3ciWaXGOnYanBBe7cCPOdc2Ci+1c
KOs4iO6EQhFuaWPqxW0r+hEDSyCn2TlYmZdzr+U+Yw08k/ZefX7tItSggtEQCiSg5fwzPGOOeVBi
JPQATXIsiRjlRuHJcFhkFsHgRmYzHREV7ICZlkvi/QB9BZKmOhFehMgzl4JSmOE2Lto5lhHa9w46
fFNl7qNCYQPaZzEItArhCcFQklgCvUEaAB+xlmKfsEBsDwsPWKeT9bLeDQHJTR8UxFqy9nb0KWf0
KeJrisaLtYMFUBsXOHXIUAPu8YNp6NWNwnzWDFvh1YVUhfdrjf//HR/gP17KP/fKj0PyqWTcP8pr
UpQKV9o87osTpIS/r80j/zIUSgSNBOdqmq/ifuYfR/uB5qajyFV7IMdui1OGf7ZzGJU95aPd0T4O
vdMkZfY0ywYit5W4FxkG5j4A6FEGe5C/ylxBu9e/kDowZpdtG7kaYcv0Q/kgC8682A5EzB6OqB7Q
GCTyxIcFYObdmrUN0DjpZRi7zHygW+MWA+v+7muTqr/tltOUv0ugMJ8IMknvcvManV3vROqe5EVB
0r24D4s0Q68yWQAkVaUsZO4F9h0Njn50v9g8fdFAoQ6gPU6shEErgz6mcop3YDORW+jyDpABSQLe
Z6Smhgm6mZjpiahQzpwzF/MQRhZmg4J2ziHJEQuQmWLAmQbqsBIxaVRqV4drxqnxzhMH5grNOXFH
HXoCu8YgNLIVFtVjemP3PPgTEfux0HA8Y2PHyBXaXsv6ptS5BKwNZQwi1fDGGKUxzPhJXCjU3lv5
jqiA/1olT41u/aHsz7dW8zyhRsdVUkKYlE9q1t5lFlkik2E123lw6aYk0RSBGHJxcBiVuyd/8Z3j
FByhf58Gq9EWNgoqRJzGMykRI/drdqyq06TuiEhj/URy1taIR1hfdUkvSQmqNmUCA5SeSPOdgx0D
7rkP2s2QCHK/6GR7p3XTd7C+kyHlTCfGhBXv0b46wuIF1SQznLAaNeflUh1XJDzcjdPRJnUyZFjN
F/YUGPf3Tsvbdcn4GcIKhFX/eQYQNsBaZNA0zMNcjt0ZgEu33mmRowviFwVooTt5PyYRqO7WuzVy
T6890Ako7wdKSk7kcdVlHoNVgkx9cCAbdd+7fCReFebLut8MyZUYEcSn9Um3IgJTzGKF8V0tsdSP
lgu7rd7RvJLkUAwfl/I69um1dZzSWIP57PHOIORfXwilSZOpNGXM12VIZ0+F/OFSlXGa30+TO324
Oo0/mwTcpZQ8Hcm5sQdIH8oZbYLcQWbCue3aeXd+SS863p+P8Ax5xvuMs23HIzSMDKIAw2oT+5fL
gNOpdxphfbvtKRr3698do/KCwsbHUlhi8I7b/TNwuD2X2aWQLqcJ1osd6QMqsbCnAxLWRYaF+9DR
DhE+BY0nNhmTC/lIzWIBquBVqzLsJzZ0ByNyJ7AYxRDno1SN8qv6WKtMII740WrrnPZienJvb8ri
7zCEp63849HhDP7GCLJG0Ygf94KDeozAzCXHhQ2E8qrs1+8kA9m7wXEkH/QYEGZZJab8ITUdeN8+
AirSYQFucFSxm3OESfBOTQiNn20HezXomWeG02TTUfZzb4PXAF9xaG4/2SEMqVR+Hx/IBmq4dUbO
i12gKYERIaO5fcjgwTQc0OshWKEks+JONmqQkbkjza4GTwMsEwtNieTHhq8u2bsNThep//drbfwj
p1cAHFVZxriNUwUnh9+/ze0YJ1hGPE6TFqSSptXYBkXhK8Sb7L10HJ0hUNYGtzkjAGXJ1GK7xSpI
x0XmsnVKagjC2WIwLPUN5fBfm33xVLgBEWUjjBy0pzd2zqTmPbvdTpObdV31mhY4YbhbPmY7VBsn
/RFGPTbaPcDgZjY6WEySAiivGoDzm1/n2y/iaenAHdSwk8AbDXbXE/alVdnpUN9px0lMf3NltdhJ
lxoJ6m7Lz1wMZV05fFC4f0idg0uaLyo47HpuDwMr6G4ywViT8qfmoSLb7KcneIdqePD4F7ApJgAK
U8UhaViOBnco4az2Cn03oPCkgL93ILuDlBL4Z7IOTfx/0Al/7kBW4RWzr5Sw5ZWAmr5AtiRkcYfh
hSIal2xigDFMpC7ZD+6UJQcyYXcD/n1teAhbnXR59M/DBxTwr/oMCzdSxqMRwObNeVBCZ0EFC6N0
oh7AOoB4wywcwpciALJiyTqgQYh7jUU6pUmZFrQxxQAehNo7O5cxdpLtJsX+Da4GBQdTwMcM+0k7
96RpiVUO7NFGpcfepjLxvQyouBkEPnDQd2vM2EuYB1CGp6RD+7KT9ffGJ8PDgx5ZpxNTwpONsKQj
pcZlJGNNDCmpy/yK/FdQ0T3504ipsQEHQM17EfVzRpSbTzrWaRQP9heOxL8Xhvxi7gTxWSHrgtCL
RuOZE5upjVNW3Ip80h7twnlpXiYtms8k4AG+MKYdEKTbQfEfpjNlmXbSj+Ns2yVVMUB6vPdUWH7R
8B3I9IoO/fOZnomuWnQ6SWX9kk8e3eLbJvkWyDZnituyIlC+M2x5Yz+QL0ZBizfJg8aNoGDsWgfE
pfQRcoB/OeBh1GOZt0lOgN5VR0M2KDJMF+8ELK+uMQ4cFdsrBH4NaKm/Dx75iiXW9hznk6NHigGD
9Pxriy/rgqhy/zz5zw5UWfz92r7vxuft/PNDn0r/VnQsarLMhzLa+mp3MkqFFcE3NQ3Tousq+2qN
j5uCWKeF1rLImsaD9IIE8+Pvp5DFpzw9BaLwOp6ebRnrHOWpiFCSspT20ekwaU3uV5CRNhquKsNf
l0GIXZEyCdAQJGbUb3lZF6YDfB63OcK4V8MPoJweaRCqTsNNXPXN0PhFlfnzwZ7BPu12r874Gh4m
NeYcDS8e1GBi/v3l/3VVoXjCQYqIGFRvIHviGX5AVNv8nNRLeU9WhXPFPrl//6hj+04/cpgk7mGi
rN983oty6dfnPSHLmnS91+Oz+Dy8UzdbpI/qGBO5E+F0F6O2bH0qhHSTRvfOr/GFXKepCdy/3mxK
36aAv79ofrloZSLF2aQ+qEBMtyHoqbeFOp9Pa0zKrkPqW02igmr6GdREK+seNL1FhoGBCnykLnhI
ZvZzeXrmP6+L7fiCy3TISYkLH0ri2lp9MFUHwAEA2JqEohgupv7wtv7+ARv/TjGUuiqqPsYYdUX6
/p4/XpgUyXn9GteSSdrdr+pDGZGiOoFBBwULKtvRTEm1nWDRoaAl1LGm7hbUfkGNHGecQqn2ZOXN
Emr9+0p/P9HTK5VukXSrdjzRadra7H10HE3j/LlzYxRNxJbdGZZicXiDz9degzR1ryHU3qZzZP6E
137q3V3g826T/h48bxSZVb9OU+Xsx3uop7Jbn+ROxW/qZF7J5Lkw5KDBbrSrNqxIyUIfjm9yQEZh
Af1fheOQfDEg7h9Zu+3u3pb6zJ9ho1cAf6oVLTlJm/BP7aOqX8f1D+Wt04Ty6g3B8gDpUPFShEb9
tNL26elYu513NIe0fefPGjU4ser4ToQxwA26efOCDTQOpd1qeOUaPpgVYzG8AmAAK5CZdnToaa8W
bpFg2VumrkaW49OedEhFbHxs7ThoEk8QgAfpScWMmc1qnXrJEh/8tvn3ctNEX/37cFTqbZE20sRP
R+yg31/mrO6ORXzLdpOk2x619XHUf+jzb/eZBH421GL8KTvkwiH0X+G4ZR/hlngwp5DTPLAUJBTG
o2y9reTuiZEkm0gwYjXMEEQjUtkl6muh9b1bcCJhHXWhrbSDCJd3Mfp3Vodp0y6s+hocxyiYyJq5
GxmT2mCCavXNaauKc/7pqzL019owMZq8uu/B64+d1Y7imoZpGv4msEww7MOYXDG3k3iVj49Tdb27
c/sAsmOu721Tr3bxHh7wPXxnsJc+Prwk/OGUcB3LD0zISdTMxqpdJ8pvgUpu57QnFxyPcQp1K1rx
oN407oQq0Hcz4mYIn7tVh/IqxanCqH3FofR1IxUAw/H+MYhWCUc/Vsc90hD2B0fpFxUY999v+sVQ
DM5DA7F8vfFt5/V0GddqZ2lLQE482YfJojZqL1pwaxnoxOvG3TyOa50tOfNFt7IgoyfrOuzOj5M8
UkLNL9izpVfW9buml3XeqoxbiFMEip+uYLWSfr0EocBGneRqGeqoX9F7Ls+oLaZA1gI3KiGTwsy+
vzks5X/bKcpBVFISFonCwOBpK8YtzKXbkRpPSlO2vW/fmrjXWtX0nK2YAJFSbMAZYKYLu60v6Z8w
jmDoAml0z85pDe8IuA1qki+v3+b2vhiy8nCY7TZV/HYVqtffWytpxOfj7aDEEwl8aI7xNTsEYiXx
KRnGIKcZegHuJUuCQaeQ0oCUEQ9eGCfGdgjRuLSlkbQ4hXuQcBIHxoRHK+jidZTFdf9AUDhoD6tJ
1qsv4cqGIKqD91VqF7LRJJieJHXMsU5Y9oosDC47MpebnrYU4VxNiTggCdS+bW29B77/+NBs0NF6
8ob5ylCaNR+kv0R2hjCg6QH7h3UsQG+YmK7pmuDkk2WR6+fhDomBUa5P2KExE5GJVf+mGbqHGean
mIU6J5iIEvLu9TkQ1iAVDBtfCU8MWipbdS80LzDbQsRqZBt0GC58spp2jPMem/04sXaMJZQJHTu6
IwmA8+YKdjtrLLevYwK5boz5ruvaIJ02iN0EITwaLcbOi2r498554cylYCuENykBgOQOfR8sPw6O
Im7ftdOuFU9UOHekZKqwZglzV9p6vmmPstU1Cts9TT+A4BIyQngpBOibdV+j9vkE9uAeSw3SHCAN
afZjTZqKbNCysgoy9/HB1bdrY+t2NA4N97DZjSWrCXV+HF9s4LebSUkCB5Qc1Br+ZNpUxlyY+4UY
F7Jsrgw5EL/rRxDEutnE9+TrUnQQjHOwNEmJmjXAnb9qNpXPCDUWiHFO0ncatNf1YWuprImyn13f
XSnqi3oBFz1VImWrRQv/rTP/8XPJx4hswus1njRP5BgV3aZ/sep3S8PeeHqibFlCeAW0PnO5EE1n
xkz8kFTDGI/D+5Cwh+OM8BVM744w8FHc7iCywlWyVBHCUhtKpJejLWNRqOQtqD2STJRBMa3GjyCH
lTRtfVQfTHxJi77q+4YF6b9Dsa9o0700ka5e+hWF7ySb2qtjSG3DiqFowwn1H8RrmyrHeFduJwUq
V2b1fQwhmP1ddGY94cWCnhneAJILc3P0a544c0pmtsrHZTqtwUaKnL2LwJxhKIkNw63vLG4eInCE
qgd225JrdUtyOawpZpFitn6Hi5AvgJaZRZ6XgGPu/qrfGfkFoggDOmDmmDAwFwNh5uT239vhBc8G
v+Z2U9j1in3xHD4tP/bKgfSF2jjpwgWg6eXNkI+wtm2cDpDfcYQRJ+YIfzBmoJ9Gyx7tTMaMMRqI
HnDDwa90WO3rd/P4F6g9yZQEHBLT2cTEpvl04NYvxfkqofsdH4U2HFfrRmQV3FafjU12MMl+j7E0
4AGvWLIkdV0ODtOzXwzbg6x7rsw7zMxwv8jHxDyd+mSdXcelc7AYmXhqWH9zprxoSnlW5KEofKEh
4q35+3KQj+1mfL3eauO9Pm0O5nDQdLvXS2z4Sg41RQ+oyUDw2j9Ms65jhYa7PgCVktf998skMPxF
VcTdKVLnVBWqqigQf+zWMs2SuFVeauP6YKqhX7OXGujydUL8l8U9qtp5KGRt0QCNG+TlgRsPNusr
nnqlibaNfrqmu+5xsONQTycb2JscZkEA/0Cfl/NOx7121msZZc9mPxq4nb1OuAKCMASb9rl7mWZs
Cqyzr9DK1eBI9qJJciy/BblgpoZGJFwe4BGfMiQ3XIkE1LjRzQzyi95DVLZDDogf9EJzS9mMmM0i
vSIKD84CNHEuWn18/xgOY5jQAhzfB8NGH2tRe9ZOTW1wN2afdQ+1wzAzig8y6jmC2hMxO4SOjZtD
s393PdQZae/utodUeBYqhN5dgNJsyC/vKxrj9pJNvpKPotPof11sJSgp7RyD4Z9RW2wQgdWZLK9w
PSE3erUKlcmqaRO/Nl9gQG76i1M39P0No7zZTfczc1J3JyEjfKwuTpA16UYxNDnqNX/RjcV8vFtM
V1gtLCu9uBvFEgt6QsH4X03JuOGALLHpb+760tFkPZsNzNifHCxfbTthAveyQDnHf2UYjOWIs0k5
KRJn/Qb5fzGuIfS3wcwCR+R6u/kMaLS0rVIvsn1tjHpYspc2AJg1vLsE5xjWwqi8hjmBcrl+t4Rf
rOCfn/oEbW2zPKouWlIbT0szeHTVaW/chmRojh0A3i56gUoPL/1RozPa3PRNghb97wd4dSCC4yga
6gRcqbHK/b2F0vsj1nYPtlAPbhk+pKR0XPX4M+7HqPeLLlF6uHJ+kvmGqD3VBSnJWqkMmaNZHVZp
1c1ttNPQAN6d1E1xiDx1PL8e7An8uUZFXDvdeTAhusKSB9pQa3V9ID2EmHReoPehzINsAtPcbktM
grXpAUo4OPks6nB/JooeDwSX5QAzq9KniJEgRCS0u3//gq8OIRYMKb9UV5KKv+vvX/DUwgEmP7Bw
zAA2qRmYKGUMMwiI/+gRM2cwu0LZqXV6gcmMb9oJgjwMqIU9Ts3l9qz3PCSkYpnRgH7pehfkJtFH
jdnIt7qKoi/OU+rd8Lzyq7EvRvNkAwON3/WBO/37mzRfNJm/vsnTYmzc2/Vtc883mQbzu6BYTU/6
0gw6nc0R9zG1s3EHg7kdGx/ax5gJ8hXZq9N3DFhH/iSs24s67LfbejSqeLa/H01+92hPDeBVKqCx
iR8Zp+z/fjrcZb2H7lGIBt7VUWbybBj3hsOCXzCcJLqfLk89d2tze3POjLY9982B0XxRKlIz1aHs
itIaY5Hf771q5nF2oC8fT9FOL096bwwNAyJ+5jPx1rOAO3DrUOeZVoZI1wr9hg7mtrXXnaW4YSpj
G07NQdXZoBNfvIPiXog3REX3v6d72j7xRUtLOdqKVdnWl+JaaflL9avnnb4e3NaweIKevdVzB8n5
ePyFRapj3S1rJVsoplLLdweq5cLC0VaThj1ZjdzByRqgrvWJUf773b4gGP9+1KdGmEKtledSLRpP
SWpb8UuKnePxMjNDrgCYHCM8cC+BZOsHJ9bRFpqbtjl4N2b4dll9PnEklC5NKhsZu/CnNVZvX9Pi
2uI5ZIEizW8WEv3xyRk3V72jPc6c8c4aczUP7zp0P/4Pbxs4TlO3uidvwZa99XzDoXLkL3R9+kwJ
ZuHEd9f5BxOxgzPQzM5uM0iczcD1UWaPXPfKoCtavfk1X4BivHhyZfCaV0HNxbL9UROdW7dCvrWU
iJ3CurQfXi+1vS+I0YalW6FicHhAxxq8eYmvakLsQrDYYUAskoeeXuKxPB6iuhzxEpvL+RwaqB4c
TH41yEx7a6wz2NL3O737MJB4cdnD29ts8p47+Pvbf5fJ/7zDH48hzpEf3z6tzg+1lqnRWMTU0Ug6
wfI+GnOfXnQ0SepZZzewwNyeTvCWwSAY7qHTlTYLi7Im1kUX4q6bQ9dNrMfSdd/8Sk2xhP54vGdu
zi2RY0m78XLibqbP6wZGCwYebHrZ09wxN75uUwaOP3hj1HQzC6ROXxRhCPhg+Xfnup4UWG8djPX1
3SZUxNn+15M9nf1K3k4Jq5Cj8Ty4m8ES0sYyoCTpqOhsg324xNmm57WoLDl07x1u4REqaQT0Yd1U
qFFWFAUTjrcdd5y+vrmI+f5+sy88kjkl/vdmW0+7s3GqWo+kbLHAArRA5HLCF9THe388xD91JrZc
eBiGmTna2TXSisV04214h1jE//5IwGKMIpuk1Yt+5MfqSqJWUSZNfqSaOw8gsGFOrnv6bAFCbE5G
724Y9eVWFinj//9xTzdM/b7bS2XU+D6QBO0YHoPXYxkjCNjR2MSFtbyoOOIg+MI3ozbcOx7lEDMi
Osh5z/agxvGScIFqfN5EOX5qQDh9TBm9wMqILciCvuFCfsa1tuBaIks5ePcdXm9IuQkhDSUhrIin
e6hM4kakXu7RWF0GdztY7joftynOHHZse1zh49zIg4f+xb3dhdOac0RNoLauj6Zr+jB3w63hnoOz
75tvKorXC/7Hgz0dWKdbfDgmRB2ynpqIcT/2bk/NjfFW11tHnTvygSpg3ES8uHU/EBp6CAdZbhb/
wFe3u8KA6hPPixaYIiRnDcyGy91BudoXPhB/L/0XoBQALANgknTAperfc5Afy+4RneQsaXO2nm26
03FNVBvH8RZfl0t4GjammDRZ2QDGyXf9ATE9YB4dRJ5KcG+3pftQsU3fN6LYnEC50BnEVLoULHbe
QrLOlMQK1adpuBtzfTWmGB5P31UjL6hDv7/B06X0kBvXOBJXawcWnrEsvcZFj6ZNq7fVHadL5Ig2
2GPYmyLEUZx0pUCUIEhcftPsfPdwv/fv78d42r9qvVQfeSoqjZtPpDSQ18PeD1H+Wkm/5RPYpDdW
ZzofzT32Kpal8NNmHRie7lm6oftHWu1QSHEFZbxh7o56eLfoTdNVe0Doh8e84axzs2867/bRt7Lz
r0d/Ogvksjjf6nsenZx25XNpn/DBwpBFJ1D269tlBuc/5lTi2HtLbfoXZvn9sz3t4V090TJNfHYh
AXE08VuoDGw1dmEQ2MLEbwiFv95GI3k3uhb4N4Kpv3cA5/w/J+/vR3jarftTfHxIFY+QUf8LB6L6
Ck8Vhnxt2OaU0quE0AXVIb63NHFsjZy039ZtpctT6vIsBoDMMVva6TF59LJdn2IkhIvCNkQxVvJf
0apbtm2LwxxJutle7gAtSG/GycKAjoNKGymjMes7umfLgiR/Dn3ZGsX6ZrBpDQeu1WdAgQiLi1CF
0CRbxKyoB7FY9KtINc/Nmo+kRZ9wTLyreSTx6v9ZGvgaqozcG6BhTyjY7iQX+a1si+Ph4OFGxekA
kusTc2lK/n21aM0zKPV/vxH13Yc+7ej69taIigsfOmVLC9wLyN7Q5kX3xBCobs17/C99GdBAApjh
InUcC8Ouh9nrXYwPnlD0S/hVQf2cFQhQECibudfSZ5WtOKcubkP9+/TirSaMCXBZAWnQK70zMP/+
Fi8YJiyrHz/d04GQn7U8Ks6crPIIal2Oi+vdrXAv0FM370E4ffNxYqM8vymNO1DDg4Co0Oc3tW9t
U+l02kdjOFa9oWoMiXJhlLVSdZ9r+K3F+L/1Qwvjif993NM7qogkyROVj6MRmJIw/3+knelyq1qy
rZ+ICNHDXxDqLMmSbMu2/hD2skUjQLSiefr74V33bJulsuLE2VG1K1yrmZPZ5MwcmTkGB123XlaP
+E3olluPlkUxv03h0vhNAsZZnCyoMBY3Htqvj/rtowdrbJzbykxzZrF/6d2lFWXOe0gVOBqTx9Xq
haxet4T6/P0eUix+9W41eZxMVi/jQ+8lzHeeM7Ucx35yXp+f1zB8oGruAEJ2zhu374m2YUpd7bV9
XD+Nb7mcV7LuLKBBpYRODErD8MDoRrFSlZnvu49QrtjiA8wn5EMaGod8enTv9YeX910CQqjSVh7d
Cbajjf8gNRA+g8qiIbB57vloVPKM8/vJy/3c+pz++bPZlTMTYBHndT6HAwq37G39avH0eMTo8z/T
+fv8M5lF1tRZuhYtPeRbrekf+MKep5+PAc+l87qZS858Sim/NX+koX7+DDObtZ6ype8C3GKbzTKb
sK3Lz/njwZ0egBTtP7jqHfFEaW0IrmuaSA9sBkLoFFpTHoHU8Wdff/m8Lu3nZLzTnYNqMWXTiWD7
Br+llcw+zUnkzSP4o8xxtCJvSLPFTKCLB3ZRSI/6bNUDQqVz9dWb6GP+PCNMJrgU6Boiz1M61rpn
mYUZoq9t3b6s5uHk8CLPt/7imNh3NSj5XnN6vrgRbG1wtTj86B1l687oNcO3Z+QwILEab20rWML3
p0B3t1w+3Lij5rXXjkILKp1hqkXhcxBCFo3iUXbmmsAAvWV7ORwC67CnK237/83cAamiDHNHgITj
yG2aT6H0ci3NWtK9c7Em7/3b1P9udqQH0nBz+g666ZJCGWv9vPGAiO6bcUPG7d2zDi9kHqAxxj7y
nsEU1PPthbQ5uhvAV3zj57T/i5fOA3ovrH5rLZZ/ehqK/u/UnU84vTkhS+5DAPtOS4UX7VRHwIjP
aWpNHyPu1W76SuN9YmFKHxL7uFgn1vPnJ39s+QQcMH5YLKbzDBqJvjX/c/O64DdF9gN9M/b2+AQe
Tc9eMg0mwIDwWvSJ8sg2X2k1tIBs9h/erZt3BU1AIosWArEvfUQub7AHZyHUkiaTTcDfEMXkxQsq
meidQGph53uIdOakMWyK8f54d1ArIXGk9Wz1BkoqHr2NDzMdT253C5K+woj0fVaga5j3b354ca7O
uuqp5qMPC0qxzmkH/Gx61dw/TvDqd1axkQnR1hQdmTeM6LWH6tuC/ENu823oMqpM8ULm+vFuRDrZ
3MHeByD2AA6W3bJ6V1ytH0MNAu3wTFpcoBL10aCfSdnCbAPV5aHawtuxQXH3PDWWl6NBpxVsmzAA
6o+3LuDfj+SP8QfujBkmoZEKkolmKN4mMc40WFAkAr0Juh0n6rOSfbGh2gwG5htOzZX6xZ8bPHgw
czcJLi113I99p2OGLj1gC9jtPLDmSHVSbyWuk71hFS+kpKLCCpGUPd/TjkJ79o1duObU/ViFwaup
iW7slalmQpmlTSmglMc1A9L5KbnWgs5o7cWYHPc3lv5vEOjn9w/euyJxi1yM2fraliDI7BOLz89U
yNGxfmOkK0ZWA2mFwBUmXBnJ9J9XScozv/IE0XyEoXNOWH252+Cu9sQ0OUQq9NfeWE+1DxAGXgi1
42ht4yDzpsuDU3XJ1NLo9Fx4FCsLmBl2abDAQ707uIt38REOmgU2RXk1hClU+JdZUmBb/Qe4Sv+Q
dG3z8eWo4alapT5ZAsq189mDgJbdtuO/yeoofBQcUepByJcBI846wVJ2/udHd+N1+prmb58xOKHp
pWvSs5qRdHip9ofT3XtvtWlUth/n0KvicjSGvaTADRTMG8+o/ib5PtrdPCf9QfhtGoPtO7u6ktVu
KvRQuQbGqk5w873d6kIOUf8jkOBuxvdwb2Q2j1+5PPRY8GcT2pVsUSdSUDG7+tztHt8f590dt8u3
mftOt63X17WtLCm5qGf282m+QccSV+i5swGHFAy9MwUeop2b1MAGT8jAf366HGZEB6RmBc05z5TV
/vxujslB5bbdtybMRtYDiMds39xo7PhK8Py2CIPbInVKXmgiR0pZhRmt3RAS4mGriLij35jRBsXb
5N8Dyjg7N5nkMaQ3IOCQt/9ZLqn2ieBBVSxcAsemjxvK5NXHVphsZ/y0AEsiz3J5/diGT+z175dP
vhKG/LgL/a9/e0zSoilaNeEQecf0BQ+nx3cJ4+F1/RR2j4/V9HG+Q/IJ72A0gS5qbVf3+hsEmEfD
/rgZpPx9lBAtJeNCpsKgcUofAM9ekhVah+wNiP3LC1mDwkonfdR+phyZdBo3E9UZC8XH5XotWQsS
ZvHEJhm+9VfFrHi+u7E4yt828Od8Bs8fAs2BF10Evc9GgQxm1ir6s8rxuOHBIAmEgzeaC08JfjPT
sc3NbOFY2gMRK9APALiwOV5oMbVurtPfqQPmpaH+Ax2bSrp5cNq6NE+0VLroj3cHxb5/jLch7vWO
NM900+ye6bGlfl57P97tSb6s7uK7fTJtb+UvroDwPycxODlifskjPWYSMkYUwrsIOst7Y09c4k8+
87tux2V1nHV3eLis6GUj23XDjsu9gft56X7OYAAEBWWhJOWo0x+TyN4TQ97jf3dkW9UU8gc0UevN
BjYJG1U1p69LeWgRbXuorK3SWR+us71xk/5+VYjieVM4uaMRQl6DTVE9QVf0SFYf9/kYbvxgPToe
Dl1s4/+f5gS1QBw06282hFhzAELqssYNmsAUa72t9bcHaGCgDwESuvG8XrnhnJP+mUPwnQf2r7Yh
X5FiQfP7S1WCbtJNB5NFOOkZsqEO38cUvfoPn39Ky3l7g5Fg8UpaV1j24HWK9gaVeTxjhHc0qP6+
YFc8rB8TG1bZSCb8rSolJ+B4951130eJXPoCb777KrXJQN2ogJCsh/q5JzL++H38K0l7UxIlDV0D
iXQEkcVP02cY/vmSxapKYBHsdUu4P4jjyS55nva1BC8ugCb0CjvjIyBY49UBsls47WRJGsJ+8A++
Q2C0vZl5Nq/YwO+z+kI/vxnkUAsS/+wzq+7h5SUDYySmaKzH98lLe1zxtupQj/f42qFbHkY25CT7
gn7PJcm5dFz+6fmmEXaSM1aT9niLd9faXTwa5WdFZGd/DGL6Z8hmUayailQm2DsIZsC2d9ScPEfH
jfPm8Fx6462HLBXx+4wnloB/WSyJatt5/RhasLLcsiVXXJkfWyEODH9TUeKTt3z0XcUHHE5rZDUO
90TTu10tWOldOkPVGN5XHG7RBj0lVyWMP8zQ2d7dyrDc3ICB0W+Tk9p2kqI+Zs7L6rxbrYAc7mh1
dG20HF+AAHpilY73fEcDb2FNY3s+IVTn8ZS2d4fHe/Ccje78QV1yqVg9R7kF32DvPndrmlZfEtJa
sxmZF6WwtpDNLvAgx0vnzwWfwFk8+NX4Qx1TGURzx8tq9pA9HHvK2pv5yyvSHiw5+fkvIRxZkQfm
qpGDMIqruj9nfXZc6Bm7JyuKG3a7nTf9VKidIRVuPJA0chZkisg073+/gNcMwI8pDF8QVa8NMWYK
L3RUrmiH7X1DkmrC+jOAmOj5tTu+2k92X3r5+8hXMIWfHz94OYxQTVqvaNTHs7O6a52J8P4Y4fV8
uhOcsRPJbMOiXGM7G+0+QKt6BiEKNNRbs7h61Yl7QDbMEXXXAwzBP5dN6sWpygt697IaoVptS8fM
gr0OwhXOPreTy2xvlk5K9SWaefs3OhA5MSMLbhz8nptYy9/xPuvybUaDexiU9CcLl7P6ON6vVv5H
DlvF+CU+3pGrtUjL/tEPywJpvrUDeGTPbkHwVxJbP4cfXL1Ur051KzG8yoKAqd0T50/m08iygCvX
dFXNbqV+JeVvH+LHFw9iwTZzqeKTEyzPywotB8pDdtPRfANiattEC+OjPt7ub2bR/va6f35oP6tv
Rn4U1GFtjiJ8ha/Sjwlt7vZ7vODs7/qvXa8X5n5h94XGvx/8a07bj88dBGuactbctGOF7+6+kGt4
8GA5FntUcr5T1/iPNtBg1T9yD/bx7oaPpParOfDYfgw/MDruqOs8TWK1ZYu6wmLfjF+qxfhwOBD2
Q35Ko8DzZ7feUMJBun9h23f7vpC6XQCiATA+PIQYT5wCiKLBLx36FS2qrn9foi8ult/mOLBK8bnq
hLqN2ZuXA6sy33hEl9aD/fBx25P/cgp/G2xgiOrMHBXV6GtByvGLMdWxAQKXv685mPPAbKxXGOzn
fTXl7OFue8MC3/zWgQskKIISd/23pmOO/2QCYL35nBJdkZm8tbDXzf2/xsUcmLskOOmF3t9u8jlQ
AlJrONntyIpQi2avs8mMQHcG+v37dl498ZIJkblokt3TxcFVS6VKjMKGq1Yt9ijqUsc0wbYCMQj7
556V5dWwKM2zeWXt7Y3b9vWGDndXFuky0Q20fVHR+nnNaWcvGkkSlL7+DtebEGVF+tOY9jOYc9o3
7HAxWU5fXzMaZfpSX3B2JlJZ499X4VqoJH2fyeDet0GSJF7h9/f+ZbIaIYnD8Hi3O208JZvACjzA
1PqwoNpz/PCxvfnUX3vqvo8/uPiBl3iy2DK+bI2JFQ8HMLXFfI4XiofvOCFe/oJvpy3jxhG/auC/
jzy4zn7ExgRe0B9x8olnhP7wyKjs0R0HXRoqEOl/t27t/BVGTZQNv+384F6PcroKVMntd361uk8g
QyzsCVUBUzwLm4KRBzuZHm+ucn+efjtvg+sshTrv5ylUv0Zd3b9PGkCnOQ/3BmiJ54xBaxDcyvo/
LbJO/PvzoGddKRqty+eas7sDCe136qXOtrULbMt6Xb7Jb/YD6aNbo/aH9r9+LqMOvBVJjVUjcT28
la/sm0ASGYNN2a3lkErFiBGh4aSoNy7TVaP9P5vLuAM3pXSjXE8VDvOXLXl/DHowaDff/FnalN0Q
PpvQ4B23HzfMydWAVaYtA543A8p3bTCua6ZRAyKv9EeZL+6b1la1De+gZCPonNEo3In25fkLmaL5
p888q84zpV2c83U8oUt/XKLMMp0BTNHJCVv69Hczc9XEf5/hwJvKxSTyL62qPPZv2QHyJRBdZ/dn
On2toNmx6JWnpqCe3Y7arrTs9Bfu37UZmNpAUrxU7Rj57iWhm4KzDxfXhhDCXq8xLNvxLRDuv1zx
f0ccmFTJrbwgxOb3Jq21VwcfJI5HewpfwNRpx+unB2E8vuFA/Zej9++gAzuaSqcwomxYATOhFlfs
oyV6+AnZKDdYUrJPGRLARARTo3sbn1X6A/b3hft39IEtjXPZNVqRTzZJyRPwErGRtZbvxJlnvft/
3nfNHW1mWNdNSxHUvfbVq+XZHdS6D7C8Pvf1ytETaDbc2rdiF+Va7PL9BAxMru5xYZSiPwElU+sm
ONXwpcwfw4d5b4iooRDz/qmzxzPIH0iI9GCttXyl7PX3W/AVt/22TAMzDNVfQhdVP5P9yt3CIeKu
D/njBdXEzEK0bnUPw9LyHdWQw/s9PQUxpNjKOICacLnMHQcQ4ON89zE7zhznWd6+albwSPvclNjv
/LpYLJ1nuuDBDOilBNGcPTyZ+/iVbqAj/XDhtKypj/j9e766ln75nmGPp2T4TaTERv+YsbKrFeEC
500ZL22aa+gDujlgf47+GpAEnQRlICrBXz7dt/BIaMtzaqYjzEhfIro6JJtLAlVvf6OX7GD9SH3D
4jR5eKD1Y5ve2L6vMuTfRh9sn+6rgue6HdvHW7aC2oXeBdpZrZ21BAd0gJ98mAcfMGM3bveXL/pt
ZHRVdKBIWvMN8Ehg5MERLgwYukdmEy59cW8U2lSopvXZSWCDduGy0APbuNhJtDCSgxAfYS1I2hvF
lcOMx39mYKoSuBCdgMOV1/w47cpchq2ugNivFsZtQVGQ6k+bZ8jAKpRr6UL0orOj1QtTfkw7RzxB
AWBS5eOtRf/NoH5aR1Wt1cY1OgUPeQHlsF+P66Rdn5Sn0l9pyepSBUsR3bAWRhU5n1bBWisXkgRD
4kWFgVS3wpFgVx2qWM3Bj+Mbx3lYP/rPN/Jv+oTpXBaHYKPUCb7YKV24jGForaeSv6ijyIqFaZav
ymBRawf19qADX+WvQQdvd9ydgzTO6nBZ6j2fgN9Mo9o+H8N7L5yawksmfOjJWIzHMJoacNqZ9v/u
Dv9nfLSk4WqUOWSD16pyR2WXXhi/Hm1laMWrbSo3nCl96kpT3XzU62RiloHdynuxXHr1Io63nLDz
iF0MnNrYjrzXkX4rOhvS9vxnWib8Q2T+6Z4bnPg4TKrspLIXCsyHySo3nnwdUZW8mCjdk27CqwDR
sxJMVW0Rmd6+0tB6VNJZiZafIVtGqJNcGY2jQrAL9wJLsDmJ3f2l6/bqedFoipVrW1XYRMUhjiNH
uIS2KkfzqozHZ7qNQ2RFi0NQbUuZSmATtoscxpEzLrJ2KItFcEZZ1JcnedaOBcODJOrTrJ+y9lOh
OSiexvk2MBEklS9WciyNsXgK7JCuajOmukqButaE5APtQEmf6HqyVqWjIlAA6B3qsLkTwssi5D1q
KFIOxUUnezc2XBzY0L9WdmDFArcLLllTceCE1Vk3bEVZGPWTFnTrUyzPNWXbZC7SYnM+X9ObsXly
0H1y8vb0WHKVYSq8NaHeA/vLuJmQTfWcYGR+Bh4aEYLpZm0ZLkO0VHL7fHKCZiHkdi4/xc3ULCmu
x9wZW6+AFNX8iNVb976/YsMJqEQJJMJgsTGH+SYlULxz7GfhUixtU/5MLotcW5ykI4JAuqOOpkFk
l9AjaaLz+93rz/Bv4w7CFFfx4y7zcmxqspekLWKdqr5VoE5KP1vjxhPS+3+/jTUwM2dvlCtRx1hc
8yTaRbRPSpcp/Jq/f9LVlwotSF4IFWtCBxTz+PZCxx7iy7UQ81IhJoBEQ7nAksoipFgV/p+/qIw9
1jRBAK4eXcYwucTm440pDPy9rwMOE5TCPwa8X8O8ZnYGTxip53DpuQ8C9Yg1lVFKrVii9BRFC2V0
WgRa/BiGH7+Pe+1efRt2eIoiXQ0uSs4pOokLP3CkZiurq7x9Osc3tnJYYjj8wKEqR6dql9ykyWyp
hItUhc00IQ3UIUMTC3eC9CTWcYfue+SYymXS6ZtESURLTir7VK8FE05U5TIWLoWTyU+/r8Aw1vrP
xHRZpO1N559BEJK5gnju6iRcSvpYa1ZBTNL91E4EJZqNLuUklCIrqBe1+8RtdnOaKOQnfzTNo9yK
1bluQt8Yr82gskfRSteEG0dzmNv5Z3b4L6qkjBCyG54L3fe0RDul4dKNNautz9tQQJP0Ii48F424
yrunfd9yT1AJnLSNUJ1nhjs/i/AWeE9qoj2ZuCjmVFBWajIVTmfHCGvLkGYKtH25aVh+aDyUCnxS
nmG7ij42Gn8+SupxAQ+XmdwyWde8ht4X+8+3DA8bN/DsyirXjAtGcAvjVWoZ7j5fu88ibIWlDeUu
NUaVnT2exdo2MV+/7/VV20UPMaowhNdc9p/33MvkNisyn8VM9qK78jPHqFaCFFupuJLZ999Hu+qa
qaoqiuQFTdNQBl6KeCmqUqm5XO1ohUHpS/Skp2Zk5+me7Wll5MWVG9KtN8ccnGY/O58vZ7ngocy2
FwHVPByLBJ0drR3n1aHwEAfLp3py4zkckm38c0y1vo0PM0oedvCpjRqXvi/yqcWZCtpDcTlvxMv0
LG7jYq8p8UQQYHqeCBraXt3kgjqi8Br6XKxmlaeOYj6NagRB9XRqiLSb659ya4xN/UJb88ip00Wr
LtixZKSsjPazRee92yQnxwzh9Tu//b5pV4/Itw8ZrF9p1pSQdf2HxE6hIsDImfSMMW5XLSVOF+5/
H+66WdThTpZQPkTkaeDYpBzU9hJzJ4TYmOdka5tqoUgr/AliEp8S5SLa+UlpV9k2Tg5d9kGCwxLq
rbHymkNderfObP/U/fXk/jufYRa3TU1Jajrmk+SS0xgEapU/ic34PiCK0FJ/UvnwcxcQVGNNRsU2
OXc4Y+Bw/vH3lbm6EbQTSbppfMl0/ryrtSYGql4xEXF0bOSjymkhLTHW9a1wql84FL8Pd9XDVClC
I6hQe0nbAeirjhrfIKgJlzLRaZqq84xSaKN+E2g9RD0qnHQJP87DzlFhhY+g6RNRK8LpbaOn25Gr
dG0bgEWRc5WpjRs2xnqSeylyqbdUraPLR91/4gGFzJFo4vQawg95Eg9ihNSldoDN2dLOmR1JD4aB
iO0IZrdL/KC1m2KEvnyaWSP9KUpbnBk8/fDNVZ67lLdE3/mBNk4Mxco0307CzNZKbRb4aDeGn6Ep
T9ndSjpZ5SWbhmy6EqF1otojQblx5rSrZ87oLQf0YCoZ+59bHdeGGdISjhMS+p714AIeXczPSmzs
qECzrt4l8FueEt62PsTVLEnKrCJ+zgIUJoixO4nGo8uHmKxYjSBXpudCmOiNOcbejxUTQpKGCoTg
NG7knZpMypPTQI6aEj5xtC5tOGvKNrdMZSGg0cFrLzauZZ4h4xFGUMR/BB1RkLYtRJDwE0ozyltW
QTjcquNLjFCzhpCWn06iyLTl9KMMgTDNVVs9icg9nUcW53shq5FTY+3zRlq0RX5j+YZp6H9s77fl
G+CYgh62l1PLWalGC1VF5bhG1ii95wBZdR0vpeBZkKE4hKL+lO90LXFK+WnULi6qZEcA2WUJg+gr
N9GWO3EemPRYRnfBSHYMWEYTFJfynhVRpJcugjExaIVxVOu266319rXoY1p41j3/bhRCS6DVk6Ci
trXaKmVLQxsy0bB2rbIKOVNPGgv+WqEEpIThs5nGcU2oq96GfXqT+ZcJg7cGqg5VEul3+nmcztBQ
6E1/k1mP0J2ItBdUvZOprJrz1Gu1SQ/G3LAeV933b2MOPAtNToRGrk5ffjSBqVDYqdjZASyU2RYU
pndlbsMwV/EtiOr+50v7i/UtbuEeuI3rReFS7z1SllVIUZVq65nZ7OLiYChbQ4nu3SBzWk58YSqW
oKHhhlddlIUT6fVCVeBeDVM7D+g6ioI701tl8DxTvKkhIny5H2XOmQ9JzBV/iYR7ruefPIKdoDgj
6cnXVCsuNLsHC1rDmNCRakmjD0N2b5zxq2EK7M5UU9O4JqkD92JUSQ2AIRaCaLvopnqMmGBwF9VP
VZw7N7ayD2D/Pj7/jjWwRq53qXNB82BezreUWdoxTSoOLhQGIrssBMFCYcCWkTz8fdxrn0guDEYM
xI0kiGZ+7qVbxm4RNFrQhyGtum2bhVc6ufZYKdPfB5K/LsDwCzXqgHjoaBwxhrxepdSlchKCXajw
LSa5vKW1Wmtf6yawM/84at6aaKu7c0FC2Mo3LUE5FqbsKKNpehrZEdATj/DFQ3uYCNlLUd2sNJiN
irkPyqEJn2diSeGkT3W/m3m+sK+yZHzyPPgCT05yiuZKZuDld52Vq+CTVTTLjdNdK0EPDgOtoAJ+
JShtaf6dXvp/MmCrOjqPaWS1irawC6W21IIYJ53WNdJdpjAOo9Kp4tFYb5XpJb6g7A5rLg+WGSI+
3NTjUX1+lMQJT+rmLHS2Fo8ccfRWpfJHJJp2eF4E5pNnGJi2zJaSbSS9+qfEqcrW6lxlpnd38JyJ
/KDTrxeuy2Zy6XxbKZDIjrenkfbYNIUlypVNU5DVwd6GQFVbpY6mq9O6x5v1VZOtqrMwUS/hRKs7
yygbR0QmWHvylEWprUrSHEjuBMFR05PPrEltAAcV36+PP30XMo5kNBbcyyrzEFRU8cPKSYEqypve
vZib0nNKc+V14yYjrZDRaXRa8h+Pu+hKvn1GxI1mSzzF2Gghp23tsjGcC4rs/fZpeHW0JFrR6dMD
kT/lhLgwSqcLhf1pi89Ehq60o8U14s/iTqjUNoZAkMFj/Rq45jh263nrohVeT0G9PdCmQPsU8Eiq
Dj0oAEhP3zeeOe7ODjCG130m4In8/hxAvmy3ZrCXxb3kLU1/1mV0wmOm/OotGv1RIlppQWyVoxG/
SGZl42alTFQ4oYnGH1allXaSZl6x4hFwMvUzCSGeRACrt4RdMtbRPU9k8E990jtHSrEOw7eLzA7h
GIj6PoPluV9arFiuNeOLsFX0dA4c2lWXKTZMHh36MwSIh/kO+JDeDRUQ+8x3pvfW+LKlyfdeqdi6
gKSBuerSzJZJKnjZpjt31kXbyOWIIniEFrXqRcsZVKiXOaojmvIkEt6MxGqSyuH8xH0KOG9ysNIu
095d0/N2fGrNu8g9FvWxKBNb6S54oLAwIMtxkZ6ljgqTfNEvWJ2QOpXGmi7YSbU05Mz+WpzCs0bK
Z0V+nLwuiMUmPZPfFBaZDiM0eqMbiIDBLKnM0jdnbX82Pnw0s3Ths1M+o2Lqk73I2qeSa3paYNc1
MftMo8skrtZncPZMu+F8X7V93wxSb5K/vWNdKyitJPa2r3oj6vsn+CEqvAkoDpN/X74SvAESl8+E
HPKLjv3bSGzYSaliRhJGmZ3QzJWuIrzpUs0t2X2V5KkHAiZP0+6A24I7SX4HlJz/kwPcSQvYEq3b
MeA15wGefwTFMMgyHTA/Pz9Bfiq6jKRgqWqzlaHQYnHWLVk9uCnkzL5g6XPzVsB+FfL8PubglYuF
s58kGWNm4hRwsYoV+9zqVi6B/+crGfrL3ov052XG0fNmKoRLwo2H6CpWwTsLOAIntcRL9PO7dQnI
sw7k/skj0jdtr3HtVtoHnjr1eS/qc4kvuz0H4o2n9lpoSYJGpTlTlEbaEIqUFLcpaM8mbYeshbvi
KRHVBTe9ixfC5YY7cf3EKfQ1iwow/WgokpR7Z+/cqZdgeS7fLqFrdzWqgzHWN1/0uR89gdulPHrq
Q5nQIY+vyvFrvK1b1/asT+bEhdNpNIfXN5CiYSnh11UgcSH3tTfkDr+Qx29XofJ80wy77rR0MasI
OZEMXUkZg/NUeFk+V9HXcqup4B+b0QrnmVfSp6qbjgLLJ88ZJ8UT7kOPnuVnMkbCLDAfQ1e/K03J
UUqY3zDzSZM7fuvPfvdgru0fokHqCGdJpb1u4ODnoemRco5PSyOnByGvJ6pgjC/KtI93jTgac2h+
H/DLvxx6TNBC07gPtUmvZf/zpJ6VOPVF9XRaNtp70WJD3VUVLHCQbGKp9LKQ5GRch5+xvjGiwBaS
uRyZllcRHKWXiQROFavPxeilVNFpS96yE5m7llgK56XVUKJFxEaT4EgQk3EsEEGq8rSK23U9QmU8
1m2FoLT3s1JzofBmXwz6F3hGK1ywQlvl5+kotkFsVT+F6p5EySI9P8vpJ0B1kjYTTy3mXgvUSRLs
xFP4+9Kg18S3/7021P1TRKbLujawXqPA8xXjcjktRQMYwTfHabCLobdsZHWGV5nG57Ho7V0mLMPp
JnWBHdMRkAh3fkqGDmcsEhbx6fPLGylNO8ghj1QepCS3U02zcN7ukJOYh+rB57UlBcCbxYuU7E5g
BUV4clwfxSBjH7eB7Z+yiX565OD2fk0RIB4kl5ZBZp7ERiFvR8IRR6V/qk3hCap7gd6hytgUorRU
NOh9PESYzhMDr6n3GwWxnvZ3g/TQWMEbg7nBwTNKxGCs4xCc2z5dChiJ92sgFwImly59A+1vCfEA
fC2ldu1zfpRY+8Q9WZW8EuruqTm99X8ZP4X6tjZP1ih4V/A8z6epQhhFLT16FFOPm4bjAS5NaQGb
yoMU984ciROgyFx8u3jxWCumbHsTxWO/WZ2Yhpsn7ACnIniT0+XIbyYIZY7rKHGotpsreAU98uHj
w9U+lBKRbwPbecmTBmoQ8SsR2V1JyJYFYY9dJyPgcVxDeU8dBFduDACJEYi4dD3u5Sbd+IQwiwyr
WFVOLuKhiFejE5llciJ9ZIgnaJAfjrZ5+N7DHpreWlg2bmcUINTsHvO+rzxCnZ7VvDRzvXaUCE6k
eCbjmIHsRjjUZbAu0nSq4eMHcMWfJNvYpYnwlZfu73sgZ7vGO4Z80wlvPjsB/VBQL+BEB/otRP+a
n9ITjxJxI1djGoNH8xxfTKUDSVqS+HSLfd30r0YpHsgM3bhVV0ZC20LSSVLwP6Yx8Igi0nJhVQl9
7QxBzJkwxFvjFp3co94ccOn7g8P5ueCe5VvAUFchLX5IY9RybiXIrsApMto0PXMs0SLJjJ+2D6y0
asze2sbRIvEOOViOX6z7k+kvUp9Gz9uJk/7rBiaFIYE/+1YiBWjr55B5oidVdPFPS03swfBTjGYP
l9mz8MI4/mUDkOF9Ct6Nd+XaoqNb09OyyDKvy2B7T0GHskLGsGYYOZdqc3Efah39Ct7D7lYq6tpY
fR5M1fS+ln+oU3iqZCNTc14UekYx3paE+lLiJQ7r2t++34/TtS38PtjwNEnVSaEbiXPL9ayOdbpP
/VdgHslfh+XJuglfi9c28PuAgzNjQJ+Gxk54WgpwqQCfSOVBvBzzloDKbC2MFrefg1oa+98/9Fo6
hfwTrNX9JqLvM/jSWonlrpK5N5ycCpBeVQ9NhfCA7C7SFK1qCl8Ec5yEUMiJiWPUn7p7PLc7MymW
qS45gfKUR7sbc+ofwOFp/j6nwWJUikoVWsSc+nSKL48ecbR0aoLy2FibuE9wv46NDqUtf3XOFv0T
3UfjhGC3Ddh/WR+lZ3Q3oAgdVjqQBhCji8dcWvSBeMxME9U8s55QgVc276qaoBiVZLM4GI1p8Kyf
dACPyjK6p/5BEqMeZJHO498X6OrppAicPnMcCIgSft527TzSqrQyWJ8R6nC5PT8Jn25Cf6y4ckn/
B9bvw10LffDhUKiidgyvfBgDSrAAuf5IoRIBsdLwDSI5Aq5n8m6j8qDjakXNrohGjo9HkOC6oRJ7
M8t4fR/QEVQUYlAUfofI7SnL5LzVqdqLFiVEw3etp831UzIH8yiMeNyMtmpgWpr5hBft4fRJobBs
PZxKDullU91M/F3xqWVVVWjbZD4KlZs/N6Fx9aJQGyZEqRh+zijca/FbXAH57d3LjVva29G/LsS3
sQZgeX1Oz5kgsQEki8kA88ku/lFyy2u/9UmDNfZKufBiUQuXKeh1NOWTzOhkS8b8LIzBKG+c4iGR
VR9P/VjBgR+cN6cTBeUqx5gMLpU7lEXxTvYhEw81/ltfnMfpMslljdRbnol4a037X/8WzXmifoJI
l1JXqlEoNyAmweBm5LiMkJZoTxmbDoFBkKwE2fIDpQ8U+iutdMEN7ZqrD5sOWvOFL+taf9u/TaRs
VNPNQ0ozVfMpr6fndlGej32ZbHgjsr76xYTwmHkQc6KPnwPRj1SkQsRAFOqe3WRGEdcd8O2luQFO
DSkn/tlYk9ogdHppr/oKgL59kSgraRialFSoPBmyUsyDNBlzdFnpPkIpXdNuL9lsFC+McC0Tt4jI
ZJnptErNCaUEPO1gTMuuKO04ye8uRWBTYNVFhtNvz//j7DyXWze2Nn1FqEIOfwlmiRSpuLf+oCRb
Qs4ZVz9PyzPf0YY54sypctVxOHaDjUav8IYl8njxIlodZwqjdgWhKOUSHMxg2dvFjvwXZGkbEcCC
8K/OuTas73Ko/vbrZsc2yKQmrgWzMs+PnNwxd234i/o+Ql2VtDgX72mR6pReP9/CF4/Jt2Vn59Xr
VMksCpaFcifghAk/h+pAbw1S5ZUL/+I94Jj4UPCHGGby50HJWuBAOYLSAe2I7yKB08eKrFaHvns1
Xb58D3xbbrahSmVNQ4QD920ReG5a2Wu1ZT5sdWbwNHW9nlIyTbzj3lnW9t9Gev/zviri8vzX5fpt
+dnGxjE9mESBztZY8G8Ow3hLydV+WuUN42nlg1671Ydi0czsr2yzc+mVgmBBypaZW6XMQ0iW50Fj
+DD8LI22Ue0AXYxYuT8Gqb8RV1J/aEAgh2EvOq4tBHEnWPU1kwpCkPWiogmLJsST13Ibun1z4wzy
muhIvSyXuuv0n2EOGBkBQ6pni/Qgs7BNNF9HCuaGe92SHAivnttAqoZ+nbaJ28UOWAMjP0nzAKrr
ON9EbbrI1Qpk5ZDEnpv4r0GNrJBpmnSAvbRhUiajn9oeIrYvXledEo/9zyzoXZ1KlYwJQIMQMk0G
0H+6ibJVN7x7/ptTfZT2k8hwbe1Dq59Eg0Y8ZYzeQXCoqbKt6bfp3UH32SjpHr410SGG8q1ZBeRu
AT+hYQ/2Ne1IC7v4qJiOg2YeNAMbm+GJIeGb63Sfa69sFokzPe68yOOs9tmRD7Eo913lCuL81F1r
N146l4COJBf0QDXbmS3l+JVmtxPnslC4M6WD5sAXwG22tk+qfvR+iyaY+CarjZN+jjQWuHms6rW/
gbVJdwyvxmrFKQLTL3WNIRtXPhuR38w/GxPrHJjclsOkutln02YW8KcXfdGpfdGfqegBnXVI5PRj
u+6p4a/LVd8+V6F9JXO4+BK+LS3++bf4ErWV37YK3AGpXtFVzBhurhxoKRj9lUh26SKkLIJUhAEs
7ejZQr08dUozSaHIUGgmKGnsOsme7gEw3PXu/qUX/n018TTfflYw5GasN6wWt2/RCIDmHXqM8hzt
bvBu2jKFMcDUswJ096zxDbO1V16peGXzV2qBp9B1Z/yg8nVffXuAos2crBw5cWXxDJZvJIxJwbbP
XPfyyqJr/aKlm7De5buUaaji6+PsXc0eLt7H359itg15VMlp2whidyk67JyrptrQFvTq17Fd0cCp
+w1BiJrsOrJ08YV/24FZLjY6td9WCmtDmzCnZMmtN6WOC64lenRXmQUXk9D//FYYjX++8iqJa9xt
Wa/tiiXouAEMwJ0iLvS6fbXyveDMUdBYRbkVHSxY5pIerXy654LideX9i7j+7/dvcQDkL2LF7Gli
OS0sf+C7qup92721eeWikhAHnxxNNIhFNyCRiUN8BMlZbqdF03rXnuLSxQLUZHHrCV3Ql6L/2yk0
ejmz0skLb61mDzNWDz8cuBFKvgrUgwChjYSIVot77/oneHEHTNG7g+qBY4N4tm9rT/FQhFH1z9o0
nP2xcEcpWPeStyH4wO/j2weW3olmg0CEtWRTFlfSdPVSL8gydcNizodM+jV7DbIMYtQlDuhms5e1
TTB9OO1Gzp8lZ5F6R8u/t4uRfj10A/Ujh2JRQPanSSRK7yz9BH0Vfd3JV92UXsnPR8S++HIwk2NA
qYoa8evZv22QNkF1bR14RXAwb5R4dIfalel0C27yUOm3Jtw3Qw9PBqPu8z1FXJ/dG9GbmtQrg6Ic
jJyD5SH2EcGT3rzYYc+2d20QuaKVABBTBOpGd4YbOQRpt3e2fiKgJNUHgF7MYN1iD92Z1CiL/WWG
9IHcQtzLtH/X4ojSb0dQKFUv1khLi3a3km3yNn7w3j0Lask0LqMeDcXYrNLePLPsup7KleDpWMig
xJ9LwPsQOCg51O5TSBLRQrqlp0MOqVzxZfq1eAkC22BKDAlXKdCoxt8m6M0SyvKYZoBy5au4FPJs
5Ax0X5i9xOn882CmQyrXDYvfqgg+WvjoB4oO0YoEz/r5FV/i9TLO9T9LzQJ74ARG7FUsJQjdcDRa
F3pG4J/IIjOJsL7x0resWIm7YBhfBdsiCfbR4PaadeW0Xepz2Yasgx+I72H+oxt1lIZgCENxG/vV
yfawtQPsD/Jjod/AvaAJ9fNvvxQAvy84++lablvS5LOgz+TNVvFdMFKhWzH6+r95n99+2iyzaOKG
WQMZKwWQpz0vdSXtlwlJHEQovbbW3Ifmqx7H6VjTGUkJeeCrov320Tq5kytVBnUhLJ8TuqVVcy4Y
EsT7kp2RAtpbCiZbGuWuAXgC0hfow60le6LqMxRmkesH4qJbjK3rGQEaDJQosr/VagYBRPq6GmQB
vcWASzHMSARniCegiaVk6s+NlCwaeEGx4JhpzfbnF3YpXn//ZbP7unOqYqj7iV8mb+Q2XjWBuoVA
qvXw7LB1fvh5tblB2T8bCQVQEeUak+1mb80xJKNuHagJ5NWC9fMlfhsgKg/6TtD/RU0kxMRGgAl9
bS8k5TxQp6uUdSILpnXuUOEMBysKv/A40d668ojiIpjHcPvbI86yJyDloArVMRR9UiuiJBMlPOAh
iJDTuZ1arEpdJ5Hoz1oEAdtpbsfRdskrYm+nUmZLHa3TfFoKxQLAI3cduZboNtqQA5GV/Py4F5O9
7487T7isXIsSZwhpOQ6cM7Kf6gD4XRmb+CMjfOXWDn2soPblmbGE3XVlfRFLf9iuOYnU4k6v+5z1
BeCs8jUAmI0MzbKeleyzqJ5kQssUvv+86sV7zaKPzkgJjfGSs2tGMswJ+n5PWVGtEh9zde+2lBrU
BHtBHabWJYT8vOLFRNNGX60hiqMG++JrfLsCoi5Qe82p+FDoKPiZtWrybddZuy/pu2u2jMPlqhsO
3fCYoYXTErcysqeovcui+to7v5RkfX+W2c8vA29yDJufT3YvUohApX2Q5frjGHRbQQItNMJ7+15E
xa0WkHN11mswqSBQ3FQ/78ul+0NM9gBHwW4Bg7A/w6ofjXIZt15wC8oHjUKW+4XOZAFA/KbfM8f7
59UuvHdqeZbCdwCF29xdQZe8KJss7mH4vlSUwHxEU2oaUjZE9ldBxS9J9exwi96BwhR5dJCmPUsa
GMskJxIN69tEdz2Gngt4jA+6K5n0Fts7o+/cOpIPmQyAVm9iKhy6/oX+KXvxp4DeaEj3Gezbnq9v
3BfNW2H3S8U42MWnjiiCZiBvMKX5IVwhMiO+LSRoEVUCydVzo3pjZuVqKkMSvE0Tb+FoW+ONb0Sr
Qi5EZdWlLl/cslc2o2ruUiYsJO2v4hGQqeMO1RX0H8626Kq7UdlW6SMUdkOZVjX0S0/920p3tp25
eYhPRXfP5aUXKb27Vzp3MbSJfhohZH50UKtyoXCPF1Pvo8wApcrpW8X+sUj3ZgpFhnq2/xX1b9lb
PigvfsFQjRZ2wIfaqbuIrK+zyoVo6Gqbnw/DpTRfh6pgkM7ZoEjzvn/n6YkVygSTWNllY7tH6hja
XEJTdpgac+NYD3LMC5ry9WSwh/5bXTC2KfO3aje5I/IDkQGL3Y/Hd119K53fPz/gpb6sgNvxi7Dg
/Jn/goazoZYGryBHie5FqlsMJvYKn/DM6cVp4bBEk0IKBus2LaT1lcXnE6hFrMX7BYiTREhGtz8L
7QBRzN7JuJkbFe1zKq2aUV/Z0yGFn0sqalr9YjLG217LV3FWC11j5OQbJcLIVo5cFT9XJum08Ovr
jdpwLDletIiSVBU6DJMiVqTt6C1Jd1qtXfrt5HpJtJ/qc5BEblh8lr216jPvIMAGi14EmbaRvkG4
tWlR5zC2FcjFNkuPdrX7lQaon8mWQw/y83ijSNDOEo2+G81z2XpSansP802cd7w3EnrZSnYOvduw
Dk7egFxSTAFoVo2gTgCWjBlELiXZpf5bl5pLtMiQT/daGi9lae+HWHuh5BqX6oninPKKWqBNSD/A
7/NdIOebJNQ3Ev9Z2r1TcDS7dKfyX/RqQRk9p75x26nGnm9eEKuKxll2aeROw4eZ6+0i1+7HuFtr
JAFl7qx4hL6x2dRsSTmn1cji+rM5cjvbf30Rr70dGdcYdvswvRd/JmlP2Pgvxnw4eoXDaNZibRrl
OlSDdQhtyoDKKcV7q6wI9vmLKPoEUXJ6Unym65n5xrRfnTiCZB+6rQ4hDDocIq1loDn3of80yRLc
QIZBBcWVD/KSLEwXnGJmk8oqlgIzfEzJ1boNjZywXJgPdh7vG++gpisMYnCzQQFc9gd664Lg5rQv
Xb9B6VqWEPeDbZ+9heqwFLpXwSS0lnDQDNBwNszTmSnJJRo1IxzHDmJbtHPIwUX55NQAuSnfOICY
AwEwLDo3GenV/+5KDXWE6DR+VfXxKoinXZ+dFOuEzhFCWrsSgKzTV1sOpHAn0bNrn+CF2Mg0cwYu
qWDuXFSzNkQYK7U+jQ08XECR+E0Ufp0bFZ8Vs3/yKzmBSJz/FakYxyLY3OK2mW29r9odkyXrr6w1
yM5l9G5lgqp3PUH+crqZL6VAyrRluLCYGMwyTp0k859bTWAfX2wbDqW/B/IgEmtgCULFkNB7JW2G
aNQujfYYSvWSCJhO9bIau1UA/8MA4Ouwvhja50aHhTpsQsMX8ApIYKFj2Fr8DvwAFXLqVlG1FdAF
3QhbPckdAz7S2r8J6NDEvra0NF4oh4W2RmQepeJWsBf8zkS5uRGNdRGJQRc8htcTB0gUajlbZcVG
KEvI0M0hXhfWtBMYkVd9jvV7rTEfxX+Tu0+CWdT8TdbsyeFDEh1j1GkFn30DpSdEOBFa5yvX9oXe
FZZK/7O780OTy5Jq91Mc3nrKWcmLbSf9lgrJLTi0inp+sJN+0WjpWog7r6x8ofD5Y+XZEYrbIPNS
OaN2b9+CttqHcYU4xARPqhciteHDpJ11K1VPOFMYZbqrRkAm7nZZu9Ylu8TT/+NZZrErGCdptHpu
EhoXhZIvi8xa1/0B+y7Tt9ZG8SkEP0TPn7fg0kf0fe+1WTLbj8ymkNgBvQ+F9RBGAUPIrW/s/isF
BoQgA/Ud/G5qillqWfixSnrJeyaCopYiDAkeLiZagFAsSDQm0fz5510SBvyx5ixZr/yxKmMtoQem
nkNVXmdkHYLiDG9D5KItzmGcMSKJ1ZebivBId1awA2yRoYZHoRQSDOoQtzL+8ueHE2v/61aBQ2fj
5m6pMF3/3Ps0rQOGbHCBiTcupUuan1LGlMVrDm3/l034z0Kz66sx2my0Om5lGsJ9rwEOPmfSq6DT
Iw3eWUMZL6Qi2FpVuO0HTn2FrXw5vE14HsZkHYJWXGX7ydfg9uyvaiS0S0FD+Z99+JcpgFxrQ2bZ
1JmNaMHWvyI5um+L+tDDuQZkzqKbMt6lXXIca3vtQUKp+QqJsLxDwGMqYCOTb/1Au4V/PqbNnWjp
AhkLmYTeQT4gF9TaJwOEU+Fod59Dn+5KWVr3PeP2vHpvd9W2Ms0DYiS6Lf/FO9bUf3pomLLMbhil
8goLTiTdH3UPCEtzrNHOij9euckubuG3ZWaXR+HkmVJOfMbgH6KhRHLHvgCHA/GCqP78m74q3H8d
XGRUJgkPZeKc31haEV9KJS4NQo2k/t0k+jMfdOAM+8BQF0OdnjQodJPhuAUq5UyfVlbUrVvg3c62
7uL+TfAI1GrcTgnxr9p72uhKpHYJ8zl7nP060a/thr9G0l6zWLTSxxArrhoWbmq0pOSM1mzg7dUw
CJJk2Wv6ug5p4wOulK2zSAx1WciMzIq9VenQoCRQhnTbAP/ysFuoqJkbxV8V9TrRvX1vZuvenhZX
i7XLN7pGNmQikmeQz+yl9LEEEizTry3lURxkhBEq5E6Cfd9sQJ+DBA1SdaVfMB/S8VUDwSHHYwuS
oYGQ5s9bpS/9Xrcb4kjHIuyKEIsI2zhr6l3ctpYFaAX8U6V9EjgK1Ew/soSeVDTymkh/oE5LW7iR
w7hqtS18OrUOUIIcvviRqnqjGtVONDtwbVt0mbHuimsOfxcPs+7goYEAgEbLLIlM27rySol946CE
0xNeWXEoC72G5O+vXsJz/+H/vV//WW32hfYjd+4gVhNWJKnnVtIibLyllQY4s5zRMJf91qiCXTK+
w5wg46QNsbEkFJpO9ixMWeDFLAT4k1SpKxfSXqgiBLscjvP13uPFXOnb3szO1KQZftUItKFqacwy
gmUtGbvuxUDT1654Ps7U9cB9MU1izDVyTngbeDr9eaSatFCcDBrJ7VfnoH9z2pvASxcJXiCIdVWk
QZxmOX9lKsDSrzbZuElRNIP2/nzvXDwXsIl1SyCtylwfJqHQKPuCxlvevnsGDomC8GneaMPuKp56
+dv9ttYsZFbIzIdm4ifTtZe6fUlXN3omVaHDC2whPturxJGLqdh/lvx6pG/t1iKd/NKzWDLTP2P9
TLcdca4UnDn1P+/jJbROx4Ln/2zkHNvJnQyoIolC4S4oqviMcj1fKWqzkP0PoTwqDQMLlg0wKS41
iLTF50/WS9fm5ye59pNnB6tgm8l/+Mmo2Ug+ZbaVsEWxKFKwn5e6hBroioV9q4JNrjB/+PMQdxPt
4zLXg1sJVhumD8pJDd3uLj2j6vYZvmysaqxU0IZZ9z+vfOnYanCBcO8nCoDF/rkwsva8lZMmuI3L
ibyKQfXwWVdbA3+bLLhmmYklLf+5eXCmR0jzTTZ1QKfZnvZp0cZJg5JIj+wQWmzm2g7WDHGfuy28
vpTXC1rukoPDExjH104QdXR7G6mfNYSJ5pfZ+rusYRZY/FJb2q4QZ0EqXGWyb9R+WHu9uU4APeDc
bGHVCAsJXhiFYxO2O5QMmAXQznmWcKrx+3BNwyPGHsXsS3kxwvELN628iotPH0J6G8S7Cjlg4t+r
yqZVz2k5rRg6f1BySh39SFWmxDyB/llMzPDW2y/2gDEai6pnLnY0bi1YC415FrkOmboEmyHXrDUR
lvaQgZ7fZJMN80OJi5WVWOuuRd02am7veC6lr54jPaRjhNLJhAogNIYSoc8xB9qE5oIdGdNBVKVd
gLlGhneP0r2I30uWnuK3kZbyOhE8E5jmaC5cYZXSHFQfSwKUjbEJPQHfgonN4m9rLZreDqG3EqZ4
9EAS9YkbGcQo0BIh2hy9xo1wkBNkmQh1JSK4dw+vBfFB5hUx+NFybiZ+SVwcRN+3ljZ0ByEuCL+5
SCo34leOSvvZJmRUcBC4kUX/gKxYWLfaZ3ptXaqs4v53GiPeVB6Hauu1n4HyLKf69p+WoK8zNzzk
n2r8+23kIrgUzyIgHyWUD7GjLTu/uwvNENGCsnLKdFk02MRs7EaGW/MSSS/A0XAuBDUz1Q/YOMTT
O9m/i1us3sI6IVJKFQ510TOiuojGHhwFTDj3A35BETzONE+f8VPYdHHsRmCiqaKQ7MNO9F6dLrm3
ra2i+MupeQ3UhzanUYqau1a0hWwfMa/QrZWHykdwcGkSSnjqQiNZFHr43Kf9uu6ydR6nJ28sycEw
6wDC5gC7IRkiviobn/8vD2ahFUIWuYQuIHiRAzYeAJpSXj9ng+IKmxZB6QiwnjAmfe+rTBwFZSqb
M+3eLPMWv+F+CdDWd36PykoJUB61n0L8XUbdnfBEIIsRcEUVjAtBFgn96i30tbtwwHyOTQchCTjO
vnoYurOc4KmVrBtQBeMoTVs77RaO3K8ydd23RwwzZONQYxySYkuJOnGMDSpWc2t6Ow3rkNYMt0Ky
bKL+FEzshGPLZcsYty1saTWR3vFFWQF0bS0juFInXGK969+votnNl1laEw8BVxFLcdlIAqgU+RMa
EezTwrdm7JfCJiptr8SVS9Clzm1PLxJiIjMs50lwXI+h5TvRLYPJjt458u7gpAfVi6+uhZbe9oRE
OcYvxG7zJbeHNlBtng1D2v3/3/3fn0O0AL7FdF/FN7xqEPxgQ0O7npaHJCknDj4T0hcU7Oufl7uk
eNJ1yBoQfgyop3PVlW/kuTkkqHFoKYAWQnQ1weP9T8GNcrjaDLh4NARHNAcw49CWhqmz15J37nu3
150NYMWVJxLhZh6OCLYM5+V1AAvNwq4T69Uo5+OXPSe0TMr2EmfpeNiI1Hmqk4Xpb2gpwBJIrPhK
LXRJhAZibmkQk1QVXtxs+zsaBd3Qo3/ox/GGNi2lRJncy5a0RA/uF1/XD6krUcuSFOHMcpUddDHX
MjRdxa4TbqA158em2dQ2kwpbk9eR8QZItHrzxql/+ag/9KeAtKqG0m6CZic0izXYk/lGX1j29Cru
np/fhsha//UyOBjibWD3OE/89DrQpk54w3I8SDFpz8NER+uMAwWwAfLmn5fD/f/SgqCAmD1qAAJz
PrrhM3mkbPFOs70VMWD6hQfPwPAK25VX2POYvpvzx72IFUcldX0ystR1prWhYVHgSt7dF4wMIW8X
3lsP5jG8K+O7qMc8eZ/lrnlUD+q5jXfNY3OqHp1Tmt7hvVO8ys0ieNLMlXrvGC6Amk8oiW4c7VQh
x4XY4rvEnfG5vkdcdCpUl9yoetAUd6QBtMyhkfiv2bt+SphyF9/478rfGpAUzYZmUb+ED97RX+Jv
2I7PnboOn2vZVX1y6KXx4Lxn2ioyN8qt/tQ+2bTPoBfZOB3fJMmjpq7iV/9euYPRYy+83CV41fHJ
GpfKtsYmcjmtlWW1NJ+kpSmvut4dMle21ykOcI/Tybu3z9NJ+S2dDOVGa5aj4g7StnIW+rE//7KQ
j+KPfsQ1g99iRhvvNOh3YbvM7lJ71Ur3xoviLSf1zjwFD3bE8T+mh8zcBw/GMXGW+u9cXU8KlEZX
Omr3JH/Sc3won6J82wS/9d+NvrGEphexxg5HZPV3Hy2Gc3dvP+gtyeNGeh6T++Y9whrj7+k+PaWP
des6gdsdK3WtWbfOoze9SwcnPOPL3w57R3aDF/kuhZdnrH1nU7xl9xK8o/voQR83MhSxYC/pdxj5
Y9DSn9In46Z86k6yua7rdYkx/dG/68eddJf81qJ1+zThBOis9egYvZjeuuYgTesxXPqn6egYe+W+
bJayv4fS1Pr78JzYZ+c4YuF19u6qt1JbnLDlVO9kpm8f+nYl3/mPwqfxLJ2jbbFPznGAOdBw0vVN
+BCHC/O2fh9cg3O8sTbqX9bBKVz+tsRohJfiZbqJHrJy769Knwnk0rSs8E6TNhAHomVrHO1iXfTr
ofcXmoJD5k1or2R7petH+fd09B67cWlFblW+jNFCK9zhPskRinJ4XeVc1CfrvlT5uVFAfsbI0/pJ
us+fcE1t22Xcb5uXIVy3g+v9Nu6ne/kOjEqHSOYv2+6GkDvesQEV1NnbrFtbR/Xv4qWScdh6KI7l
qRCSvvYlDxZes5BOnD75Nnr2lWV6W57Gh/wEQJnCplzEKH2OeBd12LIu0jvlt/wXJ6F27XCZvBuR
O56G0ZU1VzuYj9VLqy9wGG8e1/m06h4xsr2LYoTXbvYSJYfYXlnhnacSjtals3DOAVfzLqnWibKp
SMoalEAbXOkqngitHrL23HXypb/3nZUZLzUo3U8FQqJVFC5T2U1Xa/auwxxN2vbdKve3XrFAdzRO
m+BX568CbEig2jGPhNYhMNgv/QmjN2sdK+sG2xcFM4L1pB3agophmWFFR8FLk+OXtJx8t39XDNc+
cr9giljQRFtTfVSyW67V1A3qhVxtcfsGHXQcF9rwDec/fwjv5DtrjxYUd1/lwXmYHsp3K6Jw+cWd
pJuvsKaYKWGZq8rfy8EamkYT3mjyumzwOl/pMAruPHkVTkumS4LWJr9iTzc2qRWc1bHHBSTaITXH
1IlGJsxKNF3nqt3qZw/HkXHtVNsGFSrzu556eVE/ZPe8PcxpB2yE400n3df50qlWpJsTHa/gv8lE
YEjhEUByj9X+rK2m2KGCZZ8JIT1YlMqhOk18jU0ilAGEYNFJy5jmUi6q6TXs9zUitWI/QW0bXKV8
+jkMXQpC+E+hSQSfd8hI/0zCEAzXQVIaX81xkgAMySHsSf1TQwr+80qXSv3vK81+tNNnup+1+j80
aPvESiQ6lnQi0bLC55/X+pp9OQ/mpoWbNXovEVxni3WF0peNzmJie430pPrD0ofEKhNRNPlT6ygt
O38ZUcm17XOgVluK8E1Cb1OVPye53kmc8K7wTrZ2LqCe6LF8GzKoOsMOO7OW/l8Y5TSechR2FrVy
yNJzLWjNUbF1stfaanFUZNQSl0R4rpASRAWiMXyqS+IhxWYE8pKr3r7N5V2jD6txeIOzVIdY6lOV
MHQupfJGGejlb5X+Su5j1ONmUrDqateMH0ia8sj/UKhh6KsvdCul5DNdljOIwqbEwHewnNEJT9KY
LDOlx8l83I4WXsSmth+qp9IQ9E9uO1PdhrSq2wiKFLhLp3PajVerx/Gy2NfyROVar6/iqhdrH4RZ
urCVxpHVnFUgUhckfpMB7lXyc6gexujZ49IZSL6ZLxPWB0+GHtt+jldF6pdyPBxtHDgpLM/39+dp
L9WuDwMfKn7gHQTbRPdd6HdlsDKmcz5+XKeJinM2P4ek2I4w+jPpc80W7FStb4Ne+/rSteCtxIFq
p9ZP5sn8rVEmj8Emu2ZbfvE3Cls1RZEtC4D3z9/YqvRJkzT9+s7gDOKk6sU4Z6hP3CN6Z5KmXJsE
c+kOwbf8f1aclbISWGEaW0Be4Mh1tofWI6sDCNSGL+bn7/rr4ef7aXNPIZdBBo9z358/zhnjqSw9
X9CbD7qZbfPGWjjBIEon7i07GVdG81xhQuQpzE3xr1yWFwmgYllLthQq568S81vJ2rVerpUyalVf
KxZRtYNks1CTXan8tvxuoZAZ5FOBpVXy7sRYTOfJcujrZav5gOSIiaiu1SHZyfSksK7usOaURlpI
wUYqngUVVPTNfPpABj5ZJe72DX1AG58sWvmCNXlkHKkroKY6YbIz2bNmuTWcY7X55ZvdObjrFXkT
K+qirKqVX5aLRhGSflfxw7WafGp+gqpWdv0AdOZVU/6qVbwkw7eyQzGRnpL0eSK/yaSDTLoccMH1
4ctUtyT395P3d1neiP6Ih6J5an9NVrDo6r1eMW/JQtfDvwBMWLTdwih3jFT88nkr85aLKV1z8bNZ
B6XXllO96kixzQmXj3t5evEMC+XS/c+nRFSu/zokMKx0ZnOpKGlnH90gl3UV+1Ry4Mo+jr6YZElP
2TWk4NJgFNoItMtRuBiObc3OotIFltIaaNs8TOP0EKc8ycJ5QRGCwzqN19h5cseg58p8Zwn3iA4v
Hrudgt3w8JmYCfubkbw9GRIjJ/3mJkJpvhn1j5HOdIaSChdmud930yOWZQ6n7OdNuhSOvz/97JrI
QtUey5inh5TciANpvILfTPUHLLGhXf282MVa12ZsM5ONEODhGP7ndyvFiTz5kgVsiWwljz8IyzZm
zKpJ9aU8B3SikYdpZAJ0BgWQRl96zDDcQjWLMNy0zkrzaoco0rxdnSG1p6jEfRh6lhm26wSOQofT
bAZhQwuhgxUUM+OTZOWuHqcY3xuHENq7aKjY8Lwk6mZMLRe5360721/hqbauo/fWU7dBqay0iBhK
iWFW4VtapG4RKi6T23TvVbKYhiRDUau1Bw0Cmelf2Sb6DJeOLpwXvM7gQ5jOrClj9ExADWviBWPE
b7T8NVMeGD0BOYKjPNW4GEdi5FU/PUpFe5Km9nczdlQC7W3N/ZBCmEt1h1YdPLnurSwxE0ilu2Eq
XVpIttc/pGhOBLmxr5451X9FFPtkDXaXP9ItB8rr8v6m97eoNQJ4qcJYT4ctURkKxdpfgtAvKLqC
QqKyr3KuLcriGKVuiKdBCeI47D3+trIRjRvTbJhagGNtMiU3lbHwjfhOTCiU0odioYXarZeDreQ+
Cf2ZlnBTyGtEMyHlddv2z1mJDyMjgVLgBm1KNtFNbkAYHT8E1GYLz+pP2jRSXK8GaT2NypJGrxjZ
UvTxViVfEzpEIdFpMFYUXjdsn2jopOUTSr8xxxu0OUS2si6LZzFdAthSqIEJWXCZG1tbIo/2R42E
C9f5fi2H1ZYtA+jk3DIJTHBUVKnbtbL5JkyrzVBZ+hK4OK6A1Ye1iRmdJyv4mtKtMF5//pQuJk9g
vNBL4LQQjGafUiX7QakqiBDwjkXBGh/pmsWvo2dsuNtJngrnVoeR9fOq8yGeX0wA/IrRqcJe1fiG
//yAHQhOXqzKX3ws2tViAt4QNwf0bb81GvpRsMOgPMlvQEPHmwx7b0/a6qBd5cETZFr7E/zHwFZa
z/d+ND1l/E0NNiWKYwejyjhpNz8/8KUY8KW6/xKX4eH35/OqTVX5oT58FQAQNAGM5Vqcs59XuZT5
kPgwUhULYYvt+XOVkg8oTYS0E1SCs4LhEnf1/wvN4NpCs58T6tJgqQML0aoXB1kH3hLa6esCMnF8
5sHz+0+a5eZWYBad5sGHw70FiyHxkWOEiOyNOyU8qoPD3OmMGzoJ01VSmtufN/RSVPq++uyYpXHn
61nD70TJpauIlihtGI7qb0wjd2lF/7zaRSgE/2HEIjhf04efVb+qVaq9p1KIDLumIcYgWE6dXw0g
VgUiJeDSHj2+GMkCuc8GJtLbkxnH6JKjluIruqKeughROBoGn4wcwiP863m/5ZdjUujmNMD2IyjH
lb4sOzD34VCY6FUMSMyQktA+4IsG+wGnQJvbER99GCZQ6PtzgcDiun3EfEb2P58+AL0uJgFp5N5/
HvLGq3QjrnknqKxIaISgjE6B7UxH1TpxIQpVvESRi8Wih/NvMNJkxGSYOcu425H+oDHRjE/EkoIZ
JYZ1YPuQp5+CVOvZOTdY6JEiTgthSiSQRW/EF3FgROlHpMdLBWYaDjpC/6ECmdOZx7dCtZ4LcGYx
SEFAoawsoHuOa0K/p7aY1SPufuwWhJW0jTesEEMJwjB+rqHyIdXVEoYbooKmxAe7PhoB/q/6hpvU
j81FL1sMvqr2/Eqh7gBj7VtjYcSfgf+UaRMUsTdxf5W5vW5te6Nmn/CMyFbWyLkFTq72uOjJ6apJ
D0JJn0d/JwNDeRjfbvVukN8goloKCYiokHrvbDpgT9OTXROMgcNpQGg4gGLCohMMB91fdXmeYYT9
6YCACMq6kkg3fUOuqOEdj8jYLPub2Fd/jf30bNUSrXgMh+BZNeeyLBblbbApNf0lyJrHnz+fS5Um
VbQjXMUBcebwlUQYahSkt8LGsPOe5FwU07BOQUxEQL1GcbrIO8JrzULJBHSJX/ufB1GN9DrVhxGO
NI0q8gB9eiJt8aQN3pHC0yMsrlPgvojX/7oPvy06u+KVrlY9vUFciWirAELWemqZl5prITNg5PR7
UhzdW8uJtYlIjIowXAzqA/YFi583+2Lc//7rZyGgSlsjUIRWmlkPTBwewLJJoRecUKovPGlH/KKG
8mnI3q4sfCknRU8nuJomrubGrJwqk7LvEJR93cldtyi5JP8Xaee1HLeStdknQgS8uS2gfBWdSEri
DYIyhPceTz8r2RPTIljDin+mO6LN6T7KApC5c5vPJJ4/x27Vr63yTZxeZlRfL/reAv302v9ZVOy9
fyKhXOAJYk986zJcC09MUgcleSm1V0k76fVTUjSAK9GTSdMjIlsuU30sohxCTr+RmZUiNesNCUrY
YXfqupSCsz4K1tDQoj4mnD8QSQcB3KSNq/4QNn7pgEj0kVwbqGta6O+KeGBcjOyhwHEhNr3JR4Ob
vt1AMQegBEeUZwNe2+j/ntq7qb3BqwutWfI++cr7v3j1i6aDAQvdRLzh45tglo1RjlCqqO2ntlsH
wzrpzoVyJ10zHrx8vv5ZafGh4xLKR26ywwJYofYdIs8CLGQ2Kyc4ELPhlTqgX77+0BfH0O+tnP/9
eIsPDbAnCCG70YAGx/ofBcDR99jSQqzbzB5Aq8CR7IN7FSrf0D1fVUK98n6NRQ6Qgw/pWkEeB4gR
Jvo6b36hCQWZxQP0cuVhLx8l6mDkQEwBwvj4LYExtkackm+gGEl6g6cBj3djzxsoHldxmu8H8/MZ
+u9qi+9Jz3+W8SKNThoXyVTBj8t/6CntoQy/PtDp3B+rUN8nw2PRR56WZ+c41Z8kw0Fv4qdUSwdM
17bCm0eFWSXcOMax9SJlI2Ivakr4CPR0lUCmkYYIRQOowj4AnhkkHUYWCv1NNTS24ortKcdEU6vm
hq2yOcLA5X7GGU0gC5rW2etz4t2DijvMKNZHtYWlYeF1eQ85WTvTTQ/kbEdlpidvMN4YBF1jgfxf
tv5/X9ViFwZxOfpDxCETBhlgi5Rq21AGMorhGqPeLKTHq54zF3Nd0RT5z2ZYXp9DPQ/SWLDmHD4A
gOBg0+4T1E0449dMQC6WQ/+stcjhaEHbQ1KR1ZNXl53k6cLtyfx7lU5zMSVwsJsFDi2DiV5c0Voa
c3BGAPZ4HeQ2eFlh2LRDfzWOoAtjjnitI3yR9e38s+LifpaM2OhMSPGncWLIjJHwQZ5fyMe4F2N7
E2nfRUaWVuWWhAr4pfAZpgcEEtSF/kEM1dFhs04mm/Prs37xjQtcKxMOuGvvO+6fCyyYqNNlp4RX
JHjx8wrzKRBo4VW1zYu7iOuZloBm0RZYvHFcqa3aCWm+j+qzMAwX4EwJm0r6OmK0ozJ+BqpsjOir
vADnyXGwrUE7TkL1Tuepg/yamva1X7T4InnQlsy8+EWOvUWJg2uELgAhlce/2li8OBAgA/0/j7/I
ipzQTOpCY9qRqm89LRzhotHD6w8hcCmj5boorCMfLfqKX39fNMwI1ovwCo2eOYCBwTKtzcXSg9Wg
KibIJOQi1Kl856o8YeyxaprfFU39bMBHxDG2RjJ7mVWsWqv2QuM2mTwTE4H0IZBfZuQAbSbo7U6e
fvhqh+7Yuiq+x9rzpGx782zTq2+chDQz3BhQPSNVgckabQKz8WxAN3KAhGWDWpZOl19StnqbumN3
p8e40pAcK9KmsJxvja/QG31UBn3bTegwyYc+fyj6A/R9WofrRviH5qu2H/DRyW/UGM3UAHdFSV1Z
jNYtTDZMtBHMY+H8NVC9EDZV7XMCFwRuKm6bPzUf3n6FOpGGL8nQrgRgC91whJPvJvnbrKo3mHzY
yU8pzLw+3Sr2nWjtCcMMbqCtUMUf9PEo/s6uSmD3Aqs16mM0Z3djFiISh3gIoJ/I+UN3WqSalQTG
CAWpOcl3cVSsdUC4GBWR/DrXHKIuxDMGCQiz8ZX51EvCkF/VZiSrlDg9bnLEab1wSPk8rB+nodqL
TPJqCL28r/5Zc9EDiXN5COqYNcGiytadiF8lGg0OGjIgPOzkSRBINOK3dARLPPaD9/XOvvjM4OcM
AOKWrZqLiAIqUcoqlRkbfDk8BqP0eahf4PoQwcQE6DqF/FKNJXw2sNlACM+glPyYFtW9HfVJAPmV
FQe8hfg3egf4PMLyPyjNvd+Owiog00hFuzctNw6miT9BeQWSdyFwffgZiwOdDdA+rPE/9WyMloz2
VGDHE66pLWm1ff2SL7WeyAGxHNOpqtD1XmQcqmqlA17w0amjfLEF7Cd4pbVPY5v5KQM/kIe4u0Aj
yqF681+E1x5sk9KorgSyC0/97w/5hAAxJjNMFC5QtpsPBrfcZhPCNejnJOurSk2XFxNQV4oZHe7f
xy89QpSofJOYmcxneqYtODgGT6lBsI6ut2cZm3yO0Tzcf9cT//s/t3BS5V0RmtxFnZbvRqbSWp95
NGymeNgU07pXEDKB7DDD24jjRzs/DdXbHP3UWnR96FAZbo1nU3PPlA5IMEUJdOmT0DOIgh+2UgoX
Iq+Z+lXfRcK0ocQa2o9edABjKTiGJwWnR4ThbFPycK71mgZg5r0cT1uGP+6UlcDii5VdoK5SbMbw
JpV7rynj7WAbewnpbj3s93Hu722AgDicQVmopoD+UO4GgbPRdOlOmCkxOAPrLg2PeEpyx9dD7caG
vnLGW3Ba6CdA7y1H7WTmoD0JpRZaGbRUQ0BnJbvPKo3daBD56TSCNbEYz4X83Rz3Gsof+W9v/qxu
wdi4fad5dTiL60OnAIgpzzgVpFSGAWIV0BAtQOI8EzqaEaN8L4TPZLXZa/EaA58VAykGoGqvE0bL
lSU/ROm+U15quVxrQbuqGt8b/X1rvU26TAnxXDfPXa96OSSP+MXIfomJEAoNm5bZikhdEsblwcus
/USCxBuL0f36fF7cOELNQiWR/Swt1QeTn7ZIppySjCuwvtcxoNLPPFkOIVxjOP71cpdqNRMFPI4F
aRz96EXsMYYGvirkRZE4N9x2orcgQA0y43cEYYD5tEz6kfJoFWxumTlFvr+d/fhbZnPZ2+Dv5u44
jeOfBOo+ySYGnuTeSfBCittk+47ZJurhpPzis9ZoPBNc+ZJjw0iGxiZ0DUF2C9HYg4simDbCjhMV
KGSSyifZz1eVzlBffxraYSc8BwZMBIQ3PZJJvZ8BcTiYY7yqZBRJ/woGoCOnJ9QKv35LF0p1rIos
JlAoGQkN6Y+neVbKlBmIFKKKytlRziXOJBB0OQHXeYAXsrsPay3mIIWVS6raQSbVtL9jB3JYcrmM
iM30JNRkXm2D4snRfpLXUph+/ZjKpabIh8UXKYCCe29Z2HD/UE+KsRZMufEnrNEKJ9oLBhbkX/pM
RY5T+lDs+I/REP2Q8zeq52ZEhYOwAH+pLs6aWXswQFZznnmU7FQKboSMowXPr5FMVyh7CWpVKfTG
gEbCM5yH3pucca0Gx6g72Fa8iuNyHzMCKRDUZ7wlZFI43umYeUrwc4JMX+2a/JuazqfQc4p+JYVQ
zO3fdt7vso6fm7kJ9ZjDiG9uQsGGhfmLkVuv9RvyF+E21CivCNDCvgp/IXhkRdSokeOiPQE1TAx8
+/7JT5LNPD4NynCWnHMWg6MdsPru3wKSP5FJ24krBt0MFPmjUCTpOD2GYm2ItGpWuWK4AFJYIxLh
cmQFxnq28UAQUIPhnR8nKN7Cwbdu1TWTVRHiqhYDOODADr4Zcrdh3fCq09ilOAMDRIFyapAJLG9f
fY4DjhS83bwT+ke0TphDcP0TWq8msxdKUgaViAKhmScIDovLNzGjoB9HOzwJ2VLrDLSUIeL/Sz8N
WVRAdvyrJoRrPh5SoqZihaHxvopZvsFEttU3O0e46Uq6dmkmzRq6hVObY5ks9XGl0emkwZq1UMwf
SN6wln9W+Ipafs+1JzNF03r7sSDQIVXj76qmwtyBc4TitPwG3iYo9r6wKszONmAx7i0VthwqK5Ud
bGjEvs9Qvj7Y5sWvDeQXr0oBIJMXQUUaescqar42EgtdnN7RZbWlv2nKZgekgOFKKd/apegLhpTl
QpKtZKI/68q6TSwPbdYbZXbcQtqmiPDMglHuV+80GU291csAhaM3/xm/cEFJBMRhAzqTG5k0hTlh
160kZpbFWxP/Eo0CMQ4LezRNOUbEDKqaSMcJBgRqAw0IIgFe87B+DIYaVq2DtE5+DiliEbBUVNIe
LAq3jhZto6xcNzF1iVuVM2xXycMg+1h3GCnE+qM2IbHHoxmhsf76XV4qGtAyhz5ko4WAxNWiTDFt
exiLVA6FcIuBzh98rnnCaqQKSm+qIJaAOsutH3RWEXWKx21Qc9avUrguflFgYLaODiguWos9OBmt
2RnTEJ4QUgEBQLMjzlMMPOGecKfG1G6G+iTGlfJekXbp0ANBOouZ7RCDL4eAKJHgXHkz4skXjQne
zH9/06K0oFqyc6flNzGwFZOi9D4EUNs5zzimuDYlFv314dHyw3WiXhlWvCMevlh72U2vg5CryJ54
H5ygNLipwjfRGAn/ZiQL6nTTDP25DZ0dYxYpJdnA/E65RxSfnTsIYdoK6T64ybzHjv5r25qrUNom
JYqBMGxMST8S7nUfqdVolbDJhx7lkrMRfk9UwVrsGOugkYeb125stV2W3cu1Be0jX4fNG/VrFvfv
gOcsAgVGgzIgNABdmoZ39wWtvPI2LhHcTNpDpvCIIiY6i7ar2anlQHZNLKScBco2QpgtD3XxHaM3
uzsPgm4d1Qf6Y5EFtZ/YRctO11B2Vuv3EdTXO+NS/vTvz1kcmUGeKjXVOmj+QqzjmQjBfU4yHV3t
fl59cpFe/VN42cmoSWUFsd+Ut9VrLb0KVyWfMtc0GhfdCKgOvAwn+RGVKbQWSg3Kh4J2kzxfaWdc
PKEk8QKgbCL7sjihVTUjneDz0FTXQflqGsMDOYgP39bUwbha+pX1Ls0STBz1mNXaoPiwm/n46EYS
JWol8+iAztLxzlJf9XA6CBedLnoddVRXdbBR+jV1g4sf11IRtaGJQjRa3C0prFejF7e7NHxTQ8C/
EAXqb212sIriWuy9MMcSHvb/Z61FfpqiDKrHkhOeBud7U74a+mkYtpp+axf32fyXkuNqn//iV7RY
lCIJ0217sZ+MEVF0Kvn3uz5Fphb0s/JKyU0T37kaQQ3xrj5FsX9WW3zCLGhmtZvQw0BSYFfDwUdm
QSh3pw0ZMGNK3zgSW/Fz8WrLPoUShLcQw4PspVARf5A7T5N+SUh1tlmLWRSzryD0sJKgULGdXTT6
K4Q0ivSoJ926jQFwCtl/eUWg1lrYkjUwcvLuMLvVoHoFEXwlSIGV2W0m+hQC6UA8FGgkIcUHajO3
d9VIvwbtwvwsTETS6Jkqjs6lGyXXTO8ufgixw+hRgIBf9uqczuniMpnDU6ZuBUQSltVKq1wlSd6l
M4D5fB2z3mV7P32LfxZcfIuka1QzTlTOb/5mqT7ONbhGyK8Mk0COztJbUhyEGaVqKDsyAfBxMkw3
KYNHjKBn2j13Qbud25sRCVWp+DPQ5TYFx1X7GzU5rDkdyr/uUnvvAjkAYXqo5+pgzQjbPNvw0gEG
TVhkFb69r2LmF69TBP5t2gvcTZX9COUfQtGcBHT0n8BepfirmMo6LU9jBcy9OPjgnfipFqoOzQi9
C5IJt85Q/kzqfFuiEZI3zS6rY3BcjsdUOGYxHREPKy2vxKWL8eGf97iID8FQMisbuZkT+VEiFkd/
kYwu6nMi//n6i12ayYC7B7AA/4o4ttQimkM1h0k9hqdOETUNXI6NqB8RB6GZih4K3R3FuqPwuO6n
cukhAakxfRT/xLf6Y+y1WkSg256l/2MoQgwUtJAa6/Wnrx/yPeAstyW5J31yblTmT4vX2aJipall
QogwTE5ut9J4qeWQruUkeqhmfyP03yjfW+Qn+K5owGjCktN/SYGbU4BoeBgAEONS8uNDrEqu8BpX
etsNreomazbhUKIJgmV9tBaGCDZFqFndOxC7dBvnXvOeyYTr90g5IwwnINng04L0pYWGZivxik5V
ZSBTwuQenXEhdSK2HtObApRwJRCx/DtdvszyQYPvZlPbmO9J9A0VOMVn6g+3vrG2y36FspMz/AUE
tlK0vZjij9QRGZ2Dik0NrDedgo2WWu9+JQOy1kTGprUPdJd468I5Qgi+pNfEOS+NSaiZbRhkCjSy
T1hJRlR1pc9h+K5NJnfwSDg2BfC3vHUpOlWjWY0DaEIsVuie4dB+/SdcSrQhd8k6fs/c9UuQsZNM
oxEwEjuV9m0AABIZTWTrxj+F6er0NHNFwIFFoM7o4X+9/y5sdECiwiYXBxKhNPhxo+eFbcf4mznH
ITnQteE+RCZmavEfuP//WmiZ0CtxWVgUnw4lHeSC+zo710Aqk6erJ0q/cOn++0hLVqzZlKOtdbZz
jKSTgZupxch4hEWJT7RPv29GjSRHITFWqk2K6Euao2xogIiN6m6dynRu8uHORB28nScu3Rs7eNCA
o/rou+BsrpXPKY2zqYdpUvuPti/TsL/BFm2nNieHXlao+qssK7Z5qbjJrHi4WB41dP6H4qyXgBdq
zT9ZffFUDKA1pfycgrD8H79pOgPM2/AXAB20lPYzh5TpAh0+4RNkBTcZjQsEogEeK1fbzZfSc5v4
rEIfQCH6k2qdoYC8NQTeJQcMoJ4FGojpptqqLrM39hOUTLuWVz4Tt4a2Ap/BTF+U5imzXoxrJ/kd
t7kIpfwY2KAO3Sn8epehNFNHCK70awrBzEG9CqbyzmjO4QAxJ8JawT87nZAgs3dq9FYQ1iqHng00
9e6ly1ARiMcdwypV/8vHmsd7Kb1qbnzhuH34iYuENzQ1J8ob8DOKmW5KX0HgSF2rw5M1noI6X0UZ
Jt4QveqHsBg2GjGSm27q31BiApcN2OnrnXLphrUNTRbK3vAbeGcfT3+h4Go4Z4y1IJCjvy0GprF1
HnTUyDgsaNzbxD3ohAdWv7L0hSYioQ4yq4nPqq18CjyI8YZFQOov2WdzOvsFdEuUS3cxtlWKq4GI
RMSo+RGGG0svObxnfgJaV1//igtJqE0bk/0LhUps44/PP2d6zCCZzl9L2h3p95DJwR0L3fCo2V4F
0l26aj4st9igRloPqd/S0pyDtTm9pAIZ98A7J/fGTS9v3oY7uHNdOggHh6+fVL0QFW3bljERdLjq
Pp1UOZQrikzK1xmSehb0ntqnrt5s2ukYBd+n8JvV7JJmZc8HP8X5wM277128trSfVsflvrOmWyn6
NgcNjlL2OiUBiJE5y68Gr4tbEhsWHHHwlxC9p4+fpCnxqApp8J9sVV7N2ltX44FCToAQqnwAF04e
BliHSfa2lcwrl+GleQlS3OhvCv1Cyu5FjW/FWhTHWvleHUrdFhJy2oK6uinwPKFfyW9JhJZd+BwL
QEOmk6hd2ZEXn5+SX5WRM0SAU188P3+11echo+oHQqPeq9mBAcRgMMlDNsDUV0g62JaIBldtyC89
vSMLGV1FlmFpLDscnVFmZTgGvHoyLwRZmIz1mLcaL7x5Ye8pP+ObpYerrhSwioBU/Os9eiE4irdO
OoLJpKwuZxhlrCjov6V0udT7uupXydTig4O+iImKy+7rtT6HH0forKKchlr6ZwdZWKS1nKiDdOQd
Z5MwC+6cPeS/r1f5/EQfV1nsp7lQkqEOZgA2k6vj2Dqcya7oH1PJfb3QBfgiVAakfBXbYSiAM8vH
Y2OoVZxYWieJ9Ipt2qb5HlEwL0zbsx8gyk2bKFDGXdbcyt3jIG2c6DvQDADZcTVEK7nMTzOD4KCf
thOy+3R2v/5979/u490sfh/KoPTPDPsTYlmmeTlEKPceGYZNebDqzZcU3qvOzD9C4bEspacA3oHi
Uh6ozk3g8CtyS0I1pjiVerifuBTGMd8nreWKLAPqBn+EGEpE6Yb4REx4wGfg21bro1sFVIiJDF2q
dvtQD54AkUUwVmv+nES3QHciSLGOw6C68pTLz031QKkK48rQNPiNS2KJ3fizNXWSfaRJjT6RHh4r
JLUmju8V1M/y3npfyDF01CBkTBiNxb2dtrmNaZhsH4vsOONQlKFvGN8w6KwyEstrEFQRcv79dmI1
S8MRSfQ+ua4XIanyR3KWarKPPWjXXgYPew07dG2FxcXop3YdTxkryPpRdZ6Rs/h6+y1P+/IJFu/L
qUqBW0ZclaJ5JUm3ANGisETkUruSe3+CY72vRNcUSq2JHOkyhjnSMJZK3tnHIP6GRKwnH6Ziq0nZ
Vi5fZeW7EyPtlIQYae3VE8KU8ykXQFM7vLIT391SPn0zcFGEU0HwXc6Tktmyo1Ru7ONQaxsJh6YI
UGUa94LB3IXmxrLpKOJBv5LyFzV70J0ZgP2zjlXkmDR7Rw3HVWHmD1Bv2/HK5v1UoL2/I9heGk0d
lebf4mvMue7HhVPZRzvaybNKXdW4VtPdWHRyihuf8FWqeOhgwBNlsNL44UPxu8LldAATy3wxHopD
HzgvemocGmVXKdRetQfqZaPr0tacn0rMMods1aVCDfKZYsRYY48dRcODE00Ptdmtw3md2Jlnh69q
qSPalG7i2VincflsZuof3sZtbAVX9saF6KAipAJBFOse3DkWl4GEOK3tl511zBHkV8ub2TiPToEQ
+iGy/of3Dm/4w1KLql5nZujYWWsd+dq1eVaaG0YV6XSQr3l/XDhY/y603O4jU8uxrhueSXoqRtnN
Q3y7YEFdI1Z8Sl/FEwFx5Aph0xBfxcv9Zw7UaE4zTnpuHw3VHRFsA2SiU1WHukPb6dlRETSyn2u0
9TowJxO3WPVWDm9EYHmmcfrDLl4tiqpIPfLTuix6zOPfk/x7krorH/kT9fb9hxL/AXILNqO1+Mqz
Jg0RClH2cax2lpTdgQrejOTZcRLxKYDgKjHyEOsw/ia2Z4/fwkput8oEkMaGDjclyL4oG0quKxHw
wpVBSBKIDe4mErzF75rmNAn0oraPeVysZnU8S0K4KW32A8aToWXiJsiA3km8PEdS2aQp37/kJhI8
dMQgyyq+vnE2Bh64Uf+ShukpNbYTPoVFH1Jmf+9lfafN2XZEh8Up0nUmGSJ7NtAfJfDpNO96LLOi
73wZhSYJekKaka0aufFaE+JEWO33paStu1FajzqC120I5kz0bDpPAvdY70ojPUtpuDVFuZ7767Ea
DqmWrftZfdQRqlNC6XUsZ8QgXwMzvk3spHFHtfFof+7MoPkBOun09Rv9lKmLL41fpKVohFislRYp
l19qNbSiiDAGQDIzO7CZDF7nv8b0ywrUVdrEe78bt7x4XKgjVKXrzf/TL6BIIOfjzlnqnkZ9xifv
A/soNeugQ6WkRFpQ3aDnJT2H2d7AJxrRblQwq/H566XfSUWL+4WHF5o1CNDZtE8/nsck0gcnHXF/
mY1kP9j+5NngmqZQBYf63Wz8vZyYnvBQjbubdsxXDBRWASqLpREVq7iJQP1Z5pGOemChiXr79a/7
xHHl0wgDR1sowmqf5U96vRnQO5Kt4zAyKGjPo115DBGQhHRJ9tmvoT3cj6Sh0tX6TYziFy9G6Pjw
DxrKopD7+GJ4Y00HGMAUS4fhlltlKjdp+w2nQnFQVP9Ma6Ewqmu78UIKxbo2FCbx5BRwH9dNxrzM
cgt2heQccrV1GZjM+AlP6GIa44MKNxAUJsGPvERkiHHMPPf169d+IcTYPLMqnOmAvMqLWye0nH7U
Wts4YtKGTpEEJarQ3ySvi2/D/7HkAp+YDILHFVB7TVuC0OZMKuJ4MoyjiFu20q9S7RlWYGlaIFQQ
VkAlXKXBER7zOqKRdI+rvDBvw8fvoI8PXz/4hZudoTgSThwIxwCQ9fHdB7bZ2b5jGUc9/gYandR/
NA5h9VxP17pml74yLsHEb0TDQOAtVkr8YQDwHxlHnypSCcNj1Jf7epa+W8GLUfKNcc9AecDBZrLy
tVVty2sNljWpz9PXj/xeUC72OVpVlLc6LS0Th7aPz4xTnaMNiGYdx1Zhyhi79GXXSlX8EPcLlnsM
nrBb3NQK89LmVaR4qiEdDf9VG8NNEeCOk3OpkAFxCH16LKRkjueodDwRAMPNwKv96UYG59KU6J4i
A5q4ToXIph2jy2s4ezZYWRTE3F+GUbu689A18aM0afvQMbcjcqZ8gq4IvCnIUCfGkyF/ETfKyAa4
FTtTyvVvda+tS5DkUTFYK0udcEzHt0ItzmbV3VRlcaqcV4BG8NI9BZ+uARV7TUm9oJE2KmiM8WGQ
gnvkDVcRjxc0vdfHqBcHcNtvwb+nvPg5au8z5/Hrd38p+PLiee063VNdWaoB1nUlycE46CK9k9pm
ayEl2ZS4FaqFNxUu+CdBSI87YbC3VQHt4b61igtc4uffJQQRYXcYn5VriJVli5Ej6TgmfSNcOknT
liGohQxKmO/1I2eA5tpmTOutnNrrr59eF3v8485TSV+gKRJpZMAji0g3p04fF2OsizATj+Z3x4/u
zQKyMcjQqNV3Q5kdbT6TleVr2QCRHM3tRileBCK+QrouGry27LYclVGz8SQxTiITCyLZa6Ktr6Ka
WR06f8Dfa234WJyx6XR9dsvhwU9PoTGtyxSNXC1Zp3N12+ZVTnelvR1r0qdmvE27Ep2ta4OD9xp7
+dCqiliTUKKDRKZ9PG5KFpt64ffaEbYJvY+MsX5cICYiKHNptKJm8rvkzskYOKHaayB9G/XnsGnP
Sn3QTECe5jZXXmubqGHdVCjoma3+UJcBWiPhJoGqbaT9LtgMuIpMmbmWcUxoR22lpDeYCxz07Oro
4V3u5dMT6UzYddlGomaZvHCuezOXMk0kyn5cr0I532u2tDMSlI+R1VRD9NJpycNhbuNgUxr2o5yN
7oSrcevgP44ycqEItoBnNybQiUr7MwyPyEFNzYoOxeMMucHW/ZWuhn+kKYKxa+5jo9wHiXQcKRRi
CZh67o5a8GbX6dYelCd9RNOr28+5dMqQeza0YWtwbZMy1Cryxyw3G+E21rGFQrNiGCA7hCY9nj9R
Sc9Uc3XEuSsl2ocYP1fdKva4fubhuTeehmgEU/xXLJLI9U1l1ZsqKT1FLd3U77dd528hN4fOXY8e
hjrQEiCSyPbLhLzLiP5alDgHOE+rMW63xoBxB0PoiQecEnPdbvucDl8HCjIwIZ0zYwytn+iFonc8
rBRpH9XFzlf44cUJGclfzCuLEByRU3mVXh5FY8CwKi9x7gP+/2l3Du34vvxLFfY7YogZqopMET4c
kjzcjwO5pHMXwSMUf6np2xtDoX+IgTkbf426z7m0U5AGNO8mxNWxC3fGOyWQ7+zCU9KREBXu5jj9
YcQAWfTMLYxy4/TSOgwioZez0zFe/TpeaOJoLDeagfIKfj0iMi2b+liKqtEMlfmYNL+srt2PCriv
MGMIfHAyoIP3TvhLzn+p0jfDvPWjetVlv5jgQpj9XQVIg+BXJjG4TIwHJUHRHxWy+tE2AIWe9W7T
W9uquxu14xQcE23tNJvymprTp7km+myygc8GzUUZvPdyronlYNpHPrZwjX0Tpq5fPECxM8en0Xgr
FTBgtFASreQS+msJxaS48+IHX2GHg4ykzY0atbxSi4OFdrb6R2rt1dcv+EJt/vH3Lfo5QyoVDId1
9Yi1ZJjW63x+c8b8pNpogNu3s2kj14kpufxqdxQB3T0aK0HurHJbvu1JzMtmHWt3yvDd0u6L/jj2
YJujnQMxN7OSK5fHpxHcf94lcCJoqeTo1qJosxw45ZWuqEfZuun1B4Y8WY92eNRuU4Im2OAivGnR
agb4qEOWqcwrnZkLjTnxsv77AxZ5U65p4ahK/AAUVwGbPeb1TqC+8GNwmhjSNmBzASruMUn93iNn
gZuWa5vzRup+z53upWD52+rUTN2VYvITEEmDOwpblPqBsZMFleTjDVPjhhONCfFY3jLuOVkDpgHu
FJ/nDBOEc3SDlhTj2c72mNCOp+iGY56GXq2uyr1ZYVUQEWpe/fl2QE8LDsWtXm/4H+1D/odxahe4
9j6TNsk5/E6+1a+AKVcbLtcbuTwne2vw6nRXISnSuaita1jWnMLs2zi7tuoVXv+AGqcabBvNhVQe
7TP+3OkYNyvtWZfOfrML5XU7rzBenLHE+9ZuWhXK4BbyDoYkXiV7UJTsxu2OX298BN4uhRZUA0QW
ZnNERbr+T1dKLkel0+VYO2rxtDbn0W0m2lO57TbpN1PfanfJHHgFg0w0cVbyOKzmcRdad1n8c3Ju
8H2Wo8o18GbBVdyP1QM2mVgDYGtglXSpvbaJURTLYdHjyXlE8wWpsNlN22HlTN9thTbOSN7Cy8Z2
C3fEN8eQ1oxUXV+9ZfC00hyAXAgzqLKnZso9TOyzVElerkWI08MDzBv0AEAXNT9zIuLYjpsgXTtA
fXPul1MtkJiNZLhWD6mFzMTVfYPR0h8lR1pFezC4tuPke9CVbjjqXmP/LvOjqT0LmcY0OE/Rg2R9
T3RU2kRPmZaIf9Pmh7Y/NYoXP4fOTS+RokYjEpnGKhYabsP3BsJUOTzDFI9MLx5/dxMgRvM73vOp
edbKaufwgqrmr6n9NIyHxDY2uhDglitIpbHXKPI+qOKtWZt72Q72jmycEIyjjxVaqZc0tjvkLgLT
mwhFgl69SxhjtFOCQH/i9unZbJu9L1nrIMu2kunjbjuvshySa/a9kAo4L5JnGNwa7X3u3MrNqSEr
RGeUi4FrrS5/9Cn2CFKGaTz2FuZInmm4OYDmKbudMA2Xcnmd1/1Gsh+hwKwpy9Pf0+y7qgTlt4bv
K/+YeQjdt9amHB/q1D/U4297MteTU9345XBryuMqDYddkRUnH1HQH+X8alTPsuJVYenq+UM/vGbh
Xd5hJRY9OflR6b0Syp2euK3i5orspU7qVdG20Lmxi595OK7U2SuSB582W4EdTEimkXDz9br9PS//
aMVeS54cfH/5I83ixETBg4vTSDuFs42ykv2opbsOBcMgYU+0u0bfJdOJmadrJAUidIem2svdIWrg
vf/UQ2edNZ5Em17WnqZ2DbDfrYsIHNXdjPeIeuog/ZXhfcEFVk/xVgdHaMNmo6smY/cSjh7T8pUu
38jy5DYhthEqIoKHLn+kxluF9QwNkXc5vU7Wr1kXjhzBuTKVmyDNV3X23ay89K3OvjXtLhyezG5b
VLe9XmBWAfj7J5DeMPxr1K91F9BcdHCA53wJHwpAwOluKre+cwz7h8H6ZVrbiK5nkkAIc+g7yN1K
uDgb+iaob00NcauTovWweN5y+NH2nYQXnSHtEvlsQFx2fhm9N/cWKBdqz6dRfbRsZHS+5flvqTs3
8672VwaUnxLvgPZszi7GvklzsvXtHP1BanYlg8ps+93XoYyG5YVQhiqYQ22A2vUnul2p0VG1K0k9
ZnW1y2PpLqxjNyGwG3xbCD+rwZGOptwh22GvYWHFEXU5pEgndtYD5ccAWCBW19rQrHITA7vp29B1
1PzRsWbq1IOKM7P2LteQ/x6BF/Waa1fYg2U32ZruDnV1t2vS6mRY8XkYq9uQjHKqEUfPb+BOEs0l
V2kaXrbsKXl7V8mtqyYyNsX1Q6w8GKo4oBgQJNIqjB4HJbkNVLADpuvLD6gx4LVeuX64DRT5mOWE
iqbA9QOEa3AjS/eGMx2VRkEiPVzL4c8A6IGBGmRaoR8Fjl4VnsbjuJGdlwE72DDHTuXRCf529gvP
bmP/q9uSa5rJfsw5rS33WphjsDS6TnBfRm9p9r9Ie6/dyJUsTPeJCNCb20yml7cl3RBl6b3n088X
6oPTEpVIDnqAjdpAGQUZDLPMb35PtezSiF5bQbyWzaepGddMlmuE6RFl9INlL1qDiJhrHvSaVKIA
5iHXRMf9682Etr1fVUivnNRAx5Pi1xSDp7BVgkeEWQyRQg6xvcJCoE0o/YfZz1qX1tBdKfjysZbc
hv/jG/vteSiWUxYE04Nx8ux5fGWE/U2MKJf9VaNO24Ck1GbPBvIdUmKiE8gXF0FZV7pda8DcQqqE
SraT1a4qjZt4xP2vJimqb5oWT7+CWFL0U3Tltn6o6BdWo+Mm9Btaot4gL1eJqyj4+eH/EjTCvTBA
XvmZqmhvDsh/PHaStC2RFkis91a7j3TOrAJ/JhTOaOGy7adNGBl3aP+tgwS2sXQqxivyQ9BTODhb
v0cj3znl0YsoGuEj42GcXnX42cQqVtyYTkke/JySgahOZtq9FU3HxIzxz/btvV5JByEdqhbZrp/6
lYoa3gAjQeKa0TPE/LFhrtQfXLpUqV4DWONN/JqkB79x2/Sly56qtLoNpycr17aZVW80JHRaOViN
/Ps2IeMdyFQitg9Ia8CmtZ6sQk3dTYRNbaLRECBIcp5NYGbSogqIefYc+fShZ4WKvp2mpIfvccp1
2YW1tiqyYj/0SIUhzuHtLDyOOk4TPyxOgY+PWG+4waTuSiu4Loy1mR3D5F+hZgdhNqE2/Vbx7vv0
r6PjaClPXKrFKke8SFUwon/NpzuLQEd+lBHaJWQpXqwEg8ybDpcS7W+Vbnx8pJqSgnC8C7PbXnUe
svjY+3dNkW/kpNtpUbO2o3IX2w8pd+CESpzMddkHu3xkeTloA9nx1i4pO6JvN46Hy6fuN+axyEbw
LdEtANia/Y1r5chpIY/SqJ7Qpx+MZ5MwyKgz7HFvlPC5QQ+hamiCR+B5gO4H0lOQE6eYwrdqrQ8a
7Ph3PzzCk0ZLBHuEmyCl1D0q24igLCIBrLKIQ3lJy+hsCvP5qWf5XujknmlNvXoKKOUqCier36+L
hnJCHzwkKhDo3E3pzRG4rIqu3moWXZ6M2musnjzjD1wmgwt0JXMH1Pru8pR+o/MypbjugXigSK6D
VZkdfEaljmYB1+dkgGWtd1mob3z5hwqWu/eGVRnCUC6Ijdn5+phhshu4fiGtO+9BbZfghN+zg4/y
LEBkrCIBJc9yzWisSzOUZOUU2buI75iBKW9uSg4tyCvp9HD5zUV35esJK0YzFACrCuDvuQ2gmgaV
Z0itcoJkLdBRenYszKOoeTtxux3GXRUbCznjN4oiOSPcCcqxGho84IhnHZ+c6ycsmko5WcNNI13j
tajje5/7v2sJwKR/w6gqZfHLL3p+VKjPUGYIVLS5hnxYmvTX+lwR5W8w5sDKcOO70dJ9NqJhTYEb
BIJvLXX2z80vMGGabI4NA3RegfUMznqptGVRdh7zTRYYe9HDbpE7sf3RHfuXqLeWJlis1vlHhfnE
izqigGXPJtingtaGXqmIrh4TrEVkwu/ycF+jhWZ3e4cXpkRBq7GOX0d549HYuDzZ32v6mlBYArPn
cKlb5qzP65nRhJJFrZwoObGcaF8ai6287+2zr2OIffQpi45reczqvFFOtcQuoZWSDv4mw/MguunD
k+88GAo4XFrbePUYxIHTtAKV7mP8RYcvLB4vv/GZEhGPQ5ONGgg+Y4j2fH0cWlVaODaGLJYX8ULi
YDxNFRiw2Cr51dPtYomVFZLelN6Gft+FC2WFs+ubzjHe4jYHGSzVrw/QOo2ZqHWmCHRfPMAI835K
Hy3FqS3cK1t7ae37y+/8gbafrTNLyIeoXERYM8xrpL00TlGaD8pJptJZibKocZADE8MScurhekjz
bVfpz2ipt1Jx7IlmCql7Vk1RX17L+HJGCTminUirSOsOOQCnCvBboLavWvoXmh6y5Ugbl/G265Nj
xIzG3aPov9e68RQG7608UH9OH0y+MmrmHm1Avd5VyfCcNuUvKAp4k/BMlnpwpGDjeyGyMtiiOauR
dPDyVJz7/BbEYCh5AtYBsuLr7Kd5mMZOz5aTu3adHaT8CX6Ebrgk5rQUqe6T2sm+q2fX5AWXxz5z
YQgWIH09w3JAkM4+fJjlyYDIDEc4vVu+uojSxwfAly6p7iKmamm02U1ZdV7SdirHKOgRfJPpWmc4
WgY/U+deLl4vv9k3XSpuCksFNoTIBoe2PHckaIK0r+2WNV02D6qf3OfyuBfhv2Kbx6rKAZfThch+
G+YPKxzu7fE4SDj1YujqSXRl7X0zef9kGeN2LfpR6el12ls3rT5de0P0ljiA4bP1ZCQulB1EuWPv
Siw/R6AB6ecZgKt8yopGFO7VNBSNjBNQjJDGXmaYD5Ni/ZO8x2asHntZo/VHmyPS9wIA2NpQ76GF
1XV602VoZOIXmtndJhrB7HGNZw90ireBN+wXMQVnMCwadEQwBZBCQZPOaVxOMYTS5ETKKUtvM+MB
MWEMExRuHL/Uj5K5paCZm8FOpxVz+VudqeczsgG+AFATYPIP4NOn8zhrx1QL+wAL3FBGS8l+I63D
EZMak9FR9CK7Cah1ycEhKvdx/mCrvxuUvgPDXklajojSHczuPVyvq6Sx9kM03qbmM/GYiWl607hJ
vKT9fW4hs1tQrcWDGreu2UIuMwoXcavJJznak99mGD0UG7tbA77OpoX48sxdRaSOziI3IlM0n5tW
jiunMhmLy4Ht2YYnXP/aajMuUQfOdH34Cp9Gmh0Gkq+26CwxUo+vmhD5rtzQRhULbI+Pva0x3dmU
XRo6+xIJrak9ei75u5ziQxoG+4x6Rk/WpWW/o3HvxC+a83J5mZyfdbT86aMgbWfO2vB0EzI5mlT5
ZNk7phxkH1kY2V0x7Zaj+u9ZJZNB41sTJAKYsuKzfFqStaLnfW318il/GTRcOdxOG1dbMIVR8a/M
70W+uBBOf6ya+ZUIvgjYDjvQUOfyG1IeT1rqTPIpdu7i6Cix7aeUyv5IzCfVvzzwA7BADykqDVB1
s2lwtUFyveImjI4Nzc52i1TZL8mMn8O+exBRPw9qTPENwOPD5U9xLmKwCFl0UBU8KQYLX6enCuMg
11qO8pKCpN/aW7CXIKCInhQHDzMNEXSTEl2RrRcGPvddSDk06KZ0Junkfx24xMhQBhpKVU2E3hTZ
GJWmd/FzwOU4x9EbaHONBvpSiKTyc+cfR8glo1EiFALmi8+pws6a8pTEQ3vJYmPgHa/ptA/0gXqV
9kS5hsG98RTwMKN6yM0FNO3ZCf88/mzCS9FCtO1YObXNr1R9ByFARN5NGfWeZ40axHhM6m7pXD53
9hhg+wRh0/oO97T1anIqKeQrDxTPKWpT7YpiA5nOcGUoAXcchutQXwXPP0P3rTua+luieciS/gms
d7/+Y6m30SSt5Lyg9OmvI2BXU4osMhZBoxTtewkPsn5ceO6zj+1wHsBOEonwbO8mgd6Ck+UgIyPH
eAK7PqM8YcU0UipeWI5i2ufLArte6EVkajBVZsvRToZeaRv2bBbRKGr7reThIVMbV+VPhKXfg7K6
V/rozR4o9NKq78dhO3kISaXOTpyddbK9/EBnn4c9SWRKUM118XV7tJXRe6bOsdV51W6Cw1e+oCOm
Rf8DElhjSdBX/pCDk9XZQFqnO0pZZxxWWnFbyCX8SITU8gRqyT3G8qVd7Qc93aSKfqiB9+hIw1x+
03MfGSywY8JBI16ZHwSZldiQrx0eAOeh4gbsPRewFNwvRq1n4yLUjung06vmChZHw6erQDO6VO8b
+eMGNikKcy6TmDoooCn3Ei7N0T/GNJaKXuduu8+jzm5jlCMyqYxoH8T5XznZKJq/QuQYpBkIVyX7
fXkyz7CI4A98esdZRJNn2Hr52OQhnflgUcHxyAIHL3bb+DWAny3cWwLS4w60N5mSRt50JCMWuN68
WEJMnDviMclFdAx9aRv7rq/z3epeWA9SLZ98mix09CfikOk+A2c7DBuCnyakv/gw+PvLc3B2QX0a
dhZeNMgz1BHfWSwoEhT4+7w24snJEiRkaaDZUZ5Lkp4nFgNN2kYmqEP1Ex2I8HrZxPncGmLJQhcg
x6O4MCvmeFVUj4HCSHp2qpr7vsrcLhvXnkBJUZvsy57WyxPkrApoSBz9TFILe96bdLyquns7rjak
Jwsn5rmXxygOqXTSM/gqs1mGNOpXpZcSV6WnDjq6dQ0xBdKXt7iMzpTPoNuC1hTXNWCm2dEshVKK
ug0jAUp3PGD5E1ZH3RrUdmfVH5Bt9CPU8F7XbtjIdfizLWUwwQXdm2YFhpDS7UMXLyT7Z78I+bao
Fwtk2Oz1ZZr6Ws+RJh5KvH72nEaCsylXx2Xkj9go88tJnI/AbBSca+cFRCmezLFrO/nU6NVGsNvk
Otwa+bAljG+zhzT6VQfxaQyIJ6mMiIBRaC8shS5nkKT4e0AXoZ6nQU+al7eaUJe0yRjkU1D+qJpw
J8cNSEfFnaRhkxPFeSUAyo4mNX1P0JHDKqUTU2XqflpRgaQF5lPiFedOQ2MqtoFFV/VTNGkrCxUx
cS6lwCyIxbToEd5tjCFF0kYrQbGjS3sQBEwNxNflw+IbdZ3yAiZfOsUF4HFsrlmpvbTzJNLH4CMZ
ESUsW7/Xhn9m/pO9zFrSoldxepQvlO56FRyNXrmXn0A/c9XzXSFcIuRDzU6eHSO1lCWZowIFose+
tyiANS1Vgcl0dcV3M0x5ZAKvoPmh51AaUzQoE2cX97+jLEft+phnOECo0Q0uhhtaOkX6T0se7dTZ
poZEfSEBBlZvpwCAvwJICqG2ljqknRmHoXjsgLwSfPNDhubAgayiaBfFro61tqVex9lKBXA3KH9o
NVL+WEg9zqVJvDdCM2SC9ALm5bJEl2LU5ELtZOKGm0XDacA9xdaeIulWM5rV2KbbstKBNVmuEJKC
IU7XGdM7epU1OBTqT6tMRuDBaoEN7Q2a5ImEkWuqcOGR2nrxQqBybqnwwBYSjmjjsFpmoRI1iWkw
El8TDN2RwC8p9iHeJQ9aC/YDEStqlYRZa7+ntwg3j3ZzMO4uL5YzAH5xCPz3GWYxjJOonWTmLJZR
zVYanexe6t0iKrnTYU2B5w4qEL14hChjvKnxCTA4I2o/Q4H3phBNNNRNq+s8oKZlg/YBwXv5AbmU
vh9Wjmo6aNHC5bH49eutH41epRWwm04tKng1NfmmOxjhY2rdR/AJyv6PV9wJGENVhbsCiSxFfc2w
HA8OdWXd9PDQtOyg+CcvildBTJ123NnwK3Jg0xL4zvs4OyTZmx+/ytMvzedXlVr6nQ3qgoJXbdmr
Qu1XJTzD1SS/pM6NZ3arkMYAUCsJBiDwusl4STy4km9J9Iz+fxI99P21P90P8k06HDz7WWpuAlgc
dUhJ+irVd+roVuGzTj8+sYB+T3+V4eTJb/ACUVcrx4Sw9dTQNE0fvOHZr9sVXb2VMQZbedC2A0iy
v4N8pYbepqQK0yVP/Sjsvw9CCFAGrJ1q1zg25A/OaOA4izxKdiqIxwB20qzOEWIKHlNxYKY17mXW
bXVXK8o+QrxPih8qicplh9JiTInRQEwWytJbpT0V3kbleuiSTUiaZ4NByYzoqOQ6Kv09UmQRxme9
Ow3hdaiqV766H9PXStuLnt9kAqn0QfNIVUAxP98FQ+VmoBrivruTePQhB4PmHCLP2PoT8D8EzS27
OOoABCr9zQ4tUFrgbQDHDgSfGFduUnnYWfFva0n7+CM5mV2MUDnwSLCgjYi7+Ota66ra0NrQoQvO
4RZ5txMgUIs7BrAT0UhPi7YHEtZjljhIGMg1b2mCFjU5vhTufNxCmxppeA+qofS7AkbeoVZ9eTuc
CROwrMVUgToXENn5GTcUtaanoBZOmfkLfXX2IhlHl4K4CHaL8eiZQIm5gKMr2C2o/s4CJcRkg44u
pHoaPB008j3MlRErdQ+pRWrZKFPpylIBFW+cM9tdA8UFmQstJvLVr5+AslFJ29NTT74hHzIA2fCl
SS9q7kk9+y0Diqnlo7i7vVZfh0aKwGXhNiCp+sb/+P08N+4rqRLOLzk0Xck+6N5jCEbUKKVbJ7HX
dtrf1DEnvR2gQKA0Ly2L3tGzQ1uFe9H0U038TAwNH9Thuq6Cdzsd7moT5DrtPsvyNrkX3etRd12m
1ibJD1aQbGweUVN/UnpRerD38M0K2/UBFlGbI/awRAXf2PRO/yrhoyV11bazf/TMZBQm+0m6CmRE
oEGTULFK/XBtTcle7ssPx0jrOSr8DcRDt50MHBzxLGnMfRA8TZrvDqW6EjhBHValbT3IUQvri3oM
2gStk2wxwlmPwUORVjs9uqkq+1CjpujY2RFz+Js2af90zXUCGKvKcSiYug16mv957HxcQ9S3qvSO
WEUeALTZ9732DxGDoQxd+6n0/ogyew6Gn7+QVX+1uL6uUYCscg/Q6aE1sk1ilrchwAxzrK5MoD+t
/Fcbo7UPXFqVtDUX4lMU//Ws+A9NE3dIfkZGtisxQWAaJTtapyquHBWpSHM1JluYkz2gbk0GndQe
fHQlSwjsQGFIyrC+6f9NkRCvWhIEORdNEZMrBOWIw35DcchJEUS6x/XT8/V9aN5VsykAMmu5tnAX
o3J2bu3TYVd1nf6UPk8CQvDaILs7oHJSftcViK8W733DUQ2O/XeooHVv/K1Q0VRG6xSMnItKgnJv
ferg/2BowyEQr8HgYmTSQwSP/A0d43UrTgfZ2FjEvd7QvJkgnWVsx5BWnPx4H9TXiKqgfpncRHcR
CCmpDE6V1WwkfGyCUt14sDiRmwbgCGQ33/u3gXqlWqcyurbhKBpjiW0wesDav8x0kMnKwBPaOMOF
Kw2l9mlE7AawvKx2EG586n+PEp5FCBduJM7JIYm2RQ5uKn1z8qOq1mvJVq4C03mxgcLo09/IUrCI
+22gpEeXaZwOkoorZ2QgzgPqtwRp7bZgBOEC5H6zDut4i5ad6WrNcBU4+XWpQvSH5u0HIC/LPIfZ
4F1nHtFNE7mDpOCsiE32+N4E7Z/JBmmLvVAO+W7cD2mELkcMoytxAwmaUeqWIKBiyPxT8c8sUwIi
rjHEcb0MMss6dmRkB7oTGKSIah8WodddjlnhCmTVsbC8dWMpu1CJtqp8Y9KlkTlfrOyuN36N9A8y
sIE60umCDjrlf0sE8CQDU7y0X0lgErPgVRr2kuq5XlUdFeUZ53dXYMx0a2OnD5q2j/po1yovQKzW
DsC/oNW2tWztOiDOlWatixRguN8SiXd7PU1uFJ0pINmNo+nOF3BLqdtkZbDSt2zdaIKgECorzagW
itVnQ3QCdJuQk9uLVuLXw32spK5UDfBaSAX1JBr9pk31tchAMwj6wreqKKaD35v7Nu5vBVtfnKFt
2J7E/zseCvfjN9P+Hfis2FuHMBR9g7RaMhc9Q6f4KEVYBOaAL741iROZDkXilQDL4hH+bbxC8Jbq
uiltnOItLSGWd6+2c8+VazrIp5hrwfUT0LgaIYkYBX6E/XcmjIkWhslU2BvVillA0cZMyxfRAfFz
nDDKB5bMQiHhXENAaEEAhZIRKAE+8HWODZgOvlVxiIhSnYHeVPfOeeoxx8hBUITuvBdBsrscl5y9
tnF0liGFIc30Tb8wknq5b7OGY1LOgdfZ3Ga71uJI6v2N4QyP3N0WCZgA/ZbWugRIOKr4ERPAjFw5
TlpRVhqR0y+4ifEVA4eNBvna0CTaAzSalZfYd64nR11nTbWCSZoBdDKyaz0vyZhaF27+SnD8tO49
7rOdWnN6QD8sFG0b+tNdKt/J3Wthj67opadUDHsuTtcuQnek1J7rv/uQvFjdtBAwlo09zkVtnydn
VtzRY5qTOXI+ItGrmwchRlHRKuRCacdr5LI0HpeysZy9GfWVB+EVTYQGfpGNUgBcVGwRL38tXeyz
eZwrFAJIOunrf2MLURuym7Dha6HTwj4PVmii8Sw0azrJDTKHKL9jdjLw2v5OHkiaW31DxUIDH0zc
BzVCFIV09S7pf4Kxo7QvEJZ99EK4Y2AvloTjbWyM7xVHSTm9w9ml3LiK5Gwjptxu/1TRbyf4FyZP
k52uBdsiaLul6/RcJAlEjloARw6M8FkdJLESGLVNpp4gK/oOuLjUeh4or1We+oGkFkFsyxEfczE2
47U1gMjOrzN/CcVwNs+H4AdkTUYY75vSf9aNchLSLzlFaoAYS3LVjZoL6ucDNe6k90xaLtPBV19U
rdrQRw6FRsaSicrZ5ObzY8wOBrWvYiXweYwEHkXSGS4YdzsjYlAUIbBIo6QjnggmDze1t4duHFcG
NXwUm8TZhdB/2ba7wbpr9J7T7P7yilTO1PYFaAKxSZkz65vNsjMVZq6y7U+FEu5a9MKDbAu2MXVU
7MtNN8OzWzhk0jHS0nThWlI+9ADm++Hz6LOeSqhpQ+1JJv3MdNf2qjuV94muUqMKnmBLdUgl46cS
/udIdbQXtUh3oZ7cdX6wRf3BatXNUO890ogfvjG6WuG4qoX/LGUjj9pXHpyIniNo2UAXWyFa9J5U
xo6Cs0ylyswn8PmUedhbAsQ/BugmBFDx0mf6ZWGaPLI+7ASDWLItPMzXgSNkG8fNJEu3NboS1IrH
IVxnXucisCxZBwfdpJyOG6lhgvAWWUMPJNoutDXKVEmLJMEPwTeX9Waz0XFxtEAlmZa1i5T8Ws7G
R8GB6xWFEzrbaHGy15vpUGPALOgowN/RTnf9Xn4xOSvEz2h8fW/4LBHUzIBIWpDSJaw9Ee1x5aza
+Dy24Fj7469e73cdJ7Y4BsnnCqE+pv4MSKWKSTGQOfh7eVWp5rnonRr/ByxExkBodvKOQdIlesSX
U6ktC20WCtqZKKVFhexOySaQHvRoLZSlfLU+1sDsAS7vjBETytxfm862S25EqtGkL4jUUKfOmgga
z68h79eIn4JA7StrrUavqI6JhDSXSFe2xuiwf5Exh8KSAAGeWvhBUXKD5ogvedXWxo9SKHP3RXml
RrLbIAYRqvmPLtKvgNSiXPmhPReAu9N7l38VauZLT8nEA0uDqrUgujsd9VUwWKB/oPhJjQktFQEs
Ks5MtOKpG7N7IS0AcN32V4G2buGOwHxXsTQp4Y7DQCqGH002rLsuW4shUoLYYDwNYeRW9nVhBcDY
KPyLIAJlg8qONl3KzYoq8eTd+r1yTAncbcD1QzBuLPs4xQqQ2fa+14OtaBt0ugQ7TMiaxBTuPbI5
fzWisTL40BdrVA60TcYgsg81hVNo0sYHlYS4yTZGrNz5dv5RPVJMuBoaeia9utZbnhQRhkDIy2Tm
VUV3GZOKCaBRiXZK0ClQ3yjLjX/Nsd7rHr7oOgoYN7r8blGY7GRGj4HtRp7uirZBNNJroV54r9TP
vhSzSjWQCwTJ1wn7kP+1SHbE1LpEGStkCVOLdFGofxLyXn59LVNtTHiuQov3DeQlIadIljrq1NSr
N4F/QnH1V5wO6BwaWyGZ/0uJFbQRvFeuf9lsXiazWeMdKnZ0EduI/Fc7Nm0PkDsq0csi5lU4GTIP
3n+u7AfYyEHBv9CrVR/fZOqTHxtXfuOg1g1FMIQ+VZMuNeNG42/9mjTXp2MF9SDBC4RDpNK9rerL
+1wmhArfAiQ4wHmuqxA2jr13sh2/ls4+CEkEOPm1NF55I9d6RghbGvdtPV5lqnxI6uaZTgZQusnW
2BnqkfR/kJC+25ZNAnEpc6u83jRdewoEkRxXPotZFymgGmwL3VVrfx+G/m08DRtbSg+SDHU79U6C
dCLCxyTrWd/qb6E8waqrfExP5C1qXqJwmyAiNuTjMa+6hRj2XD8K8gtaQvAOQWx8pOef+vlhnnjm
BCP+FHfaNqd7T8W0Nn081npEe8yrOP4rOGr6z7qivc0BS8Vn4uigaFNCw+TsQ97SVX8IzR9rqo9e
GF/naXnIQcXx9P9ptN2Ejb/XJA1h7W5nI2vnKCCahQKH83D59DsXdVLY1xGooZopz5OtPI+9Bgjb
B2LfpPHltdo+BBhFP1GN73nihdrkNwl+Wl+gAWCX0KTXYMDOsruuCJFFSQkwDHx6+gnnTfazYpPU
MQEAV9ce+iraYy6M5cL0oNZPxnpfGreFnR91dHAuv/45+DTdRZ4IPBqWyfMuJ+w6HXxGBzmDNZWG
UPINOlbaUz3eA0xbBfpzAYuvIElRcsoqrRDkuvwIZ7oryDoLqILJ1WOAnf2ai8nAUDqzsJWTXr4E
kXysguZQeO2qs6A3g1WvO8IGBfhu/qdqKDaUJdA4zTWCeBPrPwWHgrxJiayVkDsPqJ1dfr4zFCWe
j2wcQDSqAd/wqknj9TBEIUMNWor7Ohzw6BUfumaIOEIedTp7FdD2umg3IqqHr7rGjCDLgYDISx7t
Z/JWmqaIFtMOk8FofahCfNp9fWyaKGay+8BlY06F0iNYNraWuBwzsGTQWha3yPeC29cxZyGxUeWB
3VSMWfWveHChhglWCAgLwniXZ1r9HogwElh6Kh/kXJY9Q1xUtubV6kB8y9txfg5ZtkkHdW3WJL3N
rzHhGvVShKPCdQDdGxknN7eCvYpnNrW7VVWonKFvBeRdSd16RbyTKdaWHOBJ6rueYe1DJJj4NgtP
/T2FQjsL5okAsrFQPuo5n74JokCS1InwyaHB1tB1af3hqjNlAdRXy/IHFykU/gMc1VWi9LB2X2J7
14ESnsJ/pR7+aOIb7la5tA+QNXZyX93JgY42g7OO+qV870zNhocFCq1CvBO8idkUT04fDFLgKCe7
g0WdRm5nmBhSdtux03Yx+rY2CW5bjRD3RwI/sNnlMWmtA2gBZOB+i3I21iRdWbkC9ZLeWT1yvyo1
cQvzquGN8usUx/dx2eLPs1Rw+n5WUzqh4YSCJQ0oKmRfD4oUsjJWnL1yokCCVMYmqBRX6Qrk8jbo
Bd38L0wnbgTUOrF0gqPHjfd1QMePnGxQEuWEfeJG/umYqGrk2iFzzHXFspJ71DZeEqfc0T7Q5Hf0
oAxICoUU/YsbexMr2fbyUjtzefBADkg6BESFz+BsBnQzTD3qRoDMiR0np9mYArxhXLcZzuAxsako
qlmGq+RCWVffjIjbqTpcZhSzEAU8jR0mZEvq5mfuEGxcxHEEVoItMA8JAoPkPRiYJqDlgt0XSP6W
DnJVg6kmKgMFhm6naWBtOf5CBHTtFNnCrfq9CSdMWMGrIq5uMzGzIyrXFMWXJsiUfvsg6R8xCaFc
rCFN/j7EN8uvfGbPc1VxCkP7QtZ9PmBShEatlCCRBLIQUqMnOIwaERD/Z5uUUMUnuaQhBQosv46J
kdA2c5XGW7o8zxzONLZhnyEeIBhos6S8rMy4GFOgh//Rsqxj2zXDNlixnLdOQama3MasXoTGJjX0
v7VdvzYDBl4D1oLgORpUOrJNhRhhGCc7bbCPck5N3yCxrt1yHPg72Voda1wzsZ5Z+GpncJM6NBL0
K2SOT7b17OGHMTL4M/C2au9G5W02nfDPcAYhzFhQA1rn0apu18rwDGs8L3LESEjDvfVi1edM8Ylr
x0Qal3YTzdy5u01SZoPd1uyrKkfuhuKO2EiTpLu2jbIxKjntruKAS5A37kEFvUlWvK77dKHieHY+
wAVj6mEBN+Rhvp43E7XxvLE8Wdx/VfjTtmHr8CAe+6UqjBNUO8Eg1Tog88kaQiVE0g78GUZIa6w5
F5bWubiHk1aGOoNgqI5LxdenUYMYNlcMsVLky40PurUfXnLJ2JW0coDuq02wGcg82Y7I0Kg7yZI2
pd4cExzgIy9cXCxnjn++DpB0HRgc62J2+PW6OqWh6QynE5Hq6npcu0a7urZWPzr3xw9jdZ2v8tUJ
JOZq2iKssLJWt8rqBzpdK2dVrtQ1/nf8hXdX/LV8dXt966xu33/wswb3nd/nP34WVnKr91/e7j1Y
/7o9PN2+324Pf3e7v3e1u7vb3WWrO6R1XN0FUrJ+1Z/uutUucP/ym6Ubrn+bbrG3XfC1q6u3m+fj
87PsHt/eboL9z2p1I18163JbrEiV1jfJ6qe6WgerIzWU1fHtGKxC9x+/Bqv7+/t/9y/t5seL+6dd
ZetHN3TvHx/dyzfJmfMLnhq3KOhv4Uo+m0udoyvUcnUQ2p/I78OBWPj5Yut+LRYKItx/B5jFGWFC
ZkHKNQjilVgvidkidHHd0fQIhn+ixCEcvz4QQ/ltJd8RwtdGjIGRtUf/eJCvx8Ha6pn1asbe1tCf
vTq+pqED6ofFZgTrMlNcW/uHZO/UpdtWddB/6W7yCuEbAx2YTr/inYIeWdeqcRUJVY/qWULxflI1
iIU5CeawAGoUVbILbzzPJJMgMFAYZUrZlZQThM9isjDEGarfl1mdExQGJ7LjzgIJJZR3G2RLZY2q
OD1QShh1c+PUmcvo1QB1T0dNKnxgrh2t2EQZsmvDDrs15Opea3LLNpH2lGFE4a3hbhAFfSX+dXkR
LM2I+vUAKSKzNNORGem8Zyo2QCUWmdBnrj+ApESy3H1Ic2izbDr1JSO3PIZAs8EkWxiPVG9pzzbZ
w+V3OXP4fBloBkPs66CTG5WBuKooSraDwLdTG01QyF9CeZ9Jg76MNZu3VvdzK661j70DQEdDaQfP
W1HHvPxOZ6KmL+PMrt+gMYwcOukg4NT2CKh5AxHTLAGlugN+nku9lfPfiiID/QtkqOceJ3JdxnJZ
TR/fKh+hLg07oQDBPkV34vKbnZtBaG4O/SSdhtL86sozu02ttBlECgbFjXxV8C2WsNnnXujzKOLP
PyV+09jGONL1gyCystcYiB6y7jw3ya//t9eZndYSMihynTIQlCxvPNLx6BTUFZcMvc6FQQDM/ztt
s0M7KY0axE03nJTH6TF6Mm4RCANe663RP+viffjUnmiDWkvw1Q+i/Pzo/DTuXHklBV1RaFk7nPCT
8fWjn7zo9Hk6yBZCeRzuN/vawOaVSZaco0UDZ6wf/Ppf1QHEGgK3Jlg1qIv62XOZRlsd3fgo1R4v
f4SFr/3ROfz0tdO00qXOrocTHQd0JiiDcALQh1wsiJ3Lpz5/hg+q8aeRMkuuLApgwwmWx9Aeu44O
g0pDCRDHPcwDBTCcuQqz6055r6tpITI4dyh8/hazQ0HzWiUrOgaXZIHZQSOrRl/gJxluhsiquCec
6N/lmV0aUgQrn95XCi09alp2K58f0PyK1yYsySJhQYFso/mXJtLlEc/dTPiAYIEKBMRgxX8d0Q6V
3lQcRmRDSeAHRmTCFv0VFgaZV3pTOoJDWTNIiX/ZxwmE5Mvl9zi/Jv//99Bnt5KtxKlTSqxJbOQ8
yn/sE0ayin9Z/HJ5pKWXmd1Jcl11MtpBzFhIO2JHyYV44/IQ5w/t/77MbOVREOx0r67YYECCxviG
OPD/JmRYGma22oq0V5DoZs4oN4PJoLMlHD6WCFTn4gUFKD53D1QlCshfV1jmJA3CJMlwavOT9Rs6
HIe2NL17HKdLgjxnF8GnoWYvpDdQeRudocjBeCEkSKjQcaXq48I1dHYNfBpI/PmnfdomcjUZSvaR
NKCMNeQ7CgX/wxrAKI88jzqX8qFl9mmIsFALO27KQdAIOfoYhULz4gl7dgn8d5T5fSNDEfA7o/h4
EcyfBAZAosOBksr/8jZogYDa0CjTzDZNO5iRWplMWBA9iJuMvQlEhPLY6vI4ZxebcJH5/8aZLbYC
kjkSpmLWMDJ07guyoCgTUCQh0mgtcWvPrrdPo83Wm9f0tjzSFAfet+PAodDGacA3Wqyynf9M/32t
2XprIlOjvMtngqEMAIwiDJJsg7K9PHlLryOe4tOS64f/Q9p1LTmOY9kvUoRIiiL5CtDKu5SU+cJI
o6QVjehEfv0eqHc7VUyVsDETHTNd1V2dIICLa889V0yuiZLerC2GDlUgnBnAuu+LC0e2H9t1jH9C
whC2Bz19f650DdSLgFlD0AkdWAqT0yU2WVNT3Fi3S6sBGMmpCjQya80TKsYkfXi+14cnCrYsFZ3Y
AJf2G+6rpoNjVePqJHcCzgkQJGGkU5xunq/y0J7frdKzrjJseRv6OFFMJo2/WUN0OzgJl4+m2VaD
OQwJR/w5u+qf60V0xUZiAtm1C0Te2BXsBrca8HgV1GxB3YFacZ/TRFHT3B14uD3oJVCdoegGTimJ
V49+fHY/q/Rc/SoSPcWrIsh8AYal0UsBkADUBnStjMomI1duMk6ij7ex3nXFUSIPcwx7mKrpAq4K
YhisNuKB1x5uDClNjJHEpC/MIfpT+EGrII0DkTUcgrv/YgPXhRLB4LLArLH0lVtKfFQoBcUQ6AaR
6B4ho9o7x2g88rIsGTbMkBTQhdXEKzCBAXOD0oML7BoqXsBYPZf7R5oE48uAI0BVAL2tPTXsZbXW
1lexuVVnAHlDYi1UkXICtzZvkOMDUk+2N7RhgbwIqEil5/nJGKZZDhS5YYMR1Evt4DwL9aACJjcE
0gmuYAC2fmUunsH3JFD1k/mE6hUfssYgRHStADATZZyhZje3uR/HSZg8C0g1EA7ovPrzjiMxSlJv
JDUgpSbSCKmEle+/ROUsqTFwkubeJBCPWaGn8VS6WA1QyxWq+atqNKnQMhfbaIqR0dEu0LLTvdhU
3ZfiuroIdjcEl5ZeaKg0fp0vc7Wicn2h4UIdTMKptFcBDnp+kQ+AljhdAFzYABIJ4wJ6lkeQO0Cy
g/afm1TC9xrUTNAsCPhEEJy5xybcAH3M9X5udFS/D/Bn3d4B1oVXCRmCk+k5noyKl9vYIO+FDc5i
3JXNBYlv8PWBrd1qc4FyndaH+UXg0wUB9ECMtqn3SGMvbJrrEOujjFQsCvC0LZFZrGJrKCy9FHzG
ypkiVMotkFed39G8V/kbL7AStJWo7lIZo4V8h+Io2j6lUJec57fyCCii3n9d71aqcdVoIiD006a1
ldHJx+yDoCGS8pbJFySGMX8y+Kov26xG1V/6DJS3UdBSVUJW/yzqCpqyJA/QDEvIBv+RvKBkA8Mq
wnntv3wfDD0CRAn3hgQGHMpxekGLjR7Nz447THVUaxp/ZESYUPL8SB6qOUyoBSgF/X4jECz9+eKy
LEzkNL3iSDD9Cgy6ypgkwrYdzhHi0HNCG6AK+MqVKbJfYsqmFYvoyMb0wJ7FqKXufFYw2256vRiF
khMJOAFNRe8JMHlsFtw4qCdRKhoM94UKrI+BXhJmLT3f+63G+vsrGCBAQ00bmJE/957KdRGrWdVg
aAhGwtTvaK9Hl970MlBNzJogaY3hG7JrNYD9wiSRIKt1NhCVlSAkaXNGIRpZBiWtlxATSBGSrGlu
5X5Fc4wpV9yjpAZGCCx1DdBRDYRkJUj2pVqc06HeyBUmS+QmGl5Ef4JpPxhfhw5wqZzIyidap2YB
ivFsxBRau2aDSJq5524dIKxl2cEc895yHNrlTD18F4riqGIgzMlG+I3/iYB0EO0HdYGe7dgUwqkb
hGaRrr3rd4QaehZjJlj0gcnEyAAOF4Xr4QqUmei93PA/CmAJF9BpZQraFjCOpl5dfAy9K3LaAlLa
YJcu+rsD/8wZlCP/7paAygQyQRBg3QHE6EnioBYT2fUuzbR0x4YSVixZdwGMuEIPuaykZOhb4gWA
QSdA0+nBFxZDlG6KqTYqHIagZyIEZC2prz4YtBcoFWFO8LWIjRYjhwIgNqMkN8A3AutrqWikRGJI
q/cjoKvVdERykMmL3SlF8i/IYp0hBYEMoiLqxqyXhU0CrKR3JNEx1R557rdGXKmXBL1xnArujUH5
l0zenUJPgWsYYneVLmUzFcoSxSx06DW0AL43r95ULTSEYQuu+os5QldLDLh5N4UQsI0JDUmuwNHW
gIdqocmaSEOSR59ZJQIPuhh2hwCzDAZwBjU2uTbvQGLXGs8fFPK8j9713dczB+cuFEL9qvKFAmYv
BRxZkCB2wAXne4x+vFxqWmAacgNqV+UE1BIg0BpmbU18JGojTEmHh9Nl7379VmUaTNfc1QamNwav
AM2qt2vQTn1ZNDHrm9WzxxjKF2t2VJpFEaOSB9QemFyYz6LVNrxrpBsZOh8gbzjZiMRiecAezsgF
BBePDx8AI6AzCAyGIpOhBSqvVVG9FzlK5TFK1Wxa3BUMtXCGRvmsRKEXbT7mtcOkIohNjak1bOgl
m1iQihg7IWHWTx2+ossKORoPozGbUrXFfOCU7xnOoWsw575llduBt0xnWVjaDNaBhOhZwyAAMJkq
4PRkhUuwPiIAB7Vo7aMJMTikQxmNUo0Rot7WYL4Sq4OqjKUFugL4a3lYbpHqZk28dbKAN8ww2vAy
NPw4dG0V3gAKKkabPJBO3YkNhYdPqaJLOVNP6A+haLw+IxUuKCTU0NoZ7dF7By1JtVQGZgLTgpC8
zQEqHQJW7oN7AB1eDKoCZLBAgUmrox2aETC/6YTJyGQoV2BcB9nL4EKHbYaxPZjdgj4xLMD+1AWu
GugJh8qquoSOGh7rkWwp9Q7j1VS1WrZAnLB6hAQITFe+XdBJ2V4R3eLZep4eXAu9kuAWiBJ4/Qu9
6DABCLyyaIQeAlEuVeJ0rJ31KB/acjLWW6nUpeBLiU6I4dIRqP9ba1y2+tANrRA0AiygxOTQSZuP
HD/6gBJnlVCMIHLLCj06QCAPiIbpeAn0tLvXBi8xa/VAf0xYbwOcHigdkfJ1M0MExtcndfpeRis0
EDcDDQ2l+2joqGcYhNp0Ly8jIOFAuSChWxTDxrw9gBnIeqRn1wzLsaENqHqRjLTRo8tCKKsZmzco
h6jwD2NMPtz7QKl60xLTAgWAfDXljbWutuo7tLmbAzoKa5QWGhp9uwnK5BHYlJGEhhkP4vEMkwbA
tgSQfO4aUVLaKWYp/aPDAE1mDfhRDKjBwg9ddl8Ajks0YKcPGfJQ5r02GF+Cg8q71PHxe4yZtUI3
m0Bx62zkbFm+xDHYszAgXLWq+GNQrxTwTXYFZq+vrpdDlL/gnWk5UNB2AoGSgOx3yytUaro50/C1
VHOnACRmjD5fQODbi28JIdrsY6IO0BPUgQGrLEwfaDC3SKbF8OSNSwxUOkm1Z7SKpKfOCF+eVYKR
DHMLdKHEFdYS3Je4wIwjPLvbx4syZemCMtAcz0t0JjGFeIjQltLWQMlXb12QmHiWCYw5i5SroJvh
mNmfA+yqwbRHtM6a7eVqi9UFsghOJK+jAfofIu9NQfcUOwqGpcF8M3eZepUJZvwM7fqM9VZAEkY6
BuAvyXBtWSYZfhXMotol2Vndgywv89vlRcEUMbzvAI8tHiZbMYzemgjj05S3S3M2ZbdeJfhZ9fg1
jYY0LAD0KDCiCE2WZ4YFDUPjEn+W8DAidH8gpmDNgxy1/tBbA9ZCQ/AN5Lki/qnV0zxUugzlw6l6
xSCrmA6l5RXJyPJq4btRZKlR5+ssDeWeTAONxPuYNWJf0aWRvQfgJkXLmwLHNcDM3Rowi3N1zMCq
ggwL4wuV8/3gwiSJ7Z/FJGH3UuBiu3hAn2/jNhDhl2nVwKQBEJAoIOr9cxtZ4ytiovnN1Ft0xzIA
IwoRjgCrynYxjzbee/0ZLTITE1cnno0xWrO4AirYyDOQzjjXeMrak1d1/orBmqCNIbWdlGB2McXL
3ptfJ1cb8eZqrFuuE+roSVp0uDPsQpdOmi7rQD2TsX15K5bCXrOuk9Ey10Fiqgtrea2sR2ZqtnZk
xjbshl6ug5W/gMIwDMmq38cm5ojaxUrYC/vyPd35mLL9FdoJ5cUCMgvOnh1QL+UhnAfgCmtCBCHg
42+vmQ76k1EMIAxaFxtFcqrzFhzFRoBGNoboAlEJe9RRCz7kD6UAUDSLYQzXrLlkCPboahg78MGY
izooZAw/MpD1kgMNQ6LALoDJtWMJc2obV69LvEpQY7CRzcVA71xwWkARBxjWGw8OVZ1vmaqCohBB
bsvS4OVVxMARcB6Mr44kezSCmisHAmnTVxmj1zxlTBuVk4p/lJsB2BDkeRiwJCED+qf0FHnga1mM
7B0SJWwr8BMGYCWqX7nkx31BxXhzAHPRxqCCfgbQql8oPhWzipBTHlnTHMCzDxCGkY8P9stjSlp6
Jscz4Gt7DKIjX+xXR4XsfQC9oLLwOw0ANMwBIom+Gxg1mSVktrqShIABiCBeIOJ2BhTa4ZDrqwP7
p9Yn9DLJCDBlF/IyBKCMTjx9r5CPgMAo4mchb0BeIv07pl/79fb7+au8gTbuhO7XZnvnGo5AZpHn
2CzGKQNcBxjdMiDFDUf3gWGG5BNfiQ0E+GuVGafV4RWf6ZPvl5eXiuAzlyk5rvGBLy/46uffJgyZ
t/3s43pxqjzSogzNbiPr6KQ0AFfb7kpSWpCPUN+oTk1OA7pZrWIc42mzOZ0iiuO24B+RE+oM5HQ6
beDc0pWvbzCTWx/Qk6uzf3El7y8t3ndD9uuvrad/azq2sP8KLZfCjuF/X19fgNTQaUWmX/uLjr+z
f7DH6BHq6cD34b8maxxDS9a82V3jnhPfv5F+cStuC3/see3Icq0cwoSmIpz9x4eAnbMLSfTlR0F2
HbYHWiB68vCLK/75SaOHIXlZLN4n37nNhPBM1kwqA90n28hk2MTZq0teErqPaWzgz7bk+4tzZcwW
Pbmxfkxfjws0zlybkYWAVdAD2NFVeEBmx/1U8WDBnXzyLc6SPc0A3C94D4CBBF05YyIUehKMAZjo
Ys4v7e44X5qhTyATxJpR2wfFH/3iBYgsKXG3wV+r9UQSHGwK+i9SrDadmwJZsivZwO4YdDIJzLW9
5pzoDQLwZMG+OER+VMaVmLQ7zYaueZuP6c4zNjVxbcuRbLMjzkl8jSxtcabtyrJeZ0MTmsQnNJkn
dN0phksrGnzwMG59lpP+QfRvuvKGao4ZY+1unxvH+Xxu7nJKNhfbNa3XV/puD/TpesyJcPsNRr8W
7blCnYBBhpKatbupPp8vPzDmRPeItXJNYr0axmSif6/xIHkzSm6AnWd30CsMSAMlb1yMtNidyXQ+
fyuIs9xsrE8yMwygf6EROJfez5T+2idzFe4CefFcN9XwXEDKjpfZ21tBnY1CZ7OZCtixvtXX3Nvk
PKJbYvluwXEtuRd5hNuc6oBmz835ziGnmlqnyDoZxDCo7UKQ4OFyvELuTnsJF9SIy8C94D3N8Xyh
1W42B4rceKVbDN51oHo5+oLpg2eXyY7ibquSL2WexwR3akKPbgaGYljEmFDNwUshPBvG9MGz1Xra
KXYx3KrKcjwT0/zYEZJNiUHoi02/wMTE21rPXv4Sm55yuhTjKgfhabvT9auOTIEV0bE+o1ughi3Y
OI4ulDi6sA/eBfFf1KYCUwHHuWk66J20POIUlOyu9ubkzdHxYc0IE53Eg8Mcn2zeJ/DE5/aJd5c5
TEZokBlix1P1ZT+fB8R0HAu+1cWAPqCUs+ObUntym31AiKui3ztOmLTqy4Iuc7pxTgfLgLUB0e10
bXPWu9muZ+v1FE+X5EGLFsR2lxwRqlPHOVNLMVaGStCfYOscH5t7mj210ym+orQZO82jLphvsG+O
QzI7sYnhwqQ0tqKrPAXQc3f6Mtsv1clpGyrlgK05/zAdzICee2TnwMCtAmrN3i/E3o4XipPbHB3b
r8D+WrineQYlGqqb8qYH9CWM6ApuJDEWWz2kXwWnRP94MYX5KTJ6pX93SmE+jNRpdbuTyHFImX7d
/bNFQhfwzOCKPtdyj6/ybsHeVUqd6gN7U90WLPX5TsDLQJvLp2Es3l/sNUfNPX4Yd8uxW757hxgR
5g3jFMtl+vQomHNn6TgbyzIOV2aWbf357m4h2K93oeAs2VgCsDsxzXS3nBypqNX7MMgSmetDwyQO
E5bXyYTydiY9tIx3S/VcjjLR3GSgMPkM9sejOIEThkHZDe1M5gfsTuPVJ17kQd0eMKWspguVGC/U
/m4Ikp3WF69o9tgVufucvkYIwkyS3NsThdOFW/UIcVwTkyfgH9g2PHsYMZ7f9VgP3a3akyZXHSfo
7WZ+19E0A+JYQ4dYdELtBlHwf73HnjBpPjpkGxGr7cfzo44WLnjZltOuVqSbvLa6Ya+77XOB6hfO
/1EGdxvsKYMmDoUwCrBkRHTYsuUmmF+JC+dyNTMWi8k/B8vcH57N/svL+RHlnjuSNlKTxcyCVZOp
bprM1Rvrq88ZcgYTOkFcyvX1epW+X3vtuSSS2DSIpNjx7tFeh4Afan6jUcto9MViCHvNMSvcJ9Rz
S0JMEAHdLbZ40ffHbNbSvbScHjUyXy4Dw4HBFhaf1adVG9ZBNiz6juP2TPl1bT+/ZJ4U34rxd1pD
GcvuoGzZUdMppArJhI3l4H7f4WnyNNRDL/NHoG4Ilbu1olKuXfd8E6jjPGcWzRkR6yZKPCeIpw1v
qJS7tcDq14qlgrUQkppIi+C1BPCgoQwrwht90ycg6EvPDSR5t1greHkJJ6HdFRNw2BpzZs3OhrND
QuZ0al9ZTFRu7ElDYotvZjjKWOjpoSoTy6pjgRgczkQ3HaIM6TWkJ2yXqIRSdGBusWlhpcC97jKu
N8+71Z5mGmPMsjz04Y/lxvyKpzPfnXCrYBhjOp8jQjydJPR10nhUjHymdI86eylkh3CXXS8yWp/G
rNGxXSQFryF6ZZ8/lMdh9p3w9nQS+Na6Ki+xsrevP9Gg+zZHOrODoYGNdZcL1PwsbBixNmfLf3GT
/lWG/VxOA6BPFDO7znqEIctQhYoxI4aNnNw6pDxVyF2vp5kuQS5V/gXrlSaiB/ODOCyVg3QsbJvO
UT9/ccn+3dzt39+9nKQcNomQsFBwPv/YMe2D9CSZYbGEfn+HvGCFt7l+hiYSS60JR+wwIT4QHmvz
iTQV3W7tqcK5uMfZoB+Jubktd3vDkIK6HlZsrePbMtGh1D9PSG5bGTFYsLtWDeRPOVL6MPy8W7Pn
Co1lsc1blvibqtYbXKGPzUY2Anow2KJbzWEJ8+dL8izI7RjutileB542YsHKeK7r84JCA2UGDBeO
1eY9Bp6r18/JgABfQH815GUKB37OkhVWSawYGnYx2SKU5mxO5CjXm1a421wsS0GnCjfzCF8EK7Lw
z7OQZr5MkWY3XhfU3g6ctax/PT/WW9j8xJ2/fdndym6XROH1ltYDsd8eMC+SOKhEmEsnt87WKbAQ
uRhEoO/oxzc0C34+LDYvFcW9XKb8775CKEU/ETLIsEyQi1oin2F9IqagFC39zzfMvdqe3ulGxVjN
2VGzhXZna4PSJfnngNe2b615w9R5uqefqokw0OMfd6Q058zBdVDQ0z+NwwyZPRhMmaMPeLrnV14m
iLpcYw9lfkTaCylyZzV7hcFCSpp3b9y99SK0kZzWmNGLtfa6/uaYKSUnhbKcJf1mVRvO1T18Jag2
MKYrtCD259kogES0pYa0QYRc8NtyyTLQSH3vNp8ESZmJ3tj29qzbOudE+z22//hdd+v2dglyo0GR
BtjlLUJBLggkk1NUfmoC52f22szeQTUBumXOfiXmZfx6m3fr9rRsnqmFPALTPtaFv/NPxLnZBHRj
mubI0s0P08rseGoZBggxvtEfZ7fE1r94pvqxT3L3HaM/X+c1HcbNZcDSNeVn+o0SN0XkYpJNYncW
uDxmOQy3SpAV2245WbjHLu/d0j2vL4jDsIyYL6+jAowHazrZVLFh4oYOnAXoh/xwNreIvPmy/dDG
3S3d8wFHuVqNqhFsAEKnub96WyIvv5pZr6ljsDDpuWw/frV3q/X8vrJtsha0sNhoaWKrJnM6Ny6y
fwKFxWkI52AlJjvPZKuncTW/GLoXVtvaz0NHH82vumwuyWZljYk1Rr12ZSlvMfkcwx3T7cHM9hil
CvdFs+t79hU9ZRyPG/BHsjS2Pn07Lj82vo5s2c4BUbHJopmJ/a2gIszZ+2MT8HPW414zWTXoArlm
egSOBGpZrNq/Q8IMkcRk+83zJWTOKx4zObuzbW4xEJWygBwxR/eN5cnn82ngI50BHnanMKYDuyvn
19VRR2Q1h6/vnJuMnOIPjUYA1NBuYR3gqS5CpAdQVf1a45Wv1Qx5y+l/ZBvvDqan6MDHKGv+raow
ZzmCnEq6ST6t5ngQqGHbrMAnOM8F/3El427NnpIbXsCYK7IkDKD/4IR/iYgXkymIiUaGiZw707Hn
I/xZ4/o9GxFMXPucMb+dH/NxXsS4p+XGqHD+U2CoKKI+0/Tp2TA3nwcQUKPCDP/LNXjpg8f2827z
PfWmDsYA71whGxGr/CG7l6KCDgqkxcsLgiCdm97jvLcbnfWdLHoj/4pZhzhs5MKnGnk720j7b4iw
sWYdRdZim8xhQr5sjn/72L+722dPu/mKC2TbLeGPFHzitIaJTY4Jiqosp8ir3XCPtafczrLaCFqC
B17RoXXMnDlSQIj3rASZvYsx+3+UbzjGYtxTZEknKueLghXPREee1sxRMELdGEqFArbi6f9ZYu/n
RJWeDkuCYXdubuE6rOISlzgwHGGWo9QAB2F1pQl8WlRUKA63glMQ6OvqwMvq8RRpv5Nu6GmVKjHH
aH98GxBz57C03ogga/D+blP9iwc4eZyxvdt1T0HFUlR6MoAgyJ9OQWIGwjEUO1i0ayCDaix4upvn
+fVZ9uSzVozHrAKxH9j6MXHgdTqWbKCUg0h3gjOmlOdsciRJ6amhYQ4C9/+FA8yXjXVLDxM4HAkN
uFLE3V9P/whaJCsZvOrdFHXkebBBXeWD1RgihPKvhePbDAnAc3XYDp4YfaXnWIXpaAh2flxiYWSO
BKO3tDpaGsFutuDR4/AUT59f8zzMR9H4AreqoaCoi3c5IZW5MhQEshR3xzGgt1ju2dZ6igfdFoEg
szwTcmhzM4YiUPB3eK2rmi0Ml+YdJbnv2FqvOSr2cQrh7mn0NFBeyL6KuZpwauZv1xleI3AyJ2mz
gZc8+QbQzichmWy3X1/P7TfvhPvcbS2mvrvaBZoPQRmKKCiKDRYsWUJmL2t1w9nl43z7zy77LG6A
c2RhgdwT0Dnwx0eOCl2DKMCOPjj7epwCvlupp2pEYTBqXBE4oAa40/kb5sehqcMA7FFaWAaSIEPS
2t/hBIl2hdMLzHuVfWLS9qIFsNG3pT9EY4netyvyeSvL6ChzDGBQigMybBy3eMR29ER4+8SsQzUE
ZT0T3jlcgyPCgiMkd2cpCwYMAj8sQLQOmuAQ+Foozb1MvpOXbxvzlGb2Otpm1pr3mngxUX9cnSpk
sXuJoX3BUInod+ls0NYDoACScJM1Krz/pST39BIaloRhLWD/qFGBER2gofPkc1YiAlsYLwDy6M/X
41lPtecUnd1ObIRb6g15ocraMfzM5wp4qCHZDnTucXLX6ymn0BOHpeDhpUpkP0eM+Qa3wdnA9wMs
4RtsmVOOQHHluK+SxDEYBgc36zJdIodqnukJ3klmzyz403BJ1sKKsya4pZ9LsdZzjIJLkLQg5G93
A3uqw9tc5sSBIn6bdih8jq35cbqerrcRvGsJYUYSAFe+j74ZmhywApZ7dCwwlKLo7QSEeAakfg1M
FUC+TYmwuAaKzLpSNizIRgbvVaITe2t/TSu6n2cz4GyBFJXxs0ozIgXa9Yz1l03p+6tKZpihOzkc
OnpIjwCKGovaomQhAcG0mAT6Db8qO7zTYCf85ElrzNm48/evqvx/CB+Wxt44GxVFHTygLXbPPXre
Yj2NGRcCEGnMAuUGK0XAAS5CskLV4xtDCHh+0q0E92xrvbgxGQWF7zPYZENhduC0AJMuG7O15nxx
rDrPxGmj3imWsoYZUViqtaYMKhkC+ks8WDhaW9tvnlrgZDlvnaZ3dxYPwVIuYQIJDCrCUEDdAmCO
p2PoBmLMWEocvdrAFdrfvGiUu8+eAryqdRhea6w8BUOwOY/1HfB8DNqz/eZVPHi6XespP1/xxEyM
4JixaJtpohPKHMghYn+cR8BTQ1pP74GUcVxm6M2F3gNvcbpG+nazgRKCV02BdkBevEE3ATejx37s
MwHtab/IPTdJwRB9ulkwsLqFNgHmrEDTIl3JTaUxIfz7cmB++lNI20w4a9X15oehFWY7R4ls6TAY
jXbLobDKarhZvGzXa83mGLLnIYvah4S5beypbs2qgaIFQw1wQGTdnISOvjOnc80FTf9FfMAFBYo4
WcAUwT9321WjpFRCZlrm+gdCwE9g33G2WErnAggfW5SftXpKNNCE0msrnKy+XCYmw5Ig+Huxudr6
cSVX/Vmop0Cb6/+lLaZHlgIOmNRELxtLXqxWSHGDCQOjaVnjC0flcE+zp0vjaxqdO3CGMmw/kHVQ
pSt4eMi/6jbICDir/SWI/9kmk+Q7Bde1Gqg1OqwWaggZwD2OxAEQi64tbtFKgNQ6b8HHWa+fBXtR
bjysh95AOWN78OvmJiBBQAA4SCwyqA7Mr21/T9EpTDjPgu3j94v8WbanTi/jy1kZMPcVjgbr0qgd
R7A3G8U4EGGCRhEony2S6jx1x1u2p1lFNexE2WW7xdEyrE6A9iU4NRQJIahynyCPy4s+Fd4R93Ss
Urp+3LJS1UW/eigiIzsjfabAamaMcB5u2BscwKUTXQlaVZxP63buaHslNjUsklpoECvJ4VWZzAwS
oZWsNY3VCIXnd7r+0nR9O6GL2aExZzUeOT/1+1iB/dxUT1WDbGDU5bc8FiIN5EBMx1Lop4CvhD3S
1xk/Ecv00xPZ6KfvBskgibwU+gutbewFvO1MKOrVjAARx4czPHYp/t1fP08n1/m5aP4p9rzlZIka
y4c7QQUP1X1W+l7UG4ZqwJhr3hN4bAN/Fu5ptKs6hEvIQPuQCEiDgbphZJs7PANAzFcqqQ2EVuDm
Nbdo3+Li2znX2s/eFU3nxSrzZ/AA0TqMq/1A1RIwDnjhyQ1nxH3zvHvt6TbAsEeXOmWa9Miw2MBu
OZ8AlF4htkObm3/lbbCn2IZu54NaD6vpEeuQrWfz4Ryyi8YT9ta1/YSXWf9L2fDnQns6zT9fJIx4
hXLR8cJZ1wBKNLsdnjarW+FkUQdWrFmhI/c8gW+1nhY8ws4R74h7+k1T27IUWfVuCq26hOtv7DoH
JDURDBcy7qQ0wv2YoBFugfzMCQALBxDTbcnAV2udJ+Hy46rRz4H0FB94pZIG/f/tLj4er+axodUE
d1HrbyMKs4Z5oDbiSO0DPueoIeUHQfw7m0mTw6qmfqPPACiingksId2muj2EU6/6ZgWAzZ5jjNhL
e6ZweiouG7c1xjwyUZmnE7QxYn4mDODMePdQIqimX4AWPV/xL6m6f0+mnxgEV+bQiyKsiBIMMklQ
cBuEEwaLmDkm7y+By89SPQ/tOvJGtcbKWog853MHNS2wyhjoRGVpG16V9C/eEuMrkzT0qffBYZk8
GClpETMDC2/JR6WHsBeHpBQGkfACpb/Usn5W6704CU1IWclWYyXCuQ+pIgATAjwE1xreGecobzSm
v+XkZ7n+6wJiXOzkiCFfa30K6MMNdvHRERSZ9GWsLxGGktdxinCCGLhOZMa+GTyBCy16rNt+PqT/
sDCvo4tL7PsItxtgCGdzq/PQd/aO0Q7+XFr/4pT+LNd7H9FZHnSCgH0jUfKBTgCWGmOpxglzuFuy
nXKex1+c/X8X7MPCpDDxG0zMZpnsy4zVlUwiOp8r1GFRiEX+T7f3PGXFk9w+NKwF/b+mlVgTVUr0
8DKvO7FZIy2cnIH59d8dab9jL5IwobetsRrrGIZThSN10EhiTDyU09fT/9D2/pxoL4ppMUa4Aa8d
8tdoERwj+gXyzTIWJWWwKG5W4bHH+7Naz9I3cpjHIxmroQ8KNawBTOAuRdcuSh+HBZRqYH4Di/Vf
HmnP4GvXGEwjGY6U4VaA9f1XSofoEWRSaj9f8C9K/GeXPe0je3USFyoWxBWO6DIyALtizgwa7nkg
7QfFM1AxgtwZLKrgAJH6AAwpqyI/Vxv24tmYqU4f0zGwdpMaVGHkhEZh4zVEESuZoBJ6sWAzNR3Q
dI4CfFBH+/MrekfclH4N3r0rpBYVUdyqZHdk3OALwPIiU6gEZDR8kgE2Hs8R6YTGF0czcM+hd+at
NE46VcY5IHKrOgusXTiAD9Q+fFPV5Q0Ogk6GH1v1IzpuwYFkfWsOhq1nXHSKMGRK709jwM4CY900
sKNjfmTPfS8KL9XKEGeh2boH2pX5cbAMV5gTtjge0Y8/AHWpDKMA9RzrmSleiZwBfx68zTCly7jQ
oKRDMrLH03KT0wRduwGRZyA4seNlkZPoTcDwch3Yq+sH2iu27ITHXzVRNqdPgEitDH56DOIsiglt
cOgQEfob8Nsu3q9WqmcKfYnMSM8sMGmA9uobvKkJpk2DdEP8uL5sAXoQh3Rs2NPEQoMwLJQC3y81
nj+PG3br2QH1VM65GWOWdIsDkom0LFn/fr4H19MsJSA+M8cglOwwaHqDjlNnpRifM2l9eHUl+nqQ
Q9tSE3J27ZiA2GWwNjB2FcI9yAlI5EiOaq0BnqNlYIZj+jVyUfPrMNFv2oKWzAYzo8yxf7dKwLOd
9NRZlWSd7LIu2dQYJASsns0E9EZnUnyDcA80gGUNFp5lMy8HdAeytXg5HsDJ0i5U8pcRHYGnhnGk
BG/gDUwpMseYBr+pIbRGcEJjOpj7PII7B1vKxJtDRzLUKkWIAIqpU7weEiGeuh/4sR7Soy8X0s5k
ylhTfGPbHLZ2pE8wcyw28iV7edvkVNnF9Cv4AMPg0Hx+pbem52cH0Xv/edpknhKz16dsZTK42H5l
tVQh0vEN3a471gh0OmF8XUy0t0Mam5WeEWkSrFzyXn1NKGSNow9uPWTPvqinDwIhH6MXAenV1FDX
sl2hPTJAjSpeNFvf4AbNv0N2vHkVb11BtVdW+03hgd+M3KpDhJcFs4EP0jdDHJkuqlmF2S78rYdy
eDsJwYvdkAxiKZh1qntWqZiFjlE3ThOamQy4UeTNshEE9nx4fj/CLWrvHwecbnCEszkXah9PWV3T
q4rR8e2uFr40ZIpi/Zx95mdjPM99MAca+cUcgg50gcxT+enmZtiazSTBKEOR1hpxh1ZazMaAXnpW
V9G0M9RJpEyjPbaYJ5aQkkDV82whDoywJpKOgcqbi0gK0ALqR6Gi/koVLe+qd064LUjx7qNL1IaF
avf1Uvko5s2Y+pluehHZubWB1+DZEH4clpeT8Wt2OAtmcJ3UtuKRuDbL8UQMjXLayFTWpplgeOFU
3SkGVEP23QDkDMqwibiWtgM7dlQrM+XplYTjCRjALMAC0hzzu00Z8HAVIM2wnGnrXNQHhXnZJ3hE
RvU9pNpxZAiLEExNiaHl+5m4HWHqdgtiZ2scvFQj9Aye9XpgZC1RP8FDOViHih6J+iWeKHhfE2HS
Uel7MCLisfNpp+jQX0JMhqO9pwI529FBQAeJ0b3Vb3UO8j+wG/miOVTNXHzJBrYcWtcR+M5s/H8m
YDgR6ZR9XnDm3zxAkYojxruNsRaawsZwwZLd5ZQ9QUrBFeteEZMJ5lJzyeVVnsJbgRM/0i3r8AqS
NnhlsT0R7SEIcckWnBGusX8unH0OW3QK/PkZvad6ltxhmNaD6w2ubl6d5e56AKH35pN1mxkT+YYi
tTNr6+mabk95s9seug4CyMfxlyZiLnxPi2tXtTzHSneFg1+8h7vaxAu+gMa1PpR2NNLhwPiB6abm
cOXaRjiZtHZzsGFd1JE1Bk/jPKNJxuhRnh/Lbbp0/8mKQ0VVcUGCqox6ZlK6ynWXRTKOhXmRb7U+
tsYtS8hdnQKuww5EShYDmYBlbLBBvuTWH7wqGqBeXmOyoMUyR9T3lR7W39CvL8aiCMj/kHZdu5Uj
SfaLCNCbVya9u97phdC9KtF7z6/fwxosukatLT0sZlCYnmopyWRkZMSJE3GAMPVATQCqYaSe8YEb
/vTx98f+JidkIUD0z2N/2U3hd9tggcfGwCk0EkfuswNLA+WfQOe27PsnUuc3nKP/XvCLFbcllNfp
mp/PV2Gbcgdc2N9GO9mSDoojiKvB77b/w4+TQL5JDP974S9222ZpslQ53jRTc7AYdm8YQZRXjqjp
0+kEghN9/JgO/8/d/YI0VBDjbFoZL+uyh1YDn+t3q/Y202X8BBX5p/Tix6/5BVAoxnrhxW1zUVcH
EWTjqm2DQEzE052NORk/XNvfJPjYU4gHQc8B+swQQ/9vlwQNxXRV0J2JCjcQwd9NtbuziiTfM286
0QPAbj+hN9+Uuv97zS8GtHR1j+EcWPPqY8q0WgQIRBF0g8cFtkJlh69Fq0IMN/hxd/nta/3riP/x
tl8saKgLZhlarIzcW74+KydROaBGo3Wc1f2yRxdaahx/gadLbew5VNzl4zYsw7VwuE/W4n5mBnIq
ECN/cMnfpTAQ65Ghrc6KmPT/BRpsC7mUp6iewd1I3kvtl6SDAn6tf/Bwv+cX/Ov1/1jmS6aUTRnX
dmE1o/5F7SLrDI0QtTin6g+H5qe3+eJImQr9UEO7vc2huULJl0hEMuXX6e9H86dVvlju2LNzlvZY
pTeiAJ2ooZXYGIn8wwH5qun0+7L889N8MdamqLtILLAMa8LTNX5iRibnBIs6WG71A5Dx0yt9MU8p
kQXM5sX3YX1q07eGNOaJ3T3Yn97p36glDuAfdvDFqfFcFdGYT71tXUdSI9zL0LXWqxMiy/3fP9L3
/uyPpb74s26uRjqX8UqDoMoxURbjuVoL8pLsY0bLTIdIK/CYT9FaPExzi5E3Kj88wk+buv39H0HX
vLZs1Ap4gqYFDF6Qzqg3smT50+Ha7O3/PlzMV2oLG4dpvWbYVCFWZdC4t7nVaoaacWllZ8gcuBh5
8cPmfkOWxIfE1FtMooIIkvQ7pPnj3fI5Y0duymaQ1GmntumrZEi3xIqOY6VSam0gsN6JDsZc30ot
suhcZZ3ofdY2dKM5yjKB983REi+q8Tm7QrzBEk7NZ2pXeuUyO7R9XVkHMkr64ig54Q+NrlGG9NFZ
og6lGH3WWL3dCUYYkxITas8Ilw6DziOvri4C9HK1otQwelyvNWFfa+OdeV3LXoenDx3FaN5S47Vv
yHyqT4memcxR3If7fDfG6mrLzqaFgDTI5PXJny6S0eCEY96OEWobz9jt3chMUMBjSAXSIkY1Hxvt
HUfSvfSqfE4AT1idMRjIFoRDgQaBwh5he7M6GSuJiPhEtiCfsjOLauR7e1w0qMvqpbs6HCQlDMXp
r/yrDOogki0kEcgkIAQNfQsNumNXNtLTd/6+eH0wjeqkVR6tcXryEQ5EMSdWK4+1U+wmF5IG1KOB
UIE+2G0gORygpshYH6CqmNC+OKcuayH3zJ1uzxt5sH4yOqez7uRSZ/monDGb5Adj2bzuv+yT3+Q7
RB4qHr+Lpn/YSsGPJRfL1HQWnfCzOUIcZc9gWLl+VPe6WWJgvLmNwF71yWud3p+snxp0v4pH/ceT
/vEAXxw2JoYkfNcmCFSpV2Q1wCjuqz3Kqvw+eyJkDlqt3a+qoNMv8dyYMYkfKEwrIHXHCLlni9cY
pw0EBdpQO7bRZ+B4s9oGspG/RcZPA61+d2n/bbe+uP1eFAsl3R620hkDtgw5aw7aLIIuqQX0+4zu
F2RM3JYnijH5i6ynRryTz7k7AAILQdlpvPmCaexlo9JqpUGEvVTZHW5Bd7mdGkOugKIVsloZlwLT
E5zRryiSaW6I7g/zh+++Xer/ehOBFQReZDEg/nfn5x/fvamqEjAtvvtCgBsod8ab/OygGFUwYyaP
Wndqtee91MXcX75SRWNRP354gm898B9P8OW6qegsY6saTzCRRceUbMG+DrpkcFasKWSbxj6iHB6R
+aLKdmgrKNjBGslsUns5YH+Qsfnde/G37fhyISVZO8qTEE5nCvPaRB38uG0ad+ePJ1ov7fAttimj
NItSPYAY7WQwP6PTGx0CRHoV5Ht89QMwFRN+qh6QFUbqrWNV6KAdizN3hUDKexfpNKiFxSVyhBp2
KwWx1oBpuF/hOBpbylVMwmb2ioepl2ZmpH7xTM0aaDH8CKbso2S5qGIACKKz5t3fvwT/ky18uQsH
hRa7scWXkA/hgf4svalVo+Caqu+jfsFAaz9n1egI7Rmktwja3hDs6JgoyXwC11R7HMFB40hrRoRx
FoM2Bq+wBfL50zAK5tur9B+D+cqbZDFnZKRSfCN30jmvcYYgNoDs2qyaae2hdn6IJL+Pi/9Y72v4
3VbjPHXYFgCo3mSuqqmYslUY+Q8xwrcAEPvHQtv3+eMs8m3VDnKDF5swnGA4sHqpLTp9LVryayVt
gLO438aWv+MrnFrVk8jjkhhQDiIQT9FO4Q+Ps5n6v46CKLLQXMAUe5r+4uNmds14usXTsE5oKu7r
MZwr7e8Wx3wbav6xxteQNmJZfh6xta0xOKCbhOgxazTJ6ckPXuZ7o/ljpS9ehuG6lCo5vA1j9CGO
9HEpoQRFMNEcojuDhsETHfqA/v562+/82w5+cSaVFPFKM2w7aDYBrzfeosnG35dgtx362xpfzmxY
KMqYb8bpKy50+WyAr1GFQtV0KVErikjlI6J9D5FDk0pWY0RJtU4oretVFmoCC4p/P5Jjv3Xo/2z1
7/P0hxlzTZkJdY/XFtTxTKGmgumSeu1kP7z6/2E8gEp5XqGhhLmRrP5YR1i6oRbyaD4zu3g/BINf
ujd4gVFVUCb7+zZ/7wPEf9b64gPGSmrkccFatc2gqz/VcrU696Q2f2IAfL95/yz0xQfkCSU2NY2F
oFECgD7SR9LAi0r2Dy/0/cn7Z50tHvxj81ZKHlY+QwSDkUnHCI1xgs6rfa5GqNL9NACd2VzFv4wU
JViJ5hFdSr9hpj8Wm8aFYqZU2IKMRZ/twcwOoYYLQ6XMypgvsRP+WAP6tuLE/rHmF/clRLmQZTy/
rRlZ3bFyQGxYyXCundY8/LCZ316cf6z11Y2JSlkXLNYSMFemxwjrSH8NWgw1mM+fcOjvD7wkQuiO
59Az8BUeT0NuyXMEKWdo4KDKmSYqKkUsWc+K0ZkM5hmqmYNM6IRxsgtEHOyeULb8hIxVsBxrQj1+
eqDvDJaDqDXNQkcBfLIvJ6OH0B6mNeXzmXuhiIT+sMVACcigfjrt32IFfy705WQktSyy7ISFWq3E
IZRcRhtM+SouOoehTbSe7ha/87sgCZbDqGV65DzXRG2Owp0lUzDpmRvvlCelZqI62lDIBDHhWJHM
i3fcLUS8/SZTQBn5RsXvVhuQbfEpz+0uNaAiZPIYmwjVKqKAwNCR8JBYiV4AzobKoITQX81AER8x
l4HdT5pwnd8rLdaVR3MKCxW56qHVafToFJATURVI1lWb/4VAD+n97NF4tAuhxExj/CVUy4B/RY9F
Ta31M1T5GwKaiPQH5KLZI/2VnaKH6NLPv9vvt+kMTqfMbfqlIsYi/7cz4NeuWVMunc+TLhgo91dq
9C68aF0xMivq1PQhVEjLC7i99rmixoJBBZeaRLsYSSm0L0lkjzpvNAaPBJG9QwAQDLBGq90S2jSQ
CaE0aZ8YSG5Q5JiAGP/96b/1zX8+/ZeTvsziUioynl5Qa9RiUowm41CAB43i7wt9G5/9udCXY963
EMqOeCzUGvKbaHIGfxVYLbHaPWALJH0mpUewCc6pA8iRHis7sxdU1lmj0rAvanZK3Vj/KWr8/vWR
uEG5gsN88N8o0B/OlcrnLqWjYQLKs2oxOAoK6bAeamQ/BIQ8/21tjhNZgRYkmRfYr13dMVTtqaTe
dkCr7dkQTrRZuMKusphT7DOPCmiOeKQM9kA74gGFU2A0dEwEyEF9DgtpPhsgCj1DYiALam7zW5ir
0mj18gQV2oMuBVSzNZSRiG+VJdUqH7TQpHLow+K0mmCzR9ocjebKbfBVQxJfUeP9PBD4wPUU4x88
mVA1FB4N+o3bM5MqTGqrTZ8rzFhSWTPPjOhzBOzVqYnTP8uOxJA5QLF7r5xkP7yUdz745I2WrJfc
iYwUt66sT4QmPOSXbMYA3PUSTWyyxgQZHMHqNo5gdO9trHe4Od/Ft3DrmeVOIhTxDoDMvNhG0Z5/
S+3w0r/Wl8Rowi71Kr1HHTMksQ8kN1a1Rle0BSXdReONj9TjXrFHL1oDwQyoHkbqBFeE4aUfZUna
VBUvsg8wi1NDmGBkPdEeB7tLVP5TnjSus4DY1efCqvc9o/anYdIhvV3vJIuHEDmK7YR3aB3FVOiw
4p+ZlzJgZCLrR7fsCfd0kAs1djIIEe7hp7Ibs+fszgHoR3qkpfhTK4JN2Wg2eu+8um/5HYqkUBiq
TK4ATbwwTUXPnzEcM+NVQesl79lnD9rCgGBGNJt3GdieYlC4r0Qzy1E7EfaCxu0G5P2daSClxthG
BlpLNJhGCf6tQU+u6w4WspisOWuMxqIlh0E/UEXEklRwybUNsXBnYyWU7ugcofIE7AqOHHZU6asB
iTKV0kM7AfI4XUWz1caHABbQeHsTdRCRBPj60lBUWU+eiznj0RoClU6TeY1ag9fqTJ4I99GQvMaF
NcUmxhZri9qC4aRosh5eJI15hEAywaMQNdqM3qFHeoAcVkKgf6xi8iW+DTAi1pmIHIjBYgIuwCCC
sx+b1Iest1p4mV8rlCdPsOoJub0jGfhUhmwixT9miOkzp3Akq7WTANsonHifP7KSCgVBqvQoj3Kx
jz0k0XewdDc214/iGeOUzFoOO50gzByIdm1FOoM4L0EzeB8S3q6fwhEmaAN7wHPWtnKCXpRDk9iu
gKx5eBvFYk1OTWgVMnrYEUBsLgP5tq0eoC1EOa2G6IhkeKNuLLnzx+kQXvAjPt5lRx9ZNJGXRLB7
AxpyIYFDMAWYFGfjeT3e39wD75R7BDDBE5jwATQXRE74zyaLl+IqdRu8yvwIidNCvkzS+lSNbegW
65AzBZY9A4Tx8rO04xgAL53aoLI9aqPBgTzf6ZPOaB1mLcRk0jc8O4SfeFYQW9TEfQ4LKj04DN58
YyyQw95ZM0NUemjvbaW2idp7slMgGXyndsOCAdX8gdnRwfzACdy+FqziPTxMKFC846ONr7Am2wet
iMEfRHPBJ+/dijC4hHr3zBmzwZxSmwboHf06j1qvTQfarAcCWVWoAIz3+Iz1zIGIQWy+AevyFVwV
7jM5zsYAsbDSH1wZ45+U06Di4/oV3q5Gn0i+K+DrBZjjxiWbbjFksSg0s2zuVTmmO0ixoWx5o0Dj
Q3a760BsM1k0XgbJIbQhfAjiTgr1Efiuq7A11znJYZVhwARg2663Aa8P0wXAfQQJ7Vhn7pVMsDUJ
8Hh8qK0jbjv3FVLaRBeOKyoJvV0Ae90sDBsAkulnG2t9pUKDEWUVdtQK/HkQD9yd/6zemTv+il50
eSHjPboqFn8cnvKm0ep28mN81P3GE5RQFZgN6RUFmEfgFk/poVRGhqtUvtNab7JqEqrrldMhTuPL
AX5ggr8+R0/lLAcpjumAGyi1570C1hEPNy070u/EUAK+cOLui9N9ztoR4o8QRpm1EmPlF+AtHeyJ
dahXjKuJwT6iAKVyAXr7MFlhNgq3xjdkybMgFVrrGu+FvMkd3uiLSJCtfbAmvrFdWIOZHIDuoWJh
jPvpymGH+2cEO9nm5fPwmFFAg0hama2bYGrQhIilwJkHo0uBLTPwT4szG/m+3TfOdEkO1aXUEG04
xTX1Yk803QjgE8Dg/RSwGI7sbHUQpFUHwU2NDD7Yya1gv1pKRxharZ95gv9X0ntrxZQ+CMST6DJx
qsDaGfjHPsI3P78BDlmPgr860iXz6NfsSITSq9ihM3OYN47rku/7kzhDuZfUnMrm5vhRQTJ50LPF
gjxyggMMUetUnTltwaAZ2qgfbQ30vuHMulbjBEwtgp+qRb3k1JhT6ff6Y5k1Mbfy3l4GnHv4ycht
Q1U26VZNz5FVOWmtbqKtrd93NkfvRdoXV6sA3JVZPbJw3Pu79THvYru4Lq0q+vkdlyX0Xh5yINiK
x791jsYHK7x656YQNHtMxqjTGh4XG3jdcjXoRKsfqCrpl49e666HnAhgyaG4pAtqX+ACAmsN2Hv7
S3rEzgC/FPEGipU8kODuU0RM3NpIxLpPbkDD+ngXdsimLcliLOm5HYtZo99ARC297CqcWBM+PDdg
BDpKgDs4RSwumkUwaqy5HCaHOm238+KvWgu6Hv7+3toikkkZyiDHFtRSRi0KNb3Tv4RexafMeDUd
DXY8s5BM3rxzF9CdceABVKZ6xJB1T7mTw7ZqozdW8aRb0li5ubi44PHfZDf0qogqsgRGIRHOgj08
4wt8N7SQ0YvmcLayr/34DUUnD0GYuTjRuosKbfhc72W1OTAgwvboJaAXFjpuFgvXDRehZCt7ij7e
eMh2P8R9wasywCc4J/TVPnqjmbTWC03JwpFsT+DYFr8kJFxwmr3Hm3Ot9oy2FGZ5pyxlg9AzLcfM
O012Svv3zxmlAVK9s32Z8H0UCH+kg6RXKXfU4v2KDHSPEMBZyOY6RyMLqmA4ShkRLA7XEPgTyIep
c2VNBx6k+OO6bw3pBOli5RTbPdpHndBvcQdwQOVDDF2RjHEECxEUaH2GeiLWCRJzNQuS6BPCLyQc
On1Ex5y+4IYtEP4se5QrVa4gnIeH1yN/Pc6OfKqBlGMWpdGigrXq43mC0CQOpBkOKmAQvbqM7oKv
eRpvqHK6c0pY9Alo8YuptcSFlDYIYmQ+rCYNhUmrBTHSqGzGwbi81StRXJKOyDwhZMfu59BtUeaE
yV/4rShV2tSdweAnVCPRjV8lJLMEK/FrvNmWrmx9CahF6/z24yietoQJhNadcYPji0HVE+S712iM
GgWOaGVKx+xttKLLlufMqMqILmWmwUyQEj7yWwiR9CNKsPVJcnu7tnHNTfr5d3CItLHAECoet57B
4j60OWPB2UkfqSalJD+VmN2aHKFS9QaPcsz3o4a71+81BQryZxYZeKpNgI2aBoWGEiqBKUbQtG7u
AuaQY1W5bLIVCPH0AUtes6P04pCnJ2+jG/mRGV/bTxGZxEBucG6nHgH1o0iDFLVYkZQZaWaYh/wr
05M3lBOOzzUj9Sl/ILq/lQZ/+WgvKWlRImffmy1l8IcH9Y5or0YhebYySNhAO1otP/J9aed2e1dO
vceS6tAc5lP/EeIY4yrVRW0+/ELoCzvebGV1Y8LrnLXdum8zBqvBiwQs0gh4j+XXiE18rB7YsPgB
HOD5JWnFs0MygC4FDSXgVEMlGHkSIgwjgduPT8h8P+BFgUgyYG2OCHt6D9qykVGgRtBq8kF0YtTT
ZGgUiF5vgX5QoX4DCXNPtpND5tRoxlGM+DXb+V6yMgdamJwri4TqQYmvMn3wu0Z9YqTqoMdedCtq
vbwrkyPDtB78sU5V1q9cMUi99YW4yiocRpMDOSSlWTrLrbsVT+VBeaJfIivY3BwSuEu4xynvcHa2
56otxClIaxAfW4mD6se+3q+YAsftBRUfclZRx93Sg1Crb7KXbO4Ou7XF9yiLKHrmzZ/iPbZiS8Zu
UkiEkV8mZDwP5myVyBL0zFmtCmFfqJUue+ZP/C4yowuwnxL2OtuIbEp7IgJuQjQxuGyuVzoyFNCe
NTHokIEiAIBAuU3rq6dhgLyztWOwzopIW1Fppwqo+2yLn/K1O1RHpCgNDhZNrsoH6A0ILAR3fT6z
oAPJJPJ5DU4B0FBmIMDV8B1KnD2rBO9416FBkkEuxAdb6gl2hotPZse7Bv//Vk5G/4FJXekHr2W2
dEhsMB2w97vME3Ql6J/JBU7HLQLZbO3M4lzcRIhIMzIS+p6d9wWc07RiVyaTs5AjqdWBeaJsgIwY
PmZFxxKtF3p+qvwCEV7jzF5vp+j6PSFEdJkbQv4ro5UGYkwgYJTeo5UAbQOXX5DKRpKRwZ8Ih2yE
T1NI4TOugjruipERqYwqPQUn0bvzM5m3L6zDAhn4U9B8R71CjsGjenpEWGALqrAf4FJZUjgTry5w
ZPIhwUrUMcXj9V6nU0AMFh0HVhcxP0+6gLiPpKwz5mNkjlYDOFA2e+16oDYNLfGQBSIsDmUsI3Q6
ougsNK9iTQIuwOHszO5W4J0tWHxy2dJ6uD6UblE9kbX0JtqCPjvJucSIgRlwfOgtj8QcjMJrEuBb
LcnACRnNwujs1qnRFSKYnZcfWS13CmPVGYczu1eK6MRukavjRSd1RTJxrvUF1q4WGuvit9L7+AqH
Ip+VFRUweWujseWgTrXTRg0o7uIOOvQkN51HjRF6CwKCFj2PEfEUUt54rdXTgMdqaGptj6KbO3PA
opsh8iBSTtDH5NM0yCTZawxQxZc5kmDu/D5PCI+E+Uyjp4DB5iOmjrUKuRF86QDlhA1IamwR9saf
pv2IwCjcR5gelqudlmDo2A5Bq6sE9W1BJ/gMJLAl3qwi29hiARaGGQeNXWnJnn8JhzBWhU7lPyQQ
XXwlWK3uEqIQjl+DIdJIc7cYF+1y5hvu3X10wYg1HI8IPe8NptXw6MnQwvN8pC6CyaG5CL09eOfu
EUm4YdmPMiZoskJHAGv3zgwsDrmUyW+kPy+zB28mvAYjg0EifQQ2fBV2M7y0DJyYdeYX6E3HjjR+
9IZIo/O387JfsT5Ucs95rzLB6I7P6BelaKE9XHAD3WU4QdGpDRwa9AvQaug1GDM+6p0hwps2SB6S
6wT7hf4ETgKE4IEF7segdX5TeLSg/qSNHi2AnUV9fNb4cYyhP0g+54teYtOwpM/mFtw4XzIlE9e2
qSi4wYsjMgsfOQFhLAy32lAXcX++N+hwht53vGtvG6+p1vmz6HHB8pD0NeB8YLMIJLpAcLnbdORJ
EeSI5v6TK0bqU9wn2JVVY8B11VLsGzpMDMpiHjTQkLcJyTVjAde3RBu3JmMyTmMP5+K8OpEtmZdD
a3CqHp2BFRnCpqpRuIC11EcDbGHQEBrotVnqsTVeY5jRCLsJjQjft7jIvSYFFRyLpIp7uD9jPEtA
ykdVwLwB7GByYazcwNC6Cwd6vTsZG5GLPXMmnB4pXeWt1TdtD9yX8LLzeY7V7gJXwlgZ3FeEtHSr
Z0kBD2G7CCrYOSlwWE9CTGQEXAjvoWsdaQ6H0PwKUtMu1zvExAarVjbMe3qtuHJ10WXABZR8iUxg
v5xlljBvw4vedffKmw/0vtroiUIE6Sj8sl2EEzppL3HfwpYusiZ72+ljDeHQoLdR2LMowaLw6q4b
sAZKY6JJmugu2kwmRv21m4/TngWdGGyTV+L1bvarvg0pLrsGsAL6g0x+j/4yY6nh5QRzBP1XsZ2H
oEceZ/7vTTIAM7vf9ttnzMwQFDfFTI9jjgONrcepWFHFqHVUu3F+Qj0/5Hp9ZA3GYfGvCnqG416i
Q+qev08AQq7zNcYGyPfFmB3Qq4IGDBSGtGS8hthOGF1NQgtMO1+GpckGdj95S5zV7oLRE0luJD6S
gfhU7hg33w0+yHk9DrJsIzbFX0HwK7tIUM+lU/yxHkQ0aX00ExTJfRk9waAgZlq6Kw4IOpDHglaz
y3wWMSbmysOFUC1hP+pFUy6JrRwY9P3cRXhkjqw+p0d7Thd+xRZDEnuLk2M0KCZE3KPFScr9mSEZ
ZBcbHKDtWubc0WotiRQmYBCE4pFKceAZ1U/m2DuSX9gcMh7ttUUTWyEoM2FLHaeuhxx8ydeIGLj3
w3u1F5wMJ63A2Rz89JTAZYILKO7QceREe8occMje8kN96fG1QOyDC5uxdfiwFuMWPjYBPvc912ZE
J2eaZNcSmdWsUaf/4OKDLuw4Y3M4zBM2DNJmcQgf3UXcS8Fs1Segc5KaPmkgn8cIt2Kmc+5Wuwr3
NcI39d6gDgVFeGQ1mVpYQGmQm0e4Z90KMufGatc7AMan4VLH6uh2REK5yUKdC8BEaG+i3HgvLQX/
LiMDgA9+jwYvgjzACc/do25x57+SC6/l6vvilpBpATMZF4TyDs71OfOoawNkP5D3kb/JbcBBArGW
vbQj+a3Fxtrsgwt6NM/4Z0VNDeRRiFbCSJsgPR87jogrsCYxSnCo67Bol81RUwKuocq77W6j7O42
4/d/AC0HLqIrDuiY4Y7Fc278sW13eUzqmXCpLjvFBylUK/C/B6N3Er/yOYvRiiPSsbd0pwTtDZgv
sEJANZaAsiKyvl5Vjgo8O/3CRV4a2QQ32N1hBUcGIQiQ1p2I2+A5W/LHsp8PibcNJWk3FjN8iBOj
UgAZZXU7OECMj070wQLmlLT1FF441aKN/Drct2sy0x4J9rp216DDRzdZVAyhBoMa2pk99cjhAR09
IjgjfjfA/kzK77ztt1L7CMdBXX0Z9KA97mqt8OLrdpUoPl4aJbkcbVI9+KeDxmtwVwqany+AAPk9
azfaCk4rr5aWeKL8wWO1Cu2IN+lRV/DstPNR+rEv4iEg2sYsZDX53ai/p2/dqfc5sm+0SkGX30pS
fBy0piEn3LJC3g3hSBu7vi7o3DCXXZkibMKxtjp/ttqnmJrJpQdA5oVWAycpYVzs5hoLdMo2N+VM
fQgI5wTkwER6JJo+Ew/oHuoTlHYZEEOpCCYKmApooU74auF+xSC7dc50EC+tEfWI2IHQw5/XF2lf
PJOb5MlB6RenLiNw6AdZ5Q48koBV1JS34b6CLTwZCzo+I2PSlMNgsKfMhmSxnpvZszTREyjYgsbs
2APlSmeAJYqWuq2p2IAlKVPyliOzZ1CaCfiWlBRysMWqDFYTPkd9MpBV/75PQOHauH2hThk1Cg6I
5Wo/dRS7N1Hn/VhBI+5NYLQec5IvADLRQH2LTtmpfGvfsvt6nfXB6IwcG1kaw6NKUWyGd7dAttuu
tPKdcUYySugUnPAOlcZb762OqrQIl46Aq9bZV4szlyAXGvz4xKamEsiUjSY6/OsRKXZgB5WDliDd
N2v8VOZnjSrhFlXgBYBBOgUcc4KOECxsTk9lIqmgleYGRLRbFqCtFgVq5mLUgWiwYMep/znumRee
uEOEQx8i9h+QTIEM28LjKkHk1Kf1WVx6C7QdFIM0WIpGOduJoLXqQeGqxxdH1rCdvsWYPAaGMJIF
fX8rCWFwhYFewIB+9bnG7ygfHZsq6EyJ9t55Jeqf3LTVFrOnjHYMBtkPa2xWOtzC4ATDCQYDgaSV
X2Kfw438VLZIewBp8/lCdRt3T6MON1Cw0bsu7Jsng/jzqIw6FqgyAkUX+SgGwy05LbdYJEAYI8GU
Rpv6UM7oCjRqc3AF9rQCfhbfOFjGZNF4GcaIWB01thAGZEp7PkBGzx/l0mJRNcXH38c+BBnX0x3p
o5p6iiUMOhJsgGKsj+XQIEgh8cRkSl5tdj0RHHnXfoKWvjWWoxJhJU/xqNgwQpUHnBYT+qWYjE5b
pQ+cD3tPpAIHvtXrAuZTIDJWnNYZSjXO1HaykAirIrJ+k8ZhaM1MQ3Cy1brqQ39pgUnfLvgUDJ4Y
MQuiCsVBE6aroPc9dkqT29PIuBhNedb7WZtIbCZaiV97kZ/j27CvPgRcwh8ULpiODlbgJTFybu7M
TZehPUyRKWXWWMVquID+/JBzkN77hkS9zudGE+ttB9peAP1DtaX0kbajEMVdTWBMNkUSIml0tRsG
s6IcPvT5ahfnDlUFY2YlijlXbkM5XOSDpkEB1s0cltdDZadUQYhLrUN/KWkBlRRbPsbeESICk+vu
oTU8aFSnd+0Q2Y2IwQb4LZGddHrHXLNyx2ZGI11CyRwB8wFt22648CGgnAhbo1QRpVI/AYaBWoCT
mfKZuq41sBYFAXWhTsjY2hNbeci5uWd3WPzKhGemgg0SRAg4vFIQpY4mIv8gOhRvgMczxxZTTbgN
Qf0RP0Z78RGYu+j61oGesjOyHdpGywN6nUfCHAcjOk8v/An5Ox8o1QFwPgqBtC28FQPcuKyhqmD2
rgTuRv+ZX2vAU9EvYOtv6T0HeAJ6yueEaCpXG4MhhccaxeYbYl3Emfsf0s5sSXVkWdPv0tctM83D
Rd9oRMyQJJnkjSxHhAQCSQgJnr6/yNPnFMWiF22nzcrKVu2qTSikCA8P938wlscI+jE6njrJBdW3
1SY8vtkfh1n25mRuSQ1gaiycoT0HseKEGRXG2fq1WZxmWV+iiywNang8rLnDW/OUUj3hskdqQXpy
8bo8zi/hmcJMHeufSguoPjxChW+8+lVHvLr+Bi390h2CamAFK9ndPBHduJkde6AGgKJ0RIbdRBxC
AJFD23PAmzwlIMgVnavR/G0jCC4kadxAuNfncTerfdJmLvZ9c+JgSeubmBZyLox5OYE22i6/Nz3q
ZuFxwC6NL5GoNIiDoR0cyCFyCIqxE9GEA8Sw/9nG1Et8DqqfXXiM5I/1hEaEf/zkYqS6auNVP5yj
NERY2fA6qj4RiKviFGRvNignbCKh1KS6pN91vIL+TpXKfd+QNkg+yTannThE2G2jYiQwJdj6uBR7
Cc6cp4dejhcNFaRAm6ZuI+DQIQV8T+pzqNtu91xP1prfcS26zLc8NXdVcPTPwmaFYgOXkZ371dBD
zXwnPozKCade9dZF8hDs+cBZIc6SzGWigcn+v8D8H6jx+pmlxQGk96oRXAZrxcnnOS5lWneprbbP
rAR1Tog7rZKAxbJhoCIiXO5l15k2PZvsaQs+r6JHQwZn7tziuX1BxpRupogd+YSmS9S2w/yl6VFG
FNGE+Ad2Kh1tPo4UpdW+Q81qB36+oDC0NymPuhmQHE6TN1Lekt3I3XfvH5XB2Q7rF2PVGG8tggX2
oqbWcS7i/Sl0jKnEDWTdV4s4O0d6M/2RWi/Xe+cTa9ez6f63PaXxj2uvhpSRhWfuW5LnGH5m+or2
2l1mJyfQKbHBPAb/wD1C9db06nNiw2dzGm/ftBzIh3tqA7mKasnTzZFcewc6G8YTXAKj7Z10t1vH
lU5/Z1Y7oV57x3ZUm6NN4VqZn323h4AeB6iQjJ0OyK/tVy3toHDLg9JgV8fN2j22/S7pHUDcNmG1
GewSj5xY1DK3o01IWuesrFX5clq1s+0wd+W5RbR/27mXT312UVxFDjlm6PzvznNV7VVIOuyftyfo
X33zAISksd3LKciNyKZwhVbEEfUJLy8D+QXjryj/olrqb1GEPZAdcNiQwGWjbKTFJTVbuGeRsQDK
chKP659O8fZ7PVE/SjYws5U/ipG0KLx0INJATku4ZJnXDvjgxbcxrR1fHe1+jMmJft+r9eT0di/M
KvEOrccXri3RwdokPucqrfDgNCMza12V43ZqxJevtk/BkGURU8vlzup2+3A74qRJZ8607hWvlyf6
z0qg24v25fyCao083IXq4GfzRPHaWJU9mhBuGyl+C9OtmygN++uUBWW2aO1w/ST3zjEbDT77ZbIH
yCOtqOlyMrN5e1KcjgxOcoOlSrd+5EylaTUqUcnRJyJnpqvKRqh76xcplPxj7otn0kHkhjqaP6Ss
z/VAidUx8Ifk4vKJNx/6eBuVRGSafx/U3B8g3O4h1q/xXTdAwKqQsyQzqnZxCQGFTEStt+bgkMY5
IfEyk7z5pqf2da+JLoP12/GFay7ubl2Q9fSeKjY1MAkpBtE7k+ISaaNHKH71DpD4+vluoH5YLXem
vT214DzO3ge9w32Uj8jXWInkFS9/fxt3FQU0S7Xx6ZRNmXH/DYtcV3LRpUnXCtGaZ/Ot7iEIDKKo
oxjWzemQCQTA1KSXXA8e0eGUe/hslMFV3TEtx7Z+kXif7/NNsa7/1/9Q/md7PiT20eRLnGkCAPJC
SHhVuQCxHszxHstDsx1H8PvBDv4+x9U4+uGUqqdk3VJzoP5mLvX39UBxP1+K8f5rP90R+qmJTc/u
8sG4d7/k1bg377ZQN9lxYzMu9T+voPbmDbnSeyAVfPnhYGLZ3uLPdVnWZEW8Tk25HSxVJEdCjgwN
sCN4TeLQwAlehp+ikpwGSfD3uRl/qruqOqIbDro/mmOhOvbvdaPpyVHa1qr4dkl0iq3efnxZyHSA
QpA1Oq3A48uaEoI1MqKUoxjKC/gRZHbiE0VnLo6D9ZM0fRfVD2d6HHHhGIq7aOLtg2J4GLbcPvOw
eTrOD95DLO3dN3X16DdobvWyPZl2BpJ9UMWa7sELdj/z+EUNuWc+Z/3zA6U6RdAM/vgyV+PdfJk1
RsZ6UzMe9SmaUigS+XNugaoPBGnyUOFAhIe/jXZDeticqn162fFhgFtQ/lv36fkU7vHoshKK2Q4p
KhKwR7BZTb+31q/Xw01UPZZtrUkak2xBCaVfKlgKkPvrnwyIn6jLvW56TrjpdaH5BspoeKr9/Oyf
M25s43NAanUa0cQVSPbwAMpfKQOTy9go7091oI/aAKKP7B3on5E9BJovvW41t32j0HdRg11/0wPM
MKScOjq9OME075skpNO2pqUHoqQGa0Lj3U2mtasCkQcvica70XM+1gHFdQXCxOn3ek+dcA+6gbbV
SzfY+vJzMdlA0QcQr/sUdG2/6gl8kTbY7NztKg9OPSdIwhPSDk28WzmdB+pmmA/XwB6ACX2Wb9+i
f6lQ9ThzMZdIbE8ebbdvWNgk2NB45zRcsGPHLNMcXug7JO5pDAm5b01R3fgAfU66T5+DBkkTX0bb
2Qb7ppLTmH5t8Uw11atp/dCniii1WhQOLjwByetn6YsqBkm1hmPGSw0YmcZVvnCq386Jza0N51bS
3Az8vplQIdgALXtS/XSuvypBERR9mTxHo1gj+2v6IN3s0NMEAsLlf/veRhRoRnRQQjCRIiuG3y3T
WulLI50KRzLlx3vfHUiKT3tiU9vfBKIrcqYWsfMP8KqdRRGRKqru+4HSfsvliysB9357foiUb4lM
WYp3kzMFFqlP2ZlIUHjnqJ2xluSxtqo/FNTpuEYHIJUm8uAMVCyNtK89WXUyTyPypaYnSlBOzwIv
ymgjtSdk+oSgBARgpNB4dnNuTc8f8sDsHWbdt/gFdazP136Bk1D4MOY8igE3h/q+KHf5oWBXksix
YLc+3QvucYRCZrd5esSw+o32f0YBXTM0TdEM55etdHXktedEljY5x7oAtp6eaJdHwDHdLdLV8JAe
HAZ3dJ3FYfDPaDekgTXSx+25vUBx9IW0ghRoNOVQshrZ/uf7FlBw4SkxCfNDwsz9U+ifgW8Yj7lj
6gYJ03+csDtQMNROXFgBYBr+ft4pYgp/e6E3PEcyMkfFjb5dEMh2ARWeHeaLF+/5PNiEzy2F7QKk
24Mx74ZyTTdNFKwNRVZuzthTckn2m1PdLnIgRkpog/EFx0n/F/N2KTrHWfCI5HWP6KRfjXhzNG6K
qi0Lm4ysAf5eL1MaiwP5uSQGmsAH21gNj0EZ119m+PxoaPHTf7zgq6FvTsnNWUv2UsPQS2lyWChD
qqU69VAnUh+91rt7UbNlx1JlG07lzQmZ75XDxs7LFkVg7OMAs1rh5OQGaAmGWtB78A3vnotXg92c
i/Je3neZvBPMlTaQXsGYw0KEWBmDCQ3qB6P98mD+eImGbSmabChowd68ROu8ORapuRGnsC6EBYHZ
RpRZ6UtOlWDa9TbQ1rm0UlEqw2q0Jdv6+3TVu18RlQXYqqphOcbNdA1pq1wULRUbUlAYyucjSUDf
pucDCI8uDExc6jpgpgLuglEL7vTBA9x931cPIPbUVeCrSlM7todcBD6zv+5lrw6kNsAOYElRFexo
TO7oeqB5yykDtHf+mOKuiDn+8RGuHuEmGnatst0ddrwDIHh0tWNiUm86rjmZf9LokS/3/ezSNAxb
54Jjkov/e8JlelCb1nZOBIlfqRrAY3l0eHlJ3Hry8PX+X+b2z2g3YVBT96ZhV8lpYUfp6kJK9LLa
oPbs21FPfWRAq95/kf8MJqLV1be008ySpA2Dib0DFIQw9ObQIrbCLalYMly9lEONnoBDNU/zDC5W
D6+O95fTfz4C96t/P8Kx2h7O5oFHIIddwpmII9BHgPI9O+Ri/mD73o2+//Updfkm+mqH7GQf1gwG
JA4Ui4QFIcWjr7/vkN9T48/l+c+UbmIEZivd8ZQyCghqwGFb//vgtvRmH1EJH83mJsxq+30j7B7E
woQIMLj0UALqnaKHqlN3T8mrt3YTcvTCPtWdGIdermdB4WBK1NBpf+uYgq7gBvuPrjt3KxeQSP/P
ptPlmygj6c0lS3PeYec376DX6YbbLtGk8h4di3/fA7p8E0wMY2tt0Js8QfxsA3pvoH8OA+pUVKRP
Y+rlwe7RdfVefex6bjcBRW7MfNe10mmBtLv7e537cLikXIAD9snlKHInwSO9k7uKmteD3sQVE+Oj
c6HzEYWaZoIKefj9Ug8jQDGBqAsBWYs/O++dK1GoTWksQol5lMWqYow/NoblaKptO7pjWTd73Tqc
7N1RbIyT374PYEJA2Or8XbDpt6MG8pXLERbYdC64yuggzelSQO08+rm7nmzRMH+wT++mKbaKc55t
2jbZ9b9Dz7m8NLv1f1SPrFD+XgdR6/fL6ZaLzNZ79AHuXxiuRrvZRXvs2q2kplYFY4RQO6I3zpJ+
lt22Z0z/PjP9bi59Ndbt7rnsO0WXeNHKJKdVVdJOKWLu8dH3WzWkGkv/PvOB4OOm6QMsiLV+6y+A
6oqIqC1JtT0Q4Lz+Zkj1yK8E65yezyVa/ZxWf3/UuzHs6klvdt/BwBony3grLXDliQneT8DKHp4y
dzf51TA3W27tnHfrzYZh9hD6IGiRsSCK4X7CE4mOz4fRw+vo3TTtasCb7aY3JYbrZwas4RGCUobg
X0HRonUFR+bvr/D+1r4aS7zjq1Nc3Z+PaXsknsjeZQinr0cM45sDKZxyrVhF7ylGI2ca81KUfACW
hLVURMu/P8T9gP3PQ/yWM68egmqfvlOPLDnKlX2UcT5td6wEqPc/yD+V3wz3jyhyNdLNIe5kB8so
17zaKswggBy+uC2G6EmF5776Zm2iM2W5C5fk/bM0PoG9zDxnnn/DixHmenoMaIxGquntvpMpkS8L
pHECHQagq8DyH4C/C3EG4AeiriU0oQDxrkOXWpf+DpcMCK3uyuHmawX4XayhEsSJSRd2PVV9faAO
nDilfJPSyBqDpMLLj76xt31T/TpWgt2C7EYJftBKd/cokZNZnVYEOf/8SjtwWIbtk8BGJMNDYHPR
zsMt/ISeAhFDkDja95MPi9mtaJEjgeBZk3IJZdL9Qf9tdXnL+mkgflju2zO6oXOIB4AFnpGKS2kG
mQHMclDNfvX98LS+myFcfZKbjEe1T1V5lPkkJezWMjjSRhVidQ4IePyeD3R8Lf/v6017EOKMm+C9
b7PWPmsMKQieQl4t9W1fGs0bNNFMsIGCPSD4CDn7DjCSdyGNnW3jHxQceUU/ewp9mXeGffHogvQg
ot1e0PSdfd4aKQ+GFh43s6movRXQcP8+f+VuEoFYiSzbOvbh9s0uuFArMTeJLdIW1Uu9HHzPwPm4
uOw7NB5BNR0ih/Lbo9ndT26vxr351E2ibtZlZ4k8Qvul0E9RVwx76wff927bjHP5v+Z3833NNtk1
dK9OCz1ioyhcSTjFuPMSt6l+hty/TBVYSRVJ8TnxHkYZ8fN/Bpl/hhcHylU4K2XncDnpTFNkKNuV
0RMXXKSvemdebfZQZvV+df9qujcntmaahLSa8WgMh0qvWBWgdClgQvSFAEZmf0JUNo+NWUsT5Syg
iT7+JP6+91PN1B4YyCki8KIuJ3J0FDMoOa9hfz9YdCJB+9tbuTmtt2aZdKXER6kDWgnuwmFzKTzO
o8aleu/1C8E4hGRkS3H0m9V9lk6ynZLFYG2IFT1I7s7FDKcOA9d77hE0/a9HV0Pr3kX0esibhW1L
inGWDjuk+eVoSZowPVPsF+q1lnv28LU6Lx23psFAIAcHjEp/rNNUo3UdOM/OTPgxlRMbHkGwyoDg
RDjbC3nxnx878Hv9Lnr2hurrKsinGwyF3Wi3FZaDHvZmP8JtdP9oAd+92l9P52b/HPfrLDfNgjc4
kr8X8bH3DasKwyQkZCqMY1v358ucP0gC7lbHrge92TXrzS7XEkV8NtzhFXeRr7EvmppuvcfsDHtF
yf+alY+mejcUXo96s3esZHuUy5IvhzdL/xga7msOnOvzE8YP95oAFMh/q/p/PeTNRsAYZpvaFRPN
3YHchww0BrDkePZn1tF42sV/33fqvX13PdxN+mrbVWcVW4Zr5pMqcYV7q4uC/GHjrbwiwAeIK/iD
Ie8d6ddD3iSwRru390UrPmXD6s/HbwoOrgt9NY/c6Xj13kzx/pp9PXqxd9WRroe9yWUxyqub8siw
S5z5QoyWoJtMjOECXiBqEwsFt2rHi8YH96nfla6mu09e79FD3M1lrx7iNpc9lpVW4fwjJK8v6Kj8
kl3R1UEG5WGhQ72Xx1yPdRPpLOOAjLqYsI8hSBznowXaNjGEI2EMLfse8h29WeZ9Pep9aPcSiOuB
b+KdijlL3Z5EvBuFuOngsQ7s1m2LIAxdkbZqM7VxA9Qmx72s/1Owe+3BU+9nlo6WD3fw3XCvyoAc
SGRk9XdVXJ22RrI1pJaiyGKLee/2KZ0U6Ms0wbT/0nxkAAWNRwfZ3bd+NeDN5A/59nwsj8jAnc/u
YWjOdM/qfdOFpgezDejDNN777OGyulf+MK4GvQnJ9Und1WrKLCkAjE/Tw8Q5IEGETWIHuW2ne2Z4
8HzgYunbw6Hv7uaroW8Cc2rmtmLumO+edBEWCDchULyzYnAUYH+g3KC6zwMkiP4eRe5mixTxNBol
lH20W2CQdijaZp07CItavTQE/R8d5+0LhIzhg4HENrnNTK4HuvmgZq5khnpJhXybjKDTDq7ZZgE4
1p21s78Pdf+Qu5rTzWdMDsWm0s8ok1avmyWCQamfCVYXjOipNUpCc6VPf4kVxftpvJF9yZemXw/7
so/me/NBM0fX8uLEfF+x44HVSR4COpd+T92TH1hK3a1cXb/bm/N1J+32hSPURCVsL3NIidsXIMKi
8e9rD5Ug77Zbrke7OVoxT6mrQ/Ir/Gqg/DM2QktFiHG6fU/NUFtW/Uf17d+r4t/Wzs3pmu73Vn5O
GRGVE9TPHBQ5rNfz+ICtWB7l34oenWRXFWREhWQ3W16Ud/3rSAJM3XS78w0YOdVo5zsRf8JIagei
190GTz8bzYXykPsSnLY3eJZa67W1p4+4hctjFVUMwLeebPQVe9k9UuG+G2tMxXJUbBtk47ZpVckW
uy63xZyaHzqVChoeu1BZ1BFgnjeVo3No/3Rf1oBaIPJchneshpU0PFbu8dxz3vbH/qmvsKhn0IIu
NqDaKiIy6fPOirYbiono5MUHv7IC+HJn9nPhmQh2GtHlNLL88/zvW+7+mrBU9KMV2zYs/SYZuUiF
vLNOssAX7sYHoYn+fRnnQK/BbILSvawe1ehVS2ygPxbF1ZA3iUjmpLra5sCt9OJzX7nLM7qQqb9V
/bAJ1j9qdFCFRpXxqlkIzFg947WlXPNeoGdYW6F98hHx22perUTIvW/c9ctGH+VnF7W89r3c+YiO
fVKXnRfQAMygRhhm755/JssaVzk0CdSVCrXr67I4YCz6vusjJoA2BsWr+jhBEQIkNRJfrE9lrmgA
oWixH8fdy/ZTg9ZZvmsbv1HCdDvrinj3vOuf38t+/hw13+kEbpc1T9H7mqRwDaC4ucrbZQw9evC9
iewU5RZ3LSiXeLLDCEDxAVp9WKFJOp3jgDGTUCSlXryJjsfp7hvy6xvUk5ptEZkTJcrAO00+BD+U
+XiQgUGKxOqkXkG2oTUFIaSl6oV33w4RmhdIfdpsA1kGKahsln2Up4CVWPUyy93iZRhqs/LVeYeY
+tKg299zOLBKuNWNqxhuHmssaQ9eTvW+nSvLcjqGB+ufKUMcKgp9qMBZ7tcOiPTm5O7RebN/SUAd
9oJoSG9eLlv06cx00lZeV77uunmNhvUXcCUA0ROBSEfcqQuMZ+NCGQ9QsB0K7CJFtxdNgjmRQGSF
NzE3X8bHzj18txf/0rrKN91nbVHTF38uNlMTsSjEjcIKxhKYDiQKUCLYeXYvkV271xWBPdhN9B4c
JFCKWbjxj4a/m0jbWHkuSehlx0d7CX4Ymj90+CfaChmH5hBtHhXv7tWrjH8W+m2ya+7lUl4f2VuA
4NlYcBg8KOhUFx/s4bv55tU4N4nuOSu2502p0f+AAQ8qpAGNSnx3Pza0L5/X8UoZXXKuwg+GfbCP
jZvEoDyq26Q+Mz2MXr5RRYRIcO5vQ1hAs6Kv9/LP/FHOc/+FGoZmKiCvFfnmAKsapbiYdYv9ChI9
aFgyV+qTZHrgEN+U2ZmkJAvopft4t64fTPf+dQIHjv8c/OYsK7elvVcuDH7wz56QTU8p0tlo9YjL
MNUk6HvIxigeHhDRFr6EglZNNpIoFT1aV/cvrVePchO0m6O8O6cGj1IG1PDgj6ehQ7YrhD2EjR9t
PjqMhQfC6/+hSXA3ev/zGm6it6S1cr47gJdb/xxiBJJkN4YvSuEQoG4wPnzvJ3A//r7S7s7XUmlu
arJmaY56M6Zp7LeVWoKvOqGmtB5ACQcuKxRFEfoCPfEEtymLEuga/H38cHvdSwivRr+F+lv2Jjto
GaNDEZl+zIm/OA4JHuujy9rdLi4WcpTlZAXc3G1rPjm3zhqHO4B6LUq9sjfSKJCJVjY43rB4UsSp
gqLOKsE8CeSKimmxUhI115Pj6JHzjHFvs10/zM1mO9h6niRrHkZGDlT1DJxW1Oj42SDgN4LykCIC
a1KPEZoRByydusG6DywYyt7Qee/QdxXFZLSsYOChiUEPHtgJVGpg8kJWpfHW72yM8foDYzG6Si2n
gwDQW+7rMhs5vb8voLsC99dzudm7FAE0p0q2/wGbU4YbeigHNPWBeKLeA2G6QUTgYbASt5XbPOd6
0JtdWivSvj7me4GlQkN0lvwc6FfFCKl9yKXbzi8wvhDrWeTjnKIy+qscEihp7PvlTDe9ljYaAmWn
J6QYDyj3LR1eWS+nNQCsGQjRpPzejyp4CutYekNXDtEvgcuFja1/JRD5T+6L+mo+XaBeL9AAUGbr
xXrKUYkoTOsKiddiuP5BB7lT+Key1wzk3lM9UVELf1ehcXnKOUBvqOH/eSCl4AvKGWcptEvkoaI6
1KJ0zN12QKHWCoTsTDrXIgiRBaJPCFMmkM5/9ZcuqD3tR5tZuyfRQD5Lj+kZ7Xx8ItNlht8xpEnB
T91zHgdW3K26qRWXEOKfSpIhblznSJ4hUTaqvg9kvynSzCb/HQQryH3D+qdixzsr0ooSohtckdzP
Dz45g9wzP1RU4z2SihauLJukc22UwJ7Rny75VfhJkR4dh+lXSlA5M0fBMe+soP5NcB45jdxFGVvQ
lFSTy7r4A2vlqgxzOuzq9UZiAVafOTLHoPfB+/bo4fmBNVJmQjEKtzO/3D0InXcLbuBBDF2AcKkT
3Nww9UuSS2eH7gckZG8/RpYOQVMV8QOhcfFgl90r/VyPdRMxUlvTGi2jhzHYoA2aw95IMMHZuivV
hcgvuAFx+d9B/FyPebOzQVBZXbcR3R2PO2CAdA1qSmTBbvES/YL+CTeYxzxqo9y9uV+Pe7O5j5mm
HRKFub4dUScV8kuuaBP9qp+k0d9f7C/09TaSXA92c/4VUr1TE908LSDwc8ajq40+BWgm6CroaCKB
jmJrpIlDH+Ey/gEVZA+6evWS8irwIB/s4GtYY4c8CYsN/1OaO2N1JaEcsQ5E6oBWQJS8QqGnA56+
0WrZ0vYT2EQb3oE5QrV9mDwqfdyLjldz0m92RCVLlQNDSyzMj8xHqgyvcBAzInuTFg9P1ntVuuvR
blLkk3RWKmcDRktICiHqI1QFUbFBHkmDUEEgG+q9ozhKG2gZZy5AKqwOVAXpUD34mHcLd9ePcpM2
t51kbXMBsoDM/o7HJG9fA0UiKB5/XzZ3G1XXI92U07r2fDQK0VAWi0QFGkWi6APHWMN0MREGUYi+
Io9Zhxb0cvjc/Fm0Of/+GI+2ii7uEVexL9k3UnY+s1V4mUIpy6PG9Wv4mEUPx3q0qm7CXSFd5HYn
wkG6QKaSG3k1EDaPZ7BPgE4G1uL/c243Ic8uK+eciZAHDRRRJ3qBYjchdRXawaM+6t3WrQP2XxgN
Gwop+L9fZJF05lE2DLQh0Xy/hG1QojqRcedHFCtFTf4EU4oIhI4y0h5gI4TGzsO0RnytP2LR1UPc
fE1bbQozP/AQaSzUsqnd+YlvzF/kUEfciSj/YL9Y8i9Q+W9D3nzUKgGlkSZ4aDW0jS00fWV8UPUI
3fEX+Orv0KLapfRKYWh0er2EBd/CoNmP3rlDiQWRuo9doL7XpmufcZYR/qTIhJ4R4dzMKd9dPvc/
a/wjwgRbgORtG2tCZtTYeqc6MNEedtzuMpaq2M57Esobl7G8e6J1jfT6/l1DNyeLT6/dMbp8Xl71
PrpcSR2ic9CUXrPz661bbcNssUG2fIzR5PNxusV9NYm2zmcJ1yj1MadQXeVV5b8tvTNXN7mXnSJ+
xrZ89eeEkQaX3Ff5Zzdfo/v83sqx0kTJfmDgnLOPMhJr2ZPADV9c7GFLpLiHSMCbZEoLDaDlT1b5
9CSsT/3nzDM5Qhl8Bw4VQem++cMz7sYF/ZlPXYmaJfouU4cKlRPpeD5jmWH7BveONJA+t4v8NK/n
VMEGrZC+zWfQMtvnsl9To1lRNTzXbo7w3IIEA6jWToihv8sj66OLsym1vO1XM8Zysc7BXNhATobt
23pwXuLAOamf6zbe9ZOl9VJ2LoyL+tt4QUZG/T48lYhRkTNeBm3aq2w3sYPmvGiRvUGYAfXoNtip
r1qOUD65/LB2PBIrOYCTiWT8aYJGMGl0fekfJb8sh9uCx+GPKgZam15i+NUhbskJ06cPDQiI5Ddd
vC7D5hLliGilve7g7zQkggLDiOXOc1BYuCzbdlJW/KYrL7doBJwB0JbI41K8LwLED5TXc+srjbe/
gB9L3nZ5z3mSJhvw1T+N7eu23y537wikY6ewf8/ne4F7M7/3M1yRnm076FD2eksLr8hcW8df0GZv
feZ834/NIMdEYbzrGUMNPF7Zvwy7oZCD5ItCyhFmA/hccv/PIz5dD1CNihryLnA+Nn3JO6Eghxj7
Vxfv34wBq0VFSVkenb6KKZuiSwNsmHas0AKOD7cMzFzhiMqjBgYrYIyB/lPBMtLQYAXdOW/f5FHO
XYPEX1Q7UUcW+syHsEoWuh0cZH8D0m7tXZpB9pnTMUKZKv9GjQexEoBka3/XBbx244WrBLprPG0o
vbLjrM96vNV8J5un0rPEEv5hPaPszb9iV8hYem68ctn8JG9Sr+wh8pRwZZQQakepTMifxNS3ggQj
xIEUcx3IsO9IY8w7vHqA10s/pUZlc9owO+TchfPJkisX7zmoXvHm8E0iRzepQj2yZw3CGA3xwOQX
yAiQhziB8EtGMhYhDeYUFQDEcTE1o58iEmr0iP57CEfEyKLE+6X1aUn93VhHwmZNaRj1wok2KAnU
+Ngo/L4KUm67yFZWiHA+9791jykeY6T60R5HTL7sY0WIpwS3AQfxeAFlXMvI1LMQsdPcL53P9Au+
qZeiiD5B254NpqOi1/Uu/qYON0jGpIFBnHKtAbXrYTU9DTdj6UkoPhMaK78hccRHe1zjw3VCVvgy
jt5Or+efZklIUYZCrxx8DrmINM1GZrBeNuiNVpjF5K4vCBAanhvlEuVmbxOZCzLMSfGEywiajTCD
3/ZvDbUwqgFCt8iY6dApOzTljk9oGerfOQZCqHAvNFrR9bsR5v19lKBEWo4QskbRbxOotn9GTH/o
YF9tTeQf41XHEoY99iEeQ+4zOqCJ+kdIzVP7Gh1e5dnhlQXhG6400SP6ASC0ggblcpUz0uml8WZ8
WIhY+2qERi8L0Tn70ubaDokBjNOHKTSvBHHrKeS2je8k7LIiPnKS5OMSUUAcdycYrETHcDPeip/p
nkSDV32SeOfGAG/jFDG2PjH6ExHqaPfe4lVR9oVdihDWzhH2F0odbOTJRxMgcULwI+dG5c0dVT68
0lH9Q47N3MTHRHjHQ/k4RkozaGuktji+9ssKvzplgKqtry02L2ncQo17pdsh3gZoWGRAjFfWUi5s
WPwtr8uYqFhlDLGIxTum8NMQY4fJnL7Uq86Gw9IWh1tjZD8lcKkd79RHSyu0KaKiBIVnMx4UbjEt
nghTL/pK+8iehLdGMqI3JbyVRMKKfhR82AvCh5dx50ovwnbtiD2uRqtUG5vTo1B2z9owO3riL9Iw
I05ypNlCjYiBWisq/F1P43NQQtBcyPS0TCzIz+yIelaOCXbI3SIVtBnjYt5X55CnG28r3mrVuntq
niqGIYdVPT8sCLtCrHwX1JH2spt1aEOriGiXBCnsa/CLn+s/9ftpWFAUPbu6NNSeMJJpSCC+hNVZ
iZtIPtbCLbKtMxp2Lxb1i320ZU3bSwg52dSeXT6rUB130xJNAubdW4/NCn+aprfvZSCSxXVLDaxB
iXobHmMKXXIcbGjjoc8Jd5CmC92f4if3uHLkz0Ii9TK2AjsGxguYmllq/GGP4lfRqz9P/e3HZpRO
yOv8T3qgOHt4mRNy+iELwMmrf+MmEBYvzpj+UdN5OE5wxq66RfZarxHFP48V2PLzg+pzECO9pv6A
W+9hKZAGNk0l3Gm2X+hGmHQna5ekBouXjbDV2eCnwzEg9ls6TDinI8cFZCx5H0i0oxgQc8bNE2In
Hbi+iBT4siLNSfNonLB/2+d9v55Xi+2CLApDsU+yjv074UuIrws9chKFdZ8SUje4vKA8PwRqtV2Q
qjRkSNAnitD46D6cuc5a62mI+ncvCOTGysAApCT0Oj8qTJwpf3Kvn6CLxp++IfZg01x+Gx8cLlbY
LC/+vm8Nqi8d5HY+Xr+fuMXG2aKLO5zMFGwY0KPBt2KAOFaHmKR3fgVgPq566zj7QYuvQn1gqCEN
JJ4CEgluLWpQuylQxL5EXc4rIxb2Fr8HwppnjNaINeKkNRJseMRkn/SFgZZoEvPoMP6+0UwxPgzU
qZ3QKoMEl9VPxQwqzTdOUYuanBOv2ZtoPV8C0lF7dgxRGeqdXqWnLbrWlOfSYSs0Xzyl4YhJY8p/
EzRWazRfx7D9R/mSX30zJmL16kE9SlbNd/lWz8v3pT6WyUc1hCJwU1xeQjIHesrYGiz514XfLDds
HBtDKXqk5RosfhejMct7brlCkE70lcEhTF87lCewYAvpfKZPG3yvSi8Htv9hsH0ccnELwkcaZh/m
aj3b97mVkCIaQ501JnB7XSzoUOTfxLsCaHEWTtPx1AFr5jfjjjsLTGliHA1N6zXHkQeFq5C8ejcm
QTnFyZal00HNFFu7Gx7CNjqgSEb6ikCLsG9ZEJ0H35QNXY5WROOjbEXl1GvmJgfJoh7Z32jn4uEz
/dyutgS3zwunsTUGNqn1mjHJ4cVF06/w1aX1aiLCUXYBxIShCPE6+0SQX3X8GCAhL9v381J+597x
lPdwHvMNzlob3ZhmJgSwTR/VYuI5Fdn58dibkeK4eH40XLb57YE2iM7hvIzmBfLj001QUnQxPaaX
i5xO/0n6nHyHCbIq1TsuJugFziitkhdgKnPBdC2JW7Tv9UOofaxnzbdsetkkiTHyoEctvcgjvt96
gBIxi5wbQjkXNpDrOR9utguOC+5Fn1SdMT+Hhcrs+rz43ywEuWChZSx2LS+OdO97R74q3A1IAo4C
PoU+SRvBRwSkwOkvv2tDfXmaouT9VK10sAGcP0lEerFIv6phSy+omFqsaVFqS6Ll2hd+TfmAprr3
eUKmF2UKxBYvcTMqoxF434JT4aMmxVyvSVAxFQoL9zt/3k6E5MamN62CzeLizbfYmQFQzLx6hsJJ
BWwbZYY1HgHKQn5uni9xOYbGyDnYhVykzoG+8eTR/ybtzHYV15ot/SpHdW8VnRtKR3XhvrcxPTcI
Fn1nwICBp68vcpeOtPP/tVM6R/sitzLXwtieM2bEiBFjUF8N3jFbl1E3FNpD3g6Sd3THDw13jlw1
YxRgdgGeR8rcU6PPom17SHabmiLuMZzm94Z7z8vCYDTrbJ2mr9U9K99m+8oz05e3UBqAX9wJ6kXT
bo91/xsDkeFjxuHOdaO/LIpaJHx8M2yn8CO+9pHK9pbwugHs8eMSL9gXG04z74ufM6eyZtjHxdZv
LMSa6hbOVB4jx8qIVLvPC0W6O9r6xMstmisjDEacp6+4x5Exo8T8QI9IW5sP/nDShdXCiUFauqyG
NhZ6dCqPNGaluUCommrrM0LofPBZtziJWXvstVA3TJ1VzMY45JyEIwwQ0Zk/+6SigICS06D3aUOk
6NCqWXI27XHMgHCAVGu5FAE1stPsnIpnCGLXkVj0obToEsriWvJe/zEGjrnamNWIG5tCrov2Phim
yiHj4ADjkDGYr4MJVxJ/raiJ4nW2s5ZfgMAuD7ssBL2iBGLXdjmg0YN0H4SHL6/450VGAuDJeIzo
hXA0kbMjKsgPizb+F48/Ig4YqUZQYjoSmBjfa27v6NfeBQlpXHxsGWmZo1iNgR2fIM5rhCMAQibv
EfJmrRMIJO/Zk4Xf+90xZgw8rtbwlS1lfgGzSZsCCbxBycSH58gClY3OwpZNTPLysci9Zh/OE/nF
JkcKEQ8TmqdzK5YUvNBA+LZcbee2mKGy9EKmct8jql6iMl7F4PY/D7irPwyP24+ME5WveeDrb51l
i/uWdAdpbh/doOzWe3o6D6jNgAU2Nm57TLl+sAEtmMjag091JZTz55u0DUVogiO/BxqQvKgjGRol
sJME8gx1vHm5NW6AAbhgySOVjW/tBvviLocqTh7vKcP7CM6hT8RrwFKKkZll7WG7kDMs91//NRLF
fBDwZRSScgXjFcSV+FfEE7k15Im5vgzJk0myfvgYr+ZkImpRgkEPQz2HLYf2PudEBcoNhQP/VFz3
QPyfBTZrDud0Y7HEZJ1HUfXUMX9iEkUKzDLgew+R7DTnyZtvCNyMWDA4JIKwZMfnHqAHRnJ4FFPd
EPXgtAuyzmIbowkGosRT/LWeBD49JjJLyznMmif1/PWaFZYk4o/u19ImCPMHZXEiN0UU7ueT/Yhj
w7zHgiTkYj1NgY60KZc17C1KRkiTMA1tTGp7nqHuTCgEkSfMcEh5kljsbA0t+V8TV4MOl6+HPNLB
Jzn7n0QsufiPV1ch1Nlmkk32CCd5dMgQ6OfsfmT3/jM5r5nDI7FiMZ6t43Bu4wnqy26RaVmFy6kp
HTuOaZalLFq4ugrK5GIRw7+6bE5QPoWoJa2VbnoaS0+ngrPU5QaUEUkeZ3WNZRrVJZUMvmxsTUYm
FwRcqnwMLsgjWaZYDrKWmxYqlqxqEV4/sIrJFEAyO9YSCxtZg1y9tuv4gm0h65NwSB6952Rk5xf7
RL6oLJinXQ4+AXiepwJiIzjq3pKyJwH/5cgVXglMG+To28ym7V09gPrrdQFFh8A2Zmtw+SWLCluE
OcB9htj71GB6Y2d+IvS10TVCyhXpOXSaTig8ouhu/jStoQY7k8EVfuyKm8zJg2eopS/evDwx6TWJ
Awy20sy9MdzuyjMSRgpzyFSWXPvOMKLIaMkgLn99YNQIBDwQto6M+bPqwr2LVHjSDdBepSpECMWj
Bhwh88Qnkv5BJT4iNHvhLuZdbmQf6z327whLjG4iV+N8+zmurjDq5f3drFshW33nNvI7hZF0ZsFs
ZGb2ujyy1VBmBCn21FwetfQCZFPRfodX26Uj8Ned3BeojIE1VSmDU6whg71j2Ax+olPw5Drc8xpz
PXvv4rNCN/2K5JbGy+O+ab02xvSCRYq4NeYmC5o7uE6hF43CR8N89ZoIScmakMyTbcXi07iEOHTS
qbCpivL7WGfJyQ5Ax5YgLFtW4W+Q68K5GdFgmsVsfR6baLfjyUt4h1AIOcMobn5NkVwuu79SBFTX
SBNqKvI74HiDh6r5d36TGzA7/W4CKCzDfTgbQAqjX7m3hzxrsHQEthzRU+aBbHFD473NUfk8wK6Z
I6gqixmk3UJOlB/gp4mXcmQ++ApqjmOqjTWmreZzOcq4BJpqLIUtC6lhDlEl41HEW6sVyfJo8xYa
3Cgi+nkVv0dbvtqVn7ybizsLEDlznU+88/utPReu42dMxh6yBHleZaIUmHwc7O/SqMVe1DLoAYy7
vzSX29ZiS6Rf8O2td3JCopi3PND5tvf1BQmxw1C3qM/Yk+wvIRRyVvyyi2ozAMObg060Q7P9uRQl
4gf/cYzasqeIwpEC7iChE/oN9gV8Ltp2THeQqYP41NZ+2cyVAaKJPEn0D7w5cXbH6+rm0Al5mGgC
oMpmHYayiHbsW0Seed9qryKk3uC6zAdHvCJQumerbF1ZpOgVJ6Juj+gtTU2QAm7yhoIdiZu5YCqK
3cd06BBZZlb1sIz3fGvRaJYH3HSqAG1oW5Tm5OiR4P0NO/iIilZEi08o7SGGSSzKZ7B4ssjf/3+p
y58iRpgqFOxz+x2dMdybx3efah6Y78vXIKA77/SGXKyoGR/HPGF3yFBz8O3hz2LVmD6JmFnH/6V/
zxKMFuN3D2N6tNSIP9joIDPkzXUkui+Jmn/o1aWUFO61wNQHtLdLZE8wl0Ipv47O9tm+IwMEb9Li
J5tBRyZvUf5NjuNPUaIthxD9POr4GtZTyowHtXnxYyiNPQMJOk0cgNs/SCmBhACpwtm5jBY8pNpS
BpoYtE93wI9BGSuecMo2XQ+WKvwLAVfbJrY0mP8x3HDDU4S9T6TOOyzjl/OczPuXxXXE2i5jor/D
QgQy+s6tRxVpuepofc6Wgr8y+GckEtxG9iAmPJLGEklTwjAwiE6vuuPe7Keb8k3B5JyPvFNg4bDp
NSaYNBL7EUaSjHANhqcUP2lLfDPbW3/YtH7IlPFh0wb0RdA+YHHgDwKHJTKQGe7jXc7RJdMZ84I3
TR5uTZF+Z2BcZkCrqFwqwbN/8Al8i/0Jzx38dBptZjLb+BLILILqPMKPq3h1dp+xDIP9r7B+tvFY
QL199bKmmi1OYIAyBCjnFOF9ZhEtVA/Th5fzQUKTHYU9deWMSmKwwb3hAcLS19HXxDfoGOszyQiQ
g0nwf+vBNLR/MTfMk7dpuRr/dDGH4ZeNoTvA+E65eljnPlHElYQRzwyPkBkqXnt0ZXshlgAO0HSB
JP15essJmDyN46BNfFo9bPUHcW/rlr2HJxj3RvQJcCqBoPKDwL97Rdyxdh/mQGGvvcMPPnXH/HIK
Wl/3i18lBS+dL3MHzQnebe3rq42csk3eB2cCp//bqQZtfCPaIdZEpTkNSrx0eoCn5Cbhpa/gPCOb
7Tit47thwzledXlpqydT/XtW+TevgaC0SGidN+SNm4ClQFwrxb6HGKkNH97WvkUrQLaRsAEf1q7H
HE58w1sI9chfXIZjw5T34zck99ix7F7wnLBeCzU2nId4PNLxzV4T6ciXd8yUoJ2LK2IjavBc6wnb
jaqGbGejW0d++n4xjSu5toSOqxnLcTjeiQ7lPLshq1xml7VzxZTnba1F+j13brAojtYZJMnt6VC+
DG+0EUMInji5rD83tQyPKhcH7ulfpRc22EmTtlrYObtbbDLA20Wmn0Awt4j2Or36uIyrGN6ze0jS
Vr/NovkEb++W1wHmG/Qv4IGCcv+0ABe35vh4NS/pMW8bVhVcHHzOYi0y3Ntqx0hzqFGThF+0M8s+
PKqScZc79CSIIQWw6nrbOw6vlaWxxIkbA4TzrRfq4OnXavdwT/k5B3qC5QsK/s4UpZcLrFgvVsKb
+0pEgR9TG0p7hEZ5wyw2FxFjYaE12OZ0KBGqQaCeMWd0+zHuzS/8BWyhCBl8t3Q//hPBzZ7ojh8S
rJCrrrmjTMDhDDF0B6M6e5fs3p4Swzg3zxchquH194DhUSB5jrLWh6apPy5/xACvbd3cB1qtj2LR
9AiD8XALrNuavXPfMCtgnSvOM/DcOMC+bbPyw6d7GB1bfFdcTFAPmg8/Hv4ACffM39EpICtAkh9O
fU6nxvosD154d+Q4nm7I4qzRNp2EeAMQL7+Q6MNPhgwRUhXIlcIHRHiHCQvJJbrxO3/QbQLctr9Y
ErOQW/HDgndJdnLfiFUCkSJhag9y/ttpxVcPIIusOoBL4Ynpi+qdeLcn58jRqDO+Tm3F69yl+1wJ
sUa2HumJ425rWSiyEC8vZtt6D+lfx8zTSjpJiTU7zE7DE+6RmPKK99zX/VirR3oUoTvDHObSy+rk
XfJnjJtP3tlmPc76OQ6BQyC9GvomiyMHuwmpaxwaGNxbX3F+8Da5prsI86H+B3I+hYdBQsWu85ly
wi/nZqNEBGvgSYhC3EPETlWUPnf4MPOHSChv7Y0SGjiLjwADLZ+AQ/8ZmEFdihrFeFc8A8VDgoIz
H3sN/KeQZ7ZOBS+Ss7+FG9LBv0OK2gXhM1NHH95UbSHSjMPCy2q1TGRDJurmDhge6mGHIxixXq/z
sfYjGJWgHzFWBowm+Q+o9FHLR++/Gp+G26OF+cCebI8n2eCyUuKUaP+I4PqD6H5G2OcWwZW9kHAQ
g5GlbWu/BFNv44Z5nMZzvu3beVgohr9dohvyIumTb/wRlwZzfONTsEIGwPG2LP4hFe9Ug+URTpXk
Yxsu2ioUW8bMIF0H2wtVaB8HB3kh9An3/VMPvh3K9l1/S+Pshka95l48zVEixaWDgtdN9B6KcQj6
tZwTO/fqP7GZm+KkPdbSu0sbbVUHJK423ixRg1dOIPdvTbL6eX9XU8WEhjMf7mIuyxnNxuasGTQp
4lFywPSLwwXR1MYsSls/mF+BQ+HG7Qi9qHQNskUNqZUlSy3t5ntXixrRHi0R67aqqL6GnIJhC25z
g3DR8S/immNXuebvopNDdpSeCrJiB5Iaq3lGPO/fR7cBky5M6Gk4CSFyhMRWDZkynOoeKsRfqpme
trz3CNAVaanhq5RB7bAzee7N0+iNO491r8Ut74ZG6S34+RB4c7XAVHKsQUfz2r8Imi0cd7ohfoQc
myRiozdGZtdFA7GIQTcEoCEPocdJBX3sNf3XmCMBMzTSriswxuo71EccDPYVI1J2KVl274Jw8rjM
zvZt7+jYkFWTw+hB6oEbA5VGRXXS4qzCO6gzYRj9nhJDzW7ascdUmckuugEfLmiuzRoRtQyoA2By
jJQzasUfl/nMyRHvsDXlgGHr1mG0S98Oi5BYUgaMPp/CzviqYd6lFc3g21fiQ9KIjPF+Uq7O+XWh
3F3iHKIQD/+c3LCZTnTyGsMU8ydAsCGjBlQS4ZH878M6poWSaAOsmFifqvVyKEy963JPsjzPPl1T
HBBJlGLxGuPKcwKQpOvvkahKF18wBPIvXGuo3dMvsO+DaNUicTyZOA5zASmrT8MWFgZ3jL7Qjb6O
TimOBiQbqohGe/fh2V1AHUweeCey9+wOJr4uwv/kJ7p93tnUxz+imfPhfZyntJ7kqYCEiTRb26EY
oqom0+PldFylx1jROTAml/SBkf0A56qZlvGeKxvx0/HbmuKegF96IKalSFwjWbJ3GTmazH/alHcg
EEhamwhQa+btZxt8yZLLaQdbeyxrvQfm9meUVdqEYbA8iedN54rlHznHFlknncVlUBNzjk/nk/vI
MoR+5OONuRtd/MsYSj3zj4+EVz2oUb3goK9/INtfoKKEzwOfOf+lUTOtyGsIOKd0P/h0nIbh8RTK
MlOpjcH9WVu/hr1UI22r4vv5muN/4n4Z/zq5JW7mO7tLBz8+HcIvCBrtaqh7D5sRl0O/KHvbCJNT
Wi5YxbES6O+rdBjb4iGMtQoQ67A5t+mYAbXTF0weS8wOEeo6empaXzH2UrFl2GHApmIDyHAD2l3d
RHx2eQ4t/GwbkwZKOw24oF8o5vM+IIfDlXUWyfCEAzXbqBJrXwW3h955ooMcIrmf4oB9yVSgL4RC
KIVbTJOJNcaNmTl05CERoVBl15MCFHDzHrSGFyD5BzOjjCg8HBEpf+YCMLSIKPExEdczmfslRbZb
S5YYHM3SLvvd0c5vwcraKEylQqUozV2xXYmb4RcTIoaSOC/pbCDGvssfdAgAnjFjpsIdb4dHlgYO
NAf3OdQjNODbF8A60Va62bgPdcxCd6vFLwtwVlrF0CuGPLKZdNTlbl4LhIlwjQLZHqBdWargaZRI
nrB7QEScDkIkL870n+IbMzU9Z0LQv7rgsxz9U4/GDvjpiRi9x2ZXcEf86hDOPIMvkFacySWfwRYA
PD9TqWJf/QyuzK/nPPjzGrtMlHPArJuK3eClgtADF3o3cDisGla63zDsBoZO+cF+gQh3McG+4hsv
wMMt1sO89p7Fno5GBBsJ7sElE8Ig3xnCFP2GKQr5OxDGrjjPewLQnlxaY9cAKXRSJZW+YHcCH0af
kNf12zZd+VdMy5oBBUCOJ20ddayNVPzHmSrOiRzFJ23QkSbrPWHaQNQUZW10fi6k79hrLylHQTgu
/TdDEnrvProuxBn0ZAC7Y2bNPCI5BNBSxSJ9edrScM/5Nn/AEb5C2N+lavgdvdLXbOe3Q0JFSRcn
E8+u3pNR/6aLDytaD4B6SzXdwtqY213n4jfZ+shBx0ZUx9g6E4R/FMjbEBAwSGp4bMd5k6NMwy6a
RjMwp5ABjD4uUCS7L6fd2waEArAc0HH7NOr8vMOr//KPrUhJO1CHD6Jt1kwpDTCHo2ZnOupxNq8s
7EbM6QRw5pGnyVIzJAjPjrjTXdIaxLVlvpCsBM4+DY8QcOK7h9ZRSgx1qxcBX/M7Y8PFZ6xpHakt
NGzQ8Zv8wqKzjgPq4/7pHewf1hdwmhz5Pa19hU5D/5i1QDnzN0W/xyZGWP8e5Q2buc8Q38WjnWKZ
8RDHqA9ZQCuFr9VjKTYxcZpRxkA5wIQzvRQNtzE5D94L5AZuJPDhquPdRpEq37fKuppFVkbwBfSA
Sz1SzW5gUCm2XVplLvSavBtADaPPxHDLyZIC0an6XHOfbV0AQnhYd1KT23g/7iQAWkRvmO6ZEF0S
2B6Rkl+99g1KpnlP2NaCmASPdXvIZ/Sg11qKP9pn9fKcacsanyTSNJyypDmBZyFWQSEa/9KoAIso
W+ZhgW10fkDCj/5gbV3YtvRlR6zjbv+D/PoFT0o9P9F+iDD6mz0YCDkG3Q/WbvgcuxSQFEycTaeC
WydU0l4Zck+bkjsVzsSyTVFFQw0ynP/AC2S9ixaI6QXimnsaqwARzNu6neXJL0lGyj5pF25JByrR
DtNdfHrUzd/oHdirlw0LCDrd1i373BZuB14F0H4hRAvk0kAGm0r0xFlZ5lM1vI70RLMNjCq7KT6s
HKlgMFljTA77LcQeAR+0oeZv6XCRNGAzgS9CdbdP7LmPXa2w4SJnZ8d1/DqirnBZnMWb6p+OUNjK
pLb5kAdyKoCLPAftzeXM754wv9HDA/6AgEG4wdXs74vPEYv15JSn5T7WBz+l1d1gT5MwvTiyT+sL
BbTFFhLj64fVxt6ueI9U3Z5Dn7jbRyBmemtN2rycfPjtxeznNzB4il+0ipEtIDGLgQwERipempTX
1nz8IQWQHhwzRnz4K0HjcCE7iqXEsvvE2/wz6WITfueJkb3swlumhDoiVl/va00/lMAGqOrVVMM2
WMdhiD+G1RztQMxDNXxvyDPcCzVcZ/nss8xhNV5rU6MrhVcWPQ2qafGPSJS8TalN74LsAGnIh3fy
ymi/xOALkgYsDmxHYCFvFzcuCGQ3eec1DYmX0zpYrQ85J+NUOaWyuvf0Abk5WXn/7LYdbCbdJpw8
9tiWURAZuhV2IL3hpAmumnzGx2w7IcEtKYWp3+ILao/0O8uQUqXDpgzemQpaMC3HDMIGryEOHCkY
EXV9ubwQQcSA/Aikb+mDJ+4OF2Z3H0isAyJ/ll3RST1g3vXBrTjirzrAxlJ1assq47Tm0ZI3syRI
E+m8elpXssYOmAxZYDtuboiXWlb/kJg/KTKb61fSEPF0QHg4KMm+f1+TcYGxWnUguBUtivsaxQPD
ekxUG5wbm857cQmpq0iAyXTn1JJcqQwO9FXwLdFhcVU2cClzazWQYe23/Jt7KpReGTd7nADdhF8g
d+3aZ3ofYqz4gJfd8a5AmTsHrnFQBrWLUuapn8MHyd/Ox8WTuKaeGoJXE31wgqEhhKGYv+X8AzCk
fIfKw6kIbgTFnStKoXN90jx6+hSpCS+fXP9GH4W3S7V1pZlU+TenghH5tjlRrduYYXh7pcLmO8Xf
vh6rgeDLxy3FrPC+agf2OXO9focRg3b/mykxPQJqWLFD41fha2E+zbfZ9u9JJ/o6x0HDfkKEjLoh
drqTF5DkkTvb+RVMg6d/jmDThNSqWM1vJ68hBm5AeblUMU96L+wMsvPafkgHpOj4m9HkaCMQlIzu
MRbbWN3vF1AaB43Zcdme1lRkHrofL7KaTCcMAaC7etguowZjToAzWr8RoJwRPBrY1kOlG2Jd6RxJ
eN4hXp3OCw+BNkFSxxaMcJ43a2zmKGMoLDXzhwhQm2ukehEQ2ZJ2/ZC/BN1QAR0Oz7m0IvTwFtcx
6OHRrZccUcXN1cY8YxtKSLhffJlhldCcINqx40T0zhj9MnvinLm/LU2oLQFbDahddyHcEhrT2X3Y
nVYU3e/sEG8X59Eby9P4HMHwHzB+NFZwj1kewpOz6EyMO1jOgfqpw6jWmTL7GAyvXrobqagrv9KD
U9LXC+2YQEunR00+7pPZ9BpstWW/E9WwsZjsg/vQotjcVoZ/h778AHKCNP2iibACNnpaO1aGaBLX
sKDy/kpdXMINyyK0ZdXJKVuPalp0WMl2kkaqgwUd+zcIcL7hVsGwhbC8e3q4t/zicAAWHdAxEV/C
Erzhg4smFXgC3rVWvaThFMg3pe0KOw6BCZQx6GpkWyvXC8yfzeGbavPgPzy0Hqbl5M35T+8yM4rd
lnHVg2MBpD+cMgDhKY6Bhtm3i3gk8REkhT4kIEWLkxbY65XUgwdZjVBmOGhp2wny20F2wqCbpeb6
CjPU4NgXV+wmiT5QBJK+ydVuedsU8p3dTKqsNlea13v25ZQ3eiMmWX3uin13ja8BDJVIgU+66+HV
K+iT4RpjBu8qm2waQJXT1b5D19EcOl0kQLWtZUfcW0NpqNzXyrTy2cWleY624xqx9N4N+KYeQ1Dv
tglRB+cQnQhEF0jkD5N4rNwQvrDKTBYiAviD5vCRPha7ooyfLj3UjgdjnATiGhpjiHbO3Ud9i3CL
x2QtE3a0ETKaXhG+OuTO7eV5ffZooS/kZw6z1vjL8eXfosP6krzhm82+WCwD4n/c2v3YqnWdyfkW
kfAwVPsaXpzvaF/ZZTCnhyoAfCfmngOq+P2gubOUmdqTNPZe3AJ9B9osJk3sXwwtMN+++G1PItXV
Oo9xJxw/2HEVuT0h6oH27zbnWK4Cw20mB5/PdK4fk9LvPtpOn7hgRCeMzoGaA1AT6dvtnEtCkwiZ
sSY/d7YaMa046BfRI91ydBY1HYUnNPhC48GtWgADICIv71u5Z8NvkgZfo1pJ9jTUmGwmJ4GN0XCb
EMl0eJduA+YrBSINNdTr03KgewSGTf209nkVSDuHtCa+7s2IVUhf4HunH1Dmd0h9ixoDvQyKgXcI
iDhm+Y3Ekfa72mDc1yLabThefqhq864ns4DiyPMeKgEdDwJrOE9pnLtDLO5xpVzsf7nGorawoXKj
E904m2dspZn5MYfUBc4naIGtBlXcJlRwItKZG5PDdjHbhA8fg3+yRFsur4aOjNNh0SJifEj0gMYh
ptjBE8CKE7KDbIs2/MJ7WkKapg7G8Jy6MdUHd9wymWhi4gSRgk5Rg2A23Ta9uCZd5Dk9PmDkC0/p
DDXeZy0dep9IaZt9wFbA7ytDBExdUWpBHreG24yjHVS1tcTUM8bXBbxW5SBREuox3rA60kOlh/Ee
rbia6SrhUwsVYGf2a+74mA0f4g8GPkxT8cs6ZQ1YLCxs6U9J2vSmcpQG+uC7ukyYIEBB+x5/OI46
qZofiI5j8p3O1lQHFSTI2Zn4jHXwcm610pP1MS06QprLqbSHJnJy0vHViQWrOvUEnmvZviTIat5C
VxrwlapwwYPvt5YkNZfePSxzPUTCmm8qVJPrjUZz0aZOK16Qu9jcdnO6JRlqE5K1AYvbfODjc4XA
wsbe06JkVSNOAA1FJ4XaL9WA6iogNDVzsjGPKov3jC9eRtOPVtC5D+SdVlgS7jP+FQPeEwAtCdkp
OWevoSjtlAFQ0nXEBx9Stlk3ITuqJg82TEuOYtJi1m0oUKFkXbbxA18Fbg3Bgur1GXyCDou7G68W
JOOg3geTEQQmLNDJtssMbgfDS17H7446hnnqsejEMc1wmqQgR9piSsB5QEqOSjojNx4HpYVXex87
+CbpEOuaBOTpXAYjztBurqUNrG5cJSCKh3In1bIdtAfg8XSgiB1EdmrVjFTzFp2BXpFaOSQGuug0
J/okkYWKzbKkR1X4KV6sYwozWEyT+8nqkMb5kDkyFdNZI0UtzECJooujWXT5OUffKYtCY1mX7s0Y
8NfNtwfevYDw82XWmizkscagdp+JUdvDPcOX7NKo7NKN4he/sD12IRv3mN21vFryBY3CID+sLAoj
AruuWl2mjw3zqtpkQ/g29nBN5v8uQimCKJFdZqqlG6AEfbyDXXzmY2V1SYa3wR0w/YBMhjwOduPx
yzybeQHqSp5sXjoS5JbFbq2vyuUcm9qd2ViW9qFQST5UMlBqSBgWMGSCLuwC6lPnGsPA/4RK1F1V
47ZY8PYPpIgKO+/eK/t3sczgXKEAqX0ugSwyL4FxjGZ+W57Y2rywltOIntwMnePqT7odMgv9T5Of
v43XHj5N7fbVGDZ9QN1827DEzvQsuh411h/lt2Vi/5+u9ZuSAKJ/zeqFFtrgY81aThc6518UTuF2
IV5CrkZhiJXsHy8sH/xPF/5NSqCuDtfD6cR0fxsWIvAeDB7FgV4iREPKLAnyxRZS0f/6j//9f//z
5/1/tusy/+vz/+PyPOfl/vLAk/ZPt/ubpsDXUI4H9c1VYTpiZyAx9UN4/+eLtP6NvK7aUPHx01Q8
tVrqbyPL3Z1+LOdv5qOZzzI/+EVDJxRigUzGPMwFPVobwkBAMg0h5r/jivK3q/82q9w4Vfdm1ebq
k13bzhgveuGvuctgoBRX7Hp5nQosgvQOKu7dgleqocdaj0/JNsOUKfjDo/g3EgR/+zK/TTErRuOz
1w2+TALkwgyFSugE/BNLNSZPBpeNU7lbjwEmOgXj4Yk6uI4qZoz++Wv8G1Wfv32L33ZU+9q+ohXG
t6Dcd2svoHeHzvHqny/S7Pzre0fmpNVCw6jZ6nb0zm+b6di67fb69VEOaqsaGYrTRFG+gEC+Tz/g
BHK0nmjrHej7MoEESVzvmjoV0Iu5w7gaS45AxmwzWAB3/ek8w7MOb+WyhpwHjnRypJbiFOd4fC0o
o10piIHSDChEzKoyNUywmPeYFPRxsG8xWUjh0nTLsEWXjrmoyd5ZK8nXa6cMtPSb43348t/0amFq
wnolfxxXQxmqnTH36oPZM3BL/BHiuJTNWALQzKCZA6396ivDC32MfkVLR7c7P3gbwqkmdgSvTYPz
GzpLBVa121s7+k/xJaxhiNDdtx8jOU9PpUMGfw1JzbEvgcbyhxfxrwH07+/ht9hyfLXfhnqvygFs
Uvi9YsBY/DLHAYL5w8pq/ulav0UUvKzaX+P0LBFIu/AW6MJ40If0X/nsnzycm7JO/x40/3Zj6m/y
Id2q3b1qOxbYlTcjMw40e7KOxWQATbCPe9Go4yAa/CGe/fGyv+mIlPeXsau7PE/oAQZj2C2UBRiS
pjdLC7h4zfZTDUjmf/YSVXnwP4v/8hpv7FvnTuPMg2Ukq7Vg0NcMxoqnhPew94crdTv/+hJbagcv
deSiVb2BL+jfr/Vpdb96fVKfA2ZN6L+QRMgTtYNgphOrMDkhHawhbCaHLGPWacVWihiVN2U+FXzT
7aYxLY9kFU2aZhYBi/szxfJcWj4Tf7J1OVV7NWXGwRoUg3KYrTZRVuClw4aCKOo+zYkeDHa2u5Jk
qsu0QBGT3wkFnEaj4qxxZi2tddHwMJuZZKNVOxgAP5rZw9ZXV/iofBFnN1xJ6wgGThSsl2tScTsL
VLMAdSF1msNMoGECel8zkPvxECH3Zhjzfe1rcPSXpRVszYKmEYkvY3k2DUdPTsge3QX7GTZC5iq2
uLQVhfmcZsIS/Wn6I4bMHxDqi0uUN80RFdRocrexUIax8p2gZMrkwtv+OEuZI0mSSbC2k9mysgaq
C5pv+pMuD4aRi7dNfjMD2AP0M51eNLMbZgTC+zRHipn4/tyKezdncrVXR8ovSGXMBhSMA7MiHv4M
gh9TEh9m1zRrQnXnbJ0GdgoDkBz6dGezNymWH/4PpgqgAGUpHZJLXJqjt92OG45hJeCutOFmTc7q
wVhmImZ780fz6Heagwg0EGrwzgbt6tqznbOSSY84LWQmOEYNAOVYHhbE54Od8SE9ho7sKNkY5Pnc
F21XW1CJ3DBB0jpOTx4qzDnWl+eOGSNeJ7rJEx/TVqxAf5qAJ7SzmEylo5PFcVGM18jhRQkjgt7T
nHne7GiuSrPwkt5sRj1j9mZJaa64C6b3uakkYx7COcQdmMlaGC3nTuaOZG7n4GlJ1BQMyjLoR0JG
cLa+y71LNxNwhxPHn0RLL4iSJv/WsXjYzFXwu7MBnUQv5SvzpH3WtzVhcsucbPmhbbge0Agwoyxj
9Z+sDP60RZc/LNaMMptJlLxNeyQlj4ytMNxUI2DphG1/nezsCdRempcWYUSzS3bZ1w34E3MOjj3T
0qwsmGzNxH2ZAf03ribOctiV5CD7UDqKdOD0UnC2obPJ+561ru2CAbA1s5G2GS+3pjkVbk7M4vZg
ztFScZZAeAwG2GvbK1yTuZCo59pR8DZ5lDvLh//DW101nKnrBFOU6jUzDoqE3w+Ll381GSxl+IWx
j8rM7BlL11+N6ANGbbu4mqA3DuOkv1a0zKis84JhzcSHiB3Us4AXaHlFTLWLUbdXm9BzYmjF9qH/
MiGVMJVkJreecCtncHfDKUUu/dhBU7zLnfjkDGsTvPNL8TnthyMKVpyY4FCBUvJSTuzrqzlebID2
Bee1T+ZCEsw0Fzpw/uUhe8MvGfYRFv7mJ8XKZRcWpef1N6xB4DkacGbKg6Z2HIc9MAg3ZQTMOfSb
RcdcjkFKeFivaAqD3yHuF0Uu3QWeRgoABrQjgUCxY+GZQVa0JuJecvAgUjkrzQHpuVip7096DJKw
a1IVFq/MSnz4vQ1rw4MazYcFC4aH4cU/zOBHaNBwjej1T2uTFFGmX4TDt7UIeG3zFA9HloWrCr13
IsI0ghqPHkJwHMGBupv+9Gp5P7yw5GuO/bRAcKP4QXUwqni/FcRMmTHvV36fiebiZG4Arc0NffEz
U5vOwgwGt4BKv8+oMZ2kJiEQdNhcjEa1hVEE/HBp922GK3cjpfDGcMKfaVFZ6ynhWTND6MxO2ify
OMDORT7AxsNczLmhmzl+OSzHn+GdkG0tLh5Hw6aEfMiS4OJxmG5EwVbOlf70YK4dkj07YYDATqcK
KySfvkxWwBj10fi61qY7AvUQVGn5MgfQpnyIYCqDJtNNmwnDYBZZ/CCNtvFt+E1jb7wo0p05Qng7
nUFdJFxEXXOlmBNp/9zCAXtCRgwQjokydzACU4iexO2Zz3gXIfkW+XeftszRdDYXnt/cNNM1UZU2
qZn2wh5tLBrrJmSiwANAmkTTxSbkrlK+cTzNeFfMNdxN6KIszxRGFIv4zKmKKQRieZu0D21UdEsG
xDc7dSxGCJhzs2seOK+0x9dZw1MnWHhnfnNI1zXtFfF0sDCd1QJamcm4BCD7kDu2HfgwoZPdklhW
sxVhaERm1A8Wrvwu40WrmHfL4+oJ319k+rxFNNiZkwWTQVbt++HOXsSbNRd9+XIcrkPFmvJO+7li
j90B7U++yni2s8dvk3n4+GLxekwLjmZouoSroRm7xbrvOYsYDH0SSLPEpAKAIWH22tYgRzkP4R8W
oowFvyyPplrb6z/NDXxXk8GEi9Ubv9gKkwhwxJpOrXiK/snCcL4Z2hm11Zd5iiM5CTtt7I+gjQE5
QVS0fLYb4nK9lWr2mLMxo/9H2rn2Jm9sbfgXIfmM/dVHzDEEQki+oIQEYzAGjI1tfv17Tfar/VAX
xVutWlVtn4RhZtas87rvtzVNgzZzZwkfZFB0epI8fvdjPv9+98uls36dcGvpIreHPUb1/THw7Z90
cSId7jQLtPEXhEIOHTn9vjejHV635wd0aIxAUx8d01YikDDwzlBug8QOXjNvcgrpOwsq+3XDmplH
A+GJrVOfo6+fmR0BeYcIUZOebQNMks1YzN55ppBDw4oUrrEHH7PvF498Y+Lw9l18qN73jMeRBDPo
2+lpos3vabYAfAOtT/+xjZpY0nXqfQAU6s5WHgx25G2RjDHZZpNeYjHLo9rvlveNTamfe4btP/dp
krVnmyemCYbilTEr9hZOZPuVbKWzYW7pa8agYOQpb08MO2KaP7o7sqPonc14SsswmuGjN3WGT/0p
z73rLpmBQ+LpPhLaig/GuDF/ypCk0GzD4WbdD8WMVxx4ZIzBgHVGIjFuINQQrdV276nCXj0Hw1nq
UNc23dOnh1qq+InEFqU0h97BPmOa8M/RhPs6/1x73/3poi8+YTthWPal6tFL4TLMwPehMoA+H0+X
5Mif54GPlHqC+PaTmgs3OGTuA59x4zkBVZ2DvfkQX5gvidJ8o9NjyXtkpqI/nKq22xM2eW9/6mAA
0x2FpewyMY3DmTiLr3nVe3/H0llvLs3Q/OlAckY0anNzpNepLUOqlrlIQUCDhfL8RWOIcyLt+bsf
3xVe+l+jo7968Y2IIda1qChKtZgv35cz/BnDGw3ccPHZe/98m5/RYc574r4xVUCO672yB8zAMFaM
neVU8BT2zlg03G1sD+tBLniQjBAsAvaDg+Yp6eNduSik7zfJ/obHtCUKeZg0uo9BGkmj/Vbe7g83
rYBgi9bIHyMw957fsXCir/I5kOzZ7+clP8qK3K/YSBRl2q2WVZ0Vl6kbPqf26wTkiO/glSEgh6Li
dPH7euqD5NtfoqxGLqi+Rd0yM1jvfTfhse8mAg7mzMC7/YS39lFiwGKbk3VxaFALUyoAobPeuvaL
umPUvdfyff4eTP9VXMSf3wWY8Vm7VlLB16EdsT/Y/L5Zpe3TG7mglVRJSa3x6ZnwKQeAvbmhSHG+
9mbPXhpMLVs8iOEsct/6vy+ttt1rI/2hn4yks1dYekDf49J/Rp19o0W1cLTEFTKfYqeX2qjyt8gd
IN7b4A3FMOvSRrYLiVNbvs2jDOC9lDUSJEW633ZuV15lxKz8HIQi3NDR98Qcj6TR5Jkuoufvszt+
Hk+d00uBlfzq50QLaSDGl3//Kv+Byv9FQ6iN/MnpIpdxveJkGPghuEucd208yNyvyXwCP0Ygh0vk
jIh5Jjz9rT/ZTlAaRAy+hQtNj2x4/ZQPAHzTyf1j2OYXFwV48hhWfOMQC29aOWMI+p6w+rhaOIdE
tDODxoS0N1w5eHoehsawZyr1nQR7dBV0fb1AWPoDwdB0iCxGQT/yvZq4d7xpUTLiRf+2/0aeQ7lK
MdfB/pdhS45IafvohvJd7Y7HziXho2tnMqFB1P5kkhnkDxyH0u1BfL6k0WC6WeDS/n6raovaVxuK
M5FWhbUTinO5uHJl7lyozBMW8/O5gy//5hI2qjihy5MznE1rZzYr2pKALY9dbWhSGBo6+j4if3Sw
0WYgOuCjRvbpE0eX2nxvRHtm67tqO/CGNt1aqq5exLZ55KPERWyvdh/fZo463dlAoK1lTLPuoWzo
9nOWhoeQodYXi9/P/xF+/71aV8Xh3OnR1KiTuJPxwMUwdAGASuJuZNufiPTIc2L7CMKa6+gt8LeF
bW2z+3KbADRUbRJd5KwbcxICgkEgL+2dV73PID69SC17FVL82wNqqFa45i+3WFy0GXwSdE2IV0B2
sem2tw9DALgd2hBVe9xP8cJ/X/pholk1dV3SQFPX9G5j6VVaXk/diyZyvzo5CJAhvHXpOi/okd9X
+rv5ADH9bqGGwpaSXL3VCQuBLk80en6hnn/AO/59lZ9n+dej/MsyZkMXZ3qWFp2UZQhiwjOIJ4de
yrSMc5oLzK2oL0NhZ6+H0TTriVhH9irGD0XzRv6eePGE5AkDdtl3G2i2/Pd39dfv1dSRmnqSzT3f
SxAhgyi1n9IQA32hV4EURUjcctoPpPev6zUUZzfNovossd4BlEQhvSKXzxCfDaZnm/gKGfntzBuq
8mxk2nV3Zi1RgaIDrrZni9U0onIExpN/6G/9FZFk8P3apV1XTCDRCD1NyKn8fveyeJF//x6mpUmG
0VUso3H3h2tkRJkmH6FTAcUFhgOoNW5YVCDTKFAJRij75X/guBYf+9uyjautu8axkreKEDmwx7Yk
vF5Fb0Grn/FYhP5sr3GlVXlS5bPB9oC2AwinGF8AXc97J5rJRF/Ntt96sY/f7J8VGxebXJTYvF5Z
kd6kIP5IQAoF+hZwp6/z822eTeTebhK/RIKS68JwFcMRjJ69KGReLQqJok+ioj/j1HbPbQch/vzO
NGw7neKaJOLAPWVRMM+zYijjGDJcP2XGMfLbyvsPQhrxmP6cQ8MoWttoK19V6Ui7ljFNQ430yNON
RD8+J31rcv/KWEH0lS8URt7bHJEHLtBfF28YwsuxEBzJXMKB3D9zTtfZBdjUtHfrMtAg2mhPfYUG
HFpZmEiFfYTZ35wEWGuVUFx2U8x5WTL8nKqhmVLDUuyjqq4OiYowAOUbGE5G9lkMPx3nO9qR28z/
o0d1v1rDXOxWXa1jbFmtcCzAesVkRrgncKa3QIApXRhuM32yJYXT6naJd/TLRuWGGklOqnUp9ix9
9rpkKgUOGrU6ysyqt2nRWG1LNVRHZuSmFIldkr0MZV9iqoJMihi8tBYJqaWW5VoO9ccZuHs4pZQV
UWXVx/kIHFH3O7fFHGs7d8nfYzNVubs7uaE2uiWuzH7F+1RFzpBe+RsJfvAd7aFJf57ozWrZ1yMD
pEmWrhsws6iy1jhGc9+t413K+wRd9cui/Agm3ssZb/kGH+ALRY+elJIVll/anJqfEu7fZeXPyg2d
XChS0d2fb8e5MlX6IPU9GQClgS7NHDirA1e5fxrTnfGWjUWLYiu/6iNNeL/xxkknahLtuudKvBJR
QxeoZQfHICMKeBWxeDBtOWiha37bbkPzJtfkYO6uHDSZ8X7UA0sdCLooWPmW86b06kFB4qFNAcoP
F5UNTTHxTy2z2Z6wtbROnnTFJr1VcHwWnReo+6E0GV58MrKQDz7rbstGH72UriQbMqsamvbjzt2/
lG55qnYXXgpQBVR/t2CpVWiAlKrWv1ypYVtu+nF72BWsxFCnL8ZPSW0ydyzw0FtWEq+geXldydRM
Q1E1WdHFOd/tSSlqwWCSH+Hz0DbEGSpAndtngS/QemWPj+/PUsJTu1vKKvXsFpksBcwzKFiM5TDw
Rrs/ZZ6WTbWt1LBK+jY2c1lhpcxVkH9U9YC+bSZu206vbaGGQVrlqxzam4vw8g7UVd1PCuqYXyAS
2rb0yCjc3VPTjY2kYt/t3NgSM9z92zIN5+s4pJBDL3HrWi0yYTQ05/6kVqeuwVpX/3P0+a17hQtU
RttzeujD3G+poSYtpZZy/cIy8uQKuYgMuRpUkxT/dFI6AnqF0u3EHB6XAD2c3ocZneetEVjLBRoN
XXnW1VscR3T+EJukpIZFmxG+S+v9KY/M3/1mG0ryWCl1udPYbElR5eIZ9LgxJkQsv6ZmpoH+SOKU
EWTGFSdqn0pT7RILDdqc94cR4P3XaCiWuLQ6l0gVX8P5KVFQIRbl9b3/1fIE2+S1oVeu0RHq0pyD
FR3nOWQBF3aoMaBwZuyvLcBv3VZDtUidrnWL9IybC2UXRGTmpWjjEAXXVokREvGLwjQauqUqtDjZ
icdBMdUg8zYXCMq04b3Ar/j8+yG2vpCGerkaq/3tJrGWEtz8ZF5/SDTJQEpyoIB0ZlxZ38jMjaND
F+mQfk1A53Yo7rYu3x/f9pctd8UjulPcx1Vnf5Vj7pLxyqv9Ps/tEjzVzN78vt2Haaf7ntaGcKY7
KUrzM7eY+aPSo+0Kv+VEtZomEVo+WhZ7+PLvGmgbAtpNoiwpt2wKrp6NaPAiw1UPV4NFyzqP8g93
m9IbGqa70zv1IecOQcpKfvB+454F4ELxQSUM2AANGnUvfc6dNresZYN6Q+N0bvtTVB7ZICAt5G3h
nLMFehNSYrdssW2lxr3lep505PoslEq17NIcAecFsKWtSvRR5uH+KBtXdjlJJMzE0+PK+nH/7L6J
uehWl0gczN/E/Y9k6E1lop+3VipU9RVeloq/RsVYpWmApqDKPeEbteao2g6woVOuha6c6wOCf2UC
gxhMYKkJ5Lm2ZmVxQL/trKFPTisIzg4rdsY0Tz9FIhVQbPufFTgWADBCCd+vFrQb/SPxsGRJkbpd
MajwV/VxsVLrutNPx7kEYGlI0EfF5EizTavb9/ji/izUlI/tSb9UOXIIY9RaXtIZwBgSiIqAAWzS
Z8X+atnYQxun/FmvIShWWehZ0kmFjYMl+qP8AC8FG1fTzhkwntv2zB66ZXfLNaQkScvdNpY5R5A3
UCBifIZOz/iLkby2pR7uTGWaxJR0yepq4s/vNH6cyjc5ue2F4ZH9Jewt7lMFHEnFplrzaA8N6t1a
DQWZ76XzMY5jsa3tk9KH1KBX/eBX7ecRzXVtl/bwFO+WE0J0tzVDP9/O5Y7lBMcfiOpD2X4CXwbL
WfZa5KNtqYbgm9dDcTlLO/HcbhAKx/01nqzRiyf/dk8NwZe6+4N5rdiTiPWLIHp/Ei8sgxD2H7k/
pPl+hk4Qj5/Wkrvjk8p43ylLK50PjACG47FMx9rF7U5FtxeTbG2C+Mh63i8njvhuOXm7OlWd2kwR
jqXSX03NvhhSk2n9OoHOP9Z8OlRbbu2R7N8v2ZD9tO6q2iplh2dPNJhSLDBoARNVEmBeg3+ymGxq
gnXdsCSlIfyamdf1Xu8ykklpwhnhJFPEFqMVgNi5LWsJKWhqf/NurYbkJxRxrezAWQrEJ5PEFMON
3py09Qc1EMn+ggfb2bSs+ciy3a/ZfAJdnpvUMVJMdh4K+orABENq16aK1YeXdre3xgu4qekxr44/
65zmu/mW1itgZCUwJuKhmNRX7NwBb3sNsKx/XWTOYBd2GFaOBqKv7BTko9201Y949Pzv994wD/vD
sTwcL9wtoP2uTnaAtn/q4tAYtIfsbefcsA1d+Zhqlyv7J7QMVkxQfWu2uRb9c79f6IPWMVW531TD
hSjT8qKoEZtSgu2TAJ+IJ4vKh32jBjRMsKtd1jl4QDXqgObOXltV/GEscrd+s61mm8pSKpU/G7Wo
h4vMeOm//A9ObYtE/bSC3Gke46zrcqGwEL2T8J+hBhhtm1YEW/9DtVA8vV+e5o943y2WdpPrxZA4
VWOqrruwZSQiUzwVAB0gcxEvm87v9/iTbv9txYbiMdRbfjqL7S2q5X5MjR/1QzICbByFMHLaslrb
/hqqZ3vTT6VyRPXguUMKr8AwJepEpa8DE4JFbM8PtzwItaF4LqVcdzoX9gfS7LPRJ2aV+5ewPcpq
eeTNjpSyvBpKefu5uXcVW/hU+gJjUkD9tJzhQ/WNSybRkqHpVrNOI63i7hHblBKFAxHISM0ejjsj
1Fww0+m+rwcCndjwWlZ9+AzuVm3IiZVelXy3YlXRxB/3BUTxDX9zxTSTaCv7l6s15ITy/bmj7RQR
mkQ9ZqNg4qGCbNovK6910vDhzd3trCEh2WWf7A+0U4mMXGgxeECdLcw3tcs4+L/dV8M8ydUhvlQG
p3j2RkDLwIQg5lD6QpOcW7zOH5fhby/7bl8Ns3MuovxQxEi+CwgwBdkTdJuQDtEMTychibFJd2Qb
M5rHXeALZuDGtKfjHnptd1+hYY3SOpePu0pP57thgRMliKLMvtlPw0nFuJsdf1U4b615iIfpMvNu
2YZtMhU5r68dTRjc09BaTnZf81ediTQnTJ5ith4xLQEmE1MHNFLyQIHEa3uk4jn8cvhN91i+JN1r
bnHRmduZdaAurvDI8ZDX2gRkX6d1vZaT/ilF3hmOorrsypNQCuCPDaOeGOTci7y5DX40JAFbUI23
1BhbnulDdf7noBWhNO5XPSXXLp02KbVcMgkodDFyprlPAv6X+Zl/ZD3ulmvooDwzbnKx4l6FE4VW
uNrSE/AC4OoxWVP3vlp299B03C3XUEIM7l5OkYz0RmPLJjkCEjy7EiMdLQu16NafmsHdMZ4NkiLl
lcsD08SvhjeXKrW9BlL4DXiwlsUe5c7u3sZPD/ndWsVRPRJGoVkXOROpYsKrcorhvk0y2uS/oXyq
U3rVsjNbuvqCyRE2eJidgi4NGqJzoa2E9NgbvLuqhqLRV4VxVcsfe2FCJjl/BjMa/MzWZHGL7VUa
miW+SulZP7ItbZq7c+UpBGD89exSofkSKAkCDr1FNlqEsOnnHq7ZidtiRQJDCLpFfQgcGX/FvGPL
Si2P+W+O7q5iGGT787qiHsTgABSipmENBLqCKhQN4i0Ltm1NPIs7UdyVu3OtxSzIqPHqSYB590/g
Y7a6Lm3rNNSGlO+1zKiEgXdgcxZNEGdXh8lAlIVattTiSzSbsiOtNmgyZancvxYQgIrFuqN0sX3e
taVTH4e6f2S+6dmWpVpX+wsyL1r6d0+7N3kOIyHNT7EzqYZXJoBFgsR6FZipBSDXp37NCNZAg6VI
8IvvmAg+58x0tRxBiyVqOsLWtso1a8vXEkThHQrvnk43AYWHFV+sxtE/g3cJQRIYv//WvVIbWsdI
mEApcqF1XJ3pbmCVf56LFXQg+BgDxOy0bLZFH/yMH92J8OlSd+NLhImoSCIIdXoMLHiqbjT+vcT+
+ZVx29YA4MFME6H33cU3lNAqvnaKvcUJn+l8u4Hh90ET1RAkfkwv7W/0FeVExDfg1VUAcUUBGSIa
2jig2wj248oH1pmQ/HX2IU0+Zl8tJ9LyAjTxGO9OxCiuxW4vcwWwrAw/Y/tZgx7hxFhgNGlZqcXE
NPu60mJ7VsqSt0aPNJ5Af//BBO76MJTBoO3XrYbzccbjz7E3c+H77VbdHmSOXQYEo4KHEYh5bFlN
8/2VlgWYpoUzP1vNBL5Tqx14fK5mVwPjydQUqaHEsmNXV/d5/VOsSegS1/1vwJuHUGO0YpM8fsF/
lhKG4u4Kbxfwpco9Xl1NkvUALfTWN0IoncJ6koFvfXIur5delbZm5B/r6T/rNgKxq7qy6nrLhepA
zv88Juc1bs8RPmwSMJU/6zSCMGOvZzvVuImopPR+KkNAYQhSsP8he9S2p4ZGWhlWvJWtUgTrivNO
5wN4Cid8yNZ8vDCWfw84/myq4QHVxv6gWcLyVOttuIIk9vs2laeCRVMMNP+jp/dnsYYGiktFO9UZ
wmhOd8PctQREpc1IXXIAi15ALLSsJ27+l839uH93Ekk6IF4lhYgzZtRqAgGQAy/CSPqSAfeG+6yA
eOdfLine4/2S6a0yow4Xp412IYCWGbucm2E6kE8kPnZEjlrLOFubXDYTO9foLNonr7h6Nz/ugcPB
qD/Q9bPWbjUhC78dZ0OX0PZTxFYm9oZFKMHVtudxoENCzAhMDHBzRk4C1EX/0rOGLcfa8h6arZP6
jQJwobFHklekIQRQzcvm0Nps0aIt5YYqqdJrp3Pd8RoE6JkIhp8MKPjwwVrf3WMr9N+n8NOfeicn
5YFm0MxkQwJBowSYJ4KAgvlu7A/oIACvtRxg284aCuV26h71bcLdqYybz+EJBOC+ZNYfPJZ/5p//
2VpDpVh1JXdXZ17dgTQj/UYMpQtI1n8c5PxZqaFPgC2s4lIWmwL0nEwJzWgw7JKQatvS4xjnvws1
0zKmkcdFvWeh20SexB9G8BmBVhMPh2AIi06mVgexRTyaeRnVOGY3+cyCexDzGOmFG+cLUrVnmUIp
ct+dt4iHYRlte2yEVZZ2yK2zTC+qElig8qnk3TYV5SCewlrgZJXBbl197ZanSQVhUDlOvipwtVMg
EqFAfdv6sk19bhzBO04zNX2sFFe8GxklLbgCCwzci18vuv4pNKek7/0VhfoVhNTA8tpJqE5u/vHZ
DAiG6dtScf6Xerij/dzo01oFWXsNFFi6FOmw3dWxltUw9YHipOuznOZrer0+oEm01VCgvNMCkHrG
wTX7JSTrp7mBBCYXJ3tdhYfpyu16Eqx4V0f3TAzqza1eL0dHf1WA0O4419luuU2d5OsE0TnRZWBO
M/cEDWvZp0jl6b08rPtdMS7NkCGUeOEirumnFf359H4O5vkQBvngOEpmcq98tz6P/VWfLywvz1Bp
7nsHBua6DJV/S5PDkvExpugMsL7WVBiPBOfrWziHQJbRkP+MaQI8OVCPsCPB18AInDGNxmx1cYBh
AKbKZ1z4VQC3D5k7rc/+/WIKM4h7ftlz7t+3vuDCBPPr6gDIzZjewBzCfJQNDMhNXlUa0L9Ww3hk
nTxky7UA2Si+bwMT3NvRaVZ9grN4hNkINoHP62e+ciTQmkacooCjFZOr2NHhN+wePXMozTKQvV+t
D+UJslMPFqUktbvA/Um28rLjm/atFTT3ZqhLjjm/DirolVFAnvp6ZXxOHeyJ6fSefhsox4ChygiP
2O/G9hHDcrVXi0M/n+ThQQlKmNhhKKPwA9hxNTDhggGVG5hhZiH2YQSTm/VyospeBEdc3IQf60vR
qDQdQuqbRtLcmiTQlQNavYUsxE1qv8DlL2e3tURt5+BJK0/PAx2GzMy9LgtplJMHzsIys63TtM58
KfP55dh09rcwpc/44NVxeNT8hAnFIActfHZAyicygGqQmu3CjLIK5F1wvnxIm0PlGhvYo76khbHQ
wNPJ+vJcvYwuxyBOXcsKLMAwb06ZeifNUaHP6xegjSqBvjZK9wgnE5xHtX3e99Ktd4NOggR4eGI8
Dt0gIVlmP5lLQOMDqAaPWOl2CjsHSPpqHz8suhAM6JqKYJV+5+fp6hZmeZ+9FSCxa962CJLVqKZ6
Zwz0bljcQvO46MRDY9c77/vW3pdhKykctqExG3Zh7DVU4WAxXk6sLfkFOEa6swd8m8TA0c2rQKdx
rwtQ7eHiANGcAEbwvQMD7QrkPDCqfj5NqVsQVU5BVXKiNzbsmGP9DWRzezdfKADLl6i8EtCljB+w
QrCVhwmY0l3656DlgN/y7Qtyg75YA9YKgnOA82lLpAP74n3VADCpGyp1AJPMcgCQoYSBb7JwofSF
XOTILAmcRv10SEoHIehMYjH3OOrOTiyrO4jJeQ4W0TQHa8nPcEqBLlvnR6g/N2YP6GVawybSczU5
QksE28nphSFqD7qaswMFB12m0MNB/XqAuRMA+d5NYIvFs/Q9n+7f8o/O9odKB0JMyL+eXpPBCbCn
g3+D9FRAWZH0cHQ6CsCeHQi0xMOi3EjBbWaM9Q4A2Ce38CQ4QUCw5x2cntKd3fWLBc7KO78ngLmf
DmMtkCd1YJEjEUWM1UiemaMUXpgMgMUjTKfbkVK70jhbVktpo23w5RgKmcdnhzdzi7wtOiUO95sV
b/Lq3J6OnPLFvtIIAKsykPb+aXgd3uYRkNmCewHVI3mapw/Pz8Vz/XJGvWlhXNmMQ69kf1UCVO+c
Jol7HvHwCHUN+CzO9NRBpbVZgS1rwoFNyovOBjSO/b5fSCB+wfnUT95Ok9TNKD1dXYmJudzvMH4o
Oacv0ZxwhFFZHoedGUfRmciw3gt+BFi3SJtdcA8PwRFMxNxnUAwSPPvsaqhnhe6R/ej4EmGYgiiU
cVmNt/S1flrN81f5VTKckwJg4qXrrBaMo+YHZwU9Ew1smWuuZgVY07feRfezIsgyd3RR3uSLdwBc
nn/CMgkqrbuFy2GSrCYpunSjYz8hYgd8C4i9NZkGnqwFtvKY78zLuy2jcRryWDszVNXVDA5AmhT4
1aduDy20Ay1+31vpA340tmZpOjmuvBgLFLlXy74gmPrgGnll3TOt0sYybh11gq+wJZW0cyLJjqBw
e+uebP42QE6EL5fcDeXQqH+BZg40eZ5mqPShFw8P1LZhgQfJ/G0FqJY66fjWvA5O6+vSgHBwsYNv
i4mlsQEU9ABMdbTddoi+6z6ZQP1j94ATgRsIgcM++4MMjP+ZgF0/DeuNMbXowl6cQqCFrfVqCn/K
+jY5e+Y0GdbB4VP9gjAZZoRQAfSRU4QqFVTTvr6+LXfz25KhGA0PQPOSueYw7EdSsoDF3oc3L4iP
zm1QfZ5ftG9pdBtm8/24S0QJqgPeJlk8F0uRzA/HQcG3WFaqo6MTl0Wf84PJQ1/vx/vnuFd7wA/T
e7lJhjsoUFGL8SJbmlNy5upSCyoLjZ4Dg+913dqOJtvg0t+X7nnDFQiNcfAPvjU8c0wbkwe/2c3r
jQbRjDmqZFvRbX5VZzZxrTwzON43yfnE/p4HLg0iYO/1CSREYLovis8Ccj0zuBh2RKatmgCk/waV
9hh65S9dxbRUT9pYG8tfglNKQtMIYLVorNorwtjShoQkjJ+14DbJhtak7lu97nAbWhNrfYSL7Gir
kwjjNtHBcVlvn5gJ7StBBoQzQGyoijEf1jego0VdCV5T+J8+jc8LxhneuHf4YJ/2kFtRfQxhaXG3
L7lfI4A1nt027A7P4J9eAD2o7HTaCWGn3QFmltA7aPTM3s77qthXvdg9Qd9ABL59Og2VIObsZfcC
Vfd+ULyAsoZDBmmNHZxS+zy69uTBdnZ4gfEvObnVp9LpWWmYAlSGiy+NquFxzLR0RlixsYqgWEQf
2RBnKKLvTTQWEFH1otfoVVcccYzqyYYQI0zBPIY5y1VniyN8COIn9xPsNDmxY//yEk8vuFjJ3Jpg
wScdWMz3Y2Nz23qM2exJO+MBAvwAC9Q4eZJGMB0HGroV2Q13YGCJRHrxUUESffyIetfw8hGNzVE5
vUEcHY076wSKxS3s7951qIqHn0Fm5yHcSMh1XfBt0LyC2NM23reI7kSfyzRDTmFqCLcBj08Ora+j
pwUREitGUY1+PZJ7ZsfeTbqfCmV5ybnCKKU5+dzYqCiYM7J4hGecuQ9cge3T4bkKj/0jR7saqmOl
Y2th8XbYgfiaMDi1e9O8uGdU9nZ96GmGrcAPEzu7my8XQUVbrbookpmJi4AfMiyRrnRoQSOT2cWm
drZbd5W4GQXkrFedpngJVTwspeAiBVFtr7SB8a5ML3SSrpxqBwvElo6C1SbqSVC9Rr4EC9DBrQ/4
9dC7+fghmAAGFSEc3k4xqP4RUWNY8kQ0qUI3hfNKXsoEBRSU1YTG4pqGtXxtTI0RVhxmbmTrOObu
+odeBZuXEYBR3tfGOYn2HCE4fgNVB8DB4cV6VkjLmHQtDk6DqM//GEf9zrMCu1EHKM3XK6CG+E8O
AYhHMHMFTAm/Vx3CvoX/SLjD4LzdxVWnIeN596b2tr4SJp8GtmZ6qOw5pk+LHB1eAgLSyM6AdYyg
K5x3QfqWwgJeYZ6mYlvWBMc0PY+S81SR51Zh3yx7YOgDLXGLXe+Q+RAO3Tp+dOsVml/GYX3+tFY4
yK5J/PA2FRxEO9dUe4XsRJZ/PHtlTw0FA4UMxrAOl/Vipb+iiX5KWH35TIBVfD897WAWqkf7wZHu
pn0P8xgeCJSu4WEsLzmw4DQ/L/Yft3V372NoLjXuvIuz1/3annFtLDDecMmetAPc11gg1oelHMIJ
Bd7YTrCaJOPuh/ohY2Phe1H7ByvsHCNbPTsFYwLF8yX3Lle7Vux4RReXhI1Y6mNpduKQGaoedqbQ
JjzJo/1ELSHQNlNXhX9svAIvfjvcL6CBVNcSjvjZqTcF0d7FR3MWBK6k2xI/hkz75keGaFqx9kMC
MP6lm7kaDgBHBndyrwsc642AlRcE/Wc9obbn4FGFJx9uUGK9EpDmM/y50ag7PhDOIR+BVtqreYTd
Ae1Q8MS6ebgfpD4GqNMz344vMRVkHp7E9DL4rENtLcO0ZrjWs1k68fQ4xbAPeU8DIUTYcMBEBJDf
gXCPKNSNFnt+vY+zpMDVuKIyoC0KWDRB7Zlmha193BBGaGAg0Dw72r6fq44K/DcvjInOd5O4C2MM
xfwKp8DBYU8ytyIw2SQHZ1+5uYbrdOhZZ+927ocnKLyZGRQBgiNJ7waUlAf/c4UHiJACrc2LlsLO
erV10PLVeSTt+8XxSZPnxxStf1woiWu+x/WkC+m3GRig36Z2B3xkAgrLVoCwvvW25WALdw++9WGg
TMu+nHnxzqmnJsMiOhjANa6H4BrDxEX2DZe6YCrVFFTpIOpBqnfw5IkxhgMTHGYJRgJlpD0XA7gl
e3BvD2AKc08gfkZocCy6D5z9RCiEbMtrxN7hNe2hFcTkSf3bJIcQXHdMmohu9lYexK9o1GoCLVJ3
fl45iPD5AlGwyz9hfuk87ShZd11hg3ffNZyHq+W2V2MwFKC9k0Dqyd+Emgs4vwXLu+AKxeCP0d0x
aKcrhkylnxCmcPQJJt1bdW2QOE9M5BjLK8Dafh0eBIpJCLpGP3KVdzypzF+NCNdwyEYXnmf5bCFA
z8ePZFhuLmfnMKb1ina9FJf4Ojf6uZsBnJy+rJxyimmkNL1HBwFjvep/4ho71iiaK76aUPH/pvv8
o1xk9FEgPsOuc309BiBCbJ8wbiBEk7mlv4hmJ8OpwIPm32ySXMub5pF1cl9E+U8brSg7iDMGCAHv
Y1M4RqDwXqLpkdqlylHWzn5cnxFkQZbMzJ1/dPIedNL/zzx9+dDxoblR8kgXumALO/4osZzgftNr
DCI6vdMHX7DQn9x4LJqC4XFYlhBCUP0YHyG7gWKNaCEeX8BZ7jzB3QenURYeQGLKAW6W8Y7OvbKX
M/fhJ1BkKuPuEBpJ4jlzuXuGBhCTcfXlJeq2SIOy8yoaZC9I1pWLlqFXVHoZu8xcqQ8NxZGyhGwf
QT8HeD3lW6Yv2/cU1207j54hPwYK23q52kDS4xucQhDeS/9G+/ImI71Dqm5287dPKXSHhDUQGL/D
Hk12ZQuRKsgGug8VF16bMGCpL3kkxmr6WhbCtnfsDNxxgz63S23nslufHHkmP2EkB4pNE3rlkEqi
FC+/CFjTfLiYVYEgcBIMC9ZS9mF50noVLHSCw+u76wKK1S8T0bfXS1BTe0aTmVk59m5X8KcB45+v
gr0XoRL5tD1UNi5htQjNSNlQCMrcw2fGZ36eg+jFGJ5gmkdXQgIQfZhTRN5eval8IOyggAz3cxyJ
nOn/ypM30L/blr8DrznyPnFqaRay6LIG0TqMORDSUl1IAnQvJv/GEUDWysbMSYXQMAhbeebk2s9g
d4KMpju4BFFfhGzk1bZuLhANAV0fpJMOHiEgNR1aQPZe169H2pHYT8Y5opr7/dldijzivv8UD7kq
hUmdxCUzVUm2jBpeMfc0qAnGsiGHPgdOwM8HcbCj85zTwO+BFDGgm2UsWu7P6+0nGl/QgSuOBi5+
F9Pf7d04rjPMnUl4HBvOfspBVkweKQ6Wtlqn4CcFGYey9SEu6XgX0H1SMDXl8dZXB7pPMojtkZkk
A5jziR378tFlLL90zgMVJXZxziOBcJAIlqmgQ+AHCAERdpAPtDfzjQzbheym5p1AHh3Iw+JDXlZ+
/gZA2dPNN0boef9MHCxIh5UR1Jfj2ruGR24PHmWIU8oRjhbECsSzoM7TaSXj3ayVyZpYrw97FOcQ
BXsCbeLJmwOGBAC5J3jvexIiPIC4fH4bdnvFy27SwShHs5pMS2F/yu675OVbxucOprvHP9G9Ewwj
jBRBQ/qRd3vEfNCbVr7qQ/GOqjOC0xCajvAyxoDT3p2Fl435flsLb1D3yV/x3vwOWKsW3qGdRUG5
Qb2LjGvyZvbPHxHMgISyJGvgF/wgd03HAMnKIAkJIcmTEH5/RNA66mEGrnUGmeb26zqnCg+wkWDF
wJm7wgSghQAh9hmrRTEKcdUhesUYl32Cui664BbKkXeKX/jPqhueSfgvd8Qv3sF2SWfzlzU7fBSL
/OoAgnNz8Qn7MEfw9MJsqU/wwEuPlA2OLk/Ny4c64NeCmK304kGHaNAcd2gyQiG4B/TCS86kI5L1
aumoXzF9m4LE7KBpAI6/ALZc0IeOCzbcGNQ6NiWiWniz8zzCNT56WdAhM135rCcc5OsrH0mCkVVA
TMfkuQqHI7pKE/8GXnje30EDs6cahN/ObxTY3SSMPsSX032dSEykzNWg8J//j6Qza1JVW4LwLzKC
GXllBuepHV4I7XYzgzIo+uvvx7kRJ0707kER1lqVlZVVCaG+aALatuiRH0lu8QZbcr21C/b5lxO2
CPGc+PI8ICTCsf8I/waPiOIWrrEFR++lKw5PvVdxm0sSTZIg8Fe7AXX6mi0yWXRiRfDDxU6dDUFy
ljGo+IW97OaK9by81gZmQrbh985YfY+BZxIaA1c51AynMRh+/WBVqWZ57OypV5zry4R3qXkXGmfm
Q/Dctl4LQXSI/j7seT+e97+YVUo7vuSof5sZ4l7MGwRUlM34AK5R+KU5n2loZvYv+Te5qtsoiAjl
zP0mvu2K34RsHvCwUQ5lWHtw6JWbO8YOngyL8i6xxRM0TgWj6GiHDM9IHHxviQebSbQTfJ3183a0
kU7/eJo3tIE6/3CACU7uDDPk5PPcF33qA0uYq63k8L70esOxwNxYzQJ3Xl/w4GALkK5ZLiOw8CL1
I08iUcUfmSdJiulMtmOiwt4jTmYcCz0O0YzE5hUIGjdi9ujXsX07Mkw4eTO5yRgpXYhKh/ufnPFO
DT/eG18V6BsPsVDITf7lc+VXIQSAaiOBAD4YGVkcWnYapsRvC/c5tjaTaRmNqP1LlzwSuNrxwTT7
6ccsr9OwNi/NHtAzNo70934BdJscoTT7ywDTADZnvEUAusZxPiEeleFwFM1ur58e8+HX8IlXGOhB
GtuCV/5UQT+1q3Wtme1SqBz51NkpuRPzL2DLF58Z4M5N+U0I1NIut8KVM2yzLufjCVf6+aYiCU7W
MBXjrT1U3hS1wCMgVrNe6G2zsvmX8s8z1GcSFa8s+K6MPQPoT5QB5F/ONsj7Bh/UZelTyIB8w/IG
2oo4Dq0ED4t3pxp0ICgJh8kAOoRKku52c7LyyIQZe8FKFMFjPAMwJe9GlR0QiOQ1VJx602Jp7osc
t3n4OYgsLrdajZmJum1uX+YhjkzseNp/SerVZXnA630lBdM/il7lXfQVWj3Knw+HS2IPm2r2uOX3
+pBvZNvFrQjvkpZFwTLkorGvJYa+ZuOvPvxh1pGL+U3AgH19nUN9tMuItj+i/qi8DHPnsSJumi9n
sPCUEGeGq0qjlVczh3rFwnkCh62DTp84mYDhOToeQbM2uPzckSx40BE0fG9fYFHsj5QJmOQAuOfm
s8WtCutF+8X2Wcrz1/65HPFqCO9OxEU3spwQqkmfXeH+pDeA1XfSMSfz6xn24cIym2ubgknznZMu
h1PNet6QFFD4IJ/0qDRQ/8ERdl/8CdfncsLM5GWzv8GAKIMtHAZQQerkdzIfCncbylBJ6jTEgZhn
jDwwi0ytMSFE+n/xFs6Ha8K0dDRYMSxojdj4j2pI7F86TBEk/Xv/vee/U+ZlcvjTS5C8R4ZFnmsM
Ba0X9SfoDxiYzcW59pN+zUzjURF799IPC+4m25NfzllPntWHl/+0m3+DNWV2PYWLlritn8rlQNSD
CzVcEMuVBY7rC2d5ynF66f9RfK0CTNdOKjT5y2yc5kceYc4eehTYQuVyyvTBsalkNDRsEH0CtRY9
wG7zcEsW8uhDF8/iwp7gZ7lJMYXfxovx2JjM8n9P8kPo2TyMgu3Iuo+Qlnktvz0POHVex8S9bSTy
fnANgwLijUD1U8dmYQw1rP8lyY0lL29PMhTDTSFhIrvfRJw1FXM2AaM+TO9msmo3EmUD7wtWJl76
sIQtu5LLDvsD5Qbdf+zIz/FMjT0yJx85yuJFOvMunM+AumK8Kuo9sa/PoLpa9/0D08u+qbeM7tiD
bkhtWK4s29GqrJlycekyusTLjn3PdCH7Jh6H43RdHTNORm7c5Dddlj+MS7e/a+HSh9FiPP0oitiv
UJvHHrrOx0letfjYjjD0c5jcMKgxXwEzv7hLa27yxmD0ol9fuvXrr1kXKyygMLzq3Ogw3rvnBnsi
wGJHnxssxY63JE3el2BfKo/XcWXvRzKbPB9/+A8OWB2oZlQUvtZIExYaNbSZbt1v48SXEywBdAEF
mVDnOID5CNjv7FY/dn51DrgaC52JUy+iv/+AFs5Q2KbRdMMQzD++T3uB+TgutMvYDpRuoemVMFsT
XkNlBC3B23usEqQkcHFUUa3o8P1N/qSfNDbfL/rWmScftBy0uacESMwoCoRQDRSrMLEeq+i9A84G
CEsQx6h7DHjiwR3f/EXl5mnHhzfeQFzB36g1GC80P3Q+5ShHJ+iz0u3hBNvDKOfYjOYrkiHOQoZ3
ngni/T+KAuAPbvsyAmHg1ou5cBJcnpb7+M2Cl12HBG18BqkSmQA20YYmpINSl8zPF/kx89NZc1QM
YB3QO8EoYNY7su2rJ3Uo7B/lNYUBEFgVDDDQiGeZ0QKlsy1knNIAnOOQn3HJv4jor0CfTe+nKeEQ
0UQ4wtov29SwlINIedxwYO7ZEnxTXkx565t6ov3qrLPqGIhKIxQBxMrox3GL9XQzNrIbgMixopas
FunPg6hHzGZ26fbJ+1ExecIxtWZ6ycnvllPwrcCVdqQB4w/IF/3S/4xkizPFZU30xSOYJuNkLyKz
6Bz432QtUIHB+ExlUHXGDMK8sGfa7bH4S4LeAcQHU3H11GzlrhhQwjeWSssSHU/29w87bnopggRO
yS2d9gDV79X33H+t+gNHy/Y7l8GyXnto+QXR7hfdWhssYbCSp210bOrPoYbbQoVA07Nqc/4WrffJ
7eflbViqX+26v2YXf8MWOgOEvXisSi9jHwk/lftSA/lW2MOEzBsRqh3LbrOTwSigaOb4Q+j/U503
RhkLU9SRPEyc7NbMvuLI9E4arNfTQ8Ic0t5vQahIRjixR5IV02HTWMK7R4oNxyu/3OhciVZB9sHY
cMEs41BN3Ey0kE/I2JC8AlU3XwBI4FtKc85zkXvCWd/IYP5VPn+m6B9oK/usYk/mnNXNGq91hFIA
gczmwnLFHmpbxeyY/Xxkg0z7hbA2nOk53QjE9ijonl5+yHO7ZlDJQcjGT6PQnY85OJ7AZzbv4DXH
hAGvgtncilvTu0Zr8voqlM7IVeeDFdnRHGecA+hYvrG8tPXj+DmXuADGQH9lPVkWqzfuaMbhy1Dc
juGI3I01t4gW8YDyaTANcGMPtDUMEhk+T2O8NwbDgvKZqIeZYGcfzIlyq9kNaqDf4pz+Vtl940GO
5CY3nK7Ew5mdKCW7VLc6iCD2TLHSCtLvoZ/1Q6CBB+pbFsGCg7iqRSGSICeNUyi5GWe0tnBrhM/5
G21qTsCaUvfrUk0Xunatq19RX+ndXsrvn2jePIgcJQXpz0K2hXKdYaH05JbY333SrDrZfjHkktS1
RC/hfPm24WtX5RqVodr5QucqJfVTU9PGTa6qP/LLE/EnfMy+c1Vcp7JX40X2NRv9r8NseWoXHHeS
93zdpkjpSa6GKxw06o7q5Q2qA8/K19FjWeqzBtv6DXCSel1GEcD6XKmz2+2yX0p3QNmIEgFyNENo
P8ZO/kW4QT4cJ4NJMfrD0Px48Wj9SWGh2GqzQCDb5/vIYJbfxJOBSaCNx1ruPYPopWIxUFrSv6YG
nLQB15zLXvWnfS23Sx30T9nDjJWQfAsNzoMaEtnxw+mw0hK9KXfNkX8jyp974UcsLT6W2Ify1P92
TvGy2uc6hk9IHEUIRNxdmU2FIyxBGSlLs5C4GQhhSrtrFoD119xIt2lq5fwwcXT1zpWqGAxxdxJP
BBor80Jz2tZUks2YaU1nlLh4zxLQK3kf3IHjWQr/11HndmsJK6rUKV/zQraN0uqhXN5esx7E5ePc
G5aOxCw2q8dYj6HI35Px3liGWuJLbz+/GJhzb6DIEtZp6mqAWsHUqGU8nOHlltFPij/3w8nxBGl3
X6BSzlNax7n3BLw6z8T/3u4UBdp8zQaQO/M7qx72A+8O1X4+XHKC9CLfqnwsyEzqEcBA9zLg+qC8
fe19fuaoe0Kpt8Fdsmjx/4bpIaKVqYF6E/NRStVRKviGU0Rcj3k3saQkTBkFW1tv1f68HbKnake9
FOFdPFjDkUvpFJ9stZbc9r0ocI7Hvh1Ojbv6Xr4Sc9i91pnsKL2tPdyi270JIp1VgzLl2aB5YjzX
9bBHmHYn/RIZ1Q1kJ0uEM+FXivWIkTAFxo6o8FBxSRzavy827mOrJaHE6W44sMw9St3Y4odveqJh
6TAR42V4p2L1qKgq2PyHZiSTrP7yEGyNZK74ARW/sZbXltOH21FzKn9fj6DePMg1FQjSL9+CshRs
ZbBIhtLCgx2hSsJpED+sV7WZ1laWn2P6SPqdcB8yamZhFblVT4HY5sU7aTuQxORWqi+zpz1NAgR1
X8kyiHAxp9CnmKmZG2fhqNLqrOT0lt0aibNqak+ofAQgZtU4Uz6FcTEYj8tdK9eVcnsll77FCeu9
VXA33tWfxTQNtela7I81Ob2Ask1atVQySWpxGZYXqTEr5HVMDvz6ztQp2U0ZfvOtnG+fDTn/u7Jz
wXm3QLJ4GaubvPSfVGebNceSTu5Rp6e+WU4Gqscc6Vl5kKV13v++lcqMhNKkHlzp9yKZtWRz5VyG
OxgaS5e4Hs7AD5qCZ23m0oV99Y2CobWF2E3h3su5hgxP3T9ku+SnsPPiKoqmZvSkGEXEGai8Vxcx
8R7xWhMpK6AvfN/4Rx+7bFNNcxP93hdBjjeN4KpkHi9PTiBksm6jwZu2+49x0hVrqKmJvEI+rWBY
cmRWvZ8VWzlB17du9FX+3cRPV1Htbmp2htv2XI3bK8dXOyOwfgmN9Xx4HrPWkrulRPqYzYhMamRN
O1tVvEJdNKLT9+c2W/aZp0MR1m6hemxwVXQK1JcsfKJgZCEjiVRLeptvYmblG9vnxJ8gUnl6PfWS
51HDCWmrPj3qAY9HmOR7WQsNLDQy2RTee/npiU8kb47+cMZ4SInwbTWipWR286Wm7X5JvkSrhFki
hBcc3xPz0Vqt8RNlSy1bRunv8HCkwYsxZu3XUnzP0I9xjmBUV9t6zDm8zDEbokNLdCVUYKKb3/m5
1tkRHiYvv4X+w5a+8rXYT3aGspqAYd7+571BgCXEvoaYolhEQ9gxwLqdfZWVyrQeJfO62u+4H/jr
Ksty6lDy5i8hc/mm8t5I9bUrT7UG5vr+cqKUpIpTBySjUhBpZ+J3q1M5AxEaZ1mhlMbi/nh68TQR
ajypJSmBCAxXl+/c4WzrkzAeaiidEd3BR0KVM1uHlKHa8a9CQ+Iw6nrUORzyNLdFn0/w7UzkjjOk
oxD7KnriiwrQ2hlH/ZatWOyxKfWbYayrW2mGetLlASer71E/Fq6QUbIQUq/tbMBbHIeGGsof+wmk
QSvzYD26z3ocgzld8zraGtTmw0uuJYfSrS+t5S2PIz0YMCqyaWzz+4TEsqAI8PWjtfanBZMt5Iqw
u49J2uQKgDrDoDbWwHugg0JyBd6hvleHL8WLJl49hGodlizF2m3jsHiE6YffP0ZnFjIodCJ7ue48
oSbgjhai4n0ypxOdrFh8a1uAkWNGJ0Q4xdgU+X627KoRVwqD10K6VH7Hea7XYY+m4uV8ZV/nCT8o
yfb1NXuEbT1P+AV2TRv9ExDLsda/GWfkBtD0wf79vWEnsARYp48XVC335f+VqmljQt0Pc45ZYjB+
66QB5DZOhyMFKgqM36gWYVRPNv+rmMKJLWUrDxJPFgYa5HlKzfI7mzhCkH0o+0yD6NzeY+yots/M
4wNxwcBtbrUAB30QkSqwCQD+VKjYyj2LZ80LfcP8MjlCCe9iH10XDaoecF/1kb2iKOSvWbpcMvn1
TZDc9/19F0H91BiB/xT0/hstlO3jGbKhK6QsCq/4Wl7BV2i0qxXdcBNcvBJnOWzI3PdkGzEf88V0
SIXyS+2+2PdM1DKurUuTxsZw6t+pnbmi38xeVn7O9+n8PsyUNXxRCKtBD+F09fmN59r+ieY0M6Uj
UnRT91LklKz1TQrHvJwE7wBOMjETvw4GZG8BhOoqXbUrYd6kVrXlOAXoJtYTSd2/F4UxEUR6fM0a
/+ulweAMy3Stht+QrJ6CGe2xhf1gadKP9rAmuWkMTocOtlpGLGV+p7DVy6dcTfSlJDviZ9EPy4jR
L/Ximbv8uhSk4mxA6rnmDFPWwl/TzLaKNq9kfxCd6I+y23tdZJZwjvbpXRYdmlWzsSSlnbn5LyUo
LwhiknGJ+Bxww/GTA4AeKyidyxv42s3jbezLvnoDkP2p1eiveiS/94V1Q1nxySQxstKwZolMSFXv
nDPb1tVW8Xp6apn46z3cnnH/1LP1BrMGS8TCHG05XDPaHP6ivDe4saQWGbhPSniJ/tgU3JWURC7e
VLt4w9GpBHQjgEzN1O/+3ojOYo/l7Kk3dIU+2ddoeQL4pxgJ1YIh2MLYUqIck8VwuH2PfFpUDVYU
9ptnmG7Kg+4/DyXzuLgcpD+dSZ0r1BDZ2NL6aX9DYRcflIDs6fo4Ap+Zx9SFcUiV1RHDmCk/BSkm
n3OyTUOKhCzelk/59BqqUb9fq/vJlr/xQceytLWNjYJHKaIMKnrYA+tjeYA/AsIHJKYZf/WdtQvt
/kZlS6BByhZbEVli5Ha+SuIGZfVfAS++s2F9YhTb5XHLqDxGuHAhmXVpmwnANHZEU4Ujbscni/Mn
OaKGk9yctpNLSk7/L96nlrSOLxq6MTJh3Wlo1nbyhYKQqqP967ucjLXmHf1ut5yO5upG98B4M/NL
jpP3kyRtHc/f7uOqIzg+fx0cqvEem1Uz7Rw7rxV5lXSodtG5u/EiZ20N9U1Qo1TM68Aa5pb2l0Hz
THBBSA8wfnblv08x+f1w7GZCIC8ny2g9ULQaC1vKTmMeVeR+2IRvU9vL1GAWKUe9RMYG6zTarlNx
8tOg+Mnn323i9h7gDb4OWolqtRTkTEinhSLn1MuRkGfLmuTJAwE9A7jQRep8lqgl7NsEDnMC21mj
RIc1TZHNW8YxsSF9HH2mznT0ZXzCRX8eRY7jxxZ45T41p6fnvMXtcPo38Pw1q0wt5Qq14cpzyRHN
5+G5QED2WMmtpVKswebaLVkig687v709+SDpUDcEm2hfzNikrAaaWrrbJLPEY0UZ7ZOE3M4gPiQj
QdfeS1bQQeQwZU37xpIs4eUbjDWYrqRTa7dnvtrpeM+zAxo8gBpGrVIbRSXHEDz9n44nDbfF7QPd
68j9WXmWMT5Dq6Giyq8MG30pXqhQLIGTu+luuprgk5hRa7y+T7VsfU5PUtHGJO7g2fHlpmr2Z9U5
0ofb/VlRdF32+/yk+ZLLATgvAxDVGXoM7243Fs1zbuUHfLCdxmEszzhMlOK40yPOiVGPpvNRO8Ag
K3/qQsAEupWsGjjQwSqW01N0IqML9QNl+RMKbaYWbvN1GTRI+ZYUlu/d4oHawon/ynnkToNfQmg9
7+2YRlhM6RDATpfS9gAM3ul46YYQKqMMOYEsJ8s3+W1mkVlPFxQ/9dH1eQlFiIS56B//cF5/RRRh
48Dtds3AbUoC4HvKschUcBEZa2e0W+3FXeGVNAASH8IWF4rPOg1U7/ov8SJei3s6YczFFFeKHZUx
ZIqjSdObT1rbeSB6885qvMcyps+inI/3FP0oOiaYfof5rjhrv4NyPfzjMEHok7G54k13Owo29NB2
7PSVg572COOfdnpzbOqW6mVbMjIIWs3prX8N49BLJpPhaR98XNF5unQREIyvNQOUJ04/B2zvZEdy
0UwyraENDuh/Z8Kxp0xHqRvyglJ25UkzuqXtZJldJXrCVsm2oeFD8YUbtwOn37/ka37/kfGUkkk7
PiyZshNEUxWQj1mFHAjdCNopkYz6hRNKgzlj8DeGC1sNq62g3JwGKPUukMI+5+S2u8Uqm1BEo+5z
tMXcHV/6A3ApWBmt2XbzyYH1ShtGeypPwlncCkEEATbPjmQCSGBgsJkGY+kH3UuW7Rq7CVcx6eX1
2JSWsUb7jUmpn6+j3+JH/EcEsJpZc5vu8wXaXleZS77UWgdiAxoLBOVWDPQisTObcGp6NBpBPYvb
bka8GJtYdtlG4PGT7tORxewDuk8EaLuF4VH5vneHNSXlI9BtnE0vMpoB17WDodjC/LmK3Y068tc4
aTeeNqsuKMzguqu5zFhaYVbuoiVNAZgs81t7gPJmXGvpOXOyjWHLf0iMeE30OzqyD3JlU0BoR6+O
l696vIXL1XCQ/PS3D1rW57L+oyVp3tC7kpiPxbCQaOtpPHLaXcWmksN8PnrFSCf6gmzBV2gNUBFA
TIFilcW1ednhPbtylObBw6QfJwl1NPCjafEPRKcH4qYx7zJ4U8LxdCXYqO8QaMX28DbFNx0CozjK
FYCzx8m62NCdtKFgC7PjKbMXD0b0SgDSd6HeAXZXOm3ksA7qveGJjgLvcYiO2WbytpBIOaLV4l23
kZmMM9c9fQH5ahYh5vBuchC4B33iQBH6cjjZfOxs9vDes445/anLcbSirYIKdAlcgJbgszTOcy5b
zUXLrc+erjKOoC78uHFERxHzyhilApIah0nzF1vqVP6Lrjze0a5Xwgwf411CZwP/gXLQQwnkHSQw
LIxJSOuXW9rDPRdNbZZhKQieRCnx9fq5NmM1DYvsckA7bp+pebvZBjd66h3pNqIsBAtovi4Pz7C/
tDWdo61uPxbXFq1W7v1eGw6NYSHMEPJSfJ0i6+t/ZHeW2tmmk9znjsr1ugQxrWijKo8Tv1hIN9kZ
8fDL4s7Z+Lif2Ah3Uuolq3SerqvKGf4phElAdXpK6JLKqH73dPlU8wn1eIMlsEWzTNcRMBX04snn
/CajweNkAL8xWGa67ajb34s7z0mDp5sLXBDlOZtC4ttXjrUN3+IQ+/zCQ63pTSjtNxeBhWXQFoGk
I7eqTXapFvJdmr/n2VLn6ZGcHWQW2ahXQIvgM1jk9FpCtdnytjOvdKIx+1CloKda5V7zOUtDwe6c
yEf1Macy4A3W4yqG3U/njAc5eZqrz0f5QXss7lMaC4LJ3ySIiQt3UI77QPuznHg7FKEHZcnPlZZW
NmWb31i4CgqlI/GseuH9o1J0Qt4fyuNdMwil2/xPOyUaY3W1XTxnXZmdJ9ndtfkxwmarMig5td9g
d1OaP11UuVzLg/axCYXLheCnhCS6L+m4273Q0VMGZk4vLAp9WINVT7HUc18A8rtw1OjmvGtsgSmM
pPV+kxGsSn0lsAaoAusW8unOEjpL/Hm2jGcYfl4/k1DAp42eFTH4INj8mAr6FhoroGMjytyy5srY
v9Nlt26WecVHadevl13o1nuvf61P5ClzPLOeq2T2gmPaZwbj8JPPIaFevlU5sn8U6ppfE3G4lKLH
sdvOjwwvUh0FpB7PuDsPmHCaMJALotJkSkXiGKVtyPueswhcyDhEZT41bh/CzV5rN+K14WOkdvWl
HdJKH+aECDv1IzOKPSBoD4SGh6VsTUGopRrhjLFZo2PKi0uXbyat2Y3HRPe1pvI8/VMRhqRm2tpv
9HGMdCZS4Z7LLv1aT0yRK6fn0hO7QoySWgLP8wOHcYAdUXqrfqzekp1sq6X4b/pbckcdje/utRMU
7Tz+Axc9STj++PtsO5WtHkxKAooqfyu41ZJv9/I86XF1thVa5KJVnh+a1i0/u+jjKvKPhPhigpuU
4Ku5r3VhwpzNrerRool08fGX9Nsp5cJoB1YZQOJKduijVfo5SgXtPHbxtcitBtZrGlkGarPHsnis
H0+LHxtfP5fsDJ29bFVFmCKWp3+ML15mmm7zZlORPTDCA5FZA5MaEtv13Jeee/pZ6UaNVtGwmyB9
oAG6XkmyNWgzUluJriqyW76gY0mh+zZU6XUoXN7k+1M+wBbiv3jUD87RK8TrNDlQy99/qfMadIhV
848IJ2dpdGiiYSg331lzlLfF7PPayZo9VOt24n7asAK5fdayQvolhtrkMtGtuvFlwTNedtlRQ4DQ
tpLSM8rZtN5UpOKKoysuP32eWsUR6UZBdlTN+taRS6egzfOxFoZdX69qqBHR+xRuM3F4XDLC4jZg
XRgTR6e8nS6+X4cV1RS06FEFMqWESgb1OqtANczSrVcTFT5nrtbrgQ/xWdbGKmLoFs1YpxgYiSHL
M1BbU1plijumgpNDzAhVfBFRR1/ixH7/JkDRRdk6LBMDoXFOtAlYQgdYK+gViAwh46opMX9RkJDl
Nn6EnfrgXOsA8jcOftluMDnyEv6S8RNxgGwI5/f2MnaAlx7ZJ81RFDvn41tuFNkSfvP5BJ8h4OVW
Dp9zeB00dL0rbysf6vHwWRXH5giE8JXCak9c73Qe/UGX1ncovsRea1gb9CumkzDUS0dH0hl25MN+
cWAobh4Yl7xwH8gIAmJyTISL5nSS0lhWsAmV3+pH9CBpFtnu/nC0lYzLLvGOft7bhGMSbyAYbZC4
DT5dN9cvQmRQxpCHIij/yv76OlAw7To6xZ3DgxjjwvT4CZDyQ+LvHqgDd80l/n2u8snYKcwgk2lB
Sxqdn7SN0PdSeV/FJEy/KeJUdAqAPXyeNYofoL8G0pn6FZB2HBf+uZV2H7ABN1RsMlNdPEgUEirU
v+fY6hZVSC80QJOyceQOpELjyN8xjMgmrXP4B9fE8c6j98nlEzEX879Zeg5MMLXwzqx3XJQ1rDJr
l81auBB4LQfGBLXxBM5ifLnPbLoczpEVJn6xZF/3c+qwTrEgQQKAa7sXfmZoxXmZsTcL1oipw+i1
4isdBfYYSsfxC60T13bd0aCQzTMDfWALps/tc8N6kVxwx0YSiHjSrQplp/5TOdgmi1eoswYhrEj9
v8v3bwdrQm6hItf4eBU32RWIoC8gcOF0NIvmdnEvXfIX8z3/Xg1Krf+4G7vcjeglbY/VoXRbBFTA
MttA/xnRBE6zoTBvV7ltIM8fXC0cxXsJvXJiZpOrAD1W8U4+02+mOQwa36PPWfSxSavFEzEbyC3e
5aSpm+ntvWvXhAbO/ed8oPWCsGK9X1aBYN2eivijVUvVipin84GzqQMdWPMPGQCr7efbI62mu1CJ
GYhnqhS/LGVR/ca0XuObSj/YfUL7d1gt6L6dBEn48BrrCdEHoBru8aplvN6RcJ1dhjup4oSBBdsR
vVIOOEvB87eFT+Uxmtp2um195iiC5ca+SQb9I94f+z4LvK4lnJSI7RZQaK4spouJD8JZF4ui2rJE
tcgqDhm5e+40d2P0V+AVya3zv2JqE0JTPlSy/IbwONm/OOAW/EgnI5z6OEH50VGyz98NRBoNLaNP
zgM6FYHtTV2/Z8UF0MDDl/xHyKUb/6anicdmvJAIOPJPva+u2ZKq6EJE+XsYGDFdhd2mD4plyUww
bQ+wYnVnDsCd9FY86zigK6aKIGFVhfqPhorw+vhp/jE61SL1gDIMFa6qhz/YxAE87QossyJzB7uT
yGDWxReJrfySPLuVjxYDcoiMi9n8UMwu7ZTqmfKEcMscTgGnYBHRGQygzS7spwgAm9vKsbgMi/wU
HUUm8NDb+iRdSN1o+wGwxUDVHa94iUhw6VVog2RWNVbKIBLvUdo1zm/z+DQX1vVvRJsAYsHGzn4M
xhDQF31SEeKcmn+UIUIR2opDWbfA+YDYYLLgl84MlaQZN1uQb/tPXlL3aFxrYBMBAjsZkkJxKQXM
OCKmhi0Z9GZU3sPTB5TA/Y21/KRMdhih/6edGW/r/9+pV9qNnuVLu/pempDkYJ1sn3MiC6wBdIXG
gdqSs/Q7aQL3oYfjcfrEGmwKa12Bf9P9SC88vP6G5CIsfCN8cqS1tclxpEEYVceBMsxO3Xxcw4Oe
CGFRnmZuA6wPQM83nyj+J6FIRtzKpJf/3JZYp9qSa18ggxqnI7zpdGAnZNbz9vbrHb2gbrHlMXM3
ce2LLZ0Z9h39IwrKm/+gNxjsuW/X2qweExN0MefCi5mRkC2yRXPgENfpEaVcuPseOBv36r92TioO
0VZc28D4VwbvE/p9p7ZxdLTf0PzmWeJS412y+R5YvZQjZvIdIgdEWFH2gKKJTk+ZmdvxPdpr+4fz
xTRRFVaDM57iBZwLFetje5vMZwlAvNmkbuZpW0l0VGD4SvBhStHPV+ahsrq3JW3zzCKVGc5i5NdY
TKzrIwMWHr9Th5EZ9U38q2e05L99n+MjXqmcypYOeTE1+9vnSDmiBBmQZyxf2+8BvsARfDrXCEaL
F3G03hfXb0jY+9DjzuFBWCp3kzXbbELZ90gzp4f/VfjE+IpjSc/sjz+wQU4pneYEuE136I/IaPf9
LLL+oSvZ1pHNI2ITcYZEX/sze7OkiEKf2s/d54rc70ACjlLLeh24LPkQM9T5h2uMWDsrCrbvQFfs
fvY5koA8iNUsLkiNg3TsqNrZYu5Vm+qz6eECmRKThC8kAROSFbMUzffqCWVmYGcIOb2LzKkL2LDI
/w0kB0vjL96x3DhOKbvHKOHv+l09DM1a2Kf0PEOQ/1p6ajVLWlAxzYBMQq654bDGIiuB49Mt0ROt
Q2rLQXuUA2poP3pI1raI50hSvGLFmCCTP5gb0EbUvazsOjiTDRK11SiLyr0X2SOZvxuxnhVf5JzE
t3vTuw9O2ScdkWN37OTcLLRZMsMgdal7MVOwDCZ9EIHk9evMQuC9R7dZGsK4L7cPqib65r9X2SnC
/3+2IpQxG/7Mom2sesUBvoHDkFVeHPQgvhHOCJAsDyAQ/4NHYOkd8uMkgBnhLM7uufslWO6naIS/
5ojMQ8DJjO8zcCBd0piXL//H0nk1qY4lQfgXEYEV0qu8R0II0y8EDY0wwksI8ev3qzsbEzt7Y24b
QOeUyczK4obGowQwIxvH4PFrMK7aXAOZPrzGfkLTR720E60nb7BLe5AP7Tok3KnbkTNIaXRpb1g2
lrFfMyBRBhBTDkaaS0BI4I/ae3TtwZy+FpR0CXhuHVdNuOh7DqNea2JFw0Qbb7EfDBefuJw+N9ev
8VaN+76E7Un7dp/eMwl7abO8EHd86lQKBXU7BBHRmGm4Lm+8mbvzwbD06/cIWirN+44RyfBjyyj5
ODlYqNKxhFE58yBMH5AxFc/6J1XJ2AEaMo/mMCiNb8ZsholLH0WRykxhz1MZ90SinZ5tycAFNIrZ
4cv5VVgVtsaSexj0AwX8ryNZ0tZSevkYbx0MYZjEtV+Lo0wW8lsADTkTbMX2XgFSmKBHM91dFrOW
Ktkezq6/jzc4e5NA2hGd6YA60Q0gtjVHOSWl/kYVB+T8Lws7+LcoU8bjnw7pIdyARCBCXltXoBnl
F4jogixuWroFXg6epSy/vixW6geviUoXqU6OHhII4/P3mpBRZpfZ2eOXvkmk1mkvuCYdPS/zAUox
pfZ1vgB/BbXgc3miJ4nOwNGE61PEWGsfDCkjeZJWW2KB8ku1FXTM4fSFebyWnEEZ8a3hDtzuvlpG
LTjF3+k+BYo4jY3xn8rl+piPoTTZHCG6VNpQcP1zjSrBRhr5oCsF0bTu7jEHs4XcgOzVQPrpoK31
YjNybktxxXxSk8F7W88UgI5StYTv1j9bhdmCCRMqDUU0EwU974F7j6slCKeAuhmb7Ms86zrWPMrE
k3N1AESOGQF3hUxq23UEn78uD84hB/6ichoibktuIJsmnf/J6pg7lL9jCasn5FpUOSoaBnSL1js9
LnE9+AJsM5LFTORwSzA+U3SN/QXYTCwL7LBgWTR664zMkpgwsMh7IOXIVFwGp8/62MTJrKY4p16+
i4TMfCKecKkTnxQxI4cAfI2uPObmRcFwLswewMjXAXQpi8mZbeEI7dghcrTKZ+Jr89vY+RzdQtPV
l3kZhc3RYjK/BkVZDim8bxDVmiM0ASNiRn6YFiBQ5dF4MPSCcu/tFI8VqIhaO11ceY7GZWhcvFFr
3OcVrBdD9UlPNUGvhoVTlX73YJ7BPLHW/QTABr3GBCM5xAVhZ6lM+plY9LX23UJ/mygZgLuN6TE9
gHFlB2lndbGZlIZaBMTT89Jpg4tNMXiNu0s2a6zUJRCDgHDw1Pp9Q1AZCUmggFQJrn82qkqH62U8
Ad7naylUgQ9SLuVmRQn6zzgl/uK6kn25r09L2/QASHpW5RT2IRybHbNHeHvOLySH5+KJ6o6OeRwR
DelZLxPiCK1pOb9bAzoTMvqLcr7rrqcwG5Sh6rIAfhwnnKfRrNgTfbAAkcFk3gYth/mOIERcbUaN
YDQhxBLPuyY8TLSsmyrWZ1IsOJPUQSghMl5IIKeZSQJG8WRqhXunxC0eeUGHvUgEq4QW4qQYVypX
6LiFSkU8MKsXDk6QD4Rg3hgCRvOUk/27v8CC9S8j9U/YT5fi9Nvq4EuVAJUoeIDreYI3yJ2X3U2U
UAZ+sVTwrqQ0YucHCPIaDyAA+9Shbce4mNAJQds3edzrrVxephNb+91yIQwgk2ZrHTZ3sAxGVOW8
r3hCgF+fPabmc1obHvL24bHD3h/REU4K2i1h25RAM7G5wYjoYL1JqiiNaU6ZpMI9kHHdarusxSGk
RxwtIwWxYzaiPZseJ8rCeGXH0gAdPO6uX2s9GWrEtNouHMY5GXRgHAICUNWJQjkPze5ER+Z0jc3B
r/Jvfl5eVnUISYjW1P7s+3Y3ZBFAfNiAoimTb8rECtRif9HHXAzwlUc/Qq/EyAFEFazsXOUTBCSp
rI2Qf9rqSWVRYSSnP5bEsBpA4GwPoK4nF1v68Y5ztmmTCF41/SD0Hc4hA08H0bdr9olZouKYq4zr
16ZP65jykZtj54ufxI2gsetPkHEhYtb0NxMTxH/6/bPdBJCJSKLIYG8i9zpugnc+RJROqf8Kn8D1
lGn03qTnFEjtwX9qGPru4rkIN0dHwHT/LwRE1LpsVKJUO27XwcsDrqKQ/EBAYBKPYQcObSF5qyZ1
mR2nG6pEOd5ewsP3R9EjHGaneb3kupjUr93F9YcGcV+H17moYcDXZ2Ov43FGbM0H3BQqo3KRQUE5
dyx0s6BKA7+EXUa/SCMvMamydzcw/uH0usU2mNEySTcjYj4kRMbpaszX7G7cFpw9k9uFdw++ksY1
oqSnHj/5dy4zg6dA1BfzPR+O4Z6rCFf3GH5H49GKEGQ4AVFCNjKKOtHHsvKCDvvhiiGFSnWHptX8
WsLvQWzbZHIwiatFMxQLMaCCbpRMDQq3OeCI3QhmUl8849MUsLTPLhf+ju/hKZabpwWfPru6L6Lu
cNnjQXhKsAZfky0hZ6CXMYOKJYMya0YtxXddFswp+EVR+VqPzT08zjUXIoWJ5vOEnn54glnAKyiA
26uooDrp2TuGw9kAi+pll9oj46NHWfNXm9036Z2e02IolWFIf7wb0Xbz7ISPYZx0qlEL5UCv/tfY
cKDwHSrMQd54+FboineOOlPEFHcYZgWmpooacA3KVxr4cXJnsLgG9wzBj8Iv4D95WKWSuDtUGsGA
aaH/hy/GulRnHb3Qh0Ig29qEoUwHH7DFKIEFU/VvBCzLtwHtJPjVWb38OQU+PUOGY8RLS5Krhsan
ewiqOT2sTWHrn82TW21EVlP5dzh/Zg8okKlHqMeRgEA0P2anac/HZcp8Lyp3nD8XmvXaQvomdwY/
Whahio0NAcc9RMBERasfnGvU/vZRE3znZcyvR1LNA+PI6wfGGxjaHZk3abwAMSAEAauwI2HlOlz7
2urYWBSJ3x5s589wcdx+aTYfZrvjIeiHn+7NBOjD4fSUX/Pmt3Oz+YCaxROU7qCPMLhoCNaTkw8C
QTB/zUioBOorcPMThgdlWoVuMOk5Z+5jbXQAh1HeZUdELKjy2mRkoSm7o7sbTDWjCE97JSwDcMSe
D9tEAr9uDlOSY8DrnpFXlzVHS4K/skV24cGigPVTib3CEXD711hxx7T0Df8EKODShQZdUJ9m9g+k
gV0dGEei2Ms6ULZTtCMRQq6qC0XOI6V8hwv3aiT60drlIOoP8hI1rPmF3hz4MF3j6P/455hvQYPy
Mh9eDS41dmjBQZU8ZKh4WcGD+YJSYgaiL3qOBHPCgo3lioMNCgaVR1h0srvKE4AjpaEUAgbajtWN
4C4h7Tco2UzWjmnm/oHPTE2GnavMPs+ZbMMwkM7grM9PBv8Zrzt9R+2a7jNKv6DFAjoC9+L2+KSq
FWX3yfJZFxBLaZimtT6nk9KDPfQjHCzh2wOv6gJAwTuDxwrqPvY1p4TLeZMZa2J2b9+hhK+z/A7C
dfJPOjdPSw/TGsryFSIY1ldcw/yg7113PlcZ3j7rbpkjYuWfB7NnBXQlEgEirb8HyLX2D9qYgiKG
S9xHFYMUlQTK/Wb6Ge1I66I31OO4jONYys1G52W7+yPN5cFPdzvK3snDPYpig59FpWnkCKOJGBd7
vSBviULR5P/9LG5My99jw2WleLGQGGnojVPA8IbxmtXepozvOh9MBhy16+p5gxsm6PvNo2p0lEk5
H9AoHY1RrJgLPfQPOlZfrc4b7VMBPPXVdYM0bIW8n16bJEqll2z/PozF3cjlF+NPikPYvPDjsyfc
ttowDo8zXlKsuiVagTOoFRgmvD/4DsXlUH/ZtIYO2jsIR27KPZDvx3vTFamAQX/fRWmk6LHV8eOY
B2PEdVJanxyMyWxmhZFTn570DcuwLh7v68GRyLth31RsMAnSj0Ih8TCv+HTFjDjo29oMVT3OSgSj
ALsgXyklIQiYMWJWnmci7kVUAGd6WHFL3Kj88ppjX9tfJ6FFWK0RHwzD0TyHKQk3G9TADp/Ov1fw
Mvk0N3Lq/FhF3RP7+/TOQyDd+PxRRjS7lqYvg5QpGwOA6ODyCaep7N+DJNJN2tmr//nDyI/Hln+t
+Oatch6gWPvpPHFqJ33V2hAvx7DUw5V1crsmWiuXppphTW4EZjRBQF6ywNK5JiQUOOjMImksnOnf
yfSSxSoeGBscIOQ+VTge7viyIMtXsQPn9Ha32zDMswYfHDyM5DS7nFx2YnDUWn4eaJHub+5U20/d
2BgrClsCSvJ3RsyYwCGNHYuWWjO2oW7FLV+iBrmb8Wq4r6WzmyvROjLTwvStxSKMrXy/x1v15I10
sih6itg3UszD8A05GZ0QSAD7KP0Oc8eCDuLyWd8jlNFzHoBhIZrg+lqxm+MBX2EQAIePyqbEio76
3tjhPsv+Jr311v/m4Cmo9eEsAdfybyGHoGds/CvNVcwtLuxHwOfAGIDj+pzJJFw99Sx358Noubzp
k4ln3/T5Lm3dLA63HAP/QgqucVhiQpHJ3sZayoDyvwWAP7+/mAgwwM/grwmYjPY2GGF+V9lRxNyn
viSm7dKdloySdFfZx/kA4Az4wgZxYkQWhxl0Z2MTJNgbEfXG+s/Ijvhp4cc8Tvs+ol5+7tA5hdh6
AbaNUHocIsXqoAwheHY4KRIfwB44LgzVAhUm+ECaRcbVEDkQB0pOfkEqLI3dRV9O7Nlp8sWJZOxS
l/ALRwyh4goFHFoby7Gu+E9vgCRoWs7e+MOMs1N4N0fmwTkjUxhi+QVRaFBrNG4DgwWiD8XhBFBx
hsJgP0QV/gR6sHMNNHEVCK1sDAoxJmgFd/1EAzGtu2N2hkzA6JiAbQUSnmMmF/Eyoeq4gSjSal6h
VMgdNgJanh3I8xwgmM6OhuHiodviun85D9RuSFC3CPGoQn3XpQfFv5T/OfAjOBFzkvddHeQFyCw2
3IFuEnuz3YgPfsdfoj6hCwueeg6zTV/UypolFHDEfO+6Nh5Ag0db1YKObraveMNL4QynJ8fNwG05
SGaacVFFSVoiJ6B29EU6k0gLNUhpvpjrW/egZaFhibMKpMTRuQBiflxMTvDj9wfB3e7/2TP09nqC
7CuVKeS3++ckVsj1N0KWk73skbUO0a6h9ZHwdAXDWiQJRraRYj4RCaCKZdIzfwPPxS4YCLIUDjdy
v+SzkjCRxWx9wRiG7x9Z3EPi3tVAe/Hgg1yVenfCNWFkALemD5U5sxj8aFm4EBsggnBXseTgfDMw
QtpwvlY+7cS5GTPPWci6cMvw98g/jXFWG/O9H1cWtYUXhlL/vBBlrkhCAMM2H/1TR0ij6oa7K/ac
GZ3c9XB5hT7yZt4aHiNWd7I4G9ODSZFUYVW9OklWN1KiiCTSrOYMSHJ6GsOAPd48kezgt7+tnpFP
1wLta2bmx5K2tJ/Nk5yM6gSg8IC9Nd0Bgsk+VM7No846em9+xR3t/3O64kyBZSg4kYzjs7Hlw4Zu
f1MyLazcdYexdGbEzUp3nEdHd2LeNAfL2MSbjU9O3+8I7HMet/MTBJQttZ5lfdv33T0Ylx24OfIZ
biLHkXYNSP8EcPyP8nXdu+63QY0rcECd4qZRpDGG3TWArN2GMC+WDeBxE8zEOLUIynBabg3MOZjO
gHeu9duCWjm9R1W0XigLPFqAFVV70zNoukNjk5GBD/HCeXOm/1i3KCS3T38G2h5wNPDH5oNnilBf
sN6LM0jBay4W2wRvMqKPvl2ouk8F3zVzuO5mke4OtBupa/iSbCXMbunqxqJtiL9TybpUtvpqs8kB
5gYJQeeK7wqfvrPfvdwGqxjDXE5E7T6zx/oS64YNH9xuB6PsUTxJLuRm7ealNw9S0A0wT9RiREvJ
YC1+Sl2fmAqtEOE6zrAVh4hz4R+Xefwg9tcmp61vGnsTGy7gRjYcMKKmz7FxwiMKV2T5SP89S0TL
zH5TYqTp22YdoERqeWMEi41PqPB2u0Y3rcXK8kUPedEDlwOcUwmwAs3zd2bQxYX/a2OCspUh/h4p
4R7iCoTUE8DQwgB3OpbG7OCjZnAqdJ4DUjjCqfu/iIYIKMwpOa/8szYugRyxMW83vbIB4e1BwjCW
8gLkXKIARb+xfe87P0rBpKgOjSkiAYxo0/vAGLMI4wi2Id7HJcbWQxuT4wgSFwCSZrnjvGmbD1TB
B/eDpKF2r8uxeaQ6x9zchPDB0vWQDLajyXfSn/a47wzAD3GYPkNSE4FPU2qclIlFvx+WVmEPVgVQ
MwjuCTlqvRDJqBLRZsW0mpRPQlTSieIgyDYJ7Dsfe5zTaUp7guRiKrmeolakJrRe4QnVOrei1efj
idLSVO9gt4DO7VHyWMDXBQMWn/HVRifoMlfkHBG3lj6FNJ94Me3CPvHmtydApCdQrN4Q8gHxuGS4
w5DgXQIEzTSOkwxke5A7FPwCwcNN8jE8kbUOLGVROjQXuMxNRwm+0aEcOHBKrB2pJnwwsIiRPPMT
HwoWswnjqBB57qCUrVOSXES1MEJnewcijZD/o5XBlJoQA0oFPNHhxrKTeDKkQnn8krOxI31bdPRc
eBfwgKsNnzk0wa57rNVo0l72NvGCDCrvuxyi9cmuLGZn3mc6ZpyASTl+JHOLhfFCugBxFCMlt5C3
QuBvOs6Rv3WAuCaDFFnXAH7pxGtaUHTzZEQBj+aGVM/UM04ZPYay0LvjMkinAgsPvMWmpLCTsddg
jH338isWVCjjd+N/8oUPCObH6Xz8E3g4lCMzgx8suIIrdpg06SMIzF+UpLCK7z9I79N5fqsCfM6A
y78YTqAxSZtfCPH7UN4C9VDPLghMgjpex0aXxD7yGl4YDdofldyQMFQZA2sE6+xsC+8Jeh0iqYo0
oLgv0hIIK32QjYXXMZit232wWwU7fczK6Xf/b2fe2GCgH2mIKzZSDSD+KKG9xial9Dgkvck34aDU
weGDB4PeYubVcd/s+yDcrI3e6s45ixrIsG6wjstx2Ovo5x6egNUbGTgV8RxJYRNiEF/QzI5WV0ds
QMUa+oklKBqTiLtlwBa7FWdAM8sf2AFa5Id1x05AXG01fX7+fWDU3seLCjkN8qZO0AeQGdkPqj5s
aQVxQizcaGa1OjjqtDjaV6e7eGB2we4Frl/Wxc4iKibXP2Es7hSDnPUQTtzIIGMvEzgAULJhRvmL
wIdIlJMpKOW7KB0/mxOikFv2llm4w486BktDwcX3Fdnr99PgEe08MD64uXD4yLCqc6Ac7Rp7iCv8
EKOp+1Gxv95tlZGKSPtT2Bi81u8/nBLUNV3ItiIhkv9QmYKMufIqy2i4QMoVHCQbu6+MLEX2OEfg
A4RiuOsIwSr6FqI6gQ3HS9TK9NSc8L5d6utdA5Fmq9T4UOJsXkE4IBsqONNz4vZxewqEMHh57+kL
yBgqLV8Hn6jVccKDIOy77+hia0ADHYzFn/YDVdAIuf2TuhnY1EX7DuoFWwQNcwQ2+Fp5uyh5S29K
E+m1eZy6gt2UXeyY9JuLFkIB16JZ5I+GSCCyN2luhA25CILWAd2a3S5hFfUN14MHKJZiRypxPCUc
XsgErsiDTaOtpl4gdm3qp5gJhfhphk/gPu+MJRtSgAiOkTKb1vJhX5AZ30zlt4o0j2s5JUojKxm6
52U9KwAFiKaFo2go943rXouqOUQzIDzz3FCyj23nB82IiOt51hRx/WxYUUIzt+jdp6V1NIPKLJOW
DAnsDO82YEEHzmHmEbHC5+dD538zHpN3/Jihx+iGPh+63/wietC8e4ROm24ZcdtblD6lo+DUz01f
T/lLJFdww3/N4hpVQxrQF5u1joz8zcTo/uF0VbuDuyrUf0gymY5EpPIz/Olis69E2oq6RL+DWmv+
iDb6FHd+ulvgWoC4WnM+jckcGArO7hAZr5wQDxUh8oAzcznTD1b0c+oCjXmhykf4b5Y0DowWcohB
dsiRTA9R5W06EUvTACQGUYmtgsGc8BMxOuD0k2E8BOqSBVuXwM+4U3973QvBLblCoNomOyIlQECy
qT2NAPx1ykDdDaYtzjICQp9+igz8lX6TRm3g59qKKWAGe8YO6PbY22/e1gDkrW8imKRGBcp1b6RD
tw6e+dCt0iHzPoc5CiNmIlDImAxN9ZhEJJEUsiDi9+7cTJWDMDZPY2olfImAs2TD3QBxXB9XNKou
/A0m/0DA37svVCNVBwXJv+2MT7OybwDZ58k9PY3tzr5yoMSs71wJYA3RTElSr6DkRx6+hD6LKZIT
U0Vs6DE+89p7/2jUfIw4DXDWw64cf3H9A4gJDG/iUhGQX8iEmHtQqUH4pyxuwRuYkpCmtjchMgfI
rTjdDknwEWhh92cYN+4zpyKukMCS9CPO03jVR3wk4MXdf39p84vKYGQKx6J5j/ARIFk/wpK9JGcM
CW9dtKdFgvmyRVgNuYAgundKDWyiEVYYOVI6b5hBE6E+MCpMGFa8ChBgANVUtfk+cKp+hkxZoZO7
hWv9yCwMQzr/8WPIdmeV4aNaBFJ/rIYoi8gNdNMRUrFvysCsaFUWeAJQn8aN83BUT2Rw2j78IzOb
f4smZEcPkBpwHSjqw7uDxXWzddjntAO4seKBZgX/QXY3AHsPLDVoecI9zv/NQ4EbyPu5hVoKc8jV
dc9mgC6aHmvNrbv/1XxK6+nhp3IElj9nd4e8Wk3H/sU7zb+O4rHzCr5kgGAKbJJOAgkL6BhQLI/+
uTnhnMNMMxUq7QBQMeCwyy+FCzpT8QtnfjZ3rOilXkUkwaBQrfOIEMxc4JU4aYBpt+QVHjZYUhBd
yk1tM/6HsxaW2D/fVAgXZoCI5eOoYdAOTC9vEe2SpOaAPH9UUfRK0wFDct9Y8S5kiAXarm3jfX4o
DbBVfjs12KLM59BV05octxUmxcjm3rSeKh/OM776kqgyvI34KIScVrLOH6NSmt5nOR3OQsYZrDFh
3Jo3yePdVhGakl9eOxIWsIZKQaD5nG+YdoF3uvqP3SXp+dqPmp1nDI+aHIledP9pXBGkMHWCxIfG
rphgCOrfEsiCC2eC2gaoEfGKXbr8p/VyIKJ9ApcW9YkdNHfpkDHl+sRruOsf5/3hZMus3w22rVlc
aPU/OnNS6FROrL9IzvJFLIAGDMAlLTsvXxlZ3gFDAjS8AV50EJQ9C4SEIyLHrrf7j/16+n20xAXU
neJ+fhqank40ZNtRSbrGzVoG4gDKk27g49M3e3gdPgJmVRA1hJ/9G1+qLQ39jsRozt82AB5ijcPd
VsjvfokO2zoQKM42G6I8WE7mcagnr7RkiIfpf9jw+dw/MDOB0G3JkZJ6njEo6Zm8QuV1SPvBeauy
xGVyeCKgxhkcASlffJ9CVVAjSI2tBqX/yDYKBRxY6HXxdTTj67boQvWFYtc79Bh0S3f/ATIulp24
mzpn5FyHaISe7OblJz7QEZIj+k+EAtAPJlyzfQYKcNazMemAz42KvkkF6RBFQXwXoS/1ARUEHmtg
VeovIoW3lV8mPGvuu7AlAmv0klvwtGVyb4UvkQd2FFDMcK1qiu6SHuL2i6qFabZwML1bwr+Lbb6L
LyGhWgXJ/gI9/zfj1AOJ58ACYRS/KF+92/xJDXjNec2OJGJRjTMyZnX1/du+WQUsAAVJsmUmH1U7
S0EI+wiECfn7O2OzTMFxLnCoZ6jxypjBFaBq/IHb7wYH60TFjxexM9YBOnkhsAYtgRrdBFOwTJoW
RNIjBOrwR2a58suMjW4kpc+ET4l+6hVg8MknBiXqfhBjsDx28UlFNc2UQrB2YUzkVx/o2hgxy7tU
zBWLnPQbnx6i0qW8VHhpVThH+qRLEV6oblBWMX9pX3/w7eC9roPHjlGk7myo6h3iy0vaB5FQ8oWb
b6pOkIXfgz4029VSqQgv9vtqxQ8myzo+IuTneLlmKINtZQwB3ZCpMPTL+UEooyEvDdaqM2btEIMg
Y1PBExi/SMVjFJs93EwRv/rAAy/zSfyTBWT9AA8nQi8QJljmxbOakJFG0d6RjsdfrzEFAhyl2Mzj
EKiYDesAbkLYv41pkYung4elF3Py4/hgHvHEFCEjTl3xHSaKvbvnkATxO7LQDnmEdR8jGe8YFY5s
yG1RqrUEzYfJse9TR14ZY1YxPWYgloZsrhktqOVMIT1CnXosNUEh/wqZAIDSP0xkN2DnD7SLmHtJ
VNZhlHuQScIbV4F1HvZwq9Yog5gPOHsdfndtv1nH4/GysdHlZHlqssYHA9s0rI01TCWci9UgNmTU
kQSnWdhWeANov9mHMSsPynLOoM3y4tF9hI353I9/lD6vuI5Gv99fbYp7Gq4JvV+5vrIOSMXvFjMT
IvERO/oivxmY7xuf3+tE9f7NUWALiYMPpiQYtmDWMtOwjWH8ZtFfoY6xilm1F7Eew7vp52M9jo4y
wzzh9x1cfyXpypUgRB9+uMuAqb0YG781P41/1SiUA/4EJdvf3vhZven9F+2DsYFzks6PFhgne3gT
qX++iQa0IeBhf4gMZYzByEF0cUV0qvQ/hHrpf0vVUD71iPBUeVqYMuJGEpA1FixjAq8EHqCFAohl
LpVifq1vj+CO3W25UUgCR3/NQA5KtvQEUQlBDsJLlbChT5hyI5HGgti06WEAWyMxaI2sbivuCPji
UzcwN4BehxJrtB3ojK20FCZAmYgNEyL6Bl2yWS8I9dxZitIJYxBAruw4wVUVqA/kHSLsQDq2Ysih
BT6hfBQom9MT2zdoOQgkjE5DQVzpmG6T1sXlieEUDF6+FAL9BQLmPp+Zkte+Nrl77/CdiDEpQAL9
F8Ge3U1PexgXEG6bLsDGm3cgZeHT/m4pHXDMMP8RsnC6/7x8WXxDipnfQdToFoHWP4QzsbMs8az/
oUuZ3AC41hNZLXE00UD+dgg5+CmZmG1aPVw1u7BLiESpvOjCVWx6+zxRhmWd6ufAwLWMQ39ZnvpP
hkqWXlsvoPH/WC6aGYL78RdBmi5+DHKOUkR/T1awufje4EE69Pk3v1mxhzCJg1XNxoAh1A9Piyrq
smPfEOjVmi1V7Qbvb85BhaaHGZF4w2JJq1pVqMpkeQEbv+w3Rrsi+hmtYH67cblsp0DHnJ4DRWvr
fEi8pZFTw9KaxQWsIAIwXAdyEcxCDu2I6gK/xaxkRh1WSWAWcXOHB8JvdF8oys4au/kYdIAJ347j
j4vw02nhItkimj2WiBpE8gcBOO5iGk99zcFExvCR86JXdyqtVVcHo+NZA5JyrZG5S7cM1DicNqzI
KpcjWJX9ajgwXwWdMbomKtPNOK1QtB6N9SoBG8Q3QguPFAlyWdqPi+Fd4/TlOQUmE7Eoryl7djzC
zZ3dA/uGw1M5TXidan5hpCNQcJp+8zuHrwEv5015SCyM+WUD3shZupK0QAsHCU3PKboyjAsqC+9J
0ymloHT7twzjdzJfCxEncqursZ93fdF6Utf4ajAwYIuYj+EvEdOkxz0rRHGEB4bTb8l7Q0kdfJwH
31YbKqcQRhkdLAez9YE7UWtu2EJG4S7TI4w0ouliYutu7uPh9s4DHafyQAszBz9P36hd6HlbrCrY
4+eRWe7WadED/oGLWsODMVwGK4uDEi7lLMNKRHaopH1Zg8PIBt8GJoCincEp42+YMcAHrSHeN01I
b6TYjxADHOaE03gNmooNHPqps5lCKobsC0opM6dU79YXVRXpztnlrdej23gCVqByEKfvokL3OC8t
bf6F65n9K5KwlteWnS1MNgqSg44ZLdegkAkIGB6+lTuxwd2JMRkkq8Z6AgDSj9bADistf9FSCsTf
IjFgsmCIUp6ODGkV0Cn4B4IvetOXL3BHH+5oZGEMxj4zAJnPz4Mh6L/dE7CdBvP8Qk4czBW/mTfG
XsV5SSaGW+9sdmYd+36mPuKjY3cEPRbN22dOMU9ok7k7gGAmT8CG6lkzeSWl+8jgSjH7LTH2mhUJ
CvZIirCb+6E2CT6rV9AE/8ITLLTTY15Y38j7LDImwoPjAWiWr+4lj99DhMCg4g0Q7pSAHIHOnpqa
g6o5EqkGaV8DdbiQ3WRzCEMTRoGVJ84w0WX5Ra5/wYZGkAapTK96QuPEs0X1ZfeQOmFHQqzHJMhn
3SWzZYQr/wS4OXSYrUMfXTpx8lqRTSbjfPDz2PZno7QnkxSMgjVESsEWYE6oxNkxCPnKBaUa5EyK
FAc5PHz+Co0KN1lyFQ+NCgFtrCMyABlvb37Vaft7QC+J+AcLlMEKPMs4IWZ/c60wiDm9jCHnien+
kKHg8LoJ2Q3IiuIKMm9dMFH01PdaNkzPxDXDXxxDZrIOm/MMeVE9eyQaV+LDWHq9azMG2bGoEFsZ
XzZCsqZqW1KzOCk11olRT58pIhSUzz2gCcCYBJT1HzRIta1YTw1bxOvtovcDISLLoZRcjp1/MDg1
ORe3wXiZbWBgGmrOkogU+ag12PchC8FDveFe/jZVgxOInRaizvRZ50EC0FdDQr9Txtf5EdxkT/uN
AI5CnKUOXtd5kGv0neqqestdhxbkKZHNkVdFKvWdeEhwI+dPZC3Qn+MJi0pZK6XwAEL22r5jphrp
jFLZ68dqTrAc5tEBip5seyrMDRzwEOlbw7oTrjURmA6Dta3bMZYcms7iq9FkyOrWq8cTrvUMpc8A
ABPolhlxLNkRsDyYm6RGYIQBsR6PuDcRbFpKjRFTaSC5nLmcoRRIUZSfHPYfiGN6cpHEd50d7sbm
4rrAz0Xm5BocJVjGjOSr8QvW2jDvYzHyBmdDJ0G/WdkSN9/o88jtkGXDdKTpxVSYHHANu0Fz1ppX
f9PYCGHJUeQpOCNt+wT6xJ3iFcjIqHAzPZR9mJfA19YUlXi/sF0KjyU4Gsqbz/xGnP6uvsKNcreM
ft4nuhdmv8/2QgIAfieyVWMHquszDScahxF6DTq02+TNFWJHC3IO1VKoY/5tsDm5cmP/zbSwM4IJ
P9pEgY3B5inARAoiKYXSQYKXuaMMYOxbNIYcHsgGMtnQn98YiJM1Vqq/BE1E9IA5C3UjQKoAdCrO
WwVCAOjnlkB/wYoLG4GdAE8CajyiP7EoakLM7P5wWUjQ6cEpQoke7d2JK3wCP+kZCcg59loaGvtZ
oSdP4jt91u4/8gqRtEm7g0EWv1FYqMsGaUdIa0e2VIIMyAt4x97TiDO6uL8xn0Yhw3rGgzfHF1l4
rnn46JvjET4VOpPZHf/j7ORkMWvX8597jZkg5oaBsjHxfzCLm+Ulyk8YTXmQIm65LTQvl/aWXRLw
jySg1kwONjP+TGcQ7kcMGDPFizm/zjBqy4XdsTFlcgCBlmPJLL49tEd7pB26eNCzOr2kW5bTyDLr
jv2Pk4TlWkrh/qdhABdtxRKkjzRU4KFmKeDrTvQtkDsRASEc+aBm5ptb5Fx2pbUHKKA2OPHO9qqR
AuPzqNOL/uTKGhf3azcGZx4gE7kRQ6fonGmNBC0nVsLkSAEILsEtHektW7TJbdWTwh8LIg4KdRkm
mhH7XshTiBLX+PbvZQLxQ72ifzFBOU6g/Xz52oNjHjT21lExIkGhiyZuO3+Ng56XHrHwlAlYnBCK
+xNHEhOkTmmWjIyek8brYfH3Q4/BpnediVY0x8YE8Xyi7NY7DsgMRYmT71nZSVfhUD+qFT+SPkTv
2JBLQ2jb/AupR8fbtxsyY+3JaWPiHmUGKdQeLesNdo+sOxhAqO8waDGFylwxd0mF+Ca51EBWfZjT
fxO6QuUwNUJzzk9soKR2movEllN2NglNb5beoBIZLOViA4NbpGbeNLTUfVpnMojxkW1u2Ceh6tNQ
awuDfjPxYyQrvfhJFXNyl1jdj2z2f0vdQctpn3cPbOn8/1o25Uy0Inkh0WSHCVtcGA5zSURbPvCr
M3+b6EZ44qcpue+uj6Z9D8B+juYlL0Av3oQXFpYbi870kLGWZnnUxbm+KigQiPaIT/R2M/ugiAQL
oAHW2ekxZO0Kakem6IDYRlRyjA/b+7sJkswnzMEl1u0ZPSRADJJu3HXYt7Q8TyGu8PwhJ17+pSTR
xcGhw4iLvr1lkCE+T3IePhNPHFg8D6j1YUadx1xbqrgd2nO+3H8DRj3nzMOgxkfiQjmKXDx7Wb+M
/gN4adAC/9T3VKgEDo+tPQipuGBULQZ8EZ8wuxMaMjzbc4TAr50Je8dMCizSwTlcnVBi1eEKY/pl
ZTEilhR8IImUcfDl4FI7n+FafvQLFzBZ5KD67M8Q9Iu1IIyc/cPhO0ytML6IlqX/I4+9B0yLhzxK
IJlyq+zelvChMOYoGBOLA81SkCVKtaubsE2FgYBRNHDeuEfMx84Vn7hGX9J6Wbc9PTfzTmB9SNI2
p43owkRT+oG1W09r8uqc3PGbJzgb0npfZuP9GLUv88Kk1S6dHSPCcMPqCD4Yd/FYZvpf3GhqHa70
wQPVNn6HLHKS1oKpGLuLrlWZsFZV/xMI50EJsmJQxaK2B7qR27z+rWkPIdEk3pq7Dz33rmtofJ7x
PGPIgNWBeAoRnTuS5ZhoHyfA5+w9YifEU5/T+JfTB7tZuTFujQzl9VvjrABPYnT38xwehbxPie0f
6Tce1g7Gb3meCSvYumM0NIQiNtrgc02SaDMkA/QiroHvGOj+eooyltS5uyLrEiWjoKGyUBGzhbD5
H2lnttu8lqTZVynkdRPNeSh09YU4ap4t2zeCJ4mUOEikREp6+l7biapj63ebiTwoFJDIk8dbJPcQ
OyK+9c3wfONfo4uU/C1NGWmXzY9cgs7pfuHXkQXlrgtcwiV2WUPpPXG5FUVw8bJIpNQcM+zJYjbs
+TYVGdctN60zeVSyf65NsMLhXQT82ybmwCl1eNY6GYOU//IdM+9CtESIWiK566uHLMaPQeCxIMnC
vjPtRVIzFlirxuPIUPGyc6+bK7Hg59VYJRQwevYjXRi+FL2TQORHd95r0u4ln4O/XGFBRPvD6ugL
YQqT7MOg6RJB5eDTrNrw5GnVV8bizOcTElVDTqZ5gBMkG21Huy65DiFLYBynRzbf6pUjmSwL1xHu
SbU3xZab94HgmgKFZ/bO1EixSDrSCcSBynug/EcHLyGI7ZdvRV8O91TnpAFnoCjWQcKZ27QtgnRC
rxYvnLmwtUFO83R6KSbaMhf/PjU1Ybm027EZc/xg6FwS+Mb+i7ORmNOi3+TkNViZDXTCox3+Zo5X
RaK+h1+5xwkwS2cjAWaj3YyMqjBnPQxEO8KLsJoildXhfX3ae0Z8SjZmmh+khSJuDezVVHsRDImw
EUPVEB8jjBlFtViEc6qH1RwXS9l/FjmWKYgTlLfiJ+8fStxMMd3IX3d4jMnCzw8QTcz5svapbbPl
mXQb8xNfxK0kDc+u2ArpyRml4bLo0gDoRPYzDQ4IPbDk9vav3MlgjVicJChk++qzcUbAYmLzeH7B
Tf5l/cxrcugTuo0rq7N95UQo3yQQ2rhvPugbHVrlw+WNX7BdHbhsoa+ldDoo345YER4x+ckeGgNs
RGf9YVBUgDtAGX49opcFMhsuTwT75g23VQO1IPCASRwSfCrce+hj5i8RVHRR9c21rqYENPoOti/W
vOpVfaOZinLJs6uvTs+HGbv6/o2+IhUVJmnSjE53qqKUsNZzxJlc11Jmi0osTQRKF6pP1wDh54P9
bC5zasnkC+C/lbwlaxJTiDmDonJjdNpJcLL9I6VX2UOFDB3EoSX0sUy7Zy5MlI4RGibIHWHMBtc3
Y6guSNe/ryekp61IfhDQVVBrwaVHPdMcywSJdPU+phv1jbqV2KE3eTIojI40sJ6sCYsmVB5NjIVF
XBvP6DYDHVoNIFcVwK83IDWayREh6NLmmFoZ8IkaDCG7Js1uZLc1q2PJbs79PplQneTjI9L0Zc+a
4rnAcZqTdKwJsEh9MJjUrZf26kiqQORcyAeKu8wh4sppD45v9rzkCsQ9RpREEIQSSu/DU2d15Rb4
ZowEBboB79UgPVBC/qcIQGi5R998eLBQrPUyErNzWikQIZNF/iwo0Z68H5uR9gKPoAp2D8azFho9
IVNVYfGg7kO9m/dAQeirK8169C59tmatX9crvhj97AioRPFtG4j3FCNkp2LPjOVT0hbc2786EQyZ
AV67c5h+qC92YYUfsyiS68Pbe0U3UVD5Zizsn4030ZNWDom2G4IYMoKo+Ihyo6VBBiA4jy8fIomB
dIEgYCOaZyhdchwqU4GOufjnmG1abMzSeD9aDzNocoGwStPoWzwFWX//mrzqiLCFjiqN1IAw9POa
vyPg24sUJzlyDgfhmsh2zmWZFBOhPhD5lyPMsTCLRHyI2ioBwNGsjKesj+S2fwIOTqjxTF3gSNlx
90CRhbwOwL8uPQvBeYWwmI2JWjE5GYk+ipJ8H/33OpZo4HcDlcRc+ngiDFwcPGF1dOjKRExc1QZa
1+omnA2ia++BfZtvtfbLAONHzkF6DadHiATc2ssh9Bu6AjSRTQUuCzSds0Ahh85eJsSYcmcF5odS
Aa2EEfFCIB6UnfgxAZM1fkBXKRRuah/R+o7AhAIYGTB2KC7oZ5fez6IzTDFmotdYVAYTcbERmxX7
JzQV/FZFsJWRKqUOx6vW6K6jn7PxmNS0oxHyCI+GehAvYsBxc2ssT3e0VghoUvGqsR3ADhIFCAF9
qelvedxFKHJFyXVS+29ldIqEylpwoMiRo0wWCWtSVHMbHRPIR9rCuldEP8wbggh+tMCsi2OqACKV
zJvVAV5k9qZiWKwHFVmBzlvFr9HdxQe+C3Auae4QRtCYA9B1xxziCd9FnZBEOibG/qbg1suh71Iv
EAkKJMholVmciHP5b5XejniNKbUU3UTsnzOReOVCBtCnXCJADSlEck04AACS3pEoIX9nGByYxC3g
GN2kDoyWCpkxLfSiDQ25nAKogMs9ErIh8ucBPWckpuPI4EafkFY2wxM1QzqXnPczLTt1WC0o6NuC
siSMaRG3dIoXm4KqWIzZ6xGOCt3kgI7IiTQd9BvdfMicLafHSToD0rZ+M8DNjZAg8czb0Z4occe3
3NMmRv36yi0X7QTdgk6Xru5rZBJLm7PdB6gjPje5jhNlTqQhZJHUwGaPfs7YU0RHnryKWQKSd8KE
GxwCuLM5gWFQDLaTdNR0z2KzPXNMbvh8hGh0r4vUldyjsMIUroMT5xm/GAUuzdXIRLC6pDbSxdwd
wghh+pLeRjSh6cdhmD8X5Pc0esERBB3c93/8x//+v//n7fKf249iUqTXbZH/R37OJkWSn6r/+oci
/+M/Dv/8r7vv//UP07BMTbVV29INTbF1VdX4528vsyTfiv/1/5JuZS5tD02+uKJ5IVPpv1GI6jhR
1DKO0TKO/n0cw3TStZ3V+UIZ5wQVDgyZ7CMZ0l1CkSKlFRRoW9gypvjtvz2b+E1fni3W46N1UG75
IiZeBSZBdZJKJZfoNUzcPR+iZbwf3qVu6o6tKLqhOLJzN166k9VjejOLxQkfv6O7EPcwIjcWYctA
yp8P9m0g8/uDFfXJsWKZgSwCT4kWAij4Q633QpWv0zKU2jKU9X2ofdVUpiaGQsXQrbsEgqK4qAZk
j8lltwwmJsHdB/v2XPb3wWTjv5/LHBKH024lXPhomUH+9SJqoue2p/thVn4b0Pk+4Ck9J8ejytN9
mrRXocBgx+5ickAzA7qZPvq/9+kUWcyhL3NS17eX8/nCiBr3IDKaVectjwQEqWl7th9fpmGatqY5
jmFrYhJ9GWmdO6falgw2zrCC7ObjdYgNooCCkIIUTXc07LSN+eMK+DKmmE1fxixLVY/zmjFFLl54
LRbuZD0+D6YtE0X8nT8mypdxxMr/Mk6c7POtI8ap/OsGw+1g8dEQ98Szl39jf9TNLyPd7Vsn1W5O
acX3AgLayYYz0UfHGQyHueWRflzTXwa62zwyXctj0+SRTkROWkDzPek49fFGxq/t7bXNjLvt43Cu
0/xw+FzT1li9dobrEPZ7V356s0L4qgSGXsvDie/xx/cyZUVxNEvTFetuXmgXRVHjs1Ys9FDBjlZA
U0Ubn+FS9OWi27pr/TgPv4x3Nz/s07nYVSXjYfIU0rWJUoDkt6jxtDxY20B306Op41pTTwwkFEui
p4YbPKUbasq/D/TPg/j+FdqG4ZiObauKot19tGOjNGVj6flCJKRFEXg9JCV7VUnC4R9LMyrZj448
fCbVg7KT9uwDAZWidqygXpw5JIjAqZPTZEfWplwilEBILVP0kGhBBE060NETcUYuL4ifH5xuQwlb
dOTBJOhq3ZJmB9EUvKWxzpk3SCAUDxaLX3S4eJeeupF97oNjfKUUUoUUEGgMOnEvTYgE96uGUFsS
qsnQmJGkiMj+CqtfIB7MulntnUkIGAG2sYEsQlVp9HqGdN/4ChoDalmxl/nb3itSugVxIWlm0fRx
IFi0HmV6caKkM6EhPCH7lmN64+aT443o4hTlkSC5KqGF0B3gYM95oSdCx+LkRI2kAtV5oGg84PJJ
/7g5WT/txuX8BjiIlMFEUbjFkPrjJ+BvUkbiX4BN/V5MiN5p3Vz36SLPRGdL8S6w4hT7evkDJIeF
WhLeH+H6FSrdgRKt9KEhetm378hmL7Ts1qShrhQzROHz90mi/LCHGCwu2XJ0y1Bk5242Kqrp1MXx
mC/ISBLOUVoS9zXuJuT1/uZQd9vVwba2W8us8sUjrZnRdZn0aISlvTl5u/7doe5mfnVI02J75alo
bXM5tjhU6g4Me1HIb3mqH5bztxd4F+3U272ZJOsyXzjjodKZicyDOJnfW4b5YTv8NsxdnFNrt22+
NxhG5L5yD1W3w0yFkSVEr+S1W4Zre6q7KEe/Jgd1V/EC+3Choyac0Xl7gPjyt4b5I7Spb5ZW6hpP
hUuFN47J1lBrRifxd8cRq+DL4a+ol/U2257yxfOxhz0a4mmMeld/7xspsvp9lHVxkI7pgacR6WNy
6Jg3i+sKSSkq8KQ2fn954hPc7e5fZoQi3x1YWX64WY3KcqLXrCtRNT1FK+Gh8PsoP932vg2jf38o
2yitdWoxzC3IJ68iwqCjnPRzW4Tx+4xT5Lvdwda3J82weHnPAL6wBKQdjd2BM6rltbU+0N3ekDul
Zso6D6TMHyHNho4vynuiktby5sSS/PMDGYZi6LrtGNbdGrJORVU7e9bQ0b8FTG69e+lUU8lfU8tP
Oy/xhXueCr/h0Dbbf94r/mdgW7zqL7P9oFY3uTSZ7chv5gcwG1dUpuzsx5RkF10FLc/585f7a7i7
xVU3pbE3ZZ7zURjK08GF2doS8HBbPuDno+qvce6Wl37SzZ1S8eFK0HSP4qwy6WhVqZS3RE7KD3c8
5vxfI90tLXXvrJU0P3Moir65F5tgo+osPui3Q1lGFxBFEKPb8hbbnu5uneWaGR/3O8a8uleiKtOd
iaw1IYPX9r3EX/plXtp3K63Mddu2tYPYOGSXwuYQh4JAcADprBQC1njZ8mhtE+R+xV32UlaK05is
oM8h+QF0hyyg47WM0/YK745iIz3drLhmghwG157TGUM0Rqxw8+dtb1DMtN/e4N1hrGZWfEo0vpUy
p/z0ePJuxHzSx2FzDZbzlodqm4t3u0iibpX1VhwqQFcg61ICpF/ljI9V4tpjwTQQRbqWMVs+mHO3
gVRxpZeZwQYiCszCGxFByb+QSBTf45fX6NxtHJdcU/KryWs8u+xSsXeJ6RKOXYu9//ICYZB+IKtn
9UQutuUBW2aKc7eVKMo2UcwrS6D0SCwGz9sO971mIICoLSO1fD7nbivR07KpiiNJTH2IzJMbzWme
UHkVpDY7EigyUSdoGbNlet7H9OktMW+S9LnAL96tWz0X7tuNGgwNKLS6tQymt3zEu93koN72jlPx
gJVfjMAkbelITdwmeKKqQjW1bem1fbm7vSQx851Sa+wl9DM8Zz3kN+5qGU+ltsdqe4d3e0muJaZV
1Sy72tM40ypMd0Vn8ks2b/rTllfY9kx328n6nGrp+cZy475MfxG3XrLAOLrREND6udrGuttOlMOu
tOqY92fRKld0sp7oa5GGNqk9Z9HyXL9vI+Z94jLXc8UsTeahEOMF4gomfCPoRmhbZL9HWiRxmKNf
Ap6botvSXuEF1kBIblDIi02O1Q7VJxRLjlvRssSdWjqSZBGUyN8fU/39lZr3YX+9velZKS4xGOnh
jKh+7P3jNA4gfeApuHrJe0A2QPDkz9SZYYG07WW/z1Tz/h5wzhz9chLHuSjHJETO2Kt+1oWR5NFe
8vvD/n+i5/8OjQiUv7/qQ3PbK4rMGWtD3hLlH2yb3SMAzdbSyI+v1VY129Ic0yQR8X2kQlJOyfFc
EFZe/XpCh2bn44nWk7yzaXmktoHulvr66BTrfJ/niwfZvXXHVfixonTc2/V+H0f9cTl8eaC7Zb6z
ml1Z1zwQ1ebAofdOixCuRZMRGgxWxpNOC/yR5iE5aj3vxFf546T9MvQfq165laWR5YsLrQ6h0U89
Og+rMQUSt38btqYef54lf42n3QcQWVFoksSj4j+P3O/orp4OABH/rSuwbTCQZsk6k/L7FNHK8pbl
65QAosen65T9xEXT8O+dp1+GESvwy/ay08+5pNoMI3q9brH3mrK06QMH7BugRmg7ekRI8OfH+uup
7kOGc7HWT9aOkAG0nUXHG+R3l5h5N7oi1Jr+Pit/TgB+ebi7BV2vi2otpj+hUNodH4Kd9ybMtfCa
bdmotJ8n4V/PdRcp7HdFVUnnWNRW6UxHuEeHHtleXNwCcqbkXGkiOmLYKY0+JQenkBiQTtSlSMk2
b1glCBMufSTUmU7U8hZ+3ES/vIW7zSY+H2OpOvHb/qkrwBEEjSVEUDot2wt64o/99oHvNhyr3t+a
65X5JPBuZTd+0uC1ubuA9n/EGQC/F2valls3gbZ5dbf/6JXY6U7bfGEOL4giaGOM1kieuUeAfwbZ
3XYqt73Tu03ndFnLplrwmNep3Duy79DR0dNgpixxXfP/3gc073Yc9aqa1W6bkHtDWll1uqLAjWdU
UHLmtx5NP+/k/zOTzbt9p6ipWJ4NBjug1cPyRnSe2bS2t0ZrPy0Z6jomrQG2ahry3Uw5nXTrXO/4
ZDUVPqlz6ecBKhHR/mOj3gXD0rJGFfEH76emauo2Q5m26Rh330zT4sNhfSmyxYPVGQaLmWD3Iaoa
QMKctk2Qz0aRXwa7/2Y3+bovHUUMhsLHHR+p3i+6XZgZiKPNzqCDaZ/cmdOIw6pvmS4/vliTLhbT
0lVDu48Yz+c606+HhB7xjgTheMFz0qPQ0OIBOzx8aNtk24YTS+XLCXIpZbtMtCxje6H/9uE5828R
FSjsEmkvRFfU8nQ/rTyVco7BJ5RVVtn34bSDvb4qCcOJaXOlPYGmUHpYcP4mpdo6Z35aDV9Huzuv
ytNFrcsqzbi+6BRbUJcjYhStV61xvlhXf0yYL88lXvOX15hb8TU7nRlJZEEAyzEWECTYMv9CDuSn
3fLrU92fVqka36SMd3j04aB0rYCORmbmDddKi9pd6+7848r78mz3J9C1WK+dgmfrD3cTaqJKp0OW
wB+Z5DfnG+/3GaL/9HSk+RTbkU1btvW7s0DJz7HWbOOUCVkOmgfKqzXalhvVVJod6SubbGcWp7I5
AbfRQ5bi7QK8Xl/prAW/BmmIfNCRxraqq11BZ2F7gd0YEKLegZv4fnVCDxf8/osVsfPcf3vT1HSV
dgDNYkf8/u1L6XYxLlsVGkCYD0x4kG/F6NL9xHtFNfPar7xigSkiUANgnK1b/k8r+Mvwn8H9l6mX
JpeDWjhKuiAJ17sNNA+rSUIEYewkDF900WP/+xPzUH8+sinb3LFslrJJTvb7I+fWfp3dLsqej6T3
8PalEXU3SAcKpfRg3XMgq6CzNyjLrEnz6HhKe5c6TJ8OeMtcvPTdRDAOnN/2TKRTo+vSeK2M0UWP
buhWdv09agzIxbT3Ih4yKfSzBS7T8dboaK8Vxr7I0KNdoEXnES1wkTNDVQPNJAmuMCkJw9D2OZW7
GydDfXKhgVf3lT497l2N9tT1U7bcecceTfgEygoSQBkTaBg+WeHu/QyE8UoBdOG4Cj0FHGTDA7jp
PjJiXAxgXDxmqEvCC8mP5Q1iXYmSMANTsWY5OLSsVaCmqfB37NEBTLkG31+l1bdQUd4KDtcJjw/R
bUbLKb2YxpM824Xo2DAYR8gL+OJIaId3PJkITGGUD+wcaVCw5ikmM/To7D0MJlFPYZeyoCuUvO6j
IA0fg00BDJuB3jQsQ5CaVL33K3qqm8/fioQST34DIhE5T9ICqAMKXusdIsEHTc8IRfaBNdHoUqY/
89MXBlkQ4mUac2VqM8hr0buO0qVACsLKf0ML3IeJBGXC6KKsDbG5alZ0p1s0aMAx+pR6UseZ8/8o
YAFDADwREnLQ+4+3KY4X3ZqfjDkqTrCgWeRxuSnAs5zHG4HpMwXpAssrJGUcRRAs7VCjvzkOy5Bu
9eg6TVbw0WbkuXiYPT3y2DRRkDWHCiKHLVGHoKFB8KbTGFWJl/biPg1HI4UmjCmt9ViLXeiGFgp4
sBSiYxyCwgHdCHzhLs5jojnZeKSBA2puzdHXbIWIBYF2X8jBLO+zSboSSpUyQMoWNALc4LzjBNrQ
MD9vujjcoMnIXi3UGwkiMVQhrefMD4v928K7O2fUsjgr+vWG1GqIAduO5tNmNoONNY5H+Ubo2N5/
X+qG8uOIjqkZpq5ZinOfJna213S9a5r94uyzWpMZ0BzTR6IG5r2b+UW4hp04LMf14jqshjvAybTS
9CqwTTCloAiBznrJ3xOaWDoWeveju5uU2zBXPUv3tepRObslyJeueXCrTbMpEHrjSja8aLMEVADt
P1mozFXZxQwLre4LWbQpGAqle3tv0J4iV9fmFeZBaC/B79MwTis8FDnBLWOi0IvPnvFGjw1aL1Dz
i2u4fs4erDm9y9S96XjhWlN1s9l5ll386rlBYHD2DvPtvuPsXAWmz4c9qcLjECeing42Dpd3ny2l
ky1gdHsFauASGtIVLtZkOxSuEhrOTRXKJMuNAW++65M8iOdcZVYmbepQ4QBRIphBF97LcO92gUrE
rBBKJmea1pKQoCECzxTUyM0uLkaAiru1BvGcsZdnLpkTaZSEJnDB8Ayi40EQHNag52s/6WJU5KYx
UMkyakSfz76nLkkxcoNSlnSkw7/bDkBEAcITWD+hfXSGPXR0r4KXHGOnRkUD3MisfuDchA6hgA5B
nUrD/FISDu6XjTXFUoZU+uOJIsGhU/dpenZPqLjRuMKDCYpP55lhgiQNkO8KV9/Ocsvd7Yq1rSA6
oSHepC9aaAHS24G+k7sl9CGMeYFf0hJ+pov6EayFC8MR2TxViKMXr2S8xW8+kpYGrow8OE8ESjZ+
2Hf3i1pQVtFsVTg19M603OPmR5SMojG04K4CC2kwjJZApAhx6wahdOfw4eAi9CnmSl11OD2Pm3fI
c24WmmDAMAA5P1pU5lDodAeXztsexgcyAIcdM1pODOgQwVMD6Hxu4jcJZESQdK94BvdScAmcP+x1
wkfh4D4lyM2FoRvYWjedUt0YSBhS4toBjEGhadVBMi/u8AH6zh6iUxsDnXSasIDxj0wwGgdVJEq5
7ycha3uxeC2i8UnoSmrPesyBBYGkQFUAQC1cvzRgc7FW3CNUAMbmNV0sNfccbkQABIU4jKLq6e3B
hgnYnVBT1wV7G58GeCACYeG1gYiAPx/3QPiin5XGqBXX0/XwNpZl11hIg2SlgHnf2BHidNaVBS3H
EkTbGHkd4j7/0D3O9N61J83LAQvKXy8PCHyn5jMy/mLibNaPhnucX5BS/wuNiz9EqKb8ZY+62xX1
Yl2ktXphj8LZ8QChhtczIlMSgM0MqwDVwsmHCKC0hsafSeVvsZ9lyI4letEsVXW0+2hV2pWxUiXr
ZgG7plKfKJMMhNReQafkxqhDsYtznxHZSLHnPK4tTyUqgFsyuXTp8FCXhtHdp6N0HRwQJjbUISQv
YVuA+Eu/nci54Ffbz/z90PIniEc+UeW7qBkfekT/bw1c5PF+561sHfwY/9yF0pYBekAPD3bSFl6h
VuiMtmDhiD+hPtadl2oXGBL6qakd1JxUE0Jk6MOFa2AC0l+/AIoIHd3TZdfi9IsOhfte7/uoRuj9
A9H/Kvh/bRH0nzH/3Vu8i6DTOrk5aiY1iyNofQASvQa714GqPJ+nMTJO0B5776SP9UOQH31252Pj
Qk+THJeuxY9eg4XBcUFLpOOumWEIjivXiKMjS0cL8iaqL72U6ORC7DXCvP704Rjuji71XUtYrOh/
3G65JckyFxdD1wxFs+/uLuntWF2vN7tZyM+33fIM08uAN7fDxGN4C5TMlVZVWMI+yWeyKRys+dQw
aeBjAXWihR5TtIurUmTjl5qupHcdu3cxw/Q0LcdKZILCHDdhaEKS4cTAMRqo3m0XcLTIgHBk4kct
0kCoWa45t6bmG1I74D5ehmCeECiU3xEXzvUao5N0qOiechSqTM0f+VwdHd8erMcl0ekVHTUupUV4
HcSV8MnIM4Laeng5IRWH+WDBpBkf1x7ljnKJo9MIlVTxsjmAJDQDlJ7b4PpKXFg8AXOAjxkqQxic
gdQghA4Py8MzClE7kB44mOz+GVBP3OmBcQYzNH3cfWhc0VEhsWdoMCq832MZzfgjlhHfR1ENWdFl
20Em9P3a0iTSaVcrRsNNTd4k/ZTKXxYm/nVE03EWSvOrOrW4aQJscVxJ8eptmJFD82NEwNQj6BFZ
wVzpXquPbdW5lWTYMAlFrhdq/OdBzj8nGuWqo0wcacztxlZC6eQfZ9dh7jVk6G+eobg2UOdzYD5Z
SXCJtliNrCrdM6W3D5sw4bwLdakTA/zb9i6HUGahosl7daDvdk40jUjeFmmR0snnxTU0pdmZBFTi
ldAZ05UDx2YPOAiEJCaDW4/l4PAaMTEJYmxAV3ZDoMVBunVLNIDehVPY7gxOsKjJb6Wqu5MfQCGe
uL7sfOqhqyZ3J6yymD2kb8SDdDfbRuPg1cIt9BIdP+Al2rZfM/Xkw8De+1q2sJuZZfVoHL+5gf1A
BLLtncAag1no6k+yPuJPJeA/dbDtLlOX2rXXJB3Ah4Ozyt1ApseaTXECVshfA1ohdsPc9+XkC2xg
ikBP4eh42nY/ytcM7i0wsAn216cPRcBfz69osN91XdiO9+0tETtO4TBaibAIPIYnNZBZTLxdzGTq
ppvCXuXIZwlMcn4MWZNdgA2x0QDi7Ozi6LqqVvjVa5zLAvPvXxEkP1c88mpvLOkfQOsb4OIbR7va
Q9NcsuUOtyaxxmEElVGAkvd7d5ouDVDmRIyrSnItxpmy9cqz8hHl9PbUKRR/V0fWu9G1zkDHVWDi
7LPcM2HgFFyFc3SotIbvIztm2tC0kLo0s6dDmxsUCj1q8aOj0qkmF77mcL4kqnMm9vm9AZccbgW1
TwN+lMCy89UBFHfU5cO5VQxijArN8HYcqFZPc/zrK6YZguLfPy2dD04RFfbVJhO9oQF/skTIm3Mb
764f5yD2omkGfKQi7pFo+wE/28UNAjqVBCMY+ILnTJyo2vQv2549M6uWHVZV/8izsYJNRbMclECy
rmh3iQfHluk0XpfNgmBHm5+2sJluiqcXEyUFmALKaRs0+4jleS7dMUy/kzEuss6pW4xkDrv8ozZm
h9hHP/SQ9DLTdUZ5f5dTbHBGOuJ1L/Hz6xsh+t6PHzPZlaBW515WhKoWZFMVyk3/dPSr5doamBPT
eVh3tWMvzHlJQKsscWlYgz07DU6LfXTrA+QsO3oR3IiPcDeFYyx7DRQN//AQAys7cuqH1xkK3Z5+
jKThS/3MWSyhGj/Ncn+JDShweOfiHqYV327SrGKj48OPpdfPoGrhOc9Z7LHOTTib+YTmfRygVMlF
lF4CX4T3waF9wwx+AgnsAmBJLV33sVid++fXjfuIFpNL/T4A4oyY2CEdoez97YZb8AH9/TOogbgH
8yMSAlsCBGmwnnGsmo5fnIMKGiXObJQBg+2ZjOpOeF16OyUgD6Aivwc8Johk3OUk/5qECmYii9Pq
EAGF4/Ez6PikO1wLOuaVDOkeH7Gwua4E7XxFAgf8KBF94cIROPanD0YeIGG9wuh6jDHF7DhP18gQ
XjXcKtavXOt+PyScP1JbYobpNmktEluWrd7FIvXaum4RBNQLaJZMrfNmr0638hBkjf0CvKEqg/1G
gpIUD8/7KMYERc3C29gpFrUdynpw4GuMS6Bk4laLhiVlg3YN7krJ1iWRtYeo8KpP9IbTewuKNoFT
9VT2P6RiVRLVc7tAX5L1D1cfj518t9I7utJxEXUoA/v4mGDHRzSfzfQk3G/93c3naL5u/fLo2usw
xIhbgnSoR5YU2eL+MDoDFb/hoq0JR824v7wJNXhj+EeyhMAbXTy/y0t3j7sXPEx+U2sG/o9sLvlQ
Cymu5YhuCVKk309cy66PhxNOZgtjLmBl/E7KqDrsutFg3toQ/kcilsFscpKOoWqyZt73Zey3mbSt
FNolwFXDixnnXuXyljzbmxABxSTPcG0UnW2/T5k/UySf4yJNVFT2JOe+q00t9V26pt5PoxnFfi/l
YMf+IYRFzc0U39nQnP0+ItHkTy/W0VRZ5TFVVM93L3ZnNOuDltAtVeKEXT3UAxU1hAK/B7u8NwPk
UnDebEfSXFO8/UsBM2ZzEnwMdw8cATDubZw8yFPd6HPcOGTL5tr83Kuf9FmyEaA8DIG68RI3HRC7
r0eOPf825t8dleQyX5xHlXxFSlSRAQPavR8mFKp6Rj/3bL2jDQxEGVp/P838o8ioqHu/+kCJtAbe
HI+303wM2xoKhz2x39lEny5rr0v21aF59ENbFc/cK/vlQlt3LjBn362ABEnWs/rb0dAAB4YZTq+m
uHgYsMfrmxttRWvvsiKa6POfpvGHcPwgV9gT1YOK3mj29F4l1OBEa48PNoxddSbsIUCzvxiRQweD
Q+uEMUZ87PNnoZ0n0YW67EPMH5LO3WaaD/YjJYjdPHDwbIBLsgBS4z7fvGCxCBYktAJYCb3jiETP
Qp2ok4JXk5EUv3mIwDwIAqJDG1AL6/2C5ufKkWVA9tktnXcLFEdBqnOHqerDeqr3slHq2RNnRPzs
junehdvSLfiXOI8CcjndD4RmQn22kJGK0Xzha1FFbfIV9UMcSP4+RJE2swYXh7+Xdz8tFK+bLdS8
xyw6jNNg71t8UaRHI0x+hvow7Urz/ey0aIbxuIwAj/XZrjsclg+nSRPeuhjt4kxy6Z9W+2EWxkxt
g49zG1y69cTCNFD88yKEfdKtV2uhupxMsmEy04J4ki7oFwzAqmjEX1cXpulugw84McoLkR/5lvo1
+9h/ZOF2KPwI9SdnRKKsrz1foPo1byou6+YAXtZgy/8JmOyb9HGZ2fwqvLzhX4Nogux06RwxgwHJ
TTaGFD5kEywanqkgHGkh/zD2rn4cSFDILx1llS0PK/lJwZCXIkXTy0jCkamUomvdTZNAVQJT6pzw
T7EXp/OoNsKCBn6um4ghIKpQs8de/uIWDEcvHd0omN4fxSyeMItx5bh5OcjnOmCfv3WUV+1VPnsW
qN6Qn5ZxtO79Er8qKHmr/XM6vmC+uJY6VTM8X9wYJD3mJRSymkAGEoTMHjoTwDXwlLeOYc0c1UMc
SNVke+tYSUeGB5J0GrMTU1gA7wgWoupe7MhUhoUZnLPe7ol7J3DwXaDTqqm656WzMgbqoa/cgiTt
HoC1cS/kXLr0VeBZZFarzlbrcaU5PhBrnm1S8OwqIyuou0awjUgGHdm61SnVLettzY3ICYvM0yFx
vGyPLtsLDA6FScfxD1dZ/I+x4QTrKogdRcaML51hUc3Wu16p+2v4Ubp/2/qEvPL0nKxSKaidXsLf
HlynFdLWslPtewq+zFuvBlFV9Ur+NpHI1a2heEF3etYWyeYE6EVl9qPsmMLZBiZ8GDQ425cRvwag
CWJgdVMPTl2rnwBmOPiSFvEf1qj+p8dl9pyTICBYWhQzs3fxsMkC/FUHB8oOKr2KcO+ZmhkLMWYU
sHIgcISO84Spjkpshp4Zkuo1IFxxr/Curt4ZmMmb4Vs+Mk9tZnfXk+OwCvfTnOyOERAeIipNZGyp
MDPh7tFJ54np1q+kg/chceHVmdWkAqpOvMLDcPqmvyvA0dZu+Xrpb5/TufZ6DpVBPTDBl5QDaaw9
qhu8XWfnadHL58x7Zuq6i7uJ7yzVbhkZM/7gzbuQB7M7l5XdLfvypJlclY4MA5frQf8UwUqBhJ8s
TwSraR/je+JhdW5CfrKGlQcTeJFQU4JMWAXAksYGTqsTbFiIXu2xAKqUM+HQsg52K23tJvu+1DwU
wN1N13466h3ul6wbfsUn/fVtVYFM4vud3C0I+oNbc1sAoDNDOh2eg7TfTHaYP+5On/YBBgaYJmVM
MbQ9PkCZhMnyUPbKqbkCMESF7PBA9DiHIxmvdK1TXUJW4SWP+PfZG8oyrOhkb1xS99EhauBEFuQy
hOPL/imN8EygUBxaPkaoSwezUTh977tV3s+wK0gwyREECrLIa0CjpOvYW52+DOJkZk5ur7cVFQFi
stLnd3NvFX7m4mXqXC/rSJciDrhmydpX2can3Nv4wMNtj+Imu97p9cQrGTl+2Sc7shRGfHuXhTnj
1+9e09c42AUlDrv9pLcbSzOSd8/bZ67t+Zy7aGBCsonIVPjFEPPraD1IhnY3C7m7zpUoDra8LOmZ
C8J+YAHHG8QxTjdE4htoOLfDqH5QNunxzZQCg/oXthBgMPC9T8I6AiVCRpdiKWdKHkCpNMfmI8RV
bAaA/537CchYqWf0pKmU9eNVp9l1HIhZGKVxh8XTxCftf320xwC65vxHh9lDUCqKBvhCDKu3uhfi
3uARByiRsO1mY6ZrEHIlwuXOaQP+CvVSsnBCY5oM4hWpT9oYR/+PsDNbbhRtuvW97HMimIdTJqF5
tiydKGTZZhICxCDg6vdDH31d/Ud3RHVFR5XLlhC8mblyDeAU2KGKLm6kmMX1n8Rk0sZCTMl94KGZ
/qneJQrzLwhgZdnC7RrU85S0gDkfPGWinpfgv8ZSm48XDVOFMewqW+gEYg2Tq9/OmyOF1dE46+Lg
QHWcmPLi2hD3maOKZp7NsHU6jkkLJFVwUS37iefT57DidsKACIwNFaU6pfy5mjGGhm/kxDNW3IFF
8Jy3/bQk22THroSZ5zW/HrD/mAuov2NPC8ZjVVs83GRvrbrQDhdN6Zbcxrw/HgDS5RhCAWA3ygpg
zr/6jAEKBvb93bo0d+toHPmAq3N/fp8n/bl5+h3XB7f0FrSTbfW4Yc0mBoeQkLNms8Xv6lzPuBJb
fdzFxAvrJvEuKs3Rv/lhQJHG6nEasKOnktGrnXOeXtJooG2zCyN965LPss4ezcJ/kJKfmqX1Jea0
RO06w34LxbzOIdlssTmBCMZArBAtorx5Vb6g70RCoT8KzPH2r7N5U9z6kO0oUb7shJZTc+MQq4af
LngFOS+4Az84ki3/vUo+1aM1lxZ95xrhJN1dsdw9RDhys5iQt0hzxg2hsR8Q8uOW9sZHdK7yFlZy
CL6tTKVNyh7ojDceCT6ken1FR1BFDBqmypqfx/cA1Otn6hbQ5/A8J6w1By9KDZ/g6YElRhw0l56e
tD5R6Lugpl/RMG1DVH8pSo8GwwLOBY0WSFxkDerSgFynErAOfv7YsP0oX8ZXQjcFzkXGdWUDAOu3
K6eF6WBzn9IlYKj6XXzzRxHt0EH9SM4W3R43P3Dia6Fhex8QcQKZhDi8D3pDPEgtrxnbBidc9syN
5RIGFbdy7WlbAUSEm/3Op0zFvYMUyNgIPL0XfQJhlEXphJsoiEJQhe6jLZ334Jvs2MEGb+onh/n4
EBL6ciEwGshX5+OamRhicSfL04KVyjr6yBb1aGoA6jcR4QGt+Mvgr9bsDQcjqjcRntjLdMlEewqP
8sZk+1nbXeHp7VQpvBjjrTBINbfk4V5ns/dRPEaf4nI4hPPkO/oW7njBpTscGZ18aUJEB/qEEjDj
4b0oJ/lo3izTrqFOmq60yIJ62nvlypq3m3YtLuO5+sFq+qxh/Eua6E+7YX6onl6eTnVSHwYn5f1L
9D3emyz2IbgWTslK5K590twUh+I725EY19ya54QmBys8PK68msEg/khZwGDpR3VnmCc54Q4NKd41
WDjyofa3Fo8JfabPosOAfYDolejEAxUKBvdx9aHwnPPvvXjWzqM1w0x1SYT1I95VSUd19KxPQyXC
x5WKtYLHMg05Z1e0Kd/HMHO1lKAlafbRb1/3d7fmbn/2G1mcCXMzC1Tx8Lqnqp9hBn1+vVyekpfs
iD89ZBSCP+g6L0rwOr/W1SXV7HpdWU4UTfJm12PaS99ECeOhIO1jFm/jGSuFbcWOnurJHXx8neKj
CA7cu28IMjfzYC6qu4iPeYh5oyeEflVOuy0FxPAK8DXLFW4sqPn8rwcMjC9G4YHxPpBwtp5Oa+pb
K2aTpYmno3oQ90/8N6fPuUZrIe2eX/LTUTd1YAK4sw93HklQ3odVgiumk/MaeH8BVXCbbqvlMC+J
sRuVJGw3yT8ab+l+avp7DNyI4gzPBtlYFMD+TvgN56qyao1xHZ+xTH14nJk4+C7jhcHgqLrx0dpF
68dahKrCabocV+/Wqpi/WP7vXpCKsmM5GSAPhd6OlsBwWGzHpNUtrMvYSlRYVIPRB+LXc/JaJrN+
Smznh4zZ0i8kHuI/PymhN5x2db/cCLNiVX8YkTOQAo+nODaBWD5iZHh53qxt+ytpttz5VT2RkA7f
eag6UgojW2Cdg/8GOGfpvu9/vasBU25gG1AUGgk0RRbpMTpbz3XspT8c3vqGwCZWS4Ccy5o6iIc9
l3XBlC/hPupy1xvrWnEsa4Yb3B4nlU/Y7lOBnMf8C+TJhVfCiMAa87F4F+xTOyKsQbMwyf0g+kCk
tSazaJnemFZ3DCPvW/NRfZQf7cFKHblz2mKcpiwwT8lvkhVVo/8ZZyIWRA+3r9lUuNWncZF6p4ho
yp0Sk+GPDnUexpA0YiylN+q+WtSr544EuWRCVaOYVVgJ7PFX47iL7Wo02QXqLC7Nvt0m82xP5A0G
gVvpo7gNeLji/YeZ6FgDwbS4jowRJR+enWNVenqt+iq4risoZdbX67v9Jh7oTDpt6IZ/JWXxggaI
Zfwkjucn+bfuC69V/p9xYqqtQIeZGgZaE3YpcF/Y25GPi6Mx3TBkz/3jzniWsR+Cm/Gr0XdEH/xL
GrDIcjiKLcMl0pClkkrr+52c+1W6ffgGgb4MK0/qNTkrv6/xOtvM7fz+gktKhuYY0gCbQLB1Igx0
xqJeDmAo8YnIiHYE38BotnUaStoPtbIGUGC3BdkRBgnchHQ6SONmgZPLbNw4CpgK5A+sHceQ6soh
INW8ugVLibfb9yMFB/5SSar7w8XsVfoePgdc+6h52xiDnW1BHhK/Ojvfs3/2rYWbEn/Ii1m007Lw
q+N7ZnynxhbTb1+6m5eOu5kA2MOVmq1WTo03YhCvQfA72Aqs6jU7Zp46Vxea7Nmg2B1+saXL+Pb6
HO6tEWio9/Fu5fVEpBY6qugp1+AKHsI03PmWMU3ToOMi8mVT6TN/uzG4O4C36JG/ImdTgvFqlzVP
CLePhZlhF41rJeSyLUTML4GUsZrbPBfR3ZI8A6vwr3aantp22iYekDOXaFx/kxP8ctjPdOzk0KKD
kG0SzJnxBSeMiWQB1nnECnFcsd4SJhXfnokIL2bJiRuXOYwegs9qV2FrnbgWBvdf7wDMinMa+CKG
mURMarPkhOlEL3wuNGs+GL4mT2Vrl2AJwhFZE08XPMk3rTeC4Xe9W4HlmMsUHt7DLZ4fdTEh8iiJ
nGs1UZJZnvpZvLI6Wyf17AV8HNBi9jgWEwH9CpLuklpLkTVCNk8IKib5HXeELGjp6rkKjd8QfgCi
x0lDvgtH+69UTAQWQexqB7tvg7rwCkhocH8IQ6DqcWHf4yAcvV0jCyJ1UkGG6F3Wk6wzSxLQWI60
Dm9IUGCm1JH/5mvTZSsHNXfy02eA1vKTQSbWa/4wuGFOYrQRlY1SbYC9n8VeMVjmLypM3DHyn/OP
MspzNq3yoyEHZrxi9nu/7Uc547SJO7B1E3INd5LhVIJ/LacpcDfQwMurx9HTpw1PfzjN8lkn2lo8
FQiPQTtImaORunMCKP349RzKferzlnkLoDfVLvxpPoWx+RuWKU7PcIzSWWWtG8barrg/81WtzYXH
xGSSbC8pGZYkNSReTLdfzlVll2dn01hf68OA+vIZvF5zWZxbdBDwXFePprJLec8ViJqjlM2rdm5Q
3QjX/H1FgDw7CRpOH1RY+RR7KCIkBlbJ0cTVmJeouxokNrZFAsPCImn8d+JxfsqMtqnPl1XmFzMW
5UkbpuHD1ymSj2PNyWN86kaQa7uGCSictKyt0pOUnBo6AHVX9avcmOrW7Anjsp6YyaUfNvKwEaRD
bq1FXOrVnZBNruU2B/qVt30zeRru+xVU+JlXs9KcJPArIajmfsYRlQaJPGtNp+svAkh0eSD9kCSZ
7vdprXSKA/6SHOUkII0Fo756KYCSEE/5flzpB9GdfHzYsScTkLYX5saGJ74d6rwG0fM9xS5VxCkM
BGL/PiRzMnRPxkcarqw06B9+zOkDf4+jF8UWaZdioFbug/gagtnkxolZi+BeANgC+wBTbs17ixuz
9ytgF/pL0ozFabLShuDxmD017ihXRMqDmS3asP2V6DnLNxiJXowhEyFzYVDIJHbXfkoBhvj7WgpM
iOGkZJRlFfHwrd7RI4Im/ZRKQUbA29V6rxicxwA10abmPHRfwVYBzlg0k/VJZs2kzn3W/sNyBiIA
SH59ji//+gAw8Ays7TUvp6HUfC2dvdD1YglcOJk5LatAk2ckTQ7m6FlbSXbJeoT4W8uLoLuWXNHg
enXhfbz9xPJKtkHfMYwSDv/YCaFHDH6Et6/uDZaj0OLovtYs9JpvMU2FdanAE/FD2cUU+Fn5hTg1
UXNAIZNmb8nlM8/eDhvA9uFqpS88PPobmJVm4kqDrbALJZCLgaO32zTI+YYgCURuYf9GV+5IS8Cv
ggN08uCy9x5zPqnYPU7Qqsc5U/zq6wGuHl0c1G3L1mNcuvH89jl0ryx3E0cQgfs8BQsMsthyV4l9
VbWlFCjTTzuOBntkWDJPoXmFUQO+vYLzQq3n9uBWqaYY/fwSuEtEbZsCVk0l8r8osa+lBTGR/hwj
pV/CF9vfvpvTeIQt29OxKyibIDenTQ6lkbNTuI1oCiLJe3kYLqBgTWtncKS/pZ8aLHlMb8X7meZi
SyobdGJMeFKv+NGO7OiEyKl6v1ccqXRUqMlQUYh0wYqicIbt8EtuCcwu4ZdAYUP1edrke/cbfz9I
eQPgiW6MgEmAo9vnNXXKc7EbCOwRYwisOpkk4W8N0fNbqpmfXVG0BfKqYBo8XHlFVdTO2lRYsHLx
FGydzb1AFoqw6M7tmbZA/jWCdAkStmrgi2NYDWSMYT4e/Y8j43e0UH+bm3HP5u/TOHOTWzEnrecj
96Nj/ou28rlpjo9z8r3MVsYigSD0+Mnm4S45mKzT3ScYN10NkAf5QIxDuvMLQR3gN95djE9iDkyc
+FiugQ3R49U2Sw1+Pe/RAeS54DF/jEE2NAX794UCq35IMYQAsAAanQJYMNDv2SaUbE6K8oRT8UdC
ol0x2VabxIYsIp5wTpFt1XSiBW3pdQ4nnvLvN1/K/boUyLhmzvKqWwcCLMxCKFIkX2o+W5dmTCEB
L6qBDrmHeZhpe5l6EKKw8WGmL+C1AAP8ZjdiFe4lFNANpPF5+WGBX7GJ4qc+vaIYNSQBnH1kpjGN
l4P0siXmd55sH8HMIIeQBN1pRDCvGWFH+JzG0NLvxb29m7DYSeEj/BQHBaJimECjqXUwzhFMQPYg
aAkwHOQ5OXJBhzUTbReO03H/dhNaPPwAujn/L4Jz/fa0wG837L3w5cuYHgp00S6R8AD9BRCsZicw
fuuxKTOh0cOPAugCfNac2qCBOCRhIIxe2NqNSVcT7NQAXXLeld3tGblj4aTTtYzNl5+Twsd5XHkJ
NOvMs9if5RTQGW8juQN5GsNCtNjs+GwgjO70lD/0bSdcinpSsUpgwfnciNGpr0ArikvbfVbirYs+
HvFGie4h6U0Yg6MqMbcGdpHp5Ep+LrqCLhA6x/wSydQY7jp+XuXSuM6ikq1YH8Tn5Oe9rT8FmHzN
R3kBzykb93FnUFfmyheILmECPSFAuiN2fM5+RPpHxdTvGdUsl2ZVPI30gMlcTbZFGzx0p1FH+kcT
ewLBqt3YPOOK/d7X2In7/DYAmacO7wCuh4gtue486GK+0/1jAXd+YAQlrQUVC9ND6JljDp9vsc42
PK71k3x6zVZRSsDdgbUDlk4C2V9tfCT4POJAbEboRoAMJSwNF0K2pdAwOiYJWAyIfGDMwjAF4IGG
QY6qDK0J9+2q3sXn108yhqMYC3WJjbjTfQjTEozgm9QJF13EJD0V3Gmm82APdfX0bNLcuKlg4R51
fJzJdxmIf3Aa8CN5y+W5EnyMvIVUYsJzTT8c3Jrwb+boZKJxs3Aam3Z8zywiF37hVlCIDjrwHsCf
VxyNb6uwszXnFwcg9FjuPRIWsMD8uq6zvSH5Ih9ja6PMgBzF8pZARPoBR0OT81N+PREyg09uXp+k
eEyMTe6ZW1IBllwfV92Wt5QNeeMxqPBW1GxSpRROPxOXDFc1reqkTrwaXXI2FcT5I/E6OKgQ71Gh
0FlxVvgDeXWszQjyIaT+63ohdWHezxVyBOB1guPwRXkgJHN6fxHWPpbdlTOkmw6veo0a6KqKY34O
x4xxTHOIeeT6ZYvkK3f1LwiZ0Tw8wB2ePicj6KBt4MQ0ok3mw/DTnRmcmVJeT4cL+wDgJQXaCFoo
7sRdUZU+qhOjXjnNDy+EEByk+H0wSPn9TSb7lBwWmJpnaPhXhAkESsR2XXkApG/44Li0f3IIk1uW
EgEKQOOwEkk/tTNmqnPWf9OOjagd6aMaqRmjcz77Dj9Uy/2Ntt0Pn6CV+2Vvs2lmV8pABJRMQDyB
R5nXwnGnz+dDRq/AOgpWAKt8cAsEPNoYopm2iNzR8Syf935X7vsp9Wje3dlOMm6m405srd5gU6t0
At9wMrsRukJAAa+IBSk0aNnW0EWBfXEUk5CwR53SnqQvc8IsLUgORaGij4MBVoORBzkxfxAhmSNj
F32WeeLYMncq22vMKF5+Bq+eLoXZmrTEpbWqeNioeLc20D6Z1N8Q/o/5LJkOe/MSHTJEDRvULhzG
zBisV7mvCGVl09sdzK227lEULbje6Qno+vXJefvYtKwIrt+AXtdNdjFWaMy20TqdixASXVQouj3+
ih3pkJJaRr9152loTspZ2sen61H/ACNh7mHdDGd0JBjNuyC98eDzgHJ6oFwigIaXVIE+EQ7Y21TZ
gl0teNTiitrKcHuP/eK0nIEbREBvlxfckJPiQ6SAo8BcHrPSqm0OJgx5wy9+sxayY/nlkhGYNue5
Lj+aX41UWWibaOKO1Q945/tYHVsyclR3XCAQaRezrPdywetgisTbphxJqfK5nScbaiAhI+ZF3okc
MfT10NOoZ4CsXjbP5iJCvnhFyainWm2DIwNivEQGcvoOmceTFtqhD+Ezjz7DH5lgahhcRNObThku
x+uALBEyI6E4yBaQS2g2JUcepvzYuHMbwQNqKMXl++2qV4/PnVAe0h6upq/nbk1qOSOtAelwuIcf
LyS+XHzIasz5JJEAZj2cVnM0LhK4DgcU6CMBHYCZ6AIG2jZbzx18eNmvKIML3G+Wjlz5TeW3PIcZ
PfZUYS1XzRRzXfta6Uq1w9tpJT8jwsn0Cw2KgG8B32Gqyk0LDJ/NBd3TRQrK/JlMxG7xyBe5zof3
0T5B9ggiUN1OdWXJG1rUe2Y+k1qvaM8ShD6A0bd9/YLeqRVLWgXuzgFLP5JCaAQbPwK7Pchvt4Yu
xu3JsRNN9RkIugxVtIG0TsSoJ0qzZzPhPhJvbUoZtNmn17TWP8IYWDLcqUbpr4WOgQ6Kppo9eR4Y
iffixw9k2wEEwZ21ED4QAJs7CZiuYpOJSHF8bWGFvzjaWJee9RV5O2xI2IszugJhlW59l5cp8EMb
lKxzRTtiR4BkRfqkdVVSf0wjMvw+8tNyYiVzs/AaMGCqF1MxwBNpTyBLzbbXtyV5hObHu96Y6vJd
7t/1KiIu1ljEwMW5dY6HHRRdlQxIA0mUW9RuqPoDiCnjU3y4PoNU9q64m8p+TF4ewh8Ul8BfRLm7
GZE0nNyiR4aKeWmhhrPjw+UXQhBxzM1S1WYQ6o0ruO8G5MT0H0LwbIOA8tGQJJpMFLJXukmb+y0l
GX/O3I/js8Ftl3ia4eXIhehHzAW8W37kgMkqiy+gGdKKtEkmeyrueysu20MfO8jkJzuhpKPeZ7wT
ErU4lGGsogEwPI3+WrWfGpIPQqHQRVR50HCCA/lAKUCqpG205H5tNlE/kdRTKwQ0CRRSwa2YGOhU
z+E6jsg1cc0dyeRQnE58BCgRoClt+Ys3KPWbSW+SFjNwNC4T71ZPHCpnWLhaG9Dgv78SfhYEGhjF
Xk6sKjSaq6uoJ1U+xtX+jfSrcqggSjJKBnoUVLlTU7oq57q6Rr6OxJqHqlnTIY7ShpWAaE5Hf+Oa
GRdsDF4vfppRhDA2VrwaXjnvDGK2flLnIuzVppx0IYqRlSXsxNepTldJ4RfF4sFNnBS3Z3HrQQWz
r5ZxYIi/lXSlQ3fiEv6AhXLhxmh38EVCCDiSfqiSHQt1iBapQ1nL18ml+BEpOKXdPMdax+ZmNdxe
O+ODyt4j0fsBtlnXW6RqhGmSLPhhbFnDPT5Gj8gkeM24VmDcXFdfuSF1+e0t9p08nrbOOTO7Bo9h
alrLsliqMJnbubnZPG/KrLt1qzF+EHnvcvTrgZ7jiiByNh0UkReIgg0iwhov2iQHY01MrqudQ8vv
WK8rXriJp6zbUAdWKOQo/URsDsvXUl1VM3kLrLPpFnHA+LpSJ2jR5s8Jc99cn0iY+RGBQruRbUyC
6t7zNyK4fv46WlMs2j9qpzwJJOLA4nJEmw3UgohxmxnYHWWNpB91nnF+jC+BHz2atkeTxg5g8/g4
EnrpPi8nYLvaIf0C5RXm0nf8FZ+6jQ6t+FRBjB8JsXaV2cP+9UlLx7gqcgmUKVS6JX2SslF34dcL
XjxtH+7zRMShK2RLuuSEyuhIfaKYeGGOTAJqNm0WzfiXqOiOia3bP5uaHMB0cyVgfLyrJvl6drUb
l54nKCfVJF+GW3gGeNZt83WxFM7WpjqJKxOtXjMv6aLFScUVeVy4Z9qj7GbT65rsMA+hyZFIWpZa
IirBZhp+17cxA5o+yCXkDvbxlnRaibTIjvX9efv+irxz5S46op05yQUC3goXe+KLDuWwuyOU5m2S
ezUbbTKB+uEthSvD/rwk7hqKIPw/AHUCnSbGN0WdPkQ8JZfkEu75jP7D0ET5J2UfSwQMCrALEEUd
jdzfKcCRMUhZXNbZQSErS/nOaRYhAtN89PBNw5naLitK/2vSDgvTXJgxjLip8DgWz4tEOCa7Kfks
699KtoofTh1uxeLcdbdKuCEXyyhgUsdixPwPWxRF+ScNfHzVFukEo05INv+QCplXbSgi2UCbPwW6
DSzv6sfL+ktYhdvsh+31RYXxwIimE/knQpeTYUAALFEJ5dRlJmzgYSM/2IM8eu2iZEU2fJrb/pe1
8awbOWkBq1acXTbGSlqJ63pWz0DOFgUcresBOpJ+ljcFKuYpzsxLFDqlLQ0uC1qItgtyuq74DoBI
LuoFf8oHOqAFg16OBQJ0E53awfBF6lfOks3uj/0SLsMqDG1aXoCNkaBpEcpR4QnYndLU61ipYj5u
QiPKltgrwJXVbNHxQcYcRFITc0qBdmEwwjKS5iEcF2UFjE/Oevgj7Cps28otwqHnOl9ipQCdCZT/
57q4fnfsv0ZxBfkFc5mW9Ctmk5/Omm2zKleI877Bke6MbOy5mA1n7VQiyr2Hg7SDgsT0vMfiY5Fj
IDB5fpgswoCPUUSCgvKe6b++0YslCAEnCkDJy/XEyFMB8diyAfIChA2Ga96FLQ4MJVkFkQsm8yb0
njIItxdlxXtJXWmaFdXniYPtm4gHWBnEQXQuua5whbE5KGw5Qbsz4kaJJ89JxHZfnnd8B0QtQ0B1
kVFw1rvUkwZ28ovtIHMNzN/zM/E4hmKGeUC2tbWPV41HUmo5jyunCqSNELQEL5PzKm3yr+FczsMU
LNJ9ho55GroRC5DJq0bJgxpPGCGuovX6XTPLfkGZnMfysRTnzObqKSFE/Lp7Uwx3VcDhZ3rWtA9e
y+jCPxWYHaACuDL8OYEVNQWohDxXTR/B05OAIIhPb76EM6cZQCS/P35Y8SeuwV6TXoGMsv8wNBs1
kH9XzPJgmYYoktCFoYD6h3EU8kgz199Fdqh+m5UUiFRj6BR3psH/969hYNo/zH8MXRY1zZAlaPJk
WI1P+P/4ovSlVLdajW1NBRP910KuCBY9+g8IXzWqE8Af+NVo7YExUfrUHzpNN5YOxALiPcHyQfUr
sBJy9l6+xLGNGQWGHplfLLMvsBM+aKmw3+CQHLAvXwndErwaBjnANnZYuV/QV0ku/W8vOi8eSJLa
euff3+JfzjL/ey1NGUcsEXEAUkeDGJU/jtamiN6WikvLjmoW0L2/b9Kn+vP+qb+KL0hjBKnQdaPQ
QXQBe5+Sg0fKf7wG+c/jHYWMpCmayX+clMg8/n6Z015rlEF75LtBvVcfjzMWKy1WcSc4KGuRHhCT
pw95rVdrbRmnF9lYPsCSnlBaBvPjPy7H//lS8KnQLVUVcbIY//5/PnGp78JaD9N8pw2r1yFSjqLm
xNaNfU349mGGpQTzZv9xOyt/ik7+ev+aZYmaKqHTEP/4DGqpbZ5hKDx3Un4OH/uyRz3xK4qTblwC
T3tzL3VzSNrwlqS5KM3zAaJNqnz0D5TYrgQu06j7Yp1ArRy5X3LmGprdRsu8O4VY41uXCNaExqmU
bLR43sWKrWfBo5uNsZb/fvlk+Y8nc3wnY8wQT6UoKtafRkIkhXRWE4f5rq8XpbAYcIGWF33x8yjX
Ldz57qdUV+Z3jHVrKnpWd2zU3ROyjAGFY1U+t4/whwnk+Tz++8uS/s+XxSOsYzikWmhd/v6pGqKc
D6VmPXeQVgT1VwgXUraEiGkN06xgfzwBZcrVm3bd/fsP/r+uxxgpiHhJ5rqY4h8HSNNGmahEj+cO
AKtlZTeAjTpVucmAM+poYr5RqXrcYrqCatBLKANP6kY/ycLJtdoyx4KpCjDC8v+QqMlj7/H3x976
2wv74whtXlKb88g9dwKbmXbSFJsCoiuLAgrw6UEUwNPrNb84j8oDhEixqxcHiqIs2eyRSoyY3i7M
WwktgraHif4fl2284f98dbpo8CigxtQl8Y/PK5fEzHq/kucuIyYg98CfobnVsOdo+fB6kY8Knh9t
oFuQlEBSmcVJaiJhs4BZOC31qWmAdAfE0OL6kV//47iSzD+9ItCN0oTK9HSEaUiW9sfzal2N7FFn
Q7zTy9HCB5R0/MU61UsefvV2wTe60APiCDXfUj0AJcCR9+8zcx7ZuKNQ7sZnBzL5Ya1ZsESZL6Fd
Jh8cP5xqqubzmt+fk0J1HjAVb+26/iKl6aJs8WVQde/VjwSN/ls9IIJ51gBf+tlU3for/ol/8mWz
zC/PNUjmrq1tsRxBoyGIL9oiA5pl4QLifUEhoqtwUEaw5WWOspTiq2+W4rlHOU1TtHjs4ilMsQY+
CdJNr2XpIqG6kWERLct78UKU6AyI+ok6f+9B16m/7KIrIj5peViKBd22GBeKMEZfb8BaR2VrNDiC
6RiChwQAYWfFex58dsPWX7yq9lYdxh0Z1lUs78C0kDtkXkUuGrtc1StYOdUzC9+easfplkfeyOBa
IcBm90B5ZBYRWif8AoIG1h6wCoBdw+avsMHZ+J/SAs/2uHiA2HOGvTPA0HBGAh39GGflEMJ2RH6M
78OWQGywHphFj2W3USm875nwWsfGOZWDV/MfByYeSH/e6opocB+pisVwI8l//f3/FJxaf5b1O3xj
inSMDgeYCnZSTVlPkl4O5Aubsvdf40ZvAmdry5/rUJNu2Q0CZjsGCrSbzxbDKWnB/WM0k7qfpytg
yGVu86+gCENH22erASzsLImuBJ+V9pTe22ehI96QuzQTfeZnTLVPxAXhA5T5BcUnA4Mao3zpZ15r
ElDsgiVyIc7b4tj391D6Gqp1iVyv2lpgQ0J60/SJSEOt+MZX9bgrTK14VDw2qrHRrK3y/CywSis9
pERxt7RkT8u2zfGNlKxZ5cz2JvImmwnj5RwEcrWb0ZmNVzItnWFwZfYDHISjvn6DXqE9v6sL93sx
8HZcpLbOMGcpHyYJbNWDytj087q6vtnCxcRdIO/QUsEETrQpZ5kM+4mRxRkgqpSay2QztD7+IM/U
iZcimyGQZsm0lZPCOPBim6ZiUqQeQJ3dx7lfvvYx3itIQRC+o5lAMMP+EWndVg9/e4H2D8r2eym1
/HH7pZyQ7fIROgWzPNTLn9deQadEJzd9lR4MY2v1WMflIlnDP0lGvd+luiDynUF03SoFC7kx3mAi
9jP9PFrL+dfJe8JrfZhMcCXWDbbGmfNzpXRtWUswunGxnqOUMfaGExIRpsPmfebiGpKD9CoKslm7
TvzQnoj71oOpAyA+3jrSvGF7iETyBRDfz4xhl5h2/IOFSPSaFDj+4HL33CV7eaquf7inDsoC3ybQ
Nt3pBldpVsOomADcCl6nB1AzSy74NQKKB8haFxiRxRBYL78Y1l3mdoJn2s34qFeLdmt8hMCqTjwG
fFtba1Jzp+F9o9zZF+F5ACpGxt5+FgX7N/snt0zxPzB3GBi8gX4S768GWh5T7zfSBjTvuvt2B7/j
ejs4uH0TY8xwt6w2gTQVt/nc3LHAK5CzEUtnMtYAIZs7GUtUcRKuDTKYf9keKsnkCWT/WfoJe3lw
ATyaVPvnjtznBM4H/saZ+dPsnynLa1f8emzVGv7dFJwSVDNaYm9lY2SL5st/kzszq+zPaJmwuqrH
7GQhUGyWEh6MCOTxl0jxcdl5zo57K5C/cFsZE8TTzQ0yA7AY0hFpiYydFV03ed0YusYBK1/3J1Nc
1PDRs4UmTTVz3oZ+N9hhM1J4XrnXxk6HtBWh7WPBfaxLm/wKV9hVrYkFnf2Kg8+33sxCYLF2YkXL
K6aBOGMCEzCYfsArBrLYiocEQnJ8eE9lMD4x0GY5ErXjgyuLDxLPyLaYC5ObGYiuOWeqcZvFrJjE
0FDKBd+nh4VzTyr7GC3V4MXEvYVk0h17/9Yej/n38BM6em4n8DyeDL5+/XQhC+nCsatheNSvVQ0S
bXFmrPJhbiFW+mYqF6gmiBnRHYBn7CxpGp/fimvM2l8+pDsBBN0l/Eb1hWrypzxUm1DxsrePjGut
Kf51TuObIgQK2GGEaw0DjxnQ6ZUN6rHEdx8IfXft7LctznMfC2IYOeGGdY/g9AzVdy07ARzuH9uX
0x+4N03Lf8ww8BqJCf0MM5tnOt439RKbGnWhtAEA8vMYFrPiKM5NNEzLYcNsJ/hSGwCxy+YIT4Md
/gLrBdbi3xuofzgQ0KEYmkrrhKeURbfyR9/5EofWeD+SeMceF4yzCHEUaH6FuXbPfo1P+jsx/5a0
O0VAx9UN2tTtwlPnQqrojzlW1le35NnCvRCUu8O8POF7zKtPiyO+cSLyeeEXuYfWvnKKHRHf7TqP
MLjJRN6Abub3OmgW0Spke9PC7u88PqwlPffvrLePXjqtx9uK/meR4C6VnCC7vDCcMhO+4rmC6LwO
3WHPRtncdWw2Ioyl2BG4FOj6/O/X6Z+TF36rsoGngCYztcjmH8balto/1UhDSpHB/nq7KN2hh7D9
DLKT9k1RZPtPFa4gOYAu46gJ0PlmE+8w4BB3A3g/07blgUUJqper97yi3HCvd51IYU4v1J7yfLiU
m+GD/f2/v/J/jIy8cE1kyCLZkpHxzxduqElI1/BKd1gXQvsBzVPsV2gzbAV0Nv/+s6R/9ih//2F/
DMV99WwfUjL+sA7J6HuVMaW54v/n7Mx221bSdn1FBDgVyTq1JWuwZZtybCc5IRwn4TzPvPr90I39
t80IEtB9srKA1Smqxm94B2NFFXZPN/oATOEKUdHzo34oKX1JAhY/cZEEFElqmSMw2SPE3uZdKVyB
KNFI1/Klp1+2RgYdyOtfSYxi88Q8zlEnoNbqalZh/zZpG3KVBN5H+Qrk16TJjFpn/b0dQT1fKVB8
Rmsb3NcPgD1LXrn+EBEQF1fIgijILpib8z9GLOsKcx6jchCFbToWireLjeY0ntY6UQR8fdZaMeTV
ZIM80w+FIdBZ05tV7btdRNXIM0Hzze0lvovWq8c7UCrOjU64m9ELchAHMSklWnWyypNiVRRUt1Og
RY0btveCMKoDt91E+27ceqG9NylNqonK34GQkUn2YVO/hI+TjNBk+7fK9w7DVO8xHmKLazcC1Jdx
b3jTNm57hH54sCCe22FMnsqtLNbnp2W+hj4v8X9mxVSp6FtINTuLRGqSkTKlhiPdsH/TB9dXb5Xm
l0N6cX6YZb72kUTOemq6ME1pO/Nh+hRjK1qaFprpSdc2XirrUNYPOSdeumPwcH6gf/bsx0g2xSyd
So5mLZVfKK9puhlN0i0H/ToI8QOCsIVqZ9ahY1AldwONm5guejauSouXUkWDF5hAKWFnFj0d+OfG
ao+Dnz/5nSsmyNs0nUMwfBNIdfa0kb2I9sXX6Xzw14yRfpMQn9E1a30g//LZEuuasmsI7k4vgEXU
GRpe+rrTbmv7aSyfqLHpNYKU4Z/zP/zUQmqOg4ohMiJcTIv3ZlLCWFWqkXYXqjP4AmfHTDvE7YU+
0McpWe6Xz8MsqhZNlTqeYnXS7Yd1Yx57fZ869HALZhFxOu+g+tkqpKFz/sedHlbqGC3pwtYcYzGs
cKYijJ1Kupq3r7O9rIDHW+taOSS5fk3XejR2g3XhCdfmoufyt1I00ul42RRorcWgmWkUoY0qtxtH
TyG43Mp8MrJDF1TfShCakxZsPLkXdDEUE5eNVNuowVsOaNTQtW9tjaapjpZhdDg/FctnZ97fnz9q
/uhPJ8mW1ZSPfSPdqr3m1vU2qXKMaG7Cw/mTFxduB20WoPlnCihK2wgpCWpoi13V9W3VeWErXasL
QRZ5CXAHU2y9ARSYoO6S730YMh0CbZpFmzNs7gtTbM7/Ym2e5+VHmMZchDIklhHW/Dh++sn64A+2
nnJbDOiT0B1manE8WDcw/GQDYoE7ku1uqJsehJ7qKGijoOxrehtA2lR1r8DTnP8i/dRhE6acRYpQ
KMLW+usX1fzPGZrJcVOku8LaWg12tlYHd6huTQGyCgqkCSCua7DoKraCGk+WxXeFBaw8vMU59bGl
JjOUv7xYB6T5VxXBRocplVM4sWqK/GlgXs9/uPDZ83u9nEghdKljZaQisTSv9qeJnIq0MGOsQFwF
FoJHNrHP83Uyx9eQebUeiL/lkyQeYRBJzeUlqij0cMhUa2N2NfWlvU+TrSSzGWCUxzASz3/gP2HO
vLmFsFhrPo7HaLHSEpe1qiwrxwWCmmd/wSpVgAJUIEPJAfB/ks7NwShOrrd9d5P96buX8x/wUR3/
d4akPbeLbYSy5xn8NEOpJ0U7DoPjduU2HtorZ6RWkx3Cyd9U1bR5r5Ojw10vIqC36Lh21cswbkoE
krjWQ2TkRAxM9DZnoc9/mLasx/5nZv77YYuls4IhyUTKh0XdU0bZk+JwhELYpg8o63lvJpBT+FaT
ChIofm60n0N84ebXT20ex9ZpUX14tyyvgjGOVL3sAGA3KerBTboWJvJOVP1sJsSgCyporvHi6YDl
RITqATFO48UQtWioZ/e2Ye1mHJKxHjmlfTk91+Zh8i5U805c2TQl0Q3DdEK3LLk4mFnbK5rmpLZr
WrfjQN645pnwpvvM3wXDpXvp1Kv0aTT++HW32FGoe6VgNF1NHypY2MCjOwHgpX/z+/dMvoXUbvph
vp7uK6Besn7V5E0uv1cDHWbjBaaFBfk7XNsjjnD5q+x/ipBnVV7rSKCjzTpQd3fk9yKlBzn/X4Ar
WxU4kBTYbrnKBG3y+K6b0L1Pniq5lTnBjfUG8KCZa7PxMRdciMiHYOpQoHk+dvgT2K+lrDdRvldI
nC1qzw2kSm1CRyi7zUb9oenu4e+Nfb8bREf9At3B2gNYqa1giKkTmXj6VsDHC3Lluu/iR+iRGZ34
nP69CVQzex1GWuSh9eh0M8Hl2QfPFw1gtgWkfDQIyUkNW13HANVFJNZFjTFA8xCBuOxK/uNDooY3
1djxu6ktUhSk8z8CrE3eW+V2pGbXkbSOe2EgD2zL7VT/IQy8cNpOPDhf1nWRbelJVRTqxLoWoGHt
2z5fmzoYOPVev/TAntyv6L9pthQa3dfFSFbbGeMwZrbrZ3tN/I3GFxODCO1g8Io45dP5S8Q8ETvY
HA6CcGT8mOTF6ajselQ7xbHcSKesNpL5g1TslJ1HFbZDjoACVYUKT24WD5m6ChE2UqqKauRtU2R3
qlZfd+q9IeNVh5ULj4AD1lPIbw5Zr0LuVhiUWsvsp6c/JNUPJQCxCXvVKJW3anjuOkB88vuU/Rry
8k2qQNBCay8cuJ4F0BTw0pHy2BXDqh94IL9lBeVw5LFawswwuDk/Dxem4eNYf7rkK0YM08S3SUbY
jrOW0QFGXMY5FfGulfZ1dUlB8eSG+u/Ea4tl7oNpGotCWq5T3VGx19EhCXdJ/e6Y/8v992mgxftl
tMrUi16ZV/guyg/KdPTFe4eTwnRM/5e9qwkVYUjM5xHbXKSOdRvrFdAM282atWU91TmtDCiPiCcq
kMovbd5Ti6YxjsByiuTuo470adHUsXG0bmLRaNA1VNppXejmfa/sJp0oDIwxrPrz2+RjVRbBgI3u
JZ1jSgbIXs6H99OQse2T7nSsmsVRqdVrxrPyX1G10Zx7pTkK6ykkDG8uZLD/4EF46rEkdYi5+adD
U+rrsL7nG6NRBdJVYDgE1p9Yg2ecosfkFc1DWv+se9oC0NhlYqxGxL/HIN0ixJUglWzG69Yrj6la
PaQJwhNeJC9MyonIl1xAShs7ISopHxHcpznJjTL19YZqKpcixQIDrgULcQmPcWmUxRTIKokYWtjQ
kffEo327h9h9Obs5taeIaAQBMe5H0ly834WKoZ9oCKriiHi7twlj4Hjl5qrqoAvX08bQ6e4mlv4Q
Opu0cqOpg3W/j6K/wejmZPHZGH9LYu9PX14CWJ3cfBRlNIfJ1s1/VOhTOtzqkJS2qxmQPYXbFP1V
771E8lUm+xL2nlK/OOabcgl/c2pOpKmpwmE+NG3p0GclhV1pzmC7sVnvhfUnNF51SKi+Ncf/E3Cy
/eV1OLXcn8a0Futg9VXfKCljdmWzU1HIagD2oV2xqVKNOxnEF1lcVb6qI/BMhJoCCSunWhuFigzD
7flT/3Gql6deWhrGfbZjaP9k/ZTKhIiDkGstyO77AS0UMA7+/BHF+zg8xwWO3RYUdWQpnOtCG+HC
AEj6Bcu/leg2OspdgNZA0BHRWeqdVhpgz/+2AnamRHAHjngkqvvULm477/38p59KEtDU/u+nLy6s
rPPS1DGRNPPUHy3BGi9a4pebNHsp6SQ7kBjLtVOm21EHhT2zRqsWGmJ64Yo4lR3zGQKf5vmqoHD9
9QKzdEqKVsZV7QOf0mNSSpggUfQW6MHOqO0/UVW9BUqztR0oXd3fwImecA7dDlN2pVag7ls0wgJq
q8ekKF/LG0owuzp1fa+8s3UQtDpwPSkuqpLPGdS/6/7fr17cOb7wzNGweDqV9MHuYFLQIxxUAcEU
oyzbuir6WUxc9bda22ySv1OvQE0yoKHQGqMnOagHn34mR7JK9R8a8Hk8ICgN/y9LTGOJe4GHl0vr
69xKH2jVZCHLMo33PQwDLuBAi29bT9l7ULOQp3BydZ3F2k2MBkyalzeTGt6JXr2wyKcqQ2TJ//ch
y7uzxWm6dApi5Kxep8Y3L9qxwpVaXvUwsexpNdJ4CvkE36N5RIUGDs75qdBPLpjtOMK0gG/o6hx0
fXqKtMYu0qgnmu1atCosHzM4bVWk+V3t0+LXk3U5Jd8N0ezLAiGE+Xt8yvCTE0yIJav3kcaUIcQ9
AVhQKSdFE73BcoLiaV9l8k6FHnz+g09f6Z8+eHE8peLVlNrZYbEPrJTDoE6oaLhDjZEIuAGdNzxe
R9G+hZ93YehTASjviJDMlm1Z5jJWAy2YGrVpuQL7hpzOgx66Ms+QicAbIi8flYoiNgWEhkZGq9D3
gyEuEzRRO5TXZpGjnnZzl+zOf5Z5oidjS0kBByCXZhLzfF3CuBbD2ClcWFmrQbWBStEaiBwBgYcC
bWKxAl8MYQ1ECSQxQEutvrcQ3DeqKy1H/2VoD2lobtKezgqijRpwi6bcBgPeWkP4rWmeBkBEjfEW
hfFKM9RV7msZRjQoQ1vpH0WpwbJ3KH1E7S2Z2V4Ggl7UFi5rXK5JMZvi7fzPBZf27x3jQJ8gljRN
Q1WXfAQvrcpGqzzumFJgWra3s2pfYi2j6XMP2393ClQMRnSOk1w76Olr2mGraIyQn+A7KdPfzpYb
DQ0EzZ92umLsynvfru/9uNtZdn2noApsgSTDkZM3R0HTDXBYZe00iTdUDcPS6ZLbeAxBOba3lhai
AHdr9uOxp9Nlc0WPyfg8JZRzS3XTwiBvoOPoEfSuwPqt0oCqEuXgB1AFG/lbQ24k4vJpaPdFiKsY
PIZN+zoFuKnJm2l4iZLYR0kop/OSGg83ll4/1+gDxMDtIiv6qU1Uq8d9VZfXUkF+qPH+9khq6yDR
/J9V1ayTINvgJwRZMKa6qm0aYFdtBZ0WUYNm1nrC80TEwjW79r6r0+8j4kp1ad1q0e+uBvFgYKvQ
AT+EdO4ju6Q8K2iW5Hn12HHe57MmqGG3PqoCYBQKrs/Qe5MK5MPwrvc7uG/XbQ3nNK/c8cmuvZs2
kDd6iN6v1B7yoPhuYzJHaPlkTcXBQpHPOar1Sscp02FWPj6G32KAAUq0FG0VqBG5jWZKfFNSD1N4
fGd1kMhZW2a+6s27AfZthshk6u1UD/dRfqxe8K/1tCuH8bq8afTmrkNpLbcRX0vv0sx1EEghM9tj
g/3mpOK6gMtYQI/V8mGtoUASE2OoePkIwiTn1cidx75AOy8fUUvf9fV9AxuBsqU91w0b78a4Glp6
lz3KBAZSMLJ1lby/fxbZU2tS6SyMbyl6olVmXwUTdDHAFlJT4ZYLqPbGluwJgfl4AMAV1fhmiQu1
i1PvDXkRuSbNQ7rtyxtMUfxg6hpBMgZ/FwsHUz+0+Ou1zNGQ3KlQwqOnMTgWWMaoKd3p4EJceCot
o6ioSQMOFHiFD4Tz5+cm9uzJs1XLpVCf3TX5w4SAcOUgW/ZXEkOFXogq27qDQdOWI+fiLQtm7ODe
6wIkyhGLv6ovfZJ+4jqhK0IngqKsaS6x3qlSF01lRZabKRySCn27civL/dwMIUaZsNVQ4l2BoeK4
udgDORGzO0Sa9BqhZnChLa7uqu/oQ5bkJyENa0Cy/rbQDiK6EO+cHIWiMD0WlRbc8oGoyyrq8ygg
M5jBUv7VoO8d+2dcX5+/mU8kPays8xGu2vxjEVUNrV7bIuZe5r2gpTlX18dNw8vSQhC8pvN0frgT
r/Hn4Zb5jizpaOk+w0EmaeDzjJsBUkO7uVi0P9UNd+byotSpL1Lwm3fQp00ri2TKhMFII8zhrkGj
KYWoGZJ86BSIlZsaoBY8Z67mvfRuc1h8gDbBIvb9j7A82sXK7J99lAAs3OeU36Wir50GEZek3isF
SMIOynK9sycooJG2a2pnH1LM5jkuvU2u3pSg8IabBrMrDCa/68gAcJ+tcGRHnBepruLCHTHHT4sI
3iFV5nG1DHs2Cfv6Y7vANvNKzalN7BXkdfJ1hKIrElYoG1yIPTX71NHD2B3skvgoHyy2fxQ44ONp
lJAlGm5pky2k9rVR++hEFbSLxhvT6R9li9Xw9O54xbc5FyuUDvmQssdxFxBiSLZTh9s8bhEJmKyn
tDDWqCBa3SppNlmziRx02rZt67+GQ7QT3yU8BeQ+xwr6sMYVCxG96F/njmzpwWozXopmq4fpqkIx
Lq1frBwFMthMoTJsJ6G5TT9AnEfP2b4eQLsKO3xt+IQRBwAF4JTXKW9T9RBp0baI270zoLdV7RX/
3bdtujztje8/Cwm+9tbTxXWrUAv23ml2rzIEhnWU0XPkx9X1VJpPpdpdU6YYe3w5iCqo3h+1Fo1F
B0q+PW2z0tvm/cGc3moDUjK86fFFqsiVm7wdIFd1tFP86K4GTJrwIBrEqj5aNN5bEDwYNWItxn1Z
HqpcPODwhh6jEr+oHUY6P01Um4sY3dvxTwKig9VZKZA8ChHtiwjVaNtVKFrnvYGmAgFjOty3HIIu
FI8ZqjVdSRdEmQ6DrHaRJh46mdw6Un8rkcsuw/ioOEg1gtcXkbYOY21PhuVRlfAKiqsSvDbpRVYC
lyTMRKNWbbW7rAy3toFWZw5ja6bCyk2dhfthQnAK2ok8JJn5PvndzvEBvqvplSVT2PMoqGBkZ7TP
YWd+S1Lzsc6MfTz9DlT1xsj1lZUiWdig33Q8fymdgjs4bGfHIUSV1DsXx0cWxpj2RvORAIftUcl4
Sg23cP7MyUENh17rblrxyyPYY5sleHOptTsUsHgL6NaRceHqP5Uu8boAoBTSALazfPHDSvp96aeW
O6nZroaRNaACUJdvaGmmenXEKAiG3savnPXl1t78W5dXyczIs8H1UW7+CAY+3Zu159RW0emWazev
dphB070R6HJDfqFT4EPoKGzc68dLS3DqVvk07PJBL9o+7yw5WVSVN1G3MZOdrH6o0UsGpDWUz6XA
SmwVmg9TcClDPPUCGnhlAfUAzYhn1te70x6U2JTJaLmop+vJrQnqu0X5Lg+f8/x7G+LoScx9YcOd
yoY+j7nIh+1E47d2g+VKmow+UCvZ6TcKkjCGL6/88gf9QIPCFQV+o+q3oxOvIiTjQrRHokK7AOk4
lYo6BsgDsEU6TNOPasOnFddIaAx7YPcL/D0yxFlBhWv9no5umu11SGARLe6k31D+z5/DSlx5HYBz
lHQJ9ymEXLcq2XL5G2E1VbuLEbxH/SZFS6IK4UP00MmQ4enehhxmamdfx62+NgSegDIgQPst1RTl
KR8gt0hRWdcRnIKc58sL+fapaOrzb1xUARJf6/ROqSwXMmCQ7xt7RWuou4ibOjUM54beEA0MG+7u
173Eio52MO/iQRnW3Dfoa/6y9BGJTAsJZe5M7ks7Irv3ERYD8uzhlgO9vXR2Qfcz5Y4+v89OhQWg
SmhWzBUGy1pss0oVsWNNnnCVJlk36h8KAnZ1NCloa1gL9P3L+eFOnSTLhmaEUxpYgyVOIk2yOh/T
Vrh5fh9h6w0e3dr3mDeDc48BUuWv58f7CGuWd5VFLY7MhCnX7fmYfdq5acrHpH5OKkzwGj8J7y1H
f7cEFqyu7fKlgSbRXUKDnHwsOCs6YCIeDGuZDY1DEpd5n1luGz+N+j60ko2fvAgLB5zgyBMhqz9z
Qu3j+C7Y2lur2RsJBCXe76bcG8Bkzs/CqZCaLp3QMKnTcHJbPF6GMviZlVTC9WS3yf3mWoBxMHyu
Fop8x/NjfQDOljPOy0BkbUNLt+zFZel0lh6FEYPpvbky6BmlWEkEhLeD2f1IkEcq+/fcateREX3H
xUidgGbAHh7678ZqovYuwKeVaGDnxbvxvc1vQ2YOYp+FoU3B9leNtQleI1PdNHiuevOaqq7u7cfY
ufJ8IEi/UCM2insN8XMIFOKXlqL3/dTAFp1+jtgBNbuUEl4fi11XojuIwBIIiSoHWY/tL6bmpfnL
4vGsKd14hngi38WYCxHEwi+u+Rdkhme1+e5hzC9csie3qm1JYP7UwEjmF1GzzKso7jqqNkBHie0k
GjsadVageyR2g0QjTb9FpOj8cp0MJD6PuriPlIJGhddkCLMO99CrnnUcsWFATd11DWY/N/8mRI1z
2eL8uB/gjX+2iS15TsG06TS4vh5M6ou1GBPFdDkg5gQ6fJUhPVuN0W1t6TeaOV2HJQVO8Hc5kbCP
0DRmlPC52vC20g6A8IrSWcfdU+DIbRARA3qYg9VPAcV8a/hljTnSgMqNZIs34PdQkBpa+39ZMTrg
MFk0OSu/LOYuzbM8ddJCuE76WFSHMb4fKMqxAb0ZBX/AZHxm+J6fuFMwQGdGeqo6YEQomYsbTdpF
YzqsjVsgctIgGNxv077fiKJaT57bGW89Eo/dEbDJOsy7uxh2ZAxVSQdZ/z99yVzzcRykLpZvRx4B
6Asi33QL9EdZw0hpn8HsbLoIWuz0bEUJnKZ7H7FxoaANJLpV7vQHJadeiAD1+Y/5gK4v9hNrMONN
IfkLQAlf91PcGUOmJrbhdnMJW9Ijja6dcNsgYaVO4aocy7UKy903ir02kRgBRfYm79mAKON0CPQf
5/qhIWebcgU+9BzIzn42GNciK5y7c5HSTLvNCP4s4kRcfKlOvIxfvn+xrImuaFGeSMM18Kn23owO
i5fo1jYPNUpGxAa8judn7NKAc6Dy6WVsmkEr60oYLlhpUOOBfYhaHmAkf/cpkne9HV7aLwZ/479L
JFGvcFRQ+MvQp29DYzQnzeCwHzWY1BMeJSmZeIruja5B1Ur2abkvuYtbQWoabYKmX53/0ae6wJJq
IDuF7hyVysXrpBLgJkXaAJ7AGDk8SjQFSutbXz6HSABP8KkD3e2L73XiDrRSJXi8Ktqc/4Z5Jf+Z
hk+fsAi51LAf+tLmE6J2V/Q/CWhlcOlWn2+ec2PMi/9pcdXOsHtMaW1XRD9lvQOBZI9HPfylISSa
rjrvu5KjRz3IP+d/2olo8vPsGotAIxemsIa8YNiQanj6nEUPXUyJ1ftuooTTXTjzp17ML8Mt3hC9
mMym0imzIkZigk4Ldql+ywGdeDan7tlv3SJXL+2gE8HUl0EXl37BjafkdFVdX7mPrLdBuYXstpqH
JAnWtB+etyv11xanQdymGuR3NQdS5XqwgptRfTs/3yfPsFAxcQZtDyxqsZXCOHGmsgNlxm1R5hv1
hd/f1I+k4fZjq18YTPtHDADwFfoppg7OTEcNQF3Mt0MDxYLxR8G0Et+rUVtpmbKLPHSVUeIqqh5Z
iJcSuKSFDQa5SxmhcID0adX/bAzzyu7vHKCrnZfBdudu1e5DKIx5Pb4gCVPisqdlkGWal7Hr13ro
r8dZeETeC0Q3p+iuNMG94+EZQEEvk2NevYiABrpyr0f0LzHCwaIYQkO4k/n3OV0mavKRTYN90L6G
iXIPWW+theBi4jtF4l6FSuNgoDUtEKQbEThyHkwHBD8pavS3UsHOzGqXGDJm2PvyMFBezwnIguZu
yOJ1Qr3L6sTW31VjsTfoIvQw1DpmXn5Tg2M8oevu6C+D+aOAMdYhr6vGs5FpuBrgjQoYIcPwq/iB
dWyptNtMR/usVDq3R3g3+9Wp3zoMEFIda9/+WdTvZrPth/GvFVSwv5EPh+xPPynSfmQVfkW/Qv25
R83fcMQuV8dd55kPsjXd2A42ihW51vDeM7FBYK5mwKhfO/fquOZwNhi7JezT0PsREznTZA665xF6
UjflRzPPLjCGTu1VDbbMnPRSSVhGCwXNV2q9LTUEBS2pO/CCHQrJaKG/pGIzFc/nT8apm0hXORQG
wnYSrNbXCzDV4DtOHikYc1/5c73b1Erg3siari/q6JzI6dES+u9giyvBKYO+jfyS7ld9VyUHO73V
cChTdud/kjV/8/JS/zzM/L5+utTBlNt9GfCbkmo3CZQGASlBNxIzE4N6eQJCXV4PVXKTRVCDLRuG
5jPlHDKJH7ntrAr4NFH2o9cLiOyzSP9d52e73LgZw79eWa/rpHnL4G4oiRunA24TeEk2z0N9l3GL
GQh+hDlyTlSfeqlc+7yOQ86GRCzbBxQyIosqouHOiWKYmiiRrHJgy06PsjpS142N/uWwCZ09rYAN
VQAE2xELrkCK0acf/3r5Ksa9a3DCC2/tqVQcZhwgQY181FSXRUNCEb8BNG+5PeoxBbXYTGxijANV
8Bu6fld7vyIF2FT2uxoAH1NRjw7V5PrW7MqwHY14hSTD+WU8dQ7MmbAMs5sEWSw2S1z3pRYL6kyh
cx9jJhFuKg1lbWQDy9uPwmlxYQ5OxRsgt3QJXPZDSO3rtskGravIAMnwEEZvNLewb7zhfzjcn8dY
BJODbsRaqDCGNX5UoxvKVTDR86OC2Ild3RvKJdbjRyzx9TRoM/0QCLCk78xcfv1Zk1LQRIkMjWgS
t1QKijLt8CfCITS8mZkVOppGxqHMjc1Oy5Bnrc39DOJpHVjY5PDkB5tAYstQfhcCiVi5yyvtWpl+
CrGKymOTHcmvhnLbBIhcN9qFs3x6TYAxwy2GlLqEZ7UAt6K0ouwGlwvAexgcL1ahLg2xiA0ctc16
K/vPksBSqM13ANnnt/KpUAhmxv/9inmrf7qQ4rZsJrVjiFDeEgdRya39jcm1BG3i/EinrvNPIy0r
WJ7njyrYMzEHOhooLX6QFzwSq9fRUXYXBjt1nX8ebLGzoB+WZdGxOANOT+1tV9+J5/6S/qpmn0qH
5oAYvomuAShezp7aRwVgRTETaYQ5rSyBwmJP+TtQ7lrbuQlAlNg5ps+jC29z5RBNEccDiyY1dVZE
oYCJfnB9mBj7NIl8Fvh4TSgk9jjV9f3WC+LViHNq98OzHyMPe+tUIg69hnCfIbriDa9j4/1RktHV
7eehQtFmnDaNjYRGjoxCkfFnilCqee0ZznVNjd/OX1PzT02tvqDVU+PspGDZHkUPSe1ta7NcpRwY
9UeEsV6KSeMcv8wKaNEM9q2og3Y3Sd/v/VR1rUalsA3uUR/LTSbQHp7AxkxBhKPFrCHwNqWHjnoG
VCu9JSCr6Ot9szxjP4Y/ZuDIUCJHidPKTI8K4bFayk/LQaMeW6LCw3gIf6WElqFqeHw0XB7CLSNc
a2icz1z0+T+NqmemFo1l1AnFb0RGiBHCe6StMEc12g2aJJZ/V9YHrb3zib5wTICnhbCRieD1ptPW
yh+HuBYJ6Ole1+7ncGyU5g7sEV3VH7ZU9k1T7BS4CKnEHjERa61B5hpHpICQ10zL1VT9tNWXRP7K
NMghGEZ4uwBYoR4bO0IznccZX46m+DHJ5jClyHP7K9PXVj686hgXjDjuCa1RWZr92KqdX1f4FtBs
ZTqfsdAaVWC58XuwGRpU2gkEreb1/IE8efTp7lvgJemGLvktdtQ1dqPWFPLTTZIcy+CRox9Uz+0l
ObtT15hF7Z6eCYAa/UMD9dMdo6WD0U86AwWtyyjSfuyNS6SSU7fL5zEWB96uO0ZOKVmrSgvzCB5g
iFWE8ZDSj3euEuT94zLBncDN2PAam1hYtzOuY95NpT8+OdOtTnx0foZPVWbl569aBArS9MM4l3yV
5uwKLMGpjUf+O5JkMH3DGjs9lD+L9cXb70Mu4OvDqoJLn3k2uqBX8wE2+zTjPZIaFbBU0+0cJJqC
8H4MWtpTxH8E76aBvy5a/xUdftRh5VjuFdwXbb/YFYbcKeHWsx8KKI9Ghk82GElTezWZptx7D0R3
pSGF1mXJtqU6GvwuwQMYOOsoKAbwOEkfzI3a7+tXMWxmkpvt/b4wp/Oc/fPbTDpBqGySASwVc4de
8eUs9+FWBti4ad3liH598zHxQOjvpyUPXUVHAVMr/QIc7dSbMjOC/v/A83n6NKmd1aZp4DEwB5mN
BDUL4u3FR+VD2vGf3weLna48eOZ/WFmRmQSjXgrTzQFXxliwTPI5wM0JZmo4PTv9z9KEcgHeo0Y1
s8EFhqQZ2NAqIAWWGShV5b1Xvo9W7RYI8NfGjV/97JL2sceyL5GuNu7UWl7NiezUz1Y25nWWmjAf
i7d0MqGtHtSp2MZRcJB9fwAnvco9TN2imttoZ3J4JpJUD1BtHKxUMKnh6HEz4uiTH7vB7TwIub22
iy2QJN7xwtLPtad/psaidI6cKsHwko8MsXrU6mggMcaKz9J/+MXsIHtMnRfD5w5zwIjaN6lvrc+P
e+pu4YEH7YQap4He+teF723wsEmWsCII8uUbmT5r1ZE8VAzfSEXPj3WqNwBS6P8Gsxf1t0iNwqwf
Y/YXSZ7fHiPkl8LufUpHtyIc8CXnLPF3BeeSkHNAP456xNaMR9c0L7ExTgbohpzJj8BU5kT86y+X
XmRK9IoNV9FxRCBLpfka6taKjm9u/Qrly1SgC2FU9x0HTqnMm4geDnUOp3dp7ygoBL02wLZiyE7a
qN44qrkrM5ibPe/d8GAKvCqNeyA2Ja26UVxQEjlx+2oa54cqtQGeFvGfr19vilHwIgCvwJCMJpz3
plICClBjGz+642a9scRmLC48qx8X0NddyrCzKhocFlLWZaBbTp6jD3GnuxxXAR7QEj8KlK2T6abM
/RWtJdRJkzq/9lu46f2xyHl8vG0fUquuxYVM9eQKgoyUqm0D+vgH1asHDYUAr9fdHNSijsxDnL34
uNh68XgVKSZq1389AxmrYFo7uYAr4DyOWfI0AZVW+kOO1lcst6J8CaKnBuKaEWwFqnI9AiB5ehvY
8UYz1lF+HNrZU3sitLrUZdT/vXZh6SHL8EG5IsZerKKOYLbt+SWrmP5WCvOIjXLl/VawJgKh1QBY
Cc11WL0VtrwVSbUd0arQ5G2LkR/qFXlvb7T0MbaMVQ3M3LdwjsrdtB32WnMEOWnTB7pwgE9/L5YM
VFgpk32ovXx6JlSraBs7rMlrurcxB8sDx0+1XxD9CLsMdy7vejKnvZo8z/NVq39C0PFRXqw0uOpq
cInqf+I+YfooVZBZAdhgG3w9BEXmO1WnRrpbVFtwvwGtGYVwPUUyqkmJ1Mv8Mclgh1d/gHCuBmBw
HV6lsbwbp+nbhan5N+LkW8wZ8AYdBqz5ovoFMSQVCrGGW1VYo0IDaE2swuEnGAUCn5O8o/ev2fc9
/lpiAnpHX4nWp29To6K31JfN2gcDeeGj5jtseVyh8ZkUdGZw2PKO43AMobTBQUnjRU3WWDOblLwG
dniDeGGrHIDLY6IGtnd4UesLIMCPIPuf0QGwUN/isf+nASv8oJ100eiotiEOmGLSBMA+TZ48K7jv
vAlDM7Gthid6TTc+lEKBfb1vd4jEY8mo7WfiGQXhtA/X+ewYBFhW6u+9hbjq9Ebj/XuPbaLQH8ym
XdfIJ7fpNqT6N9AXzRMce7s7E7nLrAh2uMliuZQEEnf2YpOKo+2o17X40wXgJSRBpPjjAPZt1Udc
c4PQwhKv2HX9bNqNvjMm830H8+hvjW5YVM5u8w4ClLv/x9l57Thubln4XeaeAHO4ZVKooFIFqVQ3
hCox58ynn489N3Z3wwXMwPDxGftYEvmHvddeode/Jdy10VPIE6S+fYIEKlnw1liOA9pM6I1tke1b
Brxjs+efSpWK/FjsFqy9WONFZmGIbBHDh5aGpSqUBxUaCeDbD6fkX28KDTUszA0oL9Dj/r1JlDCI
KsmoCH+sT9OYuAqZwvq0Wamgwxu8f73dVOQvUNP+sPj+LC1AwCR4VKvEAZnfbxesUlYZvGdBWikU
8sT4VnCG+RsbGjtSRmhEq/HiAW6RmVyl4a0vyFLDPVoIk81kPKx2fMIP32itZX5bjzKkJ7YpvCdV
/X2LtoNmNNU8AMmJNOTMHGoPbtci3vGuNLA3PvO/H8GvguaPT4TRDpsMmSlX9W/PvukLUR1KCR7i
RmjdcfGW8bVTbmPxrtb2QHeLUNhhtan0XYsmJ/Y1tqbRIlit7sTOV7uDFNGuYDHLqzslyXM6Q9e6
J2wchZVWeaPw1WZevxA1X0FRIsxqAWLwRv1THp9kM3JHE3ev+Kw2dzX5OCPGdxIKooZsSy12lBBn
7+CpIaYeK3p+AzHhYCrxpwX3URdR7+8NzR1wZL7IQOO44Vb3/bAvp2+VkdOA7b/bQncu+x/e018G
p4CO/3hsvxWlVq4OxtImEnCtY1gvpSbYQ3asiXRuQNjeQlQ8yk9qlb9dJrJiiTqVGZAXyOe/35WM
qjnIilRcWXEZFCuxbEml91gkBY6kLYl+WvGhA+4hkxCbfYsfThEQdNWf/nvR/ML8f180Gv+HVx4k
GkX9bd8kYTpaZYI6t54w2M0DG4PVUBBR48oncbpSec1S8NJEKzHvUIYNjHtMqjUR16bivi0xz67C
XdpskvRGQuD839/uLxOLtXWD241IQ5MYWfz7MQ3zlC+6gewzNp9MCdWaGJPTyTCHKeO6qRSsWZYX
idgWJO3+JKMkRpDdqgglRNOVasOR62gXgrr99xdT/2ygJMa7q8+cqsvcv799sYVZYaflKHRx3VS9
gRAB+ZbBbASo1RDa6FnbpLT1o/RBzifxnsmhuynYQcq9JDo9kYaaLeguwUWb5jvdxc+Uslhkc2SP
Pj7H6nbuqLC8l+1/f+u/HEmEIFBHr+o4hbbv308zCKY2Q+5JE0L2crvBkorI920k3yH7ClCmtcr1
vz/wF7nzt9X1r0/8DUzS6qpPBjCGYyvuE6oPs/kKhEdJvUEvJY1M2Y65/pJEBDD81Gr+rdr910f/
9oZUIenVquajqUZarpxxAUFelh3YOabelyoEsgoxchfk+0m7C6xpfzamt9jgQuafyMEzAyH2spDY
Kh1DDWgEq/Y6hizK8Nji3lj6/weHDhsJBHqc34YIZ/a323NuAGTMMlaPJGMn1mcgiIeh/IgoNuOj
gTgzNzHfYi7+w1taq8Xf39JqYqGpeJxQu/32sfFU11reycrKC27rU3MbFjeWBjBxT+85QsCMH2Pd
w89P/6Gx/Mulrfzzg1e88x8VfhF1sVXTdB41EPt4tSKN6lO+ipiP2U8EmZ8+a+02/vlZbV4nCUfN
sRPuBv2b+wvW84yAaSW//eT7+Jf6nNH+iqyQKUdV8tviE6apEZIRdhc1JUyyBoyB8kyZyPn54QD/
2542dFM1RPDJPyeoTTxqSTzwCMVkyzuDzEwgEruaiov+LJt/oHn+Umv+sVbwO/zFGVtnjv9+jHLb
1IMhT8pxCl7SLPaZDu3kuPCb8mh19jyn2xQHgHXdFCJvM6buoQ5QJhyQXpLlODbiXa/GbozZuxEm
e+UnMdDfnocJsqgocID+xOKnIbEMzB7UY5ue4+FNp65frwUqPwS/o964kfXDG/i1K39/JGAjJjc5
QWdwvf/9SOpARES8dCuYRmpFfFz6cLvUDKq68aE1CZk3p+86y0h2LuwcakxKFHwvk047XtvyuHo4
6GN4G5IgJBb4UgjWo9UmV2Hu/GYkfZJC/Yf9vq6+f33hNb2KZWkixl3nxet58I+t0IEDRHpQ18fK
ese7FM7npYbwLSYNwMotzGuGWdt4mndl23mQGX641f/YHL8+nmwnmMIKMoTfduIYBZnWaFl9LFRv
yklrVyjrDrL4pJqX//6lf8L3fBQUS1yKmB5wHaxf5R+/VMxndZTSvDoOH8oTxlzpvFmdgVSH0VFp
elrm5s/lwUi9EbIRGdim16ZuNPr5tO/yXTre5MEe//SMkQZxSxu8/ZDC469I7FtTPArBzozOhrER
BNIwHvoffUDW8+/3F/XPr/9bRR+lvdhNRVEd0xOyztd8csLhjmtU7QmLDQen+yIxiQDnJnEF/4dH
tx76f3z2L1uxldP9h0aWFE9NXISxOroFEWCGW5CMODHCczpiDFVn1lzcxrPSVfDcv0ztfWO5qepm
9SYVtnC5mm84B6q5C8d17Gj0h/7QreHPm5L8WHFjMjpRton4w2ThT6sX8LnV5gVaKzpmNuO/X3i8
KPKc9UaFg1Hkq6SQKyNtL2bxSoAZgAB7rlljjsqNMhfuNH90XUOoUeb0SIuI2XLigNsH4xCGMAFY
q9pOHpEhA8zFUnN/eMJ/2QfoyNcuGdY4cpTf3m6ByYdZWDJvl/hK8a4SH8Lgfka2Z3lzdq9GMFX9
lqjKgSQNurAnWdogcut1B7/fMHH1gnLKwyS/7ve1hadAhyLWQUCNLX0bbfoFF4pHiXSk23pwYtmh
hTB++Al/Moh53NS/FtNIfgjFyb8fd1NlgB0L+6tRPkXNNo2jMmBIioQ5mAO/iG6TerzFKn/GSicQ
7hblVfop+HGNaf1zqQL8yKvsn52Ol8a/v0WQxkEtZ3V1XDMZWwyL76rMR2mXC15KGPvg6o8kx/Vr
rnfKLWkAh8ASI08aJ0o8yD28ojKGy/RaWNk41pY5uGV4ZL2TBd5nrhzvAsvLJa8joVuw2f4jKRKa
W95MH1T+yYNyW++XwRaeUmJa251GXhFZaEz0Hw233TcxZFh75PYZXaApmqRW3BLonPti4SHx1dNt
RowWbhqV03TwcvZJ51kfgHoZtrkMNr9JxmpFW/lcMsYy21J4AE4jt4wReWF4y7Sn/VIDnGw2Y7FF
YZ2VPmHjJZGuRNvTuVs79mtc+5W+Ye8OOFFBqBQRS6zxqzRRKaljEfHXXhl6QexKq5sBXlEeoPag
HiosO9rDLGyqxsfxcvXfJMCNKRnJPeKaZBTulc4uiC0q0Rg4ORWqDHptNyK0DBfGk/U6yFj/2vqX
RNQMtIvQjQhRJte59wty7gmPEexFwBOEp77BZsh8xBy4lxxeQMM3Qj1M47uP1nisDHr+qduBX2H+
ZiIFzHb95KU3UYdvtm3w8joHLoRCYJK0HYNbs74a2mFSd2Q5rS/a9Nj2hOkqDaQDVw+8KfNjthV0
WDJVYtt6XT1z0ITVLiSMubOlB5kmrj2199OTdG5hx5m21qOi2CWqN2/i0W1w0+CV7qNNS+50wYGD
3zGptsCtREEoW0Gw57MQOo1FrIWL1F0O3DzxU0Qg6QFVDOHs3chSdbTeTbQ1pq+XHUVds1llw2bc
XtfMFR0eIILI+QqhxSTu6vmt1X3a2rZxkEeZDyWk2ZZN5+XfpU+UTwYHmEGCYFcSSPlWCT08UjXq
D4SVpIMZnkVwzjqq9peKzpSx5GMcbKR4P8ZuYO0mDEFgMBt7MudnM/YD+ZIN2dOM8VodXdA8c/Gp
vpXC5cWBh7k86VJAj0Tfpk1Jik2/aVVCjoznYDR2Un9J50Ne30yR4Yaks5jYP1gFqqWkJua+8hOu
XiEVHuaKJZRvJJkZz6s5vsTx4k7o0kZ+opTcitEZm2jyWwRwmteCrLEiK50gVRw5IXOXvMgxHR2j
Ewgpg+yivgvRbaPcysK5Ma5aeU3C76qvPYMgo15IPYllJyZPLURqKXxJyfqddbcdKj/A4rjvPwJ8
+gfs5Vp5sSdJx1mcAT0Qeypu0iS5NcsI+IHsYBWACqy/eRqHO1EhJi+KfUYRjFIyb0TDD5oU4Hkt
6we0ZKklnbLapJcyBYbMYeAII4N+HmSPgaRmwdVn/yUkieINUMy7QNuOOq+wV14tUoIZDkbDuyEh
ESZu0ViOrT46cb8J4pfal0r1lrrGCKfPvutcCe2MWfhpAaGSKAS3esDrMz+19UtUI7vMMdTFLqFl
1kuGoYRaStuqhFryLJKR3fuQ1vhKV3FG8uWLBJUwWKQbc9mMPXFZyROH8SHDhywnOh6pubXUh7rd
tsO0QSCGA2TIkVMlD6LYvZHnY2cIXE1jcOoge26TbpvXOKS2N7CANqNgYEMx+lG8MYtzm07erLP/
lfs06O7MKUKyWHlSmzntbdYltlpGN6mmN7YxROQZ4DiCBdRCSeSUuMu2W82gSScSxZGe2dNJ5I1o
vyYcvZiRuL9Y3t5835TYRlfvehbgEkE4G5VNm0u7oseS/1nIRvhR8b43blIyErXlQyl2qO3vYKLb
hrV4AhOousNRWnFVvdhOWup0DAImNd6XucfojL+gxj0sIch/EbqzSh73/NxResDr8pPpsewENxZx
4Erg7Y95ggOV4Wq4Z5cW0WRNgxVW8WhAHBtMEscrgYHTUy4dZGI9K7V4jlf/iMZ0gvAZd1vuV32+
7xOifRQKQ2LJA60G1N20eL7i2eZExWhb7NdOuGnq/KirsT+mpJUnrmVcda31suwtK3s35xJql+tA
3I0xCE5EUwLSm7bZppYSd1lUR8zM90IZfWluWZ3zTTj0W6GModIpTmhh+DRyAHJO1cHihYnqI+Ek
wNZpEgMrbqchDjMCTFlkA1OQighCjFOzfJ9kq8PYcSqjN4k51rzIXsBbtULzWZjJ8ALL57jxyuGm
BBFdSAxv2+P6L5ETvNyU7D7tBr/usH9Y7KYf93mEUNbYFHG3lULJiUu+QaQ9NFWHDifdzGSoZZxD
TkgCBKm7ZTq7gyXZMkcZxk2u0J+NEaNAFnrYqttwJv2SzZ5dukJ0rBn20VjcaNWAhRxTJizvqmcR
5GRR74102vYFbMX5WGUf7FSlOIuExc4Fik5D33ULgZV168QFZltQGLPhqSNcly4bPoDuzBsNc6/A
kDeQ9iRMvRq58cFtbcWLtiIskVcRZy47xLkLAV5s5x/5RX4SP9FIT0z24ABSsT4HYLPUu4jG8NJ8
1UPqQTveZz4oVxk+ypEn3iaEuZsuEUNhTOFBWoJdXpbQV0w3kF2stbVj40kZQlOPpdmn/iBuEGdb
InTmm5GkPstp0m2QcS3Ywx2qomLiPGO04FIYQVpEJRhKmL85eIoNL5nd93ZP6ComAixRspEFz2C1
z3ZnOsXVyGzi8QgmISVBmT2Z+LOMSt0TO69aHFlhWuVHvwJGDaiXzBM4s3YQGzNSRO6Xa0ncLeY0
uZNfYGiplB5EsYb2y8Q9yRE0+ZUBYdObF4oXt16Z/psYKSzdrkXKKXaF7kLZRQaz6lPvByTAym52
H+LgcLZu9CtpnP1dlOL5izOcrX8W9+lrfVu8E7Zm4MNCK/RGdiBDpgyxwR4Fwlpn+QJzCxFZiR/L
eKriseYOmkcYbsKbw7wpXoPI0WTNA1ZuDQQcVWcWyabjYuc8493To8QOam0BKgP5sS1GSj7Brsxw
m9yeexu+q4SSwHQA7Bfdjl/BXOheNN1J3oxwp0uO/J5ejG9dtuVX7GyusEEfJKbACSGwa6fb4Liv
2frr+CwD+es2KQDMazABg1hBHprAvAYzACoKXqtlMyOdBpdxDw8nHTZ8vbJdlwr/ADlXGcMtElVs
iwX9NtMi6/byjUgalc89dX/+TOxoUXiV4fYf4R0Zl2Ln0p0ZliepdIRPJK5bFHH6dn6VD2Vpd9Cv
8g0rDDbVBPV2dGtzA5+aNFDKuKDy62XTv5Rv1jujJRY5Bv85BvRn86SvzWmb2qjmFdGJO45UuwTy
Wdb8whpW67PabSbu74jy1Y15JwbusU6H5y3YNOEh+/EASKMTqUc99oWjF2uKwBY2iC66ae8JOuUb
gxpnjN6MmhRH7IZY/WsApvKlb4P5ppDvyHbs16hD/sGX8X15Kp57xCnkniGBYz5A7Ztt29ihrgtb
W8Z5MQdP9ubRDYj8jdx8IS4WS1J+lM3/Zy1rNBujuDojwMaL34uv7qX+RKhRE/BMRUc4LmtdYN9i
PuxoowODVmOJmA6jCI4n/aXDfR9fU9GZMifnetT8NneXyAVJFuFHk0DZefyx/tdvVizthzD7Cr6G
M/GUdqOsJXWQuVwu8ZW0qgAvso9coyFhnp+z6ZkGcsSwU97FNyYgMbMZuFVX5bmnMVDt8onT01AZ
Y3NiGScOrqWxyw80yUsCoZnbYU0slmaHpGDWPHucPZyITkFtOzhpRaIuzoEOiZI4HJCaOccub0Ag
lpgNDp+69QvB6zQfVuZiuFnGmuDv2jg6serVp/CzxshyelcHqhKnlKlXoJNDeLEttm/jVYqzNkqj
q+EseqbQEd/EjRHZ3Yd8p3y2icMzRLExXLhKxPvlKb0ahAVmdtStW1oxtzOtZIM0FltELzwJ20m2
0wlncLv+pokgppQyXPiM0LTY7ASObtK4896uZYcxT0d5y5hh3kE1aCEqg05xZRIoV9hR6HS1jQDu
yjDC4hWUNooM0ltxE7QNWl1y8+hjCg8MjXwAuGz9mT5RS2Bnez3pnu/iuRm9uNoyjp2xU8ML8yP5
5A2RnRlJrnKB2l1pPGFveYjxKO/d2qJ09at4K2u7iH7swg/2y1N6gxEshbh6ap7ErxSIjAQ/ih6c
jU4MLmds3FAjGjb0pc8k9mrRSV7nLztxxa+st4tP8cpt2WZ4/TuCZUef7bUm/Kq3WdjpKb5qz+05
mjdSuEX9JtF5S74BpwEDbMWJGCt/lzCNOUM5PYlsNFyTNSxv+pB4w6SyK6xTBqe3wEScbPJT0dFj
h1gkkjPjc/ZK3DerPSOS77X8zjAdBQzGthbKTOsvpZ3Sqb8tFwurMpGAaejxfeUknOboCMxN0Pjm
6GI9uu6JzKdAiE2o/WtGeOlFt/SpIrVt6GwNYKN34yn45l/cfBpwLMjcBeplC7+k59WSSgHI4RQl
h0t4TW+s9+wDM0RKpdZ0FUCAhidBWy9e+5a94kSKW3b+qoq0m3eeM+ut4Sd8Ds81lDtbpZC0+c8e
EOspO7CJIsFZyBdXcQt1yjdZdwIcSBn3M9F5E86SD6ClwAAoOdQ93FVF0xm5eDDump218eZgQLf5
yPelYek+gxMfdJpxYIWM4jEQuq9Ij2T7cDcQ7DRCsCrhy67XQ1C5w+RQwUBUyUgGFbm0XJElXXpN
a/frIZhRqQFiNQ4nlkUQMeRLEyGszUvpsWmUNpbigJ+wxgJKSW6R2IO8AAAiHpUdGS9v3PDNFwNK
47AeLGSlFV57tUgwhzNpOtSfI7VDBCHGJ/aQ3zChYeI3gsYsyECcLrDpKEj543ZQyQPFJVh/i6h+
ZQyDPeQC2bOIz9slOMHqmTz+WV4deGdHqddvBGV9je1VFncytk2U0zKPhXN8Q6oOnYUm3PWTq9Ji
4O3EL/YggD3HTzr9WeSxLM3r/NVfyxOvn8xW6Bb807hH5zAoP2aV9+8VhHnFTvXEy67fAA6wJa46
x8T6RXNJMiVBKwJa+NXs890gwFsc3eslB+1eTN2gxicGU1dbIND9RiHmN8pXHKGl/gsdrNBG4O/y
2r22e/G9hPzcORH5vRVWdCsuKJhIJejANuXoB5ZPbPDb8mIlLjfJgBGf5JTn4qO9NvSw3Zalqpps
RpaJ05Lvu6qK7ek1eGPXYD1GbUtmE6AFYCBXmeRZLLIPj7Tfu0t3Ug/lKybNqttR+22n7fw138uX
7pu0+cJyCpBPCNiCW38SUvzQfpv3+RNVYv7JyU2+fJI/iZmvZHs8LaQcLOYSF+wxfqY3q96Ia5RK
oDLYFRHiTuU158nwewbzrU8pmXU+9MtOJJ/no7UwlMeKlAQMPElsmazaaqMKfrZ4dNADBt/IQJuN
Um7ziOqfu8CvE9cEigrurBQKz7ZcyFbYDfFxbs98J8oYqjQaz2rEIhGvYK/khohwe3+eZuqyh6T4
0uXbRtzO8KDEnWLcdPmeGOWy3lK/cuYvuoO55icUAYir1MKtTvG7EdINHpBa6Mv8bus+kG4NaV/V
Toq2aD4EXKRV9pTvtJDO1M67XZfuZnMjGzsmxnl7V6u3EePbtRbv1pJ2y0Pm+/OYljduWIltg60i
/VDJ5NCJaCTTjR44nUFP5eGULiNJdjs4881xmm960UNVL/M0090UbbrlybB23TNk3NFyWBPUr7rl
JcE+Vf2s3zSKzZmIUc9axIm71TiI8mFET423E5evY5IyNVMJuCRUtFh0gyj2zizti9knzYTaZ1kP
CD9gKbOCAwdsaAmdJAQ5Q+3jLtd19VJLPhZe8JQvvoRLSQsOuomUTRhsCpN0pJ2Z+xTS2n4CQ8O/
mHbw2KQ7nCKhGnFwjbAyZB8ncxYN+2xj0rXQ0oR+F5ESaQO8lL3DpI4GpQffG30F3fjiIgEmFmma
OObcNL0I1m2vb4LwNio9C9bJyHW+iZVtbfoJXzoBC9twL+v1Bq29OPgCxSoV9AOMSGs5RJ1vmls1
97n9B4LMp12W/jAV0f8y8IN6jixUAq3XcGb6n3+NwdIanQez6modR2fE+TU+d+l8Vz0XHCrUiRzk
iWPEG6zwy/Y2l4AxNnXgtbRjOAyQf0p1bLoyd+6E2/RmnVGALjPFnPciDSK3i+KmMq3ubQ1GpN6n
0Vdl+enkAAkI0HNsCpbl1CPTLoFU0Y2d+wcRKPdjEG1111zxohKDnWx9tO1zqICyOV3vat0P0wpl
/Zm/jbQMHWd7fBtgE8u/HtM/poFpIoDEpcwJxDd8KRdwj8hrgeiBfCsgPgxYudezhxVnfQGbUXhn
PZUDTYitnRkMFe/zJ6Vr37gEnGemG00urgkdLt5cB0hoQlLP+W3Jy38Pishl/dsXNxiXkiiiyMrv
RHg1smLVsAbeX7NWAlWwW8C6CkfvAQK5Gwb1e01JHrfSfGtV26a9SaN927ygO1nq/ZyfBm0XVn5V
b5LAsQhB/QpGd4Vp8BMm0JcBCVfehMOs15XblL6MQ2m5lccDJ34Sb4T6oGYPgUIQyabPzkt62+le
IbiydFdWX5FwyKJbzCUQV2jibXUB4jLEx6ramdp9LJxiZln1Czddkh6massdrIR4w97l3SmI78Rr
bt6M0Wtc31j6hnAPrb9XTdyxtxC4mmgjFRTTTtY57WP30C03Jqg2obiSpyoIPV1SNZfMLRpAMs6V
Ay0fTNcSeNtjGCkm92OLT+CugFaHfEBZk7dp99PIA41XqXlkxrgbdItDsgPpo/sPzrr2VvYPqfJS
9Aez2cz4beWOkv9CGchVNin6XWH2RnO3ICPttkHu1/quwgO2s9V3GS9hRnPtTdzd/GJVrYFLwCRF
tpNJYNVOjXzHZ9OzDNJmlFxd9VCAyf0+6I7deCDzHlPbKnyq8SVID3ECKLEvzbda21bNfYBfG3O8
xKfmL5RnDSNl/YmCKskeuNAG7X7ITlwpQXar0Qsi7NR9vd2lHxgKtGvDS58w1Lg1rZ9RfLWgbFR1
xsNs7FPZmzBu7u+LOwGR7Xv2kkNFkGrkrTofSErw8tgUjAKemNkXyaaZN418UzZP+HhL6anRnkpj
byU/EAXIgVkJYn9s2X+s/N8IZIBngiWIU3VsvynCKHDEU/OZXNqTgfJKoWMk/MBtnotLdjFPEd0W
vedpru3y2D3o++6V3i16bnbGjQRcJ9vNDsOQ5BUwODjJXx1GEV/VU/fUPev79n6otiM3jETFDHWc
ypmJFmRHFrM9Y+hg2tNnxFV07T6ji/ARXzlD+Tjxml2GT9qcIbKLA6GG79Uz9eS3dDu+ZJ/TKxWr
ug9PInAkRidcuQ9ishOx6AeBPgnnnhyp3k0rf6QEuKdqpUUwTQf70hAv/XiNtGdykzJMVG0kF98U
n7hvVVSwGkCpPe71O/Nt+Gg+chwqsfLHfya3Q5rHCTwacbAtn7O78gZ9yil87HbTcws4zyiNXjmw
k4v0EWy6Q3VoX5Sb+Gt4n3BFBgvHDOWjfeyPw7l8wZnwG5iAh8uQ2ToEd11p93v1rbhdg4EO4bdB
df7B/Fx8LM/TRxJu9G+eNl5W1PTMAqvLfOXQooFTzF2du3LkTB9c+mu3UzNJc3SiHPiha7Nhy998
M+FD+khPDDjCb6TW8VOVgnAZX/kH9SEFH0ctoAAiPGQNYE3GV/qR3MQXoCbO4XGwRf78rLwE79zq
ZHTEYAtf3bH8HOX1HpplygdPOXXH4UWkQUIOcWg/+XfqgV1fxOfxOf8cHqPZVejduCXpHcIbGhAG
6wuPRbNHfHMmqjrPuLZP+P3QmdyO9rzvv6UPavx+to2L/t69JF/xOzGc6lv/XV+ji0rS8BfBO+iU
YKleQ75+ZQtn1mr2AQQzAgjRh93QoTGV+fU88X2M6Bo/tAtvNUnt5MhYkFOmgb5u54fkuFzqc/LV
7ycWI2gSc0nMG+jfdK703BmAvLbVkWInvsgAFSegBp6ecl2fDw+BkpFri16Wjgawkf96IYtoG71Z
zyyk5SMJ7DAmngDEmjbJoXcpH5MP+cuEi6LfCVRMmrd89OfhSz9zYnyN+/R+5HIifu4lPAOmAJqo
9wyrN8Vb9sKw3E9uhR2z6ZfiTtllt/21OSzn+IW43vRI1jlfoLXTG/OKx5EYOvJLfQwfZ0/wgocB
SvSbwOtbKSVrN1Y9s7yqT+W9eg9fOhzEHfGze9dEpoD26kO/bhvtNWIV3jNEzz4xDkelD075WuzY
h8uT/mZ8SCxn8BiQTwAeQhe+6fNVditr9Xniu0MvZtp44cLiOMgu2cP4QovN9qD3ZmDEjBvidh07
mHrx5Y0n5dLfTIcVMogchcbjoTynZ+k1+sBQhVX0zRC2JhEiXvep9mne0zPX781t/sgn8nTXbfUN
Upi8il/928hKeWukdZGgUqHVTxuHv2bC3u3kq/IaXouH9g616vDedPbyzle03pMnAygT+cuKcPYf
ybl61875bbNl2tOI65EWg1VG9oGTj2eaQv9/TR/He35tSpMJ8nmpqMg+LQj6b/Xr9IhrqY4y2RYv
2UG5ER7Nz2ELEOiH+2qr7KVv8QO8Vv2UPyu+PwuE3+bLFlMrJ8CYObAVSAw6swiXJm0CxEe1fa8j
m6FdoICksaYAAxh9bI4oML8nMIo34ascV2YBQPeY2JJh419lMiv6IuxHfhZe+OvsPf1q3qX7/qMi
HQWEM3b5ZPk1RM7D6uPtfI6jrb2pzwD0C/No8voMO3gmAnzWnLG0i6t5y39UN5G0SeozYEuwSyAG
cIj1EJNzO2GOAf1DsVX+TBKQ6qpUFnyX1c3e7RY3uEzvQuVVg281T5HspSP5aG5A17yAE99Ow/26
kU/hqb2KLJWXemL8aE9P40n6AH5ik7JI+zfcOBlz3xSfDIM4MzkEGlhdqpMu6yXAYiAii67vfWod
4x2GQ4JNdIX4x2Yhsm+a1lHxBeP0EbZ4CIGCp6t1qBMwBl/wjsdRHhwfdASDMQf2GA7T0zm4hPpa
Q/EHK4fBBnURPy3vXVNY1wf1IT9TXCtCgB6QV5spRH8JqRxAQXlFM0Mwh7e8su5nCPc8f6gX67vu
ef/PgOLB+/wkkWlCo3NB3TE/Yp88M6/hpfA7AWXJkortEgfK2cZniKkuiBJgMZN9DlQaPO0KwX86
UXlhzzGcmsfkKoKYKmSruZzh9HT0aeFn/wxp/g2IufmqwRhA2+VH4bk+4LHzMmya6/9NNSwgPngL
hOmMdsJh3TzGl652WIQCqDpFAXOWiBGmHV9ArJiHhR/FMXw1uUk6R/hulDfaSxVISXCl4Y5bVWd8
F4q3U842mS+awWFF95IT4ExeNSCIZVNM0vXkzB35pkwoyD5IHyzyTywPOqXRu23ilzwnBiMWPmo+
d9cAAnK/4Nd3qiilOSyZpF5LbMtmW7oOj8u1uvKvtN7g/rFx2F4VqD+8gzcVoQHIcOCRBMzTG76q
hIKac95QSRG0S+ptFp+5PgAeEiDKvZl5XLXNx3oUXeercVDvAKRYeaw/9copY1GDXJsLVQ+ED/7g
fFhlrO+0GqRK3gTfBu38tQIpLPnXoKMSE0cZHTp2Aleg8iS0/d/xY7qfzu0btJqRocE1Pudn41a/
i77692RXnqwQkcTdotuA0CixqHywuKW/4awnjxRky+6our7WK+vEV9oUJzZ5/TofylvTz/EfMe1e
2wGqD2/06jyF4LV/ms8VkNf6P+qBtO3uZbmTX4Ury1Z7m0HoqaMuiHLPtE++djec9YuxgifAVOaa
v2CLr8JLdGi/zFvrCL6CvQyQIUg+5R14BcuTfZN6QONInYKX/MRqq7Z8UN45C4l2YOJ0gEDCoPSJ
DXoGqF+tk5n15n5nVmbxN76ao3xTvBD/eKeehw3+5lvClrbZUbrjhSrXmrEEBxEspJfqaDCmeP7v
fpKy+m9VNWw99KwWgMCvqvsfjfCgVMOiD3F1hN1GJ1xqPgw0OXOpx/It753RH+3kvaVdDekxRBYJ
9ArratjkWMehbwZS1dZxkcJgBqmN7Cnqbu5dAvxoKiN6rNYtLt3gGOxf6A/gupR9VBqULZWvQ1a1
XK7spcE4hLhHZz2X4eIU5ObiB+GSTZtjj4ttG6OE0I65z73hXLwXZ+sluzb35MXIsSs+V7WfNh6m
wg1qNv0hEU5LhEXVXi+3jXZvJoe03HWwmCyfcaZUeAy788++daH3hKA5OYJiUrQ46+mtHKnzZzB3
jp7R498aTQxh7YR4YsGB5cIGwnsZlFRy0I389+tAGPmX1wF3X4TEbyIZ1FT+/j9eRydXuIRLEnR9
GsLKYULYUL7JrghcfK/dEMKiBMQq+BYQ723yBVJn1EDIjNrRF98G4nZsfYo/JhuSgh83FJG1/G+Z
GlSuqW3AUjD/TaAYBfRxTmo5SrupMzxK8CB2V9wu99ihq+w18RX6zXI3D75CYUybySE1eqh5+bNS
bRlUF+1GwAdJg92JeeChDpFqkFhKi+71gjctvkmMZ44L4100d7SpHsMZkEL5pAMf5Xtyepd2V9P/
dp4Sk8bIEemrGFSnLEO3wR098MnQSKrtIsAUcPTBg5mIK/EyI20lYY5xnF+HbmG5koZsd09anT7t
h+ZGju6D4ayRo/K/lJ3Xctvalq6fCFXI4ZZEZKaSJd2gLFlCDgSRn/580Oo6bcsuqXq77G3JXCII
zDDm+FPONB/IBy2khrL9PY0exwe58/TGF6EhaC47FXmBLNjGG17YFo1gXBWuDrJxmHvAZ3O0ETW8
4YlxsZXxbOSQOyxnlIIk2orCpst2qPIukBkBhQxbT3fqfFjIRxFdxzXVC74uJn1putMyZ0guxY6u
vgD8UXIkhxFhyrYS4pu5hmpxFc7y4BJNYsp+Zrqm5JApCKLKSjgyb+jVKgDpHiyGvoeKtgYm7Dho
vlXi6vrDnFdkxXVgpqAPePh99GwNGV4wbwQbjl3SMa8wYF2V2uVpIMNS/IYn/qFj/XxCp6uIk8ji
eo1JxJ+DtzQGnNVioTrP5r0JHpVAAbpqnMDre0160k3sbe7h/sSpRqcDigJ37Ov583dzjKQ3MrlU
+N4Evn2WX6RDlFVNOF1Pqugt2h7zrKbETNXrdtyk3+qM/25I8G5LesBiSYFh4SftRKLWoZlfo493
QwIjQUOoSdfr3kdlgf2p5Kc3EzRnvprfrBPLjfzzRlu4T8gK9xntBtTCP2+0NNRjDouwOYnXt15c
t9P9mD58fSulf32639/jE32+LIW6VHuzORnoZfoNXqweBU1ziXz5em6jwJReUMrak/6tW8vfHO4/
P92n+5rNF9O4Slpzamle9BQ9Uac4kvkMl9+fgWo1emExRviaQSRA5g7Fs6L1+ybZGClFsyY8Fegi
Jupd1Th/fVM+rc460RyLaya+dLII1f2zbcZgGqFymZv2dG1eYlzQRPTA3c9Lcd+Z37yT8qlP/9db
LTfpt40gy2Nt0C5VezJS2R1GUk7hTNil8mBMy+onOU1tbPNCJDxtWl1KadvWeJWf87y9h1u3MqGm
i0EEPh1zIJ0q696SQ1dIKb45xJQ0lIY8pxrhUFBWjnYpIS+L7mCmAfZl/td37WPe/zZcscoiEAn1
jYgXAyLnj572b59lFmYCPbISc5pN9Wy46VMZtK6G3P6k4XD+UD2rD9MQjL50Q5Al3EMPwpBXvZl9
0PvzjcGB5G3iIEgsWLQmiBObF2JMO4jGhlvndiuizd5wCKHCnSw+A2TYdfsOB8p02kcrMKfd5aVy
8iB+soImsyF50qE4ho9wcn16uIaDBTi0Gqc7a67sxZ4KzwMM2xd9Cvyr37o0bB3d47wCmsnLRQjz
3zzuD1PDv28RtoGiusQGWJ+WzkTPitkwC3oG3pT7pUvkmYtZ2BNgDDTjkOoTub2vehieqQ/97fUt
fMprJ3tTbYFsthv1Vr2j830BmECYGjE1Vnysx/k5fwPS4hMLpPQRJof9At59K9MbbqD209mEN/TN
0/4783LxxUH9Jsu6jqHxB/Ty29Muc/bd3hCrs7kYfXeeMR30dnelSNGn5yE5C0RRmbfG+FMo3y6Y
CsK7a5K9kJ3a8uc0/Rqib5Rf+lIz/XZvNWu5IG6tRoAISkzj01RKp0HUhNqssF8IVJngVgwMSJ9m
MJbVuqMHlRq2VXGUnG7mNNv1OnyrTrQnGoGXPvZkWFiW9SID+xmUYdP4TCy1gXilimkNXEl2o6If
dPmgwPzMZ/qZ20v8IGLFsaiJFnJr1tYURJE7gRWNGZQgjtBUGJK2rVR6I1J200WCI8GKyDsib2q0
C/BdGyod1pXrBep/R5Usc2ABlM6pqxe+eqENXiLLz9QIsgWwGelBVc3HNqd7bTXfbDj/yes/30QO
CIv7Dt4A/PlpPer7ttDHojqn2b01ijdiibRIM2BnMJw450XmNjfokWb0ARPdNTXZrvp5X9JwN4KQ
pB8JrTuEcl3hZCgnm5a2lCxMxF4YdihO+4aWxvIf6Oaj2k+bC3Ud6BeKFDATA35lRsNokraDRocD
4qjWidvFfSkjcL3ut/X8Cq6JaAH1jKwSRMy6B69bMd7z/KeZvxKDnKJJjWgPhdhpXsT7WnlIoNWy
AwbhQ2U+TgNwZEFtHR1UCw90aZvXFZbI0M8M+dA2kd1SP+fTk1w9lvW9AMl42KNEyNWXSofi03qG
hafmgEDA0nx5UFwlpUM0HDIt36mVuR5gO1rifR/ljjmsukJZS/K9mrZ0Ygx4vAALVRfEZuiIQr+u
k/sWMUNY/UK4DneW+nibI6dS+/YhU7ityFdaKmeQwJtrla3CjEZDFW9iVj9JD9LLUxHxH2V0IArY
itlrUqm2zJC8Lsx88XFezqUvwnCMlXFtKHc6VX42WCtVAD0X/c6i9YX1r6KzFikNwQE0nRAPSKP5
JIM35pTroTrgFAgwEc937RUzCPOlMOEaXZ8KuHzhApd2hxq6X4eifJVC8KEMxPh6PyMCnLJ4L4Qk
3DAdw4T2vgDRe4yh7ekZK6ACk/HSwqz2BDibJF/gjs/h24SvKhRQX9tTlna0fjJHyzgBheFGM6CL
5aUNkaxDXyZioJP3dm0pu5Bzn5EGFtx2SgozfsqgHlgJMdJgMVr1eDUL+ylCvdOWTi9DMRoLR6Gu
1uClNfFRulb+VN5MlzkwMtblpQuCZdzcHsrFIlw8DJK0LwzQOTjiWoFRFl0MVA0d1b5eX04KzUJa
FvnVEdWXzKQOR110bZAz3V3QvBD7ASdFCJrKWMVXxSsL2m4TyqqGo2+IMKMWZVq98zsrAThBNZob
Ec9VXeqhWlHaRrdS7hST9S4v2U8cEpOJw5wOYV60G1h+qQF9weBw0hbCaigamJE/ErCeLkDKQZlu
VU+VdmdCdL/CIT5XBjGcVK7IPnRmgRLCvjv0aAaojJwaAUZJH4z4uUp/tyxYo5bgcEeF+RAjMhcM
YV0MpLYR8FqxNl38NEMIa0AmHHBEtFr4liyVyypIgCnqFl+r31XqtJ4uWAmVMQ6sRNhA6F8o/5WS
o06TvYsABiI0rk7zPanJAafL3Iye+JqrlSMM848CamA7/4xEAFIObyEQ2qILkX4s6/JyT2JpJ1/H
lRneLVqfK41MGA5NdSrDX0pCAsGwakORMc3NTm6GC4a0HFKq8ZwDGrQqN0ZvUA+kEyemdIsSRO0B
kxTFtqSL3V3u5UsfTDhcFUWLF+1sW65Y1Ic8vd6p88XH38FLheBi2SJ8WdQAQly7i4SlmH6kjBWZ
7+rRxR0ZzOFMy0S9i6ejHN1crBcmCtmfFX0xnLsyFgIlHoNlqi8/I41q+PawP5k0ReUmRC22PS3G
ArGjdkG5pNmaCnk0YXwI8pq79dOsN0kDc5XR/XWFJ324r/y9PWD1ZMn4VeCJ9uf20I9ye+1N5MlD
6g/SOabHr4PNNQeZqCUDSU7QKoFkPoW/TJjIgt/CJcPipw301i3bH11xqPOjae3y4qhEEb4o4Cu3
if5jrAJD9avRZ0Q22Zreeo+3sUEYu2MUe1pIdL97DTHspiCKdVpzku7RQtLD/TFP9pTfpElwLV3x
snTwO+RgEMdBR2NH1hwSYJUcBYOT3QpQzSZfLLYGwR3S1jJ2BlrGcQO4nbjp5F3BzWtbgMB8GrpN
w8DDxdX40Wq3Ze+kAm5id1PYoaF4Epk9Rr2rgGbqp+y6L/WDqG+khNZLkJR+YrpltlUxEmroTn1r
aW/8fTIk/GoptpXFOkSXl1Pd78VXrVTXgmSOc148zfJbDrtvcTqr90a1b8StHu4G67ZvN53u5up9
L7+YxqknISuD1xCcuuHcSi9WdkRMKYQr0alb7pjfVE+hSj/Cq3cZoBNaJKrwhDyQ0E10G0VUVO80
nhJWVlZ/mhvP6E7VuFHg+so/c1z4QK2EUzYs8vG6tbkNkWkPyiZkiF42nOqibJta5yheBPaXzFWH
TasG4/BOs5lifzawdvwgscqIQNyWghhLZ+a2DA3NRcqV06HJHEtCE2AXhPgii37Lq+UoQeiq0ruR
5VTP6Ip614TXXLuwlgHyFaSy1PfzRs08cHeJ/qziQrZMkRecrOFkhE89wPilHoFQ4VXOLwJ9mWFp
3fAnkAvmAOXgSoSeXtkJoX+D5q3VmA9kA8toaDvZkFO3r7iXNp/DgARMdyu1J0ReH0BL1h6Z9tdF
JYKAZqvzet1DPdl+gDnDsIbHM8V+r3uZbqMruS7tVBhYMdBVtM7TFcSYktYdM82n+GrmW1iY4y/a
bvrgFKYDbEP3qf9hcCZS1xyZzfCgw/XO/ahyssgd0c5A5Iy2iwxB9qIsENJdAz1RskHyJ5zJXpKf
I50rVKToOIHytBV5afwgBR7LgqYqu4EUOdillDQEqk2B1Gway+8TpyHU22cQ4Y+ILbtm+VPhx4ZH
suesBmXjDRProm1ckBrDHbblyiPxEDt2LQaR2ETlRmiDDCMBpEzgy8ICYRW6LUJZEFeWuqa91N9p
Lpombi5jDF9fygOALIqNEtGGRrYdcrHVODmwe0wUulTaGpw2X6lPQ8zaCEF42yYsL6404xQelDNp
N75Qeqrpj8neAkhAt5x7Mn9atsBCHO9g2IBEKBR6WDl1h0TzTH0Txq4lbYVxo2qewrPU7BEin3Cf
dq8gSFJOzjQw2oq4Gip8SPsUuY8cV1n8cZAHH23yFUlfAO8o5/gSs/Ry0T9x2lxXr5BAlxMEKMpZ
gdoN5M8W9MAARCoR3kLghAYJfXR87m7nN5To9EYuuhe1a/ElRfoyrGkR86el2D1NzGHHjoe2sGX+
CjYghJ64gHTKAq+Rrm6MDizHcuJogrEX9fi6zWjEkrezKls4VAu3Gw0BOIZaO0LqlBpGbxt43i0c
TScWaIrbxLdK7NYT4leP+yYbG1ngHEMGMqwEeqjryvBCuNiwwcVjNd9aQB/CBmou0jzYuTPczXhr
8KeCPt1dLLyyNcbwYreVEr+3dlLt8gMlDAS2Ur5FCAgmE+N+SLjM6C/2HVUwGISQbzgjcblxTiPa
KwHbqjVPyRoglvvt0XiEFgGFDrppiBfCCE1MQPnkSAtkBEwHxEMEKmI2ABtgQgAloKHcYhKuEFum
P5eoAMBreCkc0naoslCngTvNP4XNgPoQgOOZq2MA8VOogUcyGYU15AcNMfXaQNh4Qcy0ql5mYjsP
mYgPOFxhmu7ry49yNyJPMO/Dc/KCQ7j1NC1MbSqi7k7QXBNZ67TW70wT5Zu0SpM9T0m0aBhvLlog
H1LYkvRHxrXo6o/R5DbImshX7TZJx+J1aGACAgdehFWVHcN5F6Y5rHfPnG9kfd9l5xzAoOsxoTMP
yXU35Ry0nCeoK2s2uTmzO91RNepomDc6ALovF+dooeXCtkmh2yipfZEJVE+3sfAm9r8a8ZuupPKp
A7ec5THXkTRL1lVLohX35/7GuX9MpBGHIThPVx1gisCLCnvqRS7A2WUxcWiphRAJryWfUggNzXP+
YPIEfrBc65XbdG4cYrDJk8fywc3HoK9v9OHUKltZ9ZGetKlDUY8g6Tt3Cu1TS+9/rp20XZNztKV9
7kNM02TkrVlx7Z6+ATYV4Dit53mrRSQseCGOALDozSCVidaCm7gs9JHupniKo2DBGJHQHb8/QBA+
hq50QSG9Ru0JwlxqK3o/rG+ogkB7KfqgAKY8H+CcHt8SmwQEGe634jSKy/ojxO+MyuRH8wqaEXtf
l4I4z/IIPpWCPKL//zHNT6XgiE5bz1U6BcjdYKxUC3EBCiPwPqHXDzM1s7ienzjH67XTQlop1yja
sAhAeAJ8XO6aX+zhV4MjJPPrPr/aCLdhhIlQ8on3oOsw2HAI6GZ1WwFz5Rqxhc3QJJCow85NglHg
YZjMAXNqd0PplcKmtzlWD6ET5/ghQGdfj7hMLGdJsJyF8WOe0828t07CLY+EN4dMh6UC4hK6QUq4
L+GSIBACaxoo4heCcPIyvMNGXTg5uiMvA86Wf8qQxDwl8ppuo7Oudx4MLIsvEarBsGeCJNDobXh8
FBVsn+IFFbydwO+D3kBLlo7Ou3EEkWPP1PoNooqBYnemv7cSb41nctVDWh8HcFYYgCLuYRykmNe2
dBc1axA0eEHy/fQc4nC3cPDFbCMOeE/QCYZPsErQLaG7QkcMkFxtpVc4KZhHIIfJX7m2kF1Ittvc
FS4291qn9RnbRuSB7Y7IZKh12jUhHxQ9kIsAAo36ERIkO/6wpxBDa43uXQMT9Y0XeCmQiyCiQEqW
UIIe9LuBDRwKBDIz8NN8lbR4ei5siyXE5H18bx4gjnR8ib4LfmPu8prrLruDaTtze3IgWnLwbPlY
PkDyAQ+oAvXRCn+E5n2U3oOnQTxiwyoLB3YKFlkhmpnctuBPMNFfxHqF+ceT+HSB3oJAsgxoGcAc
GvFbQCVGVYHQH0sQthMAfbST7GbBuFM3I61IjP/X3TMfCf/aa+/T8oAYk2VeAxcRpRPwv7BGZTW9
wRAzIVbdSj+KPVml75dinaNjxvx4fXkduL73+ifkkwtrJBs7PBp0aICjsseWR/eO3j5SiHINTUbN
FjGjGXOwtiHu5hZWkZzisAWAfH1Kil2CZ6TpsEdBfChhbY93hFZKqUNXkpkQPYmx29X29dfojZ78
SO+YvV2AZYWZ/NXFxcvEEAioGxEv8HDExr7jBAkFHwIWipwe6x6GHszXyjUrl3aytqO2IhXnl36c
H5LT9Jo+ILXsGNaIgzMHJUbNEZPxIaP83liDQ5FU0cwTFpKNLGOVE9RvFBF8b0kzN1c9JSktGI2U
QrQeq2FGVedQG8CaQP/Cywr8W/QFkT3oHeXQavzJ8pWC6UBhOdWmzRGSaLBG5wSA+MSxBha8hZfN
5YeNT/3EpsxRWHpgBYSEwXvzrsbp64VO+oeE4I917tNRS6+bbJxpEp6T9kau3y5U6HUwzjdRtInL
91QKun4db69HANC4twvtmGXfeCb+SwxAHoksgwOCS3Hg+3M3lGirlGMRV+fpvbiBgWhCXGIthS9I
ZJGOR5mvWG6D2I3qj3biYuFQNMGFvkVVP6bjPmw8KNtQvyfVR2E0Dj7sb3g74c+v75X8zz3htwtd
7uVvx9K4U3urEkO4VOZ6hlc4K5Hf14/JUEFVS6VjZaRnqWqQ/LO+zqgic+snMMaMo0+4pEBtRPli
pwY8MlrFcijhOMFS0Vbicz7p/mBFbkzxjO/24kH7KHMKEube/fpDSP/AEQj6XCI+AV7RX3za2Hoi
tePUYmODSsEitMLBm6Q/uJ/JuYObh3nRyKK3ilfS/dfvrC1D6fOWKtFUAUJboMePofjb7ZO1ORkl
IWOo0QyeV/ElQFgtlnYx7lmDUDWY8hYXNtRXUKsXlw88kgdPz09te2sYz7X8kkiPRnaHHU1dOIiF
Kbp1YRM250vhCtQ8ezyYTNVD55dkawIIAFNLYy0Y28bcjrkDsUmfdlXlzyb+o5soO8qcz9NtKXwD
HskfjaK/P6pBcbfcYcVYiqjfPmqjKjO24UJ5xp7GUVbZYbaJGPANP+b0yyHKIVrFFmQHc5VyJb1Q
UnjZs7S93s/bEur65Tk7K9s7uCB31Q28R5sK6dAswmHh2O6qQ3rSPUw41nQqVmz/q2j1AnvRUdzm
tGCgpwR3eM44z7mNfNNTfGNrvahvJSzXZCNtJR99nn1ds5m6qPMdol38ZJv5UJPCTXFjblD0cgiA
vQnZM4f7D/H4VP0U99cHtEQ3daBvFn8OnMHWWPyAajQv1g2WAwaNoR1FKiREUrtWDlz0tWwbD7hG
rZT1vbgDjQpMl6atG2+Hu2mX3nQ7y0OnvmFHIRDsLHmTW9mpb7qj1x5yh7Pvqt23bPa4729EGzEo
MsRVd+y90iGpwDZ96R5+3XzfbGSfwneT3SZHGCWmr/sXlz9dytCVtsboyKHPwN/x1XIg0D6iD1wd
7tMVxJJV7ihO7rRn7Z4z288M+JENZVzJvo8wwZt8VvJh5Ue2FUTH/B7OEbDqsAodi04ppJXoOKwi
O6X0yr8pQz9Qxr/GkYqWjYgLAFX504ozKX0PMp5WYMMr/bprLnfxNcBwTcp3FwSgOvaWjlzBAHZ1
yS0Mh6Z6z2DqNpQcKDjrabHa4EhMU1cS1/VljcOP0OEatBZ6B0sISVlFWBos5gFO1rI1rb+e88o/
5/xvH+DTSQd4T4o0i7Ud0BneZJu5dGUKcHuIu2zziJbqw1y4luWGqSdNnHvsS+oMKdy2lbSB3pmo
y3RtR0dRNhH7J1z2wp7uMADAhAA/sa+v9+OGfnXDF27ObxMXVoSuh1euN8a2g8ACqliUyKVL7nQp
2iIThxRRBO0QVzfUfqBJlBpcq3ir7csbCb4gGAo2kmA62noyvlm8/7UByaqhqgoNdzgznzDgJgwL
Qc2v5blBMIv4Kag4sqq4Rk0+MuClafv17fjn+2HWAkdH1q2/EqjLOewnAb/Oc4VKJH/L0Mcsnu7y
fR3NThMH5Hd+w33SlhH9+QHIRMgT6yuKwO6ftidt6GFeVFV5xqENT62R1LFFI8EynyV7Q8YJpIam
2RenNEZFU+O8mw+FI3dPPeolUPO1gC1kgjcLFHmFZnl23SnQsUvqX/IsruC1kgodVb2zxOnmSsc4
nTg6IO2RrluJz5e3Fzw70K6gDJUmBZsTRHVIga4vEQtj8TYPLjKtktKyQNWZAQhiuSYwHqbqR12u
Q1G4mTjpav1RrnEir7/ZWpb58tXt+VSuRe2lNnMpLc8K/pTGY0hbdxxRIdJcjoKvH/7flv5LWBri
Wlk3FGV5/n/OhSKfL1V3qcvzdaO9NsLP0bih+ylQWNE4NnBNpF1xU2tPFMtcxuU7Gum/SlNL03Wc
iCX+p35mkVqKORfFpS3OUqx5KgdeXTPWswxgi2d+dj8OByt+usjN+YqmfZJ/zZo7F2z/cKrqb2qX
f5EC6XUsgQJLlWpqn4gD13SK5uzKtQhSjHqdPaU8D5lXZG94btaehIHX6F84AdaCRov5m3n/kQz0
6bETjQMhZQnrYXZ8ehT6dZp13MSK81D/mrS7fNEeWNgV5NBOcnQqXRlTITcu1rqHWdQe8+IwtrlX
ARYS1ixfbcO63n09PJRlJn6+JsTHumxC9zHgXf85PPI8jEetiIozQyMfxPsOMJx5YBbRTyvEwhET
Hdn0WvPYG68NLe3aHSMkLvJjnbZuLwKQM2qVSHUUsd6VA5ZdtYyjWwZSVdsa5G2zTU+CBLT5s7LE
DQD41x9A/gfKRMIlSYFwDxlkH4yb39f6WR1nrHdzKmFxY57Hq5NxwCR7MfOvJBmgbry97IVDeJfs
rL3mae9INC4camG/0k2wvJh64+tL+udzXshGRFfItAc/141mrNVa2Mr5Mr0Z4r1KuAnS+iw+xNGv
CW2wNJh7pdsOcGPafPZYDTgPGa+RuVBS8zj9pgAx/7F/Ez9DEo0pwg5FZ/7nQ1ZGSZ2scVxCw5cU
1S68Je6U9pAhY3PgJ6C09TrCkockcNxII1+oPQ1RtoDYF4HuSoChkXLEx+pmEfNE2IHK66bkQL7T
Kl+m4Ukz3VhLs03uSnddslhrcU+wUKJixhOYyJwtpNNuF20xf5ggXmu2rjl8Vl0LLrQQeGXrEz6L
UCcpFomK9H64vCzct5fpnL1PG+M1r11MTWh5CTD7H6l4BMUWUYirLo4AcGVizY6x7VHA57/ZPuW/
z1oSkRrQ4TSWJoIqPp1s43yW5Muc8Di7GJlAa+u0WaTIcBfbz2EO+uggWWfNAH8z76z+MLQ3hDl6
iXgnozLqm8qv4gc9DE+mlnFf3zhB+Q0GggPw0Ncj7x+VJlplRTGWUlOV8eD780GnRXyFEdBn5/GY
+ApW2KsLBOgVjAOeYaeiictRIp4gooPFKS+FB1L12N/UhxQdz/W01N/iy/VHyuH2V/UCC6F5M5RV
Ma2b7zrQkvzXwgNyT/kjKrqlKbr+qaYURy2P27zJz5W+vSjbHO5Bgp5gAmSqjGBUHpORYGLjx1DR
cWu+I5F9gM9/rnuSCLEVO36KMPLTPm3BllXHkzSqGV4pu+vYb2GrJzRxarSZnKAW11YBBv4k0hfX
A0u+y4eXq7AnbwOzJ0p2mAVXDF7boMLgJ/8uf176590hhcegTLI0QuE/Xd5MUFaSt1N2Vq8cPPVt
3LfPMU4VIv2/Dmw7youb8pdkpPtcQ3EUX6RVjAjzwjIjVGS56DCM4IAlE6Zq2IonwqGFBFR2i3sa
L0/6dQFQaUDdaRIVYTbWTvwIYrJsKT6kj+4g+IXgR4LfN7Rg62dKswoxYKHKzptUQJNp90jWRxND
a96STRejn7tRjrFzlNw5biDHwEAcNfl5smJfLTW3g2OLRWYv4bIqh6cwedZfhShed0Aly6bXgyOa
2c9uau4TY4RpEm1j9OhJf1tvOOzEGDDNEBUnxjKTK87MkzrDYFERmivU8LUINTE6lgme19N5KjFC
ocNEkjyyy0n1VCva5RMuOXITpFw4UUJ6FB1kmQNWgEXmjKEC9kVNs+9D2ali2Z8w65bhtaKBuDa7
hbcERWKKi5NuDt9EZP2jRiL1AP4+5h9sxJBu/5y2TVsoApUDfafF/IM8ALMIIn17zWmiqKAtkD6p
hGXrYmepgziJWiXO0l+mgvb25eslRPq7IOBa8CKheDdVhV7en9cyjJ1hSaGcni8ELsTkbNOXnS1X
bRAYYj9KLCo4pxl+4wXzjz2TSDJyA4lII5dE/7zIGkWumkk2pucovU0irHGqo46pVwIMHR/lFnDF
WDjFz+Fy0i3mvTptr3KP6xOxXIuSJ/vuzPuPVZ/8KWYgrR+T8vVTsTZf0W7k8TU9U7LGWD9TgJxQ
GFtKEGmDO60zcR/F465BogTpSimcSzidRk640sKTx4gk0+waZ0xNlf20m9aKdW+gqJZJ32v1+i4u
uodLTFzn3WLSarSkKWPkHNcXcrUYZt+pUf6OrCLyjXBjjoAiC4rxUUb9ViYl6VzEpRrGZ3gvsXig
+lg2J1WfT2UVaNZda7zXXJ51vUl54PXF8pLxUHIwlWIsQ6WHTq2/eeTmP+4woQgSaxzWPwopJX+O
NMmYrmZpGMIJk4De8uDhZPV2EdKX+L2syler2iOaWZywtvWZ/nwLYH1Cv4g1ewcngE6OZANQRt3N
VJ+AxGCDzBaBfqvpoQ499IKb0W6OFsQ5YKDN5TFy5h1T3wc03qh0zGJbv5XvGl+4AcLu18J9i6ep
4ckwPJ36/BofX8czcE4LdNcEV9PLfxagUyRv4GZcelEBAXOxgcSafIi3nONzhNujnd/gJP7NYPwH
jsldUs0lHWu5Zeqn7SBsytzEclzjYWHj0u4uyh2NZQdhCuUUZuMwv6OC5NNd3Q0l5TgunCjlgMIE
R9ZvhjZ2c9391gjlH610g0w1y6Q3Sl3E4vXnE4wGLb8OYqmc8Oqb3TkoNqPPc0pcFOCtn28xM0YY
vYG2ttp1T4Z3L9gwdgyU11ZAVknkFi/G7uv1y/h7/eKaVKatRWyUjHzxz2tCsROZo5kqp3IX3Shb
7IsfelsKIrdaXEMty8PVIrdBWpm3WCnYPGZ5WL3ChudoGoQndLM7lrpjsb68AYJjfR7/6F7jd/mo
P+ILu083cWcLd4KdP/fP5eFV2Q80JFmV6nUVpA4Vl7jCyGODJa09/MAXQ7AnGpGv6R5Z3NefVfl7
BvFZEZlBQaCaEcVPNRSpp1NCSp5yWm5/+oTXHkkOA/ThV7KIoQzrPoAuM6Zx68XFAfAbkuMDYAbt
3ll0TMXRdDvDeevqgGZOFar5NRSWxWN3v8BU353VvrveTzP+SrJ7ImuVsqDb28Hp7iO0lS84GIet
PRc4nK36NWidO21pbOJtP2w5GD0oqwdkzcavr2/eP0qsP2/epwU+Tpq41xQGL2bG9NcNn9XEfa2C
cHsr/t83VQMxorJEkXBYVT823d9WX1ZlQ9AgB5/anb7O3cg5Rb/SVeJ+F4/zeRv9H3nT/2p3Ps3I
2BDFXMCs/hgheZTu5OsN7WVFxC37VTCfEIaMWD5MFRYvKJOBkPPk9qp5SXfCC/Tr+/uR6/lbhf3f
pXD8lZblXdM/Hzqr2hq70UrHowY5CQ6/xTlitaif4sbWn8Wb3i2DxCfJRnopXRMayNo6AJAzGrA1
FG+tZwnxLyTq9/YnDgiHrnC7O+0BiXXt6U63nW6+vl75U1Pu43oladnzdc4l9Ij+XDiiOCIWMMFd
zCKUKX4aztUz6XL+dH89QOxFb6grK93OF93sRba1wu5OtLyfRC96z4MK/ZZx980VLdPh8x1ckvcM
aZFgq597MzFpWVEjzMMxepjvko3syTdaQAtefSiDC8ARW1lIdgsMCCd6k8rNgLfWjdhtTJIoBOIs
UCWsYth8Hkvu15dG+3C5Hb9dHOurKSOgIyOUjE7jrwOUqoTpOMetdLo44X0awB7YlDt5M22E439/
SwMMpbjoNIgOza7Z9fyKT80uOSy/isPyVfzLOo53w752F4AL+fc+2hAn72kOvos4uJ6WU/8KOA33
8uX3ZZ/te98Msj15Zlvs449wrk7VvthH53E7bk1UenBM+H8zKHjtuMV1+DYjDHwlbY0XvOZcmBk0
gLAJXMlgZoYLefvjtwqMR6Oo94Z3nWtudvldZeFqc/XmbeflbTCAXZl0LBbyTPlruDc3bdAEbZD/
SvzIX363jGfNXf5GbyBIn5av4RzwijbQ+A5oxy7xzY38sHz13/eW1y+vxYWG7xnu8i/LT0mfEn7m
8rMiX+VnLK/+7+vEx0Hs42sioz9es/wLbDy++9814PLtLr/NTRMsvxN+wvIvXMHD8tOX9+Onfvx9
ecf/rmF5rb6JbtDr//cxZOfjX/67puW/NzfLn8vr+l3EVZib4sC77v77zvL1cmVoPCO/Wr2HOErV
xwaThhAn2Qy2ZRneGzgsGcfeTYNyh7X45aC4EuZQLlvP9urxcW9kB1L0RvI7L5628vIOuOgFxT1Q
L4+882o+tMkgCwlKuIlu+D8uOLppd9lh+R2e4ZAcMkaXudFc8Wd/Ig2DBx35EMDotbZUBfFpeV1x
gAfW4Dp9Tnh9eicck0N0U/Pv1lE4Zoflb/99Fd0sr1/ebfn+8i/LVwmjWjjCZArP/LGM6eUn1Hxv
mlbyBm9ihnq940fwDxa/xM0j/ikfc2KZF5hUbpY50vI9pjZfE3bs6c/L31uqldZdflUOBH8Xmoxv
nURfBlTVNrpbuNFRdwh2dWDVYS9xuYWujYfSvgS/LHFX81uvcNNN+lyOvnKLi8d62ibHfI8DSL5X
r1vrF09ibwTdFiVhQOqck/3A2Jkb2IBML4+yDeogPi2+2Kdl5OKbuVHv6wCDgH2977bLSGAV8jFb
dWFoM3ezTecVjFRUdq71Q/EVP2V2puZq3Ebnai9tL3vJl7bZBjtUXhbxiJY5VzjLM+08ImE2yxIQ
ncNAD1TbcDp3+QVTMmj8+mWZ+AWN3HEbH4XDhal92c/85DCIvNpRvM7F94hfhoNhajBuJcYKcz1k
mi/jf5kbFSNkeab1rrXxo3euGL10fr6/bqkNXeuYBrrz/wg7r+XGrWUNPxGqiAzcksjMytINSprR
IJAgCSKST3++Ju3jvWe77JIlcyQGYK3Vufv/78uRY2LMJ8vHcfK08LCQXSN5vcBQxW3URswCcyNd
KMoDeHD2/rRAI7Of8rxidYB3nfbBPzcb67BlsJeNpdrG1svGy3e/4Mwn5Trd5Gu5n4wznq/rZf54
5S5ZOtaPf6YbgJaUldwVZB18fIsKlAuRn058XBasHDBtVDgnPpiH3MTRtzhAfOJ5OuEojsGFOwJd
hLvNw+u7xamCxzHuWEbDv18Wd0HKsOBulPX1TWPAQuTirkOy6H6AJ8ijldyfB3bHu2iT4VM0imgi
0V2TZ4SX5oT9OtuKyMqm881vrnM92geX74ZtkQ2XzT8F/QZKIj6XMzY7iT5Fenu+5Xzdtdv4VNj0
WsgLDmhvEWYOl6e8HgI92iXyswsxH55sRxHZAmW+FqE2kh3YjGuxSgcOtpwCOaXZNttWLNkE8ioO
wSU5YYhQBTdZFik12PATl3BXZ6Lc5NPrpby/fLrYi/FJ1HXGdZz4fD2S68K3ZuvzTcb1FNs2Mrxh
c/JBTUrsiITYXedbrGArlo8v0SZyqagPOZRiNoHyDM5BiUw2czt2N3QjiMxm625+/2oii3Or0bV7
/2g1koUw/HzTB5Pbtg9b2X6y8PMy2ftngHwOyz0Sy1tGTSQnW3RNhQU2eV2N7ayWx6WOpeoXVgLK
S8Zx/m8lxCgOV2VxiuWt5XwBRV9zgiCxfrkBLsp99wsxUmKuTrwx4CBBI/vCqGuSr8n6LcUm52u+
Od4i6nIK2A8svgit7SurgtaWNC5u9t/1s3D/Kodd/irL2QXXkEQ7+k8Jm4XhNe/2xzEEAnYrup91
5ePF8skBUfEOxC8QASnCc2TPbP8cFaHrW1xFP+/n8lPelW7/xXEBZAxQfEER9lG6ES0lezp5ll29
G1f2ltEaTj+HBSsp+ydWRjwAJxF7KlLgADZ4V/o3EWexCHACWbbdq4VIyurLEoKA6LXsl+h/kTN5
jRbi3Hl2bLJPXQQEN+uLzmHZgcAp1nIERGzdn/tlsT4thzkt9qEca7lhOVb9Qpwk0bOyyBXAnLe7
FFUot3Od9/+/lqKS77pFTC17/yxvYuNHiDz2j+KN3eW2XB+XDDThheFoOptqiQuGgBcJ2goxEldL
DhAcSOFxBmkAejOmDdpPt2J/wQ99OL/Xn9hO7tHBttHpghoEaIuGX7bMXYuxs3xuLQfuQNYIgH4s
Iog7N6uohWd0kagye5HNSSOjBsSnok9AVIRctpw2EQGRUrEmYktEKkUzjPMiLMLjslzLv/kt8ip/
44ojDoU/BLL97rZcgRibNMGwAejJ4xVAetIe9WA87b8Ahr9pXDm8cud4IYE+eGoCzhFgYvIhTszk
Hssg2lqW/3g7400oPhfA+JgyNcSkzRoM2iSwb8YqjZnPwc+FRSxkanChbO2EYZGwiVVQwMA48jWv
idsQPpuwezx/tCG57DI5hyBX0upkJuWqwHshJxxDFYhwqLxtF4iYIErPhgdchW8COUydDwESq8iE
6bs8ki/ajPjtGWdbxLFGAYgulcsXu/rn/1Hc8wJOVe4tZwlFzYl3y8gn94j5HadFcrPeUDbe9tv0
9yu5B/kplwil06qOlVDnkruNzl0Zge5fHq++mrCMwGswih9eNqZvPclFyXf6swD4YnpTFxRv9YgR
efaXMSf2Wh5RP3sSTckx8suYbjocFNl7uQexBIZ/d3tFcu2bShge+o2oO/E1xAjUqLzyUZRAjpNy
vd27HH9x2O/eyP15claOaH70lUiE6BVxYnjEQVCxzqXos7Vc6t0gt+gY0Vbt3EUF1s+iX0UOQWT+
2SKB4sA4sbKyfaSRwwlwRlwvzAQaOTXJNnIAdBbm/EUogw+gznWPHUARFh0ukX5zdcga8wnnyOJg
WpwvXCKWiRhn5GPEd6q9IgZPPqHnlkU/c140XEctOi+Lx/139jj5wLWOjh4UQn6LgZjMlc1hOZlP
ojKRf02iE/86LTMHxTOJ5CS24QkU1l35mRovNkShNPYHO0527cFb6suxnPCWOS8uE2XjosNEnjve
RIsqTvPR67cg58ip5v1IoiXYJ6zSwDNOy8t8twbjeZM98lsw6XzIE3BiIfPg2i26CY/BsOZNcHzh
pQwhiYzOIX/n/9XtW347rPttHmleHt0F6AhOyZHnk846aO8meOKQ0ubeNakXeiirvos77uGa6CGl
W36jh/J72RH5fxErHyJS8hjLkwwI1zW5/BBX868vkV5xUu/PFOETR3Sydpd/iiScZTxDeRYBhRgX
hYNjEJi4qndhFafV8LRHw3Ofa6yRaIS/vjueWXvm7bkQ4jyIg8s8KM+4fyM3/PX/f3dAe6G7Toy6
80sRqfuXHBYxgM6T6YOd94egiaaTL8ZWX7NQniGnRzSGGN271rg/Qz5Mjra8x+72s+AQXt7leWR6
X2nTxRu1fVGElLUZrY41kWBRi05MknFp+9A4oIFuwvGH5yrWQ74PX32EtSLyX6b8AvQQXkTPBt8A
3uP5z+VhxR+pY+J8I0h8idDxIkrYf1j0P616D0HiFJZzG3dRUgh/+prNB8XEmwspfqceyV9EpkVt
VCFjjf7u1lq7S+7/v+ty+SkSL5qe5/mXb3nlAWUh7yvxpSilfiO+jPg5ogcIY1gWWRhZNFEzgE7O
RX5Fgk2/Ck9f2OCE+5vfl8XyLJZPXl2FGYKMTDOnSPp6HzvoLDHfGW8kOhrvcy6bDkkof4FgKlST
Is6wS3DionTEQMqt1UuJixr6hUUvnH0lZHB62ifDRvZAfARxju47fXvEmqbEWm3EHt5iqSoG6+mR
dlkcSJu2WdhHEOFjLAcIf0qexLjzItvUcRNLl66IqvkiJUv+kUdGwPRo/tK9n1Bn4mvpoftRxCar
cMV63iUOaUyABwodAIE5JHGzkHdrsBlwFif0g9AVcpfK40K/KwMUF+3I0Z5WnyncZqgY0Vb0DQMn
2wfi5oqTLF/lsp1pP3ZxutaT/cpM5C3lje8f0PFReWRidpu4WxwRDaiZN8zJiEG9BNxNYKKYG550
vx4jsFGqfDeAmczUJF+ZyLbIt+ytuA4iu+gD7Nl1xYgvaJv+q1j5YSPSLrKOkxGIsNz2GusgX/Kv
u58rayS6KV91C/msI2sK5SrW03oDtYimZdSLHCJRSvfllIWUxzgzNNvyymOcr+pFjUHRqZmyPXTU
YIkTSAVnovWO/KVC7931n1yx7d/kElhlJFRcZFJsSOtfP5FOcSDuP+9Xe7PQSCPHGhP0AGWwL1ZH
7I58OOvJFv1y42GergDRFUMgzswx6LcGS1tQWqSkRmPnH+tGqR0oZXiKOCeibsSBEYXDzBZr173h
7d+uVK6jWrYROg7jw7WKW9siRkU4Pohy3nHARK2z+HeP/4ztlSP/p38hqk2EwMTbsLzbqQth4eOz
7v6HXNE9pSA3NAQ3Y8rvREdLvCD7U67k0FiBEYi5ySP5GuGAAwo3i7WnCfjHfyyf7KwT/7Fa8vC+
fH/qLzYf0I/5kTuSP908LW+c1kSo4szIT9FQhf8kTrn4tvJ/CZ/EDwdNlONTMNZDAsGKlWe5g5Nf
HoX05+bG/rVoSPemXOdrMwRCQNwb0p2zb9Hn4kLgz4/QHxWsxHV1d4TvJ/JuIGRFxBIZuJt5cpkz
vcpqSZKGycnbaZZHZnIMgAEWvSze5t2+yJ9l00QB7OKSg10TvN1VI+Lw1rHAHb0WswIwY86x7KEs
MqAMa3GJ61h+djhJdgJ2MIt/5HG3AHLI1x7vRnt8cDkcl/c0PqzpBRDtnvKm8oV1pBiJdp3x4cCX
8EpxWHJ6nVRfHkuqTHwLys4PdyVGyQRtyTg05zSP0JuAZjNEB0IpHFl92Aj/BJpACe3k7uOKC35G
JOWkiAzK2VDC84e8CYceJ4WRBw+dhTTLm1rcxk3tICZmshIFIode1kkWdXy4m/yKUEAJGZBjVjow
Mp5BUCJ+gyyQzif+6UXcZRiUUP/uYVxQeXftig5A19aL/SpdN9oUwqXNfsUD8XrEN9fxzMT9E9dP
1Og5hNKQCFtuXK5UznYFTcfDWeAQZjjzXLBCEH4PVSRYETGAe7OrZqIogXpCXTHTwA3KUpSr46K5
mYhuoXll0obylnV8V+X0RiT4mcSz4gT++fOwBPYj9eTXEupOuK67c2p9ieMnLqo8mZENdIvktCSR
KRkOcnlRN3ff98/M2ommqTd1UG+MBVvWEjjhy/KqJpJcyO6VaU3MhMScSkBH4i3PevJMggrxXeUv
8n/Jl9UUd8wYyqTbq5RA2egza+2srQjNlk5mDA633bTSIpizKQWXQCK0HqP09lP15Twc0gdjXCjF
j9L0SkJiql/77SG03KfD/kdffxbd3MFJ772ihikrMXeeBmVAFlXn12Ft4w5ff9D+0B+6GUAQgCQx
BiMONXDZdMhNxUKIg8y0xduJOxQXXomNdhrQda9M3bj7IkvbTaZKnH9nwX2puoiSqivr1cr/vgG2
XON4X+CNmbKePByiUz19wfaHXGoPpuUFiCeCgJz9OoTwPhCN3g+N9qV9nflLy4tQ8+Sh+XgVcgaZ
9ndfTpNZ+tqCXQMkMgwvNBWfPgSezINbav1YEg+IC78Lrs8g4RCkXDiD0Ez+kn0v6R2of5YP6Rpg
Aw8GXhEjkdW9vMyzvraTaLf+xSjZ8hRCTR/sw8MztcE5WCVfzPPguXBfgi5oevJQ0t37Z0gVOCXV
F/mGB6rjbPiXA74h1HSRJF8cH5yCr5sbIS6EHTuz+sv17qfG5hTYG+VJ/mXGtpc/214ZlkuYTMuP
2xm0Y1tO0DdYDjySrzJkRW8pPfYhsum85DNd/kC6h8oIH9vcXtlE6YPLdXZzvqPuix6DpT2wmmwK
9Xt+K+d2/72Vw75fKnHzylDu7elKrLzLx5CYX8N9veHlYnbnfOy7vJl8AHzZr4ApswS3m/LzerpU
392fHPFvXS6CL4bjq+nc5GZr/kUHEyjExk0I6tu6AAKxHiQ59UV+0gNWSdZS8lUKAMt/vIdNGl15
F9EyuV2g4n/uQz6fBeOTv7iyiMvhGEb2O9fXzOVqLN9+F1GT57AtXINskQSQNHOXU/xPlo6AUYnN
d4VjW7KZnERnsQPFjLYbTu6ERCPngL2HZopRLlEmlENieIBn94OgxBZT1izifjlEpnJbUZYygl+T
qoj8mrf+tje3Z+9mssasJrXfV8VDkljvdvo8zAs84i46fX/cIta1wkgxge89foZJhKnLLfRbAemt
WzJK89d0X7wpa2tWrdS1vim3/RaOQKA4+m8JhvWX6wuR7VpUm0S1Etfeijc3zSgXdl8VO5Y9KUkT
2jenisulh2CtkCIW3ScLJ1H3/ZzKTxZvRSQuhyBWOM+mN8lYIxl5szdlUt0iaaJpT7TwhbcYBBwk
nz66HvSMEp07vrXKQ1CgSZRzGKiagPAYwioXnp8kxSKVD2UtVTJJQEpmm/oh37dKWtzsIslr3wu+
LkU1eSwt3OvzoiPgpmbJkGEHfs4c0oXJVlLLoo1v5f2bMcjWBV9/GgiVnBHxQSzaf5jfztBNELo5
al3ZwPu+lpuWKthNDniUAmUH/ghvxvifnAdlkz7oSCAsZb7OsdP/pWjPaOj/FsZ1Ou1BlbQsV9Ot
3/oIVGVyvuzG6ro5Z7SM/jhfgoYslB25gFN+TD60B1QxgO0a6F+wRAnaSgVtGHh61DmVcADuvlnA
UZN9GRdv3CiHKTgIkxPUzjNaKLQtgG/605C4i5LZupgN1UCIhELgvR9mGcAW5QyZ7Ym9mXV7A2Ki
TZMSihqSZiA2keKG/nYPHNR3cVnqH6CUAUN5XWnAKMxoBzlHHXAqnvacB4wGYWyAeSCbEJ2ZOfQm
8f7Vbqbf1fLwmCUwgyJwYG3Cmg5My7KjWxor0U670of4tRq2gEyq/fS6gMQhp/wBNwMsCn4NPM85
3j9Bkj2sQDDcT6ZjPMJp4J+VGXx9K6Zi2kUJOgJwUkIbC4TVMPiqRxgMxgxoEu9Zsvdgn9G74Dij
Wdt5x2n9AMX/oMDU6HU0t/jX+XkyXWFq4HMRNt0ZrIAw6mhTQbs7BM3PFiDYKZie77RDI7KWMgeH
5EScB+IVs/+M6WfgF03bVdcLPZOTLuvLq1MvD59HJTmdVu0uOkOJAbeMr4PSJ7hREVA7w9P1kyYq
hggBoIeZ+Oz1K+qx/9x9AZDd/54xg8E3ywBM1qXD5rcmt33m7Nu2KjhjqjcBL7iMLg/Kmn6FCZh/
dty+nW12MtZV7wy5VUn3IsU1Wwl2nxTLTX1WfF4BWvvhMFd94CJh9/KL68L56j9aoJEA4iVD+ssG
5BhEO/3R5OQyH8lIFEMENC0tBtBo4dt5akHaAnO2nJVhevLz58nFy+PaEUJvZ0s7PXsOU2PLdB0N
ah68MUIiTlabZYN+fh8c4e96AoKEEj+IbFZ43mQPA1X75PSm/mTk9fN4CJlm76Bb9tucSgozK2MM
KhfcsmA1jjpISfhF08NjDm4QwK8h8/zjFwDUQyjkTKvJ7Pw2+LitlCRgc/HA19cnvvF4IcjJwTzx
RxewabjGp60PVq5xkXJVlTzBpAK+c0H2RZ3tIBEng7imQYmWeeZ0bWVGE7pdzS7LsvJIA7zub7jI
9qfmKWBNThm42PTCXgw9COBXr+ncTEDYcmlqBiXSOz2ksDZ4+4jj0+IGqqQ3roewWsBWEcBHSUfB
Ov9lh1egOXbTy8IsE8cO6ZMCBYseNdig2oTouX0BT+wQHdLZE5MS6oMJCNdhoT/YH7AYw2ySeSnJ
VJrztyDyCDDjciw8OGBLxKNjsrUC25OGv2kxO9LMurqeH1Ov/DrTqfzRXjyY56FGf2ybBfSDjqA2
cVX7Qrx8/RNIVO7soxcv+zLxaBg+5PHu7TCZEQ10M4hzd5tXFyKbHPi4QN1F9Ui39vSZm5yXeLHM
lH8eaEZELM0Z+IZTA/eKA/SNS4LlOUNwt21H2txnXdxTdWMUHOZjGU4ELYdhn+u/9ALe5OW3ZibT
pDuPzmibaVXntxGfft/sdGY7Lps8TTSoCVoVdG0HrrcCFCRAYOBPr2YW5F4FzG85gHxak5h7SEBc
IwRC5qL/sm1AITKAHJt/GQ74myZPmZ00hAuVLiygo9EF/9E7aI+plmudM26KnnTmmz2CqbIL1Se6
mmnjlOiWOYCqmgG24pEqY3L8DDoBjC0Q2AD1CxIkeD9QMDxtGrqgyxBCYyMNGJZyaFSFyiaL/h2w
/286gx3LZvKNVkeDnkf7tz7Ea16du1G7jhtNoGIHt1kdNWFqgY8TwASggvo0ANG13AVtCUBgBGAP
cIf9z8teWD6h1qyN6YmopgQIUKADdzhP5AxuvE7XcuvagXUIzJMR71W/NhiFD3U9skq/AI1Gm/ft
fOBlg39OvZSaS8rHeWBwqpTj4YMBBrcO0zEEG7gDupfBY4g7UrhfppCeM7Gov/TpY9NEGbPI9ITg
StJUgDrC82CyDT4puDSAbTXhvR8/UHzgb59KYLyjgihuiMYB9rDonMVqFhtktUArKzY7kwKJUwS7
IdBHCGuiI9doAEO6MFLPVOdA0J/yRCk9AM7wDpwjKI2Jenk7g4MCCk+jxuP+y+kDxuiLk3eGrhzr
opKQALABD9lXe/9czvthWzfzFrB6mqQu3r+Ynd86JKXlz3LoY7UYDHFV44aX8R8nsWwUhjqv53Fz
aPwjZdxim5GEG/Fl4Kp+1ZH+VYOW3ZTnqfs8/KgW5aejeodKEJPg9Ts+2u/d1ymLOzB/dk3+L03y
jvE3VhGPizlQuGxg/Ph9aOqiNVejZx50w0RF9VlAwKAqS+VyeKr3TqAcGHGmesmoLVhES73xlTE4
M/8Jxkx9AJSt9ioX0GygCfpwdL4LiOleT3hO11U5oJYUsqVcfYU/NL4MV84fczk/XFDa9iEz6TI/
BAcsdFSlR227+NoxtDPxrIlgahklQ+dVDNP9pL5M+1OsZa/VCC4+GWJnftIoJGehQZYaRlN6NqsW
qCGW+BTX2ioFTa4h5yRA3BEc9Q4OCnQ3feRaC+uQOBbopfHRBQZm1sDxh62ndUejtwWqbu8K7RuR
OrRtFAwyX+bcOV6XxAUJsfcHulxgyGGEgUmfNxqFyxZZg3V3dnjsYYODUrqcHXcBXiDMYRO8MQhg
8AiBt6uYZiWFECl5QDt5RQNCv81IoSFgk/mhOnpZsS1hQDjZTHjt+ShAIvZjYIGssLycV6MZ76vl
yQoV5ov323L8mRY/CvdF6yNVX5/ajV4HZhWp8AopgpNpKn5PW5q77spnUGMcAAXTwFC2lv2s2icI
hcClHl8n6XpottV+MX7q9DRiJd318fBu6N8uKAOH049jul4M5fP19PPqrnQFHizMEMQlicPUcA7x
etI7j/24dgpIx7c7weOgqSo8HD2j9JkPqNzlKVsa6RItoVpehlM6hEBUgfJlYpyZpi3ja/8MxlhV
eu1kZmS+A4grWJkAajY+zmuXe+lZ0rP1D/0D8OnBJE8S8Eb9aeZ+4NMKnaJfXj0gNQ10EzzXGhIG
Zp6n4zL0AfiyWpYAG5YNUUHPMe7vcVEbjx3ZlbY8wLFOEkp5KaEBZxYUFiFiup9Xw/ScJjgVfg82
2pFNDB2w6i1wbd/aK5geQI9fnvbO1r0+VOO2VeAzjhvz0Zm8NbuXAX3pCh9SQ9tQ9ksHCdfJEyKC
HVor6EnJdCgrMHxj9ZSkjs+wlH5K6smb6mzt/P1kJ8yBtPgxVM/p/HQgQnrp3S2cztwDcLBp7xsH
BvzkSF3N0DJXWf2QX1/O18WOYcAh3pXzjD+BJpX58B+6RUBAUNTg9EaKs52Ym72+vtpPmLeO7Kke
OsXLUCx6UqZjYF68igIB9bNuM/R+u1tifHT1U+1fHDUA93lsheFUTIdKTSJqu1U3JvsJXMJrzVle
x8V+d4Zmatr33Go06KudGkwOZPtKgJONvR4Murs+aQD+QtxJDCfsiF/A3q/UrbnCRhvf4yvYc8qL
vjp4UNvtH/fzZsn4LYSI+rJ5n8QTUjzUMsAEzabVs/PzzLOfwWXrfymfxrp4u9JkwdQTGUca6QlF
OJyQigBwumE2E9iA6ri+Ar6a7nbRBY7q3XBZ7muf4wIILaGegOpOVSCqzgMD1EhPOmzP9LiRjcN7
2+D72jj4RoxJA00ZI3j5qX4wC4IvYa2ZdbIM3/xVMW43DOsCPGzGAo8n7I9uMEVvf+REPQyUHEOI
anXXtwcS3inuvQJTpNHOy0FNDv05nlyN0DCeR0CbJ+cE6uYCNJJaf+6gJB2yxS47QqAbgN16YGqp
eWmOkAC0QOmD6bkcZSL3GtXuyzH7PKnLU77VgKVvmXdpKhuRaHzj1HiNDZ74hIg2AodeSYCEu0IB
iGavomsV6UV00aZM3BsL+5vCGcjba2viZQC8ACMPCMgP82UMhyf10/7UXy4UOuxna6EtiG9jLWLu
Z65/Xj+h3mVABvA35eBDhDX0MxDzdEbnkhmrAHQ+TI0R52eV/thtrDfWkIVP8R1bCpXSa5o9licS
vvEECMNJcIjAoKCKeFxQZKBjr5kfSOJZfj03NzWK4PqM4kof+gtmZA1FVXMNgJdjy1Rwbyv1EBOA
1C20iFBYAn1KIE74Ppmm75eNu6IyThCMbQZhkJ0t4Y1HVeoyyqDMsq061+KCriMrajbNpiV2fMp+
FGQXvjOVue/90lm1z8YcDl3AlEmgbozw6FzhrjrNTOAed9a3Btn414llhupnelnrS2txpg6XPyrL
lgLpOw4yzIHVO90+L+53+wzVY/GmMFv+yRrufqY/6ifm57q1VYdnvMKMuIAhRXABOvGCznS9aXmY
DnWyax5hREsLdAzEGzNycYymXyC9bYQdJ8X6Ms9EFY25EfA8iacuAqUJOQlJBi7VbKd7Ylr45sgq
ENSOU3UyNb+Ur1RQvc9wUPK2oCeRkGOgX0hRB+CKydKM08YQGHGXLPEBZm3jV+PCQXpVQpIUUEQf
ruZTdQG5CjfoADigOlKzgsBtV+8Ds490kvJA2B6iwVhqyltXnv0L0pvrD9Xu9ahtJ8ojLHnuRPVO
YCek+tnTyBXozYfhbBn4DjiVuIXZfnuGNZ68OWngjDXo/RERg7HNOvg56Ft7NczJ4hFAl4+Km0/r
gcjdNL4O8AgyAAJezpqAvAa0rFvV9nvGStegkUcgJrdqoPZQI3hF4DKCdQJYHX/FA4B2OCzTI25J
pI9PJe3O1D0toHm9wljrSjyiao24BdaM/wZ4w2c5LBdAVPL84Qk3WHcop4d1O7dq32rmzm5r2ovm
6uU9NifsG7BN/w1exfybiRSgBFRGdWWclBnA/w6UdK3utKGoxo36g4Ht9Hnn1NMUcclGIC4CNZ0N
Op4CgN0BXupRgxk92P/a9bHRYROWLcx1YHAhlSBStThV0+svQcnMce0ADwKgKxK0LfIB4pp7KpXn
kw+ukEaPFD3qqTeckq6ZszK1HgGgwEuGFP5Gj+EbcJa1V+v5n91x1f2bG2aeC6QR0zAM8B6M/77h
XdOkytVRh41ixdqBn1FHIuUE0TxXRaO/ZkaH0/XDPJYz97x0jHzZWnboupVnjEtV8TTTI6zXK8EP
RQrg7K0yP+38rvXQTgcTOOL4NGyG7LHJolydTi5hS37E6IxpBZGCyeMLfs9k9+NMIGZ8WuVG64/T
i/7YGK8ZHfFl2BtrjHyXxdnwZNDBeXyo+ndDiTB45mVhu0+nCxOs8Z52wuHJadYtw11g3h+g6fFb
OgXVxAAKnARCE9NyqdnRqACG/9qkyzMYooPXQcAqHmJscvztKLWjQgcnd2XuE1C9oCyFs9DOQAeZ
EmbZ1J/TmVMHWf98pfXZAJVmaVafrb4ifMpO0a4IKnQFfnw2yw7L4hg3RtQVOGfBxd3W7WwASHRk
JD4hwLvu5vAmAFVZXpMu9aDRFeBRcKcIR9n7MpjQorgDUt7TmQQ14gyfuyJ8T+ozXD5SUBhqP0uD
iZ2AQGkOMciGoJeO9M6PPowZRPFdfJGMAlDQEA57uTFv3OjIyOo+PjY4MaHKkoCnC74VMzN01fRL
MNRN4PyV8EhbKoVXJ9jvPNME5sXniBY/Ot0j7L9omGYfXPS6h2VzpgNxUAR579td9M9n9G+mcYV9
yzaEmRD0u1vI9h8ho6ZerIOhKsMG/nX4OXWX7fWAzCDYSHew91FTBoEQ9KMIHoVdjQMQWhScC+qD
MPPQv2iGqhnmx8i+eND9lamnlX5Lg13vp2pgqz4JuvY1/8KPdvHJbQ9on/rKLkIUER7gsNEJU71d
7TlwbzaC8qrj+JJ+gLoNXgRApoj3xmn+TZXIbhknD5BzdsotQwOH95TYIPLxIsi5aLkhoBoZzg/+
eZEYiERQf0s//dcqyd//Y5WK4/F8LrTDCMugNwKuPIp9A54U+GOiWGCWjzs8t2BiTME1Iytp6Ngr
UANnSh0C+A8XlOYrjIAPkZVFeLk7LYDs4Qg3KjD5LelYD1zuZpC0ZcXhPnmTd6IA4jvgfjJ7Bt13
cwmv4IJA0nMQbQDvg40s0JSceodTMjkurD4uSmanQzcl+Aw6qJognSX/TtPBdXp4uQg7u3acAjAN
TTYJuzfDKx+uoKqAnT+CJwUVsocXTTKEctQYltp8IBigqES7YTcH2x8ukhRgT1oqtACbAgSfokFG
4bslPFrBBPG9hPa3RfLjGlqaD3NAmnpKGRJikwUHt5tCZXoKAZ1Xv0/gK+PC2UGfYl8BD/aHyeyf
d835t037TftmvW6k3aQYN1UFWcOM4kQLFwHhD3wG9EcbUQu4iEImB+oibzx5zTcFjpLeL0hjruGA
rWXp0hm/hAOk4KgXwbUOAYsnFqGGopmSbq53HqBbMMbXHh6vO5GEdKtOdShrloCDgoq8Jyw8+VRR
YKxP33bv5+SwhVUs9SbprKh98keomWsedcC190E+Rg4cIFmMccdGmwC8EN2l0ZmgBsTyD6ohKMpc
lFGiD9u029TK/FyGFJmqOjwZ/5ZS+htkAxSEoxkklSxw6n7HROtrhWzTfjJs9mPNkSI8dcblR3Xx
9vanXR2gyoBJu+RWlA1plQyX7n0CICxULbt96O6el3kOaie15wHXV2+jAXf0FPWDCmAvQOk2SSBC
gnq3R6u6U+BfAFUHsKoh4ORFBybN9UV3BMhVaSCtfdRHjKM4vARhKpiplEea/Y+u/Dns5l3xs6fB
y8LZO6lfOokgu/+lktwv1mB+DLTnGEEPtAAeBXR4w/ygvh/oPAB3x6CudiWufHSaxJrQALJIu6fr
9as2VuxgjkxDFW2Gbh9YwHg7UxC+gfvMYL0xyUvQM7IqqgDQbIfOU3KljCbDhXz5cS5/kDl0+6eJ
sezKJ0f7xDLteQJV9aM+3zElaPn7Cvz0GKcOwOszUTTNQPt1cfYdK5wY8aTausNSQVahlbZmqD1m
7mv+Erl5Qv7SJuGk4ROshskD1YshDQHHPl49uwi7PtDIEOlzvVj1kLxrKegmgxso+XY40r6bvQ2n
fO50eQV62CwHytQBphEqbs/SBLIbtUtIAHAu3a2f4qV2U2yiPcABN71+i+WEIwdERMoQ+Oyk1zgI
FF9AYna8qvAqOg8oxChzA6GhWbGdc9F7DQfsW28p1oQVYGVMHdCa23k4t8phJkqoeNLUZ7WPNWL5
Y8JP8FMBNcJu7uldggAH0P7W76B/YcW/CdtA3oNvYlTnKCGzJSPm/7MeUfX/RWcjqUrtAQ9Oh6z4
9wT/DmTpQ1Xth03tMszZJqUzehpxeqdv3VFfGzZZiR5IZ2Ug41x+Ngc9dkctcA33eTwXW6dHL4/P
Bp0i9fUYqy1s6f1HfUO5PwUEGy580W4G7x0+xtndP49mDqRWQ12F4qXbm7ji+7mubQyizCMZzEGo
IqsPs2f+vmivsxPUKVWu+qmLxIzgW+uaETcVfNDVcZmRX8zGKhigsYPUCgKDkdCs6TY7jU5MYvxL
7yyL8/kl0zadlYLqAOnqXpsVgX2s/EJ4gK6M4Rr75JZ6BcozFeYFwFj32G7nBFhi9XHUfgE06h3G
C04Nk5tcUOYc3vZGMmSbS+vM2gpmtF2PQaJbt/iE7Li10uQETruZTwiJyWOCJtcaqwMlrEOq+Bcc
eQgwQpVUtpG7XkEY31+TRnm6DsdZThJHwVFoAGY0eZziNtW5fwZJtKxfAD0NKBoMmDUwKg46Bqf/
KKUgXZJCogBHwkhRt1r2XA/GwiweieqoZMAf1HCW6tNq7CBdQTP980H6G/A3qlfQiwLzMwEH8Xe4
ALuqylQ5XvsNLMk1kYmTkxmrL6uGOJa8PR3x1iYfIYugfPKhH5b5ObmS2uyIE7O8hxedLhGVG7cb
ZLmLztDEXRnYarNVY/zS0J7D8QLh4WV+0a3Xi6VD78008FCH2dhMzX0X15YeZPb2bOX/YibUv7G1
4FOamk1RyYJL+7d692XMmmy063ajOp8XcJ1rZwMPZGz3Lzvt15nuhRMEGZRSjeeKMu2BWO6f19b6
XzQL6JZ1yzaAUBRGWfO34NKdKIbe6kq7QRQXw374uA71sr2qq73xUNU61APNp9kx/dvXUU/Ru6MQ
NJx/2dS1KZDBej+Znm1pyCi7qXbekLA+HCA1tBlW0j6MyccRGmTnenoure9hgFuMKfo9MVkJbv/h
+eCCSE+mbVxmBUQUGDG7/NyN5GhnJRDHyuEEdl7tE+IbUDCVGqnw5gEsw5mb9u9tS8ENFvCsmcT1
5bi8DPRhwL6RUhOr6dXuPqz0116l9QTyjkuH25TRIe/+GvH0WroqWoV2WfUSM95H5UkZrOku/YXL
D4AsAJcT2oaXOSmFjll16ODPw6/uPAnYhmULX+aEfCKJeKPbKl0aHTG7KXyBu2M172pg462SvAU6
g2BuvFwWHeksh6bRk0LvgI0qgCfaVaG1OL+ZpJsKEGwwzwPwNGUZpHzaMVQAjdHVE0cUSK5Z19CB
kHKlPWhwOLGN+Ubatl1aFk2Bu2HRKuam71Ngj+lAdPsXW00U63FPfc+lNUCBJMI+/aiOTwODOCMK
oyZDWr6U4ABdStoYz/9H2XntNo5tafiJCDCHW5LKkhVsuWzdEI7MScx8+vnomYsuuWBjcE5XoboL
Ztph7X/94dhQiI3SWkoXOEZhcC2U6yBU4eiQ9JolL7pV7guy4rRziNBNJpDEeygK5tUIDPQyPb7i
QUWIH8tJ/6j6S3LzSCyivO2PnveRAhzZgVRuB0pdLjoFWV7vtEa3G7qNAb9nikX6KZTDbKeJ41IZ
0FjLuxQPzMIMHHGAXSoUxGaWc90QoJnCxWwWOTmSoz98jCR6pUUNJ2U04FhW0ZufVoRHdax9XT8P
8r2YQUUalO2EZ5sltvAchD1U6arb+sXCrC4C37MYNVzAZ4zybUo71RIrEkBG2ijI1ETOvwq6dbOB
gH4JrbOsUPRG4i6QlLuSfboMqpkilPtq1GcFEF6Vw1RtNWnWAmCaAg0tuDOixS4g33U6397waS6F
A46bKTYnHEaCOnZ8CXMrweuW1zhZsSTdMz3iYJjH4zHt7wpab1LvaFfDvrbXPf2auu0WnSVtc2Vc
RHSMHPwDZ0IAg3Qu4uvRgniU2sTJwvJehvyjtJckf6nAPHxKqLBOoSeQRtuDopjdvNPOFAZj9B6A
Zgfx4xBcZPOF6PWe9nakqW4/7vLhzozPobFLIGW1GBfq12bRyd4s0Lx1DJM6zS4ZI7i9ZphhU5Gk
RM0YDLPhWMQo/jIIKTTE1eI0GjBkrv1rVy+4sAXQ5g1vRflxNcmDC16yQseKnRQA0K5GtmgfOalY
rnV/PAVk/3TaosBhVjl3Y3xfi2QJDPlSUdv5hK0WFktDsJCVBKQdO4IQRB6Z52g+GNAuRNO/m8oI
Ej6ZcAJcTzDIzJePYerj777BCi+PXvu4sv2KqjXfKAbDHGlFmrlAdGC48KfEFOuJcJh7OodGEvJ8
KsWUvJuKClKD582bKcRyO1IERBhkxXAsKO61BuyyWYgws/qMDIEUySzWm7lFiPNpmrfqWkpq2kY4
GxUSyWtkH7Aq5LCOtZ0qPYaSZCc8QgyTZUwI+8HCFM9znVyFKYc+EigVkQXqsDmY3wqeaXVJKCM7
X0kFcR1OgUTHizXC4G8NLaxlieRwj94XKCDRPIEPffPKIk+rpn65Ao9zXZoVOj1Q3Oftymzdylch
aNzJRA97gTcfhE9mdYmXQdjF+7TMNk1kHGPt1GLZ5dMRVzQoS+Iqj8eVIE8O++xx8BRacQeHQ0zO
Yqr9oYOiMJ7ElNQzn8je2iewCtiak26tDC+p2DxKJiIhIcne1P4zGAjMDD4qupSCrjK7jxXVEBhv
I0iARJIbNHD0omqdwFzps23QPkx1SRE/5oIb8SmMzvgTx+pclF5NQGPip4EUDLsgyHkaO2P2oor+
Z0B4Zhseokj9SPnm4qjsPB2XNXhzWahvDdpqBj+saC4xYCjFWQvXrp0w60Z91n1qp8ANKUUrmTd6
oj0UDo/XjtZB0gHA0Rekn8xM6iWIFeSNRHxULXxsyAb0OPqiNpP5WtPcmIh6pCRR8CeWsGK4Uvfq
jqIAhPS7lJ2r9NBI6cGG6kgc29V95z1gvjr3ynXNzuEzJbLrdRW0sAnpaFgPEV3JNuD4DlDo5A3O
jRw/6ksj1aTAsMUYFiY3NNjb4KwK3boi9FMoyT+gm6VZwbJrpHeBSEJvNFxHTsJHka1bs2Zlu7Ei
/1MrOIwN7XEQx5VF5uvVr4kfkkFxmWx5LC9bQXgeyX/TRsWhDNa052YKROaMwoS2PgZSojqcVbpk
Mc2eEmP8/t5iomkjdStvfLpdK43x6SaWKBse9KzeWQ9TXnxjpBB6cygCohl/BLrwnFUNIEmM5bPE
Ucs7K6VHXpttInDSrbUOBjsG0Qs+ksux9Z8ljgIG2F05SAdFkg86vhE5xWOFnRsB3CJ7QH5NPzlf
xczdPgk/fi7Ibv17se6lHjMwKMV3EKz/Cxv/D2TWigMe7p5VHYJCJuEQ3KWSjkYVkU7uORPyfVUA
D7yIAGZGnlw8mHm3MmuUzdKLklS2lxign9fXph+cuj633pX7f/n5JrUbKvD/3SQVOdQZjO5vjcCL
VC/qpvOqQyoPc9OkM0gqedFNeVvg32qPWToRsVn4LmXevS4mnyNoES2LzbRSxibJ0WF4f0VNxcFJ
0anFQjFZiHp8yq7lmfQft6rWiinMpu8uRdHGHI0Eb0y0Dt6THJYEkMMaTuASFlgg0oTnaF6yheHq
Pc3N0RLcoN/VPb1BcLjm0kEZQzr95AECxthwmN6BTU1r24VHjsI0QjUogx4W4D2dALV6zbvwtxip
G/vGr1dGMwNb5ulX/vg3FCqQVX2NU76r1JQbMV2ktMyLPFxUtPhaOCs1WsbKp5cKR56ZofRbXWRB
rq9gtMERtGHOg9BC6/rHIPqFindrGfi/N6fBuzU4qkNvu7EM7DAszVN2icPVeqkz7Rwn3VPqDTsN
r+BGBXaW9HuF7qBWPo6peT9kMG9+HlL/HPeqzh1oiqop8Jz+fj9RKaVXekGM+5qQxdpgziscsquQ
1tTOg2Av++BIj1J2dY2quu/D+J4Rb1Cj6dY5IV/Jz5CVsOEFebZs4ubYJ/4vp7Wvs9B/4Oyv16SJ
MBZJ3yYqyrg5K6llHVdZyD2GGMZ7yRocb9VgkT6Ndq8KLNtiBObQjQyah7Tzman+1K/y2ejFda9S
nveP1LLOVU1Po7aTrv5G1p7b+mhAa5FQEJTTBkTiNglNYNjM4CvE08x3CYW3lFkZ4kBKbyDrawZL
XB2naib1kzVbT9ok0J9DC2Ck2haBkYLuNNiW1JusfxaMQzUmUGuNYtkx2JKwXgQwBYbcOKkjgew4
Bg21+svB/Rb+530RyoJV6XS2ZGjdrmVhVV19ta6rQ2HBLpVpWifAdx5T9Ao3W6IDlrHZ1LEG/IKk
gQZICc+kJzfwRTlfr/UDBFlSdH3cvOvOfwi06I9SSeQO9L+0c76iaf7+shYGlnxXvizhBrcdx3o0
5VJRr9cDp7SmFO8LjQ1E8O7KaiqmsnktowEttG0oDvMGZtCQg803MzkyXWns8BnF46LYmlG3VSkj
9JhvnFJHTcteX6zbcbzrEvGx0Tzb81982M+pcRH41lbcM9hzshqRsoeEFE87Wj7Jjx7EQDnkgbBs
BCxL8SYD4ImE/l1pdlpizCoVbWyjX0J9SgRsTj/Pxn8sCNP7AA2A4so/+g0uYSVaUJdqeqVxwxnQ
AztTMLSjhFIBQ5XBdFV2IyueCSASVF+Nefz5BpQbYGQaOpaok3yhyywHkB7/Xg66aqybQVTLg1Ct
zfokjVNwt1m8pIDUNSgPSqprgBNFdi7zUxVtan09ZPMcE2/jpBN3hGEHJK3iRUPThiMy+VEsoNEG
PP4qQrGaddWnXMKF3cj6w8+3Lt2wSb/d+g1FuJJlvQ0tqTzk417RXzIIX9e1Vm8S8aXq1ldxEY9z
D/VEf5S5vHkcy3OTr+roFxvqW2fs/7sPvIJlykRJV25WVNUsdL1tuY9ePSkenb8XBW2rygHEO02V
fd3vGw3GTUxGk80XTHiL/brG8UhfN8MvI+pr/b6ZYdaUSoBfrG5NXPS/P2ir+mVdRUN5CIEu1Hfr
invwvFJx2sF4whDQ/1/p19kaPDlykTCdtv50yoGeudw+QG9uhiP5oiv9qc9cg/zglUWXJFpa2Awm
LocTT3OaeEPMm8Yi+h7d8Tc8VH9Mwc/oVTvK8N3PwWVo3VFYxtGDFrlY7Lt0kBCW1ALF01w/Q3T2
YXVIEOLdKHIhggSIzKMlrjLwmWBtZvS9bEmxU83+ecx8QeHf3o4qm7iiqopmfHHl/1P15f2Yx4lX
lYcR3kK01cT56LtatwEEk5FCvKkgY2g5RJfGZ8OaIju6QSptwqgKtklwILDQEFxSmrNhS8vMCAmA
Ks4JaokYquS5QLis0UB1Wt0uvLsk36TBpi42LWtITmvpJDeV3TGnPI5Hl5+fTb/lzH8NRKxUVZ5O
ZHP/2ib+83Cx6UuamKTlAWIc/3vdPcb2/frTcx4N5J+PFDs2vJQZldjkXW1f2PsxgYUT6PaEC6rO
pZtpc2krEQo4RQaWtur0qxiB2IyeoiM7ypxgiJlxr+3LmQHFywI4tIeFjroPHNfpbHrObuaELmrI
GfZajmefYaW6in101ovDn8KGTbaMpn/5+LQBCncmWepx+mU+X7nznYuE3w3JUcicDkXeGS7/rD3R
L3aQXtnvmbN5T+2nzTvL+l0951xnbwDt+DkkRcxbriPgAzquYEjNk/kFCRLxipBoZ+KHtMG97A9l
qbbElXI1vsG19Df6o7XHRJKV1lVeYWbM0nM2N07eA4iS/SDB5keSughn1aLHa8U/Zvf4G+DggpcB
MPcOiw4U6sFduq1nrfPWYtWB7H6hutICrva6eIQwgUsTzAn3uoFGF2OZNpleTcxJfgoQrvcIM7G5
pMms2WX7bjFus8N1JfMZNCxhBFuckSs1r2yLT8HJ2UXaNJs+DxRxB2IcBojTf4M8/65ivjb9KZyl
Didn+4Og+UW6yBflYjj3hOu6HNYd3/6gSboJNxCVcWBVnT3EdF5/8NDNcMxfSfNhlt4V/F5OP5Xf
Taz+pL138XbBZM57xIoc8ZZ3FhFv8iP4UeTP/ylY2OiuCZxt7fQ4nIM3S7RL34EWPzHj7YXdYVvW
PCRLcwOpj2xF/7mZDMuwFsCCYCOuvDnO4fYfGTNONl2cIHIL/NouoFvuASQbYrc1Oqc0TqeuNlAf
6WPoAy0MLNQ93dGn9ACBGbJVhdiBv/BRvpek9nGaQQ31FgZ0sB3gOs616TtNJg5wUKNRL/rbeo3v
iDOZM8UrE8v+tXYZ81mxrJ7ZAqW7nH/Tz4x1te3cz2hWrJGZb5LlgBcBEeU4+JcP8Ev4s/rUPpaM
Ac6BD9naerYOaJ1Riuqn8M9wNLbBWXho/gRHZMblfTYju3KX7glI7qF63Yf3xkFZqXf85bmMD5bg
Zji2qndMtH39pO7yZbAirGSeb1pkx7bhTgpu6wFf1t2wRE+9IZ7S1Rx5SRuS6XLGg+EB7V2+FBcJ
DVGc8qd/yGzYCKt7AguP9NiW7/fOB4iRnTmJ87i/bD4fEweVFtNZc98hvbiQHJl5TFfo/UxpEoc2
iK8YleCirukMDniKvXuSVtY2to/ThaEG2bgbLzCam93PnkX7/fHzuByWzvnz06md+84+Lt+fXFI0
uW3+zmDfZ84nMddM4TOkS56MbryzPIJRYXzf/LL+Gyq737f132LpV2RNkjj4/707mj3kc7+KygOl
NO2ItR/Kjm+IMx/Cc2MAgKjZvURPC2nKaJinK/S1ni4DelCaddPR0Rv7GsJau/YoOyWEFGX8KMGJ
1LSV2YqOEjJsR7haPlZwST5TsdBvpOLSdvpCStd6SIc0POcKbMpZyxl9qjaT+GMgg3fsZFcdMPui
0ahataNcaUUI8aaHpZ7L4yyBiTjBXxLDUuTCMoYaQ+6BPPJdKseALDj0MNI7FF1GtY/6Rc7uJOAm
YXBjwvU80KlOKO3rcB34KJosguI6DnvwYyZUyNLaw887kvSvty1jia6A4FDvW9N//8+GlIdlJ4y5
V6Ay/dTg7SsU5AX5OogUGvNRm7x6FG4Lx4edSAWvF+hvYRP+fBffMRTLojIzJyWZRNaB/PdNZBWn
v1DRSPjIj6PqgbX5uEqtmeNW+tkkqVMTXvTzJafK83aUmRDWKKeJJyEN5+9LClVpWmU+8tz1MY7u
knBXXRewi36+yheU8e0yOumMskRixbe+f5sWWWvJen4w/FNevGdkjcjVmfouS9ZK6SQhaExPQ/OX
QuP7demfkgPHhxXh3Zi3PNkhzMKOGLH8EHv3RbCQxjn+3NrwBnFcgWtmKBvidItfSG7fq5ubq968
VH8YxFwTxPyA/X8UzrSrm9CaSU9oj9hELW1vqRsFYUOLDU+6krtdC8mW6kUkiBChKN26HQepNpqN
w6E2s9moTuDkrnpNOC+TFvrzx5nu5q9vM90t51tZtkjh+pa/VdWlRcpbmR/G6jhWIACtjxLx9Qpv
sINaVQ+rn6/3fa7dXPBmmNejJnhNU+UHE4+Kvll7tWBnlDaadgnoBNLoacK7qfMx7kz/Mi0JFXzI
n2/it4eeDpv/me/pVRw9ibjQg6J9jm0Kn2k9odshso2IAKDfxv+3s+vNI98sL1qk+r2U59M7nsmp
S9O8IOssdoH2AP2hc9ITgLZQ6rtfP+8toUBnQRNFnfACYlM0HcHg3486DjqSSjnOD/RpK4hJY5sv
K3pddW/gqTD1FJRRXWuss1f+rUp/oe1/iYlU//G6ienTZMJZFVKZvp3djavUGZGcHuKrXWl20kB4
RcjrNrAHaFX0pCkyBBz65D6y9cA1cOcbnqfoYqTb+HM8EqNcKiirbISqkGAIy0i32jGldMdQmh2Y
Lt3ExqbHiPQdasHFOjRTtl9FHU+r0bB9LH0Qaz38PIzkf3xYdMrARF8rNxl/f7/cSGpz2nxZcijH
SwRRwUS/Szef0Tu/IgEBwiYXFLzH0x/pqVhXiJHVoibhFJ0W0v1X8wqDbBdWC8mX3Z/v7RvowEam
A+BO8LI58ZL/vjWo66pQNkly6CVaLES+UiyM5UAs96IXPn++1r8G2V8Xu0E49CZWSUIV4gM8RZll
Q8YylgaRumNgR+IqK51RhQkVQp7A8C29zn6+/rdt7OZZp3fxn+lc+F7ZFYWfHCxTsQN4B8Cf02ge
xF/6HLfy+Wk2kXaqEVQiapopf72I/1wpkKOqbtQSxRNLVZ/Ii8Zq7VdDCrDBr3YisVAajfIrQrGh
fpFgSgYedqNQY2COuYSf3Jd6tfLVpR/jvg7z5ef3IOn/eBOqSA0BAZ1gO9m6+epFqWlVmJrhIQfL
IU3dcMenqwA5+CJfUgnN4h1GEwjRypccQow5cbCJZsPA4mnKFNNxTUldWDAg15gPTNK/CjOGk6Y4
TExJPEwtp6o+ld1ZSeYVW9j2+t41MZjBZwAzzthALeX5qx2B7x6uderW65HqL4PrjPkQkTeWbKuX
EnUu4eoVR68M5KvC5zPFhOVZqmdkxWcrZa5i1XBJz+VuyE4NxkwCEqe1Ia9YEpDV31nXjVHdcSJ4
tnCOAXAsEOQdVGOws7vWLt9k/RU5tly6gu7m1SyrTwbOeLqrVAe08dlreh7egZWeAD+gTGCS4cHA
neWpY6zz0KXpOKwi9Shwf5ZwV8g7v2KOHtNwRkBP6ghYNFTdJke6nEFeSVFHH2DFsHvgJ0eVK685
WiXVO7p1wfiT9bNOW9XCY21uR3muQk6u4D+5EYSVA3ZRXy0p+U/DURuqKwdFJF8QlYVlx7lC2oj0
RBVKaYqVXxaILwj7Zuf/a6zcTNpUpe4CpQkPT40dkIxnFw+ItHrrbPkTWXckVsVcxKgnSIa7w+qF
fvpTjerv6pDQecRvKIt+uaV/rSPImsADJV0mc0e92axohSdRU0nhQbpvHq0/iFGR6kBpTJ/Et/RA
+igkikSa/zxrvmP9MoQ7TDEMtBuaKt7ioqmeQX0M/fAwHGPdljEffRyo/++tYt2dg6frQcWJ5AXV
QAfhfR044xLmuyQidqc+chHWUE4mD9UFmntUOQjY9rwmNlIDo/yY1v4Mszl43XSiYrc+Wyr8Y3f4
U1yS1m3P13PiPTb6b93Fb4cJpFLgvNOWD8T67U1WjdfpoyAHh0w5FfrSwjH4umzFQ2jRC5/ruOB4
H+gnrrSQvU2hLoRHlIo+es7+RHPFDE6ptVKzlZ48Cd5SDObaS/wqRkeUYD+//O+fHAGbNRWg7KEg
/LfJbjXpdkIgmnj6fEIJGx6NGlSTzEP0TLCJKJcnMNrCLnf4pfCV5G9b5M2lp7LlP4t5VnHwDUNN
2MP4FPNNiTs9KNIwE7W5Iqyretubi/G9wYUwg2lhJ1vKlBQzCgOKta1gKQPsE9rmmkWr0JwRefgf
Y2teWslFDEdvGlri2Lg+2oaNuBYUeluuaLjKHIHyl5Q80ScpimzOMnRS8cZgIZPnJeTrcqFHuK8O
9Odexsfwif52rtgl2a+I/WVXliZ/ENIbjcsAiTpbaIODE0UENWLiJbhYQ4XwbnGighixrrGmsEVY
QkSCB3MTd8GqchtQUeypcHxz28+QdfjRP2BlP/Pu8BZUgcQC+4TMIJ6/rc8ckja1w68u4n8gINGO
3Su+x1h3Zd2sJMgMyv1vH2faqP5anBRy4ycXDs7CMq4wN6eEKpPbQmxjBOfWTgpergr42ngWjEsh
QIbMUfJpB6pDU8pmkEVgqgQFKGQm/b9XJFLJCB1kJun0KFTpZkMN9DqMtWuAHwOJMNB2zHGnQ4yG
u6rsUN/H4hV4pHCU4qNBTqj/coL9VjjfXP1miY6rK9FjKuYOVzwbrjhUcHzgnHDlnEDLNPyl669O
5erfL12XyLzVRAM2pmQoU7n7nwmhDKqWjXVu7jkrJNOYn9X6TkA9K0ByqjzYBwlF98YAW0TKZ6z9
cV2jWe5XPoqoYG3JtG6Ez5AgrDotFldd23hU5OFQriNtQDpUrDLLcluovswoKEF+dhwiwGXjcpU3
/J+ThwHpzBJOifiERODnpeb7dEeVNz0eIIsqSsbNy6zLvocJGhv7sHnhZULqba9OIF6S4ZfzjvS1
Y9y8SGpEdA5QQKd1+IY+kRWJECWlpO4jIMsDerCJ5feZjjOrnqWYg2FFqjjx4Na1o3bsJzgCBajn
9Unu1CmTA4KFTBrySoAXz7y/F2EJkwXSzosA6iYHqJn1IA3zdp1+yB+EXRJsj5im6h2WlBIHDGwt
Gzcc1sGXck00Z+VFPWSvA2bxh5yl6jr3UJo8YRQI0I1R6LDz0iMt0h6jcahk1qRmF2NH2Jl/yFDI
bUS0LHf75CWDcmrX+/oVyU4GvxFP2CMMUWurlXa+8S7DSwwRa5NA7sHn749c2t1p+FQsEHHscWxW
RHT3cHVp4oeH4sX6MI7MYgTW9znEzj1eINTPKKmBhAMQfwilu+Sjv6Cnng5/z31P2DUORZSjGMws
fh4f34t7Bca9BBN9ivrT5a+O5X+Gv6gU/lDW4yTkdUXdxTOOjD/ixqnrQOhJCUWGFrlTSTLCH3/D
2kHwj1bpaOqk5/n5Zoxprt0OIQPwl1pI1S00AX/PxaLSi6LL8ftIVuiCV9c5lfKCmfig2ZodL3ts
rxonPAlbESdM3CQfg232QFfQ2oenZqE76IlW0SHYdgtj3p2xzH5GhHJEXIp6b4OvE8pw+T5/Ek7Y
46/0JaX/gGPLG4Yl6+bgvSm4wevL61pY47mJzbhCgAbdx5m88e+VQ0KH7ufn/cdKB7cAdJAsWxNf
o5u92AqqVjKumrwvySZoXgZxV08WU/j5EA4V/1J0fC+OuBA7i4yJEowU/fbYPul0M+Mq7tNkrTu5
vDeFD9zcYDdnueOnv9Ri3x/N0KhxVE0F/Pie0xtFocyTpeI+wySHnCPCc0a3UyVbJJtFGn9Z5aZV
7O9xA0lDQb3B7kkk6W09pYhZAdyjiXtkFhmlnEePd9jJJD7//MHU3y5088W6TonqOuBCXT+DDzIk
NmPyilEJKz3dZVY5DuAvgjlXMO9o7lTMe0htzpZKtpTM+UAutQaVe1I2+7i7o5t7iVtYwUmB1hcK
jI3WAEk7mw5rBUsNuxBcpo6FIHINadNPpeqipoKdDKmXPz/bV3flp5d4s36noRhELBHiXsAbk8O8
uBx0VjrzzqiX4mMe7tLCUT8nzLZ3Fco2ZO/Jwscd8p5eovSQqvdVt8rbGQdxqVzI/VLkECDNRyxP
80lKpcqTrDlS1/6T8ax8VH8I3HvAue6P3jqNCFl3Zcb7Wv+TXhe9di8vzeZuaA+squgQf35U4/ue
z3hBlKdC2mR7NKd16D+LXjHmXas2tbgXH/2NuaP7AwNk4W+1DQYi0JPgZRSUx8vkE0UonojhG8bi
MP7x/s1nypbYxAo4c89z66v4wXLGVY33lulieBfD0qpxoHRouQav1jk/o1/irK5iQ4Nh7k45VAdo
J+EbxG68Uyg8TVvEA75Ad40MA2geDTttduMAadNJprijY7G73nHk/vklKP8cy/95CerfL8Ebhfxq
CSVhNqBj0lZON+G4BCnBQxSDWQzOlG2/oTg3MZ7zoecdvGZVoZVUd0q3beL5pJ4rqGiWUb6ZTCD3
6GtQWQaUNDHWGXPtAJFGw5FA2QnVL1/waye4HazmxCBl3nN++pqo//mCrRBZSgY/cN8aHNe3cbqI
vVlJbw4NNa4oSJM6vPQJMwIjVdiWywZ1PVhMiPa4rPYodvzmIQ+gOcD3MHFAad3OPDdy7g7JRSZk
wJZIU2qyVWZmzujhTqkSfWrZ0MQwWeMARI97cPHi/fmjaP9aNy2Vvo2i8HiEFf/9UeSu6qtsFMc9
QcDFKnpuOjegl8360OD8QhCwZ9IkcMPELbo5fj35hTJURRGMZVh8Vw4QnLDQrTGseZVOCPhSeuuf
ggYhGoTKrmBqzK/49qD2Q7Qxbe34gm1xPkg6W3pGVp7EM5zzB1y4NiluOcXS6MDtHImJuzAeaJku
ytefH/lfw/C/T3yDYyIm9TxTG8e9h5UU6RbCFn+n7Lfd7x/vVQcQgLWqM2JM9Wawd2MXmEPF7ndt
cN3xHcXfxQGaD5rafb3/+Ymkr8Dvm9H519VuDlCtL3l9GTXinuZGQOfUSbb4bPuIiihg7PyztTBl
s3uF0Am7x7XoHRo0Hzh+adZ6bOMPqBA8GMwAZlhqhGSOhKunN8rh9QHr5A7xDmb8WPlSOeaukKPH
meM3xqDGL7MlbKN2DAQuAxBSfzQfMAXExwHHMPU5eGUDaqjPaekjKH5CZ6Xf+w86qx5+JJ0zZA5/
JdyMqEO9ZVTf+VAv+zWGBchxrGdMzcN7ZEIoBZML1oYnYR0/ERbgv0WXBEceu4kd9Cf6UniehNXB
0vJpA6zFZPdO5SqXC0w4xnwyMxk8ByMdlWAMKvvul6VNn77mzfs3ZVyC+NYyPG7l5v37dcm8r1OY
h7Jbk8jnb3yiP0y3ihFrODVRFkf0RcafXFqRsS29tjgpIAOBJ4PUvFuOdpuxGc37dEbtPdlvpXja
DCe2Lz+mL/MUyUsr3SD7CDGowXNGnzCvUHBFeQIp+rMsOKzpoboNJTTJrCzrVp7T3KyljR49WO1K
IotvQIgM6ADtNV0WEQDHrAv3NWBK/csR9x+YD1sc1MfJqlUS9S+Xhv8slkWrB0YvDsMexxELPHpv
HNJPoAS7cIuDtm3vObF8xKSgrCFhRgvhnGPavJ+2vnd2KbivIW/ml2nPdf/xkRRd1ydzI5XC7aYg
9bLKTPxqHOCrleocnWi6RuM0uOIZRw2yXyS7X6JPIu9G+mSBXgqijV5nOPZbDU/oeb67vpYfsoWX
43Oj4YaM8nv69SRkyxAmHb6puECMsJEOGdp1YrMsIHub/Brg7LhesrGRBDXD1mrs4SE51qL/VIGh
0EiYbx1hWMWHH80zMo2IBpqLSxbHotgqgh0thlPfrshtiJ3hZC7EU7QKSVdDAGc3J41MZx+0CLj8
VZjrZFt6pKT9MUiXn03+gSQLWCstXATelNFR5xBMZtUvpdw/zlF8cMyjTJGGCIXxzWqnG7mixl07
7Is3Gd3oS/6ip4saLBQnFW/mRysD4ovoiBc1xqHe7VCtXTFtZmIgp6G06eChEa0c4ui4QLpYIHCP
oVPO09ZFpoI6N6SPi9cL7EFzzqk9JcmqW9Fs8xvHs/ZIzc1q4SkuAgaWlpoYAIzvCM0eNtg8DjiZ
25PIVFq3n4U/J3tHWDQSiC3+Ya7R7KV4I8b7XNt3hAD0C4pdmg/Gavy14v0y679dJ1SRI5iuQ4BB
wvP3butf68hIJSaGtVTm6L/2VLcUCqyrjKWovdMIbAB+As/cZZ/FhqZPIDsCNr2Z3VosKNsCLzRh
A02+ihddvFRFDBUzeW1hVr/LLBxVHNSzta3hXqfYKvYmNHU+8S6rHO2AGm2lf4opZbSNXy1lS3QO
iIOBHpk7GhXHxnjoHi0cWNmsbT2lwWerL0Qg3Yus1XfiToQGeGJW1A9xs017F2ujPwpGr2wwDXg+
/uKp0/IRCKprFwr5Cf7eS1YKJEFMmJFTyHQL+2gv1OAbJ0yFWsoAAZ8dPjaeydgazwMoX9WO/pWY
EJfDHfLDrcA1Q2cSOsbuiCkarmnMI3NOk0kkt/mjJvEgctmFGCCAN/yUFKGl52iEhNEe7mYjhx8d
8ccKyz7cXUrwKPDEamEUbnisFsqmYguEqvYBOTH+QOYNxz+IHf1BvrdO3XMB3VVzVAI7gJfO/i5c
4BZz6nZARX/yRfQK8Rcr0pQXCd7PNknAAdaInT2+Bvicy3OybmtSy7f13nxvwYLzOS8gqRzcedhV
lcoBzFHPtLYU5YXSt3/V9DVmvhZcz3uaH4AhkrpoMIrqF5m241GDV8xlcNIsKtv4GCc7eafljo/+
GxEBcI7xuO2MJQ4p4r1/oZLEajWMsTDDJdSdFHp86czBEUN+Yxdf0CVERGFX9wU5atm6OOWr8NC/
BHeEDej0/gmJgDwqAwmxh2J5vcW/CqeUiCb8PavJFWE0tw6FfK3vjR0iE/UJuPyFFR2CJxb6xlon
ZATfmn3+HD4B2JvYEGi2dO4hQRzLOQiYCET2oayG1/qUHcVXzmPs9/qddiCERp7rEFx7R9CgsaAv
W/rSSS3W0MWDS/SBkaL6eqV8o12mPtPoF+qtNl7k6Czj9llvOyLA2CJTdyAVUF0JJyymJm9/Cg/k
OCi0YZV3TvMmHL0nbOeVD5IH7sq5AnuS0B5/MTREAKyqZoGgNdE3pD2Ubzml01l/n74wAyK3k5O1
zvdpZlvP5V578RCbUPVux0/q3+6hOsj4qOd26pgHf9Efm3myEZ/MZb3LTvEDxGH1K8ttKx0h3Y27
7JjDWDUxxHOYmlqHhc5kpONRcmEn9iGQ1IJpMl6KU/MyHbYCjkvY6PafUb/MRszYZ55C7AKq6LJa
ZOW2iuZdNx+6OS7iY7D2IANpDntFcEYJiEfPue/s7M3ysXN262daNO0wx77VH+z0NTv3eDTnxIz4
n23j1PjR4sHqkaesRfbwB1dIL3A0PPT6+1SbX5/KZYLbqHjn33lH+Zh1NoKa6BIti5fhXnzFP4o9
STVQGNtZS5gCsMUKBG24G5/MYT9291p4GRsMU+OXGvfyeAbk2Rzak/5Uv7RHMtOoDxhefKb4LWAH
5TCxyV7KOfvixX+0cBE+90/pSV6Lp+TIa6vW+WNB3GPplDIIo6vBJCe9aSueSNLCUi/VdwELf3NI
kBxzQGnlDdI/5tkT2Qg7FRqvvzL19dVfc8br+Kk+bGaCYrpfNs9/Fe+TWZU4aW4stBo3RzCx7gyl
TaNhLyiYVOXP8NfMDBuQPnZK4fl/KDuv5da1K4t+EaqQwyuYxSSSkijpBaWInDO+vgdU1fYRpRLL
vm6nPjZIENh77bXmHNNjIO8tg2Tz95nhyzV3uRUx+aFcZfSDAeui+yJ2XR9aSdjt22Ei81qo7rZr
tol0CsNsoSY7rTvV8cJBfa8CfGb5xJSuH410TwM94b6WDNPx4wWMDOP2SRSOinzfMfbKt6RFWN68
S5YipISEs7xkD+mHwRQv1R4i5VGJcXcJ2wjENeiF/KaxNpXKGZq1P1lZCIkeB2gHIryoI+i81scP
8trQTI1F4mwOlnqKlIUAWp/+xkqKTloyjcNZ7GwlWOP9PA02AaebgjVN129ZNC0RfM05punvw2bu
wyudAaSMP+tKhqqUPYy3aWtfjjwUN8+HJMu7ccLpPkSr5uSwPt/L6S0bbftSHr23TF3CJceGjaem
Y9khjHIp5Scg0ljy1SdY1w5wy+VwULwJrhttFKDjnaEGWmT+BMfzIQVBh4ptob5xnA5jBuDY94yJ
9UyxKKD3glGyrIhwKtek5bAHlbfQ+2b1UgmmlAGotIrFoKPa7rQp7VdgEZgpFOpPcvPOTsM+MGZZ
sZyT2Yl8kn8MUO9PG23iEpzj3wriPPjI1yEZR/4hfPUJB6Fr/EzhOTYgj/qs+OiPfz+h0s963URV
p3GwVXVtpPV8L5aCOJQ8ueIJpTtGBU7BgW1Yq2b5QiDpZ+VRaMobn8yqHHLDtiEM7xpPTvs5HzDH
1xLpGd1lvJQXRwYFRVo/CC4HGPlBrY9ZNRN9vjm47IPTPuXZvSkcC5ExMQiqoJVton2jbcFPGh07
+T7OOuoG7Cou5pRxknoqtLXQ3uvAcAFrkpkor8Hn1frMgnsCFQ9/g1uclfTFNA6pcg+Yo28/ONgy
kYmGGyddOkhaEFE+1UvAuQ7xxtUtwD3SIq7d+vHefl8d+OKWLivQkbgB5sVgJDCNNsklp94XqFOg
LpownCZ9MTGqhblI8JfwUGlv2rmbVo+IoO6qafemnWIWdUYgz93ef8FO9iK84/PqD+1L+0mPV+nP
Aq5Ketg+/oRnqIUgI6mFxvYSk4EpBYdbLWtz0Q4776U7QHx/oPMVvThv6lv7qJ4S9oHsuX2VnsRj
e+ie8tf0PDzFr9rT2EYDUA7J6TU+uw/DW7cPz/Urp6pj8hI89Lf6HVnXZ/mpe7XwqwR285q9AioA
1/wqP2Xn5KzfmXf9rcr/9bft+Nej9yI8Dzv+OsgnDjbn7sDHeigfgwfjub1VT+3tcFBP41/R2t04
zoqQiltSZx76t5qTH3+OkFlzUX0CGWLrMjL89FMYsD4QjqewspPn6Jmgx4QEKcCz9dxJwCLM5WAb
6Uv2SMtfBNfmXcyZf/ldRxv1OHxWRiH893cKjFmEQl3hzHMS1vVnQWP5JjQnCtaANdUMwpBFjlEa
wc0rxMv0rE2J2Ikm8k5c0LKYygcPeMiR4wEHOQP69ZQYMHeM8Zk6JJ1s1YW+iO5CYQYZhokFquKI
FKwZmApeEjYAcL6YiPiXzVgD9J+WvdXmw0aSxzSnbkqxHt9w9Fkm9RyKKGmm3jBjhkPwT06QtDlv
ltEacGrKKYFyGy6ETaQLceCt7SyNZ3djnkqcOz53+x5d2rPEAGFfPzoSf8xWCCgT8ImtrfuQ4eKx
rb+ygKWdAM9sLy30E68fi6t8QteRP/bvlb3RpWlV2FBTbb2CGDSSB+VbB7vfVIbd9wqa59gVkEk2
SDmSZ//kzsfVs50IT0sRFAOohW33RLFCdEdN/LKNLui1per+yM9RPf2Ubilgjfc1s2DJ33T6bbMY
aIjl9hKK/UG7s66VGpd8TJ1ROXu9zpQMpQ6z84vfvw1Mq01Uud4HDYPITpwa4bwcu+oYjF15ocUb
N9pKoEeGWanNG2svUUqTJBKuy+ZV4hHwnjwo4G79DCKp5pQF/g1NedVCYEVzbN74nB7vAvU+bdvp
qIBOg5HQPzbJyUuhcsjN+6y3OLHB9gE5IJt7WQZcoXxQX+T8SGMOREbHbBZ1HBbrh6Qx6RV/NBF4
dCasgYkx2vusySGMXiBZ4+hmZF3eI/+t033arQWUYlLKQGUiBKOjyxTmUTnnFUwJJRAmBbjesSdn
mzJ92fbJS44ZkEr4RcIko6LBmGMlR1dN5uR/hfWki2+aaJYbh6F6EqJJKbKYL4VKmsbZxurmlrmP
a2IW0gSQc0BSEno1sPNtpwKaQkKTucsQ9RChL1H/AcjA9oESZa61bDx1mg/DTMxW5L3+vXp/dVsu
F2/mAijSYV6Qa3PxI+eDpslBntf7qpt30gPtF/cMXp6fsv2UUYfX2Q5nt+asQlxB+mZw1on2XKcv
kXJvdZu+2prZQbb2ZkB1cu7Lm0bZG4STkQA+PDaELVvL1tuYcMlgfCSPbX2b8J8LB4ghhbF3lHkh
rSo41saVXUn5bVNC4W4atNOREV52T+JWBAzQNfXe6WFr37RMCLJlTiVDfiERVOpn7J0L50lWc5sk
KVvSyJ2Ac/rqq+feX3fELgyw5RYoAjEBtHBIEZsZ86Jbeogy0mMe7A3hMwvfTH/fU6c14PAX8HP+
/nWufgvz+xJsCmovZWVX77MVO+RjAinUjhw7ekenEpQLEdTZMDXZUEFM0zF9lQD2ujfSsZ4Pn/WJ
5rcvTkHvUsXRGFee6ldwDcB2FTLx7umbGpzNeg45f3/q3xeOf+79xXFBSoBbuHlb79tDsMpW7rK/
V4G6j804dlGKUGnc5MJ3YZh4N8EHhaF89bkeu+iXz7UJCEkTlRHMb11MUZ2wcFu1T0l44ADBq39W
lEnwOD7ZykR9Ts/xp3kkISFdA3cxyKbg1UUOiPWBuTaG9u3QzFVeO953ajKgxtXUe5CQxzivHCbD
zObAbi1A62QYN4icdnYFomsGDAzsrqUL/KLINMmF4++og3lVL50Ddee7g5Y41Z4XB5WbkJKhPmAo
dE0IY58ZbeE2P1TJDdZwTxZnRDReObf89jKZuMQYVzCS1rSL6tqNoiIeOSH7Mp6hFXO5iJEsSlwE
UK//fnh+Kzr+vdTFE89o3KrDgEvJC+JUJhLycoWYWH/+92V+Oy/8e5mLR7RPy84SYi6jMsQ2jvUm
uP/7AsqVL6JfVMVy37ccIOEBS6cCc6I+oeUnvlFQwjTQOFve6MJ7CquAUrSZ6US8SLMOzmFL82wi
fwBwSx/lYhkCS0PoRT8SkxDpTASKVusyWXUhtkuXSTgAdlqJSHQB6DGFLa/sD7/+8kQAIngyMEBe
JsqCWe1gb0nVPiu/9I7toW4XbL8NsSt/37BfBkE85f9c6mIu0OmlmAlKjykcqlq3z8OlWL8qPjFZ
sPyEKdFhZG95w7KNWEhWfsGI4ti/CSjrAMl5K0tawcmQsVLhMrHDVzJp28OVj/jLEU+CjiAxFGJd
US9fRL9N3Fhph2rPaBQNhlQt+gMODs4rVK3CXtpkdE9tWmscq0l9l/fEOmrlRpkpUBxgmxPtev77
I42vw8UyR+AvRy8LZIcqWuMy+M/0LLYqV6szRAN1V4K/OTATUSx9ESIHYTVAkPP35X7aWTjGMhaT
VZ2CEKnW+Lz8ez3ZMSLFynhvur1s7Ypg41avhX6MvW0NXI7meAu0bev5ROYQLzonD4TqvwuxWczV
+LGHDMmqmu0crMemk9FsQORe3qblS8ENHfO9RCCJvn6Wokcz3iTx2AZh9woIGsoyiqenBq65I3Z2
Y5Aw+qB2Z1V/K/uza1Lley+6vkyHeUVWULppgXXXt2a4JeLA7tSTGewDTLX0eqoTnTpA0UJ9V8rk
9/hr4dr85rc5O7cKqT88DUortCDfb5WvKqUe6HU16r4CsqEBZGXEIExIUku3VmNbMADeapgFHOSY
YNwQn7ekkWWtrHburAwwBjOpXATJnbVuyAchJ6hDibMa1sRWlvfSa9ZOZ0fxFqBB8ameuhu61dPm
NG6w4yXt4SifiISFkIyLYKIsrE/ndcjn/crDwucxed5ilirMafFMIo5H3j1kV2f2RhPtJC5L5iHC
EuRjy0ZN9xjAt/HeH8seCLyN0MKFCDtF8lkurXfxJnpHNV/BPN8xL0yFib/3oIvyB9DSL8lpBePi
oYc99PT3RqHx38/kLypRywILpY6lnibrX5Sdf57JrjUBqBoVz2RGgGt/LkrEM/ievPemfYaKb/pQ
G4jRyGu0DuWn49+r7k5lA3VHBDX9St3CEaCjfUiu1G8/dxk+mcLpWZR1efR9fn8EGnEoO9Mrq31L
gQOTN/ZIAEZadW2V/vU6PGsyOzSaxstV2lXcIq80rPs+dAod/kMx8c1P56p9W+bzfl9t+D7/XOdi
iXbEOqwgFpd7pdyqyadLukOzBf5GKRoyXNOiaaNs9fYj+d9X3hG2OBrjsXbq4+z4+52U9LxsdEMv
9wMyqR7NGprEVRPNm0f6C8hYEKmn9R1pI2OKIaI+4Do1U8aZ/FjcAPpXzTl4sNa6UhdhPLi8I3wu
ZGr4/miAaeblMUPUIrEKer3Y1zfCnFOiR+gaUeIE6cz9G4xj02TabnNgKkigZuAf5vU0nxKbu3JW
IFYm5TacBXMUafx5aR1v8fBBaInmKDAWxTIFIJOhImcRsCX+nXMb7L0TpzH+dAKzpVryzs9RBocr
JnuLzqbLDsIFLMrMmEGQWRAbCcnFmnBMQCzSTyHSrpHYPCYv2SIEq0JHdt6vo2d3Hx0Q3h5xDADR
YMqzKJft2TmaO2UVnhkATt8L+zT+/wnDXjQLRlKTT3fS2rRr7E/Zfhq1A5A+VtWmmdYnQrLtdOrM
0n00yybiQZ95K2KVJuksWPhT5lJLbyutlDtr2i/6KzvUjw3x4ge5qB+tSu3LsDXw94sUqAROFHOZ
I0CWTUzfmPZDeKVs+TmRwbkwPpuqSOrrT2rWUBdSYqVqzpoHdP/FMI7mh0S+e3ZKmEOFwr1p3f29
4P3yzEkiimwRYxzX/tLK/rPeeUEdlG2dgvsO7klobY9QSBrNlpGwkonZXVtef7mj3y43Lj7/XM4M
ot4KfS5X4+XGznSMn+Mtu0cxY0Ou9vRItaN17x3D93yjz0mG5AGhV7AfPqCerjmD0soYsiu3/dcP
ZbKwcrpTTDzA3z9UJuAPZO/N9kTLAtkiQnKERi9qbUF39O/bLX+hvb4te+NPzLs9tvANnZ/5+8UM
FTpI63AxYZ3S8/tEfpofsSBCUpVw668jxYZHKxtTS5sV/qwube/R/zCOwQn90l3T2MOjvq0f0O6O
COG5uUJuoG26lTUvVuqDeN+IdvqhowEVkWBPYSHp7orcX8K2F8k+XhCYMld4j7szGqgbUsJxPAIk
4RlblibYtQWEwpTYavI3q2l8m08RDCAxwHZCpg06DOWMZqRYu4f4Pr0xT8oDHn2LKNwpwONHZZfB
3ZAmzsb7dDZoDvKb9gEeAuJj5BT2cE7u0h3WSv4HQ4aeSERYbppJqs+U+MYSTkp+K5bLAHR/CEhm
JgyL/uTfuSv64S/+k/HQwbanid/axbH71Mp56E9Hs2VLONgirndyetMFBMNPpDcN5Zpd4bCridy2
20/xQBO42CQflCCYzdpHsqv3+k7dIvVA5vukvgpEk957BMK/NnvlkSZxIdslg6tbaWXeq/CoXjA6
r4jXEubCWroVls7WXe+9fTOBGbUut9FJv9V2MfC2pkVXAwSgXQqYfZyJsuqeSiKLUJFsHYKzJ247
Ed+0eNo9oEQYdVs2ugqT3uExQKa57UepyJQYIQI9ATsJtD0gVQUhHDdUWTjs2w/Pf0er+vej+WPf
v3gwx/36n1dTzxy9xTmT7Wt5EYfqtCCORKqnoXTlOl/mvos3YPRljKYJ9n/Qx98vFPRDowAGzfaZ
8i44e0c9uB6jRefT6W9aYU9UXE0XFW0s59G/v+Kvl2aZQ2/MmcugAfH90nkXxo5j9XzHyFv0DTce
EY2Yf8rZS8TpIGNJCq37hEXGwz1WSv21lWZ8uy+/uwyLBVKGChDg60j0z002ezMLOZjyAWZQh6a8
6/CwYHMDvhMBqynTeCac9Yk409DrOvznQMqnHOPBphF6OxFsba0BR2vBryls7eQrzca/8glBpOzW
vFfIOOkLTza6jf3dPlsMbGt2Z3Wez7EYTkVsnuk0maFNBXMXjnStabGTp8qMoIdNOke8f62uGcup
v77zxdklddpOjxIeLOkRjjA5OwiBYAQFN3S5ug+OWn//yL/saBg6/3uLLzbt2pL8xIy4nOseYOVj
gK7B+ueokbB4TqprzeEvj+iPr6ejtB4FuOCdLrY0T27bMo5Vdg9hHuCg4LeAmv5mPCrL6NW8Q5Jp
DKtAZ3JEEvCV7/rLzgVe1MDYwc6FF3y8F/88Tq3bZUoWcG32C+chYFQEEg1nUETczZVLjb/Sz6/5
/5diQP79UqJRE/njyhlhw+ibJ2LwwKyE0AU9veKvVM1xAbi8FF9Go+uLldO6NKoWCblFguJm+4DG
Lng8pE6omDQUvVOpnphj9CL/3BH4KE8zVFbymEcdP4jFhBlD/lKxktK3ARWDRlPHaGkP9aT+NNAa
MR4dAJXPiGsKiwlmW7Ca4mfMDsEkNJnR0u+ThUPwVDemOfrpDHyFNcDCwFqBe73dBdIILmWvtrAN
mjYgAY0ddhSxAD+zm3dFtkm5kJgyPsH/qBybZI3ivUEaekqp5RATRkRmDsCfx32yPtSHYVOtJVRn
bNHyRAxthfzkD0Egj2nMkcyIh2f/20cLKiFwQnbC5+hp9Nn5QzMXt+qDgFwDtVwM1WyCujthnFSh
Apz06HdxfgMvQMWObemcreNViRdQWwwzuNmENn+Gt9qLsIjn3b2/T2bJzdfYU18nOwgHDVaSJ1B0
OU1DHFv+mKPNlgCGRyOcFav8OzsUXuINnJ4oWqLxQEO9yufYFffunfMU30tLHHHdnLT4gk8cTQd9
2vRLWZ8h2R/T/rxJbdmVMY3xj+ZTqZgzagOhjS0UGh1iPUElxGQqmUi1JnA+wDBqbAvWFOl/ns6R
Y2KQf7PusXowGGRfNJDnC7bFvgG/GMVhZQd78anDISKOin/uhrtSDvJ7zw6sYkveoL2szhZaXmpL
mLDZjR+ufW2HApg6tOC/BN1yEu205+RVQBeZL8p2maGex6Um2tJRukk35l3WzCFZo/zESZO/ESAJ
Bo3hvnOHhuKN3tQJNym5Iv69fqsgsaas3Yj7+knf+Fv/zt8US/ExKeawEBooSHdIK7Njs6sWJAm1
j+bJeuHzk1XD98mbGW6zIJ3yyaz85PugkOQ1lQGY/ZPyZELiv5WQH9r6WXgSz+ZreWsSKk21FU4y
1S7P0nuBMRR4Cb0ijG+f2rsPihOCKEdaJD0EXpzL2+IQrDMAS+JrsEY49E4Jg0IXXVH4Kt3qvDMi
Jg4sWkjTOj5TvgBnojpE2CLIstN9t4VvTvYwj51qY39D30tK9xNMHD5YuEF0Sli7sSM3g4Touhz/
e5hrUZcU2nQIFyodo3xmYg98hVTAbLu7R2E6ICo0ycoaZVvSnhji94DbHUyFp45J0KgdIuADlZat
vY8DGHmSvGl796E/iojyegR0zpG2LyyyQzHXnzsUhcgiz+3Bfa3eHORDA0F9aFMDIqNtmlXjgMtg
SGy3ZOiqaCOdtYRVWuULAIaQ1zShGh1b4ogTZsTOv6a0I5EV92J23y2cmbDBSUC0Cu4bAC/oOcEi
KiOkihM9UGF6mNadcocdpnRt9xx9wA5JT/1SP/69EUpf7o8fCynrp0JLC+uBeNHQHeJabYNGRzoH
bdRi1Ke/E6vsgTHpyqeEYpduo92iimOB8sjc0dxg2rqntNkPWrdJ/XhWlMlEiRHMgfa0SDAcdZAW
zS1MkkYYzPTs6MuEhvnJNM2LeSiFO0mLJi5RI1p3tJhZv7BjdGjua+tY+m8Sz7mnInmuJSbwRICk
72KRLEyPd4eFzOrpZtCBj8Djpo+pxMAmxsVgMK5HaOaRhjIt9CcBNJGq78PmUwp2JDk2TC5TEZu8
tzM4HxGmQ+E+E/zbuJOZqyX8kla3DFi3sWBI5szF7OKdgoKU7Giuo9+3aN8lcEyxhKsDFEqQNAov
9KDiEsC6WpA4oWfuGGK00qKZL73XJOq05ntZ3PWEXwhGClcEHaH3XkbBPDKTe8H78HUM3H4/kXN/
5+Ykk1o1rP6JPGoEKoQGmP4l76NQaDk/Nu6HMNXZQHSRMKMOaJAg2wEr0+Cl88xHeh7YXYmNhhwp
OttFekrgyApABTTpFKPfvfLgfGkwLx8cQ+I4zN9oz3/Bhf6pK2RBkOskHNJ9IZ7F4OQxe8UmgbBG
Js4RYURJO3xwAUh57DvhpkB47hI+6piPErlwQb7X6QLhfPB9prIMiA2cT35LzRfeSdq21Ug6wAbs
ls9VvA4FNNvPsUfXSf9M8g8hv7WyjZ7cCNWqNm/T7DZMdhEBoviQ2nOL+0SeiWTdRMsmvzPknWq8
peneIPfMYQluWd2K7COMG7vL32X5AxyZVMw6fSlZqGxEAljt2lzyWDfVKvWWDpHKzc1ADCLKDp51
Mr+iTRyuM2em1cck3lnZqL42vIOCfs5Z92T2BA/EoUXeXCKlVN+6yskyz0rxFki1LSENzjZF9azk
a00n4htJbXWTYoFu9qIlI4UYYyb3Dep4Wb3ixvty0f/41ehOAzrSVZqI8vcSzUwbqLCGkIzyi8Fc
yMladudoZ0TvJnYnfbt0mqXIrK1s7lJnWYmLvlo4MilqM/NR49ggMvdf5drCHFsTm6FfaEhOQEc7
y7+fL/m3WpJP+Z8PetFwsbIuDXBnpHtBPebWxiGtOjuyBdNioJhzDd5h3HlVP84RkCJg4yPqLAAe
2B6HZGbuAmtbEQrTT9h82AJUay7x0vz9Ib+qzJ93k0ACuKa0cb7Okv+8A5bgGKXeqOkepqNPgLV2
p5MvjbJIsaZWdAiNWSEvZHR2M7Gbl8IK/4fISQ5bKncuIviOSXqwLJoVvtt4WDodDcuEgHR5XhrT
sN+gBMcJyd719+eWfjtiGtp/P/fFzfV1w1GETE73vHuyPO/OzbK9Ndjpn6ojp4Krsd+/3yiTYwgc
VouD/cV5vm1qKdX0Pt03Ipo111HflUolrNRLN0UeTS05mrsSA0VDvd8m3szEXQ1FkvOQOEOvhB2U
FGmpn3klK6w5d/Fg4eObNq0/hemyTBR9O9TVRqIqlwv8vQGqIb2/U5WHTneObSAuW7bmKzfxa/Z4
+eubSK51BgVkY3ylPvzz69NxkRJxKNg6qUuJRDUWkgyFHV+o0x5LnO7+6LhkCRT0d1V4aBiWh707
azJn4cY5Kr2XAciy7D0mw8dw12uHxPgoNRJucOXIHsXmo0j+p2HuM40tUT8JZN6XCzXMwQ3Q5Uqf
NKcB2xxwlgBnn8o3sbVThITig+gE7TkCEtP2+lRjAhYa8pRAE7uIBHhN/b4nZ81x44Xs3RXmomvX
HQWVUU1IzJsk5jhosXD7KNBmbix9VsrZpMP6RyXAyqkNc4XDk+Gn0ABolaFmaquPFBdLikBv6Ym7
ltOAH7xH/t7pwLQgD9FDwhI9XkYscoO1U+N4EmPiUiJpgWhhIvu3FuL3jyZHXZSGczlkk48xfz5m
1KdD8aqI2KaoPrqW2Dvkmk2x7nViHSBb59GZlEu2w7VgxDbB02q9HqRD092mEH4FLC9eqRECNjf0
DyU+dMVZojvYocFJIKComGQsXDxdtquMp7J/1NUPj2jOCu1oQHGn1o8irkjVP8KEnAi9MquNYD7w
4/ZDN23Dl7FEAlJHHpjJaS40D9agkVp4YsJZZLeBiRp+mPMjYVV4dD26uHdWvmlFNLljH6mnXoRX
2K1NrIGxHjA33FvZSexOgsxyrN5nFPlRfa9pHDWCo8MwLwtPkrhPMxiiwSayTiHyBGauaY+MPnut
qoeiRYHEmFtlhbToVgnti0kqcrRuGeUOd1fegnHDuHgJDHiYmCvHPp30Bfv95yXwnLas6NzEezd9
aGrA90DnR10EhmsfCqQ2raKjH03M8F7NZ39fWx6XqYtrj/oghUkI/4hd5PtmpihN5HlVHO8HUObm
fdXvJFgxUMnSdFeLSCHP0J7D/q5L1io28JLw6HwpdM9mvZAYjKIvFnfINgZ/p1+bxP6Eo9CVkEFw
koiG2FG77OI1YRiLUhfE+6A+VeZz3jZ2Oxi20T0E/Zvs04wwNkaK1wjFJ6Ni49z2eEs1WFqnjMkb
+hNjoUCMSaaUmFGzgcyd58s2W8k1+NbbzD10mLHNeQGEwropVIYyc1G/8fRdUty72srV9lmz1PWp
S4S2/1YLa9G6Fifzc48eBWJIxBQaNCKo2e/3vxH8TFIUJ9mH4nPSk89BhU3q9qTjRYwgeHauPpP1
lTA2B0KT4uEBGQYZuUjNC2piHLYm9LC/H4pfPhOwOMa2Y1do5LR+/0yG5vkOvbBwX1g3SXgfWiOE
tiZW3ef0+/elvn7D78+fCj+BjZ+m3rirXT5/ku8YXo89N6cQxDKcbbJVvgvX/ZZ4S41DKqbAdie6
EwFHJULI3E5v0kM4a7c0ZqfpguKPGI4ByMNzsi5mOn0Au5hF9qaZ4R+1i22xqJ67DzxKzVZc96/i
2Xtuz8GWb4LV7mM8TSNMBjiKDOZDfeXfiOeelsa9h2Px7+/6yzkRTRbSAn5wsLc/dLu1Yal6AveW
za6yXe2u78xpwl5bKvs6OcAMK6R5I9wYyibVWNHIdB/6d1Kh9O6u6d7SgT5K/6ZFC0PMpiWNhMh8
VLoXyVir7pjo/DB0K5NEdFPHV7UPpdcOQxIUFkM5X/kiP1vNqjFC6DUs4aPY/OJHg4WdNY2mBHtZ
fIrNx6LOpwVqqqrDcWi8WPjgjZ5oZopFghftzgRY4zEw96VFH6Ow1wCx1UjpU2Cg5TQt0mmTonkN
mLzTLqRPkpZvUbgezH2nrBODPKMrMKmf8dwjIQsNFm+epf60vwhxWWZuoSB60ZfJ6HYUiT2aS/0m
1tZEzHWwAopbpnT405sMAJOj3PTuTVIvHHGW5jsXgm4ypwnJWolVjthFuxzuHe/dlM8EPsRJv+tS
XEPKpkHzHmLddu84X1Yh7QkpujLo+VqiL14hZDQaPwnQAxPf+ffXtaqMgOyF2t/nMEAa/a0WH5vw
3sXtYOTbWtgp9HYoBoTsSYsPyagyizs7jh9wSQc927c8SQXQdLeVQHe2Qj9NL1h+NEkvaZ9iliKH
jdDxnv5+htSfm94o/kEai1te1nXjYpHxY0chHRFCBZnxD7hDMtk2e7um1qLvQQNWnUjuQhVX7TCj
GUuiIzVCRjoZo4W5ycC2pv6Y1wioDRt74jv3mcZkj9t5pt1DvXIfYeTFEAHpGKMz8ffUdyII8334
+vcX+WUwgX1KQ+srj3nzmC2/337NHHzXSwePszFtnWTRc0ROSneilduO3A08VcJtgG06mmcRZGRa
aT6GoWt8tJ+KKnVMghpXbEMk6+TSFFBZdHa0THH3GWe1mXuswxWVsTFszBCj/Rw7FMPSu9yiXb0c
sYNzs9nxYOTCuu+ueE9/OvsY+4FLH+kgY01/OVkYfC02MkUE+yxtQmRsCcPWlaXcV9UsdVccJ2pp
6mDg7qZxgHnZZfAAdEi/so39ckTTIPZTOaCuQmSlX2gAms71kziIhC+xpzmD5WFpW3z3jb5u9/Qh
gckI4pUN/ZfnWkPfwVEWOJ6pkbX3/XEIDaFq2tATdo4GyLy68TJ6nmQHhfkub7dVf0R45XeRDdO7
Zype6O+OQVi7M5eUj4L+aQH0rfNEe14mkCydOzU9tdV7AMMrHx4V8QYDLnnCq8KKJ31GcFJvrkxe
0AR6IdOpPHo2xBrE6KoXaMRFHEQr78qe/Yt8RkPAOmoksUxqinFxX+WgVoNMCJxdoxPrzg66TelF
W4yDbvx2fqraK2vFV8HxfYUbLwjKFscLHJLLgqTOizCXKi6YmasslYi3Kg9Fi7FwrSYbN3tycWdh
8MY/+ySSRVRsVDqbYDX/ftN/Tu75FJaIVg+utoy65Psva7YujDDqlR0HQWoiXnHi3szs2hz358I4
XkaBnYlAGOPAxWXInO98zNTOzoUUHk+GbEpYvfQQS5QHqzbbliNIBRiGdOXr/fqzYg6EZkXFrSJW
+v79iDqVUimurF0OLQzrGvMugMq6v/GyB5EjuCi+Kdds6r+sntSX/1z0oo3ipKqnxUJt7RyalSBs
W871D+NDVVKtWcsiPKvSpABeIK+t+jlnkxuOf/+sP4e7fALu9ni7UStaFxV47UtiJyihtQvMpUb4
NkQpdS6ES8YO+bUS8NcnmYp6VJ1ZMg7Ni9VBqYzIdBMuphuPKVozaFVFvYzZvdJ8ztoopltYJpiM
/XIWVwchva2UR2KoveHa4vjz4AfrbtRBQqlRkIhc/Nq90LWW44QMid4hxDfeoiFlx2Gkabse7rd9
lS6Uj9ifG9dU1l9Hmu9vM1fmtC3SyUKacXnkJOdikFJf13dCKDMLHsgc1+eRqxzBDky10t0QQIGv
DQVap++zkBc7E18FXWaH92mxBH640hvl3Xe8k1XrdoUXrdY+/M5bxXl68ih1MrPZ6PyxZiAeq3YZ
dqagkjwPq6I+cMPHIWm5MAN9lsggL9TqNhOvhU9q475/+TXZ+nQCTcZqWb+oC+JCEPKh8PUdDza1
zU12C83mbLxqZ/8Zpehe3JKmd2d+EuKgj/qtWXfyZ4y4AxsN6HAjHLoZtPOZNilsed6Wq+CYHPFD
2TFiEo4tnNKnxhPucxesI5U0hiybebI8LRaHv1+QL3nDxTfha/CD8W1U8msvCkyp8FWcMb268+6M
1GbdXTb7/FCcCihe2/6ejuFNMK8P1tlCFNfBbLQ5qpRjF2wk9KBC82gi7bDMoMJiCGwgtjmbo6R/
au2S14ETAdjE1/YJesoTmWGga4znlmmDnT0UD8mDcGDqU720GwbmL0SOKp8AQ17id27HQ3Ej3UeH
9IsoFpNcedaeBGIe3pUnaIoS+UBn7V17H8g+fpJumVr2ILLQjb3ThHeMuZbZ/JkaMQfTigBCqe3S
rjoq7/GrjAP979v405s9Yg5IJgNGrGi8ARfvfgtdchCjTNkhNqyQYRYzxyRUbkL7xJqCTGyalVnP
iU01knmpTyE1Yq0e/dgMW+uZS3x7MlXCSYGKwZwZDV79mRDPTUJ4gRCpNvhroZphJImyZSwcU3nO
KE7U55nOZGI1gJcKFnVuJ/LMS5eFNx+CG3/j5EvV2tJChMinibM42fvFttNNnCjY6Z4Tzs25s6gg
ImjzjtenmXjaVM9uGF+k5I1A4EatMCvVpe5M5Gj8tODHa2VZgwu6pjj6OhJcPIdYeDSeQVFEz3a5
Abe55tdZGyo7D4IhDUxiyNACOTDcZ+TJkTNPsxJJidhOEZOYZIabG6gg+AfdYcKdFf6Ps/PabV3b
su0XEWAOr5IoKtKWbTm9EI7MOfPrq9GFizqWV9m49bL3xsE6S4yTY47Re+vCqlKW7Ncovdgm5/2m
9zfciL5eS5qNwKSM91rH5HytmWupQhtw6PvtYAF92+TDrU6LH0t4dAZP6ovXenkX+WuZQEEiTE0k
F4viRoaj8lmhKRUdTcX3xKZ8wZy19eDxTPjGIgeQEpt+rprKjDWCZGyP403WXHHJpHBfDwcLUfZf
jTR5Xsu/XTgN+9O806Us5+tzuUVRkpE/7ZWaS/A7E3WaoqgD2o8eNJLj4d2pQxoRWcTjdIo6c1kr
LckLz5i2FaW3+4D3PCVTAkc02PUJWcAf23HtR2VFhQ6BwyLLXGeRUS9GG2E1dWJYV6YbFm9lvq/a
fTr0q6q/HkHHQAwOPzqBuJ20Ws9T9DK4k2bEw4hhAPGrCR4tf1KKJyl9FgowQiNQv9mlJ+5a5A4h
OI8sc7LwWC06R0d8Hc4lazCDb+6m8iY0jrGVLgKkQiYD8R5lUgX4iY5vwhBWdYt8K0LvfRmJ1vLe
QKlMwynJXwqMfD3YFZxVC8l7+32p+FGSzNeDpqBMtK8pkl78vRIT4lQpyzE13VF7ZAjJCI5wGZ4w
s95V8q5gXPH77/10/1784MXSJIueGOVCZLpqTDN879XPFoJgFmIVC27Ysy7qmiNQGVZ3UvqGKYuZ
I9059uAJuXPk02YIGhEv/X5YX3vW78/t9+twUQrXcubHccR1MNKaQA5EInw+1YkuDFJo4nUQKYfV
ErzLeiSnOfDxKFvG1isfI3r2Vc3ssoqdUm1WUvpaa88FAJHfj/BnLXNx4S4+jexdWyWtOUK/WhuG
E/QPSnZ3X7CwZq4VIbEoBPBG7xPj+hiyXodqsFGQvcaoLBBktU29lFEl18lNOcFPrXcJ3FBT2DX+
XRejoRB9cLJ4UsLPRkcVjocfkrYnn/uHKnL8vzL2fk6M59NhEyODDpkt2BcvYjaGSlUWselaKYIP
lGfZtpXJJmiRQgE/QnSZKTS0oOiFyiqgpqraczqSYzIw00cKZ8kZ5xWvivJ9mF+o+MnKML2hLOwZ
YsH7Ne5UiHN/3AT5x/ImG/P8AuTFrPe93I+GlphFNBxNV5LvpTTcNoVyLaXJlr3kMixemphGVwkW
kYs9iWe1w9+owJLixSIUkXZkwSIMJaxDQcSfqN8676Axvx/IWshD0x3wlWewh6KKmaAobVuaZrz5
2sgnmMrj95P5qZ0GhCSRVss0QNZF+gjf3/2gLEpdoF3uDrqT+zsA/oN5F8XHXjpMzVoebnTmZBjn
zHTz+y//jLL6+mXaJNCuGC9fqlzFbohbPRANV0qvjBTHI6/bVQLLjzHwEMLxFK6HimcWhWCA4mwo
+eB6oFSQ2ARBYPvIrthpLdORAZuKf0rJkNrdWuIjibHL34/1f7lK/+9YKU2/X6W+E4pSCXrD7ZFX
lEQiXnuJm6DrTPsHgewwf+0BHkquDeX2j1+emxsXaxL3539++aL5IYmV0gzVZLgpcitjPEx8rFAa
joQLw0kUN7rvFsNTKp1//92fqhOUx3OOBR1elvwfwuDE0gY19wIDJjfmD2GNr5nAjFPeYFZ4yRl3
tyShgVpPEnQpQGraxzFTmJXBzRPeS2LEcbJWhrjSa/ab0FDRTIWDxnfuRigOAyTSOFxX8uPvRy3N
T+v3q8VRmzpxf+x5Me9f3KcoSn1Sw2TdtdQPosct12/eE8p9lTZ0LtHBsRm8hGhf9aUvvfz+48rP
dQEcsMLs0KAViWL84schgetC4FXswHK7DD4FBmZK+9GF2mKyrNusrinRiOkSMkeyJEeK7zIjXEqs
FB69/uzZG5yCxm0QnhIGyVkVbyLvPmyzg0oOROdBFar4Dg24RMZFnR5bdG11H+8Cgut+P5Evp+TF
VaTRJsuKMtsVaQ19f9qjOrS82go0V3pU79P74rE5MPqe4eYFHKlFe+PvkRbGJ+3Q3gyvoCb85/FI
7B3az3N3p9+XzzW6ZzQVuPJRRLvDK/8FX06/le/Y8HcS+PJF+wTp6n48yPvs3qIf/xJMqHwXvbrM
KPzvEBEA6yR1ZvpATFN9kCbBbF/GBXSb3wu3aMhl14StWZwKFJ/FsIAcSn+5uQH9hygV3Vn7Ovwh
xZLUn2+jgokYJ988OKeCvPj+GkHSKIohqK5lOG1qi+p6wrNZrQQZPP0msDZWDFN3JT4UGJGmW2Ti
JNMp1Ar9eub3gDV9TdakNGFOF/GD+EujctRmHbwje68qG4RsCl1EWogAoWMbBWTLH4Hb2NsGTF9m
bSRwHEbwquxZAbIiNEKXZJAMwEwFbzua4uUUrIknMuDXAhFCUs8OgPQfaWPp61xcF9hIBzu7yS2H
0s5UbbYPgWALIpxkezKWbbJEG5mRv4pG5a48Ga/s4eqPBiYsKUc9PTPk0BXtZDZqBEIzYEIW8jX5
gIMERZUF6oXbwAQUrKu5bjgGCLPIK1+lYRklq5gzFIhDWraVQ3wtTEDGJW2xEkM7fmMuCh6QrdZw
h2oSCOgYbadqG+t7oThO8Rq8Gb8Sykv4dkzREqw9NEVlu2r/2CH8w5lPn/l/bjR24u+vgJJVkkox
pbpw/WdpxKL8TN7ZFChv3v3wGu+J0LwxlGUAaBw8HRlKu9A1j9Z1ds4QoUPKv04Ow2P84h1LV/0U
QbcyiKFRkTHdw8CGl6S8HyooZ4vgadpmoEA/IsA8oBfZMvPdD5cl0nv6K1yHeGG+67febb9NPqV7
6g1cwOp2uq+vy6fyFrk4ZTEE8IX5BvJOfqSPL7ElDZaVYJNYDROWRpQvL/S77HW4iQmJeizv/EN9
14Ore0Z8XT13rnHfHauzBDC2Zfd1yy3kHvHiNQwrb6Tr3xcY6asZdbnCzGwVDRjjHO510awaay/L
cqb+WPXqnXIr3SpX3jm851KDu5JIm8oByNW2cIsX/zm8l97EChIC/8DUVS28Z+M2fJEes23sosVJ
2Dos6hf9k3+N98fmrn3JbyrWIWjY5uzDlLpFuFfP6ktSLGZC9o35wsBbPAoP6kf9LDxYr1xj5Do4
DMxZ50/rLzwX+3AbfbZPbM40u34a31W27s1KuanX/RvwPhSCQzCznYsHfAX+WX5PUEavC3d4ITP6
Rfn0n/xr+YCngvDYp+qlux9X9V3a2DLQOoa1b5Tcn/ob/gC47Y+0nLyryabdpD5iycjv/Pd6a27E
O1DEO8VOn8TD4ObvKFUX7T47V9iVTxizN9oTjRA3ONO0ic7gaI+sQmfdbbFPGwfpqdxYG+NO3L/L
N7n9+038KaXgFYGdxT5/xpywbfz+iniB0DO76GSXMp0UIfGTRkig2XzPOs0WMGcBKkYSOS0m8nF0
xJIkbzlo0rxpbn6Ypo2vRSQXKFgTCDtGK/6pQgOJVrph+72NP998x3iqswLCXnhjhhdOa4iOk7i1
jOWIMvyJkDZQjXwaRBTUbANih5WBoWw12QlO8mSOaei95TDAwrQRLJfhiuwaFo2MvwARxnP819Dm
H3tIKoCvAaDFtfmxORDHKKh8TaLrljqzGDxciZYtx06NyS9bwZSH/CdGLkxWdOdIhYD3E42m4+fA
Z5CvB28T/+VOpl7jVly8bvMIwDDRfM3004sPek2HReh7bhXxJ6M9lNsyWPYvqXfbcuXJRgVuZoH8
31blEdiiRBaQfEefWPws0gPpdwWap86OMoRMV+UOwPok3hD6BA0OOy3dvg2hHlq3jh4t1nL4sjYB
UpV6ZUrbZFwa3cdkPA8axcOmTl3tNsFFASLSm1N3MSg3J+w9mu5ggVYdYtpyPD6shAol5ZoPjviU
7HkeOCRi2BWb8XskOqSh4uKZYHWkKx3QIGajDV0TCaNGsAMjk0IoINGbA43e8aw0V5rs6HRdLOlK
bPd0yZTRCQ1nSrbxFUDc7KiI67i6rXsHHW+f3vnTIQ/2fk+RuuKNDYYlU5M2hZO9weJQFxT8Npk2
WNMIs4IXe9Te0VkQkFF6y+zj9/fsf7l5hgw3limoqF40Syaj9YNyKGXXuJpI9U2XGOVSfF3pmv53
mtiKbNOUNXCuNShvqR6WfJk79p/puqWNMa3FkA4usOStrDsecv6/rL//Ws2ptkWdzyQqIzaS31eC
XB0rYbRq1iFji6KveJsqZlkOOQu894q/Z9aUsYaK+BhPhnlKY4g7TlPfadkzOKAWNFUoPg4k3AUP
pYLYdD2XlB81dlgo/TTg2TBnrxgwKOi3BhpM5dC2W4wY0cTiKTtqS4t5b2S2Jzx59V7TDwXybMIJ
UJag7VeKNRrQvtop6Sv2JZV0jNaJpA17aknfyBnN420+HQzF9f9yJv+rXvx2ZS7WyFaoPNgElezi
TsEiErv0joljKGR7jO1GtosS48VsAAsaNxBX4q1H0Pj88Avo0+hz0JFEd7JCmaq8jGBKeeGMr1Q1
cGGYJXBrEbSdrwymNirc3pVpJwbR2atMW/7+FCr/qHw5E/QeNAlAyFxublJL6Mtey2UX21CHAo5I
jWodJWutWuGyVGbTyCL4ikhoEc4WNi912tkNRWNsCzjJwD6Ta9ktCHSS0yW7/FKm8Wszz5ZJcSH5
Nv9rsD2/F5eLHq5w+H5zE/pHCScrWFmkKJGRnZwq7yhTgIHtk9aedxOsfUzpPUHF+4pGw3iPan+y
7unXlX8pDv9x4Xgh2D8DHWGUQL/o+8thjaUfBJEpsZFeAGZVzWVw1wbLtII4uxoecT2Zk80QMevX
CpEC2hETiULgebBU58YyyVfrSjpKAnqL2b1JR7+mZBudvFtj4cNr9vuNln9etvl46fjQGqcldBnq
WDOujLXOkFyrXKGmo1jFQk8zkJFH9kRbRgkgNS0YfbAn4PPdI10bFxWT1HhDNEHeLXVWooGUUfYr
7Gx5exfBX+BheS6/v9/b7wd5sQ/LDKmqpGa+qBUjtSV+3w5lKp9b0g5w7fGaUL36i5zMiRb1+bZ5
ERsbjXOKBBBDoOL8cdF+9h2w4cnAP1Q0pWQVXXSOzayICCPn7bDidVPjnOO7xrO9748quQXvNSX6
rmg/SYnIHtJD29i+52S7jAQFKldjlxGA9teD94/6jGMiEZgcNvY3/Pf3By+f1KSRYl1yq7Xi288U
yuw2pobsJlwOa6i4NfJk6u2tAWXWbg5I0w/Ze62tAvZzc2rUV+TJK/G+n5S0B8qzPCFdtg9W7CHU
tYxP+mDskGSHKqJgxzCWw433Dr2sPMTafUv66kcJFBW93J62eL9nryeOdnLonorOVvjQA4BbMqaK
H6TBVcf//9efU+bkmfQA+UTk+f30xSkPY2SMNH2EtSXgxtDug+Tcl/dytGtNe+S8arcar7rmIJZP
eXrQTe5auPH/4kj+lKcB5YRaKLISIdCir/b9SEC2e0qiV6Kr07TP+DbzFs32uYjlcCKLBvehMrGA
jufQPEaoWBEoU6q+eiWCrv/DZZFM5NaaTCXBWPjiW52qft80kS+5g+F09cbLqN/wZDr0dehTqAm2
+mg5RsBsn6PwVqrvJfOxhVP0f1hmZNDR0ixMRpiiX3wZrSgf29HKRTegMVQ1/nKYtEVBkoyWruvy
LLQ6SS3VXjc/hTxcTSyHVtmtRgYUKGlRmdnh+JZmKZ0XIE4a5gDv7HduLJ/9+ETyfDnJV+1fd/If
xT31DRho3dJ0Pi2XpZhRF2msDfDkJ7RK9EMfhBRGf/1csJO2lTPh2ugV3hKM3ppGVYlve4W05s+c
9Z/l/PfDuFhtRDbPY6FyGLEbkI+0FSEetMx3MdbA+QJ+3iyJ/EXMTkbFlbD+Y637xwfi20W4WHuT
uBp03efXvWfhqngflbVPuHH7LPvb8qjZOmR+PP3JAo/rsdw0a3odwnXnr41h6XVOMS3UDYEF+c5/
+OPA/nlZ5hSsGTk/G1y/v2cNRiqtN9vJZSOz7fFqss9coXTsYycwaX9Un+xj8A5DEefQeOOUO//K
pBUlL8s114xkhILH/+n3w/rHsJO79R+HNV/P/7DbpJU5qlZcQfsX1mPmZrXdbINm2aoPY7uNYQLY
Sb8iUgzPpoVba43pPTBsbSX+BTz+x/Tw+5FcPDfTVBhNGnOB5J36SUI2jzCbMmUjVIR/7Yf+ExEU
2SeETFXJKRyW/ehU4wFZw9zg+PA2jABmQZTm9vmm67eNSUzqYSRhnhH1gM3sKMXXkAlkmkub3y/i
v26tCR+TdvTs3PiyOvznNQzyQh+afHTrGlu7yNY0TomdBWfW3v/+Sz9VvGS/Y3uk0MVri0LgYmGq
fLGtvT4iR8hgN9sdqpamkb7MYIrWjPuH4NHs3UwrsW/9sTYb8xf5oqqBXshQkRPUNJrv358ULSpH
1SvYQSXXwhWucjjKs3iXfhTQ5qW09zE14DHf+CfZTu5ojxZwSWGFERCO7ptMdqXay2QRiHYV7wDU
5+8DuXXNgV4gsA0QcPKwLk2nfmz9FRv6rv2UKO1oYYOCxFa30C1AmBgAF5p1pK8djddAqojxpDsP
WiFjIj+zs+CqUBdOGMQonTdD5LDlwEQJRYFGMKFaBiN6YSMDEoQ9kRy1P67ST9TafIP+4ypdrD9h
HsgmQOvRbdb0LtR+JVSrCOg/RLC6uLeu2vt4E+/SY6iSn2bLkBnuaEM04bbzbKQ13WjrdOhruz+w
wadSRXlDa5qO8rt5TtMtgNDfnyjtH8Uqhqs5KkEyqBEvDROCUmKebIvRjWp7PNNDQXCStG6vuCX2
0PCNIIqGlAlv1/q7kcQp9dpEQQZlKKEz48j+jTFetYxcEJaEy7je5M3OSHZWv6n6DQORMNqaxbKs
Dw0BO8NaoblZEWt2wvBJkkvUbWhu+NnGHBDxNUeWFt1Ako5OaaX9Ff/7097HvZlpSQiAdA0Y2MUS
LOHRbGTCOt2qRta6UXnsBP25xhlL6kaxUsqrpCErbQOjyzPuSUGrVT78O8IkR0YYhBEmb4Gm8SzS
AKj+mmv9YzrI0RGvLmNwZU5oXdQ+rVGTL29SbbbiLi7v/fAzGiGzpCc5cKN8h/lRrnaeQaD8iyif
f38KfnqACMkQUZOjfRUNSp6LdWUssqzX5GpwxZ32qM5IolWkHfrJoROq7INHVE9fvET6mwsS+srI
7pAIUmmzf5q9PQxWHwY0G6ojFg84vodob+EWzCH42dLMzAWNsx54PdUlfU2QJNvfT+CrMrxYnRSU
4iyKosbw6/IE/GCoslyNR7f8xAcsXJnP7Uk+E9CYtPBH++fxo2j2WrFj5EcbT1GdGoWxg1uctYgk
DmzRhT3d0DNvPgWn3rDT7giTqvYlg+LHFrURX8GKHRpxcGD2WNsn8yACDTaWVIc1PMJxWUOP9K9Y
bJo/PtL/kKzRvWLOPnc45m3TxbxHbE2/LAatdX0syuayBdR2j7AU6m9WH+tj/EUmSl7Feue1i+5F
vLMg24wOoapf/j3lj+Nhyb/8Fug6rpo5JwqoPxqJi6pBSnMpL2XPc0kcyAHFsY0NHOlAuzRpN2P2
AEN2nGxLO/fRtQf24dW8bvk86Futc/zcrqFmpXupvZUVuqhXRnLo6TaQjulvTe/e7J+S5lYNmVO1
D2XlSlEKTepKKkmsYJNMb8x3U/Vp0OxQX19VKvYZxJ1p7p8lK76SUTuNeNerRDuPyF8FmNEFY5kQ
JIsk7FrGAdY2LvdtssmVUy1eSeOtJRMNc2A6Goy3UXmXz5THo9E5fXCEm0AHKU9hRa00BSbQMjVx
164kOEMEuNhl4nSgcNNNau6Rai6M6q5Lzr7gNnz++b9Pz1G7I/FVbQ7ZRAMdi/tKkRbic8i7Ae0S
gAPH9STp20qz50DYyu5J7Wn3sbjrlb2uuRYCVUy+QMdhOmh0MdMFUnChuSVcWWQ+jUWwIiU37fH5
v2vmXSo4ed8hynFS305odgXjoWy3NABsvd7pw23v7yvpKhz3SrI1fTeSM4qi10mmb4KU2jR2FY3w
8NOI34NxRUcn4HFLzwZJfelwPQD+rgM3g5UV8hwO4tYXjniIDH1fyI7PKUpXXW6LxVWQOcxxveig
iFvZp315kLpXjF+RsdfQ7RVkNz/w4sj1JiWkiAAqspC8W7l5BLoheG4ckMUEqPtQqItPOnLnXttG
xjJS9q13UgHDKCtRWJnFbsTU6m/T5qi2u6i4Fqat9VGNO97ToaCs32qW3bf4tVcClDxtb7SAt1ap
eoiKPXGXcjjS4cyXo/ampB9STBL1VdMXqwiGnsmUQVA62p2vZXHKoMf02muWuXJlo8yHJuUY2qkn
bGXYiPmmj66S+L72COfapjQWgmYtoK0fMeEpL3CmNDJ8Ezf3kA0cm+TaRASvr6pyrRJebm0x/1fZ
KoZDkTjSdJeax7J3yvQuNa4CIhoNQl3gvFNf6tMDcuQudSX6FOGhSK8a5SbUT4YBlm12irwKfJ/D
/LHoj0Sp5eUqkDgpGxUQyHM6QH13TqLnoNpG1lVcH9B0+eK5ZqzXjjcdKTj9ooBq7K3yaQVgQlW2
XrEDrxXYxh/OuC/317c1e+bwSyzW8LBZ3C7H2FYEmVdtBo+nzVu2IIVU8blmbjJhM1W4/fJnKjuV
fiy6nVe3d4YYrQ1c4RDSxWUGPoytC+O7TwVmeGVRek4i3vabzlM3Yb+LpYrn2VyZ/ZpLXeo6bnKQ
T57/UokF0jESfbMjHmQEyd4fReB/K64uz4wqg4EW54a9+aIK1DLuVAY60cX6B69hU4T3DbSy63hY
ZYObyOtNT0p78ACbL8clNqHDkMxnjGNGFNA0UJ2eMLVALWCXTOsJJLjfPUtUtxojCxSWu8xUdvqH
KJjLjLQnKz0F2mdp1EupY15pMDYvadqyVCWupN9QT3TyvY6tVOv3xKhS9S8EU7kW2ofY9w9DUkOW
WMj0zyrzhSSnxWh5EALSsxkod62ZOA0RMuHQvmRtuQ3i15Y3ziwIYadlyV+M7XAdPFX0HIzHimRW
RZdfewNc/CmZdTkwxYujVhNBmmNJJa1bWfOpLZiqpKXdGGgCoAZnRQtODd/Gqwa3SJ0wHsy8icOY
GtDmjLWeXYmEbXOPidAQarBLxLcAt1OcUmBxsYtxoXrHqjlXKjqGGk1zKIVOMmj7sKwehEFc+jnO
DB17Tb5WcjwE+SEHAifU1jyhaItyKes9m9t42ej6YlJYyLNpxSTPEpDUbjuiLCPhKIOUmYgo6mCt
WfmLh8CiymjwAsIgGIrGjgwKsdf27N6xdou8U3HxEFa35vSqENuUv/ShslOGY2o8xwmi+9zNxwnp
10mWT3ChrkUSYf2eQJRgGRefFdG1ehftPB7hUjJuRB6AACVKUj4G2VmpK9b4XYdDsomf6vrcZtOi
a44paQ0V5xASIGqeqvBGDm4z5VVlAxKP4ToWox1KhRWhCz6bMeFDoksUidJyehSIbg+UiU0YTWgi
MQfoOGP4YAoUSK2ePYkiFi2ukik1b5IsvQpMRSrxPggyN61uVCYonSwsPaXb8L/S3ztkxoue2YVC
qnmqmCBGplvGZ4Y/nkINn+ug8gkedVSLj6Uh2Jpkob1fapo9Qidgg6fH7PSfNOs8v6X8AosBEN9F
FqenRgYcGX2Mmf8MIz1oWsDPx5y4+kyfJxABKYMvsbQrpWMqPwt5+tp39V7JWeq1Y9haK42tljAF
znaoyJ3pNOqRvuDOPYyjTIBrQr/b0/jWy5GyaMrskCXWTo/lO9i3cUgpPIpvndk7mYC9atDXgZTt
cpGJoESwN/clzW98OLMEPrafmcobUC0z4dHieSjG9qkiTocFivCPfg6G1E9yudNq4ylHTQzhEgeC
75bWsAL5rhrpCvHxKK5CEjSMndEdrcgFOw2MkCTftHoQNQKbyu6u3fvcSN4lAKXsiNUNiii01GOI
iNdniehoJwE1qbpbKwkAA8WA38b+IScAigSuYtLXZv6i0eguSjJ6SoNO/GSDhuNLaW5S4mtLFfM2
SZ+ZiSc+sgPzXGutLSgmmT48w/wFQ5Ism1HaD1OyKqz9UO2zynDisnECqVsJBFgkGuUylbQeY/UA
0cS7hPrgDWiHkxH4yqxgoannXNSWGj3Mcba1jwQlIinszJMpfwKnpiPmzVc9OE2TtWzQJei8tHwF
ooJXA5E5cymvOvEnjeLs0QBVIf/J4XLKdDdSqRu31XG01qwWAwr5FlWzJMTXIshJfSy3UrBr23uj
L9ZpqkExT7Z5H+yH6N5XouuaWkinM+7RJdfCWV0zhzw2RbpRhIPXKbuIupZpGCkWPTOUKrBr7mIP
B6ICxdtY8HUck8/QgKzQU5wMBnj2KSpYToZIdIsS8uH0TEK3RwKkTOMqwjdt6fm9kiHAyEZqqbDd
zketsq4WNxrVZmQyJjbtsGeXVoybpH7BqfsqITWKp3SV0CzvwGmrkJ/mmxSnwpqX8Gu5k0jNjmeA
DxjoxNFH0gKrM/qCkN6oFu+7OjhaJjfBYrdsHT2cgjEfENHyVqkoroYekjZIR58nW4ubq9BKNgYw
03khNcpDYiwl+jK/b/F+SrIpF/A9zwlLzE5+bPEmPxwFQUQ2K42hTBC8jvX3ZKhIPkDd8oizZJVD
w1D9k1LJkq81krUnPbqNFP2xTsZV05UvHbI8tT5qzFFaVbJDWd2YfG0omP+aSf9s1SG3heWFOJo6
gNiviy111fRS5esCknmKXqODIpbshlRkB408cnryWtG24m4Fkz3J/0xc+9Gsm3+czRkYOeS68lfp
9R8tSasXrBD3Itg6gZ5ou9BmKqrgHc1uo1m9Iw3vVv5exjAkGoW7rzoR3IjCbvRx+ftd++I1XZRC
UDhkBpAWJABdV7+3DZu4l9rU7EwX5WlKenV6rbKOy28jDjtP5+H+bAxUhWiLe2C4TEyNSP6jHvsa
11weAzN2gwYXZDUSYb8fg9IFsl/1eCI05Yaob3HY4u1mb/DO04PNqyLRKBqcLsPjpD+31CYK5LcE
V1rg1Q4bS8Zup8Qqtmr7whbNYAsHZNGp1WBZW59lfD/RjubLEoxUNEwtC7HcGcQy9cNO5TUgGGyp
P06FywqzUPiU0RgVt7VUHmXkCrGg2CFnnh2hdm5Va2uK7iC4sgACVhM+2FYLDEza2dXnNjTH/aMu
PoXmqUneqq7/40rR9vuxs+cKMZ0gJE+E53iJiTCoaTKv6E2XbfSkS7Y0gV5DTTRoZ8/HbCnuUwl4
CApbwrtTygYRuW1KPFbPboiSKctFgBozlUk+kpqqk4haDe9VfFWHZDq/WNPRSnah8IE3b8nnue3C
ZR58VpmGCw33Uj93MIgK7UpXYotVwD7u+bAQDgiJlAojYhHyq3qTSNOyHY8UANBYYLYxS9HNYS8m
9kzXT/kbRdCyubVTdWHliwlkSSxqeLfCCipnHW0Ma+0FM1xP2McY+aSCeXNyo3Yesaf3QtIzZXzR
aGMEuLETb+MpwyGBgVOoySExk6s21V/bhsUcRo8pjFs5OSqRqxHrwyMmtOSXgaiCsg8UTrcLlKM5
e0pBeatq1R4TWvfAqBW+a7y9bNG4MhkHnmIbqZyifa5MBGnqrcJwKgaGOdG3poj3df+UloAqEzKc
ab/pFWXKxPrXRqdaehkJgEqEt1o8je1BINiKVPVjyIa4xFEgmtDTmPOLBcIX4G7SG1uEBHd/uxH0
v5rgP439OByIE2KeI4OqgAP8/X3rrVq1wlIz3Kh8hBOUe+a2pAaPLdW2hEcjodqfibNBNT36GOwZ
m0ZevIwJntB9DlDYe8of4vifbW4AR/jzsH7qCtH1l2NuWazKTjAHxKfz1kNGS86qk/fN2oQIzStc
xOIcSDoxpxiLQ1C3DhFREu+oOhxls9/2PjUiQs4wIgnaewwF3JE1kw28DgTLakJ9iimiR/jCgli4
ZVjvhOBk+PohkYSnUjnHFQRnvz/Ne5M0HzGCH3tk5DnPcSG2R8rMuXwnITimwqjlyfapZ0KeDsl8
8Y3pj2/pfAO+LYimhKkKxoMkz3Sayzm7MsiNmk6a5VrJGoMAXTkExmgo9GYnBweKy98/An/93MWn
MGbCEPoKP5em1INstdZYCELDTquTLq7KvyR/yo+v33x6FoMqhX8a2qXgJdLLIrIy4v0U6XOozUOM
AkcHa0jFEqjDysv2LD1Bv8uRWyeI3RxWajaShUrG/B1LusRCFmWbDqiAeVvApMx5gwUgWBYwZl4g
Vu1mVxnJSsP2lHTGQu+Wc3IcKs/fLxzwz3/cKXlGRABaYeD39ar9x4c8HqxIHNjZuENlExOWDHTt
wq3OtlGu7i2/dCS69Z6IC4qynfVFNZzBe+nz67a47tFG5WyNEzTFkf7qpW6Y47AvN52wNszJUTgr
+pK9d514DkOrZSncjsZeL961/KoBvpyJcFZwsYfnnD1gr2prU90pOkuGQwZ1QOHEOAWRjum2kSO5
PWHK3mfVDkBUF3psbUcPNqtxn2OKLP16Of/b90bExPDJocN62pY9cYS8PSTyTMKEEMPgxcOWnBWq
Oyn7zNJPPNir2BgXY5evhK5xBP3OLCHsCDq9OcdQHyNNWXfch3EipnB45plqm2PPRjHke0FNIUYG
9M1diUK4ap8pAp2Y/bWOzMWjNRxWcwTc73fta9hw8XrJ4rzcmCZvGAvh9/XPD+RJtXjwXIAGeiLe
Gnq8ZcRJ/2Jo8WEvS3RXaP3qalNM20R9NEOsVFexdjtGuI3IIeLI4wrFeXA9xusxRSO+UsdbsznF
7bAomEFFQsbu5pSQnKRNZ87y9zP4xwuLAkclssZANMtc6PsJiEOiiX1ssoDDbIqgRyOgXKvha0qg
a/o4ha+//xx5Yz8fcwxdigYZRNSplS+Hy0oZ69MkGC6+SQGj1Tg+D/FLX/B1LByRdyvgCSF+dVWb
uTMQjFHxTmujtkhLIK6IcyTvVWQYUZvXBbyMXtkUoupQ2ylxuyGhvUzDlecFN5WVrQUFdSNE6nBY
0TUIh6NSM59lXRcDcyXQ2MoCieXYLSx/aQ5IHrgbmoI25NkzjffAKHbquglVh/0fWDZ9DV6XvBBv
QawoJiqa5e+Ehg/aEw+vlOXvAS64hNCPjarfSDD3e2E5ecRPvNadvvj0TEbbaXfPLZxoABtifRD6
EzO+weKgKIctjzRZLQNS9jLWr70Ur+c3vavB2GLztsI39Ju06G8zzGj1x9Q8/xdn59XbOJKG619E
gDncKmdbtiW3fUPYbbmYc/7156k+52LbboyBA+xiZ3enR5RIVn31Rh0wMRpfevs14jtV0HMxZCU9
8oP4/Om2fb9r+C9JxYSYpNZZ/bKu23rdDpNaY5LluK1/Tu2OkY+cN3C5BCvjhJESFPqHD5XP3peX
668P/fJyFXpcaHrwfz9U6TyiwXaadQY3YOLMZKu0fWEW52gYRyc5LhL8PZ9SVnOFKemncqXvOSbk
zP3vTyC3ov9Zn4sq6+xKH0kOcqgYCskm8FGNA+2mBJ03io+78l20+l43QGMmE/Qg8UAhQbRUTHMA
ZQ2BiG61JhDP6BZmTq+Z6ay8BgoKHXbSfgZxtp3y5aD5RJh0MpEcDwfJ/MZBJ0lGrsG0R001gCnR
/+9FkC7yfpiRpoQfpTK3Ij5JSL2iVKbP3qpG2VmVWGXVzauoC8UpHDObJQ+9Cy2VTU+tCaCXkOVI
qHxzHfvTdGwfcf4oHG7WRn8eGfdrR1tO4snD1+WE4Ua1jnxdnTOkClBtOP46qcpFyfydMFr9cPPl
zf1281mVHKnLI3HzC0keERoTCJegph4aJt1N8YiTnsyc+kJG7KqOykffuAlcmUJfZRwM0hK3JUeT
Hy7jHwMGbPOf7CqefLyWf9/1utLVODRd+6QnlGETl4PC2LuQ+WLXPICwXU3+2eGX65pPG3NvAIae
ag8/VXR/N1/w8OGbIeGQ+YBh7ougQY8asDDh2yfhL12Ab7f+GCGlRbCz7GbTsZSNkO/ldM6ZvlV6
DfolRTbkdM+MCVlKSm5IQLz1fUYDhc2CJtP5lLMT3Gzcd3r/k9bk++GS9Kc/OalMZo4DXf/3z2bo
uRNmOjBcqJ17ti5zUnZ9Ik93aATTU9+9FbC2ZUddF0y3ZYlVGqmg7Z8Ty91QXpo2eOqbtVpHV8V/
GcoX29xlUPByJfXZDIqpnoei2FSc1hwWPVBkLY928ozaUf8SFPbFsl4ijrNRRG3fT+Ksf2xiTNPE
FUCIaybdln9/vSBrYyOsTEMuhwOnLDWvZ60LibHpzHUbAM0mVw6vqx8exm9HdordUKvqcjokgt/6
8hTEWaK5rZPYp0Q8gDEV7k1tXhUQ66rYakS8CNuasSLX1g2BxAKwuaDrKCqzRSjnIKpI+vMPVyTX
/b/fUq7IIK9Fla1338aHNhyM0sqA9lnvQmXJYtf0a1iqwX7lKIA/fNX1y4ZUCfpcZlhkf/j47/eB
j5cWd15NEjysL29n7olKET6ALxQAzIqa7oJyiQaN0bCudzBHpvX63x/p/fMe/M9HfrkHVR8hXhxa
+wTtUvflZqSeRXyGUM6Sd2vgi4qBEBnS8HuFqQGazsCQFWvG1q6cJ/ZOlo8ipJ9qmmUuwXM8on3p
UgI2rjirNiR0mDAvCoB27/TkcjeHGBhWV8Vi0ss9L9afm1k3xONkNMaES0UnPNjM592QwX8SpR26
87i8N2xy54nsB0kuw2wTddGervIheWLBP4UsXmKAFC2OxXiDotD6q4/6oSIyYCjlKzh6YGDeoncw
Qnaqv0rLY1PTL6aQTzbq010ie7KQsNpGueLQKydwp6M3yapWZdRkMCvoBdNi6Xb5CsY+MLxfOvtb
R6BWUVEMCNYGSRnP7ensarsuhkUH6w5BmYUOw009El1ISHwXakPjEoTij8/u98n372fny+QbDmVq
N0Nuk97P0eqWkIzXzUGtIJYnYtQJ1fjvJ+e7YFC+vRZWVf6FH8L+8rDGepHZtOnZJzW/ahaOtGpn
l3uFoyrYpDvQ9wDiFc6LxiWey0Lw8DnhAB6ZjM2OdCjgfKmZCxa9f/GZfhR6ftzyMfCI2f3NIMgd
mKz8PZ7aU0COf1YND6x9qolE4oe3/rv+XH4TFGTghv/q5KjZU7LB4JvAawb1Ua28+7vOK/dQmfIl
4H9t3UUeLz1M+GaG9//ixDcy3+R4NizTMNmq2Zmx9b9/4H9fFvlRGBTxDBlfN52Oh88qsJqckrR4
jDtgKGQDVYgOrL4QQc4RjF+tOuWc6lMGlrxdT7SXeQAzBBH56FFKpNeMz3KTqjtkJEBv/32J7A//
WDANit9llImGH+vLQ2CPqaZYDfGIRRxelS58lnP+5AzUkl0GwvgkezNA5ZX9pyHJH+PkuBwP+mkG
Hu02VKhVOEkNF2lU9VL7xnMTdGddmgA0/VCgefts1XEbjNrCtqy9r8crTyMBrDnKXVJXP4em3Oi4
SHnnFZv+b5OPLJC7lOo2M64xwBapbuzQcrJLFILwk4kpwzIBP+ZdWlD+CEOVnrv2KkExZnE1KLjJ
STRvh25TT+eJpgo4Gsh6wtlps1fCYxoXZ43hyWHj7trqvrHUC0zELDdwKpAwoWS3ypg47BcUxjUr
dVu4iFKYoivoErvBh1lVu7GsdnMxoHUoPf8Ru09c495Vc6KAyRxvJfdGobT8z9hIljxvIyDKH7FI
NjGiQzywiPj1IzOHrJTwqeLTfI+G3+SuJ9W8y+xtb2jbVGR7gSxVPqR97e/DcdiUmcyOrgsfgzCU
/A+PhBxk/9pCZUAd1I0LdYIoV/2yDkVBZMKBNuI0NlBsQT5TI1p4Ud1bWIIrv2O5rTaRB+ZCq1RM
5LGtbP/7Er7LZeUloDW3NdYdB9j073HG98xpiNVCnDR5IK80jM0kswqK2z3/t92QB8WQywzp+7eq
c7YxkYL56Kw6psjwkljHuF4SJ49EGP1c88tNxmWEkNJpf2pN+k4xcaHS3mtL4azxrTZBDJ2r56Gq
oKtQZ0mWzdw0eU2VfKUCoFukTExMYJqzmxJ3IcIXHz2h4yowpj/mVX07m3IlmCmYyVFTa1jt//7J
el5f168T/6iW11Lw8FnucbK9uVE44PqSY3axBvdbraSrrZqHzaFylp7sVMNqZyVX7cemWJJ0vz5J
LMvoiVn60GuyjX95kqZSqJM+WPbJdR9jiiOs0TeQtmGNTNVyObXGPgKAT/1FCcw8OcHvgBHNJhKQ
Bbskd6sZZM2OMhcUnZqwxkhRcNThjNaDhxz9UKFZm4j9Xus+u8CjCpEwD1MuleHc420dyHsJjA+d
QjurtJ/VKXnwKJUOo36OoereSasPuTsYSDuzqt0NCpQ5KU0GKWNQ/a5YsewY/tEoX8ZiH6ScYJCA
gcTPXK/cjkDonKE1ZA+VAsEeo1wGwffRK2QqQQIRNK8RY2W5UGVE5EMX+UA2hD2F2OkIVt7XFWNS
eh77c+KeK2QziU1l9jTOE9bHyb6zvOTDKp96x1i3FQoFhUNvkWZHO5+WFVE4aXeXUaxiiZiUNBZN
51gb3codjE0TeweuO20/e95gFTmhIF/FZL2VSw4o2NEgASIulkpTr2N+sIzYJ9pGaDslYTA8U0jL
xdBzqvgIJIe7snlzTXRXLNsssTm5Z/IPe/q41KcbBw522SEjyqalJxOtU9Nc/BLZaZwvLEkA5W9y
yMLVMa/h2hL47wpnbGYRUyfkkKy5Ry09ddkb5yQGoFlSTgcFpi59GKNy6bdr07wkJt5KS2xjQs2M
5LkM+kudZEvmCZtPRM1aUsyh+yvXUJ6qyjyaRrioJ+NYIiDsn9QA2nKXBvdTuMvyQ1+tMrH2xFuv
H3PK26nJ8O/sXaOeRHAeiBvBK0GUj96/tkgwIwNND10CiQGKggJLPqO6Ea+i9tx7zhN6qMZmRnvT
hzO/nVSMtInNefj13YjdBwGWGgA8M8f+4Sl5gjxCQZJcOUhwJOxeCetawvSYFnaw6AUCL8H1ab3K
PxTZN6U7la8Jr0TSIanJ05XShPO+O4cM1gOKqYSR12LGbwSFgiAOPgr32n2Oy3eBXKPyX+PoWZn2
4XAwjMeueu1NKAMLn2VWzPYmfyDtORU1b8x+g/FohA/T9KiMuGuEs1GYQDK2nXAs7oG6dO5cGuzq
5jKZRJVEBcf5cCWSEehm2PblbxJbpRJMadMPRIHAYC2KlBK29A/fdZb8dI0VXrUVxFLMlWyqHkkF
I30TmV6t9Q91ICao7WcJoHtVM5SlWzUKN1nk/XLS6BpDinIdEdSULzfj8llQEcN5py5g9/V1E1zV
+gHDMzi3S2gYXw7hUWX6mP9JSomvCU0MJdJXGASGnaAPV0EB8dfRF8yegn0ZVc+SFXxGM2a4kHt1
Lt4c68X0qJo2cGHAzXM8qVVnN9SLzr3TcqKAGV5qtzt2hCOLtQKxoYfN2WJWkktYaXe7uGBqQDKj
Q5P2XbFIEmMuj1cJgkeljVYdqGpDniQHpffEq9cOzHXjMJrQOMq5yERVJTGEisRaXtwu3RnhLkg5
mIw3hZZDMDGPFajNtEVfTwvKRuclc7rOiaxO7DnVbrOyOZXIrsRgreyiwC1KH53320v8uU38FGUZ
Pcm7tFqsbHaKiuDiGFdXL0s/Zo1xIYy30+7bIUXGY5MNwMrqbZVulyrXqviFKn5MiJhAY/Ciik8m
uwZXMdh5WV0kC5O5u46KC2J9J6TAZNNEewRiYWGBkVBgiRq41K7aemrfEtJMdP2wJJmpX9kDVp+O
zAfOZAF5FxEJNxb2jtSN97nnLURU74YMgT2Ef1Y/O02wTYrhRGeXvCEsKxMLtC8lpWaxGRxjFer5
Up/7arfVBMIUXi95vhkprU6gqHUEVI1+0qQqKzxV5EmWLGcjEq4of9Kbh8F6yLBWTWb2kJrjqonb
hW1DqpDKnILQd3g9QM5TY1qaz0mHx0v5DJ1zyfNpud3vQehzOgp3IbkK6YvpnKMJ34YNDuo9+r2B
1ThluRJLJzsOqkSPxXCW3YuSfpBXGSG15aEes33kblX1qI0lBRrIC0qmMH7ElNga1Hta8IZyWc8+
a+PsE5fTQCPyIiQsZvwz6/7o6q+WTVsojiesXqk/8xuo3z5a+bBdJiyVsktGJLIuriqHsbTc1yYm
UHaqISWmO7mrhvbQ0IFh9ClhMRqgAITTnID1hYmHPSQfDdB4M7r6PgECz/GnOPoMMWjGRKYhLG7L
ft8Lb9HEylM36avcIdMLhX7hLbuO9HHiR5oSTQQbvtdFLxpgRK4iV3VuEemlfcJ8TuNdaOCCQVrz
G1OMT6qo/Hldvd723pN8C4AC1xqWBcqdI2NVNTpAKaBiQCuHtS6tm23fOIOsbPV3SbyUVb9OuLsF
2QR9T7W4eh04EaAlexA9UhQSpC5EE860oUNCSdQVBv6Y51IpLaSqLTnxwcISn0lDsmz7HA73NLnN
hu4hmJ5s8cpeP9KH3Nkvln0/+Z8Zz5dakWFNkjJmYGJ8kiPSWDV+UkmIVPX7wEZ4EaAMnmXklZls
d3D7LXLnmF2jim4OGtDR4BVr72tiiNMgOKs9SHygc/4uV6OdH+PeXHQA9GXjEMOKsKAGqU4xfKTe
POvGuakrs8T7KJXnvNXZWa21g660Z7ewQp60i6uv6+Tq+qde9DvbQZmLGtdhSfamYu2w8NraU+Df
KU68VZVnF6tKMFdhhVUy8IJm0yfrNiEsda0zBwiy5Wt+oGZc5tpTUnuztnroXfFcVe5sGrvD2NyP
roKE2gcULpeK+RgCrPs9LkwT6zbrt8QOGl3bpVBlWl9tzEFdMHGhwVG3Ay4ObXpsvE9buyjGKRs0
au7HfUaUk0CbX5if5nSZLFLj4mvvEqqV9/zDyrnosxlxv/TYD6QrifIiZt3Qcc7E4QJ/O9Bx75eg
G+KDemURvjrJSp02CQrlbDdGFOGSLyQ5QJfBoC8/RX3pIHgiKrA9a+NqHEtRvZkaGWxiryeyTow3
ZMweg/bM39tHGh3VvJT4FokAN2WreXeXELcyPqmoPSx/X9EhOVS01I47Bou2VhdKKu8653BzNiBh
LrxVxl4u3E/QvcY8JtTJOwZrolXMSi0iReuBxLFq2GfR8Jy5N426X5c/OzWPVT8sWOOjVcw38TEY
JuyocfcEq4d/uGX9jba5SHZ+6j74eFe7mci8QymttlFDik76mdaEeXKhOlh5hLyJ8kvMuLzSCI80
3im6lLdjQYk9Q0KJdSZMEQ2wDhuBQpWt/mpy0E2L5ingpB/rr2FyzVgUdIO6S2SfaCr1jhJBQt9k
K2as3DyTx9wj75Ea8oYmqlrRFmthByt3wofQXY2cBm6ruc8zD404wlSlg5xGXBmh8OXVe8E9Pbct
hSaKZE52+VPJDqIrWLXJjjQNZRl0RF7IIkNalu/rbZWfUuPk+puomYHegsOF1s0cn5PyEOgbp3kI
mVIqhAmBwIIG4+XaPtmFhGmMw1y1kNF42ya6iTKeG+Gt9klkAHqtxSoK2tVQuriF3B0tVvjECwxf
M30qXwQ5yNVYvEVNuFJwK5e2f9831sYOuOFoZCixwFmxKattW22NaTvQ2GHFO5WRVChsERIIDYAf
dBh/xTt49r2JW2iqcRrvbDJD9Wtn4SUlHVutaeLCxFKREp0N48oBXnQRGE09Ry5PuZqPhGSAuG6T
ylhqfQGkhqRQF9HFNtBr1Aca23BgikVHEGOHnEwEBXF1aByba2fkJ5CFpUcBgOGaZ8PqdgXHCuae
ZYtGv7aS1YB8Jbqq+rSoSDoK3IZoGH3emspiskgNJcuzFN5F/agXsf7hh9PWVKqLywI0gN01XbdP
urcK4xSwDVTmBo6UjA5W0867y5zOQcdRL21tgsqMcbmpi5kAM/pTde4G6G7zlULjCHk1C9F1eHBu
TcWBMBl5ka2ZXtHCbrZrnoSRH97vcEr35rLTy2XWkTeIAJs6DdfsSXNQ4md3AsRCvT21yi5H64L9
hjMlBcnRsM81Yxe6yrFuo5M6GXvV+PBNgChaHjqKt+vucRheg/a9IoRsNJmPWg+UGm9lfwmnZzBA
m7XFbQ+qRjMiBbWNlBygMOEC/S1xbUzzAT7Y0X/y4BsoVBTxPPRXYeItS5o3hhe2sGgAuKYhiSrY
EHEnrsEgQefHy/hpqOldlYDqeROJzeh1gihYB62g0g3LwLMbEL1z9M2jG5E9Qmht6H109PBRbreY
nF+Yt5e9WKdRd26d3ynlQKnzAO/REEiWP1dM6crNzxCd+jdQiJmI79gDvTLghFjPMzxeJgqYyefc
ymDcEfsAbxmsfccmayZbFxocllPgoXE4D+EJavsAX4ylXAYt2kVVhXLceOKHX016tRKKu0x9ZdUS
ITsgFKVUQmXN46sYGgYfK14Bni1Cxvuc/M64wZc26HNalhnZHnOxiNnt7XmQfKSuASTJJhjdsooD
wbRPk0ucHxXttWNCE7ZNNoB/iLxhK3J3O7qAUtgqravfDWu3WjTtOzotwlsWHiO8R2xm/55jIPQY
MdKNYz1OBtJ3h7QglzTvqpwHekKMec27fZsUZakzGKvT3lBc3vgMib1GmEK3zCsNo5W19Mtm3hsE
ACo3gfeiSZGJ7gxIXlHx2gC1Ji/u1T7bR++x8+jnmRXE5CL4JbjzubBBcufkQoKoDtHSuafoZMI1
FKwC632wQC871Cy/xEO1bQ452by/aoIg8/hTN19dHkpz3Fr6NeZ9xX8Lz3x2q98BGAHaMB8sR7qU
5h31JgmxckSLsv/WJCZSb+dQfplXj+Q3ZkIs48CYD7V/mjJy3M1ThR9xOFrhtUa8EvTmc5M+V/SH
NenGtPQPI8rXGoVUtY7VI7MXIWd9MfBk1K+ehtOjri8S7/EGG+cz30En9WVibu05/TvJQJHMu8mx
2We4sAiWTJA3JKROQuITkxsuNOd+CB59YsN853O0+Q+2oyxG9cpnCr+l/vxlzK6xAirE6anBap5n
N5WTgk8Jx4idKXwzeGlTswP8hSwy6aDERyTghQ1GnRzXTV9/1vk1opMhwb3rFjJCMqVk0Z0rLT8P
piN+HxCywTpV4tY49yUWI+iqgYenzH9NxqPi3QyAq+bJVwib6K/jxFEweVDKnthVJnFiDfw333+s
zWNFyE0MnHTNc5ya3KbTiCKIrsbKv/03QvudNkDdKOVZno6L8nuguJ2WueXlLcryFJcGwrqOMCKz
mfsE7hT19KlkrxkOpGq8htrVc4wlhqNgNM+6uAia7IG+7JNEk364rG+II9JL7OpEr9qm4ZG08DcK
GpYajQkTenWeS9PZ94SdMpmM687cWNFO1Mw9+yDc2ePvHz74m1jyywd/0Rc4cVKlee3lJzc7Oc3O
dQlqCHZNupXoW7Ds/a0yytrg2Q+f+439/etzv4X59RYqTdoTihMPaq9hC0OBtPE4bacEz7T5irA3
onRUjosJ+bGbQRcLHXc5Sl9cyn3yUwjS9ygJeT0kFxvAiDLv7csNKMrYHwO9zE9oY3cwbjop7H2U
4xOCudnF4hWjkceEg79gUJxZUf8U5vPd/MIVaDI4C/W3Lm0ofz8Cbt76bWDXjCGYF/RzhboaUrpA
Gsok5yBg6ul2Y1CvfpSH/evh4xNBMnkl+PcXJr4TQ2mMg4E8SD83YbQwin6PANBygDgx1NVHhRN4
6CyktjodvZ+ovG8CJb44MSp8ex5/fv8vGhBPTcCoRfbniyschDLZO5odsyLeApBzA5AfoHtNq3he
aL8mv1mxL/1/PI5ETCEYVvEYfyNu0kCMHD5QSKF/UJxizTC3kgIwD4MxqoSuD9YWiRzZqSUIRQr1
sKT68J2JFy2aizMy0HWf/31N3whOfhGoV9lxi0wF/dbfz4NQLdF7dpGd6oxTTkpXSv9ZEcXE/Sgc
ddOQo5yJH0Ss/3wNyLRE+A/7IRsj/v7QKLKCvjOt9CQJhgkjS8p+hesnyqQexu1Jl7PKF2yWDuaf
Kca9/MPC8J3c52ubVIMijXRkatKXrz1RXhlHOkRKDI4VpOrM+t1M3qmwNNgnDAE9CDuQfNoM8wRm
oB7Pdu6hTa7WrXGUEmvpgSG5u1Wp7cuubPLYuwuWlXSjOx+9dQFtlbC4D7g0CQC/KtpMIU3OiEaC
sxn3P3whlhF+s795SUxtvNOex1MOzy+lP/+jd1T1bnRMjSADjVkwCKxDaQyXNCS/0vdWCP3BMCjr
c25meDNUsjNM6w4XBcG4+S47OEGwcet+U48MDApJuGAkRMM7urLVwvplcOs1Gia7vIbTxcHqDrmN
OXrUsUPRBNRIjlYYWHDLWW7TWS7P/eonmsZtZSvnNnVogcNCFpxkSgDOq7MkcUwQiDRWPmLoGx0h
MwrhProW3QqwoW7Wkf4mOfAqFBLkBAIp/ogzG60hn4S1GwT999A2GDHDYzDdsiLcusxwTmlte/ul
R1dXYxIPs/2YO/ifsQkgEZFYR45K25TJpPzdk/psCmUFfXKU6HVT10RWrEMMiymx24ZChU6sr7GN
zaQEZ8pUef5aDUAkdrKrmrOZD0uvOvfjncnIyvNsIuCibdt40OhDQAOTTsQG/3aFuyi6ncg+NUfs
p7RmxN12OM5ALTX9oqlverBzJ+g72A4neoOxl9LpiIEuhEHD/hI6VIArlxjdEootEuu2RZQtJVQZ
aek92S526631gWps2BWl3Ok4PTmabORPJx9gfAmL1KCKul+3KsBqtDcCiyp07NHSZsPCp0gxAfe5
9bG2oMtrUbTNWoMaQobpwlMPqYAVwlgbM1K3NS70EASdookiTTboQ+rOOY4A6yWrBzRgfFf145MW
ITvSbAjE5reSJQSuc4hUhHloSnogAyyHhjh1Fhm2UUyU7QVrjgI4knQtW+NH33KJSXToCuPgIh8Q
k72MGOEk9RAU/SaE3EQ7LfkQLJ3rqvGR1by1YCVGZ2+aViY/h78EXr7WHXa9GI+JPr2DZGxe6KU5
5m6PbcNej8zTXkVq2ujxc6KK8ssBASZSdbBsgpSCxVhD7sGiNMBRGbNLmog5CNVCy8KlqqPBj3YF
YFmnvRrwsEqEeIyzEqIGhXNRZ6cI/kqfwHFoFBJWTAUT4s7Td/y1aLEjkYehEjODF3lsO+pvTKiI
Txs039UuHomwooHO8TdQnojV6JnVmLgzkI8Xoq/KZu8PDRQIAQQp07zDE2S4nxgikVVbqrLMneb+
v7cMTS7PX5cay0ECgSTGRgXxZScP4sQRfdrFJ7V3FxGvdK+MmxgCIQspWjFvbpFs0vDqBOqhj/tr
2o6HzBpQXjYrUP//vpg/iR1/X4yp0zSEvgD1jqp+NSgIc0gqs0wFbt5lm54czo/VxLEzgjaDyZ9Q
6gfOopVV57z35snQ32OUfi5tzGmiHWmcN1YWnRqKTtstTSjgyGCPrjgovBgdutD2ZOTtEmj+h4nk
H3sQV87pgIxXsqO0r14Ov+nQLGRkJiUI1A2y8tp1DU5e0ijvBvdu+pS79Kby3yIInpiWk7FhSlXO
Smus0ulRlClk8qGiQYw2gLohVwYQDUW5eu+xPlQDud5EsXAithT8rtgqo2LWUTBh3Y30T/9wG75v
P3wZxkkZzmoalvZlvNJ8nOpN74Hn5CREML5448lIz0p939QkdRBTBojoqUR9h88msXk28KVqRCsl
v/bdKvbvtUhd1EQZ5ETb/nBt32cchg0C5shMd0lm/JpNHeCFKgjVUOChqQgVxJ8bGYzQu2qKReBi
xSjZApoDJYkQm3vX3XlvSDbmHOVXERL76CWxXlIIhl6/DynGqdge6l813GoQbSLY25RJxbKwppg/
vGm28/1nlXMKEkSbaG2m1y+TUjg09BpqVYHn5Siprikqt7FrzBOoNHmKMqwMb221DqtwpRXO70K8
FVjtPWfgkffuJwhzoyLM3qeOG9ao0T5REhi5tRUuVUcFRGJ6mtxgxf4cAyFkXXUvOg7rRfIyxhjU
5H4NYlGxzo91eZC7cMBGGTj1Hfa7N6kI13N/2bs9wSrwsuyz7ohfDcdulr3UxOgYQ/NgkiqrTu5d
xP21CYoEklghUCLgucbDHKzCoD84ZrTsVfKm15qh0Fh6zqwA/4hk/MIaKDsiQ5wASZeJzE1IglPC
TYjwK2RzU3SNFCtjyZdAMuLUA31B3SKtX8tiWPk9AVGXBku4FPjKAziw8So1tE0dis/eJF526PaS
mIY3mFMx9ii/NCxha6JZL68qLRUdmYrdmKxqFP1DX14TA8NckQ5Hh+TetMPXkr86WXevNOI46dj+
gpJNGDTG8c6WVgJP+VstsncRXHoOD9T16WaCV+RbSpOM5mEqFti4joaJMmQ42sots/0/wDHHwtC8
2Naw0Kds2TbZA9GUwaCt5IMbeuWjg3xu2IRQ3NHoLuvx0lKMB3p2sEyMR8YnN7iUU3azyyuCGfTz
kJscbab1kG8ifPFy542CAmgkI32fRo5cP7INj3XA9MqqGeuffujyAYR+uuQ02Z7+7gXIgR2bS8bl
bCdUgTAZBenIyGFsEaWhJFzA3iyVSdvG+FmYZ/zq1vrTvTtqu4pxqg6GBT3ZWzlVy4EsSfpVTQPt
VAdzDd2nNNc47z0RHCWh4hljNcx5SlqzEgy/Ir9/5FWeAag7Aek5fnVIkDzKv5Y/mwbn6vgYmykZ
Fq+IeO8qay2McpG17UVOL5NtYrs6N4ZK30u1qvJpZ9T8k/N1AceiGv5SJr50rfWWZMQEyOY0czxA
364N/exRfdRMCzCDxhyXKQCkhUipUmVfLak8by4lNFmSNqT2AwVOLoHHFQ1mw1lBx9pXr0bRUSUy
T9E0pmdbvyio7S3mOMuJ1o1pP6nWRvWGQ4dJxc9QWw46Pwwam9De1SWKbtM68grXDZwCL5qNeKKR
cURIhGwkRFjGXT3b1426nyYM+3xTpxA7mXXijtk8pkLH1uixYE71/9/7Wg8wVS52GZjZmh/bYeos
gd2q2P5AAwlrwrT0Jn0fmrhmzqvM0AW2Xcv3TPq1tR4vtn5s5fdorim9JhhIItICLHzawaWi6oun
Tq1vxAmMCe8KuYxdMOzT4DEvdPoqeYHh2eUfNImfqRT1MHZni9NBLulYol4ic1dqAaGfwXygk74t
V4mW3FM0eBw0D3s+RQjc1S6aWMXRm5FClTB6jEm7m8bXwju4nIJUQmlQalkCys95axjmAsmgykmS
lTBuHifKYcQwLzo6v4GpBaQyq9kvm8tDBc6oHL1btCqlbAAIpAOKM6YpXdakxyDF8rJiPamMD806
VLVTCK0SDOY2MAUdNJTxEmsb6taizs8JIv8Ipb6U9tUMvhzoa/cjiT4oiRmmaSFFxe74StTKLKfy
bGqXjQl2T+aPMN6kyRRbzkKrL9lA5hZaI5RTY0OnG9qnMVj/kXtBY1okMTAZM5YnuHQJhl84yj1D
vukkm0HJFwG6K5e0jIozV/mUFvazV91QU/gF9CovbJl3DwMyyQZQwIjFhvAck9hNOYS71VIdiMfP
GFbwuNJdrHdkBue/G1JbkSAiW3vw2mBFwNpC2h5KL92POH3DkdSONntMwmiPp9JjaK8yb2mOlDpb
2kGt36SSJ6zbhSpfCv+PaU3K+i1OXtIQU2TjkkMLvw7rJ3yzOlcs/Y6yyceyfRW1tetQUKl6u+fd
b1F4ZNoSeEmwTrhYatL4JrAu2zEOayziYNyVX577HOkMMmkOdGABk3ZwcVWbjHpW/qABAaalf99m
PZ5/ahA6fSnDArL42mXjYkC8A1xLrcOuJ1ynH0dy1nwoMi1dDiGN3KxV4s1QPwX7p3RPyX1TvrKt
8ktJHlLHofLvokFdF6W+KOi7cFR86whxPdtapqy8VVCcQ63fTsiKBLriONzF9o2Oex7AcxReoUq4
I9BR/dnhG1o8pZiQKBfmfOZ0yzThmt1hJSDhiKbbROjDurZZVLJLxHgwdHaFToO+33qTTjQ1XqSc
HCR6Y4g6Izpt74/qhSe21uIdr4yDUcHMCTzzraXqQEiW8TqJb1rWLTyeRfnLyE8nnwxpFKSnQeIW
B7JccQ4xiin+75wQELnSeTEnhZq1nsol3UkZdglSLvSHaryQv1ZzJpVS0VJSSvqZhS0akfkz/kb8
/SFRFEOi7Pl+5GuukzD7UMPqSf7PaHvG1jgUkbox637VR5wI66XlQcqpytrCzURuEvky9J0ri7pE
QVmu3MBbqWgJMmmmic03ItxOXbLvw2arJPkcW/ss0O7ignxGHluFLJxYZGePBY6orTUFdrPAHvYm
QVNpvbF6B+Za/3Nca9HUk3OwVMt1BCJBwMwy9gTP3E0b3He51LGBdoHyw6j7fdLV8T46lke0oan9
H87ObKmRJdu2XxRm0TevUqhFDQJEAi9hbBKi7/v4+jOc+3ATgSE752FbVVllbknRuC9fa84xcR5e
NIGMqcQUPWUHYVMppxfKISLSGS6IpZQq1cyvtfJ+aqsalP2gfR3LMS8Nl3He+LVmAKhnpNCnaEAx
cJcIWH0dsQUefzYLrQbclyARKfcd5ZZ4FMSB+vci31S/HUr56WS40lyHWvktrCwv9Miq/JpGZp1u
DDMGAowATRkWtWwfKzvcj31OB4GvE7DqpPW+jWNmUZQP8kR/SF6djPS1jzYe8BU6O1SPFOS3umWs
ov9Go3RHlFsKm0jHX2t1nRgARrpDBBHbOicDAZvDHwBOLmY+bSJyCQLkhGeimORVGC5V1DlCSGkR
N9dXe3rhLj2DcPRmQ+4/hcAJxUaexwMhNLBzol2m9GyS8nyshpeYhlsFGtNrUMZhETKuGLd/GpIY
xGnbOBU5I11q4yutzasioAUsrlisnyi6jfoDGpBGpsDVT/txAoHhB4YB7UoZ7MvXZzQtQ9Wr0KTS
qHwVNZGQ8orym0KdEUTnhcc0e2GHCK89qz/9TtoVPKMo7lUSVb5+cDWpSl60fiaGcqLxbNOo0mrv
mNesZJz5tatkNOWnt8Mk8xt2N9RRzb6Ye+WS7akVAOwD/ZgEDUmCue+z6yd3+yI8quFt4QebstpT
BrCbl/r/ZeIAYMfAycZ/OJeA6r7uqqY144yRMr3L2lkqONdoAYvG5cSuLM6QAoXV9pELrm1u0Uyl
hVVIzTI2GZmO54xkB+saiBXQ2A+vq8lp3CFLB9yNfXGwLfqyASwhidMnfK0SPX9DchVueW3rNOqy
bcMbGTpgkctgyr25PDiryj6PqLa1ZGk3oduq6ULcxaDqHxqUizmlR8EmNmrDKjReasuj02yScZqs
RNdZLsgshGzm88MriCMxKjTkD7j2qBD+tFq+8uV2Yeb1OcpW4hwk4Iy1GFNlGMZXaa9v05KzaTc9
JsCly9GVphroarao0rOYnYjiXE4hncjB/CmrOCfolPuPNWuCHIYnpMkB/n4qN4UurS46era6pkKo
aQqaYu422W4DJ5wDkBD/s6kHNk1Uu8LPIRD8W1tLUa7Ia5TjA5ltfZgtaTevUVyLwkY12Ws5OJkl
OKrgD47ETZBSMJoz+oCi3V4TiG7G+B4ohovJQsxXoEp/D8FTlKHtKkl463vyDb5kKAmxtiFCetaQ
L8JJUSnNW4VTkbjkOJg9Ha1BjVaa5UGjTB4ofeQxv1HZp0fnUa2nrafWO4mdtmrNeeI1HPTRFCAu
FJ80ljb1yMsAcVUi6M3xd+Jgzl4xFJ4LUYx+urjjOhMWswsexAwUDy5csZUwvGDjBs+tImatoDjD
ufYY6XK3qjWQi0L116Lr7SAvlPQ99Pt5wP0Ga7Iq6KoOSDEz5x5mbZzK2J/OiTm6dLSAweZUWTTH
XknoWBbOaRj/jmhCab3TYubkydeSXgJlRf0lJQzLjWfqaWvIFz4N4HRkm29dz0FfMICNid8/J2cN
pAeVpGOukDNpz34uLTCaLPqGfqmXo3jQ9Ns68F1dfScDaiVqa1HbD4wrWjBTQtExMFVA3NUY1b3n
kHlMW82kcOhM/YYgtnmacrEYXWlgj8ajVXFaMizsEPbtRKh9rnkbO/af8yGlAqJLRcO6gI45Ntsi
M7aRpT739VM6pt2spJ0BP/WVnxeBxsYhzqnvRTFJudCeS+rWIrIXqsd/pWRsaItU/3GyU9nibRIH
xwaVH6XQJCs3ovgUUKC8VjchdC6lbVYcwgQOR4Wkp6RbuCMNUDhRFcfIqlSiOZ1YdoETn2KaWkER
7FvPVdUzB2rC4SqaAqKYKj3i2LmEEivTkCpYJLJZK3P/Y2S7DK3kEqcyz/+AwiQn4U4Lc+yiwwI4
QQEez+8G11CSlaOgDDPaz5NMsJDN4speqvxUhliqRSuadiiV2MV8PUuarjKqEaITTxjtHataEqe2
HewTURGTvGcoUOTpShyWcjpEvxdBP+1wNPgdgirY30C8fd3h2ozdD+sL2xtNH2XPjspcm/WMyo8N
9ffP+nFvs4jypbEK8EM1xd73z8Cx7Tp/QlzNJ5mCyp+V2zQ+dM4NujTI8z7pIaXbwQdSbiRjl0mr
Kx//8+cTcsDUkyb2N3OhkyR61DVDeqgbBa66T0Cy8Kr1tbJUo/iP3A7zrM3XELxcBvx18ioEnQyD
j2ZSsK+wOOkvYsJIjSz+nkE3KqYbpSIxN4x3HAhe73bjH0b1WMVq1l5lLzABwuBNbhOCpWxhS2s7
Ud1B20ejOh9MCS9hd+NVAk+WLlQ5OKZIsVM0V3VabRiivXIQ4EwP8YKekqTQcArwH8qiFUXlhews
5DhPBa1M8pM4WYE2SuC+a5wpx+ClgTIvfLZZVhyw/d/gD6YVHNhgqJhregH7Cu0NBgJbSEViKGvw
r+OYS2cAS1e4pBso7NUaq5CVc6bCV5NXtOMeS5JuyhIn2armfFo+Vnni5hx2aik/s4s4hbZyhuZY
5uY2oWsEq48AHENB647tJA0y1LzxUu2cjYzIVGdwpSQkq2o2orqdoQQ3v9/6z0CjryMf1UY/oem4
X0Wyk3gH/3nyKsTacl/1KTKJ5myUAzYvIDnTu9jvQ5FogtI12il0/DCtC9WiRhMA8PRnF5vbJwpr
jSvFzigOfky21TjaCda9mP07SnZM45Xklzd6xwxwqtBtGSoiaGbYjCvfEvRzuc24e8jh8o1zxZNu
yjGGI4uzJ0ma234y1hIrLTuMqEhK5bUfkbasUTrMGUSghdQWKociO06WmmRsxJG+s7QNS/1VAMbn
4OXiYpG7SmEP9wTB0adu4J+LFZqG6ic4Iw+6SgtymxlIXqHGvYqWzq6oAXbRpP/9Bn3HTDpEkFBi
w5lkCeQo+vUGgfiwx74Eayd6QXSyPC4Gu2jAViiavKLzKC6vSaeJzSEDQgEWIVcHAOPwejpcLQCR
f/9O2o8XwkYjgQeYbwfS4euXgtQy5mYEE1203jIGJFwNUQIP2ICEHqkNktsUKJ+IxWuWwsQ3VRJ5
gcWdZOkLjcfM5NmqsmA9GZSRsO39bkvFNsY5CE80fsrWYDzPQyWeQbGX0acVM09OxnGpLAyC72gx
88cGNknHyx4ai3E51pDKYG7bRPNPU2Pc01rybzy+SSlaEBiOxvY/FQlMbiH9Vvai0iOubtugEEfz
cYzCdm8az6xCCmPn+pBgVxU+S7bmT+zlwtZqIB/Y9igGa8EyJfxCag6IcOYjW61w9GW2cgJX9lZM
CLfRa3ba9NnfV3J7YRRoi5HpZkyX636jGat0fA1GlACy3P7RrJQkB3UO42HDy/TQOeaz4BuEIX4R
yEc5hkwJSkoGzwSppY4tvdd4BPN9VTZIVpmx2tCg7XRrFtGaqpdBl7g+opw2pPFAos2fgmsQpd1S
H9OnVo5fDYIHinoj+lhjtBRwRwUdnRr1s1zptwA8ZTwEGEYHpJTiGYs9b8MpbR5TAAgzLxXmpFnI
JU4UZI+ihO0FhCi6G217VTKGR+XicP+miB40Pt4aNGFFma2+RGiVhPgC/54ob/VB3dUBpsjkP92A
GYvfER1lMpmuwnnFEjO6ynzUHYJ2tHNjjxsBssO9Txe/X8XnqsUql0LnH8qtGHNQA0O2SDpzFWjq
g91FWK2LDTvXkG1yTZuPQX4qmmDewjY26UvQxLfR04lNbEg+lNSZ9/gkQ69dFygC+qcKJrvKNejI
B6Bc4iTThtU5abC01xB3seev0BrCaCNRqw3CjU9Ekj8uYx4MypS0hXgeHodi2omunUVhGMZcwP5M
7pUyb9o7Tzfo8/HtDJAYyqOMes5JV3AXto6ETchutsaYChdyFvOPUt3EzPiUjCuTulvV2MTZSQwt
pKp8FculAocgTIFd2SuGflD4PckV5BShqfCUs9i6PL88gb0keN4uVrZxw0rfJsE2oFMjdHJtjKUO
WT5IX54kh+reYABl6ut4aaIFEJU59b/eSW6Te+LIUWAJAhexFEobZgnPMR60ZJuozt82GP7LULb4
EG9723lIx/xIeYziCNW4ivVh6I5iUjTFKvsJnfOIqYTo7bO4iNq2n7fgSaFW2wCsRXfh9+Xsp+qH
uovCi3w4amP9Yt5e27FcZ/RJD1jSWFrps9F3fKyY8ndoY96Roqg6Wq9FWgo3FvPca6Ta72HKLPK2
QWNDMy3kaPbFemr50FjUtIEOFm+h8fTdSXiIfTJO8gWS0tHIVy1jYaE+ogotS+/GByrCnMFg8ILA
NSNSOWpRYiB/vnJxfhKowGtxUBZSBKvWhbpPJvOV0IUoFW0XXvay35vwU9KPvDrjebOYoowDQw6u
SRdvuVQVUtzKGa5UyN+rccHZEr0fMijZXsT//8/Oa1idNnL/koOjvQPYYibedef/V4or9seVnyx+
0tdtnq1NVpDlWMD4Hf1iyzU7UO65PiUHsXGIXgJeurpQFmJxEASCYuvj6/VZoSTlJLArBt1JpcUy
np8kxwLgcPf7N/oUcX77RooitAtIGNBZfv35gdrVWSOZySGjApgiey2oOGLpjsTYng2TOY1QrOVC
E89r7pH3EnOUlUF80yKIjPhZZebsT7cpkJ3AP4u/0yFew++R96ormj9jeQ4xJaaMPziiF8q+ghqg
MaUwCBhjvbPorA5T/tj28Z0YMoqOwCBHG3FMTRCDcMr1FWXWnWSlBEso9BScp/O/U8lFBI6QM5UJ
KWGVfcQ+ooVwDUR7oRseRHsiA9EoEYjY2bFryNA1mIg2Y7z+/UL+8Koj1idXlHtrAE7TL160vtKD
yfFGb+8Vj5p0rgCCZToQdfyPwzptH/pNK6zaPiVM1e58+a2prvFTfnjZRZgcbzraUA2x0sXNTIo6
VZM28vYRzn0tBphhVcOahDYfSlSO8UnvXnjG2EvizlhPMekNFEwZz6KmP7TUNGWGFA3rn9FSEMXX
FqPvL7ypcxTg9GYiKYZ4+vVZc/BRG0x4zb2Cqrou1a2cvjkhM6Mrt+J715LPIRcdRCIA628LS96R
SNMFnrnPs8dEhd20iRBzcsUe+yiBbsiiEq9Y7TpOaoYxrgupx/bU7Hyeu2zas7c48ZXF7vsqI74S
yRtMfZAJXm4EcWXEOFH56Vrw6iEhRR6qlCtiH1xYojRvr1yB7+sMICooOqj+0K6RRfD1SsvIEj19
aAzCDlZgWXBLefOS3lpcv5IZ2BjvhQxLA4VAY98JJZBQsTOGHtjcmWduxbHn92/0w+8nVVs1yZAQ
D8CluCtpw9xyCsYUIgYlTFZijGDZLvNpyd8qdXPlHMGt/rbSmmhcEMtzkmBmctnT7zSl7nReQuAd
Psc3juTUkGRcOflc/K+Ko5YdD6eCxSFH/S3SWEQkSkDzSpsOjrAdRGcde2EQG6jbwVFYvE0jA14o
MYEG/MF40X1gWf22IC9Y5KdASENc0Z4crWYhxKXIS2ghIqjrXV3fDcVeLUig51yg1x/syas02auw
v2WiDIXVriH1ydjndEt1blp6lizSjc70qA3lUaowVK0VtEK5bQFhYXbsyGstZxIESSdk+c7HgvAZ
ICD5Sx4gRkXlEIhkjHyVKBGnx9EV6n11ZIruRxvRJwbb0mER760QEQ6ZRXW7UdPwGJKKYQ2UychT
xcghdl6V3jvVhrUcyYnOlol2HCJl7jXJMc2zVWi3Wz1TF+IwMnkWnlr6JOd+rNaEBsxM8gHNsbhn
7LJpcuJahFJ8Uust0TtrzXJ9+u9ZHXNS95d+DXwXegOXUFK6pWOLJK6Ao/3HOS1s0WLNaFAGibYU
jc6ufJct/iL9UsK1RWUqSeWHjbZVrGs+f9lHOSSGfWYrnRiull68SwccbfwNqJfLrO5uND4ysNQz
ChDMbsd2gkJDOs5aTD6FVi3idGYRF10g6g1xpXGDbUiQArwhCYhA/65wRUXzpyMNQ5aheSHfEjed
NvuVZ/qHV4gJDHsMKlrcIN9SIfqhscnAMvdidwURItTxkI1Ja5poouHB+P2N/cy7/1oZkAdL40bD
iGOaVI9f15B+yqSu7yRjX/Br/TgROjSXVQw+3EfRcDqs9B6gMryFdlCIdH0ZOLIirEOJw8w+8LRz
laR73X80GmIE42pr586y15H9WNgmCUKiAd0X8tw0u5OFZmcICa8xnh2nPqdoDVpwwF31t0VIB03X
VO6qhvO+A1dBthfE6q1lPV2pLb0JimpsxH47ofDOrmzrP22pjo2Gmo4E8tRvA2stj+PCnwr2kvCP
RENRQYU5LTTTtQqyW/sN2S3jXzP8IJiDR60H2kniZPAhFys9fmrzv7HTXllKf1Ak26THUrHJwhpD
n+TrjTG0PpMDqbf3WvEApsgymwWsfDVrkFPD8dfOoO4STOfkwKRWiUglpY+Dmmu8G0EXC7JB3s4q
rhzAYnccTyX1U5D3K5mVLn4rA31ZN/eW8WD14SJK3JQ8Ox7o1N4q0eH3Z8z5vkp//SkXw15brRNr
UAebNLE7cyDpsz8Uyq1avTLwNIJz1iTLPEMl0jScheG5otZf6i2Me4/ALX5TAeWr6rV5lu088Fzo
PEP/oRVvxQhJBjwUHjo2vzclvRuSh5gAK73YKxJjQQdBE7PDjPcoqVEPMyDaGSb5cFbv4jiaBXyD
RNaWcWavJeoES9t3lr52fIiLEwkrTnRDC9qLiXqMxkedKi+2MPA6zpvaghN6850KuQw68VC+F4uu
Mrry2lTmGioch93YU0JgIXO12Y3hHiLepyUZ8ZSLS3xu0ddOyNKRFAZzcTF7qAKJcd9ayjFNaOWs
xCwRIgYF3jHlHyyQpXNlsTHMb/snd0YTSGSNkoUR8NeHLA7Nkq/e2PtRUraaTOyORGZ9+lcDfxZz
p+gQumQUy+Pz5L3WeH3SXiNl7WCroWsOj+Sxdmw9w6Yr+oWEHqwRdwo+06S5fR9Cv2VHLqZD/25N
DVTBA4uw17Ogmea69ug+JTX2FGSOZETGRoNG9ZhxTO2DfrHFx/zuD5jssRu9pcNAGfUn1c+O7BNR
WdCTSnelXy/bAglIxYCgvqL3/mFNwKPI4khp8dO43qxTvW2dzNpDB1Xy/ki43CFzmgVTT8RIoKrz
ueoFrmr4+0R6Ulkh8Wb7NjEIU4hmGQUvMcpa6S2lUZ7ZxdX8lu87Bd8PxwIna80iPe2i+uNcned1
Sf1rIS4L4yc4iVa99rM3nXtkduGiY6CtjDe9trUba6vjVIFVgYtisDhzr/zuQEQuVXJjct+Yghkr
ExdWLQdrI/sbM9okjTFArZXJjVu327p4UC3iI99Ih1j5lkJIHstQOF1Zin9oDdOjlsXkjN/ESe3i
Z5UQIJ0Reu4+QL6VS+D/g0OgzM24njfmQ98+jRHswvfflyjlU+PwdR/kY22HERpBP7TJL9QhRuO3
oRNKXE2YDITg0jys3tSSrnDry4cmcuAqrPSMgqpZihAD01tU8UGlzsm1Y4QBP+IBp+rt03aZkE9t
ALNkXZ8byZOs/DUrmH14FjVtbWctzesKb7eGO8lAfU1tlBESWoI8aYi5ja03s3xL2GEbW96aoJVY
7wHvLqX/iKdG4ju4aXVbZS92zUmbqanqZ8grwgVPIokxLf8c5EYBg0Kd30fvU9a7Gi4sGncGtIak
xHzCpG0kdJQ8sAqFvKYfGwI222xRegRuhwZtUw8tL8pBlBoFPdI+IBcbNSJmBTuZXK3W4XKgx5MG
3E+By5aRjh/W5M8D6r5Udb26XurKYRgr1/TiI4450VI4RsVbzyieVJVlRcB8RRdgKskMg8sjCLGT
AFmGT6PyVEr7lto4u0nkfm0Qb6liR530U2Eg33rSa2WmMzQw2tiNoKv0xC+S/wwcm9gHZJ8NbC4L
stxjPDHx4RonrZtpOKtnmWIGs8kiz7M6YNaboVfeGvrJnK3zDg82WMvWrF+siUzXZDxJwyoWqCV7
PE7Yf+qOF0Gngdk/OnVxVNvuobSzENaLoJImScVEYFj4crqXEpb9CgHzfpQbpFzWbKBrSw+GVCvA
GNkKcxT3F1cdBKFx7ff5mlrnlWHWDBQ/fyBE5I4YVcDCgmwBhGTe59ESY2jY3WZlcqUINH/YBlSD
EZ6wPlH+aOL//6c75pVyFXOgtfZxbGyRgmFNJdMm7d/DuL5B4CqHbJfqOTbDoxIKbZ48vHN8EYox
0Hk+gdSIERoZdyaBRRYjHNtYtslrkZ5IlmXWXpfMvdNTicI7R43fn9nMFaAUldejRjyppKbjMMX8
mmzx+JT4Lvk79i3tUxHjUSHDkZON06wL5ocpxXooxa7fPHnHEvNQatJK7+YFovEQvF+NAYcaretX
iBUskFDTw5C9/r5cfM7TL1cL0+CsD7gBDZt60QaKqsDsU3BRe6dqDxI/WphuvHYv5vvYcHLtXfeJ
6GbI0obbKlT/U7u9aHPGnLWkUkyOh1nHnAtVguKBBGWb9XqOYVD3kS85/Tt9XI6yILwEZGsqEPYU
W2ZkwjrTpKzajEk4A7XA5RL6DILnPGIDlbAOeE+t/ogtyg2TFwrYLvKXOfECXojhRiIV9TkusUrw
Umg9F5IrBaGjC/P5x9Q/WKwGNcGx4dTPQ0YxmnNNFWF879rY6r9X7qKstRAIDHITWvuSxn2s4DWK
d6N/ioN1K93zWhRDAL7okCtISqrAraA89v5dRA5ohnrFuC8hlxRIriwFBwVAMLt+M4KHUb9vjGJe
ItQGezSoi4J/ex+uFestmfCr9rPRfJedcxkepikAajtgFdpAjHPhUa5V+6UxFYwUr4NNLy+6yYOW
EyCUU65zVe3C9iOEmFWRKgNSN6RgIfB2QaDyrC6iJQ1g9/fHS//eQhMXie2d9o5sOPLF+4gwxjcn
lc3InDjz0VOMn4wgcWWzBmSqrybz3ePDOZvPfE4BQXBjdosSghVLMsX/3AyeWmml5nALpl3r35Wy
OdcorukLzPrxrKfHDkQ7ZcBGVf9rYO6FFFHmdK/7555938l2bZoRKEAmQbaTDfT1+F6oQjXvfsKI
0HkfPbSe33/z5xzg+yv1/3/zRVdTtwtPzr3E2idswFUqLaoEAwphvTmsL5k5qO+bqxqmt1PBlgvv
klFdZNOjHDIv615K1Vg4POJa9ZBRl3iNcRcHrRuEzlaly1NZS/T0YwXwi/nSWyc/tLRzIr9YZJEg
jWybqYL7W/PS+MQGHBT/I4P4ZAI1NEZ/MykvIJ819dEg3yEeHkXt6rdMywxEwzb5Jf6+aA3Wa2LW
b9DiCM/SUh3Qs1fALWRrLna9WAH2WW5U59xoxIBCfsaErwQ95FYYUc/IRgBJPlTqrjSJ4RqHRVPe
lZIEPXB35VL/tNybyDw59Atw+uXREmWNE1kJlaMC5gjAmf+3KQua/Iob062WUiaUaNKSx0rK5ky0
XctfUV6XiQellrcmujHGeyt6CLOFrqwcAC2DdibRSI0ONmKYaZdmu8Z6sTo3Hx6c/o1+aNg8DiOT
BpqTdGCndCeRK5/HRNtJ8wYlHS+jBRXQn244GEEGuGcK0mWHhO0xgQec/q3KxzL8T+FAnjyFIDJr
Z42QtlfJCU3nin4cMRxDN+DPZ+WBUrXMsVKwoCIeHRBTsjb2+VtOjUHWw5J0titX9PsxiqanoStc
UseiIv+6fyqI7nMdevg+Y++U7xNza0f4MyOm3VdUZT/eun8+6aK5jja2tIKUT5o6pEi8+PYxpViF
F/77L/qxDP/3J4kl6p+SIBkxjQSdza0jNrFuEA+wh5BGqJ9Kba7SKe2qHLHftZVPXKlvq8A/v+9i
5Qsdu+myhI9ttAw8WUcL96XRPpzgrlcenOC1jLrFwBMHVXleOJBD5T9GuqJXY1pbIzjFAnY77kz/
bjT+9q4yssYHi8jYGREhqjeQ4yN1K+knPbhR4r9ZsCmaV0mj93rfyU+VtbHBBRbJitqibzbFVc68
OLt8/3U2thAB4ccZ8fWielVZD5Zsmvtefhj8W95133R95yOPWLh1jr/yPLGvvO0/AF6ExkbkI0Az
ZER9sbBaozq0esqBiul0qlUwNVf5iE8KB6TKhI+t0ACbzHx9hiktpPl81Zii/fS7//0K4ij7z8Ok
aY2ntCVfIWQGTFsk4TbBXKtbMtJS+GW04U1EO5gk6xa5QNEsklSH4H0nmA1leifFr3YAl8hbecHz
NHKKGXw4ztu4XOftnwozdTRgZvGOA2jhur/Sv9J+qll4rRkd0wvgYHpxJIUfabZqJ/N6Y0oL/ngZ
JFx1vAutp6xjpkaLjcRwkHcEJnI2wgE46cjJNZXeP01E+yVrsm3Smm7gtMe27g7wGHSMNxI1CvC0
uaUbUE+A7hgcxGEdafKLwPDV71aQnExfXuNjcfw/gp9wHvT+aCHK+v1t/6ngYD6uEILgGDpL2cUN
MhV4TFi/zH1Z9TsDHMDIHMQxFmp3J5IJomOXVMfKeZEAIGNNNb2WDhWeuRrPOqUo0POWRhxvq/Qm
T3uJ/nrIGZN1MAG75i3Lt7588iH90ejX8hwf8U4jwZOtAo9yjR3Kih+o8ixezOwFKdvc77KdbzEj
l6tt6Zx+/7Wf0tuL15Cujipz2lEo4C+N/L7ehq1lJhpta2flM20I5a0ykQJ4G/qT2zoKin944Y8T
9dbU5IvJAvzYQL519PVUXJtiaT+0R02VzDdG80RxWeZF60EzUquXmU/sbZo21hQxdX+OYSkab3n/
MCiBa0/RvNNEKhoR8A89b4Kp3ucpBF+5mTXAj5DCSgQT+44MH2MpDpV2/lQ4ryIe016AeUn4wzWz
L+dhaK+R7D5n3peXUzUcVjQF/4jxWfL/83YrJLoHk92pe2m89cx7P/5DIzZTOcczb2Ke1FG7VTsT
wj76cMs6V1q90uonw/4bcTLujH0KVT4GST70GPMY5mBsH0+0rfQCZauDX47ERHnrJc8JhyM/eKyg
aoaVutHwSziIRocUL0Seu4bXLT3bI8Hm8coT870gdwwCQijIyRKUtc9b+M9PDBuJkWeqy/u2f7Gt
exkpFc6KliDaGiGehptBRfrf4CDjBF/cYyWYR/F/BiCA37+I830p4gWFEGai6WQ0cKmmKfDXV00y
TVxL4BdIa2ZkNSyCIV1G/tpHCcbFk4DXej3g+CFwPTtYOzoCC9Z1b9gE4txnWDsHEZ1AMAZQ1ON6
XYUhsOEO792Acha66cAjFBfWWmvoQlnTPPP4pCwP3Fggzy1nHg3Znknv2lrG/Wvj3xX+7aj+KZg0
ou6l401yicv6reNXcDJ/HXflMqVQ9mmjqMBn6zJaDEI+eXSMeuHT5w+V95z6XYHtaaHJNsf7V3bv
juwes8FF3G6M/N4D1RMEldvaWI4A6itISGEZc2SDm1gx3B7qdkYraYjfsxZZGHp4Lwdk6BTpIi2i
uc+kQB7nhJ3M1eBZOB4cnWIRcEALkWrn6epWayPGhOraAwPb4Pjo9SumBLGSfn1ZiNqjSITMghXN
uFRHZHpbDbXFDZymQ64Cvx5eY+2+UbbBwC3ABv77A/PTx5m0FR3O3MzkjYvN3zOjqSGmZtwzTprn
HGn66L8qOqpY5YNCuN6vqT9+ABIhj8FQKHyoKI0uY8XbVEmnSe6mPVV6iLfFDNTtPizekXWZIab2
vdHhIU9eCGxuyvfESBGq/O9/NJNMDI02PV2L5NmLcoNyStH6atrbWQRcgrSWO2PYeeGOUNRVHD/9
fonVH8obfjIYQUO12FQQPnz9vCkfwqST2okMl1soYvR4SlCvIphnTnFQ2cfy0blpzzDZE3+VZ7A+
3XIx7MBkgVwv/nb5s6R9ZLsowhNEMu6sK/eRdZbKdeW8yszemZpS6YIAx/t2Jo/JKFy070GKkHI+
Dq9auvRBDZvU5/skf84/7HSd0xogXqi8wZNVjDd46scJzWrlen8H62gHmzzZZM/qu93vu4Cu6W0w
PZbaTVssc+OP1S1pDRM201e3Su1W91m+SV/s6sCqoHkP3vAc5w+pdqvoz0bqQvNqN31KJtwiO2Qj
/V+SlmdDdB/l7x3/xhOokdhcp+at6hza19hwg/wdA9wYPear2JtJz2N/L1V3o7mrtTn93iJ3LdWN
z8Ed/o16wTueViISr1RnHOlDaV928xo6e3IjS8eItGuPxW/Lb+vGJ30f3rHfoXJjkNWo97rBLrJQ
/xvkl0k+lrXbELnWn+zolOMEpoWJXY16BsLGU077u2ZO7cJMqdoTCg4TQTRd82IR1LCVT6O97xJi
I+e9dPbrB52vYQGhOOv4jxdIge1s1h9tZ9bd2/zh8DBkB4eqYrwd5kjqdVjx9dtYPliYIPO1+cxW
Uabw5l4A9JndMlmV+j7IdoO9y5k5hevSXNjTn6C8AfTiSH+dCPHFTUDLP17kmO/Bnr9F3SzYEEql
HIVhjdMZXVBUIH+d9e+P+A+rCMoAqiUgkegHLysUPRlCuZjqz3fa67FYbq2YPNptm85lMhB+/zCx
JF2skHwY3QkblwQSiIu3tywtKfV13l4ocB59UriwGPyY/efX1uIfNlNRbokcMlH66peFl1SqmZ+F
095htNEYO0zrczh2M80/lYo+ryqCqaUrl9LQv/88tMIayz81n8xk8etiIY9lE+l48PZ9EjJkzu5w
M9zgzfBaeM2vheUfbeAQI3ncMH3MjASt5r5QlaVjYMhrQPpbjGOU+2CkgeKlrkKDlPEeb+u0ahkP
ES0wYX6NiY5iYuHLRDOI1BNOzLjY2dpd3gGOy0XxyKybaYCrSPlG01mPZCCL/EtNg21x2MjWadDe
iuqlSIEn6m9TRnaQByWXMYcTaBTLV27759W+uO+O6KDQVMfBZjgXW5Xa+1GZ6sGw1xrDTZzyb9Wh
XrBk/90kPGUqUWGp+HPVGghU2bZ/GKItSUo+RIx0KDs589cyhi6KzojMK1+hnRxSElBftJMym4pD
mHorChG30TBbZe+ZzPEL1UMOQLBRJJSUOjQr8d834toNwLMlXYYbRUax9+506aIfwa5M8hZWzFw3
34xtiVe0CZWF2X3A8l38/h58DhEuLwjqD0VWSPJmQ704diaRbKdtZvb7TGfd6Jd+6CBleuqYLoYJ
Coo5wW7zUq5du0vc0XoVkc2F9tKr7xkIz1fTvzFJXQgtCOPB2+/f7dOff/ndbDSXQqvEYOhyyxvK
KvTHgJyegYM72nc3JZ1IjWFOtOprO9e0W2DPTKDv8rJHtKKvJeutBjHfYPvDmWUz120bZx2GBBUg
FBibid0yWA/Gvh6ajfB79wx8A048jNaKgn4ifRnXBLQSPYXhR6RiJNP0WdkwoiPzZeIHK1JxJ3c9
EYvozMt1UwW3fkDUU0QFiwKD4V/Q36f9UiVdszHVpVFeAzpj5P/+cqPDVyD4UgKBt7uoBLB4p0Ay
234/0XJvFXIdxWsaIyixTj7hAGkX3AoFDOMG12uKxyHw5hZeRwoziylSAi4uddqblh1eEPAKUCqN
AWVFOsbyuadMTWIde+3HqNTwpbqlwuBLDe6zRF3JmHd70OYSBrY+S7e+Ou7brNvqNL6tLHGDyEFX
TyjuyGbP8FSnyjYqwGI2saPc6Ae/p63O6IENMTuZmC+txcQrAnBglkQPhWJQ2MwtFB2p9j+Encdy
3Ey6bZ8IEQkPTAuoQnn6YpETBEUD7xP26e9CD/ueOGfQHQpJPyUVgczP7L32Lzs+C+y7onZBx9fB
AusvxYf7UFh0ykzcmvqvKMhnaMtdnzXPRaIgXeuCkt1Lz0Mb5+PGmu52s5D51/nafJqQLbvirjH8
HR94u4+VMvgRY0ZZWF6XlT7HF/EFzOxJrizj2ZujY1S/2lBQR/xHjk8W7MYlD3GEO2rrXgghaZHz
29CIp3YyWer8LQW0YJsQ0Fw+lQiHmuSMOYiJREhz3KdsjwRHp7U3xzez/erL0pvDjvEO0/kFH7Yz
EuKY7FPrvuCNH8jlVXkV6TWrc0hGRj/jWrJwPUX/FHYylKCHNUV1FVdUQIAx/j32SkLO1atGc2gU
HDDqXSCVASA5qdshwTZLuCO5NhHjyi69SvWbn7ddrGgZS9XevjYsFaxVpSfeu/CJP7uiWVKz5k6N
7+mg/Aw93NgERIkx3Eo+K/ZaS74ngNBB9bQqFhHUD23hL8O3QgJh0wjiKzRmTsOFDb7S3Ofpu8xY
muQ4a2G1frJuN+Lr5CLw7+DmUKHeQu2hlsbGLc5Ai+v4z2p2OmoHsuZNX+l2EbVmDN9YMEAl3Ejb
2S2CrnjexiS6yPAFhhLgWYo+07fMS6+bu2GCU1q+/u/nE/bu//FNRM7B/sxm1Ppfh2fSzoi/shyD
u/ZngX2AOy+18qCN41nN5nPI7M1K5B6t6Z7tt1dwvobONZozGy5ffZwZT81YzqRSbslyeDD66AiX
lGo4pELMpbNhmLfDenvLLOeRP37XWNbZsfuDLaGZZpXhTfNtdfm5SfG+qM9xRD7jeNdccTD6+lFU
9puELuj2xHwwTTOBpkG7eSwxvgowzkYq+XtdUCPgzHd2kLA0a3ru2VK1evqcqHPQ0Gmsy5mWPVRF
3IgevmlBk/DtM84E2UmXk6HZr4qRVGmpkdfHOT2pOUVFCHynx6yMc2BkBWpGdwFPqp5wJoGlyk/F
qsasdR9KwAadW1t+jxVAh+4ar/Fo+XbNUxIDCF6uFqgQqttsJjlt7TEDEWXySjq+cGJ/qLNgGM99
9zRXKmmEqKCq+6pmMwyVVHbmO0O5jauWyQNWzY6vVRxFG2D/S9iAsez0ir9BkeBWcQtulTOeDJA8
q7HyZ93DahwWPEbRYF+iDEYVEScFerKE0YLa/+INhXJwtqvcM7BzYiPzVCJ7CnTPRX4ywwebVKoC
TXyleDOrqdaKtkhyYBu82e45cgE7a1SC/A1789gOxqnU70vGDrGpdtMMAA7lQgobs7tn9g8xK6ew
YVsN6iGaDer785DsTfnc78pm4iCSgYgtXyh/1TJ4ku/HwAijbiq/YgFQBCFOULWA/pJwwZ8dq9so
w7+I2cuE/FTnW2eTsxEVYLS177l9n5MZ+UQDEpk3uzoJKpQMAyYyv40TfqqrOIAEKozpVj2gtROe
YWi7wdQ3fE+b+pZp6FCiB9dhR9ncIi5t9nlCuzNHQPaCraYmy3CeNgpmMEPUbMoxY3cvlGAgYkFd
LGq0t4xqB2SSdTJEZp1tfvG55hbPfQvQwuJfXB0qPhDIGIj7GDqgkStqiEngynmrBNzXkVVqbrv7
9RuldF9h+ikIaM8yVvs4oHi4imv2kBPAWXEUDTpyyvdp2TuSKozxdHGxNQx1uQEOjnJh8p32yUY2
U9ntXu2ht9jeQnxqEtLb/p+WaoTB/3W60OYjUVuD6HHE4Qb6L/2HPU3StZS8vwzYNFEot21+VOpp
rzAt11yoqF7r4LN1kUGzz0xNubFqncvTxmPsbIYo9UBGBNG8Xtl6MC9vY/OToIhSGaofGt4Wi+aA
MuNiTxnRu6mXsBeZ2nVuqgUZ2ogVUM5GzpHPFVLWZlSCiSchnAfe9KdiYuHVUCVLpKf2ARXM3khQ
W5gABRskpkyNV6z6EJH8MzSnVrW2DVeJ1G79kn0xqjVJwUgIYcvhFQMWlCiEbegKWMMoNuH9RN3f
oi4nKLaeUsIaQwDdfC8Eps4lQ8igyo4ACBjiO34xJyeD/yJBUW51i0PwzeTHrHY5Mr2R4si0oOLK
uyUQ9Y0z3/vf3liTJPmD9GNW/SQdfw6P8JRDE6Mc1Ga05C3dMUIEq3qEGU55YOztgvteFcc4RAlR
/SawznWq9CQvPZHQQ/IA7SYz52p0kCyhNp2g4eb8WGmYE5oMI9PrkvTkB8Q+0KW9Iyy/zp9r5VL1
vyjH+fDKvVDeOw1pmZ0dYzRpndL43UQOUzJ+wimz9VOoyOe2LjxYPk2F5wV7uqp4Ax0VBs1tp4YE
7Gp7i+cU6CUSPFy8peVZ6X1ChCGNFmX0y6RR6Py1Y+yL4aGPQDnuBg6vVHlqLXEU1hB0yHpoCtdZ
briyEeId73U6NjuFSFukZN3kogT6Mnn3zBC+osYpNN7M5FVCy+12sj0X7XLuBEPzIT0s4tHgIojJ
CuvRiIylGjRhHjhcL+UcsaCqN7VN80G1acV4TfJwZ+BRzgJZYkk4QkdNSbgfub9MfqBORNoVX1Na
bGOqEkYz8xTv1jm1lnancBgvOsd2vsDNZUKsdTcZEsUYtr7dDV5iKQFBwQZO37Tw6zj1OzVlSH0Y
s5u1bG1VfqY5uFg4l1lEjnqKzUMOREx/uc7FaT80YhRa2P8lAt0kumhu4TH6a/LSFyNdoKMEtuLe
pAK6Cvoj3C3pIwG3yX9ir6Mp1JHAQkJKVLIAIx6WMSFUlvi3/jdXuEb1WwLghL0t4eZ8j2YMO0W8
zTNuOl7ovnED3VrT7ZhUdQORBlCs7hsjMjbdVHg5hXMy/TN4H1ofW9LE2zJW16S7jRagyuZEMIOY
+Ef72bKXxN9MJ/WezdsewijzJSp/l/jhXZJBQNwXD/XTYvqDe56J1HuvRn+mxAEVS1mPEI90A75x
cmsBvCd/jByr3CtT35h9CZYcwQn3Iazkm63s1ImnZkMwGcZ5ukd5TDXfbXm8QJf7I2JYpn+8JpD3
cmwd+HFqCqANU60S5dSu2a+iISRSbANBHHoYjNjRG+O5CFFhxQTzGjqmg1e0JIrG7I3PXRBnoJD+
TaU0Lp8p+uNqhBKSlpds+HJwxqv5dJKkjozFvasPoatsmExwt/E+mBydyws4K3uKUWOy9wG66VLI
0CJZwzlR4T11Hsnzpzx8MMMdOvKN2x96ofn6JLaDSqRVORyM2sIqmJ1DZoemgfKzomeJNrr1Sdcj
B4a2yU2Od0jx3pKfbe1XtxWSRRnB1n82UGidED1zS2rl1OLvzvODsl79E5Tv5yG6FQ23J/l7bQux
3P1ZWIlErn5Wi0+KCsQJaw51GVELgvu0T9rwL8tCbAkMy1PMYmOLWbh7wImP6fHJVf45y8AgkfnF
rEFz5XkUfNs5x5G8GyskGBYrL5RuT8cl1lh3kBnMPH0CRRWKzwwMgV3A9OZ3plVBqNepb/H354eY
4aRDhWCTbde0cdBOIwiraGs0GXc84tvbMtu+VeMh4T/8sDLjKnvW3SrDpu+prnZdc+0hchI5skmY
MLWHYUUOjHDfRgMN8/iAeAQ8uUsAG50GFx/52VsUebnNCGf4pB3XGXDawy3Hmj+EpxIcuQ0XoANk
ti6vZDQFMZLonL6uCfcwnmj/QNLxUTg1Vd9Il+u+LdN6DXLvhD/xLH1G/LIH1+z41fJOLPj5MAET
UMUEyspBAjmdqk7HGfjCA8NE8F2UH1byb84+TTJBqHTQwEnlZjd7m5lSXxHSeZuH36nrtk5PSjQh
gUzGEiXCcccxniq+Pb0pxs6Ogc9QyI280017D9t6s0wP/5kk5oe1XInYhdiwTEIW43CNlcqiwCK+
miEj8zT6arIQ09tS3sdmr9VnU2wb40btw9M7wVKusa2dV701xCJWBNxe6dXiS1rKk0Hkr6EFWn1Q
eLpcmXuq+plXv/r8xgCN2WDjkrP6EQnmDT8OOwb2lUVxp/darAX/XO0Lg05ImLu1gTZx6YaZu2vV
M8kEa0trhvFDNe9JR9hrGCgVWr8mHOFNa36p2l7bgYshrNZJP8b8PpL7yq8D3JUgUqyePLPWeBYI
PoxQbouY65ULwUzLowkieNpmBPZY+uK76vikIabnLLRh+r70Iz991fm42yncqIK0ZcfZTcNNgcVs
YvG90HR5qWtxBbBEtJEFlt6ykGcQw2RWnubsHGfXUP9sFbTpOKYWMCKwkimN6uaXz6oZvzs6cMsR
T+H8UJc0WeWayW5wUjQV1DTBMP5hEu3FiT57NmcEugw87cyiaN6QP5xCHavt/K3GfxkFHoXLal4a
+kODepZIaG9EQDlp99wVyPGTdzwrwOvEmCBVGk6t/B0NDFrqzjhgukG++6ByALRw0SJkOYmiwO5b
m0jtdXB3LuGExoegtCutl1kny748653kFP+O8dzN/aFCeG9b+kXoPjOu3VrfmSBWBvUlI9CNpNvN
QBlp9X/Q6GtjK+rfVH8e6QcMAvoGBgaS+0xT8bDK+9JSBx2mXOUqgtgHJjw76/VzseyE/cYK4Exd
TksBSg+cRMdouaceGwd/maBmMW4sTcMX3SXTnXPvPEgqXwKSa4awo6liIUS0q4P34GpAUZhWTDtQ
dsKV2eCsQSXw4pKd7ZBaBI+XJY22d8d9rJ8UjrU8/a0H0xuMo8J0sNXsW1jqT6vOVyUhfLT/yb71
I+GSr3ouOM5XN4DB0rclCmohPgEO/HlmTZK57qsON3D1kJo6yTDaYVDmb9lFW3davlJk5h2JmkVC
HF0/XwwDPnxdHHsn8vvsZhTKZqi/VetJX5RNu/wjo/NAVqY/hp/hxNLMIP6Y2hH6SRAV46azgxYj
Won/vCzkXrHu5H34kuIc2d4W08aaMlOGMwOW/gqO+EWk46EsVa/rZ+SlTza55SKJjqL614jEy+ov
Ff6JvKdoL020ReM5Sh023jkHp7WdWHpVdn3RmznomPUVa4goPWA9LGeV820mpfQhr8R1VNSr4ZaQ
GwdcCmF9toviYIg/Of5SJ1o0Ca39RA9lUbXYXDmWLT0lhjtoNqdsKB8tJaPhIIi269qfhEjKkDN4
flf17toVAj5a8aEhiC3ZVWlF59MMwwpiM3UdJy6UGhF10ZyU/h8O003o1i+xFvQUEg0GuMTEn10w
0KN5kr2+NbFBV+VrnT5iCVbdYaMVpBPq8j9jpJkxfn227J+aLaHQ30vx2STTzun2GdpVUz3WbgVI
X/D2IiBkQkeapQYszk2GLZtAs+f0sDmsBTPJpfrJDSZ1TH6U/jfj0LcFoGIy3JMahNixWx+19Go7
RBU+qZIBhBOf1aZ8SZ3sXWdFmYZbOConVXkThN1mHXWu/hZOpi9Vc1d16eOCXMpkMMTTX9tfDa+7
EZ6VKsMvK04J9gm3vLOy9vnj8+Wtm885XEntOZ/gyUTXjkq5qdsflCqImfF6fSsYJITzuynNiwDe
gSWoLO+h85vpv3O4t8QjRrmtiTuo7T8L2nBAadwHi08CwS5Va7/RpstiDgyo8eQMgYKOjm7yMKzf
o+iuk+zcLy/r0VEQkMgQs6/1RyExgocPK95Dd/fx0AYp6c6F8mk3o+fqI0l1hh8pm74hU1sX9Hum
l7LCk8kfAQuF0WKYY5rGtNNhR8t8GYsZBWGHMRgDzq7S4vM6zWHSiD11Bt5lxK+d9YntbzNazLEU
fE7chKZOYizjVmn8a+KE7gX75mOCXqjNnuZl2UMsZz4TrjrhnAXClF2rsXkb3gQpUo1Lb632nq0i
pbtlw10dDDpvkxU5UHSbuRl/AJ+R37ILFPHVzBjkHYYZauS3Zqw+D1J7Kb+5Qdg4YevRz8jtM16a
COyfi14628kZ1A9Lu4GfzMTerL/1iueBWich1DcawTFiXR8qnwxQrHhYvbU3jdX/2P+FRui1IOiX
8sPQaMIY/bQUCcLZScSSoS3OqUY9aMe7adU+NdXh/5idoi/8/8cbqsbuFW6mCkzI+e81Rja2qTIT
IKQZdxMrqGLjaGQcps08KMz9u/qkC1oE9WpihMzyk2ZsHW27OgYie1sn6VbTICz0khcNPZA1B7bZ
nlcL8xIDSHR+RpqNGbZWSXZFrPVBq/1oU7ZRAbu07dtMCTJZj1BU9lypq/q8OGXTX5Kp8BKJkIrh
8s/XHE19jfe0oGlYIQySC2ZW7guT/GUkzGvYonL38g6WLORkfbek17HVYOgq4MVu3RD6FZ1VxrQG
lgwSA9VTic1InOxDp48u3Neuw99Hy0CkClQGdGdj9231yVZNTqyRIvV9ir7mZoW/9Gdk7i2uleR7
FRhZ2u/slE+pMewZHdHcrVkqksTC21yf3RLpg7g3aG4bJq/ZovPRPQ2olDvwttB1yt9CfJU/xlov
9m/03/5aB3eT4ytTuhOMTfiYK7TPrWYGE6eKAsqNiywZ/hzF8YchD4rsqI5Xkb6Pon6yUGJa01Mb
UiSE90lAU+gfWAEMxb0uFt80j5nd+YrJ/O3L5CM2Y6ol1T6ptJLgezaDAVMPet5yLtmHdFoTWEmB
y+G2Zh/1hU3oHtb0+Ka7TOA+BXUtte0utRXDKxztkuuI9MxvpzO3KWPzWT6n9rJDGeupysVFACw+
8lz17OhDqvQT4bSTZfPUY0Wd1RQ5yECsk8oG02bscJ+VeLs6B0GyH43pPtY4XMk4byFM4imUlUlY
77c+3FAUormA4g56ZNEPSf1VVf9Cni4F/VrN+JRg+mX4aLVjV/RgB26K+lWkRB8Uuh+Z86XTNS9X
PkgCFOZTzshaduWTMzofdAAtcdUjR/L6kIW4EiuAVje15MzEvleZn2nz1ZLZoyBmnh6Te1ncqoFe
lL6XeVXT/5tzbZNwKK8u0pLjSB1b0ufQzEwXpegCk4tSi/9YnaFi6fwFCmieYnl31Pg5YbIxaH92
cYkmql0Uquniz4m5K0DQFbJ6H9qT4DDnDo/S5dqEv4CoNvwtPavZ14xDmoyRFzeA0QAZLcAvYLEa
eKQj6S/WKzVLnTu+ihE+oVJjK+1rMXuJbDrYjBZCbjVh0G31xojFO96tYsNc/xGwTpPwMiqsJk1E
OQ0fQyS3UyG9qLurvNeV2f9VBFDyhUlTUyN5QnJ+qGF3UlfamPfBkND0uGxxS17oMdxAQO3Sdt8R
cUMJKXjwLEVumQ+8Fq+hfkNt5Yd4VhTC7YBiy8VgjDB6usXhnZJO8lzqhZ87ZmDM1V5v250a7ZzQ
/rEXqtOCAUN1IjzmYjGXxsb1iuCjcBjGLxhitegnZeRPkIVC9VLADGAdQkYG9l5zfG962+806dXZ
e5xxIjsRhndsrK4ZRX7HItGSq4s2+RIKaeSafWxLkNmgF0x5GIX86tJkW2FZosnfienJqZ7HNmZH
5O6W6Udt32uX16fPLiUNPDIsvbefWwVCaY0gqqs2OQSCnChk2DunvOx2aWO8Dgnzv/pi0C1YQ+Gh
AuPqA4mE417v+ZfzETsVmjRSDVDS4HdKhvDScNCon3N1eRBi3GrVFz+vUVbWC3Xl30SB79LuxV16
SpFJFggfhuiSQFfnn/IfQ/gUBRLWtODyNVbFFySu5V2JPtzhu2UGaAOejZq7mBm7aEe8kr5mf6Y4
x2XvcLo8D/KzGztgwLl3nSvQveG/uYQsSSOSMCx0LZd37LaGH4vyM8rFfpLnuo4Y6XDm1S64UrlR
uz9TngW1REOaXswIi1aGBYAX6sMh4bGxI/jkDLd7nbGE4WfueMwYM849woiLqj5oLSkA6j1PCIjC
NheHz5qOyj57JDVy5/QJHrDOEz2jS8aECmWMXNkIEcOc9ICCaUPrzwQhJTu9bXJqIAt8Yg4hwgVf
87S4L/qgeVBdCXoX+JxRRfTGgSaf8YCdKKSWWF6Zs2OyWF7NgcXKJoym5wjNdoYULybbqmZkV7nz
2SZLnTjUOgHfwQs76ttFyYORcdoI6jIx4T66H1WGoYQCr00+CtMMWBAd1eYlayYPCc2MrjWN2mfa
wySzWYl5Ndl+TcFwYPpMqSzzeSJLVbypbRKMIfxh0gypxiXBqKGKYyO6VVAx03bxq4rReX93ZMhW
Nd/nIEmjLFDVcj+wKIDR9EigQWCHCXFm5SEayw8xTB/SenDa8bGTkc+G9CPXrXdSf586hwSmY9RQ
U4QvFsVdReBdmSEnqC8skaP2hnVsLCUX6N6u7pRw6r9VRTCuG9jwacbvgSyTjnw5L/pq9ua+grdq
Ffcw1lncI+LLA9E/LgaQkyEow3yv8Aszmfdh+Gvo362xy4vYrwsa7dT6IOgLhHMHtNJNnjUFcwru
PYUAIMeNL+yW2viGu5JaF11pz4yVGLI1qRKiq4gkHd9ja6a7SMjAaEh8qy5zzyOgWewerZOwxq2u
R5ew/9FJOmeK9phFA7nGQLLwSw/dA5vWrr8ZjMGckrB6Qo901vhlzGOMnpnApXNrDB4vByYFRsoK
B3lxzHT5jkCHuMxV1pTxGEdew28X/XB0zWlnZtOPYVFoD9nJtIa3iIzfskWWIMEG0BMxT43WRTd6
6+StVv4RqrdhmFV1jHI6Fg9ERorxH+TJbTTKt7RtfBEy+K1HSLS1X7futuZiHRVWtplyMZGhWWin
KQMKiRAk1X1BfaCs5OrUp/fcYCHTTL62euzNU2u1exkngV6J1xYhXFwrh8QF7zElO301jDSkdmXd
pqErq1MDsnTHDktQZX8YSv4Z1i/MDcdCXUcwfX+2Gc5Hj8U6qmnCwC2MzcIXX5cSREThDYakhXPI
ZYmw2hYjW9tpLs2duVVUQIbtNXTOXAkhY4JWTx6cl4wacx5UFgaBw2h+YQKdkJZkgvuJ3RcEHWQ9
sFp19KuaLeBojJ3aOqeeV7hNK/Jn8E9L+Jvj+EHi06OuMVEumOP3JXdFua9L0fEX6+4Ey11AAH1E
oXNi0vjWxbRv2vjnlOVuztRDpOPGacy3lJ3YQE83YHtnsRAM0aqXYiPVKPycS8fLpLqewiCvlQQW
g0W0DckhoTAfsChCFUNCtVSBIV7dCbZXanj4FsIGlduilde4bwJE8Q/wXeum9sanQWj7ciIqUVJ0
krmppKdaLfyU2dJo4q5bKn8Zsb2GRjCVEbgnGvb0bW5t2B1PoLsPihmfUHwwo+Jg1iJfyrt0EcoK
loEkFRqjwb247KGI+G6jPJp2WWwiQpOrMb/qkfGgFeYjiVNkNZKqFi5r/nFzsLLDrOWvUzYyW2OJ
hcf1bRyhrAGt5ShodOcUL33lFaU4q1N/RTRIDmK3G5Z+X2nNnyggM5T6Wbb2g2lau1JOrxPDbo1B
g1UNl6HpKBduHToAKvAF/QMEdk1+1qP1VeCYrSBygTzo2dnPKiVV+6b1qNdwrErF0/dp2L2Uw/AQ
RVVg8SdVRGPNo3bNswq0tTwt+YhdG9mH6T4NHGKSl5EAbudP5b1F+gEzSPUK4Zyd/kmsmRPok1ML
QFPCGEYSKwEOBZ4csqMiOjbxW/Ua1ycr/CwU3ceqvV4frUV3wHdpN5JsMKo2ahOKUWw4s4E7fqUJ
uOMbkZmbsXmqjYswfhlzJiI79nq4J462XhFndZVcTFveFqLo2pmF4KLsUvnW1kw5rPxZm3DEG9Hy
l2Uk3nLtLWF1kiGflMb8BGFAoRwUI2OuLSEZaZg1VAh1cUPnSE7hxHmkj19FDtGCvJjOxrfrloix
omDp2s+RGDidb0eIDhONEcEuBfERJBv7Wpnv+5yMTnQHjox2GYg3ptjvw9kOGU2tXGSp7qe4JOmc
xZhrsQ1wsW2T0pyzaxooC20+yB6Jigl/1V1jh7R6EyHfrvq/NR+kJ+BR17CBuyWBIeTNUdNu0X3X
Q33g8aHUTi/URGd0w69L3W3QTPthnR818TJdgTBs9anZW8h4LEyOlYCxhSa/96O2PE3wt+Pb9kxy
yCY4fxubzXfwHmw2v0HifT+e+bnkEJw3j2e5ec837++b9+D83u34//Nj8P54fnw/B+v/lZtg8CaP
n2bzutkGW2OTHEgD8R7P3//5hYBfGrz34LHx+W0FIYooPXxoFNoLz1poB+mfeCFC61l7ZIH87Pi/
kLd8Zv8PYqf+KUH/2h0Wj4Xdpj1FxqYIplPqs40N5At7GKa7R3YHm+pSBK6XePxd5dYOlm2zkwF9
/YbjdjUNP0y/cPcw5JDWdtQ9kmYOfc/V5MG11l6Y+TrnbxhcyzMlVuJu+m8c4wbhXj/qJ6sFnUUF
67svYEbul/HT4bg3UC6jH8QKsUGhxGwXOJ/BS22dsbHo1bYHzHcuT+aW38ygHVTIpi73HbVkyJRa
jIJdVh+sM7I0OqwAfB5+PS0OTR0FNp1ys1Bxt6OXQr4RXLx2auxi4NnWOtE6GPpjmXLuNuTC1Nkx
LGOm1vNyMgjNDXmOTPETC/7x+qVemCxF3amHFCEYNyesYAcxnwz4FGr+rrJaN3ptNUCtWh2zfytG
se9DRLTDR0XaJ7uEHcjWg1W0G80cGd+yTQEKJsbo4IBxdQghpMr3bZbuKeOJaYGhSJudoaKdOF9V
Sz+CHqXkYmBQ7rQ1imG6kCa0s2T27JR6oE/LRxFH2xzQR770gREWRyDFJq/BjJCwqalHxm3u6zg8
e/g2Uc2hbE0IUbNAm0NEptCDUtZUmPoQdKyofpD6uG1GYHMusOCk8CWmk44DwVDMjTN99kyYG/rY
cflZqw4iWYaB6KcVSapcCR89RTPLDMRfknlDPBqBHqsIT6G5OH+9w6sr5NHSFRiDb2s8jy3a3bQQ
7dl+9/KyfrJ9sWZcsBpoTysxZr1ooL8m/MqoMsIBXCmrv175IG1Wca/IIO053FEkkbqYAIStgRSE
OCrBiPfi4kzZJS83gzMG8GODZrS3plIEY2kd+uSFotYPW+3BQeGiAtIuWFeaIKA4WIfiLKfwHDOx
UQZG0hg7qPNjYqB6Qni7xXzSlIzPlFl2zqU9a4Gp/oXMYWzoQFA2+Up7R38z1R0jnYoclRwuRDKG
50oCQIT5b8NTska0tRaV9Jhe+3S9fNg2KQQjZFcZ/XQiwERsj16b3Fx69iZ5Zw6yQeFAFjTSn+iV
EMWNAUYUStnO8LoZHDur7BC8QiifmSyinVL2LMFWpVGkCi9GerbU4nk27K0eQQlkvLKWc5LJiI1Q
0YiO3So0ZLjdrSe7HiMJPgBAT0hQHYvbqmXG0c3VozJ+gC3pZJ6hcDJ2jKav7FOYCvDnBCsVomHk
ZwzPhCdbwjq0LX9LrI4qotlxueNvR7ID8aEOtBy3/su0ULt319K6mCimwjQw8bNjo9tUxlNo38ro
2yDiVH1RsjPacmndZX2Q5SM/iNRv3I3+yrgoHMA9zIWLT9dCVjOS4mn4EworhyIRAaQpTA8c9KbE
4joQHrmAQlCCkFmUtPg82dm7Zn3QQ4BR7FvKYAJ0zXpL9reSEkJEiBT+jcQkDX4/P0/my6qKc6Kv
KNN4+EMVRlD3ETeq3zXrdaKfMvUt5aYf5AHFo52/FsyCcuhjfMSEFZxr7SPP3mcmLOaLXHpQmekz
WzmRMqbS182nKgQOieqcWq9IeHYZR4MgCpQdQsggpa1+Z9RgCQqjSLVQPWO3Yj8nR3UPZ39SWFVT
Fi/4zjB+8jevrBuX+G6uiFKk1/VjjUiWmjXMBXqkSoPWHip3DaJgXaCdbFwkKPp4KpEqeH31ldnc
Bq18NVoSvEDB2sHMnG/R7o5Z4HAHl+cKptrYSqdwm1UkRwEcLPk+t7N10IjrsdGQqEWwTJ/IMKH4
/yhTcXQmVh9NweGOQHIhAoMFfsz4HKlVjsqZjHUPf1U7WL6j0hKtCupkH+EnseSbZX+wLvFyxPIl
rytzxLnpURetGgUCSfns/8iavdY41uL8YSyRxUOFXZSPAYqbcRtY3cbhm0tDMSHicCx8b6XurYyM
dckFOEshBK23YRFxRQmz9KuyOKyvi7K6bUDPOowDqoS29Fowx8qtbbIf2nfJj+v5YdIRSCjS49OZ
sheMub5BgbXUL40VIxel2DDeV3xRhgoyrXZIRjPOHYVJZMQgzqzMddl7AtSKOzm04TklGnFE7AiX
kYCIdQdx0tn9aAxy0rnY9IQETfe4v7rpFw8sdNd9jBRX4ZpGhN6GL2yVTLAr1inmwKkrkkOe8kij
MspReTMC/NabV4c2opDfizLu1m+3lgMlkiwFL+5A1AU3eI4wZCBdJmQj1y4nOLGPOiAn06zeEGyI
5Q8ZHnyOpNEOjsClM91KprF1haiVVCQrw16THkexHBdc7OpiXeeFRMAVgcfyvzXf+F1BS35ORr+0
NGtnh9lppKyeX9r6OUzgP02/ffOf+VLLxBda3bDi3zJqBUOXvsLaHXIyvFS69+R9EvU+rd27oBiO
CZJoCvwOy4CaynkyNOmbqkuoFmMHxXm2ykvL4zWzbiXrQUnTs3RfQNifdK425Ik4lblHFva+H9Ax
UVSxwCACsCZZKuUYLurSGzAtxHm/bWEvhrm16xILQQI7YNARTBb6imKnhEKU4Q6xfh3WzBp8pFnu
nejk8lSsENFWUm1maCJL3Xf4b6fp0GJdaAm7VdFnGUB2K75WnWIoUxFiMPHVIvkAS4ebZHm0o/y3
mpMD0YxeGJbH0XZAqsxPAg9DHKK70nrPMV3+B44X6H+JdgqzAzOqkX3Gqh23e1plOv26+E6Tu8xV
FPHDtsv4Z7XDaUDMstgtMFP11XQ/XH1v8w+XlFCjI3yD5brNHaENh/9H2Hk1t42lW/QXoQrpILyK
BJgpUdl8QVmyhJwzfv1dxy/XrVHZ0zUPPeNuUQRw8IW9166XVxuFRmlPWC8ImK4fq8EG94JloCQ7
HTVqjsBa5MwGGdzjcNcZZS8QN9MES4z6KUGBAikQS1/m+ndTlp37CYqaZ/7qxF4iN0DN3mqIkkSm
/G6OklkhlnrgfW93Z7OooEyrvqLfJNqvKrri5DXjUy6SzWRrq0UxDritTsMUHJY48woIbWwpOrOi
53zTxqMhg2yHF84VaLNsOwj0K6lYufJ+iD2ihehI6ulBAZMYLxtFqJupfU54Opa59wB/FKGyhx64
IsHd0+iAKnfGCPprNp9FUzwgES/jeGfhPJ3V4j5qo7uJeVmO7kjiMzqwy0GnrNUiPSjpw5AyM1Ve
G7igeHnhmCUsvxNc59VNVpwKPj6SzMbmycxb36g4lUKF/BYYJi46XsEEd6TojJwOGyIfrgmZXu3k
ZKk0nL0hzE24cHIrzCVn1JolJF3yB9PGL8wTkiqg0iT7zcfacTzEdGgFDKnIaE9B2fo09ohBcPME
L2NvrCP5zdH+tuRLBu01U5JtTYkhc4jAL4IArLh15dhBzYgWp7tsmfRq+s9l+CBv7s0OrX2d6afQ
xA9ZidtFJX1yusiACd1pjlSM9nwbjFTqGJjJqHhzeo06C6g0qlyY4W5qQIq6yCzAZraRM8e7oLgG
yzq1EFynKCgpPvgZuhtdAtRYlqJtZKahxtjWoHBQ0kNXHHJuxsUCV5cco2w4hd3RYvbqNO6tUT8l
+oEF7qL5YQBQExkgnBjYfPW1Su/CIdqBQmdtCEGmUli3h0B4iQSpU0JhVegJudhKGZM6pJuejrSs
2QuT/LmS2ajjSAtrKBh/GMSPu3EKPq0eESzw+qlO13E0om91j65UR5b2cSpAvTrqTgbfFTlS1ZTH
SNTkPIozOEHaEP7LaNNlD8XyFL4XdRAJUbZYQ1ZUsAtJ01Qq+/PoGv7IS+ilji656cO96IJzMJQP
uvSIzNEu4pJgdJMv1Yk1Sn5B/Hct+9JXahSnTrcDdrk3RdBjaUsxVgdMDNpndepBoO2iDDdIbfqS
Bh9oE0f6k0VeBRWRMj5NIe+LFMgOIV5qhl9LoEVm0J0M0G1Vsm6y7VjCt8iW+zzNL5F+aBOuDu+s
FIdnRW/nMFaRKQXLcBqb+TgzWVMXv+uDN/DM2xLvxZAkNkITSh1nbuXr05sWbZ+kCvXZIIU+16RA
TttEj7UM9MbjUe6c5EkPn2TiRI5zmfYjCpuN4CWg8K2laU5N96ZOhVeSTxolOO8dqPnBxNLDnXfd
fVEfWnPyAn76mF3IOSTJCUA6ORUzI+hpemr1j7ZQ7qw62/MVKFjxUOn3p667zMMp4vnKk/jnyMLc
2RBAw3R2RFbMxvJHRIz84GgHEaFhKrj1lShkcw2UKNejVT0kwbqYmeKktJQFKh5zeoiB/i7wp5Vs
ZBTbtOuKAI1gxNtGb1/nL8ZwNQm04t6QmfOGeOxsCRdBLEGQr1sTjo0TUSSTp/Ias41bAdWe9Dnk
x6a7EwqudydSwrXIgK3XigOznMM5qpHIIYHJ3YgbS+cCxSN+X2d4msf5MbSYE6A24xhMuqOGbafq
h6eqS+6tVrxSlcI15zAXenFKlug9LJDG6uJaUw4v95zMWracNeTWdRvclYm+6RTtxq7e8Bwjkn/I
Su13qaBYOXO09HWJUh/M5DmsjXt5sw3pcoyr9jUL0R9Urpcf8sY4Tpbrh+7ZEO7eHrfdQDj5glnb
8VBCw+mNPofyGk7xO1PS3dzOu0qot2atngrc2K+qxS5CDQ9socBKfvalDRq2w+tSe05wYIWzyfpH
x2bm3bPDHeLDGAimcahOAmAm0+J6E5vfbZ4szzG27A9IlQtMQscdmZaxjMRZ1k2vtY4uA7KZVW3Y
SlskO7tB4EX2c5m81miMcKnJTKqf7DFHU18Bw+dIRzfFMTIsl5H7UGX8LkT2lonlIudnsz5u0Bx7
U4ECug6RD1OHmVLTWL+kvAzjetmOjXKkN8LmEMIKZxLF853TUBlYH8LhnDVgG/ZqVuycGU2UGjzY
bvmZUT6WKJVlfWFCpayDS+/wseajw0cnV0audkxaqpnEzJHSuyFANIuXOytmc4kXNIqeqzK5q6bx
SRHnMi/QMoYeLWQCmIcOWwI18+PQVrxL+BZzQpaJ59WuU2utEhYvvNNu6rL1NMYHoopIfuiQi8b+
ML/0M8VcMIGnnynIhHIqchDOboknXL8N++c8tHzTejXR/JQ1uny39XLEYCmE4qDOTklnwgSPkeiW
wcsyn1OaVhP1icX5yNIaMYrPxWm1rR681Fh9RaKjGOW7bkyMXJsw452wDZKnurmE1s9AQ+0Xre2J
BkJ/VtNoE6U6VOX5IgyGqgxna3kidaGnDcZ6MhVfxGh2W/c+5W1foaTMx2qjonoa8DUkDwG2A12p
7jKruURL+xZG7hqxsGe1lofhjnBDQkKy9RCcR+IFHBid6aAi6qw8aIuD2R7Kbu/ar5rZrqO0XY8J
R6zQD246+/SRjKkk3ESFH/Rekq/acw/Wlo5LaliPi3dixBHvZZUxZZWf4esIVed2InjSBdlYZJGX
u+4upGFT+foqzb4NndELUrwzmYa+AXnPydCoDiF2clh0d0mX+4gqE57U3mXbd4+p3FVeJ1at9luL
7NJG9WUtfs0awxnf4yzZLuYlseGjBhtcqxbRiMQDCtyw3QAP+jXl8WmCGeFJyPHy4JYWRr8PN7uP
UxyXw4X/namGN1Y9kgZmntQnsoK3anS36BvE6KzyhFFcgJ0O73ZuGVsWm7l6Fb2EcNPA9TTA4odV
AO9uu42CcEWAt9UBZE7DPcOKvMIJyeCsBojZldTMDIrEfLEYhJuUYM11oglPMzJjW9p9WCSiB9za
09sMiFyLX1LRVzwwIUK3MpXLcV5+2AbSFJ2kPga8MuAQb5RAd6wz9ixIHLfLTczqI2T0MkXTjllP
QbI3SMtJrzbgi3KU0sjwcil31k5VxCSAaNGmZ2OGId9vGKRQZiva9FaaLJWK27/r1OxvTHiajjQd
FBZMHv03+PAPKNcser0UVm3Bm/up1PthnLFV6TvXXVaniJ0rNjE/7xki9JpfrYUldjUnnEIisEYD
Dcaeh7p4aeAO8yf4hZjdUMCwUlphaAwEyTsk0AZiWg0xaxgSUTMmLGVuv7i1iQm1XOsGjyXKrZip
Q1te2AwcJP05q9I1Am3UrPlNq55FyDwt+xyj5wLERpteNW0i6Q3AbcIkUv9BrnDRaZsEElJBcnhW
P7bOr6k0Nu2EvsrCsnVtOJ0twlRogkUIlCYhZmWaeZkCb6//FeL0Oz/sT7YD5kbNwFABgZ/YEfM3
Kv+P79W0lchiP49FQCB6UDN/GPDoR5+h+jhJ94bTHvNtN98n4L/kNDrE60k7Dh8pZE7hp9M/CJb6
dxfaQG2kI/U3ADp9wWbS0BM8vNjiZMz5VmSTT7BXbUI9e1OV/YyKnpcs54Be6mtnDuHdrVu6QFpl
073yzrYIrST64GL+i5v+P2hN+U2ZGukZEDBwY2pfPli8aHHJsSpOFbNXKrSGpnNUnTWTz7beqVgb
JPDMlO6PAV4PKvSOlv8fj8HvVK2v18tWsTXBzJFADqnm/ON6kbYdGe28iFPEPEAL1ykD0dh6ZR2u
F+8oKCr9mDTj24CyvMxoQpRgp6HiSnnVcJnfp0nxXPuY8cQjOXXyR+lPVKonOXqQdtGmfHQY4aRs
jtxu0zHCNyiouvhn0jKbf45ckk8ZQLRM4YzIC5nRhci3W7cyeVECnjbdG+VYMpG3240ScIDR0jZU
MIhsDgl8pRIpdZDt5R7BQJlbdNEhnWOvyMRqsTWGmB+qeUkT6+QkvxykOtniEBd6O8zujVg+LJvp
FmLZ5TzQR6TL05w9l6yPTLYWk8GU7q0R1wDFtWVOjISQMtqCaK6YkkaqJ+g9WQO28wc1/E3P3xqd
e6NXIJ/QLOukrmaTc6OlqJsvZv+ZiPte2uSRtkMAv3fhVKgTQkK2lzaqSM/NX51YJWXV9JVh2Zi2
+slyd5sScp8GiqfWH9FAZu2PSHkacBDl085R3GMaPhoDJy+VN30VtUhsaAiqDmrYr5OpY9ou8Mpx
tPKwsXm6iefpFFtvkQjWLioDnYwGdlqz0pyNA2e/dFTOE0WNw4YkWPw2W16MtLjBxuxrhoWgqd5m
uA0ibkuWwg9GpENS79YRqIN+nnYubhIH31HH6zjPGhAzOaICxuTO3CGLZUt4z4i+HlOP83FNtBrd
+f0IW0MjcVtajBmCzjHZus20jvOe0pUqPE8/1AQYZTXtityE7w/ulJWDFcc0AE+VfhfkUGDKo5MB
S6ni+7DLNjh+gzb3u/xXgQ48SdK1YofeUO5LNnmB9oqQpGXO26d7Cy1JLR1bT03J4T5vopGcLnpE
ROHOuAsmFTsID6L+4ES/dJZzZbKWCwrraiY4n1ihjeFyFyAKcoPcT3FBSds2ttA1N09o79TAxG50
ISf6hiAQHilL3NKLx/0RxQ809qgCFgwc5QXxiT5Q9gc0DlDM47PLkKPoDrX7hNKpdwWtllipGqai
Ex5HhKMp062yPissx03MHeY1gzvUmsu6zu5VPJMiNdY2ucQSRz9Nz5P5YXDdQL5LTyzzOAT1rDRS
MRw1rEcUI1l5vhlbB0HONb2zYZQz4zAIJ5mbnukeIx3VL8nQ0fp6P4YVIK+BKKX6B2/Y20QOfh1E
oMk+dXW+MwfnFnLo9on2bGXSGnZ1dN+QKG3QNdjVeZiDo4WPZmE5smmLp1j/VGIkLQ1mEneLaD6S
8pAYI5/q04/NFHaQzl32t7+TQ4yn1r4ttCtqRdeUKAWhQxrhsO7x0wYFfTy6PNlxb+pWo4oboNCb
99izuRlGbGCBr/Vc66mE3PBjVPxwzLeN215Md4NPj5lr2n/OLCUTcaa9a9JxhXBuOM7IzCzWvEpx
nyowLke5uADWS2YjY8aaTZ6ZQSQ28Syl+HqxAgZoSwvWPUBNUx72UrryGvpT8aIntwF1XlbilEea
lJHfp+RoM3G8NK17MWb9KSoNb4jJtHfHm0THSEAUdUe+SoRCbELrb6bWWSufS2TcNfiA0iW/t5tR
1hz5nhj9+MqCkrr9aebSYMGCAcFdYRd+bIVvRq5tqmoz49rFgetOI8mDeGuDeM2kf+olZgMLRjH7
IngTM3F/6Z2EEoQI3duIZocnU0z3TN8SnHNTRvPqAnNhPz1D3RTSn4tbEYFqiogSyH3HqgtL19PE
ph3yA5ZV5SZVav7p7F5xhpsuf7EVlb0951eUPVrNhoZvvxQStfeeoDJfkCIH4A2GkB9cBiCeZR1G
yTll6NTwb6GQmvvsQbOFZ6XBozJfZ0QJzhuzEw1jXPFJ0PCOTPeVHpPxEb9aIW7FkQKkcQ+5/BcH
yl0X8ynReZuN+WhM2c4yx83UT48WlgDZA1owUEINhGwd7Rbn5KrdIVwSMokTbNTtLuxALYQGM2aV
+BkFVVG1VTXloGdc+cbyZ/1RsOi0F2jUMZ8/STws0XaVXBZ8hs0POxpZeNU+NR9yek8NaLDz5SZG
npgK/MRyQE+zolhoPLWSHXJ3U2bTKsTBJOhPOsszizt7OQcEabWQi6AnuPl2yl9nRoIapQQ7xQIV
Nav5lO1evsTHhDm8Y77j2lsNKPiTtNhp/V2Hw4b0M19mRRjN42TZP21338AiOYwsM3SHTgsRBnfX
AoBVjcC+vio74i/IB57ELx3VmJm3gNKdnYajBzseQmUbzSW7zxGGCidJ3nC4WLrXHpJexeofeFP4
GS4fSo/O/JHnemaGkE0yA/hsGAniD9K6cMAGOJESoqf5nu6mbrxqU7Ny50d2l79R8wyZls6EJvEa
tGwXeo72YT9hhEl6ZlssiXEsrQcq85CAN8dmF7N4Pb1Rjr+jRrAxuQdb2XYJbIZqz2pINbdgnANr
Q2fCQAoiSDmvWAPhvbOJDwo27V2yiQOf2kVFt/yDGPn8Gg94l1fpe8i2Y2IYwc3JebWut8nilwr3
vNfE79G+t07j7fChvSqcG6NvfxrP5kvyaCuUDXAdb1o295C7b0Lds1FWNOtzg/D2V+jidL9xDrQY
yx0md23wLHOnjdtWfYezwngptbtdw6dtkKG7clJpErXWi0s4IwJz0e2NzjarzwtgCo0/lo5IPSH5
RKp0qYmoBv/TnYrOPZbwIP5ec/5POoAsfKGV6FiHdOgoloQc/lFyqlUcuWVdi5M9V17Noitd9uOC
RsjYB+6+St9z5xdt9N9/6ldco/yhjg4enxEdpuav/V6/ZK1ZR4YJbAb4OrA7YjTc5RQHma/ztjUc
rl69+fvPFF85Ur9/KJstUxAzTFf0pbgOy1zvbYj+p8jeTeQLq2ayZtcyjzuD7C+VGCmQatolMo5L
f0iKk1Z6prND9Fwquo+DBZUJgjqtXpsx9r2WAls0TEZs1gFoIx2gXTYSdpXX9M+kfyIm2wqvVe03
pMu1PQsnYDj1xH4g/rAtIERUtn3rmeMBbBF3Hsgtez/LV3kZ3Mojch6MncyY+vu3YHxlcv7+FkgZ
FobqgOT8mkraNYzA9FYqKJiWmcZrjQuZ47AvP7XiIsVPoKwKdHKjSM+kIg3KD1tch/Fqi+WcLnfD
AlhzfnWseJOfEEQyQdA8h42lzm4/yHSvY2KeJPQA1o+pfuqWbNfPZNCy7W7rcRs36ZumKZ5C3Ovf
f7Fvb2RCnMhkRnyrQgr77408RqHd60slE3nx87HZhcCsDo9puwMmlzPjGDc15rd//FTJ+PzSsekq
d7Gmw3uHPfrlp2pVJuqpL/k6Y7GLdo1WI5hobno2cwkuVCjAM+ZNBvM4gBvnH7xi7Rt3HwlryCYI
qeZDqF9Am20ajYrDK+wUmaBmUfaoZ1azGypMdI5EHjP6pw9LK+fGUF7w4zTKzgKRVgSR9/fvQf/2
e3A0stQtaM3glP777Zexo6dqMJmnQTBeJz+t/syXa0RVUcoXCG9Mk8Zl4izVoXtZ6aHNwFQMu6l9
RwEEZpo/Ex1jG9Z5+iynsRoP1D8+4zfDB50oc8s2BKxY6/fv8MdRJ2B71SxnzZNzQVwGyaVlCA1U
LkdYkx0GAyWUdeI9LU0PrQsJ6oj0h7HtMjwO2Ippxsr0H3Q795vHUWcgohM4oJEU/PUkBDDgFOrc
goeCWOPotyU+6Xli8dHh21mAQrPc0pdwPUXvHfN8JD1lz1gOY5bSvNp4px06KMniJKczHn8Gsp0l
2MhlDhAxXiXYjw2UmzqoIgG+0vDnp9x4j1w/ZbMvbrOKdTpS7YjJYBa8EQUU9a8jE+pf2vweTvBp
xLtKcie6pPyOvTWuZ6am/bVkmFkPdzGjK9TFKy3QWT/+yBngZXeAGWL9eVFeUa6kDe9DlkLO08I8
0z5L1CSZfsTd0lkyB08B2FUmZdEgc2GPcCBlTmMGQsrVIdlAd58IyNLJEXoJmIiiCgJO10O91tYI
42Xh49peTXM/KFcFBV1xV7F+pan9+61jOt/d3zxfjrBMXdj27+v4x73TZZapmLVmnJBaRu5WKW4D
2zxknSfKU0hOAZK/IeH3iO8srtiAggFamT+Aow4sTO4BR8L8g9daiQMkBZXqoCKzi1c4jwj330wK
81h5bl0ekyh4j0hjXRYWWtp9DMQhlcplZIr1B63pTRT7Jbno9jVsP/qI1le3vEpTuPr2DcJ3bDco
GfGpRgwTxhZrKmMel84svZtMJKDqo5klfp5c4pcepowZnAe3W5lWtmuCJ96M6vAzRpAEht6bqp2G
iIZ2XAILiGe/GYkI6cP7xWjW4jyNCErQMVSMzFLndcyeCxMyfc5228bh/xTHzxkIX63twAwaO8nZ
ok3X2p+N8hKr42pBpvAblmFUqwY5bm+eTRq4RJx0lAk2m9qhI4QlqHZWM2zHWvPzmHl4vgX5CbkB
V13q3rTKvUwRJsJEYl24g5xLWhM3+NiggBqPmXtN4HfYDVhAauisSFY5st13rcdC3AZeO/CvWl71
4jWE7uPQjRgTT4OOG7upgAaPoD/IipNzFSaVM34jBZscQKK62glaqAp0JOQQMT5BcCZrhBjg+c4N
fCexEGuiqwhVwDxrF2nHqLzL36s0uuMyN/tYhbGKXHpQ0ZER+06WwXQrpUOqVPxnz5b+DjvXc5LH
quDpxpyLG+qAqXwIKCSz8JSW+CEgkSc/tQHpZrtRS/U4LrEfBKlfT9VdQbtbMj4DwIek0fWJbZx6
ShAPH11q+KhF3GGdwQLIVgZYAhP2pNc9WxlK/M3EfgQyYbNCcc0wIh9osTdR5wf21uo2buBxc2ET
U7FbDxGbkJglD3leroBbyGNdVHvSUvvhlDxoojW8sCw/wCchZ8q2pIpjlqVzpeBXAkqed7dAiiw5
C5rqRbq5MbkRWuSlitimyEgSBsIgYdYavttBZyJmvkx1fxzrYj2wcxyj+aBAyki4rTWIES4worB2
t6Qxnueu2Bpa+1gBO+mfUa0w86ZZaCC/R0LzmpJcTKR2k9B2KcKldL4Ygq3zYAUEqiknDcD7PFzC
cCshj1rV/Ezxy1ojSvdIAc+H8gwoF8+3yTAuh7+kVc8yviimlNMgUCrIQJr2DriBmtzF9VXrPjt4
mErZ3Gh96iUzhyF4nTY7FlpKeKtxqxYICGiBqlEZb3JnhISX/UIutSnD/DyUw3kU9YtMnS5nBCFT
Bypqem4EJIOSIk4BjzuPBTq6cj8AYQARwnSwClFAutHBmT7ThAaPYtdIlRWKKwaMyK6ZAMyLzhgE
niAARFcpfQqp3zEsUUTsZDNelmyDAWNfTC2gcfS683kmIIbN6xKS31oCwqwYUrhMc7XwZVj0e4f5
q1VCCppHerP80UZ6GbCHTWjo0xBbXxIMqDFG0wtwE0vI9dzucMIBtSz3+lycG6ATyQIhiP+rZUxW
IsFC9SqBMpOyixgZyHsIzLpO+axWgOXc5FaJ45u8/WHEE7V67TVSl9/k73J1Z/TXFJmabYZs1lwa
yGGd9xJ2+u6m7416sInQRLf86kjoeL/stOyaa4/1wqEAeDBkHYaIqpaiZgcHqjGcC1MBDgY+H6ZK
kZOpm0wbjTVK9oKDZ17OsV2fBlKAZlQqvDATMs7LiU5b8+08RpnYAw55cNw3G39Rf16S8Jh3M0ie
NVqvdYcCWo0fFMr/Wj+mdLXZ0zyfSccGDgMNAScjxCXWmAgCDMlkcUvnHZIKrSkL+Lzzc5jiGjJR
q7u4otxUwch4NwLskq7TzjyCY0t5kWug/+igAVYY6r+CqOyvdHwaDV0QIWQRzuSa/PXfijAOuFXb
2TJOGDYbQC+sbkUyIyN8KJfrDHQ+4g6g/zs4nGsdEnlnXjhTwNQpJrM/XmKMMyrGdTlOAkakcAhN
HV9x+jqbA5O0ezE8C0TbCQN7Nv6dMt3p2uhVA/TBTPjRshsDdoTGheCYlcsQKRvMNSUVO37ECIbG
fJTPdV8S2Dy7Nnfwz77EumK6SAOdVa1Ex6wmLprJsYPnOVteeTnmTu8pCK9NLH9ouiXObtQeGzln
jINj9VpEwpvjfksfdUz1hDGgGtw0Mt+nv7Y8U4KZ1d8rk+/qR75kXscs1OR//vstV8SAqUGgUpew
tAK5QKzUFu8I+QFADB7+/rO+bTe4nBYkHYZztvllVtAIM6qqZjBOPUaQXnnJkTtkdxh5pgYhcOuV
hdwB5VuVnTaoXfm2iygjcKj+44PI3+pr10UajMZakywLquf//tYFydpVF9r6ScSlrxOeKkG4mfbg
oMKMUwN53WPR3tuOsemTdpu58yoCAPOPD6F+c4eTwcc34bCyc/nrv59CDbC86BKM4bI8AdWfz55V
xVjO3mZaH8F5Eq5mVKeJBqAYW6I5VwDmKlmedgi9WwZGKno7WeY7rU49PT4YJeIJE1JKfI3NEzXH
SkG4PKOPzADNNkBXQc9j6dXjc558VjA9Rnt40GKIoeTX6rEtCYqsJ6tNR20wqffpfIpHKb0imjeT
xzTobnz8wreH9sHkCAphR0RjfleJZsN0ClamIkU75hMWrhlrTy0WRFH7xj4D6fQisAySpZ7zxmTk
SFYKXhETeoPKmYaTiNeCSfxgCjameJJw6CSwdnCoiZfsHNxFyTZL7iLlI+GfYwvn6JB5sO2kTw9p
Xp+LIvRmHsCYincuwDOkpCgWHzIuIJCEbpJ47i1OcfnM/uNifnNHGeSeaWSI6EIlUe6/17JTREWU
iaqfpgbvUfRk0xZSz1cMvgVotZ6NCVkboUGWq0JhKB6S4R89hv5NM09utww6ckgdMNUvH8GehBni
yjdO8mZwnY850S6mqOR8fBUWD53eEGdSsluS2FzKLxr53mROZLwH7PkSpHgu8OA2Yo6FzMuS3cDZ
pVFk1RGMLndi848nQHzTFJEkQzOt0vW72tdZUlwWVp/1MY7n4g4CSMfA2mUCNLym1V2sHEFrgr43
Ue4U9geW7DkE7knDExjlpoCAn5TODeOIh7qyqUScR9wP2HVTPCwRYwS8Sn3hqwZ2vQFyfv8rdu7j
DPMPzUDOq4Eb5mDV9saugxtQNWtYmVp7dWo2MD+GhGoHSSbvbOaMqwEwl9OHW3JnXQQ6kb2aBZxa
OCX/uIu++UIssrlMnQmehaDly4nQNtqSjEugnYwBetFxlJwhTX2J570CM82scJLtO8AYPe/5v//o
38qJL0eiZbiqIIeG6ab1e+73R4NqBdWEaWDWTrHOk2kjIYT5E02b4tbqutsyTshvghLT1p7KEGFi
wJgymJFsr1aunKivoyVbOSD8TRw0FaNtvqH41e4dv2aEUOKZNxDTGQ6UfXBn9aEzle08O2Dv7nJm
f7WW7p3WuB8pav/+q32jzdBI0NapJlTTMP5nRjKg6Vq0pJlOuT3vzaj1TeWIJNOOjkOJkIT9h0YV
ygIsQ6v/G+6Y9v8YWGvyyv3368VqKTQDsbRm8oR+eTixDBdxVMTjydEeR/Y8A4TfEWkY0RqSmBeT
XeyQkknA8soAseEHvAqd5L5FAirZ4uW/tCK6HKj97wcy5QTXcciflQfaH9d7NppBUatwPJlRuk5Q
HOTLkxZCgwO8DLgCvrFav2oFLISMBRhlFUxAlyWGaUGHYwUhXgRXmNElwqZwm/vDOUc/zrFsOfgZ
i3/dnt9/f///ceW79I+PC7woKBZFwZPvWhersTZjOG5ducDUXC9z6KId6KkYMPp0OCywNHomRVq+
tep2oxePbafT9O5YEcIgNjBDioeJGM/YvfIkr1Kl8uXzrkgG4Rw99Cws8AJ5UdGs9Jbs8aXe8Orp
OsRf6EI4kMge/vtN+t3vJyyuBXM8R6ck+O/vZ5vQ5UHlj6e6CC8Gl6SjeQ5k4JLhBybbU3f8R5Yt
L6dvboE/f+aXCrtXGiuvOHBOeRQcGyw6s5KsBR7xFAELfBR/VirmAwWbsBQCYnTonHQ9jtG5nV0k
5K7fBZCSOuNckzo6GR/Sizwr+6Ctf1+Z2IUhvEMTqsOKZ7LvJvcCFkU/tCv0rqX9AG7hRqORyXKp
UOq541J9PTPyBucyqo96/UxOi8wHalE/TIzCZnbFMFeWBcAE73/3lyjPWvEQgSXSINC8uYIdevzu
oGQddHRJ6KKBI8/zJU7PJks8ZreMuvJbO0dgEh3C5jXXcOlbrwHehYEbgfAoXZKyVJg47zYKGg6j
6Hdvy3ZvuIYpWLLicXxVcMI0KKHwj7Khs1C12jzT6a0yMcBxADqo+JySR6NA78lCFq4Wu24Y7QFZ
BafFeO1LHdLjO/hiIKS39F9ZCCB/zNcBBY3tqxRr+UJgYf4OLxL5UTO9T8uViIuhJhF3ulvcYO/m
+joOUZo5L5IGaMkEDtFu/n5b8i7+5ibBcGXJNgx1m/hyTpSMg9HIi+HUTeU6C0vfGYYdWFM9P0ys
2maUAqJh752eiBH106IG9YyEFuteyZ+KIWGaxS+IPlnyuKjHtr2y7doKPNfyAW2Ld3xqzfOACrOf
wl2A3W1JMaWrn0vAaxkhWmC33kywARrNLOJqQCx3sscq+BAT8sdWP0q4vN2yVWUxSnwAJsVOJyxI
085KCubcOBadCasehq62mfPPDLCzO+HpfUDCBhx8GlHVALMmgsNHAy61V0Zf77Kh8grClvvhWIAR
5O2F7iuzpeA5TQYUhVjMkNU7anawIiZ7Yp/jGm0tOFcxwSMY0+mUkfsOzW6sIbvV6qEj0qN6JONr
DVvr0yYta2LbV9RAl1Hdio85+0Sct7P1I6ZovEO0eyTbagzmQWCSi+MgxnOXc++u0iZmtUjYg4mk
NTI3Cv9Ok61RHmC7CrTbhkrbNmzK5ZPFIa3IrxI9DP297jxNE1O+4awa9qrEbUimdgKpNurhAiK/
YLgfzA13ubNTWd8y6VOGLWfujVrOt+l4bIAU98nnwGzQpWhKGK1wKsBzRZ6AjGnR+jObUeuBIscr
Z9fj1bou0dIM01V8dsYl50rFPVfO3lesAIDfhSgeBuFuJ8BZmbZpIrwEq7QnqMLMfNUqqOaFX7zp
qAAm3UvbpxhFDKIn/aGtuO9c3GRKvzMwfegPMvklWO5NpICG4mf9KzKCQLEeSJpkiBaAXV3NoLTb
s2JhQmBrzCO5ikofirnGKrJDMkVIbbftiIjjtwqiO3zpwFU4xwLnrXTwDQuoiBed92L9Arl2tSCr
Rl46dw42rI8S1En9gxMyn3+Nw11J72W17BS4ljO01CBSPDk3cc0HlhwFwiPwMKuCXQYqpxyEktlf
FjuHEP2+tIbPDxoxfIKCyhlb5dO0MebGL4ntawncZvZHG5bnvbekzUZDvp8iBwDTqgLrkqpXvJPR
zIIqDl9cowGOGXn2lSBr9JnGXg5LyoiGTGlxUXms95zlQXGQs0u7Y4G5+q01qYhwUE/WKY4eUVCr
1lM3KL/mwbnJI8AdzPs4tnSDBC9pUoBxUB1N2KBO6NBBG9vFGk+RGuwKk3vG8N35zjabIznJmwke
FMkpGwtMWGMlPqKptbyzcujwI74P5vy6hIxWRzXEPgOSV4V5DYrGyH+Vi4+toeQbCdxdVvOU4A9s
R2AfKsZUnua0cDZBTXiOeBhnw8OHYUQHzGLCQuhveOSQ1yzeBRokbXwjXbhhUR02CAcmDzvUKmRA
J/ceRmwj1LJ/QIcLkx+8J+r6pSHcFEGQH2lYStkPzwj8J8pfkf4fZ+fR3LaWbtFfhCrkMCUJMJOi
JFKUJihZlpBzxq9/62jUV/eWXfV60JN22yQI4Hxh77WJODrBaXqsAa3L/i6uPpT+Vzc+SUpOkIKP
ppPtXwEIG5N3uolNBveYWQIOtqF8UNMPsLGCERK1xBbFH3q/daxjRzWVt0jdgi/TPsc9+Rr41Ekr
NVl8EMiid08GqsmICaGMuNBEqKjmbxFvt6z57v2FRoCzh3+i4bmC9glTBXvpOW0/FP8W8bFA7AB7
sNbAAdwGqoazm+TGs8Z5menGVZ318xx2G2LSMpsgRbx6uWiL2D3xeTMHCnSLUm+rGCykGt5H7Fxn
mezokHMWDGr6NFanRGLxQqEWZ8124HdXqk9zjh76BHm2dbEaYxMHvyM55mXM6ydUYQ48KXK/no2T
g+cz43khw0hQ6EM/d1nSIb/PU0JDboIRzQuNOK25/BR4C+67iEpVtPgl3un4teDDmMOnsMZI5cnR
pn0QTifEnUm94V9kBKfhINMn1kGroaIEDldS0GwpFyyDrU9/KzHCOUixeOWJ215A+A2iLy2KERFH
QM2is9aytCMOU54AxrSdgJWi4zwrOrJA5WJTN6GHB+aJdBfKea699yTuSBOjcO503Wf7VjiYLU1o
AJeQ7RDnREB8mrzt253XApENlcMo3SISRXqOSc75hkuQzZDNHERatIMW0xNfJpJjvtcNjsa2V9dx
LD8G/JkJs1tGl+EE77FVuyrOOgtnR9rIu0kdHzIcZX4IMMY08Fi+9PHa5HtpWvMd2KQp9pJ8CPaL
MFLorkWYk0jm+HOR8S2O/9mLWJZsoFtXVdGh/bP4JUAoz62h7vHeoXQk4h3UR6gjCa52Ejml47Ty
z6GDubp6DAwFXSiaOzTcyA375Pb/+CwO8xv0TI7Krl+06P/TaCjdqEgdTlMQ+vpC3+kIjAqG62yL
HxxaDAC1Czt6S9PxQdd/ja3tWbxBy0rdQ/Ix/+Jr+U7I/nFhLOp2zVS4RYRO5J8fJpa1JPjO1pR1
NL/Sm57HT51MnTSTQbMaQdxLMcszd5oBY3AHtecY0aBfO/inF5rSbYiBdItwdimoCrHMz4Ba8hMX
LOtIUkrTbtWk1cHAVGdhLTeCrUHQzACZsWxOWAYPshRswDI06gcUBlfSXtOeNCMsRfOk/8Z40VnW
ioDvsvuVNRpIxFpgtkXY24gzPmsxcLKnNz87p3iLQtkTN2uPphrTX4I9C6qhktCFNTz7KhMWJHmk
SRD3gnXvLz/rv4djimUJbQmCSnwGzo+fddTyKPcTtT9OAE6aAcgV+lxiYN2I3AqjvypDibycLA1Y
/xE3P4texZAZ21+D/C+Duu9e7uevigKAoTv/MUiA/+evqhXByOfBbgwgxjE+M6Q1/nsdEbjbi3ei
J7EF1Uo4pspHLbKY4q96JFoSgEYgIQ8rWJfrGH5Fx4EiNHeAvBZ3jVkn58hsffZ+u8kQ1yaH1Fbe
OA1iNcLBWAQ3H/y9z5550uAgwKIY2Gf+9esppriWP7+fDU2Vx9lhFvkzIxppcJ70HdvbQX02Gazr
hHXVfLwO14Ii9I/gCZ3ingAvbdipg2BUlSPPGGr9uv/sDJAkGAQmNXFJXtCxnE2SN8aP4TZidjJd
0SqxzuE6KTg5/VX22PqYM4jx4wXlgDxug5slOBl+6cmsbYI64F3fMK46JOJdGbzDxCIVqW5KV5HM
NTpaVRhku4MhfQClk1gz0p75tAwjBwmBqwPEiqQ/DNOl9WPiIJiOkpshCejBwhx3Ej8AXfv3cDVB
iBGYL3bebXGLZISQXTnyfRa2qZ16HWu38SbcCF14HKpoYztY/UEhZA9YYtkb/QodzZUIsSgh7isc
XqXtvPSK77IPpaY7VfVds4yl2m3mYFjkqLPJ/SBu7mZRzXaUx+RzDKScBwpM4pMVPJZUZH60lGA5
tyoAolI5mJwouUAjk9fDo63KH2kfrFJAaYWz67Kr5kjrmhct+Gvy5og4Z9SnWC/ZNK4ZfUOu4+EH
bs6uke+ajleA9nOy1du7nGfUqmw5g9GbGo1/5N6QhMMJYhN49tI9DB3C7X5nTWyujxnxZFLOCkgC
05V4dM3Lvzzy/+EKRE+nm2gVDc1SWff88znLMwTNGeytY8HmLqPa1pVXJ5EXMgG2hPRg+K+Qauju
OHkJ8mx1nt3ZzE8zZYSDmgo793On7XDZMzj4qAxp49vHUKiWL+TlbctU3UJOKRWags8sngjQw7Pu
RYwMRkxQrJcW/VC68pyddbI4JblaFP3o2gn+2+yVWCH4XWdHmm+A2FrY0iI6KkL5pgfPhYwJOJx+
xTGIA3U8WGRW0FhN8UEpQ2C/qWu2ZFlhFTXALtPr5aZosCySNwvwNRwnXsDImvAqAwAozW0378Zp
2OAK8wrICTWxk2X6WCCHoaVzZCZpyHUtjln/2JvyCgqWKrBI+TqTvxS0puaxo9rXbeDXj+OAy8sG
/05VHwcUIyDpavy8vWmjNgupTDcGEb61pi4DwpXKEus8eixiTlci6KExwZWbnoxCQj3rKVz8bhMp
nsjsSdIbj3fHHIaxN4tBRP5LEbkD8vpJ6rlNrUVO5VdJ9CMU7z68L7n3KsfTSNUq/HVWS7iDfyWo
9x2bTo/fUcefnY5vaXIf6Z5HUQMKHBuy7XzcqOXzUL5ZMc60xlpIXA2fxVDZYVzk/yYZICaE3pw5
hcHAK3KMW0hyw2D9tqVXHyOoLU+rKSblzpC2qINXtWE9/Pke/q9XqcPYWBaSSGR+P9ez2pwGoKvn
9tigecIctgD6FTf9AYIcuonJa0CqpsyprEcT6V6TYKRnK2h3H5H0hPVQsLi1a28coFbgzuKwGRp5
WyQqb9xzE2U7xSEkKHyvm894vLbiKmS1m6jhZhjvwNj68F7Ek4dwQiGkwEa7HI4ixG44t0cVtC8/
/5hGRDUaANSf1RHHq61+D4GUMHIN9BcpjLOB3Sr6NqkMyLeCpQCdjQFtCMPsz1frW4H94+Bhrczy
C++jrlM5/fOBl/MuMNVI4WoZKD9IFrTggmU1t00PP5Lyica2V8GtG54x3MPxJT/QGWkQcAjHviVl
i7fi1YYGVeWgtL5pC3ELpabzUEssxoBdGkOmXrp0HKgjY3tjOCXarlOf1HGrYq7WOB80pAFFyI9Q
vocdJHvKabzFeBHnBnC++ZRGz3rbuSUsQMl6UpnizRrQH56cUAGaF5+SlnCLAjn4sDOHFDM/rhG5
WtIiCwm4DvBlEN7bCoQArxarxQTsu8GIzS3tNoFzbSsUdJq8y4p0p+VYO2B0Vein5cheGLl8cvLP
YkIKaf3C6F5a5BPW69Q8+Wa0LLNpHU+g1YYQN9ZdQ6UlpvzkVv3lp/q2Bfzrp0Lsa7JEx0D8cwOP
jieSpliG15jAQ5ine8lWWBUISLs42sxxR15bIjvZHAOvLKWNpo90VQmAVX9lEzCTWMa5DB5DMmmc
Njw4qOQk2qMgfRiQvuLF5GavcG7TqNI30u6j8mGywhQnQFHkK6eJwPWKArhiIuUTwTISbTnBwArI
QpQYiRAY+tCVoYf3NTPXpE+RML3seEGo2V2anueq32oygQEs1EuTMJRmWw9wAkryWaYXMbPhYA+J
HOnAUmucbmr4l+7g++H/eQ0ZZdmqpmKCUM2f51s0dHLfa82xchgDK+nHhB4QSelU+lSK9dNcNN/R
EoyHN+CKX0JhCGHWGPXHlBjpILrJHHEhYJex1Dyo84BuXTvonjJaCUzfnfyqnMnOjYxhUyjTZSBB
h7AJ4XDrARL8+eHV/sNsjqcC8z4rKXZ1zk9vd1D6rGLnuDsmFII0O1JuwMpziP1B76sxFwibd6uP
3Zp4K6K5qJbG8F3lqxtDDO5TZc70IZoLxyCDsSDBo4L0WtzqKXaxRO7LyfQSw0cjHCEfXgUR95fF
OUs2Ind8rdxGkLigaAdGELXBBVDUHdYDoo4GkNeHlLpHBYeS99XatpnBIFupyVFm0Gbj5o5RxQWa
BWVgjWwq1M5O52+j6CvKFc/ETBkWyNWWVZ6JUBFmyasWot0cwX3tJndSs3UgU2U0+OgUF9CaA/C8
QOhoMr+2L53fb8QgrKczSbL+qEhg4Sn/h6HFn9Y8cLEwevE2inbEQaxnbFo2Y4N5xnGlPClFseq0
kpcujHLCuIda/1Z9+zwnKWQua1onwu7ZaujUUrzFKKfZjTnBr9Q2d73FiatfRN64o0NYrI7gNgdw
3fDMf08RMjEk1TF3FjuIHlW3kDf5KHMnkyhd46ZyNdLAWDQST/aVkESR0ahlbDzsmJp76c8CXHAG
jsRlBGSfUVIRjSgeWcm8oPuunM94eOfFByMxDNidgmrzf41l8GL7wV6v79CPngsoMADAgkcZXtbI
eGrk/hR6FYu7/DVpt99KODw5FuI4XGqvcWOeFYiuEWkajr4O5XYFGpTyh4rKeeiJSqlDdoHG5yh8
fVhSTHwQEhdwqPoFSCaCP7O8gEilks+tbMwUGZEUXdht4HLnIzi8X0eHhTIgwYav31JAiPdvCz1H
xLFJzadVPQjhJf2ZbmPY4e4iigGWNpiRDDRZx/Ao8hz1/p0kRN5C7PnFV8XY1xdbOebQGiI8MQXE
SGklX6pSu07hc3tJXiu9DGS9ZcLa7wSLvEzBEMnLKOD1ykg6NYxHLTtpVbRiTsWCrk1r1MZkfzSr
Gm15YCI0+2hacM/hoz5/qi2hJURnlV8FglQj/pIcc28D+yfrTloZKpZ8rCPgoIf8eWKIVzOLroJy
g9PSTVLPTx8TWAfOYLtyiNFTZK6zMQhPSYVU/BQWtpuOt8Z6MSNpadkfoflWKYcio5t4tAZwdVq2
syCmUugOwBcVQsLyV47nmZpioPdicD1X5Cnd4aq7KgyCZig8cCDLIniryvq5E1y28hPWX5/AYxgh
vI2HCrfL2JGNE27i6K+FyH+tVrESsVdXNSgMyrdW53+mSCyTunGa1PYo99nBbwfeC1x4ywGzT4au
qcfrYjbOfvdoQ7LpIkjmRblPAbiUofkyYvCOc3tTCZ2LDYbvovkgjK6soCee+hgWR2fuCfFZ+Npl
UK6hdJPKNzgNDmi5QWWfessYUDq8sQb9rfD3RapuRu0DeI1G8C0S94ZaBVE3tQllrrUp6U8jCrvc
dG0CskTDYGWuP286be1E4fussaDCIDr5MHyZP842/n7/HNSHEYs4HYcAQ48qydPxMh9PNIAQOSlC
dApwOvyAPQXDe5pZaTXgkRTmNM11UHHmz0yR0LWrDMZVENqyF2hnxhnjSwRFPKJrPvEIO9t+uLCb
G1Q3xTmdEfiyNCCgVVu6SfGI49pl18uyNbBP+CPdyjmRDhwRVyNYAAabHIBnv/VZXaXoFXrTwJus
e4UrkZmsMubLmRoUofEiGv1gxHFSGFu7Yg2UhTj24uItlm854xS2HSiGpflBZfdL/wMlI2SxU2OU
OQn+bxxqmH+cdQWyKijUXVpVOFTsbS9Aevwz8wEXjTVYi4gIb+llAmFRQeP1O5BA9i6drrq9JrQ0
VVyDoqGCP1s+iJzD0rgPwWbyvxz71dLZbS5A8OJ5eO9ansce2ei7ShRV0T6SUdXFdxDGbsE2nklF
CjB4yD5tAD7hV1aeNF31IpgXkXyNG9IvsWhDzFSnrQVYz0A9ns/eOEMbAoIGf7zpTw77usehZ9pC
6iwaeTTv2ONcxt569Nqjs+eImjHdmLrhmUq3TCt2G4W+F01wCMg1W/u/5rLlym3xvC/FOy+y210S
Ad+JqKNCOBEsBMf4wwIYVEbQ5o01i35b5jZ9Vw3Mv033W5BITG1al+Z87si+yulFgpZz4VcIOF5T
RSaxJB8Sk5Uf3zi6OzWH3iVPpE1QD+ui45fVziwNVOsifmaZElPJC9I0Qz4WqWU+P1fdcizNoDpT
rLbrAc9JfR+6K+IhnDj2QUPnbUxPbaXtKsCNzrmZm4OZhxfsaUuHzPb0eYh4f5fP02Cy/n7zCeIV
dtDE2GohJvXE34Vj+1T5ADI7lZvhzsgxEX1KtAnbN52tJJz3CUpADu4kJMcsb+OHcZxwlDr4+CWQ
Etl2Mp+qCSRDifxm7DwnCLcp9uj6NFQn3WjXNckOmZ5s8uxZgacGFSdm4QCXqaLy0EtoFnXETBD4
LALqGHinMnzCoeXANS7kb6sYCugMxWqP2hkUw9BTYC5AuImuxrJ2LJBFtwJFyuQwlAfY10gUopwz
X/dddaEQESPScXedbmH1yFwJ+mwT5g9zXmyoqJYKUU9+/H1nxzj92e5gSv898glyA8/8Zhrwr483
tFRuIR2Rw7esXEi3nHmflBXpPpesd6DiHVnjsZ3r0VcS5Jw5a5J1Sp+8bEY9MQ8+YwzE+SWvwVxG
egm5ZFlqcPGHWyy9gIXgNNtVyqOR/1IcaVUFJ6QXLZPThkANZokNECGqAGCXMMQraA0OlHMAdA1J
7+l9zHgUioOUbGeedrnDcciR0oTsKvvPpr3jTYRihqQyW0HuWk3WoSgZrBG4HD8Uxa8Sy7fgcHTA
Gohe9XRBI2BHDQSdVfrgA7W5kHrUMLTl7qvyN42bxmRnibc7JCRFJvFGPhDb7VhPI/I5JdsG4iGs
QVPIb+SANCmL7mXbXfX+zkCWTHb2QkIM0KNCv4TNx+sEqPnJNy+y9h7Abq4VtzCvw/iVU51GA858
U4E/+T5QGyrJg1JhMWT0J0NynJ6c7LUBo2xCMGnwnW/7YC206Zj/jJpxIT6KKX5jB7wU9DC1vpvs
0BT4+xgHQnCjUffEciKz7zoiBGpHkTzcoS/VkBTOw+vXUGFMhOVTpi5ajJFpLuF/kSzDl3etkfaa
UHjVHZNNJuc3EfUsWmjBRRh6XrjniNlbgmogGZ9FeR5+FCh60CNzyyIJ09lr2x8Q0GKLiIzJcGWC
iTQ3Qm6uMpkm9XrDSGTUn2YOW4gno3yUWRnKvKnLbD+VjHahsU7QWcNy1zhnkxtt17D0IFQaNQWg
HbqsS67ZHM/1IgkguA1rBCQdMqGhegiafJWFX3arrTUH5616q+SzeHHaauSNCdlXrbMhg3jfOtAK
27fyKQXdUrG42dWfCa81TTk78RPgQ3KD6STwUxP8EtxHvJeM2OAoMzBasnslWwiWAON/aZ2qXzIO
jbpjAtGQmTh+qSDGZoRyjquE+UrGMWpNewtGL0GkE7KUsH3i6cfIf5qifp2oMKyatWmAazrbIHMs
EzELJ2XMAqLEU3XQM8Kba4paaT8nK25uvSlIk8SQo7/wNpYcx+2dytUgkYKad/vweQAEWSK445Kl
1QfHeDfg2COmRngeTIabJur0RqVQqbDoBa6U115JOZimwz2nxJ8suq9gdJtJ2ylNsKVLoBJbdHmz
xvG1GtnMAXFMeTbygbdkiDcD4R6aL2u+iBnmqOn72BVrKE74xZzAhetJFgs+hvmXpZ1kZjPDLS1/
FyJrxBWhViqoDAP1NgzlTZ9/yQgfKsbJU0MI7KDgQlra4DYipDFCFWJxhhEKMY0vcLyh2WSEjWJf
js+DMHNGHGvhh22TN6c+BsgKGnxkiu1NlfbNaB9A10U6s/Pg2Umeczvaky9nNFQzE6k77HCK+HeO
RCydKKQAEtKidCh2J1TUS4EbH4K3BmldEF/58CPdV8Ifbvwr788OoYOvtyAtVqQGS+1vHvu88zcY
1NEQxKKZCOsnNUYerhJ+1nstBXTJ7pOsuxFxm68cmogWhrbGz5hc9R8RUWQRBQ6ataWIjLSbI81b
xIDPJPWh8uG/vtT2qZVfJRNKh/rUlwJO6AqIp3DV4DmhmUPaJxzURLMMb4Zy9TFTvQeApkr9Ks/g
OexyHw8ZONzJnUVp1z7zY9YK2Ws1GGhBl4nJ+QJAgEUxUa/DdBOHwJgTTifX7kRFPJgHtkI46lsS
CQDI0zLnEmyupT9urckbHaDthzTdh07J0+hWmHQSkZa2mWwYgj0RNlzZKQ9XU0te2z2Yt0hJNdsN
IYPXR2Y+FVPgIVEOU2qx1TjMgHAMHA9K9qQgXyelsocfIq5xJaMjmnkfZAjqkOJ873YMXH0D2xIH
Ssmp7nEsrOMOlZhl8zJcZ9LaLpFWJ7+l9r3NIR4p51bHYDpux/wzim+5CXE6eHfC7FxknqzfGkUA
zNBepvsi25dCWmBt6/Kqo0iC3WiOh5IXNcsQlcoI2HXN5XdwBPK1lac/T3d0MXr956xKRUAovC62
ZiLjFf/7/zREzpSRjBSqzVEGwygD+5HMD4lMlvbQdOFaU3Pce0hgmL2O0SOLJJGmm+AvBsk4Z4cO
s7+TkJJOzHybkhHEVIXNxTx+dBpAvwKloFDJtW6XoGAlGyeVzXVdIOQh563rEbrEYkGWyPACX+u5
ZHYOt0lGrJd9LyXYZv3l+wrt7M/vq6vIeQ36QMabPzb3lq3EpdZOzDdn0YXJdyvqcBv5e519lIWD
rKMNmIrTjJ4xJ2fqmx1C3x99aRxPIrOBZWkD34o0O0U71MrBYHvW0yWJWBOTRWaN1g09Yxx9Bjhd
JC6ZAef9PldkhDrwN0rnmNQWSUERcHkqjzxeV9EvswKjahPiUpfaLSTjU6sepMjaMNHe22DpA9v7
85VwhLL9X1fCVmBMMO0lQvrHlej52TlzmPSiDFoNfkceJ9IuXtPbqZVOvhKyNIgXFrtPygWNd39q
JDsDIaSDxswGasBUjKw1U0IJS4pd6aO04eFT4dlKHAGzAvXUIt6gB8tvMa6UNiAAdrEB7neKvZZL
HlS/VI4waIQKh4H+0TFCsAnMJoVZUt+EjbOIT0FPGSK0NYYYg6L95tKZCI250pF+sMPw3AXdPtXV
VTXWhzIu9wlDZEF6z9LeG+ytQ+qZY9nrdC53Q6p9Ynrh/aIBlavYvORfs8IcLzvGygyZn+m+lu0r
H/tvsHHIY8v716Ak96Wu3VpCZT/O6C+VLYWfrMaPhW4xYST5Nn9IWMSlNT2L/Bepr6L/2wsIUkex
kWbyoEL9+DFPluH9B13PyxurpSYEhASWVjg/C9Nf5sFDYTyR4fA4WLwfN5KG0Fcr7vHQnBWSGkst
3+pMza2+vvYds1ipg8pdQZKdlpFfXHRiPXz/HhfvjY4Qm3ItdtaxT6Z2N3gq2eFlUDwazPln2ucg
vUiG/ag4a8Ymn0p5lC10cxNCa45YirKqqKHY0Q00mA1M6SFI8Gpa3vxSh9XFZHs1F8zfzBcToGPK
wqwv39OeaKAgfJABKmox5s2cd3fuOoO+NOTxkJW+l2tbHYj13Awo7nnfyMZ9bIh3tZKLbW4C4srl
hGy9Fc17U8OKKB+RCl21DAcjnGexTgilaj3DxbMbadX10rnu1WsZ6huw78dek+8VGU9q7WOaJfPo
TbXzQ89eKS2VSwOtloBlZnWx6bHAYVxTvEaQsVpnnaL6kwNckXF0YZpZ1OR2kbgustbttyHBV0PV
WvKJKyKC2yIn+tRcApKg6T77xbxxQujvQf/WlIR5jN3CosSYymxdJm+F2i/6Z9l2zvYaCzl+sIqJ
wWbkZAzmAe2DDHXHdAcKSpUuNIrRi8Cm6q2/vC61/7z1VAfrA6Y+IFI/7DHxVI2J2VpEQsB3DNAe
wMUM86sxPvQx8M+28L7betxs03C2+i8xYiq7NXN5Tmz6cyayiC4d/YT5EM3zo1EBgEX7LxwdiTOv
HS28N4hzG0LfEEUCTY6c19k6pGG0V2XcDMFnFGmMXP7y9rP/rTtCSsYYEGcHW2hF/aH1SSSSQIuJ
LwakBfRg/Cs3CbYvyJ8hJnxq6Zng4nlgQheMpNnqoT0xmJrJlzA/tx1yqprnYWjchHti0GCo56G6
6sGrW+gxypTl/ZPEuKLBoTIwxW37ndkfSahdZHgdQvVVmqaNjI1EDM3UqVr77crx97l67fXSi0U+
t3xSRRCT13YnLYeMSaynJGJQ0w9rZ9crZXqkJai6V0PZ2czAG89OcYhg1bMZQI7NtNL6Z8O+p7P0
1kVMWwbk/UEJZz0AXKmukE4bMbEdVreaQQrMRHGKcG+jO9CbF5y/QWAz9keMnanIfGPipOw3Vf7F
SOfPBxEOyH+fRJpmKdzOBi47TDb/rEE0nQuYDH1z1ElgKGmY7W5bxNtGLl5tsyHjzo8+yaXgAmUr
YyzddILVhTI9RaIvx8qa3fmvIAdnjSiLWR7q0a5C0BmtO/OeFPOukvHqoCKwZ/heGvyAjCLLWDgW
6zjQm7JMRkjG4MZHBjUBK1TIiEUVMuTo6WKks/JQUwEJJTJKy8ZYVWF5q5H50aIogfMmOxMtewir
Bie/cU+MZqmZxIKMOA2KD0vTr4pWk8xrnJWhOmrptArZIti+CzS3bBjQZjfeCgXdclETZ64xhGiN
lY86MPajRTlSQandWirehnAmGlrZlDqtNpCTQMYinCb7WdKXqdYw0F/HGWKkioI2zkI0qubOBFmQ
1+hZ2YQnunKJGVLKpA0ZzmXCL4jlWBh7tGQpMqM7hsN5lp5zizgmEu2ORQQ0j/kKyRy9nr7Sza/l
xLiXmrODnPOsGPVrOFzKsHDl5ikMv+D2BPij2OG5Iwtg4D1TjKNToWAmQ3QcZPx8KNcr9dkY5VsI
yDeH39nYvrEoG+0yxwz/+CzD++BTUU3gQ7WKarwbq3Ofaw9zxjKrVZgvo++0W7KJNWOV01LLlXzQ
C3DAibqfaLuEvjzaRIS+DkPEJvkzoGKrRpUsnGExmx+AEZnPWisfZj3L4g1E8W8xUIm8EBHiQdKd
awGNZ4gIBQoxDw1a+qjyE8dgVCpT204VkJP5oWj9g6rsHG7KQmY+rd1am3zYBjJoqCA14C6OSEGs
jOIiDN4920ptaZLSGATtEpMNa3/2VDbcjm7l28xVuo1gR8IcWxa2SNa6Ewy804thZs5Xrk0MFeN0
CixzFUYsUc17btfurCLU79mQOljDRkrYwthLGDbxvShYRuB8rApykidK2W4EGoOStOXKi8F4Xveu
j91bM+h38VqJ66KEaKeVXZPNT6FTrws6vRi4zxBtulnb4EpE8AZZBglUblhvCRpxdhcWoXtiUT/L
3/3zxMwwM+c3Ba1fi7fML9RnFkmoiL4XZBY7hfpl5LTkTeSxbXXr6teg0gkS3/pRQ/6Ys+zBNqXV
LNGl6WflWWKVVctQNMZp6/DCXvBa7eFm9aB6aOaa9jXrGkRX4ZNBnos5g0XvDviueYX1q8RulyMd
5Yi2Xcnab3kW9f03jc/eJXXH9opRQjOQhqm4SYT0LGwuZZmu55gk2B58o527GpMCO+ivGtHzKCkJ
Qsjc0D6EUcJekREaM/smuk302pX/aWZnjWlFSCKbzQ2qtR9MQBmIy2+yFoh+lEkoq2kLZysTT1wn
5D8+Q5bAAh176NZLNnoBc+CRhM7RWSVjdYzfG1nkDsceTAhXGZqdPd/LiHhy3wIrpQvdk1vb/Aj5
lkE0UfVIHtR4FZXyyjYPuv3YVtdG+RBSbYJqLAhP8VdmMz+Pi42DPUrs6FK7Jy8sXc1TSpIidHzL
bbhUUjg9+pSeMMOhe/a4IOO1zJh+EhnAtCvQiHpkrgxaMR6hXUfSRfkI7LfTWRwRVmR09i6vmmPp
p/suMHCkRqNr4lQg+4JJ0lIKygttdEFNcTCxHiF+AS0iSwy8gI7De63YjUbOOi/rJ1iq61hu8MJo
5yqzgauQZGZk1yTD7uKH3TE0mx1/D98Fv3mcwMVrcNq/kZbTqQE5Sco+YB0KmNtodUTX73NTkR5Z
kuaisyCFNUMOR4NrZGGU6YPeEe00Z7sueByIm2myZq0QexHlDbRDDpa82HOQX0s4aDo6DYdftO2m
Z8tJsS5QryXJfhigzoJSc6gx4uBT0VPO3mrnICSI0IBIpAy02vPYW6dKBcoWOEQpxoJTN49A4AAX
CepxSA2Y6HRPFsdXmKXHrozf+Fe/oIAyrHIe4rFe0yoQDDG/Ks2pZ/AC0Z3TBqgNuSAZB6zNe7Mc
8fiwmmVV0EQnlQxwRkCGWey7CrrcZICcZT/ReUx9HpRMPiYox2SasLSj6+r2avmVWeCNOf940Q1P
FQatpGGCMr0ZLWlMhLE4GSR/9E+qdmBfHXInc3/HHKBU6FY+M41ulgV6NklqV7Z2TSgbpYksPMhJ
WXipAy9SbFiVsHXz/mIHBtkh+Yak3QdC3bcGMdOR362BDk9PHSPYPG8fZN2tog9D8x9NZgkt0a2M
oeXyiZEaI+TxqNNYszmDVhuhq64vyAC6bb3A0+0StrxotsqyRAW60HbGrjkw8GM4sXB2zk7agftY
4lld5u6V2drO549b/CkJXUTH1V2Ydx5St1y8Kzd1VayIWbuECxld9ULf2B4AGS8Ao7EbDtKa9/si
fBxW2lJexYurv2dKv5pdlif8w/Sia/GXV79Nj7c8f+Mp3ogPV54UrOfOTuNjsPxzEY1s2V8AHtsO
23HNZV5kq6u80HE6YE9e8xY6i4hnZxuvmw2aqkW9IlNlYa4t/jtGG2ss1LVxhgi7iI9whxezd79F
Xr78MviDN8nrFsNC3ROa4pKLvvjKPCRwC3kjb1BZqpvCw4zON+zfMiRAi2mrHzQ+LXf6Vl+4cJtX
3BDexP8l8sTfAEmcD9guxbchU8+VV9B7v79Z/QjAZ3eVdgCEPZ6MhfiXyiWUoCXbthXXdHavu3yd
8m3kDf8Uf+MXws8zJ/zMvJLNI8/qA9ECNxxTNxZJp/rkd0K87wUMgHuU1XE1L8UmL0IBSP1OxZ2q
pOWx2iqiDKNOv+nQIA7ps19Cqg4JBtinGgM5LIgVcXdlBPcvZlNikkL0GeMwNYLN7DsHI26XnRKt
/R7Jm42bibhrs/9KsKH8uTxW/q3aR6tAlWgYgCd00/7hQNeTJE98M6FTIdun3Tb8CC3BC/x5NkGe
OcXsU1nzIeFNqPMaVsV//gDqf5XnloJWAviqalo/xw8W9Lsijpz6qBIPmr8NTF5AzlnBWzCzKfEC
DKpoHPXfpBj65zT51KLP6aUC7+9bb1q6brTrnz+Q/R9XxGAeoiqsrkUD92MeEhMxwVgrLo/dNHnd
V5pkLCaSr4m7XOfZLkjBIXa1xqLqgIhi7rkR3py6tn5JHFmj+imHNG2mv5pCBABRS36OtkrxzM+F
/YiKA+zJJ8PSa5XgMcrUHQAfD39kOu77SZQkaC91bwJ4ayHehM1fafvKhNNnxejf5tdxtLaG72Nd
boJ3o3pK0DZ08Q19TW2ou4IenmSEeeqfpGh+cVQDHRWxmf6msnHDwgT0dWsvTKFdbvOCQY3C+z6e
CUlRh21rTvg1fVbW6o7O4DVCR9Nz7Df+sEYUJsT0YlwlFr5OhHUP0J+nQelXsU3e/vwziPngj/mh
xcTYBrkKm1f/VpL+z+S4GyBzBUpREi/O84t64P84O7PdRrFoDT8REjPm1oDBY+w4Tiq5sZKUwzyD
GZ7+fJSOdKqcqC2dVlUPVd2NDZu91/rXP5iILwyg+Lf/vo4yWUjcXGgmGqh6JOyptG+mUEOGr8w4
q/Ot1LXcJyACYgKIO1iX1xTVVG5PQ6yp0qx640I4D3I+Elml0u2ZZqhTvi4jJqU8ILzJs6crxk0V
vqoxQhWzIpRem32YUsLQ2VEyk6iBGlYh/V7yq8QjKMdtF2KiE4WydedrfV/FuonqSSYShnso3a7i
IY5YarPyuiN0RUoXPY6bmfRRVicZKTWxjNJW1NYDs7Di0LCC2XhJFJx5knyK2gveq11xCou3xnwx
hf2ZHSBN3yLtNVb2cfNClC7IzTxQXrrkcOdzf0fQdSyBsKSRFEXUlVsE/QrRG+tiLAuV6HS1hepA
GICuHIb6TWWyBhNY9Y8khM6KUxrqtqq8CGcyNrV9GjlacyIKQZBOQHe6usNRWJb2UnCJIJiokQ9Q
dhRYSAY8IPbfNuUQqx46EpXIIKYsS/xj2l+i/M5+on/f4PhGkspWImsy8OsNFiTLxYhZQXbdNbV3
FldhvhTKXxmwfltvRAQLBn56WoW02ZKolhSFLrw9k7BZk4SsAljZLWaPMOgK1Bc6HqJ66HXhF7Ct
FYeQNHFA5wRhgu6DJ5NsgXXRJCKC8xGczvnTC25Yc2V2xOsS1dJLp/42DziLeIaBM5iBcYaR0CIB
MCkw0tWnsCEGnmABCQ+koVhmInpukgCTAnsw/MXSB6Y35wIW7p1j4A9J/9/XEOK+pvKi//GIk2+c
XuJeKIgSNbBTLw4Rua0sR42js4CfNGBLzfhCwfzDgJajRG6rYdyEQOO/1973LccwZyrCS/xGp6U3
gXp/bTl07PkohnK1S2HLCM06HfdjcOi1/X9f5vsKn02Le9J1QOPm7P33MkCeaXstTfTo9BM9tg/p
L4x3gk8ZEklRnXLpHi8Rbv23PY6lojJ6EE1dMzm9/r1kpGJEynlX7arF9VdkwSWxME54No6VAs/S
GiXYBaSTegShE5DOQPJze60dCEXK0rBLR3evC2Xe29iRP/i70glcLF23+ImtekB8BDzz4lf1qW7V
LUEsS5JC1qS6esEKBYi8jjzZQxX6K4KhyMQOG1DbPEYkfcCRXQSu+VpLlvAkHcWV8plUdgJ55BeF
5Tq4EKIO16A7mPiDgXz/Uo7NL7J0H+RDt8qfy+d6lzrlNnbwwNsZC6CApWIT6basUmSuFF1oMiz9
AE1xjvnEHGWQMy6ajT/O0xqypEWoYN9a7QpyzMPsq95NJh8XzcO04ACXYHH1osVoawtzASZjxVta
/3X1EK7b6jmNlwDRI6Rxp9rILvrFhfnAIGId51Z5mSxAQDq9eteMi6vmxPjjvA2usMg24irYU2O9
4zdptw4DLptstWN7yh5acHlLe5Eps8Z5wemMMuHX9N4TkQwnZ6e85mt9V3rqTt6VH8NL+KEdk+X5
DaWjZs6Z+I6L5EnaVA80n2/w1btT/3T+wiYQKvfCAOeXV/rKsAue4Wx/XeP6CpTCF90lr9Kme+ze
NRzfzmhypx+Aavm7gFLIUr+i3wHAjlseoABo63JLICmjhkPn8lEjmvmExWJ+Rr95IdfdtvmNJQnr
YrB0i0zCB/059hcN+SJ4DddeuYNWZUUPzYu8x8IGcBLWAArR1MlP51dwZWjSQDvdDnMfe1xlz8K2
WVH9jY/VOnTNrXQAvcJx5mP86F/ay3DqHgGPn3BJvm54bG5HBuE8OOY8bXW+JxYdRGFbPPDRFjwY
y7QkN3/y9/hU01yNKO8nNcS8IQYek6GTtBZfq2c6H9jb+rJZY1/GnJx0TxS4hTTP9qR7KlBGnurH
9E08tY/Jk/HQL7U1lPHslWFmzcpyVVvacVwOkTvxuD/aU/pW4Tk9Tn7IEZdEMsJr5SSH1xPKLS/b
quviUhwUZ9ike+W5eqyfmp24GQAFcffBz3VTPMqb4UlevF4EK7QuvXWSLHH+yoZvTT/pZeavbmvD
O5pP/SAyhj+9zmD3FrMCOkvDfZ/sxeAxzK9zWq5i+5u/utbx6+t0xBfShsxil0/V+xn65LylzCZ/
eckhEIieNjgSlEFegM2wIIrUjpfJfFk5+qKw4j1BJtdH5gqQcVEOfAnuqC2a+uMlAsTV5t3efK9f
sf38LH8JW2UVPWsOkefbZE0NzEv52WCn8MK9nz2Zu/jkH4xHjVavd8MHJOIi6Suf4VP9i8eFC+tX
gvaKIwvlQYFBr9Os4P48Y6jB/KYtbQPRhO5IIgLMufqb+COYn61m9Y8lI3PImWeUMg5oBavnJXoB
Unt08g0uS5iAmm9XB5f6L2FLg7dS3ltwe2K3ZlbxrhyStf8U7us9v0gDz6NDUlz0Ngm/E/vjOi8X
8aK5dA/ociHMUfAV9RwCFTdK9/QPyrp2f53EtGTO4sNhodJZRE60HbBOix/odD1izdf10VxdM9t4
Lh/Gk5xizmOxBn15PnvIbWOPhK/o5+0LUOn1FGMKykgb9OpDw/DlbIdHdU3m2Sl6q6f0cAeLXPGj
ca9bVH/LdE/7C6q1ILwaQLY5xQ8zf7Jra9dEivlH8QWDolPlqi+zF2nbb68nHEapm17SBwCzF92D
bLAgpeezRkbpfPWL6MnfiatoKR60pbHsWHvJ2+r1NVp1VrhA5b9AZ30gYdotHVQeu4H/UXLIDtXb
9dS4NLzzvX48e/mSBKyt6FVu5Y7b9nj4pdiqQ5qsVXz6X2x7tJndYZCXKknFXrpWlgzZuR5e2wtx
HR/xrLzjNPd9EjmZXGnUm1TMRHJMh/ZfZ38SDHi2wqrb+RDDx+TQdW6jvKlnOKLBnTJDmhrIf0sd
rjVT1JlpTsyY24IwroWwLa5BtZvSPNEFoFzCygRHvQZSq8D2w7AOmUzvHwN1uNMXyN/7ghm6Up2C
1KAKkf6MZP/6omOnlTQyUYnwj+JPfiUwSYnf+gAGZr+X2vVQEfiIb7UWLDKD+uR6URPSemcIZUn4
wZQy3ZYhZEA7FH/35r2wjR/gCD4enTe6NplhnTrVaH99PDG7nsshi8tdXwWLFux6FhApFWaTmPvT
D3/5WCJOQOAVH/xODenEZsb7f9dnf4az/zwfCiQqURlChKh+9ycNtCtM0kDpdk2/S4LHeGY1tdPK
K6F3MKu6FpN5Vq8slYQsOAKwl1mFj9e7/u4f5MTSDLpszmyPFArCZSwo25JAcX/PPeXbguVDokUz
sZOAXKPeui0Y177udUHqdolqMIH4mlaOSmvRdowFV/99R747OE8Xk2nICIVVaJJv6keCIeM27Ntu
d772eF9Rk8BC6rQD0+aLqRTrnFNbg2InBAeto9kVJJSTSwZsgOj3GsRvb8/0WTBGVCUE0szYbwCr
XFaTgdej2+lo7wO7JD8aQ/YMKxsMeZyJWTwSBf0sNOWcpLgit3X9VPoeaSEky5fFYYAJyKyvWlSP
PUVKswtV7pqNg9QVsyrgLv/O+/4dYeATzzAkUEWcgDX1dgCtimmn6EGDVWa2Fh4Q/zWQ+ReqpXgZ
DmyLonQJOKwXpKgnnS28k2l+9crrQ3p9aDBcmeseqjXSwkbghnC+0jjpPgbzaYbz/1ZP743Lb/em
6bNqoghkYEwt0M37ZxaCrvZ48uzSkQTkhS6/kUQvltukJMPp6c6y+r4TcjWE7qYB+ki+pDY967/e
9uqqVFUk1Lxpm+Rz8gA2FwS0armXBt4V7Qk1Ow6Ms40OTSpY5YHnr/rrlzZCGXJEaRF2S32JwhcC
PPogyCIPlcdELK89Qj1HySW5uK28DOaF7LE6IXWaDERfQk+GB4x91IxknjkNLv5RLa7VlqrOw3Iu
HsczxiJTzcDAOEvdGQ7h4Y7J4TNmoK4aPanqgwxqXr1Tn2HLggwYuUoF/whvqaUiWM11HqIkHbwR
sSkjUoWk7FW01X4nW/CHHItB/O+ow7r1+U2qpire3I/ScfCx3bQxIRaJrJF8T6DY74kNUW0solQ0
S9GD/5D1h+ICazkfwzvr9E+LfbvvmTpNKVp1Be+BCcj462mEgpyaWMtg/0x64/66hHT/QqvwYe7o
TZiX6SS4l5bmZoSaWt0SlgjjAE9DAm/3r+E9ZfAfHfPNx1GRC6Okm+ArU7xZimUmKKNYBu3OPPo7
ZSHZGDQcuq22DlcMeUS7PJDsiQ3MZrZqD8bC+IVt3xKJ0FP7HONDPDfnwcJ3qjWk7uXoGtt8kz8B
52NhMWXydb/kh+g9exehJzjJrnyKKGRj2foqtqTdYk4DLUfF3aWYg8bfW/jfIAAJn2dgTd6xiR57
i3mHaRHH7Tmpd6BP5ICjAjBosFh+qrwtWQXhQstWFaZPYTavRChitjKctPPx+qxXaym9Q8P6jr3w
cfD6lBTZwLpHu4UHUgFueotgfSdoyaI4Xx1gt4yZi7YJ+20vnjDixP99B819y2BaDBb/vQ98HwFw
fVUDfOFwgax/e7wMQ05wvIzVt3wmybKAjLCIOqQidHBt5NTym5g+jsZrhKfCOdwF5WeUr33ZhthH
8CzDsLyelxS0/eW/P9d3aTqfCxUnpEhKNRbgzfaUhHphynFS7YpBe61L8xC/i23oCWQmALM4yvm1
G/ZYjkMrkhd90O9bZM2i/omx9VrRnjRGvHc+0YSC3bwTugZQxgGoYSt9+04MxCQNY6GWOyRxpD2S
xdfOjlcMbdBVzwsYDmnwlEhPhp8tzCy224asjPpOqSz/cALriL6Zjujcm2+3pcbCsU6yutwlgDVF
BoQkf5XRSzkitEtQP8pOqv+qu1NZEID8OFSm02offdg+hdFbapxfcmhvFRaFk676bqnyQ13ExECU
IZurEqyvm0Ief62CKbNf7nw6NXwHcfHoUmfsXuTSrTGy7vyvM5HsmXgSxb1aaahzMQV4xGbjGt6z
u/jm7vynyJ6gN3oLYLebHazOO9K/irzBwIm43fFNmSxb4oOQXkbUUIZwb71+Q5q5HpYQusEfxPvd
mtgN0bnzM4kwabmarXP5lf1Rqa+4mp1qH6dj7K66fDsxh+6sSnP6IjfL0sBLHG4dW5qh3w4bkrOu
psYoFLBjoWjMpX5RD9is2hJhZA2efg5Do6C1psRec44vboMr4biT5Sc1Wlb9euzX4HHGp6A6PqIW
YGwQxT9/RnFMfJOBuxcAErgOXlbPE8IE8Lfq3GzREj7RYUoAxe7D/KgvBI3BxAugB11mryi3/It/
CnDzX8ZbNAYjFK5XRDHqPnqZbRI6fvOQvJsH/cjZsEk3hWNwXoQn3zkvBYfsiMXV8kF0VMAoApON
LYZX9mdrG264LG1ykl1SrVejO7r9KlziBbxBILsq1plX2pjHLEERnNI2LXcG7hDZ/qaAt/eATSxl
Az9ai79pkc6mZD3bQCfZe7QT3FPm0nUvoVLsskecORbDxn/lmGI9DxMBFEq4hdJKXJw/6w2oymO7
KXZkRdOQzPO9vqhW5VFey+tGJ+p2jiyWFiTbssoXkZttE7ddF263htCxnT3WL+ZT+lG+iNwZhDIw
ccgDPN/pOekTflgfbKDsGbrKlPc2Q1WoElPMzLbc6Se0+tt2xVaxmWBT1GmCV6/Eg+nNTsGyQZ0d
baD7HepVs2gWwoLyCWNjfrlemZ74Buv3ofgs8bJzpWOwHFxx1z+YXu4h9paWpue/CGthbXoEcuyl
Y//QvILvLq6v9apGMPIiAGPz4m2Q+rnKsV71DxLLE1T6gOASAdNb9Us8VL/OW/NIZMBBOM7cZjOV
HpBqmbT0a0xq9jCNGfYv0XevqxfjUYTHszMe/e35KXbF19CV99pOXYZu5Sk7DNZBLpOX89MZI+eF
/Bpae3+rLtXl8Ko9Dnt9SZyxJy+VHYioq+26fbVWl9GLyPoqPNPCq869rmab0h7d2YZ2u/DO3p6l
aNWLwlNt38VI2NOczCs8/IEXzSrzkHh5//u7/F8wNbTPnr+BSHoc6TKm/zLejC7/hRO8ZN65AdoD
5xSXui25jRNurqvpZ7w5e4obbsQH7a0/hG4zbxe1DY/PmTdr0+n5GxiY7++vaP5sYMD558X9BNJ3
9gQpzkGiNsPe/TStT3kZA1uiFLMMK1vzenvaLuS1gp1tjTt9I7fzdBljk4JzBRSKyCIzUxbnM898
JQGo9ILtzEEPg42KsBFd7UlYmJsJBZ8Q9cQybKZBawp+N3DjD93huc5Lr7ClJex3u1oYm8AV1rmT
znWnWkjLadldX6d/D1rik7HBBZJ/l9W0vLMn/nAOoX6ZqZg7UOvJ8s05VPWYpPkkDOziCEw1c/D4
lydjM6NcXONDnZ0w6jZJb+vwTMMKu/Ok7kAupyyfjGB957P8cGAjvaJkmNHYcW7ftMxGIQRKegZU
yZKFYbq0uWdWBW3SYCe9PTFJ03tHwo+XVFWOBJOOFxHYv70EUJpxJTas3AkCoosH31hPhxG5CsbS
qPAJdEww3f7ORvM9zJc7rjBhpfoiT4VC6d+rBrIuiAkz+l3WurLo1Ylbfmajk+SMwO3+co3+f1/z
/y4o/3vBwcylcxRmoGmwnqANTuJwq2BsxPGH8owJUuSminfneU5wy81xO6NeNpCWm5Km/AEc/mrU
sijoy/g6FlB1Y69uSC9pCGQ/pcJF2ekFoRwtrSfz3jPy9oo3NXT/+wP80L6AERCuwmrSZPWP9uuv
61cFzOxrXqFCb9ygc+MeLRMR9TZDYhm9bOH89+X+1C2335c6XMeZl8ND/lOQ/nU9MVTykrhIyos4
YGIzQp9gxhENDkzKP6RR8jm+ouQN+naoHqBfWEW5SmpXiBixkDSVbTUqr0J4kum6ezG2C8HOZR83
idhO4oMkmHuIEQRZgz9MTqW91s/l/nRm+BbCNkJcqutQeKJV2avrdJY4PiKBfqOjbB8FxcspgdW2
uvQB9cFEpUxXNT6PhRI7BJ8taprJsG7tsI5d7BRIue6iyNMzDKY0CT+fc7gihPl3If5KkSbN8G7A
Lgi/nXxXCk+xlE6ceCJL6DvA5quZv/3vu/vdbJCXZqrdaLygv4C+/ruGZSHO4UIgSqyqhJEM9YJC
EXPWaxt9jlVmz2ZTLpo4gANYQjiHaHkVXmPttfRXRXcaw8RJG2iIlNrlaqb+bsiIbYhKxIorwTqh
OQlgctMdVbqJWjbbMcqJj03lipA5Uj1fmBiZVoJqV0QujYPyPHY+3kgYv2fr6+ivImlYB5G2rou3
sE3ccLYsz9gf8Rdtst2bMSNB1VzRugcE6Qioj1U1tuuJLFCcdOBtWoJFe86dKqzvLEw8nH54Ew1K
GvBIRvl00P/eu2udz+RACvJdzxQ9wc7FOic2blBEL58PD/Vu+Aquc/hC42/lUz5Iv2tyUz9mh34T
v8Ve6fGcy5fsl0jmMnqEL7bhdoVvxzFaIsGKnzHRARPgNuG/PbwHmIW2zpB5OJPiHua/RHvhAy9a
4E+4ICO+m0Ti4MmQLw1hXZ3tM2xlUCw8QJB0aa4hc9g4sNbQ2jBwqGAAoz25LpAE4zFRo07bnGW3
ZihDKR448syahJmAKNiHPavv4JFbbSMtDdSO80SwyH/z0arAMffyi8lFMGXnEKYmGO3ptxG4oF95
u34RkRAQvPGluNX6/Bq7wa6bQlqs/tl4Dn8xSnCwoN1Mc9iV9Mj02kNm+aTYJVUS7KgZGba48Dpm
6aKARGPPaZo3NrAuVrltZgUD7HysEKx2wiuQV9pXAw9gooMxA3NahC3xCvsZDM1VuAXv2tnR3uQH
2YQtY3W/B4Yvq+CZmSGWw4xvwQUN+PvMCxEZHugkysusQd7gqBGGac4ZRu1vROIQxMTOquUFCiGg
seQIO4V9Hyq4utSPXYvn15yKJv30P+FzvPDPL+rLuK2P/WnmYYe/CK3UrW1zlS8SqBXVEuXGBjOP
ZXSKSuRhc9R82il/0D/GyxUa7QpJP1xYVDPt0/WgrOiuNzOPW7DTvW6BEzj1cfqVfjGoOBXM717q
F2EPyb2IbaIAgzcC0wywT5+EiblBk7Bpqffor5biEyYq+KQehNesZxhvoVDtSZi44N/dX4o33H4Q
ZBRbBJ1bHO5XwUZ+hAl5EB+BxtKP+MX8Xb74H9dX83ebzpXfoFcQbEd8OebRKaGyKplYsmup6PeN
efiiSfPzBWZRdFFf0udqwYKHehR+CL/ro+7B9+jwrfxFy0IxLj/KMC7vjU1+KhFMqiCaY5Sc05jp
3zfWIB0XJVvS7nosc9qVwJTyKYhwVDdBZZ1Ie7lm7/+9wZIv+X2XIFvVBPJDDU1BdFMlQByPzaBq
m11fOzpZ5wujxlJHopGb+1/AXLj443dGs3yeqBKz9xBmpoS58ANCR3JfCNFoi/V1or3VcECTbVWz
ca4NadHnVviuyVakOSxdkQqS9y4xn+iHo3ZZYnddmOQqYb6F25a5krtDLP9SQoYcFR2VybagPvbG
xyA4SZ3bXfQbHxomS87IBhHJozUb4mkEQdK0L6x0hVemjPfnvYnOT97UuAajqJDA16Gjbv3V2Y8d
BeJkI6auEg9WzLBl0GyjF0mA6OywklYRfk5DOmwItT908nVD9oyFBdliqKCD6NDkZd2tQwSckQ9S
Ejs10WQkkfmuETBxHhNbUaisfgsJ9EXhvNOuwyXGYw+iKMqVj8EgXltAe0FOccVaJ7qY8ycCFDDH
dnmOT2NRPFYDqQgYKCQwA56Lk/Gq3Sn9vxu9S0wNZzLCCCrQ7wRiOTLInk3O9U6VD3596tM3TfzS
wlOlTIF4LrRS1l6jXYrZBQKEXi/l8CDAcwP8TTMNR8FyMSDRC2fKhaRj5shYbiUTGT4b8EaH0UJe
1yDDyhFezaha1Do9HT/xuHMKwpUDOVwm+am/m8b2R7N/U4eZ+gweI9w1gyncTU+TEEJZgZIxMisu
V/hb1+tFO78if57ny7DyBG0tvxQh05o3YOJZz6iD7HDhzu39aRgJTU9WJZDqqfK+aS2E9OrTXIFW
N/UKQ/UoNx1upsosEG27o/vP1yJyVcTW0ujm+lITfSw6l/mdInz2Q4NnUjdhqQtZ1QC2/ncjkYEv
pesMTl2P3UKFXayI51k04I4SbivhKe8SWxbxC1e3LUSnBvpPMcnTmVdetQs+7naMP95s8mxRtrBZ
45G4X94G6KuD2Nq9jLNLE9syttSooiyBAnG29clijKULNVAAgead7EaeOhFMFbBXJzhhV+0SXt9W
RPIBGhQh1hrquXE2jyooGQVuEihrqccSKbC6uHbxzrcMvcZKV7a0q8zsE9IfW2+kr4PwUheaHSf6
WgRJ0mbG0R+w/JxJ2yQVD13lFCXZXAr7DUJhIuuYwfaWRIFd4ZLWcpBowBUd0U6UYZD0h6xcpJ9Z
zbsQL+VEhSek3uvGpn30dn3CGEd3TWeiq7fchjqcDYDTUb1rhwOWWzFNdVstUpyPkvl8eEIvXxmw
XLo77ZD2w2VNmL0qwcK6KN0WgcRGF12tYPWii27Tuediy6397zPkp8Vmgmkb5KWy+G9Z0SORe7of
jX8ukcWnEH9o5U2HFVHeGfV/P6oY/jKWomcnMEO9bS0TfWwrqWMdGWi69Gnn5EQpjaXUn0oNmfj5
lVzK//5u31Hyfy853d6/ujtmXOc2ba7VtF1mA90XpWux1X1X9k9headk/34juRh5M2wbGqwJ5eYo
Nk3cBsSogglb0tzRMLQVFBPIVrhOCbPLnW/249Ww1VAMUYRYfBtmLtSSjIqBu6nhUxwoFVrIhD0L
20VReehKMkDyRc/RZxAJMh0WybCMGzJ7MZqHa0j8mhKKDyp0LRFPMPwo2ytRZeK2i+KnCJk1W03m
CkgzJdj4GtMx6mO4/aZ+9uBlgpDYEREERub6ceKIyQkaAu6og0OCmk2us50hV84YXTMVyNiuAmNc
Mq2faymQIa7lETW+mHyF6N2y81uubk00Si6rjtcZQUo8SXRgPVauWb+JFJISaS7VbF8GiWvSqeAO
vBnLT0V5JanBvgbbrLqIcEem80IUes9vGBakRNHg29oyw08oQyS2KXFIMGRHl0VpJl3vDK9+fiIz
Gl2aNtNQbnbtq9SNeTiL2Cdpurq6t4x8Vcobbo4xvP730/9hrMpaY1yn4dONtESfPstfC/scSXqQ
lBPPK/1CzeJU1daYbHiQi5kXPTzhKcZdmZX5HEX9XdKO/n1bmi5PJcKxLJo4aP17+eDql5jS+dUu
K7Zm4EYBxGtp12evY79rgncNV0vDS8/r2RXT2Gg9SBjhuW30JI6fkgT/rlftqSrJCdCWeLp+eDHy
wKpKQtQwlhBNJ8LLfoDyTDHbTSLObanKcypuR56GxzQavYzA6VVIyXt5bERPkFXCgEFwBi9TSJ7N
HtUpDcvu3X4gW1l5nlVPUYy4EvCGBkyNVmeWxciRGvvYyWqgxspjQOxnEm0DdWXEn3ce2I+L4687
drM40sQ30zgM/+yyyghsmzqtjoiwOgRqvejPp7J9Q39RvlUlq31WWOFQbboOzb+CHXl17zzTvqML
ZIoji+MpYl6BOu7fJ5j2xCrk/sgsU12cSSGA/Jy63KoQxheyZVxVIQZgRTti9I85lo2UA9MJWFch
Wk3TysvFme668AxmSJGjSouK9hxGwStcbhJ0dMuHQZpYsu9gVuxWsSc2HjHhFbGFM09XiJdf9iJ+
jZ6GEpCoD6j25qI0Vjok8Bkk3MWd+z/d33/P73+/7+0Lk8gGSI9Y7mg/JBlzarN9J9moMOGGX9Q2
XiOsZJ/cM8q9c+Wfnvzfd/oWIZeyJC47qdyB4ADCGfL8nFvK2cYu1iTFiI8iIxYiQGA+vsHF7UgA
ivC0te58jO8FDDcAViYWYvBwMMT594EPfh5qWggLtaTtN4IByo8DddD1DRTrQmybgGoVhgtJyPsi
vvc4e9/5BN8ndXwC5tUkNMhTVNXNKzBDJT5AW4QHmz8nKPFbn1MmdrT20p7BTcWeZBcr7e4clD9u
lX9f9uZY1hM4HFnEZacvThSdYzKXjC+G9jZrD1pxkXE/y3ydg/KSmzq+eYf//t4/lT0MzjUYjvCe
5D89x19btRgmpZE1BuOK6hAr2xBHfwv2RtdsmwEs496kXha/EzmoCoCzIb794VHcPOmO/thsejgU
BFPLMRJmhHbhmxwfRemgxQsO6ICGSvdwymtg31XbfLIIWGB17tO2g3OLTq84dbI2ENoIcNGOoUQU
pjMOKFLnQ7fMsfc3N/11ITzXRLLjEoJZ2hnO4B7MuZVtMkmLyIuvRyReyCGefP+CJ3AKVIj9duGE
2n5U3SY5jMo7TpS4lsMDLEmZdAxGkMGSmGxSYq/iphRXOJsGxgNAhdph97yIJeB2T1Gtq7jDny6r
ENrbPSM5Rt5MSShKgHqCndC8Ekc1W7epReVCIoeuuuNs20b8pl0JNiCuie2d5lx1J5B2ammJ6EQY
pJlWyjSp2jbjDuIPgTxkqvf4CXOaAqLW1BaOVtrigMnPQVVwT3TyV3ndnV/0r/wUECc4Q5XjFhoj
knk1WL7hBKVLOyWkXqI8YF9NHi4mtFl1SOVXDDnCbFcaBzh/TfFu4OLXu1WxMYJV+tm+SMd69GY6
KVt8g/lIRom0LtWj0n1lRBlIfuI0H0puz0wMOJ5NHBeiZSBuW/ThGrNQHC/66/soh+sYCk9Tfabh
+zU4nOV9GuxzkBt99pkzj0ill/O5nge4oBvy21kZkA7ydN/OxrZp33J4g1cIkAO7e4UicJhuQ0vC
Wp4y83hs44Pa7Em7/e835gcgDeIahHkY84Yhg3b8u1elGpLmc8ArA0Y3oQ+YRMnwKW2NIAhs/+E0
jHc2pz/Nx8358M8lbzanqFfw+xFNzsNxGWeQvmrJ68AyAzzkukMfrYV6leM0oS0MjFa75nQ1V7Aw
/XA7TM96ytl88DFsk1G5BdGSIBpyMj+GfJOEOEw0e3KVTcjDOLu3mJJE7adCxxrfYdjevXE3e10s
EsCZlTNefZSXgR0pDm+pASej3PbNAhd00bjzrGY/7Ta0pgYjO5pINID/Pit/kLM+TmRSWedMEOBr
zbPlIHrZk/ZriuStnSawJUC21hKE7fBev+NnK3qInbLaDujySXZPn4ZyjcURiMHQzQEX6qtVMTwm
LHJTENFw9BfaPnB17vO2OUhMLuC2yGw882DXr8ytgMSpcYVleqws46t4jh5h3T7pR+1t+K05BhF5
G4K6F+ijxHyO/UWx06xg3R2zQ3lsj4AjoJBELyEpjHB9aO+gOT8wkVnNoHXMcOCoiLcN9qwhT04W
KQCgaYmY0Sf4laNa7HsLt/Dad3EamA7fkDP5znv0Q+nBlTlrAda48B/Q7a+jRw4UOe2qgdJj3Arx
G+UnNpBnvHaTlwIbUzn8SkErB/lS5tl+sjkRiAI80yeT3beadgS49//9kf5AV9/esxldK3XABDjc
vNqZ0mTlGPORrjG2x/oFpwErDInigMAV4CFicBo3VQc0nIJMKQEGzgFRayRBpIwZzJPE7w8K0qyG
RFImDzmu6Ip6Uc/NQjF+m90lJLxkhmx0IsRpNLVX6ulCVucYUZD/kC7NcvS07CvLs0VdMr6RxwvG
LOQZylsGiZ2BsM/wz56W94dzILrKLN+lHe6y3YMqf15lkYxGGC7+HWxE/ek1AuCZ+NHw1Wnt/n2N
giBX8lw9F7tg1tslo/2Cd8KMYQoP9PRZiU6120l1/VX643amAIeRf6r5ViRy8Pr5Lu8A9ozUFZi8
1Z+xsUzP532nRE7Qjdus0O2MoO+IKVPj49sSAejhflOnJ1T253LmILuf5fhqRuQlYIHUqnOFGsVM
GS/ixTCj5R9VRJp0ZmU43nlBfiiQpInGMomW+O7GTYGsn5Wz0pQqRLNhqwXv4YCx3NmWAkuRkKfi
jqme/nsR/gA2a9xpeKacMEBrf1Q6f70XpCKZImNbNKPGCYvZlfILaxCEdyd2y57xzfgqU0SI21z7
XTL8E/AEF6uVHt+pDH9QA/37OW6+uSZk5iDIfA6mKNUcajz8xYj0tC/jF5rZ6DV7UB5VTPfPloAN
NiFyn6gl+aGRfvTA7IteoRQsNhJcqbuPOzfph3Jd0uGQE3vHTEtRblZkB8NoVkkTs6ehWSgNy4wG
K0f6kgh7BgZMyWFQY0if/j8apn8ufNOans1m1kghF04rySv94EBj712jxI6D7bXAeyh0+mKFIy+W
JWQG4nYcdW5Uh15ZjYcGjxc10O5sWz/u4YbCi0mSJ0ynP0SHv1ZMCKyZMIsvdnYWhkv1+lZhmnWF
9CN0p6yAhFCeiuurfecRTM//drP8+6pTE//XVRWtFvL/Iey8lhtHljD9RIiAN7cEQSs6efEGIbUk
eO/x9PtVX+xO62iliJkTc9qIIFCoyszfEY5Nxkq9C/WPpFJWQ7JN5B2mnHK8pp9dtDTZNqVmCSXI
2Zo9Gux6HQefGk5Mv8Ej4sb/z+UwcVJYFQpyoy8PpsMgzIoqmVh6PMuDC2wMRLr18MvMFqbRN58D
nCmaRKZooJtfvnbeFNVowMlJcGctomav2fjibSMikFzZGKiIQzcfLnmvneJOubG2TvHAqFCHoK6n
mL5LN3Uoe4rkn4tIvRUnTEZgrApq3fv90k7wVoT7IDbRsoFlzr+mho2+Iu/oBIjh3PnzBZvvMwa5
DvaO0n1IFwFCqgzMUaMPLTMo6C8tnIA5x/qkYADaz0eNsBiD8Jwu2BfNFU5KlNwIeKZI/WNTsZON
joeDnls1wWV20DSz3/bybRFspQTgdjnne+aZ1vzQNINn4OA0N+XK7ONlnK+T9iWmjinKctE0XpDn
66Jo73pF3tZQXlZ5uZxxOrilHUBfpFNfMMgishD6KP8xLwH0+EXzHZ4N/whvPH6nQUSdTn/aSMYH
x7PnMzSgtAQXnZS3SZEotjg5R+GRpOIiWPGqM7HL/G0gG8tYpBVbnsmZ7Fe7OHWAnOEV4CkSaFi+
WyUGAH2yJ7TZm9urQHLEkRKHcKst+rvR63FLb6rJbfEOBTx1yLszibqFwKRV1zDpqAWl/dS6KXGV
fZ8STvIZ6+zEiQkedKmndIluU+WIN2XyGubR09BBKwXinUBbjcEnwFDAQ2OgIDcYKpYNJF+/yM59
QBXZzL/ZYHz3ZoBqKJaNvJcxy5e6u8pqrcSjtOQYfkiSzxjQrCou0m9VgvLdhgBWIwpJWIjMf/99
M8pEnbXS4A3kfogCagAk1/ExFLhbSLdZ0J/MDFTrQtl0zL97BvglySDgVH5BdV2nKwPgJfl1yPL3
3f+yNwBT4YSL0yAs0K/0yEGNx1xO1eKYillS40E60u7gTl8DNFakBi9IrFuq6+Eq/dFuaI5MrHfg
M0k5Qiq260QfzkMU3lvyGe9S3oTAk+Gxk/CdLiRS99CrY1t3beh9Yaq7Ze8aKhgxBsS4wyWo4F8R
3XF00lxXqLAi14TmjAMw2UGaK3hSxAQTf4H/RObq9I/4FKr437iMAXT2sGoD0jsB9Btkj+A4vpoh
NSngzGs4eMre3xpH+4aXqn5K7yQvhwJAjkvlZRd7q902z/42f3MO7SI7tG+35Vus4OnBRMnmRiwi
98lc2IsX8x26M+T/6gO5IH8C9ATRYEynssvWybrcGPg+vEAw4FDtP0dp8vA5zo3G07RgOwWYm+j9
ox5A5ZEBUQlq5PW1mGKTGCLHm85ex4hymikRmGhh3cegxtR24mnLbDZ9sg7iFyYBc8ng2Xen7jfp
OerK/922mW6Bf8Ec1VBqfJk7ZUHWVK06cFo1xDwjoApKei2/u4TFCf1LKr1qIpF+fshApiUyN/Bz
ZOQXbmsjJZ+A9jRdswFneA/A0zLe4SxoVPtGg2HMuBEVWjqVsMiAwsuLFjzGw3l2LpFNDJpEiiYm
sI1y0OliGmncVurEbhYcOMteOjLtJmYY1UlFW501hYBSKSGKD0oJDTuUuToU47WDvXlxxt6t2g8y
eJ3yRXyJ3loHDOudj3QUga9YKv5hwxqRP2S8VcBVYFUORmVsSwN8xR6vOw5iCiRUWjo19jB95smE
6aM7+XvOcQvzXjWETjFAyKTA0UQIIUWeb57px9jhz/30lFbMknDMtCJh14DMG4kmyNxySM+T0FMY
8drIJpcVW5gd4UWfoPwx3rp+SvzUhTHGQmauL0A2sfdS1hCV2S0T8HsJpWXOLiH24z5XSA/jJg/E
1UpYMJrYoqIr9y0fZw59Ab86y4JVbj7UUB779lAghIYwwyMksMaz+dHNxH8OUHOmBVufGe+kBgI/
WXT1IYekQaOzxBN1FaqO8B3A6460DQ7r7DNsDgO6l7okBqUtSCTDtSVYWT0Rc14Ey6QnLWEK2tsu
2sUcDLmdrQ18toKiOCpZd5NAGAqtay+Tn9P3b1CyVkotY8PtELHpmgjpVRV7cOSjEch5PNHhFBhG
P6J8c+eO3YhIghhVQlKtggmscGSmA8eggSeWz4eKL5EF5OTQK6YJU0MGhr7CGDGXt+NMjPtVqnZT
9dDX62AavFrP9jaOYUN9NSEi9X2/DLLiXECg6TKDkM3RdSbO0snf5Dqv5fBi81qOCSQLaetgGjOc
VMIMOzz2JWmRQTfNMEFv4TJi8YTi6NKBrFipfnLw5wJ8BnHBXUSczsa0Niz0PVJz01AUhXPi5U1I
MsfdSKDQ5JOmWN3gIxebwU6VekJsFplxWw/+DSYOS3qrvr5W8AL9oMSSsV9mxbjxC+2CIzWh9NZF
jdStz2Q17D78wGbd7nqbVQ31Dipfkl5lEm7Fe1HX0YaagB8oVzqZSodh+lAJYc9djUtK4+4tSxEA
pdif2P6dWkK0YtPPCJoRKyviByr5h7h6koDvY42qQoPhif8YL3VO/ln3UeCbWsdLjVFBarwIg64M
eYPZidn9rmQPUJgSdmFAqVTc+PxdSvIPvSpucjz+muRqUbI3odtNI9oA6nXlajH6KIZwz5+rBVlW
99fScEEq6o4id96/j/tw3WkUjThu+qsUUndLAR6L/QYLDyn8mPCyKLh7Iws5iDCIio9jBr22Jg4r
25sTkYnluhoOCVKkjJdF9AspD2NUztGUHYfOPmpi+UTIgHw0KAYPgpgHs3CnALdG1gGFSjxflDld
a+GWrI9FcNZTBKz1iljf0jWVgY5sQnEI9NvzyOYQ9+tn+P2L0mTWDoU2CfBunayVIC8H80cwwszU
s3WeThsdC9q5pL1UpTudSUmchqteIe2ok27a6dAlvG54BBj9VpzQsv/SmQeZjBEweGOWrwqZJw67
T6u/9IMJ8+gctpOXBtmuFGpuRg4VOeMC3YxsTLwlquUmJe+uW2qyvsecjqETgBj0USNbWnq0jatf
/BeVb+hyxj9H0pceVtG6stb1sSAB3cKZexV2Gxj3wnhUTJy8kr0z3oxY5uEB3RiW15ZwxgnsLs+l
4QEFyOYqxgLaedIJ200hOb8UwZMc3k0nRb6xH4h6z2g5/XWQHf1x2c1Ewr8NFCC5ftvMJ729Tfo3
f3xRg11T6Dul8Hz/VRIPS8Y4QMsWzkRmSAPd/D0uHwMF4jGCmWGHKXNk3vrmRrVikMoHJp1xibNU
sLypqPa7m9b3aBqImDNxrpKRcz+FCurLdQNEEHtzQylMsB35tkw4lqOxt9pXyfdaKGPdyih3c3JK
g2UXv2OHgN6gfEoar/+M51NdfEQkhaSPdrwiRKmxN6XkYRltamQY5HsFfwkZV+0lgeYY6xc5UAxR
7vcJo0s5wi89xHz6KsXp3oE2Xvj3k4GpCe8qedF2hlT1TSYkVNoq3SUwdzWu5M6ACD48N8hWa6wO
UIwp4eMvXTRU2O8qE4vmXWcQys72Zbiv0I/oasEyaP/41+A1hSSuwiAAGXMr3KbwIcdNU4WThJCC
ylT8gyIUpSiGafojxrjte9csdAbPj6rXn+C69/FNt7P+6B8k6/B3iGRkHzDuqTTTd/qpRXfJjsZp
PIfX7E7dmE8S5vJ3yVJ7MQthaAARPPbwYKVPImiL4c2l/6Pd2UflTnumpLVuQBEk5IPbfGuS0PBq
nPKb9iY6EikhwruZXnJ4u9a9fyUfFmGsdrIx1F7xzvOtrvYnl5z+SUk8ZEfZ5ff1mRxPjwD7hfRM
OIs3eeoOwzzDWXSPdor9WLQJNqo7uUhGFgS+r+0jL8oixlROPBXBYF40n+UAGLPA2IRmGocnibPr
Ha62cs6fhSLSfsg+zYfos9lZN+USutqKPXqPRTpiy/EPrfmFRS+d+htm/85zftZwuDrWW8j5W389
efa63g5rbR956Ur2DG6/55w4MBTcTJzF5O7x3do3TwBS9iF65a4oKHe3XCD2z7Yr78Zn9TJckJse
jfuIe/bpYCD9mb1az/lWOmnPyS1HrwhhQOF7O95g5bdlRqBuABCHcl0s7PW40nf5Fu+L+D4hxQpr
sLPsQU/caHuS247UTDcY360xOSwwLIwWt7hdLeOVtLBoba73mYv1F3wnF8Xx3fiU7IqHaJef6vZg
EbdprfIV+h3l3reX5UvH0JXpnZdjYT3ve64EI7ml+HfyhC3gcADW3JooGe4ZR74bN+ZjsIk28mt1
i8QCO8Abh0uYMZ9Tls6ixPgvOWIihG2faLLmZx028EJ103t7Ny77G+7To7/DW25jrfhe5k53LW5r
tXgLPGFm4fCn98mCLxGv4lN8hyXbxt8RrPniFGLNPxJx6QZ746Y/DQ8n+RDsS8o1oZdeFXx71W0W
uJO1G6xn0hdcppf8/yXee4/tjbLMl0QYbd6wWLtJ9tmtjuCjPkMQp4KrX0iFfexeVRS58po9iC80
//0LxXperFCVrAt+hr+rdtml3+erksoJceGiJdMLf3HCNsFwsUFEBDruga5p6ubOrZJNjQX7uLTn
jQ6g+en8Yc1xT6rHwrNO8Y0Q+aKcL3caKg/THRZJ42ZPydN4trb5c7h9DJakQbnKVuN+NvhOxjfj
ChiY68Hk8VbeEf8s7v2C1CVXWQ4Pb9oqwhmQfZc1jd+Yi0/BJl/yFuIaGWJYyGLGkbG7mEjmnnAS
RAR+TO8Qcx1Q+94j8b2kp2E9fASX+qlx5+d5G54y/P20p3Zvn423bBPf+Ty2EZ+2p+DSHMJTv3KQ
w5Any4mxoV5jFtO+VUsTtDekvnWLB6CMPHHh71Uwvi8MC/nPHiHJR0fI0yL+U59Bh2+NTXbQnhyc
XPfhyjzb5+Kj+gCnthDkPjUPw+BNH9SaVKzzW/FB1tWmukpY1OA8uNE2RFq/WeIsd5V2gVaGMiNt
xD8Y6unvxkE9DeeY4+uNX+p00RATSDjR4TWuDyHgLcY4sF2MQmzESKh6YEaGdwoob3mMrvkeNQ3x
IP5dua9ubHKjddd/NogZ4VniD9q6zis/ceYmDQfpGKsetj6UjDDhmF9lD/a7ckz303MRLs3n8TU/
hsf6Mbkf7pGLyW9Mzwn4Ro5SYuc04ChfHvk4XPvmT/1ZuZXvgNLzT0iL82f6iFb/PO7UZwhceN1B
WcMTg8Mh4joZvUqQ19DfdwsMBdU/sgPhcEHzi1QTF0EHNiBkKgq8aeHYLv78+PuhEZpgAj2Hjqv6
QhijfRD1QAsCfsOpIAMfE6PBdMBGrtzfKo9MPDzrMK9pM87yCXV/z+ijXc/WkgpPlVwobLXjDvNq
WOozhqOrMac6eBhgXsPIQNafexCpDWypMOpkHVBoQL9ayE/Je16w31Ivi18E6aqeqrOKkSTnkLzl
mpVHLPXvOKWqu/F1/oxfEVZv5+N8xEjQobj2KWMWTuUyemXk1t3LyKMROcq4vhHIsbDfsR20LE9D
w0pvyWuDGWfLz2YwsUC/iMe4SRA2r0R+lrCHWfg30BNaJIGAtVsGV0/Ztl+z70sQJ/BszRb5ETNG
XOtlHJ0W1idu+jyHGHfmRTsvjM/wFdSQ+Qb3k+upX6VHJofqinFSsw0e8FXiaSU34l3B4eCJ6NTw
HJ9Kr7mJ1spTcjBceyPsCad9hjRqw/NAvxQjc7fe2ifS0pn87HkHcE28Yj0aP3cPo5vfgkrzVOvX
hhtXYgGp3KKjWnRL/YTt5ja/K0+Zh1fIpt2jht/ScVuufR992PfmOXKrXbJDdIidQ/NRPdCXjPhN
FNemWki3wY1/j30pBAw9XmD+WtHiEbyFbG2igiMXHd7jkpKyoPtaNA/2S/umnzE2RRQw7kPobq5y
yLbaRbGWJIVGkSe3noh3dVzUoNw6Vg9rOd4H70RvM+722bQ+J2XR1wvmhcsRmWZPcO6iu7OfcOlP
r8I2Hca78mneBVu8G4HVsxfjs2dst6gv3F4eRnWv0cizQ4NKnInSW5l7cRN39RNzaLoTviKroH0z
2Qj28CcChg0IuMtFC4HoObjRLvzg9pFIC7bVaKHs5kfjEd9SEyGGjS+MN5oLXhtYzHkNKcWV8LZV
hLSteYOTY7FKGrINoGngvC16jGAZnLKn/DB/midzedb2/T7bmigZ/n50SAw96USHLFxCRyI/TMe9
cJFpSxYuUcYx7McIrhEUUQRtNEjgxMwp0P3J0CTlrQ3HoVn1xPDAUWDCzlC69KaJgllozLJP4em+
nx8IzjE716iY4i+Gfh1wI5gq+OA1ZGovaBF9ZDrX9Fl7md66NwYRFjK/J/k2fkArHJRLe5UfoBfh
stEm3mf9Md01d/ob4O51OGmP1T3rO0ek6KbwWf2/lgd/Jt5ZHgoXxETyrjywpWxIMCFl2Hjp3tLC
xTWAwYN5dVgE9Wr+g7cqs9K7Zu/cmQfr2b8M+2aXn8eVvJ/2BHCco1vdWPTPxadxE1z6jX2DsUSx
Jhhc2YKKzO++Z2nwsBaBxMAZqQZ+vwu81WkOUvTQAXuE2BLq2s1O8QGGN5VwvNX+5CruaK5E4Ae5
Wn9USk+2JwIvdHpYeFduitwZrFv07pB2SXYExiZW223xOWaBZlCESDhf5FfobsUbIc1li27GSy1P
vv25m9DEKP9/Bt0WHo4IcxA2/zWc+g8mZ7ZDpdQmY6iOkyJCJC+bEBn8UxlAQlPnUxOQLhNYiKry
eVdy71t4dpOZbOFheMZgeEqS39l05gL+iNR4o0n2GQFywPCPVl5Me/P6wSKOPiGHp3OUCzPGwV8j
Yicy8xfawTc2VOB5pmoiHhT00K/fxk7lIckrZrZVtqQ8D1HL+owlwXiXpuWV2quNQnhe2qlbOkdp
XjOH1DB7z37B/L7BT8DiNRXioqNpJAtw0/9zUyXFl+oCeyXo7AiR16X0II3XpvgFb/9uQA3ib9oY
v2Fw8Bfk/c+naDWulmoFiMuYdCyzTct5NxnDqVeFGOFhhOFgWy8/r5fvuAaCZvB/P/QLNIQqKrLJ
GINzdEcsY+o8RPJVQl2eBcU6StYJ9QXUwNow3GneyzE9wHxPcuk6+I2I/Bew/7JyxRPm/ho2sRTq
ly44GOepUoIGMb5zYPDIxFvGKkruUA8TkSZHttfpII/iDLeANZt42UjD0goxrSW9gjqJiScSMqY5
+P1GBH/mOOlnG7vTdmGFnPvcmuN2AJXS+quYI009M3KjuvGneR2080YhJAQQ8+f7+w0iJhwFsfaH
fAL48AV0SIfaqvtZvI7AAt0F4oitfCB9GModg+afP+u7Z6mhd+BhClkej/XfZeo7iawVvcSH+edK
OTAEznp9j8yDIDv8kR/8tNhP+YvWPJhE1gsm9cAwz2Q6YrSD9/PF/P1mXx8nMiNZg3qHXelfrPA/
q9nUoD9FfCIFKc1XtU1teN3k40KqmtgvSyvbq0Q3RGXHswy3iv2SbWfqdMcX3ujGKqGTnzrb64e1
YsYcyMxppmRc+7oJi3H87XK/ecVJnnF0i63GFs6y/967YFDI2W2k/Jj65NQO8G6rhckkJcGYKVjp
Ubk6qck7S8zKD0ITUsfZemhSLwWWVtNkE+CMBPqcm+cgI9pLfzCKN878esTwHirMzzf3OzhTx/rW
NgVZHjzzy7tSw6abjJonTaLCpg3kW4lmo8yNR2hXA8GcstWBqsc7xb76FGVyi7cylUNLGnN3iaBJ
CTyA+NthhEuMt28xPhSq4+kpEhReDQscZHawCS1oT7V3FE8C0k5SeWU0AO0hsSMNfX40nQT3KC3a
mxo7x6q8mKSq+8Fj4Vcr1rmEY+BcPvaj8Yx0wRyhAaHquua1dodzzCaLrWeB/5hABOi/FjAQnn6+
T9/xYjAztuGCYBkjs6/++1Sl0IkmqayYrNlsDLDG2D1IXVryHFEh9dNhRlZas1mArf380d9s5lC3
DFOIV1DrfiWj1A5ZdHHb50eCnfBrHfHWlSeG1zZ6wksRM9L55bv+PYS+vHDMDy20cZaQY349K4cm
K1siN7OjLBV7Ddn04ICuI8DqEdSCiWkdH9+0gHC+1+c5zo7JnsybDiWFYgaXajaWXdR5QXMBV4Qe
r67gNOWRc5o7TMK4cTNTrXKAV/MhntrPt+s7dFYHnOeQFVFE1te9K1fLNqvjKjvaaK7IcUs2OuKp
CG2uO/4NUYDWzffAa6Iul4S3QDqDcx4AnEkbLCrSp/yT1gDX2oH/My972Y0n0SN2NLKmZ0NDGzYD
KQLG1jQPARV/d677+6D45bF/V7HwPRBU2OzCECG+bPh9OiahUTfZMYLEOYdbxOIYZaeUVZCgFKiS
bG/Aji6xz1B7LEp3y9UI6OsgFWsh09jgQeA2P9/d/89VWZaMF7MGdf0LrbVH+FlKU54d+yne9NJh
Lpi7KyNQCEW9FS8VNtQEtbgATSwyDSbJ9pJGFYojqGNONW3wdD3/fFGWuBX/s2BhpUC11Qif+rqJ
lT4xU0GX5EdZPuA5hHZeIMCh9SDoT5UT42M0b//KgXJCXOsPti6icQjABreTGWSqA1Nr81woTGex
aunIBxUYrF5D25bnTTITqFDQLvHHzCreye3VJohRQIOplK4FJ2VoD2X9YXbJuivydRlemlBfZeZD
D1Jcgfzp1rs8DFsi2Y34USc5owdKAz6P4YDmIwRgPE7yqwAEhbURVFV/dCGfzcVaQF4Qp/0yA5U9
EPOG6uFTkDUdcLqwugqOmHiLjBYRYXHpmaz8fHe/KTwwBGP92ZxnItzn351PQWpqlrWRHacUYome
Lg1mKKDVGcfwXA07bAp+/sC/QqH/eZwofiEA4TYAo/zfTxxbXe3Chv2nQiolRwGO4o4n4czjw56S
BgqO4SMMHihHFJxaQGcNEB65xENJ/Y3v9N3mS9vAqtJU6sm/mqv/1B5GImmS4gyZqNd9cH8eV5vv
QIABA83hY4x/+e5/99b/+e70WyxiXjDja7GTZmobThZvfc1zrWe6SOJdCr53ASwfywjq4IIpCi+V
TvKjVayS6lqZ77OpLwefQ5LapoSmGRF/FzDugyPzy8P57l2jKMSwgVh2FaXXvw8nn32KmiTOjm1y
bULGdOUHhVjgfCSQMNCcK9a0Fnovh1oF4TZUpDXY+88X8R2fGMe0/3cRX1bIULWWWjkJ0NN8DtSd
zn0p+50BPRRmTKJQYajhZsogtTBhs7TtDKvuKA9skjVeqLCfiY6GCt9PmwHgEXfelQ9mzr4hUrNs
iBCRdf/LJX8DzeEHoKtYDxgqR+uX12iw56oewvDvdk4ZvzKch7Cr/7L3AygoVq6vwBMRfFtr2F4h
8t7sg3JJ9BPiQWbzrRT9cWJITdILBjle+ZCPxfbni/y7nL+uvv9epPHvw60rTn1r1tOjEoj2NGYO
1uQ72B8Kgqv4FpshXMT7ayCGTqufP1sw+n766C8FVhFEqd3YVno0tQiFHXheeRA+GgLPhwP784f9
b569YuA4hqwcq26Hf7+s4kQ1tESPnEwIr0D+TMJmzEV1KStPNZbAygPkVDysmFC7qr2E0wKvNZZc
pV8RxByCCZJ+9Tk8xxbv5RJjAaaPM4NAkqTJKFRXeo/Zm4fxgskAtUfWvQqNJTzSdvhlc8aP+bv7
JgQmWI5jKeN8YUoOcjZhBk4VJlSmjmA6TPEhiw5B85CaH1qvPQuemZMyqyU1IUH8PHAmqZVbax9J
7gl1ugkHt4l7OuBX3mY1LI8Z6lFhLVfFtkfjIWoPZlmHvHXEa19BugwLxvz1ZaKuD8FkaJzbGe7i
R4LpkA+HFibbolf+TIaDNYRgx/XeUP0hZfFGykrEGVlwiHkZK+MZbQpgzW06obq09oFJMLKtLAo5
vFVB/qdlHC8Hwj/zFH2/0e/t4DmbXltsiBvSo6pTzoSbv5rgGKa7SCWl4V2BYzVfYjyQx5IAgJRf
47eQesvOI+nxpWf2T2m8seYVM2bLEjShBT4KWESpObJRjLayYevUd9AcCiRL1U4ZPiEQ6EQcJUTa
uhkG5XgLZx4QlFR42PBNV4ZwNDZyT417Bv5s8V8FKj8Z0yprV7CagN/Rfc7C1fJOHbdlNqAQ3eKh
2EjkI+PehvZuwE2RvjZj1RvYzZDWggMAxBhoKmN6aaBYB70O6de4BKgemfqSMavGV4k/L/ok1R43
/ZDsohqDG6N5cwIIxu7YkHUfQPWhSw53JuNXHAUHixWtnKk11ISfGuEJ27yGSbmSw2LPgGrNzG+Z
tBSYMFkKXV0Ra7Bn1o7tApfc9Tp2e+9FUO5sAx6VY+LVdzE4G2vcCZo0vQs6atX0IpvzBk+X1YAU
1+GbOIjAFVu4N2DQNN0YBrSfAbVriPYo70naJmy6pi9sivpdZwI7OYh69XfB65SUkn5xitYhRdkU
DZ4gJQYWjo/RssXCRynzleAqMmgkVjV021eKMCtC8o3rZM6drIzDpOF5yHh+HKNl0K97Jj2W9I7x
BqfkVF2UgGiKeu1DaIUC2DKMbA+EcJ0d8tDV9IEBOL5Rf7lbADQYMigzOER9EOSvzAr+TBiDDPmM
HBUbNIqSlJjF1lw6Ur9RwnlJOMDWx2gQu0z6pnOGoaD45HEtvCsT6F0aIiclDKBtujRGmoU9ts+A
Pzh1ZevhwsKJivlu96JFjxa0P1Q9IGMHiuq8UHYF2apZdomoWqk6lXAn/B1jyP7onebsmGNmFBAJ
Z5315rVo9uOhae/K/oCbT9guRYKftZRG8HGacSE2C9nM+ij8yOpI0K3dOaLWk1Ivt/JjLH9ORv+a
2sq9nrfYz9usWGklS/GNVqbrcmze1Kw6Y3+26RV9L1fDax9lOCdQmaQku/FjEBjBorLwuft5W/9u
VGSQyMSMV2HsxxDm3/MrrDojGTI9O2p30Bs6nCS5Udf5OYVd0EJjRgihuHG0knN3vq0g9ghWtFBK
yvgrt4Law53/raZTvpmkG7JKLJYmY+6Ore6/VzXEajvP6kjPZD+YxstUZncml4KsBIVRGF1M7IHE
HLGiq/u9If7244Xxq046DBus9uWEyFupsqOeYokUWwippEKjHsza0Q39F9iInOdNdhiLAcjyl2Lx
OwzBoJZljIAjgJjg/fvNY0Uqh9DpUiKgvPldukMK62Qrm51A8cp6PaDui1aavRr0pRktCfibP0Hm
cOCRwcVRXzeLQoOCCdSNC9WytD3cGHk/NE0EaJBvhyH5zyvIFgf/lzJEhP2ibiC/GrPBLyto1IuE
hyWlx/o5wkwe5PoysJUs0rvmo4M+/CKR6dosiBPnf+FYQqhq3y0GXHCbiHS6IwYXydgDSYaw4zLO
QmgpkptHK9XyosTTjSX/jPtmhXdzd56xhumgCy6AHgHb/FvgIJ0dBKsfSK9X/Sa5x0JEQIzQi4B8
zQWWk91ZyZf6E/W1bmEI6xby0hHGANC2YmWBy/oB5N6cl0Hl5Rcfwg+BeNJL9vTznVIN8fD+51aJ
+klMpPGo/vJwx5y2sO3S7KgOt01FBAxR2tZ7JGHPmnSrcaZ2JG0JiXlUEyzJv+S+A5nZbib1UJrA
vHpppxMMrnAG9dhFyEP4XGDPh8aoK98H6hmEkprwwbVWxsAI8mOuUqbNoMBHewZX1kDbWpzQaEEH
kNT2YYbXYOe4tmCeOSIYbVD2p7tEjqD3XRrBX4h6ErcnT2uLVRYr4YLXZpF10yJvy00FFy6OMNwE
1cQTdUT3ZGw6vdnMYX7fSCrCanNZah8V503DH5BkTjyHOQditKpK9+2dJQ97dUj3it1tdIx2K9Zu
KCOLYCaAekrIqyZcUn2gZA1Gdk4HmexqU1vFycWHmlwk4pixY3UracEuJ9U1wIbBKlqsUGMvMk0X
09c8v8PTkDDNnAhBDlqs09ysTnFHp5wbo1OXEIDUf8zyAePGAjK6NOBm8T7Fj5z8M0oEI7jETEr7
gUwf+6W2iuMwS2eyTnZz92lYLMi8gT05r4f4gYD4rmZ+Lg43p98KoW0sJa8DvdSUTwfOua4F0ESy
3Ahmfsh7EUZbeuQOnVJT3GbNFY/jjgHgGBP0Vn2w47Sc2cj97khrkFEejwxp8g21iJA0ci6j0DJS
0y3Vl3Z6EEd3WQK70qJB7AkDqJwwekEd0Os6ReYJbZToE4wshyVxyG3lBO1BZ4iOUq6aEoJJ+tvQ
Cjd6fuD38T18YFVFRK6WB4vqZY4xFYQGDxYZ9le5IaKec1kpjQVWcfjHDJ4wzBb4Z5HKh8l+cXRa
y3CNQHRla+XKiQ5i5iImEW3lb+o9v1c1rk6VaeF445wlCaMFbdiktKVV0Fs8/Q+b815Ilmir2H7l
wcaU4yo7lzbhqUM1RthVkJY7IMrDMG7qH5hldTYWprlJtMfBIisTHK0OUUXNFoV7Bc1CthFjrIIi
XQmWd1OFj33XrqYNBLCf3/zv3nuDcYiNYwWv/teBtGF2Zlv2VXr05wOHiRgHoWGoHMGs+eUA+fbs
MpgyYuFEupFqfWlIZzWvCyYgdIUAJaFXwnnK0p08g3mh80MfG1wmojwb6cWOf9PCfgPkGIbQqWM/
ytlli9nQf2Y/ZWGg/eG1PRrlxZ/XkYEn81lyfgmO+ma89t9P+eoTEBvZnIPVpswuL0qHUrI9RNW1
JHuFWkz+LY7p22eHLxH6EEOcy1/BqW4wGmjx6RFQFISHGp0GgklxY/4CdH/3QabM/E7FBEkmduvf
m+cEzTD3Bh/Ey8YWnAfX2byo1YnX/OfV+I0xMPfvP5/0ZYkofewoiL1YjskOC6+BobNN5zJJW6F8
KtdUPXG/lokupsxKIWzBFNfUa0pcL3OVyMj2sfNrBOd3ZcR/L+rLNCObcTIMrTI9jnAny1PcrP3u
oNUYFd7Mr7a1EijIz/fhtxsufv8/q1UynSabTNYRVbWVXon6k8o1bRldwc8f9M1I9J/7/WUJSRjY
ZYbG/cagdxmGSz/cIGARgKsVHvzmzu9+mQx9hznwiYw2MDEQ1caX+tnPgnGY4pQXkV2AsVSdTjSc
a4UIlnmfA74jEeChdl3iKvjdqYrbw+6jOUSX2tvG8ufv/914mm0BfgEYCLY9/2NI2fpdqDtOchTz
xhh5Fw6IkhlA/LnHrZm2GsDSDtaVDOcAt1jc+aVhB27682WQU/pN/fWf6/g6wwqbWKp1K6K4hl54
M1wm2YOJZaxsNhGC/pbOOfxIH/zaLZjbfQqGL2IqmFMPya1F3/M5PYbPo2Db3xaP2at+GTk4mUMs
4WaRBElp+V7qy/Q53RpLumLP9BrP36Un+2wL+vZj/J7tVDfaB/vu2D0MJsySYxitG3KvCZQI8mVx
m5MoumO4MaFKwm5pIZjQ71O+9AES4JqF3qCu0SJIz9ktWsU5RAnqImYNdTdKN6G9kbV7adzHiDM6
YiOWoXws4NnNXpBubK4bDnFyE8+rsdk40Geblaxe6ipfm2s62t7alNOqhySNOvbdR+gXeOFiVACI
F/ImrJfzsBehCvTwwaJ4qp5mztAXaUnB4MrLbpt6REKf9H3rGm7BrzpL+1ZaVR7TGheK2BpBAKFL
xmLalcThaKc0EoPE+dk6ZY/D7v8wdl47cmtblv2VQr0TRW8a3fUQQRM+MtJnvhDpRO89v74HhQZK
CgnKPhf3SAeQMhjk5jZrzTlmup2IYpapyH2ojyjZ00+663fGHh/YOXWbI8+BgCzbcOuD7mkuQkZy
F6fBpuX4xlY6uFc/BgIx7HGTXBIHvee2QLqOEXI9uhRJPHPXb89s+Z3Z7hzo+isJVTaBw671LHxk
t+E6tl+pbqyiTXOK9tpeyVftU+wqdnfK3cwxNsiHvfgsbRBG76F4HeZtc+yO9Rm59QZj0wsqaGnT
fBEin696Aj+NlXXKN+oZCaJjrYktgqPo4Ahb3UTbGziIa1K+tmjA+B+lg9Xy34hibWlH+U3cIoO1
iKBvEY6PjEI2d+diZ+AHQDzuCuvGFo7BfUDx7ogOMvgs+GGEGZlswW0d+zPHwCWCAhaDXeVrrMOo
J1uuKLdx1uh2vck8n8Cofm+cqqPv6XxIxR0Y1x8370RdOhSUt+lde4647ntpVZ7nfXacN/OG4AFE
DYiUIirslIHB+g+H+tE8UwF/1J/9j3nH13WqQ3ITnpQLVCX5jg11sSsuaMHxjXF3MEqD7Q9Qfrfv
PnlWJDltie51BKd6aB5qCi+bxBntdJ0eiaRcqdg/8FesNA+sm2sijx/v+218r7n9NndFAgJmN9/S
qLb3j+clt21F3WJVnCJHtyPP3BonLGiOaBtrfVt4+Jw3wmQXo1f7hF2vmhcKmeETyvEipQm0Aj9/
rgWH2FtSFUfS6/s3mGooqhlkzYd1S2sSLcHw1b3kiOLlG/Fu+Eh/KLfiDXEgjkh6m3RRLt1z/EOn
Jz6tzBsSs+6nxJW4jPQx3yRfZAFbb+bd8Cyd8icM79Jka+yFmYTAWEPYfIthy0d2jJnD2FfNhspZ
QryOdBnxbiwTerQxsdSon3JEsYZYuPigBs5Cf2jJoXBjDhofGTGpmS3b1la2qdZQGkgODRpTcqJb
R9e9SD+n6aPECYcjF+psBG4xkumQ18zom02S4R5p7ZlcDBmX78mYPaE/VPpWnw/ycKNOj9hqI2jc
KFiz6TFTnKBbQd+OL7PssqoEzxVmIQgTqNVemhu4q9VN72FhC57p2FJtoyzRU5KE7oc5TEVOuxou
VAdRlEkv/572f+6ur0/dNAaXKGQF0Nb1YpjqFNvQhyUnA81rvcoP+g6/kzsdp4cGyjQnaZgDL+Xe
OEqX6GBd/HNxMI6oMUlXMxlBhoNM3CZfzGnX9Vp7LOzQWSLAULTqTrGZduQ5bERv2g38Gh7Nk/WS
X1C2Cp/J+7+/irTsAf/1VZaW2a9blsHSem3iqwDXjRpXR8ceRBdkUcs5eWmK6UtDj1odZtFFtBXP
HWGm32xU/4aaYDn/nxt6vVPNzVnWcq5i6bR2I0f6evYkCNG1giQUZ2eKH71NPZH1fPC3y2mVZd3A
ODrz6gS8QaKKH5KUl29uz1/3kL9c2NXGNiGCsyK8Kjkt+2fLs9rtGCH9IIVxesVzj0KPrs03m7u/
7iI56ohEA8C3uO5SzpMQBMXMzWCbhc6PExbIFAb4tx/0My/tj4dPSVIxyfUmpf5qvyqpgzJBYUtO
pV05w06/xPd4/t+SfXGx9uWLZGNdu5/vlYPyxKTzHt5RHADa7slbzYtP0bZ4/riJPH1bbjp7WaEL
tzqbe38vbyA13xDv7CYuVXyPOW/n32bn6C5/EN/TY/NdMNzfDnB8hwURTRUMxc7vo5icAEMqLYDH
Suvl/puifbTCmyZyYt0W4VNZXArzgGM18gF6WD7H1zNCBcWxhrcWE82/x8zfpFsauBSdHCUT7a+2
dAt/eaWQFfh92ACUDEvQwzkEBd1cafjHlCq2s8R3lEXYNKIyj28N6uNKkB4qbEtQjgQicqLbOrPz
kBoR76KGkr0g2aiXNQSzhd2X1pqSlFMBXJRRhSn9d1mvf93pcxvR8IDdpsZwdbZI51aaG5mMy0IG
oQ0T6yi164E5yAJW/VVlT1RvzGFdGRtD2i3ooCB91ZFzz/53ydlErv5ldkK/iTiSGFhyOq6OcLNu
lUG18B7xp8bKeoCuuHSJ7eaHDMOIbM2Uzb9joo5DkMtvou2krUgxQyXvI416Bm3dsM6yzWAsY+wk
RKH4rIpoY5Buntd2xW5vy780wcXROsoHflQ8uTqxZuzXBDcbbH5OQ0hVcIRyWaFNKnF0k/GJLBJF
Pt5FlsSLsU3c+CieMic+84rU7/l7+iR+0qxDIyTh1OEUKK6tAjjBWv5sFqzKmnog8j0LI8qnYgHP
PFv8uRBA/eJM6SC4DC+e8SDTLYMyA8ziEwgLOxzdNuDGYseFVfsE84UeCmu0kNv07fiRvbgm4LJE
tORIlVsv8mg7S5d0KbVdjxfjVD6p96VDMOewir7YNOk3w4tG9HL31lPHk2ziRkRXTVxNYiSulBMR
XP5ZbtbQhnqiWmEYJqETitRpl01EpX5p89kc91ruQdgu0w1kaTNzldxOAhujWBztqFqW5Fbxw9cR
80yxsaI9fmKRjLDKw4zSAUrAcvRtxPRfxB4ahFCFCB6i/Zjlfn8Nh64a6kaBd6fSoSvvpeoodwc5
2vTquZxuO3/Xz+eEE0Sr3UXpN1P4X5tglkHUNhENogy7/vcP90XRCLuQPMWZbFQFT+BZaO9hhq2i
7raF12LieSwaTIzzOQaZJWwTEnPxYspOqe2S+rlM7mjAC4TqdsoPKFCYN6rvGnV/ObsSSM9MtcBU
CV+8qq0xfbRxq2MWSIKjXBrkFPXkDZpQVdmVoMFB6EIJh0k/O7cqxw9ye+X4vVbJGiMNxWojp0oE
pwgGO0doKJFuPn1N7Y9vZtO/lDo44ZMSjlIEDNz1VTZtbOVW4+PQJHs6ZJiYFW8O+BFc60qKBR47
rRSx5TL9FYE0OanE5qNJIlFoAvIV2bAsWN9t3nAQ84mS4e3rFzCyfzfPHcBoyt2CF043rXQ3S3ff
XPxfdlcwhaWFX8c/oLR+HwYTKZ7ZFM501jtkChVoXzu6DQSfGgmLVOa5Eoo5dNyIt0cQO+nsRjP9
fDgHgFhM/bZH5axF897U2dzGiHD0m0WV+M1V/rnJocmGyYg5FmW1fB2rKuWNos5thYi4k1baQEEO
x25KpU5Wh7UaQNDHbZY5AzbA2t8u4T4InwnIKMbR0QKYM/0N5RgMVPQ8ZOmb5VRd5vjfNymks5Nz
BqYUA5SkXL3HgT8pwDuQ/ylIWA0Sz+nRlMaS4PNQTwkZgXRv4BJo2ZodMmV6MEtTvB0EcW2Y8yN7
qLmunSUss+nuwwqFEWg8VUDfj8zDxCJG8NB+NmtaYPlXik0tnVPGmMxJCXBv/kPwYO06sjoy4tl8
IlXLsciV2oLrpqoS3ZOPhTZqNsR9TEfju0fz5whiCmEKoxMK7ordxO8jqOwETexaJTk11s3UYzRF
IFeiF2qTjnik9Uz6Ry9/GZ1GXOngFclC4SOVqV1Vw0dPgztKQELH7OEhJln1TkY7GozQwKjU+zEK
XFD0GfKUaqBIgr0P4rZU4RyY8MJx+rfwuT9RwaOALBbQlMQbKzOJSJRpWit0mVD+OHqdHSKJDTkI
W3mnoYZNXn0I6hI7czEAmVRT1yD9SQr0n9t7yoy7Qie9OHuIQQWygZC6bJMV4aoM3s1acernJPvK
ECxJmFBbVBFN8QUPfNfm2AWXpaolbQ8qTRXndxKV81neVdZLqqHOhyrUVIBvRhBmqYIF2aiPSf05
zE7bDST+UGfAUxtsxJgSSaQ+6xpGzeQ4TeDSaIT3GAD9xosURrrgHzqp+CGY2n6wspcouK05VRvC
jdxiX5Elr7QaksPgoZaN1K2ClpoGsMOsUbuVXPDepmH5IA8xWjrlTHKVIyJ2A5uZn7KpeVfzbCVj
RlbJDi6Xzl2uuCke5Fi6aHlewYjUPBMWhhRhKZZ1uiu6dC+mzUGEq5KSN+5b61Apb5/y3HgMrNlr
67ayhaUzmWzkOXZlWXwUMHXOirmKNf0L4fYqQKleZMK2li/Lm50gxGZgaPWhStC1xqMD5egyqTSu
jH5r5AM4MQ2VTXghiRbXyb4aEm/EaiJ01qEbP/Rsfmyj4tTrspP45q4doe34X6JCkI4J975wlkeh
wgbT6Jz3ZK1k42upzVsf+XCTxNuioDIpHRqwXKMf2pdYPanjx6TuI/wVCh7RJE12yyD+90v1F+Hh
7+/U1a4SVpIohVjPTmrDpqtMgo+8Gd1R8+8M339Su694qFxrYv5DP4Pw2EuTDBi8VbmRRvda+FSR
pKUdVI15xJPAIw31jugSY6VZHa1r/yC8VkZ3iOXicc4txtQI7RNzs5mAIYG8FQ79SuHtLU0a9VHi
P1tqehcnop1FTMASBa0YO/i/v/VfVM18a4tVCD+pSM38ai1qomyOxbBLTlZ2btpooyMnxYtIrwsp
CpYgCtKQnGog1tJ9OkYuPPrpTiyWIXMZaD/P/bGUn/59Udpfpje8LWxAmN3Yo11Pb2oplJYBf/ck
L73zh9rYpuBmgqrczuo75LBa/VA+QuUHBWxG8SqX8e5iVNL7wKnCHviATywa2/952iygv8ysUC3O
504NjsXiBib8t/HpEFT6TUuVgMibGRdaVR4FaAwWxL2CakwxbxYjB53FRazWC7gjU9RZeUhI1RNd
DydBg7sUPzokNEkHEryFg1CtFBppWWy5Ipydb/Gb+p8bHxxsEAMVcL+WKV6vyr3h54Kez/EpMDGV
6411MSY3pfhBDPyw8dMdRhiW4iXfTMM1K2cde4hXfBEqVZttP/sbKS6d/knwEdKYPjg/0UYT6JlS
Iq8ShSBY6U4bb6cxPccqyiNdDlY5XYd6FrfFTH89B4QXwS3XVqY6n9OO2BSdE2dATS4Y6Nu/WF17
nvLnQM7PImuKphS3TTCtVQTWMqEuNSuyEnozkk1/XzfNu2L9qJhQBh2TkgpAYAppzFGTTuNxa/IX
Q9K8jJeuqKk0kcpbhdt/j7afOUO/byUW+zFuXA4Fko6R7PfFFMGR1Rg++umAY9wybsyxdrV2p7U8
zI5GAIVbxOuFfqN3uKWMF/aQvAAmletoTbFATERIuk9KxfYIJEmaez14ArE69m0MNMH75nL/GAGg
j1GqL0x9idir60axP4+m0KVji5Ue6l37HEqHlEIqRVZQAhmIPGuCLly/SlFot2W4bgzQuGgPSnbK
s8ZiOYTOpLORxyk7HTiJRGHs5vMpB3yDY0+lD6shn+pQ7stmaX9z9X/UZJarJ+kcrzjtZ+NaxRVZ
fW4OnHGOc4apC6uXZIZ2UKAutn3qo2r8I0keE2AlsbAgC88qCDtjsnUOuUnwmRYVCysn5QyBrsCk
CG+HA6mIVnyaOzdg7S2z24XYm7bfXPkyCn4bJaDxRQ5ttDkJYaSk9PsoiQsxE4dIQHhqfMLvXGXl
85ze/vvu/Oll/PkhcOGBssu6fC3gaJJoDnzfb8GNXtJ+W8q2mBurYbzI6EHF+G0JnqzrA5jQ79aB
P56LxImPfT5nYxl8qni1+ql5Xidm3oYnc+AAT7iJwYwb6/lOnXfW9DEP/oa+fYSdC4AM2myzJH1r
vqCGkChGDcbtDPxm0Rn7spN3+uZHMX+EenG7qGUNaK+RTJZ6f2oAL39zz34Omd+eDH4cySSmdNkM
a+YfZ8FYH7ocU85JMlCzcQ5U+jsT8MtUPnJ2XIFyXw3dA06Drak+zwrdEo4tCtOhL1o3hSHdmvQS
GwtqRrX1Z80Je6KdR/OWWvc6QDatSji+CCntKOLk+Ra5JvL6gDhUFDhopww3rIgOzqwbvUmfmhGG
WARlKMxujEn6Uhr9XKEGZs67u+0Hy2vUiFUfS16rvYxsZxvlEPGfMjiGjrUpSrR1BZ3LpHNCRAmy
cGAfEVDitaG/xGq/atgxTJxs9fR1mXSn2jFgsIRidl8yKFPT1c10TzyaOmxT4WCo7kCyVVc81Pgu
JfEdA9ceucV722c3Sa7bYuzbFEAfEpWSp5YgcnwQKNQWj1Ab8Vm+ygNniFZ9mBKFDZ/CH9lNGRC9
LsQ+ET/zyFGhw0WWnqxpXI/FnYndMLbuK/1FFnDKeJgx4gep08lIAm4sSWt9qraqYvFQWMCErKI/
hBN5tjatDG8MmSTm/tiynDo2O0R/nEpmfa/F1BaoL6yCKT6VZuoJIi2dWdv4AXHxwKWS2diiJfuc
isatdMmb/WwTqgU7Xp6LUcIrnV8UpbnFLwe/xUJq/0DlXBsgGYskfYxwQXBpWl1xO4NjsMThdmpu
5BxoV2oMBDx36zYvQaVRTkS82CNr63WF+F+YiHU58LhPtQD0tDloJjTwoHPD8qBNLxgG+xBor1a6
YZLbLbL5Ov7m3f3ZWPrjBbAMncosiihO679PTbhGKksvheCEqnP27wXx1pweTGz46h0qx4g1tRxo
zcVksYv9S6aPt/U4AZDGkrCyeAhk9iDho6YgrI0AVWoE0rVCOJl026DHPi1f4iTY60XrmkJxZ2jd
uU02KXWSMT4K7BFQyDVgfDL6r0YDUpLe2KZWIwQgxdq07nVWkrR5hdAkJZuxJA5xK4o3QSWtuu5p
4Mipyt8s6X+ZzHTplxtyNVebUSjME2fI01hdunot9k4+24stO3XQJv57/llu7r9u/rJc/1LXFztd
lqvcCJa9KuaeI/iHlrLzd2Kqn7uQf3yOsZRrfvkcQRAqqU0tdikjB8jF9e018kWUX5RwwvCQOgYH
N+yzC+oXw77wPuEsoEuE3sWfD0xhKa0NE1SZnEM2RHKpZbcVbMfkmyLnX3qHTMf/c/OvTxRd6EdS
15rBafIdsczvpsJLqFaTdb3IAtGeUqe2RNWeVaBVYKD6WQYS+c2q8LOO+6/bJf9+u4ZuGAD16lyF
tIPNbSdW5wiUCnTKbFC9KwLO6lfjkgwMVbmEgwR4xd8WgCdQ1+JqkYZ7mAFARayvDH9MwWn83+NG
+kt97bf7dFXBEurcCpb/Lz1Wvb2VhSfF9xitJdwAQnMXAGv+XUd1+Zn/uivLweuXQTSGg1gKA4MV
KVrJtOwfdYmcn2qn4JmaXor6ghstVXy6dmh0v/nCy1HyXx9+vc8O/KxsOj6czhFn6SXYYR3NXjZu
UeDxdkK7ipDg46L85oOXZ/2vD77a2xhjV4eEmfPBgZMgZofEHyJCHraGclbzB6R4cY4g6f/Hk/vH
rpG9iUynGN6xjEf5+iQLgyVn2taCnwK5vgFcJX4ZIvttUgGgBSAE7P0bvFuJnz0pprYW9S1pJqn+
rdPlzymRCB1dFfG4qKLIr78/+cCqSijjdXlKCfyaHtp+WpPQzPxoDGDz8EmVD51MBTPVCIsO1uVA
LJPGmoh5/mHCFgJ775un8udw4IpMVisNIgRxNlfjX86sII45jJ6M8qLRWECwvGSTFNGrP5L7xLmd
8I1B3abjNwPxz9Lx7x989RIIPbatrEzKk4kPDE1F8gOJIrCeb77fnwsDeCdc+fCODBJPryvUqtGl
2OTi/KTBBe12MS1vYa9iJFFfI39DbHWMxJ2ZpfPU2O3VJ5+xMNAR/KYL/hfmEkyUJdMK8I1MGf9q
JmwCxde1BNh3S8lVIkEXNQ9cV/wt42s/oieRXmZRJryAzmDEvIPBFI9CWJv7EAH/stRggUjle8g3
EiSVhRDTJa/4CBbfey3co6A1ha+JBOjGH9ZLINMi/CfTrBrz/WQk9oSj85t7++fcie7bpBVNB0Xm
zH616MZzoLB7UYQjhtmix1Ei1SsCFbAF1m1LKoK5jJ1viy9/ETSbiD0XWpls0QT/Wbf6Zfo0pXFu
8WEKR0hPEgS4kXNqVA+nqMy8GawgqdtUQWyZotAoPuDAqDgXzWjQGOVFfd+Yw71hQgP45miq/3E7
ODZKSyN8uRcqF/f7yx2mhJibetoes5y+pmy3ue8RWeOMTWMP5K1G9IBrdl6xqQPS8hocuX197xcB
Hk4IpANEVRwV6uzJ/ldYUuMxVjm2xpi9XGu8CuZdo4Jmf65UqnFoPTimaNOlm+9KDiehMjg51gxD
DuyJYIm61bc9tmwe3iYNacCFl9JC/KV1Xtdvav+hrWgcxK5KdAaq1pAmSUhmYk9BRZD3ozUcjPEo
hOpNkdVOnb1V+neIgr/eLRVMwsJw4ax7tTsUynaIBUAFR4sCT7sQNgUWI/oS9dhtLLC5yocIn5BE
ep3wQXN8loYvkQ6PgQfKP5ri3Vi9V8JOoTLx72Ft/HRB/rJSsQdSmeUlEZ+kLJnqtSuvkerOqjI1
uoSml5f3ezX1yBuZ4CaRDzvjJ3JqGM34K0QsR1RB1i0ZsijiQv12Nh/M8dyrtxnurCA8kjLDNKom
W580hHs88+EnSOkJitW8DpKNJa18qtycbokDhTPc2lCIOaGV1i5jkJgbS3Xi1qlnF0PdWLxUS5jE
NpleY5/qnlchGMw9caZzepwgs4pYIz4TY49YWDf28O2S4lT9mP2dUV3y6n5K77CO+e2taJ0m5Bra
vtCflfqIEkf3T9Z4NyEatk6jgef2iPaXGoTsn7KSKNRzAFbUvwkpcen8rb3C+BWcEXiEsMukbdt7
tfpYE8WJAhV1zLBqgGOLZPWs62crxd8HKpAGoI2TrK2hApFsuOUPNtq+DRx0Nmq8JX6F72wSqQWu
HOQy+sAocnPJ1qfl73MnlcievpojzFTecspRPQx7dmr7DPd0vmk6HFdkha5nXhDBGW79Hf8Bpxzh
xEuuOqhPfPOUw8DVb7mhwOoiiXfE5RkYhIa2nkw9ojpiRfOlo98eQv/BlxGWvWMvLk7xR5PurOiB
I9wwbf0voTj37abWncxwfWnLB6rJXWtsK1JnAKlXZ/Dey8ho7KpeA2AnRGjK152EscsRYwdDUhFw
DNq0pUefo5UJXlyjyhSelnEDUgl/ZLYpwuectrNysaLbLPPkxV13qKd986Zit0LcqXhVvhkN7NSX
Wrg1BC6MpqNaAm06RoLTP0tAaHy0DLWwI2xVGvcqjPAIadJKI5cJ139N992hQSzjvbBWKr3IH2HG
OdSN5dUsraRP+WSJ+57sR0Ruxk5UN4F4yHQQbfdadFOUTjru5uIhkzdks6X3yeSEMtDiLanThrmN
AHoL3qjc5Xy3tneCYpuVWyHeF/nWekE/KAWuaW0065CXrgC8K7bFV+VZ6jGUMRrsqXmTZRzkG60+
iunGH485OpcckcuNSBWmT8DRZvsidBMw4z4/Fe7pBku+gPaVBl26pphkm+DdI0SCx7qzGyobtY2T
vMcDRklBrJ8CdUsqtMg9R+hL5pNwKxY7cfxo2lMOaz10G4S/NR1AAnvBXm5ngC33+edU7tXC6xW7
HG4klRM1mhvC9xxJcmbTVZQtBV2MdxsDo1vsQf/TnhZaj7QPgl3SbxptLaneQFdN2FjFpveXUdxH
ZzH+oLkvCXuR/Of8WQ83HVc7ta9S8xTJz611sdJ7A0l49kETTK1uLd0DPziG77N8owR7GZCXuUnF
k+XG6tvc7JHUVMNGIp9OaPdgHcPaSXWnnV0uTxrIpKEkcp9j/+5v0F3BLSLLQlVc9iH8KEu2sRyE
/W64NSMeJTvBJfdbl/Z6sMmm3YS/b/iRWLCkvFiwXSFyJTjVBAgRDTd48sMwAzRYaV294g9J7RPP
tEEqOtNqI3vLTjOv+cgGQnNeQ+miVpvcuqGPV6BxGp058yo0/sM+lGlyMUXt/HrTiIRWe9V8UuWD
TqYEagJzKxYvRvko5udJPnTMvbg7oq1fO7O2x/CCFTTwd3V+mrKXWYKh/JmoTmB6kurymzD3wtvh
AOqXnyvWtgXYQVkjnp4aR2LKiIiJt7HEJw/MNSItQA5lyX5OAGM5aeWQAsRRMbFWYuPInefj2cgg
0PLWlS/VdJeSr5B7LUJDmgirWgpsVYGoHgxw1+BeA/XO+LUvPwANrlpeS724RMX9qL/k4pupwcAW
PKm6YxA1CG0rJ1FcbiTJsCSh+zrRPNsiOQXE5ZjuJLrTJ+1nPXWjhi7Njm2AES5Eckt4MoxnY3hD
5o69WKXXpHvptDNzUneQ752z5D7Tjx3IUfk4WutEd4bB7euTGezpOebR0Y8fyOtBir5N8HfXaCaj
+ujXl0hxlHEVfBgV38Wpw8sgr/12L2XvhXUZhJcqP3awh4f2SZZYuqtDWB9UwQ6VY8Xplww00a4y
V2ydoXX4TZ47vJ0NEQO6o0GrbklYc/rJqQRXGWxzA5BCLOj9OHnsYOy2SpeMaI0CB1NY6poffbop
ouXtNjVP6TeBiohsM/gvcv5sZpd0h5C9Ew+dgZGH+N8bU0BdDxCTxI9WuIs0QE2ghQZrpZkla/br
hDCoLx8L+dA2t2NzGnlJidKTH+TmbBpvpnUMRErIoIAMm+IzDxn1WCTaITgyFqx5YajDbzckt4z3
JPIow5EJ0FLupPJt8O99dWNpd21/zoxjWt1GhtdC5CAFm/QXp7G8wT8zlubckyKsYxs5cyfJjlhZ
GCl0WCbA1ztLdUP/VEfHLHmrU05RO2JYm5bK17Y01+DPo89AIfnRSbOdIO96ip8F2pRDFryqviuF
F606dVstfDaynYTnYeIkZuwz611pXCXZxLljzBsMzLjQuS6A1f6T2K6Vt05elfLO3w/maoH3pHvk
/WxjutIZaVHk35zi9KvawbIjM5GZcWhWdXKRr6tZem2SNqda0WVstglfIPHEcReKNiMz3OXk2Mzk
9zhEebJOqee22MmK0w1PAtybbh10HvGTxMyl5wIoY7tWpxOglSJ+TctDrtrEq6A66W3koqU97c2n
BvbNR/DEhowSbO90En0G2gugCE69eKJmVXnpoXmP6tUnui8SUKrKmS6Akps9r1GWbf+9Ib2uLP/x
7a/Ojh3cXG1qTUAY6S4+cHQIRKLpl0j1uN00r+mhS7Z5el8L0DsAhLsqjj/Nm4Z14BRgshHvCOsi
uEvFW/rlYkKDbktIwTKwclseXBiN8cRJasX0EDcP83FeG91bcJPvRtam4V5Bp7343fR9reNSO0bK
hhEY3fz7W0rqVZXm/31N2l+Lc8MiKu/385OWqtVUKDxkQzoQFmUg4HETgdedJdcJ3q3awbqVkWu2
kW9AsYxuKNkNiUzMnKp1Z67H+WbZa9G7Vl2sYhaeKfWJzAV0Vzz0yFOUDRQTRyi2SfmQ1k8J2xAC
oBB5gxBod6nutbsgo81ts0ACtywDJA42nNVe4dzoSrjoaq8tdyItwdCN8KeB1pHWZXfT4O2sPP2m
e61Jnji0SGlhxIyP7RO9MLqi8sJvWI0KSLLXDpc/f1vAJEFMm901u/nNQLAm4D5BEGzQDOo96iCR
5IwP2s2kfs3FQUicybeLG9FFFJTeSuERZ30EdgxKwztf8hXyps/mgb980oYV4VW+6mWmi2QAeifS
JtwKKoXfVWJuNKw5imM8jDQUCPO7xOa+hbpBS4UMS9YtZq7xoUYkbK6MR19Yp9M3lR/KLjzJqwMW
JSfkLibeBp1/fn/SReubYl0Z0cWS1yi8lRA456rAlMeqS9f8q2qwJQEhdWjwUxLu3rR3Yg/mJ1xo
bHropKjAHhA1FDTF6M0eYPkMZN2qnFvWPbhbYfF8tZrX5Lccoqsd3Iog2belI1mInF04IyJiz96p
vjgiSzGBYBgQ2ZQItJFe4J0uezhk1dJK/pkWygEktbyYKTBdI1PVmQkA0CurSO+PYbfGqZet+p5J
ed3UAE/g9zsI0st6W2Uefahl2w4nBVVD406k34R2Br6XSLU1ffRaxon2003KZyukyFHaWWEi2Ae3
41PwWj0SIagjLLRD2ca4mhJgQvrowLqFAhkxDo08IsFWORZI9hKI2hl4TwsSEw3b4k3UGlKB2J+D
qgJixvJPeNiaP43Mljq86iQPysG647flz4cw0xA8Dj/012hf/VA+qE2EL5zySNC7VzbTD/VHdBu9
YVvljqFM5DdmjAfCToj08NkouOxdix14ONNJ5TWwVVO1NbbmX6ShcU2vhIgQfRDI9vRCqaMSYPgD
ZgB8AhtijTw15t+dw+QdcVCiroX2nDmJovjoGhhO6bISsbwcknkPcUARDrzsgiDQlZlb5LgOQBDY
yEnpfgowa+ErU4eCAYH41PyCISP8wPlHR0Z4G57DPW3HJV2i9AiLXIIysG88kjZffFKJEB6ApErr
6Z4rDBiLWFe/WHUJ2Va0VfVpDHYk2wGLtObE4proExGaGiP4LbtDPV8SPVuuCmxZ9N58u4ldCvl9
Dw0YnteKHswgEUniiBgKmOZuAZTg4SzZ2JHkBE86IQJw2T/QDaQ4UkAyqz2RLQ2rF2kd7/7HCOah
d5OCTQHYK5zI7Ia00YtQgre28klQQr2YsQhKX+fWqjzh9atMMoDsXF8tS7ZPqYk9xdrHZtEQDrzc
ezlCtQHjf718ZFQ/cqHgp6cDVasAiu6Cglk1+AxoS8Tr8QtonkwCCpTnzrZix883U2HzPjfviF4A
2JFLdU5c8kIwDe/bB/Xdwok3vBPXUCFJ5IjP2RxxGNY6k6wgl5uJ+xPh6Sp/Z9Mfrw2yO+7UZ/4M
AA+0VLlqbUTRAY2SHk1ssm3ozsq6EqEkk2pzykBmxTYcUIV+23QIEvqudiGsM2shDeI/hIQ+9k6h
ea3hNNNWd5Uf0X2NI5B0X4weLYg4O8kBqKxIo5AsIixmfMPgJBf47LLhJBXwP//jv/77f3+M/yv4
og6TTkGR/0feZYSL523zf/7zp0bo12kQSL1IiDo0UlHESXMtmRAB0khzHmfnEuZuOQtu09uV+Kyz
DzNGRM5id4oyvEdYDFJGdNpZdgIiyEdwoFLY6VOo8odicpXprFjqZlGBTWFzabsCOOWPRZBQmT2N
leeG1UyAhyTi8NC7YlNWNCI1mQn00JhPJo0nITym8BsbyEsigWRZvFbGaInM3io1IUw/0jrwFooK
+a7fKD6vbfoww5e7QIl+EVITGXy1uwnztCqsKsjOw8i7STSUEQG3SliFUTk2CX2pxl9n/c6kaDNw
+NYa0f33g7hejpYrUESUZ0vVj4u4ugJpjNp80rkCI+EwfJBaB/wWt7Zrn+XK6ZTv6uZLa+P6uSsK
X1XRyAiX1avPm9WhiYdWSs8JodZDBhaySo8KK0vaTIcwfyiTe78j7y9GADgeQ4bDAM5rGr8hq1wX
0pc7j/0B8wYwOFrF5lU3SidBGKnV/yXsvHYb17Ju/UQEGMR0y6AcLcmWdENYtsUgUmJOT/9/rD7A
2eUqlNGNRnUFUyIX15pzzBGCZPNoBUcoIrflzH9E8bLVJlq1Uzu8P6WXsVZdxSSBaKjhTnUcyGx0
EvChySf1sfj66VN9A4Z/fSqqfO4ObwXg7LfioDIjPzFiL96E/YyodbupDAdDG9rbAD56LdG2wEf9
kXv1t3UIcYmngW0vVs7fdYopDnRiTku4GTIdFKQFEjtcSrIVW7NK+E8e25pnuEHAqVDsE+n470X4
fRL963vDAsaWHfsZTJ2/jw+UOgOm9+ONpB/r7MCENlfL4co1mVm8xJmwUKufaALfRtH/uyhTMZYh
pK0/xn9hn5i6eA+Tja8AOmBju87Kq2gP+TqvA5cLdduje38E+zj94fv+5aWTtP9c+dv872m0iXnv
eOkGmdnzi5G7Ly9qeeanm0ab8GX/fXv/djkdZo6OTkVRiXL4veSs1Dyp0pxV9Ywd7i6Xy4VFiutW
T+s3yavNvy/HDfzzJYc7KIkS9AIGkPq3werdUO+SmaDjSB0qoYk5BGSentW4wr8g2CKO6k/FE+DW
oXrDosJHHDHpdveC4E6OP0g5TjqaGV8ANefyzmnoPN6IjcVIvhtqlcx8hWgsXJkZCxlAkoSND/m1
B5j+mis1p7hwwvY9MRfaa0ZdJEJv2BQRzhPFlDhGjTiC11aIrYwQqveuGKckdFUWMbc4AHWfTXkp
nzNsB+EoC6OJsa1Lyt13ok18tiIM4p1nJ0HU2CD0Sddi8J7BbVZugb/ChX3s1ztBdDN/arYvj2Id
3HfBY6thMb2qr35ypfK+16uI4vGNDNp2lzw2FAElIsh9ufDvEyaH6tOlgs0EsuOneIXqmBZtqX7I
lsN31ZZwYMkcOCGJNs0em9h8e9auilyRApRWfAjNDbG/wTJwqp2DN8w5e6JpSBZ7kQ9x+TLAxpDV
NUdtZw900o28ZowwOgnvoxkFqSm63eYJBCRO6vs0jeb8ZX584xRb0tUw+XwR88ljrvbzuzIUC8Vo
ic9B2c4Nz47MoWHUm92zf7knJ2jcMGBJkaRgdE95PnQBMVzubmVGE/k5kzZ3aML9VhrLyLor13SE
Q9Uh/9k0KEWbPcYFjE1Q0oHnPjfBjGyJp0NAQKTZiTEXnL2szbsd3QFABehEh6MN/qzY0xTlon4u
e+zQ7nanXp7ROAxnjD4gFkyem4GEdBzI0ipOLdhupOV5FAMsTv16TMweHjAKIyiLVO6F2C1fiRvJ
cXsBLfYkG0t14jTK+4S4svQDd0FlDKjuia5PUjSJ5e8oZWrombZ5xvfvwf2pKbt07J8XeL7hOiUd
mX0sa3Ot3phJU7Xqs6TcJuncDJYeqOs61H7oNo1vRINhiwMbYtDJqFHGFf3beZJphZFrYhftyLtA
mYQxH5AtRjtOjalmtpAn5ol6MD91+p4o454ew8AvoljNaKaKxsmBg9adPxchDYb1riUfCxmot8RE
MIsmCa6gDchJbisrT7axYRnRHLnJqb62T947GhbnkY/L+dDw5/j3UN3MWOw5Njmu9lZi/fec4yLB
fQmmjMgolYeB1HDWYLo8ekmZbDO8md6vRrQCb7cZOEKCRHO89h3Mp2tpXEfus1hrkZ15jlT8sI/9
ZdtUuINQZhQycJTvpMa0y8tAgh61M41J+RmMs8eycbAvItqR7NR/75l/q0d+u9i3kTA6xhhqpe7v
/I6SZE04yV2eJPI8n3Vrg5jN7pom+K2PzYswGsunSn+paBm/eK4/fJC/LJlBjqNrMusGXetAmvkP
w0DJH36uh020ExYB1NMDPFPgfxEQwelwt6GZInZ2LjSW+CagAL/++/LGN07OsGJ/u/y3+rBGSaP5
Afa3IAfqBvJrfgg+GVyCjYxii//P6K8m8RPIAzkdLq+iRfMnHLR1QnNJFgfSPHqDW7rFseN+8SFS
Sy4BCMxsaInV5ksNQScYPkGkRVU8CYyxvi7DMdFLSNtQnyF0Z2EjNabiT079SzS4zgJK5y/Jp4fs
eQY9wLBhqqygX9BsRlgwSWO/d7g48FNAn3mBC5kSpo3ojU3g8rjgAcls22AQ8sCW44cm4nu++x+3
7NtpWzwlHEnMX09M243QSfsTcApGnCfwvYfqChb5u+HOO9+P8pYkvTMHhLhttsqFHMh9O2FyKC7z
eUGaZbNkunli6+K7SY3Ftvbvx/vdUOWPz/qtFCk6L9WqpIp2TLzTrTmGHfuVzH0kbXs6nvI1mo6m
xiLe0Y3er+rhh6v/AbOyukbEKyhsiIDq+K78vri7rhUQtcrQ7Xy3VbGn1zB7ptXuZ8BR8MvVeu7N
FezjoOKZyJwxqpoCXGEUlq8yqhiZPqDDYYtES/dyT+YVopznQu5hlazqnOD0ccYiDY/KKQ3xqx+d
mWo1JuZLR7JEsbJqPU43ZhM341xwFGBYVW+1d0nYoA9jfogRvl7sIYDI6VhjOnVfxWBkjWqH5mth
3hrdxTCOIXojs6tKyIELDhTmUs28CF51XgoHe5p4Ul2157ybYs+qpi9KvfKEBecxOEr++KjUVyWe
4+SREzKYvnr7wNgLr94UFy70LfM7FLB+WS9A9BCzO0r6xdffGmd2/Pw+rbgzZONAqk6z7VN1t88Z
elX8z8xpbAAeccSuorfGIS9UsfEkLjn1RXSbfv+KABFoqrDD7qvSL+STYrhUM6ZiTi3jQpFiefqT
08J3ZeGw2PDawxmUVk9BWvh9KxvpQUCz5O/umNyRqutPYuH4MI90nsZjD71ETj8A4EBVgRKUl1Lw
baHNSVK5MEYDatRD598L8O/r7z+f6Nvu1nl6X4VC4jPn/IBkIH0IDCx7u7pxykUkSLiBixUM5QPS
nnH86alO0x4Kc8mgGRTTj/Caj61RRWXoZO3EmMXYtbVu+1x33PDHHABMBvYOyXHGEM0bk7fwoOQ3
XDVyBYV4gh+6+e95WsMdxlOd/xnqiyEU8Pf3KUGiL0uZ7+96aC8RvKlxj8OOKGMxfca7oFItBwOu
F2yvkdPlykz3gS6PGnNddaWEmz59Y6MdESsOwYOaKOpXKGvjd2Jj+2l9K8kKdnEvA7xZpPXZVy9K
W/+we34X3f76CnS+ZAlBAsWl59vBe7/HXandJfpewdU9Zv+4q+nehGT3cozBjbeTlvkmm/D5mzXC
Cz+cDQ+uIInam4ToXFpbV1cFk7IzWjjDTvOPpIYC5AEf6HYAwMFEuX4BtB5r2dh/jY/+D0fmHyMy
HgI5b7jHU+lJOvy73x+C4le98Rh1wU4RLiXexn081sjhJSK5WxbRxPi8gzWbDljzo1jkyYpG3lQn
TGmY33fdhJ6rlCm5XPMJ78j2zuxCQjDG/IXzHi1T29lMPCmkYyYlopVkTpSNmVlrRM6b82c+URsq
5ymqFoGAAtltuzmT3jyaNPVrwIzm/gOF/C/nHds3zSwZLQMP8rsOLkj0xGuS1txC1kqYAMhOA0mp
0RFp43yzrCk1Def+8iiHDNcT0qAqmgUMeqfKuo2dLj2YxxYfAJRBIxxkTsmBqbWx0ESMGBYgxYr/
pdKjKFM5sh+l+MMJ+Mf8B3XnIOGDxsn0BzOjb5O+5Nmmadzc9W2GqVp+ZS8K4iWEnaKbiq1bzsrR
tDZ2SvMRAf/AG8AgwRptIHxi8ah9CLiGMNvxMEVx8pXC5xxN2nNZ/fBiwxBm0fyO0w3sUnZOzNtx
4BK/7VSjXsg1Kff17UO41NhC6ge5w/XMZpvv5DkV8BuDfjBLeUp/FeQnwkfBZX0ms9kOY83SmD45
52zJc4R6m3STrqbrp3+IHjOvnoYkXMt4s3AmIrVSp9Kb72q0h58aI0+LlHGcjdSvdnDA5lIGHj6T
kYzVBPnfD5Kv2B4+tIhYb8IaGCfOVXd0kMgAX6duQKkKh4W5Z8eqzyaPdulJOATY5WswDb1J1Nn5
LlPflXJclcSTWNgH5qb7nHUZNkFkUg+7J+MJQBhRmSoqNBPicT2sF58iDDOPT8eJ9QY9HKcEX11l
pkO0VjyCO3VJ2de2vcTb9yJt9AnegzXOA+KAxjMX6O1gEbjCD5DhL0Lmtwc1wr9bx86F0uaPkE4f
m2XtjpRvy0SYfqHVXmLtViiMdLHChPHFcORFiWx//pKtcsMKjDkWTWni5ua6f9wCz/WmbFI5U/Tm
eCd04D2l/iKOF4/pd32Z1q5na9pc8xZ6+EN3Kn/jp7P14p4jAkqNwJ0JPP52eihi/dRLvYO7ZaGr
P7Xhklg3ed4vPer4GlbsoTkHwTiisngu+Q7UKEzjyVc0z3rtcloqM0leyy8AxPrs3yf1327rb59t
+Oz/aYPy7OkZCRDxNjAtqOnFVGKITVHarIBbyKeRFph/6oSy2EFsyTgXhEdvQ7Bl48RzlSS/7R16
DqgEumwmR0tj8qQBxuh//HTAm0gKNuz3278/83fd0/+7nxghwwwnoEL/dhCkoqc2dVTJW+odAVrQ
GqOA9oMiE276aHlHim9JZxWm4U9JU39wVP73JP//lb/V1QYeEU3QN/KWkU24NuawVR+g6nCR3oqv
GPMoA0IQjOb0voNeVCKsfsSrSpjKwstX6vqQau4bBixWGJxzjCA+MVTL7dEJ9tw7qfXSvLxgq+KC
+23Fhe8os4aoI2UBmap2cDnb043tlJn3zsbTwUWA1KiuCB7X3kAJABagE/z7TlPZ/Lk9oqcx0Ucr
5GvBwPl9eXRKH1ZCXcrb7D3dXhI3m4cgU/XMUN4irvhsXK125RB/pVsYboP6JgOfsOvBaRerGYPs
B3PdqbrMruJECqDIDwHx0U5kqDgRJ2bFuLpc6uVUvjHGVCDy3G/xp/GqHkTD1lxEG8xj9XghvkGq
Ayq0mtFuNJH2DSAdhs8rcylPmPvn2x69mx1/0RE/GJZCyVq0PhbLxI/ZgTDG4Fglbc4xLlA0lG5B
3JK5YANNhYXADlowNvOrxI6b19Y/U2vDfBPtZzv2qPCitmLmzpSEAW73oQVDSj0DzR4HSjsjOIe+
+izu5EnTWfWHCFEVFf3Sd55v8NiL/K0G8owcb5LjMwxBFIMeC+Kgcu7xij4g+BDcaoMo2ZddELYY
vFGqV92AEqkH3SqjcfNazINjWGHLq160bIKjCyqA0BW54BKMKFzjpwj7YTRl2o+JCeZBz/eyhszz
VXRz5BFdMCdow4GhkoYfhJPeoZ1Q8JBY9NTnej3NcCt3w85KmiXnHySBCq9op1szHWn0PRxezzbk
afKW0iTZ1VK7BpDyxIXMRglDtB5XC+mTFtFh/4CbrA19WAKh5PTvlciM7m8rkdd9GN0QByt96/5b
WawL2VfkrVqRh+fom1NwiD/uqyJlXEWunBWrM/95xY8YCfQ4Kx5MHN61mNE7vLFsfN/59JyWNw2Z
Se8SnEqxBcbKeIycWNzd/Zc73xexEDqM9K3wpzAaMPUIoAepkwbelBnvhuiarbZc1jftlDmGZsMz
IC0My+2j4GoptiTb+C2xTUJ/L56TL1JG6LvSCjbt4CA6NSmzdAsqGlaNc1Bvog2Jx1MtZUw8L7su
FisBC1cClnCUDcz4jCLVxtBcb2gzrkVi4faWsvRAV6cNn3Nwfs/SRb8ElD36pJyU2Mfws2EaaQet
P4HCqyyEdgpkXjHbz5VN3d+tEJeXCtPLcz/ahEgSr/4EZXdxwiYEggDuhZKth693/o4ILwd3LWYP
937ZdVcciaQtuKbFilsSwpovBG1XY8LUW5Uj0o/9CuO1EmmMfr/0bASgbTprIZL9Ys920SIMZDi1
00BYyP6sviYTZaKT5xO/JNAWAVX1OelyguQ+9eVoJjPgx9FZ4hFCnZpCBYQIdtSxjP6EnqNen6P1
AHVNsepdC9hCdw7WWC7SfJO0Nwsq98Qo8cAu1k2DQeOxCjcQpoIhPdpFMbAP5z7vyrJ88xwFGjii
G/DvlBymx1Lc43KxbI+PS9yCtG3TC6RhgIRcH3e622YTn9yaFHeagXzLXbsL552BgZ80Bkzin4ym
2gbmMTBmGx1aqNcSNubJLJim9aYbTaMCR4R1g2RHd+AzLgX2NV130HQpxf4O6PB0JNGt1C2eknmJ
B7ibwi8ZSxec09Tbc6avus+hOVahbGdramr/VdVnbYJCyGlPj5NUHZRhsVRfXBg+IDwSh6oz1UGZ
7cdCUI7RWIA7dBCiqTQ/U38fknFqvibhOdiF6AlsYGzlJXIgHWszcZNK80gfuGxxNmFAVC4qf65y
5qdTCZrxvMXOu3qldsy4WYFVYJrlZuq40AhkAl2Z1uHWVy4CPKJkkZqfhPDdHxN1RHzViu6TqZcW
2piplIEr9nbSOfCLFEQ0+I6N3GZs7EuSBtdtuyGfZjTt6lmAA9+9wnq8wV2tJ+2uW6ejym78jwpi
9fJNE8bBE3es8wjqn2dpFtE6CeS304MmBPYR3t8P9jvCp7zi5Ecv8tLzoEmMo4cA7ksSH8tYYijG
GmNgFkevIK7A9zCRwnVYQz3U4e7Dl8LxKFmohWHh7p5rJPQcJfzWn+9iCuDipo+XZhE30ycGni9G
NrkLtsI5k2KIzu5es9YCeFylsi8IJwTVDz9KjNeteWzPqV/S4LMsNzJx1yE+0M94Z+C3/pzfhZNp
4FypbPJ6pn4OMegY4MhsJHWEC7wy6cRj+dzlYGgRDcRom40mj+yCQqCx2vC1A2XTAx1zGkxU7Tan
6idvrBrplkLR4gnIgRajanyLjtkbAd+sNAkN71T4bNsJjJmigbTy6Us5CUzbtq9xhV4EX4o/bfmo
/NRz2L0IxU9Y0lDNfSv8h+QZLEQxZEaH+K3mSsRSCuOnIG2hady699i5oGY2zC+5niZYeYlOfs6X
EQdxMhWWVbHwqJIBaXiWTFHui3gMUY2XVVCHijav1tmR0Ws5lWByKw5WHLi9hVsy0pOxJjiK6sDT
Ola8J+1BY/dUtlWx/fdZNhrA3398o+8k2KCUjLpJfdLA8TdKpaUkfZkq04bRSwjjESmXUMzbbv1A
+TICSlSeBwiUaeCSy4Vw2x2T6gd0AcLKbJXwwXZ0Kvg2qvlWNPv2vseFbly20bwqWMFgMZNIeqcX
SpbJpwDJq1smj5miLeH/8Ir++6v9heCganQ6DJNIYzVG+reHJfbUinnvSVsPyieyJrf5eC67eCwu
tTeqsH9f7e83EgPVwQPBQJH5DWNIlVYeeRU3siYerqd2ESOavLl8K0vXu0lE196Xwf1d2OQOMx5T
mEKmg1IPny11oDb2YEBj6jkAX9IpwjEIRDKT8HzGaGzcKcsY3ZY0GQUTjayEM832QREnjJnz+C1S
z5X+w9f5H9jwx8KAJIa+FL8xVLe/V9uB3CVpBQi2LViExsz38M1kh9yT7KFlryW8dfJWseUjgqmF
e0cqaI/IaIx4LSW8EU8cs7JMc66hhM7niKFjYY7K6zF7HJD/hd4aiY4Yze/xPhud0FTKzG4I18Q5
dEY0K/o7QsdmQX/i90ViDopx8qrsWzYtplCF28tOMvVeO4x29trXY6uMPoPzRR3faycq7c5lElNj
WYllefLetZdc3OolFbz1dLWCuSjqM6uG80390L2BWalwEptxWcPwm3U9rSUTf2tzd/s3T7VH5Sp4
o5/KqsHPOWoBKeFoNgxs+seKXNmM4n70IfibgJrn2qU8N7M9QqLKJNihMLHzPdGoSN2JMbTUiPyv
VaN+NMt2JZfrXt0F3a68mEw0CMooZtXsXqELC98RCMHZNGwdii8gOvloEw9Yg0FwTMbYGJoC4JWw
89uJtkSvsSKgAbhKmiPHeeJsnjkq4uR5JG0yaRyts5527c7gQLe6Qxa4rsTHsTK+TIQTC/eNko/D
KPfHijTJ00VWTVrtdKeJ7R8oOA/CUW6XTblFM1flG8Nf1lBHnF6aZEgNCXfIl6L1HM2kblK9/fvF
+hsqhsUTcWMo2VUR/PH3hUger/zsQxZimWxE1WLMlq36fJq3C0MdN92lXSKKSZ7LUBmSQ8dCjxpt
qohgdghWx135w5uBqclftkxpgK4xeMCZ3/xW/cuBGPdap0tbYRN5E/bCyth7jwVlAxI0JKApL7hN
myK7iPzk+xxtwf2FxdfBK35sfeinbzknQrQRafxyF8fB2nxJdWwBrHZZhPv6wKtzf420qXpCN6ci
PJCdon3PYLm8h/e3Psf2fMHQqx/L+QfvoxyTO9Et9Gm7p6ClMx3d9AgpnBtoL9qc5J8HBT/hPUxZ
UGg7npOWsI8rkjHQo5KQvSTyIyenuES1Y4n+Me0vyfP8VD/QB4y2RAYji3064VfJuIR36z0ur4bF
jyCn54vdSmZH6LdhMc/ovdXVLCBwEtL7V+w5mr58mDtFXbF0hZd+SmwbutMmnDMLbmjeYcVXtkm6
JvU+gspNO4dgPY6uIkJIGLDNq5ITCINc78Ug6gjaCRkbK0apDaK2ooX2gcT8uSTepEf6ZHa2a87v
W8YAg4/TDHmJybg8McjlaZgtjqhDF1IKvrZSha8gWmjdNJVf5QiHoAvYjfqBPGeJL8QhB1pHdfhW
iJ8pkEaxEKopdFwfUqvVCihyk9MDGHjdi18GveZnS/ShvFBm9fixJNzp6db+1Hj8dJ79fd1BKBsE
7Jggf8M/5ECW1ZRhxPbZ2WZ2wtayujM61exLsvMiRz6IEBfCpeK5abpVvn6ykZGVP2uF4QUc7CRE
FafO75MnocXBLlAx/pUvGGDhJ6RzDiE/IHr5AwP9Bob9K0rBd6km5XkwW4k+mxvDPaj+KBkAWHoE
ytvREQMq//6Jv3n1VWEw+3Cq3jYDoqat4r2UnYz6dZtvtC8Kashq0kFCAkhwzLj9VO8Ii+yEWt3u
4Ax+jL6UBZR7aiPNxty9ddraGnQTzPjsGg167mBRzLWRLoDRUA6/VqTAuoMYYQ//1WQ+ZPk7otIw
JsuONcyC1HkeWb0i5Sh+tREUZmv0ProhE5dRp9OwfOQH/SqDLieDyofgZ7jiIn6/idWntgUnp9kK
dAxvCCGKD6WzxZPPIiKgpjrg64cJIzE4eHBC/Y/5T+VUxpGOwEByaSMl5UTvPbePHQjy7OEPJtsc
UvQkmJDdreDCmLKIVyou/4JFDjxtNiU5bat+U+aoGhgtv/Tu6Ao5DJgIF6/QLmHRDnAo1nF2jRMz
qBcPwnPNy+Dwf0tfadAMW7WTDV1Fo1vBF+3MCCjsqz+qX+o7mb8xRtmhFd/us9Jt133jZnDeExvl
jprZbeuEeF9jme0+Lto1P2rKNF4FJjyyyIUmlhCxzgCSbofrIxfrUAtZAcV7YNEyAIuqn/2nV1hV
D3BqI0QS4YjgRH0Wf+T7GH/iNrw9DO0Y3Q2WOL88Bf8DMMtZpTdZV4lbXMzKfAa3PC/cIay+s9TP
7E3V3MR0oLnn+DDEY51sMowIuIXEvcNGsCrqSIwYqGuA4ejqyXtZk9UAZfVuydf6jNkAgnbzQOOt
HDRXh1Fs4R7no/ahokaSM0lnsoYPg4XjyvOIQObJPIPsPAQXJJZePQztDx6ncD4MAPFk49fxla1L
wa+OPY5Vi+Fs5RD+jQkzfr1kZUkFrr34jlhDahY/QKEXvQCas7kWiOas4sbyd+6LGXGZWuRQrzSl
MzpgTM3qfXTgaTZLgoWBAjkxNyHYApgK65mojDEDp5XBUcG87IVS4InOmXf0I2FDZZ2Kc7kCBHVR
PZrMjkZYzvJWcBUOEBsoBpwCHUj8Ep5ZLz3qFgs9J8vRgC0KVMl4fEpZrO2gIqBA/8pYEIG1Tyfq
OT6xTPKPYjb6yCm1xs9ZPK1b5m9u3U6hzsAnLGyPIREeD0AdlVsTvqranunkgyZz+CPqvPAmfQSz
5hBuu+WI5v8Hhi/W638UAr8vp28lsplF5Ls/KC4j4kg6W06mIkkkJL9FNqUkRnkSFcGChwDLlt0w
pHzm+2KwCHyG+yD27OWgWyHA4H7rdkRvkVvUn/27HdFUvtA/lCeW1BBFpr7FBv6KY4NOfV99pRu/
unRHNquS8cyv1aBgReCSsc4yS6ArXGDybIWldyQD2sTawWremCamdhS4IY+IJZ84J9YzhXbH4GKD
L7Kn2zQkoxvYjYk19UW9Zi/miWyZhzkrzRnbd0PUx1pf5AjKiRU7KGNsO/jp7PvoV3gnHkupA0qy
6QfqE6Xa83V0Q0FzVN/QVmnvZmjJt34gt4Vzbya86kfjEyWdPGOaE6GW7dyC1lcadlaKUfbARp8J
78KXSLevWHo0ZwmyrMxBoWUhf0oOzGo73i/MC33HJPqPYBcOZ5P04hrPaqby3GvIjTgy61Z1qTfM
4kzdahqrTiCNDSwUAkoTklA8QPIQDPG+osRP90YH/9DyXrXXct9e402+kd/xJfBumJzswot8jt+E
I77eyyUEKiOHwavusP+TqHRIkbD6XYGk54LWq9s/39D29W7UOs8DrwjS87ywcsQ0w+vBJvnAl4U0
IFSIG0RKYrGHBYV9Y33BamaOmok6lq1eNsZIlAJ5nF0HCt7Z2GkGDALE1RZYls8pAACBTkCZNriX
sgJL29SQ1FjJB7TOdIeYsyTSEfDNNl+xK4I0+hyzZ5NG7vqf3DrhEj7xS7WKs/iJAEsWx93G3DED
obYaKZYGlFiPQ4KFqenOPTpIweJXdBZwqBuXCCAMAR7X7AQMrawbQLYJqrceI5XG6Unt5mRBM8iL
CZ2aKuFgLLIp+zv2YtmWA7G96fNmyW+OjbfkELwKK31uLPCofG6MU/6qndK1XNsjDJg33Az0uWel
GeJiSnrBYt1/di/BV3DMx0+sOaxBqF/NGAsw9AAuln5Vft4CDr7s3D/8zfOq4baOHwoPBqAcFQwL
HgVQbD9V6y5hg0XYHWQri8Mr/cm18y9ECqitZCnh9M/AEBnE790MKORT07xEBCaw/Rd4SPqe8PXR
vHv1QFAZHgcfMq+oFZ/F9/vADoOvNcnA/2eDgDFAS2Cz9FlD3UFxzRtTqfylXocn5VwsIm7Bv5sv
CB5/2eMUrMz4tJCO4Cb8/nnNmDhpI76L28eS+5TOlE10gBeqvTcvo6N4ax+b/OR9QdMLju02Yt/g
7RzZcT3xKAAqmzosaBdNTGfznMAFgQY+xt9Y+qhuMq5RiS1fuzcR46mVsGScFC/xETA3o9at2BBg
zlOqxLZ/Q6jrtYPHT4n+ljPzyraZqVbzhH2e3drt/arsOZd5nmzF8Jl5KWCpqJLVflCpehdpT6go
gm4pc4b6/IYclopO2fcbNkDwBSZ8RFoUr3zQgGRLTl684e28tu6tAwWWnbsrhiqzWtGxNGdvC+UH
mQBxPQ9YusfyWk+hXwsv2paSUadNgrNzMd9KKNU3nwIK5JeLJNQTw1nAUACOIpYu3CvPaklJeudn
q8vuVWSUe+tAd4WxeEmYDGzC93L5fKF4TW7RktPAeLhhaN+N4c7y1YR9dSNnWenGQB4nduJh+82n
I9AGZksfKQQQnBPOoYk9KdELjIBtrJAVSjEQliW1RzJHzmgj4nvAeXQeNeYeSJZttsEsG4pfSJIM
MEDQkhJKGfNll8MBhy/+tHsyUSdtEQk3hrCWCLj9GqOmPVKWwJyr4QCjfEVnSu9IwsQw27RAQth+
v7qz3FA6YDusLmsNVQdWSQTMWx72HS6iZoVpCyAZgzGEAcUU68bHIaRouOFRtBuxGcE75pkAqYMl
w6Kkdr8OVbybTxkxtEMZDYA96G/v55wwQN15vBfxmEqFHboGUfGsYqbPM7aeHSj8/+oVzCzAD+Cm
3P0JMn4VLebJXxan6gOb6BA418UEayzibLcE4qNs7mAK5dOssXImEp8BGtJjj2mSy0+kckPcYYSI
lcelbuEDQfNMVolqLlDx30cODXWeumhGUvLfOHNYqFMVrgDwt4691jBpilHrRxNEzroyE5FkpW4i
LwCpgJxx+HmokwCbhcaNKPQ9h1+TnEDC1huKdWWh9Ii+ucGpvgpOGAXlnww21NLt3gvofWBTiUMa
C+wV0jz7qYSxgcTQCsEZWJjbJYjcJ3gaSUD0tdWtk+ydRw4HKH0zj5yVUeLEozGyIBM8AW1M4nh7
7m0YuDjIiPA2eN8FNwgH7QwEn47nGO97joLOLZktYXRj2LI/aXG46ojNsYiTn/FUEXlz0/C2YbrL
1KU6gYjXWBVA/jnU155Z4BPTeG6XLZ6H4/tgXlowFWqqj1qcKTd6kvuZWFphorqUzJTGkWHVyGgI
bt/I9IIHSCDmJaIY8Dm8eGxDm8XX6Bg4YHtJWK6OBM8qVYtqGOkyKVfVfakDylNLXB5ufil3BqIa
c+iqAOZgopiJa8JQJCoXVoq0YnsOtzLqdlDC1eh6ZzDHbLaxg682WmC0Ji4eu/ILzrq6Z+wrlRPm
gWw3OOFvMIjKj6HgUN8KZ4N35opjKu+CAdS3LE8gKcuS3LKV8EkIAH+/P/MPC+4fiWrgknjyUWR1
DlAwrih0iNDjvXZJdxLgcg0vf/OsLPrF4qoKE6DWx2D36d6p5RA+8wpBU9o1++ZT+ip3lAfsy1f+
EB4oCmD+212V7fOt5Ui9ilfjrZ6YgIQwiFfxhcoEATadXFy77MhU5JS2/FTEzvCGCMVBtK0SLfBJ
+a+8Pwr07fDJbMZkQesMhVFtc8cCIu+08XNLQj0cAYxBqec+ethsQH7GDSGYclFWvEFRaTHeHR0M
enxLfw3JkDi0r6y10BvU/f62fjXAWC0DQJKOA+4SXodHcCCfiGUkPxgOvIkLA9htlnFEsJhZ8BiY
ASjRDUXT4EBRBRREsQo8f/MoY2llYmzVrGIO8qJnTv5Bwrf0yUHEjQ++BNmO6XP4B5M4Woa6k9z6
T07EwWP7g/oN5yx4JnM8MzkMJ+kkngc7zMHgXGjmRGicZzGjSMuR9LSOzh/i4s76bR15GeW2lP16
BttUs+jvxX0K7MBjGayiImT0tOA4Ek24l6Bc6UVeMILjutz9dg2Y5xlE4kpHvjRieZRiDJhwIUOb
NhPgf4HBbbjhTABh+y7lcbcE1PLprtIftJfUCX8pIxA9ayPYOwb8s2+0M8ksu/wp6f3WOwrsiCfQ
y+KV2it8ub8bUGdYWJzfbAwf+WlItu0gV4eL8Grgc28ZaLNX0VE9PDuL3oKb3e3UPW3OSViEG20R
LIgmf2NcMEOcxm+X5/ocDk1VTItvUYjwe5jkcQpzyiSI9bBPpObDvIGRKhYvbFlMYYYWLf30NEut
mRpjEUnKzfB7HH/UYxzYUjCQWzmU2DypGei0ZLzzQGgOiGN4g18Z/Hmde+cnfHB6ScQ1gs1QjAOR
UXQA0qNmLKzmBdDJvHLi68QEc4wei2FDt7ATqQQruibSouJBsWpLMvYwThjioQ0YLdKkYqzB9+CI
xB5i8BkzL/TkT2/erzmCTB4kwskrmc84b8P2X0trcYbQckxE/BIEp76xTymcrr+6lATwbtWk4+IL
Noj5UrHtcsKiOkAMa4mY9bvMHbrT48ZvI3WEzjgLZ5yYwUv5bs6L7WOXHxX2A/wZ2I28Be+w/n4f
4zSRXvB76W0VntCnPIX+tIHTvXiGLvRNPLz2OZxsaUuNB5fekjDNwFVsn21YjLMhSXaAHrh9O2nN
GQ8tkS8FmdU7IKS5GEvDqWfe/1F2Xjuxa9kafiJLzuGWyrkKinhjAQucc/bTn8/siwMGVamlVqu1
1+ptlz095xj/+MMpXlVkzTor8056sU7WgtWfHMKTBQY9wF0pvKFXm/OfGsakwb6JSUnTpuGp//De
RU43/rYok2g9yV+0D4ypN9WdfVs8dgS5MM34cHfwbA3tCm9U+quYVtH9Q9obCIPSiOComV3S6ia+
QeHWuRVupA0dFVHpZ6zqFs55Vj9E82Zprcg0gPZ7bW7xNcr9OdEj7QlxImEZWBTL43lo06pB1WS0
Hu5W6PdVNMU6RsGc0J1SEIDjcuDTcRgAsVTmLG4Oa7h9BKIiCKOkZyyJGx3AoD3FXJLixGWT/dcb
QymYQhYiyYLSEfzlAccZzDo1pKH2nsqxdWc1+fPq8B9dv/HSRVHcCI81vcAtNKgcipAzwE8OPOB8
6vAfvj6mCz5KxsF5k5K6OYrvHNXuW2axZVOV3yiP0Ue8AR8VTsUTO6J+lz/QjAN+buN1eCrljbjk
4Ouo0D9wL8GExKHtL26C55aKtIWExNGDa8mU6RVLBOPgMifvhwOqkkHoJhoBE28QEZSzSv2uoLUd
PujuUbvn1MOogH9hPSSgTejk2a5DkL52KpxwGclw/KUbutaI/bWB/v/LG1PYTUMwezng5Sl3X83q
PNuzt7lH0Bzr7AP2q7f5FnPNlX3r7rxX5nHwtTaRPKk/qMc40VyIm5MEB9IzJT2bD+il9WZwp8VU
UyfxM9iIe2CjOMdL/MdWXTjpDkRY3FXv6h3jQfs9O1LUyOokW4nvxTvqC3TL2kznXQM5bUkJBHvx
jiYZetMc/IrTFppfe5Pem7eXn4U24Gq/FrIy6IswtMDXfDTYb7ImaWWIwkd24Y5KEoOILxtY2hoX
65x4Q+M3QLqH4pWYSFo4kBJHWdOjUM06VKgfyiNGQeyvQBvmuXt2dtoeU1OfLZPC3YTBTZawQHE0
60xMlSbiVECFa03S7j6N1sG/CK+doz73X6pkALeTR383vWYggC3L5Z8pjRgFvazVcVYKCLbv+ncn
XjgPUJiqtRLOc3BdXj740sBbpamatzQ3xUznw912nyyM/BzhF/qJEnGwsjWWdI7iZ4ExF16x7sx6
4oNM/2H6irFU9iKQL0N7G0zKRzq+8F+ES/hiQJWNif8prjDI2dAB04U+dd4ELvvw/86f+1s+vGV7
W6W78hOvnjhcR+eebcRlwAeEPB3QCgHnz1kospn2k3CmPSPhXpYP/DlYWC/MKMqVz/pV3Xrvjn9D
aZ0cCDf9wCUdM6Jh6N3IW8pBvqsni0N3aj8mdyWNJCDeSd1fXlbqMLf9tayQ4aoYKKi6bIxqFLL2
rL7w2Z0VVL7JDQ8u7ebIL3BAZn7EMyd5d6+v6407T4Yzkx432WGuld3Eb/Fjv3cfvFW/cNV5/Mno
H+CsPRXzNp2YdwGWK8S2k0lHtPqbVQ8EaRx+/OaKb6H8W0HCFv/tJ4wOmLgzjCyt6/6Yv8NHdx7j
d+lOXFtzZ+bO1ZU9pwOnsCie9YNxqkDhruFF2h9rlrRzSdO/XF5EffQMy9QQkiLFZCBlGv2UBEvF
nYEJpDhOeDMNo1+g0Gf0shmm1F92ECkUSrZPTnmbQmkd9qvmnRrX2h0pY9w37hbqKOQ7D3CALclZ
4PgJ34oGBUdUTvADPIgbT4PUOqMH9Mu5U+FlOQ8gaFX72L9ClzL+eMA6XjEYtiCCGlJyWUPfJkis
j8hwY+rY3rpRT9GnvTMOLIktqSr7ctU9WE/yp75mtOgftff2nY14FR+NJ/FTmcuQU1GmvrrP1IHi
A+6oMoqLG2Khp9VeWd6403xWTI2TQtFFTwviYh/0QwRQPCcnMzi7YA50Rljef1LkSN1NgKk/X4wz
rV/gb/b3ULf7Hece5dKVUYf1x47742ePOBhO6NeRkjLlD/bZK5bElH1sni/h0RygtP7J/kzP0C+A
yuRPjIsL/SZnI87pcpMHJmVsSIBfrXzDEeTXE70/gOhQi0vcfn/TYPz0aixhysfgro/D4a6uNNyx
2qHWQIPS3zKogvLu4J81yV9pzKv8LDCrAKejLj7lb+ldRBe8wTq0xoWSvvMZ/iBNEfPJRKGHh05/
A0YKEwLlJrmwKrZvA+qDOYdsYIlLaYJD+NRLyQu6gTPpgGtht2tB2LjJwFeSCaMp4lnsK0rIL6b4
zz0Hv3fOMVEmn9z4TxL2bT0RmxpnqS2LR6yy42f4QerKUW+qOZseNjECgPvaeM6vqXS/Cs1fl9UM
QskV0xhmoT+Xce4blqCFrXikT2nz0y48ooUGtSg3zbFe01d286BcKT0K/Pu2Wl3eaH+VwRYfzkCb
12ATqIaujQg0VqJpNt4L3kGTHqDSTExkgbpiP0HWgw7az/qOA9e2VmZuzWsfIq9pkml07/gdPstr
OzpGIems64KJ1ZU7G29f/93ZkPYnYj/xC53PMrUS1C7wDlj2kPoLN2Gdg0/hBdVU2uBM5FpH2T9U
1wxnlTG34+vCOFDJZNPJ5KAN/fP3dWAbsaTFtnvQ8ei0acmIJhM542XouFXEh8ORmZXp3DCwFCVA
uGW26EqPZvNSRWBwzkGS6SfTHB9RBleMXHyQ0ZL5UUXmTxdjuo2Xlenmx0Lavrus9tKHBZN8dgKO
k9VTmkTruH5UxftEvSIdHVNmh19mEFxpmcoQYPp1Ynz7ZWqnOopWG+5B1jcNMcDiU2nMfeJ1mWl6
D1fe3zA9+b6uxxcbTVeKro+bMhkuxvks2cAezlNuvXiQc6KVwEireIC7Oc15rdeOBmkMcQzXHrLJ
MTYzCCj/Kue+/dBGUhvDVAX3UMpbiDEFkCgmcimmwQnCqV0Ftp9LDEn7haO8Gu1agz9x5eeP+8vx
LYx+ftg6YV1KvncI/HUKAcWL/pGXjUVAjd2wIIAmkP8aOtmCt+AWeyM39nKxazFfNXE1LwB4C6aI
daLNL9/YtfsaffBxlCORKh3vIKRPkfHUBZtWWYrGg8ABKkx94ePy5b4q4/EyICxVHEi/LL1x5eyJ
UiEqCl+TSjIfYKOwiSKBb+i9IpAA83uy+XrjytqT/3z/3y46mpRplVZjU8VFh6DsiJar8CAC+8qN
QAfZso8HLxkRLHZPYFsQTHS4HJ6OMxaxuEMKo4mLVEDzncrPqfRSwiPtQQdKcMm2vxfl7AoW8ecr
+Xa3o6XSGYoRSrblHnJ5Gwh7T3rilWD+NtihYShx9ZUMhd/vV0LZNBDIOHFGG1wS1W02+M0dSpjg
inLMen2a0YsV/VtcY2JcHgMI4Y5337XxzKzv4uSt4STMM2zC+mtl8vDjRjejiWy0wDC6AadteDjf
PtVQa0oR4p57cIGkBxtInZ447yyQD2cVsHUYyodm7GRFnmnVvR8kTM9YNtGd5OEPwQgfInO6yKDU
xDF4FNkKDUqSy4v4j30Tm4fhi2ZODGdp1P3Jeqolidq7B75gXNfq6sgm4hnvSXCu9SuL4a+1i5oB
WT+g1PCCRvWdFviir0aVe4jD+x5TecRPvRbDKjg23otOXLsDW7MnJtjepdljnazbqgD5O3gCZFdO
quYjwHYntoQp+R8BhakAsmdqzpV95Fe5xOPAh0BB/Kkq3K4yWrWFLKada4juIfEejYGttA+9Z8UE
r5Qeo/5YJh8elsnJo4yU5KpjInG/o3VjUvODYQ/hbtjZmOJoEROOS4yY0YnHkOEVg08fgFSHkPIo
x9saW4ENeTBbg1mtfdRaElRVMkam8guQYlGibNTv5QBLuZlKMMCLlO5Mcm22+gcBFxKYk7uSlnZM
yiuGLp2yabJNyvgQyd0yWkrKm5Muqlvd3dXGWwIByxFf8/SU5Lf8tyYwJ3CP5gsZOs5nSVzr2YfC
yFQ9B+KeeOoC8gqjlnPAzANH4bRcMlt3iEV9j5+aZJ35d3m8NaC3ePuhe5imjKK8pdCuCSurEH5r
j+ioJailxrK03qK9Vk18ZcvoStQ3Zu/NMePp640dLbyYadh99go31eCv58sg2SgwWayl7d7VwtTp
lth/olhLIBtlmI8UZz1618WD3b/o/QRbjK5dWcjl2qmUnz0yJ5wnW2SYS6CkvCtuRYZ1TfGQg5Mi
z9oLsHsqJihMaoScCU9EwAwLMHYIiqU+ondyQnWpSDFzAGelO9id92Ab8hosZOFNPnyoT9ajUw1E
j5XnobWSH2zp05EeDD2aM59VqmaghPr2HNIespY9ZYS96oIF00rNnENHtnGuiHbBh+QfLD4a3D0+
rOJxsMFftm/klgzZLI9Zu2yacwDUqAfvBIY74QIOtAIFUgjupfTg3VpMUkVcr6g1Y5JBoIW4rzFM
Jh4oJAu+yMq3yOmCplcqM6cFR9eiafEZPGR5tgytV8ZUrCqsHsV1wDx7GD3V0axRiplCYZg4uG9p
c7HaAvCSm+HN1Rm9VwU06m1pv6sHujjsfiE6ANilOwXWGk1HZUAmhBeTM3plQBG/FffiTDgAhjC7
hMdQ3Sf3mKPLz8FWfGqbKacbkI3CiANmNh4CBRxa1HcDx1A/gxy3d1zUixfqKfmM3EnF4AV/ynRW
oaocFOpzS5hjiI8AmBQc55Cuacb6jzS78R6ZsdneqsXyQZnywltpPYxA8pkF8JfPVaQUt1TFXvUa
iM9l/NwQSRRR8apYE/feVmdEaZho7FjYABSTDM9EZkJ6ZUy8KiUYBqoaawP6V5Z0U88h1ALtBdQw
YxYJqwiFsbvHEpz0mC45R0xO62w41kvoT68ZjigF9GERj/7KEQeCQRqss9RbCHq/B9nuQ555s7FQ
SQ923PyVoj8aUKPgb8898yCdqBpxWyBbfGert0i9E+VDKF9duAjahHF0rK+VbNEAkKnxq7ZPots0
vSN+Qj+Sl1zaR1pZQTi2wjGn4GiUrWnvOgNd61HD8WOq80E0WrzSgkcTTCZYNgDspHj50skgBnDO
qL68heFLEAogTIyxOGPljsQXt8zI84VCoG1wtJS0uaKsCZE3xHbST8RKmJJATOLILb7kbntPx3cj
utjhYyMQCfW0TpFLDnxPf2X4d610Shm6NALvwHn1ogFdjRH7UBZAgrxFwWvvSG69MV4UJoM69j/q
U1UcCgAPziXW74S0r9VOX4vCY/YQE1QyuMw5LUFjC7TWZrh3txFGV/PgENz5/RpCLhpHZ/7PWNHM
VWuGt2X7mDaPKnxKphAPpBeuUhTQ5z6ErGlCy8X8Ce9Ll8jyRX60/VmwICd1I68F/Y1RSYLEImvP
0Tr0FoEzx4NMBkqtnb2tPAPKFDOER2eb3v1WvUve+3mwR1TKh8LkwDB3lY4Z5ExfQC9CDAIOrc3x
Qv8U3lNcru8w2+9UxKzrGlldvYZUaaAHFXFhAUGBqun6WzBb4wlIYOZt2k0i/8NLxK3vQwPNBKg0
PqjqvxLZe/4umvdhfS/YW58tyJ0ySDS3fnmUmOc45cL0XzQf4xEy3FDqCyIRPFB66bBtm0hUEQ+f
N0du6SOPVvYQpc98aXour4oouQm0d/kQKi+NepQe9ebk4kv0NFRKe+g9WbrFKzYi0RRHhqLeQWGh
/YSHbAz85sUAhRLmwa7VhC+BjW8HEqplAkFJkAj9WqMiVdJZGeyM7C7Ei764Q61tL/NPHWOgnZw8
N26Dbe0+YPKCD6h7xLpWeMbUtIifPHjjXZhhWrx38udKPD5a2Rsz9/wE68TldfoLx1ykxKWpDyr8
p3jj9js+wMqdor7iEDknhGNG/MIeit3a0dxJjgU8cdbxBLvZZU3E0L2YECI/oTQuWxCaKQJvI74P
/YXgbvwPaIYkmrT4fmXCGwMX8skB48IsJR2Hb6QlsJzzRVl43sLPwVW010a5tyD9denaKdtp9yZr
K4gSNiEDkFusswb0ib8dthI3oroiaLGKthggOjtfOc0c+00wN055Z62wS6qkGbTQRdFNnQY3hSNR
ao6x0cxF5S9z61YaPOaY3imPEBXIVGvhm1eM0j8EaWM7EBk6BMPOoeq3RsNvWxb6jqoh759qf6NC
LABFjRmBHTxEFIj6dfg1/QqhJvLdMH9pzBNFTs9wrZ861TGVNxraoGBe2++XS2Fp3DyM664BnvxW
rxtyWBShn4GSIZPXbtp017+HK+Nddp584ZW9SpslPqc3xFTmUT6Q++zyHei/AVAqP1MaYjZFlb5h
VI37qpVkSsId2A9gJDiNlHP1wV4QJKvBv+Iz9l47m/BKiLHHUp3p8AhZFwF+SLG58mEanDthT/Wm
L9L3TxYM6SI+6UUTD2uWtlzkWxkyCuwF4wDBIcX+aYpTHtT1D04o4UaIEE9zmkPyiCYqh7uFFL/P
b2QqFxE3NwGngniwyG3vW+Vk9C9IwHXGr0ww0on6JjYP+TUiq/Rlcfa9iRpeCtCOJOPZgwOaPOp3
c0FIu9BjImkHS9XaVzB5Z2SM6JBo+yWoU3s0zi6OtTg2VPOcKmTIusHaPMJkjzqAiRUjEDte2x+U
PuFnhwoA0deqayIA2buyV6a4ddX5qurYgFBtRh8uQyt9lrwy0aNQks1Nsm+VD1d9iKiFwsMw7j0Z
MPTEhYyyA4y8XhhPNha84SenvbyuZhwnwi7oEflgjFzyrdtrOJD1pqpPHvEfCR4T/obQotBbISvD
+VSyHvuqmxvizH0jpFSV5jI2HfCbsDeNMc4x5kVAlentOYSxTfBv+09ZmSgLlYFRNcdlAu1SKd7A
C1UIT8pxoXQqvCHnmjDLjH/2k4kkvN3AdwvaJzJIoGpgwWS9qsqtaS7cFGsm5uBb09+qQ3Wa7zpU
Vicp/eQgLYt5WMx78i3yR0bZKZ0CL0KYV8LaxyQbyfNMrzbdRiKno/0k4bvZ4o7K/xsKUDuRt9DF
q4UHXo+GwI3+MeuHrCZvhK2Bys2Wl4Q4oEVaQpwN3Csuv/IY7hzWDl8TduWmKWnKeNSmVo0WZr1H
gBJhwRFPckp6EvwDHZMmbaYF2xqjBcaD6b5KbuX8yWBigIEPmWvMU+IZww+d41WbZ0cF7qG1jBhI
1P8uf/PSX988IiGWtqiqiqSNZj2eKkc4F9TdsY0OHUrXZEHKlZI9OmAEPRwbeOZg0/AmMxjxb32F
RUJ6c/kevuKwRx+ZLoFDExeO0Zj49effdr6yUBKnzJPu2EDATNKjkZ90vLk8m+SV8CVkpibdSuYN
iYuWsoqqlRO+mPkUs1wj+3Tbt8L0bzQdErC7k8JVL2dX7u8X0saL/HF/o444qOuCgVjWHUvYRjU2
pUevMiE2HQXn0R68JZirXFs9v5DW/y6qG4M5M2iAOdp5Il/pgjbiodTdHiM/sV9URNkYM49c22xq
p2cVDfSqrLawOlL0W5ffyR8GnPxmjPYVg3UxeCL+PI2UttMyo4+7o4s7Bw2UKR9EyK/a3EMWUss4
wE1qZ6u1QErVmiECNO+o20lYwcK56Gr1JsOUCW9XcReQO1rfKd258W7x/yhD/EJQit1VHHMSMbEo
g51548/laIfBulvw0jG9DNIrp9svWOXrgf7/LxpjTZ1SyE1M63M083kv7Lr2HDgferUzDbxR5ugm
MhI8oXVgDtOym11+nmMkEixHxOxQx6ORocuv0UcUZFWhGWV4gIhcWOlE8/CeOsk+mcM0kPW+xQb0
8hV/wThfV1QHjN4Y4t9GH3YtdIGjFxlXFE+6eurbbS9ycBDBsvjfxwL8PFkUmXzoXIytTv65WqQy
bTCJC8Jh/iEWH31354iLwj/K7Q5cWvWmJRNtjmmppdkW2KCvDib++Lk/7mCEvpeCL+tCwR3EOEtJ
9q0lVkuTYzHDTMgMCPLd1OXOQC7lZxolHCJwqGnyzsN9nllXkpnTHK7W5Vfw+xsePZbRxtELkRKX
Oekj+VC7Lxm0CTnWY+q67t8Zt9VkkKQoejHJgFlUESQGsnD5FuThyf/YW79uAVcBWdIwCfn68297
q4aFTGlYbngohK3OoDduoJtZtKzNQknQEdfRMq7XhrMR8oXjLbN2aro7QksyJI15saga4rZIwMN6
dyoKgMLXXtyf703Wdb4L7vBXTFAnOJJZ2DwiEglRrcgymdtDYokFucN7vvww/vgIZQmVj2WanDOK
NVqliWUnouw6wcFND2YwczBrY2niFIkB6oJEohz91uUr/rYl5/EPviwMgSVF+RVYInRpKqSi7jMU
UgiYoFfWbwFFPffkluhBwDgF81DiWeUdDBMOHhThtk0Wom0svEEBVcLQ+bx8T7/KEm5JFkGXdWZ4
gz/xz281F1rbbT3FHzJi+Fxtbc9DkMVhGV6+0F+v9vuFRo/b8RNJFGowQ9JhiPLWnD0jSpa9SART
cXf5Wr+ap9GPGn3+QWOnqu9o/sFW5q7xXkKvGsjt/pWa7tqzG33QsqsmZVfyrx34H9UBFJAddchq
la4MRq5daCjbvn22UqcIolvx7MTuhVidsjq6/cHO1uY1x8lrFxoe7LcLKWltlZzn/qHGSbSHw0QC
1TIPl1E6vfyGrl1o+PNvF+oEz0ptU/UPfnoC12b/CexP2Xq7mhJ07ULDsvx2Ib/GfjgReXQB6mTO
WU4+zlkxew7r0//+k4aZP00zCWsU+uMrqX5c2ql/IN8sl25Z2o42I/jtanzXF3/g+y7OSIhBHsQC
mG9YPH/9+bffFOYRzjEapxszb1mSp8y8Y0QMalhid0a2SgB9vjkTPbayE2ceYKrnWKhk6Cgll6g9
dcbfcgK8MJ29mZCBd6o4jei0rQMwbG0fh/8tf0It5n9U2bnJzpAXwIMZl5YZwHV0V5b3EtIlWzde
W2aJMPKN5oVkOweJZwEXWgq1dSgc+ZudfWJ8d/lJf01Oxw9AMQxC/WDeqYox+r6d0kp17Mh5AMw6
HGVwCiriVduGBBm9pQ0uXXq8pLWYx+a96067tdH7u6JBjunFu8KmFU+xhFUiDYJWv9Icd+5a5UxS
y0kYxztnSJlvGXXJ+cTLzaUHJ99x2sdA0qaJkhCRbZBD0K5IQiCwo2ZiIKfaXubz70pvwSi5yMN5
xr+86rWtAeQv59kqSc4+NjVuVj57AANVAaFWQiiWtfZBamqCO/Jrp82YuDcsE/zmcedSoB6pXxDT
t2Ui2oruFUkdHsrgxZQXWrI0YIOzLm11VnY7dl3/KhtlvPNyTYVJt6gzYmZaOSbcJ11vBlLT+YfI
3Vnqv7iAQm9gT1WQNAF3nWTzUgZlRJqSVRjbB1s/chdC4cxzNJZqc2XIO/74R3czZpA7hk0KgsDd
cLgZ4EiBfnaDXc/MLNSvUGl/9ffDtSQyCiCYDUTQL57qt6ddx07saW3pH8xOWJuysCeJcR26pJxH
r7BvN36QzkvG5yqWAmIcL94rt9smsrIpMJBQ42grSs8VtuscvKCu7BtCtXM4IvnGXXnjyy8uYsXL
39H4SP7vli0ISiJDcHOsUKr8XLOjKCMMSz4pyj+wL1yt7grpTmqd2f98Wn5djbw2GV96yKTjesvX
vDTvJDyg+EUMsinAfZIWUNtpzBQv/zB1OHlHGwQAgqITDCciOx8PzTUxd+VabfyDqnVTIV9Kfbby
Mkzc3W7VJfrUCJ4lHZZ4J90UznMG4JPnh1qCpEqUm9G++DDgNDgtJmqfuEW73LxndIF54xB1fi6y
A8N3AdcNC2VXI72m+C61xUvEwK/JazjfJeRoI1mQ9RgGC0+FjN6YO/xu8zx6CjC0MbLXy79YGk6X
S794tCUKitV6AlzdQwt9e/D58W8pSWC3FAij8VrwtIehs7gWnD4uooeXKhuKpRPMAdVrvMdkWSvX
hVz7hzhFCHoW4TgHG8+6HU6Fhg0mmV/+nX/tL7KFFRlXhDc4XrJx1ihlZYT+QctWUOs4zSV9c3Wp
/mrVvn6WpWp8E5je62PqTqCTbqgm/Cwa9L6gD0LevvfRNJIbqmqTmqVB14g5dlEdc7XGJvtaq/bX
tyl/u4NRyWd6jRSbBXdQy3hk4pOnPbLmqC99f01owOWn+iuYc/x7R3Wf4aid7anDa+yPlkR6YICs
ddbEr7n07Dn2UAUwkJea6zycPy9NVpLOFqQP3NxREV3qeZIIWMViqQreL3bYPZxl7xRIT1lMMCdP
upbBs3UCipKdp71c+eV/bRX0gND2JWJiSQkePWgXn71WcT3ciUVcDYkqSpnmwpdIDXfdNtJOgPwU
xQuzMnGLs6dRZ016JN810lnqrhbHb0+VFrDHFPUuA9SIW6Zdya5HgR1XxDHBNo1rC/pncEhVeO8z
hcB3TUYLz+/NKogfJtx/1GQqNnlwbYcMWD0jHEJC0IonY+e+BDlaSlw8o/YfNNy0ID/If3OYavLV
37tluzBsaU5cyZr6Nree7RYrlErd1tUDW5mmUrGRMuSFmOPB6JUlhfRvZRsk0aqyu0WjFzM/QXnc
iBPN0vY2GvL/GKseaEDkhgtFB0ZHwd6TVFpSRHqyfuw8vBbNRwdGUE0EdOarU8mvIN2soOvOfVJh
7EKYWhlUHHnTWvSy3jOVRwxkWWlvteys+ee09/x3Zb93FRy5ocJsYqI6qkOOF0HT4d/lwJhDjNQG
FhWpBB8CMbRVzXKcHkrFwKlZxuU63cqo/EXYAUx5Hcf9SPpo6Wv6OdHTXUJv1iD2NkJ36Sq3DeaN
yZA1xyM1w2au4tMSm3jwxLCWOlz/4/vhH8nCmyYtOXevrLY/tkvmR5Zl6Tq0LlSJP3sESXGEQDSY
zw8MvML/dEJlkTnWqjKkne5AW87CKWHZWNZTN0cqzpy3HnV45cRzpcFLG0lXg3BaIAP08p39sd1o
IHYgg8P5jHvszxtTUsupjSZ1ycskAG8pOh9wy4RgSe0eV1fo0X/trj8uNoICwsypXb3kYiJSCXEn
icc6PWTROqmnaQMFhVG1sIPsYnB8QZa92j/8gvDZ7hguSBovwqRQHUf7eBxmTSU3MEEJiyzMJT01
GztkQ9i5AbSUgSxdXQEL/ioQKbQgStOx6bqljk5oMdYNxw9b6KCIXaPojdCKIdwALBJctLOCVwp0
PoFgMPrgh6sZGe1yMkcF4LeDjdE6GrYRokIFxkL2KghO1PWC856KTzEr+upi/WtJfL/f0Vr1rFBW
rLKG3FvfM++MtcNA6TaWComr19Tyf5UvmkSxxuMhX+SXCiHp87TR+UaHJVFDG096HLs/IGx7Lt5n
xhMOfCwDfu3lZf/H96hJii6z7lU0ymOk2lLSIlSsCPI8s6aSROh6iEiWjQcoySwCOAOXr/drrD+s
PAnkD2yczvxX/SIjh0iqlukiyJSh/rNxzYcyT82kY9HRxG/skTJyBtWDhYWda3/vOUwzd5LzceVG
/qiQf9zICICJfdFx48ZFfRHtB948qgEJsUmCQZoaQXbFiiCEYqQgv9eFAaEXk5fsWiP/1+GvSfCS
JQmZtkFR9XPbsfNAziXRcoaewNJxBUIIT7ETmDNQSJFxv4kq0UiOUFzLax/kn+9e45p0a2j3vr7X
bw1bkqVO0tgqJsbKbQ1zoSGhucLw2F7ZYkb++lcrdvmp//lJfbvk8OffLmm3UeX4AdKVIf+8gU8H
lwU1KXWzvrr+cIcNZdQS8HB101RUSxy8e39eze0BTmpXw6gg+hzIw+BCPlFzebNg2FQh7WKRezXm
EjAGBHw6rxwpf611S8YWHOq7gqv2OAWzqaEklj4May5ettlclE6W/FHoJG7om5BiOlJRG+viDIf4
PMwmpvrPi4CkhHsTgenlJ/9LJsqH9/1mxmwWI9GNIixK9N54xW5bp7l1cxUDpw1jDlfqZ4ZPCSTO
ySov61uY7i6CQ4cIL8peQDEKOpoMrTpdvqu/tj3uCgSP0pPZ7hcH59uCyDwnJVeLba/GerD0pmbx
wNpnCZYtrqctGuSNRMir+HTlusOrHy0NS8fMmY1INBS+sJ9LI6j8ULH72BnaqNp4ZzwX9WuZgnPj
QAKJsdt8QYvHqgjSoQTQtStyBP2Pj8/Col6iexygUmV0GPa9U8tpJjoHGVq48uFIOzL8kmDHKhT8
Bd4zblZMO2SPLXxzcif9tZduGjrojHvG+cKCVStjeU32OTadaxq0MCWUbOEPlS7GkEyxnHalwkXy
MZneF+aqqonaxSp7UWYbV58HzsbFxNdbCdlc8U9+vrEtzIVf+OWCW0LpaYnUWrTFQwwP+ODoO84C
RVpq9r4jv1vGh9q4T/WBJkqRX6gHLGDdfFJZ89CfXX5Zv0Gsrw2SZ4UNsklQ3s93VSmVo0u1JOwp
VpCRluqBvRGsNq2fL1/o9zv5caEvM41vi9FwtSTHpk/YB/A8sxsI6RFOBuwaEfDojInY5ctd+V3K
qOQUS9wdPH8Ayuw5kydeXqNvY+MJ7+nLF/q96/78XaNy063q3u97HqCMO2d/EDFvtFdu/Gl9XG2k
rz3C0bLOa1v1LJtHyHyVxqPr1wXmXEm1Q4XVpJwq8RWE8xePAYiA45MQRRHIHyx8dKR4ptTLpqAK
+6SHaefBVK7REGGNDpVO1ldD+VQGj/Ew/IhnV4d6f1TSXJ6WAQUnol7JHP3g2IxyP5Qg+oH/9Bge
WNKMKnFAukt7L5BdwMFOd31lN/9z6Xy76qhsSL2+zZKAx0wV5TkwyIJZGuyAZed0eZcXz59vFLgH
iwRslH91bH7VFBQpPF8z2qMgyTD+Udd2fR7QP8VZhVfwiD9/GdUh4x0UlcoYRY5FP8w1jbVKMZqE
75I75xRQ4E1cm7T/+eaoRAlF1AY22tjZPJANl/KXz6+l9lEtUgwg7Lhz5FYxRnMEfU8o9NmRLz/O
Pyo+JF7fLjs8gG+bjJjIqVUmww+UtwqWUOWOfr8UPwZwja2tshYG9N/GCDH5PV++9hfq+/PUYyhB
pf81gJcpS35e2yl9x7NLS9hHaIi0d9yGVXGhZw89pHMxwQVM3RbBo+Rv+/zk9ndAfp6OJfZEzZ9M
4SXO3vU0vSlEUm+Q4WvEOMcQN1EJcFCEyax1l7h1puqdrUJL+9+LKVRgaMfhDRkSS2O0W8pNYMe1
3wt7drAAysgKmCzBzYjW1fuqlrMM1ziECXRoWXIqnQ53MQqcq1Xd79JhiMVFZ8pwibCZ8UxFAsRP
XI9vr2/nsGsASE37rreA2LcaIUnFgTPVSo6xss7qDZgYdkSXX+MfWnrugIvDo1RFS9NG+3kbeFkj
WTnkYhgsKoT8gUJleQRIWPhSgtwzH6eUM9z8BiKDPbQVgAkMY6lnIAZNArw3NRWfTranK7f258Mh
850AGV1GNDd6S1ltuZqapez/ST7NyjcDsYeBKWBOh6UhCGgLEoKySSdluxK52VBkDncipmsd/53L
N2MOoO14uSvfbmb0nGD6aKTfZhQOzV0X3fXF2cuIV91aHsHk5rkgosqsnRumJwCN5V2Kb2Jhz6C7
58BsLUicjatnhPVuil1hq2Un8oQnVTcY8TNfkEija5W1I+lb1B0h/BVTPHQFTLZ0sC8klSQpZ0V5
76ofCShnZ0q3MhZ0uKUgeIMl6eHOZBS7UJMnnCF72wwWMmY/OBSZVrxvY6x+lWRXRcabKbxqnssl
sOlHncHWUCOkaIv7mrBDpUXfhEmeXUSTWyt0Vx3cuczfCvFdgc1sSGZNEJ8zijQNjLWDmq2kD60+
L7D3znQsa1ZBiQEQqSmuhp0kqWLSmxC+qdXD5bfxR6nPqoU7qZtwONkBR28jcvvUIusV3bGP4fWZ
cqcD3W2seAKuz3wdkbxL5q9YyNcW5V/1jzKokDULPwImJz+3vV624LMW/lcBya47kPL6magGM2im
2//j7LyaIkfStv2LFCFvTssbqjANdMOJAppuee/1698rmS92QFSgL+ZgO2ZndkdSVuaTj7kNKDS6
Dw3zi8zLV7xKhzFVwJZ17GoFGnjdGS+FM5NpWuIcfNmaFm6SlqXDyLYmt0DlF6mbWpwT0O+8TJ8f
tPSUoD6yV9Vb273RrFOCmiW8oBEBFrTzR+kZdeMQdtUgPznyxoSeEip4pqGcRrv56Ft7zb2DJWzL
90Z81SU/x/5NQhyTdRaFQg0K4dGoftbJSXOe7OpZiRjjoVev7+UBf2/1zRZuQOO68F4659qIfjTB
0cK1WH8j1QYlqWsvtOCaXF4U5t/KPhgDKcCVYa8SkNLjUer26lWhrcbkQJJV9zP10sXdg+yXYpHk
QY6emq8r6GgUhpKS5oU7KJEtv02DoAU30RanPkPee+i4uXcze/ZS8vPxqeKff7isRz3xgemwZ12c
9oq9oq9CLAxKWvg0i64ScOAYRikPfnPTNftSusrts4ocqHeE2JOqc1fgpdyILpFpWhoXz5cBsmq3
6tB3PvUJ6aUEJcR1clDzJ42GPf1CNCdCx1gixAsnmtylFyEPOnF7oHTv+rnEW+SY0y1ML8+iiMWh
9x+uyIe1CZQyV2NJcc9VuSmBvLDl1OAtcP+2yFdyB0bqyixOonHlHUr93HfOTF34RdFGpP6IytgO
SRy0AnmS+pdpbMhMR6SzZUAOGPSV7P1yepVy9joOf4mGBpU8kcVpAyTbmKCkz5b0aAshLqrlh/+y
VxwToUc46mzTSXyzht42e9VxzzQU0aAI86fRvSW3U7LnMHgSwaWskaWm4PZVEJawnRknAXPIUnMZ
IbDs29FygPU/81qiAJn+TCJdMGwL8jop9WQLG2GkFbXlnhXrIW2QVCPmIpbCyjBL5RwT2wwN9TvA
MdLjONdmvbRlPz59Uqhkka/2Tmy6ojprTP1NbXdkJhEzqtn5wqVHmbJjvQ/jdVC4nz80rVEK0JQc
Y9Psd1G8Jf7ObfYqoBdysO/X9EIvTYxv/n3UJHonveoh6F+559E+Id5tb0nkIwySsKksMHLosb4Y
sQMH1gwmKgjlXeqhQRXivlU/JOprTJo2StLq7/evdSlYYUduAolTGNpPkaxOoQxuNbIAJ8Xc5dZd
0+2oZ1DbjtyH2dW+dKd+fNhkt8tyNFSNn7ii7m3HRwepcb5VVPnZSc6iuV18Ia+Ee8G4gB4hCP5p
8mCYpe0WPcEGj56KHhBwyeLKDM+E/4CJpb1P47Wq3DVQuK01hNFSm4E3vTfkJueIpEUjf5GJNvK0
MLW90U5ie3TPcn52t1lDV4iiH9IJPvQxUfgAor1HS+wpD37K8qO7MfXXSv5buIckebLrLV1Vs3gi
LNMi86VdaG+VdGMjQ1ZhKB5eyc+VsizUuRB54fR/eutJPm4WeNYZeu+K3plc/CatKMoHzz+ozFOr
hVn/6nBlwQFYObJo32/HS2UKE0aqAHq7XFnm5EAOqlf1EYIzZ/nZ839RW0bKPsUMpPgZwVI05K2l
7rsCcYi12Db6vpNfZQN68s7Tt7Y2V3dfuK4+vc3kzLZWUBcdWj3n2N7SSqXjm2lbEJJDu1byNVgo
WbrmN0JNMO3WRjDTgvtCPOCuglSmcTuoNLu/FEZlV3cGIyD3TBoRdshH0p/FTEF2z0X8E628ujs3
Wzdt9mZzy5XFKWKeOcZrLjL+K3HD92lpQcidawpcCJuKqQHHlxHANBV9con6lmvGRt9wP7AGSEXR
/+aBSES1s5CeL/D/90X48KxJOpWVQRfFLc9CgAj94dG9XuXGI6kLD71Sq19kUAKtIWpXmDlgSLw/
AqfgDa/fb82L36xDfQA/S0P5XZntQ+qiFaqfuSPBi9oMyAg9O0idVvM6u7hf+ITvX8yAnb4FEqOm
JuLahyd11SCXcVO6Z6AypiX2VrlgnEyigkIXkJBceemFxba7F31mR2/WroJaCZ6N33/xFw+a6YtM
DqNdpECfR64s9l/uXtvZDRjoMt2Mxi7J1k1+zMcNf5Hc1vfgn1z14I/HIVvTkWJAZzT6yunooHrw
H2twUCZozlWOFXlLDYUO8E627ygha2lnG4ex2wf2LQgd7X6wNt9/xwXVIjGs/HdBJ8dYQggv9Et6
q9w7xAlGI8DT+vrgvuPUMvyqpR1znNZdS9ka9ywuCAKdpUDM3zGuoCRP8euCzB3fEoW/f7kLFzDv
BgpWNKSpckUw/vBjt9Vo1BYjBLHGrC6dKXYW6jGxKsBjs0XkBRiJWIt/nzdJrjQT7lg08jyxq4Ar
4GzBl+NBwShdoYz2G4zXEA/0teTAgHXQu20PyGm2FJj77skmj5tuCCSf96AbzeYmulJ01ubt/+uC
zweSi+f3w4dPNrMW9X4Qy2xmqDT/DDRIdJiezo4z3kWwprc+s3FL0Aw4vvokzUkHxx1aBuPnNpBx
/UI8WTNXY7A1PLTCsfICNcOMqD+GLZx0hC8s5ESQ7le2UXodeFsF3Rl3qSs0FA62ed0FkJnxNEJL
tQs7bEcQ8h9/f78JLzWYSQIVJmXiha33XfNhF+qll2m+QnCjzwKzi+jagvniWuncFzQ1q226DLsT
jsMzIeZCRvjpuZNd0NMUM6Ikdc91fyQ/y/BPocggVNA88NiJM5/5FdxP7SngIg5zbQOI8+fDpkc1
4oZe6J4bZJzMjVKvVWvNsadnQS864Yud1fePvPSBFg/ScMQinE8x1WFiSI5fs7Cj/UJ6DUaQW4O7
EkjSLE5GFas13XhcGipWw5BIv1TXlmQ4kVT57rkv17F9TT6U1FeCqRhRzGbtVSOA8WtJ3/Nn5/6N
YfWgBVy5L6N8QgcXDSJK8LI+4xiua1eq0h10SVt/vyDKxd/AADfk8EM4XwpwX3HCbBgU5wzkMdCe
BLuoxhNix5XBaaQ3JWrb7595MZEiB7ffqcOs0OTsR0OTR5YtOWd52HONsiotGhKofSnCcZxUnFtV
Qus+Du7t7KRkR3n4Ebo/mYHTmvK1TR2epfqapPv797rUoBK1wf/ea3Ix5bWijw630/tIzjmrxZkK
hZ4bs08E/UrawQnqxubMfXipB/LpsZP0zQKv1MclyzH06wj0p3KCsyouwOhgkmlCCtJ2lnEQnMZy
pRZrQqTX3Py39FqESXxWZTbCNFC6iga/2h8dhtk1eQJmG6h309kE3UdBVDsi09Ew5bBHvLCt31XW
HaXmaeY3EL/9l0MD3IdJJZLuX4aHnWZIbi8Tgijf0ZPDc67G2u9cRg3iIWupf+OaYDrbZr8NKd6K
+cjYSAuTRtEsxvNisHAglWBhTkIwVbsIS1MarIHwlHsvcI+A+dKeEzkep8LQb2Y+XFxDXz78w9Mm
m2+07K6TJaIFjSeaPGV2KwO/Jjyh0e/Q7ncKMU00Vnb+X7a9DVwUepUBbnHaW4+aqJAjNC0Rli0W
YpIqINiwy9V9gspWNwBc32YIZ4QzceC9Lpl8Mgx3oDMGvzMo1uknu1yBaJy5WGKcUJ4J8kcEGmmE
m+rewvyyfcDjtGkf8gjBcOMWiBv/DCwNAUKh5OjWuXmQEoLVUUOrzUIGlNa5u8+cRRnuGigHBvoi
XXJd2z9IJB3jgP3zaJwS3CeD1WDskGCX5NMYLxpkadoaLZ91iDxS85fkZOZTtQvbGq0EDXQovHJG
1SIMf7jRA70sPMszHCLKiMaNAWD7rUPrJhleckPAl5r2jmseWfUiXqfRExV1ivXyga1G1uthp4Bb
h3tLgo65lFahfHBKEjRDoGbpV047LpkqIJuPrNYmlG9j1JaYdfmBNXdlX/wOJu1kJfTOYIp9/g5J
650hdGrnbFPntEj7R3m+4RrtXGfjaMnWszJuKSjfqMRJ5XjKjEfClRzHG9NO1kFa/4f7i6nQvy80
CZ46VhtlkFbvMZuTYyvboXvQijUoZKkJljFi8XMs8ItrYMvoiEDfpJ01+S1HrQ7TSDxSfueas+U0
9STXcwHhQrdDlW1R3xKTYfhPsqPK0AaG45kIxxuBZhKYGPJySpLO+yGGXa7g5rpQRsfFIKyYvQAU
4v33YelCDPz0EpP6RC0LEqaAb9XgY1Ukz8CBlGajg+9FVn02Wb90BTMGYC5Ps5v251Qjpk7TwvKs
0BHQCsIQ+GmTgz1Gv6Dhilm3GZ2Q1Fz4zt3333mpEFPxchF0JUR7nfeU/MMBzVKlhG3vO+9Fafo3
MuSVQg/UXlk5UL4l9Otl2pZbcLziNWKCsgxXZOYlLmSMyDlQrLC73kcin09Xr1aWHXq8BEWRj3ri
aEsbt0KbThiRx89ZD1rjjxgOO0m5sDiBGbW/hXPf/A9xaZMzkbNgg8s23leT3eco2iC7TEqAT98x
drDA2Hp9uAfYDIieEas+YD6pntGXEGQf8NFE0QeaPQHKWTOr8vVVYBpA2+GCErT0aXvLiZW4DtKU
8zau6T/G7kPf3YT+lQxYJbsiR+6S50i/kpJDPx5640wLgxvk+5d4T34+31WfX0IU0B/2h2QPZhmr
BYHPvaFTDG0BijyKlnrxmNf7sFy73m8fDmY8/EbYiBFty0L49oFGbRYeW0R87TVD6ip6VYZ96/6M
tMeAHqLuPFB+WM2VKb1m5UEdr6puY4RnErwuuHc8dKPTZelHiyzDkpPqtJppil9obwHEYVHp8GoM
Habsx5zKMslKj0I8FB3txlr1jiCT8Po5ZlANfJIjUdRNNvTnO8Qti5ldf+Fu/PwGkzslHZXQHWXy
37E6yO7axmAE9z1Yqi/cldGz+Rxh+30tdJt/ZA9muKIZhFvea9UtnBcTmtit1q2aG8xBtIcIQbF3
1zjlBowtorZP6p3uzhSRFxJ2aJvcfjapCzp6UxaMleE4JPmWc+56qtSr2LjT3Bcnx9X2lppO9x/J
2prgoc/OQEGRw0Gon0pW7uuZF3mXY/i8KT+/yCQ6u7lf23ZgOufQvh5ZFlqCYA8G8KeY3DhH0UrD
elaH64KgFcLPP/Lh2ekeKKdARpsGi/mUjHORVESG6UshDKMg7YB1pDKVaapLayhck3vLBO0Q4LeU
7BHWdvVNgRd02b9lD4Tz3ruNelSg65km/YUmKfPRD0+f5ANageFNZhAskvwsM+HJ8SP2jk66abUr
N97r+g/Z+qVTNshKQCFpL4L2Dh2EbjsY5z7EQl7AAGrtuuDv+Ecr+Rm5QIrID/GrNAG9nMPy3KIL
22yhwDEC3NV1jDvpj2H2YH69evkSwSkVzhS0rqYROG08Pw+JOFH1wm1kgmeEBbiH2+P2iKU/BAhe
GNAe12r2y31FVEdCibeu8I2dg6peuBx5FQelDlACjDimXVHk4p1Mt8kCdPAR6bWaHZFXSvw9V7M1
IBuLeOpm0P8CUFKaVdvPBQhZvbClIB0JNT2VTpE+Cb61arS5nUn2uaeN0j8r3guDu6TYJECqeI3R
RExW8bBav23xEczRBB/4wQjGAB+NFPIVBrAjZlVVvFa6W9Wz4OOdPO8JrXl82kpMX2PrTn5smt+0
04X1oXP9q692tX0owRN1oFVuo/BX111ryk08HGVrhZ1oKZNzFYckPto9prU4hvUJGvIG18OpbIDn
xVeVdQM9AlOXRefexOUeZUsuMMl67ZmembcRwgGcv9DmJ9yBjnWLjYuiGXBnpokc3jihI3SP8IVI
9trTWEjL1BdsAac4UPt0EtLifMZN6t2b3tmH9bjgumEQ4+aCPfAY9VuMRVZqfMeepjjiVgqiLUgX
aAVomnn+ve39SDw84rRtFe8iZQuUycr2sbml98Gd1vWHWn+qvBtVOlD7Dt7bMPwSfzM5OTby7sZN
5d4lLau+JcqQdTv6vqk3hMIUG0MQqdQu3M+iIIjCVeb/pcVPPU9Pf8ywFQOJvNGdx0I+csdgEUlb
v6v27KKkxiISbVw0m7fgghhOGPmGPJ4JTIS8eLZLnN3g7KT40ZPuq/EO0eLoFvqy473l3b0Wv/qe
v4D24WQoj0KFe2CEq7ciQ6GJz98ZMFQ1ZOwSAZo6f/gDe1aI8FzAVFpDccJ8CtFc4rfVLwL5yu92
MDssYWS2RXS/bfaahX71XeDgynJHgsS4UdIOtQIfNlgDpjX7o6VuGVGA2qm7nRWRSx6j+hBUq9Hb
CNhmB2fjJs1+pMYNb8y1Ks5OsaTzyf83VK7d6AHJItaE3xD2tJvRQRQqd6H+s4+O/JsNWxBrWh+l
l2rDw2DXlgeQOpbZLlkv1q5Vt1zaWK9R8NJktKVHWlm+eRLMi2rvSg+KhF1WzKj9tszCrZ2o25zN
yuqSQAXWsR1/MhgHlIbfT8UPbpzz4Lb39zBQNFTegucKSXxVveZbckRYuxOkB2sWNCYu/+ltArzb
oRwAY2c6k6PvDF021C15KA0CFDcq/RAMJ9k7KMnOT3d+sJHjTcsUbJVIK2TSj2HyOsvyuJgj/fsS
8I0+J3/NIDXRmOr2mXPJ+Qcp7MS3HIhG2snhNsfHMd22zhLkZhBdg9NopZkQeDECf3yDCQgg8Jxa
CQbeANl8cUitneXuA/iXWM4Hez/cJ9WOraWhPA+Zv5yrsr8WJohm4p8Bbg3BPS6kzwuQJoVilnTK
RGfUbq7cbOk5Vxr5lr3umjUEIrles+VC/WgqS4ZyQTlzr1/giFBuqzKqKza00y/YjdLMFHOoDPts
WJza1dgA8j0ozq4IHnNtH6JTol150V2vINAzk/vPPnuy+E1diAEwi9/mt9z2dX4txqz+7p8AzMpD
zWIHEseBFn5fd1zcesxIUJew6cry6Z9Xvs27NHN6Vr7QN4xJGfEyKWmrLTtfhfZYHpmLQtripBMU
OLjAZ75/g4sZFfRSmFsiFwE98/kNNLUtm0Kt7bMGuJpv5y1C9SYAr9itS+Wu1B5o1wOSI6pTLeT9
tS7dRqSa2SOozn5c8meUvWBbjUmkrWO7fpTITmXMIH4Vym+zWlTVWceWovRClCaiZaEcgOXn4dmx
/3z/KZd/SJDC7B/A7V86nbXt1wNC1fYZS/fBu3W1g9FtuO04x5hnV84Dl03U3RACnXYGvHJh6AGg
S8ZJ/V1AGb3Cz8so+UYdAx6xzhl60/bWqbcFYlLZQu0Wcr9NvB27WrhP1PdxsxvhH/3NqoM13A2A
VFMMv5FxXbv1zNZ+15qZhtePbzXZ2lqR5n7uOda5tJG1qrZJcF1WJ9c54oNQ1gdb20qJvcxsAbf2
e5Q3mpUD3l5ydkxqBBtXVOPRRs7wSLe4V66qeCvntxaW44ohJhi6tUXFguZrE54BC8XyEzkLASNi
rFnv7PQ2aHEsGW885W50HuP2WtLOGDg28oZZbD1e46gB8mpIkbfEF9w4Y+UmLJ+/3xjq1xYDP45K
40c4KWkQjT//OGOtEN/Lyj5nEVb0NJ2ghvivHby3KAiWmY/fMLvT1M5VuB6MJdGOGEus148Fhhqg
XMYtd6DR7Vv85+38p2c8N+0fWX34/j0vRgOb9xPyG7Tsp5OzwfCsuOlLW0zrKg0PBKQV8CDzbwNM
EhTaD9p4bdrA6343459C5ryqkIM3M29xqTL5+BaTiFAN/ugC6iEWwyVq9BNTmiK/KaS3NLpW4EAh
wBW1CLP9jJWdZh8Vu10k4U6tzsVAgj1Xb4oi98sW/rAmk7tJsgMNxdXCPsuYtzn6bzlGUHAXdzfm
e25KWcwAO473TnyOoruonts74oh8eb4gAiNJi2nde3vjQ2docOJSi0zVQkj7SArNgILeVOVceYjS
3yDuhNYSFVlpHCnYMnMtsDVsFw60rSHAv4rnyiVVFIbTF2LKAFIJvjjEuElXAK6jG8S5Zp0jT1AP
iCuV/Ew1YsXXuKMxTSbFLChk0i1gLeYjsS0mCgJcg1drsKH1BLKaFC8MZ/oV5tybiTTjw1LZvZ+O
pBIWtcUhQqpACl/oOlEw0remhamHT6W012ok83FrKI5D+aZV9w1uMnFaLAvQCEN3ksOjXK7k7No2
7+BAJ/W1C/+kTw9acxMh9tl1h8p+lAOGxpuaqwdJTmlBCgwrTwdm2lG3HxX13rduaxtfka3e3vTN
SgtYD6zG38IX/VSau0bmWCnBqioe3eav6/z08U7yu3u3eaxw7XWSl5kzNbc0IkJ9WBoDpww56NhF
LIhsnwdeTN5TSDGzAksHpR9SAuNfRDV8Y+5nuVReox6FoK/+Dm+cXAKS2zQD6hY8O89/OvKjKR/c
YW+Zr3qLjoumLXL1ofaPJYFf5uJW3WiZF7sh3FrNsUse44JwWKG7l0vLpE+XKfUuRkBpedMBnJF/
pPlBqe8SquzUodpxocAcU/scqY8lhhHuz4L+nofzm11ux/g1xxGE9A8n8lfVfvO6R9kl8cfd5Oyj
qaJh2xEbf6vqbqwok5WfhrUWMlWS/ZiEP5riunC3dCp4zzn88vsd8OVYIXlkoy2Ekrw1iTN2n/hd
EnT8Njr16hPyF7RCYF5y5ms8QXX7h2K/aNk9bEIuS4e1WGf5i8iT63NvHNrshgYcd2FmPao0cKyf
VflCnkSJ6ze4MiNdzaEULBhjjeVpVK0K+cdgPYN0oLid2W0Xf/EP3zKpqgJlrGH4tRQ0nhBSbT0x
Vgq6XVdvBc4OP5RiTV0HF/T7B18AY1mkXf9bxCnzMnZDM7JGFpGnSu026J6S6Ig0mcNQA5FZ1jIz
FwNup8GwjMGN6trPoIMOjlfTFWtDEc+bUSVjcUQQpd6zOpoGypIiGgDJ9y97Qfzj88tOzkXmd/ZY
tf170aWNG7d4iIFc5SA72/YN/RGiCu/k9pWYzLfpS62dIcfn8kztc+m6RW+JCTn9ZpQgJ6Ghjmp3
8B3WjImDEuliPC8S1rgCIkTCcj/z1Rf2BpUGVZ6Nlh3J6uSrO6UaiiwUuZC0Dq2/ahUt6MNTbv6j
7dQhutI/JyMmT91/ezSXKLWmDixS/xwEfaMtS8/jKhdSwMJxFuPh9kmlC1P+HdQrgG8oVOIXM38g
xM0zOdx8NHJaDOnBe0zHf23RBp4kEZXAfQJHZImHUJyFJZL/svVoNA9D+GD+BifmSGC0BsbKxlwW
eqk8gVbJ5BPsH4H4Hav14Q7oei+sjS57f4nI+sXit84e57E0XwXPtG2EeJ0UdUvW4T8ITOC3++HZ
k189StUGUU8RlsNDl/ygpOOBOaa2+by1gYguXxb7w7PEDvzwnVVkNmrlQbRLMeeLn1lstK15nJc/
6e4m03czO/rC3cq3mexplhaA4zTa+UbXKTpln6a9SxTeDIZx0ipJ0F2AIRfQrfPE2ce9jb76jz5L
kZDy5yKfWMCvH/2/l7AmJYbmW7XXqbENeeHVgpWfWou8gcgl3dXeuRu2ZXsTdn9MNdjTQiZnzJDo
fMkSSL7jQvOHXSATZmQIy10182oX4Kb89lC8qICgpGtTG9mqLiM8JPg9cB1tlRUgA3q/xGXKeWg5
xFlmkhiaez9mfpcLVRfPhaHLlWoDp5jsubaxQ7Px2XPwbmirafXtKNE5Xgm3zvFI2UfrwK13srHj
HZB9pbs1i3q7IKjAxxPnHRyDLDHc+LwZQ8lUKzQQ7LP32L+3llzjVySfPBy+ylJQbVQT7rvzRPO7
bYPFnr46c1xQ4XVeLyLlD80XP9pCCiJdRtpTb/9IcKLT6BEIqzs+ZihVi/7ozNJd3NKWJQSXcMFg
GPn5rVnWoirGkKXD7dE90MwArxvQksKmRj4O1qurrAALQTGWvDker4jCX3ayTZlMuUzaOC2W5bJR
9Ky0LUF8FrQniSnjLoyuDf1aJSd01ygL0QykCy3a3HOPvxg8kE0QGAkoSVNUnlMlYWNHfDn4MCIH
6G1w0ciPEai4C2fFPsyLXws3Frwwq2pN1Xq72nGGNud5EMWcCob2iR5oEYsOOYrcjGwENodOUmyf
mBwhmjH6NDcOyD9ZzpZ2O1ORUrlBX0KghdACTPdWfXK8LR0zsDRj9YMtxsyF8Qxs7WE4l/IWCjdJ
YIi+Wnts4xs2P2rajA8q/a7ssVc78b8BMwxAmj3GYIU+ZPsPO6K/BfKWZ0c7X5EbSe2J0QV7AL7a
9/vvAn2SU/NhVSb7T9VdawQebp+btZduGesksZj8MGfgB2GgIgYZ7l3abIQUJSxmG6PEbI1CGJYF
lb73Zs7DBSihqLwRBhBUZhrRkxAvOwk3mOTb5xK3Wmxd64rk9cZEFU7eUbnZw3UarGmhRvUrROil
Gu9MtDoRkC8fMyNfCrPZdF26r4WGg8he9dassrBgHdV7Mv3rAG6gcqCA56eRq3sUF+qgX6gQMwGg
5JSEOOXdMm1it1cqTqjOigkR6AC/vf9+4S/GaozFHdIzMWI3JndnE0U5kdyjA9TfJAqDKOTGdggH
VU9Uh4yMiJe8TTar3XIpK9RovSPcAhNQfif1fLizPYk4HRQ0FaDRl+qK0SRMSbDJVAzcEbaz5esz
dT3/4EuRDtImeq6iRad8uZxaq7cy1GREYgLwhstpbA8Aa7p3IAhVca7eimiD+oW+/36xL7W+BU0A
DwCTok99/+cfPnro67Iq68E6M7sFnM4bcAsFCb6nJjqEWCDgQ0EcUJNtWa1dmfGrhR/pCry23exH
+RUbNzO9i7srnMGqQWjRMnkTZDE205j8HZInYO0RZEYQSzT0glXgbIz0jmJGsR6//xbrUhz7+C2T
E1J3mj1GMT+g3wggEoFb0+6ixWM03DFTIqQVN4RTylVUNHlpCbzPUCz89BeRKTXwZU/orSCmrT2w
+Hx0brxBTUEuh/mTQXrSHen4F0CU6CgxbkahTLavPFC4pu4uBDJq1KhwVex9MQpX+oIQFy44UWJw
Iv3BUZoeUO+9KajVF5Ds0Vvseux8kj2xLKnuy/aZPECqSNH6azjboWcBj7siyhWVCYcnW3Dcsshh
aY9pKi2gas2Swy4m6Di4QUKFT8RMZtICSIakiMKgsc5Ed2c4AwqnQ8NIvSIxoZ/Pw+sN+QA6Fkk+
c+saIqJOb130XRnBwItHOGiap/S+01uubJ2T9C3T7sGFdNVdEG+l5jYLfkn5odEOybB3ywM+1ka6
GwNjUae/cue3QSe90n8AHDHqM3ySaLixklclu2LOQWnF72diJPbO82HqzuxdtLc90TKlc6ZbazaA
H94XybVUPurDyvBKdGh+6xS75pl/UaN6eMeelBF3zQdbAFCak9/f6pbAIMyFv8urAFYchwpwKFNY
YuuVMeKj5XsYAoyhpwyeNzYjakDIx8y/QU4EBTUsC/x9ku+ZyBX1eRYM+E75/PJb2FRoQouLuDT5
LexC7q1UZh+MQIsAA1p7qVv44VoNdnF8FUbKgvEcyMCmeMB0EAvn51ZGjpA3DK8ASvTVTRD+aoJt
7G5yfZO4Dwzus+R29P/2ePVV0VPjF9i6/JL0n4VzTD0ak+ni+3hwMe8VpG5hnCFMaES8+BDbMleD
eZhklmhn0VioEUX2HjhLW7+N1164R52S6a4cviKHFWY38gg85cRAJvPWjHKK6JEEhuAvjTswG4S1
whOjYK5NMk9ysaF/G8NtU8zVDJeuA4AAQj5GdJGsyf0XeLFVdmVCrzJeEYXAKqL+A0SLXgxNUtAO
IDDYxWAVZ9vXl3B/ipC/lsUMT4g0fF4yRTzX8ng2iQTdWVgadXLPCJSVEKOhp7y+q4tHpTiDksAB
kcSfdhDZ3ve/3AX+LLBz4z31FgZ4ziT3amRnDN1WN8+pNq6EOw2GQeZjFfySx4MWPDl45Br6sxzI
S5nqTd8SDMwbfMxlmq/rxIG/0tzU5k6yd3psMO3KZrbWpQwd2zuYllgug2eeLFPY5VkV+KopBAtI
0tFDgTsEUJ0xDPu8mhNiutAeA4X/7+Mm7bEh7RNTIlU9I/tO47WX77itcOXhWVwp36/9pfBDDLaY
EgqM+vsF8eHQpGPg1ZGC8Q6MRaI/KSbKSnA0Zv2x5h40OZ1lVKZlWfMgrJ9IeZDDIalGRDueExW+
eKdRRnGhkc+DMpzsps4alUSPIhNkibYYItyHyWzJBIRvAYwUKt8aYj2ASWFY4JjN/4eU/aUz/fEV
JteqE2Qq0ZSPtY1Fo2wt78z3it6MudL0YwveAW3MbomEMB2A73/QC4QDUCVIFwMqpL+KmvTnM93V
kRR6GSkeCRHICvDttMFBr1VIO+KpmQm90XYW1XEJ0QjlCakGoB3ktVMeTWNLuSEltSUQjTEzDfyt
If2x7DRZ4V7Z0YqBHfYlHng9Qps95Iu86BeF7W9MlfaC1Szk4ZeZPZTCX7H56+flwnXfdPcubtCr
WUJWtKAPljsAGM4fpV96eNZWq8g+UQ5y6VsG5tFrhkukTQfST2BMzOhp+IBOh17nOgcSGsbf1Jjg
StJig00fsHTwbLmI/DdkqSXPyh+cZg/wWdsoMSal+NcLIi9meIiEgE6iREjDBfUXvxvBwCbzZbwV
u2g4bQ3m/P7OCo7ESLBdDE8FqcJw78y2QugQcGB9rnHPBWHbH+T66KFXlm/IFjEkmp1LXMJXffo9
JluwSbK0zN2CzI7sst945sZnUkjlrB7zBkHRHUXOUO1gjSnqZn6ifuG483iqV9EGc9SpqmcX5sCb
otw6I9wglbcRcg7lkiYcMDOAbqQMRrLF8QyRTj3cCBKYvbbMKya1M6fh8nvYTI7fNeWnnKPEi02z
T7nhYObiuWTVW+XeNsjEt1DkgXtiki4Zi87bjlyC6jpQlth8gAH8/jXeeziT/Irl+Pc1JtGv0NMm
jjpyE2bXtJdybw0Him4T69KZPzgiKN+RgRCeWCZdaJGAq1xBCDa0JRkBBqDgYAVbhJYDRH3gu4Be
SX7BwfMdgKaExGd2BKmZYC1PR0bdjwmQzT0NR1pJLDaHh9GOLJ/Z/QzsQXASCgDYsQcEGQJR8ezE
YSI48E/5kxZgGy95j4RuWCJel50MEJEdrLRPaOIAICUP5RCA3EDAnh+QTTyfolyYY8CfIjnBXBG4
3rQvGJe6VZsiPzaHExkSZEI2MVhhPzkxM+J3/EcSXQOskm+oNmnKfP/bXWC9W7AiBOyA69FB6/Vz
QK0ip0ylhC3kEV/qO1T+qmVp7kmTaFQ49j2ahtwpln4NMgjkOBB2ljjstwAHvQFkUbfvc2A36OuL
5tWsEvkFSSPeD6lnmUmA6OpN9lbdy9QPRWCda+9FTYdFGTxnuA7p13GzNqW3UtUWo71Rxn0+9Msh
FwJ4vvSIna6jnZPkFGUzhd3F0KPQ3gBfbzMemLZTDTvq47j1aTKMP7B5a1f+SlaEhdCpDPdNuZf6
W0rg1t/VFU2smdnipZwWLBqFgIMAA32lSSljSnFIoWWZZKtU0jfosQBOwza1boUsb1v8AN5dUAFw
ZkJotxsACGx3YMvfb5tLyKZP7zHJ653OCMak5T0orQ24fyhGBysE/QdzWUEyo+qgAdp7m6rbskWi
FJHNmahzMRUwUcemGkL5xXivwD8kd0bmqZaEW+eZvi7xj+uMbID9S3eNjUr2Sl1MXfH9h7/3DKax
zoR9hfucqCSn/a1saIauVNiPY1itUnlcyTmAi6EG0nn0YfXa/XtnqcNEjDcKsOK0wTmV2X1VvuJ0
pqTX/nu5Gclc76qC1Z9ovzT1Ly4thetbj+/kdIMq4UqT+qURKisOIU1pZv6hfsVfjO4SGjRdNFhp
OIQCz+NrSQYU48QYCvtUfnIQQ+pYLqiw2txfmtItTQMG8SB3+HMob4kqSJCREbj+NXtDoYqNy2cY
FizlbEv+vYD4umRwkKHmIx45neelqVEWhkH3IYv/iiaRLf6TIlKwqJoXPfphMOaDZGGpf61gobCi
bbiEP8GNoRXs7a2gjkcntFId0OtcEQoyfz/JusiDyIZEfsVXs9e5DST32JdHROA09VolRcnORvrG
coEmIvOXilfaeMLZi2AGpcH27+jxoT9GcCXC8wuS2Qh4U76iMww0l2KwGao1HDraLF25RHeTm4PU
ZjBOVnbieiAt0rSf4O29bgOSuWlm+oA4whGAv6yeQ2FG6ahqhjMZRPbxkDpSJU7aIO4j8GogejX3
QPotCyU74X2WP2XFG6Pwpm6WHqALS4EYEKFFujOcBzpfXvlambdWvAT0qxvo0SgPsXwrdY/0BtP8
WvO2HgSKYnjm9xcOcuLfU3j9AnqLAH64x3S848E0VNFWCHF7rI01iSNHHvReXh66/A6omnBvNt7w
IHD8OyG1TtOVTd/ZS0tdxPbCi15t/YZBiM5t1h/hA/nyygg3jA+b/JZxpp7nixD4gipkDLRHSEoC
R+Wtc/2ekYQcCvAbw30dVzJ+1QydSeGdpf41MIgDi7DYgtnRvWZRtEwAIxU9gWrh9uUiKW9F679E
xLB4LAGmVFfDsPH/j7LzXHJUWdf0FRGBF/zNxAh5lcr/UZRFQiCBcIKrn4deJ2a61RWtOVF79e4u
ByRpPvOaBU0baiH/5QwUP4jQAGTTNmr0b+aBeRimArq/hfa2bYJYW9X4d7irofATo/Sx4U+6PaBK
iYj/vcnwan946SQ6Ol7DxJd/mbRs8d7oYwCww6kM9PjQy9SY0RMeepwoFtPAGXKPJGAQtdEdqvEQ
vIhFkWRA4JpX+Ex9CKF5uo1QwHajiF/DTGVeo6fb6xsT1j+hEI2qdiCd8HkSBA4S3m5ufYz2D655
Z9HbqloxNFYhXVE5Z6dvLhN+DWVfTp/BvsrVvpJqQkOT4I0Fueveib75S9zOB6VpVj1YNJ+pQamD
XGcQMmNhDqkxtgnHUBltdu96Lvh2fMawQa1qny+iYcREga/B66ewyWfc8o63V1ZHn0Kda+AVN8nN
EZaEmzJ9463Th4MJBMgQ4D1rHoi/wXwYQsAeWk8ETZfHNeFdm8Hp9DhUn4npqPcggE1syCDQAnW/
QOqxn5NFMdVoJJnw87hJ7FeIMdlAoAwRylPBpmNojubxx/n1phn6L2eV69WOKRXYFoR2Mde4OldH
p0tdpVZHMUZbGQdVnkeKp2WZHB3rSa3b44NTSrqXNfj3AUN8Bolh9/k4xx7SQN5cKdKFnmI8W1ki
nlfdXW68NufD49b5SKj14z8nRrXr7+KvAo258uXf8/bHWYtWE9k5xqyqeVXaMfJCdfKjykaP9dOW
zXBwtkIJQNt//vtC1k9xMyWI/3ul4U5+O/u7U520vdvaC1qUVlp6WbLOs9lBj4567puXgU44q8uD
n5RL1XiFgwg8tTxaayVvRKuuz5eM1BSv7g6cas9xW4MY3+qDYCzsvwKCneqf9upUP0A80DpfVSpw
9COZnBCkPodpDwtCh86eN8FOK/22zcdNE/v2+RJstyZFPksm5v3IebYbLUjBu+7BgWEGJbdWKouy
CVj38lQ979RlYe0kllU36iQ/FNnwNvt/43MV1ad9vM/cgjcBVGOokehT6jOERP8/8CBtOIH+mrNk
DngjgG34y061LwtzX7YX+5epW27vwFuFPfaXRw9PzS26JpgjwYX79xT4qdmn84AQXChbIu1xVQkq
to16dNvaXqRZ4tVkcxkYUst5Tw81Bqa70GUh28YhiBNsXLHYGl73zhXbjpD1JJrj5Lg3/X6vDZqQ
FVBVtigbXOgJ44GuPPtgT6TRbMeK8Yxep6e5FGSSlx779JM7SKikY4fiHhhgf+88EGmqbXKjLvvj
O/ztAa8yn3OquYeRWdpEmjC4vvvLXWpNsWaB2XczRvvxWggoDo60oIqvsyylTxGI6RJ7wT5fYGbA
xs31un4x2tdUp2+8u1tXG1b3b6tXddq0cmwKiOTdyWFWniVnBrBpXF5lbLz+e6L8PD2HLjhiCVgo
X4vIkTApo91heLYuSCGSYvd2WFXEI9Uglaede3GbgfjTE6J9AQPL1ckT/h7Pttlvd4VNCjp09Y7V
lOaM3kaEtSrsFMBz9B05c1tjDNgDEYxDuanr1WBIdhMK8OO9QHdggXKmONbVQnGrtDXPyMINLZht
Fvb6TNtiqukp1MfSBYReoi86QxyaabxmJiu7cdYGyeSmmt9PAF0dIgrxDO8CvbDrw83Ok7zOMmrX
uaRQ3iMVFuPIGwzHuT05FyF1TApueKdEHLPEu8Qv7S1q4g/tDh3B+KGIjGbaX+bLB1ftiuyoWgvU
F0iZs/14XxL113ft5anidXVGdmMh/6oO/7ZB4vCMU5bLxmja5KkAof6c70cbe+TGTIy5gfeq7pmO
p8eSsBfJND0PMuSQ8VwyRX+QJ6DwKBM/9ztaIl528HQUB1W/PEydLtgeA4791pB5StHZB2itNv6h
lsnFxw/crqZJPHH3i+bgJRCc0cXsq5Ow5yXOKc9nHTtn6tECPT7lxml8NaLD4+HIRaObUwvV++se
XzbqcajejfS5sdwhvoAPtTBrpH9kR/R+YyyvV/NfF7say/LYHY7N0dHnXS7Bkuefai+Ut6ajA4AC
qzCDf+8eV4vnr8tdbcIwp9yiAnM4tx8QJIhxC36C3X+kPXfryW5d6WpTrMu4N+09V3Jyue0EqHXz
c7STSKXlt6SJb72wqzhN6+yLbhVcqrVQgJAVomU+3hHqh/WW32pYUZH5ITxwHFS4B5MGikbD13/b
7bumajTlwh5X+vHjaNl4nT8KtMASh+/ad0Xhm+Examad33hOqMok6ibqZCQu3jaMx+nqcKcFF35G
lYZAvyI6jcF5XZba0pyrrxAR3/uNsWk+zrQqJ1p0DrbzJih9Q2Ti7IG9Dhvvwsdcl53UQ8uzvH7j
zJtnyuJy+K/ypp+dePj85PdyhREfWrAM7kHvCn7JE2UBSZor3mKJwqWUrQD4HMCd9NFRD20fZYOJ
h3azLGR093WQphdqi/28Gp+n92gKePjIiEZEy/gNSpugICdHogrQ3/BLgSAFt6b698jhcbnXnVy+
4i4uEi8K3vciuIu+vhLvGMAckDt5kmhHi7udF/tJQF/FTzxFunLHN4DJ8eLXZgo1ZEz+6jUeG4AY
xiyNOqnyK0tZCoWPkVDlUpetTGenR102nh42QRJNLwH6cJ4WoIghOpl7hV/6FFjDYfxURpE6Y5RG
GAj5h7vWHwkzPM+S+0vHD1rTgw+UboF3ukdZIKzG1dTxnGi7uoyBD4WU2qfV1F7F8+3M9jIpBpku
+iOfOiZwwB/frbv8af9Antk8NVsZz8/jr1hoIvYb8eHKQ7jaepX4KDzT01f2Kpv3Twh4ZLEsgGr4
96+dNENAi0HrmxIfeXkR5guE5/llemFATjJlqCAYLi9P8ZdtCLyu8+megYujStiiElsGL1k6q3x6
94HBi3iAMypiD1dgibBtCKbZX++EdILWA0kjk4n61I0TfyvetkL3MPD1jNBYu/On3MdJWWB1PzbH
5vTkocYp8BsRanS5Q3yGdllmesMoWH42czbNBKkND4hcNHqNIxDucyqmk35SeFrYL/YzI+ylI7rA
fm4DHC581UvE21G0noqCwiFKH7MZWbWgBhX23wSgwUv+63mGMU6CWHxV4iKfau8oLn4bHGbxjCI+
H+hBhIcIvwypBsi/+Npk+HVdUER2ABFqcop4jGB4VDXQJPwxPnvxY6l7iHHIVK63fux9P1hhGVgT
N8xm+fRIB2bEN5aROisCfCHGKFmMd37iH7wd/yHAybJLpe2PPIpH/kVmwYhGj/x0Z6exMkaqNXBk
E5w9ex4/JhFlA29YvYawPGqBEnlniWZiZMhYpv5u0k7LqREB4wls/xzozE68BabF2Ii60Iq2vhvt
g3Jcj0erVKZh7KXhcb6bnPktnKt8JZUTUhKB9JQsplhXiIZf33qxlCqfbLmxswRP453lgYHoPN3j
jYfJvBtDlwvd6BDoU1W89LLxO/aGeqpEoKfv2UL8eqrfEeCFued61Cqi9lbd+xdm6rdoYgRvVQdO
RdUbuekBIvjnflpcinNZKUTPIxqO29d99UUzlMJQK5A8ERqrKqXpeAYVi4JO9wDQ+ciOud/OdGKe
ZnbafWRnNI4dr8g+nLMj3AtuQe5pajebIqu9g0kMYlEQVh7tAnLXCHXR7CIdp791lA+9ir8eRBvc
9Gitj/jzzwexzn3ea/FQwMdx24yfnFRB1oWy0QxZVTLVqnowjsEBKNa/z/QfmyiuCX0cU0gYJurV
CBpZsSW5IgRM85ezOoUrdsSNeP/YdHeHcnnp5q3ysa9csTdGIq51UY1C21iO2um5uJWc/FDIwAYC
nDpGn7STrxOF1oxtPUt6a3GsEj93PhXS50N3n2lLmDZxHyr6iMrESbrnx8Q+ieP5WyneUoBo/x6S
n9qAf9zHVfSxRzFCS87MkHyYQ+ZdqS1VRRNdsdni0znYC55aMLRKTTTyC2ldEqK6u+MmK9l/VZZM
MiIuRb8pdWVSJcDrMl/dBuU58+qBKThSbr3FIdK7mj7cMgjyQYocTNxVDaiqEqWrm5bcCSPMbajH
X87xqWq+Esh+NQzNHTEUIZurEFi/30yrfohqDBgNIHEo09KRu7p6oaCylTcVS8ragM8FQ5zrg9dM
6dzv9/f/fjtX8dqw4v+41lUEpVjlqcuUhoWiPWr5uG29sveRuBGxAQ2zCQ2tvTG4v9ix14OL9TMq
Jg4pi2Vcrc2qcjN7T+q8aEebxz10c9QcamFy/Mdzsx0ncYjEb3o0pHUO1e41VQ4eyUWj4DnZPLXd
vLSnteVVcIErthJzrABbO1ye7RHd0mauuWifwg9vk02cfoD2V0Zf21zH9vpVr+Ya5PAGbsK40yAG
5HhHnANVmZw5hCofjxuRZNMToeu+Eq4SnOnU9JueLih2nGc4GRqlux50jbTa+9QUac+xaAmzaGU2
eqHQm6nBeTRLqe5AhJF945miwjqZ2rLtxaY8xvLfb+86Zfn1+oxBeRCK4IAhukpZjIRKbxJvTRw6
v8g4QaF1NP8Q5aQ0qmbPSsYMpX7776vqQ2Zy/QZxR+ayqkXD8poiGR9j0zwntrnIALp3DnMmiSob
TFLnGdsPTevkrml58qPINMOnmUrbRp6dFDKZLrfOV6ynfpbsvFxnzVtPvfbaHB6r2nOy9b/v1Plp
D/z9Tq/GpwfcYpwTxsc9+4XlDOAqKhRNca8XnxqFeffD6Ge29WQ2L8BBFGxswLhAXYFY0Kar+ngH
EiRBuqQWNAGAgzW0/S/4CId5Ns/qV63/qof8mOlSbndIGqZrI7am1H7s+DVxtOEz0JTvL1agtUhX
u5OyHjvoN1fTrtzQG8HG/axG/3lZ706zzIj0LsoH21sPeBSQDCjEI3NFh83dzSCSwDOn62IAxj6N
iyKkQ0THECAQUCQoPhi14FkkHYrUdndH02nAT+A8NL7gLDoKT7ckFvUfqvJskIMfDhq1jnltiFOO
TvvOSQ7oJZYT8nN357tdUHZ+Fct6H+x0dOZkqovjFk48qB2ZfdSUuBX61hNnwOQEeceOTmli1jv3
iGnKBPDOobhVsv7xCPr9Pq+y0vZS1o3Zs+XsLPyB4BOLA4CfXlIhBIpiI5296ovQccI4CXc0aT73
+DBANjh5se2r97rmwfBoLhu9EVrr35ijPy2m38bwardvDucKsENmLWA5A/NrjEEnj1ps3wNF+d9X
R40BjTPoSELguTZe2x1j5+TsGYceRyoaEm5aBhRH4ZQ1ceybhxvLD8Gcnx5ugCANDHKAQMPx81uC
fhpVKrZyjrmYtnJNDH7xAoU0cSRIzkmGSfSiWpak6mStZIzo2wv69OL9lVBNLPmfKp+nm82395mJ
6ev8UZU6OedI2OH5WYtG4hidxHQCE4R0Av8WAu/NeDr89iHZzMSnh17sakvq78jh37m3bgXuuiSp
FRWB6WdC0pHK76P8HD6veOvHIT/FXiOsPH77TJWXXzlv5ZEv8FGTMZDTIz8iNn7j/3fhmkxtS0JG
FtJSCGioLiDULHRJJSAJH6ebt5cHvpaRIQ8VA1e88n8Bl5Fnr+ZHHG7hQIZQkB11wcUfHuWFShDR
KvYWoSW/W+58+M4haR6yelPWJNHWsvazN8x5uOXhMVrSiyGLqkXpjye5ePtOSHwqr36suJ6KWjc/
Zs8pcfxPRq7KnnfSko7B5ZhoUgk7UjckO4QuJozN8GroTm1OvB4n3JHn73mqISUeahmqdMn6dXki
q2/5zqHiMnz+xKt7f399jQ6T1ccKaQ45a8TO+zCFKV78jycjxIM8iKVGCvqxgrtFDeYYUafxDoue
0dYnQ13h4qXekGATn/q2N5J7ScLvp0ESKD4NIB91948hzR4y/sv4FFIQWCjUP56acTanQsAnC3LV
HeWAeLILtt4p3Ptb72tPhQNX52DHlw4k9BCdJsog7s0VwCr4WMAKwgoSXWzjV09D3tsG8Ur1CNR5
lHbm8O/T7KnwwhWYNQ/OCXnzkPIOOSDfEOTkoMOEiGVFaj1keG+9D/FrhhDKAu1w8fR0ZKomvz7O
wvd9N1wsXraijDoPnZM5w/S0ssVsdXcRrrRFTwaJyLpYTKgviJQPRzy1TBU3tCY2CSbGUPwwqnBM
yYuPENPMDDRfF29cQuXjYTFZkMFjGC1IXUl9//ugTEbZ6fP73/vZf7i5v8KD0WCchYICCMCrwubW
zpqkzl1zYTFHeipmw6TFT4JqzzD/8xWK6bzhatZ7Gh/v99j1+e+setDM3rvONEPygZoUYCbKSwXf
fOK/oaK15ysfkCoZ3WH2ULqQw5p/WTyt7kv5fpJ3FVNsloozNYuOZalJUOqznu/CW52Rovkmy6CX
Bnn/w8H7plUvvfE3NZgJFZBcbrZyPe1Ylyxy0vQHFjWLD09uZvXzmhJBvjhQvkGslYnf+sHz9GHx
8rZRWTAk8+LxxlAO2eLVSOIOTBrigHAakIp/bp9Jlqq5oxiAWAFZUHRyI4AZ0ApjLYAlmOTTgzvO
8vExCW9c+Ie4CTYJ/ob0mQjx3Ku0wGk48Ut6pAuQHghHETbBK0fMB81aNGQRjgIQAfYXsqehRnku
Ie3duIMfQos/7uDq5CDG7EunM39FbqCnEPyk7vCfUTSquGoM5WfsnqdKEQC7YSQ4rkHNXG7i8/99
H9gi/fkKlH0x2pl0/xDWDqGwHDEb7gbNYwC0kK2hXDfuYM5EaOd+I0SrjlDKwzLp1gv5IeT+bThc
9QqcWaTHpjRKwxxItwO7xRZA1+BVd5egrKUyB9F/vMjRaoQB+6138Ssju56GSMzhlEW6ZoCL/HMM
Kjex3L7XzQXQnzrzgVwOrshqCBgLs0sdeW12HoQoy/uiHncmoIO7bftkKxH9p8t50rQf535dIGBy
HFivyBzVnj56j5VpCmX4pjHJj28MFO3QbUYh2ry623OLSwCNQnMBR5hFc27hzG96ZG9J4BityyC/
C3kA//M89eFAgFuiEwjc9cYMtoeo8q9h++1GrgofVq52lzjmRsDWZS2RyGGWxc864Lf97iLi05eO
mQOUHkZ1UEPeDvh6lJghYBx3Dcn3O3mKpVGgPBVDWgLSAtw9NZIifzsgPNVtkL6OUSmEXjho1Siz
Qxrl1UCE48mBhTJVABACNARrhyx9323og3bUoow3thG9/ICmn+bPijbjpSIyXbVBD2VOxVgGZ6mB
pAh4BB0HZDFdwGBUQXU4olZQV2EjL+qaXIZOI9+DNXPf+acZ6CoweK6cZQW2TCsQcLaLPesaxgTy
xOwUurro0PWAS9QikfBoN1+2uYQuDpwKmD12jrwOuL3oFVtQjwbm6S5Ct7BrJkDJDocA6CSLHFAV
EesF6KUmHOeeKppdq2E+eon1J6JZ5he3CwOUW0WVY9uM6WNUU5Conn2a2/sHfhdYVTBaA74Zn8UC
gbVQ0+dcDCyJoj1RL64jpXt22zVZlZ0u49N6dIJ2ESE3BNW4P8kuWxfaHdzerfPCJwFtOemalrtp
3992JPlhIlEsUSEbqqw+2v5/rj+9i7vDNk3I8pVZUb2PCu9sAYBU/EHIvEceuwCU5O2zoHKbsU1e
jXeQI8xbHsCIifw9oyHAwxBzLVtz/4bbGqpiOO1JXyjTdrI7ifjxkETtd/ttPDsT7R7r86nxZEvr
OeH8LjjhT3f7jGCqDpPVTl4iezIIwkWjDyPIxtSC5e4+aYD6id19fFfNFFe0310nno0PdEPG+QpU
TCZVY1KAuxP7abMqoILNtmtn3nZi9OySUk+GbqYEQepQYtiK06KK2vkQ4mW+wXQmQlX9ZOUGZYho
alTM+1KytpZ6tA9j+iK533ruBOmHe1znSdHVWp7fRqm4hDnhRUpMBwuXroYxP0TJXe2VgRbGs9JD
I/xMW/F799b4pe6N1srQsyAygCAyxBmp+KCAH+we1ee9jpY5kdlJF/nbEQ7LwprsxqfPvBQTNEM+
3XVmETLqz2nvm1hs7bw6Mmfbd0PuptX6jK5E61mE9blUokoe3+oZyejJG/KEZGF886lJucQeyztF
T9ulEmIPsu6msUdla5I2opntF8d7qs1b31xcXlIZP7Xo730cZ+fYv3w46+a5X7oetdQonwC032zv
gEkI2PbTVsh6uru1L/5V3qToh4KC6oBXQL70Gl3VVUdbrUpU/AgP/UtkTPNN7Ou/ukZFQLdDJHdD
LOX4/ebGjvxXV+Dqylcng60nlZ6ci36BjGT07kQHmZL7fNNGulUh+yvvvbrS1davgq10HJcrWeL9
Mo7JMZzIjPQojpSHyl+UY7h9gbWKAzSkyeyo9oxvPOtfoePVHQx7ym+Zd94e9K6PGeWKZO+4yuna
UUUX7WxodB3lv682+quMbIEmtnTEOSBkawSGf17NSU/Zqb8AgIOeEuiTPGoilF+C51Ym83KcTTmS
gmrWPW5DZ70Nezr0wyPbc2WjLItHFVAlhhUz0Cgypm16oU3tBrq/W+3H7A3ekxvmfvqE7pRfvhYk
ghAVSd00BjYVauAg2rXYrwoan7tHkKrVMaTZ+G3/6hYWSyfoMlmuUl+l0Xbjuf/aEHlutFew9gQv
Ct3qapStDpJQV+sd79kJqUN3PlWC6EzZoV0YAxqBiUYzXqLkvzz4xgy1DU9Zdn79qPtaoNEezuiy
F9KUycqiBT80jE0fy2YME8Twg/tw5J/poW5p/lavHW3KdrYFprPI7w5bkb3QiFNnw7r9NCguVN7n
tz223rrZcaF6OYOfe/9+Yv2HNQRViqPBNDiIgDn9+aYvR6NV86zpFjsAscJ4Ptwl9/XjZVatSpmF
tpeKeLVfOeTdiFeG4CPF/55XNgw6mA+UbQfSgnUVkm+tQ2tc8rJb6PMTEPxv4mE9B3FxIisLhsLS
e0yJYEuSnUyKVGohcY1/nOz8UaTdKKj9ysD+iPHgmzPzSc80eFv85c/haLYJEruW1Sw6qQWF3EZJ
AIBXGOSy5AvMZxzfP5X3WOwflLlDg7z7BI1ADpvcGb5BkYi8dNzRTy7H8aMhlM/0wV0p97cqoL9K
8r/d5/+AjQjgaRXAK71Wy3D2seUkMe50tX/xDuM2LIAp7GfFyh7nMrtBJfsVkPzralfbQX48lbq1
t/T5+flMSX0nrWW2oxYFvANMJuPTiNXuzd5gVD7u0UnCrkic7pHVoQLWE/D6KoWKf0/c687sXyNw
tSWbcXNIiiP3VMCoFTUlvmC5vL+IVUENJ+3EGyfBjUsOj/mvYbjaHfR23xyR0wPhlTHqQbCMeXAa
As/V9wkYwa21af7STP3tgkNYZji8YhdBGlifv7Dtv236palVjtsXDUwFkc92q046D+WknhbTdl1M
DQEne9FNpnmIHgdIqOo5RSVGDG3Z4ExRb3mene+33+TZM3sSj3FpXFvjCyreXrpEBp0KjptKc4L5
rkc88XaeaUEG1gj99okxhrORtQhriWyC48h9uejvi3X5lU1MP5/lkTYzpvHDYZ566b09yfzdckvN
Df2j6UG2q2zWTI4BZHSpL9OpukREPn08voFsl0RoAcEIweZLxzr+uNfGA2hHkx0WuMFuan0ZxHCk
Dh4eLJviIvqxK407DG7m+TQFhCvTd2zYfPd1P7dXzicnh+wno/kRLBGwn1oYCyqB0+T56I2e9utm
mn2ZL7tSdi9oY89Pa8z3UlzXN4ev6qmiOSgzVOoTEc/uh4KlOWzUe7Gfa3df+wlOxUUIS3Tj+gBl
NoqvAwIQzgtwosv76M5dXN7PpXTvmqdqnI/PY4YDSLsgTps5YbnoXu2TLB+2L+XcgB8fgn5RBcH9
Pkye1CUh/8g3yMhWAwJMWxh350yoS3pT6gdx33pPWLoVAG3mwDs3ju7jbiNOTxqOO5SxNOq7SDh7
9LDmvP959lQEb9U3gSrGwneAZidZgEnQ3dMW5M5oMppg1xnkr7tX1yumykwlfPD08ff27jxXvHIC
RvEQPNZUakNkBxxXng2hYj7hL85yTeR5d/wAALg5iE0ujNBcEjVH27EWwi+JjoB32im6BjLzTOA2
e+/s29TPqtAlsZG78PDe0Ldsqc2NomRuRbZvUWYe11O0fcYx4W0bpb4CCmYXbvHDc73tQ0118yX3
B4BT+nbBMRUJKG+A4MCfNwPULPGgiDBrmW30D2WdLww8LO/z3u99jJx3on9wvVUvq4UZXMAsqfR5
ULX1nfG3O3Pk+c6cqlOwPeE5HAbEir71IF/UfJePuswcuF45USqpjJ05ynezdpyHZ6rCEAU5jmYX
HyEojwr+ZHvx9XX5qIfqpJ0oY6wTEIo6CbC0aXSZ7adA/YTzkIBj8uI7CyCfHp4CLDVWLnxFUcJl
DM2ZDfoplbtZrwnzNYX4AZJo5I1uEMX+Uxr412ZytXtltppuU7VsFtXzcdZ+98+HhUIup/gjnx5N
ELMLWGPaIislghoRFlNt08p+qUWn6ek7zrzekP3z8Bj406+3L45n3xuLrfee3+/Hu5UTVlG1Ud6N
8Un2DKlfTRXZrUzRDgxOwWG+o7eD3ud4FAtrUWXCmJeBK/mXHW1n5sv2vqDonsntyiolntxT8q/w
Yxudxz5d7w8z4svhjrK/ckdG720DO+qn5fy82QXN+BKL08MBLJy+QRueBWZ66otVCn11CPGTnu+e
aBtE2rp8aSbds7IekSKev/PvUaiE9f1/3jao5/hIeq+MzwMVA4QF2EF1mT8X4/J9C5Jgvn/SIgoL
yxJo1ymA1fGOMuaLe9+AZJ44DzUFavlgskAQ3PaMlT63vCyyQjc8L4pltsG4yiW/Z79IvNELHmQt
IAhBQXQFhxQ8GotvN3t42W7oY4o8rMdW9O/zy7CvDrD/zpMRvA2AVJSBrxVhDiP3dK6NpFmYr/a6
D2pcr5RDkNJ4+0QYWCJh5aXU5FOB3SHnyIP9cDADfa6MmxeTPlj1sn8q4RQDb7THx7B8N6LtVxde
NK9fbkfSWKLsfT9U+C8fLsWZV3V9eKx9Z7KdoBWyDa3nZpaNjWnxWqwR9nxQbXl5d+8OIY2A8SVw
XrdfxubwGN9lcByEQ1+AqLoB3VdMM86q0RT9vaD6GG2+zfeYBdKFA+hyK132fKJ0IwK7dxDH+ZaO
CLM5sNdAUwnE1NB5gGBajLeDRuduMorcT1ru6lP5BGlg3dBd3BFAGMs0Mp7x23qnQbHAQW1yuNtP
YSZRn+e4BxOvv15W8cIOU46KJnA/ukeDrhYdzEn9uB9niC6xnvaTbAL98SD3r4cv6+Sdx4g03afT
Q5jNRwsnorATHQGADocwAF3KDMbauHPpjuwFk3QehzrqebHfT04zKMsza9349uYQYX8RFDNljvTk
OH2jdsEJqoP53K8uUv2Mv9AXkGAz+SWzckZB9j6b7RtR4puMeKRQn/O30nNmeDdG2h3I0iCbb8ej
eTrNfQQdZs3Y3Civxax9BoQ6OwVZkHnFcis4h9Gc6el1Lo5UEVYutWlnVQLiCjIaYOqzS4+R2S4e
qjrgbGQ5n8ft6vxkcdPW3BY7QmNHruDYbiEMv3E40aj7MDfUQF6VhzqwqKSA3v0ylwyM7AgNlFf1
WX/uC6nzM9Md3d2H8v7y6AT1CtIV7g3nxeml3hyWqNL5sEQfM0+douI7xX2HKcw05l37faCCHW9J
xXEymMDx8swnHPTYtv+9qH5lJ1fbKjKSDhEayQsiS1fbamK0Zu4mVb3gTMt5CaZsFK/ANq3CATAq
vos39+PSyDiZWFSCdARtwZLmqFOLCyqy6qJkF8rgBg6erMmTni3p3OfI41/wIA3c46Npj8H215nU
++lFi8rmOXE9w50d2e5YARn02QjZGl0TFvhjnVgmMKi1tbdKAn/GvsPWYRpQTQciDFaR1xC6vZo2
R7vK68WBk2CmFGGShU0vEu1GrjEM1/Vw/n6dq9ooit2XY1tznb4Wlep1h2C/FfnN/svf5RQehzYP
mecgDH/d09zH8bGprWO9yC/BqR8Xp9CJpakFjRqet76BixEAZKLo/70qFeOIujLQChcRF8u9SqXa
/dmwCqhyi9iRB8eL42AHz5MjGF0Cxe8JJSqpqcG/J+kv3YQ/R5V2zyBFYmHsbpE1/pnW1knSXyyr
rRe1dF6VnbABsaai17zaXdTn4MTfPZwjkdgh/7bDjA7QWMfmon0wni7jBi8khJBF/qQCiv/uaEbb
BKnHBZaK3tDOtyap2JHjBXYtRiEq/mwJyhwcoE+ne4r8yz2l2A564Hr0enxsZ2dZ2bIKy+WiAS2+
82/5GP1QvxraW9CoRsgfGoCg/3zeziguzXl3qhdIvgQm9pmTbKEsderA9x0ZhSItLHGArBLLH9/T
wHyw3nfL/YNKVFPX4rK2vcvEXWvr7TjMx4VnzNVl7bUzG9h6/0AhakEjfpo8KJ/mXe5VH1Vgzlth
vreknm/JhJGaEfUQoE+3/qe2MTYJsboSGt8qUXY5TQiO9179pLA93Tjj/0MkX71qYj/yRkp3tBiu
NQSPp1izjzZioMnAwYC8MZ22PmBM9tGGcHtAYmieAe+jlvirBttw+Qyf5P4+mA99+eGvfG5uiXnv
LQuJ3p5YzpdtGBSCegjugAKj7OgQDvyVobQ3OVPrTsXs6SLp03/MtHUPzn+7JFoO6MWBZeggA6QT
Mxi4CAAiOEXsKbvccqiStFNzUVA8/fd0R5Tor13E+WMQrnaRQ12Oiv5QVosmoNcMo+Y8O4yr2Tsd
JH/Jn83q4B/W3VwbI4457j0FYQE/frVfsocDSW1/R/wYlQE+PX71dJiP7jB0G5PI8jlQKqZnz/Y8
o7I2xYU4tX+0wuOUHHHWvGFNTZnsWQmPfg/E4eEyRzzU6+7jTTvVXgiYIAkdZzERH4GLZ4lHxWOj
C4xfHCNQCCG6BkRYSYhIUkiyI7UIdZ7o9AQVcoxIDtQjh4CsX3H2hecb+8To7/on4wYzD6Q7wstw
fP9cN/VF07Z1hz6bBahIhQc1oEvgy8jk/5B2Zk2Katva/kVECEh3Sw9i32beGGmmgiAo2KD++vPM
Wl/ErrIqMi++2Bf77LNqFQKTOcd4u+GsrrivzHGOuir49b+Y08gPt4YKmN3CGjIHfYDwZwQG5tHJ
CC9NnLk4bABEGVf2+RwgsEXIsY/ucXd4dtHhuAg+IG1hRNB+eHUCMQRgpMXiv+dHKAziSlFB4SMx
aQ+/vl8kv6C81w8Fc6kwI0LEoV/+816P1rNT7fXrddAFRCv5OcDqZsBUaSwQcuqa7+on+e/1x3pH
Zsjw0lOiS9yd7vtHqvOH/SRDzSG7biyUSGWAZDjb0IV0v6qe/C4HxeziqGRykgTvNkHpn4JD/7C6
hkeglpE+0L3vb4aX8/eKZ2w55wlmVeH1eAFRO8W6uDApoxlQy14+5U8lPswelK1ClNbxhKJLi46e
FD74/guvFhovGwGnKNanR4rxHESoduQQaVW0tzeGPQSMR441pxrWbCnUwMKNXkppK6P7ScPMUXsd
TxXlboAFpAxmZlDbmZ8Ge2xcOX/q6aOaA0NWS0AhBun1zIijJETedfLWieTdwyvQCHlCzTLt6y6x
nk7n7RSq4CdTRi7zMSF+0vqYmJBjaQjEiiSDautgtXlsWtw3EIUhIYZe5wh69FxcZ4qrZuF6Y/pS
gIxkXA6rGP1cUAXFVBh17sMzZaFYtnw7fZNakWd18/nI7F1Kz7X30VtEJqK6xrXC55s5aW1l2dpS
QnllC4QiG3dp1rN5fXS7P3FMvKd/vEJiX0HBhff8rxGAxZGi4WDxCpmm/iAra3gGyGM5NsgiUVcf
i1iedmLtEwWu8nAWBXgI6FEgDW+ad/5ICUOxSYY+jcxFHbdziAhfxlFIzCSEBNFOTu6ehvl0TVMf
AmzJvSLGHDhNx6eLLRx1ISf8YdP0uhE4FDp7Jx+ituD0o6HAkrZi1hVc5WlhwOZ9VovDQPbyia46
dcKpr09rqE63ZcfXGruYobo1Q9NHOAKpgHBvsv5c21ML19PaA9uH9XgbIFT96vaEsK7s5VvN1TvO
+sN8R7G/ydk64VI2MJvqlzr7/mMxxLfw8uXjxfjfgxbf0m+wKlNXyUy78aDNfmf3cL46mLtAUB0G
A8D3HAf7sBrRqMI/fGRfUNTWwWekXTVrRscY+yLKwu7wmNxA3AXHldrrhDEhIcY2p9odSQbCLOBa
/EV7WyNNfFwtsPQ9EB3CEGyrd3nvoD13saWNSBeMmk8pRDkjLKSPsHTH398rydmvN4thqitTuxtd
MmAhaf+8WeWuSRmDEbJB43cNZ82uBsb5aGyMqF/1ZGUljIE+AjrBWg71ficWks0OoklBZIFVIJW7
+3vNZy1CPquf2domGSlqIi3qTPBxT9d90rYiMFT7QlFRDtQrA5T8eyJ4veDuqHEiCEDcE/55IrsP
3b5HzRAJBrb2nrK9BqqbhhJlKaQCiY1f+EqH9cO2hvuJtMqJh2ucZ7RmcNxcRuFbfmCTFUcLybER
8eg8+y6aAUYxxoBuFybRIgRUsb/GODLxph6CDKZItLMS3kxCe/CmPnbrQF9054c3AC9gKQeId466
AHpPW+lxBXJ3J4bNzQPSvobFhz4+RQSvTA8g3KI9Jy/PAXVCbdq1GZWOPoDJICDfSFQ3a5cs1Gnn
s/upr/ZfRBRQ8WDdtCUQrf04y0lhSo7jGyMz3oouhGfpSXu78JCretY8f0YIFMBVfT7DTQclbQmS
tU9AWQfn1raBiPu3WJm1qw5lOktqpYCT3yf5olqgX8CC6Z0RtpLf83QUwLOawDn+un30UJ39DOlq
0kzOkRYTD+B3ISpRwLho5ate42kB0oPGzpmIGvH5+qk7R+P/2bqytwdiprSP8tKuUC9QxXpM80Xa
yc2BK1PnIL9ZMvSXTSY8usfhad7plewERnyaVINixnRX87OAEZ2wQ/uj0qmmRcxAm3P/4D+x+6Z9
MzH6Vp8/13jSnHA0Gy8BbTsczhNwXy09hhN88DD5D2XCTHo6+zcAqPeicJgpkMUX0FnZiRF8hIic
7emA+dGOEu6Hef/YAw/wBKGab9XR8+0+Uqc6cQBC7XJHM1FFxUQorjXZPi4sW0fRqtrnnkCGQWhP
c6tlcZsDYet+e45biliF87wYKhT3YSrbh3d981hakYofnEczUnKHuGrZA+njpx1/aI6tv+ral4/5
BWxozLqbnW7PbICM87MTS8M1ab/0xwlDF3bpYv8hryzLPppsTMLL5hTxf7L8dwsbfcOYSYTnNyzl
ZjzLfGwxE2VqvJtDSB7E2Bi/nbp/v9gs0wCLNq/hAMFV9ikDMP1eV1dEKhyUnsyLz0OByhuoduVF
hgdaxwmNQvkERD844De1SQloPqoJs1eCj+XBHqx73VDZ6H4HCvn7Pe7vgxNnH20tY1MMTFMUPy9b
XJf5blKHSQV6/+JWswIpUt2vhpfpmuik93vIzfX3UT5IR4/Mu+1Da0T9naTL5w8l5d96Kkvp4rTl
52CegVN/aTv5GZf8cj+s+0fq5+jaZw4Z0pyNRpTtiNCfPR4jokzs9ahtA3m3H2mpY7Vxyrk9TcnG
dNSvGlMDuco/nHiMM/rrFPjjl/1iGn878so6P5ny7bjuS70qwtDDeR8h4ma+0fjpPj5KRnG5DWDa
8swRfiOI2Kvnt+Vasi0OcfT9uavnbrHl96fvWu4Q4qxNurQqKrHPdtb0LrL3xF1DQz0Cit8a4KzD
3AXhlZDQz/dZTI2Y9quHI0GkJAXB8Qi3G+/Ut1wrgfDJnXSod2xi2foZRsXk/HUID/Gx9kqmkhS2
RRXWOtIom2e47Pm4rtSuAH77Df/HAzU31NIMV/XeNw1bghidG6MnncubRpcvLpHrIzGx1EG2KZPO
99MKFL3CHxXFny/efOmb1q2hHcxOSVhOfEG1kc0OM07ClTkuwjvehbpfzqvQGD8+D7u9U7vp6DB4
RNcva6SNzMFPdL3xr5etdAiB5HvoIHF+6WzIOysOGqGk/YZzdaxInrl7JlcF0V7rneNzDBY6AEPk
wCaycT2+f0pTM6jwxG3Nr7W7dq0JQDVNGXEFvYz/DY47ZEMF4LgFVnwY4PxOOPb2CXQs1isGZCzX
QM7WGKiuGgzYqq8RKdNhOoTb6GsfxQohmGu4jyqUud/UrdhaCS0Pvt8HxNf120sQigBaH4WQbeA1
hoi8fH2nXJIfD6siHAHdISt7QYRDOtNQ1D2331/pX4KI3y/1Klmx5OtDqtVS7UtNdCp9maKIoALs
BHosH/AjBgRGXoBamD+1u2whW6EvyU2H5MbbYZDn5uxTt5s077eLoEihl9SfRjL/8DS0lyUpN+0x
f+YntX9c5CNR6iOgOc5O3R/1O7L4m7557toLuJh1pPX6VnGl6y6dPKMbzh0zOc6aRYfwwx++tJ/u
6kWfk6ZtR04vRx48dMRC3mR4QHnVQxn/kfrDtV5a6tf1pIl+7bc9M8tIqDVa1pNpOhp74u6+2zOj
WPkBdPnplsTX/Ntl1p1K3acll0H81NzszslnYHA1oGXqST/Im15xsb9u6aV+sC6GeSvFLXWdTn//
zmheiwOHBp3qDDXqPNuewxYtyPL77+Wftwg/wmwXcsPRsvx5i9e8brrXvFD7FuXxwX6g0Mev/fGY
5XPUBt9f61/SKCK0OjhadOKtSRL+82JGpz2c5CJT0RR7ZYj1/dHFdnX+rEuni35teF3+xAG99lj/
PdbfUrte7s88t5VVmqR2ERr3TGTGI5l2vbcxFEITr3vnYfvzNXVVrL/fvjvAfJGjKOYKCHUQKu4/
b7S+mdrdkPPzgOK1BSRI6topPtSh1Fv3mdHl4Y/oo3tBgtK1M3i0L4oREoaiS6IN1c/j7pTgzuy1
g3W8n4AeCL0C6r6SfiT/lGfN8OSjFWonPEXbHMBba4K0Ji4oc4rxxliJOqIZ6bRPkqePsulNdopt
Udv58DhGKz69RIBqBUXGx2N3/pAVkGRmoPln7G+KfZsBxl8XNH5ksIaXUfV1/qBU7y6ZpFTQjGdB
FpH7dhWycCKgFJcBdDEFlc3fZbid1n0gTCREmOiVp6fEet8YXmCuaXKZe4MfbGVMUaIzsjkxhs+V
ovnqShtq9u7o3sYw3s7tc90/kI9MJBo+/gTjBKQFqLT7HGm0xsXkiQKy0685I/UYPOCr9M4TciyY
fYT059ynccuClJqm10zXCzk8IyAZduG6EY56ZwQ2zyEmDRtpgI7lsoqkaTduF9dBZ84ztXy1p/Yq
ZCq9/VwbWINyXs4vvWx4QwYkOc9NqjsPGHNm1IvO0T3jPy2ZlAwef1saSKFkGk3YlXe2Pn14d7qR
NZE3WAVIk3GNAZDc3MRKuafzZqjI6Ih/Uh5s5VCoU0m+X3XhaC8IkvpF/Jy1gbqxvD1i2/2sWmyF
TQ9kD3XK+zGgM6Z8fi7FFCayeCYnX06MXg2iNLlRxhAFBqUjjVUkfnQKHqUfEwEgjUdtkH1aHTCm
NO6+mW/lVoUJIHiqsM3WNvCagqxRHiLcIMmJevLSm9Wox2X/6Z6mjDuNT1Mkw5McNGnynOiRHnVn
9QpplDHOPthAhs3VP9BsAg4T4urqUyU6eQxacfcBXLp3GB6oqd9/IZPZtJyrXSDaPck0I2si7IZE
egPiGEwxcDP/qkFxkS7FJ5JunyH/Jpc1Zw3tDaPIHWXKc4yViDq3pak2YrKdHnDia1co5O7IuvTR
YSOhlQIF4qnu43xqIa678bbYXI9BNmUKzN4TOjDlHlM5p8xT7N8JaMYYfE9MZsAgkvJLWOtt8V7H
pPZiZqh5wZcND0wfkZMVI3gR1TUil/neKRJCN3VXZyyVDX6KqIyN/H4m/6ozsgbrGX8xYzvj1JMG
5BvMRTuX+ejeNvsJ+pyJoLZuKG3O/XvI76rtckyoFSIckK340Qe48bqsKzawMnmMqPO/zqvOsASe
B5g/2hKpUVdHn+LaHRAnX9gNbPXUshyYM0YbdxDfUO5UA7J5RFLS0X2A8699ta+N7+OlGmcDfWhe
HB1hWkvg1U2z1+HJsDWvO7zh2SbjanzfHT6QC+CLQdJ39tvW6d7CaiN5cu84N2mkQDcPw47pYasP
ce4EoAjoFM/9OtBIPZMm1K3Dz8kBnstadShxJRsoNOR1NMum9xzcrv6NV7OiavVvjvJ258gLcvSK
yojo3vOnisXFPSGyKN7yntJr7YWCluQwP24UEkGJeisv9tS06aadQ59xiuN62W5+FbXFG3YNR+DF
yt6eY9guqXuzPYKEubzQkI3l/Yqd5pGsV9ruED4iBUv57hwthXfhzMPt33YVPNodbg3g5mgDvaJv
HHSn3cLXxpAlrMud9K6Oi6QdnZiJR4xKgaDq7J+IUGMNS1iWH765wko8/CzjO+rJyr7O3lBuvD+d
uTm5+MfwInLvIhi6kRSsh2+NfUZW3yZ1YjzsenYi0Q7/sj68YD62dulbEnTxz7MqyqiLaAhm5ujX
M2DTAIEk0dj4kisc41V0/ng4gLzOYTBanpP74hqxjcE0MHQHAZU+aG3Aoh5dH28+rOJOT96CzDiP
Caoi5IhHl2ksQePyudrqmxQdxhV4jjG82gcwfOGteMQnd4qeODl4qBs9YEe0yAXvgUwW+AzD/QK7
n17jFhHWCYINsd+KdpDfOdDtt86SEgf9T9qxUSxxSbjaLTP9qjH3H+JREZwAGSZJNisnOJrQ8DCq
F8Gmd+RC0izbGqILXU/2wyP//tHTptL03CAtEsb7NTrxqHXey/drgJbjy7IXxi/yB4oCcsGc4HxD
WCf5D0SSyoQ0cT8LUHDz7Ep/1wkgQlk716WIHQBuXWT9++cXZEfUsb+EoKUbfHHXkFHcD88ovsMa
gnaCJhP27eferrSfK/kTMGihcegh7/s0iey7+AqKuyj1L3OY+SyYp+71SErAfVAFt6DlPSMZz4kB
4DlBhej9LzSsCFTAUlciHbBhBSNQ8WRAXvLlwVHpZ/I5i8i9ftxcAu8uEzOs3+pROztPqSL7J/H4
efRtCE9eOSrRaoycCnJbc3T/hKuVgvMaiAuGdXR0dwuCHhdP7qgcEAuxd++BEl7GQtVKtsOyi/iT
lspuwJywmya0nF3gANDXY6TxLam48y+DEsnBwTGmLI5DeBrgIVyGhXsf3AbFGzIp1oY2BOjnY/Xa
iGE+7h3LpstCSId3w9udbCRZ6uAGnqU5VzIAVFY7yQatu2Vn8fYeCH8/jYRTHXBydAjb2WWcexVE
uQxRysvvg2CfvfH56z6A1OBLX3u1B1t6QEYqtOFfl2CsBD2h9YQrZKDFrpFdPVCxh5ArIcoPbVHw
53irQ4SnBNNZrkRZIr6PQ4LRPtGSanh+T8NzcBseB+fFeIeMlecrsa6LKS5TAgcLvwU33ZW9K5wd
FtVAe3OKacM/66aEz2VxTgLG0UPlaK/f9b4V3j+pm2QfRZLmr7hSYLzdWCFEIvFA01Ub4akXQRVK
cErSsMAQBM7+peBQjNC6+oy3DVYq30JLkqFI4jDn2owdzzuNK88s2f5yhkewsDpJC6RIVrA1OvM1
EFBoQNIxA27L6rLzES5jJAas+WsPoSTuuAQqqy9FXw+nHAgZV1wCCclzpZfHB0/sKyR8Jr+2ke1p
fhsrrJuHHQ8aLuI1djx/fuQsALC1AzuuoP8yPpx4OhdJfl8iJyQUuJs/KDhuzVHJJA82WlDCxVMk
B8blMEPXwDkIwIGsbVZSFvYtFPXQcYfI7LPvgCJ2Q+ZOweybE2NEli41UDbJYMlSIIf8XXXmVaD/
2srYE/eu0hObUjcETLeZT7G8bAsX88i+/4kudKqSbSCTWYgDCOAdaD9gHDG/QIQpgg7C5EJL5EmV
MMaFexC7JwPqgdp3efAI1wD1CvrlR0IoBNYA4kTYlvYsICWQV01EnQ6r2F8xoGp76Ocxou8eI5De
F4BrLhdqO/ZjI+UimktyWSvWSOF9FuRmzfSBCLhka0MyWY0RLTAMlLCS2+pq74dj6OVYj+8ueiKa
EOSj+jtrL2HAibDEsZ+8d8dk4frIixBzitST1jku862l2k2/Co6bJ0cHxZvPkgdlRyfC3Soo4Slp
GFJDoiO7BcKJ3QlOp7pxaQaXcFuQpOhSV/neXjQBENTcClHHxYQOjefithn3HajDxcO285CcQ/gt
/V2cCvgrnePmwixisdveBh3OFraBAqLx+0ZUFc30a3+mYOoQUi/mZekvsHSRK9dclR/NoI1xZVgr
xXv0mcaBUPSAXaD0kYtKdvN18Cmv9QR2+yP9AqFZXFfGeD86vukKmnYGegYdMHMcEoCpEYfWD8Lw
7gt886uN/P1nvgBF+enQTS1mAA06+HDNgLYp3TuQn3cSTIqw/DjNoANRhxk0egNtUpECBvsjBJ7D
pwiacSo11kjN9+CcWJWX/m0OZzR99psg5eOCNtd+gDEU41+/WVMQqhgmeXo4tv5sfQ9V3ioHM20G
BaZjusreAw9oZyBOSYbKXBL0qtFiPdY4kMWyerY2a6OnRRxZnh4jUY4vJ/dBxC/VUv96t+vxY3ud
o+X1yFNm1NyBc7wDLUS+776mad6HHLeJ1lPD9B3lkFcKIRSw2qQNzkRm2LRvgNdBiWTCIYHmvZiT
z0j+zMFeavHTe+PFRnl4TR5+x21JkUu3BicKU4fIFh3CzX8wCcdntq2PSRLRBEx/eNxKE4r7or8P
9CgdU4Vct+n7moalO8L4DFdDfO+yQlxHXhGjMzjAYMAQu4ZHgkiXTTiCYY23xXyNjmLvp9CNpa3n
9qUHDHCxDx9k9/fxARk0gyhZMPdRCuxnWkBeAPXUcXqdFV933S5nKf95eo+oinm/0DxUYzxI5mcO
9IEVnfqcGSOKgIG+yd4PZCgxQB6aiOM4GFMAi/if2qMkDDrh14XsVkk4L+YdpBt6SFRf3Jldgr2/
9oiaQPZejTubLuwCcTqcOlfn+VZyxnHzlq+wGZG/C5sq9yQjQdrdq/l/3UL3vNEq9C2iCizYQ84z
IzhH54hi2L3MD+NOiBkm7xFlEJ2gL0lN/zFh8m/qBzBG0wTozvwlzXxVHObpTVeuhlGzBmWK6xYZ
yQ5mjnSFQPSJXbtIRfDxRsfto03WSSeSnFNP8x7CpsJLEZ0jTvYjneANvpyubMKbRluku7hhTf82
CI5OGxShjOTsRobQ9to/Op8sqITenzYPAy2Tk9aRaOZYWBuSkoUNvQr3URkVo/LtPOREXuWhElI5
82QltyS9r3eba0fnAtAQwZuYCGOolFyDnKQBBRwmf05lYQ/jhWgj4ysPwKoPc2XCm2G0PNlQ4Z05
kcEhIbJ7osRn77zJjhzX3++ljKv9x2ZKWomImLQYW2e+IJdm11Ksc2vW1AJYTWYCnLl8tYHlFxPG
lUDx7Z3zSjy/AzDMfdr5EDIDI8Sr8s7YeBckLBCKBmZWjNsBOIbLc7S79gStU9u192OGLpTIltbR
+o3O2C/6b/mEl+bIblvbh6GgUnmuS+FVucU6cdqIo/KNECx1piWNEx6wgsa3jKYA08AQQlKfzuVB
GfBHadqa8HM/I14frl8ZJrhO4P1Hj6T095j1RfVNUEgs9dQhiFR/h5WKxGufjvvjFB/GJN3ORcgW
ZxXd57SK2wj7awpcxZ9GsXToKz0ZeGNz2z5pLmtP3xy2WLq6E2ZkajC+HMH0ChPsHXgIe+NieA2z
pHUo/Vrn9sZB+flcdccFvjsfF5ZnfPA321aoj/l84rxnUqalfv7DuGvjXwAmPnNQdKaSivEXf+7i
Snlr2pOm1r9cd4yS9QvAEWpMFE1oVy2bHuHBquebgBKFflo8aEzxZJiIcDbs2u12dp7zpdRbNsAL
m2qzuRORRtRy/SXFz4+W3t7FNTdVkqVpGwtRPZ7uCAba5aMHsy/BvrFUVdKrjYB07qlG8XdB3iCD
iaBUPaEDxIxl8ZS/X85/M9Zit0CdrIosX6bDvtx516qKVK/3DW7+46Je3DPvPOZEqkFOMD9haGI/
FyWB1FcIbRvVUzxtNWbyLScqm+FPvve/R2eahkW0FxNyjC4i/1/B/L9xEE3zMI+NeawHKqu9Iyle
eb/ZucSA5FYap1eYiWumh6WeHtlv3bo2J+olD8oy2z6el/jw1AxhwVk3jXN9ZFGp/RQAjQj19fsX
vxBqnVhUXfAILyyJdbupF9Us6oE+16Z5ki6k5D46rA6ycCwxMHYHZjA4RfgGoqK376EZwu958k9+
ReJO0bvO71jA1sl6tp6hMFyPOqPzHNlhxCBX/sGV+pNwmF6XDeWODbYeACEYbn2WfnlyyBiK97G0
ZAAIofkk1gOz3dEzFhhfVV+LkPYOqZiqRIktP/WqHgx7T8McCThJY0U7+2QTMIips0A4zeBAbDmj
F1EaZhEe3pDEmmhPyglnhXsgKYVcQNR6BVkB5uh4IDjEom+ku/KoSXypB6GNhxIhMCZKnIm01tn4
SiOw9ztCi9XBgM7cARRaZY/Y84EUPZk1cIvB5xDfBujue/c9GibUxrPnuBPlGz1hsF6SfpmrR3IY
HPlDV6LIrhgU0IH9ilKnRg8J1wjIh8erKTCUOrzirZTjdNRg8UEMSC9E80ioTe/ay4M2ZHZ672dy
W/5r02BABLO1NaGyUJlb9VKuGqlWm5fiXg+skCkD24Yc/jcdx+k5kb0m1jeS+3z7/mtV/5LQvVzy
hd5pTN24PotHPVjPu+P9R/kBsVETq0wO3ayeHOFWdbID1TFfxxoT08VbWzyR44gh0zzWa2KBOVPc
5E7xRsHyQ5shv9CUfBZ/PpAXSlQ+y9398cyvyyLYn1U1uszIYd9UPVRQOzL6Z0S1AjUpk++fyr+v
q9PfdPg00R2+vIhHpjS69mjFiawHxq9AHgYmZGvAP6YdUIAz87e1gYLKH9MP/vlCfrv0ywu5lNWj
lJ9cWhBdaQi8NTn0GFfgImu49ozZ93fa/UtPIZ6wRcgN2iIauV///LfdMSdutsytPalFNgoq4inq
RTHoeCQVtUCvS8i+ywZcXx50hkWUTZ7HkfrwnjuWxOBEPZy+CTPEnKRgz5wg4R3fUUYLiVJN633e
3LuYRffLhkzS6PsfLr9smoKXZNzO/1IiXhjCrM3N43FNSkTrPEghwa3oH51t67cYy2swaqGt/+ls
e6Ul/7so092wVhmM2+2+vJx2/2iuV7lRoORgIZW4XjxEeBThkNh/xfyMtdsWvjlkEDIzvR2+lfuB
xqNe3SdnUlNpxd2sfwCgECZc2rZT8MNTedlB/t8PZAMhNI43+qqINc6FWsmnM+JV+0pnW28lCM7R
BaPKjQEQfCt4VH448P+lkSBc+3/XfClfC1VRZfXBNa9AJeQiu5feqUf7iun9p2uZ/74/i4HDMrHs
xq/A9t+W6+PayFl2q0nrAL3lNMPVizoRAZfDYEjvlrQebg2yuA4jRridZmQffhCspQEDsnPFzdsd
BeyNMM+b6pofD9V/0CbqMxEvgniXeScK+LHd7I4YUFGlw09kDm6IJxpMtF1YiG7kYkljjJrX6DJh
fLBLchl+3RHgl+lAbphD1bm9d2jdwjOospSUGyC2vH9/I4vgi8Bot2V8CDbe79/7Swfx67UrJGl0
sXtAmf/a5X97LHqjGPdr0xGvgEncZMlWIf4T/MPfX+aXvuA32Oev64jX89t1stNFTW/GU+mvNv2N
6s5mk0mwpCGu/Slsxk9X++muXuoi9aoo6a0k7Y4hSHHR2xRe6sFb0+oUpNlygx4RCINCYRDLj44F
UaV+d6cvizq/qMZNfrC9CHOIGBpUhptZgB9Zdj4q7vjijH+6X+XltPvr6b5saWp7UbTzqav0y8Vz
dctcY6hNm6TFeeTrLq5qaB6oaGeG6NhdZoMD/jMcCLRI1CNZ8PhpL/npEbwU8uZVZ0TWjUcggpmL
QUrpKdvQrs4neAtj1dDKmn6DoKFYfr/MlBcI7K8HIRbGb8vseNSP3VPFi4cKZnjURsKfR8BUauMl
/89d1XAKHzh/v/5/X/yr4NYoulU3O/AS5OF6TK7+ohtD33g8dKFu7KzOSTm7DMhxCb+/ab7TP5fc
f8UOs+zpGulVQAP+vOt7qXbPN42T3wCVuH40MyMkmQbEBCudyEJGy510nTI+TpgF03qLKpC3j6h0
IdBOeL+bZB1gKlgHj12FRvPqjWGt7DN4Ew4FZuaRuUWMR6ITGa4H2meDfkSe4gciziUjSfAXxwRq
ztzk1VQoImktgJm/hIPvToIGrx5e3WKmDx2TDpmWg0d1J/UyD6QeARKu+iFCXPJ+sVTXIvnEaaOQ
1mGYBSdIz9sno78S6FDmE00VGD0ThT9/nJFFNx+nCgptoEjvXQmsqQlnhPAbWT2cFT6hpI61JfTv
5ezcEYeA5pMyQRBF7t7Hyqjq6VMAEj84+JU/QaSjhkeEBGfXIknnSVrMgplZEXYBxgN9yiFdxxwp
Qh97Fyg8ap2oujjGEgAkrHoQ9vo0+1B31wg9fnx2z/h5Ze/Sx6jAvy6PmTyOm0iJ0Gnghz15MwQ9
C6Mvze9jc4bBKxjVxHsrb9LVv/T2MNR7Eom6VNBCcCEMpSLnWTkQ4t2JKrwVqd15y3yR86gPLWG6
8dRxvRrR0uDJaxgX1uLWxOeGWuXm5Rt58BwfFt2pOdUImYytCXFsiwpbWzpXvs6k4ZTksQhhTCJj
TUVXcfbFNomsg3fGTz+OwXyAgizhdp2D1A0fw870IlxPeNAQ2zCJiww3okuIONBngD1Y4C6EHOnI
Nm4PB9fGOnmOc9dcVG9qeO+l8zvCg7AapjHxCG3lPAMGA5aC7NeYynULT56Fi9/7pBPUfA1rnbZi
L/XaPiM4IfU1b4lqWuxrd+x5ezrJt4uT98oRwXGHD9xvJwIUGp5ihhn7EopsIQMRAKwozCihD9Nq
gYGFaen7GJ7rTpw+v5CUEoFYywgjMsfakMLar3pXlCKEHEVHpP5WoAYtOgSBWInU8jVvc7QenbjN
mewafhoj40v7QNRPApyuqFj2bqXZFcZAPBTBMTpzAoktGfcJVcFhsAdWhp6xJVrPuBvm8YND32vO
OOsqB5YMcHYrMdGuFkmnMFA6ZuFJTbvs3fjL8YZ5VTBoqaM3GlybEV35aFuPbDjG571jwkH4PQPC
lKIuNDvBPrHJOFy7ITFEQJM32GECjP3dYyyFxnCxa2cSeLnpYWfN4Hwrr7rzX8LlJ81CmEFioMjf
OALZf4onu3e04PZB9AYMnuxsD+6W5MWdwqlSsQ8ofmelxh249NJphwXRQRHRTPhnRbqpNrx8FoSQ
Q0PG6/5+QHBi/0YAIBRfYkCIfdxnJ/8JsHtzz+xS5zCdxlxsgWGu9qrkjoChO2lcH2aBBB2KdqA/
UonQktjajud3gd58xLuP2Mep2RCaMd5PWgcI89h3I7czIEIaIviBa1fwR/KoZj8TPmM9AO5VnfOu
YzqLCioH/lSOkfmJIrj3bvCXotwIhbWLDdLXY6YBUK/mc4VKcnkiysiKRQ9Bngo1GxuCsGamw3NP
HhE0zqSS6IxUjzQFoEQKfqK/UB2QY9gE0khQDHicPUJvLp+gI2SgBG87Js2G+sFlfqOvYCZkA6Gi
9NiZGSqwHpM29yky0FqOVVh8O52qI8QUDrt2r3beScIjyqZZrUmkFKsJ6VSg2aHmGOTs7/3u5rR9
9CTQvgy1hB5CGPtHQEN0cB54zPBExXvdPWLTETbt+zDrcol6iCLp60CnILLvW08Qr13eOc0tjKsc
ZUn3fWF6CEGG5pwye7UOTlFpj28cfuAy2wPJbOCM0zESiZ7QHTKAgSSExoaXVJIqFsxlTYYUCdz0
BWMOi+UV1YhthEJ1iTsSInmhehk/5YSgwHK/P08V0Yv9VsH9dZy+VHDS8XSTm/pSD0xKCKQFBV54
7rt/t6Gw9RAD0OTkzLGO+XMW/g9Xf1Uj/3X1l1pO19qyuTZcvYrIDVrdIs5PNiUnIOw4wf+Bk+Tt
BweV/tqJ/bqo1WGgGw2qxvj5l/IcZHG91q2qHpArhLGWsezJzTf71ADl7vZZfjSMIMQ6iIYLnplo
MGOWSTbL9Fh6QlOzZvLIBE9o+hTlhTWTKKuR6yxO8ND1zpoSoinWEEzk6vlpfK4Kd1ESgjQkUy4g
WJNGi8KkRKV7hsnOEhyoD/uQoK9w5EQEXqZ4Fc/LdHregN+jVFpQODicEjpoNDo/qglrZiVSmEcS
Il4C+tDbnoOVMXosD++PkFGJCKn4kuulxEgSqBKUAyROsMXiemG42TIdFsM9OQLpxoRBQKDPZvtw
1a8zky3ouZzLYmq495GYiKh98cWiroXtn5rj9EP9anxjqlHhYYdEP2cjwj+tCHKjuTAH6tv97ZLi
nNbsIV5BtERIBWZoj7LWYezq2zVm3Z9Rue1W5pNM1bHpn5D4YQ1je/fq3i71EQq8D4UItJxU6ExO
3J803BwD2tWON7nYyucn03ycbFTzODiFMN0Kwucc9P8TOYjUAVL4qJBItxIjPmGqS8K5ziE5XUmH
PU9xHtt3NmR30/WYw8ZAxjfqGZM5myDuDNWc7NFrdkepqGSoMxys6RYHTMYOAg0sEUhHQtmsM9pu
KpaPyCgVSFDrCdHsGaWaSoKiQG6LfhHolA5F1Cbk+Bf2cyzEdIX/pkQzRpYGxliFGCZcyQb1IEXP
rT5QDMqLDiBrsBGGbbJz+WtFQFsVMnBliNVBCDzzZf2pvU9kqD5WIWc/c4VixgcEIEqLEyXELUJN
s9OYYDHNp0cyGAqhA0UN2oT38WGJZfb/SHuv5caVLG37ihgBR5hTAPTeiuIJQ4YFgCAJgPC8+u9J
dcTfKpR+IaJnenrviV17lEKalSvXeg2qU8XYml2A7a676AyqA2nkocYG0OoP8EIsWWml0HUl3QRq
F/WB6gp24G1Md4yEC2zrBgHU2Ymf/HzRS5uGckIGty3G1ATqw3UOEbTvvQLMAomj9rrO9D7pnMsP
c3saFr3bpz5BZU8Yxlzfrqbjv8UUtjegGJ9rQLbPFWxpkJDapoKp2h3gcDpOqak/wIp26I2bI/UJ
3pHBB8pWnsMh+9OFb+fcTw598jN50LRM3BQi8EfycItsmqKJRArbo5NUYRtyn+tD7KzownV7MRhf
MCsDIZCNQeohXuPyTYNeIXn6EKn8Kwn1oEB1ACJr4eRbShg7gLuwuaNRZ+CRt0yeM6Vvrd4oWgAR
xF8UBDgwPdGIxlXIDbcqyK7clhcrbMLoSAutMs91fVHfWnfoHXh9r48MiEdzLwF5lwOqQm6ZqPIJ
2eQ0jzi53dfYEY+5mmvcn6YoswE9FLzWy2wzVwckOojQwOrEz4h+rP6Ad2S3XBQiFDcuCuE5qVIv
o36iNsUyLE1RMiu5UeztARC5bu9beA6Fc33FUTF1lpd5gfhPX6eMZGLGciOGsi0E1Bovoq8E4fP3
X0j+4SHIL8QTUEGQSmgb/f0QNO6pb4bpJZlnrkaTdgGjDk/WvOW7fxwGy0aa+ugTc2Oofw8jq9JN
Dh6Ufo80jdhyGm3BsbdQWlqh6k+f832cxq0U6KovPy+MU/S9tUJpA94ukV0EHHNk9Do9vIw4cND1
eKzAsvU2AAmxziXPfPU2FmbWLfPbqCuJaxLUEm1KoYYMjbDx0Jbr2KulWAdJOUDYYx49+X2grffx
JdlbM5yshn82oDCXl4HV8sj/tznaGLqRlNRapdUPXY1paPCSwCHKWmPDjHweDtZQBS60+kUBm0Kt
swPGCnIfTEAverm3EYtlRSxvc9t/n4VGhiIVVl6bgRGjEUP+ivXYysDaktR4cSOc+I4ENJPCQPSn
ApC2A3V0uOIKQBCm2t1HRWPFNU2Qfq8dmpYCBX77E8DUR4xXJqHNSS59as0APSdg6qjemK9PWx+/
A8jgtQc8jJT/3r/NDe40EO/2a7F/ua1uOwN9Iji34/I1fUWEYDEvh4E756m8qiRMI23/j1c6IVLZ
uqvq7h3P5HoIUJ8wSq1WvvXMTWRxvdWYN4NGWpBZEKyAFjxQiZJswCAl6CLg2upr9xPNGuRbRynJ
mGFzm3fadtpPoeX7HDdKaF6lS8nJZ6cFb7BQl+9AspYaCbdwY3OvY6ES9YK6fO/3Df7FOftnabE6
5FAj+Q5E7++T3a1KCw04zG6KD+SU8ZsGMylSGqCQD/KVzsQ8xgd/1BnKn9qswmN8Dx9JWlkLi3oj
JHtjEcwfIwByGLpjWIGcAXidT97LQBh4W1EFEqpTYEd4U6fn6gW2yQjnssWl6MOFvocz/1017LJ0
ZG5kENckf4XdVcaS7yoHwbG/glwuFzUyOIZ4hm5YnCR08gzKuJO8/D4b/wrEiTNHFLcMHcYwrYO/
Z0O7X2IrlWW8LBbgxeco/b7VAhVCWTXfS2NkeXNwTVLv7gKeeyu2wAMwG5sR/P9YC/oEr9d+uIK1
BBaeykW4k2H26FPSJm0jbcwtnpiDS06FFgwO3prAHjV0fbvw4jfIIZaXrW7wqr1xfS21yb13esFv
emJp9mUM7khFuOj3z21WkYluRDRxa+DKq2q8Bf7+XKkDedDI7/G8Ii269pP9hdaHPzPoSYW2nzm3
47sWgsd6umrel5CeuE+gXvjyrPvsdZ9jPZskVv/WcWSedyc3LoZGm6KTISL+3/uTVwqy/F0eKQbN
7kboSSM/yJ9VFonQs9KcwB5+IWTVjQe5DuIAD44IPEDINjMHQB4AliZn85V2DInpDQChDH6mkqFW
VRPl03yl3cSDAqGl2+7xDlcJnIw68NGqWUIxqV0t4LRlZ2UCWvvZsaEqDOcDnLmEnj3UewRsHYHj
pohAYa7XmTxau5Xav8GWL6afbHCrir80rpwsvxSmcouBtmOG6M3LN+CQqV3itvDpTWRAdON0d1/o
b14PQhU2PUKFQD168IXCrXR4jpUFvhLzamAIdrkUDa8z3s3UKXj1L9E0xqoPVlvLwemKnfLPMn37
pRuXlWIVuXXKoghPloKKcrkX2ABAnV1oZK/vYPTGBk/a3XWjTvArFOA/6mnBOUEM7aWzf84NJNI/
/HXN5IOmnWZna3kHc/U4xqirJXbYcZDZXVIOMz5vQiwPRAccJEoPv5+Ir3D3z3fgS4fPlvifZte2
ShK/U+lphCaSfKigatrPUTUqjwnvt1eLqvFd6EOEPHX8zT3oQ18z2SjsfULXOR3Ik2KScyWaIwiE
79EsQCjM6uUlaoHwQrP35/rkKqNySV0L1iP0rAOV2V7nLdvTJ4zX9RTpGTTKnZAdN7NGlAaLYzU/
ASTIRNQrh/V72E82T/TglB4khxdqeVSbpCEWekg8GCIN6G4pO6FohljwUhUiDw/28fz3eVL/zYvY
pN/mqZEQemUUyKeIY9nFtOdP1n/00zEEDkUUBIKhDqmOjwLCjoYcArCIb8Wu6dZLHUK8NIVWoyMh
qYEARvwK1s/Vcx6wE91K51NqCkttke4rTPy2ro3EMkeF9B6D4JorgO8NEhbZTgfoeiB+b/Sp16LV
CBQgm91nZu/SBov9khVpjm4J1jfukRxqpXE6Os97LkedJJpfR5dtSrjSxnVvC1oMvDiCiVCTZ2Q2
AKGRJNts4fL1rhvAnENaGTRj+OtGf0UimSeZDhXltviS+sXYIR3JMxPE91QQgIyRPwjWuqP0sq03
NA6HcnKlMNm9udmcOiEuMdi37NGecj4VG1QOFVvqJ3Al+EHUP9palM0GsLhcMBGxVDxkLAQGv0R8
vnXmFClKvPhmoIKDw1kO6SIchnvjkA44Btx4SJDTBO+Mk+1liPuw3rJDv54kjTn/a/jGnNdK8UxK
RRciPD16N7e9ls5x68h9p5Rmp6vrl5OgdAPYqQfr/TnK36zDaZ+cNfitncFT6t1wvqGODAUEZvgd
vDm84D8oHpYPN2L+Dtkw29wgpOoL/SF8swrTqfAnvbrmZ36WEfRmO4vvQwHt+vbCKt2pxkLWcosz
zhXlNPY+fj+TTfr9PxPeuCqDyL+pasWEI8KPB8+nuYeirblkVfziuu2RVkCOTZ3/47CNnEk3Ck+/
pgyb9cs/+QBhH+nSO3Wo+2BX1CVNw0qxhzBU27A/ZAbIu0KKkNEEULFn+jt5kbVcDqxHcZ2rYJiX
BVb2UIf2JiB6E2S/arPYNZaStJEsim1CSfCTojPEmM5WW0kQUil4JvPLEleQzA2O9xEWawhCeuMQ
AVSShS35WedpZ8jq4HLm+J/WS6DZT9FdvJp9D7tv6LQA+1/596qJte4mQJ8vNFFerturm9IWQ01g
HiJV7cDvIbGbPZzSGJQHyskzCRbE7TVx6VC51uttY0BrgpQASkyDYwY4ZabmpBhRPswhdLlcniE0
6p50qPtoB7+VU9r5hQBYo/pxSF5Vb3RD+wo5w9iGVAdDStPte9/nSTPwZ1g1wkfCrwRwyaKae1sN
8/K1xR22MyrHXxlti2M1uvJ4BsmcfN0gf4GVwt/+XhsrlML68fQu89sfOrlbY6HQLsLRg0XAF/2P
eRJNCr4P7xzqIkh4oai6BMPah8Etc+kCZ/hAa/CyJbtz/PfkUH5cbu4JED+C6bRoEoRnQSotThv6
hx9QtXm0MBvTSnCw/0MfoE2IT8i0tGjZITL7XAA5+gD6SedDWM/t2KOOvCn6/Fb2W4Cj3g4ZAZA8
tykQHhDgRNQKilZbym22TU3juGA5/zA63gWhOb4zXSs7mAadVyTT5qJZPtPRf/9DbRklRH0VUev7
qKbxsgRQgJOMtu8OQXWA3caWqTrwEkqp9eBGDPgz2uU7A9xFuuIJ9tWE9fvqi8+hH8sT81XFZPlu
pztEKkbVOnFPi7RvUrmi7G5QfAZFPsuWFPTDSQlHgDj5dhojmDzWVhYrgtaBU2x91A7GcIXui2hA
85Qy0CKZImFqzY2eIZrE1MGH1emrMGEBwYA57xhHDalgHDDouQb0ou6inDtBcc8tD0VtV+90R+03
VKQp7OMBMKPNfUIhGSXugWBsj6+D2HnVVVv/jHuv2vAt7b8GJSD2DHppwNEJ2A/F/o5rCU1LHXnp
yyBlZ0Cr0fopXUsVLpaB98kuXFxXlyMiRXjxWLvrXuKPAihCtP6Ba4i3/1VghChLuBXMueSd1Gpz
n+lrSo8fnKl7hCBGMeqiFoJZTsZfnh9+YZ8om88wjAS7B+oEoX/6iljIbnzO5yH5ozCTlC8vDosL
JHRQv1C/dINtZ3bZI4a0LEBDWCNZF5YwA/qwB2+bjv6gQbXP7c1zH7k6JZABtL/daRFoWJmXFOB7
pFnoZufvqDt+bVVB5fs9vOpt27RRWFTR8SqjZ4ha3B+Iu5TI2UhUTI6QwpcaBf+9ZaMaWe+Vt3Dt
TS6kU/RZsW+AQJDBHoaFsf0ix7l3lFSNnjpLPgrknWZdtBvleTAS4ue7K7qQoLPG5uYJvmPNJUlH
n5IxGf99d1rzAAt4NQx//zS5eVE2MUNN7HSueoZSheB2qoOgm9TQyDtQiWtkehFePa0un7crijk9
Dw3eP+TZZGNAaeba2MQNYp59aj2MPJTKSXYqXPsJQJv9hbZpaj+wse6gP3EDpPEC34i03uWFIOK/
66+5C90acjtvbKrY1fnpdFb3eQVC+jEwycSiETYTC6wrOhn9F3kg0odVMTacbk2l/UmzghL72KM3
cLyuAvqg5digQOMPEihNAmHy2L/dBw8aregSSH1lVIwzXDKSjf5eDpGQbZlGkUB9S7D+mcXG/Vve
8vAmX5hFbQD5EIFrnaR6S3vqgf1QF9Tbo53/1Hgbf42p8vCQgb5DG/mqH3/LKYPqoQVaVSuz5xSW
IpzdPq6JIK3jebq8Y2tRvLZ8pIjGzY/8PqA4Jt8GzDtafZO6oBgnB1RreiEd9oqrOHBo62A4iU8S
7ezBZ8uoP03t91EbU1sUcvmMND7zsqznQqGwmpYQqIj8DkD6UdJPN1CmW4rvjSfdP3PbeNJdnyY1
oguDwgIBiUTZh9dDPmxrdyuNGv8/4zSeYkEgXW76gylFZP/xKjkYxzCvo6XlPAn4EDAzB/tAhGSI
nP/HeW2UVvLMLJTu9WtoHCvladxfrAc412br8fCzpcXebOv/5ztRsIb3rKH31cxPk0hOdc0r/wO0
feJOqL3Vc7GM6CbTh+MeKgYUkn//xB8X8dugjUVM7s80jp6ZAHWri4qQBAxWyDW0fdyPi/htnMYi
3m68ZmXxcfDenWwpOqPCkUcIHP7+Qc3W0z/T2FizbnGSs9RnJFT4EXK/UjvtzLBbZn/8PtKPR/3b
JzUejKoeZUEipq6mQW4Mg3M6KgZBy+e0rU8jMa6UUjGe169541vQ/+xRB5lWJDm/f0zbOI0sE5eT
hxwmuVgf4FTAoImTBOU25EzbMOLPv4VH45GWJy9imLxnYWiEGA8dlFOvrQosN7KR5ib4iinfxvG6
gSpFtClgcBSLdKVOvF53fLKLwf0YLH6fudaxGiE/TAMU5cBXzy6YZaiTC1MnzBUxppl1tv/HsRqB
3uuc5PDR/Zq/DlJZtzGMCHS06QDEnOCWwcRJ+ecuE4rvVGPQB9Ybe6KszOBSFp4yS5GCory8MoZd
3OniP+WUhPLj4SgItrSMKfbzb2M2NogW3KpUu/j/YcH4nwU6a7CLXWmpfJw+UFrqCxiZ5ZarlnF/
jE///dYvAPW3DZPnpnTNdL5VcD2ui8zWtholfF7UbZHwx635baTGdinrk2XdYr4wAVtizZE1Rsmf
pixf1Vad/vHq1LoStHraAjTtGrN5C7WgNIuOPOO5gbV05Sp7NRt1h6flfQhp6MT7gdr5OoHpFs+C
jwKZopZ51X5YT/Q+JaGnC5PnS3P327ze1eut06ll+UvhNx93F1C4iC5Ac8Ynwe6kAdsy4k/zq8uw
HGUT3rvZvEa19GEZ0b2UOfpP+Cr3xQX0Mwyco7doo9f/dAN8H6pxeZZdtYg9r5Bn6Vh8FuJ2fFL+
v2yY76OIKf42hUpoBWYR8kH6LP1jTARlH1IqZYnLsC08K22T17g8s05e6sSzr8nryxsEGQYIcgNV
AfA9vLBZjcF1XgFBol0vEq624y9mrHn8v39r4061Hqpc3Z98q7iGsITbiq+tqHnxtUI6vy3EiXj5
z3iqRfNMF/rjSiOeFs86vV2lXJ6pYNuqKbU+B9sF5wEJAmxuK0SjbbjGhrl2Aj/rPFMZAanuAp4f
sk8i3ghzBt+tSzTP0w/ZKbjdc+J66YqD2XI8fgp0+rcvbuym6O5rcdd8yLMj3aQ+lwcXMOJk+CW1
DPTT7fF9oMZWqk/BJY80vpXGKjUcZF1W/kKBU33BYQDgI2XVtjHVH7fPt49rbJ/nXQ7Ca81yYtM5
FU6ywK4wFtB3NbIb1Ac98OAWwjHlwHQpyxpoK1KML6kpIOBnjMXLMFgiT4jvQevN1rb2jUyuY1Qn
rXNiPoTW+WVJH/xra4PhdnIkWFpmXyzjbxu7cXcnN/NWKDWjyRs0Z6joCS/4DMBjzXorEzH/LSP+
GDq+zX3jromSEi5wwYiP/gSQLks+WHZXYELsloFaJrL5po+qS6p3xCJjSUTPciRSLtGWr90uVUnM
clrGa5lKtXFhZ/nNOj3FiSmRpIUu6F7cfKZxcOK5CuCZdKRlxCaS6yt7/XZ0mjCLZ6bWndzIZGwZ
oJOOLiZ1CwUVRzzBkKs8DfHARH4yn6LoichgPUDXix3b9mt83ZS/7KGv0/bt4nnKkR5GFyaafhWA
ZirIU9xWd/hXC5mVtrvna91+G64RmRS9qD014KvvFnptwk0q3Jd4rSDdgaRkRR8SFgCRUp2EQ4Ry
+xbXLbBYXAPf5D/owiTYr7ReSGLX/vZLNaLYyVMC76Gz+OLUwrkhue+gAW4M0cTBq1EWKiNCJwBr
gP9tbAwxtK/GiKo2znBYWY/rrU5kHhZYY9ywR/CX920qai3Y33ZmNBGxqvXX9zkK6O21s59Scb0r
4RKoA2GVvhoT35bfz66en4Wh+HQNFDseRdE8xM1PqCj5b2j9IreHccHg9+P2cwrSVbvYbYKp0PRG
nCxrAGbd8sK90e8sAIzlJMdYUqArXbjRPFmzHdDEhBjfOy0g+lEtbTOCkH8qp6GW8v/9Co2JV/0k
CAOdX6Hg/NHwnZufwK+0LT4MHHhzLkhEt3dJaguhXwf7n932beBGDM0yNdDKB1MuLxJ5UHsz+QNY
K71I0aG7bC/Lp+JolZOu6uNzdDn1T8vTJxZ6CvODFtKyQnGa6HRBDW1zH2pbZWSgi30fZmP6QvPO
/K6ClTy5KnKTy2oNb6+YgRNR3oEtShMQYxEJJfJWLkBdxFK4OVGIQK0xPBQD8RBCXxAcgEw5RRrl
3Jl05aWRSM4exCNExMYaSJfpaSj0fRU2CbhTEPEK0Hvx2jAxLyTtd3Cpo7SAPBLq6vjCeYhgWp8d
1BLNeTZLNzBIFjkkiS89U2hH22jCH62xNeMXBKZiTU+Wk45/33Q/vuGpuRmmkMZTzCZeuSifWuoX
pjSDaAHydIYADQFeVI1Ag7ZkRj+eKyEbBDBaod3Z2OCVn0VZeDUk7i/EQB3lIKb69+/58eGnfxuj
sYN9NfKlR/Y1RjatsFFei1qYz4IYyGB3dv5cdqJPwXPGa3XdNvz/z3T+9xMb+7g2a8uIi6/hw2EM
hi5FojM8CGXh1ij54/X8309tvtyLSxkpXY+xIJLDAcVokW5hPJERDkgWNFPa4/JPCYghmxgzoPkk
a027ojqsbumzm0i8MHmlFIBZRRXG/HjOPle/r6NYpmY8+DbSF07oWwimW9L1cpORJLCyIoNLp+Ww
bQbbBmnkNw8r7AaA9cUECoWN+1By74O2QX5MJr5/ipjUb59Shg9NU9CR4KWFMHUvhKCLNSycrpGo
fvwvZ+z7aOrfoz3MgoWzmLj/qIYoIyTjXn5fmx+7gt/HaOQrWHvXwTNIxTbA6n5NZGb2lBFu7HCI
0MdozbB/eLrpdHlUU0crEV+qxusm1UhFTmoszTw4UxYKvEAzhUNb60g/JD1/DdSIUHld1Se/ZqCq
/5+gwbuf3k7rk6jtgxpRSr3cVCm5s0qFKz4p6MUTXBmmj0Fb0a3tgxrx6B5qvuddxYll44krEEyl
my/axCV+6j18n7ivsPxtk8f3wkgv6te2q2BlomlA/03jLm19BLVM3VcW9W2kjlpQVxNTR5bMF3k9
b3Zdo87XOtIP0eGvT2qcWyhN4mHHXqip2HccZRRDC25bn5+iA6MQxRVkKqV/PFmut/tNfV6uRAcy
vWIkQh0qcJRGsT9pvzJ+COB/jdbYd5pyqtO7GUqUYZDG74HX5ZlxH/pDxcWW0W2JEz88jP8arbH5
0vtFC7o+3yaMPk/4VKC+AIdEyIu1hb22edTFtvm2Lcqrer90PcYSG10UzmOeSM8exTPPrV5bPkwE
0cbthJQwOs1SF3FBrNz+HiwpoiDzu4FIZG5zhOX6ovUBmg9KBjAbBCLtlgF/3IvfBmw8xqpQRvey
8IFjrsTKVWx92J6rcAfPaRZP8NTFUhMmTvsp+DGAfBu5EXpjq3jI2eXytYajgGKWsboCH2j7wh8e
Hn/NaCPwXiw1uERPTwL6KqQT/EnbBhE/4Lcla+x8AJ+mflGYQYE+iScK6X7rTf9jaPo2V439bvrK
08vujFFhiSvGSVDsNWkutH1My3ZoFoKKrqckt5JFgbSFlgZ4cfyB225d5Yc65vc1aZZ/jDAqrnXJ
54R74KC3xEFfIVgLgIW+BWPFZRIARAiW/sSfx39MHP+uQ4G3khAC/r/t/2ZdSEtPnYDyl4TcOAK+
1bD7zquONxgi54BLoEAvrzMN82HcJvttW7Nl5zSLQffTpVJria2pQuDHsWOOV/P/FCn/u3O+JPK+
Ra/62jXTW8EYIlJitQblQzrQa6Qc3jKVP59n1DB1Dcsz5esB822k4sSChmIkYLREkdMycMy+hEn5
7yv283n+7zCNy9M4BdYp7HSelFDEMDC0leHvI/yccsDEg2kLT0BpCrwqtW6aiaozBHCHkn6NuKPl
B2/rtkdy0x/ThNEKKoVXj0FFSEF++O94L92yOr57nWKWocQYjOJkFvDIv0y1aFIpeII4N8A5XTeP
+5dYIJAv99kTefakdwLSTZUC7gAeRuo8xDcbnSDY7wP0YVdh8mXttLsjln/veyuA8uO0j4aruLxA
s2FycKQhE94c5FJxHjghXKva/s3ugL+NYcHkQAj3wNzSoGcl9okKHQqR5cjHw8cfSpxHkLkIw+oO
tBG8EUpEkfSWrYvmbzOyislRhZA5/VbBCPx7cm48F6trbBYzKH/OIem5ewQoJhP4n5cp0lfIjbEH
+qiv9RW8slGQhnoxzqYzUE1IaNiH0pl08BfC3cHdqzZRGdKrPZmAkXdWqj353E/27gR6Oz95Mtk/
3AmK1vZhsj8cJpOqf6hxYyvcrj0z+MeRPZsdZvw3HqF80/eh/6+xYwFo+KX46j4HxrFE0WmKkMLd
BpIb27Zj916uNnnXC/ZRPTAFy8HLCP3b5QCGkQPm1V6egAiuHatn9Hqjjw8PUjctBei2H9lYHuQu
ugB4RCUfMRpWVg/GK9kvcm5IOUD+7s1FNtebpyP+D+qVb8/efO4MNz75nSC933kEoqWD4MwdWOvE
64vZazkq/5YlvtZIiKFr8ADgaP+9Rllm3aPiZLGB+/qs+oj23tr6KN9O9Di1HgoQ09uaUhtcUgfh
KW6SEOkAodtfIwPKNYbQ0MP9hMcHDP20gs16iLcq+gGiVA2TylWc2XvC33kNDhXh/UAMw9DI7cwv
pEbx9gbmkUWgVYFqmJBUsAUafxFsrUEN9jhCTRhhhaqXM1+v2V5GcYciG5CfCgexmj6VtATi+cAn
BTEgSlMSUGYzsK9ARC/j+wD5+RaPC7lJ+OTIa6rRlWUolV3cmf8pQXvaqdakLOeZoQ2euDn9Sf6o
ixhyysPVV6LpbYjuy84AhQ2o676JF9Wnvn9Ow7VwKcRmjX+tiNjsN473VAYTjfTx+nm4JCO02z+j
ffZBgfdqa2znh62stIGBVDT+F4hn5a/SKETxH4kLMGmfVtTLUCVhr0zu70LdDKGIV1jAUTRFsAPa
H8rJoW1M9L1lDvO1imTWi/USHfERuCwUqno7hOdH3ZkwqjGHAfjtepRVvdPBX1d4pe8fQDUHMVZA
/vgxU1LnfowWqSKYw9VRroaPo7zzH7Ypmi/4Le9k9JyRteZdXG8f0CdxL2q5Pf6tQ4vZ12WN/wCl
tMxmvpuj1Zt5cT6LUa3ARgadua1MCXSGHX1PKYXYlvQBTh3LpWBQt1XxmsTS/yz+t+EbxyW4qalf
JVE+U7B+wH9+KweABGlYw71cKX90ZPkXXRqqc/mYoYvibWXMniBpa9vuDNvmsXWxacukfRyuFcXt
zi+BW2j9U+qYinMlSr1CYYCn8n4/SMeszce3K14ff6W6jclr3FZyKecKZa0c9BJd4KD3nCLeuuzA
xfR6EAv8RYrL5214Gl+3sCNQqcDyYXpaWOPg9Tq3VjcQ1yAPkKBJXdET1ofBxiSlwyyI/4pH6cOV
H+xpaBmfpzX+GYIBQvW8LWrR8Pn3S3BmpV6lgFOQoN3/HbZKqywKzb/kPFdj+IDx1uqXO9jWWexa
cg/KZH7WGB8dglcg9jrld/ak4abY2Ud2eesVH8Yd5zC7i0DZFT38Xi45+hMtRv4OvQnVEyLTHMGz
js3/IhmnWG4yvINOwLQT2ZX36F19xUshebeWfu5euy6UZryPbqHzOJdD8wh3wZvEizB3/Y0MJ/FO
VF9BgvaOt3Mn7l2L/h2PO7T54Gko8Sh7CWcabDeEhCCKm30NpwQi5uXjVo5C1Pu8URQOLH2cKP20
O9ei9bU70s3pPR7eQ8eDsAwAP8GL3U1WXf4E3eMrfopOQDN4Kglx8Rupg46fDWIXPcowaEPwQECS
MY8GRmCb43zuTRP1YeMxwxJPQdfadCaYJnXwWIS9E23Hx2f8inspiW5gn1C0D5CvsvB1w2Zs1MEb
ThpfttKRhoovzW9zBT8E1enQt0TkRbElFGdwJEbE58MfBXv0KpRVaZdD9JRwndABwO+D+VNj6h/F
/MKVgEUR/3ahdwcJzpmv6b5CVl+baTN/6k9RiyoAEx785WMqdXod0QmK3gpFXFQ1sheq0FdBMmYQ
70XbwiMD1PlHGSaXaySaPc/xxjHObC8RDAThKBqHjqT0k+se+locu7fQfQYI6WlOdJSH1xD9xutC
KWfBSo1GUjlDp1th1U07xOoVjxI85zvDx+TUN1+Rhlyqay22o9K5vl94gXBxvgdM4Sj3sFO9nb1z
FvQLpJMgRQT9EMuQfJGc0WRi2wbHAtk+Dpgd98NxvEgRb5k8OZTH1EQh6R6NwhXDxgp8ilRHKwJv
gmHCJnMTXCfll3Ccc93y+/IjBncXVp9vSzvrvTyWNGhH0PmHEgs4fY70NwsLgRwxGsxgV+pQy90q
GT+4gtmZdgqpvI+lUCWMcmiNWYag6qWR8CFlup7oakFLfhH6BqtwJSW2VPZytDrFaA98sTLHg9Rz
zlf1PPPtR2xrOzZGxiYClpm4ieHABi/xf0A/GeAFo+Ggh8cSHmtYfxqOTvw27SJE55lLDGtK59oR
/sNGNOyS8GaT6+L5nu7CsYVBF7IPCRqPA369C2EUE8a+9Z4zA8fLR+cFxT8UNZieBaY5Lzf2PRti
5R35gdXwsnm+IAGQzPhLhp2aZpf8LhBBNpUJ3ZYf0n0pd7j1dqf8wpcPC40/PGVDFKbeVawfJzJN
FbIgHDxDhyWUX0y6ckza5N3AgwHFlZ6ElcsYDn8yDnvR6mnns/xYH29D/Rwvi890rrzl8lDS7ef2
hlNHgual/Qxc/d5LTLdzkEUcMc9xwdGfxaeBrgwSmIhYnThsDTcHChp07eP9te7Fn+maiPfcYnCs
u/XTNjnzyxPrOkpnCl8G4x1FTH/oVaxBj9+yBByCJ8979SLo948B81rmwswqXhiYlKLn+RizdjTL
LN99UHlMxZdGO2vNSfLEk6VHgDvh/hIN2eEmMJrLhJPrdV1LHXplr6BmiaInKBHssNAE9BwC2NXq
G7JzwRUSZs+ZKTZYLPe6IUTimcupQ1nWDSZhT51oyCxgkByNpT2xyl8aWo8ogkfAIl5qPc4JEjbz
bMQs9APkRgt4x/a1BkTUnWNnFc6qCT4C2gg2nNMdowyA3hb7CVHVAEetpUwKr4zSg3xMD7xDY2LS
JmC+FdtXxlkNCUdN8Xyjj7WNDtoCL8cp5xoZ142CdM+iRK1nGmMvd3cSzcU69/Ra4LjLE81b4nh1
yJf1yNjXUE2658yJV4+UNAl30Ek1e4yzo9AmiVf+ynrtdh2VaVkpL1llX6xeijn0TmPvj7tvWFqt
TrEL0ubm8APoNe/lfb0FX8lRoeBWQfM65nf7GTnBwTuE5ENwI0B+ME0flu8QQgc+/low8M7Po943
xtdJB2pgNQ5Hd8yg6mm+ga03t2BhDwX9wPuURW30sjqtyVWXJhu+D5skdJLMkc+J4jx3tTnO1tI0
eU2X3f2Dyd4HS21xnd+2+ajcPu5IlZHknBZKP184waZLAoB4BgmEP68PFmp1ZJiIqyrQAi29l/IG
lFCG4p7OQWxc8MIMUDHWUKXFJJjeuiAmCX/Hx2B4mSEDMcRoEO9B/l0LiO5QQm0kxlD5A9/bl3iY
0WWveQuovaSPyVGvGmDU6TzWqBKtyokVfzlN0mYmCa+HNWF/Uk+k9ydhn0Dcx8xokGPr83AiXhLw
r8ZhDk4WeU1KWMhEDIINS2lPL8AASI15bEyUqXE+TZKFgg6oNhG0O87gTuakcUmtgKEnCzxEZXTc
yKKGWj94xVRsrEwVFwMt/hD10lWN14j6ilDiSKdJNh+Wk85n/i4SCwoBaLetb5uIAfSXaMOz5pgd
840uRG0ksgqkVCSHd3/4+nzzXqNtFLjPXdSXz9Lkeb6On+d0U+wwMsW3A6ktc5huMkweHzOYzqSa
JT+84w2vZ2yB+Cc1rjLncJOdM2JpYvvngMbQDXkef9dBr9SwUyxoIMziEUZoPN9e47lxvnEhabbR
sf2ua57c5/l00ApUN9TIQQm36rpPpJC5KT4yPN1ujkIOorrW1b5nfSin3V18d5nPB5BkNH0sB/O4
Z2h38HlEOPSFHVcuys8LElios+3Tbby+9YsdNjXDenI5w7wWhfzT/Jq74aIqew9uIQAYhPNVNbsG
Q5WE9c34Wo0UpeI12sHlSB9a2NHFtveKzlw+GiuYD7jlyDgH4DoomET9CPwY9rNo8Q3vKGscMZmD
gPh8o6Q56YwRfuhpKMAydrdEVI/nxv1828Q7mGzEOIRMSAVxHsD+85jj2mVN4+NtUZxPL9nxMRY/
OzxEMNCsMyt4mWia033DNfi986nIvfzdIi9EuwqJpk20vPeqXaHjZ59SM3nPPAc30QInruPt4/aB
khO7GJEQ1AURQ4b2WdnG5bMKXfOlOF8wq/OP0ov2gvCJLtoATA3BIkDQZ+N9lPw/rdRdPD69Ywu1
6Yzus8dO3sWxkw2ux8fsxqY8s4y74ph/ZuvqqJ9sKk0SLgCSLW0pQq7CjyffHO9u/a7QHQElE7nJ
i3++noO+0GY8TZ57EWLuq4hkIhwwuNknG2RPv2eDuHKiRbDJ+Q/HjMMC8QW+3JZFKfZmOEVRneRh
gK9ZOSzQDQh76YKZ5ZMI3C9iewxPIKK9fkEpIrYvTwBvdUFjNnel/gsz1Yt5gAQLNF54GL9Hj4Fs
9ti7mCid8d7tJ32VWIFLIaSri6D+KyhGqb0bwqkKFkT+2XIrZEA+c5baP4cm+SqPvd51Ko/QTeLd
YSK/dnrA5C2FuvBT3Fmot8sj8tkZWq/lCr1pFVK23DutC6oe2/vAW6BOxVmeCPl2lBt7j34pZFFR
kq9clL4wfBK1li4CScq7zq5ThnTOexxCfxZAs35/mj1lHuzvU9R+jyeMZM3xwVsJjEe28Cb4cYye
sh2iiyKkfq67a+QUZ3VksTbRop4EC4kMDmnX1/z99lKv69Vp9mgTa2mK3YlnMmACFHNlHR2wfySA
tNJIosSKM3puyKRSG8qASypfhoQmHbjT0ujhxe7qVLawIR0FLqTblsqW+U8rRPwOtCnEKxGNruYT
Udbriscjv8Nzof8hqSI1+n+cnddy21i0pp8IVcjhliQYQDBKVLpBKdjIORDA058PmovjplzmzJSr
OtjdQtp77RX+QGKMPrZst+f6LVuGtkkLlFrocTL1IouM366/sod4m5+jT+O5iJZtPi/fSInFX3I+
b0/94/DOpKMDVhqpk7qAzwsmn3iur/PCW9DwadbWnjZMvOof8UN5zl2f62KUeH2mDuZLqmtUSPdI
m5JmmD6iFFhsLdMNYvTxTIX6lW+UlYL39pYcVdj7lwKKVogepbHqbMCNA0x7fYm/2DqzrZN0SkAI
SCDJUhe3zTdMb16lE0fwh4A40LncZk664Ni8XJ/Jmo/qufjV/4pOrIZX5UE9KQfctH91O3MbnYNz
jElbvM6eonX6ILxar965fg52givv1dP1d4KT6xnFwsNw1hZ9s7C+shf/vXuRT1BojHxGTbaCz59c
rg1I8Ro5mn6HRFaya5k8Ip30rG4vOIE9xHxwf4Gv9BbVBfPsnf/90f/2yVExQYxZRjuDxfffrsAo
q6ORy1G9K/LXVkEMV9xcqfuhU8d7tTn++2I/pj+sL0b9JqJvKFvi5fTfi9Wpr+aZH3MxqtaaY8Vr
Qc6vKxwP0Ar+97XYO/y0m9aNBgcWRRBNUXTLuG14BJbSdEVQ7yz1qxEqt56q4qog3H2kAXoN5tEQ
vFmuigsrO6TDm2QeAhnX30E76tEucwsh3RmhvJSk7gQ0bKnHxlqcZykmCqpykMf3UugJsISzuNrK
er2Kr8lG9K1Nn5VfOV68nK9yjEZ759YIupjFxqw06LfFzMqueH7Djy0Rk4/QgimRaSgZV4UFFQiM
AgFYOIvDpLtQJ9rq2uxMP9/5UruSFUyCADC2CPn7qK0EafbQaYPTGciTqOjxquZMt/DB7QI7S9gn
oXLMG3Mt04G46h911x0Tb9j6UUHboHnK5etjkoxzsa5cNX1vrr8wrO1IVFSZjLqE0DVSiSm7QlDs
tgyWFR1bK4B9URlzqadeQuQ/CJRZXK7lMd4kI80BBQH+EIt3Gcn4Ejg11bAumCixCfOKzAbXKur4
Z6lCLSYukBvo5o3qH5JwsK+pvjAM/jOBHvkouaHUrYd62PSmtkEBdxvga1fWi0iw5p3waajdMsrc
uNMXvhR9eOKreJ30CjsuEiiVnWTg3SsPaZAziIazNHRLbGL3eaztZRVhMz2cN1cJ7T3/YBKO7iy/
H2t9EqCxdBSoLNHAX2raeH/MBvOwj9Kr5A+74gVm+2GYIEO/KJ1AsOJ0foQ0t0Q8C9j9v6/78xy5
ue7NBElJU702gmDAAKxGVbP8jbbpvntsjqmTroeLb9M1wy3leJ1EvESwuMg2bO+JXdy6b5tIvP/5
9LcQpqSslDAeePpm4Z2Ez9EddVsKv1HQDSx0w6mZwy0Tiqajv6VV8Y2TPWjiOlp34yxB2eHpm4zA
uYFrNOwIgQTi/52acHOXNxHCz9qmky3uMjgqmD2sm9+0I3bNbuK1/F+wQ39gAG4udzPHTQrZ0gWV
y3m/zFMP5BPfri0ypP1JePOP0jteXfvw+d/r4VbJ8seXmCaOf6xDvxbl7jp9iRaXIOMgdCs0HEm9
3srETj7Nd7WfiePMx7n1AL1qD8N5ay1D6AHRctI8Lrbqo/hg7cyDbCAele3LJeXhgcTPQ8JpgrFL
G/PULUI4UQHFNcxo+Gaw7PaZPmvek3W/n/DcB2pzCdEZPN6Owd78zF9hi3Hegto+6ibmtveM1SXx
B4CEty0DjjYmCz7UlKcN+seDZ7iw+V7e9cxM0X+ij/f1tOtmZ6aadHvtN7hqi2r5gDLdF/4leHjM
aWe4NE4ojWpEjzC4noEFdiZ+Wzfj3SBiBmcCzzVsYcrFL/JtRnPCXj5KM0yLbXdY6LPz8f15mH2u
7Aebdvjy4ffldRrQubxvJpzPdAFBW442WlAoPZH2I7+SLj4pj3F9/vd3v9XC+v7urCdxQnqiK/st
TfjH46u5rLeJV/e7RTkTyI3N+faQ2h/C7CDOt18ORhc4G7j739kk47xVnSdsxNBU5s/r2a+j+wwC
v58hQ8evabBBa3MJ9ZdOUGNTpKOPRTsRqaVJlIQnYxaGktLkKyLSsbFXMGXtajZNOHAin78Ys6fL
5ZTNfxfz31Mf4t/P+k0h/89Jz6dWRIzlzMmTFJn0/35qRZPLIk7KfjcNretZjSZMTbdetoe9shhf
+O1dPeN2z49LZNVmH2hA+l+fv9zM3s8/XYwmHlC3AXOWzp+5c2qWBRUTlcv0TJC3CQWziwN6Op5R
1Qx80Gj2+x4y5i+BGyC/iBUzCAxjysL/+xCWYERXTRhxk3YyguJw0ejDIfmrbLG25+YM23ej3w0l
lpdi3TNsGJ/EDxxk/36Z2s+Di/tA1h31RAySmRj+9z7SeIzK0miTHU49+cxERn7HIT+iq2wt8Ndo
6ErQEz+F++Hc07maIbkapwuLOQFMXvHFZMCk7TTJxnqJXin090vwGnxpn8FXecErwNogtRqS/65p
kGnJrEVe6rcvLqRfPi3cwNa7qWeCBhoSrMk4qy7pRyqv6Qx0b/EdzYWfwz0g0KBFyUcBvqBmf7Nu
IDZ2je8bEQOSK6Ry78RwcrLy2hYP4UlDvS13vJZzwXPl10Z36su13xjP7ZtMw4LAwNzA2HeOefAO
Kc5DLnU0dKKXhNI4czC7vpgSfbnE6TDUlDEuEM7KBq9F/zDQsWj2IRirO6N288e4UkeVEAYKufXk
FXC7iHwrNPwwFrGH2KX77MAA4hrb5U7alhdp2z9L23Y3/RtN+yB5BEHjm2iO4AdS49GeO/ll6vhn
z6abWojY+Udy1MGVXbxgCqdfmc9Up9lU8Tv+UT9UW6w6dr6bPFknHp52PcY+SjmbJpz5NnIl1Lm2
ERIWG/HcH/SaatxnMEoX9IGgvxe26Hul26adGW5/QGZ6G0VE3n+vZvXnav7vC7k5/nTD1/I0GMOd
v+9dPBppQq6FfXlhOhO+BQeJww75WOZ626jFhxQrDreVqLbpu2eHdtdJc+08gFnxXe0EYsJV1/Q9
k36exXZ0MWOYjIfpFz08/xDtMEy98wDf3PH/xjad+gVAsygZOsXMTVho0sAo/bwPdyYtXBKV3h1d
WL8napMzD0F33Xf1Q3hE0nRJI49mqoX+7j0Mx/dp+a/buHmPUVzoZqNfw920Ta42ftse48nHwLVc
7YhcmuDWTvDoOe2O0Z9w9tVZ8VGIM8mYVc8KAJXQFaizzTVWzBvT3Ewvkh6VcldmTf9R9QHGk1VR
RcQaA0M0YP8bvpIcIuQgt8HOerAOHfTtaz1NopzcMd9xJndVrMA/9ZOJMVj+1D5NnpHMBw99uCyz
87Q/onjJTC47lBivUgy7QMTCx9jNzuqWRmVySj8FJ9jqjGjPFfKm9NkTh65lfqBa30AAH1zBMWlb
FDvLcOkdbYudcbw3z9emz37zPf7zmDflheEFNTLqXUBaJxywYn6aFCqyBwt2LViEY3hmeo9xRLMM
txNvOzooHzITPyI3Mo4HoDZnYddiNT61t3EZO5hLb6u8Z/hs4Im2YZdXFyKYo10SEDer6oIjbDQX
9/8f5cp/P9dNudIb4ihnBc9hPQiH6gsfH+JQuM/P19X4XOHrl7K6CUSOTK9kLTPR2SW7Irpz6Fl/
iZucvJpuqjiNED9vKgFgS2EWSB6Oemt0Qk/SS/sUn+N1U8zkS4TA9nWJzsoWl+/j1RH3ykbZGAfr
0DxOUj3Slt3Inyqf0sFap+g/uNb66vjvFhwl/zyhfGX7o3oQMSXdZofkgI/ftiwec1fY9Y73IJ20
XTHZFoqGrSr8Xdvp2H2cCvQhHZBEBwZKGR8gPdADTtYmRThOq+ExZCZiOYAdXlrTyR8YzIzsup15
nppQwh0AyU8MF/tKwYdFn7JpCcD+f/fVpLsnClfV3w2nhH2OXOfO31VbjosHzxFqO3vsN+lJ2Etn
NFKRlDxUT1dE45JgY0RwL+8tnO/89XYD/Hk/N1+slXQpKwbux0OuzozXqKQfgoO60V1/4z9G+2li
QdO+Qkrz30fKTyg3b0LF/MZCjYZe6fcZ/EdmjUZgag5pgTfVQ+YSBSNC8Db7spYFMYOprXButtna
d2ksumYEfVCLKYnkbXyILtKdjtpfP8ufN3MD7tKSzlS6mpsBdrie4OTdpniNsSOIDvHO2KkWPpf8
7RAwS8SKb2sdNUryPWoWFG730g9J/Mtxi+42CijgejERuBV7sozwaklZ7MPPk5DAPRXYPMpO+6SK
mzJBqj1/l609ZDdr3eLGGLgywtU7k9RgIuvzJdN5uU+OtAs2xrbcBVQXJ21toGHnOZG1uT59m4+l
ew2NVxAKwUN8CXfSuXEiADBO/lg8eQ/JU+ii7OlUT61b7Qt8NCd5e/0Q/PZc60zOBtXje+l660kF
gUZyMI8RNHXxYsBC0lwnZ/9ocvNszHEVPE1SvuQoJ5aUCzWAgbjDGKXoZ+pW3pYiBLDEUT/usRL+
ur7/fJM3gVEfWq0yrYhVBpICt5PRbXfxBXWXCc4c7Es32QsOckscvXe2+jcg8HZr/XFp42ar49yH
WbrGpWWy/AKNkUaeawKKCT59/tTYNux/ABJ7hSVXOi1eYkTAnIQJCc6Nj0LvttVnnTsgGyz3k6vh
RtyFuK0wZnxW4XGnR8by6dFwShc56mN+tBzBaesNus2PFAHVOUWMGWXiFn1mVsfSeur2FePfzAEd
UM5E8K80+EFyt5sppUhlOwJYcQ4P2VsxEjHzg3AMLv/e9eoUT25fiibLkiYSAfEpvIk3RjHWYyvw
UlCvZ6US2feAAsmmo4eGgf9bzBkggE2C1S6+kBjQHn40Dzrum6wcdfleLpH1I0VMt0oLiPvqMBHZ
iUTGMr1zmH27b/28VU2D4SlpmngLt23bPhEwlBDckskLCrHFssTKqNquANEhOjzCtSdfWVY762hs
7rymKQ/817Vvlm3YtmrUtlzb34Mti88Z8+nWiY4eEP3p9Eud0qmRP7eWnQuCBxSiMG932WGkNgkO
MDedZI/U6PgQAYdblx6j5vpRQak5PZQPhbKFaE7o+vdN/y3HVjXZEuENmhbDiZtvG5ZlJA0Z3xb7
DdLbHPFTbRvvtL2Vg0uttv5uXEV7WloE0Iq5dc78+l5GB/X2r6/uf+9iSvn+PFe0oPLMgtgp1Kvx
aFI8D/MenW0gfFNiMYK7hKK559c5fk/fI29G5VIcwSem1lw4xOeKNgEdmX0NLjB5HMRd/m49jC/C
IXD9d33XvHg8FSOo8cXfyycwm4FbUevsOpTPCXLOdXXd+acry1UAh23thWRHPXgmr+QbXah34602
0vKqtiEw8/hYkvsqT7630UBWEbkRAnhvsu0z4TJFaoSKxNsNL8FT8hQMMxWM2VbceEzeEtkhvsoV
auDVU6dvtZMwiXhna+FNafjJ+ZfqgnVQuwnXEGzzR7wqqaeV13xL5lVxEvz+9wL4W5WoGRINAEvj
zDJukxsl1bu+LBRhOoJcpJ0eU+CYoLe8EshnSqlf7qw9pZaKB3Pvlk84Yv4u9Vn0NU7qUIQBTqId
pG2X81Ydyc1IpIFf9CsmKf0K/oi5zJWZyCh5qhKre1Zp3/d3s+v0yULKmBYw+ng3EdsvmmtjBBJN
ck6qQ3DskDMKT0yMSAjX00vHwgrwEYpNBw/dkfLOiaH8JThyfZ2xnqaTQN8O9qy6NYvS6wS3dfSd
8IDeisnhbrm4WB0mUmdJXfFk0PFZIOJ+EfYF9mk9h7ZRogBE8K+/9DXl1SW4Iy783e+4eTGmJFu0
fyUDDxTjpsMTCB4ltaZ75OT+XvNtelkABs64S1nLGh0aa5k7Fi0ZEJkCoE0FcFvwe0S4vSTDUFzD
AXC0LUcX6JjIy7vHWL57fzfVKu5rgLINw+PFJdjRZq55ivdWC5DoUPYTpDTeYfbwferDV6Bf4up4
AznCKdlH5gIEzLIB0Vfa1tHbkwp4wBb+vTX+trQm4UdYSZZKL/m2tzqOFfZwjNHcyA332pLhPe2/
alw0H9Vz8ey7JmCc5sLAOPE346t+uSfcfGvoQiNb5wZU8xu8TmV2048ULLkq5aTxXB+mQDLXHS8B
fJ3S1YKZBVlo+Ixd1MuT8/WhO8vGvcP059BGNydqskZzWbPM2zleBmCiFfrIc4cA1DgSWtM5JVTz
+lMAzvWuU5th3mN93Stw5L/sKRqTU/eetANS3s1J2nZ5E8mDT9IKqPSIA1ccr/A3MkDe4ijrTulo
tNY5ECMVqX+wTQ8eKf2/v/73y73dP3/cxG1gafV+LMgEp68f76tXxXq8Yhvs6kAENjrOXnRwPGtx
b3z4U8Sab/7nZW8O5DRui6wSBctVHfSicGR4kIDFIlyCg8SXhMgeQCXaw9pC+0ruTW7/Vt8xslXh
d1kGsAjtpqTK8l7U21zDlvgQT3ksLfDgaGrQAq44bdVELIbaGwuVfnhFCDOsreOVRtyWwjxmMWAf
8O+PMH3o/34DJNAVQ5zwGaYo3Xa0/CQJPSmRR3eyQHxCfp5IVWdL4bqQ0LmQ1/++mvyTC8oJONEz
dcS6AE6oN3lIkZRa3YdcL0SRycIfu2o2qeqv5BD443UyIfCNo6e0iy7dhfowT41inVfNl5G4Q24L
jbwxhc4ZvX5RGedk2FYbtdyPXblolHlSL7zY0Qpzc4X3AMKMgdjEB+rLYxpkBy1aeu2noK9II9eC
fvbGuSHsZLQ28GuTFjFoCi16s7LQ0Qe7KR/r5iz7p1YbVmokz1R2Q31uvB3/MOA/k0ZuBKDLApwM
FWu0hyhd9UrBALrDcQfsNH8Stx96SUIfO1E3T5GTvBoLs/4wAV6Im5GqB7jCPGQUI3pbr/jU5VPK
/xhkcD3MixXggKVr9qB4S8PfG+JHlG407aUenquegid+V9XfonFOsXzqtJlePKpNuWwZlKmGXYwz
Ti20Ij2es4DJWir2iEQpQI4InO70fPsrYJAQTUIc4Ubw0rnuz+sAJfIhdQWjWeK6q519eYHc1zyv
4cHgDLSqw80AE7maxdaS0WtAdZIlmxxQem3NUCubA7CySv9Zy451CBJi0RBSaGhDsxqh86DjCb69
3nr9QxRDAirPGTY1ZrHoY2Rw+3chW/FTW1Hctmz+VnxQvXJjZHarC59X8srKn/MU3DRPYGAuFvR2
DYWraXEqemqtj6xJX8xeAlQ/K0Y4RA/juOLGS0yJ4o0qf9YwCaC6BOB+8RXibB7lN/+arXojWuQG
0LKFeN2P11MIZibVd8Os6HgeVVg00TEDNT+as6C9MyiSpiX/YwuamiSLqLkZin6TXym9UIdBm1KD
iysWiLdqqFCRcMzXsgfFCZSMraizAauRO5vx5+nDXvzjwjeBMAilsfLNeHSb6I2FrUCvApU9/oJQ
t9CYm8N+bM7D0K9odSkaKPYN20SNHgAaKYYNglgEh8Z3H1vANDNJhWSwuHOL07P/eDcWgdLEGkNW
v4dsf5QtWjuoZWBFEOMQOVNtsWakDusiszZQFlhbo7ZlNbBKk9iZ1urkSxUAcAc/0G8KeXnndn4c
m4ZIAk/DFpabCZH9Jl0wS5SO82uL/gtYfNwWGlbhY66eMs2tMD3N160254VU6LimzcsgLRr5pNRL
QqmIyoQxs5hgNcK9D/mjL3ZzVzdnihYbY3jVmt7NlRcJHAY+RdkSLK+Vv//7+aV7z3+T8UaNUQaK
yvOzVImuLBcxWEcQgDRYGgvMH6p2EUp3JvA/jqibx7tJYwW9McLO79DKhVFsfIzWuo6ezNAth4fa
WxI6//2Q2o8uw/f1EPlRRWbmP1qw2lVOwh5wg5v1Sw3yTWZ+lf1p9FcBAr3g64BLx1uq4hamBcho
Dh7LusAParuPwqtn4/XID5hbfYr3F29oRDAQurUAlv/AXyOIK9fV0Kxia0UIS8RLDa1AWWfdEtqa
NyyJV0ViN/mwMoJ8npKvhyJ4QdFJGWzzhyqkToiPtXReN+qdZsXfX/X/PvrNSqpjvFL6Ie/dunkn
FDWY5sIyAxwc0fya8XH//ap/hD6QCJiJANwkH5pKpZvrSWETpqYfGW5u62RiSeUUS+96knI7xM9K
fgvrVZ3uknsl7Q/W8u11f6zj0uqRTTXcOsX0niNvXIZJMDc5GxrlktXzOjl7/rtsbqT+IoWndDBt
XU9XwvV05w3c7qjpTiYcjYosMQvOugn+emQkg2fGhqvKJxhtiihthNIZ/N959lan6jJNT9b1ZHV3
9tSPrtT/uS68ec3Ccsj87kj+EViHUjalseTNx2p6aBLR7jPRFvVsURfXFw23Q50cIzazdRn8Dkzf
vpZvCYSsdqDUh1dG6lGOwYLOgDmvByyZwl9G581z9U6N/UOz4vY+b/JF7LqELDcDw630fB1YF75W
W5EE6CBtT3INfEp+1OUnJVlhNd3fY2j//fIo2VGccQQxj/lv20xIUj1PBN9wxVyyKw9JW792/Up5
jM9pCnqlGeDwnXxTd6RM2Ut5sfXSe0vkNj+YXgHDIPwJpmJR/Qbh/fGpBC9oozLgFWgJAcJTNnKi
L/PrSdBxUnN0rdzKVIsylIoUyqeuvd1ZordnMNc3eHhqdPIT1CRvNilIyyBre0N2Q4wXQ7unbx4+
6aGtCDZoJvjE6Z3Fyeu9OfanS1IQg7sCXUZGdLMrWrmImmjQIUiFeK6X15nwpNeH8BdjGH8pokix
il7zfhZDWKI7+dG5EVQ1gJUwVtcdWcGWPuY6+/AdqJf1Uh42hBCO7CsMD3gi4TpmWqCf+q22FPEI
iGxzo72Jr2OCHsws/BWhl7Siz8jKWjDSCTcVNGh+HHbnX94m3BC4bWXdr3XIrYM9FPwXySo+jNVM
UJ0A69donj0D3/YjG6kB3wG+pC5KbHHkfeLNK20mrIzHVj70r6K6yl6yuSi/G8pM6FeZPvfafTGs
9GFxFRbak/Rb8rCPClZysSp2Sv8tHWPa2tPwgM8SNREuAE78THwwhFVtLE19IRuPd8OF+nMNAAhA
kEQ3QB0DhrvZB1Y6ZPQxfdlVs2RtCP2v0ADlkwEIiQZtFnjkG3Jvq2a1j8sOb8XYmANengtxDU9G
Gu2wG18M3V9WMgPCaAAEkZ5K4/sorHCdEyIIgpXsVAAITAPkUNhdrFBZlm29VPVmUSj1Z2chYSHW
lyE3Vv7VO0la/ZGFvj9H7WbdUoG14j14zHQM/Jl9StSnjDgUREWAgKrWzTERK7ksqakkuVlLVgnx
bwSfk5pgdNhobfOWDqwer3NDvX0oYuFjqEJXfzXhTnPEy+ovL3sbjWNohTs9LWxrqD8rBU9HJT43
eKFfq/FcaPeoCd8dhNubnsajEzATc2ZrOuP/CBd1FuZCmieKK5APY7I+2rW0CcTnEFMrxVbtTnPN
6pjiGJmgYnxsjAO8X+ysQdKD3cjnsrRsvIUE5U9TNr3uaNhty/2Kr6AuDAcueTH3FVuXbaiUYsHX
fIXBZQJsixeCv6mQfs52EZaaT7m48Ohx6g/tNV3ohiPoc5zag/jJQmjgXpD8VrT9+dgk5RL4Rnqy
N1EK3kGjDjltVW1pJAcTlAoAxyg7lW+9dfL956F8568tDH3TNofHdlUlh9TYx8pSEReCd6rLs6iQ
BdhNvUKqIqwv8qUydqK2kPSVVyw1azn0r3r5njqW8NrT+c7ngvpelu9KtWr9TRp9NckjHTQJPR1h
Djguj+1+JOLgRl0+eyjXVg9SvR16Z5Tfy/w9+1CjxYhbbLTCb50/r7xthc0nxDfUdTaGuooBriMG
UjveV648h80iq2a0hJbBsEjLhaitO+Zt6V6/LkNhEeurWFjIWwNfz3FwrrROv7meX+VH6QbrdNms
fFiqxWLkicGimbDa1x5LAENQxk+cnweIsnq+QCEFRqRiuWxuDRGNZ3ofD83vYC0Mj7X2Lpd2Xmx0
dZ29dVTj8jIHvXbd1PlmELa6ujHVTYg66ocpfqTJSTj2EKEbgOiuli9D7ZDtWtBRgPS7nZoA2Mxm
+bgYgiVXKmSILo63HzyotAsajyaC4WjnaKu4er5SEFMEDy6tCn7HyM5awahTW/XR6p6hrfSjLTxt
fMNkHbGFJmuim3BHGyfIMiNSkMUKz1YHNXV+NY9xYpen4cqRcmFZcDJMc+v1kDzxG2p3aHgWHDsk
8bNMtgyuR3Wt+5s68Gdjtx/0eQc6bIgiJ5qOFgb7yBuw+0f1kF5h668i8yTnblA4FlsPykiuPKQ8
/1cpfI0pDaHHHDZqRkK+6RCbQ0QlnymwQ1v8XD8UHcWyl3SpZy9F8qlrB2ipXvYyDF8aywHKYW/a
vr/QeIPMIyBls8IAMrP4YB9DlPV0cGiHKFgruWt8oakiSNvYcLLAKdpFy1iO/k6+yfgk9bwZHD6o
p260K9ROYaZT/g2OAveulW012wjUOKbb+I6YbbpuFwBMAnpUrpp8KaBPUM8lZAmUtZ7d6S1K5s9c
mj6BRq4C1QxLMPMm8uWRJ3qJb8muj30KMtv4H4CyCuywv8SZbQr8A6v/qQFgjjGYti/kj0A6o66h
dMdQowG4CpnH7HKwacAHaEFur7/yXTcurqgBEPy9Rb5reA0f4L6h+HhPzbiIDvpjx6amgb7ov3Xr
BbbQOmPhDCuyCEob08534+AWhdNohNGDroIn2cl+OEOgomUVc0EZdLvdrFlT/MzOPF2Fc9Ete5xx
qwkvSNiALoCb7pEP36zJKjrGxaz/68pIVtUwH0M4THNJX9C1o6sKzVpbqMKrlM8ly51IyQBy+999
u6iuaxXCJ4ZTKry/cq0jz2LL6/4ddrwU21dt1azgSwP/HhQqsK0K3x+pCo/8ZQbKNl/U3VQHNtjY
vuZLOIUkMZB06Z+hk7Juzt2vuVlvawDbJGA7ARsZBzZYWDhqvRXXUBUpKWQ0AVAuuc4asB1smmUr
zta5ehg4I6UtJEU6XyohHAR08MXKHLt15EDkMDmJRJYpuh3onXwgti+xH5o9RTcW4//Oes2fWTfp
PqMhVaUsZcx3U3gow2heTYZHbrQBZocVN6o4w8wT15LgiDCrkT7tZk29nv6KPt4eLZW8t4fAkQwn
0IFnQij9Rezv5QurqhbWurSsV4312sSnngcx+A+QdAg/pelfuq9AvpjMgDeKt80km55KGK3oJtfl
mxrNWINyZI/qqlqXtJPncrEetQWbXO6OE0vOs5Bx6fky19eSmMSejx9ERhp5ugO9Epd2rVzKYhH3
0PoDx/LX6vVJ4gd2p/hD1ZzesMf+RfLWEKOv93r+34iQm5OZ4oUGnjQNcQGO3CQkQ33to36kftib
oWM9t8MKbR+5cJURknQkIo1oniy+doGARrfErT7E7xe16Gg/vhu/JcvufymcMM1WGpw0BcGQUeWs
St/1S8e4Tq1JX7ILhNHCI7Ts8l5c+Y72Px5gsqbD/l1mXHfT9bu2SmV6SiC75gVFveX1LFH3oJPs
L6VuDj+xF5fGEmJzohzD7tOvj2q6D+Ye4PR0KV4SYeFPc4x9iDgcDH80Bz/axKaTFKAoaB7b1Qis
cdZ2B0HfUZhEzUPf7Wlvkj8QeIg6cX4W+MCe73SF06r7Ll9XySlGG+Rkgo9Gz2Fw1d4xaFrn7ULS
0pkEJCBaoarTn9ownOfRkWWolSsLfIHycLWezI2VcTqtwyieddquL2yJWONbFdpQFyOdmciPEb16
p4NNkLtJvo7CZaC9+eS+5qOSbghGCCh2j5KH0c4iki6aCp7dxm+j78+M8WJ1ocHgxHamWxvhqTVW
TTAPr89ivKxGBFkGErUnXs+2QqADdavrToAS0q8C2A/SR0DV9cG5A8BfxE0HSn+WnzV/feU752fR
PCUJqRJp+9N0tnEOjdETZ8p4fQxlW1P3hX700x1rZYoWUzRSxXPXHvx800VPQmdD1E3UBx9xMCzi
EZRh2MdNCL3Dn3lsTO0t41UI0vLa7g3taEhLPya3s1EAydKPMoYcgxKCTFvPnJU5wYC5pThLP4rY
DvwHA3fxQwHDJ9nV8SPZShsulYwMYll/1B/ErH+HKukHRYl0hR7O/y7Qm9y3CJVa7UKqs0wFNM5g
JZOuc6lsUeqMy20hpvsiH2jYmEtFy2BGhAslnY+KanuDthWrvprRoVrkFWi4pHMFr5qbmTHLBqQ3
xX49DsBsA7TOjfg1bhvAJsVak4V3DSZ5GSCpaZwUDVBzm2+iztpGGbimQH1KosIOs+xVF4KtZhSf
eY8n0sjMtUsflC6xZk0vnyxB3aeKZTdh7Rad9IgTJOXvrzgOD01ZLzPrUY2MmRxwN11p94XjT11X
mhDJqQU/o4rlLE+qrUkebeXoBUUfcluutJgTLckX4ZgsBlWjFx/NJWxTGMJDeT4r8qkvURSTrraY
XEoDpmDp8Lpm6oASDh83SfxTZ3FcUQ4JUeD4Su/QwNzxjtcm9a4/WPuG7dlNKXY02pKTZm89AGm5
QHsKmRbQRdVwKoPuIou0apt5mZA2NqCvBGxutGWpGge90WZFTW2h/CpbHILItEoeR5SRwqnQjQF8
t4hoSsbsEF/kE5T5vtC0Wcx7VTXERUaS0o46NCmX1xL1IsabPsmAefR8/RjXFaU5MiBS+aBGMOhQ
KZFTHj8r50Z1yDu6RWnwbFTA32txjmpKy0ElrsTuN6D5QydW+kxqd2IWPGvEbk5aWKXSFhoJgGSt
VmwCPQKwRjsH3b5RuxYVp+IhkJb/XtvfGJrb2DtFXcMApCD/KMFHqddHS7EkF5VZbmDRVIswXpvo
pVl7ZOwAIQ7MY1NbZtEDWXX/h7QzW24bS7r1EyEC83BLAJxEyqZlyrZuEHKVhHme8fTn2+qIvyWK
IcaJvugaWnJh2jt35sq1VvazcBRUsX8MV/EvTLOGFVnfOHkV4miKMaTRLBnyGjrt+ibr4FukKOlB
NMXIqlBdY2X2i6CWkcQYblNs04xy1wXmrDEI0oBtPGxQ06ca/7ENtkHMO5tQoq8Mx1fEG/uhwZ+X
3f4BBaYS7qdyjW0MqQ5ipcyVGYGFz3C4mn98/Zqcy56FiAAahQoFP6kKbLOPZ2zVBIsEaZ3x3wfp
G9KnMluVtDWdsz56OXyxvLwzGr/pXd6Hjtm5ituxpz8W6UGn05mtaBEvD/w4cjYqfYvIV8HC0gO/
VNu8i+3gza/qcGY046o7zO260g665dH2RWCv+5Bv//NK05HO4LpfYy0wrgN5HeX+IZ/XIeazlqhZ
mlcNeyWYUfEvh0+IhU+z1UMfT0Pbnf+hO2LGnjGvQsh5uavIu/iPtTcglWX7MSI39QN7i6pvEPke
Lldldyp8QkPY+4byTUW/cDTiGy0KJL28ussVqKv0+2xb1UFfRdXxDk+BPZE3YTUqB6VzWV3GQ5e5
LEFV3mihr9AEJEXkb5Kzkkng+NuCD2m/h9GSrS2cX2DypQdjutOkPW5y8vOo7TXd1bPdgoGbekzv
ObGGjYwZ2SF4bRY6364ReaQHTewDcCrRZup8PDSQGqXlA26Uy0O3IyGdKf6xWOXbOZtux6cgucKH
wd5n/6rKttc21kD7eoOCcvo5HIA+0/vglbSVANrBsHl2tAPNbSl6xjqVP5fKrv1aMB8md8MtN5gU
6972hvSHSi/mLkZ7a3gtZ3WxGq3v47yhPCGP2cTxtsGp6lRYPNW26e5IHmRttWi7mGqy/qX/1D1z
XJmFW45b2fajb6QF1C8M+Cr+TsUua11yBjlzZ3TLqqf3bCq+vYYvSbBSci/9N/yeMAjlkHVrCSML
Z6UQx5Xv+b+FusMkqsEF8J41Ya5lrKtgtWFad57/YcBDBk71ezHdmf7AynhE/Vk1bt8elXOgnoeX
FtcHfPsewVAMFf80IBTqEtypSi//Y7db56kpBVNfMVbsdO0RYvjSrXXjIDHttV2nVD8YU+V4tT3n
+M2i7P5Dvuo2lsflWP/6umG0AJ/pp6R8y/9QleF1ND7wR5W9Ga1GdeW8DtjHZ9+U4KCdEdh02C+K
MdlY9k4Tt79pd5Ch0Dlimy7cyQj3qt88tYwgq1Zz7mYGPHDlbQdM83lC8z/5ZuuluEVuCTNYvwDM
0atv75x/vw43n9jEItzQuBMWFDqtkUtFE9qMNrDLVjnYeJ8zR+0fFpC61x+NcjU9dFgjw/HdQexl
/mDlWnuLVQfZWnDqy9ADrb2TbwRA9VoAfH9HF+VarKSzRW9eOagbOKGmaNRmsRfJJODpnjuJN+mu
Pww/nFd9zbIqhE0gDux+/73EEmX39fsxLvuovB/oqiDGBpwqhX/8GDM0K1JrLVzkQwqPiikMiNlp
3VRAoy8F/Et7l/G+pAOZGv62zZoTK/qOV7EoMHM/eDVw5QIEn1aAhfYuRjYGFUj7ocWgT67OsaT4
Q+Xnw9a4D00Xc9RY3uOlRMEXnigzQzgS+FXds8BwxzVOnfZ7xCcw3djoOsEzp2MLQJkguyDLroxb
6ei1h9eRcdAwoJOOCPrjw49SO+ltaSmHUdlgatwnL/w2LmhYaum4szrHZj7X5jGQzq8ZihfFqV0l
2mOgOZpPabCbwubWHemf+0m6qQoEHy8iW6iXP95S08+VbacNwlBTdkfQHzGx0nyJ+pNdvVrd3kL/
qsubQD+WpJkjoqu02qYNlsrdY21g5xc+R7q66VssvNu9VhbeTBgrGz5ZiUNo7c6cDIHBvb9a8WOM
o/6Cg1TBELvibMNYyrP5b6Ytfqe0D+WEsUXwiszLDTRoFPNmZMZYDyksbJ8c1O3dY66jeafbqtDt
wNfT9KfwtJS+VvE7E6H2iYqz6LcF0sBpowLSBSC3y3mQ/tQkiEa5bxfgL24/lR1/aMCjv/fRY6dj
UJguq9Y+T/1jb1GUBq8dOJJ1NvuTXJ770Q2tR601Ba6kjyQ1y5kvE43gkc2mG9PjwJ3iQJgwjZE+
Zzq+DDg7S15S+GVvCeKJ3f1MYOBkm6J8lvFsCzW4WBXFOQaj2KlOEc686knBJ6TPQJf3ZKs1UpHp
aYowgpjOwcA5cZJa/qXEdxM7U6RQxOwkcuWaLsqzZnE0uo1OmdhjHcuPW0c7B+IPpOxpPADUwJfV
sxbdoEZciXmsHWzLDFuzRI51EWGKEuWLOsKNIIUy1jqORavcx8RA8+qjbcH/882f2qZPDu2u8MnZ
cQy0IHYDm/nEu7u0v5Eav40z+ZiYMNEIPQmTNZjnYL7d8LvERFbHbhy1eTw0B9ykc87U8M58QV1S
0of01df6BcEilH3q7h1F+Dbegy5BYvHznQJiiE0/PbPcnZ7bf4v9+DctKdQ31S2C6WfZnhA04RVi
0ZRymHZ/aRswWF2jNsowHozgqa0eJ3aGyvdcSJPlGZ6msQlJkio0PVD54uXcxc9jQ28Aa7caVZYB
pShv1iC4JGARW6/BmH2SnpbhWDXYsq7q1vbg2egmCBIHr9jLinV2+tJrdLqm7A21e1LKp6XIPJP/
UlXwqVo2lhluZKCFOqrWnWLB83mRIOlzkrg2vavEXsVd4IrtEI/7iYakvhc7NTC/RwthHBMq68Uq
9+pgARC/6OFjM4JVlt+H8cky42+NQ6pLtxpXzOXMOh/NkvT6+ygzFtW27g2iY0vjLJP8lDueS9tV
jJNMdzimMCxhVFEYWvhGS/oxdvDi5JfqnD7DvYSPtx4zXxdnXQJOl1uu3JmuxjbN8aBOdbKHELTF
AHBq9Sd2YpNkq69PuDf482LxmQCjLDxEIbgKXnTorWpW1aK3hwNnl5zsUvq0r1njd7Brkw3O3vsG
GKVw051jeaqzk6r7Gbrovpg3oNiD190EQT6HeJbZuxu6SNNrJRr6POSGoAzIexuPv1eIAox4qZPN
+KfYMj9hDjfL09y69S2PmCvNRzjlJp4ANCBokdsX54s0QiINcn1AcuqP0NT0/pkANNPISVyKbrN+
HMaQAuiV06OcHVfXNolzZq3TZmzns9Gkbq7dVYQuY3pdUkhmzYnVLoX7DrUVmMsQFPjCP9KHlvLT
QJ4LFEKE5K+AIcbCcML2NRz1ldHmnhU3vk2PSB/on6l05xXiN35ptXMYCzKRbCMnj8v8JDVnulHQ
WDyteNVIGkzlpWDaKmtJBoYbucrAJF+a2DZhtg7+aettRdtfik72fJgb/DKznLyUcjPQs200HQUH
RZlO2MXdOMHfcobL5UayCT/WwCSSD/3xADcHI5elXu8Pk/rSScdcNxkm4MOSjUIcNWv8kDHFzRdX
Wp4loz6UNWMd7sVGEsdY3x0hLq7UeiNO5iDfxbgixo/ifG81HGXhPNOtYrWYxi2BCXxB7uzizq23
qUSC+M7KuMDmGPC5SE029Ydx8vNnGBoLoNPewjgS2RpVuon/9i76PtMgWTHMeCRPdDwL88nWLbPf
zbr53Y175WGmoOx21hZPnOlBnVbwPCkGIh80Az3URnmQ9wOOSFs4ZKy0pIDUvsNvCo1ds4tUr0sP
9mt6H3N8E2qBAdotIwOc1pf3mKIyeAT69e9gwYnUqw7x1t4nYLPt6i/O54Htat6ETXBz3wU/QbDL
zAeUptsJrB1rmwJezeibsH/9NtjSylYZNbsd+5Uy41yy7kz+rT622sp4iiMvdTZo9Mh7y5XFZNU/
1mureHaJUKvZ0CzGwa9YPZA4MC3gr7l2CIp76Vxj/Vx6MubAvvOMvpoDeJ9/X4x13O1Eh/1s/syP
FYZK1dZp7+CQDPJq/hM7jAiqjLUp7bvn8mcY3nMdfd1aG8yBUkj1eyorR+AjLslHnGJJo5GUPLZI
DXOvX4P52PTU9j0N8DXUG+F0y8yvrf23STf0vmd7NZluBwyfrEsGTyrr6ok06SnjV7dYX9G5Mjhw
VsqfafAjh076XYDDKB7VC3irqyU+BWe0v1V8XMsLbJ18QIGrg8nSG+nyXV6QlgBpTtF2dK5YEonu
BnQV70rOVvVuuZu4a5keIrQltFY6fG76a170aL3iEn7QUYEwu6CiyvaVBxUY54QfZDJtpLWtfqvi
G122T1occgPu1aFawA3KMu2LY6TSzTkplrw74Ou4KB4doscJg2luWEwik2wyBIQITLW5+Zo+yTLf
Ls2VUTXCvNS1C8gsHZQ5LK24O5ClVQd7rykrk9O22SLUyHp32M0k4X+D78MdZrPp0Xly7pOHHpEO
OWr7uz5imU0SvqqfgDd4uXZBk9XVfIOgslMp8B8o5elOvHVHa0a3hZk7EE1Bom8ZjHxSc10+ykW5
2Q5J4gxh1kHL3hfOJo6OSX+S7FNT7iAbrWqkvZFoxZCL34/rNIXpU9FSY8IMORPHyhjPbgJWbpY3
GFS6SIovoh8JAo5f9OMVzbx0gEXVoKXJErTgsjQbaKGvFnOX/akw6xOZQ34PDsV42NljNsS3snDz
I8WZti3FjB5qBc1XH+hS2T+JGJrOPJB1cT9ZiLdXRvrd/ps3PjbWxZGjEsukIvW01Keo/f9PdWw8
/gD6YBUI9dLHs2eYUODMrdwetIf5h0x+BmLHULhtCNf7Z3cnnS0yaly8HrQ9sORwajbJvr1BSr+6
qd/fxMUBuASqwfAdbiLZcSbn99Y64dQA2gbg7Xb4roKjyaveYfERWtsdObK2h6bIlL0tVcla85kp
Vx8qJgoke9pr1CXxr69f1CegFHYg/jaU/Rxzn89oyTCKLO7b6jAUxiZrNxSeUWWviSRFeGNdfSbo
CCYixRjnLeJbztWP3yRUonKOp6o6tJK9SWHTt+B45AJl+UxDBgZDg+X884JFO/8PeXUePhdwDAuz
91rMwAGE0qy7wVUWn+DDWid+meDvAD4KY/beOJTv4q4kB62WWRMS8+gUNE/UsZS2xTDeQqSvXgeT
GMNg0raJbujjs2eBifekxkixntk/9fCPHiFKC7TNIKUHJAplrG/MSFtn1a8Wwg3fQoEGYi2VFyJu
zZD06thyLu0LmVo2oJOndUnLqj/XDhkJP7KnaPf1yvjM5xWvBv6oo5C9sT4uYm0XLkNVthlC8V7z
px74QBpU364E0ST8Vodiwk8KPYghACVsE+kpp/4ZOY2t+OiAdkWMXikXDm0ofRI9vXhyux6TTXNy
k8n4UWtMZEusW0mnyNo/fdB3d32xyKiu1XLQuOtGgiRZq6c2ek4TmsfVpq8dT5eMXZd+S4dvIq3O
hnxXDepeJdsO2/tIgTgDE8+ZXdF+S3sMS0NpE5Jmt2D2UfHj61d8ZfPZrAULXMLASsnUPi4Ka8rn
Sbca6Fs2arYXqEhzD8+RrNe4scw/JbTiW7670kWtI49FnXd9XR46a5OoAj2jorD0fTY9ZdmeKuDr
BxMv+dNHgHiO3SCShE8nSBPmiZkXPBhnG24/oF2DvhkZmYHNSXUjrHw+SMWzmQZUFUzqzU9WDY49
ma00FeVBH1R3AHdnyBOw3UyWPajRWu3gI2TMxU7uUx6bvZJZgzsoT1OWbWMY8RynecooN7PapDH9
2PqWFuqT/QoNVuB29LpiAjlOSBdv35k6e4npbR80Kf8eAAoKyAJbTajRoyskCWKfzJbkyRQJcvnk
MFxNbX0BRohtDg9owRMB45swvWUPeeVDvb+zi2NSt9upMLSEdydvdPWoUgc2dMHPM13Sv1+viWsR
8P2lLg5DRDJVYPdpeaCwFkOorJPpnOlcf32Va1uK/YS7tqjsNf3iVatGNsmxHsLJdM5LvyeeCwwm
hR58K036LDMRXxUHCQMknA7kZUiPusGs8tEuDmF7mIqzoi/7FkC4oNMJ9mS2vxPJB/zh6FKApAr9
1hDgq4/qqKaswqo0gRM/Rg9Txqw01nmh4OIQ2ZR6kzenJt5DyPn6nb49yeV2tt5d6QKmaWW1qsxA
Kg5L9EPOmWaFUXKh7btvy6PcKMcZgr0Nm6aB41XY/79CSbF5gP/FrEpAK+xEPj7mNDQDhZFaHAgk
dfoICs5jJjB9wGO+fs5rLxTGmwHoaWqyql30QPQyUsiF5EL0QHK8XQyLlAAa+hmi0v90pcuso3YK
aRhLrpRne7J+Gz9F5koVx5uL9JOdiHh7MPgwvxS7wbq8Ui7pUWtbfLqi07zWfnAouI1vahB5Sv03
gqMsDTP4xb8SYmCpeLToMg/6NwVquj1tMzx4IiYGae19zpyu6d8KCJ9dCwgVmnQo6BaZ8soid+06
Rj6GFRkKs/rgtX79uq5utfdPcbEAm2aMRmdmq6U6WaFrVs8mo/OWllIXcBct4hq4qMDDRQCFOI+U
AAw3buGNMnC5CRzcgFThwEFb6uKwdrQ0bivNLODET+ukj3xjrj0ngUnYFJu+6w5OT8cS2kaa92vV
LrzloISPlvNNrwUnoL2b6mRdpIo7025GnglDx0/DB7lkwBP1J6FXkoSnh2SuRtD2PIa9kp9VK/dm
FZ0qcNicbicTA5iJZCFHaMBEHQQ5ZeArBXR8B3YPc3hIyaIRfzbdVRne0eqQNav+kPLBc2zR5vqc
C3OyovatXlopT3o3rnoozdpwv5gbZfm3qyW/gJyrwD5XEoe0aNzNJERV90sNQpATTArsduOETyM5
ngxBS4rK7yqDKMmn0mZxB/woRqP/XTdkptPRAujLrMqtnHAtZaclMlfaxtS8XP2FKVK6q8j6SY28
XgamWV5GWPtpHEDdhrectr4aUTjuRN+K/04AVrUITR+DOgpWnTi6h07apBz3oKIhxerMmnCal1Yu
/AFYq1Jnf+kd6A7cjMlQ0zrdpTIIE25SwPB2+DTT5KcDpeNlzevGJs01gtcyP2m2vsrap4CZEJE2
+7U6/CJD2NaO5ltmeqNSvBZhHYWhJNg0c2ahYPgY5OpkSuq47YtDNHZ+HjvPJdYaA9xQKfqtpBYe
F36XhFsH38K069ez/Pz18r6SH9IQkBHJQ0hCjCNC47syqOoK5DlzgduQiAH7DmedZXqhDCPWphMr
UTt/fcHPIBIqDcXk1NTeHDMvc1+tz9JSMTJE0vaOj5Q5yI300390igqziCfHLTlL4tzYcKaJ/rIT
174dKTc29uemyMWNXGQMZpSZkxQxNsSIqHBqzMRCqLRV71tdvHXkYzK8pAMz3rRjnHXbYur2LMi4
P1UpA0WwNo6gCCxMJIuCdT+9GNVzGg033CauHEwOibRDZ140bmT149dJqkSJgqEsRJ2gxqcE7iYN
GvlehTX89We5tg7eX+kiyKlqpXe9lhcHJQKT3+ny0zidk5kxjorqkpnezi1E6L4Iqx+e7eL1y5It
B/HCysst2pqlus5tPFpn5l3hzK2NFq07yNfjmU09yNWNx71Sp2AEhjk0Il3VQjXw8cXqSmUUtcW3
J4USebiltjtyN6PYFDPSN+v712/3WiEA1ALVjywDeO0yO9Vn+i6qFZPLyLDe/CS0QTx+NB2ESKwP
UegqTsVMm7Wl+oxd0rq1DY1xtpBgdrh60hoS52sxnm7c1tX1RfjD4odSHy/fj6/BsKtGKrqQrz5G
3hDdBzHWF9F9pwXgc/Qsxk3mOJsAfkLQM0a3OWldfCAv0iU6iDxDzCygG7ck3vynZQFWQrVEQgYM
8fGWZrUrZWk2crzXn+jRrdHXJwZ0vmEj8ushgOPYOZ7M63CyfQlHbcxONZQdM7Vv3crVRYLFi3Bd
YaDEJW+qM8KusGeV+WDQH9LqVetQFZa+WC+heuzRexjOWfxbjbIEC4TOYY5j3K/jCbJlsc/4ST7c
SCA/myEQtShz/u+mLkICJgwmibGeHwzGGLNZR2alM+Qv/xEiK7eWI2SQqpLcCM3Tgtcqc95JmKi2
Spbd15/qWv0tJogbiqzjgwze+fFT2Rn0gUld8kPlHDPdXDnQpuZkN5WJR35SDI9gwgG2ReKj6SoD
qrinOF9WQcC42dmLmeKG2W5XHOJA87tbTo7XckcGV+AAY4INcL5erKQqzccMoXB5GPMXmG9Jau8K
5KKDVPG6Gsxo9saQakwYSjZTuQGeoHHy9Rv65JlGEu7QAEV3TO4IknZRWHTGmITd3JVCjJ+OYHoV
JnFltcnLBV/M18B8dErNt63Jq6FNhiF0CcSe4401c20d//cunEt9vj7nTuMYbUmiumEV0MUO3s53
6g5BiPr6mT9fTFjt45xKfOXUUi4y9lwaI5thSrkw68D7oWQTcGxhfSC2Q3BzO2giRH2MFx+vd7EI
s1bPenVs2Q+Ng6w2cSeUjFEo0QmFKz1hRFSUqwKnrDB7NKdTJwF50Feu61+NrnkJI69NSabzzhkw
yhz/TOJChNUk38cFTi3ezmO8uLnZgw8i1WRKQQ7Fl3HNU08wgNCuKekh7pa7LnBcYsSAD1gXT/ek
u/uKOa5jhsAydvZtg0vj9FCnyrqMkmd7rLajzurPQ29A8dfotAFk9g3ty1LZVV3rUReozo9wI/ri
WvVvB/0wgFK6VDDTFTwWumnV0Oc8plCQMy35oScYfkQWzy8YNTRd2fccnxp9rgD2msjs8oHBNd0+
RDG9GHR6abObRuR2aewX5ZuLiyI/95LD9n1FoOJVkFYj5nk7qbOSNLYKzbdG34TtQxD9CVU43tBx
l3OIpjoWhBdVQv9/DtujKs8ruT2lfcRp7qtIcS08LDs6QnbQ+bGurWAd/sAqRavpYzF7VUltL6T5
NWvoRyTZy+JHkfLmuAs4huRDKpMLipjppdYw8E5L7+tF+/kcFIuI5iYWQjrgzsU+jZIkHqapIJJB
HY6PJEC8CM6XiOr36yt9zrM+XOmyhRrwwcNaLvODk6A8j/1x+QlJcOwhDeasxr2Z3jjjr13QkDGB
UIBRDE6Oj0F6kRLHaGQezVAeMeNDH/pYovhyUDmIhke1sZIb3DtRslzuyPdXvEjshqIvrKCseJk0
uEI4CuCeLEQBqn/9Lj/ZEyoWZI13zyZyiXfFS9u1ptYsNbEmC7CrI31kn/ZwmDShUfguIo4Fd9MM
b5x8b0fH50eEWWgJ6TKp+ccLy1IkZ8SWnHTuxBgp1rhsMzIbAMIcIcz3tZcP+qq201+6nH1rc3Vl
BtVWsR7Mcd/Xpy4ySfCetLjcTKjN0qlGIv+i0v4LiUGhpa4jBoOzCmccAIPUhx1TtQgA9A1lPCZX
oC6rgSmj2HlZi/5Q1p3b0VDp48rXUsOPR4QdKkI23gaM0EB5XpJbb+DqslJlUZpghE7l+vENWNNk
LMWU54cpH1a9Xnhdn9yH1gDe3/+Jmo2s97+TLvaryfbgvHmRqm3aYHYl81E30zVowg8ylQTYAE0A
pDnGX8IUjWhrNwyU0bKf2vCaEsE6udyWsuNFjF9m0oDLC+QsKWQo1hxdRQtl36m+hyLexOqGCgq8
Cy+18ZQuR6P9YyOBMUIkE0a5Girytpu+fNcX4X/fxCUaW0/piD9BlB+YahXmd7C1ytgSjli4HBlZ
7QcQl6L01tK//v4FCcMhH1Sci2O2VSfZ7DQpO4RwpJv4uaaU7toQ5SIwftauWwQZbV54klFs6b+0
rb0ZtqQ5AcLQHlvJjg4/+yJcqhvx5kp9z6ZU/3tnFwcymPHSDynvYwEWs4qj2nvo9tMZjlDDhTlo
/wMkzinWOrnGsetnnE92fSt/1wQO/mmXAtmJlyQKnAtspY1zsxodIzvE9aOD5A9Kp/F7DO6htWbL
ryS8S+XJNTHPLIjFFBhCgIgucFPlzOPjfVbDOd61zKeVDR2ClKrc8VUr7CKktNpLONMX3xQETeos
o9Bcbnxh9WoYxcSH4pRBA/Jl78gYOHVHmfeojVCe2oR4gMUyA5PqvEVR+RsWyUodGN3YZKPhZdgb
KVXny+VzoD0UsvpNxe1OY+k31WEsdVSJjF0cePtliSDayZTczYvlz8LU9YCM4evIfG11mljx8D9U
2BRzH6MD0yrqJh7s7CASskzBPLbaF0Am2lz7VJHVeJyC7sbJei3xfH/Ni4PODJTRijWcZ+EeV5JX
9K9Rex/0IrGXGvvGA15LGN5f7OKMK61uziPTzET7jJRaUDTJn2JfHDlfv8pry8AkbmmqhqnXpwkO
sRGUfaDqPBbcun6js9CG4TyAuX59nauv7911LgJ6KFlNyqARLH4ZeZmID5YiAeD9ISYw8uevL3YF
9rTgg/zfU112J7QxGVVOweytTywfa/h70j9sQZTCDPel8eNyIOAneLMB8wZoXgYFajFhkSZ8DC/J
v/Qrsr535uyQS9E67YYNqyQn1ZTjv8ynaGw/x5or8pGHtOOrmjDHJOl3AoUJ+tcOqd/XL+LqOmKH
QwaC/0e/6+NGSbqwqbuxzZirl69YtUD8dUpBT1i6EZfVq5cSc+V1hkryAi4+cKHXUhFpDdGwF9IO
4+CoSOsDOG8hcxeHeC+VE9Jaw5exiMvMJ1kVDlC4VVhMk5JpQT+NCyduykiBerxLc9lHHBTNwTcr
605RH363rJmztt8Vxi2Tz6sfDTTIoRcJe/2TKCFoiphXpYnX9GPqBYvaytKdndwFFAdRcKpTeJHG
Hg4+tynY9CZdySGFITpvbuedVw8WdCXI7E1FTAu5OFiKAVfV3mRPatWJVk/EkGKK9kESfQ/kztCd
VQIvEUF0I2az9sQhIk4+cr8ABgAkf7gYkOAscAh0VO1grYYExcRTRgej2bAFy3o/IrCgh/z1gsOs
/sqpCJaMRSL2gPRVL0JXU0b1sugL68D83WgMZOiedSzEYM3Rw30JNedHWTU7c6brgqFDN0MwxUVg
PCWigQNdBqbK7JBgANimd4U5rQyzurMCgmDgYLwSvCYaCnUVoa9NtZpbmwZLYPLivQz8UJWJj0O2
MtLkkQKkB6UFYbmqkVva6zEesFOKJq9MQ8SA1o9xwTPFcPF0QyvxNBunQH9wYjxHGncIFcZqOHuS
yCI6wWPRm+KgKbMvMxBpPbSZBz9afHotM0Wzbjeke+QfyJqOsn5vTU+it1PqDCWTnxBcJUHlSRDt
rAKzrsKLowr5OLAAVrGxP3fWL5oWDxTsexViqM24tmEvMBzVQre/HCmkEgmbZQZWMTkeNKzJYGtW
5raDNt5SBCdBtK5CxgaTC2JQKrhScxAiYc0ee4af4G4/MBEU/+1KXk+SccjYcyaQtADtWlu+dxSs
Agzq8WofoyXp6bRl6Qsseya18w7kfV0pPql19LNYClcDR6KXM/NKraJ+QF9FKauU2G4OvpM5YHTZ
jpxw1IZ1k/tS9LqtExUNMizeMrwbFPkbA3B+dE77C0e/VaZ4k4TiV+p/3liK17IE2IfweRUd/8hL
VYqWtYE6qDIrkaIpRuPjoFzowVGU4rVzIAPOzSpmtkUqvVTlL8soj4JoZrbC9kDL7G8zFrzK0Lqh
rt7IJa7tEWa6CaUM5CkSmY9hWZHMxnQKDgleo8lo8m58hTc0JC8kEzdewrXz/f2lLrajRRdKLnux
HevH//TgdKjqykos8jbJPZsiiMO4Wp4mDd9deEO1uRNiIgLGjVu5li/D+UMiTJpBP1K8lXfldDzW
dtGIyADhgkmH7cLAILVxhZNsKeGQpW/Ulgk/pAX/44UvTsGgHJkYY7MQEJOJ1jmVHcETpSNKShCK
Baf3Jf5746KiQrpMBN4/7cV52KRTV+TiaSPlcRzIi6sNyjPx2ucaMZlzhg1VGQw4ydP1/3bpy+yn
hVuoKwOXThkyG9zn6pMIrO14LJxqR8q1BBj3V0hssxtJwNXgL/q94LMKNZpzsdoyfV56K2Fhh82L
EcS/l9H4pfKQ6lTuAii3SoQl3Pi4LMXeKR4FeDsl7UrjRCXiteXrMpSo97CVezvrjhV0i7J5JXP8
bgCqdnAtpf6VZoSUVbtORmGqTED+OcyBnVqc0qFvPW06ikTCjBrE+Yafc5CPJcCgmu6nhO4K9Icq
SU+uQVR2ZPxmXibhN82SyNK1aPwzHCLNX0yO03AJtjc+jXp1Vfz3BV1ASkrcmEqp9297AIayDAEi
DwPPQojcHxXcJJH0hHLqia4KPIIbV78aDN59HvHzdztwyHHpG8LxLe7A0xTZDfthRvYIP3pCqgYE
FM6VC74VqAyhCd9QNUtSXDWrz1/fzLXo/H6pXEQDVavnIE2nTJCissIlBIrag/5zhy0YCXN/y8Tt
atBVHB3CgRhXd8mzaWXm1Mlhlx2m4NxhuWc9CrExzrxTfyvSvaltP2/+/17rYh+YdjYugUXeXYTP
I3maIvsvAZfKaVl4I6demNFsjH4M9nnJWxfKjO/Y//KbY5Pj8naom3OHT7zMKK+YRCILbLKhjYSh
2VvwUt2iZlQPuPhkZ1uqw1R9nRaGMkBChWcJ4gvnsoWaInTlI4ov6h5NQoMO8QFkHhuL45S9Gizx
uktW2PbqZ778UM4re6w3DdEfOaEG6JWgaF1YFm2ORBFeANJcqxzx4rw37ece1F4/2lxCVIzJSzV2
ayjaUa0IQH22Ke/QFhkVoxkfl3EnMtOM5KebIHXbJ9El6TrtLwFYsFPpGygafm3diTOwLH+JLJsc
BJ6cFr+I5DHFQTjoFqFQKe0XOxVidPSQItfR5hPGhiExrqAShzK0hE+N/K8N1ceIQ28k+2A+ukia
+JNVm++4vbA0yNtit6EqGhk379yiF14FWEAnTB0vd2qLt1j5brPZcsJcpYrNZgNSYJVtY4m+wDJk
nPSmNcez4HhMDWpl+s6zhG0K7lmTVeGmg9PnYu1JaaPlbPFB4qBPVzYfv5OxZGPuimTcKaOJZcVc
/b5NjLxWqjsWrUvyd8iRnyTabTr2SRizUfo9qQHfGLIU1AUqB5t7/joMXA1J7y52kQrZfTsHQ5Vk
BxmtX2vUHiJ0Spb4Vn16FRJ4/1QXW9LqKjTBTkgSwDhqTGaGI8oCEfqEphs1N+eihBlDRGougPb/
7Skvwn7dSHli5Dyl5IiLC0ob/Sue8+vLXA1x717mRXzPSfaLfuTLARs1HVYfYlvnzA4YX7++0KfB
raI18v5tXkTvIWBgmBzyNuUAy5RofigLPF1GT9KHR6G+ybGPkyew2FBb647kNXEragaxfpqeScXK
MV6YuY2lWsiRS72UhbVg48xj+ENv2dvPyCZyA4A5P9nSvyljUsbmUajxzTQXvcuCDA46wnelNkWj
ye7q7+TRSeO1uYF4MIbjM6xDqIjCBGOSTwZ0EnbZmuRBELcjghv/CFgowhLZryj4iphmZbzH+CNb
UJhi6iF+GOvnkkYl0x5E8yUTDR98GQ19xYygTq/fsFkQx6pJVuDx+4ywbi4NI5Ke+im/18ceVgua
WqJTUsvrG9/hWjrx7oNfZrZdOgWyE70BF3BGsA+hGS4eiqB2q5S4Ckswlg6JFbb/pnXZ6muG2Z4X
DBUOiz1h4Y0prHwU4TPvLHTktU8pa4LFspeE20hsIHQB0CqUwVOpotIoo4fGmKf0cckZqoXvGL0b
QfwN+2cxb0IEMpuGDX71ldpSAmNGOd0oh66iVO+f4SIKZOUwyFYRMMdPl10rXCBvkoL3PI/6ajBq
tTlhdoji3f5/pJ3XUuRcuqavSBHy5jRTaSGBxFXBiYKuouS919XPs9gxs0HkoJnYR90d/98s5bKf
eY0rt3Te8rcyuR8DBD0BnZIwkCr6xdlCltoNkXUHVZsptBaQlOz1G+I1HQjKzytsXswjBHpcADxI
Fmd5RGF0EqUgvtiK4DpV90OgI6iVXtX2HZmFKv2OPQmZZRJX36dFCFS56l2TJh6RbaDAodVfYjPY
97wwVXboTVOoegxSuBoNlBiS31PzZqgHahfBVqNskgQ3CIYZNDslG+te8z1BkSDX9y2SmAbFFMP4
Y0YvInugmyyA+bqCTgUP275oW3ivf6Y78Zayrq4tKXsgxttameiaTqvGAVKANJlvAOTVqFrwyP08
WRcwOVxLIq+G9mQBqhKT+enNHbJA5gIvEiG9kNbPossyKd6qsI8SqYR4aUWm0A1uEKcbgU8QP2Th
Gy6+aJ++QaQAn76h8WvD72wKoWyzlaZOa5gNtaGiu4qUjiDBvFNsaoNG4LmPHUE3GQu4YNFjbO3i
sPA1F5JuXnK0VjT6yEiYz16eiiQ0CoeMr9H+GrcikCLTghcgR8U+hWb9XhZL0a94smfB75ch56+Q
aWe5ZIkh/Tcueh/xfGT8wGulRECkFv8V46eB46btPwsNuZ9/8qV7ivGx1+VHq+DqZwuQOJ0hWXJK
4DXEW6JBccSphwqEigiqEUYSZ5iMD1+6wEJCErMhfeiF5AsXaBM3gOKDrR8hP4/rxocT0bt4MzzW
s42qR8BWJbm7cwRFYhKV/vz5l4rRfL4N8A1GJz9iNn3VoEhhOfGIRyCCzXRjI8Rk3lHazWM0PqiN
a+pJTF4MnkWK0PrAsXLd+g4w56fFjP4CCI/nBYUjXZA1VcSFvu7muO8DgLs89EXeHnUYvDU3dqRk
u1w5hyQQzhBt5YzyBjVVkN2GtnOyGKdmavXji8eBcwy0RiEbEIZo9dP/A4Hi4g7/9IWz+SqTtKiN
HLorSx3I90H40uXSlvAA/Fk46Ie+fXZ/XqILJ/zLnMyCn15q5CkZWKHCo9VBAtKnr6gPFcESl39p
oNnzngAbk2OLgeBHETPCOCBdCM4U73/+QeAGL53ZT5M4e2UoaA+w6HhlNOWvVIAeFroVFvJdwW1n
lActUVaGjZdO8wAYAZEkF12N0dTWWvpoEt2M1k1gXluV83vSn5EK3DT97wCDorZJEOFIf9nqa4lX
hOYDT6T7nWXozfVHwakAM8AfR2dZSBRhtyq9q+CzGwloTSVvSEzHkteFgKPVTipEnDR+F5ppEL7p
L6PsH+U7RV/7VXFDXO+jLei11IxM/XdaDPfV6K2kMQZdmyaC6YKgTT8chURMAeODxx4Uj0MRCoLr
Ngv+0WBN0XQodwmn2qSsRFG/V61tYuHXwfWcpf/EfS4yYP4Mlf0BZrWsvyceYJygNFb4QnEeTz5g
1IjAwAA7gWmilnDHdKi+0vwSoBuiUKO5ayOXInnO7+4VRGOHlZYB1UNHJDzajdslqKiFvwdUSAgc
SQUJJ0Pz3aw3FlLoGrcC/TL7XFbVGth2UrXWGmp9Xp3S8FmUdWQ5+pcM9xkEFofEUeTkQq2Hig5x
bCA6r+m5Dt9UsNb8/VB9C6xsbTWoxyAdRmO07fTXHjlCoRhRSPd+ig5xC3UhdEDrR9uu7NBTnnZW
/oDCzr4UAZT+5FM4GP3GNYW0Sv2keThjnCz+x6TqWwrciHSZ6p8xu0oS1F+tYa0gUjSO7wub+eKF
oAnzB0gg37XZpB6kk1ETp4KXRDPMc8KDqGXQgbUygduSCgSXamP787AX6llU8hE4FDZVoqz/9aIc
rEFu0pxRuYYAPOTpHTQ/C4K94NvHqOsvddouBIYMiBE74BPZ4Y7+OmBToYQ8OSaivTIaNh+xBcG/
J2CN3j+yS1HdEJJ49AF//qWXgugvI89y9gywmFn1jAysMM3uWjxyLWNXxDXycu0ZC+cJ+SJRSdIH
45ROv7vK3IkWZY2umgi4WiNaO/WrCFKtUD6AyV9Z4Ls9eNKio2Yaq6osd8rdz599ITkGSa4h+igL
5V5dXIGf4rKOCk1XK04skMOZjJI7Ws7SbWbdkLz9PNKFAsqXkWbvQ9qWtm3KvJmWfw+EX1SYhqNH
t4k+Gb3Znwe7FPN+GW32SNilFCRVzGgtXQb4ur78CpYjiO4t75CPx0w/DZSPJn8Q+E+eqYXhxTb7
Fu19mtbZyzFC/RqdiudXqjcgLFqtWImiJDRsddq2aBs31PijHbU86OY/j/3dTAIVQUEOgAAPgRc1
sK9LqudKgXEPr1aO2lc6PiZ0gp1G3UrIy8nknyocVLWCNg0CMkTjyIN3YtVYS8Trgs5BaesE30j5
2mCY85ae2LjNxwSFwXXugG/r4+uhxPYKS7j4t07IRXKx9ca/0QilEnEVCLzaztb6tRphfeCvTP7W
z7/wArHn6y+cHbUxrJ3ELljctH8icFfiYmNX7yMGGPEVnZE6tOA0cXxCMC4DijfUdolkKxRyIBqJ
wiP0UN6/ha+6eMN+mvdZFm05ca3UIUcpzDZh8yxjNmKgKhSecGNx7gb9apnOdfH0AsYlIIbppMy1
g4xEraGKMRFeLl9HWcaV/qdrTnL+7OuoNbHBjWOlphsHs/Jkn5byni5uBPqc/EZW/P3PM3DxhH/6
mtkJd7QpDKWJjfdfLISQK4u3m1iG87UIeL58wg1hPoXCJ+Kes00wJKEiyYURi9Kl3+K0a70mcUOX
ltzROIkySj2Q/xOWWBQvAlQtF+988+Ix//QNsyVPuwhUhsk3wJSmJidemvrVUNiOUr6lW1Bi1qJ0
/7h/4gDnkXgvUk20R/TIu+8wJgCxgTJKeJXdpV1xF1EMIrajtJywXk1DW2Gy1sRDWGbRvSDZacsS
WWy0U4t34zhl9tbA/QCRmmp80mEs1Ogo81bgueBSNZQRfuJtV0DFeEG8p9zpYLFMpQn2QEa0OKBz
B7OSCIDoGSPkHBXfVo9utW6fYHb28974Lk8obiU8K22SOAtY0Wy57HrSlMpQY9D+cCrycI1wB+iU
EXgGEAyqz1O7lelE6sUqH7COnFD45COl7tli6gZ4YPxSiBL4sND+0IvEVSHMOcBHZBVLr3xEi51O
ie1vYQQuHO2LGxs+E7Yi0Pac+Y1aGp2ceN3wEVTU2hnrWaqkNKsJF0nWf56oy/sa6QBQpdB5vqHT
ZEmyK13SeDr8t6rftXhY5GmKTjqolxx8CVYN+WmEBEKwIGEdt1gvVy7GUAyOIC17G1fLrw9IVE55
aPoTeogFSBr7juNE4kjYL9rNIt8fxp2QOV5usqgXZ9rG6dcUWh+UVb8OHY9O4wES4lBbzRWSnRvV
av+RrmqsdShjkAkLpaNslPrRncg6ajCCIgmgeKUE4zFvR8wCBXzwmcTGkrrruKQmB3efvphpCiRJ
EHprG9G/n1dt6btnU1aXsWnXlZgyWtSIWhvGa8C25UCKGsSi2ej/ZYkswaPlqf+GRLf7rpFjpyMz
5UJhl9TYaXNvCMldKs1R8W/kdkkifBGLhYN8uRIDM/N/Dy3uxE8RIzdbrY703q4HFIbUI7kbjU90
WqlziOywibKDqHlDawe5w49vbVNs1Tph7ywy0S5v1f/+mNl+yYo+lqa+5s3Fa+K3lzxQVkz0pwDx
gUI5Cf2+EnfwbCHE+kCIfgvvwLFwH1iCvzSbA7VMnX4amX7u/Vz23fjNjoLDOKHODXZHNrGwtSWo
XjtEauspPimtdQDfgOLqURn+aiheOmTPgsUaKJVbOPhVZIRODmLH2gPSxHvJQpcCRQUfbXHrKIIZ
bXLWoqpCz5QiE1FPmGZ7DHZqC/UK/pAIekBkur1prB3pyem0e6Fqa9M8FOA6ag3Yavl4IlAroEXh
UX7mP2CgYxopnhxRcx3M1yqsrjXrAzD+gbUL3nLrIBAnlfJmmFf+HY9HgE6Ds+trioiZFoFFCZ6y
xHsXsuICJFeoeGHHJc4m407C8Cmx1qGv3QYQb4g+iqVy0KUUE00g5GpwNhWU2K/70ZETcm6BCi/D
X4OGPFr/RsESTK+B0jL0lsVX/9JZ1y3Got0nPB5mKZOUJJ1pFRbtJfQByNvQ8CsxtNm1zmG50ngp
qPw82Cym8tOglfRSYN7Vs9rfq8mhC6ifdPY6u80rCTJ0tO/MVxCZsg361X8sdQINEHu1fUzp09WB
tx6DXYTnzM833sUr6POXiWn6dA/kA7TNGG/26w5pWlKF6n1IBSs6b3fDc2jXuEeceSh+HnVp7md5
ldSHutxlTIen4uWMRDv9zgzNYtAST8ESYH5hsDlizO663ILYBiwpu6F+YVH1oUeQ0s3TjMfFbXWJ
06RQU0Ogg11FrDHbyJmkm142gf0hfxDHaHz3YFQNsNR2enZKrdeuO///zyZhGYBk4BhIPs2usU6X
Nd/LlET49ni89bDe4GkjdU3Nr6wWlu7SOf082OyqnnItbioTvCF3IgAKkv/KPFN7LKbdgAfq0uJd
ogsqtAvoDqoUR2RbPB2f9mfrjXjCK3ScoHKdFM1/UOldCiXxvtgZHW5NAlekwcl8nSJ1R8HvhDjG
TU3pVKJSJSMi5sD96dR+q1c1otFvwq1acuvApmRDdtvdUDnw7GgVJzgtJEKQ3F/VHtpS0HbBq6ET
TJMcUlwOE9s8K9pDya1ZBQ9dcABWnAUHbXiUKu9mwlu49NY/L60u1m7+RH3++bO11aUpySxT/Pz0
RuFq4C1bxerLlGz94kqvt4nmNg641uKfh0lc5pIOkvLzpXe+NK7BZVYFxrwB1+lLbFhHECmup3Rb
EjpVu5Z2anFLOrlxcHoqPcD11btcJBtb/mP+6qfriZwjl/+gNetj+Kz3q7AYFgivlyhvopcJQ8fS
yADnVK0wjpTGbuhq+lTHgpUziXrxO5844jXZXNcyskT3xnhUpH3suRluf9WCUMyHgMi3OSZKhZIg
fFzmHH/NzKXJ9HM6ERbGKNui3gMOkrLXsptwkvvTIoUYvsM9RtbJPrMd8X3ND2aBk9FNX77VKdgI
CcOwYwvjWat5sDYFbrU+Ij2rQlknDUT2NXqZZcPmaos7PO/oqSiltZYgddKbWDesiozztkmxkPwF
MTp/VwHxUIOFn3rxcrKh7iAZYQqM9uy2L/wyIGmlfalbBN/nSi5XEv462doB/W8LFU9y3iWdpstn
2EahifSeZv+HaOqnM4xSFxpxDldiDX2m54kFRCPhrh4Rb6+VccKdm45xcucl/4m7+GRE0lb273sP
HA0e2XDvgenFibwypS3EOBf4I2Lo+aaYDvWwlcJ9Mx4w6jSROsJtPH5PCJ+rsQZx5Q5Bh3PEUx8c
QszAKdepSETJ4V4txn2IXU2F9a8AzVJfIlYGGfga8OR50kZNH7hkfDQXpyLa1uOjrV5F1qsEN8YX
GhiIZvmPav+C0uwmJEWQrbtclTdjcm/39t5szh3oqxYwZIppbZT90eujb2XPDoqz9fhbM4KdD8sA
WwzFvhn09LGVsnWrXEv9Uxi6uBn2ae96ziGBKdSZmxH7YSu/1/UnZENWTswdT4XXiv8IoQKdls9k
3nDFHSX8acpdPay79GwY3saczr3TbQOJi6zfdNFadla6h8TAnUfbpgQYgs5B5z+24IsdhD31dCdF
SLXTrJK7amVLb/h44O/o4BmYYlAX/6kmrBaMfVONO2xfiJCH4skx7zx9n+bl1nnvsnQTyzjd5lX5
VJT+nVpzixqNflsIO5TI9uSFK/JiF5csGyKEiWiGI8+SNoPjy2onAhG+86WN5O/wqw3Dah3W/8IM
Nuqth+9hv/dq1/FPuXSSx34V9NW6sbCneIuNHdV8I1sQCb2EyYMBIdrKeALr2pyhYWBrlGdOzM39
pFUHy/4POQ0RJkpJ7Luou09GF8+2JHZ/fjEuBXSMK1Sv0KemgixC0U+HzY7ybNRbxlVPlepCgknM
naoL+7gpdemj4YvtKZuFQcUcz65QaNzcKoiWwBa2Z4Na+ghyRbbiawVtc5hL1zka3YG5i375j9M/
TELV4DpvflUBfiUL639xoll77CBNlGK+3S59oThVGFGwLYG91UjRCttUsLIfIbPbmFv6jz6R0SII
VkRy8x/9eeBZBhEh2gd0goG1+NWLflXSba7ckq30HQXcFVLvZojhbrAe+5P+OE3nDP/v9Dz2d5N+
bqzfGAO2hwEU4IQ8pDtUC2siUopvXwcfBasYXQEcM/u6NPGMvPOo1OHEAvkVUkqPD4P+vhgRfmRK
85EAUGBFDzYJj7x5jNLWtTO0ZXztkeoa+KQ4u4x0tlVvYVFwC5+Q4S97Cn07vd/Qlqjyk55ibR68
B+ZtQgTTeq8thSiynzwKrkzvFBXUJP4jtAjBY6tPDfguY8IncSc361pyreLJrK6a6G5hF18oQ6Dj
huyQKGzyQM52ccH1OTgWVqFmzYuN3Wpg/c3M2EWEZZVryIg/tTEAkaa4Msr2sDD4pd1Eu1NXNVSZ
deDJX88t/sNCjiOlxwpGQBa+s4KzwHh6+G43/t2gxRiYXVMBB1SAYEVWIiOObxv3tlYuYG0vBPko
EMmWxvZG8+hbUDaMUe2XIW6e9gEZAs170amU1h/cvIT63CKs6qNBOd9DVGGQm0IVRP6Gv+wAwdLr
IklTuBTBLK5g71P7uVGQ928Ji+IO+xglXudauYuG/Ki3BPOdflWB5eCfrQoHk+LAcGN1WBtDuKrq
x2H65Rm/pRHgbpcfzQll0PDKSZ1VhI1diWGF0KlpQmFGJRSkDHo9+ntdH6Ec9CnCBc1rBB0ezU4u
Nrcojzr6IyYEy/ytT6d3vcMVvN8HUO+q9jWuftWTt+l7c0s6MdUJjp5HktmytFa0YONQBtEhDKr0
pnBpJG+lYtyB1O/0ilr/Ga5kJEQemqPTTXtRWqck5Cgv1OLFyCHCaB9gEPVJKHmSnRsFAQHqjwGe
Sxa9ApTzUAMD+FZuyMVGQBbUzaaCsgaRqCj/FpihNe2jX+AtTaMPRjAm4Ba2xvyNHIhrFR76NCWy
pc5gF1DlWyCOw7kIbfreWCpi/eXXVwnKraVFFJVJGJlfO92rTZBrs0aCG6lJtTs1yYn7tq9uGyY+
QrVCwd8nUsDVYIg7TsWpMNVDjFSocrZBzBjSDWu/C/ODM8nAU/Bml4tfQdZiHEnTxbodJLtb/XzU
LpWnsbeAEo12n1CgmUUMQ9Cqct+SMKcg5TWbJ2s6driVG2lJnKhf2TIgmjcpSrYQ2kHSBB0Oo/h4
JwleajZ+pqy9IV4YAJ+6KZEyYrhuo1UF7QyQTPbSa4OLQOBKqZf4fheKGTyvwndB5pZQjdmt3lpd
4JRJ/0H3EzXbYUdAMZZU9olzl+wkLw+mA9AljFG/+e6p6ZAnoQF1nMeJdL8xT7TG8NMSwjiLNWDr
UgxB9Y8IjsSE7GT+0+ggKYHfETDR6hTOGrmhbGIlu6VoQ86yNbzmykMOr5WidQZmPuoeO7wVvOqh
q96SzvWsd3XFalE5F/4KAh4iqtUdS9yvIRaHer4LgMVH47oeuwN/VdMGJBBTV1AYOecf6l30RRIO
FG3AtLvO5F/8az4gLMpk+9GAlPMmkAdYQrFDEOyhMK5gZyrRFx0d1zPe+pYc0LDXevCSehLWRzmI
lVM3YAqFDZGSrBPpRAB1rVjSLgCNZCnrYShEL4gGEI2zIXo223Lljf9Azo66f51WiH9V4c6OeArD
l3Zs3Cjo3cG7zTADTjP9zpKufP1ZKuq17MluDwu7iDxIAPERxQIeCPQ5V2pNUitbAZjdao1rbTKt
siK8awrrENAN6up7rwKntpvqN3MwARK/ak1+1oMVyiObbIjWqmzc0RW/mZwOW6xobdUq13QIznnT
qM7eUnG09l4Tr9qKDmY/WrucQ+QYaMB2d0rTbnAhufIRos3lV6/vBINjSpE8rPobbdAod9NWqNRD
q/+b6LN78rhvpwYzLmO33TvJXRS9OybmTcmvKb9RWvDWI8CvGmdS9LhoaeGmKsA3gvks+xvgWDaT
Q1pFYTGiqUT5TU9eqxQDrnIfmM596JXHelFq4dIT7sgq6g6I5gDCEf/8U+jtp4ZkpojMXRfZ7VC3
N7kxEnzyy8p0lfmli1yGz4WrYVoW9dyg3Gw3/ZQ/IAe4FBRfCmXASNmqkLonKp9FE0UdOEbpUNOw
qauElmgqK8fUyLedqpOPioq6weVcOdbVhG7WzxfspfABfiBNR+R3BEz56zzUjZ13LNAHGxHywCpA
xhqoDkuQkYbT1UuB7f085CUwicp2QuaFvAdl/1mdMNDIM33Tp7KBtDBqlIjEC7nzjn60If9FItl0
GoCBLzyPYGcNp+JUfWhsw4kXzD1zdPOiW4jBL07Ep4+aRcZRENV0NcAPcf0UDsW0YmdL73Sd6euj
ZUDL/+dZuIRew4/HRBPbQhqbm/TrzHtm6VsV/gaCfF8Z/V6QsToHhfRG9f4oNG1kbS34YLJ39Hk7
BogiCH8IpCiAOqdCL5dsxBKNJtyB01qF1MwcgpVscasaFTiZaA/ZjXWo82ABp3thrvh0VEc1i4wF
qOHXT8ezY6jMkhSSoIu+GDwC+F1ldYK0RL93kTN3abiPNxS9TdNW5q9NkOZFEhb054EfUiddK8RW
MlIiOA1NCYqC/3SYHwurc+F+AB8sovv/GnPWBSrVzLenDJxJxV4YAa7pwwgr9K2ztBW2lRoqAblF
yba8EXcwjnyTWycgYIHD8rZrtvZI/sZTEYjKVYSVWxbvzLHeNGKBUCf7+XPFezsLyWliWJwlAg5h
ePV1QQq4BvXQggPCYLHDXlzeasV/RnnhiHz3M2fFNU0kPMaHae5sUqK0N7JoAo6mJojaBnB3Bnw7
8YCUs9vJ6rcCFjbRBsfJqg/8Y2TBawpyNI7UtdYjGDxhvL7OdePBtFXB6s4C81CFw20mLQkOXao0
wTShosPlpsk0HL7OSFRYrZrLAEho7XCUBcVfMMBoynrpP0CJPGotUW/V3ljtHbhmr3xUc7S4UeaQ
XrR8IFah0spJE9JnPy/WhWz/y6fNTk/XZJ3kBCAuuPcECZN0GhUoYohl4Wvxp+b7AjktiOag1QRj
7uss5NXYmWpA11xwgDAOdkFGQvwRUROpVJFdjdWjg3xy9GLF72Def/6hly56oeb1f4aflbC7sfYT
AI0f8LSAGGMcb1EBOaTRnwxSZFE/C6o1qB4yHzBrQimvl656UkKjTLdCREaDdC5wLz9/10c97/u0
EJOjaYQL9Dxn9rGHsAoVDMNkn/DRAT1C5ibIglDFUMGjNmycSTfElSshFSNAOLn/hlZWK1v7UiIX
Ax6g81K2g77UZLkQWtPhpj6K/hP8xnmJNEQLTwFQAzNQPiFIBgMVhQS6d4hjEjxlSYMaxSvpKACP
D0gSguU/z873TMJWgDmrorgBeuyDT/4pMjJ9PbeLPMUyPN2g3OrHO3/A5GwF72MRoXzhRvk62GyD
okjbq5KXRNfZcOOTL6OdvZHQiU5kf+Wg/O2HZ+r+Piw9xONNBSI9FfTW9NfDSKacvGUD6XZ51rDu
TtoIkcx0NxrqXpIXm+/fH6GvXzrby5FO2jxZTAtO6zbhcnFqnRsrv6WAiSm3VpJgFDQjjygd5/m+
myhrQO9FBEF20bdHkujnVfp+4/M51AtF2Yf7fg6Q06zAK3Mtiq69p/bGvgsflyzOlgaY3VJFomlF
A7zlunEOVDHI8SL1ZBRPP/+M73fh158xS+/tZKqSxBejtKIUbPt79S8nbugXoq2lX2N8vQjhaRJV
KUxXfu+f9dvqOL38/EMubo9P6yE+4NOpKWLEXUrxQ9Js43duGW+KqwKj8XdQC92SrcPSrM1OTZL7
im9mDIbRfK7u8v5EyyBQDmCt/2e/arbpba1tU7tjIKoKRRtsJ+FpSlsXvpWzLoIzMJCfBxTr8PVm
/rofZoEMuOHYKGQG7KQTWIzJPy8SVhYmz5xVjis1jtssYog4OSTqukluo+GPWePioy3c5UsjzfKc
HmWg0FQYCQtfwhDK+lBxukCUD36etYtXtuEA4dQRyvjWKo5tM7TUNvzYD2H7hi8c5DGKTbEj1El+
HutC04olAlYCCAAWODjwrzt9Skt4ClUdXVsapgtro97pUBw+rF5PqXGdj+/NiMfMwqt0cS5BVwCC
pMal2eKffzpfqVIbim/nHGC4K+UR0Azyul6xCZds7z7kcudb0FbQPcTHgLR4DoiVEhXh9bqKrnEw
nUxocXZ2imsb42eyr6FZ5z0xi+lv1V5GXxhLvDvsOIGYK3cNLdowG+h9l2vZPpWZcXDap6G+T9tT
2Z+0btgWVFwSzF+8VLqpHHqgdNh5WGEQ2OguQTHEStLq0n2HEXfiKe9eqay02jkYoX7d62js6xmp
sef/J0E5G6mQeLROCDDrdN3pOINb6szCHSl9KzWuPg9onX2AwlAWkxCV8HqMVFE8UFLqLw2FjuTI
/0vo4noleaLhb1PPdkPjNqX0riETbNAJQ7dicvCK9hCfzAxLGKI+RQ11PcqM5QCUIl6nDSl6lq4I
p6qxoMpU7Bc2nQjXvy0K/R4CWaQcDWO26bqu9SuKUNG1Njx0OAOkIeTKlYGzQJSsiufQuy0tAoJp
mwGI/R+OPbuTOi1LeX+lkFQQ5jG0B/MJCIFQLSLvY8prll02DyZzTQK8MPilfW//9w+f31a2ZNey
lHO0URKIy+fSqtecgBKvd31nex9hUUATqoAFnbzSyEAuT2/f7PQmI/b4+VsuPXEcP9i5No5G3/w1
IruMAVj43M3Wrpxe6+yIfhNVO90+5Nnros4H5adLi/5pwNn9WUtO60Umi55o1mkaHkYZ+Hn3J5QK
DCxQJZLSlcjOI+W5AH5JsdcD+Jv698LOrUq53eWt+K+yjHnEvyrY6Jw2uVCPhkLx33z1Hek2NIZN
I4D1/n0Nf8XxrZVHB6fVdZeyjK08ZcjxJM6mjuTrWjFdA0eg3napChKo1uVWE5Zd+y50cZIyy2fC
1XTYq9VNXW9TrLUQph+3TXj/W+TLe7+76oOdFBy83t8M1W85zcBuTIcYjXyUPtJega66a+lcONKD
rymAuJ99s6Xene3BlNWSvC1+09vg1Z/sjcfm73aFnVz53UPeP5s2+plI2uAckWNu1MpHOX5sTftV
7kYyWRRPCgvnPUzhVbzhm5cRJK1MNaXQj1kNdwrmmlpspwloyAqAC6IiVV0iuB28qUO7Csdqq9Dm
6VXz4MjdBvGyMKuwqvAPcXzmCirz8DhWRzldx9IxTraNVZ9Tw0TwAkBDnOxjLGEU9a9e22uf/g14
rdZU1lN4MykGDacnWzlqGhp8MoRBpMia8SFRXiv/twRwDxyX0/1KDFheaDbrAXxkY20mN4YPf1eH
kJHewaxp4RiMlN29K6P6PQDI6R4i/a/nv3jSHYWcpnoJgv9U3QkvDpqGm7F7tqns6pT0ySUQPyXH
eywtmnWNvWrrOw8qQa7s7eFRjYGdbDU1Yn/8NcZsnSj/fP2W4mhSdvjbIltnPISQCwkCV6ofrloZ
RgCJijiZOdlM32hnMloNxph8LobogOQV0muoMZs6vNzX0pI2fXcOfXk94hUGqnxXJg6qIBMw5/Eh
xbMZh2XXB4cW+vbV5MnXNoze0a6fCZJG6dWK+50x3avAKno0/LyyvouDx0SkH/qbrtGTHa9Lnpqy
cs3okPgb7SVVsQvGfw8NEAWY1RY4v26cWs/FnntQt7Z1hDRtnnLtMaTdX6/DClgsW2SX/UUtk4ps
62K3scPFwfWvJGenead83CgKxrQ7LT80oK9GOzr7Jsij6sYraIPL7dUU5m5k2dsS9QZI4bsqb+8A
UzfZUSrTgwT5Kpq0VaO/jCCQavuJZ9TkyXSmE/UKM8ncDBxr/sYrqdO5achQbSwSybQcp9vR7qIL
R/9HA7GFno/9r+3z21KJNpIn76aeNjLSz6Z8rKr6qpKabd1YZ4nn3KLa6g+1W0ACS2mrprwlvVee
azvatwN1C5TtGMeU3kvx3KTQy1hUP99VcI17fXx1nAdGayoh6ILiUwUjhZ/SRsYp6f+Dg2zUBWtL
BRr+W9fyOwF6C5Xnzktcn7phnNo0u5CDtQue9OzGayKX1G6VOcY2C39Xdbhiq/jSqvLcAuOf3B3u
YRVANSgG9qyLn3w9/TXHv4B6WcUa2l3g1kfazqrs6oi51W8dHpfi1gAkqqt3CJ8Anp/kZNVd0XvC
TuRsTBhbFjvH2WQjJhRXcfDe1fJjWCa/knwEKumvLaC0aPyGACwsqbm1USIx8DS0pLWhg7M0il3g
oPtk9tdB07iV4fxBL9osvGMj7VEmaunvpQhoamV+iPDwcfJ1WLD4Ov2OpN+AXNPjs4VFYWjbbm5M
G1ryau+7EqBHuYwOfbWNKgC+xisYlm2lgYTtgQvUaANQK+CylpN8k8tHs7gaBg4xivjYcSEwqpxb
HETNAxbUTn3gtDkKp2jbJfds2TQDnzfuu9INo0PYXNvjrf6aGOvS2eKUaBfZupKPWXFFJZdIKYuv
BmVrmy+FsZZ/FTdt4KohzcZgl6E5SHiQV816/EXnkRgBPcleobHXofoihbuf3+ILqn7EqOxxUBi2
hTzLLCAK1MIIM53HWKDINc1VUK0qlbN4xKa23Alahha8iUqJw62q5u+T9lykUPjQPqFMTcdu1eFd
bhicCze4KQzMiKwrBw1SUJz7vgoWgoeLcQzFdETZ0bwEtMNb/yl+J1+0myp1wusGY9lw4/lH+gVI
ccjlwsyIH/4tUvw00GxiND8aLaVlIF5uQhRBITDyI1s+A4rZLamHXkC0sQ6QRslINIox8/jM8J0m
TTQzvJYkV1U/oCv9xicksJBZI1o5mt7qqViSPriYhH0edhYatZZVpGNghzSPSMcPzUOtba3JpcMa
mveo3QRXUX/4ectdACR//akiRv+0hGpiotvaWiF6Rqs+v/KjdceFlGISuLLbnQngx3N/HvJCFf/r
kCJC/DRk4pVFI48splNTwr8SFhuAvWseaTi+SXawbsirqhxJoo1pXKdIj/f1wdHgHaPNB4exe0VO
xWoXdBUuBsIGZCTAFrTu5rYfNfWXrGi08Lrk3RjXFmAcBzBMHz1Z6MYJV56fp+Hi2fk03mwWYowE
C702PrY0uQaPH+Ueqi+LZ4fS/KXT82moWT3OGAO5h7kUXhdg6V19OAXWq0NfMYQA5+FqtinBWPj0
fVaxT1K68XjmSBh2NTo8Yf0ne8R0JkVTFsC6Fbxl1sF8yliO+q3X92q0piIqbdVpPxn3XfLaGO8S
V9IQv1TqpkRtJ11rKuKqN2Tb6yiAbOf8UlSE3s0OorKzxqZStGUj65Qb5aogepEl1a39+OjUZL6i
oeJwtSebXn3qAmhDe0PCazQ6GwHSCcZwMAawXbjLdM+EJmu7qretcnS03DXUZjPh/Fw5r0IH0hut
oz+cBmNYFTBVEDdxGzzoNOA7+kChGctqzd4RrcvJIdN0si9CHn8TIDQ5Ss0m5t8HHV5E9mYM4t8K
samRwAMnBh/1bA2ejFqCfjd10m7EDjrjf3v8GChOQGLKAkVHDPECvI7AvtUFPRGYiZH+alf9I4V/
Avu48DD4cTs/+gNT4mBJwakMtd9qrrkFwifhsLFBw+MSs28oWKhwCRtYu0PPu+a7pGsaPteNvXDx
XqBRi8PqmAxpqw72D18Pq1kXRaeVOseCMMoB/A4pEF6qmMjiCIvFIWSFVkXmFeZoFC1d/Be6OoxP
MwdSIh0/tK2/jg9dnf6oxrEUxUr6XVbnrzucKXr6SjqgO+Idh8q96klXoUwX2bZ3g4l8EvBXouei
uVNDaSXbdOOqE2yxhevz4rv06etmJ6twysIMdL4OfRLOFZVAqgdJeGrN12TJkPPShSHgqbB0cYDB
7+9/cXZevdEbWRr+RQSYw22zc7daOd4QX5CYc+av36dk7FqiBPXOwIBt2J6pJll16oQ3fH4TNnzh
vmy4lLxkT7SgN8f9J1f/D2ryd311RwFOLNMQMNA6/LxSpqaVZ4jQJHUAdhrtaDmOq5a/++5XmtNW
6ul39osCQ0Wy5kl78dr0IY3vgbu45+2Yvt0BqHKAEmQjQq+Y/Rq/nsppVKdQNEto6A7IQgR0xuo4
WCD8eEpb46nN3zS9W0o5zqgeFUDibQoHVFaXX1IlSX809Xq04qUgavwcxL+9yxz0kSx8uiCovI/C
PtxlpcewE3xneNSe6jKiXU9JwJWtYnipDunCZMpn3Gjls1IJtWMwOCIZcxQUyJPsVONYX0klurb8
vGt8MX/+cd+FfQe5KMwhNfi8X4wh2e4GOgfvLS6HCt2wMMVhZM6pNYCeZnGHUfKZCda3m/TfNec8
BM2q6ZnmfXjM+/t/4JG0I6FBTueQNu+BZ54Sfng6e7YtMP3GdWFUSVxKFZaY49b2oWwLxEYN+EMN
iJsmArnGqLmsN1Hc35NOZNVIIQdpxgrAuKC7O3VvZLeQbpu1TtFV6uioMbd/MJJlMG39fiSOW2z9
Fo011F7y7h70tYbF0hDeJzE5didd+tkbYY/xxrVvN7vW0JaVnK4s4znKKdqMaEm71/WNM9OBd5PC
2fNjzcuO42iQquqz56dtU2KhR7JYSb+sHvmg4iGX8PBa4xZnqejJ9VfgNBtjHVhPXgbn3VukRY8z
wQElm8V0AtApaeEybvaWdEXDT1yRaXuZ6rcU5UJcLkofiglMLbNz4Hr430r2apBrbBEsvNl+mXK2
hGFQAz+Irib1oPihm9gsNDxXJRCRdHT95iKNz6RpyjeMTFuweqHZMsumWBJb8MOR69VALwe6J8fe
yq/lCGGikJqnPGaGuSrjW+wnAovOWr3A0tpVzF+Tke0SHsPMG9CpE3irHP7xA7RqJT4pQbiWLodW
v2n9tZRSYvZ/Y/kpKR6jRwkFQudejVdBujbzA7RsTQe8xWOtHXXZDr9L+VXrtxaVsMwY+49OF8+T
9K1Fsm4haX8v7qtseuytbpGob4G59ZVFPTjLsEj2VUDHqc5pJ2THwveXRaUfxs44RGDdpeZOMeqt
H083GkhXtNsXRbdtJGdf6f1CTlU6hVhf6dnWTpIrOse4YriJV2yIMp1UHBJHPiKwuw5B4sW2sQBo
bXc38AhEeyXw022oWi4TeGeiR0oewafb0AmZEAfh2yu0Qk1jQLlUWlXTi+iGTHS0hHyMoAqi2kKN
OWnFXtH7I+H6CHA/Cc19FW0b+VlVynWW++uiGG/GamvltCZL2dVy8gQ/7nep7t06L0N3P9rapT5M
Dw6uxYgu0DzygBkZvGksg30FDa2t4XSHoqPr5maczLRMkK5Ptv9xkFQV7hZTzNg00oPPu6mpQX10
ZhkKFYKsuh7zDXGCTBz8Acn42fj4DXqG3fthPRG0P+xeu2tiVbFYrxxXMflLmZ+4vUAMDd4ydxBe
1eUVaNnaQbBiCdpMvE8JlJl1nchojUONgNP48yv4rtzFT4s0ylT4adhrff5NqZfasQ85A9WVk98c
U+tgkewqxkYoabY3nX8ppLeZQ5zVIfhGZI3X8e/Sc5KeN1WIVCLdJBx+IzRYYnk84IO47Tm/vRxD
MRlci0kctEfhSQYJSI3duq34By/NUK4anelI0G7syTkm46Xm4JXt8yFvvHqVmZTOS8pK7Gud/GgO
R8EHxRwJQnmx66RrajoDmmKL8HukGWfe6jvPbx6gASLrFJOmYwC6+fxWe0UJVSXlrRpyvGlqVKrS
JwcRtyxcV8KhCxaDsrC7JVRyPVtBdmX8krTOshroBS8Az+PnNaTKqp+AsdfS3nSiQ4IHpc7UAOCS
6JG2zqaQdXiqa6MXQ9OYwWbT3dryxqI/ZIvj7e/F4E4Fn31m04j75afHmx2czkiT3Cii93QUwZMy
X2falpx7VMGFC86N0V7b51Sdvkkv0NxUHBU+DTZAc4KYOTa9GL6HQkoC9WdqVfQPRC+5Pus1JxAD
8+fTiAiGGIvpaBB+/nwYC8awpRsOhbJXh3u5fmVCDYOvr2CgoU4+Ci+Rn9/pd/0/9eOas2YMKEvA
/10dHqfyzkIZ0B8uHeMmKK8thAX1cRNWpwAOAYIwynRIaetWjwhJ2/I6Vq6C8qg725QuZT6t6tRe
JHAe7JA+eLNUzxlufteqUgE5q4IGgyypM/v61mS3ZZ9ZwTHonXU7XnQWGC1w5ZlbG69mFy1N/2VC
uZlL6ed39E1SKw6VquuoagCLnWF+KqXHAzBtAgGwFvcrW6CMH0hpJ9h6KM6ehVta4qV/2giwEQ2a
KiBkDRiu7yXAh4jddVHqV7lsHMsmXHfalVn8CcYIeQQcS0x5Udbo2veYblpIVKoO6ZZPR6D6G6ny
g8Xsp4hkahW6Gl2wHEhLx8DZWYBtFOwpS7rZQa7gkJtdhl3+KEEEy49hdCiz6pACOnPiahsY42WW
ZW4YxtjmLBor4dvm01oeu00H927HAEUZbNqgi6h+HUKkgZMT5oOVYS59Bx7fIV0XE9Y1Hjp2aNnB
isYbEHcEjYmmleFjMSw9LV6mUgE7I3aho7mOEz+g/quE2rEphnsFfMKo0fTB06jyz3zRd/WB+QuG
IQHKGa9g5YsK+MgVpw2GpR9lFMcbp0OfOF/rONCMeHDbIbN5o15rSbaRR33ZB08BluGpcdPi2Oih
9i8lDR2VHslg7crK+rUklytU0SgUSWpxIK5+2ZJ5pofJLv+yK1AsVwXHgr6IjRj85/AQWlHotGFr
HKOq3dIsvgstBo6BzIf2i/sOrYNaWUzRpqvvDbyZEMu0npPWZY4TE6fzfUteZ2cw2typfkoZntmM
fuqKIhYpUaS43LS1V014m3MZ2lkKYR2ogLxXMuGBgW+IrN2GRbX2hucegcwYIcBaKdbRgMuubj/X
g7oPAn+TtCUx4Jfv4BYbMmpcj5FPKXPdXtnSbzXAiJxdqW0UHB4UOikh09CxHPfxsHDeTPOvKf/N
p8dxqlZt1qz9MHvOzHZRmj0epUxvyQhAMsAFy19HAwV+SIZ52y4Rwn1t83ZlArI2IrpXyrgrYcBY
j562ao9jvW0DdLz3MfacXai+mRPMHGanaTs9VzUqvrHidpZ3Z1T10erD31rKYF1nGB1kd4kfLrMm
P3NXv9/Fn7egLZMACgY9pTzn/PPXHI1K1qfC1I/DqO1peGgmklv2ujVcVY92hvEmk+Q2MMx6CiPa
fdu6PU4NA6RsEZTJOs9y8olwndrOsnQGvorzEPn1rmoRoRiXhSWBa5BAdxQLM9CWpsIJtnU8Sptt
qSYHVXtKhEJsHK3zDpD6OWrf1wYwggCAyBThaQ1Rf266lPd9XNVypR+zUEZOvdv62XgT0IRUAHkI
/DiOKuk2V6z7xqJAwjhHH6tlxCjfgSPWDy+VRcbFzc5Xa6e9X11b/VGqHjp0REImgb1HiVU9QHuR
6z2azAq2PYzOEbIoikOKo6fBkxeRSGlU15qeynE604hBIvqbA/nxGWcHsnJsqK9jrqOs8mRqkNKM
h6FWV2PJ9TfKeLvS2W3HS6WGBWbca+V4EoP4sSQoytil2ZTH1VVorSbmvGF8KgjPnaPtexXzeSbp
bdYvpBaRuWHiRL3k7Z2a1KsC4GTgQPaVg1XOfD18UZRfNaJz3bgahuNgAaXrXgyqzr7kSPsv9uit
9Lxa9dJKYwQbGpAKK39ZWTAk9duk8Bjg9avMCw4TjmJhua3ltZPspmQTVytSWSQzYmObhaBTXGNV
bXnFyA2rWEy4nOw0ZlTtFlj+eW4cr1rG9KabBeifumpGK3oJgzM1tr650ZVVauzMaiP1q4F6dlgO
yi4IrqfkUbKPPRmxVrc3oRPQzL6Gw7WT8jP6HF9dAdiUFrAj0dSDYDenSllj3iuT2upHyYgWSnEn
A8OW6+QUtBaHSCWmq4vKeJSTZKWAVoAAumlGFfWnhZanErATmGYbe1xKiMOGAbkg3Q6GWDnypS1Z
c/EaTH+67DqSM7f3DNduNTqX6hJDzoVXX9nZa67RzGiLdWxABTTZt8ZGrlUfoigWTMmrMTzc+Tt/
PBUMuWMHc23ZuyrFdNjzLyP4rgkOdKoVLaRYd4vaXFbSY5j1SwINIpq7qbsrumUUPnkxZkCptqjS
etfa0xpaiAwdvbbtVRYy2AJVTmRdGURYB2BTqp3J1K33rHge3ZCHcDj4NuOt+Zg2CNI+GEFgUtnh
/oadQk0w6nV72Y8h7YvfHb3dPKyZ5p8yEEKoQAX2pS2t/NLZwTdbWXbg0pleFbnnlrIKjzYo3Tik
QDbcsDvKEfjJzN8NU/bop/1Fpz14kGYT+H4dJU5oEWjUTaPTt81k+Kdg59HEzm9UbIfN+j6Rsp2v
SIt4eDFzoShfuEmPgXP6hv0XFsikVZBZCVO+rRM2vW0r1feZai27YDF46aHS0sdkskrMoP4qnKkB
saGyH3a19VRXyB0NmCl5T3Wiu7WqrfsGZBFH3HTcoL0aqKdiJ3OhPS2dJFhZh8KseMZq13pv1igv
qwK52P7FjnAVUjiKscCNLPKMuhKxvnysXbVQLjV5um7kNQJI+8y0LrUMGE0zPvvBgEZv2T520kvk
DztZA2FASqaa1z6iq4EtuDDUSkN6H+TAH5BEC4SxIXx8x1tOeveo0PD2bCELEDKO3TGsdUPlVe7u
hFDppN6P5jbz1yNstaT5k/vJMgc+N6B+VPArKxFnFP/kg79A8rbgt8MC4boulgbKldmF1I77ML+y
ulXoMO4l1DeVd1TtadvqDgdF31lycl/Y5WtHQPDjZpPmeb5oTyFdIvvPWL2WSutKyb1AyJXxsnUE
HiZ77nS3uRI9oGCjHWvHTf5W3gbbCnlYFuGyBmXzq7rraRdejfyN/JBT6+M/chyO1lPy195Px/yE
x1p2VZ66Y3GXnkae7zm/MfKF9GdaG2tI0g8mNqwQvy8ndeHtawT+ucOwvgQpsY63wGGz1K06/n12
F931SkZM39nSowzTHNvuRcHGvsRSroy2I5g6h3jS3iGq0EivseoxtMTGyj5KiueSO2lluFGYjlbe
q8/NNkRwyjjzMV2xuv7T1P2ivR7032bbgHqJl5nXLfPKuKKJgn4mzVJQT2HYHyd6GHxEC0eSor4a
s2yJe8lSp6UnBfoq9pzFlGUrD9WeYoxhdOXHPus3IWoN6Pdo/bCacmffK/U20EBKBbeA+HERUULm
uOzrEgXS1r8wa4KR3e0ah2krwnsKfdjM83H2kO8CezAWttxc0mGhDVodUCemNR6sO786xIa2Nc0c
hRp09omXsPdsIF7kqREgIbmM1751VfhMXkDVPVfwt0vL30wEt8qO1k2v4M4BUqoPnuVJdYdmFRga
eLlqL4W/bR0gPpxB09gbuDeYQN8qfVhH7SpN35JQc/VO3/rCMJqTqSOlUFbKNqSSifXoXoqDJaOK
ieq2UTsUrJ56VGgCHWWOGmAnkVvruwvm0/c110SsvoIjWRbcet2gbH3VvAVZR/cyXOt6dHK829jr
nnu028UMBMPeRcRnG5SXcYJsz38Z2epJyBBi6uwyTgjGZCfr2xLsUiMYSuatrSUrH8SlSZgDYjTm
qZtMHFGGOT6WMB7TBbxr4pQJKXtf8lMs0q1VW6nrzjL7hSeAkOpYl+iYyWtPuhbDSW3wsC81KR6X
xnAPXpT9BfC5xsTKPCGtJpF1RCDFEerdyAOjnCY60vkuA7JGqVsWbIQIfmaR/4mUfFGgUSB5yiEe
FIzhC5LO7jEzWtdmShx7WBP0DgS8u4Tm9ejznhJ1G/YZIm1Cj1C+tqNsa7XBLpchkNf1U5cUJDfB
nzri9hyE8IgqolDbS7fWeN3UL1Ee38VTt+xLpBLS0M0YEsr58NdK97nko3Wi3mmtvoi5CJpw0zEL
Tyl2egdMYXSS5KMzPUWFhn0cErB9u+rTpwA8mp6rV9Lo4yFHLZeC/POQaW3HJ11vyaKNRSZ3rp/G
u1ZI90LdyzD9aB/G4pXOzToZkIxRg0UJJAoB4qOW6Usjkw5yUi4HCuNcL9egWrtKxR2+0jiJ3Ca+
F62TrNmU0U2XO5tYyS+roN/aRbTtqbmmOl/EQAwca9jaWM5NmXaihllHXX9KSBHTqLpWDXwGM2nn
hNYxNKAMuyFoUrMzllXnrzLkZHxno3StmwPDVXgKRw9vC7zSxA3TGNy+JJByiegxWgngeacE2Zxe
3hfJbVsaGzacG/v3ITeFmsFjBJaqo29QYNua/+m6XYs8CF3UpgDiAcwB2Sab04PJEzLx4Unt2k0F
kbnjZo6McuGEPsrvtC8ovgLw0h3iKUGi4qb11IbQAwP9Ao1x4qW28NH/D5rkEDI0c9RDq/3WYGgD
6qvkbsPca5mbiOTa1tagCAU7OzXrXgJIyCXZjiFXnDvmD5V1tPVNA75CTNMmCwsT3OJlpO3U9OCT
MLW5eTW0ov21SC3j1o6BLFvTPgtC9iz4DHtalNJ906+QO9uMRezqvuYGBiVnD6zzJQQT68iwSfjB
dvKUTPIqCds9XvBudgED0k3GeFvE5IFd7yZdc2ePazBst72crHTrZSAzrMwB6V8NNeq1HuAhmkXr
MC3XdZZz0J8GhDgKj26xaiD50W6RynBNoZoPrbLdWP1FLwCQXfkQphIDuWqbV/payklI/ehiyqRN
DC0JfKNkLW35ukuupoChZWge7PSpbW79IV8b0d/Jr69qu96GZb6tUtuVHH1lWy2pkArQN1spMlD5
qIAoEZCfrAfjFFsT+QE0Z6mvlkNb76ywPDLAdwPY0GdHj4po7s3ySeF8hF8kphEmf/e5Wg40Y4yl
oFeP2KoiwhKVJr4QwDHkl67fVNngZg0tpvB17K6LplhjWhU4V1KxbvLfbQzy+9zQ+Ws30rZVRLuA
68HuwZlp1mrPkVwYxs5Xj0Uc7pD5Q0vGay+iwSQl2cXGsUn/cBL6159bkV+XxdVHSD2o6AAxkpzb
hqiNnih1MypoZkWrHOUpyBrdBr9thKURHQ11rv1V5D/6fnSm//SlYaHaqoyyBz1Y1DZoTs/4bnYT
6EHQdyUqwCu1vinVu2p8zCoMsWiCumgZSNaL3l6a/q3jPDfpru62NhcCB0nS7kuLzb019WX25nUb
w3G78rXBXa2/MXBZifZ1D37/KfSeS/l36NzZDjZgeGifabrMd5F4BJp9mgLO0jE0Y4YsCjUsToy6
KY5WstY8dSFUeNCYrwC2Fjtm9D9/rO9WQ4eFHWLphkYh9HnPevZQheWYF8eJIAe9S+kfBANcDX5h
b3OWYvlFB0Q8HG1Bh/mByYDrvVvxoWms25UR655fHCVrE+wU2dgOUnrIbSddKI0p5pjL3mgPZiYv
26xal0jWqxrvwaDpip26vy7tYFGDzM4N+n52jOcZpc6ALFo25IeA/3nke8tkILM/s6u/tGPffzpd
TaoRGZK/ORt8GHmLHL3FwExppRZ3kwESNCptQRnvSDfgk727xjGMC6wCq1084NHIw4hjhY3HKUHp
MrIHty5ocGAb0KAD7Wv+FucPrgjzEpxL3Z0dYH77cT/85FlAqpTMDhXfyxm1KW6rG08mqPtCy1ZZ
Xj73anmrOfSFq1PRheu8hyBkvg4Z9AKwe0jleCSNLkPblRDz/3nXfcEHiZeJuAY0TlVFFXQ+Xh6D
yY7K3syPRSWBz0fJlsaNyQWZKk8Vl5cFpzLDtFC1HkzEYUKqujRGPaJdFPTfw3jdkp6XQ3hXBG+V
5NAGvvv5F3736jRNfGwF/Q95jvUa7VjtSM7yI1QqEAJDYm0EPsh4HiiodHwGf15On4/V/nkh/643
+1RpqdKF64wc/1Z0ZajG1FLeGXowLoDwjINxqGx9rZbRZmyKO1OLHoJmvKoSXCKH4WCVxUsbUXUW
yqrSKX6q9s7rbWrZcZXm+kJSHaZBdAYQEG5efC26A2oBASTcDeZ0EfjhNlRQ5G3cwfGvklHZU+C9
hhysKTR3Pty/Kfz98/O+m7x8vCvfn9dEm9WSCXTm+wD8QyBo49YwKy0ujn6Fw2UqYyWFLgluh6Uf
3qpKdZACekMoKG6NbjjVpryig7PNxH49db70p5DqvWIrDyH5FQDHC1/+PZrWjZMNqxIw3i70zym+
fxsAGK4BhkCJk8bxLFRmNFH9NJ0YRGG1EUW/JK9EMBCUyCl5nppdmlwNZI4LRauYIxVPhZKtJ0uF
F+UcekpdXQdJ3vuoFMW3JHgHbmeXYgoornnUe2DBY33uNpzPosVLhtNrIqrNcQMm+Dm4t12PAbhZ
5sfJMIWQnI2AUiI3+0lZaSY1XG/tQk9dwULylrovt9SYxF9EvxEE02qwFxGCEztlDO6CGP0bODNV
8qcsFZEJjw1mizjA5OZ0VyoTpIP6rphMHgtnUoSyf94vX3Kr+aPMbkU8TRkr6WSU8Fh6aJj80Ab7
Q6wpwlPYIfdsNNsOGANufxIk3t621w668Z28MK5GlHokDFN+/knvLizzLawbALHINkh05kP3EkkK
GekkklwaoRFIEBgYaKRAZUrQoZ5unHo4VUXBxCRfNuq9F6quxFhWaABmsgGzNj458SkXKAvTurX6
ZOM4wW0TqP/NDxXAMBwY0aOmrPu8DRwnnVpt4N2JuCLb2VZy1K0vFERUb2kGCHyqdrSCYYoQm7pJ
5Nblv7OVbJVUry2WYJrbT49l5qym5iVx+gVqLAg7/fw233ED87dJM5afZxINSEZmP9LMlKbCp/bY
FogTN9IyV2CcFdss7wDkkd0bxjKkJmyqVQ7/yEmvUXC71uJsJ3E9WdF0UefqyjJVMWlPDdBWXMWW
A4KsqPk6u5ACWsYIrVCwZG8ouGVq0Li6s89eu3MwhtiqH59kvlXjOKe7kOTHhOIwnK4hDpNLOSMU
1fHMW/vulkInAK8kcDQCp/X5pUl9DqfQi3hpygaslDpyvSPJnvcrnPmMODwj0z8HGfzzZP8uN99I
I2lk4gX5sYzf6BDa+jLPjnLyS/+Tdq7UnxmAvyfrX7fEv8tps6dTvDEwDJZDeQ0TKg/8DqzECRml
wb9WofwFWEng1br6eSuK7/PTsvrnZdOkRZinj3MBXgfeYg8brL3w2vh5lffia7aMwogHK1mULoGU
z54ubHM511qCc1ozx/XbheQwB7wI1nbye6jB6TIAaSwoBR6q1LgAq61LcANcE+pWQKnenAkT3+yl
T79n9thRUMqpRx8bTcB9Al7Vvo69N2pUVoyi/1AshI0EgAi0rMLFBLVotpZWh14vtRyRqHNRfEIV
YoG+Q19XC7KAn9/zd6mmqsskmmCBAavMSWtFXVRx2snp0Yp+9VgQSGbodnmDqmBFp3tjqm8GzbDI
Gi9tC7kXVei8FESYWq9cSfI2oXERD8athtbCCBlSis5cbd+8d1J0CyF+GcUPjPk+b7egkiU9BG97
LMyV6hyF2Zaji84Aljxle04c/gtxhVf/aTlxxj8kXmrcd+mQheC3ApqyEHfsV7QtcK0IpddMua6U
izFgIp8t0WiDFP3zx/jSGpitPq/Pm8pUmrhldZTfYTeVebLw09+5TAq7Hvv1BCy8HR6QyTyzrjhM
nw8bIE78/qgokVBn4jd76nIoY8800mMGC0EocZJxAcK4LO8B4qZ3cr0Vou4yROpWgq57TsH9a+D8
vPxsv3ej2li4e6dHP3o0GoQ+V9TZlr5XPSFogqf4z4/7dUuR8xkaKBy00kGRzuI0tAeUFmSVLU8G
AiEmc67pHwuxb1QFQOr/vNp3D6eCDlHgeQC8n29gJQrHLsgHVvNvMEJa0OtBRZ8mY4q/NFJ3BJCf
F/zu8XCQkB3NAkFKcvv5Y0p4H3uNF4Fh8i5YzBw2Rf6Isp7cP0jJzc9rffEBQpkOGc5/F5v10LKS
QiX141Q4fhegguJM4L43vvIAGxNlHuIWnxCFdI3bqdln+LOf273fPi+ZPNESswrNnP2EDqINhzpM
hRUtt3w67ilFGZejEKtb/8XWEVXD/641i0amlsARi3m3IqllPWhtZXJTCc37i/bcPv3mhuflmuDb
uOQZwM/1/3w0V6Uq4+XCXzadByfjcAYAnUnayCeuc1HLgiX6+ZOK1/U5FugI+Qs1f4OcydFmmWYK
6GZCXzQ9TsENrxNc+1Tf0JE0zt1y38TazyvNNqoMCFmLTVZSi8TFu4kCgT87OAbRjCUtZKBtcigZ
Lq3AjJ09J988qI51s0owAKj3xcI4rZrSsyqCXmNh/rQvp00dngTvKPvPwzrN1g8rzeKbXKZISU+s
pKrXSQzIRr9ml0IX4FCwYO/d4+CVpmf26tfAg5a1CXhUiG4C35qdC5/bAhQqUZXn+ycBJu4E6i9W
rML9f865BAryab3Z2ei6IBbMeBHo0kXM7NVL7KXaHct027bSKVOGizaBvmoEJ1G19HSKwPGsglE7
+lrVYiDg7Qfw5xg75Xp2sLjpf97Z37wQwQml1gcxCv1p9kK6arAkszGDo9/+0tVrL16l/fWgXaCl
yf4au7efl/vm+LKrPqw3eyFqZpsS4JHgOAr0l7qBUVz1b1A9jWxjokWQj7Bnos2ZVcXtNTu/OHJg
bmFAZFUMa7bqEMLjySwZqPNwCtULNbz2kwdR+yNrKyFPk1+A1tWGa5jPP68s/o/nC9OucsglRQ9o
nrFHQd1LdYhjUIl2CfwUVIz4hDBipnR/NjaeW2x2pJpyiOqxHXlK/waNDb4lAUOoQMOB/m8ihWjE
/d+TzUPioJVKKF4pVJ+o3qCRAvkNt9FaP/PxxA786RXOImIzaHjUGbxC3H2FMLEpNLVwnTublHz7
+nC3Aj8nMwGb9zxqk15Rk06BuDMH1GDQ3eHShHXOz4UcfSYAfnPwYAQDe7YRlieozw6ememREdtw
rUHfi/1IXUpf2SW3JJnWgh4Ozpkc6JuGGHgNgb+3hR6H/k4H/JDHK+EA/npQpYNX3SgI61j6727Y
o2HLfea0b6HQSvfeNG1DD3chqwuz3lLGWvXLsjzrkiO2x+evCqIfFB2JtUIpO88A9TQYm8BDNC6a
ruJ4X4yndngxOmnJlWN3uB8IRaVtt08KpO2Lt8RYMo/4+Wx+c9fyG+jYG4KPIMaO/MYP76MPmM1M
AeoZRXhjKd2q3EMsrtVTn+CfLG1aWIqolmjhm5X/ooI+E3m/7Gt2Ga4C/MHIDiLGLCY1ajkAUvep
a5Tunl/AISItpZ6KM+NMFHrfup/eNlsNvLKFowN4/S9WK16VevXYEHXD8iHHtg7Se+Pj3AxQA/RI
i8QbUFBa1GPw0mq/zrzmL5/a4WYhUVMUth++ibPXnLWQM2XC/qGe3AnEpu2fuurgbyJufHhAjxF0
4UTFVUFQXA6Yify8/pdjzfK03tGesRwbTf7ZfHeEL1mXHmRdkKHkbkKoKjE2aBgIgXW0On5e7esh
Y/IDi0eGuY32sGXNysYYmwS6B40nzrU+IgBjv8YZKnghOFHT2+f+HweNwlR7qDsMV0jhvGUsQ7mu
ICFM97XcYV7+9PNvMr9cfxwyYV/vYGhnWPCcP2902cq6RK8m79AZv/uqgZ5arYy+XDZSAg4IWyQx
LonXNQBvTYVIgb4bjQzorPxlmLRltivbcVs4aIdJb4G9yXOgOea6m8Dbj6vaKZdaAai3iFZIdan+
jcA82lawzNW3JnpMB8W9QsaPRsZdaN8zKBjklRaykA11FowVMkfJgOB9D4scEqEKVxxb2zGM1tOw
bejUp0a11MqncLooDQycrgIsc5Tx2vtN+fbzq1LEHfn5pChM7wiQUBegMcy58H6pWTn1vHfwewTv
MjRBseHUTlxCYHIeOmWje2sTD0A6XAOAlQYp9HOB4Wv9SL9d3ApoV6lIeb4Pwj7EpQFWhG9opSeG
1GtJf4sx3htiW2SBa0SrNOOFIFUFKPSSVDZohTF691N1bZyrIr9ma7Q9iNAypxZCwJeNU0T5GPpB
4RwsK3Bjy4fRVMCp9VxN/SUqEeZCUnDw8H058xm+xoz3vBnpLmIjG2OWXaDVK1sRkJmDOk3Qrfxd
hRFmMTDEJ13DHXQYX2gTCHScB3PNA1IoIG9Skq7OH+mv7UDOMuYRfBQ6j7BaZgGs7Rqja7EoE80D
TkSInG8H0A3PRDLYlwwr1fYtwQ/IS597DVAtgVRtJIb6vWCX0dyoXZRfFeVRlwNgrDc/v6uv9wiJ
Ld+JtvD7plFmh7sZRwCwdSqcHJgV0XseMTZpm4vR85c/L/V+I34+HWItEEJksrglOLOkJYHD0kRw
qI7mywR4Ollq42t83WWADsGXZVjhVipSd7Bb6G8wj28xlZLBhgT9ubv76wbBaBkdEz4MYiZIhnx+
aq5OqTLjOjnCXaUdLLLqCZQWo70TsoAQMtwIqNhV9Jobm+7sfOybg/FOcQepxAG1tHk3OqzTse6m
8t2n3GfsSQaFFQ62dZly4f2RnqXojPPwl3SRDWjgxcSjggVU58Nv2/PgUygNxs7BDcPMf54XrYYL
ABg4dknmuUAots38U39cUPygD0Go0noYq2GfHAMw75n/iy4ED0lyaE0XRVlcIMWEwGc3qeuf99h3
2/nDuu+ohw/rptkkK6HdYn6EBa78gvEE31Qc8rMtz6+dZfFObcBmNCKxyp5P5230ck3arBjQqTTo
NGRcXgppiZFCNLyooLPBTLpnO3MiWHx5r2D9SMfepZpnwaTK7TZkxPvuesdqyBQLmu+5nty32+XD
KrODKnsdYk3aP/uTmRRxAY+Cm6q9Yh7UErd+/mZfpBiEtw7mg//3ULPTiBOenUsSp7ExUdCcxju9
fGj6TaPdq0awUoDpo7ZeR/aOx800aHzTCxGCdh1tGBmHSVS7XTCA54LEF4TM7GfN9vBQN+CCbRzn
E1IQ8rEyeLPRHqd+bKiKGVQJp83z9ikixZt/YlFYvMMo0cGYvQ20J7MCdxbc/8oHWUMPJFsKNIUK
iRMnTlNZwwkQxm/Qy11cGSXTX9lkOXaGCtT0wj8pGE/L9XWL4VdT1SgGC5QCdldnvtp3R9zEX9kW
chVg7GZbccSlKpc7vhqAJVox4j4be8+NgCrFtGE4cH59KlE/OTtc+Qq65Mt8XHq2P8Myziumabyi
CZO/9hgMMIcQDKrtUzKirZ4xfUA3B4QEXQwrli8CYO6Bku2D9hqJhCJ/MxBpne5L6Q63ysbXVlMM
QFTeOspKqq8ixa2UlVnuypghKT6+prG18a9B+Ww095O/TSrjzNsUH/XrR//3Zc4+epsluZz5BBPW
QK4+8rFg7974mFQaHUDsn7/dd+cbuLBGX4nGO4Xd5+ic+VNqFk32P6Sd13LkRra1X0Whe8yBN3+c
mYhTQDl632reIKgWCe9dAU//f0lpRiywgpjR3KjVze7KSrdzm7XXSi+KWrS8bVpKUIyKIyJwQ7ba
7v0lkOlnMJPYsz/HnBNSBU3gFAcHcXKrdzvzewo4yZSvxwDN55GWi+upuS0qevk6tIsI4QlrgZ5H
q1aD9ongrm9/sxDQg7XPK8fHXiG5mT1Y4ws809lyzfLU1YfmTmgEWUBY5iEPzUJpnfRxCv8rbPjI
2DYbczgDWk7DiwaemroxBLpfb8p7JPvpDEAph6/IsNSrj3fFzyiDyBIrhO4B+Is95cqD9oZUbte/
FAmqv5IO4B3Z2Rw+9C1EG/TN0rSKRG7xLaXy1WuotnELhUdhBVcoHGkTsDbzqdTfOu3SgnSNt79V
6Dv1L+z4KgWiXUgel2eVZe1moq0Tuh0Mmo4HCiJTKCPV3zJA7gnUA0ZheIqc7WrzLKe5f0iN79bw
aCbaGUBYl7KgZw/KSqLBq8bp1g7WOlK7UniSJgOPiC+QLZqaV6l4sSfL88t04ek/eag/LN/MHtGo
o1faxJ4plNrhlc9u/TQ7w6HlCqUKNX9AvF/v2EmH1hSakjzG1D/fXYQP3kY81rKTwK5xobftNvmm
BZBr8yRlZypOu95cR7A/KDJdVPSAqPa+vnPaH6RS82TZtT5pjRHVEBJ1IB3miYMuSfDiUam96Ft9
U6qiS7F2hdKilk2rARLrHs5iQU8Geb2IzREWTPkdwqWldZdY8asClYZZdtdhDnlZZTwKQKwwm6SU
Uuj5s0IGp0FMHyirwXxG1ytUCS8Jtut2PVi/kAjgWIWb2r8PIahskn5XdfIZTJw0RGGL7efJtDdE
7zYZZrmBrQ2m7ekNPzAC7gnyIEL8GQxznUMyyq9O/lSG2uUY3Ul1dV3ReZrmtFzzsPRgN+pKhzIv
8KTDmV3R6XAmN2tn2gst035j1vdSeCtN++oiKNO9P9IFA0llZ5pblTqB0tPA4sSQfvm7tCwg7wes
J49uWGaXFbPrOgU8BEKqb6E8rg5Qh4Zo1zUhk+B1Sy6Hjg4L/1mNLeBqkLeHSIbAapYe7hCQHPK7
Zky9JL6asmmdZ28ViLIwBWjASjeFudPvragFnVfdHUZ/g2C2UMEz6TI1zQyAggLOHBXGaHQnyboJ
DjakSqpXoLktSO4Ol5FRwLGnvAhNX0uePLGHSip7eIHV+KpiVF0Yf0QpNWj9nY4UYlgP69CUbtAb
y0G18b4YyJ3mkQozOpzhwNdKBARTIqAaFlOf7nZEMPt8Icw8GfIQB9tcEyiqobM8Nm6THFQTya30
IrdpvlSf9SG7P6S3pMiLml7JLbBRLwyNBfyY9jkhQxOKyF7pBlEPT93xsHTMTV3cC91R0ySOjN2q
HGCTgPxAfSugWJbPc62k1XJ8muJSyEBE+bRpm7MR3I7Q8YsIX1TI16v4V0hiPQudSSK1kBidgl9j
6zs5cmAofBR/MurOWdXRgqmh2GBSp1NBO9sLNkdYsfkj8XFCM0dhGOCrUBK0KCUNtmb9ktXj+C8z
VYik3qdxSC+T7wW8AbzweOGUCV7DVogLIpEnWzejRgdCd3bI01co5m7rMLnP4LAz8462zbcDMX3P
osotTPjpRlEeams8Iwsng4qtigD8J7yvDvmnPP6GXjG89RCKwbrfQ1Z0eC18yhZp4YWdzOO1gPw6
kZPjCMCKjnL3O7JidgSqMuFMymVyQX8iAuW3QXgWJb+25USD1pNMoFZO9PbSsOrvCSlAntVLkI5P
TIkiwLEJ+el3gd8O8b/jxeRsp52RCpUMaxs0tAV2VKyVs7YNN4CkY3SZ88bkSLJI6Z1d3wroPLUT
M7tT8Xn6KRXvuSK/sQNJhJoGGtZKGdApjAgBzqHEX5C74oEnxqRzIEA5WjmHtrCu6BWH0Ux7jKX8
EeXNskelACS/8qT5SKFo7e7rB/GUF/txntrxPGW9neRGYZ6Fcss3Vg+3BG7gRnACluNv8WHzE/px
sFm9Ump0iCl8QXVSPEE1hB15EyKTpVIASW2jlTwWG/gVtyOSqdOYXBZKqv0bqaRTrqIQatcpkoja
9Oyi6G1lj2OavHtteExFj2SCEnkyFC7aLXi2FIyfZVRLubRTGSyHc2UyLpJk7xryH1yPSJYsn2c0
uTD859p5KWsbOCfaEU5Gm4XIC6TwXmfgKf1LGX3HnFeFFrxFUq5TO/7xa8x81u4Q2bKkYY766tbo
6U1aj5W94pWlk0sJloKIE+URgZ8RyEXBBfap5mZJZVk7LcPF6luq8FYDGxSlKHJLIZ0aeBNZ/syZ
G004vtAXVfI3rjX+ivjLDvRPivW0cORPboQGhFwwDGpg/Y7PvOQURt3H4ivV6XoyCw+23ZJ3PAzR
C77RYxq/Xcvu1ip655R3zgJ1p3ly/EQawelf4Nl0DLgNyhcewzajioiqjMjAypKxSRNgBfggxpi6
zti54/RNcH23l5pxWZn16kZFcSQzw3OYwjbCVyscFMIebRWWkFATwa5QvTaREhFKsFVIb27araVW
QnNjK7yAFt9FEGBk/VPuXHbaLenl2tKv1Sh6GG140yVPx4CkGqR3prJWkow+XoicFbTkd72TrqXh
LG2fqwHpX1P22hLhEhyTPlZolak2MeD+3H8aZefewrQ74Q0921K0kD7STt5AQ3DQYWUpu8yexD5s
D+VYKVwF59HCixqNWyFGnKbteQwPuB/dNIrplgntnwilhPItCA+vrO5tGvHtvRFUzxTSxCppRk5B
i/jHeA7lYpOozX7Ir2qM8aiexdSnVPgkJidfuMvv6d65JXNMKiQ8DkBy512zSZE2SWpiyXAL4dKI
Ib5R10yGt7CG6qqqH1vlLRle6JaknpSm3VbJsKhWfpVqtdc0zgWC8sQVZoornt6aAw6vLNyCpjlz
YDSTpMc/xNZRqVOQ0AmmV/RWXRFbi/3KcPrI0eqk2kWQFFfFeW7DeZh8HyOLBNPSlTm5YRYALkrJ
pKXn0bU6xbkpaS0C5xlIAY6mA2UQUdNAV7jaS+cTsmEIBEdwQ3BLfBviDHomQjJ8sfoyadEv04ro
brQ8yd5a+mPxmgbKRT1M5+R2dPVSppXfjdhA8U7yJtI9wnIIlihwWiayBMb0mPKhNIC4OM06rJUR
ePek2aq5tEGQnv/DfNOrP/o+hcSaABhXsJafArrPebdV0XClXip0VxBXS03syRGRT2Z9H+ttott0
EH7TppvYCtd1SoalvK3NaTXKN2t6ywiJIS0m6Q4PmIh7DGDeQjtaOqBVULx8bZ0+kVMLz4OqtYA8
QtIsz3MKam83qqIi3mC20L8U/k2um9c0OPoqXE1UX2uYSUbFuesSi+prd6mawdUq8h2vjQkEFNzL
6HkqNsgjxc6NDawlgdA/CUfkPOFR5faTnWwgXc77FSJLLz6M1lFhrmNJWyHkcFXRQ8kpDumbs/V9
KD8boUlC7kmY4iajMdraZ2O3CfUbFZLMAqA8qL5rHXj81+vwibt+vg6z5IDplFZ80HFnRxEKS9+j
6bGkS8rh9FfCiyJeVyBXOqT6A4cE9IvLozGQDxHdlw1+Wsq7btJeIwlmMuc/bqsR2wRaXAbpIOCT
MxM2hXUSZSGS2UX7Qua7D+ONIr+QYk7InYgT8vVynEiV8ITC3gpuT6UcJ5IJH5yHcqyn3IzVd+Vw
+gp5KNp3XBRRZJA/4iF+Pdx7x8PMwB2NN/N/g2KCxA9exQsS+0YUeFPMQ0DkWhkoVZCCstseMbji
rqRVsLvE7mhDvzItyxXHS8K1OSTdHuroVdfiPEdX4o/pEMUdnnrUP7BbdFqZbiX9FjXpliTDVMer
5CbzkaTw1HCH3uAdXHpwanee7qyKdDMUm2L6hVuOi4TVwMwYcIDD0zuRqMIE4EfXSbUuy/x7WKER
2Kdbo4dVV9lbeXUfG9P+6yV6D0TnS6RwP03NwItQ9Zkbgf+GDgRNQBdd8TQFMKMF95EJLZdSwgjS
PLZVADdPctU7xo8JVvGDrp732rAJzcirncCNMmsN/VFjhusoMD3fbAFP92utGVDQg9WtoiOwzrwa
epYJnlOB0hqfoZTUw+8lCb4R+cAk+V6QDeiDDuJBmJRQMQ36ft3TCi0uQoqNFtsg6eGaPvJRkCk3
08JT+LlHie4pFG0oDgPvNfS5tobfJ2Vea1wEMpxOD8820uzp+BIRuSPwsqOYF+fbli0ia3KI+jNF
GvZE7eRJ6/jXOloCU5yyG0ffZ+bfWkNeH/IAvXjexxA6QeoJ+G7iOSphCjXr7+1YQfHeXijptAGx
zissYknczAjxRa3NNjqkJ3YIG4146L4+NKdKkCooOJ0askFXnjELgSZNkrOhz8hulLcBxnzYhuZl
Rs7B713AJhTJoAII8CC/HlcYy/lZpXAADtcGeaXNORViI5KkzsHlTYO7XHrMDltRECMh/d8NM5ud
NRTo6kAtDLXGLT4Qc8K5XTROJxdR9E+i9AZYBlDqsTEER65mRuokF4TFInVOgweNFjG7yGmrhIjS
m05xKF46W6eM8MdxZ0ZxCK3Y5+XG65Mue73eFrGXf8MTjZxNgVBFutQcIPIcn3ftz3nOLAwpUz8J
A5ZTqBhqt3T+QaItfCzO7NcbtzTSbOPIiXed4TMzfCVWExjx2NGecykv4sHFGn2aE6VHbD+8M8CM
jvdOTUJF78MpgahIBToG36aa7atQvx3ImtJrBw7domQrEn5FE59n3bD7eqonNxESbGCg7CWV0OMv
oCQ2Sk09XyCwaVrO70T9TMM9VMMrQ7rpIYpQLH/79ZinT6wlAIkCSgNV8/GgkW/HfjwViWBER9hL
csp9gMtmUCyuBRl6UUo8HA5WYIng4+TOfhh5dmalJMmiUEpxHLRbtSWJeybKGvbNIV9wXBfnODut
1eCMmZTm5DkJTN8RMrZ02BhWuecsAd4SHnluBMvJuhNoV8hQP8xxdqb8MW4t+Pfe76XhBMIR64xy
Jw09nG1QWigw/xvPg2OcV4Ug6VzOcoj9+3SqyVVasmAqoXHoeH9lpwwH80D+AD1YJJCV6UKkok3c
QNGzahbuu7rTYlz2mSKDxxdiUoUThZlQ3h/DD25h50x+Gcc8doAdhjurgdaudmUlvRhIMorhpSy7
AwJiATcwzGhLLpoMwK0482iieAodjvVZ11610xVeSvRrL61s2O6+Pv0nMk7oAADbAr0FlcsneKNC
uWPSWByVQJa+RrQufVJsolPZ91p7wXX9pATAUED6LRaGRLhF/vZ4L3xfm7rJ8WH5i9LXpGs3JdXR
QGgTU3eti29dLr91h/oqh4Ui8/P12IgbCGblzIr8TURhZwjr9RTj0p6RunjIoI+sg+KqGc3r1Hk9
wEmmI+P29Rqduqa4BWQGIfRFRmQWTshBC2ZJBNgAtkVtCo/YykF9vdfavh7q5HX5OJawkB8PTVeo
cDvisXFYCygHYlKAYSV6H0ThjS43vyt2A6XpsDSRyUkWjsNJj/HP8QkzjsdXi2gIDIlDq9h7AZsI
yqscbsOM8NUybiCHf0/p+HZ+JWp/pNMPqrWZdFTeK2tFl9SW3PyCgT65/DRFIcAkGuHeoRAfliQ3
Q7XyZSwIPXAg0KgMpu999PYSePMUtlSl5P2vkWbPT5AfrDasWXxktbCSLcVKfXpEGWhM6Nm0YOl3
7J0CzPfwK7lRX3pEOEZYzr77nsJJmKM87ScKDLfRmagTLxwNYaPndkxDLw7lOoCWnxg24kEfyhp2
wIseC0HdeYC1r84UNyMZax2eZf2Voq9AUDlmRfOaB45h4RucyDSpmgBBGya6BVTpjw+HnwSW30Qx
DnJ9SY44tqYVr6SqeijZBPfoZXVgoxbGFNb506xN1SQ3Ty4PJoDjMRMfDtEuxGKAqCUV3yAhALXT
BYgiNDkTz0RsoMqGVTyeTVQovh78ZLxC9+W/Bp9NeMylPELUiHxPvkaqk6+Qtt+Nh8QvPd4L0pgk
Rw1c21E2V6VJU6G6EYXsQWYlQnhJaSa0EVNvF27pO6vbV4sye9KK0WqzcsJqw9o/XeeHG4FJic6q
4jHuoKgn+fpOtYWP5gyvWtmdcZqBUoqcX62ZO9/YF5xTMnkc467KXJI0/FmLlrxuwMGuj68Vkh5f
L+Z7X+7nL+0I1SBDtWj8Pt5Ju2rMEn0FnDtR7+VuBa25jaEKNnLrsoRzM28Pb1PWrk3tZlTuxxAG
M6dG6wd2s6DUzyn/H3QAC3A62Idk857pg+YaDAMgGFFtTw1pLfDdAADsMxRALGjkDMC/KV0VqEms
ayrzbZIs+KwnOgR402joIGKkl51qyvG8JLvrpbZkMxI4bLRbE1gBDMOkMn2S+3Zu7B3MtG0+kgeJ
wJxjNhBoCqgJfL2+p58OvFhMg6VrsjGzXr5smWEp2fGFE7wE6iXnFS1pKqCirGGQxAm6DfFror44
5BwWxj7lY2k47Aroa1vR57Ih1kHrjaHmlqKcvVIOIK40CGll0OAQxa677om6Gt5EQbrz65FPRQwf
B545FHIYxH2TOPFFL53JVMZN36vsR55naoVJp3tpuQD2O/kaCVfAgN2RJ2nmDKj12E/NqMPGWlwB
/PL9N1IDXB7O4NczO72fH0aauQIxCjVqYxnxxaGimHQZlCQ9rJuiuGsdDTcA7gAg9mD5zNhYpl05
hTChH1C0ntMYTu5IvEYfXt1DEjg2lImx8F7pUOsJfjoOUmc/WfnWjiC9R7YhXeoPO726f446285R
zbMmMrRYoM4K5VJOrsglhqpIBH29uqf8XqpD1BhpnaDjb7a4Rd61bUJby0V8AdhMRfwj9qL8AuoC
E3v+9VinENkq/jWkUqBmbI7r8Vq2XZx0vQGDLzivdngDZ1LDPY1BBhgFKBXcpMCFCb87B3xJH0Gq
9xsREgBESXCQlQpkoL10Z4U9mNvjj99qtta6MmSoICjxhZ8/gThW8zdVvSyKlwZTyi/CyxX9nle6
fy31l9J+apAbKReZ4U45FTR3ASqiKRvQ32wnJFlunHoaY9FMIXKUgCrhLjKzF9lEBEklNR0/Hbp+
u7Anp07ah2HnVjsy9YDesiG+yDTzAr6DWH+E/ABZHLeWHg5UqvL0RdS9Iy25oKFuQ1ie2xCrko0g
b5ZR6fj6C50MF5HpoYkGMDZw9dnzaElDS92LL2QHD2n/ZKLRwVtWag8D6kV9BFtWRD+gFcNXot5m
OFqpn1Bz3FCYJIGMcypajCwLsabkVy1szvSaIMGMzowq9b7+qiezCWRpwDNh7xU6wo7PcxjYTdAl
vOSRQN/UyDEJ8RLP7ooVGTeHohzuGM7oIu/UKfQR2SGCVTSNOC7zd8ZsYknOCym+qHx1Qzc/BUvY
oNBUJyzDJCrhGdQJTu8eihcl+q1DriNq/vPmn6OvMLs2YdbJMazqyUVtP2ZDuqLWIwwyEwcZRKFD
YP++Xu+TR/XDpGdZ8wCwnT5KTJrkDUUaM63QoIJV1WpXEO4tbO6pB/XjCs+8iDHI5WwSrqXIo06G
mJ4IPkEEicw3EIapX0hMn3xq6GikvxLuZ6p1s+M0wbWeaRFGH6R2jjxRC+ahJb15GZdvAueBu7Ts
Q79/6ifzB8mGgz8Kvco71fGHB65rslyvYWm/SBAxU4doE+tPsXJjUkQvtOTRtiiitRQbyM5UzuUY
U2kW5JBd5lHuoSGEIoRrlpfW8JqiOWxQd+XPRa0rRNRHvtXKV5Fb4lgEYD3ecRAw3pVUR+mUwBvE
8w5QXKgJm+WpXOucY7X3Ebx0HsWjrjT22XAddefxc9hupQvzOqdpF757Z2V2t3vRckboBUAMnaDE
lXidVTJnVQtOTSU//AS9XArz43elhf+XuFTSEOZM0Ggpb3Wne24ccpzlPpK7Rym/kyLpHCrha11p
ULspn//C8SWfq6lC7pxH8NhaDGZVqZODX5qlIn5vKATyzOotARJf+78ba25E06YZjQp3kIIXKXkf
+ma6H4BqmeN/TIVBKkuHRQT6W0eXzTnzdh4WBlLbE6YoW4eIE+SByNIkIMaabOGGvDc6fzqrH8aa
vZGHOpnGMTzgq2jddlxrobO2fGlFvQOEuMSmIoIn/dI7lOCzdFtmhwcjMJ+UEdGpW161rjbWSmx5
nUIXqFx7Qa+ty6F/EGFrlJZnDjc7gH8g0ctrRR821nQNBcUhuK2rg5s18rdc4JkBV0vtRhzY2IKn
ks8RGQgh3QDFKloNIeh2OXUDhYqpYT3Eop8LP1HPkGhuKYQq8MkIeOgzpS1J62+0m6a9OvjputeD
dRhel32xIlxbCzSV9CrZENseor1FnlqYVAmwZR7ADUPgWBQ0ux7s7YRqT9VCtAegK/hR8tZZ8qoP
Xx06378+VycLyrzJ9HuKXDb9F8eHOESlOFdqvJQMfJk2VvvSRjmjPdC2f9nF1hYv2RCMln24jyqk
YHzrfLBjT1FGWnAh47NI895UeFZtdqlXKOVQqx+ovIoo1izHlanfjpqzig6X5QBttvwsD+EuafM1
bd0wV2xCZ/R6WP4wh1P3K40fdWhuIohsDoW8V4On3o72PpWLQ/WW0jBQJk/vC/A/Pw7/L3gtbn4/
bM0//pff/yhALNBJ3s5++4/L6EddNMVb+7/in/3rrx3/o3/8X9e09UuKIOtPUBK8vnQ/FW8/3QO0
iJo2+tHM/+3RRzHiH9/Ie2lfjn6zBmTajrfdaz3evTZd2r4Py3cXf/Pf/eFPr++f8oBayt9//lF0
eSs+LYiK/Oc/frT/7e8/86L/z8dP/+NHVy8Z/+r/0uC1jojlfv+oP/7+60vT/v1nRfmbQ6+IJuwc
GTLqHj//NLyKn0j230wBK3VsACl4ue8kcHlRt+Hff9asv4GhgjSXeimFNxh0f/6pKTrxI8X+G2SP
gGEJNyki8M7//M8vdrRlf27hTzxAN0WUt83ff565mIJFBx5NiyZ+i955+pdnh9g3IZbQy+E3+9Lc
aptkfdjlm+Ky3Q3beOPcFZf6vnerfbaxqJ1eVdfhmXITbJYUC2Y+HL0DzAT+UGp8FjBya062o5ZD
NpQ5npO0s7eKV173wCa3h7Nqj+SKeLXChcs745b5POIsZg9sKdfiVvhq3rA23Wh9OAe0pe+HTbxD
+lVbVQs+ovAB/7TXnwec2eu2L+JsOjBg2J9H7fcIJNaHM/fH1n7cypkL/mmEuQtOO0GWow6SrtI9
jMmryg03pjduzA3Gc78w1sJs9NkDfgihO6hqOKX1LQJyB7eneYO3Z1XuUMPa5bcIHxWN2yweFBEW
f7GKc4qk0mpxxMQcm/XB0120IchPfq/XzV7d0YED6etfW1Xy25QkobWdo49tFUGclr7RlbHqPWuT
er4Xba2t6snnS4fy5KJCZiqiKO79HKWaB04KiI52a0elmei7GQ8LrtCpUw/vJV6DrZF4MOdClGEN
faKvkJoXk5FWIBOQjPf0VecNF9o6ulduFs6JiENm+wXmDtUYVWTqWcTjN7IZcljeJwasvfBGfalA
UG/RMloN3rinhS5w0ZC7zBau2ixN9n4TjkadXW4evT5kWIjcXASUXJomIZ1c6St5A+b4Wl/ofzkO
jz6NZs5SObGVykNNvYu7EOy0HbZzg67DrtktrOWJsw8UyRRd6wREZFaP1zI3g8OA5FAKMGpb7stN
v5N/y7/J191FexWupRvL+3rAWe2LicFuwzMjq/AyKZz9WZBZWVmVZwfS7YeNsume83srW01QOq/L
m3xDXv3Ovrd/sXcSWlzsb+6aV0W3+fo7zIqPf3yH3wutvIYkko8n7ZDCJjGHsxfumyd1nW70m/Re
WuseSlhnk6tv6i2IWD9YLc3+08mlogXzF/3U/NeiQnE8sEw9IauTjrJavR/hLQXovEQx9/mcMoZJ
Xp5AyOLVc2Y72uI0IuspSjPv5zT1std2ByiA9za/XCzViaU6uosqZTro1CiZCuEoa3YX5cgeNd+B
kge+hZts7d+AVHSrBzhR3CWreWLxSGqCs6djAAKP+VBx2unQaLB4ApYXazzm9aWhBe5/fjiOhpnd
8ybz7cIh7cTNa/dj4gVrWg0RIPQUt3Wn13Gn76TvqO3tFi3Mp7vIWn6c4Ox0hDK0V33IyM162ggb
k2+AEd8le2Xd3Efef7me83SIbxEEQZVAuEOHemhfZkh0WsjZLazncd71/bJ9nNX8shV1pk00sdPN
0hEhj+lWV7tziYRCLF/nbYXqa3s+0o7Z+0tcF+LsHZ9NYLlcNjQPKCTz9h3ftrA/pF1JQX/VFrLb
Q5VfEJ4iUjcavyHZuzTPz7vHaKJVEeSPIB2d3TvzUE5GFyCLNLiMtk+v62teddfa5netWz7qdwvr
+vk6CNAxxUB8ejx+e3Za5KHXq/iQiXPa7+mnktzDr/L3+pu2DXfZtTS4pNGl7/9hNl9sJz1TeC0G
RFwa/C8z+y1Fg59GEq2f/aZ52oCeQf96Zd6A3XCF5RSc3m72bWGun5yY2aCzZGE6Esb2MXNtPWXT
75strnyo7x3391vZ2Kuq3yAg+vWwM/KLz3OdGbfSiPwu8hESF54Ni3xfS66aCIOKRN4qcQ8ulCOr
4lo+R8g4ude2iiucD2k/0nW1//rLnLDr9BrBTUfi3gFhPXfkWq2Nitpm4a17ZaOup526V7aDp7nx
OvAWyXNP3J2j0WZWMDAy9L8yKV5p5hbdyWB8lOXHwqlXinaTdjtr8K/7EC1bViSD6NZ6OQDYrOxr
o93ECIv+lbnzbkJgTq/VJ4+vDfpDUyjMXT5jGzbRWea2q3HT7ANXPtcW/MsThw0FCJjVTFswV85x
QFkTV6SWUKhNlatBp+0ddvGv53Pi6h6NMDvOYa4PmCUWVw4vk8hyfcSpVHXJtTsxChAeDcp3m0TS
Jy8nzXrp4CAuvILc1tM2mhdvsq39oGyLPao3Ln1Y3pJ1ODUk7UqUOnEmLVy9Y4ub5tlg6AUxryE5
qLDttfHSL5dOw4mjKXqi/jXIbPXyFGWgUfARGKG8rrqLgohQqTu3rO4sdcnynLDqDEYNCKFOLt0c
tNvEUZOHFMd5k8WL3LjIOuPj0PK9xw/wls7e52CKrI0uzh0KFKoIEI9X8KAgayT1Yrwam6Pbbvug
7JBmEOGUZLsxZPtba8m0nFzRD4POLrsfOnmXvA+69m/rfjW+WDtlVVya+3zn39NLeFZ87y+Ta3Mh
yDll045mO3vDglHW7Crljok3c7potslWXzHeVl5F3lKyRBOfNvMH4N2VYZdEQkVHXPJ4bdM4PGRD
pZGRubW8Zh3cif2MN/6F/r280XYyPyCa+6HsbE++FhGXss42XBKXjhxXXYVrztl++qXbOXvDqza4
hp65/toyzLhp3p8cg+I0tgdpYIoZM5+ltIKqHRM1XuVo9q5Hd1wn5yRdvHqXXKo3nTfSGLXKrpeK
je+vx3xt6GQzYdyAs/fTsx7R9qcOMktQe33ttb/Ue92lOd+1PaL5YovE91mxl9Rttll8ak4ZDUg2
36no8RTfI8YPBbJ4ovTd5AzdK6vs5fDQ2yt0lV0ooya3eLC2JLG3aH4vub8nzDyhy5/DqsenAcSG
9M5uguAeeSU/p00qXXq3lqY2O3GGHcnaUDI1lJiip4PmovAONMyV1vlOeTPqzejR+H+5FGaePEUf
5ybm/mFJay3VJ2lk3PwXE5Eet9tmW4AgLep9nroJ3PKwcigvruptt/TqnLIlH4eePQF1LUlGcJi4
SyQuhsvo3PjmrMkNIY3Of3AQH0E3GF5YLQbXnxO+2E5sNCkhIb6It3A86ynzRznU6Ztr1uGDv6Vp
eiVd/dBX2pvq0aXr/ueJw+MB31vcPyxz4zdWLkGQs/IfxQtLfc6LHofvjWed0WTvKfGC3zCrYP9u
HaBVJLjHMqDwMpsh7aYdokTB7/ZSudB2yVbbNvvievFJOHVyHbQyKArw6KGLdbyWbatkZpNih1jL
m/h7vvG9H8MPfzO5o6et68tupz18bfpO3ccPI77P/cNixorSxYXKmlGqcgOdQnO6mKr8nK0wqcP/
a1bv2e4PYxSxUavVxL2QduVeX9ODsGsu4PzEkncLe7U0nZl5Oah0yCIOG6/i7FlWX2V9gSPppMX+
OJeZbckbNLKinAFEnkda6evk2djgn2wSiKhW0Y1BYDB+s+8WgVSfFxEkDsQHVJdUunnfXZgPi6jp
EiL3nQ9Vy5mxoXkk9CQ32ZsbumrQ6F0yocKbO36YjkebmbKxtUeDICxa5RfmGk2GCQua39Mp5enX
kSv/IixoeLuYF12a5MyMORMC0q3MsMKMydNZdEuxeZvuyvQ82iyxQ53wg0RAR3OmSocHydHZbcvN
aFQgm44IqpVi5Wz8PcElDy6RPF76X3hxj4abX7WC7GDohExuvJ021Z2y04uNBZHTW3Whb+J16Srt
dbpd2srPJsWm5wFVOeqS5Arn7/ykZnGViUnqmbpqhyf6pVZt+Pq1FTl1XKibiyqmqP+9Myt8OJyG
0idUTRnEzs5q4Sr14TZFnhZ9hYWTeWo6H0YyZmgis2ssq0wZqRsep/aqi+5Mf6nm8Dl3Zgv9hn/O
xph5g63jxFOpMsZwVu7lR3+vXudXxB37pRP42VodDzSzVpms6KER2RH9DedFfDMuqVie/nyQzARu
pMDfjdmHbSn77uCYEp9fx3cjJCjR96+3/YTHgzoYEnbQZmCWPoF/ehpqcg5ExHslXYflynRjD6rS
cgVecVNfAXHagJ3eL7oAJ07B0bizhTOMQZmi5n2H/C0QkTOU31z73iFgGz3ZU3fdt6XS0NKQM8Of
VsqoNzFDjlO+UuS7sG1Xebjkx50wgEcTm9nd3OiKoctY0HRfXdX3wVqku9BDuMmuF+3RidNxNJaY
8YfToaIN7Yw4yyt5O6Ih7LY3Cq9Ku/sBEA1+eby37RAsvM+nbO7RoLM0wgCxCOBOMcEL5xf0rq/7
HanTO83tHwNivq/P59KezcJ6RQJpQrcIx5OkWTuSVLJRs7z7epATyQPgG4IwEYk8jWbL2Tpqpekr
h4PJLSNNKq2MXbTOtqZ3cDsKseXlYiH21Bn5ON5sCWtFLXU7ZVYifG/3yo5WzlVGuaJeBAe846Rn
fgAOB8TVyOcowKNmpvBQGUl6CJjb4NYcFKhox7X80hCkUocNtjTEWwg2rcLbw60Gze9Fe1dul+Kq
d8a/T18C5wfmBlAun6Lk3ic3G/lGtCp/4PB3LmRflO6tNTRDTxJk3g+NN3iqJ5x/lSjHRTfiLx0l
4ZD/8zvMFh0ayX4EfBOtJP8yl3EZBB9o7vyV6/FxmNmJnYxqdEwx1X4zAqFBuMULN6QBADluWzff
Gg9fH95TNuDjeLMclKnGbdGjew6+9GGMH60lq3nyctCYrYLoFi1+8/JhQ9x46MQBsu5lEtdPIUeH
wugvaHBN65gdW8o3nR6RRk+DVCjYi/mjZ3ahKSeqJo6svU3uVNf5tbiEG44o2DiQTlo6nsJLnJ9O
Yt9/jTdbQl/JMjwixtO3xkbbOWuBGai3i77xCR9LQEmAiVGvVD8lyHUoMGhTY5z2F+kHnX7Xig9Y
mItg7scf01v1m9l48Tp9HRdttnjaZjPEeYCtT5SgTGUeejiiA0s2poiCzLAGjwTdkyu5kets83V+
WA3nSz7riSU9GnD2ClZJrJe9ofBIxM91+CxbkAndHkqCVDw+Lp8NHuTre3Dq1EDRAo4GljWoWuYe
bNwi6WSFzPH3+r3mRc+S+8O/xoK7w7elM7M03NyNzVvNKfOe4bT73ps8kRA1v2u30lZdxWepu/QQ
nkhhUMJhdmwj3FFQBh2/9fbohL3fMZ4IrIzzwk0IHuPdX4G2wDDycaTZdUDys6koyorD0nu1v+qe
CzdzKyy0hIvxbwAUZh2aIj3DiDC2oTQK/fynYgEaCsUQSaOYm7LRH6N1tI3vaZ4BmRS49nl85oMq
WfAsZuSavw9qUqEQkspoj83DKqPNQlREGTR5sn7Rn5xfw43/0O+CAwXKnpsxvdBAl9zrd+HzooU7
EZ9wDW2dowq7A+WK4800Q96IKnyf8IHsvfB9RflZhcZ24VaccDWORpq9eoWd5GlvMNLgjm5wXm1R
UHONrbmJzxbHOmVlPs5qdkQraFqyJj1Eq8N17x08BZ5tjJv6MIlyr+VGm8VLeMI9PJrd7KimtjbY
htjD1us9rI0NPIoOGAoRAtXmQPWJcMIDBYj1f7mss8RDXGZTPR2Yqn1pn6G+ePZ7QtE8X06InbA0
DrEfRS3omnRUeGfL2jqwKKKfHeJRDGtSVe9bqF0eQA1kG8f7C6ABIX1Hl7KQYYWjb+Yx5j7nVXL8
cNX9f9K+rLlxHNn6r9zod87lBi5f3LkPXCVZlmzZZVt+YdgumwT3ffv134Gq57ZEKszqmYiOrqhw
WSkACSCRefKczW1rMYOfbE+kT55Rm5y1uIhzt7m0J15uhoDzSF/nsPfr4K5QPeFM1e4Bda5d3xnc
v712l/bY9zl7NXFZRbtRg720sktA9zib7CgIdG3ATRZD31Nq9PLqvbQ2uQn9VPbSVoh/nabpXYNS
3UdjlbvfKEeyifrO1ORU6YUk6/IMA2MHt2iyPH5goWUJuz3Y/BvpTAwMJVcFBSikDqb3rVjraQx6
F2roD6OlmMIqsJQtw+KGr0vl8XmMq8MAVPVYozNE2ic7oCd9USgK8qRUPHIEd0G0lAa5MnUs+4EM
IpoDUP2fWChCveWgL8p8sEcHHUPnrFSgZMTWCI3cXCwTXPH5C3uTg6vRpKzBiwhvHSwVBcHrO5iT
ce30dobUy+8En9csSkghgUsaMziDTgdqTCFeiBpSt/FcxRxXqdWuhjsw0gKH60Mv0VzYZksGJ46v
t2oPfXQYhGjXG5tPag4OAOIOuCp/o25wUoeeeL90PsCJ93cDpLoCGfbal8FOreI1cEAFBMABOnGt
8cazSohgGHgkWaEhvquqndnhpgArxX868MmVqwd1qaUagE6ymxzq4EYw4sDQfvaoADUIbfI1BKSW
bF7z3/PBT/wXaY0ikDgMPt2i/cyiG91Gn6IlO/yqM8jPf2dpwaSBW4Lx+0/T7hkFL1ExnJbWX+kR
Ql/AyB9+7RZ7eI9NbimhO7/oQQQAOVpAVIjOWm4uz2wwS0IEK5KY90qPxWDQnWyHDr2Nb4qPLkPK
MAPgYKkUdSXVBat4+oE35PTn5JYfMnmIuQyo2dqK3kRbWEUg9DHSJ8HmV8KdvsBcce2UO7M2fVFA
NdWPO1GF30AzQu9GqCMs9ClenUXkP9AajrhXnWIQq6AAsJOTgc8uQWKZcabGp2gorawF/5g9dBmp
KxoN2B+odM3yaXLUi6TtfSSV621i+3a54nacKd3SdWfhxemGt9yqX6ryzuYP5sAFJDDEKmCdU5iK
Tipe9yPkj7S8fvSz0G5awVkY2WwGTzZ04EcBgFehBHfph6VX93yiwwb9Ase9yRnVLRTnTPUeqjbw
QpTUFvf2VZMyppHh98B/ODHpo/bDk0qAiK9+K+YHEj3E7VJN9NqC4R5naR7Aw2b4elSNYywlFqy2
VIOu6CbeB8jFq7feQ2d1a/SFQPLKXGqxuTqyv6yqk0pQPHgyl+YjCNq9hyJY5eJRUxZoRE6vuItb
gYDNCCIKKo4NNNRNF0zOG05RRmTBvdfYJAb6eeiBrBiqI0ZpnuyI29vBTWvzVuvmJgChSyfzLBOC
L3CSS1AAJpy/2/m8H1sg774qW3AK8lhvQWLiQK/LzlODs3Hj450CdNDwrAfgmDQWawSzp+bJPsqG
oDpkjDhsEc6i3cyrq7YOyJfs0lV0r9vEZRdg7gYLZ8v8ET8xNLn2/L7Vm0GWv/4VxfsA9CKigaaf
E6yQ1nKDLVl/vx3ZrTZdXOg+/9/YJrceFEC4WoiUL7Xc1Nlj5rXgsG0M1u284EZXB8dSBYg9cbQA
K3M5i6XcpklUqV+t+GRR4N8QWTufrrgv+gf2blh+2s7z9pjOc4vTV1EiNQofql/8RnJSS3jG/x36
A5FEkK0BLnN6O7EEssMLcD1swHO9+MS9NrnnX4DFd2eOo4V8FrSC+iXtAeBEOyo0JZL7g2aBLxOk
M6mdRfscafrFDXPlGAc0HxEEKIp5fUYnKKeUJl7wa8OcLnm3tusVA0rwK80O138feYWZPjc4cVyo
dpeDkClwXLThrVh+tHHbVYQS0HhfrBl+sXeXj/Vr0ws8OuDSTIp6djCNQqA3JXy3lym4TjfU31TH
koLD1/t7jCFIdLHxQX4a0BN0HqC16XIhvbrOypGSr3CNDoAfKk6Abr28/2fLxmSzAJoGElLXWLfa
pZVQh+oTMhhfXPyaNm9qd//9Vp/vQPb57Hoi+A/eMdmBqQ88i1iNOEeDR+6F9fiM7xwy9dy9ZBYP
4y21ljKEsxWaWJzswLjIEqHKxi+gPxkqApVDiNBWQGDcSslC6HdCvF2cZKAUYs9o1nSNKuQ0GQlF
0lBEL/wX7/Ilyym5qiO930Ib9JDesYRP5upmBQIfvGA4M3M5s3F4h5jtLTG7rbyKHrjHhflmXjH/
RugDZygKLOfkbB31avT9UvmUb3vHXzX4DtIODdo25yYWkDz2gjm2fJfmROhKotcW5LPY99NsQkL1
hpS1/Nk67bZx+xVo007Z33qxDDN3VNDoYlyMrBQwvVO67excQ9dmEWfV+DkW+wp7rxN+LAxlduPC
S8GVg12NHlsgvSb7rdZr8MLp9Sfbb/GeutkWTBGW7yxmYGaPPiQFNaAZMWvkSmUurvI84Ij2M15D
oOAHqyGjkosWc9ZJsxhHXFkgUJtqaMFEjh5YkYk/hOA0aces+IlRtUblsoIcboJN8xBsljKC4BWa
e8OFsUl6BOQXXplECEPjNi+fGonqeX8Yk0zkIYARqSAoDsxy5DL/JfEHBUoJSl+2hWKVUeQlCbI4
YsOFvhUNYSyWnwOWqpYTUy046vF3AqZt6G+4uIh9xVVVnxeAd2oG2omvpNeLFiIYZayDLqXnxL6D
ZErdt4G/rkgQ9dt25MZiJWRhoaCZhlSa9DToCR0hQiWRRFYhvjbqOnQoBi1Q65e6ywpgpLV4IC1v
yJlYQLtTAYVeEViiVBf0XYyLoIJeleq1zVGs6h7N+0kgSb5VVlKV2qNciOmNknAZ8JdRWDZo8O1B
WBdIkNoBTwvoYuQQKnQGcDwCPTZywEW8PdYhB3aWoJRGERJ646hWNyhL5uUaAFkcbZDnROedTiC2
rfu6DPmaOEzJrQ+CtZhxkQpqwIGUUxKG/djJaCMzaVihLQYUx3lcCUbJKTX/M0y1VYWFyFddS7zk
OfACNXBzkvNRYsSo9WjrATIEQQPuz7QTiaP6Q+SDM173Vc7JR3Bb34uakIm7voUQhm5U4LdHnSn0
BfI4YA3kFVRsuhLiVb2n7KErJIzIZ2RV1FMbdKIygVhRLct+bEYhtAETc0hDXnniUcPq1zL4bFDk
l8KOkxzoqvo+QPl61rpSPeoQOY2KQsvx1A4aopS2VHR9smnIINTroNG5pgCDEyRPwRrLeUr4Uy21
QLiDUibRDgN+QSgMPo2KYS+lQ6QiMlP1dN+2fiQ8NakajqKh13k+mmqp+JorQ+U1GVdjXFd1Y1A1
15PC6JuwagDK4IUEKQWF96N1zUFYrTBVLhpqCnXUQYyI4yvEF0DdnBESfCRxE2EZgk7K93yXt9Be
zUpO3Mm1J4yKLXpSzR0Gik9bkwSrxYEwT9BTFNGwcpICoSu+iywaezQobpLOS3hiETGEIr1RVZkP
ITUv7BRwGNVJv9WBmWhvNE8S2x8FKgOylSY+yyKmUNVGz6ZexSBRt5OC01pHy4ux+9IqKHe0ruY1
tQRlXOjKgDucCk2D56sq4Wyqg47et1XTgsNvqGrO4AohkJ4D3ovjh1jNfIAZQkUbwds8KimK4VIk
iMGLII9xU1ll6YcQPY+Z2reVB2r50hZhBGoiXkl4BddjlcnJttHAwravOip0HvL8dUnX0cCLyi4N
G2gJIAECN0elIelS9WdT1ELOoJV9iqZ69H95la0FSlU/pJDJUTdK5JUp2Rc8x8n0HkxDMn8TBWDD
4YxRK8Ohf0wjkYCfvdJGyd/5oSaVW5pXJfi0Qqrot3ygpMquaVs1dED3p/tfaagnZQqnDTV1LSph
yH+VFIux62gplaKR9JqaBiYaRisRxGBaHYbBrknH1JdNTsO28RxNbvvuSQp4LbDrQPUUux9TUOtB
98Mb7YbIvp6supCnVWtJQpmlg1Wp2FFQvZXlPgBzXIhPcNIeyCfVgBsMBbFxJKpFaGdy64e9SUIc
xBTVNSq0aJp1Bk0chlR3Aq3Ms76BQzYU4uCOzkkN/olR80FICcqnoy9V2xq5IeWn5AW97wAS3JNd
relltSdFF/iZMVZcn97Kkajnt2HGN0Fh8XXCiY4sdm1+yCVujB4yUOaAzCEQcgqpGb+iwqbB3vLu
eb/Tw6eQ96t0T0t0te2yolJzdZ1TNDmAlLgCQeIPL2ylEV2lago1GpVTi9RB8wElEHWmFJvl+5v/
SmSBDJQEWT6w0MszbcSRjnIuB7giM/9WD0aIgSzlaWbJBAUl8jML7BucxS4BLVpNGCJcwsQR9vJG
NsVPsOUY1KxtDzz9huDyDspYSGQsppjnAeGl7UmAzw29xOV99BNFs61oFgeKrg10MBscOMM2vwFg
Z583iQiRtlGRXwaRJLiVJuH3QEp0RcKeDL40k9+BR8fufggstW0CZhGYg2xGy01V86Afo0QLGViQ
QJWMdsLLGU7zQpYKMfgJCke3AamZmcIu3fDH5IXBOPMb1ovDrxbDqyux3IXdyWgL2ohCGvs/GeeS
bDNeFpAnuCdKlsUOrjnol7nR2SAnESqvlo0USyGWEqUg8LgaKTpcwdOJ4B6gRGWlMB9yl9J9c8QF
xJPwEhVR+dI1bRYYj4on+2Hk/2QZIqgGbtD34xBv26D0iv65Uy5BKlbe83INfb5vGAISUT9EGFG2
mBL8lqCDFQsOoCvkMVJwtUholVwGeM09FtIZwOIhGEcdEUnHS9+J9dRD27D2ocsQk28R2KDXVsex
+/0ps2Rlcgb0Qk8RoKsfMtQNUQvlpS0tH/4zE5OtHkVgm0Hq56MoBtAy+GJjVAVpwK2pt8b3lk6w
pctdjjlDBYkRziu4siem+oJTcpWoH8ory6fLT7iTuxUaW1Wzo0Z2J69QEbWiFKG4scgbMj+vAQnD
m4aHkjGj0p7s9Zgr/Z5rug/tVehv6Eq9gQyharAzTUMkmjjas7f7+zUlbIJzo5ONzkV6XlPafqTb
diujKsoebe2TCAjustvPoSMA9qNmBtpiFURTaB659MghoCnqPeoHwxnztmD0I3Ky+htjRgk2OjFR
aFpYzytziowBUneCDETXDBUwJELf0Fr9CNf1upONfK/u2mey6xzRAZEkeigtkO5/b/PK5ma9i1hA
9mZEnutykFnSk67XyAe/KcFwwfqPAcJbPqHnb1IJyQKwBPKqDp2LaYZC88goS1UPMwxaEe9Ve0Cj
c3m7eBVcm8IzQ9M6oI4QTBn5DoE+sAFcglyzbwP5rt6ih7A1xFXgKu+L2K0loxNPkfiO91Hc+mBl
ivIn9KUBE8teStwItavtuuel5Nq8tgrXxFkpgJQIlScQ9V+uWkNGfhSGHkeybrB+ckDv6BqnMq6B
xcFd9ZAzW5N0gtchS0NJB+x58SQ/ifeKyyx6d962Qltv645ujZouxJ+W8XfzeOJymBPnpDRqKi0V
sANBh7rNXgMLLS7NB+vY75zRJlqGm893tJ2++n5XLE3wqcBwFitmpNVT3Rc/yheQgLfbHOWurjNy
G/FasPoN9NGVe+l8QacpTNDbIOnWdvAgzY2pFdkZEM4MysXmmL4QBa67tFfmNpEtRCUbBxwOAIDT
L50obHtlBGHum1w6kIrW6GGUFqgW5vuCWWA6EuiSmjNzkILGQT2Wbwn3RJEmIlpgLazT3AI6+9CY
jJIymMegHnQ5BqGuCmTW4jcPXGCPo9U/0I1mteA/okCHO2w/LOXXrlsEjT3ykwJIkCY+mYDOX8+4
6G1UXJo9ely2cCBfuXYwJEiJsUmD3sgUrxU0Al5vNHrjA9w7dFXdghjiAcq1GwmdHdF+sVTF9u9l
EHFpb7K/ixZ0VlwYvRU2lNlN8Z6dKPkeTeUoypMNdaFIhiLdcuPA4kAnMzmqQq8kUvTG4krPPxE/
ALZcbtlTobkLNrz6+L23zB0eXsgj6wtCDmRLpiGLD1FcHUC4t15Q7sBI6Q8lxIxK+28bgeQzT/DS
5NExNOU2rBtUA7y4epXKNQ0GIymP0bBQ8JiXc1SeFYrwEkBjEtLk05kDLVFXZsJRdnuAB1uwT57o
OmQrxK1XGr1N8AJplkphc6oDmMVGQ1GMBUSzzaYnYZogUXBsHclRndCpV6iH3bY2Q/R4JrdarIqz
cO7CNScG2V48O4V5xF9Dm1ZHdS+A5yBzCV51gskgcMtEf2zOJrZYzAWmP4jgCdh/l7YiCZIvRRmz
OUUNhbMbp9v+xkHPDqTvzEx2W5US4Nuq+MiCyuCY2O2qtIstdM4sfvUbMeyVGbwY1cRTqiQaMgJz
sjs8scIsI0rMd+JvzeA1t5QVJgNzwkqAI/pyCjUfpTkqcy+/GG0rU+sxj7Uh3bNOBFzUD0JnNktB
85V1Y1QRBBsOnLbz4l/UV2Hst4gs2etUA+1xtS7dpbvymu9fmGETfeaKY+LXGrgiPkjv0HcUPuD+
wR647pXWOyyU5VdLF8080YBdBrUpIG9wjqBvZbJ20qAi+Enph2TwJouawYwDRukTba9JW8MzwEvv
DosQglmofmlWZz8/G6lXCWlQw2ywlpwcqY0K9BueIS+zwF7xzfPxTQX3oiyTeqEOP/w38qI6hava
JeincJqI2AmLZ8mVjYc2GTRwnfgjZiDlsofMYR9ThMx9a7R36OBEVw7ZyL8wysvnybznCPN4bnCy
09OuqQpoKL+zA4WlTdpNtxXBMMUt3QaziARFbwBr8HoDAauETXC5YGUw5iDN0995V3P5pxjcoZHp
rzWj27IMmL9Y2l+yNxkYeo0y9GhK75mM8Ls8DPn6+xt0HnxPBjRxfPDxVT0SRO+iK7wgVYuGlNEl
rrphUKG/XztnxpDCQBMzK9RP8069qsS8mDJjyAgjpeA5yZr10C7P2yz8gCUNtwtw5Ig90Mp7uU6e
lPmBwPHvBAyv3kGlG1legJFdWxlgN5kCLbvFpmXmIdRzj1QjVgacYlJl9NESlPiKBXR8ofYPSAyY
CqfvlFLlxzHRu3f9oQHgJzkIIGcXj3QtITod1r+B5GLOO7kvYRBU4oDfofdzegjyKuqtY9y99y+S
g8SB1T8LN4wt3btj1AAUrHioaSOBDwJ330w3wyo0kX3eqY+FvdR4NgfJI3g8+y7Tk7EeBzFLiu69
M9NtY/aOt3lXzMamh9SCdK2V3zRWATwiXDU2Nj1ypIu3ENta38zG9Mj0ICBNuKx7V15DU3G1wmSM
E5oFcIsRHwLng9wDCbpZXoZ5rI6hI/+MVBiCo3m2Tw870EBVxTtLAtBVbGXmcOzN4HACZ1j84fsT
YO5laLoHtlXHEYq1nzJOyUOV69IYvQsqcsDaM/EXUrRXhoMCBbSR8AgAJnlGNFWAvdGLevWtdkaH
t9mRqax9VzY4F13068UTmu3sy2UTJKDUUIrGK5sASnq58wPSAhcRaG/a7ejIIFHVtuGORUSM5u/7
mZucnUDkEGRjAUUG3AtMNBDquDRFqmD0xqp+YXg85GmwPfsVC5tTmzpL/H2XB9rJlox3N8iA8VZF
E+rkQKs9wpFO7F8I3zu8eBP6rZ3Hd39/QOAklNC6hNOGgGTtckB96YlNGfMv+oOCXkHhhqGbRshp
IGC+WewsugxJfo3o3BhzzLPYJ0RrYinDGH0q1wrSlIh+Xop1bEf72FxMZrNv/pdXzI1NlqrWQiGS
E/4lXGcHCSC1Tr7Tb8kmtbsb7rExRbKEw10a3QSrKddDFw4R/yLtlQ1oOjbgs3pgExlsfiP8WRrd
JCpBk5ZOIoxOfWBtgsUth45k7pYB4H7L3NLYJkFJA7RPW6b8S4TSmISxaZa478BTDLzdMnXM0tgm
AQrNRI7zMJHMWOPSDSi3t4Mjgao92v/GVC6MbSqHUoVe1XCYSvrExBLCPeMhTra6C/KszeIWWBjb
dFNnfV6LPYz5byVIj38ZIy6gvHigLvOKTB45f24C1pjPZEoFHMmXO64vxEyPE+El0dBizWYz5UzG
YB5CGQ++Er/q1ioAc+rCqXJ1lH+ZnXZP1ENRt6HGv8gu9+I9FWjRl3/GRrauwQBocOt6qb3mMoz5
1zBRNgYPGIJ0aeKeIcnGtIc9iXNE+SEEbG4r9CkwQ5URFoG39CS4bEn50xzCTShu6giRphcOQLIk
9TtEz0aUWBpIKQsz8jFI1cxKzGttJsgjpssUoJcX3S+77M2DKAnFHuTYLlezHgsK0JWMDABL2ISO
1Dit2VmsYBZpzsIaXkYJc2OTwxoYe6AcePmlGcCSPOJhHKbg5IHjaIZolbfsel18HF/zm/MBTs7s
TAsh29bLL35saOA7qUzg8cBxuvcMbsPA7v+Wo54bnJzZmpIFlJPll8HVoofW4m3WDMrf1e2P3mZ3
+lKQe2VSFVSVVCR94TZo5r1cQS2rSKrU9Fi2TbtmlHa80nSrhZW74p6M6gBPIQn1K7wlLo1EUZUF
UCU5qg/yrf/GAhXmLKjH66qpvIBzBDSAvrN04V4JV1B/hIAZ3hGQ85i+XeSgbdM6IS+juurRDu1z
b22xoAY5qciffPLCBjvKzwIILu4juW7IaQOwO51I66Fda9tkXRrjK3tV9p0BmRQNgpq5sTCtV5zz
wvhk9wldUBZUIS+51UBT6sT5660ZNxYB9twcVvwiNc6Vmwl0KoqI/BuSD7OkaS/HtOr74Dh49mAL
yJvWK5TnAhBG/w7ZwXwBVZ6R+bH0M1r5pvl7bxC0ho+Ko6I955Ilq2/UX7oX5gOCCbBcnThNkFCZ
7O8wQmfNWJfIl0Y78LwzntHWgMSCPb7+xuaeH5eX1iabOxkgkRU0JZLBGnhpKhctucjPdr+Rv5zf
P6rAWDBxAzF+mmlqlgY+lfUaU1dvM2GrRoc8GQwZalZ8veQUV1YJ6XP0IIHcEYTI04RK1wZDGMTd
Uctcr7/Le1sNFsqKVx45aFs7MzE5+cfBb3M/6rBK/goSk6HDan5cYoPTA60C4riwsa6NCCpjIDiA
gAJqBNPjqlZbr1dgLnqOsoOCAlK49MqZb110BTA2HZn9f8YkGSq9UIYtmphA/eKDXcC3/U+mLoZ4
Gd2NZMkcy+FePj1OhJVEYS0qSBZNToq41QYNoKRjrO+jaOcn4JYDYmhf56VRoK2j1EzUo+2F4+nK
3sILTsLOZZ1UM8fIYVEuveZYW0ppsISvjjRluPOMFh1iixfnlUW7sDbxkaAOsyjmmiN01n0VMRAy
9haqOkeAZyGsyvjIS7NDtuj7QZ4ukcnMIkmC1hhUviHhMO20UriYH+S6PaJPASc+KLzuAEhE5AVs
zVa0k03iIgZbS6Z3o2umriCDvzjyK6cKmLrZNwAvIyrIk2d5GYGeBi8GfAX9g2U0dbOFXsw6Q+dR
e/x+uNcmGRhTFCmQ3gB2d+JHRIizApKXR5I4fviRRThclgBKSyYm6yjokLIW6u44hGsvBNIxWfv6
ouAk+5Dpqp2Pg32Js2t7qLogh4bm6UBpsWKhw5AXHDHCHduBurV4pkxSUCxSYArLf03d5OzP2kwp
45SZlJyqhH9ELtCOrNgepWbpenaiW98v1qLJSWwn8mqt9QVW60+GG56JpDZOH60GsEd2qzp1/kOL
k2dPoxW+7lXdqdpJV0m/Ztjc3uy0tWBKsCikCy+fqwuJrlCgWpCUgoLK5UKWgEM3HQxK4cH3UFXV
tYVJvOaO4EhAay3TQ0Lz2KWBIFIDCKb1R264AfGa2ReHEr3oC9PGvuXUHc+NTHzDb9GAwfvDUdCh
TVE+osnjOTPbG0atNkggC+EdVsH1DiK/3PJ+bQbPbU+cJFW7OgfF2rFC/Gg1TwRKuqxdjd97D6j3
QPhpmfrs6pxCMw03LGAFaLS9nFNNAslTnQ5H74fmsjMSyeV+EwRgWpNMSF5/QkRBt4qlo5pN4myS
/7I6RQoSiaIVKxmOmjxYXLHJc5C8AUY0Jkvhw0SZ+NdWB9MatJ0Alp0DrVKoa/cjJ2IXCC9Mb4az
M6g3gByMbqRD56D3wIxfW7tE6iE3deSEm6/gPlsq3Vwb7/m3mGyNNKFIo4risX4JUYZcqasQHEbS
jvWKstpNsR1ReF1ED14JbMRzq5O1jcIRaZ+Ojb0/ybT27yys0U6kM9QRlgKba957Zk5hgc/ZQQ5d
dVrh4IU5pAS2lSlBjs4cXVbBbl9zM/yxWD9cGOD0UUJBUphECqYV/HK8DVX4fOPflghF5VXQGwSY
nIUQ49puOR8iC7POhpin8qg0GCIV7rnOCbznUFo4tk+P/OnWODcxudZLAI8y4D6PvMC5uVI/UMCO
x/A5KrZZUVrDmFt+1oMqwkXvmJGhC1H/8rsdSUBk1gyOGL+iad6Ih8JOS9OrQB+ibfLaHfMbWb+L
Bdmi/pb3wWnVO1X4BD0tNbqVxPugPfJj5HAqsTtVXJi1CTjlX5sQLM6QKMX9MMXKc3VLsrAWkXMo
EQ1WI3itWKE8NkDcTB/jVYkH8pL3M+eez+NfNifneBS3bT5iHkP0GIP/CFC6YLVcFZywXfw5NPQB
ILXBnihTFxSUthybQcTjIdrJb+JX4/q2fNeavNM4/n0JhBHngr8fta2ILAosLFqf+GOXqD06gsWj
31nyJnfQldI4aIdM0KRm4u18m61BWnQrGeF2RErHT420W1jbq5v+bPwTd+UEv8pRTTx2kWiQ+o0G
C0HF1WU8+3xm/2zHDUlTEaFh7HnD6yAdZNHRK9/Oc2rzeEgLkqkNnwsRwNVNfmaS/fzMZBuIhZJh
UuuPEz8unJXeUptRNuCdxoCg1BIP39tcmsWps6LGK4gYpSCb4HRHe221sExXkmOIzAAOOzEfMi6K
y0GFaRxnPo5Khh9kCT9O2gfviiGYBIhPpKeBVcnxONStJXKwCXrr1w45tzxZwUhWQs/PJGx+HVou
6oqJm8lrlmypHkNkURcL9czpL3c+kJ/gCAOVMgF0axrSENQ0ykbXEGp3NjI7JrUj11vxTmoPq8XX
/NxZNEaXAKA1DmYmun45r32DMkA0Jq9Q8I0dRUHNN7TUQ2vmIOc0E4dsRBSKljgu5u4Co5COOUlf
gCRlsphJK0GCuc5eCxXdw+WKKA/fu+OV18qlgcmaCf1Yos05ey0zo4lBnc6oTVmehwf3lMFoNJYu
1kmLHfMSHSzXiNCYvDR67CY7QMjqJpXL8QjckYOU9Cb8+QuDj/PMLbZMjS/Zt7/BlTJfv0u7k5Ab
HelSRLrxOAaHoaKGJ32WweP3szl/UcDESTMbcAo0EU5Wa5Bkf+gj/pipnR0WuVnHzbYbJRsFuTtF
Cw9VAIXC701euXEvbU4WMG1ILmUBfyQAxewHOz5KkGpQHpMtCO1u4x2H5ONKWTjErniNLvDgsNOA
gCDYgJO5RJZal0ufx1tCcT2XWZQf6RaNtnjG+87SwXJl5cAJhHqJpIHMcZbt0cu0HNpWOLb1Ji3A
rq86kbawcmyWLk8SHcw2AK6DGAjgEX6yubM24nx0TB/F5EHwsNUacWGdmFfPDCATCBQHmGMkeeL1
aVgHjCXj2EH0pGjvPcUN/VuQe1h/3x2AgvnLzmRl4IExtGPEoySAKE8vUZ9gTdAfg2/FX9qv9YGI
jf291fnVjdk7Mzp59GRqzQUqLrUsehboXUA90xNBP8bt5AJ/JBsR4PmTxf/+6P+f/5nd/Zq56n//
B3//yPKhBJ1KPfnr/97SjzKrsq/6f9iv/d8/u/yl/93nn+lDXX5+1rdv+fRfXvwiPv9P+9Zb/Xbx
FzutwZVw33yWw+ETei71yQi+KfuXv/vD//o8fcrjkH/+84+PrEnBlnT49GmW/vHnj9Y///mHwC70
/z7//D9/uHtL8Hvrqnz7jGe/8PlW1f/8QyL/UECEBBFpQPhAAcdgBd3n6SfyP9BAhm4GFHTg4OCX
++O/0qysA/yS9A/W2MN2MUOBnQBGVdawH4n6P5ioKhwfanQK6339419f7GKJ/lqy/0qb5C6jaV39
8w+oSFxsAhAOoa6D5zn+U5gK85ToL/clMG0MNQp0UpnJVl560VfP9dEhVDj+pWvTcVxztd6npqCF
1Wgl6EQ9yJ4avuU+ENOuUDQahMU4vbkr42ww+VITdijctu96gAKgmJN2Rarat4Yo6SVrTBTqcGBd
VI1U8IVVRpRqI4DtghhxXmc3fkVGkCxKsodLQYkA9Bg9ObfipMAp00p1JdpexhWZ00Z1vgoHNGU0
uNeoret1a6Xsaga/ijdYeiFEbqTGBGQWXXCX+VpitVGD67PI8yNKe4mT8kG1LvgBgXPqFQrYRoIA
3T+aFt+Img/t6y7LtqyoWbpZFwYqmOx68lH2XAZKaeBZiTmikJag55cHXK8hal7deiOazox8zBq0
UgyZsI/EQeQMqnhd+5lXjZeZjSTliZ1z5XgH+govW3uVngLrC4fwzQx0aKBJUQU1u2ulVIZARN6A
fIPmUBpxqaT48VooUtbaLI0BGjzrYVPVFOV4j4d0U5s392XUIhddZ5pnjVKV79RQH3LQdujpiwgC
82MHCpPAKOMSHEUNr2S2PvAqJjeNhruqFnrdrKtUDfB2raKfwNVSjLaMq22lSFVmYOnq3JD8BGrM
wVikOEvIGBmQQgFXRgyaHmIK8agckiaj+4aLlZUWBsEuLBPBULhOfY7BXwRCn5Z3KqQaH8MagzVI
P3yCAyeCJ+nqsE0yiVo+F2cdyETy3BE8kDmQjCUbfKJvVc4vD0nop7WtykP4qFdl7qQj5tLqwlA+
9rTVDd2XPxH68ofMyxJX4wbFqURu3Ld6Vd+D/kSsQIvE9W43VmEOITax3nI1Rx94nR5rjh9Wciro
NtfwzSfY0X8KtZTd8n1B7j0pCB4LWWiMXKo9gwxxdmi9MnC9NNQEQ5d61PWTTrQBExSMbEDQUSYh
Ck2C9BObMDUixZcNEF+CT7NtOgji1k/IFGWGn4DZuyu9yiwlCrL3DmhasQyewxZkM1HqG4MS3SAy
DC2lCnag4ukNZBAlO0yah4Fwj20cRuA10nID+yA3+rbINq0WE4sPib6OCjDXhGmAKLlRiZFrlLMI
8DqGJ0q9wRfjs1zxpZWPI6jiiPYe+Cg1jwNHzWZoE4Mbq3fktD7ShkbYUqNk1JWv3oMMwzcKoj9m
lXAT5vojtiHaNvAmDUk1WHkzVsaAdbVzIapMRWxTA3DnjZBG+Fyua8y6p6XB1WVn1oJQGsTXKqP0
/Xex4j7LRu2xHykHx/IluwAbzOPYg2wnpPRHHZPersqwXrVVRN2mCXqr0tXUqWXqG0EfqdtaB/Vz
Vheiq/NhsgIxiGoMCfQdylZCq5+e0ltN9GpTyoriIPEeaDriLnKwGwQrzQoA93j08wegkbZEquzF
gmQ7pRvK54bXu30GsXJLi+hLQMPOjPMYkspqwkX2kPKv0FgunXrsGkP9/+ydWXfcVpal/0u/oxbm
4RUIRATnQaIo6QVLlmXMM3AB3F9fH2h3JQNkM0p+btvpzFymeXDnM+yzdwoCLMitRIZuZSHFG0/N
z5WPC4hqhuirH81sjLFVuCKNqgvzUZAsiJ1vi1GviInIvE0iGwEuM52Ouozlz8LsuKbSWtktQ1bs
RVz31/kw/CUXJ9nRYJ/dzJUKRn2MS4Iiy95HAFsuNaOG47sff4LGmqcgTpTmYC/Nctvb+XgsB7u4
GQ03if11j1xGEIv96TZKpPmLMqaBkXTWsz7Xo+WX8bQEIsn6cCzU+SJRkydKVYtfFDn4kqRzRp9+
uQZKJasNGkcdQ5NfTKhk/SW1OgqVhO8tCqV5KCv3U1lOBgS7As6tYFGo49/GrWoETT4V162pN0kI
i5P9XAog/frkxVeWlH1QavMQ5sac73SnSZ/SOAWNnxdlIOPC8XtlQS9ek6w2lEO7oi89ztXEL1DK
9HuTuaDYh1lbDiaMcA9Sj+bkmNRRMaxMYhydva7kpvxpCNWknV2z6scxjtM86HXhdb9SliO0hXOv
Cd4yi19xaZduEija0AaVQZ1C00FJ9YveBbM9589p36g3Iq+1na6nFkM38+Xz5BmRG+qJkSDQqQyW
P2smGoqOKL3LYtDJ51Su/dPDcOM3epFkQaYRt9wZkx5rmBn4exnL+VJYqZo9tk213LSLoludr1fW
ooRzXeaAz3S1ylo/i/WUHiolN7Kgm9x43nE+YHLIrNR7LFujKo+1nljJFyFyk9tJF6OqTcgdqo4d
qAMMTju7aTUZJKYkbShKUQb0LIgshP4ty4NX7tM/Xsprr2STtXhxSvBukLihv80gvNgUcpsBQj49
N8hMAuZWf3R34iq+UX7loIlW8Fd1iPTjxyZP45nVIp0pqHURb7gv2KzTTEJZU7lXhDEHtdfTxTcl
aAd6i/RVTsC5esQpBmG1ZYF0AAtAT66x/q9TW92gD5YzSRGYB+ersZuPxVV9Md4pZ/uVNnCRF0sA
etYQCiS5Q6H61NJQxnNmKJYIohuNlrb5GF8gHEbGidf1PO/92zkkTPN0QPig8KnxbgK2aDYnc3EK
FGao7DbkmuMrjUZZeSkuRRgH9nG6Oov6X0fwnxju7xG+trmJ4dQJirrExaZL6t3nBfDzByJff83W
w6t+vgteOw2s3lrcRHOjVkB7F5dzgHjwPr3qD1Oo7ehQDKo/hhcczgQjhQYiujmcVSQ/DYnf2t4G
dYoh+7hjtGpp3OS9ddGVXz4+B9vmvXVzniziOvxX+dcoEWYuopdFnNc+isPfjaXF+eLne0sHdy0d
Dmuog7bAqSWRdTpVlGYO+hVC19T+2nPZhOl9BQiZ6UNC/lyi6721e21yM7jYcuSQS0wulyl1CZOe
WXvfnOWK3dQ9/16nV3a2xTidN6GrB+ys1TjY/oOICihk2zvIyGZal4BdH9odSIAA4vE28QsQ7QXP
oV+r/jnw5yYb9X8/hpYfDX4naIs2g5YGbEWL2q3zrEHHnYbTj2qfH7zvTiD5gnLfEJP89nW6clP/
j82XXfZqF9H+QG72xWak73XWszJgYprs/Znd+nYPUa3DhQH2QJIINqbTPaS1RryMkbkwNmOPa03T
D2XWnzJALNAI4WLNz6FyNrj9dTpPTa5n9NXQplLKIuaiw6RFr0qHr8YCZ7u1N0F5sL4vK1Ygz/zl
2J6Z1HdW8tT05oJNoAeeeS5X0+mjDi2AaML+KyoE190B6pRn81DcaBcfT/HbS/3U5uaCdS10K3IT
m6nzlY60nK6/8cwqrr/i9A7HBBOLWoWB1MEWZYi68jTHjrcEnrobbxXR+7K9zfPfaxH9e914CEmQ
rgyy2/6wYrSGCUaxJSiV59n51A5nnvX3JgoAnL42rmsqybfTfdEbautAhrQExTDBc/tgUxYszulE
nzOy2XzEva1VrVOVRADvazuILCQ5z4K5yTy9WRHAkZRWWBCIDTZXRpPVbp+VOcxRh+FrdzEe1tdt
bSuaLrLLc5nK95bfojEY6juSXa6zGZMmlTFWYgORyBrZRme5UiblWcqEB934/PFm3sqqvWyC17Y2
J0iNhi6hzUfioqxymKv83oxrQn5ld/a0vnc3vba1OTkyFqmptdhaGS+8GrbElbZNBvOXlZ/nf9Gi
8d6qvTa48Uw0p+20wVwH97CEehhfWpD2a8E6vPPWzq3a5vV2Y6CDfYOxSvb7QTOfBqf4HnvzZTR5
wcertu627f2APg8t5CS0NXqXTk/WUi6LXuipyrVX3q5cHl04/m8YStb5eWOHniGSqwi/QEB0aqcU
y4wL26lBhyzkC+/EAcmM5CLbI3h9kKEhuWXH5yQ8WzR9bzJ5w0jAepDFvand5LNcbNMZVLalNwY9
RVpyOLQau7sYLaQ2iH7qu3wfhW4WnGNUWyfv7aD/Y3qzjnoXV3PUY7pU7lvlpzOdO3LnDGxmdVhq
GZctBnCB9gKPMig+iaP24PJMaqZvXv8vINBvIyybTpf/GdTW/4q0Jvfa4mU+/1ZbWuUroCq5Ond3
vRNhEeZqa8cQKhYrV+LpnkHU3hmcuuQYwG7b++ONArRm1WzTkIn7XSqPl+vrtbXNYmV5m8ZjWa3X
l7hGgv0PU4Q2TfDtRXRVV77r+M4ZBMg7q+epaDsZcDrR6mxsLsxq6ppZcSc1aObeb8YfVmudOd3n
LGyuyTJyvGGSWIjJouXe4zR9/fj62FRGXzy2kzFs1kiQv8ztblaJ2FY+yzw0p8ALQTlDVFA9Wd/+
8bj/fyHs/xg8Of/vOpjf/ZDpSR1s/fm/y2AKdSvyOUQfCINY8FQ6/KO/62CKY/wXJd4X4be1ovzS
CvtPIcz6L8BdmgE2gf4T/AOTR/afQphCkQycP/8C3Vd4DxD+/04l7NSzQo8QzxP+gFWsCWpZSm+n
B7nUKtlBZvktaatM7GcwJ49kVqzysm9sceZQbYJsmBewRQ6cP2ykPgCwnBqTcZ4Vy+L2gbqIZjeY
rrjsLLU4uI057scaprZF9GRFpRh80y5Ca5bqw6uluf/7hn+dYzt9VNdPIMPGYoCfAY/k6Ztj13hq
PWbFCFM1+g6BqCeF0p5CRWnQi6tF67qdbdXc0oM9PI59qpwxv5nuF/PUNSl/8p6jZrSZ7ibrXG8p
ojEwobUNMkPvjqUjnFv+nc7/eKSnz/rfI6WuueoA8byCez6d7DzWqH/R9RxUbaYMvsiANPjCrrtv
vayrPy17qOyLSfFIYX9sePM4YBnaaFQL1osTKCTTfWpZSyAil66+BLPUaJpNSOJOCfIaVVtq9COP
2sFT7OQqHhRlBwBUvcsMrf0shG3eiMw6xzN/6mS8zAPdrWuHKygRpFw3U444hsyRaaGkNnniLlW1
IqRE0Aap4UC4aHb9xcfDP73Y19ETDZHcgc0XRjQgTaejzyt6QOJ0RpB5iJUcBZBJ/6SZSnf42Mz6
2f9xYP4xQz8JFwD7iBL2qZnGLK0MQQ0ygN1s/5J1ke8G6RjXZlmnhk+larlQZlULRNSe02x9c4YM
OPshIUQak4uDIZ6aTiKLzKPiwMZTWK6SUqmYlSiwrcqr/yzsxlBvkFqJqt1i1WI+LsusJLsyaer2
zEZ7s8P5DsSt4ESE+YQjtdlnbQ1/cm2bc9B1dbFPBuWmlrdprZYBVQ/zQJFoOX486RtE48vWhrYV
0ABRG6Qr1uYGowMsddIkpSDgOL3hO4u98o7GCgh78C75HKBNQr2R0pGCWFLS2UUwZQjrBImek1a3
In1J2XSwYF4VNdX2Q6KM+Vc1GZvlGsEFBUe3tePHj7/6zaUDkcoLWzgtMvypbjDydhNJm+NPRIb4
2UFJyvJbWimQGsU1FfKPbb3ZG8A6CGpJOEAaxd7Y7P7adJSq7AqSfhnqJUtVjhepKb3MtybXDirC
tOOkLv1dZMjopqkUsf/Y/uZYEC8BKVl905Xmlj26Rqev0lSVYlTaVMK8DkdaejNGsfPFm4fkxs6H
5b4zlexQ5L1575rduXBt+7ohL0VVkRSIR17XpAdicyKdVvdGbQErEFuiyENHFGTjGo7pD4RXksmf
ykxFVbMadNrBTaf4IYs6+dwXvT2c8S03C/4yCWSXLRCA1CRo7jmdhNjqYWLJ44l61iK/e1HkXGSe
0u/USNRnbrvtZf+PLUB2FFrWNqnNZdAvRq+NZTH57TKN164dO4Pv1hHOubStRz3CP28LV1CCVdu9
O9da6LhjdQvVuguOJD33PW+GjjTci1cFVhWCty11CidgmGcrAhPSoNMaOvZURYGTtcC+ompJxZnh
b64gQmayRPCvwaZON90bYgO1MGurjrSSgnXv3XRdepllU/UzFXQ4tOVifs89qzvXcL15YV6mnOrg
6k2tWOOtvGbT2RQxR0X4mmJrF9k4u9deWv8eeS7PNicJN40C2trnD1R2s4mmaJplikqoII5F8aoU
gRCmHbbuPIUfH9p3BsSZoRLJYGgKA9t1cmgztGDm1G0WAEClpoem1wCGMuN48c4kQze+wDqmFaIK
4Bc0Op7R5mCAwipnh5vYbxS7bO9bz1o0kDDGYN4sSpzFP7W0TO3fP40rvyxij3Dh43NuXM4ol5Fe
R8hwO+PiBgpwitBcgGo7ni7P3H7b7biODwEDnkW6gSGC2ZgixWM5cVQsvpsmRQgxhvq1lsl4cC2k
3VMr6o+zLuzDx6v33hXAC0xwA+4SfoOXstCrO9fqzMTz8ooBKhD16skva8wvo757ahEgSrPxJm2z
Z9GAZFMdEeZaUuH+du2Zz3i7iei24ziuhV9C9+00N6ma26PMFmQbxHCHbkR5JedxOmNlk0pdjwV/
QbHLf+NYAyE/3atNt3RuF9PptbQwxqOhi2oWEvKFSNwbZJ6S9NYW8in20J417f6Ll+OG+KjVTeaO
9vTKPXMBbaL8l+/Rod4htqSKvzJdn36Pq4xDVw1cBpO0+r3udZDjACE8IF0V70svKcFsxNF9W5PI
yNzR3uGboKkGW2l0HGtUtTy7P9cG/M5S8E3APvECgElvwedWPip5XPPkmUoTgdZx+huRVr/p1qwr
QWM7BwoiEgTGrc1mhzhkyDoTehXiChJq9dx9blLH9SvXmL/97hZfnxViZJtQfhUX37hQsqiKBhAQ
IZumBJx13LQWqbRheqpBUMpKPkpIMHwnWx4SmxbaRG19257/+vgzto/byxMDZJvbmEZ/7pPTte4Q
cNZj6nA+KmX2nxMgmQtPK1JgiDH5049tvdnoL8ZW2QmLRYRhdPOwt51XF51ATkzzMg+Nv0Ftgnlw
icqbxvI12TY3U6XbYbNq58EOAmxMV9MLUFbijNe93U48sqQAyY/YHpq4SJidDnvUDRomVByJoh6S
O7It5mNHFf3p4wFv784XK3ByrHpL3JP2xsowaVmnKRU4Rdl9GmbF9pOcUKLtqihsp+6n1Y7Rp49N
rjv0VQxHZyLw6PXwkodBCdjYPLE5+CmrtVWApo4S7fqu9nwi4eY48MehGrPmTK3urYu6GjTRW4Im
gjty6xim0OlIr8WgQvtlPS/fKNdru8ZJrmtFhlk/OH4po1Bo6XFI9DOP79Y1Z7TkwGAKo+RJTX57
hvJWH5KSG9KX7Lo9fJyf56T8qZTJRR9V3W7Iccll4d5/PMdvz8yp1U3ENup6XWXVgsrpnCWoTOq9
XfsLWJAgFnm++9jYOwtK8XC98v6RWDjdqd3gDqnTysQHHN4+u3C87GQ7W5ej15qhC+I2/Njemynl
RuJeIlHt6VCQWOvgX7+8nlGPpZPX/mB3DoqterXnoCih4Ra/CleNHmPgnGGdyN9MLr3EOiwiYyXk
tamYnhou28ZTTK8CF+1Ole2Xwzj/gQiyBlyvVpo/yqhJPg1Tzh35uwPm7rPQWyAGXzfS5sTEuGrC
ckBZEvl4xm5pirk8ACAezLt2wIUMUTWT9b3ltIuHFGYUW9aZL3izn8i2sMBQHTHt6210OvKCov0s
1LYhS4nCrN6P1XPv5e514pnjmeP6nik0vriNOC40sRunpkRkFENarIPtGven1syjb5tD/dQMy7mN
9OaKpcj48lIzbxQBt1FcK5Upn3UvBw5fNmh3GtPDmC+e8duT5/KgGGTAgAlBJ715sttZ7WHNBVY9
1Fl3qTY2ZE5W1dXSn8yoOfOCvTmMLrUpHMFVJ23lPNoYc5q60tMZseDJ7bVvcVZox9Wl+6TXIvkj
UiGQ/nhvvmtPJ6NPl8LKCLTZm1BMgs8WL4OLa1R7O8NW/aHR1WaXEXg8llwbyZkxvlk3nkbwm2Q6
uNRxTPTTLTLW+SAQDWFCp8XaV10UXdDJL75+PLI3GxErIFLx8UmUmuSQTq04nd7NqCVXvqKqubUj
gjGlHy1pN+xcEh7yXwzKRFTCY9NDDvLGk4ceUYwlvR6k/qoHgP/2LfTQzhkr7733tLPSGgnzIcHn
5r2vGvK4rgL4TK/z5kvqzEiCV3A4aeWYfTZSG+GKcmndp38xlWuZnQQVjIju5voYXTc3ooWm+Kkw
YvAXUMRfFMPskR6SRnHmOXp3iLiKQHshQMQdP103S0+VnK5kToAptTQwlSj9lpRLruEwisZFj7i2
k0ASJva/exbWHYOHTimA9DT9maeWh1RN25YEtU91QHku86b4nCJHBylW1g3fTUFBbP8vJtZDqJOv
pdq2zSG0ZZ+QLYeaJ671eG+kUxO2g5ns7KLIzph660a9OKQ2DjgxgcWVdjo6LanLZqEgzTPvdd+E
KsydrghtJ9S5C1E/Rjqw0voLJap5lJf5KcvT6Ry382rjxHfkG1hUXga8YpLfm5PfpiaF+VWQe+pK
2+/GFmILz4wvB6TQ+yrblwoZaOxHTTWjfjwvR02N7TOe+XsXg+2BLAM2QnllG3yS8C5JYg4lfVrt
fJxqTe5GG2cjd+30jPf4Jsuw+udsYjoAYQ42YRE9nXQ97uccpfeSfqFWs3yzN+u9ogjCP63XfQAJ
MuydDrhlqfTVcVGkWn2dM4oOllkPeyH68nfTrC9fxMXBKiDHSVx2+kVOCss7YuOlT9sbha1xzvdj
O+dBNI/Fv5hoFBFI6ZDJJw7d7LjImCbbUGi6K5pUR1PHLn9lVLuOSRN156q0b96xdaKRZAaXSKTL
E3o6LK2Y3LxeVMhZvU5pfC1CMmtJGi8h5aFQ27GkQ6jgWfcJ2uiWb7fpkIW5F+lhoizZnysfi3Lp
OAPypGnRXnWLbtzhFqdnI9R1i58eAXxBUrDcM9Au6NsINZvLoR+bkYhNEQB5dKO7scxkvC+yVu76
UkFFz4xDr180v5Kqshu13t4tbqbvq9advn18/7y3P1fBBJDGVMTobN0cyEEaTh4vdunrXibvxs5s
vyxF5exFWRm7oRTqVWomy55+oOxZOkt9I9WbWefUMr+HM9/yzrkEuIJiB9l/MATbV0Zf1KrX4ojL
gRPypKpFc7SNIT84WomwokXXmQeYf8ezPlxU1mTm/mwvyGm0BdDKyURirBYRiXpSSMY0eOHHn/fe
1wE4YJpW8V986dMNlrZea2uCN9DwhBFMpWZcTEWrhx1Ea2eu6jcBEnllHiCCMli4mY/NohTeYLeR
3vPI2+roJ5OIfTMTl4YTXSeOqu/qunwecvL3H4/wHbOEgDqtNcQq3I+bV75100IpJh6jMdK8kda/
2QZpaQ6i9ou2n7/PyYjC4+RGzfMEOPgcn9z6rp8eDF7ctSKxeoVQNa4n/FVYmOVW7iFLzAS73hBa
aQH8zI66gzGWVP36UQ37ucyOamfD+2kpxePHo1/X75V5d0WT6HR/Q6pBccR4eT5fmc9jEVllPda+
U3myCBbLq5S9K835nH/zzkbi+UMP0uLCwpHb3FSew66pdfhC6C2UJOYm9rj4WiUAWPTd6KpdeeaQ
b0a2lnvYTYCDVaaX/Mnmxm8TcA1dNa/twIVVhU2ijvNFZPaT/fuGgCpQPgW2bZjg7E5XsJA0EFY9
vKVdOqrDfZ0ZRR8IbVHVM1fF2ykkfFjT2MBx8Li3AfUQVwBhGpOtkk3Grqm0JLTqpDlUk15dfLwt
3u7KNbtGczMpoJX4fz00r7dFQ7N8Cbkn7b9DtWtoxPTXnH3qD6nsbjugKJcrk3cIO4VxSEv1LC7l
nbFSG8AZXtPkXIyb7WJ3KZ5+kVR+Nkq93Y2x3Zi7BJzchI6iJclxzv3lEKv9Ekx0+T/PTSFvRDLW
Ek1tb3wErjNn8OUuy+U4luVDFIGvOROVvPONRCOA90hsr8Cszd3YAdnTsp4sZOUl40XeTWMYeVP0
UI5lfMajemc9LKi1LQrEFMq5J0/XYxDC6ZKatCriT0ZYZnm+z/FojjmSIWHfTuVBUQDkCsOuQrUc
5RlS57fBCSW4V+bXz3u1HSI3W+ahZKSm2mpfh6Rxvkxa2QzhsHQObdyFq3R0kEe4GB/vw7eHGMNk
krkvNJ3XcfMm5IaV2MIlmkX9JbH2RRdl8V4zQEWdMfT2FVgN0RVB74yKc7yZ4FxOQzc1xLHO4lR/
6YNJb5eXJ18yJj0oNKsKUm1lUqoya/fxEN+zvCY9UB9jpORzTudWNHYPfwFDjIZoQS9LLdSjXKZi
n866dlBTVfc1YAg7qPeyu39hGseRfUXmBa7Hjek4g5FxIfJLXTP5UjTQ/snMKY5CGSDfUqbsc2PP
2UU5LfWZZ+fdQbvkt0ka8Je+uTPHLh2mWcWtUJyIMpCXkdAKSqnr37Vomb/riVf9lbpa+9DqFrWp
fzFsYHZEAtR4uU5Ph13aRh7rNneL0dJ5LuusHPzatQpKcENTBLUaZ2E8piXsD+3nj02/d5BWlm0k
DqF7p/57arrnq+pGrj6OUzqBm8zmPqsi6pK+MVZu/TSM8dwEJKNq58wN8p5lUsG0vK5oVTioTy3X
U1Vo7cKghyafr/WBTvuZMspDTs99YCieGsA/rIYfD/e947uCX+nQ4T/qthpkJzWpKEvBt3VG+4r3
P35sBqEcP7by3mYi0UvHFCkiSFw3l8TUtF1qN3hwqxZPKDo3PUzC8YAx9flV1cbWvlVT63G2RPP0
seVNFzgqKmu+Ehltx4CNYy0nnM7qVGdZm+ou3BPJROOMoWhH2Br+cC0YSfAn3VAr5u9dql9F5nRo
emhisjzrjoUxp0FioeDBQ3vmPnk753wSlc8Vxkxos0XaoWA72ZlFmpEEoEjg6aCmFUKwUiRnfIS3
O2oV2V6zRiv03tsWNFw1q1zRsKNmYySXUhQJ1c0xbhZ6+U3+ma/ZNawGol+ac0HTe2Nc85skwMk5
kqA7nfbKkLXiGlxcRhOVPxK8antnFXnWn5nLt4VV1ve1oc3WSophMPKyIAW4wPiQ10P0vRJJ8ohC
dWbnIuyjLHpeNW7hPie37Tcqboo2x2c8jZd99MpNf9lnK4ATYS4y8WTjNwP2mjrNKg4SnFhHabdm
AErwOjf0z7AzCN8pRBYIL1N9qC6Ovaj/jNzxq142N0VFCa1wtT+avvtZl/qXxpMVjlQG4U+6DIE3
qlZo1JHj6yU9e0CZel9ITdstiq0HyyLuyuSc5N7b87oeFRo1VvytQepjMxhdmtVoMJi8WHTTB/sd
30Ztkn4yXDmHwLmp0mt+HcXL4cxxBeiy3nOvZnL1IWBvoaObh37FPGxW1Ou6oUmodoXN4NylvaO3
I5izzGS/1vOIP7oHJCZABro0fKpToPS1ICvbjahdTwh4xyAmgqnQa1QLxswQft5FDo935bS18L18
csuvyxj3ObklQEamAzgKmSCYnSTO2oDb3ivdEEx1p873OhlA60kt4OpHrniZhc1bODSkbQI3ivva
21EdlFkSjNKoG0i3+xHQasDDUjcGygFV1a4rZVZGchih5dHvK9vshQ90fqr3jT31Uesv0oUJ2Iwn
lAATM55DJW2yi4wq5NXS6Alxi61kUORJ47K1Bvu6UmMvMPXC8i0qlo9WoY9j0A11a/giL9ObGXqa
R71q0iBC0uaaul21K6bJu+06r93DIkcnjgZ6ym0rEtY8eJdd0RqPdOjAqZKOYwgepTrEfATEUXV0
0QoVBht7hgJCRnB2FHp3aTb6cpxLR7mAL8cJUxK1UB/FM218RufrmWddWdQdqA4rk/0LSpF8XwPe
uqOToLyMRwPpT9nXoTYn2rfeULMbwEjut3me8hvpzPMeUKzyJEGwTUFN8X7aUexqHhWhpJ/n1tG+
Z9VQ7FQgSqECTAjASj/GftGN6k666nRTgpwM3d4qP00QrPwBCxRJG7SnPidU//ap9IhvnamAuwTG
nVQM6lMaSdoVNKWAd1ci1U4qpa5/OEYbXy7xFKT91dpv4SD1IYbBX5Zc/DCmYkh8T4vkwasGw8c/
TQLRXnbL6Of16H43lhEUgqO2sPQRdu+6TqkP0nC7m7j31AuhmfldWTbtF2t2Zz9quhS6GhJsTToM
t5CnFJ2fDFr5l9Ko2Rc7iZHL6qZ+uMogvll2tgLw3lbceacq9uAXAP18A/4ayGGcGs4roHGWNuvf
AYs2N3Y0dnsvj5xPS0F12ysjSJvVpd1NSwLYJKlh9uikFDunTMDV1op1TKQ0v0ktHkPXqXTfjaAd
1FvogcZ5Lm+gHtMCegHYZUYnEvjYYqhoJndYggy04aEerIdhqLxQzQZ7V6OKfZwoq116XrafEiuU
TR/3fu/KKQ5np5qtYMy1+bmqBvtnOWdAvaUahWnlwlrUahP5UT3VwLy17b6c9QE3SUtEcyADpD1G
iwBCNuf30N+QsRj/KrX8CZReKGT6UxbeEcnSYzYWV1XWPDVFCx2g8ieBnBUoVOOOnizB8iUwOJrL
XPqzDpuCYrSfFWt4qh36S9JZTmFvL92l3Rr6jQl5mdKPKL1oRcyR974oScUquPlFbU43mWJ8UpNm
Co3GacPZ02jla1XzPovKu6JI56Dpy5BM1ZqsQ2W4wpoqrZ1idl/rMX2yU/2rAADpt7T4BNCJkVqM
+gvosK9JZ6NFksvvXHZP5lgiw6XFCwAMGzR8khsXLf7ioAJJ0fXqwbOzX7Ks7iC/ivcpDGZ4kSXU
TDXoSTMpk2PtyTiYWpU9CbqhsqqDrtjGngJLHyxV+geFjoYuUsB3MW0nO+DnIPRab5ctJTiISDGf
I+jIqeDnl1Jmg5+P1nTdCHHPlr7pDR2DnR4HESiDnTEPkvOqXQ5SJ8fPtWVY5eOQaAeX+fZb8MDc
GjQyKVZp7qPJjkNhS6j2pwzgd7l0/c4boZryjUJnxF6i+K2rzRRHqtwvVEUFjKn9mSe56/etW/mL
Vu3HOE/2cWOm95HtJrvM7XlTq8jCqSsypGNA6zZ+aUTdToM061ZbjPm+zFocUwqW8n4WsXfXKjkc
axQaIQV2fy1KcuWV3t2sRXe0k33lHmFvU4vz6d95nGL36DpUbIp2uqFf4R4iKHg6gCIdhrmxA1Lv
B5q1/DEzj0tkhrqa38WecdlY0S6KEJyBzmtMgN/Fk00iAU/Ft9OazpBq+pm0cgxkn0MImH3O4uzb
aM+X0kwoGVj5tbO4h4z8LFGRvO7k/GR0/U2jNw90iKFco/LrChIALW2YgV0WV8ViXLV9sRMkTlPg
NeGsxHciSw95HP2a2yjx4RzKSPvXsQ90M/TEcl92g7OjQJkGtZLvpxIHWuhlFwhblX4i9LCqlZtW
Wl/LqfxeSA4TvGRd3T7UcIMMTTUGMEexlYjlimH56nX1scpMGL/UnebgnzXJ/ASgidWM28wvbfkr
bux6Z2ZeKBr1l1CjQLhDHZBnCiK6r+JxubZEqd+0if1JS4uvtS2nHeLqwp+99LEv886f2nTvGUgu
d/mR696PtORoNf2lshjg/Dz2squyHSkv/3AqVEgVgygLz8CXavJThW1NdwTDBY4jVeNQQ4ICtVp+
6zXmzTj2GcRsrT4sB1uLG29nj0qU+fZgNHdq79U/izGN/4xtr7zSRafvlER/7joJgF52nV/xEwF7
73ro3VAI5VI2UCX06Sy+F+YCg9uU9ACPl31qcbo62O/ZIFnsPg4k34+jbDq4Dad+3412tvOUbiRA
7svA0+KrlvuM/xffavxQrtUHGAbvytwoL3FgAiQRD5mXh02ms41rtphOLttcjnVe0lhCxoznp7id
BnjaG3HTTWngVN3jQpdwk2i3hVreO5Xd4ovFxc5SEd/xhigOVglZfsAQFIZEC1tgclDA7VMVh5C8
1++1mopWkWa3Sexl/HR62RPPj+2V5rXHvkYFtqrDxnL5xcBo9VpAhyIy4S9pcSm9+NrMXdPPHSf1
9SJ9VkvaglpBzlMx9wnUkaLovvajvZ8cb+8h/xI0hfUzrqAO56F0pPFcpT33PEoWrvpNU5d9MSVP
htL3ZDbgH7O60BEQ7EdV4E7L94EmaT9ulYfFtvdlb3/2ap2XAPErJ9WPsR4fejjoFjPfmeO0NxXz
toJizy+i9k8tSv6ILf0Lqs4O70OX7pJG88F1gWed3ftodJ41Q94OmSV8KzX3sJF+yiftkYo7GUJ2
qhE/OfXyrdSBPpuBo/T3buFdS0p2gaU1F5nbXLc2HI0UAr73uXiYzCQcB3MXz+4ul4Y/Z/rR1Yew
aLIrfK/F7+A+IDccf5rV4hsp/c6f1V91pD+LhVJ7/d8Uncdy40YURb8IVchhSwDMoigqa9OlkaVG
Do2Mr/fhzjUejzUg2P3ejYX4lEt1XQ0iWsndFOb0VAbWNZGzs7EIGkom8yvL/ItT1F9B55P6blUj
RQTp1VHiF0cKw9difvlGhkkvCaJUadfKVxtLV3f9Kr6K1vjmX9LP1G6q+dMh0qQVth2RCnN2rPV1
TdRBuxOifT1fajljccofteE/OY28wcZD4zHoYXrLTB71wkExCPzxGf8LzJ9NmHOnjImKpQn4WdvX
ilzXoHT2gS3+XEffIdebIvyTLZt8/lvq6b824IuN5+O10Kt3wlaWjVuaj5j+fh2zW+nOVfu89qOg
HiJf8USdstU2eZfxwRtuqFZoxkozyJM00t08ka7eTknUacxYxCZuZsc+mpmZbXNbf1DZcjIz298r
LbgQXotDrTpl5XB/zM/aOu6s0TnOZhfBuseOu+6m1g/YB8YT1Miv3jmCkzXZ2mn97NT6tZCq3AdF
+l+jMbm30q5jrQyeJ6891nQ2OVb2Z63TU77aREkm21ZrToIhgQ0dQ9E/9MZMWu5zPWlf0miOM0O+
qJo9352DStKI9PQ9KSoAIEOUZ1VsdB2JtLV3K3UZUWoQFsu8Q2wiCBt0UQs4h35yY6slm9Frv0pB
V5zn5rfFseK5ME6EgMWOCC5Exe5NdBQNekq8nNC0BCLaK6c44dmKvPZpOw5pVGvLu7/c/08EFxO/
y8si3LCsVdyu08EZsk0+u//1rYgNNuy+GTALvAZcXX2hP+mrdZvnwIzMKvd2S928B6hSuS/Ue+/y
fejWY5mVBR9OHWIdfEbGlONr7J+QtT0MGHM2+KXpmxldKE1riuhq4+TgEeArLuqXpLNvreVtdEHp
sFQfOVGUyVREyRKAK0mGJbVzKuelsuqIOib8AD/N4EdDLiMZqAse0oNdpTGxpBdr9qJlSaNZEP1a
/vIFiOkCQMVL/rnZnjPN59Mm/DTNdn7abCFMnggxv2o0xiTJw+ysx6TMn52yiOtq3WgagELQPNSe
2jTqxZXctNb6QsWuNn3XxnNTTDskpG99729rBrAhZYkO3pzmS+/+dVnOw3NC1D28j/ZrOhxK/pKF
O2zS+VPk53Qu3qzVP/ZpE3ktrUNFuzHqSz1dtPolSHzemCWaSCqSYxVVzQ/H3c6y1oM+6STavmqj
3Astf0Q8XWxKzTgz62zWSUSj0qOx+7UzPfTydFPVTWRZV61iXNCLi00iUeaeE/17gMZmZAyxdj4P
03zpDBHnLaG2HbZPfH9U0m789qMoRGxJ89iWoFvBr0Q0OLldLJtbqrzzZDaPWv8mxLVY203ZCUJv
O1JU3+oEd0tJ+q8EzbDT7ezQ42arqNCI+1AZ0qcCjfyn1eUPkCh0zvaIY55sruVcZ44sy0MnD0s/
MB9oJ0ySWzn8rFyh+cpuUqx848aTrnPXBWI7i3y38Gt+5YdzILcJ0gCf7S3Lqxic4ZhZT3ZPo0e5
seQYWcat1g5G9jqknwXOPvqEqB1ItgsLDqWqhBAbTNSa/K9cmshZx61mH+rmYhQPdn5E0Y+L2Y4K
8jg3QVtHgaWFs/812smm0wVBuh1yOZIc5au0HzXTv1X9e1/uhE08jNouzadij+wSH9jB9g+Lzj0w
2HO7Sbof130q2W07R9sNs8WgXV9oxdo6MondtD1m40VHm9VarD6ld1K2d9aqTG7meY6Gun/xliBc
3HchKSLsYE8+x6G/iKJ76/x/eMqBOdI4zYS1WZLhWHHsW0sZ5+Vr0C4H4aZPTmU/L1Lfiqx6p2yF
N7mNsQ/HkyT9l/Ix1x/CodeO9l2UToRaRbZaUnFrFPn+LsfN/YepPaxaH9flsl2n5eBgsNos5hjP
5svY4aaUL/70S4RuXNrPDWXHuh1Z+bV2r3I4rv4aBbkGpOg+aOnOtQluxNOgGo7QeuLzIDylFtiT
gJ+cZGv5zbFupx1kMwuKf/QcdTL5EERSyii1nx1/fB1GfupygiylsrT4V5WP3rCALKVni5c5by1K
qvYJnOWmbX5dEzzGoumZETwtaCJXNGTK6eQmxkvXDMepLbft2J3rwgtLCAsniKHR/mPoJzXbnq/I
zL9H18lCQI1rajTfhV7fVDuz44NCN02zMTWtCIMlu6W+881ZsJ8KrQwN0T/ZqFPVQpjqmEo2rJqZ
NE//koWmKkG+Lj/P+FIb/GZdtCMZxO6DKUjt9osz/8zYVGgPCd30uf4A6LTvgOIrtoO2rK8KLZHN
oje43iZIL+0cT4YX5zOGcO6yUDnO3hjmCzLPbe0Yr5lKuWG8nZ3q3DZj3FdZWBfZMU2bs2JjBkUh
wt0dI6f5zKurkOnLUI3/ZsITOz/ZB/q8cRuqXhgfnOTPmlfOnI9RkDwssrhpXTJqzeY0CIZcXsjJ
ZmZWB7spH4rAPPeLc8v9aVsV5PU1Linx7TyEZQHr7n52hntK1pTBGp1i4XIRDH+mi1ld+9Xc9aYF
RVxwwxvLHIuJzWKyYjlaOza0TWFn56bmLtVYvNoXI/8v47BQfbA1+C8WxNzUgdx6NR81jZ50/6cl
H95a04dguhIivGGTI1YeaMrAxfrklcy99sCnbvoktWZNrOpkO8DiZRX3hGPZu7mfn0fpHSvTf5k9
dWQAf3ast9zQwzaXR28MollPYjt4XlmczcqI3Wpv8YmuzRh7HGpaPT3UY/sG0rQtKgud9Gvq8FuJ
L77a1nAaShO4NIhKYX9L13xxWwAkgzk0V3stg/uwZH7y0uCB2WJvmc2HozOXWvQKWf6jKV9UTtxZ
kBzK0UKwH2xsJwYp3EzBRBq04AyFySc0HOI5dvN2i6xgU1U/FAXsNPKtEsK7OUzCnroyvY47AzrN
PFR1/Z9RxZbY53odDeJflpLzbK39PpiMg+FbcbGakZNmZD+rPYbdTYVXt3dF5GlDVDpn5BYFIP7E
rFjta159N3u3h4FXp98MnDf2+qUJKxJTea6a/py7CRUT4BQuAAIxq3xmbVpze5DxaL0FJPFnMpRy
n/CLKBE3q3Q2K8tPZ/6HWXejc1ZZLP2s3UdhVh84x0AJlg/8xTvpv+K9xbqm/2hJf2zNZOsNfGHE
m95yhq7rqdWwJc7zYajyj5rvN0AaORbWsDdmnwPdZOtNK/cDycola7Vz3oKgzUH/n+iSA1leKlbB
YkTdYN7apftL2gzroZ5fIKqLTcZyDHP8X6bbb5bd3PCFP0vB33TxpscGUto1vJtllRe/Cf5pjXHL
O+LIu/l1SLbl2G8D7yL14Xlwb7bbR7J6NL2PgjtEdZ/OPeHUKCNhFAcpudYsKqf0PArsU7BeOryC
faIRob9ETkd+VRJsZVnsF/U33EsuXQ2Rbho6mK6AJV1y8b3ipx7XuJzq2LvH5DtIw7kMfG2T2P8S
ckUl0U3jtHd9UmOyaOU2Szk6Ne+v51nmbA5oXl0uXTdpyWlvQ3ohdqW0jrniyGr3EAJs/8MxcLUd
7X43mT06Y/ItKPvMtQwPL29Nk+37YiaFfyj3rrssF9S3oEaAUZxRwXzlJT6QmB85gbbNp/3Ua9G8
fqb5/UEP23F9D7J6kzj0D3TlwW2DvSs/vEAcl2I4ZUmGAKfdYOgLF9+jUvAfBlX4EjOkbGJfsnlr
cwPx6czPZbK+rEZ+HJFVWgSLmdXVxiziJC/3fGrXvaY9K+v4u4rHYOYeY1yCDw7lspVtv88yDhW9
iOjdjYikp5EBNNZ6MpmdcxPJcPXQzc+e1Bi0v4VyNx523nJ8S1qqosfnlF295sGmlHZmwBT5E6/z
Jl19Uvl1bHKcVe17afah8s9Ob0XDwLriRXayL7T9XXRf1Wz+y29hvdigPCKdT+AWm97kD1C/ld5s
3PWvqucdgO65Wsvv3iGjpvSizEaq2su4KO958BY6gkAdZt3Zj9a1Kq6l9zIV9a4agTJp74ZD6IJL
5bw6xEgONWi+2Hla8DV5TTQU9NgDhjeKYuOWJRZ8qXRO/vhmlu1lGYG2/CIqSwHkiyLCq/e6Oe20
bok7JuYUepkiyKM2wqJk2QBCO2371r+JqSPcgGukvle+F8m2cvMDutjnonf2Zlbtc1e7CbfelSZs
dNJND6qsblOJ2YdOEh3TVLJTesdZR/Vc4oAWrkas6ZBQVWOfsJvts6bKubwHN0TwnT4khNhHYyV/
8rYlqUm+Z317w/lychc3NrUgbky5X2Z5nHXje2y86woasy8T/8UpWCYDvUjBqRJu8Hyhodtx/opR
gdjVPnV7+jQeGp8ZORuTngRbeUTksZtLlvNAGxpMKErtfK17NCxmahNgekobuc0VmLRS7c3Fk0V9
R7qip0xY/wa7YChz9jbp+qsTUDSBjRRRsNhjY30Z+8bcjFPw2tgT+Eq1tiGRfdu5bHedUh+l4T7a
PeNG5z7Wgj1tTfhEaosvpObm/yo/hTCo+B8YEE51QU2nLTsdGNs1tlBy3Hspp+909q1iZ66mQz/K
wiYvDuL+RuZwY4yX1cVcqEIoM2gvNS3fRW5+NoEHeBd06SPNcm00Gua59ZZtO1iHtZb99p5sFo1Z
ib6+N5uDESTpdrDGr8Yl6Geqnf40qfo/ljY/JPaf6jYop5AqaIjs9iK8+aYrz6F/pDoi9nsOnIy5
lwq0zeRo7IfQ0EwRisigtKDmo/CnzSr6AHDMciBMrNIlTKoSNCjQazEZz56+VK8qIO4Qndw0vNkC
OPE150nzkpumOvAy5EjaGqoNYCuyE6PEFLwoZ/Z6DPC9DtejAK0dqR8oV2j+BY4gNaH0k2avJZnz
VnqlrZ3XYWjKK1Dvmv5LZ0v5P7VWq2xr924OpMB34jw7nfXQ+rxWi6qDB92dUHXr8BNJ3+sfHRLf
yOx9FlPWihiKJTnCctaf5mCLfToqAuKJZbi5Q0rVV0f+OD7CunzIUwuaSypKS8upe9ISwz1IbeWr
W3qc/OXMBwLSfNZXzFdmVqZxmw02sKfVZlvEo2XkT8NtYKs9pJJlMagK62qomhpiHcQt1gyzDVe3
8cKlGDWWgHz6nQIal5tJMSp7QZhhez65YDznVXEOFAJeYiiWNC5U4Uzb0vT7A7BShWi7HE+QzVjj
S7948Wb4TL5TywYnHHDxMiRPmTHrXqwRZbJGvjcn5ymxAg58pLSMdvxpS525zWagiudgBTNcySj1
J7sZu9jOzfZZE1P1yPtrRvpoDYwMDnRfYkhwERt+pzbKaTfNpOh4VTWyiHvdPheuius1EOeAEpHQ
dhP2OF+UGZXP0nxf7q/oVLBK27krwsrIsmtAeSvWDSIschOjP8nd47FpvRYZVUGTJbzVspwagwoa
EoIHfaOSoHMZ5zhu6BYrDzqAYFw2CYU4pi7+CdeCaUXt373KaumPQZoY0V3IEi9EwjBSzQAQi25C
HOn+fk16avKGytjZ4+hs/CVAnOcEPTSWGxwrDVCXeB0uFL/zSECGozjVmm09SJPQh0UGBrRkNcdD
lnrxQlbmacrvKwl487ZZqzy2RibgCqngm+OUX04+eZt+UOOOUH/tDh0aL44zqtAUCjAzH/M3sydX
Ikoq4vIgtCBxVlWXsVaNxc1GIPyXeiPVWEUnw45khK3eTGVotkCWfdaP54UeqFNGV8dzUVYoSq2x
bNSOTIOJa3Yw28J4X+jBIhELWiSZXtfOeOzzyjnyuPPkIdBk7jZ3iWSew5cljZVUkZnMY3BulJ5j
bLIA5xtatGH6ipNVWHr/Hega8rzXBOGBHDYOiQ2KIUMrx+K9rUrd/sY8tM7d1rbXvm8P0lnWAuLI
q9r3VVtFfW0yTXkva6Bc/kOMeX3BuMMHMb57Xmk5fzb9FaRp9rlmwOL5a+8vR+w+fv6U9+RAHrNg
sgOmEeFU28XjfjwPSivu7FCKFp8SvDVINT9qcpQLMGrE7xSfRoPR6VfaiGz/1Zr05v9WssRYE6w6
WKCdXBSNjMHCGrv03kCb2/03YMegHsZuVYIwfWdmWqPwpdfWa1rb1KgYbjvV+GqDem7e9bxxpdjc
a0ccQB47UJKXSE1Z3Wzayg7A9oDgRPmZo2IH+ODgSYZfzYM6Y1NP9E7/j5fNAyVGW8KPtGm8tG8/
h6KthifXHufgoNmZrd6FMLrgUHjSFH8er/7yuNRiXj4sx+6sY+bWFA51vSdxxNtD5exlNSqXb2OT
Ei7s5pX+VgdwdifXZrmIcU76PV0yna22UB18ayx98upPp2vN7lZ449wwCMzYe8oBoTx6MdeTe6K1
DPvSta2yoqklYitOqR6z0KH40tuZctE+F7P2Pzvbpz5n4+itSOPMXDs6lPTEtvGYltIISv3gk1wC
fNjbddVNO9FoPiOEUej58MdfuXVjMkc8iDmCPv4GfRjGXzUHWpaG6yhH9VmiNGCYtGdPL8EexNqn
r5o+jGSzgFrwcehN4374AQc+MF2aru2h72edETxzndV6qenR/K/zzbk9zZU93/D/DdZuadw+ewxc
ZZZxWYODg/pZlqaWsMGJUVItly4GVLPZyRFKF8S46SjulqL+tMeVY7UFguZVBZphGd7UTaMXVGnp
tYxm/FkGG7gkh1zU0vSeJadgSSbFqP9i1l76Gz4uM931bWC1xymHm/tbsIkR2ZAVbR22LpJMsem8
sZuJQRFFypJmjlrYyMGwtrbXMXyr0Vyyk780RsvDGSi0+9eUfpVua51MnZPWOsqJ1Lwq868da0qw
LCV05y2Q+ip+LAreHjwFNzLeQxUtDxZH8nfbLWuagnkRAFMxZdh5nURtWjTaL6lHvv/m6vMsmXQ1
kP1/tFOs+jM8zSouiT4OybngS5XsDZkNxCasqblEw1qM/ffKv9U+vCrj+NwUK01npPrpJTVvJHi2
f6JzgvwZUdea7n0XhS3CNuSTKf3na9FUwGVToQ+PXeEw/CW1l6XvQwMX/CFnb3Z2QvSWd/bRKY8v
Tr24DaUN/WC7m0xlbfNlpJMXThUxQzRl9G0Xznwk/xVG0skdf6xjb5Ypz7LIFiA2q9DnHzsPkrsB
0/ioOhVMdL4l5n4uksk+BMr3T2smu6NpFYLyc9kiiaLUcJ6uhahxswhR+ZcEdvTCQYmotW7NjyCF
nyZTSIkQzo6GpFn1O1cyqxb+4NTx1C3kaBldCwBUJBrJhf5Q20jXxtS/IFhjnAmEfvJ0A1WbveRp
+ZjlZfMv63zrQ9V3PkLrPO+3MfxhW/FVfHIyO79ZeA+/khzDmtIUgG3ujznzysiujGu4g0XRbXEx
5nHpDningeaXwZ+fGz3QbPYRX9C7FsAChAP6lnRjJDmYdZXK7sckj2LCEVXT9OeWwtoiMDXDVCzd
pW2HlGDEvPCf3L4Z15e+UDV6zKT6Raae9lE/2pmDor1eO9RHhnUs5y55JMeufUwMjbp1IT5sOXwy
fr01HkHmXWchvmsbOg1tfAXGNJ3l2u0Md3hzyhXNHxFZTCUB0e695Yelo73rMySbK933NPCGs6oW
+mtNRHY1lVsFSmX2ybk6Srf/LjtVbfV69V6F06sfIGfJB1lMcerW39DJj1rFVqgF03r1vDo5kT+5
7rgHq7MjLPXFWpEw6rdHUdhGSAsghXiZAKEa23WzZjUdAcIw3tpedXvVTNo14x4gQTrTp+Li5cJ4
QLzE4yvwCWZLQqGdo8GRjeOBaPLiyQGl+7do5fRGwWbZ3iw9t+PJEaNx8Hu+VaE1t+UDOgKEPSXv
IyrbuQ1udHhZx94drCE0XKydG/QtHa1xVveOmKTfNHX/m/a1G61dA40zrsOOH/9vrBptmwXBCpRe
g6siwb8zat22aiqSyXmwh9nt7Kj11TkB0nJLhdmxZT3SDECphaQyssjgHawOLaLhCFoAG59Sk2UM
YkPY745SMO2V5Tx4uoMAm2v02iRgF5PVvpkt4Kbu1etJmULe+nZN73PguKlM66EvzJMeFKwoJOxR
ommV4Zy49qZpg6fVaM8MNegDhMcJFszr2zD4aEGo9qTkwtjWg5KRN3s06WAX2Qib9c2YeeKDmVzX
NXX4ojk2ojj1aKvc2dTu3QV+l2nMBXpTNHUuUjevxa7rO1EzeOZpHJwrg8i3VjAfSdhGXksS3BGW
4hHMG6Y/j1F+RF+7cZyVDUM3eKoZg5s1uWQ0Zz4BCZU8tqN1HGSNgKjLq1DpQSjGogSfRqXBF3tj
+LkXBZWuH+d6dbdOo9AwjMPMrQNmQGpaxWqf1+HE1/RCyKwHnZsnYckFhKzyacYzyDPiy6vl99Md
tuig92m+dWdiCnD5niAnk9BcDcH1V64xVrkgwtDzEfQ9eCWDa+z7VR0WSfszwRk0lTefabZ7sTuv
gybu3gZ3tcJOT5wQrfAc4+DJDzMhkRE3TR/lsul3ab44J0JstR2CgOnVs+9WAK23Y0QSp2acmDgq
gt3anDM06ai65DoOm3YyN7VlHrDs17tBOfs2gfSYa7SD9IpcZZLCTPZDlEp2g37M+Jy10YpX1/hS
HTmR6OJhrSoeMJbWNcztojiAqxvIBHJYDclIUubFDhkHrEE6nmmHh/gCuYaJVWdbdDCMuWMdeKu0
sCgZj/IkezdHNA32/aqW6wsNkU1kF/2pLrVnz4RDb7yPzAL8hhrf4xJ1NoGXXBF4vQ426MQ6NTdR
2x8Js/tdpWCG0qY1WtYtwjerHK9ZkE3bYjCtSFdGJGYqwmgne+ewteI65YBOc6yS9JU1OEEhVHTZ
y4NcTKhqfo0YEdmEaZrTv07j7Ka888L0qf4Ohu5GOWErIYE/VpT03o8wh0cjXT7R3X40TfupBvVo
Kv+SJsMj+MW2Yhje9GRwupWmvaXSeCy9CurQr+4NkD7o0PBmKHFLlG5tvdV4NMYFvCzt5r96whht
OSm441zqGX8MUwoJvnmhszt12cFWJoCH6a4hhBN1fPQ31pvaoTnbs/MeCY7Oa+ETojX0lrOloFKP
e8JFwBm69AY+1sErWMUpI9TyCtQw3nRkym9V0K2vyrbHG+4GazsGY/XQ+EG/q/FInefRTDxI8xoN
FKyW48fVlLXLk950fCndyUjnKHCrFn2Y92ogzSF5dcF9zn7o9nUk1soAGmpKjuhW7x46x9pJS9c3
65gjSTDs/pLPrfbW6+6y9VO9i3iQP1J3IP88xR5JjuBhZOlC4Tetx15vlzBPWT9rwJ24ZhGIXGcg
jeAugXKXNAlJUIMsvDexsnmb+4DaylnUH+QJ5GGKqPS9VLAgU0FNJetwEw+6q055yWJPVWqUomfZ
ppQ625a65M5sR06/qjtLsFzpUbNjoRnTFkxnL9cGhNfoD6mQ6D9ADOi2RHjMLrFbKk+ndqvs96i4
qZMMym8YqfUyDJJzraGGo6aCUF/94LCAkx51gnIfupzHwlM1iCJLcoikznmVCu9FlUGXmmbymOTD
BXQSUbeW8b0bFYIHmTzZ61ztqNwt7oGA/IHuGdEfmzY24nBuJ/T09xbRrKECuuLj+i2GDlB8nZ/X
wKJeyPIU2hVbHYwiQW7S67F3Bz1rA4ha1U3GPZdfGMFBnCZWLydYNmJq9s5MwojoD7k+rtgD/K+u
H3+aboHZZWDeochAB5TI3z5N7tmbh6ZoDhQfby2tyml2zh7XEibGafGFexz1QPFIeEC/WXj0Wcb9
dD890TI560SOURCEyspvZiCPnNHRkJg/Wde8FyOgdtGt1wETeNg4A0tAW396ZWNv89r5NeaUTljP
/qkSXqF1aPUwmTmgnaE9mIWF1xSSabwLSMT0IkUSxKw7JBE4igZOGqnfnd4Uobzny2yaqnhrHOPZ
8EvUY3mAWnFZzt6Yv+dTty9N9vFl0H8mPY/9uhjR07XyzRUc0Ig4ssiRAcBEX+z7uTiRgaAd9ZGD
IblLVCa7UGc/gzfB7vvEFXvqJUWvVd6fcaAeK4spt1oahAkK6s3sxLFIgbF8/4s3Ohy94sFclnCZ
/Uc9E2/GMl2HYt6bNkT3khjfVrEA4E85ZBJepi1BMEnkNVQgZNlcoGnOiBmcFD9nXQXoYocsJEmU
N79C1ZQaI711kwVo5yYezhaUGw69K6+zJ40W+lnYR+ZqYp4DpAKDah/a3O82XlLTilYhCU1M71x6
xm5OtDRSjaWxxPOT5Hn+BjKJGs3v4FnK1UaXcleD4gcKV+5tIytZm9YT4FKDLHl5nJPxLzXvWsQa
sSWugjF0J5Yn0SyPgpk1NCfjiew+K3YKWiEBhVFizN9KFkNEqiDOImP4FUHjPZIrQh6CGL+Xqv/K
S8gaE+V+KHtWUdWaT8VoPclC7RKBCUyfgmdaXsEyHP8X+x3KFK8vwhT9QTgME3WJPQ3u+E0/ZlbJ
tCN8JLGtSMITHVpFTzRkYLuFxtY2Q2civSzaePQaZzsF5ZG02P7oa+ipLWGssY5p59Q3BjRsYf9h
gUeE5puvTW1b/O1g0ZLqrzIzyi2dhwZGHXsFcKaQyX5YkiN76GMzy8dOMgh14OqZN335ibgp1sV4
bdP/aMgtATarg1rHT3MtBG1vQckRR6G2oeSThlTM16pLN3pn2zT+ZrJESF3WvtHXHTgHkQs49rbI
gJeTPIjJuPbCYcEhjVlftuqf9NHDjyRz1jTV3rzV3i1+8GMlKb3maiZxvLbfSWS6WkX+MAejPHVp
/5mmsyTmxfjIAMqgSFjk3Xr9xEox8lT8vUA3/zQu07wdMKCHuo8/vkzPE7vEE2Yf68Fn/QXtdULT
nU99XS3YJqDQJehfQBkwGZRbop13aiDbiqOJ51LRBm7WMZZkbZcAXxohBKN9Kmb9v8zrPuVaIZVs
ypdV0l5vLR96hc1Cp6HbTrT+SeP3hfqQ7jKzOHhzdurX6kQIWhfiA9CvsgwOldab8HspKq2RmaOZ
AtDi0ZFgsVMWjy1inbzJjtnUH+zaMKOixJ9LLN2NHnVuf9P/Ffn0zMq+42h8FIY243OY/whYupeS
mNa+c8Dg+Pu4EwIG7qrYysdfruFLBQsUBwWz4SSDi2X4iLO0myuNISrq6snrqz4sWgS0HYmio/jy
7uljAy8kk2XNCTodjBEFqNZmeyoDXbifer9KpW+I0/DDVhNmVK79b0IbUmTM7VevTTG2vTecYOjG
zEdNDG/MOQ9e6/4jPJR9eMrrWGnIVADJtHM1kQhjt8muFyW8K1XoO3givCpQ3aOfVHHa9t3D1K0B
41b2kOvW0ZEmAqLpx5itD1mxNItOwAvws6C8yUIJ2HoXt5qhYivn4ATAGus+8oCBkM0jVckXcMTG
zF+yxH4ahfFkioZGJVuYiFF5fb3FQeuRWZuEweyugi4rJz0kmd/DHXP62CVrn+zfEtvbw8ahcZPF
gRSb10CrT5qy916PFECZh/85Oo/lxpEgiH4RIoCGvxKgN6Ior0uHpJHgfcN+/T7ubTdmY0cige6q
rJdZtpRhVniUvrG9bWs2UfJvXA1VKHKFyWFxPhgrvPtzxwaAlFcy3s8JAjt2tAF6YtkghDghAMuT
56RxyLQpCtuWekNnsW0lGE772jGiFAgqE1ChB4ZQrX2aHPtuJ5nRD9OfqjKcFTsG9mVbtCuCcPU9
LoJt1o9jwBWTnr1c+7WcHq9O3z0j6TSriewqqTlHtpGvhsbEIghHZ3aAHeOJV2Btm/q6db5lXD8K
VYdswvzJzeaoeYpXTlw6UdwGhF3Wz2/ZSvee+NEaaWw9lQtj8m5+KnstNHNOtVT0n7aQbM8ak8No
9aFfWPqWhvqRkLstqtS2qVIQChkwTF1rmVgtgJ4js/CEpLiGTezezNFqJod8/vVZogC/huWMq/e5
8qZ3Q44qGCb7Sdn9ttPJlUmaOwjQd/OZVfQXEiZdBtk8dk2BRWH6w1mCtZEZNAuwlpcynd9mTzzZ
7GDk57aPFrlx27EqbzNPUcA6jV3F/gCF4od7w35wEpepWHHuIqgJL8YYpKxPr3S/bWW/z8JxAtvi
YcF7uCYRdydMKLYKYRjRWC92KilYIYwQrtp2I2rnbzYKXunuUDD+Si19Vy4uq5SHFy8vd+loHRHU
zwx9eUiLS+KXIWvjtywHykBrnUMTE3NqGBrUW+QFtlZejd4q1zKC3vCT8cGf5VEZ5T6V9sm8GzpB
YsCKnPbTBvECwzyUERJ/Pl2Q5zronm6T8sRqCjymjKtbWbavtTlcpaEilkjcnUuScLsRq3Jvptui
n0D9KsoW78UGG6jFxV2GXe7BH1U52Dn8eaI1e8dMTq0+7GWCR7PxGKq7j6ZKw8TX1v0UXSmcCz5K
7zGu+60m6iDyoB7JeMhXNAHVSivtV226u8cSXAV4xIOqmC6TP23mSW4QcHPOMhiEhaDjkIP/IYtw
Wup+gfSR/rgdD9UdKYEI9DvQeio92eVESBvHKBv+1Zn+SQTVybSKV00fbvYyzevBc7XQiKr94o5P
pt1vunvOl1W8a1kTouavsT9Ro6uYoaBBR22Y5q5g41Fb361Yw5rtgmA52Bx0T17NBhPkUie7rHAu
gxy/Fn98RsulIy6OtSgODHcOrcJlOXt/Ol3cSiyWtepaCSk1XBRpaUFZuBfd1deO6XBsRp+asP6m
QT05GIZW5uC8oVbagaknf0vCEdl6BvNuMedhBFdITvmwrjrz2HZw3a3tHkxlN+vCtPbNJDa1m23m
xWY2mQU41XaxjrfAGj4iW+4TlRxiDpmiQTC0XaRrVAtvho9qpy+9Ng9ikgHPxybRlj+j6EI6/ZNB
RdFmIhwT8yES9A+jM2yGZDik+vzHRNFeuV56JhGDoQ9sYPQ93jmyooJzVWovi/E2iyfiE98sXaes
9kIHQ+QdNxdw/Xa32EE3ys+60RlWjccoSTaCwF3O0e6ZwKFHdDpGh2l/sJZ8HRfoOeOEKCUj8GCm
IG4AQAEaJ6G45Nh34SCLPfLXdyqzdduSS+lX6ZMlJCaIbty4crn6g/E6xqwaKZd6F03aPyMt2SkQ
lTdflydPz0WomujFzugAiznfqLgOncWhkBucszcvX7NjX/0MkQSBAqyLt6+GQFpN4wLfZhiIEaV1
cI1hD1VIn1JuRalWJmDRIPICnQ9ponRqlHI2Vo9NSGl4I/Y9jEEHhmTkMLfP8SK+6sj4jiqYUl9t
okndn+Bt4sDUqpY4rF63thlDqc4z1t7kM4LlfS+qh9whfJSX8+S6ubfOoy5U6fAT18UNX+olxRqH
faDZT0KGaeWG3dS9VqLYs96h5QWNdeCxhhxYNe2mvvluK+vuBzJ3uK10qCwcq6K76H158vBXm+o2
dGwBiBaxj5356Kf2o1YknyM8TeMzI029Bzt6nwpiuWV9LLBhmPdf1LE2RG0du8LaVY2HCU57Il3s
oNXTjkC3M17oeOVgAa4H6yZcPYytlqLX0/aUw02An1thsYPIMQo923SAwWp5VQxDjUIevag212OR
/yWZ9+zo2DRLTBuhO6TzRnhYQWkLyqCqUMTs+pd0m2wFS8Osp6R+cxi6oN62wZSiHgo5P+F2xvaN
XyApM3xOFrOERma/Xu1dFp95yeLCr3PG5JnxOEr/6C71b++mH2aZHXSj5B1k7mp6OAabN70naroZ
rk3PgjJ+IUD0MREfad8xuhjI/c+HYu16OI5xxzMtvPvGQINpByDFUm150ozu2hlVCAsLSNDLP30E
E5saIpAhQbFD+579wou/LuK3OtK3ufB2icXT5NFNJeMWRTLA5AntmRtsVlIIZjSyRfotTFizWoSd
yc5UzRkZTEgbs6JehtFoqdAsx/jSLS5xJRP6LICBw9CShs2wBh5aQ04PQ4yZx3cUdVjpVucmShTa
vpiPzazMred03aYhQv2xq3FWYmD+GSKnBrMso8BoEAhzXS+/XLyV5HATJp+3Ig11+J6zLtocrAv1
SVaMfOIIYKCI1my/+su16kCht+NwXrvj91SPBJo426FcftvUCFzUjKjYMi3et8x9CBjvMUxATGBV
5Pw23JpSY1wVqTjMFStHGobeKHlo5udYEaxRRWyTncQOFGxf463IMgqgMgeUkm23tfN64xvqwjag
FUbgVYzf0B6qte3OPLD6tSS9QvK+y6I+383wjumGPaW26fVX/f/2czirGN3VIvQiK8MMz1KZTYFr
jCzXTPM9TNAqNeGWIvVV63I7DvVvbuPQxGdTCGel5clzOdIOqjg92Wn37pfOmZcDM5+5kmRsuBXW
GJwfZnSIVHKMoKk9Gi7tZ2BfaDdagRYZZz6sU1KIXW1hkKU1gLPfeWTNJ575VkTWj2805zJt1mgf
lPlOlYaoONlPOVZ9wNg53bRTt86Ev0kHAazW8n0ZoeM6GxrbIG8LEN3kNDGDwfz0WEZXfqpNOTG/
mEfrT0uNPYhUoFR/tkAZZcQPpsnXJmKkhtzjdlk44uW1p22Wox8h/viOfE01B4TxpRqfq/HHTwHh
XXTCLr9mCEOMhchdnt4zZwj68rdL3OeocVhS4j4Yk3pxUrWRy/gbqWFjQpDbQ7IeegzHzMo/J5kw
jMVWgsww3K0Iyc2pym1vFDtT5cTWQKaWRkZRx0Nc9x9JdC71ZNtzs3RT/+NU6owxNMwjagUG2TD8
lR0spb514bnuu1wWj4bCdw/MSfZ9xjZm74XfO6yy+TZgzL0HOsz9V+/Oa8WD3PTJ0WvrCytyj1VE
h1YkT+USnf1+OqjRPBIzeKqW+YxR1jdjSkWkblRMlc1Hy9VPRVTxdY7mgYrvQY+S9eR5oV4z6oin
J/yu2NrSQ+1zX2rDQ2zN5DzYZ3gdA7LUPU8WUre2HOXifeeRs4oISPTxaWq4WLtJf+5i4yiNP33J
92Jxjj11dY0ImM2EfDQEWay6miPQHT55CX59W6MITTcUSA/5vO+dK7PMp1gUZ9l055QMs7qcr9gs
mDAffIQTj+0H833AKMU2YUYw+6hwY20yrWXxrNtdzdZ8ES590l0o9Ub3u1TJT51LvG+2U6IGlPvC
Nk5ZX3znXv3MwRROeb+pyPOf/99wY5BZ6a27RP+6D0p7mR+NNH6akxnzE5KtM+bvTpW/icwzAoCo
cy4hSJX25CdE9SZ8MfOyqXtuMIIeN/e5CrBSt6IiAW2MjgQnYFByLsxS6T2qrcGoJMuqY0W0ul1n
odf1iHXMkdhq2WHA5uu58vic8mn+y53cYsqFI6HRX0sifVyj/YugIFba0pGtEH8KCp0k759G9Hl2
K+xUBEU6usuztLm3YsEOLEe+NXc5z+6eiXBlzIeBu+l2CWwWgIbY1jbJiAWGuwQ9Hk7m1nfao9lM
V1YhrFPLeHT9z8Fa8LZXga7sVyfx7vZyWJiMrsG0OV2xAhKEyh+GPl2/GlXYpZgBxi5+pZnZF/hF
ivYm++yrTiGz68dRN3k38oOBgtKR7qu3c6jJdl0D3BfY9Qumro4cN04dH01A7d479KlB+9LIy9RA
aA3dzjXLlyw1DzNmiDnhUvH7jQaPKhfcbqRBmMyDW/ulkeND62o1gILyVoPUNwxIG0P7h0MmQBbB
KZb8TpZ1ndLxpDdvAzn+URbxJSZXvcsPWCR3dJQXTV92y1BcBuxh/mziQmYRHYAFTQe4DAMemgY/
J38povhNEYKHDtk5y38G0tSQxZt9zwyhN7sfyrxDYVFfNPXdAGK9mcawbYUCqNcedbHsm7h8ddRE
kgkWOvhdrVxPsE2icR/ddtrh5wIB22PQsTkpI84Tkgfa5W/JC3Jblk2rpnVdsrFpoZjNj9X0ykVx
4JL4kwSNiFpbefpL4vnwojCCMz0EVjS/8V88Li4a5zD1Z7V2UvGaTcM2Lo1daqq902cbrcsCY+KW
YJ7tUX0YOJ7YqRYndpgN3qOF/DFZTOHbr7RewkT6PNHemfplb3dyFclhbRXJF7XYyuq0wIS2tQBq
a0SzhkowK7WwnLK1XRubGGRaB901Ztq8eiJ2XPdflKb/QoZs84IC2SGhdUV8+1Hk/iaOkM6b8QrV
dlI2oo4NZNORiFGa1pqDL2wTdnpPGL+rRTtVlv+mgGv7uMIY4vybKsz1/RIiT+9TjSUk2ELRkdl0
stiHLGPO2Orr2L9qo/VuJsC/Xo/JE+uJq21c0QYzERBV5G+YdYQ4wFCJf+kKuL/LrdGZf0Mvjy2S
p6a9eCSMhKIer1YxHyzwiAqprQQPXUGMXkZ3OCmnfmxTax2r7JRWYBeV+e8+CiFo8TpaxttklDtC
VbeiMrdL1zOsJ1SLpChn6vb56OMVLNcpaPViRweWzx06+SWn7MIFx5iPQIq6pGi0H33DAMEu1/za
b6aV3BAtP8hSbFeRi5CG+wXB31rntP/NVGzcqCPG+WXGkDfZ5BvYCwTGmOJPsNas/DyKJiEoQwCm
DRYFRxtB1xG/A16agdJFi8VQuGdZ56fHJLRgHJOk5uvElpUVQ2CGxzx28qMusWz3D3e+qcXQMwte
YeeZ7CdYK10EwMVrH6FAFNvSbrc+FWmP1hZK7yyYCnTqbM7nLPtquj+9KQPT+zPJP7I4l0xZfYmJ
HmjsjHAx0gOmus949PcEaTP/SseHojPfK82hpINoIIgXU9F8qlIvcJ1joYmN3V17jBmW/o/4o0uX
W+thdv8qPA9sTiRXhlEayRVlq06j9W2l+OyzaZ2SyTBLuTLjv76eQaQVs9A/ejgMu+1PkmJmle7J
Id9d61RYdA0CWHzOKcY9uG/a/rg0qXyJuMKfdSKqcYfGSygjR57KuoOkvfLcdpule6nHIUADBzgv
li2Oc/eu2iLUWlx5BGM9M9ZjWVwyXYbc/HZaruWlry6UwR8RwPXMUcCJgOPVs6hgnab/yu32aml3
x2UT2J5Lgob8dkpYNTtuKIucKuiHPvBtaL+cj1qPiyDqU1yL/eOkspeC/NG+vavVGckQ4C5GQoJU
F781/NUsln6Yi/oU8YGOAgQbWztAC5IGh1nrelibb5H8rpMPLqbAug/wbI+ZvwXjxNnSL/xcSz9v
7SK+f6jz25QYnzHK+4rVEL92o4PMuvdYDEzvcUQ1peqvUsdYL8S1sZuPxPA+7f4V2Vpfi1luZapv
Cjt+Q3T7jL2Hqcz+1Dy/lMW2417HYUF4ygeJZBtBI1QnT4SDfehjefKNLpSV8aUS/18na06xI4tq
gzaXv5pu7koit2y3FVtdEU/kEMMT+CzxC3Gyc7MVpEZkp0hSjZXafMFxlty8aZaf7f2RzAr1kiSm
B0XInBBibEYeFsnay73qUdVaETLVmEN2TcYgOkLHb9l5R7v2rL2oFYkcpE+tVWYeoZqk4FWIeX1J
XNyVGAjDxlJkaLj09tDi5EqYBH1krsJJnzfRcdbtBrxfNcFkmHhJNGsG2/W+4OG/ljljhOPXn67g
yyuMu6ItqlvRVNlGuvPXaBvY/HwGgdqEl7mcXGuVzNFL3zj8m9az+lM052Vy+m1joYB2qSJjzJyO
ca/1e1uD/kFhYAvDPcxJNUT5otpdR4Oxt9vneRCVzCccCsrBTjaAA/xvCgZZ8I8Pw+zdvCFxUVEL
k0qsWUuB2TDujWSVzqXYevFychAOOWhx5/bVsB065wvwvqPgJBDbjdiFYIHOdW6ENFh+u8IhvcDg
N7AIXcXgXDBvWonIuIrMfxxstGvb2WU1I650wkKtHKbqXv/klf2u1vkr0FTZrbBxvDacVLknzunL
QydxkUPSTl41jcnpfPf79ObJb/v73Ep7zqknl8YNGX93CETqG4aRGdIQxLlA1cFTZZUX/tdA7Hym
kTSTVV/b+FPU8p1NvDDtEk/rpaC1HQ3CU2KvYNg3tRgC9aslvD1fzz9iqRycl9q+dPLHkRiowZ0f
kcnKdesScmXa2P6BPBBXs3pji/zkVuhiTDWfR+BGO5vekg69IYU8DCYrh5Lz+n2RLD6D2Jp60He+
22FxrkVRIXvJtmJbhhsFRMqEC8dRQkgYi8aOnk7R2sXdP/KScffRQgeLlT8bKvtlf+s5zTusierW
C/1J96p/1jLfbyFkMXZNYB4b6h/H1ADny3iPrSCsW+tTergvLBv/u58ypEoaC0a4+DUSxwATxKTQ
VRQGVYmibIESlq2DTxETh+MvexHP8APsztlPSfNQO/EZpv3fYhniQFf6zef6Q5y0zko5rNeGuILJ
fd61repelbAgBfmpDeKGYAbDwng7uwbBlYw6xtaTK6JNh2CMxziI0/HTUMtbhw9tWpav7O78bmS/
aYRFTpCUl6rKziLhmKOJSVZDkRAS1C8ZUGW0IStRwSCQYVgbU7oRKfETBqdyYPFqrVJVfSkpnhZe
7pIXm2+REColeBlj0qv3vYkWPELsMwqEfSstEjgmR/8tANbXc4fZhbvy1a87dwVGBiWYEiRDv7tW
AuU6I1XdmDGgwdX/JiWUTTO6DfFseLzchiStAr6C4PNdV0y/CADjru0EPqx0eGR/y45BN91RtteA
E4lUG8PuLnFauYY2DxZCwsyBuddXbnnrmn/A2ge5Mk5Un5bGnCKfz7Fb4Hg3CCeRg07lfR/pj8I4
2YQuhUs5jBwKAnsvjbObcuCambZhuLOJB53bObePqR2prZzr52rKvzwfX2tRG9ucQOVVOlFfDtHF
bGjgyFxejWSiBJFR0PJlw8aR8mWZnQdVOj9l73NJVWGel9ehrT8bBfpYaUwhSR8Pk5QWR4inGqKM
AJ3SCsfOJr04lhr8fnVsCnmBvj+1kzimrbEzrd5FWf5g+7S+yWfnici5l8GDu4D8uZVz/5P18cPc
s1gjdc9pisJTQLtTtuys2Li2CVKIEPk2qfsHZVifXRG9LePwajTiDVmfMlQ3jwxKN7rSkJj9fwLY
dh+P3RTOApU3SY1+t3ig8PmyNWP9l4nWKrXveY4YtrE6Y920V3MVNdj5yRycuohggJS6hsNSWv2+
q9n0AS74QRNmYjLC9+eYzVedMXvSU85JhmKXaSxuaXqvDhfoU12Qz5e2PByp3T6UmVdsfAaQiSj1
MHO5cTQAA91LLxmd2MotiKEWKoHEti3WLJbjO8E66Qr75IeIcNwvJHjYqitWLInBP+QO7iZqmyKY
K7NZt/G45zm1Agb0T43w4B7QUm3sQuts4AGs5MwrrbD24L2O5ujKQXToUvHtddlpynACEEFE+FHu
D2vZlHIT13DPuoDdEdMxYReN4dV/i442P7vUqcRzAq2T17InG/bc8edDx9ijM/eyduadNrDdyLXJ
9jIbYk/vw7QlJcuqSZHVtVIdZ0Isw8TuHkZHHUyyoBbeeFicLREYCQPI4ViYTrEmtwyzTtqy54Cp
uK15t7QS/0idZ0MV2yHRrTXKUHmXnhgV7JTDHV0NnLNzpjicSsJ/0F2TdW+7tzjmnCE4Ypf6PJMd
Ex8J8AMyRW04Deu48z86zX5zybCRiTxjXtq5if7oF8nB1hgyVFrONJd9RStauxtJ8ceRpNLVMNOo
1k4e5qoikUGg6DSIQfiLgKSSzwb8YqHh1qLoWx9IGZoEJxbqNhym2FOFM4id+uRJeaSK5G75XhaI
onjT1j2/enFndOd+QKvJkWHpDlNnxtI+D+mGLVtmEEed2nU+SZ5YdNpTpA904DVgzuDCidmjdK+w
4e6ulfXJd61HISxjY5TOi596OvZoQtMW5ZBGKLCzVAkxlUPZ6KEqrBT4m97e1ZeaZBP55/dk9FCb
B9C22SY1kIAxeII1NvdABETQ2uakGVuNk0zd2nqkeY5eU1ScOnU+a9aIriw2JLASYmMBKwRmXpzL
PHuFo+Kruef5xwReaIfeoDsywQRiznww8GVWO+Vqz4snroNrvbLIbGUz9vcW/X0mtyqrEhKEhXvW
Z3LUVbkZ22y9DH04F+zncNI7vX7f9WkS7NhU9UtHPF7dYoO0Y/1T1eOebWR7s3Hfm3H+YF+KToRK
z1Bes16KjCBSKxXGLmEfATRKdA+LnRmJGOaw9kZBaolfnwayn53IbVZtW30wa7gMaMOriDEfeX/6
UxZTINaO/bJU3VNHVWCV3V5zyfTolt2990yr5FmLtQtW7Zc4ds7S12jv1dGKzZNoH9wZAYou554r
EBh1dTQ0AiAGe4undFnViLZBR6oRAX0bq53OTolpLimmr6h68tP2hVjuHYPcQ58vt7Lq6HRI18jY
uuZoCL6ocYVCtqTM6mP3hWeqDUZIVIHzDLlLXhd7fve6csQ0aP/ZDTm0ET2YjubKWIIM5dShw7cC
Hu3oCOPY3CHtlyGPHuZMHmPGhD1BLIRXr7iUQrcXL6T7/8vmeCP14qKQEVT/lan5bJERlWbeG4rQ
g8p9qFVGLqrb9f0XA+BVUuvUcXSL1nKSeTXcEyK/K4TcUBPaAzoduGz6BvYR5OXn7JJ3NRsvNmP3
RB9PVaMOrYuxh+yvVdkDc4BWYw47VZ3+LXUwGY9L2DLVc185pCiT00gkQTRSkPrdHyJ0O9h7AMuV
9O2NcLuwWsDPptw9ahymNS5mGK5LNOTHeUxOhV9uYyLK2wqjq95aBLjI4lXW/ZupOYccvCYetDei
9MjYtB9GChbkXI931aM8KHqQpbIj6bFt41BaOnd/P9tbZdPOlmobmwgCbfomoRzYd3KIfRUimKDD
1oEm6+0yemQQfrLq7Ya/bIe39FPekSMw+X2KBuAS9+tr07MF4WeVXzpimlEDEQPodMZCfoZjYnKA
Yi6iXT7wpMwR//0YWsDk2hKhiZTvbnX1uXGjKAoti4gE9VNhTaUErgHZl+RtUNYXAg3C8KS+qRqe
sJGGxCBvcendOtdbV657bXL3H+YLEj3mQz1ov5St616iqhnebSREcOjVpnB8vvAytOUUFBzDmHiX
tbNYewf5kNaSugnUKcr+RIZFe05gS5Exlmw8uKxXuzeDLw19FHf5xnCGreGlB2lh2XK1qwU4nLM9
mqoHZlN/GkrzrghzQhA0YbCMY5OiR5B3ZrMsQI4nZVFsVrN3Vkz0h0p/JKkTU6uVMTZeTi4nPbPz
LGxSnnh+iO2QEyVSmWQGLhRiSzd+qsbZWtpCpagt7zhCUGrFTmu1EwboxxEQIsJAxjB2jkMiPXeA
xMfZVcGctm/RBDymFzQfw59JPRA4E/hA0xS7uJZnA5gMi9ix8qtj6xPRKgtFL27YLnOLPmVDNAHG
WcG6LFe4O1saO8/EcczWPEUarwqMNg+0CQ8aoxDCuFqe5hJzaS00YovK40QyZShm9R5V7Vuc9xw5
ExUO64S3Ws616BT9KRbpvqEyZ9k7GieJeh7XsmtCuhvojOQ0Z2u09deCxUUrx7WD0Sflochmsc5j
IY50rc+2YeHJhz/j5sHQlAUx7v7AX4Dnq+HTKqvr6M6w3O2q98QFTLVbiZKovbhpH+vE/5wLfwqG
VD4nDik6Na2AH5/rey45Zvcdx/cLonQoXXawu/OhG6wbZQPNu8axqq38YrxURAHionMNEmeBL0dt
PFowY/TqYcW8bKyJQna+bZJF6oIMEPiXhequAuvLiMjwnvTihQwI3jIP0357LFuafcaXOoRXnL1h
viEYCUGbIDaijCq6pUKvdsPSHT1HPfnQcPf14mjZc3tF2klJCYrp2Ijpmqin0GIdn9vWL6obgier
q0FA5zg9lvEMh8lXhGKAN7C236RG/m1FPJgyXJKy4heK1cBQ5ppFWB8GtS7kJSeb6ePcGRpt3oMe
bhNA91XhxDhlbCJ0YuU/RjhMnEx7q9PiRmLySKEpHlm9Q9SD8zMbyX5ombe5RMIy6B4pxaA/4tHJ
t57Xrvu6v2c0MneZjO2YaUlQuL8Em3N6ccpY3KZ1lh36kmpBfDKbXHdtijr4j0z9kAsmkLl+mhoy
89jVyx6Re562e5Z2inzdag8LUUUrHz4llPFUhbro32zXfFh66BzpWle/9mnEHY3qLJUHmwFzD64b
KsPb+GPD+bvQFTpPuoifWC/MaLPtSBVxCC6c9ZoKbbK+nYmbGSY5JAqEB3vRqYStNqFWrG66Z0Jk
Gz8tKr3pjWtMqUxHsS1NWM/bBn92Zl1q9m5sNend8rmM1pSi1zj3tnoPesXY4F/UYD8jTP+51TKP
9IU2Y2tTTCpNpj+MQ/IobfsChL9N44TqAQ4Mda3bWhk1Ta/o25Ka3Bc1IIwU80sl/N96rugFEJ06
WKMqZoIb2fxkFdlegOp2hJmYWLrKfnSQbYMqQztxrR7sIn7GJ/YT5/mmJUFM1daTKNwXnyZjJcyY
3Kd2R0Dtg3sf2NJicjrnH75mPM+u+d3r3mXWJkpLeVxwlaGK4HIfMWk4NTsVJKq2skkOTgUrv8Zh
vCa9/cyYj+FBjFugcH6d6YLxgvjgFt9G7caIzDJ9dyb7sanMs0zSPb7LsHSgDJkTWcMIts/PoBtv
Q2Lscg7qSN2HGl1L48aHIyiWZceBZ2vr3LM2+ugQa0Am0DwvnEuQKGW4FMZzvWA3cGW3xZNPfS/D
2KadIFhYH9sPSJCJR+vDsGTgdd6Ouae1FQLBaIiiU7wYXIgRkjbDmLeSqzAxYkL55kMuC9R7cXOt
igdIp+lpqV0mbzkTu08Mq/PQWerUN5BWPrsEKibieT/9trzL5ZLCVRk6t6f+1plcBWgP7/bCiguh
tAu9ZCh1DXQ+V8GE9XrWb8UoAgSO6s4xBdo4hCOXWgonLOPh7CXmyRr9HSREaFgkHgn3Ki2NN9vh
aM6YniO7DwOaDXhhgvqdoAvQWBg7CXMWV/3GM28xwH80kBAiBLWsdM1X7LgPyGTpCTdZdfQ7/589
mTvc9Ac8gHgPZYZlAgLP+TGbeTtJ8siH1NyPTUpJkF3JQ/kF/OCa1+T7YEFKYklZApW0b73sbot8
bxLmG+n0FuXjzWjTcuMKgjLYOH1Nu2ktIji7zKRuZgo+6vrRaacCPS0jQqbyAoscUVFAquMlCOVc
LuG84JzS/cd2KdcYZdaT5fLdjcm6mIcnNq4nYV22zJMsVreYXfFnOv2tiwy5beREJQEMixWrAJkG
y0fmaqCOF4ea1blFc/OjJ9wG6HR06X7srCCvN7ZZniKv+44ERJnvVUEXuQVtCL8/o29/UB9Nb+Tk
RYo1jftONwzWA0E41kXxiQWMYrGhnuQJfUT9vvFJBGSlHPp79WEyN/PUzjX8453CHUuxsRxoFd9e
C7/81MBjddXvx645+Sr5QjXbJ1WLIsKwi8U9cWhq43bu6gu51ns2/iEa2DfwSyPQMQAzgdf0DdrD
bwOKwU6figq23vamsbPgJ0tGnVrL0LfyJ4M8ke6rn/alwLdiLLy0EctMopFcn2Hv2NVbPsf3eBBY
+pntKBkDf0Rj+BQihVO33TSNt9PrjRVhrxU/hoQX5Deyd4hCXqC1NmlWpL7Oowa/QGJlbz1NI6y4
Ki6RJDctbZ+Z9MHWEdSLs9aQ+eMwzY+Laf/H0XktN6ptUfSLqCKHVwlQsKIVbPcL5UjOYQNffwbn
7VTdvm23BHuvMOeYN5S2G8lKd1bIpB8tdc+z4mTTYRIUZkas/WLnRTAszn1AQ8pJ7yc8qnKDMnCp
8BKjd9bqxK3LN46DwpBKqtXIk4uZy4CAFrsZJJjnCb8QOQiMxE2cjTYu87n+JHcrXxMQsfCAWy64
quCTY0mtUt2Cclk5LE7ZCoBeyznO46L9NTiXWUOoH6oCIaMNXp0ufNC/bbvZOM+RdpRwKwHOl7jh
KbUkvDprpRjem6UxRXHzZhYogLBZfcQDYxYlu1UO36RZssOxhhUiMmqVX6JO/TYJjU0c4nwapXWQ
Y0fSJOutnAhFAXb31ZadJ2LhZkHA3TvExFZIJb535DtgBD0xAgsbcPtGNfKs6CtXkRkmEtR9toAd
d7FiyevQUqj5Ks/SEsJTWYNMc8d6GtWf0TkAghu2YCmXrVwlBxFiFKqS6ZBNmTfrAV0ZN3CT8iUL
9QjSYacDiFEjsnjiFORjUKcvnYRScNIpDTWyU5iL2Z81LqFeH16QGFWoR3pw9NGi9C4KUmuBKtvC
uOWD86pUHMNhhCSYMALpQjKJQ53QHIBPHQz8f6Vo9r2GpUCuUd78MMteSzIT7lT5R6OOLkvCxgN+
+XVUu++iKRtMxaAmjFB6t0fzlleC0qc1vGnIfBy/SOcKBOyJuXEoOlf4zmmkBusHB/CjnINnrrTf
U8BMjAnLXu2/G41BsJ5Gm5kNfYBHUh2QWcSxSaSGKv6K4kOaMSbY9q2gAyEMcZPPxosmbrnFPaWg
Hh9iWmLSqQ/8gdego4ZHtnIxZfGvz+wnvk8URcBHNkY88hzG8nuSKudhtI52O/xFBOBwStvl3giM
e2VX36OMIb1a1l8an24YgFqIopdcYLQ0na1Ns9En+BYbdjNlp/lRoT4zufrFZbtPtZOBzb9wXgAG
vRfMFdTO+gli6VTwITfjuDcT/W2sOLWbdBeofAEWIyIQp20oX6yQOYSUH2PBwpUydrZbF1AyDyAD
rrhx5flhsliXFW2jd4zvpZcpOtf86xQUjwk1FKGfiKO3oI+WIw8fpLXWkGImZc2vfspAUE6sHktE
qTmq2DnbYtfBUjb6LXZ7EQ07op/dsKVLQ9c8KBxZc+2pcnZ3FpEMh5xC5zbjjMsYKhM1C1m644Fs
unUf6leZEX6RJR56LRF+Dotxq3yolCcN0nUmza81CSodEEUemKc8Jvt5ERJK+SY10eFrY3jo408j
YTPMa1UTU8Dsta+krTXm3Hj2pjSKoz7rR1v/wYzBN5+sMsytk0YHYxWrxnom7A5MA9lc+GPPzhpk
1X3KzE9W8XaYLVp6MJJkrmyH1vK7Bpe53TGSU7/YQrvJ2G1Sphxy+FUsUHNHuFHOmru7D0yfJm7A
UrK2aWwwqElpTYJNqvG8F9RVsvppcssQvMOvFuE4ZJHBVOkJv+JYFJU/RZ9TW/qGZfkjVNpF5o3Q
HepA7rXM/XKdTablLDzS1cgs3B7Utdpj7a3zvcSCImuaXc2av1wovqHBfEnaDeRtNYzYevuQoFpX
0Pd1DtMSiF2CZTs7PBQr9AbURlXxVWjoG0LcmAyMwsBHjYcZNdw0Ur9X5Q+jQCAwa6sSblKsoY1s
PyTtANyUrx8GwHCfMMIMHIYYyCk/d+UEJhaHKHw8UNqczlzxrdJuaoCb4FRPffnMJTzTJFW7UXRo
Gx1lrfZTT1x7XCtVzkBeouFmkTvd1P6QiVshtjK+Nkds536XjLVrSEAsioBpDteOlW2SIfXK8Ntm
PpGCHTHmV0ItfFmib1ho6eYeBsnJ1gvfRKzgROE/Ww4PU6H96SDIJwd0s6QU617t3bAP4ZQqdyMv
mSI3DokLFoqnfvghDG4VokeSh8wjLo5zvZv8vGZwP6o4cxuiEWhCQ9yB1R5eyYEQ8YuRTzRQKYbS
8qdppnM7HiVIO8YQvKim5I2xtFZhjsXscMep2bTcvbq40S8k2pc9Rqy2tiOzuUroVGGKJ0Da0WPD
mqGeFTV2TIbcOS82y9x5mQO1RFdU/Y5xJOsPUh3RSapzdQBh2elilYbAGSXFtbEblXNOWWFt5+6z
cxh8Gs5OiGvcAXND1ZRiTqdgYr4+177CW2S3+aHFIqqfwgicX02Pr3TWFcM1mQjnrt4P8l3lXVRi
V5d8Dhym9J9JCOZYeWvKnRSRvyOugvIivIzto0hPna6SmLDsLb4RMK0q1kG24oXL0sDWPaVD4GY8
E7YzOCKNMduqgjU9OY0wY9y411ejtTSdZEmUnd+GujdDilVRkefo42UwZyELDOBEvC7f+gBFLMWp
vOCko4nMcvlVL8g4sA6y5dMlLbB6Jfqam7eKhiicGdVRQ44Rn24CCQvjmoTUqt7ZXBAaGn6h+cv8
U8n/Ia7L6kM1fRbIqCssXnP4Z/8LKpye8amgO2UUbKNaVLgEIQbADlobsClMzxr/xTKE7TPbFXP0
2U4zOcNItxHNBo5jWB+thRgODywBVwbV0KRJNCo/t+9tdjcbd0B/bLawcmOO/PZghL86vj+NOLJ2
dgcJCYxzstXZ68Jxb6CIkXQ88mmxL7kputwhtaBh5jh6Dck8jeZwTuDiwZMYalh8WMYy0PTqiLue
+pOcPoq4HeE1TvBjGsTlpSfV0TajLa1zZhg2++vJWFS+ZPrN+UF3drxzDJ4x/9cMAvEGqOabE0Fi
VdMtKt99G4N7NtPfMiF2rWx+e8kAPCijARjrDg0f/vE8V16XmTWZHhHNWBTBaZjFlx7CsS8BkxIX
hod4IdJnycNRESAZVnJhnw9SAIoNGI0YG0g5Wlsi5dyccQFln6vF9G62TxpaNF27QMBWvusVqjyM
CEOxmtVbBqWykRMPYDWmfyCTvbmPWm0tN93FopJkC/FWGhQF7ESLKN7l8tmWQTneO+MSDkemUiuV
tliaiaqZ/41spHpdOqblx6DghEAaiCkrN+K3duJsr2C1mdWLMdykRPJsZJAAB90utvYmkkZwZbRN
rjDeZYwECFHAGK1ymjRmLXq5zc13SOBWgBm5cQsmnUX50UlvLXoRJW49S5oR02AfBNsbEkAlL28Z
90V4q6KnIb/L5ksTnAYRMq88TeCbO1x7FVswN4Hap0x76lXTYn/HdFj/JgRzt6w4QGOywLvn1cRS
IN21g+OrKe8uCTg5tleDEJ5Mv/fzRndeS2KPNJrREr+dioF70L+VesT7etIT0EAbcmyOzvwhMLQi
QfIAh7kx9OqeBpyBZ2GcJpSO8cOyd5lys8t3CKYGae4CyKNpb5PgZvIAGsluVnzkOowhEHXYyjtx
mMwu0JewV90v8sNF4yvC7TACwiUB6xE7J5OFOmYWp8/csfcZuxmJr6Hn1Vh5xnh5u9eA3CUDIamT
HaKaTAmvJSmGJ1Rgnw2E5WM/OlRcqCAjlrt6lUFbIFWPmZ3hK8n06pS9BOIZypipcXnZof3OGEGQ
pMD7wzgyiHEuI8vFWOs8Zm24ytAwlYEhndTt+ybd1wK/SnUu85K+/camfg85/5LDsIlKeT3G8xqW
DwOFahWx/1RS51+OINOiAob6yADfcvXpyCIQ3q5CPgLfQwsqM258g+Q+RgVa86zhVbW7lsisWboI
/RDWd9GeR9yQ2abICt9Ws+844kGVuvJllLBkQfpjs7vW0F4GmbYBj/tvIv+G+DTTT+V0U6Cvt5DN
OwNixUQ5dHn6Z+OSaA1xpbDbS2TbNLjXuebZRinbgj2ZYDoeZoemEvuhJURFYjC3hBXrUweGuMYu
Na75e3ad/KPbsivHJkQsiqBq+pk1+XUohudsx0elnTemxEBtqDl1S+0rtHACw/mac2OlS5CtWbNj
UQETHHC+WMThiGBGnpao2Oh+Q6m69JOnMKboPkZ2vaazilUwAEQsskiZdlmNl+QRVNRLk9tN9Vkb
Rzhw16VZhl+zDabEI7+HYMjtnItPAhCRnaB5bgtPsoZ9Sh5B2OVvtjythUIK5TZpB45XsWqK/tIm
sKp5W48A/5ik5TKTP9ltUXuyMH3PJfT+mrHpZQCq+u9QvcxU2VZ+nGd1YzLUsaeDpFTeUJ9DmDFC
IgQLbwO76yGRkbK2pwxzE6kFgQo1di8FfklTmE7aASXrVlRnbPKcKMRMdYijZuQBsSFuKMndgZSo
umMUl8oXxRSboasfYM4OBiowpUXobz3wR2ZLUiUtrooCw9Cka+VIT71nqUVBFqjRNgUHVogLxpQf
XXIuZTVSIuZwSYjRI4VYs4B4TTysoFuomICLIGILXIrjV/aoYAEWIlC00WIwU42+Y4bvEUBEBuRf
z1Ayat9lKogRixNaMSfa69J7we6mkb7FWOxU+ceEDZwJ8hqYSDTVcaieAPJ5uSnz9WAvYvOgsijG
WruZBFx0Ju6DzZnJ/DIWa8dS/WJBvsPILvhj0ZxAyJj8Wkfs1nfbfMRx3UQ7YqnuiR68xt2xr2Zf
DX84gVCAY7kQyABnuiqTyjvjnpEOhq7vcvA5/XDtuCTkW9FYO9592f6WKQbz7r1tnqXBd5ft0uYR
4Y2PqT+TACdPHd4D1L8ZGlwkEl5qCLTj/V+xoBFERAkFyJfqFsFTBl28yXRgqJ5DX25WFfPWgZgF
0601nFbiAwNnpO6bUOEqknZYlsaKMSlab716m6LnHJIKFNKLRPSF+YXsMH6E5tV8zfA2z32HGmFG
VW/vWzqYGFdbrOFrTF/xzfH1ZF6Af3IY+KTESFYkgUmK8zoa7pQ8OnU3FBON+lUqaU8VaQPl1ENL
ZUndMY/Q8ua07ob2FvBRowMtii/butqw/Go0DEV5HlkLOtmzrT9adXZbkyd7fBfJvkVRVREDx7KB
32b6RUWOr8DgBLG2y51rJ82W6OSl56JqUbi727FxJ4G0WYiVATKNlexadiBO4caKp9av4A13E9s+
DKSEN+LQm4n4UbdL5EkglX6CypxWn1YKDoFdvqR2takacxPg1pc1+YgQ8s4tAT1OYk88ofuKd6LX
vDQN1n3NtCVq1gV2rGV1hafEpQ9Fz3u0euMaw91WUP/YxrjNecFLTqAZ0N0sqaTD6HvcalvIKwcE
hjs5oOyq0if+o1tMNCCA3vVIlm09OeBgGPwCyoqIzIqabkW0qhdnmDF42yqVCaaJq5XXvhx+ZMpd
Lhf0RW2wg03vdoh/khlvQapsQRfvhty5ys4/I4nPESkJoZC2lQFMvKHE1cAWcMNPek7vKYOUld0c
c6GWxJClAtyIk1uH9i2xOBtjqCxBssExfsCcujMxW68t5FfnOWAbrBSoWii7zDh5H0yLEYdFt1BP
RGGwrgpXnZ1BJ8zS3xrubNHDORziY6qOjxlhVWoV5GzWZxWvZd5nG73XPqUEv0/xbIz5nmW/TREi
1hJvoyCQWNFOIe7wWkte5Cg8C9HuOsP5C0fnLWJH21Qy38lyfVzAqXlh+trmHJeG/MP+5LdTBtc2
Fa+fBOl+1R6YPriiGulhjQzgWZTIC51lOmpTtLUzlG9r3jRp76HAcG09fxmG/lR29bOZGsZOh1SH
aoxkwIGYZZg+pHlJGoC2FHubuVJUTreISRp55RvLkq89waAzhWsrD8x9tVdcNRsQbIyw36v8Mpis
/Z09BzZ6p0nxIJX7phCePg57zpOvNOZ35OCFHPcLy+CcRngx8dbrGk86s4eE38OmRMmGYtvb+jFV
FlfhURHOgMtJpUaGcyd9RbiieK+sjxlJe6d+UgFlRC5Y+c+E4DZLJDcas0fHYRIpyQeATg5BPCVy
aK1i2HImf2WiviEXYsDx2xmsjK2MRjKmFzPMfT8/4en93/BMI95DJT1FgYfe9zfkoxe9vDa4xHC3
ww+htraMZNPgsyrBqJSFAkP+e8juI5lmg1n7Ko42EZhIFkkc0Nlo2eZxnMpzU2ZuUptYCTHcls1+
bltYmTqcSlIzxu45YB8r5OAk5spTmKVyJx1gDrtWw3ytii4qIw07l34ZZT6N9JE4P3H9SCTopoFB
sBnga0VQ67auPp+nysDH1kEsAkiny5+Vxn2WolU3FNwDvO0zmE+D8UGBOMOaGre0Cr+2CFBxki03
iCtm0gLT4RDH6j7tcNaJK2KGnR49lsQOIib5aGPqs9RDkHSOMwTlPfkyzXssQxToR1LfOrANy/An
PEhx79Wpg45HvYZpvVUZzS8YomCgM5qgVeARVqW9sKkeem1vxCxiswjOlUNHTYWmx+2rRuxpR9MP
2ddQKJsK2ze56SSiEkmO+4OKz0tWeVlmkl8yxzjH92mPxJ1UoboMPSPEJAMn7dhnBk751HMqDfxm
6COYaXsD6AUzW3Kqx/zK5Os1DTr8AtbdzJZDiJ0nP7FGwNYae4O5nuqYG2WWP+RggcwYbABhtEgd
XX6Cli/lV+gktMx5r1xlI9vLff+bzi14o+ErxdZHNQ3KKBqRNYw5SOFUS83V0E/fwASvztifBL/l
Op8zxBv4PheFPAW9NC/YCFg4eW74jdVMfAhpdkcR156LaQrOUV0+bJ3YbkX3SPrmqs/rWwYIi6Sj
7l+vwV8glI4jogiQ6qXafYrCH3xvTylKf4GBPBlD/I5zRO2tcHrWAkJMTN6cZ9XUr0mlfIl+pC3Q
WA6Vk+g9rRaYl8XcwjBPjQ1stZcJFnbAV101PZJoo6no3Mts4xjYD+LxbEZJizdE+tG09ELCTbyZ
45HlVvCa0724LR/sWuhlhcEjBLeS6g9VcPhOAu8qXE9l40zEPBiLalorAgJy+DcTB02wo+L0GIw4
IOpW/atSPG1hpqFeGcTJwlXP3NLC0iGb0nooFQd9enWTmVgvU6GLCqBtDWiSR8UwPsJ42thpcOmL
zA/nct818jZSOX0L9W5TUiqFtlFH64Sr33IVBY6NmaIV118bjfE9YVwrXdR/pQyNPFSfIYhX7PQR
YGlso4Ys7aOmuLcUvatcAxuBX08T4k1OUuA96fTQ5PiRN7rpFr3JVQ6aMAbekCr9C15R4KYdOkZr
UywB46kVng0bdZFjwbZlYVrK7ASNXGIobuH4SA8DqbbxJA5mM+xZ2GxhWZebJJ/f4hJ3OLx7nG+W
O4R0kYPkI0x7FRmjx6BCf2x82qK+YCjztMS5yCNDoxFBCBz1IB0/UKQcqrJlAoOYl5GkFlmktzVP
ghGOWddcDYWGFM8lHnTZOqjjzNJR9UeSs5sFK8URxzzkIRi543x5LfUOWoKsbOvG3AqdbQMzCu6z
uuIT7vObHYbXIUZq0qj2S9lmX1HM4LgliqlnBBDNf+xC/uk12cqidzutehsM8q5I4UF2atxKbb5N
I6syeBvEUJjpQQo4cYjEdUxNof4K3ggmu2rKxFA6PZt5/hyy6Ci68HNBK2liPDSMP0nZ2IXlXPla
3/uByiigZttbyF5LeJgWK6dKDf+Yu4LjGneGrO9apKNYQXNXjFq1ajtKipxCJ+olRoHyKVVsTyU1
QEsYqYYV9gX0ZxV3LHG3TWPvEra1uTTuoVptm6h1YaggDuyoU9kkIGM6SBJIgMx81DYLCDXF2LS0
MhWNXD5Z50lNab/iTQtggPxAkjdMVrXFLpiUPfEcvl1loNaBJzkgHVkAsfmR09dZDfyigooxfNcx
QXViiy7BGyt8f9yAJBCuMjtbQ34YGupfFInMMI7IzTfkJO1KWz2bRneH/7Qbh/xKurNrUGmGfe73
inTJ6t8YidlgoATHn7NZEMNRUFztKTtzOm3VuH8ZZagbrGSk0nr2qbRtyps1vxsYRuT+LsuSTxLB
P1taQgqtV6FegBafQg0owZC8CLZ9IsFhSVuAEH89T9a11lIvMnMAe6REmkgfZlRCiV3trWlC/luu
HeewkKwIi3bx/ridheGAWrBw4o0qWRSH5EDUPXe8jpTPPITxl7qM6qR6r2EgQ4jTOl/FRHBRB3KN
BUQUaZ41UWTxQhbgDhOHvZnD78PARH+dQ3oltnul8yazIm6YGzCI5pkmgFzW910QHAtbI+ULOgo3
aW9WG1nF4hD85r3jj5nu15q0Ia5pS5aFV1gYtnWVwRFWdYdZeMr0bumPSm5Kan6+tD+tKj8zCS1W
P9nIcI+yRaYIPkGYUcGcbsOA+XQ68XJXf9SPu0Z5qHmxJbBi1ZoIICKvztJDA+VdTj/T4lm1ylqa
9A9tPEy4MUPMT0biuCnKfwKR1oWgjK4ZRqIv4nrxodfhqrnHQMMLNLOxTLQ965euxZqQwA0pNXpB
RscQGSsVXlfW9K8qAitZAYGejXtninBQjGtFyuncGsQEiJ6BONnawc4/bKbqBP8wBS086AthdlXm
bCPT2mkLsWxJDckEs5KSOg0QYgkeY6TSLVrVX+Q2jeAQx0cxAV/pvs3hoSzzXvO2jJt6mwRHYuFC
wzmQrbHVZGk9O9FLQ+1fYiUJyfoK+u9aeUmF4bbI94z5mzjKdSgrPyqZ9atkZmzIhq0O2C53kEbM
3J2U8EtJo1fFEF4RJ4d4ro/5DDBv5L5vgl3h5J4dYvaO/5BdJaK6mkPzLYUkSAmHiiBhnYtXhfEU
UREvtk22MZ4tvII7u9I2A+q90brpEIdgGBDRYSFLH/0A1ZZD1g9Set/iLbZS0EPVZx+95TbBOcxY
FIS9KpiIaKlcpoUqwCh8oEzV8ehBxkEJcJB0eR9GeL4HjtZp+scx5nKLH+o2PMisqfv5HGrvjuxJ
4g3oKes+ELZy6I+t9ayT8bMwLWIrKzzX2lOZzD9OyD0kZSAO8lHkQJXYWqn5VRF/JpqVkHYGUCYe
60Xf4LRHB/OCNd1kqq1y+VrLcltMgYcM1MuMO1lLa/FaSyGBW8ecgbjJy9VVMG6ByCGkU5XHKBXP
oJG/lK7GTI0PBj0l/9K+Bpczw93AA9s7MD74sODmbEe1+ROS+g1IY0pG1lMRA1WSGzgsmKwlKbFN
877FN81MJpPO1pIVi1BZoA+rGUC2Eo4UzutcRlbVZtt5XrY+40sBsX7SgIGwHe9waSdafpSRntkI
pYa6wYbUuORZoh1WSK0FNQNM/y/RHZTh9d5mH8KT3vEI5qRL95icSLXhUX+mM95gvtqYRbeo48UJ
9CTHhteSCTfOPTK+ybKsITpkmwFAgaM/2uwVL7wQR+pDG9Wy9FKF27g7JGh+YVjMzjal00EHS/Z7
PR0rhHdh4nXylvFl2+24rAWojrMJfsV5V+uHOb/nA8I69Luz/p5rvwbrEXtvGherVDwmJpxfcbbu
mIfi/RLaBSjkLAHugvH1qeC7M32spCwKoZHAzla43S1QABmvHzIAVDWUdO2S0DX6Daeiho/Q+Mqn
94wJSvsLmmZONswClEvaH7SBrBKPd2kh0bffOph2mJis7yb6QnN6gBIge+A2GzCuANlmL4GOpY16
c5OzsYvNaCPC5zhQhkRHC4aXAfT7ZmtfY4LKwVWcE3K/bWv9Q+2ACVcFkpY7/S5UZ8Ozsne7eHRc
mMROeTFEMrZoBlaAcROGL1q+6aU9A3TSv70yqWgINzp4wMGeiJK6U32t9QjZnIQ+hjX3P6m5mvFf
OV5rA9IlPDY4cae6X+n5qs7AkK6q9kfC1t6+mfnGko+Uhvn8bWeLlhL8EsAQ0rK0gygYXlZ3Uu6T
/IpKIJGwsoinqBAme4XxE8f0RQcDqguJb8j30k38BgTFtkE6LZKh+gWwfmPsSJvJbFcffLX+oIOV
gTkGNZBFyB7EQzflE8iCVb5aUgJDm95lB8gUHAICrRylGhwxIO9egclx/LMUb7xU9FVWfcqA5Si3
wv5cBO2WdZwadsDvGYpQWXhq6ff2OVOf3RI6+QDvMmPoQYgziyMYxir/lJekjMmL2fKrALixTYQ0
CqCyZWz7myy2j/kQ7kzpMuR+qWBmCfULo1TumnUAw3vVgIlxLv0IqJm4Q0yeJHXFVFabwvw36gQZ
hkDbyn3EpCLjD3XMhySWOklnrB0tJIOaHcVVGd8RCHXtro9u5HrwamHMa74K4Q6YKYdNX+NrA4cB
c304m+UD0z7XZYl6GSNFyJqfDF7U2Lw9HWP79+qtIKjH4GT9ptHBQnWaUJgEKPA0st5xtDJ5ubfp
hSfFwlXjaGcGz0kFA22JRfEzmh2Duk2A8sMuWxJBxBA98tTmRc7fVH67NLqm5W8P+IBqQ7oYFaB4
pCxR7kfqLhG7rr2K8YJHb4+vq9Y3LFMGLvFoQMT/A+wztrYatGLA/cyhD7jA7gDq1cX0OIoXjS/d
oQFI28Vhi6czJpYAOVUOdwWQnsxnleCjcrVvyEJSuAeyo8yn0X5IAwEQLiqj6CyhAssAnPPi4Jyt
SYPrAdRshWQTQHlsp6vGBEyhb2jS+TlKXrAca1ifq/yIFxIp5sbAN+L07vAZzj9kpcTRH+sTWxo8
GX8FEYt4z0PCgi5Tu82Z9AJRX54sFAOuWM696umgb2sU6kL1r1VDN5oQuKEbCan35ZHNwx2fwTD9
06Q3gZqm1H+1eYeco4n9wvIK0skn27WpwtrwqPQ7IDEpikDybTUekNS+KOGLUt5yDFEd5KbpOykO
jXqAhUfDcIS3WFnfExN3ixc6umXCx8nKT4/Ms+08w8yXMGEyKhV/Ke8/cWH9zQGBKm9Nltr9IUcS
RaHlaCeE1K0lFpwHYH64D5RKqGan42Q9Y0LPFU5CvxhATsAV2RfGZ9Z+WJU/hOc0+TA0Pw5ousHM
3TCR4UFs8s+JJ1Pf8D+Vs0uk5DXAaW/vooJlS+6m+j6JDgMOPEnfjkgWZuUdCkPnsMyFykQIjr2D
9G71mKyZq8nq5EuL+pXYRBUTERqp+VkAMOzkbxlDYPsyGUcC1kkWnaYfEX11RBtwd0IvKJ3NpK4R
n0WC6hyvJikGiyP9HzNxM1tjHC7plSglOf+Ms43dgsgUGv/bEL/U/ZaIQD2hK2KUwcSKGEGL42/O
Loy1hvnQ6260rJW/k65jnLqeP8YajdmWlzMc1rnmMbYCqYrQ2gxZliMP7KVzHj7z6r2KmC2zsRny
+YS1vW5x1jI35IB2wn+R+iU79yIDcLDcRi8pu1Ln4Wj3GUil5S28JykCjxn7Wf7azO8hiylLGg5q
HLlhcl3ih+KS62b4amnNQjfNdlNyNMOtnW2g8ftD/46dFtX0RwZ8Xv6Jtc+8RtNBp9aGb131gUcZ
cwkA9axguov2xxvDndpuxvBdbt8kNd7bqrzG/cdj57D0H7VHipSz0flXDHwg5T36YUneviaj2NsD
fs9p1Q6HvPyiBHIN43NO33WWqwiM8u8kClzGJfA9zw10QxUyeE2dBWw9MM6jqfpsE00A4shFu3sE
5UYZF8/bRzh8GMPgjfPodhkusYjxCVJvAwsCZKVuvhccXPgy4StyKpOkVKPAYj8oSF2zKCBUL4Tq
X6LntGiimgKNogGf/QToa0a7kpVb8ZqZ6pnVRSmdC8OXFBRY2sOMp5WlH9laaO+W/J3wHGY48goN
phAKXDjMj8j2sMaubOnLQgYEAkZN7ma+bdNdn12c5KEHZ/xEqDMyEEDKw2xdu3tBbe6wFho4LjkU
2fHLiJe8kJM3BsDUGH7hvPY9sBvtT+GrYagDN/RFbW8ycsfCuMFvRHO7mUdnVYtRX3XGHx9elJx1
Yo900yNRgIrqg58bH3qCJhEAOcEpyK+B85C1a2fsFOUkzEtTveUCrK8f5u/6fGyA46ukmBMdEnIc
wl5Az0CDXpUHCXxDQ4YAkcEyl/NWndzKehTVh0LRGTqya8O3lJg5skFWyWxGitJxB0PSWkXWfuiI
JG92SfcnDZ9jeAVogcDKhegNrr+Ht+MNhofiJ8UuiUeLhN81P2bKrnrsyc4hNt70nlAkYsxjSiVy
NtGm/bUshOF/8Tihwar5FpudRCVdttYpnRjoAtEr19KSXDU8ZOnKDsgpzovQNWC0vSwdrgW4s1g2
jpqtQ1zGDLRJFEqwXxkBX/avt2BAsZubvxTx6bD9jgxtY3YvdvVmMkKRPfLxasxlNGAUhHj0GMHo
EDeTEWqktCmw5JQ4c7CjNIivk3OQEK/NGhqCDWwpfRNxa8zMm29d9K6+wR3RTbYVBF4YKrBNrJD3
qmUv3/3O+Q1ERZftG+RxzHsigloS0PwVbuCfKdmI7mibXwaXUnsR0xdL9XU0vevTzg68zKEM5Z5g
jSpNzzhinUPDuRYS8A7GSjbAMUIFt5a668cXGZV+or2gRHDGvwKqAeL6lrQJVmmBJB9jgjWYViMk
c+l1INNODtSRbc3sP2azrqC9R5MZNicJUfMkYw2b1r32RFEWR9slomJkRl2S3l0ue56mojfA5iq2
k+IH5iNUPnL6V3QUPRockf7lzdeMBVSxwNGAE2HRyyy5l2AZD0yajnp1UaAoRybVAo/FzNzE7dSf
EU6kkYOtSf4J5iq1uqk5nUApG3B5k21S3+0eW1j1olTcmoIKRt9ZnE/iDRfBRDLW/MZYALzqnmeP
tWehXSMmdvXWrP+ZAPkcZr1ghT4UBQPL8l8AUNJtl+xjmRejYFhUbZr6M00IeTpNuj8LLO3DBx6F
RV6Gl9UDHxwSCNV2B1IvmG6P6xr4V0AV3xXgS39KtPp9cuiZgDY+Qo3VxGPQwg1M01MZ/CXUfUqa
+ZbuW9VFQxsFPZtjw+T/bHgi5GwHpI0VkD36W5dAHn0Qujr1SGq1p118qDS1SPai+m4pf2p1aR1g
8NVqyakua9wt6xYpufoWMO/AisCWj4CX/GoS6eLwXyx1C/6a6iSgEC+QLjTKM15NztD/ODqP3dax
LYh+EQGGwzSVRCpnS7Y1IZwuc878+l5s4A0eGrf72hJ5zg5Vqz7JmhZhvmJ9GcrgJTE1FByWSTgu
E6jjBCJU5iaznsTHMy80+OjD6qENPymESfMbTQEmrKv1CdPM8N0yOVXTn19SCZA2by3D7JUgai2a
px9wffNT0PTbU0/96K8krvCVEtzrjvkGphe3uxU8AdWqRATS6hgid76OlCEEULcy6n+iJuprq6gf
NZ5i3UZFWJ8yczWcsCYuZwWnAoofgKbPVQ88rNX3A0ejR4vAyMJP9yGIhan/VSbCo1fSeIiIN6LD
AX0JOr8P/6KAR/Zfnv0UyFiI6NrG4s+aXsGPjkJClbaJ9sLK5eppRI7Ruudrq+bH+h3JpyXdpAJ/
r8mNwiK5uUfdq0NQJGwUXlimj+N4JjCLJGUdX5LpEfHmysidwStzrCjyP9YniXT0pF0pkYV4pw3p
2FRX06mNcJ0l5KGD9dWDTVsWazsiOBYSiYG3g+5AUf4MksD4M5jU2F+j3D0b2NMwNlvj2vDxhD01
htCZKRyD456/inMU3Jo9vRKsWVXxK4J9pxz61lvJVCVhsgrxJqdBdySSXOYXiuN9DFFvOgLZa/u9
XVxkf++x0PCe+g31XNN/GBLztkcCmU4f3Syg6WJT+yVQRVnI4wwyqJr4Xv6SPwfHIuh+c7yEzHvA
AB59RK7QUtUn/UgLOMHYWB5z0SXIw7Sb+SiLQX4pxl9U0Aizplnq3dMsfiv9TYu2AASXRrsreC1V
yIB3fTpBircjJrxHhbWAJyhD5q9Y4+69m91XFH6RtRFgDdY6V89dZGegiHjlWSSbw7NPYBRs5YBj
3VGsZWG6fXrUhyX75JpBn77lEp8MPCcQRxADxhymPB1jvqVfxQM42qu2vunWuCiH18T9xKcnc1DH
R1jRNQrZmIWscafFI20lZrCudozVdkSyumAeUc8t7MCNiyviVCa6RrqfwpMnvQf5p9S5TNJEfA9S
jFLZq0tYQdxlGa3jmnQCmJEm6tVKuJ64WOLUKQ5kpjC51uONtVgX4ilv/mIEdh0GzHH2NnFARl1I
qsqGSlxXT3F9GJs/pYg3Fbc7eK/VRKpo/jUfgHGKoT5koFc+89mezghTK+ehJ41t+jKD70KJd0bx
bTFixd5mdawglrl5yWheMIKRqchWnQsKOUblStahbJn3bdL+GLWEhJPmQHQbyYwojdsvCAwoy7ZR
+vd/0fZQrLcA36BgfL1KMWbWnLk2R5OBghoMV8vF3eX06tFTaJiZTjN0vufrCQJctYtgzsf4IQoc
ZdGRuF8t3dj5pZbOHcc0qSodB814UEkOJkTA0jnud6pBdNwu1HeEYva/0Hva4m9SAcvAywO8ga4R
TDhqBFTA8XNkKxH8TuOviTCgpZhMy4OqIUodCGdi59myTOWV5alc1/nFpMOM9F+fWbUcYRl8jvEl
ru99tqkVJJEbT7tmNkoIjOO5tpAiaErcgjFaV1AOaIDyVTegNiVTsUHcgN2swmz51/p4XO+63/HT
gyOYWzymGhKkK7mWyWbwjzBXQsbvOMHsqTsqT7ZLMS9fu5sJtKhY6HxwqBqodlkqZKkr/uZ9hWaF
7szU7Cb0QOBQ3mIDk+RSxHsWCT2kck7n9kOvjwDtg2lLmF1hPZN2B+caBROgqpJOOR0AqWsL+YL7
i+fCurCrbJsDGKqRlCytPXXSP1M7hU/Jw1WD1alCGsM6NAKmkLA2L2rumhOMLrISHBxoNFZWzXW3
mBGKlgb4cJG/kUoLMy5cxgq7nLnDI+YUlUHDhmdBCWZVG5apODQRqcx/oFafRXrP5dnZh8PBaaRP
YyA+aB1Y9Bkw40cemmlFJliGwIB7EsKb5CPe/it1xx/2fh2gxh24ZxzFIOoDA/jdiy1cSGC1v4R2
L4b1yJ4AY6BgcI1lCfUUSkGZrIqc9wJl0mI8RtYbqSXUECuCV0X5QMFDtkedvHJsUTCFalj9sTsl
dCBwyteajbJbo0M4tbSsJz92m+4KJoRq5kiUbMELlN3Y00mDDm+bNoS9tOKGwbbg9QnGQ2C+Iu0r
EO/19DNIN7v/VosNc9wWRTabTbuFPy5Mdq2cEdVLUe9B4zFgWrIGYOCH+Naty72h6zgxoNWdBVsy
PdxluHkx++ikBVt4l031brMDD4stAwyCV6HE8A9+KK/kORsA3TJ2/nUc7uRJu7coJBVlJrlXC0w2
C1XZpzBtkt8cU67sUmor6Md35t1E/NOLcRP8yN2xbE45G0Cv/NOw/3YMSGnCZTbIGkLhtS+evbeg
bE3FLx/XuuV1MqwfuBPRhA24L1CPX7lEsO9Pyr5vH1GLM54vAG0ftJHms/6Kq0uYnob4nE3fAoGD
xqarwLKyCxiumHu9vI42hlFu44idEGqXbl+jU2H0oWEzvBTiZlmUZtVG1XdF7XhwRBq2ud3GLy5d
8N0BDC4nAJdt50DQWlsQ2LP+V483ODc6i2Ru+RChyYIJRpgXEwyQ2Fn41pDhm6T/xLAv5UOQ8GnZ
n+W4bUILTT2+/rNcfNR54QDhQEUvW9wY25B3Lu83pLlDV7nE0XpAOJIoIC7I/+RHsJOTBFqQzkds
LTKUaceS26hgoNHP4jdSchScV7nbdRMBiuk+Jc3LK3jjDjEbCnmbTkThcB0N6rVXLvRzRXwJcXIx
Rl8adFDqSfNcK3bMWCM9ql9K9huGbqxakPFyqnDu5MmROBILzB2kFFIxBYBC0uaZc8ogzUzLf2rv
IE5T6cBHDvm2rh3SpxcNDqCIdB8RLFFRN6RupfxudAiEnxfoguN3iiaZva33/y3v8P61Gps+heuC
W6yep/8Fa7Jav6b6qpGtfTB8pTAfOuDDObVki9KvRt396IY3sB2uTcCLkJex7gBMBX34K3ffuv6W
mlcD5SrSN+olZmPVO/BKrbywIulmPtqSfXRLMClxG5MRrgh8X6cxgwr0FrUHhzI44mnaxKQFG2H6
5VUHPbkn4KcYM1ecf1SLn+hXsJOH0GiwkVmk1VEP1Rum3R2gaa4L/5+B+9IOcET7jM+OhNWQrGJO
3zXDisTbK90/8WuOZ8VwDdWpUzwMfCp/8G9HYJZJvI5QHY9Xij+NYYt4M6pDHfO0r42ONf7ZqDaK
1uOadppM3QIjoeV0/QhTHzLuvIo3NpzIeqre0CWBLRhDbcWNOBAGGNVcf1WIo5azfFxG2VcT7edC
JEip13tlkam7PnpF2TqiDeT0IQBnFE/yNPVZ7bbjx6sp23SxlVHCbYnhrCEBaNZh+CAjSNeWtn5g
P+R131ZyAWKjm6CfontsnZXiyfIOsawwzr0MwAvNGD0GX8HeTi9Vd1Nz4u5c1kdFojlWd2HArVl7
PmIvvFn6rUL4GmB+nZqdKV8k+dRx6yP+YXdjMa1T459ewVCBWgz1uF8cex+odgR4tT0b9SlmyK7U
57A9jkC+OgYNZFDJ85lEditDtPmOXTThljGzYVHNIPiAX6cQRKZ/qnrB0A2QB3uPKn5XwKDGxg+L
SjRj5BNuyTx0sVSwOCS5iljcfW7B2ng27RHPPSwrljAfBSxt6FMLofPVXiXtYpt40xhB5eJidFc9
ufpUCap6Fx+l/pj6L3KOVMIp6WHyW5C8zYtZD2um+BX+2mucIP8OFW+T6UCQi/dyeAbZrScwj6RD
gwZy25T30eMJdwqbbLoeS/JiCjA3kPVLM8ySWkJBjAqqv3gMtDNnallkoi1Ith7TV+saK3tpPPY2
B9qjFsKd4ZQVYMiEov83shi7KG6S/SWydmx05l6M/1HEHyJtjq7pHWWC14/L0hO0zlaODjJ3a8rD
UkCC/DePVdRxQ8ABtqeEz4GzI7mY/S1SVqN8CcW5UA7gwijmImJ8Wa6kGpJG0iGaZaR9ooz2tFXZ
Afn5Sy03ZehLSdOiDheMdAoefaV4J6ITKuu2Dg4ZtXUAuqCqw4Xw3gzdsaZljQ6yDj9sTp1xvOrZ
Lx51vXcn5G5sR1HVq8WZtX+ZB4jLn2lO4tDao0bifK65Nmb3zilTvmE04L30W2hEx+53UsaFbUw7
URBOPnt/n/yTTQ0JoYb+YKCbyFBL4PnGA28xyQ4/0afw/APrtLxHYO9lviBuiwAOR/SvmI8o3vIq
+kvzFx8qe+HMfzWM4aCrWLOWoABSmB7UvzFnI8tNhH5UQ9sps2x+GHSjnsq2ixUDziUmDzuTN0ww
TbtCETVHjiv8UNIXT2Y8rAkqMfEalxvbuEkMLCt1X5ZrmZeuxreaqxt8fDEGyIjMjHgehR4m749C
BJw0Q6Kllm/KGF3jCjX2KHH7MXj2gSS0XbnRetqnh1n8aLVBqMCvzHxjYBTRf/G2QbXQxD92DmW6
tzKkDog0eFP3DK7sCLTrJ7oR+jVYuRlzv5y0iJ3NOgRvWqyi1ma4SnyMBnDjXuNkBhqs2Oe2ZTjd
EcPFTdg57B7UZ1A3e9t+KcljppslCrhfK1qOpyA4F/TbUmozKyvBLbdOJZ/Dql0NxV+LYEBZaeY2
goM8Ke8ZykJSjpfS9IyMZzRcoLrYlZuBkqmfTUT5mF+DhiFsvAsFENbiJbOeyIjlMJrm0GA5jPRD
Ze6KImStdK9iwnQ1Ghb5brI7jp5a8IaX2pJZsp9qKV6Z8rmY0E/dkAbYFa7Xi6e77dxnqBfIolS8
Bzl8GziaLIP+Y3BEMa7ZCVowxnK6IqS3tLzvoflUmcaNwBMJGxh7x4zeZf9kY7spy7+KYBg+AeYE
3h6+AP+WYXHwwLFsqT8ZwuVLKPibMLoF+OTS7sNkP+MhdzGeFlpFZMTYKblgY4qd+CX5V7U8ifJp
Ddd4dAtr25+i9EgDAyKkD92J+yn/l6GlyuMtfkamnH26Uqdr2lCWt46MgweccrxjvZXUG/WB7kwz
NpOxbvKbGJxUodl3Bo1VQc3gGall3n2lKFL87E5OKq72a2acWVMxquxYceyyASDuyh+uEBXUYSva
t759qYDKgy81PnnJRmNy7ZePXreZFk9LLgpHF/XWEJfBeJMBQcj2Vx5jTLjFKcXE4Ogj42s8L0tB
eCjlWvVvpLgtrEdSnGKCH4atNvym3mY2p+ijsVLCzTj82XjvUgSh/A34bfRTNoA842wmWkfFKx37
3ygviGAYDARGa8pfyUb43d+0BMk7oZO4f7R6mwXfKGFD8xbP7c0aYIEnTgOFNR9wFP2rum/0VXG2
neecfnocAIwwNQpMtxjov/GY4hftknNmvcn91eOzTRHyC+T4DlpWtjtseLqt37t4YDyia/Vjw2ou
YqZcQb/HCP9qaE0DrA8d0bUSOJAguYQo/aGrivzDgmScOmD+rH6N4r6Nbqa/x/oXFt+S+aOzxEYw
yKpfcFzX4Toghj5cimijivs4UTg26AfeRIjl120/C+Ib1MuAjrhBWSLPN1tLMJLb+9cSjjZGOe1X
i/FYoWZlAI5+hAaxTe51cOxajhB7JXt3ZhjCLMlQvaWocwrsX24abnA7DvWla7yVnZ1GQ8O6/w8t
1LruC1Rc9bIV9gYO+6pj1D/FN2uWqdcvMfulXlo5j20JkIsZX3uCO/y3ap+FBRza4uenlWVZsxgp
wDUKmJgqKuWnaWT5Tm7tcMgqcgYZln368WdPyVGGF8lki0reYw40kMFjQO9cKJ/VTfVZCj/rexKh
SSY/gpeUnpPLT7SuJB/a4SVJ+YYrgGJe5lBp1jTNUEYq709limQuG+1kTDzfm8qASeGO3+G0UQNK
/OkFU0Vib98P38J4BOCViC4gwmthmWdJOljDcw5MGddh50i6O8Llxi0i7lO+Z0Y6ik3NL6L9hP1P
B7JkjgFP+n0vPtNoq4wfHvyRWhx9haTvC42QhE+qxxaEcsx65ggpy/NsxE7/1Z9lNiwrFGAssNT2
rqEOKXgEabqS0JmMozBOo7aLzY+UbOd8g6YbuYL2YEbrZZC8V7g3KGKBNy1MdOUT76U1560+M7ak
Jrf9ZDkTz6uRQcBiZwUDRTIxFzAVeI+rN2EyhPuaEhAQ3j8tPcj6XiBMwBLdoSIMHvjCtOGpavss
oRblESDAgWa6quB2H3VejNhwrfnr/NXyQz3P4+o9TsokuGlYwVQKl4EKJ2axOPq3obwXsU4B+2Wl
ZyUnyXYes67jdofEBANwCiO59XeD9lJ6mIbpyviWETbDWWnGc4SBMU8+guw7sq96vhMffrO0YVYy
QYbRJnDTMg5QUvTOiAxVPk8Ky2oIFmATfOMmNzM5C51WwgVNZ+yp+74Ldh04uYizlnAaBUHirK6f
PYuN365aeTNqrgTVLH/m6C1HcdXxBUSo/tXMSbO9hEMLcoNYqt+qulFo4xLvHCP/zaQzfWOKUlua
YWU/Zbti5z1m1AWI+Fg1nG0wZD2RpwSokgn+AYPJfDXBNZlk0sCAbqLjArNEBFXbp641dkt/2k/y
Qel+S+lGInGoHvhYUWC34xrXx6L6kub9R4d2lsEfo82WB8HCtqaHK6v8ST3H6Klw/D9pcHrxy/A4
8VwdiIOm0HPR4QTKT1HaCwPJTcsAQnzE6rIMmCs8Eq4I5OcuJgLlKDKgYI9RQ0NTPE3pvQOzkPg3
q75gFWMQqXdvMIpr/xmbJgNOGoh2M6BsUHpIDTjhfHvl819GJjifgY6Em7vTvsz6nrX86Mmxi4/g
wXrc44m308p/uDoN+dsaV4I0XVxeausqEkHck8c3+Tu0Z3CNXffsQNMO9ttAWSapr1At1kZyHTHb
NahyA34UwiKWMaMtZabwzXJF9ph2hKNnJfvrPMocWX003mbmQ5mOmD5GZpk1usWW6jU/ZINr61g8
0rMKV8bciGpH8Bkn+N6M94E4sTfCx/ddEiU2aayJiXqZlAsdoCGOeXvsCc5Od3GxkgzHx/8r7/Eb
ivxVM8iMrUeg3632H2CHwrwM+R15IodBmR64kquI19gZK8rnS1vy77BphfBD5i3811VdbrLgUPKe
12m6CtSbQFsOZ3C+iIpgMzb3rLmjVwfUeSjLbfPFtco5VJBglDz8gK5mkShQmFdoQ1Lz1g1XhvjW
BLz+lqpHrqj+01BR7b2DoVqWd1bMrDRYYYbcYTmZGZw2BCdgOW82iJ4EoSzqrcvvyiuNb03bLZv3
jE2nzKdKGsinYnG3tiQfyrGjENvFcYzKPgzvKIhyfl9GOezH0fdad53ebM58qBFqxzhaVdTlCeSj
zNb22O94sD+Ng2yvs/LcIpsP/bvXbj1llZn7pGkuYMtWIROj0IeJCFeYHLAWHbfKYniNXbsUDKQm
d9blj8/K9JFa3/AzywlljxtXDhdS0Trho7O6O+zUFaOZbGK7Fp3A4MKe87o/2A91RTpKiG6QjC3t
KE1XvQUwlt7k9jrA3vT2evIdAz1Jhr9cv8QFdzSjpMq1ENAA5SXUtGIh2l3i4NMbPxok7BxIH2Hw
VwlEptYeuF1BYrE9rMrCXkuUftInJYI1X5XYfKGmphQuMosdSkE89TkSGwyxbLzT7s3vt8kzCNHE
CgGk7Ir6iOZYQjKLPmyA+4raptLfR9gdHcpe2/4bst3EFsPyfnv5Q1VHx4cQb7SfNMpjAWbTQl4C
ISpAiyEYQiUh52q0k3SnexhwSfFyBztcQgxti2TF5V5AsUPxqzDNt4jddfrpm3G93v0qKCoG8reZ
tB5iZZcZh5LycNAffbwfpc3AF6SO0MEUNiC5vuWYmfT4GmeMwZUl7x64eI3fLmjeexL/moaC1oQE
dRfasWBdVV2l6QjSaElTjbGEUzALXAN8C0wl4r492en4DGaxtHAicMV1ceSRy9gbMvbJzb+UMosp
AnSj2uAK6b9r8zwkJ0FYVxsVHN0k6AA5Vr9GEw4K4/cGxVx6VIuFSeU1ooZFmlCuecBFdNLlrU/v
TzYlTTkEhXLBzKc2XsojjH7QdUuyE+lL2f/Qqs8y+hMAkWVyaad5Aag2z6Lc2TBdizeVGxmDf7MX
w4UvGaqCsE8z7aRnX0/iOA1/yQguZTpc/RYavM69imAEmLm9MWr0nIgFNx04LLiH8t7TydpDjVav
GtRQnPbMF2bJBbp/zpeC9yAZkB50Tywqqyq+x8bkGh1pIUPzUI1vzGzupONIAg3rLyVxE+igRd4s
Rgko/4CUjT+bqYLtP38d8/Iw9RBV5x8mYgbyky6lVSxzONYd+egk37S6vBbqPa0+Iqna6s0Tf3YV
fnqZzp2F2tS8duZnG+LiZCaldfeReWxCGd16ynpCLqBEp7b+R7ihUyOqUykMUAkO/rjRIoEWO7iU
BJhXfPw2g0PwpEG9lABVFAgTBeVZrL/idNvml6o6+lgPQujEWpQ9Euz/Nga8UnEl75Kgf9RSJ6QA
t+HsjKR1J6rBXGmWNzNqEc8BxDpJl8seqByR96ugURcCtkrbkYToluzdZAJj0ZF20JCwhbmT928k
Xy34siHCsSpkY1sfGoK1kvqeEjHhcypaujv4bsTMFiDwomfdiOMBZhIxOuhXLPbQU2Swx2IxhPmv
JxEXsCf9w4ZYqW03kVLlORZhCiUTjKjhDKPHwdu0FD06CsYsGnlYdhmvR/EbGgZlh4r+Bd3i6FYj
qxJjwvnCxGWFuzJjyyfGENUiLn+sU4xQBzgKBj5Ym+pHhUYKfJ1H6IiNzImQd2XDO8Exmym6DSF7
VS6OGP0PBgPE1VjHVH2pKljzyUQTZvsGH/SMzGwnNBsBZoK+tf5WPJgHVR0vWFdE0TYlBGW03Xo2
5j/88a+1rhiscFhevYpzkM0tfDKRXW3pU/K+UusAa3E5jI/OuybKpyg/K8B5dAfTKctOQfRS1WtB
gKXPC1dx640DK0iWK5QjUApGGFkB5w8zw1JNuXLf8U0vI+VNTu6ieU3Rh2Ifa9Zoo/WUUeuw8oxY
deult/TBfC5U5tQq52PAvUVmJPtDRi7TZJ3SoVwHTL3C+jh78AsZFVf1F0fWfZxVsgHJjGn4YxfU
jDAKM7pqiAmLSjnLBNBY1z5pF30/32CgPUB0xs05sIo9saN28BEhllc1dIcSEU0B/wVqgy6NNgkz
ww6fGJlwy5RBo4q6z8B+UegacJH5C+2fMr5+u+OeUXNnkCSHvQKYblbRRsMEk76lFBtCHbgwFOTi
P13FiqxufE5s7ZD3JYvb8l8DaM7kqQBVxkUNVF0LQViVTtlWGyjeTohQcegoakIPaeZGr459JAhu
i+9K9ROR7JiQSFRV72XjEwV0Iy5Ebzb9sPOy4hyKGK+OtZBZTpUazWs3OoRRM8555fOPPn8YdeuM
tsFdkLELN2wUq3NbBbglZICh7gpV54togMI23b9Ui061rvxJqJmC/n+ByrJldilZb5pxJr8AHA0X
DMwQXWsQng54qdtVghqBqalhY6NzufaCBvcdi48IcJQa/uKMAKxJzRSgT98Kfa+yOUCS6omrZ35Y
3UFEHLf9WtTJvvxQqW0mFsk5xtfG1Jd+/DK7/81axHlLoHuOxHaXSAi7WgNkTFpLHLkhlVsvBQuP
pmcCDmDXmBL7expzQWxSpmmGxb5wIgZJUPyx1jzUytwbXoVxCXubnTFwPEh6/dpGQ9Oly1T85Pnv
JMe4/ycYhG7FZrkuvlEznqToI0B9Ln1alHTUZ5Xltmh80X+GPsIilqJbpeIx2xcNSCBtJzdkJ6lH
2f+S2VcXqFTkJUO6S6Hp51FPnxmrOhoRke1a8PcJcrxJIUs0PuiBmHMRljKaQAvbjpn/mMXotsM/
MDMx5ogKgRrjGPb6M2heO0li3ck7y9D2cWZiuOqp3DW+7JkOBjiAmsyqIFYON8X4IaZtQt4D0x7/
S918a+huCLdlVb8D3KIxOhz6e6TOGNZFozF808n13fgs7gK8PyteAkJ+gh9zvFAgq9J7ZGEkYgRi
oYpJukdRQnuQH3kcARuj1oKVOyc8MQHw0kPav9lqjDGP0hwhirrKeZpqvgQl/CgtrhMSz/sMoawF
LdSNkm/Ez35764qrKIH38TsnSws5ABa5RWNih0erLdiYM49caQqo/VVvfyAniDJtpbERXfvew5KA
BqormfNbsjoX1vYiYrgFRyVgWcGRFVurDBJVsI2VbaAbYI+fg4f4DEonWyvWMb+CZ73Ej5Cbtatj
kSSlk79pBOLP5G+I77ZB99nzad1Rv1b8v9LbCPkij/u02g3/UpB91igtS+Qicy/Llk2pL2RYov4g
/uqQZ2jQL9OEpIO9moek5kTTFHUbBcNQx+BvCJkaNKe4/xV6CYwY48DeVMmRVvhpf/KCvfTMLUuo
WHu3Yqgl0gFM3AqEJGYoUzcXPuapRJ4c0+rWsUI9RZRwCmcQNWXtjOD1PewBM0mk0zfI31Kkgb6c
b031ESLdH5J8Nf9XUoYpeYOPKbo3UAL9ddkcx3YnWcyTtukjk95b/3v2GPC/EkGX5lTeLoWZVYOG
md6k0EXK6bP70XgErvh0rOJmhmgn4ZpXxDoq8woQrJYG6ErFyjEiRyKL74q58+ihVsnZf4yMo2M6
3swvT1M8L3Thmdaj7KKGcgNs9wneAyLtvkaagKZrt42d4FRn1qQwjA2SLe8U+Zw6k8ry4uftGtFl
wqPhE7G3Z4o7ivWcUQBAjmSqHojOGdNSoLkZ+R2yS8CXHW+TwTGSS0KKon+ggSDoYRYiYxT3Cfjs
mLfjbiSI1UKTyQxzWOkM7hvAmm9tsYb5osdriE3YRkYWMMVmVF1VQ7fxlHC639XynKvLAm9PRqqM
F8Vwe+5coe2EKuKbv6ero0+Z7asvuwOLFnbA+F5QZtikQNfad46LtGjORrutsnuDJmD4q6m1q5LL
qH4n0G1Bt0j8QKLPCRo/HRP2oZq4LUjuaPJjwiK/5sCWzf/xoqP2OcnnumZPoa5V3z7QTTOhE5wV
U7AWIlyV1bRGr467QRskFDJPlRYojt7HqHPz6uonbJH8bUHOVsx2FlpvKnvrQadyOPsqtv2eq2Rg
qoPXtbnJrJ0FscV8gCofmCC7k814yrj4UXT/JhC3NYxwHO/E5Jy6wWn0e4nIv7GellxRfl9i/9CE
R5M6UJVsCuxDoJ3t5qKbrFfkvZ09BzNZjXTSRvGpKVBWZUK3MbfihCxz8IqJ787glSE5ptq10v4F
rCUk5VnMOPt+Z2N51NMv0abM4DIE3Edim4nAjjQ6Mf5ETRJW8ZUWBLfBZaBcOlnyNSGlDft2+J7H
G9KMmMIg5N2MUbFjSqd4lxw9RIKdSjJ/bQ6JkWayqu9V62qghXGAADNHcQNZDITjW2S6be2vsiC+
52S5KZchPAbTJ6KB0J4n6o1ekU8mVr5Jcqn90Y5XXz+VVOFw5N0p28Bjwcyk6Tj0kKrOCj0P33pK
tvz7xIyj5cVjpo6X2idfNXYko3FRb3aQCEKm4F5GcYx3C5WZoiL5gGWt/lPA00S9hXtzrRTbMGA7
7/s7ObwE/U+M6l8tVEqKaG3pbBCk94aDXMHSavizlxMpwMygZvPRRmc5ofB1cZptu/A0eTeruptE
QhgZqp/BVfIzAzPIySg8aWcbVtzfvpjnSHDTkXj8heoqISrJezf6Y5chHUIQpNtAxVCqR+Imfdi2
sbL9z4goz5J3RUhLdFpEtBkC2+ayZOGXsaUINqm5MyHv5oq69yUW2DqNBe92dLWUtxhkAyQdt5Em
wp4bN6kBd1UKM2QgkwjwTAazilaty6hixfZr0Qjh0l+YiBb4ruMGDyofeIWrBDMDdxKaWwfYjoFG
1fgUIHzCYesZu9J7H4a9KKU/9uf3rM5YRRv47LlEiH6QyUb1OQoIWNsYlsf5AgEsRwYv8Uur+LXl
bRD/KuFnywptMMdt2++yqqcJ7VwCN9edyl6CWj7Ed9EzGCxInchTqNxtWr8iKcT8ZK+S8FLYFsRB
3USazoRKMbqNpdrb+ektXjWzAZLL0SoXTMemh2zReMsdsdXp+8RuWI2/WoQ1BRaeFBWMyKg3kGIk
Hoq3wv6zumM0tGwJMbEpASsc20Hc+RUyhvOU4NBo6Mp8Bnwe9N+qO07NiLIEKD8T8RZjha+TYQac
xrO5qbSh3vfG/90qeYD0Yr5nrEz6wZZcLSmrENfjo6mHel2iPzFUfOrcvB17XsquWNQfGdwk/AHD
1iIaTVUEWAIcHQM/xmQsElGti+lpMOelXPbfJmQxNglBigrrmhIReWPEHF9TccHxpCVavUMAszJr
YxNOMJGg25WNiV56no08wglUd2A6vk6kKP5vtVtV8l0fAoeQQlr558DjrzId7IiKIxCtMf4gMADr
CI9ZTCZ6xLYmzfp/mOAYp9Ueyy2yo4XpjnmC/cQcXd/QXjqO1oRNlHWXcmayybrHappyeMQo7j0f
PiZOn2Zg/gjiWEPwH1q82uaWdozqnLUrxhWPjxkz3NJsOIrq6kNCk1ZhDW+9ndl+c2/5iF9yDAxJ
RoKbKT9D9l+A0XBVmM5EEDxac48sW0kU12zSCJcu33HWpmPzUxrQ/YccmkGOPYmcQUSRceitpOZr
lAFtCO3g83Zm1qwe9rcJB02up3SGmB54ZMuyd4OG+Ty7iojrvOOhySs84v62YYbeN19peyE86Eyy
+JJY7IWJ6dtGZqVX4ykznjNkQbYPCTqCfvIw7bZLK0Ho1sTwnmwCJgRSD98OTgbbDbP84Q9e21zb
ytOryzF0Mp+qUrchnc7OxwdGA9Y62UwzdkKERp7CyBInclzZeyvdyyDMjNJet0l4Ljtmban0sqpR
XXRAa82vgPWojxczZYAVaUsNbK0UIarPcjfGlG53GyM7dCgqhnSrRe3K4lWWp42PbnvMjxLSEZvh
nQrKOet/Cjr3EY2N0uH0BhDOZc7vLpxWPcPfc6cKgy9JDCbE5yoBf53fGxQS3vzxDvwVMcp0fUTA
MbbIx08FgnSizBeRLe8iOSVJJlpmarpLJqYraEXRT+Xtg49hS94dnCsuE9QFmuKvpfRA8A3jNVjm
RTlhiZmpnO0qTJRDWQXnasT9g02m/Y+j81iOFImi6BcRkXjYqrxXGZnWhpDF2wQS+Po5zG4ierpb
XQWZz9x7LqROx2m3umL6axeUvM0zIZFbY7bzGtktd4dthUHEQtRYsrg12pvD9ejrNLs93X0dVUSO
aSTV/+VjNj41XX+JIxIx4cj5wqeF28AtWvoyX9JZbDSTKolONGBfRG3Vd6zHIipJ+yXAWhhITtHY
65d6bR7p/x9pxLTeg+xw6qBTU0QtfcQPRVctTNpUDUtBTv7N2EGvhevmmGBhW2+pmXDbMVwBXupg
XJumttPofDsOkFdTbTrD/1I0qQHPcmLpfxO7Me4Otq3WwjPsJTtzzDcLgYW7NGkPzPQ9savXiCZT
Z7Hb5gYzi37dYsVBefnU978uDL+ppnCOamgRzPVD56KrZDkg+84Q6kBxXs/ObOZ4azNU7D6pH/RN
m++70lnZycNlrK+RwpiNP3YMndf8Hmt0H5+2B46mg3ptJicfVbPmZi+DM/wbtRPCvsFA++hlpLtB
kew3haheSRVB1q4UTkYr/C7H9NCH/qyPXRZV9XDcR1vakHEkcOwyhIQB46e9+s2L651cs0S+9eE3
RGINeA5DWN2td61adbURewdc2ZJ72ERr171KNFYEoqTwrvMX5bqHOPS3uSmRBXCq5eMl0vyfsY6h
5yFNHpDENBHOxXvnY9YsqXuBOxEObNjIJY3ZSnUve43Ztr2PW3erkoBNOsqGGnwcSQ+Yd1Hmtzj1
Ytoe6wde66JMaF1nUQPXIyxqy07ocN8N8z1lOmWkX53LqD2xf8mXpXvSAduw7Awx9cVym47k6bUR
kawJ/cNF57nvOuALuDvK8HNCzBuE3ciGpsFfDhopqm5GgeVGs5coRvDzF8U3s/KhJi8y/2l879uP
ZwkXoS26WlosE1kVsK/1VyXDtRELm5IoqnGgOZ1G0Milcxu+662G2tfk5TEZU5SquGVz3mdAuUbW
Xq9eK47KuucMvrDGFKzfIvMOVr72j5VN5dK8+LiDErqX6GB2CGMIBCgt5s//EuzhZhgQQUIfzPY7
7kLWYSffnbfas75IoXr+HeuvxgKrGj7nKWJghRWY83qOxihHUNUdeBDCgHQmdYO7hnVPu5/Q+QLR
qGNvpQzzrsHHmBBQwele9mxrc/xqDvdykIP1DOLtxDY7mpe/PBiS76wB6ydi8RJgCugMAVldIey1
tgnRY1rtHqc42cMsJFhsfrnJ9wb9eskl4R8BR2WCpt7CsRf6YM64SvywX+uzxBZRDnt281ea3ROO
0dpvVlPp/evTIWec5W6o/AiDS1myQu8kBs2BNY1G1bevQ8SwgMHv5KIK4mE0MMoO0U2yXec38lx+
kT61i1tY4DzXTGQxzO89CERNC+RcvFv0hdJYKtTedk1+dgE7596QRSKxGlYYkeq2h33pPlXF12Tj
amW8K00ftxvJaJVcO3gX3BzCvrdPcCDqrIeGvF43eKJF3uxGO6FljVcai+3KOGTjNQjbgyRSOW/E
ycSeYZXZIrdPQZZvY2LSofN9mH27zz0TCEZHPOo+nbPo7FslDFaB6FIZ0Bh9/qexVUyFxs0DET2f
04UPkvesthF5IUcycMQoxo5xam1VWOyaHv28OW5yJJPkxqxS6j0HSaPhxZtKQtZq6o+xd98yZ0Sk
9V0ygdSB17qBsUjaf3lpnhKb9TOHVea3NyLLlyZb764xWHtOZ4BuTzEDilrAQlDleVbFp0D2SgYO
IOtuED8Iwnl4Nk1yyzax1ZdcpgQHmwfD69ZgBZryeTC6OXfkZ85PHqhnG3Ebku5Zp+YpJpeirt00
vrMjkfvJyuqXNlL0FW9498CvZiuXqqWs65Vu9buR4sRvA8hpr7PUTKMq9IhcNKjuemxraRXulDMe
LOFtqr7Y1HPXA7OOcp6UGDIEPN4OduQkFCdg1otUvNNtoUoR6wRhoVDxIw5fw1y/2D4yYGZ67UjK
0jVDC1BTH+bjLRBE5eChwue68zVwZ5xdIwdaguuvCIxXA5st+4m4I/+TfZlBHCwBf+siLdfB/8xQ
e0XRy4veb6wKhUVAhO5UXhIGW1az8njFKu2zy58tJwEczZaKjFMVAwbBGTiKcy0ZBzb535BO64pm
qdWDgx/FGy8rLqop9jVwBo+PO+SAqMAcFc07ilO6gfbGh5+gkbIQzfXddLPKY29Rgngxu2uKKg0K
mSepFQv/3IbBKXDTi9t5y2ygbyMVscbsyrYnSZvNUJvrhNTCzEjWFqJVPxVrQ3f3YQxGjTZYMBDQ
uUkwwbvCOAGcLeXDopDwX5IY+2jgICEiy6Gi6Wn4MX9Y5nhGvFD48CWyLVaIi6EuLwqnZgiQpwhI
bGBrGFisBiiKXbYbO4flQVUNaAXx79OuC1cQWVJuCrn30LNmmKwqmFk2bncgH5CONwFcGseFx1K8
RTSocZNy1TMq4n4qqvTgkUzlNuGJQhJFXXCOMbtYfbGKYvZVWrjVR3cr22pVUZcD20euK29toL00
uG9btgIDBuiJUcmYcxYH3YpFv+qZhYgIzpy+CuCniELxDrOVXZn8CrFgC9fMtpHFXEUF+4q8I8eB
1MQP5VhYyV6dlgwHpJ98BqnOO4LvrkJH7mFGtb6D+oMMwSB505k4FKFY+qAYCuBSfrmlMtrEwfTm
O+RbRYq7kz4Iq7dtfjWAwiK2+Uo88mKZCnR+8Al7q16oieIwcJ4nW2NEQDSNDfwHBcesFXFHhlwF
OC4TGLGv1h2D16AP/7WkbaY5usa84VVA6gwbIgD+0SCsQG6wtSaE7BmlGH4dK8kOtuP/mNZXWlJV
h9rdN52T0oeNMgfM6fpqpPQfIu2h+QRTtO2pDf668SePly2XYxLO9ZF+cH0NBtqHtF+SyV+F4lc5
v5od3AT9xTyvl/Wf6ahFiExiyATzWHNfe/Q5WbMCwbc0cZoI5gQ5/1TDvBqwyYeczTHtZMoRgY1X
Y4cL1Q3IXocuTkIgZt+H9ceqAWsiTWqmLc3Qw4l8DGFYd5kSSz+jkw+WqQRa4anp3UXu1GMa7fT4
NOKEqaJhE2kMNmtrr5vtrsqig81edWheLHnuBjY/gjFgEFg4slmjYndwIA3hsTrjwNvqQkO64V9h
BcLZxlxJKY6iYZtb/TFkd+yleBZijLOGh5moICMl2LloPXSBZLQr+E2ZXDVZ8zmNw85lsuL19caZ
0KS5HdcFn/ZItgIgBIDox7GvX10v2yfedA0NZmhuvLOwgZdQmHvBvHKKDz26aTESt+qAZHDSDSzm
zTC8hd74oOhjQipWqQ+x1kQKYZVwIGK7QL+Q4UD39j6sGYH5PcSC2QXkZ5QNmMWBQVCIKpXlLIJk
I9UB38vb6Jw7euaMpF4RFH8ScvpTmZjXkCVfR3iJZNKZTfWmqMRzisSh8w1iUb/j8IUt+cbVsEtA
dpR1g/p33j3AmukdaHLmoeH/1iTWUXBirDkPLSsXizNCIfJVA5SVSEdSnp5lFT946c/jFL15dso9
YTjFYtBfdabyRv3KsGnrlsBXEURV7KhyxFpa/VMS+kOg8xZ47+9YbWBwryNEflH7j06Q6jV8otDH
WITM9KIiSm3TQRFTgDLCU4vLKIN4n7iHUv+uw13D3cgzd7BH76GTyN4AiM4HPoE5zpAuIZimQ+8P
P23KwB57W0o+S0QupR5ySoLwHalbPPujreJNyWZ4LHG2DiyW9Kc5Eke63Ebo+aKk/ikG8jsdmq5M
ZusR34FgSN1H1CMcPx4wOd35U4yPtDE8BXARGkgHVazfhT5TPGmpgcbZ1h1ZLp7SdGGAmm87ulO0
BDb64ET82Ai+QiGwWtZYO+CvWubzIJrNPIUtDKfbkHk7u7HA1oWwLx5D+ybw1sbwgIJxr9fUu4LL
voLdwmbzGPGm1rX9SjrICyLOa9DizXHy+dCOoenFRxqdZzeBhcfirzWXLoWqRnAPK7InXTC3MhgZ
FAw3g8jcCE0/DZzH8QgmUrl/cTGvcPnDbCwQFmtnYBn/QmYCA8K+xkbfDnln1NZDXt5qn/lSNO4S
1q8+Jt48KfahxWaubdg154uWeDCJ40Bz6l2uk86Hx3RU9NaR+20U6rXhuMk1g4LLQv9muq9ZjcCR
+rpMw5n1wgKsPpjhrYBzUoT9czZZK09G7yFQR6/MDkMubz0bAzFmO63haZszIGr0Mmb6wh9zl+5n
PQ2nqHEZCFULIPurUvGqtsROweMzhnGl2P4bs0HI9d6siMZ1qPYFoIg6Q55i+r9tZsdoVjtgO+6N
GMIYT5se5K8Nxw1xBAjK4+lopWD9+AzLUBD+Vawq5Z86vGJi6h8Rhfc04ptKwf9UQPLKNa/Mzh1C
fAvttCG+noKd6bfuiLUwX1uLCk4P8R9kPBCORC9nNOItaa4YzfzU2VWqRK9OSZjp2YUkh2dLfVXZ
q+qnQ21xPtb20TcFd8/XHOhiA+WrrKU+YPkD7Sxa/zAN486tamByvr5SLWOlCMt+2PvkBaBTFC1U
ovzcQlnwMx/bA2VzXd+NAkFLEW8EMXsyRRrhMT9tu4PpOlwhIWkmHYUaTYONYjXoi0c1OltHIPh1
ABDV9j7KX0WAFGVOEiEOoXP9ewkuqVYjHoJ50ddgQWQihYIrNO11apzU5LyGTbuVpnnuY29jsnO0
i2ihi2pfu8PaatpD3pbIgJCYMbL8q4P8oGqew/kSVBLvcLa2CLYyRxYirrNWVfOq0s8w/5pa4CZ1
uQbyzTHElqno1+YU7nOhdnE6PQdVtfLRPbMFYvKdLqwJ2xfOZnM6mszAgs5dcTGjb8phGxF1qX+0
Pvnq/tKDTloL92xI9iSp2HbIVfLsFAdcJmFPhu8PDwWGHhL0oBgPEy0UdEYS3rmD7XOYgKmE5t6H
9k75sBRZwpQQQ2rdRZvD2HBMDc5YdfPY+SvyWaI43hjkLWGWsNy5a5hdrs6eBCwg4KxEWABGJNqK
UuEu808gadq+vAaIB7lr76PslqrATmCH7EYofRuAQZP2ldOVGsgwrbA+ZpG3SRLnO1RoNoTc6tbE
gbjykvvcgyRCvtNvsUbIWLZ1KEk+KpRxA2LvSah9FTdIjH/DFkW+i1dzliK0aF/0qr/kAnuKLi6m
623spsLJNewHG+x+GpEGwfZbc/VT4we7wHRXdi9vmu5gnIPcwUTVHUMMaWeHdPDJ23Q6WLt/hd6v
sorDFKVixsSw17HUlttQooSl5Lbr5itXHw0S6cL/tBltw559+BPrbbfcECBHknOWfaTcyFE8YsoZ
okOkGNAm7ZfjRPeK9fsyczosPgELeEtXsw0pxQAt7Fe3v3hVcQr9dDHkd3e21GNK9OKjqLN9jkO4
ZwMEBIEJG++aUpyPzn0mnRRw/tJkW9bv2ZQc3PZqQZCJ0/GE2WNT42nwneGSJROWTpwAiMZNS2H6
lotkoPybwQLK+1chGTA79RjH/OAq424QtSXC6tWKmJENzqpFD/Q0CniCQF0dhRqSwjKw89nxP92i
aAKmkd90t0bLWP1qdcCyTzEnSr51WVL+KR66rrPB5iTDOyo7EpFC5kIy9hh2WE1AFFWwSWLClEi0
dIFXlFW6EWhRpvpcj8XV1Mm5Qn1SJPmzb8AhcE9pGIOvkjkReKlGMWIdq/gnLFy6WUR9EVua2s7W
TPD2Aw7JvgTkUutvUc4Uc5Sz2hgIBsRbK80JwkDKP/x0FtN0aHUrEXR7MTpMf6pNOoYY4gGBt8ap
lviF/HIZqNBAR0OVNvmnqOhvFhLghKNNE+059JxrlcZnV4xrI7W3qui4PzscFi4RNhe7fJmCZ22k
nBncS+vpWP9xEeTVNSnNwxjJnYd7a0JjLA3tWfNcrJIMhom7NPvukkKcbiK4/P7k78YQWaMJ2Hqe
OZO/kGpYMOmmtKY7hZCV45kWCCQPYjQXdX5IB7Fo+nc/azehzRUJPU65zaIlGTHmGOLvY8mEiDvK
DrMRva4EZF9jQ30+I751jq5wk3b5ztbss8ZlrcKQp564czBScQ5Qkpwge6AznPXqXPKJiZ5XMJhE
KzFMFHiRvZD5rCVHO2cmjBdbzOwc4Hq4q8XPSHCEwV4tS8TOh4KSAiyGP0OCt7nrjHFba/yRuYHJ
Av2ZDf8icAH2jhHoL3WNXC+8lrL7Q4S3lbH9EtWxZLpAL4YpF32qQuEItbczyldvjvZOEGt2yKiS
uQ/GvdT66kLlh9YCc5ntc3bxsX5m9Glydrto7DUy3fowtPbYB8FDK+UvR8llbOzzmJR/losqqECb
KegVnQmCVMretCQnvvd8g0GPwbCyo2/MuSFAqYK2dSfubS82eaG7r3IWYMsc+6MROIcurQDsejgX
ozp6YZC8DMsQbxaw4CfutKeuwjgUf/T6ezPe62ra9EHKno6wVFXu5vgmeson04zWrjv+tmHDqUep
Wjc1sZ5Q0fWC6pj7pIeEDokcDYykB5xIM0iTfKdX2aNx3wyTJ6aheDAtF6AyfKQAKpOLRGSQpNQq
OlfNYxseN94t1QDlGcm+56waYTu4KjxYmXnOCd0B02ShZucnjwHx9WH9b6yMV8snEpt2X8vdXdZa
IEhgVwa6vck9bcsAc0GNvbWhUiWe2GgUwoz31spQj6Qw5vUeDgYMXZy4Wib3cTKywHAYNhXLNmSf
mbV3yYJvHfHmF0qtR47SEOnBKK2zBIjfuuVn16q97tBq5/ZyyqpTDjfPZPlbaH9B+UiJw2M8i08b
k45REPU7IfAh+ojmi4Ehbn4LtafWgm3EzVkkODqr5NGR5WOXJYGtxT6N1NarvxR1fienRd/fHWob
uhWc5Qjf2vRW4d/CkwqI5tUrh/dyQgukiD2373S9/0o8fbFubEysyVpWMe2RcI9x94RwJbmvtRmo
QIfVx8ewRUqWzMKPpQLUGVhkgjntUYbVLU3U3Sn0m1ZAHZ5MoCTgHoXzGDL1aYfdthq3HvbIutGW
VUcNaJPAoQX/KuksJnazHgMHoTB7MqZKRh1Zwsg33epMG7KfWPOIRpp9AiL+IYz81o/4zzvde1FV
/yHhlj1Fcgak6wdYnLRKIVyjqTBvCGdvboIkXhtw9NmUKDp6tcp0wFd5uLfER41DOuMDzPHDlvoA
823Cg1NXz9JJ9zoJR4YbfEOAP7KIh/sb3nzMIZ3Ft1moa226z7VJ5Aq5RgaiahQiVy6GgUkWEy0N
5WucX3K7vOnM9ZJRakzKg43VlAe7IPGzoj0skUYjM7E1/6Mx0VYL8dBa/eSZONhU2BJyFG9MNDGT
aZ2twtuEUbKRPlIi5Dq2otJKjAcQf0hGsMmY2JwHwWSzcDgcuojdh4ipIWDeGLK5J7W11oX3UtY0
Nm06rJsupEa0UJWRt5LbHz6KALxdvzHlCREkV6eLHEy0I+5nmOt5otvUCkhYQo3A9wBAdThnD3Wx
mNO3oY1YCVuLJmxedBk+W35/VzShDDRBLxqA4YYSGTvkND77jQTS1DK4oxe+5AhBRBoxxZRHn6+6
0vLpafAJxfPCku4w2+htu3KoaWWiXZlaEBPYwxbGCjiqt1LSM2MM72nwY6MHskTZl9ocim0S0bOo
N3rNXzpUfEIozOqK4VgNMR+FPJNHZvSu9VqzrsjwXWaD/DF6dp8GOSr1tBgylOThcDTYdWrwi/lw
aJbz3RgNa6fwV8Ky8Ri6q8j3CKcGVgFlVqddQSS9nCAAaJ2xdPD+uFBeLaQqDuOuLnbvqs/6Ze7N
0WBoVSr/vTTBBVJ2OFKyf2o+uWGdRR55u06v6S9wiseDn+Bfn5HUtMUzSFuG4t5naHYr54wTjwDc
AD9ZCRjjT3Ywsor3oq0o2cxjY40HWTmHSk7nKs+ueZ9ughzumNFYu9h8RLCAzBYhrMPgAgm6xTZ2
MTYGAgXXcLZMRp5lZC7Kec7oVycW3r9ZBQbXBbtVxqTD5VN3QsmJxj5PznUEQr0gACDTPPZUCF9L
zs7VJK27yzkbBSWyygrPKJZkDHd5AqGqRA2duM1Ba9prX8ozYXfrilICaJT5XmXIJaqkY0OvpYuy
8fDjOvA1jFXZ1/SpZnF3FNNWVV2Yip3xu2AU0F8boxNosjjW3Y7eqUwcesn8szWdiowLj32tqPe2
1r+VY/HlJ2o5Fc6hNeMbI25mSuBZSJkE7huucb9/9z5r+7YmkFHyGmLW5j9ciAi2W74b1bQPu/S3
CHMCzbRDijbdrhwehfhq9Uj/+UWWF0ykWhmsdZdRUR4ebEqixEOWWGssICKG7xJfIgckMSMGVLeJ
vGCZsnASWNLCiJLWoxQrcWXrdfDV5cURff+2IccgNJHDGtGvSNVzZQD+LbVpo6comP3RekSe8dnb
4DMT5FwjZVrUu6gUqaRBjY8N8xiypNzJ8Z+GjklnASumsLtk6Ylpp0xFDDWmMluyaPDhE+PnCbCq
1W1xNoLq5Az5X+r25H2Djy3DapUaLeF+dr0uFBFjWrLPiSbmuin31Km4GpB+6N6uoKdxmn8Z2kA5
hZdGwLd2IWEx39Izkuszf2G5yaNOxYawXwp8aM8Wid21bB6sDlcGDG8ClnAlReI5Z5c4Wd1S05EH
6c7ZENSX5YilxKh3fHiIyLSVmp1RaSfXjJcOajLOQYxchoK1KfqTIcx7GXPg58UpSv11Xoi/VEPX
U6MG8hyC1g0Z4gqv1j40QyQ3eEV1dmvUKMpDR+SiUWWaZSBiy642wrKnkX1o7rJoY5qHABHv/TQ9
BhdyoAw1jPjCW09U1wNCKT2JD67LOipl8yf0GkHxcI+b9pz4d93IdqHoD3FsfZMZtiqd5FAJLuRa
nIyW1bdJmJWLPg44ZVgFi8Gr/kV+9KjDEVWafUx99vQjC3Wib9GcAChAHG4V77k7PeaPqlTA30S5
5jXAHou1h7VVyugyDAeMtuFfEwBaqLTy0mn9JcJkqflcEYl5sqE4J/20SSKfDsbA9BL99SW4bcMy
TQx+AzUbWpyoPA+a/ZDssbSOZYmBs3DwII+goXgqs4xZt0ef1BvoESi0QK8Zh1EXG7NDMTQSAmdx
k0Stfe3GlGsKWMogbgT1PhW9vWRvvnUyktqok58K4joLvQOYThWDgrzv9LfAR6DPPpmYah+vHW4l
SMO505yFzWCjxOwW2PS3A3U6pmviFFt7GVWYUcY4P0qBEbq1Uee1PUbIYhbAymg/ee5LnhBqh0Vz
9jghUtlJHD6N0N9rfXh0zqxcKYON8KdVr/oP19H4u6ON60bnDN4uukV92eDqgtdz0zqW79Kx7kVQ
b9sJ/pYe7p1OXic+99JGlZIDg46sCInGt2eDvorHu2161F1GwWIve+kqRq6OT8mmLpkvOQGLa0ev
5gCGM4Pi3oXJQzjRfuyml3zSWEThv6nSew42obSAX7C6ZgvDSBlsnQB4T+Qcdk4ADFhHVLgjnJAG
F5YM+qz+ZmP3p+tae+FMdS+3XmKvTJWdbIKjDR9onuj8D48eROOQjzrbhwCHSnNQ39J748x414Pu
rnsMiAkIsfW7NTmLuKQLV9qtA4o0UpraTnP1cDA5hfHujP5zxMgtJxi8pktBAbAzmiuYWewTzcq0
XlLwKVw9cKpYF6ENNEbtPA2IKXqemCp3X2KWRw7WFMeqf5FovUVugm/zxVbGFZfOr8lJXMZ3ttXn
OrF39gDXP/5nZ7yfyEFKm5u3hhxsqaOeo3+JC3nQzeFEkCHu0hdLz9hwxujLUqc7Ju4c84JKPIzJ
EyC9zBcM2y1EoOX4VQdsgPC2mtBaNEyBbICfh5GHynUWQ/mq2RLXXUYvDS6uNna9EexC7aeED9i2
5XZ0gKIbnaRYhQIxSb7dFlZb773U5fuQ8hGF42vco45mSqoDYikzUpQxlw4Wg60yImeE4KaRW7yb
cNT5OXQieCFpAQgDVPS8a5j+xQlyj8D5tXXOygKAVQoqkFBBwOiehRtMfDZ0wwqPe6pGoqe7Y5mC
Gm/9E4bHc6CcD5NroVLGu1cXTw0cB+UlL6Nukdj+rZryxQ0BXKsWViZyYHZFetFvNHxObnzUpx4H
ElYy00cBkWYlM9NsX+oaIyp/poutKoKxvIxAEIdwmCE5JQJkhNaIreZ0oBZZZcSEhQ4BJKiJShUu
9SVpUKPZXnxVoTzbIRJSvbNJSO6I52QHzw4GVcvGiOUhxl3rWt/TvGxxnAu+Deqzr3pwflKvvUzl
PKZGYZBFtk9HhNepZp6i1PeIuHlyiTmPNetaeQ3b9HEZQIYwWZPAmJbsXk28QW0d/8iqQCrJV+53
45nUjfWAXI1p/25Eet3GJCfwiIjWewMV/6415GLhCyuRd+a2Pycvak+F5L7IR+c49Wht24I9fVts
UE+JZTOyOknYRBeIuJ8asyzwb4CZTvOY87AAeQO7XdO+snBEeugHW3fstiJuD77gYDY0EqTzabho
QwbuSFKp5d+a54hjUbExcxRm4LJAL5qG5Af2viRzsMK6IeT03grz1mRyV3U4aA0K3Eb+Ydq4RRVr
VmbuBD35aHmypieGofSRs/QbLKF4pjLj1xoxrI2u9tGgiKcEdPKn+eHw6HNQPCBbGICJFD3DTd1k
fsAxeZsKSWyge0RUgv8gii/NjBTTazZgQp2tvrqZHaN2xgKgHdqDGiCHqNzYc9vQp4yIqJXDnkEZ
6RnomAtAAnT7lE9fWlldjMK7VQmD+brmZ0b9d03y6miExdaqCLh25dWyo71Gnrrdpq8SJIPCSpQT
tYY0wP9nMw1rKNml0gB+xfTJngUZOHMcrGY478n2m6MadJhvZsvnntTQAUZR7aYMEbrmlsjyzVMs
8rsf1p8+KnnlCkwRJp46MFwOAC/itByT/OAspsnQsx8wxMsp/fMkX6nm7QGU3QZVfDI9eCYIYptk
XM598g0TyVx3roXcDLAfOyRG29wnPouKOLN3CZf3k/I/LSDNNqSCBpOWa1c/jqW/d+m0ZxJ5tYdq
E7bRo/KmtW8MpKpqzLvC3sOeFu7TTFARaTjVQVQRJrIIkvZh1/Ju2vmlLoFQUq2iSiG4GOVYMhHH
jilgQO/hc32mhvWR9OGyzux70qB8HqkURrBQSapQ1qFMHXSy8zyyD3Usop5RP4zYf8kM6NRe5T8s
Yb4Q8fCrGHUM0oOcCi3CjXZAPI7O2MMx87p9Y4vdwMsfZvkxrJoTq6mVJ/C5utpZBd7C03Gfi3Yb
xHDvEs5vCmssqbTRjvWeWcBO2hGb66iWQUwz19sYudHc6U4MES/BNm1CQAwqMtm1YJuW0cEQ6WU0
9Le0IB5O6mviDyBSzThEMK6myxTYQWZQ9c3Z7zCqgg+M9WSp3IsOD3Fg/mMbcxCDaK6dX2648tfR
4Owac69sWwc0klknR4fYVkTPxEePi56sqrbo1saQkanFVBNlqj6iQbNR4KqhIVNiTNajaRNAI1dD
Vh/NlLU3/0xSWqPnLoNlGZhihfkzJcILxqUx0DmECoT21M3YLkLQcmbMkwIDUwsGn9QrI4LzsdQe
JgqfUU+OjQRbXISILTRqwYp8ZJsOcGmM0PtSbdr3jX6zk2lX6CTvjDpqG5k2xGTa333nndumeww6
CFZZiH+GNN+9nD6wniHhCmWpU+L58mXKkVqh+B7iciuLad2ULGyNON8GmAmHPLTWqnGmZR5FL61n
4HjjmDfgNATDSzJmL6YkT4RdPYeQp820GU4pWXY7OzI/VEJPBvL3ElOVr3XlrycOIkezqAIgOjGX
KFcl/oInqadfZeh8/z/lN6b32CQ3Npy0v9B3HpXw5arUsJYSg7nzsuFATN8pjadPTwSIXCbvxcvx
qrdNtCdfdTNAJuXmwwQ1QDkrI/et88aPagqvzPg2GamRteq2Eb0awsruDukoAGMaLLuiGGDRwzwS
mJZLs7pZTv6i5b2OGrH/YJqbb+e0+b5RAtWV2oUNh6ny5t46QdrRDsy0IBezeWGUm6c5JkVRoZmb
6XXFtKiMYNVa6lHmCebxBFZE37J3sgoMhVFu3qiJ55y56p47Nntb5EzSPMTKe+tHLI5Bmqo5Wo2z
rdXvjWz5AiNYYlVYnJzUO1uZshcUFER1DIplxYhPBrSmEGxo3Z4uIplNsLWp3yK/aI7KAzLO3/yt
THa7tee8Oj37SV1Rv7Z0+k+aX77mMCh8BVFADnwIQtOatU46q59mBCKr9kfLsWMrHDAAegDZeF39
hUrkEYvRWmr1AMXRuGm9+iiSCg2YTr9thdE2VCnDpOLQRMguYlTuExmF+aUL6m/LooRJDZzffqlO
Urf/8aB+UeVKFj81aCR+NFoKvtbBG3Eg2EAGq5jpHySER2x17tlGCo9/KtO4/jNwaG4SoCqLgToZ
mQvBuRO9UJdcj6jdhyBid8gYPc7BpRTFpmDaG8fpXw9qTiPPK+86shjIDQKUKSoWTC7EZ4887lNY
vpL8uLI9fy/7r4bpRcDgFjttHFD/JR9A7Nk2JSwpP0DMXEOyuf2C/nXi6NXo3rtOssQpeEzCcF1U
WJiz8iS68dMlAS11KwDzHXu6i6+L8yDVWnTlRUtwr6A/CvnC+HPuvmyfRW0/Qcqv5LiQvX4dx/7g
uArK9CfkrKWYpRsssSfD/bTC/Eh88Kb6j7Mz240cu7btrxh+PsQld8NNHtxzHxQRigj1UmZKmXoh
lB37vufX38HySymUkFDHMAzbVZU7SO5urTXnWJjiB3oLjAhvt5puExdt5OT7Gi0dXUe7701b/+JS
jMNP0pNlwE+262NYlW3UFhdT7VIeBcjk+X19OeHmvBscBCaqBU9GTgkBBHDxpnLnC9NlyUPt1hUG
4hJNVkb/0vAuXcDjgvPvKrK1NCVwaR7br/COiQ2mw7XiEnBGtv9gFwEe4FL8zhdqXilsjwYyCpAr
PEfzg0RyhlKL0iqv9GoimvFuqlVy/8zuY+f7HOBM89Udt3190y03TrfKTwgi9CGh+XmKSmkDVm9I
9iazdpBMN8nwCaR/RCVdUE2pvyzmqNuv0jvWJW0X8nLnNcU2KF/KEP6odS4AaE90gjLhAdjk1knz
XdDCB/C3CIdHrMB0+OnNnTfe96gU2mdcmdRKqPqcVeMjplQSkHF3Dh+t6q9BWskSxPthoRy3ts5Y
2f/MIQSvB4FHgNJpVHySMwVUVKprl4SbfNgTtOP5TVGFFOFTCA07cNFjP0ztzuvhoMHuWQAtwPMp
MzyzyDjjGy6MGfG+1Ndz9RLjrYoCn3DztwV8koYCpIN+hXiJhiHfJOjrXBnfktpkyRL1s5sa6nw+
01eGySZpKJNbHBMda9fqbjJkfy6Ow5gxY2wCIFFQs5H0Bbv5MlDbojthdyUbaMXlsfZ5H9CnnyN5
0VlPVOppCWYFl/Ie4+iW6jX5d3qvUrrfCLPPIZ6qCCowpsDwWII0h4ETP82ue5gahGhn4pnP49Q0
QPZ2JYJLQji08JcTmXHFIUqJj0irjG/X4n9dP1Z0DoioTFNlLGnZW3I/pFkGoHdqbces2MUKdRL3
FQJv3C0cOsOaeN4UqHzt/BGms8NaoGWZ13yLogumcd/tyZzQ+UwPF9NwjubnrKGCFp1Z3JWK6tf6
btvLqrjSzgrTKqtvRXKU3V0LJaTHvhGT4drUE+WRamOK6yG7i5xpgwbL+dWQ0AV9IOQtTS7s/vu0
oPm4acf7FLSt2OvQpkPZniDjzPlpCOJdksKOOZTN+YCOJ1mrPEiU0xtTPOBz8wEKEtJGcF8LGl60
/NFPKXqGLr5Y6/SYV5HPFvqx7h7m+leVYiaZflV0PfAILHzyPbQWa/iEaXXskhsiswZbQuAjPACl
D/qyKM4U+RfiHWQn+WUyjw8OHMYyti5cggIcMhyDmBMuPX7R8qnOLgsfKSkhA/CgmueAT2DwC7tP
mOkX9dB4MA4eW2yQ1q7yj1Z/bLoffXa7tA+LvMT+gTyUVRFye3sA9kQ7hZycm1VvnZk9OIA9usBM
zD4LGlCA+qCASPYI448BbvGCuaGNHrkRr3nw5TCqXRxupxLB92Hp9lPITWZAnX02VvYZJhWiVPTu
+1WYRdUjczkbmH1FTF4Z+aLYipZc/gMMCAm9fHgJkk+uucwdgV9RHYoVmaEKXDD9zqNy2d4MyTcr
y/bLCuV3+jMadaCVEe1ftta1LS/Rd25dV3Cgav+6Wacf+RR365S/pX0flw/29A2PZI5jFSUCMLY9
mzpNPtLoJa0PtfxCXlCzkUyKuQQiIL3jf21dg/+lROhIAIe1I722YwixzVUe0H99a1NWqoiU3cE7
91vUKDsHhan1oofgUy72veYPwOI3KwDX3Dpw3VF4Oovnm5miFGHYro0Q0Q3g0qtP+G23tY0DQ1FE
iuk1ZejhuNfTN0gk5wADNh7ut1BzgXGJJe8afV/Gu9DfJ0AYFnEvp+NA1mNZO7W1XwJUst3ScH4e
XGstenzj4I3Sl8g7ryf4gtVjqx5LBF7W5zxdaRJ4HDa5V53VoUsY/B0aWjycJ4A/3e7S5YxZiWa0
lUXvIA8QPuhfI6ydgA8mgEQQO84xmBX4/N6hK29i8RSTTxCwZdLshrIYCpMLa4Flat/2HMhTT6cr
tR26H+BCVXc5RdcUsNMSldKuHxHAxxRnNh0zNL+P0F1zPAr/ZzNdRfPPVr6ATK3R5pZkWtLpKisf
xlGgrD0kqxN2uqhnYHvRzdQ392F1VY3Lho5u+zQBpg+LMbju4qcw+unjaZiSbyHLim1rADZhV1e9
2AMbGKIv6HnUbaLv6HLj8+RAgPzy3MFfGPJ+Gvkknd82N5ll68uvhLBKnhtxaU+3kCXRHOTT+Zzh
kbkbUQSObEcsMVpbzumTCEkX0vltujMFd1reSHqsCavoKpK1EGyemvXAIPNLbvQsZX6XwTl3vKOm
1VB0qJDozDf1+MUhHa+/Wxi0op6+pZ8g4J/JZoUXZAAbKv8+bO+K+VxzYw8A18EPll9b2jdRIG8E
Sk9E5PoCl0veXDUoAC0AgMBI++6QYU3OF59t/SJyLjv9o7GejXUcaIeR0N9OKyovO+e5xRljo25s
j0780wEj0+f3Vvu4WBL3E+AazeGB24Xaa8GqUDTOjLpjS39Yy/Kf0plmG8Ayk+VgXLDRJGm5Okfh
1lGPSQmH4KLx2t0oHzNLIC47Fu7Xrr2r6FVify2Q2ASE5w3N19CkDbTSmVcexNWECBK3fCHo4PKg
43QroVu6wYXF4oUVRKC2lRwwWX8TCDRRJLvYWvJz4Tf7tgBkz4yLH1ZpBdNThBJjwmFlSfVwHEkD
Yk+vRiTNeB0AHecXNTG5iL7RXq3MLgxAziR5SPwvlYOKy/4ihjVlRfY28mm5cm+DeKCMDr/gQB2J
jfdZ2xkwLYmK/7qJP0/5V+M/9g1loYOkKOexkemRc3d81mTSc9D7WDuIdiouldduViFA6rc0hTvv
vGaDGJGdAarlfNXPA9WYat+lVEPPbT88tnI+n8ncEpUS6n8tmYfNdADZvl/afD8WN0phHpY3XqEP
rQUEXB46hXAH2HxyUObryttPoNehH2vMVyeNd8gXNy1qWNy4C80UvZKaZf/D8W40Fhjk6SScUM1j
8eX8wyHVAD0Ag9Z7n6zwpRM4tjBi+jEEjgkHcAOgEOf1KoZyx0cDx2mMzEGU9UPpRM8BHXO8WjB5
VqMZ2iZ0BA6Scc+jCRK14KAs8ceLs7b3r6ly0t5iurBq61M3kCj3cXNkq18jduMj3It9ROc5J0ZZ
DCQFIu83FLuEfjl8ULsAb1sGmr1bbzW1DZs28BFHTzZmu8ZdTWm0vppcu7oum1JApwzQs/jpZ/Qh
gHiBQeW22MTGP3SrvKiIok9olqmbovWQMQ5Y3+xnOA34zttLWwOlm1bugUXBeFMHcq8Ds8+8gIZm
QfILfddDVTKBvC4Lj72uP881UjefrPBdr9vgKCK4wHPo09C+mvKtFffVU9LVGLZm6OyIW2fuWn4f
f5/8vzIg0Efq2b8afXOcZLXyDxcM1poVIBUruqJ/RKuXCBp8r49hYd0ZE6aHIO/ri94gWpvbAiGp
tq/L2n3yHGcCWcSUG/OKFFvoOuzi8MshDrQ3Hj/3LB3dJ1olU2Q0ozp3Jx08InOgsCA7EKoTNVkI
iORvzMWSQ/VHJ8l9bplufAvDTl5Js77Nu7FU/aVthfXGKNpPmREbvSucG5K8xFPLdYbXwZcNt41x
voy56GW5wCzj3UqfRGLE1WojGvzUFBYPFVbiLrFfpMRF2XN+IBwgQq02diPcbV5TqCmpfuSKJSvi
fiSRD12kB/rn0jwFzEBazheFB6Zz1j88C506sEyO2Q6veFvL/SS0PCA7OUzx2pooudDaACLyJ6wV
iuep8+FmkulTTPIEr693XAh2ZgT6s1NTw8MZNq/UQ47algp56QGebPq1l0FKkaqC0mi7Ln0s6EuA
QcrDtDIDjQ+i5DdqXLoC08W11w+CTpxWAok57kCYFXRZmxGU657kSfktVt7DgPYvwoKwbYdh31Xm
V7GkP8Ka+gi/jYrOBP2ktV6mCHufokhQdPZL1632cOunSMJfkbS+lBocis/VXlrXGX2/erQCrWgA
3pXXiYqPXcQXt/Kb3Iu21RTRjZI9bpHHjot9prxHxDtIH/3imvqWoMKOo6fLjzgOzwdDWO6FhwQ8
cJzgp6Yzm3JbTJ3thTTtXtr2Yz6ilUT+g/gs3iYNYMcOA8Xi4i1xixuCY4hwbnKfN3QwT7vPcUu8
1PowViAOWi0BjHjOAqsDjeLgRu8CI+kY7BhoBWI/ePNo/4JJM2HQ0G2hx++2jJX7EqbIUn86Q1/3
1NZA/0ubzliZTePHEUMDJE9pZSmliKIcCi5dpVsWqTgPG1VyknRWvYBZ4nimNBvJKqPA1fqglEhm
0GiFfomG6yNevzCqLHEblZ4GCtzlAejCjSwKX9FfsoWswXlqmgotLP3mG9JZHGllRvJryVcRdiP4
bGcA7xpaHmOXbRQlzYXa9Pc5JtD5baO8pImDWVpBAyllDcHwNeCfXVMDvhP25qEeTA6rK08yalZo
f4OeS4OVz5X3LQpchAwkwUxU3xLrDnBES69N2RsMEKq1yNPzqdQ2VVZHwA9clKChoyZBTmRZHNJB
ZJUE50o5UKC8HNN8KLJtbXI9cvUIuehft5LW36DazCCrTeuGdKkYI19d6HRMck6hkRrFtvVkDosO
B11Ez2LEtQUhaYqcMXtufVLM86awo5L0WIp8KfgeaOoR+Q4znSKXH9NrmJMp7+OsN9swm4KWZkQ6
QJ4L7COkWUAZBYuuEQoOozyAnSyJB0xQ0V9jYzyqgjkTD3knTIXOBwRbzVP5e6mFI54leiuQOx6z
m/C+Echygc3VkS7ppKrbMXjswZ94n8PCCyuYkIFLfm1xJ+RqtF22NJcrlZVu/xtqf0kbjrYXAzzt
vPNSIC1FUTmfurJpSAvbaZ2NX9IOwRJqOQpvyOyQ6f/0U7Ci9Pdso078Ch1RT+CLh6TvnxyyT2Lv
MK8Wa1U21mC8vCEtRLIDDDrTp7FRaU8gr6bc9r4viSv6hDuHU0Khza2gsJ2LLLC9/HdWjLantvZg
uCUor55ESulGNGRybSa5uwr9rYombspxCu867cfO+4wWPzRoSbvF9fx9NKeZL0mcdBrOt1Ze6QPw
9eU83Y6ccuiei47jbIxlMJ1ndSRoTD/OndJ0f8hNQBp4DF3qW2eRnrzgazckMZY7r2vm+GdsvAQz
asvZ2v9w0VRiNWP36I7zYM2rm7X1G4eSWhtyO9yZCENHNNLunvKkwTFJllAMQ9oi2KBeGotDV2Ao
Hy+MsEr6aM1RYqgn95Ybg2DM4bGkAn689CWdYexWONZ571fl9KgxdGCmTVSSut0OSWlJtjUdWpca
rdMF1J/EPC1pgxK8yIIB8lDYDQinW+ozSBPdyol2/LbGO4h6qam0dK4lL7UDSfAwJWHAV/bqEG0V
TJ6+aIhH8fyU3Bi7rhmA6jXI8CkJGeHPj7nXhq11WbR9Uky71hpDr722pc5yd9tHYdPi1MnkSgQN
5kxVL4PXh0sM66mt1TfBj0bl6th2bpMchi6Yqi2LLSQHgq6gG7ydiJtYfGpFEGRAWZ1UVdm931Z2
q3cWzoD+t0Niv88/FS7FxuKXaq0QqW2SVv4CT9+OC9IJXRR72YsKVOpch2mkalK8pS6Qho01Bmjw
N06pcPnPlsn9tZlv6/aPQTqmYt6nzSj8CaVIHSE85sYwkC6r8PspNmWrcm8Dv1Hiws7rgiaKgm/4
eZJDSTSL7YyHNqhuKSOGbcgsyOMkrL8iEFL8zTXawOE6QPiC9KxLz6G8mM+hremONClKoPeRHdHD
Yl5MAXB/EACS2T4RLfmzv94uo57UH8Kx/LLoPQTvKOy84ZdQmabNp6HR7PQ0t1NFk16/mwXxUb/U
jfObBR0u1zwbUyFZwjS+B/BYqiupnTVhAHiEszuxkyXdR1nsyCs9NZzoNTs4FsPEJRSqO8KrHalF
L7m2lLcmAZvGt64GCrLLEbpxB8iQf3j+tHRx9sAnjpPL2G/08N04YlqOdhlnwLkiB68SkHM3uJ/J
KRikEJ1THOTS5z5Mka7w+70KMxtgWmYR25olj4EtVl3kkmqdEq9+wEdmATj0ysKOyYMtTT0c0ET6
HVjaBM8QLnlqHI9tV7RYSi0kj/6OXKmKtqprFs/mDMEZ9+wvFYlTprAkvSAkQm+SEfOS/DY6z0fM
T3EYN5+QBOckEefAonFUKFKv/jq2KuYizTeySIM04TJilcyCAAFLWIRjTMkIicIhn2htjnu8XJg7
pDBXaZ3pSu4ydHLTWcIIwVJmw0UKmCZwaOc6kByD6xy2AeX5zHana+OTxr5gUVQuZYuhwcDL7RpJ
HxerWc8/rHqgAXzoW48Noj30eUnSL+bSUkWqKDykRZZATfKnEDnzNM0w7sExgG7bhXFQUxytwP8w
peedongHyDKE7udlCwFj6c9VHCEY8UIfzkhNR4pyMipoaaquLHiteRP3MfqQcsggEWVulO4nx6P0
nWt2sXNJEy6z93ByWN8nzgEScCNV831X0CDwyopKXPgy55zYemGMeNMrKhiWBn5FcGX5ipK5bXt9
9MPHIN5TeYmGYF9boZgv0WMN7Re6iKT4upq0AKqHi3FCIiVFwOZhcTLfzWmuoC459AAlb1WmBS60
SqT0uY66n5IJfS3aunR+RkXbcMlqtMjJ20jd2z28Jq/Mz2tl4wOzEgQmVOSIwK4XH+LAXTu0nnNZ
jdbIfsGcrY+FrGt1WYdLUJHgCJ1u/hUEjckOsVxmsjFFF1Jw9ixWVBN0LQLDtFMNHUI6rrGWWork
S9TkRfeFpVomm7Hl5AaR4fTjDTv2nFygoQiQXE56Wq66jjXuTKYKt21ncLziUOk/F40C6pN66STo
xePBIps8N6b3IMUfWuL2Ucncs+C66upinEb6vuaUoqIr6qJ9h1ewBFyOYBFdjpvqeLyQmkvi2aSV
ia7toqZCM5KtHHbNQEH/XAW2/TNJJTWXhl7N6s4JgtS/d0ixst8tNeg6U2Ud3dppiRXtOjtvzMsS
ixTDR2HG4Z78a+bvc2UMIlZjOvamJvUQtJWWP2ZH4G292mkWi9qkumJbHCdZaqZhCTOxFo0AeT+n
KXc2vxM/IrcZfg5+2XHGRpJ2AM48+OBcitG54WGSWyVUVNMJik1+a3UjJZPZILOj+1pjJUgzxpQ8
egp2iFThYpGZUx344RnNPp2CIp/GvQLB1pkZF9yxmW3QAc5kR+cz3y01yo1O1rjLymr01tyom9wo
k096U8GDpotn53bf01Ypqnywoda2HF6ekQdyEn/v1T1yNIuyuPMgYjEhUXBTXz0s8UKB1XFQTd2m
8FduRRUk37CKwFWRXRICpa/zGTGHoIOMRjb+XLvNfG8CD7+V06bhhQkMie6QDQW1GrJ8UryyLmmo
FBoartclJO4AW+33shVptplEWfCf8zD/RBVvqDGjuk/PEzx532wR6BffmfDsU1Om1W5ajzGukpCN
CiKB6L/DI/NgaOQRWtKZHNLXmYrqA2DE+kecVfTX0VURYadr4hKFGfZC2Poq6UHqIPakV69yI5ps
opOND9JRIDkt3wgwk0AUPjW2u9C1rsNQBxAJ2Nx6XWcWWFqqjMSkB4vRakZr3s7sMvzB7ZhDyZFp
hz6g9UtyjOzj827qHTqTdPjYi+0YGloJh40tOJAsD/MigxfhruCC6Z/Fwtcw5vFR2DusneBV5yim
JNOOCb3oXWAQmByNXQyk8Jru82ShltrluQFJjcFHW+fs5q53lQy+PW4SHRb+MQp19xNW/1DQ8Rub
GY7DWRMVMa8sTmqFFNWKECzAqCouqtwz8KHh6oKMG1M3euDyosDYZIMEDVwKui2HSsNoQexk6FKZ
RiAIMSVyt9E26dHzecjs+gtopaI774jA0q9MyKK9xV5UxFtfWTbC32jKm4NnjVbz4pYj7VO9uR2j
56bv8cw6MMTjn1kI6++87B0kO6DOZlHQKgNSV3rnw0xjzi9IdpXHdWXAxOKkbu0dwK3O2aOP/irl
3Krc4aqjajUep8Aukx8cnxmTZJkh1KB6GyJqpdwIrOBqiF1EBGcjMd7AtbCBmkZCB8nfQIJspXI7
83I3cWNHRxQv8wQFt+UWP7haVPdeY4ykw4A/IW336x5deopwbtqUcI8oyzR5ZHO5NtCkmehRewhg
9cQ/K6ctuCDUsUXfgKii0ZevYqTzae6h+u+KhYg0GazsYRwqC03ZXDpo1oQ36VuaS5hpD/ksf0gH
V5gHJTvEseCuwxcuhEuzG6hqqEM2KDf8EkIKpadNZ9sVdZ2oLtgXpilIAqBiqhzj/YCwDipk37jQ
GvxsvNbl0Mc7VUVlfoOqlaRojEHy2GSTU7HMDQlz3Wt4ukOdp+llPTam28cIUsaDPRVphOA3zLGk
hevGtfRlAc5sIdKxKLakpb/JGjkGu4pDLnoyaAJ9LHwqpzabWn7Vf0GH0nJvD/F2UIKZmrlDTaqM
c04mToHKVZLi5n8FcYzZskK7iXNryw5KZfdHbT6pdqVH9hsCRe5iHgBpvFgp1qpmveNrhBlRhk6h
68jkNzWRLSVxu5ygQZO0WdLHmnXco9/KIvRyqB18NW3+/a//8//+74/pv8Nf5V2ZzWFZ/Kvo8zts
Ol37P//W//5X9Z//9/jzf/7tGk8Lz0hWo3b4OEhY+Os/Xh7iIuRvdv6rCacqoSen3AT2HFuf48lg
p2y4b1TfR+j4869/OhyAH9820tZC+7YjXg9nGS0kQFa0kiN9hkPAxuhOmn4TF2P08P5Q7psnk5ya
0vY915euFN7roVpwCs5YRSvIOpnOqxlnVas77hNTiqff9NnV++P5fxjPU6slymjHaLP+9b+9Sb9p
E1xZ1KPiPmovZR4h3InCCj1PiRK+h4PtRyhtB2zC99hKxd37w//pcaniGN/lc0pfOa+HT3RN+qAS
DsCTCBxRZI3x7UB0cEXaObtCCDf/eH/AtzNHejafEgAVoxnbvB4wLAECcZcHlTpU9XnJ3nYhUz/e
CS9ZPpikjnz9bj3Bny9crdcpKpEYrw//t3c76SRsoZyUdOHWVyrK2AVBW6r2ulQSVJbp0p1LgPvT
C3R4FbUt9icQUQsPfTYgkfzg55y86vXXOK6UNspRx+aX2a9/jU0AZQJYKWcKSux51Kvx05JI926a
wBa2XVqcv/+m1dunFxgNWRgMpj33ZDwvDtppobnBGco0gpxonvwrpJ2++8FznXzR9bkEmW7bkfzb
td2TGSzk2DecrGukliFumrrk3gm8hApSkHzwSOvk+Nu289dQjs3dUrmgzYmSX79C6Qql4UTjqsmd
qyUiaqc8WS20k6AsiIO9uCJN1529/x7/2l3ejOpzc1K8TmBnJ9NIlq6gqGLjjQVP6HviPho5Yp3W
vTQrRGuij1e6fF/qOtjpEvEZsXVNCeeDX/HHZ/fRJdu24yvbPXn2RTf5WIQ8e9nM4QWswuU4mQI+
xESre7SD/k5nbbun31MD5kFBI7GD9MHRNsD/xQ9h1Lso6QNNengZKtyFM44fF67AP/9Grkcai5fl
OMI/neaQKdx2chGKFbI0KLqnyf42Op76YnsTkl5CaUgYeRNF9gff6Q/znUVl24YPJQUH0+vJoXWK
rYpwBzVlVBwceMQ4ZoFtv/8d1v3/ZDLQdYbXibrGZzKcfAZyB34PUbDmnWbdlyiLxPWgnXZjArQI
UNwAeWsoyUB+qg+e76ORT85cfA4ycUNGlmseoMmn6KYOsLYTNUs6lwOSIdowh6AFg/n+M/9h6iHN
9I3mkCKF6J6ciRZmbHTz62WpdeCcV4u6yyeAwqDMp8vatA5VpIg67fujnpyM62L3Gc7mv/hcNk53
72SpXK5SIRBAnX8hXXmNW/ipr6ELN2jztWW+1WNpVqTY7fsDrxPl9Sf2HBvWkPJcLgK2ODmiKrGk
rhvDK1i3u2e6QfeHJub8BRIAcpqq7ao4fX9IZz1nT8dkP+Nc+GtEfTJ5yUKXdtQj0arcymDBQGoi
6dge2HcKLPmDbpzue1k5CSWAAKciQsgixU+M9wlIn5/4H/yeN3s6x6ZjI5gVGguK8U5eAVk8ZrGc
oXfFRt70lqW2OHLoqRhO3Qf7xZu3LRiBJUupg72TwOb1su3tGGuF8ZuztpELkgllw/RIZkjcdJIv
2EunJYpu3n/dbye0B8tUcmgR93Don0zoHgFf7OEVOYPMgnaqnmz2TRS1c9jtbfTT7TaZOog074/6
dgG/HvXkoPR6P7LilYTXLYF96a0ijKC58Sw0Ua5j97dTS7OGXJrsg4X0hwPMc1xH4YKRtmsbvd6T
/nYPQkxhJaXpahp6G3EjY8T6vkP7X/wY8AyIkXajzuJnmQ/zRgqXZkGhAss5mRaOdld88HP+9PLZ
QQXnmPJtX5+8hgaZbxPXNr+G6tjWDups19X2tLWIg5JJfA57t/7g8HxzNAitlBBc6bl5enz21y/A
9CHZ2wYLUEMEF+76zKUnY1YM2f79L/zncXyzTmat8Ra9HodFauCCwbbgxhUgYJdw25GuVn19/f5A
zvqLX+0XPBEeAyIUNOQel8rXI4XEpZ474tNI7KA9b+eyAVgxpD9KVyaXqYsmrNcxysF5hqfiIpEd
C3RQH/yIN5vW+iPWbRpqtOO65mTTgoWbzLHitdYOPUr6AlZ53BQob5dJkb4Hc5ngbtgErYNJbFnd
t3ijMN1ZxBsf/JQ/vg+OZcXEwgyvT3YRLtyi9YocRG5Hr/u0XSzQheTM8KXJXTlQtceogSUcvuZB
G6ke88lOP/j6b+ONdbck2tBcexzm2clHqau+X4LVmUX78UddT8lVi0vyobnsq3mk28tWpmSWTSqa
HaoCBy2UDZk7mnNYFXX4+Z+/Etf1pOGu6AuFAuj1FOHVW62pXPTjSIfpxSDHh7QYvqhkiUjIuN5d
WM0hlHqqefc8C2pVZ6JQcnj/Z7w5xdd3worw2H4M+/vJ0pundsAty2pvGpf2as4+tx7Ty4KX1FCY
vQk7fz7DRWw9//NhuQ36AgkFU1OtK/VvWx71myLpNK681vkcDnV9yZaDQ5d/YfEp8Gd46H5FhGTZ
V6L6YIdz1tl2sjrXeNpbL6IugJeT0YPcW+a4RHQ15k2C9MrV1TX4AvSgKi2vRi2tFxeR0FfKONM1
Dhj7Qc1tddu76KBTcv7cJllBgpLeNYWj4uH9d3Py60jeeJrjXfnGKMlSOVm2pooz06ukJBHYRvd5
SRtJcvLuoYmU9fT+UCdH3joUGwT7k+M5wpDieP0ZoELoinbfNaBOrFNkvn0DtCRCVNX/6GoD+XEo
gijkwNGqesYdgwn5/V9wcr1gFXKDc7nHeDyvEL54/QtcVaIXARWwreSqYTERrU22HaXpGth0NseH
vEPf/8Ggb97wOijRgeOJNVTwTpZePwSIA2n5gSS1dtxLf05BbiehB8AYl2voXv7zZ5QcN2K9LzPk
euL+bbJXnTtAGqJ1XYa+mnasduKB4yjzfIXjUCJtNX0lS/wA7w/75uPylBhNpS+0zW3JPf24/Who
jMawKQK1W4H0gy+L6gyCnX2ZD8L/DUIsvLJMn3z/5yO7jOvwin1B8ur1A1tah7MQyPwiyjpnqFUg
ocxkUM6WYEzvc3gfx75O2WPGLtLmg7PmTx/374OfvG1hZgroxUAevRngO/Yp3t2kLzSKTKKg7ftP
uv5hf9tJ/pq+mK/X09VjL/NOLkuROy5WPdKsXaWj2FPsbD/1HiQeE3R0vdUVlVE9mPF/MaonPW0L
Dk5W7smXLedoLMn6xNt8HGiCtLpkozxB0THM7vUU6R9ioWXC+096umn+9aicEuuBpXxFhvn1R6Vc
XI2JlOhoCnEhIdBslwkNYQVOYQO2C8EzMpXLTljmzrfMeKVQmaBr0GhBLQ86FrWK+371RnZeZT6Y
6n/aRbjSuZ5DmpnrzskLocMK3EGCQJrFNoBupczm6xmAwJXoO9jq8QAu9f3XsR4RJx9egIF1XB+K
FLf3k7dRhBNMv67LYfe2kHRrld/gIkRE9/4wf5jMlPVJkFITI8N1mrwLYE+A1OnpNBDn9Et1mgD5
biTwEgfLz388FG9Q+C4Pww359Pv2qpJZN1Awbtq1K5OZx/4C22kF0i/5aAP+w9tDzCsZx6YrJNv+
67lUiagBdM9YYdLZV5SizWFgm/5gmfzh5WnjCu57LpOC+/jrUfyoFdz2PBanY3J4wquHUWfdhamL
+YMt/u0+wEXfMRg5FKls4rjXQw1OOU2hh0i0A8zHsTlOyJi2S7vQnWzj1AV9YTdxO4KI2loDlcwP
9ryT4UnBkApgk+caKdgUvJPhXYL/osgRJQonUM92GgaHZugxUQlv/iaI2u5THyDGB5Pz7arjoQkU
HcUCIB9xcp+Opd2T3Q7pjsI2PxxlKYvpmfSwoEMRAHcpwE4JYsj35+mfRuVdE1dxohpqwK9f9eiE
YUrZOgJsLEV9reykjL7RZGsJb7I+zpN9M5SE0e8P+nbCSpc0OtgTz/j6zeJYQo1GGJLJNh8Qpm6o
tY9HB/fpR4mmP4zj2VzEfVLoPOHpzm7ljuPLdoi3dbfkjzFU6XMqseUHRa23C0MSeKylDm5BfL6T
D5dVlVWvseEWShVc/cAKiIIDcJZorz6YmSdD/TUzKaxwEaFBEAWIk30yo1Bp1R1IvKDRzTFMdXdF
NIJYvXXn+/e/0cnE+M8i4EZPCoEb9JuCyiJwphQ4p87csJn3Uk1iGwc0PLOCvr+FGe/v/jfjEbzw
MsW67F9PxCUgRkSgAJQAJAIeFhepM/vAMhColUgpY2Bb74/4p5dJvMYEJEmERHZ9A3+7SMbIQHx6
+RVnfZoTpIVwjmczVMdwNtUHq+xtBmPdUv421sk1yuqFl3frhwMM5/xiypaYsSltV4O2dxpozr4N
p3Q7ERqv0kxRHAmezQev+A95V36Fa0uOP9b6m6IcS3mMMtnQZYc2tGcy6H6XMoMhVQHhReTwowGy
9Tuw6dZXhI59SFraf5SI3D6Yxc7JuvzP3CLtjMqXmii3+NdvfoQvIJwIQ65HD0c3Cs4nujCcEb1N
xGbtpZmw3TvOFgChwALjb6F+AoX2JnoxRsOl47UP/3wmsKAcqVw2QRbX698zgFIAlVGU/5+z81iO
I8nW9KuM9T56Qguz23eREiJBgCAItQkjWGBorePp5wt2dxXgyMiYQu0KINLT9fFzfrFSEzgiWRvm
lw4qTA8yP154qh/bVpSK6DeXKRGusIPbgZS+qyEYq0uV/RRTPMIVUrc08J04ZoGKlzTH3Z3u3rH7
jJuUOFObqlSy0L1Q8QcP9RoSzUUEBrZW4tbbVnIPuyeLsrKGDqwXoNSSCqrA32+aW40htRSqG6pw
lepazDC0EHTcxiCtPsCjJhlQjQbyublDXY4ACplqmYLSwiI71mlLpkhqT0ky4vf3c+pHqZkTYEMN
KpXmZ0iwcAe2Ttvjzog2gJ794TS6+fC3e0vOh/BSU0kUmmISKjHlOJMsiDF9YefhZSnHbrIvPayo
1vj7pXgu9mhwjmla/f3OqpSrFJ2Ak+SfeIvrBWAeXaVhggb1YtT6R7XMbk14i1vHxiKKQGZ/uqvH
TjQa002NFPv0DJ9O1zenZ6rGkjmQV0GcJnOwoXS9Dn6EjyAJKJxUuRlbufvlA3NVYFVGob4m0GuS
PSQwQEKnv8vHg1y3pqSfKZMi5nk+LYW3X8Xt+xhxWQSW5U675qpXHhqICCvfMvu7000d2b4aLg3s
3CmdT6rxfVOG3iOmZ/icFArqfKsIgexqHRPO1eBIdeWVpCwH+Ok2j5yWmsaKIvNsTEU4YftKVSIh
4pEAd0sa1DeiyGmyvW9pSCyfbkhIcXAs6zJJZWr+ZHOYDmGzlkHLHh7CFGPxTD0gJnXjuYBnqTUA
ds9D99mJcwPfDHwKTzf8sYc0TNAL+wbkk21r70dVRcdUrgYwxHEjh998KIdbCSH5l9OtHFmyHH8E
ERNsgyhKPOYjfJgCr5q8LfBx2cdw2L6qdoFBW4jQYhtX+d4ijXyW16SQIN+k+D8vwnSOdFUhFgAw
YLBcPyRLcVRq4tznO8TYK+P2ZSg+gWPk1trCqvn9Sn/zpp5mkyiRpLgJrUrTxaVqA3n3SgeYtGJ2
1aakrLnLJRfjndTuATB2sBoVeF16EW2KHP4m7GvS9b2jncd6G+18Kw93Llg/yHH6vQ328QZIINyK
DuMIRzHCiwZlNC/NrO2gDgnSjX28MRtcYyXLuoYHcQnj/ntR69+kHJ4QtsXoC6ruDtbFrzYN4Y5Y
yDSlkQRrI2on09X7JDCfRlmCOBSlCtQnhMrHwGsv8umYgR8NerWPXsIm/xZm3QuVGtxwKh0p1CSD
Vp9cxb32ve19pLRM/AXqm0BLXqvY2UVphKZPoa5VA1+MIJS/Nn55E1XGA2hTXuja348nGHoORs02
WWayWBoZeOS5jg+NQnFTTEyKPii2eAz2MQo3nv/t9LL+eCTpxCwyh74K2IwnyPvNk9Q9bncxV2wu
B5P/by1f5Zoc7ovYSi8xjm3PT7d35LTlKNI5i+zfGVhhsw76qAA+QdZMVoZ0a+WyQSk5g60AOWbh
kjneFLk5EjaKBRzpfddyzYaYYjs8xNsaC8YBn3kcB/qvfoNsweleKUcOP0IFcijc2zJRknDKQpcF
/KqxXaCC15d+iKGbFuvlLp6ce50g6veIniGxOg6Plg/l3imdeg8YYVjJBkIDo1nqm14b8VotYvOi
04dfge/hoOTk5kJMdeQIUalpcB3g9UeGTpiAsZOh/Bhcd3JZted6ljT7sTLDhWV1pI5OxMDz2WAs
NFsV6521Z1ZoABE1wvkdJCxRCAOu+McYCY0NGPNVKRV5i7WiVZX7KB8R9mhNCmBoUwVBg64sYMut
jpvYwjF+bL3zojemy5BjXHxuOyMpigLY/qoy7X4NR8bdOmPjY21MFqNtdH+h+nxsuBE24HFggVxl
q71fhI3jBqEJehxZCnTg1m2aBLBLoSQ1m9NL8Mhqp0blmBRwpteB+Lh3EF+ADIkKhVJgW9sH8Z0E
u3XThZax8CA4MoS/sUZAU0mA8PR936W29ywZnBNS/lZbvkplhjFZBX8rbV0ZTYDF6uyRIbSnJcv5
ZDs8fqbfvwnQwFPB4Khpj4U0VBs/DpHJUoe6qRbOJmVKdQqX3lQEdihqk8CzxJdl6MSIouQyi7Yd
g2gNP4dUOjZ29VaHi7H1NTX50k9AKssP/bOo6fPJ46S4G9u03ucZ9XoZKiLqLqMZfg09Lb6NnKRB
s4f38YqDSruJszwZFu7qKUD98K1tKqgGWQiSnsL4qDGSkCP4rpUd4muHTVj6LYTHuCkS1blGCANG
pySrS+mPY62S9GNpK0SWUB/ezwoBronPGBKR/gAjDoDK8FjV+mPVIyuaq6Gz9gBqPVQJ0b2UJ7fT
1QXVugd6GSCyCXMJBVeoEhtXs/uLKXjEc9dptzz0+m1jZ/YuM1DF9YyY4mPj1ruCRPHGKqxn6PhQ
jWFaYuVhyoi8dI9KG/iovHsXeq8YE9/ABFGJ/UUs57hyxgrurr6yNmT/MpIaLOK019xxLwPPvmpK
51dhRzIQkN67zNXEvsRe9BFgyiRZVeAohAKhJw/GupfV5CqF9b2v9OjCGbB5UOXSW8ujoayLCm7R
6f185AQlkGZaiWl/v8uElNYE/KmkGIAX4JBhWOGX9YJuMn6WJfjhBDQCfDDya9AVV6Y79Hd4f0Bl
wNR47SljcXf62xw5XXgbktOeCix4cguPpLwebHswkYTLhs499zv2DpI2YX7fVgYqqqcb+3jAkAiF
VgIK3eF4EV8SY93F4GHpeRdhnbiRnWZEcbGYWPppHMAFsnNjtDenGz2S3gLf61hTcE+ZQhefEV7F
26bmBOVm8DmoKQUhvU0UczY9r87RFg/OOuRQUdvVamg7PktuVFXfXzcAPhe+zMfh5h06wUdBA4BG
+31QvTnyKiXHy9CCG9cWOGBBCYVYh/7SLqqwJj/d749N8WIjoT6l0mFyiIF+rpdV6ecQ/BvLrNGw
LHwMehTFrEN0+0xzIXf/MU6iNZPIg4y3AuJmmvo3HSsdKiENgnxIxFRIWRQF8rtDAnU5JKDH5W5o
dglzcF02aKie7ujHA2sKd4inaVmz+e9907o52GPrxTTFQz/cQCdqNr3f+ucucF7tCzZLo3JfdI7x
/XS7xwbY4lYmtU9QT47wfbuBFJS+XUhEAIUa7GKSdqh+w0UOLWkJQDSd9O9vArqoqfBxploMyff3
TWlDi+9uAJo6aTuE5tKg2yhOay/M4cdWyP1yCHD6U2qnoPe+FalEASL2qGBlajAcPClC1x7UyEIV
7+OwTZgkGVYR0QwVGGG6KrjnrZzxWgxcvOMbfAnP8gRKYeJW8cJuO3LUsjCIUyGbaJxcijBuhhoP
cuZCftF794807H+6TOeWfNGtI0nfJir0YCdXWq9hieAr38cM0TGzXAjMP6xPNsVUbgInT1SuiF+C
OxNTXyWZpHCJGZB1MZH6gZUsgQnEaQ9MNUoqSweN9vtj368Z+j5VLFk2ukUl+P1sYgQO+bNkeVYG
IlQ42+wHqcLpYg2agf+3LcAxD2n+mGi4Wdd/IN6x6lt/I3n1qrDQ1cSQHIbZOKzj6JrM8EoqVZT0
Nq2NwGO3qlBf1KS7EsHJcaxxnlwX3jNsWGIVeQ1gHdXU22a8sTN5V/aYfqXRFl49WYEY0mF+rmE3
gDIjBmq4ChTwvpQdknFycAZ1f52YX2qlR6Q3WFMmP9jVJCV5kDCscpABMTapD77GxIUdibHJVBCp
c1T47Uk7AteLEivA3MT9oIcF49rxoWvC4iLx+yeJZ5wnPeMUFQflxG0jHnn2KHmUbn9GcusMUecH
rEG7emf5Z7xdeU4qv0vLhwipFuXabhBFdfXNCCLbDNV1ho4kwEF9uHNtHPa++0izcX8Oxj28e7RX
v+stulg4HyeQz+9iGUdU/JvU26aBgW1ddFHLsaytivEaT1KY8ytL+RJhY5kh5tJ/xw0w80sEdSEV
4yZtgavxEeSy3Z9jhQ2l+Qs39lH7gjvxWKpwqTAKQEuQOGbMfxoUTaP6R9SQ7d06uGwlEcwFAx8Q
uVhn6UPtFBe6gyhrFF2TJV4piFOP0VWLTXqT7FIUEGBe6taWlBgM/otI23TOU2XYK6YWzVdMBirC
vwZwq3qmamxjaa/Hu6hREBo6FNbaRDbS/eK71Zc+3nfI6kXlVVds5JCrFwJ05n3HdgN3YWW87uRv
XXGJop3svGRIZkd71PkR+GwufDz/6vZSzb96uNFjNKRkt72OjnF747Z7z6m3SLbglHejY3aV+Uit
S0/quBude7VEJz36FnQ/sM3FSRFJQwXh4e7VG79n9UGFqQorlNxBfWFGt1icGvFXNdq1qYX4OD6H
OBhUxXNPuFCGLyWVsaLGijEIYFyctxAUMLiF+DzCILIcJGxGbKwmlu+XXD+34mjtI5CEAxBBjYmw
Mtqq9bPRfMHQLUEnM0BQpx+eRuc1a4nnv8VQXqMoPQeDr7jXdvxsYJuTp5jGo3JlGNL3NM3QtIXh
ajgrI+ovMDA4yzFmqM2VG2JF2oS73Lxona9+wRC0LoIwSBYOOgRx3O7j5gzLjC06RduykTcx6eHa
vIlkZJAT+woKK78iHE71XdgyS+bWca/VbAOnHOEkvE9eVLe/QV9sq5RnpN8ipFFM9LJPX6UfowfO
KjJHChA6KpAiVhQlAa9LFM4qzfPy89LpwzOr7nFxiNPyB4pmSDiUYYu5m4Y35Ommp0vtr2OSQAVR
NIrhU9rAov4mcl0xa+p9eEOTbosR/vC0QGNxp/LYbApiwKvQjbtse7rJ9/fs7yYVqk8UOHXotaos
AHOwuUFNysS7ppGj0tgWQ57/rKCB9wvh9rF2ALcSafO8JnSYfv8mJnNMvzTQRWM9K6Q9o1pW7hx0
T85O9+b9ff67N8wZwTz4PNB5YiIEPrzsZprWoyRgh8EL9Y4mf41hu8XfVB8/nte/3RxxORWBab6o
bgnhQ6bncpF5BYDpHEjxfrDDQr4w1QHjFgPkdv3v3v3fdyzv6jfr+2eWD2WAWaDwv/97nb+m3+ry
9bW++pH/z/Snf/7T93/4v1fBzzKrsl+1+K/e/RGf/5/2Nz/qH+/+Z5vy3hi+Nq/lcPtaNXH9Xz76
9C//f3/5f15/f8rdkL/+6x8/syZFY+z21UMY4x//+dVEYAdo82bkp8//zy+//Ej4u9uGK/zHhz94
/VHV//oHHu3OPyeUPxIM1vTImB4y3ev0K4VfAFw0qOKTtXB+U9ZSqsX+v/5hK/8k2wOgD2FJcqm/
/wjjkOlXuvJPVijYTpk0B38IpfC/Pb/5927996QcZ+YLcd9vSMgUa+lCzNPYMMmRSUHZrkMuzN1m
QalWaCJEshc/uF6PuXZo+tYPJWkL9I94i5aIglejXun1V+TOtfjF643OhLOgx/3PN+P3n2/5Vi/g
/Xb860sJYXUP4s9E+TY9xGYZPRlyqX6P++zm9Ie/34V/ffj08zd73CxVH92VLjnEVVOi1eLhU675
SqlswkpfQgzM9UA4SJA3cdVqUJODnygJjzsf6chN1RUu6+eUosL7s/ivTgip6wR8TzqkEb6CE/LD
j71xHzjj10KPh69qUSwM1VwrQmKrxXMtxD8aeyMkuG7jTP0qe0ZzofTosULBvzvdl7kJEbI7adZl
2khW7RCGAfetpOZacOZ2GhG0b1RWuTndzFxnhMdnGTgyqUE/PsTqkCrfLCXFJMNFA0DBR76HQ4F4
pwnjbeFKmdtZmnBnVUDzUs/P0FipPBPhKbMax2Rfu2YjXYc8EkFxOBXSXcl+oObmn/OvzVjfWRIZ
rCvJGPV62Mhmi41MhkKJYf2tbPyfK0csz/SWW4VaYveXiIz093oyWtkZrjSGff6pYRZvG4VKqd72
WXTIkupLKpeTn05OUtHrhzVRgr8wm9NG+isY+bMbInkBZ5eKpGVsX0qD/0BCCE9bk7ZO92Huw4Xz
x7WGzNOp3R5UXzc2QRdFV0782bNBLBrgCq0Wiuvbl0bFW7E2bNRwYknRFwBSM9tJmzr15nwDAeSD
NA21Q0UJpvip4TKGd5cWTnLfoZMWbf3JURLOoDp3CJOHIjz4UYukf43Bcr5JNaKNhS00Nw3C8aMC
VIsV0P0Hy4rjfGNbeS1tZK1XFzowcyKISMk0dXVXUXLr0qk4d5IsMDZaLT166OVe+Vb3dHoxzc2H
cO4kahA1YDCsS3BUuG8MKPe6QZ7zAIKKcbqJ93mTPzfDB9y6W4dlgJnawYlLYwWe5c4hsHuMPKT0
MozC1awn63C6rZlJEaN/GcEmLUUW9ZBLKboRvEMeU6/1FmoqM1PyIbmuannrNXJ8QB4SVba+Qs+d
qv3ay0wEpbwh2Z3uxcykiIm7VvHGzEXA+BKNOlTdjAoLcwudLwus9kIya26gpqbf7MMaHDXQFCU9
OBjKfut0yb9u2ujb6e8v0F/+mnJh86lGXcly7/jofOUSmSkUoTITM6jR6e5KtG1r+KtqISl3fqd5
9S/UX235qRozq8c1oW7UbyV+3baOkDKoiydgD9AhzpqexO8NPJa0+XsIhL++p7CHDTdQY6DW8iWK
nr96ilDfcMx+tOpw3J8eibmZFKIHJwJCgeGeghOXpBxaNe4weVSU2yiWvE/OpLCDHdyoXSss8ZJO
tOq8lIzi2YaNu9CBmXUiFjhGnENTpUvRupXBLvnFID0aYxEscVveJwz+nIDfcI03y7AwXWomuhUf
JKlVDGxuoJliQz74LmJGPuSg9oczxFH/B7L3sj6uujAuBnt7enJmtrOYyHVK3GqwkGoOXY0QDr4R
3mueO1+1yvJuC9MPFx7Wc81MP3/TR63iNW3icXDIw9Il2QV0EgnU+ryIiieprN2F+2JupoQdzaPE
89FPRvN8RPD1vLDkHLIumF01NT7ZxNT0m55Mqrq9GZcYgRkYcGa2Wd4mrlX+PSTkX4tBODUQvSt7
G9OWy7APWnPbSQ2g4aRz44WKxdxECLt9UGsP97uQtVzbXn1fKHrs730V2ri1NboUSz6UIdROWZj3
mb0vwoQ7s8HLtWvbyySs8rtRMoZD4QbK1yBOnG+fW8HC3relujdRnRgvdaeR172htiRY8wbbq/zr
YIT+wiEw0xMxweUbxMioyQZXeYHdZqPf2W5WblpP/uTrR8RzjEEyJDL2nVdtEDzYMda/Bk58iD3o
aMxW9u70aM3sELHq5ma15DeJ5x/C3qwOSqmiLVzKCCSf/viZOEcW9rmHGrGklZKMy2T/Hd0GNEV9
949GwwvGTVOit3GJ1SVAXf/cKbKw1zu18F0wmeFVHMj3OrnkpvwSWB51MbutVlpi3SuRtjJ7SvNF
g9jr6Q7O7B8RoQxKFvicF/sIkrl4AYS1unYdiF1D3mNHQqb+dDNz0yQcA0UujciLx+qtnPTxTZXk
qFE6obywK+c+XTgE4s7zSq1D5jhKh8moV40CAMG9SuX+c19fuPI9zSu02gi0S3SL02e0ABih0pPU
hYB9bhKELe/7FgIPqAcdGj+R9krUauAyseKpG83bdln2qZMFCaP3Rz1i9jIGW6mPswOIx6HPr40A
80HLxiyxnXwdPjNYVDbfNxM6fm1pZhZd2X4V7+tQwzeSyHfh3Do+VigJvP903+gRS7Nd74oL0UFY
M77MFEfaITb8lDRY757uw1wr08/f3IqABqQUh8rsELeN5VwwL9q47wdclrydrmEkAP6E961eLrxC
jq/gD0hgdPMrvdAVDx8qR11rHcrjMRna3enezH369PM3vQGhCx7OV+Xbxiv7H1CEA3Q0I4vs6unP
nxstYXeDhkgo2ufMCVHRGjm/BzUKzcs0Tx7r0FzS0Dl+Y31QyPBhyzvEQd4VQZ2/b0CabD2/0teh
MixVf9TpG39M8iDv+X6kepSyNeCw+mXqZo5GArWJ1Grcxp3hYE9WIXaaDSvKVFHz3HtVWp3pbkgG
9CJFlBO4WzmGkrG3zSieVLocu+zQTvYTOyg2oR0P2rYZu8L6IXdVN1xbBbDLCwfXgfghDju5ubDI
4DkW2ocoRUPqstU0oOaPA8QCiGRmnkS5DyXmuTXInJNd29mbWsmvZA/of6ll7lYKbOdzy00kYVfY
ijSeEeW3VQNhKHOt/psFW/n+9GKbWcyiEC0STq4TxHJ2q0LSPQC7tLEe05vt6U+fDqkjC8ASDi83
BQbd4ntx6TshvNLNIDnIGkBG66JfSWcZ/lNvxJ6V7UdE36zJODdD92Gh8ekgPtK4qEEUAeZuVbON
r4o2oz4OglV21wMl/As9rh9jTd5bDcaBmDQvhecze0qU7cB3HI+NIfCuMln6HlQD/gUaboxOkS9p
Dc21IAxoZFY4+3QYiDTuMK67Bq0DzLTCfViOzcKVMDNsogig3lR4D+VDfFXVyi8zRb9ezqVV0wFW
1D1DW08DV5tw3FLJWOIqzqxCe9pib47UDoZZG+SuhLpHHd/q2FK3CPU22aeeNQCw33+8Ghl6AA3F
uxpML9u7SIlEUk4aL8mwKph6eHq1z02OcDF06JfD8vODAxTTMnl0fC1qvzihlxU+Nryei23j6YZm
tpWI77SZdwouXnI1xdGNp1y7XouElNJ8rXrnvm9JPjjTT063djxqBzH7fvSKvEu6eDSkQ5b7KPkX
tYFZCfOP3pC8BuSgrct8+HG6rZmFYAnxSBSOCAygAXprG4hUNZxOJDlcuT87/fEzMyRSOSLJUjJs
ZfJbDNXac5W6TbrOK3RI+tL97DIQ4QFRpxk4U+T1Jc5c4DiSFvWvvZwgGruqIhevtNN9mRsqcbXh
GGc4sclQRRnZ4az1snOc8oKF8Hbu44UoRFWrKIrivLzVAfqdm7ZeR+u8UYFvn/76M6tKpCV7hp4p
Q6z0l+2o2pvRxsQSUsAABLnBDaXRn1Iu/oUjbW7ahThEBxdYeINR3CZOKu2mve9jcu2F573eWj9P
92euDeHVkRRGVqLpEBzGlhzGneK4djTVCFSboCVFq+v8dDsz8/JBuget3oCFW94G6LVvZUnWinUe
JpW3Pv35M/0QwaoDycUmVqORmG0wKHw7OJekbbXm5R5tPteEsMlVw++InJzmdhhc9RInOfc5qgft
ovQ5pBeW19wwCTdK0KBXVVpKdTuJ8m0yq5UucYNfQnHNLF5RGErWM6ke8Bq56J3OjiLgkXZXrKUS
RD48+9oz3HMrwB2x2hSlKWevp8dt5mYWMWOBhI9YH4zGV9g8qAbvlG6I624V44XnT29cyXWKjYpe
9NicYSBqG8E6R3/Tuja4z81kIZv+u9J8JK4SeWdBZLlZAPfxUta7Iu02Wtd5ANlar0i9i0GXa/dA
XdxTu8sx7upJCBF+TRltEYKS8ADyXMwtOuwO3RQPxHZIAT7t3apT5GTt4gc5ruHwpQ0KEDUuhN/R
izRxMu/8PIQ0IXWOi9A1Tufh5GTfOEZ91pqulSZr4OhJKK2jSJeDp9MDPreIhDMw6SLbxQiTCLLX
fRK5jXVmW4a3sA2mpXhkHE3hXkW4fqwH046uApbTblCtHb6HwwXSruu27b6f7sLcShWOvsAskeHp
M7qANN/aQ4F9j79atIYI9KunydSS9IXLdW55CiegbqV1jrNDTPRrm2s3yS+ajEs1iwgTpqbUIX4a
e0xCW3f8dbp3MxMkigpnWIgF0dhJl65Nwfc8U1pbfdAKS08XTtuZ09AQ4u0UOeNaHwbj0Epdi80w
qIJd5A5yuMobrVUWDquZSRKB6xXks65odf9guBFC8/BZ7aJKLuzaMZqd08LyeO3Gwfb7ne51mrR0
Rgp8of8mSZHleR/ZEcUZeFcO1cGD0GnVGzSaDcPfSQGkk22QRI124YMhUpqtIntdE30ZyyxsgGqX
RRA/Ai2tjI3SV6nnLCyhmeFWhdVqQXzLMkmvD01YFdS6ogLfFzcu4pWChu/CvptZNKIUy5ArI7qC
eXlp+0W7zTmafkIr6G5OL8mjmWd0HAyhDzjZ5VXu+cGLCYNyo6jYipTg/qPA/WNISwSTbbRgo/pR
CXBbi9r4/nS7x4ZualbYfR5eqIgBeOY5jvT3lSX5yPol92VrLoFqZhrQp23/5o0mVzhnxr1pnGcu
21s103tXTsI1Vc+l5/OxiaEL4sWC02EWw+n2X4ZIDV9sZFXiVW5YyYLQ/1wHxLDD1Vuj9UfjvDHR
Ipg6IBcI+4fVomfDXAeE/aRjEGeih80QJTzEVmYSYSndt43xiXNiGqCpZ2+moLYKnH+VJnoxkSAE
aaf3aEm0quc8SqgS7hGFIGUrZcP3Ty0pkY2LL2JnkujMviCazqEUdV9BlsdbpSYm/FwLwgU7kM90
3GjMvuh281h03bh2kn5YhUraLgzZ3JQIlywsPJmSfOI/ohuRr+Hje+e1Ddr/c99f2OuOhredkvb+
Y+tm3ar2ea2GsWIC4QySh9NNzHVA2NdJMPTd6HrRS0LcfAta5KdVusZCLDfz4SLG0ZbDWMVFPvsi
qzk2ZKT/NrirfuaFynIVoYSq0XRe0Bf+Y1Rm8pmFx2zBoUSycWH1zH17YUPDelezwgr9R9vsizO7
ob63ChM3uz098tOuFeOz6esLuzmr1VZuKt99yNL+uxy53V1hppc4Gdv7HPfC7elW5joh7GkpUMMB
V1f7wRr04BDFNbk2w18S7Z/79Onnb06MIYbX0baO84A/T7eVuki96dRkyR1n7tOF7WubuFbLse48
YPt4g1YoPqhm2+xOD8w0AMeGX9i5dqQ5gMY996EZJPRxyuQGcFy2kaDJLJwNcxMs7N4AwWqy3q31
wJPmDpfzEa4cix9Dv37Vp765P92RuVESdrDZlZPFblpcJUDXtYugzuNsC+97+Ew9lYUqwgcbHOxB
3MvOQ1I0xsbA0fWlSIphqR418/1FxGCbO+C649x5yJAwOHMgDvzssDtdqNUdezVMX17YxElbJxN+
OrkIUkRUdK//2mlX8FzO7ab7nmGZvMG9+0oa/U+EmFN7wq5uHDmxMBi3HvXKri6yKog2SJx196Xj
LIXzMytXVFsdLAOfTjmzHpXU1s9yLKN2SiEl6wiO28LSPYpOn7ohbGyzQrajq+34Qi3MTdAYrygY
3DT2jWplF9SjvsuhcV7F6U2WYl1veKt4TJ5OL+e53gmbvu2aAimY1H8xWgKBjc9Db+uGFCICo5ak
zelG5tacsPnlTK5I/jrmo5eY6s+sU7trzbLLpZtjrg/Czi/cIijNSLMe0qj86atoDRep9WKN8Wfg
7dP0CHtejxIcWcbQfnBDr3locnmPilx+96nBERGHDQIyNrY30XOIgty50jc5RqwZakMLi2tm8EXI
YTA2sok9dvw84GOBZElbb+LU/wwqnKERMYVKY5TRmA7xM0Y8OmkgHzZ4Vw4LC+fom3b6eGF/Bz5q
OI3kRM9yFcdo9qbrsu3OtHBK+VItkVpII6W1w0P3EHLK1EV6f3pW5h5+v6G+b+7aurGTBi+v+Nkz
vGcsR86gfl37ZXrBawbuqdftOq3blHLyEzflhdNz7hz4rTD7plGz4sMVKY6eE709GzTidCNJcOdV
sYk2DXld+f0Pv0X2jUWOjjCnQ+w2O1Ptlt4kM+f3b3ecN1+A1HqvF3jEPzd1eYXz8RqbJQtz7fhe
pwxlKP24nsZ5SO2FcZ4m8khc8Hsk3jSIrXLexFqh46Ai3WdxdmP6tbp11fpbqatLteO5LSAcELKX
ewHsiPSiKBDmoXzQrTqDJOfppTL36cLpICmuhrwPkxY4eDl5pWTf+EHY/zj96Uex5WwBEYwYFSOB
TZRHz0Ourn8vhzTvd2mHotK0JxA4p2LHfggrs1vHYwvzODn0uvWEofimw+x6ZUhLHp4zJ62IW0Sb
UM0ReDRfPBYgFaS045iqlFr5ARLL+tydLsIWK3uYyiyFRsl6Sk0EHqr4oyafW0n2uRhORC66dpno
euaoV3buPxeUQL/EiVktULrmxmj6+ZsVnSmw2Gy3c16Yj86/wAzb2vmSr6tbv6ES87lFJ2IT5dgA
lTa6yEQq8a0MeG1FnWKpIj2zokUpPhnTX28s+HBuOR3w9vADJU9p4ZvPjY/6fnyKflB7ybP5cJs3
fBVK951pV9tUhXh1esvMtSBs9y4Ebp5j3k5JOHdXE0BAnm69MomWbGWnhPGRU0v0Ry2iqImVxNTP
CwmjVv1C7cy7zNK3metdx2hhtLm+AHaYAuePLdkiLrHJTOjog6Gfy5yPYENDtpu7zsr2u2uqr429
BCA7fg7bIjCx0cLWaKxE/QFbOrZW0iSjAzJORxKw1r+78bBUtJ9rSHgh+DBd6gZPhOe+RKmjGeNo
1dpZs0KtoFqRFv/jM2sARdr3q6yu0Cgb84FmsBk6M4MYFGSfX7mDuxT5zHVE2Odym9QWrnzyS+x7
KFuUcYOqTEp1xCzL+tq0m6Ug6PhyJlH4viud1g+FN7bxc9SW7VmhUbeCxRatrApBrNOjdXzDkx15
34SD10RhRFz7OcCDe1QdpEsD0Z9Pfrqw44MsAtM31vILKeH63GTxXkyb5PRXnxsdYbMHRoYbuZ7G
z04SxLdUooNzszTi9edbEO53L6h9tECl8DnpLWsV8H4dhr44R+ddWbiPZja5iDRrncLvwkbnod9H
ux4p2jWm8QDNrHN3lHLUlLuFYGJmnkWpMXhqUVMrjfMSoGu4LwrsOtdpUYzSQg7v+LlIbP5+HdUR
huWRpjkvNQDwXahg/Jumkn1ha2U/aTGhqRa1IN3GWt19avpFrBn14cLurV7/wRFgPmDROJzbLteJ
Hcd/T4/933U107ZFvJnbD0gZsiVepN5M970mOdtSS1MU7+ul2t3cvAhbPPGHqkBL0H5oJS+6Vjzo
hMhSjePn3oAflMgHKvdS7XXuC5Ot7CsztW5NpUkWoLNz317Y34MMJFORIv1gU1K6swsZLz5Jo477
uSkWdrgUdZ4mBWP4jKLlNabo+RbvdulcNUr97nQLcx0QdrhadR1KyIPy0oz1y9ja3brmYl9YoTOb
W8Tk6rLcepYd6qg2gVjO1LVckV5RI0/Ditt7dmT4Mp/qhojP7ezBpbHSfYoVwMW7RE+lcTNq9pI7
/MxRK8L5MisZ3Bpqx0uFSvQFrjnWrtAmQY3W95duork2hHub8riOxHInveRxmV6HlkexWJOqK2Cg
Swm9mdkWEX0oS6V20FXui9228a3dG/Yfkt8vrdaZsEAULeqC1FKkcZReirZqdn5enJfga9cdjl6b
ul8kks41I9zYYWviKRdW0otP3QR3XvhWlROlm6D69/kaLaQk5gZL2NuZnOt1XCn9EzX8EmU8N3Sr
r1KvhZ8BCXC6iv5rXVs2Vh1E0gvq61Qk+xBvQqncDDIQws9tC2F3F7VmNHnW6efdMFY/csSc8dpx
lqh8MwtWRPCFymgl/Wi7L0GVSztD6ap7mATqGtdg+XNzIIL47LRRqR67ergyDbfbyw1CcD6D9qmy
ITpb7y/tZoA0MPS+97OEjvSoSKG5r8tU/+P06M+Nj7ChO+x/FKqSRrjSC0fR1oUUkV0a6uK8MiV/
e7qRmVUqIvjMVq+QJGjVcDUQrZETlLo8vMK0NBuXHpUzoY0I14s8S82yMrJoAg3ch7ZoJaSPjYMX
hu5Z16XeHxnu3BdwOBcy88dTcbYp7HBkyIrBzK3hiVySechzBcHGIhybA5jaMjgkKZnBnTc64LRW
9eCW5gYlPjjrp0d0btqEfR8UfZXbYzM8FTXLOq3cG8lD38Vvg6UW5uZMuNar/8fZlTXHzQLbX6Qq
rYBeNZu3JE4cO3FeVLGTCLSgXYB+/T2TW3XL4bNGdfU6D4gBumm6T58j0KnUlgH2LJNiAKmpAr9k
T1YO9dJ2WUY/DqkmSgywmZGW4bwvPJQBiwDUg+BwVgcwIUw7nU4yOp5lCZ2Vc7iwZzaCzdSxHN1B
zM9Zro4Om09R91yGzXWMuD7N65sg+tr6zUpctHAF2Gi2VrhQGQRBxys0ieOjG0cHV8XTh0qiM69B
69Kmg2Cj2WKdiraI5vRlAiHaPka90+z1QIsvRsmKbjttNnQtHqE4VBGwSkoByhQnRDpTnlNPvv//
1GT9vyjeFt0w7lzIOfQcpC6dqU0AESueiIu/dHmZFk6zrQVA0FTvQcIofWlTZy6OUKvmyRDwaFo5
WQv2GFneoJqzLPf8LMgTXyr/oCJAd8YKWYDJVK+X/8LSJyyTzyrH7bq8dl5yMrBHwFmzJIRi7oeM
h9susv+A6Yq0Bwf3gFK5aAIFnZwUglb9bgoiB/2El//Fkglahl/oAiStDfjLKsLua7/4CgQ8WKMy
+K3wXLmpOzntBG2v50rzb5e/ubByNpiuRy4WtE4sfmG54zwbj37twZD8tW2r/x8D/f+d3v+A6XKI
FpimY9ejlntI/BzaCWDcgKvjTPm2TIpNPsggC+UFg5t+o8i/77OqBnss8LIH2Qq6sjkLVhJawUDd
ApdaB6l/XbjnJpcOASulmVgJ9BYcog2oAybMQ0tOVL5C3Hu6R3NysM9V+KMCIRK0bgAJ2eatbCRd
UA/16LQOe+mkqo+QccLRymi2Bw/r18sHammdLGt380FHxgT+ncvQpGV8cCEN/urbYWl0y9BZ0TrI
J44EGLHCLXbKxdXI2FrBaskYrHu9HWhPYkhivZztoJB4rmdVdAfa0DWM1dIHLAsf8eJxOVrBr8GD
CHyPox79FsnWeC6+bFp9G0fnV7ovc2OcF6FQDt2ndZQ31/kI1urDtg+cg5Y3JaLRBPn/puEKGQXO
TxCr9WAAREzcnrZ9wArpa3cqggLVj+dOB+oE4Tn/ClyK95cHPw/yTknCRtKBlR1tq3Ly74TsP4Bs
bkhUjVIjSYdD4ETXXU/XVKwWDqrNzecj3I557YjvvshHfqyzGWTzcTqqcCVKXPrA+fc3G1HkwvS9
1zfPhab1D0jSgAoeQo5qrUawcFQDy44rkXp+Lh167VLw/aWBTBNWUi9ZT04vbYZly4WphRuj2HWt
QL+wR/beT8DgqY6FQn1b1Q5JhO9uXC3Lsgvmj5n04+wV+TInPoa9E/G72WnzacWBL4AuIEvx734I
x1HQMKvZ9Tl+9l30nKTeJyGauwolbDO211U4PEyQUO5SdnX5NC88FGy4XaugAznEffZqOICJ4H8M
EqnEx17O6DZLO3mYc3E1SQdy5Zc/uHDmbAAexCvAWSMqdg3FOZL4DWj/0cu2Dd73Hz2c1glHAZUd
//lcF+ZpOOxEWK7tz9LUreu7bV0RUDRovYiSVQ+IpuXBC4Ls8+WFWTCW/wDtpKhkF4NbICm8+Seg
Luk+HNmHOVuF8i3N3zJ3YvpAC+F4z63f5rsRpFs34PgKV7z60vwtY69ngClzsENfZ5rFO+JEoCkC
twhILuJf21bIMnajRy4jGMizD4hr2BdlEs2kPLSVZ47bvmCZONLUAv135xSvoF9cx5TgchBXTppv
vJn+A6Vru9EDBTnajtLO7X6DYkNAqiMuXSDj95f/w0IYaAPqWijcehDs9J/roZt2CGPTBH2M7DHo
5p95GzSbcB6g/v/XV2VeSIpUGPEaVi5UMkzI9o1E87k0RbZtN2xwXYzO1EF0lf9cBjM/VaboDrSr
wenRqDVc9oJJ2AC7qqYccK+evwJM3j6EXQntDrQ/mOvLe7FgEzaKDl1mCkRnaXB9PrHgyPwDAUS+
iyM4vcsfWNpsy6SVDvsKa+Q/d2PwY4B2K8ShAOkvh7Del9CyXLmZlj5j2bbQUgSg6BTf21Q+V6AQ
vRo7/xsLTXkVjaVY2e+lzbDsuwAzFOvbGARm0K/s2Y+qiKriW8pX2xMWLjubos8wSdHk2wG34tKv
Ldjsr1kVx7sihxN0Jv2IgBrCuELUL5d3Z+kPWfc5YNKmi7NOvMYFGDqiIOz2ZZ6v6SwvbIqNjFMg
FyK0qsLrEC+kPRhH2J9UQDHWi41/xcc+WrH0hRjLRr3NkVAcxbv6uSn0FS3bl0xMCH8KfZxSQnYt
lRvrwDb0rQVxSqBrv34eOw2Ut9cDUjJ3a91TS//jvI5vol0O+HxOxCRewWBTCLSARQpt3BDVoW0e
f/QEdQ7odk+3XYc2Zx/a87sY7wn4x6KIrvwMgu3ZXPTHJoDO+OXjteBdbBBcMY397ONd/wwwn86P
fRWVJ5pDOOrWQHd8LepZ+opl+4p7eVpArvTaH9CxUk/leJu65+qtKNcc/YKduJbht5ETRV5bBc+m
YBR9K0RcR8Ug9peXaWl0+1JH7OoHIg2fI6A+xp+B60/RTeSMILffuBGWnbsB45JT0PIm2Sh5CI4h
/3+TfP0Vn8tuxQkvoMGhFPzvAS7YGI0dtIaeu9L7Fk5sOOZzGj8MqVfsaAZkl/KC26DEi9QL6vGh
JtIcU1782rKM1IbI4ZGOPgk1VM9G1hycZe1NFIO0Y9vgZ5t9Y5tVoUzKNSXXVdY8tZ2vdlOs+5WF
e/8EUxsM1zq6zaMmJ9cAeUEddKrSwxk9WKIjdFNmF5KN/05/5CgWQSiCPLfokNihXnwmb2u2BSlQ
6f539L6rdVgKKZ9Td+jOUqntw+YWBmqD30poqUiJWtszgKkGEMRpVgm4H7NwxTjeNz9ApP+dPRBF
0kSQd35NPYmEMGnLCbQiVJiNu2uZt2ohCI/kF30Oy/QKGfsC1DvdtedChWzb2bSsWzcCCsI1r57Z
6KHY6AQO4YlqWXjaNL4Nf6sco43K4Z+gZB5UR3CJ+PmJOuC//rbtA1aoHgUSz764yNHp1uor7tHh
ASHvsHL2379Woen+7/6OtCjSSdDiNXCUmyYCIs55wmg9Jf0EW9s5tGs+grtu24GiUCv994NBBwGi
cub6YMynWV7Pa81777oJjGv9ETySJuHSWR1S85nWkFGsr2nPtlgBBreCD3RT5+CHLSErSPmERjbz
EAyFXkGgLc3ccj9Uq6CEqoLGywhkcFcF/1LKLxvODuZt+R7AqcDJ1GLoJryrI1CNbYn1MW7w7yY6
OUtlOoM6h/RiL8f04JdrndrvlsAwtOVwunEsOZTr1SGI8/E4eE640x4BYVmkUnksM5ANBI2EiB7E
I/ayib0tjz1813JEHvg9ixB6c0h0Vg8oh/V7Aqm8va/DlW1+19LwAcsRObpkmvEaH+i7YGfq/jkV
0bj3Qj7fAAIB+SgQd638mXe9NpT1rFgDfF941kO/AbKfH/vhE1vjFl8a1zJeF0LJlT866iB7cXLy
5hSsPh8XrMAu1RdB73ROiaG98A+hB+RLk7H8vskM7Ar9iCbROqQ4rmUo/7Ra61+V680vlwdfmLgt
HxTFXtEpCHgfWHTL+h+R+cHY18tDLyy3Xayoyx4twq03QZvuqnK+uObX5XGXpmx5nAa9JBXIwKAL
n18P42/Iys/T58tDL035/PubUBAFAp1Ce0od8vkIKql0C9soFO9sBITToLVvjGCe2r2r/G99/Ahp
ly0hAsa25ixc0OQZv1CHjos/dIzRjhQXKziXhfWwoQ98zGXd5xrzTsvE5fflmmDBgjuJLD851hH3
WZfpQ1aCb6LaheI1qm5rCQmdNdLkd1MUWBfLJZZ9WQitMPcainOhuvHMMx6So18ml8/KwjG0eYJm
8DnNuY/x05wdg1wlQFDuW7OWXVtYehvYUBeILSNFz1Yf76pGn0BVtLKrCzO3EQ0E/EMVyhfTQbNf
Bf/lk9/EW2vPWthYG8lgih4BpcY9MTgfQBIEPS8IPJn7GA/DotpC2w9zsrEM2uF8jEt/Org9PdQN
trRT80Z7sqEMzTjRtC3xD8KmCO/9oVenYUDubtuxsREMAHv6Z64r8GWh14QE/WnibG+i4HD5VC6t
vxXblJzQ0fdA/dzWt1P6dfbKXQ/CDHZj4ma/7ROW7Tbo8AOd2tmvN5+L8qRjmcTQyzGDswvkSr1z
6YhaxhsS6ss6go+n2UdAPXcVP5FVwtelwa1YxpvmvDDo7IGGN/+ALrhTUZ6LuJvAgdSzMQy5Ij4Q
sTidcd4etT/dBBT1YKr2meTbIiSbEIjLJqMT6CIPwr0p4izxxLhymyx4TbtsHnY4PFxj4Wf6M87v
pHnh8vekT5ePzsLKB9bRif3ZBWsOfOas9L4BS5WLnBsovlYO/4LPtHXsHHCgm5wAY2pSh9wHwYCE
HphxX7dN3jo2Ie+Uds5nckJ/fhsmPL5L62+bxrZL4V3Q8NprEHiEUh0ZODunkYG3k6w4nYWFsQvf
saPFELUY3qNXnH1ssqtt0z57oTfxkoHOuBtKjEtL/uiVKI9N8q6GiO7l4ZembT1c/RKqoeR8GD2S
3VHIjwN78HPb0OcT+nbmTZtpFc8YGgGTH6VJpuXK83LhkNuMMk0fD0HXCOxlpvcgX3kh8wwYcrgF
Kwgda8vD12NMp4x4IH4Nn9H9X4W/x3ytBegv28V/AEYY3DLQsMpcdx5S55epiJugi+kpb5iflDS4
HQ1+KYAyEn39LClDLVHN5MZDMgMEfe4n2db3Wm/LfGEm1g1AhU/bWLsokzQdYGzI6DjBxg2yDPnc
0AYqL+x9TvujT9p9VdRHABe3OTm7CK5nIiWAH+rQ+/kjhThLEiNDWPfeJo4A6tnl75SwKJxC3F/U
/YVelN00rGWKFo6uXfVufaeKo/NrcELTyJxCE1omUX5/2eQWrha73h3PGSXggcW9GMQ3rkK9KCYn
wae7UqUr+cAFh2HXvFuv4E6rBrxmVYiw0/8WDezz5dkvDX3+/Y3DQKxvBDTW4EIHb9/EZB/pbGVh
llbdsmjIayhtAjUdQN2tuQfd0rtRv2ybtmXQJqQESh3n9z2bPvRR9XOO05VnxNKKWBbqRm0KEk1c
5oYcp+ahmP5sm7JlnnPso8ltwrhefAJFp1GbaFGpZxeto9yMDgswsNsdO/FprFeisYWDbRepQw2g
ITNw+BRNDkkHUPJe9+QH67zyKsz98uvldVk4JnaFWlM5pWh/x9PKf0qLW3/W6OvaFn/YtCxeJKPY
HWA43RTsqyo6qNj7kK6mgpamfv79jfEIoorZ78fqNZzyLinC6lUUjUqi1t84f8s64zErx+D82I/b
D6SRyRwf/GHFPM/pwXfuRJuShbZ94RQEN1HggSoeEsYJ88EDQvsxSavpOI3iecrZGkB56TBZBhtN
tK+hu4XT34B1J9FR3uqkVbV7DdJAfQQEd2s07loGXCjXCxSADgeoyyeRH5/ASLgb4vJw+bwu+Aeb
qcV0QRR4EaJxGpRHpiud1EC3bRkb0mD/HijTOhBxO+/3zD7IHrpej5fHff+gunahuc1yVILPDys2
OjdGS1DwTNlu4vLXtvGtgFlXc9/7ICk/TEwk9SyfCOt2tCYrWfr3l9y1q8014LQD6PDVQcn6gLdK
0rve8fLMl4a2TLgjswN+LQxdjDThFOSqfZdsG/r8yTfeYcAbOZp6RLQeM0nbqX0frvETLs3auloL
xcqsChCL1V3rHdRkfNRfuL8SE7xvq65dXgaPogrHCXywKlN3CiorjJsTVHf3k5utVYDPJ/q/3se1
pd+cYQLlpcGJlOxD4GfHPnjt+E0H2c2gTRp1665dAe8jwKkbW/euEgyA3EJnvzlHT0EcI3OUoUFI
NVAakD6dr3IISycNaBSm1C9PKHhsIZIn1LWr0F1ahb508R/b7kjkl3JbmsS1OVdSAoZYCiqwQ0jy
Xeg1V1r6+8tndsFR2JVngz6YOkxxsILuSsV3nXpFY/s2e7CJVZDQL0kWj3BCFK1a0POC8ofXP1ye
+PtEh1hsy5Chaj23KsN11o3Oq18Hu5yPST8OPwei91E6Qga3TsaZ7Aa86yEjBrT2SFbergsGwyxL
N0DtRrLFt6M0gwJIcF8gbz6kxVU1r1HYLVi8LekVj22etgQb01bqVPpuEo1m4774lp+i7qxLDuct
ghuCBFAg1trnliZt3cQD1DZ0YRClO/3ntP+e1ivvoaX1tky6yMMp6GecpGGaH53UvZflnuokZ/2m
uMu1GVb6EMistEK0Imaw49679KrLVua+YGE2pQptGNRHmKhe4zomN7WPj7SqE/tqIhv9js2qolpw
yTnn4wiVhxPLQdEq442zP+/ImzuNREERcAELmrIqmcePzO2SOFqJSBe21aZR4SnY2qMa2+rlj0N8
o9RXbmSSqt+XXcTCabR5VGTs55WbInBL69ve+UHDlWkv7ah1GbexC1wq/PxBAOneZ90uBZNquZaL
XFoUyzpdL3VbNCPiCUBeYucxCtBNNJW7oP65bVUsG81AYZ+ZDtavvA8hcu7SXVPzXlpvy0qjXjum
CDEynCFkz+cDN9s6Y6hrc6TwrkdMO2BVirJPpuZKim+Gb0oAuDYYasqkO5rzTdJ012F1R7zD5ZVe
OCc2GCpCVhmAaNh7HByc/JNpP/M1p7Kw1DYUqlKGjxlHuySoAtBtMfDvIXRXVu6HhRNoU6HE0HsH
XglmyYMMhDEaGOXUI3NSQHU2GcNuEysa9vT85974ltzv3bRmYjzEfXNFveZ6Qld6Y7bIliMas+FR
stXE1YIOhzoar+ec7Jx+DUa8tPyWjaIYjObeCSvkO/TW4+kBhc+VToGloS3zLHhI0D+VjYdUVQlD
9wlwgSv7ujS0ZZ+6R3eIe05FpyMwvMJtJijUNWsI4aWAzIY7DXUEOcgZEYvwnCGZSxHdcTbV9zI2
H0CY5e18rh6Hxov2tSLRrp5CN8lBTJz08dyvFHIW/qIN9IizAmJLKUxu9CBL9CGYNo5rbbirw8br
BBsOvCsgGtPsUsr2l73E0pStDe+jsAzoKMdDxNJvHt7VCZL637eNfU4FvbGwuNBV4VM8dsEE0Nw2
g/a+N07obSpruTZYrEtlpBWpMfO5S2isd+W4BnhecJ02Vkypzuna4fyUVtFz2ZurXCCts6o1urTm
58++WRfWRdCVphiepp/CmOwyvSZluTTy+fc3IxfT1Limho3FUFo8SFjyPu6rNebbpWWxLLiHnhSY
jp3xMBuoMIuP0ruKxy1FEzC+2eAu1ytn4aVjc4duFVcl+cSHEwBqOkpyjX64yyfyb5XEzgOcv2It
EPgKwfMtVXzbVZOG3VNG2vGh4G0Tfq/jkQz1jvA5LKEKHw4jATFVmYcG5L4uFHrHa99okj6YZtLR
VWVmt+1OJkUv0nddgO5nSIjbeQzLU7PBPV6e8jmn9d6MrXAPst1pDHz//Akam0Ud3gwFkstyV5cD
GkNuQDrPoBLRTtBfDnddH7Ke7i5/+L2UyXmpLKfDMydinFfZ3dBqF2VdnjPI/0HTE5RDTsslWiFp
zjpxbHyPgr4CabMqPZUtY6Zd8XuL22V5J9nNxRDJeLwVwZhP36PK9BMS3o2PbTyChkWL6zBvhrm/
U0AFayfpQVyf3/Tj1DWPMckjUKaYYUKtNQkVG/+IflT6V0CCqhGHwlA3SESlvVXlxPfs77xmloUo
E7SDCgL+pYC3AJin47pOSFyvkYItjG/D2TInGNumi4uH3p/ju8JTTXlAL0+f7i/v+dL4VmK15Sjs
lP5M7qAcjCQfdG/S8DBNw5oa4XseBOtjQ87GVgex4KJ8yEQWNcD6yegJ5DajSjq3GFcC6gWLsaFn
qpQzk6wQd6MbiX1tOpYUESQPg1qbo8/aj5Ct1ytG8rcc/Y552kC0yOeyr+s4uJsrGQbRMRrFMNyn
Phl9dt333WScAwMy3h1OEOJpwOwnDKgJh6Gt/A+D1g19AXcrhLOBDnAKV+6n3I0527kVy7wnnSsV
6YTUPI/GG5MJ5RQfZRkEv9FXPfJo5Zm9tO2Wj6lFFYM4NsgfxlSJdD+2U9TdUg1125XY772Y/rzv
li8xNPd6tAmIuyirQTJP+29SY2/mMXyoIeK5shlLf8PyFq4ne5Daj/Gtw8Li1DV5E+xo3nt8xTqW
/oVl3VnM6sGImN+Bm8/ZUZJ+ZqCQuM5YcR14XbvyL95Fj2CxbORbhjb/EkQu3q3fVKHSx9RvpXsa
aofGP2Q4CUn2Suux945d1czyMe6Bush3reDz5EJTRcXlYwWFcQniIqEdPMxm6rd0Vw1u7q5McmEp
bIQLiiI5MwCQ36aiK8nfzHYUHgMDVGaRgEvMQ14icIOout/kmGyoXj5mfV9Qae5y1MKOLkvjMmGe
UU+Xh19wGTZ+v+AUwYA36zvHmPjT0DQPUzD97rxuPlZzWu9osPYsXFg4G84vmsqP+1jyO9IZlJ5r
XY3lKSoLKWQSICYJrmZPNlyvGN6Cw7UJiDSvR0842KfO8YNoF2iKTtMiK/7Wy+Z2jZF4af3OFvkm
7nQRwRr0ltLbzON6Rk63Qgz0y4geaVIZxznoGBgUOdTnCU+Mkq8cwgV7t1GWBAIffdoY/kXEqdt9
E13f8S8hei03vDDOhmh5rWpkA0KaNL6VnHcPURrox67Mvl4+cks7YzmrCqJfZd+6iESpg3KX6K8Z
KB8expqvpQnOz6x3riabi8gY0kPMrqluHSLPr9F6pM1P3jvtiNx17DXeDfx+zKeET1Az+SY5JOfU
tnNnIzE5C7UGWY13q8rQgycjBATbEMYR7UM+FXQ6Xl7EBWuyEZlD7LGgzLBDoOaddhBlf2T58HXO
sYa+Wzxs+4gVFEWej12f5+HWsCkkT74KKiGSTFWzfM65RHotVAUUvVZO9V9X8M6+2ZKAmoeij4Wb
34CkbNC/G5aO84nVqT8/aM/pnaSdIIjmJw7NunhK2pTnk9gNulEhcIyDT8sExRsn/DxVnpqeZg5c
xbFw3LgtEiUBfan3OUyfFNfFlBl3h2cdmHF3M+PMfDZzwMNPXaeEL5Nq7B3cLLyRVUkOqejL7KM3
Sc+HEAbemoeZdNqRz6NjxiZ6rdEA3oJgu2d0JxsCpuy9B5KZ8bufk7H+Po8NSLF2wiOQzyg6SaYV
M/17oN9ZMBsqOKazjlXGurtZRqCESPjIhPhIWGWqDwXvqBE7n8ZFADLCiQb+3lHQDYacg8Oa8UsP
nTT5vdeT56rvmiCJEO4c6abys8BLWox408USwnAsHpvd2EbhHuFLEIBOD+mNHuKogGR8qKvBweKW
wtUP1YQKFz+qlEPmvg+hpaJ3/rkLIim4zsEWLJEJVOIwiwFq94nxu4DNh8tH9d0sGFyWTUFVZLI2
Y1S0t46bsqECY2hTz5/CLgvmQ6SahpukxqnQP4uBQDsq4QQNox87U/biyvfx/H40TDjmR5pHPBxW
ZrXgp20or0tLvEsLQbCibvZBGCq8kxxHr1zxAkvjB//ePqSA7m5fnXWOnSirjnFI1SlQgb/GyLrg
qm2kaNjLWPnNONzJkotHirfvLpzSBrpkY9ds+w82ZjQmheeZyO9ucQlo51cNuhb+kzRD++vyyXhv
jci5a/XfNcrbdEhhtOrF0x05tamXnijQ1SuImff88Hl0awdAusqQ1J3NSxkKtF07Gu3vXRScGDSG
Dq1uN/EL4TvWjRzP0PhJBdEvxAeMOvBjNNGGZbVyaS2tkXUlp6CrcaBJUHzz4c8TQsH7IadKrvj1
907ReY2s10OX67iaptz5ERh0tBgC+ls8/MIr5s1rymQLf8DOgbt5GnsjEF0v7l9i0Qj62ZNayz28
61vwB2y6bqH7AZ7F8b6NXah2fiaPUeh6SVewna7aRyRrbs985GjQcQ9BGO4BmP1FCFsxkPe5U/B5
6xpmIxRxRneKXqCHdjzLy8JzHXhsPlXK/cTG/EBHcZWb/xVO0uDevmw4C9tm54LrPHSVab0anCb5
MOw4dwgeBZXffm/rmK91Oyzt3PnrbwJoyM4rGVQReYQSSZTvqCc7vYucoV65I99L5p33zjL/cXYh
jabb+NEJyW0mjJNEAndPT48pmT91IfnSF/wKbYf7y6u29H8sh1DnmZcVCMoeW8iiJ4bX0d45w6Au
j/5eZHv+N5YbCMIsKH2esUc1y57+7vEWnZ5VOtIcZMZp6gl0QwErWx7LepjNdxZPak3tY8HT2f2w
YdpHxDSOeB299kDi6rmKhgPSOydARE6X/93SJyxHwQt0fKOxJn/lE90T6IyBf+qriL1dMTprbbcL
+2MnEvEwS2UG7rlHtzfFjnjV0xCs0hwtDW7VfVIWofetMeFjU2JR/DO38TSnWyqUhNqtsV3Yuqgk
zeoRIedPXosiqcATvGLsSzM/b8kbMwRvMtrpuK8eW9ncTrocktRsvV7svGQ0AjwA2mr1yNOUQYDX
rXd51m7qdMa6nP/Sm6m3mo6gr3DVo/bGaX/W+o3QQ7PN4ELbnBu020K3Tz12/fAwNN0Ta+Bgteuf
0BbxURa5TLKIr/EBLe2Cbd6RA/YiQooniYbnfscdZ+53sSM2YVCwVNY9HzQeqN00iR+zgHs7TtIe
qivT42XrXbgvQst6py5Cn/PcV3s8xOavQw/6c4o7+TS0fy5/YGF17PQgRCE9QyZR7atwLnZznJVd
AsYh+rpteMt4h6n3PVlWmD9Yn5tmqj/lnT+sXEMLjtvOs419UCMt21b7mXlXlc6aXQ299gTpvOBg
ynwf+GPwoa2maL/tz1j2PHsjz8HvXO0bLxzARYH4mhHA9LeNbl3arOrSzkhV7dVUHExcX+luLepY
2uTz72+sWbImZArR816g3y1z29fArPVsLhxQO2vmOX6ZRygfPaqGolOqRmNQHLnBrg/7tazj+yBo
gjf1v9NnWZOjAlfRlxodWY48ha5DW7lTyMWz+yis8yLb5dAIRBdIU6eyzXZCZnk17hAuNEF+BMI/
IGuS4Et/2DL3WdKSNFA73U9tvKcsODrZ0Y2ClUOwNLpl7wWhkxGoXu9Df0qzQzyF+X3Vzfo+70bX
2XaO7XRaHbZFgxbbci8zCoHNvIi+gSRyvr58jhf+gp1FQ+9KW4sUoFb0Y2OTwjhMyjn94jdr/GhL
Hzj//uY0I3kUpCXYJvcVFdHHJi+mfWiGiCfuqK4u/4elI2cnGXJPeqF2WPbUhTOL8kNWDHUD7uox
jiED4pWirW6p4zSN2CMnVM7NLqvN7O1GEzpRsysqObGt22Vdl+6Q8VFnefgY9tA8rwBHnOm4iyF3
7j5d/rsL/sGuvyCn6vFcVexxbuiA51cVP8gMRE/bRrcspmLB5OOtmj2B5xrVx6gYk0aEv7cNbhmM
Au9F26OB7SlN24oCB6rSD7hzgjVesrNvt7OBeBzY2UCksmrd+2Czc50CJP+kQNdXdmW426pdMEVl
WF5JaJOsgfHfK30QQuxmIbTdBHXgjdETacovWTjpZJLV/Zw34Bkk5mulphUfsHTC7TTUADWwLORj
+1P240fdRAnDg7fJyoNo5W2GSgvFo5jH981AV+rCC9e1nZTyfTdwcyTXflYE4CcErCetqluSsWsu
y/vzizFo13TCl7bNuqpTA2SsFnn70zXmljTzB9aiBu2JB8PbFWDAgtHYfc3xoGkI9nn+RDmkaAbg
pPZDsSqqszT6+fc3Ts5l3cALyRDEiHTicC9404PUVVZjsRKFL33BshwfJ4wNqhmeCr9SHJn0YOqT
0h/XMjwLSQK7s5eBjSCALKNzZtGmHynS9kllQENemegP0Tzd+TPe8Yb1/i7uwVdw2R/85RV5x2Dt
xt/MzZAGk0O9T42aePpUhWH6iesMGvWJA43yuIPaVt05ApqaUd5Ve+rzUf1UkNkUEVZboZf8dhya
uftRcQkRXDVJMiQ0ZeH3vvC5kyW1DHr04tezgzIAkkTVxD5qP/aLal/2uZmQu586WT3HLMvd9uD4
El3qV2xioXigRWvyEmz/Ocl+APEUwMj0HNfDzik6HreJg/RJLE/ckFQXa1wjS27FujKJ46J9T0Zw
8EzeobcItz5Mj2vRJmEnyoSr4nh5/d8/VcTmpmVQ8yiLzmePcC5xAgitScDmvLa771/9xOamnX04
rc4E7DEezUc0417DSX0ggb/iod73GsTuHWxIJsIhLNSTcs0JJETkVrVOf0BRxRxDugUfc/bx9n1I
hiGb4s598qvR2dUzc3fAG//Ytv6WVU8omZeYqnpCcBwfu6kzCSBkasXnvb/+4FH61yv1vCKq1VH6
OKlS/yiNkzsP/TTEhic5DXOzLSvzN2f8xvlVaE4eUSXNnlzP/WOAUMeboskOl1do6T9Yy1+T0JAi
584jm4Kmvge1SsG+drIJ6Z/GdO4m9DYg+1aCmUAS2GEQ873qXt37NdnD9+0YfQD/rn/WdbV0UBj8
UWty7Y6vEvFA49SnvwlrtqZ8t+S5zyv3ZvnDoe9Q8IvJYy/UUejpgfWQ5oHYyo7DnHvUZwDczI8k
XXufLv0t67IzeY4CYebkTwx/K62bO8nUw0zLe/Y/nH1Zc5y49/YnokoIEOIWerHbS+K24zi5oTJJ
RggQmxAgPv3/6dR7keFnmrdcczPjmkKt/eicZ+nyg1FA7V6f+rV2Fst3hGVFM2bWvAJL8C8scu8D
hlRK4H4SY/W5FMPHAt6lfD3KCqxy0la+Apf41c6qPTSSfQhij3W1WL54yk7AC/fkSxl1WUz9vICd
y5Y86MreWMoD1HnAxg4Q2e8o8d4BIPj78ulmMM/Xx//9z7OlQgCbjdJapvw7aesjlU+XjHfnfizm
Y0udADYhTK6zIvqeNvzgS9ldULq/AsU/z9lmsWDtflts67GEeg2AB8ErUUFIf+MFYAPwfXJVbdxB
70fJbMm7rgfgo4sZWLSxYueJeXeXPV6646GXzuMQ2KPotppamY4lFbutrTPXoZle6UyBusvTvlAy
ZuXYp8+R9dLgeH3a17q0GLMIajG8od74WjrDru7De17Wn3Nn+lQN0c3lSWN0uzF6K9OzpGlLBsK5
af3plbQz2QN4gTzNZrFgrR+LczFVEWrRpTO9Qrdn/hU69fQPCbLRu+MoEKXwT0bYw7zoMpRQX24/
dBmyJT9bRhZZ/nEMv4cE/rahEzZxXmVbNYqVkGdJzW6tDw/rofG/R9wcqnDakSJ64Mq8dS359/r0
v3/qMr5I3/mNgT2irabXqe1vL6L8c6f+FAhdYvZZ2W3knd6/teAv/N9bK+WscsOq875fbq3LAV/k
qLgUzmyOVVcfc+N+9ybAShu9lXtY69gi1uIwy2O9Gcl3lQ6PNGA7sPRePKtOl44JwKyuj9/Kml7y
uWU0EL8ZyPgqIPexS/3aSSYoum7ciSsLYEnp9u3F1LPuotfZ8eLQc5LW1HdTNT7KjG50YKXYzpac
7tRLLZzAy+jVnYDgxCKDJeObG4lPsE8/UYGBgxl4H+R5PCoYHqTtRoFgrW+Xv/8VyACIy6FphHb1
0B0KQnaa+CcR1N/9LTOctblZHAljpvtSjuXwOsjotc6BiYOVlNh4oa+cz0vOt57GEKIu3LwSDku1
jhafsrqIYjJtedOu/fpFPOTCmzR0TD289qIkqABRfSM1XAyvr9u1n7/Y9yN0CUsCg6VXt6xUHBD1
giL++XIfX//+2uwuNvzY4MleV6J/bWEnj8rJ46XMCtOjs0UhdGN3rI3QYov7ta79wg/1K4FY+F1W
kPKM3P/HgE54Cv53fU4dbgxAqPmr2wVwDsXCKS09KxjV4tI/XB+llR4sCeGB4HVQzCZ89ZyyAVG2
LGJh23+uf3zlBFyywl1fQ4w8cPUrtNRfqR/8vmxmeLUhMO2D/49s5VonFhsZqCwY3KRMf5cT+07h
/b3zCPwwr3diZZ0uKeKcwcnVDm3wWpcB5HOKqO/eGuGIrxQarRtb+b2BApJyqbM4IPM5dZlj72C/
PvIHmE1V+jPzOToVN5EOyL5mTt7GuRpcR2107L1RuzR66fBfx1+PIxeAs0Dd49iwAmVpSwd9n0kr
2o2Afq2Fy9//aoENzIHKd6HvbdS6zz0FKyfhVRH8vD4za59fnE856pYebtnuPujcr31T6cc5yLeq
x2sfXxxPSHu7fpDN/HTRNYCrYFnTeB5ytvWofW9ZXUZ/cTy5WWhJ46XiblJWVJ+DIWq52hFR5GEy
0jYrf3xskBZHFBi6UzqleX03zmPBEmCDO/Z5jnjWbQSgKx1ZJnJHL0DxFQftPQOOyIsV5E1lohxX
pjDlcsMtP4aV+Vgmbn3OO+2kJj2bvMj1HhzasrrxOPyPN87y9+4LTMgyI0OAQZSNdCCgbfK3qaFk
P5esTsY0OgF3/ZHy56WVxVHFwKWK0IP03CqodSEylDsyK76vi3ne6Mh775BLE4t97RPhUAHszF0m
WlO4O/jXu/ynClQWBaCzRtFwY5itLGiqjFevxq+5u6Vz8f4sucuYBBWjQraln8N2LC/no41Y9qJB
461211fz2mK7tPvXidI6Yy6yqOTnwgKPooUT3fht4CUOzBc2wtG1JhanCjwq/YI5PDq36TycIAWQ
nf5MTuYOW9zBtSYWZ4tQToUJ8kNwiSCUX0QVpEfKOkjyy79dH6j3J4Iu80BMTX4xo5h6DxaJ+ZxP
pkQJwYzAv1z//loXFscKvMc1XEZ4eE7LDiJMc0oS4k8s7snmKL2/jt1lOkghmyg8DPpdWGvYFg4m
kj9JzTtycPreEf/6U5rNP+cuqMVDXUUfgnAggbZMFI3e0LVmIPQUdU54siOlTw1S2Ld9NTobifL3
73s3uvz9r2WsmOjINPTVyQ29KbEVUjgthc7XaGziCfjRB8OWF+/7C8FdlowLMqeOwFp7on7v/K7L
bvxCB9AJPrIM3KWTIZvAzMmDXt13QZTnzzmQDd5XqVLkye3cZ+XWcv5TBV7W7S6Tstj4uBUVhHrm
4q7vmIS9AayS+R1kgVh6QF7Kmz8HDmxn3UMFxBrNYrdizvBapZlffwrSSnaQ9BlZm3/mvRTsdsr7
YvwXpTbR+EnelLV5yLuog3w2yNGk3fJ5fH+TYC7/O82kU0HTTu54Qjl98rKkQmUh8uD6CZWAL7gn
6Zbn7tokLxoC8AM41T70z8QfaHpbaPDCY1GT8GPnrrssfRHWe70Cp/ds/NFOL5a0VXQUaTXxfV7U
wev11bTWjUVM1ELoqShxnj/BBai+t27UPVVlow8f+/riyGJ8pi18N8U9B2VPfTU2D8mRUNmNH2tg
mZslLjDh0ELFEw2seYCCWBmxwyT0Vsl8hf/vLjOy3HHywA/y8K6HHL7/1GcGpmv7QjPu7ZgXAGA0
+vBPyhIQ7vid7xR20MeakB6I2dpzLvzYdBAQWuLdzH7IynqVSJoA3vLTa1v4XTS+NHWYOjJ2y54A
7ZwRRcLPA3Qzwa68Pgt/ioHv7OSlnhcVlsFbawxOSPXXwacRMGLWJUx5EzkWqdNVKVSSDJRN98RX
oQZgs2rgUI3EIZRh4yBop2ZvpVs5b0HWO/4xxAPcH87Xf93Kjv0fjVBdmkGFqXhWReQ8+DySj4Lr
7q30M/vzehMrZ/8yB91MXuh0QmR3Q6h0UqSZOBI2jSevraGzP5kuGfEQS643ttafy9//umj82eKf
Qbon3yc49vrZ9eKpLqaT8km6Rchea2RxNkPVhoyqc4rntmoLHVNo+IWxDrxsjMNg3gzQV06HZS56
sjTrc/hbnFzElm5MAOE0e9AXgKi+PliXGPydlbnMRNckL7mB8eap7LwZ+8L9zdusPXVRCu6iqrf0
KVY0F9xlKpqRoekC25M70Uc1CDiZrR3/BgiU0L2nVM7RTUFkREDZqosC5gIp+K3Ykga2WWzn1E4e
dii1NimA8FNEJ540tctssQtAAPXK5w8Nxv+QeNrKorzasscxRJ6c5j3dC4DCYo+NX6LmQ5AN3Ot8
eSgHQLUI2ZfPqcoklEJBmr0hZW37XQ7Ay0ZI/+eAfGdmlznyRruuoI5sTmHWFBGH/AmwWWfN6qhT
8SgCJv+pezCVDiGMe9scJ0/esNhFxrMWMUWuPn+jUFsaD/Ncy0HsBAWOdZc5hctV7DoynfdTa43t
7xVC+qmPCZFj83luIPkHQwE/03l6ylNUOv4NWlQ4d0OJGvoPPL8Agdlb7lcZOwjJG3XAG3oUX0rf
KPdL2be8TI8OrMyqp8mH5GmZRANsgQ68gIAgPfZINo6/4PdMAcd0+aiqJzxa6NDBJ7Vw5W85E+LS
XZP2nXrzHS/r2X5qdJb9k1MvI0/Sc9r8lxfSKL8FU9hXeRzWTUs/j0MfOtWusXhfQwZDtNWR9yCA
N4mvIAn/CIHpqP2K1yv3kiDiYVskaVv7GcQqIzfo4hImyPQ0zyaNHpFsaHybjMYzk3f0WiOH4K7W
sm2+F7Dx4ce2913/azh5adXvRm079zbHAODRCPtMxJMAVaX9iZA8T8kucqCRdQe4rc8fIWvhpYe+
Jb3+qgue1+2+y01fGxTbJhQOtVc4QMSORArdJuHUOxeWeOnMD4WiecZgmzA0/RNekbKCTAFUnbwo
TmuHAYJFqrzKN9bfyskV0v+ewiRyNNd+Y8EHkEzDAwa92qVh9xEHMGyicBE3CdjuGq9ym2cjA5GA
okxvFOc9rLry4aaJgD+8fiasHPThYrP20B1z5i4dThHlDTvkmYiit2r0c6hOz3lZb4QIK8O1zHvX
gEPUpRqbc1t5BTIwFQS04DEut5wI/uDB3jkOlknvVGsd1KFS52jg4cBvFchSBf1es0IIwN45qAJ4
Q4wQp627GAKVvEbzJCgpbIF0WxxnlXWI423Bp/xfM8B049Q3Ba8/j6DvuzuNOwSq68LNvQe8vk12
UGnkp28N0qFPsPw1811oAZO5ayHBQndcBsP0LEMr6BfiWjE9pJUL4ZJY0qIBbt2H3inZAXcLqEtS
B4Og360hnUHmZjDtbuxC1p+Eo/KmO5oZ6elX/9KhZ18hb/WW0sxXUGHpIQyVcIR/F7fzsmf5nRcB
ROXvLcyDwL4HeMu6sa27oZp3I+6iXuw1cy5HjrZ938RA/Ah1hDicyXsAQUnf7lrcRZdiaj6Tk+Si
GwBXo233RUClSvTx1MyTd1a1IeLYFPlc7XhUQSZvJzgJ6j2e1xIxplCW2JMfNpFX3cKeRhVTTKC8
Vh/asoFK323HYcr8SMsOEOG9r1iv9D5DeqNx7ojvptAd4FZD4EuzPCzO4zBW5W/EyVX0uRgU4z/H
1pKwx2hGbmQShlINZC0EBELrRDegwtZH2Uaq+RIiMHLtLuNFWAR7ODMrpW9Q3GnyJGgsq/cGGp9G
x/MY1AW/H/qhqEEM7rscTqu4u8NhY5u9V6q+bOdLQuTvoA3TPed9Rk79UCF0y6PRsjesr0zdmnlw
c37REoV2ajL2Fo/vuII5tiz3XtWX1efrO31lCy5Lsi5EJxoKiTCAo9M20RxBAKazJh8pnF26eAnB
/uqik7GCALI83wXYPmGSUicvdtZNP4Jevnx/EfdKz6e+rAvnyTcwE0D5D/pRGEKtqpvrA7QyR8vS
Fs2dLKA4nc4yx5FLQh4lBY0eijkLd8QzOvlTiHc791Mk0273sUYXvZqQjxbaK7P7LBr0I6WtAn6z
cIwIsQlk4PMbx6F+Knfd2AB3mVA204khGX/ROf4AhAYju9R2iFAQprWs8nvl6ay/z5Wc0n2eg3e7
v97JlffRUt4hyiW0C3CQ3uUdt+x32buB/NYInVavHfjQucWBOYRgcTFoV1UfqpL8jwl87wyjEDVS
SnMHz/TYmMoJYkPSdANqsLKflmbvupw0nPfgCIFnBIfDYCag0ewywIKuD9ofctZ7V9riasYhHlQ0
g+xJ3YP4EzwYYOtdMLoDamHPbBHbBdkNiXxY8iViaGpOEziYhWfYfY8qiAsvaPEnJiEuI4/Ghde9
3VVhqoFWdzzR2COyJ0P4TzkEUzPEKS6SKAfQqCNvEy6grNhXgGhCkhB3QapoTLUCmZZHTjSaePan
iOOlG2r31q9oLveZP+XkVJOydB9Lq+dw3hiHlZzxUpSCGtOEVZXTJ1RtcV2btO4mEnNGcoCjOJ2N
PDFSOD69dTTyS3dwAJHVuLFyV96PS82KNCwrkBFH/cxCp0/GIe9vbagErDCRE2+o2UJOrCympTgF
s20fNAPvniGhgBsxa6J7J2roBjx1rReLo5kL3Ca5I9kjE41zoB17SXvkZIoLEaCh1ev1BbvWyuIo
S42cctkR9th6U52kAQRKCoik70kf3CIhu6WDsrYevP/eM2MDu+Zm1u2z7otS7Khbhu0dpy3RKoa7
o9e9+QWxat9q2fApnoOw1xuH9dosLYJ+KOCNo5ig5QaKc/QvVEBtuKtKPC02lvra9xdBv0YnILZF
+ZMoQ35b1Cb9NHd4jl2fn7WvL86TMUR8JHXVPiM4FbejztpjySa9scYus/zOabVUhBjhyYAUMs/O
xAm8T1ReEkbSgZxLFfH85/UerLWxiKJ4VQ5Or2V+hh5Y/91GMwyvWeDaf3vii48JSbtLgQha0D6s
gPR8gjh4E+6kgYjwoctr0exKGTXh4XpfVmZjKWULhhppgMTNzrTyg8e0KexFkKhoXq5//g/k4735
WOxGbiYVZVSKT2lPeg9CkalryW1LW+i04p4o8+a+zZl+qW2TThIKADXEW0JlKiibGZJf6NO8mkl5
LDs5120cuF4ZkmSeuaofoO3VI+N4/aeubOil8gQPnDTPHS3Opg5hFQ0EPZuGau9HI8PLHYd8Vwdw
W2yDjX2wEo0sxShGUJgcwGvFGXpZ+lGnOJlk5ef71IV6N9yOVTyUbEv5Ym2aF0cGM5D1nnJsCwlw
A9/BIBFlHIbDfiv1uDZ6yzNDBVmDRzV5sp4s/elgAZrJoj3gRsxKSDPWY8gPqFW1kqJYBWHhC5aY
Fh/MRi/lKozJOVhAxn1KTVZOj3YUc7jzHM/zb6oykOXt9TWycrcsRSts1IfdWLXNM7HS+aZkYIFE
kCMPTyBhdySuoM28dQqvrI+lViwtRKhpHfhPDJyXfeo75NY2+p86H+kTH4cvfY+b7Xq31vLG/yNo
kc8NU6oKn1StRP1GJq3rhHh+yTQMv0o6QIoFbtD2iZra78skS72i8o8Y5T7f+QBAF2/KgW3fAbrY
XuckYOPp8BTQKRMfwgK5S8FZVvOs0XXlPhchosQ2ny1cSbsJmVRm9tdHYeVYX4rMSgDSFdLz9TMe
6M6tVcXlvAKX5KZDRPHBblz251+vUwwrqo5p3jxLKvSONDhomwmvuNx1PiYn6y6FMXg39OC9R/QZ
uv/zk4F62lvuVFulzrVBWh4kEKvtwUKxz7wr5V5ONQQ1GSJRVNH5xjys3Rl/GLZ/DVJNhTvzoSnO
SsNiJR0HmigPxf/0UlRFKujyH9wZDmnY4nbAvb5Tmff7z78Y2GnscpImM87Sjd2xtukXAUtdEuSK
oND2nBoNu9fRvKlAB3Gb+SHogR9dfv8jjiHLnLcto89E9ZC8RgXnnrQOg9yHLjfeiiuTt1TISOHm
3YxBqJ45fPd2BUCO/o1HKpHFMBOGrsX1fbQyXvRyoP09fWUUzqNw0+eWW0/vmI0c2NPoDPmkIsy0
2Q9VmwVP1xtb69LlR/zVmG/ntg5YlT6zfnxkddHBzAn3Z1+xLT7lyjm81CJVEYCNrTHpM+Bs8qDK
EBSLqid7aFOd5xbeXHNot+jSa71ZHA+Ay01sLkT6zB37o/Xn9AjNtzqpIvIRH14kWaj33/FSTYQ8
cK/T59TCwwYpUij1JVER5f3NxyZkcUCAogY1ixQTAohIlagADzyLwkcyd2Ir1lgbpUWswaOZqIhW
ESp7rXPQGQDZHEybu16600Yv1tbwYs8baBaJjOvgCXC36g38J95GEMY1MhJJT6KGfENlx6/qjS2z
0qOl2AeDO3I3IEn8UqdQ3oC0E1JEYd4ljhjJ/vq8vKu7gZlf6m5Q5ZSDzT35ItqueYFr4NQdJbR9
8kR7Q+1A7BznjClLcs9he4y4ZrjgNIYGvuXXf8FaJxfnQjrMSFegyvkCZYTyToACzXXT3gDK8nK9
gcsueeetscS6Kyj+zpFL5Qvvii6uDc9OuVd9xL3qMn6Xbv190jgaF1HkT2c/Z82v1vj9V5ynmdxY
Ams//vL3vz5vkJy0aSDtudZ2+s5l3ew7X2cvHxuaxbZH/XY2FBo+L2lYgLjbzzWwDXXdFxura21u
F7veCK+3EYmKF7g2FGUixhnXCVNz58ZZ5wJ58rFuLHf+XFtRlm10JoUMdy2KPjcRMx+MMf/snL+m
gLkpYjFlvLNJjfOPybU+jtCUqGHdJOqNFwT1V15KS1Q7lN6lA3tldrauq/P72h+r6iglStEl/EGx
DL7nxG2LTzL1p/K2YH0ooUaeOpHZQ3Pao/sUFab8SBzfj3bIdgY25tIH9FBOGWECJJugeRB5Gzif
8KCNIgHD4ygfZcxnq/pbt0VxkcWoT+l9pGaZHXBpoghnQ+qk9ylUd74Nbjf1NxyMhC/WKzS9H4Pc
Tw/IBiGr3La6bV7aPCv4nR5zYiFrYgCUjGuvHNpb64+k+YkEWFXtWemg6i3cBiIrHLl372BFMd0h
lO9/2jRUKVzs5/Ib96Tn7smFjXJgpJYhYKtz7d5zlqVPNKN8OtZNQ/gdguTwtwP1oPEfM8um+Go8
aFofSQk7EQgDTC37NJqwy/5RUe/bNh6ZwuWm8960e+VCmDaBajzearpIWcL6qUBwIsP6p+rU1Jxa
h+JBxcOuu2eqDR40Rnx61pUau3ZP0wa9FrIsc4j0prOzY+Cu2m+spHV5rKFkQ4c9NFTT3iYa9VQo
1cPjsblJMxuZGJlyiM1QKAXa73VYDcFn5rXzE6vrOToIBUneo/AknaC+FwTzoSjwsIyLoszFDclC
5e78iGoa82nunFPB0w5UiJhkFoLUcwQpsJhBk7287fPJPox4G/kHNQDZ3MQmgr+zik0OUsK8g6Q+
9O9NDj+TIxeeGA6Fguy7gaXKFLSoOmvYCd5PvummfTvX9Y9wmgZ2014AKnEFrxQG2j8ihWMGqUz1
yXLLvxRuDurS5MnmX076GWsC8/3V6WbPuUvVMM8/ahNKc1uX3li8aJRy4YIlhtTBiujt1yEz8y8D
eyw/Tp3JpLshmysej9x3vgkoxDSfalO0TcKgVZtDDwUH2b3pXQH1ib4vSSynoG52rA1olNQgQHjH
LJTTnQ/rdC/pqIa0sg2n6B6VWwnuFrT/gY2htoWsCkRSixMupZYkE6in488GYI8+EbrDchV2zIuj
N0NI+yfk89tfkWdo4qhAqhvaiNB+glxPANLL3IV4/ECKp7gd7eiku85U6KJqLmPWRUx1cO4SKkpg
6DEkOfRA22FnPeBED8EFapwEekBKxDqs+aY9QJ0h9daXn2dgRKo30bg9uQkgouyjj/PgQGnuclVX
GVSBY8EuzkaOxithXzcAMUNYqGv+dXG0v/KSjNkpyuQsd0iB+78KMeIPqZ5h6hXKqoNbPOvoXZO6
BUn8PgR/qiosmhctsApJleH/30nuN56KPRDrTt0os+KxVVw9wxA0GvCDQGC768q+yveDKkxxC5iB
JYcJaV2oXjmzvPGN5ynsMVXO903hVD6NCwOXqbcuCtwhLhRK7fdzadtnZ3Y13WPJV9nOixybx6Ui
5ddWiUnEg6r5fIwy00PKczTIKaQAOAMeJRpqAVId8OM9M7v+oXUi/VrKDqXJtKUm2gnCiEY9bIR/
AxLDbv/qGlp+HaUrXh056wgofDm2SVYDnP1i3Qu6dowqe5pyTb+GLuz8EEiA73DnOGPKNi6Bldty
yThKA6PgjdPysx8Uetwz6kTeDu7njTlEoas+otiBiGXJO1IF6XLfz72zli6UUClEwqKEVVuiGisR
y5Jw5IcQ2vKzPgJRIxgTcBn5Y+C4wwfHaBFuQQyb6airsmd2YTLpFDhGboAim/ow3wha1jqwCLm0
ZyA9NubZc9qN7pFcXtyN9T4Y05NFyEVCAwcsv/bOE/XLZ88Y59hH3lAlJuvFxx70S8EXlmnakKLy
zkNAm+aIPeWGhfrsqHneco1YG6RFyAUuCark5czPHu3Hk3F6eQ+ZDrORW4neD9mXui8FA5qxaCZ+
tnMz7KDMojVOOV6RGVJmKAuOJN9XnvNtiPgWpvj9JsmS/ANJIQrQo+FgNIxPDBNvjScSo2GkiyPO
Jjhadn2Aumo2gu57PW59f8OTJfFHVu0FBOqGZxUUsGpmeqz6uOYCd8HQVGYrU/X+XJEl+Qcyh2yo
clCnNDQUdExCGXo3DvzXtlw81xpYZFssh+FGz+vwLFQDaJLWnlPvBqLnX9fHae37i03vB2nOCluC
+wUBhSbhBAokhywkMA+83sD7yRygEv77ykoJD0NfCPMyQkBnLwHW/A7WSf0EI0pzVKjrtbshCOUG
3HBt2hdHAAu8tE5Tg9YCQOJNNgzYQELFodjkFL7/miBL+oyxRRuFg2deuEh/6SHwQbUfO330ewVH
rHmyu2lsyCeXiemDnVocCMROXV5JaV5gh2BA7cYmMT3oudml2euz9H72hUSL7AtMUEG8D2p0Svnl
3vTdg+JteAMHwYcSLKHd9VZWZmdJqqGjkiwYeP8CyoeJeeDpkzsNjzO2y0YLK0fNklUDmo4fhKVx
zxQ3DFABvElIa2N5QW2MpBpi7psnbqtjJaKNAsNak4skS11WlWla+f+aJN78w7oqET1O1T8twkOp
i5XbxRPW+camWtm1S96JCMoq7aIJRVwmqT3ZQkq9VwPKAhsNrM3U4liwVPNpLPPhRQxQqEpEHkzi
NE+SkqODqtXHyLNkKXik3EKKnFf9C8kgwNyGQfPNztw5VXMVbRSZ14ZqcSK4eCcxB4iqp2j0ZvFI
ZwTvCTC9yPhfX9Qr58GSaTJWzcSmaJhfSI/4GwbHRwaP6F0xRq9exe6rJoRabFM6h+vNvauwExKy
ZJyQUXezNkH7ou3YjWcODhKCwc7hxN4qMWtI7GRQpnkeYb/Lf3Du0eBTYSsgdGIRVi6PQ1/7zqfr
v2bldF9SPowC7EamBiWUbPZu1aAffDxtgeJ15V3Jw8+IWDe22cowL2kfLbIBbt4rijS65jARau9F
jZGF/fRvUaUJMl4PHRmerndrZfkvUbv1lHdTiTLYCydF+mT6NvyWRpF9cEYaPH+sicWxwaeJumFo
xhdtZP5IjAY8gLiFvUWgVG+B/FdS0GSJzZUDQtWQW/Iyh+3rzOc0BvfOeaBVO+L577/4URr3E5Zr
lM/BY59vCUms3CdLzC6MgJ22VsjmQyAWbqVyiIp5x3zmongN+eEWEri1zz5fH8q1pXHZ+n9lEVvw
B1NISJLnelIVAJk0ATXXxWg6AIZRFCudMThPJPoYdJcsqcCwb0DWBom4ZwKGTFzkTsIcfPxPjRII
8yqBg94+o6ONobk3btxsK1xLsiSeaJoOuqui6QV1/6IiCTJtAELHsgqABI2j3uB9noqeeNEOlQZ3
vpcQGBffkBWjzl1ZR3U27GDvmNtwb5nH5RO8rhHrbUzB2oQvYhTeqlkV4JCczSCkfuEec8qHUUdZ
+DDrAJkGZD+U+x252DaE70UjodX3oxg6/JDTkKeImgsAPhnoCnklqjh0QbRJWKDqH40n5fhVNhFw
w0k1toX8qVlXQeM5MJEAgglYXyQ9TmCdXkrVZRsUzq2EuI4hO9Y1Etm2tCBInIgeIlJBDE2NwYfr
Qlfa4cs0g6aKYUvn9gW6MKXe1cTUJThyBYQJ4taFDOCvwil9B5CkAC8HsA1YTqNnEQQcVVzgwiDU
ZirY2deotarau8WrlrY/RlgNN9h1vW0gCjJTv4spJyF5phYztTdFmNrwBqo6GT0U4H64el/khIFG
lKYZdHV2Kmd0fKJhOFEZk8D39RflcoEKYloDi/XCfDh5vwCt6zlfwZYQeZGoSkxQJDRtSXsT57A8
a56A/xyDKOFOP3h3U1iU7E1q8IF5rNoiYzdOCPFxdsOsg4rkTsJ2j+CXpg7YkkhPRciHdm2bd3bX
DqMSn5DUFdTfjVwouLxrvw/UwWXEa4+4y6kWiQfJjeq2zvsJEuOQJZrCTzSN4KIC5AIfO7bPhomk
v6+vurVFt4haGWn8Ecq51bPlkAUjOMZI1TtAqJjnxqu3fAFWIoglhYlAwz6nrgyfSUCQtvdp2asj
aoVFtLG1V7qxpDC1sP6RE7FIWQADN99Aa7n5XMOD9L6G7+d0k/N6C+ix1pXFpVNYWxVjBTiCPyGj
DauLsHVOQ+MNbCMYeq8BhgB+0QBtPQI4IdXgJLMXnPYwQiSQE7k+3Wsfv4zfX+d8QSuF+B6PhjFD
MEM4AqwOwcb1j7935V9++eXvf328HtN88BxO74rS8KMAJADKOrWMy2ISt9ebWPv9l7//1UTb9uB4
tVafRFmEuzoddSLa7OZjH1/EuVJDh8aJSrDHYCES+1X6zUElY3f942uDQ//7y3nUSuaD+Xgyk3ts
vTLdi/7/SPu25UhxptsnIoKDEHBbR7vcPrTtLtt9Q/RM14gzCCEEPP2/6NgXHo1VfMG+mZjwxKCS
UpmSMleulb2iU3SJqMe0NNrxAdbY/7f6UOD9jZsB3SZeuZTyMn1cCxPM7yGaXSXdKYyG4puarA+R
Qz9z1dLoICLQizeymCL3Lvay32MC7Ahn7V+FUksISMPa6xAiDlBHE4/YmGwqXgXk8W7jpjw7TiAW
btaG5dHRQ3YzN0CHhTjZE++3kgbtrplNfH19TF/XnDa2Kmvicd6dhGQ/KfUhszmkS13+po9rTtvS
KMgsWqSXquX2vkzsR1HHfOUvnwf95K4ugLTowJTuXV1j8+9UlwJPhfIMeb2+MibDah5rh00/ETp6
d2VSt9vSQXZgHC3wAIzJ73UjaG5LiMuDtuLenT0Jkm3LLEfhJfcdvC861DJXye6Fvqs571igLWmi
yr2TOWFbReOPteoo+LjmvICz53Y1ZS1692O7uO0hwWJvcztoltqMvnxQI/LrUKCWhhz9n26fQGc7
eR4aMLtmuQPwY3s7iQS9knF6U5QQOhe04rvKq+z5MrQQPgw7WMcI+Tl4t3J3FAyK2qJTd1OYZenB
4mosLtc3wVdP9Hl62pEc9lZriSTAAuK/Fbcgvvzdes3ZTyHyiIbXd1ybF1ItX91j5pE0V++LPpM1
2IrYJpJQuki6qth0jIe3IFD/ZoPqbWHNDI6j44KY3eZUOo5kG+g8Pua8Kk5F6PwgXTUerq+ZySrz
3z+5PkS6e2dwC4yAkwLq7aFb7/yxjhfuGqbPa55fRVWHFLiDhWoZnSBSA8ULVK/tlZ/X3J4WnQRM
nODXs3b4ASamcddlcmltTKuveXuflcrJBh9fj0p5nyQ5fns9PgzOomyHaXk0l8/iBBrXEYR80BcD
cPueh1bSPRPXJeUSt6FhEjokqLRq2qRZQeHzhN76TsYAKvWK/eAiO7JqD+klZyAbQPjLOwwBPSHc
4pF4fOEFuiuvf940A82tK+IMDNlBD0hi3pN001mzGprlXybHXcoCGwyh15uL0JoA/8iCZNM53TvQ
O9Z9wvAKvD4D09fnmX1yMpBRt+B8QsPphsfp71mE9uixaumpY1qfedRPX68TLwtcGeLr6YTuogo5
0b0o8xokBXhELJU2TXPQPDmGEDt3kgHMDv5QDN8sSf0nNDQsYf9Nn9c8WbBSllABQBdz6hTPDjiE
s02Z+GSJis/0fc2XIY3ehqr2QJDRC7wBkzHkm66N7YUDwfR5zZHHyks46K1JsgkT9C7YwCPZ7rgG
WA2tBL2sHAme+rgI4Md7lfvLCiEA0fTJEnHD1/uH6AXk3M8oEn0Nfjvh7gQNO5aeUtbezgfado0D
EL14PIQVaToisHmadgL+2KnCbYyW61XHANHZIuNBAkblzQEomHCtBFWRs7OpXNMANi+/7r52WwMZ
6MS/k7ysN7h/j5tCWmDFT9Atfn2BTDaY99VnH5YCUnKeH/8uxqHbBU6cHYKxzo6klu6qk57oMmMe
76xUShse5oriqfE8/8jHIVu4qXztAMAM/nsCPB1FCUkxbCLPDr+Vhax2BFJyC8vz9c2O6OpiXuAB
HBJIfH2+ryL9fA9y0DtpIWsBfftjSZ3jdTuYpqH5Mesghgo1tjlSj1V6iPoBRS4h1cJGNZhZLwtz
YDxtdG7jKHO5ot9A3VYfELjrgy+W6hGmIcJ/GyJ0QReVV1IBfIbDQMbkp41GjM0kumRhEoY10tkG
IYnWh6GIMQlaY6NuUDhFu1ncNM+rbPCfkq8KRscD0d/vMg1eFZr6b50wLxd6uE0/XvPlKu8nP0VF
BucAyrsbm4kBGNqiQIPl9V//9dOA6IVeAlBTX0N47QRCqJs6GTfoNz7btX8Lrty3dUNoR3HIAjVG
HvBxm7ATfCdZ9BTlSffLrVp3D3E/fwGNYVor999biYge9TQCMZ2N7UGjHdmTmbcBT53r0zB9XjuS
7ZgDOokmp2QjoHi+AUxV7iHVm+7WfV5zZY4SWQ3QdH8CpwESALFbJh8E2aol8hLDz9fLtO6Yx45o
QLG5KSBwsKkaVexzydZQVePQ0QuzZQv9UEg0EuSqQH1fSif/UaLR2tsDvTSm68KdTpiUxrjj5kOh
Tmok4ldOvEJsW1GNCxvVEIv0mmyeTJyGAsiktBvoNyXku6tS64Cq3usqG+vF1zzreORPpXuq+yDa
gp503FocecPrXzf9/Nnynw5lW+Q0KZCqOFEGucA6qVAYkw/eMCzxPZkG0B05asACgBf4CWkRYHgm
dLaAgA0qSBlNxpfrkzBtU82JYUy0eCd2fyqVYHs3DwqA2f0FjKjp45oL12hjRoFy7E8sps9u4dnI
7ZQf13+4aXE0/w1lgtpHNsQH0XjyCE8Lj6mdPUMrY0k50RCq9XLX6DZOgho6RoC4lkroN450s+sj
V5H4z9cnMZ+6etsYvFgveNVoSrM8wXi6mY+DWe0I/DTfqrLfu2iD421waKd1dRGik3tBEAeAHzfF
WE6d7dsufA0g7n19HgZD6/THQUndjisLkqhsiBX4xiskK/Jh4VA2mPq/YjUpUqkpnxL0xKfVZpZT
o7i1bHyw/l3//YHBDrory05MXe3g97fO+L0k/Y1lFwee588UjUWZ8PfXxzHNRPNoEPplblcrzMQa
HLb1sxHodU7otiqnpUZeky00j67KCu1BqrZ+g+oWFJaN5KfO4tX7uhloLs3Lxq1JO2Gl6hJqg3Gl
xDHphQWKQrruXkE1zybU8soBbRcwRgORIB+0cFuWlEtUUAaf09m0ykJUie0O+Dx35L50QZ+apt+Z
ndwEovI3VuPfKdCMXl8ugzF09izJ2wIslS4GYy562soe7T90KpeqzIZ9q5Nm4biEsBGgw7/JMFib
yM7kweEtBzuG+mEnrfsEys2n6zMxDTVHyU+nnQ/4jG9Ps+pxX0j7hxjzOaedDLtQJO6273l9YFwt
YQlNo80O9Gk0D33c41jEGG0asxsysp8gV9zPAX5wvb1tN6tyk8TXHD9hfadUzXO2sWv7UsN3tqCf
Wpc2JL7m7uDgQl8k+rPYppOjtY2muNk6ZOkpZziffM3RaRGToPOt5FIOFO1oHVqaNmiKSV5RCOA7
bLw8XQhbpl2sOb3s0cvjlBO7MGl7t0mOaIWWTgtVwOt7y/R9zePTQYTgWCfOKU+yR+7WCoAZnFPX
P26IuTotF0RPPNFCYOeCLFx8bOZGnjwJ6SHiKljn5X/6bT/t1tTuIZpHcFFTKhSnOEymh0ahArhu
ArOPfPo60ImWF/AhuYQjYF0p5/5ubGZSKL/8+/oIhpCoM3ERbqNbbkSkQonPf6sybxvXQKN7/a+I
B6+dX52dcklA1GBronn2FLhzooaySzIKfouIm77UXpU8X5+J6evz3z+t1ZgUTZxD1YxteJPanG1A
7D2BaQp6MRFdla4HUfG/x0APPnUY7e1TDO1F1SUAtIvFS6dpAppT43rWi4aN44kX07QlRYdcEEXS
ct3yaI7Me2iFgAcNLJUJLs0qiNIXi+X2zfWvmzxNc+OwCKwBh4GDVmYJfAlNyThu6gDETBuHCr50
wTEMozNhyQzcygmpsguIb0FcpvJD7Ef2qRqclQl1nf/KBjkxq6uuukjw7W5kBZmAfsiXZGcMJtah
YbZokBgbZXbhLeiFRtGjmI/u5N11I5i+rp3ToWP7OQWzzmWUU7EbAm/8TkHCtHDRN6295r0igbSm
m9XOqbSZu5tzV3HhvA1KLqVlDIeaN0/rkwO7uQceRRbml26Kw02LJM1dS8kdjZ3+KSpqEIhfXybT
RDQnpkGTNoTnzokJbKJ6SNM9TjSk75W17oHqaZ5MHK6QHbPsk3THah+m1nTDPO/kR+jHXzcHzZut
uu+yDo31lzqL77sIzALt6PwTDazcXx/AtJc0hx4p2sKtKK8veLTUv8puBLwVCo/BEuerwQg6ZIz3
bugz9GJc/kgGpjX8LOB1fARHVLnugqeDxtJ8amo2iOJC6vo4QX12/z9UNf4Qm33xftcRY7kD/vaJ
kuFUc/zwg1ejQI/+cY8o5P3YrHNyKqtBTc/gWQB/AxpLh2KEKE7Qtc0+dVLJ3L0DTqTcPyoISpT4
n9KUFe22l0Co/0KXfjM9+Kifo1puZw4An7S031lWo1seagK+1+wga1VaH+mENjhXFtZzBhWr/N0B
7sGpTzaug8nRhWTSBFwN9wc/3FspFM/sTekqp3ktsgnUBZuy7aLsAC2MwFl4UZtMq/kxWjlE2Xd1
dUkL6W+hn+E+8QyNAF0tlvTBTENoLiyDBnwgVuWcxlTS/ej5CegJHNLcY33X1g5dzYv9TkUQd7L7
yxT68U558bkaIQW6yr/+gxerqp5CK8c5SakeIHNRbKthkSXYtDya84Lvn6PPr3T+VBq4BzIs8Azc
ZgGEDq7/+i+Vu5C90vFiXlBbkNLiBdtk0Zh/52n0ZCeDfYAG/T1nKSCU2G87jyf9Hgj8YePziYFI
sp+2Fk0eqxLztXtrCxrrcO8UdOf1/rMAU9TJAev77vqPNKyCDiuDBAroWlFzuQyVjDfNMIRHN+lB
7GAn6UJx3zSEfj+nXgtmDFleoGVzhpwM+EXttIGuPDLC6yahnemDg8ZXMH/IS+GV7CEt4b7WlNBT
L4KlIQyh3tWGgMzPUETgTDqBMeOZDgnfiEr9uP7zTd+eF+7TmZ4WfIjqUeQX8NqMeKNCvTM9ZJCq
SRbyzIZLg46DC8uCOVZR1xfZF8Odz6o733LDu6DIgPWMAYdYNY8/FKaf5hECaxfUDLdnpAye4vmZ
GjXQnVv3cS2auZ6Lnpq07y8igAQW98ts27mrRG5mV9XCGGk70veRLS+kRycw6dJHkqE/i9GlrkST
E2h3kQDIcgudPvLSeMoDQmF4KBQXoFOSK9/xOkVWXBImFHdxseVB+MOqAvctKhPsJ4sUADNdt4Ih
76TD4cJcjJPTDfUlj1E6pTEYF5OxpCfUtJttSruXaLDl7+tjGdxCx8URK4SGjMPLy0Da8A7KbJm9
xRVLBft139fjUo/WLNcq5aUd06DZQbBr+HvKGm/d/VbHxNkQC8riUFSXwfHukiQuDlUV/f7T7Xf9
9xu21H8kn926AgS4qC55Gv8mEXg5aI9mt9WpCHs2zCd/TnubNOgBLi9Z6FdH37ftW9Y7xfH6zzeZ
V3Nohycil/FYXurODjZuBELvgcXx7vrXI/zGL26eOv2KiAPVggppPIW2wsnbADsPfGXZ3tIse64b
/xZ92N64snakCy+PoCdO8AxuL2nY4BRN05+V8F6vz8S0Tto9RdhBHtEeZvar6jnw8t8hDX5f//TX
O8jTgXHQcSvHQQzlJbBE/wcYSkvhHIs+Lw/rRpgzap+2ELIaKBG2aXspc1rvbI4Sdt+mu6Adf10f
4OujzdOhcazm7YjbbHux+/QxkeTZV92DC5ST5ZOF+8vXBvB0eFwIUpWqTV1+8YIA8joRg2AFFJhW
nWvef9Bx0Nor1TDJi+u47hvNo/H7xEC7dX15TBae5/Rp/Qff7UjEfH5Je5XuaELPUUDUlsZsCYby
taN5Oi4OWCko8uA0uFiJdYMz7h29sTe4eN1LIW8mv/49eN3/gM/60hgUPaL/npDjIBneq9Y/Qxea
bvsxRYt/rBZWy/RxLSTZ6LqLCGS6z3Y+QpWt6bdePKzCKOKXa1cMF61TYwnxprPq7XxrN+CthGrZ
31UcZ7sVxsYI2h0DlO+2ihO7PQctng7QG0KnsQJ5OcHtcs1uxRBaMAoVesWLwm/P3iDZAQTI4rtv
u/kaT0OL17zHPu1W8PczNwQM65zknQ95tang03asmbpcX6Av9yq+r0UjkdveOKRte/YdsXGG4ReU
JTZpDYk6r0KjbvDNseVeFks0Y6bhtAuG8PEuhvR3d+7T9K2J2aMjMEzPbkorO5R19mxJ/67JlyLJ
l3czzE57osQUXeM2wQbjQ37wwuY4Fv0+9sPbqfReoVyxpvyMYeZQ88lICqlYsIlS7wwmzBosi7h3
gAh0SVrB4IJ6wbFmdl37SeCdcyFG99SXgjtb5HGacmEHfxkR8fM1H+dQEWYWd5ozqJzvpQOS/B6M
IXuPLFGCmGag+Tm0y2PBagxg8b6+ZWBC3KRZPC3UEExG1nxcQKZ64Ni+53k/iZ7lmwKqLPOGQhtP
A6Fe//a6r3x5sGKdNE8H+wLUVlO/OUehPLhB/xL56XPHc6TRYr7mXYpYrvk7YWPpgc/bOdOwvS3G
uNpUNH3skmp9TNdrj9C2JG1bCeccqjF7FNAd3lchEQsRy7BKuhSQJKGMKIntcxqjEkIkeGZKfi+n
6q4L7DX1NKyS5teON00oJCTOuYiRJgIB61TcKCqshRuUIUrpBceUgeEVfKP2GVxBd2npPNZD3W9q
1R86t9o5jf/Ty7oHaHAv9ZIYPFBX80nDPLRd6dtn2fvecwQYw3RTg8+zP6D3A9qr1/evwVH0KmSQ
DdRLwJ3zAdr7Q58Hh5qr704T3A6Ne5Jh+Xx9mPno+M87A8bRvD1UOdqrJFYPZBrPI9Amm9ILDh56
rjNreMRpfAzo0ivDtHCa76cKOoxlLNwP125OrqKv2URviV2+Xp+KaS9rHt+M0E2WHnc/oDx6m5D0
WTr0CbDrLXShF5BqBqPopckIFNZJGOfVWZTlt7JWD3ld3E0kugfR633drEJIUXDU/PuI4mNEp66x
prOAbOUdECbhMevSJTCfaRLz3z8dgA3kY0tWFfaZtdUhZFDjy/jwfTYzHvn5Bs3f368bxGBvXVgn
bttelDWZztGs0d2p0jnGvUR2WFVLjEiGw+o/ZBZlrqjPu+lMwLPzFHfCum0sbymDY5rAPOqnlYp8
K2+CoJrOrc+i3WSLGBTXPT/I0R1319fINAH9OI8UUFDjCFP3MaT+0OJ/KH1fHa9/3eASeo2yYxau
7YU9nZ2coEYF75bEPnLIr3tT+fP6GKZF0ry6abMMLyg5neOIOfsqpgpX9/mhGatVqRb4g+bZ4TCX
6GurPg+j391nKX+3G5Uv3EgMFtCLlKpUPXhonOE8+kBh16BNnLvfrq+NwdX06mTeRg6xwcj/0XXV
c07HI97IP1UkD3Y9/ePzfiEsGUyglyntaAxCS+bhR0qdRycaH0GU9/1/aPkxbCO9eAAqlxik7lbw
EaB3cn5zNARc9V11nFi9sFNNKzVP7ZOrkS5B92Rqs/PkdS8g621EdSr6dD9JEFHJaWEU00Q0h4aE
EynV1LMzsUFoNs9E+P33EFfRqo8W9pNpJppHs7LmYLnHGN5I/pmHQNy4Ba/k7fw4Wz5MTdtWO7jB
5W2HoP6tj8MmqCGjfbi+Yw33Ab1kKQHjESzyvQ8VpI9qekWSdjdv2BrWRsqxCeuFm6fp92s+De1S
P5uRLB+xojsSVU/L7mCwsl63DFFdBBU55gCBxV2lghtLiI07+KB/X5IaNw2hndDgbqfBrBT0MeX1
Cdt19FskrqOt471ft4PBpXUyiyGoi9SLi/gHKDdvG9wsnHAEf1y0LjDpDBbgfAtjrJL7Z4nw++dH
mN/T+wwvgIIu3WENNtbrdrKA0kGlmPeR5u7jWAPmZvmA011fIcO9X6/WubbXlGXOh4/MpU9RVGw9
Uh4J3o/zrTKJnngHjag2WIMzQWpK82rVZEOfcFJ+uGi9Jie38rrqJYsyZ6kZyLSjNH+GHmufRFHS
flhVk7rpNnOzYTqWHFIfEG6oHVWDwgHi3tll3fJpxzYqFUwUfGw/VBRvC8T11sLLshw3Q9rvEoSq
XuLvi1vBEFf06h7Nmta3W9p8RAgks6Vy7LR6HDaq6g8V7p5ZFN5cn5lhKL3GxxwJZOIQNh+gltvM
s8P+RnP+LkJaaQBjMcCdu+sjGUK9XuGLvUb1cRg0H4qq76MbHCjyGF5U7EryVwLpjXWjzKN/OhqF
bTHScLv5ANPGbYtdPTXpgTThfdDZAFiMC/5kWrZ5Y34aJupAJMHJCGJiDuQ/hprZnfM+3nYRkhup
PMRQDFw3I+2wh7x5q3Ikyj6iqd4l7IdbtLcsjbdZ9Xe2WNMyxAe9+peXlt3FgBR+QJllo9z6GI8E
vQ31rovVZp5PiJiRYX7X52RaPj1A8IE4flvWH2LmKvWqXTm/POFDNoQm/7/uSnptEBknN3BwYzpX
tnvDgvQQDP1tC9bTIXH2wmoWrGSI3npRsBDCIYXrRe+88LtfCVSR6IbXpOILK2aIeLpAg3DaRLR1
nn3kOKaFTU7Mqp46p3+IUOa8bpSvT1FfLxBKFVhp2jvJR+y2UKlK6qNwozPQagtT+HPY/Dd94uvk
GdAMTVPHEta7S6aJVJveZaRIt11GU1nv2spFtnOLBFhN0UAVN9Vd6VZZVG5d15FWhA567vPippZM
Fki4iFi9E+ARuluIn/ZLkjBfr7OvNxGVU0cpULDFoXaiG1U4IODwofqLjHTPoiUWka+9zdeT9+gy
LcGxpdgbVLZuOKnAgXziTbVLQPhVe9FrZr+O/iqaBmTwtfhR5lHCaJdZr5TZcOhK1arcFU1vrwtQ
vp7FD4nb8qiIrDOoY0FwMG7ma/A4dXtXdVvphofr2/NrD/P14m8VSU9YQeW+06ghzU1bQw/lQCYA
Lhb2/9cHlK+Xfuuo5ZmT+Pa7TNMYfAfEGsClvkE3WeYdpd+CRBesaOii3g4BxMIWMgKmaWnmQS6A
Ne0YDe95wTz/GxoqnPK1BznwKiJHlNnmgT8dVdxnE6uSvnl3k6b+JXHU/mT9QH6ss4oWyWnfFgNq
hOK9bqqC7aaEO+Iou8wPj9cHMFlFu+oppKmCKBLduwUY6+Q4W4eS/Yzt8Ev3rqL9wu4yBT/thjcR
L5mCtm/fvbhK5S9XDUH8PfTA9P6zGwLKXtbNRnvIuVAHiSI3b95Tr76bD/Q0rVB3JnfziQ6BmIVQ
awgwOndKmUA3dXLD+n12yfl8nd0yFf1DGbJNbDvbBte7Nl53ifR1fY28ciC9C1Wosxt3f80p8fm+
KjjZQ1rxjbEfxB1XlUd8nU8lEtCUjpWXvkeFiF6FKhOIXUz183XrGIK/zqbSMDZRxJnk3cK67fKh
mQ7Q6b1xczLtxNQsMc8a9lqouTzvwyhFI2TyXkkqpg0WCnKCfWmJHD0LXbJEOGAaRnP8AerdxHba
8C0PonuZFRDwCT5UwhfCpSFwhZrns9pGDjDh4RsU2gYBJYQS/ShdXDnW0zpraJ4PhXuSSzcN3sYG
HEaBhccXuxkmAsaHJTDu1/dQX1fNCKY6U1VT0TeHgliIF2gdjXkbA5ULb8TRtUOr6tw9V3q763My
LZrm/yEDv6a00FcIGQ71kEDl9K2gILZYeJYYTK7zrNQhelP7NoFiHuCh7ZEAT+bcRU4vpn1Ch3yJ
198wC51vhbkWKe0a+m8qH767AqoRUYh/XF8igxPqPCusFQASZWEGMml1mA1Rt/K9J8GpjaOFFLBp
iPnvn45E6Q5WROy8e4uhVfwGUBaLvcNQZ6M/bXo8S2z1lEe2tbRcBqv8B4Uwgac5F2GyJ51MNgo4
oHpo0TqOf7m+ZIZwrzc/O0UlbVlR65wV1V2inG2B3w6Bs63M5R6Sg8e4uudltyq74/vaUYm+M5Y1
kVsc8GCTaHSvGTRme18N0cIhaTKPFh9r4fqU9FCcy9s+fIpjF9oZceqceAeoIquI98/1ZTONM2/v
T9ugphHQDRBeh3QlOLQ5CuGpW5/igd9PwyISzOQrWph0U6jHuolK9vGAVxWH2uR22fCmj2shkoJF
zs5Gmu3DfvyRSrzdIfKwlEoxLY9mZzRacN4O8PKiFxB+DG9swh7nEoMdLcGmTb9fC4de6lCvhqzh
Gw5c+gviyMlbRxKxiocTGKnZXz4ZGIcTqEpHmb8FEuD+Q1WEk9xWsceWTnLDEumUNdJymigVWf4G
WcE3dKX/ppkNtVpyWkYbG4KHzlTDs7rOiEezt5zl6p5MDUjH88on46ZPHb7UtG+ayPz3TysF6UAo
Jg+0OKR1Aq1n+ykg3h5oh1PYs6XAbjC2zlxTTkPl1KFfHBr0taL/KVSbybPXAU0QIP49gyElkmQV
gPcDa/2/fFzo5V6BNO0VyqtFdrgeMUxT0JxZsCGDoExUHCYUk7ZOnQ7HSQ1LYDLDU0cHjTasG9Ez
iSnELt6dlYpSKDyT4pYODCjqSoxIYCp/u24qmncHnEHIBbH8MLbZi4+guq8dQRYebaZ10vzaBjka
9/0G65SRx2Rs6Hao1jUHIaGheTVUxFlaDzksjQ6YWzniDKISPaDX18V0ls5XxU+eELskKKABzt4q
CCVvGun+SYVGEIWX4GPdTLiUeNXfiVx6qhn8W4feVb7kgz/ids6Dadg6PSkPIFPzjqPPlkiPDc6t
I+98QWnjjUFxYEkbgCAS6tyimAWtgfrbhGWzMojo6LsohxBRZkF0J4wm6Z0cEMyGN8SXdMtInHyI
JmHkr+tWMk1pdqFPVgJa21Mjxx4QMlQ/+2HqHqrIV9Y2LCYXmHorWtKONDilDsgLoLkrJ1dkh7ZV
2X3rls8pLfYxJ8nRajJvEwRLIMwvZdkAwtTBeajEtHXUl8HZxYsdWmVbB4Fr5mLyJ+uI2HmUjjzM
IgN9SPbX19E0Oy1qtmVRgs2mBYPulN3YjB1w6IOrNBaPuOEfpyxYSv6aBtIiZwNaQMi9N9kM5ngp
ZDdsR/SEbj3Ob6ho00Pc0SVkvGko7VLkS4t2lsewDXN5wRUjB4g1u4uD+MaKKmcTJN3rusXTQigd
lOMNXZ4f/Ji9hCq+ZI71Lnr36I1OtfHa7J/r4xheqUSLpmglDOoIqfADCaZ8U3kTugqK28bvb8K6
/wHo9HeIkKw74XTQHvRRi6Btg/zQeVHsoncxy8S+KNyqX9hxhqNBh+vVLvrwYBx6LsH30bX5h8zT
dfbQuUSKIIIOmVVnB5Tm7oPCSjcyKh+60ttb0FzfgMv26bpBTHOYo9Kn6JOCasIeQgu1JJUTC+Jy
YXZfO5mSC2ezYQfrQL3A5l2jhI3yKPgfJl+A1MXt9/Uw3U5hzrddShcw2aaJzH//NJEeB6hMB4WB
Wi/9oF4/fYjQj1ZRfgF9rzl9EisIzFkuyBSokM4GehnZsAFBwZCs3K2aq1tehRsfHO1gqWxEh+rI
D7gOrP35mn9b4DWKR9bBF1hif3hd7Z0se4LY3/VdZDj5daCezNIuTpMeRYzOevAL8KP7iTqEbryE
kjBYVwfrWSNUmxIUNQ5d2P7l5533MwAHxtLqGKKSDtezvNy2BKg8Dj6OjiF3H5Cwe3LBtVNa7KYD
S2Q/1ktqPAaH0DF7rm8pSCIl2SG0429DgkRjn0xniPgeiAeBFLX24qqD99y0c7BkaXZIkkDuytyb
DrTrnFXdNL4774RP7hb5NJxsB4F8kmUV30wJsx7KrgcS9PqOmuPPFwVWV3PnsWIpmUrEpTFPggMr
6I1vVzdtmDe7qcsXkmcmW2hO3TmK+YGfZQdaTkjJRGj4S/NjD1rCDWuGdzsIlgRxTNPRvJuDzcod
/RxWt5y7YQp++uAiBYXMAaXqhQBoGkJzcQXseE5AtHdIePsNKaxNPFpsO5BoP4zBy3WrGPxc16ri
UF7hSNSkh7Qq2n1YOg6uPHX7rYu4XDcNHcTXoWm+htB0dojaah9RTCPK3+koT/6U3l6fhSGY6Nwh
XQVeeclwuApgG/ZVBjFbEk9v6z4+77VPjgFtSCfs7Tg5TKkMHkHoM93wdHKX0G+m3z5b/9Pnk7aE
COqI5WlyYOuF6tnWXkTVG8yr4/ZiL40CT2EL5VWyZY34kQEPNlTNQsXLsEN15F5vFVmSqjA5CMv7
K/Xo2bWlW2wax6k3nCi+RGBjGkdza9pNngwIpkGC/j6ppsfS7jAN570T40J4MkQOHWRExyJgYZam
B9lN933SQSW5dO6BatnHtISDL7XOGMxta1PxEHgLcHUlh9RXAFVYVN3aRRksHNuGc08HFEWMUA6E
eoLECTuRmEa3Y9XeV569a8OkPXg5hDbRe7oi2Y6OTp1MOkxZxgI/rV+EFzi/WAox7mdwPcl+IXJ8
tXvn789//+QabhJ1IH7w+XdS2Jaz4X3TZw9RUZTxBuyUZImh/6vdNQ+jnUwljeQgojZ5VZXot8DS
hrc5FL22SegHYM5dFDL4yjjzOJrpORvyLASk4jXmVod0mX8nu/Y+t7Nq50a02+YB9I5LEJ5ej1tf
JYvm4bQTSnq9Utwuh5cwnrVnazETmQXirzqr/0YuZJaKBkYw7j371i2ClYNqZ1bZpXGfpI56GUFV
sJ1FjmkYPEmv/oYQESGyxdsZeZ7kS9y6pllq70+GwGCjLKdelAQ94DxgXdRPkg3FThWs3VBkCQIW
3fs1OqKuL6xhW+o5vhplmbbKgvQ1TllwKGeeISkI+Gem1lpxoMF2en94nJYYA8RvL2XYZTdq9PsH
qIEtxTrDmuk4MhWPRSggo/Vip/XfoVR/bEQHDoavrvibE1ybYbTAX+QDMHiYjikTaYRWHxWWr+GU
Zbck8UIowrYMyo6ozGbB4jgGD9PhZNB3ypSnmu4FZWvrL1aN+TbmKDyVLprVaNW70GG2byoPHnd9
K3x1asx20kKHO1pJFQMu+For19uNFGOR2Z9tTqItQFkEupJ8KStu2nda/KgzHgVikmjmROPt7g+B
m03ijyIslkpGpuloIQPSKlCSVs34WHKWVH8xu/fIMeJ+DDJ/vPmjqtpJAXbJnRBhSNYQoc6LqMeM
rB9EBr6aV+WEdKtYW3+fRmyR6yb66sCdv64FCBtX3MYBKc6rSrrmAdm29FAICvnB6583LJmevwbF
Jm6fYcJfRmcCrfQEk/MJJEVCgKN0oPIFrIR8YSzDVPQcds5zy8tyu32J/S46l5MTgX/y/0j7siU5
ca7bJyKCUYhbcqqqrLJdg8cbortdFkIIgQQIePp/ZV/5U5vkRB5fdVR0QCJpS1t7ryEr6dZqXglT
l0M+jyUUpUeh3goypf6dZNQA9DmHUuNSa2cbt01e6mlQG+njyoJ2y9eWNwXcxZvhTczKKHA8lIcs
MhY/G9+mL9fnZ23MnByi4AnPmtp0rzYaIds1pIYlf5eZnqa36y9YWwCXF/+WpAyQspmHoa3fADoS
O9nAtVRIeLxfPBvzSEGMOCg3U4i1EXO2AGoGeOMOdfYy+723w5HWnZhJ7L6EUcLGCb42YM4eIEDj
XqImqt/4MpBnKdNhPKW8S8rT9fFae74T7T4cZtCZLro3McX1ibI+qw8Na+wtgBbEu1uQnhdma9k3
1ZupgffaKw2Ls7zzaUKPU0OyaHf9M1am3a1FMw7gV0oS9ky7pX6UNLS7wmfQoAYW96Gt1ZemieON
KVmJS7cs7Xt8hnaVRfPblDbJbclN8QDNk5SdZ5Fk3r4ccUe9u/5hK/PjFqoLHgqbKZJ+krFNnoCO
9I/hTM3b9aevLGCXSQ5HckNQWqrehpSTEwzF/b2aSHbHa7XlUbk2Wk7Eo4M4kxbClW+zl9L9v3ZA
8NPZxUkS7SLmbXVy1sbp8vff456TzI+GokQPHw6hdzOaSOIpomiNbcz62gucWI9FpqChY/nb0Izm
ZKaqv096eErdNhFOmA+kM6FEAgt7Uxr7eThC/FdGNikPuu2zjQvc2ic4sS5I0dm4n7xX5CljBxml
qmhzaPaww/WPWJtq52yHekc31BDsfvVHUuPIjYN72rQ5tBZ2nRV/X3/JSqS7lWraBQs1CdNvJukr
KGqbBbWxIzFjQzro/qPX+zESHh3fByB67BZacmXo3Ar23DSAdwIF/cI6NUD/M4S/gIAhjd7Yv1YC
0a1a26EMJGSey7fOjLMPow0VxbuibzLysDRTtXHCr33FZeJ+CxKy2JgCfklf4KeDjirtZNnDIBAX
+Otzs/Z8J9YBV9RzmS7pi5I0+ij0xMAMkxpt4uvPDy4r1a1a4zRxq9ZiHAvPB4n002DqKji1WZHO
PEftofNMPjddlj2GQ2zHb+hNz8NXsNHHqM85afsBAhxiZsVblXkxuy2gQmdPgL8LaUVdR69ANdMd
9UtIMOPOvb/+tWuj6ewJggWVbPo4eo3h3LDrFuE/tsmtd1qXkF7IQECXgUWvuKhnSU7FVD2FrbjF
7+oyU85ewOPExnPQha909MBPIR6urzvJG7HA+GjLf2Vlw3Fr2aoG/DdKbPRaaLjGDFPrP3Zh96RT
3TwEUXvjEebWswlDraTNgC+FIrNfH0wsVPA1rLI+ukvFEpRPcHZi3Q38fQycS1C3kWdaJTEvomLZ
N6pMUB9Hny/+xk6zsqpchnpPip4u88B+FZAnKj6m0PL6lowAk325adW6Ne4ZzpeeqWr+wmG+uZc8
+YGK9NaVaGWbdCvcrNeyDNuofIWdc3U3Q4WRQF24isyhD7KtSt3aCDlRTRkTqZXj8EaGcmyORan7
H7EO2mqjtbf2EU5co1MMVa0hyF6HZeGPvCiCH2Q2zSFRi/h82yQ4J70C8DDhNPMeDZRW9xyZ0SEI
mo0Z/ne3/cMu7HLO50AtgExUwScRRKZ6GOyEI8skNRffYXyaVk+sHLXKS2RMyb4gPd35jDbZQY3L
6N8vAs6rp7TGnXKQkWjvC0Bwqo9E6dbbs0HjWkihETrLfOBdC/1lPqbixIsuQq2K6ak9BRHtu/3U
kyT8kWrYtW20K1cm3iW4ixYCiWVVsBeTDNPjMJTdQ5s0369PyUre4nLaO6oHIzzGkMPj1hNCtp9j
RuYR2Z6pm09Bf5NxF3YQ//ILfjvljWplVppseEOPdbEf4FEFF+YOLGp56tVc769/z8re68pYD9AB
CUJoKz1Z9JKPF067LMooNwE81JbwFjOYy7c4GUWsAh609ZR8KuigzzEMMnesj+zHibRbWetKOP6n
1dTDA0TWafLJsrB68pe03ZGuobtOof1021g5O0pMi6VtWcue/g1HNg7fYobrT0ejNC+jTG9Mydr6
dTYWCCZ2cwXp8ueZEjnfD6KT8F8dCd9Id9aWsLOrdASewCI13VscmfmeQwuEFQnZCcOGs2nH4+3F
VZfDPldtaP0o6d9IydPhbu4bmPSFcWSxTSZdtYXg/dOIkQz/nFBJYy/s6obCPoP7Z0JH+lYmY7px
d/8XnuNulJfHXwrjv0WiGJspQkcku2hYyEUcvWaY+jtUV0FR90Fopx/CUEBMg4gIXU2BnTG5Y6NX
tmwHk5kEhPq4TBFXsSp2QxMpc0dmgH3jnWrrQlZ7WRNKDzEa1j07NvBiemA1ncmbAGsX7SxoV+kH
lk0KMvMl2IMJ5MIz5Ml9UkVPLIxhB7m3qrfqyNPClKdZZjL5wCg8bTYS9j/FFgbAZUnSWrMu4ql4
ATGnAWF9jqBqSyzcOPLGW2Diej2+VqbRZUkWjR7Rkmz5C27orbgzcRnYk+d5t+RMl8+4vPe3eZy9
Gs1PrloIOdYxWtGQgyZHeNsnW1W+P22ml4XibtloxCTJVJqXDgjvJ1XUb2Sm/hcVV29Lc5sdCt5y
eftvnwHWeDkpby6efZnWDRy8BPvBiGizD7o108YmsTIXrm65gfMSEOOlfilUKh5k6iV/Nd6wJTK8
sqBchnoBNKU/iUi8MLoUe4bbV+4nU32nGbvJXAij5GzWhQdn0y4exhdGePaBWGM+QFwp2V9fqn/a
Qy8z7ezRrOERByuBvdhyaEmaAzM+Rl9htqggH7HoCHpO4PXS7xOgA53aCMO1OXE2bosEA/AlLfDS
ZqnzoqlFk8NnxNuSHFl7gXPbs+Hkk7lMMljm1SyBHenQo+zaD8H79VFbiQ+XpB6CX2FTy7JnkG8/
o3HoPUIXln0IQB5pINNWAkN9/UV/alleIt3ZsWlBvdRbPFj50GS871pzP8dwgLJ1yY5QOP8e9+Ox
0ugnXH/d2nc5ce/30C6ZOyVfpLmQFnklYUbWw94TzCRkBsgNr79nZX5cAnY3eulS27B5gbNVWD7N
PQrkz62YyU367xi38H+3FhUbT0fDnD3HtGYwryR6mXKoI9w6UM4KnhN4f8tuUi/K8PIONs1HCOpl
dyZEW69KzVaBaW2cnHVMy4mEkD2WL0MGCaCB9PzR01um9SsPdxnXRS8mMno4RRgwZvthiNUeFl/h
RrKx9nR35aLYyTxYdL/EIMCefWT69wDHvd20flyi9ZwmdRCWqf4lEiV/Dj6dyhMIekg+bnu+czLZ
lNKIoxP1NjDcifcXY5P4nPEGec/1F6ycG+nl778dfTAHnJus0uyzgSXgnqYQpwcsv7lPh8Ycr79i
bQIuf//tFWTu+2pMpuCZUJil5Bij1uSZjL7e9njnWPI9eKMlnld+7gJLHhVDr3EYohs3iNSJX4G8
Zq7BiHijoS5PVGkYISwE2ikb47+y0aVO/KoWkk1RvXQvhZlpsJvjqi13Kgor/gX6lHrIe9QL9cv1
oVqbbCeK51I3pTek9LnTVL7iXPohkoi/Lv6WuczKC1yysFhwQcTyD5+HNOjuu0YnO2BS4yNqIsvG
jr1yELl0YcLLMkvrznuxA83gpiAOWE/To6ItPXVpaXJNWXZsrd3Czf8JhYSTzyUPC5m0uGNX0ZsQ
0+euBiwsLy5WCMJGD0sLtdV4ErsoWyqSa6DTN9bF2mc6gQ+sswho0o5vlADUUsCPyfr054C+ZI5C
4pBXQ/zQBziBr6+MP8Yojdzsa8E1nMxFIt8FdOA/Lq2Pyjew41iLtz3fWeZEKzKpeejeVQZ8n4HL
2k4EHr3x1zvrGlS1dqGaKbhJedUhhpuR2GVqgTD0Tb/ezbLo1PgLK6rmXcGQLIzhjPr/ANNbGXo3
s+r8TBeAXswPvBYmFxwaYLqUGyPzx4CE1JKTR7U+LlAMtgTvAPzAQ4fj5ids/Q+s2eONN6z9fGeh
9qZRol7i7n0SvborFvGiS1Lfcnbj5zunEwtoalQ3wvR1miAlnmXNyUPv58ZpdQ4meKRO/uLX3TtK
5M3fU9VkdR4Nm3qxayMT/e+5ZysIGVSw0ngvG/55KGvUgoLqFuQlwciE//vweYpMGoVT/56CaJ2n
g1CnrNfejSPjhCsQIj1Dw7J7n4Pk3fZQ1uPyhnLv5Yc7sYqr1ZwiH+7eJVPfh7h9uJBzjT8+g0j9
SXh8Y+X88TqJcqFTwPIbyJ3Bra17B8qN7UgZfxV1/80n0IyJxfg8QpDwpr3B1fHpliGZRluHPOcZ
/2kFHLPzdrTVls7hyipyM0xaws/a44weRaTNkSa9fwQfd+s0XXu6E72AzA1ZOqftOwzL/bM2tXxS
ZRzsbxsbJ3wn3vk2GZL6HV6LyPlGMqDW5Ve9eLvt+Zev+i2zHETqA6RR6Xdq/FI+SR8uL+dyysTz
bc93IhjFaTq2qkiPvEQnjahyOHm1/+v6w9dWqBPBlizAkwZzeCZN+iY5FCv4eMeF/vsCBW+tf7r+
mrUZdkK5CmrFVOuZ9xrlRn6RJ46qnZrlvIXQWXuBE9A0xm1HNd38MM/xu+jTn/AfTzYOlz/T+Wnk
JpQqHccFzEXzjk7sjz5M/L9FldoD6VUBNf1kOVc9EDXE+wvOavDwqtgtipJ47yUt+21lBfVUpAwF
9fcs9cJjEXvJ/aCHz9en5BJc/6l+4+HOoQy7riXNJBHvXBl2mAINACbtwvPMfJgpVDdaSbq0l1DT
GDY+HMcbPFEOoYzfO4hk7A046RvTc4njP32IE99eCKBXL0bs5dSoapdqb3rIlsDr87Rqhw1szh+x
LTgxXN5LNQOnHLEYEN/RxxF3ahtt6OdpoIp8y9qpFcdxgJ3o8rWF+Bw2GHg3F2GNPKfVtQKfMoUP
+svkeVO1VVJY+25nXwgnNMKBoRfvbAESnNbZk4/O7M4btza2tRXi7A1ZF6mAFI14FxGQ7p9TI9K6
2KXQQOPfGLgkp0LMjb1tF3UlMwwJ4kwOfXymBuwl7NFfCp1+ur7UVzYH17qK2EleTsTiOPtBeFco
W51Gtvx1/eFr0+BsbZ1n43Ba1PxQQP0iZ2X2k1Uoe5Vkq6G/8uv/Y94INacI/AEYmfp1sKv4yA5B
u9X3Xpljl54jmxJKdg0370ZGgdkRr5yCfZSg1b4XnQr8fZ+x8O/rI7XyIS5Ph8KFuMkm7NGdD3nG
rioRF2pLAHLt4c521hDrmywa+3dP98bAKowweaSRMN7htl9/GcHfNuNOdlUINRDMc2tsbgv7mWTQ
Fbr+8JVj2OXihABmTpCPjM8XE69Lt17BV42X5K0r008T3SRFrCxWl4LDLQmSNjYZDLDq7MhjEOn8
eCJ5C8Wz61+y9gZnV/IBBCmYSjI4ZdoPXQC2jTHVG0CSW861axPt7EozJMfGrBuDc8fUF7PI8f/j
Guyya9QksXun+PWs7elJBpfukty0q1/76U6SIsjYzWqi89lUk37EdUC99MqYjRxrJZRdco3wSGX7
acmOom1adCp4hCtHXOpDN8nhGAxbW8bKWnWJNVJluJUl/Xwuor7w9gPEwT9atMK/GpKRLp+jmU3w
Fq3mf66vqLXvciKbFHTuCpTyzkDEqbMkZSLztvKKH74co4/LSNqNpbsyPS7DpoMOLjQDouAc4g4F
Q69l1/Rii5W9EhexExeCcZ+XkrQP8dhcIMrR4p0ByPXrfVSn8v36UK19gRsbYEJO2UUgEbhHklte
Nbv09k9wTrrZ2CFo1VQcYQgjchok5xmJ3dErb2rBUPTP/neLLQJf2cK0BeR+BJIs+HVXY/UVxqmD
MRsb7cpicpkoknPwssbBP8vOhjD1qvjBpM2Yk6wu8uhCsrlpJlwWCk1lEdU9JPOpzlqgg+vhmJTZ
1pV2ZTG5tBNivSCNdDGfVRX+4myY9yBqH6DfvtUQWHuBc9j5cdkXaVfNDwMqprt4TF5sgdzy5qTG
FUbiXtQikZTxudCePYUjDfZMbwGP1379JTx+O6rb3vNa1Moph6bbVOZdM9MzeuxqB3Cn3N82wU48
w7Qi7Os2wzvCsP40WlHlrAm3XMfXlqkTyMVojF6Sjp2kpZ8uku+XfIDG1SGkNylg0ihyolkmRs9K
9t6RQmrG24WdXtQui4Yt0dmVvcgVRYpx12Fm1sNjN07zvqHJS0k285iVM8ilmRTM4y3qpsMjy9L2
iSjgy0NIJZ/CWD+xwqA9Vqd4601T7bJL/JAXWVkC2ZWXNdKNyTQWJGn9921Pd443P4EWch+2eLoo
Kb2H+y1ka+CMsrv++JVYcHWQaB8PCqTU7gHyYPPRSqgbyLBPPkDS0Ryuv2Jlpl0xpLCGemKv4+hM
QoOte9Lhrlm28vq133956W+xTHgx9JX0C+A7oBr9RGLYDB6oberggz/Z0W7M8dprnHCOiznxU8/H
3aTsPhYpQF2WMhg+bom//LF/R6PQCWhSFJDMLBlm2XZtDBwuGEpxP/81VPpva+OXy4C1Q7P3NrVT
/n30H+oiLoXEWhUVqmXLOSygVgVDl0qP/WnGxu7tvIJDswPuloyiklHO/0izQLseuG4Y+6kkCeKj
whXBfwUQ3o/eoyJNIANWg1H30c+CRf1EntF2gNpdMk3V9tOQyyWDXsXIgJHb17Ut66dRk/Em7xuM
n5MaSK9D7UWUBS4uWMGEXxT9w7baqNOvzP5/mSq6jsIl5afB7xTqk9DP4f2073wV1HByiJrw102h
4nJVCs7JxJnnHQeVvhlG7ruwf73+6JUt0WWmyKROAgrhzxPthvgAxGyJOm6q9hZS8mCL464RgcGw
saushLxLU2ERsnAiiuzY9TU52blQb1nd2Zfrn7L29Ms0/RbzPChoMrHMO86qEbnMcGx49fT5+sPX
5trZUOKs5+FgE5x7UMjJw1R9txy7eme2ektrv97ZSqxe2oYqzLHkfbLvKlzDYhZvsFPWZtnZR6TS
fdkvqXfsguGA+t8js/GDtPX3wpP7qRpvDAgnOehKq6MpQHLgT/W8iyFTSS6SMNsWwWuD5MQz9yba
26Bszkg75r2QhOwKlDpumuL/MEW08bG3Wu9o+uKnbbIgl170o6X2xm6DyxahxG+GcEyrUwhtj11h
kb1WFd8oNa8sUJcgYuFX3QZMescC0P2DGKdnBvTYAYn4LRhgGrncENv6TSiiTJ6LuYFmJVBLOzmI
ravDysy6nBCwf0de1508U8UhSs2AAWbzFtJtJS922SBceF4dRZV3tNH0+VJh8iFMPZBk70/TX9cX
z9rvd8KXpyzsIgZO0xBBjBc04iTjn9tE2PjG4XdCGHw7O8bWyrNvQuDcDERQNNnaH9Z+vRO4Ig19
gFxGeZ4H2P75vPcPpRXH24bGCdoBTX4KR07OcmgsVH9Dnv+xBazxpm5X6LI9ILkWQH0vkOcY3uof
Ch9c2gQm8ftbfnvokj26BPIsEn7hxy5TehfLWj8G88g2xN3+HLOhyxAYKlktuGPJMxmxIQwBStvA
ietD4G92IddecQmJ3w7FGC6JczJFEMsJsGxkCvkMG86/+pZH+fUh+nOOGrrcAJuYlpcMQyS5+mJt
we6A7qBQoBq9vJBxmgdlau6igcDwWetkY+j+fKKFLmdAArzfm3FSuOoGJx+nmbIjVJL7V6j23nuA
ZFz/uD8HBkh8/zt8ICMXtlKLOlmLbpn0l/mAfXADTrL2cCekC8X8Jg2UOoXp+DqAHAU5q9t8Z2iY
OSFNUfFWwQTRePxXj7Jb+tMbb4QHhZkT0j7D9jaHizxLNavdPEl2iAL68/qYryxZF7EGNybueRYR
zQsOsReC8zdMQaoDf3OL57j2CqdFbmzQeWFK1am7cMyZaNsDPEhfU834BuN7ZX264DXSlHVN5kyd
4GQE4xyEwji8ggF7FwtICdnbunyhy8UaOt0mvlTLg+yREBUl9g2/mG+6doQugk1CC83vQrE8mJi8
qIb3uVewLUXIlcXv0q8gRyUXXGzbE1yknuB6ovKoX8jGnrT2cCdsZVgmZY9E4kTKttr5NPtSLptV
zrWHO2FrBt2PYe/xewuxtt0AXuaxFoTur6/+P+cqoWtJR2Rfw7Mv4/cFbR873O2HsfkiWnoXpJsW
a2vL3wlf2jSTCALbnny4tsK3K8jVwus85Vv4oJUhchFsImkCX8KI+2Tr6qN/aWzrm1eOi1qbYUMN
WGjWncPWDEfhAzxdd+PrTcPvQtbkOKV8rlL9YAdfsRPssJHNFaWRtrnXDRuMvvcSkKBuYKcTGqbO
8UyyEU5CgGM8DGKawzvsdRRlMCGiLUnwtZm4LIHfzn8ACZH8TmmLCk4z5D5pqot23tv1wVp7+OXv
vz18DhtdQKYZ62iZvFzAyTb3knhjB117uBPD4GfSjnRSn+1UQ9DGFxC4AXj8tl/uxHCcQXlz9vzu
rEAMPTIWsC86HOuNg30lhl1iBLEhrVtv0WdlkaDMPi58QLtnvtxll3v9bZ/gBHHMWEsm3euzQNJ+
khN83yRE2Q7Xn75yfrngNUEFBFLrlt9ftggRk3tD3jic52cWvWt/q366MscuVA2Gx6GSWuuzmbGA
hqBmH9seWq/Xv2Flm/sPVg3ungncMDVuNSP4Rz3/KFHv2qGK+u22FzjRG489VinaZ2c4OITI3QWD
3pou2c+ynOr7297hBHDcRzi+mobfx0vB9oqWH4s6+NqR6uX689cm2olhGsM8MuMTMojRPFmA4nJw
9B90LQ6jzJ56tlUbWptqN5zjNGRoSelzEXfkAMmy4mNfXwQArn/G2lw7AR3q1NAug5yEH6tPMNDq
czNlX8YSdYTrL1j7/U4+zdMQGs9Zo88dRbLemOCkIVN/uu3hTiyrQZl0KiLsdSOgoKIADDjXU7XJ
gF358S5eC63wRI9RZc6i8iAwSsKSH/sFEtm3DY6L0fLbebCiGJYHGLPNxy6tX+jM540wXtlNXSll
mRYWIYso86fkpbApHAiS+7T+B134rTvsyupxxZM7Xgg+94E+h4v6otCifeQJbq6R3ex2rYSZC9Wi
0OtnWZjo8wCkQo4Jeb20Th66KNwhW8oeUSCxG5Ox9jFORAvDJwDDRkQ0LISAL9a58NCFv/le4PrZ
kq4OiB1Nd4K8T9WfGs7iX1PnD1u1wLUJd2JZmKYZICW0PMwJECN+NH4bdPhVLdkXX22Zra1FhBPO
QNv7aEBF5X2h4UM19+F4fxG1298Uz64gsuyKHoD7pbyHm1Z9YnFs91G/he9eWUouYssKmLdnNizv
5Rx9lUtX5EiJ76AZ/Q304zRfRHZbjcWFbLFeQWoe4klP6Gh9YWl8nif/BLvLz0UG+XKzJS+/MhWu
JLISfUcX2nan8EIik8T/uL1U18bKOaGLNFJ6TrR5ECQkNm+Dkno7C53PQ6gJZx+Ux4dzGi6Buu24
/g8g2RPW4Ezl94p7fNnNFgpXh2EJzAc1w7jjtrJU7IR44QlNk6g3D2E0NwcAlc2n1vflxryvTYhz
VINm0Zu0tcH9hTL4b9LdjuBu3hQasRPcpmmFTnwd3PukRkkY/PB23pXwwvqx8fx/+zX/6WCTJHDe
kKAa1Us/4J/hTh3T+5RnC4dIVhO+Z0mQvCp0dcLPRPNF79UYKE/D/xn46Jcg49qe9exzBtJvJX6Q
Bv92A4g59LUmCYcHAbw0ix/ggJXFvpcAE4JoIaB7EyvFyT4rWHQkaUuf2JDO7V4vthv340wGupMi
ntIcEAoYuJba89lJhxS2dDntoQlykr1svjWk8dojLcaUg4/QJ2I/DrinH5MAgOd9O6Ys2vdNs/xc
WEO/h3MVyBy6c+bbEsOhftf50XRXU0ueBQvnekfV0n6ovTGo91M2WDCO/aX29T5pUONPRrr0Oa6b
s3fPPLaUr6FIYkiQswuQvu4GH7JfEBZ6XkQXq7/DYhTeMahChdvSHPX/NAL6z8cL75sgKb3Yx6In
CvcJAoBWmLNIy+BDV+Li/G0eJfVeoImwJGcdBGLcxRUtSK7qapjPgE42H5cEzLojtzGJpw8k1XM8
7JL6sjAoWaLiuLTTKE4eUAL0rui1vshG+bxmn9JWx9N7OINw/GyWiCXdDnMe7Sq/Hh5jRuJhn2l/
ONZBy4+W4wjZYwqy9DlpO+gXtjDajJ+ijkTxXTWzqpA5KeEG8V0ungg+0LQt6nyZvULuwAKm9hxS
qO3kgRQgymk1Mn9fw9d9yiN41mPUSlolHjBEnKenRaXNgx8UaozzpGe1+gVih/UuTDv4M8mgUskH
wr0kvaMNG+WJhizum7yKOsxyEgnA6hOblhnMcUzb4nZU+S1plzxkbeTLowdRVvLRGwn9Aqg9gU1Z
Wpl+N0ehN+cwZJj/QY1zfrWzZ+6riZlPKLbZDuYgVaTyUEPWIIcoinhpUC8HKKKMdXnHsiKLjki2
NDrbNPEi/lcJsXryde5t0f1qxppl7wvkMtVuqv15yqHTGplTDEAvyVNYR475PNvFnBjA4uM9R/b0
xYO/bfPSgO4U7BRpbVzvx8wzwHdNQURyqmIsoB7Il39IRMZk51cp9EUkNG2gJgV5pr+9rOOPMZ3n
6bHLxrjKBavhN68ENMf3WOjw5ANS70cbATnckCipzx1sNuwOBrHVcO8Hia5O9ZI2/os/hVDGlQDs
spPAoLE8Gxlvd7ot6fA5GkRDIY/gLS+1nKZyr/w0PMR2oa/wuDDTHcyvyF8yjACCGvvRvwsmL/V3
hFr6mRk/+bLMbVK8WZvVSy7Stv/Yz6nmDykz6Lk3YROMd8AiFcHZArEVPPbwgBPfptQ09d4TUyee
kOiWwwHQazW/wdq71x8gGhawfRyP/jfd+rE5tLJsAR20kBN+bgYzD7kHEGR0SvwJ1Z0u8DCCM41j
naNkm4HW2ddpeY7Lon2q/M58MoXKfhZppSeo9Md6PqJxpuFMX7UvxTJDwVtAAeEz69F/2g3Gi5ND
CrkO/SmYE+pNu3Ss0+Fl4IsVIkdbKdNtjmhsohMBgZdi9ivJ83Lhxtv1rcHPmMIRG4lnguTp0q15
5gZw1pMX9IRdmrzLT4PB7POqjLm/L1WfkZx0aJSdOmCrPgUB4Ft7UxbS7KGm6VU7qGcnYe4BTf42
6aH/a8xwwpqcxEUyYcNjvNyJCbppIe7NvzAOvTmMrImyY8ImnuyV7JZlFwcKa6c0hGUDdA/qWvzE
5qXrHTE+BZtlhKxinsStWIDOzMqouxszX40fbZyQSOS1sf5yGIOE4JKMAoYhH302oAJJ6zL9joMA
6y5MAz49ToM0bKcz4JM/WSG194CcEBTwvpNzdshqCQlPnvoKPzo1YXzxKxLFuQ+nkJ3aYPKbB4W3
fPXg7GKwMw+pOXpkQOUq1/FgwqNKJZ/2ZW3bN71k8HGWPIy8UxW0I8UOqZBOxZEsTqZkpelzlHNq
P8wNmKHDQQYqga9oUWKvjauBm2WHTDgxwINkZf8LAWvM3q8L8t1LCWxxQq+v3wacJl9hyqfqD1ls
Fv/Zwn47ubfTpNq9DIoq3LdNTFAmknEHGzFPh8MJxbUhOcDfd/COWdi380s6el1/zjrw+/dogDaP
SR3OxWGEbRe9gwhK2j6jPtAFX+NisruwL9DsrikSqBzuAlOYW8umL2EBJhu2ilKl4XEce96/ADBj
Se7xaApPsW5Vd+9pvXgP4DgLyAmZOsLJkwdtSvl9rWJENAyvGFBo9gJ6z+cSoO49BPOb+mXxEwsE
NqSV0FGZACzagfed/tOM0ML6HMui7eK8amGYdhiXBf9ngc1f3bUhCsaHxiSh2I3VBK1RDjn2X2V2
gcmJVnfic1LJ9iXomXzXQY9NXkVgcH4fpqz/OmFn6O7nCRvpfV2rBE5ZyF2Jepos3EHpLmvggRJX
wJx/haf90hygtOHPNu+NEOylL8eCPIxmSOUBMsA4nXXNZ3oANFTbB8y/NE+0zLyHqIwoOyQ2MP+U
isOUOTda82ynbFCZPMwuTqQVJ3CjiFg3pFCTL2OP/xMwX8nDBcb3ZuMua09wMqnggOYL1h2v525/
vLkic3MuZUsbh31H4HWXsnI4w/Qp2xWFIM/WdNHGK/6Y2+IVTqUlYf2khgBOg0mt5v/j7Eqa5NSZ
7S8iQggQYlsUNfToarvbw4bw9fVFIGYQ069/p75VW24VL9hV1EJCSmVKSp08B1rKlXx18rpYOZcb
BqBDiOasQangXMhDt4hOQGeH9WPU58KS2BKGYk212zAIHUgUZ16fZ8wXgDWqr7RM2j0XSC5vMoIO
JEopG2QGveSDVZH8FDj0vwKMXBHoypMVG5hmSbuUFTYryrJzxIE0Kjs1jizCEQLEZydJ15CG16Y+
uAPocCIB5ikqJ0gA9r5LzmD3gNScO9Ija/syFFM5ryTuTP1oKxacD0uxDA2kBlEAtp9J/kTiqdl7
oj5ny1o+xGRubc2Kyc/rKajEgalM7PxBlge2qE0UV8zVATSgU5KtWOb0UFVxf3LyoqjVDk+EQ72W
Hfx4klwdRDOpJq5rZE9fPT492bw/+3Z3xjQ9QkFxBf328RTh+ebPlyg3k3bi1F16WCorPmaOm59E
5m1ikMMUaQuWg1EodlG+hptYJX8KAc2IHYKr16+4nOnrr47y7h0N17ceicCrQ4wuMEBFI0Ai2XoQ
Idjf9mlTB9f/33UgJxRKA1MhDrHjiKcE6+jJSsUa1sHUupYvWMQwOirH5NssWKwd6LNqPAQuQWFv
yRlg/rUbfR7MuF85izhU0HnANp6w/eSD9Pb25HwcjlwdKRMnUzJVHi6IkwWFrMDp65+1z/qdC6H6
teeJD/NQGIHmwjiqOEOXwsJTLZ4XAV3N2apOqMG6y3z+jEKvFQSuwRQ6dqZw2gFXWyIOJc6MUEvq
q53s8KR8e6YMjqzTPQ2pmEWNre0ArtxnMaUvkz8CTzaIQ+atyqKbhqC58jwHkvng5gXLNUO1Q+bO
O4utpecMdtDxMmOVcd9fSHKIu7G7L+L4iJKsx6ya+10f13Ifu/Xh9lxdoUR/70CuDp4RRKnGLxAz
Jlee3bx5cJeo4vJHltbnvla4dZa/tvWkOXdNhFXzq3MXXXAOgh9d7N+3uGXgSSlyINaZZmrT8cbV
GUeRQcWr83Qdk+97IbviFZ1WFlFWoaBt22A0Vx/iRtZQFkUXlftSNDQED1I41fYJFJKHfH70uzWp
x8BgIG3r9kXcQORLISaWC46ZTjil8rmP+aHv3CcJCs/BCl5yT3y+PTDTstYiQJI5Im4rnBQIoPg0
tEAHEO+A92feiusblraOuaEpNowszawIyOyf4AOL7MG9pmjaLMzq7i5zNwHBGQQ//txMpgYnhLIt
LPBJeH40trI/o7Jufrk9T4ZorANwKLjbCaCQ10jZVfnZtnB7CbmHB48opxPyoLe7MZhDB95kSZu4
qSJxhAIrH7yetN57WTKttG4IlDozKViLRrucoBFdgVf4OCA3/5ykY/Y6s15AXR4w8W2juI7u3b7u
VEC8dvYYR7Wdl59RFdSGSZa2K1UjpjnS9nUlfHdqcNiJINYRulOvdk48rLH7maZIc/SUkGXIazc5
uI2o7gDjtqZh1w9Tnu5mFFgX/c5JC7n2KPCxr+uAHKlq4TOG7beAkmz91nBwwj0JR6JYb5shNO9e
mIvidoprUp5U+cXrYvvQdtLbZggdjJNVPbGmGIZIYos+LPMch6May9fb3/4xURVzdRSOjAeod7ot
eUN2Nk/2sa9yqztAlduqm0jYdmcXh27AvUPsaJnHQ3JkdZHCIRmyca4X2gVnYmWohiimY3Z6P+Z9
kVdxhMqq4sHyhPsELUMeJW4bhyVlU0iHYg0GbFiDOssU6502ETWxIiB3pv3i5fGxzZrxUbltuke6
N45uz7DBkXSRdUihJsWQNXFUClkdICQpdoAOrQV+Q8TUOaZsDzW6/YTVwdvROo9IvIZI8Lh717ar
bQc/XVbdb3JuO6SLo2ksTkPvNrtlQiK4t+XOmp2f22ZJiwjdkAaUzEUcLYtdHgi3l+fSc+XK/muy
tbbd297AFrxfW5FKOdt5ookvIMBqQ4oE4rGdh2zlAdhkay0SxJYVD7RkVoQaxzi0KqdEDrlMtrWu
A3lSr3aCCc9IkQSP7wXFxyi0iPlaosGwknQYj11DPCJzSqzTFoqnUCvoH8EXLZ+mDgIZm4ysg3k8
ZKCZ28HIXunmn+LAt89pFa8RIBgmX8fx8Az6bd41DBOryqLJseywicE/ue3br9P2brcNgtb3oNsa
Rzmi8Vflpf05kQCZ327dNPnXMb1rfVncFgi/LI5QZVeeKncQJzpk4ynr8437iA7ccVvoa1AU4F59
AFcFMcg7lix4y7k9AoOLeZoDC28cwY+ZxpHdT87e7fJT0VXnPiW/e3taU/IwHNt1riWW4cE1m6YA
b/cqrJkCkYxzJ1t5ktVwwK0r8uHPAegob4/JtKI0dy6KEawKJcbUDDXdT7ab7bllrzFlG3Y7HcpT
zj7hRYHWExKcG66+cJSERQWbdxOeykNCpzWtBcM4/sLyLEvZJiyJI0IT8AhBkRDvIFm1MkumcVz/
f7d24Q+FHBMRR64jf9ZNLXdx0n0fHOeIkvh/6hT1L7fNYVhiOtkShI2qDJIXcYRlEHyFMJJ8qDve
nQkuupEt7GRjUkjH8VRZ3AZjaQVRnLZpyLsWyoSgcgxFQcjGSdMcPrd4YNvebEFCT3yigFLgsia/
4/HtxBjKYZqkWaMiNZlHO8jbrld4lmfH0ZjgmexHUM4iuSsyvNye8yHGkzFUY3AN5iPwKLftZFpu
WigoGdSrumKyIr+zp1+Fb9eXmE/Wy7bWtb28Jo3bOn0QRFY2BmGC1vc0y9qVStvrPfaDzI3OJ+Wg
dmshToXWqfyMl/80qscCsI5hPPUWQAaQWTr65byyoxtWtE4thX3KATanCXDgBU/FDP6ng03GDnIo
EPJpoHCxYhFTP9fRvnNRpNq9NgcIbo/HS3jnObaWkMaHzlnJwBu2L51cioLWATRJaD+hj9b4kOFQ
5X26bW5T09chvfv0HK/QmS3QtADjLIBGlth55Rqu29T49f93jfeqqNK2BwjFz17JdJyaX0668bt1
BwcsD9AtNM3cL2R6Us2JbDwsOJpHU7/N6zjwgsjPWH8oGQ3CTNErcGbcmEp2NBduFiwWmvtBpIrR
34PoeQnV0vjH2zY1BAidRwp3uAma9HYQjUGDA0jfzwHwPkv7drt502rXtm3AbHIOXmdAi7weHAj5
sRpF2C7lIW3liuMaFo5OJgU9ziEo6YRV6ZSRssuQuvRQAEd8ewSGCdLpo6wRUkKWM7J9W3hhn3wb
kH653bJhN9BlyUveFDUeR9k+5gTIRZxqyIAUT3VAYcluIGvCFqb50bw2EaS2JHDWe0ccAYcKgzbb
MXvtqvIxszJzdfooF0cngFOuzQ8AaN13SRLFOf/sJv/57sH3ighcGPsyifeQG12ZOMOi+kuonDLH
H9oBQM92AJJuuWudPCw7ep9Bf+22bUxW1/1auUUBfXNEo4LjCe0y+c1Ky6aPp3/GuUYFbk06zFfV
vXmDCH0APqxnnGz3t7/c1L62J6P2JgdNLL6cIyOkPB/ANx7WE7BdyyadQJhcc2q5uCl459FFM893
iRPv4XHHTDgrtZgGv9DpnATxyqTIMEMg87wrQWDjLX7o2+1jO5cgztno2DqZUyUJ8OhXE0/xsmcT
6ho2UZozV+dycgRryy5WmB/7sYFQipvsnGpbckanbqqapgAIEG1fRaRqJDWEXJl2w8LRtcVxeit7
Sgjfsz45w8P+pyVQecmzp7L/bq9NQyjSFcY5LwdwTeHjO/m5UD+G6omXl21Naw5bsX5IUdaPXcBj
OxW8+cHnYfp+u21DMNCB7J1ro3Bgvn729NopvpvyNXo/01LXnBXUVd0V7YFg0Pw7LN8AgTxX1cF3
5wMP1mSTTHbVvHXh2UAlwTpf2upOuCdOf/us3Cf2y+3ZMRhVx1pVyvIl8TEGe5x2zLpM1ZOoNpET
MldHWA0BdKaGtkPjTIRz+63ZxKmAhq8WeXfc5DbkgGOOc0/qSHEn5pweHdEmv7fNydUW71rPGi8f
vRJzPhTfcxBQT14dunylDs804df/3zfO2sQvS0w4n6Fr6gTs3PrzXV6tLXdT+1c3eNd+QrCnA9XN
9rX/WvO7kvR7EHKtbE+mxjU/paQtcbSBL8WkBGL2+1JFUtFo27Rre+tSQ2ISGHAcZnP1D7IQ/6Ze
dwVepF+2ta+5q5/KrE+DFq4EcjLbiXxAF6EPEd5u3RBmdFnuorZBHzNg3mlzb/kHOv3e0q6jA8tQ
fkELP0W7zdxd+tr+5PqbWA2YoyPKHEh3TDJH0wUJHkUThJ3TbFrljo4k68GzPaAQCOdK963FA4rX
HVSwBqD5eBXCRf5c4oEaZpdnV0M6byr3d0V+4M2aJJip8ev/7/zHUYECjqlhOPXeJyUqRVCvUq5l
Kj9eJI7Ot5R6HERPM5w/sIu3tCTprhPjytnC9OGabyrHy3BPwIf70+cgSE9T+hjTbWDTv9QBW98C
xVKGxh0mj/n8lsu7Jfaj20vc9OWaY3ZZ36ICrMKp6HoHHCAhF+xHtrISTVOubaBi6CHpDqGYfVHm
p2lID9Rbc/mP92ZHh4n1feDjAQ9NZ85bVnqoccp2nf/CmzWq8Y9zaI6OFAPRrlCcogOw4z7mHpJ0
uDLVU4uKkAK1+V4t//HJJrJfqJpoe2qS4hWmsmUQMVLEYVyO2Y6n/nAM5Lz2sBTAh/7OCTo6bmxY
ynoUdQFbtAefA4Rbqr0XfJfi51yTneincBOPIwajefGUcVcWi8R6HZvz6Pkg4AXSf/Rtery9Zj8+
+0ED5s8w0YEB3um8jO09/7ng09kbP43dt6r8OdpqJbNtcAsdJ8bcws8CF1102dlb3kYH7FFrl3DT
ytL2WjYB0R1YaLuarTtuvdVWg8KWf/J02JM+lHKlBtbkIZpn56gCzMcC3Qzip1/x3dW5M1zJi7Wt
wNSB5t145MPxUoCDshhQKUqCp2UezmJhL03VvN62tCGA6IiwBkiK3rZEEBVJPj1Pcd5/UtOyAtQw
2FhHgUELvGFS4EEJdUm12jeQ1JZRM9t82kMHbI0LzjBLOhoMj6C1RWfBUdEyd8d0YtnJmxO6I4W1
HPAF1afbU2VYVToczB9z4vulw6O0YT/kEkzHjA5DOKCWxlaoaXNJPN53jr2S3DP4oI4Py5ah8l1v
4tFUFack837xcfmWlN1xccenQNprSR+TkTRflxlLUetU+RFoJasw5aj+hWwFmGoGHFZvz5xpkemb
dz0OEwqm/AhsKO2d6wfuuajzbNPZ1NElrNMG5N2ofmAR8Wfy5MX5pE5NHgTbsDOODgxrnXTMUXDL
9lbbh5nFgGymRxSLbdvCfc3JGWk7G4rPULBjrTqAqC+4qxdL/N409TosDHRMMqAZ9yKegwP1jtTT
gpSnk05iZZkabKsDwyoyMWDvRy+q6NLvE/y691vCvt7+fIPP6VAv2oElyS0GL5pz+zjH39Kquk99
kPIuzr0D7uiNOqeoI75Gl3cnY1Q4V5ZinRclykI9bRJ0qGvdxHWHxq++965xKGNNXQeC0siN0wkS
WdDpmR5xM87ZSqQ1xEAd36WQIYNGqwN29swHa0Lxi/rL0S7sZ8da/rttClMXuhNzUA5mwnIjTmMe
n8ig2ofZzq2XhVLnmSVt7a4cDT5cUlAk12bL9ZZJpHk3fIGkWLVPvKnf54H49/YwTI1f/39nClpY
BPwChXNxJRQTD2yuWHHMuSfftrWvTVM7TwtKLVX2OtQIrI/KKuPmW1JbKO1biXcf+gSmRzvd4HKv
UlDoDl9I490nnjhJwFp2TEIyjivQKFolKM+nwSW7bSPSjjlz0sasxgvTBcJG1cOYNPTJZu0axN5k
Dy38QUEidqBRUr5IPjl1squgSKqCqAT9ETSmNo3gL0RcZxMA3i3xCFlpemBepQ5LXq2clT+GxmJb
udrp3YpKUJI6DYGXPipV381ujSqOcQ9496fE4o/FldweNLjPXlB8D/pVZr+rL/x12UCn11PDu06L
iXnzki3uReVlcXB7We6vGnAHH+poK7P24QEEXVwDwbsuxq6CwHQwWi+kgTIzwGYWqBggXyIn3kWj
FX8HIYqzsouYhqO5fMW4dAe/b1+IZcfPXZ3J/0YUKX22iEXXcEFGQ2muDyqBIgZ/v/pCR/u5a6R3
mklvhYk3/5zxxP/Ak6TcxWVthW7g3llxuXJwNCxxHVLHFrcjIKq3L9fywyps7MUeXiCqUWcrFxFT
B1pEQGH61CE1yi50SdP2ACHnJYgILtfft/mPFgFGC5UcCXQJLmS6FsMkC1uC42IlamVrMVlfiwGN
64IZhGbB5SodPOHNEfQdd1zaqMNtQXPCV16RDNOkI+kqCMrLshPuhauBPjWuzb8IvPvvb0/Sh/tj
EOjouaaqcYiDKNhL4WbFTmUdi6A78QNLTLyUOaRlbndjGoTm+O5M6qqtgUwmva+WQyIJSx/aFtWz
K0cJgzF0+ByybJBt9Uj10vB4PHYJyEBcrzwu46bDECZK8/VYNTY0rxS5QA96Dk6cEFDr9OALWFYC
l2kE16l7F7jmvMkSSrGlJK2wfroUUUr2Lcg3/aYg37aZwfmzj7SU4wSy9Oo1xW1m2UHGCxzAg4ed
93b7huCrU2DNUCmUFbhPf6H8bGjB5eOXqZXvpGwUvwu82Y+/2R2UmcW5SXFGKDcuYs3TOzd1+74u
/QvH08rk7spG2Pkv33aJ8310aReDYZ0KunL1MRlK83tSgnENN5LqdQ6WfJ9CIuA+ST0nXPjEV0Kj
oQsdOsfsZMpIOU0XROHi0aUzOXTxHP+E/vl4vG0qg0fqgoyp3VYMREL2RU0jrb4WrjcElySonBWs
oWkImsdTRvzBKzIQqVAx96fUDTrxRvjitFG9QMJ0xe8N8cvRtnuoxzIPvHTyNY05vXdL662ycPJO
PQhx+lW/Vidv6uY6ynfOCfUrEJZBE+vSQGzC5+BVhjhnsOMt76t9CpGLwdmhQHlee9QzWUcLBnQA
saL07fx1jPPWD5XKveo+h43W6usCfPgHJzEdZqdQeFrSuKhfOejPit3od/NnZIhU9hgvBZ5vR5W9
ZKAjLbsrk1Vrnca+WzvSmJaGtvGDpspjPtD0lyorvijZJGfR2s9LAFKO22vbZC0tHtCR0g6sDPaF
8ytjSULi/aiwFhJURn4eqFqJptej8kdzqAWCFHVcjV2P5cvsDABRTxNUKsFI6uLcLLKMYbOTqSue
ZlGodJdZU+1tAlMFgY7Qw4DSxU+S9pUNyvX2c7Kof1HFlqwheQwW0iF6cZpRD+RX7FLg/ffB7foS
/GWBH5yEMwCucdtKhjWuo/UIC0Adm/bOhRVwnagpVNZELdQZV+K0wTy60mOxoAyzkgL3p/x6Xq6H
6Ur9BkogmRyKRA7766tHjk1iZTymSdNiRNwuWQecZ/ICOszF37lpkp257LCD13RVRME0aVpgUN5S
4domlwsltoM6ReI57hLi1cCHUsltu/wPhfPBuqbaKYH1jHrc7mJcneOheeE9KQKIVqU4k+S7GbVx
xV0SezT43YIxQYDFCqi7PaoJwD3VWQWYCT2wSImvqRUE/eH2N5mGrYUMDj54T8VY8Mq12osLpqNx
l1Muvf229rWIkTgNgS5xG1yarm2sfQMlyCvfWoKHl20daLFCJU2QWWnTvlLA2O4UmDOjpammf263
blh6OsCvc8FsU2YUVymoQlLcDfu22pG+kX3ocZasldqYurl62rtdcGxHVdkQ7QQjZVL6D1DTtH6P
hW3H997kdmt3BVMv2skhAcWwnEESdumomFBdbhEwlPnesW/sFUS/YTXpkD9aLq3bgVLt0oCfcY6S
Oi4AtBKOvWIOw/6jA/9UfNVLs7P2lZBuOHUCum8QWBQhGb1k34ohXzljmcZx/f+dPeK2FKUQNsZh
NSk9pOk8MHBilqugXcN53tYiQdM6bJGO37/SsWvvr8R4VZjA3ym2uSVYLgIHxvFYM1cuK45o6lFz
dEJnP4u9LnlRlu1+Q+K53sl4lvuE2OU+jev0AQyzm0o2A9Qk/Tl/2ENjMtrEvYy57UNkiENZCkXi
0Nna5paa0+OiEwQOJEhfGHQqQ0zZfKqmPAkH7N8rXRiWgI4VZKoIQMoT9K8FiFXvWDFbj07vONu2
UB0sKFHCMwp3Kh+QUyMngOubc5FfeZzcGmLxPrsG/Hba9e1qhtC5zs0Hm48OI2RWWhS+z2scbVqr
P3VZNotXpSa8HLIGXFvJjkG8mQ4qfeq7QT4ufXqmggQNSqYW0P571EoiDtaI0GWljGg/VF+gfgcR
IDaSal+MbcN2jeiD5pGBZHY5qGXpM3DGZqm/T206iJ01+r5zGn3QKjxNYLbpH8kAkpHvtWJzA9Hr
TJDuWI+QwT7dXicmI17jyDs/ln4DMgqaDq+jZQUXlKyNAvyO1kRXrpOGeKRzxlXl4OdZSb2LpDl5
mUewtEjR8cf5WiH7/xBPM/WjxaPUyZM46Mrhlbj5l3Rm3UlVagmdBXlJJ18+3Z4tw/5AtKAkWRqA
VLqxLxS3/eGQyq6ZQ5Xg0LqzF8s73u7FNBYtEKnSWrwAggAvkGwrnsecOUcJRZGwoxJ7qy3HNcSS
aThaECIpqNzzOaWXqms965n4bufvJCmm+uhOfOw3rjEtFkH51fVikHU+jDUKAIrEV1HfrdUvfLyA
uQ6IVGmDmqdcOZdKueqY1nPfRhOpeie6bQxT+9rBg4KdeunsAfz8wA+d59hK2p0lPW8tb/WxDbgO
jaRt0SdjiqAzVoszHygL2vGs8LZTvYF7u+ku24ah+bkamrrKEh5cap8U960zpl9zt+1WVuzHWyfX
5SqZm1MJAiP54qa46lTLeEjAenBI1AC4MaTIHSddK/A1zZfm6CpxqArmfnitpt6NUhF8Gi3c3kXi
fN02U5qP4/3EBSWSJ0B867MfUAccWRhMC1ikb7dvGoDm3XOclG7KhXyR4CIEpTTIS+JJdLsefJEb
u9D8mtY43ncFnh9mvyqe5sUDMTkBS/VD29Pqx+1hfBykuE6+N9d96beVwvmM2c9pahePnZWWYe5M
886uHGvT/sF1UCUJQJ88dTC3K8YKb7WcWvXXjoDO+1g1RTqHIDghXry7PaiPU1Pc1xZXMTl27vWx
eqEg790pzx3DxvN+V3n1iXGQhDeV3+5RsXNCufKv210a5tHXllsz+3NQp+X0MjaCdsiL98W4Zx3g
MvsuZfMUWomwlpXxGdaejiCFMCI01OpsuSRcxXnk+qLekZmCcj9hAQlvj8jUyTVIvDtSzLXiFoio
cKEFaUuETO/TnLf5uV6aNT47w5zpwNEko/OYTnH2uWIVfYRIEljZ68zO71MAFR4XOy7WKiJNY7n+
/24s6KlvA4GEJDT/WAhBxxNkpeaztfBkv222tCXXeWlWYUvkly5rxRQxvw/ewDpnW8clXZa12iTT
OLRVhottDtIAz7kQz/PuR8K8ezkBGZ50YpMidcC5FtdYCgUdF8cwxE1oLR5xd3aSKQwKiBqsWcOw
zfwl45n7Nujoqf0zna3WDrkqWHrIFEjXw6FhAEN3HonFLlMQK1kxz9UMf98JONfOLtLhDeAVxLkv
kOD/MY7N0r8JO0vkyonS0L4OJ5UQRYiDmjtQcJvsfNwRGsTOAyXB5K9EUIPpdUzpODIpRT0uF+Jn
lbtP2pE+jSD1Z3sp3W0vxaD7/NNPOFBt4OB3u1fw13v9roqbGJVMKbRzo9tuYpon7fwCFYAAtc8q
eeCZj4pqkM1VRTgt3hpW1RBSdPCoGuxlSP02vm+om99LAFLmidt7iZzTwfKKlWBvGoXmIxScFz3v
kP2ppjr7Rgj2fg5hmpULucnS2rYPRruYuJB1uQxW3oUFhEQj1aXkObXUyvebetC8oWlbC6qJqboA
P9+FKAEtQ9lCvn3g8dsmO+vwSyKE17hlVr92cAe1l/nCvlau6NcUkg07vI6+lFA/iclQkQvkGdoH
VMaOWThWarJ+84FCZAFCBy50AiUOHmDmg3RBkn7tg6rp6m0L+S+ApqtUC9xkf1ELQ7ESj3v/q+wG
vvIo+b/82AcBS4dlNu1UDpMTWxdCHWhmzG5Ouv9c4UElOxkX6f0oZiTpoJ7lzTjiODVKeT7hkcLi
e4i6CBuHN7ehYxQjDQ+CIX+oxbAycgOcCK+jfwYJ1wJTMKHD+DKywAkL1N5FIAGPqiR4bALnN9Rn
xB3PXBbWRH3OY3tcOZAYfFvHejLpQ+oGdVaXIrV6iMsEeQj9OxI1nJLd5KwBJU3daHtsUUqrQVUe
nrWrWjUXWkOx7JgkrCXRKHkZPC4WjkArdv4wknAkCv+cS47KSLF4iTwnZGpOLEcWrImLTQhxtK4N
hSFRvPSjNZxBrdrtC8Chj0MJResNPo7WtShYteDHGLivQFLnJaGLq2lEYxDGbmtdi4JVAKWi1psh
Fhdbb4UDNGGwSpZgmnUt/qkAgMu+H5H286zxmAIFe3QG7+X2h3+4fkB/fw1Z786avK6vsH/kFGcg
L+L70UMFeXyS+RRXY4igISsSJku+Kmn54WkK/WmZjdQvu56B/PdYFPaxStgDsfip84tP7SC/9L36
fHtYH88Znmr/HFaaujEo7H11olZW9ofKWZrsGIxEJd9ud2Cat+v/7+YNm4Ndc0lgcOa7r3hj7XfM
wZPkPHnkvEAhdNPCQmT6sx/FONTCChh/TqwskkPZQJxu3ER2C2toDi1t0rlkidVJTcpyw1hCPenQ
WmJeMcP1K//aF9C+5tJjWnYjJLGGc5PVEyQCrWGOIJo2nRBb1tSzTX1ojj2ndQxGqWw+pzglHGQD
3ENTin+7CjpBt21tWkyac7PEF6pzpuHoZr1VhMUExR7U3JHV4h5TB5qHdwPqq8HcO5xmyX40fLzW
hE+vtz/eMD16LqOqgUEn3O+RWcjoM0fNStjQ5jGj8drV2/D1+v0epFJ20qIQ6lz1dbYbexaE5ZSs
sUSaWtc8uRItb0BNjO8HLeGPrgW0+Roqbk+OqXHNi1Pfz7jjedMZPAhkN9clD/1mFS5tav1qkncx
oqAo6YFAnDoxyJ99ZVUDCKLV0eRt28dfu33XPImXcnShQnbi7vJTlUEfCiXW6s1M36577iJrB6KR
01nK8Rtl1bjzAndLFo+Dkf3PD0+WsuhyWuOl2Mra3WxnsYWyvDmPnBoPDl6Pa/WK55oWv+a5DeSH
PZnK5i7x4/Q+SYL0iYsOKo/NtFZPbJoozXfZOAED0i7VOZ0qgC9rfgQDGt3yiMGJflGflT/xxqmn
czMN3g6Q3zbKrHJYmR3DHqZf0lUgk66HnPhZ5flLQ6FUA1yIOF71fLyq2cQ9jzFoDhyjQCAAKnY5
M+pzMDKRHAWG9QoiwHCc0Ks9kb8QrpcXw6kZGNlJqkIURD5DhfiIl9PnCSrHm3ztr5u6SAMUh+XT
2a1TuSeJixjXrKUBDEtITwAneZ37S5rY93gbe0z8me3aBLVC275cc+QG6C/bEZY6FdY877qOk9Ab
un+2NU7/9GSo41XQl3WHM1gqZHsEdx5UMb1E0GLlQd40NZoDp7kQwh+98cxr4NvChGTKg5YuaVeO
cab2Ne9VpdvbQz6P8N602SXF9KrqjZcC4Pv+nB2K3KQ3xAq7S3LFkdSyO3hWMexvz73Be/WkAl64
rlqQdDwTUTXHCqyzj9AqZ9EI8UYwGdbZthj0V+4AqaKuIcN4Zp1ExQRVyc5na5BSQ4DWEweVKn2n
7DH/gCeR+yvK4UH1uFG267lug4n1BABthLKpRbqzzII6HP2M7Mtx/nnbCKbGr/+/24Nlb8cOTsJ4
ZFAQV1jqqCtpR8mjB5xNTf+73YnJ0roLL+pKydqP5zHJniFr/Ikv4ystyjeLbMoRcqJXK47N7MjA
lViqg01PMVj/dsQHxv/2ADhm44NrANO8mIwiz2o59mcXlbtFATg5ZJPmyT9wK/2y0DiEqu+2QM00
hwZsa6znZlRAok75g6yQPxjH2dnWul6iiLVUFd0oprOq5yrkJJEHkafOSqg2OINeokictGstZ+rP
FZ4kQ9mnz7PFgGhM/S+37WDq4LqLvlutXd8SDn1fkGzPY/4pyWW7Y6ASBq1qn6+kgw1r9a9yRMCj
qnkkySPKw34k0Go94gYSnGqFQo4+bdTh9khM3VxH+MdILKpsuMGZdAXmK7PZW8cU36dZA6hSJYt5
xSYfpm458TQHL1wn9oSHDUh6BfHvIXO5PBFAq4Md8hhZHlYdKhF3BYcOQuUHKrtY8QQ8y+1Rmuyl
Ob7LZJtWSTOekeYrdom0UcJUF29lA02wbT1oG3jigFKC9RVemRNAmPgUA45VFnU0yLjexFeNKdS8
nzo1pdC5RviqinIfx+pzNZfjoWv4o8DdbmUkhkjsaY6PI19c9qQazrSd1ANAUsOwW6DTuzEJoJcl
umPuz+6IbSS+4vEKiLufLbJ2DzUsZ70qkanYdysxdueineZDtQzi+L9zYCHb5HGZ1pJ9hvXk6v4P
2S2HEggkosYlYCFtZBtJi2d7T5J4JUSa+rgO8Z1nVhAWBGh/6c5pMFQPFFCZ2e69JzGuPfmaOrj+
/64DmTKn5AHFO0Knkh8xC8qjN/A8HFhB9re9wmQOzeldgUxrBX3EM9iv0gg6RupQ1HG7JxO2xJGi
3up2P6ahaP7dZKQKprTr/o+z72qSG/Xe/kSqEkgo3EodJnrG7TC2b1ROiwAFUEBCn/7/9L43/mmt
7rf6ZndrtqoR4cDh8IT7cQZjo6/7BNJjfXXf6eqaY+vG0btmKCqPmdjocbiv8dSUmwEMPgDj4iya
AVSM++i+NB3fg/55bc/aiMNwFe0tZNqaMK36+zBYVE5j+gag5zXO6NbErIJ8xAvEoPxmuuc9XbJ2
qoFyDTExXJBpz6y5RgnZ6MSajziGw1RQfS5pwWt1J3wm94zDUvvytG/0Yk1FpJXVXuPoeCdQNnum
OunvagN8IiAF6WuA6+DHy+1szP1ayD+Bl7tQ6egep95lY9M+tsQeOFCFjRlz+N+elugm8nzir2mJ
Tnm0tGzAUTzwN1QDXR4wT14Jk63ZWEU8XiaWmYOZd887BQ8mv7YZBNvDK7Ox9evnv/+xn4hWBVXR
QrLLNDw+ABrFjtC5vfH6veYd+tIPKmvgPJL5DZB35ly7F6G9lp5sffzq/J5EIQuB4vG9gxfTu4IR
9WBncU1TaevXV7Fca006ONbjdpM4TKvBwDdcXSP1bex+/yLi/xj4Oi5gH1VKDDxnU15LvAgUAPjt
YUv663IAbHz/mjYoCuN7ki/LY5HYD2rxlwwYy5vob4m/5gy61taxLR0GB+PPMgG82b6u1JhVpYn2
t3VgdWBHjBZkLMj872sZyCB15hHv622/vTqoXSsX6ZvS3iuNtCyZoGWqpvjnbT++CtlkCoSnFSwU
4GuW5l08L3Dm869toFvzev77HyuHF2AdOmcw9FEKFYdJ482nTocPt3376lTGxh/68Fx291M5Auw7
4Gh0Jvh9+cc39n66CliUKVGBa8fzqpmMzKkg8uia3suNHw1vcXLrtkZXsRsJSniSTGjIgREHvkAf
3wWzvglRgtW/OonbruUNfIiQSvqNga6RoW/ab64szY2d4T/0PgdGTDw0+HYxIJYSG0R5nZRY/XGT
3lZZXIv3121tuCXniWhbMuzgw4KdB7TSK6fKVhdWkUt13TfIG9y9MfHHuh3YGd1TwmNCiP3llbRx
M12T+lo9EzzsobDbp/wbDXn7Hfw40u+AsU14xuFAd1dUEBjLx35ehtxLg/rKGt7q2/nvf4SfH7Je
gpvqjiNe8kHyS4LcedLubtUDSPy1zn/YDIXXKSrw6mfLb4JyKKDPGMTLQ7exf6xpftAyaeDFtwDN
zQlsRfAmOsBfe6DLlanZCPK13H/r9bAza4g71iN5AYT7zgQ0j2yLWCzk4XIfttpYxbdLYHQfgAYp
gN6uVSZ08zVB3gLBNPvewp/6/eVmzuv1L6W7f2FVf8y1oQzU1z51ILnE4Hhr/7uzwNm3Yd08aIlr
l0aEXmlrI19dc/tUBz2/dCnckVvxosLo/vyeA6X6IyQ2944Hv4ehu4JP3Wrq/Pc/ujX2hDgviNwR
AlOwoSIvxq9RkfSPo2AfIVR5GDp7i54RltZqJwjBsympY+4I27Q2d9B/33VyujJkG6Hon1fHH/2g
pleurBbgj3kD4/O+CAZYF3EQBmbC9U3aKejCKuA5HBT6GXi9pzCp+MF49Dey8Ws0no1g/A+oTC4w
zCT4cQMr1/NZ/gVn+k3gbXz5+ixv2FJAjCcoMz+FsAP7KMbxgxvNveXTAQKGVwjWG8G4BpdRpmyv
x8A/0haPbEnNHtshfBQjXjKglJZfDsWtRlYRTzvlOq/3sEbB0kvEDPLWtFOaPV0Pi625WJ3qDoTn
mbGWHE0QfYsErilxAMDF5e//61qNQQX+37XahhBQHduOHJO6Ac3Zhw+Cnwm8P7OceWl5TW3lr31A
M6vQjhjSHt6OuF3H9gOto4+LvhZtf90M8dPrUIb4fDOb4MzSnXehUh/Pj81h+qOCamBM7ZWY3urA
KqbHuNMNRC+6u9riTRJqjlhEVynaf80a0IVVKE8pEK59DPFlVU8HiqJcD6FqgPUPQuISIOz7Omke
vcUeLs/5VnPnPv6xP/ECknS81xSYLAcA2Bn0V7Q0B1XrKyQ4X867rcbOG9/2IIf+rQJewdu+S4pW
3lHSWIh0lL+gtXjtxro1M6vkPYrdNAeaYKvSaXAqCh6/eImxV+J769dX8T2OZg5DV9fPQF++pyS2
cPOx4ZfLE/F3iDYGZhXa3Ba90l1ZPxtFjpQBoQrASrSHaIvJEkxHWMqPSd/IDKWobjclQz6P/Y/Z
zRSOBVcfkzf2gDUaTVG6eDGSo2elYv6JipFC5Z8Aj6ubm4S4YnCC/nfJUZVALogX3pOqB5ub6Vzj
TqIgH0BF2V8ezL/uxGhitQ+4PtZR2kbV8zhXfVYC0/VGdVdkDps930FlgV8rTm21tNoLOCayi+KS
P4t2/EH7xX1F3dDtmpp/myfnvl7uz8a+tnYqMD0rvMiTNfrT7Iyy+xGUpmMyRzofGAomNuLt/eWm
thbAakMIGRNjmabqiZOl/CiKnu6nZQp2pRa/Lrdwnuf/ZKyYnPUOAEyQTGBj/DwxKp/xHuV95e1S
BYcGtnbfuDXt+24IGAxyYGl1ZUFs9Wq1MUA4H3WyEBbGdWn7o/KkvK+9mu3AVbl1Wa92Bz5EOoa9
Gn9GhdIHjgcahqCiySyltz3dYOTWW4SHYlzpCfVcKxS0igqU/74EoA3FlmsaqBvreQ1oo0OoJr9m
eB6uhuTIVXyPmhMq7B3c0nUTfby8BDam4z/ANqYLX/sFZr9X6cEES/+Dl+EDk4CXXG5hI2LWoLZx
9qF1QnT17FNUP0TqjXvAkMV5LyA5wFBBsAefaLzJrz5O1zA3J7uZ+NGEmQn+FQZpQYDKLemi5Hi5
P1vzch7JP87pqOcJvjpSzxwsR9xS8SxbRymF02oFpfvAJ/AKvNzS1sitN4C5S5ceofIslwGtAGrO
5489XtuyMQxk8Azmhkdv4atg2FZbQdLK1HAwq8tMQCAPixnPdxVRp8s92Vplq6A3tZrJAHXlMlMM
+axpQYdJ2vm77ug1EtF5UP6yl61NDWZZRaSOVH2nYnlv+3ZGOhhfe9He+v5VuNdzEjsOhGyZTaR9
pUpDR8aGJx1ePe03Pn8NgBOcgTzbsgm305D8AySDzaGrcw3cu7Fm1wA4BW5xCYZmdae68lsxxYe2
tAcFhZRK2bvLU7zVgfMi/iMs+o5zqEXGGlNcFuT76KwHU7shVjc9bcXpGv9m5i4uXBJUd5GNvpGw
hfqTLD9d/vit8VnFtJjnNCSKVHfUH/c0sndKipekSe5amlwZn7+z6/D9q2hWOM9binP2SYXTbhJ4
thZCPxVMKohPAmjdDV5Wjt2zHNx34GevmdJvLN1oFdgUJk4BH9g5sJd2+Oir6X2rdXxKafj78uBt
zfwquBOpAYGRprpz1XS+r0D1SVft59t+fHWWKwdJ0KZK8flIuCGaCP/suwV9uO3XV3ENgGZsPfnv
4BSLeHIhXjQb37vy7RtDv4bAcQFRktkm+HbwSeEPHFYjQGQdzcvZTFfOiI3BXwPhTGJx/3BIRrLe
kAhi77ghEKyim8ZnLcqvKlLKHp6mZRYNZxSfglbWdbbe1vico/GPLSOp+3LGewm2DH5W4ASgZ8lb
YftcT+aaeuNGZLNz23+04RNIvTcEEJXM0OoEf/FHIdlHCXClrK5hhbbmYBXZPi+GSXkl+lGrxWXI
CHF22mvA8a1RWgVwrzroU2O/Qw90P2Vg2mtQQPBAMlDwWC7P81YbqxCuKyIWELbQRhSp9g48t1+J
nIvdCBOFw+UmtgZpFcgG6jOi4gZNqCVmj+DCRvcgN18Ds27N8yqSQWGwkHRNvWPYQF+M0jyJi8+t
YvcaILrLPdgYpDWsrZdt1SVThR70NfAJouF2X/QN28nEXTMU32pjdSMP+zRggw4bTAQv4p91GQbm
ONc9m3ZD3U7mtvleo9toD9PsOCrRlSLCvten4xfYINp3DKjdKxvTVk9WwV0RqPp7lfAPpGR3kAbO
O9PsSHkNrPXX+YYB0WrFjjKaZbfAgKgl4iXS6vAvfnlcIE19BjJfnvGtRlZr1uFg02Htwr0ZAWYE
6R2p06tsxUsZXJUG/mtcoCOrhQtd/zmYIhru65nZVxGa9gm6LJDQuNyFjZ9fn0EtwPVDEuPnaVX0
P1QBOgjrpvTz5V/fGKD16VMTj9pY+eE+GlWQcRJOe9ppT+bweATHLlH4520trdLLIV3sUvOu/oCK
xTOoWA8FAzyobtonPyTfL7fx1/tWFKwB2dAFL840svpDopAl1/qB2P4DPIJPBFkhOdcBL7ezNWrn
kPnjTEo4fJOr2pQfzg8tfg8+NOb7SIb+VXXDLU9p6Mv6TMJ5lI5QX4J2dqAeoNbqZx7H/fRyD/4a
3Pj14H97MPCBVxQgttMZb/ZxgQ8lyHZV/QxT0upKoW1r4a4CvG7nDmTWZDipDjm/8yjPq+gq9HJr
qleRPXWg6sihgVKpEykWrv99AnBxHG2186Nwf50NtzVSq/AeBn8grSDDKYWYKAQ1wdpEmszvg7Gn
h8uTsTFS63MpDAZ4NMXVfCpTWGRbm5DcpvKaHN7Wr69OpMI3Uy+nCR1gc5RBjURnaULfLn/6RiSs
z6E2TFGBXkoKbx8HReTybpL2fTp192V16/efm/4j2GjdsS4E0foE5P6dS5siq67DU7cGZxXJA1/m
QpPCnjSkh/N6VF3u+NUzbmPthOdW//j0Ykpw4SWmP5V0BGeisU0eh91yCNxVT+StDqwCWcQRmf1p
7E+h9zQWv2N12/azxlIPTQg+d4NrJk/JP34UNXs5x83+8qrZ+uhV8M4yVnOpCowLifZpMzzL8Fpx
b+unV+FKo9BBl9bHT+ORdcSDDi9v3DPXQOke3oimUHN3gkrdY2CnzwLuXRlNrknIbXz6GiqN7TIp
2Zh0pxQYgeqZpIaOp6CZ9LVS8UawrjHSxjRBPQ9Nd4p0dPKa/ssEahrePL4Aov3p8sxurPg1NpoP
I/EL5ZuTYNO7acATm1dF90N5NSvdGqRzw3+EVN9VsqpRFz7NkAmGmBtqFT1Rtx1ZwbnRP37chzBw
Pbm2O/U6tVnVT99Qp72mMrA1+qtI1YVMW9lN+HFoGh89P23vHO3Hhy6NAJUJZXcluLamYHXuJl5k
4RSQwNtBm8rmC2ugEjg11P8ZCkP73eWJ3jh/g1UIlwF09NqwHU+tp97NJIAHKn2rjbmfOX0M6LWb
+VYzq3DmsPwWRAfhyXZsF5n2azV1DxpvuXAS5TsWxIfL3dkYtDV6uoKta99Pcj5BzWbHB5uZut2V
7JqyzdbPr87gnoGNNKDOdkLeWGVIUmke4s0eTyiVuNKDjeW1dlxhEKcb+0Kbk47N49lv9Zxax5E9
YI19um2Qzk3/ER5RBZOkUJYz9PtfI19n8nzLHa6VuDcim57H7o9fnxIGznXUz6d/ucuGcShxxzcB
0yJ85v/+OBuDhjQNtg1CPMjM0z60n/pA9lc2jq35XcU23EiHs0edORnefuZt9TMZmmNJ7DUd8a2x
WcV0XeMlfOgLelKkAKmpCktACa7++nkV/uflBYOziuWm0laoLglOfKw+VngotuBcBkzslU7uPFS1
x6A+XV5C6UZTq3hmzjlIM1B6kv7/Q8iAOpPLLvzWR4A+puP7QjSfW8T3Tc2twdUTRAK0sWFwwr3g
5Cq7jwPzFA/9O6hP5P/2jIyHXujj5eY2pmmNswZYMB0WW2hkCBr9K2PRvl96pq/VAjaWGTnvkn+E
yIDXQiChqT4NKv41tekveAc3mUjUtTNqq4FVhMPnJTBNR7BPLaC+FJAWGcomx2Eis8sjtLGfr91T
BsJKrX1pTgMZvgAK/SCX+ojrFc8a3T/EECq8rZ1VvHvAlQXWYKRaIJ/h2LKvUc6NK/bAWPz/0czW
hK/injdeEVNq9KnqsJsPo69z6ZZrO+LWbKyiXhQW18BmahGXqK7PfdFks4Lu10K68sYVuwp9OOgG
4TxN+iRV98M2w7ArbXtN7HvjSFrjqV3EAtuqZjzBRO+OYi9Pp+kD6nFfquam940oWMOoi8oNZGJt
e/LSRT1wUnePfg3fy8uraGN61xYpRcWKAfAGqJWP7DfrB6EgKtq6a9LEG8GwRksXIKQDMD82p9am
d+eEeTTqEFUYpwSWzcF8zdppYx7WwOkIfsxOQlf5BEnEZc4qsZBvakEFFi+9MvnYw7Pz420Ddl7J
f2xQPcGlMSzb5WRdxzLiqiTvXHljFrVGTzsgtwpXNe0p8oIpF9Hiw4ykDrNOiPbH5Q5shNwaQw0w
ds/SRjYnAm3X3MzgyBQovALmzK+BQrZmYxXVbKltF7CuOXXT8hKhpititotTdjjflG7rxSqqS4fs
DAdtfZqQD8rWPACG9DTG7MZzyF+d4jJeJkgIF/UpWGqRxw0M22ATp/dw07iJ/RzRNYCaW0/Dygaj
pLn3OpgeUHzePonwrNpfV58vj9PfpwJOQf+7XMUY+T1NdHPyKSTT5pRrIHR5sVcgae7oSMVtBWO6
BlMDpw27jjquToXffg6S8e78FnHOQ7qhvXa0/n2zoum5k3/EnqFcR02EN9JIDVNGgqTehSMMem8b
qlVkh1U9LQC0iRM23BfJUeBjy9u50qolzS838ffYo2uBzkgvad93oTgRLYI3lO9FnqbO+wnYY7u7
rYnVeV0mHkywY1qeWBw8TmRWObLqzEvwH5cb2JqEVXBPsOmc2nYpT7MfPDSp/S7VNXHLJPwXcfff
RJ2mq7hmZRcBSObZ/azcIuTOC4hjH0zaxWTcTSyJJdsFDWDadd6wIO1oxtuzxxfeEGod0wyVAb+T
mTFtyMsshdjDYHIOOGzp9rMpWu6ytpeqOMLpcYrJrh0jCoMzVnWYi7p3EfnhHM6SX37ApMdfGj5p
D4a8up+jL5Hua/PNtWLCq6TTS1X8pAoCPA9mmGY+ZWWAgtaDH8yJwCO4ZZrrXExdP/sZY47sh5aq
h8lErMaHGr8Xn6g3NqbLAi9gIGaoMZzPctIjDF7CLCZxWiApguEGikwS76z2dRDca4IMoopN8lQk
kRs+ByOBT6IiHUTIPV/8kvXSTnOu4qQKYkD0tUeO0i8Kz7+vo6DjLxKf1C0AOLaN+tlNFaV6l7DE
Lt27ZjFR4OUk7StP7ZNq0GLJyAh09CtuZ8XcZTWesBnN4dY2hjJTNWP4jrhWzZe5NnCIO0beIuIv
0xJOlr2vhqCJQCqLXFCRXVQkxNmMcFeR78EwiO6dnqvG07mi4ZnVSmeyxJ8bG6jQ5nJRNv7QpxAf
/eazNjbNvgpqQIHzsupavOdZwdO634VMK1NnJB3tmTg3QYa/yNKOLEBfTXQqo2OpVIWCtyylUdHR
qJQqmrFmYdGPloPDUGdDIopA5R1wk/a31Ial9LWLwjJ4LIfFe06TOZUZBaK/yDqo0KQnA00XdpdC
bjf8Z+yTUv5M+8R11UHLoO0VLGaY5fDUhjTD8lNCKFx8ghCaKIZHmwRwK87gX1aCBTlGdurNg7JB
GA4H51Uw08icKhMHq9I5/Rl3g3VuT6dhmuShZa6kXZaGAe7gLrSL5ZnEYvK/Nary0javwoTxX7Ef
ionvOUtV9M4jcE2rHn0Gv6nvnscHIg/eqIPim26WMobvM+ld+aFY8CmfNIUm/8sCNmL73EchNHcP
ne1A1Usj1liR02QJW0hwebXr9hbFN/ICcGkp1L4BfDKqAZ1tOzPs4l4V9kMMt9eyzIhm1v1wpbGd
eMI+NKZPjsVRMe86EIAHkrU2jlHk5PBAh8Vw3AqvXPYBZCfm5SltRVP9GFUEkkveJG2yPGmdJOyb
ZoYvD7W/9Kl3kHoKwi8p8VSSHKbRi5Z/JtdE433omyGedzBcLcePoLEHyVdvtKUNH3XkR2UMtmjX
hIcxcbp4pmER65cAq4rcL5DJs++iXnv2aCZWDo9w8vPsePB8FzRPywT3mE9mos77XBQBOBZZh3Jd
xgAvwwOXnKB//6A5i2u5Swjrw8+tS8b+SwyPtALqCLRvig9wlA+6H7MXc5Vm8HwO2ru2SClujrBn
j4YsZB2ZQoDKdGleuzRJBZgVVaARAlALLI3L0ooO9b4enVS/JGg+dZO1pm2GDw0dR5JVHgHqAG5E
o/4+l0PvHj0W4V+7kPdufqiVIsFXCPal4oRiYO/tqhKiqvwAq7IlerVkEuGnlCz1/CCxDcL8E1B4
3/9ulZpFgzU+2b5B9APfhXrTDBIu2NfFMKO+5RFiPoAGtiiZu4BMSDRVa4cgm0MIxDb5Alv16Bi2
kImdfnLJq5rseTnzxM/4NI/mkQlnNM/mzvreT1YVcG/qVFBEnwebwmegmwpf4HOV+BB3UJo/LKVe
2tepD8lDNzCThkAuhgOvoegFxcxPc6Um+jpCiadVmQW/z/sJnjsZzE6GVWojFJxMIL6RSrXeS+FS
DgmCapipNbmo5Bx4O9/DGnr1IqBSPXj3Upn+E9SyCt7zMvZ7nsFQdGofoEhv2t+0Gqr2LR7wef/E
kWfcNzrgcKJ7+LSpZR/DHDTZO4bt2OUaenDDmw2kGA6GsCac86Lv++E0K5ABYVZVekNkMgJz9vYV
241R71DoK2HFkvRBXYKQ6Jr5Hy4GgSt6WIMAdLRd10J0GhPbe7CdHGQ9fI8Sa90L2LjY2+FXABUE
LBXHK7EjTUn0Q9enRVpk5WJ19KshPjdTzsqyn17gPhBWR7DvaPrOLNyr3wIxk/Ld0Demh59gNSc2
F3AgGj54QNIuj0Fb1+VXKKOkwxciPJbesWXiE8nsUkR9CEHypY5eqfYTUmWzLZQqHpGjCPGyQLHZ
D3cqEB0iIozCyAdtBdetOksFzqY2s7KF43uGcs2ZKh0HYM20R47D2eg7XAB5mn4qJBSl1DNMKwIu
n/qybpP5EXqs3mRzqnUDZEOecib6h8EzKW0OgDXr3mSzsGP3NXWd773Dbom+5H5lWu9nXTcU3LO4
bZjKikB29XGBPK0GfgvWuOQX4jfQUSapZ2m2IG35Sso6bh8w/CnTOe+oiZKDG5N0+axiQI5chmM+
xLFTslLAnKtoQuycIWHhzsDUXh6TRSdi1wwgG8cPsKhFyS2X8eALP+tSYAMfZBzG3tsIFNb5ma5i
4XvnkLoe5m6MgvYoiT/F78/2bfjhzkceu2QgBC7zcWZqYAfs9aX7ltZtGeRpJCZhHyrJBe6ZISyq
GFTd2FlENZUTTU4FpNInkw1QMpqhhtKVQJ9kNVTUEe0O4Di8uPcmTLXJ+sADNOhhxPWyapEMzXp4
moEjZUumeTJNwQGT6cbXskSl5EcZQSgmyQL4CYeYCrA8d7FiwGjvixjuS0cWF43+Mc/UhHrfNf5S
g2PqQeP+wIW/fE0Kar9TdJSUWenIbM2uDuKI0oPB/5ZR3sR+GZ4AUCdtfSy9SUbHQhBTPxW64uUL
xy7Q+njbnJ2T2TiKVj9JUfC5y2H2yfVuSQJs6IkbucUjnOfJdtf4rWu/hDqYAbJPx86/81kZPRC8
ZqZp1sB3xCL1HHUzVZlF5lgveTEXECXIZ2ltzO+tBOOwBPLIjOQdxMhodMSxwtIdcs65CHYAKY/F
K5HtHL6oFHmq2qWzVuHPVBadeM9haFK6rAyTqV/2xo/fppmK6EMzmHL5GiwUqUWeahnP4W7ghSwF
/HVGt8ALfIiaFq5mJGy+x/BrneKsDT2TjFnMrcPF306aDM9wDO8frJgHhGkd+Mx6eUU9bC0AJPQ4
SPcFZ5I2gELEPv9tu5SZj3WpZHg3VQvY6/dUxiRxh2aoIOV8GGQsvR/cprWDkWOoXDFlaWpk8ewh
eWh+905T3WdGiaC1O8qgY0nzVHhtghfPyAOpuB8DYjOM9BQBOEzHmj03yMiGX7FtkBDDWwbqwf7d
Ylld/lMvZdM3SGLhgzBnRNbJMj9V8cyDvU4C3Yc7AGraeTqykDMf1MiiT7CZDxGsddn9PAnavANM
qPdOtClF9ebkTFSfNYsgUbSbnRqb5D7ChjubJ5jTleV7z1TLI+x0E62zssN8nuy4JPUTHyTYETtw
lnSg7ilsUIP66JcQQtAPMJ3W+kcXUtwGd3JKCcQt06SJx+6hwz+UzbsGM9PeVZIG4YKUIBqo3QO8
UeroWIlmHPUe6UyvLS4FI+vUkeFAqewpcVFH030ajKECjMSFQ/OAF15dLnnDCSzoDgCPffegE5QD
jdiA9Izsmtn3STPIcMjoAA+8CorbEPsZdyQQuMeg6DGETuTLORESO7kUfg+bSbh3wvNtUcnE+UGN
AtlBNjTTUlTIgCwcnTNkSV35a2Gd7rEIx9qlbxQpYP2ZnkX4YMasVDDZfWmFNSobpiqETx32FmgB
3ScdDFLMvYJ0tiaHkfVBrMEG8QZj30OAC368KCFWTd9m6I8VYdYA/TXLjHmsTx5hoUNsiVmRoXuN
m6lnbwvRGtPpx2b6XUpOK4fbW6rZwaGYFyEJVAjVn/0wxeJ7GY28TLJIii5AMJNJJyaHxI9Ifmra
4bxPygUp3C4Bt459JnyS1ascy7560aXPgy+j1qo+qX4sqH9I1ZTgXiaWjiUKeGu8LUZZBc10D+lF
MgGklI0ED9fxbiiEqqCF3XT9xHdNYRM8PDLbDriczJ7t31URzKygzFK1UQ1PTj+E84OebWjbHZ1x
8jX7ENLIuEs5gZOI7ipoVyVHeJHHEPuvCj9e0nxsRhd9sdgZlq+VGfT4ZqE77fiun+vG/yRLlYIt
GsyIdQGBm4njTHfWjeqRx9US/hP4YyjabEH0tyafa2Kicm9j6K/Ah3mghQ5fgwCraIJ0e106lbUR
7X0M5tymSueR4O38K4xg61feLTHOwDprUwaNjQx9bwq8hpaSSYKzCqyHn2YoYIREhoJ7AKxjT96F
FYRKslpSXrBsaRRMenbpGKdzA0vv0DG+R/omlp/TIibs4xGuIu0j5CpF0f2kaVcKgjfFpnE+HC3E
jHuXE0qETTagdGDSdyXetvoHHWKlgS83RoJ89Imrex9djc9GW9jqRP3Lg9QQjfKis65ieQchIJkg
L2i75KPE0SF1rkssknMRYuqTYwP3P/Fdlq1gX/2pa+nrQircDgJAzcc5i1NbDe+asOnou7EDbWSA
KFsXy+eydM6HUSj4wk2GixHTjzD0gy8UxIAEysHIo4JA/jRxj5WYRXiFcC/SjBUSuxH8LBgNBmGb
PIIU1o3VEQqI4fKmbMI5LvHayAbiHJMc+jcaQlByzMKJJ7iEVSaqoEvW+kR635Lai8ZvRWq8lr4D
QFB577wwEHB5gF6FbxqRwe004Cyz/vRpFCOJP4BdJScLJ81FL++xOifs7xKqEKHOEpmglPCoaZP6
4aGJ6trzsqmbot+Fp+ACt+BmM7i8A9cTGhIUhaAA163J65s0D9wyz9XBn4lTE9K3Wifjri6rZHis
4qEy/b4ZzQhv16KjYmK5a8s2kU91bRPIlFlTDLzdw1GQTtEuYDBdt/mECkwA7yXmI5gygiAjvyLP
i+WQaxcb7xhJ27pPyl9GpDhIHMGMcY6LD3XC6gAJFVD7yJinaUqDX5yD9vVFYLGI3wWsXt2MxN30
3Yvssd18SicgKz9Cub+wKi/7hcSPNQ2HHhcZj7TRyTdL44Nu2pdlhSs9GTluVDxojXtLZsTBczQ0
PsJqxsrqTtBHhT9mPmsTDU8D9zQ/xl5RB3XWy7EQd4zjffOlWow3u13pJwjePGiBmycZLiC1ejeE
UPnp8wIq4e6pIQOl0B9HGeAYdG3RScguSxp9CMtyKV6A3NRpuZsrAReDrPIpfidbSDRo89ZyiNwu
/8fReS3HqWxh+ImoApp4C0xUGGlLlmXfUJYDqUndNOnpzzfn2i5bmoHutf6YOhufpzhFSgUDV6e9
klJV9P3c/7ewW+TqOk3rDFQr81BJGnHXvb/ugV42H1UrNTA6CZwmZ0YNEXMEzFy7jvTRdQjjw0Y6
2NtIF4RwQ/uz9wnV3sln7kReJl3slbmXtjmrqQD8Z7p702HbySmlTaVvvxx7iHHp1A4fkkpWy3M9
P72fMcok1G/y9PNDgcz1qXcHjLykiPXofvAOqsZLgnyySB0ew34bg1Qxu0JmrCQ433rmhYqYE3SJ
YcGeVVnI+UdGzeb3xjm+X/tubOpbGXgODv9ZYr/mizMes2Gu4vEYGdd3XqL7kL0d7Mh05WcVNHkf
3ew434LpMFhDtVon5bRxtV0JJi5r9zApf/Lbo1uVdC6dPCPMBoDE8tn2xIHmc9BdWoewmpS/Xn5j
lOZySqnsLsfosKx9LZxTyNrh1+cdFyoCoDYyJNVm62oc9tyycIaJiFexmOm94y23uw97WKOYq8oH
QR0v9QBAV5wtHGmreptYDF+mFY/GLeC9KftUELxVexQP23P5q1fghcF/XtxTJphWYRVRFXWvDIZM
KSkV1DP6yMMitkZiu+jR16JgqYMtIZl10m3S9eMArebV2vpB3oN7jAL9trj2mqe1aKT4g7N9MTqp
VMn8mIQDjqbuMpeKDZlTfurlC+lGQfVr7GY5XAMeonxMc7o+eNGIkx4nxe/VgTIeewdf5Y9FMdPw
3+POBqSM3MKx3pa5KOcA1nvSckhQV9TiyN3X5cPZ2CyU+TveyLV/xws5Nb8hGUnwAm8fp+lfMzUu
P4gk1PZ9lL6tH0Kfmy8+QFshUTy0feOuzy43L29XHE+TZxKbO01uh1zYqyiOPatcvadxb5zil1ws
P+Lj6PegUhd+YE7RdPGLzb3WHo0FB9+rO/dt2WIEIemqffAukbslLx/+u/CLsjA/Ngk2s877xli7
kEXTCy3UMQLZC6DPxr0/DY21C7A3Mi/9jR5up2B1cidml5atYrxNsvJ8DkMn9IojUAN8W8qX48lP
P7DX+D+ypprqt9tycP43WlO7TUnIRlA+edYmgo+hy+Piz9jgYEAaI80ykwMHPBK/ArhY83ce1m57
Y4IW0dNq6b1/XE29/mpmLvI8Get5jw+bAd4jR8epY/upYEKxz4UIt/mXbHzuHxeLdZ7FdRMPGRb+
sR6zfCs9kvHZT+YiXYFR5AukWBWt3wufDYeYLTms+XO/bi7dyV4b2qxtUScLvGV9sKl/RlUBuHFc
VcEve1dENbkcImZLY5vzarnmblhXkIRzPUVXbn7nre2mIswoSyapd1TMwMleYl87COJdrSNWDTtM
rY5l8pGa6XW88syao9idio+luCPhpbcFd0SUCvGHgpWD7GpwfJ04rtNvKb9wC0Dezbo+xLG1f+Z5
1/wk7oEvqjGjZz00o4gDLnrX0nYiBxE1iYyVBg0LZkmhpwpvC7vjg/DIh8DNxS7h5aa7Fq0Xeonr
q+lnsKzRt3xv3e/s5sFv3963LYvteT4riS/ANcLiquqd7hTIIadIl6N+OhEWHtp8omX5AYy/vbWt
P25pPir3J4WK5BH5xjwS5hBpqOfVaxKVr0KlUErm6DCIHEvRDs97PjTisNT+8rfefS9+kwzbwX8i
Zwq80PXo1EDivZ4PXTHUOhv8fPg1ESJ+icUmmH3zhojEpdhjP+ES777AdPzpN4L9O/NJdep8BD4c
hqzhZQGCiJexP3W7FavTvpXOfo0mqxRZsfXCO7uTw/MWm7y0r7x2hnHWF7Wb5dPYfUp/s4tTvzfk
d3RB7yW1isnbcbdi+61We7sKj/71ZJ+lGOkpMeMtdsjUvvtc/I++0sFXZ00YqYCxvTotuEPCg2m8
6tOXdtSDrxS47SdnjNrn0TaxlQlNbXSzaT2nq+c34ilWg/9mj8W2J7ZsZHdmRhFPuSrcr9qJOPLK
uSXyQfMCJ1UYuSBdvrX74bldZNedFZDReOBFDJws3nb/2UByBc/+jAMy9Vvpr7Ayqnsbuq2m6nVy
6y4RKFOvVj3VoNaS0Y+xY+2/mbXl6wRobSlTqtbav4Br53UqCRKlTZFIyxHXrymsQ+gW5p+390bd
FjJrh7RURO6wh2xepmhZlVlEmuN3ZwinPdtbB8pvYplpUrK0xvIxcOJVnCbB4H2K/Uav4DLhbmUe
YXCrl7AQl2gH7X2FqZi30n8ArjQQRORSvjHecp8NfF5MmGW1u2fvjnYcOlb4Z+37lp2N6PNgbkgw
Mslqz/V+Xi2gvzR3F757ZAEocgH29a9m2sBUimp25RF+0deX2bjbP/C4uL7Ota30WRUjm1QX1vX6
VFj3jwrUQjXEk3be2VtV3qRhOIc34fn1f81atObotjVPbUg1UsCJF1AWNjOZeolcvBnnRrdZa8Yh
wN+J+0b2f3W4le+RF+gxK9xFieMYEBOexqKq/GO9+OuWjlZceNeIdIJHT/OgnEsmnPFVe8p/llTa
BcdlD+PX1qgSdiRoGe/jyvxwatTtqT8u1cNwL6Y7yYWb/7qvJrhf4j51xhM3dpx6tmu6NN+JvE1k
M4XOc9RtO2jrxHbADY355GOJ+9Jme+gXH8xNjiPYxbDXr16LgTtRfe0+l1Bml20Vm8rGuCnvPJfl
/ATLVeU5CCLtHLxmXCs+PG65hDQE8e7MuXgvhrKfH5dy8lZqYhw1nhwo13fUzt0tCko/eCnEwqtN
NepUHya2QP7zkcyS0yCNzLpiD/ZbLiW/NzOTfneXVZaJGqLc+W7a2Plbkg/1tVYBmRFAGaVb3+AL
VX4A8ajstGLOd1IPD5uXdqOrlgen6abqCpK55D+MIhQt2QcG/3ftieafNHM4ZF24+4YgFuVxNU2B
PxBqNusSfVTtSl75Zbe9d98rIU9Jebenj8UKFy7NAWFcc62HcIPT98rBSZHlTWU2TUUpEzeE6cz4
Le3t7xDk4/7AKOKOL1TakWNYK2356QKATeKdKdpf+crhfAIsUQ7FKxDiydCobXsMVhFOacudHRIC
OwAXxcWY528b0952jgWoWaJECenRzp7/3ArOcxbw+8HP7ei3Z9l6q6FVuNmGLL8fXgeNQ//nsEfN
j4opT/1pBiJozuQN27d9Hfmx3H7N92QfI3FzprkxiYuM4dHzmDFdjb/xyAhaf659aW69t86fOEY7
dujY6hnNKav2TkFkl39b3YQmNWqe6oSQKAQKBTrlVBF+eHWqzaLnRbNd0PUj9NXzobGOE31bfybH
9fDG+26wd6dROf7KIJjPznVqC/lHol96dZiKvMQeY8c56ghi98FFhHQp2Ma73/0Is85e7bsPONH0
f5sGxjwG/R4HRPNVsf3lmdlVnx7VBvKI5i5iSBmleCLhbiqPHReQldE6O8oDBCvXoD013NwMbQh0
4A/W3wHFtzrrOfLZkyZltX+abonaP21bCX1o2m5LnTz2XxvdtoIG8rbv/lucRgWnZlmC+ikfIchP
FlRFeV6NyoPzGLC5pu5ub2Eq8QDebFs149ktkRtQWsIn97TVNMieW2F276JyzT+pwtitM3JyXPtR
WHMd8rQUaAW0CWWbmcJt9se8YWwhyNZqKjpufcD+E/NIUKWF61NDY1Ej+xI1S/PbYX+Lrtuaa5FW
PcIVpv6tXJ/IsgFEReMQcFTmThzfNGO4fJ/bqMJcEMZl3VKdvO0mVqnn+uF+Mojmxi/XCePhBI7s
7D/7tebh0Vs8bMmgIv1YcQ8R56ZU/pN+9uFmgzSoh2g3XBczQZbjwREsWuyTY4zxpq5g6abUKcp8
g6Tpxq7hXI7yrv83VW4/xSezSKM+o6hs9PC5GY9kwtvq4yBYHidp20ON8DpmGRJ/VRnljDYwA+RW
SdrLtuWwhH0bkgCEnVoYiZLQqtbb0svOea58B4OkGVEK/ZEmdsInFu2GgT6KALaDzaJ/LmpYYobE
t1urvKEesWJ8MKBnad10LOoRU3WYMdFIN5vWu+Kdrbf4GNxcrdkiY/C7IM49rvTCKQGCXUd0D4Eo
URTYZWN5mTtGWp3jXcUvRBXs4Smfd/3s8syXB38dNpDLwqZk2MCNADCaujMJdH+1AbOwpqa04FIX
78iw6V865O5TEom4/2DdX2/h7ox/uAu8TzsmuPm1HQL2czlNA+LcbhPDbSZV0CBqcfyJ54WgxqSv
m9I6qHYKmeipuP5omGSJgaAQI6DmrIssqkaF9Hi1C7fICprhrv19on4od7irVIb+8MbEleeH1lVh
+2mmaOIqjfLgDfGL+6J7S4qD7MPQpZBiqOKxPDoQe9y/uu4ea+jildOs1PbNdG7Tvum96i9IJWR7
a3Woqms85iAfi9/myxkVp9OlGrvBLFJUC2Y+OJFydUI6McIZZht3zxCL8Fa0LZB4xogqGa3CQNSH
OggK+TRVEUKReba5CoeiIh1WF8Ltkzui1FwGXPkQ0Xxl9cGbiPTNlEcY1qHoaqc7BwJ9ysNe1+oN
/DL6t9UyfmxmW1Kzsla2/VI3YfA9GJuh+YggqP7WxEQ9zUPpdIAUhWs/WQ5JmzoZ+EUAAHJXv++w
DRGypk3sj12rOFbDfB30qSWjwYAwVEv0KQfl7T+7MKc1MuUxL7owXVxd7AdXTcWtpeK26g9LZbXd
jQTzusjicLDCi2tPRv5lk5zj22aLiaFimTjj4I89CqbAB+THFIZIPToEO+Q5b5XvJtQSxx+d3cbD
E8zv+rNU1rwftRUU67dhc5bmq4lbaQNOj6GFKoxwusjRqd260cc9AoDUtch1nF/BUnc3pr9lOoFY
0cjnBisu4qzd83GGwY29ar+tcL4BwUjGQG6uS7mI80KiV39hpaHmYvfCsjrqRowuMQxiEaeV7h/s
1LAx5WmUEcOfu+hAJEMfVTUAAyz7wVtsVWQSKPubKZwivEDCiiIjq23+DMY5/M2J5DLgqsiaDlrx
w6W2NUwXtAYtJUx+d9Dsq/mBLWSIL9ZKYeepRAyj+3Q2UY0EDtmHHJ/1EJo9Iz9emcdoJEeoShRT
WPXYmWKsD4OyCnXwKXqbXhZg6+JXy+Jo3ay8uqOGPTDU27iO64PlLsNzhSbrF14vO0r7ZUFuPWtv
moCl91lcN5Hv00VKs4dP3Fb8aWBCHqSdifDJW7f21gzhnh9Mm6tX22viq7tGbZSJ2nZE6nV5vb14
Ku+/7XwqVboMRZkNQoMfW8x5X4Kh+ezsaPl/VTyV/Xllo5YH0szVrzZavHeEIeoRVW38L3aK6Z38
2OB1QDvz1sq2s5LdU/ZnUDP7gtw2+x+2O9gFtrryZZFD8OKxiv/LZd0VYODt8LFVVRz9rdm6xWns
/NBJoRVZxIGbiz9LtwFDmoF4kqFT4XIH0bvnHf75DyJbhjaKSpasb2w2jBm9ziVipDgWI0qG87Cq
HcJi1UFvi+Pirv14o75azwIYOA7Dc1SRVOFA0q4pxM7Yc7DsEFc2kxcb1yabI0FK+mOKvO17EfO+
3eW8RTbJGYpgqCd9orurbkhfH5cli721eY22MX/lSLUe5iCvf0scShdvWkFZp6Wwc+TBsHobfP9l
sJnKMmnrWlynXqv5WpjQ1Od1b9CSVNTrmKFfvgFYe4fJEb0HzmyM/d1UHJglPurf0+wp50iHAVtL
swuGa8ZEfz/bnujs1AFEjDPPHpBoFKjp4UHmgikAnsX7YN26g8EeBYeHPBZFkPLERahfynU4CMIS
oYLBRJ79qlLzoWD4I44plL1/VKIz9bWdp+qx1ASEHgtL0g8KAgvCX6p9y/bBLbZDE1RNAXkf7P4Z
zKr/QEIoQLcX09okZTbLfnJMpx6H5T4Dgjkix5MR6xJhIlhZIxnYDYO5CvzDlIfli47nYk75wUo7
sW0E0N6wFH8axinrxGQtx8c+6Nwl27xVigx5WvUGl13f3CHqymdIZGoOVTWK/IgwiuDWNRxMfzYN
g2CxOznA/sgsE8VT+a5CHjw3j7fndrknOgKnh2d3sFGNF3UpXqU/z1cSk513Vzvucii1BZeAWsVm
49KqTYXwyiYR2sjHuCV5LTG6KOoz6GdhX7wwWNpUUub3jZMxhIffa+ZQQKkO8Hitf/E1g2aHNtmr
9moYNIY+5KHrrI7q7zt+mYlxWZcUmiB20rbq/KfJdsMEO/x65isF/aKH5VYvQAizVYRsEgABXtLu
lbLuRGm4sOSyQhK7IJjbIa9PBl0I99ZodU5W7GJp3t1Vyj9dqMrXxh7JjekAvtNxjfl9+4YItrW1
VDapevnGstCpNK92KFGrqZt/TMc6ukwo3VQ2KLc+rXEb/q3sKJJnSnf1gVc4Z/0g+lNneUu72iGW
jh4SlxuT+d8lh9RpYd4yW7bFReceB6sdcQpdm3wR0RWw0H/Sbtv8toJ41DBSNicMaKc1JXlT7U9t
Gc462XRQzhkwIt+OICXoMfKFOLXxuh38smZMLpciKBMv1sNzU4Twa2FlvhuhWBw63/pvzUP7fVuC
5lqVXfzhOeBMDNjedgjzXC3psinxX9U0jIpDh6APtVcQPZu2cb/aXIbuz6bON6s4trXTxOeiELP1
agoUqmnbEFLO1g7aevT1ggAyaKuKhlfu3PkE+MLKpcVAV0wAoTxmHGGOeUQYhpzGryL1y9ENqCBb
rUjHfoTLq0wUyIe5i0MY2i7sfy65EBcferDkfkSllLg9b4BGVCKyBZ3FQ1v7A4qa1q8eAd+H3+ae
Yp9bXfhjr6FbQF6Hsj1ujg+NFUQyj2iRBig60QLRfBLz6EdpYw/NNwWmUCaRBxGdaIqRvDeAaP9h
8MMqTD2L9ySBk+eX6FooumNFUsZ0sQuWRja/UOz/ONyG+r/N7+wg8/KoXh4hmFp1mlFWJiogbvOE
ztpUl3xTen7SVlkIdMEOpkuPqKG/oiugmcd1+hk1evtejiumG551Nz968dz86yqzBImlKvOmN7cP
j+Vck/ayaat4lU04zmeWOu1mBBsYcTZaLhqkVpo+GwDDDGJzql9JQFvjYwQqicKQ4uIkNJwUOWDx
V8xn1GRy2xciEFq0Uo6s2+do1u2byb3wU8yk6CYFI7ZMEYT76miGhY+Wkpm4SwGaxL9oBgsHZwi2
3/FWmO+Vvda/XVm4I7KpjqVgKPL52ub13B2HSTsrTSLyrhmq0Fg/I7AQqRP6Y3gucFe/eosVaOZW
F3B5MPbCJ+mYhzmKu+9K6DDuE7HZ0/y75MXYjmFvBeH5Lo14IJtjTvucH9wiKhRNryxQf4f3VOul
XpqrEXmMXDx0X/M+dB+GnmotoS3r4Hmw8EuHYtV49x8astmeUm9m5aiq1UXRiwKUbbympTOuuTat
qjzBdoSM5mtZe0T/olAIxtFfXvJ4776mqQG+s2LjzdAu3vRToG3zTgOVNuxDsg0OsxX6h2jf/+3+
4sByUqEYXu7IlsywTlsX1mNU/EYtXI7Qd+4zov3gJ/rlITwqCIG32VrdnzwD3s23x/JDu34+IyvQ
YJJMtCiGOIWn79qx1ac72VuXScj+bAolSIxAdviywage5thBfaNs7DJpoEuJUHppnJ99WSvzPORs
jcA2dNWnsbsvh2jgvwbcDcRXsw/b2x5ytHKc8k1uvjN/WkgqT2DnK8yluz3SJDM81L5/Xw9ar//V
r1P5tyHp4aeawBsTJ4DoTraqVyaVo+WQHAoDeywR4Hwjgt6oo2u7w3ZGpOr98MK4IdcP+crEiJgx
w+3bEai76rJ2rB3KQRvjO3xum8+V1xbTl7t6CEE3e8tVatx2f2VBUg8aIPjB3+5HPvbYbIYzReYV
9VkhJ7DweSSpptmc6gElj4pSS4+yP2DWZhwMYvwVswvP2fkDwafIxsp0MeQnj4MuDnzK1ZB2alI8
oX3v/bPF4AcZu00MOu34w9npXKEOrsE9mSze6n/6axn8XcjyeNfuan5guqie7xKOJWlFNx4XILMV
KtJ1fkkHhSfRsfFLL8MhzZ2do2ts/HM7IGZYpcqZKwwjn6w3cfXrWH9wMO+ClOIwPxWAEhcI/AWe
F7XUhkizcj4WgVAlyy1Tc1WFG1kSEWftX41kbEr0NKLVmgcbDL3z7jQBqq2hTbyy67+82Q7MUzjl
8hkjS845bwXqL6EhVfeFDEWrZEe9X6c5/9vTluv8YMnaOpomcrIxCsidR3Qbn7BegDJUvfbe46oF
1MzxE6hEI4o5KKft4WYYG/I0b/jX123EojFsDVPDIAbzOBPE2CX+Xqo5dVpyrNOG2w6aPaymdwDe
+lfgIJOH1gKbn2K7u5phBErg/HtuIlJ3rW7n6J+KDUCwhjM6DFJO3yq36R/KqstfYiQR7xaiNx48
e2iPBu3izeokFI011edlcDUJFkHwNcZ3uDoPVlRI3bw+VsLluNvKZjpHEW4GAsLXEDUNZpgzr+wi
HgqjnL92x66RKM6d7lAKF0ByQndO8agCJ3WChi6xbYkuDK+6PQS8djppLH/+41k7GohgJBY+spT5
sYyF46ab4QZ1WK+5f2Z5sPvIIxh5Ws8+7XMWuGDROClpDO5hZgb/7YeT9TfmwhJUxdVNlHbAfEuK
Ywmmzh4bprW5GVG0YKvS32rpVf7BWlxJ8X1gFX+hUop/XiXt/8qchfuZrYRXKhpnToUyYCEljXP5
4j51TrMYvU/ud6++jPxm35AC1p9jvjWvZMIP1knLNfiSEXssBb82kGbcRr/XFhvNcfVN/TUtmzwY
iK4np7er8lhZKzj3uhNzlBX+Ki7VwrmTxBxL6b4t/VkZ176Rzm1UGrbreNZI0yQG2b6wMxkxQ180
qZfXfpXRg42G5Vvp44YzY1spDJZrWcJ1S/tz1kg8BrG4B7205kHYW/8N3Yz8UTb+/CL1ANyIzeqM
XuNeIQU/g2DT9Hi0GhJmlJnix9wRUX7qYa5HFN2tjWwqsvlMS8ShLetOk3cpMmHt8r5P0DZex7pM
rLLnZGVTxtlqFnCDfO559haO0Sky9RPUnvVVqUXf5eWT+8TBHmWjL8aLbq3dSZd1av71bln8mdpI
HtyAcZx9DMR44aYAYgj1OUa9eASota7AUmhd4MctlxCFbvyh9gJcsC1sLz7scawRI285yHeP2zK6
uC7S0WQB6XxnzJ40opAYccWe11F0LRqmJegzY7IimPY/a4HAA16991IKjoPvsxOwDfPBLU/SLsOb
nXeI4CBDgFkE00OT+Cbs65M1ojN8mEIoUiTzsIWuRccpRqZpIpBB+MHr2LajwN2BJ8eexOKdpTfq
lqmhUt16nHreWUyZ/uJfx7nfX3ch3FcBDnIkktovD1uHHj3ZGNPuXoq+Bj0Vwn5kwSjU5zhOghIh
Slyd75qBMucnDGFfLKpX62Mcu9M7M+v6GG1s5Lj3QK0E65U8VqGwQEo6Pl9vn5dvPog0whvsXlMq
c8v58raYbswysH6M/7e6iLDiwTQ2WwfciyOLb9xT8UdVbbhsIMd6KyxTv6nvwiPOXTE9oacCe0TD
bircVTqKDqEuqugd2XKpX/YF2nwlR2lFCVONy8D0FzbVoNKxHfnawnmZX9wyb99KYMfXsLX7rG3j
/j852m6K66Loz+z9M5n8kf9lN8PsPPihN5XfVowW34DHw+DQ7iM7tbFi372QOO5g+QM061dmgCIv
natXTVNw4VieMTUuA0XwdoJf1ln3pNn68D/MgVLc/J3Lpz2opVkzB2UVTbnlaF6DArEtyS71bVXr
8IThgQsvRxTN5VZG/QEITKhX9AshSZ0E5efxo7MvVn4gXbZ36htjLhNUvS8synEOsJl2wG1x0vP5
y1SjzXKy3EjXnNrG2ytcm2ZpTtbMIng2MBMuvGqNumLsHV2kFhNdne7F3k5HRGY9Fp+xiw+BW482
b7xjXyov6F758UGYpx35dlJ2Nj9A7lJvEWov+vR3hwW61xL6f1ZhGXEm2/nPuLdYMdt1f9adpa/W
FC9ftapQ+Cg/30gVQotREaPBX0Fo7IbVazQIbnN7HcwNM9lmAEKIYTsNMU6ixAkFZm3kBcHforRh
KPy+VA/BHP1fS4IhKvU7wz+ORmKOMyWIEEiUzZN8iPGsjUhCmjyCmnM7xIcs20Mi5Fah0UNa8Q2z
oQSJZr7sIX/59B4Cpwt/E70izwyp482xZgv26P4Wdwy79tmzKE4/WIEwBz3g0Tg2hcDvGnIV5tey
tJcjggXYNStyX/XiilsFqXistoZHxXGG/Rk5mXrghC0uXQNrksnenoD/FeLY1B4seZxpMz8BGbnH
Dbj8OYhAmYXhyJEhqs3bWIrFghaboZ3fpOEfvuo1ku94wYmJ2ffaL88lX887rtHoWY8+rFqLlOdx
9eP+PVxq/WwGUyOeyz2+DdHxMVgSzjiB8pyyHBkX8x/3Ws1pthLmb0cBVQdM148VzOD3HjjoJUIT
i0aTgfCiqae5J8uC5xJ/XH4PiSl+cgrf/SFqp/iIJ9Q2zL982aX0yx8rT/wjkML6c+YJcDJ3nifk
otBf2FF40ulNrir3K/LL7eqqGMwPeR2q3dH0cAPAdc6HziPc+43XE8ZroodF5tVbhYvpFO8jnI5x
ByyZ8OkQtYPB3pnC3/v/St236FbnOn4cisI63QOKv6POYDSb3ejHZrNxJWU/wOrwPDhfFhm2Kyfy
PP3U0xBfl1IEt9BU7bkv1vwGzBw/ohHzX1oTt4ws2JVqkGhlHYfWq94mFbU3ZQ35qcHP9W8ieDxE
GVKpQ1gDurd4JTv0AjZaIi0oysVLvP6OXMWz1HQ4qA7LRBgsHAmplbA0R2zDTfPD89xJ/6ftCegI
t5A8OwHBk1WADDfRZSRM5k2tj+qgkUV06PHn/PXh2pFzYrw6drgOeM+b/aVFfvss2YZTVlZe7V64
1FZXsS//4upCcaCUvISR3Z2ioEI7pOloGm1kceeBnNcf7iTv1I24D18LPD5LQUkGLPrI4sEutP5l
VVHfIhWy7ZuPcepkNZgbMmfemvqXF9TTpSloeARpYUjlMkIMmPoCm8BRAnN9zO2KUzxqAjcRlYO/
UeHlja+gBbvznxORx8xJMzBfAiaxM7r9TgZ368l6TvBSlvNB28aJob5GIX/UtVhgsoMAS1sYbHFP
EDV9zsd+w+SaEj7a/EKDSktmRGa4zoKoNN8tCNHw+Q7IcDjHYxRmbPOTOITTvEY04CJ0ceZVw/Zx
C8b/xsVS6zkoA2D0AMdZUlsKC/LeVFV4jq2ywvMaR6V81q3P4O8FEalOu7pLQIvQRPOF8PjaPk+w
09cGO8VrH4z+DAuudg5nJ4r+1AGrGYHmDaPC/zg6k+W4cSWKfhEjOILgtubSPFiSpQ3DassgOIEz
SH79O3yrjo623XIVCWTevPdk0eYqvYy0xmjjqcC+HeUutqGaGO899vXwr1OoRD+scZUmR2+MAi6p
BL/tDq93SyPUQvW/15EbVaRehP2OLQOLQ9WXitQArojuNG1FAd5Ly2cMqwERa6LEC3akFrxDvFaS
FPU02R9uxmm6YwLgvcdLRAeV4wRxaCHTnJ2dffJrlrVLR0qDQsxgCd9FTWiX+RHpznNdw8ho+9AS
3V8KOotwatKjLHKCdmsxhxUiR+JiRg2kk75WGegfu7KgCO9ahCiOS3vaL3HW/6I8zOYzrtfgrJaG
pNqCRPHI6cMuhFrFKfsAjcvjZtWMrKYwyWcMZ/IcknCfdx3ZZpOxtk+NhJZkUua3DI6Z6NQ4oOMd
G4HFZVrbTez0tralxdGwN64N2n0AMODHkV0hH7MlWctDO8fD44L5+EE0rb+c2x5Bc2px6nM2zml1
9BtSdPvRdnjTFVxaXE780fdIg/SGq0+qvgLy5xBP06wZ9KdO8Ly3i9prqiLviOwWunsMH/WPbVCe
G+r4L9a4tBebhMM/KaeG4wXz7p+WSJR49k1T/VTpuHwSAaiac7gEhoVrbdmMD52qSS9lZXxI/Li/
t4MlG5ml9N7Okoex2qu8dDlgAl6FEwfdjNKEqHmlRDXhd83WwL+kTpjxcUknfNBF1zyMkiWh4I1Z
Djxz3XDcIkuE+x6EdvQbl04UiIMRujUlcseQbanJpYUvWQfl3H4OJusHciOBF54VMST9TmSBMbu+
MZwptXePqazs1B1uC6RAvoNx3tYUVEG1l+Sf/w14T9KLAbr5EietaDcXS1e5fJNmJFIZp2Pwb/Kn
4q1tfdS6fl3Nbbq2LpURywli7r5scK5e5seSyNxQfIHIY2o1JkV+WsmxjzVldcFkfslF+jHXVS+j
g19K/5RU4XIvuql03zH8ivAvoVa/Tw8YSO38y8kLG/1Ahpm4gOgISdruqtgJYkpP9hbuqoUgJW6X
QrQnMA6Je4OPUOsTmqJiBji7m4dnbcw/OtrYPpJY99qDydL+xo187tVU+sFLuYA92BH4aHlMoCGe
8xJVVfpF/punHwXcJ67/SfJ1e6U9yT3Z67L9uzmiXyqAm2yfYVCNp7gKMYp7ED8xf3QJdNSkHtna
KXtrvEsXLnN88BzcuHviZnjOTMUZHtK9LeLIJTfV/r51wzw6egwgy+d6c3MXe5Lzo3u7gLr9gw+8
NIcCr7R8IIkpy4Mh/8i6saoYs5cEY3PLmZsiA2cyxFlXl5jYACIQDj+Qp+X/leBduePKaO6TafGr
k9GkE3ddN/EFJQTe3y2AFtJImm+6QSu/s5ZSiBks8aFLlTueftFTIvNfyZB77UOB7ovFhX95iFmN
cxcKB1ElUFlhkE4olvdYXKaHFIKB+M+OJaXAVOMAabWsEmbbuUBawAxww/9/pRFhiyON8uyZm5hc
5nKAD9L/RLMBztBEXd+eM+5Zhon4TPpbk/OyMZCirzY75FIaxzYfiuNUkfb8NTgN643Iq+N/2q1V
LcLtErXerI5OMPTNN/UmYuqO/Xzk37jkA+RG46mif80JFPV36EVovkssRX7X4quZSJkE/fSKe3YV
hymmtzuUWDa6PffTPD2ptUnoE5gENu8jtosXzzOlOI59rufzGDXTYxT6qTmCJGj8ci8YCnW3nhvj
sGH0pun1PXyix5awJ0Pfpg+eIFAsVxzbDe5WUus3vinxUXRL055duXpvHMRd9elCT5nAxyN1XeMQ
n9MVEkSVU/XES3y70Ks3vL+F6r4SjDiXgQs2vdQjyyTJY7IW5YGTocdC17PCLn9enJBGqg2mayzM
YO4ydtiNPwh0ofgyUWcyZIvSfNeM08Vh7fsxf67JZzLqMWJV5zIyrnnIKndC7AMQJ+ZP3uoxDvcg
folqDABChp8M5pP9LvWAS3bn162uf2c1CvsTGubinjIfCDhe5ahxqNTCTp6ZZcWMTcLY9iSvXG+S
5YsnvHL1DpEgEn2tEgYZz3mhPXaV2pCJR8h1Xt/4DKPiP3RDczigwRrMSlwexagi4C51HS74orfO
Y29T0GPLXreoH9AKgia8sJIkgCCDf7T7FyL1RCmTLI7VrXvJ4+Dikk9pviVvSX+bgy4ImQsxlPmE
ZuWjzvuyh+JTs+C0qnZlaC2AFlWP5VMjSNteURaj6mFY5kh67BfAi6sxzHyaDAs0nPVoLa5pIhmV
MyVL/pVE8cSdxVkFeMVpBxt8Nczmth5yWsMQgHrbJqdZtSK9mUJvANjBoCS7c4ahz35W/AH+wrdN
Cf+pCE9XmA8wz1VvA7iy/D3uAl9+5NAjgnSnU47Hd1/VAsx+UfjrwKizZ+ukvQJj8Jf+kgd67HK0
vUJGzrG1ovTSF53l1iNh55V1cw90hpzH9uwM9qxA72ZxzvZQ12ZHmSS5uiwtyCx5mBvyyjtJd4Vr
uzNteCq8al33LKgNG+67KpKuS4Z/XpL3bvKzz2VVcX6bDJTx0DiomZtzObU84ROiT3/N6352QPDW
c/q2ebO8I/iHTL2Eucd84ZB2YY364LrhEN/48Uice9dhAxjeOixKw4WJPKp5ao0Tfrh2xIKhFg9/
fDf4SXWcGVEOrziu4/q5abshuMUxxlZUxuxLccocX+pnPpP1iQhbqI8p4cXllDPLe4mWONJ7XRVE
LEE6BGBOup6S2CsZ0zH7T9SlQdK1pzSKC5TmaE4u1ewMmFLALHlk2Jqh+ogtPzjFYO16yZWphsrO
vUxsihceYexBlKhSD10A++ne74ulvLj4j9ZHqzNjuoMXxUYddQn54qKFTvmrT3MyNU+43vKGx9zb
ptfTsq7pLkRR5V9wKfchh7XTRUtxruOQ/Dz4gooBEdoK40jO68jTZzFEfS+5BAUN8bGvsSbxj8EI
ryNf1vnNcLFjkxT3UdJYgcmp6rp4P/VCr3dTnc6rg6bsMktNxaZNMZrGfBovATpbzdqss2KV70+z
khslQTyl8X3XVMyJao0Pj6eqxfG0JB5lMwH+VxIjXbzzHYNRn6nc/GTrbZ0ekJr1Pm7xo+/6OLbm
lI6z++gy7lyPCYET6qUueKy7IliubhWTKZ9HXzPbCiYmi56TuH/8Ou1wE+iglrsFrS0/6qoltSnA
nOxMNKi3nJcOQKXoXhxYZ388ai1OndzFRBuPRXusu4nrcSm5aEFGLYzY8nbIzoHxQ+8ISwD1DtiB
Lh7SEXz4yTMhbZw3ZOoUxmX+yogHX3SUsFKHKNtUfuRLPWJ9scgmu2zs6IzYk8bIjrvQ/4+ufLzr
0xgMwjJ7iLlx2STvqsYtuk+yGefous5s+hkz1by0UYLrMAGjRXlZWUSxVnSVx+WaZkedkbKAVYrj
iiQ98b98Yv6+8dXWfVl0zp/WKTFm2dA4f+S8jvrGY6Kygj/XRDeInUFzn6CIYWuD5rBsTbNNapck
/MIQJEz0ZjJgYpLucrCib4CmyPfWbu5NF+U07qVEe3rdzsXbpWeX6k652DVfGAmZqygVHSIVAxG1
JIpCb5cy2X9jFl49GFwKxbEYbdOhoDclaKbO53eDyTzgzYoeYu0iUGGu5eirs2hXTqO66sGsD3OB
o3FnMfQkWDqrVJGsnN3e/BFOMbgNb4Y7zPd9NMRsVBzHPjkyZMv6s825BcuzJROcNKTXPZSrApxJ
l1yjaJW6ob6sdfrsLn6rh/24YGk/rbQi5cycdViGM7JG4Z5kF/X2M22FCm56BrDTKUtmm1D4jJO+
GZKK/FuBHs1Isqp/gEwF2AgIld2l2Rx/ssTO+aYo4zOZuEPKw9ISiWSWvlXM2voUTWk603gsK0Q6
HrDe6c6hwAp+UwaO1G/N3CbM0WRNUKt1xsxeCQPzTGSwqK6ZpajF0oYfYhe6ef8bPZGiOlypci86
9kDONdwx3oFehFvFQqswD6sxyq9eMKWQS5vc1lXlvlpdT7LSNKtnH/YwhhPmZLiIst/siB+z+1Rs
U9hj0ZuEIZP0kJkJi+CSzgp6upC0E40xUoS9BAFJ3uAZFWlc39eY1UC4Z6K0FgfCL9VywZ7VFaco
bqWH2jwaMrSx1V73MhVkMsrFp0KzjDEeGqxCxWEyKtbQwCZ8Ze3iYovACUu3FlnFPA/rHtUSeQE7
f2Byikguh5jHdnEDMW+n1SrGW41r8x3TeNY/mHG28ykpZWVfLa3vXZ2rtd/HbU4SQ4M1SnaFP7X9
LWgfwnRV6srhHIvB6T9U2PIR4KENAwzGQRD1N1kwEpCYhmqlfOYtxgJUOM38ZWdMIrdpq/3lmPE8
1r9kSY121PhyCDSETvibFAcfXLzWJZ454eHgq5LBNZ/DnIu7Xvh6OteO7fV5GNHjHzl6enfer0O5
EJzFvlDhKA4TcfK0vy03d0f1dxlSoa/8ahsenBEWxx0PjmkYu2bGP4cA+obPHmvGP0eizDLtX8jI
p5Tfn2sHuAp7TVx7F90uxfrm5mZZ99PgiIg4TOakCfdTaFhvrprphhjO4t6sOC3fw6HT2b5PECEu
JWFhCfXI6T4DNY6/UTvpObrKiWriqXlTnlbfTPN5KduGpM6UvHa1xzhvREPLoWYxoYWWlLUfDFjD
f6vERLrvxbQSRGynLcXpM/pYUrF8VtZCfEHpw9+WbdJbXIS1PPirCmuyqFrqP+h4/rOYs3i42zSo
HlXedHjJIQyvV8KZwZlMr/NDzM67toBO7T3wCMLevcEc2vsrUiM+IfTMvMBSnQdjZU4hU/mbPle4
q6NS2fohHYypqZtKkl1JXMdcquNMxYRLmvp07HqUEjRcAfmKbnrD9HAI3qOzkptEeeTLSciT2yvv
th99pga/xC5OAwxqqEtcaR3d4++ejohkBuqi2q1DTWXbzhX/kfs2n/aqMc0DSWTz7jnR8lo7wvvK
ncj/L47Q2n4coZPpmtO/k/sjLl7Y79SWlCNmAPJ13sAr+kCeMMFTW3q0bkuHS+dSOOjeO40V9zxn
6HpobPY2Wp3qUTsxAdLZlUVw9oGO4WdhMxFW08gNUxTjgXsvhLJ0HatQuce88MUH6WsYnQwW2aab
6io5ZYwK/B2NKgdhTs3/C21yukT5qn8Wqc1zDHboHkLp8s/JqYvYUIj4uJ+2ANwuUyEUAn8oUsCQ
IF/u5RqtL17bOj9B5rDXczZR8qxwNb6JseTIZz6ujp0S/n8Z0+V1x0+9TUehP9ytjK3pQLgFKXt1
fmn8rAd90KqjWwRcjM2q+ufET4PHjizKrSYdiHaYl0x5dTP41UEA1XzaNFqMK37oImkNzMmTGW9k
oJBvnBrHIFgoVb4L3u/hivzFCHiA/YOvIpcPRgi626KP5LUwBnN/XrsvI7Gq5QgYcStlSO3qfV2l
MBw8IJYAUOxv27NnAdcIlDNslpmYeZrK7C0IvHwm+KLR4MrMJdBeq+gtbKA97MJGub+D1oz+Ceve
Mu5AB+PmBVQXHdp2bPVu8BgfNl2TPmp+xzGda9zT/Lk+D1/EXvUbfv75K+z64j3DNMqwfo1mipJO
uuBt5g5y5MXoPA4PVIWmu01HxY8noPrIk6hG62ylAkJhjS/71SQM5VFiixc+TcItTeIEb0CEpoMK
K2wYfSYK/68x21B+BSt4Ap6YY+SJt1xjAHTgBV4DPQikwiVwIOSWyclFlYcus/LpvPtEk1nYoJpK
4p2NygdsPwT54Wf5wyONlS7Ow1IUOQo7XcgDoZA54jg2zYs7gITa95Bg72y+JP5xjdmJctRD4Lqc
yfgA0Om3c7/0u6o5hbbt6qd8gJd6AzpRjagiXCkYeSS1uxssujxMGvfVDWYXVFGxxpBZJc1lmkDW
PJEwl7/wYLkBphtj1aVfMQaBZIUxQR2LPW7fBm7/UOGyhKaGjhLs+VlT+xfxNZ7PdcuOoZjO3Em9
6WynkIn4Tomq+b8fkOmb3IWMcb0/zkhJcYyK2A6XhfEveZbJr8QJw3L0inc7yk5WQ/Y7Ieeolk6y
x3X53pEfmqdzJduOVk34wb+RTQ7PkRCpOWBsk9nNZKUaXpxc5VdhI0ZsDKrtt88rm+xaHL7Pq/Tz
+w5C8l/+c70cOm/zs7UYD3gYJhKBO4LDRfmEm1Cnv5iPEfPlj3TKZwsFJD7jT7XxkR4nx5mYBwLk
4VziIEjLvj+nA8SiA/Qb5xsQMPEpr5b2KwKs6a7MspZaPbpZRSp7IuLwVYc0G3xhmtC4HeaYtL/E
U8Hpgn0Ojz61ryhwh6M/DpgzYYEYdZhkEBVYMmvcSSHr6uvrCEAB4xueiegAUNeL32QdMRzC2fIm
AAufFEFPdSSsTbTbpEQWzqAdSQaUKXcudVfyFJOfAEOLSkkB61n/whrfejwnBfCmrSrhWypQdx/8
osUbsYjSeaHOTOObCltkcBVS0U/XptfmphpjspkqTblSdoX2BRygsWxLPuPOXT7B6iUXOC4LsDhe
WVLrgwu4ypArIO1hyuy+Q51BiO2l8O702iKsugPuEWZThNwwb0aMD9q4QWNyIAIsu3ipkNVTrGS/
ZuSGsxxU7WLjJft3TIUafsVAhfZ9l7YNGOCSrzCpkug98/v8u1oZ2FkjS3ku2OQNmkyE1Ws76vKX
CXs7/qeqJWj/4PKiC+sI3/U7rqctq5P283BeCXebR4n0ae7gdo53HfO6I+mpKj7bNt78C4Pf+JB9
a/GMyF0yMqpyovA4FaboOPJLzL6YxvTDylVe23WzIrQgi07MrAJ5KZSNmHT63dq9QtdV8kSCu81h
nFZYp9hGuepdOC79U49XjluAD4fCgSfsHM2WgHzdMJJn6O0zshkzt/vTrpYQCO4pzAAweoI9rkv0
jrHLl//mlWD7tcUezTAMGOUZvbd5kr229d2msc97qUlo74kXR/Ixl7B9TzEayHBKp8Z7F96Sn3M/
MN4dfiGJ7F9VlMezq/vihHmFhSVehIL8H9YHSmKSK+KJfrjc0hduXt/IRlrk6tohmvyUuct4FoGL
qGCCqtBHJK7auZ2xjN966M1PS19H9d/e1jY5CDdS9aeTWXIociyiK0RZnvF6Gur6HBGJ1Hdw25jQ
wBUyX22WulecSthXGFgWwb5xjNeelt7DHiTxKxYHBs3YHld/bO5Vv3kfM9233VNoC6bzJPwS8n9G
Zr9UhIRPbgH32HHBHxheOeHDf7L1BR5Y4iBQl9moiR2ezgkPP1sSsWTMxRm1GGTFTmWBescYmk/n
hDjPliON6/5SRappYf8FohN/fQouOKBV5/0iQxD+wiJB5UUbp4KHyIHAtWciQlg3aYjq3U792E+n
XK/Y3Uzcu/m10aHD6C7ICQYonvaJOM0SOuSyFC3T3Pte+SAs25BPZZPn4tDZrTbrPJNfdJSVfxF9
UZxGAPMYjtg8jC8zSPyPek1wOk5U9o+2iLZJ7Bi6b747kONIpxSMrslTdR8mSCzfI/Cq5MyEnFJ1
LPAa3Bh4BLdAZJhYxaLuxosJVgnbMHJzYl3LTAl/ale2R8DK9AEihE3C4LvLqXl2ROxYvISnoM/q
E7a7ttxDcgCIMbvZ8KchTC8fwZeJ4RHfnHtk2kHHJqChoye3c320JE3JILZlfJuIQnORQMgk+FTQ
2WxrV/znpYhT71ZZtr5fISVuURmaQUEYbRCbP7qCwSOWTGMjHmIS0b2xP5Cww1+t8EleFCokt51x
RP/WUcjxXTbNWh+KMeXKI0aHVRaropoOS05gxSDdrzs7teVwzTUEwH2RN2gvqR9pxiONK7uTw4SG
L7qay6sKVgxxoFIX2IJFHB+XtAbymQ6wkPdpwI0CcKqixPKNKr5iopb5TmGSf3KRPHGDEu/aAwIg
C9L2FOB7U3rjOQ0L/2liYFbtuTU4iAm4bEbZFEcCH0+Pa71O5um5IV2BC2IE7bAToJoV/j/AhUe5
wMba0c47FQSBIX5Bn6GEYJt9eeSmx0Djs4/iwyMe4uyKJpV/tyvS3YXhJJ6g54g7IsDEv+IabA0u
xc0Wik8UB3Z+LmKDuZn6KQyOvXBpCoRbY0ngIirNyZ2HKTu6bgqVmfln1p0q1apHi27wrJrU/tLx
SnEaTmPzYP1O3muP0wF3oAKYEPgbEAMVlV0MeL71gz8B1DsBt/T/SDUBB9eto16rBpMJxbXPH7Tg
SBL30cpod2HyesTbm5YXzs+ieRD+Kt9UUQWfYYeTDJjgsmloNHqXNmcABPp3jkmIdIoPxFpSM3tb
TsND6jk5QhWI7StSUdQcU4+BEUYim5ByDkkpUP8FxM44he750spP3fv4acjvSclrPvn3HBnEyyCt
46qJDN9CiAOn2hPK2oJWWZ0eiflug5xmA8NYcJczauWcfSxTHBFY7Tkg9npucBhTOVMpMZ7tGcjW
Ot8XpKauJig5ByM14m6oiIj9CNBDyXHMA47oMVqTV22G7KUCqPeRAIwOdrqLN1vAGuvf47rBHPyh
49fKTtbf7gRFgd+bvMsiJm3gduJOMiX6StcwCQ6bINTtTQxSdxe1TGFbvECvVPmiOeoanP+BVjZ7
TscswQjW9MZ/BbXu6Au8G4xr4IrplJVwwot2NWQBpvTlXwgQK8gYRkNfbp9g++grqV8Nsfeviv0r
7UVixkaURkTqD0WUY1UwAq1qJ+JxwIlVMdfXLBFLELNlpxjSRXiUnQqjG7ku3vJ+GUuCQzrAhKEA
ULd0cVwPxbpwylUAzbmg2yiqzmLpsxfTlfMjStXEkQioCW0ac/A4C2YQkhIpJ9YFfA0X4pYKTDvT
z8cQ3Ts4CsXA9LCtg/ukuOBsZ5hBDNhwLD9bH7cohkd+mlZhGqq4c8wekZ7npMUq9OUkC+2Ediw2
NPImGsPfYv5TXVcrIFihfwE0jBCYMlFmc0Q0FM1xaczyX9snWAQ17ExM6y4rqTVKAU1a0na3upP0
h7J0hk/AszzgReQAjIuyzZ6OpZscGc0PaQksi3/9VYiVEy5sPsYezYufE3HywFyFgUg7dO5bWoT5
t0/a2uysp3OPhUVW3Cgis+tZ8rQRiHUaCPNzgSPJpRFpkVG1U5/nwOJoxEsM34RVaVN2Y83cx7sx
H8LslPX43469VyfFjlnvVN7jfsck2a34uy4+DGN7A3u86E+qryzR4VW4yzX0XWI9uGmQSPjLhR3m
UJBN/QBG/CvVE38XdzAcj0MyIaATnmqvsDexEJpBrLetoso50XTZ9K0ZFqBVct2UQC9yO9TNfors
dbacDzSc/IwU0fIqc2wCh9bQwSB8OA3wDrVtu4lZ5HN1M0nJNwCuhMmDNRN3oZyFvjPxGCynqaFS
WqgZ81tMHN3C65lr+P+0BhHWEew3xZ0/66J+13wL+jFkEtc9N6JAuoSwKv29UpRrdCpRI9pbESXx
NCJnQum8hiHs1xvOmTp74jWYO053asM9XKQueQzzEmcDVs/evbDrt9HdHqyfAPKTWr5NmkILXIJx
9w9r3wTLxkjJafTjZuR/ANwky+xFDl49uofRrYZ1uIQgRmPOmmwjkaRpPNEKdiydeDBsXVnQHhNb
HGTAVH88VhiJuvaOhVNF+mIXHtbH0ethH+ssQQbGBcrlfx1yxioPCua7uLXI0s4RqBLtDbVI0Z1H
D3aeAV5sba1uipBXMEQVwQt9cr2xJRRLGJHR+w3FEh6ovS/I/xJFypnGdhdlcZf/rvDnKaImnetf
wPW0XXVwWXVg/rqri37gc0wWv1u/ZgZ9xBQn+bsDQO/8h6gaSJmKFWfWvoqqceVinUHonGiffAfP
4tiSFxz55Ah9Jlit8PPAUOJZDTEsUzxME18/1KOE9gOvB1B8/Job5kUor3Lv/N7XzA+6uc7i3QA4
Kv0u5PbPgx8Usia9MRNBxe9TNFX05TowZ9gQAT//MAnNGEAXE88x3Ck/uG+bCfivKkbH2/k56jMu
SAGr8jadi0jexbjSYdGbIQRKYkUYsyhmKPPoCzZXshky8boRIA4WbGyEGZv62tV8AZvBw/gpXxKx
pOuko6a576utM5fNSI+7FG4N+M+LMzG9A5qdqifLdLv4p9BZEFWWuVgfwxb08GVpfMzXDO58eU+g
nnPErYFoPasBVtwTIKsKm6vb1eF9D+HcuU6YD6AVw8sPX0XYesuT8kPkNhcSToGhuh2aXYg/rb2k
8KCQlImSzyc15UH2y1RK1F/SbZYwOxatR5EKjxC3CL6n5M7PDEyCyQU+FdMUdHse1qW5zjFbIHaL
E0/ZwXosKoTzEDZ/R17TPe4XO/3m7gSWlGRyqIA3zHSqO+iGhJY0HOj0OtYocmjoMlj+Yid3s/GA
BNS6UKw2U/ewGlGdOzK4irF2bV/GAEf/Xgdu8YaIT4HBOjACJKnwcSqDXCgRpQchD8yGHPOXnHA0
/ULJCJBMsD8xZyrSaGGpb8SX7n4PohLjn34KDDhkVoUO1dlfvXUAs+UH8pFxmkdZ6dtieq/yuik+
kEccsve5gx3lKHB0kF0YpRLmxp+jYSURjaKCGD4SBr9pUJ2Lk40J6WQQ1uwhzAH0/WYhxJBeJhCT
tKGVpJcFIta17amNFWB6gruKPhzLOFM+5OOMmmKhSCRDRcFSF2a8lXT1S8oL3oPioSpLatbwSkA+
PQRDiwFhOrTLGPjndJ5QnxbtK/uxEN4FC6h0q/4j85WrGxKjRK1kmDKQAYNKLQI1nsgKwAZ1z7ho
cyDSLA8HAwGl4iYtWPixI90VzFeYjpHz7tcal7umjw+GvVQpow3meEwsstHlrsKY2VGMYLsA++nL
LgFzFnvLc08qnImhY7icfBbImR83d8bohkOtfXS2RJurN2pHV2wFPNhYwnSVV7shE2m3KNQLrICm
/mHzDY7FhUmm+0y3i90yjOc5P2E6mMKbhRF+TS5sm2ajAdBGcCjKMxCxoVD0ZYuMOLWNuFa8v4Sn
w8D71pXrug9qGp1drJNq+L1AUGA/FpmHPOCRhI3+g++uT2+oqRbz4BuL1ee0dDhPeHANn+gLjDA/
YitImZ0M2MbpgmjAN77HB4xtYPSUkc89n7aMdwFF6cDoNsDdEM6rmuESThqVpE3oaXdtQI192xTJ
PB6a0hVLfUSHHpYDG41QqlBc5uZJj9Va9XdsVhDjs7bVlJR7ptyQNXZzoxifuNE4w4tdSU1kryNK
UPO36lNcceAl3LR7YqXDxvDDcwnx1JGMvogAce3CcEOmUBr8JNQfzVzfl17fPazhylnig9RcLmPe
kN52RTQ8hUAL3due5r8j2S279t6QuP8eB7gwV0Wr0n33axfID+OzsfMgQeT2t8uEh/PZGx1Zg9QI
119E0wPvaGW7eDdVBkzgt+816fyYjSBJTh3BA7fH4ORzmC5mGbrLCDTIA7sxkONI07Ev7uVC7XDL
HlNCMO3YN/rLOo1TfAi5OM4/q1eqYQaXHAU+hKJoJ7o8lAO+TQbAxzXCFn/lvtuyLHlf/IBmAqKQ
r+7RZ82ReW39dVofgF3rCu9ELZMAjxHZsPICSoo/DdpS/9WC/2bgU+borX1Mu0n/4ZZhf0QlT4ES
Z8jf96Fa2vFkhyh6paqG/Ob6/IR7yavh78WKErP3FVb1gwWFo59FjaT2m0Kx3MBaQdOeXASeAFBn
Rv8EOKVZzoCd8MjRYId48Sf653mX5AHuqaLoEnoet28dBJDZEKuG3hdEvPz58lq5eeU8hs5k5F3o
IYxx/LPNIN9RztXjG96uAnF6g8RiYcDqQdRoiZ91nsb2luiCf0+CCxgI5BWftAo6EueUcvMJL5pw
1Rj+wkoTD+fFk+ByQ9bWUWlOuk0ehQxJG6GoxPZXzrxMbK9QIHaQ/9NtAJAs32GiJnpeE3M0FzBi
u6OdfKgkIQOohKYAcffUkT1eyaJvN8Pm03dOYPJY0XLg7S2XV8FvI2DFybHeOP5IFKFnD7jzRzl+
wUjYMiu+rNg40VSI74+H1CxafgrFpO7kgXyJTnPKtO0gRdJtc6Sk0bc94JP424Q5BAl6UPY03ZD+
CzHvWbjmzpH4sHdwmmhoT01P7Bk6D7Dya9WmqGchtKZxZzHcfbRJa1hixtaao8DcXHN3B7r5k1rW
vCy4DvHf8xgRnJxDxEltS4w4A6SoAy1W5YNBBCJ8RoaZmzNrADjR2JDmBHc8rxzCqm5FeC+mhqla
SrLdvTExw7pxdlJ2KU2enEnMKu08+LLClgSlKRnORJggTod93PbPUmNhuh3HwcsoGBLvm66g8H6k
Vxjvw5KHZU+cW4L6rBYsQMeqKhCS3Bq/1522FhBaGlDN3IsqRzPjcp9dcjwB/DwY2B7eTbPk8aEV
QTvc4EA2//UVFCTGiMosmNR8DptmLTJSQ74bRWDJIJmzEGnV4UMEsG69kg+Q+p7BS9EeJH4HPL9i
JYRAsNzVFw+sWHmm4SCpSYc8e84HY4uh/HKBU4qrZVTEOMpFT337H0fntR03rgXRL+JaIJjA187q
oGylFy7L1jAHEMxfP5t+nTvXHqmbxEGdql2NZWMRjyfTTg/wB7wX01Sjv0dYm8rXCEowO4Oy4Qgx
w8Dc6LtxiJWiqA1Jmwox8E0tifSI+ARxVd8hJBXz2WfoHe94z2b6kXsHF/a4w+UXkeYKXmhO4gqO
LQsiRYQ2utMiYxWj8nh2fvdeV1YnVU0Zl9hgxfjOgnlHcZkWLBbVyMXUhESzdmzQC3mC6JwnNzLx
kXnqh47+7j3iG6foXDTsKvqFNSWfpYVDoMTE6p/Y1hb9p2+xSvsrZ8X3nGViTQtPhRkQin469tWB
k52YD3GEOuRvIyh07Ev+yY8PvyU4zb3iQY38EJwwK2xucpyuxKPckg6fk1QOJAatg8X90/U2wYC4
aQF/1XPYUdimF74yAbXsN1xSs3jqQJp/4XU0Zm/amQmElicMQpvZ6Ud7V+CfUlhmlglPbL1kD7U9
cEObnZFob89yruRpUPY3xuLVuFfDsWSgLn272RrLiR5YFQo2rdCA26OaR2e6Z4ngi1OPX6bf5RPZ
yJtbaVEcsbOLB/ZGsXdJsoZRN+VC+XecVtMrb2un/8gXk6kHmLDI7Kg5ROcFHquKyd5w6JR9n6Xf
aaT76+jXRFDazCzBJbdXJx74FUZAX5UA9nK7Xhth6g49HDdLGoFSW6N2dB8il6QUZpl9/e967SYs
zLej5bqvve/zr0AqNb/iLIutF+1JTj1i5D6iMC615jrZ3dSc06GlgQ4+l6gt9r3Fev6kE5o40JfC
AQ2GYmeM2AvsLrzNMxWqLbNv1GHSHM1vB3tMwEUs45AtnEJ+hBz+JLXppnpnuAfn00cDlEQVN6Sc
AjGGgJI6okZ9RrvGhncZlckONvjukYmHrBTzlOPv5eBChabvkstuy4jU32h7YC8W1/ikgP5E4/Al
nahbH5HJdK/0+RTiJfOJgbznTRd0VDWyA6fUJ7JYFSAkhvkDuYUVRD3FxW0Bw34M6yjxL6EMmd4H
hz3MS9X4nsP03rG25bHli4Msh/IKw9Km3hNxNboYJt7lXPuZ/0O4BkKn33qZumA6TX4i4n7Jwc0D
W9DaU/Et0Vkr3Dsysrb3NJfQxt5z/rOH+2KYZH2eIrnod0GmTdFvBE12m4LS9eiM8NkTmq6guYy9
8WxxFBLWSHdGkL2EZYW4hrCFheuF5YziofOqYrmXDPre0fQSY5HEYo5RDOEOP78PjaEsi1C9Cb1Y
etjXJvKrB+qzWvvv4IzVchu6xHOgLDU9vU1c+rofe5kg3/VYgp171NKKW3U+uiU2bjbegB563TP0
156e5geTzmsgA+Y/dT2T0OU9iH0UpDmoodfz3vTmL3eiuXavYJAWB03Dp9r41RCIEzdcZ60A8FIM
Wp0LQzxIY/c/Nn2+SwEywEggqJDLuADZcGo/8MQIQhli8qZTHPjja1kRNIT8KKVhMCzTg8Mskh9J
wK6SE/Lqb9ZeXveQc3O1tgyCvIbglEp51DOrmFXoQdtWNHP8Q2uThlCubD9iCydDssUCEYlLaqph
uKvwIPaP5WB5xYW2K6QcYccajSn1pRfe1mk1vvEyIXEbt4ClTmlGCcCpLocc6GwT2S8uIMWO8t0G
v+sOStJU3+OYXApcyEvovqRyGIs7oqW4VdH7HUN5lBC2T4pzSLLgT+7i5D9zFLK4ISHl/wjVjD8p
tP3ivqFDwN1THpG9+Hg3k1dU8Do/xIUbJQ+Kxo2aOZiZyX0zPg1FLzn7m+/eth2Ts2YsbWsfcWMH
ilCJOH2w/Zb3RWrEWhOQCT+8CTb9fFr8Zd3TiMFq+vYNQhZPR0Qj7HMdMbFtFb009kFRJdI8cxEi
k4s9KO0UdmbHBgrhIEz8NzhsrFCWbXpcGsBRExu6MFPPM5I+6HKH921usCnFLVXL6QYvIQsgFuPA
nWRoJxA8Am5PzwQMk/pEkIYobDd5Q/M5o3YqHFYkw5adGbNOXIRvYLLjc0FkAPW5vsrtdSBOg2To
d3wKM1sEfLTBc2nZ66naO85wJlTKq2J0cjc5ORlU2xcxNz4I1xpwIzRnaGt/xcgowcZggaznklQv
9mNcjvZLOPsIgC7eKu/BKV3eXSNm4+CQFRMarHA0wlIR9UoQmsxn9EwjI+/MtoT8hIsfgdLKue3j
h9b3eSUD8JqDI5p7aXNIeqZM9qMfM79rN0CU6Rxi0Dt4RULsSt+sx7kCpKl39kyvy4Y9OAC+TdIM
xGY4pLPlAZauO1nb3qbI4L708eA0R/7s2bviZJ6X51WO5HtVBnQE9EMDKRzBSc3JhngCZ4+fx9N4
mll+mmtreaX9JL3Zz0AMxAGrJb8WYO+p3+see3gwxVUOKmfnRmDfxyXDi4VomsmC6czfFYRnFeaR
PnfEWp4dSPzW0Unz6IAyC1jQ5bcX/ojZbqqdQF0b8bQM/pWqEvIrRqwT2VRaKJRNhw+6mJxBn/uk
5mXC/jy7oSOsFDWpezR9cNO5v/exoKzGe41dHSsmOkXdrDhfSUkWpokgY+FRpylk87GzTfbIEEke
Ni2HMeOkJSLmHtLG7csdSIQEB5LfNN1Xr0K3sfc67av9PETMtng4IYvDlI/rfJcn5RS/163srKcM
Up5zIh2HkitGQv+7FNcvycwcuizLOofjW/ZZMdyNU9PjS0yhG3z1ZOY1fz9Le0TPZXFC55DD4MKJ
zKuP1OMcDmW9H+lWIm5mhbl46ccg7L9EnfuPvQIM8MIc6Sb3AfbiyT5VJfvgB+aa3ny0Gt30lCu8
ibjpGI22E2ghqXdFm61gBTHO2W3hojGDw+AucEoGxW1zdAZI1IYaK/oks4JksEs2EwnEB44el1Dt
v4GXmvrYC77xx5Kd5fzMqYIfB3Nb693SoiQJNpQA5PRcjzPFMHHBejXtyZLh8QwXdYlcAmXHkR87
vWPzSKp2VCPqAAvxxPnkqfWiJxZRLiF48nfmRdchROLUdtmfW/nkeNxTGzXfiyVy0pd4fXnvYTGo
/Ba5oCbPKyUa14QKgIFDeM68o+wgrFEVsCj3kRJL+RWmUd281h0gjkPfyyB8jCaSrBtu+UnHZ85C
8RCXkAee2p449T6scoRalQ/2b5bI2E9JPmGnG+FSFHdqMk56ww1L4Dl33dF/HaZodB8KiW3Wbgdr
OYZ64ggX2vSXyp5wraHaIjtPbsaITqaz7IB0OwNVF4GEjOzQlItznf5GhfVC1mBWqLr61+kytShI
w0CrLh6hhr1qrg1aSsMo5JMhmEiBOhLj947xd6hxIpb4dLaa33y7jfmk4PJ0pFbg/WJCktCZPKhz
pPcj+Wewrdp95HUBalbAK033OjCe3uOYMHIPiq9pLyrzyZIyl3HwUq9H89TGwGihQzihgP5ophXs
nNdeQUfHmPExsJzsFYVMpS4OUntR+qdsUdnGAEbK2edF/QBsh69Pv3YVvXoeZaYAt9kcjneCbgWm
CfrQmw8fOW/8oV+GTVHb4qLat6Lnm8DQYMU9RZaGFZhLV2z6jDnDT9/Q9mq+WGMPpyrDU5V8iAYo
ByRGBrrAYCteYygz+8Qe2NBLxanroelIoMQEN73mqe8kLyoOgpojlNbzZY75RBq443sfq2qdHkeE
McwPyxS09c3u7T6813RnRDfogHDRUgK2mGKCoRX7AHJ+CU08z/xHqDKzd2STDVO/hLTB7t+rBYCn
TAcwzJDU/917LElMW9WSgQ7IriMQuK2xL8s3t2f/4Lzr3IJh3ThsJaVdoqLtoxyHPHSoQHEQzljl
JO0ctu5fSsz36avJgd9D0UFtfQC0wHpls2bmMQCzVJa7wfUn4GjYUN6dngeY4ScPHuhqyOwjSwx4
BaPdcIfxSP6QC7QYrF5B8WCPle1QujcxeiNFS15TNPYG1YEni/Y3LjE99bGgETRT2Qm5N7wKZs/x
HacOr270HSL8QFOcB0XEaNGYAz0K4HC7DYCzeGXBw+pKh3Z03ieBoLUbsSwWXUTosi4EeIxFWMzv
A6ny4N0k6yo8oQjlzXeJk++WMbFYawW00e3QyPEJeNJtu3NTO5NoME4sfC9jjYFkhwPHkQ+B7Ulv
2AB1ppSSK13bnnIXisF1CQsDAQ0C5X5yW4QwvHUB9X7QB7DFL7OovD1IAUTZibVyjNFgff5P8WCE
ddcLO70i0SA2pe1i66vKyu4Pp1dhPzosZmjkLVKn+JfapkMcWzDtcdzzbELQrBHDnhQ/ND7WjhmE
D28vEX3mb1A/fnYxTO0MWWqVQk0g7egvmwHENXDjyB4t/ZZpknRkqSftP0WpBf7zJHyXD5tnp+Br
Ew1ucQ6wDthbbkhk87i4xu0pCDIfLZuwSBzrk5sYp+0eV1Cad4vUmtsD7lpXPz6WEXGxrFGfahhx
yX/xXMoeBjchjmaNjdjDVxeC99zaWJz7O+SkDg6+mrwYuMhgF/5znMH/TjdKWR2zaTKtqrI/I+3T
+eObaGOAZK9+5dLl1162E/9hN39p67g5kFxFWdCNxzsrTZT6RazFVdU+nHxUwUoyJn7jcZHyl+MG
3B6Woc8tVFW3xZkGZTcoKRGIElp+qK6K/bciYpc9bKmWQuDWUemODwN20/JuoqjXerP7ArtN3S8E
jkzAmfNEmIiFiPCH8sdv1pOumlF79/6A6HTsanBmbN4qJ3/Cv8w3nRU+cfiBWoLlmxJQalvmKRs/
aKCM8mtRjzxO7phEwWsYeqnzaooKuAe4CvsVl4YVfui66V5zUq8sda2SVV5YOmzKuiWrT7FokEzV
5ObVmbJYfFXcl3BXo0qxX0NdmuxdmtIYxBun8Lgd13oh5sCcYcXmFbNaW9V0CLis4diikvo41sPQ
9o8AlQL+jly78tPL6CzbdFSColrg/a/vaR0qCLRLRXwFahpkUCqhBQFYnCGR8ptLV3INYPcs14Ze
dlnsX3umE0CyFtaUiLV6s63DJcYrxV65PuddPTi4cGYoePvSb8LwkW8Pc74JBi2PAZrNePA5IaCD
hrrHA0AxrviVZqOsvw22ACxVPtn51zorKVCOXBzSO2pzkXhnqxcPeHmXwUZnY9uzp8kbeFslBeet
ti38qj6XSva+YY5bp2SBuiQHAUY6ZPWR+dWvOkuyj8SgsBHItKBeMo13ELy/idjb+dfcsLV7D9UI
hHZXFXQKS3iV1ASRl6eDbjwgdzvTRaUmbO54O2K0P0+jbX7B0JtLGsJca6EgQdeeU9TbGHEIQwhu
70XQ/B2PYIOSPreB44Gxb6CMh24dEwGdEu528JI4BCNWPvNTTEZp+Sy9nKScYN29MBWg7BCiSrx/
SMgeXOkn78iCyQOgxSLuKwQmbPlMJwU3MRBq2IcoZ+LRQdjJnA++xkP8E7P2bLb5SBzoHaHSnu/A
wC7W1o8qk+CqXjMQvCjb8TdzC4gUWnBkNlEgWDHL/YT8CJQCse5immdBDhzUxy376EG1GXA2GFLA
DD7EMqoN5ULp+J8NAafad95I8fIGl86KzmUirvaY49gxwPld4m3mu+VPH1eY0jL00eBU4Zr+i/MT
wBmdOObRY36Xj5Yk3PqwriqHDZ2iWAcF5vB7J60p5IlHmaZvPKplBs7Hk1hbMRnPhAZoR6ixKA2V
oUwLMRr9NSIETzPaZF0CzNc89JMrn1JOXx7Llql0P7SgQC/8qqf+b0wkrz67Lo8EFEDJTYIuRJSY
OVplJU7ExAH/wk5XuIZPOEESG7dD1MvuxrpVN6cE8h0VxlIjAxOsiPxzxIuCFbgByU3elw5v4sKz
Wo60v7DqT/uUZryWtKu59uFooetPnquubHFIXqUV1RmbwRuy9hkPJca4MI3ll3AwGfGPq96n220V
NBdKWCE6k6y+WF2MjS5OMv4mOxx6tk2FywLDUxUsLs67VcogxBtAqMy98YGVD+NU2QJL2nKdztUu
jgnqwEXuuuavtEhO3KVWGkJULhVgGWx/LL7ucnJlEAX7upbfvtOiqhwlBS/xzdItViZTSh5T9HVe
pDhVUnmuu0l537r0O5FDGM9DUjXcvdgfb8xUR9mJli7yU/Tw8T5ANkFX5mjmajZ2A87BuCHOeKob
ik6XA1cabBiRAeX8aA2Bb6gPwzo1hGc3t0ZBNt0UQcp9mpzx7G6csgxCUjVMCP4mWAOD6B0UOCTY
jqBxqvOovLXcAguS7CoYNwumL4xuQLRe/KZF2t2FEbfYM11tzozrCy1ggkLGhj/5j4Lhyo9PIwoW
ZCScKL69J2i4MPU4Yx2lvyZQVYpbO79OyW6+iRfaGVOhi+q1jzlH2SqCton1g5dDXfjxGXjZUmXI
gev9M2xUyE29igD5cmvrP5KBtO+t6OamCPfpEK1vjSBtqc7VE6A0yseafjqJyngD5USuM3Wnhmoj
39rF5JlK8M2Z1ssjI5hj/fa9tqJ2JobXVCB94InHkdME9gS6sjaURy157fCFHrkmJL9ZqgA53cyJ
HMV71MHlgRRa9xiV8qGdXzJIxPU19TTBOF8F6921NCzwPe400TqaVrmwvj0eFjp7COBiwwLL/eK3
VNWzXOqdbs891Bz5FNRn0Nml/u2riT+RfecPD7OljrSwp38WJ1/vLFoga4ipzA+2i/217TrcutQv
Bs2NYzQAmwEI+9krVssuuXvWWOlazCc8rY4oRs7VZDr7AKOFiU5HAw419PzFPFBEFdTbBC/JGf7t
AhSFnkuK9LBTKHY4BUI2F/V+1YGCCl7vlrUvZRlD0nj8nxmYzJOd+3Dddj2V402/xSk2CpCcUyDZ
JodOG5L/D5aOZZK9xsFcmCjwErRNxIGLymhz42AsewkIVi87Fk4gz7MgsKO7kQ1LspfogtTgtYJ1
RJ0ktJux047t14iFIKvGpV6C+7jFJQ69ewwGzH1WJv/kqJt06zCeP0UiD+uT5dJcuvfIFtuHGf1N
vooxmt8Il7M8SuaWTE89C3tdAk521gMBGzSLpFC9xiY16aXHCaKeSuPM1VUXs9de9ZAl/jbH3Vrs
SjcJ07OvFi9ln7YEfzigLUQ2K3KrO1G0KzGqWMEHkaOL13ixDOMN//pEGGpleKQ7WKVhw4WAhWpE
AsxDUqfXADF34c73F0gUUpGbYaKNOw/LN5whJE2RayitfYxIeiUBATggCiv/dxxofYQ2Mjbf7WR7
F77jVos+1jlmZxZCCAeO3AFcBFm2pbyRfOC71DQTaMWWPAW00Cyj/CsSk3Vz22ZK7jBINeqKD5qP
As9w94dAqPmmpZv3VrlYbNvkEgbpnUoAyd+7FarQFsKHOrLg5adWfKke6sqX7rbuFI4exH1pTmAu
e/PjM8X0sLcDfMEfA6bXN0ixzIXl0HEiUX0OZIPRNXjwmjSl4gyYCP+J8ziwWJIMj/CVrclvfmrH
7sq33JXyEwxcfSJJkDdPc2+3zneMo6kj8FCKCBULF3aOukmvfdbudSHndOePafcV5xw9R+E0wfPI
OfnURz5hkRVLPDLDLsVnHXkmQ6wtPecpB3bOy7yZAvUpU0Abn1A3NZsJC1la0inVOJiw44w3Y2lH
hJp10OPeHk0IQTt2QZNxM8fl++8qimKE4Va7pir/NpGHqgJ6dny2XZE8Y+9lWtAKBPl+9Q/qc+Hh
qsRDum7q63xtCyDcjZ+i0EFC/P0frHNpW7THHTtlXBVtSA7uW9Beiu2hZhcvvlfu2Eg1QUj9kXB5
i4TtSl/K8pgpimdcP0BhiIfHDE2TLkxKXXtzBwVBJxfsPBMZzKV0mSthztCkkeOK6bptEme285jy
yxtwUUvcGru5hYnxh/T7ML3EZmlSm1dDobLfZo4mpAe2laVLSsrLp+Br9TVw5oIjUOVdZU0xNYuh
H1gXiBw8nOT7CUZ8SwlT64OdfG3dSTRmh922MKqn2i9OLJ73Tp5svNC3ik2m9+gRqW+PXZlB74wV
MqqnnFjcgdGvkh25LHyBCvYwsYFc+eg/IavotkWjOpku4yIDYhOsuqRZYzcX1AcgLsf5eAjsUuoD
jrX+kzN55SLOCU9db/pPJVu+6dMKZL2issQkhBf2j+VxCRI3vLMjnsRrxrus/mwaj+ykwqTl3cc4
Ns5BkopnWrxcufedwv6Zac9QT13m88kKCLTrnJCyjZsjB9UxICm36i/0C3Lu8+hIokLpISnYbKo2
SKsbs4e8TQFIwfUkY9GPm5/zpQoJwGBd5yXsuiWrHXzEvU7bY9BU4d8pIAS3q22f5PWyLB0XkcE3
v4MGyRtbOMvmXYah5JY2EbjaMVxjBAG+jgNYJWZfzG3sMfzZ1hQdF02d8y1lf7ORTAsVVJN1/zQm
uQ44iWrGvLpe3wmxg9cbd9b4wL9rfqkoS04gC03zEiTk1ED5U3PDb6XOR41VfKS7d9Fc0Df1AHbf
iyZWCsLWLkETywoesW3ibfUGHtlr7HpcNEI/ibkCtkGnmY+gY7/2GBbbMwuGIcSGb3lI/izYIuTC
CBOnprMtoZxtj4saJ6oCWuJyT+4Xrm34wTJq7oeOjt9twqKqOpddLL9b8ArtAVtb7+45sbhTYh6F
fMr7LqiYTZJQdmob5oNyn7MyBB5pIjImN5rjw2DvJjZRkb7HqyWgagAjgMWV33lkazv8OanVHbxm
TRj3rN3qE/C2LvQeOyNd16YN1gPJuGNd3ENSdgkIbnk5xO0dkxVdjEbL6Ju1DVPrBm9xaS4OVpNy
5Ta3fXRvV6t0NCcT/Vf4dUcI9qBivJDYlgvY6mKWhPsMbARok/jRhhUMGC6MVhLPrj5wI8p/2die
grMwIh1Pri7nl5zfacjmbWqln21aYzr7jiUkRrMTgcmGfphy5P/sMT+RY2Sim/c090XtDfxMUfyy
qpgTtlFBYu+mJR2pj2ZlU1xJ2OLf4lQZJ/tZ9APhIMrHahPziTVIQw/kFZ3wJ2SITsKt781FeJ+6
XgWSk7Jpk25sDG9OfIpcNjb7yDC93RAD3fZ5ET20VNbyDe8cMoK8rTRsBHXxQyujatnp1km9ZLbn
piLiHGlh1xOci0Dm1YnUPyVTcNEdFcx8uslJuS073TmK2wY12+RAYfJM5Y2vPWOmn9qYqlRpOOvh
fZSmuqLLDMMTrcZ0SHLG8R9NtwWXlWSDOYJievDG2v4vLtLM/GGGZMHL0jZ32CWqVHwHZR3RED3g
PL3EXUBmPjUDl6w4kOAyEYktt/gqAU24+1nhEQh2sSPi4Vmm5PhvGvvn/MWh29wruBMsdVXlv4xW
r24Goe6EVoNhIKfaSVwxvXjpZfJg0jzCC/KzU9KMa/TY8bp0Xwb8A+Fn8YBQww7uXGL9hO+XwfDD
plBOwbfuWC3XdEatrgzfwayBmk98YpO3ECmoSaQchG72mmGJnRcNtRWkyy2cFf9n8gRcZ8oz0s/K
HTyzxRYqu8sSBMSWvYD1JQduw6RZ26SfOO3Yo5Y52RaYjWT/6r5LHUgPtH+mrsR/qIcREakXDi4r
SptzMo9E3qlaUIte7ZXUca+mP4YuynRWNtMy0x7hOwRCtq5y1vivRn8p0w6tvBzc+TNUq6stK/K1
0lHHFEcO1D2I08xZZshUS5KfKvDYjjhiveyjr4wfVZ2R+q86DFHw4VAdNkIN9vQsMFhWjylgsfEv
eS3sMDl82/aTVOLalMKCBnvqvJovMFnLW5o1uaETaIFUTPoCeKUxJcC7vmdbOptovCBds3Rg9qTb
okyW1mbTV1PlG9OycO+RtyiPzT+RUnhhbPUH7uYx3eVzhcosyIn3O5DtYffbzVn/EGZPudcCtB37
NXZQ2b6FyA85tnXGR9pMxSlg8xsdEi/3g+MQWbN/TBdF7GXmSf29BgTji9DrWBbaZfdFOpINCLAs
969TWkGVbygnauWV41dUNwKW84TbZ0nsHyy8468Uz0q+5RfFHV75PueQsPowu7JXMT+Me/y+lU86
tS55oW9jpygNhfZW/TxLm81hm9vth59mbPTdWQDg9crmlWjTaPAmJayyfDYvIPhsLipQq0LvJfNG
1nGIYuoDh1ShHsrUko9EqnWP+UaAXEwhKHbDYU6CgLPaC6sPaDv104hKzcQONOY1HkfctUgt48Et
a+yRpQkd90BUpzrpss36Fy3oBhOdDQ9gUcnIDuNfeWhu40GhykzqNyQWGiDJPkdleh28xTwrvqTE
2TgG1KESCEFQXZxl2FG8zVWhTmkknHFf9NGWqz7QrovPHYmGDeR3xerK6+QDjaZVds3tNc0e4Nxi
Yd1hruVzB6M7E5NCcz9WExE4MH8jHnO3tFzGRXouh43tpcFDP5d4mYDkZi+U8KCNjnYCO21sMcsd
0woazx/IpFjrCT6S0k1x4rMUh8CLtVKE5i1FPoDdQ5t9RPKUig2Xk7hmZxpVzl3tTyRwHbxU27jo
Aut+zfRmR36OGKYYbAVyAMCledIRUoP/WES11kkYX1h7EQhO8q3UbAt+0VKUtJ+iRfH/5VsCPuGG
56UuQMIXqo6jJ5QrDKzwgCqPc7OY7B6qVm7i/2a+DoHaJfRTOPEVYcQd78nUoepg8a8gaZLA8y8i
S+H44EGjMOCZNW2WVHdsiYvmPsLIMLygqnQtjcXNOtSBmZ2ci6vYxGKg02xe7wjdM0/gKLate+oq
rH6NuduFyx8Jh23eqWQQw+OoASb+eLKH4s3HbmN8NPbMaUmA3bfm/pk3rGj1xu9amWKEVLz9Hj1K
JQxDGZ6xP7ZuIj2/GjWT0t8MjdQ+kxJD/y8rTpL0OSbGzWyNco3LAz6Il1wJgpbTuYNRB3EXG0I6
Ypx3i2jeVpMnF/TDoRJXJmPWqYDNgva0sGCen1m408+qHdhi25GqELDLcBvzEROknMUWsByuEhF5
5C4xm03+Yf1DoeP54eg92yLFuNpD8vCu82S58suRzfyeFp2dnxj+MqoHuAh69WXx2za5dA3sCEoY
yqa6EGCCCWfLfhr/y2lCr3YQbpBF3AVBpsS0uNre1lxGvxTYjOEWMWGLUOHri50R81WvW/+sw5C7
UeCVs76RZ8laDhAGFDyELRg8VszN2hUYhe1TgqmbFFJexoeakC6+OEqs1yBU5xThh6R1x6l4RS3M
Ba2dRCc1V+IjVW5RUbcMY/HNXYrxOgGhkqtA4LU/HnQjfj5y3Ox3PEG2HJinjA/E7wBYbIKJ55rY
fvaHQzoogjUgEQxkaVDjWau4kh537JaOygJssLy7oqcqmYNub1u5m+dU2LRrH50WdvDO+9Y+VFPT
9PdVWHNTcRwL2yvkJBLgVMSzi0R1WhlXoiDCAQGbKcYgGKIaUS6r90jVqLwJoI6vMlkjtkVFjBqc
6ZRQ3VZRtg6yKCy969iuuJ+YOyp75Qhh6Qgcwg5f+HVCM2lmReGvKV3V7pyUdd++XxT+8RJEtrUp
yXsY6EVIJQer5NIBtli8wIzF/Z+3k5gPMSFZFPEg9/pLmM8knYdo1E+k05b+RopLfjiCY2rj4rK7
2HFWE5pSNtlgNQj3nXPQlswpFDLbzMiEgvg7tYg0S6pp0u2jTwjzZ2El4MBJZwV2iz0Exft0gP+4
izwWaZsM028I6sq19alohmxFG9H0uJHSMT98Y730GQTtoj/ygQvsCaoCVidiVjzciMiI/qRjtHsc
vaxhyKgdr4FHi7MdmAskidSBAaCq8NGY1i6O2B1k+TDSxem9CVo9NAd9zg4a+IelWC+zLIj1mzZp
i7OxcwOKt9mlELjOJfa7Pg1kcV463NKHwmaKeZbhiPEogTuqr2bwgRRKC6LH2cEArC9LImy5T1wO
hh/k5k544DWbxfs7s0hInpD9XF5tXpkCUcmbdDgAKQlaAo5Duxaa1jO9uWRBkjOlLAwws2fg86P9
8d7oRVhx5CZthr7r81Md8qVEQ+Ddp6N7vDgcxeydZnPF0UTcEhjYlBIKaJnNcO7MwTaCzCVoZwAe
jWZQ4HlMvbAHRxuannNmSWIcQtoRwe+eabxZuXJASgK27Bu62KlZ4/oK8oh8Doc3rrjV6gzKTp/T
lPa2q/AyyCQ9qe6UatCR/5V3CnsBHXKf3uVtETjbuHU6eRDGoSkTiPeCJ7WUSB9kPldzAhQYgVbz
TfcyjxZceO9NWtK7n5eC3xhVGUhS8F9E98YMzPVbxwrMDxG0oTuujIXPyLWTH75fzJYKc/1v6WTj
s2prviK6X9lSCMWUt48IIJzMODWtTQ/eNt/meuJKiw0Nswlc9X93zBWgU6YCm1GNsZ8fVnp8MQTl
Qby5Vrz4JoHe9wfwIwuXHLTbR4E+YGHyzHKUCA+Ba+s2dfuljM7ObOASawfezacZ1jFsmnkpzpqt
ITwg9NmZpM0O6Bsami8WzI8o+LF6j5Vvzj3Z1vkSAwz+g3WeTHUaOTkHnqatbPX6ka4wkgq1HSZ7
BNcRYuVTZAPE2ONWa5pdnEtuXCUCORUqZRa8pphv1Q7fFdm9SBrrix9Q/ZIh7AKMwJxj+JpSXV0I
92Hsw5sK9wIbFP+FeWehuNqeeStHD58ebhmoyMBr/W8hSuMSqkIid+/CwuGjweBVlueWFllwDnYD
34cIKdUa1J6sF2VA1BszwkxFGsIRf+bSzGhfR1ShHiBdYwoW0RwH97kDTmILtJTiLii+xUVCITB3
gP2RAWi8GQZwvBgliX2GZyZRDtvIsogPCuUy2eoRe+OGJYGh363NBcsI/nQa6zONRseL7qkRE3OT
kU14ha4o362+ISoYMEK5j0KycN8J2STekz+AK4EQtwJN5pR4AkHPtSgJxPR0hWpREFTp8Pb4zkwY
kEEtf4zGFOgItgcXSza50j1IGX4MM6Ot77irzNM17sAPrLvWmeXWavHTsuDmhPrj7in8G8GzU5HV
3Sks0PTN9wPsJyI8TN2amLR8cbOckTmaNNVzEWax77iS1oXnhGg+Hmb/ybcnLoi1TvFzp1DTUO+q
sXIfOYeYIn2svwGsy4ach6lsr9vw/TfJXZt4VnyZQ0P9Tj6yyLgmWI6gYeA7i7do+vbXTIZiZ5AP
kYrbjOicmtbAD+95Inkz2wf3V59azfgrT0PoalmI/bekEfGOGOg6htBvwVyJA4r3KF2nNYBFGEl/
cqyD5XYZaveXibNQfgYV4YmLYjn3glyQH6ow4xxWCgbhJney0r3ToYBVIHH18unGITbmaKnH58yV
SPzCJPZ+nqd24rcfQTQD4kFqBr/kNL13eoUfRg3LKgxMy/+cnUdz40wWZf9KR68HMfBmYnoWtKIo
QxmW2yCoMvAmkQASwK+fw+pNfZgiNaGtFoQAZCYy37v3XOlubRJy2O1hscfxMSjpLCky57xlmZ+d
RMCunsoIYd1GqAZwjU3ChMXEykNiN+Dc4BXepJQV/M8UiUg5AKMARFlqGFVWtBOdG3QUNbLm2BYv
GKT4sps8qOylI97tnPI0nME7Sky/QswIBLF1XUYkNYS7bVdNSOTTAA33LYGS8ibLf3vvbGIJUGnX
COxwC7ktKwhxlztC+3AkanQ5yDV2yah9iEDOCU6UaXurkB9wJMgM/5DTjGgBa7jWV2FY0UPodfGr
IT2JEM6CVnH2OnYD/foqfRO2IGvXGbTCX2DxaFjCByOoShrMmfvot5NRLxpBc2AXSi04IPUgeSZn
S/OiIlA3y673NJ/oFr4e7KDCYIszFWc5kTt0zzK8Zcg9yhEBrucGhnqeKD/CRmk72Pde0xoDQCDb
R65644Y5MisvE81dgOKsezTHgYcDISJZeyYKpU1Hjdd+wE/YaxtTGslAKyvtESHZMLnJ2mrNb5hq
VEidOvfSZV0N5/kD4IDAYBLEFNpuCvMbx2KjWacjnVvgNAwV4dbDySEzhEidPEE/EeT44om17nNt
QV4unY//ZpsDzMKPE5KEly5ARBmfZFOJx74oEKlgSbT0NTWIUoI46mty8wi5+BH5ndbtqt5l2cXT
Rn9kqBy21xUAHNhZVc/YSHHisCgnQcGSo8FvGPnq7a2y5HCJ6EdrVwHF+Wnn07z/2Qwdwt+6pTe+
GdLEcJcW/qbP3thDTYF3b1Q/gjotKbsSTet99vCW8Iu8JCp6cP3CGB4gTNNdkdo6IYCdVgUbc3RE
h8orQX24DPG0y1stbms+SwCgWnSjWH5xaRShYyPatKRHWIyZNKCCM46gFCfp0hn1cQxB8CFjQfF3
0DL8FW+DMQb5KSHPjwIsFVtSO91YxmJXIHc3b3Nf6+meSqI2skdZW2dz+hCDuLgdIq81sxWqb5cS
jDVZ+TYBL00mqcSYL1EHMnAo8dPjyzjeZrd4LQEEFLVKeJRkjxOMFBHFOt3IJm1quEckEakDhAak
Go5+dsyNLJBqC+kxf4VqhyjElxqSJnvsbeYyUor4NqERMJBe1FBY0NmuDndVx+50XaENM5/trEXW
RT2TNrzN4vSpwMeKBSp1XNrurtPlLyVV+OJVI7Fg+OZiP/1c4RadGHCNAtVAggZyy7QT30WpDxbf
zKSJDMpUBB6zmE1QDH4VQrUKcPGYIxnbubXdEyTKq2maz1046a6/OKcj1/rSw0CvLyHA+ey2m66n
pYzyAcItGILoGLa9NCjkWGLKbhkL1mMRlapt7jGfMr5ch+WFvY1QPqJ0WtkRKXnsSYCplxV61VUB
LnWjI4D8hOaOMKZGmmKX2hSbcqylUW69ZiCfy29VEBDcCy4zvatiV6MDK3AbmZZwbzvfHIzixrYk
sQCE/1A9WkelN0U7qx40UJdVahUnYevC23AGDpI3VFUUo0mDt+rn0mnt6JizWqmveeNRKKF73roQ
TVtkec4xzqH7QAQ8b1b9Tuf6oeB8+4sqWWBL9hRtTcVDTHRJf3U9RwngChK5IigNy54gMCZ9JtyX
rsEEx5e6B7NMPTmIRyDfvtkS8eC1xZcuhYayZxQNMkEzVRHJtfRztq63dMbP5cfIMQjvEHlgkGQT
RHQAEoMw5cdu6HyAPF0n1BGpRK6NWAAYP9oSVUp6tuHAcvK7m4y6y0jDw6lcormmxmd56vURs5fC
XSk/0W2otKNX+F7x3IERsLDxmG2U0e5B4UFtNYLfYmKVCpFJp/ikD51ruwExSJwMqmFHg00lOmsQ
fYKvbqaywl3kCNi9x5EtSR8uNDfu+i8+sGzTWU7uGGHRKDQ6TRCkTHZiG4fmYyhWaewE8ZOlVWfP
CShPsm1R+bL/YLbiSokiuB4jpqW1hxtCU5u4oL4k7tF/ZJOzzcPSKRBgIYgeqIIHBJKBaCax4bsM
UJrhklLy2SHuHDZFpXVfcWIz+25ROEt/Zzm5Mr9lMSrbhc6JzECqhCiup8ri08KQIsjEtuRfqox1
NnSFhBKU+II+gJWTJ/Y0uZpVPVBob0lPwqGkiHAn5ZhEP+zP/R37lSn4ZfrQX5ctYQzNvuawqT9U
Ex+R20QkQ7pL66b3X9DHx8ldgYq1fpCEszQbJRxFt0/W4hkoReutMCphKKGgD49wiaWT2nsu8sw+
OrkmCC82lPM0pTEVvVDqY/4YtexklxGvLN+6tdN7N0J5tvGNJiEcUOqkP2mwpQkCWhHbuOccD05h
1MXpwQuUjvIvByFKzcULvPiBXjTW3qWk9IRDubVd7USctJE+wdIevRcIOVxhSf6GyLZ4zQ13naaT
Zmw0jrv6W02507qjGoZwWnjA94dFbdrBK+0fTAwl3XfjmVXV739WeV7S9ixkZ/QY66Rh/7KktMOl
H6VnDTKdpeY4UTE0FzBDW30fJBaHgB47AsHVk+6ZO1yfY0JzlQwodk8yaH5FwiqedKGLgJ0+YvsO
kyzGBVSGAXrtQ2ohjv7G5i4adqXnGKdMEb8wUl1l8/2oA96BI8O/ayI1rzXDfuqmiqCAaUAGf4fm
MUsfYTKV9V3fFRZgSdj13s/RnobkFfsuYnWm9SB4aAYbjdUYOwZgwc7w7kvP8OgosWSRnRG0NRw1
wFvbVgYV2VxDTA2nSYiVPvcUa5OdOCE9555OFmUaUhCTpJ+FB5ITnVEa27e1Kv23EGtpujQavUeo
Jg0Uy2mi2SvdyIIv5WSiiELpFDr8T4ajtij4CHHVHc1+hVzkv+AkaKmv84WudVudati/8WoibwL8
R+dm9m2PRkxQh2OB5iPP21vglTVfWQrGe8tXAAhT6LrkGhdAcHD4pN09XZ/iKyVpLYLjIHAwQO0s
fqEZGPeV8PtNwmHncxcl1YF4b2fTswG4N1DrPmhuHnwKHTV87TghWSQBAFCgopQldwOV4ZPPmgav
P9Qj/0Yz7QrDNoGKVMq0SPfY8oLPWE6qad+8svbPQE2fchLnnHrjRSGJbznt4Z/gxppvZi4sd+kl
cfZ8li68kNZrviD+GvCGJZF+C8GJrxgaAk5SVRs95KUkYNiS6Nk5REL8SRRSBUW4wi+z9qw92JUc
E1wTASCXY/ML5+iwZ09PuMskSWhgy1MOPzWji9y1XVDmBCSB0eeVgO9gxEOEWoRfLpDmU/xLC4a9
FVNOOUt9OX6XJBTwLLntY4+qBWaM5YhvRuyIYxGB8WAz40T3bYg7/GYoCQ1cszPMiHjrWEpR8NKH
7jNTPWKWpgnpC7daFlru6A9Tk8DKWJQIV6bjyG7MTJa9mBoo4RJe1FLEbvDDqXEkrOLS9fc56w/a
sgZZ2TKv4ZkWvoOOkg8Cp1EadSr9WoZmfIpMJ7srLNI1lk3g1fUNbZcC65xXxFvhnTuclEJr9yZI
deVuiOrJvM+x2RU3CDf5psM6835F5KJxBM0At69oxUQ9Pah+UgfX1HKM9lFv72AGRQMYTKfUFyU1
dj6hAOg8fGzGgBOwMBVhn6ErXWI5zDhZQ6co8H2FfnVXF/poLSkZFPYqyEtH7GgF4FPBDkbFuBwF
vEC8nLlBLzT0p1VATS5f9mlm3BNUP6w8EJSgz93cl7sJcd63HryLsyLgPQCF0nihxJ2l4leFJypf
dbRfq6Pn9uiaOsk1v0M0z3B2yczzWX0bu18RQe/ZN26e+tpay2RL1zzF1XwWFxEiQh6ODUmb4GoL
W2ERySq0tsL3+mLPfsGwkSdpuc9Zwxszfut378I2ivwLjXmADaos4FqzshHgqtnyqJzcDRZ+6+o/
LDBDJy01NDAikeWcYMV2sGmm0cMuiBfwq+cbiJBxDuJ07NGdAlMHf4AfFPAOedldLZ4cp6VQVZUd
PeLA9G+HZmzt2zBD5rkOHJudTGoivFqPwmr54huI1miCCc1+zGplvknltuUdjhuZHCvRal8Nzair
W9cZigcOUnTnMQkTcgSww0a7xUmM5LlqJIamaS1isEkg0I6Iaprvo8kGnLxaTY/uzMZn2Rs0MSRs
pJCrIujRipMusiBj08oZDtAlLVSxTgpO4mu6scXRN2LBHCQR6c4b6iHi+BCzOLcqcT0SnXNYzC72
0CfZdfFtlXFUW2ltkB5RMTRHhzParc65R90EpDLhL0L+EAJHrPX4NShxRn/H6VEO92VEx4wirpOF
q8GccjRFcWQyZqK2RusTozM37tLASutjWxvFcI/9tZKvWVpZeJPruPbzBd1cUSFPhKm+ZVNO6C12
A8fZu56GDzOipFue0E1l2qufWAAxVE2MEV5vrJlLmABEEvpB2bJAghIvKN0NpR6ksNxTfVqxIvP8
4eNV6i7R4yJfG3FeaTR9HB21gDZo4T2BBJq9TdB9wt5MRsBZBGpSqivp23i780mz+ZriTQlsLKl2
WOwygMoQx3ScnEsFOoKxw3vq78n+ScyvCtujHJYQfRKHcFqkGZ91g+rZqi4AFr9qE6eTTwEedTqw
mQq9rzwYYVMWIg/kxgqGaDzS7wrURtI7g52FWtzc4lJO8eVGbKDvcbWU3s2krB49e9U7rLtRmuDX
8CovDTfSblN72w2B5h+xbyMRXlBWVymhsaHzmWgog1wcvkfeKlUUJnEvk10J4SkKsniRs8UiIdPD
yb8m9NGEA0E8+WrUhyi5CygylWsT10R1Q0yozA+e5/r8gqqEZz1Rmh5RqZkZsIGvtekJwYl/rIYl
zauqPOaS7cstq11RnOKw0uxNWqRm46xQ6aR4zkK9ah5zvH3mYfCMsbvvq7gqHrEeeBPtnXSkW8i2
P0BAwXbots1pK30eCfY017QMCLlmtkfjhqRgs3xFoWiOkD75TB9NtLLxuCxsm3R7dlg5nVs3QT/G
x6q0MYjiXD3m+I+cn0Ybl97hDCsb1+NU85hWJQhtG63RiOx05fSx8Nb0PoocgVtEi3M9wOU6g1Ia
8RQze61NwTIEEh6N+S+XpJ52ram45uOvO963YfCKF4dGTrrJPb/rV12Soc9z3ZiyoaNAxVL3GxFz
DFUgvkyF61F2sj2JqSpTHREcVFphTuNZyVaB8prwQcSB/SBSH5tZIbTxrWWrzQ4i7VpsS+6AM35V
9XGGVYa23kKxTqMrNQPzU4PLFCd6wb4XcwVlempMeLaWOkEWjzX7wbPqJZafdWJtKPHSh9nXfIh6
SvKG/GEpZahdZKUtGPgkkP2NbtLbBjEQEYzt1eQBArOjcQASs2KpYfrQLtWHwEWQNQaUVxXTmOCh
qMlomhFRQnWZBlh1UwfETAIPoYCIawTs0ZrDQNCsx5w03B1IYC9fxLbUw2WjUdpZk60hEEJadNb2
5MwJhI/U6MktL85dyJ62wJLWdu8vpJUn0QbCHW5+B4EVOWDnM+2Cd2r7G+l4DYHJNZ+IBZBV87MX
UoFZp36pAS9MeKcLWCmEIUhf8AE2Uzu3bhlj1ec+ycctdWu3W9fYUdP1JHPdvmHd0pFIcXJ6NKoQ
RvM0puYEYi9sPnl2I8dPAp1jTzS7psbviUptdliVC4yGp6qGG5JL4gfwMEb9LI0Jmrg/itHa8cmI
LHo2PjwSurGy6swFwm6hHlBrmtWN6wDKgY9HpMsmVAF7Q9EUJraaRmrJfaJhm1jSYC+Dm1hrxgp7
Wk2q5MJPej/eA5dP0TV0XRUjWLCjN5z/tglRVsX7VIGxfJiI45zuA9W17iNwxKmDoQnIZ+Vomnvy
YNRy4m0SdjhGxQHvJhvpWhG4KNPzX5LmIUUjfcvE6r5FAe4+RnuffamjzI8f8f8H2Y7Qu2baFMLx
nmH4qGFNwBJWIFZIVR0nSqIohzAYZ9jLWT22XuMOnENIVeVFOClELVB89R63cFju3SJJB54IEgHk
121LiS8oQxd0lujWEz9DrgYUX23VaVBqju7ZEg7GCWn+hjfWTEdUToG5IpuirBlEYjyhmiLP0q1i
A9q8Rl330HeNU9+lylXpXeNnZCpOuDCrdTCVHexMtrLfwUihtS+LrjlNTq36dUj2c8+NJQUTjRMh
jvR+GjduG9veuhl9EDY5kaLWq+VAS/lh1DrqV5qoqTpM5JSMK623rXorGkpVWz/ni7VgrezIWxkt
319VZqE8Ss99SfJ5xWqyIaCjfslGs/2F5xs0IH4/9zEUyJCQvXWo6ZULm3+XouRRN5qvJfGqp4Ta
/SgoqQOYj+l8QypRTbi1KGwbK6T0QNnz0Qteo05DsGnC4chv+0Jryx2N9kZf0TfW+g1CLIqBjhNX
9V2BE+PGIYbQZxMPNQbZJT4hZdJ7hQD+06g5+go4Yg8Wje7t6BdVd3KKLkdn0vvf/Jrg0qY0xdaR
pXbsLeGjU4Gz/pwnY/3oEILBfAd/t2ZKkJYTeNXPlszdMwTNQIeXh6HGVt8zn+pai06SNXAzoTC/
dfS+rg7sH4wHO9Q8e2t5GYc1C2Lmz6KJA1R3k7zFoe1CRDSHVUPf9YXlzNwmsWYUa6z57hpSbrEF
tDA+1b1u4R0r4fNZ0n2jRNe/1DHJ7jv8WM73kdV4HxgD1YQ2nL6BWAXxWvmeWOJkoigpyb28SRtg
SBu9G2yHr4fuWau6jOVLFQ/urZR4rJdZ3aM/TegtP2nQWSygpqm7RQ6VrEuDjFH42+6GhAhUNUXQ
3yJl7XSO6LWbPEB/7pJdadoeo4GUxmWngfKr0yTcxXIaic9E6bfATpt8adIUnquqLY7MWoLEewHN
HKm8I60Y4QWTpyeele4u5dVWfQZZHAuiaGM86JprmOqmEk7zHEYWfQQghqAxqAiQ9CewPt0PRF6I
eoHntftB9JgHRVqC6Qe5oMt7jUqCXDm0IbAMp9lIWqgoJzZ3cnTwEFE+6zZ4VEdI45bxSFU/uIsz
bM84BqevnhqtI7GtqBs4XtpQJTGq7HnGcbIjSi/FfUcPkWVV47d0YepfBwyc+g3cxPPeiGJfS3Ot
ryACtBlEIwZiJG9A7kzqbiyttFpCo8GsAcaVntJOH1I74JxLAtgWgK91AFYCzLTPxdZQstmDobO2
OI+gCgDk+pQJ8jnIA2k27Pjlc5SXjdz6SQDcouHgxirs222zNzOUuFRRkFYsrMTX6IdUcABWZZ+N
VB4gjZgU0QD0L2vDdhXCZqwMn6IcSLYQqnipRmneU9ZrMIeDsfmkJlGRVyZ8uoE+CmaD5ojbl9WN
jy0rWOfkDQPYhG5CintPhW5hlqrmwx0GwOhJBOYVonyhCUzkR7iO6im9787VHr4CAyVlnhpQLUAS
T+B/h5umNtQXeqvAAKdQPyXkR+xCe3RusDOVOxxD6bj2IuxoK5VPWraz2TQX3zQBnnFjlZlCbklK
qL3U66AB18qpj1NB2RvpOkrpl92giyfMKfULWPjUFAvDd0Falg2m2z6xNKJWhap42y2nOsIrp2Gb
NFkv0V8nU7jHWjAFx8AnX+lVsN6yLXAkYZpj6of5Haj6jrAW2u8L4JUExOie76wMv07eUsbm3ota
e4+kGrB1YzkHhFsDGzP+Vld9jrpTGLiYa5EuLXh+P5TBRA3KRow3lnvuJTcAIchHxdjIiX8IJ1Kq
UTpv+2bCM1sToxU+VjUMLrA4afQL/Ko8lDYVr1VVJM1t3w4v8GZS+0HPU3wgA+s7gQzWlEB5AlW0
Sm3ipTYtQF5ACFRAFIg7rZe3qOsMmS+wReAyTupyYqpaNHASOLo0d7vjqNF74oNgwAtMtikQE4Mk
wIDk3xgfP1ui8BE5+KQNKw1dZbedLC3jZKg5dVC8Ivg0knZVSN3x5QYaITGruPVQo6i2OngSV4oq
NQFAknhF0GDrouUM3K4SY9IcG2aYtGu50jimd9UducZTfiQNWas/j0r2/Fd1a9rDrWNIWqC7Rnj0
d1Y+OJDmhM6xb7CpEXVMG0FFWMeY5Ji+o5VD8fo85FyvpUMF2HFcaoEdPPukaLAvABihjbcu3+zs
J13P0QMNjYTGFpwhiPx9ptBqmbt//+t//p///X34X9FPqnyw16ryX2VXHNDttvI//7b//a/6v3/d
/fjPvzWyDjyq1r5r8vfvp+eE8/F//m38D9+sNYf/zT+hceI07QNF9nC2Lq//unfh141//jp8nNiy
TM07FZUVbqPcpdBAbiCfRs+Jnz0EWJ+FZrin61dzLlxNn12txWhJ4U9/Qq2qb5B0VhuVnrfWfKo2
1y9hnp/LX56XE/zzGuCsQqPoQVr4WhqPn0KXaOFzLDKRCJxinBGDQe2VnfPV5TFmmwSCSLKD4ye6
hzBPRAjUMyzgMyHOwHCJBSMpi3rB5tIftpRqSwM5UUPhcGF2TWJ94qSNGZS9/xi/mZphkfLie4Nw
h402Qt+7vX5XFwaB4//zpmTq0pkryvPIOpsQdMIChxUtHWBJH7vAeXz8Mco0J1CSc6b9Ix5FaT3R
dqkTWp+4Dtpqcf0SF4aa4/7zElnWD2B5vOFZON2LpPa2pDbdrAlPXxns+JZlqOfv3M2Fceac//7H
3QCfiJAhSe/U4BLepoFBHZOcDroNd9fvxbg0ys4v6o8rZIEN78afxmdpGb8UiF5SgPXdONLllQFa
StHj0sJFhzfidbLFcEdqB1mtuf3OgDg/tL+Ncuuf16co7VsasYt7sx8sEIkRpw4JXa+Ahn8Mu1Ab
TpPZWe/c7qWrzdagThOF1LzGPmV9DhsO33YOcWlNY/8gFP2l6w/10iCfrUVZklYt3b72GOXU8IiB
m276rp9+XP/1S2NitvYo1XAMYId70vmOURPgMGXW5rovk8frF7jw79uzhUdHljXZVumcVC8ieneT
aOsXr2pt/WNvwZ4tAk050YRAmXbCRNKCkaFdEudYuGJU8escqMjH3oM9WwsqP6S2OrXBU5hiaKdb
xtYDhV/ycP05XXgR9mwd6CrFz3aOfRIhQrJh0n6gaLTWUWfl73zULr2J2fRHfGv1cVIkT/SE07eR
9t29BPK2v/7/X/r189//mPogPA1oWHJ8tg0TXkjIVo2672QAyv7YBWZz28Y8TEhj7p+yumnuWg7p
NwLNx6frv35hLtvzudxB3vHaXO5VFzn1wvQiuUrGpMCgSFDEwirj+p1xdB74f1mj7Nl8FvroUL/3
tUNYsGlhDwVTG7qYSdbLYgQMhg0gol5Zg+mxy/6di156O7NpHsCPCdKw9U4D4RvDa8OOF60qMv5p
e/35XfiMWbNpDmMFH6c7ZKfAzjHe1+rBC7N0UfY+msLKPUCOeb5+pQvPz5rNd/DcCAMGIzyIgrou
0QXrIid70JzQY1gNrByULkPR3E98u9+ZORfmpjWb+iLKe2RFGZeMHP2IwD5+gshWHQA5vjf9L7wg
azb90RVTO1FR+lQ1Tf0K3TB+nTiKvHMDl359NvV1v1MK32P0RNI4xk3RJ262b0mmyFbXX8qF6WOd
L/zH7M9xb6WYf22gVa2zSv2m5ywt/aWstXtoXuYH72O2BrhQXJifiX/yswELcyHdOzjb4TuT5NJr
Nv95E3bno/GNh3ZvUgZob/2qI7W4CZn5odEROnH9UV16F7P5X3lIZ+kzdojT9RiFp1QjeRJofe3p
/voVLr2M2WTHqe4pr0XAIKISwfXofgMRiYo6pDJYCvV0/SoX7sOczXgJHxtbWhg/R6Ecd2bQpG8Y
vJJ3vuoX3oU5m+WVPbiEQ3vhEypPu0eUbuio+ujL+blv7GI7xYF3/T7Ov/iX9dicTe4oMs88uzB/
4u0TUhacbewHqVO2/70kY/avyabPXq9f7dJTm81zwCWFNnRd/mSmFZKOxBz4QFrE8ZTvvPxLD242
1TH1DFD3OrXnTnDPVwGa0VrQ3STU+2O3cL61P+Z6Zhje4JpR/uQGlEgLuzcPRDd+8ENizqa4mQcd
qTdm9gRWIgaOB6E9Uk/KlcwUM/iEKeHwsduYzXZlC+Twets92caE/z3OypWng029/uuXRtV8lqeE
8AwRee/nO3AJw1l0g4G5Wb7BKcFLONLmK5t33vmlQTWb8CHNmZpyWndUvU7KjTvwndq3OgKbd/Ze
F+7GmM1138aj2eZh+1ShDF/YAzsVP4JhbYHPpkcuN1rjPFM9q9+5IeP8n/9lUhqz6S/sBJJbQoBU
0jTuGgEdShmaYTd4gpdjwPl4FOeiaTnmADBb2FvAAd55cxevPVsQEoBhrgsoBDuMfxiNYhlqVbq0
YYOuCLpplp09PQ4QnpdNwZ80OCAfW4mM2dpAP8suwtGPn2zTvcua2MA34L9WOmUtVCoApcewXTps
dq4P0Ys3OlsqaA7owPttEGTpqH8BtpiX4RYpSJ2dBHz+fl+gW7TXtQOmGCWx7kqIfR0IxFUUezrS
/g/+H7MFZezdFhHQIBmyybgdyJdCTmL8CrWORiQQGluLyEpKR4AsOlaOPHhnlF3YsxrzpYbIsUAn
QvqpUk1wq6ZX9M8H18fj8vtTGWrF6vodXvgg/y6X/LFiCi9oUVy3/bGFAHOI3UZsEd4XCz6f5Y8h
isX6+nUurP3GbNEJSYrQKZb3J+GgbCt0gY1XOXd9SbP9+hUurDS/h9IfdxK2KdadSNSP0oHUsWqV
H36mRaO9fejn9dk649apS4ZwKvYZjlAnW+OIxqtT0EtIo831S1xYyvTZykI+AdnMhL8eqrqmzk/R
RkbE3uMhFyut6pbgCw+9gWD1+uUuvBJ9vpjgSzFdx2z2uhM7yb1uaTAY/GB02s/0LXrrndP3hUOR
Pls6RNToIA1V8eRazY50eBKp++9sMfZdChb29+ph6N26OW9rrt/YhTGtn2/4j5GQALYpUN0SSVA4
hoZfGCFNhlC6rLWY7IisSLx9EzkqGz94i7NVAoN714+cxI74zz6bvuV99WuLklVHogvz6BZVw8vg
ONSBS/hL79zlhfGuz5YIPaD9gQe/ehIdbKetXp8x4Vgv7C/Xn+KFJUg3//kUYfL6rQHd5yjP+mVp
UFnHWnwTOuwNW1rppe++M+4v3clsbcDVmJAWkORPo9vlryFgv6cSStn127j047MNCKxBOp9IdR7x
xsCSx51jepvJBKu9un6Bv08jL5gtDJJALWwRZv4UamHs7MEL5MAQG8q9oBJolWIP/diFZstDBscK
pRSPqUO8niGHjDCLjF7e7B3N6HfXL3KhTo5r4p+v3YS1ZNAUr/aItjAyowPEk4amP9HVQySZP2x+
cLoWulqTepFuq/a1rZp7rS++X/8P/v7CvGC2XmgjOS8gOLxvFhLnxZRk8ZYQG/+DD3G2Nkin8UfC
BosjolwCysRkrTrAc/cIKarT9Rv4+4LnBecb+2P5cUsHxx7o3sMZc4MntX2TJESTP3VvRs0OMaZx
FpJTgIre2y1cemSzpaBI/Xh0TM/95obI5XauXWnRKkPgoz5dv6VLY3y2FpjKshy4fOGhMADdUIKs
pyfyNdhuEdT23rJ96bnNlgHsKmRtTEV4QC4LXjSpD+f8pUUn2Y4oZ/pFyusjzq8f+WT//NhtzdaG
wHAb/LBR9iaMlvxVywUHJwGXJp7SltcvceGm/PPf/xgMkR4nzmDa2qFoEwR4CvVhTCQkmSNne4V7
6Gp9S+rNM4q++J0hfmkK+7OFgrZ2VtlGM/4oQhE9JqMTLQs9rraRlpcYRltotCHIfOyh4VZThbmU
EsVHKIOvHqqPd5bFC2PSn60jITwvC9bxeNJbpzqGCucnMqRye/2xXhiQ/myRiFC1pZ1bxG8jQQsb
Cu6QpLIEVBtuo3du4NIlzn//483huvHwi6n4DebzXWL04bb1IK6jyKrfGRuXrnB+dH9cASm/Qk80
lAc/qcRW74rxthgaBzwJ0uvrz+n8yv/fw6rnz1YGUgI8UM6Rd6h6qi0hJKxqUpvQO5+QK62EZ2Wv
P7wO+bNlQqEV09Gfx284yNo1OaP1Q2piTbx+L5dG1Gx9UE7CAcKWzcEOWzh9pMzC1msIb/xYYcTz
Z8tBJ8I6oLrtHaTl3qkpvPdNWHC/nxPk5x1gwsf/j2l64e17s5UBSmqV4+2tDzgG7DV0mn7nSt6+
5qblO0P4whPzZgtBB1y9h6gFx0rkELYojOlo8MLx1/UXcukOZlN8jEtNc7JIHjJJIZoae39vVs4r
0PL+y/UrXBi+3myaQ6iOo4mg3YM5IDxLOu/V1eVbEQdEQSLW+H0iGs7lnuuXu/S8zjf6x4T0cgjT
hNxPp1YDp7bXSdWkYxSBao3f2RtcemTnK/9xBbOghNiGdfHfvQE7d4JLMBYQt/H6sVuYT3ivgork
VAHhKZoBl9fyd5Oh9PX1X7/0788nOPjTwhZTcSjASCagBMgAhpZDIt6zA3tx/OB7mM10PoWl51rl
eBg963OIoQWX0AcbTp43m+W+TqhI5MrxINL0R+eqcYEc470l5Dww/7LeurNJ7U+amzXaOB7CMRe3
uleegfq5e0CHWy2t7t0j7oWR6s5ntlRt52Sg9/HOamTDDoH1K5Ol+U797dLPz2Y2okUn01SfvQ32
cCLLp1nVA9uG64Po/CN/e0azSQ18JnYT9noHeSYzwjTCGEySGWG8vr4s+U5hgevfqaNdGLDu+e9/
zLcQYzw5TXZ76KwJxsVkorWxhuwW7606Xr+dS5c4P8M/LpG1jCVHNopLlHJaZCT8FZD4jA7xJpmu
9evHLjOb2CF2gqgIsJUTCI4eMqFlugAYkmyoT5Zv169x6bXPpndYn1O6yAc+mJgv7ki4kqdW+Opj
3293NqtNbNpE2lXdoYJ5uRC+exgSpvb1f/3SxJvNagBFKdybvD9gVaSxaKKzLs5f0xh32CLFuPrO
0nThbc/FiudDim1mfncQofNTjVRz7L79QnHnPU3VhRuZCwdjxKN1P4zRGxR9yJlNL7FYWc/kICT7
yvLe6WFeeNPObIIXOmQ9JKriUEzYuYwoAInlfLv+Ki799mx+2xiZFZgbfhtqBdVx2h/A/98r817Y
EsyVghmc8tTpzOL7+T+3E+cW998W1uXd7wtNfv8FfkP1zqi6dCvnv/8xt0Nl5IYCTcyWU4qVeT60
hUH+9WPPaTajCY/VLW+izioMTW0B5jkvQRO8d0K69K/P5jLxsFrXBIU4VI0B2V1Wwxl/WOUfE1XB
m/jno8E3Fzdd59fffNbSPdHK0zPk3mh1/dmcv5d/+UY4s+kMNEXBTlD1twozJAjrQLSu0awDYxhr
dwOS3Wv3PkacFgODmzuKank4hf7CgjQffuz9mLOXb8dx09atME+JX4eLCDfZqk0BnV6/wwvvZ95M
xl1mDa6fOI8jOXQFyBL8S6takurxwQvMBkDs2+SggOw6pYQM6Ac9VdbdhPvTeee7d+EVzdWTlgoz
Eoeb7DtWTkROQ1lspPtaDN1LquIBj7yoVomevI6D+NiiNZdTgpKuMiP1s+/o7UjV1VKi2XX6nB96
IXMRZdY5aYw14f9ydi7NcepcF/5FVIEAIaZ9oW23nY6T+OQyoXI5EQLEXQjx679F3omPYpqvepJK
eQCNpK3L1trriS4EUKpgj6QnvAcDVDbfXX/+yrbHVlHWBqSVzGkiGGBBlKJ4+eHPzhbprcUgYfh4
swwiCpbF69W0RTN/HAZNZ5CB4rs2gvwsBvL8xnaywoLS0MEpCUWFKCFJiyflLd70BtkeetvADex5
kQBJKnJVvgfxYTimEIf+wIICA4nr/bCywP4lpxRuzskwq58ew+GuhfH3vlj2Bzl4jXAa6LLbtju2
mNLNgHRA9SqcsHq3yJ5qWNfC+D4dRX687UOsOVLPVKuygz8nJGEatTxYxJWPymQTQQTgR+799des
TFS2fLKG/fDk9GWJMx+doyeO/JdKCAB74rZF1lZNyp6D+TIKcUm5h8BTClSSw+y5Rm401NoX2Jud
XgVuytzyveA1ve8Dj/8TZnm0pSJfVrw31qq/9JG4CfP8AclpV0cCmCjwOdS/opua/i4Ly4U3N6so
vZv9QDvwwcidbxPMsFUCZh35zPUI//yqCtoRDritB6tjLbg3AyY+t/g/2GsCGPiBID+NXDLKnuao
Vk8o8yibU5pJMEwJMX68hw9pWT2F8BrHCtIUrM9AZCcULs1BPXpPMgS89kuAcltcS8FDA/i0HRIn
bXyBrhBQxLmAy+5dgMrGAnSHPO2fEQ7w8SezFxT/1mhC7H36GA4zSI6MPP3h5CjE2xK2vNlDuDGx
JqwSi4lK4XqRtLS/I70r93C2jg43DGA8fHnpq9mQSXjeez74LYsLEtx2BPLvuQBQ7rbHW9NV65LM
gwWRCxM6cL30gKxqp+ct9epay1ireDDQtqgKY1BBPe6mbjjVWbER2Evj/jVu0S7WDi4tgZvqJ452
QWIezuPE/a1QLnKI+OaVztqvt6YoxyszHyjYOanA7pkDeDameuPXrzzanpYUJPdN4w/wD/CLZJr6
e9MOG/PFmytEFP81IflDykBjmxO/nk7O/Nj3gKQjVVFtXbKu/XZrQoLBPfDmEp0a0j4RXgR7qZtU
Afjt9uEL6mn47bRzguNwIsnXmNYbIoc/Up03xotvBekICxzOWnQmcArxMdjRnb+PHmBRcnBQpr2x
S1oZlLZaO0wrx4tdNScoTP8Qagd5xTDxne7r9WBd61orWGNwRvrFVjtxp/o0ufrUFuoh65Gw6eRG
O619gRWxzQCGH7w65oRSPzg4sib7ZgqApof/7cYW5s2tJDrZity2lHEAMxi8okadQYDawiPEuumx
91l/zFT4zSMl31re3p4lfCuEydBlmQwxVkdhjjAfudf11oXvSmfYMu1gZLDecJo5aRezeNRulrjp
zxxgK510h6rQeiOeV8LNFmy3ZnLFYlcECMgLTEiOcV1sjNb47caxBdoBEFQ4fgbVYg3H8zPM1tVX
2FTV2G/XHMBv87tWuFGlmXsBbajYkLyujDBixXgNVy+GowTeCmc4IBA670LTrjpiz/T7episDDCy
vPnVkjnAdx+O0KNJ4NaT72LuHeAgtKvc6Ij8/wcck25bO+0jdpqNPAMA1EvgL43tD+eojc+LIrn+
FWv9bgU7EGQlBxwLq880fjUwraD9x+tPXhu5Vox74KjmmROiB8K6/tI6UeJN4xfwtD+BprSRg197
hx3kamCjkwcmyQFhqJw8cYGDiQPzGUbBp+ufsdZAVmyj7kqDS5zNsMDhJ1hEPw9ZuBFzK2PUlmW7
Er5VhFOMIHgYu8Mhdx8isTHDrvxsW4FNGpPDwSLDxqWucHFOJW7QPL01at5MMEaxZy3OMEQs5GhK
coIJxB3Pow+pGO9IN3zMB3HxVfCQN/pwvf1XuthWVUcxh2rHQyP54HztWqnv9QzetoZFBwl/X3/H
WmNZoYxrtKzDE01SDLX4CZOXjoCT2zS3bcO85bWvZgogoUFMg6FKUgfzdzh7zaBRQ/p4/bevTEO2
CjpG1T48OiOTDEXhHcAiyz+YvP86FDjvCtxt70jTlTcOKiuk4VSXOm2cuUk6wGwMFCIgFx9mcMi6
5PrHrEWEFc8oncxAVQKeWjDuPdSLtAB4FXH0Ql9uTEtrfW3FcxFKP4ckFJLhATxVd2rYaaz11gZw
5em2Alrw3qDSGEAmeP2nRzKL6bsPsds/15tn7elLOL4aSEUF7k/ougArQiTlPLF0Qv3EBDvX649f
af2/xM5zJeMwRdNI6JH2IKNVJx7jUmJMN0fr2iuWKH/1BSZzpgZQVzcBmO3F+PRT2w8fbyxqi2Jb
1UwDkH1bv8c5s2XkPcVWDFQ24GS2Lp7WOmD5+6ufDzWV8XEewZqGYgrdPvRpQdJ7NXvRTWVN+AJr
PaZmiqYex8wk9VE0Y/qxvIcXbbXRw0szv3E8sfXKSLLAC02NeHobfeqx9Cf/izFUGsIgLae3TXiu
FcY6rxvZ5HA/KQr3O3Inv0DJFRv7+rUusOJXExbjiI9BWjhIVABDAJsloaaNp789PtlfQmWmNUCt
Ek8vU3CsvOITh7rmhILrrVubt38/i60Ynlsnk5BUesncgGM3lqVz7IifHW8JYWYrk6HbB8gYOcjE
hQfpiTDIQgOyHHjAaNsYQ2sfYIWw6CUqu2ruJoKAMxbkuAAPO1JnNz5+6ZlXIQY337DTocPOJDbx
P3XdAbft9X78/noDrf365e+vHp96MGaDICc+9wruyCRQfPr/PH5t/Fjh6zqibZe86TnwNFUPcB9V
VZIr4k7J4OG+8ZZbnojF1kIM/3ZRxKGOzsptCDLNEZB4+x4S/o0UwNpnWAGMFBcJAFVj58LQD+kI
nACIg23SBVArXu+HtTdYYewOY5wa6F+REcRGhVUc4ORB0HtfAptw0ytsWXHrEDgqhhk7c5dnd2qC
/CD0GZwuA+kerr/i7fmU2SpigIdnXMAuED0v+iTz5kEU3Y9xDs5TvrXVXhmwtkZYwwq0TKdCn2WR
k48BjWDsXDYT2Tidrz3eimbwDyPQqAVDpWYFTm4ZfghLTjfOTiudzJa/vwo2AlgYB8fVT9Ky/sdI
eAkRpd5NFSC519t/7dcvf3/1Aj2h0FNWgT6nKO8AGRZJWYKxdLz+9LXetYK5gMXjBICon6igeaAO
5tLWg5Fhw55gg3iTawFoLlYouxD6tBVnWHGgad25qQz/6caOvKtyoKSvf8daK1nR3Le6HGKh/CRw
m/d/lmOYAW5M129nd1Bx/d8eEENQA1Snx7PJlfr4R+eg4OQNSuR8AjBR3OuxZ086H5+7nv26/j0r
/WKrgjXQNDW2GCRhtYCJmVTkGDQoAoRfdHbCHU60VU200nC2NpgOyH7CfN9PdFH/LIK2PXRDtpWg
XHu4dYYGZBkMwTCbzm42F92HHpBDDpvVAiD4jfBbe4MV2yIKYGiYFeBVjIrXO5M2dN6DzUs3VqGV
8I6s8O7DEtXEhZ5PvazrZMnwMJLVSYP/XO/otRcsH/YqvN0Y9mpg7UbnYqpB+0XR231g6vYQO7he
ve0VVoyDhQnSQFT7Ccx02jsSo3APNr7YnKHQ4Pob1nrBCnAVAzSdFq4G39pB1yLzGbtnMCS76vf1
F6y1khXexh3hxY9a1ET5uKLqU5wWFoLAOevaLZOutVdYUQ6TTA+wgtbHap2jQmcsZGIc73OG1eh4
00fYomCSRT5k6ziZcBYgGwzTMWzMHNDD6Q6M6Gir1GilM2xNcN1EoEkU2NgEcHj+mkrk6mHGPX2/
7SOskDZpOwGPia5uGUBfMDt4NoDK7+YSt+m3vYH+NyLqCBkd2bHonOb0GxxJwVmri2I3+9Ft+TZm
q4GhPKYAY2I2BTXoWUhsCupsTKJSPwMk8Pn6V6z1ghXXMHcHiycv2ZmlPL0DBdg5RzPTG5uCpbX/
PuQyaoU0yHUwMiRYUV3aAKzYwO0dHjHkUPU+ruHAjAaMEIDW2z7Fiu6AujAkzuR0htX2lMOjdmjH
AyBnIATe9gIrutOxqDroMvS5EHBW3zNcnp9zoO63vKVWQptaoR0UM1jDBf/fVr/G2v3kzeE3gDDy
23aYthoY/iJe5MrlwBuQ75zN3gXA0/T99dZZ+fW2EhgXnzj8R0iXMCMfQYExoFH709FhTXnjG6yY
5vEAe2hUSCR+BxfUQEz6gMzhx5SDkHn9G1aiwbYQ5RSexsAUBoky4TcZZv4uH6ubDAzgy7w03Ksl
FO72g0ExaHTmxI/ZPnB5DdPjGUbnMF6eh/DGb7AiugVBLRzZvGQmMQXuqaDeoStxqLutiayQNq2i
SOxF+mxYHYdgOQ2tALlpwPtue4EVxrj4kiKQXXiC3zzK8mTl1PJn3ECwtyU6WGboN2YlWwscAM3H
jDCYuUtYrMHM/NHM9H0Py/qdk8c3xpoVzKkfU/Cs4N6+w9V3ue9jZMcy3HserrfSSrTZctZicpAM
A6cSj2/ge2j6yYBYBSxVWA/hRk+svcPKj6HkPEdOLNXnP4KbtDXloY9Meee00O5d/4yVrrBVrPVg
gMVNQSkxg3cRXfkB1BBgs31Y4ndbA2rtM5Z3v4o78NmGBboxnvuiiA58cBawPIpvR2ezhnll3rAF
YbqpIemH3cGZo9LsK/ywPJCNQifINnp77fnL3199Qj0CZYJ9anRuQdYLwXEfJnGZldtu3VGuLNS2
iNXlCjayXeOeVV/2i6cWA3YV1HKgPtQx90l517ioVbje6cv4eSP+bElrncM5Gw7p7rmFvO8D6Bnj
HkpQ7+CmkA1yNYF+5+TV3veGG3PJtnasTjXwEabD6aUY+veu6hje0457VO51W/bTa31kBbzCta6X
B054Vhkr97xWKchI4INeb7OVDrL1Y+C5RPWQxxQo8aB+AeHxI83xcL6c600M45b/h2/XSsDYgrKg
CScQ5ly8a3K64oVWBDbgae9BKIQJkvXuxjettJhtBioIzOncZqRn3jfgK+qqP4U8UsfrLbb2dCvs
AeLRemAOPZuCfiMuCFCdxA3j9YevNdHy91cBCRh0NmlW07P2UQ2Ns3a3K8jgJsDybtVmrv3+5e+v
XqFF05RAx7hnEi03vCqU0MACz7T1CWvPtxbyYJq9BelKzwLnrx3Y5s595/Mbd1K+tYoTZ5bZ7AHT
UFcgCH+Y2lCW7xjM3tuNC/C1HrA246DggdfXqTBJ07A887we73QsyFNYki3h0loLWRFNkdMEBrWk
Z+KQlsKJyTXikHuM3ZYVtwVlfaa4MbJwwYQa8zs5TUgzBkLlT2MGuPHGCrvyEbaaTNE6wjQrKDDd
cF8ugNm5j8amuS3IbEWZyZ3ByfqenntN9L9k0CiVjNPYvS1hY0vH0nD0KaDt4xkcN4g2gbvdEbOZ
VF4ZQrZsbB610XHD/aSqG3fXR062hzb9G3BcU3LTNGELxhiQUjRvKnoOdAaoJXHCEzy31NGXKHS/
/oq1/rXCuK1gJxhJ0CcAVuqf+kaOEHkJf2P0rDWRFcaKoIy3go36WUzAd6Vj178YmZmjRspg4xVr
H2AFsgnVCBBPEZ7TwjvVPQxRwqILbzutECuEg7YbZOkKfe7pULS7GpB3tc/bsdzIu678+L90Y2ws
FcimaP2+Dh9aB9xAkFm2qoTXnr5soF4tAW48+axqgvDc+k4PTCMBIT26zaAEgFnrOA1RoJc2IwvP
BEm9JwNC6CMLgw83DUtbKybKzvVhdYGGWTRpLqpdH8dIj8/Xn74yLL3l768ahs8okyd1tQx6Zep9
63J+jnHPvvem6saJ05aKMbiHgRxNsSWuxS9S9P1ppia/pdAfbW9HbReDgeCWJIHxlrfjpqyTtPNd
pMi6G/OrtlVmQEKYE8AD6AyBSfEC90ed7+fRwFTueh+s7Ehti8xeBHVfdrCQg/2jC5Y17IUzVX41
/vAR5ojRAbc/cmMaXYsDK4rrtIv4KNzgTEgYAKWnZ+LfR6JBrdH1b1l5ga0Vk50cVSrJfJaBxi6L
AGrtPIB/4txU3gy5sxXJLQv8YUq74AyMX9RjrfFCui/7fN4IiLUPsGK5QPFsmXPXRe5TxJ8o7IR/
YROh4o1pdCXebFNMDxWOIZQl7nnue2+XcvkBCOkUHLZpIx7Wfr8V0G3hwOiuGbyzAhPwCwpyKbjO
kbitYIu5y2tfzRdtVaI8LPRm7LQq1R54A7HsocnGUG4Ew9rvt+MZaM4hl014DqDSMBGMb0EJvE0M
yGypmPBpWNZ9isGDkNr1sDvfwTN+fPbi0rlturZlYnXG424gAMW1f4Dj0BB55jSiMte7McKsENbp
4BeRM3pnMIXyfY0E9K7ybzyO/WVqCShhFmamDM4g44W7dHLKR88Hvub/cZx8OwQiWyzWchZWcFzC
K0CIfp/Oc3qCeVidVNFtZh3RX16WNSO0aGRBEiMc6sABtjQTORTgPIovmSCVuK0z/vKspFlFgzYc
pzMrg4G/kxRK1h1Wuyr+cn0+Xc7Yf2d4otgKZxBsgJXLBPJhKf8mwoYeA6anb0PTIdddFcXvG14T
R3aJV1AOLJ7ruHhPZOZ9aruFYtIUnwLINl90NL5cf8uKu3dkF3l1LChxcyKcn0NTeke3J+mhm4aP
YQteXgbfpz2oIP1+cky8j+PqQIZ4K6f05qDDB1rTikYSA7wtfCD2OuH/jE8kZHgAzG2aiL3ZVXgF
+e/UKDM2FI6Msh88pB+8oWQo/6rTo5vjUkU0bGuXv/Yaa5cf99DQVBptGDldDitJmM97ot/9uZ2o
udza9Ky9xppm6KS6MSP1dO5Gle/jrH6MigDOrxM/ArK+sRq+ufOJI/vcXjI4Ida4Cv85x+ld7Djt
btD+vuyGd4APwj0mrjaOvyvdb5/dNQBDJoCp3IWg8pkdNaiTxYW1QhfPTVsJXMhfH+Fvrl74IGv3
0KNSUstuxMXmzKZ9k/LpoFz3820PX7rq1do7gco8ho4ofsym9uWejLl8F+Ig9uu2x1tTDdRGgYzA
Cn0xGZS1DyzWxDsCuJl/u+351sANgRZnpJz9715fp5eGDko+Dr6S1UYSdGXE2idUbP1zbdJUfi/q
OF548NW+WrRUsAJ7aDG7bYzZlaFkH1RTF75fnTOEl2JCKblAl+zqgbcnuDadrjfUyofYZU48mnCj
GVfV96gr6XEKFhcfikr/vPG+FY1zU1oUJQ/WWOUAn1NIv8ILMrpxsXPBF0J9vJuFG/2x1lDWcGUz
yXQfieo7T+mHYUiDBGL8pFG9t9FOay+wBqwyXjXUXhlclq3iQtCG2jbIj17UqI2kxHKo+Gv1RRNZ
u90sjg3vWF99r7Jcf8jd4pcPeBwuWThFGUlngmMfdebAazndovPAG611Sk6LLELP8gfr6Ieeu7+N
DxeXomBPAi6esFyM+I3j2F6u5OyYKR/IRTMk3nWGvXABvdLeb6aX6+N4GUhvtZ4V8J1BBhbIBPmj
isN551awX5hanEQqBk+tfsRA9qdpS/KxMvPaFAjc5lVC+1H40DtAG4AiGhlnPwfzfFONRhzZJ1s9
xbxTk8p+eHH1YUIl7iFCmcBGZ6z8evtUSzzH0wqS2R9AfTm7ac79i9NwsbH6rT3divSgrGTngigB
I+amH4+odcj6l3xIq/G2ULdPtVwa0WaRcr7jzoBgzUDezmNYwJHFviXDj9a3Yp2kqkYlAIkutQsv
sIOL7vBRBc+xuZ+qrJ8O14fsWkstf3+1xKpSjlWm1HQB1KGSD+AjdR6i3Zm3vDfWXmDFN518E02j
Mhc66HeA3sPGMep0cv3Xr0yI9vG2n0YXZg2S/G9pkmq8EyjVgDm2t52sWnuHFdQ96m9xn2aCC5x1
+KEu06+t630OU51vzOprLWRtPFFKCv+6rnAvVJaqu4M9Ti33gcwg7rmllahdDlV43HGAawouhQZt
BeV0etfCFXQ/o9b6cP0Vf5Kzf099gIH/dxwJ1wubgI0YrpWM+KWfykn/o6Kw0u8n5k8ALJguG2Gn
2/eseZKyktVn3WQ0ZHuK0lq5Nz3SzF/iHoDsHy4241N1GIFrEZ8lI/Ps7jzWG1JttMjbTU7tAisx
UQePXhZSF9DgmgAEOIouOF5vjLWnW/sApEPaPh1d+d0L1OMfC2dYmA43/nRrXpAoQirhFGYuLvHg
miTHXuyr0EV91W0/fvmoVxOCK0YSToUXXBTwoQDy4FoUZpC35OqgYrImA8f0Qw0xhfyeCSH3jYE0
C3d+g3vrSCf//fFaOj6soGL3ws0Uk0fciJIygUXqYr/bOL3aytm9WS+B77DmBAGpQd5PkjzADhyo
N7d/Qo3SYwE7PZRTV+d6Ch8j/GG7WOLtSYjG1hzB5thHUbLRl7Qbcf6N3JMUnXPv4Q5jYypdGbR2
nVWtGQSkjasvgY+yTDqH3mFiW17dKz/frrBaasJYoFvsvHUNFAAudnyvV7u+6nUNZ8O6bbau9pcG
eWMesgutqtzF3GKM+VlMrABVxfOFysROijTP43NGY1F80D7ojM2hc4pYXUxdT32AtGJLvfd1ivVQ
H2JFcnI3d3OfflJZ747xUwRVjplQoRKI5hQLFnnPY+47wccOaxC5ANydtvFOzI1hUGbC5+1iHJgT
OQdV4Eygd02YVaXZqYLlP6rKCb/zoZsuqCElIqkzNPluhj2C+BCNaSS/TZRPClUes9/P065ScR2f
Qn800ccRF1b9UzNXvpvvwxiJ42eHDdJ7J1LRlrBXSEn7m8Weyr8zn8jqCI1D2P/SrYAnH3XyWcRf
eehMA0twSqkC/xQXMqDxvVv4LRk2jhEr8WFDK2oI/+eGZ/NP1BQV+yyKP0mAoVDw650iwG52XpX/
4uDF7OiA4sHrE9fbRxdql6n1ED5Qn4UzMh7EDe4LAmer+wAaoW/tNMwh5I0RrePuyKjnVsi9UJjO
XX/zWuhYU6bGzTmnLacPwlTzk9ajf090uCVGWosda86Es12mXYnvqsuQ3csxm98FQ+8D0uCAZXL9
C1ZAKtSuXzNNbyISCvLg5uLuTzHnH4BLOj4HNLzvgTyCwPkOlkIvhnr7BTRZ8mwrVYlrk5WotebT
eiFEADbnfBPuzNKHzCAf+yma0swpjyxwdHhqYU1WJzBAoe05ZSUPdmVYVEzsxik178OqDbrHGJf/
dO+MaY/7JYpZ4EC5HPq9nnzJX0gfzeaBd7iueE9VBY8W6cb47BedS2Hyk+lqWhzqoWfzizAyn05y
AFEZXHAxFT9jPpHqocv6SkMcreEJsUuB9nQSV+GCke+QfMFwSzXKbffwg8HvmKcq1P4xL/gof7sg
l+VigdlO8R3MHuLqOS0APv2gB0j3nwo64hjRdpM2PwoP6+G7eYAr4gsrVDd/aWFNaJ5Y2TfVvz2k
b7CO5APTYbjDJWoFwHOeNZVzMR0jzseMhLiJ91vKga0a8sJ/rmHsHOy7aiAf5egsV7lmKPieupJ4
nzI9CfFP5hS99xjrMotfGu10AH26HYqRU9WJ9BRSM3dq59FhYPcU/7YnQOx9emjA0GPHqgMfCfI7
B/SdGFuebl+pUuXvIogOFvFZ64AJ1XvOPe8dU/xLGzI3O1qnvbqQron9RxgljCwhJdzcTpUIQv44
wtQRAPjCJ4F3h+v62NnhS8L+B8xdg6bYTUgP9ccRcxu7z1sg7574GI3VY4WyILmjvh7Sk+rrov49
N9HIxDHI9didSg/58K6K4+JRgXtR73iPHbe7H6KeIA0bUFmlP6rWuOGzO+gZRqxpKXKW+CiRi3aD
hMS/PzbpFNTzTlfRWHyCI60fPofwG+AMHhW5Gd+PWRghTxbkgqEd6SzS6mc7SpxK0joKxC4a4jj6
14CVxJ91mIf+g+Fx/gPjSAG8o3gE9koq6DwkGJ2j33/F3XgVfM4ziWJM4fFI703aD+DyNnWMgklQ
O0gAMlnspQcfLIbyABxNWhxHJYh7YhrchHvhItWMDEQMA1XkJYbucQbr0/N2ZVnCcWZfeZnTPnSG
pJdJVf24TzM+tg857ZwpSZVXp/vOLcxHPzQj++ID9Qarr4kzJ8lAWaF3SGoi5uAkM9efeURJe6gc
LvkBKo6eHCt/GPw73Vdln1C/7up6V+O0cOQ95EEJBCqc7gsaNfm9xmUle4gHuB0e+jyu1LkRcFk/
0boJyDH0DGvPZSeaT5THYLNVHi9+9lis9TMShxlKe2faLgNqGBV9mHgRqYeISbCHdrimwhBWZIbt
eCQb2jzVsPjkKFqPWpKJA5mcsMUVJuQhe4y6hnxIjV/rZ5gW+W6MSSBWyFMI+N2pfZYF7gvrehTx
7ECxHNMJnLAxdtAkDUkTr3Lo9zIdx/IpCknavBRhE8aHvFWxelfLcig/OiTAii7hZycvZTPW5B32
9XP8sXWnKj/lSKp33/raNDD+GU0m9e8SOursk6y1mR9gvuqFOxGxMjyFLefOkaOBySGDBWV+KmvD
6QGi1Rr3Mn4QhkeEFBUPbpq3Dsy3fc5OHBan6V3hVbS6D2fg3PeoivW633HRDM4DwI0R6EmNcKJs
15WNzh7mFMzM9yoK8uGuqvOqEQlywVn3lTo9qNwOGyGKLzvCXtLSH7/MsotSsdO16tPDaCrVHzzP
zaYveJpSmFIHgQRfAj9YnMIOcTqXWynYtaXY2ifrKJ18wrPuImeNuzaAP4saFM5s69pw5fl20XIL
S+hKDq7zqVCmG84SNYF0T6Y2Sm/KXCGp9t8TDETZea8n5l3CnhrcDskqJw8ObGrj48ZSv+wb3tgh
R1ZuDJiQMsJOQp5dsAehicSszQX/LFyMmrh+7FV2B9gvquTzQu1qHf0SvrrLQDF1QnZT9ozasKMA
hbRw12TTJfCQkEAWx9mZHJCjQU23JVWoXdXcKiJ6h2bzRQkev2BeZ+UBq89mwd1yln+rFa09Hxb9
uOxUPl7ohMQoNJT9oS+ZPkhXtfdTMX683lsrG+nI2vy5METIAy7kmXnlsAvi6YWV9fu2z34t+zFw
UZHhVO+qRUR+/YUru83IOkHXXMU0R2ZzcbVnRxphzoA01xzBt9vi5a01nbXZE2SuyJSL8TLP4H5E
MjyIoVRJ7qtD7Dpb2f63c/HUhh/J1gORNKunT0EFL7KdSksKcJfLTrro+DMvo18TsNbXG21lVrDL
ngMmsymDv+qFjVCp0x0NA7IEL3P9LT73ykCwS54lvsL3dec+uK64cACTWR2cg2JxQs/qB7dKETzA
j3SbcNKVgUCtaaIe5njslTte2i7NjyjrCQD4RV19Pm2xPFfEEZQuA+RVqgnwRpk2Q1SeqYR7jMrh
tWZ4+wDgVpvwLHwkoTKH1qBCpczY+xIb2P31/lprzOWbX7248KVjypiO77B9iyVMd9FbbJc6EMze
9XUd4KoTh/0ZZ0gexPdTSqAcbAKn89jGD1gbMNbsoSHKctICjn7EhZ3jKfVNmt37WVRuXa+stq01
caDgQ1RFNHkPQQ9mgdDvVMTeK4/sNQsf/5znlmKpyZP7aPHnu61drckDWcNxdmoXNRUYpIASQa0F
J7r9Hz8GKsNPwcye8hivi+Emdv2VK2Fuo5ZEE+dqMEtLRh7OcKOHM7HEihLuaB563/x6FjOOhKCl
39h11g6j5qnjQdHl4aqkcMWeZ+5QH7xKQEB0/YtWxoZdaS0gdSuRoVCfFLLIzg6ZKkigGo84Nz7f
2mEUpObITZsZgY3fnHZssbzdZNOvhJaNW2ppEAxFSs0FyoosYruWILt+N6qIxjDxLcdgugcnPEf5
r6t1F34RVVOOYpcrmF3ctruwK7FZXhoQz6Pxgso992hQk3ZgsEXaezGpD9f7aGVytOuxtesDUcBm
jTxz2ZU4jueQjSB5EM7d+AvqvLT5ff1FK8M7tCYKyTwvUJ5UlxRFFC+uM5SPTKIceMimeo8cRXn2
onHc2HuuvcyaM8g8jhOXnjyrBmXHatbvBLZ9bSvzvTbV+7EONl601nzWPMHb0q/cBmsLyxvo02i8
T/VQw9ABTITr7bY2//3JNL2e4gs/8sD/dR+C5aTMUYBqMNdR6l6QX7jjY3bX6k4c5iJ+8tJqI/u8
FrrW3BCkqG/p+NReUgg0DGArTuHvMzPH88YLlhh9Y9dpl27LXkE3yrzi/Aco6AY4kaKHDM5TuGfC
hVlGHxu/3nLVWfkcm0Ikm3l0UfEuzrgto3xf1IWYDuHYRV+vd9LKRtCu4NbtUofaiuEC2NGMM3qs
0ghkGqJCJBY0IbAjTio282rrlvLN5oNK1oomBnv01g/gisL8FDesOtEmRzcF4/MfdxQcwXdzFX64
/nVvDnK8zIomWnoyLsIoOPcea/YwUOf/FGPo7+fS5S/XX/FmB+EVVhzRDOof5H1gvzdMJpEZ+Ep5
LjaEOWu/39qm44KYpn7jmDN3ACfCcQCOTTlyqt6tdkHwSf3vPkxO8I/FRR02snLBlcTQxtAIs82k
4VV4UxPZ11oq4EhMqmg+c1/XzwYlPz/D4UbfKfi+/fcDQDsvSxhzzmdkA9k9YyHIhWP6tWObKp+V
XrDvswjjwmvF5CXcoAzQAFK5/2PIViJfdbqtiaxteAqGVqR1Pp9bWQfRY80YVc9DjQRectsLlm97
NRe789BIZN+8BJvSS+D40MXNQb+xlrw5iUQRs2JahMYjBCfvkwlGcRDGXY4MstsjtdadfZlu0RhX
Ys3mi8sSHjI40HlAihscB1AFYrCjMN2/19torZ+tUCY1tmS0iNHP0A66i7fliK7fO5t2e2u/3wpn
6sjMnT30cuA7+lCYSF8Wd65/bvv5ViS3Qx/ETYlhCtfgPkmRgU5GPn+HO2i4oYda+f125k1U5Uwd
oH0S9LDZtZFh57Et5o0YWFkZ7LSbgYtvN3KdnoPe+21o+K8u5+/APb9LeaN3PfEfBgF5102NZWfg
ZMiVG2SzOTfe3HqHWM9ZZXZBpNoIeyAVgQly/UUrsWHn2XALLWNZecug4t/SQjoJLWt6LPn4cSKb
BoJrbWeFdx/AZBaqlPRcB+MXt/jJK1iAoMj+QFOaeD1icZJAal3/pDf3qBHcFP87l7QDTztpen0q
2iV76VT//B9nX9ZjJ851/YuQwIAxt5yhxuRUkkrSyQ1K0gkYA8aAmX79u0h/n1RxyodH3HSrqyV8
PGwPe69h1R4fPR8kzuoQw8DgejuWeDQTb3Na+bopaZolrlOTh6AIySle/PEuJigkXW/DtqSNmEdK
JcclpyZncHbuUp+md/kYko2rou3jRrwD1peuNXj/wZ0Je1PBMBgQmJLlT9d/+6vvPMyDEfBZueiU
hD3GR9HmXkPf4OQC4JVUNdyaUc48omQNSHo8PDjuZnLSsp7NPBvFLtnxISXnSoGvziDuyENYY45L
fVN7IJBe75pl6s1UGzipRaSHgJwhyDHXxz5afupggctARJpo37XEzK7B+K51x2WaIXnrdR9lJOY7
Lw/7rUSMZfLNzNo8LN2EuuP8IDNgRMAZrTxxcjiUNTbC0NaAEfM8XQ/0MpgfdKiRFdOMj+rAqqj4
cX0ObN9f//7iygCOWbUWdP2HGc7Kh1mGBDqAtXx3/eu2dWRczVEdDWuZS/8BqPbsDMxriUol0mEo
lHkwhfN+XW/GtpCM+IYzty5dD0ztbKrrg8zqH0ijqqPv7tQEjszsV6a0IFB78R9Srb+jDDqfBrfu
ztd/vm0OjBDXdTWqNne8hyqtlrdjwMWvEonSu11fN9NcMx55NRTs8NNXVWkIJh9Bicr27d6moCBg
OAGMnXL/QRbpm4qCgKGoIofCV/4Gwskyt3/ludpYehW42Oe1hWz95c0Qfp0YQBP7xmdduy8iAGKF
ThARjv1bDf7jXOG6r1CL3Re/ZgJLZNMC+mGBnRQWDwfCUerzs025QsvKMbNWKoiZiOOYPMBkoz0J
HvF/PLLJUbF93YheAmTSxL2JnLWIkeclURW5B0eJaUtZznK2hUbcZjiSNSubGAt/eFv5/ue5njMI
i0F+vm/fBPBMTKqyCxMv3Sog2VaTeVgrpCbAuImRyqGkAFrGH+7kggd4MhTR1kvJ1ogZzwWn41pJ
ziC2DVdp3o/RLa88iZQOCi7XV62lDTNBNbu+H/stozcKlcSDZFhSAMZBtWapt9y+LTdAMyull6Ce
p8ojZ4prbMA9H09KioNNrrJ/HgrWtwOQklv5A1tr699fhOFIatTWQDk/U3wdKK3PgA2iYC6C9xD9
Xg5+yrYemJZVZ7pms5IuyFLrGMTnMHxwY2CIVIf1DUDpewFFf9333XeqYbpaDMHGJXHdTP7KJ+Iy
vU7ji96puG+8tqxjJGA0fYI3txTHNIV/IARSVXpGbWOf9nRkWtMWis4aawKeUAXxlyTzAD5JaL2o
x2nJ5Kfrq8/WHWNnWMFPQwVY21kN9fQtwjHwtmGR3z6MKGvzN2NQhRs3CMseZOoQUtkyPk2+ey6C
nD1mbTo8BpHzz/Vu2D5u7AaKtxBgn5BqAHQ4vofZrnNIwSDYOFhsK9rYBoRmgOG7WGeco252SEnJ
nxhwTW4Cf1/3feUquMBoh8Rb8FjLnmDqDxKwauWoMCt6lF9maI+jBun0D5E/y4+7BsxUHYTLSdsW
OZInIoSYBlxOfO/D1MfRFmLBMiGm2iBcwAY5SBU/sDBvPrEuKn7BDca/uf7rbeOzruYXQUgmQeYU
+yZApDC+usmc6geNeqBI2mk+Xm/C1gEjznXFgIJkEV6aLoAqYxc0hx6vj32XCVPkIJXOIGBkC3fT
JtJvBsjYw23eT3fGmqlkoEco1HiQLT8jlF33KPlMnM8LCs3dxl3ONjrGeS8JBbyqZOwh7YTzmYrV
ALxlpd7YZF/nRkWRaWJLWdyEwOuuNATtXUjaf2cZDCjSKPgKM77xmDLyYe77D6jjnKJK3gB+dxMz
L07KJZsTZxnOeV6+X/+9bzUYO8AcUXfKmgW/R2aEJqBKylWGeefN1dQ4gHvIoEuc/DBnqsqE5HmX
gMu2xUa3HJOmsAGLB9CdOYkeaFBXZwrK3wqKBKOkKpIq7E+6l4/D8gzluS21KsupYkocBClUNABI
JucuD4pvNMj/TRlufyMtp0cHAL2Nffk34/mVw9hULKRpPOZQbGAPFNfOVPPuCMi6m6iwfQNmiJ/Q
OPg6l+Ez6EhAb/OhuBmQpAQ58REI9S0Wha2zxk5RMZV30A71z1CF0g+q4AjlapE/lkk1J0iZFLuE
I6LI1DfsGreD1opabmbif9bhIA9wj9pCsVkimhgXASRuIbVSprCr+311T6H1fnTEpvubZccm5obR
LUNXNDMCCIqM3Q1f6i9KQLkAFMKv10PUNg3mFQAaCB4vVuYSy1pY8LAv84BrQBED45WrXXV4zIGx
ETg49iFlvLQc5hYuTwLoN4up/uEzX20cPJZ+mNoRFBD4AKLy6EfAhDxWrT8Af56+GcMhBbZabAyX
ZUJMAQkWNUHdtOtw6VkgDRzw26l1H4sI6KPrE2JZUaZ2RNW4bUzbdcrX/ZunUGvEK2MXlz8CpvzP
K4CMF5RmdL9Od58CROoDlLMaOOz77UZMEzZBKwBwHJ5wTqs3YoLaMFm9hPZ9fh2yF/cX3UQT4HLQ
ecMTeVK3uGunsNcaNm7athVkhDIpO2h7D01whtJtmCBXd6MiOUKsqX5CHfd0vQuWO7EpeKjmOnXr
sgrOq+DzXHU8yYADAHrznSidL2B0bLRj64wR1tIH6yLq13aa7o0Swymg40c1qTc95Ch2TocR1LTM
pZuNY3AmwGueUgUeYds7n64PlKUDpiaE7tzMa8o5+G2CPOb1j/UlPNSwi95pFR2ZyhBVxYaZ9wvG
CKSgFNrAB+T9H8HjaQ6T6L5f74clnE2TXFooooFnCs5YXdmxW+v1kMnbGCTbx9fBexEQIAONS1Hp
4Jy1fXOSMfuXdeWWWaHt40YwV37rgHLSBme+5CrhefWl2J1bMcUOR9pX2nGc4KxgfdSm/QGWXU+o
FD6rof2+2/41Mv1xxwVg5YphGWmIpCRZOX9rUK/fFwCmKETAsJVC1AcLCCYHiauD996AY3PfwjEi
mLjQRm1DF5jkdKWaBQvSQmG9c6d2jdgNQB0VchEOUk0cX9cEKSYkybe0A17f5v4SgtA5eB28o4je
cHwHk+I5cSt448JXk0CBIeo3z7N1Mf59lf1LDQKMHyfVCpu2ltRNAtdxD+D9QAF91rtyJH8pOGQ0
djQkaeH4FpfPQkK62inlsGuSaWwEsIaYfTkCyYrnMiSC0wAuSj6YCbuKE9RUOERZLkvBM8Pe40DB
YQbJHs4f9NT2W8B62+gbB/IoFJzRh8U/q7rxsJLCr/NSyUdQPZ2NlIVtIRmH8jxqn/Oa+ggx9jRi
+4c7JWxHp28CyqVAL29A0F7f6+hf+DZYQQ0LSJNnlP4+dTMuc2ULEMOeSP5Lw0EW4SwnRbBLrzwo
jQc3rlzYUq9/3TYHRiSPIe3DLsQp3KVV1eEIKxj88MRSznft4OT96XozlhEy4W3Q1g0Ctwtg6deE
40EVcJFf8vjf6x+39MFEt1EHxL0pmIIzy+f4kTh8eTcq4OunYqfIOjXhbVyozmv0BGUjkCkPcwzb
rM5le9RGImqqEIh8KgskpmBcG4JaolWlQTmsf1wfHNvIr4P24pCvQj+H/9bqigvuNMRt4BAI1aFv
+z6+Nvri47BKmnnXDRh5KqH0kfnJFOxUJ4dPzp8fp9DCiPWE/WeG4OFJaMDMZoe3GyvSsjX8pSRA
y05hMPyz6JzsqOc5u4O2SHZ0wXl5BxeA78Pgjxtt2ebAOIxpKwI9wEXlnALp9NZlS/deNWrLAMC2
/I0QjkvViHA1Dq7Bbl4JyniYEdymxzD3jrvm2QS1uaiAQ4gW+2jVo8JIB5SWWpf5h31fZ39ONB/q
VpVT559/kwcF5NUObu182ffxdf5fLlE3gPIZSOFrimX8MOZZnfQd7lv7vm6cwDNt/TolRXiGGaqX
wO6dJDnE9Ta+bplZkxyaFQ4gPiMcgdMIuY8sk/M9dKC+NUGx7EIrUhOmRooU+IYlxb42yC8MHlKH
sNtMsFpCzMSmgY1GRw+G5Wch6Xvule/THM7WLn3K+uI5buRG3to2SuTPGeZR3EGIAMtHg3KPl3cY
weG9+lGUm6phlviNjPjtCpfUuGr552x0v3ULjLuiApqJ+5aQEb6ZXhU7JCxaJB//GflCobywecG1
/HITiZbFQZ6lEwUqqQeDORP1D6aqLadvy8CbADQGbQ2/rWeCQx2PAJdCJVx1qPs64z75xYia+DN3
6qY2gzMzqDGA8R2YC8/teph/7hp6E34GzzQonzR1mSWdPwE4J8Edxt625SO5bgKvvC5Mc1sN6HVZ
l8NaUBw+kLp5TBvxPkUWpWZbu9vrgjgYoHXiX2xvrtTuUvXDkifjJEn2nDk8oj+0HkTzK8hSvzhE
YVr8mEFlW57m2s+HCZomJYuKi5Ae9CYPfazErA6wn5xjvQF2ty074+h2I9A7OqdFz3uQK6sQSn7+
uBPiTqkR8FkE4xUWAmKt3PaNKEf/OCFxvu+6bULVeOQWLo0BhgNq6hnl//KU+3jd7ltwRqynZHJp
MBOAw/GaIh60yyK96JvrH7eEo4lUazlg/lWAa2QvRygnjjDJBLc1TAQs34/Xm7DMq4lXCyjDgzNu
vTMLlm9+FoYHCprBvo3QhKpJMMMk7HVRHa9RYKHQNoGGDVxv9v1046SGA1M+6lACY14MOcxERXvy
8pJvrJr1qvJKqJs4NVBVOSYS1BEdz2e45UXDO120byKUi/ouiWL4bl3vhm2SjXhncTwOMC7/Dyov
YbhyHH1omrQK5MTrLdjm2Ijd9dnfSAVDa5LhrjePIKMWC1ze933diN3Or5WXrviaUQPx6MXtcYrL
9LTv48Y5XcGQj7h1hRXUyafMH9xT4aT87vrHLbt5aMSu7qfCCVM4S2cCisyzEu87eJQmfhe/KRuX
bCwky+ibwLSUlg7qXAqtEBp8DArKHxicGI7X+2D7unHTnrU3DJ3EALmQDzz/Hv6m6r/v+7hx0656
PBKmEgM05l53cFsZnJaZ0n0Lx4SdZZA8Krqu96AtrB4FhRuFV21aDdvGZY22F6doN+XOPFTYHNwI
CGg2qubtEoFMc31gLPdgE1MmFy+AL9IUnwncf0VA7ygU6WdCfsLF5305RzuXjhG4Fa5iDZTMsHRA
04AeeQmbi55vrBzL6jeBZBk4UySPhxiZcO+yUpShRfsWIli321QW2yQY0QtRuAnu8w2GaRkX3OH7
HubCZdyM769Pg60LRgBTXmUQrsPhKztc8apyeEui5WbNKJflTktWiP//uZKEB6MDJ51xEDhu97aD
49PKzECJYmOSLfu/CSHjftRDc2ENAwbuu8LrE2Jf5OeUQsLu+jDZWjDCmNMsA3nFB4HQqVtAO5H2
9QDYh03HRpnXMg/++vcXwSZBpUWeq0YDgQ6TLKaP0hvOhCMnCAXmjV5YFpPpm+M27SqHiKypG8ew
Hxj4vyqCNcD1IbKc9iaQbCxFWLEe16CgDu/dML/NJrx4pAQcSsuHvgi/1nO+kVu2TYcR1RBk7rWC
TOIZQmqNB84SUcKHy2lIeH1GeapRG6kAmxSBucOKjjkDr2vxIPt2uE158FPH0VMWyhuxVu7k6gID
TaI2cbLpYzvtczehJraXuk6Tx5GGZHCQLQRQlVSoUB6XFmptP6/P16uLIUZB5M8VV63T5QYaAgEg
gN5kUS7OU+GmG6vB9nVjhoKoTyFKV0NNoVxQBhsgfxhmYBPu++3kz9/OG9xb1ZTRy+jO+bOAGeeX
KIfG1r6vG3sujKUgdd8P+DpTANb6UXta8rbdA1jEuBs7blaDHAXhv/KhihsagQXpkOYBqolutm/o
zd121N3SBO1SPHCNEEkYOCi3IE3Bw/j68LwafDFkef8cfOGKSFCvGy56Zuw5y7lSDzPkIE4OeMR0
Y0tfN9a/3g5oZP37i/1QL1nJyynIPwpIIAkVPLgepIfmaLmUkAFZ+L5kChoyNl7NOseHaCZUOVLX
eQAGuXkzzpsFf1s31jF80Q13xWjGQGt+rCh7yqAnoRpk4tw4u+Si/oI36Ra11jYpRjSPIg1pG8dQ
pa6c4kRCQJzkhPJ2HW8m7G1NGCFNdau8QoXThXTNI6fqe1fWT1gKuy6zmAkzqEe4aYlQDJcANpwq
cSH4kd35BCqrp+sL99UzFg0Yce06PMgyTfoL541zFnH6KZ2QIhmBWEnq7X7YxskIcL4MaoBkt75w
AgDmvHTfCYRTn1Ae899f74ilBROku0rxQlg6KB6Clo/hfTGX2fdQTv7ypVkcv9h429nOPhOtK/15
bAbSYvGu9T2SqzTpoJkBVKPzCWSkPKkgkvNmJNG/dRa/iYtd+J6YmphdlRfQmuga/qBGCJckXIcQ
XwcI1dtS6Xr1qoIGjJhnKeR6XZ1mH6sAlnfCgfMo5JHGcPmlPPJTjXmVrJqZ1yfLchKabuMpko99
JET9LMLggWGuTlGMR/j1j9tWghH2GgAoXswjlCyz5lMHQemEuMX7/wE/bfv1RtBLoKVzrwqyj1pX
6v53XpE7SGfv+/lGyOs2a2KvU8Oli3F6qxRplbnsixvIG4c7h98I+gA6S1AwCJePnY7ApuaZG76d
h4l9vN4D2/gYwU4H0EjreuovTLLms5sh8ZxALVxvlRMs3zcxuLj7FzobhuwjB2L9YeYyBbqRxbfX
f71lRzShtwGoikNdFhr2OKojn8g0TvWjR1j6mYzwET7jf20iu2xtGSd6Fs+dX/jz8pFBZfBIikIm
xMNTHDYf7Nj7m+AN24gZwa2dPsKkByNub+4vKcAs8GGRsHHxtMSbaUAOFk5Y0YqNl0nm062DcnjC
wfz4HAc41q/Pia2JtV8vrgxjjj1iAlzjo6LLDHXVgDzgmPrgzTud6Kjp2taVce6WNJyemR7hUyQE
8ebbKmiiL31KcrKR4Hm9ChNTE5ebQczb7Ro9f5wDHwpkGi4o84lOnU4TMZMGxQSocIubxpn4dBO0
1eLey6kU2TFwGjneQnsfGu5hmtH8dH1kbSvD2AqYF+QetOT1BZew7MBLqIk7sC7cmDfLofL7FH0x
b2mcQ8kNqujPxJfqzLLwXqxaAWO6/BqblMKc4DlXYIJc74tllZhY3i6MuFdXDvoyL9Gt6t1wgkxu
zz42k4ZrwvVGLF0y0bypngY/9NElrpBXEWXzxPm73zfYTqDeOwswz+FcGR2vN2frk7FDpG1TAzTm
tpfUmeoTnwFHE9rp7vxxsxxk2YRM6zcIw0gKRbTsQUTheBJe/tVt0YILb8OkaPYl9GNq+r9R39HA
XkFTmFShm3Qd5O6b9XC7Pk6WdWwCfTuhF8i/59M9Nu3wIAtRPoXIr+3JROG3Gyf+HNVqUAzX106D
0Ng5PAYNDGhiCdb+uzzdB8ZFO8bZPwM574yVHC5iAIRPqlU1y9+cAdtEG7HuIkUAbRPXuYfySPZb
l4splMmz2ZHJ/6C4bYsQ4/hXyGpKpobpfgTLIQHr/wz5hFuGzfSwbtpw7/nuiC1g2evxEZpWcBTK
BnkczjitOyTk8VxyTwHSt4nTAB9xfWm9/l4NTSc4yCQQZDlzfRnjIjq6QfpvLKPyhAqGj6qmEEns
wr35eluvT1Fo+rjNcz/3YC1hAQR8bL2kGr0yT0g1BC0cK2A/19RgNQufPl1v7/WwCU1g8Ky1QyUy
Fxd44vo3utHl555H482+r6+T9mL758AlDRD4g0TpqlnaFSiHyWb5df3jtqFau/Ti493SejBHS5Fy
iZF+TitUsdWA/WS97EfwRjtdb8a2wIzQT5c+rpa59WDAMDh3qqJHJqF5M3qQ17negq0jRtBnHnNI
OacezAOW9DgLF4i89SXJ6il8iCcIJF5vx3L5CE2Tt1nBzinq6/keenBfOQYLvuOdhtrUM4dPQtq6
N8rtye0KYToIJwAX1ElgFrmFILatNXNfEHUpAAJyIf1bvq8kV+c2A2rieufWssnfubHQxA1DGLkt
FubBD0nJGwru83GM5A3AXlEyx1mVjF76BfnL8/aL3JIKCE008RypFE0yDGfm3WRx/IYG3oX33Z2I
w0faQfaTDf4DAJ3v4BiyhfSzLBYTX6xhKDw0cFG4nwuwx6oB6WMY3TkPfVRpeMJwupHosCx7E2oM
NcVgBgnevWgZRWCFjODuYixhZXy8PmG2jqwNvwhfQSdg/iQaSEmtkcREck6AaH+OoCq1pNWW5pNl
8zbVNFmMIyfLlv+/BfX0UfAgeHbLFZsHARxn8rcgVpb1bcKQxUBq4rfavfwWOKJ0zt83Ha4618fr
N4f1tRVubBNjxvrGT9voGS5Q3iKPuhdDcyyg7p8AMlmrr0rjfL/VssnkP7rtA/U+Dd1xhnXRDNmu
8s53+5iyExxMfecDiyY3eMvoTKoxyQah3V8DHnEgL9UFo217iDuSDSRpcy5zF7YtfkV2QTvi0ERJ
wrPaLfPGTe9nLecfHG52IhmXodhAyVuWrqnkN2dTCCRg0V6Iz5v3Y9M8VSEkpEU+lxspAstMm2BJ
7osA5yWH+6MzTN9VHjtA81ZIeFyfaksHTLhkusDbS5Z+c5mZyB7cFi91rhr+GC0wSL/ehKUHzLgK
wlAIWoBUuRe61BNqhTAH49BgH+vTvu8be70LxalpqhtyqZqwBdAJWKTsuWRSZhsVI8sYmUBzDYBi
4UHZ50IAF85W39+xGN5N/VRu7E+2Btbb7Yv9KWuou/hFm97DXMA9w+2MHCqqsyRi/ZYOg2USTNlU
ZBoYktXucgGSGraAbHS+1CHLt8ofts+vO++LHqgYkCbt1eFlTPMJtj4u++WNE9mIAcuBa0LOWQEb
AkJFeOlE+LB6ceBE9yG9Ac8y+LE5CZ72PjaVXoOGdH1N2WZk7eeL/kAObfrPyLcK4RVAFv1Bu1H+
FDubwq+vC5tgZzIve8xRIPjD60PiZlzd0IIsJXLh8Mc6MpLm4q3bFPy+gV3cfBjdpWa3BdzUnLfw
4aFfgz5zmmfpzJX4R6Wj0p+6Oq7HfzjKT+qNDw6tvy/TEZqmRvOSDnzsg/QtpBfz4vPSQmq5R+Ed
Dnk/moX0rNk4dSxjbsKq6RgtbUAa9d81QAG00LEouP0fdiJbC8YqZdPAm1YSdXGb+WOK3ORZ8Nm/
aeBs8Lxr3Zjoas6GxiFgeV9oinUDI+t3grvjCZa0Wwx1Wx/MlUn6wEdmVV6QLCanqseCDPDQPhTZ
JjTMcl2ixsqUS1uBjhh5l2yIm4OExsh9xWmYBB79AH68+Hh9rNZf/Molw0RMuyzN4FzReZc0Bc+J
6QnHQil4vzEVtl6Yxw6yzjDjmskliFoG8CvMCgJoR58jVrvHGuXf4/VuWG591Dh++OA5NOp8PKn8
RcAuFR/WKNjB7Klavg19M9/1w+ZOaJl9E06tgqECdyXG7NdLeed62r/jDCfFkNa7+LtxaMKphfBd
LdKyvYwwL/Rhy+hEqBREXbcx7a+nbEITUQ22XNrOUP6/iBr0hkro6AtMQb+C8knPsZKfpmKk97mz
TwsU/TGCfk6z0OfejBvOMvNH2mu8ZSJUVz5fn37LKjZB1tWsxzaa0+YiKb/g2VslEyrO179tWcLh
2uaLU4iLvkvnAS+9TJTi7AoXAkJsCN7jYc0gdiU20wK2ZWVE/DgVcVZ3mXdRbCgl5KdJGZ06gPdZ
MqUa7qv7+mM8K4LYKXGOc3KZXYDsVsCpitrupuvd4BwOyy61e8y4EfkBWO0T/Ne8i0wr/WvMJhBO
Fpe7G7cR22AZAd+FA5KYfuxe5gJPGB1X9FsfYd4bQbuNZ4VlTzEB14GOXDk22LtYiNtNi/QiXwNi
fRFH6381K1X8+pxYemMqgqbR2Do9TAWxdvGqBxHLPYaYmGXZ1BO2RIjpVBMEwM+6KHJd4OvznuU6
vfgz/nH959s+bkQ3JOAKPVU9uWTcbyGjnlfZv0Ws8mpjeGzfX4ftRQgGnheVqsVkA6M7vHOnmEDR
Bjfo67/eNvhGgAcgOXa1U/kXaCJ5N+ngcf9TQYo4OjqNz4eb663Y+mBEN/RqyTwjnX3Pc7f4Lsp2
hncxU+1Ghd+2WI2odsce6ycP8f4CS+NOeZ6sIDqeRdCfWQpy9PHguC0Gp2vP+7pjhHdV10tLcduB
AVbt/pMCP00PoVuQLcqSbbiM+KaxCCrlE9xL8h7E6LGdinMuRbCF67Hs6iY+kKixckvS+P+VEeDI
/czYNH5cXzALDMo3yr+2Vow3pYQUFgy6c/8CI0hgCERbT+Q+DQvvZ5zN5DYURTk+75oQEys4zkyS
JeiLz1mdAtbsQKQ0jSBceP3rlhgxAYLEmceIS4ndnAfdt84h1c+5DPQpL8GWut6EZQWbuOwA+tdF
nHb1RcF9unmAdb2vTyk0VtOfHF6WNewtee6T4wTtOn8rKWlZZiZem/nDAv8pEBeEbOS5akjRJaHD
2K/rfbINmxH00B0aMzUW/n85T8HwnBoyfguf7y25alsHjLhP636WIvP455TlEQDaqIj7B50XjtrY
e21dMAJdD3WfQtAKp2DPm2QUEJEhvdMkvVLFxlluixIj1kcY45Rh6eH0Q5liHGMYm8v5LojSL40H
eML1qbAMlAkX7OAslw9wrLgwVBBh1+c7Pgp5sp7b4/UGLOvXBAoSTaJ6EpiJ3zeSsej8x/VKHVQo
tnohilX9uOlzaJkUExwoJe1Lx4UDpkv+nwDP7/w2/Cx21b9xH/zzxK06L1c1vOYvzG+H36mX2RvJ
uUE1DDYsW+4+tjlZu/fiXK9ysRS5cLC2Ij3fpTld0qSUWbwF3bB9f/37i++rFCxRKcLlIuM8fstn
qT/0irKNCbd93Qhu6XgsbbUoPs9xCjcfDs/Mc6lSL935fSO0IWKdl6M7YW+CFZH+qCEEDlBLSfts
lwRVHBIjtgkYWjLCzeFzhoTSPVRS6wa3Wlf+uB4Rlrg2xTl1HZURqGHLxfcnelrU9G10wYsM8Gq+
CWE3vXE2WebBRAd2BapHbVuCfFapmULXjw7tm8npALe63g9bA8Yp3tVeUXlO039GsEHblpL2HUTT
9wF+QlOXk3vtgjxz2H3uqmr6FICmfUcmGR7Kvtm4hVh2C1ObkyvQOQNcOy98btJEdxC8WjJ1E0V0
y1LY1oIRyGQog4xoxe5l0zUnpeovpMrbk8+2VqqtgXVqXkQyCFuMiShtP6el4x1TSQ7ZBH8uFMP2
HQ8mHHDM2zRlrNGfkb4u+UHyIdYJ3Jrip+tryNYBI5hnzaNi8N32syYeuUXS4JHVsnwEd+7n9QbW
xfhKIs8zYnlkhRrJ0KEBJIvuAknC/O04lGH+TCBWr45VOLvRR8hEOvVN3rpbiaRX+xX9xVcgrJLE
ccGPFdP8kYea3sdww6m5s0WufjX40IDRL6YbuagInEDR8PgfFsr8M4ynduHS8XXj6oGFW8Qo40J2
YeIyEXEDk+VN1VrL2JhXDiHGekSFAI4RGTTrOcS8jpUXlocSpdY9W1NEzUsHwGmLm1YCpM84GA/M
gQs2garv8fqasoy9ec0AxAZYwWEEH7Mt+JPsivg+BL5y47e/ejzgt5t3DDdAZq0DBNZ1wwcG4RPG
gZyAFN9uiqRJO2Dt4qAHGXRooASXZPPonrtheFdOmzDE3/H1V9yhF+bOlC9jp8c8PBMCa/rY+aKX
6EwbiLqv1NXYOxRh+L5Ygvs+h0Bus5nxts2N/+eOmM69IxoJuu84O5j0BiSqvOH/7pt4Y7dKVeA4
ZRWCq7yqtPCxDo9wd9hVY8KQGSE9aAI3mGWV7mHQnToPrHIehloVibPKJlzvgS32jMDmcdN5eHMT
oPfd5y5uiyRt6ruW7MvQw7dsLZO+OJHGwukAFIP1YZCXFdy/S514pKw2nkSvPibwdePKITuonEJ3
PDiPnj5k8+Ak3bDa95AnxwU8dJtybVlG5u0jxWta8lo1YPIK99bN4XQYTfvuNuiGEeKQnx7b0FEI
DrGo7kY6JH92u5byx1Ln3bIx17Y+rGvgxVRoNiH9my7hOYVD8uNM43ZJarfKdpXt0Yu13Rfflzkb
JBQqsQ0uc32aQXcXfFPR1vbjjTiW8AJ1nRzaDKTV0I8kES5nm45Mli3WZB/MsIwDmaFsbnTgf07l
0l8UdL+ObQ9ulxvvqtNjfIx45k3gV73LYW8S5+81R1acQNTZCd3sdD2YbWNkBHNHdVS3aQcV1S78
2dXDP6QbtoSXLENkcgi4Krq2G7LwrJHOAgjkUfvyEXGWi32SyNQkEDjQ/5lKXFvPYRoOh9FHdAUl
l/vG5i8dcEcuAJ7Bt5gB/JTMFMjkkoc/rw+8ZRsymQK8bjucbyUuX1Dw/IHp9Q7MQ+mDAsVyIWSs
3rQwbt8I41dvsHBwMcI4zfyGeKv6A13EOWXDh993MgY4ufboUxfm9bEtd8Ed0ZgR04Dcz4XPcTOo
+oaeqgngzXGK35awjNwAVNrGzghsurh9XoVjc8PC+ofQ4gRR0Tsmyh+rSY7Pt9hrltgwGQSdx2gX
gxZ67gKcpasVZeW12UYfbB83IpsttY8yDoRWA1iq3GbVSH5E5abltu3rRliT3GmQxVrvxyPkGccA
iJZqDrYoZK9//W+iQBYQ6Yc5vEvDeTploF8dCr18uB4Yto8b53OWha4KYggcqoL+HEM4lsZh1228
RdcF//eV8i9OgBxAPPEn3L5cR4S3sgSKnudifB/nU7HRxOu73l80AJmLlpY95Os7rUj84K4Qd5p0
qoGDXjJxnIH80HhhsFUusnXJiG1ag25CK+ii4FSWNy7OHtTQYVnQAG26sX3YpmT9+4tTeoTM9tDV
AortwcIfWenE73oAz3dFQhgb0dxwSfom10iB9u6QzBymDunAtmhztuEhf/52mnk9zFchQFT1C73H
UAGB7fnBuYD2zfH6irU1YYQy0OPBVLmQH4LQ8+qX6gNQPNXZqQzGreeirQkjnqOlEKqcmXce4vmd
kPxCUd2SfvDleg8sE2wi/jOuHTUG63ux7JYn6CVnl1KCI7fv60ZEB3Wfuc3q0SZRJz+kTI2JZjvd
akMTxS9D2L44KU5pIbsBr4UqAxxtk0RkGxnjmq281XdTFlAdyqs+0QsWZ0Owhq6PjGVa2fr3F4EV
SF06XQfhOVBgHOi41sMxQL352IhNsWRbE0bsCs5yh+cwKMPi/NoBh3tEcWNJHD/eksK2DZERvxV0
ejXM0JsbWTRFIiT0vCN/E9hr+/1G/Mp0iVQ1Qj2PLkjDBHn3BfSQIllTYdfn4PXLRGjCt1UbhroN
oT2q2gaWPlPozwmB2lSdwKi0+skoZfcLXbLj9eZs/TEimYoIQgEeFlSq+hBEEOgw8g7EN0Ajtvib
liZMPDc0XwnSWehRE6TdYxhFP4MpE2exrqzrnbBMeWREtOhFCJwkLgBiRsxVAryqcJp3wcUj/L4/
o0LQeob+DjJvasaJlvljiBwGv8RrIuD/OLuSJTl1KPtFRAgQArY5kDXYLs9Z9kbh9/wsQAghZvj6
Prh7UZaLpIOlKxwoNVzp6uoM+36/FdVAFY8j7ZEeKTOLe8FAnYLjzJac5EoGYMO5u5G3HmfItrNU
yHMUM/0VaHdzSNPWvVSQlDrv68UyOy92j2oxymmQUCTFEMRJEw5fXBXSnR+3o7pm3NTuUt/Lu390
WvbHMd30aVxbP1ZQA1Oox7zCCHk+mPLgevfHICv3HWY2JUaMAAOpFKVVTERx9DoyHHsUD2+P+Vps
WeEr+jqAk9zyy2cYgXlhvlgJD/69IwCEvd3EyuDYjBhFp9BpM1w7hiyH5hycBs61rKuNeV3Z7mxC
DPTMQjLluHcObny3aMNnDRATdd2+kSHefuYp+rmvG3YUt34rJ5VXF5GjGH0yDE8mbytdzs7OBqwg
poOnqjrEyWCKwodQv8jOFYEA576fvyyAF8HlEbhcuXWkL9Tof4cgl4nPNomwa1O8/P3Fx8lYuzOu
A/AYkP5wXHy6ftce9/1yK3KzVopQVB02N9X907h4yxv7YNfLfBjYoPahreFOVA0wpSjy4ggT+m/F
mG2lQ2tr00qkhxLOJlmAbVlyKJnhxnFQqPb/5pwicXkcs61n27Xxt6KYiWkaaweXAmYc99J4eX+H
F6wfu8bfxrDryh0nH8rzl6F1yXmIWHznDE6/AZ1d+el/wddjxYu2k0jVq5HixRnGn6VjdiGYw7/A
69z0hQPfGv4rC4Z3dFb/NqZ8Dzv2rzUv3+8bHitsB9O0AW1a/ouV2c+hap/bDgiefd+2glYy7Ude
nv7fudJpgiramGYbj/1rQ29FLYuiDCRrhyR4lkoPNIa0CwpDH2//9JWkIbCiNoq9iXIHP5050XtP
Q/1+0NFdoevh0KJseruRldMrsM5dj+l0Vt5YXQwHE5l5lTiLepDH2pgtU9e1QbJimNdcFB7sXC9A
r4Z8UbfElSOsjb+zC1boUp5q5hId/4I43ATYJ0IXnqWocUVii1O7sg3Z6HQ1B/Dj7usKxRTxvQnY
PSBbT0znH4esT8aRXG5PxspI2ch0PB+MDAtWXzoH0MioGD54Vb9P1z+wQemQpSrdUMUkiYKqPwze
9GNw4cKz75fbIVyAz1zn0AQgcXDWVZSf/LHaSlBW1qgtTavCoPRrWuPjrPC/Naweu4MOat95KrMg
qDbC7fWKOIzQ/jyBs4zGEOZpq0tTDglxh1NGyGXwgzcQ8UjGrn834rlo32hZkU2L2k+9wPm/edZD
xPFEVAhnA0+4toysmIbEp8Y9oI2hRZaXB/DAIKA4Bxu56NpkWNHMeFvQPlpeKeAK9iZr9SMtQWYx
/T6+Xxj8JVdLYl2XFaJgCCHRByikOCwEwLcFMezD7QlYiWcbkE7hTkDxUFRdVN9ER6Sh5UmAOfOt
c6EvRSOuD3lR8n324oEtX8sg0VWJdLm9+mhNMViO1Z3YmOyV+bCh6ISNtT8VbvTLZFDLhLBNdp58
OL73zt74s/HoEvXxhtSqukBtY0igrFxCWg2qTAHd1F9Y68Xy9xfp75AOhRqHHBHRBj17KxvhOzAX
hzXLm2pqumxjm4rxuVeK/TYCXQgl02425YVDSPiURlBr133VJABwNR9hDwQpetM/dF2Qn1UhzEaW
sNY5K9xNMOv/fXphFSCNvE/1nfCgcpNPeN27vaBXQt5WshV+DLwQKmCXKXAIWJKjf0kHmdz++Nrv
t0Le4NCQMhXVJQML5cjjWH8sQ9jOzVmqN3aVtYC0znDcpkJQzjnuVpBy10P3jCxhOC2nKzBQ9cld
EDe3O7MyUjZOjAeD9ucIWdVUiebkMXAjNfTON5hBK4eIDRHjnepU0NQlFGvcXyCr/2gK+blzzX3N
6GOauk/13O+blb/wYiIqKCGISpCovCQbOXno5Wg+OXthN38D09tRx2HflpdBmSA94Unab89zG3pb
z0grK8uGjJG+/r8UV7h+cYGIsZe4Y/+uF7BmvD3dKwvLRoxFFJxb32iSCDp8iHxxVbX8yDhLIvh3
93A839eMFeLNPCP4WAyNfmiMPYiBPjQMMg1DhVJNCpmYJPXllsnR2qB5f+6VDD6Ts56wiS3q3spj
3RmaNF/DCgFzuzNrIWLFO4ej9Fh5PUG5zL143PnXJ5D53fdtK9BRZyplqofy0hktnkTR0C/wHSh2
kRzCwAaKaZ72URdUcE3i2Kz+zYQu5jeiaYtwI0VfGXwbKxZNtWiqHhNtHNzDWBpBoDKsTylqjBsj
tHLts0FiQACIogyRSi8wBpYVQMuSC3WLf0tsi7cnYa2J5e8vTlvmdMEwwqgGG3rx0ePkonR31gX9
uCykfU0s4/eiCRr3kZznkCRaQ2uxaWVx4Fizz7OY+Ck2pNjYcFfWqg0Xy+qZGmpw8IlYBHeOVuXR
cTYhXWuzbYU189sZgGg8OQCDJk+ix3ndBeN4l0LcZ+P2utYBK5oN99tYAxJwmfAowD2Qw3NdiOT2
LKz9fiuSIaAOV8VMlRfZVPqfKQpZ0kUDv/hayI3NYm0tWQEN19jM9XhQXijoARxSYBHciOqePqR0
Z43CRo2xuoJDEIoHl6ydpsPUwk5a9Hx+9tsm/Xx7oFZmwYaN4Z6U+qWHHkD1SyREG/4E19edFRAb
NqbdWHOvz5DdKv2NC5Bxau1sBNraL1/m5UWgKYgeQ8ZS4NsMLw+5D8xzpeutoV/7uh3GNe/aGI+e
FxV0zXA/wX+7PEoVCnLaN/BLwy9+Pun1CN+T2PnF3GrUB1MaJPv5COfB299fOf9tbVkauEj2RlgO
KS8865oX/1vjIkuNi4WcHaSZN7ailUiwwWHT1EArVaHONadviiw/RT7EmP2JfC+z8Hq7N2vTYcez
4/UlSUEqkRB+vheegDanY5jeAouvdcEKZlM1rMn7EOBnD0wNjFf+VafNV6+ZjsQhWwrzryfJ1FaV
lXVRZhms1S9RlcrT0KQFauLOowqL+uiJbjp1MnzPmPh5e9Be7xTUcP9cYqLL5mBwHHUJoFVyHCt+
lCksSlDOAQwRy20jM1hrZlmBL1ayBLA15JKoy0D5kafDJ4h4PQIpfZlFtiH9sNbE8vcXTXSygwWR
W0KCc4rGy9CNUKsOyKmoQZ8yYNye9w2YFfQN9tUG/hE4Uzug4USI67Jn3uIK++Rs1vzXumLF/TTE
zQSBWZLQSHyH9sCRSQlEDbSFw0Z+vt2P16OF2jCyCeUWokcolupJXHkDSILbFlsM+rWPW+d2E+YA
dnsNEpx4bo6TIPpUZZv1kLWvW4GuwtmrIwj6XTTtn6MRRZ0y3md7E9LYinLlekGrOtRTQRMiEKVB
KUdnm4ST13dcaiPH4D+UzrO/lPuD4cNU6/603OeXq3zccPe0DcZ9PbmhtkLs3M9jCnEoL5mFd9Wt
882MvQBpvt3SgVuZBBtHRivTQWEf68fj7T8QaBXHOne3eBRrv96KZQ4oYKShRo5af9WfvLYpn6Ho
nCUx35kbUxtLBlZ8ODoFXMcnmSqOkqaTs4OpuzxKdgWYLf8qocsVwlsUN1HlA4lDplDQQ01Iuu/x
kdqir4SHDiqaPt4scFtM2Ai4iQaaH9aR/GtQbIlOrU2FFcpMjxHNqxjAFtH91xiwcqKm/xB0Pj/e
Hqe1BqxoXh4JJQtadEMsvt+keSuR6JwKdyemj0ZWSGvqdVKKFqKKNYyTCKHFtwhP/ocsEFRupFIr
4WCDyEqHcjEoXLVGMXrBfR3PFeTr4nzYBzCiNoaMwcEvTCHgAZjLlME3B4qXY8jkxiSs/XzrfIbV
LhGRC7li3NrH7KTgXw/iEu6lt+d47fNWPDtlyoaoVS5MrQW9ukDNHj3H3XKBWfv6srJenPy6jie/
qV2SwsRa1YeU1TqBTu5w3vfjl2ZffH5q8tYTzTLybl4bZDCqv5t7tZlRrJwJtvInLavM9/rZSYYR
zzpIYBau5kTyZISFbbDTepfawp3D0Ltl7QKr0EGA8EAH0R/nxSV63yBZUezIsYOzTVhcgKE8lRxS
mv688UKwNr1W+HZa+cSt8WkcBgdPlpdxs0y88mkbOwbVRK7KCKekaN33bDLeMWzifZd/+M7/uW6i
qQh5WAAm2XT6UkvvbuwVOXBHnYJ8E8KxsnvaKqkU5iByoMGcMJhRHYYaIcsE8LF+k27de9aasII3
grIP8YdmTtKwN59nxYcvIk6/hn3p7Fs8tnEzwes4tFHmBSVSs/zHUoVW4Vhcby/N14nRcfCXFVDq
9LhV+fKHR+eyTTiDL9CTSTPZN3iSh1CcwaV6cHD9reqcNX7Shm5Hf0RUDShchg0h0WOgANLewtO+
OqJxYNdsQJEeiZO73RXm1GxAflkVH6fe59+r2XR70g+0Ya++iBStHFzyJGsU6Q6Q58+7Y+m57o/b
o/pq6OD71okxjEVt+rDvr3TWDTgQUEi+H7mZmg2r31d3RXzfWnWwOnfT2pDse+flWfqgi36q2EPg
CLCbDqmnGu+NywOPTgnPVeZWp33dWqbsxWbf9Wnr0Yx216ZeHkAJTNHPwmft1vV+beqX4XzxfcZK
/GhVY1ogBwtZhiZxOPmFxblV1VybF6sqm7mOguIlNT+E6oqPbe2UXzh2uY1IXfv53p8/H2T2CFL+
Y3tlNMqiZHJxqz+z0iFfqyYke947MfXWWUK7qe27mqurWYynekiRJl0KfyuoASeoUkWHTHd6I/FZ
65B1uDQ8juJIxuED8VFuMQPSKuCIwWvnm5Kar8/IXxUdj42KRyHXTxmqIMG5SVE5eqjA9d0lvRH/
VcOJ4q6FnzdRV9LEzcOU8eJd627qui0B9xcsAF+3An1yompsWZpdI5VG/p30ZCbf0VJFwVuWOfLn
6LVs6870+mzAnvjP5aWzHIlokbVXPoIvxxbRe0Ga8YAbc7yRTaw1sfz9RQB22m1NNXfN9TemL4JJ
5wVrKj2OHfS/b+8hr29dNLZiPApDuEjLRWGnzWb11sPVO/ssQ6D4E1JXqvkK616ZQnQT7rrQGbvd
6Noqs+I+6vt0zplQ15zl/L6ofPcMTPbX2x9fWwNW2Dc4lvTECnVtxOzfG9J9GpaozOZuPoYpGEz7
mrECPwvazlWAd19F680jwJCjCY+URndtXn4LpnQX5gRL2gp6OMqKlAhPX8GcbeGb14n7oAaENAXr
7u52V1aWmV3oMU3RuoXvlv8rgtnBA/Pw2wA6KABe3NeEdcLDAMQdszYrrxL5BFtSJ/El8nmcHRqa
QonldisrU2/XeQZHlky6XX39LdmVATcjJSSVjAAjMc7A0LndzNp4Lc2/CEsc4FEreVteaYZiRkMg
TdD1MLaNt21sViLErvhQM0E4VHJznbxg+iZQ2HiL/WtL/nKtA1bQk34C3yooS2xdoJDTErUwjZJt
Eoja2Tir1jpghTjxWthMNrK6AsqrC3hdTMCq+pTsU7qlkRXlrAI0Chq6+jqNA3tDNI/vGFMbW8ja
+FixDTmRuFK+h9Fv4P7lLFriszcKXFQ2qwxrTVhhzcEj4AXLIM1Wwx8TG9SQyFqS06iBkrq9TFem
wC7zZONUBmNXV1fqRN4HSeP5UVPp7SErxH/VeHhQqaydm/JKgIPsEsOd4MIGVY/nfb/eOspRLGRu
idTq6jkQ1WfKd/+p5U7pexpaIYwyXua1LtXXgRVueeAtfKMObVzLrVxtZSuyiYKywGGt4im/Kg6Z
y8kBqLaLTXjnDebtHA/71C5BSfhzK4oAgxxiqOU+URDHIVhYn+K94q/ULvZAa0jjDWeWV0jXNndD
2tbkABMNyF3enuK1MbJiGEofDDu2NJDX0Y+Dk7eHJhp+1Ll+PwJtt9HISoJjUwY9RodYN1pdZZrz
O7UIaAIbXp25hHJNGAUf6wIPVvs6ZAW1LINsDKMxv1JSTMdGxD9Jl04PeZs9/b4Z3G5lZeuwC0EZ
sAegm7YGmrzRcJocp/XvABDpoXcBh4UtZv9aK9aJzciYt9CvxgIOFmS1AShN4wg/VAwWdLc7srJB
2fWgCGoawqWQgoVMzkKUB9wH1gpQ0N1CCa81YEc5YCXF6M4GNqGQ/yIqeFP30Cq8/etXVq/tl0OU
P7tSMXmdADLBM3sTvM0WS8hM4AUFYtvBp9vtvAp1jimzQty4zuz0nsc+qWysi6MCRPGonECfhIOk
oAp5fuxyv7nTefqU1uzz7VZXwsY20oGq+zjJmODqMZVZkkFu+HFo4bD2+54zVc70AbqcW09oa/Nk
bQRAPkLhZ8zUj27uwzvSq+o8al1sdGXt69ZprnJt9KhJfoWdBg2OWVPBK5Z7JNpFTcMMWWEfTaJU
MjLFdfLxHPQkuEP4fdxTf8tcdWUybNohCVzH5Uypa4QTcIGMPGF/lEnnZfwcjvHPoti8Qa8Mls1B
BK9ujnMqIIjv+ON3GB82R9xJdtZk4Gz/53kFlX2s5M6rHzjXX7Mcz2YeyL4JdFx2Sc7E1PbMyUao
nrk8bR4gkvk4COAQAhRj9h0mtmMOLIXLJueee4Wz1HyQIq/jNyRb0EFNcJ6jMn7IvZ7vUttCV5Y5
enHPmObB9I5MC+QQ6dAfDO/psxq76HEMnPS/23G+Nt9Wng6HEwEuWZ5dNS74wQmS9VMOklEz7mG1
oA92aButQtREe8RGqcDJ7d81uTF34bQPiIwWrPDGSTuiA7J+EI5bfGOppnhWa6XaVdsFEebPSYCi
MQrfUg/XTgL3N03ssyaQYOrGvIY6BqQfei3bjWLiyplrsxMFwJ1jz3t1zQo+zz9IBw78fRQ1QfZp
zIF9/mfXnNvsRObXRTS5zDxAYOIpc6FklBs4Q97++FofrAhXno/CZD+RqzFwtolMeilk8bHOUIK5
3cDKiqXWod7MzjAOQyiuZIrKGZaoFPp3j4Q42bCvHmLTFCNXeZ3gcX8FTDX85rWqP03GsAe8ie17
VaE2RxGwr5Djmjl/gtnJ244CLjKWeL8pc+wl+4bJCmy4U4+1gF3Zcj/r8juKiVGnSMju2+3vr5xJ
9jsYvNyaIiuE/KHD+Gc6BG8iD3gL5bo/Xa//5LpttrGg1ubbim+dTmIK61ZeaVp1zUetpAffgLzo
1K/bPVlbsVaEd6SL4tlr5k+DM3zAO1FxBDZ2SFoUqfZAw2NqsxS5B4E+2ASn1waPTg+mC1gPqakw
3Od7R21eIs8KFkZ87K8mzwp0wZdfYUq+99C2mYlDN09poNvpkzLsu/FKpE8xqi+XmHT9RqV7ZZJt
ZqJJJzJBCHf6JKJZekdKssl98JXbs42YXmtgmfwXZ6npRhDLYzSQ6aI58A4oPwCe2MZdYO3ry99f
fJ37leO2kGG+cl+n5kjqMK4PuO7vkubAArKCGYi1UaiRgvRUTLgDNBxQ2Eua9uG+p0Rq0w6JcUge
s3n6xGDD+k7Ngv5EnqP+2xVhthr9RItQA6c4ffJmXF4iZ2xPCsTQg+9tUlvXZsAKYk0m7VV1Kq4Q
1q/yo2FVl3hju3c7tdmGKISQujVD944r7NPKabLTTMSW/MTKFmSzDYdhdglMB7p3TcrfsiLszpkJ
E+Sa08YCXblE2hxDFeJm1QGX9S4zEoIEjhfdl7HfmEMVjeqs4+5D0HRTomX81LZcZBvNrtyR/xKr
76ZS545wr2yAh4ZXQUfM6Kp+1HH+OShAdLy9vlYm32YfAq/l5ogLpATLo2KjAa3G2prYRr60Njt2
dA+l4RkEy56F8buLFuAfZn1zXIiH+36/Fd6cl7xCAZXhWrFkNFHVh+H9HI3dnOxrwMrCjdAAXfQO
v8qwYvRtB29X8SM20EDa2F7Xhsg6pKfBS0fhY30BypMDOIdE6Xfe1LebxbW1JqwI7+qeOLCkna7C
MBgADn5XO2dCIDGqDrURm5YgK2vWZh6qwqduWYXzFSx2czFp9S0DTfM9ADZfnAJlpNszspI+2fTD
bixyd6JD+gzeMqhugmXuUXRO+43WDT0b0pp7iaRkX4DYVMQIjgExHnc4zqdWfs+Cok8PfS/ny+3O
rMSfLVjfzfngFCnF8Ve1bnSc4ALZnvJyjjbeGlam3l3+/vJ4LSvHSU2VPqvIv+LRFSXcWJtPeauC
jQhca8EKcXcqgeJug+7dzGsTnGjVMf7PwBsnPhJc8uuf+wbKCvSIEJcqV4lnQipmPmVQKci/FUMV
pPsC3Zau93Q7DqgCp89eCFK8cHNycrst15q1yLCC3NRhmeNIFVcgxb+ZCtqB5aLKHhcUwDPUBveN
kRXn2Vy3WVHXztdmAbKeNV5w+2Powp/4dLuBpYL9CkjERrRRgg0EEgX8E23cX5mDsgRKgm+Wp3uY
X91N8GFNXFpvLN2V0LChbVMOSS9Fcv8aOYAMdoL+Nzr7JBBiauPapGvcMHVL/yp6d/4ZEb95kA7f
Aris/fRlGbyIOsLxFGlc3b5TKoy+wPSs9Y9lzqstTMDaPFhRrQ3Ex4iW6WftaHqQWfCgnPogRlSG
OtxozqWT3vUFTDxuT/tKiNva9cwVQYxne+/aNJD7xZQMZ6qy4pBXm3idtRGzwrspKk/Wuk0/ZxWT
D6qpnft62oQtr3XAOsSl0qLoYZX4DLK3vvM4XKN88HRRrcu2yhIrEW6j2YQMwhIiuc5Xkff1G+3z
4cTjYbybanCNQ5gN7ZsKK8Rl53SFES29Zo4XqEMkFMxwdctKaBcH0fPtRl4/YX2bnMgzBe/FOQWa
CUyTM2EgUQSDFyRz2z+ORlzcnm9l168Pm28TE2VHx6EfMDPMYNd18x7uP8yPLk6Q5cf/h+TJ6ysA
nJw/I5I2gAMXXGfPxmuC0zTx7jwzVBTimP68PWhrLVgxbxCTmnhx9043uARETjg89SNk52dazO/3
NbE0/WJbUZo4NXyjg6uX4wX4MqTT3B2hKDBWx7yYt7zt16ZkCdEXrUxFzQHLctPn2qji7GM1nKaF
otB10zHEi81G5rM2XlbEAy4H1GraZM++rrMz8NnRozMEH3GX2+Ku/UZ+/31c+bEV9l4RVyYYQTNv
Gli4eCigV2J4G8V4CYKOe34wnRPcl8L9BUVf9bZtYOd+e6Je38382Druo9AD3rWQ/Ts++NCl4TCL
D+Noi2S99nVrDzB5PQviiPzZDADwpEXan/K83SLq/049Xxk1G9OmOjZk8UDKh9/Wh0M4kzOtpf9t
ron/BO/c7IH2+QwtC4hZ3PMuCA8RN80PkkIvWgQFXGibvPjsDuxzM5ewiImFsw+X49t0xyF23W5O
XXb1cLGoDjgloIba4k6ztYuvDK0Ng8vaFhYCU9S+Yz6s2UXsu/3BDQEX37cwImuTUEEqdB/X2bNC
Q+Ghmf35YMLKDBsZ4OuJgW+D31gBT9sUPKOrKAj0fnz457C67k+maL2jKdOfnRu2R1yR0o0oXhuw
5e8vNgs3E60f9Xn+XKk8wPOX35UyiRRMrjd6tHIW2fRHSSJcXwVF+WXxbOFB90nkZfNedv2HElzL
0wyy6EZTa32xtgsSmiIN4L36TAqs+VCkoFJkwMNu7Udr37d2hQ5lwSEaQ+crPCwvlAb9O7gFxh92
bDkh/QtTwZB8D0qRJCvaf5oRHtC//f/2fdyaZQhpGiUVBMPm1JMH4kHRKTRka1xePXDw062ToBtR
FxegkCcijKrjIm7MJ50dFlRGCE/D211Ya8SaXOqDOdhScNWzZhEghKbQQpdmCwNy9PaJl1JmzXDk
OmWNCg5JCI7OQyMBOA9LveutAuNk7ftRpk3gexTCTg5yGG+Gp2RfD/vWjw2U4FIIJ42gGiWyyYHu
KqDG5bTpV/Hq0g/pX9iIpnUDk2NL8ur4vRxDFwnlvtMWH7dyOwgrYXvTGXwXqkyeskw3l9THsbRr
4dioiMmfeCCK0E/o7DwKMT/g5vgezrdfdnM2bWyEYOBZUJlBRwFDdJA9FOZyUpiNLfrVRAvDYwWv
ZHlZkxnyb0M2y6MB9O3YhvJjCA2vPRsnWrAC2JtUycaOu4kGKFCn4NX0BnfE2+O/tnSswI0iCpOZ
YVHJ6OKfkw+wuCv3WXnjl1sByyrZVTMjHuAVEMNEPpFDwQLOrft+uhWwys/HPM0WueHFKm/ZmLmj
o32DbiMeJBDhRQEzikTMLuphsEl7Yv1m7rwy6jbQgUC5uAgyWFBq6BM+TICZfkRN3exBa8AwxopY
1NkIKWXgJ9oBq2RqtXtpXbjVzsB1bygRrXXAyrQmEkXQ4a9JMpXDJ13gtQy85WEjpNY+bl3EeKCL
kdbYEwbH9Z/8UU5HP9jH7cPoLK2+yKmarI5AHYZVQe4V43EOu6TrYYi7a01SK1ZBbm88ncNXzEgq
HwxrXNBiCQED5/b3V3YbakWUoQWFBwiFN+ey5qkztafOx4MlyPtbTj5ro2+FVVO1cNohOEwIkM/g
0OfLszq2frpPSfYv0EE0iCmgbkTAgSE/lAzzc2DwsHh7gFZ+vY046GpJTc2WX98CVS058BJz53y9
/fGV0bfxBtQfaQq5Lz/xJjjHqmgkX+Z0cA7Q0ik21v4So39dD0O4GP65Oj02143DYDAicihrs7n4
yOEzmUHpjrXlI+SRNxKSlYTNt2JsFpIBGJzBMTD1Ps4jihDavOUpwa1sCxuwNlpWoLEgZEzW1E+i
Lrsz0O2ruvI0O1taHmuft0KN5qlXOsvhAguP+E2miiyBzLn+HAybOqhri8k6HI0CSmyOYdwHHLD3
YRr49CsAg2vj7Wttqq1YzuaKpBX0HhLId7/NmijRojplKv84zfXB7+hGM2udsOIZzDNouvkOMqwO
fDbtARw9z5u135Wv2/CDqPTLsmsYRXaYOj+EF9fi0FPcYG5H3Nrnl5v4i80acnHlGMb48SpmnyOI
up1TDiT27Y+vxICNPYBD9gRYpUuT0J2faCc/G14+RFVwPwT+vh3DxhnAbm3WvoLwj6gorc/SB3Ti
gcLGIDzVuZLVHhxXSG2cwRCA6sm7mSag3f8EBkcdSlyC943SMjUvpiAitRuIFO47yzIlZLH77KEz
z97785Yc8Eooe1Yoa4Dy9FB7MF9vRP7O8zP3q4lq75zLvthFwcQQWbHsmQEKBwrRJsPhgyz/bSAq
tfQizfZOghXPNGNmjrqBJlGhZgjejvGntOD7sHTogBXHGejOccVTbEa5eTOU4c9gLvetUhtZALuL
mucetlIv1N90iCiLMmAmY/DHT7cX0coM26gCanKgMQWOGz5Vb1jtXgZJH5s+2ojklW3ChhHMs3F6
DcONpE5jSIEEuAHzPs43kq6VjdpGEYi+bNSQeZjYLL10afXGm3D/VXH5Ztml+7beArutbEg2nKBD
SWwIJ4SxcJ0vvNTshwohqwYPKnauRd3u21RtReOOe2HXct9PsgCohSr96eQ76xyuFcnchy8tGLY4
lAlsVwHizw+hm21Je69NhBXD0GPI5DDCv9rE2bd4lE/D/FnG0duO593i5bBxf1qbBiuQ2UjcbITT
VSILdRmL8D8fnjwtT3+2aksQbq0nVjALhoTaW3qCfOgNXjgS7qV4J4c+tmKnfG+OZCMKVBENfR+K
IBlqlh6NGadTVDAB43U/3beYbBzBCK96nbGewvhzms+8Ez9VKLdQIyvbho0j8Dgkw8u8pklWhu/k
EP0ECSSJ4+bz7V1pZduw5XEG0rdQ48C2Af3IBQMB2ef/BwhiZY7J0qkXBycJUtebnQJzXJBvQdYs
q5WVwFgwo59ilKJud2JtjJbOvWimQlIUh7CMT/K0+MRhInvQSGGilFz3fd8KOjWknQt3Nh83KsAT
NNfRpfXrt0VYbLH+16bBijdvHMooCrFpkBLkpakF0bwi+5w54Vfx5/B0We4uUnksId30JROpOrg1
/e/20Lz+w/96yZ9lKQbiVkHiB+QfOOD+N4SNu3HovD6tfz3dC4mn4RxnGtL26RL1+uqZQhyCUm/B
Tl7f5f56s5cLaqqhCNzIdD+AX4OJOF5Ui+5dn+6iF4S+rURjPLj5NBom3BTZy4nT4HPh7qwcwzra
nlgPPitpS5OWdG8MmZLZ5Rl4HnmyzZt+PYR9W4SGOy1OFl0HCatgXUdVEkWVPHqeuY+d8D2Qy8/7
FpJ1bA5eVsPsHqkjnWR4ikzfnvpw6+Ou/7tA8UpVwdYoNzJTNGj4okzpeOG/QPoxCR/oIRoSQLmL
94wo52NEVFgfOWoM04HpaQ4PQ9uO392OkC9taDz8O2LwLfL8sQdUO4IXcAKGCsTgPFGohNZQs+eV
cpKGRqk6DkHV/SJljDdeGjr061Q2+g1UofryMKTQ3ACymD0YYF0+SPglxWft4hpvJGvuaOH6J9l7
+EgIieJnv6iC9yzyyaF2xlhC3rTr3uhYEqAOMn23KIbeeyyn5iLjYPhSx5X3LjK0+lmix85JMmh+
HmCekvsfhAdxlwQJL/dPNBC9+beJy078F3klXpOEysQEVUeQVU6NbMMGGiqOrM6C9d2lhof2x9kv
q8/Kg8cjVG/gY1uW42OXRe4/TJYtCHiFTMQklX8wbZkDoZmjSgeCTdMe4XTb4k29qiBiM1QTTWH2
4ELk3gtRmSXVhFcJmrb5c1d0eIT1VJx0dJDRkRXwCQcIbZ4hSePGjjhEYHKe5Mj6d3C5FfPZ1EUL
zVcFYb6nqKYYX2cap+EoAzl+xgNy+28qgbE+yIprA1+DPDtO4PPRr3R2oW/I1cB+gCE6PzKHevz7
VE61fOultHhE2QlaW2LA0B6BivIfSOz6DxlJvZMKXPpM3MkzSZVmzefJj4f+VJQAST4oMhf3UASE
5HYsxSP4D7Q7sTYDVbThDYwEhGpSeRZ4Kiw+4v9x58AGpvgjC5r8zsn7qf4fzq5rV1Jd234RkrGN
gVeotHLoFfvF6miSScaA+fo76tyXfTi7VkmllrZaW2qqytjTM4yQEMhdvwEvj+GhA8I5RxNp1jz1
PWiHvPWsUzSBUvmAdRWwVuu41i6JpzjH7af67pus0JxLTBMtQHH5IX/lXkuDBJb37V3jbLTPfROq
BKBUgA9MF8RPYGOj5CHlgLdUc8WLtJS+dM+5a6ZnZ/HFXBfmy4FiGbu7qEHDJqVzntUb2lurE7gA
G7oFPUj9buCEflWGVD4A6wDQZtXjT9rmI/zdLcCSB0K9hSVY1W5jisbSDRnmwb+qR0PHbbnw4pdn
PDRSqGnxJWHu4P8gXPJXhaPZJ9wG7LoScTEf5ohS8q00jLGtxeYTWzLSkl9Fy5CzLQYu00MuKgfB
TBZV75D1D4tDbB3/gAP9fDBBr37DvE+0zxQ9lmfI1U8mMVVlya+m457ZiNksMMhbPJi/RQx/7WDz
m0Zt198aH7tLL9y7y0K/+eNMY78Do1zdFlkf7SdwOVXSK8r2dMACJX0xNE/IVLLgJuYa+3Vph/p6
YJr/jjrccq7n0Y2rIzhx1W0jU9UNUMgs+upRqVH8HEroTV77+ejvLTD8djN1Q8XSsZnQyZKuQiZd
LrNbIHUUR3+9pavshk9QwXqqSI+3w/CPbpp8ovcIBpDABlzpisxRfXUUXtyhscs2MsoyuZ8kkhza
H21Acn/U37SZAshXlBLd9swO4rptTOU/5v3Ql0uiWoSBfIPhRJ/ftxyCMzeqa+xfXVAPG4jN8LTS
MDOHQs+gxge/HFwOH8DSLVeWwoJuJyCS0u+V05BhkR2wmbkYsFqsKWKompcRMt+lyIfnriPCpXlQ
D28qGMJnWUTlKwxwwvpnG5XY+xDtVdEetuDdYW6WCPC+zPndkkIpu7hjExD1GS2cyhNLw0CmzlX5
HwPHy58UZmuPtvPiR42D/RxlAVax9I7bbyrG8i9Qfc2BQNhP7aSSFb4m9tKLcNT/aY0r9jPC5EF2
YbMBcIGpN5tTVuyPZqbBRofUk3cSce1lYcc908q+Zkk2uWK56qGXPO950R/FqktSZxsjBO02Wd8X
nU7Rp6zfPFuT+U+ZT4BGuWkIdrSOXbhXYzTeRyqYXtDE7kQiczM8sAwgxDSfqmJMoiCq3aYh2BxH
jYI41bSk3wTuojHJB2r6pGYmvo2hfX8llmb4bkmud2gRNdCpCZShiZx49V7D16HdTi2owylakZ73
mseFsQ9s8OsoadDXJhDv6PtbmJcN8UaYeJjupILgBjTRo1cHialPMI3MPsxDkXIRAqLM27l6nEAO
uYOihnn2ghHWCiU8N15Kxdke6LDuUxS9eMLVNW2o870hASJtfpFzEeSJCDUZN6XHGD/MvFnK+0nB
QQjYIFuQ5YXCVFJ0CEZHNDQHzL7+xYWH2zN0MxUpqWSAL+Ii9oDWmqcTyhrvmQLYRK4MMJVDCWnd
uqt20TR77a5pGW7Cxox+didUNyW6IpRsbeFBomLKw/Gu9BlamXScG3NoY8B/d2jBg04KpFptDzzu
Xf6JHNNXSaUxvr6y0diGz23YggtfKuBRiAQ4JaFZ0OHUQNTnteYdvYeafPVYxAt/tVBK8LZ1nvnz
TxfEEPvoJ1eloDC2dkoy0g36U2H3+K+dH+FbwY1B/EHfvv/jSZxsAkXh3xE9Kn0xDKO3SF00TxSq
oxu4DPZ4ZXTMNpx6472gzIUJ5Di0f2+61o9veGMDmtCwjIaNVKP37AobdDd96cR3E3j5B7xSbLBt
7WJ/i9jVH3FWdHFiIO4ILCfaLA7q04LegFfofUKVEccRlOegv4naHl9e0LG5HaAD+LtV2tE0IG1R
pkilFpJKgnBYiUA/NI3XlSmM/miRIB4MiMG41vwU6z7JtKOSPU/LjMtIQCghQJJtxA83NvZbaLDn
AJeBOvs0qeLKw912NTXc/AjgtDOkk4SHbiE1GdIW7sMb0Wobb7IwFrs27iqSFAxScqgKpuYWdj+4
PeM4w1WtYsKuhpzrb9zva4hg51Z4aoNeg0cTpZX4M0kEEaSQ0txpEbNn53jzF2TpYs8AF513YpiF
uVkAr927HBdRMjFlVLKER9xjNFDxnWRg1dzwscJ7m2zkIDjvZhnC1YhWgggon4VdBqgUwQ2WzDbH
qiOElPUdQlJkqgR2q4RsvNyLuyKJKwTyOwMU1LBhocErBTmhnO/HWKhqO+ArLqBM1iL6Vvl5dz3N
/fgEi4eFbBYM9sxexMK8lcvI2wSKCriA55y4bRmMfpnGMTidzQh7Wr/25PegXPT9wvPqFvPZPJ20
gFFBQTzuEsUKk6cCFDHv4CIXNQlAHUMBlQbfz9ISq1omlZkZ3dRRLattT+OOXtUhj67mYXafYdW6
9yYofLFRhe02Cpcjh1xMoXpwF7O622HlYHETQ0T4RiBCeqmYHVLwDgOIB5rliJMlMs5yayuAgfmo
INxjsvmGWuY+ZVxXv1vYpTwaM9XXVQv3sRkeltddU7RZiiBa3EV9VT3G3gT1mJgsHduMyDwfJwmC
VcIqgwA+BpOb05q55rvKRZyl0C1D5jPaOcsgm8wQNEnPsRhhVbQ6yTtPfZqCNN6ewEuAJ5Ee1euQ
+dkz5DfLpxDR1qYdW9BDJ6hhllS2XEHzwI+K7RSItgXhOJI/YGFtP4Xsqh8Radr7TlpcoaojCCym
gh78bnC0ekcyvvzogOcOU+j7IlG0uMiv4U0HoH8O6PeCuuK4kSKv15CwmnUJCY2gy55omeWPBew2
R1g5GVwFjT9GdcrZcYqTo/YJDsBKgtTugLJnSY0k83s3F+IHr/vpNZCQwCkhwgvh7CD+rfNI7ARr
8l0XZciNs6V5nawTiRe6IZmnKP7Ms7B8QrGs0sLG04tRMFPBNolUOoD9RVLuLVhrPA0JuosHnJBS
z295pdVDU4/zTxQ0zKI+K1FSaA5upRIQrKajmCFFyJABpxJ0fGQ1/9Ebsmjr4McUtPiVGXzVph3c
VVFOBIloCzcP6cbxWgXNtBOCD+/R3ARvtkUZWJrJu+Go3Q5+V+j7KFDFNwWkmNv0KGBTNC8gcEoB
QLEC9iOuHtUVQEwREGRDcBfmgEsBXD+P10Y3cBpo4CqW98CgEg4NunyuF5pkrVI3PZvkvJl95r9l
6F8mqBymuwwEijztGeYsDaamL+3ij1cRRcA7TrU3Ihrwzw0jcZGgK0nvHWz7XBLVnXjkViPKTKRd
9nKidNra2pj7CFZHxQ4NQAAqSBy2qWVx/1R2IQ590EJ/FkBZLDqILuRQ1t38JnUhrrq4B9uhVfx5
8eLxriuH5rajTXeNrKVM87FanvqoGBI7d+V3vydyLy3FassQHYRc8mbT2dq+k2NuJH1UVUqQ8Jm3
dflLuEHHaTbA2DWA2MA1pKLq65407p3ind5NHfDuwB7IByt4sR0MwhBaQ8VGtXW9mbEIECtX9pMi
a5qT3LZmxl0nl2rLias+AUyhxaafETI2hcnytAHG77oL6/oOHWNsN+tI7CW6RnxoAhS1JSxM3mIZ
HBvIrML6zeUxQDNjfXTftd3pshB7n0yAXddtjeOYC5L4yPcfVQexaUyS0DyBBvyVY6rKIVADcRcl
0I5LJQULFGUVnaqDG+j40YWd/Q3jGoMUXGm5LSHofuAO184mImF7JzHPfuwi8Z02ymK+UEl1sE2j
UUbPIXvA6SzihFLULBo6wU9KDNUtbmR2K1wwXg04Pt9GrhCejwLCbJO3AYB7PAZsCjIhXsBAlAkz
GFjuUS4RL3ERdO1IUmUkZy9l5rzuQLKC5Ifa70T9feBoO+2V55kSLuLtBII0yl9UG2IY+LyJZkU+
Sgwprow8qlWJgBY/KTE1rrRl9J8HX5I5gfPDrSN9bNCh7LBTkWfNbGcn6EZ/I7Aj9FAsd7gLeaOH
SSdoZXCEiEVCgWlmc/XXTn5pNh1pUN8di6EioRamkgcOoW9zDd9BHLaY9DPfFBk8ktDqjvCiuloo
fi0bH7UKbCF9+UeCJxbsbagzkUa9CPsDW+qi2XiNZfW1KpU8wHEEd24Gkc2dgpXhMZsMkGsbA0XB
byUyUZSlVa3K/BuUJ7J8TACbgPmeqaGtvM25X2KPQsGkSVwGnfC3wEMIgL877kaUo8AbNaHEMkmX
FeJR0wGpF0KvDa4BbPYNQjQLpk0ZePSJN2UofrDZQ9kMR06DnIs2qItulrz21COyizgUuED95hWM
YpUlpZhDc00FDf0r08CiKonK2jab2tHJuxOm7NGv0tj4+55CKOMA8v4QXnPwPqPXKjZAQdlMUWAB
4cCcEFHhaldyxgrIGRnxTmJXVAmC94S18zVKTxmGU7h1bVxCXjiXTXsXR/30TECqNxCeVS3dHwNd
dzDZMHm7yHOl2kyuhBbIwpD2C8pFsxVLbio8i1X5niNn6YERiWJvU8fY3gmrM9geDEhxPmkFD8tH
3Qf1DxoXOA4N8vYszTNbZDsthpAgzUD4vNdcQxh8hpYM5h2DoHcg31fjO46TzrbaEFEccM6QBjtT
A/WVx2Is9/XUiEdo5UJrG9nG8Cah8I6MhehjvZE3tdx6YihnpKftNNQQmletmmXiQG07cMwuzUbr
cpy++3grY0phL/MLJDjt/2CwyuM3XLMMUG7JKCbR3tUyosS7MhMHJMb1qFBF5GfkSqDWpQna1h6S
/iHaNxRCk8gzZ/Lb6iFstkpHCBtyNKJKC0aRng49ugAw4B6iGtaqsCJLp7hfkByNxNwbW7RvfDDo
T0VHtjvYEFPz7HISvUio9Kc5Cuw9kTk5QPRYXJXFBEMibRU6RVKKftxWI4ChvgTJfFvMtfptvC4A
uD6f5yi+7pYRToM1DOFQZeAERmWAgnS0rkzNSOLbIG5x8o77JruSAyCOOIvl4G+nBdEQl+OCpgOV
3fCi+mb5PRGq3kI+DRvg0+0tI0BEDlHuPxVk6tprW8/m3qowuJcCnI7UQdhabUge632IrJSBPBKw
lNe42+SMoJPIMhjKtApBXckKdWwNREL3xY1F6l3tIx+6K4mZ0TdEnaLvyric48Qurc23JkBSahC1
853GWPQRtW5wD0xydKXC5hfCBqoBP/Ig1A7NgD6FxZ+Pakx4ctOTUMgEwwb8Mmlx8imfoU5JCrQY
/C7akpnM38kYFD/kjH4qfO/E7UIam+2KEEQUswSoJHXViVtLSfMrA2nq1p9rbzkw9Kp/RTBWwOWK
3LWC08UO4sC5v+str3AKaMCh9uyhmL3hzmb73FKVCr9g6D3ChDqKm+WRNxkaUBJCeRBJraL+g+gB
mgcVWD+JyNEGzwY0LdExDYNXbhBZXTQSoAHoeN14RzJWRDp7Mzg0AKC6OMIs+JiBwE/G7GZ0NQ64
xNv7oSviIFHj4N2YDNJwcKCqUKMpxIOXusU7jtHd3CIajU8SoVzsswFqhLpS9riSuJS9NoQF1DA2
qYnQfUqmBSqle6ez+DeVS/wY9XX1zCeOklag+9j3uviQi/C/27ZGgY92Pupk3H/uGv0K4GuUg4tC
0gUdanIYD007fzThp4oBu5V8QJ6AeuStFfVSI1eQmD8h0ZgecMbVg9e07UsO97GHic8yg9sVU9NP
X6mYpgzZyusQB+aO8lC+R0AcpGKqiETiSTBAkFzC9nEYl5RpWi2JOfbXIWXHmtQODOHXMo8nHFTM
ZAaE4CkMXFnDH08HLe4ydVTpGUAERxoPavm2E2AqJV3sgzjtVwX9DsOp7N1GYa/gkoUpeDIbVG28
nLJ9GDRab+rFQj57pGh9b0tXEJ2MmKK26HqZYNzN6GKm2kLzabNE1dRsg7As3K2Gup6X9pgN9BsC
baVqhyHK/E2QMuyvIsiXly8lzrZ31QEijV7ZROK3CQKG+i2Hnnb5CVa/tyt9WOQAWAApQFMp8egB
lrSZqhx1/8Dc8JArwNi9PmiOr6ksf805x1a11G0zl1fNJotRQxibQ2jTLhA9zgM/eqXDJKbUoh2G
JrONmUD93mZPiJXNsF3mxZKtHGjjDhL53IJrvB8Rb9mCSrrcttSFwUtgfAV1DyVze1UPeVcfu9Oz
RNAY+etQl73beaVDq6GgLb4rBjzoxNR+iNheQxvqQflo2BgJzzDbhZHe9pHCmWgG/EeRuFZb3aP+
xkk6to/E0YlALf1S/DXV4qu0jSZUwmjM+eZHZAdQHmNlbxwruk9DW1y2unWol4O2sO92DgwqnsH+
hvjU/CuXcOswC5q4M2xCtkjYSYlf4JG0WdBImn24+nkuislDBqkWdou2ZH7fNfQYhTzohakaF5YP
YeF92Wjz2LsJOzH0xXcZ+bjrCzA2f2cAyO4a9DbvpuKYUjCuXz2DvDPpRihfYt9OqYzmzEPSSt3f
ukK/IUWvFeMY3DzNdwR85DVdYKsXD4Q7s0G15T03fY3eXT8ZzJqCprO3RsBKJXXWotPSSODqu9JD
qdOUDXm2qmif66kuPhjv6T1tc6HSynj+twzBo33JlqkekgGJmz1kxRB+Dmog6Oijt1CYrauYewIl
4ygAEAXkygaN/wZxdP87hn/L82Rjs9UQ5Ck3A5IPdqg1mo5ZBx1ytAnro2DVPDAyXMWkMnmw6RZI
EDJ7LONoV7YaBR8dO+TRLMIKoQLc0GrIkdj7fdjfcEXtvvMcRhGgpKOSgsx5MR0c1NP/wAUbV42t
WwhAKY8vN17ch3yDzpTnkj6Afge8uIu/8DpWbxD4GFG5lqYAxBHJ12dPcKmmGafdrQpRxR5cpouD
5hKWFLMMrjAY4vUVbEr0gy1GpneZ1+fF1gvraNxjIILqqNXH+dxlg9wVWMIsBcRRA4AldNhgvgYO
0LDk55h8R9Dr/05x/4f3TGJDkIEYvqsW1yXwiduVaOGh3tnpgIVJWYw7D2j6y37JCjcB99zR6YLB
qHlCZYpZFJvcZ2VDFONff8AJ/MGaCM1rr4YXXRfswF77izp4M3nmg9vocH58fwKfsSY0owAAirSM
2c7I+RV5bZuOw1m+4AlsQHT8///A3fRQpVPFbIIdIETftS13dAG2R1s4xIbC/ZjC/LI3ER0X8B8f
ZLK6ArM+C3a6yTelNO/hwM/QeE6ATNaEZkdsl0NGge+0BPZDH68Y3CUgu2cAglyET2JrC1cdiKpq
R4BkMCqzWzHh1s8XqHbERzTaZVtpBZ9oLLxaGk3Yzs2IITrWn0dkL2aQN761377+jFN7aXWyXa5k
MbQ42fkSglpOUAIITc7Ybp96+AoBNQYBhVcCusio74a0ifv6Gj5X507aqaevjrImmKv7/hzsoAt4
gBpnk841Gv5fr8uJLbQ288AiG/SOmNhJdCKSJgYTxnjDRyvFcgaOeeLrr01bCSiDoRm42Lk4rpJy
GsuU1cXr11//RBQKV6cYTY9+JhG+fkN9FKEcSTZAnrHjSTtkF3nOhGxt6mHaMqrqBuPL3MgfnURf
OqjIZaahbG3oYbyiFi0AAOASulc7Ht/uDKWwr5fn1Ns9vpN/xB5tOxjhCTCejvyLUhb1Bj2TMQm4
PWfncOoFrM6ui01IVdP//9ePENmOyPDcNrdt1pyz9Tr1K1ZndzKat07jHij1kVQVY40cxGNTr0Kb
++uFOvUzVifY+G0YFF4THOefj6ObN31f/uZAqyJlOidvceLGCVfnWJrQh07vyHbSVM+0pim0mt8k
uCvj8tIikp8J2CfO29rGo4QPepGDALuTfPT+BGVc/6K1qs5A9U+8i7Whq8nGDOiX40LFDtOq+vZI
OquD8fHr93Dqy6/OM0Wa3zvS4cqPK/SiCK5ktDF/Xvbw1U0smUMVrnEa8gDeSCV6+xv/eOlf9vTj
iv3jrBmtbCUKPJ2Y+Um14DCEPRSOvn74qWVfHeQ8HjJYw8KWtQM+JUGvYEg74DHn7qxD44ndKVYH
eYJqDVGVC3a9mG4WhjYP7mESx2kIKlLlXQYWZoL+9yoxAZnTKPNAXNQAEGEMAc3F0Jx7+qllWh3j
vG8DoCpd/J9gegSc69B/H5qL3/HqCOdVOKIVs0Q7VIMfoJFUGEKE53SRTsSgtciEQzsxU/AEA45a
37q8uxXHTKhFYa/J00XbaK00kWsVuwhQyh16pNUGQNgpKSWLU4xkzuGST5zgtd4EH4kN0dYF+7vE
jMb1OZxqz6oenlqi1QlGZ7oAc70ArIpF6CkTkNmyQ5PXj+fhtieqtGB1jDEAxXwQ9uYgTSvvUUbt
LfHqx4zx321cb4gq0JGT6dev49RarU41IhvarKbHDaP8PDtgwGR2iyhfLnv66kSrwdU+q8IIhYc7
ghErua3Rh9xd9vTVQS6GwvM7PuO7+/BP27ZdHG7DjHz/+uknotFaeoIagCZsHYHWoXW0C3P7jc32
te3ZFs2z7xULz9w3/+6LHQLo/9/xKKdNVvbBUUNz9NCVK91+GvSu7fw///9h7e3Epk20FA8MB3HR
Z5QKT7z5tT6FLjr0C6sgwjVq4ms7Yibsu/KcavKppx/39j+uolzIdpmKDET3GGNcjIXCTavsOZ3T
U09f3dEQuRulZ3DCczL8hLeB3PjRpbSAtQuHLIqgzQLBdkU3lokf2SqNAv6sMsZw402XbV6+OuRB
3Ypm4UO4Y2X9KjqEQeCOLrIfC8E/+u/VjxQZptgLwDogQ4D5EOqFcbqMocfWChViGYplMErs4Aj3
koM4mS4TgDRfn7pTb3Z1ppspQMddWr7DRIonOUD1l8futfZFgbGRXqCujTksoOV5r/dDV+cAGdDr
EHOzM4nSiRuCr89z2IUAvEsO+D17745Z9bGX0JNpA1/b94uWaW27QTAilbHVAAIBILZFQjntWXn2
F5x4CWsJjILpsePdYrBO9fA4s2W+pX1TXKIbHP4/xeQfoUEOXQQ8n8XTO5+9U9f3N6MHXMBlK7O6
n4kjMyT8Gjw9ss1whdFcvrGBJG9fP/7ErbBWveCQA18wTkZTc4mVTmaY1bmgC9K6a37G3EyJT9tz
pfOp17A6xRMmnUDQcXyWqijb1CqKt6htX77+JSe26dp4o4K/N1wwJZ7uV9GfEDC0dC4ZEM3iu/DY
mUv0RCqzNt8YiFqWWHjHDxnLckshPYNppbwHuA12gsHQpBSNf16Vl11qazsOYF6aCp/XInUCjArq
gAsQU6Y6p7156o2sjvbcMVrCDKUDalKFmGd4g+mBkJ+z9vXrl3LiA/5HDGPsQlFGAus1UNSGmHIC
FV8vZ5qE/y64GrK1GYdUUEuDfCwenwd2i2lRqqdoZ3x+E2b6MUamObq7qBU3oCZd1ntbS2RQX8W1
I8CJAhzQ7DE5ASeEBW779Xqd2F90ddrl2KPgimo8XVGAynzvJw7MxpvbGz+DdaVVdA+wzcfXH3bq
5ayu7DxsxtCDHdtvou2cwNMENHIM2C8LXPT4qf8Ii7wDgaAax/53HY9ROvrNT3BZ2eayr75KxIEu
yrSBkeNvM04fPAKeroiBNfr64cff/y9TpbUwBlpjwLoy3/uVD0WzL6z2bsKwlIespfG5JPl4///b
Z6zK6qp3ndeRSIFTMvl/vbALkqNGZBcc2zNNPyW0QEPa8WELs4M0zth7vLQzonFzkQgOW4tnjEUZ
Tw4Ekb/H6yUFfg5Yk6I85yZz4lpZ62c0M8gIJKD5LxAqNxU6KtgK9xjZvBz1Ic7/iFMfczxG/9hj
pZ3imAGf9dfm5sp59hs5Gq06ezhG4cWDjvjXO+LESVmraVjcWZgJ9e7nTJzCFD9G7tOLyxQf2VpN
o2r4kruh5L/MIne+4Ft0EkBRKLMHEcTNhT9hddhbmHblkF4JflYEMPSpr39BbOGck+C/rg/m2at7
BECVQsd5a+859On2x87Bf7RyL1j8mK3nKbwojFMRUk24eT5o2JbswZu9zKKQrUcpZdVMnkZL5YOM
Xn6jo/DRto13yV2Bb37ctv/cngqSNxqK3O9mGOdETeBFFTOIJ1+vy7+GKTx9dVfk8OYSkLEN7tSM
WcpfFQdl5O9ik/slaDZlDx39S/YOPmm1d4YIbOk2luwHcLzBIcgyIGpAx2y7C5+/uiokVKp7kAjp
e0kCMAWKDmwFf/b0ue//r6khvv/6tojAv2limG+AMgCYslbTwLbCX5bhavCAYtpkU6TmC38M/e+X
nkdUwnOq9l51KzA9JlU7L4eYtsBNff3e/z3rwc9Z3R0WcCy6gMpyZ4Q//AIbqWMaLAAHdhWdlxjh
vMtjSHxHQ8QUVOfbKAY6tgSmtZjSsYbW1pni9tQOXB17Gbuu4dPov2sA7IpNKEt7PVdDMKWxBMvr
65974uWthy+Qj9JDjjW9jWpfAP41ZcCDws8yGcDgR17sCMiLX3/UiTD2P5MYomew1mL/HRhRHt7y
wvZu6+YRcKPLPmAVEDiYAgDjVN4bHWoMs6UH5baiayXZff38Ey9ErEKCUm2eTTUvwUMnAFNSTM2H
PvS2MHg919A49RGrWACVaKQueRS9RMKP7ggDYv5hlGgtgpPp7EWlIqB5q4hQ2REdDQAMP9A6MTsK
i9Ktx7L4wve8igfAvBKYEPYlzDk00JdFuADbEXbxOVWmU/toFQJojl8EE0vsI59H040YKxCA1WRB
lPj6PZ/6gFUEiGhDwX5nzTX3J3abN7x59tuzI5lj9vQ/uSm+6upYQ0yhFSaPoEvP62YXQMZoF2K0
tJUjFMDBi5lvS6iuJsCG/vn655zYU+sxjSqCuBTjLF+JBTj9xrYavF7HfBI8eS6HhsllH7PKFhtZ
5TJjpoHtYNh8J5xHd2rQ7FYpX/647CNWB7xYnMLLmIsPIBrbl8aG1V4pAsmFoi/OFL0n4uFaHzzq
PIFeel59gCmR7wBy7hKQZ7pNhzhcZfO5luupd7I655gY5yAmdtUH9A46yGNpsNGi6tMu/qWfsDrj
Uwkase7a4qMaQGeVS/mMAl+g+XpuWnPqJ6yOecSDaFDhWHz4ecTtNcZA6M8IjzRyK7x8mc8E3VMv
ZHXaS6C4Kn8QzTW8g6cb1ep5K6yLbiTc44DCrs/cg6d+zerM43pvDSikxQeFlvWVBrl9Oy79eFD+
cC4ZPvVLVgffK5xfct8rP6KAeeD3lzItAJ9B24b9jfv+nNzxiV+yntRQuoRzNi7VB1AVdET4RXhM
WwL2Zksq7/nrk3giRK4Fxbuly8kM6gxi/OhdOWG/GRpllxTPkLtdHXPKaVZIrw9vlWv7AWBu0ODz
b8YDbPtcsDr1/Y/v6B+1gx4ZlOO8AXdUbAaWVEMftMm4BKY8Ew1PRPn1wAauRBK+QWBncwa2n40e
wU+9aSYMfyv5yTUMPdACyS5LfNYDnJLDWXZujb4HBBokIqPUA+v4Oc/MUxtqddDnwfP5BD7lR7xU
wyGvbH5Lrf8e+e3PrzfTqQ9YHXHQaZbJG2f94ZPsvdWLl/wnrWrIRM8MEY4751/u3PUoh45RUcma
6w+4ae97EEiTqB2uCvIyIRHts8sQU9i5qyMOrmQdt3WjP1AbzCB/H7kLZTWm1ezoe6PIBBZz1l/2
1tdTnYj4qqkqrT/6auxArSh8709eghl40VtZj3UMKBqMx1gz7k2vuoQ060zK5z6GZ/XXH3DipazV
zYmz7Nj2YT+iHjM2WIff9jlp0srvTBqrF6ij8DOH8VRNt1Y570KozVrO5VvHZpUQ2zegGFeaud3U
qBisQhL+6jHJdUmADkKZYJYLolSbn0vBToSb9RzIeYGt5aLsvaOR3U7DyB58sIBfv17IE+eHHT/1
H8GsgUiahmqJ/li4rsFPHvLEQx2R2MA/50V66iNWMcBI1ldhL+29gEpY6gLyQKDMdICO4jnA2Kkl
WgUBvRhw92Bu8tHAN/Kp8YMbMMrU29crdOrhq9udV7E3VJ4q76kjCnWuBoGZ9VC6EuCzXfYRq6Mf
5gXJ6izSHxbWTX+yQotruCSb+6+f/p+Rzr9EsPWoB7CeBVz3jvygcBkDQZr2ICsm6P0vEYQG5og3
H2A/NwbOpJA2aGgClTQrtmCvQcDCwhC1zyBD18kpvOqarCunW3T5ePBXxz2H01flT332nlPKgqeu
JSJ/Cr3/4+xLluPWgWW/iBEAZ2570GTJg2y3KW8YxxMHEABJcAK//iV9343QwRHIG73wRo4gGkMV
ClVZmR241kA/NH1Ah5rQhz53qjy4HRHc1cstzvFC0H4MpibGTvW4TG17dDMBohzwIXvUFc+16Plc
/MxDcOMVp+11sGykWZLiWjnzVCQ8Rec+egdCpc988J63P24J0MziU+mMATRXQAMlQTZ4dCtF0VaM
OOFQN6BSaBQor3YOi8Wc/lOIqjn4m6TPLtoLvyAYiUAfgmaaHARt21Ox+FaToF3HTgFdEFW/5KD6
OaIt07lByz6aiRu9JOAjCdXPRg75Tq7UtnDrbr1yQD5azvMGTbWXdgx+6yL4no21An0IaFudnoDU
Y3tSts03nJAMVCTAecIuHNVO0GSBxWRuvPy669SsS5ElChI18PoCFgR6YImcvzsQrd3x0bYNMTwQ
qYkXQooRTVpiRk8tUT+yMqE/lBD+ebXYEyiq3J/XrZPhisLR1U6fLDzN52mIkDMcuf4clkpfmaUy
608uPE2SUa+6+PESHoiHQBZVYg5VmN0jZbEQk8C9rHpaVp6A0MYqFIgG8/cgQxcnJ9oNmm0jrDv1
+tDWsQs4IOFpEOnhJqoC8AaAzwYcf0CfXbURZulpiPpoScYyeVyJLNDVnp9Bo7innmk5UXSd1+vf
j6sXiZa8ubi6ycAUFDwT1+Ez+uwlMFZhpY/LMKGN9bqpGCbeMvCGgiuVPIUByciz2ze5PscOaPDP
2wNYfIjJ5K55U69UhM2ldOgHCK6C+Q/cetlBtNOnegyuLSCYwvDgiQJVACgFH2Whlo+TArPmISLZ
uPPSsJ0qw87BNeT2zGXy4uJFfwYN+iMj6GIBH+4ORsbiBP+GuK+2PaQSqAy3Y5ccMN8YbGUrh2HV
Zns5Nsv3TQp3t+2WDCgodmkHVn7UgH1Gx6pToDfb3mfLApn87dnog17XT8Ql7EkNwNVavVZ4tNRw
idsj2GZgGnZTFLQnRfI4KRQdiZicF0+M3s5dZ/v6en5frb/KmYO28jUCiVZWiajvMxB4BvNVAnmJ
Z7K4S1mSYMy66gKuBTwf25kOHVqLr2v9w/fXeb36/VHtKrk4lKeebn+C3mYlIKt3olSLDZu0z6BW
1A7a7OUFdL/tXR4496AilGcoWL0P4z2NWtsBcv89gdh32BQQLi7tFPPPQ7GwT/6KegODy6/rDpBh
w/4YasmKXKDOA44Qv6qb9+PE9gQcLZkhkyA+HhpkZmntP5VBUTpga+5B3YK/ge4i06xw1A2lrGPn
MAD15Ivr9YzsKTu+vT9gWv330oFzKgbBzSzTnCPh3LtoOynm8dSH5Xh04l3l3bd3yDVV4EOlOj4u
lf9E0J35QrrwPm6X5lc37eZZ3jZC19R/z0KZAFZJiouP7EpyZIOa50cwJGR7XWO2AQwrH3gCQuNg
9C8xQij/zBg4MI4y7vZKTLYlWv/+ygp1HhZuDAKhtHTwngY/rQbvoAAP0cr9s32KbZttGHrJcieD
UE1xUQz6x+2IApYbgPs2auVH4VfsZnsY20oZQblC9X8g0isueajEQ4uGhYcEJOw7vty2ToaxaxAH
OgI9v08+NFs/xICl38Qk0fUBfBc70fLbcZRrqrsrugSlRJNyOgXF/KFdqfLI1LR3oHmS30Fi+iXo
QKG+vVhv276bGJF57LJWx9WYPLqxfLcGhW0j3w0Aqx0BXwHvDDBWEWXyuq0xGQ+maoYeoaTlpQUo
Qd+B9L6Z/qmSLGE7MmCr3/hvUgK8ef8+xW4uAg4SZXphCbiAyk8yCkDdKsY7UF2+gLb2IPCHCExG
O0factZMCgTfZ33XB7l/4XFf3f0ND2O2LDubYzEYk/dALxXjUUJkKqOGom3X93/TqV1uExq7j64/
7FySliNtciCEbQZSWpKJVEH+eT43QOecHQ5GzawVMdt5zNoGMYxfOe6AY1UFF7BdcnX0C0VXbkCw
z5+92vH5lRtiGD+Logxt5jS44C4DH2Dd0Ntq2YWhWiwzNowfhLQci6XByz+N4gGyB+PHsG0uE6oF
L9BAUE8UVHVXbr5x5+dh5LVZNRYPpAyncwxNhydgsJaP7pxV38FWEX/d9gC2I2x4gHzQ4G7jSl5Q
cBTxOQevnwKVcp/lp+0BLDZp4vlyqCt4xZCsVDvRjT+CC4mj7TAU3ZOsxG3sws0E+EPVXKX3mLgm
xq+lYytUsHgXNCghre7HSHZ/WoBZ6a87ZCbOD7TyrJzdIbjEeiYprkkQrifo5nZ3tt5iKybSL2fx
7CMJGlzAHMlB77dokKjpHnwh50pPWl9nkibMz+W1BzB91VwycEIdNYWcUTz6z94A0p7trbc4sMgw
eqjoai4Z7EX7OnwIBUOZa4zmzxnhFUgaYrpzxGzjGFYvvQRyZV3d/A9GYgjlCxtAiSdkMQBXu9ec
YRvFsP64BiOZW8cBsrHgJOMVHMxURRXAyOjGqqCeub1oNnsxDB+fnBZRu/QCJvHvMiwRZCRPDNbB
gZiUxHvX5/VzHcmdK9N22Az7D2m9FA1wx2mfzcGxAjvuQbHolxOQP9vzWTf7jTvZBPRJ0CZCZlfR
i3KH5BH6X/wzyO7B7rn9ecvvN0F8fFBdBVKjJlVlkT+5pT/fi6bjkP3w9sr/tiGM9zuY7rNOahZe
NDhuv4cgDr/lTg0CrlmAA3l7GpbDZUL5ygQqV7qYRZrrMPyWVMT/IsFdC25GNv3w4EJvt8exnK5w
neOrOB/6JDR3uoFcJM2/l6R54E530HBoN2VX/FrDpFjET30GQMv2gLbtX//+asC29CDyHCDP7Abg
jDi5VU35g1MhZ7HjZGwDGMY/RVKB5BPiAyGyIPqdhDBCBURswNm362Zg2D2QQxq92XV4CTVIL7Lc
CdAkAlK2675umDuniewUeAIfVIArt5xbfVOXAHltf912rAzrJhwaHTnhTfpX+qWMCf9Qu+hoJhVo
/MUsPm0P8zdZ+YaRm5C+UHhhhPJ1k4LmEGyE08dp5vcTmzPILcqPpAUdWM3ICTzSty3AIHFSfI8q
/O/28JZZmqQM2gvyYVrwYkL3pL4pIWgbBu34gMTGDfSzrisIA47675M8jR2qtEVTPoCD7yUb1H2e
wUC3Z2A5xCbKL4ijpZRl3KSV5/8Zh7I/O+5uYcH2ccPmfXBtQ8Q+lpchXzWfYq5hfGCN9X9d9+PX
cV+ZuBq5t8RBF1wmyZKbeHH0bUSv6lpL3MAwbx25UQ1ppPriFyT7UHagop/j8Mt1v9wwbQ7Fk1Ci
3zL9i4xJXOhTeX68hwu23BsmBUO4RGBhAFd02vYebgungPRPVkwjGKXd3UYfq+kZJs5RivBBNsou
E9RIwuAcNiiFPE7jXwbvOgib5QAoAITFQDDLO8j4gcQKfLHAyqnqMe+UIM9jXRTO50mDJfy0vbCr
TbzhD0zMH6rWgC06jUhjD/Qot2Ergg4khA1oP+fBTR6doY2dEwkRpW0PaEHUuCYAMF/yjKPrTKaq
gIYmKaLwmxNGWX2IMl+fvXhI/yZRWr+vbnkowsesh0bA9uCWjTbxgUU2xYBxFE0aqXy5rXXk3wiW
HQgq29sDrJb01nKuju+VhbV1MNOZuzKNCwgirXiGLwT85HtwPdvvNxxEsASdQHpOpJ0fNu/lKOoX
meUf2i6pbrYnYPHQJiDQFUGvA2/glzAa3bNL62eIAUFDpocHnVm192iOLetkOAte6BjRbNGm4QIy
cclAduZSMIKuzJpD6Q9nxbNjIcadzIntlBvuwwfBRpLPqrnA/KJTWAPKBdGU+EggOXy3NMkdCD7V
eXsFbUfAiBNANDQ4K2/zZWjBoOwiC/FzySkKbtd93vAiRTgNEghwaE0GkXcKofLw5MdQX9z+uuWA
mchACFggzoHaXJpNXu8ddUGS8NMCeAtBMmCke3ZoWSMTIZghOeqD8sa9DNNYniD/UT6ObRjuTML2
deP+9wOX1UwO4gJ2DMgUYCpoFEY/Kr8KZeyamEAGJHxeAyOfQgPnV0tlBeQhe97eAIv9mXg/d+5a
F/TQ9DLgmf+gvVgNzzi9hfeQ+TRWl6Uskh1Tty3T+vdXvsqvSxWgr5xchojN78hanTw22Qji9eum
Ytg4qeagLkDOf/G7MHiX9QODOZTe2LzMtZupT7MEWmpnLNtc3H/PJay9VUKhauAYs+wDAJriguh5
2DlQ7vqT33DrJt3DAIIvIZqJPHLm9h+4g7z7Ha2cxPtQgEbB/zOIcA6W2xlKMMM3CMGBeeDOdX31
A9obq6jf0HNd/8myaEbLWtwmzP+KcgJu2rAqCn12HCgEfwpRkJoFGMnHbKDYD13Kz3wepuaLR3PP
hx7g4jXdgzsXWbQzMduyGc4k5kMHiQFkLFtvcs+qofmFEqgzbR8Ay9dN5OHKfa3rvqUXIJi8WxC+
12GK1/hC0+3vW57IJqRvijQbJTptofAJ1N3kI2M5JcWHWJDl0EoG8cElvvPC4L4nV5FZJa4J9FPI
WhShU7WpTNr2Q9aq4EmPU33anpDF+5rgvjxTILPMAvcC2cPKhyhCNuV3ZAR9zbEDV9vOtthGWf/+
yu4XZ1J4hefRBdkk5yanYBbFwRzv86reI52yDbGeiFdD5LKJAcoJm6cxxDN5FMVvCOOiF5bvlkEt
N/pfS301AhjGO+VzjVRPAGGMGKIBqYqz/Mb1p+E+C5zmoY92mYNtB9nwLkFBoAtIECTTGZXou0CI
KPxcQXpxPm9vvG0AI2YgAcnZ5HkNxDjQyXBgvC++QAgMugbb37dZimHnFLzck4wGuMcMrM1sBG8t
icYzdD37OwhT455p3jUaHFhLD1bk7TEtczKhfkPMM0HniF5a8Q793d+0mH9sf9lyukyEX+BxDZkY
vCDaNvFfYieGkp8LeYOlnbxf20PYfrwRQqgazRcK8oZo6oKE3x/pxeHwqQULz96VYhtgvf9fnd9M
NFVESO6ir0C72cnlCjeDw4tqJ+K1fd8w8hIi5GM/iyZFLD+6p4hGAf/seNm1BTy6DvxqAmHGAPaS
4/I/0YMuIPQx1bsVVdsWG7FDWE0i4k2AOFROU3EClVN8SNhSdOcC1+tO0GB7ipqIPtZ6YG1lnXrS
HKm2NkDZo3RxETLPG24VJGlPPki3D2rm8pOm9JvQxV7KwWKRf0kaXy3fEvKe9GPXpFNL2ZcMElkQ
F2oecLt8FHOXHaYsSI5gThnVYRLoa7ruWBt+APKLmd8OMrzIHtW+M/PBSXHuZshgb3/fEr2aEMCh
QpUPusDRpe28b/lE/ki0Ot1wIR8h5ZzvZBAsZ+M/OMCWJwRKLSKd8I47oikjObo9JO6hbrg3j7e5
MhOXGPafEzAbs6LVF0YUWnh5eMqoOx3legBYCcJj7bq/J+I9eKVz6Ws8JUUGcqjtVbTYLjF8Qwkw
Mcl7hQwJyL+CY+nV1DlD3wQCLdcNYDgHv+uWZPJRSmpjACoPOPwVXAThe01zNsMyoYJ6BpCrmnC6
PT2QU702LfIEbRfginw3R8NyGKEP+Xmi2Quiwof/Q+rXdjYMv+FO7TiOaCZJtXb4BwKCvurQDLEf
HSbeFleGzcT9t+/D048OCUSL0oEp9ONCTPW+Spp5p9Bn234jGOBy4BCPVQpC1kjzHAZOQOgiujLY
sR9L7sWEEbYhGLshJ6ieJIqVB1Y3H3NKstNQiRcJitibaYFwYTPsvWjfng41oYOQ4W4zKITKNBGt
+NDFRfOzAl7lvH2U354MNRGDQFxClndw1ZMqpxvfB7Xw5A7pWoGFKtQ7rbryNDd7aaS3Txf0//69
7yXYvDPp41aCKDL5MCigu+KGk3fcU3utjbbVMmwf0nweoj9AidygofVhIcN9UWTLn+3Vsn3dMPwe
Gbx8qRqZEqeMjwrSTXcehZDs9tff9v40WUd9dach4yIZemvUE9giVp3O4ldbyYfc7dMk3y2U2fbA
sHDNFGSLirF9GgQ4MYF9g/JgBQ1Mh6EVZnsetlUyzFtnYSKcCv63bNRwM9RoYF1d1XUfN6y7hRQ1
g1Ydfz94JWQX0AXTDnviLDZjMK53PObbxW8j/agiqEWFXaju8on/lHmOckkNDG0iZvduXEOL7clY
BjRxgkjuY6RGIxk5xc/LCB1q1aIrNtagMmvmELKIfDztU0nbhlv//uqADYBZFjRCdj10y19aqoOM
wcUGpmo8nh4yh686wb+2Z7aa9H8zPtQEDHIZFG2UUP5+jcqgOX5aeTBWcMdQuN/2IVBvh4HURA5S
XYc88uAc/YrWx1qDu7ST4PtM4pUOHwqgwEjfrKR5bh7vQUktx9uEEUonKUXW993TX3c5THiho6x5
c926rYO+2iJgOfrGrYV6QndMAnXRAvK5KrrJ8gaUtT10GZGO2R7JdhgMR5B7BW05MhmPugMqStbT
p1YVv4isf2Zz/1ngZNT+XuuMbSzDI7S97MYygEeoFvkYZPN07Hh88UP3VvrVh2npUaxFpXx7Yraj
Z3gI4iEV3upMPfEmG868Dn+rAIyJUMBq7/qEoGwFFsLtoWxHwXQYQzfrknN4OlLKgx9x/dCMSt1u
f92yaiagMGNjpNCtqh9bf4AU3kqLs6YeVoOVmRceSeM/r2d7ezTLXEw0YanjBjqyCGv+Xgx/Zdra
YQ+4YPu4cfPLqhcAfICUQzM3u0U/73goCpR3tn+65eI0cYRRWMyBn4WIK6BxeaZh3h57UA3AnfWK
H3g10ct1Axn3v/Q7J5+SST0RFSfHEFb/v7c0lG2ft8ewXNAmlhCsCDFT7bpUAloMIUSYTmHiiEPj
9uXpuiEM089oNnX96HRPXDaQT847qMujnSO/tDpfdtrx/rYPvnEDRIbN666lU76Q7imrR3e4IbIQ
/IFPC8U7b1bgmviKhvoKdWuohE4ZaCRV7lc/SQtO/ItTN1mbnQgIdLozNCki51hBe5vuQLVsS2x4
iNBhgS78ib+fdA/dTZBN5J5ozteyTlBTvwmIZpRsnARIczxE0dgK9q/fYg6mr9v7Zznv/0EaEoEc
dE1F6hQe9Ord7OdQEPJlXPC6nptm2HlIWfyPiTjMCFNTDwaClMRjOiN/e0yWGVS6rIFqxM1aswPx
WKyOddEszY4pWxxFaDgKsBthyxki7KAn6iHWWbYcEJKByXt76SxPa2riD1mkI+EwPBBWAJdodQr5
+XcgGnOfhmnSSB3jrR3p4DmAjt5dBGKq69yriUdkSd06Qz/y9/GqkutTBJjgZ9gxNtuqrX9/FTVA
uTVP6sYTKeqFyafez2LnEHiglNxxGLbvGw4jaJu8LyCAkY61CE4lK+RdzOo9ekpLEGcKPXWOz4jo
XUBChRyOTrPkSBnGv9Z7bk0TFV1y/BsiSJ9cGcOFpgfIqZt0XidS5hbl0Z0Atqoj4MK3D5ltQkZY
0PZuUC0QUHqMo+SXqkHjPOf6ZwZ+yZMvlvq2itFppNWSPxVwFDvWatkjE5mI1ttgJn3I0hEC1N9l
1PX9QRaBd7c9J4vPNKGHKoknH3jt4v1U1F/WaFECQ/vo5G6w45Rtv9+w/LjuINSblThjCg0mnlPT
H8C27HVk2X7+6kpfWYhLwDuTQbvnPWqqX8HH0JxlU/X3ngri9LoFWkd+NUI0hT0UAcFA5XjUK7+1
Pvr+foDENZ8fswFa2R+vG2ZdvlfD6HISAow9eFiNqwJqPYJTuIWA+IkK1vzZHsO2FYa58yhz4oIM
LIW4G3uYYprdhwtBu/51nzciA97zPI4igXuFET+5nxtR1l/DWAbXsaxSE4/IHcVrGsXY7ABtxJyW
2TnBa3r711uM25SBUiLIJCoM7cOaMcvL7GkK8+TGR6b2Fsn7jz16TY7rfwnIf15neybIEKD1KZFl
xFO0YlSH0mmgoBCDgCcJ670Q2mIf/0EVBhqa8dC0SJUq2Ik6VfcbqeXgGKJ3+LpTZYIHI+njhkLk
l47dFORfYzKCixME+kEefdreGtskDCNXcc3mHoRzabY+mNyhe0LUwp/Qk7P3aF6/9EZQa5ILSl5B
0qenLEXOWp3KRcrsiD6y6kccFSol7ULEdfGCCSRkYGiTPUTuU1BweMeJLtj5vInDl+uWyjBxcBZC
em8M65TMbZwfdI7WriaqnWMnHf57ewyLG/ENO4/CfOhqoVc2nPwZcNTl1oPl71wXtp0wbvCy7QfI
9vZ1yvrwmTG0PmpUhO8FbqYm8uSOt7VNwbjJZTsPYQ4p2XSuxl/Mzw7RbiuB5bCaUMEG0WBeT+A9
nUOw4ADWK+9JpoHoRVxw3RkyYYKilGGvoBiTVg0FIWkbqHA8Ms332KdsUzCubMJkzRY/qoGlDNQ5
cDvvpVnQYTM3rdi5VS0bYGIFfcYLDtkInFM+f4V6YHAc8Ey83T6gljIlNdGC5QL6YtHlqBTCYa+6
NzHAzYd+6drbOeTueVnfCL5/GodZHfsA56sAaftpe3Tb6q1TfnWTL77wKEWZNB29oD8VNIvQm6R4
BA0CCnDk9iC29TPs3MVN3og+YymLpvYzK9ASfhSs2GVmj992iKZwlLN04DrshEypcn6qlSMKoLh0
zUyt70O5lOxQeM118Fpq4ghdMAiJqiB1OvnUOy3TMIUHqdHYBWR3s+MZbStmmLyiQL0FtQ/oiofE
6MF1+/pb1DRSX7ftJqpPEn+IoG27Pj26Hgl/2TV3Mg7oXehn094z13K2TGifjiahFu4X78kAhY7M
BYteRsh0jHyxR6psG8IwfhmTBR3BcMDuiG6xOoge+97Xt3Rp8vNVZ9eE81VlFZYeqrlpjUzErcCj
XJVqDyto2WaTpy8PHd/vB+RQykG8xFM0fUhYl1yu++XroK9MW4LJKfE8AcfoVHdOEMlT0EbDzrLY
Ft4wacIiXmUeHhrBjAwFc+tT1bBzBZLInRNqiXBNPj4eDzHyzOiSiOfw3i/n07QmluQMCfK+vdfB
cJdDgAFuWe88CCx3uWvc5TwA8AUZVdyyIv49LR07NA3JT2h0qUGl2u24Qlvqx5SGyihjDJwmsDyE
DMMMQGUsIQ5XAsN0aXP5uDDEDqiBANLbPUY929O/tWyYieST2C+qMEiq+nY8ThUll5pUFcTDfLTw
76zhanZvRKYmqA+iLH3Z1h5PFbB2f83Rq0f1QL24PXSF/7Gt5upu+3Tb5mNYfu5or+zx771KwLCt
5mg6TUkT/qhY7l6JLaMmg58Mk/9vn2uTQNRXz/NaJcoWp35yEsX/CZwIiEUJMeqiLchlShS7qj2B
mvR+gVPUdER+NY18mqGDdIDO3wmPSP95e/ksnsdE/pHeCWDAYKNnVSnvF7RZv/iBF/yz/XWL8Zps
fsrJF4iYI5m21sdbCCzmOv7Vd5MGirv8WamfumS/6rbc6+e2zcYI8qfBAx7CQbzCQXQfHRoWNtkN
6Dadeedg2wYwnIME0M4HNwxP476bHyFFgLJu0fZRs+PtbN837ntPjihN+shGNKQNb4O8bO8it95J
ylms0gT0QfxDBuHSoJiTzfQWXRuKngF28UCZpVQExWpVniBptGc1lmjMhPYlDeSY4mwWyJ7Xv9wV
6flXWXOECRH9baySFnoE4d5FZJuc4Qd8KL4JpTR7n6Pc6gwA9mmXfecCLY/yxoX+H82eIFWKN/gR
NTPa+zsX4Ns7RkzyI6lUUg9ySu6zYp6eY6DiH2nb/9i2H9vHjUlpBhbMKfGSe07n8BNjrvdnHlEK
2P66bcnWG/BVYMBIW7RD2NbgVA2S8V6zxrnxo5khiaAlfQSj1ycPRHRXLRRkZf49mlhKNKKiBJoK
Tsc0Xhj3Dlom9XVPcBOlWA5JV9coprzXi69fACSF3ElYFjw5Nvmi3tOoV/3OTGx3t0lwyCO/7CEZ
lj8piettStA4vnKh67gNDrKa/9HLUJ8gT/aO9uyZAjq1vV9vnwZqIhUnVUArqw2Qs6qjoD3ny5DU
d60j2ujL9gA2izW8GwObDnEoyZ8IUIPnafmyzsoN2x9TDyki6DvfU3EdPSc1gYt1Hi4d6Ad56lYQ
n+KtG34csyv7FYiJU9QoEIyjRszbdbp5aeOI+LeEEOjIbq/Uemj/G+AQE6kYj4Lr0eshhqGRZRVR
/RG9qOSeQDpmZwTLISMmPpE4oGvvkkKkHExhxwKtHpWY/yDlx29KkZRPddzdq3o6JVk5/7OvV2tJ
Q6Al9N92Sgfth8Hg4opr6Z8OmD8/+JKtfZF5BzQYAC3suKKzaCQfeMV+NRNkvbYX9e3zTRLDQ5RN
hhMd5HVagDvjnM1R8RGQdnm7/fW343piAhpjGkL93KnAzI98P/Rw8hr0UW17C77FS1M0w832MLZJ
GA+iTGQglaHre4UnDdoD1wrbUF+XiAVx5r83Jyuy1kHQwdNwEAx59yS6lRMNd3772/ZPTA5EEBYw
HxEOwvYie/qbfVrjNV7kv6DQcRjCmh/qoPB2ttt6wo1gxwlqsXSyFqnACLKX0LEtukMGBMQ4quYM
XM7Jyeevy+y8TB65KiQlJspRlKWowCMGbZY8eGyZfFd50vkWzU19Wkhx10EW+KboQUfsJ5TsXBiW
M/EfYCC08KTXzxizhKj10XXboXkZGIX23s5a2kYwTKfJdNZAJBKm47nQsoBGoJgOZVuMV85gHfdV
qBBmYMlWI0yzEUXgHlQmuvGTot5Y32+bzfpD33CosWk2Dms7VZYcZYuGfoZ2lf6qOUHgo0Wz85Sy
OACTR1BlUQdOaLdOAYApy2OtXP6Mzsbha1E2vnMKfDf+ct1kjHs05A1xI0HzJ13ougDNf0YepnCB
ABe0QPK9tJrFWk09YJ7jvd4IZKTAXOMeHOQMah9UKlCU+RYm7Q+fVmdK90CTlgNmwv/COkbjQgP1
JyDbumMbDOODV+9SCdm+vk7x1fFiAH4P8xgFT6Eo6UOrwL9X1nzvsrZ93YiiCfjjo9Lx8qfSUcFJ
jZDXaClEMLY327INJt4vDsY47tsgf2Jl9iueIfIeBuHNoPAy9Jvx05hNX6P9diLLITbpAxXkxPsp
gGLg36oiwtD+CFUP/gGInvrA5vI6VWViAv+GugmXKhHQBl2rlwQ53NM+L4LF2E2pYO06HW2HiqVa
TO+9OApBfdH1H6C523zb3hTblhv3JAFNcBEnqgI9ezR+bCMk1Sp/V1bF9vsN+24p7vhELFX6l+C8
ZjQ/CICK7zj3fl/3+42rseqRBC41yjE0cOP3lQp7ZFdpyMPz9vctMzBBey3QM0E/yOKpqnzPuwEZ
eFh9GvvGaW7QTLTs1cAt22CC9pQn556hspjGHQPhXQxKt0NDlXdlxGgC9JTIxxx0gCL1/an4hA/X
oDZZJv1ze5VsP381wlduSVKeJbUns3sXpb9DOSpxrtb38XVfX/fm1deZ4Iz7CWquvIid8FQllMYf
cwEW8J1wzuIrTH3frNT5HJeAUQC0CvUi0rs31OXL+7UsjUikvs7WQuPqJm03NV0PW5t44EOQO4ma
342mKPNtr5NtGoYtl8hOFK1gZRr2qO2UOFSnGWRJEBWop3vmNpBsvG4g06xJg7CjmMo0m9vqmJVd
cGy7on1YarRzuIL7X7fHsR0rw7h1PSyAU1fZvWrG+DZnS/ZPlIni0/bXLctlQu98B/Qps++VwJTS
P3x0EucgW/+5wmV0pIjY9lifLLMwMXidLyYPOkw4vkoU7VEGvWA3STYBu7E9kbeTx8Rk/gMxj6w4
yHlSuoz1hM7ZcfgI3pb2QwUB0+9NpNxvERUNOUUaXM0ELuY6szdpATVbeK0TVaRyrr0X5ZD8EnU5
O21Py7Zuhtmjkh8WUjBcHu5cP0J/OaOHsJd7OBeLZw/WYV95lSab6gp7UaeBmOV7JET5g1tEUC0A
GdCO47INYRi8GsKm4cOS3P+VHOIi+F7O0C4D7OLH9hLZjrBh8XQsR+32WZlGgES7cea4h1V4edRO
ed+68jo5QGIi80LuJKM3OkVK9AQdyCa+HQOpr3vQmMg8WTf94kRVlUpoMJ8EnOJNN4TP8xhEO/Zh
2QYTiEfyIJ/CYCxAT+fX57DX7ikbQ3ZafABKr9oIE4gXTyqn3qDKvwkBnZD4K+nWshqQDyfSo435
Opsw0XgrqEmjvTe5J0v2SzUFRKvmXXYGi8H56yl7ZRF+zknpLFmRtshtfFLzFNITuvzrcsccbN9f
9+fV99HcD6ZMD2lZ6hfJSQ60y8H4wJLP23tg+/z691efH6DzCEaZoEjDZu4/1AWL0wmpgz1Yli3f
5xvWzBHhDLPuxicow5WPa6EuJxBiHQpxJOguP0weuOKJFPWjz3kFSVH0k6Mufd3kTEsXC837ui7T
IMnDjxlpJD+2hevsOBLb2hk3uuuHPOtzpIED1jfJrViGrn9sIJU1Xbn3xlUeguwnKWvsvVbBfJcn
nUS310L1HhhhfaK+kRYxcXk6B6FXCUhnyqeAfRV4bzz2WjyHukK/EJg3vybJdXyyxMTnDbzwK28p
oEsuRSIgDhnn0zkZ5N5e2NJ9ptAvD73MaXrkK9xBXhowXa78KDNlwSla0RsrSzEyMY8UTYyHq0+Y
idnzvIB6dRvgLqmC+t6hbfOlG4Oh3nHClqvKBO3xJIhCHcy4Q0iXPOhi7ZUPR3mUsZhuCOQpdsax
OHtT3HeQyeT5kGhFuaR9KPP1CRXGy4dEB/WeAILtrBmOYB6hCOuME4bQk3+Qgr8rNPfCg9s78AIh
VccIjH9XZixNrJ6XlUs0Zn2RglnT5ze1I+l8H3c8uDI99h94XrGg8w3g+Ee5TPyQj7U+yCiCnPDn
PEejvl+VwzvRt3t1YNvqGZ6gjKcizxNclb0zOyB/6tGWuXKAdX5zlK74WKFitJPItLlsE7W39A5L
WlD6pxEqz4eFuf8kyfCpcPmXQGbuIWygiqbWLk1ZfwSV88PUONf5axPKlwu/ZzG6tVO38dV7WYxh
hoSjHnY+b1lEk5HP1x5p/RoTAxquOODS5ofQdaFzPC//gDOaHQaa8dNVV48J6EPuoAug7AY8MtrA
51qWJ+Qo9k6D5eIxAX2oQftTXI2o07TyRSkAgxoB2tXtX27JOLrroK8igpYvgXQCnUDKJXtCY/a5
lG15kOP/4+zrmuPUmW7/0KEKBAhxy8zYHtvj2I6dxLlRxZMdPoX4FvDrzyLPjbe2NbzFnWtcJaGW
uiW1Vq/l3oWzvAtiel90axQAxrWmRQU8NYLm3SvrWzUBfzeoMZpo/7UXtYI4CtYYDZzdHCRfnAXg
kbHp1/IweHmcJiOSf4/TFl7MIS4AVD0JizmSBRdjlOXemsai4YKpI/0mEY5FVnFkp/DSuVBDQLuK
CO8fVfY/+gCCzzXYG8Z+o7QwuHL+PZ4AxPVBa7n/688ZZ7aHVOta3aJpe9WBfQRZyGwSffGj6Jr7
EpupXeZdhGrGP5UFSmHoM32pPODhKyZvGzdbUwIxbIA61K9P59YeYsKOvMKpJ+VQG8qRaCUWItPf
8qPLa8Gw/zlLxPiw5lu/LcWYZs0DqPDax7ZpcvIlS0trjizaeNbN5V4MK07H+fEqGbK8luFJCXjX
ogRSuiCOu9y4yVLaPaEGT4drWZIdAY0c2J6qIb4By1l7SAec5khnh4+XOzKNYvn9g614WzaC1CgG
q3tmnQB/U89ZmKaHba1rAUFYgTckHYAbTRFbzw3EhsarzvXHbZB0W+fxg7KIY6t0ZEdVJz+9AUBi
MkHqByf4tdumaS1ptwI+Q+Q7GAp+QolLNuzqjOGUkw7j8AiZvG3SkfZfN/0wCTR0qFsSq0Cahzvz
rgioONXLmWfl5mEYhA7mk1Ve9QOp2VHK+HtqQ9WpDYdXIALWhKVNHSy7z4cBeHnv9MXEg2POm2Hn
kfDklUF483+4mBsc4j+8fHwcXGR2g1PeBYgfKIqcRrCvMZ+/ZXL6dXm5mjpZfv8wDInSTp6AswTv
TGMW4YUpjsDC/KMOqXtwQpRHXu7G4HM6um2afMbm1ukfxNS9C87K62Bz5NCxbXZSOZ7y/eBoD2X2
IxVO8R2cf/XXWgjQCM5Tvsota9pFdGibzdM4q4BG/2FZ01OT1+1TyxdCjgo0zMFCFpDjbflrM0zZ
iYv8d0rXAPEmA2qbvQdcRj9KsLvJlodPdoeXlyiwqmkbsta2NadHqmxsbdLQkxfiiVaUbYqLTSKu
tk2/trXLmaXtPPD2HZcZcK7bqNN5S4ttyCgW6nA2MC2TNoZSyMNEIXUI7m2cS+gqQ8Cnpkfrmqf3
rVsru6DDA0q9qh246rMs8sNg+HHZNp8e6tG8tnWjNljMM43Vg+rBU4OjXLOTPZB+beofcU+CEOHG
0I6+NG9P3cSbyqFsH0iZ/WYTqibSZogBzV+tNDIZawmXH+LJFNKeA/mnHoCRumlzSEjNvbK2gFjx
+UunHxqPcScRZTrap2mGlILNEmeX2vZ04EPfPqzn101j0LfwhENYjczNA6lD/h1c+0kKUuExXJM7
+3TrwDA0X1a0rb2k95wTr1n7bpeoawH+W3wdknxaibef30vQh+bPtKDZQhjvnFpmp8MAyqDJ5XdO
WmHfipw5HFgXpT3eEW4UqMU79wrool6C2su2BpbeemHeFhTcbD70JC6vc9OotRjA55F11tQ4Jyjk
PrIWmL8ebCFfG6ralb3MMG86dk06UwPKtcI52aXT7UWIyuLEh9zG5e83ta6FgSKGnH3bIAGYKogf
x4qjmjwt1+4npta1KNCPijVyENODqkbrroBGws4H+99+27drfu/l46TiJs1/eBaQgy2r3aO13Lq3
ta75fN3YqEMHB/77mItxl81ucJOI2lv59s/3XBayxWQfvN5BCp7zQQBch6SoTfxnKIaF3/yOMsjC
g+22LMKTgBrplT351e2sxvdtw9LCQEsnngqaYsGWjYWyddv9Minn++XGDd6go+1k1aRQvUCMSUGD
+iPPx9eYB/NdTyHlsK0HLQIoz4b/j5Qeezp8tcO8vk4rwaMyJWtx7NMEASZG8+jCQ01pkYXWrwRQ
u6sMgP50dO6aHJxADra0HZKKv62guLPtatuU6DA74vnI7AcVOQH7PbED9yWN7xJSg1flstEWh/jP
gwLgwZqTp7OThk5D7NPfU32q6IvXzg3Ki+Pf8zCtcYIZJl/X6lV4qsL7QYbgXFTT17jn6gX8+H4X
NQJPJCtbgKkTzecJtXDodjr7BJ6ePCLLFSjNXftYcGfYcpOGtTTHl23ZhjFz7ZNnqdd+QEqjGLdV
FKNxze3tJuuADGfdibUUmFoWIhsUBcQKby5PtWH16ii7IVUDj12V/4gbRqLRLWTUZ+lvLtv3KYnd
KLYsAU5i/86i2Rpvo2lOyL9DWR1aeeenWF5y0eb6OydeU3oHx22d68vDWszz2QrW3F5yv4wnp7dP
UGZPnmtKLHBfl2ugE9MANJdH5VOduT3vTohT3u+U+eFjnVCQjY9JVbxsGoEOvqNdEjRlhxHUQdkD
Vg/ybirrlahoMI8OuRNqGmUP+OMpDQX5SVsVDHclKK6nFfMbAogOuUuDPAzB9EePJEjraAqRHbWt
2rorw7m/thaZhW1G0rxbtiiaoF1l4xllKO5RZiefAta3a49dJjNpns2EJypX2fTIa1+BkBeQ3bID
r8a2j196/bCj23FRDn5YovWBW6epdq0T0vL+122t/3vfvtyGYZ3rNHdksnw3AKMghIIW3njPKQ49
d+JdsUj7XO7CdK7Ree1QP5hNIx/Td2VBnnZhD1ZWXr2QJUdV1qicc62wiaoaqcOBO/4dSIDX+NtM
q1RzYzb04LxzLf8oukW7Ynz9m0jEVerP6Is1mirDGtKRdnFb1H0QJPTYenH8k06zPIcJSZ4vm8/U
urZT16UtymSeyf/iHJ7xoA2IU8fK5Bg2Bx1cByXDwurV5B0XWoXcmv/YjjjbTNlXC817x+R95nT1
jYv/bBuO5s9TFTp4PLb9I6eZvMHrMnkAlkWsKOQYlrOvu/MohZ3NdvoO5lgg+0vJwZaSgX7/ZR7E
KtTfNCWaW6czSVFdkaTvNKXtKx6iyLkADnFlvzaN4d9u/f8gKAcaA6hNHiXjao+Moh15hUd3Ycs3
IfdY6GvbMwtVBQFaxz/iPFPeStmBlrHHC97eB93hj8sTvazP/+zPgaszCsikn9uwB4Rnqjp/5/fO
zhrEc+hLPOh6C0VDMuxa0ClsCbXoTrNaPAKiK0Rsn3mON0pL/fIDpMguD+XT+UbbmrmkKAuay8o9
U+R7cG8F7dLUkY0frp1jbOYxkgJveLZdYFjp8tV0zjflo/HpWgBM69qxCOCN5wQ31ahleO9jBd1y
LA5c/e2hzMZpGiZ8+myrONjLZA7Dg2DIqW5JRaADLfb1lFoBKWf7zCbHPc5Zxm9y0H2uOJphWvV3
B8+33RhqeeIPS1Ci6RWgtNuonI1P1+KcyELQq3qNfS5b2f0qqFMhU0jZSpz7PO2F5rVANw6JhxcY
nv8JcXFYHmVoVg/7dkSuo7BEGg0VP/ljc+rruI7GxP9ZD5tIg9G1Fv3oVHq2mhh9j1sUvIssdf8m
2Lb5mv7w4IGcL46HwXu3ZObt7LocdrzYJF6JT9ccmaTzzCZZee+o1BqiGRWlkd2kPzdFCf1lgfgp
ZLgaGf+Zcorcv5igV7MIdKwcuE2rVfNkiARME5+b8B+rE2U0jL4TFUl63vLtRH9YcBOoo+QTpe+J
jRQDdzq5E/W46ZARQN3i38fgOZtZOAczeW9nwHlKFvxDAXvYTa54I73IbuYGJ+QZ2ZREQcpk24iC
f/dZQdKnHSgZz5Xn52kk4rk+Nk0t3y83v3z6f3c3oj8wVIFywfxs0X8GzzrhzQoVIs2xVOqUgcmk
6KpbUASuRNnliz/rSnN1yHn1fgbS87PMk59NV+6KsjvYILMLAfmZ6rXS3k+PHZgkza2Dxo1npUR3
Dus8vG2sfLwGPg6PJtaAauzLVjP1oW3Slm+njQjUeBBzGTU9iWLxk0ybNguivzbQPknjqod8p1MB
GQmSPGlt2qIh4vvvtQQlewWY1YiW8y9Oc9Vl3y6b43OXJqHm0qQA12LM0G7jcwVcU/dLFdRf+ehl
o/lk2eiPBJMiYQ/ui/Fg0ZtJHcYhjZrmm1TbIobOd9OLtBmJU4+HPq6O41y9x3WwQhz/F0X42adr
viuYMw2pZ48H5LzvAT6Oun17aPbTTkbJnu2rwwPdJ/uXsxc5O9B87cdDvGsiFX2TK8HDZDtt826m
aQ4JMigH8ALEThX1wbeEvqT92oHS4Ae6Wk+TsJmEHMZrpPxS9OWtBSYkUibfL68r0+drroza8nrI
5mYEbLtMo4InR+xDD6Vb7udSbBI7BS+v5stJK/CqZmOSRrssokySKmpA2XB5BAbP0F8N6rEOU0Zn
TGzsRF3QXVGiri83bbK97swWcrkUGAPEoKrfQ6aweJKqx/Mg7dwVwKLJ/ppfJw3Pu6SDaTL/DHJ6
WZ38EPIK5crqNBhHfxwIwzwO0qqFe4yTwNPQ+A+Z4jVRHIN59IeBsu9ZC/IqxLqRQgVliFz04dfh
4bL1Td+uuTYBtgPkxWjeql/k8N0jr5fb/XsX+yRm6OX3Xtbb6RTApdS38sU+OHcki4rvHkS29sWp
3MUr+77p+xezfcjoWUM5ea2PHSzIqt3Ql1fhsGYak+WXLj80PTS5pHOJEYzitbGLKJHvDft22Tym
z9ac1ZO0SgN/GA9eVQ9/WNt55c7PSlWvbDamb9cO1m5PcntUcjzMvIcq6B8/zyOerdFImr5ec1nf
pyhk9LFoyuAY9zLK7efLZjFco4iuidM0opsrhpYznKbf/dPjuOuuv+ZXct9v0hUNiJ7lb22IwAUj
TFMykKWHci/Djb6q5/jneKrtfirhTONVrY6pqqKpTlam1GB0PcFP/bANgZpD49nVZP2kGw8OutYN
aPYh6R4jeiV4PZ+ewzXM7udpZhhac82WD2ElE/iPG3S7tBfPuTO+DK1/ZIScnby/mnv3q9POu9by
Vs6zhkCvV9aXnhtDYwtj8bLvg1PvYlDepjQSa7VSpjnQ3HbGPdKNoYh8CJJDJ+6aNSHxJdp+Eiz1
rL8cALcEGdF4oFP6D8r1n9VUHgprevByfuwZWUHCmD5f89upor7vjZgR0t2n422Rbttfqba/TmEt
pR+I8WB7wYFUwQ4o/SYCLcNXloLv6HJsMHy8ntUPgYGboHaM0DCFr7FVg3IAJUorzmVarHrVfImy
ZuRREHhoy6MOylVghIocPMS6XnW0PHbbBQVEvANUQa6VjhkmXU/1W24JUuEBAwLl2V5QBxp0V2nC
Ik6/qDWiD8M+oJfMO0NSdcMIhxgV3sid9ugDvBKnYuVmYJoTzcVD5lSZQHL3ACVoFArKu9HeJCUU
EL1evlaTC0pFfDnr7j31RJtjxVc2X0OU8DUvpk3r8KJF024K9v6u2Q1+s+vSfJ+QcqULk2G0/TcZ
mAVpYSwnVmLv/aPyl21OoHmwXaKqf1DYBOIgv6pd/jUo8m2nWL0wfmSNcnwXwSEo+G60hp2r1tAH
BmvoFfGTpyjrAyyTqvjpNM+jv5J1NbW7JIM+nNDiElQN3bL8bNBu1v64t/JtrwBEr3zvBZjUBMcE
On16HQ45WJbWypsMy0+vex+9qVWzgqFLmVx5kGyV7S/PTnZTu/b2YvB6XYCm9lJB3DBDD+4/lf8z
L8DKsS2poyvONENWOrJeTG7xXdvW+zFeI+wyHf70ivdSgXcHpchIYfTTHrWSs1NeVSXdldCzt0+F
Vdy2rNrP9R2IxPeb/ElXnxljiGgAGzoefKuILNeNhm4N0WVanJqrcscd5cDgqm1xTJunJjhs+2Rt
s1XenPRsRruh5UZBXi85u00t60XthfT7cSaIi1V7U4z37sZjh17B7s9VIKAJuGRvHki/T+nKbcFg
Yb1wPe8n6JakgTrU9k06YLFfXbaD6e6q16YrrC+SxWh4uoWE+HV6+sd58ne31mO8XzvNGIKAXp9O
eihjeAwnSTr+HMvmkLt1hCroMfBX0iom4yy/f4iNbpZUxHNBwOO4JCqncBcka+QHfzUePjmuutoG
WoQxb4sZ9Z7Tjl6DA3efXclTcgXm/Zfpy7177e52SfQVIIXIe76Lv1+eFdOAtC3Vb/ohCAJYrGiP
gbof2baIptej9+AcrcMcEc2vyRGh4JazjSHA1Vx1SSUX0NlUB7cI9osCQkDXbleG9aOXmjdw1RY1
pOrA6vbERPC9zPjBTscd3tTWArJhG9GLylGl73s9KOkOIF3aQQDsFFaoE6nWkrqGCdWLylWTJyXN
sa1OvrvQoLX5QcVyE/I8IHoZOQW3ZOO6MJAMH2ILpSabUF5oWDvzCgVCVEVmTGpYRiy4EQjBl1e4
4UKg14/3c8r6CqwIh7FrbtsZQBmneB1xE0SW7uzPkAW53M/fstlP/Jdo/ruowOZFAdvQp+oqv41/
Bg9DdG29urfyKrtlz/Luxn+53JdpkjWvHfLArZoSXdUC0slfyFp4M61NbXctk7BkVhMjvQi6+szn
uyz50dlkZQcwta45bgoMXgY+BaTP/Oc0P9fps72mtWVoWi8HnynqYpwCTUMQKarrX56b7Pp023fr
Rd9W2YRVGSKWWV55GFRznU39jiUbr3t6sXfnuLmoG+yLVc8eAlcc3GGNz8CwTvQKb6HEWGUcsYaM
IgIiIGqyVT7r5TrwyXL/j1ZLNqY+QNXq0PxQO/4zv+lurF1wCHfzw6O4F/f+7ik4/hbvl1f835n8
rLtliB923nEgWWkvtx37pP7hj0RF9NEGU8tVGan3P/yhPFUn65idgj3/tcbaYtgOdLRVH1sCh3LE
0hCxA1wMdghG8OoLHZZLQC/WlClMltS8uQKNYDeiRuhQsNe4vhcMvFr1E3deU3Xt12tZPFN8+ntB
+GBBK5R20E6uOsSp2vn+fOxDfk3mPmJ9vw8Z+VLB4etwgAzGeF8yfkc4282l3JUlOdB8/jJO1uHy
bJoMq0UC1LyjVp/jU0j/msX7NnmM7cc6/XK5dcOq1wFbfBQZjga1OghbQKhVXeGqvHKdN3y4DtXq
siLt+1jhgJAW4b623D1oTZ9UdTuCJXBlIzHEMh2w1bdBZzUcwT226D1NkjqSXNzZWbwtX6ljtvy4
CcAliljJGMDskN3Zlq/UwVp+S3CFFfCWIdmT9EbGvzJ26OuVk7fJKpr/u6ivkrTo1IF7HOIM1Rcl
ydVYFivNG3xQB2TJVLaM18sGsvCG4vXi3p9A99LeWVNE1cqh2HAU0YFZw0yEM2eL5bPukVTdy1x7
1410T70ASLh29pfXv8lU2i5eFW2Koip0k0x3IrhP56s0W3EtU9Oa4+ZT3PZjPiLoQ6gxEngAuwom
cHEzmhcru+3n3uvoIC0cAid7ANHxQY0/Udgxjpus4ujwrCorC7ddzjaj9zyF31R9Qh3HFoM7es23
W3gdxHiwN7XtveWiJOux2JYZcnQEVi/9NkelwniYxn1o3bfbXted/6iPjFlaeIuVietFlJ8Duil7
6OgAqwJa4rU1o2E/hcpA0+EKsu0044TaAVvwpFTDiKa96VC4X+xiU77d0SFVKq4yZ/JxSqpiceUw
53YGocXllfG5xzs6pgpRlntWmCBJQ56y+YhqN4u9BerV6deywJ97pKOjqzoZjIWlcHgobfnDS+eH
VvI/fT5um04dX+X5fPFGDICgQDqhfKeaNZicwTY6tkrkOQfkvMLFDDSY3ELZfFcTMNP0Dyqr99Dl
WXuG+nzTdtjyAR8OPuD2zEQZ5ugoI1dpMV1T+uqkM7gfVq6YhpClK55IL4jzlGJh0qT9BhhhWY4v
l9ePYXZ1CBVHnUoA+QDkm2TwuwM/9M5OUUYygqzm9XIPJuMsY/pgHDpYHkctlMKTDbUPlij6GwvA
/D0FPcMhGcWa2o7JRprzkilryzrHwdkhuzC/DdeU8D7fuB0dQwV19jLxckwuEdcFkjRpDPIvdS1J
Hblj/DhkKxcQ02rVNtUur0AqlcBOAar6fYuf4qDaAS/5KJP8JhXDSjcmM2kbrAdWgqYGu9zBrcOf
QJ4L6AiwTdy9gaNDqmRNQMnmw5kHJ9mBSwFy29eXV5Fhnep4KpS9jXEw0uFQuZGbOftweGtAYne5
cYNN9PrqCoTenIz4bJmMYLXMIyRztrW8OMWHxT/0vlLEW6Jbedf2N824coT/tN4Mhl7M9KFdKUg1
FFW6tNtGxXyfIBWXAWTc9/W+IF8L56kY1/gRDQ6sF1Y7TecqBjnGgx+oHV68IpG/hP6dtwa/+Xuh
/+/N29ErqwtUsYdJt5j/23u7Y4/P0+N1cLq391P01QIafGWWTUuI/Ntmo1fao4sZPgTtLWm/KZJE
dJOUPeZDc96qAFOom6Lt3D7G422ydnM3rUzNW50RhLvFjHbb5hzaWTQ0fMUahpZ1PFXY0qVkVeAO
CxZq7PFR58ury4v+U0OzQN+twhZVLbmQ+XkA1TI+GQUQbkHmiCs33l/u4tM1iS609R93CI7TRP03
m1rVqWjiwDtBsnLy9t7QD8mugChmvXLtNA1nseAHX2MpH4LcwXAoiv2iQdHfU+pB1RN6V5cH8+lU
YDDazmX7LEhG6mbnulWAEvZjw8e9m8pYrsy1aQTayq8qC6IiCaFvLgZzIF7/VYVxfc2GZi33Y+pB
W/8e1NLSwHLzs4z5byEh/0ct9+cQU7oS8Ew20hyB8LyY8eyQnuOy9+W1LHwvuQmqvI1XbGToQN+6
XFbnM0Wl+Rkshvatlcr8ic1yDSlmWK/69hXXFdiT46k4SyzMpymreZSCpf9HRePkum6zNYUB0yi0
k6hf8xKl6IX3JqokbvZt3DvyCBZAmX/ftFZ1fDBx4jiZ/SQ7g0QlPpSerJ6Xgqo1/m/DOtL3NV+W
zchEQ9+427LnuitIGSUjUz8Bkp/WOvl084Q65WK8Dw5NndoNija0jyopXhYeXgCLdsj+PNYqeOy7
/oG1pzJWT9sspnk3kvuByMmUnH0QJJe4fhRDEoHf2t9fbt+0tDTnhupG5w+OV5zJRMAhregzmBmn
nZjb9j2zhk2iizCa5uEZ+NJzRFX3LbdBW9igjue27+JhJe1pWreaeyPwgVAFFGRnFqC4cNeO7TwC
8FaE22K4vtvFdpDmY5G7b9BbPUMWvL8qEtFHQbGq7fHp8R0aa8v14cOiEr3P40Ik7lHO86949J9j
Ul5zNl/3zNm5IVsxlGG2dThx34ihJ4OfnDkgMF99NlvRFNNv1ii7ozNWK3lEw3To4GIPOqJCJq3/
FrethbszzrD0euygzb2yaE0dLP7/wVo12BJqqKYXb03QxkdAbsg55Mm2AjlMxtLth+YZqv1ByFA2
WcQwG7Iq28dSyOuZ8fR42es+vRWiB82rcV9IiqCwsjMdBu7uW7DQPFkO9r8kdCLGpHP0pe9Pe5Z6
K0vYtMA0P180+JSCEPeR5MFLnCbZcZp6t4eUAH9D9WR2BkF/tSVhhdFpzu4gES4tD5thPSU2hAqY
XyVRV+L58LL1TNOvuXvImoIGdS7OThbXX8C5jtwM7WX9tql5HXNMQaJME0jSnJ2qcIZ9Eaa5dQUx
83olSW34fB11PFhTkvcZdtk8yTANCc3/VKSuV4xv2AN1gHELXvNBeHi/9gvfGQ5QCBiaXRCD5OGZ
DOPaFBgCiQ4xphDeCwjIKt5cJVns7ELwrag8wkTXIB3Kk9nxgA2eKzsOV1zGZDXN50vHnWvwFKbn
jPMpiGTYQS6aonKs22+b9qXjD14v2w768U2Hc7Sq5yqy/U5d4YmVZytnUNPEaD7fBGEZzJ4Ub2Pq
WUeohlb1zovL6htj45oCjuFs4mte3qciCexizN+8DgIoS/TySL+rO0kP0nVD0H2Mv1Iw51nK2ugs
mq9Dx25sHTq4AFHJb23BYi8KQfe5JstoMprm6nkz+XhvmbHrdv5Ls5x0OagX/w83A8NC1lHKgeP4
XYYM79kLibVrSv97EDbV9yKH3mBZ9WvpRcM4dO0u7OQjtCQ98YYb+XcEeXInOkV3qZrXqMAMAV7H
LtchPLJpsOmGZBDlofOn9oZ2HAQ2paQqakk3RiCshl7YJnfRAc0icQYnrsf4TFDSYEGErDsObt2v
JcUN7q6jmQk2p7KXLX3zRif7EssuebEgu7PN13VAswcW2Fn63D2mjLDXti3D244Xc7DRNpqrs6Ie
ZVsRehRx9Y20YGUL4iRcady0lDQf91xUD/vQ2cxwB0wcABfBepUfSgIa5HFf4qC61pFpCjTXjue+
tyEv6B8Vt9pbWthjtSuKibKVSTANRPPtsJ5yHN/a+Gy3trwpWFE8yphlf4oOAqmXF6mhCx3cPDRg
UpqcOTlndt3WTz0tgv6Gx2yog4iTzF1zPlM/2vG97SY7C+u0PLe2/SvldfgtJPTFTdSmYnIW6Kjn
xraSvpdNek4ywa49mpURt2m366lsr9syX1NdNcz5f0DQuIOoJunYG60ceku57SNqeCGEhS5PiCHc
6gjoRpaBTRJO3wiKxe6gkJJFPJ7iveibcp+pplu56JgmZBnfh828hbS7V8jQf5sFSa7bIX8ZbJKd
yhbUepdHYrKU5uM8KDxW4+0rjUBFKnGmhuRKte+Syq/LFWP9Zen6T2obs665OgdxWtVZsnibasi5
SMlP0xQHVxzCQl4BPRncrkDfhT09bsrHAFeU3sueyyG8yVLrGyqkNw5VCwS2Hwc8lb1/pM4k74GC
LcEdy7t5m+ohxqlFgrQaSpcJpFJSJeeTV3Xg6peJApeSyqzc3SWpclDygGMZKuEbgpebCSncqyTo
MgGZI0HGlZEalqcOsM5JxxjG55xUCnI0prL5uu2zcjeL8LdV9XzbDUDHWLduMjdOltO3UYADIXJo
b703jZ2tXAEMS1PHWFu+QgTyuvIMRgU5Z1E4prT/2YKRr1pLGxn8Swda91YOJiHqleeyCu5QkTXt
y5LBbAHt1oDoplEsXX904Q4K0HbF87faqf193GUvfoY/Nnmvjrqu6YSZTicQINqow2i7vIBQW7om
QGFaRlpsIFMrkl7COtRzvuD0Wl/Xqq3rKxaUt8Tve3Z9eRSmWdDiAxj8LWRY3PIM6GO1QzXpcOyB
s9jHU+qsKfeZpkFz/tj1sjnzfP+tKvtB7Z0cNSaRhwPt8+UxmNrXfB+yfFkSZw17UxzMe8xJUgj2
STDN7S63b7gS6dBrKkB24Q0zEh+Z174KlFE2v/phpMCYTqNQexZMNtnVIJWfwEWG56YvgGIF/Qr0
yjA6HZttS4hMTR5O4b0b5K90gJbSdTaAZP7q8ugMp34dnA22JZWqEkSesYdKgd6Lu5e6EM8tDgjQ
sJftlcUtQM4vd2ZY1jpcW4FG3J5nazFlq6IU8qBpnDeHSch7q4DM2OVeTCbT/T7twe0eLsfOYPol
cL/fAV+WrXiMaQhLpx+CSgHobRbOA3tzM98+lEPhHRLE4EjlCvRGQDYcLg/CNC9aBGB8KATE3+W5
hVgiFwJlOsRrb7tBBPvJ4uLkdhArudyXIQroxJgMOYXWoh52E4g1Xxd27V6jAEniJX/1CdA0J1oQ
qHAXEKhA9t+mwkVip0iaRWmlL9cIMk1D0IOA5eU0IAF9U+H8Nfacn+VAIN1rb7yQ6ZDruhmsOPVD
+jaF1bDvbXDHtz7btt3qoOtWicYX4+y9tSiGv6KgZYz6bphWnM5geh1uPVoS5KQZ3rRUOAj3Kmw9
Lh55zfN8JbFmyEXreOvE7/JeTj59czLxm7IhuFFDduCdvG374UAtaJh6Wbd1OJp3l2Pbl6PlyHMZ
OjaPVOW51qNw7CH/fdkbTPZafv/g4TmEFidSVP9LdEtZ4gGiwmWAbpwO3bEtv4VMR0/ffEiQdEh4
xpbcN8rythqI/Pv7+xIAeGjgybONpQruZFX8FsQPtqXrdHpMUcRzmQtkJiSDutTEQf4d5mJTQQoL
bM2Nh84WpOQ9op4AYGMIOy/yXDU8cbncUlu+Vk71+RxTHYNNgiHraYn7Qj6kYVSP4KsEV9kaPv3z
PYLqSOwaQg2O8kH9TKBCmpdNvWdz/xRTdgrrVcJhUyfLxvFhmXq9sMY2bINj7VU8sjO86nIIufPa
VjsH5fuXneHzuEp1eLZNGw4lZyc4ttn0+lf6iY/1CXApf5M7UB2nzSHZm4tqCI5I0/2ZwsSNErqJ
ToNRHaotUzAxlKLl3/sZj5VpnXQu6Co3yqJQHa6NIrI+8Yni30eWJE+KjfYV8buuiJCamJ8u29+0
UDVnhoo7kdJS7BhXshwjntAxPjio4f12uX3T/Gr7sjenCUfVOi7Omff97/yCfft31q/qi5qWqebR
EPACpzTDs6GIl9SZGOIivHMFLHRFS1L6D04KsZ+Va7FhNDqYu6YKOXg85p5oDTULMtKflM78OglX
vc4wHzqm22tdkqYxY8fcmdsdQbCKnGDY9CxJ/4PjdoEoQ7Im/pEQv9gXzeR6u4L4bI2dxGSeZY4+
hgyvySpbMh9QUNu+ojXJb1lN4z1ektfOYSb7LF1/6IIkXlpD3YOcoOKEGeigEzME1nTYtFp1aa2W
+bMHxiVywgA6vLDxcn7sVaOy3Tg67HVbJ9oGLePMiScQHR8hX4mYKsLyenZUGnUsmPeXuzBZSfNq
OXc+JHyV9V1lDv9SpYl9D/q6+mpb65pPtz3LeZhy6zsO3NZxlsEdchT+ylnVtIY0f45zwNOmmQZH
tuz/f6XKU+69NA6UHzd9vo6Ek+AsHkSL81faOF/4/+fsS5oj5ZlufxERQgghtlCUy2W72+1u97Qh
emQQYhZC/PrvVN+NXx5jbtSuohaSSClTQ548h2ZdhLTQdXdDZHf/d31Cfp7m0DLysZ9Jh0NlvbYG
gudXIhf4GspdS1RiVKV2vvRToW50UXZH4g8f37bM60hlwdfoN7Dh5a4qmHePnQ0bJkSta6JvUh48
mlI1x5SCiXuuRcxTfpwDcjMaqLTkJQ42S1Zlx9md6qRV/c65f2MprMFyYF5I9TDl6jd4MGiEPWO+
CUzPEqfYhV1udXFxoBfhZBDgUZvbUP62ZemyqBundzxgIHGrXH/varexQ63h34UPueKiz9RvgJtK
GRkv/YydSRxStnhPLgiD3568rW5WPq9QtCEFxKduwSv/oHovIQIs/1mbflscZFav62Tl+qkKer/P
6/bXEKQuxH1589lKTUzkOHN6yPtx2ZNr2whha8rNLqzKeVwmdkcJzoIK4I1oUTgBvf0d/yrQ/5u4
4GvAXEqxDQ4t8W5ZGgQl1K+IT7O4C8RYoAQmNDn/TEnWFc1dD/rM/i4L69TmUSMD4EcOlWAoWOFd
qCoLaQADMfYklf7Edxxx4+PXYLs8qHwtPJX+LkuZokZfV/pbgMLXHcfaan51tNfBwNpGananrGf7
g87n3oW+Gx2ueu/ha3hd1wBBBDYJdicCR9R1JHu9NJ8g0WVkEC0SKmA70/iq+wZkjY0YUh8rnuYT
yKWL7zqQX/1MHTyW75Gjv/pIhvZX0Tx0qt7tHdQsVcz8Qf5nuVGW4swUBH4i5PLJDv4eNe6rc4Ku
1nPi4skSjNNj0qZjYgJ9AzjMjtNuNX2JGC+CnHS6xVt8fAVlTTS3Eq8lO+fhV2MOBn2ZlxctL7zz
8kb6Y1LIj/NyT+wcBaBu8XfW0dbAL/+/aB6vk2PtCzQ/z8aLnXCYj7PO8+TtGLA1+NU5rCrAp1Vn
KPxs5+YwFgjFX8IlO/jl4e32t0a/CsjtyLMWhRUmyUGImHf+e4d/ua7lVRQOwKKuUZ8+gYAgCA+t
p2ikHXfccaqtRb86gUksQyMbjHsY+M1FedtzspuxmiNaLgevc3fMv2GeNfKhN5kql0s9oOu8H0gG
mlGzs943osKa2A0IIuoCbK1BRZdG2dSRKK3nY9UOv68y/xrqAKB1N/N/I3cPQ3nXmB3Db1nkslBf
LPdAAb8yL4tOcjIdOosLCF569nBqG7O6xjWYUudS5CDegFbB3ImonB/zto+1P6AAYcdft/q4fNiL
D3CLbiZzqXQytQ9CQK4iO4643KR9xNieTODW5K68FpAGL+xFrRMNEiTjiVueDhFqk/dSSFuTsPLa
qmhUBYHKMQkaSArM1WkR3uPb62Zr6Cu3VawxZpAYupifBblT2bt62rk1bY165bP+QjXFM79OZueT
9T5T9/ntIYeYuf8ckwB8ufz/YkbnZSg6mkm40vyu00+deMwzJFeHLnLZu1p9wQH9OqddIw7GsOqs
h/qwhCy3ln1h/deq2Hv13TD8Gm4AkCTImS/WUcv3sHKxB/5u9V5p2KvZCZho5bWtwf2nSjGrff2+
c7+m/mMffBu8v74mcaB2ChYujb02D5cvezEPudNOmWobeFZGbhygSTxLD51Wx66fv7491VtGWjmv
Vn3rsQwSMFP3QaR/xHDaJT3ZGv3KZ7OxYBmuhvBZnj5D9egJVPdR5psDacNv141+5bY5MOVyQZ40
GUE0lamn1t7aMtxZm1vjXzluQVp/8N1CJxnTICn/3Xj5RzaFR6cSH64b/sp/l2EKRk/i5MfJ9DBY
/VWMzofa20vAbgTmNcSgqZamyCs4gHGmk2X50R9+K+GcljFIGqturvqINZTA9N7UuAy9UNo/BJUb
j6Y91qX79HbzGzFujSSwnswmIVC67rv5gYkpMXTvsrkxwWvcQNsF2ndIpRPpfpiGMWkynO/ZEoMw
4vj24De8a032VoatQ2Yopic9pOGBqU5MncV83NOW3YjTaxVNPQZ8yXrYplLzHXSDQE4A3ZG8inPw
5upURmNpo6C/qrwpIGtet9ItQKkjcMIifh3GYg6a42LKPZanjYi6hgsY7SjloJzlF84SXQQ1MBPL
IXwwcvza+t4tGEuLQ4s3qbdnZss3Vs695KwJazz3Jn74vnPmiFlyqsYjRBviILwKzQWDrfxbTCDv
1VmGTYKAogX58iIWAchI3v6EDc9Ygweg3F7YUCxYt7T4hcveIyA3h+uaXt2A/UoawB4x8HE0UWf0
IfOWK0d9mZAXe1qgXail9i2azkni+fZW6HQH1LThbWvEQIFcUEMHMSZ9P/7VVfMFRRRJa/byKFvN
X/5/MXJfpWEW+DDK0HyGltAhWG5StpMQ3ZrLy/8v2hZd0JIJXNpJqf3ID5xonsXONrbV9GobTg0e
leQMXjwvWJKGzEfWXKcCQ9bEbMwGhdN7lx1SOe+8dHmQ/bhztN2IzWtAQIB9qyUVjJ3T+7q4AQAW
wPLHOtjb3Lcmc+Was/UL07U48I+pqw7BuKAcyTVD3C/lXm3xq10ADLA6RQNmYO3Q422n9yn4vHgV
QTc9jCDou2OjV2MYOlh5KZnglXSA+cPmgwnjEG/X3vCUsw9Oupc1eXUa0MXKWwvbZYZwhMkMsu/U
Db8Klf9GkWAZa71Xlrllp0vfL9a+lqOChCWmuvX7CDw+UTGe8npI3g5lW61f/n/ReggAdz9oeFa+
NAdpyzhd7rrdGLzV+spvTeDpDkUQY9L17FSl4SMR/Eyp/vz24F/1XZh/5btlCjZF6OSMidJV3Ib6
oJ2rxAbQ9OroDGXmCYT1OJrgASIkzw5k7z91zezsJc1f3c7R/mqDDboUNxyJ3cmddQUS3ZtJe39F
Y494uZUH29Ok4OG4M8mvK+agt5U7s6EUQ+XjJD02edK1v2RKQUYOedILzBw1CvVYxC1toICyB0/b
8Iw1KGCkbhmALwBnd/NdpTZe+ipO+c3YPF819WtIQDv27VgGtPjDZKvvsgyY8MHt9u7GG6FjjQnA
zMwkNJidLmXQl3SPRdsdszaLq6KIufz69jdsrIE1ZQ7NfdlkPBiT2njTnZ+CuTqs5gO1zSMkPN2E
OsghVbM/XrPVASC18nWjy9AjzWUVMP6DTvlx6MiXtz9lwxPXGIGeDnSiSEcnmejv+Jj9HIW3V3y0
1fbKy8d5hJ7A5T3dX3gsa3uQzh7p/6s3BFhk5eUoHJ54aP36NxmLE9G/6n5KQjueAEC8ATQ0winp
QM2etsZWbyufr2QQ8AHMHYnfh0fPe4/kgNcWiDBZNOiEA2kUZqe352Nraa0cPnPaoi5KdGXVXc7+
muqRZ59198ljHzy+8/yyMS9ryIDwgwoYVK5+NyyHlqy2VbIo8veqD1hDBny/HvNSMIg1M3umWkat
AJfUIuIhIwj1fpyPe1yXG6FqjR4oVKdnIvDIppr0BzCbzvtZD+7B9fEes/i83IlYW91c/n+x03rl
FDLQUE6JG/Ynf3Fv6ULe+1QdK5nuHJO3ulg5eKU61wtDW/8efTDEZb381IbTX+KFx576t29PzOsC
wzxcE+lUMyPcawaQVYMtvWW/peNDe5xEk/gzZX40A4GElF1c46V4ab2nRn+os/cCpYh4JL3xhHsw
zp+6hLSMBZK//0x7kbAuT5Q/HgT1IlN+CSYW+Tn5UKg9VeQtw6xCSEj7rKKjxVkTnNeD79/b+plr
BX5y/+/bZtnqYRVJlFcBMTtjx4BMUXUsC6QorBekt6ZmPA5RGPH5un5WMUR4LjLFYQvHnulBV2ME
ZLADQ1cQvyN7gIYtz15Fj9ZvNEgg0EkLKuYDIJw/02Lag2JfFuN/Xm2BbV2d+3PDa0NyOyXEkL9e
8Im1y1M+XiUEi9YvAfGFl40dEXm3oPXmQoZbEOOeM+AvotLr+eHtKdj6gNWhn2lXkjybpyR1yI1p
qxuVlqcpS3fwiFvNX1bYiy9Yhrn2QBs8JQPUMF07njMiYwKd6+tGv4oRbs3xMF/BQEMA0hpPlE7U
duFvtox7NH0b29yah8c6FYovJ5CY0B61nk3szel7PX7zy9s0yI4+OXF/L9W+1dXKr7Nm6kYFxmnI
1jsH0dubvqsfQ2/6pBckTNLuV9UF92HuH6+z3crJW+KyWVrwkUpXJk5KiljRENJ+eg8VteF4awoe
UFgsblPSKVl02D1PouHh08hNt4fA34hSa/HPxQl9f8wzSE8whdcO2hzHOTyhfC7Wjlfu7BAbC3hN
xAMWmaWbQ6ywaTg33p1wvlv9+PYEsEsEeiV4rEl4qOsiVcjQ9nJfHYqkiG4/zfftp+yuu8mPKs6e
n7x35L17Tpakjv+S6OPH/kYeIXCFn/JwSt+dqoeLMJgX7T0yb1wV1sQ9C13cXI8EIwrOuoIEsn8H
cbMuNBD+3tnWN1bFmrVnHkSRZRwf3VUuKnuqsx30dbHMX0WDwa0r6SuMnuDJuptsEhZ5DB6iK5u/
fNGLWMbCyUu1xJkn59/b6m9VP83Dt7eXwtYqW7k+aWdaGzpOiSUBSp5OrA6RUM92PH3L5CtP575q
7FjZ4pe2EjLxhdSoi7mKfAfFF6s9nIs2dQo6XQJkWoxRq2nuni7Ua2THTTZss0aALbxuc9z2IOQU
F7ci3oNMbTW72lszZ1mGairAeO4ci2mK3PowFTtD3riwrJFeTdnPBRVD/ssMHGfG4sRT/zDg1EpF
9a2BpkXNrnkGR3nKan8Vui+qPE8n3LsKCrJqx3Pk3y7vOi9RrdkPVa9HqnX2zPilZ0YfT1+TAAcE
B/V8dlVmA+vnEhxfeFUn0jYUxTLhyZqg7Qudr5S/3narVxe+4P8RAieBrzwKY3fKn0+mghBekasd
n91qfBUOwHGGczEr2R1fqqeip9MtHgf3yPm2Gl8FBH15S1ZD2IIIzAncmAGNWt/kSrjF09umeXWJ
wjSrmMAWwdx5mSwYfFCW+njh9RgKkr63k3xqQi/M42YpKmD9gDB+u8etT1oFCs1pt/RWun98N6W4
w5X+qaqh3HNd66tl5IHj3utDTv9gO8nMuzCTeIhYdNtfpVIsIHr/v+u0KeuwtgoC8jpnHY+oaIIh
giTtHsjk1XiE9lfxSLdDa0nbur98HDkiUjnOAbhU7wD69eqaswy6WJ31UaMPYoZRuL9GRRoUXbYB
9ePW6UEm7hR7R/J/wKH/nGrQyyokBY0/eSjdAdX3LKc++4RazDZNMPtd00Yy5G7zbZhUWblfrEdn
4yfgv2pIeUPraepRTYSEITmhnr9JY1b35o+aWSMPmRyD5Zm6k+PdZW45uqhKmcr+iTLbg98PT5sN
mkciE7WrMTjaKmUggTTk6QJGhb7P7nTGSg4q3gZi082NT9PeTsdBsIofzdAa5+g6Jd/TEH/1aCr4
es8qAKFfcFqgd6m78LMtgG+XrsjPDSsTp9slCd3qZrVmxsCDAggSW3/8tqvDZOkdE0Z2kd5UxmPZ
iPCRUdV+vsrD1puazAXYFgLiQfPMd+2NDOWAd3ak8fVOiutf9v+VlbPezAi3GvFmAeN6E5hGdrhU
lx2CkFWdJ7yD5y0h/4odzzjFSYYVBFSPZGryjN0ibdJzfSdQ+M6LgzdXeSljHEIKcbzu4y9e+2KX
ogAlpyl0im+HhT+lI9jUfNXusTJuRMY1E1wA1UfcipT8ygb7U/uIKxVBD9eNfLWTDFSzhjdEnbuq
L+MBbBMRmH92pmxr5KtdBBwG0mFtH96aBZTKqcvEAYXQ5sqhr3YMW5G+wtbF75ohxT1nJEtkDHt6
2y4b8fbfpezFjEqm8XjAeHcWZfuYzlDwrJbp1Hc8vG70a/QzZN5YWhmX/hmyaaJ4pCt8ehvyYMID
ztufsOH+6/uOSbHQhTT8jsAzAfl34qLVHwvpfqnd/PR2Hxtm8i8z/8JMXCCOgLaO39mGmRjYrONg
QLwPKfZi5ys21pC/WqAFHriK2UesVFWo2Y9hZANNVJ4F9c5Mb3VAV5/gF5hZPo6/UJccNEmh6tqe
phnaaW+baKv91TKVappgJk7vhkWDF90Ye/j/qC3ban11sCkDrU0qbPN1KabnaXR51EMab8f2G7O7
xtGzpQknH9Wet7Qbf2YKJdsiZU++klfpwgq+BtJTT7kOYz0HxQAYHprCfJUKp3DfH36+bfytL7j4
xov12UC1CgqHtDpDVypLiCs/QSjQByHd3g1rw/5rVH3mFvk4QlXhbI3jHkjfTrEK94iStxq//P9i
9DQtqbJzoc4iFTzuOJlPIyqDkutss/ascWC6kSX909geHH2l/yj80PncG3eP5W3L+mvX0tnULF2Q
n4cZ5KioGMR9oidTqKOemWs7WfkX8mWh6qopRcHtNEcCJyrUPM7wA1Sh7fjB1jysnIy3aajbgMmz
CYfuMNiUIMfPd47dG42vEfapQmW5a+bm3OCMnzCF0laIBfy4ao7XoHpLzOIMymZnTcHhITKQyDEQ
iEVzPV/HBsPX2PpGjHXHIZ1w5oBkRo1r/7atfx0BK19j66nn113hNDgaX4rBqTZQgFLBGE/lXvJ1
Y42uZdOJ1zt4QypxAJoalE3wT5RrG7lecVW9iuBrHj/bdU5Zj7o727KWESkslHVkPkRlg5X69ixv
LaGVJ6uBBRCjLNtzp0BKJQHpiDXkAK9sfeXFBe9AGwp835nQ9vGf9aE0dRXgAdZZea/qBJsn4ldn
Ys2RswXUMnknds5YW3O78ludL60mtlZnzYomArrMj9JSysh1pj3g+Ibp18B6YbrBNa5XnYce/ARK
LO/bqdgridlqfHWBU4tSGloe7ZmGAdiAPV0dFq5+vb1oNoyzRtMPqXRklcE4eD3tsfdid8+Uf+9d
AtB1Paw23yEsTZAhaYXwP33NDGPHy9Y4E4ATr+vg8mkv9sfBqsX3qjk/ixzXLtAZE2bSw5gGZfJ2
B1sTcPn/RQdZQ9s2M0171m42HKAJ7B/6an5+u/GtCVh5rcCdCJjBGeaxCMtCZECODaDMRZ7vquS2
4GsgPS+6XjWOVGcpwLyb1f6hyq49P6zV0DNU3BhHYHppqX9yUAzHJpie+8vu+LaBtqy/cl9U3Otl
xGP1mdeNRtwn4rlXXHx9u/UN868x810x5MAoO/lZz+JIL0EHxGw35f7y3xj+mnRPCA2OF0ipn0F+
DZ/q4GGIP4Pi1y3ONe0eCjqXHpdUtG+aX3buaNza3XeBLeusfLdQYQ895rE+Z3b6yiT5K715PNQo
wTm+bf4t61w6fuFatHIH3ykr7Luyg9AS+IF6kgeH6xq/dPqicU2N2zcTK8/Mo4sXZazupi9eWTt0
DzW5NfyV86aTrAetEZo90zpxwIPswzziev32+Lesv9pyMwlGK1EG6qz8pTpwI47//AsXgqfrOlht
uyRsMgoWhvbMXZwLGyykM2vFg0shw/F2D5eF8spr3Zpoz4TuPHcuGEQhpJVF1oAgS4Dh4Hhhna90
P9y83c3rlvLXyHrIEhHUVeGKAZEXc7hUCLFxOnr7smCv5rxxAVrtwagGbkaEHoVEdHevDRityGUn
swS8hKVcwjJyGzVdtW79Nca+KcWIJyCBacmmjyhCWHDP2KU82TLVyqWbQo9e6VB8yeWqqsf+gV9I
VVJe72QbX/cJf820N2hvpB0gT2fjQHXs32YQgl3h7Yneavzy/wuX7uau8kUI3WOGR+AIlDN4ucd1
/rrGV96sA7/ELayrzgJ4vzMJ6vB+EnV51THFX+PrU6Qg/Fqn9bnzpuKf4TPm8djTe8pZW7ZZebNO
Q2ZyK5uztjgnNnrsTmOV9ofrjLPahhVUKZE6E/KcEmgI2ABk9828VwO2sSjX2PluSX2oA2T1Wad2
iZuueUwJOIGzfM82Wx2s/LczLA1lHuIGKUG2plqI5oCQvIlcqq6jQ4OY6f8uTWLzJZQ4o8D8zhj/
i9QBPuQq66+B83YqCml1mSFNZJtLYdISYx/7fF3jF6O9cKqsbZepTqv6bKsp+Te1Lt89PG9ZfuWx
xAtqU+a0O1O3LyJVzPZgvfHjKIs9kMbre4y/1pVVk8LTJ52xMjM/f6KQJzxSmTnQh/Tvx27cQ/Zs
uNcaOZ/6fiPNdDmmlGDiT/tFPgf1bi7f/X97yX/3Sl+s/FeYfMJRC9cMMovmOzAIXftRY9/8rBfm
OgmFWNVvqNCU9ZHObDgNIwjI02jhi6jqSJmeVEBeuOPMEzq3VR4BDdAmhYZtorKo8VpLTSjpYSjy
wk3wWEnVe3dp5vbcoPBNnkSmpVBInlDLsqTAiIX6omxfzzIeAjvrSNYY4tFAUYMeGm/O85gSVuRH
FmTlu6YgY3kAMenSHptO0YeOMvVA+6Y7D5AfMXcG5+xb0JcXc6xyp0zCwG+/4fo5fSVNni9Jli7u
D9Lp/ENAife+m1P3YEPqPdm8WT4QLy0+ZlNNTtpTCr1RHcZm0vxR16VDIsD/y6+MVf6JCkfJRKWj
PholF4JnXhAHutYEJ1FP5jg1vvrDleS3BIed6QYKqSV49YdQ/JV9BZo+7ssRExzOwzst6cVieQrm
fZXW7PfQMLDrLnhSgHoYoJe3jb/M3zlKer/gIsQ/aDfkR+uDHwCJbMwB5wpE99ZkXiTqfqRJxi8X
YGSZP4CENrtDlXHbxoOrUJYECtExrsKae9FQpuZTltfZkVJvGZGudau7PEXOIxWDMx+6AMvaSECq
oszDvDOvKpKl48UdwOWsiohXBwz04b0+kq4bgog5pvmQtSgtiMgStkfQHtvvPSi6OVjFZIEDIHg0
8cAwIjoO7eAOeCXs5nsSLlA40ek8vm9aC5IViiuYGkOPHmQgO30zzII9Q6WqQkUwl/qOsCpgoEdD
ReCpCxv2taktVFCyaXbZMXWU/hLCCu4Jl3Pw7E3EDj/IWLV+JJzcFXdq4MOz1MCd4V6ZAd+ats1d
zef+YDyTf1PD6P7JXHfOzl0hl/pQNR3zD14Debp74ESQMycDBB9K3wnJMatq/zRzR/6WXae/6UVl
71ONOuZIt3OdVE3lHCEcld3m4O19bkC2XkbEdXGuMMavTs44YanqchEiWoS07nnIPAFWBsK8D2RB
SuqxkBPvb0F56NpTl6Xpn8ZxL3mpcIRWJu3E0ED4D8GimEMgZERXmocgxDtR3DepeNeREWNxoLEG
sLYFCR2K4ILOxlQi5RLbJcwfB8XcKRpGOoLBm0zBr3r5JyrT5QM7QLXpwmk0WtnekgIoELDSjukD
rxYmwZSXLTRCZd2Ikq4WKfMDswb4psGVVZCUfirqB4eZtjxmWQHfBhDNtWedc/IMRqxiSKhEOIhH
afG7qGakDF2hUbbqd3DeJzJ0ufpQ2kyloGPXtRej6jFlMR4Jm+Gk+MDrJzZjBfmm0R+VAwK7KJxS
PNwWOBqyiMhS1D+NA7eNBW6tvYzHwrLl5AZtmj8AluZqHH3HfjiA3c3LnojPodAJFYcsj3Tv+vKg
cM9VsWrHEdOWDlATg2CsCZIgnIMaFbDgiLzhdIQthN9DTS5NA5LdCHBNVTdGIjCBgo6B1arsBhqB
Tp6eFshKt0en84MeiJq6JTcY7NgN0ZJlik1xynhK3xVKFUFMRhACRoHnyfrZVq1CbY7Wpb9EvBp9
lmhvcWvQFXQuajQJKcb6nfFVgWsuTfmZhSiW/Vh4eBiLjDLzeKqIad372c6tn0fO5Jcggg1G6/ff
hM7ofNCKOvRX1mXljPyq1bqPuMzq8CsPmxp3EOJAE/IrmEP0dJ/ZBcVVTlFycTvnwCTZxA8mn0/R
Qt3Z+Y7HVuzFcHNuzH3juiM9ZsUys7silCgHT8wEzaYpojD/dHRA20R+SOQPpt8yq/LujPd9EI9F
xilNNUQW5K8au4bO+EfijQUqUy3p81Ox2CrEE3cvl1vmLlYlVJWDjvMgbN3j5LqDiNVgB37we9/w
b6i2GN5Js4TLBzl1YFrEhUsOkWwDFGKryenmxEeANfFAi6o7AF6VTY88D1QdD4VN+a07BWx5IFPK
4yZjNDsyt11u8gDL4IdtFz3dmtB2+ogbTwpJbJKXoMYcQZR+p+rZGw5jNXpBG0HPoSeP7pKG9nPZ
gyvlJmShLOYkVGk7PAYZiKcQEcFxgr3VaVNyByhSH/7NfUd5j2mahfwv4cJxIV+Z5+po0hDbYrCE
xXQD+UZubp1cufUCP5JL/8dmYZA947VJmiMAQZmF/EZZmEjYrNSfBkbzT0htWfI8hmoq3SjUJR1q
3KGBJ0RdZqFDPyp8yeUd7hJdEPs2q0YTK+kq8yl1japPxQCu6vlgKnBdgkNy7iDCNyoe5j+yUGED
CUxakBgkljR4lrNJq8ROC5w+taipuyGT35OoQFhsD7YZq09ALAkfxNcy56ey13V+0GE5ezcZAot9
MF3Z9PeB6084HDi0ugWDXNe2eNcUujxBpQ3XTMIQ+WKAdrr6QIUdshirpKO3bcFYl1jtTuaBa6LK
I0TYHPsERGPZ3g5idn9QPvh8ibyxqvrnpSzNcEehibQcnGnCSHzpLb2KGnDs31dSAPXPe4ETU0yK
Ka3ha9XACInmrLyEMK8dmIiywYxyRgQB6cex0lO43PnClj/zkaT+jQJqYkDF8oTKODbnU5fwAmxY
3/joBuHD0k9V+JOFbeiagyqDid/pUgfesfeGtDpNrFbkCPSbb3903F3CRI/LELDYirq1fSI5kKzn
ynih+duQ0bufglq7DykWdXaLYq38G0w4F95NkXqjNx87BpifF+Ee48/iBqQZS/ChgIxq94UGQLV/
kATETZ/T0sE9BMw4maPfC1PV9QEKDbTFvWp0uvC9lKZs7sFi2cunDmi2MKG18HUKZ63L+YYoN210
zOuxXaAloGSP8bYoZv7DKO3Ac9rkrS2+MTztdI82r1gP0kE+mu/CcpwugIlUboYxsmC6sQX35McM
1+nuHed1xu6GmSL7E8Gv2u4neLXHX34GlOmjylQOoJbLHc+gkGmEMGiXV0AURxAmIvaU8laHh2G5
BNKu0IzezlMPIaTOy1DOUTFkGY7dPDbhOw1QNUrv5FwTe8slyFtvwbgW4EZZzcZ+Td2gNyicBumr
gmr2PAU/x2oZsUnkbZONkKoM/XGICejrxLHJU/+OiZo5J1ZWszjYqhlc0IdBee1AUzfHPsCLRoIv
H3KBcUHBrV1hh4G4wDTJLBGE1ewjuQDd33VeM5vwkPVN8xO4xjC/9RSrnoZ0ypt7hXw4vxXKM/6d
NnNlzxaoCNHgxaxAVh7vgGn/uwJ0r0P9zeD0713H89Lv7UCwOgee96BPFBIKRDRsq0+zP/kPmZM3
U4M6e5x97sbcYtOdnZKG75wh8++M1zJ10oCg0CMN8TKdH1KjylBFFgkyBBopK4kSgNlKJkYIs3mz
dyyItmyKGiNqmx+ytlTsG+tM7T4vU+4A1QKu6/KRZRAiv+tgNP/zwKe+bCJvqdM8li3FOcnUFDwp
iMSWREEjUQJMyiHE6GjgZPyUFZXr/DBON4gzit2L82w7JO+iqu+w6zJdSGxNms5dKuKuTnlxCwpy
wqKF9LP/jJumlx7HcqEkAZdT812Jvs1+CIicQSMdHAPZwQpb130kinr+pPO66B6V6vPpjyq8Xvw1
LVfFB7eafBU5dhblfTjkvIobf8zmpIC6ZX7E2XZQ33jBfNRwws/JH8oAwDlgD1yyB1p5A96ah9TL
32UlZigSc933t3agwOzRWi3BR+p6ov8pcq/sE5SLVOyWsdaOR1E1do4ZCjG6B+rn3PyRHYx9CPpO
d0lVz9P0f6SdV3PcyJKFfxEiYAvAK9rSiKRISaT4gpCh4E3BA79+P2heOLhE90Tv26zibjVYVZmV
5uQ5B1n0WfS1RpwwYA5L1eutKoe6fmbEwg+OihYSCAmrq0g+UD40q710IiLRg2k2w2tV8Qb/DLrU
CITXhY6I9oT5TfClb12zfDTsrJlu3LSqIfGGoE275U/yzSeLgF/FeQ0KYYk6+q1/6DU7emI6uQ7v
I11gUmZqRMVLGzQOrJKhKIxol4+R8xb0GnhTXUIlvhm7dKxaTzfJn/YW/Lztl0jy2GyCuCmdW5d9
nwIvZoC0p7bXhwdjDMv61kgmme/CzlA3mmLxPnrSHauJIVplmDzd73rj0LtukG2SJic3Va2qbzfV
UIcRb+7UZVtRx4RaLcEKVJ2WLoMbq4hR0S3CpFevLGBrvzPN4XxQI1QYdOurUfP6MSfEq4jop91k
ueVzNnV6fGhJjG/UsidIBHY/YXM4IfUqgTpau/XV1vk6xiVeEf2gtNk40NZkN4IkfB/kZpdtSIrq
n+jImeYx0Wq3SjxeQPNbhy5xdzc0In12VbsMn8PQMh7tzqkKcpCivY3DQfdvNK0S076xzS45ZEGA
h+gz292Y4QyqyZg2rPZmV86ls84t6Dax6kaOsyDuSI8IdEylkm3AZO2qW7Xt7UfHEUGy85kaNB8I
GrBo1Qx5mM2htoFKpTH/jZwxAK2NYwpn+jwWGoSMKVJSWzfw7WbrDqGbf0Fa1PpWGA2JSpGbPASm
pnfKPrD17s6ZDDFu+cboKbFl/WPUzOKh7dRS3FP1S9K7ArjzM+9nW7/0Tss4tZ3M/9tcmsWB+Dio
PmeKsMn6p9JG7aGLkCgMc5SlZhBshUfOfYM8ifbs9GlK6rg/qlpga9tuFJOylTUGLM20p+bnR9rG
5xrC/DJMeb5LIp6+l6YURX5f+IKSRktq5dzldq/uVCUZKy9DYyf0jHAEyWzajnjWK9AcPzE6t970
ZmncJqURf1JcfXB2bUK0tcPKsM4pByf09zWHA1UZ+jc/m18Jv5Fo1QreZ8kM4hBG2wIxMWXbmjUq
f0AQ299+NHEXqRMHQJmCSnO8LFDLim8p0iLbBZ01+TtHI4NqC6OdDjQkCi3zoOQR4rEme3M2UD2n
xn5A4vxF7ebyjmGOWJWu1OmVms/boI5BPd40riqvWrWLO9hxE0Jb3zC6eq/2yNbvAIyH3xOUqd54
ZhO5RdWDpjTJCYlXmuN+X7vIbpKdbXc9hm65iWcQXF0VJCPRhuqLWe3gkmmcfa00XKe6HHipzNSv
rX0C6n32k1r4ZbJGpaV8kSgpoYbKeKFXOBMXP4qG0NmPmCPWONTYJAh2/w0J8QFmprysuXJhxZ9l
2bMqYq9kZHUVd5X/tkvC6LysjFufIOjGjcCnekk/pkcY2CS3SFOye0jsJ3uTjE18L1LL9q99RW/k
1swszIm4WEs2AWPUPwtLjVtK9dmUelVq4zbdbNK6Y280vXaQM3lNnU8aOUqXSYU4N+VSmpAq8CEG
4j3e6FKxC5CmyzaNptYV7E+8NAe/1LqXPjS4J3pVDtmXYkA/dBs4ZhAeAqFC2yQkvHqf+pEyzRcp
KnGL5lMVX8PjCCN8G0F3uR37mOcqaigvZfpIuS93wP7o9iiuk9qPt1lfUH/qHKQbHHKuK8VPoT1V
uprCENgGLffmu/xtJJTc6plKYoFKX33ddrE4uKCUvs9WcoPKrX4HnQrlJdAuhrtJnR4mwULRJ2Vj
gsD+qYLnG3YQQkX5TYEAYwANwFjfmWqFHifq1ujvJH7AnSAs1OsrMywNuQkEltYWbTfXMNmNoc6m
TwT1ur/Nkz58DvQu+JbEMn0gOpxfErdOviZOLY+t6LuHSVCClYrZWUQFoaLeJOS95U6QLF2LIbKr
m5xnlmfLN7oUgTglJ2guKl7mW8YUjE/IXrZfZDblpReOUfo7tcfqDVOx41sm9lHtrcdQzqdAUBcM
gxqSko4Qi8DF81P6XfuUBLJHTK9R+h8yx2d6Tehk9zVk6x1jM2awcTTGT2jHwIa5sZ1setDd3gaF
HdL9RHcpexI1ldgsrNxvKrWP684NOZGc2PMYUKWjbpJo4y5X0U/fmqYxvKa1EhP8FKk9baLA7wWR
O0XwrWhj9V50dqh4eaTWj4KezW0v/KHkdTSiO5OeRbSdkvlWCpRhdi4iXvm1QQpGGcXpf4RDidQ1
s3bXRac1xZYLI96a0p+6bWA69S42YXhEi9IoN35Y4yvAslFeYbw+PpYqrsKpDdYeQlF+18Ef1xvX
H+W0UfWEmtcE927CK6CEm95VKQomYJR/9ZHT3an0ufdFh01reatv8J6W2AxZUBwczbJusM/+a1oG
ScSAjJgyqDL8+psKBvzRCEV9HbkdAXyeqs12hKrz1WmG7G0co+lPNfTxD5WSHYEajmoDCxQm5QPO
uv37P5/GYXh13GT4mfURlf3R7A/l1AcwlYz2sbNl23uiipWfLexVj4Xuxtu+xyttRxFRMzBHQrVt
EWVOvmuHJLtDSCQMGEyp82uYXKii1rnbv5VlqLwiWDSzNillDvqP4TNzUM2vfajxPdh2V3t92FYv
IhykumF2JWYyKZP2oyW77prERDxTKkiuW8VWv/FHWIcotodfellldypTbKGnqunwZaROqR9hyfR/
mKTFqRelVfolMfPis+mr1YvfF3gNYpz5GTT0pICTxDESTwaD7d4GaRpPw4ZqGcY4haUSbwuNlNGT
eOjG8xG0RjhARZXiOHUT9UoYaqff+Cf/UBk2ggh0KNqbyGbkpuS+hPdq5jTOp6xLCoIYNXU6Om/U
uHO3SB9TvRTVjWxF9daqItgUpYUsufDTOPZ0Oi0vlFq4/Jrtk8bP8sEPqlBk8hVVRvEZN909GLYJ
N1ym6YSULc9ggTSARLPGNZ0b11bb35Tdm29lGRkh1UnLPqRTr1IEKzQ2s6Pqt/E7AismYMPsgE5S
4BxgA4uvkPuo/W0mIATxnDJUb5QqisRWdZh8pJqMJGFhh2yHPc9R+MlEFgrnbXwYG9dR9mkGUMDT
qcaMe4Mq05OtRIbidQOPzLapBrp3k8t7xj+rj0quus6GYRg2vDcT9y4GSlVv0S4bnrjTyZ7XoLka
9TDzutzxqbPlIxdmqAuyJ8dSxm5jqkFJIuPHrzZdAoO74wRfBeT0V3mCfuumyhOJgJLNIZGTZZ94
gcsGdJzmPkhnFknLugZuIVwvEYCCfq2u9/1jpxbdMapwUbzT5l6LXEaspHAQVNcnvF4qwuYLGl9g
WQejVB5V8LNHiosUePGoxh9q6813tWsJBwdHo+5ad8F0KNG3KsGH9bjCqpQjPmAQmYFIeuL01Aay
/hMVWLnXoDFF7GWY68W23srj0ClE/UFqRk95AVHjBrhHfF9T+9w0Dhlv1KHwOkcIVyIWnUVhTLF+
YFx/HFljBXrpONkOOrhIOzijEu4qImLlkLcuW5optvPV92NOO0AgPPDcEL4Q/n/K4F4NbKAdDAyo
xzKu459R6lL3i0OV8p7tOl8YnwsIj832EMLT8FU10SbZFqpMH/mbpz/oYykB858B1WqtxZDomhn3
bSUJAEweGu6C0Mc/hdXXj6A+8isr4z3wQ93504og/S3ytH+cI5IjpwDuylbco0hD5VGxy6S8DcyM
gDVQ3LJ6tHVRVODKhnE3OVP9SJ2ZODoHJbGxhkLZm9LH8whVLaVX6gKoaqUEbJqKsMbTqNMaqSRd
t3YsoGfqc/EjTy39M3eZ8kOqRLS3+PRHV2YUTyPDZRAnVohOx7qDsQ1+/JnFu+/8bZkOPMWGJTni
InCDbyIU9JQcWjD3TmREN2Gbmb99eEJf9ayBJkmvqZ/YqlNoXwc1NrqjVTduRFZHDdhHFv6BXnT4
hgkxFGkQW8JfpvlXQUFV6HOmUbqBBlT3Vc+qs0Z/MJWivckozDZbRZsvSi2nuDpkVk60VfSh+1sW
doz31PUkpnFk4WJGWav3bhVS7S60qt7nlVVf22me1JRG6sa+IteloqEqWvlcREoX7kAv2cSBnXxq
usE+pnpCQqENtXrrVkJzjmUGw+CocDHVUo2Fp7ZZ686jb0nyWnWmc8UwOwlVIlU1uDJiYX5p27H8
PsSVYAbWZX5bq0huN0lWyqfcAQ3qSsQmBi+OmcXZ+kKo17nCbNKIOufPBKTKz8Aym2k71Hr4OFFG
Lg8JMlA706XD9zSRsN/T/fAPvL64BEcZZH2D0rDdXPMy9/dh3ec7n3p+wVyAo/jboEdx1TPBwwgv
1XOYDKPG1OJN0UPlsFOFNv7uerf6zEAytIq1KF6LukB/JyOy2qlkuI9gw507QbjzySyi4orcvbW2
EJnUBfmYTmofdW52P3VRaGxjqUw39pTwipWVT6dMWg1PQ0Ct09UaOWwq3dA/62VU7fSwbZ/qoawh
kMvmxBzLLxgHs0jUdCVMXrthfvbSqKZcSNFL/EgKM7qb6I4bW16xJNgKTS1+BTHxqjJEBKOQ5STf
6L6QXQRdTOw72IHpReSC/Q7ETrIXYaH8TIsWQnBXNczJKwMLFEPRd8bt5FA89azAGMReC0KBXE86
/a5U7vtRQSoq9qSGpnbJGWueYosm3Ds87ncS8dxkp48NQRJvCqWILM/io5PE8YuuiOIXHA1ZtXEq
5NT8ypDqdvQLu71ph6n8nrT838RM0d3fLimBVvilYPCRRxSsrELk393ZkSifUUCJUaWEwz8P+mgk
WxXpkatGsjfX6RlSSnL9Z+V2tG8Hu7PrfTpESbSDw8hk5p+0hvFo03lRHN8wj11nFMkxsywyAMW0
CNGk7SNDWuahHj0qvqnTl6HfxGRuiZ6UJ0ctxK1l6qOZZRg5UNX0sZv4OEOh8ug1lqD90GnJ9Lvg
ivX3+uSrj2qsZc8queqTZdv1t1IpndYLbSdUwJ3GyuRBA0HUHekpdFFGlG7VemgPNG3qr72ay0Nl
lXQXgiDkPxWi7bQcxu9mp2vhpyKg5eXVUTNeZYA5XnUO+dFIRzq+ZmAUN93Aa7+NhkTZE1HS3KeC
zjFKq7srCYAlIL+/jYBkKCbjNYjx2FuH7ucfgicZ/CiGCKEToerKIYkn5FWUaPzVT7Ixd0WidX7s
1cIxj00n7Yl4zVXyn7Udvvpam7uHoOODyyJTHkn1J1LSMaMAIfs0mV8if0cuVj4HUxbxwLotjWlp
d9nTGFn1Uavj8DvlafmEOwleS6HREaXPFr6h4kdeUNtxamwi2oX3CCmp25ZE2/xOy368ptVeKJ6t
GZ1zoG5pjVslBaaTev4gkq9OoMpj5tcU60Sv9P2xjjVYB0KyFq/uGLg/FqPO0wcNgdwGQy3LY10i
N7cdWhSJKWq7EWSrtQC84gbqcN/FYZl8ynRTxF+UECWqA43Q9NEMA+k8hbBouZus1dLnJE65kATF
yAv2jdKoNzr6rtaWNpH+KY1CM76yp85vX1hCa47GaAcTfRkVqIZq+anzzW7y4XduJ/lGKUUc7Pyi
p8vkhqrv3lGJ0fON27T6cz5NKlQrlI6Ko1vGU7RVxoneMSZd9AfyJuoxVMij4M41U/wJWSetfzcc
zRIOm4nb+ADQov1utSIFJkiR1mzPwNLXwEYLtJ2u5mIs2zb4Z+KpoBhznJTJuAzL9z88lklVCM3w
i+uEQvleTrMXCm1c7Zn1VzBfSypL3U9Lf6ZX+Af1GxnS2ki9edJGUz0DplzZnyWDZZtZfScp5kC3
BcjuZgT0oFLGAE6UX3YCSw3MgpfUIQErrkeFibD5T0AgcLxopsFaSlpGphyUzGSDzDi652Grvf+A
1JwxjR/gyJZ0lUR/kUu+A47MQn5Xl2He8IYN2kEPjSJjaG4IieZschCURUxxGUJxKW+pRgMh/+Bk
4GaZ0esLUW7stP98GqG4dqEWSHhfqwGHxUVwzcMgNiDQvuNzHhrDOSe7t/YDC+ydIMXTdSbmrhkX
FZ+RPx13heoYfxTfdS5hOYQqdmHS9Ac6g1YiY7xGSa3epIWkV9Z/GdReMYolz2QyuHO7zcYoTBLd
r0LpYvOzpkzFmRnVFaDlkmlSl1mIfLCt3agGhY6jStc10wB7jeRI+RjY4y9KLRNgxIsOXSwAtdTJ
SWBtoPbETvfjPC/WTvHjfxisWzn0pT6l2iutZQpFuTJHZvJ7M8yJIeVPN8nOsS2v/cL87++QteiI
BqmwUpD8NDoKr4ZBZ9MFrXs7xEX65fQ2rZ36/O/vfgM1MTo4RZBe6+4grmE9J4weRGu3Z3zV2qkv
UPFBQr9PNCYVLUvxTI53o/aIf+WSgjivyGUTHEuqqYKAWI4D4HWplaBZDCjdq4expxZnb6eazOQc
jn3lSJaUHoHZuK7SyPHWVNFe0GMIWsYWMgA7JjQ6fSIrO7Yk9VCh261ljoyqdOEZcuyMKmcGoMps
7+zswnFfa0nLIGIlVfzY5leK+LdD+3gLV+d45k9Y2aUlLWfQZlIthqy4VnlMiEDz7zDD4KzOjj2u
3dqFNywawxpCLSAE8SceqXniKMuMt9MHsPL1SxouuvGhJpUcb86sArm/76nD8COuzk5Ufiwv4FhL
Ii5pJoY0/bzjjQ1eAyu6N60vAVTggC2eQMN+D2R4zPvxx6TnlxnIkpdLdIFWBgrDKZFbdNt5TjoD
vXns8Mln/O3KkSw5uZJWA0bbZB2Tij6Bmm4nFPfDQNWPp09lbf35tN45KtVPBW1abZZyRgJOqX8W
en4m+Fg78Pkn3y1NH8rXZBUbN2Pt6A8OZF7djUorjFJ6Y1F3O/0HrNj1koTG0cM8HGJDv0lCTd0D
DQss+oN6Xw2fG1kWPXhQtSjPTS+u/U2LmEcOFB901JhvRoPBiSQows8+QXTV+BepRXKJF0GP9CMc
VVNxiXXf2IxYoxemzc/TmzVT3n0QhVoLAxck/0ppRc1161aQcgxQWzq/A8V47KH8NyPFoxB2ner8
5unfW7ldSzY1UD1jPZpFc927aUq32Cw3SnqOHmJt8TnUfne/wJr6k1uPzXXtMKQtKUFu0+QsQcGa
N1mypiFGE/fCjtprWnN0E/DnNMSf5s1CrbWjdpx9Az96tJ38kFcXpphLIjWzag3wfDolQAdS9cyB
VgYwRrY/fRxzkPbB8S8loam8ubniD/xJU3/ntxBBBTnxlbTlJ3J3xdPOTsmupDvmwvazoWzTAEGl
vxxdLZPiUDwg8dnJK1U0m4Hs0B4v4rF1LHMRCwl6/qpSas21GY1fJRM4Wyj29TOB1tolWxg8LfTI
NqK8vXYGOGv0tvqZGkxfnD6PFW9iLmw9UIUP37VsrxNb+UYvEjR7jYLT4J+dWv3wF2BFm//9nY20
0SjqUYp+N231nflLXjJOyrKL4x1wI9R7YyBYve1s0ia7j4ryHK3Y2jcvzrNAvcMukAPagbSmE1QO
itfzfFMso910wcbz/YtT1SB4cAsAiPScaNQbz8EI7Kf7c3rxD18kFl+cqjKOU15bCH41QF5Rnc2L
51g+RNnny5Zf+PAykH5oViyvtwjQKdej+VAIJoguuvECwth/X5kereKQXnS7y/P6MCQUlMdzb/WH
xsTSC4/dzOUI02fbmZ3ZMSSxLbozF3LlzizZyixdUeyBZv0OLSPmRzdOUG8m5e30jq999nzQ74yo
U6ib0QNod6nJQL4JJHo4c1XWVl6YZxzacLAwMggHfnmbtvpr1JxTvvrwqWevFybaFSAJqpClZXaj
yhE0Fp1GII3O3qj2XJbBPBPmrf0NC3OlV6kMmWTrZ4bpUgv2nXOuZLliScbCTCtaztBF1DVzHuMu
jazA61pmpnJ7r2fGRRE2G7UwVwFuucjn0wUNt/VtCYjnMks1FpZqKV2TlfpsSdhna97ETJZpOkIg
Zy79yvYs6ckE7SIgdxVjYcBHS4jnnfGhCT6X9bliz4evuHCXFGWuVkKMAjnBThkfgHCHjOX4v/Fl
hng4e31WLHfJUVa1IOirjO1vpucawdHA/p34YnvactcWX1gus/FgmkC37gZz8GzzWq8CVJvOuIW1
xed/f+cWROrqsV/+Y2F8/KByCNrLZR++sN6sV6tYLzCq2uqu3T7F5RTbHA7P08uv2Ky+sNmgzwdm
NdVxp1vdq18aR783zlzKtV1Z2Gw6WbaMTAjn+3byzILW4Cg2FuJAl335wlrzsQpt5hoQL+u0rcG4
cX0uV/kwOOayL6y1cBWDsSSaVmFi2MDk7foG8MqmgYv6up9EsI+Kc+/gyk8tmcmyfjJGN+XmqBZa
puM+SG7m24PkrmcZzxdt1FLwuxV2Qm3eHFHrYFRZZEc7D854/LXPn//93cUPJJ/ezRK7s1+LsufW
fXOir6V2wC9c9vEL09KoRGkVgiY7rbKuyvpB2vFlN38pxt3TMu60EPFBbYiPU6PtG/Oyi7/U3fYh
wY3dEEcGHMcLofXVHZ8ZpAufqSVfmAKNYMz8BuCK3LqRrvZkMT9yerdX3pElWxgoS/QA4QoG8XuT
+rlnhjdAs1B0uHBnFpbVM0UGcnU+TR2gevPmGG9dNl3mEJZcYX4X6MGQsu1RY2/qjnFk+/dF27Ik
CcstBXik5JqzEbbxFmefO8ti+csUsJYcYfnkF0NC1XuXyIc5OONdZZfO7MqKF1YXDx/AQCYpmUSd
F59jeMKOHPGP0xuz8nqoC+v0J5DpDLUj4EmC49pi6zLTdnrplauozj/5zrWEPgOWijq/e84zEQe5
jT9enDqpi2evN/lqwNnNbtLetPyFGSD25VKntdTZLiH4hMB1doskTrYot2dv4orDXcpsa0y8B5r5
z66Q8c3O5Z9vD8Xz6X1fO9KFiRZJIxVmGNGAja3N1DIAfuGLDQ/Uv4+0NgzmYebHrpdvfSm3g3uu
GPvxRztL/i+1S0YqihynOX3OSM1mvfrT2/Gx+ThLsq/BjrLI7Vm544aryluNpuHZsH1t8YVtplZu
jNPAaWKbqIXMQeOF0bSz5PliND0WUWaMuzio+q8+xAzSSxmv+Fx0LqM3p3dnbd8XRtrSExSJpow7
Oxhfcob4C7s88xStLb2w0MnoBEO6CMaaYOy03HqKyv7MK7S2tP7vexhaFcweAvPUWRrtJeBk57zW
2tLLoDRoirKSOrteFy9NH36ezioFrF2WhWFGeR4wB4b1kGEYzRuPhMlbcdE5Lgm+QiOwmJtwSa2z
6YrR1a/M4F6dXnrls5e62InjmFBGGiXEE/RMPCfV4cCwtULJNiVUXOfyu4+fC2dJ7zXCaaCNOW6r
6W6wpmrWEC/ezlbyVs51SfAVzA2saMANDLr86xXPhy1rXz5v3LuHbojiUZl6zpWHLh2eHeO5I186
+xatLT//Re+Wpz+sjmbO8jwXELB7IyTL1MNcyhunD3htaxaGmmdJm6Oe0/wNu0IX/K2Vby9bemGo
iuyZevfZdR6MPGAwTavOeJeP6xnOkswLnVZhj9Jpdk50RBSyeFPjxlNiJsD9/dlq4cePteMsLDZs
GEgSLTszktLl2kPVPNj5gxU/a9r+og1aIgWZFve1IYLVpYSj2NhoUFAcgTYY1Rm/sHJ5lkjBwGAa
p3H6GuR4eiNSuTPKP7lDD/1c+2DlHJZAQT2SCeMV3E5qk31xM+Uwg7JXxdv/4ylcYgWbKmPSeK5L
5lZz5bvVfQetUeuXD6cP4eP6qrNECwKNbjvwzxA5pX8mRk48TDj3H6rM3JRSudOtErXJM9HZijdd
ggdxcHY6jDxdcc4oLU6OyNI+VyhYO+2FJUtD7xXfYPHWyCFxeTPN37ghs3k7vU8rjsJeWPMgGzfP
IN+CwKZUt6aAJMlHVfvMVV1bffnyuvaY1XMNbm7kjI71H+QN1/ZlacdmBtVYw7647bMTz5xQkwfL
oHepgKKzhAZqSaPmXT1/PB2W2UNfvvRsee/8P/xuiRP9LT0npfe3PZQ3u9MHuuLflghATUGnLaYv
viMn7ro/8+uCc6O9FbnlmRdg7SfmI3n39S1Tlf+UUsi84WXySL2V9I1cTb0ISCxg+/n3L8DLAuVN
SdVALY3hq6iT6Wc1SescdeqKgxPzdX33B0QzfT8sjH9LByE2G47OkVyWfXIj++iGf04fxYpfEAvT
nUm+upbh8Z3UviPk6qUOOn3mOXWMFdtaov+azJc6T2b7q8wZVYVxYHguciO9Pf3ta6svLLcNA2RD
jbzelW3oDDtpQ2a2dzQJrcxlP7Cw31RtXce0+IFqbjZGI4Rx9vH00iuuYQllS/jIIGdUYzcV0XNr
qPfouB5EFB6rsLgsW1li2SBnrRpV5+vbwd4Yvjxk2Nnpr1+5NUvQ2hAghTF0kvH1wti4Q7K1ymqb
9OZlkeESsVbmVj+lYTHuDBd8kZNv2sg4s/Taly+sFhaK1IXVqd6hVHmdQH42BMNnBpQu3JiF1Rox
hGRKwrBm34fyRTZx1T0xiCtcRl2KsNme3v6Vi28uXHPT+pHbMBD7Nz6cGyQqVdHTS6/szxKyBFY+
UvTRmHZQ4cl9NZjORqh5sCvi4tyQxIpnWwKUnEKJAnOAIoyCwtEP5S2t/DuKXr2nTdZbpkEVpGXm
22V/z+K8O6lHQ4UaAfG6eaxgzYZzH6anizRomPJanHfiqPFQNgYThD5AjeghU+UGatAzh7F2zgvn
3EAwBv3SUO8CVbtGLuaPaKbqjCGsra3/+33puqCbjJ4IHeKG22go4k2SZ+eS6rVbtPDMU9VCD9qy
eNxY20BXvVykX9Oq/HL6UFe+fQnYbNWEEfJ6LHaBJJpybIa0AuWcNuSaZ15sjMxis8qsdNwlmhVA
QyjdTWNa11lTll91BEZP/wkr8ckSozkSLrtdBYWn3WieGVXeOB6qdNrofuIxd3/6R9b2afF+DVVj
MjEL8KGX1s2oTtu2dM5czY+xjdz8RU1WkfkwtUMEB2kHYQ5TqluIMQ7O0O+bQbuCumJTQDZz31vf
dMvYnf57VjZtifEXkGMWaos9RAml2uIz8VBo5FvGt85WP1e2bAldgt60GFytq3ewLMDvW+FixzNb
trb0wmvDD1qMRopRzD1PwF0PSmKcqZWtLT1v2LtgMazs0ega2KmraniCC/OT65+5QivWYMz//m5l
vbM1MmC2nDJEEMKf27z5Q7er5fPpI1378oV/ZjZRr+OKTbFz69mua68ENHtmw9e+ff7Nd98epHGC
KjtrUx3jtiD15LnEhoS5Z+7j2g8s/LNQXGYp5o8H3FJ2N0I8SPe6rM8BFdaW1//9/Yz3W2VTs7zP
V8NjsgF+0ivXA8Mnpzd/xZ6WuKUqmMLMmqs0kbWHWgEKIH9GF6GfBp2zf2aT1k544YSqLLE1xvsB
0DTxXSIBHFbpw+nvX1l6iV6Cm6Quooqlx8L3Yr4YhsDD6aXn+/c/OGfhLHFLodYKC9bmepeAuJL2
HgRmmJ258yvnusQr4Ra70O3BpJXuNVnqltoeLgxurDPHuvbt8+++u/dWDPp/zAF1QS/7CNfTldkn
92HaX5Z26fPPvlte9BST8GX1rqeXzcMAU8zL6U1f25iFwUI3Z3U91C67to92TO8rRA7WZO36+FzN
eeXGL1FLExwDuaLx7UqozIVtXdvTAfQq8BZnu/Jrf8XCbGcGIkhbSDEi9bPVHma3Q9Y+WE+XbdIi
tuolUhLADf86nRT61V6Dj8jcBqAuTv/A2vVZGKzRV7WiqRnXU6shlntCI+8QNJe9VEvcUmlHtmIi
kLkbgHpaqn00Kmt/+rtX8oolXEmFzlKFOxPi3PSPVeQHjhdUVK//TqAxtc7hilZ2ZymsCOTCqqET
+Psr2Vh4GdMPZ6sxKw5NW1gu5IwmLO5OtTNLc9vrYqNE5vb07qwtvbBaM8rGPFbtalea8VHpxz3z
kpddmCUgSrUUw8cp1DtraK4zNbgH8LaByPf7ZV++eGVlJDIVxiVSdrZ7ZIgUHu8ztrR2mAtThUOr
K1AxIfooovSoz2PPE/ogUGuo42VVmCUyquOup1bj138xXb0efCrTCws8f0Pzd47YGs1oyGJBe0tN
e2hFk9cijM+8USvXZYmJGiPoQXLLqHZdV5dw8ggXnmf3wgLPEhdVizGYOqM2vzsFM/MRCh0bazqX
8q99+uz7322LYvmNFpad+T11IT4qjQwe0Up8u+gyLlFRtQMnSBe25ve4DuWmsfoXeFN+Xbb2wkQT
mLtKRBDM7zbsBF4N9xCkbGm3uWz1ebvebUtSVqGgk6K8KhY82XZEXlOWCCecXn3Fkpa4qKIomxF0
hPLq5KjUQ2QzbYZCMuswJOfepbVzXRirmGRYIAM7/gJcJI8CxqovdRY0j6f/gLXVF8+qC09KVOe9
+V1RUSJwGMfTYUk+4yHXFl88qVmAniTgkfHnjMPycquGwrYOzvnfj1e3l/Ao1GqgAXShHOrbCgKz
0dVcIEFos595s+fX539jYfjv/n1zfOC/iYmoxC94s1/yDvp4d7Rvm6BONoOWnbmeH18ge4mXMoa0
cwcrKV8tEDZXDkIdR0rvcPY65kUUAcJ2F6+rI2WZVplavsKq8EUayO5YOpP1AKmjM+/Jx+GlvcRO
1bUMkpK28a8uFdVtH7vmfpgcGMK6KIb0K8lgzIsv0uDkz5mvwzuDHuEaj+DgzX4hP/JcNfmmsK1b
RABubXkhZNh2jX//xqTILm6DIf5hlGN31UJrs9eS9uslJmcvlRPzPnWzNKmDH03AROcIUBveQSPY
Xrb6wqB7GAiFUeHvYDb+MkZ6DxnmWdXEj2NN210YtCralEnJsHrhGj0NVbYx4M+j3kaZMH6Mx3ST
KeeKXivWt4RY4eEGSNJt+WLCkOx1o3YbKxTZVBlviOfOOCj3YxNfgq3gU9eodhq0LHrjucq+SsEc
HMPcQYK+Vdy8GKa46uP4ePpoVsxkibnKwzZSJmLQl/9j7syW49axrP0qFeee1QBIAuAfXXVB5igp
rcGyJfuGIdsyCYIkCM7k0/8rfU532SynsjuvOqKi4li2OGHawF57faznKyraXaDUZ791180Q7+DE
+fz2bU7Mi0vtVQVknSJuwZ55m6Cu29GhB+LMmS926h0WizVYLTGccSx7duFujsXobkh9wLXok8VI
dOCG+/Y7nOhocjHIcW5C4RPKq+cgla8KJX6qNdedqQ9wGH3VWbprzLms/IkZWC7GOq9hZ2mapnxp
g3jwt+Ng5Qd48MHcmbOiU2e+26m7sF9nFFF43eRjifrkuwZeF66v7y3B9nsQ8Kx++5udavfFyK9B
wQUBOS9f6pYOEXAhA8ztEnGmRU41/GLo9y6c41mblC8kCA5+QEnYSbgdBFX3ResMQJnyMpGsWIq0
AljOY4Hq2s8B0D2rpIbna1KdW9RPHOCLpUQLhwgwNs6z/EW3/EGS6UMCX+5jzzr2qmTKHoWvNipW
KMr0Lzo5EkvRFjLGfp4NrHg51vWj9Kro7+BA6Zxp9hM9a6nWgr9jRUhcVZ+pV3ihX+RgvuN8EMib
7lwM/WPX9ptQaCnZIgA/QejhBZ9HmW+4d1XV7veYi7uU8V2KyYxVBVDw/pOK2/val2fmyxMdeine
skI1IjjeFeCyKsyzqlyV02W2RlhJFuM+0RRamZjNn5RfJexVCvjIeSI1FuawME/3uCHOGa+0E2vZ
UslldYO2GU38CSeShVhLQUcDD32Ww/W47Y00gC0hbXj79jxwYqSKxTzggbro9JMbf4GGPe8ABk4f
0syoVQYw6Yfa5kMKQufZc7lTd1vMCwn8T0qn7uqvqTPsjuFY4vT3FgSIjDyCrXf39jud6ApLwZeG
q7VT0Db48sPe23NShXp1BP2XXf24Cv0UUg6jb4sjCvXJHfQzfMEIIE5I8b198RMfaKn6GiCWBzYx
kF8SD/wCZ7jvhv6dMt2usf29016WNRFL97e+DUCZkbN8AhT1qYmxG7VwNHaVk6xsHp9phh9nW7+Z
CJbqr0LGSVd5sfNlpIbmWVRbGC+SyMLptwMkZxqLkm4aoA3z9x4QdJMbKug94Y4ja0AbPgC8W8IP
vWt7PYQuqiGMe61couGQraWv6OPbn/zEeFtmGlDGnSYAleSrivcfPUc8gsZ4XzdgGSSTXr19jxM9
ki12VbqdDJKyRb4qnDYDRsN3IBkBRfUcBvq307pkSy8Mj0poG3lH92Zq7IrhaC7kKQHFwmBj9fYr
/LZn4haLoQuDc1KDrEH3cZt9g/VutvVgLz+HdVo1KDwGaw+8AjC93r7biRdappg5yoQzQFrYfhi7
FKiQgK66AVSBzFPqzC1+2yaSLV0yikLmjR5auoe82EsewC6FFbHSjbyoBhY3OH7JnyaKgjELIJjA
DcBpuY6RbNqCXXQu6D31+IsuZTnsG1MYAu85jnzBTYPnU+Ccm0F/Oybw6Mdm+enReRFTVKjG/Fr5
wLrBE62KsMM9dl9gVVrI7850qlMvcfz5T/chrcnheZ2n+4bTmhygoOWvsNRspg9vd6NT118s29iV
zVkBl6SroQ4OMWQrMEK2/uqyiy+idEdn5UjG2dvXcGjVK1TgwBwciGfx8vb1f9Qc/9v8iVZYrM2F
rCiUHGhir8IMTdyUAsSdNCuNjaaZhw9KlAjfgLGMIBd79PwaxCziXvdEnFMCnuoHi0HfdDPL5jqY
rgbYCoaaxNEAdg5P3Vcgic9EICfaaJmg5hkb88BYdy9bv79PVA9SswNG8bmQ98Q7LLPUE4eNWOn6
7TWrS+WHTe25tRNNsQN8dujI0e36dQYKWdFe1qmXCwpm4DkjUMxfKeROQu5aFgkWf3y7U5z6Wse3
/GnEcDvWg9c0QGUm9FanDvKmBsc2l118Mewnk7Jy4Ma/dnv22stOh9rk7y+79vGFfnrwDoTVoJ7g
M4CyNEB1A5xmuQFEaW9f/VQjLwY6iYnTW6Cq993o18PVFMtgjTq46pANMJdHZvPS3roY9FNTuTpI
mb/nTWF205gyvStbQoLt2y9yqn0XY5462sKdPJ+S0C9p/y4tQJ1Rc5ZfskuSbOm+UZA6iUewRvf5
QKr6g9vOhbnvHZc65rI+tExe88pqgGfBjrUOBaKR+QGREYSx4PJd9IWWKewYNvlZV7jOrsgyC2Qr
dq99Fny77OKLNbvpsgmEjwC1lD9m2hje9xtXX2alyJapa4ge2ipPGFAW1fBOG5U9py7Jny579MXg
LQiIQVlA8ejgXehVJ5IGYuHykgSzZMv89eDGblO4gb9POmwSYu3nUU5A6bjs2RfDdxjBtCuAed+R
ifqg2qDK8YW1QHBcdvnFoAVB1acc/KkE2Ps62GiBesTZEH3h5RdjllQg9uZU4fK1Id56nONh60Ob
f2ZuOzElLFPYBpwIHVvj7ADvnd8lDXjB8Gw/V2Rx4urLJDZ4HvjyA6CAYdE3B2+GvXWKKrgzz37s
fL8JYZZJbFj1yr6O8ewkKI23krULX9oYSMNNepl8XbKlw4eSI3KFcT4Acltlw/OsxBDVsnQOgTWX
rbrLjDYLNKjMM0xQQjM3SGIgCRrmGLqrt/vnqa+0GLomBoA3ToE8BaAFQV4MgIrsJIkC/MfbdzjO
X79rh2Pr/7T6WncQArEwvy4Kuh0U4h/jE8D65GFOENll7Tln1VM3Woxk7baOL3Pr7wjk1MeAUR4D
1b68pi1YzmfDoBPr/dIEBKguHXsgz1wlAc5JWL+BFHE1ifk28y6MtJZuIJMLS8+pGoO9KUecXWOf
kiah4zQXmYOh2y5i626mFi6qeriWE4xGhg7DOkvnM3uH3zcDTox+bW+Tjf3ggUx/bTUAtPyxyfgN
1/zRq+ShBlHuzPD+/eRBl1nvyU+BVm7dZmtsD65vB3bcpaEWXWa7JzEYaEeO+O4CWWJUbjbAU7ez
nr6+PSZOPfwilIZhcpD4SePvdJ6htsCoCpK4tLtoOabLNHdC62Q0UtgrgwKnsBk8kCMQrb/96Kea
dzGctT3i1lXZJqHHgh2b9EMCeGRIjL8XjXfVBpe5xEq6TG4DgUemwsmGa49UdyhxkChhAyMp1dO5
JMupZmC/dlU29Y0LaGi7tW11M+UILObaXuShhMdfLM0F4JnMmanY2ya4Y11r97MDTufbrfD7aZsu
E9yxTGfKgc3ayxgxEQnokbVbwhnZ3Li+V1UXxex0mdyOMwC7QI/CB/L9V639ZJXiBxfFLnSZ1JbK
eD1oifHO06AurVgsAbNk0IPFH97+SCead5nHhjQ87kXe+jsFfKCMcMB6DytTQLMuu/xiEJuKBFnO
PB/ZODCWURnBigNK2ej2sssvVuYJxLek5kl9xWYNyDjDEYvPEGm8ffUTHWiZuI67HIpT5D1UaPN5
jooAUwaYux67rtojt/7tu/x+raTLnLVqLQ4+WN9uiT/ryPO9a0AUUc2ZSQA86RxP39++z6mWXgxk
SwID4lsGZg3YMiEsb24nXV7aTxcDGYZl5ZFvNl5rbQESJ3XFgw9uXzhMn2mMU4+/WI+ltEDem0Qq
QJ3Bvpb9cA863rlS9RNXX+aphwYctgoanh0fQXDelnGTbseY8HNCpxNdaZmpVjm6puMqvkt8xHOd
hwmC18VHMYMZdVHzLhPTqij7akY2Zkvc/ll3ALKB934uaXxiQVvmpS1PuwT6L/4jbJwEfC9DgHfs
FAG98iXwjqR6B8V55/Il8tTnWoxr5Nn8UQaU7wAVrovQdgJnt+PYcxeQ9SEtV2CSz/dZBXgu7CIs
AKNAOHrD2qnQwbcuIPPDvUDl7/fS+kA/4inTGmUYwC1aWhL9Llb4zwQBkRuxYLYIkCYGl60C5apr
XWVBvMtgNPkMCqMsH2COwL8YM/Ny4zHf+YSDE/UutgBuhFRRsMY9oApQCjcE7BMfWtFHszniNbuU
u3AjDkrSHPo5Ncl6MN4cy5Dzkvs8/AHRWFneaoUtYwXoOgPP1kGtBXYAwsLNJtNeeguJQ6dBeC+H
7mhePcLj265lhuzcozeD3PvIgX+W0QAinIoKb5ZNxDKWoIi3roMm6hqFcx78IAZym879Ha9T/LjQ
xH2Ydd9mdzmSenpdWqT9Hi0FCewdEDLwUqa8i8fbaZZ99UmUDgDtUAaCpMrKsXXBiy/HL0b5xetQ
KvuUpjJJr4aCQ2uD4wFgWVkMD/iwd21aQErWd91qlqlSAGLHADjmojVx1EmZsnVOUipRGVZ47RmV
xok5dZmnZXmalRqu/LuBoz67PfZUFvjgnKax2PhNbp3LFv9lpjbus7KbAtSAaO3QUDpivi55Np9Z
3k4Ng+Ns9dO2EADvDJgxzncxSdVdPKbf4nbUV5VfH96eNE7dwP31BsbqDkDYhu8UmixqEIrxlaz8
fTtmQ7p6+x6nptbFugMU0VDTeuA7q4I7afsWmdzh0nl7se4YKibhmbzbah/M2IHj5GjgF5k4S7rE
4sWe2+ls9PlOd/pxEDzxQuEXZAVAYX1uq3Di6yzFEFPr9IGVgu8AS39SCsJk3zmLojzRvEsqnvZM
imLgpNsqh+cwp/GcA5sy8ckPLDkz0k7d4vjzn7qoyU0/Srhd76QvedTUGufhRsVHtgFbv92BjsqN
fz8coUsbGdJ7wVAr3MLzxg/SYQM0llNLPpMai5xBbx0HyTfwq87Il7fveKpRFsNC2jgXHPHXn6Pa
a6cXLx0+XHbtxXDAOXAwuPAcVKEhAD/DLHUKU+gUz4QBp9pjOSCA8PabOAGOchi0DT3e1M9TjLLq
wBf5hfdYhGKWVdQkTYpX4LzQoTHx4cf+1pLujMjqRAMsrWUsyMSZ7WvYBTU4U+XI6rBbJ4Fl9Zl5
79T1j13tp16bkCPXqB2DXVObr2Ry0kgMwTkpxqmLH4Oony4OKCv3AVzHxj+g4LqHyvo/CMHj2N5f
1IeW5jJdkQAvLYSnfoTBQ+o9OBznU5ddfDGiSQzr1LaY5U45JFeR5TQVUaabc9LWEz3UP362nz4P
82uvhiwLD29i5yM7HmabOfhILz3VpktvjaRlDXg0KRaF48lRl+AoFeKYNrz40J/6i1HcdSTI03Qa
rsEfrNexSCwkgLjFZU2wGMSyyxBHUTZcT1Vz6AKc6iDKOOe8c+r7L0ZvbK2Jm5IO10XOP5sRitwJ
Tmaf3PoIuX/7+U+EX0tjDQk7yAqZi2Cvjl+H6OF+CEx8OyUwugAzaf32XU6Ms6WFEDz0AiFIFuwL
bBdCbkUbOXV77h1OXX0xinGAVrKOmm7bCZgV8ARXF7m5e/vRT7TB0j+owZbfAUJc7nF254Y/GGRF
eSS3XUrVokvmlUkyq8HEpSoEldxCQ86RYsu2meyYl21qx+vJZTHw0kCIdMYmKKZnuNOokPIdG3NT
IslwWRC8BJspNx9x4jiZK04grmFNYTeJhygyE1V1YU9ajOZhppWFOFnuJ1nzNXY51Tpg/PHttj7V
kZaDOTAtGL5OeoinyT9oVIXdgxnWXiTPoUvdH4PMzEuDHLNp1zp0xVLIwISTXta0S50fA0DZYM/q
7ZPE7bbG5cmuT/mZ0PHEh1kq/CY2F3EwBq5CRbT/6mmar/Oq7FcXffalvE/1RSBBBfL2HUKIQ2Mk
tyGcSC787ktTGTkyIo368fDMfYpJbaOyGJozE+iJ+WEp8CNBNQ1xGlQ4Fwdgc8pBfQaJha1R7Dpt
Lvs+x1b5aRlusuO+3tUVZk/cwlaqCHFc9/Hti596/kUAjfgZ/HAqqz0MYK+6PqMftZy6bQ/3o3PE
i1O3WIzZxCgG67Kk2ic4ZF7h8CEI+ZDV0ZgjJH37LU4sY0uB35AQ37etV+0bmk9RR47Wa9aJP7d+
7UfwD7nI40rSJSGrYGJqAlJUe22ruwHo3jBzz0ajJ77TUr+njWMAB8mqvUEGLTQWew5tgHyuA32R
VbWkSwnf0OZWizFLrlAJX4bdMbvVQhf/diOcmCWWcj1D3UkgBE2uNBz8I+6bHQ44L1zkl8JvHnSi
FoxhnPUduZW6CzqIctSFKcylzQzRdEpajTHmMVjBTLx7P9XVRaVV+OqLAVzEqXBq06J3BoQ/eWCR
fO+Loc0umz+XNjNEZXOqNCWYG3BugzryMmohOz8ztE616mL0ksbNmWg6XN3AzCaMc8ffVn1fri/r
NIs1l5vChyjdnVRIPPo9gSrkoafFOf+UE/PCUqXnwU9MKsfJ90e1hjZmG6PzJLU8uFR+u+gFljK9
pEhwrFLael+M/gCRBnaoqXbOVZGfOFFZavRsbtRkADw6AKygNrZv+FohXgy9gFcRtALt6sidP/Ty
rAD0RHsvLWcagYJfNXv5XufmK4Pidx30Z+m0J9pjqduL3bkbwBhEZypsCz+nDvNDUqrpCobb790O
O5zLGuU4xf60ZGqQg515xojrvDJxw4bFvgi7eh7PRFvHrcVvDrqWIj7pZ1LkjKhD0+f+3mvEcbq+
i730fWcS56FXSAhe9iaL9RnOJXAhHCzmjmzODiYezYeZOuxC3cmS0hU7vGpV7OZ7i7oOqCkrdVMP
/sPbz35iQVu60YBHU6E2ts73Zpzd/VDU/E4FfvMI/OM5FNip3rrYIpOaDh7qrvO9dNStNdhxVDll
m7ef/8TFl4o+48ydy0ua7yc4jN50Aw70++Qy1RJdCvqmnM84Kh263UBwYGA7/xHK+XMh9YlpY6nk
K/wgU4RYmDxP7pPKmr3uvWtNu3tYxu6P1W+57s8MhRONvFT0xZmLhGPedbtp7tgT/MKQ/0NgkX5q
8/Ic0PbUPRbDObawZcYhYwdtwrCJq7R9bEt5J/L/Wif+4+v4/5JXc/fn0G3++Z/481dTTbVK0nbx
x38+mgL/+8/j7/z3v/n1N/65fTXvXorXZvmPfvkdXPev+65e2pdf/rAuW9VO991rPT28Nl3e/rg+
nvD4L/+nf/m31x9XeZyq13/88dV0ZXu8WqJM+cdff7X/9o8/6FHR9x8/X/+vvzy+wD/+2L7ML397
39aq+rdfen1p2n/84Xp/97lwKQxMGMcO9SitGF7/+hsGmYsULk5HCfWPfuulwbENfon+3Q+8ABwq
pLwodY9xZmOATf/xVxDLUxYQRM8cx3HuH//1cL80z7+a629whb8z0GA1eJsfEeu/ZmDBfIKqd88P
fJ/wAHda6PMgEuIirpIuYqLzNiCUp2vikX4FG4vkKnBouWpNwdd9DDlUq1kS0alGHtNy99Hp/ZWf
NVHqD9C71Fm2ZrUrdeRn5Crn7b6q0i+UvSZdt/GCfIUzgWjU6Q5J5V3pm1seFMizIhmn0saNChhK
sNKLBm+6zib1lDbZamjgak3Hp2IstrSr3ifeUMAGydlVaQDbBjboddXwItSTgORsRDlmX2eHknnf
65E2odu15X4W/ifstb1VkNM8TLIUVUvSsZErmL2zc/VSprVctQ2wol5exXC643mY0eIVsNfnMccJ
zKTW0yQecxios96qyBdO5DRJH3akiTgVejsDngIHqJJtZO/rj34vB/B/HXCckO/40Djf2kGGbUWd
e8VWvjt6UdpX6UHXMhobFcKUeuVIsndIcVVwtmGpc8gEvWXW3eH4bDVV2Tc3bfYJY9tR2BDeSley
lw54c47dD8hE31dHq06Zp+R5qGA2YZx94GXJ0zjk9FArWY2IDtmuFI/W+0YSveadH9VkJ3mzd2L4
ioYAzIRFw9536VBdB3kwHxLliW1TbgpIQ68Zt/WmS5sUZUS0up+KmYa2zytzZqVYVJj92R196GW5
R5DLd5cqvxF+A1lgyz6KD+MqjfJVuvH2/jYOWUiumz+n3P/VbHVQX2vTmO/tci76Zfq6rV5LjPLX
1/bwUi3/5f/BWeuYajg9aUWmaV/+9qC+vvw8aR1/5885y5EMkxbxiRRMEibc40Hnn5OWI8XfCU4E
fepyQX9QcP6asyj9O+pIoGwUHMG/i/nrv+cs/++Yy1zMZgzSQy5wfP2/mLJ+7FT/NWP5mE3hQe37
rgvDSeLTJc7AKWZgOqdAb5zGBDeO3vC+oNcEZepu3cD9BDC8KseAVKWEV7rrZ6i04484jE9u+mk4
xGPi7Zmwd0DITztXdU+TnUkEgzIoSov7EX6F8Guw23IayHVJ5G0yc+dZfPvpg/81Ef8y8WKn9Evs
i/dA9bzP8Rr4yvg8y+iIG5vDlQ6542oga/jT6AhFzRMimTzeYRzclUx5V0lCt2kbywNCQQ/YjzFb
D03+nJHe37Z9HWIIJld+EVy5vmARHWmwagDrixjLv2vmWPBdOYR8GlYNaeOvhBdcB4F6djJFV6QU
63lK+kORzjeZafTO5f41Sd5TVcgwME4SZrwob1WHQyDbk0iKWodZB6uOjjssMm2nt7IvwzLovyhd
f7d++zV1aRL5efLNa/znjnfOOkU10NFZrnqY0ulW5vQe6DnntvR7N5yk+YKK4ebZkf0H/zngDn+B
2dBOURzzZglkCAlz0pBB8GQ7aW8kiotr/sXV3N2kKqerg/Uo2fjJxMMWLIKbAYIbZd2PBnvIdZqR
TdbN2Sbh3vUEJNS66AyUMdKJAu2FsXC2IJvCO94bjn5TYgtno60pfb2zdn4ceZmAPW/SSPb9Ts/F
mjfBiPJjC/+YJofRjiDrJAYlSJpJbfqs0JHbpU+tnNWqKtI2pCN/qbFXcw1LV9Wov3pOD/nAvmu9
cMTjHMQg6doOLVY7HckA6mn3hrXFFtSqMlQMtZWOmSPhJLduEEMV48PxuZpsNAZTvUqyJF8NM8oC
quooyEFCgnWBhfK0uvXnrg3FNLTbDjbgQd3dNLGGj0Fxo2fk8Fh/wwcH8o7haR6cDt/XoK6g8Lyw
mNxsVXVG4Ii0UuHQQrCV4/g3rLw0WwcUle8xyn9DWIOEo9cmkQMnuChGlXbUt+49CkY+6TaeQ7+S
+YFnHgpoyzv4MweR6zRZKKu2jbzArmjRdXtVxGyVDH4apj3WPt9HGj8oeaRjddVk3nxDA0vDmhb9
rZpqDpcYG5Z5pe6asdhAgw8vzaMa2UB59Ym3ZCMYz1Z+GYuVm/YQHBQ1tBIFtGzznKErm1esLh80
yMcf2+9+mj56gXvnGooSXIaYu0iyDfya0NsAcoPDeS51KFVcXFFalFdzavt5TUxfXnVdQXawQVlN
QzCtjBlRa4AM+xzBM6JZwyL3u6Jxem0J3fqC3ki08mqiVxPwNAfk95t3dZ2IPTyBZWFvY5TIbafJ
vTGz+kS94GAp/6ga+gF20J85e+cUTpT1xUqX7iOv8wPg6sKd9kN/XePUCn5JvAvTzDtUbMap/wil
wjgFG9HVH+PSe6k88qGpym+EkGNR0n2T9TvV0mccBN41XfMhaXMSVjAciPJ4n5clhUsZNFI4snrn
CHztGvHLAH0e2O4YBkGP5Foh1xMXN0O86vMafSC4JzkaSfHjHgx0BN0eNCKSUWkbYTnYCqb2rZlu
WurEkfLMNYGPHGYq9gSdGuqe3eahmbspomX5FXzRsDVRb8uPdeHcD+NnW7MyNL67CTQAfoKuihJa
OrdwUfXESDSSTESUmgeT5lsx052XYBSOZQwDirTekglxDjlqNuPiGYZpADMx+TUpPqfVsK2xEYoy
9knBi5lgYwRaNcnQkuVuDsQdL3gZsTpeI2W5G3N6Xdhs12jvcz9Ut9iJr9IGHuwx8owAA4QotEPJ
lM7aneDN4+gIRIfROIqt6YhBSpVD9jgNN2U3birMGBuTV19qnt6A+mPQYOLLMAIlgeUpGpBHjpj0
vpB6+IztwVdTZNeiznXYGEYjzXUCwB3qxglhB576d07cvXNVWW2MFVWo3OaTJeIoJC3idZLO8TrD
LGQmx71OdG93ddPKFc+2s1clj6wpH5wCFcqzgS/aj5XxuOPY597YhMgj6U1WqXYLa4Fo9trxKlem
WPUOq8Oet+MudUWLfwZFD5znko2p8mtj2hl3HPr3wmAROR733+igbMJkTLGmJmlUTfOa9oWAeKoT
66qqin2STiR0gGj9zAbvGcm9+r3RHcp4AMvBq87fdDZhNq11+h50Tr4l5eDsZqjh7hnK4XB0FLsb
3qDm2uvoVZHl+l6zfJ801biXJC82Am8DL6b0tpyxU5pGDMdKJTvUmHxAkz0idXyHweTe6Hjez/7k
3hVJuitsRe8r2dUraBR06JS9e5VAzrEGPM99gkTuxtazunLdxm5F692ksdO+5LGEAgPRySN2KGLl
q16v+jpQq0ZXw61XtR0cY4z+nNRZHjlzMR06pKZWyiuDqIfjwDopq+nWr1x3gz7cH/K8z3eiVfM1
7eRRmxJkISr0UGWjE8xOFU2/wIQ6DT1D+ocqJzMcnZt2nQherGYkRK5UzN51sqgfSlqXGKnO4xw0
+3mI549TPKPCJSfy3eg5ctUktto2+Z0D69M7NbheWHsQBFKe2QMv1C0cn5K7TEG9iiLBB0Exy47D
7Kzj7NsMK6h7NVv2QDwEA3UGs/Y0XmE/1dwWdpoj26XzerBpelVL9cASla5dooYVXHjqe3GMvKoy
TteiuPfy2bsuZ438jZTmtphR2eu5ZNtDSvORVMnKmQRcKKy3Gj3Z7ushrTF9ZzzMRMFC3dzng1ql
sr6u7YeyGtS+sBjeTeliAVCNXLdAnhgtY6yuoJLMhV4z0T86AyQzdfUOHVWunby4gXYZJbpGYFXs
9RxlbZNvsMljUdXftKnj4icdhqBXrctOpitJ4/f1VO7SOdhlBZQ4Re5g/X3HbXPDE7J2uN6lnYuL
iSKCEXSxkvIAbXW7ziDd3U7mEwn4ZuByHdiUbvxu2uKdOtghB3sf4mu0mQjbxL/zx2xvRYOUlumi
kqHUbRryGuuv+NKw7iarsG9j9IusEE0G1beytNB79XG+0tZc0RHE0MxvNyXUTmGGeqqwZHkTpt23
1hvmsE+rdBUf97+po3o4scEzmVtkSxHnEBzZRrxlB0BqPnZAz81x9p7qso1qhlCkawf4f3hJFMSz
F3aNWCcqWXe0fkcr76a2ow37nnyprPvd0zYPKyHikB8PyY3zaNMeoaMcVqgHfGwVXPnmCtyJMTR1
moauSrcSpwyl4+sQ+jVs9wPih8SRu6QNHlpPvS+qjGEXDeZGBd4wPJSuWCr3jlfC6ZOQb3HffIPM
u4zmTGOXX2aHiYqXilcOmAVtFUmt6bVtPs9uHs7Z7Vi+FnF3X3cVj2ohPhSuuZGZ3hnkPVZJMm0A
+sAaw7OvwjZJ2FPxODPEumai0djW664yH3MvLsKCACTg+Pe0gcXYZJ9g2VBAlu1fIVf2Ih4sNYBL
Kg6vnzZ+Kfvx/Ujava0/glP4VUEfgxcdH7HduW3MdItR26pkC538wW+6u2zAEqiTrI3UDLUjV5gg
kl2AKrMj4S09VhCwsK+eSAObotS4SUjiDGqM257Yj7MItl2Oxy0thYhVMRq62byjTos/1fCmmfnU
hwYiKS9HlQU0u6GvESzrjNxXTTJEZVp8rDLIDOp+YggSpwfu+fcZ/HL2fbCxgAT4Tl0fI/Ir12uu
EOGpFc7CPPQaPAnl3L2qgmDtC/09jhvvyFG68WTAomIvhhqVD3PxAicZkKhsjX3cVO0xAVLGN+Ox
O3kSP1Ai/TrZXOzhgpdiTnx0p3G+UxqrfuFgc1L32RwRqw+IHLG0ddTZjM0NETa/H/qEbGgt+aqJ
Y/e67bFEx0Utn1oUPq+bOFMrz7i7eSjWVFQmCsrA3mhCuntq8kNK0Gpx5T3nCWAdk+sD1NR07rN2
5m1RlE8qn6vDUPbtXeW7T+ZGaBM/5bDtO+AEzg1//DEeYrpm2JiIIt2nfYqEY9n2VVSMHWqHvfFd
gfOt2rfxPbyPuqugaCFA1U5wH8wx6hx0OW1J5ZUbwold1dgD3CeyxP8hHMbeX/nbgU2vnANS6E/J
TSJYd3AG792EORv1IvZ93b/mnWz2AUUFU9rdDbBoeE/iuXwMHsZafyM41Xo36cD5IKR9ZMK020rL
pwQnS1c1G/8/c1+2IzmOLflFaogiqeVVi+9rbBmZL0JuoY2UKGohpa8fc+/B7e7B3AHu2wAFVWZU
RYanJJLnmNkxw0XWf1vR5jtjqvoF02g+Hm3HdlxO9cvza3NJ0xASCCswNlIxCLFoNbpplLNdVFN1
YWjMExzwJyrW3bxE3+D2Mu6KfJVneIVdg3W4Qw39e5Dai3tpvqvWxRG5+ttizTVaotX97jchiW1R
TxcPJa9eDGzGyijP+OKhQa3ak/KHOQksCIh+nU1Kh4109Gdnev9sNGY1EIT7DXMBiNnFQNGJ0Gg3
dTFMYU66He2GzIFKlVMTDLmgOiK+h41YNuABvBqnM7eXhYlkgT3uY4jqxcFrhGxpLPFmDOgrKl7f
N9WWkYDiHYVkhs37oSQMmb7lW62yTjbVZizkBTOJ9obZxCYWU5en/VKb9PmtbQvryHr68vqywDn2
0g2y2rqBQ/cIijwDA502z2qtYtO8x0MPcu831l0Vr0r4m2Eq5w2szM9h7caYf2tvi+ckM2nsHXtn
m/RrM2wWwYgXB6u0ad0E8o1WH01ht3Nby3PeEhSPUudJ3oXDn161QewMi000K4djM5O4xdsDj807
bkaYOgOgDFraZoP5zTqZZk9uZ8ene4TE8JgWhF40c6+Atq9wNWEYvOgemLC+Srx9ZzIJ2MoiFcHb
DszxYwU95W7K4TcZOjTIfJgqpBDXfIawkgEq6elkrsNoG/Yljc0if7VK/+kw6F86WIqPflUGmA4a
5mi9jLiLVlX5aaiKa4SQ8DciJX5KvZkoWw8L6JdNvtxEEd1mb56POcvtZu3xZEe9fT56s7SQDHG1
pGGv/7RrpTaybKKtbYhMq7FEKZnrCqMHK8rqxd9MI2YBG4W/+z+fI0UxIG3QHGuOWZMR7paVN6Dm
QSUMExOTFOFcbQod3J5fDhE5lDSrc4f7C0siivcrjJo5JTMGP+tc2bQS3GzVkuOl1LFjpQfIPag3
Pm2/ltmKpF39ISmsY+Nc2gtSCaKTbPvfQ8VM6jpvmr9xVOBJ0UdoS4TrZ7Toy3++cwNE9fsR1Tmn
LE86d0RSnBOKTE3IbPXVOu6MsPWjVAD21NvyFfMKOFgX4FKynD8cqlAi9OKTwXTuxRU8reCDkLZN
NQLVZ1NCSR+ckUV6KJ213050HPd8nXMkpqM1wKDXb8CR5OQ2qt1SlM5uPlwjHwUDBxzweF77YO7q
eBVoqfuIfqiuDA6GiN2MIj0pcu/QNkX4uQi9G0ZO3hZMgiYk0HFnuLPNJZ9jMrn0EjyXZtA1SIRx
81jqmu2fW4Isvfqo8z4pxlG8+vKrR7rD6bnICecnTWUDR294IgFUvvUs+qY0YDNHTa+lwvrXvGwS
bSXfLKacz3a1cJiiQRlHbFTYHYi/d5z27/Pz85wMd6fimZSfnUXPUyFkOSZseg3KyDlNj7UjV+xl
ZYttCUF3LLF5ic/JdeJ0BK2zY52jytUAgLMhcLJaQckgckx3POs86p5r6m4q+DyerP9a9Gk4U7rX
U7jGGCmkgIFwE6Ub/RKDPTS25qnHdXTFFi5RDkzs2DmvDXwJssAd5kOfT9kcsGFnQoFuW91pXk5H
N1/+jCNzT6rI0HiEiUIO9cVlndqOZAkQk1W8jL1bwW/Qf/VdJnf2sfGGayodQfZDrn4/7z3es2/D
4tG7WPtHd5bH+epXN683aD6jNMyXMBXWVttZLpciIl8lC7sNglTClMGCaec6rYuPN2C8PpS7EH4r
Z+GIrYsi+k7XNWsf3AwO2syDEREscdbxktvmzeuIjKEQmdJBqTqr+gfPNIBaKsZiuxKLGWvtrcks
mlNZj9ENDTQ6kW4XTBXghse+zRAAjMk+tGsctuU2L1hSRZNO3DrnCQKI8xdvcGORr/mRIjMsrWW+
b0LUoqPp5W/F9iG90DKvTxGo+BhMDzL1BHZ42vMeqxogWS9+hTAOvHaL2C6isLGyZjn2CvJvoeic
tB0HwvfYJVBgqe8PopovvN3jBIxOYv0SmronzOp/IhjC7NB71UfIj8I0gN41cbuxSkoxt0lrTJeY
scnRLdOfMP4argXmFWB9VJxglbMbgVfevQI9p2Nvz31djEGmXbFucciotA2reVtRMybPB/pcMQ7q
6to0L67Oo+0y12JL3fqdusAnC90eC7dsbwTnUKoei4xP0amIWJNFEgUpcFe2Xyt75c2A92Ce7u3Q
wK659nY8anEO5vBZISWEchNq063J3TGms1PvZVsYgAlUp6Es4YuPbAdYkFbDyUw8K0cXaQsDoeh8
KzfMegS9p8/VKKcZ57iPhAmnbnfACOeE1i0oASJ/hYttMiKmHlGWRn3zgkPuLjpm41C/ml+U0TKb
2qB8y+lPMvIwtjUZ9sZHNIxRw2HEQRrbctnlwLuwseMFryzF/gVF3nYu1K9mnck5fJTHswAUGwF/
eexHHqjLeETv/8876kyw27ejmbJnSeHUE4K+lhCBbmEZ4qXgw+H5FwmFKLdYnFfiz8P3crTAUyNP
ZziZitSIjhxqXQF4AWkAZzQAb4ilKF97vP94/Tp1sKZo9w7uZIz8qe4yOuBA6xwnhUOdvYWW9igD
QYJYaAx0w2cC3CH3vngr7blvQ3NGsJfYQIkxJbPPpl1TTDQBRLYVOmiuDvaKF0fpcwOocdbUnHTx
6PDR3ie1dkFRhpBuDtXwLW8G+xbt88eeVTBy67t0LsP8UgbYTADIXCsvCA5IJnqhDWCqR/Fimf8d
jfp0BOZPU/cxwNuZRd+xJezzwptupXkrFHU/AJn5WOhYQVyYPBZDvfxuzN9Vd15a9cq9YUAhdorI
+cCE9BpjasTtXkp4U8eET/lOuOpHgeFf2EjYm1f36Jx9AMyDXNfD88AnXb+tSVWeq180mtrLOoQo
dQJHxA7r5aF1gc5EsIhKcua0GwEo/hBRVAahBygde90PZeFNhZTubZkD//fJIjakAoW+9qa9SI2w
256cOG//iCggmzxoACGVGLceB3yWx7lBA1Vtg1JshLR4UgPFQ9d+4s9rlzJdfmjtpY1z7iqQuaOj
3mRQwzOsMe7eXVQQq4bghxguZYK85A5YO8BlRGIfW4Tf7sZhuj4Lz6WOhiMIFFQC0CfNvvNjGNtL
B0w5fb7m8DOOTtGjeHRYrfdOAXw1dNRHHa4gXYp83Ffw4Hfs0v+uBY516FNPwPjz907JCzY4+eJA
/QTmIEgX2uSfAN+B6AsvpbP2LzBAurfApDAIvh7X1f4uTeTsK4wr4Y51ETLaa9QbhQeotif8iHNX
x/0qEcLAGQDM0F/3FRsDzNY3ABM7/zLTbzNcU+951/yBQbg+D6QGpPAoMUhU0Hfe44cBALg9MdTR
afdRFc1bx7QR+mMSbCep0qBZgRtDuJsFefsiI3NyOJcbOdkrmdFH533x7bk1j70CZkILeSoA/MWK
DwWeZNZDLHp2PMWBIQn017a6sp7Zm7XSbHsHGcSyDmKPCnYGnzADF69dZOqSLulVfXh+MsUL9oHI
ytfCFLcCoOaxqjk6vyZjkymSZ6nUROFWsKg4jxv2eFfYD3BvJzus0VEoBZapXI5NBDJkxezJTc4N
FB1U3kwD3mssYS7TM7Ht4Jx9GyvYLg8czIvse76VUPXhIFVbwMpnuY5/Gn8N4me9ZTo/C5y+urSS
mqSr0LoO7RGdHt0IB+/lPORbiUHk2OTHqdFywxnQfW7cFSzg4sSMYJofUfNqF5oP31V+GSOmJuum
odsgnYbvhqADaMKzYtmKnujTs3gPQHRvbJjVgSm2nC8rrGXkEbbaFF3h8EW71dtNLHipmO73PbSU
Kav4vLVVlbS5zo+B52ammsINDErCBBZTEHQAzsD2ARr0sdaQUFmmYClzwA1+sX3W8CDxXCAoalpP
iz9Oe12Xc8Idkfkz4R8U/XJq5ah3E/8BNIe/dw9uQjfA1ZDh2+9nNENbQQrI8lDsIbHC7iPZTGfm
9gwW11gEQzO/otune9KbO+uWuyMi9d1wtPFzKWLTB96uqqsuw1lf7qZaK4haPp8lbjkCkJ2XC1Vz
n3QedD3PTaszdX5sE7w2FMlj8f+b7n4Khf+dtA8IJwFkRoxRyJfQRPynoHSFOxpr5jDIkBq/s5bY
mwZtwP3qXvoLT5+1aEGja+MGQSoN/Avax4E8P4qY52d0H22a5+hia8FfAY2kB3/F1OAoXwxoqefH
/R8JQ6Bhwz//p9bjP1Qh/6125P9DRYj3sGL/7yUh743+WbV//10P8vyOfwpCmPsPPDQf25b/EKMR
D4/vn3oQz/sHoQ8VeBgyHLhPpcj/FoRw7x804DQAEQWZA4OS7b8EIYz9g4bc87B2KIXsDJ/tf6AI
+U8hReBy/CkMopQI71BEIbX7z3cLwsY8ksPSIlUVAnXH+913+lZDBqKp9/vfbsr/TbYBBdJDUf+v
V/khUYJBQsA5IZFPfNeFzuXftdGMkF4IMDup31bgGyongwFAeA/KKrqHZTHs2gjeDKG7FGgrxBps
Ec3wgZk7rK5gmbAVzWOsW6bvmv5B/QFqKYjaXQhx1S1/XATN/dSn096oHOfCOuozFc7Vq4x7bVUo
N62asWW1RH649SGHr8nGxWkVm85jp+W/LlE4xp4fmB1VrvehWiACoVvvWxOsad2R8JAjEHVbNjUU
Izz/OdbOd2QO1jeix69gZTZZjW62kCcWu6WoSEKN+84CWA1jXGtN0EWr89QEQF94Ux7qqbYb5osj
72fyVmrqH/NIRQnmhtddH6wWrCEZd3bBbjMjWOKlGXL3JRi3swLLrrH1711SD/dGiHMRABVc587F
hlibXc+65u4ydiNN5R0tHg+oqkBm7QqNzOB7MolA2aUewPLDGorlQB6XcrbmMKaYpEGn6uyf/Qxz
W7H34JMCH2MLY1StpgMoBQHwOVhdD0y18+pDg3hqoVfYad6+W+xB+6bmMhGs20uNFowY7621jfsq
QY+lzmtEPOd96DR5nTIA6N2RyPc56IY4tGY6+Xm+7JHwHOwWidwAYEPzI8MEAA2Pg2Idt47rvhHg
DXsXApeoOBEbuKcBdgkJpxG4G5TPmSer3Qx/i5sCH51w5pldCH3jW92dRuXPr06eH9XEwe0YDXUg
vAk+EAz1vY7ofGymcDoS11HI1YDH0GzMy2AgxTH17O8cdiiHFmNrfb4kDAttD8XVZ8cbBqzMbbdg
z4NLr/ihd1cFi2nA1129zm+qL/0bYc3Wa48m6uUV6YjBdayX4KqQ3xP7gLk2Rgv3WPjUPWIg2tk1
mu0HwczteZmG/jAB2D/960vVTEnKZwz3o8gAy+m1y7uqCyfmqE8+8RPSoKfdLhcNIvSqE/WW4RIW
ehcCQpIov9C38SgmZfg6VN1v1oCWi6DSzp61IB9JvRPzhKUHxjedKA0uE+fTZl7DHxB0nrlSyyei
P/7WPbJla4EzCcUECKJedqe5aXmKJVYlumP8BDjgXD8iD0NIrY7j9FasTXUyI61ObALkApHWO1qV
V0cU5qMCNZWzfkzZ4o6piyJapB70HhusD40ul5O98UgXQz633CsYfd6hxsq6wEBgacG3aXg6tcUq
MfRq3EPbzU3mFJDslOFsDzOQM9/09pC3aBP7QG/C1coYGp49t+K1LY2FFsv/vlSQUwGb2PLQWx5j
X5A7cSexC1TsLmu+9DjtmCBw3p2a8VZEbgNXXPdFDr2bFtBhWgL5waOzbUMYQXVjMtR5nsrJO+py
+NU7ssq6xry6xF/iyCuc7RxC49As751f2e/EKbDq576Jbc/XG+0H9BtQ9nqIe0hW6djXFS5FlT/U
nw3wHBo5aHSK8QDHqeHfLs+v1WBFUojSi20D85h9645L5rqye7GRvTt0XOKmmsSpDQCpdFP1F3/f
u5jd5jjPHFlCvdn4fbOmPezkN3MU1Rv16BDhhX3ULa32QHRfawfSIDQfW+w8A1DIAWLogNIb0OuT
57dbyAogWMLmCOilG8HvEGALXj6cGAjjo3K3g8G/W+n4/7yAWkuGdbDZmreQSM++9y6x6dmJfUNt
Vu9sxD+LLqyPDb4lc1Ek/YSrl82Qf6OT0KCzdELV75XpX0Jm60swER/au7zYlFosLxzSwVj1c1bm
c3QsAtA7hNXXYcqry+oERSag/jJLECX1YH+yVfJtOwOf7vrIzYK+xbytYfok5PgxhZ3Janh3A/3t
5+MYVBymXbADqAbeQmXkle/dPO6hRY6+N4XCwbeyTdgE3a4b2m8hJxjGYFQeDPq0U45hpHEMzAm2
OevZcZs70n3KfTRiRrmo+BsQInNwoFq8RQEvgYt48CZ77OklBKC3dTHNtqZ8IysPtA//LVw+f/DJ
yONs3QqY7mo+JDgEeI4iTx2YR5dFDSDF0nV+Cqgf36pCjzuGRbOlhTu9e7x7E/NS/Q7lWsbSdN0r
gDOTrW10mPLcnnpvjLKc1fJNL1CPMnBWv+1YJjy39quy/baHf0HduPa3hi4J5xp/E6u/bqFYIDtJ
2uoVI7pAE2dIJ3MRfoQPOhySGOd1WdYmC+bIudQrw2naBogiGwZybAe3TICUf5dB1XybOwDrFmvu
MltSf+vhwCj4CnCk5dMRFp9AZUZRb0axdD/NlDaTJD+guVtSkvcQEuE/dbyb3qVtnU1lqj57/tbt
/HBrah/5k0uYTQ7EMc+LoV2TGTeAnCxEB9B40IiDCuvPEOb155VB9QBjDp1WYG62qLLvi3f2uE08
RYuzZbpLOx0pSPy8WJKp+UE80WFbKAAykOV3AELiDFM77i3oUyPJz89fVWAnztCDudhgGjrnR2+Z
2KWnwHubDrOpxve7RMgBKh7ksqUrkoTSngzOLeKQqwYtf6WAJAZLaPZErVYzkXNdt7ehCy62jyqE
57jNnkf6G5jV5o/K10NOGv9DwjG5GZxPYx0vywfRnZH8NyZ11bi7wlZDhnMyWfhA9xA1iixHSO9G
2JZvwtafDwoD6Y8WFK4Pcj5gulikGKUAAgyIBrD0AHCWy8Ma0SiFiy8EKbjbnrWbshsBEjUgb+Ww
5xV4PPAYw96HyeCO2XLd4k9aETc7EHRty7BRA3GPVPfjCToogKvOqrd5CLwDkVQIUx8a/rfbUwVe
G6jZdSpde3tegrr5mKmHdUpImbhots7z5EEzbPVwbuyxynE8aqI04Km5//Zg2lom6XchzY8uaD+r
lsKOE4foBi9kd3Tyqr5Fj0s1wdSEMdPiyGrAa9VTj5UHCp2O3XQoff/383eSNfe1tvnJQgMUYw41
+OFV9jaUZbK0hn9MLdDYbpH9pY6a6MB7AjBv0AehoumVTZbFbG69X8Jts1wq8jUxc4KptoDyeeJw
dA7CWBayf8M0SpF1UdleyxD0G8zEwkMUOhjEHv0q7Uwh7r0Hlha3iP4akGxQ1zWMRzSGNlaH+ZcV
OZBUz+vWndEy9mvHzvng0nMgZgg+Kbm4ZnXhkEzLjzHCUCWSjUDDL415IWGz9wnGYjoe0CujrYPK
TY6HtQFbTOGPADG6Wi5+KT+nwT8vqGhfWolvrGHrlHXWGVOtKFSPDxNDuAwfVpVjN/HL7nXQv6q2
EFfRe93WCrxlFHf4+rixV9u3kKdQ1aA4nOzJKZk9rXr5gVWstmsQdnu2BidRrENatdZk5nFOmdo9
B2wJ9xa+jefnZaG2QFXgr1nZNzuMTh+cMjJX4vjrXWMcZFx6QDoMsytswUuK4epD0ZFpE0H6juVd
YEtb4MT3wBKyvG3nsxuVJcZEvA4KieIH4WGUeKWur03PL2Ekl3TpInaFjD8L20kd8DChxIKtBoyJ
d30I55EFuZx7RsZfc0iXqy3aW7Xy6NUbX8B6T8CxMHwCJcIRWpvlC//LJip19QusZQ4jKC94Qay7
uynnajmWDx15SeSQun6rsTxAVkUVWQ55Ibu9mKDvlgV02wMMdEF19PKb8oA4FTLXm1rI6kzL8YvN
pL2iIcIcDI6nsCnaq/L79to+LpLbq2fD5fCvL8GHRGPPtWkBj6dDm0Opv2ot95jwTh7oDspTXJTn
FplDcyetNIMLkYstpxOi+Gz9wU1E/acoJ/lSSnJrWqf6pI96aCzxdKZi65QePesaZHzZNKkeu2ID
2lttlk75OGRQHyD9ir9IWWwWD0LwljHyqvoForGlN38/q2H9pctR3Ns+Lw+S1uD/mkp/KoS/Q/IB
qTw0asPWV3JJBlhqJyWyMl8KPLJNpRAFD9HYmjDbDx/aYcnUUfG9W1YTWzoCpde7VlUQ88/UXnHW
RLGRUb0zXY8geWDyW/NYAKUd5hcNcLlcw9jRETZE5MFdGgikEsqgwJ0GtaaF9+YDXtta1/hnZaD4
gsUIFORN3yPgaZ4o6l+UAi7ougWMTjws0gd/rsi+ZT5IBuj6j6qZfs3B8jY/WmewvE1MhoMPPe9f
CTKEMGEwZQClM4fOI0NsHwFdBwwvzEfnpWwxRqB6b70bwVXmQE1xBWjK3B2CDyDrz73qGngQxHfL
DKl/2EIoVevpAsw1R+u+mkwPpNyK3GYo2+5YU+wqAWazWgUnmkNXRSv2qUzjxdWClcxnUh2Hmjhb
EZUH0AP1cfLIUQfLqxjMvHVXmKn7RtFDAGETZunYzTVD9wJYgD20xshICKGYWotyC1TexMG8ZOKB
u1fT1Nw7zXFEQBobV5IHt6niBwCV4bH2vRK1af6d17n8uYKAwOb2B4cV/sxwOqwFs3tvajdesRLU
Va1IkAqjtmWIia+W9DRzi2pPKopSR1XTtrBaXHQRzYeg8Pt3Fvo7dLf13UyapkqJJZtKILbRWC7v
vWl4QkS77kkgRcYAGEP6B1F5Z73UX38aX68JPJU/hoC9ttq3KXp0B9kfIHJWEkE0iTm5vMPgRt6J
APMXzufMx70QrpsES+ih8aNlMjoE7mpfkDh+C3s/x6QhOsmOTkk9QfoOnuCPM013tDCsKeD/ybuL
w09yGMIDO4/NKONqKEGARoFNZlnlqTGYqPPqacM1OVeKIY7aKpIpj33DOOWBAgLashKNjfa9KQ2w
U+8Apbyr3AZHwa6eD9TaFx/e6KN+V8RL+nyFtS1+4Y/Bu19RG7dqgER9JPc8NKeH/XUsGynivDHb
zifXHHtV3JE3OJVi2zAnTkDCQcCPOq1cvkP0nZs3zBCdZQAJQRhdo2b567VVvolEgegUgvlAdwwx
e11AWdkjUVmznxVbmqR3GbQWI4NoVrgQMJcQuXvNxfoKoumuQQIBvPAWilFLpDTFg4iDbp7TUiPN
VuJR1cYWaW38NaZjjYO+SRHXue4W/WvgLu4g4P6SLH26+LJGE+N+qlW8VitUKgM0Hj2FGDsMlJcO
w2UUIjp6k3f1bWfTdZ1OtFi89JHkCACAIpqzjYoYHF0LiimC5y9OGgyA+nPsPp7Fw2Z9UHqDudQa
3JqCOu15YVGlDh2S9vZcZ8HKbew1CuIs5clsCBRojuh9cQW24Dn4aRQCleFn7Ex4mGouN5JBsr4W
FrFC+iBVsWQjz2+V9T68OdoTJJODY56zJnenAxwEbcxAT28QvbPBxFkH8ULtJF02sfGPHquf7sIg
liX6va7MNbTBW9RMr4bAqA9jMK8WxoPxnKLt+enzBYgijI1R32PDX2H2aZ0qYTW0rxKhdDXYsx0d
SREbi1nxxUBsMljoCcPPAHBKXIivsQ9b1NYcCMSrMP0GENkeaoEX0/c/1iq8tnV9Lxf1GqG4O2lo
1jGZhe3BOTajSotwPHW91yQqd175BAZkCH5yZf54q/fBBISuuvxrx+Jvizcmnmpz8TAKnEQe6IUc
hs9oUJKQQylfU9HHeZXHAVlZBv/YN7/DjlWGHGNpuVsf3W6wG1fR9xK86SEygc6Iiwfoi7BKPDY8
EA4PLd2kMNRbHws4YmLoJ4iRXhmDd5exI12F3yEo2ozda7P8CqBuj7WYBvhJ46ifF8waWIZbK+n6
arjJ/Frl0OXkbZIPek1FO7Qx63/VIXJhBh18dTAti3pxCMLoDRgFNPzOhOFdFwyiUXqJcRaxFMRe
vdCfEREyRVTk73WZ5sPUFl/G+gxCuHJMUOqvNaRqQ98T2JgAodHiuygZdpay/IZhhHtQQzg3uY/x
MxAZaRHd5zL62eQQ8w1DoEF2MowDNV/u2oikW8HKQ3P/uUI+s1bTGTF7NaYT2Q8zwcyknNMJcgxA
WuSnaqvuYlr2Br9J7+TZAA7bRQX8KlhSTP71EB91GDCBdlyA38H5q28NoHu8mhXNWMNeEYlTpXAu
aWKv6kOMjoxDoqOxyjzBvs/M+4Scuk3XGpkbyAnY1K0DvZ7v8FirYSeUN52xI8DeUmyo9hGMOweY
Qal2olU7DMEMSaApEHo9vUD2BKUADGtmpxOggN65WSHQgjFaQ9VfTW+iwQK0NtrRAlIW7w/E4hJQ
gvMYJ+G7aZEnKkeCYbd+urvDI6Bu8d2MYdYEMyLQrdsAu/68gl1lAOPgw504IdmCF8ZRBl0+OEZE
5zgWI1hwc8CGIJedL4u7sIg9EuUEzaVoU6DI3bUP83Sxeb733N47yrkfMq+PoqTAvMoDCIX9indY
QU/A26d+6KO3qHTRAXmHLprP3RCsr1U7efCIgkzD6dWPiK2pT3Iet85U4kjHjQpcjKp3XuQD2TXh
3jcoSIN2i3wfFqsxnxLmo3DtrP4x0TMQKTRxnOJO964P/cC4xRCZl8IWEuJMJAymBkBb2tkQWF7u
FimsPdA2Yd6wmUuIcRevwpDrxwzp3ybX4d0pMYI1TwvbrKWBHJQId+dwGfNi/g1pj3cKl57fdPWN
gsfZYxHtqsjAD4ZG6zGqylQMUKxiLNEH36HzQ8fM95y6aNHxt04KruwG40tgTdEW0InTxJbDfNUu
bHdmLkgmgJhtnWjdEDjEZyJoZTYWzcVdwo0KAyid3e466w1Geg7VYFA1IF5pNiImVH+N3vzWjM6l
wOBHgir/bynM37DBfCEOFx+ajQrD7PKg9FAkULKMMXx8ixjF8IaIUe4INxs4HzMMHchmywZniVfv
p87H/NSbFxid/41G9oWcmbuyy5dXqRLKYAhyejqedKAgv3Ba4EXrkqe1ddYstOB0o8U7+v+LpDNZ
jhtJtugXwQxzAFtMOZGZpDiJ3MBIqYQZgRkBfP072W8j61aVpFImEOF+/d7jA2T9epyfR6049U49
B6smUhzdhOw8XRncJva3qvM2ERSrJBJVoPZ2P+AjDtoWQVm5mpEw7bnHMFToDR2xHBDNkeWNTUD0
yWRtGRFRo3tAZyf4yeAjNLKMyMWeRq7P8mqGpgcbe2+wVFYT7ybGh7mBVyaBo8F3aWO7tL/TUh+i
XObfKfVwUBfj0R5nn409zRB0iMN5OVNV9Yi5U2muQbaszxjsADSwDK9B/Tq6E1L2TLvXkUsyOc1V
6SVt7kqaKPHKo+gafPUya0Sk73fiQuWYQTs0WMkw0Rj5dGvTauKlnmX5ZK0dLYhNYPf/fxIslHk1
15JTfSf+QvlhtnWytuYYjbiVL5BlxgPcff/W2wRZ2yq/0Mozz0nNjPjT+IDvKUi9gfRm6RP/Wy0u
AXP9gD+Dl8haPnWvOui9Y390bG8MsR4258yYhw+NRua27+kxd0fM+Go1zvY+bY/+pp/UnMlHatjs
YubM68txuNWeiW3fHH+Y1KSR2U6J7rhVzBK1n7JOn11VbkGpF+/T1l62bD17Sh8+18b6I+tGnPz7
l478Feyj6Sdt9ZL7W37aRoXgMXb5s5tiStSNd6fsxYNNVRQ76z9D/6jMIh4QZiM3o8NeMHYthPya
agNFgSo+TWkdy1yfo0ELprk3rwVaUjAXy6/C6fxoN0YZqZH9Pc6CwokKpR/0+581br4faflDZaXT
GVTJdLbr2HPIdtK4IYHVphfXFZevK0jtUbVcmqG55D0Z+1RiXpEzyxRawGz0rWYwm2Q3vcK8WU32
mJtm8V9f4ezOtu04GTW2WTRezGOFfqnFwmVjYV1e93V8HVfDCtf2STTT+liUfnNxWnV0Nns94POs
DxOtV+jOgsimT/UOHg4oR94+7CWiimaTHIKf/l7mNG112smL3bDzM9e9JaG8dO6dEQ1rlbZnrywJ
F+SPbEBTjNn8Pp5BlQe71cauEAn/3hyRUxe3EZX7Zjc0lxhl42Ic0pMy3uZuZ0fEvnKOpu4aEnlg
rGOIl5Hxx7cAKEe9MFtnfaOJZlFDkjb+t7nY2mEVZR/kU28cBkuQlN+nZLH5Kp3W0W+GKQ6m04wv
wt/GF2tjVLgVyjj97/8CCSSVX66fgqqpm4RzL+2p35T3TA+XiE37LhhmPo+6/btCDFIpki1Z5kdM
ITjSzavnMhpKjYO1WI9ePbtnQ1/1EBmJnGObOPq8nTONc84baysaPW5RzdTrk9OwzEAa8V6Z7Ys0
t/1xFYzHkI4ZUAzXJsUWJPv15A7+EPZ5V0WjtMyHP3su5msP9mQCZx/rjjXFNlHQ93axDyYMkwcW
Dz1mXtecXb5H/DyeQb5J+52TAwyZ/6pgsrr22SIVbrkMaORAmmFx8oau7+5NJwlT+b14yS0gKqZl
lGfP1jn8JiaT+8z8lCaCyHAdFkVxte2F/nrpbQ7A9h7t27yL3uuKD7RDpWO4fnD89fc9U/1rH4hv
6ysDw6wqDpqCjNCZxX5bcIBePapwhnrPBDRq3IZQaQq/0A6ezrKboVUt8wWNEQI1Mb4tlT8Z2fjb
X6SIzS4rcBfXsWGp5VPk21NBY8wxPOAx08yQ4PCY6OIpb1eSH+v7NHdeSJzpVjT1F84gliz3qbg6
faWdGl2Pt5Xro5xwaTKQ1nkP3D+lzNx4XoftNQcKy/IaHT8zizpuq6iYfuvvo3Qtmsk8C6duGY9T
jqypznDcCbNoRP5x3PPdP4o9pS23Oi3R8erua+8H2qzR7OVcVl3nvPhZrqKGEJhgCcxRr2oGNd6X
yVAcU+J5ZIbS8EeFuo7W1WUa8WZj2BMCvEBotu4yQ/0+8SZzqhJ77u3CPC+Qs2F6LfFg4GdQWXWa
nGnEWqx1SSrfKgv8xFgwq1HMe3/p7IC958Nyt5GPha7jUFTY49S03DJ/NuN8d7akd6vyOgJoS+yW
FEY/Y9rb5XX3t6QyxM+SkeX0VmVHG/mwnbG1t87/sr5tsHIs6VFapCHJ9jdXyyPUMlh2caip2KJt
YEJcozOs+zZdeFqjjcB2wpKAJlQyR6YVPn3wOH7JjZsN5U3gCZfbVWIcnih9HHTLQCPFFbr3EVxR
Vs897qbrUk7oQTtOQe/oq5Smcvkht3UmkfeltbgCCe9cAejI22zrseViskfACqZNW5PckzAAgtRv
vVvXed5BWLTLTfXtdzyiPa6PeB7Na4sGFHgOzdBw/45Nb6uisvQvTTvjcCUyQk3cTnEerIw7r9kg
yYfXNs+WSwS6mGr4noRrkqpwP7j5CIOMXEreQGZV0RkulfbXKYnlVovvRG5RXcTmvomuY5nIYt5a
DnHX87NDvtlT2Jvq2K/4FMRdSVz8XN0mpG4mUeQaMXxNpkPHZs8sFKw+9vomEb6j1WWwUJXaedRb
nf1I/mnhuvmX+WbSrMwWF7zEhr4lC8lUIjTWk11uCUlffef3hEzRYCXBLaE3NLrSXajDNDdce0os
SL5gDtO1SoyWDAx1ZBfJKntaG56dVHX168ZKNxIFzHVEinbCKCkAoupdXSfVw7IbmijXkZE1rCJ/
CYze7YoNz9ZUP2BqIJ/mbN5jOVv1Q7emTUzOyojhxM9EtsxDgxx54lD8A4/rdw5LB9e4jgPddGXU
GZvNxI0hnds734Y3xcZqkjWoyDMLZxtjAGB51BiCYgxEhe/3fOn0h7VZ/PVWG+dOmp8wR7yhKu2n
ipHxphz7yQZXcLTN9t6fukbyvx/k3X6/tcNy2QrS9VtNJiEnzpUw4Xu0WttIRJ//5/LqIPzk7VH4
U6x0wv5epT7rebuYXreFEn001nxjeyrlSqKZqnVV8yPbRWNz5RIuZx49b7yrZCTHEyedf8RSTYnm
KqgW4+BSdmI2ynK5hP1I6hfUw6Ho/OnZWes1YOaRHie+RJ+Dlz1pu/0EKeOrz6zpbHXYH9xWncc/
uTLFJaO4i/MG94qVFt5R+u1Du6XsMhitimJgMc7/+6HN0jaR2/zVC59xFQ1uwGB8Ppd32QEt49Tz
CwF7EhWn54g3fxJPXCH/K3erE/bsWaO9WMzIJkISD2py0TA1TPrS0G6poM32AOyHzEWxrGC3mR1u
4s5+ksS2iBq+2k3j/C5bznRneHYnYgusG9HRBI0+VmY9x3qZGQFyVfVAY0UN5u5E9/gMLLkuzFLU
Zzd1sTXKNrE0EsKZp+ETyuLC1SNn39FG1nEO86xqsI4rN/mDkzL7VxBL60egaw4QhRnB9tWfwLBs
rd1DGOnMF+OrcAAlSam/bem8vVutceBWWn+Z+/SlD6J+ILOuglm4SSVzPyoJQye5ldWYrbsvliuR
Jnatp3vo94mhzRCSPauizSw3KovGj4dtd6/ViBbW1PKgzYsbN/uh7foGQVr/GhCQoraZSgJ/NQfs
vR1oiXFjzRJhVTPate/forbk51ySRax1a4qsbH/L+AYChZP/wZWDFlfCbonD+VlYsg8+okrwHiSz
hFAauqDQWRqMbcaLszBGXXjTo1WJ9cJgVF3+979m5qdJ42s/2KVdEDDHAtQulo5lZiDFwZripg5H
YqPQqRiJUxhhWf5xrCEhR5jfVbaIWF2d0PsU7x4B4njxiXh7E3jVpnWcX/4EnKcZ8rPm7f9ZAg7c
KtJD1ZC/0XumxrZWvM1Dnyfs/20COAWei0qamo71x3bvVuTxl8UnjZEQ6zvv1KGcPnw1k2goN1qU
jH6yNFBYZ7wDtG4lBgICqL2+ljeNC4D9j9p10sl9L5dlldbvzSlOtcEgYCs768Bg2X1tMb9j5PEv
Li1H0pLfCUvRgoNXmp3YQ4vdYihDsSC8ocNz8FcPhiSEWpMrnx3sEKuhH6QkgNbXanjNUtJxrHU7
6oKnRJ/YYo0d60GYs2LJq6R8KHWuLQ/2BzNwppZzUs+KlYujJhNvlic3h9fSyIwep91OxpJ/btJt
jkPV6Y9+ZrwvlNFJJ8oXVs05QS7uzyROKVJPTXW1zY/GMM2XoQ2qhsBfV+Tf0gJaw5M3HtUq/gMZ
YlG2uQhVHqvaYY60cn3Hz12fl4I/em1kfxoaNutNYjyVtxqYw7Oz6APfY4F6WLSnor6IeuQes0lV
pKBfIoaa2okADi53V/5x8fjwTFOL8WFCU9Tv9Btl6cQc7cflj09jzTDqjGWpjS0iO8Hk8dedNxJr
PkIYFrGWuY0l7vvk/e6AD5cDoOzOLjM/p5uCRZ5bLyPf4KZRZ/oNLYOLhevsVLM6gH6opr69IsyS
aB9uZTFvgeq28miqMiq29rklcxTqtpBs4ctJHeQKqcHyJfLvQphftvO16KunjFxaIvSC79XnqzO7
+uB0+93hmGZ3ASNhNv3NdXVuWobghBtJZM38eiJhB9Xk/5yOu8mh4M9HfbhatvhPrHt1099cjvlg
Y6d90ObIJxPz9cAxsEOW8riVh2wpWCnioRYpd1wfdg+xo1DT0WiOaVF4Dzj6H1tA3jj/z57Fizx2
kGqG4TLaY6RAn1x2XWkPnNB0I201fW7AxF75iA7tzpGW5dn+sKjmwW6xfbkGTAJ38i7I32vMoPdi
6pzRg75mDNXWf2pMFxAN+3At2a68L4N61HOoktViIwoAIMA7QIVPAGuO28wGX6cs7VivKsbx5idT
C5GjruMZzzR5qRKTrrOwDCffIyPLf3W7dJJ+d5/ayS4feuZ+puTAGQwQJNu68K0YED8ML4/7lB3h
aZMuicvcvl4W62HO32aGqUvG0LFUzGfc++6Mrha/vFTS9xGnqEd0JoYz469OcgI7FoMoz/cevan+
LHbdjk3Pi7utrT7miU92nMtY1tmTbn5UueWdCm2g4sc8R+DlVwOTIyilyEjt6BH9jzip/Z4Ak+3E
13bXoafx5hlyiOtF62IciMsHkYDvQkqJpLYOsccXpPE+BUPJH4h3bgDFyWxJHZreRqB1uMiUhABS
Qo0WujpbYFdIkFgDwcrxZS5LAiINb5s1LYfOzgLfyWRUpsxgFn95z9Llt0MhG9H8jgisFUZn1hqG
7ewnJCMMXKhUhffImbbfmNsh0Yl/6zjNgW+sfURMkHxW7zZXb3HfZVl9aOsqnu9DtI7rIUo72Ba2
JXHljkFT7N4FM9dHab1lfQYgpurpahXGrdI91I2dXatG3DW5DDmnj9cORp/pQBBt7AGHI6i3ZxKh
Cc16AUPHHk7bRHGdaVtCjSUZfALNYowPiOrus/rfD7yozmMuvf8sNTUJafHhPIiTE5jjUF2n0Qik
KJ0rJZGBz8d+F6Oc4rZ2ruZcZYc0628YxqwzbpLpVJkM2xj/n2U5vaVuWRLMGs5z2V273Dt6+mLG
bps/1iW2GHrCrnU41MZPMG5xN/b5YTfx+fjbFLtVNx380pfhHezU3i+hAnaIJs+FBjGtb7zTaCn/
asrx7+wNT05vLghqTHGzsuK4g98WjoSLcPXODaY4RXf+7GxqC7d+qwJhUyKwneGmRpLwKTPmygAf
5Wd1Hq4mWnJe7lSwWfNYNsvHkjJGUkWOmJYXF/yFXlhQdozy2SVDVolh5GAyv3bfJscFNLKfWtqh
vucsIef6CLyGrLYRLLvPTLSnaNM4GZIly16cbO6Todw1DFUwxpSqENnM9FzAqnDa3wYrom+eBbCs
lNeUyTH4ir/KMkLwxFjOWVu/DZLCRk9/doNvBVfqF3sM0dG29D9nHI7Sa6wb3QZI3aqJ76zUe8dx
EG3xpFuj86jXLfNncbeBlBpH2Ezpu40Aq4cW2Gw9HsW4R/qk+UcNJFVIdNfHm7j4cWFB1THyNTAa
07rkL9qoPlRRJmmradGpTgnO8TaQ7VKUHWXjbU/jJs7zyKbxXDRw7ygAAncrwCKVPQCDSaI6s/qU
30++KCczKVwYs3f6M7pwcRgntwvoIfDL7LYV9/mxtZD/9wYsFDGI8tiBgtg6+jEmcYoCj0DqKOo8
WlppItULanInOxMPreNlQi7IOFcGty4f2pJLixh6ynm4dsGwuWiYuKn9jEhFCqEK5UaemcD92j39
2ZxBSma7YhQ35RznGAriucY+gU75hmflBnnA4Rxu7kH+5tOkoAwXwwbB5CQVQDZ8AIDjzC7SG9RM
J3dJXWhbg0oAI0NfSKWr5qKyzD+ZJfFHKGG/bJziZ9rzMV5Z1AvNrrjlNoMZT7EwbMjT+mB22GCA
1y3YsMoPw5j6yBYMA6b7f93UnDyff1TbgJFUk0aTae2cVNm3vxOeGwydGWy6pLh85N+GSXw4ipFi
DMCS3tOAFBXIibT19QcPP1e4GzMMSpKaHC70gYPwnWtjb4z5SdMzRzo1EgWpVcZtNBlj+W7P7FW/
67X+YiQ1RJwM1SUXhD8xZjE3mzhH8/y3SKsncLEvCzg3IndfugtOLjUWIwIEZr127R5SGa3Jfu/x
m6LQEixCfzQW5B6mlfmvSWTNtB746Lqngqocf1ppPFYF/TNuE91XwzmrpfUi9lY/WjyHnLQs3q2z
Cbv2iIC+7b9dCyzfjEJVjhyDLfXTiO5CKJT/CGmJiFv6ILz9ox1sL2TetYV792Sqy4JhHp1yUnFp
mp9uX3eBrQ1NrLVrFzkOTAmmUN+TOy18Cu0fjSpZB4dwWArDDSoT8tJIWSx4myIiLE9FjvcNgOFv
tVHkZFM2vLk+H/00qJx7xsCDL8o4Vx09ntHKl9Jn/jJAtTf7yo+mXWRPoiDBbThwS0Y7Nni1w0Y0
HZw1HFlsHwpTs3wGZJjS8bRfFcO8YCvBrmBiLo+Z2b4NYh0fd59BAWGCM6Z5DJHTadcgXkM9/OV6
P91oGkQfmYjWX8O2YaxmwfGRwQS3BcIBXTvXziTUqVzFO4+Eh+TP/vC+x3swY6c6av52p8YCtFaF
+W83JVHTFFHFpL5NZE+kuu2xIRpZl+iYwBM4fL9bEJImLAV3Ywt8ibRe1u54IDbPsL660kc/GaF0
3BcyB1YC0aZImh7jlkbcPCrt37ur+IowmMOhfFXwsULChA8mJwkBDSb8e3sy+xKDt9LnY0+yI9AY
UIfcDsXRzfanUox4BXUKnwG3+lhTUGMWP8xL825k4o1yFKYWLp+w2ux/WYtGXpugMPQ92q0NGNdO
QFYvze+dQXiy+ztTna46EMB83MzWebT2zkmIv7VRWgxvKNRaAO4PfKtXWUfhlS/KryCkpPqYUBrl
gaz38prnw8XSrWfHGdsbdJinfZdfsoP9UrC9OmjUeZ2yHEVOgn1JBd5HBNTDdDFG5yUnuXQm7GMe
UklIATdmFvk5i0LsnRGedEowBhMV9VZmDznIyMUlvINOJM/of88GZTIRW+zGM6PymgOdOxov517i
Hqb2Oo+Ikw+YlU6zNXtHM1812Bd2GTqONUYYmJwLEol7qc31t21rTuQ7FYC73Tk70vnZp76JROu9
7XhXXjuPyynbM2ry+eL6EOba3f5IFVSZ3Xauu9ipMQ3/Njv/tTPNz+bEhZOhUYoNlORi3bxg1d2X
shA2ut6wHvrBeDWQUZNlorVqGXl6g/WsNE+FeIiAeBWg4VYL6iqv2DMwS+Ohg0HgLGsZjcOGYcct
5JOTA8cTCPvQq2z8LWFXEugwYOetPQXODrfEsv2kmKH6pg2U1GFqYsGa8HNfO9ZD/9sxMAoUtRAX
4ld/1ko3E3cuxgAnNSRzTfsZDH6TQaIRVGa6x5PbFLw0zLUYwhL7tg+6A0NDbu+GB5BjQCIJPWM4
kiybn9n7gg0cCcC5rzgHs6tCGPzc324q+YQICQ2e+zDSyYd6PhFza4tXa8nnoLazt23IUNK87G8z
sQvlj6kzAfHK9rud64D9HHR3G1WPnXq/q9z5NAyHqJSX63E+vyutQt3baFEqiFe+D2+C9fF+2Amm
GSuw+WYaD6TCM3atL+JhGrK49PqM3D3H5dwLhTebyYibP/kE13GHlT+mzb+YNgtFcK5d03n9UZuq
uV1ErE/ZH7dwxMHA8Brsk59H0i2dYL8KJbwDXdRjk1Ef4rOWHRj+xQepV98tEtBJXNLnwuxlrJX+
E7OlNaAGX0LTuvOHwNM6Q3+uW386esL89ksVC4v0DrVRo1mvKwgx3BA+tKZmp1BSr5a+k2JpU5/H
m/UuNrjUef7o9RouoasbYZqrKfre1IBerfuvmP3xeQ/ACulw4ici/urCoDfABoABp7N6eLBYsPsH
p4fOuuTTmtTD08Lk824GfMI9edMVaUNznv7pqo4BF3mN9MKxoSHBdrD+S5d3k4B1vO4X2c9fWo5V
d7aL86rICTkETBkQiX9GmR6XTn5Aljg6vJfBjq+YfKDOgoWNSArzcvc/1jkF887lZTCbL7czA68u
Jm90XivwKMAaAHHo9MW9iCl0Hjqe+YTo27vYtkTV67ntkfH4cHG3WEdABWQeyMmHo/TPmWXEcHtA
a6gu3jEuxGXBp5rxd3bvZXP7QzIBPl755pbD3zHv+kiZ+PjWIlYYNrv0YMP6Yd5mHodRnjabcUL3
XInlrwlSPG6YRZnZF9bYW79tOLj6FqmjmXocuNhvmsF5zzkFLL9knmOMH4KtDEHN0IVlVrgCSkxf
KzFFsjZl2JpgPTIsIbxYXoPvDorZrsSLM4LHoegmjS7xDK07zSJ0Wa35maxh4m3TfuhuEcqnBqsN
bniMB4hc9wmK5UGd839VTG4hDE5PwtNe7t/Inu/islvLy/RvboYpoVFHvtjw5LKLirbavNQl5aMz
FuzacqqLYrAWgkn1Aa3xPaXts9BBtpINycCRM3hLFR7+yuM9cH4xklTxp7svWNt7eZmy2g+65Q8C
O5rDxi65Zjtk+ZAmZA6uq9cBzJyKS7qhqjiVGQ9kf7jKCHX4wM6bbokyqCOBtdO/MI36Z7EpYpr3
IkCyfkDQxokiGJ0wO3z095aXnB1aa/Yudwp+HxFDrR+Ns3tJndmxsPMxSRf8DAYzg14xDbfsq8ck
J3OmwzRqsLC5kK0yV3E/AiXoqvwfjR+KCB6awLMm+B9D+a23zcs8GfYb85QuSE+Wpjmv5CafoP3K
pPb7gdumuObW1H1u5YUtdBj1BmXuOOaqCNKRuHk91rKcobHlDGng+85fNtxTm6kKn92+2vxUwRQa
M3fEKhUAmUbxIqW4kQJXXAg8o7SYP52FIjX7mhX05guB0QRI4UHMHNV259lRnu+E7Urb4EEF+zO4
WICteS0vtlzmQ7nkj3gA2yMm5qRx1fRQCIJP2UubsonaZTCb5FqHMsMDvC04DnpMYrO+yLDZ1F/a
vxWAIhps1a6n3aXk6i0aj7qRnGHW+m5pphUWg7Ede41X3uONLObMusmm+IRVuwWmntcnnhOD5hDU
tGwA3EP7s1gywFBr9oJMn+jrNiMCb+bddEu9QFJrj7huv8jBnoSkAFi8OWYolj6aMHmDIuMYNhvE
vpKlB5GaUwYTKPwBzqGeYGdxYHr6hsr6aVmaf5b09HqDGS7DNGGOgh2K5tg/TDxvPYIzocTcjtia
8w6eE9lfYyESo8l/i+MW52HyoG0TVTlSC3nFReqs0xvb9W/Rpyb2Bf+UNxPmHn2KRWXzqA6vG4fy
YjszZmCc9RUwpMhpYGa5wjuh99qh5dvZOd2eFSO5h7bIPr19aYJ9BTRPpJL+Sp5KIjpP4GVKbDNT
HehutgKwSfy58lioCLdaQuqrbdSHyrpYbDYL+rHiI9JwQ/WZfiJGxt+bTQYe0sTLoHMDtOT7cGP/
QuTB2VZNO1sKtDfq0CDPEUc1BRDS1LVP18Ej7XnpBcDtY5725YMp3VfTxcXgItHydowX9gUTzmus
u/0n3HGfPNb7/tdqIkcY9+RR60KS/jAH9a1ttfWVZ55AthCMglvDiFjSIENtxixAKJDo7Pi4wqCX
rhihbLXaPVczJv0mkrUiR56iQsQDM2MwV9Xb5mkzrhpx9RmRXRc9O28W9nets1/kqL/n/mQCyGn6
sz5z9Ip7TovOiICq+vTqr55P4nefOjQ/oKAjbchx2nb2m17fqsxtkqKm66e4LKD2KftmA/xfexOk
JzyxtXEhJhVsPaineQwJ+hdxK4wTAHf4/3BtUSDyQ+MYD+2OwwGMlYbSrq+xpnot8makQrvI5OFO
ScGL45+B0M6xyqbTxJv5CzsD2R2v4Gmegcc4qAyuA8l0wppkZYT7FhSB3l2HpFLbMVvoCQyfgKE5
/lidfdWrHX2go+PI9yHjmnIhrLl1UnrlOw6O+4e3TUdHNzOgPlMaVnm1PuBC/dUQDLtMJST7HY+m
lfvP0z3KR3EjAno//dTYxo/dLTJBzi9D/R4ntgvjUTLy0zCbBz5XkFM0eErLw9RVzmNRma/rjPgG
vOxpbIz+OiMO7EDTCmqNPymzAnjSoov5CG3CDxiKTZU5x7rGnGfmGWSL/i/XEHHUWjCWzYs+LOCE
hKvjuwxBsK97IDa7luGBsrej5fGBmsQjBh8sKyFuEQuDn/dTjccat72q9/UyOL83z0VoqnjtU90v
ITiY3iFN0evu8zQCCx/soPnP9tyMcqPDZUbKfBalFY94YFEsKTX2a9Y5Jv0wkx2zHY/GvvlsrzCy
ZNr7f1Y2fFkroOzF2L8Lvdyi9P70+AIp3VyyT0QW7exqrhZJG8+qR7I9Yn9XGw0eZ5cmums6oP85
so3nTtiP81fj2+MZvZkMdNb1PJSLOBApy8PRph8uhlSeFOGp2GUk3maCJpxfcEDgeK5b6cWOss9C
+h8+0c+iaLBR5v1la1gW0HsrkyIozwxWUP+16tGfMh8ljUa48T7Zh5iCPT60erUldyFn0Cw601+4
xNIoY/h5dx22cYb18FqQgigr/mhPIW1XFYkE4t5RV+bHvPaZpWaun0AjDSeY8UHW68tZCYcUrm/M
AXiDeDJ3B+b9OIZYoGmZnCnWut5BR5FXH6JzCkYDr5ijx52znamseSbmhuICGuVg0Zz7bE0AHgZw
FzEBOwlzcGW1wbIy99FZhfC0Z+Yx7b8qVdvPQtt+1VigIzzoC6mdKK+clzrNv/QJ0Xd02SibwWjL
OuPs6faf3tj/+jZIXuV7gfODM8BDRbT2gzdVYYZp8pS228tme/fz/bRtDdOP3rrUDd40gKjhWgKm
KxEBjruFQUf6sxXvTkdZg3JIEioyVcW8bRdPc9e76NXSO7f1v/85P20FdhdF/S9PgAgteIr8djmE
2gFPoj/P38KVF+A46B64l8MhL5gS2JIAHU+dTY9LTJ9uuUwfd8ACcPKRLXC4PVqVfsD++mbLyY1N
tsAHrq7+av7KCEozijCr9Tc18C4tBm+QrEoo5EyFqzNanMKVDIPF69ifCjAQUK72u3Zs+0ylS4C6
5ybSLacIO3N1GLr3Gkks7W/qtYD7TWvGcw3j3vH3AqM29CkDI5NdGQieLvB0RJNq0Y9DvWDWtOe/
cG/cWBXincUFZOlyFfaa9QtjLpoqE7uoxoncQ1l5Mw3nOGZTH0iGQvG4oNoPRP0jsikqACALbyzH
DYrYROv3Sr5P56Qr3diQ2vrhivzm/8/6C7wwcWi1CBuBj66qdzZsvGLMw54jS/aRME8PG1iAQKb1
LKxzA3xL5l1S6f2hmsZQu3c0eM3IizSQVhi8+qnU4F96xU+LxBe1uDKjPmvNRxz8TGjLU2qCosM3
c0P8mBE8adoFloEZajJ0ukZeeYipteC0lig5fBb9EBoMbjEFF+BU0uFjkHviFKsTboaR4jPBI2f2
7DGqbShlOrYNMWffzP/0cLdb4ii7QvyZEe7yDJeb8vRvplgi6u9+ombWt2OX2Y+DJODBupGuxgGY
e/VyEIrK2WtIJbdv6A/2Q9YpPVo12MJV092IoucJg9M3AuvWwdX6LHb2/pXjBTo/DWjUik/PZKSa
0ywcDfuGXyq9Yu3ZWTWK74mKyye7au+Aok1fgdzgUQotdSemFOwviiB9MXZfsedaLeb8oT79H0fn
sdy6tQXRL0IVcpgSgSCYReUJSuEKOWd8vRc8eFV22feZEoFzduheXZvV7BJZuQLzwkkFe2SfqUDR
mk45StgKd1iaGm+qVEKNSpeFaOh3gEKGxXIp+iD8atXiIKdBrK2EryVbZH8ySpsEjfiYiAYMOAHQ
45DVp6miD8CIn2KD3uN7Z+zBpp4BElQAQnddXRAwC4UUXBZWS5Qv5HbgOIiS4t88pZh0F8snhKE8
r1r+maiI6S3yYAKZBdIi1vMpl8KfoV8RPt7qcDHOG5Is5RL21TAynF7D8pWswm2U4vUwV/UHK6OF
8e7fHKNGLjTolwwK7JnuxB67ar8kSXuQkIJB0TiKw11qoOBYOAtsLUpAmadh6QDUDcJk7BA6oxhc
s8JbdWbAVcRku2ng5JKIwP3U23EyqC5lvMYDNYMGGrT0SJPASLymQ3/Vp1U6onQtRDlmgMZamx0T
4U0l6v8GMjJsYGW8NpO859EeDssGAs8phW5DOx0WAqaOoJOHnVK+wlbXjxQUTpyXul/0iwxYqVvc
ZNgywOJoPpWAUdjYVVzx4x1qhBCUnSIEcG1YMFdh5cCkzdAQpQ3PHrOdsF1sGf3uYa04J2RBs7x5
hIlDFmJzZBJ6W3Cx+PMSD/Yqr53f1SYji9ia/W5hgra1Z+7I6sjuB7FAlqcgqK6GP0rw9YgdVTzi
MvnOpDTz2hUpERGtK+oDBlGO2LbCkX0TG2wL1AREnE+9r40jws6fJFw0GjOttpd+NfeKXpExpGH1
6nr4/GKKx1BSQ+3aJUbwhZk9O4yYqvucrluRanDAEj4LkWmwWxeDjkZYna+YMPHPxmH00xgTGxX2
bWb+PBeF8gRl0E/lJHpbykg+ZRWeqf//Nmwlc29ZdcXGgX+q0WpSUWX5oefYQWYtVOe4HrUdjpXx
mCh6EKOMC4bYPAtCjOKhoi8oqpBg+lBxRkzF57UUvoRY+YN/AWdeOyhSuBI+VL3PCMd2+dJ9JYJK
AOfLwuU76styXaTo0jNACeSWtkVeh96T6n3T9+KLwabTLlYlCDsOUoRy+PpBk6vVMY+0zuklFFnL
sox2TQGF8U2CeWwklluoCNCGBIx7POjOSPDCvRwx14tD7CizJBznJn8mIEHyexK57cHgrJ4H2jXg
pJi8DDqkIwnO/atpsMxn1aazAqkmhEeFFRbnxiLlgnYpRRLTykFHj73M0DgNHKxmvfnNtDK6yGKL
UOCzb9ruKlZCiLJQf8mat8T8WOLIK8zniLnEymzEKKkQKgx4NIqqfo/a4jQa5rlrE1+VEq+uPuaq
8MVxRa5THKlH9hGS3MZ8nsIQyUOC385a7AYnVUc9SHYEBxI4mRubs30xT3ZRQLdCHDF11g5j1EuN
CGAljkgHVFzKQc/ZK0rWs8SKrxugBszNYW5xbClYeeYW9zc7gvlN6kgX7XrbNKPXsD9qI5Kp6CCs
BkrtJJDyi9RPTs/C1WiwRRZsLOZeOXYjjgKkAgygTiUetmqNnIKfSE5122zeLCZgDQAOhOZBg4h7
nh2mS0qK3qm+TMm32RM/KAt+U9ICsv4UQFpJy4cAgLiOTNZKnT9rC3a+ymN+7E/iyqCw/Yg13sQl
3uIOnsk2ZUHMXmKghUI8J8JRGeBdlG13qi3rSOuBLeNLaPQnvntHgy89qm/ivAZi09v5NOCfWm4s
7IHY9S+SgOpZjfiZr8JrlBJdGr1oWrmHi+WSCRsK3zXUPR/rQZm8ycs7YTGuARpaa2gjBPqFhl0/
PZXSnOaGNWFVu2H/V2DVROUMBsFe2glV1exkWY06uEKs+W2Yj7wB1oAxJ3S6EX7XFpFB4GGUnQEd
5ClW/PTTZLehkmAU9WgbVtOmvY/QVKE9tpphJ1S1tzIOyU3aiyHgO7aJ/qDlno9p2zogaWw2EG+A
A3cj8m1BbPe9gpKgvLHNwbF9QV7rZXjjqYBm8QOfm61ucjAqPct61Ngn6uIoMUqDL8E+idE7iXZs
R0udDEXlhOlr0BB9qxVTEBayvZsQs6QWsOo/h8lDhWgLGiL3WbLBFO9W3ROK+pAaWjAzCyMqGNQt
SN6OtW8778HpIuMy7LXJ7bT7CRm1WFzDY/kgWGLXIwssUPup4d7I2k8UHEQyDl48hy+1PO5HUF49
rO6QhlPVPaBlq/Slsnommgce1L+k0o/yFtqrndnoC8QHD6z95BFzaRvz3vNZlukxsAEyo4L6bRvZ
2ZkZka1IEkUZnmJYaKkC9YMZcqarXh0HdXLEZebrCvXX/I7q3I+o/oFnUOsohwrJxqh/R80jk756
bd1DFxUZ8mbWs9z/67TkV+GZLdMfDSOTWAfA3jRaNL3/qsWjMOXoiTamazDrD5pfBxSGnZ9nFCUV
gBmIXTsJ4wgbRnYLh5YHTgwvZQMW4ZTwLGW6wfI+3U8Y26LUFfCYytZ96IaPnDzcmSEB62x/mZYD
KR19/oPie4fDV2QhnNRXsTjX/cjJhyFCZqufXLINiEA4Y6V9duVzgWZFIGGl6q55+wo+zEf1cRG1
QESiGpY3E2S/lBNnqJ8bIeAFsTOg9wwKRnm2i2e1Zre+tO6YkJWTS3anH8z8WkZ+uQ1GZ+Iuhvdt
DR5lJ4ENJepNUTvD82WTjOQ1yIh+N1DCFxb3XccYjM8WY5ZusFgmIxLTL2SoSdITnMOcc/JGVtoj
qayScEL9ty8JkJMHxLPM+po3ORfsfF8gcyjxVUp8H76J7DPlWBQwGg8ytvXOT1vLbZafbR3Yjx9N
P7z2OJCsaYEa31KFO/gefQGNMOJNB0MnAZ49aOPV19I3vMiNCk+emfk8NPtJHt15oJMqwXq0/xK2
ERZD2cgiWg1lTgWEEBy4CGMae3UNU2/OeixohMwYO0D+u46dBZMHRsaYQXV3Sy1QED5nF+AlgTFc
25CXLo/PBtny2anHTSsvV7g8eBUIhKCCHFO3hYaktQFs7YMpJ3bVk79qJd5AzBQ4hoEJ3QBEE1cl
B7zXjSpjC7AXmVv+owKydbYBYizuuN5Z8fB9d14uGkdqHMhbm8IG6lYIUQLgCJLFZuqfyri6J2D/
uKntKUFJoCC/yq7DzEkSdgFlrm3hiImIFBOYZMYsVpc8PtznJb3jZiajr+RrRYAIonGBpoOwFTGJ
o6FXiiwmdRihQ/1jmRUb8+suYlsPKWlXxfeipZ8dQ1dFZpoizZaprzBMsG8gayz5J83PG3oiRZfN
co0NiFcC0+taqj+DrMZgZslUIynNpR8x5L9TvjUScT11vlM7XCM9ht+GHSi+9ZSYF4gpQH12ugLR
lHOrjO8wDGhKnDUKvbwLbUQg5ORuGhjmFwsze5I4NkK9KsFNEcBi/W7eBIzh50rpDiZq5z6TDiby
kUl6E3HJrPJxjB6CkdpCW+PE18F2P4qkx63d7Z82c7i+3NqSu0ERXiBJsJXiEjF3SMImrtp102UF
caG5qRqf222rtcmshsmf0fog2ZuA7lUJKpCCbI2GDW3J4A1gV5apxY6FSZQPAT0yQZfnAtsBLTFf
8VW5adVZ3Fb3UNclj00GLbh2HznGZ17qpQtY2g5FhycqdwS5QqUyUrfSoMnozdJk20K/icL7luGH
FXoo981yyEv2Y4Bj2f8zAXuO+svQ/ITdjzK9JS3zuxdjFh+I1bw4YvdC294TEjhUmOHj5VtdLP7e
b60/bURMzmtajS1WqumZvN+JqDq9YvYhPuX8jCpvakwcqHCU1+ohabdyCqaOibNWHDvlimZuo1G5
RXhr6/RulsmuCo+JmRBzqTplXBP0aOwp7YMy8WtNfE/030RX7R74/t3sLjqCpNKwUK/NsD4n25Sb
IJV4a1ixZEvDx6XYHxpf6RlQZzDcIcRVL3J/RFXpR2aOqJ6RGYxN80ctz1I5HAzoK3oOxH8oYSqR
BtMQtqD5rXrpaiyoSQoRltRGXrfMCG8yx31cGBeIYR+xDJ0js7CvfA85c+iNarogujkXDJyxogtm
7GXZcu9UORAY4Ghz0M6HkMlwraCtCi+dmiHU/hNWxWa3dMzbd7n7p4L2iZhvjrGAeOM9l0tvVqb7
rcBPBRTWkDMG4ZvfF4dwddHIBlgxiS5c490T2e1EERkHZUuGMRmIIAHgVDeneL9oe1HOaH/em5a6
CfkBA7b+2qnMNWYEc/NbROYUqYDOtp2EHnKm2XQlk0O46AqXgFW21F7VtxL3WHWoUtXlefqxWnAM
ESlao+aJyx+t+JFEnLvckDxkWcQZTpupxOINIZuLl1ML/0zxJWHy1EAJb9f3SX/O1d8pRKQoANuB
ewfurYKhaqz3sjTvk1WSoiEQ5iz8qlFzLEg7CIUXNOrPE6MQFiu/AplUmVYw+0EEPDFQA5zwomNs
tLADq2wjsGDR53BHLudCIBZVxI2rJ9KpiYUzRKjcnI+xoX6udGNUTPCJONd18VRVMk7DaQcVhnqY
Ep+6C9MfMXZXokmO85K9o6aiOoXYqVLzq8az+rQgWVwW6h3QfshHhPSVt8KRzeZUoYdS9Pa+khi2
LDmybiYJoeRYBv130z3CNWMsVD1A4SILVVAXINYjFkyYYrK116DR2z2OzC3pSIsP1bwcsP30ChaI
VeDdP9GokFYp+QLEwvTabgETfgNddam1ExxTNyooCEMz+k5S8bqlhbOiOgAf3bfqe29drLgj3zfa
GXT7W6aaVQvcgaxwRlPz8r7aD/ybxG9bPSI+q/F7FpRNZzlxtG2nOwB3ws+6CaVSZsYDi7mjVIdO
rsTk3Pmr1rm1zFR4KyyEjn179aqblZ1WzIBIyUCHwcOiFH4+KpA4vwVc0LUqPxN7/AB16oo0f4WK
w5LHXYRqpI+gy+RgVg9iZaH35LOkWeIbi29qMJGEwbVAXCnGczqOzyFQoK3fFKG/duRm6YzLoZyo
iNaYJm8g0OGgyvGVQT5F4ORM5XU0FE9T112PsLrP39Pto/YEwVmslYmvnBtgbwTHaQOJOdgrWoMu
V7+uw9OmCJHGL91Qjtq2W4w+F4Xuc5id2rhrK17tBa8aOuf3skg5yxfbZIKX6IhAaJe6c43VlnjR
QEkoSEm87S85mMdMv41EtXas9i3hrYaVgb3G4/hZq6MlVHvZbN86FlEqTr4OWBNWg5LsXkbubihq
vgw9OOUcXoTzKoyPaS6fkiykzwCFvhLBDS43bjq/MiZviPBMMcVOws8WG4lREEAuo543+K6Bb/y2
UIAh5DgTWO+uSYK5Ax017dek9STsP2byAbCSqKCg6tbDMLFWVG9d99S29w3/AmFYUG+GcllpkFAt
5FDYZ8rkWHdTsnCSCCcQi/5GFK56BWPddMuQDhggU7YBW2UWUaiwxXR9tVT0NwOSrByssYhKd8u1
2hFVtUsN0+eEdmeqCcq4kkq6Dnt72Uhx7PISfjZZOhQLWfO8AzVnA8MgT5YjZ0pfie7aRwpi/Pgl
JNBdkCCM3OnU7Xaf6m+jtDej8mz0QFlx7ZunjFLFqgnX9Kbhi3s03bwFOB7xdpLECVWZVdmw61Hr
RMO/ltwQkVqDnxaD568oEBZXgAClV5cYRA+zG2Ve2f4U6J3HgdzMrHa7+o78liCqbYeKqm0CibAD
WrzLoSYgzJrSgI7RtRjIDtU1ITC1BDAZLo42F4jySjtq25sk+qwrodIH2FqODTdZlxQeJQ5QOpst
zDsFP3plSUFr5kEoPejhKdl8r+J0QWIANMIMqLwSLYROgSW7LpxO/dAZDovCRcKxMEcVJaF1Y7PL
SliqkGYdFUE8joZMkUeduj5FUqBAnBLZ5CQMVhgTen18Y/FGlHHndmCN5VhwDH4y1GssmkuvDf0J
GnAEuHLpn2gT5EYH7HVYZH2XiIvd1tmzTOoxs9OWbculAhMR6p94N5AJQrrI67dhRgHyNFTRUWcD
xaqHUNVjZ2I9xFWfZ16T4IV4I8ydZt2wVY0Myq2QIX2Ql7FF/lr0xReI2M9ZPZJZudtCNWWcP0aj
+lME2ZvRZ10ZXyut3liWvsUe1qigiDFnqYIK51TNLA32Tq/fLKhqPG+xFWOs4UVZSu7uiyH+1ULk
CwWg0AMamLKQvM6iTOLMNfWnqHtkBU7smuGy4bGDTIt/ugAM5SeLPyvrMLXVFZiKEzLwb1cGVBNT
nuE6Shz6bm1+RZJ4AC60K4B65h1eC6eKnEwYyCbc1m3kRbPjLpRD1p763jeSk0Q5OYIVrCoSfvGg
mewzoazEOvHJu5bVlKeNrbN2Eoj5cd8MJhhX6ytPludV7r0Bz12dhQMJUuNJFajBdK09VUA87Ukd
gSgN4kNpf7VxTD3IAEEow41SprlxLVEavbGGvGFNWke+PdJBYIteto1ZtCABKkFggvWSaeoAfpZ1
MTQ9hjNhFh20evLHni9YXxRi+MwYrGKHX2JQSN+pN0tWYcTZCZ4V0/3LaHXoFGMl28+R+sjqJjk0
WKITBBjukhblLslM1e9i+TG33XRFd1m66LlIImPgqKRqxImKhhMhz4SOY2eVleh2RfELV2HkLC++
kqZiMqQwYlHYoKVsb0PkCteoSS+mkl6icVb30sCErhhN5pEKGp3JqWGA+gOC1cPKukktiCCzrOUt
5wc8M7Z77TY9QdE6RSYkQcYihiX+1gviqG6s5meokPEkuK7VaInPELBeywnzYm82w1FIGRrDdj2o
eucZK22fkSfmS8qUcj+oKSigqnN0nZ7B6hUXW/l1TvTZByeDZ30cSz/hydE6wnx66419w9NYAvUR
JfGFcf4rgRNIoUiDgKw1kPDDjOpZ0mnH+bqr1cTMMKN9K43+u24mpm9hDSffeKFLGFwg1V7NCNRN
klGy6y6c9wYyGlUc93KfDNfNzUBuOi4MyOpwEfQnDvKnbB6BPVfAgweRM5E8mj8JUfoFaLyih7Dx
OftDYBG9sS4XFvlSuoKOneZ/6L+HAP1iTHaQMuznGYOWlEvKnRH3dxi391436p8chDOErYM2SAVZ
P9Q2YxqzT9Jid+EOr34rgLr+ZNHYFkt6M4F5TZIi77rwo9UAFu2Xhk/VTky5q21do4eRr4OM33XO
ksT/JENgMbVip5XjtXYhUliT8E8KcT2U/KSgcpEDyEVgMX6tICSq11SDmrwSce+h2MJGM6QMaQkp
1JModb5iheJlUmnPjRHAKwknq17digzN7QrW4qfKOsuXRuEfUm/6U7Y1OyMM3+sp5U6COwNwXX8X
tYULEiMXR8Nd1yIOHSVhHIOYbJLFya5Xthtd1v2LY2srfEaulXlxa1EWHFY87H+WxMtMge+QbC1s
RqAk14eJlm17LprRUv1VBVBXSFazb/XwZRJgcWlRHpixfkwiAVQ1YwlJS17RhBuBiqeXFEfGl03y
Y8jvEmGp1MJcQkJ7lhZ93itrLu8WZFQjek6w1EAx2+xA1tJNDLeKeAbMpWj6s2pNxWWRjDNx94Fs
ZZx++HGrWmJuCIV8NyaockAhItTts8FLa2nFj8+9Oce6xMghG3d6ifEPJcLUx1/gwDmw5qk6yf37
CEE8VKbvXGl84uK5iOSIm104oj3dKVl7WBkqEg7vkXh3FppmrwATUbQ8WIYVjTCENR0JrHJV4oah
6b3IOgfrXVAlL31qBpI8uBmi12jMvdYg1L7+bgm0AjOAqCl1JWRbsAMMWeA/+08DONvKdWCW2Epp
3dJLCV/GjisQhVzQPrYjl3rdUxn4ptGD0Q0u6cWrudeafEF/z7VdvWAc8RCQg8IlYIa1uCCWT1ry
VCXWN/1xAaZEJ407Wr9n9Yf0B6aon2QR2ykPlpVO+Gr2GTrttca+8GWYV6lFumoFJDywlCh2UTm8
6XG2hySFr6dxjPEtWhdf7kAmhz9M056zsPKbxDi2EsEh7tI2xKW3XkLo965hswUTNMvwX+nKMYnF
vdVl3khIgG7d9L7fy/JLs/5l8teM3nMCS1XTRIbMj0MG1lKz2BieL9JHUVM9XATLdBXpVcU0M4N7
335NJXOW2nztRIqy4dzuNUyQyl4cvjLmLtAYGYOzb82IZchGGzbIbWXIoMR0FiAH05Ycd2gjmP9F
5Q80BHJ0bqcZKRf9RULjl7TojrMukNTnLAaEg5xq4teN7Q6Hn/U0MrbJSAocEYkPJbGAZhIo6U42
P41iX6YHXXNzy07Cu9K+zuZJ56GKN+z2b2muhxqSGFk2NCvpKWdaJdC4JYUbUTWU0BvNZL7l0mkd
riBZ7Kgu7XoiQVkBUj/cZVW7TcqLaTmJ+fz/1NfwYWUwi2HF3FJsbnoKc9BtK3wa8alomYKiAzHp
Mp+zYnWSKLQN/WFWF7loEEWsgdpDvcnKcwnufpHgv/BEzcpjID4SrkHcAIdCeKcgnC7lQ4O4g9Ys
DydsaOzgeA3E9EyjTcsDGJ73kiEKGjLyhuKEIYdh17FwWC3UN8jAVMXgaUd+LhyAeVyXavWxx7B5
KpxMpTWhxC9+UvWNaBF6QTBnPfwTT58sJBIuL9OgdfaYfabolHLlDbf8XqHF6BAp71pBZPWjQFkH
Msp8cez3FduLdcHXqTFmpQwoaG6k00z+L0W2G6mnYWGiYUpPa2Z61jT8q2niS8RMOc6AYIDZOzJP
gsJpz+yaMwSS87ErPmAsrBOKJDNAcoGpblPoIYO3mU1hErGrCkEd9E9rYPjtqTmOzvoLWM02Ohqe
pIHsWTw1PXAS4l0mFF5pTVYlBuX8jOrJ1PAXxLwjkaNW/hre4oS0h5QHud2F3cSuaE/mChRfhjyX
yrwnOhkRuLCIFNjx20qiPTW0MZ8lganL+riwH3iqmjejfpKRWQKhtAXlowXv1SrYnxCYmSEi6oOQ
difA92x+X1M2dYCqXFbVEIN/Uw7QuYMgnfBGIXYVvwQqvHzouSg/BfROfc7FiXxzHnHms8ywULJX
0kWXvpr8s+AVEcM9MiNbliuiTyTS8rDTMpuf+OznIf8gTtKzqF/mCqQIQ6FURtXVAJ3JqbjMHzHC
68JMQsxil/XtLsxbaMS8ThpGGGgRbbqFWEiPzBT5ciq6kPbYxN11XVTaAevcp8alp19axeikFg+4
fx73DHNnEEYJfrlaRN/6Qlb5r9Q0N2DBpAEGiTE/t7m0T2E70V3s2j58H9PS1rL5otfx7yjHb0a6
pc0w3+GXOFmUVPEWO7gYw98MjjgpSCwCS0Lk4QyINzQabjFF2ulz55AddA8x2IrrbewU0m7VT8jm
936jYlLRxRcjMj1DclmcP5kDDrrQsstORqSC2y7d6cznx2Y+LVZKrTOV/6+KxlbAj8Q1aNbUpvgI
8v5lQNwI6OUtQ5gjyV+jVH2PcJHzPic0kg6RO7WIho0xz34pCWLlU5be9Dq66V9Sf28xn4Xdby4c
QyX+Vjsx6GTyaWvzYxJmT163ozL7SGfCfvjNcIB/dAPDJmpag6d5s/myDhmByodk0opDditxcbO/
Zejf0tCQP4tNqAqiJHGGCMGOxTC9ri0eYf1AcvF+APZpifWhadnIqNui5EOUchTGy9uUZ89DVz0J
k+GLvHWl8tVBo9DkgY7FPK7zlzSA6lGgRlXTIYG7XYIn0M2VimUn7qrf6dTpcHrt3JVHewgLhLfE
dBomu+XksMagrOunFnue3KLgH+JrYcX8if5Qx6CimiNptvBrJUdO52c0eYFVD3Zzep5UekeaHHEU
brq04pdT7Fp0+RUIBrFh14KFITstDBfHqtaeQ1Ijw+WbwpC4cdHpQQ6ZDNXhy7ECV1dKczasZntp
hZGopISCtd/xDMGdizcyY41yiP+pnOc6eniJ217E3RKp/1ARlFjpUeBJ6zW2bCV0o+aspIHYfeSW
eSdB3FqekIBTzybScW11eLqSnwLjr04xWoKYY3atfm68b94Sv5A75KAkPg66sReKv76U/O2lGJO3
uH5oOHZKoFZRoXDcXxGqwrfQFhewkQZF8VwU17YhBpspNR5e38ggPzuYx/UGrxOcyIG7kyS9XsRq
48DmxUpkcJEoHkcjSFTWWbhZyS1QANDc09ctvF1my024kGtozC5RQHKL2Ya4p3ItUQuTVfBgMayf
eARact1f5V+r8YAbuARBiIMtU+dlDwsR6C45IThhIy0fkEO0f6kiv+SyBmiLob8Md8TCCG+CJRkk
9sr1LdVLX+e2M1pAeW3BkrIz7n2h2j85m8DYFA+yxDeD6dbFty42BzOubdIDDnmFmWqYGIJy1w/5
ociQU0J61aTIkRiVWCx+uFEYFEy1T7xf3idEEO9Nn9+HdKZVQBM6v2So5x3UpHlrh+GuuCl/5deC
Hv9aocYEMCIEyWE5dM/zC4ZTcsBNSuHaaT6YCljImUf7I3qvnnndNsXxzTo0N9C7OywtCybFJ+TE
eLLV/DlCtzBxk/M9XnM4A2OBhGhcriA+mJ3gWWKbSC25sDibpe8krBidG+OfMDrK58TytnFW2woQ
CgzP6kniFpKxPBN0Zlv/aDgsCO1ITJl8sBwBQvJb3JDUYZ6j8SuFN9jnrHalxVWbs/6oMMKYe762
Pgvmmpt117o1FlGc5agD1vOMHHgB2r4r/5Z3qATolPFdUIau2OFL11I+is254jP3RTsc7XDjlqaJ
+I1nlyJoR63Ac89HG1eCefiAfBQ858PqNawI84CMuj7nM6E6xHjnhbUjVA88NcgD8HBO0SkXXUvy
aUndaQzU6CiYxyI+cvvVy4GiOOqZG/tCfUQlhA6G5NoiqKDV8QVChufafK+8/oxJQg53nfGLydf4
Rx4citkKytjkszlhjMJ+DxJes14k1unRuTG+W5PJ6XzUB3hETgMP54DaVdIui/LCVjnKn8XuodSe
1ry03F00o9Gj/qxUXzNPg3bNqkOUXbuGjzCjWYeZM1zDjtvj/KJFvAlvYuoVmt+jCgCMQdUW8oPq
j4G/quQnYT4X0Op1ZMDST5h7wl/de7IIjM/tol38xEmEQJoxGwY+isHERrGOio1tS/YjoVQEAmS6
LygLOvWFZqBnMm2cKfxQnHQaB9Zeg6q8Z3tgFmcVPT4eZGhNq43/RmUMhlRT2ocZgYh0qF6We7i3
G4Ku2XImL1LoppmPplPt903uyd0Bqs3UPHNQ8HiHGCJ4zkgKYnHBxCz6BpMdxih4eOxJU/FK5dkc
7D49GNJ+eUyFvazH6U1mJB+jTLlogjupJDYRRdw51mfGWYvXAA+a8swjUtZHvt2u5w+fw3HfVnAs
WXZx0vp6fV55XaLwrKGg3hftgYcYFRrj8Hv+FqNOSA9tu/1ICgmIbytRd6T57huNUzX+0sSzPh+N
6th1vigEJpGoecCpLpk2KdF8yE3buM0lStJYlgc/kBjTxl1WcrMKIPvqvol+VsOWKi6L+r6SXV3j
znL0BdPLXiYeKDuU1V+uBIocgNkJoZiu16Z3VZAlf/wq+A65JxvXzOxZcxT9AreFr6c/zBe0vzWK
pHivWlRm4GDjPTPEUr5O8m2+2CJYg9ah/WKNK5R7aXXr9pdJtgFBrj+0EWBINwWFwSmUsgpwR4ze
KOXOlJwsZENs/aWt8H2xOejeCPxIKUNBoCDWq9hG2vX46ChnrF/KQbVj7cZK2wGWazU7kWoowxm1
a64YD6NrDh97PGPfYuHNExD+jJ8r+R8ZFCybxKyh3NWo9GRIaSwuEOjiirM3xpEKy5O5SjAiVCdM
TfJAvbW0Q4gZtJIIL2zY1+yBr0rujvy5ELElBf2u1ZmnOKhv9DfhL+FGWQ+gIijg3X4EyEKgtmdU
D94afnRyacY9c/0SbmjON/haK176uWH83hVIclaAXE+kSult9HYFfwH9Mt0RB8vXDHiQ3y45Ny1e
WDZWKBWe+0k/9IzwOOxI+dIa1E2PeaYvFGm7mQoB0Jfvm6BkFJ4MAiHQD+FjgS2wN0Zfbs8NoiPM
RyIK5pdS3rNyS4bA5AzmBcnhFBC7SXKl00rnhVFaIl56Dhl1eagsMzV3ZiSvYrrx02rfdhwfDuCD
7DY5Hwpd4S6LjhG/rPdi9jiI5fBQRE6OxHC+gTljm9KI4ADuK1sZtlZtwDzRamzmA8SXWvJe1+Fr
QzmIebtPBM3yHi7IcGfHWN2mwCHGYGI3nTbP1ko2tl0S51SJ0Fk5sT28c3l8j2khAOIgsXFkFFPj
PvmYLXuxzlNChecj5QxJ6VQdlCq9aCs17k8nMnyQPDX4EQIsMk8edtEz87XmRyK67oV3jAKO3ywI
xcbkJHWU9qTE144Hh8F28WR9lYs9EBke4pa7kimVbeeBrbeM+Em381GrCakfI4u3Lj3IZQyBtQ1S
rIm+iHLUCTqTg1r0+dGq2M1Ut4JFwC7/3yQ5fL4FBhyrms8ImeRDaC/qTcM+Bg6FRSUxkxp3u9N+
ZQmriQMtFGJWXDzqO9Ez1EvcmeCCevW9rH7ExhnbJ6JmRv6V1p1+OzJvqE9cXideC7627sDDQxRJ
/hVfVuRnbCLI+uu20xauiTgdM77q9QYtYlEZQpFCuBtOQvbQ+TEHm8UK67iqPWRhwCJDp4fg0Q/N
q2oFQOWZ2/ZuYfgc1BrBBcIbA/u5QHnrpWzw612PX3bHrm6+cBrMDF0GbN1PwAVZgmLtOslIBvpA
gywlhG+L4SPEUxevU/6tpBUkWLqv4x++POgBP1XrmP1+sb5M49CBZlchPLR+R4R6OD2U8hj3J8ZY
qcjkEoQS0jI/Q1DQGg8mb8oLx8V05WYu8H0kfnVVXivtpzC+l9afcAR3NSNu/k8H0F/IP4C4QEQ1
DxWKLgPtvdfCxml9PQwacz+y4KZWR6mxnrFjsvScuBaK3FaRj2Pf2MmMM1zeIa5Y7GUdNAbsTOjC
/+PoPJYjN7Yg+kWIgDfb9t6y2c3ZIGjhbaHgvl4HWoyenmIkctgwt/JmnhxnnAUK7hUcMNY0Jerj
njwWjzT8qRXwFR6RRF+Zj/V58mKklufy5FwnDOTWfhm7hlqluJunI8ZIGA03xeGCX0IC4wTFXOIA
8LoELvMH/r9Fqp4ZUGWL/kMkfIZWnJe/DCWR8020grcOd76SLeg6S7xtUp5HAfqWA8PKsemcAquy
7Ngh+p9Eb+eSTo4zVRdsz3l9JQjtdIyveG8z0WNubLx7Ej9gQIVz/QUJzu5QBffgPWred9qRuEKA
YNIu6nRh5bsa80LeHUy6NDByUKfWNccyPGv9TYnx/ZY816kRITXqMCPphxhPytuIDX6E2Rs4Ky4z
5qqCIyQQ5qLfE+2hxpb7gscdN1154vJzOk6WG9BhAGrwicG9Wgf1MVTpqJx4Elx0zoMra1f0OasA
aFLT+MplFeZrBlomgOhio/6/TG/W7pIDzZE8OPgrcgujDDe5brBKe3Tdji4NFjJbm7AgyW1naUzr
Q/TluUGGJ4DCRN8uT58DTFGgPlqyLFgIRN+eXIAXoBUp+OlPvB2qy5jdhw7mrHpRSuoSsNXAoeVw
y4pZVWYRnUy1329DT90GZbSTo9wE0Gn7klJlDqd4A7HY4hupljZrVbtRb1Obx2D98tLu4g6rAqUw
8kVLOFOZQ134W+TiwerOSocNL92ayC6oJIa2mU+KNphOjpLREdrKBEpD2FKQROnAQw7DTtjTu8s1
V6jVbDQVbNVvoqQewyIR7OUL1aG0W8GjzQlBthcYn4vqMlTnoZecM4558UUhDY93fHbhtebJXuT/
jHpc5sNnSnwbr2f+T/DkHeifiml5UDQX9wsGGe2fJRpw1uXKLfg5t9pSxV7QbS1EsRJUQiJjPvqU
OQP2GvGjxOGxws1SnUae/mb7apwGMpG5FdRHWRW7rE479ulAnAXjhnUNqAWMR5Qmg9RjbV3cFGoQ
F4LTozmnzqyTFBiOhxTFhxVv3aJkKwDRg5U0ccAtzOocSXZZP/yQm4Rn+fiI9O+8pnUioNy6+jQh
uIgymWdth/YFjY85js9OoH0GF6E+DZ0o1tcjTy+mBayABeO3MI8o9n77ry2tWeMh7V16YFNp9VKN
f3Rj4Xe/jeE7po8VhYi3FNcxxEl707fP1KyQOwMLGMhUE25y3AmZUGVD+dhAl4JVjNZWVjRIWS4V
CmZ3k1pvr1m41RqJH9f0mPfJ0rehXAUmBwM95umsufkm8Ni4KL3I2H11Of1mPXOgyzOxkVhZetLs
qrdQkp7HDLE+TFc01bNrWVYVm7sagZbd45/I2Q01rb5xMp5K9gjmitkDl1uisJ2C82FUkAIqVpTV
PNBqxjjfRRbD/U4h96jEvK58hcP4wHKUAu15Yq1DO012CkRUVv/lobe59IJD5Mr3CKpL4Fk+LhDr
6g/kFSz/TsNFgBFYYTtvw1mrcHfbnou/Snee4n8Gz23AkqT8+qZxLOxk47t8BoHaEXLkCBGJZ4GV
opAZK1lXg6WlXcy8IWhoLP0eeaux22UWlQ+LpxL1SeSYt7IwP0i9tZyG2pVleNt0qE+lNL9rJbjS
BLv0bH+tNQgG0cjpZwpYjYMRLgGhEPV4LxrS6H7R7FU3eMu0JJ6bNwZts4KCOyr08AoHYWxQvYv0
sj9bOF8tnaZxbqzaId0Txt5qVfPb+BZhco4RJauvPHfm3RAST9A5auo7kcYfpRoYrF6mUsHi4LcG
LpvSpci3P+gaJIH6p+eZaZXFiFMogTqpez9VpnzFJcJ9QYsX/g3yPV5TgOsKcLu4NmV/RbPz6a5l
vzDVtN16ZzhYJHYX6THvk5vqdzEL8HgPZoPMp2BoaGgY0EsEP5Dp5qp1lJVUgIdplmmjtyLYUASN
N36ahXqezqkhayBS5MOrcPJ4r+uk3ieQ03JmV7L2rCHJ6y6wOKr4zwfqzExartq2BxLEz1HT31Qz
vKaF80x6KIKSHAHIh73Mspuhyv3kDmZIrlyNBvU4IOJe7z2VdUSlbfog/MGTDqscQCASIYS1msob
kjUHNoAnukkIW/NwAStKO7JrtNuwO1qIbBU1VJbPT79wbK7+bK/k9kn35K9dc/87yqv3b9UwzbnN
RY/BigdI/XDORyve0VK/S12s273kz5cuLWTQPLb/+traN3B+Fae7CijOM7fnqZK3e43GjQQ7ccKH
J1nd5ki743guWQ7FmrEWtfMFUJAIC4U1kLpwOBUJcRpk/cRPv6TjPxOeurMQAxff4gqK6xvg/KM2
Ktw3dr6FCMD+sNgZIlhZWrQtPVpaQpC0CIPBzZLYWOUfkufRN/ujHNw7OVKjaa6A0+m6UEC8+Zwt
dc74XEabpcGBjtFj47LdVIHfGsjMRrrg+DF6Z2i2d1dDvq7Ndd3wip3UsYh+gxKdsbnJclcVbDWd
7FiH1jpp9/XQbpJMnA2DJKXlPSLNP1bxy5hQkNPa38BtTPgra6JNZLzVBjHsBoUi47jWIpTFhwTb
pAstbmAYsykkn0puY/xnksZHuqIKxplrm2VojikOoVcffyXdvzFu4Y0fcuMb7iacqHEmWPlCedp0
DUVJI7oWG0JyWjhSc9bpWW8tSwaQSGAaZRJviUvpZU85kUu+xJ/HBNKqyZbAK8WsPku8Y4KfixYp
i7IPySyx3UlZMwJCoyYTn1aMPj4Key7VeO4r+VwddhptbtGPE3zUgtgTJ2UeZisFqxnUQbYyApAJ
9mqtmEses0FSLPvuVbv/DPcf6DOqxpdueC+TD0oPkHo6zlk4MtvsIESE0dBcCBkc6ogHTJNuU/Da
QXPWp1pLEziRL9ZxZq1yEGSFRKtUaTKrbYixkAFodtBaj1UwLW0Ut1KKttKhWJtAe7gBmhIOyvAN
k2tmPYRsToURrCLrX57jRhYe0u8fGEw6d8I1XMMlVSd4OI2l7pfcahjZQWP1AILEcCj7l+p6Ry1l
uZzOSQ4f4tHfJca40/uWWhRJ21vOqY6dnL4zO/9TAy7NCuJQNCO705y6sAHfhgpiTunZUwIyD33q
lLUD65R1TI1sQJawkyziuw4ZCayhNKyXySxGkIBGFrOv7ypPYHbDiy4YSFCAHcidJYdIhBYQKPPA
E3OdebcgHziPU9RVS11U/NtUfpXZcGp9E0yOc9FZtDcN0ewOGaQTnDUkNnRfbnlqXjAhbYIkXJd5
zkaCkyyoqYuJuBm5/NfRloe8v0TVyQIwN/MidR1I4h++eqop0+YZfdFHeigtZV+x/rAy97fCEqSM
7o0BxCe4r+oOkC+wa0cS0RT1FRsMx2np/yl296SMaK+N+t0Oxx0R1IOD05K6E6jutLQoAOAd7ZLD
INULyMJuvwnULxEe/SpYdb5yytdey1u42EAsvep9dvIyY52M9Xm0kbTZ2XiadxuiGv4pvO/WPoSE
/fseSA8kz0dOcCXAmhNhUzZougGstnWgaeccenuPsH9xMMYE9Et+kl2NB/nujVAlmu6LqB8qhsbP
lmgDicKkCbdG56Ir/0hUXbtbsR8+6WGzVXJzYfnFn9pgG46Ct6FJV0ylZ854DSeRRsGnj05nO+rD
sDXwLuaGr4kgpf6pwj0N0TBvKgOImrqxAJRYoNZioT/rrnxJKU5WV+3pw6Qk+NUneJh1/QDtkkL1
jlekfLMthzorkFkhzmrsX/XYvlgUMZqvbecmQmMT9QrtE8lxZAMN2QcMnXPPWE5WrX+r0WWtDNeS
Q/rYK19l+9G0w3FMqnveji9Vj46SNiby97A2k2/ZXxoaToP+XeEYF1eoSGT5wTFnR33kCorvMT/c
PmBKz6KFE5Y3eGascYKW/ZE4wL0CokuffJMsUyBkQrtyv65wQx0laYeU29AKjW+395EcS3gx0Zfa
iFkViVUQRNdG9+ilpenRsrtzinmdNTKHoY7YG33CD50qBpyCp15J783ovedqcLeQwTWEOmg/20xz
/lRJhtRJmKpyIMJISNC5SyLKKsQg755J400HrQRLGIpGcxIFi/6YLkT28kVqA8mPji224syX307E
JQ/HdcGKx+E8wVedRCFAA1Z/6ycj83iHtnzraufdq6Nn7VarMjB+aoEzJy6KV4hlgHLyVV/XRwiX
9BPb3sny6stg6fOIHbxa4q1yxn01LREc3uF+/YEJQlWdjWVpH2HjnjmE8UR3D3VRHBxz8lnUASG8
5uyaq4ZIcpba3syS5Gswk2xD1heUeSWkC5pCvEOXfefltU4JbJj9AwbUs6SWrpDpQzn0XX1yq+Qh
Sm2TFR1XKW6yWvsu03kY9pukMDGDNOJe+jfflz8MSDga26U5fdy0qBOe7vG2FXecTV+DecSUeOmK
amdpyUvnhwSmFSPhuppObNCpNv7o75OBi21Qf8DHbpQgwt9/6mgdqQA7JS07tDja61NLhIVTtmw1
jgXhvUq1UyG1edLJdVf3p1A0v4PMz2aqrHK7+t9KiXUMfTRo0J7T3qBNaWH7HP9r5xOCy8WYtAWP
Mmqr/9Accc61/GgOmDfh+A0DzvXig6q5sw7SYTUmZKfc7MBcEejG0x5Laq9cNEulXbvFNHX4+yKQ
B/hIcCDSeeMdaFdcFSibncIDCCJDkGqbGudLzT61jJIpRsSdN8Wbkn9ZDBdI/yuI+0HhgYf1I9uV
UPYdU4Qon+DmgUa+JylKDam4ACuGwDDALaulX5QvUNYNAWLd8BacWMsZGHIOgLOuFKuaeI2KnJrh
YhARGyr3vUKZUojTDUZL1AaGCcwSO10EE76lgdIo/iiGZVT4dHs0WIawwW/Bg8E8aHBCWKAtSwia
xB3RJRQgLsnQ0y+GjUwNNx2IpZDyvp6AOdmaTQkzUtfwIxRYdJ9RgmWBb84NPqAK0i87rLO4pMko
2Mj2p6yHRYdaXgIia/BntR618xXbQLZNhufOxyGFoE8zpHlJzn7M1NjVe7Ae204EnMl82G4VERPW
zU6Ov81cjphjKhx0GoYHhz64pHC2SnGVRLGS9tEXZwUqTx0DtFX+Oah6Nf5YS1g4o8iSTiUhPZHt
oVnHvF4Gkr+NiRmctTIWM98AQwxDgNhk26vYUymFn3pLIVy5EVkzDohq/m4KZ66wHKv0ZkFXBdvA
Hienu7SD4BzH7UapkNC6ZsfYu/RPEq9nwmNlugN8WMgCTqpKkJLXyGK0sx8jeKBTYc1bMp33A/tv
dN24vDrtvSz7Hf0gq6be8IzjXMUPoUVlnCyKFAvURPxjem1LgTysN0u7wlQGNyJir+HA8tR+B9K5
IyVXPBJN64pdwvBs9iXWumSHQ4CsZszlfzr5blTbSLcPgdnu8HXrHyTbVmbxM32ZbpJLiZXUGPiz
cw8TSAeD6CPgUsA9C9Ghcmw58A7rb16Js04c8DfOMmLN9deA4UkNEI+tb5kz6LUpG5Crn3GBPBPv
jltjLI+gDyA89tsJ7aonu9b+FsqlkWt+pxE/IP977dPMN3r7S1yk0r7IxybRhyQGl8Rn+nJ1Aejr
BpyJZ+KqKOmp4w2XiehIWdkxJFRBnLPeegGryEqeErd/AHDCxlIeEY9RFwNH29OXjGsHi8JNVcQG
rDkz7KcofgTmpGznoItZ8unK8+iO/4/dafrJPW7K7DVgodXMWxW1ANc9LF8OqYSlI+f2eLa5JT18
njb2AxRIhukOA0UeDQsVy349PAX7J2YFlkWPYqJ5p3+g01kKPUogURhraZVFG+esimUZggIkU4Yb
DS3UqjYAU5BfNUzZxgn+XQInTZ8cUdJbSKxkpDsxVW7aFKds+e4RsIusl4Jrn9gz63eINbxKajxJ
yXgISZiMJPklBDdB5FqEGmgMLhoyAXBd+K3WIgjd1fRAoWZ1aeDzqNRu7WIuQV+VkAYM9Rz6Huoo
Wz8eaGFNprxzNhzD6SKqOY8efEyKbefvWtDsEgW7IOI3QlOQwH0sHKFKODBu4TTXD5x8TNXeigoB
AblbAMJz+36uojRJPHhjwdYngGpZkb7C5jnomxQmjI07x+Tr5RRoFew7uirZubDQXAnwgjhsgDIK
KmtehIRxCCX7ynuFLbRnSX21Yb5GAwdIUrQ8H5HBALUlq1FlKYopV8NA4fGuDpEJsdti51yFITCF
CFmQUATVXgU8gwFMVksqxY7x5SaA5UrWA8HDTMj/+lDQRYTS5m0igWqQbISgMqqj4iTCQdBpH4Ob
HnljLDk0rnOCJb6Zr/Q9AhprMg4jq5JlzBiMC0Dv1AiX8HHNk0JvLcwKg9zNMEDrA1TThck2TYx1
yR8hsdiNYV7ipXWlBfRIS1fFFsIPoZOl3WLylEZlvIfWtLK86Z9NBE84WqWx7ohNeZ25nxK7tF/v
Go0wYkCVRZHRG9JBQVHpzsIei6UYJiY1teza4EkSalmOIKe1TY7HVWrtgp7zhYm3AX/EhvIUstbV
jN9kDeqyCSsYo8qC4+QafOgNMsgqbPAX8aYPu2gLK3ta9cbOu5C/acLOoL06kxWYZ6hp/xNozNz5
RfomiHTV2YR/nqP/YeofFmZG/j36k2Ayu0quFPW3Sjh9OW8DshFgwFX+XcPI4SZraDOw8o+2uoIy
/D95hDvGBnSpmpzDmUWpIceeT0wGvjP5FyVnF/uKEevwSTfin8IZKxzfAuWqjph9eQNjWNoPBIaC
5Jq770lzsZSfwAdiigXGcugne5cZvw/4iMKuvGG3N5I21a+ZeI+iaxe+9PqXyvC0/nCaV2m8jwi2
BmvXWqFKKXqCgnTVj4IzeYunqmelkmH/7uTFkkctWvfMU170NeDRBt5oOmQ41mp/DvwL2HEC5LMI
P7SN21CfAXrv7hirjPSiyvuov9L41zahhmew82CUXiUnv/4tDGmXXdFUPGgPjTLZDjaJg/W0hPyg
sbFt3V8ObWa2CbKCKFwz92KuIIyxUfvbBDuechuTRjzq2HgLv2It+7GY9jMSwA1LIxfeh9O+RS0U
maFaGYOOAQAAXpqtfXo5BvYNA8aCbOSVRzQsBAXjJIRHjPLoXXp6XSwFoI8HUZpLKShsTMQJI1g3
f6h+PSdCuFI9VrYJm0SUDk7Sko/BQ2LUk6s5fk0OYYDhYBy4r3RrVkfv7fBqBUA7mCwZpzmHCGfe
onSnb5nLQfY8ooVpDwJzrrL3ipVdLavuL7L/ISi3gkXtNN85qDcuxl5MMyCzsWLiLsd0OMoS36mc
ZwXTR2thfbUWU9g6Tk4j6KJOXwKIdMdVoqK3M5xklBDxyvCpVO2OQDX5Zg558NaXX7xyFftJgxuX
+r80AAJx06Kf0birOOLN9tcyIMObdz5OY3zLxLUt/soBovjZdbepuxDIL/6jb4NVYhEm5tUrNvxB
0uEq60Mw1aeGHpgZQP1oFcqrYIUm1Lc4fC+WQXx3m88McwyAoo7wZtMlIKGYLnaOY/JBHUt7U2rv
Fov7prjmzCQpI6gnnwXzQGjMC2XAu/LlssS2sWJTYDSzrSu3YycuVH3iowCJE98TYCSj+l4UjNo4
mEj/BB1ubu9SdP86jT12tvfqs1VcRxxtbgD/Ay1cZIycOltcEgpgQ4JisjJyl1wSm1V1hdHG/rAw
hxdeSy8tNknri0r6ObCIhns3TdEjwzdXfPINEQy3/VeurL3ss8KFVhvP3vuJQFEUrETC6BtFatHE
F7M51dPpsThIeZHONTC3nnEK4wt/TcJVUOwS84w3v1cw4CiAwrEVmpzSCVxz8eCJd6ZYlFmy2GNq
jLF6xv2WIBAa37gU6rA1pX92JUfRptvEeE2djtRkoZymkN8otr2TPab/q8hkP4YVO27ck5xEOatv
urDmqTscgTAASad7Irx1JTfpSOQV0pIWDwc9cnd6jDfDtHd9cgh6aueGf7aurSuQEBRjrWTHUUsz
qBnVaE7UDiCegf+plBNoYMDAtABUtzQQiom5dn3JppjTTuFiz4wvUPNPgMK/AzygfojS7TS3KNKu
7Ho+zbRe91MkizysbOwVb9gyldsIbVNFcHIlsDev2EcnUZuQl6Kz09HCEQoco/2HXms3rPqkIPqn
Guh0lgwr+L+bNnlEhs6aEqJQESNw5muji29Ude6GTtkZU7lo0O8TxqrcbZfJBGivi8OQToc1HjdT
X0zvfhS81OyI0J0cDo6s6FUirtHFL2EGb7SbXlv6qztiZsLGJ6b7azo+NxnyVap/KxjZOtp44SJM
+po2WhvH70hb2bscYJYfZ+sxsbY+I44NcxJABn50Zwf4XgndbVw3WwPV0tHDTeDT4gJ2MGTk06ka
KRC1QeQYDQlLxWT11I2b2PXvlk0Sz8geut4rM91qHaLP26BhQZp33WOs2EwGbP1pEbu2Bl9Sz/WH
PfFgwxLhzucKwHjEvpMd7mTm4uHYL7v50EmsIjU2WyqbmMu0n5ImTkufzijVS3RQsvRrYTTtfup1
zXxUlTSo7oZiHmzZrLWoYgunQEYxTnyT2xinTMHKcN6qMNjH4mhm5adQ280INn1KXGbTwmjia3UW
x+HB+5IQ9QaqpGaBoKrYsC8Js65DxwMvgfFcGwwWPrxGjuBA9Rcg0w/EG6+d1sGm+muT9pQYrBn7
UP1rodQx8pZgM1Ul+zfmXKSm+6kwuik/NjiPkf6oCtBHr9NEPEWJCDh2/Zdb7ZP3zFXeLMx5Pu61
ui7PZJk+M2IjRUZ7N/1XrAJZC5CUsIT23XuQuuyWb7qKWCygRfj9qda0k8n3Dtfn1DndRdjqJWRP
2MbQRcq7LsevSoYXAh+f5cuJBmZR1v355JIA6Wn7zRvU/UPPc8zIoItysmbfszfd4Sag7DvWo3Oj
jd/8JtDCSld5CtW9mFV6szgH4hRY2na6tzwilvbaGtHpi/Y62sYZruTBNuLDwPJPwIEVkq5QdVeh
8ufRePDrcV202Q0qj00ZbkbBuaoEiDVaf4/i8OW7rE2lJGSvoxnn4NozjnJOri9JoyzLvl4a1F54
ztqAMZ1ioklj99jg5Y2UYN3TpkvlMJBxn+oJiNRdwVqUlAEPdhAbF7WhCpReesmLh04tYOHNrFT/
tGTloW+S0B6N79wH/JSjTEkWBoXWbOKAQdh5k+BG6uQraoftiEsnNsFyRvbSKJrVdDYMgb6448NG
ZbXY5vKFrEE7qGF5MXLt6SbjfIwfdqvsYrbrLmSrIcCMb8wWiXo1nM8YSBgYcHoDIlJO7EPBdIKg
2NiZd8bE5NxLzyTZjABO4TfBo4UVQRUxURcADNnZsTOmfdxMwnxwBRd498+3hx2wXXyQ2jJs5GYU
uAhNDfXw0xzPPf5RSomwZ4cwToXXXS0/usIJPYFV2VBxqWJGakcfDysG6CaiDjIkkpHJlaswRjFI
9O0rTj2sIXT+xSkBGqCeBpNWDJodw3OeITLBQ7EhLdYb3tr6JocMGnLTl65+ifll2PbFt9xL2uDe
B72lJwoGdhbIL9sJrgEjLuzJHdC6fzE9d00ZbTM2DFKaG10pDwM0AX1Cvyr5NjU4njnDuPUj51BU
Pw1WXlFaxDXSnfA8sghEyVX76PbGwXqFFzsoTzq/QLJdaUuA3m5c3ZCkRKl/VriaC3B/fWq9j4P2
jFTlX9Cnl0CMSxByzqsYkpMlknUqcUDSymXZCHQEyzMt2OVW/eQgaYYwi7YRdi8O/S1EMOdNL5ac
hvin/A0gFQBldM2QEsKwlF9GZzu6nz4PpDxYm82NBuBCP5I9+SpoGKwOotto9S6KAKZxOR7M7m3M
eWhvQJhGyTQV+TxSQBP4t6B6xvF3CEjN4leTTWp8hH0Mh8twCHcFRwTPvOjZtsbqyvE1WxbiBipq
pNbP/JbEH8s3zfgbymgW1Zc4/qz7O9Jr/9Ly85h9sALpGe7NW+Ns0N4485Xty/HWmbaV2lZxd0qz
LUD1VN7c8Y/q8K8jv8l61ck/BHKD27wb+lPWYA4Z8MiJNMoPmCYeZz8ErrC9/iRUHnTTtztQuWP+
ptV3U2I++9ABPRX6j2veNC5bHOhTtGyFbb3CrpFdxxiY1VstP5iyzeiNtm7SZQxXpAsd9RcLAuvS
VqTLcZIscA4mZBG7lLGyfOcP30YHSHS8zfAk7Uxl7+Q32yF/eWxozMsvSUW0ltBNzWmp8HxiTn9k
JZZjvYUhf6JQbm5ACU8Edy6/cGMz9kLBa14WtEglP+vKAcaGGL+k2Nfth9PtAgY/wSMC4U9hhd3t
U3/XDyfQGRVGLjaRybEhCksmVf/rJT+q8a6nT1DTI1bC6OA0x6I5aV5ANDaaGe5v5Lq7lDQT868P
gsc3LTarE8t1Toch63nae7ClVzBR+/AG6WX6eLm8C30bBvhJQUcmeLHKDPr9gflOJbhqflsu++6n
Vm/5zjpvL+t9CXjaAU3yHuQ/jfs5QiZuu6eKltfkVI69TOVQS3YDFyzR8S9nC1iaTX90uk3mrRR6
6OnMltvQuAXuiYE+JcJtOcAevp3in8axD5yFKb4SCMPaxa9O5rgktlmGNJvwBH8rSiTv5tdy/wz5
VmY3Op3C4oFgr/k/qX5vmKJZL3IPuCivjn9LFZZK+mdmHQOOzbUPzm/4Ksxj35zRhlMLZsscBmlt
Ecp8cNOMMemNN00ehQ7lnlDvxL67dQMW950//gutQ+buMV7lDaoqvTlnG9nWfXJ6CbTPmEhzzR3X
I7DnKQadswf6Cp0Lmedsys+B3XzWJ0uXUEEDkoi1yUzrk7mZ/U7n7ek5wTcPZBORYrh4xXHgWQ/V
PWrB439l4iuCFDO93E4Kjz//3cNFTHMQbplo2WbHtF+F9k/fPz39N9b/bOcuubx6JHfdpb+GeHZJ
52bEEfmr7QB3lQu7xuRVPnX/oECbsRcRPmwS78rkiCbKGF5cE3TLpvHPbbOV9Skd9464NtrJtU92
/cjSiyOeMYYszzJmDtETzXsTyQXgu2Kd/WTN36Q8GDWSGfmfH4AdcF8u1JEI+rCGlA7DCfDPMbR/
q3RHR7uKhVS9JMpl0N+APHNEYFvdk4x78NGrBE7gH2h8JHr5XulvZnCsiVlr6YrQ1iDwBR3tDuPR
exj8ecYdAcUmOCjpMcq/dNQmk0ClieamsqNEVYKb+yvEpQ+IHxTvGUIpLwHXuw/eqYz/ifFowK3R
nmn1b7rByJiqU/ZNA56q/aEodgQsBvstQewO8plM74GxM/VjVa3G9sSmrSdkrt8jQgOuf/OKXZZc
vAFjz6KWT6pAwINjjNtrLDpNfe8wtGtbzT+z+PDRayUpg/7UTuACQpSNxPzdjyU4FGg9qV/Yi0QJ
bGqcrXca7V+Bi0sZI8NlGInVDf4r5EAQ6BGeS6qNpt5ljqmUTgvnlin2I8/DLyWpvoc0WUqGHW0Q
vw6T5sJrXwnpv1mpo2G4LBcFvb8jBXIs6dVLbzMe91K8t1mH7z5QIY4EYMZdx11QIkKPdkbplWfT
pV3GzjKjpLNqsqOml6CoNEDtWoAJFqA2n0ilJCwQyngB+d7ErTuh15TuN6lKTETwuh0jtJaFKTCk
+8Qo2LL8QflgGxamE+qA3ngSSDbe/N7YaA6SjzQLZFyTDEZsxhzlYktZcPNla7sptgz6/j5FQcav
vlZkdbENuYg7Y/H/wpO6DVyAdcXqM1yNGQZcpwlDFA6bC22Ej0eaFbL4KFd1q+5SalSQdu2L6pas
o0qgM+PA2ars143lDic4rqYKsd+KEYybAXd+quBfxzvOD8Na+DLUV1Q0L/oialaN5IGoRxygytH7
zbRGXyVQzQqdJW6sbN1Bi8CxiIWMMigQqk1k0gwH7uFb3xr7TA0paEwFerWiHEyGKJalGdMgp3T6
MnkxsMlwOIfRr1ad/dBbu7lLT4mgydJF1G2raiL7BB+SiHczDJ+FQp6lnti4Vp73TBvF3k3wShYB
j5Dp84bSv3Up58a4xPuiq2ga934cxHI1ByBngZarAODyc4+2XQx0SRF8tx3767nDka1vIC87/cD7
AXoFjSbKbNAIwbC130eVOWya2vyrXTen8unHzNKJ0lEqc9mq4Xak+nyVdiWu7xqJncY2wLVRra9Q
OnP13dTAdo74EKSl70OtuFVdXd40LnDWyuBiSXd1Vvltwbahykfs2ZKIXVvwijc5dLZFAttAAd2L
k3UeNqQiKjt9y3EFifo1EggKDUtb043IU1MzFiH+0vkgimpNrdFyyB1Kvbp4xTLSxXAyqX7Te52O
aHR4J1dXwtb+Sh2FQToVeURkAb6yK8gFDwSV9Va5W4p3BsOSE1ikdy338pObVRUNme3aL5/NiKnS
cUGORpmZbyV9XEPrKscIpoCv6t0ujhh9QhLAkP0PwiArljoxRvKQV20q91o9HJPJ+6C2Pn7Tsl6b
Cid4r6TlPUPyJvvCbgYiPVVQVagvfRHDw+kJZfcRd6yJulNUeCaMGsgd/2Hmg9A+DJkbn6UcP1yR
5qvRjdaqYhqLBkAhuXgj3Xq5Z69DSTFV5ga0u+DlnA0Fv8UWPTPRaIBaBgZnDszsepZdNhHVkcvS
V8lFO8Grz8hBATNycNXE6rUVI1b68daj2q3TkmWyJZUPM/HPDF7+vi86ICwN6ZEsUlhjNBoKH5iz
zjkPDgCCsQCtpXuOw1zl7Bw6sZhBggscNoz5othzVatzJUqg8ydTtto2r/TLkA1I0mOb2ewyYmIE
YXvT8niRmqyYLDvWV1FNCD3BSq6bhFZK3yQwq1LrUnB8avxZ2XfNotPgYeDHXdQecldnjnJu9DZm
Y734rI0uneUFpRKmUpOeweUPOT+Y09iC2ailiyNHCnOpyMVuisCrsnPOUmUTVxyTrNaD4sLWKIlx
1NuyBqtW+SsduQ6rNB+Dmeb/cXUezW0rYRb9RV3VaKTGVsyksqhgb1CynoScG/HXz4FmMVWz4bPs
Z9kmAfQX7j2XdQIb5b722JHFw7TpCOMgBjHZtYOLiyJ4mHok8p2eweQjrQKkPZyGuURHmy4fSUxG
lwCTvmey8pIW3itX2oGS7YfJM8DVxWE8OoxvwPdtLAjVA8CrDzftWB/rnkrA+i+EMONW+DLI4Dmh
rXrKQj7jNJ07bqD4lCsxMiWKfhqFgaub2UpOSBBAT/Ubh85X9uYpL7AQp8UIPS54CgqYbiLEgsXc
goc7AsWcTOld3/hvqYlvQ1tcmLsJn6d0UNUfw+hcQQo995jouizcjspSgPMbckV5c70efF4ng68c
tu/B6dNzZbP4EswmUAtFD13BKWKpx0QN55nVJ2CL15Rn9sbDBBR59q4ybAT0HN2qMWaYNKNtIUSe
t6zF3sgqLTfZFYo/aSTe8qVt+UlKxWdhfY2MkdLZI7oesgMpw+1OtdPPep+Ow9zwRQOFWd91XmKf
EhuiQE+IS00W3Ub77qMfcar7+UB4dA4f3gNu20KCxPHBOoLHyY3tIA7uUlse2qV8W6HzEJbReks5
7TJBNEc0qG2QrOsp9GZLzGTcXdiUItF4caFNB5NLueuq/xK4zwh8oKSv7Ly0cD7ypc0fDVLMybkf
l/wcZPNXXPWKuBbme0O4blPzgNyFInL3UFN59GIWymafJKIz1TuVHJciz6qQQ/rVJuqsdtZMKu74
fRs0+OvoFevmuxiY00Zx7e3H7sIGFxV3p9nII330mvBpVn5xRMjuc0KSbVns5s43PAxZew95A7+v
fPQayRaS5NIggSmVet1DgqoXNtedcVzA89JcQwMbKYb2hdy2vw1YwRgbK8jK4QT9HI5sH7uPAesJ
i3ZmnXcImB4MHZfvL/S53F82h8xIWRi0x3CgcyeJzt6WBXjTBbnrnP7QkHF2XsKF7Wdo824KZb8k
voxvrXFn8LUrH1eSb8gUqx28aSwlIUl2+OWaR2fifVTG2DfuFL6JxdoMNg/TPiYIsPcQWVcVnj93
5pya8VD73Meh7fzRcnmqhKPojc3trKqPhvyPdBrQjMS4ccWTDvpoD2yet4yt7sweXPf+V2QF+wr8
7KlOZY4e9DqE+dk1WJnGuNDcPJwJqHb5dMIWbhh6F1F4lKWYt6IUfyrEG9b+GuMA0XTop7i7SvFS
lMALnK79r+lWyM7QPhazN24tysZUeMiMoJpVZH1lhXvIdTsyvIE+O2HYz/2PxFegjrDDIJe9BkuK
W5cxQ8icddsF6TUpNDlbSf3RoRvfdr9okRY3sbWVVfE1Y+OKxhR0eswWZtTWdy+Cqwyyg6qoOZVP
ceB4h5TnLkCX+LPr02dHclkGAfru3t0a1aeYp15CMepN478GKXBQcl6+Z7+JTrMBI8d6fOUzh/ii
MkajLlsQ3iSRPnhZsKbgAZqffMIB2IOkrosHY8gJZg1UQA6LfVsO3edg+vs8fWW2+x1HwzERw4n0
t6OLqkbLF6vBMDOZkeWx2+A77r/d9CfIbAZfPSulCo92tk4NAlJBez//KDzvFQkFVwafRWrjdMyr
ils1xS+eAZ9VBflZA7CtAQ8PWAZ57gXL2kzasL3nPaYEAM2sioZ4PkeUv11PQ94oPg1bt3eTi1ol
jcyrSxw8EQSMbjDWHQ1FHkSZ0cJ3wjqAHeRpWFOIc2gqcw2l0Bc20+Tgy19/WznSBCwZrf3obKvZ
c3HRYInVKMy2RZ49uCGTy7SQNr9oxKZw1d3iDGh2JCF/TobKqOYgT1OafNa9pN6Qq+vM32CnsEhE
dkK4DR0nMpLQaVpSXCLrQLUPXsm2SZ4P2I3aELaaDieHJEdROVjq9fzmOM1zXh849neyHb/9HK52
dG8WQCyDhw7TDP1Rle7FXUgKbzKz/f0/qvXbLFX6GKbzmz9WdE2m4fC28c4XSA6mENw+iHG2NvJj
XILPSHHONkzFb5jTLkHJUdFgzJ3H7oT8hQvWHe5ywMUW6TW6RueQhtiohVAvXYmNxp5L6q/HXqC9
i7q+21iyfo1rSrukViSW5vW16cAEWbhz6p7wQU+kpPMoHFAig57hE/tZFJjKKpNePdpWdDj/ipl2
O/4JXH/ctzbAw5husiPbaTVgwaopvbPnNxOUqFLvyQE/daKfzk4dY10fUHW3HrPMABlGMt5C6MZi
UI9XuXApLMYDB7uMSNMdICQe7r1qHoDuymVP87nQVIxfIeP5KEa11PAoiAVyP5jDJc6vPnoOvUEz
QU33nS5StOwZm+lkQAQLUMP3Xk0m34IJx01JRlPnFw/jGmwT5v17xzOKfzaal17xQTrzO6JpKhz2
ogAAHkcpv5xoVbB33m0m49c0ZjY4RQ3C6QozP6Qfdryj2Nt0nzfzgBgnjF6cTLyLEId4EjkI4iy2
xI3jf7kR1RQiDKRIBrDmFMI+YUix6fIoPWgMmMK4lwj6IwMI1JWtDoKbOVsdOao8ym6BnVZfSVne
SHv5rDqaUTJrmOl4Z132Bz2NQAuz3tr2UKJRqKM01Shv0DeWkAAygS0O+vfVqojhZBdhOIs+rBWR
RrwYAmVFckLoP0mR8lFmAfb4KN6nkIBRe/nBbqjmS9315bmoGx7CPCum7hZEJXwFleDHnuPigg+F
ANj25HARzykTiDYDz0o6VY+Jwo2Pw5L/N9lUxJGH/WAuz0k+fpfEVm6CRpEmnT1kdf5iqdbeZvYb
Wqs/Jqmv5rV4oCpZaTWw9+cYWZNP4hTDyv3oI622AwIE6fCeEWP9ZFMc4e9vX03D4DZ3tqrzgU2n
2cqA5hRgpgzf7l/pljeq9fdz6r7W6LeWVPznt8in3b46lAqlxSI58WsiB4qEJ3Q9/rEqpq2Ev4ON
aMV47IxHTEmPIEvOVBYOyetakHlRUE0P8GkZdQvWa3bQ7CJ175XQYEfLuXW6yWzOaRtfadfBn0ZJ
fIlsZ+/XqYIbjI0gstmKJHuMghCzSA9jklE1j4Nj4aQZXb2Dvzbz9pAOYxdvQc+0XEOWEA1Blr2O
ELsMWwisH9Kr+n24BiW2OAyXnJrD7l97O77lkJcRUoXBZ9notI5BSAuaKJ9XoZrLaKYvNbEOcIUn
2R2TAZlbALm+LUJ1tPIYjpUh8SkEM7yK4/CSYuwxp85D4CqgmBi6lrFKcOq45nkR3UONrE/YhB5Q
uTHcKv5L9cDMt7kd+uh7NPJfQdaSZTwsAfBP0ny5Wtq6Ao+lZShjLEUWmi+3vW8GUGdegjE+x1HV
TbAFhbsQHauWpz6nqiailGVUHBxtrhNKZXESBGXLCZZwRj1XNsm/Porf6eb4NySGDoNz1Mjq1Dio
Y4RFQHKccfaNK82l2kcWKSdzxJ81omhjAcFFz8hP6OklN819KpbHVYjXRRN/B5qBtM/iUyIemprM
vLJ0z2nUX9uA+73RfXFLUvam0jZbbN9HMDNN8qaskd3mWUKlEQCJdEtEDY018c8kY6rJ/CMn43tA
1p0RztOyxrtqFb/gMMQ6wLHe2K3HI6HEw6ZIRfCV6ajsubEoa0kmyxF8vKgiTtD0x4/JqjXAapTN
1rjx1z8pwNuWDqT5hVqcvkkrg4lUmGE3Bs+N4RlhGocQB/nuRxxBrv1JKhGu5+biROmlmPp/PGJw
rGWYMpgdHHFDHhHUfYXhcFtFfrTxu+GRzyLuxXtAELiLcZglKSRG7JOAbop1cEgJH6UTXVKUo8zo
HqJa7ec1VqOoX+ehfDIdBpNE2lhXrY8wlrRemr+Myep900xXnzAj5to8XWYulrrq/mL4bLZkYH6h
vLy2BnbvXGJxSBTRZouiykk1k+189HdiqKOt+a6r6tEW+uT6AvFORewLtL4njdZmdQd0Gxk6qOfI
xBhzn25zbN+dRC1no7AJlyNIBrCuUCFkwhh6fDJ+fnTrBmNhQ0XeF6sndsKSTaiDi+J6K+zwX+Aw
IAqm6FnYxzlRV5QUPwRf6N08wqv3O3ICHXTYMdkmNy6DExHR4obBBJ2pfu3x7F+X6cvXETs7yWg4
W4NDJjazg4k/UifB2FQXCwNmRt3GmshvJk4M6EnGVGaIHjmrwF4UPnQOiXyrqdW8KfvgTzwbKrEE
5m0u9T7a2SQFIx6klKiJUbFnYKgjKCwmwqRupNAFnPRrsD3nRhnr3zikLXKy1SjI6L3x3Dcrip6Y
at0RGnwpEofzmmcMQ+atAaM02RxLbt/8tIPaMH3+27kFARE84S023nkLq2vtIVFro/T4pAlh2O2c
x5KwPgw4yY2nh9NcIxPqOtYjlsczmAp1nSFuADxAmtRgJ0MUPxspQsiDJEER3Ia3gG4mz9OHWDjj
uc1X9s2wWdz5n0jLD5c5kXbck9bIBRe8rwNqdIam1ptK+n+Z9N+8JN7AD5zQPHED6gaoT4KmmnyH
YX2LFeAM+NGfkthcvMXTLXKjLTPVzxyZQ4fgyWBxVE5G7GwTUEpTuSx9VG5DzWNY1t7LKJYHlxAB
GmiQ1N561tkHCrkBpkni7Es0OZ1LHEJL7AAo/HNo0r+Kxh8pq0XA1Mh2KvCU3mnCwoYCiWsRZgUp
Z8n3pLJXv/N+dMg9SNfelRj6y+q17zVWc6pvNQCe6Q1ciCYPyNJYX0gzgV9RrjtRvH9s9yGNWh4G
DlcdrDovdkFtX/HD4klAF1YuMA/wbqWKIKdktM8pn/R+8sBJxlgUdbqyCklWnBPMb8aFp7lqZEhz
+5kWnGaIH4IFNrsMkbXVgaz25Jqug2etdkr+TEX/5oXFc0myvBrUEyji9N4eiT0RPnzXagaJmrXL
sx2HzHuidfoOfzY+LzNHFGDZYNsU4bszFe9hipB0DhkBrqC9IsqgZMbtR0OgU+4D/8DtzONXBB2+
CirMNEXysUzpJ8B3O+z/LkveovNnH0My7EohA1VjE/b8MHBTkjHynq6fW6BDMl0gI9rnoivNq81+
xq2ggg+mQsRak/zTMEfaOW02b4Oa/UnpUPPULkz3tq/a9S/4b569945QD1xfEZsfnBbEXLeHzAep
bS8LG+Lsj9swFPS1/zhUNRoLEaltbB2HHnJnEVTRfdPp7oYqXB0rG71WluKmL5Elo59EeE0uWXIc
CBjjo+T6DO3GPnUlI8oZhTXsTfaT3qwBXTpY6JG/wkEikXimVBXljcxgVOXTbCNtPQ8Ifhlaol1O
sSoyOOWtbbeDBhVeDSq4CWvTsjHLONGTfVOxXQ6GAIKdYidsF/x224FSQRrJJGF6NETkoo2X1h6D
5BTnPfSo+b8awWdZzf/Ums01CtB+i/fCvfLfMHsSJW+utjlr0oLwwGNaz9dK4b7sJxRqQQ5zrnR8
JiA1E8hjo/kOTlXGOzRCS/s9anl2Aa5aEcsTywfqnQKtEaWezz4kJV9lZh8W5iP0inyXOywQSkGA
/MIF2sbVHxgFH1U1gKnqmRPwrtQipoDto9VL96iJKGDChjWqaEG5tAr388K+YVMQ6hu5+hgMNkBK
DbCwd5/tLvf2js9yVAB9zzlDN1aOv07ej61t7WtNBI9Hhem17RsifoJozFVkOBma5cgI+U/ue+DC
8Jv5Uw0PzmIlapX/heF4tt1SUFSyER+W/r6jRRgzWkcjJnL9fBBQOUwVSBmYQZItIXPNJhU9Bkqj
1s3yQDL3k9N7703EDMwSgO3C2SMD2GrO7TCdeg8UMHzXcjv9FFHibxD1hxR0FqYtVoziVdSLuevI
xMYqOh06WxwZzD2K2XSblhkitnvyAYks2zgCaLeN6Zw70dopf3z2AxtKV4ge2J+tvZ0s5mwXSCcr
Vlt7vYo2yh63yOIwt3DTlp2eJskc5LCP8GsFYNp5B68JE1Q3kDTaBhX5ll4jmXBPYtuyPr5YhtFO
hSqhac7dTGJmPg1re8vdWaD7SNKR+sEtCKseIWEERE0VTcUUAmqWbbFEmfz7XNqY5B0ywKNYXouS
27SmiMx9PWCRzZ7aKnSePDPduBH5o16GUppZKGE5PopfgrtIJKWbYb9XwkvyfG9XF1m5tdsw2405
noURkIuw1fDo4jifk8dxdtXRVaQsugwZmSV58mgRU0ytG6DaNK54Sq36qKGgjVjVz/FcvlmmGE65
V916IeAZW7gk9Vg2URWT3BGgQdjIzForasQnk7yfroBaqL36n4gDMFJN+KqBzjAR4M3OWrJwDZdC
Ms0wS5UPqT35r3fAu8TS+xp8Sfg1us56xEiDxGD2Q4D1fTLv3HQ5jjTChDWpcVNiQEgCiYIa3qi9
Gn1yMLeIvrF88KjeImkWBOTljvqgI/9bp8sEphN9+tKw5SlGomU/u4lzQn04iOCI22LGRoOop+Uj
c4HWxe7nlN5OM8ekHY8PcHxZD0QPfefAcA0kDrIhAmw1sNdcPty58YmFat4IYPY2qPKeKyd/GgVZ
MjK2/nZe/URuFVMK3jCObOax7GhDJg6Qh4AFB9m65A7Xt2ep/yXu/Bx3SNeNUz7Pk/PizsvA+AsW
zehZr72bnyjg2VsPOCoblMX8sWl4R2cOYR/dCAEpuLqWp6YPXtrhXZBp6XnLLckk6obRHUwLAGe9
Zrpr/GU4FixbY5cIz9bDflJDjFTWfGbSFLGlJzeY6SLdKFk8vUeSSMRUbDXUTQoIxTIhGa4PwwJP
T90Ytm12OHBiErlNVm4/zYcKQFqKfJvcZz4QgDAtBol8PHXclAtIRqv4E7M8CvPvKGhPZZ/eNzyK
u58s4Pz2e2YdA7upVpzV0BsGbzlcqbbaZizLD1RtHWUSio1K7GTmPiVJ8Tcsone2gHA/Bna7AVqn
cB/R0A96YV/GlAx5WMQf4d2FROhVwWMgFM9PLHW22nnoNFvq1Km8XarXqcYLKWFOt9VrN3oOKmU4
qgHRJDbR0aEmtoQ1ubGrvznenYoayDUjesXpLoW5XyBXslAeRcxhMgCtpeK/Ghxx2ty4xWebPOb9
wIAOMysGmJ6anZzWbYLlh0w95rZflrGPRNbH3ODIgJYeInQSWxu1PpgazewSBRDff6nmLcOWGwmK
f50F2pDPO5q6kda0pbOOEmeDidXeJYyKiyAANcBCuE6OJbG2MHkZlXs9bSVjK3ZQ7L5hoqIkdEZI
kdSFzj8SYjYDq0BJA43ZadtU1sZB61JkG7dhS1Qv8ZdxGQOXwWFalv5mzhnlkdMwbKhpHscU21dG
YjkVIKzJmBBZxAq5aFzym1wAZGL13B/aIODQ9o6N+KgxyXaDj8Uj2deEkuWA7bKeBr3O7tdE9gCh
7CRpnnR+7vHJ8Wy7pWExfMbRXYT8YCg/pX91mY7ma2aqLggmSjjn0ElLHCPWd1RKeMe6edemtylf
qmDv2RV2UXie4WDRX4eoZIIo2625qmu4n4frVwJumQUiXXjAKQNMoAEFnX0+zLhmyltmzzirm1vt
/kWAVrjaIxUWbWTEoy0liMTu8MMHGdHUuHnXRzY+B6APyCTn7sOqzR8V8ljMXP9BGfujSgOo+Rad
EXCTWim5iW1Gq3mdsOsW+Wvv2HtPlFtTmhcj6WHsGSygE67K+YOrQE1iI2zIxw22dVq5r4owNNV2
8R+nwiTq9SARWOaK565AtjPlw3K7uCiFB8/rUS055lyQIQruBR4Pad+0kAHH8GCLzyjth6s9AJrp
Rnqc6Z3DRvbzq7ek0dPvC8rw+TJQyYW+eM3zKb6X/oiNBmn/Q6TBWQ7FdMuWpLksFjQmvwzL22pk
1zXrIXtkexzcdH4kD1q0LrEDUDgWH/eyTt+cuh2fhdH2drBn/xQNA0mek3ufuLVGjVTXBDzwKTCM
yc91jfaHG+WM+2f+G/hK89Ha49mP+up1/XnCKkYbMa4Xrn7hOPsvnBd5y7Z/OPnEfNqprj6cLn4W
ne08VabA4sb//fvTS+Z5JJ00epcMPdsvUzc0nml8LFwE5R3jg9cVldKVBfmQdu+fI8kdYntL9uE5
FXlLjX/vtGLes++u3uOlfLYtXz+y7WpeR3ievz/NxIY5f43rp+z8ZmOrWP/5neunU1gexwqD7uRT
oHcTAnlM4QF81bUem0t3R18Nz2oQal+jbnqpKvjine0brvxdPMXOf2qqGdZqo5+TAJFJOTFhM10S
PfgGoPrY2+2NDMb21izIfVrC4l6TMXM3GifGi29QHHid9XfsnPSecRshBc7sfStmdOZRBq580lkb
PKRd++gqEGn8ye9tAuxahtrcGvxabT7SqEXt/JHUy1ftxs0j07/huSnmh4AT1/FZTy/RoYMLArlr
tm8XoWGNWf1zTv7VVgv3o24Q/BYl1rilbrODttHr2KgXaIREd4Euc5OAoDjOiMpfBFmJPjyy2Kqr
U6fMxLUD96jKTH1IvehlXXAcfScO7ua4/+Pbprs0WFvhMU1nIG2xG/ErRon7nid5xnDxbs5yQ7zl
dJ67XKGKSnAIFeJvvox85XFmwAZDPRPlD20AX67tiWLpgSc8ZAWg8o76l2QFgN+/L4WPRGjJCn2g
973zJJe8DNV48dJh2UeLBo3PFfQ4OeorAtb2OSH5AxLo3NspwYVMUVnS+aF9n+CxmrhbmUd1w84L
65zrRDm3VV0jA/HkXkuCCvO2+TOFZAaoCSr6AgN05qyKK8C8bTIRBiAV/JJx2QPCgGdsjf886+CU
VIc3S+LvF1bcO+l45jAOfJyTH4BPSw/xPGKGSsynk/Tc/jqbL7EHAxk+SrpZoLrJG69uu5MN581f
l+0xI6wlqu4DC506pTYwHAEloGVXvrecNbFbUaoyMzrWQYxIqB8SHyUbOtdRWghkFtXuqMufzVhG
d5MHFlvnlMBFO585NbyznwFgi30z/0Hlh1+uTiB/dyoAMbZ8SqPaa1ljQuoMwF9P54wcpdqMzKpv
55lzvBpNc7HhRuoiXCgLJa2KEgjEKrAVnGenZlI0XLN18eGs4Y16CPjxoBUCOy+Dt0Ryk6l8fQYi
Ub4zHKMKyMyfHgw9Al3m0UA9RRs/zz3sp673q13M3pKVsDSbVFqQy5H51lNhvSgb4WDE9fAlVfmQ
u+lWzMilHVeMdym0FdawiLW7WUyMsxpENDQ5e75tem6cvV173i3tPSZcofxdw8dxyp3kZPTYfSgb
9obEZOHyhIAh5OZ3egXUeKu1HXZB6dNPR4OhPnGT5shQBZmJLdODN6f62EwO29pBtvX9HINPsoCc
gfto2ez+vuCmgAi1lCjv/rKvQdjPbvoBCxRHaj5DGDM5kq31pTNs1MWCshzliz7bM0BrQvzuqhxJ
Z9IPF3Zm9JF12hLsOMg7RyZPfT06x9TvsztYn+Ymbtpq//ulI7Ls7mZxIELZ3CQ3C8DJVafJwMIw
HSx9RWyh6K5YCJtH7WL7s3SOf4yr9dF3rEeiuvEv+aa9mPVFNjkkKKmOSVO4Z62t8IQEJf0PUgBW
rjafnxWag8PY2f8Z6X5lbdFcgsAzGEkCScpOmVGTdKeYSnYLjMhcCXkfD6o2hiUflG6n8qI7D6XC
TecJ6yFQNrypnDCUPkjn+2JSYC70vptc/V2GiEYzNYtdG0BBjUxIctViL3v1hpopYQj+pWgjR9F5
F08V1f3Y088Gk02tPeLiArjh3hrYmElLs9Nb6OSyqWQ+FXSEEHvyNRhXaaAHRbqi0T63XtLvkrjC
vCOQI5YCMaAAzte3waVyI+etJs9pKLkCy3CGDpPi01hCpluxAl7VjzhjqxZZU9TJpz5cNSOE3Uqx
r7yCCZObWmjjSIeKrexicEJdsibY92U4ro+1m1L6HhtrJ7tEYsgucsj5vgVtj0Lu8za5xOwshVUd
uZz+GVgw95Niuup1BYj9jINPOxXh80F/yirdvwS1VT+GnqYRjKnjs+hMExBfvJxFU3WI6k7e17Rl
L0Vd8lsJr0K1ON/o0VcXo8LpogVJcgai1+8LKwRSVZjWasbxtxGz2BpIxhkaJ4BrUr6sDzWZ8Mn0
1sV10uFlhR71sd2j8LLDo0kvPQ/Zu5pZCfvBoXzRDWkmZTI+8sC9LJgn7yynUbjtmOSQy5UHnndZ
QgFOan3h34NOJS7nLfHSNodQSivHQ0ZtE5vlW9VI+7ZYX0ySvs74kg69jMMevjQ/9/ur6VgA7ErD
J7q8cnW4Xhm4Ae2HBnD/+/L7878/Mmr5O/dU3//v53+/tOUaQqR6AraDNmTx2zQpSY+U9kU26/sO
Ai3u1vRYKWs3DeMAa5gnQFXS0JC8q7CgKBQUIbeP1vXj4kVY+pcwvp9KgRx9yax8p/M1QaGT8b0F
d/D+90e8AcHF6jrwPzw8UkqwS2sH8sxe2GWenqDqa9lH7QdHQLGLh3shGZm53Xr3/MKd1hfWyste
R3gkkqHs73LmsU1E2dP2LQTVMg0elqwPHkoXxXQa+DwjVXN1cLEdo+G99azxLNpsPDM3lyCfcvfP
IDVVYB+EMD1S/87Pww/P4n0ea2nATcRPqMYohddP8PdHZv3y90etYpTDtgZUIf/OerVDVn10kqpe
QFXzkmcZvuEFv16C/iJys4bvY+TD7wvIUDy2nXOZpTzZUVgfMY66QP4jc4Y0WOeufduuL2nTtgep
WG25bvkTpM506tw6BZmjfpy0Npf/e6lxuR51apHi3OpBroxTpHbQBwg+4bFGG8Maue+Cr0B25Fhw
oGAT/ZmSSL35DMg4BNb9YkBabYDZNa7xb8Sd7pHkBHiErEa8Jgu2yyQGdFyM7cuqsOlpZCcR9pdh
lu7d7wvrlWTnLA1UlSUq/sEr9ghL6NliKwiHJUG6nEtbVCUzZrKZaQcyiWrxzE9Oz9V2GII8HZZ7
H9XEGRWMvmV5e9YF/a9qq4e6He5TzATc0zxNswnf0zzODGncB1TG8NgE6gonj8OXGRXnRhmmA3ZO
PS6Fm6+3j75mQckqiBREyB2fDfPV58gDRVQ4HUiiniMN2IaoCAlZcLXeMy8h1Eu6EE+F/bEMs760
eR6ggKdTw2EJ/iz0SF3zo/o9lXbNfUOd00IwLJAg7Fnbn42Gbz9hCRc0WVurhPbrg/DaEhFEq2hr
6yTvZVCR1+tk8jpmKDwGBk3h/LdBDbPB15HceyAyLkkrn/mN7+mg55OaIemHLHJQpOxyv4D81DGW
aiG17kKYmbuyu2U3Smh3zNCjhllZJB4gRV/iuIitZyYlW6v2/0uDhp5mCOzHKSO3Kcy6nNCNyCWM
z2baEtvBU1oR9VBMLW2VtO+YfZIBtF4UkH1KNqARJtKBjyy01JeTMlAa2eGmwxQe7alRd2WuX9Lk
JfkOF0fsgtJMezBNyZvkr7ErF0k6N3lpu9qkAU8OFx1TeK7c/2Sg19S81fRWxtcoUx+DW7LdztW1
0tCnYqJRz9MaG+yp6mx6zEWFkg9+QtfmlOSIUNXFhzSjZSgWDLgzKzWFhGU3dA1AD01GZBo47Z0O
EGR3iZaQs3qa4WK4SoWLXrbkJQKQLLGAMQ6JHc+6D4tc3TcKUd4Shvt0fSQphnYBinBErRiD8BDB
XlLl3zy2Y5xigd4OXj/doUWpqEnRky7xEXeA3I2xqE8TCCCR2Gtggpk/ciH3QjTWSxQOKx2qolHB
kXyPsPAJJGZxrKweMkwfJddx8FFiNMlxDDXj7iE3+9Hyk1fb+iO9Qb2UbZW+ggG+NFCHb2pDyjWC
zvkazw5S9Gj8WWyo/ajW1JlNHBKbAHw/nzxVXh/2h6CP562dwzYLgorZRRLb14VuGmATa6F6lOpa
xKhEy4ZRtVuxXxc/Y33nxKp7MLnAO5evDxOqs0OSyPRZjxWDy1jm2ESgxKBwn85x0k8HZFgp04Ag
elMh7Acgz9G+G/2HifXGM7SLP6Elhi8l16aWft1dxwVLqN6DrmccSh24MyJ39wMaHLDxxKQGtahw
7Q+kuwzTNwGiw/+erb9HaC2w040j3ttce9VDV2YdCQmh2P1+Wcx5/VC8WyABdxHReFR+FlNL8Ui2
RAnKwY0+StKG9BLiBe29Q+cU3anW2LjxXhFQQAVCgwHDUEU6vZfrC5qQeW+1tHpYGIHuOtA5WraP
z2kh3OfKf9LI3Jh9TzgynIZNiWrUMShIKIQQiQgFNSSCsq56ku3ylo9ivPLc+pYTGJDBjaNjKe3o
xRc3C2HT3PlO+R3Ur76Nr2t0jH3OJkHhtxad08qhDG4WAb8LorR4DKsIleSEe9KPrfeiCtnolubR
b2BHVaUUR1GhTGltiR64QMNpmdo6DOH8lM69f6v1RxwhXVYz2T9+l5Fx6k1EqNAQMxckx8ee/zXp
+IkO0X9ZhmIfwHrdW74T7vMuzt55pF/IMnT/TS1hIr4LmGJmW4KOpUH4hTTwvfL8Ahc1AcXRWM7P
kehOSMfLbUILeWjJGbzGLUquaBy7PY5mns5Lh9VqnOjPkptPLYE/OjCY7xnxsmtNfEI44wRHkjXI
o/FcjHUJ0a9QQdEhYM/TkE9FN2IvBtmw8Xs5f4ApSma7vS3TuAMxh+CySVM0LAlMW6C4CoCJCr5k
Z5yTbqdu5+e62YkIHMkKrL8LCvw/RfKXrLFD4ABDwAZEjw5bPHHSO4Sz5FJPatq61VuFZA9uCBEO
TddBEPof6s6sN440vdJ/pVDXE+XYF8PdwGRsmcmdFElRNwGKlGLf9/j184Sq3EUmc5i252rghtEN
VenL2L7lfc95jqmMriEM1jbUOXUsM36tSU8bvnNoSyr/hWKc+vW1Hev8BQFoRZkoptRvldci78DO
MldbYaPfihVyBfSZ7TYSIvliyqHu62GkXqEZkR1NUxGqdMk9R18BWJxaXwglX7vcaAQetWV0PlrJ
S5HT0J8qcLhUfsEItRxIDTO74waXl4ba1u7vv/3bP//j316mfw9/lNccEnEhtP/8D/73C/e+icOo
O/if//xS5vzn17/zr3/m/b/xz4v4pSnb8mf36T/l/ygvn/Mf7eE/tP6af/3NjP7Xr3Oeu+d3/8Mt
KH7MN/2PZr790fZZ9+tXcB3rP/lf/cPffvz6W77M1Y9//P5CQkG3/m1hXBa///VHu9d//C7L2q8b
9ed9Wv/+v/5wvYB//P6liYv49fn1t+fi9bcv5ffnsPzwb/94brt//E7r7w/Vkg3LMDVJ09e/dvzx
5x/If1CDQAukK5qhypJp/v5bUZKP8o/fJekPRadyYGm6qkmqpP/+W1v2v/5E/AOcgylZlqGboq6r
0u//eRPePcy/H+5vRZ9f4wbsWv5e5fffqj+f+XqRJpsZSdQlS9Q0Q+GvEy3+/OX5lqLa+k//Lwn6
Ti8bKiB0lOQbw2MP5RTb3htc0ZkuIVb++Tq9e5veDsgP/2w8SXw/nqrqlhK1jGeyN2ws00uk+6gk
Wz348eZx/HWlbweSj44ky6olGTSBcYy9H0m3GimMdc3iXLFBHLubzsVnsjsuoic6Dw6SWmS4G5zz
30YHdwjhPoNLgobb4tnaRP7nP4Zn/PGq3/wWHvTbu2xAJFCHmd/SFV/6Ggdv/Jpyyvx8EOnYKBZF
buSKmiGL1sEVI4dGXr4Ylq1/U170Pa04O/MQ17nzS+/QZfBTzzzxOGXpyJW9HfPgylI5An09M2ZP
CJjbuwg4XcUrH6yX5dzwWh+dOvZayNI2uql2N6Fl2SQn7i5fysdfIYl8YlBIZFVXxfVXvnmLYZIm
U5Ml4ErSCe/FcK7gg6VTKEMkyS6iucVMYz33FXoakqXbvbxQ51VkYJvdGv8DWBGZma9a+oLnkyaY
3ug32cojj0y2uXP7QD0OZmV8t6JferlGFIZzDaYbwS0LYug+RdAeFdMIR80AJYCkQrYyosuL9j4L
y9qRWv6yMMtRenNycLrcui9xXm/YeHESgnKIP+sC59SFIgsr+NyzZu1JbfXLAYpWb8JHjbrvsQS9
1aLIi3yNdvAvX3FgrYXtpc83amfet8B4NjQIziwZsGVWXNYKNg05VxBQ1OqZriMrlDEu2cmg3gZi
eqGWPfHxId3nCNpOa14lffkTe81PUcvOKt166lLhJgrwBa0MgrpA4BWK5QvnU6+VRK/vrd2kKj9N
MXgR1Gw7q+FjlLS+ofeegj1S1IW7aMZsU5vjVV3DXRBLfG+GnFxMRuwRXHMmpbwaUnKRlt3Xscif
+lDzo6jGVB/5gOkfLFPw2x7JE426GxmV7CIkj00GYTapQ5bPDI0VmTJQBWYL+dX4ta7iM6uffbUS
ZYAHmM7RLkROq6q9ayb0XaMWgVbcg7NsUVPN4BBkBVdbWk2XQqrugjT5VmjzTpJrCX9kuE8orddS
4SnlCPkSCd6YtHvTmLHRTfpVXjQ/kibfBcb0ilnpdW40N0hTDpBIQCMre0zXg1mV3WKFPgsL+YYT
ApZMsQFiIKMKQ7T6TclQ9w1UbxKdOCIESB6EbifQ8kc1yr3EzHdqp95alOYC5SzT2c5D87dkEsaU
DrGTODaG29ezWwKEGDvY2HU67fJWdPsGghQqCrcjS7OKfhXpbnNtDkGzt3u2Bq7cUrCfjfAHXqqv
6bAQYbpKH/ScA4JRI91ShPQ510Frtln7fYr7L5xxvUSQXmOxf5Ck2JU5x0VdAjW0JbGlRGE+Zyoq
eAUsdawrtxK6PECdJs10hKfWIH4JFSoxkRLzMeaRuTkxCx6ZkVjSZNnSFV0RRfNgLoDyUCMQoxiR
7II9hyg/3JkbEsn9cdufGGtduw/ndShhrO6SpKqWoq5//mbeEevaSCeTKHo2c5n9FQN296TehJck
YtrKd3JJ3OS2IXY4v2cP61bpXvSirXiWXJTbz69aPfJDaGnpki6LiqhZ6zL/5ocsdTMMhjSRkzje
j8FLh0738wGOTrGWxnaELYmoGfrBbeVeK8u8FIFN29LHWXjdAAtx6WRtmWCu0p35QrzwA77Oxm9P
XJwkH7m6t2Ovf/7m6sQlL6i+MHbrimSwevHesukpWhuIMPZ8ZjifX6u8bkIONkWqRiuP3YEki5wa
3o8X4uVWxAY53ODNrjk5pi+BANyQNmL3F7hd3Ij5ekOK047mn3Yubk/9gmPbMlUz2OhBVhbZmB38
gixJJMOg+mkn59i6bLQ35hMh1PvhAeGbByqgOvV8j9zjtyN+2Jhhfm/BOwd2SSavD2rK77BDEAkI
rfOquBDOP7/Hx54pqAuDd0kD4sJr9f4esx5WsgrR3B7twSE5gj3ZsG29cjf4hS94J0Y7ss19O5p2
sO00QjIEhCDlvOkPDjHoXnlP6rWdn1s+LdjHk+Md2XzquiQp2AlES/2wIQmsHPR6WK5XF18iXiKD
Zps5433uG3a+KwEm3OhbEhFOvLnSkXng3bgHX0ovmZOhx4zLl2KLbuVlV/oOZ4mv2CRY742deWrT
eeTOMqLJIYZZgSs+2HRKXTYtQc90S/4KarqNtqW3Z7M8+dbPzo4d5frEozzyor4b8GDHGeIJqvo/
B5RYJ33aRXt2bBtybadL+fHU5lJaL+BgMuCAZtKUtERR+jDH9/OojFFGtPBqfSEwNd2u7w/Z0271
ON1Ez7Q7InR/l6Q9nzwtyUefJ9+lppgqJdDDxUwRDaMLSZOy5Ruh88UZOThkjY3wor0E++aOuDnb
uqiwBOIhDVFhsJ1AicbUtLgUeRxld+LmH3vahrzeBdmQZeag91+txqqbDAMlLJVSmdudqza5FD6+
44WpEFiIc/KNPva434548LgFREcL6hO+pMgGLfRrvPC8IhCT8f4LX9CxL/fteAfzUp8H+jQnjEee
nEyr9itQBRfL5jVGnOyn6EkPy72w67fWqQnxyKM2REOTNb4jQ/3wqGurKSzMb+uiE/hlDuZj07LY
wHnfzU5zG3/F7Cq8nnieRzYwhmhy+FFVQzY0bX3eb1ZWIy+IRgqwxRXnoo3U2kXypD+RoOnxQnmp
x5ZTe9KcE6Ou9/DgkzIkrnKdH/m/X6vfm1HbRBDYSRgUQh9CVLzxZnQZ50w6y30Sn4As2eaV8Y3z
OMs7BrcTwx+7ZomyiqlRFeC/HDzhMhq7zJSBiCnZt4aGHWqnRLj9/BKPjmGohBeZ6N35fN/f17ix
UtrmjBH2361ip9dfAuHs8yGOvS9UaP81xPrnb26imRqLqSQCQ4hXTftzlLPN/9sAB5tbDRW3uehc
Q6QlHm4vmgPPn49w5FszcJMaRFoxxXIp7y9BHQyMrFWIYBoZu7DassiIw/jgznARPh/q6N3CZ2Yo
aILMDxtkxZSNgvYwpu02vBCs8FsEKefzIaQjJw96WBw6uCaZgQ62yDodcs64PJFkJ9tAk7aBAw3X
Jyj69Jb4yET8bqx12nzz9OUsjvpkHYv0ir3krFtS89Vg3SXbxgPY8j9Ydd+Nd/BCq2EfWgy3bv9Z
5h1WnB+4Oz1EPn7o5I+f38kj78W7wQ5ebXTucTGtF9eiBxen25BcAsotuf7w+TjHttnvBjp4xXWJ
ek7RMFDjQO+p6T9sidC7QOIOYCLaNn79eGqeP/IivhtyvfY3Dy4Am16OMUPKHK5j2BBa+OPzqzo2
wvoOIrZXDInNw8EIgtmUUx8JtiAE11YzoHAJ/c+HOPaA3g5xsCgTezpks8QQeBgx7YM74rDUa5Xb
zycm0uMXwzlBk0yVLdjBq9CV1dBMkLTsuI89yg12IX37/FqOnfZAOv09xMFLYC16E7diwiwEYxX5
zNma5VQW2XYaghvo5z8XGmNIqs4iuFEBYjB1Gp4ai8Wpsx6aAi9NW13QJ9/Oo7yraAvTwzhxv+Vj
n7sClJGlmjoDNvL3z7RLqbjQtGX6csaf4TZ0cPkjs9n1fn6hudDHF5dIy/VcasMO29VXayn75Fb4
2ASnqIpEUV2GTmccTAKVOlTwK2D9NViDENPb7UXD9kT3xO2pM7+8vkIHewRTUXWKDazSoqwePPgc
9x12Cq5Yz9oLo4Yy1U01EVbWMxPvJa6LL4k84QiLfPyOgqNn+VmS9hVlNJw6PdwyY4m+4hKFEIlS
bpN3MtU93WtE0hXaqlll35kH4UTcqKF6Hxjx1YysDPrkjQjS4/NX7Nhh993FHLxijTbnJfY7HPDn
1ovsxnvQfDejA8fNOV2+OFaqMVXqMaYqiob6YfOhFrWRWCG3TvbRH//EEOVSnbtNHqUbydbsyibW
2sFZcJt/P3Gd62t4+NBAMVIi1Gnk8LK+f03RjtD4x2lkD1+BH5+D8Y3PCgf2623taH69A1N+Afsn
9U6+midGtg4O+KUVZug6GJnYRruKIQ62805HGiULsR+P0s2Sr0mRZnvXWCLcq1w7A5UFckFCzSC+
RAkqharYRfKSOyduyjr0JzfFOtwWWJgXpnq9KZ7kCZveH7aKP553pzcF66L/YSRNpnOo6VQlD6uA
ChOP0oW9YINnZkfd2phJHNxzXuGOZ/WJ/efRL5QKmcxhUNLXrtP7h93mMhZ3MHvc8vqemu8aRKuT
db+o1wATkOYH5lNM5pOpF4Qzl+TmqH6UBPvRyHf8/vOuFlG2zONDIZg/haiAQT+SElaEt5Mx3sxK
scPuSY146R6oPj435fBDlIjas1LBPvGIjk02OlcAnFOSNEp+7y+lEaJQzo1BsIkGP19vnvVVdvM9
WczmE3BQHKMc8Dvb/C44wYmxaSIdPjWVtjAHEZ4Y/08xDyYHmgC5AtaX5lWL0gXlSvBYpwRkxYhx
EQU3SP+NRsPyGyqB05d5Rdy7OT73Sv+iDk17MUoz/u2+M87pZQDHBITjdlZFjWkQp7MlJpUd0we4
hVIHrSIQwL4oyvA01sU3A2vhFj46LYswWp14Mbr/0ir8IF3upRogzBw0JCaWpupkRKyDJpfqO9Jf
JhZLMjaJe9z2JB5tZiztrmpFJCiZ+uS28fCClZ+lkRgEn1ZIupUhttAYawt3kXEopObod1ad3cAS
gLXciER7jiYsiX5VitUq8dJ0yl1Yl98a4i82S2GoV1Y43ecpbui0ptTOcunFCZr2KdDQhraYFY1G
1B3E7RJZIAijANVekXf9pMshtJGFbnOHWeUKgFCDvJKGkZ2KwO0xKRSk0C34JLruoZpl8FX99Nyi
w10CcKOWJbXmxlhkcVdLlap5OB2MByXIICG2pWMBFhP1+SkzsZlHJT8I6+AzitoroD3naDSBUA1K
di1IEZnUiqhAVIuLzMLWVpB5Y/WUl7sC94kkIt4kR46oKpy++mJ1+6CY9W1O2x6DXddftwL0eFvD
yv7FyqEJ1PD7AJyuTR7gWeyRyLkl9kTCpZXW27YUfwxD/CNPJjxxrSHCe+28MjHPVHUJdzl8kVJV
X8smAZI53U7KjNJ3qV+1WIRHvoYmxSYGqa7uI4d0ORS9AgFwSVTcqxEwsQ75DvJRUvowVpEf2Sr0
H1S9eqQ56Zq9cqnV2Z2FmN6DEiHswqm6MwbxK2r5Sz0pLjUB7ECukiZW1VB+Spxqdl5HFhCdaQ0+
ICQlHL7WuX4ZKnDhhOAuyobvmRXxs9SWN5Z+X1mZN3mZXC5lNcEiQZGGb1kFzqycjfL4IEfGtWnG
z3QBY1ApoAg7Ynjj1SbHa3SpyRjNJonvo5pgO5uNfIcC8THPp+fJnK5lte0hnOKLQZrIFnT1I4Ek
7+mtUQZN8G+Gdh6IXzDF7IyGj2BIgEJPswHqXr+CbO03c0IAVac/VuVAS7Yc15hu9K9GlxLxoBDv
qAABjCcLZbc6gZUzOGANhVJcF8UrZ9j5JuONdABOfGtWqmEkYGdZNC4zW5LOxZkf2FmDyivNx6to
ULaqxueVzLdFWeCKlMcLMGeXY2fdTmqkOrnRbQet8ZjPg41SaFftrD6lWUinOMEDqylfrHmgS68M
l6WQbtUMZ4rRNK8lkKZoDgDF8cmri3ClqMGev+RSCpDWRsFzytu3qSfqN7F4niI/BbjlU84EdyEl
fpXG16U+2bWe7pppIPpEIsgs+Ykt4SLWyU/Nc7xwWS48yxbqM9nIH8yEzNCkpctsdHhRq2y8a2Z4
e3pB+KNsAme2WmtPDKmFyFR9ESpsEjKpQ2lE7GObNqPdpY20MawFMoApXYhFTfpJXGyDccaObj2C
ebrNleBuIE/RioOrsVJhX/VfUknubWKJwo04EGcy1b41Ls9N1L822nQjGvVTorYJWTXdHXm2RIzM
ZwuoIA8RTeWEfZCQxslsvDT6Qw6BFc5g6oth5vV5M0FpS9wWcr0Wj5d5kFxiQDmH47zVl+hcHlI6
2uzmLkrBvJQXaatnMO/04FEoqFEp5iN2ewAuTVzul2LG9A14ftWo2zT/ySKvBjq3MtM/QaYC0uxU
gcbTMJ8WvPrDnP2UJYJF06F/FFZWaFjKulfHJHrK5CYRNZhAy4d6LQJJqZ+bEAc1Dj8UzbjSdmY2
A4gK1QKPBzBdYI2jm1T1sxa2ybbpxJsgFq9ykJ94YDDwNWC76gxX/yLvWqCO5KKl8ByUtraHfkS8
0DT3k8jigtAvCS/IWlbgZJTfWYw2yNQfA8M4byrdzzUC/9rG3KYtXmhjap+icXZzutnA3b2sm18F
Q7pSWBdUY42UUZbrGsghBlR1Q3MaOGpT7IKZvPBGhXaCKTBdxgSXeLzsF8m4HvKQ3RiMK9IG5ms1
kS7KNv7Wizo5muV02zQzRcnYfJoyaxfC0iQ6zXgYzW6fBigV5bIX0UIAKCjhOWPitoDGZxAvVz4e
0o/EgnAjqtJzyNt9VlsRMWltpSEw75UBlTkfZzOHYCQVIJEF1qK7eQwapzVW78Og7ouJ8wlQnxzc
ACEtemLc1Qo1aS0gLq5b4ke5LZA81+WyRe0Y+7ncbGfSoGVEp7E5vlZNuBek4iHLMHdD0e6JsU7V
1uut4spsSd+ZjZwQdCSLBU2FttwaM9qDuSFwsTNLPxa7b/qQK2dmxFyriCPzCc6EjdBMZD9Fc3VR
kySEwUgAmVSgNgFid692zbUqRvNjaQbwvFTqKJbKly9HQ+h+vmVbN5fvtrr0mkRR1Ph6ecL0It7v
2JaoqEIxR0dGl98vPLYhnrbnzuw+H+ZD+WEdRmIQulsmuISDvZmRjVmzUE60ue2Y9CVXAcv9+RAf
y4YHYxxUhGa1l+JkHaN1JY8ztR/s4nPBz9izn9KhfewPHox1UEeIMymdqC+gyXLog14SKGezrNvl
eUAvPXbiu1MCsZNXd1AqwowwMUH+elDx1jgjB9teT4Jk6e1PnUiOXx1aDBkdv0iN4uBEAnkKSQ3b
bK5O8hAHabBO9qGv+bJH1Onj3KEZ4ri/OfEAPxzw1puq4PSjQ8hhUTksi8DXZqrR0d1VlLDBjnME
3mkQY/qltRcJOJzUkkMibcAxnhj6w9nhYOiDKklsyLnIxtyiz0xA3jVOEafeLxsOABs+Oy85Qyi/
1U4Vg0+NevBVlO0SA6fjgkl73C87xdzgRXNSm/qfI/iASe4AAkJHPnGSPvrN0ybQYWppFDcOTmnd
IJVsmLlY1Q+36d5yO1f1Gv9kLeHoR/9mnIO5RTFTBQgn48h++UCz16l9s9qginWCTXcTO9au3n7+
HD+KVX89x78v7eAVUiV2XpXBkOaFed8Ba9kQbax4BSxA+RrN3lfJr2gngJ0kuNXJdzGb0c1yEe2V
nXB9ckb6cBw++DUHbxXU/76OFH5N52D02GVeetEiXZgVSK022A1HcsVtTtOdpZNux4kJ8UMpZx3d
+KWKNvmMD/tzsZzwkDvBsmdqjZjJV/AWvulIfB7D+GmZzJvPb/7Rx/33eIfakKKo5yU3ApaS4ktE
2NZiPnw+wPo5fFir3gxw8N7KlRC3tcIAIVHxM/Di+nosT5QYP4xBEYGuk6ZZJhx+9bA0O3cSKMp8
oj+Tfsv1a7gHeXf3+WWsovOP1/FmzT24joTEH31k92gHpMwJWsPqjvl+U9f4W4y4/JnXoztbud0C
t4YsGkIcFp4JHDkbG5KZxA7a1CQSaCarJ96Y47/szR0++GKNvqyDYeWXrd0pkjeTp+lLwlwIzgaM
B7WbcVd68Un188lxDz5bRV6IcZh5VbWNdRWfZdea1/uJE1F00zfpF1gm2FNOqnw+dgPefyHawfcZ
93U+9gmXq/odUudN8bp2G3Wnd4YHYC526uqorD3Vqc/Dp7ba1HfpVYvh9IRk4dfC9tmLfbAOwB+g
bqPxYreu6etui/K73hvn4WXgN5DSaG4BrbKpNzl4V/N77bLjDdiD3xd802tu5FeC/ZhL+qvYOeUz
+Fid/HWPqIwgLsNZ8UvW86bP1hUkb+Uh9wje245I0WZn8SLsArJrL4fzgTjBLWioaPOi0qLtHmKC
0X5KDzkNhGfpZ7sjlsFuT1RMP3yjBz/pYCuUSnEqKetbOpnfDeNCIdkkVk+tJOsr9/GZEOSGmANB
1mE1cS7aiOhhBll3k1AHyksdYb4hOeUlCRAuprc7Edgbygr2KxAxNvN5dSNuTy2ixyZVSQIHQ7PI
oEZ88GUsrB8FkBNkO8hWalAghXni7Tu623s7xMFXkAUwBToo0ayZWW6HW4DwduSZfAVj5K7KUME5
tTR9tFjwCN+OefDGq0ZXY7jjg1/v7kx82DbxAoea49fgK5zQbXqXXJzaHBzdQqMvXgVoChLfQ9FV
DqgttGrcDSSvIpUkMWkr7wyfHo5/cqxje9m3Yx28o5kF3K7RGUvcE4XGCxP7OCZZ7k+drD72xNZb
qXKk0lDYqiRlvD/BVWMVBeUqyUx20fWqN+WYuQfNxodXnNxTHH9Z3oy2rm1vpgMzE1kdzV8CUPyI
pB+sglPBfulQlV2qXulVFyc1E8c2MhK9EQtrtC5/kDlphBl104Rs2bozfdFVXWWbeYK7rg2EUD0s
D41NIPZZeuI88utQejgFvB334MNIFgru4jruvM8vQ4JC3ckb3fCMQHJPuSSIACaUM3vKQ+Ri8PAz
f59eZy45dqeW5WOTAOJX5gDDRG11eHpOlnZOEoEiZesGPqys+WHV41PQWwX50zdYqWAKT0yARz9R
1GzIBZDg0Ag72KVkcMSyWOHqV+l0ezv6CXPC4gOq2olOcEa6uHPyqzl+oX+PebD/0Num7WJ5FahH
ZLbQGpccy1s3ILGtmv7slF7knrq7x05DKk5cNE1UQj4cdiehyUEDcnPX01DLfR29//FpSGUdlckD
ogxyOJODgLNM8rlXKfPIAj/slLP4glxATnqKu06yp5bJj6ocZgZNWRduUWY7e+hjK/pqYC4sEegx
3w0Datf4bNkaLoycCSc4H81fVYr/lsn1v+Zgvap+FHdd8+NHd/Fc/X9gY10nQuy+/xcX6//u266J
n986V9d/4U/jqmT8gZ2EriiSNjwlWE3/07lq/cHegllNRwXMBuuXa/Qv46pq4Wk1VgeKzEqFRoRp
/S/nqqr/oVD0X+cDBXuiISr/HeeqomjrV/X3PIcoRMEJh4hUkS3I18rhmYfkyi4ywYPbQZgSBUi+
mFfRHFxg1pJ+lU9nE1hGU3tcy+JdMM+7cBaII5zOwFPCMtP1bUm4hw9qB920pZCO2n5T8kjFOoai
OTMLsHUJIWJtb1cG+VlSzOlQWbSdGgZXoajfdn0MQ1STH8DJfiHyA6SCzJwe6eAkOgD3QPMpQ9Ey
GmPCZhQy29X8ZlpmmkIydcQ07s/ncHwG6NfZ0J7ImB/Sbyaw5g1W8sQ+g4qjXYPHxJhrEruOoXyD
Z5xOYQMwfUrvhQCwN9FJHsXox4yGA7hC66dJqZ+Oddjt4KkVKsRXvSAK2KK8GwbWToupzVpKs7IZ
SNmdVYvaBlGq20lcg2isfUSFetOE961bSWZ8O6pkV1hXUQ5lqAKiRMwvyCUVQiSboYu2Wm4zcb7A
uHY5aflDTrKhLwF2p9nJzeq+qvqIC3+YaVPCpE7XTlwmJQWNaLq3jU4so3g3hdriGEjx/DSkDxwE
3yUdJSg5Y+daZRCKpJhr+CWWPSEiNCssS6drCOODOcymaNQtRwd5tCkKmP+qvJxXQ1Tu5A6zPTG0
FNxp/EBedCAQQRutMpocKzWwy8lcmDOChpWEEMeOoj4cFxrSOXpKZTmPI0Fy8u61yGZSJDvhp7KE
M0HQeC3bNNUcohLHzYo8PTfilDJRl7DOhMVLHCe6PackIa0wYs3qJxuOdGo3TUQKokA0vTLt2c4V
m2GQl50Vi/fg4XsnjVkZg1LaSjAveUI028xuJilGDxd/aFuMoaa1bWT+Jq205UUYPHVO8o0c7cg3
VDfmQJK5kZjkNBT5sNF7a7qUouTLFFi3eWfcGlEHCqvcpDpZ4xpt4m2/bEOa3dZgoAoScKiSvUs+
UggHQy4sT1kAvygKqwum/I0h0FsTOzJd5owzVU44TKmYzMV6+iOQLQyTIdjQNopVV5DK1ifV1u5I
4aMiUaiewNVvmjXKQ1Gba1GZRm+UCXtUV8TtZFrf8kzr6A910j0Jco/ATCDpBDGpgOcqvX/XMls6
gvBrnIkIBtA2KATmdoT9DSuMXA5lX9PKslN50J2AMPB6I8tL6AgAQ8bMeopiobX7RHXUFF6rpdJI
mfUlo5WelqBz6cAQtOEMSmU6NWkakzmEXi5OwHoX2MgE/Lphb45OrUH8pxmVTSsWMWkjvpz2y6yT
BC13N4ghaeWn2HulrHWaWHmR5UJjIAQ/epJul1p0k5xIQ3y8G0GfcO2PsFnGgPCgMmuoF8eLW4rB
sGkR5Z9ZFb1RQQafLurmphKWymnHoPTp7U1wpGLbzGnYBNXtxEHrURfT+4TH5+gkmvlEotzoDVsR
9EDg/hd6+TXMRZ7VZZiq2yk0QAb1WuNDhk1oEpqwmAeFVNyVip6mJGYyDeoaiQaksiab2sT+VscK
EKMg/YpM5TkCzQ6oP3/N4jUOt4vACScxDBhQ0I5i7RNLaF1E9ugF9GaPKCT0pkG8Avt7CwFRscWI
li28zTW2vlEqgkeTZFfJ0SuA3rOh7pbNUvG65jVBK9pADECYfCEwFTA9UwOJZziaESdcSggIvL4b
HbObRhqZabzVYxi3JZaGAGjMxjSFmlyu5DlIumxP3AoJ415fj9VlDFqfeEvhrBzmNQBq3MmtdJVM
nkVgBBAtsq2kxjI2VjdUPsvCY5bKbEhorAYWjbpCmZ77wKQYJhvEv5bhYx0te2lA9AKA7HbqSZlL
IRCcB5EdaNWeyNizQiTUZIiJesOY67VDURMdQL8vqkg1yMNe3k8BsESTkBiRSdo0CQfpquSaoAmM
Y4UJiiQmqSjror0eRdrWKBJofYp0ERgVMQeq8SiVhkCgamTwrdUyDQnw8hriWaz5jYS8sU4xaHbS
RZ6Q9m1mQ3wh5VeNDgpbAJdDbCLeTlPZm4Kq+mLQmja0IFvWsvYh1h+1piGqlhomyLpiN9DajlGx
eB25qjWEWHK+1M4FJIpgAZjOUP8U64gUti6WNmkmUnMpIDEQKL9MwvdSs+bVEE84Q0egiaZtGrRB
PMH+Oul/vVnZXlS0vSyWROQ0YJkKlk1ZI7OxbojmG7eBsFwimNDuxu7cRIe27xJ4mLMs5zD5JxcI
LIKFKsMgVXT8ALDcQYUOxsia2asVxYd0mDqtCIjG2nRS900Jp9ldsELvrBYLNZEdV3wOpj8Fyk/s
0xVYTekpSmNCB9QSHm91A3jGlep0cIiPwoYxjz4bHz+tw87pQgVC18LKrbULRvHhaxyrtZMOtOQx
RpOHKVB7CohHjJMo31WLSP+ESNOaSbAOCCIpevEsqp5GOrddpm2lUrD8XGRm6GEZGmi/nH6BX9ER
RDxm5b0oNYUXw2LdRHF8CwYs2c/CUHuahCQriP0uD1tniSvaRED90TfHudTeyCMV3Glx1TK8DuuE
cJkSmHx/r1YBmXpR6utG9F3RWs5NNWhz0F2gMYY699RKRfKVwsPC/gr55J5dFo2vxxnhH3T4HOO7
ta9ESXAjCaWwqD0rGhQAM+ifDRIi12LQZBrtdlKF7VgbuyY2d5nSuUFcPw+RfN4WUKOMNjrvSulx
btCWaQMiJzjFu2roDBeQ0kYpi0ul6oBrdtJZAbXXGYOCpXGVOcz0axo1YE5SQWgNJIQCz7+aZPjv
eSehQk2clHnQmcss3MI/9IZRv07rwbS7GHEQXGy/jpCY8SRkb0IiRjfeaSZQin2YmfaItG0nDIbH
oiSwVdKTbWCYD+KjqWdkuoyjubX0nEjJ2g0WJDFaGBGkNYYPTSD18KqzwB2D+Yk9DGnHoUDSXRI/
LuyBiM3NNlFQJFtB4ofHELHITvkpD8NdCFrJk5X5Xmzbxh3FEL7FcB0n3WL3MiTNVBy/LmNuukqK
sMiqiX8CxAcknoBfV5Wi+XzhBZsB8O1JCBHcUQPtpCR8l6Pai+cQzPWtIuXhRUG8DkS9VYCGAbiJ
Ki9FwsB+I4PaHqErEgR18ImCuwwJQ9iqK4s7R6vjDEwPHCKEC1I7kacTRKfLgWZHlcQUEirWbQAJ
We1V4PxF+NAV4n0nPojUaPeTsbO6IvGSMRNIDWw3hdIBY5PWbC0ptbNC1/ZSGxLxWFZfiF6cziri
GdlHCoFnYuFm9TUMJ8M5XBmiL+jWgxWOrwJYUZVAXS8CvTxMVr6LdNgZ1VIoZwk6BqKyzOVSVilM
CF17JYggM0i7yP2Ah3PVBgSiCVBcpzpPqZfEYZvt2r75EVbmeVNWMBLENWdVf847kazANriTozHY
WHPqlKK+nUUEU0mjPYoA5Vhri2uNMhjkRxhmyrKszFd4Ytl20bLHsgioVVoBTZJGLR1VHHwrnDzD
KocryI0mL216QetNQb+2MbFDOkpbqzaCwtZLJ6nhZIDzNkC4tjXVePZE5axgcd+EAg33kZkjEFj8
pbCV95lIzzaNIZOANZbEwknVidkxaUikXmWCo6UIHGM0xjGal1SNoeIvy3hVcFQAV0gcAX+Uj2G9
zVqCWJMIYiYVpZaAS7wRCnOJXu7VUUvspNr3zRjuRqvf/h/yzmNJciTJtr/yfsBawAxk6wCce/CM
iIwNJEgmDJzTr5+DmnkyPYu3mPVbdIl0dVe3pztgpnr16j3CIPK7dYC4aj1fmprdsKNADnlTSFEZ
1XulnezCLfd9x260VbZ/U1l1u6Sfs5PjllhLZ+Ov1LGqOJAwd32bXW1oxrtsYEI4wO7JY97skpGk
mVllODrLO67WaUdoI9lh1T1wsuGQpOtLXOLk9OAI75IlPffbt0Au9llPIueSWeRjgHqF8/DdC/lS
GO4SRMVmghPem5X2X1nDbTjpR7OZpyPmu79bnd02RGWWG/rFIohfVkYeVMqQgeMdB6JkdyCeyz0o
uaeVhMyjMWmUciDGlOW+Gs1ETF5EzDZOoF1Tj3Rs+ICSqcTmhF1qIQQyE39JsPqYYRkDa9/ZDqe5
WZt3DlTTBTiIW1zzasyOs+qvfJ1b7F15KFpWV3vT+hR0yCFO/ZOTxhZ2IusetvATa0NhPLa5r3fT
p+utf92IcKBkXnETVvaOLClQ9FvOcFnVE61W7jcm9WCicWfNHexAW0iKQuhTplo/8lEcdUvk4TLo
Z8xNfjalzWnMIFCk2DKbNvolOisL+yll8nMbsyENylYb/d4xQ2/UPb80m6eO0gevZH2vlOkeJ0Md
t8i5+6wlIVr7bRY2n8asV6hv/MrKkX/maeH/t/D4zvXJ2RuTAy9oIhLergm/LxbVn8aiHvyl1p4G
3ZsukrY27oZxXzosPxQw0+Y4/Wk1A+/YRCTn7Chrpy/i3ZXqPk8HjtLW4irCfVXgZxjj/rHFhHuM
XIyGFbZUzxnugboEka6xPMSB4bsvnIZeUMJN95dVUn5mrQhxRNYhjoZgGqdfxF6XQdeBiC/tluat
bWGWL3TF6ahll9aWVmgM88+i2upAcuSdDvv8UtT93hjj8aGjwr9vxhc9JrZOT8ULNleU5STtgJzP
34Pj3gnit7uWVMm7dejnsylIXieDSL8aDtl6sM2eTKEBE6q+TVDABHpypgwcZ+A4hUaQfSvb5zbn
5XEL97tyWqqC/BfQY86bbniljMF2bFA5SAUz2nZmtNwt2deane2Cd09TWq6Ets73EGU2Znh0cC3z
U9Bm4Hk7SlUfyUomyUYr9m3Oj1qQWyuc5X6Qwgn0BYceaTFnU4OYY5QD1M44Si9GfFhXawtOgmS0
WPSuQnbn2SjrM77EGkQHjmnd2eJHTGM4ULc925HX+1HXIBiYhH3r2W/dtOvTUCswp8mLmCzzGPfm
s8GudawXUeCYcxH22OU6TomjmLszyEusqvPVIfbnLr6lTs3HKccy1GrvmswKd0Lr6MSRrADpedH7
R4AH+q2HzVW7NI5x4nUcdNmtSdrNwm6zJy+bk/YTK7As5AEBdGYbyBVHW4k0INorJ09kIv55+1Hs
xJVk5eLp60tqeDcrZsrvKvMTsCCKeE+tbi9mj9W4aoAtZs5btrDCmCIXc1FCB4CwpJMmlOrhNJPs
SsW1J/Caoti8WuxfmKnx6i1UUguSTTtQi48New7Evl7pRU4dv8DeFvGRfQJuKUao0QpCI6mWlMAk
66MGJaiLPD4TAuWrBiOzJOUWIBGzfoMObySiPssJMgdKbPlkFL2vmNuxWhP36Y4+9vLoNLt7Ia2j
8KIbvMa/neiJpScFfwTzFMVVf7Cc4g686I3k/FM+znfFtJ36FoAcdH56qZSxW8JPnEQRtPRpOZkO
BMR0EcQkEfiVDzdmEJ3fzPN5yPnIW0wXcufO0Ns3cjgi4XCWuX+ySu7IZoQJSKPnV4T5j3gLD3BP
Y5JekP+kN146Hc5nWqVnVycF2CmT2G8640h7/2tY7+gXj+CvRWCt8LO10Xm0k/nccVwFOTOQ/do2
9xMFsL9oVMIOBuRQxvDQlGj3DYG1yGr80SIuc6EIz5al/kTIPYJcXn5lGbmUCoQRRCD9uXxMTR6n
ykk/vKnfK6E9kgcsj55FZEDJ0s0YA4kfuOOipSW4skwJhsWav7ZtfoGlu488Z/Ny25+kbk7m8OEO
6liWwy+bNoRKLTmTknVyiiJI1npnecUUDB1v7MQVn+l27etmRXdo/hQ0UvQmydq/oxclu1ZbQi2d
z3y8PYny+N4sl654/nKXyeP2sEPZS/RRniUarV0kgAaWIyevItLKFs5NCAnBSWb3PK9eAMmjstkt
VWIwDp1I35dO/SWWtNgNIv8pouRt0JrhLF2Jldw5Az0I5lR/z9gPwh/PoL8T+FBmz4uCuXYdWs9I
7q2hvxT5Cr0subg1QDiI33ejaogDtcpp79qdOpDVSZY4F6xGtC9KXvbkxKCK+jU+mxl6IbzG8R6m
lb/OGLRE3vqMM5rAmqlPUlvznV63ngYnvi9dOrm6kSMOQKJtUwUxCWoA9bgVjDFpWbWrfUKiiQMe
GYQJ5kekkFqk+TqCuImp4gBoLWi0fUm95RKjnw2FLxYXc4lUJ7kmFzl6j3k162fLm76zByMvy3eT
ospWTyZyVFC3GpZAVTwPPQ546BKnYYleQYTrvKTWCRLB4sfuSsqr1qBcxPVKTnWmuM7eYj19tL1h
DCbXJfld2qcJrPN20RWX0QPBqG/YDMLoz5H0PoaV/846fGtN92qMUXQWkG3R9hp9ez1t9eM45fMo
1i9rMIvAzvhOCnUe1GtjXzWQM4elYcPClKCvqPBvmvd3zhM7jIXxXrNXU+UCnIjTWGFMDorpTrB8
2NeCIRhaPFRXUnMDkXLMkZoEqDmFWk9i+nrsB92PxNTBfzzxFrc0vGyl2ao98OOD3q4OVUShbsZe
6Fj6yczsH9CYQmGX0bZ0YjEkA6qEZJlgmi59zOdjM/aqWykc74anOavq77XiQIJyLNkt4eLUl58s
Xmuw6qSfxVB6rXr42xRUk5NhsL3iyAMZumdtXpuDPmpil60luF9X8r+YluEsxYtazVvsgHSoc+K4
C+9nic1wdMf80ExMxGB0HpOMQ8BR2vQIs9c485ZvK17Wu4u8cOctDuQCa96h6Ayhx6KTjjTYybE5
F0MTdL2d8z2Xj0U2/Z7b5sNGoxevzeB7YpoOBHSUx64kcT15GEWfcFJFd2mU/ooLZNQ8UoHJh0AD
f48HO1AOdpZm+R1vhvAii8ivfR17SfmuJeyUyeRa9MljN5hNOMKnZcRQ3ko4KxpyLl5zTmOKPN7W
yfhq6z+RghaGWT8KCk1sykkwSPWLWMJoZ0xAvKP296BY0mAbK4iLDnEaWDIc6ClGutAf6177adDr
C/JWd3rJ5kl66MUKNEF7Um20n6PqrbNkHoxDhjHJjgMWgI4xaz6nGoZfU05cDqU0eF6Y+LCReGHf
Q7xYpO4FhcxNfh0wevZLzqckDpmIy7Rhv0t1H8Us6R8cgsEqj86m0M+TCbkRV/+Z65STYZqB1yUA
1TI90Jb2bdRK/dwSfo8/InkUpf0os+wUldvvS9AOh998h0DBYtJa5IFhO7s5UbfMFE9GgU8JQKPm
S8QjuC5hOshH93kmkHxT1z5dodOnLB8SiFjBoSMzwhQtTq4SVJ7nPU8NprDVfMj16VgbdP9UouZg
HTKkmyqT7q6ym7tObfS6P9v5szZ/80oP26nA6Aayy0d3OUm9vRjcWaS83FeZ8WWL9WXSwDKOer+f
+ZfsZMwqoG3sRuzPHA8AkcUyVs/EYi5sS8UjpI+7XB2nvEB5iRE8tOJv7i6Zj55whbUHrJFVkmvi
8kedenCaBYHyq/s7Gj03jCeiC7POJLGV+8NATXkuDSNYUdYAN4fC5psXYHCCqM+80+Ld29YwBSol
m9KqiAQeKvQpUrOPDcLvjp0MlIEL+yblZaRWZyMMK5G5PKSM/yavb06ZVvxaI815ckvriYVMQhSN
/qFBJD/nCcuNA7Thg3LWO48sdoR157ehwa9qK/3QSnUr2evaFS4DkbFLf0/k6zTywMECdjmvzEvh
8jNpy0vrjOYbECGEXXKWgo4voxu0oz2p56jRiFNt5b1Tx+G6MakGa3iYu8EOPaML+67Jwqjw0kP8
G8Wf+KCKzAJGdtvK2peymr8VaXdsvMzHIpreXFitbm3+cctx77kln79hoW0d1F3MJlRQr+mJWZN+
Xef+t0PCQTYVZpjH88fqRtfVIX5AiPreSAuIA7qO4snUrrVaWFcGFCkFBpQo1fuOhaddISfsH+UY
FqmMNsn0ZWZx8KGeOWKAg/ZHRG2WPRa8+U701IiZUU3FHqDBGwq6hqaNAawNdCorZNApEjaJDg+Y
jVouAniex66fe1bYLhCQ5nobr5rHCdYnU6dfVi4+F0Ye+lD8ERG4qAUXzuxbkhHHQdOmCWYxNVWd
vwuwWpB/ssGRweoO6LdjjtTM8zoy7fp6NmzLuYiMWq4CgVfmTdiXhKvXbJtTG1ke9yS0V0FJOXG9
BVxGD2OasK0UV+bvdCBBkC18NRSPdTEBup/5Z2MGv2ZuT7501Y0FnKd8EG1Y9TEXd1+bhHoSdEWa
usu49G85VJ+etrAvNq6+yisP+S5rrlYxjrRUZBjgsEWaASplgbTxGzVuIEvj22zEGCaYNQ8irpSv
sUl1jwGb8V7C+l6hu6GnD1RsXTeFSMjh2NZ9oLEAyqesbSa069Tg+pDZJ1DrnV60B52wwHBGlB/G
5HNk/xQNhnCDpErfDKT1HUjAnl4w8TlXnB1RvN9L5RzqVB+AtpnVgXL72sgE5iFY371Mq1vBt3iy
EvPYSw+us8efhLtKBCLa5ISCMzDTjqrSrSPxGMHA/lfTRMld5LqnxI1e8Ea/ybi56m2NBGyk98zP
4LbHxVMvtbui5TRp5+nMmd8G7gghDLn2s7QnebWt8lZZ6r7gNw0TvU0ZJcfACC2K+8jaRZ44WTK+
KxYXMV1A8DCRfpMYCWTQ5O8JjvuuHUjGjdjMbLIcsmPuBMbAlTLp5iP+gh8LdiLPanmv+FgVz39i
GO25HFbecPvqqW4MiLblAf+IpwKVymREECUEvSetwSZ0wsE0xagFevKMT4O8GE/xmA01aHHydGcm
pSeZW6dSakVgefMhzZ8YV7x5QIcCNSO5OSt7W6QwGkGj2/FOCYNmp0SsVUVV+BHTJDpkyiRu6Xxn
ghQKmUQTVLo2R/L+rkY3d1Ab1R/vsVWsYI8vpPOgMRKTy7vAvrGTPIuEhYS1s4GXykchBf0Lzyho
dpelxIWLa9TeRjZxg25GDI2ZHlgq8egeqpwJe2c/UoboUwmlVmbvi6oQMz3KswUsF0W1c297xjuz
RDY+dO1qAowdZDqEw6AhLxlrei4XDQJAu1yheec0rTWgURWZD57XHN1ZkNbCOYFXufSNUnOBxapH
DQX7IQFcwJQO8HjCqwRK528yrR99hJNkcs0P+F/D1XYExV1cfo7DKsN1bpkarTglUES608QlOfP1
xmvzzX55csy98ZoISJtMKHegecx3jyejs/JX1dKIJt7UBEntdCFI2ZzzNxCWy0jeGbRg2oiHpAPt
izLBvq3i32ZF9jNSBRQ6273vEolkXKs4UMuyL0TzA4FVBanFaqIJdiisxgpJD272PmIBl02khotO
RVeDu2sds9BJUAY0RtN5VasLhIUXz+qiMGvpnVns92mLZqouUoGduQ+slMbTaey9m//OMkc75Y2Z
Hoasfm4jwXi7nDCJDh5EPnpPhWa2a7otLMxYXsxU130+X5HbbHJX3208vJTQ7Q5UOuzLk2WzEWGk
v3rac2dTZXejCMekQsNtc4tpCPvgWYGeR3hocQYN0oJmYAae9+LX2iI7NuCY5yW3mcErADJM4VOd
Pcn+pyuq3TSMFfoIhVXdzEmYFbCOmx7ZHag9upHb9kwqc3Ke2TE1Zqbq8sAIk1Ml7TUsJcnz0gzr
wSbGmmbQYOunlmMRalBDAsuKL4t8HHqQVG0L7aQtu8QX/Wr5FHLrYVVq3RneoO3zOF73OvuwoIf0
w6zD/o2K+iim8nuexUS7S/pAbBFE0w1xGyrJSHwpxTmD6bqvXGw2Zr45IyyUR3hZCeaW+tsryFRW
Fjva9mYoIpgcPdna61gWdp2+ENq3zR4z1g8i/O1oJzyfLuWGTT8X40SILP1tyrZNRvwI+2SO2dKV
UONF9qe3gXHpq7XN976ilWdyrmDNMeIhHkHqtzlbHr2eHeXxoub8QgmMgSCxIZ+af8Yoc5lj6Wej
P5drSrp4zlbouvkQ+qKhXc/j4t4tnR8MPfO+jN4SIfjWBnF2a0IMyqW39s1w6tvOPfcGkjFk3JEB
nVfjoJlZSNfj+8WI1KkpiIZrqYpmRXkz8EqmZJkPRcbs2UFvGObEr7cBeVyzSozI1BUOZ06zfEFz
ImU8X25iK0ryab6upfheywpAtknlpfCNLQz46SoF0d1Zc9FOtcWTxt4ur/q4npdMllS2nMmlboVd
E30mq59W/XSbGJQF5FrTERXLVxzNb6PTQ53xiqOqayIE0lHsZkMjHH+eATjlJrEnhBXsmOQNPjCZ
1lIz+h2L3dJKDjMATjaAMerUqWNgJ+WYmguAo2I/LnYXMh2K/djs3hS3QeBGKVNO00wfi1sFWdmq
n+WKAJzFMzoH+vLMU5A5jMOZYppJLpDh7fe4YMqZ1y0egDU9ppKmpi5xzsTGkOzm4dNjchO0ebbw
dJJt7sXUVV1uB4uX9FDl6zJsDDTtJy/quueqgfItrootdmtI17DGTxbX94tbyMMghr9oVg1BGoQ0
VSaFNm72fbpEP0VrAbTxpl+ZYunCwvHRMBYZ65XShZQUvMELP05GC6HUu2HL9uLk3PhAs6WGSEPG
Pk9gubJbLYgpGV/1PCLiVqOwdmce8VRP5Al/xNk5wLSiHItXHtItc9wE2NvZLbjghMgox/IH7tbQ
wl2DEuhwTu0bJY5t2sKMqRAobbxVKq4fp75mQKWj9NApoLAQ++FF8IeJxLL9xGEqaDKFBFcfh42o
oaRb7INrHrTgegljfBMBanEbtOE/CKY0zahwLf1m2GLvMC9nkZ8QdS/hZ8bod2C183FMphYFg0Vz
Nq4vOgeQXjWXbFhvcWsW/jLkzlkqWTPtyJ8avNCwmtdPjMjLQZUKnHtxVfMk7/AYWmWJfzfXnoHr
TVfmqGRYcEPBtoRSYKLGtOl6W8lQ2K466IscfIugro76Kewgv2VWf4mhbJLFwMRFa9MxhOKJ6YT+
ytlC8evtFbJ0FDUhMyyZKvmCuPMaTV29E0CxfCmqC1EIz3Ud/4VZlPkAEIww1WvHjwZcJPywLnzW
D1xa30K0n1B1U18rTa5Kshx8jHafGqav2VImRKcaZ6D805kZG1+V0fkiyh+7qEwOLQ9Rxn2Pkm/d
nPlvZSGiUvLqyHKCSWoFXa1N4SDMdoPAoTyFTnMeJWytKE8grLv8+Gl1zJfiaRnHQ+YBjp/Sr9ki
kmdMkpe6wxdKvepzbowByT3nRqrXJOvwlqd32mhR9hKSG+R6tDdS2yKBSmMj10j0y6SNVG3dSGKb
Mj5kQZIi5d8uqbwZjDbCcmRjl4NO5XEa76o6IYzVarl57fqX0dC/l4V8Htrh6GzIRcyZjGPNyQth
PALgGNpzXOxtry4hxtp4PGkhDko4YWeYnq9n/AaurgwIoRPvvm2eU+2xTfg1GUGjEdWxc1B2d2kM
ge2NDxlE+L4DhgPcvh6J/Q05oD6qPbDkxDoxzGXVzV6yy8DtN1qY6aIewl+t4O2lc8M5ovH3Vryw
GiVkIC3NCqr+c5z0O/JY0OFL82jYBAOMNtKeNZUkm1vxr7KaQtuGQVnVh3FK8A8NZCAsdh0Kd9Wv
aWny0M5j2Lr8U0kiaf1M425IgUq5LmbP3vxtN/lZ4gHG+vW9aJoItWI+aCWhJTCuA8feW/Ghsftn
pNvyzdDRkXFZdm7cnbpseMbsuDfciFTj3H7jCeh8la0/XjI/QD3/IfCf2YOmqdPsXGrO3RvNmSAd
SZucIy4ZjfoAonDt8NQrukSDQZ1uERtTFMXblNhn/hRMyl1L4r5kCg1/xG3BSc0CoKJr3guD+Zpu
JdfOZdjiDojjObElcfqVriMbsZ11KKuF6jzVm52dmdQydbDWjndKJoTP2eO+LxV7xD19ht+iCAUd
JLMw35qFIU0pVZkl2S18rKrFnuy4Ohp5lT9ChKV8WeCPLfVx4X046u7C8aHN5968G2tab3wb21DL
+czaihpsxa/AkJdeutC+bAolUSpgJkAeai/5RCAlv6B9ytGdoYba+35V7g7F7BizSR+KgWvcimJ8
fnbqERF1cRcld07hPji1cVuamWcbgCvM8jRc5EbzfWjyWh1WW2d5Da5FiJ0BSmGszh1UWF+sy6/c
nWBxUaNx4RpZtx83q0TifMKM5ldQ43lC9z6YUUPwHoPToKuZ0/Z2dTUWq91NTZeFg+bP8fx7TNbn
vBLjQerYvcUCY0RsaG7u9JRu7EDuZhFirt11dRHdtjGrU3X+Bv1dV8ruebvOKlEOL/U2jZSet5v0
tA0o/x4l93egIUEzekgukafEXYlr72iOGPpk/tVnW0lqz70/exGZP5RxPjt2K0Oofg0snReL8XHQ
Uud4pXYU7fhYeM7f7T8AGzAfs3H4A8csI+MF/o0ypldvxR3Cyn5AypR5WHMujDrDysT7HbgZlwY0
RL0y/2ClXaHYzxhmnM9Up0RAry5PTB8x0Vk54IfNFeQq7w593M+zKdtFkYm3ntGj3fpGux5MOxnf
9bTutvMmqHhSfS3Sr1216Lu+sJZd1vQ8BQVMy24xb0nFnwNC0VrmgdAYfK5LV+9j3NI7WMevyTw7
u6ah/4rn8mQuNZ2qNKz9aPC2JHV8A/6S7yfdeiGBJt6tcWz6nWVcUNcrHKGGibYg9xllM/Vld1fH
BZOWLXd6KMn2SS/s4z/HrQb00r5beoYDUQqK0naGk8JcesT7wR+uMOp9RRhB0Aj3QOHs4KLMfxL9
kBttdupnizwlMiXgks4HtzxOrjfsMo+wQZYqxF77B2w+agcz7V+AyXNQNOkRtiYtZzyQGVUym6Au
54BoAk9p3WXRB+PoAJ9NZcrMnAIUQrZnBIpZ1OwZhI6N/bOcl3q34P/fm3LhN2EzoGra9NCN4xse
rGNMA7d2JUfE0qLb6gGzTV18Z6XdnOBlvuZJ2T5G/Onk2AUCFdk3Mo1Rnut9GpFGYjG0O7xXRXfu
IjNcSuaTI1aLPSmaVebEVx7fx1JmpGoo2w4k8c3VVBrHemCCzGzhO/LQIunFPb+17eZGOYsVImVB
YjIzH/MI0xmPZqO33XgPhjTosVo3TGS+U+fJGouPvs+Ng4xLJvniceAXDLB9ki2YRQvRp8Kw3WOS
09k6Xe577liFMZRGrs0I5wjpCCYestY5FdFY3w0F0UhMetUhJnpS8en3nl31tGP5E5dYHtb2SGJR
fbLX+qwcIh7m9L01oF9KFzR32ixM5pF2d3NKuJyR9699QlOCM2LhLpn3FVOTasBEVkvjUbcqVhDG
V4Oh99uAZ8rxhpu5MELdCmmkd/tt2OwBa3uaveFqjZ2DccMwjswrABV1GqxYjdnLZHLD2c1v+owf
La/rU+PglNWMX1HJEDopZrBVFdFVAyAgikf2r1ts2rpVE1JYrLbfedVC+An2wVnDVkwDeZ1qJlHM
7sTZLDMHAdR7Ltkh8+vmRF+n85GmHwzPGMKGUF9cRFMkobKr9sZisN2STZfJlA+1KIHbIu4uxouJ
f2and7N+5/RUhtvCDlVVW2J67DEvbRYfotYeWpzHpB3zLtkoHoXkZOqxXcbp9EFKF2epiYMLn+9O
MGqLTGE9EC5lnGZDogJEJgdV2T1r5fDWQoZXCvkinuGf55+ZG2+6RUPCWHdNPK89J9qMjBUvN32O
v3RYmVGlspBO4atwSZWfxHCyuzk7MCFqkJhYG64ytJo149qsWo0dDLCAzMo4Cgrb+D2MuGUjLPF2
ZUrOko9KwfrJ2DTAvYfhtl8XEiLdCB9pUKV2E5go/vu6Ny7t+mswWSgRkWqRoslgc+ExJNrdljYE
n939k06DOrgGbfS6YoNR8MKCXrQXe2L0xQC+D8zqRyxlScNXw2dGMETN3TCROQusxG1CLp8jQmtB
HDMakm33SrVkHDkDyfJxMddzPZttN/qRTmIvLyW9OgnBMZbMQV9fjGHbNzJnRmWTUfsViY2IWDLM
ydfLdbKpm6r9ZP6t4eb/zNfcfoTOdXLHdeIqQdodhuxrFRF2EqF+b9loyjJOiN+sxXDZcqVceMLq
e8TTV9u03w3DuE/c5ndSNNlzZhN+uPCOkd3LUFR/iydWsKKENily90atIBEkXrufUvzj3sLUI+qm
+UbjoGhbk8S+OREgIK8omsOcVGMgubjBZZ0aVIaABMVjhkl8njqe6swpQ4lOueU/KkA9otx7NEOo
6iUPZN3fiYKCjOhFvGguJPYiMpNDY87AwnQn9tE7EWDHzuCFF/kut/l2ywkFecX6ztbIfOg2icOD
xruPF1MG9Cc8VTDZd6U1bT5ufMCz0zkBrTAb2/LLzi07FGWCsKIYkjXkhO10Cd68FOUtyVDOM8ui
V2wkzeicBdgWEMKa9SdqTZ2msmNG62lERub3Vp6ReJho7W2dzrFaVm5Sdn2WKCxUd7Ci7f1wycGz
pxJ4ECPxQhjxhZhGOgl9qPbTUmFN+jLUYB66IUENkODmyREhA69GTjb18i6OiC2UGT4pOLPVbFYX
M2WIO0YTc6bmMBY098pjkdfwWu80TcueuSZv0zzmIWD0v67AjziCBr7KtYkuFo/qlDj3feu8NYZT
h43dJCDRt86u48FJ0/Q1itmNsufkmTuFv4N7vx8EUN/ZLMK5VKiZtuP3tfSNbmgu5r2OwORviz9T
URfHdtOUrOrZbdwVR0LxI3lIpZvnhFB4tH33y6LnD5AAvDIyMJTpaWAkyYOjTZJ+xvvoRH7necre
cRQwLRledbt9IA2zO8cOGwOxVn9bCUslaeQ8R6I5rjY5wtqkmb63enk4R+RY5jG3uuViz120jZzN
zzmhFCwN14ulFXxjYs6Q9OPi5vxYst63PTFpOSOYA+V4tVrRjWtsrbzhHFmYDPOl2XYtMPJq2tVr
GMXSxJF2YFR7ZMn2XHvqnOm06thEMRt7GbL6MBW7Rs6/TTdnl6hBV1XEwhNCOOvHXIpgLkvvXIof
ELUJpSizaCcby6dJ56oewB4PmWS/wBsfBtPLj+WSNyyXfRQMXV+09dTmzmNhKvJwM9tPxXRKI35i
w6uIrcUlxy4M036sjsc+nUgiTkdqxblarvHIPLD0Zo1VRY1h/rCEjTaILTKwgeie7hmscl91fUWV
WKqjB8dcZcURSaS/5lsaoLFE33EKCBHt98YWzk/cmBD2iPajh8Ytbs+bu73FVa85cbnPqu6uclbJ
UGwcb62EPJ7nTG30kVUut9Fuhg6UsnJ+xW3yUNe4bjVUKr9vSLuVjkI+HqqHJilu8BVxBdhliosB
qEP1XKTktS62uIAYObDERQ01Y2uYW09d6dGoUONGIthbjj9o1ZFLqvnPBfv/1dry/5dsXotV4P/3
VvMvtj3+/PyfCxDbn6r49+VmY/sH/2u7+V8w1CVb5ticmILCDv2/283C/RcMDxNzpO0Ypk2iHxEC
/7XeDMsXDIHjaLqlg5gG5/vf683ev1g1YAyNTdM2bE/+r9ab/8mn+e/lZmlJuc2TJcmDBqnUhr0F
dfxbYIU2molt12rCZVL9lcocSXTrHy0zCzG2RLJ3rsZzHa3x7Z+/zFpaH+sW509p9JOvRrSHuq7k
q0iTLzNah8O/faEP//k5/gddV/7PMKjt8wEjIAMMTVMn3sXclrP/7fNlGSHIZUTTq9jIOdnjWPqF
SaFDJMzDspWakdlFh3/+7T9/IQl6l0NmfG8mTCpJ0oqHVneFD65TBnXDqp7RluYvgygCVu7qOpgN
+uBUy9aPwsse61weCjG2V3634qVdSiywOWSdfnTuYzl/c+Bqp8ruaJtsTTupwmRPq982pkyR0f7h
QBhkknx1Uar77lbWWrnFFlrc37sOKwjI/kYMC7ww2CPsrVKdYkvQT3GvvxqeeLBbSoC871iQc5aF
txwRih6jzpZTXWSXap3Iz8gGzNJKZfesSq7s4+ofWWonX2ntstLSOObF4SKmpJCvuhUnz4VL16tb
4yWxS4+h3Jq9Fv9B2XntyI1kW/SLCNAEGeRrpfemvF4IWXrv+fWzSDXutEoDCbcHTWSWhJ7KTGbE
iX32XsfpcQL6naT/r2prggZsB7JDDppGrHdDYC6wsXMY/fnayqnsNjsHIG7cfDIK0V8t620IAm8v
mnLY5I3l3JyWOFvfOmunCJQvxBGglZbNd2FpP1RRN8+2lrursWOKpzQCjMvaFRdTvvCigpMnzNGn
RPWipwGrvustfLwUD6ahMPDeyoLdiId97XXePcM5xYfg3X2nHrbIjP7WqrFJUTDecFZ602YXH/UM
CZ1d3d5UTHJtHc/fNL7aX+tE6a+9YuEIKLJLYtANc/JAezKUMt7HANQQM3kaWTSSCOs4F3Z7/Rnt
2r1YpfLzWaMq6FVqMoUp9uGQJ5xRMqdbeH2jbIplykQqPtmAzmeEqDFG0ZL4z/gcVmO5EcxMWGbd
wYlIBEWjVxH945KOLaK5Epz6ymP8WM5Kss/rLN8yS6A/WVRMFOLd8BaPtb5E8g8WpkngXGrySVB9
3jIx9FdGd1B/AJ7MQNedhBtXl6GCmJYFirlTvPx7rdlj+1DHCPQyYkKwXbnBN43kplur9ltYR8mq
dCe9xJGPRIgeo1BEl3wfDEZ5HLBbHvl4xr3SGVtFQSEuaD3woCPlED0EnLYxYuM/bRI+MjKPh9o1
nho7HLeYXFOdtIt1SwHgfh14oITd+K4MDUdYwvMJwv+d5lS3D4TZrqp8wCkf9BnjG+Q0hD4K5C1v
UWuj4haIGsdzEsan3ExPXqHUV90dGTCMEx1zFSc/zdPvZj9WU+9Qf46JXljB86iCSFenH6T8IGRq
1s5BqbHzXB6M1DpVtVCPzXRxUpzqjXQFVWmiHFyq3U2Aj2yZSarIuiljkOsY8tuyeFLRdpjcWyzx
RqvPfd0PaMFh+DnLiiuZU//LnxdDOSFl/r1WW9OEEl0apmB+gKPKD3AhJDgndj2JUb8VuN/bHLaD
wXm+qTv4m6wj97gto3uTcBLJ/FVe1eExClNsUrAaaJpkBCCtYF+mdndSpLVUHO2MxCHWDS39x7ii
AqYAdlcu7Na17ZN8KI2p3HA843l+ih8U37/Hcbxzjm4caYdA6Z9yQqNnSNsajkTUQZNA/CSewy9I
O6kdYXZneTGymOrL2LA9RCWi57XKmFofiu/jYDe3bCzlQgGetFPymohkqyztJqGtUBaCgjypbmdW
BHWFWWhg/K14LxsoucsQagyRAl/semK4GxFxMM1N5b3Qmv7M8MZ3vzCxAInuTeYtkyGq+J+LTIcT
Qyysv0CB9N93K+lMm7qBExv4iP5hN3UjWqcDnjXcaW57HMIuO3o+QWbFkCfRXyIZhBeXgv/Za+9K
aWCFtfPXPIAOot2acXQuhXDsi4fJ+kEkqb4JQ7TIQRnjrwSGHyN8Pc+U2QV5BRycPVSEIuPAKmnA
/vlWA5D14V4z4RCbzAcEcatJTKwf9t0xsKKmwz6Knd9JNkkT7ntDGbYGYx7QL1VjU5jZeCzNULsa
oWmtO1mQf2hV7zRamXP2/IbywGrx8uZ2AH4h1JmH414jY/BOZYK/yK1rbcVJiXupjsNdWDv2FpKA
vagYlL7sgtS4z4+0UDykobPkbObQ59f1Z5+iaQl7TltL5E2Fkb2f0tmPpQaP1XxflPanmD1Sllp5
my8qYc2DURB296sErBCtzxsnpa9JGutvxEkWqhq+p36gvWt5ZS+NPFd2ZmaFb33wuWwCjoFF2F1a
GmDkJ1LnpckaBd8R4ATaJiqdLeDadjk2L12usbmjPhxVGX9pmal9lama7CqBlUdoL6XUDw1d5te4
q8alag/2KSDACt9aZ++04G0kJk1k1CHGB2ZEPF1/j/NMbluvnwoBu0bwdf1uFYsO7b9tlOrkRusx
DN3tWBMasHGjXWwbNEOui50SuDoAknhg0DuOwNHogiXSOU1gmVgLoTYDuQYYE6qEfZEq8WBiUYCr
cSjSRv8yBGWzCCVtpzRr9NWgYQ5PgyC5dtMjhW2YqsyLT4Vox6Vn2942C0NyY52IGJHOlHphKdHV
bxK5hyog116Z5me10njEycgonC1i75TgIQPLuHl2w/iiKlH5UtNnGqxAIUFIc7ajNeEiRkL3qA3t
KTR8e2G7XocGXmhPeew6ax0zGCpldsB6Ka62KfItUBy0acIaf/5miI+LMOhTEECmSs+cr7j9sWBG
eVZyo+r5iudMF0cNojet2MexbBmTFUyyVSfKo8iZRF5m9k5VdbI6dtVuie76sF81FjoieG++Yb5b
JhBRFau5FUTiNSTWFDbMHhEuKXKrgpgyQLUP9L1Eo/ykpzUAGofJJm0iHgGrlBu0VmutVBksDav5
0mh8e+yhZuyN79+IAIxHz9BTPCPWu5tbF7O1CeDkBG/+/JYYv60VHFEI37FuSeDlvDW/1ui9aiFk
FR4SX1xv6ZL772lXrIe8U4/j6BobHNbqIgNScQu1aAnr3DioA3yBphit9aCl4VFtimJt0BmQgT5F
+2ztAMLH2LEHOjelA7tkmViaqF1oD2eQ+5KiOMYAgZAwwYz0ZomkRbfWxYS0tiGpL6PSUI96SiFl
1u7Bc5BkJUfvh0yL8IbkirGvfcJpf34nOH59XDYhl2nMLpe6EBZA0A9vRds6cIJCIAaUMIqBaYR2
6lOR+DlZO9muO1zv56bM3u2oxopOf+qi2vh0Sme49iT3l/PhJG0J9c5Pbb0YDoGh9Eu8MdqDTV2/
y4usvvfMC9G9Klr0taa8WLgrH8pMyU7zUzfP12h7L9ZgimOXBRng/5y5Aa7gdEdmlD5wgBM+syDc
MEHhv8c7T/U/EzPnfpPumhBM4y+sRNy9SBFnw6yNZ0GtnpRT41rk7642fG80q/UXQiIcYUsh9E5+
tm88/zgMdG3U2hVnW0EipBqtS+Wb0bjDdl6RiyEB1dI5gHNa93uRFxiSCX3BO0D6PMwXwhvjuqVc
J9LY9Gs77RgVy+Cb18gG+eI/JoknfhhqRNe+0r7luXXLmKQSpmH83gtmu2TNgK3c7/GYAR3ZNS2B
AubUpEQV8AWkhpPcEzSpwu6c+6jtZ7sMzX0d61IrEVipp0IgIetWIVrkaX4AMEZaiCycSqq5Ahu8
xjs6OhJO1/niBS+Hv4xlH9+S2NfXIpH4bccoXgfSwN+PpZVYbfvUQAcLhqS6qG2zZbZFvI1pNq9k
TR6/BIvJ1J6Qo0fgqxtHpaqanxIKXEWgLi6ASpRNXVprzeiKo2MNOykV79bXPzIlVGlCTNVX4jOI
6efvKPE6cqRo82tmE3odGlN9H3w/WXodBAYgVDZxnu5bJBwGlo40u34utxYnGQGlYbpQZn11/bp5
UAyn3tl90p41yhwOUUyp0Jiwu5o2xSs5gjcjGl5UMyxfVA+zcx5672aknFuzPSpkrsmwZ08BjuxD
xyyXh7yqviqm2b2hYDEOL7YeacF80vxJSvdJytbzzTU/byv7wlpco5ZOr882CWRp003IoKR7ktdM
0iwzeZNDtYzc0T0E02V+xF7YLkAvaQ+Vo4DSwO+wc2hMaUPD8DKryl7NPgJRUdLOMdvMW8d9wWzg
MtCJgNk0vmMnf1eYIkLyoKJLHJVYwLf0XL3v4Sj3euHeHLLfF3oS0aXMKLSb3n3o5z2r4T7e0eAi
meIRTs0wt60Ulvpz4wfYT+LpqDGY2BmqDIS/CvrhQdR1ROYqUzbkYncEdC5JJLBqOpl6/fnJRAFN
B0bjRAey9gQI8xKDY+05BOU6prHoRX718QJtyYe+DLK4KxlnSs9WGYBWkdsdubmsvYaScCgBbN+C
iK9TOiD+z0+twrZuZOeLhRIk1P6aEuAGw99W4687VqHhMHVHC9dqMLDcmlF/wovF8qw8a8RlRkkr
IsWU8zci7u/brqVOQhi1KKKXiZT96x7jMTeMf4lCj63W3xVWT6E09hlrL60gSq3QNGA7aJlzcYMm
X+poECvNYLKY5HS5wjXFEbMQ2V0Q2KQHKr+ZlJ0PWpmcsz6BL8d/WVpmdcdowMxvt8jfYWLuGNjZ
YBo3t/NhMihchGaFpiORwU8kzhhKxWQvkM4xo3nwpT/Ee2uqOcM+ILYSwnExRSZPFTG504Cl8C/g
U/HbcYM3RaN216hDpJQW5MR/i2MVLgdXL6kaweP1C62W1WGcLsHoiP3gXuczIbMp253mZBCBdNhL
lePrO80y/VtcTXy4WjyW+NubOA5uApeZmarG8/znvIfbLqn3VF1gt6M2Og7sxtKsrh3woROABEbr
bCLFajeikgj/lSyVM83Nmjws/Xz/Wqqqe8rHbFXUBQwTL0y+Bq51NUM1eSHeiKncMIB1m/nBwgRw
oCM3birVjnZ/3paN/7ErS2oTU+gUKbr5UUTUVJ+e8fQ++QAjvwy+jqmhmWZsyT64x7jlFpZH7e70
ggSGlrP3NkguXdxf8yBfOWTmmByU0JLiv/McWKAUOhM/SaHDmivK6tK22o/ehmwzwRFXXVg5azZi
bw0yIDzESmOdRUFt1gi+qh44tS2+gI5m//M4Ha3pOdmUCKs4ycc1B6f2MY7AHWRN1+9UnNt/fjM+
UN1RVC1V2qjNzMWxLTTkDzdNm5phpElkK7O1jHVW90xlqSdOXazxAXMxBG3HBmNBa+ffVBt0GTfA
cIg1R95KO07KB5sOkR3S7fKIhDW9gb/WNZaJZdYnzA8noAHurrOS6tgqGET+/Psbv+LNp9/fmsRv
0xRSAjv++PuPI1khqbI2VaNpHvJcJ5HeKEuzcPxHM4+5kCCB/CIUmUWrFinwoEdFdqbCiPYjpqbL
fCNibzfWiE7KshSFt2yLXMW+b6dnFqHD2GjP01zye1tYL0wLHz7lGZ1gv6+yI668TZ4TfwGht4b+
uKJJzgqvCeyOmqavg4y8tNaaw1+w7kyu/724ZAbgdPTg9YMa+rAGarEuuPmmo26pjqsQEN5hvhRd
9c+j//7MbMt00eZoSVvf4VhXm/0ybBrzXKaivGF1B+LbDskiARrAyCXWSFIo2Vnndt63YXrttd58
NIxv2GrK+/yktTGBCNcFpzX9mTUA3DNKX31Aac92heFR/KCKHLyg7LdILdrFjjuMV3puX/jMtGPu
92dpV96U0yWDLfDKEEh7b+0x2M7VUerXLpMBg3jpo/ze+4i9aB9Njb1cNi8ks5mXRp638itEw9h6
xpYr3xrJMFDSUsPNUDJnzRQ6dZWXNHuT3OEc1nuLztONfTtobwCGOEjavb5tlYaJI/2laLzhkLLP
bxRHfJ5LPprCyo3sFUS6u8GE24VmMCle6+zqLrrkywCYHfOEvkrKABu5HQ2H+eJRdOP10Ptb0dM8
TcARrTM2plVlNMmTpnvnrietqQcCXg/BND6bEjymSradCgObalgP51BRcL/XVrVRsDr/1EBtXAq+
jm7MDOFI3SQ+tU46CtRx1ODnpCuDnUc+ZjGrm20/BrvSzJkpMyvXKoBMy8H2AqNgrQhVucGNIYUT
FNVbYQ2fDET/rQ6TwyUIxFBOutTlab50XU2KOSGqVRVZRWrBx0mY0aR/0BrOJGMsvhpZNyYLpId2
kU5pV/pkhMBi3P5t61vcRcmOkrvfJeYQkxWReX9MzGLJ6VU9cOCRp8Ao/LU3xu2yDJto68RAkzJy
EiAZigJcqlIRQYbW1vUNwTnP+ttKOH1f/q2nspJIzWBToP9mMuz6g57qQiWIKuwmCwDqATlW/Pks
6PMK5313ujR9cvKhu5C6P6hZ3y/JQXEnuJxNEyt7HcI0PXhj9qm1w/6KJVe/N55JOpwgmhPoOUlo
9n7yZ/LUWPqPv6yCv2/9rH2Mb9MJ1FGJfKyHWoHJd9CjeDoKe9E+8N1xbwgVPJ5XbVUrtJYZY0Fv
8yPPwVYUJrq7JpqycmVnvsCvis7Yu2kDtN0PW+ve05oZjglKy3nIax2fNlVUDBPwMVbUtagq68ky
iC1S9tVrJZmcquA3tLEJvxWVSYgEctNax6WHNNyUV81KylOeQbkyQsJbg2tEfzlri99XQ4dcIA1C
RhaY/PPh0+uUzleARESLrh8/D6Im+hTBAG7VdY3ct/exRCxJstvLKHLdW5qi3dV+l25FECO3BpWL
jCkDfKxqvYZL7J+Gqnia95TQtU3u5k7dx57JgILpkZ4K0g4OoJnd3Bjph3a4OLidRDUEN+KML0on
sctiQX61PdJ+eXn1Kyd/GVy+W/P9pQTDgzoWEeMVugETpJP80KsxuaT920APdkXxUh2kUVcHdXqk
11G3/vNd8z/2fkezHVVYNrxty5wHzfyrm9oRWPLMtiUUQRFPBB8Kawu0jP4bANUMFBXQumjdN6Zx
0vtQnDTHiTcwcZE9e3g9QxC+zUJd60txqjMKIb+Lmo0ZRGfTLcOD/L9LpAThQYEB8udXYP2mNUlV
NSahSaCET+z2X0ve0EbDSEQHUjduqUQgOr71fh/ces18tzXtk9GpCIOGkd6rtM3uYQ4HLevra9mG
2T2DkfaQJUG1NcC3WXWaHO1KtTamlERB2yC60/6zlhaDEVeuoyrbgfzzYu4LdVEebULN/aLYiXZs
ZJ3t8cYdQtMJH3tSWibW015DtPZ7ozoS79lUNgCSDnMY5mirug+O+lSRhLOgRDOAVL5bNtFEt6nK
S9LWdJhFfu91aosgGYvFz1UIbOjSwzD7WE+DBgZ6btA7p6WqHq2vCFzRcb7I2CH5VTHHuNJ0ZTvf
w4PT5+9Bn74pYdMBHEzA3SLeL4bYRpWL4CL/+YPRfqux+WBsQ+XGQrVU1Zmi/q9bC0xV5AsrTxZm
4torNDjxHBnerh+6r20JewsbREkXyfgqu/5Tp/rBOg6AEuQzh4AoEBbGZZabUDUlFfAA7mJrSnZC
Paj/UkiZv0m4UsVyraHe0awx5cdvgWsVY56i5RNiZaXq+Ihn2c0btXw/PxUYnTddQx+nCgLtKKTz
zaxEvVbbfDjMl9qfxuqm8hmAPWfjPCgOY1RoG46Q1WUsvAXRBiVbZFUZXruWOFiPLzWVqXIKgQ8A
GYt+zM8gaDBblmgipaheXfSucs7SiLVb52m7bswU7AeM//S7ixlC1bOyrGGtx80ZdWV5KvuBKfda
1y5mnEOeoTXjOtLouUJ36CzxHHAaOKmA3/FM6qs/f+S/d7um99HmOMX5UxUA/H/9LuoV9SVRrpib
aqqA41F4KBkE3EY4FE2mJ1uGI5HcLt0Ol2Sf30PpUq2rOYVQWj1ljass5makJD9dJULZzSpUaB7E
/OUebfgFuhT3sIOo8M8i6iHwp1mBrS0DsfD/f0UmsRBVo+vF/z6+InCwftIVyQQinMrZrlYOZYoz
ePTxXtAnX0Rp3DInPYt2cTSC3Bu74RMf9SJObn4QQ7UDFY9dY8T93BPcNzNAiSqzlU3Z+Ku5JvOZ
3UU87Z/li3pcuONrNYr3v7yU34ob+GuWIDBgOMwvQDz59cPxyxHQp45CrNfhu+hRoOO2tQ8eQ9XP
qplI5tt73tcM02TbEdmPLDieTqMdlFxiKo14w7v+QE7TfEk94IMStMKFLkKz1BWis0oXH4EZpdPs
gPAv309dTL/bL4WZBO1AC1UX1Dbmb21UOoudh5YQLgiQNrSuBBzOSX+wINt28Ws7pIemL7ZKnUDR
6p3PCnTwM8A8rJlu1S9a1ylvnQwfkWcfAppwt1iJ4ytyY/bgVGZ6wKFsrRksXt/zlJCWG5vUxKmW
Xt1Ym8JywlrwsqrbIId9HhnpCfKuwQRbCnHX2rATasu2boMdv1O1mAt8gx78tRf6elI2hio5tkNR
bvpRvehlYZ10OnqnXm+9rZPU7lFhZM1Jahy6M4pFQhbWwdUC/EZQsFzU1dDw+mMatdYqDUf85KmP
d7BIjl2gGecktaJb47nrtlLMp3q6ECR+KIIQF1b5ZZh+8crC6+2VfraxM2SWJOQ3m8Ug08fY29vA
Q+MhQJUAIW6MXcwQZH0gf3EYQ7V9JIHQcoMCw0kMRJOxk+OWgA8H5+mS6q49ER9OdgLRqpr0jyEx
lHWquBnWSL+9YBzZlN9az1KOMkuDBZYkdMa22LrM+z5RsukrSOTZU9IRpvYb3EI2GlHYEfTB0X8E
xuHsXRTln5eckd1bZUiOGDUYyFDA9c/zrtpIEWSHEKfqchiH/DIOBvQiN3d2AEm2ohDxJQi9l9pJ
myN6rYmRAcYmdLco05cB8Z4HH1o48LNwWXh++q4S9Mf0SWyDUQrpe1GKe2CPlyAegyXUlYJpGPb3
uaGbDeVDW7b0WLQSXy6gM2C564gk/8XMQudxnLZeMqbWSxO75ULNh+zcrWfvUZ0O1ob4GP/ntNy3
s84I09CEpxve4qjxD6z5y74l1cKYznarWbH5qrT1i4oL6KEvZLGaqxGkroFMdkQp4ChevCpH0zh7
IrQOAVA/34HooAXpXp02e0e3l2lhnefz1D+HqocubC+dZ4u76VjtGfPogFeuf4uh1x/rKm4OoaU9
ZbGdLeHdlej7TbFNe6talHE7fMqmNg84N2PnQZpa0Iyqd8IEXNtW2SVLsPbj00qXRB2j7XyDNBPF
gag5xgz44ZPrQ/GC7maAd+2c7pZmVQ64VWRfGCfFidMYwiel4ZRPZvNTCxT2kZRDcfKi6g70gzKH
1KIB0BK0CzG3kt6BV+zZ/X7Mz2ypoeervUnPMdYOJir+YXQqZCvfE3vOOspj7DvU387wllnBX/Sp
eSrir4vXJDNyOpP0/xwhPuhrqaOjF2pqDCwMzCBpxW7ZjlZwzLr6u+cHNMkjU8cWwiPPC/JlSWYM
KAdddgAPDMoq4zWypHFVggkLNI7kJV0yQPN5tDF5KzJVO4hgAmNJcfSG1jvhC9rQOEbjmgQsvWCM
CTPPc1J8g44UMeYPpjIQQLbycN8a5bsBdXepj8yKx3ZhncdkqJc+/M0dShqz6mvzzU9osqtmtZOO
nb0IbdHkwfBJgDfdmNb15+6YQ5hcJ2DND2FL631+FE+PFNghf9nNfi/ZqC9ovWvTpqzJjwouHWZ0
R3Xijozop8u59aO6qnlw5aTjWuJLIVXn6E8+wrRUXomryW1FbiR7YGy5sTfhI03g24wZFzR3euMk
IO4tBjBh0MkQNtOiTR7I+ul/GZ08W35+vR2k49izh5WtTDU+HFhyBUelkZPYjFK9AdCtZsSmN0aR
0gWafJBNla9yn5xTKE/65BNCh3H+USHSqm63lWO+u7IyQLb5IfcB2NidGitrqkJkuuRv1h/j41tt
cUwyOBtOI3Gl4Pv/a+GQ0r7uk65HFYmbi9J2xTt9FwhAxHHOUn+BVdrvS62SW7y53IieedXzVsCC
scY1GWn5LD33ZQgre2fp0GDcqd+llrp1IBhNrGT9swqKveg+PYuhwPltmr+PzP0RptKdokhJl8Js
ypVhRc6Krkbwl76J9rvreS5YGXFIXWRbRMJ/fY1lDZs4rKjzslaKZyZTzU0h/TY/0j1anUkwnuui
VF8DF/IxkJERJldenSvpohGFUXCosIGci+kyGDXunRqKxj1UzfYFq0Nyxx68HcroHBbUWpptM2e4
LIZrocZ0E3V4wpCBFpMPJtVK89DUavMQ6hH4dkhE6/lnY834KM2ArimG1obNUA/Q6aInfoXyWBWc
Kjdzoy/HBtZ37vcamJ6f5/bNJnFpe/14D9x8rwi/fh2c0ltm4Nf2edO2Zy+I2zMdEZo5CWv49Gz+
eStB78QSSHseE8VUCdfu53VHth0tz6LUdgHCNsaWoHiFw8/UTTKBTV74FEV4NnJTFGslhLakeMwO
Ymlwrq6ek26cT60BSHB660TDXabG4ppZMt2lO1a9dek9eqk0WgjkSCV/j90WimASXmn2mY/VSD++
7qEuzKda/VxMDsZI0QAceLpDZ3Ze+nizu72tYoX4uUiYFjazWdX2Egd3qMWBbj3olbpVW4Id4VS7
yzR+azjY8pJCjjBkrNgIIVNcTGJ2EZ36uxpk/j0Oh7+YZmjTfShy+Z4ZAIw5v+DAt6Q9KR3/OjDj
DxtcbivI/1luLTmUEL012fPMOuGr1SZfuHXTh5+GNqVJV92Q7McoTa/ZqNpTe8hn+KjuJ5vYZMjA
T1umCuQe55MakmsujFdkVBwU6j13ZbNJNZvQK41lhREIc7ckKXq6JQzB4JApyo2jwzyZXd9+XEyE
i9Y9EJp1D6Mwu62otVc3zONFo3XusdRy9YnZUdtWDA23n66vRNF1SFvmwZIewglG7/k010/odMxU
9baBL3PVwobpkGj6wUPOLaaPY3NKGgiMISGzdxNu7sLOYfIrbfYZB0SKTYG/BhIqOlu1/BL3XXAm
sVCeiZB9q6vmMmRJd48w8a9Q88w9tI3xUoMy6UR8s5XxMRFhtOsKP32ig2Nv0lgLliMFas/R/tFs
cK4ZvlFDIUifZBMUF0gdzCKorOTmCthOsZ75BkSbsVizWQeMBJLROgBR8ZaPoPKz0v4ca6q+9qq0
XjhQPjP3e5sp9CfK9JM9FM+ueJ4lM4pKpHOflzwp80EjfZp7wll0Fl0Yc7rpIabewTutOgbmkFv0
ocz+eRe1p6X733vRdMtZOLU4XMn/Yer0Mry2wG3jRefET42ZvReu2++qvsF/R99jYSMR8Q6SXMbe
9IOIPrNxkppUF1QrfYxIdKZMsMgAP+/xI9prWUXVk8kwj85wdqOm5a9Z6VgL5iZoN2VqOcRMZMJ/
ixpNxPWz1Sc2KE813UCeoDscddrSr0z55PoZ1IeyMNcFDbVtJrRkW4D9dHvaMz+dKTkgyDJ1hn3D
KhglWvLkozM/aqm26u3GfOk1Kmuinj/iggZJDFThZaRBxliiouYcj0lK9D3kmYmrPPrdIQ9D/96R
oXqwY238nKgN91wXPZcmoyhGm9n0fFpDucvswjix8ssdfUEAQpnt3kIlcm9NSc9M1bRzWQXRMiAC
8pyF3CBO2RNEn44AXKo9TWUuGuMOaoJhTzC6/Wt/hepsHkqK/kXs5yUHGJ6Grhj+0vjWP4oAfOAc
BSwdW55mMW7hw17ulJ3nQUQBdKqU9anQg2rjVWq4ivpa3Jqm+lZb5CcJajvzGbICsbMzwJ6nD2OW
uRsVNRULapPsSPvyxY70T8kYRxtPjCXEjPRzkhfySjUcLTTXTf8S/kGv+NjrxXxuiUmxdkwUJoY9
flgjNY4cSiNwmDneJ1BFCYm/IbxV08UWDIPrVIaJhHoS3ozKCW/lEERHnHKX+W/MP2JUI513PC+E
aqGd9gZDAdM+bIAocODnrGDsnE5+nZ8Nmnsc0Eo3TuPmiHSlcS7EYzPuvHowrkb5BirbvfEdVW4D
zKa9eTHLCzhX9iLU7ln8/iCDI28Gi5JSay1Uu3wKaBDJtNx5urIJlKY9yGagcxD5MJUDdvsw6set
0ZNWtmtFvmAt+xZ2kjEl4AICFwZp6DQL2UtzXcXgj0MRIHsg2/N3qq1upcbGBOq2jJtr2WHzyI3x
M+KiccXya1yTqqBtSbd1lxZjTRyiLrjzaPPMEomHN1foIT0vrQGQzQmHbzQA85yEz5LdueBA0tq3
kPhuEEmqbM5mB/4Q+53LbDw+JZe0ZrAj2WS8RlHxxICfH0ETXD3MAV+BfV9Tenw/5WtvYNZFFbl3
xi8YwGnVlRJX/nq2WrkgPqSfNgdfKz0cjzaO8tGvV4pjORthViRinXb4kofgEJCi36g7zGVKyBPo
pvekl4r3IDisrJLIFDu8qNGKZTZaGg1DZXCTvpt21F27ob4oXROtGO94hL+NqmFvEm7FQxyp1mEc
Ru3RV+V3tRU32j0LImTBPbKseBM4Ql/0+AO2/iDzHfHgaFcokLZl4a6dJqhWozU6r52cOtwtskHb
mpjk6jC5hExcWqj9VBtWII68rM/3bWxlJyWsGP2kyOZZzytYVzFg9RryBc3HHrQeMemO7/Cz5YTe
UU9s5vBMT20qPh1sjKZrIQas3u32M11vvhhqA1kug3c7VQwVTS40YUZdzE+H6WeuHoLHT3QD4Ei0
JM9SMofI0Dayjfuly7iEY5t3nC+DmxpwxHKwDTCKpC7P9hBUPx+lqgOT3o/a1fyncvorJUjIdT1t
q4VqnSJXiLcwa/tlqxrMBBwMjSkMQ3BoazNbV2oiboFiWQy386PXMkHr5thqvoyac7UVOioQstWN
gOFzcttdkEXVi4Rw6xhN/sWS8OmKwGkubRNaR7oPybJO+uwLWZ4HTaJfenENBdL0xwNdd5ysnHBf
0pzluy+/uWqyaqzIe/IUP7pXgn2p68pD4mEmGOAKnQna3SlsN1YZ22vwM84DM+/GFb7FY92W8qlk
fNqTldv+XYtM8EO819u+xFUzP3UBWd21kBw4pWuxbUgD5954b2zmKsyXsIxfiHnlp/kZaBEojopl
LoOieGzckaF0XtLDqSb1Luq8O4e+giw4XYaCZsn4H8LOY7lxJNq2X4QIeDOlt6K8qmqCkEoSvEkg
YRJf/xagjtv39eQOmkFSKrVEEpknz9l7bXg/pwDL7yFO2mlPf08896M4JcgGyrqIys1g1d3l525n
cib3qCw9TgfHSmjH1PLPivXmRW8c/Sh6aIONHOieVOMm02r9jAlZP8ti0s/Ak5XA1uRwG6YBwuqJ
FM94CndV3Wp3MaMg0CQFTUVoruAbuaHBPKYiPzDDeg8IORVdKr4ZA9/rpYh+QwbBOoFqN0zGg4aO
elPUsLomlEd33TROdzNcWE93hiSxoZ/rNluATmrMjqCJPvFazqX0bmv1ZM8WTXfg7FZ3dn2uIMbB
uaV/1OTMQRrblXsO9OrFKpuWBaZDz4DI4mWa+aqprfc7q/a+xeSBgGv5oBCjviolZcY0wsG1uSTN
mCs00+IXxbnNMrR7Y9I4W0RH1GzpbweLZYphrgizWzd43WnM/Hyt58G20qZNlwQMfMxJhxEA+8as
E3IeK+IdIhGS3A0Yd+XR/LE40q8S3rnADx/h/NAye2U78zZw7E9p5A7kqTgeK11z6KHq1QnJBwEo
Rem3h8ByFfF0NRGPviTcpio6WmfvU5RtRTNH0NrABQw4Z8F0LFT5Doh54HQW4Ry0bBTMxFLW1zK3
pj3O1ndHQe6N6bEesUVi/Z1CEGBOY60Tc1JQS4hx7FinBc3/sa++6BRyaKmzEvaKeAtSkylJG9/s
anzXc1QjWgYei3JxlQ/UZJhvuaMhW89fLEJB92SD0HKpx3OitHtE2Xz8RfUpx1E/6RwCiOADyKc6
urHS6leBLQLMfkw5A4uTSXC1Jh3GS2YlW1yPkPC1ztjUBglE1iMuVrZIGH3kI+TxllAGY11XVn2X
s8av+kDXV65uv+gBh8NAd6bdgMZyA9c8MxhORRVkIYw0qG/Idbb790Lgx3E9581VBF1io31IY/nF
Nfjh9IfOvg0WcllL7RCczyhGVJC61sDPCKG5EAO3LlBqAQLJNyoim2rMcCzBtoG64oenWE6XjkDE
a1Vi51TKe00AIzolvemGDXHTOv21K6IEupLbX2iz5UyMewuOA2R7sGD5uW4QBrU1xBB7cLS1NjrO
3MWXbvjkJZN/7Cf2R/XltuM5a/pd6PjJXsbNtxHRj2VCcQkzMDChp7GB2P62DtGNTgFeZaCfq15a
rwOJjhvd7h544dnaDEkcIE1bPRzOmG/J//MQBJkjgQ4GZ3SPd3Qj8MUko4TtIS0OVwPNwKxP/8gW
XmVQEWUZhPVai9HpErikyhcyuNQpd0157hwzXVf2xN/mmgQLkAnV0T1bEyf9J5Dfvgd/v8r1R/JO
EigW7rvsfIFOKDbXLPfW3Nwkl9UlnY1ZVoLRhrRWtBnVV8LAd6tNWLNEwscBfwjLj28kJH5K9K1t
TAWha19jSuwfBOZy1Dd1l303gTUdpvCe88WBK6w85JFZkc3iHV29+mVFvb1OXZO8AXYwm/wlwKPy
IF0LefdjOpH1QiAH3y5Jv+57hAO0ZSauxc7p1B7t4j4VKKWVbKJdxCR1Jxl6koeGX6HxNHSGrdUf
q/KX74P9AYyM7MtRw1MGci0uOu0QgRXhLSWHeCItEUCcAvu/s3p5A5T7PQQ11K+GbFtjTI7wE0ld
oXQgpg4zg8KgCjvmQAXEp6xTwxYAG7+cQNwNLs334nxj69NpaKDSVq03rBvLugfxcpyHQuy3W3cs
9a30/F8xOpF1anonUUQ3k4PBqhnqnhDeYV8w3doVbkCATRsCasrEceQMRRCxfrJF/WdK0SW45tYw
Bcu9+ZQFNPA7uzvkU/2r1udKD0EFNa9+jhDDs2jCGBu7lFELXPigDV/MAjYVWxU52kjH8uEkwIec
+pq2oyIme0V3rQuLXYyhGBHYHhEFaSIetXVX3UVMtvDJx2SyUO96+neq7ZDVwfDi1QSNQkwlXNVx
ROSRV+rNTyGKiWAAdV1HB1OYzXaOKLaRxmQT63XYnu3SGPaVVzvbbJiitRW07qG3EFs3zV1bt+5a
syBgM1BqzoMCmaczh2g8icMSidCY4vWqMnxlIhL9Bt4ZrMhafIeeCPYdR6R1qfzPkViWqyHco0jj
nUqNpygsyBG1yu8sSqGBhPvEnWmmzXjsyJjuhvAQ2f7r0FbsQzEu9SwW2szNkmvJENoLJ3djYHTc
FqZ4rxyLLnUC8MUekclw8N0ULTrbOrcJiHB0QeoyRZtJSK+BysnBpDsOpHRFKov2+ZjPGsLqgdBj
ID3+PipcQR2WfE1jDdSsMdxVWkRQjbThFsT1t6zSW9q2JMN1eMDSbJcH5mvZ+RNxlcTUlBU1hYaL
JhtC1pTCgnaodbQeO7ClQ3CidoNBX0Uficqv2Dgf4lDdZ759Tw3x7JGLu9UG58VhDewkDFu3jU5D
iUi+G6K3sAzejQkqV2D9MqJ0axDO0fvhW93yN0INetEqJuMWGw/D9YBLkoQDw3H/OiW0vtSLPxMh
t47IuqOJh0AKEjv9IDwRH/oEPQ8T+OjRJotMllmWwaQ48ZY+wvZ6wk2hX+IwvSQY9CGamhXWSoMQ
vYEFTbXyAV3RPh2+26Q+kSKirqz3zqMrEYkWwJAGE7ugK5zuCCdsPXrJm26JvYpS3Oz1vuhjcivb
9Nok4Rkg98aQe0o1001nVQbRqiInXd0AG1UUxh9AYITjjdtEnxMS+6jhby1SIF0tualCBOtEYE7R
ky/qS2eLtPZmUgjLiV9b2t+eR3VK/0DcM34iDZneb1M0fNgc9WHig+iybjy4NqHAShMg05ve2sUc
BfmyEvmONow6sGDtxRS/CaRCa631Arx8zq4Ks4DmQ2yR9cgVUBbenu2aioudx2Qstqk3wjVfmzb/
7Y1BuxpG2pepDoUjbX8T7SlpYcp6A+iQd8sCYD0wyxzgzrYTAUBlzEZdNBsrtA71CA43Isx5Lvh/
e3aPjaabtp6v6A0UBqICI2SEiU+ubgFcMSisuyLcmqqdUbrYeasq+iad+pGwTjWZ07pnZrxljbaY
OyJL1HPiC8bcvaMatXDBRxeOnhtRMu9JEneFAZI+3MDBw2VJ64jeo2hg+7Ick94X+tcxgTxdIiRe
Xpe4Y521xr49IxD/nqroD5dsvG2dhoRGyK4GuI8VMFRm0YRDo7v1dvYhTFykZCYrflaqOdjybCRf
lnNuE6Cvrt+cgo6SNQona8/4hkY+egn6gPFpsMQb6llGEi7/ODbJIuxA0tWhoo0CPnijV39j5ocr
j2PYyuufEuYpK7SaZ1Pvv5q+2/hm5ENbWtFETreRcO21LZxfwURZ4+nj2xRqJBkSFXmsoTjnTaHP
PPFN7xuYWUOf9DFoZ4lV1psYjiSVc29tQWWs7YwzejTU3abwNGMDKWr5J1ZAA7oDjzXB3iZC0O76
ZjcVkzcjwO8juna7wWvbme97LFsQs6NW/Q0x80Utn1Ejn8Vc6SRXbmEcptZxOdVS98SZ/O40g5nE
pO1hx8BQ8J+hc0c3lmAS/dw/M2DDwpO9VTr6AoI55JPUGx2PHPD85WE1PxcKlrDyWJFs+lA4rvk8
uhLTx+D+H8NG47/9Mo8xA7NP7MmubwII+k+/TEWy4ayrk22AE6MOLfw9RMtLhlKrQTpwRZ0SfaDV
3Gmmlm8G5g2zzhNbxASrduq1nA3ePSC9+D/EugaUo/+v84wqECUcnwaT0D/H/a86MGPyHOTUURT2
SXfokEWV9GHeHI98kF5X1SkayUrh9e9ONnOeH3VU2oaYVHROSBnKwv9jpGz8tzfKr+TjgqHGx0wC
W+g/vVHmI8SO4+2ifYgygTGGfdeXstmWIR5lbxqe9aH9qxveKcsBs9FZv1o6eTdTPvyfnnJT/6+s
1bOxe9gBnmHbcD3b/M8wiCC7OFIjEV9knawzvRnvet6HAXielDOapJn6U0OKVdTP6NYms8+Rkbu7
II/tBz+H+qJzqeTQJDYFUajbpAvaqygZgc+9fbNw26NpG38cOaCRUeDGnMppbz+Nf2LNWkbqWUnU
d5Vg4GjD3nrxJnbi5WGuGa++N5DYFeKOREWPB3WazU1h7e96y337x12DwMBxEZRbs9lX9FDPtbJC
/4F8GigrwcmVj8FVz2M+mgZBHK2Hum/+XqrUga2+9Lft0NfbRsPibhfEVjAj+SAYECYNZimAwgGR
SA5g0NTpZr1roba1sOONUDRbfkBFOFP8q8q64KbPN0WXWUjzsHg64sEptAdipDBDypDX9WdGGJk+
Ca7bRf+JOTWlqwawulbYfxfoAHjnMyJI46x8AsT0Nrl6w0SXEB+rM1kSJZdhPPtu92ijjbhTqjKe
2VjRD6riDJjC3yABDzexTtCNEzJ1KkKmYeHgkBumw54LKTQ58YDvmQwoumJsnKcEy47MG/tW6GAd
o+bFqDDzUqoHlzRLjUOtNyH1uGRe5WhXv43jW0OPcPcDhZl8K94Nuebdw/rf+G5inZvYtmCcd9vS
k195k9rH0DT8e3BlyQlVMp85lvJ1FijwQK2kxWFbQ3udImhPMiohhNflxWqmf+7FF6nFl8mCsbSa
wgIBEuqbS+jW03WskJInVkJXvHOOXD7YLSOjfASEzi3q0OoxyKARDSlafYLYh4MXj8W+DuQfhdHu
ZvdK23SxY59AmzgnAYMRf611JCTJcafxii7IOfTxHE/DwIAjQ2ICc0VeoIV1s/OD0gfe7GN2JQeH
BLiBcKiEXIfU9DFW67750pCtSTtYFHu00tk8cBzS7hGExfTI3LChLw6UIEHx+3PRzfc0Wz0oAVdv
ecogcEST3vA6Bumvqa7sXR30IIsqvbrKRlTXAPY1Z0F8vnlCt90ReoluO2RIrWGtIflnwnKnHHkv
5puh8E8/sK+QKKZ1NGTDdfQL+ZDnzmsinpyMkDErFXTdgqQ2sSRa6m5S3rhxC2YuWR2cMSQbULG4
IZTD2lSuyMBk2DoWWW46UgIQc6j75ZHuUFuE84g7BiY1Wz0YMoR3yz12DpegWv3Jb11kxmHwnDHN
2owOoa2T4/42F+tj86RaqsveK7ytrhfaRc+EBQfbzc84nMOrZrX2mowU4wNzEQn1vRrWVWVl9wU0
jsfWKjXqL3u6+W3XrYg9S47hlV52e8Z5DZ9Uyh56VJGXvIRFcqQpvBezUcj0XWAnAEcnSqum2dhC
Mp9LSfbbTYZJqOjkjPeO2euA1NjvsHlFt7D/40WTOiUOIk6Oq9QTy2M8PGT3qO5z8ToWQY3wwsoc
8vMsDHx279yxv0IbgP67d73G3ba2fo+nTZ0Wiluv7X5G8o4IPdAluXxUDqeIJn8oLfvl52uo4v5E
i1ayGKeNS0o6AWgDLWQzcXaDTRtq/nfNaBcPo7rPZ+u9xxlml7gODbP5YabK+IraKt80mQLDWejy
Sv7qO0Zb47kHL/kkyi/lFCxMcxNdjp8NXNuYyrnddW2r/Q1LjliqD241Wuo7XHtiF44QrNJ5dtMk
o7pYtf1l+B0NVS55LTwg6aErMKjmofLy+qb5fHLV47/Par4ZX2uWYvHB4dReuSUMgrQ1juVitMtg
rYd2XO9rzJkHqxphcofD74B3/hf+I7IxdOcPE9sYsNBT5hTJBpbg+KgrspMSQ3a7UFfptoFKz2bW
o7OHzbk1y0LbA7glPmxiDD91o4+vuR/CHbHb3c91F45gPax6pLM1X4FVD8GBNl6w+lF9SGrOE63/
SyE8BHLCx5QRViX1GBoSe1CUGL5GI7Ysxit8mrHaGw4v5Ki6PyVmNvCtwUwF48b7n3uBbdmsMj24
t6g0r2keRHsGeeXK4dSIqlc26CnHJDMvqn4KQzM6jFp6X3B9X6r5hpzle2H69S5tJN1NdvLnOtCA
zCHQhs9Hgx88h0tyi0X3+Rvj4Hok1uxeae53IAFLkVk9XBg3duRIEbW4PFy+0Iby2ccEcsg9uqGr
PjbIfYBG0sRKu6IuJBW5oMRxFloah4+Y/EhUWwpR8FTH3Us7J6jUhtXefvY/TE/64X//USITMTB5
QI8uI+fryKIDF36+a3avlOvbfEqti56DY06q4NPvI+v4I02R2MpWPpyACIj5x3xHz6z8RiputSmJ
Rmoit3uRTYd6w6n3naY4dKKGGzjuQqSmx7bWyDvc5GU0wUEqcNLodfWB1xaFn67T2UnTpr5V3439
GQ+I1mTSG4e04eLpp4DTHoSxLViBa18G07NnxzYdirTOdrbIpyvecHOrSzPagvrFOq83HIrnwivu
0nEzpi1tGS87JF2YvwGuzzeZcvxzYXc+ihr1Eppi02miPLlc5cgR/72rAvotQvd+/cjqF4X9UNjO
KWJezkpNNNMBhQKrWasTETMRY0lWqNPsFUP91aKYWTTHrWapm12/i7QwXpkGTEcl2dHHcxtp7b1j
wOUACJQSg2tzjDIqUidGYn+mTSmjFXJupqL53dzGcuMdQR3NxZjro4UskuE32vXoeLe5qzq50lGg
rQhhAa1VN/ETGBTiAWIruLhLKU4hb5wLrLtuHYRn1FQrv46GUz4DN+JhJElKF1STWCl/4CH/YkSk
9zv0iTrJfFSDPt00naV8eZi7knNwBskY3jUR4GTI5Hs3pDmPXMfbpLlTniIj+1qctkhf1Y/ntjK9
8awn+WvWm8bF8Jrs0Q6A08yAT2Ifskf437s2mFHMcMk8t8ec23bhsW4ZUCwPk8YbHwJj6g81Hh0j
z4tfwtC/kxF/wM/Hg64IZz8nH4nIzhm/Gf4d/v8nmvBeeBZZNa4mCnUjaZxTU9Nu6X3tGiaEifSo
bf7IXGPDDUipiwd/t1AoqryFLViQj748HOyhOSSmzbF4iuonVfUfwdj4bwawqII67rTcZPM9lfRv
XRNbV2BPcyZU9CViS/2K2ED5FHcEGdS1+uUl+Ij1xGRczXdBB/mozGucVslVGNn2x4vbI4T/w6mB
w3zIxgW2zz4G2EJ3OkLFl0jJl3iiMYmXhQm1G4lbKoZjhbGLeUaRvSITWdtmFzxIgAaHySTOo67i
5DmELcVi4F4aLHp3kRHESLbjB5Hn9bFRzRYplnGtXWlcc3wf1+UhkQH5asjFO1K58lYmXQnVtKZa
tmiKLg+XL2jtg1gYQcrvD4oIw7UVqeLvRLCZUZgfhGJ8NXjzF4Qb6sRXn6PTY1qM4o4CjajlOkmh
Sc7kQhBiYita18KUXjWH2rWJi1CuDliqtfjN1bQV2WAxVofEpd1VpVvuqOKYejWAMEsPnzCZuCcu
1J/zE1VBu9Vtcg1DLavu0C7Z+9AzqfLbqj9GAyGTURQNV7Ib5L6K9AGcTiIJTBq9XWaMfyeusitl
8bTOpNm8V0F8M7iiXvokN+iXmzTfQGIjF06f41ojHRpULXaGGcZUEBbdlToP5+Js+aoj2+kALFXb
dUhgt7gSCTYNFGhNJzRetcT9LBnZ3hlhY74yiNnYRTM+NQC7Dw12k9XMGjkTx0SGFBNvTWuz0/Jo
ed4bM2uOgORbnH/v+qgDos3yXVJ/j9xAP7lK+gTPS7UKci86LzfefK8i4NZdL3cT3fnvz19+hgja
L20gHHyRsi+i9jrTiOKr7JJdEE+5ICMKKPA/2kRF86x1ffdWeJl/bwCVWsbCcqLnrMlo6yceCSTz
DTlY5Zqj16ognOsxjVNavG38EVbk1OQd6SN413f6jE+Jivqfm+UhpeOwlpU50hYIrbvGzB8koeFH
2wXBnspaOyMgJ3PXEP2e3dl6wWEScYKttp4WFFfKsuoutUnfTUFOEQIjUtz+nbNF/BRtI9tSfzLP
PXLtqBeH7EYMZx1OSMOimVzUuFRC99OXyEI8Kd8csDZRocRhtH0ihGZ1rENedKaL4Ezn9IGxVXxZ
EA9cBXtmQHz2DUPdNeTSkf/TqDu7kPTERXA//1fm7j3pTuOpikLttTPaVzsJtJsPueDaRMV7iDSH
4an7advpd5Nl8UvGTHonhWucLPKcPW988fp7207qtxK+2l3cJ8+8tFsdneRX3XJcmGENk2/eXCfT
d6TzRUfPIcoElkEL3m0Inp0uH7ZFnjGPn3VolhHkB2WMRIh6I01aTsSxqDkwRXT0sroAtDiPzQaz
/kXgFKnrM18hb1sAWllMxvBs258Ah5CITsuccU/xbBXjuIpKBXCsYDicjE7xV0LOJ3sofpGa87eO
m7eYGMJfOV4zDpJDRAeqEE8R9L5HNgTUomLQ96j8kz9gLhcgyPI0FhhgIMR4aKHTv1hZ9GsYB+1G
49J++cE3GPSZjgxP7KNfJY8lKKBboO0X7T6K4w1pgu29h/LoBPMUsGaE9xVGa/joxkH1iti1Z6+1
OVMlZfybyyJcaZNXsZ7LYOVW9MybgYyWHD0BNNesfY/VcPAHob/qklaBSfmxjur6O3I0/QYPjUnj
fA+gW7QjY1y/cdjmuVrnFJ7BEYRRxMoKUOC91YIN5wDvk7Y/iqpAmHRAM3lIK+1qWFV8s9IR9YXX
cxAgcLYPOgpMjEOnrOOH+UVEEK4nooMzS/pTCd+rYUXOIyve2ybQic4x0n3WMPd2ZuOrNDZdb6cX
mef5nhHbO59VAKqEadFqyHfpKE+zwfg1KzKUlOPUn1me41fTo4+aWID8lq/WUv8YKqe8REwL/Llc
Z9SjX6LRqOk6MznKAs5HBBvLfcaPpquQGNtFzaapRwZIZLLihdmkblUc0VXP3JcSDf0+tup+7w8Z
L3Ipw62qVbpXvtMdSoAvLyPdOoMj3wdcR5TzpSpuuq6uI2K/HUqy6VhVg3uKaoo2orJ2pUKMbU52
fa290d6SP6M/Ec/lr2pH+5WSUnnnz5+HfP48aPPnAfcFnrwEDy0wjMC3OQnOFGQz87R7iU9QJTLl
DNeOkLf5N25QHP6t7pYSrzTrc7+gmdsM+ZhIR+wEQ5SQU9xlpC9EZnpO+t5+NEMNvW6VPZPXBu6D
cJQ9IG+q05wIU7AzTnUQo3xv2qB5DoIuP9isaXtO+YeY2cutCwrqIaOsv2LesrT7Ih6hX5lFGO1t
8gx3Y0XsiKul+ScB636BcjOxi/cWVc8mCILiMsFsuSPol3cmyIq3fzZs3b8irNNurio53AvBeT/J
3KdyssKnKDCeC7braxdp/bWqbI1MmAs0h/FNK5vi4rqAvYgW1MntJDze6F4Xkjb5RMPGLZlcWYXx
pGL52LWO/+ylpCoXXv4atgYrQGs8xqJ7cGayUF6QlBZaxEhgG33uvW7tB3117jnfos1s0GBWUoM7
V5r5ObLRwpI+5VwNN5brJNMxms7URl0LDlUz7AcmBoJWEX0uCKbSIZGmTMt6tzy0FpZpP9ibj8qt
xyuy/Ag6v+WixasqMLOVz2d1CrbAQcR1FJIoMSejIp5V47wnw15rSPyaSjphDhz63WKW6rPsrwd1
1EnhNabK4soEDkpMMy8YFsYfYHiRW5+FTxqlpib9UhuyP05J8zx2d2mNigvjxh1N3PYYjbo48SBe
np26u4iQ4xcaAincCyIJo8COrxCy69eJ5VfLWTfcuiMjuY4YBqrWeTMCOBO28PtN5I9oktPpIvpC
33RmZmxyOwt2JOwQIRThBd3kk2m9IUTH2Vt62i51GwavPX+tMSDGTM3kE3EN0rnsGqGMfFxuuAp0
fJt2tQs71T8Gd6ijQtwH7nbZEnq3Lh/aRgdzb2ubxGYnV6OfKUhD/PRBtH8bBU2obVx5MA1vRF/e
H1tQRe96glGvt6BGUBkyw6FWWm6YUGUUkp27XR7i5z2NLfigzhpw1i622tGM7ovc3HW4wZ8M5x/Z
f6szs11cUpWeNneMGPLSGq5Tg5ZPiTjYLPbfxC2ck1wQ7s7QZ1dgVmKlUaEfReCkj9FQ5qefXwt1
hM0lXoHh8RuSyGatds3HckN2F2b8hSPMiS2jtTlf2YUqsksLPVgf0P6QqlhRmg74Sbrs+nPX1rLs
mhvQSMKB5VYkDGejpDB/3CgstURXq9q3jw8Gfb14bU0N/RSzIQN4NmLjIuwIUAHAOdP3l5sgNbSt
wy+//vc5CafoSvLirtFpodJcZwjQA5DcOMlob8xCNTuHfXXDgi4pbFJxLkaz2dAp/6ilFV+WqIPe
busTUweSH2aTKelDA1blWOwrH2HHfFqyUot5fJISomXF5aUJAo4E80l/tBoQVXb8zRwkpKoIITJP
Rvhst5rZrTNFJsTivplMHzVhHFWb5aE0puwA9D9cuXHY7Kxu6LHudoQINHVzQofAuq768qEmb+tU
paaCSh31H5yqt1Nmur+w5pCnPY/BythhM5wPtwMfxP9105r9fWEwQ55a/W8u7fBLT/8OyfjYskOd
OrJGaxblc2LMQco5XXlcfezkGG9206jYn8cqOUDsiB9aks8Wpo+POPpJtviLcuSQ+NgRjWSajnTA
RR1CM3W5ga/6oLczMiVXL1nLr/zT3nQzO7lfiszO+eXkXn4vnUbeBlD07H7R2Z9rfc8dCOJbHv9z
t4YIm8GkvUZ+dW0npd91lUGIoWqDE+mrjA5wwWGHikBO4vKguwjL6FYKwoogzZzallPfcsQVSkdF
NGjZhWHXE4H3ARf2BU9rewPfQBbH1NvfjB/QXZVdfBk7kVxIn//wy4YTadeqbeMZ9io7kH5gfonA
f/LIzn2Rdr2v9O5reftayqNHHyWeO3dc58/1Q1CzysYbi7iheFVr7tkLWvlhQGQmlTzN3yAomnxQ
vOw0kAqxST1GL/PUISPW4N4szHPfmhwOUFnNmeqwdnzZo1jz8fcWnKtavzovvV+SGBjEaPy1Oaru
S1tigHSyKP5NshiWfGHZ5xBi6hOhScfIjdoHvQ7jS9FHbwZ/xyvlOkNd3E/LI31aj2NVvOah3oFm
g/ro539jP0g/wxxAssq0t8QiTdtmJI2O0hF3DTxyt02eF3TxIOyPxBsV7G5UNFlVO+eJ0KW9b8jw
rgz9fmsrp38s89qByT31r6lOR1OWJdOMnEw9NGDi7HkAMOY6cNnPGudFSGN4MXT9r1YEc9WQcJjt
rzgXSepQn7D8R5Z2YT6hF6YTL4Zy39rlvpEgiMgHZQ7mBXOUBcIi0qwHdKjzk8uXI8PxLxWtj5U9
Sdy1/5Ncs9yr0H94fgfBTjha/olgsNBq7TSYbNicKOZbLEb0XOZn3SH2d1PbvWZmKK6lrWPrGdlU
3KZFSjE/XL6gdFOMq9YV4toKJzhVfr5dvvrvt2QDw9xm1F4G8Hn3CtzmUSPVkvaG0O6X53xr7K68
jXtAMoTA6Jj9Uz2q9149dZdhlnIv9wr5m+mPJHQiYFBQ+X53aXPMZ5oiXdBGgoAwCMVfxDD+JYer
fWxj2vD1qH0yX0EbltQezvgsQknoxmctMIvLvzdY7BoE097n0nCMCjIiNRdetxjOqrJIO/Vca+0o
t8vezNjqbgNlw0b6kKKX1cSpWnBEFYpqfeyOfZsQ3RrxIYnj9HOxY5Vtah2TDMg1HDoAnDh898s+
1HVEeg25iYqzu2K8ybeu1cVP9MiOJejvSzMjJmIlCVe2zAG5HatCgASlfZPx6B968yTtwlw7LOq/
R2Idq7Gc+CPeWFPIUkNbrjivPCUBC/Wg6K0TVfkeVY48ZFVoHr2uPw6O6a0bTg6nNgP2FweMKHQl
87XVyua3H+UwGAjlnNyZAaVN9YPfgRqZten4EXHtDDCcvTG9DiQ6vsP94VoQRnRN2XvvHY3XPB+s
8GgRB7RdeDcTp5+V5TLB+Kf3yxl+21nM+VAGEQXZjsTwhqI9pwEmsy4cIJi3AFRra7gZCmF24IF0
XPbOpQFuDj5eDqv6q/VacK5d/9ylDNjooDpnpssfeUsa+fKoJhAIK4ItbkbyHibNeK8yMuHxhJ30
uW3aqLDeYiFibNgxFDBg2H1oFX+iGKovutvfHSSIF9bGdCccbHS0/7urZm9FVK4SE63zTy4BYXX+
GTUA1c+8jyoZMw+O/9bqNgbN0VvI4q1eAViDn2nlw90wdzKWrWlA7tNZrfc7Ioty0+MtuDQahw9D
2ePaqZKXcRy6/c+wu8uJNq6sU1c07qtUMBEIEglIeDLP4BWcI3pFZuB0x86sbHTXC1DHrQklff6/
kfzdnFRBAzubMXfLc6nzl31yhHxQxHctupT1oHpAk9Wccwl8o+HH7qLUcZ7nbvOR6BE4GPPDRIXZ
1Ump+SzC+CSiBzyWNbLOWRVHx9N+HEzIKPNXfS8nHJEIcCbnlvFUgfkIZJD8CrBnHdMR7RQjCPOU
YM3cOFDNSCHMXoKB3GxbFPWR4aT7QJLPtCoJMHx1I/sAgslY5/3gb5PG17Kt5QP36DVnO3TWmzY7
eIP5ZrnX+wQ65zjNLwzxXpFuTA+t52b3wrEiTLdh9Jt47XJb5s4lpHF0LY0QmC/A2N8Bftj1QFDF
WfZB8qKTM4DpzyBNHpnDj6NX90x1YFuzKN1Sdd/H2j3THu3VbNTvscjClyZMGUdE3cp08XAFLhdP
Xpf/HPSSAK/cvwX10nMkwHLc47Z4aX01B/y02nAs3fEBeI3f6GTK07aGVxdRUMzDv+Ve74o/nc/g
amnXTZ4R3bn6eXS1u4W3wmRllU7xtKIscC51Nh5xDjSbbo7tivHZx55RPkhDN45ynj3THwbePJUv
nYunApnAn0H8P8bOqzdyLM22f2VQ7+wheUgecjDVD+GdpJA3L4RSUtF7z19/FxnZU1lZjc4LJALh
UuHIY75v77WJwypdbdzO0IZQ1qAstRG+SJqCN+hVfHVG2GsAeALC5iPv3GjlyEnAeOkpRYZEzxuL
U0CIu124KPZM0Ji7MnQYl/MyOqU1B3Ve6zurTdxDxUa8mFBv82MJkqVTXlTXuVuSRt6m7siIoKKQ
QtRysCsQ97VN4musoJNj4nywNRfA+0zgDGxBiu+lVyYhFmQy8daK3b6EvsaIaH9ThvgOJwscbWHu
iYjCp1gB9k9070sApdggj+gXZj4M12pRI0cII8KA8egae1EQCTbo/EBK4h+cNDpoRB0Mi1LR9H2k
+t93p9Ieu+3lULnA6eH6Eyc+bXeGuK82YhTeqg5zYoPpDdEm1TlDGxrnuCE2cwyRhznybrol4LOe
L5+roX5xa3nqbdXDxzeJd7/skyjC99s5eqCzPMKtdNVf+VNXXlDXO7milCsD6M/SdVmf0JAPTliK
QXlNfRM3f1CyIX2OnKpC5BAkTA+5WPujp+zdJnyIOw5rs+o2Xq2J49xUtz3KMB6O/n2eRw9pXL4N
AHZutDikBJKr2VmhXcjWsap2yN6To5VbSKZLcaukuv9SWQpbe3YLY0xTcVKpzzIst3SCZV7XWCr8
4luuUz412Ak+0D+6jzU/2zusqbYicVFFURzdzlBYNSaObrbY17t8aujnIyAq3scKX1fz0gXd3eXh
EZpVrNiYjHKpLMQoqz1oqkvUXy2VJ8Tg7tZHTmvAHLEq3frEvoNSZ+85brwttIkCNJnQ4GgXhOBU
41qRtfPU9WReEKpl1zpybK06Z+rJmAQ8IpsHUsBpFxQvsgTnsh+3OtPfFnwTqxEf5yqMVG+npdFT
7AfKNeUec6lko7tWDNSuXUubqQun/gFC8VZHhmUjdrqmjvGkxlVyzm3lbKfdcKCog1iky4tXHQD3
Yr7ws0auL8kC2PwGymIX0QOaLAJXWPss/CmfaihMbT8T4TuHDpFLb5LsFJf6RWln2pWhbJkBsuvK
0vcmBcD9jGWi90uuaLZV3MbAx6Qe5u7DDCWivRp5uM3ntkabtD3GWnvYRggz1kFdFKsSqwHmAhRB
IvDXnecSZEJD/VKKKZAQ7f1SXteIf15cORAn7rery0kEVSwMDR93Wy6e/YyKbK7YRGWY+nAP+Xxr
lCNpJzH+lLkVoSJXDzIPHFBH8VJJzOdOScJPP0aJ0hIHJ3P6hDPh3UVuuqk55tEUQyXFE1wdKzM3
V17BKsKsrPo0X/iq+qbTEmFJjkWcwTWq94FAehe4CIWz7kqCBWIATAjjm+WTamgNpHeVDH0aG5Ri
guKYwxRPO8ScbYlx4zgqbJvSup1PLbcymBnT7qZyV9KEWSYbd9qZTQfkl92E3aeXwnM1NaWDM2aP
iPTBKV2OMU9VwkUiEKAze4plM5UkPD2Jd1WMnrhguF7UBKEdR5GLXVDCM+n6kVQx9mR7U5XVreKj
Xplvajn2rDlYxvd87RTUMCKgBS+qsrOe0AbsKcZTBS6Ia538/xX7kLVCe/CW+pWOo5fvJi/5TGS9
bvlqqtK5kVpCE31WJcZWe9cQ0/zDTX4A5cI86ZIspkjEWreLiczKWis8jmXxx3yEZkiv6Gp0lMbS
kISE0uvIubDhFmS3RWnT0+9E7e7DQV3Hk1Zntu9T82p2SXDHBEA+HuMwHWtBoc/G32jrJEk4ve+c
Iex+UJTZdh66Fun48hjmzTfdcmE7TKumzmP+imPIt6TlZaewjb07mqsbpRCftYlDIjTEv4RrUWSc
moCGZlrqtJpjsHe8ayDmQSFw6oQBbAYjScgYLEknbtv4IU8pyBK4ZO57K203ias1z22frGk5Rg9+
lcb32PYBK6F+8CnzXaRTYdR4x8uZkUy5c02Hq1/YhK7400z9fYGaUW8oYkXsRUeGpjYB4ksNcJmX
9yG1+vi+c2v/m+JN+XOtmCwxdnsIhIntdtSfZMniLHUc0iSl6IF9stz982KWM8w30854VKYANc0r
cNVOABFCmryHBmjwNihaZnyjsTa+zjQrSYWGzTKI86hni6oix2u27WNwctalzYhBEBDxXXGqXw8l
lt0ODWJNhWEXNlmwaXW4rtOQ5PiJuUyD0F/7hD2hsi9zuNxAA9B95sWK+K+RrcHUVGasOOaRm20r
GHuvUfFQulm2ybI+ptkS3GsyU74EBvqKnfZCSw2EFQitqOVPRSrFFaFCBzJERGCg41daz8bkKDhr
JhmCD5LfzjWmjRz3twfXdBekdbrVY0N5bFvnNqwNDe1EmrHB9x1cFpUHQ1WmxpZtxA1hPci+WwOa
JkEt49r022zrWL7xULivedWqX9AFP3t+9GsF6TArV1KPU5hLj/M14mhLqhkIrvemXnQLb2qhNBZj
UGkMt3FitfeyZogw4+jMoaogiKRJ6/XWS5k7+m4GCvl6covIYdhfdGQFKgvOeO8IFsKEb6cPb2OE
xFTtFQc/QCOvG4sYcctf6tDpmA98dQ+/QVlFWfjqtw1Rp65dvNiytE8SC01pDbg/rRzwIeuRzVx0
MuQod50KjNnyOCENyJAbBOz5mWQK9NbsGyRebULXtBhEFCotjxQdrw3r9azZUuDdbeZrnpDxpqN5
uvSK8a21mv6qsONg6/oRjv3QpyXalvdujt5sqADiUA2RB7KH9O0Qk3LtpzQqwDlqt1kSareRDqKC
wU64tb6tsFAuK2aLfeAQUDsPQEEv35vSghNIf/8ucYwrOWYfKpFtNyGBNAh+I06XFNF3ZEh3VzfG
fT2GyjH22wT/MH9QjZ3sxYjKj8yg3Q2Qf+lH0r8LMOFsadAfdVSFO7JbCnZ4wVmPzZY42Phz5h62
lvEOzcvc9WxjEQGSdqewLoaYESUfUWvvcHVEL67bILnpy+yQE/u7qEzTo/tDYaA2x/dGdQM0d+DV
or6HB1z4xkKPsIBcQC42cTFpWJ6h61y1RkusqBKFq0oock/zPIGGnxjLHowB6YVNTiscAchqFI65
s5pyuKcCvYkiVFU6UJVTZ8b1OcixLakEdKxRpohHJSA7OPFfsJKQJtvl1/PengGeTVR3r6Rf3aQm
SrTprcmEOm0jKSkLZQu0796Lq+ghjlVOzIoIz8vQZzX641wSL+KQrBwXRcVcEicxd4knfKupRbNv
gtp+sqJhjUJ8eLM8JJaI25S90ogPBf8UHWDVOFueXa50Uu2OLKL8B4MvgljBs+rp0XMSB095Evav
Y12GMADC8d6w42rdDsHGbZuDbE0D5LV4M1GmUISu/WtGTP+6cbWaDayVbVM1gxCKVQwVd9I++BEC
B6ApL32D6EtlslupznjNPHFX9AWlBJyyt4lnow6Wst02wgzuY3zp7ByudFIgloNDnoCXKq+zrP5S
JxjyXMXQ1iINbpJkYw/9NQXFZIMCnOzaxsZOEFZkY4x9seydWp4tgLnLeICNUiRY+BLU/1dCKY3b
uBw/598i+7/7O1p1GK4COgAeAcxzuAh6xGMQdkDStO4kLPfdqOH9xa4trlWdXFNVw92amIgYU6ul
wsfRsWLVia6VmIOW8i56FbDAgl5hgEb3JSRqeRkmpLQaFg6FHoDt2vD1Z8XXaOEEpeWf4DXY/fBi
EiTVtlm3a+s63Oa6DtQfodl1QyUozJProg/qdWdAyR2myUIklErRZROcEej6vm/1dz8GXK0XnJ4o
A9MXWLcjEPNnzawNcK5EaHZmnT55zog9lPIVzp00u9OQLy+iWO8PbQYIS+RpdQrd5DZ0q/I8VEVx
kk1SrRSEuCuliO115PTmQbDxXvaBC2OY4vm2lIZc506FvsGynrXCLk8US6pTr+fxhu48ucXO1+xc
EZN9JQHhteDwcY/YIl0sZFvy4+J1ZorhXITiCQ1sfqvGpGXpuvNhCkL1XA/d4VwH+bMs0urKJleV
02jm1Cd7sY21QqMeScFIaSHBYYad+hgxSnXp5c8OHrmQQlel2uKRXSscRNtgtwYNZplkybibS/Je
iOg2BAXosR0IptVinJXGfnD7bmlnVr/JxpZhdKpsEprQLHU7w7UTxGfFl/4ruBuji8gXUarvV6J0
rWqR9xQqdXPj4zHDcdaw+0P0RpDyQqOAdBsO9atjT+UtB8mm54b26bIqR+06BSDIbBEUhgBHZHYb
izbGpvez+L5ileoI7zqfctwh7+enchxZqU43NdKBdiPd7ZXcA9EpUligMUGdvasjiCSittnCki8f
6OPT/EyM7EsodwOT/fLix7mMRUbAOBcKVz21cZKsciDDD8LNHmREqwFpyZu0fRZ1EVWaokA00Ub5
/fzVIIFbI8jbM3ZWty01ObKJ4ie6d+JxFJMRuG044JRg0tHUzZbBCs0zmQ8PFb/OWiqWvQGBj3sU
kPopIIDdcPz0PFsm2JK4u2jEbBqJAG1xmLYIjlLzXqnNfVy1/Q1peqTcWFLSf1YRSVcgO2rMC+cs
NdDYUB1W6efvhyQYzizr5apuTQerUg3RhPluK6VNp9/CLV52zXB7aZ25uD5XXlb2V3VM8QvVQ7ll
7WFtWHcP69lkAYzk+82mHpvH8TzHh2kxyrlwpP/gT4kioZdGk28Zr1CCDgIPG3UN8uZPtmUkkDax
VXm5xz6SB5bJrOtF2lQs7SBgMTpVehFbiUWA0e4YCuzWZBVfEMYV5cDrbnY/qXrH53ZJiXR1iRon
pgFWeRIKuhG+CdsnL28Qn0y6V2RqrAyZidOc1ewWJF2Wo30tSjyHaTpgyYfoNkia94S02neKyvYt
NxkdG2+fXHbVHsojW1gmL5gdjM4Pb1X8Nwjs1XadJgbCJ5pPT5drIfKleXjX9DJa5F6GeDIurbuI
Bf+FCDy/jxiI/ooa19gG/HaF1plHemvlvvaKhyxT1x1aVZKErHHFaBd85mOLh7Vou4MkuJmip8OA
0WYvOuDMdVLT2J2r1KwgV5fvp7ENknqmmUcLPWRDzCaHXnM3pVZUTyNC0L1d9hXLcFNfBh3IrVAv
1pbpuV9lod/lqnzw8qF4MJz4kyyf6B1L1GfXF1jete5VsZIDs5vxHA5ko9JqpCff++HSl+EKX398
2wqfIvbgYNKpe3WbZpYJW4h4s2nv6UZ9fNOiBiTtG/qBxpy1Ibnij27K2nX80tg5lQMZJkzOej8i
5GeHfamaqV7acLAHBkwEt3322I0jj7wr52Bluznnwo4XvjXGT2yn+ebStLxpgPXt9HAieAALU1h4
3xeOWx48oqsXxSThm+/z2i+ZkaBTmfJJLWJjQ6fvycNyhiOvEM+OToK8qivhSZsTiYooQQYaQMYI
kO2tzKkpBBNz2F3GFkKTw6sZ4m6z/97iDT96md0vpsn6o+te3cZjYTeMwO2X7FBGjPU52pdEb6nU
apF+30uq91HcSRLrKMIH4Kdgf+MxUCeEOjsbhIvTdwnI6sZGq3Js88pfq1mnv7WhXDRNnG3ZDaO0
n/js0oJO0rui3Yl5msBOJjJP3A1Jpi6F20Z7r7zHpS0eXQ8aTkSPeoUFSW5LL2RXHwzRybD5rFoq
m1uj7OghGfnVGKfKys073EuaHQ+Hy1WXZvGach2sTNB4ZVB+okYDjlOk2xqUJ45merXTmKnqQ4Nt
5Fo2uXpd0MrfdsRDnC5fYCcR9csQ4WWGTvjiDDKL6lRawljn08UM++6go6hi51CJ2f8kwI90NV1f
dI6jP1wnSoRs3oEk/2cvqabjQZYbnZzJ8pQ0Pdm1LFIR+9O4a6q7RITsnHK7WcTkzBwv7wyw6MId
kCDNvpvKHwEC+2q7sufidazChSEkbdf5sVx4wJxPhhF7u4he5uXavBHC7VKxIs6rW9/2taPO4hK2
NCDjeWxzUiRavj9MZcv8MGPvXRX4kefBaAq1BLVF0VLKtWBBjb7rwQEekwU7JvObi5DPYTZ9bPPu
BVgb9O7Uk+u5zDePO62rV6uil99GE6tIazbmncjieGlHGXOdIa6DUFWXqkUHKROYFjRkQhUuDACi
Y34nEgF2TZvAB+6geMvUEZ8q5KpD4kX1KkyqYBuLsqJ+GFWnmAha9tmgNgNdc5f8ceW6whrM2ppd
PsWFo5JZydd0JSX54GuI6iNzUjrf89eHFPhn83PmJ1P+ou1LqnamWXwhY2qdPT+moklXfI2Ms2J4
CM2tyJT+hLcFaRZFqFcOKWy/IL5uHDuUN9TEcnoaUnklgozFGKlw2dWfFzJvs6tQru3sxlYI4gsp
M96YEwoVpX51EjBZH1ED+oRTtv4VXin3WKfZm8t++ThfhIFOHBN6IMI1jX3r55i3CtfY44ShFlmz
ci+RLDxGEkBRbTHWKyQ4Xc03Aeq8uD20xnVpsXwjwjV9NUIXfRbyyUFV3H08yUZwaDaLIQQbZnSd
OOU6Yo+wNLpt3ABacSbFf5W0T3GTOHdlF5SrRK3snWyb53DM+0Ok2SHlElW9gwO3iDWK5nq/tkoy
QqnAxgcOyAgiWAkP30R/QaF23dRQ/OdqspQhUAM84xyPIPcAEgvyuQQHcL4khotmvN4aCfVo920Q
LYGHaJbFsqC4sW3L/A8Hh9zboHRYtsm9vdhMG0vzaPZSUEOtJleggYpXdFd/uDHvpYu7O7WE8Ot3
mDywYYLHxj5WBMljP91QWu6en+B1Zni59udT1bzpb0SV9ivsVsUzZuLVTFh2at1ax2UfQ6SJS8p3
3crTqOPiFOjgexBGCEmfGrgFVSJJW0bov91ujHx9XyW6/thEN0rjNCspanEu5QCzwB8/skFlvMgV
9SyjrDoo8H42oIPgxdEY3vVqFy+aasrJKxsCkDTK0k1+Fav+OKW1euusYZEL6jJ8VgtZLIi1Ga6C
Igmf/YBkXkEryNbrAm1sdigcL3rOSQgEpwWeZH6WW6TfGtdOt3kHB8hwyF3Upglkvqhd7yHnyDl6
Ufv9rlzUdwSRucfYGdll+oZ3ixMjOs3PjyQA/4s3rPY5HEmba+5JmgVxUpNuoY+I+6Pu2rLMFqEO
KO/EpivJuidaGdN9LAjfujIGlFH24Oyw9tIfp2wXUfShxYnusCvKbtlauI7g7LT3WYWGRzcrTpW+
3MzSj/miDu3kbAscg2ESDZu0eb90HDu/9RdDXtufcI4MKslfRYjOi6+qeyjQ4C46VQ92So++xJku
lE6QJmp6lGNwTkUpS4Z80G6CRMi9Tk2SiDW0HF3TyrdoJJcL8MZTqfc9Bd1WWye4sQ9qAXId6dqk
kZOhRPdnWUdii6ka1Z2znG9i3SPgIRl0ID1OucnCeDz2MUVB1McZTQyrgrrejPwM4Yo18G1mh93Z
CVO63AGVGABH5FQzEpV6iimT/KZ5eVkZur8OfcJYjFrvTvM1f75pMTXobXJL9dy800ipMLx4Wzt3
VaEKNjFctCIfj1ZxsGn2LAuRsbcRU6YQjunbCL/rtvS9DulXpr0O7VkfLfstNEc6L9ZtDS7nStLd
x0CD8WfRlZG/me9U/NLfDgqi3igvyNhGdF6U4bhQnTjd6CLuF11dZYfEGLAkxw67feMqyFtthX6f
ro4hJmzN5BTrelpF1UJHBPYaKbbcZSSqL4PcikjDaYxx3WLlLwyGzDpJrLuMqOqNXxbiULnucGXp
JW7BUIxPsKvedUNRviqD30hS+IXL/aFTBR2yFGsxjvtnJwM40SXOTd9YPd7NqZntObA/ermvsesu
tImI3ZOHs88nFEJYm3Rb6aQMZc5umTb/tUIODTVeEgh0Sbil6MLqMEgQjpSKhqXV1vEhqCTc7i5e
RxQq7oVRpVsvB0bNbu2bFkT4ERoKbHUyiMOYG9X5UhnKdWvRjiOoCDgt2N+I/Kqnm4QLOisZZ2Jb
e2R/63pbHHE38+0BLt1hIVV34C/VTZVpRL4H1Kpdy0jPgD6DdV7BCjKitnwPUnNvdvj9GjpY2yzN
0+3Qef0ebZZ1VocqWLaaVXyGQP/KFGWZEzsnyEJQ8/og2+Pds7dqOphHrb6bDPLv5aC6qxHNwLFX
EVMN+rivJNIsNaI9R9JY0OSYLWRf3+uedyNS0b8ySw2lja552jQjLCwPeAnx0tuec1MInQ8+Xaul
8ZG0wNFH6zQZAZ+gnh/9xrdvAT2Yj5SovAzHEk6ykpqcqy/jjnDJtGnTjadZwVWk6cNeh8sB7XIY
tlrTZou5FY0+Spw6hDQX7DmRRJuu97KbnjSYwL+bE1fpk7H6dtuVYgYFpoPWe5gvVASzOC/v5xsS
JxweHs3YeMXUXUygk8ms1TZepA8LYzY0U/qmpYCKdP2j21Znv9awqSa1QbxaZSCey1zLdgp9bWZi
bgqK8MvIdNRjWLgnSPISZS3SWeZGeOnF3lMGyjLGt3lShi6rngp1SBeDMjQXgWHTTpZC7MoLa/LE
zlbYYSjcY8oQoE6pC0BDn6LCMW76dix2razJgfeku5y790okzaMMUaTMX5luES5hVP7KMXrI/aM3
udSLUznczJm0+HfEVdYXx/kWGyPwn60BTv+yrpWiNIgq438NJFlj6IuyzWxct1pEuUTCvSaK/jZ3
Jf1JOxormC9ggmKUzIWxbdKGauw0K8fYCq04uS/hYlWjSpggkN+NmzjXzWA4p6ENw91g29U+1ZRi
VegtrWqqSEWRe8+tRURNYADBI/HOviMxeT07ngLhbZq2zq+qODgrYy93oaICQnKremXoI80qX7OY
BKzsj8tNGC9Tw53AgTRzrsEIIm9tBLJMvzG3lyVNprX3c6EbCp+9JI+ivRS6yYnmg4wBVXaqOp0g
6Z1O0BZk9m2OT4Z9MR+SMiExnekpROF1UmBOUb+drtrUf0/udEFn3d6KuHpqHZfOhQxxDjuGB8OL
iPhK69h3ptFNrVfsNeLSO1Jmw48lRmUFnWEZ24Ta9dM2I4mJ4MqGRFBNoqZtw/K9Kc2w2A210mwr
mcFZjdJzUBvpIpeDscM49GjZU2NaqX0I+ZBbNYTIJWa0NKA9OzRxbixEDVECdcDUoW5GdwXJKC/p
eiWV/XwRgw2BH6/9orcWXuft5x6AVqMqxLmFgEgbM22dKjFyws64mrYASqbmH4Gt3HlW7b5r7hMb
mStkPeGnqdfv+IPDx1gG3pbGUrC6TGnOCKK6rVhmVWxUPzipzj4uzSf+7qEeu2zZFrJ8jIcOToNa
Wl8GjkmJn26kv7lKmQvxcNVDeZwvWljml2uEBd5TYhy3GfsE88oGdXxyMpPCuRNMuTCTAyTv2qeG
A2Q3b3fNKDc2kQ88lK/lDzwH2tnImhDvly2PgyWeQ90zT4YOcsAY9QK9Ufcd5w6Wn0BGlqCXrwWV
A+V8LXNu5guEPu4Ws2C3SHr3+33zA4OMMc0izFg2fvfGyIN+XRbpMUp773re7GYSBatmYrLtgtXc
O+r1yLwNYgzHkzi8iLunytcMdNQOZUXHEsf5mtqYDwMclnJNNoJ9jLJALvHVas967H/VAAq/2L0u
cZSsUnPscS9iTQpNFI0o9ztwoZPV2Q3MaDm/pmgAElYxGCBefd20tE/SNJBoC2DiXko7zUDuhR8n
b9nkimUvgL0mrfRjkfSwLfwE0MiYHPEXEfY7X2Uko/OlHqCliqsWVgy1mOo0y8MKOx3YFxn9mixQ
MIsysgD0+cNEZJWYu6p+3bOVMRaG1sEMni4q3T9WePmPNBh9km3qOt1gA6I+2AiFXyomDRfL45DI
TQey8Fr6TX2AckxdvQCKPd3lT3hsj1FzVY+CQL8SkIhSnoqgHU7VdNE28XRhVouCHKh1bw4lsx0N
htQw3w1NyRaZymzrBdABVcJYjlk1MukonFRz4nOgIvhlW3fWE6M90oKj1zsVdIKocZdqiTYropxx
DzNnEUyjCIYw74RM4t0jBmMz3/rzfkXrIeprcoFEBzdcbk/brUGAac0jG70vTQeFuvlHT7h0lJfy
o+WKH3IPjnKTqSyBo3eu9SS5U6R3OwuDSretCKllJYM2ISEco3xRy9uAsvFHD6hkaVMlv1bTEagN
Z7tojUxfIPHL173jIcOZfrU6HJwFARdE5mWJeQPDmKbp1BLVUUkuq5ZAcX/ObwsjkybaEngsWStp
x46yIKfNl2JAsaE9Z2iEFrmVY/LF/wXFugAvrCEv8Bo2HNZINaagX3fsHLaBjpau+kRkV3PMeqjR
2OT431O2nXDGGu1/6qOPmcNY5wY5KrOGAQ/ii3KdyvaKNoL71LP3JXzR7ZHsB5tZI24P5Z0XU2SZ
BYZWl+5ToOS5079A+HNXcE8/PVspDtEE3AHpTUlvSIFX2aTeOZqSXFmKcsppUNwX0n8vNM2+3NJU
BBk21nSKZDwY+UF/hbTrab41X7RI5MyRvNb5lkw0cLQpiGUzgKsVx/1t3hd/aJSuw5D4BMogBDRR
aFSBpaetdK58BUFYwYr/jfXwMp/CBxKl44LQEuQIirYoXLToSxKwyeNMqVsakUvjl/gFQxtJiJVm
s9GhnenjllVZzHFtGsdCvnYCM8wqnKjstdlZ1CUn/lpI/4EBi85ekqLoUs3bcbTVvWE4z1hLY+xx
MOZZenZXtZ28oFu3D/ivko2g37ro+9bbWlMOt10k5Xms+/LctOqvctTk39CGhq07gCikYaik6/0c
lxT0mk4hg4NFLwYykPx8X8EpuyrRbZ5j+RhMPZWRLsBRb+NlmEYvAVTroz3Y1lWauGKRaM6um+I7
5kE/Bya9w6wnCIDkvkaJgaCX15lLurlnUjGdr2VGT38FHezFkdUTQnhxaCEiGkH1Ie9teplgosKg
aHRKuNWV9nypo8dut8oNY4GqO//WZgmd6aGn35tmDTV8hEjhdDFMsW/SjuQBQNYPemLXoopjhsS3
YsmhlWWHIXM38qcG5gPl2pwV4uRLqz3aWFTdxDmpAVdVEl1/aJwhQkdrNhLGBV8U9a61gEaernM0
YBX0iFfdKnLItu7wgDpiVXeJWFd+rm5rSDFz6tB/f/T/431lcKIHL0urf/4vtz+yfCjpZtY/3fzn
Q5bw73+n//N/z/nr//jnVfBRZlX2R/0fn7X9yq7fk6/q5yf95S/z6t/f3eq9fv/LjTXi6Xq4xXk8
3H1VTVzP74LPMT3z//fB//qa/8rDkH/9/ttH1kCF5K/hvk1/+/7Q/vP336bQuf/+8c9/f2x6/7//
tnj3p/3fz//h672qf//NVP/hqBpdadukxAJvDBxk9/X9EaHpggwnW5co4Kd0Sazwtf/7b7r1D8OW
Ao2TCrFeFRNjs8rQGfGQ+Q+TfSAnjq1qJioV+du/3thffr8/f8//SpvknKHIqn7/zfprQiBdVNNy
dM5+WhoStIYxPf5DcllkBl7Y1lmxwsJ8dOqccryPDsA5xcbdmB8Iv1iVdkBYlP/m4C5MdBX4r/nc
11D/RLPRXIjwRnMiVYMM03RrRSNo6GrRUtiDo7YnYXQf4DWKLOeb0RdbQSwIcp1FWmHuL7bGUC9V
HeK58JdlRRhLZq9BUwBfr+4TS9tThVrEXr7JuvQFQuoazNwiMtN9qDY8FwkYNeMGYWufDnuZNHuc
Ziu/drdKZF8pwP7V8gPtFu48c2XEOn8OpqwvfhH/Nv2CPwBR//Ud2gYp5KhIVXWKU//hO1Q8EZJL
U9KuDB9bHbUN+WVTsoTwbqgKrtoW1ZQ+BdXKa9sybwzUPVrm70f1IzKo/XskBk+jSUPxj9jdmv4Q
ScGLIWYzZ3mM8B1BkfTU4T+E5oNftscCPqd0jqUnqWzTwQuvsC8r7bCCGHk2m/RDDeNf5I39NeHu
b59R+ymCWu2iOGkFnzEfabqDdcLz9sM58/3Q/PFQ/Ouk8PdX+OlIHJvOjETHK8TaWQVlYj+6aCr/
82v8BNX9+4twXv34U1E5Kxu9rHiRPRIKiA07eGxLe+Et67W2xN+/cvbhryIqGSz+dnwYDqlXOmeZ
Y87A2B+OD0sPhzEyODSNLYm+AULRTbbMn62H4gV05bneNjv4qckrHsFfgHH/3a/24yv/dGS2VgB8
AbfBSicZVsGtp4jNf/5G/92vZgqVEAdTBb5rT4//8NmAucVDO8bFKmDN0UCZqdiiIcz5z6/y7z7H
j6/yE98XQ0yEKJBXyXgVXXkLvfIX39R8AF/mu2mAvxwZP77E9CP+8EFsIgSrWuclKEUvEYQfIBdv
tbV+lL8KcvsrP/n7KwFu5po+YYt/+lFcsHd9NCQMFwsWEuOScJV7mH278jW/8Q7iDiPKZ/bQ7Y1j
ftV+tW/d7tcHxpwW97eP++ebcH46nwWlQDLrSByhKrutN8263lfLcKUstTtxhVJ1lazQ2tu/GEX+
7fln/vCyP53kGSKdIen47D77E0qnhNImC6LOBlpuxXtYsrZDjV0nYitdfCe3hpxCTPfaoP0imF77
t4eUIRzVMphjLfOn37uNYtfQAiY+IgX58MmagXoRH8mbWoKxvvI22q9+d3U6Sv/2nTNDSFsYNvP+
dGD8cIjpgD+tAhn6qurlISgqcZSBsVbZLKZ0AEMLsS4FJ7ad/iIt0ZRnxTrLsvXge6cmkY8FxE1v
0J8wDQIbjlY0S3aK+epjx8BEvSSr7OC0/ZJO686Igq2w+z2vSGoOAFvr3WGPD77A+GOMlA/owftK
T04IRNgtvISeuzV1a9lFNraDaOd1T1RutiHAW9fxDn6B9KYywBgM67hQ11ZrPVhVfLSwhwNJ4Q3W
wIYVdr/Yt+kY9X6+ppN61cuc3tqps17YnFIcKiC8hgtJfoWW4C8YiutQkVtJZEmJs9fAzbGQNFjU
4Vtdwf1E12inIwrXdGU1w6ZsUMKhhOQ/s9kChpq9ZVTdUyluGZ++xQW6hEG+p80hxz3he+HEFV0Y
enwoe6jQGp3UWtml2HDS1j7AvVySodp3+iLtmwVqxUU5lOd+/H+kncdy5EiWRb8IZtBiCxWSWnMD
o8iE1hpfPwfVY9PJICdjxK6tuooeABwO9/fuPZcHorzO2IRiXWKLAzhVh44cdRFl3f4iFhUv7eor
TvecGbJj0pg7SyElrQQ4a3EqXajXt3ZKXMgqCI6q0S8iVGMBqQPTSyQ9GPlCnETkF6uJYcSIB7Xf
X5J5k5BpkOMEkGIo0iCPulrHdSsdpt68H7MHwkm3VqBsFkGkSz5d4NHTm2Y/yLk35KPsKFMlYY3R
AFySv5mQHrNEdIUgEwTvYvSrwL+bauslv1Rd/CsKJHjK5X3QURqaLRKnqGamXJGxKeHwR3RS66Vw
BH0iMvJQVfkdqlH+21b6JIzWFqaXfnof1PmtrvQDW5BDokWvGoktaK4SP8YlwMu1EzLz0HE+qWj5
26lMVOWowCWPQH8b8t08CUcJigHW2cRNLdJwigWhr/lb0aEiCYLsUNi4/Pt35Ie33mDXrGmihXxC
Z8v49RVMoLJAV1q3u2ONA5V4E1JUqFiyBGj1vqSuO9Hc78kci1aTdmxtkhlZYIG5xXw481u+fwe+
/paT5aBcenyfWvqvLw7yXXfZVk+xY22sPclvm/z9zHjflx/GY7evKbqyFh9Pxps4+SuKDi1l/cJN
iCqOkts6+aZM3M7Oj/UOktYVOWbJ5szA6039uu4ZMnfbYkxDkjmznNz0upHriYovS+3APsFWtuBk
7NGVHvUDK4zz9+FOUtrX7+vX4daV/49lNp7wEhp6RFDbJnMqV7uSnjN2dy5J1h4Bno9d7URvKJS9
xescwT235zrJR/jX+JQcOJ6JsrxOsq/jj3k+1KGCcXh0Rk91Mheo+3bdZJIieTj/Xfnn753eXoop
yNkMheOcfrIFsyQyryLTZLx9deyO4XbaFX52F7gfkzNpPrxqL7yip3hm5/fjfaZ4A6iBmrsqns4n
klQWDFfBep3yvtk1V4DncLTayqHcpA5L1eOCM5LnG3zIrng4d5/XbdL3y/738CePuQRvlg4ojt3J
H47tBinspt3J23Pbte+HO0O2NI19miqLSBJPdixEPja0iJXGpbR2VUbRJa1+Z0EwAY+ILwycaPnM
IvV9Z8KIus7RXlEBOp5uqYnaGay2J6Wvbj8n+UU3b/7+gvx4RX/8/ZPNNFavBm5q27i6Od8P4p1o
1rgnJK+QcTuXh5nY7r8P+MOub70ii/dSkTRu5skCQNGfal6bNW7rBZsmP1LPcsTr1l08MgdVX9wm
VAQ2+rnN5s838t/DnsyQiHZZEplYkJtn6NrXmCu8eLPc0OBh5MSLr85NyR8ulKv8Y4d3MmIiAaNP
dXbV/V7f+O1l7dyHdupkh3wnut3F+cXuhw/a1xFPXn5hGZCLzIxobYmEuW6ddRurH+lkOdjf9wjx
zj3M73eVEXWD8yywNA1i79flLZDNBG4Jn5HhWfcQyV32G2r3T8AA7f7YXYrbs3f1+4drnTuSYqmE
nVMUO3kFQ0PFV7SO2HrZfXwgn/TQPV1bDnVxHyhDYYdXv88Ouh6Avi4vXwc92Sl0ebNUeczXOUH7
S6UAFO8x32lvkXduqJNk7/88EP5xfSevR9VDuehmhgouZEd1lI9gw1nMx+HrRy5yMZ/OH9R850XY
5G60z0273Z55Q398qH/8hJOH2mVJLmDN56H61b3uZKzl+k7cTU67y/bFRfTr3DQ690xP5u1SQGub
EzZiI17cdH6QlmRvKC+GcHvmytab97fneLLahVJbaKQNr8+x2E0uwEQ3crG/ueVOPQIJO3eu/L7Z
+TpvTr7+Oktggb1n/SoO7sJ49SbYxRtjo3j5VXRx5urO3cZ1rf9jr2M2sybisF5fjcmVvcQf2ehI
W3XXurOLz8hWPIoHZ06y67P5fktNef2GwLVRTi6xwmHYqglrzjTexRzG9OkORvnfr+ynCzMpKNEh
YmdjGCdjgNSK6XsuFEnIrll64qEhcpBUKHN6/N+OxLaYgTTDkgl/Pf3c4mwbakumSVeVLeKiCGPQ
sBvEC1XpzhSK19/89b6tI6kmkndR5Dt48p4TBbDEZknTbqlNh+NVP98nIsQBFXtTdObj9/2F/jrW
yQtddqMAMIlNaCSgRW5/R/WZGLDvD+jrACcvcLREWptNKx4nICW59ML+RVE5VMTPf388P+xWRB6O
DK5eliXxtE6zLAYe7ZjiKaJhG4cqiRp2OlKiK++WJXTDST4zH+TvKwZXppocVvjIEQF/MvW6VAQH
1k3rhLDFy+QY3lq2Rc12emovsNIkV4JjXcB9fuaD7rVHEl38c0emn3/DH+fUk08eDJ4mpCJeu4iG
CzoHgKpRMkrQuDEw2RNtYOhuT3jm7Rg8fTT+GoInmWJFjnRzkK2tRLqiiB5SlaaLBIMWsQgbdfgk
XX6PhvjMHeO1/Glm/3G0PJltUk7pO+knIiD0SHLGrAeeiHnU1kFA/UqxOljiZQMTQMYyhkkXs7ys
YQiZPCLmdthHafhEh0oUYO6vlqnKDsC2FGiRJWuk05uTrlhFrwZZLnkEfqMlUsSGU/OcU8cigQoN
BTqK3EKJ8pyZGEkbwRnMT7ZiDpAKalLRq1SUrRPUXo4k0cMYH4A1x6GrQvylIGIBLoquo7jwA7W+
0M32LTOTnRkfoiUrPbN4ZM2n6Xqb59f0KK6LeMVzvQfQ3+X+l6APe9CIdmzEn2mWUMSijENt0UNZ
+yIJ8xWZkTd6dBtVqScO2Hqo5aHCuxcV8sEBKFQ3xDDvxZ7N/ohLW7oNunbHJv0Vn/iVFr4pZrsB
TYo6MrqZ0srWrOnGwkcMlYqoLQcdoJP3V4t0XQHhyFK0rmzmqwEB4Fg4HQCPeW7dqii8urQ2pn4p
IyeCqcXBJdkQ9OcVuF5E5bfVkKYGopgYdLWREX9Km6WvnKJ6N9rYzYYXPTWuw2Lxq0Ly27n0uaP+
mjtRYNmTMLGINWH2qRV5gqxtW8q40zC4eTlSWnxQpRKJ2CORRvepAFc6Lh57YiB7GLUV6p36rjDI
em9Mxwg+O+k6H3FwhleWImEwAFxQWTYkG6eppb0gobPX5m0sfgbYgTGsO4vyUffzan12O11y55LH
gpVaywvP4nNRJ+yqksGXO+uSVBu5QhGQA1QLU+QYZEEksOiyyRtXLn+PhUPHy1Cmq4Hc1qbs2BHW
aeAlSGc+eOmHFT3gMLpqrNdCq9E+Rx9SuWzzTr0ihMyfBfJ6lh5NLy7Z7LCKaqN2sbMG7T1faZiY
G5Ijd7NwYzB5pvhuoGkq6u0BshHtw8o1WzSUJqflPoDAuM0Usi6y20pCrizOwSeB8RvoSQ+mGG1l
U3GFmfikUNyUg3xnLtEmNuUDfu1N0dzLhE9kIjzE2M1B/cq4teHyHIoMRYySH8ZIdsdRc4eFR8f3
HD2cWe2MjmjyJkK+S8Cm9pqjQWp4XmJv7Tgle3ghoHRu1kSGJqN2lmlODSIe47rTmHBcQT8TMH4k
P+qYVm+5MPvjrNyRpXqQ5OwJIBovdJkdgkrN/TEI8otq2cCgTuLxV6gphwBqP/TEUNHeS7G+DMKC
OIf2PjYex+UpwQAaGn4ZxHg1AJinBDtFr2iJFP1eDjC3ssyIhfHEWZ2yNCrGRsx8OIKQvtUHg/8Y
jJdtdKMLAA4Qa3kvFyr8t/JpYr7EeDMxyCSl5Yl65pnpZON84qMTBC91/D4Bs0ryzh+GFyWhwDJB
a9CowqPzrdYPrNinn0QO3oVNtUnnmAkE6h0muB5chVJ4LMUPcWqvkH7ZtVBejBWzIV61c/l7rOmf
StT6RXUoYxzY8UVbCLuxrw9h3/opubA2YJHdwMSUO0wcOvx0GN2L5CX4h9Olv1a1XwEC95IUaYxe
FDXJ8E7LB7zM93FwM8i/9eJiHg/9fKvn0bUxJl6HzAuel1eTdT+o1MjCcFPBFNR/gcPzBUOxLQzK
wojRVoBJYZmhp1A7HkU4TJy2AA7aPY0GLVafV+0MPJ6dZPQi2sBw12DjKzCqmNTqw9A2qlcDDlsk
XvWZfljUHHueglbFtFOx+gT1ahvpZaSLrOa0fGJrpySvDRYhoAss2/PB7BrXmI8L0nd4q3fLABSF
vpXdV/VlStXATIjoo8CeoLHukgsreqJA7oZABOJ6J1d3Ci6t+FUQTFsDC26Yx/U7SADMWL4uZnzU
SfyV7lbSvahQkbRIAisImbe8wPiN+WIzJ9MeMLdfJb/A2ThVh4+3eTUB4Y8Fc7logEp24WWD/UhM
0atbIRIy5b6K8KkY/asUG9iyfzUjsZzKQ46kcsxDR04zZyFrOyO8GNMHGu79bL6NyrgPTVSYhIUX
aeqZE36x+LXk+WhrnDgZF1AlXVErngc5uzTC+GAE2VGqhi1gO14FPGmj9iIbrWuxIa+6O5P3uAuB
x96WZF4R0Sjhj8v8VlIdMxxcefgYdSPfhGVETq9I+jXZlHhEdHL+NPJs7VIPOhdekJ11BnEzce6p
S/IrGM3KI9LO6bPC41L2a66ZXeOytEkYf0qE15DUt1BMzlTFfiyr/llEOtlwKnydNbGkmlNRRdb3
CEPc9LXb/tOwuy3vzm3Bvh9yvtasTs6N7Ou7YuoYLulFL9LSbQ+NNBSSM2cpWZK/752+FMdOtptR
S6enCBkoCz6MYG1vkbsFfagSR1vr7oXwViDYIttZ1qexPAvtYEcfC/CyvLwTcnIWZTAb7oCum8AK
TfayHP+Kdjf3b0WYuGXX7ALpSdMfi/5xGH6TNggGFQdHhzVqm3aPlvEadMIhQiVjVnvJuBpVoOek
VlY3/XwxJwVHIlz3C1+QrJRZKBc2mE1vd4PotHN4VI3UdPJwuExmZDauPuqVnZL8CgLAbdOngm+X
+c5XNGbTkxTNuyK2j6A0qXXUYCZU/T0u541e3IkdHHCJUO0gUY/D1EAwLIB5Ro+Yi4sO61fhhsxO
QdgIxntSXJj6oSH4M8lRs2qYGkOs3tO1lV/mOAmlPNnKCi5IKnCpt4ZOj6k3sPITJh4pptcJYA/I
IIogVE7BS5ompKRB1oqE4r1q32MleK1aJ5bqF3OS/aAGP7zLp6d03OgLUetQ7N1YedSNx8Q8zNJt
Q+9++SxAMuTzq1kCPatlhU/HBJfOkdQaw0MvggPewS0uiTMnhKVc4N3rCLO3eUFee1nxL2AMMQeC
YBuHJc4TU5ukXr+B2dVrePGC3EM14CK4nRfTwe/OhqBILiQ85aIVeO0A9S7Am7zFOfre5Jk7sZOo
64cAqF3UsFPoHw0NtUE+kBAu0oK0e7Hbd6RJYzqaxoCte30UzDeLB8cemTNjj4PjKCKYbAgeX41M
RIZNOe3Hbtsq8CZGUkyiFKNeSdOwd6yg92a2Qn34HJbTpQxQrWITKCe0feXstkh0kh5oQTfHZNyZ
4lax5tSBKAmav6qOpjCB0+/eSSmbg3eppazw93Ok/MMZhdOEIqLENy3O+idHqimeaqmui8aFK4Ag
W/Hb29F00m3qYciDu+PCoSLJ2JX93AUjQaoBM885V/eSzv2MdTn4o2KD668ykpClP9nRg7+B2uqM
vur3d7F7rhP2g8iDNczQVRWhiULI4NpC+WOsVhh61O30Lhpg84Lx2va5Y5qHyHyYV6Nm/rvpn1CK
HkEagiCiXhwTGTEr+L9DW1dj9+9P4L+5dIvtq6wYwI1OnoAmjl0e5fwczZb3ko/66lBsyx07j/OX
/uOqisgCYZIkKaJ88rVA595LU7K+ZBfpZb4N9zgNN+F16EDOPFsT/+FboeBkJvqUapiliyeFnUQl
mHBqwGVY9f0id3Yfboxw/j9MYMpUpqyu/SjVOK2ERHk5LVPAh6L1OICFlPpUJ7oXtt0x3WLFP/Y+
Wpr6I98VXvQqVrvzleqfvsHcUckydRMZG//r64Qicc0c+5gnODo8v8b0DZ+6uDv7ixagGVrvrXZu
1vzQ5/sy5skLEwVR0U4B8ZLFceaKy5soVPY46vBr2KqfeUMloJ1LPGsnbFuYNpjiz1XHf6gIffkJ
J8/XmNsK+ob6rzvP+cQzyr0O0gmL0QZ/66ZebnP57czbcm7Qk5pKMwSVLsQMKte8wEu4zQhlDpt6
I+S/pGDYCvFesYilxgSrBIlXVRQ6hsczP+KH1whRn6xTK7IUk4rY1we+yLFZt6QvuSDjW+Wu0X+D
mIJdcM0UdYbmuRF+d/pdHd/O9d3fh/7xnTJ5l8xVmWxoJ1Mt1KQ2zoeKkS1WoxgKWlxbD2U/Xv19
nB86aAaXaGFGQP2sIZD4eom0YM1QDUTarV5zbBCClU6BEtfJ7MkLET7bgotq6cygP9/X/xrUOJHf
gTrtqQ2MfIwuRFo+tHuuBG/0hc30P2gSrjPlS93ZNETE51ylpJj0sE+usATiO8wp5Qc5C20peB8k
+dxL+q1K+88QPCZVomNNvf7rTURCJAK8piUQcfSwPmoUQz2HLrWQNkSH2rjKbRGoYLxA9lU+zZzT
xURGO2GWkL2vErX0Wkn3Afg/nbnR68Bfrl2jmGspCqaYtYl/eu0FU0jKJtKd4/xyAVYvlvUemBA4
fXialoh7Xr2vFoQpg2znhbYJREj0IAew7HhwuY4ThjX4Ymc6Ad+eCL9KkZCKi6hhLFoPX2+XEGml
QM+PdpvZra687ZSfW7N+eH++DLE+sT++/UYjLE0hsGy2XrHjWOAa8oLG8cO8AlRuNxfJxgwT79yp
6dtivc4D/A40OExsCurJZ9eoMl3TBbb30B1sfN1kxaqc7xUOhJKrYnMKw+g4T/q5l/jcuCentZxo
RgLnIIaJ0o0YHAGJ6KIG9gt+W8OZlmbLqizMpTeqfQ+QKOyy/Yh04c3o4kswSpfVhGBOIAAXYsyZ
GfitkXxyS06edQViBOQ6/SV1ai9z5TlvrGOcCFvI7k4j5Z4BbHQsAfqquzMjr0vkl7l/MvLJFMgt
QRE0lZuikJkpTg9x0V5rALW1iVyVzGvlxunzGtDBXWoYzv9z8JNFZ8bpIgwYOvEvpIQCD7uuEC4W
PJim2uFhro+5ROTjS5hhn9fMM6N/3+x/vXTtZH2tqwIo4XrTjaQ45LA/k+hSrXq7YYsUK3BtQsUF
ueNqKnk/MPMAZh4MsbFnQHpp+GvoBldRCWhS6gNT2q/b4kz7TPp5xrIrZyL+o274+n6mY0SeasaK
WWnmbY/tL9Mkv6nwh8HYNsikCeDwZQtBbQ1xxNWdNEAqZn8ew7qtSBhuZyghnMyMqrsuEUv+/fGt
U+P71DFEXWZHq35TPYlST5Khhk5b1zR/grNTmdhl74RgupW7bVaeuRv/zfP693gnm7y8BzLME6td
vJGeDHOyjhsnqye3AfyEyM6xJMtT032iqbigIztU6IBl8P1D4N5PlvFZE18hLc9R29qkbOPoP7di
f1tP8WPJCoZRy0Iwbqgnv9CAhiUsC+e2QfsclYT0EEI15cRNpMkjVW9tg6hsxmR6uZptpQIcPL62
ufnQphlaW0Cj8pZYMByJoUtv1lZBvSjtZwumtpK25Mr5eixQMqHxsQQkoiWXYrmLOtNXegAbYmZb
3ezWQX1oumyTBJkN59uJOhWr390MU2RZuFeFbQWaGw2aKwjG9d+nxPdC1XoHLBUxNZYSSlYnO7I8
bOQQXPjqWxjc+Q28gqvvMntx4hd5q51bvH5YNr+MdnK/NfzSUZQy2vQ8e60T7pMnxMnoCNtzio1v
nex/rosHyA4QfZF8slJl9dj3xky/V/9nL2Y8ja/1Jt0s+9bHA+8Mm5poPUd6OXM7f5xQ7JT+c1jl
ZIlS85Fgt5IWb/cc3ooeEmkQu+w7B0f9aN7EY7EXdumZ7dAPiw5bIUniy8wpEnPv10Vn6oyqj6u1
ab/BFL5NN2vpQd6e2wX8dGmKaKLc+MdfcaoMVQI8VhLh2OTmfcTh55Q/Fcr/uhzMU1MkzsMowlQC
sk9mY0OaJwkojFEcQ0x015kL+MVpP5Q9Xq7XaH9OpfXdIHQy4MmEnOMYb/mqSEl27Fx9Cue7ekdB
FJzumZnxbXe4joS2n3RzdNPfFClCoPddY0i1C2zVRQXGR8zBYUFliqarY+yqzbnv5U9fI4ZE06da
lil9k6bkUTeQByrT8NqLlGYUN3Gt29izDvWmOxBbv0cHtlW36V14JZxZ+3+cLH8Mvd6NPzaqvTHI
nEsYWoy7o6EvnlIpxwjOwN/v6rlh1v//j2HMrg7gc3FTm+kp0TfCOJMmm545B/20lCicVnXkI4bC
jfw6yJIHhrash1aF/t9y1+qyF6AikSiT/v1qfp6NtPvIw5Zw3p1utFv0EJlecjCHI7pRttO290eX
9OKzYq/vmtZ1Nlok3KBpl9eJ+fWaKApYRWRQ3Bp8qJ2/dZbi4HPV0BaXhQcBmpPEWeXu+i6dbD++
jHmynVfCZanDdczRUfdWafeb6cCLl7vWJvPmbdCeuZ0/bHcYjycmGpKItfrkuYmVFZISxmEprj6s
jNiVoHcqYQUENLBaNZvm7Znn9+NK/O8RT1f/0WAHEyUtVa2peV+yZlv09cNcqVspoyeqmU+QO3ek
HvppEtFNvS06084wTpcLO4uuA9Am1JuxvavF+yE+s9f5aTfGpg8LAyIoJLf/KP//eFeyLDWzIGIa
Z9YAoF72LQ5QFUQNkP3qfo7ovoOWnEPNSVsYLsZCVEboG0K6ya3XkN4HZB8/blt4p6UjYNlMNGmr
kzb/95v47WzPzFQlA18JknLqNMrXmRnK7FJliJtsk/Eb1FdK1XgJ+8CZ5s0w5me2xBJis+/TEju+
KqNDpqL8rYUQipXBQhVzbNceYEG85DrVIoDKVqM9ilKNGS2hMZLpiBEgcDmDIlwJlDfMSETXg6O0
0x9NBEfiVFJqvxbVYCdHwkWmxPsJqtAifWh6edNOiauRHQIAyItQ/YbBIR87hyMN9LeSTre1KkFu
x+RXPxpvcS5gqG/dglbgEmwL/T6xLLsRW048GlbB36iFHiJs/TrM/aQUbuQosrNavRvz1iF5j2Ox
L6vdrRj9Br18j4Vn16kXqPV3WdK+RdZrL2WfOv37Or812/yVrAkCU6LbtgwB3orEjzc76FiHSO25
gEdplGwV+68pqc9mkN7HQ2oju7RVjTy5kBazgjrdRE7UESWwqJ9gMWBMk3+okdagJ8dpIrHOmK91
Qql4QO4QCBeyCHe7pLmWTk7TE4I5+hGfYR6UDe4I1cF7Mr3nZuy1yVMTv1vIkAa6N3jgbDU7DOhf
LNRZJUFj+XDM0VjTx1qM10J+pLVp12O2MauZgGLpKLAzmsJdoVi7NKAvM3ReSXMvlu519X4eLU8j
vCypTSRrpbfSl6ys9izM+BLH6TT7qNPSHgci4krdXkYAepSmu/4XiFJvUlX+lgX/rfcCEDwKmTrz
tNzBPkK+J3CsAyG90OOT2w29/D1xDFC7OSOQwrM1Uc2l6LIUoyMhabyvpPXJaMWLqIdOSAsPrhfQ
wut6rZJziAJieTVb5Dnz7TFbPqYdjNjpwsRpqVjVrkZJWabTcQBKKdBcFgZen+ymUh8n8kXrbTVd
znNPsU64D4TiSTEXbwGIJ4noqoK7kpUIUB/Bk4NTjZ1bjJdSdgyThTCGGg/otVn3AMjqLUa8yJbq
ehNFud2lv2XhMjDIuhA81C2KNPqKdAvgkDjyX3UsbYt6uU4qpB8lmcoCDVz1oCvthWS8aBB4puax
JnfIUiZfk66XejXsCVd51RHkk9hEW23bbgazGBCnFyFFM/bqcgO48H7q5EuJmAyIEcQh3o6NsDHa
5MYs8ivK5na+pNfVcmeFD1wywhHe1IWYp3irC7/b+EbUaDq38Yxblr62Rdk/9IfsKZU/J+M11Cyg
fMe8V/FQEv2lm041CNdAuw5psl0jbarrYpDdibcIrgFh60Sxmsl90o5XE5EbxryXasPNKUXORAdV
rrFwzIvzB7J2vXVqG0vntQ1KGlF7WpodYRu9ny/TQRulyEZm7HTRsLEG8dBb3W1QXGcqSbIKwihS
VkS4U7LwO0kSR6KjS1SBJugbHb0YntebAdlAND1KYU9zdjm0nBzBskkK+TSWrRF/VmnGbZ9mpFpK
V1PZXxNcbbfmY5NIl2l7HdYfbfI7T58kBS1VaG3rGdSfCJs8tIcAJnZMUvdDs9zgZNrmJmH0er0B
jmV31SeSS1/Om70svExD5RJ9SdXlKopvTeZXZT1Z4c2cjTck0/t1T5a2+ihp7+Py3FVXjXmTrIzh
q0FP7ZIgFHwJY+ENygNe5hgZV5rfi1XkBMbFojwWUeQnUZ5TTXlDXsBdBKyI1dVaPvMUbMlwi34L
sDC24ima7CaubGWc/MYUPyvCG2cTMZUu7yuDtDFEanKOepT3LeIzCD+QOrZCPPtymGWBv3FNsdNP
h+UulsJnlcDLcLnXlZe4I8xXivySrFkr6fw2uppEk4UIjsmcHSTtIUTmkUVHFeRVhdO5mOSPQhs8
LWHHrzcOJglSby1iIXu/HB4F+KJ52D4HApzlVHrX2qcaauRiaUdTmzfmwrtDiLw4u1KcbSjrNY7e
6xyfC6tCrNkiZkAgaNSXtTG7MQDsYDzk0egOvKIlOtPCzLZR0l004pMcUHeakVzFd6PwpqvLR2Ow
PmGVb3R3XeEa1gyhPor1TWK86uq7OEx+QYwLDC87CQ7JP0nkezX7nChqENFA+91OC8NpJ79GTrJA
peUlS9WbgVxD5AwamwYD3ZGUqfzraEnRnFl94cUV+oOCFBNdty2AoJJyJEBPW+CNYQWCQlvP5q0E
PTtWwEJZPeE5d4PGV2nYdwmOdGmbJoT7mY5g8jGSbtPxVyrfG2XqJNEbSWqA6B4JtNlrIcb0ONkm
5WPMej5aup0alMqt6WLqLpdF8Q2SFmeh93XRIIzE4hNEENwQefNE4H1KbZOUWpe0d7+Troy52E5o
wli5EJn4qRTYgaUhPQjuJWtyaus5Aa9jto9ZVthd2Gx7xdgH6rUyvJEBxdSPnWyJfWkWbJN1JkMf
a3WR3wuPofApk9QmZO96997wHbeRJ0HeJY91Iv9TlqOtZO5JKrpQ62Er1uRrTFu5zgHtXw/px9CS
DFXdV8Mvkv9YYg6J+tpkmyh4yoL7aCJ6YHmftcWVw08tfxLKpxDiFrg8UrxoUhXFnZYu+6ZkeoqP
sv5khoqt9AgbWzj5qLq7tX/CR8C4bZEfS2r10Kj9y2TyN7JlZolrSz7Z7bVqgABEDWfBtiZ9ahc3
1T6Lg7tmiNxy+KDnciWYwVUqlQRNdpJhq4aebfjgvipQ74g1G16lkFaGUG+NKDd4uOo+DO/yeXgo
tZCqLVg5rb8mR0xECR9stTGjCYHkt4l2Y/tWE4i2BMETdxGpXDhncImk2RUCtI2C7MsIjZvWwxqy
zWQRTu6l2Rf37SyjJj4GU+60QLkh/dYk6mxqdK1tnT3Xyif3PulgIC3l5Iz9QxdGW1JTXzXjTV2Y
C+Pe0jOWiw6KHA3V5gB/ifQ3rGwl2bpF7iTqyktCwlgTOpToua0G8q/Q/IgtLNo8gxGtnSFcleVt
YFAqqkzfmm+VKb8iqOeqN34HEfNXL7cWglVoA6OYeUpzHNo7w5T2TeZNk+zqhd/nW6vMCcotiM9o
+fFHshU2I7ny0ZC5chs6upJDi4lv+z4iG1jbGfOmVcK7YGqfM2O4zautkMq3ojE3zD7WpB5VTRTL
NvjOWDPZJ8hPqizbZNr0GiznLvotZRdR0PnmpL0YQ87OMUVAXAQIhbe9bu2VRnSD+bKq32aB3YTl
NvzDJWLzRYDTeB1ZwzYarqW4dsQ4fZ1SvgnFRRelfpSKPjlnwONsGbyyRE6nHLwsBEvExnwoU9xe
uUZOTHETIh0Ox2i/gFiY4+FGAKg/ldcamueJwI8FLrWYv2hx7Qf0ZnADexDM8cPuGm1ylI6lJJRt
Pa1h+G9kzqBdL94AfLRT/TXhK2a0ryjDvT69l1pkPXN6yb41/ZDN8boEqTzmKppzYuJVDAxTdxiE
BnEzu/eaeOLoIsDHoUr1w8D7YWTpxlpir28HT0iijQaZtIxe6uCWzMIAQL4iTg4L0qao91n6tEzC
oS/pbRKFs7S+AfJCT5C3df2uJmSvKyJk/1eqZJI+YDYl9PaOxy64WNXcUdQd3mvLwCqWY4cX7ooe
s4l4RNTilMMTVhg0oCo48ZXrkKPRw+QjpJ9yFtsDi/ZgSnYYm/Yg4KzT0gu40czQVuEDFtlgJ+0c
DJcsl16Viw9iMx4MaU9Ctt7flzpY43lrstSYBF9I2W7B8GGkTD9OOCROGtOtFf4mtgr85wjxpCJD
KxUJuX+QUSB3xYMoJ5CJBSeySn80yWCPLpQ02RiwilNaPnp2UyIxqwN/YDGNu0NeXnfhs9gDGFw3
OQkGjYkTLbkYwXU6P9ZkSpoYAkaZlUKnsB3uS/GCaB5IsejFkqNVt14HxDESX0vhMPQ3dXQz86vG
7Ao/BE7GV0tQ6ZQMdD75pxGZrMVnooVorh6UJSf6hsZji2wW8C77OOFowFwcm1uthJuhCldpTjig
dU9ezyFoDkPBkhkQ+UCsVFOMW6lunIVNYRy9i+X9eojK6bEG6a1ObuqQirtqfoDjHOZgS9TUWya6
CuNWI8XBG1FU0wl05655FBSyNy/V1PBlijnDI7O86z9pRnuGlmxq46bL6LrM6bZWzC0uv4fIRFY4
LJ+xutWBO1UliYfCXDs9oEMRgElkJg55e1Z+qFYdNfrIpqm9EKKNFOvo6sJDyp0IDEjlgT7u20b1
izlwdDAMlX6UEQtPU7mTev24RLkj95dTdZNnFF/yXKSg1eOQ45BcFtcidpLInJ6WUXL+g7oz240b
y7btF7HAvnllE50U6mVJfiFkSyY3+777+jPoOijIYV3FqXy7CVSigMw0Ixjk3muvNeeY5PsQPUsA
DBxa0RcHLX9KBUXzNBCgkLtR9hQVdy21e1ZaQS+Uq757LKSEt1K8i1USKSnF4NdS5VctngWZLEa8
HcSE+w4Kx9zBCVgu64cLDCYxoeCtmRozcdtKjziwMveJRqLNCxKVtqKReT8646lROGfWSknqM36S
eWb3ryXRI7mgYuEGd3H5LZuaCxomF1OcnetPrO2Ok6aZzDTBgbRBAfKXkKW1dBmqNuPeocUKIA9H
W0PTDxHBvotAXS94TyywzVnylhnzQ03135fnPsMnba2Pn+FU19JZcrZIKYcdbBHcAd0vzOmoiMUt
Tbj1fXWD25LXQWxt9tAE8h/llB9h9tJrG1TtSE1rEEWoe2mKNWXM9l93jD5rm/7x+U6mBrqV2xPh
j0wNbM73eeVLFYm2qHIlx/Cs+FevH9s+gqGrBl9f+bOe2h9XPhkfkEXTk5DGlfVZ28uT5TXZaw9E
T6C77CZGfB2GKXK2ZQtPjZQejXY/ai/pBLlSdztlOACt9Yos3zKyxxSF56tNz/T9Pmv18scb7JEr
n/UvkCHB0OwbEZMw497w+4A2H+aQPaB13wZGcZA3qp/en2WCfSZTsGgs6bYBHQJi959tvCZOdEvt
ZGYP0CFoqAH8cglCcgs6vY12ptP7+Xf8cLWT1rJI7VnnUL5yvwbaSy4Gba/09MpdkQmsUaoru5HP
rv717/+3dBJFwsdveSIDYZIFOEHmuqt6E8k3EBp/Ndgrnr2TL+fdufniJ0OkP653MupjfArmyOKu
DhJK8kLzsBKde9vPXeOkba7Osq4wvYGmeBmD14i95aL8ud5H1T00W84U239wE1GwoSHSGZsyhP7z
UUkaWmSFzQWZewTdGxWKx7HmBU38ZX8v7bWHr6/3SYNZtk3F1Fb3MXzPk99sUelz6RPvW1nerAVW
VhQcQxqXKj2I4pevL/bZzfx4sZMfLOmxFRAVtgpC+s2khoHSmI9fX+KzEb6MfMHkNUN9Zp8qsPso
TMlRQnSy4gLYJ9dBpr2fDhSOvft/GCt+9mp/vN7JotfPAFmniuutemHMqb51Z9xK22br+NKZMf76
05/ufo4BLoCp8Do1XXfHDzMLPoWmNaJZR9tkihzo1UJvJJDz3CO4fuSvrrP+jB+uU9YTCdEJ16Ek
aH4zE6N33aUAfm22xfacXeCTh0JTFUNl76YEB9P759UGvZHDJIacUwCdNqT76ays/NwVTh67Jik7
VW1RldO43g0kD8r9uXXi3CVO3lqz1ut5ht6ObrgIdPk+RQX69YP96RVUVdFNWWezOJ1RSnKsq4WZ
oJXuv0vWVY3Q8OsL/O1dYNakqr8lpAz8/pL4q7WSEHHNd5APNPj7bXrsUL5gU1ZRAJyVpHz6fYA8
o58wIYb8Jg5/eMi0uRe5vf4onb++NyKIiVj8EV52wex3hJtzsto4b19/xc9m1x+naetn+nBNWZds
SW2ZphHms62ru8kQOznSPE17+vpCfyuuT+Z2Jxt+GGcg+TnOcMRr9jESH33k0G4Kd6mTo0yoHBhd
TnDKY7gkD1o2c95WtknxJifVmbd5vdLJy/zHBPGkGFDKJJ1jbf3Oy4Lp9efMRE6cG/V+ehEVRQCe
CUWG//vnja1mMYdktq6jetLMdzkoISmwgsHLXglw9sadeXVWz/HZA8Sc8j/XPKlzM5VkDDJNeasP
MGaDwifNFqNGu+l9zatui229+/pHPfclT1b6QcuFQwQ1C5V0nSQo4Iqn8L+2BKzPzYcvdbLEywA2
RwAqzHsRiJhHuz4Si/311/j0Pf94jZO3YJF6Yck511DwIEaT7acS9M/kBYuPL2rZI3iZBsG3qTSC
NbPs66ufu4nrP//wCk7atBiAKho/zH4Nck8rEYiEYZ5Zy85d5eSh1xypdYj3Bt1V6D6+X/4X73Xr
TDnz6XKCxh1+Dyh72CB/fhfbKJq6AS7gJxOGZibgI17SQhdB7ZzVGn92LUNeQUHQLVf82p/XCrVC
KkTO4uzcNxv9sJb09THcc/LfUAV4ya7bjrtzlcBnt/HjRU82ThKbUI3AsfK7bHAXWhUmuMNkPis7
WJ/q0zWK70RZw+O/enH+/HK4YEp9cNYN2sulwD4wH16NipOntkG7z8mS2v4T/Z7B7oNQUEdce4p4
65SJNKwFxnY7N5tcvEey4qfxGT3pbxXJ6RdDuSFbtoWK7y+sGzSEJiN8HuHX9zawt3CEAyjMG30C
0ZV7uOgAiiNpMlLfvKBPGHz9rn32zHy8+snzWfQqcAWG6/6xXY5JeSusfTzdfX0NtEOf/HgmCj6y
TlQFocpJ6aMYOZqCCnJI2r860DLsIt0soYksJHqLO8VLI8XT2nk/GMzXVTIEpWYrSwh762SHDGGz
ZEwHRbxOHJnTo/qV1daTx/gm6uLtaBteZBvH3lQOYX6o0/5QE0JDK+0CNMpeKYrLVOSJG+NvKZz7
GBOdC5+qc0PLJLK4YJbp4AtNbop0P6S32Kuc6cEEBsE8xdiLGpesuizfjYnZfPxm2eB3ainJLnvl
srDu+xivcM1wucYvfqdygKg7YsIxsywwCwam0HEWHlfysT1fDM43R/+GHxtXlwvU+rInyssIcRA3
UDQnkmAIvbUbaacuaBI0RnZRvZfrHOtCSAeXDKsZ+gvGY6Mgh9J8GMdsoxY10bD2hbm8OeWrsgAk
yZ3lOPfjrqFpp5M3pYjxoVASAolKZDmW3zjMnVd6klyeK3J/i1r/fpz/81Oftr4Ae0RLiJybmm0M
TA8aBPA32yNN8Nu013aYjHfYEW7rre3/ZNx1CxPOWw41bk1Q6755113lm8jPlTPP+WdnPg1SG3UH
kCJcYCfrVN9JZLSrCGbCY3xTH6KD8EzX+PXvPkfvnnni19fmr7tgGqtrjzYkZqA/Vyvect3JFx0N
iuKGWz0I9znUbG8KZD8O6hU27X99Re2Tgx8hKMSYsPzjPTt1eOFTz+xqFXYqCRPv8q1bMJF3nUeA
lo9UoVYmrwCRNJcH2pAVfX2FvuwkPUrAwycawKX9aMbvNromgwx5lShg2X6EoxMgm0FzVHl2+Vw2
Fw0Pbl1P39VqZ+vbwtotypVTw96wPCN5T9qfCrKXSCJ99uvv91nD6uP3+93S/FAU1JFdFMXMQhXv
ZTC7VMa36WO5Nf210dK/0dPenz1/rM/EX78iTTIWNCou+bTxUckAV3DHref2wWfWHXTQxdx22mY/
omg33wASdzsvDjQUG+Kb3Jw5y//e0766/skza4va0og+X7XWqsd2viVXfnR1Tlwr4BRpxFy5a+ts
tXPbV8qN3borbBlL3wbYg3xmGf98p/pwO05WcWsJiwxfxNo2WV9tiI6M0B9Kguj3Skkd+JsagEDB
S452tVXbq6TcnNWorkXMF/fk94f88BzoUcPovOeeoPzTMoaAPafcqXyY0/RnJRVnisTfXdevLnd6
grCt3NHWy1EK/z6Ckn5eH1cZjeKZPjS8H/9usai7/snwZTfdEAQu7hN4GXfnuiCfveKrYdJW0VTb
1mlvR0nb3pYG7r8EeG+S7ibVOIhxDmLlGMsS24/hq6P96x+8eBZnfeyZnMP/kuGLpbeIXMA6agzx
JYqhXaQfkrnda1myaVqEh+29bJSEfaWBxrBUsgo/z5BJmEhdsJd9/Wk+K1fofKomLXITfMXJ2Yfm
jF41LfrEvELoKEVoC5kdqiQrkaL49aX+xkZQaFKQsaQaig2u8qScJt/dsnOQZ371rDyLXWn4oV8+
Ojzl9SUziEC/sGU3vDu7d3z6HT9c9/StJ4Shpu+7PnJjML/qHFtrz75JvbWVJ69Oi1exOfdsfWp9
+PhtT15uh+y+cUjMte8qeQaYvC7JPR1xXVnfZemtKgAvER4/Gu9aeqUhfIyGi9C+ytNrTSsD3XlJ
5g4387n69LPKEb8yDmHdgb9hnmyk9hSNrVzYPPNp4plS7trV7p/8zgCcdfpma5f75JkyLGHE4bqz
GPcrQ6K7XuvugYV1CtK9dcBstTvf0fxsEKLxIv/nqusX/7COYQ0n5cngqvNBP6Q7gtWJH2D+z2Le
bf8JCWR9mj9c7+RGhlIrO6PF9azrFf+LT+gotqttTb1sjudsa+sfdrpqckSzrTXakL9OVs1ZsgYl
t3iYkBYlLW20B3M516L4zBn38RprCfbhBgo1LBwt4jVJ9uGWhXg3HdQN2kf/LPfik/a9Riwd0FVN
hvR/Gg5XjCTexvXv0sM8VJv0qGyNw7rPkUp2Zr/57HGnXlyB4jhn5NN2QTY2ygzLmC22z45VGm8L
5IFfP++fbKC6Qi2zmgWoFk+/zQBAFok7uRD6KrvgfGIYjxYqMVMZvda8/fpinzWSdIUCWGNwtMb+
nbxccVE3c7n2Pwhiv5H0xYunELVwd4fV3O27qxlxRIqqfaC/FM7izHf9pICjl0u7jFuqMAw5WcIV
u4fSKZAeqlCZQAOiMEwC8Hterlq+2cVebv0Dy/AflzxZva2qtGctGhqIwyxWGTYHwZeWxGYC7yev
bNrqfztZ/1Uc5f8ta/K6ei/uu+b9vTu+Vv8/BE6ux5j/d+Lkri+i12b+I3Fy/S/+HTmpqv8i3wXE
hCobeHj0tR/278hJxfzXyudY/2JbwaDJP6GfuOZK6va/KHGYDILqlelUrH/c/0ZO6sa/fqfl8Cyr
uDpp2Pw3kZMaRqKTVZJDFP7GVWEAzIi38eRRiZKWKPbCqr1sALQ5V1p1IWfGs26qx7yqr4sRZwzu
KA9KLaK+Lidiui43mehJNE+njaiIskvC9KDnROXKJjIOkqAjv7btG5mY7U0q97YnX9XQR5KJbN/C
iqCZQqjMoLy5nG3A2yI68Vq5DuxySFx9Nho6Il0WlB3FJMRYV5Hib4qe5n5rUdipmAzGoUoCoyuo
BzJEqUlmJX491Jnb5XRGbELI99EyRV6J2WkiKYRAKT1xtXnofNwvsO3C/TQEtYGEt2r1QzFaG4ls
viB29O8CVtcu1FKix2hx0wVQJx8rd+wX6Tx4QhruxfQY6r0vR1GE4N15lKNuFdAESorje6k5D021
SoAYvSLLEciui4w7q0jbNK1XMOoceSIS38VoXaZFPF5oEc3s9gfFpgKmVCRuJ427qZnZ9+s83k39
+GIvtzAcwsvR1oJSd3qXOXkMGjMnuC4tXoAT7Ow4fc+68UEbOZGVQAetLFcogWfDRxEp5dO7bZWE
jHM7vLR7zcNK8oFu/wqV8orHsHNhHO8d3RF+qspbOYkxv0X4ytqJ/lBlyC+L+RMGbhiEebzVQqM4
lA7ScYlfey4u5BBJY4PS3csnJ/Gy+KBUbVDVkKedmUjF1KyEK7f9bZWJDaM2jowGcpsSbnCZdNZ+
sq29GCGx1mVTealNFdKT7bzk4NIiDVoMTpxbraexNM7Dk2bi3Vpq5zIiBtRbbDaoKEKGp5bMMx2C
pqsUumI3jz+KRvtFt8L2lCZ+7DL1WQlf+lrwTGU/E42kNN6MLqhsO5hDtfNgYtDzOzjdVjWqaWP2
EtoUWKRANTM3QRnDQ2F+c6TxUUjOTVelD0mNhQjLOvLKvtzCTv2eSWAC4tFS3EJuAhVWs5uqYFCb
Dhh1nyFehLcMPRu70cpVnRp0vt30JAp72BeDczU19EBsJfWX66E0xSYcMAmFZMh5KixxflENoKDx
WOlpdsmZiMi5TZveqD3eq+YtbpmMmGJGMoxCNrfQctHQ1rezORxT/UWVG9VXsHxUcml4HOACLSuQ
jRojei+CZKfUbDZLpDxlZVQQLw6tdCZcfqNgOPDmrt6JATvmNP6w7ewGOa1Jq6cgoh7JVq4WkRvX
0daQ3hwYMBdJC416acA59VH9rTCmfJMrg+lO1iJt1Lj0m3rC4zMI8lgnaaHpik7fii2YkYPuth3u
kSUXuVct9nuWSrsajIM/o/x0NSdV/chYRj+zlGozRw6Ze475g4TN+zBBiU2aL2GFtYHADYvI2AJE
HkYnxnkXDwfZQW6rfdMJc953LThaE1bn2DYFtFz5tpvwcgF3LxYEeg4FLRxvonGN1oaqa8ffdNBV
AQjv10zKXsYIxSWOXLjvk/WaVrnfJ/FTBXElKBGRuI2lX4fIFt24zzeQKNawxb7wDaHk0Iq5y+vj
PS2Kry5VvWmzjCbudGVxqPS0GQYOcIvFaOKNgpQ2tjPQSDSCizGFq05L2OuHdTWrcHYpMqQs/EID
2GB3mEmsFM13LUSbplUE0Ss2SG9Vsvy5R4zcjNg60hTH6yiZj5LWXaRQ4qdBggoV4gyx7QrIWLSz
ZfFMdLsBI7xsYHjb21CNFn7NcvZC1XJNy64uiGi4nOQMLO6QMkmdbzornC/T4TEVZr+ppc7wFPvH
AlfdFS3o9qms30SPHqSwbgw5e7Fiae8Q0nFp1/o+HkAeipboz3hwzC29ANsjvzHa6SJ+7Am0o60c
Wpu5S7PgtlcxuhkTxF0tVSQU0mQdD9ND1LMG9Iy43ErrcnKJb+tMupoSZ/YqAaiukcSjltdbiNZI
7kWDfLuQnpSs2Ba8pNFIcq8K1/dSo3nvZZZk8cD+DG0r2XQQ7uk2Sp1Zu50hrxGJ4JuT0n53lpEO
gPHWS+QSdEPttlZ7RWI8+HXwqbhpkHFnKrnAV1WHRS0Py8aT1A6zmpgQOtsXDmltW7TtYJ1NcZtq
NZmTwFyV4dk2+yUgqZItIspQr7MuaEaUu3BBntMMvIg9LHDjl9KVRislzdi+nbpyX8+DGfRaQSiP
HG+zybxHvIjF0o4wuhHak8/PuL9yMOtvUwi+erRfMhKMAoz020qtKi9O8MJ1YXxoNJ6bNGR0qEyo
gnGfyV6aPYexcm8nfYQ0FOp2W6CV702xLicAu5rqTp3H3J16j2l0DjQFvmjKHWM54Imd8m+22b1F
ht1iQMnB6Fo/ZwUoWRgumD5mFactp4EesqI01i6yZsMd+9UPw56eTRHlQou/rpKMXY2wWtYRMOsT
rlqzx6Xo8AfOnXhTZPCyldmskG3GgiTPeEnG4miEzxGK/jmn/17RVeCndKt6AA1bPA4CuwOpUYUb
z82h6UIC8jLLwOFTYkRhAlSvGTl2HwcRTGbPZI3tc7FDEmT4htnnrkoMt1s6WJ7h87euPYYbO+4u
bU3cS4v27lgJKFYNx1wDQLB51m18qbLKk5jiG0QEfafK0OeN5nqkTuAtyDZOLAQVgUeQYOGPSxd6
mX40Db0OZrnAxtVWClbG7/CkcahmQ+05WfwD/9W1FVEyLdOk+UIQo5LOgQjXAXqOVUfPGI1UCYLv
onlhOUA+I7DUyfu2r01vCrvGVZvuro3qGWJc7KpRlbvhsA9bwUujWd+sOl+tYea2jNXO1+YF1k0D
bd0EqN63d8MYDZt4xGmVK9O+VJkZAZABOctsqjOkG6nrWP8b5ZD0gOVB3RxkYqWC2eShKcRdPjuL
l7THGq+c62gh8u44yEImOhaGvKJkQbbWfPMuC+/rBWtipemNG/b6BbbBAMPwvrBLLC/cR2Nsnxxp
jSZooJDZ4+2aSVAtiU89LPtV11xK4XI3W92GYFEVBbvxs5xmfucen2+iMO2zjzUBna6Tf1ez5Foh
asXVauNSisrB6won8RvcdqXRsiAa0hZdMOENZnog0hdHY1pe6OGdzraMv2uoSAzoYLoyOZTwIVKV
SUdnUfdWyFO6zM+FXEGwx8bo6+udGBdv0qcQFAd3Fq8hbEL8mD4Z9vD9yxTRWyk7TCHsRsMltChe
mwP4Ux5qU9jHIix32hyP14v0XWelgjQefbP7fF/hrqDg6EE4TLYHB/lyGrwYFzSTv/nNBOFSOu2d
Q3tRjSkjjPA9ZQKAe868d0jLMSSCOcOXWeYzz5V0KCVRefpgkgEwWarvKNV9OAq/Sl6LvFyjIJbB
X8uaxEyuijjbNilh6hXjipmyeFGAnUdGTOUwdr8ctQlMIgdWc4mHHPzC6MwflGBUrXF7iEayUNVS
4W5CZB9V53IKH0zistxeT18X4hkmGbCTNT/RySv9WGMqRI8D3wOxCnVmWX5mFA8lw1/tfY6rZecI
qyOjnh0nz7fU7pskNO8tsDxe2Mkh9m17J9KYAUu+dK41r3Yu6bJrG3MXy+Wzlrag5GHPDxXvfVQm
Px21Is8k/p5WLc1gE0i5hatLm7CqTX37gAXnJatE6EkO6He5Vn18hoGxVACOtLH1c/NZHnoV127q
ytUwkgJo/UyLdc9kNDZGkBRa5VVPF/IMysgN7eUteZEzS6z9jK1ssTaC3sJTZIjOjXO0g7PcHpna
XrRti62lzQ9DGFlerWJRDDu0cqHxPuX5dKnxAO3bkW2xnVwkv16bGYB8MpYGqfxpR/Ibvhh6/AkZ
ujlOxTniX5tpZygCy1ArsOSlhdiUIwxhGRLBuHpCFPOHaVcytxErkS6h09OJH6jy1ehfpmMwUMuq
c8yQdsmyDewG9khVcecIZ4uT0RfR/FkRTDikXASKFV+WjjVi4ZuQeE7cpl6XtqJv4R1MF6E1aFu1
HS8ig6lmrxnTVsfTOaoPRPAaQaKENHraAT17gatJt5dXYy6prmvqxaoYYe4rfj3aTxqVryGim1Ey
ghwQmKuat8pk/Mrz5l6il5KpzmE21ZzzAO8oigLNbRIsR/wKrrr+bczyEej6uKns8S2UMPuYYA5C
OU38seXm9bW1DxOJzmfDwlovXmiSO50XwAzqKeSp6S5nG+aYMCDP284cpKrA8MbhMhbJbVJm90PG
WqCVAFiszrq3CR+O6/wxHR1lg+10b+Oc465fTouju1NEZMCQtrsM3IJwoEtjWkt045hU0kNrFdfl
Ir4z7nfc0KsAAkDHyaVNXoW7PDUT+n+8G4YQl8aA39d4y0VkupaZv7XUEuQXL/fMuIME7kjCEbEx
x58cfFmn0/JhsTVGVWmIKdb6MdmT6aqp9TiyIqZdSTCqmfmjyal7IqjC7cMoxdsZg1NJLoyaaAZD
iXeOzXsv9CLZWym2aUkmNShe+t6fow6ihqPuIB27xYJH0OH7uZVhDptEjZBSq9mG5BEtUGfV9rAc
sutpl3bVWxu9xf3cToybqwEHWnPVNBUcCWESQlPbrDO5A5uAQkSyMTEbsurTvblVUoeNoG0Wd8yJ
rGbjkeKVulIsPFaFcq2rSeeVSfS9R8cSFOPIoWIk3K7tY8gCw4taOD+iJ00bNer2WGByq5/1ngqn
NcdbpSkGz2oc7E7zsJ9UDhPFuICilTWMkJN8EYEYJurFwJucGj0X5IkokuFWRdwRLPGdwG4pa7Qm
2KsXosOb5JkH/iiL6JuuTTtb9Hjihl02XGiato3T7NiszU5ej/hOBYDhlhzJi5zfu/OnRt9y3z3W
vzttvibgqtYIIeKI0aIb6LXAzJxdMxm7415f4fmFKW/mJdy3inRTS0Ow9MPtqPhha96r03KsY/sY
Gf0vsw/g7jHDweDv6GZEo1fslzHeNOXBlmnoEOy9rwjz8E2zPTaR85An4wYVo99q7Kt5GT9DavkR
qolXlinzJ40mgcRZKE3UzLMl50fd29pWCfeJOl0TCHKjqpiiswCXhydHGRHa3YUzqd+7Go82R4Hb
Xpsussi6KBPzl0NtqwP8qCfSguz8ljHiQaqywzAO+5TtUKMmXJzuppkdD9xLZUnPda8Ro9K+UwVe
GVZxEVn2jRnSe2rS/Ju5REcxHh1t2Ksa87oh3kqydFtXFxr7oOVYYNISPFgV6pdIXq4Na2xcoFg/
dWfZTQuFXYUdOQFqxsbvZ1O7iXRXl/uLIc/varm+MKJ6cKmDX/PSelL0GHOl8tBQ/y7JuKt0Tph6
OcxgEyQZMHZmkUMRL+NFVUQXGUVC2lzEyhZePTbA0t7mq2d81CmPVAkL6br/NUDs3ViSTaoOqDYo
39d8Ln0TitwMDGAwRZsWbs//o6ROLpRwTHbllN7lBHbBKprJidHHOw0ICRkQdMHKDrc1qRORwrS+
w4rKXBPxkRChm1Y8Rk0u/ZCF9Daq7KdmRd+gY8lbzLe+1S6jcrqMR2cjDdrgN31+ORaqX696aFuN
XipdPRih+n3i5pcgDbRKJfwgmzdxhq+y7t6twd4vWXExdPom4ap1DHbZyX8tMg0cSyXkXuIjk5iO
w1tzjbtCYcpnQ1ehVLtAvYKDWiIeO72QZy0OJsU+mq3EvaKC8kMTm1TlBIMkbrPU+pnPzRUxEHsO
bpvQxH06lPqLrBR7g9SmjMQHk3wMvQ/yDDCDJWmBVnTbOV5u4EXvRh3TNmY9P2mfQFNyKpLHnWRX
nH2GZCfp2jGV3pfs2Y7vUs0MBtV6shwoAwL7pLSUFecIsCeDECxBsn2vVnQmB+02dozwWKt1kNj9
t8mMLmfzBhTzZRRT8gszSw+ZsZ2WnNXXzr8toVR5GjQzfvRVJ5r7eWh7sUK8jsYpS56xpmiEyjjF
rZpK34aWkfy2nqsbOwcB0JaauutoKAld/uX0mOabGjNm5lhBXtPRLWF4RxmNoAbrNOkPzz2nYcXG
ZYz+MIFLDUIkmltEdw7HKKPAj644zSZaqD85J0LgmvEjsrC1Cihbm/q6rM0tiVl3KL79oe4HzywX
Y4/jFvV4T3u4sTx7WbcCrb6SKoUbzHkO5NOTWRu7iZLAL9vxrlqRHgrtorach+9p+FqaHelAjnXb
aoKEpppQ5IHzSZtRjdHWyUjAtOhHOoyd1YxAlGR4TQFHwZVIUZXhd9fgwwh9oD3QOHS8I76TNqmP
bU7wWc/hMzR+0UK5kHNEgV3b/WxMXrNoidxIp5qsSpMUjynvQQYMlt83/eSHktH55VxgKJ1mrtRH
P8ylpa0uSppE/PyqA++hKcvCK4rqTUmb7wmt2x07R9A3MysYS/xNJrWRL4rkNdHaG9PkDJBqD1Vt
cAqV6XHnDhCpOrHw7M7jUWanqw1OQyIyrtuyKS446+mVylke3lgsrkwBo7crEUv21Xg07NL25ZSP
EuVqvoubFV5QLlf5lF4RhQL1I6voLMchSaJEw4wd6JXCQFQ6KMp8rdSGs2vl6U3Qk4vwH6DsYCdu
jO6HNtJDHQSce6WtfmZtr21FCBhxqQ8txfZNNfDy9pn8nZi/H2U+hN4w0QRWE+ctr41NvXrr7cIz
G9YMyeRQZ9MnGrOwuZJ0quccQVMCRcBrk/ZtlpWHtmXlCk3zUBbE4MgmGSxEmiHnhFbQCV6QJeeA
kSXsIQaBCOgZualG05tBJljACoSWXcmsNkU36gI7JCGsCEKTiJhl/JUM6xE6XUwfqLkgXnFcwOmt
5umqSXwtI12GfjW/EcfalAbFts7xY1TpSAlENAqzvdYbU7r/kzzTfFS1LHCmxfRCmyJXA7mRxvqt
xANeLfWFPkdXkgVli+8+4eiXJY/GKio8GkMSXZntqLFH1NWwlTop8+qOtDEbNxqCWHOTReZrZIjt
4ITzilF7xRvlaQjSyMzSCHYT+juBaOBvlwhXsYgZfJQqLAbo5kYlACAU2a7sEcd0w5C5qioH5Uyr
oTVjX2t5IvusByQc/awTIo80s9s4NQfZNrQWXxBN1trTDzMF2Yv3rw+KHmyU0DXPGUB71QDuXRyy
fVDr0bWdi61coXfi9eLhnOmRGU1Loow0zx7HZtLyzPnNKSKL6g1QLjwdDuKcClMr3dNavooZANDw
AB4ipfEa0AXwmcimIu7fFJPYkjq+HmsKzbEv9ia77yXu/0NbjSk3ESFQRiy1VS7NVasPvFG0+ILe
tC9rLb7EaHqdhhR+bUP4CVN1L4GfYjPnHltealo/W26Qqiy6q+7yMiVDkAMhlA5uwCRF4aarsxut
Hq/KavCiJmVAwQrPSVYKIQXJlyuWt5mqJ1H3BzVO/FkGnUOt7ewq5Ta8loXd3zA1wzDJD8g4ChVE
TlhhVsFio4C8LI30Z9TbNrSebSEw+JjOrahboohk8SIRQEQUHuyDXHgW0INxIW7DEMsh7OraE4PZ
I7lfDdGmTHqPpEXXymLeqYkiOJ61wCJrU9m3lrjtHH30eGDcNipoWcbfRVhclZA/L5HupXZhX62+
+Mbh1e9mZik0FhpPmW3fcAY6QGp5JZlG5zrlkAXqWqrCbfBFyOCetqtGWhE1hEIgR98XjmcJjscN
TELP6JkcDQC8u+xewd5No2o+TPRKK7qqQFKOSpfXHuz8oBRKiktf3aVyisadd68eOUaLmq63RfPf
WyijCa6T197ZTRunl62ejfxnGzvyFyVMt3LRjB5TO/RJbT1tE2lBLTnwnvaxdGtovKtDAY/RNKXN
ABjKMwaGqXFqvPatMxzyZej5Qq+RRheebtG0y+VmN6jAl0J5Zso38ZG0/NkhblXScPMPy5PsgPdb
WdB0bK2dvqbjKTzEbj0RGl51KlsUkv5JfV04ya1Hg/e0M+FCSBmMJOYVsolxcnZ6YGUDXOWx7L2l
pkM6LembHU+PlVhXcorA1AJmlbD/To1B8JTT7JqEUtzoqhdWFImWQeQEpnAGBO8rcqRizpvWuD3S
cdPpVn8c+jxQDIYkmfCj6dBVU+3qqf6cNlq1XRbFAd8FkTCfZTJAm2unZPog2vgt1YT0P5Sd15Lc
SJamX2Ws79EGLdam+yK0Sp3JTPIGllRwSHfA4VBPv1+wZ3eLrJ7ijlkbm2SRzAwEwnHOL/c9G1hX
F99at0lPKWL6lkjvZY5Y8nzIj2VWydrJrNuCfoE15KpCjS9eskgBAA5evDPKvuYfPM5hP/A4rhPW
cKSR4rqcFVEMaRh/Kh3NcpdyK8mZbDQSfS7CTtUOShLMt7sxVtuvfR/tes7GTj2FOOcLqRlACQjV
+lWRYQgQDvR3Nvg5n2cu5RhvFVhXNqDdC6/KHdKeaPxdkJzY+lR0/ZemBzWpATkBbvRLntpgMk4m
V4uP44leR2cjGLRgjOEph7Ctz9c2xVqTu9r0RBjFJlh5glWAe3ZtleQQZIrtJgOYD7oHvLkgHe3H
ZKz6D51lnmM61rRJCT8xDE+CuJaN11zZaj69h9SkJ+66HkiyCXm6lusm5TQwCkrCrvR+CJm8ktoi
+iq0nB2cNNyBza5aVmm8cwfx1FnWKZQOyd3K/6YwSqxRDkeraiYvPG+e4kyHh9aNP9FEQDZRMDRb
lWbbsO0IUpzDElAp+qgZYMdYPg9Vehc4bEVj/OIWkJT+/JL45m5uysdI0AGNF8YdiWaLDT2+KfFV
tIwBqeKvrwjcS6l3VeFjFn2e46CGgGFDpjXxsWTgrFvgE6gUzovxPkkoD2bSQycTbOdo2UXS5eEc
mS9SR0crly9lHH+wGoByGOAX1Q9ns5Rnp+ofh1re1LLYJYk40ElwQ3LyNsvrLyocvkvdfZ2d9iPw
9KoPlycX1B5BOpiWH6L+b4Fch4wQpswDGlSkwfRKputiJO6idR0WN7YMZoIelTunuQOFJiof3LDL
7T2S1w9F2jyUdvZhWtRBxOV57Mh+KjWBbZocx7YlfLueiECbk2+U157cmR3Ug9LwU3azurX3Q3sL
rPpkiA041CEzODWqLk9njyy/1lu2Qx+OEC0ddHytWBzD8pBHhk46AjfXSdlIMJmRMOUixKrjIShw
K3rLhD1Q4UC04jOJrPsB2oUwmCHZehHkeQ0ydec0kL3SUvE6n+b+rEW8Cm3R36aaSTOcO2JuFHWm
XlTmuPr7t6IswktU+c+0TdakFw6spiR57vo5T24z8pL4rY3lhc5tOJJK2vfjqYGV3PdmpiPBD245
IPYkaTRHk1GXGhAWuMuTKwMXm2lb1wuFt6XaeY3tA9QyikdePV+KvFv2gSCfMBvt8CayX4ZVXDuU
I87TazQzJ+ko9TfguY+wRMvOXsg3SxdCeeAyGEr1LqkZLhbR7ScznCtS81aSwMtSsMeP0fgY5TmZ
zUGXcld226UI7XWv6bYwZq9TiEDge3iqEbhlTgY64695LewOE7dTbjyL4j7rvYhCWFpPfHQZjiKT
dCDtfHp6eELBbBmrUK2szvc2w8SEit0bKQKfzE3F/LueELpsXV+/dqlFgSqaVELzMgQlVAnvsti8
Jdfonis35fR5c0/DNAhS82Ts/NhqjyeznVb7ybGbcyKmhVCmvCYrkAsmeJKsqZlN9tfGUrjToato
U3Cz5yzrX8k3zvbF6FMtGQ8PMl8ywKLpGVIGGAYC4WrJqoVBqVPJ4BBW+WVs7eYQN+F8dlvEeqJW
+0Fn9QeZfbPCaTmZvGLIWNq9MzZsuKOPjECNAys05dgxBdgD+MC6HX2XfbZaOG7sBlOJIch1ro5T
V287ntjHOHN3UWqiTWBFaxH3wa6z1DGb0vaQJoysnfEeVaV2lY76y+j74YooSmQLCLiA01EVof1L
r0Wb4MFTe5cWJD+1el5uPSOnVdKm7rlfeJoWxqmPWejsvQLnYDpllzgbvxYjfJq12Hsh96ZEFQj1
567gtEFdOsBZST/BeZLq2dagUQHw26lKi3WCP4ynXwVyVmnYX2EhkhHFrlqOpedZR9V8CNLpZUyT
F89gNUs41J3MSx4z5fDwdtNgPYY9iBa9HkjvrRvD7EDUMItJVIhNxpR8KMP8Fhh7IAi3IUJwYXem
MXG8RvepXUA7RlsxTNSkf7k01t7UZNqQVFWRWTZEyyUbUGjh1rBgHkkqHCRP/9yfLioL/W2YUhQu
NIx51NjkxI51vK3s8a024I9F0S9I0u6n6zjraN1tPW9+GTsIiLTtn1zvW9gRWlcYCnMTnRWUnJtq
1ZCkWfnWh9KKoJE7cMUpnT+WdUUpZ+qYXTFmH8KMKdlacvtCYHAa1jz2wWsPhAHmB+fViuIPOguL
A2ivxccfhNq4+ZG85BghlAOEAeozwz1bRezSCMq5G8lwr4h9XFXtgMxoDO6DrNnlQWLtq4zWI4Dg
NB3czewasw7rOw4IcmBHvnErDaK13QJPtwEDLP3j6zqnFZvl6xy1jQFNrW7tMF21Qx9tFzs89oYn
HBQ1k0U8AyhbiPVseR+19iUdm/fJ0VtvDo8TLMPsW4c5jvRBxhePiRDxlX5f1FVvILz3jBRHvl9r
67TxaXIZuK+TYWHR7BG8YnoApQouNLlOJ4/Mo2xo612RMYEmV9mJG2h7E0TisytYIJsq29u1efHZ
KBU4uCezeypEl60z8nl19INNhWoYIXVQtBnrilLkfO87wqzn0W3p2hmKU8bDWTSKFFfQcFJ95Ysu
6NOl824VGs+A+sXJpoLFt6WV7GGnDoOZjlX0VnAytHnGY4RLyF1DeoAtNoKs2WPCBrVYaP9c2nPW
xUBwXRhj/4zEW1Lz8HJ9WImgv/rKC5qaoRr3Yh7xExXpWuRkYYVy3o4dOJcv11mZj5vecj4y9VOu
nnrfCWyM91lEXO4EwNPMS3YsrHbeBuAuQHFYHXepH2KY7d09ih0qDhruUDsH1lsU0rAhS9aTTXmw
EwDhUWezMsUMfVoW5pSVlxEJ9lNazrfdPB5YvRhiijuENxlhJ/adZyPBQWx8Kr0anLovt12q76GJ
GBZVEEBKod8vodKDZN7Mk/WZmAc2MghX28yXmY495jYMDb7TfO+94HFoMoRctEEphBNYjTOCqpN+
Z/py79ptg88G9QpRuisRvjpBpT8IG4y0lHwo7MlnnHBPYRfsI58OcKupYsLhbnVX5TcVTO9msJeb
aYDjrXWfHtp8ayXpOo/Lo+dXeMoM6a62jMii8SP6g7gLAs+5CZuCel8hAqqRxanMIYzDJkaSolS9
5/i5tzMZk7PO6hAjQKEj+lyHrntKqDvZSGBUxlONs8F0+c5Q51ODjq7jgQoqJU/8rVKynTseJVN6
th4EE8U6HKYTnUMf6uvcagqfTbIc3pOEqckQB1ai4lu5tXiNe4h8u0ug+3AuIoe4dtpNO0c7d5aI
huOIcpDuF+vcgpcweKhbM5EyaNbpREn3VBbvcVUgVyhYdD26luDYig91UuaHqCdygymG0CvfJs4v
vE0TtA40ekNF+h1P9DB7Zi5W1GFpSOIeIUDbL5Q3i3Priq+2inI0hHKfux8IwL1xxChWEFse6of2
cR7su4oTdQc3TVElocIlAQSY5k6pCd1Nbyck/ZLCxCnkE1Ph1V/7EiKXDf9dpuVbl3vBlmGRkOiY
USnXkbPxPQY9i4i2YkFClsDCJh0Jk0vCQzxRM8lTKfVQI3s1eo1bBVKIoOHaRZ9Ar9UgBI2dPYSk
J+6bztWbvM9fnDbNXvO4ebTxD/Ki1mYgCtruPUlaIlmSNuz1wia+DSaOplg0KUXtsJ7aExPTzfiR
zLur4dkO1rz5FRtSMBK3aOb1IPmUyZJuBCJMt3WCZbEmWjB1OVc8VHDslGdGFeJdB9dsknFYB5Ua
zjpFL48kTc3zDXGOwy6BsQjm1GYqB+B2snA/EUivZxu5DTRBaXq0/nzWlANNLVMRbH0ZQtiU6bVL
myfFqALKsU21abylWNteBZUx1bcM0mpT4evLquLNuQqNNZKpMDCHZUhvLLTaKyjYu6RW03oOGRpV
iqquLKZg4/jyvbHSeV3sYRccrJB1F0M1cfyNofXoRwQ2RoFH3g+KMX8is1yVQ3iwanl2RAf7x0lL
yek5zMXHOW3VZkrHT4Qe52RLIjKdxBpsPieItX3ws1s7g9popuRhCBltq9FFrUZiuN95JLRHSbGz
sn6vUmK/65ZkTRASb6juSiPtde5AroGY5KV/r/r4syz9G9h3hAFuQGd5hwZ3LpFDFbW1h5ov9zNB
7LppXfAHj0h++dyBsaNiaoBIuZdWlbGRPMzZs5lTFmMn85HCGFgkp9vLxLn3zQTnkM352a9N8ZiF
6kF5qIezvNxXFv7VobfUrbR7F3YBWCLPGjKCr5HcCW0nJEFtZ6tZOdnN0BfHWc1vgWPeNWD/aorF
CQjtXbezf5Jd/sz/H2tSqT424nvSImOoquijJ+Nru1jMrZrokRHXPC+oHh0kD37p7nt7Ukzs7n5p
QvTJXHjUmauoV9Y6a4GCS2LwAby4+3iHBgR3q8kJ9k0oSO/F0yEa+s6vgibaX12vhG9j4HGrm6Sl
8SxYOp5+8SfMPEha5CZypq99SGjFOLKJevF3xtePKTHjtg/eTYg613WBD4tPgnz/2bMeK7QrHAQp
mZzFiIpnhIui6E4kFTRSnT41Ded3Ybkb9BdfraHe+bgtQ7vgk3Vd6x3lHzuy2r0pQT08pO0KTKVm
J0gO0sUuIBFKS9+zTnPevAlfEGeLxCcQ5sUioHqbYyNHGyHEpiLo/KGCibSmK88R9XdLtI2EXzzD
wSeIqjP24EWhdUBhEDp9v6lnLOZ6Zsqor7mlmeDa6Ngd9qMbInNuqnNahve5AZTOsrqigKi+8Zs+
QWprvYRVuzOhxUE4D5tlRAcK+uEia2nWMnGrTThxEnKJnA6ZjOfScWJiJINxyxGeBe1FRtn32FaG
hdN+syx7F/sM1JPUX62635XROK+1E31a5Lulgq+E11i8TDid0V4OHtGPzPHdfR0On2QX3PV4i9bR
IB+1f31/k3hXXBUiMxKBrmqKLfBmLyvCneuXfrB5jNM50GfoFbiyq6BAWatn8yXrggyN4bDsW/9b
NZVcZbTb/MZKXOXN/gL4l7QjEyZNEXXNGlTKYn09ngKjvudhepuGaiYTYmI+KM29n0vvGJsI6UGm
PlwRHz1Wm1qU67JdDqNA95oO5ZNeLAX35n0iJX89Jt7LGLvlbiogPpJGz6vG4SlZNsgMEvJo/Igg
b+w0x5I9gpfKkBNP8XNadFt7ETcZW/0oUeQ7Kmee9KJDxQZk+0fuXAzfnBRrFXbvs4TzWUjH964N
KdCNw6F2sk8WWbUCDQBEl/c5LadPAxqBQip7HZTeuWi7r6nUmsJwZwX945yLynlBbBBRSVK9CGuS
28CaTmgA8p32YL/pBoO6rLBOBstr75S0UTj2oevs4Dae5iPh4ix3GV0KgfmQoMsivigBKxhytcdE
ve9GlIrdbJW7soRFLa08XJtkvuvh5jwr9FAxAlGXE8HYCZ/2VoQPbiXtfVQSddC5LS0jwkVf76Nc
VKKeNpIPtNSICtGY2odshtJLpN7YuvhIIMqtAqtZ+XX42e8dVg+Vf/PjZjV4ebDXNcNXPLbsEMtz
7sTiBo0oWKPyb4boMDrWcy2hqlP70Ro7kgZMscsKBhiVYarRrK0TIBsUIcEMpPRKCSZEj0DmKqK+
hx09RWTL0gVU99RF1beTbGgCib8oeq5PITeL5Pfp9ggO0I3Xdds+9xpQ2fU+jfiZNsYkr5a9FDv8
QDzM4J2C3ML9C0UdeMue6byFJJnfI3+4r6fpUwJUhIYHPWgQTBsdhJfMQk5NkMq7Ow8n34rckz3F
BQEqyXTIR/uz8iVT5JxkOzEHe99KikuffnJFsOzSZHnN5xyojnwV6WREwmdis1CfChI2pnxwY0+w
7Y3LSajC3jVWVNHE5LPcd+29DKJ/5R/8j2x2z7Lmf786575M/+uLZKLi6/f//G+deNcv9H//mP7n
j38k+yY37/37T7/YNn3eo4L51s2P3/B59v/8T/7mf/3J/9//+B/ffvwrxOJ++8ffvsDt99d/Lctl
80e3XIL/9L+31+2/dfV785O97voXvr3r/h9/c4K/21gAUMwk2OiSq3v+X+a64O8xnnlqFfGvEnwa
XMOA/stcF/B3QgLWkwT9N61aEZ7d/2Oui/7uRgEZSF7gBQ5/P/ifmOv+lJzhXPUWju/zfdEShrfu
Z3PwEqU1DoSFEcqH2kwRuO2GMPJpyDHDRi8x3gaPzqXKzOqGgXnZFxVTwlI2zX3m2EePGhLcbzpH
3hbeeG2aH3wO98s1r49sb+Vuf/wyAlrZm278Wi6ZvltaX216YJ0tavPjHy78PQLOTDb/0Zj6XuZN
r//xN48r85OjmhcUYQeO7SAIQqKorv/9D27naNRlYWU05zQqercWPz0n1x8ChZQjMW+xK5HZz1F5
7WFhy+/T4ZJmcrwg6ierIipwFwCy5H1yKXQ2gOnK+S5F7teLq0GuSv29cqAl+2WI1q4U4BZZF19C
34ZK/ULNAWeg3DlhNt7UOQq21K3pSGiW34Vh/WrYdWw8/uQ9eolLWJrt/RIS2PsUMKiQ0ocJ/8iu
8+zyUinEO1Y+VIeYtmhTIVqsC/emCyN0rrSrnFnke9j6gnCheXqHx4pWXA55284m28XDbD/aaevd
DDq8sQoLX4Aag3NuWck6qyQrm3vVhMQt2s1cA/6UHlREheHnr9/BPzmheWmc9TFVwry+MP41gGiw
ZdW2Mwwj+9fGaqfwOIDWfRilRJk4xsidZsiVAPo2nlV2DpAUq+sz/a+/jT8Fmvz4NtxrmoJvg1JE
v3wy9DRODGVgBQyTyZ7QNurB5qo/O6P/UlAPcUkTWoTE9WdXj8NeN+pV5CriukVPSfAgrCE5Scze
px8/m8hO+NfPsjDCODiE1xIE012c7loQd91RjB6Xfc0B9buX8qsvn5fCDejjUMBy4QEw/PyZUKMa
l8HSOB5trzv4XsYXo8HidswjGjxaJzhHUxftJxT46SpOYbQzFNcIbb3wZGmkGEqlC8xi3iZbmUjY
Wu5qMsHfMLKmt/YYeBd6yKoLvO9vwgvcf/OtRyD7NuV6GID/1CapYUpmVznl2lhq3vZUA51771FX
uXP68QvjQnf9+NkiJZSv1PMhv76i//fDsqTBeS6wYLV5Hu9+HEFVR+PG2J0bXxEcjjPxr2+ef3cP
c65znDp89wlhML9ccUTJMd3gNTOxR8QliHgdIPgYCobajBFsU2XF17pzkmMNcr0P/e+2Vf7mKPyR
9PSvE/L49R9/i7hmdFTSOhiSlB75fvTLGTEttgkrjyKfiR18R0PmlyAusfE1Ibal3rcvSeaycOQu
ErU2v49gaX9z5zl/PqaItQg8l0cfpxTr2s/XYZjpsJhKYuHLqgoQdPbextIViRoIKZyKzrFY6s9h
4bFCJ1Z2zjXeVW988FvKLKZcPU2NmPARpaSRE6Nij7KcGblN+ZtmyH9zqeiv9Igfi8jPDcLoehv+
4anReNqNXTVVkKyItx3Li246x11OLp07NGu2lzYako2PaOYi6qdOOuI3Wfo/rsTPbxb3CV86CMjb
duJfD/TIckoABFcCgh0cP8ufJoG/zbc/lFXZfoQdpAWmxWcmjX6ZQ+Fuw9lyjwFaa1TgziXSZbMr
rw67tEnsSx8jUgH3Els7ZSlIOBPAo1gEiz58tHUXscYk/hGQvN/R2B6qRL5FKGWIlkAX4SSZ91IP
c0SYjHx1SwgrO1z8W7eLLEQZutz+ODSmsP9dktiPVKqfLwMxBDy9XdoaiQ9wfjl1yxjEtE9nuY6L
k2ijhU0oGe1boSP7ljrDG9oTB4Sq1ckMWmPFsp8B470XtHnnpeqqE3kqoOY1Iz1HVnYDIgcsO0XH
vkczkuci2f/1J52Ug1/GjYigKZ7CNjNURDLOzzfOQqS9mHg8rpPrw7Jv7Xwfjm526bzW8BqSt7Gn
jJ7LeFt1w/e//trXUI5frxUnDKMFjyifOuafvzamDZ9cBEo5RsQSsHWjla8WD1uu9kz9zLfMh8lG
kvfXX/VPAUgOZSEMHhj9HW5UO/jlJfepMzGcZdcva6GEe29MEe8ytt3NlKDDkmFnX7qGYHp/TraV
8eZN5oc071RoVDuBkqnG5EOR1YJD3Dtcx9wnfR6qrvufPzsiUusDEqkYbBmWfknyIXkBa4ni+ojI
tT/jJARhQXjkmvCl8ES9kwEi5anWD4UFuzh6tl6TX7A3Q4vw3e7wnrt10JMjsXxWYVveTKar70yp
Qe3TtH+yF1jl3/ey/Jt3NXJ93414gBCw8etR1DpxRnAA/VJebVe7LCduImS3030bbDqQ/QMZn/Hm
r9/TPw87BKGzojAhcFy7/PTnW8nQHFosXMIViigOa4f4AdOfSnd6SBDk5OQXkQAjnVWIzjqGMSQT
p6aNzqYCMY5ASOLqvreLp1lnn5NSk8/Us4DWKf4zkOq+tfYmRRVRlChAUqRLVhD85nPo/+mDyPMl
iiggvp6ivIJrhsgfTnDJO2d5A15edJHDc9JE+xmnAjiLgegSFHsRU3ZrF2Fytmqv2yIBfF/Qrx/m
NjQP7PBPvXLkW29N7r50SXboBrpY64XCvj62z25S9icLpzbxzqz+S/4UdJb92HYW3YZ0ZN14bHjb
Fgmmi1Tq3krqELoN+LjJarS2NNaWyqs+BIUn0ZaN8UUtQlJKN91ZOCHW0nbaA/ypvlPR9l9jGJvv
TNEdCyNjZ/kwpm58aEmpwKcFbfnXb/+PeJ+fThI+JhCmoYd40P/z0uRJjL0UW6FD9XHWxoUVbVNp
kpOOm2SjlmaLnwUSiXSiWWlUgYqo2cb3P6bQj6euRCLlIbqqDK2VpSVg8ziReGTnIE1lvPUzfJ12
7h8LVUerYkpjpLW3nARGKoWlre4fAtOCPTvTnqRp/+zJig1mRG031FnyHM/WZllE/NCaqd3Fnsl/
c/M4ya8JMz/aLcDUXPAc+oX9X+6eYcqXuPDqZZ1XlrOyZOjcw4mci94Sr7TiglGSvPtU18TJqn4Z
37pKfBv15G7hCAa0ZzlZKm6D6JnAmXkLCEkzXdzMt6WfNDj7UK14JqAUpLNOprame5iu+d44JxHF
+kA6iX4QeFofXI1dwJeIAktL+peole9e13zW3fhGwom+K4WmHrYb270VuCsyiYsXPHUgZD08aU3j
XGKD2i2zdJ7hgdHq8JYAHSNP9j1HHz3lyqeqyJ7GOnU2oVdYFw+X6NlJaGfLI5Wd2is+id0K0U83
9wiWVtC6KJOvf9GMeD4Vuomj4fcHo5yTr0q9olmqOdQ9yhFUGvZdWJuF4JogxEGJa7G1quS6Vw7b
MWpBsEyG00Vhe6lj9zMa/+QO4ds2QZl2k4r5BIYO+4pA4RwAyCPMzD5JX3x3hyHeTbEi0LOibAtk
r8X5y07/Y5qsStQ6uLqwadJPzELiOLcdgTerDqWzIBrjbfIPPx6SreciU6XxDS2hyW9HK75HfRFu
eYTIWxFcY0nK8TPRDXLehTauP+HRID2PzuXHD1MTOpc6sR/nKhIf+eZOIjQw6974krKOb8YKVugH
6NDKIT3L/j0s3VtXpmgBZs1oYAXJO8IWmN3ZiyFEvG5DA5+r+HBus+tTypg6WPttdOMxY97mZM56
wtV3o8eZD2B96pjizo5aQlhu3dyLwZ3vK+N/juSIiQTcYTfjkrqgCvzqodDbg7ZPm8H3qoelI75A
Xbg/603cNwtiwExtkf3oDaFuqEOp6X6oB/s1l3lJjWBCAq8mTKC7+hqiTPf7HF/sTRzSg2az7sFl
ds8lEOMGcaveyJoUZwmt+dHmCIGlum0R4j4tcz8icecJ0IXJyhW2+xLqiXSMOGg3i7gSQB4Ct8rh
xeghCrdKk7/cgQ7vbHcIoENJPEr90V7LbCwvedOWu78+/KhFuU4sfzj+fG7+OHYjkLDEcwIS7H5+
duBA6fqkQ+dX+OzHc4yUdyrxEOXWziwFm2Is0nUqiKjwcveGgiTUNVbxOJA9nnEzLrike3+LFZKs
y2CBerF0eWX9SV5SgiqsOb2gEQhxKNXLLm8qSEUPziLkQzvC9u+crHtYFnC1YEh2vPEJodTZcXAa
LNi+9S0gr4p0NiovqAtcZHm+xjA0UJGwLbgpYjdedWhVN81RFtapxO981CiHIRzdHudP2q+XAXEt
3sEGh6EJ6CsMbY3fzylXKLlv6zTXZ8e8DSEHOWYwd5sPmDtGtXjrFknD6MPeVzgndDK+NB0yNU+J
b1p5O2xJqETAFsiZomC4t3BRjuyzUdHcQTv7GnNwkljnUVmXpn2JU62fHpTrqK0cVUNtWt5jMahQ
AmbOhudafUQeMq9ioMJNlbxn9kSqBPvSZqCj6GSn5UH4o7eRDQojlKRvLsf1lrrJYFVg3iLl51hd
2e4ym87+4txPeJufmnV1M3pe8RClRURMk0eDvKtfPXvI1mYO9bbsrJ3A7mVkfi8Lcu5yBzc4OeUI
qKg03WtHoQqriZk3D3hhiRZy8JpWXWr2aYNZa3RtnB8F80KmFHbzpD5AOdHEmUyveGY+UxaNfLE2
6QaN7shby3wekdbmbRlJ3C3VpM1mHpYTKgHa9qbA2+nTgkXr7NKAPlUlQSNIVnl2p6QRSGLvG+tL
OU4XPIrTHQrd+SaWzpoHymfduPnGwrYhIHVXEfIGExLdBy7IKFPm5P5gC+qb9z5l5Z+tJd0o3Ft0
R4kjduM7Q6Asph/gKNAE0F8W4pXudHxS5kgmir8rW4xDi0BWnmM/jLq3UtCvrq3kq0H4fTcpBiSv
xg3E/W82RdyotXFPXeacTIogQiRki1TxNTiDYaFszuYcc9KSrTg/yG5wbrKEf6BvpmvcibwKuj4L
jIUBNP9psb+FwdxscresCDuixzWbuMXryn9tcWusOpNCFyNSd7n3jiMuLHJFpokEEbsJNCrAulvV
XnCFOfUBuziTDilPwsPoUTfqS1Zw7alnaFduRZdrQ1z5qrCTcudwtU85kvueMr4ttreOXmKDxRbO
a51NzZd6bg9JVvQIKWp3HxhzUi6fckKy7Z21XF3YFXxm2i/kc9F2vab819/2fU3vLXNnl5N7wHmS
zE69petVCxehdr9vF2fZq6h8MoygWyFq3DDH2gU3t0oV7s1UH7ty6tHrxcMhn0KyV9WI20t4PO/H
hInADJLSYWT6zvgV6QrKqlVWCLnFnBauZpjpoeROm1zxoTJ4sqJQ8igKgvrEmoBA0cYnWBdoV4pR
mzXD8LYLHTyCif2EEJligsJy1ovjEt0jKoxK9fgs/C9pn7SrLvwKeeEQRGU/t5xI6ypgqilx6x/I
tENN7GB9q3hnCBh6Kjlg9kUZ2cd4+Wg7U7jziuZzyEtziQLCZOZTPIZLpOjQjcS+TrfAFM+imQXm
YyStuUPfZ+eU23Q+elKkF/RtcJEUr02IMXejrSsy2gu1zX2SXWgIFZvU6b8mYNeqrvEaNBCMYXPf
JeVVp/vsymMuso+1l47I3yLJbUahdkMpNNYBpBZqgyeh2hTgvNsiGdFUdbNe9371IS15hgrlvXUe
P4EzB6gaLthfSESW/Zf+elKgLbWWrD+WU5cjE8CaxWAebPNZvUM+whqq0Vz8PvwUaLK4xLh8EuK7
gB5H15XP61ZjVi3rIb+ftXVfd1j4W5RvlIMjQ4sm62MM7RpL5d+HymDiIuZoh+FyvnTCPSp3KU4g
2tOqDwrKGqv8UTtIMpsYW0wXvPXFHN3x/nIOLlRLCniSKCjf7LFx0KR+rHodkosnq40ncnzO0kdF
jLMSW1a+GRkbFncmX8KpwJ0GIiMCNNtV9WiFIt2jdCQJzyqf7B61fmxXn+q8mTElDc9sTOIZHONb
zST8MOkAVrM7aMLHdhGKva1raNqWHbEx17gNnD6yXmP8pZgCrBssiuGLylZKqpeMpOWJxNIYa98G
BeTrEDx4ybTHz0ZATOUfRxHpY0e2D6Mril9E4RvaHdn5g/JpklW4jlqEj+REutvaZF+EhxgTuYjZ
y+hTQGB6LPSwgallvrVWwnW7k5YBgurizg6aO2SUWFlM9dVPlPdgcvswTiyH85y/q+ut0SKz4oku
V+RKBh8F+glm0ZxUMXMx8NQ78rJueVQeu9RfKSbLdTBmb4K8qU0lPWJWfHEX+M1NHY7BJYnid4Au
OjdN2W3aaTxVnQ4vOrBvOabqRz0ix3X5vjqFHtrtLqq2XunlfQamJVknzflj0Q5j8KYvE/9QUv1b
YifAtjCu+3LEcuMhO8UeQ+7h4B8apfIjXNONUwX1LowQcJZWiKsvlXunw163yGhPPuSXpmO/S9j0
J08gUMsj/PmyeMUsZ627mN/nrHh3kIa6VNpvxaD3AsHH0jXvjU+sRC8tQ+TmgpIJBY8iQKNR21Lr
cYsuGjNN7bBLLvn/JunMlhtFoiD6RUSwF7xqXy1ZXmT7hfDW7GsBBXz9HDwPo2h3j2fcEhRVeTNP
QkXSgf2JQV7CiF6OJBvNrV0DdgAI+o2dDrc0haz4YoTYmS7LHf2dL05OXx3Wz/oUZ0zSxXyNAjEi
+1l+mtq/rMUXnc8Immwkia00/KFDk0kS7N4NaeNMfI7nKj0R9jBhXpl/yqxz8kcNzJZlnaC2We88
8agZ7hO2EXW/AtHBveAif7EVxP6CM6gr+F7GW+vKUocw0/INupU4PqskL76avnwq0MFm67/HxFVg
giNbsw4PZZW9FZbxlKa6og1lG4YbtiPhZO0akqKOmfzGtrlzMu0zlC+D7uARsHbYwFjeRs8gLw29
JQuhIrFqL0znCtJg1Uac6/o0h17KgHEdhSzzenp0dVNf9hhBGm1YkoAOboauQ4GBhEQ0bVcPXMFj
4UdXs06fi4Trv6YZeV04attKYgBECS5+lMJZg5S4Mxu7YdcbfrfEX1ZWku/CEF5rhmMQgsyJfdpH
orDMubI6W6F67xu6Yvww24dN3a36kr0pliCof3ymsqXbOnbZd2Kcqqd7Z487VcEKNob2X2dPX34S
Cbao2tEhcbJQn0GeptshVSmKSrvmMTaz5tS10DT7pFVEkytx8Ws9504jGNbpOzw0SzcBqgSMBRdX
7Vt3dINnc9QWaTdYx8pyQ7Kr7lZN60Rk7znOxWVeEFrSVALDyNwSLejOQgbvznxLZDhaWEyLbRpD
jqyc0ERRa6/kDMM1gKZb4YfeLfXKF5gK9LrMHfKmflXJ5K06fIZN44EsRX05UpXTsNFWVbxjkdVQ
Y6zxRkwF30qs4xstr7T/+fvEtFDdYGEdhM3us4y2iWFhMrPaJ20oljLW5C7MgPZ0duLTxaG9p+mg
X0pj53Y5BNN+yk4u529SWqxyzK9ADuX/ICkuhzkYj/RY1g+JzKjVdiB3IL6WT5zbtmVbbZork05z
QfA8xN/YbhT/DHoDAEibnpVtfw2GdrHwy2N5PNY0zQcWmC6pYMM6LPOGbP+F9RJX3q9ktdblA7Qh
jjXsB83O3mYNnliTILEBOmSyrhDpFlX97CQhTjpbLTLO1sVcqZWMR5UbH0xT5h3ap29gBE5frV48
jil7n77YIzToyw6D9iLDOzjG0RnAOEDVBmwnaXT8M9NDRZPs1i96aqbTdB8U7iM7nfixZl/VYZo/
yKC9cyhJ+zLdaBylFlkIM2JQwaG3/OnY58YB5BrnNUygbOjLLRTxjyap4RB0o9ikVrlk/vusiMg4
GaalDMSBJRNwR4U6BtLhqgo8EzllshbzT1qWGPd97uneJLjbwR3znBkzGpT3uCGMPZq3yKRkKSHf
GxOUNQGkjNWybPWfqLQeS2mEKzKC6dI2UD4Kw1h1zHp4Rr/j/oBV0aH39E70QibJdNFx7LAKVl0t
sGDZv3rqfOk6WU+yppROwRNYltoMkSjOnHxmQ6Ffz2acx9yJTwnZgfVke6gDxR0v8Qt3BpEXV3+P
hfdldw7cXvPN5p3N2YkBcpJLAHYvbhigxdBep8dXydafyWm5iwpbkWZbhuGds+XY1B/dNL7HVfXY
ttTyEARCx7BrSIewljgYxfs5DzbF02vm2/c8Nc91JVDJ4C2wkDrh2rYOoqmN8xiImviqsTd0DsBV
Rz5Z50xcEOHhaXmJY8HDL9MixmJxs51q+n+aAoRAbmJsLTMdYmYAJ9Mw0Lk1kjjLytnEUxPuu15/
Dgp8tobywS7CudPN6F8RByMd8NPraOJkxJW+pU37Vln5FiMwAbaoOuWc7g48cze2KdGLCgQ7Vwup
TWHTB5xiqffAY/0q+6yl9m5MQD7y1v5NYLPkFtcO61xQ2vfUj76FxvvK8/phBJdtsh8hz4zbuA44
CmipT14S8kWn4ajHIwhV5wlZRO44gj9ZabLv8rxcutEsfFl8NCKE4qSTyYfbykYnl/oezuNtlO1n
3J95dLu9ogs7CMJ9VQ4fROoZIMzSXFT6h6LRTmlT4EOLPsCS1bvIdDGCWoHGga8FESUhA9rurc5B
AGds9audbwtvzamTNy8lUBIeg0hiPgijDTBF2q+EQeU25EVCHeCATfEEqSHduTFza5LWrJIyRpxm
kcnHGVqRDtHdtptoC9YF4yNSDHmu2ZGXTWevs6tlPaaAbExgcJA6sSmKBdqytx2THNmwTrnxgv4x
dU21M9MUa2gBFAM/I88iDwTo6HCmzYqApSiYp61af7X7XeTQXTjk8XQM9rGw5cGaLcWyXwvYmByB
PSLAZr+XvX3QGExunCz+qM32N2jYLZF5uXTK5jKN7s1A9JIdfwXqlhffDmDyZuK3TOu1dpuYB+Je
N3EIomp0VImCoCQGPvN8Wh9Ao6dECcGoe0zL/hCBatnWEFfV2K1SsHJslYzsSGFas0wrLiOtCF3i
YlYAu678lxnNgLJJxs7juDDKiKFEZL/bhG84T/I+Z8FrzfCWECVPGoUJlyjDmRgrCI+QVAZ7uF2L
wY14OIQZr2jFIRjlRuTK31udOqed/B6UtUzwe3KKIINldaa7rWN5tYOBELIwSNCNpMg08x6nSt8S
2rJWndLQ1n+8BoY6ackIojQ5U7tPWgzc2oYyjeiEj+ZNGwCV6XZcwUULbyB7vee6KlYBCSuRN1+j
w9paxDiHgyTO11IWK78XPNygkLKqYGFPtX09a0hFq85RnqNneJj1HVQW1XgcUPtTFieb3tZustAB
ySb1IVPIn3PfN+CBHz9E7OtE8GFZ0bbPAGn2mftTSKKxiqkQsZ3wsU7C12zw4qVuz4sZwCUwVKkO
96370IKOhcjYj+64nQaNZSB4jab23JXZ1uvhgaWoSjaRcMgrr9RlQ8rN+HQ6PkKL5I+BpwUt+6Q+
cFFx/HWKchtp5bpq5pI915Az1x6WMouU8MtiJYW3T7zqC81gH7YFOoqYrbrwupajRiaLKRfZrRpD
t+XwhgQKapDDbDnrIMuVLIqjCTItKBmwVhAGcFN3kGUn/H1Z+iJhlllYuE9OVezHej47NEikZlxt
jNnBPbtSB9eRoAgMpoOTNDc1Zw6GfVsgVz7YyEqjzrhi4xtAsjOoIbXmBL2j5TtgVxh82ZH2UAkW
0xz4SJ0GXbkDIGFRmlsYT4TKQOiaLsymHliwrrPhG/rpVYnoX+vad/QR4A3mh28qUOe+2y6sntun
NzSgzg4Dizj/ycJ+67kId5jiYaLUUYH6iBxqRhhKZ6c6Rj+SHfx50psXnRNrNlK4ZTk0NOb1a6fK
x6LA6cPl4ftkUPKpg4NQODcz5m8SSbkvAgBVkX2Li+BXGwn+4ZoXC8cMyfjSTQC+9lCMHhudkF2O
jm6RkamDSDbYCJEiXEctatf8edQw/zWJjj4M3U0ZdbT1jfrZ0uLiwFEvPPZjtm4qZ57DAukdbXht
DGEoBDDJ3WZ/wBzt4g7n2ISH32d5vk6CeA1Shlxwq8HMGdnAqFH4XGpcmK2S+1JDnlQSEgBJDvzj
t6GYVvVY3jRPVPshfm9IR5zCQq7dtt6aQx6wQBD5mgzGPal299O7W5OMwX5JHP5RGAqRRV9MpVPu
CRXfA+rUlgHtKPuy1uDIWHvAVfxO2LxxpqTsqGeU2tbNS93AUVWE6tKoPcMI+4IIWzC/oMmk1dVS
V9jBExmAxwgFcaKh3GUCKI6MdmjiwBOs9qXmNFY5Sh5EyejI7/uNKFIWPFNHPyHf4/d33/bp1SM5
FoYg/AXKX9Lp+7z1OVT6wTbT3YoHLyY+L0jg2wKNKCPuqUyYD23V3q0m+mGADQPM0uDR15a7jzO4
zIOKT/R4865ED1oun8rAhcGa77NkerGc8kykg48/sKaHqYTTC28u2ihlbDxpPxByG9ZWHkDZV0xZ
HIHXrXSr72Ico51H1Rq1Ndgp3YzZ18Loa8hDOt2KWW0Xp25gq6fPQCijxyBIQHUq+niT6ZPcGn13
cs33wZ7B3sbULuimsTdZMREAmBVJX/tu2SvUOQ7hKS892gUyYtf9vGECGLLI/Ixncd2/6ecAkNXC
CRmj5KQZI93nUqmY1rOXOWpNeoGvCuFCsRBxKMca5usQDW0yMbK7aSlSjwOajdWFo3deaNgPcNWk
gGB1dgqLKAJ3DB/mBS1LLYLGGbe6bpDrn/JvLeJ/VRfto2Zj3ChNoj1lThTdTW3wvRduRfZJEIUs
rl9Ptd7WdZN8bUvDX8ZfYz79lHwCoFSZxtceSm1sx4AYnWFvTmpbkkUQJTmAqG/3dsBsMeu5Ksww
ID1mMsdqOBe0bZBsS/2TuB0UAt8IuJ2SIzIme6SCBzDzwJU20q7azTFmmJ9k38eNroxyR90JnQ9U
WKDAGg0jKMUtK6mtzFAThZqybTKX82h4tXCdyjOyBfUOuvrSfBlu42g6WCbX1Cjsmuo/myS16/1w
sGK1htTXZIm2TfzhB4NT/jSGzipk1riUVcIjwGZpguRkkkVfjD25opZ6S+ABAzyTyNszSrx1Nbix
JssOje8+Oa345iGCktDjthD01fqqeekpltnHpnYA+cYwH5yzqn6pw0KWLO+2x744Cl5lk/wQpviw
RsUAPQjKjSuP4yC6bchfgzcSq6/dEnSIPIyUPOcAqXscvasC4a90yPMFBkJXOLKFqzZJjz2lA1u2
KfWMiZqdHw0oR4M5uMQpu8+i5pRghufB5YpTM0c5Lu1nayRuK8b8oTMwkHrVkgf6zeUssqy4Uvv2
eUpghUepf2BV29LD8i+ETJrVs/uq4BjoBabBxEP+NppxlkEIhkuzXuK6PdSTfqoKPqDMrPFB4P0N
ouknGx8EqTOu9I5HX270QDbzNcG/OzcS+4HsN5wPbINJS2ge8uCL9KhYGd7s5iSOXgHoFowsGn8k
IdXYL4Ae2WUCTKt4VLckMQu/+J0kUXdisz8jakRQJbMYap2nLr1WsEk3VgQJfKJ1wUgQHRsLua8t
nVM1kGRtQv8EJsNfGTU/ejHc+7ZmgNhGEAc7TNE5t8rS6iRZIUFCqP3JtOqVuhYKTpPw2R3Cg3XR
zf3g/4h67p0MnpF2nrCK0XSpjBsU9LcOIOeakfICtfEwct3StEAhtgWOsNBNgvfWgz58CFHCDTfI
oCsfmli/phaZn3z4LLAYGY2+pJ8cOFzHeNoYv+2x5TyMdl959mtrOg9mMLkHBhn7gLthCZt4Yja9
G0QSnuIml4tx3qo2E2+y27Jg5LPHQv3z5sh1qRlyFaj25ljrTCONmSf9vW24v10slSqKniOv4+bg
dVkY7TwHp8RWUYGii0Qu44lVEaog6Xor92eCY7MsoT+tfKmvBxep04suPkiAJZ8q+AVDbQw7A3Ho
SJtGIe+JmBhCi6/WkWi6ZWJkGewtLBR9JKBehtZNH1vzpHieVRHPy1oV+trJ5T3YmjL6AHartnbc
sv+bUc9JTFmtDPKnerCmlY3cRVIQGWJIKQhwqlcrpTvFd0HQZ6BviB0JENFfZuOzKapYbDQg2Mus
G+AauKAW67yGwIgNDM8s1yclGo4/GOsA7YoNTXMtTEkxoqUHy8bN7yiu9tYUIG4LR6RrgwM4Uc+f
DM14JxGNF2pOgppVtZlahixaBw4BSTyZ+bCt1l+EO7eCCMTLnBQGxwady78wPwVbupWdkzQnbolq
zEAdMaR/c6hRIcuh0TOqJT8u7C4sS0otZJVDtwWvOjUeD2QOx1PItJSx3B4CwrHKmVMBiOFHIVbd
g5I4wje2GTemIbNqLwJEAeoMt8SBD/17lNmeaAnx8ISjEHDpKExmO0O7diCfLMoJsbhVmPay4so0
mmrKHHhlIO1/kF7MNT0qfJe7M0t/3w2qWTcRqhVwPMlxtuNMuzAPuVLE0nrFtxFctDk/OETDIG9K
Bjhy3AAZO4TwcPCaRasxSw44QBj8WumF5WCV+jO6gzw57x1XpcQaIDosfHa5SyD5OaG/bRztbsv2
20FtRiTwJ0ac2hstRUCLvNdOCy5eEXS4Z/VNXspyjYGeHZXp43UbQppHqo55kY/boRTtKeJxC3iy
3HGuPMaF/YCYOFKGSUMA7+nkVtDwSHkOTJMLNCw1/hgtq0hjcnAYBoeBG0fbxrLmWfbZzELqSvQM
jPlUv5VT9xok1tFr4n+JbwI4GtHizPLVnfOgoNqNpVbTPDEYOeQq50kFsGBFhGHJiaHflHQhQwCg
xYlLqKPIKfDPwEOKpenqVF9p8bLtE26XMgNjDNkWCfrRaswLjBKwD+o1sEPYpizGJMxxoIMgg0gc
UGjbj/7Wg5keDuW36yQHDAHc6kKckogbr4nHbee1Tz0bzyLjKT71KUFg2bx/6p5G8h8shUe8H0gC
7MlRT57jMngc3fozbmZeW1D0MzRM4Fvt8Hnb5iOjO3dB6ohzUzEM/Ap2SxRNb86Yc1QqvW+6dxL2
WTC6e/8HJAtVYvLeAJaB+mm/Vawia7NlTQrq4ALxZ5VwjA6NxyxrPAinIEYNCOZZv2NfHMbZPZB5
dfDKfw1nf7h7z3pOEYSTFEB7a6zgnnPSDffZ8LU3DNaHqjeB5DoszIVEYO8Hl+1nPtBmIc9mo7u7
tEOq67PhnHPJ9DUINXYnzHjBeKakp3g7lyVyemo/InK5hyDM4xlLG8KTbFaBOQIrHLFSet0vtVlY
GRIfjiOqmZXle6PrgRbk7XYKucOVlj8lZvNLupW48dCuG2FvowLRQdJqsMlTLrcSuRenNBgdt9mG
g+MiSCY8os1p4U/TI1B0rtoiddem+nRSM1/rGl45rEoLP2V/Wo7Je5m2j31QltQUFP1GC7CZlR7o
LQiOHG1ACpQB7RJorMJq7HkUh2lgbJ4MrKNp9uEUza6VxYvM0xWnDovlODiOxIWWfsP758XsPZoS
VWeeSS06Q/j7Ku9fBTMBpKIcFk6hWA45DgyY3ReJBwq8KICa6hBs8xEDffEYSEZOhlF//hGrywJr
M40j0DwwwRYlHDdlTt9QOXpGHbuUMWeY2+BOqqfE7ddVgs0j5yAQcALQjFsTiF2C1stOw2XbNzAu
9PRTzzHPGXlqdFr8kxaQKlAVeCykMeLgmF0n+VgBZ8hccXaK/IqDGlePyVF1ZoYN3TbqxNaP6Nbr
Wnc36cxK6MB7LoL4LakkJ0Z0K98G6qRghK4za1/U4qMzOJ81Bh0JOAmD5tvzUaoqo4W6mdLspIYB
MCqbFSNBz8608SVsRn1DZBt1wT91QVvxpCYtYWv5QzqIoxWWT4lknk/Nk79og/TsIJfsbDc+5HbM
cQH77qZkaptYFWaoZguauN6Wfd+CKsfZw/9vJpfbfbhNbfQ1R9avfUyvT6TxOKOMaOIB4Yhk0Ye9
gMr6E9sA7/6QltJ5ZVcY0Tqoj0vCvfuho5FDVjpsWEwkaQoIwwnomYNBrVZx3+PkkA0uZcfeUNHz
6NoDNNXA3Ghkz3iTZwgy0myHaifLz7FNDKY+rGNZQj2V22sHnsHpqrH3roGQ1qN8NzK3ziPQZbbL
02uVeYTZvGcz/papcTMUbTBR2XLJgR2MysHaMj3+jSLoXpqr3tqCzxr2FNzp2t5AxPm85bnHVk2A
Ixu1pRvAYssK+dbr3cukEmwQr3rNIcznENE/JEKDTZfF61LSpdxVHIe74DSDjnuL6VHj2bvMH9nj
WNoyrqWgaAm/Zow7ccq7j9zCcDkynVnUbfsVKuxI2MK4XH9EP4OmW2E/4OyFA5Oc3Egd2IgDRzVb
Zx1l8Wua6J8hFLmFoxm/KoXR4SiTqi0v/AdvAzhUgiEOBy+LGI/TZByDjRjKt9FIfnU4WY2gHCus
C9ztWfMPrcfts1utJ4d0YP8H1pL7WHc3pYdJYfKLGWwW1gu9K947UTza4NfdPonXHSSAOM24HR07
WPfGy+QBGakxnsIt3jo9jgoj9BnXmFjwOk7qZq4yYoPmrx6M7Vs6AX4AHWZLhFP7KR5Zf2DLrnqn
e+2S7K1O2T4wN3iu0knDg0S2ZiCXix6DYsv2InIFdXjJuyXGbOO56YcYsJTEKHpoDK+6B+qIdQvA
h2DZzBvYzAl4rcIxGv4byAolk3g2W1m6rMxs11jxt1Ncf0vctx2Ux1XrYIXrrOTeWxmW5zUxGKpQ
WgPiXEQhZu/XdzytGJSB0aw0FyZdgZHAzCkfTMAyVRyjGO85/+C8vhkpzugp6a5hj0ov0mmb1v3T
UCtjNVjAY/ARyUWhQexx5CPMks2YzwuYlmYrr+x+A7hNCxdDz1561laPJSskVrKVOY7vPk5/ulFO
Hj/MeYhzqvsS8d7BzdgChz7oHp3iw49X2s4Rl9FXPdndtvDLeqVP1kOYW95a9cJbaJJ9fd/kN3OE
LdKO3z4ZVzR1PjhgYNBYLPbWfbuhQRCEbVTTaVUFzap0/XY5dHjoEdy/jCiYJx7jJ2BHMNbYK3HQ
+huem6BzTPZXBCUx6Mr+OgIo1JsW7IEIFuT3vo22ftWzr9gd5NJy+44Vb8TCoADWGMylwIGGfoJl
oMT+HYNuiOcJHkJcfDQEtMQe39AM19yODh9q4pTFPEB3174FaNA3vzSjTQ9S96YrcG792lu0OhjG
q6d70YnSp+JpcKZnHMwZIzAd/K+uDrlstL3hk2qLFMVUviNRgnHohAljnjyXh7pBsaVW5tJF6iml
EtEqJo12w/axzKLt5EzVyppSJl1EfAMnqh+mtDnFJs/v3vHfvQBQtx5X2PI41Gwag50eaCWUcQto
rdPtyWMwxvXJpDgCjRTQBZOpnmY9HVbgoHL3MtiWWMTGo6GhjdrhGDJor+VryQfrVaY8Tcn4QNIl
fZRluGFgfaT72j5GwPeWAIXYv053rUYyI2UCUn3EohW46LLBMP0KtuVDoj1FZXrqWwAZqYeq68XW
QXcSTD1CnKlwpBYwxoKROs6NggF/dlEvxg41vx/DZj+BKsY0N+VLhBtgcA6wTRp1LoMYP7LOOA+m
a3H6mO5S+RQUMspfqjDZt7H51QApr5rA3LmedixrFFYrAeNE+PXTAbmxFBjb4E6Gtw5RuNHUmgsf
O2BxAv4KLl+Po6OdftPnyLxFZBdBwpM1OAE9bI7tqkHwNa84P4M1AuF+stJo2VwGtsQHw4vbg1P1
PbVf3oWQ2qy5xsDwHTROh79hwkqqgouhJSSIaq9FB4nA4mXduRjaMxkh/C42aDjh090G2bN0QKlj
4pdpf4aSn166qd45Sjy2HSBylVrpQW+ajdFOlwb+9ZFuUborUOTZVwYHWFRiFdBevwT9YSF7ISgA
48Lt6D8lwccwEu7Jd3nT7Omjea5b/wZAHttZS1+Rx9ij6aZdPYW4BUbnWlj5sTLbvYH/akzGizdz
NAI5bgmi13tfQzejAueeI/5TKFviudOylOjOPHbg2ZdDA86r2HoxTAhgSoBhAu5qu90bsiXlTSQR
jmpg5tur/J/y43ClJ0TugeC6kFFouSva+toMtbkz6MqmKcpex6rGl8LWapXbnPgiNNqKTAnzMozJ
FGt8DxMQ0jGPrmU0AC8FUbDrxq3gnf31GuPmNTbE6EneDIa+t84CSenZpnX4+xLMC8TwHKu4E5Ta
0Qx1zN5lyEedwhWo8kC/2sKV54oGRyUr49rNL///viWulejGY2N5BDrtHnyxX3WnpEx24UTpbl4P
0ZNT+9GT32rQClwYXbUQ0DnHMjIWwsxLcGwcfYxo9DfO/KWY0XBaj/rHAqSZ3Gojq6qfnlm3rYe/
l1YgFnl2iOzNIOhUdS+FCtj2hpG8DHE84BW0qhse9MqmAdEavPCo0VP2Soj5E7Jy8PD3VYZ5rw/y
8FFBq23nQCWE/AsPcPshRiuBB1ulrNudu/37w9gOi33inM3C9tnUNs5T605kZmwGFnwRVjya8zp9
SJN4VZCfv1kUn970KjvaoVM+6EaU0VtY0smbS3tb4M/ArOoM1+Ypb5iGKiroo1awsx6j4h0Z/JkS
VTo3qsDfdBpzS6atAI5Z/vc895G3/7Ab2NWSzeTQFg9CezjKeab595KqkelmXTn7RNLhNWMI9Dk2
8pcd+fvy7yXv7LMuJkZeeoc2mNBOkTs+xcMZgtlf7LiuNcbQIviu1Ng8mu/0sqWPXeA3jw5wEzC6
BIbN99HULxPA1Ao//xtAPI31iioAFaXxW0wBkgRWiE9DRteRneOav7fcuI7Kjo7FvNCKqi9V2OlD
rXsAho3mq5u/EuPkrwYXHKA9KU7NInrNmSsc+9ILsJN77iN+7flP/l5qKe1jlnV33Lk/Oi6257FD
pDEIFL7WFGKsWkZ/16xScutK/SUIyUH1HnY7cqklxLBEzqLFa+mFeMyIXy+Hoa/HRbNW0+RfCgSF
C+qBfbEvwij9CzHrds0hiB7bWrfmXLB1dKPGOg5u9wPbFAnZQbgQZv0cj1H5YIimfJBdsiz8zj/m
DZ2/QMraMYo2guHo7e9FpuWhGCo0ah229yAD8qAejZhB65D+1ez3uR62NscP4uXapoCC8P9vp+zv
BI4xR9MfGyMzr/GIGEUfR7HscURTusI9hT8LLGptc8EQxFjCiGxevFIUMNud9rVKI8wLwGx5FC9x
j4enusjTNz+gQTJJ9npZZ69JVTT7nuDMDXLtkXi5QtjWGKiIodrDPNzUvpPcKPoQm6izBkaEFbtH
hqQ8E7DS4AklKRTJu+EU/j902oZGIRSgnEeAIfrjvC1YEDudkIlcdUlr9xexwl75NkAsZRRU08x3
Gvst5wnxJLON7kkkeXUpIV2yfzaOGnaguRWIX/69WKkNxmTMCD0kqb8dgrsWeeYTp/zoxRw8cBZ6
cClLo9jkLRz3zAPZoVRj7e3iEkXqx67N8OiROV0L2eaHqmy/dZ1ZTyrZHZJ+s8zT2D3nACHnjApb
edHWG7MhMmkrJzmZQ7vNhX2VPFGv6eBaW/57cmd3qnvCGUh9m7nJbD88/72klOr8/6uiVD+lTuzA
JSpFXUodf5HqxVfK2nrLrcSAtTpINudWeKXpj31S8Knwz/zoPhUbBrLOk4stcesaer+FpZDs/tZh
U3j5ARZYvwBCbW8KiCdrLQ4fwqZ3bo5swysO/l8Q7P2Dilp/HfrRRsPAdxSSFRosp8t5QmzZqeZb
beT8Fg89jtdSD7Z/iwOIZ1JOig+R0fvGwJHj6AjspDOaR+HQNdEPvjwAmsFfmjSvZuFgYvLZ0JdU
cL0FehTDF6vVVnP7+A1e47uTlfnGkXCBnWqURxCm8kiRtDxGNX3kZAKuIcd9ZtXVuxBRC1EwtTdg
+bq9HMEaUeihrbpWwU5k/HX7e7GEfYfBjwgz/xY5Im5nUFoJS9///wIphmnrad8ysJik8tSmr2mr
5uCuHWTy4saatwtSQHN1cYBb+Z1XUcfYOo5f2miY6Tn9rdHCYWHyLUcN7szKa5KB3QHCkKpgvun0
H+NlMn6cEAN9EaeY2Gv6E+20mh76kcmM7pcfDkxn+ieHfl0n9j8KHzNaeBkoLh3oyhSDZux0RUMM
jz6Rc1MFKOwM7UDCaRIt13qo9F4/F/OLmaJVLf6+tmk+3BDutv7/0s+7YsNck2aNGdrUT1SdexzS
Dr0zh65EBZAXfrBkg7XVqBhdFo2HY8fWo6eBJMaTiREa7KzP+G3GWfSjGR///pW+E9kpdnGpcDmU
7h3t9F56pvwqvfKZppWEIcDZtbroybJrY2cJWPa+AGRnYTRaT/SwLv9WOTwT+CmajV/hY66im9lS
5UMO293FjT9jaUBFCnlVUQZ+OdVUi2yi5On/XyrQ5qkxWKTpI/xnXWpA1B2N3RTJYWWU7MmNwNDW
RY6nWI9z/5ZHdXcyS85VEXErJmLeHZvFtQ1y/yp9wYgoY1/LEwhpLWL0GpDykupJ9Y67wXzDENGP
MFYxigi7kjTNRLGd3e+RrAZ2jsnB1V066HryT8LdgSn/ZDlZJ5DzqdQbjeCQuB+3PRno5oum9uyY
UwLiM8tfmd/p1V5Vu+EuHRpzVpS/mD/5Od1NR9JjVMzc22olvXX34KM4y0X0HZBwxw4Xr4w2W1ty
STVz/Sh/tf6tVjpTykNo8g7z+wGpPkxqF2eAb7WC4IIO+W0H6lPC48m6mw8CeKOCT4/Rvl+81W8T
gNyNhkkrl9E6ojFqGKldS8r1tQVXv8KQvi7Z8PuwGNFZITgTFpBL3X+RX3wAC8sqz2gm6OLg+Zf5
OYaCqic4TKvmK2lNhpVl9W1j/gnNa4/R2nuw3pkf0AS/TVlS8ol5bsp+mZFaC73AMKujc9Ppsy8c
/Bx30By0GCzRismpeP9gnECyksWryYRkSdx1M56qL99dCX94tWCI7yqn+HTZztXJGsOm+xxuSUC5
urPQDZ5WC9DAKw//iQNqdUUJRbiOxb5aA5+nMZDv1p+FB8rTWOg8FS/S7E4pm9UQhKYhlt8nAsx9
fnWxOyGfmOnCVmdyjVvYoIbf7gwxHer0auLysQf7oIZ6Cwz/P67Oa0luJEuiXwQzBDReMxOpVWnx
AqtisaA1EAHg6/eAY2uztg/DJtmc7uosIIRf9+OBFXDfP6WbodN2RQ5ObTVQRiwPrQHXnNEU/9UV
5Ufwf9vxhDXkxO6EzROlgRY/yC5axXTmUFM4p/nDs79ssCkHNKuXO+pH0JDzb62bDjqaC7e7t+xv
RM2vTxHN3bsbH8ZHQt1pn9EDFtbElJGhvIHKXU9blWW/tgWc6jSgRjZHDfKeTYjtcfSO8DmBzhVf
hfcaf/Ni2Ok7D2bFwMxK4MgDAsfMw9LRV4/iKo1DfqLrGhEHeeus/3hn92V8EJ+6SeqyUOJaTrTO
8bNV4pwbIz82KWNwNADasoJmkoi7mN4phcByj3vWdN/nPP2mQ6AmY6ryx/nBeoqxBCPt6SZ0zDCw
9R32QZwGnlwrLb2LZKRooxmD6R6drZQs6Min/e5/xWO8Gz78L9MQJ1Crdser1qjV8rnxZHDoiO3h
scNpxHkcMny0Gh/Hh4yYQTzJi/Y6X6e7cZjMlfODLTzOgr8hUFBcBxy3HsdTchx28uAdp+ghprHg
KrWxoKlDEE5N3gfdXBc1Yk2Of3CUYtuenMOq32vLGlG58VOGkS9TD9muxyWOnpE6+1CZX5LCqHq1
WLhwswLbbNdYRiV3H3JP/WpVqYfQXju5k5w8zeyOcqIjbVUr/HkvyaHbhtto92hSB7GLduE+0k/a
12oZT7sBths8tkW8Gd6ndCPmTftm/Oj5WugXn7wnS/Zae6WB8ECgxSz+tvRyEqd607Jzz7q29Q60
oR1aMm0bEJr36W5fo5eJu7POhA7AdyC4+M/v/rV383sFvzNRRxpm//ZDsRNddDB0ShHFpi/Nrds+
2uG5pBVL4HLfTW2QmFeegZI3MiTnug21reVfjOnabVL9kBIZcWN6u1bUHSKdFOeS9m2sOiusQcx7
1waDQPrRVyWGXUZMDCe55IpTWTdrxsVXcvlrJfetfxBl94SnnyfV05t1418yempT21uhBqx7n/Il
KBbl2YSowlNCk3TniVX2wjDXtOgEo9O2pLLLv0cV8Pd0M9JRhpyxYYCHelJDMGzodsLGM5N2K3Y0
atChF6R9fI3EK62E2X3ut1VzcXs6VbMjmXlkjWVhCsETwtnwwCVnP1F7pDASZy4TWiSUXH7TMU5/
z7XjIhpBKgQAtnLoj6rSR7qUXMwIK0Mrt39GbMUsHIDiwosaMK7bFMYiQ2od1qPkiwMWn5hnnDDu
4TxR6MBynTbhwWrZlefmzbFqzilb8tybMXtndrfnHYFXi+HYZpaEVVE74AKej199d+3yL6U9dFP+
g+fo1KYaik/3Fi91eyaxCjWI9KXN+r0iz/SRR/bSM+iyN+HPcUdM5CrpwwDqU30h3KUfqrG297CW
u2sjVc08fsqeY7XMQHJh023Jh6Rp41uJpv1dWsZ/frL8jlYxvUoiMnYkssV2xry9x5brP+fx+DiQ
GyZlhMm9n1UOD5FItSvhrHeFYbz4jq4uTRY+kW7aTu+UkNXvdVKKU4cMunZqqNyjxVZAzj/m85pJ
43vq0lJjOURousg34wVhYtzNSTus0ibzD4VYTl99bj+NFHw/WQA37E57zDr31SLvi/TnPpkOtTZD
yhC5EE19J1/90aUMrRIZPfeO0d/qngAzu+fTvx+IGT6oTLNOkD89jOERq8P/u/X/u/r/+z287hB8
rb+NFPUDMXxi5ElW/Mmkt3eyJNv2req35ojg6NjJa7xEQnzBp8zpPzwnvXDNbWzAmXMW5UZyzrtm
ev9tiIp7x0Ip+/dDCCT6PPkUKklT3capdbaphXrlT4191zxVBH5lnATl6qd2cuWe4hPKDxnIYAwo
egjgnDWFVg4UVVHFwBU51qm/GSQCEgaIaxzF4uJjrqR6cvpM547KT74tAcNyKsc7ns6E5NBnIwQ0
5Mx/Kbp0PtB++l3a1cVIuT7pUoqb4Wm4jmKU57SfrsAL/N00zvgWSuDcuQO4P/QSri5uEx3+SQK1
Fo+3FM4ZS7jiXzwwvHEINt3huvVXT3XQ3QVX+AK/6KHXmZEZA8SVdiadObW0kND+En9nPH9SxNa+
0Dh0dpVeXfq2qS5202x1q5mO/34lsuHo63l2mZontHX3ng5G+KC52tNI6sZIfLZ7MeMAsVNxb4s4
CvxscDbN8st/v+dLzvpKLjSJaSG35jVs6SHt+Sk601dtTOXOwolw/vdDRZPBUfEVxLEHuLunUKLh
Vo6Njk7CXmBXtQUhBG88+TXOmQYgysYLB/OA2ZNnvw7Hjq6oqXzj48HIVE2fSUr/gJ3n5SGUCheL
gwtIQcXd8G+ySS/07nPqqDMsJz7JzjAwwklE8RyPJwhZ1iW668HW93F8cWHZFp1KPsqWWBy1xrjs
9WLXC+VBpHa6p3qpbIBPYGzsGmenVnnFOamtI7j1LWYS79zPDsQT5jrxNulGUpClKm5zdwqJvL+a
DUyOXE6fHU3pQVQ70yG2R+vBqf2XBN4AsLGZFuV8cK5vBXD+bShsHCOz7agLw74r1SVwRgDo5Pss
dP9iJS+3gxkZ9Et27zhI8drlEoy0LNAZJeWOdjfrK8pQmkM3wPhoPTDzK2Eazrawr/4QzX+tHBo6
RdvJlU+lx9fU6HvYBffStaILRRXldg4FCCcMddvYyd1TQzQQjZ0LCGbV6dPs2fX9yRxuGVaCmyvT
R0sNw1dVh1cxZaziQrKde571OFo5lMF8ms5liKYceraxi5YeyrivgWmDKtxWyh9u/34GkFPeYn9+
Jj+sjlXDnMp1UjBgy7rXzYY6F+17mGTWtWF2s7fppItSfvVPxP33+1Lp9i6OKd3C7sNBocKHqlcY
iniGgPthzyw7Etb/+7c0RY+bDiURJIlrHC0c1OGyzGjLCvPvZ2ZiSmDc1mtXR9Ppvz/Msv6/v+wy
G/VvANj5nz+SYGutKUtY/fdL+/eVwnnSlnoDf/PvbwwJt3ghpvSkmvDUVLP8FCbrVEYylil9luwi
Z45PYdtP58HhDK4Tw8S6Oj3MeTg+FLTuVc0Q38JesvvPX1XTNw8QyqcHUP58lBoHo+UP2rGyeYIN
0I2ukR09cMZQgu4NDqtztfyQlC5u5v/+usC67Tv5TYNi8iU8l9BZ03YPPRTy8yi7mkgF1tk5ngPA
zj+6sJ7jBG6CZBvdJoY6QMz5wOAIZcXCVOjpOnccC6aJmW55nFmlffpCGiNJtqi+B7jwTylfZRQ9
DEYsnztt/EyYLfdtiL272UZsaBfX9t/xSWlw2YO+dq2L76TRDo6pt7aMzYDPaF1bmbYv8lE8T4Yk
sIzzpyksLM0jLXSqrs4IU+lR6Sl6WlbOB6H45D2r+lTlCCoWwWgf9T03A6cVqzHqv6swV49lOlAp
luYH3ci9YF1oJGGwXCYEMLXhRHWTF/geKRY9mcOzCfj27I8tOmmRwZDmVzhg95ASXkMXjyDIQHuj
EhQHpepj1kb3uoPxUQsK0g0GNmgG86kmEV3oFPw0uOH1cWl5c+MugDx7a5wZwOVyLnfnN8/Gx2Gb
GDvS9sh85NfUcSJZeU/fQB+91kUuWPPHpSYG87vbZxszGhscW+2IFuTAyhrhSpmuuYGauu4ZpNDR
yhvDqa5fruUjGSIKvToK98jMH/M4qZhdkMKNS8hkojjRc0atglF0QW00+zLKvt2huxfgLaBB3SKz
eaMsfH7Qu+LS+/Li2Y27lg7DBrYwgmxadWhQjTntYzIdwlU7gVohTySx2+rqZVhm31aHf9PgHLUB
LVWf09k+YnuZVxHO7kVlXevNpJ5R/O6UoczL2INRqK6eLCq1GO4mpDA1X+/3I6ePaDzbKfZT2AHe
UnQqTrbGDKQFJza31GGpIaeNPnlrq+K1melAbXVsxY1OKwbFaiXFdI9NgyOnZOzOHODEAPE2hAS9
KuGpo1ewnRNvPE3GZAUs3cvTadJn0MtN6PTFHvlJD5pK/G3snUPH53rsevNcFeVhbkq8SCBuaS2q
711BloWumUvYtX/oPvjSyKWvh0iVezu2La7XkUfSZEzWXet8j2lCyky2bSAn1e5UnNJtkmyJbjQo
UsWfaPZPQ50QxcLQjo2dXlO6g9p1kfE0zjACPe/XkdNfNni0XsP+W3/RDvw+Mt4gxMrQtJ2cCw12
yYbqhpz5v8luZM2kbJsULdPhq9Q/ogjsERGv+8Ckm9BT8WnQSoY1XwWjmGd8LO1IN1YZHnAaBloz
/DSDXj/geuEfOE0nLHtrjkkeKa6GAX8zd8flCSq19Kg1rXtYsHSoHxz0ef2JSUQ2QoaaCrmqvJhb
4sCcWzQw2TNBl4GJm29BTLx4yngYM73cTUnzIUvKik0BLcrqw2HpMqo24bAtDc+7gktHwBgcwriG
D11N/+P3aNF4ekhKqRw+eyb3MFOK7RxlwdAKYISVCLQipjAMGhQxOUA4g919ZQ28bPJHmBXnN0qj
qKFYQuuvsrSpDdeEjzu0tgJ/KJ9sZXeHIo2umWxAYcmaXgcLb5Ob4eFgELapc4t1UT4JI6ThXTmb
KhzfrX44+bLYqbY6yK5g++8LgXmP+92YQhQIMX+lPrZd3VMTIBlNe4gOVh8Xu0RLWXTlOMNHjn9D
cq5HvK4l0hCkB0+VgYx1k5ISfHlcZAMmK+Y2UlTyDj08htx8phRTw9jibI2qxfoYG0hJIzqQoaPO
Jva25tIspbZzRm75ek+zUjKG96YWNHUOho1fmeu6prTr5D1rIafiJxBJoEb8jsi2/zqpoVhFJSFd
T9FN4w+fvs71rPNPlmP1+6iD3FBhXuLNZhNPNHozfGdd59F8hJd4yBWeMCEABo0ux4+xLdEmK2p2
yoloju3bJw8lErdjRuzCoi6pXkcq8jEJoHeSl4u3xAHDVdh7t7zVkiAvOm7z5LkGfLPTaOBvNZt0
n1NNjyDFgog9F+c2wIkUvxfLGCsGp0snofyg4IFwuZPwkkwEv6aoP/W9fZmoA7gYg9ymkwgiY3iV
vskgh0oe7r7wfZrqGmbK2gjXHrkHGyVI14So+jKLlRVD/bwzQXQoVB2HhvbAxnGxZrngas95AlM8
IecBa6kTZcdY1s0Z18U7nM7TVCJpaH395TFEb0rWumVP3GTMJjUwARiQKJlmlrnzzY8iSx+ymADx
QAUdZ4Lv3kJoLmqPqqV6+KZNpd4WU3nC7rSbVPdkesnR0qJiI22r2U79EUQAUs/EyBC4k3/y2+E5
K9x3KqhpD5DPddfEeBRtLKC5y3y/rx+8eQaMSTs8eYr6N6fxKk21MMgEBZM+9ECNqvCsJSGHlr+n
Ognh0Z45003LVJtrTpW4t165lDzJhloiSgCXEl9oPIYQd5tcw8oiYTgnCrdLOm5dm1K22Up3PhIE
CwEOP42A+4q/YLjjMkDpqtGE+UkkPxOa/IZylassNe9RuAbWKfJ61azzK+desPJuEiXME/27zAsa
xCsC9dvJnnAwc2Aufe44LWmEoscLYxGFIlfVmkHtRG95TPgh8l4SjVPpyNCD1yQcD2XEN4XjWDdi
c6li7bPNOU6mPkgHKzP/JjaTg2sdj+ElPXHUddZ6HJPagRnJ9vfYNS032oSwG+XP8IJx71LPoE9k
9TyfoFDi0XGv6KOliKo5ZJWKeBcRdTwaIAdNvVV20751RvkMJPIpppnzzCuN1VAzCftHt7gQMzvZ
dBpKoid2iiTvTf2ltIr6wnnUJoDudweolcQ97R0hi8Xl8m2qlCMHaDSISwP9r6r6rvW5fmiEBwIk
lcCaogRpuWQClZdFIJf7sRn2gHEcL+gFwSbbGL/9RDxmfX+VdicOkTl+trRmDJlv7t1YfDpPhhc5
d3f0sas5QOi4k7LziIeZnNDGbewHLTNWYzHb+GlgCyVno0YGayKeqa5Ngn8w4Dy0FxQKufh40O8d
Zu/6q3da7cZmjL5lA3GJaT4LBdeCunV2xIWwLN8poKAuLAVzMYWvda9OU+NaRxpH6G8W3R9epR+Z
vWde3wa5ZuCvVZBvaE+55oh3ZJzXaSgHXoYOdIPBlK6oKLG3MyoH3XwjCKVsLG/QeQtHytGZYinl
/xql9kbZYEzDJPLhaKHiDSlzfGkzWyOk7m8GYyAH2XXnZKCauXUQ5XRT/kpWg1OOCbU2JeQXHduU
iggiaR3W2ME8Vr1BcZv+pGyWKScMvYXi5gYJNBNALJzXTI8erFaszQw/MJEac6eF7R/fGYmSgIbE
Slxuq6y0TrWVfgmN7RPe2kwX5Wzp770Bnyi1qBOOX0FZpFtakjadbnXQQ7M9Sz8OYIdpvkXKWLNJ
6E5bixrJRX85ah1CgeDSZOVRu00mSusjLT5OPvtqT6INhX3+U88enrl2qe/zjC983mIly+GmT7FL
cjZDWqNLJleBl2Ii0XRCHaN8VDlvplNMDJViBFlHJP6LT9ei91xzOMbNHX/J3CaDkspXFeb7sqjG
Q17JT6/r1y3dIxGz+DXXq4YvhLBQWFgHPJsFLdLwsMn3fNTDh6ejpdfk6jAahSgi0jiVHWA5Ai04
inHlw7ukILiuzF0h5/Agk/kJ4yJu6cR/Tz3tFwprtU0TD25Ybe/CFKdenXofFM1z5SoenTBe4g8J
qd0sP7RmfpN+91sp4yVm9SRFTlF4c2rrSjs3DsygvP7IKvQie977EqWfaYRgaMDJQx8fZY1a3BXV
MU+KibR6sqM+RmzJbtF1ByiOKmfx6sbOV4I9fJOHMcKHfBlmGgnqCEztwLmJU2tsn2fSB1Hdkl1s
cxpZpuorN0neKzgtCnhVHVMq+TKTpyonHOWTdvTKg9Z4YmdRXE/Ar3qbXPHQEPaTmOKBaWfvQFMF
Nw8cKP6E2m00Nt9KURFuJvQcojVsjM8Z5Cp7IWkSL+N7FHuXTpa3RnPIIDr1C2cYhH4KEnPX47Xl
OxeU4wvIQ/p8He8Lg5fxaCXyO9JAL+gu/ncEectmhTzk0mkh3QDC1ZczsWHX5oNbeh9eV2Ap725J
0Y/rpujDXaW5jEZz/dMZf3R05VQ4b6lACKcA6rutKEasaRQHSvismiEh5BA9e0L1B2Li68hQZHln
Z3kVuqCTXFEhkR88fXqCfLOi3+Iesteu08UurnpznTjRkw36gZECBFiRkX7hplL3eMunsEg3ylT2
tuLQnLs1zpiIgEIr292Q8wLOE0E1MgOEwVMigD2JU0m9IKBo91fMzJiG/GmoDTKInX0dsIUJVEXY
FYzh8Nqyz0nn7Jz4vLYDNoFVyiYHu4jbocbQK/GJaBjVAPOksrZScIkZsqoJIrsOgIA8aR7RaHLB
2KaYjbRos5zcdMAyAu+pYYKbqhK8s2iHTirVxivIakFqKHxwUVoIg0CNJzKHG777H4kPOGwc0i9t
aHZhBBbWJUmc2tkLbo7ALbjQyYS5Qj1/c8PtV2E48/9v86OD0DvAWq/DtccoUQObYCdfqicwmCV0
R7affcN9xdU60gR59gc0G0BmUKF1E1/9/szLvXOH6sMYiNxif7knXv7l54K7Yk/MYZi3c0s6KRXd
dzE2tCEP584a+tXYyQv4Is7IRvM0a1ZgaRWhHyHfImKEqykNf5N53Gcxa5Nn8LAAiKALaeW69Zvy
rUtocGCPBbWI03gepBVtLdUta/MfN04CWZ9n7UlvkYoMo+RQTxpozB5r5Z9zMzxSweoxj66eO9t9
LTpcmjMTHOwkGHjz/sWBZFMgJyV/kMcdPKUMCn2teq1HrjWN9aINPWHxCrnE0NVO+LJj0iF3MJ8Y
REZ9hXNx1Y/MPzyjfIynSW3YH470HAWNdfA5J0V8dzc67rP91M+voqAnW2efJHRtFg8UiPJeiqBu
cDlMywIC0ouG+Mhama1eAl3FfFaDRFm55P0pPyATXdovWsxcDgmNwkiDCh9W7PMAj9gsAdK6Oqe0
qUGZLJYwb04m/2JpfU93L6yPPqoRnt36PvqECJpm+KJx+Q1VoNmG1YhRYzR/HPeZqBWkmIHvEok5
ESyrRQk0kragqGUEFnDjgRdDvCK2uj1y6g0j6M/iloxAAW1L04ZpquFNd2UUcN4wcL2RQG9H53Ue
hmeMeZAu3fLZFcU5j8Nb1LAfufq3Gf9C1WaU3yKex0V8zfDvQI96x3ak1kV6VTgGABC9UNK8mtXo
rA2X14mk6KLP+H+0lvR92hJUbsFCUFVhWOvIAxvKnNIVDo+9SB5MwptoC2rnTfq35fTPIzG1mbtJ
imasWdVjHAG9yuKYuEUJGklvi29P6/y9Km2I9rb41hJGMxlWoY098V/qK+sHGYaRskn8k9LL1VBw
cXSZ0/Ao+XwMlWK/4QRaarSlswlirqwCk+vASoiZ9p6EFLmk8FRLNrUK3w2daFnUknSsXTsIycnc
ODce81JeZGNR/kt/Wu4fPBftvFYfRavfDPztG3zuVzhEd3OYNihLz5ZPpBleOp8JyP3almTUwa1D
hQbgani0MEiYT+vOEeRlSjy2vWlsfwwgurQjgvNqciInw2Q3O46Zxoxv0BXtNaHjUrnRsJ9yTu+c
IScgFLXP9PhzYYOZDtq0M2JB5/D4PEflDwlDxNFUkhrOBQccjFk9ZEULSCOHsfyvPdtfIu+fudQB
0VHpBuD0OWw7yBAaEUyHyx+QhRa0E0+9hky7KgpeMx1O3tSF9jXnUlQxv4CMWQuTT9/V0MzcHbFq
n1DePde137l8zEAP75RFKsRTCXpqzy2v1tKHFO/X5PWIBI5cNfZkbbrSvLt1+YdhQb2xZfwU4TuP
6CJiEUqCfo4x6XiReegAZKWd+9YO2WeN8XpioLkpXOMiJuOvNWCPVJcE1oJSEOAA4/lBW8Es8/CX
6iNBjgSOBnYfUL5TTQGEFT93vm2t9ZIXsZIupxnn0TDsOGgH8Dqxl7wmYZmd+squt34C2FlXLmpi
c0v8UK7MqJiCbOaBzC3npEKieBPkqLLR/jABrfnH77XY3pd+H18au+BbErIfJ6Gi9D1kYjPluFfC
YJx55zgwHGY/Yp6kLfP5bHjTiyo6Y4OFPcjpBUSsWEBt9mhYq8YRu9bV7g6WsSP5mIUp3LGKD4m/
Nv3XBEUqgENVrqoFtNb4H3GbouraDVL2aP8lfjWvXHbXDW/7FmvoWp/1eqvV+DGcGbFz9iGCSKZJ
kIJwsLit/2Xp2NqS6j46DPBZzigEAe+/wijcBazxgM5IC+RhkQCwZK8nQLs3hNw3xEfXmRtCx9DP
s2c8ltBuVpHj72LMcHzZrsK1YsqlgWxVgtVZEe6O17g0Wfocz7rYnXorTA7yQ0FYiRQfNI0MLWBK
kLYaz//BrQrPq2lP3EbLY1FNzwh/NZqoce5E/VGXE+PtFovbJO8VzRdKXBrenbzzMGjNOlDS5XXt
Bn886oMZ2GJgvxni14iud6t/wfPUsrY1y9N7jY3i1Y7hW/ad25Ij0YEOZ4l3IZwpV9R1syZuxteq
x8HWgxa2nfk9sgyUBSfcysF+dEWEKZuuPlnAcPZ0eZw13Cxeey01aa98nflxOnHl0lGpE0WWbuKI
Pbm2TtVjTM+x/h1K7tQsV0deAbwT1nARQ/Vo6EZ1LmS0525eUE3t3USTftlmw2RM6xee2QO5snr5
anuEzmOGVSHo/UjnYXU3FQO5K+D6GCqF9t2WnG18L8BF6rPhJquxFRANgVDb04tyvZ7mDLB2XCpS
MF6bzuCQR600C7WTWht7sC8OsTCoyBU6svPcvmhpuQQxvZHWgeKsD1g4tUHyqEXU+vo2092xsteR
i7WvyPJ9mvfb5X9tl13TxjMuGXQV6uIzQiMY4qCSGA+4ej0SSuMnzWg288ct7MagjK2RoyTvtmEz
qFyq25FMWE8zOw9U3yK5aCAXm47LSZhtubvtCELc7Vn7LbEHVgYsZjabFE+guwwR4lPhffSllhza
DlYjDDY8KRFYZ5dolBn7F2JMMYNlvtNIolvDIeCGf5KsfqHzyXl6+TBbMl5TrjpzggXEUceIEW7U
cOkeCCKRhDO3kqbOcO6vEwFXu8SxNVvdW0WdVBAmiydUO/a9ezLGMYha/iN1nexYKjSMeZ1JMMDY
eW4fPXge18Um4YiVstd/WbZ5G6OBS658wIvXHmLTO2nLqZcupHkrYYOstF7d/THJg7mz9oRIh2vC
o5U2KOuyp4Ih0uODsMTvNAMcELZcj5res6vW50jvEYkcMPA+SoNBfXkV/TidEwIvhXVl8b5vqr79
xg6COJcywJpPluXZxwHjqReVd+Gbb0sTQFX8WIJdx6TOet1fY8pK1zY/7OZe7GWXvXZepL9zAowI
z4X31jGGK9d4dS59TuZ5m70y1NUvGdXXR38hv1nqybTrr0KR2x/bHxBjNtaA7gb8nWmHDq+YUmDs
dMO7kQvtbMXNBdK/s0u7mKlCXbN4G1mgZyzB/kR8zp07F4cZ1pmUwozpvZIMb2IcQniIIH+Kmil7
iWG0fNT7PjuU1PD0zHS42cKLI+4w76iFrwKdylfWlXUcURPajdB0wC+fqrz9a5ayJA9IyzwQPKLu
oFgDT/efEyBVXVOwB1lau9c9Im+4SgJfcbKTlvVUJ9YusVwf32ay85Ed66mybzmIpSfeLYjf3Xur
EUHJEUxFYGBx96u/I8u+oSNd2EIwCaR/h7D8gKO9HFlfQ8bITWQzCYURAyv9Oxua11r6FxO3Vq1f
OygV0dQU7w7MTa5jivurVUnm3M38ZUYoC1ayhYU3rY1ejsgh8mgAfz9l9mvcO+nRjioHf1rGJI9g
8LhY1OBy50T7ITDR7h1MZBp7pCavFkHStcE4sYzoU+RuRBw/2Gn6RH+Es1S4dMeRJFveI2i6EVCM
pm3fHNXFGz5Ozp1ZfdLwYy5/7dLYelIRQJslEmnpmGir+Jc2oIPDpS4w5nPHdGhXGe6tav2rihCE
hZzMUyKt+QCJCn0YJhm4nAjGZN8+j73F+bPP0p26+bNZHmRVfagcq6BQxhX2hLHR/zGKbc52Eq4W
CdMNyxUMb8Kou7ojEhgVzT3zh+oVvPBntBEmxGOuQSQXEJmjemZnGF5i1ycfzhPFPfvbiQAG9svl
OmapjAUmQ8eILyLGxda7am0cqcDlcjHBdnRI3/XM+ImjJLfE5uBgtyJas3n/zRz3M2zSeyaqcjsx
jACA3TwLlDdMDvkaYM0h0pmxcQbg2mMacLn8QOPEji4zHhmQOO2zGy40mIl8GegWsGAdWappY/eT
BW4EIpG2tNZb7bOT//UaZd3Q1Qb88cm8WHvzsLoo3buTeDjbZtJsu/Kn1n172w2LlYalpOCYRwKb
1cyuKqYpeY0OHN5T1X+OkXgpbQcJkqtvnrlnjSBxBIm66ZiXjhFSNech2L7MKFgbN3b3iWUFtAcx
qo1S8meAwhZgZn4lITHCa+P1MmT2Mju8Eh7yWk48f6zzfVMpCYSAE3M05ft+yG+p4+lBWy9WK2wl
sPmHjAXF7PiEEnwrnI7rrV6mBwUXsLC7kFij81yrYcN8/5OLyJ9o4Ag7d1gJdWPatV0Ds2wEFGQy
t3B7+zp2CRyg8c3K8SF3jf+HUrO/1mK2cC2w4y0aiN7qEmkHqBDnn99qbp8knWiti7xS5xQHADJL
QLv+ErAi4z1480qwO7o6LkYmjo5l3WlJrnQK3m2LI7pXfxZ4q9Yg+Gpemqmovwg4/SFrsG0nGNL0
yHMRwyFplGpi4/OeR0t8FFL7EY11THy7v8hxV9bRo+uOe/70TePWsSnDFHilkYwBAYsLDvvlqbE1
gD8MLiKhPcMK89ezNm69lnShktQ31/qWbOUZDwqECgZchJMKpDBQ+hIngtmXv4VaZJ8eq4Bn/obS
/JH6SwsoVDL82DotnQxx51ubUkHpaDXx42d2GugeoarGnMdNPuvqkGIG8P+mxSOBss/MzDvknVOl
GNJ6+ZTuGxLeqEgwHEcuBxZnvFF3LhDLZR7dm3Y+giDSGfNQoFRm72HuIDWxZK8gm/2OGtw2s1DZ
mizSs5vo7xajFwwP1s3JUzZvpuRpDIOaPGFM8c807mB5rapojX/mFpvZuql/K3dPoUGyFW32h+Zv
RsrNgJVidtvA7+2GASAXbA/7KuJ4TIjCpM0i4w48QHjSHAt/RTm96Jl+koRPZoT5XeyTJTagaUXk
cjDVJT8MvU7k+mGbaLq2pnjsT0MlLeRjAsJRz+9w1ITX9SS8kvxoTyx+WCRdy92mWN19PX5rHe+R
Xp/tPHnxwejrW4nDRPLn1m7IlDSCNONUDW9gGn+y7xMz6GbsIdzRwbgqFoMUoqXnv0J/785hzAou
WhFuQ9+6i4ZDhtHKk+HTnuMlzW0m47dNluovHyaKo9UbXcYsv5RQmrn7pdsPuFqPhTu+TQl2vmpJ
uCSMVpibNy3dBng/drHbbKIohRbrmCSYmcRgegfRugzCBrrtliXgbHjpCVZEX6a/LKeScXBg9zwD
6aDMXWzBCCgTqIhdzsXeBFsxkCuxFZUD4f9QdmbNjdvavv8qu/J8uS9JcDx1ch5sy5IsyWO72+0X
Vk/hPM/89PcHyNuynVRyblUK4QJA2m1RJLDWf2AjhI2KxMEN31sUxwuojbzGg+e0gBznghE2cT+9
GsILtv/+quv4FZ0BDmMg/sj0EBOXev6s9fwRazg/KMM9+saEMEHZFNSASi7ozZtuTG/djGXjAOJk
GmcgiSFFW23B9ws+4X6eso3bbyrDT6kNAAavUnTx0l5fsdMLgUMYX8GQwv2Ouw4KDSapEe6buzKw
bh2QQvEInbMT4mdQkeFCiOEgjEDbjAvEYeHm+oU7F+MdaayuKXceGEInMX+m1HH7MNyQtZnOXDKQ
cArg5lDfufJDwz4XbmSzLwAgnxkPQZJd9xWI2YrfvTBgn9i9eBZWfTf3o7kqEAO4XTApR+xoGxVi
ucoWW19ZM3KhyGZ0hv6pCsKe5Xo0Xs5T/a0O23wTAy90MM5cs6z+LqBpQBmEZNUWN5Rs66slLr/5
KNAjK1Ksvcj/hd7J04JOdZKIH7Mu5o07I4JncB+MQ+pRAlguDGe+a8wBzUdSBGVtp7vWzrfBdatn
3p05LruxAYBuw8ldoVCQXTRV1u+qyr5H2L+9t6Q62+w2vA6XgTT56MgtM+ACFp370vYRaTMs69Iz
CnOlG3qxa0rslTUY30XBkwTSWL4ubcteTyxTqlwD6Q+GZUHH87KKpMgJi6f1VCPV4XvjcjG2A3Qm
U/PZT7c728RtdEB+YqVxu58JTa6YrCupRYohj7lDgR2VIFjq512MPmanV2vcUPwzgMfF9dhC4G6v
+LtBmNBMxsmFnbOog3Yghg2Wkw889anAU+OwrUbfFqCXzzzHQPYUHcY0oE5VFvFVLdiC6QC+UAmY
LvrIfG74JVeDThJXM2JjZ2jgrMwlta8rsMxBXA0XC+tGPpPrKG2DnROnn5N2ukrylIRTLhkDbYEn
Uvwp8ygcTkn+HQnKy2kY1lgI3sdA1r1I22AdWZ719lTeeDWyeD7kCIevNuKASGD443yJOiZ67hM5
7MJCmMuZ/mgz65A0GCQMwAaboIjXQZDdjSXaozrfgwsj9n4ZYbUfrUhgJpBtbVF+K/F1OPfIVEOr
pvjtgn4wO+OHG5gjWocp6ZDuMjYqF2j4YK6m3kV3twr/8NLiIVuokjWyqC5Y6tiT/9mP4u+BjYeZ
gH535k98Kwo9wZitj0G68LzBdwelyYRPE6sMauI8GlPNgPnOXkUDXwMDfIPTDCqBQ2LzoNAPreDR
xmIbLa5GJynt4MYHdX4/hvPDaMXQO6Nvfghmd0lzxJDhx8GMWLss4DFGdi4CULcdnEiQrp5zNaZQ
0lpjOuhlvUPiFnQO+NSekvE/eB/+2fnQxGdY1z0XDJDrex8sksuy76wBbVbMBbDcrKsabMDE3pB7
J1nHMYlaFPbPm7DVdjG5oLUNaftc2YP3gdvcdEO2F5K40E3QOyp/vlb8z7DP94m93CCfYmyU32ni
5s2FgwJxcBZNBarGiDrv7CDwz+u62fZegKiExLtTBi0QpjKD8GbIbW1DPdPe+XMDEKHUf1VDaHzt
EhyHRDUUm3GiFIvV13WLihRMHsxzZlRkMAeP2VCuRByNF0NfHeIuIWPKfqgakfTiJsZYpydtCGk/
xgwgDJ/awUGCrqUeqsKpYJuJ2DDsgbjwduS2kdlecLQVlbZNhfMFeyeUiMwuEFtcnK81sIrnWpdp
58FspXvody9NbLRHq9r/+2P6r/BXeXt0pWz/57+Jf5TV3PB86j6E//OpzPnvv+U5r3Pen/E/h/hH
gx7jH93fzlr/Kq+/5b/aj5PeXZmf/vLbXXzrvr0LpK1HN9/1v5r5/lfbZ536Lfh3yJn/28F//VJX
+TRXv37/7UfZF528WhiXxW8vQ9ufv/8GKPvNrS2v/zIo/wG///ZYxN2vn/966L51v9o/nffrW9v9
/pvmOP/2XV1wn2NFA8yZm338JUfA+fzb8tmzO2CFMMF2MJfGWLmLfv/NNf4tbMsVjjA94JK//avl
K0G/4f3bxyvWIAtruobvmu5v//nHv/sQTx/qv4o+v8UYvWt//00Y77+IluNxdZ1apjBdx5eWne8t
SDMjaQpjTMkQk9MgGSUepzozSVst/toYHPNxRG3gIl8af61G0Y80jqNmU4jjKKzLl9G/OlddSk3+
q3MN/1scltEFFKp6pxoPgdKKFe9/Yp6S9c6VzYe+JFxYCx87tXbvFN20Ca2F+thrA+LpbUidAD2i
dAOeTHwJqyzfC8cPUfAkrGdkbMcxctemU1tfTLdDUrBDeQWzdZIRq9JtkstUUmpsCl1FZ/hfYBYh
P5ugs32GWokFeIGHC4C1YKeOSKYHuyIInQb9dEZUnAaGuOLhDbJNR+PNZfHcNSKBAzouxm6CWVJf
GpZn8OUnjpwe8Hygf6/SONnMiVUAXY7KfSabKIAql+mVdf5hQIWqceKm3KdVCipNHWJ1EuJmq8ay
adJWYcTCIwzn4RJ5Xg+TpWa4DKmTXFOopmA3gVkkX4u6M7RIeOWfAdZqt11WpugtoH4/VQMEK9kE
WkrjIk1iV8UIeGUMe2DXOS4xVR36bOm6ayMkoa4UaYwybleA60Powo39EIWQysKqfUQim7JNpNvD
fQop5GoiSeYgQ9JL4RH+HcOmiPHQVH2qkd8VlF6TcKtCYO3h/d+dpC6U2eiM8vKRe/cSsmKMVNDo
pW8b1VeZ7vRmQPUNFsuh42fuies5wdvNGLMb5OeihyBAlKa1HExRLQc1gpZS+zCyxk/MEWvNtBPQ
ycz+qmK/sfGMOr6GgO+sCvQg79H9EOe2lkZf0gxJYYzkhh0OG/pFaU5IbY5t8lkdZa9H7ajFx77T
kStMk2x65KyMrInPDbcAPBcFbB5VzPbFXoe5H8LtwpBlWKIa5bgxeqCWX7CBHOpNOIFIrFpgwIOW
Jz+jaVx1dZQ/d8FssIXQ4oPdmcE+RMPkAuwtILweF1yAcCC/hA5HnZu+vKwyE1trKTCjuwjMsEAu
r2sX9gguJdWlGmi8GaacGtaijtJ+Xf0AI3sAMPlssvVEM8uvtSsZFjhiRfBIgQ2Lvnzm68k/6DVs
Cqu5a6FhiCXfLTbMAtLRCKyQvoWUj88rMnUj4B7VeRxPWuO7U5Gzc/GOWoGNdM77QUu8ta390DqW
FaSzxXWOUJyH39ryeQAUfEYaJWSP7EEjOTNQ/jgDPT7f+gtiSaoprAvOiN/2hJOHql2DDavF1Cmb
gNeRC8rwN7orA0BJ5twgXTyGmynppy8okly7Rb1O5dNCNTz1WK7I54gKc/UwOcV8gDfBghy72xjJ
vhuM/BA1lnvB64YyFOU3pzWdnxHwL2ux4y85OwNEjoIEtk6DzIHvv0wdimWfWHn55c2r8OVt8/bt
YhiCt8fJ4NpyfDj6lm87lu84vLD0DwbXQA/iHmypRxoyzraxn5IQMf24ugLxX151ME7gVcjDj/HH
qW/iPx1+PLed0QrSugkIjFj0x76Gb2HP0w3EiuQRtEWQgzoJqNuuMvkxq8ZwFotnWJ7uC2gcqisn
bQyaX07x5BmT1gT4GDDvdNrrGad+21wghKoz/vln1EVzqAv0C2evoSI5QIuPzabZIy6IaqvDXiNM
h6twEuHnHIW3reUF+WXYeNW3YYdeePoNYF0LF6qEGJul7Wf8rqACIEy3dA9TuBS3mtPZSIhQZJxd
CPM2wOfFcayVgRzNE5lzgIVNG92QwAw3TegCdJWVP7+Zo+dBsslzXZ/2AwmJhzytb9nnIvDuTdEK
nlSwrWO7+LIAf1D9vZ9gr94lcAfArT8b3c2Il8JTgJHxBgcca6W6w8Hawm2PH0PfA81uLUhCj2H8
LKBj/MPd55kf7z7XFTzxLIHaC6JCvhz/8Q0vm5ClkPF/lkR4VDCc+GdiINQXn/PqSvR0ebb0xUEF
3GTNUAXiHlQtr3IIiXpGXRzGDNKL7SyAqGhfqAiZlyjRIiWRBem+EXq6zxHoPR6pPvTIbqGBhSCc
3vWruVPPDvRMzTsNJ05924iGv/hfXE71IZJIiqO/c22rZE/Zj3u9y21szTwc2DDle2LDd+PKL7cd
2Le1Y+lf1FQTm/Lj1GEx30wt3cz9WWriNqly44sTIBRsQBa7YHMawozVLG2piluvH7d8JS/HxGLj
Io8QZAI7Ru7r5ej96Md52hRfTmnJGe/nwXg2rswGFIz3SotU3EjV+JWxTYTTbE9d6ug0Nw0qfa9C
xy73HUY+mxhiQH92mnI6V/UBkACtkwF3k6eeLvfxtNzXcXkxx4sJK41gyeZPvDyTc8MzmicHyiyC
CN74Payw9UmpIp4lGOrGMQU04EQIbdh+c2/EACc0u3g0kim5MSPdfHyNQHfgxRHXj+aQSw1SIjmm
IpM31Wnm/+q8Rf6E16ucfl7IT1DR69jp58mxU/T6m9mAMrZpFUP4l1JNXoVX32RLV21J3lV96ujU
pGogzCzglNPLvL+aDKEg2Pz9N9l23n+R2TsJuU0ChqMjhijcD19kONslbjfC+6mF6CjAFzCkQ7Pc
f5TGOutN7ZMK0nQz2hWCw7FTokf8bchdXC0TCLuQOCK4lC9hFZBTZk0VHEf92G3u/HDGsV3b2EuN
Lhy48A1C2ObelkdC9qkj1XcahamsrU/z1NEYj/dGscT70SUn5VrmdNlBer1RYlaqUQMl6BO2E+HL
gJqCDTrrGjlQ2dh3njXyPEN2qsuo2Wqin1KM+/u/sev++W8sLI89oGNY4Nw//o2nCM87hAK1n3Gi
P3QYVdx5bpIcEBlHXkM+NVl2AVYV3h3Ly1gKTrz0e/S3r/0D9BjSqIgByvmTG/tv5qt+Ebo/sgCn
Af/+jaDjB8K0EnnECqpeJTF+fn7U6ig/vvKp1Wz1TVdHaiIrEOvMERYSkarzeHHPwMSrXvBG1ErN
eqiztDorBr/Y1XLjARpDX0NXiy9UqBdedtdhi6SiUs4QAQCteMrLXWw/L8CcUHOwd1kNwmA0pRVA
jDBFzUeUIL77nLMVWZ1mOPbPwL5qB8/ZugLFnc7AM+z8FFfiH1Zczp8/RZfNoeWZ6Dt7Jnv696+8
0B5iaoGR+GkX2PS1cWzsyaS+NCT++SuquOssVocUCUUXtzLZaiCPQ1dd8PXKYpyol9i2rhGVta5T
zKkTESHbPffWNb5OL/1xYmUrf4ap+WFAnTX5GTtbEyhf72vdtlxiN7vWywEvDjN/AsNgQK+x2xt8
B9sbIY9kP8acsA3V3DSx0hurTyluDeYjfAD/1nXjXTNW4lGks3crx5Q05+sYCtHmo2VJIm82g+7R
wASNVbJTR8kITVsdZa9Hp9HTUYh/9i41Ubr/+2+YeL8cscHvoKtnsSYhqWDpxO8/m3FeJszO7XQz
B42eUC4xYIwsETKmJTgS8kb3I/IuFO3YE2C2eztkVvP5NCPQrIW1AHXFMQyqq9kEZfai/BAt37Me
6KDSJLH1vL4a5agKVRN24/cZc6R9ZCGTdzq/GG0ss2FgfNfH3d//c833mSX5z7V04bkwdC3TdV3n
w9o/D8x87kMnpJoubwB4kuPMPm7VZwaiSICG1KNMPePUk031D3C7oLjy8EudZb4K+2G+KnWX+jIQ
7/WMREy0EuDb3sancSG1EL3m/O//Jd6fXj+26YBVQuXadngHqQ/2zTqyc5DbntMi+IEW5gWCMEg4
IwPNZlNnx+kYXr5TYW0H4GyaZEFQmj3NmRr+MDHxIujxx+lq0iSvoWaepqtLqlBd0quA+Zgiv1QS
MLElSAF3QdZfVzvVs4xivk5Vt1shcB2OoAEynp0malzQY9U4CUiEqVHLXy9GPF8fh1+uYpAQOWsa
iH5luKoaDzaB0uIxkrKGjylVelXTalmww0NcBbpEor+ZfJo2y5FI9/ydlq2AbHM51XU8BA/LG9EV
FIDbrDxgvjCDEAZf6JJGggVOn2psaQKMohWxN7r7Sp+brROhZnnsO02M/O7lCqrPr1AK/vsbwBB/
ugO4kT3Hgk6v+yRyLf39VxdgIEiRWW9+plCnWvgfFaoA0awdMq++rbQJITwZHbtcA0PEpgAfHlL8
AOar4tfxJI3nq9FttnPhaQeR42m+nv3yzWXUgLpW7JiUYMsRfkkFSiQpF+0rVb/7sgLfc0ZqE3lV
/h+K28ks6ucxqODfdnDu9GiZsFnRApCverI146Leek6ELgHL3ZWBI+WDyIsETEEUPssrRqmLo2Kz
t1DEu/ewZFtbWoUL+FjnP1B5XdfUoJ/iIQ8g2LrjlZE5wa2akTXOeJ0l2DZ06kUj3yKT1et7V71t
Rgo3iEuE2SUVn5eR00RMXDPUJAZIGKNo7/wJbrLU5rakNrc5opUT+157qfpeZ3QTRpI41tzDQG7u
7IXioBnAWmxlqPrizM1R/WXX5qpcUfgaK9VXNVH1aX6CB6mRtHdq4HStXKWcCoDXRqt1V1YN6rPz
CklZIpMlj44i4XZh7wz03j70qxnIONo7eaaaejrJlqpUzX8GP/SrECzN8bJq6ofT31+29ct/WG1D
6fm4FLR93WLfTOKGG1R4H+720F8SGytn7XvapquOpJM4gyNQI0/aTxfq5X5aBHiDP117z6ojBhqE
l7RcIMy5wAdsAYij5qs+dYRN+nQ9/OBGkleVy4vjtd5f//hD48T9w+UBlk55e5fLZnDvI+Snbo9L
drluJ3dy6gmhW9xWCWBP6TLM3aA0zHwNKEYLZWwdBj4azYuT7JzarN8qnHGCFXAbqBNIlUt6PHY7
0F/XamsBw6S/4A1RblQInA/phwynTF3uQvD7ehlVJZPTqCqZqFFdTv5wroGmxGOZjznw6umPYDbz
24gq4bHRwuHnUqXGVnWpwd7Lhm1iNn/ABS5gXOBmMfkmfK+zvCz6ywR8CGiR/EcCjhZE9GzfYL3Q
79wWfhwItfC5hbTRBJF4WpYAhExdroOpRxawaqKHoRbomaXTygcVdKO6JgDdrI6r6ALZaB5xErfh
d1KdV4sHVDfRG68BQEBY4QhsIGqUzkLV/HVgwvr3gAwXHC+mnfrVRXoUWt4MkOQFFaxrrBLjwFp2
Q1OTlkrZTCVVeatrzo9udqeneQDH6Br2vHYqlO2Cvrxxem+8h0r0D98Dl+Lb2+SlSzpTtyzdsg2X
epv4uIDpx8Br9HqZvk8NJRpw8xMALsea7AML7LvSxnUSOID1hxgif7ckOgobbtFuEOlHRE2Gqhmq
Tw76J/cqMGPuG5aIwaUKI6Owgf/bdyrqsfJ6GOLgjxR7z505aNU1SfGXdOM8a6tyHCFcy4TkMcmI
Z0OEUrLUPH2dJ1T60e+DFarnFxqqyXL1nPtsVNMqwzRcLpHL96E/+znKjRhju6Z9EFn5oKoyqqnS
HNebprpWUcBHgBMWNs/HMk7SOKf5mHohAcE24spKJnGhjnJnwgR9boAjkGBT/dacWgAaAu9T54G1
eN8vRrTB5wSa5mjoYfAPS3DDlmts1vphWchirsVn6riWI3TH9yxhkZh+/yL3arPt5tYpv7fz6IFc
DJptl/fXCAYjlgZDezoAw5rAAHIE9bzdOk17zSaxRS9ITpYhUPME4TJxn0GwOPhlDLnf96OrThvz
g5sszsoFmvDAOgpTujjOv7n5tEv7Ckh7A9rXHVLzJz6CCADp+ISSzD1QfSlITXozBUFeSDi3enD1
srlASw2Eibuse5bTmP2i/PjLpCSNGEmEKJdcaJ0aB/GsvSebU9+Af7ZuTOGZK70Tfd7u3X05OPh+
N5vcnMQXAYL3AvCjjYyGJr50jrcPTL/CmWUe75Mu2PEIBHPv3rjuku75VdK9OlKNtzQoOydDtyvb
zNiovgbs/so0Q3193ItTMfyUVeBjT7t3tbk/hWq3rjbzr3NVl5oBAnAVYD2zPYmmqaNFKqflGe4p
eWduhAgrxEBfxdWOsRtZDxASF4wDQSUvznjRF3l9EDJSXTDsgbl000FFPGNe+ocS2aw5gQNw6lNT
KL49Gz0Qw5HkPOLQQi+AiE/OVhQO+2aEpr/mohBwQuJ5B6S1+AKg59hf4i+8naMkWZFSjb4KFJnO
csfwb6y8cO4MC5as7LfJulym/hSsCw1RnRL9UiRKgnoyZjSVR+cB7kH82JWXKmOIXbQKVOLPirxI
jqggk9PC4c20ENR/Ahr679fGQpdQnfdfKZ6NbPNcz3R123E+bGsnMRaVXyziOx6p7RYdCISTZQMb
O7msZzDgpz4rQkYG9ajmZU6RZfqeb579epaa+yFU822drSEUc5R06u4h0tgdJlL3RjUzkgqWxUrk
1IWADvqFtVlsarO0jtMi4aSXjt5656pPjIDq7dpH0hLRyHPJRt4aU+1/qh1NXzmiohQvw2pBJjDt
vIhVJ2EyFxRyywocqwx7zzZuBt06qCiNlvITuHQVqCZ3hk2QJO5t6Mc/Ej0vdrlDtaC3JtDJcsmK
rRvLm/d9uuxjC/x23qlPs4EcHIukH87rhTfv7BFZb6S/vvbYBnxuEV5ZGWbEK2UOg4OzgCnP7FT/
qqMEoxu4NL+fmrq8fSw51a7xNiPFAIu3iaRz7hBde7JBy6zcY/1wHsVZdO3YNVJjalTFozdds9a3
tlpjZvqZ6vMHO7puNAQURDQjgno6r9ZMd53B/d3X2KnfiKV7XjB8+pzgh76zcjJuKkSZ1IJsGhUr
FbYmKk3CG4P1cTK6EedmNjTIy3JuqNVPrh31N07YGJ9BGZ57wv6FxhpVYFvYD7Bt40PlGE/qLaa6
KKpCAMnjG7f03X2YWvdHLyC1HjdytDBhY6P5I9fuH1blatSsSdt+GNACvdxOoAqvfFxFx4uun5Mr
NCe3EcqgZ4npgZXANkJ5RygXCRUuZVrytPMvTl3qSE1TM1SoGr3DziEIQHsBl0AUIOw9pGQwBVDe
FU5ZYpm8zMshJeXz2Z9vIhcPCz2wgx3aYljwydD0c+vCdfR8q0IMF3cYLAT3SZN8DVrnG1po7kXo
BNOVH5X5Yxdlu0YKkar+WPabaL/8Vb9LMeQq1pB1UHXsyUF+RYWqmK3K2GrgVO8+9fVLt6kWfau1
ujhgwlFe8vJDWUmGpwZL65cw0G2YsrWFGrvsC9n6zsfZTW0mhyXeBlUtDomfAOKfrAJmuPAOE7uw
s3Ac66/sG3ELjpxghyFv8Fj1AV925N7QgrTWiQk5ET3U6mttWoeYN/sDYsr+8XSyen86HQ7fhepn
qWSt7DjZxzXGuyfcipDUtSR3xZXqYyVg3LSLwecA2mUuXIiBCCVfen2Y3rg9Cq8BJn/koNgcUCW+
mGLwkkNC5VH12Y6R3JjuIwSjd9MK+ykd2fmcRZXm31nz/UJWFvNtHweS1BTxpS1wu9D9GrOi+b6W
oJVgcG7+/g1h2O8Tn9RtSFiBbYNTI2wHhbQPSWk314p6KIbquQosGPisv3b6EMP6F7Ehuf/q2Als
ezdADDk3I8fCzEIOHSeooWPT2NU6GSHOULWu10NeYCssd2CVDNHhzVZqyxWUToVoSput1IbMQfXs
OJoMeXnn81VVwBMFRFFHfds/Nm4fb0/9JwzL+J9BNV+BWU7TfH18RN35vsSkFKem+DFNppU75MuT
aeAOHMW5RoajmZ/8EWoEbrEILiALraZpizsccqxtjnqxrC70y8A24mNhUy2CTishtWo6hafJH5ZT
H0J1hprMewrOtqzAnq6CSNS+E4l340/dtSoo5/F4Z2jp+MVq7HplQcvFjyj191o4RytNS/KnVqBP
0FJf61Vitwi78D7gXXpmVNDkLZu172jqV7y15ycBmH7Tzg3lOhmqaSYYtH1lID+FSXFNPWLKb0/3
cjjnj0M16VfHm1k41bQROXtcNUU1nbzxI6d87MdSvzr1n+aqax6/NJpdHq+XlChHYUrcQHjP0ntK
CAi8tLZU2MUeSjVmHj8vuTXvVBSMhncbpE8qUOdEoL63ovORkZbn/NV1JhzG/2GJZUu457sllukI
09dtH3SYkEnoD7uWdErbPIjK6rmDjn51cmSaWlhTKZsPiG9SkviDYdNpWA10lf21ba1qpzaanX/T
4+Bxr4K0aVoU7DxsJuQmVJt646AH0/1xk5um+q+6xHtraDx7Mxt2fB5I3/SLBB72hair8mJE3nNT
J/0X+N7TqowRq4Jc4d/Y1ohWdr+IL15hwTiSfY4yKkPve68H9VpFy4xxFSBJQGnjUPEELMvWOiug
CN15qAOrXwq5D6nq4kQrtVsOyj66A4Fw7pTh+KBmNFZG/bTIyq0Kaxf1tlEmelQI5xIZhTQe15m1
FPsKRduO1dI1YsrkyOuOrLoR6Whr98hBRV5fOBdqqNX0Z7/yrM3shwsKk+i8lXMxIPEzGfeR20Jn
ILlzH6YzXD15lMi+MoDGrqllu5saPu/IGAxEFt3akUm9SzZtTXlX9bPpu1UR2usrAAg+lJvUvV20
4at6dGAACoO70rCgaMZw1wNFhzMT3HXZ1B4U1rAzi3QL+SugAsojXTVaHtylqdsePY1OMxRWUZ31
eg01Pw6nGV42kKzTc1E97EyjjQ5d8PNDtwrdAVIqqSoVnB6Z6vmoxoL+5+lhqY5q6zC0XuNcy5dV
hQXaXlAqv2LfCIopsceDbmCwFXrZRL4vivmj2snnPkL4Oe/qElnZDrcBK/jD6b4jxooQioanYgn0
82fbGc+F4xdfwxRGdkG++6oy2VCbmnAPs5m4h8Tt3ENstyUFt/QOkoZYLiLZpwYK78GBkc5qXpMb
8CnEF28wcSB5Tc1JsfYSDWLugjsvjKwfrwdZmBx7IG+chvAiQKV+SHcOdKKDFrV4344NqcXe1hq2
InT6BtDbi7oLqstidOO7GNmtqwrHQmRfOii6rTQl0PTUPzry8fRp7rD/zHC4qwEe7k/PP5e/Bqxb
ngnHR9/Q3nd45KxcA3zsiNXzJ+ZjUm313/tYyq8Z5PptPGqv0AsWq7qhhIDrOtY0zCh7AzuPpkkP
ed+7105goepRu+ZW80peup5v7yp2rrtGNio8NU2tr0eRwRaU01TTO+m4prQZI8/UtP2a8s6K5Ft0
bVJGvp0omt6iZ4D87rTAaXItdLNKLxkuo9rBsFgOW3JiPEUJO4+QynSdrL04g4Q5CAwfM+iaBlJC
+yztjMsebeq7wbLQ3bED90vt2niR2sWvCtUi1wd/iXXOvEETePqeaoBgzB5HhJmk+Jk3lM1DiR61
b5rOXdZ69UOZ9DF8fsQo1KCIO/cmQBZaDaquULoAdiQktyrU9Gzc2aHNBn9Mu4o8TfaYJSI7LHVV
XKD1JdrLutXzFaaCqF9nlBIhglExVIeqUzWpHD4e6aaNFXlBqfE0R4U8bp21Z03aFea1yGrBw0Zl
LMbpqJz8m6DO/Rvk1EnUmjGCPWk1Q7MhHNNy2gQNLHl2Ly5srpjHijfNTya+UP7kfoHWHuxQMWvP
UdOT+ufJ8hkxR50b10zuVRNqj31QB7caSef7zi4Qc5ub59O4aCzcqasJGSB5jqm36MZOCQsFd5R0
WLjL8xiii2nnDlRP5ExiBAauEbIfz1UR/C9mVKGOKWllPQm2Z/ch+U/BJuNRRYkdvonkGCsNsAJy
Zomn2imSY7PjpL9ykri7rOyT2x6w4/H7VmPOsZ7IhB6X6woxXrTDDqPzS76kOVYKhvZZkuybZhk+
BVo73OtGgfdCqX22CkzLaoGqIIrHGtaUo7tO6qhCa5XRLImkPGUFLLwCwaMubZZZdmt0kGnl0l81
wziU6yYAIqDCJBT4SIRpgva+J/bTYt73uYtPaDEj5TE4VPowmcBFVzaUy66nqrRXXdDe2AoN07TU
gyNcWFbK9+TYmc12uR5MKmlBmPAKc1BjiM20uK3QBQXDrI03SbRVPafu09TIsPNbNZAhdCWn6q7m
r4cKUssmLnWYcJFAOs1BE6AFFWiUwS9UH2IqBF33aGc+XAujX/ZTZWCFqUFeP2eRqOFDAHJIZPGV
7yzDox66DTxa702/NYnkUC7l9zzMxT0vn3M9E/4nlWnBgPUck4bqXkVJ4D4ZQxAc8zImSVCsFery
Sg0OIQL9lJ2ztQpj4XTw+jH+UFdz5ma+ck1NemYH7eVg4P9nQlG+WALURXSLykqD1NnZGHTRd757
d4ORho+W4AVWmbm41OOyPsyywsVueo0RefzTzdCy4xHcP+AggWYqKnYboE3DfbZ4/ZmakiAlArhQ
f85GTXIkI1CHZj78Qw7c+ovFpKu7Ll6sFrePMD7sxmDNFqHhV9lzjAiSM9T9rYE9I4K4WDpUbVqf
AX7q7lVf5cKeRJy1X6tQDSzC/XjWpBmbuUTI48FG3atYzj20OjCWQ+XxPweU1vM7oYfmimwUFWFX
dO1ONUFu15gu6d8WtJN3RYhp65npmu1Ol42aokKr6DhPHZ5OfnOOug4uPl//Yfeqavvlm5KB6fIe
grYFgB1A+5/+Xm2joxSTi/GrORQ5uqV4nwq5njBko45QHpWW9np338RuslV9sVxUjLXNAHWAdu1q
Anst2YmIE/JRpnD36eCyBcLcXXcd4+bD0WBm5rFvej36/583ms1lhxrGWtUpbZDcyMuQWFPbYhWG
VpLu1B5ahak1oV4gt9Sn0dPk07ldOXhnHyafwrBt+EGZFpzrk+HuvbIsb7w53SjDV9WQr8cCzRdi
TQI2giqL/p7jooxq6vX3Jp21M8Dl3R0EG7RpUzaRkWel7AuEQBR0cH6iz97yaf900h7jNuzrryqD
R7JTtdWZN2XFUzjzyMcLyVirsJjcTxq2wneFSTEOyN+18EX+FGclep3oT66OYbIsZ84YzAfkHufP
okA8YimexqwodsLCykFdC4pIfFF6egtnmdEZX2k/KhqQvvrEdoLfQF1Mz2Msw+VvcAwt/1PpDcVd
7xf1fTsg+Y6q7cq2k3jbg2tFudG1KWlUwW2cSHCzNNjly/E19krxIPREIGBjRJcYJzXPnvtd69zo
+4cTg9748vf3v+nIav/b+1+4jmMicmHaSIpZnsLGvEE/LYKnpuY7+WdnYi3y2TI867KNEme+RMqg
H/pgh/FKsIuG+i4KQwufXCLVT2UNPftTDA2KzDv4vc04Wvl2dhL2eJFVonhi9tiuYwW/FYM9YY/h
VEh2I8bSZPO96ipKjFMHreguVKgGLNN/cJoevK48yYVVtW+j5VFFqpkCo4KVR1ZlAKu9SqD3Ipnc
uuuyD8DSJeAvWWRiKa932d4GjPBlikElePn8CAQy3NYJ+rkIadidRMMs56blev+PtPNabhzZ0vUT
IQLe3IpWdKJ8qW4QZVTw3iSApz8fktVFjXq6Z+84NwikAyiKSGSu9ZulfIgvj7x8lLGP3JhmvQ86
Vb9BhDpDQmfCl5ek1+VQJlivYJaUfmjAnqi5kyOceYTsnJf2dw1Z+EXplRAb+6AjOeUl1b79c1bL
Flkm0YuAjes6P4bSA6k/d1QG9dSq9vlTHEAWr3VYuk+AmA6yppgNja4RBZSDK/yJfBMlxDzcQd1R
XoLY/2oy99/JUtfepWbhPme6n92rTnhH2kl50btw2KsqtP7a6pQX2GXRBk76qhFAXh9gTuUPzNXx
Pfp8yzBRrUcl5lCFmBF6ZVztZV1WYrndZiOK1GW/V3x8cZQC2wEv1V2kgv6U5dm1jzv3lkW2faeQ
ILPea8P2sonDO1zdhX75LGEUEjghz8yww5Ww8KAIjCWbvYBQ8rWfVUDda5R4YnmgmXdaZGFWWbOC
MuaiPKhtYN3lZnk/w4R3MMUj56btE/9Y4/7wqVtctePNhdaoTr65T5o6vJOHfKiTkzueZYFoIGFn
IssvRadjBjfN/G/Zgu00ySdTI2w7D/X4Me3dNj4y48QYsjvoHIv0LEvIZ8DzJw4pS/KQpaS4Johx
LC/oLw9mGbKWL90FBi7hMa/Hn43fG8+oPbiyhI2M8Rwr04cSObdLSdoOJon/oa2HzbYk9Jotg9Ke
dlYYoxw2n7VimC5nsg4CLR6lWGzcRF1a7RzLLXdGofmk25wOMfDLuWZCMM1QEsMwE19WtxrH2yHr
UkRbfIiUuHyfkDKbVvigBA9FVkZLEzeH59yqsA0U5C2GPnpH6Dz+Yc0+iMjaQN3AGMDsIzYdTV0j
FBZkiCKn3SGrFPe7HTa/MNdxv+Qe7sZmqWXPBfS+pe/CIvv3CfVvlGsXXXuVzSOTKpMpzZ/gVQny
6rmoGuc5bH1Mk+d3rSix60pxh9rJ8PWgQDEuVTXdyVevbM2i5nerqiHxJluvY2Wrbg23nV6U9//b
+OuAUAcabtW1Pu7zCuunvEU29BOVA53pCBWRvtexE5lzz27siYOpR82C/bJ4Lmu/XgSeLZ5NNu0d
WEc0RO5MMypfJzeadoNTzBlZikQK1RUKXyOTJEU7wFPGr9rqiOBf8WphpFmNVbrprNnavQ3RT3Eb
PId73UYE3nqQG0FEnTH9AKn+GAvL2jaBWiHXEjvPSm88RHDctoGFV6GBHrbaFPkbfkwq9oqBdjSN
HB0UD9cYr7B7pKntFxnl/tMVl47fXZ3eh3A9d3W94bUQpYLEme4cTRc++VJLIb3FRbdvvZA1XTcG
7lEnBXs0WoHVYTY92DyU31WjenfCwX4zSlTfvMyfXqEbwmW17f55cGDPZJ7ePaYx/o9VR5BCVdp+
5VaheZcjCLoGFxqe/BpTu6Ez24ONlO5WVwZv5+GetjMU3AIcIdQ97hvFdrRhcXpREW26oXROZWwp
K/ySprMOKpQUoOhwHSvQG4pchH9rZE7wghEvTFwoZGaD9iXC4hzUhFC+OtP0hb+k/sEC4OhMlfNu
iWxtdkW4C0jabCt01m56M0/vxmKs7vGkRenT0N60wFSXTaBVu6SBwaohmy/rs6F1NjXYtvUQOOpb
GFjbEGuEJ9HdDTzc6N6iv1XCcYfihhwRSa3kB+JXN2GVdO9j5QZYFXblc+SnwVq3FGPfVnlwdAMr
W6VqFbwmwn4R3tS9K0m87joLebgiRhqFPQ1CtEn3kBW+sTY6td87YLeZEINy3dVh+dhkMdNlaGTf
rWpaa2Xd7pMiQpMwKd09iX9sCueDLNpsyVmDWOFS1mmOhtGAPFWzmFPZ6XLqzcONdkL8MPpwGdnZ
jTAYc9QivUW5B4sWodYnX430XWfn+joAtfgE4DHnhWPm70b4JnDE+4H5QCDdh+71asq3Smy6W1PB
gVwJQbgHlVN9b4J6IcfkmG91ulo8l5mZrDt+envLgFKvaDlKihoipwWUA16LcbZjNnyM5OpjPhjz
KkXW1930CPLzd9W1nqzkoywJXweWn0bN5Rr/WCcvIu8w9OmXzAAmYEeutYTlFTx1fdWc2gxTbyUO
n2SVbbW7hmTynTpXubMYvwXifiMbkYzMgJORDJBFT8dptLA3pqPiRtDgcAIv8mSkU3tnt0r72IbR
PkgTwlhYR24rzTJW/RzVgvOOKZDuNXeVYXSPehd86NaNIC0z79VInHFbEqbLPAFmXa/c+jBYYNfk
QRazZOT/Z1k5Cne2cfa1IjhjegunmnilrFKE9dVA1PJ33WTzoAMDqFaylVVG+X/xLPRPOEUXpo8L
ypPUKg+npqmfADgVQjhTEef6M/lPkjFr5tpyJyZ3YxN3u6/mF/nkeRv4tr9Lc9u1NLfJnm2m68/D
/+j593GyZzNf888d/oyLEgXnONzebvzeJ53id4L0indQmx7MpGuPJ1kjDyNgqY0SY1z9qaGxU3YB
MlDsugiReXW+CxMLIPuccuMBB39R+1tZkgeziawNEwUqnhhUJiAQ3W7Re+64CXNtMYFbgrzZeXfO
GPm7yIjvozz27mSVPFMi0jX4mSq8Mf5qILpVr/MsGE8xYtdmNunnYF61jhmagXaiVMBOcusx1GJ1
z/ohuRkz/XtNnPcp0tz3qdXD51rrES7LfW2n+WhfmSYa0noaNLclTqUrolFQwlrrwSmz8jEp802S
2cWrnYv4YHXEBmURuUidWctCGXnIy9dx0iMMdXd2UXYnBYOjJTEpHbZJYfOYC6s4BfVq0hogo42i
3LKUaFd9Bnt5M07TN9idaGgnfYtfRuQ+d6X+YJBs/ZH1pFCGAkYA0CB7i8AxL9e/9yB+WSxbX9M3
MLBwqC5bkhp6lh3ZA5c4IanZC++yn/AE/Hddf+taLBxTKOHmFsGmgK1TaRG9Sa0zfi7aLiZSsgJz
b31RS2UdDlb2Q1PS3z349Opu5nzi20r6qilNdHSzhCX4DPklpN4t0pq9sl5G0Rcwp8hWi/0FIueH
XXCIcLAY1KBCfIksSqs0EHkb5LKSUei/As08EWZOvuNegDY/UNhXt6xyZN7T5GnsI22JGYp6TiOv
XedAx49WmI3boQXKMkY9LqqDVWwLt3CPhBvTdVyj5cB/DDUNg4TyGGT4wrAGn45GNcIE0gsDgVVl
/JIMvAPKwSNm7tfHAbbNjazH/mVaGiEqonLiGtCivHZTE6yw2nkGU0asx4rW+t0tSeDmJ94vXu3J
q8lXiPpF/RagU4EptBse2riqTykudsipdvp3DcmYQLV/RCp2KFObkIQNPH3XtHXEh9Wr16TITpmd
2D+yNH3PFYHoa1WV/9fS1/rELGCq8qDA6RrhNAhw8BT/J/y2HRLNgamGaKWVeQ+1+eIaHRMvOic7
q0fwESPf6i2LYiyrlba760Vl3A+6hiYK9cmUzOaUyxDW0cIoh+RWbkRkMWqsj0XZahftvorKe29y
04OvRWId1kP5gIZ0vRiIdrwZ2XQfSVyu596WllP9auzym4HlwiuK/P4iE1p2S/LnV9s2aLarDcmb
Difo0MkfGqSeHuu5PgSMvwxMY/zaH6rYL+6ESuhd7uixGVTXYkL0U+73ZVyABNdwjPTSwvbbMduN
VWDDV1lGvHHSnpUljH9ylW5e/w6mO0JbgpbuD06cByyQ1EEcZNkPCnEIBqsjKzHEnxtkF4TPGCI7
tl49rDJ3eMaG7yyRhBJ72NlDepirFEgD92HppGiDuLOThq4eXQdzQEedN0OqWqLdEg0/2wg6rB5Y
vxy3eoh9V/mCEoSFinytnSdUBpj/NWJxf4ZHPpgxOZxv7jIcMWnzF/K2D5MxBned6YutEw35XQOt
AIFUO/9S11GLdwnaiErd5F9Cx37rfFOco2qKHj24uLJ69HJ3i+oF2kzzIMQ3nRtTr300vtX2FZ1A
0/CzL4iE23uyxPVCFgcF26OpvJPm6Hntn5zYqp7wp0z3QjP6pawP8uAOUF31ZLTjMvcm7UZNy7XZ
tizBWckfAI9/PFzrYCqKlVngNia7XBtkEaSoWMHQQzJXNONyQJf4Hnl7b8VyQ+VFGfWbKM6qQ1CN
xW3CsnCXgVzYGzygWyPuOsRdMqx4gx4uRTxlqzGLB5RZPX9RunnznLQFcqya1n1BjhFV0Hg0vun+
nAMui/e6bNZj4vvhzWRhKAsWFaIpYuBJgIuRWpCE8Z32RxdEjwYaw/GvHjDFrcyYDQ15Aexp7zGM
hXCPTaPP/HYv28joXNqMWc3gT5vMyf19nJfU4bIXSGEGJVxsz4wwyi68cCsRmJCa8YwrQ6iIM/G6
ReYZC6K0BOrKL7J79NTglmV88Aui2m3oF9EbsRCNiWJITqmXGjsVTaJ1FuvOo1uTxY7Q1HmP8UB1
0b6otQo3XB1vGFeb0BRmMbBDudY9BRXrzUpPx7eiCvaRl7bHRk2MjUMk74bAZ/ALyGmWm8YvpWzf
CpLLr06XlPhQdNOd4ZTjdjL08ha/G3OdKGm4R+ImWqdho+2NWouOalulK0Bfyash0hcEHLp3UC7r
LjHDb2OC4ApO7uEZYgQzTZWH26DuMQELk5BtsW59d8RXlszQDdCcF8dI0hQQrBb7OT8pZpaCbBj/
nJmz0mprFdONOlr2uRftW116w5feHce1k5vEGmcgVquZS7VTvKcxFdUBXlO0UFsz+tIVMXA1fh5b
WfSm+oivq3io/bZFKTN51OdeXmGk26wdUROaiwTviHwq4Y/cEt2JfAJfRQkZ6QqSmqLRIdMcEcv/
A7Yau36poBV2J6uc3Im2NX4t5AqMfZoMEC4Cx9uYJeKuaLEqy0brcAC1B8wW6l58xWTpPubXEdyg
u49TBCK7eVzuR6MPvreThlpAEJnP6nS6LAyU5AcT9YvfmsZr2WI+2WEAupJFz+s7JFB50i6t/Fki
D+zTv8d97L+9+2zDIECsg+DXPPVv1HxNTHDb7Up5El6ugW0yjMVYTf2dKrJk14jaX0MOLp4w4CR1
pmfOT9xuFkHLQ3ztO8LivR2TE8sCukdl/oRrGJKRhWFfu2cYYV0uncJv3F36zpe2ZjZJM1vhXBj2
+dQBqU/TfUvE971utd3QFcnXtsFFCO3K/Gwmtb4t2Hdsg0KLzwEc6YWtFMHXDCp9wKJcDuqFkxAF
BacxgZvQ55mgxNLhyUHFVJ+z8yFKZU/4j9xIZoJs+1Mak+lz2zwOlIuz/Pd/AJC5/5nJcCH+mAYS
IipwOhVNnE8wOsI3vgmc0HkySO0uk25MytcUKx8gZpgWQQ3au6qAiSxPa9Rx9+18uLTg9u0tZKVI
GzKRqGEvggyDXdWejhLiIuEw8uwTJuZTUQhrRJKitc0tZClEnTqkugfyaY+OprPodPsO0dzKObSJ
3a8a9Dqe0ZgJbuZd0HtWHtBCsX7KQZkSMchB6Vo12PPLQQ0uXis1dI1nJy1Z6qd3ul6GPzuBU6WO
zSeGfzjijYBhYPd9c1p7+uJpLb7ZMD8e1DGBBJ5E9rGNTWUL/1C9TdQkPOLBVazNSSg7LzRfQp8o
WQrI5kCIDmveOQijZJN4yuHE8a4U4zsywjG+Ce81eDzwHn2Mbx7uBpFX/x5EIDy6DGLbWv0ZNEqk
QI3GWp3q0WVQPN9p3jZd7uTrinhSsc/FWStKN73pZascYGf0MrXBNzhh2kEYSbybyhjZ+TnK2Pis
ZZthCLbmHIOsDBVX1Gr0LjHI2XB93m8+l6m1FCr4TUXR7C9lj2AwOPe2a4d1TTwFp53YmasrIy7O
gZl8yZzMR9cOZnrT6K/oT/onWSUPsuhl6ZrAe3z4VG82ur7oMoEj7viQdMa4D2fRSjIgUOfns+tB
1iVBX26T/MAM5fbs29THPJkBx/i+HbQ5guzY4Gl1N7cPem/rz7J17FTrUHuPuKY3t3qWGK/J5K1J
0tmP6uCE93UoHtOZBFaYOK9pOG2gL64bK6VDyKkoa5Ruib8v5VOruWO+9Ua3uxRla2aXt742bqyy
/WXNW7MBoP6aMI5NFUUl1o4V+M8Hv/hpjI5yaLzROcoFbqitI0etjpc1r+7aOOuZvd7PDtosZxJk
+YQaI3vXhKCrEd1klxksYauHhzIOs0drij/WT+z6htzKHuf+Vpd5b6Z+SEcQ/vgl5884SK5M+Ymi
rLxl6e8uhdGrW3uy+AfMTrxZ27rHNgmLZwUjHLnPHPOuvM2IDy9EoneP4xCWm9I1MJqdE4V+gm1b
lpjeIeEre83jM54P4wvos6cLCAasFxZGhqKuWRs7u8zvlKPbt2wv47b6YrXJOZhjnX1c7uwst95E
MsQAxb3orvIj/9ZTmmYTBZ75gEeqfuOCVfmJyaiZNL9yuA5vefFAMBgvnj8nivK55mNTDnoBA6AP
ffKqdd5UyH0y5QD2Zc4RIb4vkwp5Q8pIj7RgLVt7aJJVMX7HETcf2av7/DsXUAnaE8ryyaGzCozO
ncZ567J61aToY2cFotGelkz3mFCNAAFtd51GwnvO2v5J9sDFkg1rlD63ZVptOjePbrW0qx66Ofgm
ezjoDpRWPx5L5jTMGRCKqeeDUCHTqFhIL11MJGapkJjKWYk57Zz4ORuik6Gn1Vm+fApKDCjP8mc8
t11LrRF8KP0Z5/v8EP/95eOpzt/f/zPchsyPRqLu7wJLhqU0SqAO49Pk7WpFE91tlIFJ8jyzX/ZF
bO8lMUKeBZ3PBsiE47SMG1zSRNv76y5HSwhyCjx8YhP7yhxcsufqU+LgeWczVW1Gs43Xtp8TFZ6h
xRJkHM8SUy2WcLi/oxeDUtLeZmZ9cUzvJXcT/U6W1GDA2DJ+SiKiNpqd+zvm7XoZ5I71BuP6pwNQ
7r70GuWUTP1wk8EwO42egit1MtyHbY8Xadj9tJAYfquJrIFd6MfX2OgwGqjTczIG4lTEsNAj1y1O
tef421gTzW3N7jRjD7kau6p/HHR1OqRR91Wb9P5xrHJ9gbUyRl8eWQW08aOfnt1g2QnaKNFiBUvM
9vtYI+CXmVnJ94GLjNC8+pvG057rpfNq4gWzgQ6cb+yq7O5DuzymQHnfcFxcyryS2iILNooiPDtx
dS+UML4dhsje+zlcFHng9QlCsajQyZt5QjOvqv8ldN63ZGiiyvsSFj4KqYZa711nbO9IifEq7aJx
ZVhDta4T37yrmZ0WWAW6a1eAKLiBtY0UVJc4D66v3hnA4L5pAGZuirLIb3ynLNnw4C+muq+hlfff
XReh+0rgvhljW7yxa1VbMAOIV8/Gt7o2w/5HAB2+DioR3nTGU5+b3i+rV+7ZFG9xtHCXowNjYUz0
RdtqOB9kobtJzNbbF0MzbG1X2flTka+0ERZ7io6/Crr6dcq7Yd2Di1sXfscOPG/v9BL8XgPo8HuX
iLNLsvWdlBMxG8dbBH7orpH5aXcpsBjJ9qPDX7RALCl6aAvpYQjC+F4eqkrV9koChG+uShQFY97M
tValVWhH4YzwD0T5ZXDLc2Xn5ROo3Cet9tI71K/U50LRXopAc056XDbH0arPEAGA9GdxzBbuPVa7
/KBGwYMHr/s2cDKE9euoMA8KAWhvNYV29iZsosZlp9ZrWVRGG9V4toe23otTZ6POHyh5/mYqcbSs
1S7c6x6+e23ngn/OtAuDJvQ4qxDbSsow2GSj+F0v6TUJQUzCNXMXWUbC7KviFPmy98dnMiNYSKfx
M6uT5jQOqPezfNJ2QjT9i+oyUwMNzzYESX7y3hX3mdsbx2FwtlZqhtECPTsCeiYQ9LlRHX1x3w+O
s8OH/js5RnoIFBJuvQixs0s5QsoYI089vfFxYl3hdlu9sIzpVkDvea3NRdvApUf1tO42R1h7HXl4
84i2URA7so18fzl1zI5tEisuF7sFapOAF5SrK4tQnEoReru8Gc/VGFt3btZu2H2uTM/4WQiNFV7c
fhem1Z+nFrdpvXDrdR29TTVqVzE7nbGLm1/CfBSuI56bJPQOFR55N06VQqtIOkgkMVM62ov+VhVR
dlPyOJ8zpSvP+XzmmNo5Y9LfyyrZ2BdNthHCCBayCLgpOyla/T0hJVw0jvVUYy97Kxq7xnGCohMF
E5G35Fus5PYTotDiIeuKBbY9GDsVMDajoO9Wgzoos0enwjo8/32WJka/wdn427Xq2u3a14NRTGqD
u/8Z6djNHhTvr8ov3d1QNfGt2/kelNABsxNTC44iijC0qY3kRCpxXBulgUeOWzsrL0PaQ4jg7PFm
3uIrmO0Rkm53IY//tosK92AgcbvWR3W6G6q2wFswUh+6KUEz3BTqU5ne17UF6sCdsnsEyeNtb9b1
bRx47d0Y4UeRe2n9pvv5Ua140pMUbIGWN1/jujMWIPWys0HadQuQSt32ZYefUaFDtyOKeqvZXE1Y
yvzKELjRO4b2zWZjoau1/e6W2aPGGmLREBU8C0NZIS5S/jIhlYXMhW9BzycUYVKc8SDvtvXYnlwe
pU2iu2IzWGBlVMcltoATxqtqNd91O4t/5fYRlCYCCzzMZ5vc85sTIjhW9VrzgNxLt67Stji4Q733
YnKCfqA0ZxhG3SJvyARUxbAIizp9V0O2WV7OmgRRs3wNvbDYT5NhHXVwJMvQE9oXU4xHYiAuiUpP
Y8peN6pdfYtCa1oJF49OwpTOQ94IjEQSJkqy9uyIG/s+a7p4b0QB8oBZP55wYGX7YlnfY60MoGW0
41YL225jByyREOi670Dp/vCAyd1oeTY+jJkpQJjX6hqXlu6V8AQJEnpE88LZrYoMq5qmAAfQbFUn
SG+dybNvtSkuDvwvk82otvadZ1b40olZrWiIve2oR+MhL4HjD1jbPlmm2ZydetglMFOFIW6MinRv
MLTpMUL/ckMGuV1JcFfAd7m0RVTdSuhXhyI9SBG3RdMI6FeDPXuHGO2TqvZ4JPoFIdPW2lt1ny4M
sxe3XacFqwlHnDeIGO9kXYZz5UHtKIzwZzTPuVaCvVmvlItIJw47eqp922O5thn6JH8IdOERr+ya
H7aHR3HUae8KKYtKjZznSkUhT9OSN3esy2WRG945mw8Q7MWNHvND9W1FVzAYbrTlVDvlKvRr7yw7
ep5tbtzY9G6udQh7wW+xmFjmq8huqTXYZ/dy7cvFUox5A1ANvZheRyUIV25R5kclIAAIP5D1c4/X
nxd7X53E8I6Rwf46bB4nw4gW+qSjNOzBcq/9neO52rGEoIIVX4gsQYubgZc2+q10Fyl7LEaibT5m
+ZrNcbQt2SksTbvTX9Gp/WbUw/CL/NwEUnl2C4ufayXNbprWK1aC2DfTZRpMOwWnkNBUrPuBeWSr
jkq8TDEWfrbjwNn6iYLzWZbzvGrpF4Aw6XJyGxZcajkeJh/0SGZYuILZxoAeUFKsXXV0DkXVdVhr
td2jVTjZVtZdD1rj/tWlcXXiag7wL1YjSEk2zavb4HebO2b0MlvBLPvMMjBJDNmigoUAz72JjQmK
AIQE8D3osAq9EjdT1B5FbbAFJEL1mJFnuoGUPdzKOi0zsCabcNCFwXWOjch5JxeFfcWi9QP3ATdF
Quy6+k1VlHEH8nTamQpyizc+otfROIcmKkWwEEy+KLjzvQk1BLAOHGgGLrsEwMMdqPQeuT9MyLET
q1c2GHorjEhIBll0UMshv42mnOehVJVl5Uw6qT3Pfxgd8YAU4hFudBAiDqQQYEm6ja/VxT3xNCjJ
Cja3itZCG7dZNUGprZ/tYoyPA3ENQiFt/ZyUhXvyEvOJ3w+e3yNsHujgfzHEnVkt5koFq9jFLaue
BLAkiMuGuGr8U1v+kAU7DNVV4Yhk6Tj1dE6QxrqZTYlgJhjT+VKH2sdGT12wF3MX2cBuAY0UBQ0Y
akqBEZRq5SyAZ43AwXOqQ9elv89So0xW6H1ayHyJBqe1uc/llJmI31Wq9mu8DpDNs9AKVVSo3Znm
+Ud54Gfg3XYwrQy0RY5WbfMCyOL7tlISHn+mRVawzr02DYij8M3cWrXl3Mu61i12Ol7F2yJ2dQSm
YHZ1qU0WfkD7UM3RVKnGE1kn46yOIyqcfhjc491Tb0YH60eFrWWlBxNstHEOIdyBYF32lmrymga5
6ZU6XJzYfOsh9R3D/ifymiRaMX9dey6B2zJKnF3jN6zF5jMtQT7nUinL8tA6J7K847rvcGQmbEqK
ooQJKZT0zU/C5CsuELMiitK+MN9rizb2g0ewKNHKjGv/zlb5UUTJNzZXJOC7GvB+Z/FqmYvyIDwd
VC3WY4jpySZ9cOxdLpaKSPWz0TxEZgOxUbWRXvH5gpFEQPJa9er01rd1vF0nTYkW5UQ8wMRGeRlN
inEvDxXO7EtWW91aC9TfdXXbdSRs9Op2SGvz0k9o2omEnn3Axtlbl/GME3c0c9dGRFo8xMeftNBu
HkQjblSUdZ9Mp195iarczwt1v2u0VwPE6oEAgX8pWmWWLeJRxOtML+MaAV+sS0p8GzZIMKXkYosf
rh8XWD4IseNZi9gxm8O9hZLGYvTSaWN5vrtPauUljIvkQcCQNLu6ecItsMbxyIX01GqnMlDqJ88Q
1qJHXJwZliL2Of5G6wnN+K1/sgpAVVC3/FMe2z+1aYpfgwyncRykyAh5QfJqw5ZZmaKJtrIVRgTS
jaFZgl6hFX8QRKYT5RF3X/WB9wcwFqoHp4e3GBb2jc1Gc+8oE4DB3jK2ltGkS1REbBhTSYNgE+gx
eOD2c0YoAeMRV10S16d1VLVNWfB6VxLHIsQSIt8ITHQlx+peH2xKrexWl7EdoDPe9sT55s6s8Jp1
MYGMl61JT+zPxAD6UgSmxQtrHNS17JyLlPzmYCLeOd9XDZJ8VXcExi5jh8FfOiS0N7Kz0bf6ssb3
/tKa2k2HvkVWbS9jI0HirSclJP+EZAqVBRnWZIOL0tZyvP6ux7NgnUVTeXCTPeiT6ElpFr2miicF
29KnrB5eYFF5x8LMh23VQ95UjEHcdS0SdFHvwR1SIvtS12rfqgk9tUtVj1jBySTZ7KslAsUxO2aA
5uHOFa64k9fI6yhF8wSHODcfFpmTC5Z4eCgCn0732A9rD7DefuQEp76VZajfgPKw7jLfircRvtRt
O2XnzkqeOzUJXuEj6zsMSZDL9obgtU7adk2sfVzLVsADuCNXqbeTrYVZP2ZN0Z+DyDVeum9NlQVb
PSzUZSmsGsUQu1428FY3TUySEzMSZJC8EluXVWw5f52m86mpZZW++NDhw6mZaeU6GQkfBNaDDwnz
xebPIyELjHfwgheDX9u9n2LLMZcUS5h3cTA+yFI85Shg5uKHLNX80dC3o4p0axW+TDXaQe5Ajk5e
NW4nY+2DTFnGtmLcjb76+2Aqt44iAkx2/6pmwV/uUj94lp2u9anZaatwJFP8qaEIYvWm8mELXDvL
LsQj2OugYyb+3M7v2TBataY9w4dfR6Id39wJ7/KpBdQ8arl6VHXCXWCnly5aL/Df63ARzfY18lDN
bjbyLDUsl8c75x3uYGkj67Q/Z2mB3efQQyj51CA7y1bRKcGHVsg++ObYoiEqQez1ctWmcW/SZgK4
10EqJsAyTvkOubDfh5ilwi6dD/Ls2nDtd2341O8/6HK9/AQgPrmR17+Ok8Vrn+ud/oMuny51HfuP
n/If73b9BNcuny7fBDMw71PzpztdL3P9MJ8uc+3y330f/3iZf7+THCY/pdaP1boLo4frnyDrr8V/
vMU/drk2fPoi/vtLXf+MT5e6fmH/1d0+fYL/auy/fy//eKl//6TIO9SsDo1igUAIS7tofgzl4V/K
H5pIRTEqT93foy7lzkyKy1Uu5cuAD8P+1zvISnmpj6P++RNd73rto5J3nlbXlo9X+v+9P5sZtt7C
jFmdX+94uerlPtf7fqz9/73v5Y4f/xJ59xYOhFWJfn296/VTfaq7Fj9/0H8cIhs+fPTrJWRLOv/L
P9XJhv+g7j/o8t9fCkx9txyxZsJUdmxO3RA6qxpEPM7cFMN+lgww8wbkDkUwWtZCrVx/qbhNoW/S
BjfGpvZYUc7NsuMwBmDiAK8cIKnXO71oB3MpmwMc3M3UO4L5hUEnq/rJS/eVxyqw1Et9o49Yxpsk
lRbw/hakGYBezj57Fxc+acgnvfjg7CHpKU+tYUowKv/j0Kc7vwdeq64efr5vxKgcN+k3P2qUWxPJ
50WeZcmGnBTxKDUrHkBlbs0qb0+ILeUPCtGXg+W1Z9kme1U8uWvProcltPD8QXbTE7wZQoItO9lF
91WWSDlLU64qO6RlAYbLjAELzjeRDf/h3XW3PzuW7hNE/V/u7I0oL+n+9yA3iMDlrjhOILEwXUf7
4yjLuISGiyH1fjdfG8w/XWxToUsx0KUQv4fJsfIg+3l/rmJVSbguTMi7WgmjxahjsgDyVB6IEiJS
ei1/6JS47hH05bj5MAbk6V/dP9QWoZa6i8FQBTJ9SLhjz2efei1yTvIsxXSk7/Pu+KmeBVG0ZH3K
b+jTgKEND30SoNbw1zVkD3ko2d6iAmX3m2udPAtTp99Cg3z/VC8vUjbuvi4neycbZZWTinWmjuK2
0oQFZpI8IQ5cFl8RBtD2/6PtyprjVJrsLyKCfXkFulu9qdWSbMl+Ibzcy74XFMWvn1OJrpDb/paJ
mHkhqMysoi13A5V58pzOW+zkJDudrQfA6+wjDWcivaNTF8WUqMve5tK03kyjMDU6SEeX5bQFBGAM
0mzWPR/8ev2D32pIkkCNSsG3FhBqpO3saZt5NXvgscoeOuhRH5zRfSbTagf91rNVMhd7DYTSoQQc
eWub8RgIOZNsyzVopdVI13GdWCzXIYfazK9l3fU7atOlM/BAXd/6dW9ad0HC5zX+4lvOqWeXundB
Cwu0Aws98HImqOEeVGjTF+A1b8v+oLSKjfNIUbtfzplmdGpA4RHrxunINN32434swz4z3nqnc2Xw
XGQ30B29HoymB1knsvlk+hBy23lN/jhz0Y79IdRQIk7TqREb9AV+ClULKN4hZ20aaJTuC9c+JhIU
AWlP9WtZgx1ICimsEYmtaSAN5mWg729AP3kJ8PmWjI6UeUX/q4UESFi/Y4PAaXSs7BiVI5kBxC/l
MUUVFcSVoMWjAwjZSwgCsnEhzWuIT1rGMVTDljhALfgGrCc9qOOa/ioZCrYp67IQqvPQKAJSsAIc
pMxCHnndteGiu5JNk7YBTd3QMUKOdktjct+sM6nZpR+ieD/aPT+NqjWePI4KsU/jDCz0R1e/r4d6
qsLFgeQT8ACTM3xPoEqEwr0+gn85bsJ1haHK3ta6sSVyvUi/vzHbaqrsFH26Du8Pjw/PlTf51y6a
A+QQtA9PmOWxgxLgcYmh8YeZy0OGR6kaxAA9BejwAz+ugoppWaQvHH1hu0qqAdKheD8TgNv3oIP+
x0PukefLjBs7DbGDHndA/r/2fHBnH4lPdE15aGIuzVQ5r4cq6t+GZsz8ATCREznJvswd0Y0TxHM3
b9ZpyKpH4di0WrCw3ZoT0sYp0OkhVBXTFCBgrd0oTv/FEEMZH1jl8FOVVdiYpn27z+ai3edG4aqP
3ELuQJ3cKqCYTgbm1KogPCCjB1Tdjvp0TyY30esAL6Mc9CC9ppaBp9vgK56c+Q6POe2CZlb9Qmcl
BFz1OR3Oq12H5t6p1C1wFyHUUwGq9bUJ8u0OPjZa/GBcD0jr4V8C1HeYKp6sDEh3anqgqny/Gtl6
ecmpVlCSwdXWD5B0VX8ae3O52gd7VbRAx0DQkM/6fi7SFhwfkF3xhhJElUpk/9QhXpMMJf/usooH
HZr6H6L32NRw5ptY7rx2uEzRgk851lACGHqQoxVej3RSFd8Z4Gvii7u1U2QkgXR4s9VorKohvL2l
GctkWocnMqnXJq7fy7U68JhpIa1oT8kdhdxOkWujtTYF6ztmkLe22rDQHWeyL8CsVxu3B9Ew/uvs
nzZk7hstb78ldgZeD6svLm2XQ7QZKpRbC30uzxRLdC2/xqrjbKFMA+iDoneK72h4JFHPQA/VAzTD
5BhKGLFqgFeNvNRtQF7HBdCBvDS3HlCHVD3D9LogwjqBiTq530mVA+TrkYFvgZ9ah+RtpYQYecsa
GkqdCUBTr4Hl1xt8U0pIgagEHTzybHWstkR6geDQdnaGbgWKowMHG/PiQO/GzxkVvplzFFHXCXSJ
m5XoEgJsJ2CExsIUvF67kB8K6Kv+3ErpK8dsNrYAHC+1p+wL+qAgfqR+ifEHQLEwBdUwH7QvraUB
ZNWIJ1Fz9OcpeYFKeKx9cSrVQfFTjc5xMatQrsQXVk6nVStWdfsJ+d7/btVo0sGNoShQs8LL497i
rrXTohGd2cBn+eAPG0+pnsYvSTPv4xbZfuZm83Pd1sEkidHQP1ff6wNUg2IZhaZFvDvb0Jghr5fr
Lf4pWJK8tCS68viJvKmpfliyEhUKxVjDZfVPlBQKVBi8Ggh6Z3hUQTi+H9zE3kLryP6szOk9PYfX
iALAz32TOtY26S2QLptgp+J+N1vtjt6T5yw1jqZTBTfvymiqxBv4rKrG0crevG828qR998EjJjx+
/OVVHQWfO6Pun3Kpu2kUBVh0zP7AVK7w+/chiqLxmQ5z5ezRHN2cbQVykliovus1N32kgweAR5MD
i0cjcFvo59ZkR2M0IQBTinLalQMfcZPFhBm//0enLFgg5Zd2NajoIBLD1EPDBudMIUKP+L3tzrt1
gm7P+R3uoOiqpwmRWlsBA336ErNcd84vTV0nyyIG6B0viUDhkz6FAxj+HQimLZ9i6QDUdBEC28S3
plx+VtwmmKCK8KQUoZpBOKUeev4k4k4PUg7FYrJNQNyegIr66Um+VzK1tQmqoFI9O9LEgU7f5p2N
t0g5bLDpezSsV/JRuJmhj9Qr0bLD1Mg8iDL6Au4QfvTimB9FNAGFTqd0wO1dUaBr8R5wG9W+eyiG
hlHN4tanMajO0o1uzeOy5hpT1pmIgnU2rWt14u1zLEvQuCmdZ5V38e4mxO5VPFFj71NidVBSGTzz
4I5KCuzgrOKUDuuY/BRJbgdUWW+RNLbXyMVFoShIiECLwTNCQbQGna2XhDaBYgR/vBpFYo+agHUQ
yERV76eLA4LBMJu0fEPD0UtgG43pMrqz43NwUGxvHBEvfiaot+xv7fV0SJpSO3ZVV9iQU8Eik/uk
i4bfx3rMAE4qna2HneUVpPadH3Uz39OQDvngPqrmmJ1o1GaZdh2sKawgIHSp5cgz4/iKxsx1SgsW
jvMwWHeR6Oc08AYGlgGv/Kah/TsNwPEy4yeig+yPpssLT2bCt31aAqfUdgHgPfzaOWryhEYA4Cqj
JzoYmc2AILKiQyFtbg+g6jwrEHeRQ1Trh0sV64fW9N4m6CMgDBZ05siEVrRy48wjaGNlPLC31Wms
nb/XeLQGAt5lQ9xMBrRjK4J4TMQdDWfWDACj2WlAQ8UtjMeq+VzmxdvVwIrUIn1pO3ujYDlQN7WB
pI0rVfrAJZrhX5bFISjWoc8nbWltAUS8js29gUY5cPUjIJIBFEVDOhipnQFHU8fhjWMdQrvF3CaW
DYzgZ0NzoZMjjBhSKS6KTRN47C0AH0PG+3lLIpeRmyZXNXX9TDTlb16aa0KSh2ILw42faD6a+2/n
U0QilTJvrvB+fXKuawAUDC5fgNA9UP1vrQQcXnkHwUjfRvPO2VXYBp0ZMYgELP6jY1l8yCTG2qfo
wU6dQCTG9EAHBtbUcxP1oLVn4qGy0eRRZlG5o88EimlIMljdIvSZuyij9Yo1+Tn9Od699OnKP3gL
pMQ+zB3kXG7UyVOl5tYdatUxOpwKtN7kTXcAXBDcUgDAPk5JUKSy4C8ttZp5B3uq/ibXEtRFw6Zo
3XSzzol5XfhijN/WIQfIjP8f11mvPf3nzzOMsxoYFhjK2sIyTnWv78ZMt/YsMvC+VYyjcRItlsGr
V2GcCtvIDhNagKEKaJzIxMm7xFB4i6acjcY89JLIKRRJa9NQmaAeEbYxCJ9Y3ooNGcm9XJHCJzQh
bdB81fmpm+Zvd+lGAOfjN6Yh7qCJsYH6XWoGSGqYh7QtLUC3cc9nMR55kJjA2KP7O/mRyxHupmkZ
u3t7r4mmdI8sn3KPH0h8cYfC3U41M8B1/I9NlQ7o36Ezp9MXewXmHSgwyxBIz7+OutXsaT6ZaIKG
r0+IbwpoUeR8cvCxdE+2LpRtVk7o5+DNCViJ9jRrVnP605AcFCLAam13M1pr/3MsrVSk8TfHBiNa
Zz81iqEEdGYCtLKcVdLWFArE/969/z4OcqAKUMFIZrrF5oYbi4Y6YLxKlQIwK9/jyESHLhnjD/rp
BaAFRWSAtq2Mz5oTo/kM9WXTLIFxnkwDAObsyZDmqBzyg8BeOqCh1aL1HhxJCgDMc/2ia0jCIwsE
wlEZjDf6ZY0Z7zQPmZM8xWhWesEhx8/WxHsMFC7sEnpvu7pxHvvIhnLZOkRzyH6MQWiyU3pv8cYg
K7tmtmmdQBE+PcygSbGEMRxBgiYeIhOHPlXAgt2meuiMDW5eU2bnp9l9m0Cz6OAaxTKVRjR/svJs
4wBKEzZuWyDXOYhdraXGtUGj1WZokCczLQuSetIGmWMWNLXdLyHkEFjABzNbdWh08dcQW9oBqWHj
ClLTg5ol6lkbmJsG9YtAr9iVSZcYmHLW7OmOGY6XQp27FIdc0f9eIk00awGdbtYBXXP9MEUMru8M
sJgGGPYj2QvmsaCFxMduWWr9MOSmD5g5xfJB1uXqF83LnX2V6TEIE7CxW8SJU2W8A9QffVsKtvT+
atTEDNwt7RcpHJhvRIK0folZl1gdq21dBmo/mT/jd6pAA+MzUmgvaKhUnlktrF09mM0dK7viGUx+
33UAH3/8GjClELzoYqRliApIqOiTMUDkRWSAamIbod2WH4emHFIweSl4HZL3Zm5tA57OgLEO+GAZ
5zIHHmiK3FfgW7XoEGugS0cTD1i+ukYRSNNk5hm5XeNM0f3Ewrwz+LFmfxe1ZR4SUDwd0UmK/6pW
gU4lOkPrDiRisLoGikpICZFXyBA6o0PXo0lq8dyO7ZQZB3v8AUkzG33RMo6WozGSSANaodtDJmLQ
tcf5WKINGgdj1hLlbmqRsJ/xHAlGq63cv4vCLI9AAzdIfaZleeyBiApyJ9ICmtS7hbdJhyHFu1Xl
KOYZUr3oWucCHYAq8qtyCNYocfGSaEgCCFstXksdu+sMaYAzGvBesOusX4cym32tTqOXYQAcSRtr
8RK1qeV7rK9eIgeyg3Ude1BR6BVfsdCzOxjoaELZwDto0GJe+rTNLIuWoUZUD2Cr+TBcvdRX99/O
LYo4DRyOLTmT3Z/GAHiM0aUa3hU852xLthOUz4BiF6gZHnncbsg2AXI5h4tbTinHWtt0cgUTDV0b
T9O7jdspzR3oU9xNjrbdL3qefe7RYnBVx1a/8LItfLJX5WiGpQoYuSdBvWh/xquZ9hrNLTvgD9BD
qaTMv6C7rff72IvugQWcHxuFXcke62W7LSLTQmIMF0l7th1MwIkYeDZf0q9Gkk0/+RxDrgC3tevY
sPkO6iftnWqW8SO2g8DQ25X9M/2qM/CfUCTozcTVzkAL8/ZmDb5JdD5B0zEEhUWBHigpgE7K6GRE
q0GxEcIpzkDjOZeqVZRAiS08zd7P4gqpUrKl72erdznLpvo8VCDHSmP7muDtdY/vonFPBzSxm/dW
FkG1EcqB/o2DhiKLrk1TunuKXSPA845MmAXM6VjEjyD3q560rsg2kQrYf92jcSxTmiawRqf4waYs
mE0xfY2hLraZu/xjRC9LJP82gniiiiwNyjSBmmisoOGjAtXmDuw2JX5FippcIrnh6BPPCS0VnGCL
ZHhCmxNHbkPIH8Xob1BS6+iBM3QIPekgr1e4+NEU3VkoTYemELmn+TBNro0a8HTsuzOTUrv6iISv
0XrNowAwcc9dRd9Oc6N8RgZriTDQ9OOXAsRDdoaWqAr1YU3yrUNI7htKz9oRzLrsETyK4h7c53dG
hY8dqLWot5bQeUixdDDU4hso7LQjjdohndFTOd6Bz71/wOYyGOcOZckIYm4klMt65OFqA9mRuWfi
k6NXIbVAgx4V22HIqYTU5ezqjua7tq2e0aAYFIk2Kk9pJMQGrPu1jU4Z0OLSIbFV9aBY8gCseYm7
CE6BrTV1tBQM30vcG1EpkB4Klz3t/+q0iiEC2aEdFn2vrZiuqbxfg+zLQg2nsLCtR+NC9dccsWq7
SnrOwN1C3a+FVqBw7sh+q/pJIVVmTMdCJKY/g4UjpEByrEvRWZz3u+x9qZuw3L0onlb26Q6UK3oW
stIKGbOrB6spoJFm5tmu01kR9nqKnaZaoHF+UKEzanbfeVN6W31UZ0gRQJ+atKvJxrxxDiZl6q/k
+Jc2Vc5Fhx9aU9cYmlJ0PQ8GMWkhFR5XguilbPmhjplAvWgbcf6JqpaLe+GO/v18KW+aBiTpFs7p
oR7s7VgPn9w0BPmlb+lTceZiHJNNrqDV06l+G+ayy7jiyNAVI9vR6D2UyV5kupm922lFGpGdIt7j
yW5KgaT3eLokhXpf7RYETI1kraZD3UT2ph+72V9tdCb5M8967YHGlmIsF7yE6Nd/m8dcjqYgiuR5
G58nnjubus0/xqwrMhCv7VCN+gm9BPvQttb98vegIViv0BaNP8D6L0KVbQkjk1s5uJ+/T12G5Lmx
IeP7LYq71td0rm56hjsbsQs0vfETgPrxEgNaDAyr5hMHQR+35ck0wRNKUTTJiUewL0iGgt8nsT4/
v5VKtFSD0rdZod2tyQU0pCDD7OeNPZ1pHEMeZzsKlBLJpsiYj4Hout7gbuUss8mNnLCGyiLyb8Be
GyAeyv4yUXnbK5UwHugws9EJHd7Hm9XWob0OJUQ19stKNbEthlQ7lyJhdEC2GnyrHXLe1RSBwVEK
hyV2bkCM+isFfDAPo7YFnW0ZkG1dAzk54J56x1nWIIddad5Zj/GqKS81vF8PKKBiO88mv3XgneMH
Sq/jfl289fAzaMwBXz5PvwODEihhpGgrSA27q6HX6LN2zEtfQeAV2pLdVQaQiQLokDkfTRQqJwKs
bC0Tf11rXf7XtUTNXr000w6unviObb2pyGRaDcV7LRredG1YDVIkffbM/aAW7HEcS+9hLBOZo4KW
DI+hrxqpiF7GSFyhFl9pb9EO2nEeamxlbqPX69EMVa5PNmFO3sOE9Wk0NNpLWiYvU54614njda/N
jWRPQ2rd8WbniC60/kw9PGXmxddMO9KAghIw06OX0XxOZd8P2REd7fIRqKnOQjNYMEA6L9R6/HJo
BsWgA/ntUutS8lIOkriQ3caH0VidXKMOfX5yDRWdVyeOy5SerGypUbWN1QQgC+D0H5JyvO/mQhzJ
RIcGrE47iGLrIHNEGDKP4JLPEKdaAA/kitMe2snMHCgJQ3b7jrYSOT3i6JQO4HCMQqZpmk/bFLLR
toTOVts648ZGC5io+vmqWw+bBA2ggAyBL+wDaRiaRZ19pxZQZpB0Ymh3faMOq0W3sSwdFJkjxAW3
Cvont50skM55U27RZpBvW1lNXb0i1n9MGhA0KOmlAfqUnM0NTJ6G5G1Qcly8K0ye4PSo0ibL3BvH
spT05jO+ydA2RHYLXUTQNPo8N2DqijQw+rujZn2OBv0rBJmqCzkHpvsgydOf27LzHoWe7MiclBDi
Mzj6cCc9tT9PtdrvK7XJQ/Jaca9sYi9DHU1eIIL28XKBZcnJubkAiokfLpC6vbsFlSlQr2hzYScr
yQMMkXahYWkB0Cc0PSjy8QACT/c0RCINeytNv7do5Jh18J9CCM7ccr22QWpR558mpbtSAACUDsgu
YuOyzoQ8YPK91bAJ9iLztZhLawtxF3ytLLDWF1MJfhiJWRkl2GU9kK2akOXNvGq32r2049sWQEnk
uSAOdjOVhgqBKeVc9OlCL+p9YfGYpfgyWUPcNf4g9SnoYNcDElV02mWAYDF5WN1kE3OchDNHIogc
t0ss6zQdCsXIQoeG3tmn9cCHsT+MDaBL7/YYaKSTMYFoL/znFC2H49x/iKlZOu1y5n0f46m+B1ey
fu6ULQ1ADZ2gBUPqOpO9LXdkJwudMTmH571+xrvNao4hKAlOOxRZf1n0w3qr/ZdFYwhijVWfuk6g
o3NK7iloA2JFrr2bpvzrskWhwok83Ow/0Cj8CtEv4GmlE/gyfZtmE7LFv8Y6crU2Sb8uOyDyLvuZ
seUhAE3uMTPKFimdqnvqCzTwqcqMZpSydcAj3DrPwkZnOghr/oaEnftJw/0TOTwtOs1Z1x11A0BI
6BcZT/ibcz9RmPpTYRfS+ZJzrFZ/mxNpSnTq4xTS3HktNhoXgShr7IqR0f7KcH/2R5C4XLp+BJ2H
GmP3lZTz194B9wP4IkVQ9OBydLioQ1RUsgugx9PedoWy052+vrqa12Lngz4swwPdsiQPEyl/mMZe
f72ZpLFOAduqWV9ZB94DV+jO3uSeKKE6gRdI9Ad1zja3KuNz3k33hXCLH7mRo5MSb2+P4Nfs0GOK
iERRjc8dH+8pf/aniPc1/mUEmtjcoEIXcOgO+SfwUpQPBHQYNiqqW58t0XdoAEueCVBRJ6p9mMCx
tcAcysYA1BNqGFtjAnvVAL7dXWNUY1DXJtS2JRIiq9JlUZrPQlpUAC1JixKGAo2dzrLooIlhk0G0
BNBivKaoDn+I1bY6QdsAOxCIky1DEqkn3lgNJuROwLAiX3fILk1dplYnWuJ9HTJB0DNwMkXDnxn0
/TZAj2i8AslHfJptPb/0UkhvSJLqx5AAMcU876uY1SgssNFaIiymjn4CkI4HpN3W7jM0UL3nU0EH
0F/qptDggIycoPzparTAgw2ZSwVbF5qNok3r6+B8kA/k2A7raUZ6TZTlpWzAJUq65kObTQBU/e7o
bAV7CemIkVFbZuSjh2+xdMRZY550AzzE5wmpqrLu1f7pLb/DDafcTihQk95dGI1C/cbyFyiFlj+Q
6VOD1BPzvQZ80wkN7KAIewuoxnTTFQrwfErm7gQbtpbKnKMtIssJkS7JtxWIFIEygsY8uVNFd44p
/j2gH4JeZYHWu32ho4md/mWAWW8MoP9fhglMH6sd3Dgbs8iTlz/E29Kup14NZGMPLrIa9B5F3uFX
KnOSNFbduPNRNrYgaIfchddok2/aJYNkbGu89Ki8dAxJSCQH7pNuaHxi2QTPCiitFPAd0tC0zX8/
qdVMgPMqcUaSqgb9rTwo4KkEvBD6GWz+xyYdGWTKoAjDAXtS7Y0Au3Gjue0p64W4JvJQTdamb2qw
u8sRHQD4N9MeL53S4pWDehlQK6YRKB3BxwFkHySR4+NqyqauPPJR/UImOtiDV+9dVWfLzD7tkn3V
WX9Bomc4gvsTMkbDlI8QB62HAEToFmpMvEG+XRrJQ5F0toTT2IzLv6pCVYGXyacTtkzapp1H7hPW
UuPovsF7OTw0phg6owNY0sBbkJ9WM+h7s8FvhuFtQtdDYrud1UuuO5AyUpjn4J6s6PjLDV20EW3s
hlluiOd+TJBHtbyrrgLLlUwN2ENtTTmSc+aqioZKCK2T1wX90x1Eq6OAvC4eNWdbON/QWSyeLXBB
P0EOoO66bgjqTrm0HNxiFFlb6M5uRaXuaR29w0+nt7jYkFfvB37Q0O8KNkx8IuA4sodMbw60LEUA
CQnCPqV9pFFagYgSW872RKshZzWAxL4VoNGyoTdqQg/P0kZsw+ZE/xShmRUFjxQ0UVAiveP4Iu8N
0Oie0ZWNW3MXN88tyDF8lUOZrcYfLULCJ4ZcUB+qcTbdDXEFwIXMqWI7rQVpmrRgxcOw1OvE8IFm
yM94KIGvpTHRbKOYTpixTAuKqPwlMHEgAhC15VatWqgAyxKcIktwkSzNFcgBeePE7slETrsHgY3q
mXxLEeSwBxA50XyyrYto1gCMbjnck13tFQ5JGmhmoV9fO3VDW901SXSNZsUE9RdRWsWlDiIrDRyp
c5T9KPEsB7mK9CS9h1NoweRbG9rBPhnB3YxwOl1CQV1ZbYYBZSnIU4ee95LUTFzWFIBQTLQFRKly
R4kDcqS9OUEIu+9C3GCNB3IUeo+ad629gCCjODh1XeHG5+k7sxy8+4ZB16C0UggqRPMcqJ2TvTDu
1r4zl9G31m3vOUdC3p/mrw02fPir1gwdJGP7V26Wny2eV18HBf+16F8Wn7AfKMOkKvrrMNZICJiW
dnaTab4TsTMcWtXjUOXVf7tyPZkfr2zJKytJc9+IGnmWuviKov3HK49D/jlrSjXIKnO8zGm1BYkZ
2LhnU9mZtVC+GRzfc2/IdZBhd+4GFP/eCT3/4wF1dIgK8kx9yEFoFjh927xa/fAiQduY/zeojVDp
nPNviqaoL/Ho5KGOH/1DXETKDv3b2SHNs/48sWzeWN5cPztJBMLoxNS+Q0jj7WNo+BhKFMffBwNJ
wJuPIWbvt4+Rmm79y8fo8GJzNvCeHAwTfs8th3wFihDlM6hg66vBcFuRI9NTcQCWr3JEdU8mvG31
odcbw46GND2ZgVWiITOmZTr6up0+kFPRGIAec5AiO7OZhqORWE9RrZVXbLUATGDWE/QErKcxlkkY
iCAdydbFsUT9Sq4rkBw/AWFUXu3obTokwVBPTC1kE8xBPQ3MfDv08iwH/N1WRqBL5chOxxm5lcJA
4lR6QM4D1R5N3atgqQxJ18HUkF1ACWQ+gQ0WmnrqDzJDXRRSMTKKdGooqpqFODWtesV7SxSkTQM+
TMHN7jRKBhU66Gwc8X4MMugU9I/71QFpBESr79Fi6jY1i+4g1zkEBvJneyreFTm4r8Aw4YIMFThr
8oLz2ttT4a/UZ8jxuqCXtaNoswAHZp4kfhRxd1enWmeEpPeuSSM0FdwdCbuTWDydkVcHi5vPpLdl
wM4MnEF1HSRhlzkxnnViqZUjYavPRGFLPjlafTJSfY/8dR4EhpfIxugMNJIBFhZxS2xyBg4legVc
3gbJOKUNdELkyyKVyumwRJvMQJcvoN7rwROK2IgGb788se8yUzEAUkjFVwC7wqbw8heRdg1a/WAn
bto89cBk0RaL3RWSYcyNxFdpX+M13fwLr28c9zDkXibJ2E4HluvoFuFDinQbbKs3lnGlw2aAHWi3
WBVlch9reHAxxtFpIZzp1fOiOJyMUj9QdcepH+ZZ9C83UdzJZG3xUGAHf1XwnzYYNgoXbuqYoVsl
KHC2co9v9NO1FfgvpbLGqGPPRuW1yVCca2GqxhNYdjYKnjfQTLGGk1Jgv0ZKNXqh4XVOT9BEJHVs
IPtSAZqe9EfyssI6CNBWPMZxYtIaZB4hLXpKSqxBSxrIgwGPlJd+mdQ5FKyG5KkRbQv6HQCVWiNN
nmoQ94OsxQ3mCeyzQWuM0DSMImfbmvabN8e2mqaS6U/zZQQ5HTTYbSxo0qB3oHNYI/8p/UJg7tRm
e8I/pV84y1Ur6U7knWVlnLyojiM4Ab/56qVfEw0TR/8490/B9FvDXS0/8WOVOlNQ2Z7yrMTitzMx
6W82/n52E6dk0HKf+m7a9VVuHJPJBemO/NICB/Eomkk8WSMzjs0gCqga4svZge7bwO7lg52+zNE/
8TwDF+g81txWN43tIEEEEpPj3Cf6UejMDiEJb/hkWx1/GiKXoLc+zVvdRjXbIUugkH3j0OT6BZ64
IXMNSHwpWnKhQ1kXz+hfdYB4/MdEZ+B18wJwyhebmvQyydhkPWhTbBcUaL9GpwnA7oX9fTUbIk7X
K5RO/XYFxwJ2S7LGeYEeJ8WGZqzBtlI+xbzcKwpYNtG9lPltOWVbBpVPaMm5+p7NanuvykqvkpTe
UR0AMZCVXjxp+8ceOSfILLTQbZUR5Ch7c6+hh2yZhPbiIewhbia0ObqHHCnzlcJrvrAG5UhLL5Nj
GY3NC/TIFnsnoFIEQSJz0+Zd+6XBu6qm1fWjUUVgKyoFkMbSPsrp6ICK1+ktJFefYnv4DJGLOoT2
Xv7EVaRb6IxsXNqEtNHZ/02cUiO9UKmgLp+mRAs8YwbdvryjWbt5FOzV1BNxFCowy2TNi1ILJo47
SpMY0K/YDDNIsD2I8CggyNt2fabtSOhidox7S6vVx7yc8oe013+SmaLc1FV3lWmKVxmles7OKIGH
qRXzCe+a1VGzcBNAPd56IludJOGEJserYRnWUwah5tAB6npHETTBFEh3SgHYJ7LJCaMN9tYlD+Dq
cQoQX74Ba3fyArh0t4/GTt8kMvXlwG4x66O9xrboq4z/k53PBdRn28hPpmS4zyvubnN9rDd1lZSf
QGNo3EGX0guSiJWfeNKhadmJHV/xMMzmCEmJBvSYFKwZ4PMZS35PzrzJ5sccJGQxXp04dLbCMq71
Z33g6ZU7jN+Nue2qSMPZ7NDgYVn4XIujvWnsNKvvx5/kUGrQXR1LfWKHJRyyfdCbgQgV0FMtWFjm
Zro303p4YaE9mfxFVXoGwamp8GkYN4NkmFQgAyu9UCVtIK6AVhYalhMUzGKLP6Ey7V3dwT6TGX9d
MBTFALk3eYclXaiglRCCuSOvo4mvkSnYNi+wv1sft8iOFMJPkSGBFsCHxzA9bdeHbzRtZFPvhwDy
JaTAAucMmZflWU0TdeSgU5AhnUywu2MPqfHtKKts5TCxx3SOtmxI4guZBtWF3nHS/SQfmdZJq+3X
SWya26M28J8U/7+dlA5Ai4HtAR9t6F3kSZ3p4mUxoB5Nz432u+jio5LhbfOpilj9XOXR35p862qd
LvVdvEyeQSdoLEP71yF512BkrPrzOuQ5Os60Im5DT9lHpuwsngx3fsAopj7j8Y8jw6kqnxd2+whI
iB5YZaJfXV0TW8hKdycQwY0H3kMsx3Pc/oL8shEqAEx8mlsIaYi67b67bbLvNeBt/RpwbvATQCi0
NL5DeSd5tXVHD3KU25YlR0XSPjrV25J8BmBp4NbbkmgpP8X47qas569KrY+gZsSZQA+eD50D/lr1
uCadcWn7Y1xtzKCJ9UBYGkysTLakDRYhrXK2HVBctCBO3tCwGzoIhUORk5TCSDOsKXXn/G4naTEb
CQw8jPMM74Jnt4JssI8TM8Lzx4dUx3Ly0fVvYlQAfg7jnBrbeDCGMJmdaJ96nnh1IGc98Lr53Gt1
di7AEO1P0PV4pbA0zZU9OIKhs2k6fqOP3l2W69EuQbNiiMZkc5PyBv/XTTEPoVEX0P2gsWDmAFoR
09xMEBWCLqg9bwzV2QHL9DOyRLwn3nqArtiFzt7tq4nss6Ut8URxTyZLAkYm2PFUjfdkJxM5/6P9
Zn18xz98nl/Xp8/pEaLjfW2uW1sPXW1bTbFNfCH/OYwgshX6cBmqHLzvLXdRuqiy753hRPkG2Hbk
f7oBJCNywhJjzBmEXjIHqjAZ7tK/L7Va3pdbpmeg9LWnEgrhUg3BrC35LeqbwNPcYks20k4YwHx6
zwvVN0YdvNh4lBpmrO1RGlUX3Bh3C9O3enc4O2CZ/5S2xtsDOGvewhYYmQzzWD2cwRpif8r/CZvZ
9Ntqv4bR9DqK8V9s49tvzNgYQ4HpwhoLmvRG61zTPjWvQHvy/2Hty5Yk1ZVlvwgzZsFrkvNYc3X1
C9Yj8yhAgq8/rqBWUat373Psmt0XGQqFRFZ3JkgRHu6oH8YXvdLPeQdmC/LkttXtXdfywJVo4lCi
/NspAdVh3ILrlnxGzXFXLQeazkSOZfZRdwD7svPpDvp6ds9FOJ1BG3FH3rSs9PHcsubkkM7lUTKg
VuxQK/Y5dDBf9BopiZCF0YW6oPrbtUWXPGpQpHssRms9qhrXLLdMVD3xakXdaTKsPciY9Xk0lzGA
MLIs9zRKS8YQ3LhQVy055uDkoyVL0OvkfdRdnCgELYrmI1gRBybFTVTD2wIwccjBnSmW0kf1BE28
JNpS18hicTJ1aBYNTVw+RcgbPdr5HEohh7YB5fMynfNGD3zWb4zOgkphlPr3skGpmqnUQmsxgHaC
dQAa9wPYH/7TQ3jdqZV41f/hAeQUwuIq5fGXNRjO72uZWNCHx56lMDdA4iCk4lo22knR7g+ptiUi
/dk2j4NUHyT7TQsWWKfUjJ3T2MhKmGA1RR6sOTPqImUydwlhQ5iaWDizacHUfEwitA55fZioR64f
E02UI5zjCKXUqVnd+jw7QX6QPQIazB6Zab6gjKu9gCSWQbK88TaIb8sNDXZM8y8jQladGiRTWebX
iuUmWGkxO0ucdIOS+nZL0z2dGziJtt/n2WoSpDR2gPcnd2TSvQGbKhA/7+gTyMHrTzH0gFc0SmuY
yMGVujnck0nUGiqIBMv29BGgrt0cHdPVAQD55xOB9AeqX9oDWTq9gOrT9D1Mk+FAATgOgtzd1PT1
HMATidVd8aK9p0H6kiEbC9H3NL6nL1icdSj7+Pd0XtT1OnZN0DeXmXdI8B4Adtc7dH5TPDlmWj4V
2CdZMpO3qLHwHXdMO3DMmO9pEAjpaW+BKCGgCR/T8bwqQOI6so3nVunVsh4JNGHiJbQGpHcC+w74
7rMGSeVWyOQ7aHC/uT30fUA04h+KGGqMLM+Nr5hI4zRxrDVv7aQAzZRrTU/Ng6Mg+IbWjHukxQ0F
veD3yAs7q7Bu860H1gIBGaQvfZZYYDvNkcHIlZKUknJRdiBrzU/2f/sjZ3gx/TbuDyhdloCwZkAq
qMjfHzHAmiV1YCVIaCwDn4KFLUUCmQCrZpngGT4MFbg0RHgPFa/w3jWQZcH22N8NkLG9B0cAYv4u
Sr+E55/JwwxT407236bRcdIg92NX0Yf/Cplw08BR7MCtWpJ8aQ1a0mlaaPapOzSDieBtD/XucEDR
mzrZ4bnkQsYv6g7UbU19HYMV9jnByQPblv90o1fF4EBB2y+6v7o1ajUCMn+4qXPMvBrZ6aZab/Pl
prRaP4BRecgEgBMQJtt1U5adoAuWnwpDs3cjUAi3WFSAsVeG99iHCF03plO9mUn8lsSi/tWk0LvL
mIxXlgQEuo2rX73fvI1aXL4VTZlCGidjj6OJH3OtxfkNAhXvd2kM+fkurp2kG+TBWtAff20s/Z01
BkrT4gTMFnHEfDJDG3KmlfmbjSYpCg4vMiCx4XubHLG3R4jEVEcHKRsI8zj2I9ki/qUT9vAgDLwO
fAeyw+0ELqzFH9JXgDRyHbvU1mjv5+Z16CaIllb2nTNK92ipzaoL7MbWyMYUaeyJ35Bsl0C7/ts4
i8eT0VKe6cY+Su55P6tMP+tgOVkumGvMFv+fi3/5VKk/viRd85X2yLRbpo3yOEBsnof6gezC926x
5QH7kE9vfQTZgSW8S2FgZbdNiJ3bbrSlyoNRvNQRlCogFWGsE+QZITmXTlcr5HpADo7/knWNHcQl
itVbHuUBn/RoOyWOfdWAuJ0bwzfjs8/tzVCECG/RALkIyC0FJX5kW7INqP9b604SQZiu57dBgC6k
czK5rUqOf7+m0hCA5OMRm8bxC2hyGSQqHe3Yq65pbhtfstca5DUnx4N6X6xE741iYkHPQeE/Ma0E
E1b9qx4t7au68LL6/cIAP27GIQjiGMgulkZuvDRe163jnts3YUBbIGuT4oiEARgdwsnf1CZUEVIj
LIO8BvlOpOTpSnXVe0B7A8iDvm4g6ZdK3dj8dx9ypCZNwXYSK+9lMbqKi29l2fk4bllnOnIOVTzd
mdp0JhmyLDXHOzVGJ0waa018W9Th9GPsf5sHPhSw3Ev7awtZhhWIj+LH2Aq97egBYyNAY3gxUz/Z
9A03Xiqt/1ZUEmrmCXjwsKv7AbpnayXVJM38ZxLAt/KCgp4UzJqa/jJJOU+CrOo8qa0Q0ALcRAuH
7JQ0jhbkk0gDxJyyUxRKkLTTSBem4/slDU2ZjgCKU0xHSyKBVqqyykpDIXhiQHgdWmDJ2Q/BoKEV
vH3Q7LQOqprHX8dC3JiDWq/VIL4N3Ot+oWTqd+w53gvLLfAwe9K+ZUzPoPvE4yP+ZetLNlrmhtse
ezRT/pqE0W5S+SNqRDX6wNbEqBunfm4hXZw58mhQBuqTz8dw7MXjkXqdDsX5bvSnHUGCKgmd8qFF
RG9GCCn4EChZ/m7jLhgoSJSanMlPfswl1BGtR37/dT2nxR7dy7oz+DdQnqIzbb1EWAZbfwJLOjA3
KkhT2gAFVo4LqjKFjlYNTQqh7bRZbFPqXw3ta4Nj9zHx/BqnZF2T+DeM1nNXisK9jaJIUbmb+AgX
gDgpUQ0NgMkuXFlOGe8+eWO3vG7HfLgszg5TxN5Z/fjJDULuyUY6RQsu8FcQxPgXXtWOteoQDzj4
Vvham2Z4HTnOLWvA77euBZ6x2QU1V9MqTUINT5exWANPBFGD5fkkzbwGmfWGHkwd2e2xt69l3hVr
oZxpJMyRgVvpHADBlM/Ofzz8aPXCtAyQLaIsXbEduooeMTJL1GXSpU7Eh8sQGYWR2kD1AZuhppAG
3ie/eDCqeE2OTmKgPMiqmXUwbTHb5hWssd63kGmz41VRF5CbMAz7LsmmZu8kXX4oLWe8TRCChEZc
2rxJyD0yLdJ+eaLZu5XJvnaskAFNKty02YvcAPOI3483C0vOkwrdvdATwS67PWJE7jwpBK7tzk/H
jQmFvlWhKhVcValATS2bAEEr/2LZwgCuRh3twbURg/4KpQcgZHz3w6kJzCW8boA3R8hn9TFZrxKx
gz4a5I2RzrkBMyxvRSaai+lCoZ6bhQvxHVCg6Ek7Hitfv6eeq0x0Bd6SfN+7qjxBTaVFaKDUomyr
14DfsbAt31fx87xbmz0iqYnhhcmmtHHQlJkJQsLlVsgt4dMAQbOn1eSY7sM05VcOUoWN54lkQ7+o
Sv2s9KR8hJKbeaZeG/rdpWx68P5hjBq/0cXGBeJik1b+uw2Vq/dhpXnzbxFVteWlnqwb+dNPEeTx
fBPFotksC4mQ31mQLb7QOggOg35jZCmCTKBUqRX/lZElv7lI2Z0zQLybh2CtJzt3HRYYrWGe2qiU
z2Ya77rRM95yYUDJumzHHbllSKHnBg727TSYx/+27GRq9coVoOGiZYtQlEeLYIGt1lt7VA2Gm8KZ
ui2xkFE3RWz9UzdWXaIs09sm3CyjoUBQQi9/R3gtPA/QFDryDH8lde0Y0fLK9VCIoEZTR3FExjVw
iaqrp8AeckXTT12kDJJLVnfZ3I1GoV+iWvs1r4SMxzWNym/Ui7jjXIdOf2HTND13Je9uGnTEaCw2
rPiuzf0rjUkgF+/a0QJnAO4IRo3mHhusfQiCledEmzRgisYtjRWDaTy4IAykeb3Tt49jlwQ0Vk9R
8uQWv2t883YiBda9D8vhURRlBlqufDi5itwJsGFrn5p2DS0d8EXNLqimaSzHuadeWuYmMICJsaXu
YADDXWb+lXo0qcQGfYUAwXCiLi3JvP6eZenTqGhP8qHNHjQVtS3r2N5hgzFA7iauDxK1+1dyQVIm
vkKD4rBM6Aqu71AIAASFWoSavkj4vEhUNMPBAnR5BYYJH6ns2l2ljQ80c23b2srUnBgiW9xf2/0U
3tV5Fd6hWjLfJ5A3Wunk05gosyvr/kqj1JDzeCz9yL2bnbIWD5cW34F53cwHU5LuZNF+mbTcq1S3
MVJQ2PpZ6axRcAUMiR/p5snBP87HXqAQCdDa1P/09pfJmG96hiB43em7tM+HvYtqoccodn7G6VT8
KHUfmQNWPRegS/ubQ9ayZ3+s6tkBL95hX484dKkVchyWHhh4ZFaJC0370ojqC8s169Xk2ykskte6
kc1VJhFw2srclyLeZQCOb5GMsl6XSe9d7NZTRLKmqTrNb0Zp+viNJHGF8j7II31q+hCAt3gYofKL
gVa9W+kKMu/sigNPYkl/TRbfNLHPyapqF+Yl1PAc24esa843DjfTZ15gK5h0UfezQqxKM237N0ca
q2Zj+uZ0CGrkwGfjpN3jeIjt99GoWxTbqekhxG7m6ZOnt89IeQybNMduv1VYCFfhI3hr43XJ+iv1
mA42hanLeGCMBvAdarT3xPtoFKFcvnEqIKbU1I/5vifLre6DwTQBhTViASiEH1SNSm6BVgU/kEfk
7T1wReEsMDBT/9qLJxoPwe22Ni1/OtHEXE3sqLhlkk9NnoxHpsoqms4rr466om7khvidhsPZmKC1
DRYO8DM2lTiTG3lMWlTtuh5ksQeAj/rAc4oGGc9Rm2sDwjytVomhiztj8OorsC8a0KxInbqirvD9
rJU46T8zrCjz70EICA7z3P7BuMdP9HLq28S/QgZt18V40wetGQ1bMOm162Wrpya4Iu9OZBKg6dvq
ngWQNMKjPHXl1zCvDyDe0X4ZjnGGcOn0xsEsEDDU+9/Am6XtnV4f9igvBWpTTWIO6hZTvTlMMq5u
U2iXq2ws40uuqlKzBPBoAUmgufdhd7hT8nUhimNpgUtxIZkBLBS6PlrPwK6ql0cayPH12lS5jRy/
GULJtdfHSwOGtNf+dy2M/jUyZQSOXLCi+Y1vvXLwf21TQ8gtOYG19X2O6Tb2q/HDjvK9aMrkvm+s
+NEsLADjcx30VW2aPOa8as944rzR4BTH9QUU1ZdSuvnZGrN8DWVcCCyqrt/jDbiiS2pCLcUjTI2M
MsMIg3CnEupxN2QcnO+AxOX39siaaw786KobfP1L3EptXTVmeaBuhowF1DHFc2aoIxhwtqsYzDBf
wrSRwFbo3oHFXnpC1akbYDu06jPOX6Yiii+6Nvog0AUMAEKy3VqrvOhYqa5y48pNj5r4gnglNNGi
FskwoLDWoLKJj9T9cDPUagCLgRuNQAVT+x2VHWDYqqtvvouYuoqYp3orgLTqvav0y+qMijh3/eGB
lARKAFIhAld5hB0o5ckDmkTVt6h5X4M8NCjOgYsIHMl4IOkPHZJpm6lBDYisGuMBpfTGQ879bYso
5Y08iiS1gDjw5QrRKfDsstSdVnjajAdyti0UZvOxBeYKU2lGq9ZEOLLd2JWYiqB2ta0cnDcTmlqH
DHRMq04xwzhTWJ+oC5Ea69np+Xs3kmOyTVCqvJYNd/d1CcEwOqu7+Kv3vBLJmg7yNEpdOq0vznYn
whOCOumKslqd3YEqOC2HbdJ6GkDKRX/ktuWddKC25uxYFoKSSyLDShPITqmzdpTJbgQGaF5pmfDn
mogUQZVwncXY9pg5gG5xMWR3foY3mpzYfROWMAFDcJKm93UxDakLSQS7EEHU5X0asLjg61Trsu3c
r6NJcZYn1mHuGyFevk1VXmmJqnCzu1H2OB+qycDbzevnKLEFSZ085smpiER2xm7nvZm8FGCfP/tx
VQ+noj2RnWZ0oW+BRlUnqhnryhTYfBpCCAYz1FJaoWauyOaoAfz3V0EJUNRmoQGhK4TRkUYF0i5O
isfJGZ0nyQGTGZNbzzXniSyWNh1AH9HfcWUaLL1ZpXXPTuRRIiOxbjmU0FqtdbGjQqkkb8AhRVNj
SMkeUYzlr6iLkljj+n/ciVlNf5cA4tIiC+/3uYNK6akpTp1qEmmh349xAczQVJzoioYru5cgJ7Yk
eBs/5kTkTuPkWU81+Hz+vKRxrR2aDaS0kp2dR9madMMPhaoOq/E9WZutLi49APgXJ8+zda6b1km6
1S8eZv3ZEP17E6V2fyab64Ffz7HzEw1OyqMHWwPiaB8uNCJRQQdKZ/CqFdr9kqaaBhaf9LF54x+V
5TbSDGSiNBU1WgeKSuVFPXKliVPczRPnjNY/ay3L/3stsn/ccVnL/OeOtLJZltYJtdh4fOJh1GSo
vCUEr/fRxXHHfE47PFaWUWwnPndpFAnxODfbi+1o4iJNHh7wajt2ZgrEDtnmSw8AlUNqGEeyUVO6
NeqZVYMyA5CUvsYdThDg7eJsfNYAv/dS7bXumup7aXmvHr4I30EFPV8ATzpf/GtIDyV7gVTGUQ2X
aub/scT/dx9IgKHKC/zdG6d3nHMjXXtFRA9FnMfbFjq1MzuExaDsUte6c+3wJ7+Y3lMymdbr3yaF
ntnO7BD/OUmmtfUaWXZyFiWKL/tCk3fUdAnLoZUZLJYJgbg7N1Eb8ixWoq+6YrMsa2NnJDijusIY
P03N+0ALmyqclxwMcHXoUgUl1B1UTO+uCWNjl4UggiWbjQzlqu1YCWrQst4MqKk/hIznL6M27crG
BKhV2XUr8xe7iKp3OwNj26EBvu7FqXCG/LAv/v+2Vw3q1yh7NSe+VPYKlJfQZB7nZFkD2tpz77dP
S/4sH8xmNzieDJb8mUAKE1HYxNsuSbHejt7yyJYnMs32OKhCVJRRzm3SwuwcW/XTcuseD5xd08Rj
sCzThsPnpWlgNPJ5aVpIB5XzXe+awWSgQpC7EwKDOSAp17x23UBreYE6ABle5xE8ocYD6lqeC2Uj
v9YMoaAIBMmOVpjn0gIfqwiw+6CgSS360WB7Oq+0mJY1myTb4X3DTjQIHNhD6uT9eUAZ/1oWDDtu
tZGZdx548dWjjdSsMnngmd5X+QiqLtWl7YpTRsi1iTA7kc31QHAAUPiNBmc3ta6LVPh2sZXm72VZ
bfQ+L0uTfA3BrFTwDOcobINo2QGM1jRITfexbMhxVBhr7KpkpzmHusPOjvYzXgQcBHVpP0Nd1xsE
CpGQmli6NIpaNvxesrMX4dQzoIJ4F8rpm9/hSBQxfTiDUBx7POozZaQrapKwhERs1u5oagiWdbw2
1BTqLyuEFQj+raF9+MM+r/zpJmPuJyvmlWKLEMdwkCx6NO1B/8ogxOqHTvKj6NMhaGXqXSH4251B
44FywrHyvxnNhRwcqBIHFQOnfCPr+lJCR2RNA+7OgsbUdyg7N2u3EcnFj6PiGk/AHiC1lfxwzaeh
NqZvForS19CxLdW2OdwhRYzYA4dwJ96549dCt/kqyazorixd+0oDOAKgtkINaCixmwdqDfzLoYk6
CtkcmRGDWtFRECjJxQPZROcAZTcO40ODyODWijRxC/PYvBmtfs/VpjZFKol6otPirQbGfCgCQ+Qx
Ysw8IqpyoKKWpdCFulB3do4gP58HyZ/s1IxILR2dxN3/aVfLgh1aO1ZGt//kr+x0g2zS4hMKcubB
P6ajehf5Y13MH2+ptyE3QCLL01Tnu2VZE5j6S+qJoNG4vLguEjoSmPzbEOJ1jUKz5IFnPmC/FRQb
ZOuXgWEb9SvjLcr4RJt/9TygAIQof/gZyJNKt//d2+U6ywoG/dAHJINSnFJyHtS+Ff5G6gww7jz7
LpOfqNFrnu2+HzcxHo3nRi+rk4Hs6nbybGwqQT6wigqv+2GZUaBNefEbHNwvvTPar74mEdxH5P3q
arp+qGyU7jOcye7T0hsC0enG19EeDsI18t86m4796DdfAdqEQBfYD1nPV7EYpkfdLNNdaDfZsWE8
u9leHK0NfxBfgaTfjXWW/9LH+Eufp+PLIOSI06dRnn2jt8/4ZVcbNrDqlfUIBypXq5sOCfPiU9Mm
TlBHaQ8KbIefEs+YHjtuPIKnw/kKjWaoOYV2d4Z+WP0AmrbvZMcfg6jM0IhLCdq6+5bHAFIn3lrz
UVwHAszoqhVlcmmMGId9yxq+t87GTZPyB8A1kMlSDiZ3xx1qKONNamblHYpfyrsqRIEXAg414vVO
cWdAe81b1QU+8ZTfyIQaLg2ZaeFb8Upq1T7SunQrFOgD/9XavenlyQphY3G01HtvHghRLTCF1R31
YjesLoUZX5ZJeYW3/hgnIPH8WKhEwniNH1O61Qgigg31+8Lkw2KDrwqv/UFkb5Pi46yzfjx1xap0
FOXbTPw2t+RDzad+LaPpxIF17Q3vCAmbleOCxaPKreuMWZggjYHgQLoljENUmvyCAo0XGiSTGxsX
0xre/TkQ7kiTRc5Jaz0nIDoKu2q/VIltPJgImp3/Yh+a8rM9NbsvTs7f/RsAgAJir8D35osfpuaD
jFBNNUeyynDg7/yuSIKcmQtuUMIkUKlaAf6Fru3APRHad/iHqZ4HSDLtO5Rwb7vRMr5MePBGPYu/
4xUG+hSeaeexd6YbVKo9EGWgIFnNRE63epZqJq8QGIrcep5JDk6IIjCaaQFRcetTiI6zf2bSPXUG
iCLNdGJP/8IBPiIH7PRQexFtiqi1H4AQT7f4z/DPIkvANwzx6r3FrRp5gdiCWnivQ4/aAr2qZWY/
IF20HWs2RahJjDfg6DJ+pDYqC4GYTV+cSRdr3xTmrRKRthumoTu6TTeekWeH+DirmocGj3mU5w3l
G7YRT2EGcO8qfpj6FoxhNauVqoj9xjW9DP722abe+o/PFtX6p8+WaBpEdlXtF5VuxZIXAbfi7jgX
Z6kuUPPdkcq+uKk9oI6EH2qRZWKFyCoo5Chc57Ws2VgJGANmo4u07caTsbZCGrvEqbVjWwkxsyCW
If7VycirBO/oyDlPSsVLqqbsdbblEcTOWS13lmTlUQMk5CLcXl7oipo+rcBQFrruehlomvB7wvVw
VbRMbq00sg4eq+MHb1QlbSOofoE8OaPEs34lj9G2TOQ3rWdU/4gAeuzRUeJRYi1p/U8x/vmSnCY4
UQqApYmzFTLGsR9sdCOCuw7zUIMS5ptGwYq5xbuV0QEZOAAW9OQ6gEjb2fSF3EIdNKdOXSMCN+Cs
kSRdd+2U2xChlk9N/5ubxC9/VwKKCBkr1j+3RbFDKTfyevjlbU0nnnaF6oq8DlLohrxmZaMfM9OF
7Lg26W+6I3+Nqe/dIdEsb2DTRsW68rcM3w14z5C5UssWfbkj/zFl78tWiBvvpwKV7aDWBsPu1gNm
LEB2MTnQ0Za6tZ6mh/ngq0ZRsZF86iKWmRzSRkcmukF1qUfA1ShxhpVhDM7GL3397BDaFS+Jwd2i
POPu/Y5QpzlFHeI0+WR2ZxSZgF6iAFH1GQKdobmNahSVV0yKLY1To7HkW+rW5k6WZo8aFjRJGQ2X
ijcVSvlzBwwynitXZEwq/u5juX0f1Jwj+6u8aaBnkQT/JZQWshrJW2it95dehAATQl8q6CpINIoM
aH6k7nGJnVe3BeNbt/IQmpQrMrZqhK48IGUOVcNui702TFB/zKO9tTZqAA0ldgYOXuMnTj80/ITi
S5fZ+M3RZew91laeQuEMcXNqkKPKBUK6//Q78AuV4PUny6eZ1J+yxIBmeUBrLXMgJIRQvGrMglkb
W+ZufgU9WLfVwQV+rY3Quuj9s6HgXtSQma6mWFiBm47lJsFOheEMEnrnKSoCcsnINvplC/2e2N4s
K7SJ/ozTSQyaPq8vVxpUyY6+augqypyuBJOCCyPOc/6GrN3U2oDvKi+H2VA65+OefMhkO9U/s2nJ
pU8+1K2qwrGDZcQ1WLU2XAhKtgIJI1Em702KaGSLenn0c+k1IByKfs22nEbI3WlZtR0K7TdFID8F
KbMkgcpPDPL0Dmj2M86On6OZfwQ3abLnRM9aor0ABW1dTA38gMKKRyjFj+mlGfMS3Eu9do8iNDNo
uthEjCePVmCMLH/KKNsApFgC+5FAuMYJ41992nyvIrf70o7I22turD9gw+OBe5Lr+H+ssgNeWgNY
cFpU87Ns4+Llit+DU+LfIhXjeb7UrF47Gi32VGXWoJJIjVDjCiCzRtDiSZwGu8RE0R7oMN4AvLyH
WGf76E21f0axYBuQXetBvli1cXPLQmu68x2J/YuaEIMrABmjyjnZqC9+8irI6Qq9fI6qqV1JMPKd
qRmFVpx11Sw26vai54GTm9tqAiBclPzC3ah69oGCfeBeGOhmGwPXsm7dMn92ZFc9I/IKeGPdP5Bj
VOVXoKS8G/XatP0py2acF4FeHWhV8xi/Q7VmpQ60eBCJA3XzyZnWwALZO+p2Xo30IALcW+qOSchx
Gmu9taVuCq7Q5IDshhXQKDLx2rGpQG9Bo547JJeuww6VRnVptjeEDO5pEFvXZFU7o74vNM2awLac
tSjIaI8dNgcIJRVZeMF3K7zQlSbqL+DLFnvTqJxpZTbhgAD8CCZ4o8DBsIAys7qiJoIqwDFM0Czd
v/kt02gGudC0pfv/vtRyyz+W+uMTLPf4w48GGBf9YTAewxgiyxpUQqoVXS4NiD+cdWXVcgWhhPy0
DLAElPRNVfwzhfrLsKdWXLp09ecN8g4ZSYOB5fB/XyZuPj4Y3YU+yWxc7kpGt23sauXaxv3UJzi7
qQ+xTKHu7EKXNKWu01cobzYHzUqquw7SkA5SQedSMXZSU48OUCBaWAejab3bBF2l2VaDqNFlVL8A
YKN7vm37DLUSH3NpRpUCLSeZeVnsk47a7SnHk4juugyMoNcRrsiupRdjZ97Hg7vJ6sQP5jt+LIwo
FQq3weEt6N55X+KU3Bjpel6KJsf9W85EfJuXynuj3sSJ1swuvuZfLZAQ7cAw0R/dXu+P8xXLh/er
v9jIRXo2y/HDxjxqyo+rxeaqZZZVaWCxNWAJDVIbv3jQu/kP9cDATRWDSZ26oZP5D70JCW2RmbdY
eTSQV9vHnTMENNjYnv9QId5SNEK/zJNED6VAFPEg8gWIaNnz8uZZ1hU0Kc3PenKumqvXP+2eXWOG
ixIWL0z5mSU5uJl8PTywVj4TIJ1g6JHCoiMSMNsXE3mQvWimG6rMV/qIA0HupHcg0LPv0yRlVzyQ
NtSjRpvA5pxb3c9hjDJk+jog8mq/4YHnhmAxYEV0anNbnecb9637uMpS491GV0Nuu29xPOYrvSrY
2zwa7XTDf8z6Prt3HCe7B++1e+bddCITxCGy+w5A/FuIZxlU82QUkNsw3McgY7ojL2q6lu8zqxIX
6skkze7bsnqtWAkmDbUymSQHZ4WrmdFhsQ2V1QZeqmc7cqGBvC9QdFGhiIdstGbcQE406uxsvdw1
Yr21yyQYqJf1Iis3D8yQwGsZHj5wWk3eyXa7e5pGfxJwEQ1kTutPqxsNaHjT+SMsf0KGE6UA+9d1
MZVheyd9Fp+XT9azMFkZoElETSr+wciXu2240jSXffqrGjMEjNQEXRW5UONP4ADhBjfmv4oWZYMP
0b2i6IPltnpXenutAW59+UuHdtCOuie+LP9wCJCC97/PD8unk6Xj36rojdaa/w99Wauo63ibu1Nt
H8GwIVQxjTgwEyIJWlXIbynvnsy8yJ5SSDYema4Doavs0LOztKq7TtiHA/zp8W0HKqODV9T2cw+i
O3LSXdMIOldvL4nlaGvNqYpVDwG+x0EaL6Iby4tQPbf2py2wImBObnzjsXVle+eB9KrzMuORTIMB
aq+oiJIT2eQQ1fsiqfRgnuCY0aM0tmHfG2DiBEQP++ohPdDi4MTNjoiKGCvq0gQfXxbNNeQ9mYYJ
ocRcDu2OFke1SXFOrfIXDdLH1RLjhBRudJvv3lkCaLPE3dBiHsvEVbfrK/lT46fptypjxpl6EtvD
XcjMAXQi+IMmTUb3QKqsaZBMFSQyV3YbyiN1s6m29ixBsI5c6CMIVMbp0yMZNAaNF7+Z9D19ANB6
6MeolzhK4kwlklc9sYb7yWb9XT2Jn6Hw/S+Qdh83UAQc95FEN+61NUi3gNFMff9ctwUU+FBB/QU8
hTYocYvuVA8JoGvm/WweoMDXNw34QhCjCd5P3KBQ2884vQWbnyH1cRrKevUJqGelHGLihvWg4WPX
UfhK+etIL7/3vK+eaiTZ9j2HxA+itP6TcqDUNvaA323+VUOQ83vqAACZCft3ZuW3Lh/Ntz7tRuiB
muW9ayXDzmtMeQwbN0OcItPBGmjLp2yEMm4Jgc4fajo0Su3fCaazAsFgfEXDbWjl+GrkOkoSVB15
4mlgtjAyFJ/lsXyBRgW4nGFf3ISqPs99hjQiAmqzm4vae3JDdcT7aqNyW1ZL0h8hER1A8ngEzTfK
O7RVMf4sWAx0qW++Qna4ASjRKPZcdtlLM9hnVhvxd9Tz5EENePS1Z6Z+qYwRqTVrTL5/zBQ5xCho
ZuVGgG1blr7W0hQJoqjMX+iqjNxsvhJ/sf3NL9INHc/NOv+UZ9NcazyBGWz/Kas359ic8VFzJvdA
6bV5lCFLtnG0BmUmHzk6cqZV8obvyS7TfFVOSOxe66Gudy7oB17Nop75rNzcMzaZ5bUHoJAgzptX
M58V9tKwpx0ItE1fe1H+HuJkqFIDTMEZK/Aom7UwNwo7H8SuDx7sJs7+S18Eab8Kkz48+RlkRwCV
yaprMTlIuBjifwj7siU5kW3LX7l2nhtrBxxw2vr2QwQxDxk5KZV6wVJSCWdy5vHre/mOrBOp4dYp
K8PwkRAZ4Th7ryGgBuQJi3MMD0E7SOYxAIYqPNy6hZMj11OUecuRg805AKhx6PK+f5KDpVZQKRvX
1+IMITbu1vhIltc/dYM5Q8A1O1IjHQYPgmEgdd1TiWYbU/N9Nm4O77NFthGt+061iHgJK12QZhbs
h46DMOszlRqWNdvEz+slFemAIC+EOaPmzCsfgE3do4GA2JJrKxGq+8Mc1x56wM9z/OkqdgXv17KH
9qScePlopOaBtBlCuJNuU3CtVqP+UcCjL9ax6OGugmn3Ix/mA4P56wqLo3eQTSSXrZj5sUkL+xOD
XPpVtq5TxR4qlGUQATX3mbqFWcWPJos2wip6kOrdr/SLaRoYV1SIWdy3jLWHNupFwKI0/trlp6Ky
/S99CtnVuZ3jPcsz9agHUnudFvDQsQAXsuPU3aUZ5nEby/0eIeAjZTt8RbZ0WPbcl5dUmCbMXGeo
jNrFDBPl9L2vA0eWDnaMKjCRPO2h0AvtD86Ckc5svKoOqhMIF+Ds2qrPbPnmtCNc3AVoQvoAUcwu
2jQA9G6cliMp22ElarGNgL6/N298rDP3lYfUutZLu/4xZDsFjYugK/0tM9kn93CW0x5cF8dnzpcM
WrswUxy+WPPIll2aDPDSi4Zt6/bGliHTeTeAEr5EXm5+rcbxSBravoJ6Z1wMX1iVwQ4S/AtjSPIn
Beo9qNs4i+oStqFYkp+MpHuvu7XSmWKsWQ2qhjIQx0IJika+p48cull2dKv67fqJ9T/FLSH2RT1y
2W3hWJA8+3l5LArDf0og+LTHiqJ/hcP0RddnDE8LS0q+dz1IpfxcPyORsSjMptpi+RtP2PCPp9lx
B/hD82KTWmW8qNgIEwJq8WQ8L9rKkZtimOBrZsAHQfg6qKWLtzovzaYtsG31fa8PDYT1kb1AHRWp
4VZXNF6zrkKrXxLKjfBueAe+97gb7gjfdqs3vGTeMGCHFxnJtN6crXy7vkdurVmpDqtHZJjWnUod
YxXrs8id3s+o7k+tAJZCPgdYyU2Cb89eIHWwbmavfK5r9d1GlPF7XDVrBOKGL2YepgHwU9O5EwKR
PbNo1irz3KWlZmMRitw8ClJEoEAxlR1E5LDPifZURQdPR5HpDGkKeLmWM4xoAV5dJ14HtrIm3BGI
i+ogAAD/G9s9IZBTnH29/KrOerXmlm0T7mBJLo0x3XFm4ClRpfBA75uIw0zHTL6H+FUIy3XeSl8m
gek4+dlPmTjIuWhWY6c6cL3BF4eb53fe5D+mom+fhIzbTRgW+S7KHTil6cmox2zDcT1unDeE9pMg
9GYVeExMW0gIEkadDr5S1Sr0HGtFxQHkvQf3vQO3nY2b54CLT+3jrEJQ+9M43yGnAYIhHB7u4Qzy
Xld5JyNMdkq6qz95VoQ2HrW6cdapeE9JFgCyOBiPiK7hLgxxVAbE/U+Rutoi12vhEQaXJwgp1vcS
wZhrHRWpAej2dmsvDQ8CCD3vrWfQwPs9t0qtTS0QPqxhDXEruhBQxH21T4kdASEtXH+ZaoVxWLV+
cps6evScNjv2UxouSdHb/bu+K+zsWNjangkR+BW0fDOYEpYL/GzNr9Db6ID5t7KL17kTtF7wh8ic
uH9koobgkF5qJ/net5dQNLatTj5IE+LVXYhEFt4N5y+cwZln7KYX2MW81xMQAxqZ13rqP6skXEXG
DI5B26ZbPsRyjSQH8npixrqIXDnUbUAKSbNsa6Z5+5l6yDbmmwTmfAtstvLlVXq+Ndi4+WOZhOeR
LwNLxhH+1nIhDSfdBu5ndEu7+mORWhHxH3Z0/6t4+K31l7G3zr2eqhJGt5mjeT9MSLrCCr06jIgA
rFVt2o8KkDDYHKv5exHeleMQ/mXP1Q/bEeK5y0y8WUZjeAQKvL6O6fLSWKkJTCX6vbGJ15vEkAVi
T3oP1OkNz6APmT/bS8bebpzpG6+6hJjELq9g7sPBvB7cvIFB8dS9M7Fv/eDJgL15nz9z1jB8T4ca
2jS5vc4cgIvjtCpPIMGrFWBP1afaM78RtdFwv2HZSr/fxrB4loEROq+diz8msdaAMK7Wt6LfjNUa
9shynXlRdHQmUK+c8YXQ70XRw5pOhtNZcDEcrQ4vMnEVmm9Neu1gj49sNBfIFlRAiOAnUWCHibAw
L49kQ5ProqOL1Gr34HZSK94VrWdq/dPY1JXIXOQKAqqGOmObgH0lDGitahSHqmPYaur6oXYhGDC1
r1UnCvtHl3riAX60ARRuo/xeRprA0MVHKHU7/JsChziArAa/M0q4/k2Glz5HWVGv4CQ1n0D5yvZu
mbqbuSzsi52UzrJ3XPnaW+ohzwr+A8R+4Bv97rus/h7uyQ7wjT61IOSPZwX0EXyEYvz86LR9CPTA
+Il+/lRvceVuvLK+ug/5k5VfwO0+KAVjpJshUV7KduN0EmK4MwyJbg1myWH4YVygYAMlqhKofQRX
FpUTDwcqtlPxXiTqIZ4OH1unn4vUmjDQw/7HscUMjE6l8gDStken8dTO1xssoBHhyCaqXJ6oTAfd
JSxmtUtSLz6a2HySnkHSDX+FTiEv7jDyBzanZxJDsNVgbwAbTdbUa8rnv8DSiy7Y2157UbU12eg1
Zuild67/ngv6FddeqinddScae4UIJQDCY81eYhvacPhdh/dKNtDjxuJ/AkcGOaiwlwi6DPZpBlQc
5oiN/dAWTbssTDV+Tnz7rfe99C+rajFc56GcrMKrEku/uz6MVsfIYTBki/CbjhpoowwT0iS9GZ9C
03jLjJBfN5R9aubHIpFvtE2jFwQBlutC2H26p82az/EdBBm+XJGaF+l6dWOYnYwajwqt/EX17diB
2qHr+SCWt65UD5vODA8Gv1pAsHfegDSTv3iwF1emkF/zEDRoD1ps5ySTw1mAQA2oQSu/JrAGcBi0
NywvDjc/j0zNeL6o3H5R2NmcIMGkTtj1qhPeQJKtMxqfhB3HBzuJ15GVV49ZlvQXN/UAaBngDDoi
5rKsQ8a21Gr0TnuMIvHl2som93sD8scBmyO8tbjcgOUlImTUlw4Qrls7gzLuqBRXvhv867/+9//7
v9/G/xP9VVwAI40K9V+qyy9FrNrmv//lsn/9V3mt3n3/739xX9jCcTg0LBwf6iOuK9D+7e0BSXD0
Nv+XbKE3Bjci65E3RfPYWgEMCPLviQojcNOiCqFbn29tX6sqgEn/0KYTaLhd531H6hzpc/WtN4Lr
e2w0yPQAxsompR3W4Dj9FlAzJzu7s8w3gnTlYJfKF3Kq4s3VZTCN25/K4BGfJYAwt21GkjpJgGxM
DoMQKBPRIUrDj3XUucqzgOE7voc9MdCz+uCofDzZ+jAmbb0usOhBkenv1qzuPkNMP986PcOO3cnd
Gngk0V+70FjqTBPATYEt/vnWc+v3W++63MU3y3GQg3b5z7ce8niFMTSe+9gO8bRFEjgCasqcVzk3
qtc6RdJEbyeGGTzoSvD6Qj1ccJ5A1WaAif25V61CY59L8WGegWmZDXvsYFZs7B2nka9ZXFtBYqfD
yYMl5qEqoZMxITf1aYboM26v+113hf40MN66KwvhNBJl05F+ZmY93XUysfecW1hzQWnw/sP30rd/
vTmcIeqLu8MBDXEd1/n55gwirQSg8+rxukl3Swe8/IJ/QoaiuIejbH8Pqv4zLYdxo4w1LXlU1L0A
11L3UwmvYkv6b4gBdyvXyRVU07AwSdXArMFx2s9WV588vUfEQ/FBJax4cYwSlkHlgK5TwQ+Nd5FG
UV8AtF8jYe88FlpNv4K2LeQO0vBAdZAMSzdtCf1HaqUBdTyuHa3Lj6gZXGvrmIO3Z+dLBKeS3ewp
qPaHCpTHMYRmhj2k9bIJwSKU7SO8653HX/py89K41k7AueOXrT05zFmd4+91I9nPzX0EdtKAoAe2
v+xo8vivevDzp1YfECksayeBABgKeez2ix7Uw33ul+rJ6sx6bZhzsaJWGj0M2XV0AfHeu2u8kZcW
W1m8TT+Iy/etp1dls11TQ2Ux+R++Edz/6RvhMCZM/O/AMdsDDdmz9c/pw0qFlcWaICUTPTp4RME+
jo3nwYS8MvEM4+qT6TfWG23CuNGPx8gJx7MhfWzRjBpWkEl6IlfZq0ssmcde7WHptPbLsly02u0t
BggQ3jtVAnOZtDrQIGqg4v9Yd50sYmm4aRoBlM1ki2zrDbN5YFyYBzrjY2pXCxVPQFshUcS2XCS7
W/Nvfa4VvO42/2Ht+XnZ1zcTAlAuZ67wLQjR+e7PNzOVNTOznIUP3thMSMXm/sIEf+FixYYP0Hdu
rvrMV68Fc1a016UedS3B0hv4AIVbCM8ijVgKcI/7ctsgz6DX2Vqvrh8OIBmd+g5ebuhA1fD4QNDJ
lAinRbNa1qkJeVeL5femn8YLCrZQA8uN9wZkZ2JECSDrbvBOLZOyhJZN6Gf3LnAu/3xXfO+3r5jN
PeZ4pgXJXcbtX+4KdlQ8Um3mPjDY5Z5sbZgBaZMUEDbtckuaqJGbJMFY3sfunAUfpJcLGBqQXDLV
QT8PxFgBKXmSVg69CTi40W2Dpk4MaHHnzZKggIUDeQ5YIUcHRyMGk2jjdaX3cuvVuECneQzWjYMO
DZVhAlGM2Ii2VOx03SDAUJKT/Vsd9St1qOnaWfejuqkR2Gpz47XW8t4LL5r5I5Zh+IpYUQKlLrfa
UUtcwWMrrGHDRa0fevu8aWCQy/2j7Cz9FZi+4OtUrhOrmbfKAVBF17NidLFGIKgI1RS88UOwXwCM
74hF3/jjo6UJJCWIyEjd4k1Jl3TbMMFBKWsRloNFmIwU5J0HM9zB3Ls8d20Mmfm5DQ8i9z5nqmsf
qKrAoyvIkMNYU5EazAwUKma+/fN3xHJ+++n48NvwTZgL+A7HW7hu/7AOTT7D426yqwcpTR11Vi9J
U8df1QDQYTi67ILMTwx4HgDA0NeTX0soYiC/H76WSCut4ZsKlQzPjZ9+HunXPcMLzHT0cyMGxxVa
LO6Q1IhJQa6WiiKeV7Ls5sdeelAVidQ61o54ZWEUJ8jEAmqqi3jDaLfC0yo3upjXEB+thDNuqQii
0fuUVIQV8ioG1GwlbHzLiREUh1azime3/UC9BlscO6O6vhKHEKiadxkH1e1KvXZyCEnACcy8Uq/h
NlfchbbzgXpdRmOz6oa8u16CrjOBmAPct5V6r5bldfeu5Ud3aQ/+6wgSz6vdWXAKZyw/AqHgPZlR
tQtlab5CVaRdY00NN9QtSaB/XiLXNbQCeKcebxBU7/L27TatHc2IAOvhNG3ZFRFC8eWx6fgM3Cis
G6eql0/QXOfA5yBaV3vNbmqQEQCtwFtC/SL+ju2TWuRzFT6n/WwFoTFmdwrY0G1X9NaOZnJaZABv
Mw0sjx78cgQ5GT5ZfTguLZjGITgNbrLQB6p36nZaNY7dLU13fq+jBuo3YpTNmH2dQ8QbmFg1dyJC
BEXxLv8CAfg9OUO2SXtwxtl/BYjRXSbeJMGfgH2q19bmdowRsDct28YnEPkXETf7JlTPIDOkdwzL
4f2EFyN4XsDg2in6J+S5ItjZRcVTkc8NbALKfkNFt8q6XdMDOE5FmDDbl6Zh66Szi3tE2M2gYJn3
YFVFdscqb2NOo/dAVWMctkFohfPa1nUWrxo4d1y7h0OmzlapdhSshWkQ1A0zd0cBI0kZMl3Xjh6w
0T0DIRybJQHptldDmfdx7SCoVzQ7O6yrH72VvtnJLMB5bcIlXtP5pTLtZsOzxgAeaIZcA1ic6zLu
ioc/zZOluzEvqw0CFv2q6mGJp+LyodRsFMAg4ZKsiSjKKGDa2GQKPynU0cGBcQD1dWesUiKukJMf
p8+iKIJ5KqbnJAVBQ1SuiVwL3tixu+UgaBR4kGpxQycrAxCLxv1QtzUycEM/pKcmKaplYzL/Hvqk
cmOLMobjTDEdUwvReUASvUfXQqLALaT4Ck7VKssj/iPq/EPfIiNDwwEH8O95JOMNAE3z+p9XQvvX
pyV2DZzZDA8G1zRNrCk/L4QIQ1WtNRo9DONNhFiHEOklogxAburiy87cQioMERGq6+EdJdv+aW7d
CoY3UMl3vdK8T3qF/cBQ5d8KfCsBLuMvtx7A8EdIVIfx1tMSK6Sz0kFkFe8/vb8iUZVOG9jSGSwc
YYy7jJomv+4jbKCPlx2f0nMnW+tCDQwZkMs/3wbz132pvg0Ow75B/+e69Ib94XngjSNw3oJ153dM
u+drJil+8gzOxxDxQhjAtmboZd5+9FlkB3y0q18XAxpRZgD5069fltCzQ6YsWf7zR+bmL/sczxSm
EPjLCSwe/Lc3TzBNTRgNxsn5uqGfQ6+GEnoUf0FMONNBeajtpJvKD9nm72p6xtcmoFS/V0fQbbxW
M7uLv8Bq49a7SVovcOJKQaNpRWHO3PPjZ8uBlkuRrSbZQDgYKY9ApaZ8MKLq/QxGCDwYOtA8VGTy
YNJnt34KFnn/4XXctJE7+fm+OMwSHvbFtoVAARfi12AIgzls4cWy2WRdyvcdXKeXAJwACDU40ec4
96GkBvyy8GoQ7vgYg/iDegBJvDUk/ZDHjJX87ENoF545jns2Ebp+zpFeo26qcNQhknh7p2LhQN24
SQYGbcAYm66xLfdIvHwFZif5kZdn7D2wsKnIRmIjFK9asXaJAFP3wMOsXeesqo5t1nt75CKHTVvz
+QKKbxRgRbBe9Dx9G8Y/5vl9HsuAYKCLnFRZns1IYh2CEGF/Bl77JKK02Fv4kpg6ytBByCjqTrPx
XEO+4Uy9qJqKU1fNW5Bo36ieqqiRDlNfhYGJ3ePyegWqbPSUjTn2i06paEN1Hy4mvHbTTUlz+FCX
9yo/tqwKnKGCbSENoUs54BBtrKzOP9ZRH8OpC22l1eO99/dPDUdjvFoI5m/wwK52EYOYXgYCEswA
TdD8RKYCkMYs55iUFqK+qRlCba0z+gOVC1FEyzYyY2ySplUWNi7MueZ0WkKHFwuT2+aPXie908zD
O5dLlHRVl4XmommZA8sJJ0caIOIHg+c/bj0Gh/2AlrKHFYKn2HZgJPI53q714NZLc/h6Iuhvg/ve
OSfqwbMq3SLEijimbqQ6O+UrREDk5Xql3J/W+TTNwXWOGBunZE7uvHoTNykEx/Q4qxFqZfqmt7rO
UITVvQ2bxNuknjnHAfiC5YZm5XMZnuMs2guHOcUSrDIYG5ThtM3Y9TptFPIjHEBeqDvNMyI7vGih
x7inYigF1+QPwAP1R6BDFUGWIXOtI42KRGRs6xJ/E/pUVGdbQLUjZXqm/jGPofEQmjKgezON4Re7
aOKjgMTYXV31a0ty/gC9QP5gz1BUgi2Bv2pdR6rlCCN7GH/k99QFqWobTCiYWsaWVayshLcbv4co
LSzjsyHL1uPM4x03rPJTNod4jnnZG4B0TeC2hXWAeeX4YPT9V7MK0zfAa/BEUq15FpGf3mGT4y6o
Qbnjj77yjPs4LNLj3LRZQBdAgPUgNCqu6KczFN+ghj7iT0EXycKnAmRjiHiO2SYrB3/TcKP8DAfn
5cTqcG1lDRiKPrIBRnsYkgoh7A4xpSVWl2Rnph4DVRe3DAEstijHmFXLEItYaEbqnlpNN+4DFy+Q
GypKwwcsBv6d16lqfIcrvOqfhd+xR/gqxOvQQjyIipWq2R2Ycdtr33YEzReK88U6bOxvNJtXesYG
Xq3OEi9z5qNlILWR2wdqu9YoAOpzAKeuH1UYrdpj6wvHDv3J7QzbdGhRgH3SwBALYb33z6xDawly
Phv6HF3B+NHm6v0zD664AypVXT+z/jqsQZEvVnTVzAEQevY8JGT1BfSBPjfClsP1c/3TZ6ZBY2P8
9pmjtIbuO9I3d60a14OROpuu9nclUjygMnUl8AFGjycUnU5ZVwP9iNB6GXvO1qcWYRQgvakM7mDX
ni24AYkjIph/aXiBnmMAMHcdxuIltSX8iKmOQaVSHun0Wlv2FlsAsRUqIw1kjAeAnT4mTQVaQA2x
MJCWs0fQ97LHKoex4eDfUwfknu0VAyNnRcWSpdYDBlNHGgIjKREMclBrqmsEco5dvISj5rQr+mz5
PgzzNrIFvKOrIN9s9dkjbO7bu8l0N7ceeTV1+Gd2xZbm6ubWP+GOwNe9KssD9aOhdTTC1YuNzY7q
1MiG48ST17mau52wqyxAgDDZ8HZ09ixV+Skaa2z4xiBU5U6kBVySmMoXmSynv+S8zpTX/Jiy+Rte
xKxPokCMOqlDBWgx9NPmhuP9xGqj+zGEHInqrfyLZQqkHDEIuEtsmFvrLXFs6Lm3c/5AVx6nwtkn
yejuoDC3KYULlRpr9g5tIv+yB6tCts2ARqIrnFOMp8aal5EJUhacl6e08pcsROrcaFYVh75DhmT9
m4jYGUrMOouGl38x4iYnyDfL2Cq+G130rYJB6Gd3ZOmSD1P42EDmMICaPwN7YH6/Nsjg5f6X68Zd
JO4Bqwf7SsrhE8Cm4MmaSEz/dD04PYMWVjTl2p9KCGFDRHtdQ0oiCDM4sajexL5t6s038LsWYW81
r34DxraE+NiW4ZX4k8/dfZXrWWvfXIoZfjn22Jt3Kk6REqCRCGmFspoeQ98s9x48iVc0IFeb2UrE
FzAUMvisDM0OaG/xNPvuhdpnN0Fo0KyGsywR5QVJDrbZ+kq5H0EvintP+Nm1u5HJdF1ZdfglrNfX
gbboV1Y3F3uTIVACr7jP1w8C8OXCULhxKfaVJwtpgGWhJwT+ZV/Enfo0CzltLTCK13nbda9pOS2o
g2GD5gULuPwADZ/qwRfwMKJLNQ44wA12DZcIqfSjCyHFgBoMp1n7WDVfOmHzjYDi5Uamo/FScPzl
9TWhlFYFsxQZMoEAjsBqt7rergL+3AvAJqIH14DRSai9aGlEnQA4gnjEazu70Wacy3oLM4vp01zA
rkPf6DQHPR86ivnJnQ0fSK7EWsx4JD0j5/FcTTCCiJGW3hZRCvepa/4USVQHFHyERVxkwLSeCDWY
kfdojPB41E/T2kich1IfRIa9XWUnxooen7Hfo0F8k+7YXB+oZR7PmwLyMUsaRL16gEAnbCdPVHLH
zod5w4DHcFFYG2xzzT2IOAsP4IrnjBvGfRqVBzPso5fRK3BzwBm8hrTq2gRahuXjilrdPMoCAxmg
HcWwAEj8kZWCnamkZ7SQjH9WekaonEGfG2Ewp8J1/+YcZxK2heAWHAFhFMfO6bE77avR2g5ed2fp
BlCmwEX60GyM5RaLvrubywRWaID3iGPoWH+fTtKFWcs8fo/MLwOPoBnd9TliKb6dLqUn26XAM3JT
2YynS7j6baxe2OcGtIWHuWbyZOfs7r2zMpA3Grs8uJYthJ1A9KtaGKboyRoFO0uW3Gexnz0gw4q4
sfT/6twMbVYn8pXVNvia0YUaXnzrytZcAdDMVoDN2hB0cpOXLDLcVW74BfxRUKwGKHuHMi2PVBxt
awsoE3ZRReg8qrlcFZNKXyJZIyCuvaGwkU5fILovNjUL31uTbEwDCP9MO2rtmffGC1nf0VAjWs02
A/A9q8oL3uGf6Tq54tWePlSu5wfz+M8filpzBLHoQxkQisRmIa024TSzI4EFr7BBXVTIoy5CvMlc
OefU5cpG/wAwjIwQcVrdySNO+m2iayeaM9adnDyfg6qNVtM8LoFuSR4BJ5ifbYCm0xYkUyqxocAW
DaLeVBKmvbNnll5LWTkd7agYLtQWtv4dZJ/EHZWsiD1WUCi8lgDOe+lGzzxTm4ryr6Z04qv4NINR
OULsfDhdL8HqbIHfRngkiWnodNYL5U/AFegPF3YFqO9mJg7UqvCcX5g5R7ifWmEjjt9UBsBmF7Fn
1/OzZc5OrVunO2RYiqfZ9ZJNajAzoGKUsfYk6vCzx9wY32LYXUYTRKuokbW4VGE3/l41RvE0pn2x
VgkivdQ6hHZ+bCasaNexLeQ2RPZEXXMFxWvEe7Fx1xeV3dCvYByQIYmLiXwQ+fcAkWf10JwzGwr1
WZqbAdK0zdmpYBcLbAdOE4lU/QTh//W1spI+muBucUnynu+sSE1wFtNzMOAJcjv/XA9yN86AOkNj
Tz2a/pCfq1ieGZzkC2AOZ7ywmTZcaXSrEzftIZwAXArzqnikOvglfXFyC3geXRX7A7zH9YvQRBNM
JsDvVtFg9cX40QQCJ5TwCKQijbDKtUx79kA1psReb3KydE1tckqHS9dP1+7UYxjhm9yVTrqlokD0
DPrv/cPsjV+guNIeqbo1gI7DF7TfUzFqKg7CClDnVKTDUFtPdptlJ7qSPwOlH+PpBeYLPigdmBPA
wiHAFyW7DHxkK5t1/QorTbVWbeEFNLAvTONh+Ov6r20qfw4mcJaB7sIsc2Jbd2mWbCw5qUfq7ijk
9yw2W+8fX0Qc70DOi5/CtmgJ2iFo3dESBkEQiPZs+5J6GuBriP2tis7S0VsDEDaeqHStgm8Dsk/j
uAEv83045OJtIJCnfgnC/E6Wo7fKOODyE8CUlz4R+fUQNkLr9od7vyugVpI3UE0bR/Xez/a7Yd15
8IfzZRkHQxqZJ6RF2xMAZXmQjpn8Fu4oWnlrZ7z/x3Yaj0dzjpe/rFgjWeIFFTINh64FxZtMtm9F
0mK5FcFAgYqJ7gy2Gzpj+/18a6WxDdB9Qe2zcSeQCLlrbPMHZRZdIaH0VdfuhjKL2LWdJujZP7TY
hVKvMPGepwGyt1E++OurFY9lPvdd3N773K/uMzv7RICKMonE2itLf93h0YnM3mJywc4DV7XY3OSa
MqPOjxKvLWkayxJgkr+7kFRTOsoqgKLKuJqGIp0Wnq8ukM9LdoSzudYR2sYd2ya4eoTBOho4g3KE
kLbLBG4a9HjlzIH8VOBfQD7OfqZWOFXBJxf2AFk6ROsxQpyuNAaIMppWwU4y9VcmkiwXWx8miChc
orz8Oll1uqcS1YvOeh9KdXRgrjEGE17a7hwbkrkxNI4Pk9f0T07aNau2ks160EVumN7OTaJ4Sa0F
T/y7quZ7aqSqsu8D32bmPZVguwKV1ykvDrDy/jgbM9dxVLv3MFxuH4z01FlquDe1i/aQIxPrhy1b
UBvVuZEBN6R4QEBI96c6Pz21dWcd+yQ/3wa608gWVPxloK0cZFcxCLSiAWGK+f1KNCDJVbgtLCGy
s8I+Adx9EyGsyNsahrIOKhzc386ww1+bXggQUYvoESJpiFJoMDuyzEPVO0cqdaPhHOCv8EYlOgA5
Pi0TGGZv7HyA3nMvooce8VQ9mKYJ49bQv+446JsU4s16xlY6znEYDPngSmBtMgUrwfmTRf+kBOrI
AZeugJImbh8dkro+ZLZtnKg0DaBjjoP5iUq1N/THuhDzJkMC5hhHEsaE+pD++8yJ/W7TptUr9cjM
6r0HFacsWzq8TOBux1somYJLMsP5dOFDdPk8VJl/x3RDrhsKDkwkdEXB9i4G/w6c1fcRIE3+mEsL
rA8n2/U6022bM7/nEFGcreYh19luD0v7tikRRqEOVDdoTRkDkMrroKYw+L3nr5V3cp1x6aZWDMyt
4mc6DP4INy9Ysa57+PLghR4NUmi87KRbOGhwo42QGvWjVmDUnnqYe21JoEn5Lpw1XHEgfSbfhFT7
ghqorFuNMPoG6CBo3BKWNMofrMfbWWRMMih1nRGhlaf+x9Zbv7FwjvBM+SqHoXpFcHZcDPjzn5G+
sx4qJLWovoaVOcJmTbllY1y9Srwm5WPpfuo7bHig5IhXbl1/G65gdnKogfC9tBaET2bYAb3gRQI6
2vqs1nV0RnXUSv2Gvpa/tgp/eB9b1GG99AdpbYzZBteqldDagaD7HjiGFVXd6umscNvo1AnebHwn
nZ94Fp4MeD181ydA3g10Am/xa41XwxD26mgd4i/RJZ3cG7V5yUK8Q8T0l6PTxp/h+SKmAQES/E1d
faAGe7bk3v97hMC/9HxllHjw/wBUwJ4DqxjbzSAq8wl/SmMzZJEKqJg1AKw6CNssqNiMKV7TsFOI
6tjqlrZhrYchSQBBwVAfQLlFhV/ewWht84kmrpMKgVVdlC4m9hVi7SEivJCbncQFOlWrUlrj2dcc
k3SE0yRzoqAHeQYZ0bDl9guEp6CMl+bl0vQz/mK4CtFaQ1WgS1X2S102r5NjZ5cI8c+nPwwyzIkF
qrDck4I7s2EkKfZKQRQBvIdfTBDTyTAHeGK5W9d2nXVuWGozASqM+DgevlS0G443K/3wpWILW87l
nMvqfpoyvrcy31hCTWj6zKC9s+w7Jz8i5NK/ANqkOKT3qZcsuQHWkj9+9gW0X6EblB/t3qBeNPhP
vWwDlAJluhLRkLR/4caJZijb7v2yVPzlsujVZEOxrozBDCbLys+3Q2JDVqxkp1tNbuI5vgC0Z1nX
TnmkBphUqDM41N2RQR/2s8rxW8Zz5hlmU+42nypnnXLmfO7rJsg09CXxoIUfla04JhAUvRt7OGdf
MTEYGdZJ+pxV7ftIM8yvI6lD9u+RlfX/KTuP3ciRLQ0/EQF6s2X6TClTvqTaEFVd1Qx6E/RPPx9D
fa8ajcZgZkMwDJmWYc75TWF9XqlAMzgVPs5Vd0ywPPghy8OE7tGfLYaGYVMP7quD2MOuGsbkvm20
7NJqk7kPHLd6JtJCbssb7D/6pQ/VVVk1f/RiSb51BOO3gJPEVdhRfTYc4ndwKbOnVEZiExd58zMZ
fcQCyJxlETOqVsv3JQkapD+kuKE6OJz8tvpg0V9sm8kmFoV/D7JBs/+dBSfQzD75c/XLyCBPfZSF
4W2iykkejC4yj76fucfKMkgSAePG7XWcPmy3wg2FuRWf9w/08a694QTXqDGqlwEk+qbGauJoBFX1
opOqgjUYLJvaFvXLOI/6rcN0j+euelE9nMk/xsucP6gqtw3kJvV9cVL9l3hwDk1h5FvVShC/u6Ky
9aheSlX5Ytri2NI/qlInrADaCnYY6t5J0mp7F2teFEZ5M25sVWAp6++q71QV7bVIHIjDiWbhyZIU
L4SurkNeVt+tBKitjTLMufV9IJoL3ABc17/P0YwoZG/zp8AS4r3Wf6rumgHEZfJZ2Ksi9H6v6saP
yuqbIwZtcq+qscPcdnZaAMkvzFNlimanbjpozrniYXxxyw5ml2WfgCJlT1llY/9igxGW3oDNUTVE
TIUNczXR5Ke6A6wi5gGuUDlmGzdu+yNiUBoJ0rX8f7z481brq/3rDYwYM8m0qxDxWIn/HQRxZBFe
UwNNq96onVDVl8a0bOt4tD67teX0t26dn/+9m8ti6aSzTr6fE+UsTRLxV5J1QSg9A9n9brG/6Ri4
lsgKv+l6IG6u24hwWQdR1gfDIQDiv1NFt3GcMCNQcKeKkfU6xG73JqzWvk5FnJHG5GaD68BJ7VHK
S4fQLeb+D0jRW90sCU6Aj7mkRhB8ty1MyXDg05/Q/Bj2U9Zplyho+gscYX9vJbX2mM7ohgmowt+d
ob+a6volQ01oTNpfdYnTweR1I0KfWNjWUVBevXruT6ghz8c0kt2tmDXEaXG0eCNB9LtIB/FnrB8d
0+J9NIb56uf+hKkJz562cpXStDEOAMz7cycWTD+H0tklSEi+6OtAwe59+qm5EklkYmLYDg7HzNKj
46y18baTpvVaJp1/rBuCEKo4g0w6ZlqWfhbxyrSOZiCzz+IY85QWOGht9Sq1X3N9IltulSXzK8XO
SSeKbvXZ2SNdfWzw4/tsddu4O3pEhD6vFZXHOi8XONat19Yu2RM5G7gIru8KlkiB+5g2fLYWDnzE
3tcRM1xbg6BOjrGhzZ+teRBph3gw9M/WJU+jAyl2MP3rnVuPRAjO0tZnq2NgGOyY6FarW4lEtw56
hxynKjK3GYell7Df12vLaVwOphPhvbG+rjGY0wEXMBg/szxJv+6O0Vy+YmEzTSFkPXmvDvy8f52l
1s2Ty3T3zx6qm4A5GZLIyw+qKGu8akvh4L2zuhAWtunfB0sHXKWObky+lofGhpvsmxgNTVWp+qlD
XKU/vQSAoiqpRldDxrAvxn26Xv/VNc2JReUpubCvOnXWmfqLWeKM+XVvicHnxRfOWSYRM57qFqVQ
NxskV7bqxkbB4BMmkJALyLqXrxeLKlwsGq16yNiQ/+31YQJItHLKdKf6fr2YZ2Ynx5f13Vd9H2vF
GQnkN/XKX/dOStPfEBgzPu/hPUeeAeNwde1QBy3BsEMEmC3PKznpP9V5LpwuVGUTx4X/njqk0pAB
gbluacVWB2Bx93mqunZ1roWiw9ZNtfwvt+vy5GBGMamF9SXn9T5u3LMrUmV71nyUKgJzZ6Q+azPk
VIPRCE5NzL9cFV0n89g3ieped4L4rcUKTNUbk2+dmlZnGTvOy7shYRS5EtQsYFn7tSAaoOqzIphO
i5jgmKmb4+5CjgR4GjEQFrQGqQB1qLs0uGvXgyp2ndPs9Qi+saobm4YkNTn+OtRN3SYylXr3qdd5
91kut31gLRcmYZvY2NrgRt6wI/DFvJKVrLNVR9ViJLj/rb3Feu1XvToLIuOvy1Tx89o2ds52hXTn
zyaXh3k2tTsgDblvF/fqMNsJukfrQZ2puoSE0RY4bbv5RwOK1fDY1mtV51QbDrNeV+d/1Kse6lLS
5NG+Zbn8+Yr/9mLqWqMNfhJAXCNzhH7zMZr3+uqy9+Xjrvzea+XDl8NOOLmxvmtV8avPaMX6Rg+0
8WBKLw0dw0nwJW7jk1cX+WEUcf6WRNmjYiYsMkr5W3R/7xGAaf7fe0Ra023npUNlNECIMug7gldd
XN6ZurezLSxbv6q8PIVj/1X+uqI1s/5oVc09LIviTtV/dvZm3dsOBcZoTt93D0iWQ5CwMX6YiJ0E
pPta74i7URU2s9M9fFbWpTyMprnqgVJXrQfZ5smOPba+Vbf5bDA8bEgyRJkXfXUDWi2CJm3WN3ke
9ZuvutQXnvdZrpQF0FeTYaDKGaorVeXf2lVZSiQV/nG7f+04re9AtaiDuqNr+H/VfRV56pjYVR+/
xI4ddwx4TNuAjMsU1vFc30+Y+pHZqRr90kBx0C1BUbX0kTT7bdy1UPT4lfeq0m3d1VtittJt1iKh
aY3yqUl0xhIz8U5+kBEuGdvs0fTfVZuqAbiYHj0ij5uvOtfBDiIpIWUZmdM+CbACT9WT6q4OuRWw
bNd97/M1VJ0t9BTtCSGPZuWPR6PQwcAURX5PMC6/l8Q+jgIxgSaqjJH/rs9Rtag+yTR1wHoH5IDX
3qoBCp6xrwYL5akiN8+Vkw3yJSrwjXUaHNUCP34unGT6MAqgz61TdOShG7zN8hiARImR+tzAzWbh
GD+gx4jPnwaRL2PrHI6FPf+Cr72ByzDGYd6PYI2sAMySDS89T/oXLSKJN1gtChAeCs56nqUnbV13
QYGpdtY0Ty+1BJOcuAi0G352+rwTfpkEVyJ0A3sev7wor9FSoMXZ1RfLMcnjenNekx36T1mdqYNM
ZHW0pYVmUBzfu/89EFqDQj0xrBWJbx50X36oxq/6f/Rdpkas2LZ/vcfXpSLzhzPWbjt17696dfZV
t9R+cpegvry+g3+80ledejPZgoKvj5ndf7v6pZ0cGrdEryl25D36ovide7G1n/xC7tp0AQZePAYe
fECt6vyXujQfalx8bjqJ1BfZG0u4eF1+GcYieFmiXm6Ju3h8B7TacnT3Fsv/nbkWg9WSddGA4Kg7
pUNrYD8ifqhGB8WZp4jHhTX3XZs5NW5eMY86Ft4co1UVlQwUWAZVVqeobY9nEK0rfWAKXosIu+h8
Gq+qBCPwuSj18fZZEjaBLX96+Cy53rFYKv1RlYKMCIkL/by0vG/AmGGfjt1yUwcTIOyujCwdiAJ1
ZWP/1dCCqMS5w/d3ne70LkTxtQVtjjBmhDp+3aGBbn5LY3Eo8wRP8//eGY51sCst0JcBXo6wZgp7
h4SV+9ABunmwKy89zrYHQWmogZasB4uoyH2Bg7kZsRthVUpdb8UHq10mlqeUVN80sc2wdRNYz7jE
PPR476TadKcn87gtiGz9RMylMdyfLYJtWz0rzDtLq73rPJBWUw0NpGXsH/WPYXSgAi6Y1Reaf5hl
V50LNP/Rkvs6TR0guKR15bJJY7M6d4aLBdSkRSecAYg5w8tznbZ+EUNekTEr2xPBvfqlYIFzaHFU
3qrWAo7afTsWbwSj827Tj0vo94l8qtekKmIlS+h4mAEOcYC2PEQb3Cn6Uj9LI1o+D1k5/r34U1vc
Ar1YLb4QFYLesJ5FSyX+VlQN/6jL1361X+Jkqi4xlm7H2OIcW+BAkxBkPOZC7Dyht5Ark/TRcFoI
FY1sfsrBfQkm3XrJ+sk+Zp4d7fN6iL5poNEnoDQ/mwXlynKYu2uqF9b9RLZz07RTeZsSoctDHENo
KkF5IaswRidDZlgOSjN6MNcDu6bmOq58qJRw/w4MLIt0OWI+QqPqxhT9m/B1elb3UAfhJoDA4z3s
RnBpwl6wyEYRz7bm71ZdI9hIIh1zoT49JAOI8GhwxDVFDuBaNQLpUBm5RCIofjWItVjYHdAnCy+f
rwbNdZp7DeCm15QIsJbSe7fiCMle0XoXF37qt7H/6a7VEVZCp34NDpIlaEIQzPHRgDKJkNKoYbLp
andwUO3dGBckftYGVadaHYNtLprf9AEO22yQsgu1YvFuQQdC3Pfs5Kc+50+yabSXGmjXUS62uc+b
UnsvHW2jOswYNW/7JrPv1JVRCVRHOXjgVvFUGDr53b8cBTonZ7bLrFvqOuaNiOS4jwsNI4r/1qmz
NhXNZg1n7OdgHqCisTMa5snnj8m16uC0uXkNqhdVsCoGiLAA9HeaKu+X1859tmPdne9siGDbr6ua
9frYqodQzpF3UA3qrURgH3CCidEqX82VPRjdWi/F24x1+G2ojTgkoU/AuV3mg9dIb6e6+REpAtcO
mHfX1v/3Vc6QNK89Hj6aZQ4PaNwMD7ARUIywsNslk3T3Vd8nJYniZfHZDtJNNWS5rt8RYj2pi1Q9
nxftgG5cQ1yedSPbTYR99N1vuqO/K22WNDhAX/d+a7FEBd7w6zdPau52CMDXWbHoThLjoSPILOvm
1PKvq/lG30EP/2nF/W9uF99/ysUpITlvVTgRDmZASYQv5JfCnGrohulW5pm+NXMDMLD072cDcS4l
bJQO5iHWE/9elVT9WqV6BYuIDp+JX7OsAPzZrniuZzN61IonQMLiWR0WnH22aTMle1UELrq68Tbz
oUkX9BH9/k4a3XxzlgI9RLLuG5g5y0k1Jt407zHzLXeqFdvU6VKU2Lmo1rZAGGoGx6UaVRVMC6C2
9nxTJScixhDJu4jtTWluV9vifHVlGACUbnMA6RtV/LI9/vRLUeVp7SMbrdsoa2Td8ycotsb87Puo
P5oafpgseZdnTS/WzcT0Oq8lVaWb5htqo/m96i/5yx5wG2fWWXv4wIgeB2ETwOdmAWQKtBpAipm4
sZjJFZclloATo0+dP866y+rRTu7JS+lb3tD4iDqaycI2ZNx8nNqhBlxpZpu5mLFt0wbE5vv3uHOC
h+zsMtg8elCE83km25oX3sEmur73vcDd21X+Xqe1Bkjf1TaC9OSRdOwJPdnkMYgY3A2obt99At12
h9CvYdoWUgn2dFVnmgPcqKnRATRdftZUGwtcwOtVOzfYEH9iliYUS+SMKXnUI0xzZWRv/cokiput
SPKjNz3OwboiClCIjXl9lBTm6myZ7bJ5NRPIwqgwnHn+pxAY2x8VSm1PtW7Fp9gvPoIh/iHSODhE
iREcs0gjtsV2mFky4V+0vDrJnB/cFc3gy+mUtjWfFRkWP8Ht1nbCGVWihxpC217Ans8i0OeN8dJb
xvfAMP1QBxG2tfuIaKfmha1FgkifAf6Mcb8ZRp4eogQl1kUd7k9IT+gPQaCjok2eECd3AQGIRMQO
0LMHf7Ge5JZMx24ce+ZlPU8vE7DFUFTdfU84PiZi/ytzSpRKG6vbxZXR7OtOK8LRBmBq5sMGeUKA
TsmH4fbLj67pD9jgneTi3Ky61S+BBNvK5DTsgqQtQyOZ/4z6H22JiC97398oKvNdyA/E6g5pUH4b
CsAkZt3D6KyeTNBq4djiUW5q3+Iy2zhtw7TSdLhYCftHXr4jH7W3+GbKAO+1yZO/dZYJW8d+gw3Q
nIEcszvBMyS004GQgaaNG3MpcwBWznczMRcA36wpg6QSGzp8wEnc1SUT7FzgWdTU2TVxQVYvMXk7
J0Pqfqr6A2jRH9pYli999GeDEuuhaeWrRnSUdcJyrScCSEWy6hZNOZPH4m11w7yCx+STLA3iPoQX
gEiOv/M0bq/GbOGplb/0w2C8Wt55AEG50SLxYsAL2VYQ5LcTYwART/uES/XVXqZzJXQMnbLiOnZY
BxlQZHZLxo9Bonc4JOBJz0l8Cppu55l48EVVi9OKPT72RtKy+OyaQ+KiXTcM/QPQj63dziMoZPts
VL4W6klSgLTrn72lImE5V8u2j8r2LNLx1PZgc1HsITULfF3r9eM4wjGr7BLgK7gu1M/J9iceThw1
aaKux3RsQNw/idyr7wFzxnxF9I176PoECcZE37ggIAUM/uOywGOwcZIJjag0zmzL/c3Yayzdo/ZE
DDu0MbkCxaGf00BAM26axNw1cyPPfYb+9k2dNvDe8vBvbYupU1FW7nCQen+qagJdoCO5St3FUM2f
N4ixmkkjMyymZTxA9ighzdptiGP4hBzDIs8iSMy90+s33aybM0DyhScs8XHdYH+8lTMgk96cfzNX
udBkluBRilWUnJVByOwXn10Tjn4Zb6Law8oo9389YQv0kfps4PBsT8LS/Gm63rOI+tAkp3eKoTzu
vHT4o5b8PCJYHmrbRQe2RgKYDHxVrlrLQ3Br8yxBhhb/Tle8lMnS7PIeIHLb/y48pC8A6nqob9b1
btES/za00alYfO05Qic2mpOLYfWvpdNVewQwProy13ZeJPnx0AdERGa4110xkMInUW3I6lkmw/e4
tTsE8RL3kLkkVOqx30dDW254v9mlKKZDkPCFFDXSH2bhDPdNxZdl5OKlGMnrmw1bl0gcsrTYLwSU
j66Qd0VRoRCTVa9jrW/EajGC3SFuQ1hvkdHM9l0V3bU14gQZD6NuDA91ZLwnpkeoRrYXnf3Gpl+G
YQdz0TlrpiaI2Wf2KRdoJbRd86cwqirE2tjS2z8Re0nDyU5xuJY5vpvxY1daxhGh1zbunS1CupUn
n/VcvDW2noSBNbH19Ytr4rnxvrVGZGpjsKltUJxMg0VC5mfvXRssYZ/588aTd3WXh747u6EISnzD
i9rfV6R7rj2QxTaW3bV0eqK5qFqgyQUPqxM60oayfyWmn4ZicN6tKoaRRcjpJvTgOOZIZ/jyXGnz
78BDRskJPpyxwEXSGk8lmacwEaSLmZynzewA56vMwN8Qhp6O7LxysmuIouRFc0nHjjHYn+w9Hgxm
2K+GkVZuvMELnsCutnf27AfbtB6wYMggp4oxvajDIJz0Qnb0khetewYCVQDjHZ79DIIFkaWwcLWw
79o/U8t5c8b5j9bsyIEl9h1g7EsNC9GbiSPart9sodN/k3hW7rwyf0Gd2rlOTPdh1+btsY5l8VDM
4PC0pH8U/RLafZHvChZ1WxNiFtpKKUZRxgiWtnA3vYFBb2MKC10ZPzu2hR/f4W4SIRpjJZclKJxT
xErtLJLMOKejBUMzKZdLlWbjsURL9w5ouHUwhJjvh6SIWcxCawUe0+yHEX89ck3Grk4z76Ho4mQX
t/dND63HFi7JVHwEkWBgSVw22OUlaMhuVhTkpst08uY2kHhHCOfFtQJc5xbRvEp5HDQX2foy9V87
kvab1nN6RNsTpGp7YEDWjLMPSuv6t6Vh52Q0Q/WuNeREg6ybTrVjO1sorzLsGC7fJwemD77u7ju0
4g5wMtgHcKqYx/XCemcCw6APqtb75PY9VrBCx6LRwYaBuMh7jK5GyLA+vhNPZ8OWNcO7EURDWICS
eg8cFHWcxW/f44ohAjm85h0K2YQ2M0phsWad8a0zr8gYBgQkvGiriqlYzGupwSKakvely+oNvCQb
THfc7Rt7YpK17XPisieOYnu44rQ+XiWf9TL57R7AGXtlJqBtHRRQLXPPuWetTUQpeNCWVnvpMr6y
0d4MLu8SpZoMRehpRGoXbZE+ttYoKKIwQKOA/cYYsbmTbWxcION7Xdck/hvyhz/kpJiRmIAqXj2T
05n3A7IUW5BC7gZTJSscDCu/Nc7ohbPIrF1GCDi0nOFgVlmAtXU67pf6OmTNfOxlGl0XPouWundg
Fl/zJBIPBFL7EGkjpqxW028oaiMMVy4Prj0zYVftvCGQALoOAWgSU+xk9SHtN5AZur21emn2ZbpB
FSG7uWNfnYIFw04UArHyqJfvVV9hV1EthwZzt91cB2+Ag7d9O6YQX3j+owXE79z4go/igg3Bt7Zb
QGt77i7KkjiMcgKtskVORXC6T1MoQyJCKsoY8wdXy67mOnTHOYErt+jbbY8EpYacFxO3gPhAQABJ
z8jZ9EHhhXpRkYhkeujSyH0a64CgulPsZW/V4VgR1KiC2N9m+IiFkszyTia1u539djij9+Dep8LA
eT1bwC1IwmWGzYBasoS+eVV6V1oNIF3rbkbhbDc4c3qB29EcWPg7vLMb8lvN0UB4QWgyunQ8qmgM
1X/Y3tLj5yWc44CiSZKkhJBnz9h1XVQdqljkGzt9la7RPMTzZIZE1L4zepNhHsV8Lp1wmIc6TGSs
3dxa9tfJnbSwJF1/L8UoNkj/8sH14Jzg4FBWhHmyrn0g2g24oQf4U7UIGZYOPsyeYSBwjnRiiLap
rxvZFXrjnr/EdO0k2Ubc+IJzHPkYbxb+PXrghyHW8nDw9ZtNQGdnufMcGp127oLqVQjXuys77Xc7
8UNNjmHd23VT7uSc/ZIW+J0WbWoMWB6qvk3v8mGcQi2dvXBCrL5j3vegnoeB7hZn/KCj3RxhQiMG
mNJ9FOHdhQKE8LTf9mSPFzsCvjXVySbpJ2cjBf+TvjaLsyYGKKAWgdF5qk7+PGAw4VfNHdJVV71l
S2UBFbFw1jNxbgAsy4pMFO6lnQKMQSYWT0Y7yAMk210yaVDWGrEcCyeXQCvrl05Wj5oO4A2dZnnw
pPwwRG5urNawecJyHr7Avi39BEtuiU9+jPnNGhPthyTboSrMCj425q3O7qMOEnGGo6STvVq+S2mB
lWNZsOWhgEOBXfdmmSZMbPrgI49KO+y8gVgHaj9TjsSwdG+kSqfrBMgQ6Ru5z/34zUPzZDcFJqaY
It8tU+yyGR74goZB7N040nfCy9/wlZm2DSGzHcqd+i5PQBNWWoxeh1nflROySjJiiipc2wo9lMX2
WoolfVek3UZEyYEYXH7OUHB1ddO9sMa/wzOxQw07fbAMQzvUPEhhND/kADjGIhWPkv1s7JBotnzy
JgJeSddIdqx6a7LSZ2dXW/F0KGrX2KYAbELho0qa3mIxOSxv5LApQEhuHS97TAJxcR2/3XUorZK3
LvT9AB3vuHh6AOMXrQzGcKg0Q1bse/TDl96tUIVKkfRHlnsfzfpOen4bQlfO91HgMJJEIt4hFvRh
IN+ya3o5PhsFYaEC9k1jmjhGBQHWlxb6UU2UTls8BJ/5qXxiLP4Pwp/5XmgYJszW1svByMQE5UDr
ey3GGC26aGZUAPOZxFtCfAae60YDGwiovWs3A0uKfeMghN2gBAE6vOqemhwKl0UiMCDn304g6PPJ
nkOdlbTd4zDF+PMTmYXxItL8UYuaZTPoRnQvpPXh2uThl6E+p30mTuXMcG1rwLkqshm1d/HYZUI9
vWDhujUwM9s0jYGwThVBnYvAKWXy3JklIK8pRxowbsIInc6DrrFnGRqn/Tw4CygIuypw2HGdxyjI
lj0cTTwVMgip/aKxU5+KFCBA0JxwTuzP0yiGszr7OsSu3Z+LFOgUnBpmao9wO/j2w1zm/oEftz5b
uV6fXeJd+26prjOasWeUdZZzWrBpC+AlbdTd/I5kQJ9Ph4YEIwplF6IXfkio/yqMoD1nTfnW+gUB
lNIe2+OSFGyRA1jNfj6jbtvP59HqkcT2JJaqrlEUoeOUIV+CfRq01VetPkzzUp6ZRUo2QVO0c/rq
zU1ABXRDXHF/Qi0Su9bCrjZaUiXspfzorA4sX1mHJtnVIey+jzS9PS99i+zS6BxahsNzq2dgFxOW
pWHTVi9p1v0hu7L//K7UmfqaksVBQnuOFj8k8CgO0WpqqPYZ6sxfi6vDG7/3tq3LiTfNwZ2i8ezG
r5Caaga6nYFiPLsLsrKBl75ZZVwaG6k32anrFhLuy9YYs0dDC1JM0flgJN8c1AxRgmAFL2UUbRik
1jfQ3IZKXjON4QIl1k2SzVERJnoUHZa8OY6yQVihxFwvTU5jBy9RY7EGDHayzuodIOZBXthbXknb
1dgeWP6yUafSSGq2v5EVJh0gSqRCoH+/VGXA1mq0idfga3QG6GCeBRzzTe3BY2t++kv+k7iLzzcb
IUU2mI7P7pgyVkq4aSbipH6r2pyqc7seVFEdbMQ8+JuvP+W/NUf4mf+t9+gFcj+PguBieTDqcYNn
7webk34jbcTFdq5mIzBSZsehKQKSOnSIa2ykKz9Fc3sO26AFnym8BsgdhwHE337+JbAmIAM4GVp3
F+V9csq1AlXwW4/b3L5Phscyqu8yxoEzYssYbdXFD1TJYgLlEppWj1XpYt4kEuOEwzV/52WtFgKM
Jp0Qp8tT1BQlY/dS7I0xfvTIikXFM/bdr63uW4dhDRPojlOcpxi1wbY1L7OBQ8oBIoL33Lc8w8Hg
g5csqpdA0SBRsS9jiJTDeNIqN+PR8eermNH1cjxNsmoizhgg3tAM+TnSBfLOncayCjLWha/mhBaM
5oQLWedQmwBp+ZYZZkFsP6MiWdZ1dg6q5Rc/NjYngFZP9lhi0Wim3TYhRWaOXXAdxWIdCCrXsMY2
KVuIrdPK6qYXkBoHtlEbkddp2OdxdXNSMs7oIaH9Xh4g2i9bsjABvdANtiYEUrFKMf0lewf1316i
MrU3OOuWW6ktzV2GcIZlVNpbzTC796bWP+XY2zxiwUhO2lm6P6ZMHLylw8K8s589T1QHHoHyGBFH
f6vKCMWEVPvRR3a9QeV0ADEq8qums++RwbCr80T8iOvklUjSBiNn+2OIxSO6mt7vQhBPY14wS829
5RHLlzJOm7DVcf+ypfuTyLxPLIAxytO7/kiw5InUIByXvoFoRbRkW8UyO5kIl2+9wl6OiGEuh4XU
wRaUprVdtE7uWD5uq3pMD3qzxjsCIlIlkdZO9O4VoD+ud2J4KuGTWGmVfERa7cIEJ5lgPme1Xq3k
lWSnW+7yJEf9o5PGezl2DSLXECbJ9pOHwfIj9dMAHaCx3CLdmz2KNCsgt2Yzg9Sum4v80hT1eHHW
6N0M1He02uYYDK32ioPyTgQWIVUYe9uoz3dTnMavIAV/CvyK7u3W1F4s3dFwYdDHnd8XIBudKtnn
7eR/tMSv28AHWy+j+ULgM97mNnJKAxnkI8LuWx9B8B8yGK2Nl3nGjR2AdWrrRB4k3LPnxO5gvZMJ
/92iQusE6a8WX1vW04b1GFR5vVpY2MfAGsSj1USENjRR/pHXv5EVSMiRJnW4tG7wDNo42seJB2G4
WbBqWrLlRojh12x2p2UW3fMoO/+xR9giKcEz41fcHhCUZjhS+e+cN3tWOe+MXFoefpU/m1VPVanK
6qC6f139Vfevt1DN7hKpcT4yC+0UE/mE/bF6436eViOuuaqsztR8MyQ6nVT5b6df7V/dVZ06/KNO
3UfVzUZXbi29nkL2dnkeAgmumVTXU91jCUM49T+11mCzIFjbcw3I7g5br7/Kn5d+HsVMGlBztH2c
ieasDvU6zY52hfiYKtty/k8ZEWRWkUN6V81m/OQYOo+DX1gbQETxk6qrC5fRPbXHg6pTBx1uup6M
0d1nVeFmDzHD2NdFHQaAJxtR+M861VDKpSW/s0rmrjf/rEs1uTrB66evOnacGzTRrVtl58Yu8ev4
4NQoVlda41z12tavUREkTH1T96P1jbcCIPKzqWvTeYlEsXPxsXms5oXtUzyH6N1XHwmIi0OKj+CR
xAisZdiJeLVtDTMYtkObE0uJynu3GuSdneYHnzn2giEkS6Qly08wxw4ZW/5LifLnAXGX17LNvSv0
Q32nse1iWInd+7GbUlb4+n02dWfEUIoLJrACZxaA3KColp0VGC7eGQX6cdXyQ3ioF/JFB88E9O/L
rtU/0Fsrt2J0y52+GA+km3u2mD1qf1U2bSQieQe7rcj06AgyGSZEOZbe22wY9NfGGwGMdtnKpiCS
lGMzhJNRbL2n9S9L9pKdMoDGPnbeltGutwXcuac8QaSgnqqfxPLni6pqY7O/BnlxUiV1gCgc7yXU
763qr+q63nwNnKG9U6UhqRYyTNN9180BOLVObKsiG59KEZXQYJNxp8Xj+KTqkorFLuCoqyoFmDte
kqb4jQzNXx2WCcVjopJgUNZ7qENh/pmMjnhUtwnqJTnpOOCFXx2GHtcAW2vzk6preG7vOi26BpIc
/lxtJ9i7D8ZS6HhBZvPe8+M1PMGwrepiJ3ksSjKoqsqpBlC3efWHGtdVVTIu80avDfOgiuksq6eZ
qPjnHUqclE2ASv/D2Hkty4ls6/qJiMCb2/JV0zupWzeEWmrhvefpz8egd6OYZ60d+4Ygk4RZE5Ik
c4zfCOZVQK7AQZ/jMnYuccP4imTL/4Bu1ybNzPxc879u9Z/bEeLPgUMa+kmutzXstehtJBvHyiYb
9ig4FQ9IBppXY1z0c6po3EmdbPpCLR7aZRPECnBOfZoXzSeoOf8e2BpryexcSl193qpkb0r94mGr
c+Psb9Wrmf3Ukbdz6yZ+KHRSxiGer+veVmcrLSCC2rtJC4UM09osD6r0ouiAYVod8eq4NPHUULP2
IyAQdPSZM5ykqIVFhqh+B+/asZqP0PcXkM8SK1waR0OYXeIwBFS9FIewKzGeBWeCVBNrr9D+MLwU
fFthEmFeiiZJ9YvegNxvh87+GPN6uIQKMzY5mo5NcmnrcjoEJlz5vrWdm18zKbETonOqooWIpKX2
u9PnLMG88IuUrExL3pY8gZQi17ffDdNCJanNXqSq6AJmE1k530sRxJS5xwrwzwqdh4M+Vt67FfUK
kmCRcrQ8z33XmBpd1JxJnRQLpF7QX2OSI40NhotnGAx3ctAH0fH+Vadb9/thMnivyvJZXS6atEx3
W8/L76Uh7rbM6aYOgx3873ZSN/DlOYYNKlQe63svKntINHzyRvmwybfJ1R2fcOeSxml76CJ7w9bn
i5M2p9DpU7CfQXTOUQt5D4aXsqyzk6fgL5wOi+7lYL8RJLBI/mrdsQCV9aEkPdGpVP3aBQlf9ynP
PixtnJjnM8rhPZIyFzecuzmC7uwsxV4ZSbZ4/hdUhXFyGNEQ9jrzLKWqHOp3x7gyOkZHG0tEB1TQ
zdF1D/pWgqJx7ocfzUgkK61ISUGj0S9aHjj7kJzAEuVz9j1Il2OUmt2JMNYSG3OZzmdvU2fke1PP
gounH+yFhWovtiKy0dOLYSpPRl5/7XQFRxe3mp740chwFCPx6pS1i2JAi4xJHu8Du4RqqKMhiGpW
8b3N+2ffr9R3DPEEcbOrTc9/y4hrJRVzdVWpuD+TBrpo2cheuMwx7MJ8CPIgXau00Y9uOLe/xk36
o7Rd49LghvAYWujDTUxx77Iq+4O5d/PDNcPHfsy0v3FrOCVeY7FYemqmeceEPCeH3bbAJaxk56HR
+zVY8NdhXu8CLBY+zLi5RgB5f2gZwnDKc4obxqtuF3cIvOanQiNOmytxfnSHuCTpHX1l0ledexci
Q9h6ITLnSfts9kVNIMCOftThdzWY7bPXaAs6P3cPk0qMMI/DAv9ll6CtCjLWnvWXOR7y96GLF3Zh
Gt6kmFbojQKauId5bz/73UQeqhsquBrG+BzV5sIvi5sTqOD40lRohFhKfsE1CC+A1K4vBP3qo7nQ
ylmZG69M/fnzMzlIEhQHQFDHWCHRT1Ir3cV6GxG8sXem/oJ53WswMwIZDLWnwNcLTKNzUF+KVn7o
TovbUJa/WKzWPvrZ1V7aRj/JMaRPvbsOK+bdaP/sGJw/zNDx3rISlXecFj56y5gwY8bLdzk2IgRH
rBlzzKWkorf4WvVE7pdST7L4NcfQVUpTnZWvjZecQr+0PtqiwrM1z85yrPMs9cXx68taKs3qpR1m
/AsTFVkL/ZJU6fyYLZtWHe7muNUJ11Aqu6Y/9a5io2Wk24+jrjmseadsR0QHzQCpNJYjscU3Zpqy
u0yv7Ud10DjqT+18NKOoR7B2Kcsh2ZDAxC2of5TCeqmsaiySqgVh1GwIL0OfEZZsQny3XKsOIQyh
HCbFYvkDJAFszl5gz2QtgBNRHFud1rOrztcunN7XohzR6rK/RVbymKX9H2YRF9eMiNdj31f/bFDA
dI7Yk1X7TwcG1RsfdH7K1rY1HM3YNaNW7QCQIy2yXCVqCQaNeoxggOkHT0bijqewh0yppWrwxJsE
ScDu5+l+scKROmnn4jDzJEW3Mp9h3BFlWM7f6ueqQb6othV0GYOaqZyvHcLJD2GcssnjNgdgDMVy
SEuSyEtdZDJ6IgQUAOew2/fMyj9KvwofpeR5k79AKzG2Xg4ObayclcGOWUjn3btq5/qDjX0EiJEW
0AstKmCpLI7fpBDW5JiQPZ/vpai1QDkg46VnKZZTHl/9wQM5vJyJjGf2NA/R+oelyramfVSnwauU
rGwgxDqgiSLFCAvxo20ugejl9NC2yhtcDHsnxVR3rOcaCq6U5Pe1gX5J7ax+lt+eLTiv0YoVbBmX
370AiyZdK49SLPEop2ti1i5Fz86QQYoRglraytUiv39OS0K8JJZJrVlaru6VqqlvNskCAslTxVht
Fs1FtckMBXhIfjhjMe3iIHC+AyC+q9nD2oz3qbHmX8QtvkxEQv8sO+giJOXDN+yi+dQzNdxh9Vg+
guBIL2Vh+7fWmMM731eiC3nI/FIg4vmkZ/GXFHm2n+3kvJoTtt+OW/7Ms8LGuTcZb1qJN64bg74h
9hP9vJKIb4jgszDQAjd+TMc8BokTBHekSM/xOL/bc27skOMEvlGm9kM7d8W8yyqN7s2b2qfZk2wU
206fiIZizOx/d1B43PcJDHR3qMinBVUP4AroORw6FY3NDhaL1453gOXna91Uf+G+qFwtLZvera6i
243PGrbiX7Dv+pHP7p4E/UM/lf4ptMO/qy5LnqI4Qrc2dZQTNH31S2nFGpPW9qS5uv0R2mdSYulX
Y56Hk6FE8dFV0rtA8X4wXVdvZh39bUbFX90YmqR3KueigRgly+biv4TQ2FjHKQpMkB+80Ei+DSSJ
0slygSJVJCsdXuykGr2DHpJeqgACvBbFmYh8TMoP7+w2j/EQQZ2YLIH2tZoD72J5ZD4BvqfHKkQe
03QAKw1g4Zum9++tby6s78ch114NtblBRK92ZKGCk1oQEbOQuyTwMhLvVZmb147xNI7fdIwzjJei
td3LlHXIH44AlOs9cUbloink1eA0VSe48zryIL5x+wHUQ31MiYAd0FeyD7mdL3ak85XPIxKbdvBn
lbn126zz0aZKf3JI3APudkIipmwUcwzvRy/+MeV4940D2rk49v2aocGUre5hKhc0e6sP2xeSt9rZ
wnj4Flg5UfmodA9BrhpfQH7+NVhx+ctEBZNc0N9R11WQv0OC9UWJOMTQdjsVkborBnADNjha9FyB
UpGSbCqr1U4Q5wmOLS1k45c6SJfRu/Mhq7wio6IB+4svYCOOMZL+T71mqm8TqdWjp5PrlqKFkOJj
FnsPUupBF74NBmTs0e7vpcqAfXB2Irs6NG6ivXm90YLyBEC0lKRKMywE39o0uckJy9fnavBlZu4S
XQrNX9Q+y+5t8oG0mlH5IiWsjYJj6vo4sSwHR1Y25Kvbm5Q8XeveIiUFIeD001qnYzVx7b3chkXD
CbJhUnLi1cClcjkhcJXpmFSJChqBFsyq4+dOJ/uwHFSWzTgQ+FMgDVylBaHu4eYXqEBtlwzc9Ib4
arL+5iwain3kTW9TTLhjsjT9rfFx2Mrr8JZmIV+6oo1/2a2NrjRzp1cntF/T4WeJteo7Mc39ZFgj
Dhe58V6O5Y8wQWhCjhGiVfeIU3oXEKPmu61hi6f03nCUtrmhB7cKt5O9HB1UMj24eFtn33zme18C
hqmn7OaFzCCgokWvskEcpThWiV8ck3/r9CnCZb3yEO+29eh1CkZQXr6H9rd5TsPIeHOLznhLZoVB
H0zLVYqx4nVXbQYeIk20wTbe+IBNThat7XNsBfYjKq0Xezm9CuoTcHcfQXS4bZXSOa+ySeKG0a4Z
xqsTxM5rizb64xgr0Mx1AGiFGcCOxtjkLI2JCIYvaMmxpvHbfA/qtzlyg8YjwOZ/rld3v4pM8Y8w
+wFG4b7xCpdOxymt6dai1LVmfag1vmdSwguzOM8VALu1qPucNWdnH+DGk1SNxkw6r4tV3CGq4E3q
ptm/aTkvhpTqVukvrVUXtOCPyqa3p6cScMjDWgULEmOkwdsZTh49Oy6veYt2lj3p5o7cLpliYwhe
ZeOp4VktjPlRSqPvNo9R7Z4LPY2S/dwsUeC6cnZytIj4yqeWTuisSeLTVmd4yd+eqvLR68vmRYtg
lf3tYFE5NuqrbOhHKHj0ZKu3Ot8cPupIHe9R9FFfcaiP72vN/mNrkLBOQXmjac5bnYvrVTuuF236
AcEKZIT21mhP93oUP7ejlz3yDcweSaHfekgQNynht2irO9n10vBVa832+ludnGY1xV916wcHrawy
QD658yIbtyZK6EAIgKFOXakqgHTJxdTDIYGj+lbHfvnmJyXhNS+OzlKXRTmxyhiIeZgX5X6qfHVH
3/ev0tg0sPosUCk2TOA/pYqrUsowewy6qH6r5/K1JVD4gN5r/VYkiNyaoeLvVeigeD0Md05n9twA
DobApw4kUkFKaXb9pk51/NTE7lUOShV2VRrB+8a7atNQPk7meGfXYc/zHIyPxhzKmzfWHaigKcge
6qA85uVRUYfy0DROfdCsYAZ45OPYrhjOQ59A0Yh7P1lcrI7YgX1tDL+AD9/f+2X/YPUBiu0hOSl4
CX/5XXyyQgQPEouVTsEMwCu16jJG9s/ZzUGw1Ve1D2BOKCGYbrXXDy1zkH3D7CP3sKnRs90MSng/
RgpEUp+vuWT7wMfArjfBoKvKcAMx8aHVTnQO+CAQ4FaBpANS7nv9Tp3Rmms1xSC5ADvJVc7pqH9h
3cVgA3rhUBrqY9alVzyNlfuqK6HH9oN7zXoIcIbxETdDzPLPZZ0M2jPrQ/dtziztNpHRJt7REkw0
il2WTy2cqZ06YsiKOjHp2wk3AK/sk107841kMfyg9i9a2HjPiwjfBInBnioT3mNg3JtNrJ4UHE93
RfRlnud3MkKHqNXKU2G37l2fGRO2XMvutpkGFOBto7pDtOwrCIsRM7O2P5VOiB2orvuPff6Ty4Q3
5FaMHbrPw94xDTK3haLdZ8xVM2tUX4yUKw9VNt9ZCM4GISCRTMG5L9Hh5E3JpdGG+lZ3fn3EhXA4
NI4T3KduPR/UVv8ajPgHgJjqjsEMRUOdyxcL+MdLpZsfShxVlwy1xntkEsGV8E05po3T3pdFQZRE
H+Bvzf4+qKb+HiDBpasRZGzrZJ/X5dnLRu+aG1N1SJk3sLQyw52BKdO+7ruLVS2IwKDTjuZgJycA
wn8h1fR98aS8mGTJ99ytfg8crtujzkYEj35jNwpwvaRt7zS26CQA10JLghV7Z/C1N2zYNupfVaJP
8OrM+m4AaHBVloCH0bzIjFpbptVMUehGHXmQNESYJU+QjIiGVv3Qs++9rTymKTxfxFH2afwCevnX
7BrVjfybypcwqdFcU29TUWmvJgwPk25PuteuhwT8jVPtjTyM7ru8Cm7ByAwj03h/p7DYQ+8skdsb
lt5bZoSsnB5NCif6wO+VCWZCDNWu6voc2tNfrqm696ObtHtCgW1IKHQFO2DRRW7Jdq5BH+IIEUCm
0XK8r4p6iZR8hQiQ74c4+tlkJWbLkXnhW94nIFaQt6pP3NBfdYpFzEgYnuwDphxtZT0TGNF3Meiy
gx83b57bwDFzG0zEVKO4hjXjYKyY+3nom33ZEROo82c0TdX7Poq0+3bZOCa+hw4kzDTfhXrgH80O
pF6o6axQFKdj7LWaY5Ak7h5Q1ikqgp8KmQeUGCIUhQhl/OitofzSImvOR/vS5bihOS6cJj0gB6KO
0FM9pscPQQOQZ35hRdLuyXtWpfmIO3a2ww3gI43VkD/vWAuE+jBBLn4aPQLstd5NZIWDV4RV+Hy2
FQglX+3A4Zvx/Qjycof7ErMKFoVdosLhMVuC13ManGxvUZ+t+p+B62cIlBnAG109BcRg5gAP/XM4
4/inQ5jfdRpUpvbvAdJgBOz32HjA+WrbIers7My8VfcITRdHtehAKHcKBiyaqiAfiV5MEPgkFkr3
baqm1zG0m3tCjdl+7iZE0bL2CfbyK5HmZmehJ3/1Jh0UqO5bV8d2b4rfezcl8d2bteB0qrj73rje
fRkxzJqNwjCWVtVlRmEJJ85vA0DUc9V13/A+MOAE28FRKZPpYcCr6N4heFwsBOIg1d9Sx70D/zAx
yx597uDwbWTVTnQjAL4Ux0fd6PxdU0CiyOKKQEUbmGTdSutSuVWxsxK7PQNdLwDFeRagGz4GJ8jM
NycnKaUXaG4hHftWWp1LlKfQDkkcn8upNc99XXl/pN47XKZObf0fs10f4LzzLfUWiIzyIzL6fW5l
wU3HV36vV2pzYKXuXXqAZ2cLHCi4E1JSis/irYNw71gFQQ/VPDBnfPBGa3hOBzSKHEqIySTH1gze
80yx77ZNNRTOWrSZ+V/tGopYPVuPls/c0RsscIxuBtCz8ryTH/jePvRQX9MY+vYsmXe6GvAq+qZx
N9cxaVNmHz/TXD/mQTLdsH+/dAhFvWhx8Le1OERB1blHt1g6I6szPsTLZhHPMfNRu1fNun0Z+nZ6
bONl5KbklUH7UkdMdas6PZeBo4b71OExggm7Ki3rj65PmXlY0Zck1dE5NItnyxjt05hHrL+Xje8+
zF4HD63V4mPTvaROk9xClge31Heig1FAAICNHd1ZtvmiBwbsDW+kR+EaOIC4Ir4XHwelfpnxOSSw
x+KsWwTOtOwiGDB7yUhDFQaWaFqL1xUIzH83Ske+qEfbtPCwyzBCJLX8EqTGmHktYRb8Ghxkz5dE
gDLrR93HHRTDLTgSeEp6cKyDHjTWFAwTK06fcwmN3CMofaWjFneNOT2r4TxC7fDtw4gqzX5aisgU
TPve5GGZqQvQzAlTeCUd0pOzBrrIM4s7EBmXYYKRAlzpsTO7F6XF/yk34+Sg48U47wUzFy4Efgv8
2dEZphxOwew+jqmmMRXssieP1NwtbqovM3CjD7w2QBsW38MhSj/UHJcYr/3pFj6dW6IEzhIqqGed
lU5Kh3I8V3uQzcQnDICVpxx8aY0GeMCkUrYKYE8fpMBU5+ZNLoP54XtUB/k1i0uG7LFzDvg+Aw8h
pQAIrpj3BYppkVPYvBf23mTIexg0KL01QAGlA1iVNPw9JEf8h5gA6yWZwy8hUnCIj56mwC8PjjNC
cF/wRgC0D4nG00X/N1VQ36p/sa5p79ohO9djzWcSVGDi4IysJpCEWnicdX11wj+LvDS+IiGPIuf4
qieBdUkH5XUmCLDQW9VzZS7GA/E3tTMusTeGZOsPXjx71zCyHmNSaftUR1apVXOE/wwQ4/ada+rT
vZbG76PKKhUreWQUQyjDi0lT5aNrkzT8PaBAX1YFiCCru5NNwhssV2mvwhHp9KsbHO0N2K6LNLYy
sRAwGae1BVefp31zKFLbe4YF4Dyp0/sMgu/ZAIxg50FzquLka8nEAPnKCGhlSTJVinOqZ8z58LGP
c0U5J50bMn8yUuAv1iEPOmNflUV/gR1RvHdm3VxG2CJ7KeqJ04A3ri1sJ5Xmgeky/0/b2Qe9DH5O
tjKdizid7xD+eO5nwN6maydPAVIuT0Gj1WSGkcJ0eic9WrVdnUto4EYAO0NJkJjL+HkLU8MdkAp2
QpKMRbBz5jE7sop+MohzMIofsgy/d8Bi33P7HdOy9potmJlywdWFICyupvMULbjR2pjUK8CIcEGS
ymbSoy+KYvjH+N8qqZfm2fLa1bcy4L56LXS6XVakbAXo2eggp7W6Cg7+acJY8GKF73EDUsB/G5sg
PQXQee3WgFs0jG8IlaNuiOfdqqshGCHBDWUmCwY3dlDyXgQ35EDnp5Akx78mtwlu4LKs+chklV8i
u/JGWxVcsovsJjMRJFhY/HtDXYD2dVsdBaFSOU8LpJC5bHYreuDWQYPXg79LFG2JI1AbgMU6klX5
01HyQ6IGGK3+NPsBFPNy45rlirK34RNtLVHno0AVpXKcsym7SMvIabkzyCIG/5zfLheRVlqoTjvb
ydKD/MoErWkSsAifLa5+56BRz6Iw4nh7SO7DFQznj255fqMZOZccNWrJAcsmkfsvuzFLZFJaGN9J
Mcuqc1gqOv4zy2/KwX0GeGdc5E/Kz8DAN4yqAXGSvjrip/5TzkvHAI758hjXJyyVgpfKfbIu1kIa
3erGUu/OSK3gyQToY8X+Sm+AdkuGepzS8ajq9XfBA8tmAEbd1fDriKciOZJVg40ZUeWkjPFuc5Sk
94rzCtXgWw9z8eg1IU/URkL01CbNmzx7O3GfBuI+p7k2GNatIUJvj6k76a3iljos/9oQzbbtoYEd
1oFQN8FBHpc8DdkrsUpNdrIrvcAKdZ+8crfzij6/4evogT6T3WUDEYG+oZwrLMMZW4ZkBogAzBnH
WnM+/rYrZzs4UoBEdo38tu7OaQ8ayo4u8vfGpiFG3RziNvk6j/pN7tx6l6CW7gornQ5yr+WuJG3B
+r/VEF9ZMADyTOQM2ZO6tTtIWTZGimNI04VANBF9HLpXefBr15Rbs/UGOVIT+dxVYNgPcivkR+p9
zf1pg0LfE0FnlmtVf7WLbQhyl+v9NXOnnwFeGaeM2QC97k2r8hambXjKZ4jOrT696svQIZ/tLLad
8xzMIIGx49up0DlRwm3QE7KSvPj//vBvv0F2sb2C7K6H+tpyfXqoyeQgTQz9IEOAfN875MYvNoCs
8TWFy7ve3BVO8dtb8xuo4vMdNEjjFRGsybk5GWGuzcfYDb8pXaYetzvMIHjTHRdK9za4qP1zhonl
SX5L71dPqT2rJzQa+3nfZOF9O+gKMI9lHFpeazlT9v5rndeVM8IBYXKQntDH6YkpDEuXpSPoI9JO
JhzrrfssDexqpoGp41cfTBfpwWNnDZcpt1iWVMfcGTA+chdw5X/9u3aRXv0QrLCXG8AVFkDK1vfm
+MHVFwCjUdj1Im/D8LYMy9KTpLjVFUR/lhHJ0mfn6DvVAGYlfXYChTFS2stme1t/66LrrhyfK2+4
eI25l56wnoKtwFn50jYkCGQsZMHenFHovm5v+NaXpU6KwdIL1b4/NYD0zqETneSYKZ1dWmznf+6C
UpanJnvrOVJedz8dl+KnurXblpVt/zP0YCtHgj81rwFcuV0KPKZIAbn1Ngjn5cOhexBNA52F6qSf
8KEgT8+8QJ74YOsYgzpP+dy+OMwNWB/e60QsZrXAqjl5yQGlDHV3Zy1Y1XksX/LB7U6mOTOVaHT1
oAYFsZsegZkdCd6T8A6mfLGLNOehPgRR+eRk1W8PXv6q9IP1ddrKUrl1k62vSJNiSNtLj/2gdEbZ
1MtwLXt6An3JjOE8yd2XixTgGScwK3S73odWv5e3BFY7tbL7W+3gGn/kFiJKsm6ZcA0+Qqr70xYu
RcgN62IlvRIHhxoSL/iGMdE/oh64OzImR7nHspHHHi/TE4RyWSNP6V/5pN+82MhO6jzeJWaJQJnX
XWSQ0Ri1Wzi7Jeq5h7AI1i+A0f6ElJ9d5YLy5GWPkb5d2DB2NPycB+8Zszh3xSz7if3m43l2yqVH
bIOBqqnOlfO236e3o3boJ4j3210sM4eRNFk+M5mbWQffgi4kpBJ4AX+ASzaYiXvIj0oTcmtQTgx0
UUbNOq46ZjLZAq9bnSfXuU4Ac8jnnqFHolEc2fsMx7B1drWuoiItKMi56do6CMOlfqyNxDjJ9eV3
+XY0Xlv9aTby9qSaxos81e3Ryl7edT9iY4p2Y1Gg9A+F/J8F2jZwKPLtl/I6sWN5WuJIw/IBjP9R
y+wcdn6bDw8IspsXoGnVTVg7Q9RVN/rCrzLMsvX5ypPYxpjtwfCB/juFnmlOXn2wIEgji+EYOJwU
vAQuI/gBhcBjyS2TJyPdOlCJPVrAg/0C35B/B3NpsI3o25NcO/Qy3m83YTsqe9Lkf78Uc7UR9tKD
vE8yU5AfI8V1Lr6VZW+tnCNsP5jQIswgE12lsy8qHovSRP7sOuWSXRw2edXWXfLa/8Dq1w+l/M7f
ZhnruWXu7oEF3JMQxB6DD73MX0mOELqW12QukIPZB5P5Da0V4slhn1yKJgzVozRfd/3lCxoBBumC
dJ3HSU+VGd222eqmOSPloKEUqQETWyZh8u9smxUlKeXf5rLrry/nESbOw1ig69az3wBPP9lkqeY9
er0FSai/XPkhZn3TXV29ys2WSZ3sbfd+qyMRhOZ1AAFkayx/fStu58re9hi3A9v1Pp0b5R8dQh2M
YYyZMnB2AAHyi5TlzeOOJyzjl+Prj59LrdhFyqD+No2UR7j2vPl7ANH+Kt01QkkX0PTyDMKuQ3JD
esp/3pWz16EKUE5zccv08JkKEsAU2ZZwnzghQvCQo9uBbQ0oB2SztZPi4P8YtDq/rr9+6ckr2WN7
Z9b5zNqZpdbT8478yb/vneytrWT3c1lOWq/6W6vPf+DzWYpGYqO137UZqVkZV7bZg5z7n+q2JnJ0
nWfL7raR57EVZU/O+69X/W05I62l4ac/9Z/qPl31018KlgEfo7m6C2H0La84Hs7kKqp5XavKCy8b
QimQM6ERsXhfwmzbZqubMzxBod/RpmoNdtdGMtzKxbemvx2RXd8MQAiRgl97tLws2xv/6aXaXqDt
RZO67TQ547/WfTrtP11+fV3nfCH3FzFov/Hg4tDGtHaZC8uHa9usK9mt/Fus4j81/1S3rieWy65/
Qa7zqc36F4bEu9eU4ZfaeeFehgZZg8re9o2WMWQryt42Idsaf6r7VJR2fo9gQP9Dq5FESAobIh8v
J7l3prfShdddqZXyTCibZXVWZSfdK9624R0wFbTxrazMC41cyjLyMxcKiChZmeWuoSM/sNp5L8MD
0X8kWRuUgf+hq62Dhq0SQ5DRpShnSJiIvx3kScpmG26lKF3BkUX/1mbrBlvdpy60XWYMmpSQhQvT
a1Bn89A5ejrvZf2bADAgXJSM70E7RKf1jZebsm3WYXUry+36r0U5sL26UgwIpPwzfEv50xWkbs4S
sBNawmu0DfbrxHo9Ls9nO7PBq4TFW3a1CIwYS4Tkt5Xj1kzOlY1MDLai7H1qJ4PoVvfbPy5HPp0y
eJVynI0HUIHPNVQKXAOkBZFyQwPJsXy4Shzx2jcZuvwsybKL3Jky6fPsMqvOrskc6yJPeHui67v/
WzDzt6nC1lT25OFHRU9Eb220BrlyB9ETI46QSdHRyh5mryQdg5qLNj3KK7rGKaUHjLMeN3/Ii/xP
VKtWgyPW2aROGpKDeZ5dEySCYYlDWpNN3ZCt3G1l3woU9M9Ca1cuusPObGFAxoC8RT4sXQvOpu7f
CWfbIgEQqWjXyF2V51JnUJn0qngvY3gmwifXlwc8t4jutGs889Ptl5v62yNal67rXZc1i+yur3lE
cnL2zOkod1n+7LaRH7AV5cZ+qltXdXLkM5lzaymHt39JD0N9b2Ott8PGEKu4IPe/dEU8ng2EAI86
jFmKUM8QIC2u+Exy1NLJnRkOMj3LUc8D5qknCd5NdfAWadlZW66hJnX2UAZ1u5NWc5eNF2UuzYPa
Z4D0hqHYNRGvumy8zDX3tgfAUwNTdJ8m7kmNQis/IhmE4TIr+yNRSVDDk3Nt9KB5gpNFrhnRWIjn
mYN7Uazep/74viDaXwNkYF/h39QHVONGVDkoSl2G4FGWkJ6oR1QgYrtKX2PPQVnQ7B6mGC0EB9jC
SSe3f/Ysf35Oq+YHfMdLb2rllzE3cdVK/W95yZS8xgf+5gcqSPGsee+92fruEa0ns+sHJBy0FnWc
YdgFTV1/rWcwvSzJyw9dTe09ijrAqyJku9RisQUwCSXPuVWh36SqhwqJYJShSnDcGDFWj+NyhFAS
ZgIDjgJhop2bwi4f5ympHmVPNllROOie5TnCwgThrSIODmWF/JA/DX+aJM/OrbpI+WVqZWBHghLH
YQkA71yflVtcxKheqxA+DR8jURUFw0ObFWCCvHZgPdwU7g2kBuk1j2B7i+rX1E/R87BsILpEz76a
fENWU7lKVZlh0o3uIqpcBcJnhkW2xgmeG9Swn1Uyoc+pomn7aRwDVhAciG0PaFVqcy9zLEXxkN1N
w9A9aknnPc3Lps6A7dn0LdjVtNgOhHqW7rXSwRVtIDtjTpjNjaOOLoz/95RE8+NaAs2B8q9Dn9vO
ryLLe0JlJtpXYbtD99Q4OpplHqapydF4A0xfGJp5sx2gzsBatYNu60m7wwoeGQwcwEsvLO8rqHb3
zbLZivTPc1IQQx2QNrLhppX6LZ/N1NhrpqHdZFNMwf9UFn2l7CcPlrsXpgSbETV4730Ao6499n8m
Q/6HQSodXDh0f94tEz4zyETQCkWFSkw//02682uYJ/qfU5OAVkAQ5z0YM2DX6GA9zRq5ZGtKrLvK
zfub3sftJU3j4pFHoEH5b9XXZlToXFlqPqhG/16jGvTgRsnTYFcN1Felfo17EkcOYo9HKcoBUqEf
yK/nx3rc9Rh37KaleaylmPLFYLmW88hgU+Uo0G4ZMw6/nWzl35x0Nu/kUnVjao+OF14gh+HUmSGL
duKDUx22X9AGya8wnJP1urUxt09N1x5zFVmbvY/Fch9kbxgVzgTti4a1sm3eQbRoXuGe94+Ejq9S
wmi3fcW0DjJUNiLWtLSQOscoP5+UuO+qix4XroEAtaH9ELFYdhUYdPfop/X39UBYuUxRO5EDDkoW
V2QwE9Bs3ArdVNozYpvaXopye7JUXT5VDpiw5f7Y4wjQpVomevHZHn+t/06a5P7ZLmo4Z8v9Q3Ua
RF42efjT02fGwUQ5RXZlUwUzDPetLL1tbJGQ/K1SDsuRDnLHYXgCOAMCLxh24LqwVCgrBiW9/qOu
g/DS20OAxntYfSvLkxyPh7A+pTqqTdWsOASsFRe3cOKB1yaIgvtu2QwJuieu4Z9/O9D3KXYyXwLf
jo9QGOK7cszwMFw2sid1JqtsLBtsFNViLWrwG/wvDeWUtfV2djdiDvh/OSV1B/AVqnb+fJm2KxC5
fRkfS5Vo4P7Tr5PW8kemotSb+7RdeBSkHU2rhQGLIuVDtGxyBCYepDj5PoqFkT9AXldjguvL4VJF
uXy3NZI9HPTu+PB15JE5OXaJqoRl5eGJMSnKzfliAcVHWUqOfjpVivKHW1RHLw5C4Oup8td+OyPT
zWNXAtD4fGD5VVMZQ3Z8mQv7j//H2Hktx4ps7faJiMCbW4ryRlVLXjeElqSF95CYp/8HqHurd8c+
EeeGgCSLKiFM5pzfHF+KPSnKpclOj+1YpUd7iBCcKJA3u4w8o0y2Yp0UoXIvl2F/stX6dx4q8n1v
FvK9GtaXjgfshdw0lS5AB3n7CQ3+l1W36tFEWvJkZxyKZE55TqEZPEWV9Ew9cnC37NTL4OwXsXld
9qEUXqcU1P3K555D/ZT0iv6g+FHxqCT7pQvvnOxebhrKLy9hnY4nESjpeZgXwP3U3tWTmlWzmVye
2ajx5s2lD4WmJHJ8+0tOetxLbWKXVC6lT5lTw9FWtHa1bGqi6XcarqleqRsQ8V3T6MQvbKxAFxmD
uo4oqHxqBLYIMvV627m+8gkpWOmZma/vBiwzr6U5PCCh6V6N8n2yG/vZkOz2kJUR6CRT7V6bCSGF
bBn5FYgOLN1Q/Akss31FsqV6U4yLuNn4DwriMxi2bY/ek7U4bNcT1rDUC//dRFnkXzv/1aYaFqrY
bDqVvVOv8WsrIcxZxUMmGeahSbsR5rYoHlQqpn9h/e4uOyVkbA8oMJ6p5JXPS5PpN+QX7L7cLpsD
NIm94ozJatmsY1u/TmTplq3liF0vn2VYbyoV0cdgnNAlFEaoHWtYMZRF1z4UNjM/E3SPOw8tHlhP
0LLryu+tw7JHtL6z1pXe4LrD7WTyefIAjImehFyJFTU+0WHZtCLZRKYQieOyaWJEhA+k6p+WzUka
323e+ZdlaxTZled1ftVi9D3+EOzCqJduadbK58injDj0savq8+qK0GcNdkLcSqd9TOJWPiJW6G+q
2nKrxFDlq8Q+LR2WdriIm1Kqs8vStCx0KEeRSQFD3akYrha4x2ZmcFu6x5SjXXP91jTFxu7sCsPC
eg3GvDyao1Uco45iuRkWXB4lmUXTVTaYWXn0YkcAHTej5i5ULKzAR+MBQlj6KhuVs4abWe6WTWp0
kNSrxVOpDyApNYGWYO6miNF3YfqhqskH3JXlFqF4lb6ios62lONbG5Xcx6tpaMfclox7Pcysc5kY
CCzmbu0of42oJfe82pQzwzoFNyLW7HkxKam/IoLXoN/9u+2ny7JmSO1XJVRl+78+r7YIYDozvquH
qbkMUoVcurBB36Hq0nkTfeWy/6gPvfnUWAN8oFwtTlmomZCNqxRFXD89i8q+LV0HLT3Vkea81E0u
e3YdG+e0dDBgqWtoKXBhHylH+pCAX63jYmUjGzrJJTeVPcTvnYJAzNDs5s7Ru+AgmVayjdJQvoeq
UrvL4a3pRS6d5qMjb4SMSI/hMI7ajphtCXW3NG6OCXOc290CbKnkbpLVBWRcGFWnkmfqySxDT/hq
fKiBk/+147vPsrv8aaWOBPEzGH9PngI59pb9IbrH03K02LJpNCvKCStL339vLrtVR0mGDbd29N0z
UNSboSfGVjZ7ard/DmFY+tFEXn6wQkNap0qhYkvVWzsDve8er5vmpGi6tTGTbLyO+Lh4opWbR+5G
GemPbb0xdr7B5pH+NM6D3ScMSYfC2NzuzbbQP6hJBBap85zn6uOmzRKLIpVgWtdVVV9ita13ulb1
h8huDdx9/RJbgs6Cj4VYlQcflZlqCRbLF/5rHAyPSaRLXxJKy+8vynIFVFxhfI5p/x5KkvWimE0G
7ViZ7kMTNjhDlOCOEmp7m81QcVny06NIY2NLOCC9sykFQuPcGMTPeJCZ/hS+8gB+o/hQ+lQDfJBR
JzHCZhCeBLb+lUFGVjvxEGDN0bS/RIdmGU5x8+C0zAk7USl36DY65Dk4LFF3ZXkE13x/p6oaHlSD
NSMN5BS3OKXLjsuaZdWkAEEgnLsErAv+Nb8Uq3ce8tR5UcZYOuvCcTgH4HvrMK0Py2anQZ7Lrbjb
q7EATKUwLtt3JVK3orGdx4CCdLfqQ/ksqtJ/jOrpVTUC9bJsTbMC3FKNu6Wro1jHSDH867IVimDb
pmX6Sy9U/9GfyCUWRnNfapb16G8HP7NeY16V23aQ263V9sFboW7rvjbfShRZWOZU9a4P+uIFm7uV
MCL7F/PIEyYPxaX2JeD5AcUbnQgV97tt3hEVZJxx1p0rWYYtsKORmwjwmhZpX4vdoQFMLbSC7vGn
Q6PVmleZnbHpsRS8dPOCC2P0GryRvWVz2UHCtrg0E25bWFYfETvxzUFXoW7AcNQldldctHlhguI9
2pJ2zq1q+kUU4KUro/FtjGahR0s9BxwokHup+hJP/fg21JGxGub2aG7/7/42yKWf/r7tcxzkaasm
sAG+/X38n/b/1/H/u//yvWrVU7nt6Gs9N+JVz4T9VvZjfVMtXd2acxu4jPq27MiZ/H63LV0ARTa3
cm7712d5c4KzkpxtrPJOXBbGXG3pVI284crI/mqTsY92cn3z023ZOcSO49Y19QZBeSdlrUHBJDVf
g1L3wdriXvcEHBsvG5TiblkMOv+vQjyprtJUazVM5FNQUYjHQ2rZgNAun9p5sWyamkTR/fd2VnmC
6Rqsx7/3Lu0/m8snljbYdsc8QtD20/R9pJ/tlIfeNNh3JafrXWD/AZHMeU2oZ+KiKvO941NLqg7W
r9EUzrsGgI5oodPfGbaN4WgCb6VI5YjsK9XEFB7vm1LaaKozPUNk6LcdR12Ap0+UZe2X7wgz5Hyi
ao0zTtjOxe8UEl3zsTGvuFM5a4/oRgxcBzRtozbtcFDrEGb3bLizOOp8m+sYYUFxLpOvZceyELC6
1zYiKyrRhbXXU70ErtP6t8xKpBuA6M5Tdw42Ysk0wXTRYMcAIbd0lyEIdTHxUG+lKhNbJn9g8bU/
ld6+gRjpn6MYJ/ika8Vd1AhlJ8dttveHVL+EgYonhlROT2mY/kF0mP3hwyF28AdJ16FjYf17w09m
qw1dcKmKprkV80KTGR6GBbjEuYOmzqVIDZINoy0vSkpdPMhked07RXdZ+i/dMHhaYxo5YoAGnCaZ
PdmRzOMlK5JbAKwDX7UmvQIdwiDCwBhN6+Rhgw9afTGCLtlWlNack4yiCm3Qp5NloyymOt48Wlkf
7QtQxkdHj4w9YY/i4IxTf8iqYdhLclQeM63A2McX0SlpfBBPvWWfknLE67UmSBJ1ib+J21bGgUGu
N7ZTDBS6Al0GACWu5CfKdRpb3c2H9gQ3GO0gTxzUQJUQ91OH1Q/mzsNDZIBH7nRXdCFBqaCQHxty
0KtwkLWnwbZhecM9fcZ7RrhVNA5nHx8qENR56lVjGEHCgh/Hu4mCDz+dfieNvfbxI3she93AtYnm
WvspukdL+icy5em3lGi/CfxSXm4EBMoDW91kLS9nv9e3Yj6CHePfgQ6sxOJhYEJljkA6kZj8LtAl
qp3+7qA1YAqY9UfYqMO1xkh9pvFPQNfqs2OMHShk7gBmRuUuaxRAMsD7hksMrYVB+bDLdSl68CXH
ulgK1bSLEXyoC0ruDL/fibQfX3STuZOiBA92wZ2ijHkBNkAeXiIEgOug7MVu+ZQaJ/ta65VDbim9
RyyxOFARFDNVnZXBhoMhh9+63036CBBx6bKs/aPRnPcsjf/e89N9yBY+IV/wc5ylraps6tBI4K0y
HAMvRtli5dhK3VOHgeVh8OUMfAWnJIO3Tdyyp9Jj3oRo56zHtsDnct5U9ZGiJd0o9sumn9aKS3Vi
7GLyQJGcaTEpmBdqHuL3VOpjeRycpMLBgrVl8dNnWVvacBqnd6MiUepz1Fj/H5+bAEaVFKj/17GX
zX98tYWPwJ6RkPuPtp+PLN8/ROV0yNKXZgzDB565vlvElrFXfWorRK7dy47lb7U+lFZTzr/Zcor4
albFbtlaPqRrzn3bZc7ZMKQd6KLp4nQNJYVt3j6LwapcrbeC9zaQHigocj51RdnkNo8DOOCrQMnV
iA5Aebss/kMw4w46SPy7iuqY107Tvsx296vE6Mozce6jDMT9TKFAdc6VKtyAM53cRJer88+OZS8D
rL/66VjyFK21krsnJDI4N89HWD6ydPzZFOZguVZfk7P8z5f869DSkFAvpPpPKRpVgJnzl/wcYNlM
e3lH8is+eHYvWaduCDAgwjoUxxdJhJSQqNZVh+R4Tc356asUKAz00P5uo9IXS6XU3lmECs6WjHFJ
LIP6/96c23Dq7s/RvFjakGAqa3zRyILMe392LP2WtqqWs43e4wqwbLamlq8jsDBeF4+E96v6d0Th
glPI9asSjJS/iXJ8skom7fXY+Pf5lAsPqZi4qV0MDdMasjtbA6oSA3E7j4bodwWqWgiOEZp9bKv2
RurABJmf4r0lR5c8latNxlz3KsPaJWJA9Do1aonAepE98uvCFTFv+zkxIaAYk66/4Sn64jep+VEa
/kEmkBlAwqGuKakThtKPRdma4PsIMpDQ6P4Mo3Py87z40Jr4XdKJUvO0RECPasgwBG5YOqgFA6Rn
NmX9o1/3DUxzJhDL3sEKy2OYUQq47M2x8Dz5YmrcZW+chhmelzDllr1ja6aXWtLfkvlIZDzyu7Su
7pd9sW4TcwK0xJg8uitbWbrEOAmxHhhTdLesLQs5C14nVa72P03LGm6ooRfj4/P9qZ+9spVZ25hE
lLu0WU0IbtJuqDsFDrr66ffzPXKfnRu9MA/+pNJ3inGlohLpfkickhSRT/JESZWjY3fKUaaOipr1
SNmmE6iYZceyGGyoQStp7lNL0lhtfj6j+NJHOZWQ7f5zmH90MayYGrLl4D9HE9h0rIQ1lt73cZfd
fhrzFf/oOZmStMIOS/c006EQbD681NeUCFLB+o8PLju+v3L5gWEm+xtH15++27TlF/x8+egkXIK+
1cn7Jmy9//k3/fT+67jKZxbAbfj+DfNZWNb+8WPnH/f9m5Y931/aldldDNiVUvGt0drysZi7LR18
vSbMs6wue5bFuJz+ZVW3O9AN/W+HjNBZ6voNow3s1Ibm3CRRtaoxsAgiSs2CJn83imaEoYemUch7
M/SnreV0X8hyRy8FrChHH0JNsI7UTfwoHPhgTt/tw7T9rDPf2TBmOtogTKNKjTzFHGeUrfNhSlhk
x50r1TzIAc3q4PBthxhjg7uVXSdPzDN3FOE96o1wXMFtB9djfKj9CnFx96gEAwejzA8idnIRcnOy
YuovK1RPBHTWKdGtQlffw6I/SWQ9xwJLxBEEQzkn/AqJpENCve+OOmKmqU5yjCTlVreJdJVjprwl
fkbXyj/qjEWwl5ub+kFQJpUm5+82BRMXdyr6bP/zqYBInpfVIJfwTZWuyw5q0N7biYqrqhWUck73
TXXfpHp/7RkItVYNCz1nSt5PSEaAl8X8kOBRKjFZwSEH24OqsyA7tIM7UGqqO+gNjfQilAEHsHkx
pv6t7qnjz4qjFfQGqn8WBdHiFTVmw0YtYI0tbTkEhu2EyxoB07/buomBBEhTdVvholfYhn+XzQtw
FE5pVdfWBNeUtnBxBsYw12leRKlW7uzRGt1lkyeIdo2hUVAw1Hw3/bQ3pv4cGa12WJpsqVLhkg0T
dqFNsV7aloWm+ippIpiNS5d/7ICYp43N9xcvzYZakN8di3y/fPHS5oe9azqt5rVjTcZ6/pHLziiR
86NhAiCcmwzC6hfLkrw+CONbUa4LCoKvraJEN3Lmf4ao8ve9op0BkaenAbOq67KwJ1j/YK2MzU9b
OoocEzfI/IksxRIljb6G53V3SIzEuBLsN74/20Xmeip83I/CtsFFy2bS5qd4DE1GaW+/t3FIqjZ1
keordL7sD0tDPc6D57ix7yaH0YGYKnJFVadfHSeR7ozoGMwbWhT/tRiM+rUjankY9XSeFlLvg/sf
woyffkMC5SidePQuB7LkwsS7IrpieNddymL0vq+oqYwCtMatCxW5uSvqLLjpBMlualzcl34wHJdu
y4IhmepiC1Tuls2lrwJl3TMqlOPLp5Y2KipSShKSM3O4YeXIgXNNc825wuWeDprWvQV+DSVkblet
TOAkFbt+bFP5v3SDgLkncx+elx6M/K5ypGjHaOL6K8ao3UmBY14pFrWuOIhVayW08TIYJuu67FBa
4J5ySXJm2Vx2AEzRL1XKgBHnDQlybNiSSta0lYh4/ibCOP30DYmdYmbWWNtUreKNPaKYAGcZ3kqq
ITzsWZK1ZkFGW1lt5W80R4McDr/lBuo5uultQ22olhA/GIiH2lqKqdDsZbIsGLtMuGXh5qlOA6ON
MsAOT8IsxJ9JfT7g4b/W5k34es95i5cf3hoO+rvZWsXHHPqwrGHXnJG/PrRzlVA3SxiXtWXRL0LJ
ecGkFuHk0gi6tts6KhnvIQb4UowP4bfwatZ5ywy76xdZnQiztMxi58KHnwVjZEodlu1sqXoQevas
z4VH3VxJU88/AW8iKo/Mpf7IqAC7QYMkKAB397As1KodJgyO6pm/8Z9VNXU+okSFgdHkYB+X3UJM
VIguqzHYGZD/SUyaA3A+STsoe99nzB6xIEngjMS2SQpxOYvfu4G9HOeozBb2CXYHVJhRvqCvpVGT
KLHrvsZO//ShRaRFtR2w//IM5T7A1/FQdOLF4rQeI+zANq2iv4Wj7qyHWVWbcJjCOfLEydbL3/tz
tpe15T9ADitc6wHnSsIl7Sh3qlcngb5rMWo7mFpR7k0mCUkV164kd9teNx9T/mrDGKjQp6hD5j/M
JaDUjMltgPSTZHhxTRHzXJSWz4pra/5nLWsZ0IZ1BRaE965QDg1ki6AySXRpJSS+JB1O/zgxlChz
3kynAaFoKStJynzi/QTcqtD40LNQWmvGqejr4dCEZv+90PRoOPjqfOay8S1T1OpAyW91cPIK6Piy
mtuOUNbL6mK9uqwti8TyK9RODjSMWTtfzHYspVZRoMOg439eWKVj5fsoAwQw14jOf+ayWP7gn80u
0yDLKPhm+nMN0zRrFJfTUSw1p8tqOxHwyjNr9H7+M8t1+rO5rDlKj70VBbw8vAs4gSy0Wfb3szA6
Pdx2unFMZu39ch0si2je7ElxbKaoOS1NpW9g7hDYjEYWWwOxOBqYkuD/K4riV6o0Ne6jWk4N2Fw1
9r1qdWq/T4B8USTPOZ35EJWOjcGyWDbjCAqxEkl/aoaU/RFjyNadGkvgiiLFw9GyC0/DpqsthtEN
Mqx1Q/ypPdmumMWosr8l9vPppMODUs5gXcYj+MYWGM5RSj+SOl+rmaBuNDlnRRW6MMpIlE5leDLR
wpwDv1uRb2/cfswumcIrIncqw3OgrB7lql3xyChJoRNZLKtuD25gntpO8o3qe3U39TgImTaetNZz
W7f5RicJg4q9E3ixNMEmajGi1HNXEhn5EWSCHi9cHhrxna4q5mpURmntSy22MELdwP4HTzc9anq6
z8uS+B2WRFGjv1Z9hWfhmG7AL0Vrg0K/ou1OYVDLLi9HKpPDovAaCjLC7gT4FT1JTEpXkkm9BjFB
FWqpVkDZok1fzR7RrYYKlxAFyenVVKo9/sZ245UgKhqbWKMY/jQWJ8YWDlYpfH4SzikYk3gVYbDl
57EM1xSL0kghXC1kwLdaDB0f08xK/Il9KrJllFSrYTLsrQ/rRirbXauGnAQ4dJFucqb1kFrxptfR
xfRPjj2HLjGCZDzWfFq8uudni6LAjrHMfZ5sNWmkEFhC79/10pYRxbQi//jG4Dlc2yP1+6VkJrCJ
kOnYE2NPndocGzwa8k3+8CB3xl1i3wYQSDsynvIJMS3uGTYODHLOP7qkSpea+S4AGGwHtozXVqfD
nKLqKZT+tD7eMvVwnq8gNTbbcxpOXwY7V3nDi7Jiki1Z/qVQu48qg46kcouulF5g1jT25BtDC8cc
OdY9AqKnImlwwDWpE6OC20sJJ2g6ReFTIqcrs52RIrCW3UFtn33eFx6UVxdfZvxBM1I4Nt9lVk4E
E2ISK1Q5I0Qv49xV0iYLGv82QlyfKvt3meKqF8jB+yikTWszEewV4c0DQGFq4RGt3MZwwk8JDqtb
DHgTK8P04lQELAhAKtKXhUUiXCMt2msKkTwnlm8QF+yVNqaeH4qHUbE3GOEiHwmRYkm6TLaVGZKU
fCSV0m2maui8MUzLjWQ/hVKeu0ac+es6zYnPiHxjmFJxmkIO2LdEBiNFuQuGuAVNOe47+Z2Zf7hy
Rkusu/q+SbBqrfHrIp6/Np3yVWkFeBYASbaG6XErnlDkasCO4nCFi2fmMhpUVhP8VdfBMNVtxyFz
YyvcGbokuwJklxnrT4DEKh2RJJivlPFRJXt5jPuKDTFUVrqdogUG+8bnwBHvflDVQJ2Kz3h6mdQE
+FoafiDOzbxGfcRC8VGglyTrAi21PzogU+fcRjt0tkesbRg7i5AZImDTV/8QvgFhYr7GvXEpBpL2
qXPSVbplSn/WZEb/PNPjtcB1uC2bkz91GMjm4xZ7XhN32Tzcjb9xziZe/ZDk3ZvSYSgvt+NVjxn5
d9OM6y0IBGKNTqJP5wmdA5ns0AwDNgy4JlZ10QEEi98FJ8mtS0yBJU3alwODrFBXqlW75dzLXmoR
8MdS4KiVmzoz/Bvehu2a1E68Girr0RwyT8s7HgQSGNo0fcHjPvUUh4R3U7eR2zTZM3pRihxb5tBD
EuGXhHrTrDESnn1iUUYP60ZKn4D530Cn2W7zLEwIdFWUUHff7+1I/Syk5DOL1I+m0jALrCHzy8yh
iHBv874bN3ZGsiBS0LLbKTqicAxeFKKgQwbsrx+LezmuLtUcqMrHORH7pTUW1gs9PzhEKtsI3YV7
V68HyZzLncs7EcZuVJhES2ahbhUM+0LhpZChETKB98F64alpBqtY2ddZdGchxHDLtLhkSfEn06x9
VZnvTcTEa9CvoZ1mni6nO4QqxIP8Fr+W3qeu3u4PLW5mAahqr0KBvu60GCJPLxLPlHCjV6V2dCUj
Hzxfkz5syEahLxCiR9pax1RKbS1zOw71AzZvpKEzfUsUYGtMRDLD/DEf5I2Oq/fGDk30w2hWIoPL
TCpeHLmID2IVhPbMEPsltBDaePo0Tm3qwZ95COvpoxjMZ7UYb8JcqZlZbcxgOE+gORMT8lyD/6Ri
mucCjLVdNHAGC5WMmt7sE99Hpm1u+0jy7Aiv+9cxKt+cIH0wy+40mGga5f4pbNNdgwYnGbgm4rbZ
gGQDTSNOIeBABG2A0erU8JKSGbhUe1rN/QlV3kh3VVP0BHFHmHHwoYEG4F0RGG9jO7zhTZ25Vio9
NjYgmzZSX5ss+ejB6WnV8Ep92ReyXXSx2nYS0b7Ts4eRMvJVKhe/yg54eQSHSSQoqjkf9zomYtuC
NACaP43YUTNtSUACU2v2Qdfd8DTCQ9AmPt631lejN6ApeMPisY3Ve66D/AWg7Ep6j+WlnINtSk9q
m98S0DyuMvXGWnec7WA6+9esAdAHbWhfDEYLbz9BLD8ijwjx0cSN/YgpRnGhbhgJnwU2XeWOLH0i
O0SFW+NDztpTIvcvHT+Kqd9zhAgD0mf65NTSkSffPeKy0u06i1MfXBSc6QtD3bZxvxsKf9Psmj7f
NJwWHhLM/MkdDi65vYjxfw8K2CovEVGqXYufmtxgLDY4p6SA9dlpCfmUfNNH3L297X+lKRbKCfq0
fKifza49qU577ex0hZ/DrWyDNyNj3kgJGdYNffpqUVMPn7QQK1IzuDzoWH9OXBtkBMDG5wwbaqVn
RDOsbU1GYNxtdeYZe4fZcpFdsB6tGQdEMrEqbpfu2WwJKk+pPbhweO7SeGjcyoIIKOsIjrQseCjM
9Ktsh9rN2rT3KqfDMZKiwzqU90J2flkag8gxhJydB+KoNYyyy85/61ruu6lTNyYwb6sRZ43oHeSU
xANxZ0op2dDKByWKdgrk7jMMQoROASE0jdhhLTROssVpxPJk4oGuZF6nWg4F/7btirjPvOy+yWBE
iUSSN6oGs6Gpo18YwLc+bHtecIwkb86nPHTdSQFExmzM2Nl++yDpI9hNp3vTW0jjoxShe+ne6sbZ
BAKkaBPhUewkjpcSIqhJcKQI471clrh5GIRVeryqAiICnSxnRKyTXTYJe4/J5LMVAe/hDd6J8lNp
GRuPPbdnAV8njk66VOAw18NQjLlcquiXwuPHozoJVRP+PVNUnYKo+IPJaOjqSkdaSXv0Gxujkvy3
ArnOnmqqJBQcwfzIxp8zP3dBdTQZLAZtfhEOSUP8RUBdnSkgemKs/WSTtFgZwewVoQ4fo8EMILHF
cLEdXjXm6CV2NzsM8jY3MZCKGziq1XOiVtwd/cqsJ/nOENnAYDxNXN1mDGam6DaC6I8gnt0ejWIm
ZBkDvLehfzSKfq2oxsDACtOMyILtYHZXqR/KfSQlVy1gQI4nba4a+VYjMlVVU8+ANhRbirS1xsw8
AkKPZhj8hm8FOzVBsxcqFXcAF430h6Dfe1Qke9/UBpyBW7KVl6wEYwbiXndT1La7yQhqr4GI6fTx
Kp6Mc905aFO7L0M6YLV8ijBmzQlCA3xEe5eUa0oZr7HQ9Y2cV69AFg5dPkF8LmZE81ulY1w9OArF
+kX4WOoWIyE0UDZBAreSA8adRQRmEgl6bm8RLRlYQ1r9KjYp7jFHqkKM97gDASn6Ec92U93o2vig
yuapirkDQ85womMqQVbyy7B84aUtxOFsHSrmNjKHt2k4oJx5TFGkuviCVOtM4TxhJX6hEgPZyMR8
3aRWqR3nELzxLEHmm7VtK+ghL2pzlJSNieGR6xjSvV7oGwHgdn5IFS4cVEqhRgTU25kuh/tHwoNN
0o6gA19FqP1WTWnc+KoAlkwJKURDpqdpCt6OEaHhcPUXErUDDEywTQypX2GM30YhjKRE+6OZbe6a
A+F+A2oSz01CiAZ4QVW+RbasQpWzvASXU1dyuEosQ30n4PKFh3J5FAlZa5XE/YhVUaIqvwD2ZR5S
GQooNcWTk8KYP7COiBF7qkpi3062ugGXVhmGnaUIm3FAXK5AzTXQU9qXWKnAUbdHKeJqK2rdbdLy
MU5zypHMA2BMbyoYP/etg6svQQrXTMNtj+M41M7pYiJhL/XPUXE+ymyKPYRsJZdpd7Py/tVq+g9I
ortpHFemqrwVQ2RAS+5B9FJ84Q+1AZ+kz1fkQeRSvxeJdesam7KMODsLuyOBUskksp3X2GhxtM+0
B7/91ekyqG4YojiI4bgjW743hPk5NfSTrpjcukGLnxN5jFq27kpmHaLIey+M5CuGI4+qwBXT6fJN
EI6/Qt8QaAGtGwkVDFxiH2bz9GI7v2xTQiSiziy+rB1WbRszwGaACb4u8GK18EYotticu6LuyDeE
W6nMz3n6CDbPIdnp77gmV3UZaushVpiJCYWuapSvJdXUVvahCQB2EvRDu4A3uNOhOcmtdV/JL1Ka
kmrp1K0/wNwbfMzwUjBoldWtAtF+hBXSe0PbM75o8pQBRm+5BqNKZl/9nZzsGUkbUIdTXKoiZ6UU
wuRr8ENIHWnlo83NK01Z2Xb8OVrhS0iechy7bCUJ2ICxo457a3wu9Chd++o21UlI59ShUoMarE18
YAq9e0nyYI5QM/P3Y/5rjlmveCGQK6kVIq341UnbmCLS0Uweh4G3t4Gr96bsGXIIsyVN2JAeDjGJ
diwHhvJn6eORkYTlpQ3CjYaRyMYZh2OZqL9TiYLdMIb8PvOGqvYDRdIjCfFiI6FRcSvu+LUjWcwN
HW6lvm8u+bhxoACPI+F29FyV5ycBdLaCssCKSoSUrFbcUPuX+sRCouiz8NOTbElAzeMSZyHfIPUU
NbsQwIaLaMly60L97DWwU+mjYlr5NiiUN0uRdtY0ED9xUPNo5WdRgDqF1/0Jb+adEXW/qdTwMoEc
huybJCvcYKEQTHd1iIXrdeBtyq1IwWH+jiQG6bf4g7/lxXewWI54RikYnWfCenKU4TjWwEjgzOEl
r9V3otbfc/5ZIFFuUeKoW2m2XA7L8ZQaMtT3KO82UcQ8TWbsX5b9E/coMhBE9fPj0FzXwbjlc2TB
uwDwbbjHVugxUVTJwwFr+0Qhqe/2lY966NMZnitbeya2/WBlHaNNhKnGhOIM62pKJ45p4jBN5RHl
awx4uTcR2RLrrWrkNa+yqb5VClqqDM0EAdtfBSfPzXvtJqUJIUNdexHkLZWgFx7uPzNPxQlOoaE/
BJO5U1IG6HqAKR9PJ0YAkPaYw9oq7Naq0xAaQxImYHV1wuBWfvHg9cn89FRWDqG4pTozNbOmnibu
sUXR5ZewxqhhVAv8oPoHAKTpBg3XNbbEibQChX5SetHToPWYBJ76mdw6avfKe5Db71bXPDUyF2Zi
POF9ca+auacH+BRiAQwFHCPZ8dDU3C2UdaEQ3zWa/NK1xm/JEsSVUbo1Gt51sUwwJub9b02RRsWE
2FfdJanggPMAQAY3w5uVV3+evNpScJogFYLUPiWqORG4az7KathUlvSUYknsWqHWr/qCgbf8f3Sd
13KjzNq2j4gqctiVhIKVnOWZHcoee8gNTYaj/y/wrHfWer/6dygBDUrQdD93smAzBFwtjGJaUXhI
xU11ZZnZXRE0H8JEQhG1E6aU0J+q9snJzKOR2/VaV1rGVAL6vYpB9ZAoysac83lbT/ORghNFnxS/
ojzaY1xxV8XRVk2tz8itqFNVoIAkqRKlGO/0sbykNoGilcwOZUdkaquWPqzw91SroYvqJHRbsZ+k
AM9JA/8tEBgHWz4f4dhGVycWkIT7k1A0/J1sLVohegx64zFokFAEwe9JKM86UUKDXUTPSvoTz0Rh
TfpaCVXYWL1+GfEe2xiN9stpm4PuxU9FD7KOAvCzCeYfO8p+jlp3SwW6atIWcL8q+M5xfxnT/lwk
0POC8J0hxDvBqtHKKbqtVY4/23LW5ak8yJXcgxE4FXiP67DtGJvPlcphB4oXbYyR0qwa6wTA61QT
op+eRSJFWotTnhGnVFiPudubIOjKjynsT6rEQtoTZ50u3HTcXVMU7jrvMbkTjR/38VucVeb6t7TK
X5aRfQRlCddSLx5y3BobJ6dzsSvSlqwGe7zjJHo/ID8elhNaba08ojN60pUOcjrKX1QW+7HHljAi
GzRJVIp6rei4GuGcT6axUcFU8eAK0YKIfq2um2lISEqM0+0UOkcUlO+2KX9m03Tt8PkCVrPP3CE3
O8WtTWk3nijgYLrhTq+StdO3EI4V0qKS6YJ46Q7X2mknLcO3sDfg+aORR5mtXZ27q5vUbk+mAy76
0MAHt8VknS9VGt7j4FC8cainrAxGdFzF4mxkr62ZbghQva+i5i3qgMDnS3AaiZiCWKJuQ5sLBf3E
ZcqCHRXxt8BpLlRurwFG+cwS0KFlUvNJITpmZv7URPqPfLBNJnoRw1r0VK6Hy5PZ8GAU8dNCFQhV
ijIUj8s9s7EnQrXfyib5xez3GRVoc8A2n0zlKdige3mzylNVBj8YHsDHiBiiBBTqTwpATqURttKO
Vuq7ub6HZURZLxkNhgwyJB9SORVOqVyYa96GnNru1Dpb8rLFprDsnjn94G3zCSuayczSvajOolAA
CDiB76bKL+a9qxEthBkH7n6YFHSTOZaVhGSFgxvedXHPpBHnBLB9ZV0mFrHFo7Ub61y7UzIQLIkS
ASTCYaLmRiryDG03jp48II+LV9VIBtOgGfmjMtaYxjtpvVtWv7dhQ59wX9ZZsHGQcGDEX+o8qxrC
xp28IMtgTn8a3lwzxoybAAvbGca19MZD4SBJR+T006aOrJnwTx2jVfZ8n+2kMVBtzYBKHyb2TG1e
p6yqdx0j9KrnGdZVFCDj5ol84fe2yWZlF0+fSekPptZ5Oyf47ZDZuR4z7R0eGc+aGrpbopohOcfZ
D6XFULUwGNrbvfYVCJebhhF2HgQfRmK2a0pE7gbbANMzMHFWBd/Jplty5V3cz0O2SDlGDhy+wPkV
efqvroa+PdIJB21wwIkZg3QqVo2n37wU029rW47KWc5vF88IjGFDn+pxvvfcV/zzsD0UJEtMYt2N
yWlS7ce8vJaJ2a2SrH8SIehz5rqHqjQpaTrXVEdN7rif1WBh4h/K+9HKHpIZOvCUnLLhUB1NNezX
dWVwR3ikwKMquyMfQ2xkKAcw/GbD4LrntjYOojMJ1LGYve2NMDIxm4DZodo4EmhOiSdqajg4NIaV
n1jltUq6tyGfgxaHpNsFRv67j6f63OC0EVLeVi1mykbo8YAdDfABw/C9SH2LR+fshb/12gCTrchD
c5lwlrEr6B6Tp7x/DYwYdyGXOVoUGuEKifVqaPByGIph7XoJc2fH6ldgqrskVrVb6tFb4x3L7JYS
y5CTD6XFR7Ol+mJ35oU59rOt5rc6dzNfqcwYokX4hscIEnZX36FmUtcQPegGZ9KhQ+wQlUOKVO16
Lnv6nY5YXec/1me0dVIIhrTSdEeQKUfpRwMsbKu69vuEkj/vKVUGHeAKFipI3EHc+2ZgDqeQu+SK
zF2ntq2haOqetQxDQNXA8qUrSmhVFKys8jNNJN4vot9nI3VmLbO8g24emrxpV2MIMFVPFJ8cJ31v
KfLxtCmUlYD0UGdFdAiTbh5A6z8sJC4rqpUhdidDda/mOcCKbn0UM/QU/JRUWNZaqjB2bU41NUto
stVdiDSwZTDyENhclaKg2Nmq6E66S4e+bg1HpfQ9YeGSPgJ72HNiTSup+MVT24OXccHgjJDuqgiX
CoZ3q6FK2wdJZvqmJt5oNuQ/Upc/h5ZcZy11mwFHDa2nrMlYqjwkncTxgydCJM1gLdtYPTe9us0Z
U65GB+V0PJFYbqpXrzSNnam2cotD5GGSibOyU+FHOoEtU8jDIQzN+thTb09dCO5JOrzaApKp2ryA
mvH/iwnqDxXZIK6Tu6ygrM68FZ/axCZ6pdvixYCLhBTxqXHAT2VF0b40BgVRLH6QmZf7U2PwMO7r
Nyx6fGHN488CadzUHayUnjSLi1dhT8be0QvYzGYx3pn1jAlV0GmI34DD56QV49qMPHG0G74ZcVko
vYkAu6YQyI3GNMu2XvOsyteOJoI1lisCLieq1zJZE9kmMICab8lrNvAW6cgtbGSVtTZNc85TkCfL
TG6NzW8baI29T+IUAhO3PTKf18rmG0uLt0RPRCUmtOnWgGRst7tZngWxOM1PWH0Ox7B4UCmhcEWJ
VcC/4kdpjd13XTHd4721ctwSNNKBOjPKcsB6fNsti3USdnuTiTvxwjkRq60pdoDFBh4xW687FxHh
LWhl31XbbB5zPfC7ZLwZParLzule6gCtJzSgaicIoqGLbq5DPNFI+W2SEkRZJ/woDbvdOG57F4Kh
Ujj0dIxRwpGyuV1+4t/MTzQm953aKoRPuyhgOpfYDYEwQZbwaXUqdDphIy0Jm4Ir2QqwW+NGQvVf
ns2xobsZhH7AqKSYGFZYXHNmqX0OofWu6r+7YfrEeoZwC4zCLXk/1baKM05AHTp4x3yLo03d3qoZ
CgogQ9xrakQm1D2Uvrv0YMw2KT5J1Pl1pPzwKtP1W60icC1OizPIn+Nnk0s6ngmmA+y1VjVGOsxz
EPcyYmVeu8PYx1zjiZFueGwfEiMY7+xABdtg6mMKKDlOWAxbBS94eMhPjZKp28q9x+OCgaE6vnaD
tp9qlarwUL00HYiI3TdrPRT1eug9jYFiNvHpw3NUNz8yG4jM+K138b3LbJ9JME/FrhugGjEdaAcA
6MhTGLPvK3Tj15A8EqUgzJpwp01fK59V0f0wQnK9suCctnArzfazdynolwkleNiVzw1FAfLePHx/
hU3xw3jpAqaHCe4NPgKdd2VWr0XOeBwcogvyJHlQzBL3fGvkkpvKYlVARdloHXM+Z/bEr0vxpRr9
R9OpjFjsfq/R9+xm0+2+yD7gbpBeifspeC8zY92pHvlGCVdVlFB+sbJdhAUuZMNNqiT7XCXQuQqM
e1l7yV1Rc20bchPyI6/G0oMeCAiuSc/yo6bvL6XrG7BnN+5gkrbRvo9jceUJmzAKNlZmiXyuKgQ8
kHI7JrNgt2HeQWgbBPmp/EwQWTFVSJ501QvWkaT0GhVWzCsKJ1lYtFdho8xVflFr738q4R70VcXa
ybx0NTDbNIhfjjN7s5hMjaoaYl3Hv6Kp0y70pvoazwuL6lsOk/Zu2WRnkigjKg9lavNt6zmCJhj2
OfRHOLk6fSnB6q7i4eJfdeOmlPTDQak9J22ccB2otxp7iY2m6846NPaubVsbc/JuYRyZqNyoaRd1
3vtVwEQm79FBJKtqKORBDvVz55TTTk+M2O+q7DJAGQM7Bp0zqkzuuHkINnbbFB/hAawWJI4hHH0s
Kn1sKqgO+0ZVt5eudB8zwQ8qpmyVl1p1abymJMN76/LQd0s8WRrgDVzHrlUwUuSnzNhEw0ffariI
O8DySau9GjbMwrL+WUqcXFB0MRTKfa9yrjmI2KaczHrNoNUPkA52QKx45sxBG/1XUo2bwO4a4gvv
0qodthh/w1wMLt4UnkObuQrTsm2ql9G6V1LqMVp/p5E/wCBn+KLLxTzKce81o3qQbUoZxg5fsxH8
0+S5FOIgXSnj74H84CQwtEtsGd2mEXm4VTKSEaTm/nYsOJp58zo0XbAysUFeO6O6duqR/tmYPs3B
3VcGMdnJb8fmAp3y7Jcc0NaqTsPYTyHESIzhsTfKlyqFTNFwcen1MzqOo1fB8AmDyA/iChePVl85
nvlrVpwwEMedpPZ0Yx3ozkmHeZ2Bv/hdaB88KD93CBVftDlmPCwV0PaCH8AxP+sMsSU6ooLi63YI
XExtkuzZs8GpdYeMIrxA7uxivHYG6IFlBj+iexgo9CrroJ/8Voe631XnsU2zHbSMw9gFV+JCkL5Q
i0i1AaqOwznDcbzlwvqqpuFsmu2VUSq2xdExDWjB1alACKq3qdlydc+jM3CUq51EJsPZOqdyYuyl
1Ry0gRz0fHhSxkk7t3CBdHjA2yLe5xVD3MYzvvTUaFfCrm9K0UzUuVIeBvxuOspMCempcqNjA5ZG
ze1dN5vmpBEWm0TuuFWaxtvUU7H2zIirJX7IcGZYh/T1RbXDVukAZ5JHearq6PvLn5lNnFgwGCRO
K1+h1b6nZvrRVNHE1a/vesn/YsaEF5K3vrWn+mdoUIRMkllOn4CgGWQ86YUbrk0syqgwgNha/Mxd
1W0hPtHD3iVN8sL//+h8VGXlbULqBZRpKfrXnrpSeqZVVvg11MNjrTtfZdbc3LF+AoUI1nqi4JPv
EJzl4SglA6YDpjazd8BRFVKDbRNKNpEH7qrNJ8mUXwV1dgLjiFHahxb07loKeGIzmiUa5PnM1LIN
sTuHbrAxf7gbjXHncAeJsNjldNyBrbwZbfwbczNB5VkOu0KF1ob8Paq+hFPfyJmiGi2KqzS3WsCT
kz4dd2Vvn5sd7sfiQ09duOmD37oxlDrVLMllQHdazvEzygjBLtA+Hf0LQNP1o8k7D1DSNkLDGgHq
dSxVOL1edDdYk7ZK4uhcFgqplUZ+slGrpULmu2a0VB/anMXool+3wt5p/RDiNlZKIljko86JcVjj
9k/Nu4pJaYiik3THCOG1Jxt6+N1YJl9RIWfTqeZgCIXvTSqnaVPFYXjLJGzOQBv7V22KvCOVjfVQ
kz3uWrHmD454jsrq3mgJgsCmmo8Rb/ocrqtLtRy9t3W2U6ZCErh8HY8qwVVGesJT7wH6N6Z/Qwli
NQBiDIQ7wZzayUYp/b68NpOqHUXebXuhhBuZMigr630hNMat1IRjEfPvDcJ3o+kc53RAQSSFr5bN
XegS3B6qxC7AONI8pfa9TEGu3L1lQ+VXXc0QoAnvFY1Bfy+KzxBATyaEUXqhEm+UUX+3G3k11Waf
e9noNxrj3axJbepBBmKhDEeWoL9vQuOjNI+hQa9JTqADHPbbg+NQmBYy9877IiPlneKXKd1XEJTd
QAwcmpajwaQ0ChlGDKF+RbByjXr1GvctbA/tUIZZvtUoD9i5fT/o3kzlYThaSoIUR7iuZaXf6iF+
hmHJcBQfKqvpEGoI+yIm4ykwkkeTPmXrOu0uraadV2p3AU9yxKLrtgAgI5rSTxKqkSR2JnG10uVg
bKBRsuaGDHZKeDF1TtUcLXdcRLux07ZO0zAqodjokVmwKpXsZA7VZ5B0n2kNVpFMK00+ZrJtuWmQ
/AXFmx7Zn/FgfbVdgV+/vjHUrNxhfg9eNmKsIJm129EHJVkA+1JUFM+Uq1FMz5HlvCbOsFd14yAj
hqpKo5+w30HuYcLRaXkgWrXbrk6/NVPxpVrywMAaovPMrSV5wqr9RyWwDUw/TMMkhy09UNR9sB0q
cVlT3KbA21TjZO6iRnvxyGGV0vsRtTMjPo5OSg+RAqIdKRD5cLJyck8LnQJ37r6ouLi1QXHF8KiD
edU9yY5aTBMihi0c+4xwjEC7oHzMETKsvGk8idbbxJNFihJNQExOBj4pwKzu1nKrR8PK36uarDJF
dfDah5Cmds+eSXnZ8JAVWO5T32gM2KwNXS4INB4J0HDNl5SATuQm2ItZRvUu1HajwFKVpIYOsX61
NYfMUHwDE2rubRns50ceuMBtEqm1MiOBNh2pTyCtB2nUF6sa3DVYI9NuQutWijTus9aufQGnp3dh
Pg7NUW9Bg0PglEr5hZMDUY/UVld9hYMkvFTd4a/twcuzTGNe6hwowdM3xlrJc23atVr7mquUwHBF
mhXpOwVhd+3ZDEoYKPaoVWYYED+pGNsJNRwpDjD6Deqf0tW2bWWeWsfBD6UkGTKlz8bQwikoaLbN
uS/N5qwVcXumADEB6/XKHvpIv6qVcjjktVk+JqaSPjKtnl8vG4oa/SM+RTw27QAvyCAKtXVlqfXu
z24aKkPnE2sor8sm6ADgEJb54+9Jkj5M6MfdwbemunykDiMfoYs9lSrmHcsmg3jXi/TU/XeDuVVG
gOmWTxtt/p6IQjoq/V5XDks7yNbDwyCJr5/PuizQluwjBJXA1nyyZVtt180ahp2Fjct/tmWxu9Yw
9bkuLfDuGmG7JBS0rbS/mkP3Z8Hc7sE1RX/3r+0mYwOsdHoArf+016SNi4V5AifVL383Z0SrXUIY
RstJl+1ZMRI9FVn3zEW2pS6D+4RMz2cZQJwqyr65W1Ztr0jnDLjJj4ekffaqMDvqklqiCPuWJ0fj
PpCBsM6Q3zRr4QznXqXzXQ4dK69eh5D1DstqknnJDmGDufk+cRj0J7IKKZrNb1tluM6l2nfT5a1c
r7yBupjn5Z36mMjGKXBDChI071uZ75lOK+tlNUZ5eu49/SWXCp9DVa+G1Oqn5TwaR1LKqORpOZEl
IPVJ4QXbZW+TWOsRTi+qmqx4WBZWJqttWnFrYZUVRevWLvC66PN6veyG0Vw88IbxviKDmV58bpPH
UwTrClDr73nSehyYD4gdRQp92zRGfKXEHm2LfsjugeBn5kBZPmBR52yKMO4eUyw1NzWuCk9jJe11
gPrmmbFXtQ57O3ttqL5x31n9LZrws3Myy3kTgyVWmdIWP82q/CJUFrlkJW5ul+S/hlIgG0yMTzFB
ZM/c4nczMKLIwVRAOIp1p5Z0HJN6HwyMaFbViWoVlNwcFxrTTqAfEE3McKej9VTsIrCQL4CIo9FM
8jOrnAcHhv9H3Cc/XBFV7ypzAkZvtfdDB7tdpUk2buMyJBrF0+QDYfL4amYOXdAcuLxsC9MSSeWk
MPjppHxYdmih5tBJBKW/rC47qpjiUBJmCsMdTvXdrgwH34ZitllWm/kEhaO7fje4OOr98x5kPRfQ
p8HRrF4W0XqqHHWrGBouxHOb5fwemOBukFb3/VGXHaIO2p2owbSWJsv5B0WF599F4P2FhM+GIn0/
dSlxkUCgV9KC8n0rrYRI0DI6c5spfqMMyRMmBvG60qzmZ54pF90q+xCM+GFyg+i3zK13CN7erbd1
lwjkBtls72RUVTx5VERhHB29d7dMXjvu/1wHFze6tz7o3qwCK5fI8lEP8AdN6fQgnNL+Mdh6sQ7D
fnr0tLjYenaO3U5ed3ew+90dqc3BlVjTemPIVH2FUZhgmBTdSzV9FJOuX4wyx2jBsHugCbDANo3k
hQsHoCgs0kvK1Gln4LVwTlMz27USl5RMAHDlaT+eU8todoaAVSBMwP/W1PKz1o76Dmeb8Kx5ur3j
RnFOaYoQoKDD5S67E5BOdiXS/r1hJdEDoxGGdJpj/wqzO3wl7M+GefiqbsLxcWkaW5NCVeY/TYeu
/ldTA5nzo0rG965rLHrfNn2CPZWcyD7b9QHeprgtU85YtlHw3HWy7CO/Jy50U1YqqF/QP+R6TbJy
Eky+Hk/9w7IgXtZZG9hJbJdVbW6ndShxQ6O0diVdG8HdCbVsXH3Cgx7L4fu4KKGo7OpBdQcI/jmR
5odRFZV+uP73Telhe4NOidmguy9IUYFj2SMGRpfwYOAqvIG0M/jLtr5wgwdG93D0cdwEE6Ldss3p
jU0/Ys+0rPVRkF+wKNsva8uJ0Kd5+4T0POjMnGNZWKYVENzMPfR3G3zOCijX1g/tP+3APzY61nbX
ZVPpuQJLt2pfVESoD1nWbFS9h11BAaXZKonJf0ccZOSjRkSPqUwptSy9vjo8FiACzBupTabr7/Va
VhjwUcf9brmsYpxPqWle/D3FsqOwwuZqA6njOe1iA9PXVy0Y1f1SuBdKxofgwvz/bAwtW90rGiX+
5cCl4bJYdqBDBQ6eD56mEvp46tmHcJ6AyqgyLh31n2uYS2gtuAb+pGpYA/JYxb1eYlRhTehxihbA
0XDEl9AL7yEOEd54knr6sj13vCfsPtQnbx7uSoksRola2oviWJS4QlkjadPBKKS/bG8jZkR9W95A
cRzMiQbiVROgy9wiclaLeuVYO1xNq+VlM5JcKoYOK3NLOS6bqiRl77L+/XLZ+nd/5yFcy3Ll97+2
L6v/2mbprnbIZer3LjVUcq/GY6SPfxaqWj/ELd91MuGL55FjvWkJ4gO1TMufgHafllna74ojXhtN
aw6mbZg7V0si38sNXD/wgH81Cw34DIWH0F3601DDl6nK4huJl4Qa02HCylD82hiPLi5bwZgYG1jh
9H9iuIxS5l9jialnW+tvoVWrMEgLlxl7r9z1t72uddiKqkD3K7U3wn2QC6bWDdIuV8/fS0/7QT65
8ohhdnEUOjaDsTNBSBjarczL7NapgGijkmlbBQnXTztYc4Lcb29dFZZ3mqyyrYpA7FC0Yf7qjuOB
YqR413qjQPUUBMc86pLHwAx/L2836S7/oByKq1Pk3SUIQRmG+YD5c8CgBNNK4AYKOzR32El+JFiS
npeFIYb2LM0Weq3lYnGgMEuXECTPhh6bw2ppg5ZzfglNGw2cefyz+s8pluZ5Wd7yPCv2f0+dGdCC
TaVr/FYiDRiG6YBvi3dZ1kSKAM3psL1fVpMKFgv01EPv1hcHQLA51FRAYIep8bqQSnUbO3DVRJjy
hzOBW8dDVr8XWX6D5tH/IqL53DIe/ao7G0mWCEmwL6ZV4SITWClM5OdytBeib8kHGDJuaM5y+xyd
eINOeTaXKxyJw5yulauYaOndsvp3R5opOTnI8Cw7yt3X+FXpiBE3MKQ+uXYkvW1dQvHtB7s+REZ7
t6wti6WJNbdbVuWsLjL7kHpZ4zzEg6ochIuuK0elziy9w0RBR3y1iefdS5tKCdR1llETrSyLNjxW
fzGlV+6+D9G1bF3poXX9bsz/dNFIlrAqy3lAMMRJ/nmP7+P7IK+4sniPGkrBcSibfrtu4GE/hmku
HoN5yhGrFVydf7a5ddtsUkpgUHewhEO5ot9XquuepJ5UJ7QsN+bE1rOKrAq/Mfu+rB0sZRP45A4X
4mnZaeFqv4EHUu7VEp5g0xnlTjjwXbPGCF/ioHD8ssMcQU8GdFTIOwnP6ZC6Dbn9PGWwbLwiVL62
4GvBl+gYkhpVYz3nnMuHIJueBsuINmWSISCCKfBENdMfONe9YRnW01QFFE4dnRkmIjvm5pi6G2aT
rJa9jgHSOTZOcAKex2A0jrNLWdvVxYGxBoRexR/Sye8qkVivlVE6aCpC7ECmPL6VCgWEuYHzv0eC
pdYU1d3oA77I95E2Pda6HGv9HmyJirsjs+c+Q6GEgWf8kAQBvlFaUwCRZM6uH239mPCMgA6TtyDa
SXGif2t2Y646F5Pfx3fS1HgoMuLvYlVxnofZsgg/3pWUprur22AaV/mcwdA6o3YG6swoXOK6NW8S
MPjP5bz4btdUZkG2hfLniGVPM44kJPdmQAQh4nYwbh9GYvtoG230VNp4VsQYvfnL6rKggenY7SMj
+1kFhPHQ3wbLNhpoJuVAKiD9IfBak2TaLjzaIqvOfdTnfppnzaseJ7+Wv1ozfsdWH30mXKsU00eC
LuZjXKyKjuZ8TOZQU6gSs36djBk+6IMvU3wfI7xMW+lu/ucYacNLSTNxRFLlHbVm9I5AnuBbvQ4g
IRMRblOeDRVp2OwSy65/v2QQbGyUNt5mg8xbQgpMdHyk6q5qvj0uz+SojyEmDCtLdVmKecPfRZPF
BADDen2eENL67UDieh0PxqkQeurHVqLcEMlfe67CTyvu7s26N27oFgSweP1/mgZ5e12GrmY03Jde
/Kfpv85qTioZ64VMKSO+65UwXtSgKp/D7r9W4u5d62z9e4/m/deefx9TemW/q6sAEsokO5LFa3Xg
GYviH0BUNf3lZaphCBDPi9JLcJh0ryq+Xccqnedry0uBB61Cpur/bl3WcYav7iaDkrU3KnfCCo9I
RsxdBlR8Byqv3C3bEb5TPF02avng4os8twb088RqadXaWmvtlwb1snV5uSyka4GVOW2yKnHO+NN+
2TNq4c/Wq6LjSD9/H3Jr7LOBwpyWS3EfCE3cL68Yhb42gKl3f7cPQajtXQPgfjn0f9vCNv3TtsG7
d4XHQYvtsBuel4WF0SfXUW76jszxLmlatN/Ly79t6hG4499tlt22amHW0hEsE0MzDJ8VzN+PQjQq
9en5pa7A+FpeLYs65NkFPSla/d3W6e4oz3/XU3tKt0mOj9lyMBJHnJr+dR7KlYA0dW3TXblgZP91
DgZOzlqMgwq/pkSrhV1f58X3GBmI+1CNxL3MRgeNeGBsvFHP/3vHvukw8Pu7tTQMZwPSamyWA5cF
1srivt5Xc8tlQ93DD7MZcuzQaeQkzdwm4MYzYQhytawiZSp2tYHT0rKqm0hGFbSap2U1tuMND0j9
ufR0/T7Nzedlcx/j3dqYZMgloxhvtQbUyxTCOSx7FUu9kqQ5PRCUbT7VYvo+tZeZ7bFP2hI/JQ4C
8Rh9fIWYj84fS8twEywsxbj05Crd9IBkkv/7ac350zIMi7YgScPt76ddTpnyafMag2aJSn+3OKHn
PC62TRHCi57N0r/d0Wc/9b+rso5QonlQaJa9y45pyOjZl/VMFT8yLRP7ZW3M5ZGuEolPpvlewlgX
WWAc3+PtNmxq6tn+UDsjVKYoXwcYFVwKhkJEJwUW8EOFfdbS+vtAx4jgTkt3zvWI7y2lju/hm4VM
LfqHlPyLEwbyx1YZ3Juq8/ajN6A68rx72aUv9bxZeOhsqhQ4vWlT9zY0RrKmEB+flr2NnZCJMaav
oQZ7ujGJ2Bl6xb1ViMa2okqG7XKUrveUI9skuXhK5r1OyWl5S1fp1BNOryCA81sFSQKQWwllt6yO
6fhjIncWD6u6fK7DwF/e0mvAxrSJ5Ou2y/RXE9VYGrvnJjNAPFQVcTFBVmeSsp1zLy2wl0SzA3ih
5tM4ZiZ2Q//sHhQ4DH8PmaZppBPFYt/i0WpYqE6i7imM2u6JoCVKhxnk0CBkFcsbAmT68f1vC60N
XvrEyM5Le1JP6p3RIbRcVqv5hDOKO59rOaavcmuNp4i38wxr17RjdR0EensGAFDtK4W7VcUkszXs
8DN6aKOu+CTDKYcnGM5ZAyZq26lxEfr3yYtl1x+eoYjPNNChv9jyzdAt6Tc4E56oRtrnctIkGUie
8zNR5GZpKl1wPr1X3ccpIxtuVGOeJFbVP06l162W97MRKWadLd+DEqqiIgcGY0pqHWtElX4R2+4N
4sB5adok+o/OVdEg6rbGh6Kis3yHIujl2mEe9Z/vkDKH+v4ORc6YavkOFaqhl1jID+i73TaQqbnN
1HTaQw7INzrGHi/LalelYqNHqv5iNvWfvZMXGv+1qqa63AMa5VvUzuAkhpK8quSkb9RRrS6Q4fuD
1NJ6j20yPqJKnG0cfPPexrG7QYE2f7v1sc6U6auRdBOYkCcIyjl68oLqUlPPLFoMF3pDvPe5jHb4
ZeXY32V9eaIyR2TU/Opfqy0mz8QMm82aeQCtpexH1BHEQAdNbl8yzfCDQYlPwEbuOqPu6i/bpavD
BULoLE6GVfhF0xMZEbYcYXgxwS/e4H6foD8YjkmqljbH6zmOejJNuKDzmkxCWDxFNX7v7KpI86uq
w5Fg3rE0WfZ6nV4cARBw0U8AqHAC22ZVaJ1N6ptne14sq1HW28eJcMllbdm+tNBy8CNAHwdnapEg
fZ+P7QsyjiIr30ak3qwXA3aUri8lRv9PcQhhstbgWSxG6M5Uv9iemz4Bp0ff28vMWbeaXv/EbQO1
efeJ2zjPMOgvD2FpBvsQ66CdG2XiKe0BORpF7T6NXl1jAN2+q7g2bbBx1C5Yp5KA1mbxdpBK/Vqp
2ktYpT2WOgRljcK7WQkZKonmpKe2lD0ZIMaIa/8Y3jPHQIwtwof/x9iZLbeNZN36VTrq+qB/TAkk
TvzVFyRIihRJSdRk+QZhq2TMY2J++vOBri6Xqzu6T0QFSxwtgWRi595rfQtb+XC0zNZ5EMuFbaJb
FOXDlMTOQhTrTkgwb/H/obVs7LTZmzNlxY/Hd0rFW71ly3a97fq0PkKFP8Vdvrtevd6hx80H2Hpx
+PEwFyWVq8r8DvOm85DVgbqTvbb+8QDIMpRmyfT+42WU5da7dsbUd33S9Y6ui0c/zaIAywUvdL3N
aIuRsOs431+v9mXgbIu4Qg2hk43jheJVsqW7HTxEANerapqiDaQa/eZ61U3L55Zx1z1mquARh/pW
tZ14raYQA5t3McbEPjG6AMEf6t+QYem7pKnY0lxvu17EcaGOeK6wLfNYfS6tbTA31b7tize0wFjP
vcD0DV0ml2EqxL1tfu3oLWCcIa5iD8YMy+tyZ9mU6UW3Y93XmQ5trrd9vyOo3qzJNG6v10Apinuv
+Hp9+PWWWBj6nqL1z6+TZKWOKqLVNo3b9xhJW/UW4qH6/hpsLpBr1/Mb5he5bjwm0wmjf2NZgGJ4
r48/rgXB92vXtWqEcvHjvv6na38877rI/fHI6/OYOQ2P5sCselkA/3jk939vuW8B7vyb53ljiPox
HPbhMKUnnI3pSaTBpcun/gYcS3r6cfv1p++31SMDswFlAw//cXPRsNKvrtfV3L9nIcJ88hlOQS7K
0/Wn64WqJ5gqZtYRIPbPOwJDj8c/Xbfd+KbUw/yQDORQfn+ZH6/QK23aGMnC7lte/3pxfS2Kgn71
y9/+5x//+z7+3/CjvC+zKSyLv+FWvC/haalff3GMX/5Wfb95/9uvv7ioGz3Hs6Vp6TomUmE43P/+
5RIXIY82/k+ht1GQjJX3riemcD6PwYhfYdl69X5Tt/qzQNf9PGFA4+frZo2+mDfemU6KUxzpxVuw
lMzRUkbnS0GNzezJo/V3SK+1dmH2PScY5LXXh1wvZF7LddGg961XWjx4FCqEBGTbMEntczML6/tF
Phtnm6X1wGyYYw0tyT6jyq92mhF2qx+Pu97BzI0AzTIGmVzFNEVFcVMXcjiJIh9P15+sP35aHgE5
paCMQ3casTU5Baaxb+OufKhipLSBPf3pmlfoexF50/Y/H3nh/fXIu7blOLb0hCVd05Ly5yMfiwkd
Xxi7vzXEuJ4cMy/PQ6dnZ9Itlp9xbyvmG8st9UZMJJMh2xhBhywXv9+cNB7YwFoFJ43hpp/bugB4
M6oHL3YbEArcNgaOQE6q9xGuvn9er7rmvc6ajvSZ6KVGrn8XMw1/0c2XLG27ZwvT1CVFy329VXZt
cjICLIbXq5nBUGW0NOD5y3ME3oNNmKkG834nXtBaZOvZLbLb671Fmf7p9cfqT6+vWfp+6BqMloFB
6mkQtMA6VH+i+/yfD7Rn/cuBdgydz7lrSwPLl23/fKA7WUgK1rD4oCMywIvh+F2PcJh7HFQBygJj
H7S86zH+cfdQgkVVRXH4/rhIdTiF4YgeIntujrR18MOmfOByZ+oIzVxu7OWiH77+GAT28qNr/v6o
SjgffU3dVYeVt4dZZW162c5f2nY1KfrhMwExWz03u32X2/JJBMb99f6cXQ4dc7PCyRk45wa88Vr1
cv4SqPRppMf8xBrwlxfMkB9cdM9CaLgeM7ilsxjve9eNjt1Qna7XgARO97/f3t+T8wyBr6+KYNVb
kB+RuVh+YP94CE9t7eL7U03NbvyZ+uSmTFB5RKBDQNjH40UP6qdpNAwC3np6SbJd/pZQ++S6m6kT
+psO/f8GsZDz/aozxecCD+ujJQkJikuRE5jKs//dqy5PbyxYCNePxv/8tPyp63L4XlZTE4dR+5er
/9h9lOcv+Yf63+VZfzzq5+f846nM+e8/PuQUvzelQknw10f99Lr867//dv6X9stPVzZFG7fTQ/fR
TJcP1WXtP5fx5ZH/v3f+7eP6Kk9T9fHrL+9lx1iUV4PTUvzy+13Lsi/5Cvxxllhe/vf7lgPx6y9b
FFjvH399/McX1f76i/d3AcmIc4YtPM/hM8SqNXws92ji74blStMjlku40jEsvocF4LPo11+E8Xdd
YpbG/maABXNc85e/KTw63GUbf7eEdB1Jm9ggbMtxfvnn3/376ev7G/bvT2eG+Om7LmyXvZ6rWw49
GKx27l8X1bQWAYCkAsBfPkw3PVHlbCGMctX0ZnQc4jbCxN9YbF3c/rGUm3EoPkM2hLgjW3r3Llve
8zhVw7Gcq/C/nGr/9XcTtmUalkDb7+gcRffndUjPoSSqEoZEkVcW6oOOEOOgva9JEaFhDmcvnjgj
JoOVsPuYXUapvYY7Ffi/N4E77/VWkvsgUsL/4I/86R3+N3XA8r79qQ7gUDH4lgYCT9tb/nOXRfRP
dUBZi7gM9LSj5pgZjmGqX+tz35wxdIrN9Dawgp4TCxcX0pXJZzNqP6ZAXQvx3FOknLvmS5WNNv6Q
HP2fQLrpWM8liZa+a9T13qqZYAZKhfuxaoy1GqJuQ2kufWS1CgIGCGJtcA40mYjskdq+nwu5cYjR
1pFZekeLHLC76wVSPm8bW7q10niv/8tBMJZ34EcxtBwEzzCIFjYFhi8XGuDPB8EqUdghjgXPe/2n
9VDfM9Ych7l8jdzSPTeEG0AUfDKXOlcmFMOUMnt9yBggLn9NrvSYXRBRVWnCci4i4/Kf3ybBF+Xn
39Axbb4mhm3yZfJchy/yn9+muHPcJGo01IW90Mr1EHfejuDvE1vB+VSajb2tXIiVuuT0jBHsnNNG
2/TCGNcZOrntmDEyqcHLn5O5zv1ZWRhYR8ZtRTqJxyjOv3qNc5fZ473dxM2+AdJ4Elp2b6WZQTho
tAuHnCl4AhktnUMGA8FIX0hkfqIyHfBegXg7mdPztYzSjeIwVy60j6419+FyggT6jmwkM77WxBSq
qOjv2rjeSN2KtwGJY37lieQC6iq6sRfFXpWYvrK6/MmCjHH3Xw7lv3ziHY4hR5ISjMBAy1oO9Z8+
8TaBXTnprpDZoua3Xs/aixIk3CsgSOU8GYepEt9b7E0T4USCr3xXpeqbTornHXLTG0ol5KpYkaCp
c76t9LI55Y73mec6u26amlPqMmebC3Uil8DazH29yNkQYxMMp51KeM0/3o7B4hB5wIA2GYaTR/Cg
1dZpOhoYGomBbLujWNzjHc5mAWNjhHoggyeUPfUbLHFrjTqZKdEYpER8mWieZR1v02KvL/HPeAJQ
e5EfRYPmMZ51D0l/XJ0jVSw83Wcoa+TXiS48/pfj68mfP6yuqTuWqZu667iGFJbu6D8f4VzGjjcu
WBljSMj2Hh1r1bTembC2hzrFqqXRtmTCLMxdKZUfmJG30eZzkLIVDttjXNr6WjMc6zhVxmdJLLsI
+pz54HvjYn8PIkRhSJPcxeG3SWLPPWXKtHGK4h3uK+NrE5qYFMeJtMXI/BYtX+TZDN7GIcMHPHdE
FRoA68m2hUuA+0+flF9UXnN00Fxb0Tytg4TpEI86Mh8zb7sMzaeGrQc76noGPiET+dwn+spMtc+1
DlKlQsfkg+16blp9h0z+wAAuzZ1oI4RprQqRk+e3EcO0aaLEghnWXAh/IFxZVr5hu7e2MtM1OKTZ
VpcoHx4qDyM0Hbej6SgwjoS3W6n8miUJb1n2mEbhKxoZH+BRpGUV4RMoBJrQeFZp8+gajzOIWDjZ
Lj0o3EfR3HVrYSYPudN/KaeLyttdNy8OfqxAd3n0rR9i+8Wws5ULPkDnPHE7e8Y9YNlk7+kQjqq+
sPZY1OGHlaI9NUU7bqPMwsldquKhgLqxdCBEejdKIo3ug166PoQwr1rlvVNtjIJfglXA8JFSE0Ht
SBydbIA20GkQFOnhrpIafUQdwUIDnzidzLukKn6/EKbO5FK4dzToyxu3z+dPplcd3LrDpGOb9sHG
wOx7oR1eVJQMm86Lqjt3CpMdUlhxNErl3RQMzIQw5I6WS7wTqMzvpcQTYbiZejWi+VsEGOA3hPR4
x7cid8yz0ozo7nrhtYG9GyeOcgjjyDL6gLj0gD0pmE9nwwvk65yNAYd5WXJLbP8V7rwPO32tyjCK
VmZe7dNxCqEwZW+Jh2Q1Fgrvd1baL0EeY823xfAo+4CmYewccf6qsw4ueCyM/Ek1GmBgZkFHN0DL
artPaO7f7K5CULHs03PoqtmMXNIb+/tWa7unuE83plPbr2ldMT5v520dWwxotFA9a673oqYBrUAz
N5uqjiKijelAeK14aEQLkAQxzXWfWXco11theWBdyQmwTLn3+hmiCh7Sxas9rmdpRdtuqszHpp0i
ulFD/GzDexkxcH8OavOhnIzk3rIEUmit9w6Id4wNiMNv12sqkdCgrj9CsAuKwT7MOixhZOMWg9Xr
hamdawuPC2uHsEGL8R2v4yo+ZG7x0JXxvYky5C40u/pY2wCA6iLyXr3gDJGWiLSqDTZYNg+l8No7
RCPOugzKYW2P8KssZfZ8sMcQ+HY/NGsXCN3x+4Vw5Dqy6AszT0H4eJXt/7hQJH3dkEsIM6nmzelV
sAtBBpPApOMX51dZx0UEsaavg2NqRxakLLtHymocQfzqD4nOH2iGVbenQRTssQi+xMaDFrcfbh6S
UxKnDwXBl3duXju3IrWBNEfG0agNjD39lilp/zWuJW2wdhZqa/MF2DWWnh6ryhYHOyGJablWRAgo
K3sa7zvYSFrSqweJv+JIA/dU8vIPbW3fqhjcSkym7TpJJ4QGAvdu05XmjeEl3xSZI0uBAx6iFq84
AB6rSR8BodrTpwp3E/SgiWl34FCg6XqHFaFp20NvpO3BkP10AznBhx2c5GRUDReVjPTrW1vfgY1m
4FW96e3wYTTq61WVGFlUKwYz9a1m6tmhlnzwgio3H5grHaqxaS9pzIDRaXbeaKpLqvm6ar1LFlaX
wrLrTeyV7X0f6u19M0F6gMwY3DB29w5Il8JtFcqNaye4S9gkrecpfy85CR/HhNQWOoobnKj6ZOQY
DLt+lfVx/EkICK6aAw0SyGKAZS6MPjHrmj5vG1LangRd1w1URkTOy9U0TyndZ+levCn+6JfRVT7P
O0QA4V5G9uN3DcEiLGAiYe6Mss5e0D3PfpF35REtXLtuugaKu+vh4vWmwu9H1BFIXPoWhX/k7WwZ
fNGlVZ5A2FLpOdgINK2wN85QgNyYKKngz/cX051I8bIx89pz3l+0JMyPAE9ee4H6BfV9d3Gxv6Pg
wl6m9QB4ezuq93Ogi9sJ2hx6kxzKH8Xn7dDAJJ4iTtcA/JZMH1uV34MgrtevkRCywM4tjXQzIgS8
z4Y49q9/Gm2J7NjYr41Vo+FIVLvB3rJViwsmbMyjqGwYijHxzTnFix9Iw7yxaupNvh3eLkoNnOPG
qG0rZL7bkZPRNk8CCKPZNBybCSddSPf6e+3J2HYlM5QufI83sEbME5UObagufwGv4T5o5Kg8eJkU
y5nut+vfSabavktkfu9yIsH2C0Dg2ilDyw7PmSGWAdQXI01lPUdlxSYStvZVH+sNB9IGQZ1l2QCK
VhbHHoBrXs39gYTR8mhC7NzV0wCauo6KpwCY6NqI8beFtFe3oYvESovCcpU7Vv0Yjgg2LeOiiUL6
0yZnbQeYh1grrqOnuUFRZfJ2JvPc7nLpNdhTJQm3Ae5+fSj2WAUp4WeL1A1vPjeVXj1gIb1VDlRZ
suU3cxJWb3mfHkiUtMz+eSoqecDY3OA0ZQYFOpYzsbSyszu76JcBKuKgnx49tgsnxMXlhUZZWxnO
a0qUsG+OGDboPi3JRLp61ESEw3MMf9PFgCJweXhOsv0hdJbqQw1fOwNkT12b9WOcwqGc4v7otXHz
SCNoa9EK9dnelNtOgsigJIWanXzImViAzr5j2j3e1UQnxMiiwB6x5OTqfU5MxlngySwx9LCkbBiN
nTgozEpNj6DCxeJ4crO0PDYLrpcNSBZGeD0G9y1OaK6RfYDBpejvC7oZt3Olk3VQFrvMai6A0PsD
JcpwNlUZrdo+PepeRUcQr1lUxSYoG2ttxo+Jvcbx/BmhfLgfTMm/GVMiVnMbb3t5h1rdQzXHVmss
PD/BonzSPUrTq3osSZ+ntj+pvnxQhsaXZVCIP2cLQ7de+migXhIjFBheiRZv4xT8qjIfncR6sfjU
33Ls+hmq+BiINWSH25o0zcNioki2NOv0XTBNJzIzyo0UIEvGuf/q8Tph2KM0RkPAEI13Tcs3Y4fN
GOBIjxC+wi00OdrG09kTul3e48Z1EzIOx2kzV9OdIymYgWXDF06cGxtlW+e2xY0SEOSgFm5HxWDO
A6jsMQY4d+EFJTR4RU+jiC00yjRTu60sidm4vNMzcoMqFT5k0GjWohaKeg91avc4hn3JZ+ublugW
ylUCg6KjYRloEynu/CnVfW+uOQukPSLmafqsp3pysfKdRmCLXV5oArgHUwcnY5b8Kl00PNSz2o6V
Vd22abVtzUAenHip2fSdh+h8FQ3FHVsRzoaNOfrNbc10D32b37Cd9xlSFGtUbY9OoXk32mxsw6qE
VbgwJAsPp2qefXRTyDSijM8jhVkzIloyAUatUPrEKL/WcavPN2P220xooBZG+rGwMIUi2EJdJwHs
9axh7TjexFN27MhTRKmQrrDZkhoXjQ5hHsOT0RErJjxUxBb9qrgy1xEd7ZvAKF+JVhzwiuKmSSPK
mBQb49B8bixv4G8IEs6Hb+ysWSUHbdXHKt/O2fThTYADBybBuW7Qpl9YwPhmbzH/nDpdPqB20HzT
CqqbLCEhJfVOQWM8u6hecUaKYFerhHA+F7mk6XzrWEQ2kYn3amio1iY05AxfV5zhP8WTZvOeiG47
EY1qSS3Y2mQp+4U9H2qnxdbNd/VIiv29At6OejUmnutuSr9qeiJ31HXjY17on/Xnjs/9jYdBDCBg
sS48ZW3p2vOJrefjCTQUowzG/h086pVdOHeAnsujnKoCliLhvnK6QYUUbAzQ674Th+IwLmOFKpvo
2LCFgh6eVSLd9lE9Ah6xLsbEBm3xcU8ZuMucATbLZbsfIoNhZ9W4pEAUOh4VeVJG9SS8HmR+bRGE
y0Qqo2HY9XycrWZkKtxPm6ygrR0U020YtuMRlAyYoXpl2kO2GqbpA5LQDjH0uLdbKE06kLva9Zpb
ZdUEN1JMJpZW7unyPce5fT+N1byFFEtmRel9JAwdu6mG4IuQZFc8uWaGSbI1P4cl+KC6jhwIsSyn
IcR1RuwrRLHyUBH7kva9ewP2l8GoEzrwVyAPzugskc3k5LitK0vJo5dDl5mNpPF7kShK/UOek8aY
V8lzoQXeo9fjhkt0ddFSOGiTg3xZ5l+HmfgRctwtvGS07YDqrHQv7bCuWys0NeVq0F3e/IQvSYqq
UoA5GGSUruaZj7DHcrSyDDD2BidvJwwuSR/Pt05dg0yqRoR0rP9Rp5fENGpfipDU5sKdAUeThpUp
qGbkPpII3i2aWif1Kx0fQztqazeVR6IRZ84G1m0Q2sFDUTkPFFW6qZVfpC0fRnZwZpm9zqX7AKEW
Tv0oCM1y8SlOkmqErDB/TphzKPLSCCWDqV4MbKZmMe/mWtIMxNwc9fV76Q2cGtlQ8ZmEzd5BjSjQ
sK5csFIgMroUY7WE4mK/WqXX+hIEGMVyNt5E7fhe6zYmj77ep26ofLxztg9VnQAVEl364jfdEJdw
gi1dzJTYqLNtX5Y5fSF+87UwKO50wx9x66KGQszd4gEnaYUMh7I8AopmiSjSxJdJvu+XfkTgwBVL
wajiieeVHHdYjUV9Almr38xpepv2qb2fcAiuRDMZDMUF6UECSkYTMhJrxRtNgXJlzp+VMaaIXrNu
i61vn5luvq6BrJFKk+N9mrtNMZPSI4IUu5qzqToiakNyTxC/YMEXDzKgTA6p49ajSSIPvjD2tyJm
q4xbFY+qWKeEjADth1FN0y5bmaNRrQudY0A6HI1vI042Zo68rmQtLSK7Xy9k4kIDZz7I8cboYyhE
SGNDts9+I6cGHn7DezDFnxpwS31ffW0DIpM6Df5/TxSKFeHuq6jQ8X8QmmqpvfSGtx46Sig+phgw
jSA7Ea+3I7M9uO4SRv2jO0dsYYZkXBu9sbetHMSPI7d1NGAeE6+ZyXhOlIjZUql2iU792kXzeqhj
WH0TxluyaXYmjYWLW00PYQI0S6ZG6ucOSwKKIYHPl7VsiDdRB/LNrsc1gmq4vAMtdlFzKpJ6uQkT
AujaktC/UHHudvCk4J8t1lVpcx6zdcUHG3WoQWK7Drt7TRB4dGMGAk5Lcec4RM0s44ZY1sEhwUJZ
iSh7xnq4bdTcrGWGA0KP6tQn0L7z50UUwtQQYKRpGGo75Bz1Mfcw8Ct1S2vIOdEWbnoW0tg0yy3x
kTSr9OrQyijeuMb4ShpydqgKjl3XYDeTbNHiMvanClez1LEDDKaDlSoZfN3q2k1jUBnBz5k2grJ2
MPhWyEpuDThtrKcl8QpxD51++VQ6jPQ30u4/k/11a5vZ5yJW7bbEFOcTOc5HpbZPONH9HAoPYePQ
Rg17a0voAwrRCgPXtangk4plQVtinkzlD5YkyjlH65O8OiL6ioWhA9vUPuWTS2x3/RIVWJGhdVfQ
OEZfkNq0FbNr3BC5rGlmyKkhONmcH7YSKpRscbLZBYk1hB2UgB91YPYy8OuGHCLlLGUdQ9FVaKeP
KIS3FKfOKnE87ZQubIyZOmgF+hBCukw3zYDcTMQoQMZ48m1WBxZ/XCzNSKiFKbGKukbogxUBj1XU
R5mYz1oUkIBUzRqlG/EMuW6tp65ASoRrmhOQqx36iDVO2gbfoam7VSRFrZ0wg3XZuwvHnHNqHocb
CWYLTqRBCpTOc7T+2fKS9hCFfK+Au2zgeKaYt9nq1j28aYBqLs+/UTG1fDoADTeTHmAy4AkiOs2j
Qt2g0J2wpMMNjC3+9RkawkaM8ybXwzOVPu1AEHLVAEWvQ9Wxzln4hpkzYStuKpy2W8LJKvq6in9h
0dz2kW9X01sth3u9orsS0tOlEyMe8KHfRTI9xELv2OyY9YZ6cwqAvJkRBKvUPgHovGVIIFjSQLHK
GJejIDBw5TCZ2hrObJ9p42/Yzj55hpzpp3Eu4aMEgX7HMK0BSEWXhP2eOmgWETFzA6OkkaEDpxfm
RUtq4loR2nELH5w8V1hhFOYsgM3gId2zm5uhw9lqJx1xwC5bMTMYN0kpJX4/JMNZOK70JskOdlu/
1bw/p9Hq9qmI9gEe6V2sReZpTOc1tI7k0KjKD436DZHMdDBajP2Vk/Olx5my0owD28jpxWps4bvV
Et3E9jLoWIDJNdTu2V7GNzgCo62tIMD2Lvyh0DibRbovvalHoDN3K2ZJ96Nzn854WjvVfgsxDa5a
JzoLM/Q7MXzFsI8kk/7MAqmWZ09y8kOr+0XpRrdppHWm0CAzDXd2e4o6+xNOui9uGqEB3TpDIMAW
bpLIfR8nbgK4DB5t2hMWuO8mVmqnfEJ/+U41dknZe3Ji7zPnIwDGyWTgreIDriy4VGH/okQApDt0
j3UOQRrRH3v2sXhixAOMC968MywcIH02OCm7b8mUgqA32B+L5KPLk8tUm0fY1E5QnAlD3JCCSFsZ
IB2RDqt+MX2QtT7YXxUw1DWUgXJlBCX92uIyvbsj36c8Q1qfT86akuGpVWxbxLQ3p8xYs4uHoUi0
SEJdBiiHPzP1jN8iG3+UZzzRAuNzxzre5/UmHIJiPWgRERwOv2QyRaABOQm1tYN4uTPW4OACn6YJ
xrtnUhPp7wMi2JKhbt+TxEAwY1AqkpWCfmUBDmvd9k7L8XPhXXQHuLAt0HesEr3YB7X+mKXFS+Zq
tJLH6tykAakKMl6gi2wrOq0BqW4rG9pV+57W7Ysb57R/84Vv59isK/1jQN78SZgaiVgdcHpXkL6Q
9cxQDEttOy0z170gaVKBECh745sXO8bScAGB4vruAGGMgZpqRp3xV8p82IbhDXWIpaMPNy26NWyV
9ldqnXHbRF8ZJ22sQdp37rsSS6fFae19RFven+J0gyRBX4cNdSmwLc6vybmjit0nAzO4grMLISoB
q31GaZ55Y3CO8/KjnYO9Q3i4Rkwh2W0vLf1zfh9gjZk1OODFiLLD8NVAJ2nXY16G5yAyS9hU0Amq
OhB+dA+6tTtlYSd2Nc9twV7w1+bHoiQqJK4/D4EGEVuqO12B5hnt7GPQaSfo6ZeA7SnF+fgJiRBh
ZwolI4FTYhMoO78ZaJD7Hvj6pI3HU0MvfB06bMpLIok2kznd5irQXgMr3bqWogZDxn0QzvBqD/2t
5wJ71MooxntOC7i22stkxmT2GS0xZ6KLVy0j2KPqnzmXhzeqlFvw+Knbfm1VTAacjZq0YH8FIuMF
9/awm82XQib6nR5NhCv2zWJC5JhkEe6dYRpjQJlLtKLRvUQ129egn+7oZse7OfpiN/RTO3wT6ymC
H8MUwi1q9kTBEPsMjPmQmao+Wo7l5yLf4ImG4zZ8RZO4tmiBkArtOT4ercfA5IujqgRMr17KR9fN
fgOrRHhDNn9KsuAWYBeIu+FWlgdQLSyeLUlZZvKJvAHawc0j6ArdN40UOF2t3dtzXK5URxluTwHE
tq6/BTZ5KU0GAJ4iaYlY+IZv6Xrqcwg047izjZbtv7JoEZRlDi60nCjUB3aCaXdAPZL4teCDhQyd
tI8yOoChoOtnDOfe1Q9O9+yW5bA10hmsEbBGJi0enQVJsdS3ftuE4InqNtnWtFRkh+qCkbEPlwed
XvVlmTMG9ieLhKQbE4rBagrVdra119odA4JNEOjJwfTR7XxrI6+8AYP+DGrlnHW4GRm6w2kt2CIU
mXXXaCer6w7wjJeEqVVd4Y1SDU5XMkSKnLglZn4rx2XrkbvhEyTuT5kbLRVz8C2kLTPgTl/1LcQH
jZVFUKnqxkPei0+lDXGJDcW4Vm2DK5GkjzhNqNRpnwWe2E5Gg9LmISg9E6k5ixBv7mUqaT5Tx745
cBgpgl1v3YNHzusLAT7ZCkXPJ1vRt3ROBu7jlQNXe9VadLHm4kbCsIABMeCTNQZYAPI11dt38Bov
qayQE2A7UbSO1qM0FRF21X2RJSCnWozMAfSbvKc6GYf0tu+TJydQF2rSNQ4EnAm6wAzMvG7bV5ti
2T9ZKdYy0+yp4iwmfcNgboqkKChHZL4iQUhfmxZptiZq1VVud9gUlpAU0cJVCyvERF1qDXdhVdAd
gzuWmlPJAI2eTMGiO85JitYQ51JB+jHxs+vR7a3VOFa1z7B3ldJahWoISJW4JBgouM/7DFsINhbv
FbLIgxt4xg2pz5yX+y6hMVtSZCaw7r0huG0M8xEBRHjINSaVxHA8eWzGfCFw0c1Ts/EIJvcN4P3r
uEz2cWb1qxAhDt9fG1KOcn3+zMzXWeZPBo09LaKNmyo6jYMs8XkWaheOwWV2l+DfGmhDlaKSoV0N
h2V+JbhUoTSh52eoCBteIy9Kg1Jvtt9YGtw1iyREW1paKy83PmX0ldeiLVJQb7eGy1x5hG8aEzNe
60+Ta+wijVaAM9kwVrPuLZuBV2EHwKC6ypPJO9IIhcNgkx9Qcrqy0xXCcRLLv5pVZgBbKb85vZlw
QtODTT2GDx1LIhYXY+WR3LFq22Xr4uj7SFK9MhFdIWaTOyeNWTfzg6HNN5mIv4UWZ2E9pgUXkLsM
lHOVxWzFxghiNIyMkZ0rX/4677O1NVcduw5mKcH9YAZf+4Z5GSkYrBkOkgCy7qddqIbPJEhsuoFp
nxR1e8jm9FZNWb5x+Dgcxo4kvtk2Dwl5BLsEVm85OTvXDSlSppG9v/ml0zq+aHr2Al6aZGKdUUvp
O73aAx9DVNm+o4DDP+5CNPX07jnimyGgIq1cczJPppUdAXyl4nPGZPolysm2VsDvB0NH1E/jclMn
o+d3Vo96RXd26RgzInRZaFLXPIclPhpUKALD1b6/D9o02U30uMDON09U/DYnaqfn3SC/iIhvfU9w
mcWAaeTFCu0c6t5dKkbMYfPRZS+5QWuL5Cr6VjJZUqZHy8DSlsxR+xHAwq3rEga9/H+cMVLx0fGb
pnnV6oydmF0BoGJ8RAxzexBT4+y8InsEUPyQprlLycR0lCkLRI/K2BheSy7C7UxLXuaSoViZoLVI
GKUTf+c3HnhAJyzJHUBcflD5KxVUcdsN/QGJ9eg7DFH58ibbedD2ZT1/EWWPM0CnaJ9XDHHA8Nn5
p1QxB07NMzv6uvdOJMu8GE74HhGxOUXaCAsc+UHMec/vGiOGoUj/y4skSqjK5hOZU6jYH2y5fQWq
sqMVUmoPtfMpCQ0H3SAqj7abxd0YwkyyOeh6HGy9RtA0cx6jnIaQ41YlCBH0WW2hbvSOM/mEHERJ
6NEBXCnplf1mkkME/rov/Cpr4JXWtNLqbhWHTBU9OtI8/JPRynID9h4wHq6bTbUEPSXx4Evmvfvm
qSJW6mQiak6zpvGzziByOCUBIv7SZ8U9WOdhXSzxWQj/bFJo+LbRwtx44v8xdV7LbSNt170iVCE2
gFMCzEEUJSv4BGU5IIcG0EhX/y9o6qv3P2HJM56xLBLdT9h7bZ6UHBvoVlWT2DuJJI/E0C6j9yE7
QjxMImQJNY+LIJfqqRjRcfjiT9lV7sltu1+x/5LUIDSQlXqnohX61dHLNxhXZpg63og+IxluBHw+
Jy0Tjk5X+kdmlm+aQ+Rm09R7v2fj29xt6i6SfsaFMJP6D466RIr3TkOS0lN52J5zMpvljF0ahyZ9
eqK+YuIPwnmNBk0Tvuqi9E85k+kF0jQWguieajhz/1yKSsAIyjmrUziPzmz/axMvOSbFAo+U8BLp
N4GGpf5WOc5hknWxjdUIvQKqNjCLZedOGmLpNjo3amyPdjWxykQBYDlPVT9rv2YwVNBCqKfy0omf
J3+fehz3LIh1wMrpcAJxFG2tCXhr756JqTyVytjUg4kwwu7eRcXseKn7ANvxDRHcrilxHVUqtUIv
JmiFJaYIhoqJsOHR9Oo29oHc06tnA4nOxhCV2IDK6pk4abtWo+3IsZsC5PevPYx+EjTjJUyhi3ad
C9Gx0lJoIp+SFeO5n92j5dBeNWYyhWi9IcFp/4osvRtzsh/5YO902UFtYs9Wj5JnYym2jM/I9JtA
ui9YOY/s64NlXCZ+iB6KuDre9S1ZZtNPjisvwAX7TLw79wC8rV1RO7BzpGdeuw6OV9HzrfY75WSH
0SHWqxWUAZbOuFdEXO0ZNW3XFwlKdEivZH2T41JFYfdjzsTr7BdfGPLBZCvnajHJI7DCQy3FjDgg
eQdtU94tDPc3k+v1x8SZf+j1bm5ZzeUAXjLN8yEFb7sKyWGRaV8VSKCgSQSbWFq6RPpUBbPXMY86
AUhBEVG4DQ/69Jxo/Z29sbk3ZfYrXbwnn7ETI5qYaa3J7lnVj9pWMDPIYbZ0ifgEjgfrzq9pyu5z
DSlupONDWEw7qJPoQNBNGka6ui42dWjstzdd0896pk5uYrO+8s3yojkRJhPnYSXxvs4FZZdYPhRv
dJ3oBG9/kGsxRS38HA0TyeogrsSQhog22tBYW9W+yyESLADVZVjXzKRwPP/QllOnkjeOiTVoyNz2
rBBPVZeuycsKVIPOYUXuUTC2sKj9UzGxtu0yYKfVfO2N5jPVrEtalM2Whd/rMmTVyZbtWc2ZfxS5
+4cgVPRwBoVuyax8M5SuHiAQ6VCGqXdhznSqkvs3S70EqvaEJC9CXxNbw7HSGYunuTZuEkHgjRch
L9bsh+NcCkgxJIJEDH8bdYDNftDzhjMJ2daB/jeI0JptksnqtqNA2qPPJQmuopdQpuu7Q0K01/q/
KM7IFRaNz5akRGxE0UXgKveAsejNrrRd1nraTiMrN2yrGc6nbf4FZK0diLjUcf99jnLVnq2TU5Tf
1dame1KI8ip0MFxG8IzdUnFPudq9FcZeTMggMZBSN3KPISE4WYyRGDdC0LLb9zj2+dD6YMhL1zvO
i2B8gg4mdeYCKVB0TOMxxIlDmCjmJMCAfYLW0jlYycErkCqCmfxdJy7EdxMycIYBWjdI0dG40SSq
+s041k8GY88oBaKoaqfZZQwHzqmXvvHmk3EHI2FrDvZjBFJnkGkdMCVf0f+vC+1HiA/IRFQI09uY
yL9kORqFLMODbJKQc0bymzO7PJfj1SH9JxHL3xKwAOfxHErEmTwDP/POfe+dJQCYaR0TRW/ZG9k2
7qSkai+pAJMXz46b0Guq36D+7mlj2yE0PfRjM0Kk3LpJLXse+qXZ+WPK2tFmCokPmuSa6lHq2r+o
q8Sdiawh3X3JurTQKKR7JsLGQHZuGSxd5NzgwQC+ytk1l9wcfdJDS8+idj8TU2hO6KHMaOCBd81L
5oxZSPL4jg7uFQPxr0UVf1nBgPTVyGCPcZuj4j7RR9lBPVpuoMfVH9mKV3dq2CED3t2w9NwnyS/f
RoqQKp1NfoGZc3JjdciEtfWg/FsLSUiMwYfZkfu2KNH2WBFC13zqt38VZCa36ux9Lwy2FZ4CJrBC
NEymiOx+GEb4OImDnNyWbH1cbSl52xipCXCVyM+5Q0l67V2+ZzvFwRyP7dZNOL3hJLItiZ4z00Bt
tRantvfVWtMlWdtVHwX11lULXsj2nC/Fv1Ra7q4b+93Sn7skuiUNkmkkLn8qRRjFMHxSmCFRGsdw
sKuKCrJjmiafpyz7itdZAddRsZlRNIVRK9m8+DczpW9F9sPeJyfNFl4w5uSlec8ZM+qRXe2clvF4
HKutsgh2rXobjYJZlwd7eI/Ab27Ra9ebnCxhmfrVobDq85RSlpYskHoXh3AUy34DM/ySi/FR667a
Nn1LNoeSnyRXkqI3E8FNdOZFwzvRacw9NYhm+SDeJEtyVmQfefLP7Kf4MI5c6UPyNa+0+9zFXGG5
0W8eRGcfpT4DwgJMSIPSZaPN+T8YZFqY1JA8IHDWnhYiuz0TWlLuJkc9uDI46Ij3yUDkh6Kxfs9u
gqqFfAmkQYLKckLtcdSGdfeslh9ln5CeI8eE0NDkY7ZtkOttT1VmkKvmPfdm8pcsgvOChwUlivuv
Av7a8kFQvUJgTBYt2v81a4rLIWTt62/sdYisV79tAgnfSvsvYqYf7ahfBLFbLCAdhMZe/IuV3ugn
6GgzReK7T6k6FUjtJWkUAoJuOIzEWaDUIy3FysPMEmhq8zMjKGBNhBf0rfPLTyg1sSMdshk+s6el
13IdiPdVZuzGXrW8S9O/HJ85M5T8wyticdi54LFRhrc+jZK3qX355dn6Z9fG2r6yJsqLxt9mE5K1
WoivnOXRbhDL+yLRCUxMubQSBWw7EbgzVMYvNfVPEVJEA8bH0WlQXTEGIuLBSN4i1e4MlE/QIphD
RKxf1Dy9qYE1GtaSbvtA4vxRGWTiArQFNTyh3XOJ7WG2ZZ+Yxae3NNMeJhG7Dg/0ZvFV9P69D8cg
/GL0089CkZwLe7DY6qr9y/b/jZ9aEfbobwJBAc2/y0hp0WtYIWlpBMH01lj+k58Zt8TN3R0o4Bax
g3OsLcNkKcgH0Kp14m4FDS0r3ibk2D3hGzV21K0mxUzNOoBcAhLGk6OZZ29VziciwaIcpp6tNjqV
yb7j+6E4TIJiFh/w6/Ng4vSrB/21aus/Axd4GMfecwsfIFT++LYetZv56lnQtjvYhcbCbsdye1Az
TbI1vP4OI6/z6ocJ9TFUZfWp1QrJ8KD+LC1NF3lt9V6uSNZa1udlIbB91OyJAGTFxboQo1uraTOo
G6D4f1B4vpgWPnDQLjz3aItbaw1rLC3i1K+6la2j4YiQIEdMLHyzrTshS8p7nWuktr8c43WsCfg0
3O6ZjZYKSjU+Um/v2CK+eJ7YRfTkSLFp7/Iq2URj9cN1p7vZOcneIwSibdMzqL1pU+UJj4pehIW7
bHONEI7qxasNl6nzQt8z8/RH8pwtMxoZ8gxc/gZEybRbubKc41VsWRDJ0cGiiXNY8hTFjWUezEaO
yMroKTtf+hvfrAKkBHcdgOSB9fNJ52dP3NpJF1O886uUKfsat2xJ+YOMuy9UYBytCQHUc1uxfyXR
MBPsIiKfcy3NSvhIA6NTzZw2U1droJ8lnlcuqiFVR80f1xURK5jWAPGXJ4FfJhl8dEQ5War2MeV/
oGLxSKqJuUVED1EL916hvbdtk0RrX6er8OUPBvDMTBce60F8yV7ST0wtsjxpvOIUoMrIsrDNsweW
rEfKp4j6vWWKuLxGJqbahmhac2J6gkvpOrJD3gwR9cVSM2qQefwhl0Tsxmm5pU32Vudb9qPFET/P
fmHrdm5xrusGIzeBT4FahctVePJc9lk4a0u5gbyYrQYqTLhqaULTLdpzXSGPBdby1CDr3yEa5/jT
TuC+WdfrZKzzvujuhJh3kkZQx1V8W/XQMJsPViv9p8XTKGK4Bwc6qDlB0M+13dnkpRDisxEmDaVf
qS/DWsQevH0VTDOy+IEqlKu90NFdz7FOhJn3U8YqDTKtYuwNWjPQXOQAmaGOHnOmk3D0qx2HDKzZ
3UuSzMcs+RIW8pZmbaxas7/3Bk2Xx3pyEy1mhZuNrVXfXFzCh013Gg8Kn9sQ9/OxcuSHBLcrSBTe
Lqqibt5R7K1Ev8Ye1M7TMoyEmbHN5oK4VHTHmFTan80q6kfjG6gkJqzI6ZpdnRG86amw8OetuZTz
aanebKvCpp3xg8ZqcBetGPa5O0Burv50uHuwL5U/HG956UaJANDjD170Nmho4hA0usdhHg900K+9
bb4sBP0GCyAgIkn7dyh6+yltoYjg5+BK2Eaj8ZY4wzsMbdZ2xMxNsdYcpWC/NAxx6Cbum2uW/zB0
fzIjT4I0729FPT6RfRVwUpB3YWikzPGB3GgTb4JE+e4YBvhytgQ60bMZoOeoVe8Olugrqgg/WHrm
Hp5L+ptdH+pysbYmcekoozpSq7r0MaAd5t/PW6/QqVPxiHqUEKDWVCg46TcN1QEl2fROJYVhjIus
iblNBx3xdoZxbl+RZ651xj8WbxxTQBM2nf0+ARHUBKgqNx8fRsqwk3FRdSkt/zD6N61lx0U2HGP/
L0Ayz2KNlrJHpowDlL52budAY2W4jepa27QEkgjcTTvbrb/8hPLa8rJr4skjHEH74jNMOTgTq/8F
6vDEZcwIySePT/oU+aBQImT2fasQCZYiEL6g0hB8gBqqWDczNkNHq6ocHrCBgHTmpIJsNRdrYI+U
iHJ1aQ4VQoKYqB12YmsnZ1m/rd67ZYqPtIBubrPtqFCFIrFEiIb0NHQlhXLdxWJfrLc2rkLYKcpl
BuGNVO9Ambh7mLkvnb+Kj+9sb8DmM7sjM9Pf+cQPbwajZPaqfk94WHeV1nxZJTHnxT/hQnXWOyMh
8IzMT79JtW3mJoq5PqXTWj6XGr2SNrHJILzx5DVkuKtiZu5r/8bGol3LbrrO9O8H9Po/WNywWHK3
fZ8jTizuydjdkt6hCtSDppxumFOK53xJn+cqs09Wk70M2m3yp4er5poOKD0n+VyGM6lc9Azukfi0
jxFxy3HK223Z5tc5X/iYtgm8763jnvU6i/az3Wnkd3EsaNZ7bibVnnJz35CajMHwMrNTLjpa3sa5
QbFHoponPwZBwDkRWv0EAQJX2L4oOK99AuG9eIxxzk1PpKigm+YnNaDQ7GMeRyLh4Z1yKIrsACt6
CG1sihu7lDzoafkoyVAJ3QwrWwKZq7AOdl7ODIKQe83ecp1GIgvVNH25zT4S3nAms/I0MkxfP/sP
O43TZyZBPH8eXOhLKtS+cLN2R8pCx0/+bSJyfkvQRmbaXhAr70KELKZYrz5Ct/leWsKPG9QFMO9e
y8ps7+JkQ2jqBl6X8oVRxC/xCmsQc6hHSegx6mf4npSnuQZIozRWfYTYVYm8zIgADZWA5Wy/DdtP
DYSLvU2UuN3rZ/Q94ElFRvCeALHZRVSgC+PYqSmPiU167VpqlNnQbmrXYk6zqosB0kABM7jsM8+7
Sqr1VRZjn5p1LdAM6jlPUMyyTF23pSTjcgZsBm0lg6/BRXhxEFeY1K6GtVHkmFbofwJbE5+YXnxE
45NPMFppvfWs16yMiAjI5vtCIR9Il/kKXPReghWCEp8SeVaOT5NyNpNVZgGECn3nu/FLWeTiaDXU
N7X1C/wc4wZD13aGDX9rVumxxCsKqGRrkkYb7lt8A9uxkj7PnYIBQ4+RE1kaZyeth/S2EH1au9m6
r+QN8wQ/aOxgxq1ufumj86ewMC1njEi1yC7OfE9oKx1gfYIJPk0+hhSPQcCkHzqzGc4oT/Yk9/6W
uNWPU0vMp218TzB/45x49FR4u46rNdApsB1N/WrccBnW3XrrdsiaJ/La10y1YqJANpiRbMjLZI+G
T3/dZcq5/WpL8glNH22JJalOrLLY9mnWBMb85Zk0XSneqI1ElcA2Yf6EE1oh6mpJisWjESlgWdzM
B4dLu+7XhCiG4NvOgdyRLewZs5ryzClSuNpUmljykQAnWlgbPR2YvyZQaoa1r0ZjB3Ag3vhdg3TQ
sEl6IJxn6bgZml5iV+qKgbXZimwnptexKKlM9KamXv/iT7PjjLpkyWlmp4Pudzh05pFukT9tY1jE
x0oyMdE0mrn5R4tlHXTRqeLQ4bO27HXrXjPtY76k0hANxbhrVPJDteJfkkuipjY6gLcwJYzutiTQ
AzgVCPg0N/50liM9BHEyg21vk461hkhy0vjG/qp35mcz8OHR+W1Lpi5GpC6zZrZPhabbDKApxfK+
/TBqz9q2fnplpOyim1IzdzrKxumVhKw4QM4PV9STD5N1wz6yXZQXuf2KO+9vZtnJ0cY3RS9s7meT
4TrDVNyH4+g9Zbl1Bp/iHXA8fILWhKvreGZ2yxmDBN5syK2eJ/ktNljZTnlyN7TYsQ9ahbWlXV2j
i00osi+YquRdm5BByVWTx/7eGWreVz+vnscBr0g/6F/AwyuGR8kJtUkT2CpCwGvL5zHyPKqn/Lm2
+2s0zfLcRH3XcMHMr8qWGtt95iOsak9csRJavoanBJ3QbPTnokjqE0EKbJBic6lw6PU+cWZT6UAZ
yf6WuZseHX+Z1o4yJ30CeUHVDw+6nhZZwFgRtWekP2VOwtFCPMSTwJx+y3vrJxmKelVc+CwXRy9v
f6MLjI+zM12cyNfu7DC+GjFhqVl/NRAqgrPbP9d5o1+7lAimgcl2xGLl0GNoh4uMaJJIkI1sGeMk
CG63TEBQKObZvB0WrTr1dd2ZKDnj4oAk3t+xxZiJX5awkdaX768GQ49PLXTV//3zVrPLPUb84pBd
6bK6Fymw+Cwo+ANCoQIDEc7DnlAS5fq07wYbLX9vkvg8sCBMEj86FuQF7qVP9YAKHYsqSIgQtLy6
IygES5jy+3AesXHJs1+d75hbSn5jqzEk3WC38XApptFB76m5J286QkgIeZ7LL1T/nHUI4HKtEq9z
uaCXt9b+u3OdV7Pyf7YpMMOhM5c3q2BhoBt5erOrZnmD0n8Y07J/kNUmfpje/lvKx3ozfbbAcnz/
JzXso8s4+2SxmyBhYBrszcapTq6DCtFYKcv/3y+59m6adN9aZQ7PZXu0YqN6OOsLgo76iNjnS0co
Yc3KvkW6V5+tedxDRkKmZvjgUUV8U2Xv3gbLAooxRQDzenGOKt8+5qYOr3axAAOV3mlMKrT4i1tA
EbYB8RnO2YDLeuaJ5wc7ce4SMeWe//cyDbl3HjIPUZebkkISc1JYnt0fMeXZjypX4ma44uDL0gwq
okQOKZzuHw3udhIrrcc06sUPgCo3Ox+tJ98rElBPw5uceeOFroxDSzDNw4HE8lxF7/m8TI+OzPcA
rG5HZGTmXjUTyD4r1i2QpUfjlBE57Fn0x+Dp9eyiPNngZY75Qi6ZK0kpW8SaZeR40cFZpUwuupFt
T3VyyIpcfpLsyeCiLd8xmJ3qwXf2OUaPsExS4zPFLL6pSSfFVesiEPaNNU2yY3eVds+F5f3+Zmgg
0Fttvj+IOcaoCqSAFBl80MHsI7nMAVEfZGJkB9Xb+uX7pedD9N9X3780WAFs0rQ5GAzDDgTF+Uih
UCL75fDDnxOIzz7bLgfpQ6jszkG+RzAm1gjCXnoxvpmyJRKRS/oIanibqEadS8uR1/+9uBEf6kqu
f9/qCH7LQCPyfy/xKk8dff3aohs+Vt8WeZSxHa0RNANhW0mAkWqmFSCCpBiJ/USztFVIS255qta/
bnMWMSvHjQ7zM3B8FONIo4rkIsrugCU9PtiWdE5alxje9vvLIa2CEj9t0PkAI4yxzmcOQS4IBxxL
13TPc4H8jrCx8jSunBZNRF9QhJq9ATzs7I2Lcc60D7OBnLD1B8Iyudi1Dc9y/0zDho4lW2FBSKqa
izOf52hN0tUYzuqTCXLTqfIn12J2trBzMLhtvjcJMu1PJW5l4qGbC8J69de0nKtb2uK51peP2pwb
gotS/eFxviFP97Yl/Ma96dxc/ENv/OUUloxpJJ3cCMvMfideVn9eBhCDs6bQHZOlHHiV/2sak/Ts
YBtnuTCzKozM3VARXTFgIaBsSGhjyqZeXSxHUD/I7SbDfmqayjuYJZV4ia2PhJoS/d36c/h+iXUk
OEpOu87WKT9Ws/BgiiuKevNorx5woszyNdc4exjG0gUFfhWg9Z//HRYF7oFlAsZtZ8UbGxjmBCsF
RqIoCIlvHoLvd15fOrUZoIjyFloI/LESyTO7q7Y7mK3xluNMYvlllXcWjfa24pGkIiIflohjPOJ5
dc00wlW8KZnOOr6bYFwnrh3rWaQm/hmtb3Q2TFyvS0aqQWbqWIRz9UBAniAyc+IHirnjBCjyoPlL
SdC6ZgS+5qZnoi3mUbmkjsKRFjfRGu3zfy9j3Tylbo18uBqRAMj7yAzknrWLzjw79ffdsnyKRliH
3omqvUnpx6TMvZedi6RXVyOK4aW5LGNWc5JNx6yxijfeqOQUQzXf4QkoD4U0TqNl6W+hXfbOOU7J
4SH/I7tMdSuRK9qfeTMyIBTWyN5JvLYiHn40bpuFwNJPUW9b70ba4hXkSrUrZ9iDFKhfDIe1EZuF
tNfUm5sz7h2HEs1LUX5YkyXCrmuKo9Nnb0Qt1Tc5my+tMaa3gg9RDO/laynse8a49gjfGr9UPubv
NjUWCatdtUMmFxC5WJytxStoRD1svRB2UJrzS0968rCMPRH3VlADWzmOCz0QcndO7RqPjKoGTFSz
Geau69xraTMTHruW4a1s9wol+K1A5HnDRML3ovQ/IKwWaOBsCwUtQsjKvLy0SYMuye3MzTeOKS+8
+M5YD0cpg6794szOa5tOIvA8bFvlXOYXqZX+vk1dSqVyOtsAuLY8jiy1sn6+5d4b5sXxWumOFhQj
MtEy14wLT2HnJ2+9XmtXCtHh1dIUTTWZarNH/sUKbzRE4mDqmcf8MKmOTPpv+FGxKJZr/S9H650X
O/szKopfh8F0g+gCug9eORMhJOdEgk2uzGh06+wqV6QDPlTz/N/hk4NfgArZPxgcvjJ0ZZQYjR1q
nISYTwPVeW2BZSZF6qdA8mFafrFt11ZiUnCiFkq7Ex/Ngjy9WBnsY8ZjUub6vdL6PwYhs4yTLOPS
prVOxdg6L6bMrwnOa4RZYBtsrKuudHB7+FN+AhtQ3ZcsKbYaChuU/hgNHKP/5zYWWiz+ltdZr8qr
ghhxaEvrMZjYjrq2wi9UD9E5Ga1jKuATYkNmkDcAMxEegYpt7VDGVz4mWpFuxxTrf43GZIOFzAy/
39jIGx6WPuKDl+VyjgiJ22OeLKnSXGvLgR1hICKBHYy0dkks0PAcDoxBdSIrJpJQ8dhESCa65ndn
csnHNAHfJ5TiLNxRAf8zjdQPk8wDV7K4eA16LzoaSaUFOI4WiuIRA8TcYcRO0s8YwsVLHTPApvhz
jy79CTkSlnH+ftHKbF0Jc0JnjwFR0pPXwbG3Ofo03ypwihtOaBSFfpoKJuQNVLUpAVxhMBL8Pvzn
ZI0S63gOPLIOEWso4/z9Mpkz/bdfgmzsfcrk3EjZ07eas0/s8QMNB+YwINen0XegIyU9WmbPNE4J
q8TtLKblMq4vU+91p55RpxNBZ6CPdudTto70cjD6gtmd0KiJYjZDT1z03WbSRUteeflRwCi74i6p
TkQc4z2yhM5DCoCfyNqBSxYFBYk4RI933XKb67WMHuM7sB9/X8cGOZhr79PBTPtRAb9YTY1vwA2c
62CI7rlaDq2g+vs+cqakOzmql9vKKJ6iOeqPjjUyGEza6aaPhDV6HEX7vve8vYbuVd+s02PGYaxi
ojIPVW7MBxU3F4ke4IEEXAsaftc+ttChtxVRCJUUmyKh+OiGrL/4kxjpxYqXkoMnxNA0vlHQyF3R
LgnTKQFLZ5gvmF20fRN1zg4DiPsYPA6IJV97eiel2RRJKISZ7s1ChH00HOx2SB5VRP3Q4S6uMzcg
Kaq9dC2Z5tZKv/jvOyeL+ee0noDId++LY1JjkmIMBCtJAO2sJZ6GPFhmmNyqtplCfX1kDIwch2L9
pVUMyX7WUhkgNYnOfCHRrOdwfInrUtmKiXY6RcVXwy7rIrSbPUPBVDeRacTLXhDrRmXU5hfWntkx
ltV7bTOonBLPOmWlyC78H2l/ZWPfdLeIQrfoJ8xA5ZuHU+6AW7Cg9QeD480o55toia8ZBC9fFGQD
fI6Lcp+cmvmFzqQyxqj39P3MuWZjhJnbu9dotKtTops/2sw8jdqkv48IqghMsF8w0bZPNpNqUwgw
X1SlG7616S6KsgilrFcVL14R4stIRol/lguR8o5fLAdPlzypPLAMBLPp8v1Vl1wm8bV6gRYRp0+4
vsTdoCy9ixxVn6zOUxEZyHz+7x8jjwPMBHaN5BXa+MnZZnlbnlQx5NDvnTqcdW2vp8K6iZ7FGJ2C
dcgG37obndzNNGdXpmj7TmbNJVuZeVgQorPbqoPttpQ8sC3CCpo/eL04vxLBcOQ4CxdrFq96PXhn
TD8iSJljf86DG3LXbUtCs589ptJ71WMWaEVDsMKcRpfZUfJsLu1w97K6PHrU8rCc4+H+/SIN6xrr
5V+9WJ7t0mXnTXHpG9O9iJboPMwdHCoHpY0/N+eUFIw6c6pzmyn/2RHj7vsyGBdJsvX3U6Zq+wO2
2ZOp8XEw+jx/lY7LmxGbXogW2N7D/8yPlu844QQACl3zDJ2oVYHXjA7xzAVknYmnesH7RBygwcrc
7yj+oOchlzSrR1Yv2ifTT3YWjoj3oloykugwU8k2W51UbXz7fhGWEd/62J5PLcx5lq56WJP6ETBA
hPuZwjJGDpZpzzx51BLAv30DiZ6h0PrW7iJZGOKZzqSxhFrsa1ttSPOHZb8WAONQeAvuQ2hBPVvS
PcEjDFMamVNC57ZxVgYrn8zgrm4ZOs1ZUkcr4l/sXA7tTbJ+pvHAAm4AgbEVlB1t3HanhYC4y7S+
CFV8cihMXDlpfm7cWu78ZsHcjQ7jdaZqUCR612Lyul0zKv+A7eZZdEZ0ViYdoI30+tThPd18Z3t8
x3hIV/6sAM2dHWtN2MBtHkizTA7DMACyQTy1RzKEMld38bEzatq5IICQvlrFfRQ2aOnC2Tor6rqN
uuLuG+L2DYLKB8IB00Gfz6lak0VT2933OTsBUXQw1trqTSo5xkfHaTx0FUMdlH1RnxGJxeHgL2NA
AmW9aVQ/7Bomp1VtlreydIZnbE/NfkXDIB0yr1HqPDPi6V6shVlGmhV/KX3Hzxxv0qgVBUA8UnlX
kJJmEMXIyE6ejNH/l81We+kT6eK4YG/Ffnc5VhFKs7I1ktCYPXm3O90lxd2CjyQSYBdzbDF51wIt
q8qnKnK8UMtMgF1kb2y+v3XFQJsxZZGE37/EYMOJViXMeXukFQiQ8tCBjb9RAlsT39P1vyBO0w/r
0bHPueHW+KctpLBCQzsdWXBT3ci6ceyCfpDAFocSmy2Zct196CGKWTFOj6b33yxC+Kid2MMbi4c6
YVXUB5bZigvlmiA+PUqPU1K+CFkf8ogYo6Uy4ldrTLiAukzbGwWSwdpY2rOe9HKXJA77eE+ESjfT
D1SkgCkQaN7mSfuViU7bloDQ76NLfsd6oGpgJ3NDjAwgnps41s/CXfKLlogrUvd1nrrGjaaYThzu
lFAzEIYsyupev+lKsjiO/mTfICXZF7RgcCZcO77aZspu32dbjCq1l/PdFrn1lEOOdzSqFwjgrqmJ
Q5GuwR0lE6uePwMDIUsXuhdGKpZ1mrtzU2YCdKSuMFk862pgC7pOtehaNkxMtJuh+hcynHIOTOej
E/MCtB3XMf/HgUX5kb42Cv9rtMyqDRYGBbhf/HhP1vyq2fTL8WCwtzxPpselxjnNMBlco7X8nBew
Gt8YKGX698bS43MZOclJFJTqcSeOZlz8lWoIYydDJw1Ctts6RT6wsK39JzNKs6tPKMM3ALU1B8AM
9nLofFQ5COPrcKR1OX1z24TlfsqlZVOIG3vbSa+/QBx9SzBA3gi5pAXtxNNEnvRJwhOx4nFvEYX9
xAMwghhaB5n4+MqT7AQjRyn+dGYNbiEfk5f5S2Hn2BUVv1PT1XI2hNq6A3dMA4dz7g3tTVrMyGA+
xexBjTdyV+I7kKT0PbCYN58liQY7E9HBriSAKfi2IldzlVwV5xr4che6R2+grQw6I/We/vfLksD0
kw2a6T/yWa4TGtSwxsXJU0T7RASV6psfhon21tHIPVBAWnhD7S6w9d7bmz6Xb5cjS67XgmLIZQyK
IMP1mjY/9Hg5aUmGKqx4WRWrNwz+6f37JZ8pCETeWGc8ydoPxEGbUufj7SZfAFtZwcbdXzPHmziQ
4XMwapJkiUROxpj5EYwrKALY/sKowpspNF9ua0IfeV8aBu7LrIZT9FeO9XBqZd9/sKHmWfU+3A7j
aVNE5YvvNRehJ/ThLUlcUe7bKL9le3D0/0fcmSy3rWVd+lX+qHEhC30zqAkJgH0nWZLlCcKyJfR9
j6evD7oZeWXaKUZGDuoOGNdyAwIkDvbZe61vddUlyezBIOnGakbxORcVPi8rvDNThvxG3X2J426d
TQIwOxLUluTG1NvWLH2eO9p4YNvlu74KHs7TW2+LKBwzjgHVUBGqrxVZTBsPfdUpZHNMNqcFPW1Q
p10cem90qtCMWxakNRZNFmP0Z6Q4m2iH2uwoDFutF0uwLICWBSFhNkQ1TCqZKu9VAaZHKunfM6Oc
7rRQOYJZVU8Syn4JKu5fv0owyCpSkrsidIKvU3ZHC9V4zjSRZuqQ9K5CRNdzS28I9qT2QD8Nm6r6
BAavc/LRUO7TCKqhwPh8B8UADCwzzzZMnhVhLDcVJh47Y33PoPzcE7YMgmz+vzBiUPj+fz0tP/y5
vaM2yJQjLZQv7y8qUTJqbKBimn/UDmZynOeylW4ypCybHcVietekk3gOeWK3UQ3QlCc41XI1Ahzo
RHRi88tkARigF90sqSkuPdHirhoz/4djlyPRwZJvohnYIzEyFpEKokHviXNKg0nCScOOoOkV5r9C
f8jNYS9NCDpVmXJoaDdsTqOdOlcTZc+2x6riLzrEo2cYJE/4jAWKARAVoZQ0h3ik+u6Zz68TsNOu
VqJgV6CkYIUwXkssNueOUrrwf9J6DC/vL4xt1XUwvyEjU6yz+DYYWD5Dwe8umoInMaBjf0G1zO5y
rsriAb5KLpFm60fpjxgtLD32Oj6VmAls9rU/+lwvvpCG6qCWAz6deBb0MF0nLV05ayjPjKQjYCzO
7Um0Xoc6Ja/J8IsnW20pphCsmnd6w0UsBpAO+XyT5HF5YXvlv3Qd9VgFBwp9Qr0ytCJ9IJmpXqA4
kJBRh4gKwVWIU+MMg4BpoTZMiT6jCgFmIocE5FaI5xr5R9KBG+xQDjqQV7X9UKA/j43ya4y7bakE
rxVq5l1FhaDV1SUT8f++18FdXh+hIbMBEFpLRbxV6Dwo2XCJ5ndsy8h2DVSn9N48pxvEaFcOVoSa
3kBo3LNKd0W6o+bYMRJyYcRaG4IfxBdpCvL1+4OjDpG4eFTeTiLk2y7px6+qmDXLOrUYd1BcxAKk
5noiAK/R0OlNqoXwHGP5FguWzPFfRfI6Fv1gVV801JKQTdKdLKUCLG5HL/1+kYjoAcYxl74YmJOc
qKkl9/2XnUwwj1hJ92C44CGaTNO1YDBfyqI7hUqXP/Z1Ua1qwUSGXTXRl8Acvyu1pB3rWCOSSKrV
YzribsrQ1KzzCcme3eZD4sSjeGAWjDNk7ouWeV1fZpAM+0Z+Jmh+fRlkPdnCJgJMFhr8Eb8R1l3K
x5kK7V62hhGwIL1Q0lW172I0vlCflncNquY5pp7lrlgD8EyREhf1qTZYYIQpLFapTG+cRhSO5Tmr
Ra3ZkAFDxoU40nnuJ/MxEpRDO+npjxpqlq/KLkgg8Y66XbpDTIHMX0R5rVpMFAwYA5cqn2WQpRV/
JyNr1ZUUjaLC9MEkHnTfqUSkT/NlTY1h15lAhhQkdMhhW9ktlPIFWwjOwNzfsPSY24Axr+1PRncv
0rchOUl5YoiLgEXCIu/XkbyjxZI6E27c81C8mozAlnBC+ieKANjUhlESFT7wAYd53rqtnIcHAEfh
wfRyJqV//1ppo/uKpsX6/Ud///z9//KgYaYigFWyUq93gdlouJvE6fj3i0FE/dHQvZ+R4Dfr958H
ejcwJJBeRbmJBSLwknQ3oF7ejXotb7xWle5gkHYP7fdKRiGIgwCnZtWMZ6400zpTTBasatWJbHCs
v40Vfu3AIxH4p8ab95ymqqnXmL7W4kBpARFFu/M878DDYfzaMQilzpCAj+XWfR4h5ZGVn7mCr8IX
W/VBjnjAh3291iXQX+/7VST56qYdDDdnbsvthmqutmgZvjclShHux4gn5q4kqOYSeyvpET51+6MY
pW4pR3QTJD1Pdkgp+DrocCE7GnbvL704wNlAYMsFf6AtsLHy1joY8wvpjAWZWLX8xvdSBbsvE5H1
1+/gkF7VvYgR/F9/GtzXBC5gogzp6uI8GNNPGh7y5v1X7y8lyOg1j8OCJ00uFdih0HJV+rDTpSq3
VQXXZYfzF/lApWxpm1/q2FNP7z96f0nIBOLmB7dz9RuG1zxIenmqCtDbZhMEZKkqPsSV5Mmcynbb
iZ3qcHUnCi35rY/G8hn3Et3/ydc3pZamz6OdzPPLXNWljVEVZ4pVOsOGrN7VSsfue5LURxQzfMME
sXgIjexuqkw3b4vxW69btYNVm8E2vL4NbDp3xNF7P/U5z2hvVNz36jrKdqikl3noK9smKdE7Nomw
ILnGk3CKsqTTq/qpmgE7MDlr1v6ITAKO3Bscq9l4R9TZolCqJ1EUN4IPPKuW8nuILPWSyNsUlmbF
0BtQEyP0CcvYIqrUcxz5y1JU3gb9idY/W1PZiFZJgwuQ+hJpshopCOa7aKvISKcFsdoas/uYkZaF
jjCZ11Q0qgZthCp4ZlshYsnXaAerrYEqQEEJ4tkpPDSMoFPlCtGLwiR4rYQmoDsm44hW7MCApKpH
uM8tyk0TzRzDbQwdBTBF0Cz5TlTqs9c3SJpqcn/yEW11ww2SE30GMRBJsCYoi7G0hgVDZGWJWjKG
szDb0+jSIXtvLrpXMgyf/2IG8pMWRexYgvkjm7ufaosonxH/spUquB1sDJ2ypmYLAvbIvf9zoP+t
UWcu8QczpQFSXHVZecRxBdOY9p5nnUZSJAFimuZG1ONNqIIsYQBabBNNWZkwVZZmVYIoGfb0MLtT
inktj1SSFIupwZhqyOgI08CZNLbWLXI0S6oBYmJ40SMKKJ5k332Ptg05Pg1SiNn6qY7PHvK3RSZK
xWEskCr7atOtG+zISY8tlAbkdqjV9DI1LBch81xSEffjbIG31GjTeem+brN96df9sqFOX0zKHG8d
8oyk/2aP5PF4JI5QUwPYzf1zKyjWXiRgpDBbgCodu/ywwKlNNUPHUhwWYYuNNzCQnbf5JpLEVT4Q
fKKateDmmgjWJxxKFnxMXRo0+mWTlt9EEYBE0pHo5suF53hqwZ+gtSlIx9CIi2Xgo2HVUUkPuqJ+
I8Fx6Vl1tKynCHiwVG9SlBzrPMSh2SnngNntgxno+C7Gll4b0nXFQLSoNd4ZrTDN75koOnnCLL3i
icYmyBXj3tqUnXyiB5OsGEYuBJD8G4/AtE1XCnbFnsY2yRnA6AV+bUqAgIye+RxU6bJRFSLFJ9VY
h4UdBK8evvE7D8JlT5TlZmphBagmp9xgD9xmDR4FP5IWySz7xiujNdingNDaXWbE+x4iY+U3tEsx
HZVjC+7FNwbArYyfx0WVDxXqifgOugGTq7T7CcbuGxCOEYSi0rhFOZyGApMcBtFk5lhKKLPs0Rie
TTWAjBgb5qxy3ppa/IBgT3UgnrEWdRSuvfbKJsqRZe2njibCtvSJkmZw1SmWXKWrm3lISqAym+CF
3BYqVrLUFZXO23oloskEYByTPnCLIAgZ9U0UcUr6EAuMjjPFf8ahSqsxfyWPRXWNXm5PCjpSQ4WW
OBXNK45z7bFgocwtZUXS11OUYhatRgaVGkbM7RDKz4KBjS7XtbMfSimmOQzYQqC+hobBlQ6EbxaN
Ujcb2jUpvJcCqjBlceLGFT6LrWRY8clih1RM1l5i2/9NCZpV1ERE27P2gori+6aWr7XZvXoxU0gy
Q9pl55OJUYzlCrTA98DIXgYtmUEgMxgJ6voyQM11yOdbwRQVydHgySJ66aoNMOCnicdyR8iE0xpf
CvoHJyWCwO/LoBag2LtykKv7MCRPjNR1ACok1vAAYKmSC8g2CryvEp22PuKIELskWdQ5mRG9SpJB
t6z14oVomGOo6MUZsjo94wjAEV0NQJFV/LOewT46c0S6uCT5SpWBBFvbNKLQbtteP42Zui8kZPDM
iM6mDKdctaZw08gEiCPvnv3KlBxAQVEadIeWbKpFHCH9Frv0jgQdPO9e8Y2sNtMZS0yg3tSVdiDL
zlRl6hb6IaJnolRBj89qniOZ2merbUKn0P1dXEpvAq0fJ+uLNXmswrYaTW+rc+vR1JkmGwN/T2en
ouzIe4TfLWpkwOtvAvBH0F/WrmzMEE26+MQ36akkJBn5seWaOhwUtZYMbrU+A8/KFaulys5lVHxq
jiJN0OCJtOlPmGuwCsNlVvqYqSUZ3O5jXQCUTdL2Pi4Fa9t4p7LCaY1PpFiiKkWFpDHBsGKQg0Nv
nJISIs3o92jgWHdc5SzUPDvoMfl3lYVWUmYgT70nb5RaSDaYDHHxB9VeTDLrSOATmb0mYQ3qXeuT
AAFZ/TDJ3GtSNUYHYRDehqQ5FbjPVoVIfMTYS29Flj3ReUEX5cVvRds9ZNX0tZrkoxLgZceiU6jI
n6kIZ9KpAvfGYpMdQzKuyuehAU3Tiv3XctSNrVTjTev5OcZauLYJFeMkce8E+bi9WFPOIL4Rs3Vq
cH8YzZoJu2P0obTj1roH6MMuI6nZZI0YCiDEIZ5fRaPQbyMkYWaU6Rvw03vd6I866v8tOgW44F64
Ta2BhAofp0kjlNm2DcPWTTO+SzFu1GFkn+GV6THudRcjw8/JF89NV5wkP5cPZh1vy8pf62EmPZmz
PASZToJcOvxmWSFvKhTsiN+77z0/o2nFso5mTqaFu8iFMHIHxROP8vgwSiPi0mCvGSLixJw1WFaw
KMkqehH46YJ4hw8P7zpu6PUQZi8WHJ9IaA1Ha9KlKMp0m+W8WZkylUcp9OLSG330ZY3mtLibD2rB
/j0DB6VXMnIRJCNdnr7SIuyOXYO2VSVDgQbW0prt+Igsbfisl0kn/mIyokuHCcwb9lPzkhWESKS6
6tapuCoS/5snFj8zbUDNBBaB1jtcCCk6ZqIarxkoLGJhJQgtDV7idh0Z/8WKSculE+RHKHWRmb/I
UfEtHLofxaChrMGS49Ks7REzj4e+AhFrJMUbjry3SMkuuKFwIjATWJsDFWHXWIz3rbDYSkNVbKmZ
GCEfSvwvi8KC8KNU5AsgRNRck1nFl2KQnyTowli5s8qmu5x4gLezOPewPE93iGtxUMfZOg4Bkwad
eYkSRNFWboFkAkbhyGaPCExDQaap7bIphk3a0Z01JPJhPArBu0pldiCJ8CyJKI6wlTO6uoQSOISW
9ulS0/xdU9Xqphe6lV4bS70yp32VxqirKks/aQXd2+kUIJL92fXCBQO40xNH89CwclUzgFLWv/C1
ro8lMvspgfKrd6bbvzW+1DiyCtShQUWSoxRuOqvYFDJmFXUI9lGd81L6KwN77IRf62BRXC2auCPf
otBdgrwBNArid9MvpFOReuIJfHdjCv7agiG5lbLYRU1F6TNOj8EEYZRw6G9YfoR7VaqbjY/YZUFK
6VPD2M6OPemOBoKOGE1L1ihNtPVYm+AUiMQxuEvWDGqhGxeQSTxl6E8prlZyx5Ut2+X/HfQMhtR4
Rqg0mQvWkoBzvKiRT6rPKNIFgzEXYmoXaIhoPUJ1YmJSvzhi9VO+6Hmx6wxoWINio+6RFeS8g0QM
fRCts9DYsJd288RiuMIoc+3HpCjk050ee2zkVXqOt/Jh35N38/fA3vdkXplID1mHpGRJhqxBvrtK
5kV4ZYDfw6BdTSTNmC3gnCBWDcckUYfpF7oSgyciokE/c2ouNepmFAJZa97Lo/bi10tTDhWGZihP
4nA4fp7uJf+W7WUqmsgBJAU7pM4I9tdsL1Ax7H3Ghnfn89yIowFav594l1ZzMRdyKWsjdLVUdNJY
He8kpfk2jOGTJgUHHjuCWxdQ9ei+7bEOSKBZWEkymc5yKqyJ/xCfJnw8eJGLG6FkqjQH5P1yVS1T
1E3ZMHQSjw3aaL++76rWQf8kLei994EJHNr4iN8b/Zk16nt0Wukdi9N3rKTZeqLC+ksTAy8HPpig
khyEe47BtdbTh6tGVxgrfdubVr2ths5BjRR/UeX4i2+NKXnG3k+GVq3LKt6id0zFOyyO4l2LsUuo
YdBNmLVJsYCMIJYmkMbksRO1bt9mUY+XuJZhP2iBrTUgQTErAYNUiTPIc/ACnhnuEXynOz+fBrvE
RUGhpDitV+bnppXqey6ACriLBAihAPRVRwWzcIkOZSJm4S6Ee7hEP6dhnexDluwBJk1DBvqig9a2
rsFywZDD+1QWpsmnq0FlK7Ghs9dqdl0GmSgOpXnAC3eTmHkHBBtrgxxbWx9DIMRZkLb8GwTE67Kw
inKlPkx6HqzUYPSXQaI2Lnr6cqsVAgz++eX9l2DUHyN0jO7fP0qCLHDpnT3CamAu1sS00XhIkEc1
/633v//+V41AJ8eA3BjVm4KTPr+UGRZgWW73U1VgwcjZmkpgum1zzBhvMmZiDZB/lH1tnhH8L8q5
mVj5vXlPd4hwDwnYuczuJ+6aEUg6L0kNd6IlsZmVMzq+t74KSRk3UoeUxKeRQfRyllCCt0SRhDJd
hRxv7vuLLukP6JHVFV6pyMHNk0NaKY21VQs/6qhL8SFD+iD0Mt++/1KNw9PIOMasxWE7EcbcNlq5
pldLH1U4Tg25WJMiHzoLKSgEsa8SteBmDBSI7VIRkWgAZn+oR/0iVwXSDZOkB7AT3v79JSsTIBVG
DdZUDYR9KubUxGJDcgx11qXqCwLWASpaQjTdT1kmIyicZNunlpIC3/jmW3KPbwsEiuKT0SMPjJqa
sl/qIck1CR3vfQVqfDfyWRALf5aLQ2xa5qmRc/Vcj0cjVgVXaxtraw4ICvqqAVyr6ANbak3ZkkYD
5b2oxv154Fu5x6NMSvWo+fAD6qpxGYF47WIyQnXfsC8T5mEpVq9k+67D5GFLB2baDYKfHQkUKxkf
Vq9AR8kyNdIGT0axlMte2g6KhZdUHoU7uiWMRemGLon0jGhUE6eQldKwjOf7pJnvjsyxfD1Zk+SX
P3VFFi98xltKlRZ3KlhBOBkTUQozSICJkrXXMEA4Pcs5iVolZHwyxgDril9NCfCF2snYs+BYnxMf
t0Ce5YYd6PMeJkyg9dUGQrYprZeGMVRbGbvtguSFmgjo81iZGKkj9BWMY8PtaPo/a54QqFPG/TSp
KHlh1ctySVCGnm8aM6o2slVQmtP9WgtjWB9Dr8ZLmqMk80qLicn8s4j1hvwyrCdVbbJVoYRGAWqW
JZ+roOwMwToSNBfzbotgj4bih6fFA8PsA0WDuvdUDflqkj0zh9d2htf70I4qDIFxnTqViiVyZO/p
zYmwSqGyPRGz2glJ4VoNaYYAQ5BeUVOMX4MZl27lqQpbsGeAAyO41gasxqjBU6RU6DxNK3jDtSuv
mVsWmxSKpN2z3CzrUYDp2YvFOVImf41ldmckVn1SwkqjWC3ihzbgFhGaba6myR5xYeR2tSkeBYM2
h1lZyVYxUPGqeX9QcIFjSVUIdckjyDbjNjaj6LmdAc5j3BrEGEh0NdA7YEdHyyF77cu7D4jA12kR
CU/EDQwwqrbmiCgIfqzWPqL23dFws9ZWOhirUGzeuqBLL2EylMeM0PJFoyjtEQWj6oyNEu61Ph7X
ndw95x2dj67HLDwYA8HuGE89vX6qs6+himTXV9hjVH2SU59AwEy6Y6O183RFyFfYNbqTqVtbL5AO
IREqJ7LIhc2YmRWBIsFC9BRqB6hZR2opJnITuw6pzwT8b1Xnpnk7X9B5VKlgTBMIU6D/r/8sYAvt
ox5qVOP7/baaX1Q6aMu2kzUHmglPUKOU1gzb0i8TdO61wYaDbCBKRcUDzZTIMIZAY25C8jFsgXbB
i9CtQexkO3o15SrVvGnpj6iV6PGjtE7Tg8pVeEp7D6Cp5w1bBrXyX4m//+c/CQD/8l9ke/8SGf7v
ksTnd/PjQ/z4P9/d/9cAcMqezwLAX7Mfwf+cqZuy1zr8/ksUOH/zryhwjKXqP1RUqJbItl8xZZO4
5H9mgUua+g9DpmYlrFgzVFmy/pUFLhj/MDVLIf4a7Z8iy7JO6YgYcA4DF2TjHzQYJcPk36SwNDTz
P0kDn2vQv2s93UQsrkmWzpZH01QRA8+vtZ6qmoWXiwRRirq+ZgMF3Q1sY5OucQt9uD7zdfDz7H+y
Nj3nYdbU//d/XZWVvx/qqqz04yjPGyGXLx7MEZdB4BI80bpySGnAiy2saH2djRtx1b9mnf9+zKvI
7rKCCt2VDVoHHC4Z6Oe2XE1+ubxxan++ipYhwRzDCqXyUX7MSS4bQtuLGaoIz3Ip7bGb2IntO/5B
PklLEl7c5tW3vRtH/TWc+a9z45uga7ixRc2Srz66OlcwdRi+fkEjI8K7VZiIxeZbTbIADgPX1LY3
znI+i+vvyscDXn2AsS9pCSxs7ZLtq83wE4d95ArHxDXPwtLf0NC7857QKKlPwjMt/ltfnzkJ+bOj
X32U9CMymoKGdulrnfFj7yIksPOq2uStuC7gRDISR6UtuMj+b1zpP32LPp74VaK4SKoWFBeudEgf
NGVfEMBJ84F5fX6BZWs+h8/OcX4jH/K2iS0Ey1EI2iXwCZXykmTtzXHNLSxIhaCLO5IQFqL/1Szr
c5hmLgpoYBLAm/TkkhpoyAY87uIhrNXFVMKJxZ0sRuk2r841E4SpmFBNHQY/2Iig6HyAOgjv7lMi
DNHxby0D1K3ku23hO8VM1G+n7YhPzwAMUunffIZqeSRD4WuYIoynWrT2Vpkssjc/0DZGYC2ycqfo
FOVWvPGt+D5vISt1tEijVAGu8OrpFOu9sS0sRlpeuunVEZwErfA6WMfJS8WeMYqfe8uzqwLYjcRy
MN6TphdKYF+psHG+FE9au/XpxqLR3OExx/ejPJCy6ehzS4YCT4j1pwwCg4FKOpCOKWjZbAQbq/Vn
GGgLmX9LHDNXEqu1DA/bik6GJH1F+dx4DPIVIg2/iv2qIqaq0OGsizLdeOsRNhZCyhLWdHEhGnLb
DDSltBcI/44+E5WFUyRrzCXQ8Mh7iMKQ95iyWf7BzwBoznAxxsHkOGRgbVr5CRcVlTQaQ3AqMrBh
ArxKnWr5qHW97es/5ISe8NcA8wQFx5QdGpXs3qhZFUZEsPMbQ3Mn07msjJdkYJJzk3+I+LyAiGTw
tHRTdfU5irAAtNxpZ3hjS4VbJqfnKNHDapRmPQ1Ik6zv0HJgzGlLreCfbTP0IStYc+wdgiUEQZqY
+oPUvkkaagWVcKPS6mzDyxcWNHcJgpiOUABE3NZHFq8U2d6XYTJ7vkNvle8f18sq3D7r7rCyLnzj
Z9A+thHDcYEgndSl0edSjS/SzlvRAGU/8g14H2Nzwwnp99Ut0l1yIAGoROHIZHOdY9cZPd5B4wKe
P/gao8A0nIWxfG/YLE7CNxH3uCEbD9OEwopmXxW8ZgkOBNpTipEdW3XkdGncZwqEPli1WzTjy2wS
7YZpANKFb3UXPAFwsykb+eCGXREITqdKSLyyVcv9Dj+T+JhqlWKfqsmF9LloQ4QYTCfkFKPaJOJj
as/dxAc9/gjwfhqBsZnMN6xjBwnNSkZar5KvGlOzI/ZqcjQ+gtOza8o5lGbKhY0jX15kPOwRit4D
JwlAQ+2fSNJY4Q9gB9ith5m8Mz4kEylGmrGU84nIxMzWCAI0+u8k4QA9LZ00L9hAE5D8wHpiT4OP
/au4sS7+2ij65xNIEikfJEmWRPlquSJuvB+USNIu5GC6cjjsjDJef74m/nHplaDr4+mdS6KrpZde
dp+BVNcukfqo59+L9q7y3z4/xB8LE+vDMa5Oo+ya2m/k+cmyBOJ3zlz/QrLTflj6Z3mBgsFYBKsb
h5wflb8t9B8OORcUHxZ6q8SjPJajdkkY6jr6MnKLF/wKi+Yxc7JV/vT54f5QnugiH5KqWjotJcn4
9Wig5QIdda52MfXeAfKVA8jMwcOjAPz8QH/4QnAgjYQ10B9UpldXUg/qJMkLVbtI4AhJQTHCH58f
QJmLmqsL98sRri6c0rH9mUqOYB4IQ7fRCT+1K3OTOvkheakP3jOBUDbRVJCrEETa0pLVjUCgBxWz
rd09BBc8RXdQd/obz+4/fE9/eV9Xl7jUW18KCm6FkglwS2CIqL9N+XTjKNJvp89ewVINA3mNLmui
eVVoVqVB30wdlcsYPGnEJ01BsmpAIzSW4gjSADEosiMLJWqkOJoq3Ph4/3B4VVMUSTHYNJBTY12d
JakWuHoyUbmoK2BUTrcmnvpEAPAicPLd55+0/NuXVvr1WHP5++EWEYswZ56YKxd55R/N1WRDp9kk
brAsl1BFF0TZLqFDrrPFD3VhLjBebOngrUqnvrEC3XofV5ecwo+7RuOcTSBcTXvUrBfM+UsF1Nbn
Z/xbef3LCUviXAB/OOGwinWZjBvlIvKUDnGZwOJZKulXOhAOg7e1VJ2DVFl9ftCrEQpr+NVRr3YR
3YSoaGCYduF5AqY7TwiFbTZp+AYlfBmkwo9BDhxiiuwkDuyir89AzQ8F+mYrH5Eu4CVRevvz9/Tb
vXT1lubF88OFiCTB8AGTK4wjAyQuL7ryNvZvnx/j90X/6iBzKf7hIGSDyEiWOhSDjuRKtrYrl97Z
cKblaDerZJ2tlPN/ecSrR5lBwxuKFKcV7QHgQMhgh4h7eCF+De60ZeD4rnbjQt78cK/WY8OqA6PK
uIfCx9ERHWWNv8cVeM5o28YpN5jS7WR56879/IaRxPn3P1zZyizzFB6mcpG8htHXccgKhKCZHSfS
jeXQmL8JvzwNrj7Eq/VIyxNwBl3F+dHac8YELGz8HJOCCf+4X/qmtdZr9R7xAaqWqdsZYvlc6c23
1oBLJpryM6G6w6IRIYnlhfIlJNrTz5WVn2YwkAA/o2NTvlvjdCSR6kuOHHIqKUVnk2Z2H0D/1Opx
LcG5lFT8y+X41UgRrZVjsYpKRabkNVYKSAqrqg5BmCA1+CGE4Fy0e11M4MUmbkOMkIhkIBlkJPYv
Zr9TOoKiAS8ISHM6iruAhmQVbcWgWNdt+JCW8zh3zvdUgIZApUkTyu6M1rysFRdZImVVtp4i4rtV
+oBB+tJW0dFIbjyE9fne+HDZ6Tbwn6SZKoAWg+bD1WVXLUkwdXEUTrqfuZHq3Yfi9J1CzVbDxxRZ
nKV/b8Y7Qh9srZ3cMZSdEO87Ji87rH38gShuc9XRfNlphbcseOog9wpC4xIstpUKf8ef3Co621Li
bSfwmkIB77JDCYac5jCF5Jon4qsmlEevpPXKM1d99uTv1Xjvh1+a7jyJ8qocXnAP2lFLAAEKuQdG
9KskHi5Wr7wEA3NAhSlGymxel54FbPrGRWUv5Y90tgcIACfPWtEjz/zgWGnR5fOVYL4815dPt1RN
kkwcPqJ2dfnKIO+7UI6CE85nmHU/JtpffdMvejJffCDInx/tehF4/7Q+Hu7qQRql5I/KUhKcaJTb
GngIAKhswYmvP6WrbsloxrTTcNUGu9iNbhz8agau/3bwq6dnYWq6ohF/w8F7R2csTONIfGiP+REf
iis4pW2sOlggC/baYBOW9Uux+o+bgFerxNUF6MNBtjJUzZcGvuQsvY7D0elRw39+oW89tq5OtU5V
tYn1Sbkw0gdpaiFqJ9iFRIvPD/NerX/4+lw/saXrOkH08obBPadjB19kk2wIm9UGiqVjOMxpmi1q
aemxWoZutjRv1Cg3zvG9QPywtsueDyjf56lpNi9h860fn6rm243z+73G/Vj4sbP89flhxWCvB4mH
lneA2bxMbHC0u97V3Wh76+t563SuioCGWaNZV5xOS/9Qh6ufBalNms+tj+xqwfznR0Z3XVFNVUfw
/esphWGs9E1t/tUfnugNI81PlzQvVjL6qAUCthuf07/5kvx9xKuHcO95rV5bMo1vig3Jtp7EfDn3
aX9kpH7QlG6W1YN3p22AxH/+8cm/9Wnf77a/j3y1ugEHkKRc58jE9Jzbo1wtRKemAFjCB3qrjMWe
3HI3tYMLUX3Fxbetn5+/gT9/pn8f/+pul2rUny0ooEuYvkJWWciQNiRsCf/dUa5udkkv6BFxgS+l
kLvTPAw3STUvbtwLc0n4+63+r3Mxrm518geIRpI9jiJd6BWRXOvfOI9bR7gq/8FDMEUA73kRe1Il
shF0heF+fqmkG9/+9yruw6LRD8SYJhDx6a8M9vztrw9+vDBtAD8rnBXod2+c1L8p7v++blf3dUTy
s5+FHDF+xMPtItMTFlhK1XPrUt4vu2BLmJH15cZ53rqW8+9/OM+I7PbCb/i0yAP8TtwHXR3yxuAK
2N6i2JK25d+8z+eb6bMvyHwzfDhkNyJkUioOOaLKrcd0aRKvk8XlkjoHW0x768L+ubb/+8JeLSvB
QKN/bLiwJcrJhbciE69aDbvBWHTLwSE2/aE5EHrQrpXN5xd3PpHPTvRqVTHIoWl6iQPnylZrjNcK
ByVF/8PnR7n5Vb1aPPoE+xlzfvlCRpeLa9/uJrvbhYfeVd1qFciueUMkeOuCXq0jcjO2ZQ+199In
b4VFf3/YE8u3COXG/vzUblxA82op8cjnU3OYVxegoViGCVCRzwkIrc+PcuvOu54nC6hc2wjG2wWZ
xLEFZ0yokI0dDngsO2ucrUq8Cr7d6tFc17jXD1jzqmaoxH5kxM7ZzQ+d+oh9GUzR60DsEJtdhIW2
JzvFsMDgs/78hG/cgObVSmOhZlfE+Z7vMhzk0Ulr9v70VdQeIuX+8yNJtz7B35aXuAdQwKVVh/Y7
ulgMR8Ir0JOK3dOsFzXbo4XQkB7hEnctwy79Ce78QQf6rTDB+vzd3HrMX7d6pUrDwmfNJ+7qTmV7
qxbY7+6L95we9HOzSBbMspbRRW2P9/3u1uj75ud9tQ615Iyoosm1GLfh0dyqjvGk9xvPJujCBkee
rNRddfCcW0Po+fb/ZBUyr1ahJLSiNE14WiIncmuZkB7ChYRAIXGntz1APcAJbnzBbn3qVyuSKHiT
6deUUwpG0f65VAGEa8WN1fWPTy42pIwIRF3S9KtVKEw6mbgh+iizExNqERrzW1+Y97L9t2v39zGu
axmGg0kE4YOu3mmuSGNHi5aqHW76fbbt18PNlWh+z58d76qyyfWQUF5lZMGLc9esGeGqJYho8+xn
oo1xgTiPGH+1X227LBhgW/YLWRuf+qRYQXQACYFtO5EelEDcTAndGEv9+vktJP3x2/ThilwtWmPb
/D/SzmtHchsLw08kQImUdKtYWdVpuntuhJ6kROWsp99fbcBTxakt7doXhgE3YBYp8vDwhP/Tcjrj
07aouLV0T3HRW/8NRQ27fgMm6qGza+RBzeAVIlQrt8Ha0JzZimYlJZDSlx9o/zEmIghLj3oAbZww
dKR4q6PLYWWuy1zufQ3OeGlomgghZSIjmj84slN5/WY6Q/EDtyo5rzkLK9tZW87UhVdExTBBfycG
Y+wl0AFjr+U183fzkXrx7TgDFNNQhGIjFnCJa6hWijnpnuh0D8wtjqnVW4N9iDYdCoCtB7DJVpZz
bYKcHTL0IhpVQYR/CzjWOFsFTND9D7Y2Amd2gilVSADdw4ex3TJkvZM2c++PcPPmvFhBzuaALzkr
bY7dL8zUUtDYXgbbeakpgusjNqJzf7SbZvT3aLz7Q5q5V2msyQ+d9lRDYJKgLQO2dWVbqDcmtdTS
aci26oZG+Yf+BI2KKJcoKNREPGco0zAlyUCPvQLZT9bJ6NfQ0es5F8AMMYI4NRTigYhXG7C8QicD
0QXOewL5sDQ6yUsPGapBUWsS0X0CyQFnRGMdqCJo05dBtZh2mQakJ2JnWvpcdUhJFT86dDIZAfQB
iDxN6G1OjnquI8AAUJ9UVz4EcaC01qEzLgXuUVOgmh1CrtEOVHDJYqk9QmUPvMguyG0jTycrS+rn
Lin+/711tUjc2dEzdQwwH+EhqzJi1m1wKgXRv/+9+cDj4hFeDcIdEQjGNpUkt8LD6LJneAjW8NM4
NSdlH++paoJubY2fLxZBR7s91sNKjiBFrwWYbvnDEGmHK2JIik50upyzC1NkZE1ZoG+T+ZAwdLvp
WD6lHpjAh1mCmhuS04nTQU19ZRt+hgA5a3s1KmcAjWDoI8FImB+phYaiE3GzIH+nFp1ZaebGceSj
+ecgoXVHi873F/7GzXI1NPdxpZyWKRty5qdat62BzAxqzdH0zIGevKMDUUaVemU/3XItrsbkvjX2
cYYIL8aU/PYgAKLgBPbkQ33ASiYk1oI1W7I2R844kqJIsrSImD/oosVmgEWVTak+ioGxKcV5m6Eu
CpyVd0ljD3iTu1GBrtQunF5VaQKSpkWV7aSg3UMw3mfwR2fI+w2Z+qtD6MxqErZD1ftPIdlD+WWS
w32iNG4nJltkXcyUCacuLz8m9tRQDVC/xK3QNdAuzbWoy4O2Hkq90NNM5y89ZKRg4fALsv47xHnM
vEs3gCx9VfX4JEXK94EoDs5grYE+DeWlDnAfmnYmpbEtV9iYQLnqKHO6vztWPxVn9fsWJActxqca
dqA2biE/e6BI3ytObQmrFbLKjVv6cmPwPmeLpn99bnD6BAqJrvFdo60btNQOYQKDGiWRauOiYdtu
lg6byCNsAsVYtQxUnhkgmc7tZIGJaw4TqNL4ahVIFKB6IijwvQgzK0CRCcm2U49QP6hyeth+LVtf
794AEl65LG84s1cT4ZzZoJdbAyc6eMDlAsHpBo1I7ZHRDuQoEFWSn1I6eWCvb1a+1o1b82rYxau7
sF4qbjFdqDPm94oho3kRnTlENfsptCtwj1J4rdBYhyeJTntoCw9oEyrOcv0uLN72P7jBr34L57LW
XTpqkIRgfjXU4I+CvDxVdomi0pU5L3O6Yzs1zmJDfgL6r9WyQ+HZAbUMUIVgoTlmO3rDplhb4bUd
yllqAEzEEiogDNxpiFlQeEJo7E1RSBmkbNPCbKb996Z8nhHIViIUi92frHIjWH+1qJy11uKqSSJQ
ifxkGyBrvgPq2K5f2yfwCR0t82RfOWoozC+91luSFMB0G0/Km+GXqBsALvFBcmpvLXq7ttc5a161
NbjvYLf6owF4PSRPIAC2qEYP0hvIgKY+IQKod2vRlWX7/PnZVUVGWlZWZZkbVdajoBQBb4RDD4VK
FAFGLqC8yNBEm9oztqsJmmVl743H3SG9APGMStODpf4EPWzKc4m0LCpCoKJjM4qiw43Adrqr70tv
LYn3X4zw77lyRjjpobZVJ9h0S8EjFHq9xIaGzY7sUE7lSdv7e2zpY7k30889eGFEUGPeigFNma9+
FdFXOD4R5ooOs4Pt5KPXPM6sXIK0roP2QBSwPZfWsFl77q79BM589k3bKG2KxYa4dA9VurmBCCsq
nVsF4N4K1c6o9ejD1/sTXwzFnS+scMYTelREBfkF+7jVIfML4Pn84/4ItyIIOL5/f0iFs1WUFGI7
lJjX0ncCjMq8hahXCPEOpB7iY78T0U7mTVtUzAtgPXtrjtDaDDnjpaPpeQrlZYYqNcsYDWzDiqu1
nLp7a8jZJzyxtUJBM7hfTznYWLiCe8AoOysUIMH6eH811zYJZwGAJ4KaAMNilqCraVLnQpYBDITR
7vXumBSVE+aJlakrD5UVO6BwdkCtojhH/wbzISdjoYbGRIjX7QRUgq9kGtY+1jL9i2NYqCh/GeHy
+5kCO9MsvNp/dpn9vR1VLsdQdhCnjUXMpXfDjbYPd6O8bZ3Jbvxhk3fb+5/rVq7mcvOr3KFueoog
zzKaPlJPqF8b9tH1Egrf0e8cyzYUAk3INFo9tPDSaicrv8J5XNme/+Wh9XvG3BnXQ6hEQmWd+d0O
PbebcJfvIXi2X3dlb5XeXs2Wc3+CuQGtVsDniw75tj1XVmRDntLrzpGzZi3/y6P196w4s4IC0DKI
0H3ky6PToNATcqQmqtXACLERHQDRzYHylbMasr152FWVAtmkKAZKnK93KNBaIpjrmGI+kk1PoeQD
GRhc1WaJjr25XItI3zzvv4fj76Uo6AJ5LDCcpPlot7JouAvU77OYOFBftFBdjVaP9p8cwosxuT0r
gHot5yoajmotMBsFTy8wXFfOxU2f7mIMbk8SSKoa+mIzl9vd2ANXui22+v9ys9/0mXR0oYrUUHTp
84RemBStK7s0EIrcV/LY66EYLAfKU4W4hiF1P6ELBgU93QQYy0RzvC0EEDpRgLromX1/xjf3jYHW
Bh25C+WP9oaybSGzEKe5L0hfoKltj+JoTnjt1qP8OHVrod+b/gzqvaELTRDV+aPJITYIbUM6ZH75
Bo4My6y+tg1mJecITwWwN2wBDCHUZIFi+SwewO72VqNKt7bu5U/grkUR4btiRKWlX/UvQwgB1jKz
FPDA06JxOjy+tKTd5+Epkr7JOZ6wBh5L7FmD2BLADwcGfpraPlGIQM2F4N3/FsuVz1/Yl7+Mu0Rp
1zCjirE4YTC+LGKDlaK+VD1Z2eS3LrPLYbhbM9QFhjJSlsP2b7pItUvpn1StLJ28iCOixJUavDUa
JCR2Cw2ynpC936GC1Uk9/SB5S34ROYvt2vX8+f/jVu5yPN4cgeQOcahsmH1g9kzo4MEhJRDdg8pA
V9mQ0YVMW2xL5GPoofuok0MkQhULgvtF9HOkP3voN4HebsOfMGfA36vpRY1Oef41R53GArg1VMEL
wICXNNEPsg7QQRTE3P/2t27kqylw1i0K4U9PEcl8uNZsCwE/wUwdwVFtCbFrBzVfq1fV57Ps3qpx
xk4qklAWGjnzC0fc0Z2xBfb3VTHl5YvtoDSqmtQ3vMilz5C/3hincjO5kgOlxNf8Jf62Mv8bhuhq
/twdHYXSRNSqn/0EyqtKO24gtvVSUuOFSSCtie9Li6bQBIcBmhBq8G3ucQKpiHhKc5bm0YKB2zA0
693/Vcrar+Ju854awtIylfkNJOrlCIIobN7S9stY91amIOupnwMl3IVTeUYPCpRxvLIxgPk9a6gS
yVWygbS/U6hgHVYtRKnea3C9kgHULhRUsOEl06G1ko3fI1o5igHVVCPeA87pSiHaSab61LPiAWXo
m5yV+7Klnq7pKzNcmyD3DEHHlKiMAbbdAsoWk8FrpP6xKDeR7kflWmz9hr+u67hlyHLnAc68/JiL
O0+JaS2qbZb5ohw6ndh7EyQzRaghQ4fqH/jTV2NxVi4f6AQoQz37gO78HOvGM5bSIAP6Ug0Kx8Gp
SaBmAC6jLB6g0Xt/28g3LverwTlvDN5hVrZRmfsqBAnzaTRLKO9nmuY0cuxCrmojoE2aKhDaBwNQ
01HsIVKvFpVTEPjRgm3Q9llemhBj6rWFCtluSgLJpG6R/1nZALdKYy5+K/yR648ypJ1KCwjb+6XW
AsMDuh6O0QTJZOBqQJIHzTLaqOyxhWKyXLxBUBOt7NquQ2Cp6s/31+1WcOXqt3BGMIbuGSTUsW6t
OziTkzpwwM7o+EYIDU1F2385Gmf/CllKJQnHzR+b3IOgmStl+i7R0m07uAUE7nrRrTu89UZj09H4
ayCt1ZXdPw/w3K+XXmUhUqsFphtA/7KR3xjMXIvmz37lMNxwea6WlbNiQWkweDZj5rMtSNce3RKP
uuJmrVvihv9yNQxnS+QWnchGgZ00EboBFadQ5PMktSvuy9oonP8mzWLYFTVGCdLKFyCe1ugHQ1wp
Hr7lqF7NhTNVuSg3ea5UOR4CPepuI0twl8WTNoK1tF3INhJzHmKr/0PmxVhM0x/38t9mEgnQ623R
qFGay1AD9uswgijn1zlAxW+EhkEI4iMlaqkQCZ4T1awMXIkxFFV1FWQXyD+cEY42kZ8ylZk6FC5P
RiWPlhBriL5Ch2nTVgQpNB96Zka9l4xjXQrQLaBm0vrT4vu0iZN17+FUQA3KwGM1e9Sl2NUZEsDF
KyENIEHQwMqtat6hHcw2UuGpUMpNiURc1yy5utBEDh/U8W9Qt7dUNllG/9Hj92RZvRHCCre1bI31
YRwVtyhLiA1/mWY0FzfIwqU2ZMbeofsItCWaM4Sf4/gBYqJF0QjcjjP0+yXQhqNtBmHDIX2PG4Ke
JPEpH1tbHo6jGjoqERw6nfUQGiPZVp6Bu4OcpVahEz3JXDZB6E3S0eQmPSQlesaweFIMYeNA2jcA
Ga7Ylhu71MAtp8ElhIaRypf4Cf3MxlRXmd/a0GWDuoY/oYUQvGrdrh0IOFpDiyaT1ejD2rDc4ejF
AgeOKMwPJ6ckAHVawMAt5dSVJziiscM7c7ILGyT5lWvkxp69mi93XhpRzUg3aMwXRQHoY7zcwhIi
beAs0W2Zz6iOqleM2i2P+WpI7piMhQqBFglzjbbDL+IuR3M6S17yocK2BRZ5vv9JbxjRq+G4O71G
AIlSEcPlBiQxi+jY5rXTKLLbsA6uYXY0RtGtxta5P+ynDitnDQxDRUgH2vyaSvm2dYqGSyXt4+FR
S752yVmCUvekt65RBUiU003aF04TP6CzEWRzoj1DMPsl15W3DkCsrJ3wy2o0Q6NVBWL9bjMKR33s
IIib1V/bFtH7qQieS1ZYYq1+ScunKuy/ow4GALrOEtPdPLx3+Q+SfK/K45xCJTBc+Yjctlla3BQJ
hZMGQWOPTDXuBixqjUpKR+XHsS0OQxscJOMhoro9QYFEGNkJ6iorI/I+xh9DcpdhhuaGRO46yW+c
0ZZsdMSDYIHEERpr3Gi0opf732/tjue2TZ6C8aEJYuZHQe+0cwOrBV4PxNMXP//+UPLy07mtouvo
CUStjETQ6c65T8Bk5VNh1GBO9rIHkZgzMVCNKGvS48KzF+T4eUiHBxlSpah6MOkkPk5N7LUMqCuR
VCjhnDcQqDfrav6Bns/3mKVAD6VQGGuQXo1sIwFzIl1reb5xrq5+NOeFQYuUphNUr30gbzaNB/Ag
KhuT3Vpm9Fa69mocbqslGhsA3Mxmv5VAu4PioSDUTjDH3/JROw7BryKv3TadzlGf70bdOGZGSzyh
i94I00y486COTICKIGAVd0B9DBlaXksoRaQQNEDX/VM8oWgG6YGo+FaQDOKSPXR8fbBFkHwtrPtf
mjs2S4HW1Vy4PZyO5SBkaT77ArSwwzTfFeLbCGztMBQ7BQpAmpF790dc21rLxXPxdIMwZwsGxjIi
c/tF4DKIVpI58rI77+1e/u4qoFDMpnZGl7anqECWAyAkJKjaRqXG1FkdPBMJah2IL3eS4QO3hLIT
zayGD3HUPbyaTG3KDrERvFeTDGFkANFwzf+7VeBuObFU5npS4wzuUmDOKcRg3u8PcOP+vvqwy4e/
WOY5SoZWyIvZT+eXLhm3BTug6GdFHuTWzXk1CmeTMhp0BQuw0uoRoaYtxEFs4jQuNRffYD3QdCv/
cjke33VLO3XUgQGc4UyLUJFH0jzzoC/60Z3/BxfoRgj/ajDOCOp6DyTvso0WezIdQ6c3553qQqB/
+6++1edFc/GtxCKT6kmM4aanBw2gJrUFexj0zfuj3EqTYT4UPgDRdR2aAddbgvZaAT4FhUsH6WU9
QULASJ6A3rONYcsohHr6ELCmM2hLK5sdopo3T+TvoTnTnKbgdc4jol+kJ7YufagaVLWE7OukvOsp
tYZeX0iMz2Bie0OG0hsGgGTXul2z0SH4gDSA16Xg+QBAbgA7B40CwS+0LZNPBHIMwcZgz50w2dC4
sGgfO7iVN0b73qf5MQQbQYAeP2AZ2S4PBXNskjMrmg8iRtD3V3/FhfxIR7aP5WYrRswBo8SkSe0m
ogRNiuQMXc4nI+jsGAlMyO3i+UScOZW9pHkfyWMSzHtDR7uTanyr+y8hiqhppXsF0FIldP+ScrZI
z4A3qbaCnm5IgWyQAFilhq4v1PaUw6lCO36ZoOQCT6bB6DZxPWGSOEDGdALhaBuPb1E52zT72oFY
U9HkURh7U5cCbxYHe+hGjwaB08biUYx/aLnsiZphxhFx2zjfZmBP5gIIpo1ol2nlJAnxRZCWihhI
GGOBBj/JIzok89zV2/IJENVjGGpWx77IAzkqIHgAc48/J9synl3Eu7dDTLcNmrlYhkJpwepHkK7z
1otASxCK74myB/tWHKBGqLlK9gMeBggHraUJFTj172PyClHkDrV7ojKZKchW4SCbwqCg3nEGWsEA
Tqv3oXTn1HL+ZZyeQ+T+O1a/Bl0EJenyyxgHbpXhgXn/ZCzG9uK++MOR464kraJa1NW6/ChIs6tP
CKpVsQXeqVXhrKyGHSTOkftjOO56WmATDL6s/Fg0rQnhcKvI2t2AFY3asTSTvFmoI3aVvVfxRx29
GUbvst7YVLKemEoe7jR1TcLlph03RFVDjBawUJ3XJgNLridGjUeX7AGNZaP7xQL+wuls1F1Z0P/+
J/fG5Xjc7RRm6NYjFRIGn0GRQ27Pm9FEPwCiSZUfrzbociv+6eVcDsddU7QXoUIzYXpTB/btG9NT
MPIegbRfoTbc6seDIvDf6/j59wtLPuP1SuvRYP4MUxPHsR/qYAcqYh3ZtZ4MPwbyoxX1yVZT4Zsx
g8CDnFBSncv0O4NwZllES1hBPCdGoNi5iHcYK82mXXM++JcLvx6fDtTFz8zwKMvrWEdBD/PBFYTy
dYltDjQMCKjoQ5pAf0lRZThVhTcKqtNkBTWZCjzr/XN3MzZ2uVzctTBNAZR8c2wDBjuHnLQpfhj7
7iWDBN9mRPNO81w/Gr+Uj3JXPKVPqwncWz6SAYUhGT0KKNzmQytDFxqVEc4Zdr0GmS1QO3flOXVQ
Ne/JnQloYGYVPSLGa/f9rdIOJK2RwIBoMFXRpHJ9EydJFkwywFx+BDKiPSIo2L30m6DejRYwY4fU
Dm11rXL39mL/HtTgwvPaDGH1PMHeFCHbh9sPBVzVBzpSzNCJveGcHTLZLJBFeYvPCaTkouP9j31z
sS+G57yPBKJ5UdFjeDxIIF4qoF9mGzF55T1zqxjvcml5bEo+SiO0RLC02L/ALNJfi8B1sCUn5D8f
MD3jwUDMFWhnSwf4a21DLxv24ib562BdTJJ7GoK9rohD92lHVQ+N+ahfFd/jg+Dlu9CVVpIcayvK
vd1IoQsSjbCitP5Whf4gx6CHftz/arcct4udanBX4xDLJGoNTAgSYi10Q8pVzcbbd8/FmnHXYd9C
p1/JMY3WHpzZHjxmR3ZwaB0Aw4/lcTVZs7Zs3NNrrkTgTih2yCgdNH+JyMeObpPKlf3oQ3RR6GSt
S0SsDcpdeHmsAgKL7InftN+m6mVE41eTrLx718bgrIooqjKa2/Ct+uZNLB4LHaUGT/e3w+2PBZV8
TUQ8Wqa8atYcT5DV7RGNHnadE25S9PhAB/yMuKUrbwLHWLlQb1vKi/G4dWtBB41L0O5QGo9Ole/L
E7OwDAtuICR5t7Idu2vltDfTmJBn/XuK3DKCBDvrfUJgqDzhLbfZ05Bb2rF3FAtkYYAfLThp/25V
KWea5QjvBxJjlsTX3jR33qQW1Nl82UVwzzbstQjW2hQpZ4sJsMqzomKK+hFY3A63AGrPPajFlpsZ
BegdiidTn6yYK97v/cs4/l5Yyt32Ii76oanx/kQvJIRjF0kiqC/uYk+D4yc/oej/0HqhvVZheGsP
XcXbudmmCoCeeBPDl/8y2si8RWZ1hPz1mfrpswL1o8iZVhsLbpzFqzG5uSq6krCK4JzoR8EHGBDC
+K/jBo+l7widHrqzug/d6h941VeDcrdPB/Q0sLAYVNjAodos7d36oXhDCgtl59lrs4YiWLYld9td
jcddQIFWayMJsLBt8yCyGiLsLNrKDfTWkKSC2iNYoS+iGh4iY431cONaukxl8L4MATHGoEE4PCYS
WlIayaTs/3dXrkbgNg0NgTwrpmh4VAbm1NpDF+XAvH27f/A/25iuV5CIIpDziMig3UXkkRURMKd9
WOnscWg0q0WxbV1XLkSi38A4/WGMwNdrcyIDCwulUjWT9xQYYTX6AYiU1ajJd4CKPmRlQmIVUvdI
cChxuhmBoKpDRJnludinou5lovSeVN1HN5QNYK5oE8P5ExGJp1DsROdWqJyGDAi38Jn1ta+z05RD
L4adUQHnJkK5L5rmBWVuMPVxfBCV6gTpjdRW2/kBJRxgoM8QTBwSrA6YmOFY7diUHose+JweovtS
udFq9aeBLmu5/yHXwz7Way9WoMdeVo+6kD+zOHeHtn6ok1cmlIivRG4jVh2qelpgdmbdIjGyOKFi
KXG7cmF+9v1eLP/yEpclXGKUUmQ7JHE5xRfvICGaIJ4CvIKf1rIFAPdxTOIvFQPbSVX8Oi52ssxQ
9FxM1NFS9EciAc2Au67Iaxw+NkiR59CrkJrY6oQEVF4V3BbR6slDOrxHRW3TcAYqF0promEWUCrG
S09hSBdM36XqXJOPqXam8KwPgHnmJiu/jQozDbE/Enm0SlI+I6WFhPcI0Cn6+pJT0GzV4T1HdZgB
AUf5JQwgNCifcEV6SLi4Glv07sMTRQAoG/CAn1ElSd7qKNjEEbRZmsw05LUSUL7D+68l1CgIhfhH
x0yul7CY2qIio6z4yoTed2BrUFwWBukG4ojHIJRtgl9WjAA1g8ougSIPtrLWe2qQPhdA7HXKTy1b
auGa04SahGgIvhvgHKT59v5B41+8/M/kA8ekliA1GuJnCv0+32oQlzcc4DVUxPo9Yq1LbvKR6j8G
5OxHm7QCAWFW8QfNOCa6geKnfa8DMR4VVgDaOql+0fIQsdeoWXtWf1q/P7b172/yuRgX25q1ebhw
2hQ/1+Q3wFnsPjsoQ2RrqWjJcbobqxKg6Hp416V0o5ICuq4jqpTKRvwuT8/6MOeo09LQmQ/2mj0l
UEAIFQ3xGREKzSlqVrPuGdoQuwlSr2IAjfXnTKzdvqy/FdVjJIAsWB2yqbAKaUB3rAjkGNOZLUvD
RtA8sduxBDXQpAAUdtgP7FAO6TEJH8X5iSnak5DADQFf2FTBEp0GWVsQktYsbLXhG+sAw8u/FMPP
sTn3Ve6q9KGfAE2WTal/1upDkn1B9DWPnll3XNJqk9aBwPxG0CLbwhq1BiTKdRA11d4k4H3VM44d
Ts2AHHXSylbeQWFGEd+qukDdb3cYSWmSCMp4MiroMieRRJMGmXN/a94IPhJVW64AaFIaMEPXB0hU
uiYPFOBL2Bh4ZfdznEpbRCK1yck2HVXv/mi867fsy6vhuDubDMmYgo0rIPKm+clz9YFQ50I+0Bz5
e58jYbr0mK4qg3H39R+jcoa2QylNHAsF4OsGinCF+pmUik2CQxWhLwn4lVJB+zfgwRMlNqmR1gZT
pOjJRp4i9/4C3FruS9Vk7peoZdBnCpB/fk8pVDjO4fQCnLDJgG4SgmTl2/Ipl895X47GvW0Lylq9
mTGaUvTu3DemPCSOAuFpMiONMCVO1OwrOXGTaFjxtpeH0ZUNoDKFPwHxG9EwREhKXW+ruJr1tu2F
+NxAa3SOEM8x0CxP0xjeb7AN5k40gR0LrfurywVa4Q1ej8qtrkiHoK4EjIp7we8Je9FqVJuJ4eMY
lSve59pQ3NJmVIlVTQniM01ew7nIUXSQnmiqmaMqqfa/mxYXMhANFlRCFSbnofuW1h/hPB1lFQD1
UlpZP/6N9McCcu9dVohqpNMoOTfhc7NknqH9o0oukv9eLIiVGUFhZlCbb+G0p1X61OryqUxF3LL9
oZ8Ykmbz5v7UPwtn7m0k/oIXIW5Z9WlyNowPucn2OlTtJsDCFykc1m8VAnacHNmNABnrHOFrNTSV
jO7Y3AK/UfZfY0KORfECDe6jFC3Y58QDvvUxDf0x0qxARL44fIcYjSVUe1lByEI5VEbhahGcelEC
oEoFQgdpJqiwnnqjQO+ndmKhsh9CiJqX4tcgq39FUNaoUDOoda1T6kgfwYlsZ+Ywir7tbBdKxgGO
11GHxzkUnpBOZhsU0PUhH6WMirYOCiyZfJ6F5iBCkFxNQCwq4e/pRt9YDNqahpGAe2X86iFVvPCO
yKZtkD8NRRXo6Cp5GWm0ZjkWs39n2flMgiaQdjRaIz6rUCST0FmUak/MNZzGFrw6Sa0ZXuaqULiy
nM97o/Jei1pMmSCM8TkLXkcoFdHeMfQdXA3c5jlB3wEzZ5qDPTY1L7jMBq9rjI9u7OyRSfCngMsc
ka5tXkfwvhMivZRdgBrPrHUoiU+CLjtCVv2V7WvUdpeF2CdAfMp4MAB5L7QKYPGplbfnuv0ik5VK
3D9d1Wvj9Pn3C7coiiLwFyecYs0v9uUBJ8avvoB/NZqqYJIGvZy9uTTKDrIFcXtb+tkBwrha38jH
4fkj/lnyf/EzsOMqguYgFOBFENZvH0hQ25PRemqPMksxAVk6hbqHEKPMKsMDCrisgbYnSrex/pDU
P1N53sdtu29UP0Tnwf3T/qd7wK0Rd21AnjQYteXHLbobS3JATc+RW9k9ZGXbI6TU2wexNaX3+8P+
4R5wo3LXBtp1yBxnsOXCXEAlGFXRyAvfH+LmzkaniArWJhLVGmdYc20WoHuEiYk5NXMNEl/FL1Kn
7r8bhTOWFawKnoAYJel0S4MyTDwoFpve7o8i37z7fk9G5+KFQd3AJpMBiRoUbSdNZhlKu48HajhB
YIhOVCceCUQ3A4+dSuNRkIxNADstF8TOR9GK1ecQSGt9EvYtKTdi8J5LxzycNqTJ7WbqPA0lIH0x
fUujtT6olc/AK9MGVGO6iOKks4RcI1USm2rUlJV65R79w8tbNtTFAnHht1ioNGFYhtHB5JuD2ppU
BKjrxgKGwZKiZGVz3TYtF+Mt1vziTI9sULtWLWtfFUKrlFEziYsiAiOkIsamhM+V441uEAfVfxuS
dwdE1zdqOOBW+pmAXtKiQS+Lnqcu94aytOAz2iPqTCbl/22V/8v4UDROEUS3FI1/GkLzKW/hjJOT
MqUWG0OLDXAqJNVSp6X0RrbAknugxkNZrVjfm0f8YoU4w4JE1YRmLniGISm8Sinckkz/X8iOmxsI
i9cfoWvlCLDDnpx0vFhLMTtGbXtOhNVqppun7+81pHzaOBWUIpIiEp9bpG7zd601o6e/mjgWBFdo
5zv1dR36sDbq8vfLLVYYmjrMKTmh+m3SXpOp2KDHatOxh/vG5eaHupgd5+vmLBjzYJphW+rI74Aq
H4J/+Z04U9ynaVdWaDU5jRXiW3p4yhAkr7Kn+/NYWy/OFOdNMGaMMnISml1MM5ewo6SgDElfWa+b
Fu33evGhaDULmqJOBPVU4rgTRh19/pkGg3t/Nsuv/cMxuxiFc8zkqRRysODis9agrDLfBoAdhBOg
5qGwT1PmiTjGiMQ590ddWUM+mV4YQQIN0oScKv1JbX4UQQIA2XMyyCtvOfWmt3sxPc5+pkRKihLN
1+e2jREcPOTRT7HKtqH61UBHzUwOFHqkEm2PSc28Rih3Svy1JE892FYD3iFzyn4i7v1hUDQNEZAO
YMYgU5MW+a+616w6KyyiQV8yhl3ofgIU/mUImSMO9BgAXI9abSg9BRnAopnTdpU7ybo7aOinTBj+
W+hOWWF3NHmiivZoxKH97xaZM1tInKTZWGYE/J1HVJJ7OSgdo14fi2AlP7S2U5e/X1iQGtd/3kkd
Ocnx/KH00j4o0eQlr2m3Lcf33lblDJUkD0KStDE5QXXR1NC61SYl3rHElIp0KWqymmle2ad/xlmW
+/5i/3BGK0gTnYmToZ7y5rnoXpqqMWlMALYKdkZ2Lscv/dDvump+vP/p1qbKWbJEmfoprltyWiKr
qaFbyNM4jLyhlQsaALlVCMn2/ohrJ5KzamnU0koKA/XUFVCJQx6miY3NVKPmcv5yf6SbLtTfS6rx
3byxUkJQP67JKcn9xPhexqMbN/pWrHZJtNbkdn9WqC243pmqkI+QusGNCmqcUwnQJA8MEC1E7bVI
lBVbszYW5xoW+sz6JsK90GjEghCmSyZ0reT1QwRVjvtL+GcS4GpbApZ4PS9AhZkSK1jDUBbtgqCT
Du25OWplowFyZ/MpLR4XaeESjRYDHs/3R79/3LHlrgeHQmmopAbsSiF0thLi33V97lBxdn+YtX3C
WZWxiAy4CLgj5lg1cxnV0yLb9i0zU61El7rh3R9u+dX/3bpA4vl6Vm2Rjboi4yKktDD14bWuX+4P
sLZsnCmZE13P8r5ZzBfkcjIVqvX6Vq3HlSfD2rJxpkMHYh2OgxSf50pBt80z0QUrrSYL6EAzb/OV
0dYmxZmNJimmMUoHcmqbHhLY6G/UZRDG1/bCih3WPv9+ccUgdNQgHo291mZ4ew3QZkD6pOy0bSI3
pwEtjnk1mVKgQUl7TU9xZYqfZ/Fi6EGb5a5t8bKBqDLQkKrbpZWXpN/v7w6+vpB7ZGifBVIXw0jS
GNaFqMUIkIjImZutL20iP4D0H+QFZLdFW4Olf1sguOxltapkZfPzQf0uoDHLKoTnEDFykC5qJXOp
XSu+h2hNcSDrJEJwxV0bdm3UZeUvppwZQlkJ+nIi+hclVXZ6qG/ur+p971b7jIr/h7QvW46TabZ9
IiKAgiq4BXpWq7s1SzeEZVnMQzEUw9Ofhc75f2PcR7X39904HNEOJzVlZWWuXGtmoQjGMYauvXnr
dz9qLVtXGveC6o0n0I+pwy3U4RwmBx7KrC5OeqtxBuYaOMhpKatz2Z1tujHZPlxHrlhpK+u5Tdwm
PZiPSQx+eOQCQTT9/cC/DyDY126bDZyrSt+Cn9K4TYxhQweyNZFpFco5YrZrp8wNZElQidv5Sk7O
DA5jTOKEhuYtDY99q6xbTUVlOlqX0Kvx7ejlXw1vmcQueForHAqmt5UKEY2ocKsCIkR5saryp6EP
DkqUS3bS13/5zf2whLZ3NA6gQgQ30IDxP+kGj7bHXtGczkbHSRyjNQYF7LpydROiYIniGCjGBeX7
2P+MeeJVonJGH6no7FBG3RodkKZkxW3y/QW2zEJnKH7EldXjOk7KZ1V/TSNAoevsGPmYGjEck5Cs
dY2vSqCBlEh1FIEqoXafdgFBoxDw4lGxosVHRw6Z8YZiMfQIqENs9QhkRdYE+E0c/MYG+9EHbaM1
pOX2xE7RkxtWW1GhmNJlWrO2YtuN2/wx63yIcKL22ScvKnJXuaGv0J0ONAt+sAnIWaPIJSYU46oS
99OvNKxd9MWhUlO54H3c8PCOVNZKAfgITEsUasZUvU1bCFup3B10BSR0w3bg8bplIEZTbvIaEB/N
BJhHdW2Vo8RSOrkoVwW4sFCVdVjX3kaDtunG8tRq7ABy3pdejGgF0Hr4BMOs8DKL8eprB8VjvLbc
OFPBhINCsluBoSCqI6B3UoQi44hVT8bsXWTNBk22rpnYteRalXjGZSo/xVOn8AWuVVpOAX+MHqgf
358gSbT61ag9O6/GEPc9GizxODSybZl/ZqPmtOovvZPca9dHguZA4OaA4jGnXTuzI8wQnGVB1J/0
/N70z5mUkOe64/ltYPqAmYGkHSAAXcBA442tWysrKwRHbr0B5bGDLjE/WQPqFZy1lQreYWz776dR
NrzFFZbWQWKAFrU/WRA0rgb05owyFu8lzPT/RQa/R7iITFmld8ANw8Z0nWi6R7wJ8Nl67U08OqAh
RFNHKnEmsmEtbjANGt8qmSa1BJTAxLCa6P7fTdx0gc2WTfFp7ls5LBDI6fb2QxFKZVkXKNLlvC3B
z/aIcrfBwv6k7sWu3TTbSebP2CpSIPD1CPG/C7REPfdgUONsWqCIvZTkMc4/bWklYCn5+tdo9D8n
zM51mjEfoylfIBXhpejdR4cBmK25S3c8xX4Iws3jPbh2JNkd2f5bAonGUgUJrgXLnZvvOnNttm4D
uHyyqT2VP0BtC418zPtX22MprGI1bapAxKY/5VXtEauG1IckvfrFnv33hf571RZHtxG8MNvU706s
AxyiFVvabY3mjbdQNaRR/5QWFurv6M6tw+DOGBl8/WuBRp9Q4Kkd4baKlJuufFLCvbB+1MOHD2XM
HvAn4wftElQC82Oc3HRgcRhJftRH4fFq3IbDS8YIUF8qCCv0dPP9rF3biBqYSy1GgftSl+x1wVgT
kAlh1lj6VsUnywbbpLQV6dqxmhtZnFzatVlmmtgOqRGBiBXPrv5UGdldnZ/6vHWT3ndSMCGC40fi
lK4Ww+aWF49NrBPxi2l4aeuW1TGsd7bxobAtWdfgDhKA0z2ZuOFDiCSi3u+pAEViqfCAGe7/B138
30+2tsxjdQx9xjoNpmORKKsRhM1gamkB1fUmZQGgENAkZqFu80+Oxu9Z0JY5rbgWzBCTI7Ar9RDY
47bzJUdDM675f9TwqAmOFtvUyeLWtupcM6AxNJxS4K/LXL8NSf0J8orbpB6gNNTV1NNKMd5oDBAM
axjEelB8aM+jPOhEDDyNZciheD+CkCuYoB3s1QwuIkZL+V4Tx9o/ZsYPTn+N2oGbCAUB/MjjW148
VCOULZUfRocceyQ2WvZuqiC2vEn5gbHBHfkIiijtB/HvfXDhFmh1TsfODUn2ogo03RGjOgx1u+kH
/cFspob76LlKz7b5Kgo0vb8btnhIh9TrEyjgGMwJRHlTJxeM1Q3LbC+UD4twlwEyUjNUkcF8mPHX
MvpZU8hMBeCkqRRHNRKXF4WXl28kOEENySEVcKyRiXCzeYhQEcgSSAKHtqeCCK1SX6j+pABIGqe1
N3bYquKzapCKYQVoEj4FtogdgX/LBjjVRP8uoOHVPkvWEcTFRKZ7evwcoj+WtS0gHeADU97i4gda
jFyNIJbOUo+3qK12gVvF70qGt1YMxuIodXqB0gS+vDh3xHCr/CbPP4mfAaZrgrfzHhKBDjDproWw
mUJhNCYFeLG5q+vQGbK3Kmi58vynP5zrCl3jjK6CCMjeaNfbKyIk2+1aBMfAHQXqvcl1LcHydd0M
qc7M4UTCFQdrSRoCH4QCAhI9UoGiyTktnT6j6I4FmRNT2TIc5cQKwA0DW/3ah0CRuG9vS9/J19nG
SNb6z+TcuGAdvMS/OtWpZRfpNY8xNz6dulnME9tt7JcNjIt1Ami/uS4fNCiyQH8GBEZ4eWyI298m
csq1qxM8G/TipqsopCiDFnbhnkdw9zcn8owq1pcsCIBJINuaKC4mYpW9FKA7hSV/TzijBFUUHM3l
s1kvQ7MfyTicKq94Ule5JxqH/0SHHaizu62MAe1qnpAB2vEfc4soCcQXYzekI4XTQAOPUbyqAHlH
mr1Ohg/o7LUGql+Ad6cv31+8X9m574a5cJh229ZhB+wLhtl7hlu7muqwWw7JExW9Z4oXyB4eV6Oy
+UgXm6nttKqNRkxsB2LkyWKw6jYhNtPU327+MLaypbz2YpwbXOwivTX8lnKVniCkAQJq4WRqDjKS
ky1DdFwNdeeWFg+erDfqgVkYGsSHL+Z9uwJVyE/uAkyHYGrfYVKTV+0IluetZBWvhTZzw4tnD22F
FZQRhjjGjy16Anz1GHFlY8Oh6/3DGAGVSoeVpY2SyOYqOo4xBpp9NA5B82Axt3TsVFPRBnpimoOM
Vg+8h8uxouTOF24Nt/AE9I/LXuX9hFfP58zyYq7zIo1wUnTzFId3QLHt2AAOTePIkaGx6KkEy00j
3kwDfUZIBUPqzvknUz6zv5jyXgdxAPrtBjzSfOgGR/vy0K3pujlKuRGuesGZpUXcCjru0Y5aAdf/
EsV4ybB1tIoe0RQCNdf1AM5LiGeCxVwu7nH1zpkZXoStWsyIPYDt+WTEO2Hj8RSHaGyM3EANvXQi
wAhkKYNrCejZdlqSzcMRl5CwNcyT4C88StyoN0G4gxs/Rcyg2q5mFE5Jz98v5dXb7fcwv9T6Zreb
VVmkCFqsZEZfUpIgm9Q7EXQpv7ciOypL3SWmFiQKx54i7J6ApHwPdo9s+6XiBq08RDBos2ex9EH6
d6MXSq7zOV14eD/uBvSlwu7EJlAg/wKGsMYRq7R2zEd5lH/V285mc+Hema9ZaUEwm3b4OFp3CWB/
nJ9EfieZTsn5/wJuz1at1Ue9MiPY8Y/amqBrmt70ru9Ms9iBolRi7eq7YjaqhbcRPu+CCu8FCOow
kL7iwjqBjIa8UejJ87WyG+8R+Utsyka48DBdpWo+iWBzSl+AXNqNLtFmUqVMt8VJRv0iO3kLJ6OZ
nR+NKaYTtAJ7bft/c076VmbmKgBgvhsXPsVW/mMntx5HvB1iPFR4kq0KEyRnbFxxvAzo0B2EBm1L
8vz9lF6thcysL5WgqKkJVWHwaFnqqK7hmtsUjI7v0SG60zyCUftb5Yi0q5rBkVsA6zz8L9XXvrJh
8y/Q/gyloV6UqfqIC9MeK4c0j1oviwUkB9CYttXsYASGCrKsFmMUL+YL7z3I6K31s0B1wu0QMKPV
Hk0Jnn6XydjDv5L7f8WSvw/JF6ZtZrkE37oRTbPb2yUyUzmAYQBlH9Qpgf4JED3GizbCSX9DDdxM
RN5YQvJLR0WHvhlZ91AF2kWvG3Ru5/lt3BqHPNN3Hedu1qAjThe2BPhydc9bGmGgkabAuC08I/Ry
WqVLA3oKcm3VtyCY0PeJPSmQxY5W2aeK31FLmt29et3MrC4cJNp9wsCM2uFkOsLrKP7Q4ZPFASVW
BMCDh2J9spYSXFx1YDOri0CtN9Sy9/V4iozuLHAN1dlzwMmaizuVFYep6KRxpIAagCEac2WPAEJn
Yefp0SBzpdOs/rVLZl+ycKUt6QQH2xbuowG3jwbcc3MsgTEMw8xBiAmFK+CvxZGpINBL0fU6Bi3g
jLIm06unZPYVC+eqaiHP/SrBV4z3CCWdDrXlWM89TU7AJJv6hWsNIccejGYz4AKGhOeHtg7dZF++
/5yorfLAgWSsNGSUmVx4WVOrzbTvS4xO+xXitdNa0YpEdxN5eG7e2TndDuPowN87AThfm6hFY/EE
/+wki80md/b/X2y6zDXaIEfuw7YeToZ4zMvWs3oGDOKwKS2c6F4HZK80xmov9Pe8a2509LnUBw2P
0eRWtJ9hGDg2u81b8IVETtqeNKjSoBtZdOzWgm768F6BkL5I2Dqt7jT/NR0eFQXJNFvdRSbU9tQz
HSCojNptDSVprpoQlD9F2q1ZnMvhJWCPKeaeNhtVOagKOahD5+r03eINNCtLiFVZoCN+oMNHJCDY
s+5yitTSxxh9VvyJohmvgTKib2yAx2vaXT5ueXYpgF0L7ekd9KAICUj8egD53y2LVr8/HTsTepur
GhxHGHSeGjSPZqeAmTJ1quJsi/cxJ7vSRxsDAgQIG3XdhwE6p2yftq+SW/Tqu2D2IYsbRlR+XRmo
WZ8ytBVkvbluyYCcZkKd3qpTj3XNnmb1Kq3A/WCVw48+PkZKtqvLnQ2ijTH+oEntCKiRF6rqtfw+
ZvdaqnqxqUCjfJJZqCzADxjYnQO+Y9w4CyS1vh/D1bZSiGchrwMub934esrP7qo+jNUsSBQDqCUF
lFe5x4/RXvFd30M63kHb3SHeg77CyCSGr53Mud2FMwASexzA/QG7Ve0YSFLnnWR5rq3O3MLi7KdF
UYVpYGF11GIVJuDPpMNeo89dzIFE3BlQTJDM5bTey0M+s7gEtXAqyoJqmMsawjIUegiWB9VedM5P
WgG65BhMn/+dscUpiDmeZmnIjHNPFFflH72ark1jBP6CHOoKcmQhYC1gOZCM8dqtNR/jNAez/UKt
PGi6ihpn0xo3UcUFuG+Ud7MBVzUtD+g0/lUZgzcgAz9SBZnCokpwm066WoXkUyTru4RYmGYJlhlC
MAEZmsXU2IU6JXSKw02v71MNjbuqlCjxWnppPvhpU88GH4Cg1h4CZp5AuAo5gxCxWORmJbtrchXm
E6Rkdf2I474SiqxN8arbmxtfRC6A2QDonvvmaSToBH0rsezgtkg60MYgq6OhNbS1W2eSZxnTC2fC
s/UqQvLHs4Qhuc6uZkvn37KIXYyAdwIsQAbghpPAQeo1KKd6XxyVnr4NoAfwLxd7Gaa0YVZbGRIi
PPskBmQdcZGXmbGrp37NSNujS0hi8SqeE5IYpskIM8Fgs5hvKHhGusLiqdIwneZ43bxrd/Q8pQzq
nQ7UhrIDNegNP4z/IA8zN7yY3NYcxyyMeuNsRDut/xyi9/afRZ9zI4sJ1UkkjNCAr6pIjqRWcaNk
6Gg3GtekwU9SVfsQuCla852f+AdIiZW408xVVUq1wSaH8Zcfm03z4iKI1S7W2jKb8hf+xl73YLij
zujyXYwplgaE1+Kw+bAXl0IQtOgxIHBfHXkFCY9XU+JaKVA42uDhpbUz81uWF78SBhWi1pJsqase
C6SukCGxKZjWF8atyjRbnpbsRKzME3GyBav0qvGBDg4Cz86LS6p8Stz1tIx/ze5vk8seNAoGfhTs
hHEuAnirojw0Ibh0a7ot0ljFqPHeSRv1RrUtMMyoW2PINjE4zps4xftndBXg9ayiQ2Wzv3z/ZVfv
/9mHLa4vU28GP1MzduL9CBIh7plhK/FSV2/ImYlp5828tR1ngZpSpT+B2AXEFMQtMLI2j9dAD6bR
LSdPIKX7flTX3rT2zOR0e85MdmpVohcNJsN2n40vVrtvG4lE8bUH29zE4g7KLWYaJGvYifH+0Koo
QwbKpjOHG0pkzVNX00RzWwsX2KGwnQclgrQyBGMY3p8A0p9VlYAkl1f7jkfrkCqeVY2bBAhLEOx6
iaU5LCo3qWb8GBB6owcPvR+sujfU7kBNf6VA+Pf7Ob+KKpl/5cJfxlXJLCvFpBv0paz4YyZQ7SDC
2KAfhDtjAAaQJrkb+25tluOL5h97+6ZJmlNMPnj/GRPEn8qrSvQ9Du77gJzHpMaCdhjv+++UHcWF
x21AP5zY9mCcaUucYMA9UhYe2POcTlePplR+XXbAFn7VDEczMHD1n9Md/Ywf+h3o4V1+00ETIwV1
eyBPrVz15LPNv3BvoSWiXAlxb4nyEgzZTqmfk0T9ZIkP0dFyD5SLot8Xg7/GoHe26CTz+/3Zs5dP
bGvo62LoML+Ehq6JNg+1yzdpJRPLkJlZOK40DGJKWc5OaFbZaBM5Y8CdxJQFPN87L/A0/elJLNsi
VBuC4aTHyr5qQlcDRZlebiL1uaBIEPGHPpGRGV0fGkrvmo6mMN1c7FA7TGO7alt2CpM30a014QML
JCNgkBlZ7EtqigBaeD6Sjdkvjf0sfNul/dP3R+365P0eyGIncsYttOIQekKSh8QQSjK1XVS5o3Yx
lPamotGuGYXktrnul/9rcwlW1Yc6UUaIrJwKiIvbir0xNbKjMfMsdH5/PzzJFC7hqlk+xMpgCHbK
8p9x9JC1z6Est3Hde/wezWL7gcfAKCwdt0w9Kk6oNl4CbcR/N4rFXUk1bvqlhvg6GRkaCd5qjbuQ
8HC+tyJblmmgsxuZlg14/E0Ty4LWjrpoNiT2jyE2AwpKElNXyVeAS/rP+aHTus1sGVbpZ8TCpKkX
YADic7mOvehYcMd8NiDR/DYcY6/ZKm/2Jl8BxAxldKSs3AFCD3DIBvBKkpvxenJn9kGLA91llh4b
TYjKmRqsNAb8ECd4jYeubxWx2zG0WbCEP5lp5eH94wrIQLW1sbOsChTMGv5Q0H3rWDyUFBykH7Zw
Ato4aipaoJEOBTQ9a2+H7Lm3LsBWrWvSg2+pT9IVbpO1CleXlsFZkPg55yjbBF2yD2mODuBWcn3I
NsrCZ4TCj1uo8IABSrWgF0rQ8DJsBnv0lFZGLott8HdM/t9twqYsw2ybcBGGnZob9JSiHiwgNZrf
tIjKszyXnLCrJe/ZhvzKSs8skSAm4HzFhjQ24Qc03rfcK24mAS7c/9ICu8RlsIXLSBs7a4XGAC9i
HNqxthu06fr7wzxti79mzgIumtoW8IZLoGHEekXXGpTwwySbKGXRNZ06ZvdWlZNg7HBLg1CyK66i
tOyZyWnbzKYwiNQ0MUQ61YPpHuyU234bgZR8ohDFPJab2K0lh2OpIvhVGp2bXJzaMYjiImpgEuwT
+r65MQuH6U56Y20SMHc3W4EnMioIP9t1dBTPjQOwKsr9zS8cGQt/LSdZHoknuXqhzmZhcV4Vn0P8
KNRQrc3AuBE3t0x89snoNb4FpkHlkSbpOvT7zffLffWem1ldHEkGfkyzjQfEI/ZjP4KKM7vPgO3/
V0aWjclp0KldP812rV8U61IPz+0g6fafFuybbbtsQA79sM2iEphG29DQ36Z5bdIBEPwRgv3YSBvZ
qb+a4/g9bV9eYb5ldaOhhGNExqbapZ72bEOlIL6dqN41qUCBzNjiFjeyNB6aHsbaAlzTLZoJd1lq
wKflXmO91NmLX98JSDI0fSYZ51V/Mxvm9PtsmAX1c9JWsGyjol5b6OlsJYk42eH/SsnOTAjdHgpj
MtEPII6heMkiZwS0+y9ffR5bDrpKFMgh02WBLnhAyrkK9113zzPJ/rl6Nc1GuvBBbd4ZWj35IICs
XbSNbH3cyqMPymIidt+fBtmkLnzPoIdFmMeAZYCE3TM7Y1OXsiyYbDQLX1I1Kkgrc5xqJbZQ/crX
pfGiAIHf2lLJH5mphQOx27TTm+lsV151Mwxv8UOwBb3GI3m3V5XpEGCW1NvuQw7+uu65gE4HdRs1
/tIcHiFrqEcotp0yDYhT5kzNACqXMUXIrCxOQGYMYwbRleHE0NVqCuhkJQJyhDImd5mZ6ffZKTAH
CxXhGoNJwc0P5mWAVkoU0P/Jxvs9Y4s9HpRZkLG+Bu4bgFlbMbxMffrewnUv/NvCYmuPqk+CUAcq
xxbQJlAat5qYNM3QzWmyauNCcpKuB1/Ixv1nDyz2eQZa4KZKBVCjm+5pCr6a/QhgXuDGe3kH47ST
/75ifhtb7HRNa4Rl+siis3bSrg1cPUnWSjApXSluUMJdNGw1RDIw53V38V+zS7rJhJCh7/UGODL+
YWRPOpU9Eq+f4N8GFtkWOwBaARSoAIsm+7S7LakPXqN3cDZJtp/MziJ4jVCQhyBoCvlYO/WS4tkv
+71OT74hgz3JZmxxX+b9MCp2DhBMW0BvGMnRanz5fp/LLCy8Qmo2ISsTwKQ1HZAqW5kQZpKYSXKU
lqUxs2oLEgiAJLMAlcbY6ysKYgThVd0xJzKglGw8C8/AzZyrSYhzVDcFuvLe/FSWOZRZWHgGQRtu
2FUOYBJoOq1fmbQ9QOJBrYUrgJhjRYyowKJnn6I714lwuu7z+2W/Xh/+7W+W1SWj90kxqFgUYwPy
5NJJUPRInHidbKx7voOSQ7Uq3xSpguZVJKv92+6yxARKh0pw0sWXoG9/FBFg+HXumKR3Kt2AcEL7
yFjybMW9C+VhpxpkJ1cyt/bCQ9TI6/eWj9upAvcECjyQV3LR+ijZ8TIrC//ga2FTDxT+NR/ObXQM
fcWxiSyYlhlZ+AZq1yEnMUBiYgiRrGwc1dS8PPhHad7Zgi0cRFEHBFkqbPf2C3VXotcT5oAE/n5D
SlzqUiCwIbUwchvnVgVrWwF6/Gh0wViP3t5O8mKWWVp4CNqlKZgn4fEK48EHe0srIGFAQNoNJOf3
Y7q6QjZDLA6VbBv45T9DoTYNhN6AqvgEDeYUTT4GMHVNLwVlXfWvMzMLf+GHeFJVvhpfoBR0IS9I
AuxSnOO7YpO40Iy5RctC4IZ7UxayXHWEM7uLKILlDQo2EYKwUBAvAzmxWSoA0PW7qPwhbIDt0DsM
mRy1f2YjtGPKR804gFfgn9zFv79iGVRUAdfyTmGYZBI4Flh6uYIvgRpLTmTxi2Q9rcWxBsRR7wLg
P05U2xda66njsxkTyaYxpuX6KzibDWhxruM6Ngt/5PRE/W7V9Sbzqoxxb6zBJ9QlieMrtESlhb6O
rU02imb5bpby+5qGOw6Rc+rbh7oTKDJ9DEbtxbZw1SBHM6/hxdjhTfus2DYulNyxSu6I8KfZQryO
3ZDsp5rk6FbKIbGzz9itqf3qldwd4+aHjaIxpK88fbRUKO5UR4soaI8e7Du/toARhVpEq2XEgRoz
tLsyEwpRKt1+f5iuHtvZtCz8kG+BFA7JNYjNsJ9WTB81xXIJZ6sievje0NXgeGZo2gWzB0xIC5oY
pIkvvLOAa6mOPaCtLes3ooj3Q2JCBan30kBWD5BtroVbSoTdczB34d3ET31y4doteuS/H5nBZJO4
8Eh1pBd62MJV1Ip/m5NpN1n1vqLNwWp9x0Q53hztdYMnTwp5wzRn92UCgTeWv4MW1TUhwDbsIa/g
idDwrCBfC1Q161LZCAFqviaZdNvAIKdV2wo7EDxgxyDKD1Zgf7KuvOnaZM9r4iRkOProrCB1/qT2
6LfU1dWg453DH3MhbsrWcPwm2Gmp9lCaKCpa6JlO0GCShFstekwy6HuDRcAvusOglGvedKA3QwCj
xG6fDxe9POvxRuO7IfqpDsQR/g+twkGinRcqwbb1wcRBNW/AXveRR18FaFhBrd0xY31n6oFrpGj0
MrO7AhTAXZfd6MPo6pnpBGm/rWs0SimJ54+A0eV4QmdWt7J99IoMI5Llof0eayjZ2Ddtw70qsi+Z
Yq/92HCi4RXdHR6ztUOhsvWQ9BByUx6NTMBPFcpzp1hOG1RuUjS7zAzXaZ08si695BXEEgwK1GD7
PLJqRX1lCzYtdL61aPHvgp2wDoQkcPABMNnkAMUupyGNU6BNxgY3KIiEHGj0QDpAPXLQlPRV40YB
sFJNuCbKS12TTaxnWzW576toP0Jfrk6DVdWNkFCLQLJQeHUMRlr0pYg+ckOTPA8xWzf2OdPvVLA9
5NUv2oZeDK01AilanJwNyI8dothbLWcQpDc8sE6sdGU78saJx4uPDa70+dkEb1cVki1L8dyI1O4m
67IXQ+3dUFf35SCI02nsyVIzx9DFagySXQ0Whd6MwPwbY72gZnNMa/CRFquxVLaTFxrVm6h5qwPP
B3VECvouTblJrNBDFW8EoCO7GAHaax/jcm+wM9QNtPFAg0sUHBX1J8/1fezvsiTeGOHPsqudKMjW
9viQpttSwejbX3jxOW3zVNaA0BwCC4jR1PRs1R39+9jcN36AEtSrrf4U9QotMk6EbC3VL+bwkoDm
AbBWA+xe+Soqj3X0FA13o+6q5DbkL8a4t4pfg70airVi9Ku+/4B0ygZkqEdmHwBR8JSiXvf+Krc3
ltGB1BOq4v1eVKuoezWHn+DXBTvyC/wtr3+MvLgZQ4SB5LEdVUfo5zy91P5GZTsVFEIjJOB58hzV
p6RLD4PxIKCqlwH23ljZpiqM3RD7XtlpgHrdWUZxZ5gRFDHfiQmpDiVxoqpFhiD1rPpDAUhKT546
5VSiWUqBSkWMAMfnpWOIh74Dup6k2y581CHc0qCMCI3pdV9CnqCvVqlyGYPwhYOGA6sYcIEI/B4N
CmrNX/Psye8b9FoUK6grQ5DScsf2LlFftMTc553vFcPoRWSV4d+gyxVCfHrXe351aQLUqUS2oqXu
KuQHyQ+jSd/AQuFyVFfbMEKaqHPC8CVIL2zYEb90AUXelAlfddr4KsILH+5Bv45Nmp8Gqh1T9S0G
G9tgxg+6zz4i0DDHBqQFa4itdMaqrwYvghuyrF9CFQewqniZbUEp6NUmtzTLL6Cnd2okBIIOindl
uU1M7FFG0NSu3DUayAJySJRRZHoM5L7HTUOIY0DnMUBqOuzemwH54ggKbrHtUfJpNT3A0WC5T+yV
mUNzMzGsLer6XtGKVZbwtY9SuJ8XuBFNj9Xci7Jq6w/NikAmkGWg4Ksil5tsM4I0uCXauofYR5lV
zmCBoTLv7geoqMcxYjg8hjyz1zbgg97z7nNIbpTkndpA7grtLWwBYM6rm9ZIt74W71t4norrO8Hj
ox+TOy3sLqm+GdH+pWsfvqmjJAqXm3Z3tQ2vmrLXGlScY12vojy6FMZxGLVdlQdvg29CWNK/rRX9
3CbmzSC2YjAvTFWcttxbJdqdRLTSisjt+fhTrQFmht7umOYTR98mT59qA9dVoaAETW58OroxhQMu
ow3nDJSNoBKsZASM117QAIUD/ALlBs3SjEWckBo5o5Wmx5foSU2dYEtdCI6vywP0Nn7yHXpb9var
Jom5rwQJf9hcBAnDoJOqQaPdhRbNFpSB3lCg3Bc9fR8nXIkS/rCyiBISyxJpjzfNqdYeNH/DtHRr
VgEqNBI715IBfxhavFxSK8bTEt1Gl6pmpwC07ghpnRZcJWULVr/uORwBWAR2MI+NrS5LucrmcvF8
6XQC4gkWWKcCHCXwoiuDv/q8WX0/l9fA7/Mxmov6fRKWeptMCQ+aevVnuYP+4z0akiFhegnv6DYI
nVDS63HlAfGHxUWOIxENT5QmtU7l2DujceOXkM40u41fgnKHbvxKQnRz5R34h73FsyjUS9HmHNul
AQVAA8nNcrx8P4n69Ml/vInweNZ0feI4g+yksSSo8hWr0VUfpXz4/TLRz7hSSkAgytNQMa/JX/pu
dMPBetDAwaQZ6a5VdI/XLWAyIBIn2SMF4Y6f4V2YoCPO/lWb4ldSB//bF8r0kYyB1IMQapFlb/1Q
DkaHZkhIwo4luGDpE+lBRqqPUKOUgZW/6sx/TcjM1sIRsDFQEKwAF9eH6T4QYhfW6irp7LuqT9aq
QAyPHj/RPyYNlbxPr6yFrU+FKqbqGvJCX7/P3keViOs618fwXA85iIyqPTNsN7PBMgsuET8eWoDT
TeHEyQiwY76K1ddwKM/VAGVkXuyqyjilqDbYARruQOzWxMm6yoxLqKFK+f2u+epG+3OS/vzSxcbU
DYDTBY2SM0mUXRw2uCL16JSE8b4cG08hmcvRv8kolP2UwrUgMI7Ss9/urDzcdqC0oLW/i7hkl/z1
vGR/ftTiea9ptBzqwQjPYj3RKkLHCS1f1SbcSAY//T/fDX7xXqZtniV1PC3TJ91D01BzoGXooJtd
d0x32P0PGPImT/adxcWFGOmJ3+t1H56jGjwBaLEaFGhStTXkol91kJ4MmnUMEEqqfeNJBqv/5YMW
s7o4DyOpaDbqfnjmUXkr+syx6lMp1EdzfEA96/y1RauDWj/kPmI3hmUOgLezzeOQfYIR2DEjf1NU
67zrztAmdevRgkKNuhZop2S9uU/4u8oOZqnfKtAzzhV1qynrIDiJDtfWdjQh/uJDR8PaQXtm3Wfm
qUJRLUhBPVXVOyuovdaK1zR5GFuIY/XYWDlYhiHBPrRuEFLX9sHdDxxy325r/z7TorWldOCxcrvg
jLyP+39Iu47lyHVk+0WMoAFBYktXTlLJm94w1OoWPejt179DvZjpaqimEHNncTdXEZ0FEEgkEseQ
6PfUD+6QGr6qPs16+Qa3yhva4Hn/sc32aomuTP9rNHHz4O5sqFcFGK3Jvi+j7VQEoQEHcQjHVsRV
LOJkKMF6vC4rBgWyjzosfRgbCDiWGwj3ou+fuEqd4tpWXOX8rsP1rOqf4vZBH/pDNXoGCt2MEI/Z
aNs3g5dCtC2J3k1S7TTUWsNyX0LaWYkMj/dPM2OBlsC5tSGQ089Tb2jM3zGenZcc+NpxfkaJepMl
3bWB20WV/zLszRhJ4BDfaQnC0hCqGYvbrB14nt3qyottbNHBuQUc1snGq0r/BR0v9Kp2k/ljbl6N
6ddoffTQ7k7M1KkZaLr0ZzPiivOgdJFszX47poXftf79JI/m49gMXaTFt9pxVbapHlCao4XJ7uFR
emXsNZTaII2RmzSB8J8jO0Gk0yKUP2VU8rRlZgwqb3KTh469h1IQvtAhf1DcBJoKw00E48bn+pFs
431+bT1K9uy3KvPv8YuqRXla09KqeHZrX68aamB9Gq07HIz7+ahcr3C5fA9mM+yO3y4HlqQKUbgo
0SPoK8dldqvw0pkH6PHjvnA5xPeiTxibePJQvdWWDpNb5rhiuQMSveISp9xxqGPicux0Gyl891s9
K8QUDpauiKuaaUX2xbJUHA6rKZejBbWpPTzo4YjzVNXJmNTsVfYd1/k+Wcd6bfRFneOgYQvx9TDf
hUXkKoCyMDDBL8+rrPYQS6x2KalSmSy+xSUziAcX6tvVAFUOzwy0re2ln8XOmB37ytzYugOBQ5Rh
TrORyfHIRiwcNpAbVQe7nONbO3vQl/A66YYAfggbVXu/PN7vrFLhmwq5y7Zw2Ws49ghcywL6G3L+
kW8BzqnlELqFJgQAnHAKiR1g+p/U6H+dbSFDzckSkQhN99tVcwWagw7cwPEE4RcbaIrtl5scMk6w
c60dY2+6HB0K7Wdtbv5rAVxhDoRE1cBOvU4SzEE7Jv5QLG6WSyDWsu0qChwRTZ8Y1nAGk+RoG/Ye
hJs91Er7FXpfPZWZK2WWrh/uQq1EhDuari2mkrRYyJ0XQ/UVbEs3hn+Tk2y0vXHde+Ye/TAve62k
0/kdTf/3fIpKR/CJg3najPlcFdUgaeOm1l65t+7boNiRoAya6/mgQDzOkt2E16R3acxCgmo6CEoY
E7YNGXpXRwNOaXqvmO/Qe1UitK0UVDidfkjM3/1wGyua7MCVJP4vFeSTRKXW/bgYFubceJhe2/dV
cnHYTvtmm75rLrmS4/pkAYWCOE7UxlZLZMa6SNxG650REIvLGUJ2jBMhF0WKodEMZu9QkRi+uPXD
FsQ9N4YEkNd96oHhc6DOla1+Ax0dWCJcDi/JhETIT1liAp9pouTv7eFGAY5CtX7Gs3Jjoea8HOkL
GPJ99TBNpRrTv9OhKYisUDqbiltLq3w4f3p9vqBJyA08qZevdaa+x+X0c1n0u9yGJwS29GdYoJFP
k5A4+WzZ17TNATExx7tCnQ4sbkcPvafcCWMbLq8Vd/ImBD8gv2GRft1mOFoWtLXDAfzyvHSmKt4h
C+GpCTyqyFFBBx6vCzyKmHQJhrZ9XvgPK4vBjMmDli77rmyh6Akz3kJtgB20/Z6YQUPCAwHGAeri
m9l+MeLKIyGeHGwbPfV5mxn1+6DhyNIb/cesxHfxWj6Uz3NbbuspcpLyY4b9jBVhk1a3YXEzW/3V
qCde1jCnnrijW2j7Q/OxQoQyKBfNnebRS6tfmfYrMtW3NDHfR6u45m3/HOvxjUmTLfTt3QZg/LEh
V0Ya70u03i5/uu8KZ18Z59+f7uvTnmy8EIp1dInUAskOwmr38zWYRLR2UPEG1E325TXx8Jju6Yf8
iVxFb3QLy5zqSSbmpZ8vuP/8DCHnRiwK2yg0C2R5MwD+zDzEHnsF2dWD62IDUwPFywMbyqDRL/a7
LwKAj3Q0xOEgsR5z4WHeYapkZdv5HPHnR61J82RuRovWbanOxS0MOHZF/2iyRvLqe74u/BNBSLsl
7ZaQUkQwppchin4qNXGB25Cg389ngj9R1nGejGPuiWpa3ASNLTfdmkSu3Ry1DocoNOAvL6f/UBT9
CSWkVYWzuFFgQXBbpy9qr/kR6lrTSm+SsvLYDFeHKnxKRlDoStOhab6x+v5Y19RTUQxXzxFgFFlj
B+qybC//sP/QhPjzw4Rc3BpaCYMAkmKBNbvudnjgxyRztJdi2RebAWUbbvyg5SYeRNrW06bzqt0h
ech/9JJfIvvkQlpuWjDTlCJMb3ncbxXyQ7MPZEolbd/v3XthW4vlIatZM48MURp+qOEvhHk1oPBD
79UQB08Oe4TKfMvGtHHj2g4qXkmu9udbaX/mW6gMZ3Nua6vBytbCn3Rg12oOz6ZxgE0JnkkVK+hz
zVUTImmvX96x35jjCfYQi/hS3Ort/FPTfmQJe768kC6Pi4mSZXFZtUliQRC/T7dt9KhXFKafscfr
G91sXFYaDoslIc/Xo/+aym8E8kZPUktbjPSW6nhR6iFT3MYqhNHS5zwB5j2im8tDvJyLmehoiib/
ROoIQyzSxtFazWsaiJzosIOAqEyRIxOXskx7eVMw0cd0HlhowQKsuA01dISN63KablLycnlcX8Z3
/7lMYSLpUOdhP3dcL26bOvZLHQ2dKZs2uZ29jcvrAMsH3UQhUczXU2v9GPiyvud7fWTtDVsPWmAd
RsBq8KyIHiGgArGsYJNNgpCiysYeq4ahiiJ4J+9NdRspDZRO+O7yNMj2iJCA9CmyQQVHJuT8bWA4
WrFmL0f4/vz6V/ZhqpB9Fm6l8BnAac5M9bEutijMLIp2gB4dZmAsy7ZAfze8UcfmYJjpplX5DXrT
QAUyKNmPkpwg2z5CJipoVJZVoeD0U661yIAlHXOntnUy7aPlheRA/040+3voX49DJ2dtWtpRmHLM
7uiiikEN1QEIgDv55MKmEM1d0Mv+YaX/7wTxdRicxIxUZchChmSfaMBLdbgsauiaaz80S5cMT7J2
REJiGRINmB/soCKiro1XIRN4j8uLRxZCKIkKXhQQNF5T+NBA+VIpnRY+R5IV+iWscCEVfH3Gkykj
BFQUPbGK2ySDI2RYeDbK+SoDakev99bYwJeig47yoAStajnpXPiDyr3JyN0R2J02C3L1V8R/rCi9
cdKcEjyAvKJun/1Kzc8a/7ciuBf06ParvZOi/cP62yH6mXTvoWU7hQEwX3yn6iPUokEhUiGBVioo
92/t5LFK8BwzXAGezvPYo8sEoBN1G2K60TJtAJKv4RmpvBITxGwDXKCB9g844a9oEj9VpN2kHEit
2drkAMzlaee2EfMuf6L/0Kb4s+DWTHYye5PalIMJyiQutqv2a3lXHZfDWkbBpdKND0UQA0TiyC4J
kvz49atOokLbEj5kCs7BaPphsGE3pjnappNk/cmiCOlxUpOqGxfUZxlLPXUABxsEiEFJJJXyuWUO
8X/sFw16nUxUai4nM+b9XBe3sf0eQ59hbh8lH0kWYf37yXTVI60ma0QE+9pEORtuqmDYVr6+g0pZ
YLry7pUsoLAqUqrxKl56XGb613F+RbUg2bVnL6unkyackBRdbCWscLswH5J39ZMzeDzCYRIIao+5
+sMCj8kYYFOnuGLvc6A9d5sELBnaOlJjYdlYhVVSgQIU9Y1R3OZ0cizcpbrkl+T7rYMRU5Sh6bap
As7DoBH09/ebBmCbaxu5tvXDTVI42b7pnGhnH/WgCKKgPSir3V8gu598vbF8i2uqlJg2IFRYm0Jc
ZemoHbbdTRolezIVvkYA8lVgNKNX93QYf8Ss28Mo6pjosHVj4ZTdgCeeOSXrkZSyewxm1SJxYWId
wCK8chtrApBML4MELlehbQDHipLDiuHvNE+eaut7MPezjUHNz97mtVtSq4VJENAhl2f0izcljIxY
OtAfUJ0wdVVUdVHqJKaR0U3Hgf5cErwucitzFOuDZ/kegP7BKdNxP4wPrNravREoS422TuNacfOh
Gr2TG7Hbx/2HQcCDbz76qYZpl9YEsFZLcLkNnRog1glPx+AHb9Mp8WBV/qa042dn8syZ82qbD0D7
GK+hqbihFb+HkOsr8CyNd+F0ue2r8JMn1W28AAY9FfUT2H+vSz68mVzd8CkcwXKGqVD+PmQVyvDi
kMMeVy2hLBHToO/zWyvX3uauxvNSHHkQnA8gtXmfDybzrDxJN1WnvPSsALDCsF8Wjk66olpoRpZ7
kqi7mOq1y6FITXn7mEY02eRx/6wquJH3FYzMtKpetonVNIAnKjdDWyQwJ6O7jGgfvOuueqXRYbyn
+Rk3PDsOYUXXQcdUG3NJ9XpmVxBGbJ3oqq5aVBc2nlorKrD4mn5kagdIu+WDkrEjcBm0mEx05cwe
/yuUUMU2aQZIUTrrR3OmwZDUbhqPks6MLISw1+yWRWMRGfrRSBZArQ/toMgafGuaEBf9yYSJT7k6
GUol1xUd9p13MWwvoewWKKPiVWq95/ov1r50No7rZPIJHOUKfdMALh3RdJuxztW0MCi7ZB9ba6Xy
Xlq32cQDybaU/EAhz4VZ13QVwRwQTlwDvBcL/JdZ2alAbbRJ5dSjLLOuJaQ4JRZSgKUZtqZjMf2d
4ewsVaIuY+MR2210ytJ4hJSo20I3KbaAHR/MI7a5E+eDr0CePR2qfRi1v1XQBy6PfP26336HZaiq
ZcDd0SbC16/U3lArcxmPlLbuklXbGIeJQgynz99nZFQSp3esfLoc9NwGAjjtX0FFzKNed2GC3zIe
9ei6nu8W+prOrk42l6OcqaLIaRTho9JstmDSjigaYOqa3TtGvfqyy3iW36n5FvsrjvAp4fSW0GQw
R1BljQB9a7D4wLa0d5WvbHK/LXf1y+WByaZv3dEnVVWbVX3DcgTUjbtwfFTVIFF63FolZ5V0YEIx
1VUqh3QrJrAs+mOrAuKLU21fx0AZ0adR+UmS+NBnAOotZHKTMLsyc5mgr2yo699PhhrzwQxHmIwe
rWltlyi+xZuNXf+0gEi6PKnn0qCFc1kzgdg2mWgFSdpaJwxMoOMQ575Of495JkmD5+fzJITw3aIC
OmmQdUcIHh8y/bUcwbyZWq9h160ZuVy9q7LCq4xyAQsD9rGNf3mI67n0ba+fxBe+Z1qyhQNcNx5H
UD7HGQCiEmyYcXUAXYkRsnedMz08cjqjwrczyrziKmkRrv45c5CBQJEAr4ha151e+4Mm6TefzWQn
oxNO5VydKp2lE3ZFETnhnO5yMjsRGDEgWrkWmh4l59fKZAWXJ/VslrHxvKjpcMc1RLgrdOe0JEMO
B5ebu2RpgakZvRwUjMthzm6EkzBCkjGVCVj4GmuHw6r0s4xCr1l+GIbMVFk2mvXYOtlvS1hk1kgw
iZCS2/aRsWumxI9TY3d5NOc3259JE3ZCqVGaMFC3j0p06IcHHVp8lwOcX+p/AghL3SwSo+ME05UX
pVNor6ATQrFgHu6iUKbBIQslLPMKcMtaH5GioJkTmO0msplDKeAwHGQhJfb/t4EJq1wtk6SxM8wc
y0IXjyteyqH72H+0VeTCulESTbbqhPKzVKKCs35cx1Zsy+5HzhSHctVntrm5PC7ZwhPqEDKHlYX7
AsCU4dECQ9GeGJwQf10O8oV2+J4B/70sxELUjsYR8s7FeAxbWJIkzZ3WwL6Z3FHIhpuN7aSoM6Oy
eiqg4YGHuPbBKMvCB49rgCUzbG3SJkE/sAq33Gx2JshrO1qS3ueh/szV5brUxn2pJkGLKxhcz6GB
z5Su2k15f9Nm5cOQI9EDN4D24kPULk9ZfhWH6ScApS9KboB80HxC86QzxyurqXZN/R5i8Q74afYq
hF2wwW+k6+ncvJ+W5kJe4dPC8Z6k68cBEgdWZX2Z+hSANF2e+XOb5DSMkFfsxcLFG8aiCAMaKEbD
c82hESAJkPUgg+Q7y6IJ6QWo2aEMw0U/QizkilRzUEzpDQujDZ1xxaCVd3lw53bJ6eDWOT5JmmFJ
EwuFpn6EQeyQpn5FAYOLb6aMS4r1c03P0+ugIeSaGPKRZs0xsBWIZkOO/BBttM38yj/VQHeQ437a
bvMqRfqdWyTWn8NHhMRGldaFOswaj2Oagb0BJlukuNySPNfKoghLkXG4pw86kk2t/oiibmN3WwuP
Xpe/1bmlcToUYSFqxRSxqipRJfDEsUxUCioQvuFTlPXXpbTkO7cyTqMJCzEDQDJTwzV/1o/JtD4j
wMkqQfFlyfDaZxg/jDCDEIbrpImWrrAIUYGYfZmjfuVKG/DK3DXD7BIUeMvPbKwgg6A8TCUgfWrz
DzL3aWBhTc4s79OFoaoMx/clemujQzg+X/5oX1rhYt4+jbF+1ZMdNlMEqJfSOKos/6HoFF5gnR50
4fOs8+2QlV6G9lA5qcEYx0cox28mo7wDTguAs4LuWhM4rTK7UbTxOaLRpgGbAD5VDnCO10VK/bp5
h2fWJmy1HcEDiq3jPICl29JuRsB8ysh0YAS0teJha3cgIgW5HV/lE9k1GbhA1hwYpXodg//R6JWf
GPmxXenoPHRKa3rJu/uhDZ2ma9zaJh10QaYNpKc82oJDEfP7nKu3i4bWqjmnkrR0bj+dTppweOe0
hRhpjsp05MxlUeWny1sCCWTJtzlzqTiNIhzcakqMjsz4/LDcQK/tg07QO5Z13c/to5MgYsPAZkmr
ZzCMO5roYKoFZougp0sfC6OUHFSySELTIDGjAa1RbKOxK3Zm2wd29aZoqduDIXh54mSRhHSHNrM1
zjU+TxxGgQa7W7z7Z8dazyUjOvccfJoZxJst/D/DPk3xhdIrvuvxYLdFV7RwUwgOz051o2/7xcuG
QObuey7TMuBljfVpSYc+vbBnm2ok0KkwjkWqBZGq7WllbsJR3xTzZz1qweXZPH80noQTUu28TKs8
eWQcc5K+ZnQEqd94rMh7n91N5VsJiclsgItevGsomIUtUd1JQWNvsDw8JoObGEmm/RzyFtP+Z/xC
Qi6KLg05iY3jvG/gkuPnyMR26iiar7i1p78abgYCAnuDFFHqz9vxp4xJeH7///kB6wI8SZrWjC61
kiTGsVxUdBaPVf9DK2S3n7NB/vTCvziWJ0FayBM06mKhtRviGazmTlx9dDKF97NL6SSIkMnwfslH
Y6BouBO87qIvsgpJpJAzWDJrleGXfLqzO/MknJDS9DKhSO9oujfmfVO91iPZ54OxsfA6I1m06w//
dq79ifS1hk5mT+/rdOxTzN6K1Mi24+Sqtg/xF+ilWKG7elexzfirmRz1Z0xv55d/APc5rSfF5kXS
1q1l1tg0YXvV1rPXlkjjsvL4bN/rpD7WhUy3WNpcEYbPZ8IeOvzUoDm+glE0d37IApnsmGStiEZ+
i1VNiprjcSbTHumMW9x0N7aDYxezO8t7v5Kl8gX5PPmAfMGhPpnr+8wRtsOgS/DAeBkOY5DfmBuo
00E93b6XZdbztd7JshFSy4L3Wo1OSC18iT01gfGrUgd5YQVAa93RynBNm+5Gq3PYIkPfnE9rJ7GF
rFLqXWl2eOI8Gg/J/RSQPd2U9xycwDDovXYH2pELRvvV5NtBFoS+ZMOc4RCfLlhDKATNgudmyJl+
nMMyduYi3bP206SmayV3Gh0dHT2YVNGcJHm7HHk9Pi7sVENIQRYMKqndY9h5Qfex+ciklzvJwjWE
rAPVFS2ya1M/LtmKzmG+nbdgAS8Az9gQspFZAklSj8hpqgBIq0eI8kCNPDWBoYqDbHocksGjNejC
BdykBgjl/U+TKLKa8lwF2Zbjmc2ywK9nB42HweUIX7nk23cyNQpBRUZM9KH+PvTmMKl419fYkBnf
jGMJlRwol0Jnp7foVQlxH83kLgRbHKOJAhqHn4v50ipgFGwUuNKaxp0J/+6xSF28uzKnYQC7roCr
UJHlfukvFTdSnYBjgmfRo8LChwbv6YvxpMIBipSaDx18Z+5g5wspbqqDlN+YAVlMr8GPW6A5ZRoa
KsXK77sDm66q4SeaVuhL4d0gZZJvdj57n8yosOVUpVA6CqVK+Lkv10nBEliNwc+c5e6QX8cKpNOM
eEdCOJ8r3J+0fMMHmTj/2SLj5CcIm69R0Ndv4xY5PYX+dHoTwSC14feXl875CvIkirABSTpOMWAw
62G8Eq41J7qz7ofmADnF1pv8CPWaeTskt63sCiWbYpEAsyghHZMGWS0sF1+t6HZiyy6cetce2VUS
3amp5czwyctBiSfDzWJEEkzlOaw+YX/GLuredomWzMDaoOShqE5nB15aA3lneIqOlC2Z7K3Z9+5N
Z8raMeePspPAQm3QmeaiLgCJHhNIrzE7mFMNcByQfaLxrrHUNaFDLNB2RlWmgKF/4TQu5AoR/zYS
I7d0DkeeaElSlzHtF53IT1wJ3DS54rbWu7NmuuWgL+CQTRClbqgRGHOT7swQPbZoivY9nRTHbhh1
iYlnuy7G++9Cp99KER9sQh54yq9TBWp7aQtpQpZ8sN6GZ/cQvypp8ZZNvWOxPHLrLAbSm+RQW5sH
yJAQYzPgPXcqRk8JrXvkrCOpjJ95pIZOm3bHMqLPoNX1XpbZv9FuvDGTPHfxQKW7FUUugw7g1WRM
TymZ77MJlK+IKjVst+faSxcbx0oM6RtQYIwFOo0JHxwFrQJPYxBISzuoPORolnqWjr0OgO2usdtb
qDrCXoT2V/rY7WgXVh5Qozdt1G6LMvdJpb6o4UvZ0quK2Z5pfvIs2URa4cLdzofGx6MB0nfUQIWH
4b82cg3W36V9c2+mV4tCoapiQg6N0w3tSzem2s3U9Tc0ReNkHB3IN8LTqHNt9a3twquwsTD3RmBH
JXHTMEU+sn7ibP6EC+2m1/N7ey43tITST3dI8K+0Flh72jUIdmAdtUvjtz2UMNL2KTNNtxn4TlP6
fYZ/tIZJrcbCXW3m0LVrk23O4DndxLcL+K6Gll7jDaBzFovfT4a+ncvix8zT1OmXVodYeXNjxXEF
vY7hacYd1K1yNI6yYr5qp/qazfMBdPSyfDM1058KO8C689f5pgY0VPFkWOehmywdZPMqmGDmMdgx
PXzdOU6EQccaY7GDpwvAw1SHVZ8xyQKeA7KZ8Ze8qB8X066csZ/d0QZiBtwCF3d+D3p+92OkbnXS
OHD+84dW2yjZeDPzRwM87VQnt7NePKdhuUuWKShqyGtxHZRttfVZ+zTVDTqWMAvKPxv+UmcftjI7
Y/u2lOB31/njnEPgB0xLKOz6/aRvDRWVaKP5oTZiLUL6LWkDNk0uI6rXWN193aV+q+K5efiAiiJV
byxUNyUE7VifORCH8fOZeJmuwYDIajewD3R1ZdwNzarxmbiLrcleCc8Ru/9Ke8LZZuqZnpoJai7N
3BlT44TIOWDQmJDxzN+NdnLGwnALtOta43cdQ1B2lL3rnu/O2ECQGJZKbVWUrjKaMR3LhEHkw1Vd
sHiqoNwQT4vd9srEiWPfJNLOzDkMK/rEf2IKvRKF9D2pWKgdVWhBK63bgl29DfftJvRqzwIrrocf
VeeCzRqoBzDEHkIXd9B49KX1/NmT/eSXCOUab6zQrmxUhA1JHAY3R0cPoWfTQYzVeC4JhDqzDuI4
1KGdvl1df2zyaaRQV42hbABtxsslwNma+OTXCCUZZ+YMWi7mpQ3pla2oTg7oYUPnw2TR7VoP0rKQ
NGllVQcTvsUw9VHd67gcA20IdbTE5SGUJGcwABuoLKvHhOh7Bm3RAuqFBmA38bAvoBhLonwz1VAF
kHZ0pNWI8E3MnpoKV0sdJmV4rOMw0YY06zPbwKfXjR5SSbPlq3d76RQWJr3AlYe1ajFAuDky/XLE
Udyr0Q8bukUQfIn5Jze1PTGmQ6LMcEIMwahWXYNrLhz20MePFD8PIQczcOgjkKAqOhxtkPrVYl8f
redpyTZdMtwW9hu3bb/Lr4B2/p0P7XHC62ObvHYT8Udu3rL4CR5QeE5P9lkBfjgORbNRgiVUnLyH
JItSf84wsUdJrsAaJxk/WaJA0qnNnjVlAYS30qC5ushIIufIrH9tVSFD8dHkQw95ySNsuEA2nrW7
btIgGAyqeT7k+9R4p6z0UigARdClmrrQSUO4ybFjmiW+RerB6zRIMdUKYLaNTG/lfPV2smGEwnxp
F1WFWjLy5wixBPNZjYfrNL4HIteZjN6pVrlhHTgFiClf3qlnr+MngYVafcQT0GxrEfoA7dMy37fQ
uroc4Oxt/E8A8XpsTRyy+dTqj/NAvTrZF1W2ZX0CNObLOMqssb+6B9/2wEk04dVhNKe5QpcWXVSw
K+3SclhdeEYKsEWswb8y9OeVBWjjTXS4JvSusF7jJjqo87Vd904/jxs7ta5Uy7cbDQBOzS3MF2uq
nAlUs7iHAug4frQ4a4kSe0k3+9yqrgylwa0m7faUJC8xzKv0Bt4NkRKoQMc3meWQRVZxS5I9EWp9
qAeULelw1OXxewVeEYeqNS0lpBbZjiHG3x0APsXZNAxYGus1DpNANqpLXOsl9jI0HQc//jntV/mo
4ijT/ZGtGSGVK6MNsmaFyNCqhAL/4FioHAhUj8qF+pWiSI6OdY1/WzRIOTCwtEGVEGnAmWVmNLdG
Hae4GUBrfWts2l2zkWnRrPn3Uhjhq3Xcgjnc2KrHBtB/MM9cePQ4aW2gLJyDy5tOFkr4dEUyRpE1
deoxDZ8K6JoN44eCgGa4vRzn/HX3ZOqELxU2i0WmTlOP/Apy0E7uTdsMyjr5Vt3KaMVnM9VJKOE0
7VuLF3bRqMc6elTmjwiq65LBrLNy6QMJB2iqGJCIJxjM1FW+VQ5OnTe7yfCW5ajPuNqlBJbieg1p
6l8NBJqiTv3ISi4Bb5xd+yfDFM4po5sNpS969RijyE9T22UW8g9VcBThtgadlcuDPptKTsIJB4+Z
ET3ic4VwWQ8t9m1BPlv7H71tnQQRDhlidUNdq4N6ZPoVNOGb6K1DZXF5IJLl8XXCnjwg6HkMdEI+
qkeQW4D6DUZT9qItmSqRmasVY5S04YKpor908yZVf+SDRCDrq0i9sAS/SsqTUWTWYPV1haZkm3d3
RY7mf0aqXa4vJVwHUvBNhytIqzTeWM+dl+Mt34U4gxup821LEwBaqxg3DFz/of3ZV4emwalntyj1
ohkYupEbbqhmyNwDeUii+hDHP8KJuFCh3ZrcuBuh+UV7cJDU2anN18i09in6pQy65EV7oGV8q8J7
3tA/JrL4daxcZy0aM3GH+3Lkd9X4C2Qn1HgqegnQUeS7OferinuKFR2MMPF0KPRmfYct1P0K6xZQ
Er3YqX17Mycl8mH5lMPEAaqRe5ic77VsvgJIzynC8pCoszcbWgWSUnNbpppvOUaME4EX7GpM6lsO
65Yppc9Vpt4NXXccqhis//SY2xTv8lW1G00LVgYUV6LUKaMZfK3Omad8b9PyVUt6N87R06FQEIC5
wwzS2uWVKVs3a9o5+aYNyo556bAyDXunwBJ57rdVakvOsG/L34RAsIXOowrzEGpawj6OKLTyM2OC
TH88uiUe7S3t9fIwvl9nhBDCLs6iXlPmag2xsTcQd93mh/93Toz93LUlk/a9o/B3NNFuKLTGdioZ
ouUG2jpOtSM+IO+wJIDVknJNgu5aVnVIptAWakc8QTZk5LNxTEEgqlRY+DD/8hTKIggVQMVbmw/R
YhyjvvAbGJ52ssco6bQJi21RcIkCVt84ToGN9irUGpk/BvyZGq7m575ce+1b8SR8p3XMJ6u7T6ZK
UVOMKd8lW22bbMwNDdStrOT9diwKYdZNdhJGNSH0CbYgXmqpEvDmUOuPFpRUrWWTwK7h8meSrXRb
KAQS1qPrpmMSoQaJN+Cg3diQKexsF+03V/Fkz9Dr3vwr6QtjE4783oB8WgTJvGPYVV5StnCVuet6
vMq2QV7mrtHIrOa+lYdCQCFZjKqix6GOlV5ooFtbEfxKYAPCPtL043+cSSFnFNSKGrPDZ+sC7QM9
/23omb768dUU28jm8Xs77u9xic8/XdmFgCkiGlzzllf2ABebqdlqge6nXvGb7JLdWDrdJzyGq8KJ
n6vneAuakBsdpdlLstPFZ6CGaeZS9/glGd71BuuektBRzMUz4I6UG7CUgT6tXb+qxbbOAE3Ho2WZ
QbYqVN4vf4BvZw9mBOeCoVKdGTbVhW0DAI6V2DZWclvdsNiAZjU8jnLp0+a5BXUaRtgw+TIkFhRM
1w0DnybTh89lN0CjYNp+TG6++BG5Akgu8+RyKecm+jSysHfKdl6sUsEAOdS2Oxh+55nkSe/c7jyN
IGyWOZlSLZqxWQaeetm8BYHYn8z6Xm3UQ6UWbjKTf3L2nYYUdk2WNyzu1yRuHpf6OrtfFTTXjnJb
X8f3pku2sqvpF7pMTEEnEUU+B2ix2tA3+IDpji03AFYDSlk9hFBiQCm5vuHg7cordUdz0bzcDIos
40oWkAiMZ1Xdx3zNuKNrfIzPIJwRSERuIz9zPwjgA4qP0+su3v/XuK2/94chnMhzDb7y/5F2ZcuR
40jyi2jGCyD5yjMPSSmlSlKpXmg6eYA3eH/9OjWzUykqN7EzY/3SZtXVSAKBiECEhzuNcbgaRlsz
yElZgMAkTKTVLbDSdW+iQysRu79YaVWCWSC35UpQrRGtsPz5aXxs0dJOFKxQjmB8X7qR3cd/5Uq0
lSthUPMsY4IV2g5KhOTJQjsQyk4CSxB9x8qT4J041EYBQxwSqL6hdTtDK+nyh/wsWqwOfeUz1HLq
STtgDdAsex36cjQ5ZuFdyTBtQo9JM3ttpwSAFO6FCL4fsKtlaXAd6KpKMbX+o1Nu5mpFuko7QMRl
q9ilE10v8LZsJ6qWnL/RJyutDELFeEOaYCgdxwVS3FEuvAHaVOC9eCt4wEh/DVm2BhpbmoQZMW0f
Rsjh22sTMzhuTrjuUEnyLWSNl/f+a3pi7WhMU8Z4hQp5Gboek7dyXaX11BQHdOItg4K/fHaHiLnK
pFyr/HZSKtcsjk29JaTxrHLb1xuTFO7A9qwBe8f0CAHSKZYgtZltZnRwysRGqb7qPYo3aJM+95TZ
ZjE9N/3wRGfFn+TMnyGTEXNuGxQVlSLcDWj3yJOyQ0Xp2kjJHqVGdCzLCqlWxvHaSKGGFA4KhFZ6
eXP5+8/EY0KBp1LQaYCwC13s4+SaZqNmKFGYxQeKbqE8J64yXmlZK3AG514B35ZZPWVUIpExWZZp
XbA0AnChXy11Td3u3E53ynCb7URUMz/LxTDtk5P9MVqQ9LxrlLY4aBCaK9OPKo4ObfurLMqbJB5d
ZcjdRFXARNHYsZX4rC39tmRe1U+yTXuIe+Str43P2hBc3vKvWa4LJkdWm9GMZpEwgxcHpWm3tTli
1KSAFNwYFtuSx3dVXb/HJlSbasslZQJkAIHMWyHdZ3qyb4GTUrTrJq7tLur20N+zcXnj4j4zb0Ak
tq157KOlZvNS97TBAMZN3Zj6azXEtlLOgC4kt1XYObJc7LvijsS5ZxpCSedzW6/JxFIUyzQ101hj
9WKrQaexMpcCNhqNYGA1H9MOE4H+UqonwXQFiUj6JIPhDYNFTvYgSrzPWPW39VdOO22zvqxhHgcq
b+YU2JI7WSQidiYL+7bEymdn6CCBxhLd3YGB0SS8avpjAShhBM7TOsFUwCyq9p0JRN8WXKV95UhZ
RxY8FTQti+ERoleCMPSFQ13Z5bcVVlleKQNjaLFIO1iwREvGCCe5UXvoa9alnaJO1vDnNONbBWCc
AsXoKH/uQBeXwsoSUFqn/jj9ieb7TsWoZA5tDfAZIW9rJ7bjauPn0lWHIYI2Y1fKKHtNbe1ipTo2
efxnivAk4R96LLl9xzd9igiAwXGnAlULU+O7y9fvJy6DkNPPXD/Kop61UVSBs4Z7+k7PXWgCMQ9c
eC76vOCHuq1vxcIRP7WdV4uu7nykWyGYkkP1ALrkOxoNQc30TaoyV9LvCiDQmglyZSqGLKB02IDl
qNBBCcUVx2r2YX+jhpabG9BWSt9ChhTEBLtD+TJJmpMpoUvjXdEfZYugQOQXyjbTXtP4TuL3Zn2X
yGAvs1qouQJ2rKiOQfbS9J616HeyY5YamxopRws100a+G4u3EGRjCqJyNVUi3s7lQlywLmuV2Xak
gp68hW3PwUCVj7+6drJ7EFxNxkfefV4+Y9Faq6KTHEYxq5exkpRvQcnhZvJb0hwaEIMNoglGka9b
wzxUOW64nOBkl6dme8u86Ch7IXNTMIpzV/VN7uZuvAEWUVinOfNI+WbJqwzY4mbZ0BYuIdUkZ64h
J1WhzqBDWUI3BHnSWY8KZjOFgHgLjeLVjsZS0mRSD1B5pTBnIMTOoJiWTaXAB/3ETi/35GSdVZZY
THMTMw0QlSErQWTf3HIT7QTlhqibNP0AhBtgJZ+mO8yB2WGTo7egPsz8fYLaLMqMjiZvuhjYuiog
4C7Lod7cdgLG13O5zLefuNp1I+KZpncILtzLfrVhkGmesmfBctaDfA/K6ztRIfi8yzrZlVU8U6oW
Q/YASh3KzwgudQvWTjfyLGfyIUEdOY0jtq2z4eZkyVV8G/US/D8RDjxuUsgE3Gbzv439Xh31KqCF
RscQzrDCjMQe5AklZujwDLjsCYRbtwpqFYlkUkvYOqhgOMCvL30CiDPedy56ONvyILmil87ZW/l3
59YAE7RFe410uoKieqXYKYbYYlUBDrFAqikaDjcEx7QevKgSYBlphv9/0w6/mB42fihV2m6cCozR
9o3hJUa1MxoScEUGhLTbRxxEjyTDoGjDXlpFQ6prYui6hwK40WoPtM4fovY3jd61qEa6vO/CF5Wj
y1a2GjgH8Xfz0bg3mhwDCRxR2jhGBX2ZMETAG/DYcfpcF9EG0hTvzTC+T1CDszL0iHlaeJJ81MdD
BHByERMvxKPGNSbgesvUTwElohOEFgbVMxPDb3pGN90k7xQw9CYmAJQS5NBJtctMbRvpqT1Dc3yg
h155kEAjXqcaOIigzWFC9rT+rCxkI/IN148WXrcYK3wgWRyU48dl01os50dAOznnVUCzuizCfnTA
9wWLniMLEqjoqBvR2JvohFeeN2TqEBKOXLqbrjNti3agwOee6y6cOjR95XP7kTPoqwNukkBc6qrZ
Fn7omu+dn7zDtQRCZOiS6lzat5X/RHzK+qnFvTev0QkNpBusdAuVQhceXRC1RHu38putDMwO62Gc
htm7Y5vYvP192Qi+5gAvfc3KT5I+TKO5lZRDVznTztxFe2CMqZP68nuK9sL0B/SmTg9VvZq7CYcQ
RAOwZXYtLjwLj3HlT7WuoqkkYdJjEe0qj/8YxgRRrdc/AHcq2Nnzac+J9a/8at1N6WBieB/Eih/F
cJtF90XXbrsQKKIZwmyK26JOpmCKH0QOUGsbILIz2XIPKfpFtlJzQ3bdRQKisJ/U8N9DyvrJPyEX
sswWzt4cXxpyM7B7JXo0Meo1GkfUjuwYk1ctdILA9ZMVt4VxX2mmLVmxe9koREFn/cJPWjDslRJc
A/cAXViangg87njXeqMHcS/feBadh8DSycoZJbwZCVgH8OXwg3NzBLhR4CZM0RIrR8SLrCxqPPoP
mdrdGa3xwkrEN9I8t+N7RQD4S94gBuUl9cM4PpT6k8bfcgCUKrU9crN+RNvHk5NlnhOImNuplzG8
B0cO1T69V+DCY1vCM3EsdhN/ierHFEp33ReD3S/agVcUEEjMEsxwUT0w07GKGZMbDar0VvVed9d9
I0O68yhNn63yXOdvdSZ5DaYKUsw8DCb+nYT+wGTXBLN8bl0zk9skVTeUd/fW2D2A5UnNIKrEbc18
ruv9wFGKTd16rHzMa6JWN9msfNUgFw5Sd8mavVjJ9lZ1G2WvrAWJyBQ7RqFFTtxPIXJ/iCATC13M
QVO8oaxFQf9cvfjUYZPlpE6KdkY+KLQAN9khjnq/71IvBCdJmiHZlQABHbBx4XtZgzDI3KdU2Epc
/MgFj0dW/pvmg9ROLVnmGsI7BUiIq9lt3nGEjuRgqiYBtynKepoDOmLm/9s07asbvvLoVv+/scow
XsMBag/0qGIKSnB/l0+49Ikrp55NVY60BGxM82H4lH5TCiBh6M6Gne0xsomKgdMyOzmImj+CzJGs
PPg8gXBOtpbIOKOmDAaj+FMFo82ciDDQZy0IWmMaZpJQ9FfXCFOttcwcSp0Y/QSmPE9Raq8tL1W0
oJ2eo4QB4IUyD+iTNG9I/234EY7wdO2Vq6pQ1pkxGwhIdPwH6mBOimSSgcRVcIZnOhvfllm7q07T
TB5jACWqGycsRreMf5t4uDJF8oAv3BH+NoLUkchc4P3P+UlFAQE4aJsUHQ/077dTG6raYCWesGHx
yaAtPGwFX7Zs0No6TxdY3QE9mgEa1ol6nNFbMJIQAubGtsrAiQSv46kmmgyY44X2VDu+jLOxg+yL
YHPPfyLoX4hOCRpHq/thZXVZdnqnHLT4WGN6ZsgHwQpnX9lf4gX/XGJ1F6oxJCUfscQC9tbcbOnC
ULdF27UJwFVYlhuhYzu/r3+/apXSVEbVovaOJZtFc9VJPBnq3nBly5LZg0iN+JyPOfnANZ6szLNZ
kzEBcpB7FPagR1l+1Kao1rkY+U9T+dcnrSFkYAFoYm5WymG6M/+YAECkvnpb/h78cquBmkbyL5um
dsYwcF6ySVEmAsP/VxPwJDJ1jS7LE8FH1RN4iMznAUlgOURBZepPUmQ0kNWAsHlfegXq46N1T+kh
sa4zglIGVGV4LN31anwd6507kD9RubeKYUGO+kNd+Tp0DovYRHaLWT2j2SnhA8DRNro0rDSOMc2I
b6Tzla7Nvy5/1c9JLgJZqpOvWtmiNNByjCA495VZQyMe6Acph4qhdFO8tja1dWgmSMpeFA7OBNpv
y67scSyUSmJQcznE+pHlj3oeg/W2xyhhtunyX3Uvgl6fiwqnC65Ja7hkDqW1fOcysfj1nQ9RIENJ
FIJUG8GeLi5iZZnf1loVxNseklyoR/zjfoNTFXqbHtG3M5SqPyRvBmZ/9vCYxkRg/CGKDedwWd8W
XzzBqZlCmBIjwVh8qdkuSriF6kWRYxVbrV6gdd7kYvQ58VGO6JlnudDy+90B6yGl/8kT9dtPWYWp
IjX+aVshIGBTdejZ6+WdPuNnvi2wXNmTb43YqAJTL6tHicR2nDxb0TUTumvBvV/DutD1jqheoeZV
5lAnqp+GZnYvf8Zi7JfsZRX0ukIiPcZbFcA6F/zjAiLVAesUllrPVCe+bdcqtDGtyFJuYB083TBd
xB1UJSvPAt97cqgF71XR0az8SogRmBbiBCgOAv9dLnHUfC9lJti5c0/1b5+08iOd9b/XWt4lGz6A
hsrp+6/uhOJEToicXQYLgy2/NjvQlrnK9vLJfdHQ/Tg6AxgL/AqMPH5xQJ5YoKTlVTHErXQgkvWp
0AhEDNYbLT+VCJqR46GeVbQFJ/Cy6HbBJrS9mBNZeNtgP+YQbKQhOt5BKf/m8csoP3C8GC2oIU7j
ky6p9mRobqqWmwxCkxIFb4mBMfUs2VWK7iW5hJH0l1DaSbpvNb9YfAQCxY6ajw7Y/Q79GdNEWzy1
i76Gftq0yzDP3o+W22qY1tcUN8pBy5Di3cqGjyzqBagI9Uy+T0Ck/q+NWZ3/yJvS7NNOQg95l0+d
U9dHLQUuwprdcrDcSY8Acev9FhSTBpRqS1WBBDq1lXSwF1aAvnkr1euuxFQ9BhP4OProp6rhLiXH
LlIDRa0ETvvrAXLpJFeWVCQJ6BkHJh3S3OBuJ6nXZW0BTCCDCUB6b8qOOW2WlHexWvyWlbn0dTKr
LiRmag/jDaB0Ik0gJZobySOzM1nd9bHp5x3KYtIQWOnjkIMhp8Kjo+4eYsxD1yDwg2qh5lQYnQb/
HKPKtsQMewSV66gE6mt6TfXSVmaMBUPPLQzBqNP3bMOr1IfaxoHIFUTOrWaTmGrrWxIo3wwF1CM1
fU8zltlSZiD10hyZs31ssjsqHZK8dxITXRxUrMPSxLwm9wT34Zwn+3vqa8gNKGEMKzJwHdKq9/kI
Ndhq347B5UW+PO6Fo6Kr+JpGUqLXVg7bUktoIaYffdJtJv1NzQsPtEgKdId7oJ7HK6udQUhheIT0
mz7PnDYxHUiYoIz3qWhgb6AbAEvBDY7ece2bLUrC07M0CK7CWU94sifrgNyHvS5Z2BPWKkGVUyee
E19D1/vyrnzln+tdwZvXhC6aYSg/tCN5BA7/UV1unBP/it+BsYw2sZOh4G05g8+29TYGdOFZrJd+
LkCeLry6OZB4icqx6qWDDinpWoXczyTYwnPFT3KyxHrgbCShNkcWvq33MaHVbqI91OBdQO0co70K
bejwBuT23+b7R2p8uujKzFBjozpYVnBvZvC2SJmviODOZ7Pv0yVWtsGJhWLY8l3FFbuhn9RR9vMW
+Hmn8qLbFBpfILSQXCJUfzmXCZyuu8rMkCGyLm1xZAMUFMvwAYQsIcYFp8mhWeJWSuIprPZL3UJh
SFQjOVdBxr5aKqwUI1SqsVq8BjcXKRpciNYttuj5Iudx0Enw5O0y4qRRlNaEqc95G/275vLnJ3G6
nfNOQklfOowq2cwNP0TQ/srBry4/sXBfTE8hZtIrCXNvKavuZM3yeZM4KhiDBLf07M6reEAS2VCJ
ti4v5H1qRU1VYecVyW612i7rdzl/bXP+lKHpJ+k2odWTVcwerUUUoed3/mTxdVDWBzawtIBFl9Oh
tToEiNy2Whlq4zTQS7z7wi2b2SM65PCRED5pp8iugZiwB1BMX96Jn0RWy/XSNFlVZJ1qxpr7W7Lo
0GpVKh1MtbQj3m6mPLTZuNEwpBECuWPWDMYAEeUKxjGM19CccsdpeAAH+oY2H3lTOhU7NCnfEyu8
6pr6nvbsutag2aIXLlcLj8YDGI3k8F3tPy//+HM+/QRaum5Nj0wCS7CZxMDdwG6jwuH1VoOy3OVV
zuVQp6usvAPoESYeVyw+zJBUGKCyk8u/TfS7mfx2eaFz/bVTDOuafiBsJStvWBPjBQJ2Fqe4720I
7WzhV51hI6pzn32Ln37X6jLmRDKaLlmAuVAJC3vQqYaTL5mhp8Wm10+eOqJBvjejW8l4vPyhoh1d
zvXEDQApnmpNVcaHaeaeBA4wg2i+wpkbEREmTLiny285WSuWjEodZpwe90YXFMD/AAXPjvTZ3gEe
IHAsIotcve3GNBrLdLGVchqdlEUB7StwibW3lzfwXGnj9OhWHkQep7nOOI5u4FfRZPr9dCVncmAY
T7WQE2Mx73VCc7rWKq/IemqlKNHHB1lmT6WS+1R7SjIL9TUAG1PNrWm41QdlT0poaGZmgKqL/V99
7brnWqlZTgbTjA5hpj1Po4bnP4bACxTJlPSPnJeCMzxbuzn54nVv1ZTAxVNrOMSlzR0/z/VBwUXc
17vUlzzuq/78p+wd5RpV1eoR2MbAPGIgUwyQOptLnv6QleeZpjCkbRYCVO7CdlEpYPEGQqaW5dYg
fQZXruymXpRfW9uE7kSPaoGNranfO81MkL/DuXYzEIcVqNzmyGUcj7J6E8eJIA6dq8af+r51xzFJ
ObCbShEfNPSjTOMP6EwxMqTaHcSqibxrQOmhSjl4XzCCM13V4WHSRVThAre0bjuqQ4FB4hmWLkkP
NL9jZaB10YErIsqDs3n06bmufFISUtA+tZCbQBcHEOjhSrdqhFAUCju2U0mMx2jtWWDYJ5WyUaTw
qgYjHgmJ01IC5KElwslRwVnTlaHNgzJiYhJfXspkJ6eP6LK7fRpu6qnfNHGzqaQYJb1bbmnbWsOw
fQwQ5LSbJ93jBDKCWQDJL0BtiUfHnUp1VBmBVcRjj2g7Qw59yG94y7Hm2Wuda8B01Vs9aYIhr9yY
gvrqLS4aTCWxQJ0CVWoByrypqxII7sa2oiKIMrTkNd1pNQYEllX6fRo5VYHyP+h1Ld5jhkVxC5o8
yBrIcG/5ULqqMThVxVDRVz1mAvpHmNVDlsOM7KTq3wDYu9Kip4rz2qmtAbEHTeW5F1KjLjn0Bd9J
lz8/CT4hK8mY5wh0S/ChL+UdyKCCxDEC1VUliB+LMBqC8ENXIX2QTKY1ePsftAYSAZAuyXLdAYBI
cFmX/82lz1rFbzZmtRZrcA3zULskX0YnBROoog9Z3RA5NlFhi9JlhSQw+sYe0v4KY/eCyCLKDr4u
xskBgRlDnkmJjIvB1cuPAGME7c4EgyG/lyC9fTmOiT5qFbXjHFWqosTpNCGKh29ZPNhJPwqil2iR
VbimLWMEcLslt9r0GkD9demL8QsCCzBWQ11GHnONzkhAsua6rtJgTEtRJfCyjRmrZ78+GGbc9nkM
HqLS6wAT6NBxbkKR0I3A8xkrz9c3Bc8owQ2NkRsazZ6RbKuVH9x6BrWg91+d//rFDd5J0sYArR3Q
CbSprHkaJmCkrPMvL3P2fUmtL2VZSyZozX73OkoSkkjKmugw7IxRudKM0IvRe4KOSQC20C3RMPOY
+Q1mNcoM3VrZCsiibC6w9rNVlZOf8fX+OLlbNZUVpTYQVL6c32O0x3xzF+RB5YFvZvRglshe8sIW
VhkWr/rTPf3r+78u/cnCqtwO0yhhYWIP3tJkTAu7t8G+i7oG3VjPoqT/3FgTcpe/Cy4/6GRBFuut
nnYG8jQM+1RhmDjQQ9frjy6CCEeWO/2gBlkCVE98S3qdO1Bxf87ALV9ApQPxMAV/MNjL0Id46kCe
1/YIUtNoG6OLHNtujcHmtexaKvFAXGXrXPVqxDGtxhM7jCVYUOVOquxBiayX2BPqgLGtZcSb8hcq
aij8H4/Gv5+6ijBxBOqOctnbdEt3usN2zV7DNO94HbnCHupip+tzhLS0oWsgn0ZlYrm7J9taZVlX
K3UVHSIL4Ki5cpd0jPAOgjcR5r9amk3XisFSKB5o8d6SjRilnMEHHhf193jTd+Nr0hnHMAfZcTi2
N1Eeu8042lCrU/2q6WnALC10o5Tuo3q60/tmV6nWtpXBpixVPst7gQM4m+SeftEqAoCQutd6FU5t
cMhb9muBbTIk8qBXBFWw+59FnNP1Vp6gxVjwrKnLrpW5gxEiwOsTu1H7QOBxFi954aTWDYd5IOrQ
lBzJsjd54GK1gZfc9I4VzPkuVjdikN7ZwH3yZevmA5fZbCbsa8UQc6yRjb72pvFUP+93ZQcuPtEl
P+tVT1dcRYq0U3QQ8rTwqs7oqqD4l9TXMjCcBYgIdvBsuhPT5Pwk90Rx7nTRlWfJVPSimgmvohBE
ZT36SP3wYeHxl4SSl4ZPtLlVhisLMybwNIm2j9GAH7uPqcswGQly7erTkN/qKQuy6diV4CQ55vJh
GG9ysCXUhr7XoCVYmZ+0yoMcs7MVmluKovkRLe8tJNN5xiW0buMnptwPpQjidS5TOf22lSsxwEgv
hc0QHTLrtU3brc4A3e1EvbBzj7rTVVaZJHQ++qLucGxqrNp8Bms7eJkpIG0l1LQE10D0RSuHpcZd
19C8jw7F79lHh3UHShHLtOuA3i6mCSduRnvx6OfZSHv6jSu3UktDmOc6drL3o02dBXwG5hzEy2DH
o04NJMPkyy4xnrRhgmyY8GaIbv/Ky0hpMTZZ88+7KNHP4drccvfr8uMq/j/aCOeStpPvXWef4GUG
8wcIpL7ANWVkm5/yQ6piIgKDg/7sYVoOFKC2Vf4/XliivV7npfEwqxj9/PrY0c0UMPn91pvPpaoo
b8ttFO9bfa/0DBBlN/FFWy368JUPqppp7op8ig40ygMpDW+7+toYn40Qo1iFsElyLo863eaV80nT
NM8TCnOuCL2tMdEQ90foFGDKt3ZZ/VJVe5IDfY8pW0Wd7EaDfhM0DgR3SvQjVl5Ca7sKaoe4v/Ku
vwIXb7VJwYnXeuhMpH6NV5oo7RAFaWO55Sdph9wUDclArY6pK823Khc58tK8nR0MIGxK6MC7ooEl
gY8yVj6qKhK9Qy0+OtQcYD/GPE0FW2MCeuZOhJ8ULbVyUVKSTgUNYb4WSZFBISmGg9J57SWW6Ku+
6HF+ZgUWOBp1gxJzDdmKCiKPUJTNDnLdl3amGy9ly/c62gkl5UEccpeE/XVZJQ+5Zv5RKJg65iyg
0h89pDYH5EMy+IYbsdOA8kQ2a7yXyqCBfk/Ze5YkA58D3RKUopQic/XkxgTJuUrB+QK+oVrdMvqA
cfDrvDaOvOgeLpvleU//99NWJ4ZmGPCcIKU+zJyA/SLBiO6zJhI1/qmX9hX9/66yOqw4nFFMJwri
iU7cdHoEpPUG0inaLk0HX4viwEinvTTSt3mo0CJqM1C8SZKD7NixMKhIu9kpIPPOQ68ELf04kQUJ
71zeia8G4aVTXgWfbKLM6JI+Qxiv93lSAKq9CcHupqr7bgpdLfZLsN7X/VOiJX5ePhBzctGSdsPi
aiCKM6Z3E1i2IM5mD5irNhGZlyO2LO5gjs+J9aCaVAf0h6y5gnqvU0D3JkWmP82WJ8dtoGMwnYFZ
JsTTyOggFNMlV5CSGcbMy6RqAyoAjJ3mzI+YUTgUWsqXP19kCKvYN81F1/MchmBWiWv1EECC1Lop
Ff+ZG/yXKazZylSJd3Wc4+UwvqkNICUdpkHnAAjFN9WH1ocw0ixu9cepLnJ5hmaZMoiMvzvBTK+j
OloKcDGtAkjbg0X+PyjwGH9XWH8Rpdk8qiOMW+/SHQrfQax1W6LK/uUDOuvwTpZZ1ZEajvK0OqF5
RPS3IW3cLqFQPFKcTC8ENUvRSqvgTBM+1wVmdg8qMcDL9NJFGxBOun0jYvP6mu++cDg/qBLUCFPB
RpEdeu1KmaSriWNSWlKBXpEs2YO84XEhELBN1v7iPH7Tx/lADJ5BEANyDj1IjTXadXZjFa6WQ6hq
Bk3G8GTR1M9p9RLXqMnQtg3USN8kYAHQD60JcP/YvqpKdRel9YM5qdzpJrxYu2sajp96Fnu41oDj
Jx/EbG4SqfjDJNW9fJJnr9rJSa4ygbSZdVIsJvlVZaFbmSuQMnm9vMj5h+XJKsuvOIn+jAwhnyoU
aZfoz3s32UWBbsNeNmmPF7qwSnY2vzlZbxVJ8m6A2k4K99m6ZgutkK/ZaFTjQM5SPaJK5haYwNkK
PlK06CqwVCpgwfqEj4yv8FE2JEIyVL51GzzZ+Q6I1eyPCI0vuhyrKGHU/J+v5z7M7DFMfSUje0M2
fNkQ8DGcj5onO7pyXUopW3oNUUrcjhmvHjRt+9tCh2LsiD5SW/DYU5TMSzW+LQszsROl2Vft6NXh
MuKkdHYu0b2qsZ020F9VrNlj/WHoT5dPQLAdawaHOuftpOg4gLbZyNDrqtM3QzXduRc4WYEbXyNk
OJn4PEHs5WB0xT6z0LOjAiiC4FauhTnivB2iQkeP2jChtgRmdh7mQDrHIpMV7dhi0if3MtfDlKFt
Bz+OpkY7NYEZqdfjDGLGTE6uoUh3rEcFeKPbjuaB2n6Adno/Rso+TMGmXar1VdpUgtTn/Fvwr6Wt
aQ3MXp1S08LbhHuKHz4OkaOAS425FUTRnQz6y6VL5SMb/EToN0TbvnJToHbPojjBk2F5evE2aNSt
BbjxZSs9W+09idH6yjnJqoRhKwUhLanybTncpfLTjFCTE9kd8NRL29sm+6TQnJWK8eHy2osLuhDj
9JWLykOwdcQV7IqpSPiAGLb6B9SpoEQEFpHny2udf/KdHOTKOyXj2DXFjO/MDXeCViHwukt6xUu7
eKm3LeoIope86GKunJRsjFHLM2np1HbQK0OzO36//FECC1mjZohZjkkD3fqD2VfurD8OoHhPq8/L
i5z9DHTCVA0sjsgSV6c0o/ZTgDUuO0wU1BSWHmS6AH13jv6CoglAMceAury8LrhUk1L2aT1mh6bP
H6lcPWE8vLYVJK5XxVTuaCvfKTn4ifX0Kh3RPqmkMHRjJQFWb4xdko5eQ9njVKg3BYqLMhSOpDJ5
r2R601TTDv/1ftBkSFN2x8tbcw5GRDXMrxJZxwsYcPDvHquyJDO34iQ/RGnk9yBO4yExoEYRHwua
/sLrEXWTst3XrXmX8yxIxueCKkHElIckwVitzneQZ5H8vmo3qbXMoSe3IKlBORGjCkh8+swhufJ4
+Uefe83hR5umSXWiqfp6nNPCSDP4xNv8UA8EeNThalToPSvzwIC6fCLre8ixv2Cye9+Q9ACZy5rm
78asPmo9e6n7bmc1kC2w9Bu5qB/lEmBtRd4xcpPQyDakKySQ7sSmYJZmm1MsMNWfGV7QDAoO1NTd
blDtWq3g10EDNA/5bwnDcbU2ulYc7ZOoDyZr8keOWRxJvpV6/bdkApeGk7+8C2diDTSRLMXSAYg1
ABL+fnJTrEfWIHfYBAtYNw5J7Vz2DIbfBi3Jy0t90aJ/93OUqjAT0J6piqmvc3naqXIUsaI7yBN7
kmcLvCFKjWL+NB2zDkzqo1pB2y/S9V1cH5hRfWiRvI9yGoKEM9tOFj/qki7bDTEgah6n0wT+2AjT
O5we1K50p4YHcp/s4qzVgOG1JG/UII9HrDSAgnftZox81PqoOU3Od2rB3s00rGwZyqtsuKq15kYy
YHoa5GkBk4lroLUriEWZ4UGV8y24EsBtMgNhc58Oyq8S+vEUJIPz7ax0vgy5gsYI8ig/8rJQbRkl
Q005znl/FRrpzih6aW9gTIGm5C4qeo+BKyCBtJcPpe/hpS6kysFfscOiAUejXhxaluynsje9XOez
nesyvFoSPSYT6Lrj5iZPGZqRpXU/NMu0M2hCsob85oV5AMz+Se+SxlZY5HNTgcZp50Fv7yZSGIB0
HHySYSSKnEvEWB8r7j7oSWUDCfxanCTL5ji1ZqW8VcirZXK/7SxX0i0HciK2CvoaDe2ZfHgZpleo
sABnxnF2xX3DPwAX8rWs8ItZx8icsJz607QpPf1dq7jDdFSATEC9bwe5fIXr2Q1dcc9YdqyLEYT8
pR1DDhB2t4vq3u4n9aGYX4Zw9pWoCWawN+qiC6AsK17YKXMFJWnDXIZe11TeTnl0pSuVM2p6kMSJ
NxOMqxZmoKTh78TapJkOpVyGib0jeMX3AC/bEzhh5BrPUFn2Wyn0tVgVXM8zTLoUau0yBd2BplD8
890VoISJvn+fVbes0bwkqq7NLgPLkBq+55PUu9o0b4sG05upBMZcHBkfQ92WKB9copSODoqXpB8e
gaXzO6ZfpRN0UHPQJ+oWdSejcbXkT5tJv2LVcMj4xxhA/0ISlPR0V9XT66Hx2hYUpUkKZjW120kZ
EHEzmG1LkBNc9kM/063vbmgJ9CfpdayRQU9auCGSPUsKeuRoVs3lG7QF3SIVdRZ+pib/Q9qXLccN
K0t+ESNAkATIVy69S93aLb8wbMkmuK/g9vWT1EQcd1M9zTn3vlqOLmIrFKqyMmEMfZpUw6xqaL+4
NBanYJfQglweef4esbsh+Zl0/5PxnJmYRXTRKAw0PmM8QEgLDfzLfQaky1vYIpMcLYSP13bw+XDm
Z4pHdZnrGE5TWS60boA+6J+DMj5ZEYVwQH8sCiDY4OMX7C5M4/wRKRth9KY5TSP92xhHq1lR4+X2
trhS9b5YqvkDMjYyXqcB5pE+ZAfi1CDacyZeyKICds0eDs2L7y3lvZfGRS+3R0eB/NAsjMvig+2n
v8eIIkG1kCa45gjPFm3eaxGZfddGopDHCjRGcc29HE/JgPxVmgWBs6XRzE5WoUuaUYbRjKBtU9O7
oh/tXP91e52WjEx/Pzu+I/VL5A9gpEDdt1fvU9zDXf38vzMyTemZEa5HY0xz7IXBipDrezDhJ2pj
Ybq+vyguN9zMN1Qjw0mafAPrXkD0pfC324NY+v2ZY0jwmICkHX7foOjuixBOBy+3LSytxcwdQPMS
XTwU05QNqDj04DYdUrta0iZb2L/z510ZNmIIp3GUU3tynrtcuxtRFKvHceEOvHpDUwv6BQjWNarR
2R3IeR5Fkhb9MYWUTy6KfddBxnNAeM7y9ldpjZ9FW54so3yrWPFqFtnjkIQvST2886B8Cwdl04ty
k4MkwKa58tu05MKe+fqCeQxhgmWKTifaIOZsykt1QJmP6tlJa62VKhXQlZmWSwYO9UpLO3G8HvzW
cI3qIykPJcQey+FYD39yUOFrT0rF3SyA1O1Qp29AmYIksuDrSizdel/tsfOvhOIq6IfBhkHUuRJG
32dBUWUsO6V+szJbczfIEQq8iHBQB4Nc4QsnhlcW6n2N9vv/fk+eh32zU9XL2i9A1pWfhIUamxA2
ZsvuuyWC9ysJoylc0lVCdCBPkRiYuYg6SPTKyIpTbwabyme/K515pBAAK/ygo3kQBd8GBBWRvhbr
sRoWnPq1rcrxitLBH00Z+Ba1S/syH9BPq8bFSQ+3pQ5sqQIlWBmukdz1avE3pS9+VaysHi4fNRqr
chjbtqrmoZnqvtINqBypxyp8shZ18L7AipeLz5EHoEhlQDICfeizmQGCeYqHanliveHVeOFJPQjs
ts8eDYO8gyEVIFz1ncaNkxTVYyjMPd5nYlvoTetmWeYJS7otauJGEtkCxV0rhop9Lp2gH1Hs7byy
emtCbUXC59xCX1LK7dQ6yQiSfpQ4AXQoNUZDW22b5wBK5JFIHH9QQDJE3QLAjbi1dk1bbDOquwE6
PUGR7VRW4YMqg29Upr3QcOo7QuGoWTN0gfrxew3lckgGPLZ58ZKOf1uevYpxCZ793Vtj1kw4H3gd
QsENfrmeYB8fekhgypOva/c60faW8XT7ZFwp+FyamN1qiV8bRebDBMCmgLaobp/cMd3cEyIOCkFv
IsL8iKe2WVUvmZRehclf+ITvvvzyE2ansxTU1xAiSrSuuBEUMy17BB2ZWHFUs9emCqUYe+JRgWzb
ItplaYJn16HK+2TkFbZl2FnoeFLvAF+6PbolC7ONrwxmYwgIpZwytHBAE8qtgnjhhlowMWeVGsI8
YkJg/kjwIMCxwX/eHsLSHpnfgNkI7gE/hAEIcldbuVY83WVPwTPfEZcsduYuDWcW/+IeSwedYMYg
aupy4J7DJWmRK0nVix33lbs8C+VIrgY5KmDytCJr66hBIjB65NZavhKv+cTWA94JmMHQ1sCCTaiN
dscBAjpil4Dmd+GldiX5fvkt03ScfYskkvO4mYZbdPekkABhn4YSyrtR6uXhy2icipo/h0DVQ+YX
DWGvg7HwCQvnbw5Uiv2u9WWBLwjyP73CdtX44WfkkQext7CRvseGl2OdOZtBQkZgDGAJom+Qz2GP
4B384kmCzoGRumWyCt7RqfG0WPFd2lMzF2MkOS3yDDvYHzbjp75DD8FLtVfufA4eNH0VuyBwXi8M
djrZ3668f86bznxLC3SSpocYbPuRGV40EUY61g+27hSvbb8YrE0XXdL1SgLGUNwz5AgXYdtXQsNp
xsFsYCEuUEFNebm7TDNJNQNNA6cvzmqIMoHlAOiy0bNauwKvLMNzFommwkseA3Kvlk71OIQuyosL
S3+lHHD5IbNTXSs5od10qmsvvg82rfAAz0JjSOpFK8vJXrU71Cg3yQNA0LvkXsodiImcZVrt6xvh
33zMIqQCMjEaDhnikBhCO8L3jGAhGl+yMDvPSIfWfvg10EazrQ5qZcESofz1Y/RvENPfz1yGr0Yy
MUCtfBoscc+SD8rNx6J7uL1/r2/ff0ZmZ7UwG1VYrIHTB34t6n8OVbMJ/fgQGe9Q3CTy12Ii6UrD
9+UemZ1S6Vvd0FCYbOsSsp4cch+7mJsPXcSdOFNRA1K24fBWVwl6YahTaco6L4Z7CnZLHoIoRe2P
oDRa3Z6HK++Wy6+aneNojHxLxPiq2oMWOzq4wKJml1u6WQKJXAnfLy3NYgXQF2VDDagb3GPrBnt1
A9U7r7ubriPzaNoUnDQgGHLy1TIQ5wqd1YXtuWhT1+ZpoQqMskw/S77XS/BsoxW7h0C7FriDeeCj
duD1Xc9amxPk6wPhCPbHaAM7Ik+8ewlA5mw2j4rP3UCodpvsA/7Dr59qX1takWnrffes/9mac63d
xKi0sUxxiLudAfYeFdFidYKylGOBiwltv5WdusFi/+oVvMPlFM1cWIgw2WwGLI++RuEAtJaZC4z9
S/qntXU73ybe8AZE8eKumFzSfLRMg/NmX4pvc7pjjt6tuCQJTgUSnCsdrTd4wMYYKTT2lF2+Wq7O
Xzv65xZnRz8RsR81tdKcBvPJ8tN1EjOnNrcBpNhVQV09V9xASRduiKu7/9zq7PT7iWoxWubTOevx
bNWdsXJzdNrfx8Cgjc7g9j5g78avst6wFVSNl+lLlsY9O+kGMIWJIjBufR1sJsGRiQJzuWFlyczs
mI8QhATFEha0X1Vfuib/f2auhu1nE/rl2M6uCXB4BKkisF+De3/db3OQlX30jvljulmXIqxrt965
rVmcgUbXuCfoWDyFpuEU6V+oGNx2w9Pq3zgFX4M9G4wwINtqkQCDMQDUG/6mZedmw6c2oqfHXIKn
XKGoQNHr35n7CtrPrBVWEuoVnZ5U3AFnrTuxoenPxj0ewv+XqxQiMaG7FDJe82vnVmehQwPOcd5X
sBqNcjd0OyFBhxvgUQzk3u3ZvBqOnZuahRCiqGOajX5zSqbEoBLej1T5lSQGcjLox7AzC1RcIdr8
RiSHzNFJcwDbDUSHDQRc48pV0D5R9Nug8TdybDZgj34XY/+Rl+EzTSKv7JcUA67vL24wihwsGipm
cVvSJw0NhcD+ysOVAW6QMCwXrpUlE7PZT+Ogt1qOHcbrAt3HvVvU1f/SxGzWQWU/lsBryFMRgRE2
eLJANrawsFO9+Ps5+TdRM9+dWiValowQ5yRp3DR6jXngJmUHqvVypRZipaIVVsjG0SPiilxHq/YH
UUF4Fz0E0Owg7JCL30EPuRlQb9ULIeX1/f3v22YeXovakXXtdIZNCvKknSmPEqjBIFnK9/4/XN8/
SzNPDrLUpCEmZiHa6rvUG6FIVnnGLoII0vKb4nunD6jLKZKuYP8nSG+ymUPXRh4npBfDEU+ch2xA
91LB0dGjEDzb08AeZIGMc8h3ksd3I0/3vbD+CqGDJNTwBSAlqJn3kdEin6g6tAZFKwg0pdNwNYLa
h/os1HITdOVnFWpved3ccQpm3dg33aAb0cvJ9hVV3rUcKV4WeGFmof09clso3vZ9vrCBv2rTF9sL
QzVUqhFkPQ2oWc+WEGCkVm/DPoVYFjhxAKrvx8gbFTSXVEH1lkDLtx/CY913n0FFQTBarXItdhsQ
JgUddcNo9AL6w2TgTfEBlVEBylHK340avciRPlTBQ97/UJPPQQEOmZxCpGyR0nZUaJsWbexYKsQz
TfLQahGCH7T8xGzfa8bf20fomx+YhohgS59kNLRv/BGmqeZ+RtsC4mw7H75OC5cew98fOpcm5jez
klh06EFIcVQ2+q5Fh1Z10gyvWGUgxPBK6ByODCRQnwo5TrH+Uovft2M4sz67q9U60kUNAdJjFCqn
UX4WnQYmXrSNVW+3Z3JyZ982y7+ZnN/ZhZYynfldAU260FH61xwcyylbKHosGZm5bYBhWBaoWK4u
7JxY852CP6idvrk9lG8x22zOZp5b5BIohhBDiaKXjJUO6X5V+gtRftJEuoomwUWRLaR1vwfEM5vT
Op4FIZoGVjBZwGa3G1eKtQVlZg6eC3WbFYAhTE2ZrUequ1GHLiGk3L00cIv1Uig0ecpbazg78GnL
cs45NouvQ0w8871S/zTYWvaQzGa/IuXP7Xn+QlTcsjfz3F0Gcr0Ewz6aE3C8KSJgAfkr2ns3vV6w
A2Q6N7Q1H1q0OEC+p4S4lS5TaE2p63asVnEfPbZ67olmcIPYv7OyGHT51NwSoT9bLU1sf/hUqmor
SLkOSL4Do1vomWC6hlwilBCDYjMknUvYeAwN3/YV8JCU6hadfOumJh64zsHVtR5ScG12f6GDtoC8
/P7EnC357CaxWGWRtukLNCxFdl/oqzx6USvwtigZGMXSTZyg3a9fx3rhqUAtjvGDUatrYZ1UYayK
cInvZGHXzysLgHdxVauw+BorPBNdjSFk0dkQeRnKyw1gvUO5kUHh3d4D39PzX7OA7jvVIFDc5rM9
h1J8qyWACh5RHwTlw+BYQevUee/UGpjsEXqTkrtGfNSsl66Sb4KxFYC4u4YBXVgM3VsGQcueN6Bh
BdoQLOeBjpJromXZS0kjLzJqV+HKouTT9Pz/vnP/ffVs54JVn/kNriV0FYWP4WZE9qZ1+r+Teiye
CgvO4Tu1PQNCVyOcM4syhlvv0jmAII4YnVqnx1CMXhn6XlqRgzC6bdflezWpPFxybqf091kA4iFh
Bc9qVP4ZuPmLCyhpNslRDfGsQIOcZ/kJEPLRukZfUqr4dy0wtk6oN52ttRWzUWLFBlSNBTpt7cp8
oaHT0PGqAdzammMLNVNLrV6rcMfVEKun0JFHYjx4Sounrgt2AWRVFZHs6lA9Rdh9Tab95KrCbPRu
4fZvs9SThuYAw1nZWtD/iHzUpJRu04nsngzdhypAyGlScif18VWratDvNagwDMGeWfKFBwMabKV1
oNqS/Pn3pxVWRtOYBWSfwdD2Pdu9vBghV9ka3TEForNWVwbac9P6KInppgwc/rvS/G3AgyQMBaau
cQqqbYuQrGKerHhs7UD6H2n0UIc44xAmG1jxYFWnRl8Okqcvme3Yiy+d7dgs0VuFSq07+lRusY9+
q/qhgJqC3cb1c9Zkb2qbvQVFndhJGt0hsf2UAqyN+rv/m4YMsPzos6+4b0OMRNrw1ZXbqvQv6Jxf
LBruW+6v0kq9R/vkJjPiZ8Iliui+6fRxtmH8PTvUfezGAn3+vIGqNJY2IKsaiAkdugwjni+G8juG
ApeRDl4SvSfI1lvNRnSu7D2hbXwUjczk0QAtcVPtWv9t9Ndm+xSXIAaFeLWeIYr625WDCyg28cUm
QAt9E+svuZI6JqAnURmdMsP0/JZCVEHfFSNPXGlVQH5GH9CMcesuW0WjqtqDBaR/WL5WJryfUdw1
aCVHc/2PuKpHuyfR1tSwluig+WNA6c0YdGzn2rbA8U+NV0ijm52+CssjdrQ/lGCZRpISNlNgbkxl
AGvsSY8PDHpOwB+BtuNPz49dPrgsDLdq80CMU5RQOwTRUw72ZWm+aoDQRX1nD2bvmlrvVMo+EL4D
STQ7zFQX7Sh+duqH59iIwGMj90WvvN/20N8VR5iqAvmrAnSkce3bHvcjThSjydRjX0X3I946mM/e
H+wsKldJeRQS0qTNj1wbwDPTeQOy1sBTqwjfBchuhGH7tXCbKLhT6Qst7nOTrSoomuZFsDKQ4wz1
bKO3zVMc/KE6cn81ebH87oENHFQbG7OIXTzPUTl79+V7GByV4SNWCALmwq6Gv5VclT4yo7S1y7iy
qc73fl3v66B90JG+Nny2Nmn63AkJaeaiX6I3/x6OXs7M7ExBt7FO+kqJjgBr71PaODXa+YP2v207
nM3/LE7IDYl3k6lG4AYjANPT9ehH6yr8b7ELl1bmvFY5oE4CV0uEaOR3z5EHrpYSIt/l6GcmZm+R
npBxCEITzTSgCG3TFTqBwH4BF9QcVHcQ24BDJm6SjkDmF82P1QlkF8QuDOT3k4UrdVqZS294sXJz
FlgFNAADkVZ0TNtfKeZyKMm2rONjUYp1H3/4zUKo+937XtqbPVwiKWXbcRodu5aBW35c4bZdjcGD
LyJXtZYED76HcpfWpn179pgA43hnSLx2j6CdsrMEJGUlZ9usuYMwtU0Q6/KRcafqpXvbVXx/TV/a
nT1iRNChy6vk2Kk1KnS1so+LJbbU7/pLs000u3HjOodkrR/ERzYYx64pj4G6MdBT4svfVhOhqZu4
aRs6Gq8QKherJBw3A8m2UKB9ZiEQIEiRtergFZHc3h780qTPnIHCWa/kMlW/NLWMPRKlK7Gh+8Xk
+3RKvm1d04KaA6RXTAQel4sr2DCyQVCCkKPWbJ8iLVS0u15qj0qIVnolL3u77CyQAmpZubEyCMiC
F6yz+WD6jtGYr9H4Kyp+9ZpwcvJHZaBWTD5bv36Lg7saDONqte3LAx2tdYmbusp+0q/n14CQRjPF
Z66b0qG59W6yfdoHqHpz5PbizyFj+y5Bw4rsToUZvdOwXt2e4Cupt2l7oT8SgEdNR27mcuTIAOrK
oOfQX8waNxmyXVlIp83DU5JBniU9VVP+DPoRgfo6lEcoWjh1C9ZEpAPB0dxKULl3x1LTDkR/Yn2G
l+BTWwsntqBqj46vPkEEn93F1t8OftZUCo8xH1oVxUHWlnQ0KOo45tC+MX8JKnP9Gvk3ril4Pjuu
LA+agoQYV8jBkV2+tJClGqz327N3/Wz+MzLbNmUZZTkrcYvng3R9QdypVf62iesn4J+JmZNDfJ/l
RYUT0IHstWM7f1xzbFFl/A2mwjrZ6dbzbYNXntCXO2Lm6CDoGBkQwFTBBqetiveouZPrZgM6EBtS
1Wa/R1C2gcJD5NCFRNT12fxPTKRPU3G2ZLpZRlXNWHQsxlddbvPYWMjtX98T/zEwx7yjkahT8hF3
peqDEcoMVMR5wWfX6gtTuHAxzQUACOt9EiqwM4A51MjiQxjuoUXvFinZWr7h3l4w7arzOoslZ1vd
j6DunaUkAtN+tNZ8fZ3iNUGzZsNYejCkXKt1t4eII3pmA5m5SZI8og8Y8V8lxMqSUK5jPyO4+YjD
q4WJkxqgiUJCOq7LTaXjKZtLAQqTIgboDKQJFtccNoTrEXjXKiV/eJZ7NBMLwcT3CsTlnTR3yZql
I6vdM3IU6YoidcENC/n90A0H3yFZb2u6sYnIxyAaPEwppDHhXG5P7Hdk4ewTpg17tiFNBgU2LcO1
qJv3yBU8m2jGiBlgjSmL3a7qHDU5ZcOTrrhFePBjH9jedmkaJhfy7WY6W9zZaeS+D+WKmpPjqP8F
3YijI9rgYCrDA9HlyQMHNp7zNSiboTN/iMlJMLIwDUu7eRaAZJFqyqZEQK4n/FWqKbaDgeoBP0SZ
uuo7uWDu+qyf3cWzWW9jkAslSayCQafZisYZ9xwqQm4LXsZirX1iK1oLWcPpF7/N8ZnF2RyXbMj6
Ftwtx6p+b1BqGtWFd8A0RbcMzKaw9EuSpQ0MsCqyK4B/0OQAtrGp1WoJ8T596y1Ts1CuQQE8Mqax
NHn9Ry3QbSfQ6Wr124WzsTSkWWTW5Z0WNgyrRHZKv9cduR43lgfphh/IQ/jxiqzKVXwMXHNpO35v
KZxO5dlqza4Jox9qmqvTCEGNDfHwQQdEUEVVkv1qrHs/ew850KGAqDalrfPaLq3yoGgLTvdLeuHG
PM+fdn1cD6oyfYXeaKsI4jk5eM4qcxWZT3pXHmVzMLINKbJTVr+Zmr9KzHYXZclT7/fHrIG6gvlK
gnAvGUSuGLRZJF5svNy3NUOHMnJbhXRrkeO/lU7YhK6mKDbBvQ8KMqem1DFz4lZ4e2i50/qaLSoL
8ibSQ4PBXRB1ULbJQXqivBG/3oRKjpbiXv5MwEpk9/wjggcTqT7aNCq5HSb+S6g90jxM7KwaP3ug
imXOVyEJX1uheqzIkJag+a8OFxqKUXe0H5fQFNfOPHAJhGsmmm9MpGSxq888bZ7F4yASjRyNNHEb
M6ntCCkioTLb6DeqjJyxBytqC6XTTVb/1NAPZFULwcG1R9D5N8xZYWsZy1yiSn005E5n1CkL3fFj
BUIgdICDR+d08qFmxMaLlmsf/vg6Wo2d8Xgv/QBB8R/Iz3Xd34VjdsU1QfDEoqquAmZM5m0/kJYd
w5I05L5xQVgJ/HO7jr10LVfywIJ9tKmcZSjj1dU4MzqvrtYKCwqdfxntPH30uvvI9V1QMqBT0CFI
uC4WyVD8/u63zgf61Rl2tgOUtgfPXlWTe5rmTtL9gDyIzZW7qHvI6TYtelu11hGgnKNcd7jzrLj3
Un/c98RadRJKsyEcq/+7aI9+9doZvxq+DuDJm1FCQDNNf4BY4k6x1K0OAaq2gCqvBZkmu2VjvWY6
LlCjoGIj9BFE3H1r7aVe/ACQVrNNTUdPPQOhQkMg7Df60IAfufLq+227M3OT3imxadkovn80WgCk
QfMb+IYTkcarxtq1GfYrw8pwGMv0SW/9DUA+z+AWQ7PgaK4ymaLqD25JofyUIlpBPm9XVh8Rh250
7LuppPdljD3GoNw07hrVcEY8N/34te2krRoa8r1gpq9RVhzeaAAe+xy4G0WDYl4AqoO/JVACUay/
ojheovzoP6q+uUL8uzLGj5a/YpXtAjn+ARAt3nZbX83cporckSkHDVlsV4upQ0AS5SjBU5yOGwS1
9wWTP1tmgObBsGMS2USFjKeBdzkAFHp214XyMHBHK7PfLUh5bN0ogVII5DYpM3coeojitih6ZpCQ
9pvsEJqJoxf6IWPtKjUQn6rhfRDSB/ACo92ObpKUv7EWvGqdv4OyrxvCGmlSCBuxNyuuvTKWhybO
HwhisdrIGnCYqytJ+cFsUD1insKNNQ1BtV6191moxF6XpKmtF4VXtsarCfISm2fiURUq8n+vYHkE
i0K4EmmIRe43C0d5CsNnNwZlwEUYRJ3qG/Oi3JCPeVoOHY5ymR9kCZ8e9KuMtF4eQS8mOop8/F1F
ezV4Rr7dMt5um78SxV1Yn93XOQPrtUJgHeB6pFbpdmQPSvhXJMYvM1cXbsdrwfuFtZk/J3oA/qgK
1oC8ESgeh3Sfj4/GaNnCp89GA7kcAi5WsEOkw+fL/2qk88KeVg4UNJqwnTXAh2r9XRf/aXLL0VVX
iGRhWq8gUYAr/req8/xJ0BZV2DawxlPrXjYJdLDfOUQtx1y6uXGXdPesPirgr7FA5BBmIEUJD33/
Av4WB+lEexzWt0d/BfRw+UGz16AiUa9URnzQED+hZedO7XWog3Pk8ZkdBb8bDdd8Wdu8lo6wavC0
QIATkFNT/5GC/b+GzjeqQJEFKYylL7sSMl5M1XQFnLl4EnSmEU4HQGPGe4YQ0YAIwbg14h5KoT80
RT+VyY8AilPKRPHrP+Z544ZgsdY0yHYli5S4V57NF58zXb1nn4MuljrOphMhFPV3DGHyJvCiBBk6
Y2t2bC3Gdj8abmM8ymThvXElRr+wPHtviFS1Im2aiJHF21D3QdZD4R3zBTNX5/tf7DBHD0HZpMvR
E0fuGeF/G+TIAyXettVr5r/e3nNLhuYLK+IKlxwMNcLy4hGRKp5tBmnQqcWXNtFVL3o2qNmqmX47
ZIRW5L5zGpTrNuXadFWUv5GeYqthw8alsPAbHpThPJ0ZnC1WTWrcPqkk95WKcie5i7LnoqT7REV6
vI5cMWxr5dT577en9Epx/9LsNOcXuzMkohsQDxEt9rhZgb8bOj5pvKHBI8DHdg89PIs/KOYpQvul
ND984vp9tlbRsQ6+861VIUos17pyP4hDQfaljMGy+NaZbzwL1hVHlns8JrnhsOq9RaDDVXWj0251
exiLoSS/HAaFRHSYKQglyU4LwZBg094OPcXT1jHk3R0wgCx3ISwand11YB+Dp2lbch+m5aFtQOsZ
/IJCtgzulAyRI1i7+hStWBkqx28G/SGAgLg97CsQhsvVm91/gQ6F+HRaPXBqWsIutujSc63Hut9p
8qQ4jQcuRdvSMXhozezi0a0Vx0ztRXbgq57m3+ad44/A6azIfno+1B4GqWeepSODtEkgRCpXfQoQ
7LrtPQMIvEWAzZLpWWHB94cgqzgWwUfwHMlooyu9ALn7uLDFFl5IXwXSs4NSAonk1z2m2gBuqS8f
kCt8u72a03b5FridTeLMvVlQZOlJDPdmaNXBD0B1DFHBmn62GgUg5ZfsP27b49PuuGVw5uPEoA6i
nd5fOhSVOwRLDGnbMv5BtJVUjNdKa2xUZ+woh4KuYrrEyNYp0vYrQZ9V+exz4HZqlPJzY4caAUPD
rrZm9FmhD20EDARUw8Ix9XoIhicdd/MRTxSDum0xInb50IHtqZ5zIMqL/IiA/Q39gI34sIAVCUth
R2P9WfZunZteYsk7iTwDgZaAv49abhtynwwfzKgORqNsTSh2Q+GzmCTa1ecgBOrv00JzGxl/muOh
qh8k2w54ntVdY4Pi0hGJfAr1FzNJjgFFl29uul2BY1FJcPyZv3T+nPf1nqZyb4Hl8PaUXw9Yz9Z4
5uU7gXwWOkfg5d3BQ2uUlzrDe7xFhntd75WFdOB1B3UWNM6ce1iLChVH7CiZjW8DNLWMBHG5p1gP
GSj7dDD064QfVXmgEzQTxIxNtPQJV/fY2SfMHLMO6WUe6viEvP8ZNuSPkvf3lfWkWTsVjAQ9/wyL
TdArNjhv6HhH0gCEPJu6eeLAywajk6fKxqJL/TtXfcbZR80c9wBRjLrTppPWWS+oklqV+nOxW/97
b9J0o59ZmTlncxjTtGKAP8YQGwKC7iiltqKoasSRdEz0ettxo99BfuR5pGwLGqyyU5w0Rqc7VM15
nLkLe2+a6m/H/d/3zDtH/Q7ofjIFogpq6hRVFmuMnZLljwLc7aqCkEoVhxb/JnsLkN0C8iTRp9oa
TjlsBGs3o99uqLG+/VVfV8Otr5r570hJSFJE8N/DjjjQJZzk+rpHy1oFXvUGqlW3fVVfaeyAJWeD
IH25ifKq2z2blikSPHPsVpiVOogQyX2kkXeGPacJcBn63arLP+vkZ6wvlB+XlmHm5ps0ACf1FMWK
GLIE8K8mXm1QT9kqUPoLugW1h6tb3SITdpOqhj7njOhCkvhMR1iZDG9ld8eHn0X+eHsJr96MZyZm
XqaRekLSyUSfl3aVPllhvOA2r8c5ZyZmXgSKFX1RTVdjkdFVAEpVM92WgPvIuHIqmryGerFJlV8W
JXZmmk9hljl9sq3Al+qbmp1DsCDww4mQO1KeqAWUb7en41PaLfr3q+7u7ENnngXEu73fxdNcQOKs
7o6hF/9hYI8obPSpSfXr7WB6g8M/sKWDRWHla0ULEEr9W+6ZzxFY7yxPMVF1aT2EzV4Ev7Qmc4b6
LkFQzPoCjLTpCwU5ifmklCddHdZWq25ub4hpwb8d6X8foc0gzxawbrRTcaSLOt0oXXTyWe9CdOQp
NpcYb6bDcsvUzHt0dVeLeno1TZ34uiMcanpiFUIFS3NoZme5s9RnsbDCXw+qM3ehEnBwZWmJA1W9
m+BY6qNo01I4SSh/l8UpA+jZGMmSl1ya0pnTKHKLTkyQsNqrbz0EFrX22ULmUqRHqA0A04oMrWac
VLaymn0RCLeHtlsCNL6R+bYEsQXEyTw/1pGeuS/LOxUcd2B02yScvUexgAJSttf0dPFRe9XXne2E
WYTJFaurS4HPhs63uZb3iMxB34N2fKjrGpVdNmgTB7IW0Pv18svg+gVsodYDaS+ALuZEdpqIusow
YL1zJHcF/zDEeqIFVdCTH8eHNniIGrSNL7NVXQ+8zizPxm2FQvVpgGNo2OMPtMcbq3o9dRnIZAUC
MwfadN7tI3f1EjszOIsrTVW2ahjBoBVlDxXI4xPzYQCJFTVyKOM0DpplFnzydw69Kbw5Mzlz+51M
Im5NGckUmb5x1W4nGgzgNwD71p109T+K2c7Mza6Avsk7hU4jpDqKEskPif7YDjS5t+fxGirpYlQz
B26AsphXFvbMhHPFC9ZtwN89uuh4cDq3snM0kK2ZB2Rz/rZg+fo1+m+3zly3OoAivJzCMxUK4nne
bSr6ANp/tG//yatdHNZ/RLJGUy7IAgsgBZ/9+iEJjIV9dP2B8p9pNsnMd8eGWSrjlFEHHNRTUZ3I
jD/QlN0qtLNTuB6IMXXtuG0CvA1FuRY0XLg89Ntb2SQzl676aCDnTY/0rQa1ptTN02bXRz97s9jX
4FjnCSgDdVfUsTPocl+1DQo/BzmsVPLJxKfJ/pZjubea3CGRYVdQhlLbyqWgU+yBK4ss6sVK4vZI
/ZYdOFTUh7h8jNAVwCBQQs325f+QdiXdceNM8hfxPZLgAl651qoqbZasC5/Utklw37dfP0H1zLgM
1Vfo6blKBxTARGYiMyOing4ygCBMB48FaEu7pIX8ODjeG8lpsHHocUF1+bzohxoDm1bU7aApGhhI
OATmcD2y/Y85UFn9My3VI8PMphLHsAy1DyTxpoy+T33uzthgBEjtik8Z/RBT+5FceDMwDAnAm7d/
xG2TpDIXdUyps6YERYk7QCoDKGsAjkHuby/x1eAwdKSp4J8HigxqGDwnaiJPmpnlUXLuy7sa0L4Z
464sOk4NRAGM2tOBkMLMjFNWiV/iypeYchX8gi+7/PMX8O+iGiXLJFGSBHwmYVB9B7oXCgUuFC5t
xelau3oD6FngZkRLcjaOhGVU6nhiZzWd7XlA1pp2gpThawzitsUZUATmkko1VHoyjtW28nFX3cob
oO8bOSmm8kVb+pp6cutxxlJAW6cjPaWneNttWwcYEuh4gxFm9A3f2DC/34C34PanEx3j+v+LXIxZ
RE1aKAOeAC6piga1x15wil/yLm5TXFwFkEfPuxhjyqP63VxiH+iK7WCZvjJk7u29fJ0L4Zbi4mlk
zMTMBmxmdEZPccHhMaH0D1ylY92XT+15TRvM0q9KXxkdoE5FSEXRYXIBtkC+0g/wvWeL6XgwgDdl
UgXf60vuzG2RC6613tbdlMvsvEAkpsFoRRlKQWQWmF8At6sa3qMI0ne9f/tkv8JUuWW5yJpNIEIa
IP55ngNyMnaFX6ce7jhL3WkDj3Icf6bB5MxnA1JYqts9z/WueK5G2zqXsuAEVnv5473yx0/5El4H
BjEl2nbsLBkb3TgV9I6pH4LtfukkcWtwzkVfjKwZSs2CVF822JGFmbk8aI+hW7vtQf8GPt4dXV1b
UDynvphlQ2DIXyJX3loNk4mOO+PMzrBtnyF3Wh/BokHdVW67dKFA6mKytjxBuZFsb+9+tdJbB8x5
IW3WELNompzVRPEkWbHbxvQ6lDetSQlU8n57NUH0QhD70wM1SdTPqb6e9euE92e6o98tRw/A0Pvy
D05W9GU5b0QJa2X02tk5PFKYMSQDHUxVP4HhTlS2Fa3EOaOuJB3elXKEmEh8zasD9Uf4aPhVAFLy
20d42+1AhubPE+xkJTZqfcaetO+tPmIoVtSdEt05zusMFLrjUwPHNq+4RPadNpUdmUJYucjyOC8T
qno1xgv8t7wr7/SDua+fuxeKS1du4bWD+Fjch3txF5J8yZf/vO78FF1Z1UDeh4SBDK3bgvuBeZpj
vcgo6W4mN8a49qbcrXN12R44GU+BVKe8CR+y+/CluGc+cjqf/UVfJBdzkHbzJm9EDzeRP+BH7qwB
dINqpq8HY/pz6sWP1Uf6E27JXbzMw4lsu+fkmBhOvxcmJYJv/3l/LzIES0pkLQcV0IlALVabQ5vp
up8mka02ugP8gmIXMzkadWmX5TmypnNeJnYbqtDsQed6VAUom69TM9zH4txTzAZ9kHTY4uiU38r3
/GGe3DEo76FeNWx6f6HO8N4/LW9Janf3iPeiJENwrz+TuIvzMEBundT6ggjcAtzbyFumABAMGr8i
b1xag0ANQ/dEBV/78nD7nguux2ex5mJlMGq3RT0b1qmwQluKfEiI/dLn+xnECFInrMOqt8PA5zP/
YjWDKWo8ZS07V1Xt0lB/HQfpu9IMGx26rh2GbQEahS8w7AHNxgzTiZryfHu/tzNHlKD+9GuJnKky
Wo3s3McNGqvlmRlPcbljkkhe52vJgrMpzr/FetT3RosYNPjyr7B2Clx2+cfkIMQ78n4nBcleLLz9
6VZuBNpPS784YXVJSzQyWHKWd2yDsdWNdmq365iwIojoX8t4f+6PHy7QR6kplBxRD7QFLlB2Ekh1
Erd4sY4tyF1Ve60dihyH4OvxTOpUSiqAL3GmeoNEfIh3IA3TUSwcRWbyFVXF7W615ItzXLkpGr0P
6UkFCH6AshldZLAW5eAVqLXeKdjwYwD/WqYru6yPtlOGCenoWA2lDT58l2KaNUxbiBwtvqGNHoml
QDa7wwDuFCXLMdMW/wBLg1etWlnmUVNQq9Pv6YKZFDhEAHxE/H9flci4/XAezmgaNa0y9e9njOYU
PmjakdxHTtE68SM7Mqc+oBFvx/iGdIshc2cKUTbsXcOfals6x89426Sqp4aO5Kffeqd9kbait47o
83JpG8btwRuWxwlSgtA1BuAWrBc9m4BlEIHVBQGI77+BYyK1RpCPn+Jus2RoAM36cZCq/3MfhDt1
Ll+rGZ3xFqbrqQ9Qyv58fqNnigcNxCj340Z0gKJLycPmCp0tmZrhUraetmsGZzhUfhmkGJCbfilO
/QO9hZ0okxCkijr31WiHJh70PJMzkx6j5k3PRH1GUTqvr1/z4jLWcmogGCE8rizs6rf5mLhrTVv2
9XdVnBh95QbivhoXI8a87rTQHKJzHO6sNHfSSL8PSb3RjBei7S1gdEBQsx8NVCbzh8aKnBxTd1M4
OHFebpSVSIdmtlJY+0ky75o87gKlq3dUWsC+Oe/6fnZZJnvV/H2GmGv2injvJrL1CnDMRkvDR5PI
Gyu1tnKWAIw2YPo1GWzgD9wK8ol9/Guo50e1onZoyC56ml7RlId81rcKae0Uw5ByDwF4cL4svYSy
nYY31syep+6lLTZjLz1a+r7Iy32TTE49mp68NmWL79Sa3Lp70QAtIOFDnHjABYXsr7SB3E1sF8QE
tUvhD90pqiKQCAbgM67iJwUl2KacPYZp+6oOwbBykNK7tv2oQZq0zAQDUlCiT88UqUu2GF6tYwBP
sg2yHIem9PJCs3Xd0Yx9Ur2SYUNl6DX/lcnnqkGZGGLYWQeQODKDDkj6Q9wcIyiugzAuan70wKTP
ipfOnVcNH612rMOXzvowkh+zXjodIPgqQGEpBW9QKsjWPhulN2Isr0zAKpoBDAk3tZpjs1U9cCkd
zX3ymoF9CERr4MMBdGKdM/xeBmtCjaAB6MN4t4xe8xaVR4v4erZHiwuzgYHoOop8AK+ilI0GsAZS
G4HwGvzIWZAUYMZxp35fB5bXurKvTK6po9wolKUW+G++w9xMYcQGNYTS8LjGOM3DuzIg+lOXaIJv
IEhbP8P3hUfQMBpUZxRp3MSe1XG6nw3tTYm0LUvlQI/Zz9tJo6BoC3WoPx0QK5skbiVUw4034JCr
p9apHcljh2HEt8VLzRc1DkWvM16KCgNBkIRmyHS0wMp84nanGqUivIlsENi7yQ78twey053h+H8n
TP/T/RHOn7OBylOijWsMIX7hsp1xVrfh5m8EbvnCPgSHK3j8EM67a9OQMUi1J2dFbX2V4AGEXlJt
qK4hg2RMAQ9RNUDWFy9SIpjCEV2Vz6zpwoxAJWUUILuEwQbyDuTwnvURYrTxsdmsr+CK+MCVxTtN
sKyg8kkJF2AAvICaGoLGuaWdH2nj/Uwr4GEW8hYND+UEMLcR+WPzrGl4o8S1O2HyqW1zOzGZ0xoD
oPvmt04+IZocknFGGEILMkejDKozev3BEhEoW3TbuKdMkleYQkAnH+i6DyU6GH3yrCM7y5RnRMkH
gTmIFuMKNm2sdVWfwbuuLPLoHtTxU9xA5YS6Hboky2LH8zo4ji6iOW2rIPQE6693+YZ311ZzvbCJ
Rqo6cO3KeGPYs9PeFX4eYELAlYIGHlN02QQekxdIxYQ2EguQwZxJ+ByPmMjG9G6N6Xx5EjFbi96j
GufDdKaWZVGiogd4hmuUSGIgLEkLwzYKes4psoDlvRoNtHCzTdRHLgiRY9Q/6rJyquk+UvSz4KDX
e33roLknSSRnTKEDum0glniFCIUfn+bRYQ57Cu3GhlhTEsQHTWRea5n91qqcd+uB9q+aaIlAbQ3C
NbKZ9rnTuosDAGUnjMUCW9Y41wYd73SY5RrVhrq6k7vGiWPixt1BbtKgGEQku6ID5V4bmlRlwKas
fZzFguY9dUywIo+VCN4nWobzXiOJKhl03Bb05F9gFkcTUUKSRNaxXvNb34nzOWTpBhqlWYJSERRT
iHmMgIRp0/QY5RHC77y8qkYMtaMImAawMj1LypOMTDSS/2ry0FPl9dWamlBUDtPMr/V0sCFb9Ou2
CYscOc9ZYyZWWiGBZjAmFVNuxhywzFsTV/De3oFBytOdCarej5IL4XkfXLQeEtsWLUQ7EqYMAlei
c34raXpS5KBJOWkSVu2LtyQb3FCHYmlqeLf3LXyQcb0sszAxZjTAR2cH1ZFsgqFJLwXLHAh3Ia8i
rI+ud/KGLei86yqmMQRrl3UyzP1UGE4thKyKVuCuTqtEelz3qNYvuvGoqoDXhyJd6q9aYn/mVTp3
b7KqyCeWEDxJMH7mLy6KLEfAkt5qCIuo5wls1J8zd4kXgulE3f+DRpXIRLg7FRMj6aUExcEJ3E7d
ac43UfOA2TevgTKM0bpaDBoJF4jE/CQKdF+RstzuubBexrLEIkuJztMr3ZngynKn/dp5lH0JyWzs
TUHzULrNUfgcEjgSnqqjI2EeqxJq+9m2espBA+atg47FydqvqiSNl92xwZF2hTf8nPfCyr7gyHmW
3h4yqWhx48jXZFo5AJoPvdSkt9eHYYdTj8xgfiTwVUIElsCkeT5GfcyiZVHR024YFIvL0G+nXDAz
L1qCi+BAzYDDG9/13IJzpTepA34A97arEX299SdcZmNNk5maOWD8oThFWe6qlEARW7G1xrirJupn
TXdo+vbj9qoiB2dwgRsEApGmthYFryaGj9DSNUBZjj79SkJUvphPt5cTpAkG532ISedxnJFyhnVr
k4J6oxR7rbExrdelMl9uL7Ze8hvO1ODckNVO9TB0mJ1hnZ9i7m6YHui0SdkbI2465YJ8S5AsGJzL
6ZjexJOCnKTCuGAa++Ncu9UiVI5eg9utTXHepVvKlFYLLjlRJQdpZZArqsNy6oZkcQeSO/UyeZoM
bDdC8+3zFHk2njkm7quoUFIDtgLaw04CvjMDkAg6b2G1TvmCi1k7NxE4wpMczKx3LcimHFCq2+k8
eA1gsZl+R+ooEPyq9e7dOBGTC9FNhJGWArQin2J41XnOfmR+GqxPKKY8yjgkocMRuDqTi9LJMM3y
CEjfORtfepY6cWvsK1m5rw0B9bngupic2+n0DupSFQoUPclPlrWgL1FtVE0LQoxVm9L29kkKPJDJ
eSDQyGsDXVCJAT4Lsu/jBiQJWjS8KcBEhslfWfsNwpwi/yM6S87/qBSc1SWUpM7s2+hBSButNUyV
KEF0lt115Bld8n+iYii4RibniGorZjGAgWu0Gj2gRZcDGICC2QPznN69/K01q/rm+zzshsFluMpC
LiCBw+B5UlI6xbkB9MaZSocOpmOoAGvLAq/0Fd72ZzZicm5JGlPoH1b/2w7LXIlC3mkHcGy0C8/0
aT5Z981d/l3bgKrmoRmOZXp/26xEX5jzWLU1ylM+4Dk+99ld0QJ1AckoULfhoENBvUnUFOY5UaZi
qDsIHFGUNDCXvAfp0XYdhtKETLqCu8LToWg6mJ+SFN6+7t+TJt2e2/itJIl9l7uDqEQq8AKUczd5
Pc1KRVHmVgbDK2cZLAgfBAzzSSvZpfBCCsyScj5H1lnYkgnObXRkp9uCIN3O3Mgr9oBWONkGQ3PC
ZrfoMDnHU/aonhsK3iSW1h9GRbYz2m6ZbNn68B4VDwaKYCBY8P9fZkk5xzPoVFLbAsXYSXqPMAVd
yCVU656VcfRuL7T++hvxiXKuZooly1gK2L8qq7D7b/UimjYR3DDKJTolRllmCI5hwIl+xuL3It+o
S/8smaJaxWpqt/bCeZNxToouJPDWgz+jGRR5JjCz9uiq8I/S0/D99smJ9sV5joRApYnqiOx6+qYb
nTskqo2SHoA4zu2FvmKJ/vSS/Ag+mQylq7oCQQfF8f4+ApO8dQQL9k+xsYvKk7wo7ZyWhsqSzzOM
Hub38r55Mpxlo9+NvhQYe7yUgHTxRdTfgmttcU6kKPuk1ErUX+WY+PH4LSuSIJ8F0UZg6jzgLesr
TUc70zpZEqhqwiDqRRPcoveKxfkKpoF/Kg1R/Knc/tcKa4td42ll/acbDIeK7GJ1djfs3eKcRDVO
atLJnx0ixTeclU9kPms2SsmYqCxfRBTHAkdoca4C6piYZrYqdo7Z9AHSmkfSN0is5b2iRUeVmphX
B5SwF0VN0S45/5Gjf021tEPFAtWSuQSBjDPtyd06wRXuJ+sgxryLrJHzI2kesiEG3+d5gm8fzBjU
e2kgW4sgf756noSoYJGguqnw4xRxBTIwaWHWKVkhIWD3/ltAt9/cdh9X/dTFMtxng2pIbLRlm5yJ
EnvRvBmVM8RwcAH+jT+8WIf7Tmo869nc9MnZrL9XpN+1k3VXyV6tPt/ej+jY+K/TF+1QjbN1KqfK
j5vZbmpoKkbqfav8YGO9qyXNhq62fXvVq2nOxe7WX3VRAMmtUg1T8CiesUcg4Qp3oQ8RhlK08juG
lgSLXTXA34vxtbIh0zSoEGOxpZAepdKyTTVyrSURUJN9pbdaA8vFOtzjFP1MoGqW0gLlsuEV5K9k
ttwFHCOoujim+dSoBLoJtHex+52Ulwx6RZi+m4E9A29HbOa7xBoPoVLjHQ0eLJVtpwWSrBHYZRgE
BkIz2+uUBYWc/5WlmmXnIbQz1fpQNoBZe3OO+Xwi/7s6wMWmuFiiVuCkLFkBXP1xOKTvM9BC7WSD
2dd8mE/RU3YX75faVjHy7fy7ua+LtVdfdmElXTHW/VCUybkGcaoBcHlV6rY0Gk4MfgGdVHddpUsu
iNIhb6T6mWR6SvkwkOHQQ+vWNlNQkt42W5ElcQFJJYUakgzlXpNCHXdA2TVtIe0k2vhXCgrOktbf
cbFx8N2riqWMFgp1M3UUTG23DxSsRxhkHGI72jGMvpm/im/9YI+P6ZPhd8/FjrnCkChwdnwJb47k
pNdMfPx+V2wzTNxspDuIIZ7CU/OtxwCuupfc+BgKYRpXc4uLD885P61uwwj10OhcJ7O9SPWdbKRP
GUKGFk77BlR5XjEUb41mnKJceSgqFtlNZty3JZIECbMVwygZkKe2josyHq1acWYLMl4yWMtyaG3p
4a4yfQmE3lEH2aBxgHQgCB3a8JRNsl+AHEqNap+tRex51XrMu59Wg/HYpmz/0sp0ZzTtW2Spu3IY
PqrMgIDchB/QQxnciUfBg/p6BnlxFJx/ZqQdpRFUnxi21Hb6afYagLLdFTLavkIe7kx9vOYfRc/Q
67NBF8tyDjps6iZPSiy7lorRmQQj4eBEQbpV3SYIHfJ0+2IJ4gFfbRynxcgjiijUQpNvxnwK5L7f
2PIDe39NRYMfos3xVcShhZFk6eeZohLkrE9elA5RCpeC3I/8UpAyXH9x/D5MvoZYl7Wpl3RYhy8G
dzkAuOWSQAFriLgxJLg5fBWRZsgbEhWxrgT9FnhywI8sEo1aLe5LnnyxG84JxmUcadpYYWxMM1x5
MO8s0m5rKPbpGfEJZIMzK/Zum8f1wbGLNTmHmHZzldfxssIOFr9v7d74nOluXiDF4zV249DSXt5L
NwXar3IFiwtSJL5+mIxaMSZjgrHqhoAC9GVoFEwJWfY0q7tBQ0JrVsVwoNF4X9VIn+e3bJDdopTs
ZHyQCrIZO/YAKfCPpgdoXq4I8wU/cE0sbn0Rzl3G2pz0RoLU93+IaeJTuIEn84qgFtiyICLwJcZJ
rzWIxsO+2vE9zOZt1OrbrIH30wVdONFCnANa6i6E1mGHiqkabc3mMTXvCu17Dcd9+/AEIZ2vIiZS
kVVVjA3FbenHmuWE4HdtoCN+exnBveRriI2JyeSkRESTWrz4td2UiwZ4RV6NLx3Omgqyb4J7ieKJ
GzN3ad3xedjUGAMKSzsfA0DxBPdS4Lb5+mGY0iVODRxeqMRn8JKXuc8w/QxyWTcBFf3tIxT4Hcr7
HWNEvbKeAH+1Ft9MTNApx3adz36oQ8Au1k6FNf+8veT1GvNvv8MXDvOsn2aKRAKPymGbnVhQHkI7
wXyz8a/e5RcrrffhIuUb266X9QbvyugdCjSPGbr4a5aH4QnV/icUCiKD5HyGSY1opD1y65BWYIQ4
KooAfii4wHT9nBcbSiqlBIc4LnBHFzfaoJSDgfpks07eCT7S+gS54f54Vg+QGeupkcH9SZvJN0E+
oZ07j9oQEwFCTJSbC0yerx7qKjSF0xapeQXF65AxB3RQTm0ljlL/qMmHYGtXW1e/rYKvHyqFoZZQ
I7ROkAdJlcxJ2bEfk1+Q37Qr61scfS8Nrx2Kf/PpTAjLgiPaBI8d95AlWpTSNhzg5KXZnaXWYya0
Zg19Q4bt7Q1eDa0XK62f9sJIaAyyhAH67KhG0V3mD5t0u3iAmAui1vVu9sU63EtSTquw7xHF4RtH
j1atDa7YTQrmNgvihk/9E6AZEfotbuz9gwGlq/Z5sTjnuIpliqAsjU12ruLHy777wbyVIEGFrMO5
C0TV36s3+2I5LlfqMxqGRSFjuRDKtpi1lnL39lcTrcD5qmxBNjvlM1bQpp055ttEpF513fFebIJz
T+pMtAqQxJVaYXCnOcb1giiymnqyktxVGcTB7mT5UWpE2DbRt+K8lkEgTh5pq+l7syd1HtBBG0hf
ewokjH6Ia6NCw+TSHKUfsyHJP9cbva46LQfLD0tooqIRF7pIF/02f1vepHIlZBF8xqupz+8z/vwG
F5cvGvWWgGcaLRfyK6SSJxmN3wAMfttYrsPQL5bhvMkkgfQIowXrzMbiZ6FdbGdv2Fp7YDUhl+A0
G+M0vYOatHtD9r6VRaXG6y/oi/U5HxPlMSOQHF9H74lvpJvirOAFDQSTX71k6GdZv2IZgweia3g1
UFwsy7kcK2XNwGRs24L8E3JMpwBbPThnilhydPbt9iGLFltv7MWnlBhtqnplv5wW001TTGa3W/CV
fk/LrRIJCu3XE82LnXEORtWXTF5WB7PWBmoLsNtVvGn5Nbudo/xkvohTQ3RJPr/wxe7CPpnLpoMD
HXdgKzr0Qftc7ooTJNq2k9MfqoflWFO7fRFOBF9NOS92ynmhppxKvenxDaVN79Eg3A3n5K9ov7rv
3m/egQ2sf+DR6WeOiFpGEBg/H8QXW86NoomXdcvyDtyu/93N+AewUIEr55H17TTW6dDiW66liWJw
1Hy3anEBneOFyyOyDOcfdEUFx8qD7Eed9rnZ4lhX3kPtm/Sa4vYb3tpxGxCTwyioUFaOkO6Aw7/8
uH1VBDvm0faA4UCXbA1eCrDfpUq8CQzst5cQOFaevj8FI4RSlbiNEDcztPg8FvKpygSLiPzaZxH5
wkQMHQPjZMFG1lNU63OBStaPcMEgcOyb69w1dRrqWvRV3YiaYNc7s78vxieE4GJtE1zmqp7Bp0Iv
1O/WYdK/8UR5tM/xzWTR1IPoRDmXk8/AG1MJe53Ye2GclPKXIZqeEi3BJTUNA8zALLAlo9P3Sg1W
Rsx2zsXj/880eI9SaXmcJdiIlFZY4Xme/CUV5WfXy2UXn4fLYhJGJV3DvNl5bOzs0O46AHrnZ6Cr
8+ME5p6dGciH8RGQ9qa245+94EF29eV3sTqX0zTTVCdqBvNPBtWbTRBQJ5t0DYByJcgtBCvx0Nyi
A2O8uWaJcSd5KEzaGqZRGXRJQkFvTxTzeGhuE4NZZUYJBwY/egvymMrW9xOKK5M3sCPozYTdL4E9
8uhcy5wMhtcR8ocTKcZnK4X08vLrtjUKfCGPxw1rLa31EefXG2BrLqjbT6JB0+tUjb+tgQfemmOc
tbLx6ezLdyl2QXJ5mjYA9PvgVI8cmIXw6ETb4rwF+vGZ0bYLvAUwCWB0TS3BM0G0AOcrSLLMi1ai
tgFhe58xZO6RyOOJluAcRUibadRTOAqzfmLjU64/3/70ovDxSfV14cKXalZKyvDtG3dyizP8HZA7
preArw84Fk/e4OsIp/9ERs25hmoi1EBeDPdHfjYQf2LGXb+w4PbWBLkTj3XNazNudA2fP/ucBEkD
Emi+uhdicNaHw5e602/L5mGuVAH3fT0hd1pPEBrS3RkqUA7bxq0tgdFSmAdfPzxNM1XNxDOUF5St
iSzTMV0jVPkzDr9X6SZDX/z22f2H19r/LsJ34mgXhtlEVTjvrSp5KgieGtWLXYwQQ27JRssKM/Zp
5cX4O+qSaAlvb/8AwSb5ZstgdaSyGEEddCo9a7DuMDUNpZ6n26v8B6/0e5vc9aIm0UpZ1SLUZGQn
2sROGywva1eV7Ia7ypk/RNZy/T7/XpALydJUoiAKUvGzxmZApXxD1gRh9zru3/y9BHe5OqJbaobi
HWKUuluRm4oM7qOfnX2AQoEH6Kj4Pl+Pi1QzwdcMAlyD7zfKUxPKxbomSjSLL3v6nu3WeUrUnUCB
AgpCUf1VuOJ60Bd+C5JOnYRDiM6pXR0Wt3ATPz9q2wEBpUT3wRa1wq8jHC+2uFrsxYKGkcUl7XDt
Jl/x9cN4ZG/hVo/saS99pLu1SAPF19nNfU22P+dUtoB4/xuXdvEbuIDTKZYs9TVczdqHUPZRAA1Y
vDtFD5fref3FOty1yCUrSeQQhzu9YtjXSb3yOQ0kcJ9BCloYptXP8vVXD/rbYrnS0JiGUjKBU+7M
wJJomh+0PqUT20hkb4Xvc6Y6VdJsMH80e3KzKmWnqE6RNoIWeLr8rE2jspeuD9YUEz1vTGo0ZbKt
osRv1G43WuSsgLCHAJyOsa1nRQXdGfuVFds2CX29gEQCVXfgMsKt9Fiou3nWnud8uJtGLejBfSSh
JiXXxtOS1M9kLjFPMm1zQp0lsn5JmoShkjB9rakeEDzzxhRExhOliV2HmReqpj9I+dbIoUWu949N
uajHlvWjkzfgQ5grQFAgAN6A1EfqO3CV6WPt4LHx2oDvogeBpTeryTOl3xYmuQ1EP8oubN2JYFhu
jI+j9miBXHdc9upQfEuI5lohAPjoZLpVyYB9Y2CxWEBAG4FpkTndgpPpMxuDUU6LZk+mYGjxPopz
6NXucg2jKxhY19HYLj4mI95I7pgT8CUNPeg5dMzSZHs5i+y5n/FeWaGKT+rAPEQip6sPatl5bSQ5
bTQ5TSrfa4XlMAuMh+R9GndWdqi1ASfQeCx7UszF1+rvs3XXDrNTZHdTOm119cx01G601GlbYlvG
DAn42U0KUO200EAG4dIEZ5I5kQXJNGjQJnPvsOI1bxuXRZK9JIDZTpBNwHegWvEG7ES7GUrjWwdB
Cks5NhTUExKwh/15rkbfxFwtYcujXHdHEmlu1qV3ZkzdPKnPeb2Rm/Z1Ue/k6ETCbz0U7rUISlXx
Ial6u4UGdAzcm6lD6CWnQGtaC55wNPfipO28fL9U7nxXLCPsa3YlPdmEYX0nVahQdc8L3l4JxTNo
boMpCu1Fg7u0PC1iR7jPcwz9uLkbQba9QQbuTqbqtWA5sGbilVl+HJUkoKrmDfo5y3InzzCGbz0R
61jMsVd2wC41cW2PlbaJzN1EpcDstD0d/5IxETcYjwsKHaQofAMc/lENhTzLNaNfRa4yCPcyQEvG
2KU4eFPZ9t2DMZwXErlq9tpUxBnkCd9ZdvtWfslnCabybk4PUTElAKvGW1Q5/+oHSGBDy+JOyRa7
aL+XaRMA/rPD1K8dj/LeLPMgA6VWmoMGm/lQMnaWBe/SHgri+YYoB1U5V/lDQTU7GV5UVXF0qXA6
+hEhZJG6O2V5aWOywu6G00JUe1QgEN50TtMSDKriNqUF1MExHqVBgUnb5eBZlSeAEJeysSeVBkPd
bqoxF0VbcjX7++271uzwIixkwOf2XYiA3nrNto5AhZsDHIhQG9rKETIzbmxsBEmLKDdaf9LFknph
yGq+Ji1rwomTyL2C2troUBe3O7NnHzpEIJMNchGT+PW4cJFacEE3JKaexnMTAwtS3q0U39rj4jRo
Ta/02qKy6/VX/e+T5QJu1IPcwlhTpdAAkFSqlh+ZfCLs0HePggO9msFfhDsuKaOs1aB9gQNdX/Vr
uAP/22Zy2u06BtaK6uZXU8CL1bj8rLKK/y6aaUdCEF37+/4YoxGRgCfTNncRCHL2ouxFsCY/3kKm
cWTgp8VbSJV3PYFiKQTub5/iVav8vS1+tGXoeuS2+fosie6z8ZsS31cilonr6frFGtxl6+s0s0aC
/KcDCylejXa0IfvQNR1yX25J7q4FGBEt6/Ue5MWi3HWj/TgxlcI61qSrPrKVt99V8DIWDQhe52a8
WIm7XkunpHmxbi87KD7bkNfwmb6tIJR0h4HbYou0Qt2uArvtdu1Rx8/xznzXd6U/70XSQCKD4S4f
TSIFKt4wmDnrP3rVeGxLQfHk6vP8YrNcLhtNoQ7kMTY7o7VBNt2GBO022Yks/3rX6GIdLpcl9ayQ
WQOPQ4PUzi7fO3xDJben+6BH6126V7zs3nLzPRHch6vu62JdzqnMFbE6sDgiMKSPbAlQNPT0LvUI
UtzbF090kJw/qZuZkGrGQQ7+dPi7CTceukA4PCHYED/yUiDBa5iEDcUMTy5t1227zxbqylYaPgIw
Xm8T8D6K2tPXg87vg+SHX6w4zRh0ntf9dWiL52B8HX0LNcN1Hkr0rhTYPY+Zk5oJNd71q3X5s1b4
qEoJvtZn1+fLY+diO5w7GbuCSu2EFbSgLJCQHhQXs6zy5k1bUGWJPMOd/TxHfgSE5eAN/QeU6tB9
E3VTRRvlfI1lEY3mC06VVQnIHJ6p8eO2WV6vLF5slHMhBo2WvGzhQgafJM9RGazaw5YH/b3d0voW
oKQaHOk6nCXam9BkON8yy8pIQgkuOz4UcNrLngXmcXFWhqqVrUqwUdFRch7GLJiqlCGOsijtqLUT
AkaDyJsiG/RhMFOwRmmHVEiJdR3mf3G+vIPR2qbS13tf/qL3rRcHxNZ2rQ1B3XWSnTmzjwEn6X74
BkQ1wbi+0CFcnTe++AGc4zFr1qqM4ges01TpJ/Ie7zSIO5Qn0RTF7SM2eYm4PGNLq63W2qvfy+gx
DD8E31C9lsZT6NUaxEAtly/i9nEXNkqLW6nb9F5R7XIXeQoe/n8t7y2gNq6osf8fbsfvBdcfdJnE
m3pnkbXPmB2gxdsdpkMIMrXnbv9fpH3JcttI0+0TIQIzUNvCRFISqdmSNwhZsjHPM57+nmL3/U2V
2Cz31xtvFOFkFbJyznMs4DGG7wbi+MfuIRYCWjNl/Gp+fsvlzM+QyXVk9HV+WxsfAFB2pzUKihRk
2F3kTr1wd/f8h/stjv395JiJVYH9gQ0WtO9S5C4KZm+GYN7UV5ocWJNr7dYb8XDmeU/1WyhnefpE
C9V4rPJbSb4egbKc6b481DTUeoEx/wdD81sS9/QnKa0SzYKhYcvxYLLwAWN7XOpmFJ/r62UlPSrh
pW/Hvfi4DQ2tA7PwbU6s7YiUvpuw7VXZD1koU2v6GNT1MMqehDpNVIXBGqZby/Ms4mxr8CrScS6C
kkw+5s5z6Vupv4EKqkLHqjIec+s1btQ7TNY9NgBG6MYrAoznxQBTiPmhm/a+seOg1F57kJMB26cO
Ud5pHps1FYyc/kOV9feFcjalr4tez1U0bfRgeo5SZ7jPdSe6Wp7iA5bcbq0gvzcLFA68McBUyNba
otQqjDjYG7hwzzzaYEzUKZNZxM/yQQkrJkOGYYrG1UB4C2cs/7BE1IvsWJckchXQCrMAk1Yec4xm
r1y1GwZh0t6IBvXP9wZ+mzkebFCfUbrqWYbB8GflJ5l4qasBOttpGHS2pzQUdZ/oQXSjAivAI/dn
k1WTJmHGbow9ORlcuQ0uv41/yNL+T3F4oP7YqhU5JbhB1u1j45rJVgrUjThwEr15fsO8VKtVHlgj
oPMqkNlgLAspYUtLyZORgIr3xv4hYvx9NC6aySrVbEqALIBLTnkHYCiqyekWYH+RvGlBtrbJduMm
2hqtHxeubG3iN2Ohpo8uhCuJ5h8ElpWHeZQVsyB2jJ+SX/e+7Kyu+tTGoBFihIHdI0pRhxyj08J4
7nyk8fsGOMM3DcSOSqY/w+RiuQwMeuG1BAhjl6XBImUVuWaDs0FdP9uG1h4fSfm4XrOWuLkdG0/y
Op8hOnYPdrWZhGSIAhvA76cbSaKaywLPPM4x+LxhhXU0d6ret6LIy1EtBj6Xs5h3lx+O4GnyGI7y
os7KYuNqDa1ywVxN6+L5soR/yMD/7+vxYI15PMZEG5AIxOaEgv/kARTdU7puP5r3izlRNelpo/aO
Ob6kie7aqg2YaNuzsxJdG5mm5KVZBfGe6NRcFAQOoQnelL1hhj8GgmMtE83lnd3Z+G1qTS7ysfW8
qwZsTqNs1G9zoHIST9lpKBuJ4nDRWbhoZwaQuiax/FgrRmprHXD4toIvKHh//AK4ZvYlxpCO7im5
19xo1/nmC9u3FCfg7Nde8IQ8giPiExLNPZQlhR2bb+tpBeCVqFZ5frzh5ONwBqXvk7oubESIvWvR
79V94RUTeC6SyhmpTtmAQ38DsiJlcMufQhIW0Qfj7EsjI52JWTJTZ6lnmj8bSfqPcSk/vtEkc9d3
LDVjfn4KWEL418GU51a4tCZIKSwueLH6xq7zpMlv2/bOCi069p2fZDqNmtKRJuHatkBD+DXqoY6L
ch5wNuDkmLTdogeUzRSGAjR6K4ApPGyme8rBxLpZ6F5+CCLRnNmI03RcIxOiyVx6Vr7QWXtMeoHl
EPhYHpMRMwZ1v7B5osgYvKHZDihxh7qTrqKQSfCqLc5wYLlGq+3ieJFAzototiPIXXR//p6ISzJn
lESVMTprgm5bUwg/tWTJZlUQ2cqgkTeGj3ZiNHvdU9GAsZkt1oD4o3eIsU98YfB5zv+ciuYfQ6yo
LQgmkFNMBngBfMZMjVbkN7SN+9Brrt/2uefIGzOCIxC8wzMv/ZNk/mVgHXue5Cy/TYoJFC7x4yxa
rzwTNHySoH7Or5fKQGQtISVMVaDLTLsE8ChtVLynxvA2N5YjLSDlbKt/r6KfpHLvYFTL2U7nMMM7
0NyKmvpujOMg/1+mHz/JYfd7Uj2otGRSpcbObhsZlFD2u9Y8/esH/UkA9wRkKTTrEV2l2xGtFj11
leynCmbKy0LOBZSfpHABfN0DK8qQ2RL7TbYHeNOMHQfirXfwcDUWHRTklEBbWkGxLZqMPpdPfxLN
nuXJDZpTDqTVMcpvy+tmj+Z/qVDtqtJpdrcsd9oPTCuiXyy7Sveko7v/oP7QR7+8EYbUIjXl/G0o
W10+1UmO15/fAqmwoX3V0AGVLuCJgCDezSJXWnb2D2y4pXfJQ9pQEWSB0Axwbler63lMhy6/xWTO
6KJQW79235G99D9kDVyAilNoAI8A4svrH9RK2QG5sOb0O/AN2AFUKHLblPmxpJC+dnfYAutu5iuC
gSen2rb35qb9XjzEd+RVWJ8WmF6+M6uuxO5qG0PrHXCaIzffWj5bXZpbfPzVwjIx7K8Kht7UMQXP
SySZs052EYPoMCLZbWq8j/a7bpB7mGLP6EKaJa+XX9kZt/nphjmbVESJFFcACLrNC6D1rfa7Wd6B
87XKwKZ2WZLAqvMIBG20GLpe4FsO9pWsPShmIxDArM4lZeGsUtFFVW8iSrw1sczTxIXXTIozqIKP
I5LCWSVpLdo8Xdl7wLSWhCG4tsMQAsDZL9+W6LtwFqiVm7VcFzj+wn4ZZFBv2slLMbZvuRo5lyWd
q8x8UgHOyqiFEcp5CUc/7KyHMBgAFDlSRGkKWMXEdQKRGnD2ZNYxYjQqsGlm/THYb2ktKLYI/n++
39qpHahfQMJyu8oJXXQDeZ3iC26MPYoLmsb3VlVMYS0zm5FXg9HFSJjP8gRss4DBt/DzYAkuyxOo
HN9dbdWhqOMUb1SzO5ieKZixbEIWkdcT3RxnCvIiG7JlwebRVKmOgkpZp75dPohIAvv7iVstTYDU
1iHCrnV46bt4p6WSIMQSXRX7+4mEWZr0wWDbtTN5W0FWneYbMxTIODdwcvpgePDRfrAI6W3EcWqQ
3feP7aF+aG26Kk6yC+MdmAzKQxXoLhJhR37MdwbgcYGQBipLWtl0+TZckcf/dq+csZDsCkhCCdZd
5LEPzMZym0h0ZpHKc0YikhOjqKuUpf72neZLFPz1VeSo8Y7Ubp45mJrF+ouDqcj+O2sY2z0FvPea
uVPjYa5ctG94jmbp0zfgzIiM7pHSrojQOm/11dWp9qWDMmpQSlQO9B1mLV0M8KfokrmMJa7RrpuR
LtdjUDyIKkkXdU6V+S5r2qcdw8jOsPuISdtOuRrBQjoZIn7ii48HYrisSOnUsgWmaX5rLL+KFSOr
RWiLpm9ER+Eij9AozDyLYNjkaKbJGjnEejGzl8vaKhLC2RlAA04NOJWy27LPtrX8YyWSpy2dc1mK
6Lo4W7NE5hy1A46C6WpQ5YIaWBd03S66aHwQztboVbRmS4nvPocF7TNHw4S6GjdbEdaxSA77+4lN
S2WC+SGWzmnmR92bjppVnrzG2wI0F5fv7Nzq6+9XhSNxhqTJCrU2WIbKCmA6uNUwF0ETDf7NxCPS
E1p8jHfjE2aRMcY9XYnGiESawRkZ0F9KJvaU89uleTfrcqN0oSubkSBCEJ6Ssx16mavxrCISVYP6
uusw/1Xds9kTzHsvhxiYFgHbzooOzdWoUU3kZgWH5IFDbFlpzbVAZGeR9zLKDrCqu/S/qr/CWQsb
sEhmviB5TqKXtgeJl/m/QIOcKssxrjzRS8UcBtVmSTI2Pp6bvbWJvP5b6PeAfMHKFDYaKGrBmJZ3
BUp60RUBX4mzHwC7V7XGQpx/BEDA7pmyYRFr65Ggcusn0VqP6HtxhiSyQDPest464GrpbKx0kG9t
QzDeLLBWxw70yV3qa0OUOmIr+phIz9TCLcqt4NpE5+DMSLTUcTlF+FzGoXoDHi6QOzE/7S0fWoBt
Yj//TraGSCZ7sP8YKONTcfYkIeXQTEuco4Qz/Zr91pd3mk8wy5Ls7K3lAP1xXGj4UnrLRgSCJLCa
PAYICgdRomSIZpslBTkPeDlWEKm0KeY5jH/rakxFNYlm2wrgyjRb5jREHyfDyKxB3uvSg2ncWpmw
8fJFPTgJ7NueqIdiltqYRZO8ZxiV/WM5Bubb3+TP7yGgQ7dtIKp/iERy6tLI8VKr1ijvo9yk+gpK
+lHgbdjH/6Qc3KE45VjrUi5XAgmLFN11BciD4njTld+xu+8Oy7NA/Vnockka51sSqwOqggRpbDpF
cYET/r2/asF9VfmWuCv9NanmDsf5mEFSVHkwmU4E+q/lZqXgAINZBJYkhh2Em+Ff3tlnabxPmdTB
tlZ2OFDZUjtMfyRT7BMdy+gShmERDqcimIqvMzGcSM7BDKFetio2lPat7hWYoHAMNFt6eNH6CiSG
2TYcAhmIsuKxBoHa8G5nJnma9EwxK+wCS5pFw+Vdtd67MqFz9n5Za9hXuqA0vKvp5Ui1pWSW96Ws
e6GVBjXGDZV0OajIbEIj3RWTvVGAgX1ZrOiInEFZR+CctDXEsmX/pg2pKkWvxHyIyDdVFkRDgnfO
e56yK+1URmNwX7U/ib7TAQ5/+TAi3eQMSd/ESd6FUBRtvY3t5qodGqcLl++LdZC0j6h8vCxOdB7O
qrRpEhcL2kf7FIQPvaaDREtgSr44Uk7zOUsy12q+ErQa96Oh7Evsbi5L9WIkonzvqFyXlI8zIUYN
AFBtgpxQaX1QH4PZgICa8X2YYrpOPdVHyyX64mMeA6YtkIfYH/L/4TYtVMhsYimmjX8/O566b3tU
n/Ab+j5y8tFXiXDW9Zx+nIrgrlNKld4aFHad2D3UME6z5oujg3xcmoHRqTpkGdwIK7f1GtNhNm5K
AIeRTr0H+oqjDutrixGyGmNcua4J/PrZL3D607gv0GpRkxSAtd9PsYOJFyBXo5qAuGX8BWLT/l6m
0qswuj2nv79lEr6a0I5RUerZ0dWzHabG6dHtZSWM2SvcMt7o+U16I0q8vk52QKdPpXLWnLTmSGoZ
Jy0nQhvZ73vbIWXuReVGiu/MhBFZL1QO44cyzR17uU3CO7ABOKVSeT0oHLBg7OkWtsJzwWNj1oF/
BKc/jLn1k8inG+R2NtkP0yZAVw63evthro2z5Mn2st0469BOJXFpxdQYSxwyWz85s7vgxkHV5VcB
vnbrmxrGoen4M/SWO9GQ/tcZTO7umUacHBGUoFpiMANZSzlVavA6NndSUmIH9ypsNtX0ogAodx4L
wYFFisbFlKBIAd0hUzQ9ah19vcWEonv5Ss+5sdMb5S0/qeQ4YoZy1d/HeQ7SpnZyVad6sexJ1XmX
pX3tFx/v0TJVgLvIlmpyB4paSY/rXIatwmLFvGUZfRZMlcOapdljirkrGS8WsV4gEHzOIdiGbcsY
cCSGzo93wjLJCvAjuyNDQXW/Jq7xo3IyYGSiR01NG+wrVLzJcjbEPBXLGU4lTpWSxHIH4PrjIErh
jZtjjPky3/wBdIjolJwxLFIzb8xi/UucvHp6D0ACGETgF7iT27ZObrvx7ImRe762oPFhTw7Kj3j2
cLbWRI6S/4abGVFgt5zwgdFAzDcr8F1/tjMVg2yc1alT0ZxdzNWCDVMY3aF1F08FjccDa/UACqKi
ceSzvSiQFW2zg1Cn2H/M271TwZzdW9NBzbQSH5dV4toDwxCaHZv2e3kjavFr597pqSzO8i2krUgm
KThkFXvpCkAr8qD3FR2ARzi9Zmu6GcGiaxSI5Vfi6jk2vSNM9KobFeB7YfpkFC2tc9eW82Aovrdy
5/RIQyrjm1RXNLE+lvEmylu3MtL9OGGRbVGdqP+edIeKJFTDriCJe6cx623WlpXABh3xqi5dJGdd
B5Sp4kkbu4Nm3Q9p4sQVNiTU6MMeH/PUcNT0J1h1N1Nabdol8c3an+TUq1TsEc9mkJAChCoZxaKB
a4MqHhsco/2oEDi64i6J78M2dYzGN5bnaHnoshn/e+olFVCsGt1fJSlA5g4wiplW604OTZADP4cN
oEukrBAZIfb8Lp2Ts35dQjS5UecOnDMA5F2xTNf8HDpq51Siyo8M69cA0digP9PSVfPLjIpgLUU/
gLP2rb0uaiQN3YHoJiA6AL2/2juwSDm10RymNnXV9VmaBHWzsyHaqe4y3T5xnmNuNksX4/OOvm6h
NKJQVsftf9W4bGpuYk9E63QcJLx00ZzZVXsSZcao47VkhmMaYADsnpelR23pSjF+psuzVP1E74GO
5Q7o8wDCeVm153Z4kM3YkfubNh7pbOJdRAQfB6+GvIUwLAaqLHm1j4G5l2CHrk1oosiOUq5er6NM
p762XTD0QY7gt89g9IzGy5rVq8YysLWajqOfLk+AxIwqbP+YtwVKayt4YQf03vQMWLDTRGUtdfrY
ZwAoIRxjfJ+THzUB+q6S+LYu0YIA+D/H+gP+77arXHO8mqzWC5vSr8xym9q6X67xvV2+yATUT32f
H5Y+tx1LHe/+m0flxx4VM8nmXoZFYsoMGAsN9RpG6YBMAPRd1bYEcbtQgUUOlZ94HLs51IcExp5x
IjfgyQkkb/D755Da3/6AH0xg4r8MABuTURqW+peJj18qIJFMfrvvHsTj4aJnwk//VlldzCBS6kDF
UdwrtMPyiRbAptHeYRsvwnxCdDbOpcyaHiuaDmNQXi8eGxzt6ew02z+B+hSejbPwRpdj76Fn7gtx
X/2q9JTN5xVb22+f4HmExTZVFYRC/AiwXuqgUetwujwt/DG5tuZwF9YhGMOJm6/2JjRnNI6MsL3J
QsS7FtaL5qj4Vc+rDvwhIO6QSZEBCtX/HA0gb1XReGPFlUmJZi23nT5/xIV0LSfpW6LMGDCxW5Om
AMuhsQnokzApX0H3lVwV6QAf1tfmJgv1PLC7+VCrE2j10vcate6is3xjTd2+bB3Shv5YPxpIpwtr
o0nPBNanCd9biTjmjLZliOeNy9OMoAZOURF9DHJIF7tErqdNroxOv4lpCqtcaJZiWRo7qPL8npE2
KPPYz2TFTcPaUbJnUKg7aw5QHcwPjWHolPN+mex938bu2sAMaYDpv0tD2UkLCC9oLQEKtr4z7Z1E
chqpmEiXPirrXsnvs3Fwoqbybemq7eag1EM/M8C2UseUNJYXZ5IHBm5Pt1ea6uC0AzJ8PFe0U+5S
/dVaFHfA1lxm7Vrtp2p8tM0TycGXDTMrL1szVYM+trCxqVI9IcG0Dht7QFwCwKmiLdw0G78nOXEU
A9gCKri8xyu8VpfMzqjG1JZrrzTujFh6NoCuFK/Axeh3cfSzLy2KsijNcSqpGGizDrQiGz3ZlvJA
xxW4Zkv3rBaBVOzsEZA57eoOmTo7ZdbTPkpe1RFXlz1Mxts0N99SCfBApK+dytBu0hg3Oj8Q44Fg
YWXO95baNG7R6ZFPoo8WPSlLpUQGEvn01uatHw0vdqpukobQsGqcsLvPkMJK+Ug78J9kUerZxlVc
BdqILZu3cL2R20di2E6xgItsfqqB+rGSG6neq2kL7CzE+fNDMmyHeqZgFqadVQJ0jXzMtf6yFN2D
FuUv+bwHzdghqfaZ3u/R1gTyBYTPL/EY7mOz8sq0uc67ZZdKuTtVN3EGOs81eTLK1CH5x5D/BFjW
QdL7x8vuRPBceR6iRe3DaqgQI+jy9yp77qIViF6CMurXpvLnJMXmwh+jMcM+TmCFejd7U58zRpEC
wBsJWajkrLsV2u3ImYOIQGdbzsJlP5YQXAhLeGrzOG4WbUmQhLJscH4cgixgGwJS0D38D6vi3GG5
GGgc6pQoFQ4rjz868x6T4Lp6KyWCoaNjk/rSmbiU02wlmIoWZ+oB2WU+l34GDsXmsbwTe0hB9MqP
DeoVSF/qDidie2faBvGR36GrJgqSRUfiRwctWNxuJIge8215yxZu3xeQmTM3JfTBArXnxwYLbTWN
UcHtvRR09cMdY+15pyYAZ2SXcRMIC1kCFeRJzUvJSKSmQkAzObIT/mLEl+Omw4h499EGwgyZufUL
ysHzmxNtGupu7lmMyEg2y0Ou4qWNiDJg58xvpYN2rxDgl8Utl4RyWZYCcMQ21nGny50ZWGhkp67l
mQ/YrwUJSiKedRDEUfyo4VqAwleqj2UA8vJXHGVS+wVYhcKwRmTB+Fq/tQA+eJps9tpGt7nvVz9+
iRmwtWM5k9tt5+d+huIMmAgSH/Ss7phEUcB7qcgGv1BrxoWaSrrFdGd26w/2MhCgwn3Qwk1c9f6y
Rzgf6p+IYz/nJG20ixAciVHUo7wCOCHdSw+6a90xOhsbfPUiAIGv+yTMXp6I48LhDIiosTYlTNwU
PvSogahu3Lx2iaO5GBYFN2z5rLeuXThqe2NYVxl40QHU9AcFLdE9c8Ey5vviEsR1/fGNGglyHBab
I/QEdzng5IXMfGft6snJuQdjkG5I5A4nT7cK4BUTZzwgKAADqQRYyldAfgNyB3tsDcApgFDqdjKu
X9hTOftqT34E55sjEItnGfgwj8qFdau/eKlK2jzia6OGJzS9olvmqhLAOZhrWT5+b+ld9yqAb+W0
fvuLVE/o+tnP/2KUTo7HeWPMhoRDXkLa6NuYXHsG1TUmYk1EHozAklUCcgpYdYDj5EJgnPMO7UQ4
56PHJB0IRiH7g7xrH7EpsyEe24ZkUYcIU/CsQ/stis/PQdmuVaoO3W3yh6oMfzSFgp5/LCopnXUs
J2KYTT6xDah3JmUdZf3BIh0yKHszTlgmGBxZNfbYD05oZ8pBEpdvdVT7bWdujARbQGS5WvvJ/W92
is/b+2qsNZsZjnQbBjooxBmO24L7HW/+u3Hg8cjDGrWtsMe3ZDGkbB6NA+MUWmCXYPRF42HH9a0L
isvn0SoGDyTZkBB02aa3jqOTgEbWqAxKxtqPycdUHhKyk6XtEL3klqtnvTNEhZ8aGMYIrUBZ3M4C
VKzdeRIm62VdDdZF2ujRcNVoEbLDwZ/lxYkMxSmnl6iLnDQCvlBVb405C5Yq3iChdCd59hsNEANo
KaZSIKFMZ6ibXC68dsgc2wI0WYoUk/0iFb9BqoPUrtx2UDatUjomubFlFavUN2TM95pquJFReHqB
1Bc4FLXZO/ptZnhGqjnWbLuyETtSeg/mRs8m12VibZBtlj/G3qKLfDBQG87H1s2xKqCt+UHN5Ztu
rT+AUt14JBF2zM5quqUahqoDt47wiD3WZIaZakG7DKq9r/aWkWWxbhlQoqPYW716JybtO9dsIGDH
1G1Ft2QwZH5+XetQ5MRI8Ih7jCZNc4A+Hihh7KtmMUAWLxpSPcLK8Cp2Iu6ogiePeUJGFA2Dre6n
xX7Qp9WbULsg5q+uea86KajtqfbSapJ+FelCHnVrCV+sIsw3Q9ETT1rWCKT3FdnBfwS2bSOTBTH1
3AcN6qkh4sy6t2onbKXdAqz1OJYPo4U03YoBB40JITL3Bi3tGsWg2VydIktXIJsPzcaUk5soLHta
lcpDUReSF2JbQsnGnZxZ4B4GBPmCCvoCCjXaT9i0GKRpsyjvYQgpynAVlrVHaoI2FC4QyOUDiKTn
+j6MJiowQOd8C1E0y9YxsEY0HoOorZNYrZj/nt+lQ3SFHxVdZTsM6L1gzuuX6ReH6jXzhR77XNx7
KpYLU/pIVbLFXlg4iNQlwGzxjlUQ52d9I0pbznmVU1FchFLYfdpOExSytadvK2aZdfs+TkRO5ZyU
kz4Fz8wBZNixyQnpDkWjeB1Bc02NnSJ9SwdQ4GGCRQHFU5GHDjA8ALkO1/KkFpavTmBBUwV7C1+R
kT5n7xYXnfS6vpTlgnrIYrjd/N2WV6r2oMpRHi1rJ2FkKlndxkQDK/xRJ/XVkMXOpD5rDSDFuoyG
81VcX4OmnmZs5Snek1k0In8+PP/dUeeJ0qtiyassRIFVD5QBeVYTwAM9Du74HKqUAVUItPysITyR
xxmlJVlUCXC3LJdU/LFzWYA4+EMCMh+kH/6EYEYYtZ0zhCcawVsmAOi3U2odZWp+UXlKvM9R4Jjh
b5sxYAlzCmaGjgLRtHP+9c7SZxXgl5vbulqiJWR5rCQ7bf9QSqwEJ2IvFTVfeVb1VakT28yRUmbK
nZlNTq6FNFoIlY1HqXgwk18RHKVEKqcaQWeaSk6JYug0beYeqJzx6sqKjoIxSqztt7BC1TN7VJSb
Sj3M81O+TpiCa13JBLDtIrmambl5nNwoQ7JbwJkw58Qb8opKOhoPKDSuthXRdpTcBAFxA5RTkaUU
6JDN5XhmNZulJSFVZ22I3rqPX1jPClMgbobRsfG63IkjNv2ceT5VIt5OroMZ6zXKVs2yyee69dUU
Ddf+ekI/T592OQxNBfKLBagdxoAOaQREeIXakl/332oZ2zX14FTzRHUMGSxYkNO+DdKPnnwPGxSS
85cOYdUU/5LR2e7jlU7RL6X4loIWNbSdKhkcSXmUFMCmgZWgq6+zmHmiA1FjV0t3kaJQRT/o9tMg
te7lB3vurk9tNpfQjUpu1VYZa/s+xJ7y9L2PHy4LODv4cSqBs5GSDB60uYbfY7Us1k7/njz11AiQ
JxsOQjagtaFLKq5qnbMKp3K5XK5SljBqYpwMjM12AAapV9nraHRn7Q0P1fLHAf1fpw6krYg3QBVk
6ryH6vS4i5oxhP4iMFvirVkdMvO1Qzhsy8gk18SvpUOSPjUDlitJ4Si2b+czVSOg2KohUFQs2rTA
flaHTZEXbi4NXi9da2Cub5byKo1/gCKStl1+A6A4GmHWX6AT5/uAJ3kb98nS1DQ7qUX2wua/MPrw
/7P88Vlz7G9AMHYEOnLWp58I5L7VYg7TVGF2BV6j3qo7q6LqT7aVMTooLWBlH61c8f78VzT/z7Uk
PoBWqxJpb4+kKd8Wtpvt0QN0C4c4eU5lfwnpeC9vRMsgZ5/DSQGLd1ZRFDbLYkI5QGyW03n1EdMC
mtodAtC5HAfAUgUGyPuD854LBU9Fc+m4rodgYJhx3mgfBsueDZzlAB6Z38TMrOcbu7+/KO+vxkki
mhazCsOI3usAgqR60xXTIdNW2gPqZYEz0ZVma2VvmWE9S81DVMebSa29drwlreVP1nawftYpuoyj
EszkborG6xRuqgB+J13t2Bfo4DlLeHo7nNfR1ELKwhFx5VHpMRsBK82Qgr38TcFo3DTCWPxv4dLJ
NbEfdZJUVUYWNXMHxWe8x6BSsUIQuEjekfcYtU1ULv9gXIK9Jj6TOz0pF6ebdjJrFovTeyC/JzYI
jKj0jaUFJjVfUFkLFDBZgOi98v+gu8au8ZJwzuHU5mxgTB0nZu4A1UtsSVR34ZZ12LrRwXznHyi+
SCZnz6Sl1Ay9xqdlMuVntXTZJWtB+NKvFNuV4rGNr1v1zLb8LggcfcTJh12m1ehGDV4veTZbhAoU
0JkOuuIfXQaNXg+GnwOruUdO67T5N6vwpHXTPA7WZnExr/xT2OM55w1Pfg9PUWtZNkg0TFw7yvQY
gcAc0LoxXSMA7T0F05GT73JvI14xOm9jf9+DxtkcLGHWuhVCrtTAl6xu4WWbBtNASoDqATa8HfE4
71n1PhHJSsonVx/1yqpGEdRbssbXFYDmo/pUFtiRbGxHB31YPt1cNh1n/f2JQM5yjGloNrnNIhwS
OnIcFKDgSoxbY8bMXKvfF+pel39cFnnWWJ2I5OxG1EspSUyIHPPyrenKq9iS3csizkcBJzI4MzGF
Y5iHEZPhx4Y35dQA8q3tYkZ5vpJdlYozuSNX+BfjcCKSMw65VOlTNB9FTs+Il6zWxeIG4KGz61Wl
qgeSM7/2rJYig05tV9oVPtNZ8S8R3S9nMSpDTdKigA6NJl5IdVOjbHj5ekVayoU8qTUZa6NBgqK+
J01KDfN1nL5hN+NWqdT7xRARmp6vBJzcLZeZD1IapctRZXwQFxm+smHEKVHBFsz/4AbPhnS/xfHs
t5Wth5mh41OWyfQsJ+udtj5O6/3lSzy78XFi1o6I9SdvnUiFabVMStdG/mxVboeQu8yfDMsHaSu1
7etItu8lcxQNqXxB1/1s33XOyCR1hYRcP9pTczegO68EzZb1/URFNYFx0TnjgmGYRS3YZ9MZ3aEW
bUcybvLBa3U/aUHfZXiR8a/BS7jDcdYlDYtkKglkooL3TU12raE+F3kpeAECl6Rz9kWri2qQG7wA
S229DkCOhhU91GO3T4udVosgaUXSONOit9FcD+wew3K/KJjgWAmdAW/WhbanTa+X9fIrNwp3g5z9
qJeeFCjOoxTqWoBpz0GRfK9mG9YWkLzRmeytPWBeDlN7XhXSJgf2fQvU01jgmUSH5o1ME2LLJscV
Gw2WDqfrOrJu7XC5zZoDBtzp5UMLbKbOGRjbAEiMwRrilpJ+lzT1uY1FpaFzRuW0B8FFE9EyzFna
EFBjYpoOxKB1967PPy8f45xhPpXBvWx9Vip0LPDpUMZE52vyNDt5iOJr9Dlq47FZ3i+LEx2Je9/A
dbAsbMGqexs8r6l8HelYzhQxDIqEcA/aKrPJDplfNVJUW8K3tQ30+Mflg5yNF04vjv2IE1ustfHf
VkMP2gL1x6OPSQKCuYAW5d/u4Q+GXc7p3KlM7lVPFnh7ZxO3p98ZL9HGdFJfAsJOc4239RcxuKja
LFIP7mVjZeDvxHY2Z1dHp7G7Hs1gBp9pK8m3kSKi0xZ9Ou4Jr2XYFBmLRGK2wc6audLVjH19wccT
ieEeb5zpejVjJ3nf+/EteVmvw+firgjYSEk0OiB00TexmBtPIJWfFUzNpLVIHqp7MAqjGgL60uWG
QYPKD+DxfUa1d9wXPhYN59vLxz1nF0/Uhp8dXO1Sl3qWIqwdWOWVxq06zakJ6Dqa9BGEqsFlcQIt
5ecHmxgraFKBy53DJyxpY35ZNCcjksBZkRBN0i4ZmYTyUYZz0Z7+2wk4A5KjzdWtTAv1KD1Ma3yt
LHf/TQJTlRPrsUxLBupoSJB1wPurJjr/gjOcLb2dfnXOWLR6+vdXn5w6drvV0wpQ+4C5/QB2aq9D
Y8wHJRxB/i2sRp+L4k5Fc1ZD14F/0R9fcTM61WD7yZR7BHxtstZhQEGi5nwbV6KxBHYgPp06lcrZ
DrDC/T/Svmy5bZ3p9olYRRIcbzlpsCV5iB07NyjbSTjPM5/+LHifL5YRhci/97Wq1ATQaDQaq9fK
TJOhEsYYkvEzLnGNsoEmxAa3LEEAEYRFm4sfkKOhisXqHbMK/epC38itsqHlS0LGaymKIKgR+v/B
YZTfyAIBE5hR4ofLm5AlzZOHuNr9NwNcsqGTXtYoW7MyTe6prh2MWvB+vO6RGAOXa4CQPhzKHmNo
/fQoPYVX+ja7nyC/BC3S65EhNqNv9E5Eg8e20h/dAla5YGHRSNIVlqhNxUmNqgNk/G5Z38T69F28
m/3yPpjhYkau4rWiYGURPX9uAP4p43trstGWgsJmpfiEaEEjlbfRYAs84yIBwdnTD3+zaOxKyjvg
RI/2ff1CcT2rXcZrNrn0VH7pd+DWEashXt5rv+Ad7++LZ/Era1JzrlpM6lDr11nTuvKw7JalQBPR
4Kk2+gfCelPk9r6Zf2r0px5elcp9gZYb1cyCLhw9bXhVy2Y/Vvk3MgQQMHjtDdMpjK2cVY6m6ODF
TVPRNfbyQfjx1Vxc6spEzUr2SAa9io3sgnoeRWhERGCx5Tf0sJD9P0hLESzl8nn1YZeLTN1SaXZG
QnKElgYArJEzjYLdKxoZF5Dg39CLZQ+bDZp8yvC09Bq4KPZpQ5wsfFp3dcHa8+gvvaFqobGbbKH+
lDv7Npmtr4Ts416QtlzeuL9mTecikqGExADIBrlgX91PWrtf5hykTQKnEFnhghJBOTGxe1jp7OKn
Nasvmb4p0DO1PmeC9flN5CqkQzizIGQlRWBYhyh7SPt+S7v7pNEEti6SspwFBJ73QK2nSetYmWh0
0fdnpFsz3His7Y24etBurF1NnDGYvRRq6MAzRLYrTgEuki+cfwS3epUN+r6aZTjzXuteY5TB400z
O/H16Ck1BPAgAYDMo0SHh+jRUeCfvACWVHekiyZmWTHuZDkJevQNqo21rYbZW1/Wi70P56PkD5e2
LIm+YKqHAFJNpQPcRPGFPLWsjz7ymLiw1XhDf03e37b+XR78a4fwoldtN/epwXaitKibqbMws3eC
AQoclydHoUWpRhTvxvCl/AUt6LbmF18Md3HSDWC3X8BnkbRBuYOkhPCQEexMg63z2Rmz1LNqhQNG
Vy3KV72m10nfATz5sj5CQWzmFbAkLW31jJ1ktmEA/LP4mQgYLrLARf90Hv63SkgUbXkOMvO/RUq+
7b0BQaFtsEiZxtWxArJO1U9K9vafJopH0adKZak921Y1cJ04wcrvtSp6IRZM1W+t7ShPShFbDNlu
91UH2LolAFSKLHDhvrbJPDTMQqIrXkYzj9DH9Xm66LaqJtsqgOOaxhcGO5I0xJRw2OsEYql0JxXf
2/5+3QY7zn/LaT9s8Edwr+raCDkJOG2YefG8mVRg3iwQzOgvFki2kujWtISwlYtx9cwoF9FTGs2t
3rOBodPXdsCwhp5glKAsL7eBAHOjO5Q1HDCE2F7+dX28gjnlhVTlwhqhSQnTOQDvJK4Ac16cQrSN
Lvak2Gcj5KK5lBVTbOTvwW7yVBdMUPtia28Kv9iIYFOiyWR+ehbcxjAeSEEl9VjbSJ7LadfbqaMB
UTdVhbc+eRffws6HxWb3zJZWlAkSbMxedt0+ghJjY/rTfvAN8BDFgehMEi0VF7XbvtPmmgG/JYPe
ZL3hkjx9VBPNFwzq4sF0tlbs97NBRU1ikSjHoOjDPPtlsZH9FH1L+VMLzG/nROq+eyGPaQDaO3fd
9MXnjvP55AK6WoBvCHUbckwar0FzWuYUuxLsBiC1QlWlcqJHYKrsDaRLr8fczfzY678Kd6NonrmM
3xiyxKwWfIS97f0KR7Kt7f6BjebskXPYyF/NxClf18cOWMd66OGTy7iWVaumk3yig54CWSvlGzUe
jSO4ab7ZEwW8a34Y65+tBAKFlzl9rqbvxnhTaTut9eromsTPwJWW4DRKE7xvj6Ef1SEy0QTS6C2Q
4bhJZI5WHmq6kxMdffCM8QZxBkI5RUuvy7Z29bwDd0zohuRnMaBh2I68arldQBMAlFVepUEbdtDr
jtFXsXgtgnCW3ljRNzVBx8Ziu9QyHFX5CiYerweVgzXsl+Uw1YuTM5XvUzsojln3EBi+tqccvA0Z
IKzbnm67+roiu1G5aQf8ARrmouaFRKdiPBnqvWIq4IgAr2HRuwMk7IsyBOnk6NZ579PS8HXwJlBb
QzvQQ5Q0TmKWzyR/Qp9SOKOHMvsiQWbbZDP1UKeNFxmKq5ivinyXJyiK6KfQXraR9Gpbil/QhxQQ
Jhu0ilpsBJrSergbOS3ufATEEyXQAoPqjsrgEO1H1KSQ+YucqgfqJes3VlxB69bY0mE60slyaTdm
4CFKZ2C5w826qwgclO/MVZSMmnqFM8pS4ytNCz1Dtb9Ixb9BFpxtRj7bV0F0OuoJ9kEZot0AYtrT
SS6PdXrTWCDTsGfB5r8I8Tm3x50RWmWmkqXDnvFtCdAIi0cYKIWAGulee1p8tLuJm1oEZwWf5mt1
aow2C3X5I96ZZJA9qp6Su5r/D6ipbG61Euji8C3Zi/D+F9OljyjLp/+ttljzLMN0CypPVZ4cW1S5
EFngzgvTqKRpZIOTsX7UeKCa4IJ/uT52NgbupBhGeH04wsIMFT7Hmh0AbocdOAaudB9P48rP8Bn9
DFeioo/QU7hjwtQTE91+sAvqlfseBy976zHdcKfstSf9L+7coqnkjoRyjAsdLbXkWOUyJClCz1wE
2bNoLvlLwGwQ0M2YMMGwhROKjF8SiAq+9R4Bp/ZGBTtE8SCaSIH785eCmhh2NKbIKCCeBb6jb8vy
M1fojZaLDIkSJb5r1gxppGUVRmeemmszWLY0iI4WthaTXhY9rV4u03z4Jd81aw5t0ocSxoWz/GjF
qqujbJxmx3GEOmX6pQvxXhIP3qC8kG47D1+J/WJAIkAq7NNYl0D7jJtSWfzaRIP2eui+POOmrkJU
xFAhT/A5t4LCqWS1MpLTYZ6czIycUsKRi7ql1jQCU5ff0dUPW9wuWfJpAvkq0PdTs03QHeBlHt3Z
D9IL0R0oyX0Hr/9ufXTs63+/PH1Y5LYJdMLBXzvgGbatraAG9ZY0Wl6Tha4GHt1meVq3drkQ9jHA
92zyLFEdq7KvRg3msutK2tdoDX+TH6ugPcSHxu9VVGs3YedTkCSD7FWIhL18Cv8a7DvDxJl10OVS
m8bvrdkL2hkOHVgzIcdzSz3kDT8VFOJLyG+L638iu9w9u4zyWkoN2FUSaVtMNQr/4SlJvq9PrsBR
3xGWZ6NDImoXISMRSOZ6ZyU/9Ex1osFAe7cAWiRcRRZ7zyzRpsJzxYgtocOAE0LkLnbb4wi1Kx+Y
W1fXnf5LHG06d/kB8i1/fZiXA/vHIrLJPjPeL2WnR2w/dkvhTvJzqQvOSNFqcYdwYhSVEqrwUUNt
/az/UY2m202iw4Ot+crGU7mwEgMWYPU5VivaxYsbblHecTGXqpN/CeGComLSH+5pH9PGhRYCCZ5Y
BvsD4DLG3ritfXCTHZLW00BOI/ltMPxsn9FXD8rPo+5qr8q/qcqdbXwuzhQWrXsAdlC/rMdd2wW2
1G4b8+t/cg0e6V7Z5ahSijltGtUHoZpn1IJlEzgfj2lP5lyjZoxhTOV8Parpzs4FFgTeR7iUOm07
Wnct3Du175XhRhoelFlg4nKh/mMxCLd/F1yIFou2MurYoy+hbgVllbus3lOvQdNL/gVcnUF+X/xQ
640IlviHpOmXHxJu+6ZLJFOznxk/qLFhSjx6oF+F++wqBxn1u/gU6AtFAYtV41Y2G+G2dFO3Syal
MNqCZAqEU5EXu3Hjob7th8G/emM/m11uZ09UgXIGwU5LcY9ts029TM5E/1uQItx27ha0ktYJ3MTU
QB9Yg2aQun2iCxISkTNyu5ZIap23BdxdHZNNqhZOZzW7cvmxvm0FVni8eAwpMqI2sEK1aafMV3nT
7Sx6u25E5Hg8Xnzqdb2oNHA7y/vyLnLL2+XK8pL7wWF07wSig46Et29v3SpbhhXH47HiEppgpIIg
ItkIeyNIm9RhOuT1PgbVu6Trbtts1g3+oWz7a3/xoHE8UZFFBkMmhjk/MrY6QI5BjjeB6kaUtAsS
Do0LI70EutGOMkc34ejTTtIqpwKQTykf1gclMsQc6PzI78I5UgY4+0K+182PXCIOcCtEF5xRorjI
AzlIYg7KQksZnVLRd+XJWiDvRr1qqxKn86Nt5UbfwCmDJi4kpyJPEW0CLmqM9YCbXYUxanboKqRx
zeJnlB7XJ5L9yZo7clGjngc5JQbaQKMUJTYZnWDJgaZDkA+bUIQbFA2Iix25LTH9ROzqogL3yFjj
7qRczSLlJVFew7/+0DFexoTlUSaJ3KSQN93wOIVKoILWNm8fpv5FN0DbFd/OWes0QJo6N20RzEDC
2Xq/0WvQpSUvQ1Z/W5/pPxQ8fu1DHrBBNFnqFxPhpoSuw64Ae7O8+6fvT9kvvo1ivOh6I1hc/l1I
khK0VLC7lSxLDoWUUq5AzrH+Nna3S/csGB5LQ1Y8iae0MSO1yaqmAgga3auofVTBtI3BugGCAxDj
/g3pnsgiF22iusnonMJi/dPayDFEfZKA6TkAt9kc1b/RBmH/uDZGLuzoYy3lI+uFNw7EdsDao7ls
BQc3vwY91YTk4S9g7aJhcqnKmHaVqcwwOmTWrrRrp1ZKr4jzgEjNLk3sDW2/VcD/GIOEijWIJywo
m+UiHgDR0LloBEWsZmgW+FJMKyep3mqRJpZwf3ChCI0PTYzOBFQCQOPjjwXkBBmAX71nBAcvqDJ9
E7O5/n4aqypRFAW9aYamW++d62fnyCI3eCSq6HKipHKgUuRUKbil0XWRQc2hIaOjtLIgg/p9Ij+b
5Jaz6hc8oUqIuGU0Huw2O6YQHvs/78XPNrjF0tW5yKUcNsxTfKexI9/RQN1u7lEfR4Oz8LVNNCZu
6VSL0rlLYa/1Se/izQb83ui80DfdIwgoG3BgitkgL7AKfB4kd5y0GSnCmNHcUcU+qeqVYuZ7Y1mc
WenwzIjaFZaxpoMTp607tx1Om00PmFM6EJ8qeEvqwax+sojhK/YuVlCi7cFIcicV4GupEjAw1aJ8
8/c7x6cP/u0y2lZkmd8Jovbhdj5ARwmUC4vL2hpEkf9C3fCzLfYtZ47dD6BgsxjH8+iCMGQHbZna
iffpRt8Y4BL5Vw/bnw2y6saZQUW3JQJS3eWktSl04UcHohYOVAo3664t2LC/XYbHxqxKHSBp0tQQ
/HhLYuIW4esC0EXYxZtSiLm5kD5/Hhjz/bOBlZERxSl9J0QGidU9I+ZYbqFv6tHQ+b/nz59tcedL
ujQ5YIEsyOJ1roiggUihYyAtwRiLXup+zw0+m+LCUFpA8WsysXtyoz0qFdDHZKPZ8q4yo4M6i6ok
F/Dfn81xESmDCqKhqm17MoofhSXvddlEkwXxFCg/6+NVC8T5qNCNkaQCh7mQwn+2zMUmXIGhiDBg
oNqmfUF0gjaBlaOTnCFzlg2gCOqTeRvemHt98uRt/rrur4LISLggJeOFsGnyRD6l1ffFaNx2Mf5j
sOcvy5BQlqEViDSIEUyjh9UdKxybywalk4BYvu2JyhkXTupPU8pfnFXZykuNYErZM1doeWbACEMy
x7Cd+IZF+/RehFoVBTT+3txaAL6lxFpwi423LblCjRLRs4bsBphIXXlresMocB1BrOEvzsqyGNJs
Y+dbM3D3jQMch4veFk8xqAe2yakQ4mVZkPycX36eWC7WjAnp0rjBxA4BCPqkd2IO0x+g5+0b1PkL
CmfRELmAMytoBFVbuGft9z7EAFxVvzdrvzrlkJmHMtAcEN9IT7kKoUYvuxVR1f5+jf88Xi4ImVUo
WQk7wkMod5XqdUh1t6jbQwrI3Po+FIVxjQtAqjE0SPRgqmnwlDVBkCzH9iCAPw+FW1eJJ6dKkGqL
Z+g/pmQUFBLeH5LWVpaLQmNRyzGJkMRTaE8t+ezmpbVr0wJclFcGudUVGpTU9KvlewYOVJWCzxbQ
mqGOPZqFgQQQj4LAlSmZQ9spSEwzSBawoK5PkiBY8djM0TarxmCp6WJXG6tQg1EXNDm9izauzAN/
Oc8HapBKt5dTmCw+eqhag96po7WPdc0D2XMPZRUJnGJNs+xmLZVBfgXdR3kxy41toAW0rMHAp8/z
6JZgkq5GAtlo0+nse0Kl57SWwGxfWGggkaQZtGllcrKqKfGKYrqLbIs8J9l0N4fNXVRoN7pVvlQl
w/grx3yGcFuceiq9NeldTVHuNjIn17/b42PZfx31r5lySEfo2hnbWIm8ErlNGm7DcZ+br3bxEPb3
dnw3zbcD/dZUgsKuYFX4ugElYxlOaSyfmlFxIrBXLuCFW1945vxrq8Li0lmOo87ooyczIl2pW44J
Ob5FyTcKIddR9phGor34ex3o067nKwXTmCrRaBcykEjfJf1FLZ418ro+IEFc07lAOqWphVo40kTQ
AkMAbpe1ldO19wMopaYQikbwsXWDgkj2Tph8NoN4IjTn3MLWsashdMLmmtbyVQuoglUTgSlRKNO5
qDnqUtLFElaLHuwnaGUEUMIB4cj8Nz31bOXXPIMLm0o2trU+oADaBZDM8oug+6ruJjTHZr50UwqU
aUSrxgVJKP8NTVXDmLnczOQ+VPZlczQIe8uYPYhwCcKdaM243CzvbUPJFThJORqb1Dzi5PVQbHEK
KoJxCLYwjwpFjdWoUrZixZJtl2lrSLq/7n8iC9x9z4iy1JRYSiYT80vda3fZIArd657AIwlJRXM7
rpFmWhDS6J8hwNXFj+uDuFC6/RQZDFYKO9tFkaKpCbXgAM3bfJfOWHeHqXUvV8NVfABBZrih2zGw
bxsDdJ1pUGxEgVA0jez3sw8ozLjNZRXTaCpaQCG+ZteVIBUQZbI8aLCrFhBVLKg5sXy9PyZvDCEJ
fl5vOo73Yvaqy16uGUxGGXTjvHxQTsicqlYBjkn9DtqrpoW2K/WGTrbgDLm8eT/scFMXtoXVjzLs
aJpxmKsO0zdCHw3klYblQcYFtMKzwOnfX2l/j04fNrn0tTXleqlaHI2MKrSHzMqAtA7vx9B8AeA9
C6LAdGWksKZrIG3IHfPotJ4a5N78tXhIofdQ+SjAVExDbPsoer9h4WPt47gwLQG4WUxFA5Zm0HvX
EPON8mW7hA1AVUA7g16+W266QtTO8IdM82NOuIgdoqQ5aDSUT1GrOHG3uGOXB7TMd3Y8OhFoihOE
uISY6EyrHFPv9nN3XXQp4HWvSr7LoUlItMIxpCxxp1l2Ilx8qPVlfaNfzgA+vpEL9FGRtz0ANdhm
4fhQGvVR65/iJRHE9z/stA8zXIAHh8KkhBHMtP7gxbbLlJ5Y57cM+v/jsBE/2V3Oo/5nUJXlz+Gj
tZdBShQYjEmyySC9ENr1sQmbI43Mm0KYdKxPoypzQb/JBsmQlBL38O51WK7DGq1FmiLYZH+47X8M
iqUIZzFRCkvURCVYaZ4YNgRvap6Zo568uAB0e4zmTASr/kOG82GSOwfoHI6LCYzGKeyl42LuiTx7
pZw4Wac6RDpmfbiREWG6MHUViQqykMtnwIdxLpDJlqz3yYJFHJLlZuiuILJ9u+7+AsdUZS5use5f
WsiIWwxuE15lqJZL7pvmKK61lbei6VyPzKrMBaKxgdhooiAQhV2Cln50+463S7bv5gOdT50pSoUv
4CrYKf4xgVwEsnKADgcCh+k86WR3brFjsNVl8SDf3Hv9dfkcP4shlevnHGpQn90U1H+5GqP58iSV
zxrIxopCcnPrRyYn3vrqiQxxUQWtdrnaq1i8YTbcWANQpDz0BkiROsHb/AVU5aeJfC+qnu28tK0h
7K7ZLH7NvvEyQK+e0TRaDEz5RQsSnz2I1b7w8UCwA96355ldg9AsyWbsgFZONhXY7eu8g7KGuqFm
4c3krSyBg6BXtZwc7YQx3edOUX9viZA1hO3zPx+h6jsi/exDihZJRVOiagw9ov4R7J+udWPgeu8O
Lyji/I1an2joXOQZpli3+goJ4Fy0V0qyn3LNiabvpnVnhQ8xykOVAv4yg7p2tLFGdBOBqreR+vt1
FxMFiPeYfDbwuZSt0iRsBdruumsyd6SzF2vTIZNtr4CYSWtc60PqhxZqRmUK+LC5iZf4af0zRJPB
hammG6woCTEZSkluaCKhT+x53YJgL71z4pyNc5SjqjXREHmS8iCldlBOV0q6wdCD/2aHC0kGHSpj
phUuYFm7aUG8rxqKU4ypF0qTAFooGhIXhzqp19u4xaRNcr3TytwvoZBVVnh4LMzN+qgEgf29heJs
9nSlIgT4dSAnK30no7W4b+3DYj318eMC5yhT++e6wQstIJ8i0vsF7syimrcNqO5QLyYLaHRMqO/2
D1L4alnAeEnPsoXzGJpfPZoU9ebRagUB8aI/qpoNNUvdxrMGl+9Ug9GmucwARHp9hQ6e3VCLlK0u
P1Sd2eCyHUiYKMrQwUad6TdychWN9WmAzoecQ9O7egmL+Zirr4Dvu/9mas8Mc5FHase6MWL4Tet3
1/ILA+r1gXSruMM38eP5xczxzBib6bN1rEhSqPqAUSbmAkKwbD9JN0LWHdFyceGjyPs5pAzhjXLs
wWim/VzWohSfLflvJ8TZQNhuPBuIXoNUqpZQV28M1cGjN1hArzRS+cpce3Z6a/TxZqniXZNPN9A5
/Ddb/cw4F1XGcp5MuYBxORxRuD5E0MDpJhLEg1C6ia3+2ji5qJLHspb2IeYSUqePDNHBCPoHv939
Hbbq8i3ybGhckkOypYWsGob2DyBc83PQREOj0a1OyTO5Zr16A16lRjAyFpvMl7+CeFsQsy8QgCPY
fHwDn/4kNcThK/Zm0vqjrz3KhyzagP4KjFSAeQ0ulMCRDMkBarot+iQYXndAP9ZfiGVcjLNnH8LF
nSZpoV6v4UNIBcF4yYnbbdj+REetQ7JhB/C6yKsvniFnBrkgNEemFiVoiMBqg+qc1m52k/v/3F1R
TzkqoKd0k6tEyMEpGigXg3ptUeJ4yFGysAqvspWNIaWO1YD2k6YuxWWvELESXr7qnQ2Vi0RSXylK
xa7MzNG0R6YRrjmjpz+KbwiXoQBntriAZC+GHJrju0OZb4blFh6qHYzX1LwF+hUMeyiMAP5PHFzc
A1FpkQWDlR3MpzraGFeTZqe4ham6b5bFodG3mqH6SagApzRM/vp5IjLHxSZ1kGawXGUwJ5FdZ1me
MSf+kuD9UP1eG6FgrwpC/fvMn4Vh07Zt6HcjPClWs83bdqNp2/XxiLYEF5AyC/jVkaEgbSTghnlX
NkFfL/tsENVnBUcjn+LEkYZ34hlD6Yxka8m5U9vGlVWW3vp42PeuuMN7AD6bsbiOm3JaYAYkBFdS
/qDJgMqh+Xm6VXLAEIFji0Vk1qKRcVHFjKZS1XtEFakMD6Z5iElz3aBldn1gAlfgmw6Tog8LY4QV
hSHpovtMnwSpksAV3uVWzqZOK8xy7pmzNZl0r5BDpiYbMqnuEIsuoCJLXMAwlmYpwZYG4ZZSudXT
bhvTm3RM/FTk3ZcT64/QpLIvORsTeopVpWNtISCIX1zWXG145XXNzrW/6a4WBHq+19CY6zEKEyxS
G0nuTBK3belVNqZXFfRwgFL3JiXerfuFKLN+p045G2JrJUmisreViNiBZl2XuMnTJHQySd5p2a2p
3FTkYPQ/1s2KnJ6LG+FQ1CRnkO3Ybo9RE+iVuh/0r+tGlAvkrZ9yFR7bmdVtq4HOA+9vC+5hTRWd
Qst4lEsjgWBgDQ2xvATXD9mqSR+jlIkYBowDDfRQ6wAk1MD2X8X5vsoNbWfNkuTWYQ8KJ7uc3ahQ
QLzdzIYX59aNPAEi0y+J7EYR8BDdlKPKJSWTvxgxuc5y65hXHSy08l7V22AeT31RgVh4dlKTfRdg
WhBZsrvGLezUj0BJihcJTwnvTNT6SVht9elGDy1n6g51eCXNoQkmmmCsvkSKCloX6pUVOGlovw/V
ZW+g5OD1VJX3KYVYldROyUZTqyvTnF6n4WRYVbCUm6Z8WPLtVHdfzAKUEpLlViETbYEcJTQT6XMC
chkLeYZW5LAbv3VG/KMo7qzqqWO0NnPnqPPrEJeHCPSBNZIty66g/5vaO6oA+T4mMvAylWc0EqwN
gwNAR+Lm8ZL7cYWUFZSSEDar8YxRLN0PJVqOVQZBRw1EXHLlaQDemA3sUnPy8zB6TDrttjd6E/M0
5I5sSbcUxLjJSUpl2dGk+F8daxZhWtHENCzumF4gf2aGLK/vDBUaxJmfZINXzii15aKiMwvvv504
hqEwiWjdNt9rTmf7r1MHdSglZFrJznzS/BKS5yDBfQvBvSiW0LxcwTqzxuV1Wt/SmmQswrCAlt8p
Tugrd9I3BLfMKb15m/+bsv2ZQS5Wp6au6BnDkllVdqiMHjSer4JdfjGWnJnggvSCplEkIVisIQEr
WZveZk1yX3fydYxqSGqSvbI0+zkj4Axt7vt8PCjgdTLqq6alkLcuv6x/zsXD6exrONeRc6kq1BID
nlryZOV39rhd2le8qwnwR+x/1vyGnSVnfqM1VvqPMuIULjdatqsnbM75ez5rXkwnQVp0+bXp4yDk
+6knvS+hNM82hO0YuT+ogLRCiRF0mpkeQBpt9rKt+OFOkLQQLjUq1Z6i/wRWZ9U4KE12sMB+vL5c
giOXR653XVO1FssrlUzehtGOkrem92s7C5oRLz9yKMiShEcStwPrqGmJbGK/I74H2XdzcKzH+iAB
1YmmrKvwBgXlGirMonvORbc8W0BuH05j+//7WxICBt+wd/rkJyDt2xxaB+szKrrP8U3ccd+loaZj
hOx9pD1aP0BdtFzDaba1F8k7NUjfoBbv9S66P0TDFHkMt/tyVR/TihW3dAgv92BFszRBwiRyGG7f
pWWm0oTkiNftly5DH750tIsF/CS1ky9XaBUI1qfzYnRTfx1FPKGspFqTlpcY0dD2SB76DUShp1IQ
TP6Q6H5Y4eZNyYwJkE7kYxpShf3/lMek4oq4yKsjR/iYdbly9mGQm8Yi1dpkaQAcHyANX1d3Zvlo
FtV2GPZDmblLUjhhuFvwokPSFNR20AOWRfTWlw/Ds6nlktDWiE1jYAUksB3HkMKJ97Y77S0HGhPv
emuiAtJl1/k1Zp6HCriHQmuBRjjlEbIJw0tTGbAP1Q+bh6xCd4Ap+eu+I1pWnoUKrlMUNgvb2qYf
XxifNaOZHEZvKDZQz01PwnW9vAE/xsiF7KxVFEtOYRGqWm+DvVF9ZWtDM5fOgRy/X5vESp6CLcJz
Ui15BWbDit3SSBrMEghuACHKBa8cfyiJfYyMC9x9rNZNw9gPhiBB3Y/Vejuf9e6JkRaiSeSCddWW
VOvYBbcoh5vKGA76oAvOocvnwcdo2O9n6UPZ5TpecjBng5aeijw70P4ohS+4DgqOA9HicJFFyhYk
9axClJvA7U21R2Wyb+mXdU8XbS0unNhDotZaBytp/VhRRGWr3dezsQm1aqPNj2EmQqmKhsXFDqWs
ogw6T6injPcLOtrN3gByTDB3Aj/4TYi6Ma3SZrQesR2f5Gk6RNLj+rwJhmFxNXTFjAgjLEeAiORj
CqImZQq9Gqxe62ZEA+GiQhebdmhkMGPj9bWy060eNQKHFplgB86ZQ8c9egMixt2l6+S0VPSa/N95
u1gx4deWsdgXnFkg8TTk9QQLcxUGYf+WVs+KRV1j/vHfJout2bmdse+R62LVM9pfg39qJwu58kTB
zOK2f2GDCngJMZZcmnbyN6g62sYdagSheT0aoxsXeMgJnyqpEKzSRX87ux1x28YC0bdOF2ybLCO3
c/cY2tpDWwgeAC+6wocRvlZMjdhOatZE2ZXTVptMR691wbVdcPvi68SKVSyGzjAYcd98M4tD1Yfg
jJkTZwTHt139/BcecTYgbvugPlxnKaMDMSXjKtPsbaIJrumCdfmtPIw8iCmXLCe1PkIWdp+T19oU
de6JjHAbKAckpssYiifWq5fezG8HkNBYlmBpLpA9Y5+ezRa3f3SLmvBhZTlN9q5Oa6fMUg8FqsKz
VDsF6/JYuwsYQZ2qeszL1DUHCNYr9XUz1E4yAyBtkaCbfNqCdbDXclePYs/Ocycy3iIDCvMk8UJ6
U4fHAXzyQ4aClVUIH9BFLsztz6Yik9azxgGpAOuC6hrugLrQVQw8Oo089ro8Cu9Ol7PFs4njjmor
tiujYZtzCqiyYdkiQ8AP6Vb2IHJ/EjaPigbJHdrKFFtT2sEea1hFTfAfXlY2Rit2oq0mhFyyWVup
mfCK76leVUphI+plve1pRniT1EWgZRYknET3fEGA4CvPS9fUqczyA3Wxnuf0hkDloNKSuyJPToYo
+xGMi6/OxGGIPpYcmBE9lt1Cfo5BYIWKsNtEpSB+v7/irEwhX5KpFnShy6y8RZMtxOLp6HbWtpuv
jFl1wRA64PU29LutvkGZm/SvS/0YKkebHnv0VdqvaNWzHEiu+/8pPvJFHFtFeXhmIJ0ZvWulPL6a
IsJnQejimfi60W6WbIKFUoEQV/hqWmhVNO7XhyFaRi5w5SRBxSLGMi4geETBBkT1qSvXz7ZqBuuW
RMNhX3KWYqRmXBg2W0WrbJ5yXGX67nlsBcO53Df0EU8IF09olQG00EdsfysBBTPuEizzveLZr5a8
LbwosKHpmA7ocfBkcp3oX6aDmEtGEGR4Aj4w/88UL5JYuRn0oEPvhsZmfTJFFricRqPgMtBlWBit
4X6Mhls72q5bEAST37gEOmPQscNRc4rUN5psJNAU1qrimcMpE3V7XXYNW0dTkmJbMn8joDlwH9Ax
hxRG2XyXl02SArW9iPbTZVf/sMJlNG2cS7VRwEpf2rfK8FOSAEEHk/Iiohr9w6H2YYl8dnXa1yRO
KLJpesiPqLXsGemO9caUh8WVCLbUv0fHD2PMVc72VV3Wdaeq+nIq4ycpSZ0yUXxk8H5kk41UTF5a
lnjte1j3DuEQubhR2QWlSgH3aEEWEKnvxYn8aXEVl1hXYsDOZX//GCQXPFoQZ4yAouMUnbonGhY3
WilsphX5Bxc6wjiRJZPxArS+EoTl/yPtSnvk5LX0L0LCGGP4ylpVXd3V+/YFJZ2EfTOY7dfPQ67m
psJbU8zckSJFUUdtvB0f+zwLGPg3CZ6RR6CBFt0kR7oJDhkOFLh+SA/G1lvPwgi6No+rzGQYmGwj
1VzET6FlvgeYHCca9epgiwRyubBi/BnMVfBgWpdxPcRGGL+6I3Hr8jb9HRYnlxu24KDxlIG19dq7
rPkr3Vt7Oucxm5puwRnoAV7otT0MNhLvX2zHuECJ9XbbF+0y/eRPR//h52zQKus1dHRwLPQTiUp3
bEEdCF3Y6tFftPka3MotNl8kN+LZ2tgZtPZkiFOs1ghSOilhOxZ2P2Jt4/70P5x1/57HNZ+T6TNL
lJnOYCiguN0nbta+CbHn7LkARiAqVLfOd3qS2BmNf3RK/zPMQNWQrasm7DDxxGtk8miWsSPLwhn1
3r8eI7ZGYRWYknjW4mzA6HdG53WGeZxy9UVR6cZBtTkM61DEjAxVJbTT+5NXJy47qi+R6hTtK+88
C5epXbhv3NEz1Tti3ijN3bTsqi2O5+XnjbPFtgpRLIuonBczyRRP7Jr+TMKjVh6GgQZ1/m5qP/I+
d2IdmnLT1/Vx3oiN1ipumZ02dM1imSnK6MvI2XOev11vYQk91/buKjT1Na//ZTY/6z/Mmd1oBeyA
zMyt0uSVxLmj8/A/ek75s7RXIUp2eWxGi5VFmMefQ62+xFuvDxvzBSPiv89NYXKjypb50or0S4y/
0ib9sCA+lSf9fagaT4pxH0F7i4qvMtpfH8/rO4Os2Qu81Oa+WgwbdeAw7JHK2Naak5pvyWtcLvz+
e02StZG0DqnDDrM3n/gA3X1YMWUz7G+E5VBDeoblTMngjHiuyCzLLkYAe8PMNtIx6GE5lcECatue
27i4lrhlLq5/hBJztVvx7K/SWsOrD1iDNhK9p0nj4BYPuIHELQtqCs1AkSmaA2f0zO4AV+ohXc3n
TwGBLkP5DoqCm8OZTcBHrHuZsaFmSLZ0lmHrOQKAoXsEMbA00oNeMrdk9EgpiFMSJqMmXK7wXKbp
jVtK5C3j8K5MxAmhtNNB3AjCcVZ2p4fQDK1KN4trR6ehF0bcG8Qby5+MZnSF5A5vXiKtOgioUAxN
bVvpfNMqoU3Te42IYwM6XJ9VO6sRTi/vC3Jf5aeGfXC1totydrWu39ey9Lp8S/jhYsZ+NrKrAJQL
VacqQ9bZxNJv6sqJi2MTK16CEVMNuvG8fjmLOGtuFXa0kHMLInUIu+9AZ9DJh44B2J0QHBOehlf9
yS2AKdjylNtaPqtQVKjtwKYIu7YWxXchX8JsfohnMN6gXvfYteVGL7fGdBWH5m7kIB4uL/xdBV3/
2pb828i0WyKPfb+7HhUupyt/RnSdIpVGzq16ITWl+wF8qtn775p4+ITRhWbvfeR0t3wjGF1Me89a
XZVjwjwJJ74QgGL9x6TmzyMpThR1M40F1/t3MeqdNbS6f4WyBv5xwV8qev4BAteDTl/TeMu/YJmR
f5xVZ62s7l7WSHJRLeVnCZrWkLf7rIwcM8PqRE1DRXTLIXmgBFNLdu2oQePrnoSRY3VAoLIsqOvG
0wVyiLF2eS6d6yOw9W2rjCgyO13pCL5NSZQ3Er0wxdjlcwTE56+e3Sk1ddSi3WhzYwVbq3hb63GL
yyhGfWqRb9eK2+TpkdP62OaA375d7+DFVORs8FchqC4V4OAUdLAJySmc6IFN5saO3FquS3/Prrt6
HopYLvNbVfzFiJ5rar7J8Fu0SbleluO1hbSKNGIWaaTFaCj6xr7gEA/J1OyYGjABKtxtGt7lC/Wi
eg4rKeAT11JYRTsCrcpDgevf4PXPpZ8FwlPflSCFkjR7vj5P5Ldb8z96d9bcaimSsWtA4wWhPDQs
D2BGJ0pGWxqoMdAgaYB5bagz6QejmqCmmDmVUdnGfJ/kMI7MLNTUY3saPtMhaMBmJfVOb6Sj4s6c
moA/QmIc/DuPJ6kTa3eTKFH2+Oz7d+DMPTHdKcMPlWlOmsy2qoN6M8IbSEJjrf0WK7i2VB4bIyfX
vuvqgUavev+SDTsDNSitc4t6dJPoKa1OU5w4hXYrzTfV8OPUs8abkX2O8K0T6ms2Hom519PEGa3I
413rIK+LzcNMXUQgu9N+AbrpRFGBg6qCzGDmIBF0EzPZj3Hlke6Jy70uUrhPcnvUiS3Du1kNPbUe
ATb+oMZR5CcVcvEF3hRH5L8j7DGTsgtmUIl7cq+Tlxl12uymDZ+GvPRa8ixNAPvg+QnpbLsSoZuJ
aV8lAqJ2yR5GcTYzvuQAV62yhnXBaNcErpQC7Kf6rpqPag0vFPGQ9XdJ+9qOvdtkxOHQuiwnuKZS
83PshC0laHkwkNBliWzqg7UPphjdXjcOefk4QPO3w4hAdhTOmaEINPOp0eB7Z2h+xxpHCjgVa9wW
ifUwtGoJYbmPFChnszftsEofZ6W/aSsI1XCLNS6L5QfPwh8wCt0tdEozzvcDxa+waI1CUSiewNp9
pTNFR+Kf11fupRDKdACXTW4y3VyrBmKdZWMH6u+pgK9UTe8HTHJPNPiezvuqbt28sxwJqaHrrV4K
Ouetrs5IqenmBPgK1IViuJAiRpfyBjiunQ4lkustXYqg5y2tDknOi7QccXVHysg9qY+Qd984IS8e
CGc7f3UgJHCeMbTlIYarYlcVmj2bmDlr8gb1vhDEvd6fy4C3s+ZWRwIrChz8DZorlMip97oX++Cz
6C2w+3ZoL0+i/wvI+TIf16Lb6pBIuomlbFEV6sSuP4pTCE8f9BaLHXrXWzf/iynpWQ9XB0VeqpaR
LriGeSyf5/hbgYt/EwZxP9lIrWxJs401stXgskfOjsAY8DrJBvQOtFi3aCEJEcPTjRwYXhjK9kXV
dhtzuDGca9E6ZcZoFstjb3hL/MXNIdzxA2bT2Z66ZfVdmTljtdMyM4t1bVkuccfujC531Ln5iLTv
/88erbZZaxigykioF4TkQ6g/aPfDqD5kAiVf1cmRecNq0a670k6HrTLY5XvTn+WyVrbjEPOQfCFf
xJD6aQ/Ep2AxG+7M7Iq4cBnuIaW0DWu/FMHoWaur876pLCOqljo7KT/a6pFiA3ad5ujqf/AYxShR
uW5aKqF8tfOMCrKkVYWBHYziQBh8xmW8kdFe6sp5E6v9NicxK/Kux21T/xVS1clwk2Yt6Kx8i5m5
1dJqo5HEzIpJQC6pKm8y68aqhW2NL6TalJq4tOrPuvQP0F3cd2FbyOUS+95azIvqqHRiNZl2JG9/
shK8dp3t077rgqykiUOt4pT1qFQo7b5QXiguNdc3yKVD4vyDVtsw6knY8QjTmPIfRQbny/xIx8cQ
awfm2NebuujecN7Wai+C4tEY4wypx6bK74zCgoRQ3LjTAN/RKoK4jxzsPM5eQqtws+TeqH/wsnKo
AhFS80Zrcq8V7CbksWfoX612T+P4Lm+ZNyfUm5AO0hqwi2wLinnxWDv/aPp3DC6GglaEY8YWwoFi
8xv+PXQ7OGuMQdjZ235av3Ei68DIqM6IahrU4vrq2B6UlHWlrFAeglt9ZDafRnUfD3ddqHl99xAa
B0sGkkCNKP0cNFBmvFnXbAO2t31eO6QHD07V3XmobGJljoA2Yh5CysRSIIobhz8mDjzM8Ny31K9J
7UZ86yHl8lb68/nLz8/OLGaZYznWUPqF17mjZMwezYV2l/mNqDcW1MUIez5UqxjESDqQYRHDg7h2
iYwjOpSwg+9/OwJBPc7tDNh7QC/r+joml/fMny6uokXBilSJNHSxre9HqFPkoCqR+74OLPHAi8lm
yovEu1U4+zycwNK8MWByCItriDBWevZx/WsuR5R/f8w6Ty61SRqxQB6Z5seqRIFtfg61/fU2Luaq
f5bkWo66UvW8LCk6nHDTNhhkLfNNYs/FNv7k+2sh8rbWq3ia0EZFEstWs3zX1KOj58ZrnBr3ef40
TqljpqGTRPqD2S0WAOO7YWiHHFTO6939DUP4xxb88y3rK7oMC72urXw+GVx63FCJ3ZWtcoAy1inX
ILiY0btelDUkNmeoktR4LRiotFWC+6UVqx+CG4U9aFUJqCuQvGP0nLTDA/jkNyVhMB7r9gk0bGwx
mK0T5q2D91U7Ct9mCifd4RCT2hZ9cjA11TWrnTE0bodX+1GJ921FPXN4NsWP2lRAd4qeihxuD2l2
3zadB0CP19LyXomgh1rWrjnizj0Pv6pQorJtJk4JZVCG2+tQIjBIaqsQ55vxHi5gAZcXdsRasBjz
oykB0ebyqCv8KNUHJRlx2UoLm051C8BBdzsA1w3Tba2yIfWj+tgK+7x6ChPDLgwwM8qnir5lcwua
MXe1qvWvz87FBa/Dt0nnzKLa7915FmCoOVZk0jIVilCP0Np0pOo3w0Zys+zgfy6AP22sMo88jFnE
Buj9pXgSGedHTXsuxOC1fdBHYGbkEXiKD9e7dTFunnVrHVTgclOUeY6gAkKniG0Zh3e1FnlhuAUp
ohsjuIYwQ+9/Sss6RojuT5ME05IVTgEB7KQ/1QzscwmkPu33BTX9NCe2BmXz6jEtvlnT14h00qhh
uBTVtm4ihU69rlcPSBFTuzc7pGefTY2PV98pLfaoTajgq5c2bchOi8oHhadBCAMGYpXLk8RGmLp0
XcJTwX+vjDVuGiUkjswXs2ZozwYdbJkfajw08eFTEssWVrF1Xbp4EJw1uEpoBNVjWLVhKXbuAOuy
xMt+Gj9qvD27yTGFli5KI5Vv7VEjqeVG3fTiM+J5Z1d5CdLINI4qtJ3J2i1xBQVxwEVhzVXmIsjH
tza/Z+S7Sp7yMX6m41bN/2LXTQMv6TonTFsrWsNcKxVjO80n2XSuNUTHDCbqqvZQ1O89qf6TLX/W
2CqniMohxOpB5RDaLF6RfTXscUZ98z/YgGeNrJKJSOgM0ymg0T1B7lHuNQFDZL23mbXlw/RbpO8f
4eWsqVV4gVygosZmg8ET/Dk3Zz/XdPFgKtCZakn2LY9QGmUNpIlMvfrKBv2GFdNJdPU+UnpqJ3HL
vQQ0OAeLvHVrFQ7NITEcVW4xsy8GirPvXMWkuKiakRbjjFwGvod9aZvw6UvGrXve5bX8p501dzGZ
CBn7EaB6HD5B7S8yBTTAwfK/kylYduWV0V/zFo3RirUkwrVybEZ/FLcZ+6y7MMisB847u4WMM/aW
M3JS2rp6P7VbNJWLqijsrLursKFmsswhG41iPYfeffQ9Lx0pT1UmPSEW0Y5PReAmBPD/9QV+OW89
a3cVMiCgY1hjghVeLvIfXoihjt3CMRfvPBvg6rtiT7zUG24yX26FyuV3Xxv01bMEDnMlVjm2MOD/
wQATVpAdIM3NFz2K9wRFkE0/vN/h/lqTy+o+SxS0iOFlutaQxcVF0FW3mfheZSetp3cwCINmSIby
dVc5nVLsJ0AE7LCeHKPvPtOw/DKqmtoQcn/iXHenxRwyRVm2mD8SzZQb0W0jlPJVdDM4zN6JxNBY
ovKbmNqzEC5T8fZMiVuRdmMZXEy0z1bBKs7ltTSo5FgFrbqPSWgndIuQdxFxc77AV/FN5q2mdQT7
eXlGXJQL5wB0CLwAQ9J3ozeX74Bn3VnFKEn7kXWEzyfIXdsZmDe9/rOJjknzxeOfqCDaYvwxKHLX
adLL4aQqy1/aptXURqBcP+uETCED3GDmE4XA0VR/C2kGSM1GhriM2pX1/A/w9Bwp9WS0mLgaxa9h
B8oT0jZmp5G+S/gviVLd9YCxDN21BrW/N5CF+nrOCMK/yiC6WH1PE/NF76lDu9yNi8+0QhnLyr3r
jW4sT3MVpMKwS/sxx/KU4bsibsxNuuj/cNpYumnoOqPGmtBBiEBNseETAKrUb+zS76G62u5VmNht
P3Mvm/efY/insVXc61WthGIEGjPnvSJiJ0saL4sqW0myjTByEVUCjVxu6SComXzNiBgGfWoAqppO
Ct8LwGAz0gVCJEGUv0NEF2cZ91Srt+dE22Uq/Wys8Cnqs5u+/4zCdgOyenEWz75lFQEMjtpiQ7Xp
lMCN1SA3XadsLM4LA0uJpXIUCNFbdT2LTSv1Wgv75mQlKvhIwofHitdP0uth03x9SV56A/yrrdUk
8lCK1FDH5qQQ4yYKe9804r0ITceSii9ZaANn64uw9uG34TQTsfmA1VSW1caHXBjVv75jdaJNMstl
BiG3U5dzv+H3SpVvndNbTawOI7w9krlL5wapqY9aPX/HOvIKB6ZWiN3CHY6oBm1Can9zyFa75K+O
rc+kZhjTZqiaE0vrwcdj/CesQZCVoIrXp/An7T9abGZocVUHnQzflaE4hoqL9e5bWMzgkmQTVP9f
aLdrTKjkGr+m/D1s3tP81TRfWzVU7VF+J+WjZv6CRqaLW7auhhtDtzVyqyVf6lE/xgomR6bDbrTy
G9jwbMz/hWPmr2FanXVEkWFOlsmxhOn0xs8wjnd183J9tW/0Q19VBODpruQR1K1OqjRdVbEcZfi/
h/jzbuja3+dKrY4i5hlaGIDPMkroobYbfdgIDmsbT0kj0iWwbj8JDTIaUgY06VxZQg21318fra2W
ltE8SzL12QDsLEYYimDDDiNfN6v5QcrWt2BCeL2pjdlfFwZm0pe6ucw+ZARhRvprhtBeFfrXG7l0
N/1rclYBoIgmq1cr2ZzS0nRi63thpE4o+/fIeA+z3BHWgwEb5iR95Bmx22Y80EYPQmW2m+xLQVUB
Nhl2kwJoN2yxXi9pP/31aaso0USG7AYm4CA5jblN8vwgLZQ/uthHEmhXCTL1rtvnAAxH0PVBEc3n
cPed2p2kHsmqDyMM90JmvroJIbuQKf31Zau9D8eOPFLLZUXDaMXV73CHvxf0qHoZRLMTB1hlTdqp
ujffh30GUFmzEXu2Tqj16znT4YJOC3xA4w1IDin4L0Ng7qeTBlcsgCH+F5ybC9eW8z6vCw9JV801
AdcHIFbS7kRo9/uFdsk981Q9d55pD6cCJ+NR223qAF24TP7V9CpERcWfpqu7f6nmWwH09mzV3uHZ
byPqbgREtgpXxUxmni2Ta6HylkC8LdncdFtNrJLevMhg7pijCXoyDsopugEIEULnNXdBtPPUXeio
Gyy0jWCydstMcsrUcAkmuiC7ZHyvUBekc7ARTC63ouOR3tRVQ1/zH4YiagduYo0w24gd+s78FrT/
GrUEYPu/gRrvKfviDW/KG+1eXpt/2l1NWS/BMQ0p2lUPwzcVWMNHHWyw1M2cGjrft+oe7yyLnyVQ
jluku60ur6YyVtUBTkhouoPJsJm9QWkJjiNbA7t04J8J058Oro4dpTdDM1kGVlh2+7rIJcZubzeR
tziAR77+eH1Atzq1/PzslJvjkPbA/NanEXY4qhXfmAXqzDrfCmNb87Y6fPiQsinsoiWOjq4GX3Nj
2NUa2IO6LbB2jgufq3iDLw6tNgkHW31cvu2sj1OiJaNSou0ire8LCMS1kCuxhNxIGC6x2BC8/kzd
6qzIgbStDHhVnHqR3mal5iZ88qIhcY1w4baUxk8ha1uJma2EXyU/adkb1V5QhKn0ypd1AYe/xHq0
SAQgbi92Gf8PxI7++sBVlgnXjjpMWwxEaQlHqe7TTX2wS0OtqTrTGIo8hK290ISsKpgApPQ0jhA2
VF4hk2mzLYHmS2fyeSOrtdQlbUebitcAbvRHuut3NIh33SbJdqsvq2UzVlVkcK1uTlOW2ISKoBYz
ZCu2wJy/77PrHX/endWyoZVZhPhTQ1UBz7ZqbJPol6A8EKXuNxQ+5lYL5AdyNb0CXPbnkAqHoHKR
m70HSYnQMvdp5Zn5a2pwT6mPBRsclt+w/tvQ33RtEMKrjSQ7RCu7HjgusccMFPMGQFuxqThw6QUG
nnN/5n+1wnodivthZ8Fy/lV1UDc7wOLLnXy5L06Ku4Xa3FgHa0sRo2YQ10o0fq8H3b4NFvkQ3Vc3
k5KNdfD7TfQsfBQd0yoza5pTDWOU0tix/vtI1I0AeUkh5Xzkfo/sWStG0UxzrFnqfYYqazvPjsk1
l0lzx2TnTKW+M+vuUU+Zp4nc1VtxU5aFi5chT+/mfSLBkOWtrVn6Uu0Xp7QChDwp7Cx8iyMUSiOI
6NEtfYlL5Y6/vnl1IqrRRNJ+NurTTJrbuu26JzMzuNNb3c40Gnibo/LmFyIbfRaCpm3VG6nOstGv
7JzfL8hnY5ZoeDLgGmZmBnC/fQNCyW31owql8uuH5KX6yl8dXZbIWUN9UbQsn8wauhn2eK8d9EO/
Rzpn526/M45WjZ7aswe3ms+tNX7pxf2vplfBjowot0uIIP4m3eNeFsRuFEywwY0fNvVwLiWrZ7t3
DcDAMlcnjZR08cuzZ7hklFnxrZrz95iMgWXcYgYBiEHdNNnJbhEi1d1BFrYFtybW7Rl8PMbCY8bt
LLFJ0uccAD8KZKDd6eKtzW6LEu9nM3m04BPQ9qFdjTlwNAc8wUEmS9WdTvauIltIxEdD5enNc1+P
qNLS8BtV5Yk39bOVkZNaZE+G2rnqRiZ0sfM645B/ADfBWmMMJJCwZt7K+lTNL2pNA5ZO//enUzgg
/WlhnbsKxcwnAvPYKmu8RD1GJHf+nwt1dZbMQ6klaYOzZAmJmbcANjIbV+bhZ/aiu1Zg7GoH9QXz
UAb8eaPtZbdf242r2B/OHbDyDWK/FpgBaEUIyHhi+gSuzK/h7U232rs4YX/OmjXYBRYJAF2xdslm
FCeM0kM8cb9PB09WQwB0JwCm+0gNkFe5StveDDqqhCS1E6XwNnq+9SWrW6s5A/LeEISHztUP83Pu
hntwdh0eUAf2NiqwpJtIxY1DSVutpagC170qkJwU4rVv0f9xtqEgYw+idBudOVXY3llzcoupbjNf
FApDHtZiewUk4hurzvwN6b8y9WsdQFhFtHmqjPweAi+lPVDLg4mDL4TyMDfKTgOGF/ynbKbw+DPe
NJkCOpQ+86n3oBnq95gUdVzYHeYhLUhkZ7DI5A0B27u96zuAPs2jCQEwAKxv8E5kJ4UBK0bQusKX
BMg01vePeCMB0QkVQa0CLg2+IJS6gLHbwNF4yQzNvsgzm+oFcksISI9Nf5T9bZ1BgOy2r38m5NOU
hSNNAmtUGLDiMVHWLw3SLKkbLpmIS/PQGZPC0VNha0WCAiBQ5GDCyaqzq7K+08IIutMn3gq7D2E0
2vilUXuF3h7lTI+DFfpKEZ2KOns2JfcstUIW9hBChmbSNcjgD56VEBuIw0dOOOw9gtia7VRDDV0z
fRQ9AOlrHMEFeFkfksIhDTp/bo1/5zAAnwlcoaBDN6p81wOUmkukh3FoRwbwJA2KCXHoEE33adc4
XdXuaVLDU09xwJxwFYL7VrtUrIKJsQBClDvY/bqhQpwMk5lXig/3X7dhlZ+pv0ia+n31o09kwAe+
T0W5F/oUgBR0Y7TAmiXiYHW0souium2j3iuH5jj2RhCW9KkZXxYBawGdxE4N0Akb4gkOIDHBpEc/
K5kcGzIBo943HrhMXs8VG3cl5D/DjpnTKwkhK0jm+3ZsITqm72eJTyyndk/08K7Vpp9ph9sr7ELg
bRsoSu1qzX5q8cKSAsym/dISEPdVYH+ql9oUDiV3cO8uWjj95q0J2Et3P6fRT2JgpuMICLniO+pS
O9geuRojn0OFmxxs2yJIZoR5/lIy7VOQ5oDr1D4dFFdT5E0I19wwqd04JL7Ei6DSMBiwtEez1G7M
dnzNk/JOA9s1jszeznToEJk41fC22YW3LP2YpxhMscxL57t0eI35dwvMyUz6gx45RvyqDL/IZDrq
RL9DfPyjR20qZ+GuS0uvZL+qgXlm9M6U+NnIgEc26R7WbwernB5Qe/muzhUG+6kXQOuJPKzsaPwe
jYM7MFyajM6NZ+sjaUOfmou7aQnyZBLdmAmFa8yxqIIC8hYab3zalMcwIcDdWZ7KkYSkLCjy/o7M
sR3z9xy3VxqPYNtkLkpplQL2jTmrQSWt23QoD8Si/qx3h2rWjlbLHVgSLpvezXXhzOZTHDcPMxlu
4xg1qNJwIiC1ikp32/ld0U7QtUUKjMy2G2wCqhsI/X5bcC9jo2oXRBhQYmz3lnnXwOB3BgbG0OZP
Vn/pahMHpaEem2hwBatu4jitnCRUnswBSBV9NL8Jru/KvNxrNAUrMLoJs9qpW+jpNPOjSqOdloXP
SjwSoK8RXrjm8OHYGIBk8RHI3t6dEm4XlOw5/jbhGKkvL7RIYVSl9EGRxU7JvDmq9xrg/IYqjmWu
+GkECnKtAJJi2koVuzE2Dal0aFkCbq61Xjr8lLCRE+WvSBw4qg8TdComyLzH03DIIGKQWYeehu8j
wr8sjbsGWheyq72kUL2wtHwoovnMqu6hX7Eb51tc+m3O7rpxhFDIm5W/Wu33qdIPZvoN7Fhfj9+i
6qGRvxrU4eLR07LWbsxpP0NbrS8iJ6zgpkdmN86hnxV/lBLzh1f3GYLwXfwI0M2psML7luuOhVsL
0WkQqoA7q8TrEKI4mLJ9rRoHMzoYkZeCGMXsxcmHtaNt4rKb4+DqcHBV5n7odkYWsOnE411JnzXe
OblxV6Z7luF+WzhWvs+LpzrsvuvEZ+3XSN5DKpwYEvzvLPOT5knByCo94uBRa2FBOAPGAFyIdYvn
alzgoO9hx6VrwM7JgIfTe1s7RYq9CgOjLLsp42Cmu9ww3TmyHEaMgAMs1pXfjDLIusfE+Jr62Lbm
xVnp2YTAmOrp6hvuQJ9VXuIw+gS61s3x31Nf4zhqxC2kx0DReM21wRu4OCXlAG1mAXQt6ijDjyE9
NiqCrwKSVZTsWkYwiXdx85RqoW8SSLUy+pgoN4paAsCk+CRPg0xPn5sYQioWvR/AMAkIqgBzmL6N
BjjDY7QA6XVYc2TK1ENXOE8dhHs/t1KHA/6rRvLA5tpmdeWVJjDoYfKJ69MuTZTDECN/4PlOy19g
vC7BYv4lQ/ULMqR7gUdsO5uqQ4GTcarjQ2u+W8ktjK6cnieHUmncSuk1Oy+R8hTxccbjRE1Vz0zg
v1jBiEy6WZh8jUr+VCi1D43ap6TPXD7u2qK15VQ5ehdjFhvMCUByRePoht9iGevtQ4ccatxzYNit
snse0sYlRWBCBhg2zAh4nkiyEMcxfZ4w0UOVuLQ7ZAY7SD09jWyyq6F4tnKMoNI/zt3gjim8btr+
UWHiflaKWyGavWHBXEph93ma3Y14FskGBbGcB0QXXsNw6U6aY5Ygr0kMa9eklqNWtadks2sOoR0K
3QWV7airIrDyT5zCgW70P1M6OCaMGVv6GStgd86lb9SQpJME/ETzNkoAoe61z7QWh3zwG5XaRW4E
NM+PcfpIBZQtB6+T3BXkF5sjWJ4YAajaPpwZ7nJT8UdmeMYQBzV7jBO5581dDES/dtcp0EeD+k07
TV9TM9pFVP+E5Z2ftJE3M8OJm8iJE6jhyIV5nbpdAkEeWu4ihXtpIm81pdyJSIUsz7uI6IHWHG5h
imsi34FIy5hp+6I3TuYwwySF2n1Re1063AzkXVeztzmrvBB5WllYftR+FmHvJFrvDMj+dPHVttJJ
4Vop4C5t6LD2nW71skOK1dnKIHbgfDxxOgUVNiQb6vcUr1iQjLX1ArpoAlEIX6WVR0PPgjxRfKN4
aSPNQWoXAbha4a1ctoNn9hakgaATUKAmDINgAjw7rzJPiaZ7pCsODFFdZOnZ1L8ZjN1jg+wAzYeO
Dx7XzI8Iq9GwpI31g7pe6DK9sgfsUNK86d1uwMahMvEVUWAox6+qal4J7L3E+AhzF/TwgPqlZ5im
bxZQFapiu2DQRvkSE1xQ2fyM2uqrlqgfOUwoKRYRZ8xuR8tuAFhkUQbxAeU2B9ikS9tDyXsfCqiH
gYzV752XtI3TNBVMezXEY90fdZgKqvu6ok4rCxDM9aCB2vsEDaNJ+w4KyQsgXA8GnT0AXOzOyE8m
DnVc7d1WLHJR1FaQKEFTO2AttFOT+oh7A849+jQDnNor4495jB5TFcR8E2iN7lcMNakiksfcksfQ
fEgi6mqhhmfJ1y6t3Yr/F2nX1Rw3j2V/EatIgmB4ZewkdSuHF5YkyyQYwRx+/R56asdtuqex8+2r
XSU0QODi4t4TZkfSEpvjrRPN3bNipC5gQn4xQIS6AjCpxenkU/TQEh5AZPshm+4Mmr+16bidSuKb
GnNACHVbVXEmq9rkFOzAOPTTEVprTPMbyXgajNyWkDvm2HRq/jPVI7sg5X2bHCAKl/A+kKWXvHpq
o73W7heyZ2k5fMggtNCABjyBqw6r3zAgeOC3MegNce5OWRoY1ryRswQx/bvoKGgvzA5bdqMTKL3V
+HKV6UqgF1Br9IpChHQSFDDX3pfAw+Vpn6BaTvXWiafmJ/B/gd6+qWnx1CnT1uLNqepeBK/VCyqV
5xWlX2TOs2JWLQ+knRNUlAa8mqiMhBUJVIJcv8rekWQ7cvzMW3+qI0GJ8/KT1bB0xSAoxa3d8bqo
LysjxLglh/e0Odr6tG+jH4LZLRWOv5+iv0dZVUBY11AcN8k4ycFSgHQnD20VcKvumCc5i892UXih
rdoMRO07Uf/6UpdLlX8PviqB5GoUs9ka+LHH1JrZT6vtAJQ5LqV+EqkCXUJB4zv+ezBrpX5n4K0z
AIJIjmbyEBUPaQYYf1FBK1JWE7eh9ykvnLIFXiPvIIwEOPAgOTVoximSugLlESPPPQnv7iwEikAu
vGlhgvWKQKviIuzk/GeuiiMhm/vIkDJUKma4Q0gfBmGBMQ/7Whm2VvhWlsye9CRomvvKjMFD4Lcm
ng6UBS1QajHrt3KKsE7q6pCHZXB9twi+11rlU6s1K5myojrG4S5id+NgIRvsj2Oh+FYoIhWJBltV
yzmK8FY852iZd7AM0HBnlJWbS3cFOtdEpCx68Ric1RrXg8XdPMgJLrtaAqVZR86Nxwa3PjnCiinh
rOuxYC0vdwPOhlyqZGdxRe2juIk4A2BKfYxCfp9qkB+UUKJQyOCXXDPALMSs4ehiW7HmXv+SlztP
Z6OvSvQcQJ00A1LzyPpFODUPQsa8oYUUw/DUVLKbx8SV8mTToCidaUlij5XI/vxiO0Kz8JTVVFVW
1yqekVZCn1Cm/DiF3NarD6M1PUAG3VwVttMv3hxnQ62iXNyOhIK9zo+038f0uVyUCQdmt4NJnVFl
T0Wz62Y94H2mO+iUbhaZz4JNsaPWqg+EsdsN5a7LQP7J0ZouYJ9+/XNcjPVnv28VCBU5Zu3IMmw/
/WeYqLBje0C5T7DjLll2oKD+vwtO5FUEVBoVKeOE/pMG24nWhCkpf0Gxu23t6A5pNUtdDXQbFLO+
ISP1S80wj2227AW71kGzxwl0s++pCiRiiyq0F0/72W9bhb0W9MsSbuD8WEWvWWHtqqX0xvwB9shC
OP/F+vPZWKticAvIADdzrEMUIhEmty0TlbgvN6nPhljFk1SeAKGgMQeOSduFO+53NyH6zDN0gGzJ
iR36ko625PWwoyRO6Q8/ADAAJWQRwta9IbblvfIt79kR6WX3KWqSXVJW+GMjrEIPmAV12DdYAHnH
NmrnWmgwfePFRl5maDqgJuTGThHbadC42CWOtpleOptAB652mhJNAjeKbfomcpUUbYFVSKpbreMl
1fixy+IgrNDYr/LStox2U6o8ca1KdNdeP3VEXvUKzU7pUqBdgCSAWmKNvgeRIcXWZ4Jzd7knebYZ
lomfRXoUdXkNg9Wl3wEWkEP25U10qLZ9IP60oimtAh0kAfRiThBTk+otM/kWhQc5rTf/n2hF5FW0
6jKNwgkY20edcrsZGjz2KrtGeeH6MKJ1WwMWeKzCNF0Oy6P5zmJYoPSvpvxqmLrboSpcEzCnwf/s
ugeD/ZPOI7WQzBMNF4O12hh0blKzjywMrN0p0ehHSbUVzG0JAH/l3WdDrPZEjTq+VKl6eUSpKuwi
SNL/iGrDoznCQvhYtIcO1SW53CelhQYPeBb5P9qVZ79gtVUo+BOagkbRCf1HBKg8aPziFo/Sf8b9
IerZUKsNU3F94hR4HPAtIekwPUst+iHSLTUjAcLhYmT/90Da+oarS8jxFTItj1KWHrgaUK0TbI3l
p/7n7/YXkLPXVYg+QPEBYkTZTdlMR2pJELQe6aOOUqcWFZswjedDLA2CfvvFk302tdWlVXaEmbVB
ymODOsuoqUfef0qZIpjeL8zCtfmtLq4SQs0mSbAv/xd4mAMZGjl5ALtktIgdc8987bb6xA0gSoJE
H291Kw1mpE1ph10iAbmVGIOvjObx+rFbTtW12S2LfBaJedqYfMoX0EKeuvQQQkpoQpOkKcGAzQT+
D6LprIKIYcAFK04RRGYUxVTyoqG+K5jN9SAC3tqf09Fnra/TuV1KNPVXpvRvkSVHyFcT3JYQZMCH
Q90YLTeOgA0F0/EbiqIOhMorP6rLtz7pDxCy3JT8vtBOxMreZsgUy4PphtZel8vA6l5UXYNU+gkg
EhQ+CVo4smNoJwVm6CZY4WYLatRNlCq+rr/l5fQ8W36iRvaYQCRcSh2W1Xis3hmc7Wi3bdLebdGv
HrKdUhVOrTboH8b7qq+3M0m+u4xTVHVqH3pYTyjUQ1dTIVDF0pXbsp8KXAHsGcVEUlGoAMymDe1Y
6gx6d8q0+KaN0+c+6kJfpVDaMPrQXZJ01Avz5uH6ov/ymFjvIQ3cQhnkQgtCh6ssWmUEpPlpno4d
g9RyVEHKaDhwbToUpf45RCpEgUzomipxGjs6jaNNw83Jl5gWbWvknW5dzd1TBN6xV1vo9soG2gEo
gSpQh+yrxK3hMo/qOJyLoabeAGgcd9sIn0+hxVNpjncx7SMn4mj5s9iZmhDmC8zRolMKeec5/1Jk
5JO5aTf4YvF46LK3ptLvoArth4lyUNBiHAtrY/HKNZc2XAYr3wjPnGY/p9+AbfkWngBDtJfTowL+
isobyPrAyYdIH+MikILeTxJypzJTT0PleIy/NOUUod+om7pTKMa+U58m816ZbssWmN7ZxaPuC+5A
J9K8g7F715hxkIQ/9eZNjff9RPY61ZwICa+h7GbI3XbGZmr0HcOhlGnrFL0lODMX4jc1TY2alEA0
hNJVBDD0aEiSRGInNpsvFUPnCkOleun36laLsq2lKCgQcfv6prnw1P1j1FUsIFZh0QLgyxPti0cQ
OYnTV9ZdnAA+ocs/r491kQLz+7bV5NXFrspcGcGOLH+BmtBmluGDYNnQPHaloA4AIrCLYSsq5Ymi
3eqKH0p9bFg5mKcE3V4LDcQ6FrGwl0+zPnhn81qng8o81lG6IM4AgqskdGl09LVyV7B6FyeiqxYx
CAqv5q/VPbsi0LAaZBOKUafKA2PI0zwG1icWz6/A+FTt+E4S3BO/RLT+mtfZiMsvOhuR0zStmrLH
RQF1YQCzjjn8NDe6Nvzk7AkNHoTeevLLmR1YyF9zA+d/Tiv0v3P9Q2t1Dq1p+EnzTkHDI5qei2qG
UlO95+hO2ZIc4evfJWjYDhFUFFLlU8nSzRAbFGbhEBTuuvwELlkMykS3axC/5ax041jB0bZehhwP
/hSKQaj+F7yzTWWwefNMNdTHOmhkyYZDIBYNaw07DJc0iNBXqiX4y52b94Guo8MZiXbaJXo3Uc/W
a3WEddhKyqwbkYJxDVIUQU1bu6v3ZDjpAFCgdpVA13nsJtvKgniOPKYcuOy1VSpSHhJtldWpTkJo
AnVTb54ab/Cqwg1zd+Fg5a965qg+ZBHrgLmiV/LFU3A2+9WdHxGtU820Nk/WjJ423kAj87NCpIYp
GmUVQ9omQecnGZBtjp3TD9p2kemP+nB7/bRdhHFriqyjzW7BTlZdzaZOCEySrdw64Wn82m5zr952
t/kOiKib6G4B70KI/QCu9aPiAbHA3SwYfohp1xeroec/YzXdUW+ahDaacQJtcQezLrtyYheSN77u
p0KvrEseNTgWvye9ipWlnvT6PDIDkzYDyac2XntBhPYzGi6jw5mzvMKmjSi/vngxnI27dkutFb0Z
0PvUl8X2F1JRdpRuKxfgDpffTXshF/PSJtIUTVFlBf6U1lpfaO7UcK50vhAOlCjQPjK3dHQYkalf
sCcF9vKYA+n6D2f5e9TVQ6mibIikrsO33Om7MrIzfylpAZyzrCuD8opITuhiANdUFB5A7VOotrYt
lSqA5Wa1TO5UNdlJauYX83SIQ2vX6tqzRic3bxUvNNJHOU53oZYfdA4kOMR00LW1QjgGoN7FIg4S
LyBs8ATPNPWphmXR4qTr9lDYH6x3WNS/50N50K10S/jsGfyZRIUHHQQXpTy3rZ5qtk3ABl7aWk0/
OM2i8V9xX++Nx2kcHrSh3eUjvkTO3LptPkJN30acBvBggBFwsqAzAHiTFnxftJkhViFXun/9tF/c
DzrVqQXJZ8glry46OR7GYqixTnO3ixoK0Bg644V3fZCLVaOz/JyuThdwkGlBZRmwqF7eE72yI/bY
xC+5SY9FdScjFWLVTWMeYMuZOoKxL/WKz8Zea3njDKRKFlL9BFWMLUTYtxkONNQWNiJy5aWrB3p7
JmpTGnIVspqkOUMVq7VS6OxMhdOoAOeJZBjVX8dznZecjbH2Q41gDRZVs47XX6Kg4x1V3sgaiCBs
e2v08z67n4BXMAAvrYbOgbGeLSexYwKAosgHc1DttNfgOsUfOi2+J5FkJ7nllnw69r15UNr+OFRf
VctPkj4A0cS3ofpo8t41E2sbz6UrFa9s7J2w+M5Bl1VGuwJQMYlqx4C3HjF2EtA14Fz4sz77eQel
tCQPZGC3+6HYW91SaC8DfQSkKDXeCgXQMMhJ14PuS9yELwXU+kDWz38SiBMMwAz0ob644GzAH3HI
+JWX39VoeBHwQbUaOxVMKvzGDp95MNb0MJqZLwMGbQF/okLoBKCmTQbFtCynEfol2aFr+ltzsb+a
ZNhX5ADampHqDuH006TxVpZ0v2inTdtAKVBrYreoH7oh89jooa7jjHSx4Sr9ojR9FSClPJE3alW+
T8DG8Xh2JyvbKNXsJdPgtsDiko46HFoeYaxBCfRVLwcvlBFEavMjj9kXqdND1M1OTi3P1MvHsbaO
tZF+z5w84YkLhxDts0s4jPrIgS59vmF4n0gFFMuIvqO0s+D2MZWyI6FHRnEDg7G0HeSX0jCCLrT8
LIX+apt9y6G5NSxcn3EFwBdUdiYLspr63mKRk/D0K5X0NxI+1NpRV04khxhzpPn5lIJX2QEE09hZ
XTuaajo6cM2FRB7hBQ0gSgenxo8+8nMI1aeRHaP7TacnIt+lzbsCgUkNuCcUWuDw9mQAj2SM6J3B
sEyZntTupHWpV1SD3+gsAP7cKRsGYH3aY6xo24JVw4ttj+KFGQKviyYXJJZCoHCHY29UD+ZcuXEd
QRh63qErsW2h3VOcyAhVst7w+JQFZppuQw5jEglIUAU945QBVwdyl2yzVPoEgurTqIseOvdF0KoD
cFzA1nTgC1cA69c9fL2p8qh0LfA6s1uVX3MDJdo63pbF4Crh+IJGYFDUW0UCDgjs0Pi9X2hq0IDx
57LeZlGCutUeboFAx5deVr72/dYYPgtA5uVPCfDfMDrJICVZHTo3CfEK3djz0vLb0nyttNSXwGbF
xe2H4VOV7sZ8ZzB5mwLQx9Utyj4bAtVhWYFegtG+WNawnQH/F4RLQRRbK6wQ3SxYJidwVIfPWN28
1PPtML7LUbiVO7YtDNhYaVieRf67JS5jsIipZpuT/75qTE0VlZzlXtIMeXUv6XxoO3mAoZpRq4Fu
gH4nVBNa4vEqlv4xxHI1nr3x0rYcKVJq0DtvWOWMx+Gn6oA/cUM/UZTZmC7R3fZn+wyg8ADzI1HD
79KT6Y/hVy+VmaHEkswRJD1dQpzxlW1Sj2m2PgTjXespzogK5QYYTKkX3YgXPvEfI68S/AZtFNhO
NCZyzgaHFz6FbuVIXrubrVst81VkupLwjXQp0/1j1FU+z0NFVcxs1E/Ww6K7F/0SkejgiErRwvw/
WFldKMT+Md7qOuaZ2pEQVdHj86vsqOjvzptAd/Mt8ZgvAo4sK3ZlK63LILj01RqtcXxLKwNDofIN
wGm70k0qFTSU+f/5AX+lW2c7t58AxYrkcTrG2zSH2o6jQ2MBIHWn7Jx5shWnvxU/yAS7Zs3uzQym
cbnAeuYyWmNjas/0URB7FkDBtWVcPunZvGCfieTKwBAcZvWbJkiDXka/mziFN2xSkdLthdT3fIOs
qbf92ONyyeL5WMu6ZxYQSe4PSE8FcxIt2yrKWKGqKZmGKNN4sPV0Fs0dJDGAtAHO0WwB2+qEHgCi
IVeRpZKhka6OmJgETm8if2TZSTAp0X5fRRAu9YMZ94ggCzjCggwb88a9sondr3zbAQzsyHvqdnsR
IEU0sVUIabV0DvUW+wO+AvbYoEBm3V2fmWhPrINGn1lmr2MEan1a0WBL2S0vPq6PIVg8ddWsmCwO
+k6JYDGjWlQdjCYE5vqpbt6zqXGvD3VxwQgBw9TQDIACVu/uxkyHmJdQOuxo4bIeFZRRFgWji0t2
Nsbq0AKYB81WXv1rL5TY4gAsf4MVhlcWyLo+UORFINoIojGXeZ8FCi5XDMBz0GxUwLX7trZL9TuF
yMD11bsk30rNs6mtzq4+pRrw3SGeR8W4kTrpxah69HeSzzhst1P4oKY/xkIHLSI+xAN/MVVYJ8X6
W6WK3FFF33F1oseqZFKVkek4A+6W5jPs8EQ6kqIlXR3pGm5vNeFY0oQnjiwxGLKBS5XfX1/Si3v/
bEVXJ9iQ9STRVG06Vho4xfN3m1cbjb/GM3hSqSCFvD6jv6y104hJ0MDHxmzgI5tkRwV1HSUVhELR
ICuMHK2NcGChgmXTgQjXbzXtnoFOeH3VRIOsjrHU5rAZabh1CnOwTicZ0naNo7Af10dZNtFft++/
vw2akn8eKhJBXjNrpOlYosFcmc95dWPVt9Uk2AKXE8GzcVaHt4qLFB7Dy3fxal8Pqvt0Z7rlKw1A
t7sRezVfApmfnWJlLehTxuPIexaZJ8BlH6FmfR8Sc7E1eUyU5F5CBzss8B6NX0hivlWsbBZ2dueq
5p1caV+yyVxZVlxDOVZ9D5oI3HlNFmigTl9ffeGyrM448LBNJve5ear92R8P1S7zQSY8dOgQjgG/
oYKNewnr/MeyrA48z/W4YJDlPU51h7JmDx4YplZuKASA55rtdVwXAxg5GRHcsZdq7dTUCFBcEMc1
FWO9AXpLgn1KYi0bIEI/r3tnO75JTAd9KyMoXegudRvjUfwmuBhGzwZeztnZtSFDKGxGg8g41TW1
WQuZdbq5/hUvvik13TCXGqCO9PLPEYp6xqLOFL2TkL4k1gQzosMwgdidZftiTIK8lLx5yv3ro/5q
yfx1dM+GXR3dvo+SvjZkdiIgZtYp3rF1DRUlft9CryRr9yNogCAojex+aUsaSR/krbUptNYFCtzX
qvJUmOP90maPYxCxQcPSuFcOTQIJFTjOwoA2ZNCfz6utKRIOv4SAxm74vWSr3aBOaURgNcFOIaSd
lJI+0RSc4+SjnfUExUXuyR20N6Z61xLqjeMm1RQQV09lCxwN+TEzEJCtZ3P4GSXSQxbDSHfYhyDG
pvOuSrt93GcuGamLqqYNByfBwos+92pDRbywkN2bQC70NUpsVgBmQJCjy96mla3Gxb6gJmA7migx
EY27ihXNDPmEIZUt9MYG+L6hAhw6ZVAf6QaNXnRz6o8Pft8H1hs6LiI7wouX0dn3WsWNsobOzUBT
/GUlkIe3Jv6CC6hogpdP6u9NscoTkrhRiqTOlzZVfIo2i0x/aysB5MLQ79f34tAgWtHl/89CwxSO
vE4tHV8yhKHdpNuwpOrqLBhRyR2sO6kN4Q9tCIhFv1L9K+d2zX+aDaDdocy0TJP6cDPq7rv35SU/
3k2vBDOFLW1g+qmbPkhb9UWUVV5qsZ4fvfXzoItGlYwqtu8ABnuOwroRpzchB40w3HQhZO9A77OV
dLJ7VXdmYCkVbgaC0LVExGtLsApdfOKZ1cSmdSLH8E56BVgNrh/kRnfHPX2JfcmrPbpbEI45zIo4
3s2uqHiz7KVrv2AVgCRWkIGGCjvVU+apBg3IxMB1PbU88ZuBBqEq6fb1WV8u/v0+RNYqcHSWJAGz
Fi5tXxQX0RCF3k7ismAESCE/RY68EWP5L2cYZ4OuokYczjU1LJWdOIlsWCcEld4c5ij2ouY0SZ1X
1TC9NOPbqB1fQzDt8sUHLiKeYO7LF7223qsAkkGOg9c1jlpbbaPq59TU9tBANCbTtz1VHqCTTujd
IPuJqe21rLkfUgHi9PK77mwhVtGlNqcwgqgtO1kKJPH70jGKz1Db1Un4MGnhQc4mGIKZ7mix7RDn
fpLqARjhADWK3uf/IRX6d5yzVmFnJgAnjrHG8LdhQaJseXJbD0UAg7dNLBkbcHndXoKOppKA4svh
mim72tChAVSBVWx5fV+L6lUXv84ZGG/1oAG6rzakMmSn3u+eZ1dF1+gbnu324NJneGeLjavJsu3+
2g9nI65ypmkCrL5hOUQ4zME1ZWhRqzNkjIFsVIkDmRyH1yglSfgOhfwBWaMSdPgoDWe7mLBXjbth
JnvCHuX2vkgeI210qkxz6jmC9A76n+2n0dzy8EuGYqQsS7YOJe65KoJZzfaJsrEgk+DGeh9MNDrk
45dgr1+8LM/mtopuECkoRmke2GkkPznfxGW9Uwv4XPC+eG/AICyrfFMi0Y6MQJXwz0qIcglkm4be
2OZqLdr4op+zOnqaxole4nF/SrZ1Dt83G60bPXXrzkvf06D2Zs8ME3jEuExYlLx82ZwtxerQZVPP
28RYLhundxUXlHYJTQfNLrfaBk5HQlMn0bZaHa3RnLqe4nL5dbfKo00XGtUWprTIISBHUdj9DdyN
b9jL9U9+MXP5Pc01FLkhbaflGQjxE+7UuHkrklEUQAUzWyMaoAAkN9nAIMd9x24LtEd/QjHAK3zA
6pzWqyDy9QoZEbFp1cWL8mxqq4OKVl04QO+GHBOqf5EeTeZpckjVOg0rbIq6vT2gb3h9OS/mZWdj
rg4QJL/SlHNt+Yr/6gjUXrMFYnZzfZhL8v3naGB9lQQ0ZWlEfWcBDTz6eBXJm6WOCRyj1417aOYs
6Wdl2bMze7mrQtpCML5o1ywH9yz95EzKyihXrFPHnyvrm4+iN7fo263ufojVaRIESJZ1bD7SD+LD
wauwo/flBAKzcNscmq2+yY/RgzCXF23XVdAhSiPL6rTcKATiUXnvqKEJSAPELyTNNlAHD+X0RjXm
G6Y+NFPlcliPxxr/kOdxw2r22MbsU/C1BZecvqzW2XIDqGMmhpaRo9Wi5KBWbgLhtCj/oYQApwxj
0LPbcb5TjGejBPYQ/pxh/Cb4Ccs9euXW01fhCZqiGZdx+5ziXrpLNDzkrClQm2OYwJwgBW4MAshT
/pR2Tz0JBGMLDtXa0rCxhiwxKsSo1oU0mvxz8uBF7UFgEE9H2S9d/bRsCggEfovbiJdrFb9P9BqB
aHLQ+JRlJ0J9x6231r4KIPEXLFY+/Zbsw+3SR4IwmgpzbkdxWvSSoE0ob7LKnvZJINJMNQR3orGK
akRS2riABu8xXZztCPdGLm8K9jSl30poHBqSHeGoDQWCvpsAd40BV4rmt85sR3fqCGSoB0gXdQd9
kG/Q3b7tY8gE0k2k8zugKBylTW5a40cjvdble0i2IMLZcFZ0rEmxTT77RAZoGF6S5YwaHJCQ8BDN
UmjjToiqId3PFZgQxSvKSjDnKqBF9UzS27L5TM3Z1ix8u/ymB3KOfBBUC8m+D2+KGGIUzX0DjA/Q
rvBWz6H3CC6HXDyb4/MY7rIY7fYpcrroqR9TsHUiu7XupUmGY2fsZnq3Jwr3i6aBpKOg5ijad6tg
HlspG3SFWCeqAmzUQAVHh2RPG7qc+FS7r9gnuEiOYLMLQuu62ggXLj1vLOQ8UHXfJAnMHqIXYyCn
3LQaG2qPTp2nwO3XcE+Og9oAngXcGFvvO9kOLWHxewl2fx97U1YVopq69euNdhZ5KIUy1r/S61r1
am64mhXf0H475cpWhd40DL3tlJsH0uMh3oOXBRQWeZN0zWWSBHJXuo3qh+sr9Eto9dpvWl8+KYQr
jRFJKtTibnNJgfRKa+D4DXN3NEklQwlQ/TIQnnT8Zkl9kcKbWu6DVsETXTP2jQqRujDvACDuw1ud
5nvdAI5L16C/KPWHXIFq4/Vf/B9yyd+ruLrNsr7SALNDABt28LH35426bdwlrasdaH+KdtDlbft7
tNUF1k2hoUIVGLmBAmBn121r3p967aMve4/n/Y9uSFtbg+u8TCCwiK5xQ+gt2q73PDT2lYlKUkPy
vQTB894igBxSQRnp8sPeMolqqVQGsnv1A9UsVHu57RkK6gowkcMN8AWLRQv8NoBCttE3EiyJtgTF
v7bM2YirC5TEeKlPFpYEpJeNDAyfRsHIGZqAldSfWgtStlBRw4u1Tto9y/nOhP4mEshTlULKPZdv
5Fx+n3nshlAvlXjpDjA0jrLooOBFZENQ70i13ahAaK3plAeaAGta5uOtBgKeQoc3VfuQaXePqiuk
EB9G0MWkggCNKm+YPPlZZcFGfkSABGVPFpK0RXNf3dyplMm1WmO1OXyN1W7wOwCaQaZ4m8cMgqj9
3kCErTskFzLfaDBwZa0ueAKYl7akhQ+tU1UF69FcHdl8nMJqUJYtWXNoJcLaig+DnTMFbE0ATKYN
B71mmIhN670xVZsyfpA4t4tubxihE9HGa9V50/F3lUlQUPqaewKn9cnN5m9QE+UBipzwohpRfdcy
FHof6BzaOVePVvZK5DmwKshSdszT+OCy+VWv50MbpQ4WYsch/maNhm/iOcCAdx8ZuAyQVu8sAKOL
Dyt9UfBpdKLauRq7KhQecGogrDxDv+zZJD0+eGFXSLlTClMcGu1mSCeVXbOv9XgTV+p9VdxkgLvO
+n0dp3aWhr5BIzeTYKhlIgTlhmOFEORj0OaEVE8WFw6FEx3LZqccaqcF1SG8S0oAWq1DB1W+sul2
E+SaSiYyRLxY5Dv/SKsoxU28/ZsBcVXeQXE5dhhAbwufpMcTRoXYfrj/PwSrS+nM+aCrWAC5e0mC
T+ESC8IApttTCkIs6ouxax5arxhd46NqN2Lfq4tt1vOBVyEB7ae0yYcRFXSYfaRa7Us0hBSFBAuH
YQQGbg47BMT6p1mCjgXlW2jebgjkzvNEO4C6a+vhQmHLJ/iH9Cg9cs8CgSzFbWI15T/IQ85/6uoE
q1bRWeqInwozJMhepl5Hqj3jfNs1qEeY5mFazgpkeATX1oWcH80ei4J9Y1kI1Ktx9dzsrBipxrE4
RJtF0w1KkJBzk3Z1IGLkXcgzzodaIxLbnPVzQTDFtIM4YRcj64zkA9pSThyBhjyWsi+Y3C8hh9Wd
8MeQq8rhPJRJMkOwF1D2aALmvgZmfqihspiMp0wiO4iGPzRk4rsstB7m1Pi2hn6b5OjYaYCPhxUy
nR4eSiFeY80NpELtATgErYihXtjd8RL1/wqsgdfBZD4jDJgpSL3Ktp7/nHQzKFixgfWQW+eS3WnS
sOnk3suzwSW9cSuHum20sjOgtR3hYkoQvkjCvRB4+s78lABvb2sAKYubeFH3gqTvom0Wyx1kyPEn
Q8WOAIfIZWD6m1/wm1I/auoDBAJtmEfACrTE3XNg5g1TIGKlnqzmgaoQkU9PDXvihatUIwKR5JC6
8WsFfp/ZDbO2ffhWW7ITqYkzgyBfLv2VaHS0cPRr3gU0ROMlGlF3GLSHdEGWF9ENBSUtNA1E72zT
0x9AUUDqN8KLxCjtxIqPJs23gu96IaD88VmX6/AsY8VjB7WRyWQnfLJj0mjPSa96/dy70F+E3G96
a5rNs1qwhzpSqa2lhmua1Za2FDJFSHWGKRb8okv56h+/iPz5i2q9qCjXcflJMn2uoeFjStvRulm2
i6kazgIOpL3lK2rhmZCQUA3JHWnohEnoD124JwXUYvH4sHIS4DHkhjT+ltMIvVsBlv6vwgeaKbIB
GynAASBz+EtW8GzlulRGGGAsO+XkLdah6QpiVaJNYJRUosiyRI4/zt6fQ60xhXGU5tyS2wTF1Uy1
kx/T7VTZ/Se9HXxoGgTDXj3Uz/Oug8Fj8d+XPFeDrw6+kWupGTZdcmoT1A36l9AQLKQqWMm1VQTT
OphiF0l2Uu/0zEsgapt7rfnEoNmKSjIU4Gpb6mwOrip5iSCSCY5S8p7XG/4zxVuuxZJ7cOv1RRh+
0c9abcTCmqKCdYDXaiYHzKJFW8K0Q2O2+/JTcAr/iuerNV7VJ+fMSAcW5XDuhBwo9RfAd+Kb7leN
arbstk4OEqXlUlcw7HK4r+2rVZ455FaRD9OQAOg7eOmmAsqABboNdkLA/P/al3s1x2W5z84LlJZh
JNa32alUK08Kg1ptg+vz+SuWrUZYJUcaXPRSRceJ1Mba4XqOSxHMh1r0PhXti3UqFMW0y7swPTHw
59QbKeSQGXlsi0kwnb9KG6vprPKJGlBoJrc49Siq+RAr8aphEL30rm+ANT+5YGkN3OSMs91ZKFyp
Dk2+r3+TvxPHP2dBVuEjRSOzsSD2fKLH6iOK7Aky9DaObfhm3S5qt4oDKlp0Qn3aL33+nuNi3UyR
IIIKdgZZDsLZ3hsMmg9Ux48YwTMo4vx/SLuu5TZ2YPlFW7U5vG5kEEUqWbJetixb3pzzfv1tyLeO
aYiHc6/Ps6oEYgE0BjM93bbZNXDxpVaMGoZDjCyptSmGScnJkmV7lL4J0uMkUCVcYvvxvc8WdExM
JSwZVoxutFHc9iig29Ne73vNZoCB7ICLBq6qIhIRxH5U2OzPPmKlmQ0iTRyvDC15lY7KLZVB/KyF
xW0WDiPiThj0RcAQLNWhuMsT9EOh2I3K14A+keVR38v7+C68paCemhqHHNKQKOjwy/JTJDyU5p0a
vV4/BdT/5yCjgOVgOaJweGpQ0NNymN/I3vURPj9HuU/HoUWfS8KkynN6kkboGxW3Grg+0mM9bLrx
TqoehWSwVfQrxWHoMiZ7K3eHFB5FsjEQmPK52PbnL+G7mNVpbDUhinCdB/W2u612UJZAIj1gj2N2
3tFEVXrtYXm2tlTmhDiAfHtjD2GAppOs7BTlug3i710fr8EircTHpobh4AQcDiiRKDiCmbm3oNgy
p+9whSAw63Pe7+M7IshUTN0QFYXblG2fT4aQdABnsIgkN3eZo8mz5TEWUR+UsBwhpsX+4edw4PeA
3C6tk8yYLB0Dap3ihBC56tLXqnpJ0Gek5ZFLbFhqNG7DxqlotXh7ZAg+mAVTUJ8wQxuNvkjrhF73
gpZcb9nALnJWXWV7ffDL5/GfmfJbtMXrf4TtNPbJdNSHrxqpfX55h/wegLv1dDQMToWOyXUlmD9w
QOvhwlG8XJ8FNQi3DdXWmlN5UbPTqoEf29tp+jIL99fHuHzb/J4Id6Uh2WSu46JjjLTyF60PBqMO
Um1EDS0hgOMzV/jPDa+yVTu7YCYFBla9iv33YZfqrM/DYdyqgXhrPfbu7MLNJYZu8vC16uC242g7
dtFFMLRvg3aX7kKnpuwPiC2qsgU4+0FSIqL5alqykySgY7vbFZVu66vupGl/r0OC6fqnpjYld/nN
BTRQjWzOTk3/pILlPZeU2fvn6iz3hTlIgd8OOGd6k59EyAR6H5LDIRLLEKaBbajgbOfYXjeqO3rw
3nk239rZXmAAD1W4zE7hHkoTcz9zZLlfxGFON65rkiyYtAjHUthriu/mskNwBq8xZO5ySAS431cn
tMXHNrO7ejPDN6h9p/JpnzmD3M/gwEhORHOqmhbZcIe1E3d2ldmhy+4rCPudMqggaQQEEYdXE//c
W1BFgTtCKGcnOJacjBE1jrh9jQQCZdnnuwLpGodDuZCMKWwNs1OsN445jp7e3UowfsrF12HufBEp
/Oub+DPn8c8vqXGgpM8J9BtaLKj20N7ouyKykevLvNhnLYOQ4UMmLr+t3AQlDWJo6otyUFVlZZ70
sZadBqWGL5cMr715N4QUKBDHVONQCj3FySQLuDuk7MkUfizoT7z+CWX2Q68tGgc76NsRi0HERNRA
/dndrluh2g5wl7hrDlmQOcU23q9PMNppjjMUUZx6Vx37d+ErxVr6l2j8H+zXOEDq63pqKgHY33nR
vYau/vI46A47Fotv7SA5sxE3oG/cxkRCiIBdjUOpNF4X9B8jiksgJTJFUOvSbtA97hZZvFkWQgyQ
Wk4OgFBmKySzwcfOwgcmq6fSgRy1MTlwMSrNUtIYD/lht37vvjDuWexaTnIjb2GZJATyxnIloghC
fEOeqGjCgGssLDEDDXsTR+9qvhEU7QFam7tVeL++X4kvyBMWNbGKzBTit6i3vKrT5AoG5T1OoJjO
YUooCMhSKW16kgdoRIJD0czRYwkL6KU2QKkydnBdJR67//Ke+mfz6xyaTNoimgK7EVBM3aY9UmPY
GJDo10/gECHfODZI+m+iB+op+i8Jk98Dc/iijPKalhqiIEu7X4zOhf6mM6lioBbfrKJ9lKbemyPU
fZGBL7P2CKl7u0c5ArqIpzZZv63FdFdC89eQ4Pgt/UhzCKqbFMoTO1rnEEodoyozE0SesBFawWYv
+sc+lP3r+4oahIMfGNGMcz4M2WlpbpWw24pJ6S5KRdwa1N7iwMbI56GfW6wzaCfuKvlJ+mNAI4ok
PxrVt831GVFPOp6ZWA1mLEsCngVMWWF1YZL7UIDLsfiStz7R0RV1MjngCZVcg70iTibSUujte4c3
q3t9RsQa8VzD3FQmaxbQd92BHFPHqteGolfoRPqEuhF5VmExGJGcLJhI40nfiz17DWSbxTMsu3xc
3dcSWvqNq7U2pL3k7/BSY1b3w556HxOfk+cSJqswq2KIDWmhpg1RqCkmae1sRa5c/QaHOvXYzCNk
ozNQ+EcIZvmm7FeQqYSYiIY7I3xsgT2Vq64QOHTqLBCy22VPrSlxInhKXTkMsAEpuvxUq+1Ghnhx
nVgoMm8r9Sk2ej+aSQVgahdxcNKjc6kZJ7aLPtJ+1S6BHmm/SRzUW+wxgJjAhGfI9Z1LhfwGBy8I
bnAbiohuRh/cc3t4TyCjDNkWlkAtHkDH+wuFkz9jY4PDmsxU1BQy2dkJ4SO0u09JJnrXZ0V9Sba2
Zy/WAu3RWS2seE61KClH0lGRs42Gqvn1Ydi3ubZNOWCZYxEmoRmLaOASsi6qMylQtB/QSfh8fSDq
OWFyz6Sl6QqtLRGesVWS8QQEKehhfmYURG9yRRdhMLaH+FYeqGPwL3nMfy5ik3s7wWB8zZMIL5n0
pr4JNd/c1Se4tgdwQPke3jRuif7vW9PXWQG2oLL8BBDwrea6JMLXHTpMeBevN+q73MDA97ExTimo
U+D+if54OzzUr+lyZxaHdHbQFk0cECKCNDkogjxCXigJkh9Ff7NqT+iqg5vSmzSWbj3VxFgEsvI6
pUk2gOOg4RIuxcSGLPaE/oHrG4kagYOYKM21Amyt7BQmETxHH6AwQ4xAnAmTwxPNQrNrP+LodfDo
GeDY2cMgVdfXfRv/uD4X4pDzPpVW2aiR2eNMzHACyL60wm2rPlwf4jMH90+oMjkgSRoBHTMh0DHe
ssJ7FZg3K+AYtw44uNRRoxaHgxOpw9t9kcbsZDRQcoQDQTFOxIEihuB7sYdkWKVawG6WIN3ap/eh
vLrXP9lnj68/P5nF4cXE3DCKEU+ufNtvp3sZMpwu+PnK6g5PqWRrz30baGg4hpIbiEuO+YyexSRz
zDbos726hyqnCv8xtOjcUrkmajX5VnAQIlPNlMb0tEYlDIjxdKkPWX6brYKdKeg1EO7lVoLgbLnr
pO85WdYjNuyHwcfZrRStchhrFnJdrM1r1r3uNfIyRwm0XXs733ZHhTV/UNEaNSjbEWeDlnIpyZqO
QQehdsRRgZwpdJghGn992amNxQHLIi1JOiqgxxSRbito8kjyr/9tBA5YsmERIyXFcS/DY90+Szpx
1qkZcFEJtGNh690h+lot1alhwq1aGZFkoe5Si4OTdSn1Ql1ZaQmWBju0JeFGDWr0/0dP8z1ksNMv
wp0QpBs4wdJinNQEOXhRzLGr9AXInONh1yaMMnT3X5bokwtWbrSSgMYi1JO0BUZ62qZOF//6EMTb
8ZMPli7E2VQK+IST096sbgd0KRzzhvUBIDN/onQTrh8fVeRyLqm4KKbZmrjOJtmplDKI1CdToWo+
15cGXPc/D+nSZUOqy9jbPYgZrbRBpx5xLROJHJXXmq0Ua82SGEF391M4VvcdfAam1M7RAoc437V2
0OHw/wp7TFCBJbDSNZWvQ4MH3CpSWKeQ9HpQE8MpQexsBIXYEheX6GwUbon0QpJXjY0SmaLdTic4
UEKql2qxulyiORuGWyN9kQVweiv2Ju0LR7rpj3CoD3q0yybwS8abibUTKviW4OJvpzfKreUydpyN
z/bQGZBbaZyYc1Jij8BEof6KckKc+cMrPLg2yY34AgfrbTnDcwRvA4d+DV/coWejc/gOT+g1ssoc
6DtN+9Taa3m5IU42tY4cwIcjDISmAhPsvMUroLe+6Q4VejbBlxjwxBlRfFuDv8wOnc2Mw/1KWMtV
sNrs1Mq3klX76LjaEjNjv/zTO/FsCA72c6WXzYqFRPF2QsMh6kCRp922z+ydPXtw93nOd9FDQ8R6
l8Ods2E5wNfbQi5mGXQvFm80dxVSbCgiCrsemgD/b7FKFvX9Houv41XFGved0aN+0H9pp/CulKOT
rhEJMPadrnxHvoyHVqGoG60adVsdjm3gm9edBQNL+JflyaY1G1sw/ir7ejYvDlzkfNBQkMe+70cY
plhQeU9+1j1lCHv5VjsbhgOXHHbcQz1h7/9yPyzd6YlZ0LCMaPuauKRXCXGc+eqdoZvhOs8Ne1cL
38EuDmJgmQV6GTxDvrZgEev3xBm4+I4+myEHIIK6TGFr4JgxD2iQ64f5cX5j+tjsCIA7NLh1oFT3
qCScqL1JTZYDllLRs3WEt9VJTUN3QfeLllN0RAK7PtXqCkmKuwWzU7rdrH3rYZWZZY/XPyGBIhqH
IqvZx7B0yNPTOOxKWJVbpeBHkEjtzZSI4y4HC2eLxSGHVRkr+hcLlm5CY03kjA/Wc+pbEN5A9xye
vt9VqJNRmRZimfhaXbqucH/RO6BkBqcLyO2vIxEEEavEl+jEVNPqNS/SUwpXQbS2pzLEYWAzdn2d
qFE4yIik1DQsBdutjzp3FSW/mMHaWQf/+jDEgeIrc7EUL0ZeA5nwXnVNLbTj8mdjofyQ2ZFKAC+1
NOzvZ7FHWK8hGDMDUv5oS8hFWLjVLVFppL4a+/vZEINkpbU01UgKt48yOjQFfd/XsIe7/tGoKE7n
sKBXOjPvVuRYptaGzd4dzDCgySDBS8OBUBFoBapdbIVAfRNv6l3shd718YkzrHPBRjcYqdqEKbKJ
cChFU6ALBwh7SVNnzOcv14ei1oyDi3gKZ4g5ZAinhBr+wPq2zimGArVmHEy0ZjkWIICxS9+ws+a9
Uwx0dN1fnwcxCF9bS8CMkmUF+3yBN1TYtdtRqPyZpCpSVzBfXGvGWukm8+MKniDSkbtWCtMwCG1t
WbavPFiUNyc1MQ4nCqjVoHG7RDl/woDpbl2Doh2JDUcNwgUWsyQUoTQ3SHk1j+n0JVbgfhUp7vUl
ot4mfK1Mq4XeZMS9k7ABiTWQvcaJXiXIiSB2n2DZZDNFy+wBmhgnKrimJsj+foYbpdE2bbdigtIM
Ml8uO22YOun/X1roz/iWL5MVPXo04Qz0McO74pv2snyRv0DW5VDvl++tcBLuIEViR0fhZlQIzCIO
Ml8uK5pEmIYc94kZG5tYnbeRZDnEArK9diWyNjiwgF9eLcQVImsWfyo3efmxdFB2caTDsqeCwc/u
i9zX5IBDnwWxKFIM16KEXZ5iR4LU917W3Lp3Yl93YVsMWmvtgEzj9u/W1/yuvdNR3PqvP4SvqwlF
GjZiiUe9GmT30V5+QlI4SnZqfpsLkLnf5BBuwB6GcxcEnez5VZqdCqIz+hvUZpIH4yuVMblcjv0d
efHVNsFUF/TP4Br8JXqr47QiU8MeiqMX78vX8omqOlDBHl9ja2uh6boQz0RWbNf0Y4oFYPXf7mTC
78suHpCXTnzyCcLqAFe2HF9YyxN97Usd91O6nb4w7dvEEb+LPjaAZz1e397ErcvX1eCnYQl5C6Sd
1sKJrPEu18YbJf8yo5f3+kjEWeUlK0xDnichxFmVjCe1eI7R+nx9AHYyrn01Ln7R1XFEUwne2Wyx
GBFSg/2ECMmo68N8NjP884R+Kq5JopXHHZJqiwUNRagyadIuEwyXNbwv2X2sgZtshW6i1bYOuaHr
o1NfkUOjyFCsWLFwnTA7PPlYaRLxFakw8EN65OzWUJQJj6mxSk9xeJjTAbrsj2n/Q42/65huKL2Y
FtzxymezfuzzzDbzFbzkg4RsdqK9jtomR5uB3m0EizqMxMz5+pw6x4UEU2ZEVOCaV7J6bOvk6/WP
S1yYfH1OCVWrA+E6O8l1auPrhhAOrw2i0kENwu6bs+8bznFf1iuuS1mcoDxq+qakOnMqENuUbYQr
p4GvqImNmU5RjtOgNycjmuG5KG+EBr2o2mnITHgCqt5/+3hs/c7mJYMuI6UCng+se1LSjskEF+rx
P64QF9L0+TivuoxLSRHb4yDsDCZg2g7Et6OWiEOSPIpWPWwxFX09lir8lvcJhbtUXGhxz53EbCMh
1XHMerferjfKxgihR+uMha0+wGfvFinrneA2b9V8A8/w7O36Yl3my/2+TPlyW9HkuSaA+Y/bXfHX
rfXczc5jat2tz33ih5WvoynJ0W2Wf5KmgzXd4ayPcBBvvImsw0psrtf2Khfz9Hq0TFGKVe282Y0H
b3xgve2dXzeOdic5rd0H+SENmNoH4RFDDA0P2j93bQd95wFuKuw7LF6zq3/UD1HtjxAUm75D8tiR
9+ldK/tDb1Pq6xfxzJIt1TB0WTF5MZhWWeYw1SPgQJXbwwR546ImoIYYgheBiTpTHPHf8QCAXEfR
B41IPdovR0i/Z8Fb0emaNCh9x/pWvXxbeb3LirbxcUht+Wjcqb64iZ+od81lytfZoByElnGYL6sQ
/6/aRZU48rcc6rcsQzF+Edm6weM3EDdk2eAiMJwNzD0ZhSKSrVRHWycLQcdtGMRg6leBcMt6LtIN
Kkx0Eeby6/tsUA5YSwSh5bxGKU7HBKHOxINgovxVCVS/DSJ4oIk2WVBjH/DTgTwbkoPZRe2tUWIC
6ezNs7qwM30y0dTBzFnS178LqM5G4+C2XHrNaAx81SSZAjw5vDJTNvAr2alqZ6caWKaRW6yCU4JA
rqZUTvIynf5seA6JtaRaF2gX/aJcM6NIEHcHuLFJb3r4ZdwogeiL7vpkrm4o7LPaVeOvifIEhSH7
OiaTC83FdqoG3YtYStJTfqP/TB81P9mhpeVmkO1408Mik4qoqN3Mwe7UKenUtBivi45V9F5Hj0x3
7fqkCAj6iDbPooIp1MOwLYByyOTtNJjBqfK4vT7E5WLe7wX8WOCzMUSzhhyfCSld7chaFlP/UX+c
3JvKzY7kI5Q4GbwSTTqLcYjDyB6hosM4Fo0zbkJf9Bu/DCi8uRjDnU2Mg5uoN4TYqvD8NEfD0foH
MzTcQircLEzcor3L9dgnPuXFm/hsRA5rBm0RICCIo8g6ysuv1S2T5U397IkVOFQ/G+z+NkNrHsUl
ufy4PxuYQxwzEYsKlrjpyXhYnOJ2CiAIUOLq36NOALr1UkLJ355TYneyHX4F5z50h852Tg/XdAjx
xqhHSKcUxVJ0WbpddxM3ki2ha1+1cn806g3xkdmyXRuVA5w8LNRkViEb1H+H2PhW2o/7KLAO4VHy
Ug9+7MR4DD6vDcfBSivmq7j0GG6KJccUaq+GP7o1vWQSKY3JoqVrQ3GIAiOLXAyNFII0VrQz5c4x
JLSVrajV5rD0ropTrWWBpIjurJIsHuKr8ko1slxYMIIHH3ra1VvZS1A/jT5UYTU0gdPSSMRX5VVr
6nAxpm4N8Uy2AoiW2iLUxRaIfC1kNevyU+H32eC1aYpsjfOoSn5dUIavoSwzbZvmKXti7cer18PN
a19meyG1TcM27/9KM+NsfA6GFDEqCr3CVAVTcOACfhOavYd6zd80dZ4Nw2FPgv6OcI2YmlZ0KPWj
roLojZxjquz6anGvn0Fq9Ti4gX0CJL8tE/SrOPJUcSsZpb2Ema33VJh/OZ9yNi32U84wph3USdJk
3LKsYAyn7YPWBKq01ys/OYwpSmujl27UPbKmKEAUqyvBK17yss65PmPiIlY40FkriJhPJQL1SdyE
1g8jodQtL0sHnE2Uw5k8rg2xkYxfcariw8ccDN5q21dbONBN2T7K9qgbmS7MJbf5ro9zpyrusGHT
V4RW5nem1SBsI1+mnngEyCscKKliJFglOz4saG/s2CleYWdlSQ6yIR4s5Xasn2d8L6BqCLPFLVW7
p8ITXkrEUNcYInHYADCxfymQzYXGrVs8MnevySZHI3Y2TyxMO6PVpQEXKQtQon3u4iIN3TVIwKbW
8WJonoWTtL2+t8gpsqjpbI9DSxXS4C02F+OnTa/hNt+raFvON6gOBtkzMRqxoCqHR1Gthl01ICxa
cyffAoERhMF6uvwpeCl64JiMQH7fHbNj6FCpeSI+4gVIhrUO5UgUMOb0IEMrPlanna62nogHdmg8
Xp8otZQcSIGWWjcVpNFOXfZs5okTDZMnCoc1oyg6FEapHEaNdS72mYQv2rvRfXjXosQb7ZpgvSld
1JxgmjP/zO+Vb0jDvFuuSBxQapocMlVIhwpyDtyoo5M1I+uF7yqD3TiGJYGBVJSpchCVyk3elBWu
GDSJs1JsMPSAo9VZbphwfO4MO+3H9TVk//FKRKRy4DMaxVDpUoa7c1icUfq+qMImj1NPhwHB+m6I
HTEelRvh2YZq31eSLgPt5AChZWy3ELNF/hC837fO/6CTRdv4LnrID1QMTxxLnoIYJh34hh0+br6N
NsPB3BZQ7Et3ZAcs8Wzl9UPqstYVU0L2h7VIMyWWYpcfYzdBujK/VbzEH97+iib3+2rTOMRBKn0c
5hjhgpgmtqaDdRiqm+sbhdqbPO+wVIR6NbuPjCz0PSEhhCxkBEPA1dGc8K0+pBCZJ84D9SU5gIES
5hCLcIQ9KZAoKaMG9iMQU6feO9S+4MAFTodLjqzOL65tF2TB5KtwcyTFSAgc4YmGnTRpZi1h/8HG
llnKPIXbdq8dmKCcbNfInzAVDbINk4irPlEPwypK0OD+K1XGNKzddY/S4x1cqmx9kx1hQ+cSO+VS
DgKPJENVVEPVTH6iGrwTl7lSmMT7DCe13C8Ompcjqip8wRUeidHY3uYR7Hw0DjPF3kjKuoLyYesO
uc1Ak6XmF7/aKk7qRWT1+9IVez4eh5hFq2mx0UiIl5s7c4X+YG145qrZMFXz8qEJrk/vEj6fjcYz
K+HCJOZVLqAqjdeTri37KZfucxkZDmNwS5Ry1+lvyE3nQ/JdgLM8m70iM97RnToexVgIqsoiOIPE
V9S5iGxZeyE0LTU9lflrYsSbMrtX5cGtZvOwmjFh0naxJH4+JQ4f4f3QDPMCG8vWBXPQ65x5v94y
95HkSN0yFysO52OxA3kWa7ZxGRudjM/34QgH1ZVsVwX6lhEzmFBOCeHYWwr/L4Lz+aAcUo5LMjVN
DdlRYWMMtgT95XUz1lAdZegC8omX3qn313fmxbz0+ZgcbvZx22VCIcRwxlW+L0zf8WbKbcntH5Jd
+LWa7LFFl/e0VffoADlAyv7/4CZxiYly/hu42AweL2Ibi0itpqhRVnch6DaMeD8/0W0S1EnkcMaY
Jb1WCqxrt1Z2obTOCueIbLZuyiWzNUXZoJuJQtJLV8b59DisWeH42oAImuNtPt+IO7auqV/688Z4
Kr8Jgb6B/9lXcjNduhDPRuVpm8WgdKLG1MzFFprlQzBv8gcxdVVXCwz0GXRbzclfLVf3lueG1g0g
kIEncyq6WOlqBT3/+mX1YZygwIci8szTgH29Sx7XHWvUgqFj/E7FwheLrecT50CpWZNZawwI97Pd
BCXB9GU4FE/qNtwIB20XQvRV3pu11z5RbNyLD9TzkTmAmmKzTdMJ+5iZjwrIASS7XwUtxYt3JERR
n5iDKLFa27bRdLwSt0wrMH6ZQJ1DeRIiDG6JjPYCwXa1c/InKhoh9vOH190ZNmZ6G+ZDjDO0RC/r
fCvFpQstx51AFZapcThoajW4+8ijhr7CcjfrT40s38bq41hVRJ/WpQD1fNk4+IGmbDQZ7KpMl9it
1bfWKDeDsrkOtATw8ARPaygMUZREvCfU1Btn1TGb0FHLt9lo/VzT7dESvl4fkbpODA53jHUels7S
2EEobkWPuX+PqPXlzLHLT5C3IGNG4kvybE5Fgl8s+FosQ9Nuu6AIyucOTr9oyMTLd4uEnJcf2tRT
SyIOoabKsza7KWmlWMfJm5H+ZFTWZHDVU4JnDSMHoH5taQ5V2Lz4CD7bNzxvM1IUtU4iDLoe9Z14
gLnxU3RYfkw+CqlB4ob3y8bYknkpIlLmaZuhEPa6tQLeWBuqgGcplMkFx4AoxuJKT4gvqdwyOU8O
aOoiREOhCSt1Bmu16rDmuCqY76x75W51oIeOstmznjpUqZo4/zyXcxV7CZ5emGnVSUFUHQdkpvqy
hfOOToWW1FAc1CwasudGFMNE5WdfIfLSsIkSL35oN8areZy/pHukjV0KeKiriid59u1qQF0H8TNT
FbL20jN8igxYaU42a7kN7dQW91CAgvh0UpOFebZsV55cvLRKLJhD2fQYfB1etGr12yn7b5jHkzxh
2ZMsiYavalWPi5x5zYoHcg03pLyyNbhxy6FCVHc+yEZXJvWJvxlqg2xEmNQ03ufttF9U40YMa7gg
LPZYF64SKRA0zjex2RGR9MUC2hkc8LzOetELLdGN5GQ96D9jtPb78MgDazzdNH6yrTcsiDf9Oggd
5fE60hO7l5dVsUo1LeJUSU9Nc1/3xkHLNRuJHifsypfrI1FAyxM+9X4YqtBCVNn7YbAcUl8x7Nmw
o20KLiHT5GlVt6cK6NRrzOIQKJv6ou11jBpv89EWvSEYN+mzCmkx3wrKHXAWREKfop0RV7bFPcek
plzLasKoBaz/NONVg+xmmH5Rhicp+dl1f9MpdL5/OAwy4ecmNy38CiD2ZUtN7PRVZI/Jl+srSJx6
nhEaD/Ja6hpA1egf2vUtzgzn+gBEWMpzPhe1KNWuxyNWXw+tflxgXSbMdyGEfkgJZCojYHERTt9B
jEToEG9MO3R4OpAOcuVT7+m+vKESf9e/m8VTOEdTKtuqQ7S9Ll86pfJlU6aCmOvRE6wD/8w5oFN1
zZcYQ/xS5cQNdGfAY9JjtYPVm29Lrwzmyb6+XMTtDsPAP0et47nuRRHrxcyXGNdIiGzrtnxYJH9E
/KQgrZnE9qJsYD9LDH09lLF41RVhUKRYbJHQ6ZHQYWZTRaDdAz+wgJmfP1EloMsvYlUyLFU1VVnm
zvOk15UCEzUwHPS3Jkt3xWgFa1j7ViV5dYxqQvUqGNLfReG/R+WONfyLxaiSZDhWmiAamkvrd4oA
71HVnjPB1sCQQc69LizXEOBMCfE5O5lgCtmW37tMp7bY5S/++8dwT50mWktxivVfJI+ss2tkIXpb
C8wX2U3/D7r6/7K7fg/IMPbsrWgJXZ9lOr55z/K66JgJBCffZwf1NDrtFx3XoXKC/y4ZWVET5ZCh
NYbml6PUiOyD5DaBlRyZew97DujlNj5Q9JV/uaP+mSnPDOozpSsFA5+WeacxbW1N8sIf7Ua1QzgF
Hqpt5VswoiSijsto+3tUDjPisYFCY4tRS9hI6t68umVlwRt4m8ojwfMmjg9PEFJDOM2WITSSBJZo
mHK3earncdsVdxIyhrMw7IzyG4EQDHw+h3O/p8eW+Wz7lJYBSpAGYzCzkHeFKu1woxhC4Q3mz1Z5
jIeHGO8ROFM/QifWjsr1iRj/cmby9/hc4JHrujpVMBpHc8s32OPYmZXvakVHkdWI7yyzfYln0097
+QYu3beCogoe8QMuh3a/fwCHWfqUVuUS4vzAcnHbeMxpq4N0HzuzUTC4LPtdBlRq6UO64Npn5zCr
resYjpoLiEtQ5mu1bkVdpEUAvaCFWARPOpY69PqqyyEXmvsyH+B+0nXfawHOjIUQpc48W9Zj3Wvr
azH0rS/10JfXC0hl1A2kd9COHFU5kiBPU7Qe6lqd4eRiOsqMrHqjq5tSlw6y1f5c4cJYasNroubf
tLx/Z5kfbXLSSv/SN9bNXCfvVYloN13LjSqNuj3V+p0u9IqdLo1ij6itdCX4P3rhqoJ6GyXPVmJ6
Zap5+Bl2HIe2ZQoeZL+cJBadHBrn5Vjvu1VBz3QtB50OkcKsgjuJKRAPo395pvxeVg6Hpdgc17aH
qpm6bCQjTO06St1Z2cVVtFk1a1NU8k04hhvFIMK/j/r4taXlADmD1pK4GAssey2sqBg3N3ldae4k
vqTaTzV7SJbQbsOdDFplF0aHsWkeJOPejGFfLOV2H9/GbeOaAlq8YVo7xUeRMVmHKBijxMvLEaZJ
atIEk5S7U1nbDYyxrWhxkiq11RYSyrBOqOVR9SJYBtmFinwblIQaafZLWLsLBrp9sx99KjtyNjvi
8hzBhjuBz3q4Is6f8GIEOTeRREh8J542Gn8VkKiIDgxFt+Cmyt0aYq2bUjJbUE7CROBtDNvcArKU
WW1BDRY8H+ldUmQ8BbqbvlFfon5TCpIziGnlXD/2FxunpN8/hL9MxHKczWmGYJUazG5niztwhBkF
KXcNCD04nYu+cC9EdRTt2Tg0J9anAcYdhT4MXT5tlrOfwd8uMfhPInN2SrfhrvDG0mYaVuJRCiTG
F0C/vV95FB/9Ik/ofPLsUjgDfVlL1sbSOoSFL6Ob3etI52klUtsC5q0F3+vnxmUUkzJzm2N8R6b1
Ll6pZ5Pm7pwcBjz6ouPbp9tattEq5ij7FqZgSLJ5RWJPiY2Y2B3f8yeqZkN9bu620ZR8tvIQnxs3
ebtmdmFtNJnyc7tc8TubH3eltEOcV/A2Rgz4wMT/wWs7QM069iHAcjSc9Y1VECD37utvyVHYdm8q
wcSivi93uYRhDz/nBOOH82aYoOWrHCMDrb+1R5FFL0efZ1PlYLYXqsUKQywl6zDKv84PiQe/E+Rk
FLjVjBB+a53SaZ6Jw0tNkINYS05lNG5jgulWh76j12PH+EPQqXb/wKQERkd90R+qm9nrTupxdSBE
40/P1Zt8GzrLhtpUF+3Mzo8TB2qGVORzhq5mJOXNoHpu3XJb+2g/1IDwSDKeVFf00cWCc72BWDQj
cVkfT054JEEBQkndUCGRhdjpPFtVS6d5mKc+OckwZtLjLdojbCl5v74QF2On36vPk1THJKzCgYFo
UuzGTv/W6O/FJOMOs4isIzUbDrBaIxnGWGcFser70omuuJReDVOI69O56E99tpA8I9WKoescJVjI
fCv5qtMF/Qa8SSe8Ez1lvxzQVZXdxcf2jW1w0a1363s7e/Gd8tX6ShKAL76vzr4tB1WGiR4INRMi
vHZmdzJd1s06oj1xcdtb6z32KFS++Pg4G48DLWXodbDiZKaXl2yyneUxnjFMn7zr35hCDJ6jGhXp
OotLGJ0WyHiNbReM4hwoquoYmXAQqvVprtZNikgV1z7C1jLbyBaEiaA09lUw5ZvULHY0g4DayByM
VchE9hEcME56n7g5hEcbQzmtygDXAaq2y7Dpyo3Pc1eVsTPCocKZKaxuZ5m73kRvsglDZkxsylS/
K1ef+OTsdFwbksOnLteTOdVx67GClo5tzW765IYRzab9X7Vinx0inrmqZeYgx1YPNuLDiqLLEKBV
InVYWqK3Sx3PKoS/Th1YXxsyuiSWkaeuDqk6WeWEe4G12CJD4PdaIKtuEsiPkx8eodPuwY+3TV3R
colvTBxXns0a6b0QR9LHNy63jDr1P6Rd2XLburL9IlaRIMDhlYMoybIm23HsF5btxCQ4j+Dw9XfR
59a2wmiLt8593EntQAAb3Y3u1WsFbrNOval83h4yj5wX1lva6iyHArllWvYh1uMmxhZbaoVDYWUC
MP0gdklermoS7XVFWEJ85ronlw9l/KhVP8oYWkT+Ul96wXnMQa9ljTQeGiuT84BQ9VrbdEAXJdul
EeOFuM9mPqrzWxF3yQjaCPFchs+1JnZdo1iD/BGSdgGzcL30/e0Q56J4Y6VGallgMeql59aT3Bg3
BghUL3CW+rD/shYIadDRVnVdnm2MoFiZyhRDbxIqMV1QOZhldjWONrevH8tkZ0irPgoOcpxZut+/
37alr2HXv/3D9+qTrV08B7KIY7imjcNjIYxNpShuW65MZUurfRHTnR9yKyll0yI6eUeXb1UOsRdo
mStQYRVQnNGLwY4T6B5EGLgmwWM9jo+pxF3JKP87T/b9S2d+mko64M0Txep/1DtDO39KwRYwDbSD
q2rpTl83t+/VZmkmMUfSmfWXBTSbsLXS1/xJO5LNuMWsIMb1oq10NF/CpyXI4HWYE/1eeOawg5xR
uYyGqYg8AHiUOemr73zoCMjJ61Lb5eq4uvK92Fcl5eLrJ8YgjWXRTJJb/6GbL1H+ohth55vMBTXW
5ra1LRzq11W4WK4JpLHQ4ig8VqrqpPl7ULZWMIhVViRrJS+WcAdX64sXu5ti48VyZt8Xeqoh3Zig
FdM9FmswRJeP0Dde397Y4kHOXDLNwxHFTAzANB9kW22yFX8ij8FmGrgGK8hTubDe0kHOEsS+4qyj
fPpuYDVJOXfbInOCrLXASe8k+lJxeskov8rzFycJoUmS0YRz0BroeG4BHPyMWt5XgRTyNwvxbWlz
M5dkFJwksQCfC2kH9DXEVhBPSbqT2d2NZMnTLy02/f3FznKft1WHsuqxkTRULzXITfKC76UR0zYd
hkTGu7Cs7oj8SPu3IPih1No+lORzVRteHdUQK0ZBNMjKJc6F65niP17gCw5x8bMCUYLKNYWzU/rn
ILmDHvd6oEcFHKEkAEEf+te3DXgymBthQJl5nTZO22BQ8vDIfajCV4E9Lr6wrqMbvq/jnEfCME3R
ph2MtlnRbb/jdyUwbP6OufwxWpPGMjf/zXDMhXubs0pIWiZX9cRV3OmSW6SFC7ELu2Lywm38l3fN
P19rziiRj0kbQxgq/JrmyM/xmkNLCdO5E0HoBEyRH7X38BQtPIwXvtlXmfPCRjgp6v+wkOUpAGrB
RyQM77ZVXE80v/c1czMJZnECJsforiafEpDGQkcqElm+/nJ7nSX/Mm8eq7IZskiFuU+cFYqTYfJn
quToXuaGEEZY2NbicjMPgwmKOJAkBIZkUzxmL9yd5JpMrwJVDaaMliB+0925cbe+hq4vvlM4Fgpm
l1v4Mzo4aI17KaegqFibIl7nCqacdG5lHV3oRn8lxLeWnVzMxbKoAVGNEeg8ZezD4B9NhXdCssvz
ypKq2KP+Pg3Sfdu7Rfdosk1j3o/DiWV3efSQa+SJVZ6a9VbMBWSkjC3XK0uHBOAYATvQmlYLCBav
hFORyDKVEx0CGzK6loqSXN2+VxF6Wiy3fMmw6071TNn35IgkNguFw3lii65+GDrAErLAlgAYC4rC
HRvUHpoS8+bNkXD9QYDQuY4jWy0b0F60rlw3C/WIKbO+dUIzpyeBG0SiCXLfquHbwo/djoW7puqc
29a9EGLm7Ya875JKi6Z4Jq/jCsKCSggJJGM/9ndRPlq3F/t6Yt/Y1JzUQo+E4EKbPLlI7EKMZ00L
zkM8eCFFcyOjGAdOk9EN2/FRxM0HRncf06x/NONyS2VtHch3OvfXvoopkYi8tlnjFjWI48oBc+cR
aCM7tK8G1O4fSoZUUX5Jw3RTqYHlcySsVbcW6i6s70t1o42rJLoblMdcLa042cgasJcMj9IqhVEc
zTB+LOXR1eRsm8niRSmOPYscPGwXQttSbjZvrWdq8r9qEFowbtu4egVjvV03ASiwoVLWQ6CkSNcy
D+7z9FyFjQ1tVLdS5QWns+BL1VmGyFOhE4zGhJC/A1pxyM9mIjZdo6FY3C8Y3L80If7x2+rcb5uC
14Ii7kUbtioeuFWfarSCHfAQg75hIgVk28ytegs3POkx388PdW0vlTGX7H72sA0jHZIqk+CfaiQv
WpxuWwlzIn6yktLGQr1kofNxHSPynV+oM69eNyqTiqYMke5/TXdZ3Eoxgm4Ju3kDzbC1BhRoCTB+
lev5IsWYc3KQnBpqpSKUNI5wWtM2trVmtS5qeiCHyNHSus9+UUwHFNA8BP+S1toCTwRhs9yDnjd4
GhesfenQZ16/9UVLSIfnYxK+6wp4nvDEKprQCsFU2tZLvESLljZzoSUdx96vjPbAJ7bheCje+xid
XV9jOa4y9EgwCBYCOKCP6hN0NzZBCUmWbISuVKO6etr9pBWz/A7/K8NUNpfssUw1i2SvYfl62zEu
HMy8KSJoF9QAA6D2jKPvksTK2rNoNQsIhbXkL+k9XMcrfxvjvD3SSSYk1RJE32bVuRyV0P6OHkMn
OsR2BU3bBsqQqCZhtHLpk3yZ+Y0AQGev3lSlGcPcy3T5+Vp/Lk/Ks/AdTayL0BqfgT+knaU+d/f9
2tj4u9EbVgNIMvOHMHZajqp/mwFIYnWgCjwyh3iGHUi2dk6AtFowVWXpk8xcYlFDVFgwXFjiaejE
I7vAHJtx1N3G1T3M1UGINIbeWH+8bQlLAWHOADIMvJbMSTHd5G+G+QKMRZe/C6nYswj+MGpQMdXW
OXac5htu3NVhtrn9C/7euK4rhFDZ1BmE4+b+mauqLMeyiE4yeLRGudzlI8aVNG2bMQy1+cFCnjO5
+z8t4s/lZo6Yk7AotWYEH1OJrwovaCYLG7oii/rnEjPfK9XgoSVqox0MITtRLb9L6k+QITgRG5Er
FlsgjrZjRRrbjwyLt6kjd+p9qydeDSH3MBosJTO8hCvntH3nQBmLe4lDvYZBCzpg4KoGXBdVyHJ8
B6q00BwuB5+3P8mV6PHnDqZvdpEu9xQGMAR1dDLuW8zkUzc7pJ56po52qDFahabFZonB9++U4M8l
Z75abltdHbsO7LQ9po9zBaMbsk3BmVUs6XxdgUT9udTMT3dRM2adgAlQUIqod80acFE3XP8f+FUX
jG3uZ6kikZgTWELBrfbHuAO5ql2ASqhD71KeBL+8xefc33n8H5ub+1pGDbkPS1ynaDOkjtiZq9LL
8rXm1K1NuDXeh27pO/UipcgVLM2fC89crVk3OgGoCaeKMbEsly1fae3WCO75mHh5v9LVBtizd5W3
qpWEL72a2mnzTCukBuq7jKZNlSSv4INHP1kB1Cd6vG3TS+cy8689tJqCELJkhzCNHIZRcyUOvbb2
bq+y9MGnv7+4OJ3EpaoV+OCRjD6AAD4wXygIfvWF/3ZgzKBMJyYx/sLuS6HBpbEdThJhL0pefegB
+xRauVKyGhMrtXwsWsjaAt5fuqWSvZNyfBiz4F0UaGOUw2lodAQVv9n1DC1l7VMjvyJAz2p/dIR8
MoJy1Urstap9vG9zYOva9KQZ0mkocgeygK6vjC9hXR9jHXi+pt3U0lPZBnfx2DtlKAd2E4NQQE8T
Oxt9p0tU1aKq9KbX0cFXnsf49+3znrzCrcOYGR1ousyRF7J2aLSPMEXfnMi/ZDlcRXjFy2p6p+Cp
fnvF61/4+/hndsQ1yQc7GMHxQ089qkGzuQB+vm6o3wvMTKjSE1rqg+CnRIIwWvZbDx4W87+lNaa/
vzDTXgglA4QyOkmVfAYPkF3kdF32fOGsriQXk0/43sssEna1SKBM2Q0nSF8B2UhPxabbB9taska6
ghb2Nl4tOsDpk98yiVnsiijhWUrxgdTE1rZ64eT3E5yvdw0wd9poVi1c+Stp/5+bnEWupKxV4kdY
MIXLdSVUel6ncdnazoPNhHCbJlsqu8/t0Xf9GlAwNN/RvnQW7HLJMGdRLTQGMEyKFkBFKGXq5rsQ
8YYMKEikoXHsTGMTEv9epv5D2EQv3KcrAVEMDHw2d6qPbmeb4AGuW1LTr0100k0+rHxgb6secAU/
Wps9BtOCxPWngUr5retRt2ATyra3m+GzKmtbyBlIAKSzqMG0C/kHU6l3UQQoo5/g5YMkhwbWOBYr
NdN+VGbupHG68Oj9Yj688ennHTyQoVG/CVN6IOrg6Ep/J+LEUYr22BmY2it/tqTChlMXOgX3ATuC
c89W4kPTx25u/s4bea8F5TrW/RXBERXGWy7OqnSCDMSWxbJjDK8qOyZdaVeD9AmZV2tIEbmM8F0j
rZel3Z5WAUiSzPxVbeQ3AKuPlQRpzxFlwdvf+vq90nXVAE+IZqjzh7bQu8BojHAK8mJXNyt2Z2zG
c7pRRrfYpg/dmpxvrzgZz18ne7HgzMZNOYac+JgPJwN4dpOVtiS1lsQ7dCwze4x71xSGZbZLJJ9X
Kgp/3K15kzQrgxDuvDAOTXFqUSNoyFOrPhp5bwc0dof0sxg+tC5zevApmOOHxGrLz1MLilMWRMqc
fGgdNXyLYLgK4H95lj0NOWj40vFHbqTu7TNaiEVfhfYLp1pzzcCoXm0cfKPf1O1H0LA1B1RO9cEb
3LzE2er2egsX/stILtYrIhLxqkbCFbSDlQ2pJfsvt1e4Ag7/8/hnsahWMgXagtgSKhFrSTl3TNvo
So5L9J4hd0rbl2KEOijf1/EvgiEvLoRVyJEV9v2qa0D70v2UM6in9KVNG2EpBBBg399IsrY0vnL9
+fBPpPl60VwcBoYzR+HrZXSKmbBlSdqkxoGAokDNjNPtQ7nSMMGhqJrCVI3JujnHqPAWjCQql4cT
ivDwaGOJKfr7uuhXPEJAK+WVQT+kntt5Ja30QX8oyyVNoymE/XUbL37BLKwiUBMQUCPrAe7JzmVh
DZCAtDKVTtqjTyTnj7e3fPX2X6w3C6lyrAxKRTg9aIRaLQw5lyKMv5CVrPwq5eeuKE9ltSRas7To
zOVwJgm98QN6kPi5aStXKdudRCvc3XbN0OHP5WA9JMVCNL+CQPrz604/68KQxlJJDZrFwSnVTQyQ
vBtDsfLNAdy+6Iz5o8cwuKNIR9XX74xhwcsufNd5/FIHVpb+dKMV3JGaWQ2oBHTBrT5IHWSdC/7q
ahL4/VXnvrVU2hHocaxmQMLY1xlEjmTUKX8t2M7SMlO+dnGgBR9B06wmxoGPa6a8i7B1Rh0jJXlm
qVBDlYONUBSrGfQ1EahwdaY1oHoqDbhW0roZjyXnoKx5M6baLfyIFGsuMziAqbtSDZxc+UlYa8nJ
w1A9pdS0ZK3YUr6nFEMGIfDuwYMxrsuosVTkACPBfLGOf6RKHUPr3J5yWw8+RG78rLR3RAy7RKZq
au+FwT1ZIImj/dHIsh1R731NWF2l2Gl5FMaPPt6NrWz39TpWEjtkijPEP6vmVa+gkqa88+YdQnSW
iIFU1lci2DYZyHV7YY0hWi00WsnUsPPI+C2oYfV1efbNDo9FSTnpavQQcTDnC2IL6q9Cf/CUjmxV
3jukbz1eU+hnNCC2RctCNZ6j0ofKfKwt1SO/gJo3nMw8vFSsigo2psHJCOUdK0HzGtGtIlGr0l+D
OHD90rcAjtiocvNA9bqzYr2wBtRHE8yttAWYTOTUivzKSXXJyaRHjvAt4lfGxZ4O9XYM+KqIEgf6
V26EYWhLb9AlM6wS8KeUJp5gxYMg/WjpJLPjgq067YX159L0t0wyH6TiKEnqKs/AMmROxD+QGaeN
jRISWGq4N5DWNbRjqkEzm1M7rmqX5+mahf0pT+vfUdisUXC1S5L/BHLFJiAR5922kDS8ivPfUW3a
ebwfc99RyKlkHhWJiyECWKRmy9GTnyauFIRO0nU2x1QUiww8tft72iDTz7PtqDpagNiAVaqB26UM
c42YU0uPZhagz3Qq4nfwMLpcD7Zd2Hmk3itSdh+jU0zVeJOLaF1lleePihXD4kBO9dTkzaMg0n3c
6hYmPu5rabAbYuxFAt681rDRWHdzeQU8KEXvtsxNJyzvc4Ri33zoojOUH/FzXsfyTKP7Md3GzT5g
mzQ/tslrJpmWlPuJZaSPKgpVPsjSmCLWfQXDTnvLaIRTC0DuKv7OUJstytbtxhem1nY0pmgdFHar
0mOv9x5Tqn3uj9uaR6/offxXRPd/uOcvXM2FNzEqucaliulhIC9xjQcMUdJ9NEA/VF1AzC3En3lG
wXlF2EhGfupXE8NUs55oXitvCXa45B5nsbyjSjYEpIhObf4rM1Krr2LMjXzedsJXs6MLVz8L4KYk
iYIAJX2ItQA1dvKaSDsDr5sU1Au3V7qaBF+sNIvaIwmazAD14aFooemAVHzID2rWWW0feJ3cr5qs
XuhgXH8jXCw5i9gYnqURG7Ckrn76Q+tGfQjhLsxNSHLvppXie0mAQOqH0p3U62QFUp4faezflaXq
KFH/oeoZ8kRVWpOEgQYlrvBQECbZEmMQVoUXBI3hKUaIu5f/z8RqjgKr8kGSmhTWXMb+2xANdwnU
hNRmhFoL8COxb5XKuFbBc3r7I12v76smM0xkbBqZ8+opfhsOcd/quEVI6DjacBiI1sh4UtL+NRox
VwSam6GHwID40dSyV4fyxyAdWbgdlaUpwekN8Xec+f4tswvQB3IcxUMznAjUlMb2d6wsPpf/lnGZ
nMb3EjPzT5SqjKiBkpoChHZkDsdC19BoeaFO0Rp3mc5WjejtAVDthXOeioG39ja7DbTpalOJBPY2
2P7EO2KgDGGF74lVlbbsEKur7WaJZ2XpQGf3Qch+lDQFCsQFiNIZ9MWqdGnAZGGJOfteyfNEMUzs
q8F1w/ioqgQL+ceVEbQ/vtmcZ6/sY0XSfFk/5BR9IJ1aKoHwwyg94O34YBrdgD+sHwcZQ/O6DERO
7zCQnoSm5CQagGuMbbriF96uVt9GtqQ89+026mQrVH9pOrEVJqmgFWA25MmWijNTQnvjoxuzhBcc
L4AiVgU6DbvWnUgUCnxvzTK3FfSOl8p+V/rGf57TrB6NV285xkKS0OGetN4SJ8wsbVM8Kx6QBxax
qidjn9455fNt074eHf+5UnOd5ahUNIQubPKLtRjRkWESoPKW9Mm+kEC3DnMKnxfx3mwMLuQSbZu0
ACtEGq+b6ClqVkb9FuurPNoa1cNQ5jY6qBu1W8cQ3KN97QJ0RTSvVZFv+yj8klUYnlm+0xPm1ZA3
FD8g42YZJbPYqFqdErwbBkQIG3aMGsh0RTC0Rdrxv/H3f36nmZurqzjx5aLWDwVp0JbAWwRZYZUD
LIYhf/DTbcBiPUQvIjNRIU2XbPL6y/L7c808YEo0iuuCY+xsQFc/Q7u9D9zUxtNqGgqmuxSKUt16
kd1j4SbM3J/pk7IfcvhdPQzXkvbLHFANbyrH7Na3rfF6fvO9vZnLq3jHtUBFnyEFC4dgv/TWd1vB
rHGpObPg+Oakf7JEW6ZK9XAK+EZO7gL+dnsj/1Jc+mcnc2q/TNciVBkGOI8s38b+iHhRrls0EnNM
HxVh6yn1sM5zYx2ro1uFUKWJ1SVjWXBgc5K/OjF4nOgIIBCQEhi6xQC3Ykuu8hpPyo3poaHOwq4X
4uSc66+kmWmChmI4Taq1mZM95E8ZWAwx8wtRIfOFBEtbvPodv+vZc4y17o/oZdZMOzAVonxDCMKZ
4hQoGNFX3Tz7xYodG/cdO6TtLkBiSX6oaADc3vT1vtHFb5h5hLIQEmhkqHYQK82r9+me2vkWZY8E
A+rAqK10V7PyDYbQDKv+BZRm7iyHj6VzmPmFIDVGjRX4DZF+DsIB+Ui5FMivF5Ev9jnzAkmi5kNh
ZMFJ9Irda9wKa3+bkad06FaBYrpRBlUloYMYxnfaAo1jkJKKYIRoOXdYroP/DgWdyhJRZSXgB5L9
7JGN5k7PQReXxQoUDaq1KpO1SPi2iqiTS51lDl6SQw1LyPco7uwMDqyPntjxWN0paXM/MuJBXQM4
BR0jc3xEBUKzW5h3Wb9pLQ7az6xSUjdVA7zN4G8bJrn+8GDyp8g0V+CHdOqQWXqro/aNsoEmlSji
VNuABY89MPpm85NGn0UaeyKiq8Z/GobabvXIkYrCZtk6ll8l8BSL1MNv3wYovZVm5HZtZqtqcgdK
kAdTD1axD5y3FEJ1PBSeJp2N6j6qO6jiAZOG3nNak61eZQh9qGEpW0K3IUXVJETbvrPCeFd1rSfn
vsvVdNXTcFfV6bHvy23X/0zi0U4z2TULzarqADAogNjZQ6Ko95JsbmgfOaJWd1zy1ALvAMW0tTB1
4zS1gGV0IkkKQSPXeiY4+nkrH3mp3ldj7vRmZkPXz0oU+hor4Rm00JZBQHw/xHZZm8+jlGwpq1/b
AmNCxrDVMTskNfTnBHkyIMVXKa8tdKfqkTyYoQGNcrZOY8ToCnxfQnFEWVuCwBOaGI8poS0nM8fX
Whuw+1UsJWc/lIWtMn0zmuMWBLCGlXcS6Kv09uxP9BNU+QWN8mY1GKKwQeIELaGgLZ10YI9DTwD9
b1ah6jtlADJCv7dE3RwAFboHv9/UOIJun7bvzd6S5b3M7rl0X4MwJR8GNzWFE+pQwjMSO4XiTFhC
8bfQ1m1Q/S7r4ygbVjKiu1qDOmybS5BWZhDE1YbfYUt3DL0sUJypp7yiTyO05QJCXSrldoUxqnyY
mIvatQiKZ230rUBV3MxAH71/92NoB/u+VVTc0qF1nrX8paUYx5Sy/+oR831/53pzecMSdZxiHvUM
uOdilXvTJI/2k1iDxRdngBdc0hwzFQx6zI0OrcZau0uUX1GXLHik6zH2e0N0StUuckppiPJcEahs
1u5/FBJiT96gKu1Ogjr6ApxjaTtTsL1YzEyYrID8eDjFSW+FCOQkWRh9WtzP7AnQ5aOhqX0QYT+T
rMY0waPsu9W0n8CRz7fD1vUGiSEbRFHRYtLmVMt0aJsiYLk45BV0+HpiYTqAlxsVFQRDfqD5uQFB
efoUtAvd/S+68b+eAt8Lz3MvSElJXa8oxkFVPpMg8WgZ7MIgOuct66yq13/XUaWvjCrew82+AHpw
7/vxzwxwuFXVksLuqqkmPBoIMP3RT4Q9KAQlqhoEmIVl9D8MM/Gg12k3Peqh0a+A3eXBPmU/9UhF
PeaRtcKiSm/HdFP3CkrB+E/tR6Lpjiy9oOjLdK/MftbYPJgWwjh12jK2ebYh6hbkhV5J7nPzsYsf
FHQB1BH4M1Oxyv7AKEPsYJYWv7HgLUn06Yka62fRFRaTfsjyuu9Oagmebg6Z9HRcyygRmYLdt+Ct
U8ynkG/LKt72Qm1Xggz3dRduRqV+0erCq3r5LQA55IIFfCkI/PUlTEUB/kwliiHPsoaKoTk3jGaL
LzG8VkGqWAkzdgMpfsu6v8tD9hsTZZ9UVqKdrJLBo3o+2lliqiAhTYVdNH3pFGZ2MKcKGyVK5KRG
GEBClJ1HJtbtoKDjo69GTXtnRLGCWHpvfIZ3X34Xk9xqSzxY9JeQ5isVpY1EA1962u+J0q2jVkVg
x2wjmjUS4N2GJlsdpDE7Ia2Y/1CoD6XokDaAHxBfqNCTDWq8tt885PxAxucK5e2afYLCAtTvgdWJ
wCrpJ1ffu2GtabGddZGdTWH0NRjalYLG/tB8jkGJVs664PdB/4vwc0nWakEwYIAFcN8D9SnCvyVT
YHsZQ2fk55ic8Sd2y34PCcDlhooex75RNiaWDf1dFP7odfSaOHO4CckYqri8eSx6kNaWPwrTsKPg
rHRvpvRbIZ8q+Sm3mNPFhEVFoS3tb1CLQfqjW6MWW4qSYft3Kd4RhD+D89lKSOB0Cgw6f0fFPNNL
FGjr1RieFHE3PX595anW76IwBD/iWY+ZG5hPMT909Jc2fsZaYekYZKiHd+CXnSCRPTrstHIjACCU
OpDzRxhlbwc377QVZ9uo+l3Bp9K3sIc8giqcrlxTWIuEuTuONGbAXC1oNR0jA+aeJm6JETk9j4Dt
OFagaq1NYZXxPg4K22DrRiaOJBeOmdyNFOgl5TdTUjdJoMkHMH8VnXxqLkSK60Wob0Ofdxt83azG
TpEl0C2RM2IGzCLL1qxuZasG1lH3ka0nzz5oV2mXbavMXJeAdvlN7OVoyDfDuI61chcgeWFq44UB
t+VCsWTyGTemG6LeKdUUkx6fNQgPb1/Sq/WZi18+q5v4ekc1NO/EocmoVSNbitHYbAbV7TLQlwLb
NVmzIm1ur3plrBlVju/QOqc15H4v/LDIhlP1s9iYxQZSPBi7geqfjMEKUntQxv0/aMRe3ez3qvOh
wlGkkZ5wVTr2fv8AFlc7IWZuN2F7knMQxhYUGh2N1ByUzOEVQMnQCXTMBmIWmD2imPr0qwk90/d7
2ht2LyPVbYKFCsV1ePTFb5wlHaCRlFS5QDup23af+bnz4PRssS2fxB0CijOlH2CZwMjJ0FgJBk1u
f5irBZKL1WdZSJpLLdF6HqAQba718a7RtkmT7jrydHudpVxkPtknGZ3ItXLgyEVkO3yBMBHKTONe
9/CuhkCSd3u5heRqPjuijaZm4FmAUresrUoZbRpRL1ykK/PsMOmLtGP24eqYiKqrAfmYJukmfufY
6wPQytrVXbtKN+VjvurWKfj0qoVvtpRpzeswMcplA/RWxSGQxFZO3rPqGPa/Tb5NuO7ooeoaGJqu
YelmSpzbB3vd813sepZTgnilMsOgF4cyStaYPD6UIahAVUj3YllQVsGNpb3kUDQwCniWugfoS/cB
AEs3FMiFNA62mekf/O657morAO+HWuylhEMVO8QUjBgdP69cDRIdt3/4VYu4+N3T31+k2wLCjgKk
wvB7+ctQo+tfsoWjuW7iF0vMXOuYs25k1OQn9B6CtbLGNU6tSehsag9DIHAhvV/a0axMFNXQThmg
/XOS27dGRzxPT7eP7Hoh6mJDs3QOZS89lDrYGchnNuW+vQdyX4OSURfAhW+RRQkoUPduY09EddTS
Ki9sXo3uR+ItMUhOK/2VWF78klmpqB+MrEp8fD3g76BF/Q5NeyuQE1ftNyZ5vr3tpXOd1YxFXmn5
aGbi0Jl7XRBMZuULtjgZwr/vRpentuSFLaqSVmpKj92k9XsFMH/gD1Yrf9zextIiM/dUlEXMSkA0
DmzU7ErvVimmQQDGvb3KlRHOSy+oy+TPveRYRKpGAi+4bX/gyRKss1XoAP4xqhtIsX9pzqOe5qd4
Oln1uli4dF8SQbfOcuaPyizryyTxzQOkb05+v0/qU67swvQ1wyS/KjVuP5y18VWqf9MGoOjRXCd0
F9GD6KJ9U6orDjxOIXovSTFel79UypvUQIagw1vK4Cef9Ota6k5RC87lFP1C0tpRau6bgML5odaG
MZJI2dPxZ5f9IO143wz9xsjuaPIRd7mXjXejOA3Scxg3KODkrqmdTIbKdaBtRXMqUEFqus/C/zA5
3yhaAELyV6i0rQIJwjJFj9lK8bvJYRx1Y1dmYWtAULF4oyQ4Xh7ZRlZbNBycnHEvUFElLu5pcm+M
x1p5i8pdSn40zS9ooaE9+qukH0R77LpVbQiXoWcwptCc7XzZWPgiVzOKf66qLk/X68K4Meo8KOOI
65MD9gVAvR3WvyTyRjptwfRu39O/KOFqqvhQcke9wa/PFVDnRbUU4peu0MzDqpKal8Jv+AkZkuvr
KAUqhRNo1cKJXQ8c3zm5PPNuER+RcUu9dMww+6mEexJrT21P1lK5izJhB2OEIU8gpdk9NTrbT+MF
FhT9Kg7i4gfMXJ6RRkpEIDZ7CINi3Ye6XdfJqemqRyTAsiVn6keOQTybj2Zjm5jmQ61dIW7ei6dM
i09F0bwkvF2ZgXBjDGoWae4l6oPW6Y+sCQ5gvfNSQ/JQhn3Lk37XAJZH+52m3/VIs6URJebg1SQP
ba/bevj7C/RZY6x5fEm0zk6r6n9IO7PltnWuTV8RqwAOIHHKQaMl2ZbHnLBsJ+Y8AZyvvl/mr+4o
jFrs/r6jvXcltSGAwMLCGp7XNqoHoo/Auv8S4SZEgKam6qpDRiAGp5EMP1rzSCVFE2G+GVOwUHrQ
89lbNj529GAVOlAb/G2UnRvp+cnIewdS1qfEeq/zc08aV/U/87G476Nq16jxgfW/bpvIq3fXn8Wd
F++K1oqplqbtCX0xb3VztkJjTfRvFXWuOsL0twf7/X/7xx5ejDYz+0ZqiRp1pLizeesp6riPgjWE
g3a5DFG0h8hBcTJ9KJIs+8OTpb018uwmQKa9CUekJE4TH7cIXlFn5bC7xkXfJjaW5zuwWAuTXRpy
+vMLW6OwzEdVUNSi2CDasPD8v4cEW3vYRqtWXwxCX7VuF8s7Mwkpp+mQB5ikVO4t8aH737GUdhEv
1Bher964GGfmekEOHWgSojfIy/v53lqjf6LdmnsJnx7CxH5hF77d8PWED1fcpXW9avcuBp/Zo6j0
o7QhMnqIxRPQgPsY0n9q1f23X29mdZoYV7eEgfvdbl1Vd1a8ptiZoEz1HtD+6ieaxyB5sLBnpgNw
Y5vOS+tazQfbbDSbU9Wrro6wal34DpmuR111y1QB7z8FqAeU7l551dKFYPXVS+vP0v52uS927Khl
qOzTYQxGkEo75WcD9+/2BJdGmB3DepQ4iYOPGGyiI0L6Q7eWbouFBZwdOqNC6bLa4ghwGjpZqOwo
2hcho6GoT2grXJjNgvH8XeN5sV7oWE6r1swwmIp+cP1JyQs3rb9MlCAqaDO8vXTXo1QXX2c6GBej
hVpQGkGrNCc87R0ebXy85n/nQvMHvzszQVd91ntJvwsRPVLLZ6VJbNNAMevC75i+0a09OrMyQZKW
Sa6Q6GHYKV/AyW10N3+Z9C6SVbR42pc2zMzUlAgEqpFELLOB0o4VHQvczwvzuT6EbgClRhihv8V+
LtYVKSN9KBQRPUyycogX6B6Uxx1M6WFSD8pCOz38Zzbsz5DTT7oYcpDtMKD2vT0xwJxIDWUXcuqi
cmlm1+Mh/M84sy3ToXRLT9GLieP2HNFPk7VAgZWe9M2vnmkSbEx4b72FjVL6cnSMNDtGwnCQeyCO
EWkWWg/UYJ3Q7jklaO5AZ8pg4kvrx56Y91ahrfTuPs8/6giV7KjTz+pV0z/jsdiWP/r6LdOfqT86
PMRbB0gMUT6SLrab8UejpUCeBiuFp14gjoq/EgpS1MV9IN6j7kWhLyNTvaqFbPanGA7NiCDSqRze
ODtn1lPOvxp9U/Nnq+3t2uB2UX8Nwd2oP/pQM5ejRFswuHRq5pDxh46W2MRCWnyATtPZyD6SZq+W
x1w/lubr2DQuav9T5Mdj8Ri10AbW3zWavxC+CZFMj/ytESWrqvO3Izn21neCykw5opIh+4rUj7QA
+g5JtUSgYo/+rFllF2h0yIyPfnjV9Y+uTqfMSMkkoAon6Pih4POF8l9WnLhFUNhyeDQq6Wr+Jplq
zem7+BljHaz+eWi/O9Q4Q1rz9l6/fnf+2Q+zo2twK2WcagOap1Zo/6P5kYXvt4dg08X4r3n4M8bs
xPYtMCxZjr0dwsdLEaKIGLpvoLg6YIdpHM0iBv2B9mrb0oqtYm4bSmwRlnahP7TVKy0eWPUcW58C
QTZoVk9FCKuC51CLw55BXsxXcieqXhSBMJbSuCbKRiJWolH9rQ8+wqJCQulbbQrbkt8FkgZcvo1d
aNf1u8AaR0SxaYl6U6AmkuIxTu4kKsNRS2SzFABODYmetLYL+QVirJ1NTed72X/EYEMIs0bdYekC
2utaaswdI+uQzjEYEobpqu1y1bF6zQkYXSWQ0G2Tz9vLetXn0kDPAAkFNBSNzZZVBdwwqqipnqZ0
eYCABQSf3vVfCdDSpWc8mDv5c1LEidbLcIJru+Zy6JnHxaQFNaqAq0i8MTuSaFPIgrt6WLi5rwZr
LoeZeVyUgsMCflh/sg7KaQCDvzp8GhlqgxWvckccCDcF7SZaNXtl9d8t7u8n6IU9Bqzb8FGBrp4m
iQXEKkBAyunP5Ee9mUAIMA3JirQ7lLtOKtfVUl369OnmJ+Zi4ubsVdQ2poqAuaKeaFg8Fuy1y99j
SJu1xVeai+3CVK/ddprBiGFAG3Aa9e+rp9JRNEZSJUSqAwwnNKitqY0udAC76hyUh4nWteTVXrMI
l0PO9k/U1DQNBLZuDgBUgBYwS5bbWK/tVpg2DXwXcNG7cODe7ale3bYXM53tpxS4kCIuWXNKlGIV
W09M96Ea9XZ7EFQP/PP1uM65ygmyNoTp82yrodNRok+JnAI0pIqRblvcm3nD3A5BBB4xG36bZ+B+
kSXa6MYG7K4Kj+u4RY0FcZXsLSgsN0O6IRdvVnEe8l0KKxbkieMPkB6CM94fyzDFge/R4HImBFJf
+h5Ea73G1WQFXqcQ20DieRx+NoLZPfvSUm1f1ehaHxJgO+kDK9ijjrR/hOon46BNjX7NMe7iH1lW
O0aNhAhBXMdv1w0bPxQFbmP8gmviBDM8xD+jyQUyjjQjdlI+tu2TwtG7CbtboLhdhEdNeUTXXjLg
J/ZvTRs5HQq0+6KBXAgMb7XzQyRP420mc1ugnT7W7ob8kwq4C9aWVZWnSQJ3Ofdq3Vzp2egUyCVy
ObjMRJn5iLUq9QFli/5qjPOjHv9sul9K+WT0v3Lll6L/DFltS4BJI1QN5JEFR8S0IxRIynK4ayCl
GOYjKtUH8Whhy+2GkbzUulahRrMxDxA6wf3E2X2pBzu/wUR71XyCAmy4jxv+oObBMdT0HcnHx0q3
gBIajAW7Pt24f5/9v3fPtIkvLM9gllEF9RpywoPBq1ENI2JrwpjYGXQGb2/Vf8/D30PNLn/ZV+2Y
c0FOjfiymIEiR1Txp+rCE3ZpQjP70kDkgqGfjZxCE3c4amwU0GXwkM2QBLo9nyuZxr8nNLMrKsvQ
qucX5JRr9C6z0rfQtzwVj58iZIDIGJsizu8DHj4rGWpyfX99e/x/Lenfw8/sC2AyhdWIkpykyhDl
/lKSpZq/BdMyjwZoilLUujKQUxah9SJM03OKDixfI0+tIh/gRh7T3F9VxRJ9dmGnzOMAWa8nORXY
KcYY2JH+mFgHc1gwnEtjqH9vfE79zOjTlpxEB2P20dbPol/K/1wZwyCo1aImIyo1fm+gy8NVUFS1
Mj6eeF24gj751iNHTfPtbXClLZH/NcpsJnnZcb/NK3IqvHgb3wf7bFcd0LYP3j9gecinIMvgLZVG
LE1tFueI0j6NC90Y8YI8+0nmDZFuU1/1bs9taZTZO1VXDMtEw8F4Sqm0WfwSB4c6jBa8r6VBpj+/
+EoWAWyyzUNyioKTCr3DLngp0Uj6381kZvyCjKF7iWOQVLvzCQhRNcr6YnNhLyxNZWb8Sh77sWyV
8ZQEzPZbiIFGppeTbGHFroSC/t5yM8sX57xmCQ/IaYAsiupIR0A4sUa+m0+qbxu+XXLhrlj1v/b4
zNb5dSELi6Tk1ANsaYidD/K7JZtdjy612x/qSr7pr7nNjV6eW2liKjCrwk2OE+ly3FuudAeXv/wn
T5u/B5u53lkB4RCTYFsY1SEF661MXnW2ZMavFOP8PcrMQviWPkJjcrKniDCNLqhjlg1iYeAxt4YS
IbYhXqHIuCwHy6/cUZffbS4w0XeV1mtQGzt1FKXEaQ5V5++F77U0xMxGaLwvfPDhEcBy8q22yrwM
0aRXdCM4qCz5UR6aTbNwyhY247wNioIvXYSmPp7K4r3PmYeKTrsG7GZcKra45mH8tXzTL7kwTTHX
1Fr0uEAyqiKrbajgprR2LqE53FernhpOG/QescY1cGlOWHzcXtsr5Xd/b5yZPelxEQuzxOcrPLZW
Hd0bxl0CHnd5GjeWi2azU7NFSWQT3inpfX1A9Qs7LtGorzghf63BzNaYUtIhzWr15Oeo/GTUSUlv
VxkImcVzySKULH0i3LPgWy0Y0nlFJqg1WVgqsDcTJsWMsJPwfKmscnt7gReGmZdg6tYwViSGHeUQ
xAigJ9BLNNV1pnd7mIUNOxd0KPoenkiQkBOJR4+jBRK5zp1R/zCUeuFoLE1oZmlYDuBQnjEcDb41
LeEKdBHl1L09naVBZr6HxmWZcRGTUxlAVU3mLjUhuYIX2+1hps09expdbrx/yiSlxXq1m455BOhu
FHhl+gY6IUP1iVZo/92G06Y5X5x00hoIaUc4aQFrUPZ88EMA/peCeEsLNzMngy99pP+x3agW2bwb
3Tpo3SGOvdsLdyXN/pfZmIMWZYImLgh64GEE7ZcE15oIvNEcvUpVnKLemnj8k9aGAuXCF1swFdrM
VFjgpg4px+6zaL0uIfaS9fuy+uizyqaD5TLMmlRLNcpLh2vmmpgJRa3diC9XoTypbJC34I7PTTRj
/ry9rPrt/ajPCuNKIsdOoTjFZgRcg/86gspye4SF/TFv8YpDaDFqA67SWH1BwQBFIIQmS7fnkvM4
VxcoSzj0lQKfR19rK+MODS0eIEFPw4rcZef4EG6VhWaypWnN7MWggbGttli4nj0OpuWk5a+xCBb2
3pKTNZcEwDsFyi867uopQO5HzvCBAJjju8DXj87gEnRbPON1ESymKBc2oD5N/9J0jEGToRyPnOq4
cVOKFKyP5lQF1PRy6Vpc2oIzA8K5gDSEgvdYhFYdhe0DMS4s4/VvxZiBllOkg8zZt6pyoMC7TIXR
RY7BCgFg9z9YLrzbG/26af8zyjTPiyUTRVVzSdvxNKL7RfB3Tg5o8kiQjMwWS3+uf54/Y80+jwLN
1riSDYIAzeuJ5f22pocat8ntGV3/Mn9GmX0ZY4zSMaYEXyZHL7d2N4ZLpYtLX2Za04s1i3naDyTo
sWbjSkedGKnRlrxU7be0WDML3tVa0rK0G095W9kxdAonLq2lQlcx4JvbK7Y0n5ndNnQ/1EMUu5wE
GO2B+lIgIaDwJWbCwihz5o9eWUkymJhQrEMKTYvdSRRkgAP/X03Gmr0jzcFgKMym48kfN0WIh11x
ahd3wP/lXv8/m2zO6OkarQylwJIlg67bo+A/0Otm+9pRK+QW2dA10xLQ1330WjdLtS5LCzkzDEqk
WiaymxhboEmJC3cQKrSRlvoUFiyDNbMMPCsqoqJW+ZT6B+E/gDaBbG/gFMo7qg+c2x9tcT2nOV8c
qRbFSGoDgbVTkiRuljWOji5c+RnFdzTTXRxpT0Gyf6DZgrO5OPDMWkhRwNWU2mQtupUooZlWfmpt
B0jhrxp9KETxPTNOoHe58KBcON7WzIZEINogwYVxYzOBRFMBNiwQowzArYAtPK2uGUSD6yoxKAGV
ZC74oFfG0A2aGE817ZyKD3aFdON/8P0ux5i9dtBbPfKOp+NJrZsnGfb3YfEDbfKeVb6jd9oxLG3b
h8OprZMF23U15ns58uw0aGpMfcar8dTT8CPKtCctzR84SIHQIny3dIR+ma/ZwPgdDJVvC1GcjIKt
jBjdWMhzMrJEv1la7dmxyakZZaUmx1OoJa4efemZWJjytfN/OePZWaE66bIuwghW9EYSFUTbjSXG
1e0vem1/Xg4yOxdVUhet1mMQFC1BKihA40DoKFNJhroUEL5maC6Hmh2FnmoNyg1qXD9ddeBcbi20
9iadhuavYKN2S025bNqL89fslHLXKYFjRX+XzVzYGgTSU/TBhwglZXKvDeCgNgdd0M2oQIEgUCIN
uLdmVxNy6GoVBoHy4YwL/7Mox7dK9sNaFaJziqZp3TKp3brQHauIV1mYrxqubSDCBivp9442WJ6I
4rUFBGycwniOrpmiS8MfyZ1ijY/gpq7CMlyBeXtnkRJZ2j45+LI+MHheBjNXMgkApEOut5sa0Utb
My3Iz5mejM8+ukP8fBdDDLeRb4HFkLSu1T0zugSBMP3VT/NXVL2jfKJeayB+pJCVj8PO6aFdeXuj
XN+N/2c15wUbqV6aPatjOEOxspWjtfbR99KoS1zQ6/vxzzCza11Ngp5XSTSeGpMAoaytlVGsBiD9
0JKwYMyun+A/Q81sGa961EUxRDsygHUg+uo0vb9whJeGmBktcLjqrkMICt1IgO7JxwRA64XPsrDL
zZkd6tMsY/2AWfRAbJSQ6BvrsykBMGyr1ZChkb85NPLZQA2XgablqPtOUeLFLUDlUmEl9liEgClR
N83UbcL4wSR3ZMTvbB3BUK0I4o6OQjJd+5Gq+TYLGuCS/LUmHlSD7iFGaxcG2EyfQ34m/a80+ADQ
cBckMeSM0OoYh5sWSyoV5VBRvA8TS3ugtTwWSvqpmCBEG/oU463rFPKuPRrSlrhyv6OJcxPAwN7X
oZNt6urcSYT2MlRqWYlobrEvjKMPFrPfal5TEVeHR5oU4keeis8Ek1FY9BCiXhm8aXssNShS7X1t
WwTppi+SfQYIeEEzIJRbT40Dl43dKw0sFNPkbWnrLWhVSifR7tsUKx90D7rgRlx9a1/OZLZZq6EN
EfXH5W5y32YSw/FfKJcrZAOIYQn18ZeYlyvBHykkZRP9Z0SonefGDm1K9piyhX19pRUU6DlqGpDh
I1Q35/nqPtbbwe9a7ajnwikgUNx3uZOyHgCUaiou8rrks/GDfZBUnjFp6xgaKqfDpxyiGr2CzjUU
s7BUuDnQELwBywtKm6FlLHhEbLIW8+9/+TNnqxb7cIM0P9GOvoI+5OkaIOp6sHTUSJiPEMfSnBQU
7LzLf6QU6itIg621OudeArDXLglqAg5TDdqW2XzG1FhJha1aEjktBT4zHla60myHIvCKsXZ5BHxT
oNnAR4UovuFuAgNGMmU1lBWORPszAQXLtNIzKoYUp8rTFeHqPldBAmflJjXOoq3tkFJUwkZuT1Gg
rNUOHhxeLepTnfxM/X5NyuLcxhYiKwA5QXTHSqAtEyjrIqi8QvloLcjQJ81DmCGzZQbNwmpeE8k0
LNW0DKqpKrfmWSBZhVlnpp12NPGyw6bwRItbzTpHfB93rVv5p3xAL1d8xxWotKLrMj0J/74d97TG
DmDNPvajV3NIvdbI8GIfdirqJxMx2MOYunrTeUZ2n+TthLqNVnAydwB4O4XK35FuzwA1HFZZHrl+
7W9jQZZeJtcunsvJzRyhjhPWhgw7GnIKSPcAw48+TZLaOsgEyVp4Y4N/R0EWcYUTuUt41mu36+Xo
M9/ISMD5stpcO5bklWrmQR2B/x3pUsHndN/8cx4uvqD19/Mry82uUFqch84hjvUNbtq6WQX31FFt
7EVnqeh+aU1nAQc0+lMmzUw7Zumw1ZF0bdgXowpUp5bKJq5dtBfrN08rdaHgIksEDnrdrQtcPrTt
F7b/lWpZ2Lw/izfPKYk6VWM/qPCNGHh4wPw7xgjUGasPphqjVZIBaAcbABygBe9PUvBvxghlzIHN
wnBl9fm6IAcLEnTLm3dh+2gzOzf0HPcq2pePZDe89DidA3dGoHnQcld65i7PNlYJRjkgmebCqiwt
/MzDCSutDFgBm9CYMASyPOflfxDLvlz2mYMDXQs4+O00t4C9QVYdNJ1g16cvC37U7ZMxz0ZFA6TI
LAR7j4JX0DvonRS1JFxf0ny9Goe4nM3MzJTUYIMKjt+xU58SjpBSNkL17J6KewnGk4SyWgIIlK8v
+A9Ln2lmXyoijFwOsC9qB5OLh0Jc+KvbK3i1jORyajPjYnbl0Aw6xpjkUhVY/DV3UCLlxHvQ0Jbr
sRaMyxw3WIk0QwdNrR1pdajKfGNaKgAn8ToGAOv2zKbFuWE152moIOG5KgnMWIQOUiWu1oFlOLgL
9k1trDv0V9webuEwz3NSochV01Swjim66LSocsWwUQFuuD3KZHtvTWpmMhK0O9YJkdPXijbJLllP
YG51syRb8Vv+5dY4MwMB+ntiNBLHt1+xHSB6UEnaQkvANSGPB3u0nBxaWr6ZvShHHmqxj32hiUNv
mo886+4U5IduL9/CgZqnoOIKr+/m92aH3k6f07ug8c+3h5jOy62Vm5mKWtE7Vk3u1tDF20JKW21S
EN7yNUshvqIgyLawJZZWbm4kaJRKwuECCTNCmxf6hVAAT4Fsuz2vJUOhzwxF7He8SyPY2n5FV8a4
1/bJWrpQCRv36gZsPuf2eAuGQp95IV0wDKPaY6dr6AToi8zpDbltBmsblUuirwtDGbOENSRaurgr
sfcCxB1DlAH4ne/0qcCwYnV7Vup0QG9sD2MWKQlIYClRj4M1lbgFe/5mQAHefEwKLwC14BcIyJEX
rqajFpQ2KL5ORY/1Y7smn0t0rcWfMrMlEdHVEi89/JST+QYkYcbRuXUADrMyHQ0+Zut0Lpqo+Td0
udCrrvqALO/bx8RNzvrjwrIsHExjZm+EVhRwt/BbareFbMsjWDq64vEQRDck8FaQcKmc0DWd1mvQ
a/RiIf9pF0/ai0YBIHxSN83m9g9auDyMmTkKZdy2dQhrDijpRvYPvaG6CV352mBDXOn2WNeNrUaR
GFLRG0PnfPSGjDoJCpysdgXiFAjCve27kRMf0UoKZKOT/1qqir5a24DhDOh4QLaSkdnpSkXdN5ER
6EcuEHjoTcBIs31sJcpWr5J7K0Dppaa6vWLuLBp7NXjNXS9CgDyrJ2H0C4v9T88e1Q3NQkxCJVzj
GvJ2ODQXMd8WXLFEhxbjYSqN1FGm2+h29Zw9627nym27VtzwoNwX56UjgDWeHcf5yDNrrWDayEIo
5JD6wSbUhF2OP0cE1dBRuWLq3ihOTNyBZ9KU6M9Fd0YOkktXo8a7lIcuCx1DPargykIlTE0rJ0Lx
KFosKv8NaOpN3DMnUkfIpwANnIVupyZeO8QbqX7yamN1aeqkEoEEIMWVqkY/zqtKhn1VlPca1QEZ
StGiJNGZ/sM0XrQcYNRx6jwGTzZ5IxT615GryNcGdDJiDXs17m0eVQcJuA21EE+k7TapirXZ1ZDz
mjTRjU1YGECH+8DoZY6el6uuO2hEQNa3d6qs3uQR/CKQS6Xir0flSRWYTBasUvJVJeB1iXwXIYLV
xNJO+F0PIRIeq06AUHqYk3UF2YBEvgBklkE1JkpR7IZ2UoKwC8okXKU11rkEolR3GOLveQikZmR5
YI24WvIelE/oKnTatrmrdUCNrOBVE9JtwX6SqrjT2hcrE44AgEoDiM5slW3Xmh7vzuPQoZOzuCuz
hylAMWHMgzQ/IgHrqsbU4qJ5MvTdjFTblKWuNoFhi/woEG5X0DE5UGXVdy8tTVaq3kLmTHpMHTax
Za1Eorhqiqao4ZcK4knrfzb8O4IsePecQ0RApOU25SCiZr7XJsDZJP59Q9lOYfEKokB2kskJonMM
kxJR2wTZJvMuBdmIDPk2TvSDVoSgt4s7tensmL/m5gquvlOL7za1QjsAST8A4ElLzTtg9iYtQ7vW
YycigR3XwpGatOPhZ0AR9FDfqv6ryO569SBY5lAOSdbKMWiJntvhQIfhkAVfkG9ft4XumiOCw+wt
KrHbOuB1B8UT7JxTCqRsuUpVht3WOmHw6GObCb8G8wXltCBDSGJsAbj0ZPdMRnFSU7mysl96AOHt
LNpws7zzUW2hoYlvAAM/gQ5jOqXw2FOllw+miLyx/Kx54gQdeierU53lmxYpky7cR8LylIQi8hhC
LFCx48jwYgSe+nKvslOuo2eY3deRuisrxWb+p9X5q1x5aUu6FtEL1DMqUeEvt1tZQ6I1hCijCbww
PNYCuzhTcJ+jgq+LHsE6BodXQYN56TIU53Yi26g4lFXVgIFXOAzcrrIAS4v9ymUEcclo2wvotRW1
i2bexFFKdPhkiA8G4tGkxaNFwEDw1W0+iYfSZFeFkIsc13H53PGz1QnERgHOQWY+yn6BDHVK6nZF
IYjZcPD8c+kqOj1EtEYPIz2NzbCD4qwts70kP0flJ6oD7dp6uX3N/KOkBlvHgLo0ASVgnJO5zfcr
q2CoJSEHWIGnPHOaY+Jla93139EY6GbPYh+/Stjb5kzAKGWP4tncRstUz3+i0LPf8fuxfWHteSv4
EEy/Q3r+OnTKs7jvnuHkledizbbk7N/9D48QtTvNJ9O3+SKI8J/rb/4T5l4YAM018fET4jtrba6i
XfkZbJkLKJtH4MsWnrYAFLh2xWHxdVUFS02DtPdsRNF1kQ+s3LT4k98nHaCBe2LT2Jlo+1MorwAd
1jS94XUp2PNPdf7/zPbP2HNHD5VdQrV+X6/EmWSkiudoba677bCp9rc32dyPmw818+NQkRKpwK2R
Q6jeZcgaJPL/11n/PQI3uTn5CsSavwtqzRwNXiAmB3jqKqIngyBo1lhuVz/dnsrVTaKivI/BIYFz
xmcPK6sZZBM3+eSVCMAGHf0F+QOXO7VXjSvi/r90gP9PF/Tl+wDTg5idahgIWqoMSJK/XSESZvEQ
ViM5iCba4ZPexXHnDU22zSLq5iPi29CtHVnpVWCh+/KLoMARih6OCmhEEMKQKxE43KgflpAY1OFL
WcZuLMRmKON1Bpx6BrKDYmi2pbe2mf0wrdEjPXcIs5D2eIEKoNVus/ouygyvKb+53+BB1K4y3LtZ
gX2qjI8pHHNZIdjOmdMTa11H95ZV2BpnOzI+6bglVHBSkvxnpHIPmqs7pr+q2RmJPJopXhu9R2Xh
jNlDr4O65cOBgKJZ9m3A90rLdp1DYTfUXxO4NErVebIccenA+5cKgPGQ90VbYja+B2m4i3BbKEmy
BbrWqQLh9BVo55riFVm7rUx+oOjyIAlsseYR3H2KSp0BHgVN7ppAcRnJ1kF+hhWwmdY4MjtH/bpE
khQ31KBkW9K+kfgpQXZHZb5b5Mhi6E/TAlfViAah0DYyso0RmUM2EYhB25w4kunbWO1LU1kB3gYB
sk8qfQiUIK4bfagEjPwpAdie9fytQLkUxX0stpopnK7qnRq8GB3/BF/GDrvvJBGghdVvjRa/p92r
ouorYPmRQkRfuCCQRTVs0qDkysBbURE2q4GXTIw9lUjXBC++8WZ0uLXSTY5cTZedR/xXp2UHs/+W
SuAYIfeEHNe8V1Zg36A34QepYyfFrYzLTuY76Ho5ucEcHQWusoO0O9BJMfSKsshm4AOqTH1IuLZN
oSGLvKBdqtDagB66MnmoXbT21WHPgJBH4YhjNkgvGumeY9MV02MGpfalntroK38t4GKihMQtR2i8
VbnrG/AjDvqw6yKsJp5BEYLuo3jVGgjzUsjBlb0jID6vVKdmECsJdZQM0P2xBQFUPbdp7ImkuteR
gtP1I0DB2zje5BAGCscfacROUdI71ii2ffWVteDQW5nbZp+D8Wvk9xP4RtLvJhIrkT+1sQE+PV6Z
xhE6nZ4A7h10Y7tsUH320wxGJ51g+kawL5G+52G8ErLeDNZ31AyOKqg7ol7EGoFFgQwQN50kgZiu
Bj8DiWpI8PIAvkTfH6gAfmf8KZvvJsNtEOUr7N+tijShgrZBLT/L4bXyE4QivvQYMBNLAZW0gG7B
eZTU60Vxb2bdqgSzvs++27pwTPN+qOL7QQcrFo/4kp7jbk0MuDMoxWiScQ3beeilso5N+q1pB1RD
uR1kiUu/hS7wvgOcP0dLGrivqCYA0TkEZUfW0bqCslzyYMB05NYLgy6HCoKpkjkcUnYS35dZndOq
ps3HJ83X71kYeynL3RaKB0oZemh13zLSrwXvPAUSThUbEE4ojU2rAC4LrWJ0qggcK190Nk29HFrg
CQdBRWxVfEzN7fx3hbU2p28qtJCz9rvtXlODQsa4hvl4T5SD3nx3yq4BwT8ykLyBBkel/UoggDqU
mw5i2sU2quGZQ4igh6hwllcuUrZDXHuBgiKmehcVGxFYbjSKe79GWU887jxJgXaja9k+RrB+Q/Aw
1u+DCVGpCAWHoK5mEjMzvg2WouHGh5ZTtx587tG+OrUC/T6lwPv5kUrcFLpXYJUga78yQUsikH0I
ID5GDx0YFXGTOUYZn9KwcdrctJE4WYikXfM9/rpT5o/cvCqorpvDQUh0wZlOnIhNnzRQd4IeUte4
WQzaVJDYBmpF4OaG4NNWLbfb3thZUbg1R+L4zVLqhs/jltNNp1oEuXuGci9zXugVmYoCjUlrQMSJ
uqEqoRcOPeGoQHWWtUUE1dF8807JHhQduhmoo1Xjbzm+gUzrWrD2evcZKI8SyqEdCDsafp4hzV9d
xrcxYw+KAcME8ShTeQYqxzHi+jzmDXwEvCpEYjNcUFn1oUUwT1G/MvXEkQFy1IrmxsF9nb6l0JGh
Dd+bCUJgabypfFnZOY/2LbTbSzVxuwgMjk6/s8wvpPGcUZdHSMbACFuHJoFsBANpeIBgunWwzN6t
htDrCVRi9JfI+tF1iDACXcK6fcn4HbgWTpHtp4iB0pN1N56LBsymTHG5/CiCvegbt0hea6m+o3ki
cKLW2Oo+jHhaOiWX6yQ4CB2UEzxwIm2AGr3ppFm7ozm5R9EnblDLRcPM0p6aJyJmX29eWMYNvTDi
Ano4/4ux81iOG9uy6BchAt5MYdMw6f0EQUoUvPf4+l5QD1pKMSp78Cb1qogEcHHvOftsI7ZolZwR
+s1rd50dTHe5qZ+1u/Qac6cge9T9+RS5l2TW0veX3wpp3cCw4Fy5RQKLJbVVDW6zj3ZDUAXDqfDW
Y/ZE4oxt2jBEDsuO+jBmQn6pnv524VqqqOqaxeo9n/RkRiqGyWKuJ9ZsFsM/If0rertQfH4DTIEG
/t9Fzmr2uk6buZZy8aTcrL7hN4HlhbtirzipVzoXxz3fPU5FMQ1JleHZivJZ1Rnh4p9yOW5JxSSe
Urexx5vEI7wCU6nZoW6pr6t9e63vMImPLvqxftM1GH9e/nyDSsRmFuZ1PSlxgcv5m5o9/ffjNH/b
NZ3X1Yomq/CfVFNWz4t5tUmNdZxbvL1L0V5wEVqVxJYUbWf1sVdbhOKIL+bwLGTvz5rwEa2aM4x0
+Hz/wsAMrNb8QtTdsAD6W0o3LhChr22wpE+S1DqxJXkRylhxkX/k6lMDMg3lN6mSq0bgQB+iQG2f
yuFXg+yuqHF5W7JADqufo9a72ozFnJD5yto4ekZwFK5ek+XXeftmNk1hp4LkZM3PwZzIEiKURqRX
7DK/WhN/KU0/Cgd4rvo+Keu7YQlfe63ymzR8bsViP3DWYZfjIEsODAmiXKa6s1oGC/49jTjtepz2
GFbtIkQSc3hvlAaJVreTSawHhbLcL34NGmNKrT8a8RX+0LXJf4CGtZKe2uZDVxq/yYHRlq9u4say
4mStnT/l6psKgoPz0UnQVIrvH0vKOHQiXWOs92Ek7UbQvVr1pla30/FHCk0ojcBziPUq7+Xoc0wV
ryjYZDWYxpQ126sy5MxZy/uUI39MRxUxh0y4VvxWMfDKI9lpaCNIq+Yh1Ys/1J2nqo+6AqYWgkXl
IizR1QtJl+rbLVzoIST2ItLRXj7iI2RLBhQsQz7KleBYkeVA2HU4uuwkSYmDJBaov5bKz9YSAguI
qMIxsRgU7j2xZYOwpf6TkAHdWH9bHnbmYOvlwiSuc9vNMmqQ/BFSM5QpugSlvgnhDeOI6i2xCgGf
Asiiv6pWV8xWL49HjpAlKBsuvFruSKE+qK2bKiUFU+7WuhiIoe625ClqSoYl00tlqDtBe+zHniJ0
tSfS/GxZOUXyYostCs9BD6KxDbQx5JSiYzMqjOurIFUEJxNNX9X1YGlkWxVZK2pF8KwQZOrrYEo4
Qw5wujQnwkVSDjEMlFe8unvbbCmh4jeDwYBoAbiFX9MW21WojmHFXKDcD+aDrnACD82xwfJHmfxK
OlVyxb1SJHIuj0MEUJ6+FqLMm6nvh+YrmdEf6gOKwPatJUl9GPsfEOdBpwdHtmSnbjM4q4u7RIar
rgQ/VhUq+wWwlJy6hSRVITqq6l3e0enoD7WsuKXWuH1dk/W1NVuLY6BqsjDX129Xxkvg9ba8YLWV
UghhCNP1b4YIs3smJDD7KMe7bMBKs8CpHC89zla8mgBo+YtZ7tGj53aJ4zDIpWto0k7lMc3ddUuR
uJB2ab02E/smsaaR9VhkV4pg2egt7EKWAB8jX9XgU+ISkBOqlU0tnkydX5ovFWTpBrMpWiTolw9l
D7m5f1xgh3bPBeyoUaA0SK9zJdpn0ZcivkX8PW26xyb0YCVsJSJfatw4GAK4sfjWr2QJJyJTu5SO
9WlZ8WnXX7vhDWR4H7eNrSSFb5VvIrtOJYluXt62CwMFE8UULPddgUfnnN/Fce929aHZgHN13ClR
ydwBg1NTP/QIEZX0PiYtdcTDc9IIEgYoMel++2RxYv0pH0NIpqur4VfWx1fF8rpEDPM0/jcONJPd
kyk/MGWpwtSty+dIfo1z9mbiU2cdtgaKt7SQ7WhMvVjhO41nlEadh5D5phClp6zY9ewN2Hnb+pw7
VqXtG1Xz9IWA0g8xKw59F9+ooXQ9G/ldKTDPabAtZewyKKSjqqca37cZC2cZR6VV6wmDIAuFa0wW
htzSkya+b2b4RnYt5WzwZM10JIlqw5NEs2Ll1zI4d1iKrp6nN0lDJsWsbRRqd+mi67nJAiX/pfad
B3HITeGkUvqHS3uFha6dZtRGKTmsUnMQQtMxR5OQofAgWA9lJTttXQQCmYaNBEYOG5wylP/U9Cv1
oZsku9eJlzOMG6WkPdPhYjBlaGbRl6qXUK29vEwcygc7nPlSzBhHUMnPoVXkSxUsk8FbI1EONq8S
C+5qmHaYvc1FelWzeaZdfs8gzl05WULyzIboJ6B8MBnlqSCGcayBAkBMFJ1cyP6rBXHRw8Y1om1X
Yw9WMPcsWj9i6JXId4p2Mwgvkvgjqo5RX9qdSTOfV26nd74eVc8dfXQm6UGRpFTk9wMfs1gtRDxi
rJuzR2ybb11/zCKT+Nx8kzoF47yvLY+vl3RkKPqTNuJ1mVs/YT/gRqFChzeCfrScJm5dRU/cAjCp
ag2A/V+DYBE1FwW6hRajU/w1UYMtQrBLCE6bC2zXdL/nE+/Slbl/nDmE5Dm9WcM4fxLC2ilCyzVn
zZGAG/HIp3+/y5s3q17ZTTsfzcmVnuZHHF6cGl8cKVLceHnPOfc6k4Cb7m41rMDKVMhpvCfmL5p0
hxTyZAlXU/fexrYhbnoklW+8o7qAhoWRmZDrd1pmel35bi3qsVbX02w9iPquFdKbDIhBFSTi8WS7
lEOgg8yVBTJz2duUJXILlcg6wIOYYNLRAkqPC1tO39LxqbIwP00TPx94Te3jgvkcZkzHNq8YYM5e
p/+g5fAnuffwOQ8W8Toc2KuG+KntvswoZTx3LVtMSqkizKRAsvBURc+N/KWvui+jl5uKmniVIO1Z
nZnoWCYujc1jmuxzkvRSjWTFpHJ1TrA5Ho8TBrfTNHnGiDfXGjmSjPdOlx7apqdvbtykNm+NUr1K
ooqZo0RghAo+yMCifqz199niVAthSySfMvHAeWd95rQiTFqdmjKtHTI/j0xvkl+UtTzAD1wH1YmU
MMjrh7ku9qM6O+T3EYfxaoih06cv1Trt10xHAM0JpbynufWsyoajU6OMNHVxKztprhAHSmIxoRaL
/oTZwUGSx6OcifagTI8RI+KiuNKnYQfsJSmncv1o0sJJNFp/+WdX3THY9IyV+GcD/mXrirJx3+BO
E9UCiZf9z6nFEGIYbmfiigmHOnSIPWDZ44/WeUL5qPCPLOKDhzY6CiYYGcAa/zdiXcYZ5D/K0nWm
HZL8vWpKr5xHJ2PsqUafEAH8FrBujWunhdXbCjw7wr3iavAygsHHmFRJdtOuLwA+3kKKs1BSWejX
c/U0pPdmp9NMRl6CfadSMEHuPgfsHo0f0PWhj5+6ld1PmL0INjn2625GLSMaZPEQsp35bbFhDJEz
zkRbdrbZ53hj4am9TbhTih4sP/NY9HX1VQJUihpSeqYJ2cdra+z7ebnalndvPq35Z8GEMZ5uwJv9
2LK3B55FwTDeQvhzolze9fF9yrpfKxIIAFVH9eci8W3loZ2PpzZ/SSKclvRhr+n3Wqewf/xo9MrV
rF9TebLSj158nrBPrjOyPcVl14EPSCC6HerMtp/2KbPz1vgiCoWqsLYT804FJ5RSwRuqhbjByUEU
44jzjz5CWoHhHMnOfm4utO2GrastUT+xW+PtqvS111JJqeY7z4YBfGNnQPvSRXuYf3s7HQdQ4FVa
ZZEe74y3pWWLWVjRsPxulZXdRhmMd21wiUvxD0dWolT88zrb7/hjrDdnZqmWageeQ0uu7MYdJAQn
3sk70/vvZu6bwcxfVzrXqudR0Sw4si4MZma3/mnsiF53tqsBS8p2eneZEv9vy//3Fc+md2orKLkm
x+spLIEXBRG308Lrs8y/cGdbo/t3l/r3dc66/kmC4KY25XLq3clje1ZcZQfrBkIuMZaJXd2E9hYV
cknH8Lu//6/rno3t1DbrxUovyBcmM1ty+3391gRQGoL1BQoWFmUWCY/5e+5gG+tqjrhbXAoY/9Lv
+Hap8r1syArMJONs4mbx4TWcu8tJDTRfOfa7jd2aHi7CHf+CKzzmP65z9kkUdWrma8J15DvRUSG7
mbeZM/kI38CqBvvCSz3nkv3+MDRFRnqjawZW0n9/GOUy5LOca/Op+pU+Gn546vfJAZmBSyXg0cWM
HuFf+GVfeprffyd/XPgMVrH0XgqFSZ5PYqAfCo+awZECsqbpkNzSS25ML58u3Kx86WbPXiF0+GQk
QGg+0e403urj4hdEhyGIfQyaj6KXu/MuCeQbsAUba5Y73q837fByfuq/Lm5J33620B0gkRvGRi37
+8nPpalMudbOJ2s3eP1+CEg+dOvPxJmdLYcjP0Q34iUy36VrnjEHdTFSi2i7ZuvW+/KNwQ+bE1NT
u9qIbLfk5boX1/O3D/2P+zxfYa2CF4nUzb8/3+pAm+sVV+nvEB7JAbAOut3oY8h+Ydj/DQrLd/TH
dc8WWNvXpRElXBc2+n10VPzsKO36l+y9cDiAecYkgGkHyEZu+aVf4nJ/u1n8cfGzlYY3gApTK93O
m36fHX6bM/ny7uIi2hbJ+d5oioCG2OPyEZ+TE00DEWekcR31rt6bzykcAMSSd/k9UTZu5F/iPf+j
GWW7MHSJAlKy8BVicPP3ojUUrdfkUZZPUIvshQItjNKDurUIWr4bjGvLeLTMd6H5RP/PHL2zpRnN
S99/Gej/x+hSNuM3j5mfYyEX3TLhxHPiSjEWUhoWisw7jnZMGwI8sEhCvfiYtyP07DH/dZ2zo280
u0gGh9muY/7a5Ab09FgncqCjO73wkTL7uHC1s4fcR3mohqMknwZZhT9R+ukCKleJQaz86AHdMvXB
sp5S0dzX1uNEpbzQ8azzazcmmMBX9jpd6+KTDEOsgBu5ZsSjqbB36wlQllUxCbRFlIPai9iE9rSa
tmAUQSLy1wbmajREGPfmzKklsn7RMEPVMCBLYv8m9L7SABS0Ep1rfWiTD3GL2lj717TqfQkbKJHp
V0FmZNcJW/a1O5C/Ny2rbUrznZgknxNU1TWuDkV5L7Wjky6KawijZ4UQDayaBpNuO1kfhKHGHIEG
hxKZSl0RFtuqYTQK16PJjCFP3VA6tPOtJrVehva2Aose6SEz5vSrBDVAhCk1vw0yPXFNdyPIXiz1
MDAqMLjUzQVoKvk7tacPnaGtRLtQRkeu7+CyOHCdb/rmh55fix1wrJwdhDw79oUE+g3jWXjV4zbg
03DjEmvbkPQ0OqUQBkbm9+XVkp7SRKEbWGgdPnJaQIVIPClfb2PqfWDGz1S4k637Fb0PpLcgxv5f
Q/qnqFs3Cc/2sZcCI63tXL4z1Zc5vxno9bX5hyS8YJLnbDkBqlDelVp8ra0Y5S0rKcifkpB5XdSS
BWQe07qiUicIeS08ExKLAvWyYjaHqztpBK8j3upq07hqH4IzvsfSqzEkrrxCgtWNU9YvWE2AIcs0
Y6wFWbnNmW8a+uMcv6vCjxRgV5bREW0YY2srSG1VXloIq1WTPxqmbR2QEdknbrSI0Axm+v3Qkxag
WEPyC2EOUuuHkAQxXXCsCK7QXEstpw5pu3J7Z3XHtLud6rvSulKq50rJ/X6+Eiyy7UWalChYcgLK
ww9FSwF2UJIo9UGuJ7BtpIhgcdqc2XnxMA7XAiCoRTKO+hL3hg347Ibt1SQJ9gLdpoqfjVK2i/QW
LilAlgLee9+qrxOc0S21hxsaNQ7lYzvNTqV8pBlwC2hKFPMU449l/RSy4hhrI6NyxUmsm2pYd5GO
uzv2Q4Kl8fSGKyEyIWbCiWKmYzS63VPPSFF+R0VwMDaFMqTKPDRobztfKHu3IEEqM98XAncmA3Ix
WFCbP1T800EsPaGCMmyku6m80gTNWfD1qMXaBYy7iufZWybZlyZgMwDKsvHb6rkOw8+IaKS2yo/p
YhwWU/HqRjxaCmZTxleGM5wRPsu8Bin8JYWik8MPr0ASSlYV3RokrSQo5nHfEsupZ09rVvulRAaq
8daR4LkYthBH7qgou5p3Z3bEl6qA0GPn9SBXeftRVSaYDiXUckqKypXw109hoHSbZ7L0kifWSewk
IDkTFpIvQT8nZ9exxk8lj9wkZVWTsynB+K4a3BCqg1q8ryDhDaFM2pOkQms2fGt8WTZiVY8tIPtV
Xg9eoZp2FpduHctu19+LAugvA5RxKl6N2peligzpdrdCiApH7KKk0o1awYHw6lQTE3pIXASQYkpy
m681uBcmubBt6rm18bJ1oO56RTfvigzPp8RV2vew5KsRyKqeCIl6MqZTPkigj4AtHawgQXWm9Sdj
eNJdbTMXEIxguTWsbs2/oQpvAkSGNbufrMXTc+zGkUxHTylBVrJlwfJ/lpbHWPlldi+d/KGFJ7Oo
g1n+6mslsJi4rWbjXugG/p11bsf7/52nZ/Wh0uArZbKWaF7/l4y5MMyix6r2c7Ds1N3likL+pqv8
65Jn5aHSSnI4qFxyS+2pngc+lMf0FjlHTnlaOaarBA226N7k4qIBA9VfnyOn8PsvSE7CxWr1mwL5
r19zVjRy2KpCp6jySZtg/yvWMY4SAMVLerVLz/msPMQAaJarcJBPlvEZm+TOYgf936/yt03rf5Us
Z23kOgiKVk6URsaN6QD8PGtX3bVy1J30EX/vuw2XgGDjdlfaNkPfC3eaU3qhbXk/Bhc0ageT/7Py
cgcS3P/LnuC7+vyvR30GyZQEgPZNzg9M9/PV5JVv2SEJkshuAtPVguwWktUGJ1Tu/yeR8FKNZZ3J
6vpESdIxFP932Y1+c8z3+c/mvd5LLkU78hGvmiDT4vLMpOPW3OlHJnyusv/vtyRvl/nnLUGlgFFr
qZJknq3+YYoApItuOhlFGeTQW5UCXU63XiFVsJMJWYWi3HTpzyLudgbTKyg+LvlvQQF4H0tXesXz
sqp9PYgMtOCIpsrDf//C3xYE//xCWgswD9op7Vz8NlrZJMkKr0kNmNTsGSncrG7sdB+qU/vrSxRs
OYvqvmcw4WV71c/8jRLfOnVQPvHofDKdL6IW3z+2P37U2T6VVvpiph0/Sg6y6w0W6t1yX97WPv2s
p5wmEoGNu+g2tM1dfbkb+PbrNWAdGxqWeKRN/t0EJctSdbO2brvkxLWTXXOonN84mMMoXd1dhvi+
wy+hoak8ad4AxkNnLUFeVpImUHQimoFh0zPZjJDG6VRAyWS3oLfJciPribMdav+9AKRve58/Ln32
rLWoteQ4sqRTvcauuTTeyIQjix5DHI3K5DGc38z6jtxuP+vWS9q7b7djU1XRlBmaJp7ftsmMKxuT
Zlt8k6eSIhfdZUH1ZbobRsIxgAbH1i6oIf7JAvvd4/5x0bMbzjolNdM83jamMCjd5JDtmqD46O5h
cGbvkYfZrce42TPtdBffFVeSA8ssc8oTKTGu5k67i4Syb3eJP37R2S6RaXheTXMkn5ZDu9eO/fHH
6giHHuTkv9+1vB0K/3zsf1zo7PibDUWA2cGFRl/xmWmPo5/7hcND8LLTWLI3F/jWmDjWyDZttj1d
pbv+Ce+q+zDE99KWX6QLb+P7Y4LBAKtftRAFnH1scrLIkhkm270vDiIvZwUDBrjyxVN0EHgVkmN8
YJz6mviXhKjf1CaGCOVMlQyTL88wz1ZCvCS12I7m9Lscwkt+ekccE1jXiaPbxeN8iAKGY6cNTxrc
5ap3hLfyvQ7yk7KH3PPfr2a71N9vhp/Cd0DCjWigjT3fAIauXvo8XU9F+9S2n5ViXCgYvvnOtysA
bhtbRCPX+XtX08SeFAAtWnnQMTtpdGAQ/hpx/l9Gnb+/mf+71Fltwli1VaUadq0WCbYYf6mLcOFx
/eOsw4bx192cVRejukzKptJn51D8qLWHp/CgO9lh/uyPPQL21atcJXLm7Xu99Bl9w2n+6+K/j68/
pk2t3uWpsSgrn5F+gHm0M3bhYdPnLLca2T79U2onrNdL6Jz5T2zrdteKrOsM1MhMFM+JrxWZjGZV
SOJJJUevvkK7HAwQ45swD9RZdxOthzw9uloPY3jVtEC1OgeOEurSyUsirIXgLh5LiyaaGFQx+Sy0
F7V+NMH5ZNLYDJgVZgJDuXnWq5XE3v4O7p1rDaRGd/FrBdNFQiGrG/dqp7zK/d1E+9/PjNmYAi9A
IRO8eytfECnnDv5bbqTM8AWRXgiwxlriUQr9wIjpCoYCeNd8XJrJ7yV0sWnHxBUDQiS5E+rWWkGD
rYfhSVFSXJoZZCehE9Yfcf1uMNjHHdqRpQ/STglLwC5GzPdZXHuCqDoxkIaUpZ6AZ4Cqv5SQ+y0E
wrPKFGLilkBXUhXLeZndRO53ImmTohY7Yid4KZwGuRkdlcc0rZ9SUe9KM7RLY/EktK8rnIhmxS8P
J9BJvzZbyes62B3NXqqYNZuLl3SfFiy1ofySQWP68IeBckNc4Z/ImhclVgCh7mlMYdmXyLxL1wCG
y4rJbRjnNvO6y3SkI7QlGT8G6EmUydZNW+AjlWxdFXflCS2HP0P+XlIjkDUwbr3yi7VyEzEjQfGX
HN0Skv20VPKhGYg2U5ODhcOfiZ5F0N/F7lnmvZh94mtZRhAmUorpQWX0K/bdA6aQ5OGmqBAiTyvJ
HSykY5cDXEVfo8puSIRl2vevLWEoYis5STEEEmSVxYCQhSLYqgTECmBGae3WUuNWiBCqQnSx4fQU
rOZKq7najPyUYn4sNaCZ6pAgkYlT67USbkfd2EdVuZMMpvpPqk7rIsRbCkYT9O29CAZD8cq4e0YW
mz2kWE2jtKZMukMEWzpL/RzBKBoHeK1lhJopm2TQwuvVWn3Nugsl4lxCc2dMy0dbt1AIdSlIJeuq
HkGwihoNj0o6PM+igVYtrrhidOwhWCpFA+IV03AsQfDWHnVFjFWrurDgRoxhY/iY1m5NrX0TwQFt
i/pY6aU3NPJDU4h+mcyeRt5Q1171VoXc7V6IV8eUgGElaMzTxwR/VDyF4bNlMZ/pEqQPmaNoH0u5
gqfF+zAbPTObDo2W3fZLEjDwV5OfJGrHxlf3pq0LHP7XsP/MiOys+8YtiApf59Rr0o1U23hT/xy2
1xUUVFNDJg+uNw37aLpXE+mYY/GoLyHUYnFf4QrYyCSqVygIlsnV0vtFRNe0MGJIEkeCpbwA76DJ
b1I7y4ZHwDlQjbdKfujlt7XelPQrNLjiOCLvHyQBr6PcFoGh1FE7FtBNInyrl2Fw9Brl2iAHKync
1rMm/ZjgHKYdnhN8QZX+Gfe4dNVDIOvzvmQRJdCGnEUMXXUcr3I6kIE3ryRw0Mz6aghzz8Befw7v
irxz+zlz82U+ZrxTRQS7jqE3KHG/VzNpr9cW7MMW5CwM5t60mzrZqQwwSovF+FPN6YNX9ozuGIKh
59knOXewZWic9dXPpmcM/aFVHkPrbhzlINFQZsNE7eLWo0txJAM7LhhvxMo5Rr04ZAAAzeqnfgJZ
/dCamynOT43a+vNtNQ9oo9KdWN0rWE81lrWDWam0n5IGzzTt7gYBX+DIOJmbm+gkvqGotgu19xBN
7uux4/2cpvK2Z27bs4hKHWwti71Bh4TExlwrb2G+XNXrM/yrB1yN3LkH+6KtrNhm9ILv0+ysa8VE
X0IqbLzcxWiAFFxOBj3dJcaNMWdQSdXpoQwNZC8Q6giK1cK3YYQCO+R+zc+q2o9lRmFkNJwVUKjB
zVUjyGNaRzSCRr+v4MRqcNwb6zVKn1tGG1HPrio/Z8Jq46njCwCOI9fvIXtum5w8f1nlV5Q/Wpsw
cZOnZQW2yYvTdAu0l9Lu0QXV9VMx9E4Yqr61Tl4tlQ8wonX0fiK4q1V/GYvs9iOS3HIITFSZlWo6
iGh3HXhwEkc7YualtgRjXW1JAqWe0Rrp8qGIXkorctoRM4f0WKXY0QyxP5jwHsEMk/XAZq3xKagw
IAo13WkdDAVNc+JQgkR9K/RWkC7dSc/GA2IsW7NurfDN6H/UmyJtQ/YLeVczMDAghNLl3SrEGo4N
XT2+oDMLr6xiu6sqV+QwK4nknSRQWZzQ0vRXMs3BnEdeETNKMIUrJSeLSLMcpYuOA7tlJ1uvq4RB
dC08LDFJiQQb9Jpf8dF0hDHFOSzkgoxao97FZv8ehobbJ6qTgsou+Cs2gyuNPyPYziGkR1mnupe/
VCZNU1shL/xJuPHVTKa7ib+IxnLqSz+Z1eOMwqiFkyhLkS0kYKnS8suI52vYWe4qxgyRhisz/YmT
yF5kTVZKxRmpe5V2W+iqnwsNVj+HzcwOu8zVfBO6zFbkhEPltrJO0fqRrvfp9CqXHyo0q6LEDOOV
OtpHkO1IxUtbv9RQ+moLlwCTjYAuWQe0NazoatN/RvPktvQxyST4YnrPSeoLMuRNjpfudW51GOmi
MxmF3baAHdQ440C685h5Rk79UF5jLHySOLX7ovbMeHqyhAl+Y8uxFbuiKn4h1Y6dmGq2nT8HufVC
QQZAnm+W/i2cd/mbKQiuIi0ONzYJitPkGrXDXWfEULpes3hy2RgQVFxVCARz87ZKYYDk9Bmiep2H
+U2PlHnS6qBtSbSHFYyUsRC1wOAEU+ZwD57FTKlx8pwRAtEfW1jzEsPkloDOu10P33UZoPXHqJWn
gyya9myEexF9R5SgP1Pws2WaV64MN8HeV7QGS74cipzjqKSQQPG88DmuEgbLyqnDNLhQR1jHDVo9
qOrixKBsgpKn4WnyKoY3MnTMqKkOysIeJn/SuWaPRgULql73InVAV97M002m3Ofie78UNwvmviAc
uIS50vaptMcSoCM28EZBAqm2B0upGB+MOx2wocy/xknhh5gHQe12kra45Vw4NRxDhJ9ea9G3LL/0
ZYZdb8K5PWbG55zGCI23O8a6pE8gJ+YYt9TO3A/bOuNg0BPCrJFbsLQnS/oQukCbepKcQ8T8xGFj
hJXA3FWFJzECh6NokMcWYJ9BVwc2oqNBb9VDkeaeFMZ7UbJwD3zA8MWP18dEpWVd4JiswGVp6RVa
6MhrfZorJBhGAQ108z25LtlHNC0KauuX2DCbMUd/HGH4Fnyc5X1uoh0xm0PWMjMCAF+Txy5cgyhh
gpW1voQaqKYaX5kO4NkSYLV83YSpHwqR3/Spyx8PZPUpXVc71D+qudq4hgzpruDrMqAhaU7J7Qhn
mT5Kg6Uvb/Pq0zQGJ9SRqfIMcwVNMCIXunRn0dqgZqw5KkYAhc8TeUBlMexBV9CMM80pzGODIbdi
sH6UOMMAmW1DKh61VXQ6QzuK8HYNjjdd/7UyARyN6z7Td0ZIaveIiDwsfVkLOTmZSaeDo1gVjveG
J29Exs2ORP/V5DfqdMEZ9NvWTQVqwL1AES3TPOsb2wKCA0sOitDeuup+Qd7wFNAPwUuu+uN80G3x
aj1dZhgo1nc98R8XPgekY13Lk5U0t5NcVc5Qh3ZU/dTjvSpZO9GUXVjStljC741Vt0V0KmsPA2fk
Jo+Qap1w7ieDkewcaW6/rEFcd0Eb9S7jwNuEEymvmL/OL0rJlLZB3qEMu1Hq36vyeS0g6Ao/Tfmx
aWJHjl7X4l4TaDxwTi83L+g2WJWrSj8pieCF9JIZAdm6jDH0UxSj0kB/n6dPQlZ7s8aJOX1hzGyL
aRbMEvVh3OPO8ziV/Ius9Og10z5atLxr1+5xMHOVlFEpor0edLuae5RGvR3y5QqNifb11oIHnkl3
Qv005DF/CMf+Ar08jPw+1gJFeeraDE8fWEQ8LplGZUXtOAPFtRQc2bHWnhfjIeFvZtlLKsS+wY0M
P8eFtS6JtKnFY6W85RTA1bS4cvfRGiespyuEAtX6I4YRLVETRrJ1tNIfHZYUNVvyUjB/S5hzorW2
PipG7TI7idq8zZwWEoznsumwapicSMNdCR24VH8iF9vHHa4GOV2EtF/H11kVXAKZ9ln+E4mdF8KY
XsdyV479QTE57DiFpHBvGaSBKoln9pOfiOuhkOgnleSa45RJcbTDIg/tU78f4ThrTeoqGGB2c3ro
+VU5AX5t9BxJMsoB3IuM4X7pYBMmN9Z6tCjCjVG3oeXCb0d5jVMRpTzpEgwgAdOV26Z8XkaQvXVy
h2Kw85I9OaltQtGOSw4tfVWOI0xwo2GOWf/AVsVbWKgRGoUkTw/4fHiJ/CImcO7NjBMPfQV12wTb
XTPCU86+G/X1Q9Flx4pAICX6VNnDu3GmZ1T8WoTYneEJoIn+AmKAwh3+guak5Q5sYFb7fUmNL+Bn
zlFM6BRswfy5zEL8kFCB4BFR/g9p57Xjttak7SsiwBxOJZIKrVa3OtntE8KROWde/Tz04B/LtP4m
Zr6DDWxsw3uJK9SqVfWGIoXoHBBOIUg3dLuEzFEbkiRLQDP5RTe+Uq6405q3NLr3Jn8nNvLRSrNt
oLqt7O0iVbSn6qdc7om6kELIhmMWIm9tC03m9JPSPSrTISx2ZY7HX/Zlao23qUJdyp8g1mHXSD7d
TwfZS1yhRj0adAQ0Dxbx9y1R0rA2fxNzfaiePKRDfxsYAlAAigACZeRBPfPW/eRFZ1m9xN4e7yvw
OuEuodat1tq+L0e7jsRfdfIlHkMUN96C+m5KH/HDOvd9jWa6up2VNWT1jR4bSHoScD68j99a6Ufp
AXmm6FGohptCHqxyaVvAbjDHt1kjroCNVobTgb3pyMprylvCvFNKVBeLeNdw8QveY2H0uwiyJ827
sy/226i647H5Hlj1MWwu8K5RGggcEt5NjdyL0fkgyRtwRLlrCUwDuV4iHcoWqRT9aw8HJkT4TefS
qHNrI+UXUW82lZY8yCI6YhoWCfWzPKDjSWe+uguFs6g0m158bchUjOy1B2wioIE2FNZ9IlC1Vp4H
g6vlB0iec50Gn9pQdDVI6nGB3IxFltP9HLVya4U/MhElh4Kmvv8rU1I3Nw99/2OczlP5tZ4s6maw
D3Rtkw2ZY0YvWvUYKSUZ7anR36bgESGhbci7pYVn8XGl90avBxmmP1eQtah4Z1VUFmWVDlSdM1qj
8VE/WPco8j/UKxDJf7srfw+0QLX5kyhJcRyBQKW2Xet33YS4hx86K98zl6aXpevr71mUrgNrsrow
Yxh0OGxh86XeBs/yYUac7gNnzabyX7Tp39+0KNkXsiR4YgXqs5/fpNQdE2h0XYNBh/agVGsyzv/2
S/4ebdGYiYLQ8gXE3WDbf5PaalPBt0ZCj39A4ucIGwKHW5nNOQH5dzYNOiLyjPv8zSW/qi1r8jAI
TaRPwGnjc3qGtwzsMXDnNGWuMCPIspV+decY4p29Jjz6/8mO/gy+KNwbneGhyRrPWN7ZA51LgYLy
F+Wb8KQCGJdteEn6t9zN7lfbQLc30Z+RF3kZpDnZk2QkBxq7OoH13E57Ppo+TG83T9VqJ+xG22le
2f8ZT59bclfTnEp6IQeeNk+z5FLCv+MdHN+HO+LrqT317uBkQMOVH8K+v8tXzuUNlO3fgy8igNlh
uVFInJjaQWXqnNn5PShPy4GB91Yci9doV+yMx1VI/soc64t4MGaGXvTIeNwPLniU7qXc+s68n4CU
iifujN3aiLcD0J9JXkSGzizlMdB98T5T5P1U5baXCPvC0lYi6r8Qo7+ncxETsqDorbr3+vvcEHZC
rNmC9KDomGPxqFo5nfMUfXA6l3hsuQJQF47WvG16B9424h/NvttS7nXGb95KZF0JBfqiWxsCGg0w
4JwR7uZxJk8pkKfWu8K3Q+qfVVo0Br1RiPJeYFsU0Rez+U5Ve2O1bzlYPnbM7uMJvNlyVXFWA9Au
ipKx9IyvqOliIOfPl4V3yV7SfXiJf5JK2DBUt7W9kz6FrzpwsPGk31U772ycrMfyzngs9x//kFtb
87r1uziCGrzEfBxp/TbGD097FMVzO6y5cf5Gyy93y/UgiwNnoZuh6JPU34uXOZxqe9zZbAwcttmT
vhfWYTO33pjX4y3OW6yCf+waxvvvoJZf6Oe8Zu5wh6iG03wKXO1JfACgDe2lQ/kUOdt3a28d1vrq
t1rNYJ0sSVYNlB1Ryfo7uDbZpAWN2Er3Wvg6UmcXROpGqenGk35OPUjhoFkitEE6qM5mbK2EgxvH
BvoCfCeRhqUJgufv0ePOUgyfJhXHZuYCNvuZXLV+hdyIOn8Ns1hcOiF+S+1Ruq9k1Ga7Y9f+GsW5
JfD+8U6Vfvf+/9pGyEiaqkhNAR6ELC6DTiRVStyEPSSQIUTht3mMoSb4ChyfdjolQCdMJdv7FjCN
MYQlG9wbRXaZEspjdBjDWjtGQJcBrJ76Pt/Kgw+qvId9nxuPXTMdjDF6VA1gXEZxnHjEJIVGFbrZ
TYNyDApS7yzlhQOQVhejnZHWFBIRQYuzb3lvHWrIpmKJ3Z4n3BnBdJnt4wxg9SL9xz7Nt55gPnbU
k4uM5nGlB6/ybyECxDsqOtOZfDDHzxiD2c00INNrvFUqIn5S9S2R+Lu1D10/3VdoAzT0GVvrZ248
jZbuRDr/RUEyNTAxfjUfGqTc/AGtGQPkDgXRibp0neabePqV1dlzbFnH0JrN6szvomjuJ2y2uhZ+
aE8fI/ZcD1kbQ+FxN47WRhfkg56JD6YAUtDI3nRPdxMJFYpJ3yjowihZv53Z1sYQfFLNyY7K0S3L
zp2qatuoHjR4yBWF5ghDftD8H1V07xdkTVCopU7deUjNlqJ68IzhlErhuaVoJlGu01CE9tPwNAEB
9jGTimANB+Znw7N4CPtOMopbYwqdgWqmha5jLM4qOi0kY0wCUarZGj48L03cRj7Fw0Fz4rLBMmvc
B33x6sUPOrWfFrlvcCF2UDcvmmGd9Ca1PTDcnZyDd2n42R/v298oiH+2LUgFQxR1UeNf/j6HWRZ1
RluqAygJaPHG5/GXdFI0J7Mjl/L/Z+1e/kHuQVbJsy2DVu2s3tb/RAIOjiXih2nAL5fEZS6tpGWu
imE+51n6ETIg760Qqq7bn8uf7B785e4HR3ICB5Xqh+D+4+//fT0vv/969EUyPeZamohaBvVSNx/7
CD4rCi5tKpyFDiZ8E1SXtPMPafVTQ247nV4BZj0bVP8zbXzMyveoAZcQoBDas+6SZLeIe9DL25jt
F11F2AOvxVmfqC3FrQ4moRqQmMzPveQ/9h46Rah2FGLwWI/NQanObf9sjUj5pEgPmaaTZhOttx8T
DUTBqtwgqA9Krn4L2PYDnbvOchsa0sLU7IbuWwO8BsE8mkfWTveRltHGu7qRvyJpc2x8WDdS6ZTQ
wwStuaNe6YTpiw+Tpim/fDyh/zycAUYZElhaXSMIAsxcTChnItXyROTuMCK3oB4Yam9ssc0wUtmU
kXWwvstT64rFsLKV/7nQliPPG+3qtZANhppFvmw+zLj5cJ89p1vKEzM/+LLKRZuPxfW2WYy1xPik
LR21NlHah5mGTS3MRT9rOyeZsotRJKyOlZx2mQktx1tcl7oX5RkIFfOBzrSDoIlLt8fBmWElmf0H
sTWPA7IeGwTR5Fj+A4UOiqLvhcF6SOqLBMrIC5vTEH4LVMR3Wsqlpnnp6s/ZlF1Mv7P17tTWX1r0
x0oN0RVdDSHXc2x0cA8r22p5kS9/2CLNHmuhFbxItB4EXEZ6gjEC4dsKwfgkFre5BmII6QiPchEv
81eMdI6ROro9BB30tFoU8kHBr/ykf2785U9apOQxjR0kglLrofO/mqawE83p0nvhV9Xz8qOlWcif
pXaVmXYSfJ0UHsooHBXJuYLPovjPZURnDzs3DX6KXh4L7z4Qj6F+iVAby6H4mGYCr2yWeuF2H4/6
by0O3y5E7I1RII68U4hzYZnf68hUBQj5UK9CnxbMd6tx5k4SkSN4ruHaoI2SJu8++I86uSQny7u3
vF+j8pLyhvgPV2l5+JPc1yd4Vw+dq32m9+A/qY60h3zKA1bBGOWRp9FT7K4dx+XjaLkSi5PfKzGb
2lDlB62mK0fXRg5PURFB3wL4BTrr46+8dRavzsiySRSFRVd2ni4/oBS75V6jrQAEn6bPx8Ms78XF
Ry0rkJUnq2FtSdZDNJau2pzLEvUdJbFDmHIqaC+sNo4TWq0fj6qtHDRL/juK+pEkW0KMdl5iFTtl
ML6pWvOeDiAipBLWXdo8eRHdHpSV34vYQ8I3amMME0FPFWNxGfTGFQPlopvpDnecc6xIzsQOD0tj
lvNCC0hODlVSn6q2PtGc33oB5Udd26W4cftmaIdQ6XJlN5TTuUjqYy3VG1Vt7FZMsg0eMXZbf+pa
FDtH0rUBxVwJX0SPJzciZYDwy34nI5pVKuNBaX71c/eo1Ldd/WtCZSuIo0OFr24ef/54zm7ePDPW
U5txu4q6rFPJpO9ik3MbyBp90/hOQ9lnCgtgBcqWhPuhGrE+oRU8tNYOfPHKkv3zXP+9U66GX1wO
CfEtVi1NflDzc+l/EvLsUdffuyLbxf676Pe7KZSRSmRWEexCuPrgJ/cWWD2Ten6BK4VkzA7oqaMl
JSfomzZNk63L8UFDGRBYGq0piL30Cj6etZsb7epXLzZa2ciGhAp6C4vPqzaCDJ93Ur8N3cnDTuQ/
G2q+za8yg4oj0zGJwQVYptFMILaQiKJ3MRjxWtVwjnDLxOA6OCyH8kqIKT5rkUUyqFBQf3K/jxJU
vusSjFoEUMI6icUlmjw7KU5V8DVsn9MqtRU8rJSHUPyEg99KWF77TXNF4urzefBkcdQQsDSZw6XZ
viHbkxbtuv6Udg0ypj8/nm5pLULOf341oD5WaqNgdfEwV6jVbezkgL6JXj9rd2aM5M8JGfLKGsO+
XJn6RYpgDbpctkMTXoYQlHIDARoUFJfkWW1jZxz6fU9HKRnLbSpAQAWmU8d470XxqcqVi2F8Tcxj
aBwDAVJ/QLau2nUckLZqtpwjnGxCtC7KboNVi914+ntl1rtSbnY5wlq9jwJr3ux1D9lV8hJt+AHA
B3ywhCpp4WrA2ZT8LlKQrepr/pR+3STxRgBSisJVO5T7ookmlP/Lp0ixnuPqXorhd2Fd36M7o/zy
AsRSRZ5EgHOrQdi1o+F22DcYZXakp+qihrjz9OxSBwRmq76UoYCMPQp29G/HFEky9Q61vRhleFUn
N81onqm8U3oDbyXxFVL/0wD8VzGxJTJ/DgJockl0/TlLj+MfddPRogeR1ZnHTFWdEnMGwyyxBSif
eV+fBpj7MfUNZFH568lRaYyT1sjA1/z7tKkfDfzR6CJvJ93RPXATWvG5FtQ71RsuklYdY1U8K3J5
KAFAR7QVU0oDSpy6sQfBGuCXD7pyEKeDyuZFKlKQp/PYfK6T2jGt7BXvhJMxCAgqgrCCo6xM9Ouw
BVIVcyuOjBiEW1n40qDJF1jvYegfjLraUi4A8z07lxk4mePzHfLIVxCdVHCtiPtPnSUeEj9yMcN5
CIb0nqRm1+jFk4gAWq/G+y6f7jTyXxmEbipNeGALWBN5jlq/mxNW1/elQB0YTfpxX1FFjbvWlnvF
1ur4mITjozImd7VCJ9r0H+q2tiURwP3e8pNHK+Z/ir6cZuSOicmYWBpONYNmo+IwVVGHjj5uxCFo
fdoiCIOdc5CryoOkfzK9b15l2aEcHgH4I5wLgKrO3Xx+i1BgSsz0PRWz04RFxyCgvdWeZ3G/eAao
andlDDkavLYEoC6SAfM7rfiYAQwsg5LmvHAoxmTne/KmJb9EQOTeyOUXgOeAhpu7LKnugkl0vbE7
ICP+vVCBJ8QwRovHAizAUPOMFqCbi8qhsr7XGeK5BRsemMSoHdCduEfb2B71X5npXyrS1aj/Fs2A
T0nxAXTSdi/Rhisa12hRWs5LJ6JmU5n9U9oEL35v4UnR7DLAh7EyW6KVz5VVP6GXRg2K429OSK+z
sqLqBp7u4EdFI7s/TwrYOhFB0HJUHD0sD4VcnVVuaUk073tUTTXjUZYvpeTtNZ1LUVP2Zew/B9GX
ABAGtaFNN71IyVPBzShZMaz/7ouvyD/iNNgbAP5W4ul8gX90qSxeGl4YpXEtSsjNAgPbKXsUU0Hz
7VBZuYTuKtHtdhzVDNWEvGMqy5IQ6vGGWqam/CAe0xaljGMKGMYxACoepI3v6PboIqEqeWe/Pogk
NAiOK+8rX7z2GxZXll802EPo1nyDeDuPWni2LR5H4ZxSAnWELQ4M0tE6Ur/ABcR/NNGe3q0lDfMQ
/076n2lYXGK1rom95kfjAxzluzRr70DFrSzszRQIk4P/N9OLG6sbJaQb2jq81Ih/JIZ66LIZsAxb
o23cj2f0dpJ4NdbiaTbWANuSwVceRL04IqhoS9kpNKIjQrtuob4NTbPzkPjVQQ+1AOYbpF979j3a
1e1W1L/0oPo9pGnkEiiyFYGwoiURY7FEwTUs3JqKVF3CCGz6y8c//HYu8WeO5p1ylUvkfmsWpsZO
sHjzjBG+Qeqv/n9voz2XPf5nkGUCb2i5JQVIbV942mHngy7I9PTxZ9zOwf6MsMjRA5BFplIY8oNJ
WyDD8DDmfSpF6Xmoko1X8laoiv+17e/fHyX/PXOASMKpLjjHUZc9pkp2SCbw5+1KBfUfDbn/fqf+
+bJFxhv5AkC+dn4wnrTvIK+rQ72bIRDJiIo94l6yLX7SDh/PpqzffvL/GXURIApdxiMrFoaHCH3Q
cLyfQPABZE68T0rMq5Nyq/+ZWij82bY9hGCYQC4h/hiWGcy0CPLHEDa/rFjxd6YZHuk16BYqIpWa
blrdL7BmwpRDlv0agZXonbLKU1pyY3URHZHIaBDUVf2XSRQDcj5kcKVKR/4ZY5lE775ECC7rI8Y2
IZZQneeEPW5xQ3Q/dlzqFGukNnnXUvXOA1Q9Gel+fv5olHQGEFthS/PCy/ehVdj9iJMNBaI+35jY
xgR1txuKYdeWwlaqa/wIx72CC0HRfBua5GR20Y7qOiQlkk1soshV7mehMPSqGicD1dd6oksDeZtM
6asnDNskorSOqWWaYz/4PUlo9Yg80un4KaCIteS7XDe2F5FH5XcGsHTfoAvSP3s1srwIK9WK6cqE
EZGTP2qQ/SXPrlLP9gAz581z5QPKkL6Cb03LyZEDzFJH3wksWlfRWzIE7tj52xlGRk3YiUAjsyBO
pfDVHbf1pyEHtxlslemrKDxMwpMG69FoPqvJKTZ+lQEMLoU+F+r1ablL5tzhVAn30IQK2HAUgoGD
74KLH74E4PXkWZgVpbTYfyumAcQdWY4+2jHqUUosOD39qDRDThwCSxfdRVJu+9Ad4fpTMEf4V/lR
CJjMgg6ULCQ81HKrsMsNzI2Edm8BwE/410lhS6BQGwanSj+JBmRM/DCRBAhwVEtwURDSY47uDO0f
dJebTQEsHwGDjSC4lf+iiLmN+LdthZ+rGAEgpdqU6kOj91tDRbx7eLdQ8xmH2BE7lI5iNJ5Ps8AW
qLoRAXcltxt8Tc0YOji66mGNE46s8vrQdrJUHgTktoYElWYURjrLDqLv8dw4bHzsdJJNBJw5FDo2
IcBOpNBbkzafTgNN2cX555SekJZ0rgdIVAGCmmWhI9dPyvijKmRX87FYK92QQ8N+3Roejb4E/n15
BmIvMuPaSNUoae3EFDFIewuQHe8t67HIUGwGpRvBR4wEThVzNIAeDtRHmb8fRr1tdZdSecniRwHd
f95IYkjFF75Sn4i7BNXjj8PJ7QfrVS1iEU2mehorI0swwDhlByxAT7ET/hQqOOWAHFA/kT3bOkgr
QWx11EWG4ZfUqTLRGh5Kx3pAChKVg1nWDrMuJKRmnVpHeAx2H3/qzXvo6ksXKUeUYfdbCVr7oEKy
lIMfcfRiAtKzpPGQRq09eOHKV66kUcu+eDXpEJIi7u+M3C1N3gTYSh9/0uoNtPimyZcSq6dB8GBV
aLMNw0FoYQmVDYzfvv3Z1h1w3cTfJnT48jAmmI07cZTuvZGrI/PW6rY3b6arGV4kWqFRFWIScNPH
9OvntrqVv8dg/gvUyuLh7eNvv5kdXQ22yI4aD112cLvBpUjw/hgwwBVPcvTy8SD/NIkXBcZltysp
+6GHBcwaio8SbQa0zkT9zuq1V4saRhu9i/oElP5Vss6TGm7j5Atg5CMkqW0pfplEZ/K5E4JvXjSu
1BBXdrOxyKq8cVB0peNh5HO5dAKomfHOGIxDxRU+CMLdiMvfx3Nxs7+paBbwKEsTJbCff2dVQ1xl
atNo48MgvqEm9+Rhq5Lpopv0xotUCLtkiPZJimzhigbHvJL/PEeuxl1s8grrjkatlOCi7uYMa8aZ
Tc46zkwyb+/fPx84//lVwq0NlgKf0xofJqP+NcJHMiwiBVARxOfsOjfdYtYA654DCT3XunnrRX82
RsT/oR6/9kLfnfzgLR8g5+pQKPWh5gqFgtFgNZSllzE3PvFgCNGq/yQ1z1YlYBo51M02LPzGUdNI
eC1DJOpRkZME8asQy5jLWzBOhAIkBfZ5X3qtu4gj3DBNhVtvbhX6aRE5kjDE2xKia5jzXGytbdHn
+DHQDALhEo2UTtr+2A3vmoTp4kij/rsSje5I0SpBOo/8fy/BkUp8XraxmzaPuYR4pKg81hVWDFjg
tcOvIg53CrRyDXU6ieRuNLBGFtqtRIEBq4y7qEG8qwuOsd/PjBUQKE/DMBO1mo2Cg3aSlE47oqtF
VikFTzVchizJ4da5rWG6UU2vj9zNQLuuhQnWCp8bjo1gvenipVTxMQwsu8KPThQFW8spLPf89OSb
rhe7Au+aOB7c0kM2oBieIgqWg2+AlcFkgu5I3zz28OCG5kfWRsBP8E3RfqrSez4lDtpq2y4p7FCP
3WDgNI8P2QDktAZRU7/WugzrFFsejBe1SLa9EWxcKzj6q2F+lQqcXA1cGenyZ/Dip3kCMbLrL7r4
yaeHGSbwHKjiIQiVQUhSMtcC9RAjeNqGWAT0OwRfbF/LnHyC1GfCVWoeg6nbZPx2z3tXowHNfJRv
cN4LhK8ZdT69Y5YyuKQQ+ZTpAu9kU+qKDSXY9q3eNoL6MW5QB1UpnYoJruwWtvTqgzWuXWv/oLB/
x0QEb03cf2VE8xfPniEXSkWan4wUIhF+LTa1Mzr1ZlZHgtsU2FjKbAP83NVt83NN2+T2Y/5q8EW+
YgAGGD2vCi+z+NVvSSbZBeCWPY/n4U63kVd4iw/tyX8cD9W2evXO6bdZ2Y82jmqbq2j4m1H46tcs
QmLPs6nLZSol/TE8d5/psJ1nut4syYOa6rANd7PUCyZUh7Vs5h8x8eUqLKJiSptqtMouYBVgcP6o
fyJGH2/Mg3wIGnz+oKrjmy3uScdt4xFM2FF5/KXuw+dZR26tC30z07mahkXgxPJGilSZ32ICT6gp
JDTBfuXyuVkIvBpikVtIlHCDMOzCi18a53qstnKORp9X3HlgBOPks9e/5whdV9a9lkfHlcHnufzn
BroafJFrqB7GFFkcczHAJqqPuAA6xIldXyBdvO0QNAV84TRAxJJt7nw89soOW/o51FHQgv+gUDYM
/YYlpxPyVmU7EdL92J/EqFlp48kra7nUtO59bkFrrszNByy+C/F22lifIts8xNvw0ByjM+HRCW3T
EVEaA7O1jXYobvxvAdCL7W0uSjgALseyNthSMdDBSnr3ivdaXUnQV791GclKlD167i2+NT4DtrxD
PiO1oSKav8oj7qqO5iDrEb7MgviwEBCowMxN4UQJfPbH6yzNH/TBHluKfYW05OoB34WH6DDb0Me4
IHyHt7kX99b6YEtFt+XsLuKWania2nS/P7yzw32N5722M93qfi0y3E4a/xwdcxGmrLwvEBWjNdm5
5g5moNvd8b5+lFdVr1bO6O/k7ip565oaEuTcA51Fjyu8z3PUZXQd1qu1Vve7NZSKvJVMig1TQF3k
3n5YRmYVqNJFvoTn4qDAgar2pDgz6q5z2B90OJtNsm5FOi/Lco9cD7w4FEXhjxrSm9hjbeiI9Rj8
7fNLvlMjZ0S83BHt4SdeSdnOWHkG3XxnXg+8OChoXPVTHEKGnnkl6lbb0wx5LJxsA/HZpgm1k9ce
G7eOw/WIi3seVdq0acaeo+n3+zDM78tBPAayhv8YPDNkFkz1PtRxtNX2sQmlO1sLvLfi4PUPWByR
JspUBIFY5IB3pa/aMsItK0d+nrWPlnNxNvqIJ0EaFBLhR3KVE8RE13gqHKydNtJPdOHWrrG1OV1c
00MpQunO+CTvdXayCY+6LZzj7ejqbv685gR8s8ZzPYGLG7uRWwEcbzZ/HbbUYBIcvJwRprGBi/6i
MErKuxUO3pq28T/stTm2XY+7uKxTqUppOeTShZ7NvFnju9hJd/KPPrK/0wLmnpbR/cY8cSWC33qm
Xo2rLSh7flUkcof1+sVHTiIcxG1WTV+sSEKa5FBQhU9yKcCD4tfKJpoX7YNNpC2CkYLLhSwoinSZ
8bgkxK6cPfVUH43xhH0DPeDtaDeIjjl5k7gW/bWVS3QtNmiLoBQL1mDSsp5jg+Si7+wGnStmTyH7
SnJid/KPZegO2cps/0NeWizzslfb0z5MJCGdXyFUYoQNSuoYbA/bmXuyFdHmXlvfW5nY9fouIpIM
sEdShpTvlO8VFOV1vbVDJXuZzJMq00Uxevfjpf1dUPloaRchSDPVHsl7YmABWSQ1SycwnNgSftEH
eZuK8rX0XipEOMIKjzj1cwJJwRixTawUtOOUvRKMTuQfOkNz24Gau1ZvzV51owSerIGYKLCzjOrC
x7/5JiDwepYWMc1H1wxoMLsBPshjPVpf6xRkg1ZnOImCbzGtHG2mPgCongmIGnwB7rP5+CfIK2Fu
Satoxa4Lx/knoL0PBivgU101dmRcw8ajXG7wbjhPvFGRpkCkDw953AUPjelYyAOsTMdaTFjEwCwS
DaEtQw5nbAK8QnGDjnpDFTZNniIzOHtF5URI0X08AzfTBFqPiqRpvxuhhIyrVGjUCn3s4Q9fVNBZ
Xfg+93cizV/5tpvn4WqUxUpjiwiCUmB3BvkL8ZaexrgVpV86Gk0D1RTdev/4q26v69WAi+srDJJ2
0BE6m5MQpD5P9b2/nw74sghO4kK5muEZkjN86YZN4pQP412CDdvait5MC65+xGJFxXZQDLVlbof4
S4vyb3L5+CvX1m7eUVdrV8F2UgFgBBcFWB60Cnwewj5c2SA3iwfqn69Y3lXFQGlI06T54ZN+zU71
ETfcneDq99nBcvMdB+Gg3asP8c4/oNbh7al0bXS3OpJo7uWnj794ZUaXF9ikoho7SnpwqZLXUvys
Zmu+a7dvqKuvnQPG1ZyiQAm3Yx5hvqHoAyPFtaGVu/UfrWP7gIiPYK9BiVaWcXk7dRVGNWo616wb
ir/1s1D9UPw1EM3NN+P1Mi6uJF4hpdVVbJZaUg5CPToy0EHUXXdN/8kKxW+RcheHn0RZPCZaazfR
28crJ98qylyPv7ygjDostXCat1Hv9G90dbtnjF2CdjNrY6Ma9Cg51SV+VN6aS/owc4r/03leBKFh
SOsibsfgMvIWSBq0l0BeSMUaWfBmknW1gxahpwpiUy8aPhSzWoxXYSXCVKuCvYClb1e+fjytK4FV
W4QYMxg139N86YIthz0JIFnVYl8WWEIgrOmL30dNWXnRru3WRdAxtd6roYIHl7wubEs4KrrlaOPK
82NlkCXSKLRapdZyg2xGUmwJ/p+Sx3Zef/p48uYF/ydn+rNS+iIdNqNKVOU5fhZG7foW9uG56LQW
So/l7uORVuLWUq7CMHKjnPSBrde9C2iR9caadM3atyh/x60ShQIpN1mWzmzuFJVKFObXXQkWMOxW
boSbRf2ro6wvQkmstYqSRl5wEfrBnSm6teadtYH3dqdvdL8+9oJj9v6WSz/bpFl2p7Sz3RI+veA6
5BFBXql46LJoZTnXNs3851ehexTqokznMmCZ/xySlxitQxUhto9Xcu2CWCpZxBle897IplF3IOAm
u98pd0DBHfF52kI5QqT2Pw1cv1FeVx+WxoAeTYGIgtrrhjsP0PhTB/b54y+7mX9enYZFKPFjT0z5
OKqoprnBVQIXYODmMY35s9C+xDKaxUa+kheu3Uq/VeKvPk2ZoiqsTHW+bmdZCR5mDm61TnQGOb+3
VhQTlTn0fnDglx16MY+VIo5JyCpbd4oTEuIFOQwKbO/xPnHj++JOfxZ2WATTEik+4S4UHv17aZec
tS1m8Tvflg5z7dd7gu1wn+zy/X+0Ass+vdgMkldkXFDRgXfYjio6Nd11tYeVc2IsU5xEASOvkm8M
uKmXIw0oLmEZwMLHX7O2tsveX1ilAR54nBS/x8KV9uPOfAk+hSfRpaDyZa16vLa2i6BkJugExAM3
YTkL3RoJorD9JkepNFRfa3F1465EdGMRbEpw9iX+9vNaIShITU7YzPocya+5hgJr5LBWUrhdI/tz
Po1F+tIPcVwlKeENFONOdaZ9zcP4h4qqlOJku/STd8YYYK20upK1LZ2kmxAr6WoM5g4PTKCzdBfv
9If6ABVhv9bFWbnBlv7qamyMCNhzRw4iJmroRMbpkxR1DryslZ259qQxFjmMFOkCxGieo/KX2VkZ
i6hXYdtt9RdqtwmdYbQDsk37uTzIG8pR4Op2nWs8Kofyl7DXz/BZPz4pa79n2bhrwW2Ous/vGY8g
ztFje8Go4fNkUwbdlU/qq7Q33MydjZtmP5Bob5C3Ou0pQ1DkKN+tnaTfmjYfhMllW0+uMdoOp99x
CKFW6/vvuHycXRi/TQhESbj39jttn++EbXxSPxcmgIPNeMDQEmV+fY+i2+PcSu7vkJ/9Eq5eh7fr
Rn9OwrLf1yfQisdoribo34WsugiC4si+M5bPDYqO6Ela4sWsq6MHgPzjlbrJ/L9KfcxFmhUplWAo
5fyKQtIu2sk4tuDJ/d9SdixPt7Hu0TbAzvj/Im1wPfAivE2J52mdT9DWZ1LC1MEQy7EGeVv5vjn2
f7T0i7AGoCkf4nnpB3d0UoIMAAEYdMhDBIACphW01sqRXzb8ulIcTPzRcKZCdxujMhwSMgw9v+r1
ShxbqwctO35G4nuw2wieWDa4nmPtC/ry+Q43JLejIoRsHboU2FHvEkd1sUrerakCrn3qMrtqGqtG
AJ3UA3p3reJcIILJgQe9RmdYG2gR21qtKnyzqqYHDUcbv3rGJmtjDspO9OTnIRpT5OuRPU6MDBuR
6LOHdH1Og0M23TIYbFUsEWXNIMIBSgFwH2nNFpOnbZv+iGewrVY7VWO6fvCOn4WNgQ88gHZjdQ8i
1JwOFHbTCAjDG3aEK6ZUCjMVzi2BYo2atB/xGcW9lF4kwrnGsNX8p3z4ISDD4mv9LuxeZyZmhbCD
VGNKoKDRDY8lBYDrDT8mOdi0nr+S8q5kQv9oFORj1iLVRAENm4+stKMcs59xJetcG2TxyvSHIRLq
gEFGPC0knFpLCBbC+8cHdyUdsRY5neQPJSa+nCRdvguqb3WwWhhb2VfWIvJVsamZZSjyCPk+2DCC
kdOwq/2cfvjE+sHRttXOOqzVbNaeW7+1yK8eCEUqxbmqcXAbt3eQpHc9W7c7JGTo3rjqXnsU3P9s
JhcREPxMpQ4Cb4QJIozad24blyv3/dpizVN99U2NbnZVAVb4EqRzAk4xSvg/ob2v7gtrTpevxtBJ
24AKkg5HeF5kigIXMn8qe/OSCwMm7co5nZ0c1MGmhHwQs+Sb0uPygafyf5H2Hctx62yUT8QqkGDc
MnWUWi3ZkuwNy5YtMOeIp59DVc1VG7fdmPnvzi4t0ATBD184wYR66O0dvQqMvvwtQuxTwUIZ8B5T
DFl42DwWeYBGfINr7OAEK3PAeXagug5EtA+hp/P0gttVglS6vuPQ+7AMDDqsj9z6YjccFVo4fC7T
cw6+BexJ0imRvNN/ubR+zBjVzyWEl7pUaqbHYNSebQoKbzy9wEVadavU/gKrmUMEJksGJXWlhAy2
kh8bu9wbMMUe0EGJO+W+HZqAzzns3mE4pSORgvWCEZ/MIizAHEoW4+ftd3K9Wvr8tcLxQCIxZUuP
40GBwIMVvdsNP4YOjJLhjVKZ9Mb10PG5mPD+C1igcS1j6RkkYAizbGkzbRV6hjyM5KRdb2F8LiTc
feiEJrhwWuekNyutDkQjNX7jzQN1kn1EHur+e64pkjvkL6f7n0U//n5xtpJCM2KC5AIk3OY5eawf
1C/NZtwmUGRDEbOeb1QRfvdTcyHOVko1r/5SZn+uL9wvtqqTGHd+ep7gdxOY3oqcSHsXYmYhDfrf
MmHl69fZ53LCTTPTuuodq3FOUfwOYcKHlH+F6c/TfzqeHx/b5Z7yPqK815xTAZupKfkejSc7JcDJ
/lgsST97PXz/zng/n0dIrJ3aYs4C/6FTTFEHQiouYoWnWW/QbqAAwqaSTFT6uoT7BRbiqZ4p3Xpc
poD7RZD748GCWTgN8u+ylyX5zD8Q0hf7yDISEShNOScbskhKdqbNqU/KsG63sfJ8+5X9pT/xuZFC
SInNckLhiBgLo4AzBbpjqAHg6/foT3jJq77NUFIfZCPWf3mHC2H3wyb24gmVhRItHXp88iB8WFt6
IHaAAX4K07ivte22T7Fx4jACnh6grXKX3EH8+zQ+Y/QLITLX/El+tvBKgE0HJvvxdzPyAcZrfzvf
7AISG+6EsbDsF8u+HyFGGREsXFNt5Cclrz1zgcfM91GvJYHwLy36f14GFQBG7bQYGSzm1POsOS5M
WDSXa+Uxd7ZZV511rYHoztcs/sajh3z6adDlrukG38h0CKmhAwsiZD7I0gAACm5/ah/+3RfvyrTq
uaqaND0v1qtR15tpmHdLVBz52O7tKAe5s9pwUmzjBUNIJ3vtUtOD/7wHAS1P6aogg4MLMvXtUo9+
ZC0rGQS8XWujm/oh1mewSGFXpaIBVy+b2UIkTOF4ND9OcPXse5BIW1Bno13NSpAjzIfOdFxaHvTV
M061fZCfPa3MkIh0zursAgs6jkHGsM/A14jnk8ofjE7ZrrzRbkgJ1PXKHYDHbgLCvcqaU5TBOqRS
35ep2FIbWWoKjJFm7Cpun0s9enfmI4ucfR4XOxgynkGP3mAi6ZKqgh5Iv+0J281mE9RwNY1BHjXb
M+shGV8/KuMhz8HOHjDXiDFe+TnBvLCELWc6YHnu3JnRuWpeUmjdRjZ1x/LIrPZx6uKgmMpDoeqn
ctSPESReYL+kOFVQ9IY7tMtD7SwQ3Ruhvg9qUJruOdRp6vqkj1/7WQka+O21076Fm8mYdxiJOe6C
ODL/Mqszgiaw7T8tY3H1qsQ7agNHccK8dO4yOPzw3AiR80wp/WKkzM8J7Kp442k95GxhWOJAJY1M
oDpEX1SofoJNjBTUNNSjRt+sCr3ozICq1tiAq1t4VQZ6FI1/qVnydXVwZRNMuPIkqOf2wEvLpaO0
5JAETSp8oTBO1ct5/UJXUwsaB/xYcqzlNh4sXHZoSBoB/wGtKm30YHSxvR1GJZmqLny4nI1Js9SI
2Gq3tx30k8bEv73CdajYZ6YqQpILo1ZU6Mzzk1VANCjb6DE6evFiubxh7wpRN5kJ6+bFzTlkgMHc
bm3QqutiA6mZoEitLYB0QY3w4BgYdg3U410UOulzCpixComiJMUbpKPkV+uS4KELeUer2qxVazs5
Ez7e2fm0p12d7pZpCOYFvO9cB71s0PojeoOAjwHbkFZ7MsDIFyqdSIdo/aSUHBZ/7DjFy8YsTjP8
yiwD3uRp4q3WogQ6eIX1jbRnNT0rBIe2hSlQP9v7OE9CHa3Nro1zBCD9d1lTqAeghTTpQUaae6jV
3SN2bMql3jik3Sqojvn3lkqqGNkWCCU4PGmWLlcH9QzzRpjKugbCeCttRl9v+f9zdehCQjS1JoMs
GDYail2B9mxsG699WW0sKg+YSctbP4Hi1wqIW1u7MXQEpV+gLKemwsuOzA5mYsUCF0gOwT0G3gg3
3hZtdLZG0g6ebcW/9GqA7n60cPSd5iEc+kHFlQ7PavjHluOxYcfO7qBo0MFubvAcUkDxAJW2CQL9
SF0GGk7Mv9KyBa0w93VqIKpzn5qzz3nhOmg3VaUBhkcLdWKkBNHTGIHKny3uDNWIMb6b0wcHFiJa
0/lt+istj5iKhxSGczk4KI76Sx2SoOme+AD64Zz42vhUWGXA8XMNffHnCZ/PqO0NYH110zkoJibl
Vs2DBC727WtZdNA027fZSw81BJPrIP7/XPUIWiCESLKjaRkukGVrk7siDuNeC3KrxWG+p6TctZwG
EPzy1YmGWZZ5KQXruFSguASODqk2JXJcfQidcfHKbNmlauPqauRSazdAMgBS6t404V7ix3R+yjju
wuRlnH+oYIEXyaal7yS/0+3e4+jkKc6PaYLNmZL65kzDsueB4kynhpW7COlTAWvLWRsklbYqKSc/
xhcXaURHotQoI2TQ65iUGH4FvObg0zGE++9KZ9PAOeqWX9QOYPklnYitR+9GvUCFz8OqQKWOB5Rb
+a4xXcipQLzMRQrgVT7KaHCdJI8rqU/oGhQunpbqjYlXhHqrITbgRGzDq+zYwLkyNsg2wdS2r2To
G2n2KPQy7NZMsm5ZQ8B8P/q4+O9Tv/DIk/YNipDA923je+oBkS8f7awh7NbuCkUERM70cY4Q4ta7
13k1nxsPw0B39oYYYPx6oz3evgxlZ0loTcx5TSNqt2s127hRX4RTAfpxbR66Via9+JfZ0WdgFd5k
OUCnVlnXagILqLdnutP2EFc5pLCH3rdAPYwwSWQbM2Sv00HWAftLI/VzdeGdUqvNSGZiZ1cGrgm5
5TfwjQPwhB+R3fX389cWaOfNf9pdXXibZjVFJG7QExuAtMdnsyMcPussh91rHv63pYQXGavdUJQs
Rhck7f1MBcwXSteaQ/F5yEDjV65hmwAIqUIRH7RmEYQ6arCqhNQLzoz+ZdA7f4ZLb6lL4RNXmll/
LCPcgeVYKVM+YxkMGe1Nck/Dpg87CLs5nu5Gb5a6wSBBV/11/g+NIwwWJIML2Q8Q0g3IFEErwknx
A+L6XDpqoCFfTNvSN+bRt6tqb8bQ6ZcJg6zxU4gAfzy2EF/nMh/GJBvIqcwnuMDC3Df5ffuoXJsf
/7GE8CFONocMVJE7J5Ll2yaHm0f1s9OT3VTAvcc5pOnvfjmyAeKWMpSe7OGEj7AxoPytQbz0lDB9
kxVV2IPncPvpruVOfzyd8NHFOSnqvF4F10O2zUEp+gKxSxDaj7kLoD2g2el+bUWazN0ucMypJ8mF
dY12/8cPED5FYqFkG0abnIcUDigWR4YVhX2O2hxaqYwMB8ZYQKNVfCt/tUpIHWAqpjeN38K1sXeo
3+b8Xq1TSE46sCMGcGg5ctiOrrpdJdggIMJtorbeQo5IsnfXelh//HSh9LNSCl+xNlmbczS0wu5c
PjEweOFm9jHmgj0lzLp//w+z/ctVRbQrs524hZU0aj4FXaHXun7XZOLbV7KIP5YQmsQKJ11CphIx
K9f2daedq+W1TNtNG3N/jvvNYCuyvbxytf6xpBC/mNaoZjXOHOYPMHP5ReGVAt/KbNWldKtdCeUt
tzd8+L34tz8ASXg2hbCVTiWBEA92c1K/Tfp5NGDcK5vpyp5NCFLFkjhlPdXOqawXmE/pdxZXt31C
A4yrJZ/T+rneiIeiMlQX9aPZDAgZwwy3jgiYxAU1GNupI7gXSiyDD0hWEwIUXM60vjIrxPzq9wjw
j2W9zr3E/ES2eUKAKjHtVAwjdk5VBpvNygyIPfuV/c1ZZJ6XsqMgRKIm05BKQur+TNmPiOS+YZRb
Bdoutw+cLOCJINaaDEoLDCWgh02+1XkEweoyNj3aJFB86CD7YoPNqdrEi3s1IMpqSFHzczfHfupA
uRU+Stx80tMFbrOQbY0eSli51c+KAWFEdkwaEsz0YELEAVLX/+1bEQGxCStJMa+RZ0CrVKvM7QI3
+4TFwe0dupb6IhYY4AmtRDPywfy/KGJqHpmZWfUEsWD0Kblf8F1Cwi0KERP8IYSuterO7Yr4gIu0
C/8Nb5CEo2ugtj9+ghAB+6Ey8hbHGz8BNTWgJ5DrfUYJ/bBk7vSYBJG/ElO6xwz/suDlND5CfckH
99GHmbSZuM670XiKDaGUdUwta3lc/8o/N0gIlk3UaFqs49ctirProaZb1duCngqIAEXSFs/1z+Jz
MSFCwuxhdghGlqe4+qbD6KypXa2UjNWuIa7+2G8hRJIYcFXTgQxAetTasGs8NGoeVLcCWg7jDshn
7qcvYMs/OXAM20AaAK1hyCCMMtzK9WDz+azrXlycvLahBNbTIzkVS7MlBZhF+rBNwYto0ljyMf0l
DnyuJQTPkVO7r6JIPUHBMkTzBVoZ85b9Rgn7yvZvMEu0PQPEjJ3qlcEKEDZOGG6+dC9Ag32RfHBr
m/jft8bnTxFiLMamVq2i8XR2MutQpTXOfO0rM/rpU+PDXBxW6NDybN/K4qdk5Y/R0q2lhaCrRGwx
7SmGz8YERzdwoR7bqoUBesfus6q6Y/OShZYFmbKysugZbsuwJpmeMhpDB4+riqfPEK+MvmY8+1LP
Cwzuo2bedJEK+Vc7gq6MAyWzhDWvo8FzANyA0ulYEejtOMAiZaUuDGeY4cJfLHGXrD1FJAqaAc7o
haNueP4GEtz9lBUvROWRl4/ddtAW9IvBSQUSfoa8WO3sSxL56fhSg56qo8Ftltulh0hp647ZyzQz
N3vn0x5OCrA9P9jx+JiR+UhiTGsKsL2qxzL7zrs3YNqqUnVjE6QsHGv4xR5Z+V4APazSxrXYS5Fr
rr08jqxEQxGzFwcKov3sK0q0sSBRwfRp07PKa/LahffcMaJqmCfPFUeBu+BZlGKEIq+6SeETMyOx
z3rg9UYgmesDi9QNzQ8Tsb7H0K6tlfI8FsDRJR0Dx9e2giYbttE6B2PKI5CIr6TdVMXe0J4SCInp
ehRoxNpjzHKqwXVmQ+2y+ufS7nS0QiNtuYvm9NGGuvgSWW6dGe6K5itnIPTqyLP7k2O+SA7VGv5u
nSkhL19Y0WuqwyBv/WS8GaG6LTyMs3IQblp0oWUZ5F/KgH++HhHSQQY9B53egY+YvwT9r4S50KIB
5gxid+VztWMe+kQvjEiuqDUi3njIDwblRaiKJqDd0VV1Tibg1HZ2MM1YkqlIAv9HzL5YAYp1Jq0a
5pzmZMKAsgisZET6X21uvy7Zgwj3C6xMm7xvJpAGFOQ8ZuoVk6zIlIT1D7WmiyeJlo6pS4IuwVQ+
DVPu24CLWvmuSk1Z6iJbSbhAVHuahsyw8nPE21CZG7Ty27sCKs8m+RYpJYLDMzCXEYZfXUe9BhSp
VlVcK41Bch+gu9X9x1MiXDIR43nS2BA3a6oH3uzH7u32y5M9r3hzKM7SGHVHTtFcBJhz5TEwuTuL
yaD0srMoXBOQDe1qJ42A1B8gvpee6uZXnP7+b88ihA2T9p0Bt9RVZDY5ZAaEpPq7pjrMuQzUIznx
ItzC7Ic4SzCqRXMV+tQaUD3RTt1Uu/5H9m2dk+We7FxKtk/EUlSa7SzpiDEEx8UYmWQ7aejpADFw
ewevaXJdpnHiJA52XUwHUM8+2VX+kA3VAZpSO2eJ98mIbojdbqY03SR15+Nt/v+TgP9YWggjsQKE
Rk4QRmgCefUO4p0L8nXoa99+RNlOru/2IpQQra4U0iHs9vo7hRA8uSP619tLyC4UcYjDweszZ2Lm
5wr64pZZ7hZHfypjwDfAOijnRxNCriyCEQ06Y8sEkXkbcuskg6irAsF5NZU88jVBHJhJo3utwcuW
wAPgz2eOVbiHLTmeGeYlsP4BrFq5t+51SOJAAIi78V5nsiXXuPGv2+1iSeFtwl6HxXZvQnONQXzI
Cg3oBJp+B/2q+lG9XwdowJGHLJTRyq6f4IuFhffraE2StBT4TH0Dk3bM68a9s7EPiVT059qI5Y9d
XU/axUlyYmC7jP5jV8337LDOzBrf2lS/IK7p+jJsn+zcChdBE8Eow1bweTT8DpDTHpkvKBqSgysL
bMJtkHMwZvMOixBYhXomJKNW5VRyohtjj+OaeYD3eLfXlD2XcDE0cGABAhpOGZlhHxyAeDNODiyW
NKGufwKfLQkR5TN0eq5kHPePmetbs/uqqxjBa40WVE7hTxlMsqzIBcndVVA9FdEQNE3l6+zb7YeV
lcki3ofNSh7hQyTgNxQ/imfyXj2v/s5O2ACXjePTwWrrQd3o/lokp9vkLXuSpbvrhv7ry/zcCREP
ZPJRy/V6SSBOgGxaq7ct/znFPxVAfMYsaKLav/3MkgxDRPLk+VJpS0yScwQfL6r9bupH0zrFANvc
XkdykHQh4uQA+ZeQjyYnnXyP9AfN/NUmEgLbh2DZrb0Tgks5xUZltPg+HMgs1AlaeP287ToCc4v8
FJkKg3k7Jstp8UUHCDPoo85D3emPQK1p7WO37CH55BrkVUt0IIoO6pxCkbt1cRUpGrJIp4HqlOKV
MBWO2/cEJ5SXYGQ67wOUVk2o0dTpcwINI8eq9m39AEXyPYMzB1dzQPyy5ezAdJgXEILVLF/p+iMd
t33bbSbr1wKlAgs2K6kDo+6nvPp6e+9lHb8PONdFLIxj2L/D6gXtn12/M2EAAwkd5oHv4a76QMYP
9Lf6d6hBADExbLVFcsQkYUsXYqPNE5Da2Nr+UHVvME1U4DKuwTWQxGV6Ig63adkYcOyAxFQxY5SR
lYDKcI28jNY39H2/OckA9NBe1TfYiPsm7ltP1augr1DYZ+0PxseXzAQiWs0kjy5rdOpC/DQrFULy
NTpeOlf2sa2HI2duBJDbUDH4eZ7bJVQWmNY1INeNp6ZB/bRLoKwOwRh1eOidPcVfZ+2FlN16bvP4
a9pWoZ2/FUvk2oWz1aZVL3yEFFlSOgFAcjtCnuweKt7G9vYpkn3BQv7elJllGItin5w69ekMMeFU
DbWqkwSKvwyE/6n3RYmrIp1YUsQcBStmK1bquDOFKiBss0cKi4Kdkt+N5MuUTnBwlCx9TRbp8hSJ
YAIF2z7VFcoteuJhG2+W7g0ZWQcqpjdBqnSr75Kj9pb8Wl0bIM1mtW7xDZqxECsLbu/11fzs8xYQ
pRlVc4gms8OcyVjmcAKi0hg0j/U2BJvr/VjMklv+elp2sZ4YneNoSXsbnyhFxCwhXtBP/tKcW1sL
uiKskiqY06ckySSgBllgMoSIrfcOhv/txxyAQJP/KdVc4xVmlTFM+xwPWfcrvBfL2e/zLShbvkzq
VLbN65G/iItLTyizCvTeLQg29RVmUqCiZSQ9moPxXKSyycvVQPiZ/H4oD1wsZ8dd0w4OkqkFSsCW
TneTKmtIXP1IL5YQ4g2zcjDiKZYo2OxncF84lBhz3T6cV1OUizWEQFDGUVXBGU47KcCuV0vr9zqQ
7hAqLdhPxSRBAZGG2ytKNk6s6CMLACAYRGgniwzbJsn9fni7vcLVk/D5TGIFD9/VFFZZmn1q4BbB
KA14/Zb0JbjWuo8LX4Idvp7vXiwnXIlKbSCZR0r0oeSxqobTl3USD39rt93He2N3++lk+ycUDrxK
bDCC1oOn0WMGWHibvN9eQXLuPphBF0ebwGSDNUODzoQN8c4824EJt+kraaBaN+ZfKd7Fxolnr1rS
Er33D0wI9YbGYw1UgleHTygHzL5huk23A4gllDd5ZC9NrA5SpS8qa0ZfaYQxnKtBjwGOgW517J9X
0jULZaNsyVsTS4EK/Fne6mAfwLbWLaIfjgzCLjn0Yu4PvCX0yCwcC5VAf48tPlUGYH9IYKioJJv/
qbfz+e7EEoC3kaW2FPvXaxVIP+cIQm+cv94+iLJNW/9+cRDjZCgyjh7LaZhU3COhURab2ytIz4Fw
a4DFR4apxHMAMOFrqMMZGowZcIArkCYJqaSsuY4hu9g3IVik7WRwxhYbPZMZ8jha/hxNgTKF3d0q
QYNUxFOAmtvrGMex7+hqQUjek53F61nZxY8QQohRDYmm1Ob60Gq43GOMGkYh3dMglopHyV6hcIcR
o7TUYr0mI9W8s23lLoXL9+13eE3k57I7pAtxZDKizjaLNQDb1d2QpklQljGw6jnUN4gFfxJAu7UB
Vjila3LFown8opTabQ0Igp6TYXa7uAg5OAfmwEJGd4mpeqpWu+kq1ByVQQeXaaov9c7Iou+KFFd4
vd75fB1ikmwUozKTGXvU+8m9NR/AVPKQqk73CfT9WzCCqKvToz5sGIZycklt6foCgCPVl0IpgA09
T/v5FdGwhk7SbnV5NgLzTT8Zd9nO2UeHRJ4Zr6nojRtATI310TaaRR34iVS/WwXFkY5Rb7KNWi0P
uMbwn6mxXC2FsjcjKPkte+JurrF1WJoaICfAjL5feg0+lM3kOjE0zpkCo6ku98pm8GK21Wf+I6F1
CIMtdy4fNdA8xoV4CspnKMG2o3rfJl/n7kveJy48jUw3JeVv1XHA6TXBkQRFcFQ7n0POwY40uLZH
jQvItefY9GxMd9PEjo6SeQSSC5Cg8VuQVnS+WpyDWocDlUb5E6n7oDEjUBlyazPQvHCbIYYb/ZsC
kRczeq1ZFowNd+so2c+gwqRQV4zp7Cn99xFCgRo3w1J9XjKZcrSsqSqq48KsIcrJiChguECQQnlE
3cJpLQ5Rz/rEX0qUQs2L5FPVJC9ciOiRNWt8rnDlJ5CFATIlXJ7NzaqCFfuwW09MEKHABEsemEew
PDg03/vvyX+9jD/otBf3Sp4s07REqMhaMIXzOvfa/3o/GkKcbyINZh1rXj04xBuh01M3dqhHshJB
El5FlXWWmiObK90+WTlQMOPgKeOX269MdlmIQrj9ovHWUpUc/SbntdpHuyHMHiBD/f8SiSTViCFE
cqjRq4pmY6KgwPZtD3+n74nLd9XG9IdXcDjqZ0D1AubDbO0kq9IlOylChSkygSIxDPROIcTTv68f
+e2NlC0gRFm0gdO4K1X7VEVdoJWpD0F4//YS16dhnzeJuX5+FwfbVJLImiKcurjCt4X5jLuKQ2aQ
9HHMVxKixcH8LDzLkkFJIi8Cg+10aKFnqgMYTPcjJApqdigGuFE6knxQUpiI8rhj5hBl1vCOLH5v
1j8i9lXnuuQ1ybIJERY8M0Z6pUBYHCHUpnvFPhoD9RDtoN7/VOxhweXTzfgMqh+YWtGBbCHafqfd
G4o7fytOMp6P7G4WRXENrTbUSC/JyajvDOiHddY3jIur7LWa7+zq10jM0Ihh/5if7MyBHNH7MlqB
oQHxF8+qC6fo7e0jJikzRMXcmrJatZiunWg3ubNB/Tr+URdnjcIBG3aDtxe7JulxmdmZQvbYV2PT
LTCB/mDMYrLZuys8ydqs7e0YtGHJw31oWtzIR0S8cc41O6MEsY6CKg4vyfZrqZeHqIYiglUfZvic
tCm8IS0W/9JAAmV5YUETYfL6qNp3DPK2XezS1tiVteEXq8tnPgDNEttHdYj8woI3uJYD7oZceFt2
DWQLILlg8r1dcEldc737+RkJRPxxnaRA/ME2C0ArQMAdL35AgmMrcBoPcFwqCC/4/HH2bOoZuYvB
NCC4auNlYHXJ3cckkU9U3zUXYqBPgZpnVf4fOtcJaQ2NS9vvAx5M5q7+zqQOEbLCTtTibSrIjU9a
Q05qMh4J/9EvD73xtVC/wskP06LeJQV4gcU7GA3QKlRgLzsQSSiRPfea/V5EY9pCBp9R9KHGXgmi
9kRmmaSaJCBa6y+4WCHRqsXgBdIpi/7S6kcbg9Wi+J+CLuyGbUczbd0WKmQgYWY2r8wqwu4U/phX
h9qUVMV/iXKfawjZUl9i1jFruLcoaiC78MGa5jFkIVaGKoTPX/MfThcaXu0lcpmnNaf49zf/ubZQ
DDtKVdjaomOiNQLQGUV3TveSs7sZgFeKkgRGzAEnsjAqfWIhshlWAsEW/lHzjf5Svxtg0EOiG+Ek
TMn3tQfl+NTFlLIIpXfK9ev684mFLKvoxngsKMbEhkv2ZGNvGHNXBzvgTsd3jKggMRtau/xOlmL9
JT35Z2FRFRI4Wg5XolWC42kOV5Cs7q1GrUAmu87iNccZ0iUH5svSE+m6QurVQxNwNNbj1fojPJy4
N2p+nroQxTT9bLco+zqBtyT/ilmwJA5TyV6L8pGT3RNSpCQ/dwkASar+0OsQPFEz4JbnqHwdTCXo
LW32xwhAakjY3EHD00vQA0JJGFDLec2hb5eP90oJCn6h7Ez4OM1ZF+hdM7sVz3YmP+gaP07DfWcw
t9BHV+ENZGGo8aiquc97PYFOAvhTdv4tb2HGFv0wzFSWeEo+IlHDslvUwp4WIB1y6JrakQ2T599d
dJxTdohr/ThOEEBoY9ByUFZGg4Ls4bsTT+FSGC+kMEOt7+6Hos9RX0MWOrMkgViV/TwhTuaWYuZs
xAEg+/5Vfc0cD9zleIQb3ryFT/bJHjwKfLjhKu8tRlP/D0fwet70efSFKOrUZdfWI1LXfDceda+5
y7bl01prq3vmzYHmpkG6sV9SCVlE+uRCZG3j1nAspq2tPvJR5FO4Yx4enZ/RTnug5+VobrVt/buA
GZ8nu51U2eEXQqtS09oAzmlt8Gt7850f+1MB1f/6edV0iPfWfhUe+J8IP+rnTguRderMBLKIMTkp
o7Up2O/ePBRz4yogIYAmKzn42vUb+HM1IZbmAyhZCdQRYVrR7wiUDia0UUAdD5LtKl+tPUD97DEK
lbvoddrBFgh4K7f/Blb0T1mouT5//efBDbIyVy6SAZWOVjkl+ClryoeGEmZ4UO6KXSPyLC/6khwR
6vwijDNfU72BuKrUDfD2ZhhEiLOcpGQhFQ7bKtyfdK4OTj26lvu1ozSBIeO3QLXJutkfeLK/X+AG
EYrescuVTotq+5TrsWc7yWEh8/NkVfBxz4mCbFtpXQfeOvejWllbnc6zl7eww0TJFkU6THDQKLTm
F6NFMmwuML5SUvadtXxb9bu4Wp3mocQ8685jUqLc0WN36c8Y4pS5BsrMvUXPGXYd8CEYr7f8TOri
5xKXT+MAhJf13mf1UXFkVPSrG20SnRJT1Wxb1KA1VG0ooVk2njpr8LXpJZsVT6O729XXGhT/ta8X
iwgf0kjozPoxGk4KoC5qhQxZqcLbS/wlS/+/nw84jH+eWY0lThwXSEXsu3UcEmMEEaJ/i4hoQnUH
Ds//LToYRLgJ4irFwGdWgS3KzF1SZmFl/kqgdwQHP09nMuLaX5pnn88nhP0MUB817ykM07sw4/Wp
70cI6rcpMDCKV2vKIzhZsGQcDtnoHBqLBrf395q3Ngroz/WF8F/No17ZJCeneYA13wLfnrED+O00
4awzK/GS4lfUHCtoxynDVkXXiDbf+8nysy7dVMBujA8xcbx8gA9uO7mLrf6ciuTZyO8zW4ZE+Eux
//lbhdtitqBxZo8MFhEwLqSw9zKgjNfmoDgOb53zZRjnXdpSl1vKoSm+jnh3tzfr6kd1sVfCeS/S
LOdISICj7mDVqodmD/SMLEbKFhHui4JMWgVXheRsduq+HcBga49aWkveu2wvRVqwA8XyzATtG9cS
245Pa9cKgjT3q+mN82BILsHbuY3x8RFcXDyEKOkyrGF/4bU/Z2XQlsy1tYcS6D1reb39lv7S2fjn
mHw8+sVqrV13zjghZJB9u5v2q83Iwl2YKC3PH044PtCPO0wXZj86RZhkedpPQ1avXh9jfP4GIWwp
ObXKZO3uqyfnTS28Doa7oCmhye+V3G03sspJcmo+RjkXzxwlqrnQDFHL6Io7kw0ApN/FAAze3lpZ
tPqooy6WwVtMTbNR+KmkZjBG+NbaeZ+XmA7Ziwc2JchgxY+Wp/u6McBw62XtPtlBEqIVVJyKNFnT
9C5YrUy/WBBV6UKKunjtFQXJQ2QD8Qqrc1njT1IhGh/l+sWTj6qjoPRfCQbfQZa3W1d/Tw7qVglg
qxQHpHK7L623uNXL7R2/JrJ7GZ8/crqLdQ27pPVS0vysqlMVQmsagFJGdnDQ8UbXUNqQEOYq0X0H
dT0zo5vum2ntrPq5M4yt1eBsQ7uZwlOYzsqetfDYyy0/51tu3ZMhve+bbJ/xQ5kkgECZPo+Sh7Kd
f+Ss8zAD2yiQfRlL85hW3baaqi1yKH8hj7cf8WoW8RlVPwqUiyfsnVYBQRfvVIfbRTVhCruc/9MK
IqdU69Va6eM1/DgO2jUbFZ/g7RVul4+GyB+Ndaa3MPdck/zx2G2KTbLrdtpW2piR7JXIIl1AGlbK
NaxMtYd+SA4RswwJEdpSz0mz2t+ESSiDk0lCiygITnVYNjXryefknbd7M//BZKCXq0sYpuPoJoWy
lybceU1qQR+imXEZdakb61/RT4R4mHT4dXX3PpcRgYVLn1fjNKG7NHnt0dxTH6oS+HhQ/FQ7Cllb
V46kkS0pFDypkRErhhD0KTV3EYiyHVpot4/eGvL+lYRfPJT2Z4I8NnYbLxOORN3vuZ65+fReM/Tq
07fb60je0Qf2/eIzJXHV1BlBqa5WDLKTpYuOKFDrEm7Q1QB/8TTrfl6s0hJEO9ZiFcZ3DYRDWd67
VhnjUJTQP5MstuZrt7ZufeSLxeKkUJWMIgfqLMMrVccflPyULXo4gZ1hlXNQaLqkZLpez1zUTMJR
n1B26lQxB7Sx610z+/OXFNCG1VsMMs0QYMnk3dw11/jXY/6zJORF/nxMng5mV/fNAEQZ20JjDZZZ
8Fecgw8u/VZWP1098RerCSfe7LpUV5gDw2aMF6v5flnebx9E2QLCge8yVlVqnYwnLYM7NNyrWKVK
vqnrKeTFQwjpG2ZjypI2OIb6HR1c4CSnZ36EynYIDfMDeSoq9MGDajcd/w9pV7YbOa4sv0iAFmp7
1VpVLru82+0Xwe1ua18pavv6G/LgjtU8dYoHM5jB9EMDk0WKzExmRkaMj4kf+Zn7757WNv8KVSCm
YgIpj9s22I40Hlv99+VdPN9f2CyRO/wytMZ6U66ANij8njz3sq+Nh5X8FtCjPOzUz8xU/HIGpUYX
ORL5FcfPIPt1WP3GFtu9/GNEn5RL65JaKRO96tiJWbIPrV63NAUpwFej69IlWB3P5q4v5VhPlDYM
wIcC1XwZtSDNAq30+NDHaViWcGrLnENUK631e0NR8lvVYopjpumjlrzoQLzly3NR7koNHV5Ue/pf
KshBlsn07B0Uu0i+64LFbqC8QBePKT+qCX3EInfroXQK5aR0r3afO3HSPa67KPdXJHtabKSR8+RS
NXepQhYHEEWHQnajtlSHqE9j1t6aUM1RMR/UkRcV6J0qxmSiBenLjCZhROMryFJez0l9r+jRawkC
ejXq3S7ZKyoFmwmwHOjcpKCC6PqrKYdiExKg0Tg24+zN6D7XQFiBC8tXdf3h8hc9/77cHC/urRy1
C2WyHg+n/hWdnB0N0cY4FM+Ln/kS4DkCa2fDxsYa51XzNEaKgszoBJq9truxFJuCMr9iHjgMC08y
7JCR9DCryQ9UnFFaWfad9TNr72sJD8AcYRM9tUZz7WgRhJjzszbfv4x/ZzeSORXIy9VTivHzeqi8
Im6vB1C7KK3imSUGudrMyyzjUZ+sVODGzsa3jW3OFctlQeckMtnJVNlNNB8ivIFl9lHGh66PrgtR
hiC4xV+hb3PFinlJMlT017mNFm8O2bGb4PJ3PpvrbBa0/oKNBWOOsonpEO5Thz6USbqL9cip7fZq
EOUhZ7OdjSXOOy4R6XV1QRTLGoi557/yIpCZInB759sfGyuc3xv0SksTDZHZHNT3vJe9GvIfBOwO
ZVsBbQG3QkAs0fvM+kgNMwD7ppeVpiPbz13xKxM26USL5nykki6s0w2JIQcCBhUs/Azd9EGaBcsW
meFcg0oHE5wxCK4m692ZyZ8zUYKkjV8vHxbRceR8AuS/5EUfEFSQkTiWiUrT8OOyBcFC+HdljyFJ
Y+opA2PjFQGqCsyBsd2Fl42c79p8HxL+bWkoaT9maMyeQN7MPsnn4kXPGJlD6wiort7JQ9Ag+82h
ZD6xoJkryucEd45/co4sznNmwrymgVbeeJniwKjAsyVyVudhdZt1an9e7jTpDFoOGpIAlOxGNezY
w5SEoG+s36QyYE95qD4UNyBcBoIKFOwTtI2UJ1Dd018leKjQWJM86NEKu0fnUdCb38U5nSFl5qzk
8KIkJKAHADhqvF+1EAmAJxlFh2jddP/yRxec3a+m4sbRQWugLEoIJZy0iAQyqM1kqfMumzhPmbdZ
F+d8rCqp8GxUMNgHaft0pm6P2os1PJoZeE/mzEul0Y+X2G0wZmUzy9cKYGu197Z4sGM7kKFcY2W1
X6Pt01UgFqQ/bSoFbUHv7SzedWWzuF2l+zFGdy//cMETyv46SJvNSVI7mxITT6i1Y92ApfG5vl4/
x+DbnxK0MX2RDoDoa3AOq+njrqxLBDZ5UoGTbSBsElxek8iTcL6qGealYkYOqbUcxHQqGASAN0sU
gZWz+QA0YzVL1wiR+e5rWo5zQa0RuYgKJjxyX+egBB4bb1CY01MI8UpE8K3O7tzGovrnnZ7oVNip
Pqingu2G/DUxRC+1sxu3McA5DajLS11KZxSEpYcpLvwi75wuEdFmiKysy9ycuNGo1L5r19dY/aOd
9mkuO5FeCvbq/LnerGX9FRsrkqpjPrleKyytDlGdBByG031W6Y4x2r7aL8cYgaybTnlBvDR9Yv2M
lKARTeSf9febX8G5BUwjLJO9VmAstXbqgmWOXfjqAkVxVghCm8gUl2/gOZaNM2B9J6UcnT7Bu6eY
r+SZ3ZAsF5gSbi5/h3Vr7uoCGICYLk6soqRk0mjfxu+j9VGU1Lfj94q+1/29VVVuQZ+TMXr6B3d8
s7HcHc9GjB2D0cU6TQ20pfS3BhNm8vB52cj5d9e3Ff69MYw5kXuGG1enYNCcCuxp5VLkcHX73ERo
g1k6GH7H55pBcE657SRRR3v9aP/x0DahpEd02VI1HiGd6nQ0EwuzwTQCvqKVXOVG1n9NWuwWijAU
rKWrC8Z4ELMtWUXbJaV68sq8CxVLcaescRTICuWgUmD9dWqMoSBwKl88BZescu+qSYVUrFVR65Qb
0pVqDi5dh0EqSRp2DCpdjqKB35SqS+/ZeqsF0QIgSD1+1bRROqja8rMfc/kgpTZwXhIGzqQEmuEt
GD0hyo6CNIC2TjqCHBnY4NmdM22vE9vNDLvbZ0ZtAA7QOrVqHgyz/20ZieFNCgv0oQdfK8h+MxMw
P6vMX1QICkJgVv3RGHrnmRmaNyBvhCpqFkGo1Ozb63kpy11WDo276MUA5pFlb41sceYqWfy+Ysdq
Xq7yqG+dTplfWIakzxqgaxBJuvbIkhYijVlpoOtvmVeyofmWVNeBnmFMLQVqNLHDmOxxwffgb5qA
URza0Maw50lXAW7MOuVnt8wP1ECK10uADttIZFPdLxkYYQ0b64SYQg2sTXnPpiaspezUAySI6AhG
aK0CZcUMzeQ+j4LShHYalIVZt7dAe4yMZdoVJF58ObEjaFAVEDEdvGaywqXvwlge9hAy2hkRmDhb
m0aQTNMt1FwUy5H65oYZEwTnILcdTiXVPUCejxZLDjU4hEYp9RNN+5WVMoTqLfpsYLJh7BunnABn
Klw9JV5WMRc0Mxn4geprEum7EoRAKa1epeKHVuS3yzBSh2q626vWvqlyDNSVaoMO9fSmLPSoW/QJ
JQNvVqNdh3cFU6jkWEZ1THMIiycd6jldbIR5pu1mTcPJ0Xy5BbuMDVENT23m0Y0TJXfwtPw9WyhQ
0eeoG/x/5GT+vuMWFw9ZnFbGAqm8r4oyeYr9dR56cdvb+vQ/ICNXx3jhuvH4crMraoyuw6O0vvSA
tm+FC4e8G1npC0BZvhlmu0YLp3dgNHs384trEYBM9AO4kBjldGSV2YIWba4ddfk5xcAIF68puZPr
PFhIfBgqtr+8x19iVpdWzQVHqHabk1lZyomY4KfqWdhXRecYGYlQT8zmm5pN+PzVyJAqYHYUAvQP
dGre2NTtIqX3gcvywKOLOfHihtAxc8CTWTmJLT1kfR8AGubWuv2S9PmjkWQ+bVRyKqUCGr/6bZ6i
jGkzZ0BHoig1zKcczO5JY4KS7Pnc8PsQcRE5T000FgHoOY3ma0+eskmIFlj98KUt5CJu2WVFUSlI
2yrlAyocXmG2L0Zv+nlseS3y3XE8pJb8syiMJyYq4J9PGf9eHY9kL4BhbhrUIaEdgdkZ8NjL7V0k
ZpMUmeFCEVNaqhUZA3WQs7ITJGAJjA/40M0OjNufaGqG8U9TE2Sqgi/HQ9abSVfaoYN0gQ4Yug5Q
tM1+XD795zPD793j0vpEjZRCmQFfHIxxLwE8aceRT+zxGpSSgsWIdpDzZdJIVVbn+FBK+t7MOboA
eAj9o57Vd1Jkrz9ik9qDDDdNBouqJ6O9z0EENw+CVZyvnmwscD5qyAY2ynr9Nc6luVPqlPdYR2j6
SmiclPA3Q6bgtmH+BN4I1w6N3Si5GJCrT91deUJFXuC+RLvKe6+o7wY16QBU0A7d+Gx2t/YoSukF
yZ/NORC8l8xZ0hGFFqq4vUSgAIMSOwSy1LG+Rb3f0fvxZu145EotKGGqwhxQ/fOLmgppqaxU7AQB
dgn0cxjdU5YU2QqInrRlBu/wUJ3GcexAKjuNDlVQNyO13Dities51qy9L81VPXIeFJRWDIiR2CDq
M7sBwGG9kQOayKpLzAXKrov1AGthO8hP7WTe5zoGxq18P4KPkCJLZO10TyKyG6ePqNIc1UY5TH3O
lrspfR+mgwoM4dISh4A4u6ww1KL8TAvJbSvIN9KjlIC8QInDwT40VuJY0BSOyttkOIyQDJaSymtR
f5514rEohUQEHr7JY5Gd5vFnWb/O809JApNuDCbBsXb7ygTjnzenUFqoULEunUmZwZlBA6Lu6mxy
FAUZSfyzlanDIOZcL88KCSi9SdLF0cCSb2SRQ5pDr93TYnSZ9pOad/EMtZAJVRHo2CnZr4kgxisR
+mzasWh1tFRiSAjcjcVD3j9GehTIKfUMg7mdbDi9vLymqQEK/QGyo5rflW3hozAcuxbVMClL8TXA
69hGN5WW3UUURB9A+KZs8BurutP0fLkr8jcjv2d4K7LxSbUOdarezegG9tWDUvVBliNpB1vfMv5k
GL6ttMo35caFpq9b1reTsuqOdl5ZNlCYVr1lCluQ7YAyElwjHaimXmNsYvmra0A4ueB7yIoTkxNB
kgNlU9kuXanqQfWfuaD/dw08cQjOkqTfxzmY/n9RdfDGeglZ9kInQHWTn+14NJeDmu21ARJP0RJE
KXOaYYes0omgL1Bpz4a+z1HvIe1Bbm6ZQQLbnJxOvSmXDxrBIDgnFHQgFBTWGvUqqYNIKrwO/3tt
HQuFCG2rHqbyISXPafXa9KesOI5ThEbp6Mmoy5YzPi8QjvEpkm5j49kCW1hZL35s9m6lt06qXRPt
OtV3EYzl+FaKFELXwc9xUioUbiSIUMf1XVNApTVWoD9uIXHP/JG0rpznISYQXbsAUsdE798iUD2G
9AHk7QcL4mQgahmb2ZnlXyMev+BRLdL7KCeOmUOjNNnN+N75rc4agTMQhUMuzeimeDTyEelhj4n6
uvLyQvMuh8P/Ur34/3iI0t2f3iaSGpUZI7yNfFBd6oyYGcFkkH0HchPXQKPNmwXOdf3N/z11Inyp
sJpniIJAvOUUy/MO81mpPPuTQW5yswktaL1HlhKY4D25vM7LO0n4QY1pyeppjJGwlZj/VbRgAB3h
ZQtr3OHXpUKvQlU0wOQUfgwtZxloP1munqYSuBs8lMH9F4Aj44CWF9TSG0FYPg+Y/Q7LJpfI1DEG
y6SiV09tY+GlYLmDkgStpPmtAgQfXGxRk6BKXyKkqQ7KtgL7gjDMj/9GSqd3QBEgDA/vY/cbV9nV
MUh5eU+Fi+SyG0sqbKurkHvUoNVR4jfZWFDlMNyMNu7QVvvCPCjRS5RX19KsHC4bv3xkoBH4581A
EjBlao0NtubThNbQgkfSZQvnjoy8+YTr329ytwTcfd0E1PFJAm9vVKIeGt2p7Nru213LBFSB5yv0
/3/PNZNLaUg3yy2xsJppubWHxAX1kCxnbjQlxxhCHh0ytsuLEx0QzndVDao/MUUBbSnfCsioQ7EJ
c1mTwMr5Hub3Hlqc/8p0S20wOrFmp8oH1QEIqUB7HwGK8Y7xpIBcdU57HPfdmySe7RWcEIt7Ii0S
1MzrulwRdyu1qwIdrOoU7fsr6IkAMItpN1HyK3i9WOqfJ6bvpFKV+/XE6KpTW4NrWFKgGs85CDgu
f77zKK7NxnL+RaFlKedKB6Dam3FX7acjC5HkhxNOqKNdA1T4vNI8T5kz3wssr4u45EnXbd9cCx1l
Mi2b0RcmmA8nbhUkAfSLUAXqb8pACL8/95Tf+m3OxQD3zxJ9xdF2wKdl7eOA5vci5948Xi86SI0s
ZJPsR1asRdYk9gVrPRcNt9Y5JwNd3MhSF0SNYh/vxmt12oGkuH5K0XQOBl/zbci7n6raze7IVXlC
Bi3wsOdu6dY+54KMoknaQQGYylaRasaDm0DRsNbfBcsUfVLO++RNnqtVBzzDKhWY7lAiwj/y3gw1
X7oVtbjPdiq2i+JcjzWxBrJt2NSVRidxm9Mq2rCEZggCEoA1vMuLO+cFvq2pfAalt2oEUhpgWxK9
9JZmF42F6JRc3j6IVP95I5q2mItqgWr0eIcC7a59ih6j3UpFk/nxSTTMe/lIqHyqVI1zQ7s6U09V
PnoLjv+SGU5uFbvL23Z2PHy7b5yDiWWkYouBr1Qd65v5plcclMADLQNoHhBwDxG3v2nBwQqatKca
rHuCk3927mZrf92HjZspKbL/NIUqKpr9B/oOHVbwQZRuFHyhXu6LXROKjsrl267K3G1v7N4iGIv/
Cy+t7frdGKxjcSKfdi6v2K6Mu9Sgxi8aquBE6ja0GGbUSMBrV7wyMM/0qeAzni0PbY1xV7trW0ka
CdY0Bcntgv9CFnAdvkbEP42eeUhu8mMKNhXAYPNwgAanfmeGELXzY3BR/BCKBAguvyrzl7+LUis1
odc4ukvQ3ldBGa7kpvEP9FVc0U6LDhHfFK0TvZsUCc+nL34hoHcwLXbIXePHiuEBwGYHcnkRp8i5
JGCz4/zMI1FiOTVBJXQaUQAui+tGmzFba3pD93T5igo8wddWb26Ihgy4mErUSnMg9tK0dOPxptZF
yzkLid+uh3MEWh2Xmj3iBFF/9qsfyi7zbNd+ywJ2U3hl2PidsfLCeOkJvc9D1TqtIDf+gtP994xD
5WccY60Er/WSrsN/ADTfEl+7Sj4axWmvpZsUtDiKb99lu+F3zzxUP0bhZMP5jdY13cS/sm5w/h0+
GJyvFkBZ/Uz8cdqb+eJ3k4iP41xVUwXU4/+trFFm8znrpTXzKoOVxn6vqqDLs2CGri90cJ+lpPTM
OUc1Ef2EthTJXZ8Pkd+WuS88jtXYRBiDOWkMZHYL6D5jEZDmbL66XR2XNRZ2MskJEFyn5jV/Vg9R
OOybAGNYvrrXB8842YfhOj2x3XJ7+ZIIDXNxRKpa2peYiD3pp151gG6ZV+bDu+kKTVKU2GwQQABQ
KD92T+hgms6/tM6FlF7uotqM6V9tmmG/SsO8RHuIgyxhuUer3S0O81Xxm0D6QVSCEJ1aLswU2pKM
OsF5GlBrHU3FWfQ8kADHuLxE0eHhAkzW2tBhb+DuJJZ4FXRuhsy/bOEsEHN7driY0TQsz4wWqQDE
WkONudNRcdZhJoIReYQwzD2E/2jgcmOTB5gUOSmbBq3103zQMPRzAt2WKz0vruJKhwxCZrYn5MQ5
n0b+fQ15MrwqSUajoDip8XN8X93mB9uXntbJ/N5NDv9kbny7Ps7bGPWko0K1+jTW700bbEODETL5
9+VPd/ZwaLph6KpprX/86dMsScoGRa/JSaHFoRzlwACg4bKJs0UodWODu2IZ06khlUDsx4rsQRTj
IS7Uz85ow9ZOTp01e8MCylMi75TRfh/kOLxs/+w125jnrplRWHEvmwvaiJilMq6lGiwwy/1lG6Jt
5O4Y5nhUaDZjG9vlZHXGEaVswS6KVsFdsanJSF2qFcEL0CCHCDzoli5SSTqbXn/vFH+lUrNhdtvo
K8H9OhfU73qfBOpOdLLPu4uNHS5cd4VeZ4VB2KnsnAZRJgnkH/FaG3GLm1VeZr5SBVqkgu9jcpdp
tgoT4zYAJltVf0tRClj0x391AvhyciQrrO8p6I/BQZ4bD0woU3x2JGVzjfiKMUXeCjJDKQFHVPKI
AfPilqIIIPnUqwB3N5wCfRivC8WCG4KjZ3I+gspLZQ0GJRCMtRzV1P00LvZ6J6pxrF/9P5LIzang
3ESaNUPdzzjhYG8H2Q0trmheHwvzJStboObYYYwOCXmYx1+T3O0vfz1tdQKXjHNOQqZdWrYkg25k
NLgj8PUV1e4qEEscpAG0O1I0P5Vk3iu6fkfK8QdoYZte/aS6GlaVshtZ6shghtclZIBJHii6/TCh
DtZF97H2qOjxsVEmn5pxaMj6nTHNh3qhV+1SQGO83LElfS5pabhaJB00Et8X+WQ7cgbUodHEovfm
+a9pK7KigksYJFR/enyJMkObWrjDsgyZv3jytQZ5x9xRXiIMO6NI+Awi0i/2ptZX/OYmQoP3tLLc
5Z7o9Xf+Vn7/FO5WTjmEWEe6Bp9uwGDVvgVG7vJ3/S+x59sElzlXRoHaGTETyOWWLsvKKyMvfcYi
F2GGqPthUb1mNP3GyAMwOAgiz/nUVvu2vm7A5sVQ1aYSk2FE3zis7DC/l9lR87JgTYwyPWiP+iFO
/eFGBvxLOBpxtrKvboxz17aPAWeI5Bm65kGKRr1fYJodbTUJUE/I5SyQiS8DDGV0Lpq0+o/0RbDz
oo/LXecYMqJjbrTkFH8W+wmrv8oeLAC9nKj1Fhe97DIoQJ8oBB6Lzjd3k6WmX+QCg9DAXamHHGnT
EZBad93ydq+FowdglHgq6Kxi6dY5cwmA2g2pNazhOTtOyIHNIJ12HSi/0euXPOB/1ad5Qf3fABcO
CdruoD1l1u0wXTdhInqmrrfmkivjMoVuiPU6t5JVdhsAC9kHV2vQNH7rtfvCz1twVQq+9LqjFwzy
LaRh7iNbMrD2zrPClXcdVFK65NY4Z8e1Ejm9QZtPXifgRHrf58tH32ecp77II7kbzcpI7tih2RMf
9Ud/5csimKx2Coh4GYF8hfG/ywsWnLAvfOjmVhuLnVfEHPCtoXsBB+uAjc2p6cNlK19Smf+5rX87
D14eG+hBholzxPuasHfa/k7mYhdXyfWwVAe2lA9aQXepMVxFo+Xpym0aPyQKaoJkaHd6PGFaY3zQ
I2lfzyaAGAXcvJW/6cAD9Xp33S760ai7uykCYCDOPoxOOui6uq96+oulYItDy2QxoLcDGdV5RMU8
M45WJWlX2dAwZ9ZL9Yot2q2S263Ta0vmzgDHQJUomNnwUTDQPqTAIjhZn/+jRO57UzivYsTGMKYx
IwDZGL48v0p56V3e9/MF0M2Z4hwIcAFzVxU4U9TXAsNNDwQjMKhGSiG6Z7KQuF50mjjPkeul0pMK
K5Lid1O+l/RV6UikjPBfUu7vfeOcwlIT0mgMZ3YI+uOshsPjytANkcU9eU1/EQJ0ttAvrL/8wgEm
XGuZqpNdZCk2cm3vTsfJ625Rj3Qlis2MHACu1jgQNG50Az3ryx9REHwIl+RYIwiJqxyxD09eQLF/
a4sA3HC++/J9SnjNNgzoLeZkY0MnDN1+SrXzxTkGber+Uzvkt/0NRKwWjJp4q/BT5Yo6ISLPx4u4
pUlKVcwtgb4IjU8gzSDxBzyWTz40F2Cwyul+UwmMraIGumhj17/f+L45HmuVrr4PGGoH8yMNiDUu
fzpR0vQfIsmDtCyljJfUkN4PU/KS6UBTjgq7si0M7+Bq+tRSXyhtb5tMC8A38wB5FlDaUTBop2/D
ABj+okOtdmwFgU5dk8VLB5pzPnZjEBWiVysnMoEc9T72LFcN03egS4HgdUucaNS7LAfiUSh+TUhA
gtLLH0QXS/QNOAdlLGa3LBkynL58lJN7Nv66/AXOl/M3Z5tzSbUxdsqkFKtHR1WynRfNUSTkEoP0
o7NG6KrV15QuoGG9xvY5JMFclW4+6wQsWrH51jQ3eftu6B8F5m4KrUIoEFVtz4p9bHJbXjau1QZj
MMDFeZoz9cpsMWseGRhqS9LiaCXaflUUR0/Njcixn/d5GhY9FCQea0S/FCjGHHVmNT+WIJFPAeVp
gFZQe7wPKtPCjX1Z9B+zhLiHXkJp3BOohwj293yd5W9nrHOOMW6bItLXZwHkWj3z1fgcUhCcwSHe
/qXMtE5PT1BO/0V8FbjMqxZ6GxAns/bRx/S8vJMd9FAFDlMU9XTeYyLad2r+lTb/Na6wKguCfmc/
7uddu7u8AyLvyYvHtTHovaK8J1+D4r21k9GBA0hGD2iogODCQOUpcnpXN9zxF7gVhY3ks+S6mwPE
C6iNE+b2ZltP7mYkjombH1YIvuSOt9KNCrbdzP9LSW2CsIK7PheM6+nHmLnxSTTBJAj/X2j2rUMF
DVC2QCb9FEs3fX2w2+eCCV4EIhPr329MdMTIytpYfTbYgdl86JsMXIsfgk8qcI68alpv6ySTZFgZ
XdS+vtBc1+QWMoAeoLA3/4xXdfsFeS9IcknJdNiz9Y8S8kUSsN5S+355VaKt4zxhn+tZ2+dIYeb4
brIWZ7FKN+lEs/iikMdrpzXA1GvRiMCSQEwAvDmlw94KL/I+JmD03cpvniAQc4Jwm5Cddg1ZF0Ia
L50mxQspBxWuKOsPtNccE/cN5PL278v7KEgFeTGo3K5KxSC4bnkZB4pKApZeUykFjWkamJhGNXIh
jfLqsC6tjMt4AeqvGztWwXbnYVIXMKb4EB11AKaSgwjxI3KefOFcVRGQ7DrFLu6z2xLCFD0Ihcfj
/6ZHIfhkfBcKqW2y2ARidNR+aFFgmCqA7lnqVoWIO1WUZPJl87aQTM2IFLQO212F9zWtkeSkrgGV
Ry1EvRk8hV4q5HU5O2CpmoZlG7ZBDJnHhSoU8/hKLZMTBjo+YwrQjdMdGZRMP/LFTe8pJBIwt4uc
KwNcZAza3q8fMWI6QbrkHWCDz+Ed85HH9FoPI2fejw+J+G1z1jFsfiJXumy1GcjVaSbg6HNkN4fM
IeodE8ZqXFDXNU78aB+mpwrCHJfv0fmTtrG7euGNL4/aEjqHGeyuQEATcyvEhVYEvokcSOxIdub+
ssGzqcrGHpfvt1OHQvI4wjMRMFyBV68aj7n+bPeBlr6bdedoGO++bPJ84XJjc9377RoXO7XbCD5p
CKC4EmOqAWVq6tLWsX0axKpT7ukx6jy21yD7I9pi0ZflknwmJ7IVLQs50UF1lTzxFGA7KlEd4/yD
fLNILnwRs2JqNk+AdDwYd+nNcFxhulHAXiH8CPo/FOBFbbezz4aNRS6WsZyQWSonciowz6Sz2xbw
xH/55TifS+pZy8DYqp06KEU5hTWGQ6dfte3DHP2k5CVZHsdp1SnAzPPShrU6uLPxSwKovYdscher
rma+do2QvuVs9PleOT/xy1CcymMJK18Ta+nD+jRxa5rwi/kQtYj6UXkeoxDE9yjEi0Ps2RGhjTuz
udSaTK0Z6eidITqUN/nVsrO8zHSmwwCeV9mJT0IM39kIsVkv55y0Mkm7Re5aEC6We1D+BXJMX7r0
LhOS6Yssce4o6+OCLpa1ygO2VagF+QHDX/fkVQ1MQNyVr66R7ZWCB5TgJNucUxqKOcOYM76nGdt+
PN11seiunG+2braQ80GyZjTMHA3tJIdooNSO/WEnHrtR8O16X6lCAtZBoIehDSy4Q6K1ce5HL2hf
5QxrA59EqBfXZSIHl2+pwMHxAjSgz+jbQoGDkwc0n+y7VG189Z/QZm3PPOds2kYeO6lACJfRcDe0
6wahg7Tmz3+3FM7fWHFHki5BdGpzEAbFzpzdd+PjZRuXj7jCw9MbIKcs2mAlBvTLrak9Rey6aLRH
q9ldNiTwE4irf8Y9WdHBXtIiJPRo8I/vwynFbYJs6hFEs/1bdCNEcF/2iwqPVKeT0pqZPSC4o2ll
HOKr/GqenPxt2KUoCxupoyLxcmpv3oEQSYimWiPcfyTof18xhdcPSme5MiILJx2Q5708YTQ4YMP9
mj0PLlxjcWwhGPsjZfv/ibrk7HN1Y53zISuf4UgnbLY1eGtq27qRV12Vr9K1eVCd2RElUucrDhuD
nEdJhkqahz5rv/gg8t2oe4rTGCcN5ojTyMdlZ7rAmY/H3p3AyLQccuvQ/LbVgFkOtGx//6Pm++b3
cI6mI2YRGUCen1LWYFj6ztZVgSsTLpnLcXIo8naKhWQVGk2FixrP7CseaDBid8UbgCDzGgmdN6wd
0aC7K+7ml+EaI9fQCReVy78KgpcOG+ePWLtkxGS4xb2X3xggcQOnklffd3vpFBUeuEBowD5lt0LV
jbjxLikDzc4dLQBpD0oY7xTl3X6X77Mb/TPC286GoHr7geZm7TTQzHkH/mN4ZogMljuqXnZDa8cM
IUN0JXmipYj8Eefz9HRsbclGZDKW8thAMyPXc/A85l6U6YKioOCG8uD8QUq6aGxxQyUAuecPSj5G
CwRS91X8edn1iQxxno/FvUSNCQlLB2yqqn3khPoNrYMujZ8iaogeUZcjoPL1yNo8MGIQHtTymj98
wVXp3la99jBdpW7vV8VuecZlpEgERV9O8LBRvgLAxm5v57PeJzYSQcXrNGc8xPeLh6n0NyCdwRFF
HvpPeqT7MpivVqT+5T0+/5j/vvBfL5KNdZPZjZpmWHX0BNxP/oSmNSjm0DCHahtQCdpzHIXyo5im
9jwGZ2OY83wayIur2MSySTgd9asVjDEGdD9cj8KhpMvPVeUrrduscdJSQqQZTm011QTDTgtBF7/7
l77zq563MaObkUwKHVvZSYMfYTa9qKvg8uc634TZ7BrnsaxOylQ5gfNM9strvbg5yps7K8TJeZhB
pRoQTy88GVno8tagMuimHrm//BPOlyU3P4FzNbQEtIIlWCYJGzukJeAd0UG1Magb+yuSZQJktwqR
J2QQImWCdOhyIqx87c9mjyF21DWYRWpP6HY9EfjWJI0Eeyx4hCs8gbNd921nVnmLqDD6yqMGFsZl
B0IVzBuMiWPnV/Jy7MRayqKlce+zgRRLYkCNEo1x2U13UCCrnOmn5AJ5iHZx/dD91jKBKxeZ5B5q
9QDIX6phN8u1aFP1EmbltXfBeRGEpq98YPPJRjUD/6KM26esj/8dqGOwNE/ywWGDjK7DTE719SIU
i/mcx199H1WV8zGqZAJQvNaxB5SXnQmoAlTN3chH8bdwgAWCDlmHsXJMYF83/uCDPed/UCITeJ8v
XufN+hfVjkBmipxyPkin8bk6gunxoAVsbc6D22wvP8zB9Iw+RfrxP7BhCzLar0HDjXUdbFl6RIDe
Ht0vWXD9+Jc8t3JQQEyJ4T1DgMU5P3i22XTORaUaRkBntEm/6ioZ9SI1bA/gNMrRsZTczo8+QLt+
y/bmu/kbEDBWOf+2XAcujj8fTaZUF6WuIHUo9dkbDbjDanEriGYLzrbg2/IKVZOi5rRcH7TA38++
ST5HEO8sX9hC2wVRE2rP+X7qnhM1LEDuVYWFHwfsH+Favndc4xKlWENBslC+Ao/lZ/pb1IuIXkQ+
UeOcUwOSl3pR8VGpP/pd6nePTTDtWo8e09RLrujD/5F2XcuR29r2i1hFMIKvTB3V3crSvLCkCcw5
8+vvgnzLamF6Gj72k6usc4wGCGxs7L3CP8gQBIGDh/HFkWaUUkhVnF56C6BBBqrkodugwI/oAXXA
4F6FgGTsi5qvgqjII/miJNa7uMdcma1CGRWAwsorwcYRHEsexpc1YGn3Wl1jPfsnIh+KV/bUZO3l
RV5XIXp6InzI5e762S5hy30WCXrLMCOolkJ6YoWVXFz41WZHyVPxIqGdw5C/THpC3/Sn1Ien9fIq
mLIgnf8A25+N34Y6FNgkPHVHZ4CuBx5PxognCuQ9TNwDslvcxgQezIcuhc+NLZr+ZZjO2fS5sBQs
szVPMsoa9FuPK4D9iOSk3cIK04VGA7UXm60/SL/0HugPMMa8bBvdih78or3FBSaYyHSjxt40wfRt
kicfenGCMqigGUR4gF2+DGHUqrj0RietkUigJjkC9mrY5nZ+kNfC94tgK/OoujKx4njSsLAf/CBH
fU5Xxh7AFL/ZRp7lBoJ8QmMf6sqjncfY1XEQhzn7kNkI1yUC4kQFnd2bFOAc2AGly6mX7mtAvZjq
G4zN3IIw9befYJG4mvlsJt+msnSMcvbHYbfoON0Bwhld63W6yqO7HD4JnQkxlukgk6MZvHQmuIMt
jHimF7hQkfhQJqmjgi+ttS+D8ZRA41lvHLmafgykhadqd9fAmXMowMxvjXGNrO5RcJBEC87+fnaQ
FimaI6VCuGf56YTd2/9kjnRka/jau1jP92IYprKK5oxKNY1HVUldERlwgcezRitfChneLN0MQRNr
XcJZ/frUWD7226f9HIqHQHWFMo80QhFaryH5pyV222/LYnN9kMsH5GwU7rocjKxp0hKjTH7SeYpX
r5rdsF1MlxGlgoMk4OhdfjCdjcfdnVNidd1oYTzcY+ENWBes3IXHvYa+cAAR/VMECckDQ4SKP97l
i/tscH6zpPCFNfuPyeZveDB2G7Ie1tV6lUInpmwxY1Gk/SgAXfuKLAae7c9UCuRpqvGqIFbm56H2
RoraC2LTkcqTkkHFqZphBhVB0pcKck/hbLmEP5R1OcqXSUXsGz0JWADynqNYjkJc8JHsjnb8fn03
XYxGZ+vL3apNOUtJluN0hIp6SIJdwbwmIhluBapftrcU2t7XB7x4g5wNyK7Zs9Wt0yGJRwaDkEr1
JUEMCzPZuT7E5T7X2RjcXdm0UjQNElSKtZXUeib0mnrHcEKvC5wJEnGeVDuwmu9uAm9ei7IvUQzg
bkhkKLEUKNiwEinugkyFwCY5lKmInf5xLV3ZpTzGaaEkSTsjqI7UJLJP4MRqDI85SZ+kOT7QYVVl
7336Tum6C0NPmXtXL39FVN9YNF5rjb4v4vLQz+l+KlctAnDrz00GiUWoqi6tkyfThlBs9VCFM8Bh
rjPfGvNd1J6sbFjnk+mb8VYOyKqpyzUNc7vIoQ0L5OlS5Ktk0QVYP0EI59l9ZlRllj5hz6iy+YNC
CUO9mQL1WZl/Xt84H8+Aa4vKhTop1K1YUaP6qCbjHVRUD5L5U6qkdVLcRqTd9OUxgTJ5cRotDeyR
aWPB6rAkt00H004jdlXldgh+YVFH+GfLlkOTb7EUejW4aGX6PsM0ylAV2CumcPU5FPOPjsiOrHSi
KHLxgv3c/gYXM6XZaDp5xPZnyIBh0x0jFw/XX5C7QWceGgIiyYfLRdizAbmIGZgQgrJi7PkF6vB7
OCkw/I7kFbt0X+5zKAoDvZ+6olz08ovgbFguWkbaMJSjimFbL219K7rTm3WzAeQEOPXkqZ396IB8
2ApgK+WzUoH4ehJtTC564knSBCa7GtO022cwoE1q6MKmeN4FolrX5b7T2Wy5wJmqhRT3Mr4qfNkG
FyV2H+Jz8LKAIbdrHsIEYGrFJzf1KdsyhoQe2QkoGtWtuC4liq888FENCbSnWQzPA+1khlDGmY1V
G2qrNklWYVGcTLIx68DRrMmtoqe2ZkarTkUkuwvvZiqIDpeLymcrw4XcJoVAfDXiK7A2WAZ03Iw2
GKxO4EFjp07vz37zBuHflewDDaPAz/7fqb19/gIeKhn2TUTJhF+Q1ZU95ndDI9KTEVybPD6yMqoF
HiSITEjCtgDP30iO5qZ7lMG8ZmUBsFE/X4+FogG5UJjMaWq2KV56ltH6UBv20tG/PoLg8PDiAnHb
xn0yYBcRNVn3RHMbad7KI4EmzX9MYXmVgaTWpaTJMJkoitZJqjt5bq2jgjgkqG7koH1KVHQDUE/e
amYOt11rgOgjc6Ja3uBsEu0WuTQcquct88Jxry/D5Qba2ebhwhj+i3NTU6vC9h3c9i6GQgBaEYyc
FxyrHQTd3XnDvHz98FmkcSXI/ng1W33Gnd2xt5Ey1sfYlJ15fIVF6MMAqav0neDACuZ6sYhyNlcu
iJUyJhqbHSwy9sZsQ1bH1X5+mBtCMBu0PSS65UO1jbbwsxFKMgmuRV7slsyg8iwRJqsfK8XOFl+F
tB/joOTp3oKcD3PWvj5d9uWupBMmF5gMK12y0UAlLutugyK3kymziSUqn7L/ypVReKZyO5cB9B0w
LzXPtkmSOIvUraWxeyLpgTZQ92u/B6oojRdMjUczS2ZQt21mAL+f3kvt/aCDrhuKWlmimXExqIN3
URSx61VRV2AleqEqOxk44Char3VjP9PFzepJ9HoQRD7KpU816SMwSykEQjfM4USHKryT7ZTXBi0W
6s9rnAqQZq7vFNGY7O9nr6LJCCYIFuEbwl8MRt7rrIgero9wGYj1efR4W6NQydKOdKg7sbclFs6F
Uj00CaGZMO9Lv1//O62EswG55CgtLDg8yLN6zPb5WwDN3vkmhgpi50E99K9qgQj7JdovXHTp4jJL
pBrPZ22FOsHO8kaf0UtEjXLBxUW556Uyh1EvsY9FqgzW1hZ6Jw+zFb5DSksUL0XHjIsg6dzqUVPi
bkAx9ADPjtV8Mx5YqVdzWwap1mC9I4Z0XPRqVT4/HY8tjmRV6etCVY9BDvupXjPthvbWIdMyySXz
7Gi17gXNBKM0gvph3jxPi+HHMIjGv4ASo67cLWO/0tLyBh6TBlwulrcerhfWaLxVqGI7S5C+awoa
iHNLdLte6mkld1KykonqGDkeKelDN2R2YUjraE4kiJrMIN8X2DxR7Olm9W1S2x9obOerQiPzumjn
zC0C607qp7uhrw6kKdwWYG1jTMEiUe26PxGjR7CQdlrdOX2Xv01wNVPk4ThSOFmE42aACV6eNDtJ
7d1c6r7JiJxt/hJab9U4elZewHDvlJvtpmqhyWzc0GC7SL8kiEHT4VT1PrTZ5+oB+YUdBz8r/Vkv
TksKdu/rDB447dcjLDSyVZkeVbTkh33ZwCijpSAc7DMp8gdgxxTlDlmX2xDYS/SQ6ZMbGyzYvEqc
aIYCLdDVZgbIwl6a7+L4Hq9uP0fsnR8yC9D6QLJLgjo5FjcEIXQJ/aI7RMtqqZ/HJnGzBFUk6bY2
3gO81EG2ID44MCIwjuCG5THhhE7Emgac+NYLoe7qjDfhlvWE0gG9GTSvHVHYvJhOWLKhyVS3LJ0n
PMoER0MZcMFWOIUzJBVb4zmr6XZOvy266FnNCKy/3bNng3ExOtIzreuoWh2zKXIn9T0Mq228PCfG
qYNcRt2DRKce/0FRkNVzr43LYsTZ3VBHwMYl7HmTTOax1dLDXCROJg/2AANuU5cxcb+Gre40MVs/
Qep8MUM8mzQXUgPIgqAFwFa4pE5MytWIltdQkJVOKZoMfim0WRJ9Uy661vqARnc9sLap8guJ2rJX
5PV8WNYWNFcBt0gAwNDRb6sADhLtp8tdtrPpcvG2qIt47BmIDnZAo5vC6QR+dLfL9xl1duVnvo69
wB1Q9baX2WM6mha4Qk63EsGEBKvOF/cagxBTV/Tq2MgmwwCs9bQ/BXoV2kUCiEcGHKfIduJiBvI5
c77GNktQoYZzAegHcLeKYZjZItxeT0FEs+LSORRL5BD0ICQ5+uioauK31XPbJYzl/lwEcMPMBL22
i/nA2Zy4TE5rWxhaFaQ69sp2GSVnkWESDoOuGgJV83yQE8sNjVDwrBXsX4MLE2OSdHIJBupxMYxt
ggJqWOpANWzVaLrNY8m9vqaiz8YFh6w3+9qkoXVMx9KbrdrBo1qQhFxGxJwtI5fIySRs+oFh2oE7
+lX0q2Sws9P81p3IWvJMDwndEfCf7gnFtknyGD9UfDIv15zOfgQXiOI4kIPI6tWjtEb+sa0eAB3s
Hv4Ceo5+Y+5YSvkPAEhsU16JvnytS5tr8OZGhKMOZIJ6C64oGjKLM4HKj9fW6r99TS789HHRDE2M
K2aYJ282N/i0gt0p2C98pWpsx6AyA7M6VkHlZ8mNlBeCHXkZGfv5pfhSlZmnaRZIRvXBCWBNrGmt
bGRf9YqVSHJBNBsuopBaIymIw2hNttA3CDdqFAli1sUE/GwyXAjpZ0qMgrHsWn031cQeqh8kEaX5
lyuYZ6OweZ5d8erUJHK4dKAYutUexGDA+7pNexhX6jsssT5yKKgoQg4zPpW+5Bp3ojagaCG5MCJ3
cjt0lVIdY930YXlsW1p2vL63RSvJRREaSKPR4Q47TrBqitQGVk0+cOPr66Nc7o6fLSUXJybgR7Qs
hvR1ZW2CWIHaRuuoHRgMqunPGiql2VNSPA4FkMZt5+dyI9gwH6DMKwGDLzMFRhW3A4NRD76cwava
gRe6B0EyeB2ty0PLJKRX4Qo9c30VQ+LZ03rH2rbgZ0DMHjbVgp8jPI1cSCmsTAk6hgZbiHYTExmQ
pV007yDTfejD1wkdGzqvg+VJRGcU3Rp8WQpk46hWGwTsZG+sSLvOBkcfbFX3GKkchEonf2gMyMzb
IIIV1M3ZCvwTUSnBvuMrVWNo1aFCYFlUV9/rZVVBNKe8v77pBFc+b8BUVCPN6ILTowzvdHxdytZP
4o3RrZtAFpyiy02vz/3NV6fSOoonRccx+rDmc4D66ag97QwXJPKH4pC/hoxp9KrdlJ6JepVgOwky
Kt6JeyTFWOoSdpOu1jtTN+1ExRukudUB3VfrDTVze0hFig2CvJGvXE1GFOk6K6NK+WM6xn48bpLg
UTVmV4UZcKfM3vXPeRmGcbbGXKgaJSWdshoDdm4DvuBsMwkfxlpcIic4Ll6xhcCH4NoURGDKxa1U
1gBYgGHpET2eLIUHUtVvBNMSbVO2zme3jAL2qpUaOAkG9DV8BYUCuznp6yqy8xU0VDWW1rypk52F
duqLyMeincPFIbm0pjRADf5IVfkFCZXbLLlnGIFjjMoqIAC/WV6piNpmgsPPF7IMPR96MmPK0abZ
yxDSrFcq+eitqJkNYiIqJ362ksv/uIP4SkgGBAguPCRyrAUfr3sD9RtbSyAe+oEsXMXdLgIQWHA6
RcGBd8qmAzwReorpxtCDPbDqdf0Y/myKNWUiMdA1CY/6Bt6s8AZ+RtlSMGvBOeXNLhWttlq5xNVL
52+5Nvixdoqt0ZFq2J3nTiPdCfazej015xnzeK0m/cRyM2XVk1Ww6lcMAtuqDj32e6g8r0T9HMEZ
tdhuOztAtJXDNKY4ozpdh0Nph4bIQFO0hFzkMae8iGM2pU4lh2ZGBVCD93Hm0Lp7UdGfk6S1YBH5
EeHlYllwlzHBVVOIzKs06ZIVZpJUTjeAv0J95lb1Fx+0IdfapbdMSzPfty+p5miRLT+LCum/PeqI
Duq5blDI4UBSReGxmWlLKjU16HgD1MRT9xAuQI6MN9P7AG3S3u0fzF9tDxXp/zXWfgxryoasmYqh
mB+py9l3VMqwnNtUhfULLH3TTPdIbomCLftSV9JAXpCgh1JsqkYFo6EPli0RNDs1L4ERJHoumdO+
RAcLQj7ZVqRl+duayqZJlc/Li7cpn6tFhs8X8i7dXvz2ANeSyFVB6WAYW3B5o5sOiWYoPPyixNvi
ArwSd+2ipQjwzPRKgzB3AySh37touG/1V10Q2T+oKX9eX4NXMEhL+EiXJnKuDttV9lIvRYu82hPI
IyW2frAOnWwvu4ai/ekoJyiYeu2mhvOnAmyjq90kj3G5gRZ9lr8DD5K/Xz9V1z++8bvogUxQj0H4
x1vOzOFuPfa+VAzrNnq9PtBlitjfX9v4Te1AyuDIbSLi6wAF6Yo9HtqbEPrca3IIS8ixwIdkVf8F
HjU3sP3GxbATq8EYl1MLTQZBQVVN2B1/jYxLj44OsByojfcQ+TdlGAcsLK2H2kFYwicsx+O80e+g
takAQJh2t/30Y1SI3eXbHDdxR1+qBMHO2C/dRonvtAUObSp1jPjNGGLIFYK5XO6yaF9WiZvMrRMN
v4zgJtCorzWbQL5bzNwbk8idjcg3qsZuhtzW8nTVdKOTzC6lNxJ675V5a03ooeixW+XPafbQpb/y
4HWcByecEzupThC/dlLDcpPSowECfHc79qqrj6adWt26jHWvx52eHDJ6mnpLUGu/jLS2PleRK2fQ
QFNqk1ENddtYAcnmFvewbM5v9LtlBWIq6s1gVz6OrSMKGn8oQHyOzK7as4jY920p1YwU27lqhtW1
YSGgbY1b2Dac1DWreUdgPOZOCymBzLZW5ekfAK8vNzo+fwS7fs9+RJXKRr+U+BHZELkBNb05k9Zm
h14/cdsydQ3p26iUbqs1a9pN9vWTdPlu/xycu9urJdc0YmHtq7pd0fCeBIPgqmUB8PeI9TkCd7fH
aRJ2CwUvl8bBDTzokXbGKJwiSFvLMTRg2yelMAmXMvf6zNgvvzYu97KoNHUpKfu27QzNE/k+HPV1
WzxcH0Q0OZZmnH073ZI6ZSxq6Bvr79WMxKFO/T57i3XnbYp/UEWEmvpDeeFzNbnrZoIAFU0n0LGC
JrUTpVkPy3usmFtQXqxGwamp8p0FaHmUUpv0+mbAvi6B+FKNaNUjMujqvi3lW7VpU6dsiht0sqF6
DELn9XW5fBP8/TN5hiXa02lYNmxPT5NP5J8m/RaVT9rQC3qvfBr3163/OQ4XgGtg3hejwziLDLRt
GGzlpLe1CYzouPCWqbkPiKAfKgj5PKVyWSxixU0GbKc+bKEutx2a13m4HS1Us1LRYJchxp+hkSdT
6lU+S/OC4xk+9b+Mrb6O9GN8E/jhht7jo3rac5IeRPA4QUzgmZRT2BpFN2JR+wpPY7RY81bEdhMc
Tp5IqRAjGPMc82pAhmIPVE2zIzhd9m67gQ4L8VIXusiih6Jot3ChqOoTWB4smBiIb69d99z06WM7
h1s4Ct8NCRIn6PVdPwd/qEN+blAuCk2qksZDh7dTtm826jr0BjveMFWi+N858JztFS4WRWY4EoPt
FYDiHNo8GInIB12097ng06pTu5gh1k+H07qs3VIpXJP6YJGnSVjwY5f+lfDN8yGX3FiCnLGjk435
3fRB9ofri95Aj10G81wEoRJseZ4NKanWrBO60KMEI6gafCORqZxg6/H0x7JS9QBGb0ArqnJs9+pz
CHGzsHmVpWZT98S2QqH3hSAG864CibQoRswIh1oPN4Fa35Rw6DMWB4pgEZoqfhY1dt18t7SnGihU
KZ4fzRIqmYpiD/I3wTG4DCL5+xhobP3P7klzyJqprZAE1ER5HLpTgnc9ASKnbjxV31IDHJyucVSr
fxEMLPqwXH4T6FneWDIWwbg1Vac9MBm2Cb5Y+q10SzwYL/u6e31IQWjTuCAzy2XdQI0M5IhM36bw
SNJzzHD5fn0U0X7i4kqvStkUsBgNps1tZS12FE4nSd6BeL9K526TNY/XBxQtJBddUn0MgjZCx72S
jpH8miWCCYl2Kxdbhtlc5oCJfuiA8ubF5MjDqR7vJ6FY6+Xy2d9bkWerlkY5tjPBQNoKjar+gNzz
4+KZ/cWTH8RVlz9UCD4H5HKUtNUMYowjOoA+8XMv9PDmKnYDzE1VL/ZLUSj7QyfuczwWWc/OWlIo
DU2YGBxMvy3kibam29roKjeTnx4WF97uPp7KzFjJnJ3p16Rsoeb0oi9r4mReLNQ4+8hRrkRyHq1G
BsXIokUOT63cZo5uGrlD8DC2cxD5bH3uSico+2M9jL9oDdVlmiXEbikB4KAvQ4TKoF6rZaSu2qaG
QYWhgNWUaNtuMnEVLMa7DBvcooIHGWkqVHlCPMANmv3IigrqE8kJ9iOSq8Rm7TYVsIRVpUEtYWlH
X5JNQBfzu+vHRHBF/mYBoNQQzgmQn0fhcCJKsSWDU8stXNsgW0NFowlijc5FN6LCYTjNEAXMMfHN
UvKyoDxU2fP1OV2gBtMPsKHGNLxVhTeWDaQCUHsVXrkRbioKTwVZHWyt3LfyZpQGJ57jDXiV66j0
rw98AZf2dWAulqpQ5oq6Dr4A8ja/A7+p28vb0TP96r6EQ46UebJPoTnvpCcCKXjdTfYmBC5FddML
SdzXn8EFW60O5jbo67+oKppTuJCf9wePHd9EwOq6EC2+jsXFWRJV2MwzaNgM9py8MOTd9x5lU0Z4
Clvn+gJfeF98HY2LuibRlS5YIGdcvEB3oTxEEPgYdvNr71dP2osK2aVQqPgrmiIPxtGbyQrThrk9
3KPovgq3rU+2ATI7VqAVwbh+PyJfZsjDcnDm0qVvOny7ZjMDBExMsiJ9KvpsomG4oJvBqNCkqM4e
4/SedKfU2qlh4JTBLy2znGTpXDMdfAkKFUN0N/X3gfxTGZfbshRlHxeauF/ny66/s+gf6UaRyTP6
J+ETvuiw72H9G6zN1mYOXfAw8s3RFnkm/J4bfB2T/f1sTElvU22eWzTnI/gCZnedRDeCjfp7evB1
CC7S6aEhh73VMHRV79XAcEAFxzjJGwh79i6TzJNc2LoblbD1f4FA8nVkLgZFc1Ck1MR1Wizku9Ud
+/x70jX3mfQ6d7UtDbqrZMFNq6wrujWaGvqdZSOIgxfsA7/+Bi4Axb1FrSXHiZmW+RuF/SJkqYA3
u0niEgT20ekgpEKSJ82MI0cOOrukD6X1KFu3iTxsFlo47bSBhpAzpb2XouKmonyRHZb2uwFpC1pE
2xR20Y6i050sU3gCmoXmKElm+cBB4/+VS7dKEdw0XYfyshb4bbGxTBja5rmdyuYqDKH6Hg1gaoI6
iDpMhi2wSMm73liw2pGyTYR2lmA/sMD0NalgK6Ip6PmowKLxhZGRqh30w2JG60HbxclcgDIo9Ybn
1qe27hjvxRqiTF4G9F0euIZQa+Hyef8cn9vybZvrNABDH47u6HN0ygZyy0q/0wYFuQteqeVgmxGs
tiL8FfjlCbBqosTurLyjSuQKFuPy4fj8Mdzh0MxOMUYZrLTsRUX5a6u60KU/Ne8AqTa2eTvA+1dZ
G3eLoBn1h0D+OS53NApZjmc84+DGjrRgxaTF5FOP7eMTT15njpBaJZondwzqdNKKqM/pESxvetPC
+BaSp+E3CQKW8rEsbXZjybvAEwbV398MX3cbdym3CnRIFXNAg33be/pL9aMGIc+eVUjBzLGtP8GG
XhfJC4h2GHc1o+eVpaEKDlQObeA2l2/1dD6WWi3ovlx4LnyZG19oAZJ0Go02hVK5AsWOqvYVCR6j
0uwFVrnVlFdN+jVrYF6Bn5PNhtPq8dpqXWDcdr1arvS2WM2DvrUaye/SRzpWjglZWJhU2aOqQC+s
M2pbzpa1YMuz+/S3869rusUoMIbJv7LjWqr7ZC7UI0kqJzIsp7AaGFNqAHhUT5URurLqUfldlSEO
QJLYhaCkqIbJPvq1n8DtRqkgCa0sqzxS0j2qZe5M8UOjWn473g7oy8XB92x4VYrHJFp2WTt6IRBr
o9U7dYgum/6jDuET3YpMsi80CL5eFdxWHaOAVCSvKvhF6FttGb8tFms0btuY7Ipsi5Kum6s/AX1A
6A5sMkEYCnL+uXGaoViRlQv80vZmfxqM8oaW1arMF8Fl9oeoIdP/f03w9OBeqgM81aTqaIHQM7X3
VnyKcmpH+iavG1dLi3VoLvZEidcnaWgnmSHY8pfDyN8/gIdodkNXlAt7IMPg5GHK+odG+97hqUlE
KBPRQNzLf44GfYkk5EUWWBfVXae1myyN0BrX/+Oa8lBMQCOnJg+RIMC4vumdalPBgcZydA1iIOzl
8L8j9r/sMh6OaeQBlcYK6RhdtF0gu6oVCvosorXjLliizLAfJtgloRlsGxUy7SSAsDVx+rQX7AfR
+5ZHWgaZ3GVhiQ2xVPFqkIGryrItLfRbRdt1FqRBrWFL4mpTtqXo6v69+ft1IdkynKXOdEyVGf6R
GHo07qfgW1/vwyA+WdayVqbO1fMEsSJ4noxw1QthV2wNf4tgIBH+/0nkwZd5r+rRwgZPgmgDBwl3
md6ux2nRCFw0ghRAr04qRogbaCOrFfhz3vURRA8eyt2TkqKNGYlZfo4EIPBoeYL9D3a/6UwBquxw
LDR2qRC3evl2/nvpeIRlryURzSCgeMyz5T2Sn8Mq/FFLIgiwYPl4PGUU5DlpTTzmetgSs1wuF90X
ohG4d2tc96aidXi3WsGjbO5T+cd/+zw8OnJIlZRMEz5P15luVin3SnjsTD+ds+8d9BtN3dqq3fME
Bks3Jz8lE3I+gFFG79d/hmia7O9nx0yVazKGFSKxiUOEdBmOwnT134bgknACC7nMSDCEpLzX4EmG
SidodoueohYXLKQxXhLSIM8ft/lhODJSVuwE98ld7kLFA3yL6zMS7XEuwVEHpPYJRdmLppnTW+i6
yQeLRqI86mIq9xmFeOReEFiLuSioLlYW0IKgtrmDLb0ttxZkl7MbUa3iD/nu58nl4kVQ1dLUL7i6
QOvzNKdfQYE/K+x+ld5Cuh0w6Qw1cghEzG7m5cfqMUNn+laWHOlBgjTOKe7s66t8fWuqPKJPaqVu
yVgQbtN7TVcdNZkFI1zARp5fMiqPy9OaPMo00KmP7YLUk/wwB9MlVWc3YHQnMwjGQw0AxeLp0rcG
zYmQteLqyFGze6kc3CFNfl6fsqCgiiT863EMgygdixFJagslVHQD4SQf7svNclOsSsFL4XoeofLO
RHpTj10nYXnDBDDBanL0+ocCYl74LpjT7y1Otsh/P4b5FvJsAfWXytBP6bSfkzX6qQVjBfUhKQ1v
DBN/oslx7PEYz0Vc9cvH9HNgbjGjiZq1OeegUMy7RIUTT52uM0kVPPZVQcWFbyeD10RIOoNC2beg
ThhKWzlt2ftFO8K7PIfKRD57ndW8y+WvVktcI4Vte7qfTR12LOPkhRH8ARe7V261wunK2lkGAPrK
ai0ZxCuKwkUH0J3qcNegPtVnKGLRur9RZBQx0xl0smGxIKaQ1c+kLeBN1zbfR3l6A4/ZptZD0MJZ
IhalhZdP5ufCcpdG2UhppOZJdZyb96WNn7oCSVn02mU/2Ttpad+N5b0Am6IcDsawk6BM0iqLIAZf
6J593Vbs65/dXEkOBNDY4OvOoADlWuNbTCIkDi24d/6cIvyj2mnjbGfy24CG/tLSVQ2hSk2H73D0
hL/sZTzNlR6aw/rOsvaka9f4H3rNeFBRrDSrX7qlb7TcHxoYdSlPQ6euJXio08gPk/B/p3F9nQ13
gxU5DSHmh2JD45LvTORaQoXABUNEPSgPMMxyVWiTKrkdHIDhIolrir7pxUf72Snl7rSoCuYgJfgB
/Tb4hk6iF3uJtmYgcRiRbiZg05k3M2t7tKLG7B+i3ud+4pLhrmnzSYVk5DGCynSovih97qFq4cW9
6UTVYBvt6NYUe1o65nktuAREUYK79saMBnTUsY8qbS9Hxr6y7q1wFAWJi0HwsyzDq8XT0pzDLJbo
kQajXZXNSdWUdTrXXjWAZzWG8OQ0kheFlDemHJxaCTwzdUQs6PA5OmNVzu+QwXirh+CuoE1kK2Py
c6r00dWHCd3q1E/7Nt0RszMek2YxHIgG36ijUtiBqZROi1K0cMuyDfHbG+lsRvxHs2hZVnlYHbF3
7SHU/Cl6UNVtDI/itCKCftzF3Xk2GPeR2trIpoRgsCB76nvZb6YHNTqOxjEcJk8TweEuXo2fo/GV
P5Di0qRTpfI4lqYt48AbxvdZfZubcH39bhQNxNVBQs2UKqMMyuPcv0kJnDTKg64/VIGoS3QxYJ9N
iLsJMyIVFnyuy+MC8kFEYVFS/LtKy9kYXH9NKZUi6jSzPOrl7Bklymc5NPrnaEu6B30g91TO3dwA
AyGhe1qZu35RBM+AyyW+s5/A3Uu1DuYtrCzLj+yJ9T6y2ktLPHfdPEntEgcNnxP2NGVg5y6scdc9
yB+R6UC0WBTTLkaVs5/C3U5Vrlda02DDaqnpJFRxGqP0lUEEo7y8gaisMJ4FyFPcME0WhzUx1fKY
AiBSlygZGp4kV65lioRFLk/ocyTugpo0Syvi1sCZIKbXWLdqEUHPVaRqe0H8Eveg/jkMdw0thlXX
UqixT4hd5MSeGh+z1pk7N9xP2/IhZcrBIfRNyfcRXIyf18/jBd7D1+H5oEaWeqjnSoUcBjjb0IIZ
ora6j2bg/4bOdLrhvc7u1RKFRDwLbEmDVUzReHrYHfXR8pZx2dC+8UKkHTllgqGJ7I6kEWnzXA69
n4vERUMwQsYyhl7aUUKbL3amgWyGANZH3akSXs6CHfZRIjxLs3LAhaoWDY3jRNd5DHl/ugE2URJC
kC8jLj6//EeScDZQn3ftCKAAM5BejtGKscZkrzqWK22T/aqexk0nLNZezNzPhuTCotRp1RBBZ/EY
JftIJrZcQdTFaqGc9kiUYyo9DrKIMH851zkbkwuTaAuVc1dB2oM5tlSnAvZ9jGhd3Ylr0Rfov192
80eF8GxJg6CYYZKDb1d7PZazOuXr+SZDwgwGXKOt2LjM3xmnWIIk3E+qra4fJ0HM+PjkZ+PntTll
pYXDPCFri4Mfqb62mv8j7TuWI8e5Zp+IEfRmS19OJdtS94bRakMPetA8/U1q7j/iYDiFifk22rRa
IICDxMExmbyMM28QBpj0pFZNpanNK55Er/FawNdbyP2L/8VN3OwbA0yCrgmpWcJWquitNA23LM80
z/3bC7Yfs92MwuBPRpfMMIVmZcybvfmblEOlAHUGKIlMTo1Pp3/BaCTv+1Z/osmHFW12qYlqM5MK
6NlPYPmKmsm2tJ9xNbxq9JCWSW6XcRJ7WWPPMoEAYyycl1iEUCNiul2lB/VirpyEqFcUEBdJDlWm
PQ7a3PhSA9oYcIFL2nifx4NrJUPi490IkaQugTStytmg/fTZ59p9YPtmHugPFJeawNpbd3KhSeLS
k35An2VQ+rErfb29Uxzo+HBFNoMJzZgtmQzTVrRHsDXbLR6JguY30AE3rggd25WhcpzFXUO3NFOW
4VegAI1BjjhfWiqWBGRQwtXQFKT5M7+se46nvesqbkZhfKg5brRc6HC3IPftDtI9BBA4I+za22aE
dZ6bpRuXvIE041JdS/M0TNCBVTrbkFG3RAhiH6otpq13e7N2GikBhJshGYyQiCUUuShWaGcUHdkp
vfbQOd0lceswPudn3U5C0MKKNl8KYb1C/vZK2ozMwEZXacTKpfnTJTUzNGx0SL60wUC52Zfd23oz
HIMfICRQqx5Nk9chfhvq3F/G82JS21p4im88Y2RckFlS6iouVxdkQW9mOgcyeBaaMeLY/K6n8zkf
fX1Wb2yFNlU6VGsIr8teM+tHbFa+lumeViE+XesPHDPhWCbLeahU6Yw2KGm9L9WgPUfHDvBLQ7m2
FRR0vfSoalkNxaj87pVHXcZZUJ3xRaK6LgppgKEsCkA/rc94czZNyYlD7GdKNgvKgEiLMu8ZpckV
2KjiMPeqS/tevPagnUJsJ5Azx3i+vaa8aTFwYulJa5JmwsmjQSIXoaxDG4NHNMLBLLYMW++SrMso
9m2Zs9Ms3g2Upy3COVc6AyBda4paHAN7Ffm30pR3iSra5gLZDSvxby8Yz+IZwIimsl60FnPp0AAv
zV8KcFSZ00krIFBkyRxg5E2LgYull4TKikYYvHy10sQdjEMVHRry30pbNmbHwEUqi9NSZ+usULyN
wieQnr2oLkjPYjABk2DklQ/s8CD8BfHZUurUQJdXliPpWInJY6wIXqq2rqKOz30m40DH4TSi3LfQ
3EJFpD1b7jt18GT9CWzhYZ2FUnFqot6RqHIup/ZdEUr0ZmhPdV8Et7d732v5XBm2DNtKMkQHFGzB
ylHeQpoHanwPq0COHBr3vMAW56AYDMhUZBbleALI0D4OzeQ8oeLq9nx4IzD4Ar+IarWJ866ZathB
dDDlFqVwjJYV7xCyzpr0CkOsT8Q1RABmj/ZdiO1V4V1xpIt8KkCXhagqx8PkzW3Fus1lNJtVttQi
jNiqO7+vTxPp/sfVY2BGFNusFi34KXC57ahG2XAz/I9DMPiCGw584CAjuTbToUf5fcQ97Osy3HB5
WMLDFKcLXcwwsrG864QuMMoAsiKcfIW8j5MWSq81CUzfHx0ym83oLSMXcw0X2ZoplaDcQVsEZtzq
QkAc7Cx3EbImC15N2C08b8G662YPpmdcczvyjN4tNS5N/n7wyPr8pNV+Np9U5PWC7g180ircsirC
LqIN2+wlb9Sc6Wgc27siBA1CKMd28ks4DZo98uKOyr4P8/kRjJHK47zQSirqq2Rm9pz+pPOpxNuk
0dAUVuEpKRZ+hcCspEoHBS12+UJtLUcTHGgm1OnrrFS2bsRQes6vum54EgGRQpwdRbn1i0bCr5ku
NcCWgJoz0aqRy6X2HKd+XyUIh5nVl7mVISmXvedFEaQDaoGRy/mqd7GjgF3zNtTsR4w2682clkJc
VFM0ehiaY9gruRmg4N14XN21S3kgSJjprRPxCD33UeBzgZkDpLcqLTuCXTZicqD5aw8RPc7E9h8N
n0Mw13JTC4reyZiYHt2b2Re41e6a9Bnn4izrj4mqBYMJtZyksmUjSFvhPz3QPodnLuuhN40eYk+Y
YQ7irX5xkZr3TSgulEkNAtODgZ7B2zPeh/Q/R2RZMYwx1qiWrXJ6YOEYYYKtil6LdzE1eNctBzYU
JuOiJRM6AiyMtBLx0UN5BHmvDG8E3F+4PdZoWAQKQtM3Hy3F5hH67Gi2rV7J5zyZ+9eIQJFRaBgd
GvK/Y/SbtkrY9nei4dEmMIdL+1oeEx9CE277pQjJN3Bbvo/KQQH1UYm8P+cq2Afqz69h7morrgo9
StbMZ1tDkgJ1UsvvXnm6vbW8QRhQnAaSqGgRxNYm3+iAcof+QZt5r9H9tMFmYRnUm+YGEnQUJ6ZH
7GcVs6kcqXKxoiY05k4GHtzDWUYHZCd5S+Y2XIlFngEzUCRTRVIoqmA/aLdyyALkv8Tela/dubtH
L71rhdJVfOQFoThQxCaV5TQrNHle70ByHNvRXfj107t5683CMlAkGIpg1CUmVpOLpPy25DFoM8We
m7DW78disYvmrs4U3jFdTe/vPsSnaTIQVBtdpGkJ9lMO5CNeDE7mRi55T52VNxy5PJ7AAsdK2Ywv
LSbw4iiw0iF5UmI0y6mFo0gax4HcDe8aoqXpqIeSRP2jBG/jIYhImOdDXv2BPhBqx7QMyLk0AXVM
W3RzN0Kbt8ZJi+7ek9tRGeNs5jJu6zjHETxk96W3hFQJZ4q48uyvEtGhTg7l4lac8sV1i9gt3I7K
WM7S1FlECXgRlJmcDWNER8Nkp2ZxQOn2r1p/jebmNc8kXk0fb1jGcqqUdBMckXWyqzZ0H2rBv6nz
37tHNrNjbyylIEoyqxleUhA8Gu+Nagmr5i0Zz4JGeC20e4dhOxZzZ42Q0EljuUaVQDLZuv5K+7c0
QlOI9lOIQFaVevqEypEcKmSGrfbHrOJt5R7ObD+AubbqXtTQu1dgshVcv+o+k5Pw9i2xm6raDsHc
RZJWKHSgsNE1QACxpouo3S+Z0xYPyl15zu5kF2S1bQAqvh5M7dQrO4c3S47lsOxO0lj0uZahRIeA
/Lgva68mqCAoL0VvoGbiVZ6gnsSVWdkDnu28mbOpdijoM/CyvBLz54QITK9+1VEUeHt1eTNbjXkD
O4YOgQfQjlXQHQxy466UH1oR4eflKRXXasK3ecn/g0O3nRZz+AVS60j+WRWIh4kv9di76mXqR38q
uVcFb3LMgRcEqCoO2mqcvuLTK7B0uBcUBVp2GnJXB3DbXOugHFMwwB0NV79DuzkvrMLZRPb2mEUB
MlAajLc3H9GQ4i/5saEJB8Z3q1s2a8rW0ULWAsIjSmJdi0Mcyi/WckarhSPHB6Nys9FXvzZudRbd
eEC9nDPCfgXtTstd8NkRh/fM3C0W334MAwmqJFUj3AILF7T1Y7qaF83tvPZsXKvv03nlcskdKehy
f3La78TWLs2hfSz9MfwvYfPtdzC4gQhmnMYomMJr7G7KM5QogO5ZT53bB4gDgCxLUzGNWtRW2OAC
WoWCda8kvE72PQdyO4/VxDZHVFuEuJ0L4ICej0E+jr7UzeGUIJIxl/7tyeyGHLdjMZgDfXhowg+k
AnlIGuK8EDv+No+oeHUWZ00DpCqvupV3QBgAmnMqKWaLEf9gtft4qUsO2Bep5KXO2oYthrn4zrNS
3qIyKFQMKoFiTolFbR+76TIZtS/lBwWsrZwV5dkHg0EtCvkLsQLAonoXMrKZr0t+9ULea29xhgPm
FrkRL1Gw25y32UaWr0mSMwms6pjdrIDv/Lkp3zXrUddnJy9eKiiSZnjaSv3IQfbdqUroxpBVSTUt
tm1JRbA6HtMENTNQPWsN0yVCzvEc9x3WzRjrN2wOA4JPqkpkkK903uhBcTVEkzAmA4lrFEKLbto7
vWoXFx79+G7SwNiMyxzCWtURTepiXCXxealqOy50tGiDNSI7dCT2EDMLDIiGxIg301Mi3FX5m968
9aSwo6W3DWnwltYMCjSQdLQApfA9CHx5t8CuM7j5Rubw0sxIBGKmn3FPIXPM+6bypVf6mgaNO2m2
6K9v3cKZrspX6Dj7VANdL8dj49kBc6TTCGzqRMdaiXBK+9Zw5DHiPZd4c2XObzXGZi8UcLL/iPGC
kOwJnUj6ufsgEa8QFePg/G4cYWsBzEFOdAIHULZAGIE7dkLzU4yaPx+Vo0oHXiUKma/ewQUrNl77
UP9qhZDnSuy+K/5vey2RbXqiJNKgtboer+nUNo2Ti3WoLIZforBpQYcCB7hurjCGY54WPTi6ccoV
ExRs2tv6NOxttG0cJi+zW5T68wD59vpiPMZtqJOcxPFa+4G0kDI0dq/1dg21TCJcGgOCQPMq2ak5
TUKceCyduercMfXG4aGPen8CCylueydTFc6+795Pm1Vfl2kDOEPeWQ2lsnmti+dOaCB7/ntKeVoO
+6//zSgMrBljP0Y0Fsh1XHt0RGdE/VgchaJlS+nDUH8hyZM4fNHRZJKZFwt6mv2UHm5vOM+8GISL
GmURRxD3oBC8tqMJVWyFnQw/a3TORDNPE3z/htpMmMEqc2zBbJdpOL/WfFpACDLM6DaDQm58BwoM
O5eRfjVRs6r9j9vJYJMyLammGThEYgbyAsUKmuatidvn22u52z34J1jAmBl4Mkg+LzreVQg1xCEE
ge4W1KoS0dYhLiA8RPZaqjyEEi9Wtdtwth2XASkaRxUh5mjcZVr5Cn542IuENA0CnooxnDUi2LkW
H2lRHSnaitMe3KWz6vVmIJbTgxKDXrRR8u9IjC+22Ou/kla+F+v5qGeNl8jyqUlofmjy0rJrUcwc
oS6gI0yH6JA0QmfXkRKMXfccVdjIWMl/jJbwVlp9DNaX+iTMxUFKNFTYQ+hPy3h++G4h12bqbDWy
WuumPFS4EaTpS5cf5JUwtbWBlWb8ixJXkQxbqGI30U654k2t6cXtQY3PqVn7scprQt+t5d1+DYOe
UpuYXUdRcTjO8KGzwhFTzUaCHWmy2FmkBjTYpjfkkKuFFGZe8LjEOaj14edvUKupO7kkOcC7BnOu
hqhBqX7JhILjcew60Z+H+KOiaDOKBm4bWVkLUvKsDYQKvm1i4C0thKpKOejEQ8iPf9+M1YlZDnFF
zKjzhCvaHkHX6udB8qU5I/CykkPz+Qp2K6K2m8hA4pBOlpokHw6V4q8vk5E8GuDbXuWR0NisRyfe
Hc9bUQYWcanVlRyjdi4tXhE4sPVlcOcmc/tM5C3oCgV/C8JuNo9BwjbLBzpna2M80l0yUtK1addP
5WRnV/RorZXFq0djDIg72cLX7GUueT7c3hdAz8dQLdnEnfVxojdbOpXVTHJr+uPpN3udQ57GOUDX
pdCfSgRoLtCWCJZjdaABXTqnQB8ybxFWp4JdhO0nMDit5bK05KpOrjViFIpP3MwVnPFe9Al4KhXO
aHs37HawdT028xXKok/HEfNNy/qwFIVHu9QrMxE69ppd8n3kFWNuTI6tehb6mqwKXwSXUBHZK8GZ
BgVe/W26+y9k4KDQ+9xLtuhZTXPa9TPYvkT5rR5/5ul/yQNvB2DcQ6hSLUoxzua1EdDxCsoeK30W
ofahVRPHRdi9SbZDMS6fVWkGHXWs2xwkB/mIawISRdXFPJg/ZZDe41wQbwzBArVUL7f9hj3Y3o7M
uIGmOqBbGbqJeLdHfplUQWXmAVlocHuYXTDdjsMAGzGyVB9KzHB9RWcH/QjhlkOGxmKUWPtwjOSQ
S3609yjcDskgm9VZY55WBrmK+lulKr5sICgY/dCL7lAJhtuChQaKGmOW+5Z1kOpfcUGcxgi0pnS7
LmwSxbX6lwZVBlNdulZ+zGTBI3iGLfngzArqWeKD0D9W07SmPHr1qdZO/fhTIU951dr6dCdTMApK
Ff7mD7MRHMnwUV5nA39sXXBbM+ItMe/wMfAKfe0YXakm3OnltRdz0IRdwegCPfhALd7yRHYH/UDo
UwMXlLO5PCNiMK0r6nIaImBadtDAXi25kj2FdZie0ZsVVP74Ds0izpHhDckgGyG9plg6ihc0i750
eXGKjPE1nlQOgMp71+PGiNjUWtOY0VAPmBrFQ/u4uGAxnuzhUfJBv9eDtnV5x6NxCQWncQdXcvrH
VHFVv/+yfC8hNL58vb3Su1TL289hnDyIp40peLDwmNA7Tya5n5I8KDrjQVaaVdvqrZBUJzVTt5LH
c9r+HNvZldK7aflRZiNoHWJnmIhDSPYTqUHNlkjyTRW+p/nXSeFl0Tg7xEqwWHU26kaHegAzQstk
JIRL1bu5WnCiBrxhGOgsaNXq+TyZ1zkD0ersNMKLqqfu7XXnWQGDkrU6DJCvwdHKqWHTCextSIzn
cewWvcrxcHf9+O0WrxPe3NmaXIGsM8armKgDStt0H8qENtg8bGSuO+jmLFbjKphr7FsiL9a5V2Cx
HZuBzEntdGGE7/TRDwiRb7ASK0ES8sF59zW+HYkBK7GRJZJlH57CWixX+O1p9nU/93lRpY90yN99
ElUyNVlXDIllHitwYCJdRWQajPuyU8XPdUm8UkE5JkpaUwNRj6V0TOAl6vSl5iRjsrr6AhlDEO/g
+ZwQv29Cs7zAU7YN4yxDP06BkkNcAObE1ga5r92DTzNvzWOaXvJZdCwcumJ60qvGa2YwAlhPkv49
gbRT17RQjOyyr1EjRQ5YHd8zIb1K8vJzJg9EFv/T0fhz5iz7mZkWqpFABvQ6T61jzB2UcyJ7wiv6
9uFY0f3GArP0Z3LWkKJJkW9QUEOa1EOgkyEwa9PPx/ZUSNY161oOLO+fx8+ZMa6ZlZGyV0tVAQPD
U1y3vtzEdjo3TtZUHILDfzDUz6EYfEFXedsrRCbXVhjspn8fEs0TyG8KaaJCcoTpWY7esijlXKn7
qPY5KgM4KYFqItWwdble2UkLzr/8mDSzf3vn/sHv/ByGwRrDUNpMTIl6rTxyMN7mLwM9V8RFKw5i
96DOF0NioZPbowFiwJxKkt36Q1P/HJwBm74Z0SEJHxu5cno2v0xPNPMXcJBAI6G3JeonCHEvjuKg
0ZNekDguXkTUWUCC2jdkXzzxChB3s8jb72EgKVWKySRRuWqElt9LyzGlUAdPtfhNiAOhC+fvnd1d
6Akh8GN7hJKFuPiL+K2lj7Q8Rqg8Rk6IG6PmGTrjWWnolYsRFCdQLb5Q8Wz15GjUJ5BkcaBiNw27
nTzjT2XqbCQDRd+tGgg/VG8KLYjrWgH81eO/iLzvP4L/b+tlNrFgZk1qdOAqvurZ+FTJybWXxECi
/TGe+jstxtu0vRiKZgu14IDuvEGD6W3Lv32+ZDbVsGi91CtNb14T46ec6O5Sg2VX7jhuw7po/4yM
MptgaLq0a2UN01xjssoJ5UqBunL7c9BQ4hwlWWRAShE1uR0HHCVo3OPeKtsftVn+0loDDxEyH4Sy
/SXpKVh0VdErGv0ImrncNQYBNX+W+TxbpeDPRQVyEiWNDkukvJClUQ+plct49EJ/J1nSL1GE14s8
aNBhngfEbHo8R6VURWKS5qEOqNAbZCkKI0EjQT8bd2mUH6Eok3mdPh+StH0ZSxAwZ5q/JMQmSeta
ZeX3xXIQs1oJG8iD+y0138syP0emOtltDr7umkKfMSa/aCM9lAZofTIwyceTHVuTDQHO00gwpEr8
tFZcs37raOmq1AisRjuWanMnrUoHUhEuA0QButKRizZU5Lpz0pQ8mrKgQ0JMy705Fi5iQ0FrnKSL
KyAehHQiaGYhZDOVpzTWj61YvU5kPumL5bQVPmAp8ldqiB/80SXstHuw+vm1k3MI2EResuAJj4i2
NbaHNFfCCQ1zhNQXvLSPRqcdqzb9jYaFqDmVerCUwdSBBccYbKR77Yw0TiTPtiYfhTZ3orx7LqX3
sg3b5dhrR4IUcAG5SNoIdqPCpy/v1OprRFNec+Z6xdwyXuYKIsskS0OCdSgOYHIDIkQ/NbRkfhSm
t874SsEex7tsV4i9NSZzHwnmqu6W4LJdBYNXv1A6AVvd+6A80O8yxLZHuwp5edbbGCuLzD00Tp02
TH0F+ZoWBdnLOSGRnfbo25g4rv1uT84nyMoic8OURV5U2Qy3pTiPX4juWSfhNbc8QfZqFPv7FmJl
C8gNfM3yoj5cXnQIjb/z3DWNt8jMnWKmw6jQRQT4pm2waNDWkqe3SLQ8NYVO8YgxQSOwRFFjl/DS
7SyWDSgllP4EqffZHI9SLPplrjjJGIqaaXfDa2OWzpJrjjmgAhQZ+CiZ3bmtnCU+iI3bRLJtoYVs
UAdnnCuvbCWnUiFAEaWlPRXifVJA+nVBHzMljjm/xvp30sSBsSBzUxeepaTHisROI5vOZN4XFQoK
ZNMry5dEkz1FR5/NSi02LKeqUUKN5G5hjI+3rwuOoySLzPUol8NidiJ8AzUYvoye7Fye31c+TPBO
rAEsVDi8qycurnOOIJtgooDjTB3gnoGepUIC7G7t4/rI/6P5OwJa3CHI8MQdlnM7f7xQNy/QThpp
AQ0pBWp8MTha4qPggV31Tggyb37lhel2Kwk3h4JNHFlT0w3iAs+jOBtvYuog8z4ovvVafWu+GYLz
x7GI7Dvj1xyBWe51+vYv8i4cDGDzSqZM0gQU/MCAVZh+cYeAXFcV0MLWf2Rf0JHmZkfLlTgX9z+E
c/70g9gUU1pK5UIEYOxaLkrc5TRlDghf6yOOCKiUHOEleUd7HCTohEOJx6jl0inQQDnVZxxX5R8C
tJ+fwkDvMOZqiQj0amvNl3lCO8CCRlYVzfi96VboBoh9rsfNW3UGeZM+VfVSwNN87f8fYyfxRfBJ
zue4cqgWWLVnOFrwqrvWnWqbSLkN99Ml8aD6KaMnKjqpaFPivGU52PiBAxvT16dWzLsOxkhBKNyW
gmtRwKCke3UEdVPx/TascLzQjwKVzWgJpUsjiljzRDkriM8t9AyIuT0Gb40Z5Io6AZqmk6hclcJE
h54/lPFhrMhrm0uc6BEHrdjkz6xOkUBLrN2YTXYjVD4ZhOD2ZHg4zCZ9lLEXWpPirhbi4iAP0Cz6
OWg/Kh1ib5QGU5scRKikzlQBwV50rCzj1I4/zfatj6+Rqt5BZFTlHBzerFcw3exhBcqRJJbhsvQx
tUVJCypr5mwhbwjGuyctlMkSIgCPRc2BnIqdC6Z/e2F5rsnHC2M7jajBbiFL8vFUER31IXteebc7
O/Yg8WivZUEP5QEdOs4Y5leedt9qhDf8PrYVqdOzSJotBUYqk2etQhIGFZZaemhbJGFUekzjMtSy
0rs9ac7x+4j9b+YsaE2GklLcc5b5rhaGo4JjvENh0O1RPlSyb02O8fqSToqUNMFbs5iBaAtC8NAH
GE39PKLeaib6gaKbA93R4JdFUjMLInUybZXQ1BModfsKCYZkojZ0eftASMnXXDefk4V46GpACkB3
SCl+m1Dao0Iu+FzGL5J0rts7MlWHUr7kUJkWiAHna7LB/xw7kiVyzJODMB+UXptlrKH+ZaZURjCu
in3wQAWj+A3v+CfL6h5vLyVvwxgsk8DcRq0Upz+dZei5gUiugjZNzRllt/1n45GwOR9DKCRSaLiV
VxaMwqfvwnSODukxcSG9dNZ9MIatAqxyMDhEeOT55/+QAPjzJma7gpOmrCEooSBVOr0gb+ISkLy3
0ld9+KlbR7Q/egVU7NQGrjNv4pydZFM2FWpoO0Qs1iStAg3cxI+Ewy8dlO/yx/3fvP+UFLvhVWVw
dpUViWtGRRr6BLvaC98lMMBrv0nGuZp49wbbTmXObQQuAtxNnVcf0JzmmEcFJY2JnfmmqwUoWVIc
ObHJQ3bkeTk8z+oDHzbnA32p02INH6v6BzkE4h/CnZjZPxZH9dsg1wKuDcm3AVVZd3ozppYqMrVW
z2oldkTJnQ0CulB3jcD05xNXeI03GoNwEO8WJQsJnf//bO8wWhkY3oz22JR7V/DMhXm+Knqd1Ysc
KddBQv19ep4xSLdwbvVdHsItBjBQs5Cs6GiCUVDA7pSPBXgydOR9S6+5SLVrrqRBlicl0OpMwpVH
o3hJfQ0tpYMto03mApozGuRcj5kzd7a3q62MPkk0pFpIUYcWElZ5ZkDQreMEKjgOB9vchSTtrMcz
HA4iVWG2XIwk5RxI3girRW3sU53SWKxNuBtzu3h1Ara2lHCG4ME4K4UgqclM4e+t+QXFb7+Sr6U3
T5AOeUTVoAtJQLcZbFNctyxtwvbfvCo5bg3bqVUlQlpkGlCnhYiJjjcVvCfRy8HitvaOrAVvJnBH
TOwKURLFU0+85CcP99TVoDbrrJdmrokSAsNr2Y3qNMe5PufN9xYmDDJ9K6jAs5LY6nLGw/7CY0Lj
WSsDQsto5FqUA9iJgML6EQUTkInodE4of7dRZnNUVRZ94NjHYgd8TQ7ksCqngwnmKIJQK7EpKF4d
U0OR0VpC2TotWGYz2zhk87HAO/q2d8J7zasMMjVWFRllisUeHT1I7yBhdGhdM2jvR2dwJjxxiYsb
R/BQFQNNZS/zQuLwhHN4t43KABehUlvQ/qNNRfKtUwGqAg0GN/gNOIvNu/jKu984R5nt/FrkCdHt
Bt7SXP1OxOY8yClnhznJKWRM/mrFsR5J+tTAUc8OEMrNnUkNI6j/iL4GGrozeeGp0XAMV2PQKU8F
yHm18MC0pUO5fncWSlAjF9LjbYPhuFssh2puKVNcT3jx60Pr5t1jG32ddHfIeD2WvOmsO7gBAST2
kNaQEGbIjAwNFrINRgLb4qnc7++Soap4MqHWAgW2fx2mjCZNp3iYgLBydtZKqfSoHn58uBwhz8zX
M/23N9XnWGxpg5pbI/oNEcO2OnIh4/1QCEicgM00RaEFLza2u36bwRjzo3FuaukI96ZHqwhChP1R
AOvHbVvgrZ7F2Jw+Jm2mNQBLTf7VtOCvapcvYzMculh/EWvp1ErPA6gAklYPFRAyOSLp3m5/wq45
bqbJhBloh4R8MWL/avO9I4OPvB1UKi2kCF5vD7R/K21GYgwSqcjUsOaZoNErfRTswif3XVA6uYOM
m3nuvchu7f4i1HbFG3mF4Ft2s2715ijEUWYUhfBRqYhu4+XY5QGY8h8GF+jokCNkP0E+kl/HMySp
VZsX5th3STYTZ27EqVqyTACrIxwC+SgfQXu4QF3JJm4FHt7eyyMbLJQUCvAQhMigFMf7gP1E8eYD
mLtSUdEUkhWoiV2ZLTQIqYXoFbXG31Rwitqlr31oeKOPDodgwHUBLRVRC2bzQRRtJGOp6fEclI+H
160NYe5M1DImk7oG9IoItUlqaYuZ/CxAlKsxLcmOBc0duvSdjuaXjFhHKEmgHAs5WaH/3o6dI+VP
HaV2qj9bBsJiaPFBrCw00UQuoowlVlOwara2YKE1cpYLO4dKDShtpF+0TzN4PTP+q2WmqOJJoCUk
j8em42RRuQvOgGJf1CNNJRicqmmONoHLQ6ztBjkysf9mtcSmCnFSVYEmJqpgGrzRRvRBJQi7IQNc
jK8E1WVKpnpm/yzp8UNCxm8d2rnRYUWGV2XhtkTueqx/2gcaq/96PmZtUvPZXMtd4TObqq3X5xE/
dSfJ/Oi+P87+4ileCwkMW3+fe0yDnxBake6fTeJvOng1msimJIVDIdLBKRriRanlLukPrb70RmEb
Gkjb0a1ZULjOguzEDXUtsw4TSXBzkbqmNOAIoY0jHu2pK8+mspSgE4igpNxw3km81WIwu6FVJS8m
EJN0pqOVEECKHsDubdPiqa0NZwFpbtLwmgVuw/TfpPKgxqSlUY2rDyTiGLTxe9IjryqEVZdwsiH7
xW8bc2CAWhTVaKwRDbumVunUuekka/WB9SNHE7ecUyeW7htT8ruSR5l7+8pF/cpf7VCULZSzZCi4
TcYhXHR6qGPi6xpXq3PXed1MkAHkQkySZilQbFuBcAJkfDiPsTPl0qUVf5p4KkyN6cyGGOjzWwol
K2k0ntWWOiUdea/V3dJbw7BkS4Jcuv6Rtd/cTLMSG63SEPOqxO8o8v4apbm3kB7h7wLiW7md5XOQ
ytYpjngGtZ+B3QzNYLDYlGkWzzDj9dDPxDWSALTfyyn31BdBtpFlc62LCpcRCTi1uEK1SYXQJrfW
bX8v/lwBll59IODfSnsYW5t+r1qoiMm6f9vx2M9yfM6U5VRXzc5EZBUzVYM41DoXFUmFfmgukYsS
sGNzqB9xL9AHMfO7yK96B7EcAZHe218h7b5Ysc3Q7DUNCQXDjHXnhZKh2rBc9xoXHqLzFlICfrJM
bqxXiGxn9Js6ZgiDlveCqr3nfb34idUKtjBpDeox8Ypsk2rG6e+hGg+Jb1soUTmpN+psT63+vRRN
RP0obsYymaAnU4x3htqWdjtOjqyghLly20SBUS/2SN+SvnufluTHLMeuokxOGRe/IlH4SWPQTj7k
0KPSNKm1h6UvwyGNwHmgCG9zv9gNfU4bVBUrp6XEmYCM+Vzq3iTJPs1Gl9YGRC6tk4HHRlQfhUGy
F1F3R2jaKyqFIodqo1vFtebYQRv+EYJdTpzRgzJLQZF5QlL6RQrq6UrEXyztZT6Us3SQIViXyqD0
wToM3Umw7kDpeoJy6H0HmjsbZRov+dId5MY0nKrA/SqjLUyIswNgCkJRSziC6402oaxClg5TifKn
erx0KRo6W+k0o6cf/RQKKHFLI7Y7o7Yt0bRL9a0UH/Xssesex/G3Kt4RHYGFO3MYnah8nqP4d5Z0
TkJTN5K+x5XhSlpCHbVLn29bzp73akmWpEMXF/paBuNMELr8P9K+bDlunGn2iRjBneAtt97U3Vos
WdINQ/bIIAmC+/70J+nvxKiN6WlE/HPpsMNogIVEoVCZyZZyMPh50GyvniqQUMA1aX8keeoBw9K+
C28PKI1UAR/dbqlh8IlItY/zI9TyIv1zgFsFf8/OSAc8FUftoQrRH3Hnmt70mQY2lK8l6srXzoLL
3SLkrHPCZqoS/AYXURYTMMG73nfRcv8f5yrAIFFpqg5KZcJFxfan4qUqXimamNBldHDgONO3r1Xx
0HNUeKvyQLq3CdyMbhh7r+gt4tupm3tFk4Ymd14Npr8tY1zsQUhovLmX+nVfOy0u10SIBHUyHLcp
sSZrZynfs43pQR9kJ7dtugbKFwOJLUgj5MzGpsOiVPx9TH/OXKZj/vspQkz3LoNauHYmDqhM6EmF
t7kzBbifbBVVg0JzqkHthhxjxdo5E54ts8c5HyPLsE4DtQNqFaE+pSAwqed8HP0iQ1GN1gEYYP4w
/uLaHMBkMEirn6gdeQVONNrDpSMdgkxNACh91A8fLlQFYAeBqlxtfIMQuRVmGkR1hofbgXU9fr92
7brEFyd7YU2QBANb4VylUDBufi0xhejrJNmq6y64tYzrr7gYJdes3lEdXKR4keL2g5pfogH5ak9D
b2HTS5Do6hX+8qsJwNBN6gxrunwlxw93yY5sQI/9vmzdj8VHQT90N9VeB+3P3d5ey6tlkstxBTCA
I55pzxlqWc1qnvNSRPHO2OSn2DO3o1T/5vcTwa1FFSBB45nDEhJX9zmf9poFt14OP74QkLCN0ymc
WyO0nOmoFZz6pNH3LS7KY1sEYKVxf6zzTeyCGjo7dyCdHwyTtb5TG/XWGYa/xnL4ldF6ozUapOIJ
bMu7u4EoB17ke72NATDpRw7WatW1O5pyH3ZLvlHqyLm79SWh4JE9k9OiwdERjdApXJwt1ZvQRuF3
aXxyFUZlFaqrEaa7pk0c27Y1IpTBoLsJK1Xb4me7ZZ7ZlOGsOk9jCjnFoQ9rDoqRqgVJ8R7zfqep
uQ+u7NPC0TA88V06KRFVnUdbqyQ9w1cFSJA1//2zhEuYg15RkI1m91x3Tpi50Dz8OWVzpC2fdIHu
hwZK5IE6KhJptI7jAg6pfojdvNbWg4LkPi6hDdjstVKPqK36CYtqewwySmGbjXfiGbrbdHnQyaEh
L8v4ikwBHa6oGCzNE9o6UK5q3QJKQXgUJ5m6dfhnWr67pSa5aK676R9xeDFHASNN9CfrGQWEGN2+
yeD6VoRMeQO7OZBsr6vnysVAAlalHeu5lU0crhIpuvdnv0LUOQ/J8NGPayOc6yvDT7WZJOOu/+2t
+QngNRRd2lM28PPowFymCWdCJan/dcC6mJkAWLa69A0HPwCXnPxbuh031iF9Z8dVFm8ILbQvg4I+
f3fuZUKuV4V5LuNTQKx8sFTXoaZ7PnAPlRuYQ5QbgBbcDlDxA2PY1+FqrfkyDUfZkgrQxWnRZjpk
q85K+lFgSQdXlyypbAQhBykdXNdGDSvqKmcyQE1D5xtJOF49Or8+mljmn8w4h3qSxs9trldeV9Mj
JKv9KgP5irkbm6FHBUhZpPtedSNal/t5qT0CaraRs0AxmQRrZD9HQEBaFDaxDOTfrVmGbjkenAlN
WuhZuT1t2TAComVVYqktmp3OdvFXpT41oK2CLyNJd6/Vri7CUpROnG2Yb8Eylt67zlZL3moHopum
gZIZqSH85dwXkBmUC4RI8MVdY+oiS1HadgKQZ/R+XoyQVGNkV8bLOLhhrr4bhB3dmH3nDKqRsaS+
cpXIfzlfAWLadsbZCC3HM892RfzmgKqw5P2htssmhPIcTlQ9aIrMG436mLjwXHPGKI/vyBx1XXZQ
03abwaa6Hg+ohwVL8ZSbFpwhiJeMhgf82pTwNUnSXPKVZKEgoJZu5UmL7jp6T/s7Z/gkznNvSXWs
JBvZFRBqzCzHnTqcLv9j3eBtyfRitAesryLZodo4b7L+JNmIAjh1jkYTAs1e+DpG3Kg9ZyCybGU9
Em8cKa6ATpoR84zUGGKK4g1f6UuBRtHPv/Zcrb38qcyT9erjzleE/YPUyFNIidgutq35PgTDXbmv
n1OUqZ9ApNuNEIm0waNHk9AuC9NARqa9+ux/ObgATWWvmbCyBDQpEJjTYTqq7LO53C412+amjleH
1HNGtp+GnyC34F4wBJMDlSVTRnm8HbD/oDwynbakakGkAD87mCdnX+jvDjD7NkJejR9DR/eOY6qm
JTY5uK3VxqRs6H3ZozyKvBPMRKOThNBVhPwaRGxsAO1W50ptxac5V+8ULbmbCw5W3uMwnXX00k9d
vk3VWnKorpH/j7C9GFT4jmM7ZyCJ1Rye37ACVZIwLrLAWOmB/Upxf+ommembZC3FZgceD+hQ7GYO
twnlQNwtQmV3+2tdx96LSa179QL1m9Sq9cI04tOAvWh+tL4RQe7RJV4MGSB6GN/zSMGzI56WmKd6
2gcDoVPz2rvmpG+VnQx8rjbYuhc/Z12Ri5+jO3hKTKC0BslpcAQeSr/z2M6M6ica9JIYug4KF2MJ
xw4htG3STF3TTiPqztVb23rg1AX0eQCHC4UzXFyzAm318/f8WTbT9XS4FUzC6WGMozr3tRmfJu0v
Vv7KDQcGP6jawTvr9heWLqlwhHBu8aboS2Cfg1yafzNVmIjEu26u4BWEQm+Os/EJTp9eK2WuX0Wc
ixUWzhLaqSpL7bVZ8bUNO5go0X31Y3lE2XeTHHA5DdqtLskD19ncWlfhbCldptpG2uNsGbOwHn/Y
IBIz8znTCdSZTQkiyNZWfBdp9JQuVEcSDBvYnY6jeTefbU+PyigvfRn5T4IG4guJQdFv0jpkeCCo
yFXOcWL14+1YkSye6C1bA7rVxWj42Whx8NclVIm+j+xNXV8rNJlqM5GNJkCPopaMKnmpnBV8KpNg
EVtjR2c6gWc4oaqSwBWOw+ErdByTR0abp9uUMpR21keW0d0zA3JPyy+rVPBi34DRWqNv4CfFayE4
g/5UPiaDG+j4R1b22RJIBio4GaBEUlSmX02vPLnPULHGE6oP3R6/yJ+gwOeB7+jPHPKlphpYQ+b3
zAwV45OSzKcN9KT5o8YyDyYnXga1ERiw3ZdLvCtM/ZQM2t6A5Vo9U49QAvr+a+bm8HgYghhWxLEy
RuWIOIFIVT1+tvrDrN+33b1R02AqwDFW37WUeWWZBOP0c0mPrf5MCv6hJMuBL/1pdOgPmiGwVhK/
+wzzvSh3xxetiE/QiAtiOw4aGPDdDghZyAlw3E9JMrIep0MC/o2tPPauTOz4dwvojQ0revIqTZnk
sYrKbqwpG0tZzj2fQZ+Hu9pgT59VNdzVsbWJde2FWGPrmSWLoEi7bZfiSI3pqajNLY/htQy+TqIf
uqp7qtCHpTtP2fCYF5B47V7QPoXH/k8nO6T4bpMRTdW3uWn25TIEdh2VxehxFdjLLK/Gm4BDWBQ3
fZCBc96BAL0WkqLcigOV0W9d7x75yHaTJbPvkYClaB2cwa86jTtkxVr/2uUITPvN1D/+2/cUzgIU
CdvFhSLPfT+OJwhI31X5y+0RrnbVXJzgtoD5VkYtTUkRMl0EmfvAjcg+31XfVDhlk43pg0kL/ZIW
emzKvoVhYBC/LkcWyajLV9VaL3+GcA7QpC7jYarIb2Q2n2m4yhkOoXrX+Nm+8KXJxNU7zddRJ/oI
x1Pvmj2Lh4fZVjaua4dLS3ZLatxPLjIqpfHNPomUkuwtvoQamz11Hr6h7CU57SVBJLoE63Ff4q0e
F51Js7Y5g6VdWkRqTiVlkN8liBu7VjQIzpregmOfGp+qCfhIM/Tuo3w7ZceBVU8Z7pA+jK8ML3G6
xqtK5cnV7e9JXwYObe5gxPNjcq19NRRbu0tzb1BLCBOASxfTzxIv20P5V23a6qtWQV+m9CwNAn/T
PB+GInuyxmE7K1CRXtziwUp+ZVAKK4gWoIc9HFHz5zEaaYn5Y2m/r8kV3t/t/Ag75rCah8h0+lBp
9TtDtUPwbGOeevOGQSTwdSqPS/yLs+8JUZEh0Qd9tmELmEYxN8LW4hDzR+N6nd0RoHxs8EfVRlMK
KAp1a2warh20/G1pk0ORz2FtmpAeUz2O0gUznbBf+KFg2nlK8seurA74rz0bncTcnZogU6wZBEM0
T5WNcRjqxYOzE9dUzzVTP1WnUHdRhqxbSeZy7fVYs3Rc0GzdtnFLE5AgIXmFJ/8CCmA7c09erG2C
3gZv0Hy2SY9NSGC4bR7UKPa6jXvvYMOAhCBjdF85Xf74DQJUOEo5tPaS8XNsPHS0CNHRJJmm/c9s
8I8RBBTomnnRugyHS6ltut6G1oWzGTHPlC/b27h3eyRL7M5jKakNUjEUBnFyzbAGGLVTBzcZWFrd
Hugasl3MCRSRP69IjckTHpfQvo2fZ59u+w39ZFkAD6s+qLwiLDZuL7kkXgGVP0bU/xwRbtamwlFd
PZt4pM3dbjtPboCiveRjXS/HX2CokG1M6O03FIpbfa5W4WTfVSZUX5s50odDZ731LZ738ZqfMRYw
PIEMme7rfefHE/6M7hB1fL290r9JIbdAbl2Xi8uoWXNTcSscZRPrgwkOCL1aeE2X7pZkrzU7uCN5
/dBG+gjR9s4InRHKSFUNNVl4Ryfqvkize4Ie1y7GW5RFN+2gQpj2nME/YZzIe0Pv5hiy+dMvZ3Fw
I1s2IyzB3OLnnMBTMou9oup8E9Q24iSBqj3OehOmgwVe/Ryo3bNa2lgcEAbUFEorfcTbU1b/lesd
bJsNWcytX/jWSqzRf7ESHbepQlDjv4dRo991bVQai7csc+85swtqdFC2W/TSbnVK/lIH6jvsx+1v
cf2N6CI2BLwybTzEDmrtgsBDNvwFWrah9mMxd64fPznh/+TJqzGsh0jaE7ZuqFuTF2DK7WFqHXPU
JOKj8pNt6X68zz3NX97lfXbXa4UX0xQAy+Z5kWh5x8/qA32M99Z3KDmNnsG9VfNPxy4PlcB4u722
knsYWR8GLj4ub6s4YTlufRX0GabpPoOymzEe8QruMWTctwe73iXwNUPxqbpflthKVXd4gNFnQIug
iqZtChn92vTJQa5nd7Wv8CIRJAJ46a5TkopTiKfkaN1u0ACgRBbElQa6GZHgD02/r8vqReUQ7Yoh
mKSXxqZb0MRVVX9pQ11Hfdn6Q4xWN36wm03ivvzHBRGuweAy8aay1x+4XyI9zKPpYO5yqNtEWWif
ZG+eV84p9XI5BIx1hrYa83U0nmuRlbeRq783qeHxOJN8aX2N1Rv7hgjwqegzXnUGFEeMJH4BdWqf
lktgDPeWhuf6IzpUtqzQDjijcbNMId/N0Be5cYo7CE145XBqizcDXB7WgiFYIY3rK5AENkkCwZAW
meIjS350Crrcmxc3TmSAt+7pW79dADxlsB074Y17JgX1lPFb6hyKssYZk/o5qf2qPWYgRVTqdNem
B9MpfmVauSFo+awXiDqgR7U7NejHvh0qsh8lYCC1U0Ybjhtiahm7jD5XheapHKQE+kiV0W8mmZbr
Ggy3VkFAPr10VDbQxDyznEEbbPCTVPdvz0k2hAB45TKrVQf5+bPi/DRcI9TGenN7hCvZy2XEiw/V
tKssSpaWnxf0DrYlukFqw6dFE94eRpa9iFq7BeNNTtji4sa5CkbVR8bCtg/SIzwa/cyr3lFG/rRK
6fl0LZX/Y4ICwrlJYrT6iCWcwVuKN+rH+EwhI+klemhDAnKHcmTQKv6qkdX40L4/rObRJ1kyf61V
/SJLNB0Bx1y7YsiRkGt30ezPsOPLn1LU3lq/OWTf1bOxh4AeWjkqX7m33rS3ppBE0m8lGiFa//gB
ArRR7iqU0sw993P+zW7QJEyRQOFBcYRaaR9vBucO7Nuw4+91+qkkJ53Nb6rxbYa7iN5NRxiTbMf5
QbMflAXrZ7MhZKMG1eS7IV2eFPfzdrxcCfw/fq2AjmmxtCMh9vBAEwZ7SzgyG4ssJK886f8xhoBi
8PtQJxAV+ZlVJ9fe52izctom1I0hNHWkjHRG+X/fQu7w9tyuANUf4wpAhbaanFIHW25I050GP5PJ
0cIkq7/FRuNXKCUWDQ1uD7ku162PL0BVmg5t6aAz/dzxCVKg+a5tyj1RNAmYXEtf/piagFdGadZ5
b0ExqCNoU9em73WlQ1QjdkMG3cSMvBjNSVE2g9FvYmYfjcyWlprW/XxjqmK+RpOOO01drY8OiuFD
+2xjB+0r36Ez9zmR8xLXfXtrOOG+aSTwLUCH2TpctePwL4P+Ey/93oSK+l3SexrcQkA585SN8Znt
lXs8iBL0TXVWYL3JuMVXspfL1ReTuTItdbMncBRQOmMfl45fmODQ57rXwqbudkCtMXpr2gKcFcwq
3GLA/lSVE0UDisu0gNMPNOZsnSaXRO81J9M/JiZgV0mHEQo/1poVr2IQEIWxj8kTMZSwOxgwpte3
usE3OfpoJQEtW1EBhpoMVLUixtftrYNbbSfT3Qz1Y0ZTCSRcqwv/MUMBixyqNZnWV+65YY+p9swh
t++AYhPDZS7FSam7b6r1OlWTb+Oe31m657gPKW7AfX3vQH0sme5dSERocRpk6H3UnMfJGbbgfjsB
K7lE1UC2KAJ+GW7cuoww9zy3q+3hd1jORwxsUJdWsg8vgWgi4FbpGq7aJMAt4JU/4fpKqo8Ca6Kr
k+eYdZjFL3OzNdtB8j3WgLoV3gKOgWg8GQUzh4dWjd8HdOOWjfLj9g6SYaWYeWVaPRbagDHWjEit
Pdwr44DuhhDPVXgZyDwZR1YyKTEFm+1pmNUGBcXKSnzHRQPg4krWbd0PN9ZN1AIwIV/ddk2OJKP8
he7CvPpcTMkT9jVq5+VWEfv/LM1tspohk1rN2NKtse22XWhG+V7mECnBOLHlD/bM1Cm1lIPK6SJF
bDyzH2CPVEMqbvQ08us/xsO6theFBlgSQzzbHKG2Z/j2fhUxo5thn72gyB2k0rxY9qUEwFnl3VsO
Yty5h7mUag1RQd4gTCf5WLdHsUR590Zr6WilOT836r0Zg9A+Plc0+U9nkaUKp4PBR8s1IT0HfYs6
9TVIvDcM4u3N7Buwv/DqWZUAoGxWwpcCJvWFriv52TWrDa2sCCL2EczsJSm7BCEsUd8bdugxT5gK
o7jJ8drkW52Up8pig9cQ5TS1j4WW7RwyRYODIkxnfG+kzsa3t4ClClCf1601Kw3Ovwr17UId/RYl
otnowtoGwXQiD/9pD1iiF6yOl13u9qje/++gh5XccwqGGOSeoph6si4jyaUM7ex/bjnI2EIsrCrp
fRcMwWr+hRYDJayipg6VcECTE8gUicfgShrh1PWTUHmLw9tTvn0ZADfyz58ASbikoQNSm7XarZc/
tFqDz+wPLX5StSEwRtkhcO0+fAGf1u+mnQuYsVLCwWTGEic79MnsrCRM3orAOkxbesfvsm113Cvw
kUQrgA6Vonyf/l+04P74BWsGf/ELCMwdNMvEL7C6wp91ONlZmj+msmuW7Cno999fjNMlelWbDIFr
GOOPVO+zyDSM1eI1CeAOEJGi+7UY1AZNxDiNOQEfWFc8vaz9cpad9RLE+F3YvvgpsVvNiQV9irMK
7nMbQjN6kwXlSqQAdxgmTmAY+1qobjVZA4lsYAGqYlsfF1riQkYaKzTHdmMPB03RZEh1OyWEt9ef
nxT9cZqlqMhlZqg2LthI1vRimycStEGV+iBBspAyX/m2ZPeyB4jrG8ggrq6bqkFEyb+BdTBfz0rj
rE+olc6K9a7Vc1j1KZheuJT0DjiWLI1u79rry/o1qBDCZmFq89zNUAF0T25hBKP1mdqyFvp/yXS+
RhEuWVRV7THjSNgyawkKh4O/q+O1Q0Od7k2fX8z6WJPex7rIPuf1TPFrYOFEhZ21OlhanIOruAp/
tn595M8OEFHZ5MBA916GxLIBhTBt3GRJTGqClAlidtX8ULnkZLkeoF8zEgI0TdM5g2JOfp7nM5t2
Jiq1ff4+pLIbiywwhANTVQz01bRroaU5EqMN6vytYrkk4fkXZPuajXAtiouyJ53FFHBYtQidENB4
29pPi49ukof4kOxle+xaJycg+2tA4aCsDZ2NueJg+UbroBVkx8mI5o7Kt9XshE5238mZT+kBBSBf
SYrt7d12PQv5e3Sxnz0Bfam3ZoSjhRJdjQhpcjOs6i6EXtKBGLIbxr+USr/GE2o61dgqnYP9jCwk
3owQ3Gh9Qrd0DGH2DPXbGtn/3vDz0P6evWebeRPjaurRc77p0REJySfJdpT+HgFtlmRezATadWej
Oi59sVH6U22pqFm3VVRnZ1WtQ1Zlfl10YYsO9EmFyHNyz9vMa/R3XmwVhhSK3Ctp6rf5nltbiz7m
/J3mR7RNymJTgseWAFqkHYjJhgo1ibs+tH/hQ0Xov3hcvrt4hwa5nUONBYYJIfo672+HiWTvWQJq
rQStmi9oMsESVegnbfTNMsluuL+tDf55xf0KDgGqakJ1u1Hd/NwFY6gFkKnc1XimpQ8MfXvKhkf0
qYtsvNXKMFK2CwQI01KlouXaQ9NT9VQZQzBSPKGU7qlguW+zTLLpZKePqOvj5KBwJbGFXQCX2PiN
zYvPhtyrXI6OLOh+mY/dwsIud2QRJJuogG4zHioYTfNVNLPZoYQ67axDEWVP3bYO+G4OMPh45k/5
ZpFVNWXAagk4p7pN7GgKkEYdaViVhq+MM1JTZDR2CoUlVP+IGuAt3G8V22d6+t3EI6Nuym5+6zA3
YkxsnB+LvDfV0YB4CXma3BQ2nU/NcHabyut71evcp1lVgtubR/a5xf75zmFQYHVwpmQ7+KfC0WQ1
fet36lamnCfZpmIbfc+hb5xUAIiqd85Opocpm18LTTaMDDVtAYjwxmDWaY+NWrY/jJT66fQBIIT6
frKBunDQMtSM7MfcKX2dF3getrzK2iTVQ5uVUImzo9lsKZT5XPQXVjsSo6E6PQ1TbcOXWkuDOtlU
OnuUfARJHmQLEDb3TZq0EM46d7MNN+T72f5G3ORYkaMzx2Gs/YppEvY98TLw9dMigGwtEmvp+77s
EwkYZ5OcQGoRWx/SfoEariqPJPM4eoTbuwI9NrmfPslK7bIxBXhjccsVc8Lnyjv4GLUn4qYwIJfx
7/6l0P43fNtCgqY58Rg7Ba4Lq1uQ7tuwaUqfa1hXeJ29ofu110ZFA5mfoOksggc4vLBpoJ8UqcK1
LoE5sRUcBPGqhkQksvtcCef0gcDjuhvVKBnhmqDWvsMnP4NEVdybHtPfra4PVZh7wsgZyKQHpg4B
E4hE5+hnc/XzrKFsHNs/oB113xlHq/tIKvABlDRIc1l8SJJpW0DJqjcULe+RTC9O580wlzez51R/
XHrZHv6Xh5+/v5bYN64wdeWBNTCQOQ4B3tdCNHxlUAAf/FX6oHiYjuOWSwjX15hvl8mu2CWe1xYH
nWYwzpyO6GjkCfRaMtgxQn94Av+7KoPKdFoPpeH1ma+tjpTN86ZeDoX2MWbKrrfzGnSJd1omIWHV
mwQj1mzvH4eDYYKmq0HLxBWV0ZcJvKqEAKjratwoI0Ugo3aRVy+5c1K4e6wREBRktmJ+6OzXaSSb
2z/gaoJ3Mb6wUdtacytCtPxcqY03prDZymLf6WKUc0D5T6Fc6ibR7SGvwuLFkMKmtboRGlWujmM5
P0194pFZduW9ij4XIwg5B2UuU/rGove18VbbTxaKcWYuKRvLZiFsG60tTKIzIwfTufcbNOmDACj5
NlcTh69piDelSlVsm7uYhtPup9SNWPdTH960OvfV/Jc6W1vosUhK/LIhhcsSjJinksb4NiTudz2k
b0s9C7KSb4jxNBgPTn6vdarkRnQ9WbmY57pHLuppTVPOy8BxTmbNjiT1PkML3IDC/4i7Z2em8M5q
AprZ+0UmHyUJfvF2U852BjWhHLohI7ymk/MEXR5ufF/KLiiLdxDUbwe+viYpNza7eKcBdyNrUwUx
Q47JnYZ8NPHW9qHmftrlASpC7VGB31781N7Zr10RuvvOhzGEXPlR9juEjMDQK4vUFQoA/7NlSXyQ
1hXQjwtvDqo9O7cSEJbsFUsAGatj8PlkiKoZJMQMKoggHkqWVjaEACooclVTGwNHC15tl+FUwVHY
G3vUowcI8LrlY+eeOv19Jujoh/+F1Zc+TDEiMtpBoe5LMMCz1Eun6a5JZ0/RwC3A/bokiq9aHxlX
ZZEg+7kCQqUjKS3eggHYlXYajZ0BYUunwd2gKzbl4oDGCVK40j+plZkcS1L0gTKzt2aoP0sX6uT5
jLtpl0T1xNGgMsLPouyah5SgbYXk1KNqcWeu6pYW6UZfrxIJVVKCr+LFCv3prBvXxTZhkdkNpzyB
uqAjk/2VYJF4b3KJNacUPRN4rnI2Q879fnyDtIXfDhpaT3859E1H1n87jiSIIN6beq1woGE8IFfu
XWiAJ8gcSTSlttdBcYtCiV7t6fb2kNeaKTXrC/7EKxSZzLLtC5vex885bmvlniF1PIBjpm3myNmj
dRjuqvmzKivuSL6ieD1ZOlyFYNYN6Z0JPFzrAf5QXuzKmuBlKypiDfxye8ZwiJnaW0uHsLZAmWiY
N2dzUCofoxbeXk7ZrASsgYQjGdsMq2lWS0iS3jf1zs9h4nd7GFlwCnjT6hqk3ZMlP2sgdJfNhwpd
vGIwfao8N/OrC6nYtpa5QV1PoC8iRUCNMokd1+Fzfp6sn/Xyraemn6CXvZjvM7M+lOmrFVfR3Ofh
rMMZXWvDBeIqQ+Zu8qGSsCLX+d04ysRbAy9bgy4ZPmsBtT2lsPwBNSs6qfthftZNSSJ0vWL9NXHx
5tBXWt0Vi5qfi6m5K5gTcXU/J9W+KIagaHPI8/5IJigCu8/9IOsekq26eIOoWFKOfbJGFFp72KE+
OqF9jrfD6g/hKzsnyHbJ83+Krn9QTvsmc5U1iLNdutW29o7v1gdFWYvhv0zNsQ1bMywHHpN/Zl5K
zPKsciY8DZXeGBpBzbwkgN3wi/a4isJBzubQqp5MJWjdgv+Mna9R18PxIt9LFjWpZxNpl5nl2344
zjqyWdezZDpp/xI2XwMJ2JMOOQzvrA7Ta441pZ7Z6V5cjhujoAeFEE8BqCtT7Gn6RrOr/xuuf40u
IBEqT7zPEizuanLhHLQ7M+T74inGAq+4PoAat5ue6++3Q+d6pcz4GlZApobHSWL3GNYYDo27tR1n
TxI3KJJ3O3nr6TdVK9Eu/0qrB0WBkbOLFrWq8drB3YAM5fEGHtNmuMDdAAR6NEZ1Z0cbG28ZP2Kj
2JeslmRu19huOP6+fq8Aao6TtqyacORmOw3XzTd4A1MfBOksjmhIgjmaA2vVg/fw5C9v+b2O41+j
r39/EYu2XddmXwFSV5PNAmVSbdNCv1iWAf/LHefvcX5Tty7G4TPcAucJ50WuvcT6MZlJaDU7RUMZ
Xn0Yk796Hh+qwX65HQzXD8OvUYXrnAnm9tiuO61ysm2LFviMVzsDjqW3h5HhyO82lYvZERS/tDnr
EeqWx17MvRlqW+7rOyWETjKqO7bu8UimESNdUwG98ooYamZiew863cbViw218wRuekb80y0yn8za
vnHah6IoJe/P13u5vmL2d13yYr6aU6bm2GG+a2cTSvr9hqOxqbxz9vZBPcgebGVfUYAxYtTZmODF
9ozsDLIr48YdjTCvDckpKxtGwKsE+tduD1si3NKMnVJ0RxWMhra2ZYt3PSP8CkoBoLrKSCuNcQU6
fz3uWq43BE6UBxnxVtlm8qoH3XHv7FG43cpW8l9y7a+xBbCZ1ZQpdb4eeK+rr3QeWdssUih0Blcf
NyPMHjrmFb7ste8aM/MS5H7zBy8DRjXmHuYWK8ykUwDvAbZnvuNrkPzarPpbagBuyi45IY86um/Z
XlaPl6GsaCas6YruDjE+LnvJvmWG153TBzuI4fqD/hO42ncogQYZoitIQhkP8/pl9+9FF52ETbdl
etJjt6TE2OIhwjcH9iRBoOt11K8xhBqSoy+D3mmYHxyMvDL9XugwvWkObN4yJd8n8UmBfbfbhfnw
7iqFLKRXHL2R0YjewZW2/P+MZsWD/mRsh+0YtbvlqEgfjo11e9waS8ieXN5OWo6SNjxL3YdhQXsN
aDco3IWFYu/1Do63RNsozDmi0yJScjB3zCXQq+6JmmyTqDzqjPsepBVSQrYj1e6SvPQySLFBB3Nn
wGdNsX+yMVI5Gtmg15vhJI4n2INMxiY1nucc0mbkJxyg9QY+WDGM4KktMVqQHMmiUXEfY6uk5fop
myYo7Jep7jftmPmpyzaxc6zi2k+TTHKEyQYVwG80M0YJQYzCa+iOLHnQL1FmvffJHLLGPnTxZw47
9NtBKxtTAMKlgWhXWyDzWbT7lB/TGJKnI0w1HiEUBmhA0TMm0e0hZSmxIQCgHifWDFUFzJMZJz7/
tM1vro3GsOrQ8o+xhrqxUwRF4W6NWub/uC7hrcAVUq06g59In6+HJjAWwjF71zz22j0U1yR3UxnY
/cOf2Mqp01GcMOamfRnuum94W41c6FwTz/Iht4HKKg/UgwxkJTgnNi92ZrkYfYrD5f+Rdl3LkeNI
8IsYQU/ilbaNpJYbjXlhSGPoLWjx9ZfU3q24GG5jYy/02BEqAigkCoWqzLL9DmavsI8kgZcKjmid
Q7kFwk9VU2IK1VFzaLqEEiq3rEGUkRc4Ji9ZnC5yParrdVsCrKjtW41aTGYY38uxPIy4cucSiIhI
JYg/9otxLENH8ZNuEdxJ/xqLUzMjlEi49RpS7RIVZLy2UoEEH3W8WvZJTh+Hsbqryw4iPuWxrOil
L96gV+l0UgSyx8ZR21MHTQDDfrm+aXZnffNd3KyneLCiedpKl6KI3LSaoTemODV5vm5ld3tsrHDR
bGWChi+OYWWErFUlU8eOQENavTIoh1y3tF81vjHFHSESMbNBaSqYCtK74YX6kHi8aEHiskPiZt76
FNDeoJjZvih+dorO/0R8ag8MNp+wzvkmIIqzZGwniUqXekFuA1lqpYHkJLx6Sj8roKmSl6OMh9Ah
PmnstdGIYAr2bywb++tqbOwvCXJWWQr71G9fmuccWZbYX+sF6PP4ErvQYURdxPVpF/o3h/c6WylY
E0w7dLh/aUfNaY6mW3jT43ArPa4FZ+0N6qtHEDKG7eG6bZFzcbCfSIqmR7jfX1jyiEpkp9Znb5Ce
FRR9Xje0R7ILSbGPTcyjfFRGpm0OuKzc1ncUacggDcvaweUaKQjnEbF2cR7AoRYivnfccQnH2wb9
+tJZfTAyodLqfuD98Tl85lCioG8bKOZcD6cX6WllK6C3KbKzIXpCUKdPFqe8UYNubQ1htyAZ967P
hwA7+OShEuOBhyqwr6k/izQk7bknX66b2L/UbMbI4ZMp4S2vMbC4q/4WSlxVN3GVc+R9n3H1Hl+y
w8oDKNLb3j9kN1Z5vGqXQRsGHLKTy4I+sL7kvzrUdLAzGPwl6nQ+PVYP5GcubHbbPWY3hjn00nop
GSA9DOgwa0ehj4spih92w/mNBQ6cjNlGzmS1oIfo0UI59hBUdyroHP4BM/M6Tb9FRRtbHBCxXivH
zu4lXI4Ml4LzCfQ7eovuXxx9JvXk6oWS72ZdOQ0dnBoZ/xhcg9cdaPe433wCh0umATUztPyiBgXv
MqBf7WyQ9hn3hVw6BfvZFKMXo4/pus39NOXGKIdInd7bZVHCaP+99u2H6tlCjsinnwAQuY9G99ve
B3Py3eLNbv+y3BgumqHDAl33oh0qcicOsAa5tZtFgh8rauLQuXFZrQomWIT8PI1BYTZozyxhQw1B
w/pghxr0VyrkN9MQARY6s8pnw0UuWnhbFMAPz0CFF8x4zgYEFTE7WPZJlYNSVKi9LtQVB+Z5CjKp
TsBss0gXy2TBIslHSsGcDi9Coa3ESkjYCe6HovDF5pBHt41CRtiwJpCUL52Ht4s+mD371H6DBO5b
dG97Q2AtTnWXfu3DLJz/wS1csGVsDoMsQsqGNp10kYdPK+9dXUlOXJ5MnYYs75wI+nSkERbQ7TbQ
f+wZnmVKJ5PZQJVZQrdfFK5kYjmOrszJsTOu705BuGBzoDRYSpFqDDPM0KNRzm/p2LgDahJloxbg
gCgQe2fO3gRiCUstLcoxpj+odCpPAxEpSgLbY97gfW1tLaCnVlCQoq1H4jWn5dCnMiG4u6AzBBFw
9YxqlJo67akN0YAOHa7zWpJY3LV4e6De2rBdBtWt4ZnhcgBxp2OFamAG+rkFYY6QgmQ/tbxZYw6O
KMS5G5DawrNOMXRRb20Qjox+wRwVlUCTsGtWABA8b8FI+2g0Sxw/XfKmQNthts8DEdG47LsTGH4s
W1Usi89+tqSRKmtQcMCMby0LanCs0/hFil+ue+0+kv9phs9xzjPTa0JgxkJXQw1KvygXhVr70/Vh
gruilqRaWDzjimop6KSbbsD16yZacjOlT6V+30CPSUmWl9i4rdtLng+oDkgD5AQ8GgtAcD+RY318
CRf09VPfDAN6XC9IrDq58bmzfsyyXhyTHKy2C2j8mjhQ6hMF/3WjqKIIaR/0P6xzEKxMSdpVJmpH
0Dh5k4AUzmWaCbrPNxbdWVKGAlZweg7MWWXpVDVypBrSYsktiEa+pjqYPymS/Jl+X6e9YGeLPowD
Zl0uLa0t8GEzNMExDTPF+1MEyeIWi9A/Z1H2cN3p1uDoNySxiWIZlq6p9nu6doNfStYoZqLrONpB
tq617KAWUF6XI0+Xu1BPhU0tu2fAxh6HXKqqFigSU+P7DpSsixk/2qAqoCRxevXB7l8mA9pCEj3R
pHu+PtDdTbwxzAGTpVRDPIKl56Irz+0A2lb6pLA6tJhgjwkmlE/exRbuj0MEOwVKW8YRHe0jxL+r
MRiUzxN7vD6o/fvhx6j4nF2VDXrWElgboRrtMc3VT+lhuasu8YMEsm+nhzwKgu7pJv/OTKf7lnqG
d/0TdiFl8wXcRtanuBuZDAeSQYGjoSx9ZRxOLZG8lrF7qdnY4bZs3alygvVDdk37VUFzurJ/Dovq
Enbfzw+qVN+lNm4e2cnQPkFkF6cyyIogO5bbz1Wl3IHQJKwJ9aLysasvinWrS4bXZGrQ6qgUANtg
Mv7ssm919Kgo8svCeodqeBEl4HpTRoi/3nSIrif9tSiCQVpfDWzXqhMXYtqeNYxeYk73qmz/TMwG
jGmzcbZHdq/NDXMrrT6a7GspK8H1eRf5GYcUi4ybud5h3nsw30nx14ahb3+sTozFfi0RQTvjfpyz
mf7VDTY4oUMiGD0i2LfF4C6uWUGpFv12B+g2o8i+eCW/VA/3y8QRhXK7gLixu27rjd2plUeWyStS
1+pZr+tjSh+UtPNsrIdlE7dWFuf6xIocep34jcW5KNmirxtYioYQtdR+NsRBDZWH62bW9fkNeHG+
KoqFP5XnBp8rQ27VeYrvZTBVa9NL0YmoaHYHsrHA70wpxxM/Pv6+ZJBAYY80+SZl36+PYvcisbHB
7Upzsoxo0iPELOye9NTTdMWfNEfuNVcFx/YEnhhd0LkgGhbn+HY5dSTWMCxm/ZLxdqAp36RUF6Da
7u7ajItzdyVidCwaaa3HHrHvG6iPGy64u53Wtm+0eRRs5v1ez409zs3LJLOr2VztNcOt3tygZvt7
JNmvVf19HqeDNZROhnsaQVuWXclvbGlBUN6IBKh2N9vmKzjXh4CjDrk/rKaeRK+1ans6pBklHJZ4
dzvZ6eDI6Dj//xyIiwciqNXoRZzE97FZuqDAObTqscPzrpQQKP9AcKKg9xp5vG50/9jcDJQLBhY9
LZcZksf3JKGuHpdej55PB6miIG1NlDi8RqgpW2bIG0GxSJPnsKvlW6uBAEOsBrQbCy83qAOthkNd
3rSQRkmhmH79GwU76716aANDBq1iqwJP6mVsQAdLcqeg9qc0ve8V7djRlywiKHqzDteN7u0taAFq
hm0QlAC/Z702Ri1Tlxc7gvx5lky+2SESbPHuqAhFHldY4MFva4dzd5ZXsqxCket+LTiQHOpWT/Nh
lX2pj9UpTRwRsZFoXJxjD4kVgbskj++VTIawY4o+ncqL1F6AGntrth0W58xDrknJssBMjw5VYrxC
ss9p4/NQoSEIggELm9xhFKV7RWPjfLmJtbomXauDPK08jZHpxyM7GnUlgCh1LwDbDI6/niZQfyqZ
CjvTybrUd+arEpCL9T35UeCKch+fCF6fZsg82ofk8B4MeKKcvWCkfCFO3is6mYdGv4AK2Er1szal
XtFHgoGKrHDH5rgY00JB1nRRtF9mmf+sxvgzrQqBq+wmkLfTyZ2cciMlaKqt9Etbqo9UWw4kpoe5
rqifj+wpVgbg+3hEUPsLsevrIv0aRjTVgs9jXNnK0YflNY11M6v1UaJRMEdQ7ZPAe4lHaFT0VUGU
0YuRQb6UiR7x947G7Ydz5+/c9HZh2FgFW2qctrhVEH92jNypWYV6nkawGut/u4IUfDWNMcyzPNYd
pimSj2xKfWt5vY55uy222wFxYESl2pyMGgPSw+IeD8qF13tKEB+aoHYlV31qU9S4zT6a2Rq0X4s4
0HaP/q15DpuKSgX/YQUsBH9O7ag+O6wscwz0RnqApJnw/UkAUnwJjcL0pYhTzGhemD8VMw9W+rWl
PQyqPzHQ2XQ/EkPQlilaRA6iln6y0yjGsTLI36Ke+hpd/j834W/dU90SVCdj06aZkjitZtzFduNf
dxQBMPB37bTNzYXlq4q0IXugWvYm/ZeM0vTrVlZvu+LwfI2MIVlz3jXQ9u4iGuBhC6xs57QFpaI+
CiKMPQUTZeN5fJ0MmyYzr1M4PpIHnQNCerCKuqmPBFztLF/sL3h5xfvD9eEJ0EPn0MPs63qOZyyU
ObLbtP6MhbsrACS4L0ui80LgdnxzerrMdQFmW/2yxNMpB9W32qIt7fp4RDY48Ehrai9EwxwqFuTS
IEfY5qXAxG7f7XadOISIEsletHXOVmbIEYWNEC6CFKZi+P3yBIFDyQmoC6pv4ibInhVQh/X0DKTL
58no/6jHED06irYCH+gkddSABRmo3OCpPGJAjRR8BKLmO5EZDjckO5lTzcDAY9RFjWN0BlXCJ2gD
XF/Cv9kHmgX6AtMAizN3FEMMTq1aDWb0UF1Q1ZJ8xXR6q/Qh5JMiJwPJiOhJQWiT2weK3ml6xmAT
hLfov/eN1NGgt7jKGc+/1MCq/PXt7/pA92ResOE/BrrO9ya8j0srosp6mJKnlUqvB4Mwiqa8+Dym
GDYUfmrJTx/H0f3f+MmdiZMIHxMBEeIwN3/Ebu5VrsifhNPBbSMNRKDx3OPLcDhoLk3fuVDeVwCv
A5ETOZCTET9W7R+FH/PBbaxaBjevIb0vQvmqGsHQrDK2laei/0M/aqFOj0v/pc9N6CV6DCrIrupI
niLIre17+cdXcJtp7EaotpEUFOa66pkN8Scdxd9R4V9f/d0U3nb1ud1Elb6ZsvZ9jgvQ9ho+Qwp+
jTfMtUsp/2SwQ0Udzfa6UMRevfvc82Fb5zX3GnVIqNbBtnzqnleGwN4xQik0z3Egalb4m4Dqf/Op
85k1rUyiMh9gSw/j2cPtJHHrcPUlQz4mKCYSMxLsHwIfFrkrw8waZnTrvrLs3u8r4hqz4GIuHBSH
UR1ZFZqm90GxzkuZU3mxT9zZNfKD4dbBPxA4249EPkbFQZTdaeNUZzBJfaA7HjSewZ93iX3lEeU9
bsKc9Kt+EDebCLBAlzmUUhlLwbsMuyDBujFP013rJuhvMaHgB6nLxq1cYQx+HQjQV/ZXYLSaBE9f
KxDIoXoqTUcLTBSTNtDK8Hp/9Bcoy3chMm6QpBXDkMh7OBQq0oKC+AvjLUbU0+hITCiC+FvoPRzE
KFSvmtbE+OagGZ0BJJ2oKE9RUa7QYEV0MUHgbs3QdsdzaEN0yVaskiJE8CdfLRzD8NseUoCRl2Mp
0+fksTOD+gfoHrAjA1GFxHVM1fnsWWHQIjZHzKk0S940kkDFoJv2lwBS1133e7D+5xZ5h73NgTq0
Jqt0vMIAatAX1Yxu86Py/iuSR46a6chCFRCBt7wXYGxMUprXUWthKRfk2YkBRq4nwaBEc8dBjQVq
D7VsMCjqQ1Nj9lDZ1rOn0q9D5B1AVXcDrd/59h/swhUmr80mBzjDqCddx2AYAmk3UuLr/nyoDpDX
qx3QLIqVp3f51zY++n5ibuZSI32elun7+U8Qh7XuAuFQDJk41oUhAzCEtjfLbtY735nL/Bg3orH4
vFZSimFvNye9/RgOg8w0nlm2IjwqZ9C57M2BLh+nCm3t6+kFGBoe6Q+k2AqnQzHNumeFQanInTkk
kkEdtiyo3kQvs4Gxt4CJ2F8h0Iru4vcCP6HJFXmurTmHTFJZxfEEuRisOZwtfizvuh/6L6jNrAiV
u3jEjcDh5SbUQT1V4otC4v3DxgBAqLpt6b+LK5O8LfI1MMmOs3aDRs7LiEdzSMsnj6vIRjBc/iXg
b2xyY54l2qpTBYFUex7QwD+gj/Tl+h7eBYmNBQ5869hgVdwBfJmhHlBS45WGAPpWb/xt3f608JuI
cg3W/BTlgmvuwKhHF01vrtLRc/R4fSC7WLQxsyalNzsUhFN5WxXrVMmzK4N4sGDQ+D5cNyJwAkPm
4reepb0x6xA86omD6jHci9Bb66XoN0TcAW25JER7Ti7UHtjf8pvRcUgb96ZNozUi71CdJ33HEbVS
QPYrzGZ33cEIGdSkIGp+A2ViVNeiifD6wEWzywFuZFjKbGur0JP6kuQXq75TRTQSIhPr75sFbEmq
SgmLNCzgbZvfk7j3hoIF18dx3d1/0yaxCr2WC3WdR73zi65ze1lAGSVydw4ZYxW9TV0iaZeoL8Fy
ddtPzJfz1yYT0amLhsJhA7oJVT0xsK8WmuQOitJmS1iEtVuBjBrN/4Leb1Ij5ljmnbFG2NSfmh/S
98RdQ+zcrQqnJM7sZ4ev6KqWDEdz8bSJlPcYruXr1xdN4Bl8iGaiv1etU2ztLm3cBNTFEB0L4vbp
/7PCAcjASBLbFlw8bV+GJAup3HrM7JzrVkQIwkdlhQHu+X7dyXpofJF9SFt81dFDUh/hJggXik//
LmPysYbvIf9mY43ZPGRkgKNMbl87JuRhoPe38gCkqpPdJY/5fR8KK7h3A4SNUQ4wmGRpZVXBKPWN
oXU6UI4kQeNX5tnU/SmFSksfingyBDuCD9IGzcDTwQybtk6Olp4HRfogWD3B7n7vUNrM5Uya1rAo
TIzBHHSjU5beJK186u+l3IBFEpqJt8Z9ohkVDY7DFV1uFWq3sJxMYIQeIbKXdYLRifYZhyjDIqmz
vppQVO0s66hHj1EBaQuqckSY8v7KtplDrTPmXvnDHyc/PuNx2A4n2y1AT4RmkVXBSB7cDDm0ZzkY
oeGNVNqaSRQdaeuEXYlL3o/czWcMhUKNosJ505qxh/JLXPoGd4wjZyogZ7vUgpNn/1X8Y0e8/76x
lxT5f1M/YCur8Szr6n7rxt9syenfrPWC7Y4PdmD9MtzlgIYkDPhB9MwhAp/3pdl8Q6MsVodnNUBB
5yhBAqWFZ+rG/ho9U6TlfQtiHMJk8r5bWQZUbkxFtU3uYJ/yrO7Y0Ng4oIzDMoVRZoRLJqqH3k3M
oB/zf1bWnbsZWpVkM+rkgKsLLf0qfwUTE7gcwNbuW7qNqLb2wAwmAvN9H/owym3KpkvjWF5TFwlE
bZArqWpUgape/UjDHA1Ppl4d1YuJ9/mvf2TDRT68n6ndjJrbsoudtUYbW3BijJr006MuR27brurH
yuTRsvKagbgMGuyZlvpIQbiFBLUP9RGvk5fRKP3r+Pj+evr7pvqYEO46McamXULq3b7o9uDHg2l6
tsU0KHza8clg9Rymxay6LEXd1oDaKidK5RFqoNOTZhuNY/TR5Epd8pRPw7FCT+00GF5O8bRi5i6x
oNeqDp+TyvbwGvm8zMXkLYnyPWmpM0F1zLZ1LSCELk5B4qMlp+NDMdlJYKl9qNL5VUm6bw0Lo6hd
CyYerUp1FE0VzMCusxNDQ/mipUFdmgvUoalbKOZaF5UQAtGXk0LrMCMv16d5P0m+scKdrlHXpvlk
Q0E1Gw3PMgp/apnbo4YoHeXQapmjZZbTlIXLOsUnyXeB+b3SfLQB/G+v8b3Gky3NZESJNV7pH1jP
jlJRo7S3y/1Cbpwolp28tm8SCfkQ/d+8gGws80HahErYscaGKyRkNzrpKJso14aKzPURCsCEpyU0
rKyDYCHM6Fbj1hNI4snkoQs4TOUXq7rJ269SI0xw7J/wH7PKuY4y1QUlLQJQ7WkObOj3QOPtvUNL
11wZeWVx0+R+6nUznZwfpXXGphkPSRejvZUz8yaDQpfyBXlmT5mkN4W8xRSsVWkC/d70CGZYJ6kR
/7cv+VAE2XBry9NB11VBz83fXHY/JoI7MKpZtZg54asQsN4gZIWyADQF8XINSQEJh1XySkLiG2is
Lz2j/Sct3+s1/gqMWdxh0lYdmdBeo18iGvsz8kmZftv1XzTpmcZAM3D0lXbqlCDM1+LZUedBECyI
XIE7V5g2q3azhkgUPNpOn53YVIs2sWiM3NGRy1MORdh17cFLVvxogui4FhONr9VJHGyJBsSdC1SO
Gw3ejXMKbNMNfbQLIWfsuvWvrBnfejyUVWZWBebMSPE2zaQTk5VLnUa+HR3QGuzRuURgmR5TkCLU
THm9jhirR1yzzgGTNSoDFNRqaN8Y1CWZjiLccxk3B2kW5BcEM8l3IY8VS+K2hmsWC/OKZvbMWrT/
RDPJAdHYZrI1R4B36ksgOCQOI7jADchx2ZqjPUYB1VwF8ojZQx1MN8WdHojfgf/mlvAnCPCNx+DO
MWtZhnuikCrM8KreTtiGbX+r0+igtuexO0tqfdHMr6AvvHRG51btS9f0LnlF9SeIGcC+ltku1aD9
tJRQ55s/Rbl6uL7q+89lHwDKNyqb5iBPavT+LqAFU5iCx7PzY0gQrRVRkRt/vm5PtPgcLrEKalpV
g0mxlQdVP7V4lr9uQBRQ8l3KSjwZbVJUKDFwyaW8oxQEIusbvOlIYXujuOSnuM5QEEXzcumxhAYp
Dc1pF7q0oKP/apaRbyCnNENzdGlrTzDE3a36ETzx+RBQrS9jC00aZGCsL9p4Al+udpjPpauF5pdm
OVZ30gne5Jqit9XdfbUxvK7u5opiJZE6kVrX3vUp11r2+dyf1KDy40ASHCD722djiztD46qucytB
0fDYnwrp3BigGFIbdCgUjkXwxtq0oEBHDYt8rMoHEj9Oxf2kSQezf2BV67Ph0zzeDOhHTJNvmfIF
vRWCOHl3zTffx3nynC5mZ69+VoDkOuoiF6RpboG+c+PO6kQ0X7sULtbGGneeprOWdXWKqLz7zgq3
AqmA6hd4NlLvC+IRywUhoL/mGMq3ufo3oeTGNH/MsjiK2Bqqy+i3TE8xqO7/CcO1yKm5A3ZmVhob
E6oLI4Y7X3wnxTbaT07l8nh99wjWjc+aqMYyLtGiwIflBORdUUggsDfNk9MRLZQsYbp096rxMX18
1iSOh7ydFhWvAmrpNinxx0oKoP0QahMetdOf9vRW4b6jdJMAJnahdmN4DZ82mzVbUmKqLRy0lvXT
VKB7TMwDJxoct0l7ra+MdIZb2mR0S/YQ9c8UBSVR7Zrdc5k/NHVYWC/XF1C0F955rTYDY0q+UErg
KUPjzni0Nb21ScMCX1R9qx41+wk9k8xd8/niC4fAS9/FxTa2Z4MNBk5L7VIYj3N/zrTBTczPESpR
BYMUrR636/olRomAAjdNXxY3PlRBeQsx+ugweOtDmRk7k5Bjfv2Xv0WAG4fhdmCTsMXoWyDupGVu
oS6eKnk2mZwxQiceCPuyWYAs+8HHh0W+zyaPWZwqRoFoIFugmVo4k9UnjpQNoDytfUJf8abxaUYz
YKtE+Az5YlOUKiUiOmXBXPPNNhV6U2dmrCW+GKlRdqAf+De3/s1Aub3Yqdqc5Bb2ohQRt6IqWBeg
Z7sIqnvX3XZlAXluW1mnqkyzFUIbNL+DIqQ3Jq83Re28+4ngzWjW+dxsgkGrM0Vt3uOP5F51o5fu
RxHYRyDAMQ0hVm2gmKAPo9gx/iFX0v61f/MFHO4kRF7UcV2xTPuxZAezDaqjFaQ+uYtv58ckuifp
Z+vhnRAGxSMilmQBCGjr75vxZ0MGNg8L488oaF5m6kj9D6O8M9nbdRAQ+SV36JdK15TWWrMjTyUy
fejO1UThvyCi4ztkehX0BTl4ypCpAFnooXXng+WXxzZoQuP4/42GgxdVL1V0RPx3lzVj69MlF6Cm
YGH41hgrbjqzoFgYG8iBTsvpm1ak7jSKOnkFC8O3x+hSU6iqgqE0qY126cqddMEVdj9KsS1LVnQL
ZCXcbVw3OkJyu0A7QP+Y0Pkpgi5G0xcPCH/ReE7D60uzDxwf1jh4SlWrYVMOuUf0/XhRc6sxf5Fy
/7qR/eYz8mGFu5Undlk1Szevvgb1dFSdRJNjezESG7hCvOU3DEnCzI8wZs941iBmJzpu9qOVjw/g
cAu3l5lMKqrPtZJ6ZpT46agEqEI4pmMGZeFPzfCznhvfqjJBykM0vxxcmZVZGxZ4uS/WECqgVbLQ
lVt0gr0sMsKh0qxW8yyBP+JiVsYpUqygL+SbFIzR15dRZIYDJaVLmI3rp3bRKym8WezbLEn9/88E
F/ukZZskE120ywg60m7WQ9P4wfo+uG5ll4zT2vgjB0hRN5YVmgJx7NtnKX+oqxd1kp9AqgLiZk8q
UBwlL24zpHeLudyoeMTRsicUwkwLSFDAbC74mn1M+dM5eXqvqNLIJA895hXyJsun+FtyIY8sLG/W
5BS44eln0XVeZJHDGDDKV3pCobcaNfcz2Gz0JBYMaj+i/BgThytdrrZyU2XoncZLWUZbV5KaUB9q
b7QXr4ioR6pK4J77R8CHSQ5kaoRyqDDPsKhZByLO2bHjTy3oORgRtcP9zT3kw9Q6v5swADnMQona
nFwaEjmpGY7qj7G/XZobOdE9mn1mWe5Ac9trNBR4UtVtQVtUWEj3D41n2WcDRU/XfWi/yPfDowmH
M6PSsHaIAXCG482eit6m9PSc/sRjavJd+UwezcapDuy0eL2bX5BR1kAZWDl2JixNEIAE4bCoMHUW
Vd0AKd/63Emq20RPpBZeHwSHJOGgKLER7PYdji0DkljMy33ljTFPO7doZkYRxuxrfoc+JsWtdHA8
CiZbZJwDqcLGkWxawEFLccj8WU+h7gZRUlbiHTMWFZDtZzU3K8thVR4VcR0t2ElghvaixPZbCi2d
xNGb+5xo7lyc0haayfnsV2Bvie0fZvqoorfV0gSoube/bJnIli2bto1H7b86fbKMmkKhaHMxl8FR
F9mpssmJTSTncK5dd+c9J9qa4pwI73JRh5QeXiTIZym+rxFsq/m/iLO2NjgXUlM1iZgU2ZcUkorZ
AF4xNUzz+2qx3KUtBdi0uz+31jif6XttkhlaXPEugYtT58SH8dKGKxmIAiGmDNm88QDWSigzRY7m
o5buJ/taHwbhTX83FNt+COdOxCjlOgKvxKUfIHim114OLdVelrwailPwIpc1l9GiR4j3Vf3XSTkY
eX7MK1Abj7Kjy8xT5OG50NO3oRElzPZOpc2n8eegCo5jyzYbVAZIryO6Eo1MO173q13izq0J/uCb
+2ZR1mVYm4xRS+iyswrdPhOXHnIUvorvHYJba9whOBRSqioqDvYVpexfwwPzKLjWod6ON4kG6n1I
6IA1D/VSol6vPYjaWubOQqa3VjeMmMqFVU4Elx5kVDTkJOyQYs0W619EuVtz3Hk4IZHalwam1Sb3
VnSM6wbMcp+ur93qmHyKY2uDg59YGauUZLF+qbKbRoISFASvI3k8S8sPWisnBRKaDil6AUoIPYaD
IrOkLfgoUWqnjm85hRociqGl4rlW40DuIO1pKB7u6G5GIM2o4brZSpLg7WU36bIdOYdUIMxqTbWp
NDitEqiv5aGvHOWthCrU4LUehXoqMp7PK8Ww+agzKEHK30QVnLv5uu03cPjVWV0x6WaxvqtGIXWn
T8kT1Gg8G72K/W0B5BIA5nuZwrXl5nCqJEsKgU0MGi/Gbjx2rjY0PpG1b70eOyA3OsSa0rqlNd40
aps5iRmBl6f6KltRmKffZRC1++C+QrGijcoLlCRA6WVQL3lc4QBtlE9dC5VrK40aFNrhJVLp2Fem
ZYpDG/krNTEgvEh8HsHJ1Wtq6saRHCTq8DDM+I+SrN6xcoocI0UJbSNbiDfq7qxFL1MzvGhGdauD
MDBaSBj3T33TOIxJsUvicg7UNg1MVBCzpXdN81tcNEHcRVWgPZG2PWtdBS531FO3J1IbThH/bNoE
xz3QaYofk8o89pIV0Fr2S/2RDqZbLd9kbfCS2jhZbQIpZCQ+0sMkqg/YxWVFNRRd1lUTz9p/PfhJ
HScalEkBmvVDmp0ScxQEVLvH/cYABx9EUpvJAJnlJSOdVzMwLYH8Z5lF/Fi7AczGDIcgJpjuElUj
9gUF3l6uPeXGr7kC0aP9fB2p9jfLxhCHGYToUd4aJm6x8wxRak8uB4egWj7uXZo9xBQoUUR3Ra0E
iwomfemTXOTh9W8QjZXDDJDZm2zqDYThrL3osX1PFPaDTr/GRg6uW9otebI3o+WgoS5lqZhbrN5K
c4a6DjRP+vWDorxH4uaX7E5xe7f/NH0uTsNB+gEejesfsHvKbuxzSLGMltFbMUo+JP1Gkt8U0HBX
K4vf0J1jVh4WbRLM7W4p8mbE5ppt2lz/ptaclTSCI+GNPzQh5QGlgFP1uXBk1JSoaIe1BbdpwQ40
ubDFHqYo7nrbvmjWI1u+daOgrn33bP2YQl7dvF+yqWE53ramKX8xpCJY5sHvS8UDxvp6T19NU/Om
LheEDe/dL38FeaIoxFRWJj6ZWPy4EIe2JMuALNmR3q3CrlC8c7o7cR337wP8qyEuEiNZ23ZNjqfY
4hhDRShHlYseiNuWd6KFv9rhoHKZpJRWhmlf4ip38uFumGXHqiCBUIJ7hMSBLasOiZ5GCyUM5egr
4ygIFkQD5aA0M1DkV0yDhVxSd1zLX6ZAD8pASHXxe0L1rwPlsJQYiZWzHB4Za9BJzievtlvP1Ilf
lajFI52PevqjRStHLQbR9lsn8ZrXcPCaJNIYzxUWUw9H6DXTh7ULwPhGwjpY3sQiOr+fTn8dKgel
Fa7fSR/DSYfpYq+kmFbsVJpoi4sWjkPRqlMnTa3fF27tccrDPxZOFMj9jiR/Hcz6GRvoKpchyfUJ
g6kkvCmDGGfonq7DsfLOqHVlfSwOHmVdsfNa6q1LK8dHGerlR5Wqikf0GvpZcf4Khp7JSS2IVzYs
kR0tlcNcV76pKlhKaXEuFztAEXaGavoRBN/GdAT/0klTmD/r3a9lTtidrdRg4I1b2clkA+x1vZX+
HAzDgtLQvLaWzv7cmT2YfHLJM1F35uh1AZJKguaVVlbBaYrXAJ/mmuqCkia0lfyLIWshKuJBiLR0
QW8juaEbtw3pQpa1X3TLvk8M/YhI3OnLxB/TOuzosdbA4FpJXie3oRL/h7TvWpIbSbL9lbV+xyxk
ALi2PQ9QqSorszTJFxhLMAJaB8TX34Oama4sMJnRPW22tj20IisQyt3D/fg5sSMlCDdrmDGLrVQo
nJbxilm3Cv2RQjpS0tErBEB/VW0UudvZMARDmn8lVnqjDJruhyx5KU07GEwIYOlsUxHlpi1v7Dp/
rK3qkZumV7bRUxRaipuY6led7M1RccdB3YWZue/GLpDL4SoD5sQpeBSvYxu9I82UfjfD0pfsHyGE
3P3Oom6XQHmqxUw6JMc6K9K82GRO1A1OEzNXZtC9TUboy9vNE3pu7hiv95Ea3U6K8a1t9QmrykeP
DqPTc0zzW8mNY14PihOmClgMQh3Qb2iRqmYclFGHfo0fw3hlNv2qTl5jKfxSKS806n29axAj7yz2
Lc0iryrLtdygx24KryLKXkwSP8dW4Xetske6CXAdoQjazxHSfBNsY+bD0uHNFzchLLukRNHEOvBw
W+dfTBPgkW0dHQW3YfYsy8ugyjb2U7eIpi4r82k2kJr2Q3jgXxTwrVDfzBzTn9zQ6e7GtUhC7pyt
Oh1tYf7xmJDVyW7Cg4wLotjl66TmDs+Gx8uzEg2zsP5ypNZ1wbPwUHKosZmBnox+G4pqk2fiLBuc
4R9rtzD0ViGVllTNaxeUG9VP/LnhbD2LMaW+tGkf0pWI53+25Zd2a2Hrgby1oyrMw4PVPhT0vqrQ
Ahp96eIrBECCsFU4u4XFT2pqKIqUhnMU6ct+RR1cQeaZvrbKr42H+s80Dp4z/6crujj0ZGg54w3G
JHiEjGPoSm0SXD4bZxAan3ZtWYovDB6OQ4XDod6EN5BCA8FEslKgXi251X7mGkC/IIBMeXgVT6t8
L8ocCM7mskJv4sQXo4JDQ7O7Uh6u0NSO5HEi8HLnrMfJQi4JLFUUmpAlxUFBd407QS47TRsnUp5A
J+0K1lM01BwOnbhsWeJqGc0WpPVAVw3qSug18KfaQB8Jh1guOkzvDL43NprAdAnuwpLEMukbKyNV
ER6gQOEl9hSjaaSDtx6c0bQ8KZe9yxM9O56iaXMXpKzg/z7PkwBlNiFdah8oL3zDGhz4SqeR7W0U
fU1kwf6dPSUngy0eBCHpGPCgxD5A98gJQ+KS4a0QYb/OJNtxFU5GWW6dPsZSW2MUdT9C8/sgu7or
g+TcK9zE1ett46kBv2nuQbh37NbCbPe8Yj9Zs5PhF94AwryZCV6/f7XJROvyTvKRVwk0v30Qlqnm
qfw0FgzW3DyoasRY7J7F9Mgs63oG3/P3+qP5jBm75gr8V8z5EwR4Z6/FyYCLHVRpysLCQtcKyBS/
oJXERfasWEnXcz7fQMahOPAKPIYiKIlo2MWW5mmodxMI4w92vyvRRQ/SUuiT3pQIHS9fh7Om+mR+
i83TcD6nZEQ7alg+KtaTZQje/O+iR5d2bOHErbyIEHZn1iFrygdCnkBOG/WoTCivCJxcoDAQ0Frf
Mi5dy2YXe70R3loGqlTN9ATorxO2SF2V0+iEku3XLcx8I4PNuSnc1Mjd1jSOkam7lRb1bm6yuU09
Kra9bFwPQ3qdxjVxC6N5Y3K9N7I73d5ZfTDmyqaUflxexzPZOFzCk4Wcd/TUfna6LEVVhfQlsqlR
3a+SLHLt+qas8yuVoXWiN50U+i56itwuv41iCbzH9G/u5iKwMLVc7VWC3eyK66mhyNXeX56m6Lgs
oonJjqiZsfk6qPdD1PoJ2qsuj/Bznu3zOi5ihzhVpFEiBXpPqhelV2Gi2UopzKCsyjdWdUHY/3Wh
hk8jLvNspKztUKGwKWGaQ9N8O3Z3ZRitLk9LsHDLHBS+YBp6DQvHpita3ltdJAj0RAMsDFWbknqU
Ygxgt9sMWrtccMBFv39hkVieyFRrcLSKDLrNaeIm/V8X2fm8EfMnnFwhW0VSvlCwEYTuUQ3Y1/Qe
0iCbyxtxBpU1j6IDD6foBFpBizuSpFJVDTZQNeE+vIGFsbtVGzoZOk+Ix/F0XcvMNyDy49QrEbsE
Oe++PsZeXB8AdeyR1hjbAta+qnSnpZLfQK1IUtFSUKG/hz4neMq5iVGtC4NuYrnegp3mBnw+/Zqo
KL2AksN0coWDW0hpaicbQecs2+EDK7InGpm5Y6r0R0X5+Mb6Em2qhfXU0Yc8hfxLkwSh/cCjcGdE
SdDa1mYYk11YS0EvH0tyZedPGWBESfZlnOwjr4ZincfJsUfnYJs/WB1WJVP2fbuZNHSITmNWu7p8
HEoVHYcqUhc19SHmXjtDhZQEfldYlH4btYlbyLnmVWjJX6PC48st9y7v6RkNT+wpsbS5dqRAKmYR
FiARUaqKrrIjFKcaN4z1NeVhABSmWxncnVJz1YeKQ3sAxJLJL9r429SY68TO9t3UP+g226bT5BPt
dYD6bvyUDJ2nq6+1FD63obTTuuZajaxn1iYOhT5xr69Hez8h2iItBK5VhQmc5tm7djKdxV0ekWiq
Ta1nR6MyAwtJiyYSFZzPBhgnQyyuM6/YZNjViMYWv1e29Ua5mru9IjwwHOmB3UZXzdXkizPkZwPi
k2EXVzyOmTqaXRodpX4n9UdLfy17weKdgTJ9PgyLiKOQIQYeFyM7om6/B8WnW8TXk/ytT1+TTHb7
REPKQvYMHFTkEmwJ9A9d68R8wDEVStqeXeYTY7PwZtQeC17ODShzEhkauqB1AhFkHBix2wezqDX4
ZOY2IuP18o04Oy4STjOKyoQk2uJClG2hjWOcsSNAkEGpyy5Xa7eKYx8cxALHc96gnoy1OK06eiVq
MIOZ7xD/5jsYuwxvZkBLUWVp7ttVdihvZuKzyzM8g3Wat/ljiosTbMatTLsyYsdiIqsGIqMDKdA4
j3fjcEiHlSxdJ6nmxEm8HkPTawx0NA2rsJiQpYQ2iBRLzlSP2ywBTTeoutMRStz2XanvFB2gXNjY
y587b/RPYfDJ1y4OvhUNDSkyzo5j/GTKd7D3rjmqEIoG31iYrRu2S3gkRJCeq5+crtHiKmSSBo3o
QTMPGaAFRM58szEc/NexTWVlRhA7TvLrvsh9yE4KAp7zAfHJjOcjeuLNOUR+07BqGHSplKB+bQ/M
4w5HW7yOrO9W/FSb/falFV74dSBzjCSycR4s8GT12ZFMnUcgCF5Vmpfpov08b6I/Tt/Ck0NcqCgb
A4/e0a5WRY6DZP51jZTPB3xhO6Ie6vNIrrJjZX3p+P0YPseRQCL3DOjn0xjLBrnYKgmXC2wSD7Rg
kIPYCz1lFQbEQf4/dr4/JXvu2iuwEqH3d5CcqBXci/MO4Y91XLbG9e1g2mGSs2PT1W4mMSevflj2
/eXLJzJR7/HDyVkkJcPB6DBNfaUEPYCYFXjUbH+YSRq+krW51dxpcCHEKbgEglu/TMvrPd7XTdfi
1lcRgOIVgjBwvXcVd6MUbN0o4/ilbb8VFVq7BVM+m5X5uH7awuAoeZtFLUvZMckaJydv9pBCGDjM
vKEFsyFDG1YEFmaOdEYVtRvSP14e/4wm1+eTtTA9EdPGoZHggb60Xrsx1sMa7YLaJrwqXlo/c02/
82AK1t0OxRs/vE2/mJ59LF8gynX5QwQXddlL18yKmsSO2ZGpj+N4D149wQkW2J33BMjJ2UoMrutM
wgAK17wW5UYap26Zwe22V4osag18TyxfMHPLhrqJ15nW1BAvrCYNjbucDeD9ui3s4tagX/swvxq6
zgWpOWBbk0Py4iDX2bqrui9xDYqg0VxbmrHnNIGro8TpKRj9jKp01Im6UgxKMdVTm2irRPETQ78s
x9uk0K5NFdg3MJKp1PYzmrgZ1GlLmgetab+wtjJBat7cysoAAcIJqWnK0wfZUAU7eQYCNB+pP6J8
a2EQK7DxyKE2mAflMPro7woIdeW39E5CmlPaVxtpS23YLUBjkJFDIllEGfELM/LHByyhw0lRp7mF
NTzQ7/RR/ZZvyiAO8ifpVvcogJJHyJr9iVzg+fzux7yXzQ6m3nEqDXEET0pvzUO50V3zeUCilW4l
UHJo227DdkXQUlcsqXY2HXMy9sKrEptkalXY7BirABMPzAF54Cpi1AEKAyon2zx8vXxfzzuEjzVe
ONZci8cCSC92jMLYzazYG0MINelmcHkY4V4uDlOIzshRwYSOKlwCFnQXW87wVMvOu2wQFOrKh0gF
oxi42i6PfN4g/WeCP7F9N1GiVQo3IWyZGU4ud45kD4IhfhF7fYyxCP8JgfAi73BQielaqxn5Xz6R
TQXCUFB+H8Tp6vM28GM89XOsN3T6GBUSocek1xwphIPpEmfQEEcMh4ELG+vO+7aP4Rah/xiGUQjp
s9mdk20GZYPSlyEu1a7EtFxniARPjY4hL/woj8PEsok1h7G9396jtr7tvhabwqsroUC36GgsfKbS
p2khMZxJe7yW+mtdEx6My9f5J3ZvPka6CXledmyDvnZmsEB1i1IRtJqoH0EBR7oxLBewDNXhe/Ex
EVw6Q15Yk0YawAgX4VxOL4PHXHuHpEMOYZgUZru/l3dY1T9D4jefh5995sd5WdgUdahpDlZXG5It
M6y82QOVpG8aBCCqM1UoG4H+6vIlF12IhXXpZLzMFR1NRRJ7KO03yQAPPUJApbc8I1H/3mBL9u+Y
onlL1ZFU6XMMEU4Bg/6k0oHofjCvu8pYXZ7bWfjhhx9GzePzbed6kxmRjF3U4IvKIIIXah1IfTzO
zQFCymrBUr5/zUl81asdVaNmLkz36op0fC1LdwAFBmzKnlqeXw914eYTvWJlhc6qu5ZspA6iODk4
PiIFLFlf7WJ65Ly4VaBJkPS7KqdrZhya9Ic5VV6X6TdSPF2ZANiOmxQ8bvkA+Qxwp8Um1MNZhHrT
msfqja2zHVH77dSyh8Yo13aO5jgp/pbSGtSTJVJlhVY5VqJtEyp5YOMQbPJZFOvpqi+Nnlm2fVxO
KO9uw1UH6F6DBNKfEY06nzv647a8I0pOFpx1Whj2pUWPan7HlKuEyOtqZIBd1qKDJBppae8KC41D
wKvNcq1BXTppYAN68C+Jqnq2CcTCiUrdXpgYEViEd0N1MseiiBSlTBHWzM3QcoKMHBiQFW9mzJRz
QKtDd+r8y9fmcmBjLOsOxqDRVDKQAaLlsbCOsgV9SbT0XB7k/IPzY+8Wli6W7S6Nu5AexzpC8wES
9FIIetbcGTBJHZE7i/CHkDLB5M7Dcf6IE433GPZkQTVIC5vo5mRHmJ1yg4cQhoLsY/kYvQEXuEJk
DCpS6mVABqxFWJzzGKePwZeUW1LB1VTL56ux6nwVwh+ViwrysYUEOjBATr5SBKAVUVSwzK8i3xml
dTSxY53D1KYAd7DbLH82ExDAKi9Ze28Ua6N9tsvvl/dXkNw2lvzkmpyELM0w1YjsRp+52pPk52vo
vjrcB+bzEfpOYtkA4agL20OzkqR0QkEivWqvdJffZQDRI+rqPSRO9nzPOw+o8793lt8TwCdHyh4i
U2k1PHtUMP1C53DXB81GXJIQBF3viYyTYQhhNgwBcjQV4K7RCyd3l7dMYOSWbGKkhYxyDAb9I+2u
aPoINpD6VktEOD+Bl1zyho1Tmlg8H+c8WoECGN30BpQ2ySYD6LaIK8Hr6Rd5wz/sjLqwM5x0pKpR
xDzUXzjUT6Wn6Eb384D6ErQh0++233i9Z7jDXt2hbgmips3lRT23aTrQW0S2FWJo7w+gk00bSsZj
aezoMTfkXRej8KgYT39viEXgL+kkMvS+RgjX3rRj6NhFJTCa5zzC6STmn59Mom2MaZAqoPt4xN24
TDZd8oBWGMH5Ey3VfD5PRun7psjLtsH5A/bTilB3yETMO2czM6czmU/nyRgqbQDLMt4zFBzqttBZ
Q9MksjIEQNrGLfC/dUf+MndoVYAja6+Xd+psQHo6/OI0ZlnahpWEhYw31rY+xCg+zejW0JkFSiUB
CdrZx/XpaIvYXkmykaVji/ior10OnZ92uO4r7sVSc9ePvcd0COypXaAzpBIU+tSMmxopQcGcz5V2
Tr5i6fMmU5NxB/mcRqArNvxgCQNKrFlbNWjS2m+9heKOZLq4OoKRBaf2J9enD9Vo50l0pFYKmYHa
6aUbQojgboj2dOnoUt4VUEiosKdh6nbTpjPVaz6ZARsKx1a9JpcQ1HeuCoZ7k5JNFJuC6FQ0T+3z
ma64oSYyqJXR01hfadoR7ZWu1orU5c55h9NtXFgZakhNklV4uxn8jiUhOr1nakTEa7Go1COwA0s/
lxRTkkQdLom8NQLZ8AAD1/uNjubuxGOoSgOEYt2MUB3aVbDdYGdOnM44kClEk8U2C9TS65+Fkduc
GFq+zE+nvzROGjoXKjAJvhcJJQPg+wFUyp0Hg4hFYL4opjgbuJ0OuLBURtWFmlxiwHQTrY3d4CQo
xCt+vhWnTkULvrBKaUIzq1IMejQm5lTTnWrdXLYBZ73w6WQWloik3ZAYNbDTM/PDzMYTJtfTOhtc
etM+NQHiQUwsvSkh3OPk3ZyxsiVh0kpwgpclRI2TgtYq/KSO2FOtx5UcKo9RmLxUbAguT1hwJZfF
whElq6odcSW7+XVovuINjnPbCF7aolHmM3vizHoLoEYzxiilGTp6C7GUEMzPmvf35rIwLyqVc0my
0b9gpt9ynnlNZTmKqOP23UpeuF/LKiC1Ws4nCvMS7gsoF3QrUETJ7ZXUbvUajPXaWvLBxp65Ldq/
3Lh+0Ua/QsPcbfgkzv6JDsq87ifrWqiaSYcIHquGGknRUa+l+bbIQ4zf+5cXV3D1lkW/uJYGNctx
JuPiG+9eFSKyI/PdvbSuSzMiWXSCLnJ0tDiailUdhbIKDYLNStfAtzI+MPCtXJ4S8O2CMRf2hFrW
WEPZgB41pt1IfFgnOl8R2wC2DXRMA0FpNwKzbQPop9wrmZt2RF+XSe+YhfUtteqVIkVBZIORJi5R
jVbNVykF944NIuVIBZOYgmd696IU+ZqAoqKPdwq7HUc0iGokmNh3HSm2/C1XUbRoZkYmaARl1M+6
cmVZOy1+1fTY4TEqiSjhNjUakCnaODTbSStw3jbMM1rFK4bIMafrGHyu3aGcBULsm5Du5PBbC5ar
Rs5AqWUe1SqIIP5e6qB42UPhAO29QxWgQdyT0FWJU2pA8sNMJF8bqnUmq57EmEPQYaGzFE351xri
gmxGP/OjCcA4OOCcrr1L1X1e3hWwgBYrXZNcG1BQkkFIqqxN5U0Zo0CJ3kYUTxlEQyGWhXYeNC4p
6B8MW8eYya/IF5ZfGegzQHHUSI8D8JtKqzhRo25YcV9bkD22Oyemqxrdd2qDeIzdKuzFkrwKehCq
DZE/gDW5/UaMtWY8sz5ypRKdjc91Zbhya3stv7WAQ+s622HtYdLutYSjkfsos+eyMT0Z1OuNuScK
YHqoedDQtYAvj1cdVloBhFGfUK160FsDexBUve5zZCRVGyILmh6UNHKqHmg/PV4PxXOM3zzVRzXK
HVp8kcInZYBEZf2sAC8HPiHkjvETJDncWv2hK+naqC3BgZ6vyKUrtHBeo5VFslzAeWXVuEIQ5HfS
xoIsCDCeKynMBdGcwCIs28Vqm0uVIsEilMU3bM/K0HRBgCUwCcuOMHiNFkEpzBvaPcH2gStSSfdM
SfwKaJORw0VXieAVLPBUy/awzug4HsgI6UJQWDO42yR6BBRXEGaczf6chBnvndgnhtuwdLMbshJd
aMjRWuR6HIvviU6cWt4Ow6M0HEjyNcHN1kCmZTSePsnOlNdBnYqa/kSbOP/85EMKRdLTvIXVjWEP
OH9JmCQ4lGdr7adzXTipBqCKhGd43M0paQNdwg4rnaiGpXqPTIlDdTfR3Qb8aQQ/WpU3klg7XDTP
RVTMUhnUNDWe7KP91ODVLtloeyEwl2qqrwq0jYM8He1xiQNNO1cBu5Chgp1ej8CiPv03+JnTBVl4
OiDqZKST5gdKVL+A9/uBZ0+XPZvoFC/82lCkPUtTjACdQIATO9euFJ+k/w3iWVdsHcVaEDiRJeMx
hX1moYyAi23IakSdIbupiKvsQg8IcbD5Iy+OZlixEvz5sOdj3Nmtnx7aKe2qQcL0RvOLCreS1F9D
+64zBGmJXzwGPsZZBJTo5K/CDk+8o+GADxXMjEGBHG2Kx1R+rd4ZQRpIbngFYHvhFJ60qXunE4Ei
f/Fo//iGxQUFxGhUpz4OD1GUm65clkHZwP2YjSvPgosNX6Wc+/ZANp1iQQFK7a+TSBe8En6RoPn4
isUd7jS8KbMSK5Fu8vvJM3fFg+Xp75wvPHEiT/iKPX9fPwZc3NdoCKnUtgUiW9uZmcvAtwWukGgz
3LT+AChJEgiHPH9pPoZcXMtkslgt6+92Klzp3+MX8I+ZrcPXkTu3Xkr9GmxQYPIUJH9+8aD4GHdx
WVMV62oaE7KJ31H8OA6vPA7Mcq3sCjd+7r7MTG2q6k8P/Jt8Xx37u3JwwmsREEv4FYvYYbAG2wAf
XoiCfr1hXyRU1x+St+k5P6SgmwVd3eBbQXmDUA1CdFGQ7wkYKA+idp73kt3PIcwfi7HEgyH9Fkdk
KulxwodE62bfPilARh2Lh9ZpfSROPLCDHIwYshMiPyU4csuOF12Vpb7WccbZJj7qj5FfrMxr3Zv3
Hn1Lz5AYF+z8vKSX5rowY70JvT+As2ClkT5qYFlmbqNaLIstONj2wowVUiHVcYg1nQUDJIe5sdeC
EtSAfXb7Y7HJ/ejO1JxBBIX+hef/2MyF7dIrRe0VpZhRduANQTLFACY6dJthk6SI2tfpbnDfiQgh
huSxASLhntCAvtOBXFrlhekaRkIRpOMjBl1708cDCQ3Iuh07Y0e0DNx7Gg8kQ3IzufPzpvFkyXot
UkBOeXdN2upAY5e00qEErlYtb7Pyuitu5RxlV5LfpoO5kSeyH+vyrq3UFPInydow2N1lb/6LDNvH
Oi6MoWr2+qAUkn3gWuKa3UwdmXiTom/qlm05A7KIo9et4PshWXMuIvk7CzE6cfNLzuaUSlVh6Tin
9BH9DXOKA8eni31yP/NSV0G6zffxt/7JuBfMW+Dn7YVlHOS+YKGJG7k3O4fdz3KAkj9qDmR+7X3v
zWQUNrx/69QitQjRlVlYQ0kq1DROLajRpZuGWytpLJyp+OvE57bysbCmPBckTuIYKOVYUjdfzAgt
dGn1XKi+BLwRFBwvL+Rly4Yuzc/jtISC2CfDFQiJ4WRIN8RxLhji8oKZ8sKWkUYaexSskARGY1YM
TcSjzQVPs8unwZQXZiwG1z2kCHEMZ+72hgNzYW5U+aXhvcgTzOfq1ybDXAIUSUeNLKY4d/lVfJR9
pPjAYHMEvC2YtgAIof5qlogEEN6KCYAFl92UF/YqVVPCWYyVROKjBROc5XUofm1kT11bt8LK27wv
l6a6MC2cZg0vE8RZZuWVuF8TxH/BhhVtjG3hlUJfJAgzzCVcsdDKoc063fqXoMij+r1ZzSzw1UO9
U1ZyUATRQdsq4LmQHQNOwfaEREuiy7AwKg1pwZP4H6dkB9YWzCxb8K/esQAqqsOz9VVBO5lTPdDK
SZ+Nq1SCvpTTBXP8w/zQDXcR8FPjbo5Bu7W173ajg2YeRAmJJx2rdexThMOQFL/n+3w/7ekB/e/Q
shTwBZ4Fr50aj4WJStPSykwCp1AXX0ldXk1VeK0mdJPQH3WWbcB661R6HsRU1DQwx8EXjswSG2lH
xWQRPQF60CYg64TkevFA5aMCYvkx1P+eXXm/LScmUu+NCXSrGfITBThQqIE0CBFTVAveN+ju/Gwh
Q41OiTn2eG6AXnzmJFF22QrchCuUe27+Swj0yeYtwRaQUiplrQWdU0R0TysUj9dNoEwH2f7aUuS5
sqvJTG618DXPRI920fYtgrJJZlTLWYg2u+34Q4MCnzleof8AD/bQCXdAZKQ+Cf4MZljgIt5zYidb
KXcZME8yTE2GNoQ4RZdufNOISG0FwYq5hCFK6tjkbSzP2SbZBWXHBkBs/gRpgPmCBtIx3s0yq6JH
nHDYxeNRDZH3thJUEuJNeRWij2W2K7GHhPq3AWMn9+NVu2oE+VGBKXtHEJ6saNuUtO3Ronlsk9zp
ybqz/pvG79NzujAypd2S0qrhjMhNhgR248+tD9R/i2JfVhwwBPt/6vl/PvOi2pYMgj8FwO6FEySD
zRSuGjO/bDJ43ff2vtrOOscV2qArXMyZSk6XPHvbB4CXOqVLbi+HTGcP68kHLPxiFII6tCBRfOzm
w0ryoIw3Q0JWl0c5/0I6GWZxbNohnmIjyyPYHSXoJmfyspvmGi80gGcHF4k1uJN+bf8AMQjzRRkP
0RwXnjALFUNWO2C4E2r5VmM+0Rp8fbLy+D7J/30Z/h99K47/cg3NP/8Pf34poAYGmsd28cd/7qOX
umiKH+3/zf/sj7/2+R/981C+5Xdt/fbW7r+Xy7/56R/i9/97fO97+/3TH/wcBBjjTfdWj7dvTZe2
74PgS+e/+Wd/+D9v77/lfizffv/tpejydv5tNCry3/79o83r778RrNj/nv76f//s+nuGf7ap39Lv
+evyH7x9b9rff5PIP2R5xtpZpm6qKI3Ml7d/e/+RIv8DAnK2BZ5PQmxdm2uteYG33O+/GcY/wLJm
EFMlsqmryixb3RRod8WPlH/gryo2Ym9Ft3TNNH77z6d92qOPPfufvMuORZS3ze+/LU6moRMT7WbE
eB9DMY1ldQdldEu1m7Z0c0vK7+hoHcHfmq6mIenWtNSMXWE3mjNBwsZVVHQ7Qv8jugYl5BvNUiMA
5+i2N8dwRaUuRWWTo0VEKzSH2hkEy0Wo9/fUzEdIMn+saWpEnYlKLN1Wl7rtVprJeaIm0GkakkOW
gYqfs3QrN5ax43KGZusuGb0+Ho5Ii5uOFY6WZ4G4xLZRcgyr8itvb2ZpFQ80qd/e59VJneriwYa0
rqKuJ0oAMW/YqsB/jQ4NJ3ECtfdQ0XbxAOEoO8uADNXUbhVWazkfjJ1JNL+SAH+nfWGvOrK24ga9
japysLVZ1neIyiCUoh+NyqkTqSh5ajEoqB3kS9DxEIKIvDCQP4+zN6JKyaYmPVjmWK05FdmrQxFv
FCulu4iFzNWV+olWOWgAWrnY27Zq3xq1ZK8nOUHVuFW/2ck4ruYCN5eItqH4JVllFtdV6FcJtVeg
LIHox9iTK2MA42I6VZY35uCaCM0xGDtLczSjNHb1ZCBjUmV7tYaGURiNqLRSK9v0THeLcjuFw1pK
dPOxGfNv8pBseWsbftxN5rZKgJKRQuadXKZ/n9jTE6rO773Fplu6jGq8MqNVFWNhO+uBmZKdYNMV
3ihQuYHsbQfWQ6+KaLN7/39qOTa7tkB3R0XKXce7Q58j/1T1tuFajMTrMJQHJ0/qLwiKjF2LqYB1
n22g+ANxoVG9mlJUpEwzvDLiv9g39n5mwZeo2KqpKCremAsXV1mMJZMaV26koMpXpPl0bQLveU2A
0mpjA9xrkb4aY2Q3RjANNrENTuKkDEyJXBdZCRoOBPhpghZStZNSvyrS1it0kZD4ognhX19pgvJE
I3iJEpDhfg6MudrUo1pQ1PSr6Qhk7Z4mlQb+6R7c+aOKfLz8fYo0dZt0blQNKP8rtbELgW2/bqvk
mjVj66W0vdfN/jpN9QxiG3q7vnwQfjZV4OeFpZwvviyr6IL+/I2mHFtVKqWFa41MCaym+250WRjU
QPZfteizdhMF6zXgSkpFwoJEqlIwMV+lcQu9g3kpx0QGCxEL3ShO2xWtblQND7Zcq/2//qUo/MGo
qoaqy7K5SPjYtqQ3eRqhu6qU2zWo5ZBHgzF3cB+vrJzDKg3DC2EWEK/1HSuz7dhU7kQ4CKBCpm84
7WeevtSJpCryqAa1Kw6m7AOP0yK4/KkL/DE2Hm84xQQUHP+xNXzy50UF0cAYaxBmcZWGvvZNlz3k
XEcMqOZ5iiUcvrRNloPSKbVXccvl5yacGmcY9dbXZztVoEAX1KgWaInl2XHtsizXtnktQyhrSp9o
Z6eCWOpdzeSTPbAICKFVC82lpmZpMlzjaTbNTCOq2QoAHSiu/6j6UnsI2d5QumslBcs9NEvzkX/h
INN+bJUSNq5JfhTjADXTXnYpHXkQKaDqKnkB5KZF3pSp/mFofIIvS11OHK3tDroKEoD5hPfqbOS5
DWhLgxRkDBYIpzEr3e9oEV1Hea4HzKL3cpoDu6c1K4MUYO4p1dCb8G53tDBtDhnLjmnSjSgz9w/T
YOk3dtIbx6zeRUahrZUu3CrWD4Oa3W3DgIk29NjYMRXdnSl4QxIR293iCfO+48YM/LdtBTLN2PzP
61cUbTJpFc9dfcyrVWopZGdFeuO8O0S5x6ZOOAWdrTtRmQIlVMtumRBrW+g0W8sGEDaT0tu+HjS1
NIqyHfNxW26uiXgUrl7VZ0qyzx+nSbUUGnqWu0XO2Qo+ON0gH4gilXLgudIGXDY4GIPVwBrNzJ1A
/L5VSQJpx6QRUaO9w3o/fwsaTXVLM2UQyyuKvHgUEXPQaUjlzLU7dL1WWR0dJjUZN9JoP77/qe1k
dQd6gTUpx/G6VRUGgW350Ujaynk/IJmR/ujHOPSAxNbWKRpN/UmubAe0T2Vgh1K3o1a/oVGN5B+B
LGxfSWs9L/8/Yd+xJbeuBPlFPIcGIIEtXbm2akktaYPTkm6DoANoQfDrJ4p6m5nNbO7iynUViURk
ZGTE/89LBafi3sf835+FEx83aBhyHB7+/9qpUMknFtfwHlyMluU8Qo7FWnp1xL+EVTRninq8VDu2
Bus5PO3Cp7eQGqjUlw7hTDgE0bz/aKWci0pjTy1CO5oN/mLKVegwH7csHoi+tm689csyXMGq3iY/
MC/WdBcDq0BmeHhb9RpfDB9MeeCudsY9p0zjSq+RoEDvyCNS6htlzYwbkfyRXf1Q2zb5adv1Dqb6
Yog/phEOkz7Sm7Jqk79DF6kskMmF8PUL33f2TOY9KFtdfxhS/Vn3sD2HrAfCqZYHMvRRanUUXVQz
q6epRlWYxALvQGvXjPI6LL3BZSqZk0fBuvJAYnHimZ+a9z/rVSPsiWEa30zqbdgwmm87uqQjLUTi
V4ixtPTmPITSsiRbGxU+wp4VpqXiUaLwlphzQweuoNMLbGTzUTdvB0C1TqqnWkzPCUo1/DrVe+Um
cubwqval8Uq61RJ42vP/fUFq704jW/Vjw4Nz6PVd5vvkwZ8gYVphsZHGYaefbN98KLea0jPeM1lh
aI8oyDP1KsDALnmNmKN5woc/+AzVZd+3E/c3aaCBrr51c/+jC6xOW9J0p+MRs1h7QLosSxjusEr3
v49HZW38GPH41uERW2dEsbTclQPtfxPibS/aE/5pRtJJKvsJ/26cTHm906+TCJeb2PwipnDLFnjm
nRIPx2WyhYARjRi+RnPnI56Bz2s56yA8eTyBJfPejDnreSrrcDwn0k5pQnWdsQB/fVXtQTrbdSqP
Wl8P7s2fgzVv5+47whH2YlBDkJONFlYt/ARfs+ht2beHpLUXbEiDuelOy10b3YU8KfgKX0s3r/A5
Gnl8bvBNSjqWCVPqSUhrymaCledYOe9RUuQ96DpR2TAhAsFsw4U74ZWmq2kZjOy8RJFCisOGhzEt
p23TaEjMJH/YzwFzlMzHyTjZe/Oy+nCKIVWXL572y8SKGxkIZl7xXmWCUei1mTOnbqzJhbRWIeg4
wnc7/ElWEi2Z9a5+DCvfiQZ/DhRZr12B2hblZoI5sOztnNpy6HRfOg/qEm9nv4MpTtLjJRdi1G+x
D+YbsvvbboDm74fbNfHVCHqamH3cJdUpEE9wVi0EkXB2oDeKuXYaY6+7ZDrqzkcL6VXeOZQdtLXM
vYfD6l+aPXge7zPUTvC/69q5NNYLFJ1VHRdNhR7NRf1aLvGPmXTftBn5KZoQy4EUxGcsUigVwId+
7E/Ht28IckANknF3OmKEHo3ijQ3Q1O3rk44lSU2SjDkHRYHjOIYFG5O5SCw9S2z9XDFtidIlwoHv
Ry8P++5rZILvQa3UPzBj9v4rkp6R9eEiyGE1TDBbzIpPkRRlPZF0n9RwtUzfYqxAP2+Q8NbL+9Ak
n+gdHuqgxRbfhoAdjxWTRklkgsY5NRIodKri679vZ4vBvXDpMu1Q+BoSfg+3qkLsEa3qrmwq9XQc
0zKiLcS/I4J7hJ8kadXAxn4FS37jfwblY3FK1RcV7mDphEU+KEQad/DL4BJ6W3y4ZS2V1qlx+i1i
CNTru+iLm9iThPj5pZ06SEsWBp0uttXLahyaE4cd59h2v4+v/6hku4jLVQ/Bl8QIZCRR8bJ0McYj
AnO4VsQaP4OAXVwY1/YRztG2zg7sULdLcbxEMRcP3Eym/HeYA713T5NRuYrxAlPpl311srqj5+NN
G+/9bGD/VecB556DAijqqf41DeP0XONqne+90SS7p8V3SAzkisOTsCGXAfkFPl+zaEq8/H7jJjRE
1wRPAor+NsfsJEFSebVcdDJj6AVhb3LkoKjxotqqvw6DWyBMhOsp/Lz7DN3NM8clmLUsasv9nh9z
HBFVc3ceaYwVaRWevRX9/nGQaFSdq4hAhEuqUzJuSWYS7+rWbGodvSkbqDwORoXo1tEVxx9D84HQ
41UnpylY94LJpdRT6aAtL5ulJRem2k9XBwVpbHNCL3Xcv8eNGZsthOkUlhEd76AW3fqrQlw34oLQ
KkB73VZBnU/4dGKrRWkZ1fnA1Bsf9/1/j2HZvvDarLdNtMiIwWueoaMq1CTXr2weu7fO/al7CLG0
q78run9tIJ680oZANDHzMJNTQG7SIFA79h6Wrk7Od18SFFcoKyXUnzdhKxDyLLGpIS/j3q6XnekH
1yyIR1bfQ2n54wrPG5jLivA1+UHCuc0O4Bms1k8D2cUwolS69PwgT0akiAZCiysQ63RKem+D++KA
59fO28ukyIeE3hOgKa5TXu/bo9p6cgk0SBoe8T/KN7aMcWxCNZZxtYsiggFVftRaSZTM9rmHkptp
caZOnsdWbOXsfJvRdkUDdDyqNdryrgp02WDZ9FS3Q44sovgq156cO47CvlnI3AdjuwLWHubS3o9Q
0oXnrdpYOSRcIXMCnzTeSL4ZGApM+w4408D8g0PkgDTqd5rgIdsBwnR/lI+1X2HvksFVWZ9aHn5A
EU3f4rH9jGCP5iqVNr2/IsMLZ/3o0I83guIAj2PbPuAbApjh06WO/ebK5N3EOEIXGq91NncJTXFT
uMsShww5lOMfpde+XNZkL/ZFrZfauB8wAQ6zne3PToEFP/72gwTQEEYEI+nTRgtAQ7PpEzYlTggY
G9AuyK3wPZcUCnxXkez+T50ksBEQzTnatzDtlm3+IprJx3sLVsFgnti6VhcE1flE2cWqus6CCvX6
uCdNG6nbKsRbu9HLAF+1B0KRysxqezFNXb3tw5a2cKdN+45EF8S0/PItVvKQIfK+tLi12gnouol7
m1UhuMhq3l+pCKpybilHcmWbQ+eSb7XRebfTvUDs1ZyFTHqoiePFznVUNr1i6RL2UKDBXUe+JY5G
F3z72AmI4+/Hle0FHyG3PAO5W+5gF3ChDn1uB9Fli9yxEeH6JD2wxnF8G2y9FES5c1hvmDtWwZd/
XWg0Ydnb39vUUF49URP6RRKpPKilOkUd9j68u5U/i3HKVyxsl17i7SW6leGioWJ7bjt5i+E/F4HJ
0jsutqpjOteaohTdwUolLC2Z3NZURNx7/Fe3h7361DyCtCFAzF0/J/CpdJA+HIXYRzbmidvlaZxQ
LdFQRJd7TT16f1rxz6havUfd1iAya6SbHBQrr7cC4VJdhk2SNaWxep2XLOlBGRxgLEY6AvdAD/d8
uVGKTNU1gtkevFOnVVVpDZeyvRX25cCA0TSNadtBAHVcTtStRciW4ATX6UtkNC/nsICfyni7y1xa
v3s8fsS1bR7QXsGR3HfPd8K10foWiqTN+DTtCOaahstmYdYNnDXVgpe8DjT2V8gFUHn+at1rCD70
icU23Rqo1u+F5GAPjtddjwuWPndEQ4UETJKtHmwCzWgFGNU1Ynzqd/Uo7lfGvMjnDvsmj/63A9hQ
JDhcRaj/+hzK/vvmbwK+8UIXhMGuW+zw0jteyi5EJoOWUbFM4+Nq9u8ea4fLjkjCKlqvUnh5U5O2
7PE+ZDOh7hH7Pw2czHtTHg9gqF06rEmH6O8Gjq3BCqI3rmQR1OZ8vIJ2HHBbOX2ahI842n4AUQ3y
eV4JuOggxg4QeGgcAtqybMVDudip2q9DFD0mYCjE1OrHYKj+mJ0FGLZKBUsJsBppgoC0H2Snz2Bh
vzoY/xA5iG+bUI+BI1/JJn55MqlKDfYkyDqNpW65ruQLNkrWM8w9NUCkPyKu70H4kXlMuvF5pg4n
SeKRWRD12LLldUHYnBQzjGyS+Fc4ALEuppfPlCH8qQ9SNB6nMIZWdR6GT9ogx6LHPCZz8X6G5A/r
RxqtWTVVSybCJAv88Y+GB1O6x+aC7mdK7V6xssfYw8EapIyWFdsXCi7HE3PQf48UOQq1v2lsg/9c
5hhEv27g2MGX4Ob1Y0ZrExVqQEhsHfUml2OHfHiGtOn7H2kDP8cscX9rZ4zdg11dfOEBo/nb+zZL
bHuw8IeGvC+zWAArdonlbAzoJjiCRP76H0Vn5EAu4KC99ROcfwOlt9SnvymSa/NBuDhdd56pcO2L
Jh78FJvkC5zjhvdK9JALYlM37URSSJNEJ6C9NqNsvLLJw/SkfgjVfzq6tb1z2RTiD3sqHjJ6Ttqa
lQxtokTKFhr/5h7Khwjm+xJON9mqwFz/V0j9T7Kt0w2RdCBdNS1xJnjuVNimY3C/nyOKG1Coc9gH
Hqq/rkuSxPCAQgyTm2CjPHawt5dYnsZmXBd60YNrY9B3aNNNIGB6T5HZYoeRFPse7lkAx++5+QLi
4rOGwDON3LSmA6jfwotVbtBMIbwZO5gxIqZ5F3xg22858QXIiqzedTf8Z1U74DmlXDaO9GyjEW/d
qErTRJBcWQDWyC43hH9g1axJ4wWNes/6OSX19LPxbb5tvZdBOA2/a65+wvb3O9wBNuTyGQHQAs7/
MiPI5xQSMDu6is5GNBwXJXr+OeH5uDOSjXv1PnTY8A1bd96HtpSt/Q0rUjKuEUDmEKQJwTu6Nst2
jibsyuCX+74W50H7t7hKgrybquElGtWWbfoT3S7iB4DQkcD9HLczLWZfIeTDS7VtORIEzQzfIlVn
W4fduaEFvSHGog0pHkfgfnkrbwF0scJNK5tFcS1zBsuRDoHYSb7O7NbDmL9dQUEyc9pk3SO3YEAz
L98tPotDrMJFEx9tLTbd6IxGg3zZaUbJ4h5HZa7KfgqHOOVxfIXMO+sAHNI51FDAiOZWPUpRP2Bl
0sdCYPQW8/6L45dqR5VYuv0z2e5FexFb2sX0DQ7HV9o37WVheDBDs1zqAdEpSfV3Hvz4TEEShYgG
T3FYODIkQRqMPv9tKfk2TP6QJSt7N1jO9GVd0PYnpQZkXs8/llZ8l9EC1oqJi+h2bHw2yQVY6Vs8
owzP+/bVZ+ELx6UkoF4BwHxUWv52nNgTs/w6LE02+wai2MAO5dTSLYcpZonNgilbBFIb9cLwQ/X0
+xbUTQmAvyZom7amfRaV+cTV/dx0UuCeg9UMFiWxpomATLLgWXUNGNcdHFOlX6u9Eqn2uVe2G5Lr
+SrgGuHT9zGcvs9clyPFZ9QtEXnXqQ6HpI1yKcEbK8Q1GApw34fDR0h1XIDVjnNcG28dHE2yZrRe
QYBRUcyByirCvq9WnIVJ8sZT2wWCiKwW7MSG6mEUzSfhdZPudfA21lWJGnyZh3h91I79XeKIZ2JG
ZwYPnU/ZhDx1WL3MER2E6ItwwSLrFIu0EiE4RtjPYdp2hSYIyc9EuGw2UwwfivEJ0aoXLFvH59YC
zRg4ohS0D+zJm27t3iX5jNxRpB39iIZwLKg2gOvc4hIHTOi0e3cbcTeytLnZSXw2fZ/1W2AQEQpm
8XO8lzJm4dJQweaezwj4wdMGJYvmFRAlqKEwpW1Zt7C/P1pF0xRI8TTXzl5rMBEIUmJ+HnV7Libx
DRN57KUgJr7p2gB5GDCwqlZ360UdAZQaPMDd/IgXspwB3z/D8C0MhxoFMg4Lvz7pZPylbXjlKjbZ
3gwXfxIYNaBXhumwduVMtlPfWMjnJdnTsZPPDSwkVIg6uyTsh1orH8NWVZh+R0JScJngrgG8YbNt
hKAYQPLKk6qF1Ct6BM9cRGHvA5Q4W2AyPuWmxYxbDy8wB0H33rG7kX6jsnDDhT/OCcJdwQIgCemT
rPNzz8rZgKsRU91nS5CPBR5irrrFO7dbk6JG27c2gQMmZw4SUrCGU7Re0IPrh1XDaWRBF4WvxqC8
zaNEAwUTR5/S00oXlEG+XyQXfrav6+/at5DCJet1tRgudPMX8NhPJsKexNQ0eOPRcjcxdEByJZlS
448QZ7WRob4m2LQ9+0l89sxrH3n7Oej7z2TFsrQzH642X8dZfda8oznCM+Zr6FGVQY+B5T+E22TS
D3AVtdQUI/kPzKZ61QlNsnoF0ABXps7E1NeluYLrw7go8oa0qeMP+OqqzOrwi6+8LmPzJ9QFv2bL
u2wNRni1xZgqkX0qOh6j+gpvvtllcNet/8Zhy3sTFbR/wmTgiRGXO1XF5LW/dhjRYMk72vNYbAuS
7mDHGixbjiOQAEGES0ZjgfIRwp/ZuVszNKmDCgAWORbNNrWvuCtlXhP6Hb76UbrGK4BUR68D4wXA
MKoLwbzcyfnBMB9GKQl+asrAols0yHK/Ncz9Z/cfHqRtF+qzNyeuO3QABbVYmJgNoDsc0Yc8rNrb
AnLAQihQNq1PM3NLXLw+dIYDQcrl0SOANXGPpf7aQ1AZ6h9GHvBXkwMK6Lw/ECaucBuac9fULtsl
aQpB+haQbS+SuDX4wsIMu8bYobcGVdQhNmbke7lF8etKnuP1PPbr76aa/5MheXX9GmZYWXhfdrQQ
lqwfOr71MeqbVvCxxJZTdA5doZUMc/iY+siDYRN6lBjDLd9POzgkPmsolZ+4Z4PMd21VxJOAqSow
cxZ+0fADxZEAEeF5QZNCvaaKOqBtTp8r3P6YH1coVcLnjxU2Ah2tqrJWfCqangGHDbF/NdX4d1kV
XEWd99INZrtxnrwmlepOdmy/Ndb70hhFUzOQzwXapFQ08tbcA4d0sn8ANj2LGtsmGxveCaImIKSc
Y+xD6//GBGEdTPt+YS1EHIjdSBYL8OK19ITYywB0iI0vbZWEuR39D9ga7icvGR7hbOSFNB+x85DW
GvRI1wwfhl1EsNhCzAlqt4TOTjbFHH1Igz24mc0q3f1VgRkWDjsYbDpjMn0OIvtnH8I3Us2AMwJ4
SIIEmCRFsUK9TuT0fcVOs6zesHB8JQBgMNAyOfp/rFsPQmPnOiBpZBDrRvU6wWAl8lM06TC2R8JM
g2mCawBZRdes1yXunre27vIWB6Fz9c+qUhcDb4ShquRrzF8wk/kWVJu5agVQbNo4S8J9xPoIchii
YQI36osth5McjByYhcPWOiZfd0Ohfa8USWFZmnzFFNx7qtjwevwipp/8ba4fommYVgiE+kvSVvvL
8TtHTdFttGTKOiSTZQOAzct0/8/YrA5eZ2Q81yuPXiK+kxdbY9w2BFOxbXa7hG2bfO1tZfNJl1Yp
QMUawirtetxD91Z79VuUOJ488iQqBz5kI6uXK4qzzfS6szJu7joRIcR5Al+I5AVR2L3tTisrVS3J
JXTmR5X0vESpgp8FVqKKusW2M9Z3XVobZDDeu/oFiS1NZ+yzWGiSTn0E/j4yeCW2vrsga3tEPncH
VILdDost6fbuZHGfZCNUvfw3+MYQ+RT6t0SgJLltHy9dvfGsbjREm54P/8xpoAVqDttwLTU75Edu
IF2qQw5rhXsz2ux8Lnz8r39qp+5DRao+AeLeza/39WSHCOZCOxBxhHEMFhfKFltaGb7EClPfOSkx
70O4d9yQ8979N4/z+A0X06E9u7f/3RYByoh2KLmBggk5qf3JBvtPuGzYZ1Bz6NI+0EbRFCOfFuwD
zIWZ3hAks9EycnI7MWmLNYhxU09/5ahCYKdkfto3CQRfucs+kyXrB4C8Xqzq4YyMK4okCKxo1av4
bw8RXG6WcSrkDCCuF5RH0gT9Q+XBWzfxRHedYvz4pENgGuyAhxd4ccF0o4onZP5+GVvKTpJDhdfO
SDmOC7UOEBjbMITspn7uW6e+s+0dDQEmYETtGGTVj73Wf8cWTT9vxx8eW+xrNOPdPmglg96+kfJ7
o+LxkbgwyhEQfZV7+M00M38yQzXADaX+DwZBW47oGfRTyZJc9+2dCdDcB2vCJkqyrZI+qHJMaCAs
l0VfLY8HD4/duwDEa5VcDj7iYH16BcFEIurtRMgw5BDJdfB585/0FKG9pOoiK4IB4J3RDjo446+h
CJ5hZoFG3SFnfgi6swnkhp/Cmn+vrazQO1jSnAPrITzAmMKFCGdYYMMyN8kT+sjkccclDjCqgKdL
3py166K85XI6eQOGbXtkcCWITw5q/dZjdCgx5xayqEbpHteB4S3w1rZc43kuK6j4HrBmHRbSugdA
8upq5Ja395cZg7ntpQnnH6oJvoqYTemyu/2sCPsE9V3u49bcjkGdiTBWaKEZGMK+LoGQcE/eKVAG
G0j0sYA30On9haopuoxA5hCTYCRezxqDgwY3uuDJpVVgqdtlqXI9bXiLqzfWwCRljirEgCwTriMf
NMbxqYGb04FhKmidawtt4rqY+c5SaiYcQuj9DGULvr09Pf4dWtc7fkODVlC1DqwD2Iys7gedTWp9
+CdU1KBeT0nF04EIdj7eBGPldxEweh0xKZ3V8gUgkp/nu5KS4/u4er1MDVx0ymarSRbRKSzBxW6I
ugcUcJMLCoaCmy39qHOl4zaruwZ4fgF76dEej8AhXgxpzYVvVJ0qhzlv5I/32xvzdYgLoJwwaNnr
sS5Fk/w3B/5LlfjrQ0s7kKdxT8D53V/xBdfQXWtFuMLGacPLUbgH2uxbyXx4fCGFCNOECr1F5b8S
zJov7RK6jJjhZYYK8eaP5Alb4inbLb/M3KsycGGYF6yqh/17E3+506JhNdaXqgHZvYR+clJT9DnO
jJ3ibXFnNeODVAIJAqOpHiBX/ZnsLnkKuAMf9kPtYfjsQlGn00LtP3EVeKgh1fPYo9sHhy2kQoi0
NjRNHFGnXgfneHXNVXvYVEK7dBZOm3LwcInW6PtfqIrXJ1PnmCSj+vKmLmEKc3B/mOia1Oy40PcW
YilBXpM+3NLpfhskvyqMam861NVVs+RhHCCGaqD6mW1MUM77K73rK5MJCbojxvAt0jJmB5OjWV08
xrobWnu8HhxBuAiQVXXVPS+7KaB3X2Cj09HCTfFbaEGWsmH8O8WxTIfYe2YRkq3uL82y9Tob5fAN
3P27XLvv3K5J/u8kjJydhPGGYhxllJnKXMmSPFVqhMpreOqrN+TBR3eNxTsZqbku9xriSeQDRRDc
njeQANkQkfeISZ1Szw0lwn1MOUdL7hhce0Cr/o8T5xMAqUKoRVF1uGxjQgBMCKaXmnUsn+nvEHPt
G4/l2RfddGkxnGwbwtG6oedG801PdG0pFnqSR+rgsTQa8Vs3OHIHqd03ED+EyySfI7O/VnH4EQD7
PiWBWhADUi3/HhJI0+AU2TXIAoxC+vu0kuz11wBW7Y9xP/6NJnVWrP1pNUbfSHJ8i9UyXCJH97Lb
gjAbW4a0NhLKFzXrvyy4HlIF+NtCRAChzwN8D9Jx3bHVuM0kddL7r4bxxXln4St0Jo5F4CcVsvVM
5yHwEeSAHM1WtjOuSaeWBJbu0IZJwnQpgWCk36AnY5wV4TAg+tLV8XkAGQy/o/lHi7P2GlBWuKEf
i36B9LhSMCmKMMxfHcEC8+TdEo996D5+Pd4C6LforUaAZqjpVws8P2BF/0k03W+52qZo5qumiwXv
OfzpRhJna93v+cQxxN4g8PMj/+uMJ4RvEwujVUIgtVmqYhEQYCDZB44Sld/nHjTzek0bz6VRwppv
8yoe+ggioAGeWUHoN7eQX48aNCsFmxqxu5wmGouLFRrTUG3/7bb5NHEVZQOElQDdGDtXkGZgozzc
0wPBHRdaZ+axwHTo0nbD8wFK9OSNF2rqOl00DI5CCXF1F0JuyLp+PvMZUzGGuuHfhVejEo8+d5/S
CvnTx1E6pIgHUDrK/HFdmGX4DBhbX6zDqITDWVoz8dqRAFabG06NV69YH1/orRmbCaQXuNlumouY
gVcIdqFyKuB4NreSFmwJu7Q1+sc2uQ6gmmQ0IbwwtPq5xPDTxPdbzxb1d93y41l1jEXnapEXYhiC
dabu9ShX+13KUkV93s9ekGL0sYD8wFS/p91FYnSSIi5Jpzas34975J+AHsoo71eglHdFvujPHQIF
ADoPFfQODBLKDDh2S557Hv7kiGWi8Ak7287rYRunvLMY+QO4fXmFpbFKvV77J7FWf9Xip6NawgcU
mSdhWPO0xPw/FnuXtSZfvdBCvUCwy5U1Bs6LfFi8AomIHFNAgiWBOz5NZoEx1IiKa8mCGTOQGRGr
+64aVNxDXHqo9qjvfal4gH1SsDIn2yJAEQvzwMig65cJL9baA4Kid65BR+RC/Go98d8xn1zuQ3tj
x7+bgkGDZeA9vBH5xguM5pL4ZQ3wHfxTDQFQINq3v8VTD2o9DLZsXkeXR71nL9qXT1xWU9l63pqh
u4fm9H5KccfIU2L4s7bv2JSLoB0LsQ8wDjkqsgF4xvQfdlD6Bpk2RoB3qeu8wK9xWeHhPzfOK46H
sETgmywn36yEALK2Y2FN2Gcyxjbv/SHdr0D9B+tpIMAWEmbHc40BTcoxEaqA+sPmXtRWT6G9NfUN
O6r3tQl9XjsPbyHiWopjlN8ugDnwA3kmW3KdJYS50T7qMtrr5+NvlBBDnfoQL9YiwM4gQynXg1yK
HZsn53hyVdl56MShn9h006FvqpAQHhgCvImbACQYxqJ4I8E3tU/e5k52H7wrVBxP0Jl/Q7YAP0vt
vZClC3NJG8A7qOKIbavT8aDjrZ4fkg2jmehe6LbKnMPB6SwIowRE1nhpdLgWtV09gExoIPEiHF3W
Ab3xbJB8a/UHZdrmfN5aMLsDFJYUAHLAigmQ8Az5B/+hdfe2YOfiqU8gQxumrb01yayzGdmBeMxY
skA5yFs6wF5jq8fSUP00i4jkA77GY3VjHwA9Kx8URzskNw+1GDHueBPRlpnSdvyqZCOzEcRffjw9
Hc34xU5gHS0a2vyQnpP9zYHdeOnxgy5sVBcxeUgg3QaQ6bSBPfQdRkp4BIIxWZ1DUuhaXdUaXHw1
Y0xzPzq9hwTmkUK1aHbMcvT+9xDfWyg9C00Qj4uSCZTLsDDkkwVZw/dvNUB+T+pt63MCdWnjscxP
oLBjO/JXx3sM34Bs0SslBotJIjhDSvE64fa8hsa81ysp1Tz8qtT2GJAVYQ33E4DjXeXo62gBIViX
eaQbUuKOcdWvYYyr0/G7OHpFb9j+p5ypW5C41GGQC+CVNrF94w3x/rU43V0YUXtRAGWvfT66YLn0
p4E2C/gb/gAeB9nU9SttqM6SGT6dC594PoEbPU6k0zNOUpLpiIrH48bsLrtXx6ejmst6hP2h4dO1
G5k6ia27kaECE8j7t6M73XCBgWFEJK2zTGRRqz+sh4/5T0gb5H7UzLejch33iDMxAjk0ptTAtPiH
9+QS+wNaq2rnRdt/gDeOLstgHe4IcOyRkucwlFhunxdbHuXgEOeifJ38wS9IQLcCts5/mDTF6i2X
oVZJhjjE+bwQh8GCtiQFH06g0oDDZV/ZH/s+wVpx7xma5tPmNn2JsMqGnRwMwqsO2qdaAoT0yDEp
lGQYMSoJ7aeU75T/H+bOZEdyJcmy/9J7JpQzuSVps5nPU/iG8CGcM5Xz9PV1aF5Avkr0omvXQAKZ
iJcRL9yMVBWRe+4VXd0pDp1xYwHj8qzru3GIb1K9vr8+yaKSe03yt2KM9ZAsVf3bakWK9ITdAL82
p19hW2EG32v95eqHun4JBmIrc+uNK23tBEMVeiKr6dl5xaAIlY3WFK7XOLm1U3QmbXZYHYYhfrDr
4aaIhbYJW7RIFtK+q2qsb68ULCi29hCFzsbuTAQFPYaOy90TGOxN1ZGC+/thCgVXe6XdX4+X1M46
Yg5txZ/JPfTiNOedL0FJG/ku2r7cK63QL0WeBtUKuJi5/LZXqtdIBh7PXnM2ZRTLo9DRhUp9vLjz
QR8YVa+WhHytmO21a7++qVY2EoppMOmzbWI9rcxmoYABm1iv3aZcYbZ1tzh8hOZNyfTiRqD3eU+h
mXZTBjlCOTKX43cua4BJkzlfozKMi6x5l2dT8cNc3jxd/1c5u3fokBySLuVv2JZ/TbJ/Rh1tDzFs
9oT2KdefpnWq5zjt5hsL2M5j/atD6WgHfdd+XF8xay2613uFtQx+MuofFSfQhaTmjOFwXf1xYNxO
4o6aGHC4lhV71rHRDMQGBI3NDiIyiOfTHKq+zVlwZHD81pD+ww7jv/C5aL8Tf6pRyHMBuhzojRbE
kuZMIetdGaLmkrikX0n1K1IEZHePunO98RfmCd7kYPRLZgaiyqjQrCrlZQrt5qRPXeoJdcgDvTLv
wW2f2OWGhDvJ2S/AYMB1AXy6Jr9bsvQLESa/kXUTbmWRe4grnJhu9dzwxrJYTLpI8WqQWfrR6JRq
kzlquhe0qF6kq1+plTIwgoOm4rNZ71M4OT0wzkRLSc2bMXSBrwysnJn1U0IjtdGYb1or5zaXITPn
Ff9eiczfQ8MUw75op8a3QvXNyJFsGOdZgWYjebV9rAakKeEFWWdj8YQuVQjV9aOlQ2Pk8QfzCVcs
biKhS1vINcg4Jlydyc7KZYGnXQdDztRsydVxN3GWjfuB3dY1eWL5yjBHXQGMH+ZOMBhfxURQgaJ1
DGMgUrte9YYeEK6aCmfH3Nbyy57+7LddlM1/FxqVm3ybtWLcyfQdBGRiQ2xW7c3yu457m7otzv1W
RoxSij5wl7a7n7vlj6IrXNYuEynN1nxT7+PHziDZTzrBtS4jJ3er58iYyUoQuFaJmqQWD3ncCb/X
O2NbG/m7O+LYWET4aGim3zW1vPS93PRZwY/Vp7E3QoEySa92XWE1m14dz/o0O8elnt9aKeMLJUnm
Q+rJOn40jpilnEOhZir4bgPHNqbbFoT8VMyWL5exC3SNaavO3VRP9FfNUu3qObufYxw6uX0/q2YI
nj8Mu0UbHzQO5JuWHaq6mhyuX56SRmzrbQBnmD62O5l2dM2gqVpY00mjq87Z0vk61eIxPVZ9mwYu
dkAOIQ5WTtdz1W56qz/0MXnseD0tkzDgpT7UkGiekyqup+pQBaYd36qK6R5/cd8r8w9OBXg4TMI9
mHWYHCWihGKALyb6N5NHbdNwhdKxIrGgWYEDzu56yFCpTVkPw2R3IEXafBR8jCwJU51jCF1ztBLL
V/BAHmvbKc+aK3HkUOF0+vQowk7c8nFWKHNkIWtgHB6iPb6OwXlPXD0/xBNXLI9f0GcJoS6SS9uZ
omO4xJeudQtPaTv2+VnlIaxSuUGAH/EcrOa3tYhqyqY9mvTia1YYdre1W47NDxaUW5eaYfS2Va3N
7JIfHJVFGlx/D2uoq0MTAQhfn5qp34sFhLIu7PffAVkbfjthtUsAlU7XcrhzhiN4phI4DVwFm65C
2J4alClGrCVG6ptcY0DB4nBFCEsnGk/5sCTnegrvMzFPu0pY0z5Xw7dcwyGQAgi5Wvipigqj16zu
Z9v8SZ1EJzya431atNumkvZdodTbRvR4LFIA6siNbrsXo9Tru+tTpLcuZKWQ1O1rHowdlukxtys/
X4eV5Qvm2ndQCftxyJicTENxYITS7pOWqcJU/VXkaSyHBAY+Kw6SMaPhgMXbhgGeCZe2bZLOZNjh
mgHfflPO/XECZ5bKpMMIyc3v88o2XpMh1GVsQyaokfbdr0bnZpBvxaATliZqLej7dLckMj3JTLvH
/EMXAfB0PYsStjcLOzK2ulux5UoznF1O9UXZGsITeleY+1qp9jiB93kaPbdGfVOwy+Lm+kHHfR/i
FRn+uJmd8sAn9XnsIz9dufs6TtxTRYniK2HyyFLqW4spqWMgp5gKiNA6h0wms9mhGD1erb0JziG3
o5mF299dR9dCtbw6I1FEdsxzLWXyr/VcmUD+QsQyGLzOk1xQBcSkXUI+A3PkfDlFJnqtmlW/psSu
XlL6gRnlPrb6o54jEogWLSGvOFUFSLhipJg41PmwKiV6BR1h4uI+hCbk2fWIvf64WUdGMfogQWyK
2LvC3IB7ZQEGA/ZRu0NxYez3Uiuuz5c0XqA/R4gEKbdLoac3ZVs9Lzm6fNjvDf66R0ih13haS3qq
/U3HGrVbTf+2ikE7JjL/GvMlg8tCpgjVT2i2+vcrL+w03TajjiiUGuW5FKOXIvYRZq4w3Ok/tAJc
/lreZb0KEaHG3RaGkr0DhhtdzEge59EtzxZ2Un9p4zP2Qgftg9z1YRG3YftgSj47bZ0JAuK9Jypm
OCaSg+z0/eA0pX/tTfAq+tIxlVO8AldZgyC1jqJDuEg/B2zbDwmPqq6wLS79cz1cuvV8ZfTb8+sR
IPTakMjsLZ5jecN/Y+N4KthRz6HOy9IWmJWvdnwtsc1DlskgskP9WKW/bowWTtATTekGiJVlIHJz
3rg6dIel6Ej44fn6AQAUJDfX/9UMAmaX1Sjcoe6tleTOHZz8o9vb2bGf47MdjsbJimbrdK0D6Ajk
qYI98m2bnm2UQ3GE2D1lWQYYfn0eatZzXytQkMdA1fqZRr8nMT2x5Hkx5I2G12un4IlBd+Ydce3l
semJHlDLI1n9jI7TOtteNZPrFRsKMdxMePIRU1LTb6bum1dyoB4qxkMWD2fpgBLFfKr0cFD0HSWN
W8H8VHYSXMcDbs4p0ppkIZg4dTVYb5y3RBBfvdVlbOa/ZSDow9lN2nA3LeKsdxmK4iqytpA/5vIu
Jzew8QD+kWNNLr2YfeSzdD+6IZm75SHtVFIU0gTphDGAP/VqfnDM6a8TRdCRPEclWcl+OC32fbWi
7Sp3ZDrW8amUXCPhuMynydB3VZ60/rIsUxC6RnMGeQ+u5X0SVvFet9HqEnvZX2cFQ2Oqt9jf7lD9
Xe/6yQ+hhnQ6xF4vXG5SUvG2QwxIUw+zup2MXp6gEpKbhbYNZASibCp14xCO+t9rjaXUotz1U9j4
lWhazPBdtk3i8u46RoxdUvTNpZpvebm9iAndb0dTd/0LImK7R2p4ByipUG5M5oj46Tcm+hzA9gTv
KjlOtL4T2zg2T1HXwF1JgCINNHPg57H63dXXwYqTL+ac2nM25EyKWzTBBZ5GHxI6LbHMzN9HmvWl
PdYhCW2r/Yzwv7vrgGLole5uioZbwuS0YOmUZKNOiuo7itGf7IVC/Or9m92+xFpfsyfWNU8QjUmw
xN2f611aMBfbj2kyBOGM7pCU40ZqcQLaxNwqy40bhyrKXDrt2S12arGpe5sLa200OML0zfWf2MWP
23Cbi7zdlhIDWtKmytHpsebHjR+NwmEcfK+nXQSzzVRMTjW/gB6iudG+DTPEIXXCB8IAoUwi+5Qk
In0wotHZtqv+0hbNi6twLvft+BmpCj66jtOezYEtQHUxgM8oeWCMlkD0QuNvWpWBJKXWVpnyp7gt
v5EkTa8T8942xaEb+WLkNJaUWhDvqXzF/Z/5S6m455JtCFHDkgXeGu5d8SibQjxG9H4FAy1Rta7X
uxFFVyumm9Byn0yhj8esoziTAlABVYVQFJdx8ahjk6NEb85TmX5cnQNVyzew5ovUWkz0qugxTWLN
BluvxakRWnQTM0pHTOUIXpuKoY4eOuzewGxYiOfKuYldm8ZuZdIHzHLH1Kzpwdr5vR2XpyTML53l
vlsUqx6w1uDLMH+bnCGGpRpMCsj+fYxkd4iGeNyacXvLgPW48EF4VmGxXW+h89PYJOrpioKJX1j5
rqsmQuZWf9m4VLEvLARELWqcs1z/3mah+9Jygql0dqgmKb3TnAek3oynpFNtoOH0Pi5TskM/dUdI
L1NRKw20Dd1ot31vESD4VDRzf6iUdXVcBhZh5Bpy8Fi8xUZFBOKU/IRuM21kLgCl+IoM56Slgwgs
Nyp/cL6Ye+bFzhnTUDBG1WNTjuOutg3f0mz7URdFfUB4v1zv1bqt7FMunDtUqejCGIEgAbvpePtd
RDNL27eLOLZqYj5cH7pynMsN38JrgWZ7buxYO5quWgVW1aoBUSwJTVxJSq/UMQiFXrZC73HOfCHP
w11uzzeAvfzEhTjqs5UGKpXcxojUZdOgztybF2OxqBWm7BVw8wsApL0dYPSryJmPdlFJdsQqCf0g
3WdM1GvUYcpRq9ar1qdmGtdQnvVca3P+7DydYezX8lutoXzZVvqxrF65a3tqWkh85OBHHskPNRUI
fgEjrY4O1K9ZCv3ZyNX3fK4eU9wTO7w9yYaxleuF6Sh3kZ6rwMIaRtI2f1En7ayaNaJTrX2JmGUf
ndZN/CnVtlWs/g5dWrtvBg2NUi03xmi/R4pzvEY8pJVxKhtGIQsnLIQ1PKMh04atRPpwWhbrKFvQ
q2guSw5VrO6KKDA8zcL2NQgF3gQo/PXNwUKGapOiSJGssMR6dJsu6pfajZCMGXBDM/MgE1r641qM
rWJU7mslUjYgx3a/l4IGRxPuV2bOgLzG+OjMvm5Aa18L0CZuX53abo69MQD+gXnw+5r7TJfj2UDD
JfJrm8xFTvmkhYSk9Nxvame3Jxqk+2Fux51VFgVjt3raF3rMABCjxN5egMpVzN4bTPrZyRy7zlcn
q9u0ZdGc0zl8SA7GWnc1dlEf+VZxlceZxLMwgiez2cvuPyCQ5A7fir5JFfVkOWiVWUfYxNqfXIOY
yrx6rkLspymXa1DFWkuTytEUpjbTnuw3IhaREXiseMpdZzosPTkLBiiB7YzJZk5NXFdDy/c2dPxN
nbHZK1EGwZgY0QbKF6NDxaQ+r4zhVhmqMBhN++MqBep6+tcG9jxm5vB8FQSUkdewV9vqzKkZyI4X
T+DtDnSFpVq2pR1yuwh5dtmA4bZKv1FrvvsQJy8ePcl7GH0adiv3i86+wevQrkxUhpDm8DPm/LVQ
EzwF5WI7l7qKD3irkYh1dBcgncpcyEHQOfrrurgtDc3e6VX5cHXRq9jErw2nxeY/i+nZQ4qWv15n
jV7txlUd1BOE02LO9S1ekjPDWTxFa+oXJyW8AyqrykXC3qOCPQfZWB47yG0Ea+jVLn1z0zzfpRaO
7LL7uv62QptfQ3UUR0l5W2RteFPqJDQNkaZuCXgfLvCH4pPQiNjrOvTnuuRJwWc/xRbtvNH0LyPO
Bz/Jy8dwRq2FYebgyJ2tkYscU2D/3133pFGfW6FR+53LKp9KB5btsWVnc/uY66ZxY/WZthm7xWLb
IdGWMPyXMGb8PE7qRPca7EI0/Qv2Vr6QujJPbeucM8SQS2OMhh/36HNF2Jq7WLCK5Xo7Y3Lr79Vi
55T9sU34gk056idkw9Osy/ixVpRzqDPDaQoGckbfd3ezyY/ehDZxHuZD2JJb0mgNy5zTAXXGmloG
aWCajT7zSgIbfP7ecxDWmP7rcUAbAK8g8e33PioXFj5M6x/J3d2j5/dkDCB7jaA/mylc3NtlVn19
JZ4M3lo9Y1mTyaGyV4jzCUhEWjbXIAhH3F+TNwhLsQ4Aq0yt5s4ggSJNA2uC2CzzKAdG9Gw2U9Le
A8ijaJFCnGHvil08Ge6Q1nssF4UlXyvQoNIOxQNf2y/xMUzpUTVEdVSV7qkZHOwcXFp4kvVj7iBX
zW+N0823jmgerpVyyNzeH0IXM6ASVbssHO1tTyzfJl6glrL4hwC3AUxclxuJY2JrzJ4xKe+GlhCC
ha0JiRP16v/8O63v/xIwdg19/c9sFFfD0EGuHk/kNTvlH/GaBFqMU8MF72stlo62MKjH60a/FOUo
8blQvbi2w3RbY1Y5dhZwxyySnT0urG74zbj6X2UoPsmC//xnLOL/iFP8f4tZ3P2Va0Jh+59/1P+H
CYs8I//40tYEx/8RsXj+6Ibk458Ji9ff8BuxqDn/0jjpTOYjBJBYa1jjb8CiJv5Fqogg8cYmOk7n
m/13vqLzL75vXbg2BIIQ5EX9O1/R/Bd/hmPaQA7URcRM/W/yFXV9/Un+Eb2D+4shsGubuqO6ls5f
ZY3m+cfjJTLUDhXqnDn3sovLvjo1Cv7ZVsunjaJ30UmYYN8KNsW5IGDPvceVD/60EECwU5sZd82h
6Q/hXD10NK4hcTM4oupt2TqKz9QXDhzxhthBpvYrbOvSLUZLb23UXgGuylH9VFexjiJ+IqnljgJO
fcGNcmuQQcHU6G1pSy0wBh2LRj9SwfZn1H9aaMsnGac9zb3+midcO3kU79cg2kAhcHo23V1elndx
7HjcJyw+TfULe+Ueuflfc7y04BmIPlpmqhcs9echawkRc8OTpdRBL+JLCZDlWHWgTtLYuo3+RkxD
uzVnjeJW9JuOnYotJEkh3c8ykR9L8bGk+ndkdFuC0XydbVqGThenDM9kYiPWA/mSYwRJoWRbEeX3
iaHfWFaJQy//W6h/plxP/cpdIClj058lbqo2D8kPqE5W9RlDWPZKeDNq+b1UFBCK5dBBVrbVq41/
VROtp+AhyGyGEbT0ZTMRAzDvrG4CVMANzYQySpg0Yzg4t+pUeA1yfYkiZchorxb4qa1npbaRUGeH
3V/I6EXLDWhCwoXDZwvbnOHespqtSABk6qEjj6d4qcvuJT07qfib2PJu/ZCbVelx508iF6EW5yM7
BRBrp9NQapsMOEZlYznC5ecg4n1t5/t0PNmDcTESMuxtQrTiyX7NFYbxOsk8ybQfdN3vDLaq2zpG
PfSBeNEDxwh9iZuRPUc9kSdQn2ESwWlbi3bM+T85PXF6uCN94nXO9WxReS7mQ/bqls+1yrqKnn9P
epfbkU9s5AkhPRjQJLwc+CZhukmGpheX004ab1FqTB406rwZUDpQRZG+yo/cXrZ2TLmWzu6TlTfa
Ce/NttBsJqgdzmbZqKfBMJ4Hxsls2M2qmyLTvL7tvghhxYbHeq/mIxPEzkzDd/McyejUtdNTJVKg
ESc9MoMLlKpUvEEX7dZa0ltT9D+hQhzBuhRN4k3QLInHq9Xg5nJs+LFzH3bMlIxIJH5MgnhQxm5H
XgMTvYmuslEN5iSqSbqHC+zBrGmYagADwxTkaiWVXzg28oQsTyTDeeW4G6rSn8oykMWRfgdqYggG
E4Z4+NDN95KtWuFnQrWNPpgehtgmb9Uszshv+mF04TmKfpjvyxryRDC53LQ98AZRLO5BLYutmDS6
P4IOcyt2g1btmxsS855B7Y2nAsn9EftbZ/fdyY0HyDsU8IZV3JC5pONV6gN0AEPeGH9Ynr0v6rm1
5ClWstNEwAL6w1PPkoJ4IFhLPsTi0hFrWcKMmW52ynDeGWyugk5YyoXecHqO2qtowb61hDQl8o6E
J0TuWYRsxj17xIZn08VAmi7eqObnVoHzHrWbbi3VVZRHQCPtbVRdMG/miBiG511hi8cBDC0Pazyf
H6Fotn2uMQH8Kkt5YIebV/UMSzWJrwj3gYOeIzgcEVoXK7wb2otVjZtGJjgbewAPtow3CrbTR0r0
3VS2u4H0oNxON2wCnMo3a6x4At51eAPcVvZSB+Hw1C2nivWWOQ9MKkiDEndLed/e4+PbiTw+mh2Z
X+qzYg6Bhgbc3Oimuh1wZ4Z0pHYsaHMUUmEaQBAyYgmM00lTa//Ek8q7Nt/zNflJlwU1f78k0jGC
6fsFO3pS3cc091JUpO/5OIgYWmHOi6Oi5SgoX8t6epKWgNybtlOWbRtkWiWCElJZa6DhmV7rws41
XuY034rSOU5YgMo0SPJwE0bzS6Huh3oKFuunRTZX3Nlb2tavU1zyXbxhgs/l8iabbDM3r4l1cdDU
U/7BtC1B8ZuqgBDNbxwcUhP4CpFmL9GY3GUTBCTqoX5M2GnsbDo72jDxBRtj58OseCWZXWywAzcn
l4P5JPein0BA261BlAgaVJn7nTzk3TELsw3+b7CF1xETazenBJ1h3NCiP0X/wRZwmBLtYFmrwKAu
rC+tAt04R+5bHcndkAzborA3Qn2P4p96tv1l/mm79KvGHzRP1m5M7hPVfmpKjsOJZAZ37fNVhmLS
GzRIAq4zk7gRzpN2xOC/UjWcJkbxs+isv1vMnVLOxNM2/Y3Wtpc47QNHpAeMR/eE/QZTTNCOxWO1
M7t1vYzm/qSYka+/5i6+wFe17dP6zhrUrXHTLCvNLdjLJWZ8gjXpEV5hOCkcc61tM5n7GkhHo8Qv
w6KD4Df7mW2RQFLOvpvxH0bZo8mIRimym3HMSUN9D9U/UNFTAXVafnZdHZAqGiwLMe9Ewzj9Z5u8
lJ3jLyQsEB/I5nIIFitmtsv22FzRvBolbkQBSR8HNmG7mXlutIfCGhmFvVjpG28Qtjmm5N1yEeT5
TQc1jA+M+Yg8lXj1KiYo3bZw+4DyzRuSl7ArzjKZCGJj7jiWu9lBwjD/2CzfLgQfbdKwbWIIoFwG
st6a8jbJ6J4gDkK6M6WwuOfyDBGzODYTKgnZC1HERZrRULe7nlaxsLpbIqJwwU4bxzq1yrfL6RrX
XFnm35IjTyaEorT6dsKwqTfzG5l3Ht2aZwCiu7zT6gq7pkxgJ2ZaTcDok5aGQXoqd/NU7fPW2kqZ
UbIRLyyrAxzvRQ352kSTfYb6bqiHPyY7acvFxp49tftocB/kpJ5rplmy4GJcBr/m9kwlY9vC/YmM
mYhiRlR4PEymf4X2cFHGIvErw3psQ/cjnscnq0w/x54HPFbrrT3hIdA191KAK442XbRRPuYOD2oh
o4mjs8AYXYh36hgKSbZQxv7UMi9nvy87kBPGuQi5GWirb+MlwAUeHYGcyBT5XtLpO3eNaGsO5nMd
GXehy044ngCH+XJBBjARz+YxH6ZzX5K7VKrDQ8S2KLXdEWXCFRmdc5u0K9JP35SKGaHjWPvGYe47
RUEyKjwUyWPvQLJG8fydD2t2Q79Wcw67F91ncpJvqR73UTk/kKl4NnL3cVJBDafRXx3fWZKe2IlV
E/dGW9bp2k+kO9/kOG3sdvT7Zj7ibP9uIk7JKvMrWMlO1hwH/UlWuL4S583AMcn+xMU5dgt5O9bG
ov/zSLEkF+bLTJmoMRWxZ81TcV1aGf5Nfa+z7bILJ/pDxZsdhOqBP6CfNr0ZYb8/GXPBE9v6Q4zr
mQwzDBDT/KkklTfH98wed2FJKrWRnwGoYW+qW9egUGsLrnKEbBU3iSpE4BQm2y0J5pHnijHQmCVk
OtyYojsUM8mJMc8Gxs6obE7K8pLE2mnklxaLI6uq9hzSvAUtnlY0uGxBntcvpEz6BT+AAzmlgYyk
4MjyUXP1Pbr6i019GNrhNimDGWrYlirmuvQS6wxRXhgU+IP7neRylzLLZDaJyVMcI/Fek9lnuCyB
Vp40J8NhkWMenbeym/c5X2NB9sk8DNzE+RMmKm59BiomlL/xGMvDYnC6qqEVUHt72FyhSadTYT8y
FbOdp5UHmx2WTq+8LlZvc8YrOCp+k8inxGDOgPqaS+ve4vX3kOy3oz3jsjPQtjrcAhWyKlsboy9e
UzxIClFbMJijAGSpXok4vXd76ofQwENXEStVVLea6Ik50LK/4FpB6kwPhY4ONnKZJGgvnqCKMecp
0JnFAXvB6vetnd33BGtuE4tcXomDh7GdYRxBrN6Gyvjj2HGBc5L1QLP+mKKchSEyvwKyXdX5s4P4
hWbsLV8dUUXFchtl5D4NlF6ru52MGJcN2zEJHEn4oveUotTWMv62poWYZRzJ2ZeLsuTgk1o/O45O
f9bvTUMiQWmM0b9LHA1256lIGQuZAzjWDsI5GDy8aMqeZhpswYs+Omy+S2hwJzFcKkCZH7Lp2DF6
FUR7kACxyYz5YhrnFAhLK0+udG6s+q4WGZTNTNFV+ckiHwC3PMUO/ayjdMnIVnK9TPQXnvaNLHlT
QD1bfCMy1QJ3Hv1wOWng5YY+bJAjn+tp2C7uSKyRzSLu2dfUyI+X8tZuiRcfCNJIuktxcVjkjRCa
cTrnhMkIKzpN4rWz1uJ3Py7dRzYD0IX9IZmnh8hUz2b1gzDA1vEjXj6yGRyyD7KAXIr8Y+HdTPgB
8dOwcnSvm/GOvEWvkkXQwKi21ZrSysycllMbYGe6vYqrjwzPUxuBelsK0p1LavzRZg6Yay+Jlewz
+1WlWcrDz4L8hg6dT5XmsxA8quMSaPKHvN0tdMNNXBIdVT6ozkfbwGwwRav0r4Z8MM39KFVoRWdX
gHJR929xXulPjjDv0gLSOAWrzug37/rhpaIGM83zav5PGlZkmm9DFG8Wixt7Defo+FTX7DESWldT
DDl6DnF5U/c0UDaLtGU5g+63yqM559gN6IMrbatiHRmwUuTofiJ/XeqMS5nQL9SUaPqj4PsPh9uZ
7ye1o+0i7J1BclaHi1i27HnMom0TD8BGayDtpRDuJxCSh90YR/qCC36fUl5phFUBnVvqE7Yo39Av
fflpZQ33+bduWluFGaoOJrQ0OztJDnMJwW7nGxMJq9FGIC7yeeRDMvan3CL3oz8uKECORoDA0mGy
W3xr+bAp4bVcZd1ksbMosOyy2MOCU0lWPnPnp6JtzwhqHkprPhO//mBiHMl0fP5VhGBw1yDJ15p+
o2KqY2XYjRu7f3pB7HGYcSU7Xk7ZARzkWZN2o80N1jjkeNmjMPRbPX/RjJ8mXy5zgZ09a3ZVrAeJ
ISm2kvPQj6E/9pDfHascNLe5TWVcbps6DPRB+WQLwH2uELATckqOCuyTaXQMIpBEk4IUBo2BcKzs
pnp4tU3OgppPMLc5MtKl9sdqvG8IwQ201MXlz+rKuR+2QmCPsp9ZIazsO7BL0MX7LApPjlJTH4rn
NfXRIoRDpXuZ+uIY4lck65fCdNva/X3qdncNBadLCtSSZjulmSFmWeHUytvJOnfs5FqcjtykhAu7
BYOgvxtdrhZlX1uMqMkWBib0mtHYdRn191zeMy/z5q+2OxAQNOt0V20XFCmsP0xFD2jrmD23VI6M
SHFYVoeITwj+7w9uZ1xSDqm/HFPmSV1Sb1m+9NzZLGZxNMhhD/WPiWdD8LlVJUsdwGZw+Vfl5DW6
fiOU4pUzgVktTI+D76vdjUaNeM30Kh22akWO7NATNlmcYobnExN2BYNCp+GK0th3iWklnN+sQabE
bJlBWb6JDod8h40Swh0daBvZ5ibS56elcA4xOwSwyJOi9JQ7/c52NRIs/rjG3zn/nsl9Ceds35rm
fduDMol0i34RlIBG0cAFhF9grO9spkEReaWqdC6J0n/YrrVhYo0WvgL8D7mwb9F0NfgF1wGM/hjp
Xhv1wSHD76h05j5bzWWdKLbjSLhTRVyAH5XEf4w/pbQxjhDZQ86GRc612pP7rYrThdXs6c/QbYCd
D09W/Zza35jRN8D81mODEI6/Ptywlk3ZxdrCqjkSp60I85zUszNRCX9146+estLEyM42rfbUTVup
rzw/IHwfE9i0LFQj9p01N35NjV6k43silRczdbgZIk52MGFuh0bodPy7Hj9T3h4nALEMl69F3COc
UJ1vxIQwTXiW0osjngkPm+tPHGEfaYxDryE/CZYkUIMxDB2Lu6Q2Hms948N7XEq5V63vNDN35H6Z
Lly/EwYMZrAg/7EM1pVkKbfufd4mDxbvwWRwyVcTIUrkrc2WvOnLkr8HUrolnkINABIgyENffJ/r
KCCbSpBAYtjy2KXLN+26Ny0AWqP71LB9BGGa/A2rPyv1a8W1Hyo/Vtmei/ANem1Li329KUWdvipt
uksMGk6Rgy+zv8yggsBymvSpl89EQf9NJqji1qZKFNJP2mXbGz/TcCHatmKCBpWOZ4La/mZq1oEs
LZq9vIV0z8PKa2pFULbyQDvkyfaBADLD0zYDfxBPw11XkXco4+nDzViFSDwwBxf/Lkexn0HdXvS0
/Wiy8W/ddB6xaR5RlT4TbL10fLN415bNqOwYDwYaanJhVFuBgsXVWPOuhC2jDKX4L/bOrMltIM2u
/2Xe0QYSSGQiwuMH7mSRVax9eUFIKgn7viXw632ocTi6ZxyO8LtfKrrVLYkiicxvuffcbbYUp0ne
HGIjgi5vwxgWOFX7XtYBMIL6jt9+Z6fZ20TLaIuDMMHBD87zzXQFnW7pLwZ37ewICtpk07RgG5fk
0QufUWAi9ok3cf+ebQOsJCiPQJyGRX5ppzdvWnvdN9qO+7F9KcCJSXpaDAjrXi3rzHjPxXQRNFtu
HN6JpMEVWjbEi4lxPYeyRW8WQ7Ee4wO819cOLwBE62vcFnci4xPPQTOW8mcwB3dWHmyCpnoZTf5d
M/GxRPVcBkhUkmjbXRrSxado7zA9C2K1c/AdUn2J8hh39nYcFTh2IinrYINN586TmiKvpdzGOSMo
YH2XXhZLfvroZW8dEhOQbBvRvAFaOIRl82KqiWfjVyG/4I/c1wDO4viu9/dz+QYBDREAT5nH4OFH
QdzfnHFtpcTIxMh0IMeIeAReztA6MEe65HAanieYA3nlseXSANEaKK0i2KVLcK9Dxcn5lZIOh31H
t78Aue/TJecI7/fKaX5LnBFefppJB5rInfW7gHQIfUZHAuKS1xw8de2wTazp1R2huWcogKJNT3Fy
27tH/jZXdFbwYeb0K8reFnqOWH4FkE9H7TyGWBu79Df4c6qLZZdLoLURGxEdPwe1/Z1MydHvQbcC
gmCh6UjgfphzZ0D9bXdjLEOxG7K3ODenuRYXavRrJ1p2/dgK14ghK3bc/qkruXsnseCpyS18+y5v
ldPlzq7MtDjNgo2G415Sbd03kX6JF7YQNOI8fYUH3JxaDTdINbJ0hhimzgPbzWPqB+8OMIf7BOm+
ScqPQiVv/bDgnY7Kq5ftzJzEDDLmHxNgXxDncI69+bHDvruGMvWuegxVi0opRwMUnblyuc3M3hVU
zUXck57KX4Ce9lZOooLkmOJCvVoVJ/IQo+Qgs6k74WFdlS3wADao/O6t3Vbb8ubBR1e3Z2+1v0ly
vEqtCjs6FUycLBwPnXJpQNU709auXXy8qdPODOEqYqan0o9ZWEevFwBky5xxRbu8YxnHGGnFd39/
ME2FbZfaZwAWj4kLKNATZ9m22SFyx03gJ3uE2+tI5TsQSxeBRhgX4a5xf03c+KxpYtj69X6IIei7
tngI/PrF51RpT7VqkEaX+qcPUbCs2arThxBQBBgSQCVwwbooP/AF/8r6eVtH1D5McAUjUbbNxQpk
Kbd3al6N0e86Hqq1GCkBZ4KYohrkY8DQqe8Og5Y7e9uBaDUlvoWBipSL1Y03nTm1A9dcm97FMG69
2qy7cDrzxgO4brZJ8lGycQuQtMZA/t1YoJgmsoLhs+DbgiCOfbdZjTgUWzjqeWxvpCVpfvKKYnXm
gWDEc2kVYHf4LXIlmo2H5mXjZuAxZhPfYTyI9kKOj05jfYdW2jPs5v6y4jBE1FvB7+2Dc+jZULrU
9ICdeDmETg+3ObsUs+O8EHqwkcZHg5TkclPLCxSDFq8Shkw3YyrsjCzeIFdKK1qO2FmZUZtbgpYf
8mTkE5i1wn1KI9BFovBBqzAwXBQvAGtivIvORoYGgeiAZKrlqp/9pwXwIXj8X67DcgyCobrPIAeG
3kmH5Xk2Own+9mzQ1DVIVqol/DQd8ahNe4s8AhAytd7d3x9AR4ej1dD02XkPeM0OgB4Xr172Ctw0
f7bVsamWeiMj+eii29o7wUb7zgWUwniI9finF+Sa9HLAZAOtoRuUvOgGNs40THBL+HyagImRL3Mu
ymBsT0sXiF2fsKqYWWyMTXaaxjncdrrcOpg3TmjRgEKpol9HvTujjxw2o5447UUc7UtMVCtw+Wbt
IXuCXJfsjapfZaxIhhibc0aawFm4iOB95e0t08g9L+1t6IcbIVBua9JdVqlyzoEFG4QvNI91TlcL
0UxqCvDJX/Q2Imtt04J2gFOH/GluYO0tIxbrqhiQH5l8F7h/dGUgalc3O17tM3U01Q/FdjPF+rdB
0KiAPk0Psuix1eRWcuzD9FcQ8IUEKlNsqhHI38zX/k7X3kcRIL8PbkOonIKvnwC30Z4tDDEvkU+t
lFFtVuOwXJfKqo4xw/NQG7VVk/2WVy4MVOgKG6NYTSNawoQei0OlYj455M1Iv+uVmvL66N+eUjzm
vjegfi/lKndVxcQ5CPb9kFyIL1lBfVjuru4SYggtlj2cXXFJouQnTll3Fzbu9yh+8FEEb5k2t6W0
gPFTlmcv+ibePngGnT/1BeV30e5K9KOjKy4Kx5qb1W96tLx9EKef2JmHdTf4IDvQ3wIJGXveTl5o
k7jXpOWc9VIoRJlmcwm8JNlnl5jWs2CIEaTqLSlGawX3b1TsuXzXGfcB6sIBQMsqtC0SOnScbLus
vTNptQBJx+1Xxt9QiZ+p9IM157KBhhheoyD+YTmsJANT47SyGMw1fAsB8UCpceOHvGRxFsTiGhQL
0HoE9StTxa8jDOO1P8gLm5bwCrSfcz8d8oM7UAAg9uewi4qFYrK8hhFmwCBofiRKD19di0BT1myp
VVSjfbQ+XIXLCZb4LVUmO4M4eC9VthPDSOneAXtqFv850/Kax9idpxJOXyQQwZe3ZJaI5TvOy3BV
x36xlYNiDmYHN/nZ/Cd0lp3HN/+Y18vGRvh4iAf3j8eKnEp0ukauVe3qrubsrHraGcYRf38gOSSk
3TTMcAGrOca762+zTqwlv0BG/8GJGLvPc8dqisDEU9sSmyaO9A7o7GND6x6eBu5tphMYvMFvYXtX
pkD85D5OFrOqEAc6f3p/Gf0NNiK91RrjAeln11TDDUxSwttQYxcOLliOQ9pYjBAFDH8g+5F1tDJ4
X72ntqFfgpOAlYALf4XFK7lzC+uEKDw8WH71u1uMYihXNk96sJg/giJYbLCJIiY1xvZrYG1Z/0aw
ScPMKMMciDC4GZo7i11rphVNGVq0jd8zrq0H5FwAvUsP63GeFNFep9HN9gFBt0w2/KsgjlrLayXH
B7cKA+4TZKOFZeMUv8utDIw30ZDbycxbJl7FaRyINW+rT2SXxI7o6CebJWqOhS8Dus9o9hTk9uhH
gWVoF2p8CjGKeXtACco6qV5j/aRcopEWLjP0PAOD6LOjwmgLxXIBwMQd0u/DrmvXRQ2vuQBJO9S6
2rbdhN0eftPGjZKPW05SkYFLaVv9bhg1rTKhq8PATVaEQ/iAeI0OXeMW79UzKUBPkVcwmqtR3uGU
IuelpH9AYBpNvr8LKtdmEyLa3V9DBA6meI3m3TngduB9Tu4Rmh7teG5Q5XeYG1t9e3Zd58V3w20b
TuIIdrTZWZ56xu/72wLQ/AQmdGa5lPGWVBF4sFkFu+KmoxRJ6DxJGpg1HgoWXGIAiVOJfVBKeQck
4Mg7aJE9VKCdCUZog92rler+ULbFjGteEhGGtv5gOG2R6wDwVItvoaPFyFqUKnhMx2jbSGbojByc
lxZVFH1g9tAItPgWJo2PUiKQDc0nia4SiS5KnRGfQzjCkVnS4svCSE6I1WXGiPqSY31bY5uiQUvk
G0gR9eLOnNnwUxDW3P5rPQcELcxDv7W85DkpXE6YIqU0Srr6MGJsYyTGeq7u4g+eJmwFaPh3qe2X
LxB39xTFrNBQyZ6AFvJPJ8xk5dhNc60N+u9MBuCxXae5UiFvEsU9WwkvQcuepBdZhPMmtGI4TETU
MXthoAGAyzn9/aFu/ynxC3BCJCbISp3stmRG7IyMBUN8+ajSf4LUj7EXl+xcOlYAsx7uiUsB/+CF
Jy6V5KpSEOXMnU9RwUnQstmC4475BJXlCKtkQ1LapMrLoqPm4tx+FB2ZLm5qJ4eQaCVaKeAXfpcQ
HhCHu9gL5pfJQ14j/R+ulcYvoeex2A4tQjFq1IxF2UqMxNAbHb9yTigSUtTJ0uwn2S5Yhpob8UXd
S9Ympt+FuRCnumUsMLe0jglq3kcnFvumL7+toGkvWYZVFwTusxLZpsf9fQa/ESOZyQGpjeO9R3e3
d5vsc2G8Fs6iuBY3niOFWnldavOnwJS6iXLBPU2I4dsSVUAyo0nxWEg8zLEetoXYkYrIpA/L5JbA
j/albLzPya1o3EpZHnuukTeJIX3tY5U6+jEba7uonlorTe+CnumQ9ssnnY3lE0tZItYwMLWeDRxT
GvWiuZd27iAxAyuw79TR+RF656ZuhcZcFDcbFFvDLk9a9+Azhd1VNT5k1/cdYgmAA3hpfJcOh8T2
ygcA9uRpjwv5L/NM4ovXnCjXHosJ3y/W3GJb2zWrtgqIhL798Ef3i1iSeRuzliLEMHzA5mw9OLcf
makkOaLea0prsDaUUNcOWfBVkKhCXVi/e24wXf/+uiYVhPUN9C38qhawm4ycIamYedmZ56yTDDTW
OMrigmrtjs/CPPr+aB7lza8rLO9t6VIIzTaXSFYH/cUrzXCpHYEmCpo3SutuTerbfBC+YhpC8sXZ
zoaOFcBQbIXGCLtOBxe2LoX2Dlivex/4M0bUObzh9mz29v0s3lo3DJiPYSmqU3V1Z+u3YmHKrZWL
B2nw8Y5tyjhvrL7AJ03NAKvLT+dzbIL+7DQl/QBTT5ZsRXWwyfPc+hhL7p2E/2HMo3c2DN1uErP1
2dPNpkt3X3uUstOEoJjJC5t79AFNCKmnVlZxMl0avQytREQ0Q4uner3YGXluKA8Yqs0yhRWEKkd3
4ujUlNn+UIeI79yP3gzdA9gs0heKzKdCKqdzKdlpIAUvYsidHdjmuFnuG3cASOKpFQ6t6YG0KXwk
UZ88uEMIUxYGW7wUyw9Y81sO7vB9iWz0OBmaQ57fn8SdU6ZNFRY8f3pTC9cIN9AhdQOQtfjbr3PQ
K5jwDKqjlCifJpX/y3AQuUY+C4KMMsKAQsdb7mQQ6Jcy9Q4ZyGwiey6y66nKEIit/W6k9x1yionK
mxno3ZL3LN0Ad6WC3xGKBmdG9M11HqfmaIUjmqbYYTnEAOjkTm390d6aMnKNBoOQkpSQ+aoyphj8
kdPeIL2+FInB0dJFp8RunX3rtl9kxbnEEaKszBSkGRGkxWuYqPaRkvwlSqz6rke3tqvDJls7ZZvv
DRoy8nAYW0ObfUgmStKcmYlpymTru2lxmErznInwMdJtupeDZs/rZd5Hkoh9WjKDnyUUZ6/OGfWI
sGUhOn6rJlcfUTBdutB/0D78vXhkxxGZJDv0Bj07hoxklzcpjSPydbyBevQ2mbHHXdzr323uwVzs
011zi2t2/XFz89pidZPXKVjei5rW1Y9UvZ3GUGPGKNpNa9jb9CgoSFquOKWn+cM2U/LKb1y1lf0A
fth78Bz1LsLqRxnan8kwv/EGJes0CkFulO551ghDoorVWJVP96VdB69+0W8wT3pf8+jcrhwuTVMy
LY+KIXgkz327uBZEk6q2Vl5X8+936qPQy5l6JN6NOmG1PY6fohqWUxt6AomZfIkV0elWAVXJd/xL
ymu00qWGFVXKfW5FLF4dPDFg601joyXrJp++iOFFwWlg36hY/UT7UYMeh0dho2uDD3DL2snBMaH8
yshHJBwHQyA0uuLsjUG/r6lnPVZoYWSxX5Hxht4do2jmFjDH62kvbP84F9N9p8eJX9bZMQvfg6CX
j3H0AyntW3fDb9WDPs92NeIvbtA7cHNC2kbdgnfITHdtmnanNEOjMxgTX414rqKqOHgTwgPVqwsS
JNDZC7a9WmOJgn7mbo27zgKGiC71OFq8VdsyKgdHQFhgf9YFZ4UO3xXt6dpWmbubARfddezjtzns
g1Uxju45q2keR43ZM8KbQpIQM1/ZNHdulRIGhL/QLkNi1ugdEQ0/xU3nMM2kWR/KfNqmAJS3kfZu
UhC35WBhZaDjl7YNq4tBLsD+CKilsCcUZfFgo3lBw1krTOoy5+s8O8lDAZz5YdBkY/MBeIyGV2aQ
eIqsOlhVwVISPOcQM8a4RkLrIFZHb/ERgz+UO8kLPifOj7lyy/ustn4Mtt/t+llFUGdUu3WXWe/y
OPlpcgz6RT8f8wDiQ84AuC/PagpG+jufyQXhofvKBugcROPJHR9HPJ43U5i/uYVHmfrHQtAJ1q4v
8lyZYTTOb5EKie6IGWaaooHsk17wf3yws7y+s0K2CATiFWvBTuysGthJBGunWys37Skw7dkecUJW
9u/eBluDnwcZIwNLMwf3uYeWT8ZcjMjjoI8nrJhiZh8+g5xV7wH8KmL9msKWWoc+cquRkUjW9wQ8
98bd6sThTXNm65nR04oQPkWwBmlIUB5umoOMhIgKfRLH+4T6GwpA41B+MxnxFAHcarkl0ECPOXSw
k7lclnsCoRq2PT7BioGzW2ijCbFz/V3jd6+tmf80w2DOQeyZs3X7EQjCPGufJJZooRWhvN/VKT68
2CN8Qjv+Iclv/iHffRnd6ky5DJtzpp+ZCii1/dCI+8URy6XLPryg2CYePFhjZ0/sDAxSmXl+aKee
OUHaeXswcD1mNIXvlCFdWopL5NQgccLugNcb+3LatZvam/94uaUeF9noR6si4MuZDHody9wPXRId
JwB5K3Zc2Hzwg+4ZZEADmJyjqnFKMtw8uS+RvZC+QlJj5Q2fYmTwVGoH/thvDvJy1+gOJY80P1LN
ap2Eo2/pv8YBUUTsNpeHRR/T/iOeBqI7Mn1zQ1OQkJm0zWc4SP5INNXNrU51VyJLpD02NrIKoORM
xLnCm7q75zhfIf01x5kdeuZTnyzhL51X1bF2nJXv3PzKBVFTNoZxxvr023UYvwFyteGVCzGySRv8
neixG3iM8BIAQekAq8NHAbFkhp61RRBlMeZopUdnBS/6mLrOvGYGyXyjxeFP9Bu0QPSGScoRaDXF
3eR1DToiJ9t6t+CdaqbBcXJQFDByku1fzHvbpvecXdMmKVh3h9Y50I1zcgr4tqXR+Il7PlsMbMEU
481w6+LcFN0z609w9l5qrWRE++fivet1+FJDZEMKzz9Eo8HyqSOtGMgbFt302v8aSBa3YnHJkbsw
tF1rpczewsV8bPzqTTNS2k8ChabbuOyj0GWI/nZJU7iXC0rKKsRfT+CdOZeieB1770mkSf/gTSO4
qujC2f8luuVnYpNKFVLXwdc/dzd3gtMxzM1uO+6sshwemDXv6i6NdLLzym+OWWvbRLgt8tGvDzT1
54qhwmmkYEH2zNJNuAvjpA2eAazxYkSQiCIaLQ7RFzaf88x8qWsd1Ad2NhIZRUyDLr9b5H1L0G7c
AimLl3C9EwepVv2wH2p/hIAWPeVTy+UFKZwdZpcAwBiwwrBRdOaKDX6CmXc5myU25H98loNDZ5wW
/SWIfkdVyHgRy9YehNsqIMF7N+WYEBIGIOuA+vPWZM58ZOj6FSuEOZCwZPRjXOQJlXT82kKR3UPI
McQ9F8iokNdX3TkAAc18MvydCPJFfJz29CYoc6A9T36wtReSI/uw+56wTa9q4ZCW5gENQ95r7TvQ
PemwJ1oBpRL58xsH5AE8zsrZTopdY8zeaT170GfHriFRKRF3qUT/gHMvxMuw9tIX4oxLKO0Rfmh6
503n8+GbWS0oVVK1m7rxxWl4gZGa4z2Mh6+2x/GAEkVu7MA8aXZmm6mGmJGpoSKWOfo94nTIGYic
PNvZCt9DjAA48dK1z5PmC89QO94Vg3ywfT/fTjbaIJ9+cB376C90/xqGqFIpvjDvjdWetEzmTBPX
hv4G4A871YsTTrtfdWZ127RBeMGmg947CZyzvURkmwBzRFRKRtag/x4CukxtOoBbP8uwOE63tY6r
HV7TCU1NsswvSUX6GbUJQ02X/I1CIHrK0MV35H80HMUrcgQ6Vgvz1nWW93D0+YyZEtC/fVoxjtg+
+k0+Qnsm3APhM47gjWePR5GMP3vHr29bHvswP4kKuNngV2RJ9ox7dc52UdKAR+ye1DRWp2EaWZZ2
FSVhbH/Zoui3unK7dRg+Nn0jKcSigUEEHzfxTaSIpUNxH+r+PMVZd9Cy+WGLDltRDUhHwPG/IhF/
8bD/ovh3eYPGzrlXiPU8+QsdwlsCmOOzcpOLR5rnbxVax8B9DtKqu5ouVC8M7n5OovLOEa4BM+WP
yoq8Qx4VJ5EBozHJlD3jNr0OuAA2aoj9vemMOjAVi3DplD/zTLwMJpkfe5Kdt+WrbrP5xQ/ZOgTs
btdtKp9U0lZnMt6hNZnqp0fUkkqvJnWWg4z49LvbBl3DoNiEtILrxZO31G2syc3I2C4oMEO4PkQk
3/jEl7f5Wwae987xLbn3oLETBrWgvHR4S/76Bf+/sfJlrn//+7/9wiPbt/PT7yipyn/xSUrshv/t
f/x37KPArf+LsfLyI/8xJf/lN/yHsdKV/wjg+PvKxwqpbGXjn/wPZ6Ur/uErlma4Gm3p4JTEc1lW
3Kn//m9W8A/X1zgrA+VhvkRHJP63tdJy1D8c7JgB2zclpauc/ydvpfOvzkqiliW9mWe7HiIyG8cm
r+KfnZV1MC4hB3gJHt+hLYhn0MEY4dzmy4KR/tmYSYGUKWd1ruxK/9QN+C8Of5fE4n960/5PFmLe
iX/yeP59JcLBaq5t9+YkDv7TK0kSGPekc2JmmqR79puBDJ9+CaenuS3y77wos6chksh5HLg5jzlL
uWcS0fBzQbNIiDAbx+cibprj//1lKTf4T69L3d7mQKMcsSlm4fj86ztUhCkZDzDH2CFpla55xApS
mCCKHuZpKd5lMnVgrsfesCdFUZ0tIVQ94AiPE7FZhCCKm4OvKh4cXw4YtVEKd1EP4m7Q/amm7FhF
Nh1uLrmzVzD4oKjJgOGKoKoYIsclgmVMNo6TT0SARhb1cwrd7GG2Y3klMtq5TIyqduRF3bz3S/Ts
gjshaAgwymrwovK1D6VBlWIlp4CwjPM8JayRigoLU+1Z3SZ3LOQ/jG8QblPIMXUI5sqCFIvySFYx
g7DaKY9218Wf9m0fFfWFuVv8hhOvyd2jm0x9RlQn2VYUa7E6F8ntV9ue3O84TJppZaNew/1QzbBl
EBkjfRK43x071GpNSe2sRY1Pg9N9Xj6GaMxP4IGGOy/I8GQKp9xn8HSPbUURBczeJ6HCkWxXpfnC
9DPtFx6Qx0Y26lzPVPc6tm8+viU+j0sl4AeMsc9NjuBMilK9l904IRJZsK7mix2c5NSWz1XtI/9g
tpp/20vv7D0/FdeK0Ut9dU3XUATbUdWVlxY3qoM8ahrpmn1DMs4qh6ePRi+s4859GInqrlfkYyfy
14In2m62g52Qf7gqLWTTxyBk1vRlp6VPIJCeVVY+0pYye1UIKZtPnjyu6VXQNg6eqYDhnd7LrJzy
zdDfMh99TzUYKMEO9e7F82eV3rtLMcLOTImUWZEmxH6pd0IUYMYXjnyP7JvXsmXD6W67dBynO1yC
/OaVT1BEgFd2IkuhLyxWST1faWfXD3iqdzGTwGgNWsZ/qps6Yu6TSWnde/GE01VGDl4zZNTdRjed
++05ZfLY66mvP2NbJiRC1PaHj9v41a4U7jTlC0oek7V/JBRINoE+Ea4rWeczkLAhSgfuNKu+j2Lc
dEMy4b0OhMm7NY3GgpK4UO4f0SrvxNbrpn2MEYqVjcguXuf332HAsGvVjyXLRNzr9YfrkhFBQUka
u2RihBswKj1MLmYetnbn/hXjGyjsWkX6oD0hNoXOAtSiKt87bjF+Rzx0HxkNU4hYRPHYVb4yp9Se
MZhk5B5B8ZB29hs+ePCKrqMne8dAuCDr0obphcmrdXiWWLSuWzV3C0TkYiyTh45EBbTBfaeA6nkm
OlCYSzQi+YziMXT9vfQz/JKJiQD+0Smwl8n+WG7IisTULYEsNLUn20+tt0jFDWt1QZ82axxodUeu
idc4KPdUR5oGmbF5IPOj8WPm3Oz0lq3LDJ29ceSJo4zT4NzRbDx63ciixHbbB8Fq4jhChcO97FjH
3uOTYEaPvnBOVHNplmw+YJjt2cok+Yi1IiSfYFpY83kZxXrhpMu9M9CQs/Vnb12BEqWWZUQUwBU/
xXaPsHw0MyJB38y7sED0y9SFox30Kbjc1K/0qeSAfZ4St/yVlAKaf1NGP9PI9u9qZoKQZqMF8SrR
DoKON1+IFXebpJ4REc9ziz+cILkV9qiQMYdfX+dIxuzPG4banu8tP7PUyi/pXHRfdVog5GLLGEAg
DqmuR1Ygn2Sfi02eEXC0LiMUZ0YvaLzJokBPWNoHskBaCIGN+xXxR3arMnDpxcgXyxtGNQV2lNgJ
a07ioobAO+gPlebdsurp4XC8RLN4spIxIRKyIrxvM8OWOzqqsj+Q5YNEHFNk45w97KaMKoqfrcAe
g3JFkmdicyJeO69R920DLujI1CbnUCVeriFSMa/VqhRM11bkdrNmWtz6FEjizVAXjlehhpA1haQ3
rLERrhN/WuiJwM8lm7Kt7T0snWFjRJD3t3yQ/lBH3fjZEiz0XbjM9VqvzR6kJ+tr0FrjcYFPcFiS
uWaIKeb0qqYZvFQ4du4bjFFvrxEM7ivevpiOJhkPI4rYF2Im+zvJnvt3jlmbJ53bX2OOYHe7KbEP
yhuHcnqzW9nF68mp0WYmpik+5sBf+oPR3bBLvNh5ywL+miTOCuhBkfVrjsBdyzJMOKPL5E9s2oln
zoQnr2nNQ0Bmwn0SWc4WjM3ygNNswrqTuAuel7R98Ls2ICVSKiIEyna4o4vtf0aMg5AnJ05vraBU
lbTPMzxu6vrJv9qTPyiG8DftyA0s5+3SGUfT3u5a5qp4hJD49HWbuyv2pxk5EAGsAswb1YxUMLWj
xypxXMxHqtL6thZYjjzIJJj1/i1iJ/XzmqQ3UwzJKvM6+2RCPVyiPusfdWO0OcyiK/gbE46UzMmK
P3kQDG9hRyW3UraBLdlUnbfBsQrRbajdEN0G+P611cvuknWZ87bIGXI0FcMfl9vuadZ2BBxUEV5u
GGpuFUKm5qPNuwHlzKx/LlnkPfVzzAJzrhD+uaThKaDQyMLkADEywBgKSlWzqoZ1j5zRibW5mL6Y
d6lVZe9zXvjnIeH999zbDM1Y0t8WN1bzKhn75pT5pnnwW+DEa6hL9bcXu+E9/Wizb1vXqS9hZc97
IVo2jmWUZZ/uFOLEWYZ82S9LOPDoh4ODfaRg15TANLOrst4mjo0riZScV4DLHAyKv4DgHjhmiaXy
86K8Gz5QZ99Me/SWwBlz709Tj1HtNnasFj0eEWF6r46VVp8dYQ3nnqoZyw4zHPDkNxSd48mzHK2J
nFvayb07ETnEPmFxHuyg749Vi/0n0dAFLCOAVc5RhvBMcCXbqy4G/b+ejNV91sjKF+avXfWFFFN8
mBB+AqrRMH0o0lYxdtYmI0UgHskeHiqQylo5moqlHR9lkhb3Kd35j7HVKSHg8D1umWkTmfO53X02
dcDoHqZVe8znOdoR3H3rK3X5Jaeq+NnM+fLlUuwdHGEVz10yCLKk655tSlJMzFxrfFmdDDYzmtLX
KnXIb7Fr9C5lxb8Yk3E/nOTs1F+RyPrfFhi/I5stjhbh14CSm8x6GQcfKb8UPj4dMVhvEM5b8hWJ
YvlcEHS8FjpQ926fgtk3IfuUvshZV4ELQjPh7UGyCvYV0OpYohY3qVOiIjjE2r6TURo/SlWHr0Nv
6+9gtqrnzMm9nY6z6DnAd+myEuRx5wGFrWIP3t5xGgtqYdMW+B3d7jLlTMWnnrjPhyQtrVfLsuLo
1Be1dx/NPevyACPcm9f6hClXFl9cy9HjZkgIyI4iIeGx9vpS0q0RiVnEi/lZAntCasDc1yhnOqRB
bMI1uyf1weDIPYX11PwuFj081/ReHHulyyw21vb4ZErV3IPIZtC0zNXyI1I+NANTO/26JNfpYIWR
uUvGOt5VMiegeZyRLxUN1y0dP3V3oDX0jHFCSKkaQxJEfBOq2bPadkawl5k5mci3TVpMQZWFz1PE
hX5n9BfftyZOjzSqM3xNIzacIM0D3U10CeyQaGZp4dKUrTKHsFDhES+C2uMhsBltc8qFsyd+ydH2
OKFTfR9hUcaC5dqvs+ffIh8oZuMVmT/+tbfsdlNE6FpClqF70eQ4wavEKx6pT62La99ydnJNQHFZ
kBGlOS6fPAn0cOWmdfzbHYbuestn2zHurB/qviJLi9brLvcG9Yngz99JvIjHQgLGlhSkLzmLVxqz
ob5Yddfd+1giXiq3jo4paNLr4McW46OK2AMyf0m3aCFDPJMlQwiXmPtDantGQiCzEHbVFjrvSlcx
GZ5M7ldeU8FgFGTSrh1GTpcyrZKXIqfIY0hnmHEh7TZv3Gb1we51emeNgjPCyvKBcNQFdd3gw29M
luXqhEgdFnBA960i+/yWce0va+02kEBh9LJk5QBlZBVmNptfsIiIulNxV4ue3NgwYf33P6k7j+a6
jTCL/iJMoREb24eXA3PUBiWRNDLQyOHXz4E9VSPRGnFmORsvZNl8fAAaX7j3XM6/EfVU0711OMAI
uO0LmD/VXL/I0ITsFiRFepBuQ9ilbeWXuTMEdPiUJO66MxDHtt6e/e98rsMhfw6mHtNngrPHRX55
sSi6UJNPzk4MTrRu9c7GcumyyAcktygkYQeUpjS2STSlO6edU2yEVXSrUdtiuGVruHH1yfChZLOI
9rit0zS20IGVuHmCKe7e+rnOUGlhk3CUo15UFMzP4eT1+NLtdtPbMWoLXbfZ1znJyXCn/MatyNpZ
/d9nWP878te1+iju2/rjo718V/8P8F8G85T/eUi1+l6E2ff3jyb6eVC1/Df/zKm8ZRqF9EeHAbRQ
vhbA2z9zKgnmy5CmaYPdWrpWh3/zX3Mqw/kPtLeeJS1X6I5nmszJmrJbRliG/h+cIyg0pG3bni6N
/wsA7NOQiiGY53mmwagK8hd4suXD/TykynlMeYa9eA8nFRV6FT+SzbvKXRJdUdBvvCCxtoU+jpsu
gAowStS2P31ZXw+nltEd8XcUvK50eYujrPr1E3B6p01fFJgIEGVTCHqbPK6j25bRj+kwKGf9QUCE
JpEaegV656Lt15DyLJLf7HbVCO3Hnz/QMgz7b97eP5+H71wIaUrpWWIZpv0ERGPePXR9aRE5JKHg
FvAiViqmaUtZTLPm+qFbiGC7DsPKn3+ucP/9gy3dMG2w6joXfCHF/fyDix7FvHKMeN+u3aSkoauH
AyHNhIXpnrXyhvzBbPGqUzWvYpP42X54qQOMt9S/7Ypm/54mFCBa1z/e//mTffpg0ra4Rx1S+rhV
dCG9T99Ip8/uoLltsc8RE+C2YbNoIn4CJYCQDIL24Ce1NX81tPx0Hf7+qQ5kXukxinX/dR1MiE24
XOZ8XwH7XHUBctzGQ7DYetNLYn/MYVVcTZGEaFA5RB47ApmnerUzPX4eIUWuUVUx8UIpIkvw3QSU
xH4KZ+erq/b5Y3KnSB0rHl+MAKEnrV+vmp1a85DZst6LoX/knQh4YCB502EwiXSmUYc0K96aYR9O
Q+nnIXa11vyGh6rFARRiOVnzUiB4plDyAqa3tcV/7Rb+GZn/7gFbPsFPN/Q/XyR4ZE4Zz3X4jL9+
Qk/Tgbvpbr4nMMq+uPk3rKXdKc0mesMOxgrpT8D/TMXOW6VbkEQPpUI+1c/dg86r+wJ29YvJr/jt
R0Lq6Nh8Z8LUl9H5T8/YbBGuN2XBwhIXzxkCF2TY1W2TAwo3JywlUq9Qs/ZAmK2/fTfRi0Qcs6dr
3lpxec95efPFLb7cw5+/JK6euRy5QEbEpy8ptB2RZ7NT7smsQwRSinYz8+K+c7UWa5Xw1KXvLLy9
ASG7Vua4by0J73Mj91k01e+kJKWgytOxbs+ticSfEBMksl5g7nsQpX4S11dtCNkhM7NxbcvFnme6
csNv1/pWn70EnI6PQuHdAeshdI9AwaitD5FNCtAsXLUmr3LcZJA5fHwdLM0EvVtSzc1+RsjsU6g2
G61LrS09Erp2AwxDjs2ATNo4PbH2exYGGYIzA3ffAUt41Cq1Hot0OM7LP7ygzjZhgNNEhFKcRmgz
cravbYi429GZAmo1ewlnt+R2snNygev4OInxO4af6doUsOJI7Rv9tBivEL8Mhz4zEHPYVbKfovwZ
oFPn//lyfdocuJJ3pSlsYXFcu4xnrU83UDr0NgeCqPbAaT8ct6sYgpHVjPp0PIQK+04wxydtGtYj
APC9ZyvzhvFFR77XesifDK18TqfO3VUpm2SPfUKotcjyvdRPI2c4az1Ec4lOgApRMj8ncL6t4JXw
Qn7BLliAG/F7yd05q7xdOaW29wAMn2l0eTOovrxCfBC0PRp+gV1MTzEqJq1tfnX0/Lpg+udLMAyd
MsGwTQMKz69PUVzaiKAy8E+VZKgVVBpql3g7Vd/tyu63LZsHydJ6E0j1WmWzdfziGnx+ZLgG0tYZ
QLnUIrplG7/+eK1uZdu3XbOPlEq2NHXjdeuQHam65FiTaU6Lqq4UAnFWXBkzB2ndOcjIQqROKAcj
C79cg4N6cEhLJzRz40l1pMOcDr2ZPqph+uECdfab4qUwobJJoTUvMUGPZstgvqzCV1u3dybJIHuD
EYaVlOuoaKs7A8jzFwhe+3cvQOo2IjMl+gJqtl9/U6hXSVx5qIyBb8BWsvRHzPoboxymawDFEB1x
I02U6MqyeAstIxcVkCGOZ/elQlLyBAF+RnzxPmZkMvaeCq/SpuINL9PwR2RG1daaZ8wMY2PsTSs6
BqWMz70QR7eMEtAlYbgtLIkHdqigtOG+JJonxA2aFmLDzMC4K9OQAAgGNzF+bZktJvfeQRaYJuk2
W+6NtIndAy5cj93M0QBwiWLSs7a0JnTGcXxJkQ1talcnNhpMg3G25mY3ITg/lKAh2Zgy5C5nHzdI
vP/zTfTbb5YTF+QE9S+r2l+/2XmwqtQotGI/moVFIJZmsI8rYHEMjbNPcgBPHFBf3LgG9Nx/nfWW
5VHSuB7IW+vz5cRPk81o1vemDKcf9STpwINA3VcG8yi2UCtkYQyiODAQnRHQkYX1fk5CfETKfu5a
oolgbuOAhQ42j1H2hP+khovfkxE2oKbIEWMBoDj/+Ztyfl2Wwji3TJ37z1lKISGsz3VyTtpBrXWA
5BDLZBtadRcaSTITRYSNBl1nCXPLqtujYRCZOnoEgfSEimyZQ7n7KQmLNUT/ZZQwH1gfQdbGtlN6
eow3t7muRLhgbgGM2K9k+oEQWwckxJ1i/KPMptfBEE43tQX0R1jwaDKKqi6ttxbLDPgH6iWL6pM3
KPPMBhc2n2HCssI+hLkuPUwlexeZBES0xqVzxG7yg61Rtu1nItAAnO4pT7KzlPjz0sq66QOY5WGh
Gi4AsVnsfHUcB611wg66ADoVpnPWa8g7wUqB4r42dVecZFQEKxYHlMVTvAnzPn2NhiXopi+DC/d0
cxA5iW5/viTucsJ9Khp0z7AEh/BSt3+u2FXbijImAWufeuZzj+V2azu5flaB9WgiIOYCtP2uYvLi
k4/R+b3pIakNOJfNPMCkX1ebrHZYeSoSVFxtGskfGKCNlihTixDkCNI+vLCondYamhvUf/zKztxc
Or0lcDm6D7yxOFmtZNljtmiLnCiD8xI7x7TY9DigbmYSfe9jfUJCp7EOJ/JJ9yf2gH6aCWdt2yHU
4yY+oINk983kxMXu4ZXlsSeZ/HYg6WAXMTlYddDZDmmDoSCoTeeJ8c82jQjhMEzP/Y5l/2y6NXzn
OoPmWhAMK6rBuqLO2KtY9TcJV9ApAE2xq72vGQ/6Lcgk8iYU+AYjJf9Memz9R30PkcmtAXv++TIt
pdu/rpKLCkLQUuuu/PS4a/0QpFKLsn1Yx/wAkhodfGmgYHnS+9j54kT7zWMqeEewBDUpcOmvfz3R
pI1mbeTz7asYwhvUo3yDs0HAvMM+EZCVQJyxx6SONf06aein/vzL/uZAFSQIiqUjoYr9++z7qbJ2
WatzY/HjTVCLl7F6GuDU8Vk58S3pd/LLUkwsIo1PXy/tMoJzg0cB3c1nEcdoFKFJQsm+L/LgJOJv
ceSxxnL0a4pGxPoFDgxEyLvIcZH7IhDwo6A5ekPJu6l02z01yt0ss+s/fw9/v5M/fyzhsIekPqI2
Mj5dB2QnHnZ8YFsZKY/kgOFBTmt0nDqRN2GPHqcfw+FsLxyRKAIPE3F3btFHoIy1BWWE5u3n9c4Z
RH1URHPlztieDYasKyfFcqucaGNoMym83qheWdXadyW83BW+hmpFlBYsG6S/f/6VfvtN0zAxTbIt
79+NnDY4bkKIidp3cFbblqfXac3qH8ZfkEcIWrP6oCWE9roRJwrhot66AvIFdSS7NN2kbcPaJKys
6KovTkKUUf++CXjCHItujpv/cxcMcYGs3UgqvMzmLRFGSP21M1s3ShWv3s0OrO3VHhMViZRSfKlv
+k07yfTKWYZhwjY8Z/n3P930hYyrpsoNbOGIpy8I5H2ztMwTV8GjjdrlTLb03OZCEwdoVPIYuuzH
i6FWm1ohTxUxSpQ/X6u/7/rPt59LxYj9zab1sD59pEqm2cyClADgAi+UMpttQsdAKcGu0u5fJBql
cxxed/XoXjhPIG67WQCc95awobNboFDMKhPHkziiPyUEsBviXTV40zntaFJCteBF5+mshL4UHY9d
HXzxAP2uRxcuTZZrI6RDyPbp2KS3DfpeMn23IlY1E4d4MhFdUtg4PjN1KTsbsuMyPsCTfbTIfqLt
nMKzUTeEydVpAA1Hv/3zt/rbz+Q5cH4NzPi6+/cL+acLLSkJ9KrhCahdDSA8CiW8dGQa9YVW7su2
I62ZxeM6070YUb69zA0bYvgITmFybmW3NRhxIDpfZXQsX8Xni+15hqvTCDnuvzIUlGgo5Qdc4G4R
c6qPTQToLT+wwvL1HJRUR4M/uNX2z9/Gb36qscxOBZ0gAg3jU/uXe2YNZTtSjJbU4+Rk4uw6KSZ1
GPoghhKqOtLFQA+kX9zbnweVSyVqIKykIaKfQUm5lEU/XQVEGCiLtIFzaPihSWmedUUX5GSVdRQh
W9ioq9Mtbd4Ov2hFysLEeg7bDkEEGis/LGVCJ6445JXv63P1gSX3q+PoNy9hag9aU8uFCfJ3GsfP
n7Auh7Qfx7beN1pzEzRwHMgx1VY6k1R/6HVvn/dd/GA1zckDUr9DneW3Rjsfxr5HuICvLnVYlxDp
eygL5r+uUcMkxtu1QAu+//kq/qY6MSwTP/nyjbJy/vSeIhnbMltekvssdTRULPoxUmIzlekO6bb7
RSn09zj/051KZSApETzHMLzPY67eTKK2JY4H6HHU+h0qnz32k4jUjGUn9RCn2rUsbwcG79sZgtEh
BxlUZV3/1QX6PDvgl7J0Poi9nNhQ1z4dLiZOXfRQeslwFwqMVztHHEFHvKDxRrY6gv5Kp1SzrNc0
7G8iCtuVMZrtMcw6c4NlQXzxvfzmUVrOOQbNaNc8Zhm/3tEuo345GWm2N4hAXI/9/FQNcBJmQaiR
51wloffm6XDr/3zpf3OX2owqOTDYG1CzLV/ST8/RpGOYnwxM8XhiKLLlfItH+sdkqeva8a7btjGR
conBx4ObffEM2//+jS2aFoZonO2OyZvz15+dI+QZdKI391FFQkLQsi2sQN5OU4SDNZte+4x+nCz3
71bTYZqc4V+Dnz6OiDmRKtIfRjjKAXoCTs+2ITiIb5mHXw7lVXZlcEvROevNTlX47q3A0b+HgjWr
FY7F3ZSWIN6yEloDZuOn2TkO5hvBdr6jmK3h8g9hIgdImCoYF54A6i8XYJqyEsD+VfBsJxh12Flh
97KMGwQ+N86sLUAP3VlBtJK3VpJtUqUjkTTs6tzEg3qmqjNxV+R6yd8RCQpJLO4rQHcFvu216sz3
P1/Zv+/fX58zEjSXUk2HbmGhP/71662sqbEnpn97wMzPpCzW1ODJQUWetuf1BWarKbobnUTDnOGL
3ee3fWGVOxb51lqWIE6bxiUJosDT3FWzjdivouFt5Cnj1y0odw8p637fam2kdmPnbo2JFqMs+nBr
BupM/8GLUTbfRjO9zEV3HcbwX60+QUchIDpnUMAADAc0+Ytjied7TRDvodM1uYrowFbhhHgG/BVr
bbvdhaH2WlmWdi6D4RLIZt4NzpfrL5tykS/l1y8NPbgAvkz0CCp9/VPNhPmJ5OWQ0D5MZuPKjT11
AwSkxUlzzIf83hvt+K4UhXYdzznT6EqRT4KhFL56/egFr5OH8DNp3CezJwSzjRyb6EXyUsIuCvD0
iuYqXIBSps7pzoBiGsbXRB4jhzwjPaUh9QYbRRzURi3M0JW/VGCnb8qPkgr/OqsKb+OEer8J6+w9
GWicl1gHV7kUFLI+KTK5PZcYEIY4KKBLb50Zg7MZPBCNcMuozi8Z/IdTp+ffzEGSSl3SjZHBaI59
QPJFclFRxWw/s/JdIOAxT81D7c3zpgPwWOnZw1iaN8ym77xRp3VW1cZSlXEnC9cPUWxdJxK1oo3j
SLN9s9Oesa2EZ5Qyf4UF1uq6A4xcDKgJLaJXIpP2QaQDrlSLXNBq/lAaTDRTD/tVsejKsaQ5iJjb
H7OOC34IirXmVPG+SSaIdolz10iHtF8okNF77QUaFvn6rynT3gKMhJod7NIo+0u50V992Nb+wG5h
JSqAsnUO0k6DCJImNaeG1sIKFXgQFVr+6rtKwVBnufxIAnEfkCPXjil+vSEAplkSmlK0wSairPFb
3bzvbCtdZ9lwkyu0OH3jPJqwMzg8ZpjTEar51qs2AL/clQsGlvcpK4Ryw7WVBdhp8j6Jvmntezca
D0EuryzZPSGOIMfBQweXZAwEpYUhqMyA5lYC9opDTgcnGGSlOGZyMLwg6MA2LT8idkbnuDQeGWSi
EY9OfTBrGPQSzw90B3Bsz/TG0Z33uM/BymrgTJ1UW+tTE7OrAQA26NT5tQbZAEvdvMESQBJj1hJA
AEdXE6SceHO3HnAJ9jmaDZnXCIdm+5K2ZQ0QVF8LrXprGtz6xhifCIGafZdpL4JIIFow9gdScBC1
Qro0AFZCZYEUEMKxNkVzM2SIUNP6DNSrPeCcOC9RxH7mzPG6meoDdjLjBsvEeQ7z4thMobxoOTmp
BTKCDRZTRAMR6CjkQJuCFJowEn+ZiBnORjIl+OSxl2Va0p9Gyr292XtHkYwmmYXVM6wiZyNRHKxa
gXS3MaFTFL14qFq92DApxqxWtIRvDW9mqV46Fdkrmzz3NStDshwmKP5qwqWlIBqskUJi2yTOwwKZ
16GTigfBoDuv3q3aOMGPwcMZ3g6jru3zMAFRPfX1BkhR6MbVFahcIw9iZojyirsbiRZdAj2imrjN
JPGSMFBl5uwCXKChya4OqiicqILEwSFF+4v20nCdK1NxNUONnOfJrTBxohSzHjLHK3xgwwa3Eem8
Juk/VKT2rh/7jUIGelVWzU1SM54xa+PWCbsPV1bnrBmvqnZ6FZF3pYmawPgwREw1PLFn3LZV8uia
CmdndtYawQ2I0n8nXBJkghBlHbld7Of3UWh8Z4oaH4YMQIvxkqJsPvQT/e+Cj641mgQRR2/51BHF
YLYCMghVemxsahkg88UJ75L1EU4dp4NqDlODTqnJ5Mly1XWEA5vdIJFjlav5ulWSwxW0J4G4z3Qz
utiiOQnqOttSBlNGvLKzZt/baexeFlIMI9547QienYVWQgwHMMs8vu4u4MsXnjj0USy+D20CyRoa
VbiGcYA9U1iAuWqMkHpwmA23vKTlcGOo5faewac7/VXc1C/mKPckZfrzEmpJINyqqbo34YxqxboQ
xbsGCqJCruYMNKfLVZr7m8CcX/D4RuhKkjf062DaLMJxIv0WzlQUAeQl6tR1Y0Ifin7rquxoG9pZ
WD+8kVcLZzbCck7kpMmRe/akJEDVd3y3JMAmyJrXyTTOhs4ayylJU8B0uGpro19Q4OS3URvhEC5G
4FDC3Yc0WtQt5cXBKErqURiu08aqQW31LxNpK2jRdxDYQfeI8sOz7bdReAAE4hteTTeWNHKfPfsj
bAWF12Hiqmel73jGVTOzb2PHnq+1qH6Y6+Gkw1lAoZ++kzfsG4AIVlUJIk/YGEz7KD+0M/VAXbkr
4cnXwcruU9N5MB1Mv5W4CQcWfh2F+0Twcs3yGxwDnkimAZEOnaxkZ1PlbzNZcf4g9RnYaPnA6jtZ
6z0uKJVSgySMcNaovx89LNj73k5RPY/m2l3uPOUWx1kBcsyb/NxXilfC5B2ATa4xV5i8deC2YP2x
VyAKV1pvfkyO9VZZ3TMV7ING/odP1cdwD00dLgiswLwxsM+cmZ9Puzk1AObkp6ZF8y+LFy8s7yza
HCB9t1HX67y9YpsjFlKSTkRN2UUPE0RnTWBwB93lL990GQj+hvlsCzDKxdzDBqqGB9XlTzQvDZjg
5BQrY2WhhAWqhwYvdt4cEe85BIKVC6fKtrmGmll8iyd3Wyv3worrG/ipXe2xmc755GrST5IDf6jG
eJ0Enembp3oaiFQem29opp8nTR60poxXjRe9zilvmQQKIFgjU6X3GGuBdykdNWpyZfcrx13esRrb
xarAWuJ6vAmgDFTkoalxS8zRe+U6297MfVcJqqnYi9A6mQ9JlNLgC/5WwBk+EP00yzMwdZO7l0Kg
n3ENCYodE/HnLjbTfYEqGXZLunUEY8gJ/pXVGBdAEk+dGB55Dit+s2jX16Ar0sLPO/0WmTc2EH0L
hpAMv7D8yygmXrIUckrwpsSw0eg4mdrZ2o04jlaTWV8gW4AIColLz6MO+jjrlCnQdpaRPkXgW1ZM
qhy/AueGCe82BOkn2/x+7KPnjgHtJuBxWg02eFChV3dAHnS/MQxJLtfwbqXuqZpxMeAWSjAR7MDs
s87rO9BlkBBWgUOwVzcjk4hQf/Ou4H0RYXgbQxPzsIpy3xridzxR8SYNXLqn6YiYHfsBEdk7VUq4
5cNBy5yj0SrB3wW3piQMS310jylUo86IyMk1ODOrIsqBiYY4Hzq/c8GZl86C25bym+U9Ko3QHPz6
EOsMF2ThjHMpsDaRIBRA1s9Ioyu/GrmM8fRMk303zwioLS+udn3LMliMY+gvHjssmdhpWmCjaZNd
N4R2k3VQnhJ3PspQ3qQTeEvF0Qst90ebqewQFfAJpQK2TgBwvZbEXeM5pAQn+yHblnN2SJT70dUx
VsQ2wFJEFthQ6BRbKdSQKA4OZe+ZGDcxe+IlQnCEt2JclPIQmgq/8eJhbePquITkSp4n+5H995V0
hkuZztZG5/0SRfCtILcNu75H7ECEwIxbij9xzINO3JlI2SeJaew2miDZgfAX+BgaUHacgTwJwc2Q
B5GP/gco9wDJZyl8K9HAmAc/Y+gZq/JxDCBgJzd1AQjQzBUBD7IHEEyd5VNOXFSuD6eluGrLfe6J
iZOoZ3VJiUMxZspK3daG07Jtr7iYtXGHCGoAJBmEG0NhXxorD5Fvsq4UJTWUYsV7Uz84TQryGx8k
54R7AuCLky9lWZroVxoyTNHPBIxNmOQThdbFott2wpsWwukKcxw6hB16mPpUBzzqPLZYu77ZbNVP
c7lM4Fvek17DZlEPsGD2QNBN452orIzInzUOQzwIjvucRkvTRVgnD6J5NaXaezUGmzk0f4Tlt7Iv
t7WOoly1xX2TtYTvaCR7J/kWRRRVtf2k02P6RffYW8NtG08RKEjt0LXZq9d/TzoKJa1Wj7iJ9A1n
6zaajwls0BVDt5L/57DT4+g6CcaDi0GXqBQeSsIOqJY/YOnoZl6fIhQBm/DGiL6PVu2dGJJ1TDn1
B66pFfFiCef3YMA5Eg7dmszYjU235ZFNlMGNWyPhoYwYqF3r2bj0XrSgQ+QLTw8X5FSr6IiDHUV5
ra3nEpqxFU7rzgVg5emcYEjcK6U/oJCkukzMb11Wbc1qeCFD+i4x7fdO2IWPvH1twD4jpcF+j3WT
SqTYZB3hAUAydZhuuZvuSwLEQgR/q6AoXkPp4Ti0rkaN2HKYxTvM1m+BgGtQ2FfD36OQZu2kZXuV
2NUdWQmc5UDvSI4qyCDpGjT9WXKJM2mgXwfzAHOdtbjJJM80bgF+frQt0V/wyqeN4SHYCsIbFO7g
7gtuhWnY4MX8YFTNutwRT01i3erwXwxFHelo3b2ea8VO9kTppHEqeXHrzOLk0cvp/GtqkVUTB3w8
Bhq9OkpNe5xKomJccJ+9zyA+YrRrG4QHXPcFC3xrfpcYyfQphjJN+GOPAQP8ZrmlKLg0IX5WUWrP
c6r7mgvssbbTH9Fg38+DQbvmItLw1PuUYpcLQbM7xIi5mvca2GAZq6BeAGKevuaTg9Qt7mZTwjeT
0FDoLoYN3Gl3Qyx2VYAAVuPcbRxvJx0OWB7o1OEPhRfdkUOmrYiqdDgQnQ/pxvN6dNOrObIMP3bn
k4eM3o8rRyNFbiJorUPJzIBJXs8OWveuOThd8wFlhNpcRBdTyb86MrPWY4KMGES8p5iiVKRLjMWx
Vk1wxtYGwxM5QGoC+aDXS3tnb6jF/15WG4890XbiVOZnA/BtPOuEaLEArZIwycqhrcOn25qNDSSQ
50QlvPeGSh0KMrKyYs/mXuzclh6UHNmh+bA667uZ2eZG2cUxEzF8S/7X5RQ+F0FqrYeO52aJLb5v
AxiuTVCwLE2cZxzIS3bLQ2r0JOIwKlsJGNB+UTtv2my/1zmBv8WUTqvWdT8SJdYlyZDrbq50KFpY
+3BuvRYRiDudeIsFa2YbzfagaW3OxL1CZak0vHAho75siZ/kRB/CmmLQleUlSMxpXzbJ8+DyUqyz
V16X23ku722M8sNo+yq2OkjXFCCiIdR34lZS8xMLbnvNFI3mldNkVRJz5CkOJQH2yZP0tSTeP6ZW
V9EvTt+Z68a7MJ0Ieqphs3WpviHqV4/bu7w2LrltDRvYRYHfp3O3r2z7zsu7tSjSYM0J38LLJ3oG
zD5gtE2Ret8r2sh1WLVizeF0q0LGCEQgXauRJm2Kwz1yDYtkeVcw0R02ImTpXDuSIFXxHGNa3Drn
oplwrsa0124avTlR9YHutWZfrajval7Prbltpf4Ad3ZhkxkIDKZyIka6MLaB9zpUw3lQdE39olNj
eNNsGbqQfoo3yZikt9Yye/YT2ya5s0nu4XGDO8LmucKEFKztnpDIOkzuXJbeV8SAvKR57a4ID698
coxOvGShqpnCH+K8POjgeVRRkYXQGR+z6aRrj94Zrbp5zXsOuU22DiUJYy2CtaVQpyKQlAWk8+JH
NHhr1tDCCoqAhoZqjaKCxE66mm2gGc1JNkTX2sOVLTl7o6wv/YS5MDuA7DkOur8Mwdc3EtOsxYZG
uHUiACTpyOCwVeZsbbYWM7cwwSTUxYu53Z01fuh803Fa056b64k00D6eNkmbgWgseMaEit5FQj4e
XTzhsXGD0BBpzy4dz3RBCpxEdZPNKtyEDf2aJwHamVF+b9Rk1sTlW99iF7ZqEp5C0NazTQhUpA37
Qo/IY9HmhryF/gZYfnEIeuX5RePcFwM9j65hsUV96jsxkGwO4eyU5fwSAQ1h4jr3EaMjJlBGs24a
tFG22TOCoQ8kP/MOEKBFYQFlKyZd6RCEERMynXvW6yX5XG23043RWZNG6w/DyFCNNLMikNp9zB2S
CNJ9UzbjqDEoHxEH5b1xTAzW08iuyd/IxXsUhz+qWdwuQKqtEGVyreNY1aIi2rWyqVbfstg4TPb8
XGt7WR5FWjqP0iXbIqTfgwIIatuO55XFfbaSibidsvqb5CzaphOFZ9diTiYOdOtycKnBZHYipmPT
UPVE7mtQxQ8RKL6gyG0ftKC3TgZ8IHHIOzyoCaeTlYmzTPjF7OUYnWC79blz1euLbTuoP6SmjmKJ
aPWAn9DNEiepERuYlRXfdTREGzdP61unsfYMosOjQXV3Hom86juSKuB4+3odWox1zRdNN4h4zvLz
4DasCrvk1dMgKJXztNCYmavRHPPgjVdD9tB7C+tvWX6Pkfc4uzoDZe+QJwlC69a5ZXadbdFLA4Nh
PENqUPAYDdWTi6VhFbQMHDUwHX4tCuS0ybdScNjbZoa/u7V8F13RRisxHcqabKC0EnsVqPii4qu+
SNtdVCQPKL3GzVhTSkgldqNBx256wk8J7cDdzjDWasqRnDmEBVaIucRq7rPYQ1XnGkBMQ5N+BuhE
5NFjl+D47R4CbO9gxE/16EZ6EzJv8BQdkaQ+wlBwSDotAgzfmtmlulNE5W46A89/DZHCz8YWCF5S
PUf6NiXZctu5JC92lLix6UBjXpSTdgIJv+2ZYbCVCFFXN+NknqMOPQRD6kVECMFwTLg5WDp7dxzB
pFqD/UC+rh3GAzMj+2ySmDuK8lEzimvAkT5C5NeAWvlewmFcASa6Ij3tFFrwVwGqcrm6c9ljzrCN
ybpEmX7yCH+F69oeeidr1sOEAC0BauoLD1YeBNY4j19oASoCcbRNHjaYV5X6ro0th7kRQLgkkdln
irG4lMHMhfnAfkQhiMZ5PojpaTCyKwFzCIb8CJgFCj2Q5enIiXFcyMibMRUP8zzv2Y8/6O11GcEk
ZRa0C+lbUnegHws3fejcUpXhg7GG4iTrhU1MPRLT3fJ4w5Onezcrcz038alAj8qMduQmqkGzlknU
nNtoPOrpGsc5U76GCgsWa7tODOcFXs10b+DnthJmTVXx5NVEYTY2dfqcPSmjt85Wh85YEMFKAt5r
3kisqK55dGX2YlTjdqJ6DUyPyMbY2fQFbvIMLhoe3IB6qkagbxENR4frlhquUz04Sw2gQQ/ggkZ5
ZYHWinHo+EaZ5XsxmYzKbKoZy52+1YQzbeBNAEuD7mgYTO1tHNUbCsH7qqMSHqf2qS8JmR9J/zUc
86YSJ9SN38as17Zu1l8Hr+mCxahR+27Fwi+LtbQ7OJn1UaFJZ0dDOnsszeLYM64iRJVda7PJmU9t
dLjKviEytZsqex8yUK+w6u/djmfb08MnVTL/aHpVbwVwkr2S6b7vDHnxEgBwhICS/RhX4QGjFu82
9tV0YiFtCHz3ZPCAdfIj5Dy8QluJT0kOXTlKlpAlVr5TODfbHA5JGNRP4FUaO+5u49J9VhEXhkCo
a8MJ+mNNHn0/uo9TnlgoKE21jkoyKpuqInKMfKI0wqOKPXhdaxj3zCo69EEA8KQhYKlD/mR6CeO+
lLxi6LPUrLddMBsYtLuzblVIJAGlnOjHd16mUfPk2UBS7vyN/fnGKyn1kwD8J4STrQsH35aEIlRD
yYsvmrc9iaVlz0LbKJojrifq8N4I9mC3n0Nh56ciX9ysgoaQVIYiNZQvIXbHNXnwNtAeMKnBwaFo
WocejQ4Fun7TDQkV6eLXx15ySlOI7joEfl+iYvhPjs5ryVUki6JfRAQuMa8SyEvl7QtRtww28STm
63vRDzMR0z1xb5UEmcfsvfZOTIAhJ0xeSHsmBzf09KUX8pfltrfTMREf1x2ym2n+1TEidSnYoiwt
gqxFFV8DbK6rMDE5Njo3i51Ss+EF0vcOezCQWd01Jabq2kqHIF9Avy3fDtusnSO0dN9OBlM7AsFR
GcUh4FjmejSUjVdL4ucoqE0Qd1MDyrTeJUw6XWOKT8pfd2EOY0lWLyPR8+vZbYv72WmrvdnZ6ZYU
HMWwxHeOJFp2oUrtLiCyghkGrVk/LOVNS1aR7cBNShHz6l+XhFCWaMrKUMAoajnBVqkvqGlR3g9R
DRtrmtpwKBmnKyaIC68yDGIaIGk9kyDy1bpLFnomOcNzlNEOszf11N3YendigOooCM1xV8IiTHT2
0OldnNTz0dLid4xk1S7NmDx6hdXupkSfghbtWirKvyghvLkYMkbNI2PgxJwvi3SvOAkjlMBoBTSv
IvArGdVlqanAELReJmNO0aIkwCSb/t6zuE3HQa4rYBhKttKgrZCgEBNFzlfoMoYqXYf00nG6sr6b
rmUpnvTOpW0Uc2g4TgkZjP/C5Z/fxfu+mJIQ8XzD8b4EvH3GY+y5zV0zLO9sPuRV+EzcGmDqu4JI
2sBmYt+3lr5PNWi/zsqgBg6oDtjIWA3GlPH0BawZF++5GHrWPFWjw8/yAz0Dd7Iogqfnip05fZOQ
mn+CAc8CdIDNXnEZYSb4bhZ2vsukURFFJbcpj92qjhxxh6ObZB3VmgwNQWIbR1aWgebKvV/V1pFC
atskE2R9uyY+SW+bHd85YbSM57RBvKRsA1hTaU9xH+8kyOYTOyLzpf2xO/LVbMhKzFe1OMQV1Zne
qSp61uD5RB7gci580tZ0mzjAaV7Me31OPqUct5Rs7m52u4F879Uv342n2l0X2aPoAt1541nnbsIG
aQ4N86oFEx8agm0REMnwOOmE4xltW26NiksxWslfsoEPpZfa3ir8P73zt5T5e1UNVzws4hJZD0SB
ZHvyNgZo8jb8Kw3OKVBjJl6NTedUzp/Uapelo1y22vabXyAKlJYdxrluj2M+vAIAIsoiI1+vxKEG
1cG6aDrFTGxPNnOXxjohAjvldX1LhdYTPGXBgVblLjJ9bjTsI9SAzXmw/DrsKnIVy4y/ltFPqpkX
3P10oMsDaVV/JnfBJu4SmFcw2Kq5ODNTe7SbpNr23XCBEE0+km5/sifYxqCHAiFpWL3ReXWmBDD+
ELhlHz+tAKpN3FbmboR47dhANnqyeelC8ay55DaRpDUqW6Pl40RdLB2kg/E81hEZL7b/jl4Y9K0/
hWkG66Bd+GV6AGU7oVFptmWOGMHcpXVv8MdDgO07IMc9eyCtcJeDN1h3pCHpG6OHRV0aCI9sgsfw
A8ecwtZPrIwQd627IVfVDWTlvBs8dZuZmnTrJsO8oVHbdKWEi+GkpEKbbEqb+sN1n4nzpHjQygVf
gXZKEv/BLchgy0Qu2Z5EweBHVzfDZYdmbQbIzMMVU7VrGfQ47Eid15wM039EcLKtJJCTbvi1Kv/H
i1jhfhCaw0COdOea0oDa4eqm8qZXCQOUkhVFwclCwxD6mX1pteWNL2/ZWtP4Dovssc0FXSUjw81c
W/NmpPIjZw7OyHLS++axrNnrS/Z57erIdJucsAoyIiLwN7PKiMGu3ml3n7PUbCh+E/AWbXbFV/RI
Drh6KGrWsma5H7HhEETezat9G9505kFlV4K8zoJuvqwM2sHeC/yJpqMo39Si/2ZTceuIatvmwEUQ
BTLpJqCl1gxyDyd+nlRV6aXtXdKT3Tt++noh6dAqDq4b6yeiWKhAe+PCPioJOxsaeZa0b86ICdKz
00vC9kd0VI4gXHxaGPECoovUXkgwigK9WuRNpeJsJpl6svr0PhofsnaCROOneIfq5UXlrIhUQwwk
11ZL4pnVgZohmCHbVtmlZHe7Kd1B4y8aL3OJSQqjOLPiLnQc/kKrH5mJF/XHWJtvEbCmw+h6Py2x
YQqszck2iaXqGcipshlPc6q/jhZ0pjoS9+iIYnDg0TkeqCciN3qWmNh6FYHqKoxhl8AWKay//388
3v2V+DEK7mX/fiiRVix14T+zRcKA7ZjoeNqdr4mRzy59auJU7Hr3YW76naY8nmBY+3tvzL4WC0x7
XGpnXbMW8h891o82gC9yDj7YlLFgWrHrawJG9hxjKQmTyGRXUu2dxXRCFBn0yvic4uJbn7KvCO/6
u16cKHol9jab6eHAWwVMHIUStfTGW9w0UOj/evODq93ddq76iwqfdBZBZiY09VlnjGc153Hk5ZGN
6reKL3eaGvqv+kVJZDJSL7NNJES5b2vzJWdFyWJe1fJq9fFH5EncoGZ2ShZxLDWgl33DTKT4MlRz
lk75a6a5OLdjApmoiU9FAXRRq70v5phLXxMvbb+XSiM7VY4F92/6yOyIfNiIF6S205+y6MWZf7WO
BBD52CWaWQ+LD8Ou7cD8jdguJoiDw6AnMyl281OWTgTdOcWv5drtXhKuzaRCD611v7gY37XH6l4I
+57PWGxa+TRG6g72EmMbRM3FIgU1prt3auOtmtKXJU6vUdv/JgT+BJ5e/LLQupdiZt/XMNmqSJtF
/QHBMymftAwK3bwCtCrrd9JC/E8rjWln+0Q7GxXUqlp/KAp1jj2n5bJvn1HQvWDAw+7WCprXhlEL
3HMGr1+yaKoQDtczk83NMHabPDKnwDSZtfr07Gi03lP5PPGasnR750T7VGiKuG+cBYgLMaedeRtq
3tc0Tv4M41M3aPc7zu0N02oyjUtqaaXpGOKNk43kCZhTht27aq6pmptg7IgNzsfpXSvVtRDdvomK
vyxbZX61Ho55ZRL0FL9l3rLiAx1K+2QmbcNEbdUgmIflBd+/mUKAjWhAy4qFkmh4ZwkmG7IHTw5P
LrknjvUFOio/T5BP2X9TDPvFphv7d3uklK+dvOYAKJGFKUZKLMKpYB0Xuts6MGaFTfew5Ie8nVTQ
GXzWY1eHlU4mSMceUpLSuWTLR+omQUSZd79QyRZaogLgAfdNlhk3YRrHpCITa6YHVzF5vAhcmpNo
zhgz/a3X4A3MFdA0Oxt1QFvVyJtLCLMfsYyy35XS8l31pHSTRxUxGtUZDBGkIiPg9QrsHxz47hEi
W7LPij7hoPKANYB63ZADuBl7PyLQAeuMTquXawlraZJFgwZX1YStG9tDykuGEm1Y2Yixrl2Fina2
IPOq1VYYWI93dKREBGpxkaanWOcujw7Z4R4C4LWxelU2eqLCl+pSw29iqc7OZekjjssExVxcIggy
N4MLZLxE90I2lL+Fdm9ttFQjeTNGyEc6uxd0C2mVErcyKSQ+yoLmgwnCnmvVCtnM8zblUMeXRX5F
kXMQq4yn8l+z+uRKgezyeS4MaO29JcgVgcioV+kBe8eyJ47sqaz0MxPardKnr1o3kS11+Wc/IYBI
JkpxcB3sTpT2VC/AB/xhOHlV8VVNLQWHI19Iqn0uOUxCUi/5WUz7t7D1J9E2yLz7FHwaMWsgUfbG
CpKkWN3b9sz32sUPShWvLeSiYIqbaUNgKRJAb7ik6PZhOTG5Q+CVtF7QOvOLbju0Is7SHm3RfXek
Bw4RE/6apLnJvxcRJywJSebZVCYfKIlsdZ0+90m3I9j6yvSHZ15loYWrtnI9m0meICSDXO2d5WVH
m1sOqoi6a7L+xsV+xunNgMZlF0xEIgVdRjD30PzOtp9tOlNee3Cze9Fb/a5p6nqbTMTxiJyS2PE/
m4S1XeqmOSKy6aUd/TSA2qUJS+yRvvNOFGmxKTtSyTKOCTPK21Cne96lSctpoFPXJwUUzHaAiJcj
2uszCRK/JVykhCd6qB1EEvPQC4qsckd69N+IHC+b1ZPdc/MskKaU6F9A6oaWdNERMiPAUMLoeBUU
Wtv1P2y42o0pfAVFlPbSN751rEyN6lAHOmhsMq4EFJTuE7QqRKVOdorn9sfro3Pj+OLQTTw9kpT0
mutpbO4Vtr8AGNomQ37zlBbGjbuSWAHUty4z7ISeSsrsai0e6R0GqfM2EUeqoESo/5kTfWXP0rHp
Fmpz17mkY5vuuP6oVq8oYKot1tlzO4CANqYTL6za+hlfp6bhvE8UJ7sROZ9mhOrZPpoCNB3dcRo9
mC7U3tFl4FlrGkMN99XWanYEXfJQEOZE+nJMrflck95VZ9oZmEdQZ/5tmK1HO4vQb5A1qSXrvTW4
l6TIMfRKbgf240WHm3WwuRtNnYRejEFbsymRqbQ/BXJC8ucbTtGSs2TAJLvT6oRGGxZe6DrR1rHi
X0whmPqtHvisV79kNkEN2IZhOlR9vE+ZfJt8KlxmNa+5k2xlBDwsUlZoFsk38nJCKvqm2XlajqqX
oAOhIZ+3SH6aUv52XuoUlOCvmxsUWOVgbr7SHOJ3Qxxs7LTbNPouKZS9tqLc1x2JkY64U8/carYg
TC6TQa06pnzIjXVcaRs/g549MCNVPqN9vczPvdbxT7SB7VXTSwYB/ER2UTzZsWDKRCR5pEubtFO9
5sfrznrfjuHE85CTWm4nt6Zer9OIGNyRDbPekY9IPkYtp09lzXd+ZR9St9wV0XA1VfyDaZ40iVHH
PL1CiAkNRAnefipXfdodSxxXvhSUJ+tHMgZ5YYfdYj/PXYWMiZCmjd5LZHWxe992LkI7UJdbQn45
HPWrDeduA2QYq7Chdlbm/zRzuYshJW9psS5VxdSoswm/ZZ8sOvGe1FjMmhpQKcjRIrb3TMNigHYk
qCLpprgOJ7/+FEl+71q0psXsf2cjj78uuyk00bYjqIazJec7iMkvaGtnQljk84yksxm0QBCejPSC
QYQBq6EFT57XRQD5eD8Is9p2jFVdrQkol98VxThDyJHvlKgzRzi7QejltmR0vhMqB5tU7vHOXQyn
vVYTATvtEL/rWPxrzfoxOjZ/RsaKUvdjL2AJXFfjkzVMXBbEY5Df89Mr9dnoXDe1cXY0Gze5f2EU
Q8BXy4RciWAxzdfIrkOftmjT5vFDkTjgBquWD1RZwDlRU80FQ8OFcU4pZnurz6S5Zg6/s4uss4vz
uyFjMNL3/fNMZjrfKcNiqvXeawPNXKMQa/RMBGu/2FEIMzkPGym+zYxd8zCQ/Cjne6fk2hYDhgHy
oLgVc4k2b4ofNOiyIRqcOyowjcurfm0GQnOmYXprE+vbKvq3JscEYWr1uEl8nzauK2fOb0vh5GTU
aKbXOE8qllRkNiUR6ZHopTZcr39tAe1QRQS+ji4FCR7RnasXF0EqOYB2ijeWzZdo3brhgakdUOrG
qtDk/jrOZvJWslUln5AMdjRsjYUo366cn9xn+qX1/CONUGEvaY1b5kMPrfrpvVsumLdSlHX9w0ic
EwACl1OJyd3cWHh6RH3tp+5fCpxi2+6SVJA5hr5wa8YuZ2+eB1j3dmL2GOBxvYYYBd6h34SyzbOd
PhDHTT3IJ5EQn+vp066vGfQ59n5cmjfVmiVxuM02WedvufLmPfbNrYrYT8yvfN8uWFnTCZSbrNFr
5bedCWtvrTnCM1LxnWeQgaoBpXcihzoqO6E9v00pmtzIpuHEr29FnrcTmwZF3R6XEE1br591fz6U
FjrmXs0EFcqSB659sgxzlcka1MyLvCcPgIwfpkooUbrQIPA1nGLCF62Fv5yT0ciH6UAsNSOzhY/V
dhYvyHm3zdiDV9A1Kpxn5QYJyUdJ+eYl1rSvZkQlwogoG9HbkQ75aZa+C+Y2w2NRo1IxVBoOclWe
oCusXLwGka9eNPmXeY250139jVTFsKhqn8DPLN7Fc3Pss1xj3KvdVGc9tXr0Ipf/TTnNRE2p/ubB
fq0app5+2/6BYtuWLt8PbfWWYKqAolTfT0wUDvPcHBjI84HlSMlKRiKbpan/hhjphJmdc3OxWR4w
9DFmQk8SOm1DT51jpCNLrQnTCaB9zqdiKf45qniR0gTqoY+n9qV6JhcS8XAGMKZcxzZxDRqV0Kgt
vTHMBhehXxor5OEKwbsaJ1Jp2vqSTR/FMC/EuCJ6axbjozfbJaC1y7ewtP8Bb0e/i0lsl4uIvU6U
4UBZgNp2rblrR/NuSfiOm97+tfWOBS8q3d1KI7caeUNR3mOsnXB1VssTys0CUxd51/26QY8QXUTW
xGJp5zoMLptU/C0aFW08A/PuygpFpxnkuTME9RDtOjX8SfY8hxy+C0KSt96iosXRe1IdB6UBP2br
6tnJYonzSAn8jbkiJuQaegySDmglnYaErkiYDEJKN6xQ+s55kaT45Pl3zgcyTJo8EjbBH5gyMxwH
8FwE1x/mmDun1eNhNw/+CzuHkz4+ZeNocCbSTmjle9VD+SR4gjzqNMfDP9735mIBTUDk3DE32lXY
4kzhlGEK7x9Mb/U7zO4cZLV9pKJhz1pKVjsKNH4rj/riM8ke25dUJsxIU94dhx1fQ5OZap9SDwjb
guxCFNVeK0D9WqyezHo5tr2waXP1dzdX7/S+6HMacsw0hAaHJQFIMjIIlHpDTteCzwYhfEBV/5lk
5YezQO2GeSS2Rla8DXrtBI6Ma4acmkYtw2UwWmSITgMBlyXqudLhzzWgUftU/k5SBqX1QGzn+oHZ
r8U0/6NtRPjakePMR37RGHmddcv+o5PbOT56uJ6l1GhfVCvbfdpXCKxEmPbzxUmWv9HBteEL+Uai
3ry6j15AI0zbZQA45Uqb2ZwBqSR76hUw4BLZG7gKamKYDqKPmaGAnAoH/tDA0ct4W9TlyJFhvhPm
heeLxnfQ25eoGt6XJLm4YsoDbHx7lFTvkVF9iKiL4AJq2xodooXVdLvgcQzLriOsTUvCxPoyTTkf
ksX8HAfxOE4TeY2cU9IyqC0nF13iNB+iRH9MvV4ciYlgjkdME3tBkkUcHUJPEuh1d6dXswZ/hf2Q
WHjD4srN0WGtecz69GyUyEiNyHglJmnb9fz6k4Ntig3EM9PTfd2xttZUEwEUF8eklvt0HuTGm5De
WHHbnlyrenEIhgJ/UYRTQVxBeVaWecXi2ux5OeZgKUHvNxbB8EYTdiO7DMcITBD+iNhohDUYavXy
UxTrW4UTpCrA6BvR0JPhPn4W8TMspm/b6zDOqD7bYtg92TrzsgTx0GXQZbTeA6QJqO6mebcEzeuO
TVW1m9r5B4JgjyCXM2o4t5a46qQTYIVhUgRIPT1kBt0yVnSy8iw+dXZIZJSW1a8CefdcLnDaloap
AEBzVropkGxzXPaNy9s3zFTFU/s5DR2O1oox4BBp40qcnLe1MLjxPB5RAI4vpTdc/WDQKWFHiOpH
G57OWbLXyqMlOpOSAUmpyYE36ZvG9ouDMVXd1iYO8mIRcUXshU1ynPXjeqNHeF1yVTE7+7byRTgw
JoaNM7FK0kpWl7jJcB4tI52x9z1arRU6uX712J1sEiivWzExIGjGmEuV63cv4lgE0UD6V91HGM+I
4Isb96onSRX2mU7xlij9jHLsoOfIAmZfHmdN/BoRJVNhcz4TfIrNp9ggJEpCpqQtuwl03bmM7a3f
FEAHcAwltUaDRbLe4lb1PjItjWLDJvk38u8LS3yIdJ3tyVtfo1t2a/sdEeVfzGaabROntpLYn1in
7jsoK8yZUZS1rrEjP6HbMjfShqU9VNOyA94hLng0H5u1OETF8TlWNTwfKIask+W5foRyHR/l+riI
XL/lPRdeblAU2qMmyWGdEFL6RjBCJoDRKK+RzXWTQoxuCL9d/brV/JbHWrcdVMFOdk7fq8Iq98s0
ofFq9Gutq3bjxy7fmv9ABYGPFtrI0HIfu4S4a6B3WJJ3B8xQiuFWeaQSp0Popq/SzgDHI0Vn/niK
OvGM48kO7UI+xO74DtOeahq+zEaze+7ZNSK49HeFhgSo08mIMTsCrZ3nWtyA6rwOGsG95JHj3mbN
Sx5rMeMTR/9Nr6Kxpp5AnG04P94T0wTVwRqyRP4f6N6O3PSPbsTkM00848g/oru8b1+S2n8gN1AE
gyXxm10b1yMY9J+qcZGQh802S97VZnLDxYu52tP1oFG5f0I4wNGRHWXPB54W7reJyp+RwswSc0za
bVXbTHqdcUNpphiYedRKzi6d9r1pH9BAAQZz5rsypu9OFv9fZzAWBBqQMpSxQfwnTyUvRFBmJiGF
qCi7sbIDJJeS6natJXScGKn7OPfzu48QdgvJtNiOZhmOfXNFVo6ROfWp/BfA4qkZnRHg62FXWjrL
cl5/3cWGWiNRLpJ/0UDoosvrhC2brw6BLIG5bntHqfhbWklxTPu3wcTHOVlMWujp103sh0yxXROM
vcl6WNzoaXNtpEJ2P4pp+vbrGkKtNA5zWX/rKXNo5EyCEqT4nXwDcMmqUapKwh01wJum2pukrfR2
BsOW2W/Ha8lUUN13Bz3RSIVshhfCUuAg0mdZ6k6jtROTe2fG3XGkR1yF6w9cXg8ycvBMJyRT9yjg
qYppjR1JV9wA6hVmvC9L7PL98gEaiIeDX45m5HkU6a2oTVBOjvbmEK9bs5eNbCQvlSX/8nRB2jLM
V9X57dmwpm9l5McO7RWT5v6XjE5qIou501J8Yw2RYU4DuS0lS3zbkKdMEMkq6GPCYeCzna4a8nX+
at/Z+ik3Ee11KT0GnpqMgtJ9ovEgRzuDUOEs+MH8+D4TpD0gzGAutJoDOLLTSRxEwwaKDLO7qCnv
i0noB7f7wWUb8etmI04QfSASRkcIo3P7cfYjzuP/pLvNZeySJ02nZm454kgpT4N4wBViMbhScxzM
9sDoQPtXzPJdk4wP0nR6bnxgw7r4TG33sUQjz0IRfb2cf+VACy2KsxOdiNyUuYLOzgiZaQRhEo2e
fNjsFTfm0OIxsnH+JdY5zuKQnvfD8Z37gTw5ks+PsxP/LDPtMZNYUcp2G+XZ2fHdbTvlj1aV9KHZ
ODTfRJw4473jNKcIf89mfXSYmI37wke6ZvEcMzcNJq13Sf/WmFEM09osRg1y6fnHbkwddRbq2yQl
W71uA5bG8daZ/jHh3sDQf0VRRlrOkP4NCWHVOmGfNeE/bYywdk7v8Lay8WbsF0cwleTAtYPGdkaI
bnt7XbqPPcrcnUXCCQAqFCAIQM14MTbjPG5MJX/GqMCZIEvWz3bSoivY4fowxnfujU3v98z58Skk
9tjsdBTzjNX/8G//Gdq+JtWD6eMqoRPXCAHkhtyfT3xGDyRz5Vxx9m6snpuIyN2E8Dq2snhWGs3N
0aTiDfY1pEJm1f1WLVm/iFuIFiCFwIRGDGe8K4M2mx+bI048BVp0QcTlG09WXL8UX8qp421VMQEV
HceYagWeY0ZSxezejHjUwtmKHua5fG+W6I6nSAW0rzKsaUIHf01DNal3VdzgMii7NXKVC2jpj7mO
zoDJZsZzgjRiWqUfiVEdHd39zSekjrXiBHWIUS4Gb7dyQTDVEmWuDwlq/uSL6CP8TN6stuX4MPpt
ElCN3JpK+5ga59dPcwABlZFjohiC3tQfWmfBzFsPQePYuzbh41iw4sQN+cjtOIRjhyp8MTdex5tu
P6AJeIgqPkLFqzonHKNGUx0Jvr5NmBT5qvzySguoWH0AZMICPA3spOk/bXf8iURDQzG0Hr/2VWu1
Z0JA810yLdj/6ntdJOxoNIZBmf+eplV7nlCjZx0LyJ6o3Uj/6h3ywDwWXpO90w24ksvXGnY1mFfO
enenYBLQuYoEX3LLTcQz6De84YU1+jDRPFRrzgxW4DtjdLiZm+QVcyvzSTbw61/tOuZrXbqXUXRu
OHMabKfYvycrb5VeHd2EliDxgaEanX/mZiPySib/LA/7AXiR2EL4w4lw7nJZ70TBNtcc+1C05aHv
9NvgWFjdyhcXeCny9Q7PC0NwVoRMsTs0oq7e/8voOXGZvBBSycJMmK8QPw+52fdB0QPt5QtZcF7u
2p7fkvbugK94w+89hiJXVzQ2xNisRJROHNqB9b/t5SD+mpdaGeTu4GGhrpzewOryWXiLgcRgKxtq
BTX2D15XJ6G9EkPkOmMyS9oX0n71YHSQX+Q2Pr8Yh7v0QwRFLA1t56GyJhFUSW1tOqOPKWj8d7mG
lHkii/FU7Fnfp3u0qeA68JkijDK3HsLLmUZcaijnzRJTTwkJwqmuZp3+5dX8i2z/Jm1MPjFhNaSI
33o1PBZddueVDoUWrjmf93ljrenENn5u5Err645weUx3tVvQllp9E/LrYToRCNKsip39fCU+5uTp
st4z0IHSvYm8JYyq+HeO2Au78fRqp0lQtfgXJaqBcc72HEf3hQ0U1VM3VPUB2se7VGvfcuHu40oW
e/wprOMsfv6Ogpb2Jd3rFuAelR8srUZ63lUi7FysIk1eIhIWX2x1CPoFArJvx6INXaRIKYEvQTNX
/kGZFC2wIPGBGRFYzhSHjCPgAEupBT47bbAr5aYuLZifpsjCpPlRzvLlsbMmdPDXsEyychQ7zl6A
GPMa3g3IZBR7LV6OmZzaduyTEGqI7/JlGMh1A7p3CZiLNqAW9q/R50iAM+fdIU5pVd4RxIaF8Vah
dXcKV3Hdelk4A8WWWuwfrZjwSgBjiFO7JToWQ35rsMAGbM0uHUfXmt51rWoTEZfjJaextdVjUmDF
1Vg10A36odbo3R52yLFuYBf4dUMaUgfnSBBmtIyS0WYj33qplhcLYQ9HhiSzDvGBOYYaY7Sd2fVv
KfFGWiqjd//swXfY50Nkn+aTVwT5U2tZ7VeReffpIMny/qegXeBYxhqKXMY4joJ1s63dTaCMa6kh
JiqJFcfYs0OlFV8GQht7EAYnuxMG8pDECEuR3apBFjAUWMkleG3B0bwlAxxlPniLMl27swSTbqMq
72IL/Jw3qGQLy13uGSktecvWK+UGKhY0Esmko2R1LEi8Mepww6iPuNP/odn3+ZnEC706RBlWzXmj
Sz6xwT5m4sEwRH2JMYcFA0RygGmk4AineO4FLfqEbl9W+R24fP7HND22ZTk+k5ngbIEbu6yecqT6
qdOd3cS56nQ+F4RX24qgt2vhU/MwOrXObdMHUz38syBFT6RQHzzJRL9VUr+1JgUogicuxRhjPh6G
nEydermaOi2Ftswvw/iwImzyzH5bwAE/MSLAojz6F9lInnZb2+MwTYPWxRal9cS+JWygJ9MkALGX
/aUy7O94lMQyWbmBxjOyLxUKoI307HurhZryljhx98AyJQkbs1AhSQowXga9eEqQzJe5wJSQ+uXj
RFvcFKAthOH4Z3Nil+o2Ex8B0arnypCcpONzShdzVyyufcPEcNIG/3nhNTyTb8syKjoUbLKhC6OJ
HiJ0xrgrh/sWfzHWMBZXGJO+smy6s4WagOqOMhglEp8VdAl9KArcjoEJ8m+WLbZ1cwqroQxhtoUG
6IakImICFX17w6doOB00vz9V9JGbqqv9o+6B0EI9GYd5VbB3d7rxVjriOW3L6CINEs/cOPloM9ZD
QPnp2RawWLPr8Wd2NkO1Dslm14p9JxhMJDDw2ULO7+BJ7v10KM5EqG2tiEGOdhtxB1e5Me6NCOml
XWTfSi4Pg2yWS1ZxzvepdLYRyW8pUup2AvNEAB0Vq+bOx9gh9IPFLfC1PwBazckpme0OVIp7o5ok
Svzpva0IWxP41XaTKDu4CFXhhZZX9gfcs2ieTbd5pG9l7mpDYOz08h98kpHj2fduu0XT/0HOKc8l
JKfMLq0tRKFuL/1hBUv7mPvMd7hRr5GJCoSkrMvId3EfyYhxRWKUwVyt7gePEzZKYzuMmwuvvT7S
3OXzpN37JYYsvWvPKk9uVGHRrYgupNy1Fxhh+Tml2Ob7dQ5YYAODLNloLJ7iAUMRuGsIF4KIDKms
P72gE0n14dXSW3VOjPd+NiRMrXF4yy3wCrkeYe1lIu9G9CS62V8BtIYlfuMtCrf+6PgZ/VlVk8Qr
hqvq7elBlAn1DGivZKIcb326TJyz7OrrEUKDzYqy1G11UTXxZBG1jzF63SMW9CPaqZPJjNNajOpT
T+at++F633iP7Dtdg0oAOc4gDjXL7xgwZtApQ5G2PlvviTe1FD/AopuDbxUhpkb5GImyvIyIbmBI
NFvJaPPV12oQcJ22BG6Vz3sxLu6dp/NAwoAxAM4sU6Da7lfZxhsLd+8oirYKyAJEZipWYXyG0GtB
kV0jcfHmOr5DbvbTR6WxN538WvdLfOfOP62p6Q9aZQTlkFh0v8wZkmowzq1Gzo+kBN4scvV0VdUD
w8GfWVrF46TFdGn+rDAWjYibzZ2Wx/il+uyZ1G0MZT4RjbUGNoC7kxvnVOYkxuXZgcIvww6olbd8
Ocero9UTPUIY6t9NacXjzc/qc66pV9ZZ6kC08F7PpH8yVw+jj0Scji3bWsWC5ABQY09R1/DI7f/y
ftqUrcUEMPupu3E8O3pKSdx77r6KGO0lljbeySb5j7rz6o0bS9f1Xxn0PXtzMRPYPcCpYhUrKAdb
9g3hIDPnzF9/Hso902VKUPWejXNxgIHRGoVVXFzhC2/4IRtVc9nrqvyAwgP8k0mlGu4ru9klZa+j
dLSidEm8aFS0GNV03AsJ/a5RnsQVhrtIfCUQBOmXOoYHXFYDAIMFZ185XaSp10bhtGMX3I1mdgc/
BuAoaGZC8tjFpIbw+mdRk2LfDEgVtQ9Nt8JmUqHnTXHqCvJhurUstDsRF+gxbJAew7mVOlllBQ6O
uwxDUvmisa5rEykXlKZQFw1vG7Ozr1/WikCwdf/C5NRbHSSW9KjU/AeSGl+4kbYopljrzJDULe3v
r4rKWSUa0e6V0OwPsgqOMgh6KvM5yNIxAB6rcgvZfrIH9J0QhU5z72oYD/iCbH2wTuB81A859KdJ
ngEoKGzet4Cqu06980dT+UZoVChFd9AKvE5ktMSQiGNtT5o9fUEec3ZF8Ft6++lzbUPJrzoEhoxK
VLdYKH8op2yVTzI6ZXTm10bRforU4WPUejAhc/O+twL9ME1AE4z+G0jEr8hBya6gx7IC4R5vokTU
+6mPdpNI9QN8ZeE2vfppiCoofWZ+IGLAFbCQ7/sWkp8o9fzCtCi9il5pNpbmf1QGvHjUnAKSktK2
SqFKmUiHQPXq6zXRZr1qYsooU2pEbhRgaYeEz0PQFSBSc6+hHJVW4MdG+/jyD6TUTZ+jvqzYvvpY
tRT04qQLL1IvPxQJRouVBA4jnbxq0w04B8hyjaM09t37WKIf50UaWNNGAdrY2MOhE3sFdMrOM0La
d7MeimzDZc1RZgFDTIUW/X9sx4fg0UgiMJlDeNPWjcCtSaIcIrKnIektV7O+NwZXC+gVZPMU+8bu
Kx1SAX5XJXXQMcPJPS4gy5T83i7OwvsmkQr8L+JPY9VKN2XB4ekN3kXbZfeGN83A3EHDjiZs6Jrd
hEin+cEUH5Um+2ZZg7zPhI+ECnXXru52tY34QNShiaf6VORx7s132Dy5NtXlq7FWSlB51nA0GlpY
Wucf6wDsddmI5NAp5Q/O7Dbp4ketzYNtNpCfNJp9GHzxjLu6saHFpK89u2g2WjNQbs2vMJ/tbmLw
oTCz3dKO6EyPcHbRKATUAtzfx6dgF5T6Z6/xU4rVsnwZAL/Gn2YrEnivlg7gBMB2kCD6D0XLHlH2
q9oZO5QdAUdZvPDrWLadYQg+N8L8KJk0YbAsgaPoE9Q3vlVep133EcE+MgR9iw9b99W0weGAaUke
UqieJL7CPxhyfhG1JBN+nRq3WnOguwzBroou0rb7ZvT9lyxBKJRKcn8D2nvomu4Bi+H9WFZDD6lS
PLRFZmBcpqsXbd8doxrcPIZBPSIzrfqQdIeSMjVYBfy1bdFP157FnQttX2x0LZwNjyvsMz00pSFI
gssfZOM6g1u1HmCbRF2sUvZVJHCphnUkIf0qkBrp89beZ0NJTt5Ks7mMFHypLZAy4NTY74F5WQPL
QmLnc5B6HzLMxF2txZo20WkFCtMA+28hHJ6onDyGjX3RYLoDOFCwVGUKhw8fYvVWHiek3XUK3VZl
GG49ZptmbHSno2B51cfqTdqH2j3i97Rj++ki92vCwmmflqbp2JMYbhrdyrcKwogAHIBwmfFnlVjh
asKJhahObz/o6CjDokCXqOYSXgF4uu5loLv5OJ/j2MwfLPhgxFL+wRbBFnGYm74PAJRE4xUNYapC
FcwWyTOqC5prh8qQDIewtzxYJWqiip6m61gmvQ1HAlU4I+VFG4W5qwqG1QpB1bUukwtkPfwVwk6p
i3oCIJpBLW4QSytvhhh2rekr96IF1qFFMB/a0AuPqN9xe46jChohlo9gGlvENcVN1+XpQc1u42zM
j74807jKdm7gN66spcNKmrIG4PKDGeBx18TgsMzE+KznuNS2UX3AGM4ZKbbvDTgQUxqlR1Jhlouc
fJRNNAL0ON4h6Z8Bh6cpMAcPxpQdSOXlPU5Y6lZr0y+p0JMLQ1fFXuqF2/V0OJFcogFpDPgTFfDP
YHYOqyQDIaPaF22LvpzeeFehzcYD5IHdHvy4SxIqy6lsv6XdICanUDEjJJGCKViSXDTml1YN7ykN
tdspaNYV7adLKK23uibnD4SVsGnFBdAYQBRFBugqa4vd0BSPWYvhlDHanHjCC45BXnwPIcWjxoOC
RjdAqIhV85aCgX9IDfkTXQQqqXJwEY1J+WAo0AaAxeej3O8SKT2kXUkq5BdXoyeurLoxvo3xRQKS
VYknGsr+pZY29bGbmhuI2ahD9MpHaoG7jEJXDMeT+j+CvpWh7wezv8YE5piXEfbkdun6RLxruIcm
GcRRpRvKQmmVgyy6XaSI9jYlSG1McV8nnX4QY7xXW5IY0asQ3gP/Io115Ps6oox0SOtbA+gBPPYW
mIYHea+w0USQ7E3LGYGslD1evvyjKrHkkPQ1Oy3eGSmCbYOB2hNCxsFBT332akrZJQr6B8OrkLmo
93mE5ZpcifHS8OUI9nJYkgvSOihLYFGeOl5AHXeVGLiaZfjjVaLK3V4wwRq4RXhLOltZycPLl3+8
qnK9xOj3BCLpRZRNIKEiKPFwLLWDF5n7NIVvn47puLZaf6D0ntxAb/CObdQ+ykatXnhhdznio7fT
KNXu8IP6IWu16SYD8viTBKWzkaPyA4VbLkLz2PqF/blty3Hl8xuhmR69ZgYW04Hdzv6HKDCjWlyg
Cj6URJb9XGxGoGADBpTKvGaJi1rHX3BMioNSpBWlYfRRNejhcLIQRJQINuFI9+uQvmFQjRceUIuu
93MHnLOKTk5uu3aGho7n2w8aWqv3MT7jsMGfgA0gQQrz6lBZyJyYKwwv5CshUd3pLUtZjRM+Hh6A
UA4f8nZjJsV32qFLvPhODKqPlGRXU/BC+EBDxHDU+XEicp9Ks4oVSilFW7gNgTPE2oORGw8jvOx1
MGr+IZyTf7nPj3YlQoQJZLFNNbjTSlr4jjVUR9voc3+F4loYHKIUt9JVhrKPmaBuF5q1vCdsLZ0Z
Capn02bStYfJ7sd7ayRPppds3Jg15HuvavceSGW3tYbxqZbjB9TRxa2hHKH01AevRHuU6l+5iw0O
qKAYurVWgR7jbhqAoAnozIYdHCgOYzkfINZtw3t4kgXYloF7EzwMzicUJ27wdp8Kp7DCq7Qcgvu6
b3sk4JD6rdUR5LENTJdq6XcyfrGzZSg9td5mjlJGjxT/QdylSfuhAG10yZ/YKXr+A4ZbvEXQbQYc
5MNVkl1TYC4dFLnZSFE3VU5ryEBwjZkFoif1Su3RGACOdBjLEFKkNnMCII9v5ZH2TDd5H/tkdnwt
A4T9U5ikSs0/smkOH0l0+YP5Jui0xlWiIX3QaCn1AUsrl5ncuKXbkxQmCE4/QounFWi1zg5eOUws
32ryS2IAwOxulTdgMhBcAeDeTZ/x5Iay1j1MAoe9gPreRYNfOerTYFkiwM0efewNFjr4Yo4NztyB
7q9bNCcPXuLjCzqgjQCV9jB5EA+BnOPP5lVwae3bMVDFp6LY1p1RfbanvoLBIOPKpub15wqhLQvG
vSlQp4kQbVsHEbJFvjoM8FqF/hkSOzKInXUrT6gwKRMySkMbUqbScwVTFSMADFYYT/DPyrgqPyGE
2+51E92UAdsllZSDq9acSAZKoOUWbYlWsP0aaSAqK7xnBRMxE112KgKDsU8CE1R8ktyMWVpcI9kv
3/q+tqWMsrV1r3jw+4ase8adleBuo9KM7iQoExkO1mhy0a1tHgD8KZ9QsD/ScjcfRCp90Fr5o61I
9Q0QJtRT4PxktWLumxxkqfDs6FjUiHf6Ogaz+lBeTokqPc4guHWjWc/VaMqXtt21TpTpOJ0JgThh
396ncEyIR7n1xki6CsOAQ6KOLoY+gmkKGPzKkrkWhVWB5pugk2mw5advuqKItUAz6VNfwbcOuYfC
OEdnCWPGTYXcwBqiBUiLyBs/KCiMgIqqJRFcv/xjj/YHT4AJpgMrO4qMlxKX604C0UokYzlIC9LZ
ArpwiGkgXHtIe+OI6+37HscC2E0RiAfQEBJt4E3Rxf0eA9u9RQfqjl1BhYTkiXYRDffcBkBIC99t
VPQOpZb90ZEJ7o0R9RmlewahVN8XATp99JsOvhYqjtYX5SdcDOjZWSaydI1ChAjPqexb61CHk4QQ
9XNr6snXMAjx/JyljsxW7XcGdg/bIo9gb9ZSuQml4jtljvrQx1axAbvX3fjIFG10SFsuOBAo/7GS
P7L80ePVH0Y1lTaDwWYc2nZgnwfxXiS5ditgEK0iRbNdAEfKpYLYUqfl9lG2Dqo2qpf0WYuLSRl3
dqgDy7K4Q31JvQzU5ouOD8QD/TPYLeV4MU6Z7aijsPekldBqB+PrGJnqVvb7O7Nn2hSjpFiYQqw1
u/arMRd0qgwBCCvCFkAfkY0z0QJZN2U63NTmpaqk5bEDJQ2alcghoMoG3OeRQPpbCpPGrVKiRBQX
BJ3Y67DUEHJDOshRKvlaKylLEzTQpcUisPnSPId6D6CcZO/WbIe9QXP6skOYaCVjax8oaClJBtgL
gd5VXYe3KEmMO6XIwALBBiZRvRKjjypYXZKN6DjJCYSm8sB+1rXMuOs4hAGM0X0E0rOSKw/pJsLO
7SQ33VWo1P1RdMFNlkffEx/d9VGziFDImKEIjgAHKnkTAQd1dDXcp3lB5T6quYRBBailRgd1sFzw
kj1o0gTHvin1t3nY7rCuBIGnRsm4fdHhh89VXjRoE9GHg8oJZuFQWNiNjh4JIHzJu6yNHnV5sB9s
4KGU5iuNcLlu6eYrMgAKAXgN5UvwIQOVNQfC2IxPg8ZtVoFyAxJmx+kaODVfUQgvfiD7Eh0b4Cgr
o1WCB2pJAm498omyiK8sU/fIu4J0C99909KHe4lxLAUBAez1aLvJk3qUqhL00/xfiPd+bPs62m0n
kxO9F4hbSxL3lZwgidFCiTzIhO0EDR5dIriLXQieRdFpS8QeUrc22nWiyi9hlNQHW1V4nfIe1YT0
TlFzbDm05lpBIhSCHbzWSQ13rVxeFT+6IvraDOglm1oAwEhUR6kboZbzUQ6Z0W2p3u78Qqqf9A4o
nTSpqP7rnKaF32aHNs02St52N0EfSnD8I8jjoHFCFQ1MaTpMCho0dpCba1FM3iH3qOfWGnI0WIFN
B781IblOVH0bK6JmWVENjqDTKcQIX7IKqEkz5F9oIWQXIFTKrURh9CJk2xwjWda3SlcVd1DQ91Za
fm2QZ/lWppcxR/6DLBu3SK6G14PwPnsgQfcYXXyU8qKBudTU+wjpfqfr0EUIq8qkJoEugl7J9VUr
7PLWVNTvINjFg+zVe8xF8q2alcYmzBvroXseJ93YmUESroSUPeZZOz0CO4A5ljeXkxTnW6Oe/DMG
K+K114mpk2gZuIir2CTZC68TJk+SZcvKdroCPbDUZi24guJ9XCmlUzbjR2vyUY/W/DuY+kSNU/0U
EQ+v2zlItSECXJA00wUvEhPRMMiALaibTqCrwtn+Yt7xX784Ztf//G++/pYXpBV+0Cy+/Odl+K3K
6/xH89/zr/37x379pX+6z/nVF8qD7/7QQ57yv+WP/PJnGf3PT+d8ab788sUma8JmvG25du+e6zZp
Xj6C/5zPP/l3v/mP55e/8jAWz3/89g0p02b+aziQZ7/9+a399z9+U2bftP86/ft/fnN+xj9++xym
X7987Z9f/crzl7r54zdV/V3mINFMPOLJwhSZN9w/z99R9N8VCNwyPrEYomiWjBlKlldN8MdvktB/
N7DywjwLeIOB/ys+NHXevnxPUX6HBypkC2skvi0r6m//+nA3P21Dfr41JuPPr/+RtekNjptNPY86
e678ZS+iQzfG/1y2hWnZhqxYYmF5U1qZNdod6LEwj61xh9HowG5fZTTjRc2hkgcWajl9Q5OLkLv5
kvd1mYJ8i+JyIyQplCG920j+XPSqlU57MRFN3mqy32BCAKcaOuoYZ6Urx5ogvs2VLJV/+FRqC5pX
oEBXoIzidgObLgGuMlojp0wiqEsWsOhuughHl2+6TW8RajOI8xsQMxphjkAFb8VZXrYoPJKjbOg1
azgIcN6Hh8LvkpJ6Top0U+9RFoWJYZsmcl9Z1ZBm0lG7tDTNHl0EsRHRVYKy3xuU92yHa7EEY2Dp
FV2vLg0hB3CEBRAUY8T26KtI3Fk0CitXBwCqHVHIKau9RGlNf7KlHqxrl3JsYGWADMuhHKSMoC6d
kJXBqWaUkYvwlfCxjZvA3AUxejDrtGqYdlWoBx2uIW8BUpU/6PExl8Sh7SKxKmWlJqr2reK7DTrt
jmaqVGCcPChzNpcr6Q0aOf1AtyHXQUrS2Yu2ftcH0Xzgl9BuUFrMilvMCGXvWODfEjrqYOv9/WAS
fOwjK9Ihh3dYTjmNWbbQ/eW53+7XJQy8qfDQ/9mWFuZzUAAG4LU36JIrCCsJoERBDWbKLu1qW1Ra
431tEb8G0o+QXKEVx2gg6VI1FdAUxMaE2wxAKcql10Nn2iAu1U7TH3TeVnEEwa4g00d61xUPKdp8
wydUo9LYbVVv0Gfd6KSm3001yDXn5v9XXrid3ctA9hAORFgLhyZNKyYAU6omDWimZgns+9kK0oAE
XzL4JiqreoTKLmPqIJVRioBcZdTdvg+oHq+R9rcK1/IjzP2M3Iyi/YgzRwGmelTF51TtBy7ZxiMP
QlGf6gj8dfLBK1HIMIZWsWqnBZSfUCm0YyYrOdbBidk37kQAk0BRrBE0+JDSpsyfDEOSvw/U3TnS
h7ACRDmHGbOEPzgS6PBypNY7rZzIoErDm3VjBc1c0FptUZf3YLIDFAWmsusfsFFBLtqC8AlKpjVK
BAS9OCfbjqXomGlak24Ni97IU1eo5vdURjeRhdh3XXXVa5izHzPLg8sg111sXULsCgekgXS2MRyX
sNiXLPryQMg6E3BUFfb4DP/UgwG1xLRuP4Z9l1LdLqSu+KRShfARZOKpjzq6o8YNoGl8lVaoHlXK
p6SoK+srC6b5gdxio1HaMBp0ZwrkrPYjBXvlKdLGID7Uat+ZiD0pIdA8WRWgQw0yLf70UA3SXRxU
U0/JrKTfO6EaWBCZjxBbBq+pSiIqW2pcLdTZr7S5/JCJH8wpdbGTaMZjiERluRNZI+ybouvbcGNW
lp+7ien71Xe/F9R210MWZOqmMnX/Scs8wmsN6V8UARrrEbUDynzoLqX9DlufuwbNAPrAlqpf9OBk
wwOUHDtC/DX25WFfy4UOpa1oyg7RkzatevpLCDzpFxaUOdtF5jHzb3NB5xLlJKA91EryiAC+aEK4
GDIuFh9MWgSA7IyQJGIYqz5HP62kzQ5TwNCbdl8XZmPvDKw6vR8B7JkCtKOQohlfbJYfpLCoqO0O
UyIyN8nSAIlpNN6Aq2lTJCNYkdEV+n8VJlwXz2hAV8/PzeWX4v+HQEB5NxB4ZK6ev//j/1Rfvv5j
k4YVaVf9S1Aw//rPoEA3fkcWRxGGpZs2NqY6ll8/gwJd/K7ZpmVyrfMDrG5MJP8MChSDSMLWlfl3
TOz4ZhfQP2MCQgJDFXCbNWwndd3S7f9JSMDfOQkITAa1kHGEnERcaghNm/3ITvz3ktYY4rEUCFHD
9EraK5uW4UmE9EbQsbTKfBlCUwHQmcQwwlr6wMF2lA2iHQOzqnW9oeXb3wFF3pjrZpN/D1JMvFet
g67qmlTNOTP2wuLv1diLx7NbtYUroKPvvQauwUUafEK7wo2c0G1WYJoOHlrD6OyAeHIbt969P7wy
u4D+FW79nN3TR5+dqk9m1xh8D5oapK98M4IGoJM0k2Zc9HHETtpQ9LpG3uipOAyPCgLcj/M00Bhw
onOvQD3zORZhX+TrIAcmoTnaJaLQu9qVNtSEhnW2Qg/d9dbj3fsP/taqgv9Oocg2VZD7i+dG0BMd
kzw2uMu+hdqHvvz4/t9f2kD/fK8nAyweKLXtwOz7xHCifbjTd/Etbhrhpbyn27y1jtFn80a9Cb++
P+gifXs15sKlVNYp5+bpvI738xQ2u36L+qAbue8PM+/614uGhocu2xrbUp2/f7JopAlt/G5knHrj
wb5b0/bdha7uKg6yPuH27B6ZPXKXi9QQKrkBSH7SkOVzFSGkukzRHfngHebnCvfBjgxhe/bJ3tqN
/x7JlOWFW29iRGhdIwPoVA7t+kOKpmy9CrVbzE1cfJzWpht/H0CB8f9qF9Srz50Gb73B0/FnB++T
maUt4mXkPTqnAZaFa6Q+f+hbru4PwOZ2vmuD0N+2FwRX9/VXff/+a31zbJ0Ubj5sTZK6X8cu8cj2
ssQ3HM31d+oOENoW8sH51fPmHJ+MM2eAJ89IPGwZUi3p7Ixmj/78bXMTbqB3rXFdOyA+Ha7Q6Vtj
Urgjsnr/EcVbx4xxMvbitCVEMYDdZz/nd3CEU94C6VxjgOO0N9hOndsp58ZbHDOdIWtDFzOn4nra
hjuxw0Zypbqmq66jTbb2zj3fwuH95QQ4fb7FqWPhP4G63svcDhcC2eSNzSE+bVR7/Tfe5LnRFvuS
XLsC8d4jEHNQt8UWTPWB7tFaXtHtWp15c2+eAX+9OXWxM6Mg95IhYyZxk9tUN2LX7KZDu0/v292Z
kd463U7mUF3sQaMpESlHpJaRsr28SRzQqWvtXtnm28SttmdG+7Xe8fMCPh1tcZb6gAdwBUp05rBz
0BXb4l90A3xwFT8AaVxRm153n94f862773TIedGebECkIluSrZ7jtAp3Umt+DqXp4X83xOIsaYVE
62h+Klyz1pYy24qXZ46rc0+xOEZyYGFVRuTkCPD/sQ97T6SX7z/Fm5e4aXAeyaBAdGEtxvAnCVMp
CN8ORmP3fQm3VRIeqMwAV8dKG2/yDk8WJaODrXrx9wnxTCVKMKqLJOqfuIatbC1S10VbP575YK/O
UMJU4nGF+MWgWqssdoM66kmrqIRto1tc6A/B3nKxfl37G8SXhTNeYx26UXblV2PjvD/yq1lfDLzY
HGWdhbWWszlCnJADs1uBjj231V8dmosxFltCMfxSx8tUJ7wYNwZnGOX6j5T11oAdduVRnFlIYj70
fwkvFuMtFquk0WmGq687YKs30x4Dtp13kT+1jrGNiXZDx9uIa/XcqK+OmXlUopk5rxEGMm2/7kKc
rQQq9IQa81XfUdtYzXfDSMQ2PP8nAfY8nK5RXpVNlWriYtOjCRPMYm0akxpfocGpbZBAdTr6uNc4
95DZnA3p57vt1bRiHU9WpZn4cyw2T4PjcppYnNhzBDwCijpw2W+aIzjSFd7xK/y/nb7BIGd19tp9
dTG9POxfQy+ueQEO0xSgmpnbzimvkL7aA4V2tS3SRVfvb4jXZwRjaYLquEmxGiv1xXuks2P0APF/
JnBy+Yzm+8rfQJ3Ylns/+FoRy/jnr8O39ojG9ldVUnaLKPzX1aNPyKlgSPLzCedAcRbnY/0g1LHG
7OKz+Z8s19MBF1Max1lf5hUxOPDnJ3M77eSbaqMfsHhyE9da/yeTevJ4i7jJbnEDmurg5xEwESU2
u+G2duaov1iDOHSz9dn1+tYxcPqEi9ipUxEEAiGkO8lFszVcxG8uEKF3ulXwUVtZK0itj9Rjzzzp
6wR8Xj4nT7pYPmmP9Ecp5lH3iGI8BW67GZx0E21xnHhC1ctzwjWewINjfhgu6R1vgMOci1JfxVbz
Z6BeSsuDBaWbi0PdKGPDx7/EcBS32YtVxGz/zczxretD0whT51qOTA/q12WrGsik4Gc7Z6j5lb1K
N/tgC6/BKR+wr3H+xkt965Q9GVAsLkoPZyYVgglOtgca3Gi0bqioztH+NQ4pPsHVmYX75r7UaKTZ
xpzHLCMGVDFo4spoqQ1PqAtvkq20pr4J2HKN7Mkjffqb9wecJ2x5yHKY/3u8xbYMyg7ircmERnus
5v520vbmMJaAu0XvEODuYhh1AK5sWwyjzXGG+zM3lM/mS29uQcqGSHAp9CftxUKMYYwGgHsM4BmN
kyNS0UTFCkUhxw+TzfsT9/LmlzOHR4huKuZcplmOBRi4t6eMN5Vd+Lv+EgjrKls1V+fTpLfm7nSg
RTgD2loNfUx8nG6L4Sh5y5xXR4ezu3g+8t97oHlpnoT1vqV6E5LtPzMkBaET/1HWWfCIybsCha11
7D+23+lXnQkJ50rvGwObGrVZbN9tZXEXBSrKDn7LwI2DDsr34h4C/6qjVhLskk16DwBl9f67Wz4p
632u0loUoAV7aXmKUCW1takNhKOpWgEmkPND8UCK1NmZXHAZZmuEZYRoDEfIgGzA4kpIwyYMaJTg
lQWPILC0qyiMIR4IN8RDTiBr4ncs0v/pwzGmqViyieakoiwT3awx2zKwwa4V4/04PYHrH7SP7w/x
quD98lwnYyz2WaMLOa3Yfi9lLu1L61o3xnf5Hg8noOGbaCMR8gZu8QTx7f2Rlxv858BEQyrkGFm3
FqF2jQ6T2mY8XIi3bAE/I/hQRsW6Rczi/YFeLcrlSItFOWo1IJkoUhxELnFb3/obz6Fg6ZiuWAPK
uTwf8L75bLaqAf9kH7wKycw0SazJ4tngtSCtfoW6Fwx905E8/0xeqizj25eHOxlqcRyDzwYzX1iC
U986VM64HjeQgdGm35VuSiUt+lAdwa8hrrFRUUbfK8ezp42y2PTLj7CI0ERg94ERsISKp3Ht71rX
c/pP1r22bVzbyc/sw1d1u+Voi404Trj0tZknnJZkiXbvCtUcLjvdBW7vng+v5w9/epQuh1uEKaKI
A6SR5odDnU5SlSuzQKcH/nWwNrXoAEn18P5yfX2isen/eqHWIkxJ/MZE6Y8X2mLovmoQ/p563KLA
jJ4LUM68N2ux9TXkPRp5nsnGQbVhlVFXRoCD5MjaFpfBmcjy3EK15k9zcifVPqjVaT7MRN3jzT6p
XekAcYDvlXrjBgsuZbaJsG98LRm+ocGUumibyh8befgW4qi1GSHMf4YNg+eSguVIGFGhRyAuZqmr
AUSyMD1MenTAF7RPzpwgb579J69kcZ1mhZ7E08QrsZPb1P+E08y6HoqNh3Zh+imNxZnhXjVVFmtu
eTRKsZIZU8t4Wb3LUXP2hOzIqbHv9E8pAOyguNKiEDVgRLjCH7Nt5/sr8FUeuxx/cWBqyr+22Lww
4Obv4o0V3VgO4/1Aw9lJ8jtEyM/EDufW/eIgy5Fwl8FucsH63trL730VK+Zzt/gyPpmfTBFkHZRU
FPBziyWPw3JrViO7ucUowAS5nFnb9yfvrcc4HWGxzOMcFt1UMgImiQGm5eNVhHMDTilnpkt562A6
HWixKPUEN4upYyDzeu5eBHucxQrel3WgTjasiqPq1hdw+F7qANNB2YtDdZVufWcCEX42XH/zklW4
zDXDpBBhqovrvM0rpEci4iMEXlx0g3fBFo2WVbMRa3+trJBMPXPzvfkqgSEQ/llgAazFPVCaVZS0
+fz8TQkwl7JHvnn/Vb65D8nH/z3E4uy3I91j35eKo19Dx9xAa/go388pI5zWXXcuIHr7gSySHcq4
QlEXL3QEL1WMGbs+b3CjK5G2Ks4cLC8B4/IyA2epUIazLZXk7dczuFWEpMWSAjwuwxPYylVkPBuq
3bcJqLzHQc0QPO2iyXTlrEeRfGa2ItKfbrExaw7I2SNi2JYamjZljfJFC7J68sWqbtBl8FNZedRz
TERH8OVQIrHty+3ZHTD3BfbxSrAD6B0hnICSkYItp1Oj6/8sRT58DzNAquj9l/c6BLMpipszfFnV
5+3+66NOuhVh8tuxMQzcjAA5pvrXRt4L4KTvD/QCQ/11Un8daTGpcNGC1FQT5OHW6rfgO7CvTbrB
iP2qOXrb/im4Q91ql9z69+W5UOj1WfPryIsVg1kRdr04ADgYu94We9WJnHSN+p8pr+e66rxK2ezD
p/cf+Nyoi50uehtMZ8nMpvn3YU7KFWXTm8X+/VHefH8sUXUuDRFHL4JKSfairrZa2rIwH4WdugJi
VlN0jhXfvj/Sq6L/y6VwsisW02gmURF3AzbIWODcVvvyDt4NJyp1N7dAzn0tueU2vq6PZ4Zdltpe
hjV1y6I8RJFjBnOfBkQdroheT1pLPaq8Uo+xC71yrQAlOBugv55Lbj3LELZGGmmp9iKklHMD0Skf
AUPFTfYajwiX2kHx9ZO5DvfDBo3OXXA4dz6/GaiT/+jyS0lRs+d1dBLwdZgRNXD/eD6kpVakPp/0
IP3WotOZ4BBgDtMGqOp6bC1nSrovwQR22y675xKjmfdn+s2bEqiIStWKwry2eHxdaRsIupx6Sage
QlvdGi1e7Acljh/SECTZ+6O93h5M9sloi4NH8v0JrQUU/HqjPkh6eSxprw4oh7w/zJuXE5uDet9c
IaM68Ov00ov0YmsahDN989zu2j90q9pB0tNfY9J7tiT+1hyejrZYrGWphZOaMIcIlH2IauvBn9RD
3EYusvBXWpF+/F8+3WLxJCxmnXufmyos91koXUiowXuS2IdROKsyOx7qMqqF5F+mbZUk3Bl2//T+
Z5hv91/PdVgvUCSAQVKegAzz6wT3SoUKfE/C0mBd4IYDQp8pUlouuqO7rDXabZmivEJnaz1CJDyz
it7cPaejz3v6ZPekemmD7ub1RvshvrCqVbib07Nwr3r36vpvAe/efMeKrNPgloUia4sHjloYjbom
0TReKwd/Z7lwFxzUBACOlE6zie4Qi/x8Hvf45jyfDLt40jpIgkZGBoRGQMPJFLsIQ2z/RoQ638Ov
3ufJOPPjn8xoOVI6UHvGqTeku7C795FDSd6RtxPN+vMR8VsHAW15uFM0dmVNXjyXjw+01Kmc7+Su
2NCv4l2jOsnWcpCF2gB2D9GY/XC+hfP2WwS0pdsExebrJmQaRTVrGo26/mMcYlPWg1wBh275YAKy
4cP7u0TM59nraf3XeLQ9f53W1MwHI/C1eaFKTxnIH30DeH7tHcHkrd8f6+0Z/WuoxdGad2GNxSeH
wmB+k/DfCO/U4T8JBogb/5w+S15Gc8GoxKHC9ClusQ+P8cG4yXYKIsDkUTMGDgHp6DOO0Jv3H+3N
IOR03MVxjlRihYYuB6yiY6cNstlVYAE4uJ1+alXxtUj7gzb2uyDQPgu7QrdBYDTVFk5kyi4g/H1r
4RWQeGeuzrdvmZPpWJz7ZqlpClMy55fBzQwUUPbWNVZmtOj87dnCw7wlXq0lVZ5DFUUxxRKZMCSd
F9p0uR3ZHdfGAdonkI8ZyTLeUMBcK4718fz5c27QxSPGghwG4QCuttlLU8qQZM5rFFqDARssza/P
XCtvb5g5RVYtMF+WtXjT3BwYLMwVxWErtr12yLbdrtpMG1Q4zp9Cbx6uJ4MtHi5CuKUBBDLvzhAk
Zww0l/vy/GH35uF6Ms7i7sA7oEZ8l3Hmh0r8Dz8fasBWwYVnff6Ue3thngy4OF0bPH66UTDgDFHV
INZvUVBfi/Vw1XFHnTt5zr60xeVhyhlkobkEOCNV7a8zUnRupVWMde7qf/OU0wX4HIgypqovTjnk
JtCB+b+kndeSpLi2hp+ICLzgFkif5X3dENVlEE6AhJOe/vz0OXt3Np1RxOm+mZmImWmlhLS0tMz/
tbBAmutctjoYlDW7ARV3wZieX8GTcWaWDs84NOcO00VhtV/AeQ5m+k7K8npUkN70kseh0/e52aOt
qr129PgNANfoe6P3R8WDjbcIOgBR8wTfEmXGs12T5X2voHCnR9qBHcvLcqvUMYX0w11yU2/ppbZ3
obIZ4C8HVAUcYBfFlQmxuIVI0p9nZPoVOIuOiWwX7MvvN5jIE99G4SXapTqyNagNPd2cj4FptQAh
9VDZKP0yR9SV1IGo2EK4/+zgBsqiEI+0EWOeDd5yqPd4wDVhH8ebDvVm1kbblOvFop0pHPa7acUk
f43jzK5pxxzQe8Y99bMOCj5JCEBr+WBAmt47+jfAw4TyILYa9CTvLXL8i/MzDY+wIIRSkKadGz1A
wouytRwVgU0QKmRtqgdnpa+nEEWz9LD+0xZhLHxQXBS2i86O2a4iTAK+CQXNqPqC5AVKIdLPBoyr
6fpGcVv54/tN/Ef1wM9NfDLczBIZLbBlHE8x+K/jka1BEcI7HtIl66UOnT8vqt/nNbNBlWXn0HXF
VlF5QgMIhq4LhSgeNLACwTcLs/rTrZsGgwXCiQDycO69Ql/PMpXq1E/7mr1nkRdNxQrpO10tFT6d
sUS/jzWbmPK7Abcl8HBTQTdQ2iEIJBpCWP4G9GSo7y+YnT8N7O/DTUfl5CFQ6/Bqat1S0ciRgoK6
1NQw3Bn9Pw4zO9lZW5VCeJCf86H0Z/n3vTcpdmbBwoea3IU/DvavDzUvaxohOBGjMUfhZipHZJi1
tbMWKMuBtp3DthyPNnANFqZ2pmrgtyX8eV2eLCHpGwPN6xhU3sQXpgzssL1GvPcC2vLmdfFYvMXP
3ZU8eLfacWG65w/3f/flz710MrJp+EyTFvalcwV/CXFW7+iiJM9dTy15i00U0877Y3HRPYzaC1TE
+fMgi69AhVWQ0vppNYEDMQPEdT59POb2/grpsBUZI8ip3crtksU8Z69P4tfzS8lhrQahJsR2ReKy
cIDQGdRS9gyCXyAxekGVgdbUkWRhec8djZNR58lnSBT4BfjyCLuYWtiVINFztAIOdMH3ODvMSXB3
dgI9ICDMwp2C8+AhGaze2GhQ7zlbOBv2ma8Hz+K/MeTZCZTQIHdiD5F5Q0BSOLX6G4gVjwuDnP1Q
iOCi+B4pFZTp/G5NIA3beL2gyEPx0l7X2dAeTI0mD2UPYSuqFWRvAV64RR673i6chXO+A0o1bbxW
Ea1BMd7vQ3fc8ZH7IDqOfr+zIcGEDpX/LaL0jU2M3ql07UfuDV83h/pi0WqfMzyno88+ohjavska
JHcAl5uK8xPLfZy88O7dR/ufZrqPf/NWQ8YDkiWIX0BmTJ/XOrsZnYhF2DhxfB3z615vQY//TOX7
9yt71jG1UCKPsvzJW5nbtx6KUwmPsbL/eyOxqHkQHnSeIwvCBPzOg5lDPnVaYn0rfujpVQVBf3vH
5H7R1J5d5pOfMttfTW1DRg9KafCc+gieE1os6c8gEtmwVX2xlFT6adLmJu906tPvOTGwfUN5KqG1
+dPkTZdx8gqEaAD+9KZ4Mm4sFE0xeG1W4F5Y99A7WCdXS7bvTAECPjPayRF3RTYUFXez3+AUpOwU
4EEQ1nhsaP8Jtk+YXfVBOrVd0uoLQM8VW0yUnLUXvg99FYJOdWRmZsN6Uusg4KlDTQVEJOcHj5de
PGfekf4UCkSLPTwa/G22uiNg9D3Qp9PqQnZvjY5SZObLnbXSD0tf8txskBtALRFi2JNl+n026JED
E8PAbMbkoQDED0rgC6bvnEN6OsJsMrgxaQ9xGh0JHeclbp6h77LhHVipthV+fyDPGdmfJhb5JDxZ
zZklR3E1r8H2REtx4TSXKAUGYMAF2jrJYmdlQVMbtEmhrj0EkhdGPr+KU2fVz5HnNZikaOyejj3e
Zwa9TUm7Kg26+n5y55wMvP9QgAwNfQfX7+8fqnUdP9VzhDWhJbqGLxdWUDNnugj9yoWC4/33o527
e22AWEHMhJ4COnl/Hy0TsSBAiCJSgxZ/FCOHABsHOVRm/m2Y2aso10qnb0AYhpCCHmocqmsNilH+
I+rxm/TXqUrU2S14MpvZ2tkqlplw4bBo/nvXe0Cvv2Z5vgIc6W/2OuLpHh5EKBSf3whWq2V96iCb
KbQnKEOjwvg6A8UgW9zq5y71KXD/n4Fmx7ZhtQ6gMmbk1De8fCiydkXsJkwBn/IhN0wgkN+phSfz
+VX8NebsIINQjgL4GpNz1JeVAZRsPLbtg6pk9P2mOLvTT+Y2HbbTu4WBJ9j22BSG82Fzew+158Af
b4XgqzHvdt8Pdn6j/5rUbKMjtKHFkPQyIrf6gQaiYBBQ7WV/tc1/DTLb5lmSNmbiYpBJUzuWwCUN
b5X//w8J4tY4WbfZLgcpnXGjwyiO9zDQOxftpF3V/ONUZrcf0zU/rW0MUok24MVL4+P299J/HGVm
ybvWNCAfhlFY/ANyYSHmFSDsvzDKwoaeN8W2Ts0ZqbHRTPEOweJAphu3yiCgpP2bWfhZ9Xqyo5Fr
0zRSwnbX7mM7fLlaBaTwlsbewmZemtDMKrRalRVNgmVzOxVA2ypM64u4fGXdQix04dDM/RNowHsu
MCdwsLtyRdzHOKugZ/7y/ck8e5v/2s5zeQnRZpzGDrz4xsl+OAk28zju/boDvM6/JYBQARXy8f2Q
S/OaGQMQsgl3phIYZl1rgAuB86NVC3thsl5zz/nklM47ozym+Y7VwYomHaYE4mqh6oV9vTSNmSFw
zaZqtBFD+PTWzq8pWoU5BLz/ba1mhsARDNBRDTdQWX1pXRlZEEc3UHD8/SgLd8HcpTNi8AGGAUe0
qQ7eVxPLsBTPrEC9Wrew3RZGmrtwDoNWe5Hi25vQ42MOhFOHXQzJwAFoFTNpFu64M5UbMNbIXyLa
Du8KL7ffLzkCsUQdPetTylRBgbsIJgGeqXczc9YyqtbabumNeHZXnIw4+2BjVyZtOX2wJMWzwn0y
GALQ49dffK+TQWaG26KOWcQCBXmj+26PFx2oBmP1aID6aHvp6vuxzp6kX2PNkxXgHIM65U/+SAly
vKn2HFCJ74dYWLN5lg1VCzlKejAEE1mo+8CoQb0A8aK/OUsnM5nZbZ3VedJPyTyI/K9tM0NJeC6u
pNRv/2061u+bLq8EoTTFaRqAfnTAy9SBXoxrY+HQLq3a9OFOrrsmzRm0VGG5W4pGaLcJAJkKHXMp
N7k0zPTvT4bxENiqtMmrH3gVjv5N6wJkU5d/9W1Q2IU4g4U6ndmaeS6HjmGOLZAC+ZK0r0lhB3y8
/5sP82uQ2YoJbLSKK6xYWn369ra0P8RS0Pasb4ByuP/MY7Zasq0SCp4jDA73wlFf66AYlndFdff9
TM6a0ZNhpp9x8lFyC4w2e3okVMVXX195XRVk4ysEq+lSSu385/81oZkF1QHSzS064O1oPTrjY9cO
Ac3ev5/N0qLNbGYK/YLS1qbZ6OAwo+GxlVEBqnzhZdH3Iy3NZmY4iQM0oV3BBKTo0KiMJMzaPBB4
ZX0/zJkOjOne+e+qzat8ReXmWTpFu6dAYTO+NftkT1b00lFhWhwhTQ/xiaVI3cKemHdO53qtSE+w
u31tzXm3KUfkuNyVD0n9wlx/P8GFL+bPTCmq6UB00ibb44yRLR5zawglededq+/HWfhec+Vzm3VG
1kzfy6PqYPp0BUTldijVgsVems7MMNgWYNiixibHX1FXkK9B0oksALeafilHOP1RfzimJztjZiBG
cG6gRTQ9u93+lqjs4LXW878t2jTbE+OgalyfVozZgGe3iod+bYwXaOddfT/K0prNDIOSbTb0FQ6t
nd15zScDug8CXQGER//qnvt1lmbWgYGqCwz69HEARM9SEoGIAgVle2E+Sx9mZhrQDxP71nSdJmhy
sLqPLLn/fsG+PZ8o651VffSQhoJ4Nb58Zz8DJQX5blQrx3lks1eD/k3LzX8N0FRD/Pse8OjYJrLC
YNVEmLTvRK9v++bYu9ru+1l9e0Ix0MwS8BogK0jtGFEuFXDH5pr7UAms+cLXWRpm5h+0hlVL5WG3
OXq1L1O0jrvWEcShhb229I1mhiA1/cHTkXiIGMg+tEJjFVBNDNTe5k26C+Wt3x4grNw05ZNjClJQ
ZQoCV8H068AcLqy2CGJUXVcLVU1nSzpO98LMHjQZBUZGIX3dr729f5jq5fIjCpugCco2S+Gxb48R
ZjUzC6WRJJ5d4kOVfv3WKdSsUP43EdL/mFAMMTMIGnGNOjPxkYiJgrTUDLscPQg6XqtANP/b7p4Z
Bal0EccJZlNUL6P6kFCZU/lCXe/C1p4XjXR1kYu4wj5IPaDYVbFpwUQ1e/pvB3UeNPeF28QaiDoR
GC6RjJOgTu2Q90P0Tys2rwkpuSKDV8OMloYZMbsFRQqI93ypQ3nhoP58+J8cniKjZdkn06JpT06q
AoEaibq7FOS2tav191NaOKg/nb2TsVq8RVxWTY5V5gVK6wII3K8YWm0gN/j9SEuzmpmEluXOmEyJ
jWZ8dSE6nXQe4nFPpXdr9UsRsnNjOQbqJKCKAaaaNdvaubCKLp4+VAqnWwODMLfeGxdJUP0uX8rh
n1vBk7HmXV99Z9pZNWLvAeQT+PTFHC+pcz9US+b73FE6HWd263HKaU6TBOtXNOO1maZQ7Uvz8UoM
fEkY4PxQLrpaQURBzcfs3rPcejSZhSnlUJBWDo+4C5pF9vj9hlgaZX7tdUC5Ma/FwmmgokjcrFkZ
xp27sO/Of59fk5lde8oWxkh87IXG2Ev6TEYJXEMaFNrfZKkd49dAsw2eFD7VRnvadMZNWj5ZrAK+
deKI+wszWlq4acYnZ1YviA/4AxbOsYGO038Y1bWO8sXvv87Sss3uOt4I6lFUJePyufCQI678r1Gk
gY0epn8baHbjybgSKAbDZjMgLSgI+NpmG1Y4s+lSRvrc9X36gWZWIeF96gEsNsXN09BQEypsYUtP
v3X+ADoZYX7d5WCnU+JghAwhX6XdOM5nbN5NrBirBZhEPH2/dOfN3H933Pza8xo1klLiG/mpHVBm
BHYuAqf9zIDny/i48KGWRptZBa/p/u8NLsGjz3wkUb6U85wm18NSmnhhg88vwLFh2HvTC9xyskCk
aeD3dgRVrIUJLQ0zswyZK1LXYNNbMtcDLamwuZFfc5ZCswsnaV5khKeQ5nVAkkVAMI/GreWnK7u5
siqy+n43LI0z/fsTs+CMEJ8aJv9eVxooK4+DBe5JfUjTl38bZ2YZPAiolKLGOKN41pwdgLKbIX8D
BX1hPkufZ2YY7Ca2QTzCurmAbMdJBjAUiMWoSP+36cysgo5+Ac8FmTYidR1I99LVvzz7aPK7fxpm
nikGXccqY4R8orK2QwJOoGegkHm4pumCDVpYtnmm2JoEUszp8LD4jfXeagrQG5BR/LfpzIzBALqZ
VVsYpQazR1/pSRFqAm0PlPzb55knioHCBCZ+uux65xYssQCc76hrDdx7xV/UJJ8Y73m2WAe9qINg
CM5pLMCjHoLUiwNwMhesjun8VFz45pqYqxfqpAMjUyRdxBnkCi5JkkKKtPAAIDZUCVgyOr/HLw76
bhMqD4y00EATxuuIjtGnOAZMG4BeJCk41CzbQ4bNa3oBIR67SJsuvW8LoYBhpZLj1QgFK9cIJDMg
DOd5OaQPpN14HZTERxChpsLXqMob/xUEtBbMbmBiN1nvsVsikkuoqSZb1htx2HPpgCllWNlFPOYl
XOoSPIXA5boLaV7NuiVp9uj23sEFkWvnQ0/skvq1HAOt8z/1XierLHXbrQXtpRV0touVmWT9kx3L
6r4socuB+L5sj0RiXqEvG+9i7NRuTJBqwiXaI9cA/MeXlmbeu2EmYocuqmILMOglaJF8PSpWBl5P
0EI+jFA75Z7wV3VnOrucGd0tIxq9LZV7aKDMsbF4jh6JhEPZF28RAGUNtA5mLf632Iu3gwVKFUG6
6YtWyoK4jNf4OKi9jWp4dBt9ujT33xqqKOJ0cd/0YappDlh5YI3FqzjhDqDDulOPeArE5ZaBq7HP
ZZFtypqXm7GURagMp3ty+tjaxA5xQwj43XKuOnPLQIdla2F4IFeh9tghK8Enz5H7FrDOpkPjXVIQ
4JMNW27wjuqzsEgSiDFI3d50GpNrsOOgEtkPGdmgVtt75rJV5mqknhsw2Ror1N3wSzAD8xBAtSMx
IfrWtfGuHIgduE3iHhLmZ2HuWRBYLzPjtXMGiLxkmbrHnsPe6ApvS9PafwCJEIbSsZ70wikOqfA5
JD5MiCcHMgeTDWRTzQLUTZIjS5LsqWooy0Jr6DQRAi1YF6HHVb3PgIFDZ7xrdFs7AXaw9NI+qkak
xlIo4V3aoh6R9Us0wFtpAWnI0fdC7mUkUNKlWxI3ybpOQA4qS6fe67QHLyFtsrBpKLpPjRFShChY
NwKo8XZhZydARLRFCZuItAucpgLRSTV4YSqhSaSjO18DcKlUSYTX0DqtgOVFUP7e5HJrs+Jg1EMI
5BtAqPo6K9qDVGno9dUKwYywzIpbyscjkM1fKksmEX7I4nhmc8nTQoStoNegByZhIs1VlZOV9Nuw
EHHkJGw3an3kkiwyavuOKd1cdSp9iW2Xh9y1LvrCv+it4mUYu7Xm1mxvJhZeso187o0BWhV4NKGe
qa2IszJGr45yXPsGcIpG7eyUjm7Cuv7Rq/HOy1PsuyQJFKkPugV+GtBndRATamKBnXVrmhug144l
uL3UhYAkdAeFIOvBgAguH5Og0uMRGwutytjznyIuV8y0ntElvjIpJKpZ92GOAA12Y3HB2j7IsvIi
q1AMNeo99j6x5JF1+sXQFChbUiGEy9PAy8yDKa2PxMlfmI3EWDW8WbI8sqYNicvehhrYdMX5CjJn
e8L9wLS7oDbQl55BMHREB4fKvStN94HlUeMFNVyc9mGjTBJonvFmZVkemCYLbcluhl68S0bXcWwE
OTKXTTweKP7IJDF3xWhsx3L8cnX2g4ApbCRtvIlLNwnaSt5AhuyNFRxISq1Yj8wwwdFmgFQOV2Ik
V06R7AcU6roD3VJPqKDINcByRBIMWrJLXT10pfvotcXO6cl9ldVHiKBGik2iDJUK0O53KGIwPIfB
Q+TN0pugoFpYOrEJUn11LPsCVMS2jTtUS2Zu2GYuVMjdJN0Jn+WrfNSRchsMHbF2Xm4zoK91rFKB
F2dqpsbFgLj7VZdBBMtiParMTfmACkL/2JGK4apm5oYlth7YWndhpLYLRl+arhsU5m1Uo69ob9lh
76m1hiBhQPXhinjdyvX5vtLN2wbE8aAUst4bfvvseGqLxr6rsZHQ/MVjPip1NLiDM4CAC+xkWDd9
ERZVfG0K0Ih9P3+Rpr/r8vyLx0Uf1YQUK0Bd1LVlDGbANf8hS0Vzic0F5QrmxBuRjgCFW7eWjtu4
UeZnJcYx4mOahWjq+XQNrQm6PKlRsNZBPxP9rbTsV4OOzkwHpz8Ghdpu3xCSfu55lkdOpYGqLsm6
VxDLToxVC4BpAexSZAmonxsowq5RI0SyFOKHmQorCp73ZFGKsVxrmtaEejOCFGbpD2NMN7D4QwBz
JUNaJkVAWwp6plIGXi1+EzRauc3bsZ8cli3xxrfRQO6ySvV+ZaLmSUMzezAm9jEGkzGotIEcXbfQ
eDCUhjwo4d6RPmdRWzgkkMKsdhNsNa3iqO5LiJD64JDobzwZXmITJDmduS7Abe5tU8Y3cUu8FefN
GsDYfcrYDom/jzyGtqPhQb2rWQFTO+E4dyxr1orZeaQVxs2QN+u6aC9iJtZekh6Ber82SEsQhfRX
Wefj+DE+XscVA0CabmuUoLVafMxinQa1sJ9RU77ramNPTO1zbBnqLttxh0Lw5qn0qQ8vLoOyaWwF
DQMrXDCUdcie70u0S1UIdQ7CXLWYKqhCqJSZ3DzwNvGQgelsA7PWrnVVr2hihR5LQi7qB0Rgb120
d+NqKSYei1oRqM1FRlKgccTNNvlQDpGNHd0a+prLBCZfRy6nt66dzt5nuXcPNnsfZcWHaxdrkrBH
tKnex2a87woLIaly/IQ637sOqmpbxhP2lF14hWYHrdkDXUqTuzEDSdOygjJp3lJCPkZ8Fxj8RzEm
PFB9u6kqfOdmJNZ95eehgG4ampRxsgtmhnmGk9BMmVn8l+gRFWzVxGLdtnQlCSCVJu7DuKqOUCkK
9MYQgchtftCbyg6ADdj36TCRsoUetA0wBW7lHJreO/ICIBYPsM6+eyr77Nkj1ivg5iSiGYevJh97
i24S7iFOYYGV06MykqbjG4DhK5fBi08tUwSD0V3GVRs2KGRzk/poJN02aewiIGayNWxhRw1Jw9Iq
P2n9AX7R2jJAKKVNJLwk6GJB9xYF4xRXnKHInqe4tBuy8Q3jUkvgmbYlW0NJK7Q47lqP0yD14Ux2
g7epu/jAkuLAyLtf4sJw4I+iFP05scsDoOw9Smj4jwZ09rJJ3WcYiW2LFtHQsJ1LO7GGyQwn6yFF
eSdc4PFSeRBUsrE+UCtGOsXItmmdrU1C7nrqVbjchj7Ez99S3sPayGj0+Kopk3XZl1Ft2xEUDF87
wXe0c7cIJ5uBoEjLQE9hPVYqas10nSuzCgfNucxN+lgb4yOt+CuRzWZIpLe3PBRjNco5VOC8bXPm
PNRS21OWh4ljHi2UTBBVfSiVPqeDcWN02qvGMoRxLCCo0z4mESJWa8ePo9GnoanqbVXK7Qiocqbz
LXoF146R36Ie9KgnZDOw6p5k8sp1Sh4UhdqUFrlvrNhDAaIzrhreRbne7FLi4nq2ujoqJOTMzZxf
SEFvzUweNA5FHbfBoyFu12PWbJgoIxv411KH8EXGcN+2Bx4/K5M/gXS/rnTtoHXFuoUuTNNXj2B5
wp8Ucjj2zCdoK8mGbWo5O+nD/bLxH8laho3h4iWiYWOlfh/ajXi0E8MNbbtH73yXwsAq46DXVRP4
lr/OzWrTeQleDfEG+SpQgP3hOu0LbM/+rcYWWQvbBvHQj+09qRSVaGBgNA9JLm/hLK6G3H7kNcXh
sYynuiJvMos/NV/tdAEXCA3oaLJQL2ncPA5K3wh02EupFSEgoDT0ffap2hRdz/oAnHcOtpklHgzZ
fLqWXGeZMeJ2dCiantSRWKMedlZ7UVXFPceTlXlWEWQaPgUkLXdpyT8avKNyqW+HzIJUXYUcrxvH
l45mXKRGuVIZ3aMs+aIDMTnomQPtJquPiF++CCHwHqVlFeSG+Q5BsDwoWhTkcgqD4XtAZxbGVgjz
Bn2gR31w9WOvW3dZpkflgO5aTfEbkHt/NF0BF3nEnpqKWmJm3bnIAAeFyF5kbe+hBrQ1kooFVV7f
JI3aaCUsPSluXIN8oYRgDVd+DGO/r7fMl/HaaDK8UJh7Ufp4quneQAJudXmAeV+yAijmupbpyszs
rduiZzTmN+Bkbwy7qHFBiepCwLpSnm9pIqqAuUaok+wK7oQbdaT7ikG2KQp6Z/njRq+KLVb2llam
cZnb2RH9ryuZuauy1lba2HXgBitohXJ0g6tSosu+uaOef2UbqVpb9bBhceVsXTzoIjoMlxZvOPTg
9SsLqGekAsTWMr0X6jfw+3yAnuUA10HXaaRpctPWWTJhwY+VJcwjWOgPduPAj5HalVMOn06r85U1
sm1OkjXz0oNW1/EThXbd0VCmtqlqdxXn2hYNUe+1JfotkjxV4KsBVJACi4VroFjpuYaWQ6q2SMmo
kPb2U1VoOwVthGBwUUdRJWxrd/K1l/3UpG0aYdd0N7UGznxeMpzLe7gkt32nf9qp+WnxkkPu2rrI
TLGnJX0ALtmPLL2zd4lj8VvU+O+ID6vSdkkoORzcskrIypDdrhLV1pVQnfXrW9NrNhptjvVQbVu3
AM0hw/dWCFy2eE+spZVFlVvcstzuNmaZW5+wM1eDtBHM6OOdtAsXvdaqCCHqwqPCtTZoKH8Hah2v
jXI3puWG2IrvWF1uhJCQ1wYMOqCNF8qiDtPKSYOxtC5p1d6bqXgyuXEnlPnMfdzzrRU/ZzLZWHiA
QogbtQy6Li/wu+uVsultpsG0IJYBr1NTG576NwMI9CFC8w30/BDQaGrxGeve68DFD+EAV03xYL8o
KfiiZlzwEF1Yn7JWddCm2UeTFxvZmRu0mT0Z7rBKIZWTcWcvOTw+A6Kv0tlKPHJwP5Mbk+shaas9
2sFXA0cDrVutibxvGnbhkgd76ifU5Yp5b0oWQSpgBhGpuU6zdksYD4GdR+SJhfDl8dA093oNLLAQ
Y6AnENuHllxKXRXV8iaxraui/KFzpw5cvwic6k64N253sAXbMPxJrloTBMxH6YJrz1aWJtG5CH+j
uHfrl6568a2dOYx7ZvPQIE5I0EFQmmxlelkZOd1Di9RIBxEuhBkqfj02gGbFYgwl/eiN2gga96Gv
yiAeUdIx3mX9GHX9s1cBd+XCd2pWfjw8KJntqNHs3Fqti8HYJrF/rWDFRnmTwn8q6xcCN5f5zwCg
BuhmDzr7WpZZKN0d/ilX4IjkPyQ3V1YHU2k7iIqxIKlMQDHiNcf9xbIYYYbixmjTZ9MbD56NV4fk
0B0liH8r/8FERqSsDTionlxDahzKV8m+9i4lc61QTwkeODL0MERo+3heVvV26IagzW+AqThabS4u
PRYf+vLThXXDCgUZ6p1TuK296EIiAWrrhzDlV85wP9DrCt8uG18SSImU9B4Ky4Fsyl2RSkTLLkXG
gr7GY7kjqJqGeLZwH3jzXrV5qPq1Pjrxo2i7DW+0CJ1rqwJYuIYhvHRhai/mcOwyf+2ZO4UkaRtf
Wu0r03aDn4Z2fJV6r3iTpkkf1JJejyB5BA2nu7gF037shps2Iywo4pg8SuCzA1Eq8aQb5b2OHEsX
GDC4U5jCGNNbPJ4hztP62hX0Yq/iNsf1P6DtI0nWZBBXfr0q6vFat0h83Ug3DaAEd1Eb9s53uyAZ
mlCgQpsKOEJVoDpoKxJ1q+sHKj8lftwgxKYfIbqOT48Crg0bOty8b1755hc4Zp63MoFs1AooeCNb
Rmw96qrs2tf06268LEf/Ai/lJ4jXrWkCNF9u3Mc5OQpEPQZvH7cwPTbCVvA8GkIe0x4bgRD+4Hv0
KUXqGiVkYeO+Nq4KpVleqpjeJh4/Zn6+8n39MdPlzaDcr96Mr/pMW6XIGUfKpEPUWMYlKBDrwgLB
Q+87BGLpExPSgBgxdmNsNB9VZV5a9jFhMhAJriA6pCVyvhSJK4rQazOgrwXD81JuKlpEqttCG/4g
HLYXsvih0CkYiIL+QJdA2CrEipr3RH+GvO4m8ft7B5E2h+4b5my8ViHHVwFFoEeI/qLMKX4d2+ar
tXgkxiqIKTnC7IaWkXZHn7kr8JKjGi+lEbrUvoj3qDA85AOUcF0JgZEcPf0qhxlI1n1Tv+cq34zV
c5zZdzEZLnMd4Zmy/DIRUuKkRCAUP9NG9C5AEOUuMXAUEo7PpaXXBGlaaQx34MEHMpFTrPkBlWV3
XGufvAJ9QyO6FKuYp0HpySch0yuZsAHFpx2MEVTBM/HqQCw8cM3kh9ZVHy1MYieGyxGK6IFbZC/4
ap/o4QpACoZ3Ia6TPHlngxqCfkQBq4c0PjGGHH58sms7D0FNdKkgCPTDzD5sU1v3UnvIWdkEUMlR
eJxDxGXqjjDwx+Dq5Y9seDa6LwuKq3je02vLiZ99CIAhjPiA529gZcY1c6FJhPRgp10ghvyFOOpV
b1wN40dva0eaiwdUrK+J8VqZw2OD4rqhJh+Uf0hUlI9jGnCZ3ozceMxzWEyTfqGMI0dswGwQocrD
srgf/VuXyReIl0HvpXOuOoO8GOW7Jet7t8dBG1pEuNF2g9LqugjM6snjPmxx5962Kr9qfP/D965z
z/xMYlR9jw5kYwxEuEnxWDPU2QBAHDAT4jley+8gtX5ppRA4c7uN0+KP9DX7I2vraxygw8Cb0C6+
jDwrApfVD1mHJ2xXFZcF/g8psnsl2J2vxbdaJ28JglA6/GfbqxETIAj8ET+5M7FR8j67liOc0jbW
9oPPwwroiqFPQ9nUe5FlBzPvP00PTy0IzNRoyOKImCJqSi5rhOiQ8Im6egrd+UGqqmdVecj6IMIL
dwA0zs67agoeOXIMQZROAquIb3Rn/KGjmSfoVXzFYL8SHYJqakMNkAldfZUKdTkm2lWq6L3vj58l
FeiWMotIthzqd/49GHy3NeX/Q9p3LcmNA8v+0GEECBAk+ErXPd3jrUYvjJEjaEDvv/4ktXFXvVRH
8x7pbSN2d6pBAIUyWZlfsxA8ZeGAmLUKcYnw8ebXnIq9FqNtUOr9vjLUQyJG/N9t/KPs+CGP8Xpp
8CQuioa4Iwb9BqqAx9lIn3V+36gfEEj3WrUnJVzhECHdKCV39CkJogKFZEO8QgrUQrCSv+DRd63i
mKmpdrR2OdfVcEzFvY2S+axjNEHJ3h1lqtw6aqXDk9cQcwQSiYSh1+9TPHrjZH8XXR00jN5h7GCn
OuIjKNlNcGV53Hql1IO01N8k1XeYs8KBR3BiohTZ51egb4Svz90ssXcJZjJpKr8XmkEx3TOh1I2i
rh7MeokCJUUu0bPejWTzMffhF7Ohn1EV3GUtjnOmxgA6uYc2GyJkrHgghyy6yRqQNcp4CixeI2KV
922yjDHnE93FHOomcb+zbBk0hNoOavdXVhEFYjADyxaHdlJ3xcyddq5uRJIEdSHdcp48Yc/3Y8kf
KgAjZyVJoCco92vmnhrGC0Huh+c63We1LW+E1t93Zn7FZIIUpn6WbfKuIb5zKj5onhZJMINXeEBN
/ZgV0Nphw0M/jYdSkaUSPr5rRoJkHdtCWvMpyudrnbMj7N4W1YwoVWgvWZR6coIoUoam3ji+RkWa
PukxTQ+1rW71JsKrp7U7micBU+JWS6oDHpi9aMUha1KPmN1Dsfy/VYvor5L8qyp0FD3q9iHtZReB
GoldmzzdtS0Nyo4FROPBQMCwmesBYVDgnSOwjSd3ski/xoVFPTaAQDaTOHCdpmv+wMY3Wc/POQQu
juCdbXZxT4s7UaHSoNEB44oyeTdVwYOCTQ8pmfSjpjQVZK2C/lAJyeHSVOMxycfRLXTbdqey/5JJ
1lyPrP8sEDQH2QTFmqhCbRP9Isx1NyoYuxyVRV0Ve160I4rF6FGWaRz544DIABnQvSYqCE8akwwi
mg47A3jUq7C3Y+gRmdqR8PlrNRuGa0fm6Ext1TjWJOJdONMcaTTgSEONMkvUTOwOrbPwTkPhbo9X
sXkYhPkg0NC6Chntr0BdN1/VPIak5xzrrt3WJnJFdBJp0V2BmWe+0uHGMJyVG8ItRPZNtXbjmTy8
ixhSWW2ad21FUxRGkHNTg1Z31Tx9G0r0MyFE90omsZTpOHUpywY/NbMimOK+v+365sUCTzumfWa8
hJUcbiLQQAa6oaUIfzSU/JLxEKFtC88B3QG1gMbyjBs7JrTuBcRc39EzgtCCFUdXGUF/E56hRuIY
KcSUrF4KnQtGpo/m/FZkvDgOkpRHWgqJuFKgGNoDPoxu8oxeUc5dHtrxExqK5k1Ra/LblNXx/cAw
1OnkDSJTKbLB0SkUZAF89yMyQVi2MEHTINXDHFaIVGxZ+xBHKNBNlIYvcra0adFqy5m6jlLjpZ/y
xypBS4Gnw5Ol48+xpGt2GXQPvne9nL4mcoYE2yxwd5QKnQpc7+4A2Q/HKlD3DI3cAnxlbMDCYxE7
yOL5Jo/n8jYROEm2GoGJxs/azZZMoFSkUDsXSZzcm+PAHKrAHIrAhNu3ItTEWxMTPJ4hLXuot5cN
e+6MHGdyJgB/yQLK6hKXqk1s4tvT8mERYT5R3JiHKanMD6ojNw2zDNIFROeY70/fE2ZXBx5NzZ2w
W3tXxVQdaG638OdDHgfcYPS+FOntGLIvUtl2EPNcOMjGcie3GDqE6LqxrO0Qo6G/htLScN8lOlCj
Hcb5kanMepBLE/RPeGJ9aqAGREOJV7IEHqGom8diSMKDBR6e67LvhqWNWxxjOuQQxhbipu2QDwkr
YbdajiKB6koCpn4WGTcRWotfMqOq/c4avvY14LaJbTZIpKBgVcXRpzmpEqeQHaqyqPp44EmHw5/V
N6sl5ifQjovjxEj2aMSoQE5oQB+BjhiDEnXLt5Lb9R4sKG+xBagB6NzMEBX9IgcYv+neaj0jKAaP
KvNSdHC5z3Ek0EIJx/s6Du2dac+aC05B/b5PZeYDAtE81SEF9/OcZHs5N7VCP95AIt/m2fgp1/L0
HQCQmyLtEW9HIFJ2Rh5BvhZ9BPQOWbjnLdgPSx0uM826z1MEnISOk+/3k4HgcyzvZScJ5Pnqh5yT
Y2HgvSdpDlXoHrmo1mfPmR4+mC2mgdvwKRmHTzj7mAwdkn0oKfJsdDRSKfe0RyafVCjkZC36/SXu
vRNJ+yUjYCaE3sbVZJl+GaLIKVKI4HT33RzdyrmuDpWCOPOECLhD2JcgucFfORQ6fdNH/SBair4W
WDehjqPYvtMb5J8kfDcN+xWIzMKNRPFiFgSt4CQ6xlZ8rMWQgHUi3qc9fZvD2c+Nal8lxaFGCUbX
ND8Hc41Hi4Y7SRrB9Ym+fhta7SCSzAYGSb/uOx0VO4r5cVYPVzqYnBzVkgM6i3dDBWxAxAB0EAaM
QwOm89Ro1X7GsQA4vfdWY/iKcTfsrDIerzVdvqFO7COodDrLntCVa8NrZabag+R9DsoKpGkLt2Ce
l8BgphVtbyP0g3eKm7XmRATPSxellcustvO0UuRuNFufAAPLdyQ2u0M6UijcZ4gMwgS5Xzp96N14
Dbj8IVLRZw3VzSwZ3Qa9dT2FKml33ffkRkaPTE5Hoj/HcGZA8H/WevtthiSHW7b8pS7mB9vub9qq
PZYIFLXyIY4ntEb5JwuicHYEEADPA0N+0jURTGkdDNhmUCQCTmCT68G0ghKTlj2ffAJMVzZcMyRz
DTrMAkTqIfq2gFForx2VOzS9vGTOrjOUc3Jb3M2K3oFsp3ZYRycvRRm+JV9LI02cLn4qeiP3xsV7
CML2Gq09UVp+mvywsfFouhm+IRIXrVJAI+ddVw7gwgOTWYFavwx3onyt6ggsQqWXI9yeEGrrRuw1
tdhDKRKJkA73rV0lqLztQVFGnUiIxicMhMRFb38fRfKkqxQaKnpyBOOgH1OQzug61FWBA8iBQUff
qA/mRUrTJnFyC1f3xq1PnV5Th5qo96vsE5PyA6iCyC1CPIHpty75ZKHCnd8aM0AtiZhekatCHNqx
Y2QP1eDSEZJUumV4Sa9hss9Gq79ziP0pNl6RSN/OTB2yHm0+obmh1b/mTTz4VdMgkxKvIOfaGQsn
k5rKq6oBYUUzKfjbt6nvv5mhfhVBqMAR6XFCkw3ECYfMwotGGhJQHXVO2zwUBbstssgFM9hj3aPf
aqu9nVnfC/5Vg6dJSoy3IUrGpXTzcAelWG+2xiyoxukj06zHKmxndxxewLqOxgDwKHp0J4rSZRn6
NHnyCPbl+dixOrvWU6QTcaXNN5CVNW8mUu04SLHRzfs+cr325hhVxKFUhpNy7Rpl9W8kHXW3xVff
z+jNWtFguzUZqmMYEQEa9KQLegvVj6Ymn/W5uSviEOGLPqN3XWoo788AFSF9d4mG5uechv2VVjPc
E5ToeBN/Tqh+DaiT36RWgFQbL0OIhtA4jA+VmlDcV89mO8JZN48UzJ2AI1TXRldhzleH0MRUfgVa
Gx38bMCIyniHyoDmaKl9HdYEaiKGeBP54tr79zI39xNFiz9KoY5VjG18j7q++UzbaPgAUq1/MuXw
WkjkOzGkv5weWJmrgbQQcSwQ6pSqPTZWCWqqbsFuC4UDnuOS1y0qev1jqBe3wFINh1p193GL9sYS
sYOb9gntGJSX9AGNbQ3hp5NHPabji4eusK4anrXOpCRwPu0njPQEPKm8sTB2vDaGN8Nsi68qQq6S
V/IhzW3Ds+dWE8gRR6igcrz6JO5vJcB3qDiaBzbCwYfFPUVmCO9FcRZx+kldokJmczTI4Db7Is2Q
ekk7ec/UUO+lrZprRguKkXp53UblayKn+Bjb/JnmKkHFxUIU2jUOSTK1NwqTot5DQX1piYUsrkaR
m9caautaMIcMDc5hJ1SI6q20npCEj0GeVilkLPlnk6BVEMU89q2IouFZ2NLLqTLcEMyivkQ7NXWI
NTG3z/LmVkfktM8ZwgVnMEz4KwtcZ7aoAFDINUwR057fIP0bHB6biGsANENIDf0EkvsdH4/gIn0C
YuY2bYfGEU3/QcImvuna8X4O0a3NY+uJauV0J8GwfTfnaJHHzAKYAnAudG86f6LRG1Sr/FC1ATzi
N6SeqCOH/WtkozYfJV8LPav9PEOddQDSCzR90+dsEMK1EJL5hiZzFP7Rj1OdeAAox0ahI6wcYxyP
VW5cJ/MQYIRGBYZp9Y6mJzWgUwpQHs2EOijKlHb8Lcui0SMksV0tRv2jNjrU4cuSu0PSQXMkrp8p
yR56u/+IjNgvjWJn0ZS5YC8h/jBHvdcrOFrBu+e+l1heH9WeobTaK4z6XtfDK25PdVAoHgURLs61
kPFHrKFixrXICvQY6QT6HEB5NZ3p9mP2QvLpSzNYt8qevhQYFkfGaUAgo8Od7hUljpxy2xlRr3AU
b61d3VgRqkUJtOBbPBRAU7wRhYe5IPVnOcqXLoF5Gx01Px/sA2gOe6eFzulDx8vGsQExdADphNRB
zj5EjrSzQXG8mc1b0bQPNNeqmyixIL1Yo0RAEDDjP/4AVO8zeBpfmtEw9gkXx76snzJUW0A1WLbo
5E9HgPauAGk9sqG4Up26Znl8bQDmHZShqPxZL1J/7lEorRt+o0N6CmFG/KmQERoDKRCEpMbEajcC
daXz97Etn0eD/JBAMCAItlE3ar+NQ1mUR9U3uZ5gqs2K7Af80XngLhptPB1RMSnQsL9tCw30uY9E
Q+kXiBBEVxb5ngE7jeTjf7IQkWuXmAa6ryy/58b0iNbbZzBGwK8z83lkVnmXatUD18UrAjbiK4pe
lKorVCmnTKBtBTRvp1XyulDakTXQ7KYzCnOK2TcLr1KklUu9NHdDxNdgbGjvmwjtkBJtCTjP7gvJ
DEzARA08aJl8gQbXEd8XTdJYP8hijF008741UovxgLXMj1CXdiOrHt6tMAeMvczKqHBxYuHc/g73
vRoyGE20NBVBb9tS72z+agP1j3auo03RBkx6C8a+mjKomglgHVQooWcNzED+ZbCzgJTmhpWNkSC6
mjGYS9IwtoyA5Gg0DbH+2HX1Bs3DxlgGXc0XsMRIwT0LWHmFXnjIpTfNt8ADO1L+5d6s+afKUqMN
WwDsFpB3mC12tDryTQj81HLjs21sDlvNIspO1EnfAf1PkTop/pbT0UXKtnHWtqysZgwmkoSSLzMG
siPvwMxeKa29kcafkACd4P4Z++/cTFllFkfJEnN7BrJwxB0zcNCi/3H54rCt1aymjeKc1jhgKWaU
+zb3hiLsg0ki6YWyKBLzNs/3jMXVHnB57QA9w+EILHQOPKld3kwGL496GC8lZBT+8rSJd1lUVm6r
yQ7NM2Dwso4pV8oOPZIGKHoLTyv83WTuImv5o6XIgD5t+uu61vLrWbTNdWykw5XWAxMwJ3kbhJ0F
HI09MnQ0QyDToTx+f/kLbMyP/fxAJ/NJUYqePpSP8J2jEfDGfdUT1O+A3JRfeEP+8oSu/BQtATPO
BmyqlgKgzyyUYZ6garFh5ezdRjYjQN2Nh0Bf3e1iqIw6GUDh0s/3Vf0xI9nqLNSuUEW8/O02DK2n
h8oIGdMsMBI+CYxjQBccED1nlhWKG1eXLZ09pr+WtB4fsjW0B6mGQbikTTwugfdAA9WotI0FbZlZ
3W1U3FD6XVQlR6Y8M7MwX4FaCtvic94yw/57t/Wu1zAVgdVoyfQEbaBbKCj+0Ay1Nfu7ZWd1uTno
iVTC8K4bCXWK7jMdpZdFT5e3ZusQLD/i5AIhZ+2HnmAx3Qh17fY56krfIE9KPP+dndXdwbgFRS8S
pxqQ7DItHTv/OqC5Rpph4xBsLWj1xiNba2i38AWhFFIXN7kOxGvxMIrXv1vP6pHvtLRX+XJLJ/Qg
Z1YAkP41r44Gir6XDZ2NJk7uzsodYO6lTeuFc1afXkNeOxVQm5ctbJyz9RNvqLbUtQYWVPE9YciT
BToH1t/t//p1hxx3KWYb2xJak2ekr5X+gwAUl2xSc27sP1s5gRhsKihI4NbkXLoDimZD845Zc8eK
/4QyiP/amfUbXw8gG0BpG9EkCjkTR2Gp+VLre4J06O82aDkiJ3d0Rj2h0SiWlGaHMM7ctAQuJfr+
d0ZWjmCyYjIY7ULkPjxGKfiCrCfAXi7bODvKfvLFlr07WUg8p1QVORbSAKkRt8WxnlHNRq1uYg3e
hEDZdMMbbJ3tlTcoKcUEEJCFnll+G8mXsnrV/vbDrTxBFDUoykQwoUOFqVaVW5HvaWsGlz/d1kJW
biBGeQAdCGxPjzptQmwX2aTD4o0NWjbgtyHSXxu05h2JGDS6rAmuoBG3ERTtkF8rHSi0aeNEbzg1
YxXrj+lQp8jpwTYR82dtCPfVNPydwzFWfgCoJPTOlleaz/fN/EDjL5U8in7j1pyNP08+2CoWqBJW
lEaGEz1FrQucJGafPqfpY5zdke7H5ROwtTcrL8BCO527FqZYayPG/SiBjTPaB25shNQbJ81Y/v3J
Jc1LTqe2XM5ABRBBgQYLQFONLYLLy9kysyz3xIwO6BvQP1hOhn5m1WWeiZZQBB6Dy2a2vtrKAXST
Gls7w2p6+4WbHxgQxawRClzVVrS2ZWjlBhI03juyxB11g2IvQ1kT8x5Gdt2xjdx/68OtPEFF2ikP
I5QXSIMMxFZOgYJdE71c/m4bVtYsxo2Zplq2nLYajA8E42lRPzipfP87Kys/wKu0izS9xiFgpsvR
o7PTqw7TxH9nZeUKSvSqAX3A1gDN60gO0hQMAQ5DtOHUtj7Zyhd0eYN5whRHLcOfp/27AAPIpP6I
qOeXx+ErNwCEEIc0CRbTVfe9qN0JaCMgdjY+2YaD5staT25nM2SlOSz8ImqK4EEzlH8TCDf83b6s
XACH5MQ/MeEMpG8iUY2gXgd89WUrW0tZeQDaAkhExVKKMZ+b8DMbm41vdfbmM+B9Tcw3WFysDjFw
vMOULFTMgNNiJvYTBZ5H198NtvVqnj1gJ4ZW5zgnfBzyDoZaVM15aHozuQvrP8qiT6ysj/E8p6m5
kAtX4VPHMUmFcUFbxhu7srWW1TEGGgZCXQuFuT69jSUUakXvdJtO+ezes0UDEaKLJjFWJ0xWJkZe
alQE2DgCIaTdmIpsiE6c3/1fJlbHq5p6DcowuI8JB5dDcwDnpjPH36hebxyzs6HGyVpWDwxGxcUA
3BkCmh71LQ0azvOrNCYvbt9Q5wguXxp92eXfIsETa6tXBrLtSVnZIGRufD2QrjoknvQwaer91L39
kuwu2zt/HP79iuvnxlSdZkkTi5vQX6/AyNBB2KnstyQoNjZrTZyvGfqk04WRqY+B5gX8msoXG51Y
Gm7Rem5ZWt1VDOrqA9qHqJvrhq/GZ2J+MW0FyPe0cSx+8n9d2Cm+uq/KzuPUKnHGTb04GgAAh6QO
rFS7ScoYrIvhexo2u7y0XjDdv1Wc2Frl6hY35jyWMUb0obgSo4SIYSPxwYxnnmwpcm0ZWr1HbRWG
BWlxPkA362IKPM9CJ7buyv7h787h8jtO3r0MqMsQVXT00noLA6OdZ02l1wDQddnM1nJWToNVquvS
n4zTA5RWxnvAEFyKvmRs1t5lS1sXa+U1in7mzFzKIVCkcKX50aClHjcbYdzWclbOIgvBPKQtJP6K
Pc+YuJ/FbQrukxnNx8urWf7QhbNuriihO3NQscERYlkDBXMEPWRE+n3BdrUAvUbaItoa7N5HY/vv
PqO5euMtSGjzBmN+aLhB8gkz6nwZFgPF0uX1bezWWvawAseompeSUoTZlq4ljtIxJ/FH9Fe/fLu5
8hhj2VVtvLyKUw+9w/E1qUOvN44JOr+Xl7NxLn5yVp3cpmSsGMQBkaoA9u3GTefI9MEKMYbT/t3z
Ya7cQ5dUzWxRGKpABVyjXT6D8rxtPl9ezkY0Ya6cA7BpQ1sNaDYJ4BhannkG4N2XTWw88ubKMeSk
y6YhB/U051+M/q7O3yO67+QypPhnYeu/T6658gyoxo+98TPE72q3ib8C9AA67adWbUmVbK1p5R3i
RlYGyGlA6wYSzhHz+2AYcZJ6Ao7uftJfLn/AjRtkrTwEUEt5rxbJklk7GDIGAgQ0GFL5f2dl5Q6S
ltupQXGDwuEDYzUug5U2/ctHz6L/fYykWUSGWcGKBtx79mJDEafRbiKQqlxezcY1tdb+YMBbxAe8
EVEFX3Cwmh+J8UAxXHDZzNbWLNfrxBsYZqGoyOG8ywX0Y97G4Dmoko2naOOw/SayHFmJTZf3zpKP
AA/W+RwM4lGOC0D68fJ6tkyt3EE8qDRmy2crAY2I1G0YfZ9BZTNMGOv6I61GCP38v0zGWjsGm6gB
9Hc4Cxw8HmUWSFE5ifb98pK2TsLKJ1Qy0aiqYWVIQ6AG9nROljFvYI03ONy38ou1RLyMiWwJiDc8
cuBBfTXcxr7mVp6ijrarXemD4v/y0paffiF0ECvHUKagBaESBo3ohk3SGce7UTCnrJ5icLYBIre/
bG/jU66rAikIE2m9uIi2vOtRczIxrR2ad8WWWsGWnZWTADUG5F3AL+F1GFLQk48IQ35DJ1wxbJGa
btxfsXITs4HRr3bp3hglpiIx/TqYP6I/IoJlpoDCIrNRoF+dwN5gfVpxGNFUg2DrRmGkde4sV6aW
e3mDzl/fX5ZWzxJo53qjBgTai+MbsHk4fdeCtOvLkL4g3v8jD/uvrTXUIowsNodLegsyEreqr6HV
5kILWmp/VIP89fnWSIu6rfRsXi5wCMwA5tJQuAfelL5c/nRnw3BuEFNAXx48LStnNFYqrTOweHrM
bP0GtHhw6GBUxsQGZokLtI8hyLtxfc8e8xOTq3OhF1NhdQ1iL5s/TtltRRMvEo9NO27s1NlDfmJn
dSrAqcS4KWEHLM6OveAlk8eFUePyB9xYzdoZpUMkzWzhBwazE0YCrltT3yXFW1UL/7Khs17v13LW
XqhoSozWhgvi0TCRt4BdLHuwGKYbGSh39iUowy7b2/h8YuWN5j4t/gm/BuN9pszh9ccmlODnbfnN
lZ8sauWImAQVAl8quuSACXGNvTLIMOTcRLXdo34SYKTVH/GPGPCf8Y7I7guEJyI39YCM3XAiPy/U
pd+yCmoaMGDRdmqgGyTiO9IqdyDlrmrRBs5tjGoRU380aL6fk/kxrbovphgDALA/yqEtPVsHmD+q
MN9R7cB2ez006c4YyqdS5eiGiY1Lu3Xmlq07Cb/UJEhkLyjbDHQeNM8cvUaJQz2DzWvjEPzkiL/0
UZafcmpKhyQ3TWIAFirIMSf2vG8wZmv3DNMgIC9apnLUnA5u1rbeXMfXAtRuGxujb53ElY/SSJKC
GSzCu1g74c50bRDFiRwziJ7m5j+sXe6DntAjsttDt/5vja+8lWhtVRktHuXsqpl9Mn7I/HPuAczv
gq0OhJwT96kDlk1v0/Jywdaf3rTBLcPgqGy6VimZwNQwq6wg0C6aA+rHPmIcetX6RkD2zZt6u3zd
f6rT/G5OMIjFEtvCa/DfnW6EpgOnFs7e4OqB4YL6Ujkg6HONQAXL1m982OU2rc1ZOtUpMwi07Nfu
DAuPiwk5hEc74VmZ7hvhhlbSuaft1MLKgRX63BlpZs+ekg94BjAvVOGeLnIYpniMQd2DsHVjUWeP
6qlN9t+PaIlejrzRZuxZtO/vipsJc6CZQ4Lcn/agT/6R7PKbrU95zh2cGl05rsI0W0xTNhjuSwY3
IbNvlhzs5AxDgLm/cUqWBfy+bRg6wJnECNFaU4JgLAIvdUSgKqwHPEDy4ll+dP3PMbHutWDD3rlL
APgs8ISmRTlbHxMLU8GtbXIwKXq9ByF4kCy74GP2QBx17FDl2NrAc9/y1N7q0KSmKHpSwJ6xm155
UAb6Pryv900wBJjZOvQ7ech2bCsk+j2HQgQG1iIbJOmcYTJrdflamuhlTUCU1fgQlXRjXz7Zjxjk
/3n7TIxxbqzzt9u3sreKjYY2Am+PxDRxWCY7veJ3kw1ZrMt795vbXmxYujC5rgtG10cFTCLJWOpg
25Nx/5JjQNWHmDv4ExCdb1j6KUP1n1P50xTyDIuY3BbrYisGq+wORJwTwgiKM6JAm2dC67p1DNtZ
/FeYuFoR/J87XSurq8vep7RSoJiePD58aha+7ehYSeld/opnd8r6tbTV5QZObLLzxUgamuAQzIKi
vbps4bfAcrWMVTRh4iEnaQ8LMb3T7Xe89SO4O23wVOChL9qtG721oOUGnkQUZZiBvr9cjt5nscNc
023lyiB20Z9BnAd12HzzsOu/5YerFa4CCBDITyXSwxFeub0GS073WFhu5ml+6wwe+Dk88A41Xnis
d1tH5Pf4aWV6fbEbMiqUDkZvcntv9nQnOtCrJWTJd3xjH7c+7OpOR+D/ECGFKR1UXYoPR4AcNtyG
/pt7XJYjqG4BDG8Luh6IqlUm2JzgToO4xwdVlGdGV5BexxyR1/qzX5YuiJctuOhNid+zqzuxvFod
7VO9NjAS4FWF+dnG1F6TbM2Und+sXzbW8OmkigDFiH6urvemD7YXVwZOyPDcbh+M3x62/37JNYp6
kpaKoXw44ksSt33Okep0eGLgwpzS5RtAwI1tWyOpo3kRFCnw8QZeSjedq099o4GEogITIPhvLvuT
34Og1dJWfjExxliT9s+lCQ7uSZDegQ7VdpS/hM29H4MwJXJB4rl5SOjZU2JTQxDb1Bmjq+dbdjHo
YSs8BKCM0++sDrPJQXgT34rBCx8EP2ZX9ZXxM3GIrxWSJ4x7l8q3kv3oczcNtnL2sydq+S0IpxnC
XL46tX1og9ot7fB7dtG+OBRu6rKd3GcHkLNvPILn9liAW8kUFocm37qvSQwy9ZJXE1qBJQgiugh0
nTkDYymfCm/CW7zlC86dYLGE7wYiM7y5K9fWQBIFRTfolTe+Oe+jfbPTfMwu/iD4po/tzto4Vuec
OD4i4D8m2LPZumVXiyzkGcX6Wtr6dQGedyGB0C615ziv9GCK5Easu+zNOqgAeQyhhC/lvjWCmidF
LZQqQCU2ZDdVBIYMbZ4P0FS7LRsCOlLmMUv/gtnhfOPLnl3pieF1S0rTu87WtdETYHd6rcyod3kz
f1iVrl0ZFYsOlWaQja+7tdjVxbH6xhzNFq6PHJadTHdsB/qw/dZ7eC4mFJwIm2KkkvN1r0CBtqu3
8uXMqOmVJuwqmkFwlFliYzlnL8MvO+uq3FyFsmEagdSOjQ513BQfPGfvIkohuKiK3YbDWxzabyfl
xNpqw0g7l5Ft4uNNeBUNV4csT6D5YOPz4eZGUPE77P2yyXN+7uQ7rotzkoxJXUH5ChQz8YsQQFhh
9udPkgQBaD0Vho3nfo1PBUrNyHiZQAepiHZ8Kh/ylmxlPueCz1Mbq+Cz0bO4r6YJDMGwBFJzcShB
KhBysm+LCKrq/Q4SShs4v7PZ1qnR5fSchKBWRjCaqUX/eOUYubIvvPKH7oKLA/wbiEC30sqzt+vk
S64CULsaDHC14kU0dvUVBIj+P2/Xz5bK7wfx146tXHKa8FqFE56/+evkm0gj2yOaO+Xd7Gg+96HK
Av58OGYzdOMny7t8JDe/6vIRTr7qwNScEYGtBE9DMPnMi321s90mWMLd+kZu7eLZ9+fXR10jiOyO
mho4P5ecufow/HH/FSx7X8GC6kabgcXZ+2ZCpoYYTIC6Z7W2grMKPOZwyZGACK1ZQ+Vi6yacdVn/
mrDIqqsZhkYChnKY6EP5UfC+B19KdRg0bKBuGBuTB2efmBNjK4819Z1kJYUxlUCGTRZBmhoRsA/J
O1W6uxBXbxyOyx/QIqv3xWRmwnk1gL7MA731j27XRYcU9Q0atLuucWMMpu+2TuTZx+ZkkYvbPjmQ
2LCsxMdEYttMICMGEWsFxl582I21be3csvYTO0YvjMguULxJrtqrhZOio4On721/dAHUA9U+mJe4
4WKI363BAe7+0aN6ss6VDwUxCG1nkKN5AupFlQZ+bPDtdRspxPnrfWJl5TS7vKjAYYIdNG/moH4G
zN8DdAqscA7DsrTN+vfW7q18Zg+FNTCRwklPRmC3Tzx7YtPh8s5tbdzKXUI/oa+j5VDOFJxyw/cy
u1UYNW37DVe1ZWflPfLJ0kA9w0eMmVvHYTTdJHqu69pVqgkur+j3Kj5yL2EKYlEmuGX8TEhOzmJK
jEGakzV6sr7CZXsug8iHGl0a8MkJHdy1/YbBs7GPhS6FwYBp0Y3V2uxG8RoK8YsXZsH4nPqFgb6M
D/4k1N0sKC6iXPr8dzbXEHMCAtrStmATPSf+KN+h++qku8bDTOjsQzTL2+JXOJvSil+rXKPNiS0S
kkioii3Zeh++WEGxM9EcMZt9qTzd5cC5oKy5ZffsHTgxu/KaGBDCi1TgZjdZ/UST+zoHzaZ42Pic
Zx9SoQuIkwt0YuyVn5R9HrLYwvHsAxbknn4MPdsFj/aVsbe9ccOPnF3SibGVs4T2XVSaEq821EnF
rYGz6qixqPd2V7I/istPbK0coyB5AgZC3O9/quqZB5LK0Is1Z3HMSwlObfWczq+OU04pN5DkrJxW
qJuRoZs4mWH3UQP0i4FYMFNrWy/O+R37ZWbluMK66zQKdlBka9m34iA95RrO7MbvkHrYjH3Olk+F
+GVtdcXzoRCT6lA9klmwFDEbl+3lk3Jbp/8xeGZQXS+3Tvpbp58ty/gtnP1leB3hgcei6kIdty7n
PN4T8ExeDWZHbnWrMa/6EgR3UC59Jp3ZudpgxoehB6Iunop0D8m+Dy0c2tvhf0m7ria5bWb7i1hF
EmB6ZRhyZjZptUHSC8tKzDnz19+D1WcvF0sPZN0Hl10ll3oAAt2N7tPnNOpjtkb3OAiWTZZKvylb
KB5N0KKzw6KG2p+Uyhha1amjlYbio3/9hPwvA18fiDkrU5McvZcgNKUk35JFio80IxCPqZoffUoL
L+4qKKjMqnyKawX6j9mgBJo2yIJAte/WTTh2VnM1dB4MNFO4gqrDrZmRWWtXa6DJTnS1HAjaihoA
SAIPuxuwNuY4vwNSOgR7E36ntR7ruAElL8WkugZOd+Jedj67iaiFNjCUU1W0briT3KwRMfJQB0du
Y8U2SIvcaa1RVa6vIEp1GAf98bK9/TTG0jBCphg6JXyZzJRQ3jbA8s98QmLnkLE8JicL7Qe1C6AZ
+BuV6/2PtzHJ7abVQ3cBk8qzS26t2yRQAnZbG+iOuKCIdURZ7+6321jjvfmaKmDNNFH6kL5E3V0C
cval+RzmgpzmX1aFTjCo9FCVUzk7WtWqhVzDB7HSJjgv04Ppgsbejs+QVxEDMd5DhZDZWDI0Vdlh
UWSLc+YFdKwbzOSyoI8iCzmF1/iXx9op0iNGwcGrBNnHQ/GgOQl6ZDbamaKd3XPu21/Adn6TW3Xg
sVfbAZfQGovK6VLlNoVabryoornNl73jHd/WEh9GkmIluYlbQf3Qh3L1NQhh9bv6GVJYPsvoJKf1
rFMZ2aOfHYZzA1lq10jtWBRA9xwwoEvoTMtU05FrvF0xYK/LnFV40nceFA79+VDcg+gFsJvpTv7Y
e7KrnyV3cEpfVMzevaZby9wDdZ7B+g3VbpziKwwt6l7mxQfWO2hiH/ph7vTf8SjseG2Wyl3SbtWq
rIRYsCstg3EVorjmSdXUCjApu7fGUnBnUKknqsUzzYAmwUglggSB+tNTjSwScGJb+ami6RMJ09Y9
V7A1xuVaBqaoTJ3iyihWtVzHoP9U1g8jBmqCca0FIWO31YH1EE1DsVx/9/LoskaVKCuRmCQOGr07
FT4pofswfK3C2AkjAhp8b4pVRr4bXHbqu+vcmOa/Xb5q+VIgz+vBxp5lfiNDq4HJMQiqJrvXYWOH
c3lGBBCtAo0LxCcDWBRzGk/gJYcYKyUTvqLcqgQS4pJ0wLxmLzg57Fu9cwkb29y3HNO+neUc39Ko
PpsGSNiFk4z/8gXZ6Du6OdTgBy6Ayp2UUYdHRyEj9LUgPD5Tu7wRt3LeD7qyy0ZeLXGedGySCTks
YpQBvmQ/NMw8QOajQQdJIw4ysuLKmhOoqhXjvEJbGblaX7ShIKna3VG0dwBjIjpR+P6OucQh6CRw
4y2l+KDQ6q6HiPDlg7mbOgPAp+tALkEH4uVduQkZ4ZhCLp31IXrX9FcXXsyNQxezjUUUYKzS+tIc
kQP4MaT2woCISoq7z9ateW6fa8vMu5jF6GKxWem5PED1J/W+LXid977lSle1sOq2/3E3a+aCl7ES
SBGODZ4LOEWs51k4w6HGMRLVvfY/IIQ+LHxBpI5cRmB1eVG3K3wp2jqOlP/IovQg+H67noW+muA2
MCSYc4IEOAuA4My/Ht0oyA8I/kwLowK+CEDlq9bX+ltR72XX1WwMc5sIeZzCGCCL4uKefs6mQ96k
XxYThVKQ9roypKS0TOBgdkFU1sYk+0mbs9pDx6dsM1xKhu1AtVRF0E0ifD1I5fqKN0iuOKv7l8Py
usHc29Lsy34yJRwWpbLMz/AJ5gG89CD6UwyomilRAeHUzKqPmLlIvXmR1hu1mpufgs+8c5IAsaIm
4j/isqpxn3lW0zpK1ZYtvXliHZroA0tm6yf0S5BOLmfR03YPSPPGIvd9wzifMllGnZiRMkxfqnup
PareGoAJBDpSg5+vHrr2QflNdGn2fAIsm8BIwAUbSETefuZM1uPcqAtWrY6CAi2aGfCM1psBY0Yu
iRrW/Tr5Sm23oh7ATvr8xjAXpSmeQYY5RHD68/PafYzwyJ7Tp8tfkh2Xd1Hy9QxbXMJK4oEYWd6x
9KqHt+uDFnBpjN0KEo799FQjlgEklKIjM367iTM0Nsqe4noysHQCgVhnDiDtAuYEz/jJKkuLyCHs
7J4O0O0/FrnPNuklFEcbpOKmrC4gkK8VTw2p30TQIb+8h/t5wMYU96FSvMBk9VeOmt8V3hh8y47q
gQbRQbSovWvwZlVcRgW52nLMVbzG4/C6PtaHY+VYjjzYdnYsC9fEqEfqiQGBO3uJkTRiGAjLUHLn
o7IiQ99ysejkFqaGbpQ6VC60EZejVWJW//JmsnvMHUhDR7qP8oYJCA7fODQTUlkG9HwgqZ3NKKKY
4KYnI4W6KchsnulYh+eGpIl/2eqeWzXwJNdVyzQUBU3Lt+ezXTPaGTSBrl9zPdB1ura081ypkA3p
oKyqmsEId5OlUNRKHIFpdjr4FQMeCOoGVF4N3Pi3ptVmhQ4ZlFdwBeM7kAIF9TOjmomD+DQFoif5
3nvK2FrjghZGJGlY/7JW3JSHORhPqxOiB1z/RiVn79xsjXHBClU/UloDllZA6ShfriBCHHajJ9hA
9m0ubCDvw3IN6n2kf9nA6YktibqdO7jQdbUxTHsUhaK92LdZlMU5FnQvrRXZ9uS26t2cJ8ikMkPE
QcbiJ78ktM1lPHnZIKjBnYk+0fWsSqLJBW3ohzZtbDN/kAo9gIaR4PjtrWZriTsPoB2t15hZShdw
Ac2foigXfJ+9Q4BEAUMHisVGJrn9gsQJVPJ6aXShYwiJnO4xG6wTGG3+++vkTYLAmZH7rhgZEYab
TdmdDPnJMq4FJvbgIm9scI7eggsyLR02qGZjzJMVeaqT6mFUJmCafwC5HaBlY68/ss+ZED2/F2be
WOd8VKwAJaqPSERYvslg+9GpPFdHlvY0gni9e/42+R07NZvU1pISg0JnaXY1hDZISOdBJS1XfRZ9
gBKKiPhj1ydts0l2grbWSoCws4ygNVI7MkofKNkxhDvEfGYkdb+RRO+53G1Kx+0kxvxjXVWRWaVH
SDf1NrMGIWPbDBqIcYnx9HseamuP2862QtPc1HPYuyqeoqAE2C2ZnP4E2ZVD7ZPP2VeBS9y91Zuc
ldtRvVDHdWlhkGXLaJ8fMHsday9gYgY+iD7Wo3Cqav92oClqUiBONYsvhyRyula6iV2VT8vqxE73
WN82jzS1ddf8CHFR6GifIMD6MbpdP4O/8/KSdxJZAy9aII5QSqOEch4zTaE1b4W4mvIpCdagDZYD
21thhXf3U27scP4SymotdIGQMLNLWN2zS6hh8Mjy2xtWmFg/X14W+9nvAsHGHBdBARbQh0ZB5rU2
1fo9SXTrpptl6mW9RSHuFBZ/rXW1OpeN/suX/GczebxAWVDwuS765FYxdQxtDeorlLOdxrc8o8YM
iKKCix0Cyj/M4la/ZS+h2ukELkjwQXkEgdTqVVgAbfXyMiFBH0yH4dj6IjN7bRLDRNEXr1j8C1xW
b50PVSCkmC+4KuyDsl5tD3H7BrTc4A94ms/FKT5kDnpCxVGFo030xB2E7lbdjZEAjKomugYMGvL2
R9SpUmpSh6vTednNepXptoYRbycJNJxlege9zYA9lTBF2DiMCP+hwfMi/tCdo4Ook7B34tBKAQsm
pkx1hS8SNf089pAuhOsHwYHBaACsWf0CjPynJE8ju14aEUPE3uPQ2JrkqglQqVRkMMIBTwFGONUu
bnDUMOMkH9sF3LuMFcU3RJjxfzEK1lKVQo7RevemoTkkuVOQKPTY6PS77gCS/yNB5Sb81DtLUIhK
m3su2VJAxAmgOvq2/HkeKZLuNMILOK8/U2DOaK8LXODuIwYnGcMcGErGs5bzTVAarFs9rFAw6I3+
Z10N8aGeYGoudXqma9sGbaePrhmG2X2zQpmyHf47hSqVUQ9//Q2cw2rHCcqHE44P/ifXysbbqZrP
gF49XnZRu9cW3RMVfXBDA4qKS/dyUsUlKWU82IgDJfAhBlHnZLrA46Bk27htbpvxfYEeH7T27AnU
REyf18EwBIBHokfV/o/R8FxF6AGsy+Liez2Teihq+JCVPGZa50XlfBvrvSONsUeq4dPUPzEhTDm8
VSAOm3bJuanapyGEgumqgBzgQxTmfgw5Nqk4teuny1u1f9I3v47zcAtAndgElAyZh6vvIIIayHff
qmN8xvCg/5/VLtgB2FjjLrMZ9a0Efza5Pemys5TO0D8HQx30XcGRMsqxIijD7t6rjT0u8K8ydDSU
Coc+QoXAi6c0v9abxby6vIkiK9zVwoo0uVHgoPVcD+b0mMyiKbCXUSs+1G83jrs5iHVUGlj6lJkO
huCvW7cebTbBXTl6CslOoEcpBuPDMzo+HyQ/9+rr6CA6ymwd//4j0MZ+G4iqVVv1oo5xVgbFAzon
8dcyPGB+BhSTk4ajCp6qaBb1XfbC3+vSqcxfZmvJhmlh4U++VdNvAH1C2UvkHVXB0tifb14Zawkp
azms0bA+l4x061Q48rE4Eqc+QX5SkEKJ9pEL6LmS1Ji+Qt42DBiBr4bAWqBEPCzQuaxv6hl3MCQ/
Lh9R0SZyTqgMK5TIJWzighiqajcm1IbASXTZyOV7gEjGbaJipHPBDikF0S5qYQMVScuIlsH5j3Ac
VX0tMtxnpb4KR+Pzshi3U6n+vy40fNbbhcRRqJLVwELIepMbH/Llw+WNEi2DcxgxKJ2zmLCN6lUn
ZqhG0HMaIue31y/deFvUS98uowstIBYmmDGv6Wm6zw+hu/r6d81jT8v1EWLSbnvQjrp3eXWCY/CS
iWzuUqg3TddqMGvoIHwHlWoupgYRXCG+bhRLYM6ANjy+0Mf1U/eU3o3H/lYJYjf8Tha3OqIeodu9
02NYAKj64+UFCj7fS8lis8BVjxowl2GBbfxI8oe+/pZkAnCEaA85F5GskkVLVoQoC6g3N4vzGwgF
9ndccOcvLczNMppRJ0XETiEwYKazuqUbgTfYjnzWSDfPKUgE3Msb9y/ZBsH4J1gsFIP3EJSUtdlI
EGbHlBFag52/PptoDaqfJF8NykeRvd3nCnhO/jbHuQuijDRS1HlyrWT+QcuicEAi/KmYmgU3btav
tKgRnP1/uXOvJjnXoUWhkWQasj1E6CuI1HvlAY2Bu8zJ7fhGPahAKdZ+6P1R6QEdrX+WyrkUcJjT
qWjYgaGTI2mqvbSPRAWREsRiMfTnKH1+zOvBn0EQPtXmUdZVJ5M+X/6+bD+5E2XKCoBf6JXgfcij
CtUSKbARhpNrhJOzkOc0+jhICzTuD5ft7NUg8IRRNc3SwOkkG1xOMFo57aUZWevfRDbjeLdQMCck
/nxK73tHDhgWFML39XQtmp3euf5vjHO5AplaSR91CeFb/TABWmveVN2zYIFsAe92EhBeBj1F9ZMn
r8+MJmyKGfkIuTV9+To6ybeGHzkUpFyibGTvZYj1vNpivmjjB4oVcptjClv5VehP/hz0J8uvMVQv
Gtx8kei8tCq2sxtLQ7tUTVfikLLrb3yiT8ZzdIogjm1Pn/Agu3t5dHyZAvlDFQgnHFl2esk47wzk
GpqBJc4M9dEhdZITxnB94v1GGXDHeb/ZUM4HAA2v4ZtiQxc0me7yO4byBMQesOgB7GbwAIkQnCgy
yV3/vgdjUFHCsY5Qjzp1vYVqdR2L6iL7J//1pHAJRapDDT0KcfKr9Xapryr5rq8Fqde/XO1/bPBj
Cl3cNoOV4oykR+nT/DD5w3V1PZ7z5/ysfcgeuof5Rn/Off2RCvnGdgIiqiM62FjgU8CPxR3PJFVM
KLTjddp5JqDChRd5WmRrnoX3lPrVEobD3Y8GEAJqAgCOWjzuQZXTEkw6aG3ImeKBiMmPLFHBbq8v
hDW92uA8ZTlOKzRZUfo2rxXw3q0BRm3lj4avIgyJd3DnGfXGGucaVRSPoHQPa/+jvYM2SvSogPyg
OOTXleBxvxttNkvjciQ0hjJkLzBWxfX1ktXB1LbX7ezFYfhw2R2LPhT7843fsoDuVKoIHyrXE9tM
fuRT5Vy2sHuzNmvhjt5QzpmiRhq6XNmCUfNVBSOHolv2kM2jgGJ6Jyl68404P6hH02AZORZTWBbm
fvIjrZKzFUMwTZ+nY0K6/54tA6yho7cLGDOmRLilQdMjz4qInUA58/rsi1UNfrmKHju7G7ixwq0q
KSZpliTcXQMkotIZ71uNfrz8jfaKMG9Wwvl1STIHjF1jJRgQDgxauqp5rcf1zyzuHTMcbtXyuz7d
ls1HCQyrIHxyluQk5Z09a/hPyN0siYyp4jIwO7iVpV0/K4DhKcPkXv6deznom9/JBYMQpHsStD0B
QhgcSFQm98ONHqFqHnn02Ljpjfaz+17fmwAlCrFcu3dSA/afgdcx6sC5m2pJizl++Qyz5gIA5Cgl
6HP01TaoaJW7X3xjivM1dasQvehefM3kxTVKug7zb2wcKAXL7F+qu/4QM2ftWtVRQlcwsoVKNre3
Sj5CkUlGO4KMaHatae5FaowuuJCGe29sBdiLV0tcsE0GyMdMBkVIrwbXjHVbWiw30wZPK2Uv7Ct7
7guvqdKHicpeVjxbWWVjyMNLDYxkomQc0vA2iQ9drtnAVIG7qXWm8WoMv2dEyGS26/dffyuPsikU
tamyEdBo6usnyU6/RV7mjA4K8BHGpEUJ+K473ljjDlm01qURs50ZjMbr5wG0sX8JrhD7K94lixsT
3OFC76sN6xUL0uzRVa4Yh0+OmdD4rAZCWqvdtAOEnBj70qiBCc230aUgI1gfMxSpVT+5MQ4rGE1G
Z33hu/nDkTZMtMtA0WP6EUgGzh/nZVsXcQb4hppCaDp8kVeKewreOQ2064Bn6qLN3I04G4ucb87T
LKqmHt00zf6EqpBqg/LXKa5n2/KUDyubNEtsSIAFvWi090UJ5N1n3FjmPLY5DrlMctQLiV5nePOr
1nUa5apf6735CaF1sXVjlm6moYmO0PUE3kOZ1bPRxd/bdI28KIc8WWPOysm0It3rtaIPqtL8qGDq
+pAWluLXSYy5scGMb2t1Akavy3/ESizfZWT8Es5tZY8aqW2qLtJBXefFyZouc0lslq5GISIc172h
HOoabVtqLbo/lBLeBjErqIdopYJoLnHb0oqdaBh1R1+J7E8L7Zy8JY9TPDw2Orh+1cL4GKflfJim
rDj2bfglz1PTkZuycaa46yDJY+AtIrUQ9+yBrigm1QnDcbCzuoPgvNSCC1xd+/hH2sxf6y7uT2VH
SGKPBJLqmmSgvx1lxmQTqCPltrZOWuKoMfSyWiv7S2pK9SC4fLveZPPVOB8Lba6o7OsZfYbTekgC
NlG6+uTE4Kvisa5dh87YYpF/o9v7jkSLtt1IG7ychto8aVYXSHN6gpCIIAtiv/n9STTwqEAOpFr8
LHs7dd28QvfClWLjgI4gCOc15P1V7MTl5Kz6Otg9qbzLO7kbjZGc/m2U20iE56wsVA1dI6k7RdF0
UML+GY+4Ewa8BVnl/ja+muKi1VAuNJw1OLGkyDxZxqFbS1vC0P7lFe26/tcV8a/DXJk6Lc7xtB5D
RN/562wJtmy/GrKxwAWXYS2kMdQwyKTZk8fGmQ2Uyxm4RMQwulcMhSP+Z8t4nl2JTIPUgHwMoz3l
UT8Rxo98Zmiz0VvAByBkF9n9REhagGEGnhjZ2ds4A+xGYloxQAYG1DjrvxYKFQyR7rfIBnfi8qku
QFKMYw60eG/jHXOoSfZogExVcBBEhrjz1g1DY+oLAnQ1/dXKmOAL/WX6fvmw7X+h1x3jKUyjFWos
8IwvFXLguVhzPHzo7eooX/WsOy6yt1ui2tjjzl6Z63GVy1gU6PGBv4bqAXKO6dj/EbAJvNj/nAWe
w7RaE0lbW5y9/Kp8yILuS/6tu5budXdAk4hVqjRnblCrkm25dqWjqIPCvs47b7gxzz3d5VQFYb2C
hRoh/hl1OzMXrx8ieyogqoS5mQRTfWOYupc/6B4WA8sGyAYM78QCLf7bKxCqlWyGJa4A1JVUFzwJ
V5b9BVm0H52km8SRD6093CoOSDcRGZM/aaC/Mc8O9aaOoAwF2CzYDUzbBwjQ2BLFhMYSDH1gRRiN
6oSgn93UcrNeLvOSwH4x1swrI9rPYJhXHlLAS83Sng70kHwSr3APrvtmiZyTsWraUIktkeFJhhuW
OE+H5tjaxSES6knsxjdgZynBSYYv5Y5Rt4TKmoaoFTbEXI6qUapu3C3Zd1KNyt06VLFonGDf67wa
5M4PMkF9zmqsLo9Lt1VCSPWBwyj9A7JUbOKrGe6cLCSu69VAAsSmygZ/DIjfHf+IP/SNGe50hFJK
q07Faor0WdU+VuF1XghqdKIN446DqcY6oFjwM1BG8ouCXFvtCsHfL5fvtcgKF3UqKwzrmMF8dPKg
1c9DdhXJXy+bYF/2vcd6/SRcvCHm1M9Kgk9SjIibRVcndhotgt36l4DzjxWeabVkaVSh/w9ADB7r
l4BDEXD6GwbHEgGId5PS13P2Tg+CLq2yvNCNEckrO9ApJ7oNYiC7Uz/X9exYVSkI28IVqm9doAoM
URm1L29BgA1/MmRl+J0hK5sHBqEVD43vrpFxUbA2oU517i7V8hgrdMHZYEPHTGumW0entyHz47R2
74U2GyIYJRtjx0Z7WkS6DfsL3tjnLtmsT1k9hHhu/8KEsyY7uf+VQ/wOJvwFx/nuoGLyGDkeZeUE
7saVbdTqpAU8G5obnvmk9AEoUu3Bq250Zz5A+awAuWfiFMfsTnMA4j31EIAifnYnrU7fOn/G2v8y
r48RWYsoGi89OqWg36wyjKY0sVMfCy88LiWKQ/KhcvMvIsg2Wx6/fEYO8LcxLoVC57sfcjwe3Vmr
PQv0m3NL7ET5hjzbbhpFkFDseYWtNe40N+j1S2GJpfVSd2gIlHxlmotS3d0jtLXChTmpa4tMUYAp
yI9JUAJt7o84v6juHdkIjHRMRXWTvfRsa5ALc3Oi0TmvsCxEcuMmUpPkNIDO1DEiY7kydf2ZAKsJ
tmTgoCk1LYGr3c0hKONIVsFRhEorhzOUlCopRimeXEkPLBuSQx/AM+cspj97vVP7ogb43kekePrr
JoREIcLD3RjZLKKhyzDl1mXUoaP+BJ3A+8vRYy9R2ZrgAhSRx7nKVJgwwBw56J9jw/St6ussCTO+
3cUQisSOahpmi7k4FSWJ0lcjW4y3/Fy80p2q+9BlVf8Wc5xF8SF3cufy4vaiLz4z5raJhrIij/og
UiiXKuho3Trvnqv5kNfKB0NEqLDnxrdGODeKihAg1EmLLpJC/LK5HaTvI6Asa7YeUKFyxro6/v9W
xZ0KtbJyEyp5bJLzO82fQuUqFhHDCS82F5vCFOOpFSRcEBtABTi+uObuGxu57R36FWRQ9uU1CQ1y
u5g1htGoHQwyDkcofHqR7tRBD/orBksagnAVWRT5Y24baRhPUESCRYbUiVa7eWKHMj/0MUARPwxE
AQN0NYGY8Va4Vu7O6QlNjGZ92VzGI5956zkGyUhxJfkFaL4kEXBBFUQe7ual7ZqWYfQygZncgPYf
0Gxyj5KbN17/xtSgwEXzmWIlx5G5hhhxwJzpepNgwmEIP45G7yXgVGH0rUnToXN0tvQzrW7nerEX
BjwRo4cEy+ZzSE2bCQkHbDP1yWGM7cbpg+bT6oDFEj1/ZRIdqD1vs4lN78j6Sy3OYsYuQv2hcSje
7pmTTeCOmSCDkrn5Ix7SrpDnY+8hvbXKheC1kuuoMLHdwLUtdgquZoAXJSdxcrBT/N7G7nnyrUku
CNdjo0OFAOdJRmlweaIgFzl+S58sHzM7j+LGpui+8LNdWZShSUOAj2K+ITx1znyuz9S2/DRgbw9V
UDAWLY9zRRDskUg0AAQfttVjZ3a3NdUzQWTaG53bpp58MozcbzHidn3JJAjt7MarX/Lw5r76S7Kx
xCC6Uj+zXHR5SO+Nxams2y69Uhz2KBBxA+yFsO0H5RySpmQrxHZwU3IC4LWugpYndoxYAUYRE5JF
446JYI93M6mtSc4nlWXbVABL/mKPYicoP5d4+CCLgi6D5gqii+CT8l3gKUuTeGUd+Qq9Uu0+H05Q
OvVYAahEiykbf7mgP4JRbRbJT3uNpjGqNRug1vUD2n22jgFjwcoE199iTnBTuJulQh7XHibYIzL9
lh8S37jWPPTkgVtWQ0cUqPedHJhAwYygW6ANeGtvNDC9Fme4HFqIrv5QZzcQ9jzSoSr+bGUmEIkW
lcHfwqUgJu2NcbIAPHrh5NLtSL0d4xsWQhjZzwQNMnHdaY8cC9fy1Si3PJXkFfJU+HDWXac/X6ia
UtvCczT6zhCZWipkpNzPQ15NcnkIiacEGCeUAeK6+lRK5LoZ6nMXDmfZmhab1Fp+uHxm9i/Dq0Hu
ts/zSpqoYQbz5qxlkoP3h+jjiWxw13uNSZH3MY4JI1I3yJWkQEvj0IBMfTmober+0hIQvZf2D+c/
K+NTj8IISdTMCEwgWLbn5vswBF32cHn3REeETyuKNk0hMogjgtHMB1YErR4lFA2SB0YiVvvSUQRO
3vXOmEoAnlwBjoywvd5c8SGkVUkYoVYyP1SK5ud1FbTVk5zRq1g9T6HuC1a461M2Brmbt+p530gx
VtiiETEeGVkAi7fVkXi/E293v9rGHHfnQEa5RjqbmOlRGq9OGahgRVOKu8dRwSNaBmmpJvOTetIa
1X2kwkta/WwDTuGAckGwayITnCNuyaCMqYTqlhKFiz+05DyBHVRA5fJevByuEE3SfxbCPt3mLNTm
YNYAjKA1FdvVk7rY3dMKJvjoyfo0+ai+OLhnq0fdOgvIB1aUEDdSRAvljqOiNKVRsndTNN63SDmp
9ifPdkVVgXoAYyeY17jztyyR1kcVenBqHpJDI5dXcVnfjeY8uIKTzmpu72pyG0vc0dNyo8u77KWd
seAlBlAkWBCVk+LJZ1H5b4+QD3xCr6vi/HynQYNEeZFvue5Oi4NPeGicUYb4tvqNfanqVqxntOs6
wHNITEQ1GYMvb48L5L5oXXfoo5DpY6/ldj2cUkqPVfSXJMlB3orKc/up+sYgt0ioT6odim/saTA8
MVaw8dlyND+9Z7KLw7PINe6exY05LpQZ0ih3ao71DRiciqIIFSwhzc+ue1JR7kPJGlNM/LNu7ac2
A3Pl35z8QDR6oRv55U+mfCK5mts+ih51u0/ojUnulhuDZuSLyloRdKr9oovpYUlI9rmrBx0c4LEc
r54J/sPMhmyj/tVoiDD9Yifj/c14XTV3yzGxlU+LDvCRAZ5MSAFBylIZrqK2FvDL7z+ENmvlLntk
1bKGER+s9Ta7r+9qYrdHxp+bOVPqmt+bbyyVLQ4xCAhOobP48nl8nK/VM4R1Rd5g97YQSBaCTsVg
fEBvb0uj1WOWrmgJQunSB/ggQtkLj3h/+vzNgFDsgfHNxR8mEnwQDcntnrGNZe7apIYaFXWKc4wW
yVGnqKTLy3o/VevjZYcnWiF3X0a1NRqNqbLkdPSGybDT4QeE3m1FHe0E7+lGYG93yAOAnn+2lMsD
k2woOiXBllJ/vBoQoVa/OTIGUrEw6q4veDXFs//kwzxChRmhsVvyc9hqp6bWRE1C9h3e3YqNDa6H
Q9VoLGXo+YJJTbmVjPKWTsZtn8yHKG/8eGk+Xv5c++6UYJIQWqgKSMv4pKLTalMq0DOqc0f3tQOQ
awkmCSvLXlj5LgNToGgyVWiTcz5d2YJIx0L0nZJn0hx1PwmyUx+MaaAWn5cD+Al9IdB4d181oqhQ
0AUCmKfBmupQLzRjmVzSQ6znzoRQrwqkqQYVFNaHpagZXlN6jzEUB+8H9zdY6nZvBmbfTB1EKPD1
XGcHTSypqdmUauf1V7S18+/NqbyNYxs1w9SWrqO75Wp4gHD5bCcuoBWCD73rbjfmuYM1ZpQMqYoP
HauQd+hd1o2E/gPasa1nWiDnY0LKv1GsZQfo3YHe2OUOmDTOUZVbExvCirRDC6sM5lem6N/9aUML
dIqWquJbo33GLRODudZQWlBpLhftJmdcyNHT5Z3c9QIbC9yCFvD0R3jFI+OJteS2yonpVmaXHC5b
2b8kGzPcJUmUTu4oZqNe6gTGJzQsTv0zOoGHCsIk4MZLbYHB3Q+1McjFY3Ve5FmjuCEhpuVYo3y0
O5f1YyIwA4nyD+HyuKC8hMUUZaAD+t/ydEcJfi1vfGLHQri8/XfNZnlc6C3B2jUif/tlELMgx+HD
cA3c3035HB60a+U0e2Bgvx8+tugFKYodieC7uxPAIO8F5bFiqpif4Q4OSWQyliOO5niYRxCpKf5w
6sEDz1gPl7vhG6iZJPWhxpYP6CAw9XbRru8d3e0v4M6UNcZra0JtwpUwDgWCVrUWVp3ZX8Ff960J
7hSBNTuX1wkmGnrI/lKd5Aw14wyvns7Nb0aPOOMJM5/ueG35FfjvUWIffXGk3i2hqNhnqgNlDMwj
lxXA2cXLxKZ15VOWOO2qPzNdV+piuFutPi8vqvFis3tJ1sYq37wfJxOiHSWsJrSpZDshcRiYUiZ/
1tdkECU+exFta4zzdGnddFTPUdRg86aqUruFcrToEwFuygKmaJW/QFCzCD2mcvMbfn3fvKbiKIMP
EdzXb1NZg1YD7ZuEvcMUcpWaQTgSTzt0vgkMbV2dlwEFTvLQK9cssESu6Am/F04xxGMobNwc85Wc
Axnkpu5aYk3u0gygQAmhGOxgGCBNsWhVPbattT6ug2RGLm0yUTa9C6bdWue8yUBmxSwN1AHn3FE+
9qhiYbRn8GPX8rTVLj6ZD623euH5F3YN3kz0C3Yf+9tfwL7Ppk6jr5mhS8n8QrnbK5Ccvu/Q1GEU
b/MayMbXZPCZmuRvyHKIdp5L8dNZ08eUVQs1W/s25XZ07m/zj+3z8plc10/jU31fufRZcpXvxVdB
jGLb+s67MP0ozQTMSeb7dFZtFNOkYNvLqxp1qJJcRVBBk7wOolXHHpOPynXdsQQSnN2iFHJ32Rvb
3Ce3Cl2C4l8PUISRSe5qod1cBACAfAP3cGybw/StbUYBuHM3TKoWOIUNRoOuyZzHhjJaGoMlC1+5
G1sQjMaV+TEb9M5E9jEvGF+W8yAqYhl1WmL5pGpCO64z3Yu1dvU1eSn+irNBG53L32EvjoAH0zRA
J4vSvc6dPQ2isbFF8KtSePBUv5arSpCN7NUnCNjmESYpsFB8gS5SNKQiUod2WlfVtjI39zGpH3Ir
+bTE5lGR0p9mK39Hd1PEOr93wgiLGeAcJUTnN7whuWHWNb4yqvCGrZUU3G5de2y17qEzMF16eSN3
4xR4zGXUW4HwMV7+fHOLpTjMFAkNGjfUw8Ht6VzfT0aE11c/KF1/1mlK76ahb90FEwUgbUfCGzqq
QUjq5mUzXJdg905tVc8wN6CpYSKoneztBoU0LOp7AInJOnfV9a5vZkoABJpBZSOXtdtXUKHOI8/o
hEg/kS0uZOdUjQcosvxq6IAazMlrN/86BpkTP2neLzrvHnDw74JPILDLQzTNdG0XPMww2e4qB6kD
nW/iTbO/tB5YEwNEcVz4qxgh7CDyKLu1i8328jFUDfWx70eYlk9swd0jk0IF856nnkUUMC9TLbzr
3Nrisk+lHKyKLLDFVLcZe2Jc2kYO6isJsJXIA1znS5TZCuBJTKeHkX6nK1J/PIQfk4+oA4CQAdUp
5BKR2wqBLXsOBZg9CN1CZ4KAufRtMOvzakzxERDMh9TP6OKXVeI2K/WMsLtWw84faBaYoImwCx0c
plVIHNrV4CIuzq0+tIJbuefpcd5BfKzin/ekw1o8a3A76AtXdzR6ADjEl4rj/5H2XUuS48qSX0Qz
SpB8pUhVWnRXVb/QWlKCWn/9Omp2p5ho3MTc2oczD6fNKhJgIBCI8HA33btlSXyNSnmzRGmj8d6J
QHWCoTDPVz+kfdeBOhtPZGQP3pqAbRmf5GS4Vz9V1+uO0x3ToEg7SRQXmmW7rmnQ2iM8z1IRL/qk
1YjidXrdJU9KsS+oBIQhDOMbE9xrwFoSezFmPP5bM7udJsvxwCCQhQ6LXLWZg4O2ecTU4amnSJ8u
n+t3AUTe4QEGBUEJND7BgsbFE0yRqIs7MNtA343PiV89uFdFYER+XQfZS3pT+bNHD5h+wtuEpUrt
XoEyBt01pVfc9JOffVGv7AHc5bJzL0qdDQvao2gWGriXue8dpyDTGA0NkU49NskfDe0hwLRv9eWn
m4N0//I+CIMM01IErw/w59CQOfcuUhoANi3gPAGn/zUO/t6+ZeP8zb1+kCalotffxhYfS4dMWxRF
h60mHAMLD8wQ/RlP+W7t647VEU4yPQahD38sjo+g7exaY5XCoFHrYeFED9pU/64cLby8iaL4tF0X
FzydxGhXCP/hhNqq5+jtmxJHslSPffW//JWACAF9NKRVfOVqHhoM2bjwiqUfbxLL2RlmdKjjhoaZ
oz27U3yYSve672twsTfxjZ4VbXB5lcLN3PwCbpWT2o9lQ4Fhgl52WGjDG1GdR2r2n5oLgZShBgYT
cD6gIHrukvpsDqk5IsmqV0Rx8AJks1cqTXpIxpTcu05Z7QaNjldVgYzJUxsnPmkR+jbK0jahNbSr
V9hDnEk+sjDsg/wKeS0Y502DOyiT0S1zZSFgzHWhBJh9JUG3Onhl0FHHWGRkoVNFj1007S5vu0i7
CtyF/2L++WKF6pZRmzRIArV49Lv2l2PeQ6QLt497yMzrMrcxML9zUbPJh9hfpnW/mkC+mg8qhkbH
NJV4gcjXGSQKL3v4IhSszz+OkfdprA8sUaBjtdfj1Q3MxU6/SBbNnIl3d5OALRGzARA75d8QStKo
fWnh0jMWM/cHZU7DoTK/gtQWCJfM+O2YWajmI9AFQ/SKqlUe0IGySQhZxi/67HhYMTpFA5kuv16b
5tno1ECBpfqpKM3QKSovLn6U8+oZ6eJpLZV8b1H4/zCIdsT5BuOYOyWZgONw0ePVvxPl1mzWa6Md
T2MZSz6mzBZ31UzGWvV4SuM5k6w3Wd/+hiD686CTcErLyBuyRGJPFEK2a+NCSEcUG+cI9qICrBmV
Or9Utb6zc9BmXPYfsSFbNVDsh7PyycvijnOvtjYexunRhWQ3BoWCdTpeNqKLzgJes/9aYf++eZ5l
kV7qiQEr6AqVvxmCPP5OTsM+W4zgHzUeAGGSFtDS+FgdlVOeQGruvyHPhOSA29/CdmTzWwYdlC0T
RWU1uyYPyX16aO/oN2h5H9Q75cE6lStycyVwD9a9jNRYeEKg/UYwUQc2PV4+oZwgAocccgqSFakT
IKd2CM7zKizTDGIKLb1u0yzz08bq9pf3X/iRN4a5UBSPXTalEwwTsz5pjvNVXZurKG+/XzYjhApb
Grpy0FswWEHjfGsjN6uznp1IBgQ1453aecXOCVgJT12vWEPgskHxuj7ssVO7+ZSVBe3VDvTUQZpC
GVQDN2YznOy1lbivsEaInieyTMawhBrDuR3MkVFnmZFSJNfrbrrVvARc+cpXKEz7jFAmgrykDCAp
ek1vTXInRnHcIsVYG7zULncdyhR0LB+XuLnT7VbiHcLYtlkddyCKJS3irISpGCJOEJj3VrCJL9Hq
19FrpsWSgPM+CsdfWAQvJSYKajq4L843szPysu1MFFyBn/zlqskOMtc+RcoUuCpEf6a4qv1lVV7L
YT04NaTpIktDUbzcz7YFdQSgeIr6aiDDvT3bT5f9SVgmBAALU28qnnO4xM5/WwO9oyJr0hUgCIJp
l5Pqs7poujefhiDFyK+UREP0mRF4odqCjNclfK6Uts5KrRIGu+JgTsXeWV97UPVGteQBKTopGzt8
01xvS7CBT8Ua9N16XBYw3ZkKNl4GrRSelK0d7p50SgX1B5uuqMQU91BMOWXB+MMK42fDV738Lnpk
xNWXP5pwaTpIyDCbDdFpHpFQdqTLxsVFL6rrC1BhjICOgqXbpvon7mR3Y4iF9020UUjex0DbL4Fm
j+s+SgFko6Qyd01sSjIbYTlza4rzw0TrWx38YAuoVQb1OF/nJ3Ksrg1AOHcY/jR8iuqRDKEnPJiu
4boYcIcupPH+75v1LYCpVV00os3YgkZ2jm7XSFeB7Fxu456eOrXPvHKl/ly7j0ZOr0Ylv6oXIzS1
dp8b+dcW802ea1phqjWyuThR/rD9adzWl8ncDKWJY8K0lKoK+n10z+bvi27HFHeKh+6HLACzLebD
lEtQv9YhUqLq/Mx/gX4dhWrIGqRR9Ojq69d5rd6aNLqNWsPPB2XXTusdBh9k4ZHdJZfscndo7lZF
O1ndilQJot+sFUVt6AdGO3VXhjY4kORjW8Ld3SyVu0YVhL12iLDUgahHPXGe9DWVpQYiWqLtdnJf
cMU7NZ2h04PAkB7quwioQXrUwuJBRuwoTEJYpwfCppBiV/nOg2YondrGFfOV9popEswH4/GdKmBX
/pZisETPr6017p6mq0HmFIoA+Fz6CRObmEhNbxjlkgoZehnuQHg/uShsQgMUqToykfMQVI5kSIcJ
1vogv+2PRRAFGTS1mRZH/03uGMLbaWOOW5zTIBet2FY2Shh34EQtoa9rlaEKMtrLQVzoghtLXA6S
zcPYgn18DeL+ZwG623T8c9mA8JbYGOCOlalicr5x2QU4O9f9wjSX1elHtuYyfWnxFbixxJ0mW0+d
qcmwaZgE/KqBLikNKYY8oRd8PX79p/Avi1Wy78QdLrWb59YZsXvQefaSNj/Wi+27wIxPWba7vI/i
W2KzPO5qKlwKKbQMLkjm0L4rn91d568v9qN2697or3HtMbVGKIB8bvAc9zvjHCUuqntcboH/p6Rp
i41VT/0u2hO/u4HOgEdAoOSZ0GqQDdD9D0v9MMg9wo2oLPt0xFI7iKx5tLpisAzF7z2nPZQ/wB0I
UBck5tFyCmVxRXj7OODudRDGUMbk1jpAnIaAhQVORHPPdr8bKthHqqDu0zCxG6+yF8+eZBmA+Ix8
GOXWmyXWoNcRjJoDOpTLaS2ui1JapRNGzM3SuBimrhHmRAistEGHiWSUxo6sS0Ywk5WE0vE2tlF/
XacQX1RNHcKxDg8Waypo+2l1icCi3bQLBdmqu1PHNBwTNC/m/LRMV5i6OKiJuysUV3JYhGA5d2Od
W6s1aANIY+BB5r4/lsD0QAEUTcH5LQsUP9p119mh3q/2fdzt5299HuT6fxBJF9FRuioxiIVBUCQ0
vNh3Ui8FsQdkT0qtpV67JoVXxVEYRfNtZMw7c6x2raLfD24K+hIiQ2ILvOrMOhec1lFReseMV0iN
jzs4tWe595ViSx6xomv/zAwXl+wiWhUtQ4BnMC5GS6FXwMcOAWb99pPm5y+X46Dgwtqa4wcYS6M2
pt7K1sAoge+0miDOpFMOgpzpzAYXBIBjAdAwYa/RKor3mdI2B31Yy/vZdsp7aPNmX+qidq/MolOu
5mQoSrD7Oq7k5ShbKBcUyBy5SESw0FqLexA6dmj2mZ11uLydghvsbKncQenNCFdOgWOKp49fk1+T
AnbnGfCN8fmyIdHT6swSW+/mlTMBT1quLtbThEMIKqv5uF6R41qFEPT0ME52MOxQpjIh6kzAKF74
FjEBp+ZhOCNRo7yYcUH3wVB4Od5xp3rX64Bw/5z9rNtpfveLYa1MWYuIJRtc+DszzPZ9s1rSuJ1W
sfd4mVN/6X51tR6AItSLjCO0IkLJ3rKvdMkal/o4lkKGjlkDcRDGAbSD+VYfBjSFgTe4K/z0x2V7
wsgC5ROIgWPOAUPu54ur9D52wEOO81Hfxq7j6wWgGPPoXbYi9hgX0EjETtSGVG5VOl0dUAfBY9R9
cWSUN42fPeVfGDhUC1dUs2WXvyiFhJIvJkkwA4uZOV7iLAExS1a53YJYxpjjwesTDEzBCYlkfFT2
eYmbUlZGERuF7AAmKwBTQn36fDcpnRdakGzBx3vn9dEOjGZtBJOwoe8JeBcsjKiaj5c3VxRdoOH2
r1HuNEKeYKm6tF6CtkZlCFTPZttKZPBEjyaoMGM+FfVb6E7z40ZpM+e0XQGfNjGX414xWYEuWAL4
JRuS9j9BSnJmjovaTkL7fFnWJXCdL1Y7+X0m69mIN+1jQVxItpcqTty5WoLRzo9j4TpeguxH5vaC
zOlsHZw/1GPnLPkCK0sNyr16l+ysW6JBILYCx6L0rpNZ4xzBiXNt7J10Cda+iWqwfpvFczm5dmCi
ohhobayEkP0tfVC+1KGS0uLLEhmD15EFAm2f8cmP7WVhZxMzwQrdO3GLhVuoRJcU+k2RxIIocGmo
TZgEGisoW3KBi1Iyqd2CSqICCMsu1p/IXA67oXi4vBBRqwuf8F877+jrzUrQ3Ad6uxxgJwERuRmq
0A7wdZ/41lW1L19GC+NShj/drTnm/KRRTOymH9a5g6DZg72Q1cLZDqawv1dzTMQ5wew7Xv24PGXh
fwicogtou2DuZGBfzTUDp3eQFxoUB/qh3bkpUb3FBi9QkTigPVqM0Tfi0vZAQzeWnjMnjVc7CVTM
azuuTxVVZN1Pydd+F2nZfIWGmI2DeSC4tol7ML937NxTbRnshaXR/N0LACymnm2b8ZRyN30co69S
tfjWa+FnaFPpIa6pO/plPLDBHOVmOlZ37ZcK45yy6oPwfaE5wF850LDClAh3YBZ3HtvIQMTL2czG
7EZpYPdFgYkC41gPI1i82jY6gPDh0RjSK1SgZWsXfvbND+DWvjiY4cgUnFj15HoEKkVr56OObYLP
izEW1r9dZX/5aAl9G7htdLGgIInc9DxGuAUkUGjVLkGktPmd4pRQfF4VGn7CCr4lUjjXNcErwllZ
SaoWDm6uWKvCbgD79vB22YLQNz8s8HRLCzWBCC0bBHknfq2G8tj19n02uo+XzYjv4I0dbr+WsrSz
bEBGE33DXfKGsencBx4KfX4N2i1QsD4VMhiS8BNtTHKxAJTEZJ4tbJ7q3LvWawSQz+VFyfaOuyCp
tfQuybB3TZNdV2X5M2mdP6meS9Nq2UrYv28CiNGPGaVRzhozIOHVfXTVA1qhDlV4zQg4IGRvfdmh
Fts0UWpDGgrwLud6XZKmOnWxe/OQBKYOciAZOabwxa7hufV/TfB5mWrS1rTBtY5BSWff3bJi9uiN
JxBVP/wHKkfxgmymPcQ6z+/Fvs0m9kaEAgmaWUH6HW2B1GOz0kzna/mZ3a5h/x8ak6I3reZ+WOQK
H1BLBwrfRPYyGyAzs/vltiziN6obv4tG/koRxUAdxCHQeMRQpM7Dr4Y0RikxhpOA0xBlNTZ2OvsQ
sX5nNPxcNRZqN//PHqZYzp1S74yhMmo4yLhTlh1jjHLD9VTQ9wOdhcuLDO0rOm5bg3wIMftstmsD
hPazvtcLQExy1V/mr5cPtQjme7YuLmzYij5FUQzihZy048HM+uLQpd38E/fYeJ1OVHubSIJBzLIC
E96gFz5yuIp6KQRHXyQ/hT0s+St9u2IuwJhab2hNBJedd9puBJ2rT07sdkuCGoTnvWfvy3CJrz/V
9znbAy7gELNV5o7Ra6iN+VQ3vY9UG4OQKE72kseZ6Ixsl8g++uZUTu5C3SmDF9XOt0p9pvRqHc2g
zGz/8l6KTv/WDpchaGUfYeoIijxDk71Rdb2r5UJhkq/FlQnoosAvWjgOhLq8vOy9cr7u9J+ZjqJS
Li13Mm//2zcg6myCc4LFmPONqygQLB27E1g/lX5jrLSrr/nrzee0iOEOH7Y4P8zmTJnLDMmO/QRy
ldC9mkyv+DH7E4rJ3nyTB9nvRqJiwK6XS8vjPNBylbKvFtwNlaLsLUxneXaTHOx6BG9Wpl/1cfGt
qswEJA9dL3EVYa6yXS7nk7OTznVKsVxLe79ukbIe6A2UXQo/udVCyG1K53bY17q0XM49SdSMLji3
gWUAvkHxAJzJw2LYmR6yo3A5LP395ePwP0Q5oBCBPXII4A3n7kOtNk5UZnCaD4PzttpOSAoowN0N
CfHAMw4hsbdpaq6cXjZPInqnAKrzr2XumAxAN7a5VeLWp91NHjehicpdhl8yOygyKeUtSVRJkiss
v25tcjdxZoKYjzSwwfQMStYyv/rdjQ8aZHNQCKK76VBBVi9/lV1ZwqgD7LdmookIUkBurXY82SqY
oJbAIU9Z+9OJJQsTXhCbv8+ta3LWpRrUHuuiLSRetNkOVsBSvMwCrblhUidIWkjMXvYd4T2ss3ED
gFUBu+IWpTqtu2g2XnsUFPFPXaGUYQ7moDe9mWRJqNAU5seAqrIgb82XzSlC35I0eMnVQ3W9zEWK
Hh05GFbd7y+vSbiRkAowHIyCm5A2Pj8OyrrMXd3gpjUnYvuJZuHtPNBrO0+fitYtvWqMHi5bFC7t
PbNG/QdDKtwu9jlkc6wWyWHbn2rrS67eW+2XyyaEJ21jgvcOe8zXqXcwX07H3I8cJblWVKX6WhQN
Jj8WPZ5Tb5q1COxEzSiJ3yKSDhfzs/hu/6yPez/MdTmWs7kghUDRvL9ubqe9bnpm2DFIcBQY++gn
wcyzi+pTewOOb0mAE548XIsuZoCA1+Xbc0Baq9ZaIFnstJUGaKTFtg/caNxLDoPwEQMVX/AhYTJO
Q/3j3HMmw40x0AQ+sDYgjDh1PZBA+QbcPtRIl4Ospib004017tbHfk7o8rpgmdKm53YFjjPpKGQ6
S8M3pjoGD74sQRPHzo1J7mikhq0sYC5mvGD9MQ1XwDjba2v5w/J9xjGVLEcHWmegtoHCcHjZg4WV
JQx0WkSD7IsK3NP57hrzGFvURlWYklU59U1cXHUYYvAKZ9QOdkPjcMzy1V8qo/cHqyxNL+oWTTr6
J7yeP34GX0fVoNe9GIz5Tj2Zf5gMgFZ60RsJqjZI3+rYjz8xUor1gtxKw2tOcy0WPTZpcQvCojxD
bx6B/SUdn138d3m8vLds6/iUAwP6QGJj4h1KN5zj9kmpWFrc/fNdu31/mHaY0j58BrLmGhjPBCaM
DSTzYtdLN8R1wmrd//QE0xBN3hrifGjND0f14BhH2a0hSOA0FTwA0OZzgapGF+1890jZToZOKjXo
WhvE6OS+TJPfk5u+KQVUgtekuZlt98XATJhTZbdGFX1PBy32tEj7enmP/w7yGLpAQRbIE8a1wVc4
0qUtl5kR3SWFdpO2gBEZ7qHMDMkx+TvQn5vhPuU01vZKJpBQjsRpcSCT+4LEE8Dz4wNpq8bveuWg
xJnh/a9Xp4PLwAJU3oJWO4/HssfItCKnHQOaJu193GTkmCWuG+bx3EhycpaOnjurdmaKi3vIOFLM
7DRjMAGhCpjAlzwrw2SodynY7z6zKlZuNXVwS/LzdCoFDEjLa/Rd0UHAOJ03rt+KRZJv/H09YT2a
YdjoXrsgx+A8tMVkRByB5iRQ1Myb0mvURyU7JnC9Mwtc5EQYbNt1xTKaknhlP/lzmXuxIiPeELge
zBAI5hggMfmLH6rsqkWxtWkMVLsfPMMGJr4xi/vBAjal6d9om4aRM9cSz/v7GmTb96/V92tjEx7t
Jc4SzRjHAB0PUGhUAeg1vKJ4cZWviiGrXf8dKM+NcafLbtRBWVOMFWRHa4cR+4OFtr98lknsEh9r
4lxcrVMnh3IpTlNh7FB+8RxqSlhIhCaYQrULZDRCMVeyq3IbyhHDOoK7UXlYp+lkJNrh8umRmeA2
qy/VTlMaFf5AT2WCZkytSBxbZoHbp4mssRKnsJDqzl5Fx2Juyx+XFyF0L0zUYohN14D74E7nUnQJ
1XQ4td1Xzh2pK2fyrW5Jr5NYXbyonzMVpB6FbJ5VeGQ3ZrkjS6LJjWYTXl1jim0mCS6k5aTVfy4v
TpDQwZ8/zPCXUmHE6HMmWJ2+13aQbrpzi5t5AT3hl/Qaru07u+JhjEGd7MuEPIVRHAPhSOTwdvxr
8suyG2R4ST8GHTSKr5KirY6D6aJ4imb4csQlnUvuXwGmBWvF01F1wXEFNTMueU3Mjqw1ZssYgnen
lhAW96BkuDe9XPec1+QqLsCpVuwx2SLZZObnf11YG8PMizcRKqpqMmRRBxdyAbbsfrjrKwhy/Gl5
jrsCxC+gK3b2NL1qM9mSxZbRCMa9jPk6vttcOWWqVgrzoviRDvapVQ+V8UIaYCXix2q6NXMtmJTJ
Y+1SyaLZ0ft70R+muUWnHbXjNYVndeEUGiiz5OObDfyQGoCqhJyojE1C8Mhkn/fDIDtRm13up6Ss
ugwxs35VffeVgm0TAsVDC+SZg50HnXnkTV3Q/1nD6an0Za+x90f6XwsmCBAs38QENRftnChLYitD
LEL5iDXmjGA9tLkfPzQg/JyO07VZeUBNYVirlu0128tLprkwWAw0H2cTsZxVDIs3Y8com2cwye3V
oDwBoHMv09sWhqfNYrmzFK90dLpCG4Ocpl5FD2BXiKZGdnDYX/l7XdDPwOQOCiP8BGasrW6BKi/S
r6chBKcnwHb9oYMWGColwJ/JIO+itwIQdv/aI9ydOK+0KddkRmZpQ9o0PiQFmF3c0BnhPGu4MA5V
qdtI1kg4t0nNKs2rDmvEGA0IKI7ZaxEwGnWS75R9fcrlBFnCG41hJIEnBIWPyX07ZwGdqBJVSJhm
6EZl82TcJmapvXSxVhy0NtXCoUlfkRv8qNM68hVwrF0lmjqEtp09r9WC930VL7u5m6sbAo6vQ1w3
5vFy+BD5F3gsMBYPckCwN3G/Uc9ydRiHZAxIiqQbaKGi/WkNpsTBRAnr1goXo+K4M4yqStHHKH5b
GQa1DFDz69+L3N0v/QuZZJOLom+NljOT0jTwlOc1aPosqxykEUhXvlqvNk5pclfiqQ19+EB9rvey
eQddFIMJYI4q2ETxP74elRGLNKOBlwVY2F6jLwvA8EZgPkwhGMmCZFdeYb57zDB7sPr6bnxEIkP8
T0BJUQ/b/AguOFkT5KhU9iPsp+arGnZ+/pDdKX4dDinIz8gOIoJ3lqTiJzzJW6Oc/9DMrN2e4Mrt
ATcz/SJIH5zJc4IuYKoErhlIz7EoBoOEHJMVmGN3MOZxfv10hRVPGinxiruiX0EHslfCXPGqLGTA
Iz1QD1qG+pTEgQVwZLa5qGuASdC2wdx6brXtpsSeK2zuuDN2VuTlp/w3VmkAVxf7/U0BSMOV9nb5
bIreQFubXEas2kUCihm8JnWCaYf4yQV94WiCiyDyTL3w1PZHB2Hmyzb/hw/6sVAuH3a1aJ0qttDs
WB81DHJmwXzFBL6SQwRaVFnZSPg1TVSLVMN2EYC4fXVAAAmVGZhTi/3oTh5VZsmKhBHOAnM1MUAw
YPNVvYmkqZpl8NC6yUIDxOqeMVbhBNVPiY+IDaF+oaPOBd1w7ijES5HrKimwFORCTVw96HoRjnYi
K/Kzv8Nf1qCf0nQU9oCN52sl+lpmLrUQTFFeAAF3AgEAcvwHl6BeffILbcxxXjiUxdB0RYZbTP8x
TplnRW4g8Tlh+NyY4HxOzylB4g4TDATPggj9EkMItTmCXXsnmyESe/iHNZ7mLUb3zkqYNcZb2fkT
mrATSCNnhOZ+P2g+BUtMeHmFwpO8McnlHnU5zWnRw2SWPWb0xl2NL3l/Y4FZ2Vo6X81eyiSXmBR5
I7jJMLlpg4fW4mcZ01qdk6UeQMs6dxAdnwcVYkpj7Tu12kkcX9CO0XREYlR/ocFBgEY9D46akndT
PLfD+xOEfb98AJV0F3RH/QDxcRkbqHBpG3OcR2J8WG8VA+ZUIwpKc9SDpXLjcOny4+XPJnxqgFfL
AtKDcQ/yFDSGA/oOtTCHIDlOINfp08Ddlbs0f08ce8gspgArPJHIUw8yPSxR8rg1zaVM01QXiVEZ
2NPotq8UHylz5TXulyV/rupRhg8QhWFQPZjIAEHD8lf9dcBQXUFGcPmkjvXNRePUwzzFSbKbosAF
5CHkNDCNBc1xzk3cFkSEY2kxN2GDSmDX8bMfjM2R7DCG4qcvl+2Jks6tOc5N5kZzm5SZi0wcAPen
kSk71SGBpoA+CF3CToKqEnsLMAcYklYxPsz3s7OJVPpMYJANEIGr0puvtUOyy4F3rDBt2yGcJSEY
12VeKoouqGeDhhmtF1yh7LxsHuR1t5oKoNgjuqHaLq9CrX+aoyDdr6cV2tIeMPbv0iiLb+RXfQPc
RSf5sgLvQXkJoqeIM2As5Vk78tKaR1axhepe9lyW9HltZbe4zASrcm3WmCjd0DTzOgQksU4YOEi8
2coeLjuMIK4gfQYlG6SEAKjnwZz1mkzlkiywUXanqslir+mczOvc/nDZkChgwhJa5IwpU0cf8Hw1
C7qAjR6zw40KGavZGABBIH1lEqr0hzx7FdQAt/b4K49quaVbjj4ExRHUSrBY7WfV15fXVAFJB1RZ
IBnUx6dokGP2hZuKXjKjJNfhHdzVZy6GDhQwfGPsqum+mqh1rWSzep3RVjrOxMoGXGbESGltRhaL
a4jPwDCp1MxZqwyAbLdP2jrvUh3vIJeGfVk+aGl1BEv3j1GPrkvSyRgoRA6KhiB7lbhgCTH5dQLn
oi42tjgrYgzsAqTXUMk9K9rKrQmWRm3OQJfkajZA6jSwpsZ8zBctOy3zQoJBITLqdNlquFzWGox1
Mgesxqqtfd6Nt0Stni4fAoGynYZQ+bFj7DdslpOSEb+7gA02O15CBKECgDPILa/51j1Wj4BWHewb
dZffJzG0C4N48BC7dmAzNH37u5z8QXRGtj+Hi6IOzfSVgjs0qKbvSVOD1BPjW+vttKx7ycKZK/Bu
urXExbJVHUDIW8GS/dR3If2j7QAmPcUhua+yoHuLr/uQzWcwQsTxESWhk2z+U+xIaEWBLBYxiL+o
1NJxwbdGkEDVo3YkadkElpkA4GzNVHI5iR3pwxT/kbWSGqvBLmGKx+vYezrKWpf3U5ApwY8+TPAf
LgLEmLFoBG7+DTPmO90a92v7Mo7z/TjY4WVjAgwnvBaPLzSq0M7De/Lca1lno2kwZRd0ioP2JyWn
hUKLDU/MQ53XX+Cr9XKrWeWzM83fYqrLlAYEl/2Zfc55xjpbVqfBtzP38cG4YhrtyUGXpp/CK2q7
Ti5Zs4xSn4sOdphCNWbLvfWF8ftXR2TbL7KijtBLNpvKpWp0bdN+GbCplX4z1NRjLDqS78aC41+H
bmOCu3IzxZih7M2+W9h9rXfzYd3PKG9noExX5Kw5wiMONWpUisCQAwGUcy9R8D5RKkRQ7N4UDrfG
VbovcL8veBDJ6DjFDvFhitu7Nh6mPiMwpRtXtfbHzZ6X8r7WE0BSFs+xSWgD6vuZzQRmE8THKKtg
3Ot8eWlDUgXPk39KEOwRnQX5DdOnqlBjlLGki48cKOcdhxDotZpcDFksRamnNmLWUNGFZLkXhy6A
hahpgjhCCgsXPFMM4LNQ6UPxjb11zheXMM7h0YG5HtT7LoZHMZAPW567IJWmd5/1lo1F7hMayjwp
rg6LbKxguomCn8pNAo6a6SDrvAidZWOJOwXdahc0TxU8TxA9GP7M2IMCaC+j0peY4aF7ylRboxpv
zEw7xggjeyML7zF0q1jb1UavmctSMto1+diuePiAN7VKOs8dv5ng45Z4u/Awb8xw/hfFQxUtJcwM
ReIpFigp2v4uxV0NIXJPg1soJvV0bfaWBIOBZvr6GfsOUGrQF7Fxz3GpJSU6o4PBbmZHlH2NID6l
qMfaf9jDThZNxIdtY4xLMkeABairw1g7l36MCxu8B6cYBOY1fZ2s8dGwx5t1PY2OlXnLksvCtGiv
wfZpgmwPT1qd70Tqeb+4eTKgWps1xAMqx3PTxz67nkGJ29uPYCXx0LDySDwSPy0/MeADhATov3TN
AL8JIBPnZ3+0Zhvjg2gu5Fa+a1FmiZt7NWv8gR7GUgts+8lNtPs8ehidJpB8ZtElCKYocGZAz8TE
DpzbNrueNtAXYWFOe80izEo2ewdUIDDfflfxQosDU0IzxEIZfykSwDUdPJoMTC9yycwQKWtHNWcI
MONXXKfJGCf+YrdT7o8d7X237wtvKCFOcXmpgpWC55cBxfGBYZ1bqdb3k97Z8RBQgxwxYQ7G+kmy
myxkcivbmuBHrJPOmKqFmVgMvHldFfxXD301e9GAshOOK1mknVSB6+KJi7qBzlJqCLief78iz3Wr
yDqkukTHdJa+mPdgak3ujXIlN4udTF+aaKYYecEA7l3tVvMpjtbW8rWRDAelAIJDceziy5gZqqdn
KsVYrpXQ0W+rsTikaxvfxOBSs4CtSFc0ykFYujcLR91ngwXigbhYgcYwtFX3XK0o9rZKKZB6auc7
7lqdcteufhkFRbQC4na66fW+eonz8mdfF+PbQjJQMipLPiveGnX48yClVY6g4lhu0UutbrsV5MgJ
YTxUxMDxN9e4OI4xadOThod/6jVzF2meqkcD7sfRKh/70e7+90i6d2kRMDajqP0XQQ+xk9wwF6cP
ErAa7IreHbxZySrJmRDcXVCyR6aoItFHVZu7/kkSVT14ufvAIr/a4rEev6rmQ+3+LoxQKX/GWiI5
DAK6OpAcbQxyt7+aFk3RTDBo7ov79NbelU/lMWoAjFjCYR8BzOPu7TU0D/YeFOH9fxAcFdyjJrJA
YN9VlC7/apHlg9ONzjyAulWJHtBxBUFH18e+Oeu7ywdfdLtg0Ae8QBboW1HC506+kTr1VIJzBmtV
frIsvPeMvX1yrlJpZ1EEQ9va4tm3UQnSiFrCVhdikPdXe8c4iPow/lUWXnJgr2v91nj+/1sgXwZa
Z2jQaD2MZscWdNi7+NR78TF9Xr/JKxaiN9rZCrmIE03WpPQtjBXH/NHEjHJ2l++tvbkbQUv7maT/
zBqXbU1VptF2erfGWv0NlObY/ALZlSc5E4LMU/ikv537DG2Ed2vFveaxq5Bhg7q7/8DBLfL/jVfy
VCoUQiN1EcEWAzEAqLenD3TP1KpZjsVYVSvpq0367bh3PDXBnelCQQ+EtarfPoPO9eofkHP0IsfM
vVc++etwu0IuqCmKEylVAWvsNR8TVIDJfqFP8ZV2IEEfro0fuV77vfWWJxSfCq9O/QzZ5acYDBhy
j+E2HIZc53sFtqUYOoQx2C+Z/qyVh9KCXzyBjfRO8xcKGbNPzMKcW+R2erT12kI6wCy2mL0DYrAM
VhRObD997n7Jj6V4szHG4IASiPEiMXfbFDZjJ9XXyiXMIHL2N6ZHXu3dx/LKDftTaD9ojxRVlOJh
eiGhfprvm96T5dFCj978BG7Nio3hHzO2cYllSCOcwUv6R0Il97HYCBOrR8uHgC3nfJ1637l2VMFI
5Yw7rQF43viiDZKIKkhRTTDIslE0E6NFFue5Y29VyPORotpaT6/Rgib7uR/Tm3pU2qChax1AVmuW
PUNE6SMrAujo+rIqKRdZQZle6EU2DIFS/h/WrmtJbhzZfhEj6M0rXdn2Rt16YUg9anqC3n39PSjt
TrNQ3IJ29j5MhGKkiCyAiUQi8+Q5NvA3Tvqa3Jd+BYXi8bHFKUHdSLhRfehr+rwh/LXkeGmaCbM6
knJDzWEaeDnEPSL6IxJp3puWLoANCEsr9FcsfDSv1DbKKDyg8cgPSlyi3FJhFcXLPIGL2aLedmGM
KgZipFDCzc+8qqI+maVcbzu3tnZK9N4CaqgnUH91OZfv2tZhKAqDdcjeKFf7+aLAOZZTPBVAeE+a
HWzQWHMBqcelD6F24o4E8ewf4JfoHNbfJpl9LMOusFIdJqtMRkn4u1RXG86q6K9md29pggknJErj
EUR9NJxQjl0khgctB5PTb5ZdbbC1Hccibx+Z6DHo5pgOAhZFMydI2foqGMzQFnUnn07Y6oFrPpYq
7+utvZ8wuExHeoHvAw7h/OspCrABagurc/wSbGjMjB0tfZJ9SLBz4cBrSzRQNMUYGIhhATw7NwbC
BTNBiQoNrqx0xP691bgV57UYsoxcjIm4mcARTDsFEK515kCHbgYkkcFdHFd2U+ovuSp4mpk51fQW
1PV7FL71pekS1JGsWdjWJV43yTEboogX3C4dCn0LAO6AUdAw88YKGOZ5WIl622ju+DE50DPwKY8J
ecuPup94lssbQLm8Js7NsUckTsJegIiaq4v93iynbZ5pz3Wr8M7J5X6f22H8Z4x6vVcsdJXpzHTm
Jk85nXsHdc8mRpMkvs/f5xvRFr8VL9zU+NJ1z00zB2ausxyTyoMGdOgJ2eK3pRdjBgOaancJ96Cs
fz9culR90LhgVwcUSzB6gg2VH5rP7F71qg1tzXSdU0F9mc8puf4Bv+wxYdXKgwpAVNiLIIhHHmOA
L9SRA9m+vCKwgxC6hYQIdBXxh/PzKAeA0YslbBhJ/jNOQZUZQc95snaimbxxwtvq/llgDRAxIE2J
oc9toV/XTs2YaEj3Raf4a3yivPCq3XspdBRu/tH7gi7uyyB7AppMjyAKARmPm/FI9tFd3d6qCKYS
4B7Vt+QX0MPWM48Rd+UFBTFQ1PpVwNJ1Cb1KZpnTaGZKYdHzAPXVm9OsA9i2I0jC8er9ax6yNMVc
8KYaNCis6Zob6pOvlvVeUj4GrobBZSp4viAmKdOsLqkDAKzo0wGgdgeDR9vOjxMvn3xt326yTQd5
dyeYbT23eboUq0sEoS9yevTNASc+383QrGbUv0w4qDU4uXwYdOgn9Bw4/eoKF0aYFUokTeoOw99u
OID0QX+NizuzbVDhk4D//sk5BpdoGWwnhJZMNFCAeGK55MTI0ORmnql/pI/KtsdeGnv9wH/Lr53t
pSFm66QOEtHFpCB+CKTDERskTDCFSkAcodCDzSzLI49O6rKId742ZiNny+zNxJh++/5vngXJk7c8
XO9KjencDhNKwqRs5XSS8cFew1sJ6FBIlXhZbYc3DWY9aGst+SXycEDri9OgxgKsH8hQmcU1JEqM
BISwaBfSJh6FAAgbmU8iseqNgL6i64QZJiC4zl1+iEk0CvjfSAOrH9Pn4KDMHJ+avRbCpZz5+bPq
d3f85GwFoo1thZgxQPsS1B/ZVkgeTmpkJCFKE2jBSq5k0+JIbyNMbog/HLhTLCuHmxLNg38d8GX0
2JiXbBNLAKeJSGnnj99TLPl4Upsc/P61fCwxTBh43Cx75fyBt1dDf0O06KQsYzRsDCOWi0g9lQkg
VOL36MYOR/6HvMx1Eba+DLHTdoMCOalK0BVXkW7n7odV/OBEkpUL9cwAc8ANPcL4a2YqbgUsE9iG
NvSuGR0B5wCTvn9QROKtiDkBoJ+Zwng0FFfYmhvZM0As+lgA1IhpPruW97JbbloeLoBnkznqU6L0
OoiAFLcRIWM1voeF6HD2kf7s85ce/VBgcEI7GwjpU6dg8ShviBEWQxirrojRMSp2T17M33zKj/zm
+VrsOrPGbOKgd1KrTVgQEHcAp2R2/kiBHOFGuGk+oltsImrWvExhLSuRDEyMoQSIPqshMlbFwTLG
ScpBN3kcj1QXgB5rkCi+thueKN1K/DozxXyxXLagcFIVqpuX0SYKb4p5dmgHa2okOw5K//rXW3l+
nFljkrws1MdMB32EWwi1ZkP6x0f9xktA1KaO/b5sVWjUFYJ73ejKXBpcZrGdTIye5bg3CgVWewuo
qW2907bBDvQm+RsaemRn7efG/oOa6sqVfmaW/v3CU63OEKshxdbSVIxOfAC9WNpyt00M23qZgV7M
/W7bWo/EsDkrXj0kixXTr74wXceNNrYWVkyLE4qb+elGf6ZTBCjHbRUe3c76KcFLC2TMSMyQSJ+b
A41KrOMmpCvVLNuw/61G1hBsb2l7OfpIPJTOuuN+2WTOyFDWiTpRm0042qpwKI3H2pjtIG2cSnnh
7Ofa3YcqJ65b1OSxRmY/A/QFk7SEsXjywh/V6+Q1t+VTAACGM72h/49p+uaefymtmgX6VMZ0tIVq
BFMdgWZPIkiQF3UTYG17dSOVINpFY/766laD9sIKc8fWaNeXVoXFlWTWwNAoO2bEzcdWT/6XEZYY
p5MnwEANegaL3qmSX/GI9jwYPSOIZgzarqh406icVZ1i7OIIKAMotS166IX8u2E8aDmXe423JMYD
w6ap8OjA16FP5Oa2fZp+Ecd8t5zkcwaCAEw8gTM94iUUPPKcf/3ELbaTCdudWHaYfIJt7S6NHTT5
612zgT9C10gFDA+9KulHu0k4zYwVhhZEUhNzxWhPoSggMiGN6GM+poKAojEGX0VPOSjQWGxeIEON
OgQaxomXQAPI5o5t0+VcXPoLu8z5i+VBzsXYUtzpAQ14pIHE0XfKzeiMtBa/40FtV88dJWhDCRAj
EmzTZkhUMmJ8BrHFLPdGHXpFWNma8nT93K3eD5jCgPyWhoteZRYV1X1mTlWARSGbyfJfpNwa/dMg
1851O8rqUVgYYsIIRs+FCVgF1a2beCMP6eQUavtQJlpkmyYZHWNst1WXfpMa4RhExo1SqJFTdPEH
YOkfwA7Wjm4074E0zuCKD44diWab6gDLSbDXSZI5U5eZ9iygShyS1jcL0GrpdVY7aphlzqgP75Uo
fipROdilVu76ChLS8BcQv2iDUm6ur5a3WCaagWVmyntAi11FiN9kRbpp8jDn7Oh6gva1oyxTkWBF
1iC1+Gy0VdzcFneYr4dqsOzq33j4zfUzt7DFXK4VSlQyCeH7yREpqLAjHgbsj8MmejJdxOv6E7Km
7nTgnQG6TxdHbmGWiW55JRK0G5H5lknuDFbk1iS2pfo7GW+0/qCCBEotttc/3Uq/H+FlYZOGgUXM
htw1EKwF3kj0STs+02d77elvVCkldhVOHek/bCwGOikbLEr9zMZmQqgpHXRGXOtJb490jD/8brrA
kqVbsoOU8DfZlaFpzY3ddBWXO/tll9nZdhBUIVZhd9qfyC9AOmt5/T6F6HS9sVyRg9VaT3/p4Oq/
1snsKojIxSyi64xfzYdg32yM20qxi8lOocGQeaBj9BKNd0LWg9uXUXpMF58yELMQ0+owGu0A2fZQ
B7lpXvR3ZN+YCG430fcgtC1uE3WtKAIP+jJLI/vCrCWGIjFFmKV9QBXom8iP0SLTbcq0Efrc+vF6
tPmyx16IUhuK0BXEMmMbt7AO8cTQU3eobiWZbT3QoV1jNzxcPyf0YrjmQMzF0WttrjVlhsQD3KBT
FjuyFXlxFDhjBv2mIPavm+Otkbk+glCMkzKGuSxOknvMKsqyk/RK0nHsrN26YCOlxTQM44O25Pzb
BZEyV+GEyI1OimKbenXsp8IFiPrz+nrW8raFHRb2qgAjIVsF7l11hghXZj2KevCsyqErtdYTcBaD
nXb6j+s2/0No+3IUZnGyUGgkC7GJyl0BtkZKA6Z8p3yNFLLMVfWkIeSKh1x0ijDk2VoJ9RBXxbgE
CR3a/NI2ihe0fxDS1nZ0cepYQN+UF1nQVjgFmvwqR9ui+IFpZzc0UOIaC0/g+T8vorHF3dSqoqRo
YQ8E3jvlp6zaFCSJ6fGe0ufJPg1qhshxT84xYJmqSKIIeR3gzu+mGOOkNVpvmjDZ1/2Ec7RZRJ/V
51FsgYLdTQTxpoLChDlrt7WebyZhekjEjsOTsnbklh+OCZetqWUkL7CR1phg7h86fNGPqaw5i1qN
ynSQEsNeoMQDtcH5yZ5mQVHaDltH7/VhdJUj5TWoXOtBjW25AEU3L3tZIeBD5X9hkrlkCzLGRBtP
GRpYWe4xvTlH4He3PB0jZtFh/DHOTngaH60O3T+Y1aOEWngincjXwS9yvmCtloJhkhHKTJXcVP3w
DnTd43VPOb2Y2TO+tMHeArIY1BP4mFxjrr1Ij5xGNO6BpnCHJPKojOAo6g7pTEeY4t1122tug5k9
8GUCFaJe4M1mIegMo4bpLBF2GWhFwkHeWFPn/m9mmIsnAosV+I6xi2re2EUX7TFw7YoyLzSv5WPL
1TChOVCTWp9SPI/aEz1X6pGXHFNftUdzBlCzcH2TY5DtNUxJ10JWAgZpYbDfFSCPioG0VJGk6Aeg
vziJLudrsdW5WiXTXFT4WmM4eYoxuJL5wFd5pC594Y5fPsHK/gyhkpGih5XQdOrgJqihFSOhQaTf
A1lZV/BCRyid2ZMBB+Tt6FpoNsHGDwJhAwyuJpPhFmk/G+GEdwOC2VMtWD+q9J88K00FoHwgcjVg
BZgTXUS6TMxaw4m2MA5oTHac8wgAV1+VSxvMiW6qOlOaXsHzJw6deCgdpXovGsAuYt2Oq+/1RFwx
zW3DAttzo3xeP2yrl+rSOnPaKivPVCjroncD5hnDH24gVam1NqTvnBmcgONoi73PAx6vfrnFtjJn
Lx2z2YpoEOuLN1JLtmrwNAo5FlhajznIzTmbsalFW9lWEe3bhpcZ0B954fpfi2ChmwYRlVhO8EKP
NeVboAqN3Qf5jS4EBwvc/nZQYLR5nG6CRHu//s1WxmJwzywsM7dcpkHjxgCeE6HL3ER/yeC2TfHk
sTD6S96K6Y6+8CjmQwWFqGRLO+Oed/RWK5EQpoHEKtRE0LBinBY+21dQsablid+8ZCEGcugUCaqQ
jrBJtsmeF9DW84mFTcZV9XzqZqPAYRwc5Q0K8i5B7Hyl+r2KM77Ed+nP6/u8IleMfV4YZNxUN8TO
MPuG7jNaOa+0AjluVbtzqx48jr1T3GZe6JtOtiPfrpte/8S4ZgFhME3IYTGxDaJJqjwW2F91I6LK
pKBcp+iOXmB6rmyeNT/eWxANz4xDN9U/h/RFNwQnqB+k7rEGF0iMH3X9B62ep8XvoX+/eGErQxXW
7YTfAyiqIwGm2TW7/80Ck5TOQ16naYPNTmprr5nNFgGPF+xWr+DFW5MJ5wDRlZWiILXQnsLbYJ/u
A1fedb74NqMGM2x17/qS6CG4iBALc8wh6TGDZEY5zNVi5LRKbmdGDHGKcZuKHxqArNetrX6ihTXm
eKh6hW4Vindur8m/pEkpbGHmPTHX/fLLCMswLQ5CA8AEXtH9WxvbQJopH5Yte7GXOzpOhKk40Y8W
75YPYHvR6Mw2CUSVeEq6q8/q5VueCYCtYM1NGiOVUjXMrcwhaE1lbQd6DA9Q+skBX8KEjll7r7dz
uhuDSXgbQgsXXJZHnHNxmnm88o1ZxGQex51JYnxjyjEeAXEu29ox9Ci57ACCHgMDdYfmTvwGBJ59
/XuvJniLT8EcSROSgAXExXHFDW3tWXWn+dC7iA5mZHKbXnRDr62SOZwo2I+K2mGVNBJKbuyVMcjb
MB0F5BgIe4Xn/21pzDmde7GIEvqQMuJjUdyU1YfacN7A6zeYDiZ+jFxRsRDmuERFBMSkQvN/fwZx
re5Ih2Cn3Q6+6CuObCcP2YZwTuj6421hk7lQxKrHODdtpIl7w89c4tSYXMWU4A3vfl6PPH8vjq0E
hfmoqYGi4nuBqiAhjVNifLnqPCG+y5FL/pOv9WWMeeebQY4eeYOdbGgXCBQ11jHidc3+w9ad6MM0
wN7YprigFgLB+xPPmcDCyEB6LHLtFlWH+55E3zPoJ48E3PpFBzmljHPG1w/al2nmq8VWGCdTIeOI
N22zL1MVk4lDiFebOvB0/07AwcuD9ret0zYs7llxBklHOGCZdTnPNhmim7QnD4VSGa5AZt0OSgKB
ryC1p0G/7Syym7X2wTCQDbXabZsa700nP1eA29io33poNxykRkfbzVBtDE75UaKYyCDGD4DiCBDB
9fuspZDamNrbrujustF8jUczcaO2gkzCkH4mRgRe1MqGoOPLZOa3kzHfZ4T+skyyFUFHRzZUE3vO
IfTURiXxe6KiKY0QxPkI688k/WtnGC9TBaOFmhSSXq1BGSn5VsWvRQzUR4K3Z/xp6ahOa5pfBppT
CH9dd/DVnhGoCCl3HXW+0320+Cp1XJBE7ZF5Jrsh25sPEbHVPaZ/3LEE4QhFq1vijsS0989JIVZ9
D4g3g47cw52ZVfdSRZo4xqoNcyMFoN8V3tOSk2zSaHrhcwsbzG1ayZMkwmPQkc4aWw4Um8wvAdgd
RzRrrm8kbzU0P1vsoyapQ6pGSFHqtNqk+n2tEc/Ag/MfWKHAbTq0j14vY8WY1C5RMpzXWjtKZeKK
6uBEoshZy7pDLsww9y8SjSjqY8RYIzbeQnDEAcnqNUr2JrSD5MVyuYk1CeXi0TwkYffL6FIeLoMu
5OLDwTWAAgZJAbzjfDupQmk/9gQfzplARCbZ4CSj09kGKv7gQuSPa6x5CsTzQM+JMTTYZO5MMQ6g
8GJEmmspMyjr+lc5EO0MpRkbWELO2AvdPnZxS1ts1K2h52alAvqX0RB5Ulx2O0IMdXPdV1bTgIUZ
VoNKSEUjDhqTVuW0DwPvqkRyWvMhvlE2kB88qN194KQCtxp4GjG5sjx2aAK4uTAfgCyHXWiiiVvN
13bgDdnNh9zpTxo14ab/rHIneKNkRlx8wZrvLNfNHHpFa42htWKMASBV3lC5lsiNneKzfEXt4A+E
TWSO77DVOrXSM9w3AeAokOwuUFH7pOE0QOem8joP3GWQkW8xaFG+atOMFz04EVGBQqslTGwcI/7o
LXXWa1+AOb9KHeilbMHBBIDf7LCCvJ6cDhgWAzZNKXIHbUm/G0re/Pnqi2G58zRILoIgZEEjWW6x
8/TFkIb2sKm+SwfzHa6AWR3VrzBqKP8UBq7PrX4BENPReTGQZbGtrKiSx6RQYJhkv+JkAHtS6M3h
Qxny0lx6KV3s7MIQs7OVlhKT1DCU7LL79omWhRoXHAbPfwC3XQ0TC1vMbpZlkEtzhQGy7FgDKvNZ
7nIPlHtO9aFMd71H6Xt5yfXaLQY5xr/3ke7z4gMqWtll4oQoqJIE+PBbI33qVQ5v9GrtaWmEie2V
XiZdrGEP6WxJ8CmBgyhzbmQMNBpeiVMa3GW31V+iDa58TiGGtzwmyJPeJEEm0a9npjtZnt1+eNEG
jo/wPhsT3ZMGMtpWhM9GRt1V+tKNK84OrnBN0Hvx78/EorXCuR3SsYMJEzQFm9knt/EtCLXEDXIO
7CodGNdiKEBHvuqmAth2HkSfyivxkD/rkU8DRSNuTFC3sVeMGIJWSisR6iliFLMLAMgRp9+W/gC6
HZk4wa72BrfwwnfKYKTsrPS1J6Cvg0QG/p1W2fEdbzprNRQsfhKTVpq1mrQR9DPdfGjuSZbcFlPr
h3Pq92nGeWivloyshS3mpmkDgPwjwMjRtrfeLBN0Y34iOAAHuUJo157oSxDF9Srwf/bhPho80bRj
QAa5c+3rV72uoRGN4WBKl3l+bmu1BpSd/pDfyPzGERKIW9D+WwLOo2LTolzFK9KsZYng85eoyCWG
V6B1dW60KFIt66DGhCc/rnhc7rRsIvsJRg+4JQ26k0zchS31JC+I4TC2WyX3Gckg/gu0NQoaBfQX
KpsCQCZf8YgAMP5/z/AAzI4Ckjod03ZoAtIxrkUgVDVUhONowpcdyXdUwXKb1Dwu7JVodGaD2b+0
ydLSAiWdS/QycHW56NwyEEQ3JEXucXLBlXvrzBbjqXlkzYU6nr4VJGNPJNsm9KFqR9zyBnDWmhmy
CN4PYBApJ7vI3JFGOiC3CGALrHVeH9hULq/05s/JlW31D9SEuAbpRi8+lqCPuqB1MFi7oyvE0J0U
vM5Pn1GmhWuk3B7fWpEWKzTxH2YkIe/KfLm4AeKrmTWAWnayA2QxBic+8h24oDfFhueJXGPMpxPy
XhpDnD8kVaMbH2htTXD0Jwu9fGBI3zmOsnJ7nS2NfWEGUZDWkai6ZpZ/z8roZ5vJnpVYrgLt0oaI
T2E17tMgeYzE6hE6undKbz1m6fCkRLrL+S2rh36xzYwjyVYvZKN1WjnSyYNkJ25vi0/VDhpjic3d
6JWb42zpjBuVajKPmJiEetldsOmfDRFr9udvOpJX3dclB1z0pLOl2Pl/8CgmgKuNIaUEMfxEBmx8
+z22H9xhlhgqHjyJMd43ZhKw0owyua0V1ZWrg5LedA0PH8XbSSbPmpIAyugSDGTy8BeI0jdGYXqd
Ir6WesDLhXhOwqRbVV6hP0CjjXkTP06N3UFcg06Fllth9KrMlz4VR8QzM3Mw2uTEmM8ObeHeeL7u
q9TKxf305apsIjSiXDNENX7Fb4plOp1NuY956AL6Za6ZYQJPTZoKvWK4Sac+CbPxs+7yn4qe/piU
+NMc/rq+prXa4PJAmEzkKcNR1BILl257whFB4Wm04/Q2VZ7UXbqjUGBFc/L5MW4PvIXyoh77pm5q
dUD+DNtU76y7bb7TpxaFl44p0HW8HjDv8zGRpiola8wD7CvFX4IdD6yDkse/Gldv/IWXMBGm7dWM
GGCTdSHMdahUxemFfl+go8f5cCsVkLMPx0STICIiaUwsh05zlPd0yDx5pVgCGk26Azdycs4gq+eX
tkXQlaBpBdVJUL1SMLDuNq7cvtEbmMII/sf1MfGlNqJ8xiwhPW3qJ+Uxm088ZjI8g/zBZCbXGZkY
E6RlaVagvMV9r/ntHRBE9ugoe1TR7MLhgkFWKAJkyImCKhl6RGAnYK5gXW6VigwNvfAHTzvOWxnu
qGB8g1eBX+s8wRKdCDMkyFezZROMNJm9LHYA+8upPU/m8zBuUll4iuJx184zCEle6zDEoBhPdIlr
mTlwupZVoyGMWGPYbjM12oeCfpTrOnQqofVbM0a3ywy/qdBnsaMu+85xoPUt/lo4cxDleppVQrBw
yholUWUB7zd0/Z8lwzpe63gjgw/o5FqL3DRCTTmY5BqzqODcg5qc6qV49aIE23SOCAmm/IlX5KBb
d3FHLCwy7hO2aSYoOmgtKqhFKl1uF7yHC88C8/HiTiGqIFMLXWqXxaeecETV1gygvqFBWAxDPqA8
OU/ogy4qa6GOdfBpY7a7SOq3Xm9er/vAWo5iUb0vBW+8Sz4oJTEUqOtlujv3oWMZ81az9F+a1gDB
wqM/WAv7S1PMfk2xVDRlmOouRFwfVdU4xLr+VOY9p/C0VngHidbXkhiv1iytqKVJpAQqYPB7G4mN
VMiPv6ensqGywZsoAq6Bzp41P6OUK3jJWydz7fQl6MZDgi2tMswM15nfTt+VcXCvf7jVusNymUz6
SqDLECFCYTs3J7rHu7r0WhB50YSkMf3r1nhrYq4aqQcSXLCwpmKajkNvoDkb/YSI1V/XzawkICjb
gB5XwdispbKgQ3zTqAxKUz7lj/R9roDQmS8bs5bS6ThYCi3YgPuffbmaRTtnSqJjvnIfPLQ+OQxO
uVO9/lt5aN7kj2r3J1RQa9H+zCqTSM7mGBigfpJREcAYJAa70w05gprpwO39rJzqM0tM8MujVNOE
RpWR+dTH+UMBO94tVTM2bsMdFLFbUB7b8pEP2F5zShDzoSyLjweCY1ZG0AygIyYlMJzsptfcyzfh
UdvLtnzgE+GsPAKgFEErU5Qq6cIUScxR7ftBduNktCFItQuNXak9Wy0md8uKl2utVI7ASWGBhBcF
JGBGmR1Va6LPiVFTzzT3zcO/qVuq+2zPvSxX8sgzW0ygbAYhJ6HewE+eqOZPhkFScSfczF4Cflpe
oXitaHpmjQmXTT8pUy/GsntQN/2RUkYGO8+4GT2aJ0OzE8Ry1w/52gyProJrAFpeYIhGrfb8Xkta
KeghCiwDmEVNqk63AYsjbXt4p9Kp6OaQMrd2XBr3lSiGuAJ9UghUYGRJYzY2MgO1FsA54DYRAIOj
fKym5jnrSs69vXr6FmaYHa1RL4JAai+7UVQ6tR7bZk4O7Vg7skp4e7nqKwbQbThu4JmTmcAcZlpC
zKqTXXMyIXdRDPmrFBXqnRFV6IBESX8sp970o1aMj43RgrhFKGWHhGL6WleT+HD9016u/CQAqSBl
ARs1yGzPv2xUt4QoaLG6uop6tIncEmlXewzr4DmVG94VuP45v9bOWDMhidGjCSS7VtQ8alp5W6aj
Z1byf70oGV5jSCdmKkVjn3VDmf/76OuHJDA2af/Qh9MuEx6vb97a+woKmirKqSIYCSG9fL57SFeb
VooluCfYfXSnuaElzn5vbQqvuOG+r1Y9Z2GNfstFSp4oUTKqEaz9HqnOXBOzPYJXo3eBwiL+zL2V
Vp4bWJ+Blz/STdBwMMevKi2Mk1KLvU+r7+ZO2Vib0JG3XNU0Go2Z5F8HsB68bxr6FmDbP1+bNIyi
nKQ5HSQYPIqb+a3RJqL1Hvv6PxjEP7PGfLeRpJVSmLAWgT0lPQBc53Z+Zv+GmQLZceBkuGt+v1wd
8+XatAlrVYmBC5aKATh9eQMexnuUit45Drm6jaCbwgMcD+MLraLIaCHMFiBhQXp0nLzIoXh6SiiM
ot4Dv9u0egC0L3vsBDdplGY2VWxki/HmvneUbXzTg+u7utfpMCn36ls7AlB8wew3kH8Ye2Q20uiE
3hJLXOrUTaBUiIaJCpbY6ahu/0CThWeNSdgzNRWrsg5lFLez+2pPiXeVDXluHXqt84pRa5m0oUOp
U6Qc/hCBYE6AXg0BKSpILeyCfbyvt9pJ7I5H2L96ly/tMDEYAs+t1XSljKbT7I9ANsl2AU6RY7wt
fLrCxhXmnf5mfEIcFCOCLjdZogthj/riB7AggA7ctGU0WdKpL1Q9qp7yE/a3md3a+Y5SqNROshfu
O5sHYecZZl7ngwiKvyxGFqNLz9EI+AvIdeIAw8jhvVW02yjnQYfXJvlA2v73N9Wogy0itjoLVlhk
hN4P2tt8BPe1QxxMPj91x8LrX7C57vUAQMPkxd4iWtMSnEJ18RiDhpGIqWBKrl5Bd3J4DoKX6wZW
Tzy6y0AbYghKxeV3bqEx0tqwwLaFR2wK9acRRKed3xzpBDefi3clboJXVdexiSCQRdJ7biy3yt4K
SoG4kvZK+vdBPYogS+asaCVmQmkMAyggl0fphtVhEKssa0LNIohhUBkHFiSTHiPfAOBPg3v4csA/
AjyTzCYGqlG2IBMmJwb24r0Ddab2WLmYqYZT2tkvHt5lJbacLZHZR3GaUEiFpg5Qjaliy4JxJJL1
I5glQPTLd2IqhzA1vCzIZ97mrjgkLOPFh2e7Bk1I5syppWHO8YSV0llW0Zu+WyjugL25eQtsYR+Y
kCjltWDklbB9ZpM5dRBYqUUdcDc8adsdGDSLp/bbBNgOBEO21i19xKcP6aZxqx3YOBDIx+cKYH0u
yIi3dOoEi8M/KV2gjJ1BXEtv7UIi9jhP3nXfXXlRW+gl4fUuQU9UY+nRjMpQwOytEVfuTDftPvrI
18rQVnUgCaP/PoeBLRxEDcSLkqUwl2EOEpHRKnBMouZZzXJbax8Ns3CuL2itznNmhbkF57RTI63D
irp9fjvMtnSwHGG0+2+GN+6rI31oTttOtEnJ2cq1wHZmmQmdXT0nwRjCMhQYt6kXprYBYJ8T3FGm
zi5wJ96hpIeOidVLgyxUp5LjSIfqMgGpwq9eeJbVxo6lx+v7uWpDBthDEU1QdrF8H1Y8x4M546NJ
5V0Rvuv9puCNAV2+IKH8tTDBnDYMvvRBOWEZZa/8EvUCOvSqte1bY9sOYuP+t+sB04UCoj6qyode
AXOmRmJkoRGHpWtpj92w7eKXcHy9bmIFHEdtAAKEk4WZG1bziyhNE4sFbCidbW4oODA91PcZYPzD
e5s4w/3o0PsOyr0ycEgBuiNZwlnm6eF47hu0ZAWkpI4+F5THmLApqnjqCSkCtrrJb8OtCDwQgbRz
9mQ9Nn4FcOLkKl7jTicpCBMZcOaprd1A8NfVOL9lBRx9/luYD9xIaSdE9LIS9/1O38eT07206Dod
ArA9Y7rhvn2QTE+EtNU3brJ6eVGa4HqFWMOJ8x8AuvMYGuppLGtx0eJuHjzyqL8ON8Jt6tD3jDD+
gdDOShQ4N8jEnxIExQ1IOmAO9WVzj4r2QdrQe1k/8FP+lfzw3BoTc7K4CtU2g7XGq3eBYELoNbMp
KX8PPs04sXtjBIfu/T/C7aDuA9IYFEctVGR1ZmMxIzv0qZTRdYqYU0HSI9DSBcQ7T57Eg2ddpt4w
h+K9Qpl7FZOd/wFB8NSIOspMalCqD408iB4EN0F3VxiYy5kH87lLoVqchbHCubYub2FYBj/OSbT0
UiCVDKWU5xF0miKp1H1tzlM7aIhuXw8aK2V0mAEvMLIcmQoFMl9yIJ0UGXWCFBKYUvkl8S0URlU/
fPsD2sLLbO7MFkukoYbFKFRB3J66Elnup90RtHPD7ESb+ih78uiEe6p+pauvYvoClSY+nmf1nCzW
y/ZjqFBVLbRYL61FzYE93fwmkhq9BEk0X92BBrzzgHi+ZiYIwanquiIpHAjyMMkb6H2Bbou2wxN/
f08c0pe2QNJI+1kQ8qMutUjcJBIERQPyEHxL8TXfdi+qYA8DUMKdC75V8g4uIq8ClXbsZo4C3Fb6
SHXOjHekRh6/a7KCEqVLRzlTw6zhpUBj30F+ep5DutWgvKgcihsJQIxJ3PkVz65/ghI9N8gUWWQh
VSvFgkHlyXwIDwrULKSN/kGHkPj8YCvZ+rk1JhK1plSB2BfePPqS3z7RIWzQcDpWaOv3rZ3ZI6Ax
kz38xDwWzAsQ/OJWJKjzXH7wrx1mgn6VW8NoWBF2eG9uwHoIZYbSy/E6qCEHwUv7Vr4nCjzQOsIU
JBIMpNLn7hWlU1XENba3f6M8LZXTqGBn+hgdyen+Sh64pdXLBO3MHqusNI9zGGoV7GF9YEtv8P6C
SlsOlD3Ev23jBwpnmz9oLF7Wjs/NMilMOk9ZV7QwS19h5d0IDUAN83t/0H27DPHnlpjYEBi90YkR
LMnfW1f4oFsauTLot6GnHts1RKh5T8yVxvC5SSYPDYNG04PTN/TjR6oM3e8JWtBQE+ddLJe+eW6J
CUaTRKM9XVzjgXwKtB771ImP2qZ8hOQtfyDjMs6em6MPikXsIxa+W28h9umgkN5C0Ns1j1UMCdE/
OfsrqSWsoacILDpmcdBkOLcWD5qYVcRq3ENu/05DSPSZb2glRHO00Wlvyl9CuA089/p1veoxf9uF
kvi5Xa3SRqUuYLdNKr+ekoMhxb+um1iZFluuDRIi5zZIXY9SO8IGvbEgGWX+Ig8mitWgCwIt1OSj
1BPt0G40NPcPTt9l4nxunTkT2VAV2aTAOr00BDDAzakTQuWv9URXRGn+gYvJW/WcxZ4yR0KU5xLT
XbBIzztS2cSnV7TqW+Ef3BorPfDz9THHYswK0sUVrNFZjdnNXKO/19MD9Z2esnBrO1HdCgm3+X75
oD63y5wPSx5jqetg1xD8vP6hkPsk++B4zmrAXuwkc/+GfWtNRIMNFUPAPSglHbN5gaS4m7wCzO/U
w133pA4ADXG/4WVmeb465i4G7e+/vIb6rDzaQ7ydiwcd6Ol9uMlsyQliu6yAVt8U+/qhr4Ai5bVB
VjLL89/AXMZqUYqGEmH11HMxi5uBzx0TU8ZGdtPW+YP3Le+oMEHISKL/Y+3LltvImWafqCN6X257
JSlSlGQttm86vPa+7/30f4KeGTVhHMGffK4mYhyhItCFQqEqK9OchAQG5ROmEh3Bzl3AirweydWf
yEEx6gtXC7zcLZsQOwqd1AA8SFz3o+SX30H+Ioyrm4AXZGd5g2vaqj/f1uFxiT7X+Xfza+Tff+e4
GGfNl+fM5jcsybRKYnHZZEweITy0tUtaaYRfsLyXRW4rmX1uCBRH1oHkoN9HFmDIrY7Gk1t04r3V
3apqfxun3EFu5m1J5AF/maGfRgUwb1n4b9hTjuUZiRWZglmf+GLKjDcf+ZCvxqgIL7egBO5brEk8
4AVtZ5//9dP2afifX7HXpqhwXg1lJEhx2LmzAV6v9qUGteG7XOJ1NVT8bgt5MbLu4pYkoqIiMN7G
PqiBIUadjbfvTW02+0fF8DQHgV2qw+LoR7tS8cj8AiEFnm/BqiK4PDQDO7i9LpAK3cuqqEJBXFAN
kl12SILLrMQNr0dNYuT1Y+L6U1HRO80rNesFs8OB9ju9sgdL9RLlS5QfqzHhfDR2HvO6JCpei0s5
aQnJnxbpgIsJOF3Z4bgF+zJ6NUGF41hq/zm4w2HwyITEXL/ADb3WzqAQhmG25dCgvHy3BBzDvH2k
wnJT9hIoWLE2kk8oZuVIk5/q+/xMaO0Iw2R3F1m5I063/WwLKVfqhrO39GSUbHTtKI6wH8bmc9kY
D92ISWnOIjlhkaYcadMwW8CpQnyyRdJ0GMXOtjB5DyrJyR/2xo+6hlhY9xR73LuefQX892HpIakU
aiZ9TjKZGSrQgl2foSJZOAnA/YrXooTEf/iyM0RTRxsQ7WPQAF1nxJ1UIVjKeMqQmmOyqz8QJe9i
H9/UfH0k9upebVGxBTPKEspXsKXZC5q6sTP8INEZKriA0cYHLqKIBODfT/2rPSq4DAJQYCkp0vya
rO0hvYTF6UiZ+ofkzB0r520lFWQWrZu1Yr6Y+3cjNQCvW5SDYh6lEfMhL70ujQoydZYX6qL8awvH
LwO91nIUd9xVsU/DqyUq1ixKW0drjDpMS+YAPmkA0hICGnE/+ZIT78YgPsjvUOhDvJbR1ZRAOgg1
Vcor82qMzJxs5RI7gOXvCgA0UmDp3NXrg/Ik3b195JlhZWOOckwhiiHoSsytWno7xsWNxPVFpu9v
TFC+mCqTZCwVTIhB9oybFWjkepccQQPsIYHe8wpazK+2MUf5Yqvrgypl+GplgzdYIYKzTHrUI16D
lrdxlBsKxgR4QonKRFmJXiWCu6Z/efvTsCtzm5VQ/mfORi63Ejau+2ntFueXvBlIfVHUdYWgDTIe
YRlvTdQdJw4pgpQKgy3YqZGf2FrC5QnleMNv91gUYoKBVHPVYHrWdrXoZx4BjQJ4C26n8x90tZjB
6XUb6UstFCF6iVY6OcYoWH8hU5zQBfGULwW/Vs3MEja2SFzePGTUPjLaOYWt3jWgKRpdNOliP3+Z
Ui87Ee5r8mS2ar8+cYuAzJi/sU1FDsEUM1XBHOClDxMeiGj9aJOSR3f+AzAib1epwAEyLDAXk3rq
dIjvVG/dzQ/FXiGwqxPvRHPc0qQCyFIbeWIlMAX2ErsqD8bMSyt5FqiYYS0QTbIKxIy+PdViuLPa
ec85zOz9AqgLjRMD8hyUCbGBNBMQfuTryIf1WBz6G/K+bR/6gPeyYJaDAVMTZQvtPw0TsNdeKGtp
rVfZAPZvsQZVWVgbc1CFq6DaoJmpJKcAvf59JzTVLhWG2sU0dfIkDFpjOG8vmvXEAfhX1iU0WSGP
Sn24cQacP2kNkk6ScfAeGFKia8RtmLA+Hwh0dMKBKasKPQ9ShsncjhPeOGoAmldpvY3yHeHBIhW/
rhxtCxNECbpkb6+OAQ5Cn29jljpw89LkwmJieaTpWHXPtV8EnS9W9hLa2V3ulcH6ZbzNfN6TjlmT
2hqmzl4T571amJf1JjtRc8PlgOkXNMsrt0o//UEIZQXtrUHqQw5QjEmtFQYJbE6HetqgIp0E2OI7
mYQPnZoHvCJXG52/bg1Sp8XsZWB4LBgUhKex7e257J1IjIJuWbw0hg5LKO04X5PnRNShWY1KV0f1
ssaL+IrfoghWf0G7GrOeubcOZzXnsjAzWw7bhVJ3PD7lJKbhPzsboTl0tHygPb1k8uTsliAv8FX9
aAJbLxfizfUj6r7v81pRZwMO/OuVYIm2cGkrS07yEaQUnFST2YLYrJVGWivDMKpJhrW2Lti0J5SM
0alKQOE4jbZgfpQTOxcdLbeH70nnKnhFc/HIzMi4/QkkSm/u50hSzAbSR+TIGnYIPA0RkpyO+YF7
G7OeKVtLVCYA/9UiI4elfA/mylO7W3zM39nxgddQlTmOSwOGJbHWJiDiyJouTStbG3N/Nu3sVvWq
AJhIcOcVwXgZk2/1F1kP5swLZU9bggFMc7gEAs5RYmUiChi4RdUiJLA07DuSZE2pLbzl06NxjnYd
JnVaw1YCGVQugmLz2LcZuCUE4ld7v0EXteGfGj0hrpLQfUmyG7ATE4SE5ICA8UMMbLj7d4uksYzL
kiYVMHEkJv5S65RLvOhXh4h1di8r7/CQiPdbRNyskfIncMKrzUiqkx3YD0rcNHKj2n0BAg2i1VkG
efGghs5wCE85V0yBlbts95e66MqmHtS6J+Xeb6IHVaqdVNiXSqxfPwkcUl92UNoslLrctNEam5DU
oDpveNYugnAkRlg/cXigIv2XX5G62ZIwsbIyw9IIP47+TNDYw0eiAAfF1U9/7TPUtZaGShuFE6yJ
Qb2XkTQrF8KVX3pzvLSZnZ9sdpK60SSlBaSUrE3YiQfdIxDCwoMm29PUY75M9lFPALr/PYSG18eR
utMisS6VmLTMyBjicJ/c63fEW3KvyIBP5XxAZvTbLJK6wwS5UMJ+gTECJ5EKx5ROBJFE5iVy053z
3XTmo4SIV7xxGOmbzIylYl0W7GzeWrakF04cfZ/bp79bmkZdVlDgbgYV2A639zFse9Fx14o9uBs9
xQPqPHXSH1xKIE7opkeEZEMVl665eGgBBqIuKJwhxUiNCsrh8onrojxzVGQZxjFrtBVfj/BRFiBa
HcznBuV8DKwGonJOvnK2lJnIvnoLPcBttKKYIrqguRpAIOpI5p8EB8pJLUid0EDgplg8RyH/vsk3
kmyW65Q0eXJIrYZavYtw5JL5Xd2yTYTWqMDSGQre4zXWFZ7Go7EL96TY2+yJqh5pGnMbm8yX3WYf
qdAyDgMIDsmNQDABmmmXtT1/0Dq0xr+pQOesmT099s9okftmZNezzY3bnGOvUTFGbhXU3iRsbONV
KCp2AQSnwqN0r6NbLe8sFwQxDxzf4fkqFWkwXRL1qY41k7AWLW4HepHZmaBG5YRf+a7D7Oduvulv
apBDWxcawV3k+/pRw5ASyS7WZ3n3BygHzrmgpSCzvNWHlFwVhBxThWyFFDrhJ/Wx/GmQ4fFgUjll
fOb3w7geKG/Rf/9tMrCfxwjTdBqmHtP5prJEJFFLKrjv+WQgFoYuI4bpQPZxffxUswaX+gArarB4
BbJh8FOtqKUTLuUyiHlzEsxT8WqOvhaIKktUohkCcwSslgVKIATyjlvfYXrixg51MbRlLqgrWVaK
mYAa9cxv6wFTGOAjQmnY+bs9pG+EYUKO1IswRmQIyOBJ7EZB+IEk1uKOR6nJBFKpMj6XCboE/JcK
LEI3ZU2jrjjXVim1jo6xG3cU5N4HNWMEPphizb3KtORzZTXQfoVmt2P2meik2Vq4yMe1Y5P184Nu
zV/EPsKUG2c3iH365gcvAJD1EghqVIX6fVonN/k0Tgi0kuw04rKPFc3te/XcSqBYy+XkLIfGAYRc
J0tS/HhsPyiC/LNQs++LvN7PoXC3om5q12LO8XUS8N76YVRADKMmnENt7NyqiyJvgeQqpgsy42bu
LbAF5SL4fK16CD/MalI8vmtTyPeCsLGJ4ub1MQMLnAE+kBmPdmiYg/MVaSYADQ0UEKH/hYYxINMq
AaO+h6cBHwEkTP9aJidlc7+2RiHq2QLLva8eyHM3w9AIwSxd8ABc/hf2Jr+ao9KVKNFirUoXRK11
Tt2lCwdHlYa9LKU3M/p1ah7dCMpSv+cIbldJgulmlVK3REamY5VEGKOuMZLT38x4z3d35gu/LMTK
WbbWqJylajtVWhIsErQwX4d0KO1xsoD1RZTlnSbWoxb1WnTgMQ0IHgXKlDyg5q5liC2X4X8X+Sau
nhhIzdERTiSiFWfL5WkuMvtqW6tUsgQm5qXqNZVcdosnRbeEWJsknXJ0CxAz0iUuapp8oN8O52ad
VNTou2kUsgjrrPILPhTCUOchAEwbrxS1wODeH8i3MD/jxiYVEEapmuQivcTt/ngpGrgrLiXS/EKS
hDL50x8Uilk3E4IiNJcxjA9KIWqhc5xWUrIifGdgKOsfSa/tW/6MZiWwi7y7QmauUJUwiC+CXUQ2
KGNilkd9F8m4K37OruwN2FVnuugciQfUgY7tnkjWGE47fEkeywewFwfaPnmOucU+xtAIwtDml1B7
LYWmWuotfglhDJweYkxwgzfN8KsA4sgi/BmfHRDy8h4aaIon7OWTUNu8QiDTyXBvKmBY1KA6RQWn
VsIQ3UCisKFhqCxZbEMr3bcjPXvHX01QgWjVlEqZ8Xxxgax2ktw69VZj9+X8roAH1h2QRoDuB+XC
64BXdpG+dgJCEIh+HlUvOqADcCA0n5nPT36ZQWhjjAoHRtIYWt9jUWU83KCdcwf+NGCcIR1cjAaP
MZWVIoJV6L+VUT5bCFDVW02sDBWZn+CscENPDurHzoYkui9F9nyP8YboTjotGDN41+t+a53yU1DV
CJGiYamkZqk7uT92jvJwoeMJ9NDhYXUYTJo4F5vVUvm3YTUKCIax2higueW0qLb8FP5Ej448MWI3
/hp+WNAuc6fH+Um0/Bwpw1+6kkLq9Ju7M8+MehEH/ASSk+tOH4OlFhH3TJplfcVXzWLVSvHWMA3L
1NGMpEfCE7yKBR1YwUs9arrFfMyJoMUVr4htHgyXWSvdGqPOYwRtuaTtYGxyoHJ7aXl+J11lcMog
33pXtWZrjjqWAzBCVrvCHHGf/BOpnpQ3GpDw9eeJW9VnxprNRlLHEiD4pUtLGFPl0CkJf+0EDoR2
8N4OacyW0HZR1ImsWn2txgF2CGd5+Q+eTPL6E7dNzVsRdfqKpJbKZoIlUqqsvxcPoDC7I58r+z5h
dr5w6yeeTWZzSNVBTgVKVE006cLQECvRgt444L/P4O5LHvR7ad95JupdwN1IX0HBTfpCR8RXB8Np
1j304J2hQPWb66vk+vktB9r8Emqf50YFt2CPX9J5ykdSos2c+aAFUPsBSjB3BP9d3/V15dRui+1Q
CUULe320eGsyzocoXvaKmgQGtGGBXv+yVuJxWgRwSIcpp7zBvFOI5o2EIWwLfKbXUWdZxkoWdEQd
KyocvBTHYg0K4VEAnyFnmTxL1Auo6LsKOhSw1H7UA9Hr7hNPT8GxFp7x1kP5r/yc+FZtc7eXmelB
6RSTwGB200wqtOdyFdczKeBo5/kIrBGSHOEzeXelXnLmcXGzU/ZXazSxWzNUxbDUl2S2Qim8dJP7
8WY8QIEWQqEY++GGOlb7FtOwogbeeDzzFeoDRrGuYGBNISWWlhD77movueshvsX9gMxzsbFEfcDB
UlptHWEJRATP6hdyL5LGpYyZUfB58J937Et5Y5D8oM2N2DVQEJlUJKvqafBI6TR0pzuSoDZBe2Mg
HEx7IJK9/IggxcUmMZPUjXHqxlpaaYYSMIwP8c+y+NGsK+fCZ56HjQHqjpJrudcVjKi7Zmk4Td86
5lrbg97ZqZbv3z57LFPgfsEcPKSt8AyhIpqZZVYqTjh6Rv40d5hp1GtfXWavLzreJUX+FB08QbyC
5xyY2smo9vU3QzGsq3rTAp67kR4Vs5aIHF72RRq0Fs8a44NajNBVBm3HeFqH5j5dikqwE0u9qYC6
cMRUxcxcrvwA7fkBen1Wwvl9zJ0wQdoKlgxQMank3zculUszRNW0FMJbo3JvltJqx4rpm2n6sRvy
/10VxxJ1SRGBaQDEACR518ZAaI/QCnkDVxUTx1KWW32aH2tZ8zK9d9/+wixv3Zqitr0UBIigymHv
hnL+MMzhoTQWzk3B7NJubVAnAhDbau2IjdGHrIHTnmf0wnobTBmeFSDilLa5uii98CMBM33UFUOS
VE2GrALdRFHKJE4tiLy6o+TWe4LGWR/MswXqZu1PyGxYTrw1R10ZUt+AumeCuabto08V5NpuGkk0
vE7Vhp0q5NWjqoZiIDRNUuF/GgtmofPcGaJuxDwNeIf9KjExLGyMo7+uKTB+GQjk17oDDOId3/11
Y+jWCwh709Zo8EtX+HSbdp/zJH1+2wTryGw2g+649JB56SqBmJBbu5W/KM1zlt1rCkdbkZVzgnwY
lOqEHBG8yteHRRyUuBgSmJnDkzZ9jPuHaf3x9kqYNXudJJcmzKCfQ33XOZt1cUklQtAx++CGAiuA
1++U+wWM0chrL+iU1O0/vW2WeTZfrdIPO0lewVC0gklHKCHBZ+w7+dvfGaBTAEUsRSuEgULvPBVT
gHrMuauYwKXNzilUKIvTugwjHTsHPU8Al4yb1kLUtCFf5pde8qHS35tw6NAYhUo3RKdAl3vtEp1u
FZE+jYTCYfEUSHyZ5jOBSxBQQdXbYu2p4rsWCl1JOKKuAZZM7SVRG066pOvd6Fk9pHgsglSl9tJb
84Pso21ymF7ehbUB7agFYU3FgjAJ5ZUDSDhKY+wxSAPuYaQ5eKwat2RQb4KOKK8fzVBwRbET9Gya
omJnLYP6krlVTumw5oMLMIPhZXF3nk1FjdyxG8NA69rqEIHK4mOa4/K1VWtRgtoU9KApl1MHNXpf
yPKDqS2zbcaDV7fdVzlRJxdsik/GGiaB1RugQ5cLUXP6yVQOxYouk6HFte6ERlU7pTA9vO39rGBt
WaBsBscPaId+k0Jdwr7Vpqp362Gy1Txx4zl3VM1V0v2kcvEEZHvo/GZrjUql8MpQ1F6ENUJ6Ci3j
Y30eUR3Hs3h0+AB5RuhAvqaJaFaB10Cjsfhaqo/Y6qh3rabv7HGRb8pYTdy3N5AF7b2yQq1pnQdL
kwxYmX2QocuOdhwAhPggOA/eDFRvV9vSaUQRnvd2YYT8K7vUw1eKdHgimcwAk33/1Ypbcz+LueZh
NqF5h5OQQheY2+DySISvQ8nUzyuEAerBHSAWbsY/42K/goIC2Wmn8R5K5LzSLmJqUHsgfVfCHnlt
S87B62iOI2wZxWEF/MQT+t5bCtEZrAqFU2kJzBlzemYS8aIXyzu3pqnoBVXgtS8GmB59vbUNvwkE
R7Ur2RZdAhri1SzJB/ptpSh7E01UUC7SuK85zzo1jbGrEto0WTR7k556/fC1N5+jJBhaXgbKs0eW
v8ne63RZqqWAPZKBlm5zSrXTZD2H39G9dVCdcWvABPFrJnv8JKIyZnick8J6bCP9RC8fWjpYMuVG
nRTnqaQOA5IUNGqk9pgh8XbnVHHWeNwra3VbtoKtFm3tLNPqv22d/HF6ty3QnKsqIgJmVajjkqdZ
LBdDN2BgqwGAYgTLqzks6i42hywo2gJ00hqej28bZdCeQ28D+kGyKkHrBlnu9Z5XrVIL6tRgkG9X
foSitVcD9q899LZgOQWGJL+ShiShU1Mqv0zdVuP5NLnlf1u2AdFdDYs3dFoYckjjPhzbhszh1Xvw
DZ9jf7R/kddXZ36ThfnW2EZ4yslWXY5lRUaEJzCStXCMl3BPaCXVo/TlDxixmMvbXF/k3zc+naZl
0Vc6zKHaCCkM6A7cZUci1dw7hR/58v8u4YDvubFHveKitDYVaOGB13GvHuCrX7pT6ErBCp0kfac8
86mxWO+HrUEqsY9NaWq7sMDt0ppA1zaV4oSFoXzW+tK8UQUj52jSsOrkqHKA+RQnlYgdUvmUJoTF
IA9669ZSeqtMViCii+6K3RTbSQHAx6SDgdaIjoWhH4yosoK3TwzjzpYlKIhr0KjBUVWo9SrCHObx
mKBxJle+Zd2qo8QJBKz5lCsTZMs3PhNJcSJnc4w3y8EsPMyNFTOynwPYFIGC/Ta30OgLhtgbn8fE
ae74SSQjDl/Zp2KCrI/50iNLdscKzeuwn2xlsb6tGOGzi7j7aIazC61zzr6yDuZVukB9V2lFy14c
kC4QaoJkV9zHoDtsjrqf+daeR6fE6pRvrV2Kk5s9DoVUWyRiTQ4kn3AbioKdljYRbsdUM6FAb0+E
uNJyK4/kgt3qxj94qcT/Y80mWpMGqlYmHfzmGmnLLGIYk6D+Lxz7oCp2crvaz4HAhf1fmCSoWItF
v5qjgkPYF9GihpctFh29cMfHzIPwAgyKeSB+gSzKfQHkkna/emLqRwrgYc6QgVyKt/2sB+fVL6FO
0dImaKuVWDh5+xVgTb8h1WZS/K2+A5//gR/4GWnblUXqUAFmY8i5BIu/ZkCzC80NnwGWEQ6vzFBn
B/gocVk7sjAld+XxtikOoyl5ZSfzsiXyl+iPqQOYANUXXcLFTS1ITbMhKxIA7YgI3/BFPSi+cbPu
E08AW0lS2dJhcWUTsA+bO/dJ8szfTOvkMabjUabTLLdQzJJQjGoIeABOa5c+KPQCEOv67YnbrmPk
vMg9X21R97WVQ7ZqnGCLLLN/HM9QQAK2bnKj1P4DSCtvadR9LasQQ21WmIvDwoZOmT+qslNMll0n
hhML98ik7FrH7PRyKhserIXVXrpaLHVAhzlfrKRpSR9ddCpJ+NVKB3pRXV6WwZn/hLOYBV+6Mkqd
xUFTcgR8LJkYza29akL9Zggi6RQpByH/nDafVtkmtw9R1U1nVxP3vfJJnBpX73ZadaM3p0THtBmv
mMH08M2npzx8XrNqbNQagJgyOmNeaXKVVRvtbMn2UVnobrEstf/27c6MyFt3o85vWWejFQ/YDIJU
W0tbeSFsPP+w7JUOtzpENveto0Rl/bGKUkor44t/JOqn0y3R3CJN8OT7L5o9fp+Pt6vUPTtFYKGL
aqwwhaADhrYV37zHNJ2fBf0hfjYCDBT0TgUCaXRr395cRl6xdTSacqMz1lpMiaOFycdBqD+qZblP
w3NZDE5afu6WyXnbHmdvacKNtcysaW1gTxZKtwsjW8G84DAU7ttmWCEfMRDj/ngik3LmdbpWIDkq
IxWfcChlp43WT1EEGn5DvFGyb39nifp0XZNH6aTBUjZKQaj+lMPZjlB1VqSRs3Ws23KzJnqSNdfl
No/JmghaiQwjgm5zxz/hrNkSPLP/2zt6eBWCKbKe5h2iewtkjVoj2SiMMajl7iHr+jswWBjnLDIa
PEdHG3KQlt1WxjsmPfEjTJLUgxMfOmrXH1AckqUqdMSZ7OcCriPC7ttCiQddrz/pPjHdBUKveLwY
6KD+1qUI16YwV3RrUzx3oW1yQJSJ/QR4lxB1nDGQX9qAn/6wr5ZXs3SbwmzitVAJmvoXBLc5QVZT
Bf0MmY0yHuMnXvGI6UEbe1StKurDcFF+LTPZSTe/8q2UD3llXtgbO1R+YOZaOS/SZV3po+zlbnVL
AIXFjwWI0K+GN6J6MX3vT+0hOw8v/B/ACmqGqaLbZJgYxqC7GGERZnrSR8C9iIprSMex/zbkmDXT
ARTTDlbDE7Bm7StKnSqKVKYCmhSq/DhZFcihhQrQf10BtmC8icB9L48g3R/jc2Mud8naPudFwgkI
LK81JQsgIrRoDZBSU2ekNVa5lAsgx6vnpYL6i3ybKOlu7riTLawPurWkXFtaSi2WI7ns3Drsb1Zt
UFwIEN2HVf9iydU+H/BJNcuVozSyy6LYZWb26e0oy3jhS9sfQCVhixlhqkLAUlUtDVZgl+UlesdN
uDVBRZxETKcuU2Gi7gBTau8kSLhZK6gJpNIWs8dUfEcjGdB0ALJJ6wthjjqNVYY6eKRmmJyHIHIv
21aqcm5BVuYkQ01JRkkEEnu/aZmU9TiFWSO0AGKJPwkjpulG0oWRUvKA41k49ljwoSt71GeS+zAF
ITLs5fv8DiNZaPlCHFwB9SWoAWIIjYTJ5wsvtJOc8x2fdoeVN1+VSah7PzblOh8alEnIywTlARCJ
o2c64zFb2JXhlbtfJFtE/KK6QQnjQIbijPMSjHjtTxyPIqul8sirH0PCxqaeUY6FMCYFfoycfAPN
mB2jVP8/HwtYMKFWIxlQx6GzqbFcdAD8UJUa5BUDton1sWv4qoOM039lhYozkHTrxqrGV/23IrLu
yp0BjPSyi4O3F8T02O2KqEgTzosaRwJCt/KBiJuRGfPypV8wuQvSBbc7cMyRP/f7J3rdQMph524c
lnSBOTK3ixkRwFwyB8fRuZS4XPGBY4+5lSq6aSDZB40jzeAoi/KIImLY4pX+a6CJUFQS5iu+1gQj
00b29GqKWtoyQQxZG2AqCau7eAwPKJKeciW6f3tJjLtPhhQlVGAv0mr0fF/exrUsL1Z7yUqlXfZL
wJeLDWRVp67sUE4Yi2DHWDLY6d0kPwgQP/EHqE+ptlJ4fXXTHTUAk3lVFeYebhZHeaNcgq9vbmBU
6kDer4vemp1aSeQ9cJleiKkcA+LcEiQLKTNdnUeq0ipgqAHLuuqlhEoUcjLRdzKpyIeVMj/Zxhzl
GZlQ15ZEzMlg8iVTX4NvHPiddOZtgPTkv2VRN2qltTG0q2Gn85oy0OzM7m4IJ8AQrEd8OwesZNWd
ATzr6qHv8oH38dgus7FP8qdN/J0TND4WYj8FzVJ5JmIrkWeBZzG9jXd1UPIZMtgfEuKFOoaUEVWo
FZeKvvTpuv4TKZ8LYIPRCz4KgWi3QeTzuvmspxqi76s9aoV1EzeJPsGeGoQHUp3vQeqo+/k9/7HC
uswgHA99dV1Gtknrq6+g3UGhWm5dM1mM3TRGJVSIp2z/djRhPYmQrUiqCNFeXGkitYNqm6wiUAq/
dpCIZUTLAfyYvU0wSOiUQVtz3P2lTWoXIWA4TdMCmxeaGDf3OyiwokTr4ub2+yCO9rwqGiuuyEAD
oVdF+A8NKk0xpWSu8b9xDfS5g932y/4IqXXOwnhW6PyjXSRIRWGssAOrZPeSWQ9m1TiczWP050mj
Gvgt6HYSuOj1IZMiIZTGXmvdIgTcuB2Esx4rfjOkt+VS+mYVu4KW37QtMLKAy3GMs87b1jjlLdoU
RVUW4suNfr+fTtWpGr32JxkGXHar5ugPEs8/GZU6YGGBOdIM6NhCJvh6uUJmLYUKtRxYRJEO7DCi
XZZ2dEj9WnCW8WShZkCcpp1OGlQReTM7zPwIDVYFJKGgJrfo61bIJD3Wif0W9LGxI92Yk9MfCJeZ
bMsvI4+1gmuPunbVxiyVmdgDfnwfDzZk128JBFHxdAn0jrwmFMtlt8ujbsJMkPRWzGHOkp4BbulN
VNcLmec2rFiGzh6uW+h1A5VKWdGNVJ2AoQH8rwNLRloX9iTfirMcJNFNCaKTGWh5I4o9nRS5lHIP
+gZnEmMQ9UgcCC7rl6BqoIL/FKOsgKxfu1Pem3nbgq3CrZX5R6UYH7SEN1ZKohed4gJ1j1egClQ8
5EauTaAUOopSibIh2Pv9au7uxqb9kENEZcg7/+3zSMIWbQozTVgOYCuGSdez1srqxdTqUQdZNDtR
PwiKbJv5czKlD8qkuMM8em8bZG3f1iD1hO7aoq5XYUCVcMXQQ1o488yJoSwAM5CAQBZgeAFfiVaD
WaxaMaIJa1oO5RFNvVvyiJ4dO/TbZ8UpQGnM7T+wvtjGJI1my3o5FY0OJsmjBJCjxnJIltZ6Yw4I
qDf5QgCRXVfZr7wXK+v4QcsUksVQcNSgjHntK31nTmlfoAaShwu0Ry2nqlM0lHgMriz4I8Bc8EWD
vPUgmnttJ2qSVmxb0kUS8tqJjay0iwgd70Q514X4c8pHEPOq4S4p27Mgma4O4lywBbshCtJjux4T
AVi3DkOCClRL3nYp1uZvfxpxuU3SCFxrboghflqj1UfoMLpGvD4ZZuZj1ocHDCLBkz4vW1vU9ZUW
qBvWI2zJ95Nn+FCuSr6RmUsyYTEbx6hy314by5kV3cLVcSkYqnQS16VVuy4lwIqR9FivciCrn9R8
Pney6SidYc+W6NS5sbOixA3X0MG4sr8QxVRVcrRM4b31GVuNVjkUm+FooPQRqdMLXFKllLMEaIcU
OePyMzbrwKoFu0kgn9mBfLB9yJTkxupf1EnDbELsGItwGNQSKtapTXyEsz3E7ajvgaFsVLAIZYSF
1tH1ty+0tLKiRsVIzwnixkTAUHXTL0RUmcyhdje8ejwr270ySHZo42xCrsTrMMAgaQA09+aPqYG+
Zm8T6TsVz8ADbzSTseVXBkl6szHYWWYUWT0MZmDu08v9ItzpA3AJc+W8vZesx9+VJSrFDRWhKFey
NChOHcWfyUq61RC7VL9nu3WXv1RHYFcTT/6KIR67fOIGUcbZurJPJWpyLdYpwMIExhMGsaPsomhP
ArfsV75YH3iPzcvd9obv0EG7M+ZhUjUF3P7Jg2CCowZE37WmenoZ2anljeYTWEAcQ5/ddflZII6F
dWp3GHdYMVudp4MN0WB7tQZbtGRHHm4UDLEN9ZepjB7mCIq+unKTZKNfaD+qTtwpiuAZacSJD2RP
3loDdSBNrYJqfYI9U4PxiNJbkOyF4A/4jznnjB6IGAc9lc318m1M9DK1HYTCnNEeiazs3R90NHn2
yL9vvL611EnpV3wb8SAlNniEMEDwC3+pHtHYC3jvcvY+QqflgsTRadlcLZTTzsg08kgwD4SdDxMd
tzK3WMq4rVVLs5CTYEYQVqhlCQ0UJbpuxRiGWu5FKXyKze6gDd3T20eZkdVhDIIERLDoQ4mdOsmg
tOqaxcSlUYiWFMxtNzlKLOcIwnOE13gpZHYDgYmT2WqVxAnJjHil6RjEuEChFeTr119uSLQ+080I
ti0B76u8hSRwq2qnFWQlrhaG68vba2VsKXDmCkADKHJgBopElY2nJLm4TmqEKwlVDrmwi0Ko/LXq
MreLLIMXI1njnXjFoRAMLjsM8NKPyVGHMlKbzqj7+cMzgRpGONSOAWR99Rg5+aEMKi8/8d5YLHz5
1izdrozXsDXjGGb/IQV3lMpG2zsI97kveEpg5j7JbIl+dXjLs844G1fGqRiDt0M5WcqEOlINpur1
41qIgEGvXlafp7U37Vid7KjmMeCxrqMrs9SHFQRRLyKy1YTEkuCmUFaDehLRti18vXKj7wWQpXoK
mqjRx+VfiV95K2dlvVe/gTqvopKroUp+Q7rXTWd1lZ15R6CBSjDINiFlBQc6eBqbjvusZsGXr0xT
WW2xFPk8GGPr4oKZ0RZL7yQbt3EJZKsSqIMDovDWWWwHgBzuTcz74lRWJRVWEwrE9uRYZ9KTKwGy
UHbjVzIoYwQEWQVI5LEPJpFvnFGeulo4FUCWMRmLeYG7XXz9mB1akNJIXnHmgiJZoWNzmOl5J8jT
AUtVXA4zeKkg43Y5zFEwo5APPsz4XvfSJ65PMa42rA+9XVKWJXoj1wELXOiG2IFKEpOMoxvnx9rP
zwRsOnqLeNvDm4qvb0dIVs66tUgnOkLRZMieB/SU0WIVsmMHR5pfyJCoFZ+IgHLBiclci1TISIQi
TOMOFonM7mWNDQYo/lvj/weLVLQY8jAcmhgWUaF1UvUYo3VQ/CDskWVzGzlgTXnk7Cr5i1TqdbWr
VGyIEx38n21P1giV2wzfEYeTCETnzW2BOTLj+18apCJC2xhE9xAGkaW4/XIDqtivRLZFbU8yyPQr
ntuQv/fbAtGOBEyG3K40Pnks+6WX5e7XAssI9ooAkKCLiqMmnYhmO5fRm2eT+oxpXlSG0F5s/nM4
Ig/yFhfXGcUzWef6ibOvzDCwWSf9IUHyMQFET/b14jpTEN2TVY4eLOJAgs4IF4DDscp0H10nRTfw
gKCxfB0GINNXJEN8CXOTh92dgvGltxffiE/kXpMfOPaYYWdjj8oJ82z8P9KurMtxm7n+lRy/8wsX
cMuJ80CKotTd6nX2F57xuA3uBPfl1+eiP8cjQaJgd05OcuIZmyUAVYVC1a1baZ+0bz79TV25gWQf
+SozcsfPUmYgF4/ySKDg5ywt7erOxgJnwIv6avFL3ZCNpLrsaH4KeQsijqI/EM7PtaG/rUr1Z/uW
r2r6nMDs/9TQ/+8+ilxQBolbK2uxLK4tqn3La5TKs42ZFrBD7r4riTO9NNIb74W/NOWtCedojbRO
AZjT/5RYGzfos3lb47zVUqipHQIMAdK2MP7IwPPF8x6yo7wUf9oYjsWJ1Qx0sYpZxrZt7RRYY77o
6Km8Q3ldueNuj09nIYq33CKx5yfOjvp66QEJufnnynsin+va0RYoiV2gibbmN1i+N7bLhySIN9oT
n+wxfIvlzIoXYpATeUIA1DMjAtXNm7xhw4GXfOCPtUU1c/+eleEeAaEOSgrAlZ2uDNrbJk7VNAA1
LVseanHoOtnnCLNKMDi8h3oLPDt4e9o65/oSqRtmHa2AUGDU32iAIqOx5aSu/RiiN6MdPJBGeKzy
ZcXTS2Z6IlVw6zRt8loHLf1G/Wa+MDBwTZDpdSa/vbbqbvTM3yX7esGpn0gUnPo8ThZyoVhnRG6L
2bcwlZunLKZ+m2mb0uHx60bFGDmZX+fnJVyaKKmCAhkk1i6oMYTota/TLsH/AMMz1/q2d5ssSAaW
7BpjGPZLosX7xkpn2WXC4ylRKmik0NGJXDEncDvVojqy4zpHAIQ0ULen+SbduoH6Jd5pJt6EsiVe
qjDaBupF6JcywJIhMvWCY8hgZZJyDAMfflwYYMZNMLZXCzAFDMQWgeQsL1xdJ/KEq2uuFCPWMsjj
zca6uuPM4OCRD8oc3i4FMFDWUXhJeYDwtN8KcBjwKISv1Iy0DlPyaoBnM89Uf1RR5C30j+vLunA/
oiQNGwRqng9VFISgY7HN6AC0l9KiGUttPMeR0NNeWgZYSzW4Fc20oIynWmEXGCRmLEDTlOlHwPN/
VIWBxE8dXl/HpUeyfSxGcM4dFohp3xDjfBxnvypvSxg4LkXfQttroFkb5ZVPuE2RKZESF3JzEhUf
jUZc7/m4SLEZJsdsor4dcQEyNcPwl8z96hTLY73oN4k9y+aKXrqJbRwWJgbAykCSIZgZrcaGjjiq
jY0ebczwhSdb0LnH6W8SPza3OvOSvb7liZj6llOAymcVXYJInfwGwcFYrHRoXmtwpW5+q6mfNPOP
JX2sk2gztQlI0w5mY3pLep8zJN7Sh8V9qV1LAsK8qFhH+yBcWtXYg7xRAYhJA5bBoeZ20XbDOAfX
FeuSgRzvtmD2jV3GdaNjt910+abPyhNR30PccLKbQpA6LH3eZRNkcA7cOAFvQ7nvIg+DtUBSbXlx
60W3mFuBDo9I38iJDa4v0TgDExSNRdUaG1kleAJQvUiCsUqt79c38vpxAcd66ge0CPDBvMQiLede
WdCSFn0GmermupBL+ToQTwBLgO4Gno8V7nhHBxm1ZiIUbxukGdQyJI6vstlzsiVoP/HeuPqQhdUd
WOOetBmGgpo4nycku54u7SlcATLPNsfQiyVBFB1VJVKRCaB0m+eYBtBWu+tLfUu3il7nWIRgg3FX
xbgBcckDx58FY6M0d9XcYwBVocTbWrGIny1usVnavAttXb9Lc5SUaNQ/JmT6HE0LAXF1Hz/0KUY+
pIaz0fOyD0jf3Q+RY+wVdGQG3aJlnhLTwWtZnfp1vWDehmFFW4L82OxNuUm9uOvAh+EOpY9w57ZS
wH601EDiVADreVM6RHsQB/WbyibJq0IbK2hr1f2919SNM7mKpDR+tu0myhkICDSUNcDFJF5nRmr2
TmUytmH2GLbTYzr3Eg07jzu4CEPl9V4DEwnEh5CbJE3sZMDBkNCaPU43AJjFD/Ra3qWBsvnntX6I
I8hug2lZgzI5wimbcbV0cQz2o7RN9oxVhtfO2WNfaZg6xO6zbPrKciTuTCewzXpnuN3s130pcbU6
93LXdE3wtYnrsDh33xJbY7BsoG70hnxFC6ZibyP9JW1ivwfSZIg9U/tI9S0B1AvF+ABDTNTunjAw
FaseMR5qYz+h7gSSNombvgRRsI+tQfDTRQ6IvMkNjqcXeU2kacLG+O4GnC4QdHBgQSv3LJMLvhAX
4rWCPCrmI/AGZ2FramDl20HHAbkvvBUAHYf7H5PffecDOORAN34VCAfBYTY8ynA4Wyn3skdv0MXR
WDNUM0OJsNkjGY4SYQvuOWk/xaVVgYJLA8YUHLFgezyV01h60mK6EMNbm08izTB8pzgUSLxzjnvS
edL5UzKBwvml48JitYdAPm8VbfpBvq0Oig/uwK0R5Jl82tuF1JfjGoDS2vAWFsiaTlfYNl0+6uRt
haqPJji/OFgbvr4uVJBYuO6s3xyPeG7H0oTbDxTFeuZgJvymQ9vrHgDXfblLP82bCjla6fxK2dKE
S3B0wGJrRG97OQMfVG6nzw5iQ04Amb5vbp5L0DPJp9Bz0jZhbbYO83cawKzKLle8iiZW5LnAuz4D
B9t7VcEo8GDxlHpjNPa/NdZkPc3jkH1FBUK9y8YlfxmiKfve0cj8Ktn2M60SvKegxstSFYNW6wyU
WMvWBMla4bsLKKn4SF11Z++ljTqXLiCAJg0bzE0o0Fr874/ss+lNEzgpCDQf2F676w8pGjvvMJ2L
VwzTAPQhywgyfO/6Os9iq7dl/pQqeIXBzCt1aCG1YsMfeAg9TgRZGwVEh9flyFYnXEZaHhn9bBts
E9fMA+bJm7Xn/58E8cBq2OqYQEIJQsi8eRloI7nAZWsQHM1itYlFc0jQ6uUPVmV+69If1xdxMUY4
1gIhoNfKrM2TCTJGX9uqh3ryCt8M1K2+AQUPlaZ7zjOj/PwdB6yJIAAFXaggb6mnclhMnD+/FWjq
A1MO+nyYfBe4N8mP+mU58EuQX0jKtpZgkS9dvS54ejGaCSSlgAhyIzzS+ShNamuMGGLdT7P/NnJ1
M4JPCw8Wjmg3QcbkYZRleH2PL0X6ALGAIh0NEcgriGTH0cy0ZO5Kno9ZtjreTA0r/fIx9mMVLaPk
Kws45TSpgzLzsvZzbD/OOykQ74KnPfkRgqfFWMBiGoGSfksKVc98hvbgZ/saV7IiJbri1nVyh5jo
o+HBp64SFbTqguaWFPx+w4SBBWpm57umKLXQoE7kuymY/tuOqY/Xt/jcUlRwEfFTVZHZAJvh6bmy
hlBqNFa7WaYx8xcMorxPXRZJQvZz9UFkCzw9wicTvSD431MxOnJ4jZ3bHM3ag7SwumkcDi+4X24w
+gEc+x7nKR9ticu8tLhjqcLikg6KVWaQatiFl+et13UyOJdMhOCVe5LNWjRBxKwDqtjeY5SnZBHn
SCBh7wSHTPO2oYMNEaZn5yiFxH73AnAkEBO85nxPIzTA8lbASNayfZ5MFyQLjppjoOYIcHM8gyag
9T8VoGUJO8zIngLLDBAByOkJpTIFA+hztUKXOBRS2fEYf9lruwioVyPEVOKDspEWfGQHKLjVER3S
rdFjjXzy3LBn8RvIln2KPB1JeyeQJ+7PTZyzzrjoX0OnEFFdQSsxomxeRmfA5dRrPyifRRBj8Fpt
scCksnYWvlun7uRUlqCeNitc9FyM4NWltoMu9yI+qD3DmKcu/pFoVu211TJ8To24Dq77lfPs4el1
Jc60RWeQsdj/vh5V30w8PiyReMDXcJoz3FLuoywdc0F1kBB4Y0UFLwy4zgQn45bFBBZLl6EdI32s
9MPwgedLbcTEffukfvgbKdKz6h3EHUsUjlIdq4ZWU8RjANUfEPJ3u3Hb7//GFCQeXwsHeSJJOEgE
uOiz7yGJv9WMu+LGQuUOM6R35ZOsUnhuEVgUxoUAiwGWFFUXrB58eKXb2BCllz+o+WqMH66rxsXv
Az/CE9vg1BHD51KvaqZYFtuoC2DXLXkCUlVCOiozMcFlWjOZbEXrofZD59WzscuqL4n5mmiyZxjf
duFYTmxZ2Ks6T4aSmbAv1sz+oC07s7MO4xRLcjP8M2diwAaio5eSv2aFEMR1ipS2MdaTpsUWgeB2
bsrJWxjZx+r8NdZwvV0/I+71zgSC7sgyAR+28f/g74/CvaQ02ZDOSHhM2+qetyr32xIoZZmqnZPD
cgauIzmCASm13YFCGXLKOw293wUQf3z+fCcdI3bOpfkmCWljTDRDEUlMTetjledUn9gm+uY+mNt8
S5/be6ApN+b9gI7zCMOpOa1wBx7RdPHS5+jzvJNdNhc0H6v9+RuEY5yiUqWJgwRBkqBEPHxpEtnU
7cvLRD+fYePkCEqLpwdXRhWd1EJlGyvf9AEvHS0b95a94B2HOeYH65GzcyjoFbvNb2rUyjArCnst
c8UX9fXoVwjeitnz4rwNG4pmW/3YUrPem0Ub3TGDRCG1HOe70ehSZbpo9Q5YqZGNN4F7FKSaZbks
MTXxLveqT9aNDl4ZjnHgINLmO19qtpEn6y6eKZqbwcoNiPtZC2U+lbNeox8MZXgIRqCEEa7XbfHS
ZnIWDR1vP/S/imUGFoFPLU5THGl5q5rphmXfC3KvFaMfZzJWoEv+DE4GxN4mSDs0cTpbbTelqjUV
/BkpPnLubX+wMJDb7Ytc4mHOYccwSAMsJwBTQ1XPeKHHdlycopwwTXPT3Lk6wlrEXpzbm2NtnB2g
sYafB3TLJ1LK9PM8VceFE7g2pLMwp02kkKsNas4UnYPo5uIBNYaoAgrDwb9ywjGpLOEyWuJeKTMF
sgy6sW6KINornxhIk4FiaEJN+ly4EJOcLE24ktTIWpoy1SrkCYp7to329sGF7jPfkT3quLsSLwkk
jhHB8pfqGaIom5PGnjOlQkmTPo8YS60+cN5yLmuUupRLASXS1LaJ2qUK9oy3J+bRleQkmg4mI0iL
Ot2375wn3UfxH8k+db/MFLUIFcg02f1+wfb4rBsDVDl8ZJCYdCkQaHZZj1qTZQ9e57hhY2ebFLSH
RCnCuK5kW3opzDuSJ0bNS5E0E7MgjyeVCuppu+TQBI7nogF2989xt4hdNfCi446Ha4HHPL0sGmDv
szaCNCAqMEIsCxQQ4QFWF/K8irOtS69H+LS77s4uHSTKtmDgA54HA9nEgwSWyXITNUNwFgx36R78
tNtl5wbkxX2ytgDZbGUXwwWnBpQUQGgW/g8BBO50mQDfuGbXR0jDL/k9wqv7RokPVet8lCzsgj24
eNChfxZE8yC8EC2POU5ZzDa/f97KU16Fedr87XozhcWD1Pz46QjmdyJOeClXMy0jNKDzhGCPep29
SzfFx2jLybeSbfXwnl08Xp3wUB4iqzMqE2E77aoAY+mDxM48h0g28cIdfrwoEWbDotmyEh2LgvN2
P0ZVNe7Msd1bUaV/btuhltVsLp2ZQ1xOzIhZQa4jnJk5DzVOTMeEcAyYsqGInM59rNCWwdttpLnE
8zNDXs8AfY1rGZi2LvqTbta1ZbRs7jI5pjVBseAWFdYcxQoOT5zojTR/dK79JyJFl9LrlaqjrQpt
TGSqA1wd1uhFVjbf5DWaqrzrNnB+fBCGifbIbMCyEUScmhqYthtHUR0w8c8vMdjmht7eVfqnrLGf
rwu6kH6HJNw+0BbUZc9IYLuSWihYw6hRaPp3PzZHBiMZFmGSLN3kkiDs4sJMG8ADJKLRoyBc4hPg
QUjbcHEp8QvSbGfH9frG2bnaP08p8pX9FCWoZDpmxTSkuOgKjaL7InqqzUSS9b3ggyEDTYwGpm7y
OF3w/PE8GeWsIUjg90x0k93y9mvrA+aNgytG2VcvslT+hSjoVKLwMOl7TI9jHQxt+aECyokO4ldQ
SNzFu+FV5qkuvCpPZXGTOAoVWi1Sa3eCLLzJN8ktT8soh36v7qQ++Nx9nEoS1MJOk35wojf3wePI
1q9feQpIC4xXedR6/tSAMBsgTjxveMAsLKseEHgUhFQbnf1ObcOPE9lT40JQDhFgOuWshwYKnIL9
UupoS8XMCu9+YwtaSobI2PGsCVMmWDBu1LvhMFFUt5QPSeyV2UZ2dBed1ZF8vt9HJ8eU3kjaDPL1
9i7Jf7B0H5VfrnuOc5wLTzuBbZfzLOL9IRJjWmPbGG5OUUgNrEN5190hnNzVTwviHuvBOBj3yceu
8yjUs9+8zf1B4hSzjdXb9FDtkj+Mr9d/z6UlH/8cYclp0jC9VmDuc/Z56vJt1ySYOWxI/Nc5dpav
WkcJBqgmQyeOoDxZDVi4zlfN6SSml3wbxyhYJnhtRXfjlkft6Tf7sTxIewIvec5jwYKJzFNjTwkX
zDv09EDbpfsOSX33OfPdb8kjLtqwRGJ4f31XzxPfWC6mbYB4DNhqtG2fKtIyjxbX72qjJWrtlRrF
LMLOczEAI1O9XgfWBFMQvesy3yj8TiMyCHU5aIcz6p4h05S8N5OS4PYb/fRDcTujWMObdpLMMxJv
VoLlA39oDp556IJy+qgdgAvx6+3fwRBd9PAWUIGgkUOOFbRkpxugOH09zQ1Xq8bTb9QAFWq4eJCI
d0H2OIUVzPcgDW8u6fKxUEGX67Zz1SVCrMGVTHV5jTo5JH7paT5cCjA/no7XvNNIlPscLg3lBjDc
BBzQBoWNqNxDYs1N30PHuk35Y9jwN/0eWb7H+tb0rNDeGqo3aH4S0unW0b3Zi98BNRJ+gqDmZdUN
ltniJ5QYGsqnUBrh/RKQW0xilzUNXLIoC1SgYPXmr2ExyIrLxKicBaKo+lVrn+LY9XR6b5SS2PiS
CQFiyWfzgu8AnYOnGuQ4VgNBbw/uZJdPUbqpDGMfqdOPssm+z3r+3Z16Gly3oQswB36UP6UKKjST
ImYzwv2Nq2JkSBRbn9qyoj6gwLXX5879YKX3ptn/XtPC9NwiszYxClzeoDRfZ6LjuZrYxMP04syj
dpeC4X0sNmOqaD5bJlmu5fJB/PytgpPJcksdnQQ7pBrlhsazN2fIEiSoZyu769tyIa+LbcHcUaQB
VQ5BFA4jI5lTsBpn3gZs72K8iwcIfqh87EeUR1mQPJa3XWD4zQ24MN+eLhFyJKkpixv57oseDusl
aMdBGKKqwiMQkOC0x3yHeVMHvIksC2hAD8MNx4DIcbHnyRd0Nv0U9hbmHQUDE25Ce6nBRK7HqflH
V8fqnZO2+b5zTHgXvSvCujPQBnh9qy8cKrhZUJ8FEbOFveZmcSR1HNsJ4+raepOb08FQwcljTc9t
qWzd0v33JfWfP6b/oq/V4783rv2f/8Y//6gYhmRR6OLpP/7PA3stX7rm9bU7fGf/zf/Tv/5V4d88
JD+aqq3+6MR/6+Q/wvf/lL/53n0/+YegRD/Y/NS/NvPzK7oKuzcB+KX83/y7f/kfr29f+TCz119/
+VH1AJ/jazSpyl/+/Kv977/+gsa0o13n3//zL++/F/jv9uXvyfezf//1e9v9+otr/4sgMAPJHMiB
Ab7mtAXjK/8by/kX8usEFyz0j0OzYQRl1XTxr78Y9r9U9DcRzHQAQZdh8qJ6W/X8r6x/2YC18Ke9
jtmo6N7Rf/m/dZ+c0M8T+4+yLx7RB9G1v/5yGoMraHHiP8oUmQ1cPRmsNp/soDNBqu4tyzx/jnVr
kiQAT1X+r8+LVA2prWRA1pd20LRlTm/aPDU1z1ab9hso7SYXAcwYNX6ndXYsuTtPr+yfEgU1d4sl
w6DSyAqKZtDSBz1X69mPAa7XPCM37UYSj63smyU8ZltLtdKRllYQz2wgmMq1OL0XL3ol6UBb2zjh
2sXsVc7lNVsBiojkYLmK7Tx3SqnNd7PTlZjKZy9W4xVzzZ6PFPZPxfgbinBWjXHAymdzgUPu2tNN
FfdR75O2R0vPdQGnfujnwfCdPPI/TrKMatcbmLucz1X6MUpioxvA/JVF5qYxMDHE8khr5tPLdXEr
G0gEcYU7jGbaU3CtEK1AMzu1RvYEXgQluzXqBQFzp8Su/TTTyrAkOiG8038uUbg3GXqsM7OdzaCn
dKh9VL5CA+wo4Plzc+Vr31tTupnJCMwRkKjKHUJ2B3MiFIpB5pIYZ22ThSgjp3Mx5OZoBiOmcPhG
U/0RD/O+Vod8M05UMvpvTfeFO7uCfxiduTODeW7tLxQIuGA21FwSGqwtgdeBjvQkd9LEao3GDMCD
mLyquDnu2pbYnmqYIL4kXTlvr2vI2nGJE1wrZTTBJm6aKA9EKNFN1ifd7GwfCbjCX1y0Iva0R8bN
6gdPL8aPWTdsrkte2UBT8FFNPqYMj2MTJP7KsgQNphjSDQNHPn2nAME76RPVnDlPrcBSKbpHsiwr
qA/iLfQ4vm8F/PCODklPZ6WsWqaEZTXb1mOHuF15sRWiymaNr5ivWMhsHbVXx8mEAdkRCcck7nJP
GeJs9gqwGPgKsCi7OF1k6YS1E+F/frQet8pI3gMUGFaKsxTbsdHYEExJUQ3h9Q1buZZMwTUYpIqc
kSlwR12vd7vSqkpMVii1fApY0o0yCt81MYL91xhUGBlT4YRMz5YPWTNjFhPrmkewoMYSLNKaCMH6
x2xytBHpglBXpiQgWh1nt+6IwbLPmelkk+QaXzsQwQvEDmWZYzMnbHIyo6FvUR9cqjWyav3K58V6
RRUls4odssLervXJU9OJfLWQIZTcdSt7JKKd+8GukJ62rHDIcQxTNrYBLvMy9xKAt963Q2KXU58g
053PKQqc7ZAlQT47k+K16gzW0XepLBFsPHMVE9lmfgQ1EotbcEOlapA44BC/yZS8lCEr1/aK//mR
6dn6bLSaMllhNBfLQXeX+r6dXeMwozNEEoWunbZgfPaM3498gx0ODfYsjDFyGQmVKVeM991ZRDC7
CVQVVqc3dqihhdf2Kjy0zA1zUZv12kIfHC/tMeVBImzFNRLBAGdMHFOLEQdvFgOzt2rfK+NdruvD
sKmonWj3mTnYeFJqnTZ9va4KeKIcPZP/CmxE9sR8opFdLWMU4hUSa/cVJUv7o9WXmAVoYq+spyxF
DhZOJ4+7OzXVmf5l5m2hT9fFr5yfyBk5RxbC30yJwsJW+k1MclDTWzbbXP/6WhwgDs40hw5jU/Ta
DQ0ViwkWLRq6wKFpPoMYaO7pZ6aQsdiRxSnN+wkvuPKg48GWfnEypO4k1ra2RuHKdsrUZNWYkJDZ
UWv41uK+smkaZbMrVqIqkVUlb0BoM0+pHRIjAT3XjPkijZOXoO2tlnAqol7ybllbhmDNvdZYTppS
jOtUl/Rb6tTKYzTksmza2tf5nx/5CsCbylRRbDc081FN/V4DV4XXJ80sa+lcsS2xftgm9WzqU+OE
3TxG+p7Y4G/7VAPeN+/KpMfQBH2xGP3BiqWVcWOs+D9D8B3GWObQo8YKLScqem9Bjox5S0br12HG
m0WiXmtSBKexkCWrewuRekzzLLC6It6UDLB8dGe/M4Z6Y4s+OhwrctUyraclbDHPPtQTa9jkzLQl
0frK0YvjSoF8jZUJL7cw1ZPC1zstRWNIpQfXfcDa14WIHE+aCgNqYAp6C3SQGmuf+Sjd993UIvBc
A+MImXK6hImtLE/jABo3kEcpRBYrr/144aKO075jRjMvoRIV7l5RjXqL4Jy8c2u4Rh0dq8EGk3UZ
vt5FOvFJgdtsVrNIopdrzlcXTNop9cUZbJyrhqmQxtjvDGU6FAX9QtzsZXKUUMmsrc1AYl7IirIr
Ri7W0FJVadQxanHYLP2qKoni0X6avZyw2osWWvtul0tSAitmpwvGXUZmvCyaAnYwxXzFWxNs5qTL
WBl2o21JtnDt+AXTNgZ7KNMsGkMDBv7sdlUaaKTKJOE+t4CfGfK/rv63Vsaj4+9KOL9xscZQI3Ud
wAC/KVl2NzKSegA9f2mrvPfcSDbkceVo3qooR9K0rsgjZ0n7sDXRe1k1hrmhi77LGKZlR1UDCOaU
Sxa2sm1vkIEjUbjxoyzTjC6sqzTS/MbUW9+OpyzeXHcpK0cv0lOaEW0zZUEyCGQv7KbD9DRvKKr8
1i2zUhIJri1BMHwkbpVB69Nu2/R0bF8ijWb0jvVl/vq+JQimn2nJUNNBn4KJ9oufz8sH22aul0e2
bBDt2gr4nx8dgpkqGXqDoyGo8xgJ2hak0LULvubrv38l6HlrrDr6usFSokepMwSsVL7SqYy9oXUf
MOv2pmOmDHu9tgTBxDMGXnaltf5cAtFr3TMHS7aEta+Lxm06Ue/EGoiGR1f1dP719v0bJLyyM3Vg
Ud7i6/XSUs9k8yNl1n3vZL2HIVKp5BhW1iAW12JiOsDqqUioEB0Dn0oniIgig/isfVy4ubOpyJ2E
4uNO6xTBQuI5oKP1zxqV/vJ+IkHK1CH9lKP6GUx6syNu8zJ1pPBasmwHRj63tppJ9mjF8amCKaM4
rJeVofYBKhXh2Kr3aVY/mlP6W2wYOyspJKnbtetWnDXYLk3HqnjsA5poWyOa7pzM3Sl57VuZsqON
GsQDeSoSc1NH5J1L4yd3ZIVqZDbGHCtdMPUz4oc0dFISee2UfCeZ9gIa3+11a1/TBOGVX7fulCJI
74PUcmPPSpMcQEZd1nu94s5VwcxtI1VoorhdUBHF2lLF6rxyae0H+MJc0hW3tgDB1qee6CWxXYwK
RatK6ylLkeX+MsW2rF9rTckEc9fryS16RofQzGb27DYmCFkLB2dBFs1TG9c8FLNThO85DoxHOz12
LYn0ppqKPqRRm9+4aatt2iyVUdxdPg7UTk+/3jeAiNPZ7MPONb61ynQ7tUXilY6yuf7r177Pt/BI
aad2TkEipnRhEiv38LpfjYg+Zax4uv75yzcTxgiffh5EXIWtlXYXovRZePFIAeSp4ufBoTdulsrw
HGuL4H9+tAgweSiN6/R92CTmoW4wUAzJqIfOmj5fX8Xa9wXLRiV7ZC1i9EBvkqBso5dk1j7rZiEj
6eB6eR57ImF0+vudZKQKQoQ5JNGihsaEUnEWZZ23aBU6qKo0Ce2oMUAb3VWHKVnohvSNrGN07YQE
ex+o2aMNrenCHOHh/Tzn5aYYXVBjzI69ZU7eS14Ia3IEo+/rXFfzqOpDkqQPWQGgDXowQoPplmfV
7h/XD2pNiGD4kZPU9pA0fTgOjHlaszwUBUs8W2ePeZy865kLOvjT03JLiyRMKbrQ0dJXC5DBGzgc
+/H6ClZUzRHsXe9A2w/cDLzJMN5rLX0wluGW9dPz+z4vmPtCKjeN4qwP1YZVnl5VQTRW3/LaeefP
5wdzZIlkJBOYgfB9RxkfszLajml1gwlAkptj5XxFnGA1RhHtDNrh6lOeBhWcPb0z4aVZYfITMFzv
usgxyfd0EZrGmL0ouoJocbjtCuLRofoYYVwgrev7Xq8lMcraUQtWzykbcXNgr7IeAV20BLrRbqMi
Dq4f9eVbFk0Wp6sgbJyNCRWHAAwRu2bUb4kpOYW1Hy6YMpvRJI/hkX1oaN2egTSzQLiwkF7iDtd+
uGDESd5Ncd/jh+vViwpessl9fdeO2ILh5m7asCXDuWqV812P6vvMtd/1QgWM6XSz+3rIMInG6kJM
ndU+LBiHEaY9GH+u/3BunRfuB7ExDfMVSarmbhdq0UMWk7DqcuBgQd6iqk96q79P7cV5XFTvqMKI
qgTwx0+LpvmYq/S9bheMQAYEmyn5+xRTpEeE1td1riImMJeR+Si91T4Z7FHinQXA/P89Zc466J12
sDtiDkowbZ1w2sdfCPHwIqbfGgzNeAAXeFApm/ypQXPaP2x/+ClTMOWYxjWp4xnzxGt66NTkm0lb
zJlSot+uK8CKxYn8ESMAPvOM6cWBFrNdghrHJlLS5yR2ZsnZrwkQTBrgaxW1TghwcvMR07t+A4bi
4Fju+66FM/QdMWe1dlzMmS6MR7As/pbr+aG1ZfDWFY8hou+0MUEzzKR1oTsa5N6qzHZXk8mSWN/K
pSMCSuOWDDkicExPW9BOW/T9b/ZS+W6pfNQSo33fAYg4u8ntyZi5cCCY8jyCBjID8GhjOs2Sb1hd
tbJob+WcLeF+ZmNBIlTHupAS9l0Zh8+jWX1Ro1wS7q99nv/50fU/gJO3sQxsVUkSVEX4layAEMoz
ekwyfJcpiOwzTTzYyP5PeFHo8V2z2N/SZDxEpawZeE2VBEtOCxstXLHRhpi3cWhSJQkS4iTh+367
fro9PW2Ab+0HPLbMeUPUZg+uwCAfFwkobu23i0ZsKuVMjaINdcyc8PXG+OZOWv1OBRVu5TnWUiSe
ujYk83Ab58ZNNVYP9VBIPMSKkYkYNR1lTiCGlSbMxug5dqybPFU/VPj5fh3VS3B9/9eECLd0ZY6l
OxAIqd3E8COX7RyHfrWq4ncwPGyvyxDYrP66C0whxAY7V5vF2tiEllaBUhzgX7Sjzh4pzN+NUbur
h8jdlDTeoziT+WMcg3lEZS9E6cCFEIFN7PrPWLFEUzD0UTHgcUmP44r1h7YznxVif2hd49P7Pi8Y
ejcabcysCnMlFSOkunmYGNurhSx9txLwmFzDj/1I5GRWmpMmHLsksPXJ8IeofQLRYe/pTnJozX9G
OPrzsARzTxYStc2UtaEbMz8j833hvDNKFlnuR6XRc+BWmjAuBhMjgG0rPYAkbvLGVEeC8H3nIJi8
mZVTmVUmNmruHhU42TwmnxWWfbj++RWPIvaeT0Cl5hZyD/AoQ7srZrXzARo1Nte/vqKjIjiN6rGJ
WEZvwpxon8c0fQZ6PyAKk+joyo8XwWnxVLOsUeM2NPWEoHUxq9zOpyghZ5Lfz23pQlguItNIjHbb
3smbcJmUp6TQP+Q1e5zKKpxA0v++LRLMOE/MGhkBiGij4VA79FD1065LZIW1tRMQzDh35qioh5mz
sNs/1MFBzO/o3ZNGx0RyJ61J4IdzZMm6PajmkEBB+3HGNMlcu6U1yz1g/iUvrzUBggUXGK3YTW2M
JRDaeIalP0Sx+hA37u/vOwHhzu4agiHuLk4ADvV2mPXbLC5DtIy/U4cEA3ZHmvdpTdFDmyWfAP1+
rhv2Yg30gdWyusSamgo3N4r8jYqYuwlBPuWbWY5ne303OcXd2MgY/lcOQQSuIe3aRdao1GFrOZ8t
at3NKP3nWf3lXWcgAteiiRQZZSmuVOyV59YUY4RNh/o9ad/nRw3h0u6MtFbSyq3DzJ0+TtPy1OjZ
U6+4H68vgGv7BU8hotJUFY/D0lTr0HFyK/HitIalTVXxv5xd2XKcPLd9IqoQYryFnm23HTuJk9yo
4gxIIMQoJPH0Z/k79Z/Kx5921/FdKpVAI2lvbW2t4entx69ENf5vG1srp1UVjG+g94ef33eflqR5
GNL+TnjjC+09s/Xb+JNIAl2onkZ5VSc6R8eG5LKv3vl9qyifqyhmTUr7/ZINQUHG8Dyb8ho+99Lg
rSIc6luwC7Ftvy+jhU88T2jfdr/SbK6v9LMuvWAV4qFr/Qy35v3edVBo3hPS93DzYWF/7RLn0gtW
Qe5qrdOhYd0+ikq/3NQ26XSu4Y42XCnOL4T4GpJGGqhCmMzr9hUzP9G5vIWnHbQsSHX2B7/bvb3K
LgT5GpmWJNam/ux3e1oPnyLhotyPx6GA9tY7D8H/KD/8sVlMEtjNkSo0tpZF/ZoX605kCervtbOw
xXnfV6wi3YohHozFULW8avMpHqDHFzxaSd4FtwnXQjMyaE3jJbrbDyrtDm70x52RLb+y211YSf8o
GPwxQjOdqeukeZ3oaHn2W1Ye0Izsrt3OX3r869//8XiKLBsFDlOcKdaPu0RDbiiPWBtfO0VeWKhr
SBpuR+tWdXO3TxNV7Ue0NIch/dQq9T0qw3fWlWswWlI3AWDqA5ZRCKXtEgz7aXnO0nH/9gq6NEir
aC6ZMxRapP0+Udk31RpoQoThtavMSw9fbdY99MdSTzcd6Hze8M2DaMJR1838vuWzhp1108QrqG+2
e+ZHEHeQ/maQcbx917isgWaDg8d1J/HwtJ2gv6KiY62ugthee/R/2UHXKLNeWMAz06DdV5UT3qcy
WUjf5FU7MPoY+5oONx5nsV9olqTuYUxY0h37LIi7goQ6So8arqIEsn8ZM24P0g01G2NcNXy3adxU
G4V+NzbKelLVsTGsHE6lBVtt7y0Vjx7oWOPmFW5T8fzNn+paPGWsjaYDBCMSmLb0se92xmZEbOOI
juqrTcKQPUxh7FUvfhnX+qdUCUcnr5765hyjRUDyQVSJu5nopMzWdIN1kCCGrvMj3J4DB8gv64cd
UdTpA9qwS3kw2dwoEAO62D8axars2IIEzx61tZzc+D3zGZoMmqbqynReSPd++u9c0CsxgQuRYcRB
Vs2juv88qJ7kjunHt9fLpResMrEvBnDI067dD1MflZvMRe0xACbyK46F9TvT/RpvRJQgi0erbh9D
b8JuuSe6X53m9mfi4ZM2b3/JhaBdg42mpjfMg9fbPg3lb0BGT5E3vo/QEP6XwYM2w6vEXYsDQht/
VF2jv9RQ0fzZhM58dS1tf7/rG/5xMfgj9Tc21FiotN17gDrkrVHoPrv2feX1WjISAFqH04Ds9jKu
vs1W3WekPLFEvO988I+Wzh+/fcaNoZUBfjt8vrCpyFPSZvslza5M74WFuoZXwqmQOtJgDQVZZnPm
ZXVubfUTggVXaoZLL1gVoINf0rjGtTM6aVUFc6bxAzXet7gaPr49t5eev9qxKhDeZwUxpX0FRRAA
zT2oVBkrDi2dmnfuLKt9i8fC1yqIx32CW73jAq0HHPaH8EqqeE0Jf8n+a2Tl0JTzPHczAswOVQGc
dnWDE86y7aHrd3RU9LfwKrxyLX/pXavjxhz1C311h9rLPlvSnJYiwe2hFwe3fb3QPp+FF8FWEQP4
/e3ZuZQ9VrNvOiWJb0uUK2n7Tbew2Ia8+Dt3/LUgXJcYVi0lNmXqpqHINImx7xv/faXQ2pXU+GDG
QzILyQnq7Ceeqvpmqkf/83sGBj7S/96BxkqVNRREEdZKJyeuqP8Nh1x3ZZ7/PuzQF/n30xPb9Esz
ohStmZRHrdIK9+nTNQji3wtdeC79++kBlToTrxkvbdJTKOEC2czfqHCf9dRcu8y79AWv7/4j7REY
1mmLw/Hec4r+4iAU/Foa3UxXkvalx79mkz8eD4sJVfGqxqkV4snesc4UKXxmTHQF53EBo0vXRipg
JjMWy1Ttgdia6gehnEsLlih4ZJmx9T6WY3P20mQOdrA7icUphUqYO3Evitora+DviRFGg//+xLEK
VRsq0uyRYc7JvNywONhzfa35eWkEV6lkSCBQpCsUrcb1PC08uEBAy4SrTu7eFyGr1BH7dMFZB8UB
o0PV3NZ2TNGDsf107bb10hesdo7F1wNo14HaU0ogg2dNZUJ0kMI5y9/+ggszkK32jXhcmkEFeMFY
ii/jVB/4op/B9/jx9uMv/P41Vk9OjZsyvah9N6ixsCX9vUzRtd9+6eGrDFL2CxnHOoGdmB/uZFCf
guD/Z4Tyn4Ye9Ib/vTAbz/NLAwGc/WKAm4Vwwl7x4EPMyzuvDD69b2xW6WPicigJWHp7GMdRCBzM
BkIgg7qSPS5M7BqqZxIoTinM7V64drktfQIhrimrPoYpD963+tfy5zDK6MN4aPEBlRceKOOQueu6
93URIAf57ykwdSzSuaZwPWpHsXfhMnxsq3A+8ESr94k4/ZeUaZhZqPIov0HVpGDdnKUHRoKn3i3v
nOJVdMFtryxZJjBCITe3KdQdN9iHgoe3F9CFKV7j6TJTuxnGeigrKQeJGErP0XLkUxW6jZFem/x+
+zUXwmyNrYNgEktjWiKLxp7X5VZl8JKHIQNkKt9+waXv+K9gE2M/Z6LZB1I/ypZs9OQ/lle9hlYS
yv8XzGtgHbRKptSH0RTY3OMm9bIDUfNDHzZbn7dF38KiJwrvHGW//bbPwSfevu+zXj/3j/1bVWnq
wfyQb8eFkgOtp3I3O697UjxSVyLw0si9Ttkfr5BCEe0Ho9wLWFvtyCjkvmtotJ/gdf3OyVntod3i
NT5rlNzPi/zR9vIm8ID2dWy50vy/9AmrMNewp3Ta4Yej6E95ASZ6900k0XC/yKyd37fLrd13oVPE
GORp5H4ZkpdI1seW86euclcqqUsRsgrzcPZxlQ5KKYjRLavyoaf8Y6Kna0iG1zj479MXXcPrRDAq
xdnrFNCKgXvQ9SfHpy+VoS1cn704Z6oJr6yo+MK7VntqG1TaLgM+BdXtXSV8GM81Ayh7BDJVUN25
1lW5MGJruF0WL4mLRpT8xEzEbYQG9jWHXms/Ht8VfGugXTrDbBXlM76DQwCT1DS8H7tgKBYIEbxv
1tdKdi4WuGkwvbcpSWnbUwWj0HMQdNE1xsY/QrF/m/dVdMeQZbZxrLGswHJowCft/QiqJNB+BFGF
RPOO266F0eNk/XpfDSwFr6pKeftMIrDfOmhGF00Seo9JaVNcdTkgA6dtwjNPfunagJid6QzvCx1V
9geFMPrN3FXTyQk+g7GnTZ4tGYdMud+IcPnICahKHwbGF3fPfQBiz1XHvWVDG4+Pd7SlQ1bQgLXz
lcrxwkJca5dx9DkJHWi977tSQC8S1iq4Gjl1Su1eFcjflxjWYDECPzFdDxrK5VKLJ+CWw/uUl/a7
rcg1CdoLCW6NBPNZlpRB19fb0VKo7Tppp/T3GHbLdBAG5LUrq/HCa9bmjdES98GrDMC2ZLh2nLM6
uzVx1RxM6FfP74upVarmXkXnZZ7r/VRFn0fmbxCvH2rPvTNkV2cdHP5d48Wm3tNl7HIZhMd+mb5k
/bXD5qU0usrSkC9qymW0Ndo7SgbgW7kB1s8O2JXN0vTeckrAcU+PY+ZV70OXQFb13/sz6bMoDucI
QsNwbNyGtYFtXt/s4Lkr8gmUsit76KVYeV0Tf5QBwEqUeo6hflMK3I7sdGQJUG4gDIhmSYMina9e
YF3qGayRgSVH34YNst77zW+WfgFMejst9HdX0Y0dumNN0i0wQOdpuNZAex2qvyTBtaCdZzuCloSq
94vyDpzwDbR4cn/yi6WHMR1ptoHsdzZ9b0JYrfGEsjpdZJJtIIyTTMdMjtGuhXa228blLP0rE3Yh
WKPVUo/w7FhApWVjW93d2lZA5l636kGiwr5St13YYdfQQUib9UI4XKElSTTtYkHKQnj+tYPThaev
oYOzQMOUasL3saPpbhBOFJUsf7+dZy49fFWD+HFHpEwk25BZnHxG87CNrwz8pUevjhqv8qEj2Dts
sywhKFOoyEm/f/tXX5jTtYydg6yfGKEyu6lFcDPw6ZD1D0N1ZTe89PBVhANH6cOeC7KaXWX6E/iJ
1c4K77GU1e59v/51wP5IISxKIOBKvWxjNcSGU9WNOfX8aCs9/uvtN1xKHWsPcyjwDiyCDM5eqeFX
IPov4CeeIanwYbB0x7z43s58zsHi+dV019bphcy4Fswr46T05kCLvYTe/m5umT2RHtlxpCUpcCOZ
Ht7+uAtZaq2V5zmLu9RmEJDdpDcDDe/YDFsQarYRpWCLd7dYd0uu9PtkK+laKM9Wfq9H2mYbNIw8
s1OvzBUIP6bL5u3vuRAna+8CJcQUp4QnG50tXnRKa+UsLJughnVlNVx6wWpn5MAC9zJUGW7a49ty
jnYu6r++77ev0ofj1pZNiUpIThpUfa2wV8jo8e2HX5joNVBxBgVjacuWbZou+cxMUnjzl3T81qAZ
QlXwODtdiOYaWufSIL2u6j+CcoEc1jhPnUD/uvQ3E3f6NxtUdg3YdyGprFGLGfDkYVJH2SYN2yXI
J8L7ndeS33pmi3elwL70Ca9//8cn6FgxlfQ0A6l9yW39gbTXkAUXQJd0raEXxguBElzJ98R5dL5p
6qqh35PYAoUCgMZw4i4CbNiDVjqEfRfrZx/MNLT9NgHzd/rOFzOE+wkV7XDlMuPSp65KB+v1BPIz
0+t5cJjKYz2rRuyqRMLE5e21d6GAXaMMBzhpLjPr9Fa3EMSs2fwgWHOu2fAr8mGbDm+at99zIWmu
gYYoGSPa0Qbv6SqOGsu/q6tS5aP2Dk2YXAGmX3rJKkq7ZA5HNuElszZ17jXkHCzi6BbynJHxyq55
6R2r3T7kGuosGmSAKlh2cDd+GMv5C8x+fqGZ8vL2WF2Y9DXcsK3hZuRTNm3ngDd56nlQtLGhv3vf
01fbfpm62g89CjEYEHRhhzmUZ5nQ6fPbT78Q/2tJvBCtNkriftpO/qhyETNg0qaMFDwNr9GgLg0P
/Xf4i8GQFnfT05ZB9eBTB8PbMo/9JblSc70ulr8cDtZIwyXipp/0DNXjAQtUj5CK96O7QKQH1YUH
VabPPLlGHrz0KauaHfRvutA0GrciI80u8pUq0N+9pk94IbbX8nfUBHSR9TRu+7bcwrz3HFJArbOx
/60J+GqV+/n2nF94zxqBqE0PwbjEwV+KyEcRlw9Nwm9k19+Ho3t6JQRdyfuX3rMK76jWsUd7zIwh
5H7AFTJueR+l8eo8UWzjxDW0yIVZWeMSvaVreiYpdKbAZdpk4PMVyMHXNNcuRMgalLWAesLEPIzb
pAtehAw/QOrid9uVh7cn49KPX4U3b3jTtl2ot1HGk9yDF1lB4JG5ffvpF7LfGpUlSQ3MZYvjWcu0
5ls4fDnosOpGNDsXB3LYhXDOu6Y7f2m+V4HOZspCUuFT4J7wA1L6d+gXfpmDCFbkc3rs7DWmw6WP
Wm2yHWfJNMV4j9egSdRH5mw7q4uap4cU2Kr3jdwq1OsKiSVdAhhHd3bIp2rGBjX0c55OwcPYsHeh
zug/56Q/SqMMWg9TE0XDdq41vMY5nNWEl8jb0hHzvihc47ZcQ+N4GcywJegF5CAo/FjC6rYp+b2J
5xfSt9fU8S5M/xqsuvAmXFp0ObdZJvu89rpTU/sVWELlfTLJ36qfrxzgL8z/WihPJS6ZkpTBsaue
ed6FUZlXCzy3h3ge8sH6V2LnQmSuYassDOVAqhivgW1WIcua4B6k0lcKrH9C8C/71hqwqgmscPVQ
onMCTHFS47bT0V1dtqaAQPCtMWCN1559jkJ7BJ35nImw30EAdchJH+2myPrvXB+vn//HEmQUr9JA
jW95P/2GKaOAnF33VPbkroNEYNy/j9VP/VV2wJUFLgZclu1CD6Zzs/ejlerj27F6oQRY6+XVJCCs
pn2y62PdFGFvVJ6ZiB3Y2OibeSn1ZyDGg33dML57+42X1sYqOxAJ0O8CFbvdwqyMipGQqb2JiVTp
lcRw6QWrRnU3wnuStF22S3m6bcc+l/77CkrgZf894ZCy6+GhjUfPQbBfxLTJknHznmEJ1ng+OLUI
xpMew/Iq+ZWWoCY1vU6urNS/78TBGs8H+R2QSFwbbizYApGqb9XQPcDo70pE/n3Ig7VOnh8ByUWb
JtxAn2Nno+A+VOLD2+Oy8gb+D/wgyFa7fATVLD5QFUIIPf0VSBP9hHa9PmnGssd2nL9QU33V3XCO
h8XtLZ/1oVdT/VhDLGmrG+7n1rVtTqSeC0nDD/BFh9dsVl/TT/x7Rg3WKEDVkb6Suk1wraaqL7KX
uBdcyAKoPulP8AAent4eh0vvWeUA4dVdmBoW75rOGw+g9Tr1K9Bg7hzKZjH8bkLlc603EARwp/vb
0eB///6P1Ja4gKm56uWWj9YoWxApZNBt2wjEqjEfZESwSnkP6l7BB6y3MKf14nCK8LuQBQALTj1c
NVrZxbzZdaSsauix9mwkh1GKuP9GqQE0E42xaqpzN5RmMOCUCEpuMg7zqPM8MkPio4XuQw/gXmQ6
+SkEuaj92BI12HwOYGUEvSIfuqS0avy+K2Yy9bbbuaUjSblx/WxgWRdmLQ4aTLRebpO0OtGaTgXw
AN2nKIFblZTL8HVol/A37ArA8Ibho5fcQKG7gY87jrpLnilL2hPkyPipM7F/51Q2gYrqhMWhr8ka
b9yriIXim0lJ552UqsJS50k7iBMgWPHeqFDutc+H+2B0uB2rBUgoS8prmFY0FIq1beKaHbq7uiwq
a8pd5C1hLkJxlDxbvnAgw58VGYrUljsZq2ObDtFriGW0kMLA1JYx2hRx5ad5qv1CxuGWBpk4Qvhq
3qdqDHaApW7qLvrZDe6WgyFUkATOkqbfRS0w6Gw2ezfLfR9k/cafB/jUpkkx+hWu2Jx85HFQDP3P
YLypWtPnrR2LEOLJ8IC7gTIsXBF2Wc/3Yy9P1j1C2aZQpAK94KZpseNCkRpGqEJD0NK02Lk0pLvr
b+Ei93Xgj4UedT6OLyX2nGbA/+qn+7G2L9b7MZLqJ+wcXqj3AtLX3dIHZ5t2eVerwhl/N0mMFYTD
NDBJ3bd5/okTJVwyTfA0uOEEPaV8GMRRBBixbshj92nMug1fxtt0/mxKfsaY34FFcIxs8+Jnc4Ts
YLGMncgjsTyAztDnr7D5YgJgw8pWPALnC4UvFrcHm4GIbL15PJNpCouUsvbMg5LtAcCmMo9rORzD
LqJug7UJDnNZoSpFj3CYXIaBH7uNW/rsjKH1c4NdD9+Aq/m2DX9QFxxHZZ+qSsf5YKJTM8hb5sIi
qeh55nLnu/QuYPPXYS4/VXz+ReNIQjK724AxWIOPa0DK9fhz4MqPehofogVLru9pnuKSbKskf2mX
6DtR3nOYhS/jkt3JRBStMzcaLqPcCz4ZGkP7uXGF73N/m/T8SwrBHFCiN3UwnaWosS6a+YdnqjGH
Ddo2FP2G6acmLVE/7soOuk9zBG67owdfjJ/rjDxRQTdhNyS5a7tHukDINrN3UfAMl/kdvBy2topu
VZDgIinMPs1G3mW+fCxhSeIqeyuTdBt1M1w2+o3X1LhwOALds/MIOUvedFDYHs8j5If4OMD+1j+2
fnWAoMVW6PRgiN1DreSm5CrvK3LTl9M9mCPlphXtVvPyCCNFOGOLrwi3fJHsvizdM/PHDUztioV8
rZfkIQEvzouTHHi6wmG/RxrkgLwp/LnKsrOAtJyfzjlR92HbHqYFNol1twWO80GP3k7H3bnEkhKd
2sL0Z2tgVEHGrNoMWt6XYjho+SuJfwS0/gzezF6JFCw1VI11dArYWMRD+BwIjhMtz2lz7DLxFKTB
0e/gdlPiWAVThH0QDtUGTMXbgPq7Gn5Cr/bDokgHI29HA4NxHaQvjlS7dG4fqAbjsJvpC6Sy0WRL
X4KuOy+vXhp2PpVE3bpM7AYYFOSNr8xrxvgIV6wHZZZDyYKnxmIr5Q4kRHBTUc4HWbkN/eQBuxE0
YUxE85ZG3S7WPjskHE6iWQyuRjc2MCOQCxaF3sw4O29sPIu8nKAvp70w/LrUTD3Bvy3rcjXZhW21
DtRHXeG+KQeUJnmYgjR8qqzN0jwxSj8pImD/y1tMfz3IYhIgiTv2M3LDUCjIjcQF/q1un+bGeQ8h
0dBNFj3cVvcwYUZcN/4IdjxP62QvQsqfwwZ2IkUQZS1MC7hM+jyOMDifMwOv0xykBOiIiypMGjDq
OzblKZ30x3Ce1ecmK6FxS0Kk1M0CObU2n3nXbOPRF7KAn7Wdboxw7oFBGpduHQOe6BS1sfye4lL8
S5qgy9YOAz2H4eTdBbYNC2YkSqi5t6XajVYP3rYhGcqZaCH1vvGi6Tv1ANdOXCi+QsY3KAsgqtsv
reL6lfUfFnxe1C0zIi1c06gjD/DETWClr45U9jraNAwKp8e4cnN22zWM1L9iLxr1I6ma8MmWGXAV
gfQkzafO676PltvvjAXqc1pPPtJEFx4t7k3vIOjn7LbDrv/LyW4mm37ssjuQnL7UTebdTAkc+bbT
2EcIsdnL9EaOKfijwGLRU0jaaMcmrYZdJacMuVwHn0WQVl8XxluEjcSG+TSNY3ucEiKehiXyf5Rw
t1ZwfOKW3s5N1v8um5H6W1hC6a+gRNpfoqmGDTNlvVmkosfBi8NzLWzwkwZz2GEeaXsoie/OArP4
rQYMB7Jx03CeYer5g/lmCh8WJbP9iI3poQnj/hGaHerJNX1/CHU2IAbDOFXF1Mbo8TE7+AfW2vS4
8JLkc9ikzwKPQpQmA+qGcFw+jcBdVKc0iJNjX/ViA1+cbwMJR7WtLRXxY5sN4uur92mQ++iL/pi8
QO9GnY3BcRrh53CvoTRsN3LGRty7sEV8hZnCxuRCeR/bdtx6cDH7wE1kvjQpsZ/C0U8+thNpTrgB
iHZCKbPvJi52UOAODlmUuDMS5vw9hlf5CCsKU23qaUoPYYnf5Bzwa6+GyEWWpd6HyIH14eIKgN4E
o4j84XmuwDY3fxosUbBir1w046YmyejtwucmKsTUyt926ZuHqBodtNFnfqOMSb4ktGwKj3NSAGZJ
CxMRhbf02MFwAuQprDtrCrWsXzHH3QzyXargjLM3fT8MZ5GGxBaLGpB6nZW0e4RKiPUK0Ej7F23n
1Kc5asf0y5Bl4bMUzOd3PcyKS9CL4e32oqBLLTZwJCRJkfolmY+1FUG0tQoFDsvtAmORgwUz220X
sLS8fJlt9xAB/zvmxCaQFy/iCEphO8ik4zKU135Z5knHDfstsVCNl/tykX0J3clEz3rrmg4tyaMM
zaSHbRdAjaWRBgC8jCNBPAhIjjVFHdfYxLK0KZRQYzMUMLrzxrnoO4/rPAyjIEDBq+ijqKrgm6Tl
UwSVoGIqe4/hwNmzJ/hazXMeURYj95mk+WhtUCoUgGlZ9seSAaG7xDxCAcM8QbZJ5Cav8FFiyxuq
6NBtNLLgoxpKJm5NVUdFZhc77BpnO1d0uJHxvqPg0e7Ob8os2GdplARVARKQCm/TxGT6l9awMHwy
tQeGhCHjlJ1UYMgQAloECeWlmIMmEzdC6jr50IZw0G3zrp30eGvmwN0hx6RuF4iKyK0RjZedem0i
bwOrR+o/mp4bKJlhsL92aCWmqBGD2YfV2kQ/wTigmouypgbdfdlU30v7epQzSZBm+7DpVZsLaGYt
ua8C9ezXKC02ljN4SzfSLtFmDFEwNj4KecAzlcjOGTTr3EaxLlruqgF+Ww9zFVq9DR1MsbcpzAIt
xtyWdls3qUs23NChPigGjd+Na5X4BZ6Irg5dQ6r+GXPjoB0Dc0ddUMF9XTAE/Fz4vYGQWumPKLAI
EH/A0cIFsgYuYI7ZDvzPZCzAZW3pTRhMqTwo8Lr0BvZsS3iG0WLyIkeF5NO5irdb1cVek88dSPQ7
Y+Y5OnmjQesr8tsp3EC9Mq0O49DqfhP13Ma5CAjGMAj58s2DAprMK7twto2WYPpdGkoyOOtEsfyx
tFw8I7CidtNDWfs+HWm1oP1sRlVAUqYJ8hksLXXUk078IjWZ7Ap4/CV8B/Jv6+5AmRnTAv/VC39M
dai6AqQNnLy7cJg/wZQSqZtBpuhl6UL7e0rp8jwIIqdCZxWE+DAxqTrA5MklReIqDwoMdbCcQfko
dxO44+Omm9Mk3VW8k3yzvMob5FgbRO+z0tPxpm1q5t9QkOWjHJQy/JsSphLi6EF9adjarHP9RtsU
JjN4oql3FHYkgMGOCDxyKvuhoj+jaMLBJsLV6jfWCINTQU29n1XcU7fv4mb2DqGAW+MBdgn2AxNx
3W2kDET9Kqkf+HnSBEhvZVyxZhPEog/vianZmbSzdwLWa/mRSQLJBwOtgBnCD1kBmCHqOwjip+ZU
piYMdv1EWJRDR5V+Qb4omx0LYgn9YpnO57afku8OZZHKOSaTbyxh4S+VWLmcS9H1+pCEcfBxgFFE
uhUkhE2XsXKaz9iCFparrI3txhHdxoWHMoMd+NiUALURnQSFK+fkZRnqNAJ1m/cJmNbZWOcpZjE4
cOqh0CqhETDfVkGVkJuZ1lixVoZ1t1sGguDE/WGYnenE/Han5rK3m5J5QbslFBDdndc5P8WBCM/G
CaIFdLpakNKhpcZ6SDPPdcByXIFk7sytP4wFGF3hsnVjPC3YTRs5PkL1fV6KevHnEtBMP2h2tKSM
bBIAupI88bzlWdRjxjbYSycg+sOUfH5dlQ8gJkFrvfKajpzQT4u/v5aaQY6CPJzyUfhMH5DiAMbl
PKu6IkvrDpDuMCBBDuZRXOcLiwjb127okn0yZkAJGIOBy6PK6ZdRNuO0mQykPzfTqKCLMdIGUPxY
oug61RUf/U2I7UdvkpgP0y1Cl06nUoMlCECkD3O8CLvSlyS1XBUhDpQ4uQYZe2gn7vOTehVbzRMG
5GQxqnD8vQyaxehjJN1dOjCC6tOOWLIy5hYitQkurAo/CR0U30uVvWg6OZWHOMM1x5qVKtkuiHdZ
hJVIHuAKOn129pUc7kmtno3XRR9qBxwU97xqyntiogTtk9JH7wdC6fFRCVRJOPrCqwm5JiXlR3T8
pADQrV4APaBlvIi7xFPemDsY0g8M7aEpsSonS/eaB0zMxFLnFZOvWdromUafYZ05oI0CA++6fqx8
PRK4OXeve6f2+snXuwhzM333vSmobD6ZsK9vjB1LLnMLM+jsANUQNHct5BnKc4SNWT5mpTbxnUH9
PX4YJZLncZ4Wk+11Az3rTW8C5m4pjOUfIGVbjh/brmO4aXG4uaeQlUGV94OLsIlvlrlN/TP6TgPb
qdAL+lNf6lCmOKvLyVS5seDj/hhFKeQ9oVDMOFqgUoe71sSTAM0exqo4LmUu782QkSOh2TjdR2Pv
qe+BsKm8jSUd0dpSvJH8Z2eGob3VgI1I0ANcuXxmHqn+h7PzapLcSM/1X1HwWlgByIRTiLoACtXl
2psxN4gxPQmX8P7Xn6d4VhJ3zpI8oaCJmOnu6jJAZn6vHR7LQjvpHebSXBxJH3LL27Gzab2Oi9Es
XcwshkjeN4qCFobabhq/TtRxZ5xBfUvmpzQf1ubQIOyxVYhjYTLjviEpJpy4MuznikPISdhatEdY
8sm+NZuMMu2os4yCIx5+iXnXao8kNCpW5ndwCc22SxPp0IQao7xg887s8lth63p+lI1P9avys9J6
duBnzB8mBgj76BgSEGDouB2/Kh85fx56RV1kXyc8CgYnKNEWyxz1rSe7o2VM5vaV8Ot0OCZNOtj3
1Tb31g2txsuDVw/VsYdmmS7MCG76WUy1m3wwO0cMH8xlRcLN+muMvOmzUBuAWrM15NWGqWttnRm2
VWXoe98btuW7QQWmQJRjVdg6d0lQZU4ZebMa3XOWVPb6tei8Rp0G4eNQAeGdqyBUfFbFvioz5b87
w5hYL4zQybKfOGtPD6Zl+MaL2dt+cmp1mXe3QeYU286bUrN6LAljYIhE00h5TNi7eE7823xjK51D
cmHLbVfP5rY4kd8HbHYs7oZ5HJLe1CXsrOm7dehzjJuAU2gRZOgQ4KLyoJzZrQ4LCmu5c9PUKHaV
6TfJ19JtZoAOsZi6vWvSNrWDkC6RpUEt6g4sa0gRG+vsWJmc7q3KJFx+a1I/eFkam8Q13yrS4cUQ
tc9l55kGgszMTXPSjR2xgZqy/G/npqxrYwHac7oSLlEVOd/gyL67HbKO53JVwBbqtqXSuXnhZGqr
JpQ5a+iJsL18QKJRXVcC1QGGuhFtm66IOzOxm4jCk7H4kBcIRPSlGpNuDUBauPDeGm408dbl3SpA
9Ex2bxF5pajND8SIraXYqcFzWBI9dyqx4JhmA6ppTJ2eboqFu+GTY3bztLe9orQijnL9cjJqNeQc
h9R4CTgvz0MorEpPJ7+c/ayOtKshlWeUcsMOB6w1Hox+3Zwz/LPnvJoiaEYzHMvEmp7IRs4HHc09
eSUXabTX8kVodnf9UMwctedIJ2UOTS1WauxvOB5KpCkDLNh9a7uJuE2FCuYHy87XHLWS06clah9B
3lsfTlVTqH3A6ce7wWSmBo4oZT/ke0dXWV6xV1kZSIdf68qpQbWLbr5MzRKokCO1yGIzt1qTFzYM
QYzdbeRKvIIY1CK4fRM7SzA0h1KWBviqaAfFIakhzCO94qJTz3wX2qrO7Mds3pr+PA2uKU+ET4wb
QEHVcoqoikDvhsTJxAm9oOhiYIXue7Jp4Z84omrzjvKnftgXW73k7ONkFp+SZkvbnbKRHD5bva3E
11U7hh9xDDPsQ5M1mbw0RrYYtIus9nqEGioASTIrD+5bMQqgtsEYnRhpo9pZrSUOpJoNxX7jNiDg
Hm4b6llbTXpQmTO1kWObqYsVry+y29p0hjcEF8yVSQ7isdNp37r7Fb46ibWaa+52PTJXIrmSc2jk
rt4eE+rBrZg2bx/KAgSjjcc1EcEL1tSxPHqbmWbfh02CNxQST26YcIsOn0ysJfa+zp1keCo8hoBX
z7Lc7Tm1Nsfaq4nB+UgVGnIM7BgNfSeVFJqTvRyQ2ZuLC5hKjoXBLt8FZiT6aR3eAJ228Q5fm7B2
aWVmyd6V5XTR/rL0R0EUUn/I8FLqe4Cu7r7OVlXE5eJYwb5XZL/t2eCMficnklooJt98M+p7jsJp
ONdlMO+8zjen79XYuEUMI3yVpcCjDIxwvtP9AIgq8j2HmGEJMbqJ6pwMLH6HtPJm67bODd98W2oj
8N4KpwiOsh7BSQHVVOx5CjXLsgolL4ptJImKrsq8Xb7UDha5pdty8AFazg6QQ0YVkt+lq7suc2Fm
ptpwWa+7cQFHZM344M6Ejr/5M4vjRwIwGV7D2vNTcjaYnopdswo8l2lQyo9lxh4fJwREPY2kjHDe
CMppfkRjXtRvppc5bwwtzCBLOoBlBoko7bu51Sr5QRfQkrz6gZq+dBnJF/G4qFnfjPBMV/077Mp5
WDwXXHpyfXVJRo7Z58Lx/Z5jQlJXr4urwTmkrZX96s5qbWQYFGsinbDMhDF+KdLVrw+Z1RQJNnQz
nQ8SVP/HKFbBmmdtRZ+EWPeXDgoFhWoXoqwp78cg7W5HfnYO51KsaDioJX+YKxfsviRT7kl1Gqpl
SsZjtQ7enUm72KNtjbN4tGcbSsB2Jh8s1O2c4oQ3dmuBXTzx3gfpduOvY3DRpu98dhmW9860rHuZ
AtqR+wksbKdAtUPQQx1YRFW1Dkp9Gcz9BeaArJW1K2593Hl7l7/bDe7m75p+xZ48lzRWbgIFW5V3
4mbWIgCltJbHGn3Bp1EKD+WBUfGD6Ifu0jIoAY5H/VIlK64KvK3vUi3pyW6gnJpk+5Qs6xRTZVXN
odsEybsY/exztrjF3vDagYFk3vZGmtkXNwVmCTd23tvCD8QAN6QdsSceaTob0hTHqrJJZVpbSf0d
RtdIBUHyhY/T+JwngU5AaeggnivSpRd7QzCTNlb3w0krGpadbaxezXHQ93XZLTem5zJSpbXUy96w
uylnY1CNHSm/hnGTiopWrAFyjQPPMU9IqJ2jaU/Zwc5Ec5O6bYllz9Efm3ab99kctHGe8TBhjrs3
Ax2WIofMWrajsWq/iICQTZI/VXGn+3K4BHadH/JqBGohua+N51q0O8nJRYXWuFHD3WjGgbHrjXun
KcxbE3n/BfjTilf7CpINm/UsB53FbCv+WduWBeCVi+B7rl0GV6ddzb1l6WRPl4v77G1Zdl80LjGS
tu3ttFgKL5TDvJ06z1rirCyDmOq8ivxN5YhoqCo3D81WkNtbD2bA8jqtBTkIgZC0bfT5zVprHGkT
187XXg2YSTPguIAxLQwISYxrZQMKJov/xJDsfExzlQU7loSyjAJXWg+Okfp+aE2N9y0zSAuDep6Y
6tayLMOuWPyQeaKi7SmY0l2BeOh5CDpzwt5g118MYay38AfJ5yBfnGO++c2DJjVtjFtCE3dFO2y7
Lqe8fnEN85aStuqHra5cVs3nvDQzu6bPwZmx0xHTEYzfRlE1A0XA2goi7sNmVBuQVEN6O2lE5XjH
5k2po+Xb6pBbg/ciS9M+C531+K1LtUaeNfnWtSATHLIqHOSsJcZEXK/OvJvoaLp0qed9Xv21uU1y
aLS00N7JNlarDhMO6ZcEkV+8kmB2UhspySSWwsGWhJBFRZ2p28n2rE9A8gydXe2p736p8igQ5rob
mDrOhm/1Dz4Ty8dU1sTbG2Q8CEw4mSjXnZtbV3MTaJ8MNVH9l4IixClcq56jixRE4Buml77mRi3u
mswv2rBL3emSeN56TNtqgltgy39MhGU8m2L2+r2f1DCnxPS30DnlPBzA3q5gq11zlOnr7rbnHHYY
dDHfTa6oH+fcyUCDYUktm3SZuclu5YC4fmQvuHGsxUFymG1nY9vQLoHy2g5XYV5mnIBrkQPhl9Y+
9518Cju6UiK9Nvrc+924n/rlo+rRDZuAMUwLjX90sWc/bJv6otZpQWKWkt+dt86NMeONL2Z/ihAj
DPEIn3djBnKMGvbXSz6V0L6b8Tbwa+KCScWkMerrxqH7Q410KMowtuInTPTecjYaVzGShJ3fuwdi
DKG2jZISYTNd65u29Lp9iQH6bpxmDajSJyfLWcSPJamMO2zR17Nu585f13kwT2OVm9D3vhkHxZbe
dONkX1NZxofVz6c71wtsMB0t/TI067zauY5phUyeYtd7ur4sXu2+tRn8NsaZ7gD8HRwIEe0e3Gpb
joERZMxqm+YwFAzPdUo5bKcmGKMtS9d3TwTjPkCfHq1+NUcV02nkjTRfOCLARd0p42BMbROaXmCx
xZopINha/7Dq8dmnpx4XvVXvU9D6F1WuftgqEN2QhTCBNAdNtTv1ZLPR7k0bNj3cvNTK7gDwWlpW
zLxObyvSqpwHtu6u2ZNh+rFnJlbrjji8dLiRnc540dOWY/ANizGVSsScpBz7uADduR8dM1+3G+Wa
63hnFnIxPi6lsdb7IXen1oJrTRb1VHvDktwK2pOY7zHVquk4sd4P5Q5OcDVpgq2BoHZbhcAS4FRJ
b9Yh/uWK8GfPUcV3v+F4+ZkA2GmNO8fvWflSe+Uj8jOUCxnYxE3njQAYHNppAL0wyCzZLe+BtuOt
p55VIslIWIPDrvcG6+wv5Py9SgGSdFoXY+GE306Vkx3WtkrzR9eQKv9Bezo+RNOtOtq2Bpip8htT
U9mL0Fq7euIKzwi0nIa2tcYwVQS9vCK1KN2bBDnJdrSxlXvnlKyJnM2/70Vxm3iJn79s5iqbdy8d
lX6XwVSXWWgF3GU/KjkJzSl+psFlH0yda++WYTMFDRY2TSVzuzZ1jn5gKsqD6wdOd6jyvCmIKgSK
zKM6Y1GvI7qh++0wMcnox3RL5uWmDsy5Qhdgp8m5U2mTfiJTt5PfZuSsjQE4XdbJU9Vn6MDCqip9
yQiWzp5xHbYL75uGBVjGA0epdUBqZJLUfW/KBQ4NpNlc6kNPBUADilcm42fDXobilmu1aA8b5QAr
yvUGMtIBXQ2+B40gB1dXNtezprdBRcJxKvOtNXoN/7da62hg8q+X4gsYVstmQLMRafat17b9wZZt
OxwtNvLmNVg62nFPpSkZOPtybKojnwBlLjsrNxZR40qq6/Y7AXa9Pi0Jh8wsNJiV2g+irLR3cWrL
2N6IkrS6W7tehjLmwuBjjVCLcvX7AX+odrVk9NrlOObnk2suuXytO4uVKSyUU1rvZrB12St3Yj09
4+26toqrxHW6k00kB+oDlxovUGl/DbxPxsTW9ZngYKlfyFVZLTbWru7HN98Emka/AuYZGx5X9YNV
kzT86Iisb3TIAT9ZAQnMaihvGWlb41yTT7XebSoo14u3NGVLNp4/NkN/HVlp/RGlOao3e0uqPq4S
s6hY4CfDfpAQNLUXwnkK70y0ztrsZ0EW/T6tqZplfW4Kd7xtXad2ypBz7mZwMCmTIjvm/eCu36YJ
XJfzudcv1ovRq3o8pHL2kCjDt7nbnv55lRxWWXnAoBDum/VK1GJQoTtxZHGqU7FMcMLjML8Gvlnq
JjIC11TVUfczp8WsWIPhlGTCE6HYHCJDUiaP5hF6pgEMbX2dCFg+B3KiBVgs8sqOe7xhvXNXjuYc
zLd8dIju9n1K2rjcO15WLh8MvRI8EqbWIOpxDxg1gV/Um2sVn9O0L3N0tJPi3szXRKl7ztX9vCI0
ES5nHFmA/3lIxOpgdeOg2xT3qgPCwsiJmKJuEL2kTU42FdDT6N+XQQCofkRG10AWbCL3un6npmA0
1xCy3R/zePbk6L+QZqI1qEQnx+KtMVAyPYCldO1j3uWJ/w5oHEzPTpEJ5zW1uEFemnUsrCffZMDn
fk4JJftKQnuyLGg0dQ/EReDD4oud6biDf56baVGXIi1892LJLWsfzWYkP7Osl3SOy7IvW2h500zM
qKiasT+vmb/mt56N/OQxcZp5+bCOTZrD//YSinvUPoxyP5BOoB3Tm162EnNYdBVwO5c0lZv53beu
fpUDUH3hQfAna4eoozTQefn22BxakTlyb1PMO38N+lnmUFNBIs9tUkyIPhrRO/N0RKqiAhZh13SS
cKD5yQI6hZTuoq7p1RJ1JQMwAN6GnuyE8EKOtyulW5W6r7CaFJfe6Ub/re0AX0K56LWO23EY5piM
0qqKq2I1L+ghzKe8TBHJBB3Cr11mGctnbQzojZYZ9D2uZiamxNjUs4BxpyBs1XDFQfZkKNYaEFjb
nmFwKothEO1gdb5iJEcJXLaSGTvK4mbmOm/DccDAeAIJE+V5tX1gm2FqRQ2kmtjDzl1nxIWL3RgA
4qVyHLYIwLGHziZb5y4A9g8eGg0+MUWypzBC3TNAeZ2+EP3orlSHNea6mREFY67xas9q+dqUXGdu
lA7o7O4MeAa0NNtU1jv0UXMSGl7GPGVfr9MymqjZuvh1ujFflAz2FA3nJhIUl+qFyAx4jYwWlft9
KgNlPgJ1ynRfIuj6EJQEcdwr6Oea+TZo5h3qjQqtX7dyVKQryrbhHxMbCUhYY+ZtWCqdzGL9KpfZ
+xw4abG9QtuB/fYrJjC5BvP0oizRfKY5s34IVMBzYqrx5rt88yr/IPDxZXeoSr0imiqezs0m2NFv
itxrnUvh8npCRuTefUory1jDRG+9eZDsMPBjWc88o8p5/tgYMilvizaxPnQlw2ak8t5ow9xORvve
YrAqL22XyuqhNoWX35Ba0SHF0GgV7pIgFUnU9VndfC9oJAFIXgj2OtRtVmCObltmILjmprzxBuW4
D8aCuDRyWm9G2QS3VDe72qGpJRq0o4kV4gDPIlw47rNsPPMTFL/OgWcaNwnLuRhJoTOwAYVjpaxs
1zltwoThbuuz9Ou2jjZPbEWUgPq54cpVah7XIHE+5J4k8C2VBpCngTPA2Dss5uS2ttb0sfJ6EKe0
QWzkhW6/pkUR9jp37JuxXur5uSCIU4VMnoTdS/ZNY5/iY/cencpPjRsOqNyv2ZInU7xlIvu6bcvS
xKDaiRk6hCuYh6ocmu0by1aeRK7kFcfdkIISENpr2bEqKOW+TeqevzfWVn9y16Ev4sThvilNjTQC
2bGJFBI2Eq1i2o9bZMLFBDHbxuLtKNQYf7hJO8hbPrWCwSPP0++ytOjwQDuo2ih3ncKO5m5aq4jl
LQEQ0aB+EQN2l5/WwBm9H8vc2ufRTT32lSqDMUGKvbqP/sRquGvlbKc7HzpmOjuLu6hdXwM3xfWa
ybOkAQpqtag3dse2v565henW6GLsovWjstr0zBMGwT96Vukuocc81b+w8dj5Lu3cUt43HTqkqORU
BN+t+QETwUwvXraeSSrStp7VwakN86tf1v0n9gJh7WWJVjMiLX8sYjGo5jwu6H539WAsZQR1E9wj
oNNGOFtb/j42Xq3DIm3W4GFDyvid+j/GHs/tie+NBqdGNWtqnyaiNPBoG6in3kRGB+JjPglNggDA
rNOiubU6k3Lecibx7TLa7mriTGD5i+WWTNfz+mDJXZYF/Wd2nDzfgyBLhHWuYX9PFwobkYTOvZvf
jANQfETAV1CeO9pdCLqasTbslBoNO9bzvHW0Z6zdmXSdqT5ayli/dpXkGLCuLbMYI/iW3rPGl+pU
Wylb22zZ2tuhUshHDlYQ9FwvXrXcG2gF/UgbBTo5+oWn24CRydW7Ls277XPqFfKRGoD03VULQFvY
YuTTkYWBa/gywpX611xJavoWGtfwh44TijUqgFT3MhWB6Z4SgHfosk0bUZf33oQSxhfuM95PKMha
rGlFmWPrb83yyVjYl0IjqJN+DZWb9cllafq2eVta/KE+p2URzLGlQZMXhlZYX/juAag7Dx02Yyh7
mXAQrkK05CO+zNkc6zaIq0W66afeGVd8WONMHTCFRcU0wHx1CsFbQtWjNxnWrhNpMa27fyUlPYC6
9vwbFPJlxBaxIYa1PfQriu7udmhfKkFNkLOO4+OwGmas0wzKujecmJYc9PUcddAjGc3DvDafzcUf
9hAz45NZuMEZXHf6NCd28FDOplWE5jaB4hRmEavGtfZta68HhEDV41YSYzv1aN9NzzLD3AicKPdX
QN0BmgOtmnEZEag8ut3gREaPWCbLNbR93YyCFo7mit/W8gAY1bzhQm+ep0lPu1SN3rnlZCPCEtUE
SC/gRzkvM1h41r0hrxppEZp7+gRdfRBTk7zKTam9b1oVcmC5hhNTSzh0DmhHLdPT5nHYsFRTv5Vm
0H5QRrGErVRWA79Wr8h1BThpLYqonCwjWnxwNc9J3ahPig5N9HK7YaoJGYm3XQLg9yDHZXlpUXOS
+Zglh3/tNr9skkqUByRskiZklSgRtl3roO4MclaWP7e5/FaW9P96++zgJ3uYy8Fb11VfxsNeHXD1
HYK9/WbGthvJ2L7hkB7KEEPmTbGbouRsn/0Dtr5YfmsiliSCt//iefyRYeonE5lTimmBEynjRH00
/S6s0/OEju/PX+QfGBjRpv2jj6ym7iFIMs/bWyyMsYvglIrQOkPjSblxmELKfUDrah19qx1jjnlF
2FR4jWciK+vQQ458GAokX0xQf/2crq/sn7zx/k+WcwpTaFBfcQIGc2f3+3LwZfpQs6ODu9rMXCGA
9OYciIYnT3galDdGSBrSIIIErse/eGf+wOX0c3C0WrZhyYzO2zNT0h2dpe5y6yWIvTlAyQPKUtc/
/vln8AcfsH99Br8zOHVtv/ZSCHe/Aep5z8Ro5npnaWQKhyKroU///Nf8gTPO/8m9BsneBnq2nT2E
go1SyKriFmbzf/kirr/1dy+i6ZypJ5HS2U+eRrFgAQUoHXrNX5UM/NGb9JPpbGhVqxuVEC8EJhHi
kDkmQX5H4Oxf5cX90dtztZ/97gUMmD+ROrrO3pdtjAcUbTW26r+4mP7owX9aSpIFbtVh2N8rhAKh
302skCmQ7f/uk/1phbCLRqDb5b2xN+2G3gA82m/1858/+D83hNs/Z1O7naVnXP9cNimo7fe+yq6H
M3clghXWAO9LM2IaB7ManObuz3/lH7xbP+dUp74CLKMXag9g7HyQbdff5RaU658/+m9dOf9kefGu
r/R3n7SXr8KdViX32g84FfRBdWUvLf55Xzlyv8m6CvibSlqVe5M1+Uu+gQWbfaJeuzpL2mcORGnc
reX3ZRIpEr7B28CKfnt2//Zt+Xf1Xj/83+fR/+d/8OdvdbN2mYLS/cc//udLrfn3P64/89/f89O3
3LzXd1/0e//zN/3Dz/C4f/+9uy/Dl3/4Q1wN2bA+ju/d+vTej+Xw2+PzDK/f+f/7xX95/+1RXtbm
/ddfvkGiD9dHU+iNf/n7l47ff/3F41b+t98//N+/dn3+v/4Sbe/I2b78/APvX/rh118s/2++S6MO
J2lb+qa8BifP7799xf6bGbhWgBcgEJbvX7uJq5ph6NdfHOtvJvy2j1XAAr2V18DJvh6vX5L+3xzJ
hh6gNw5ARCkc/q8n9g+fzP98Uv9SjfoBb87Q//qLMH9Ll/2fS8kzbSvweRIe4EsghP1zRTVSEp5a
jjC6TSe2RQANVpPqPPcLxk/Im7nPMSRpc9oZZv5Y9x/0dewys2mLGzFmBPVsfajqYqUEUh6VltYV
X3+zLV0cr0KZJtXPg+Egw0ghG9cBhSIzK9E1H4snJ5i/OWNtnSzKk/mBM+PvkcnZCyFK0fj79lkN
VXuAVWZn950QSjYHrUKh2xGobBUghWUoxjzdoTP8MhJFGAm5M7LSjVGOJ+FoFX1UQ6/DUiHtH0V2
z6HeeapMlAdXgjE1fKRNSdnBhVX7DabEb5rpHnpiDpc8O1HYKokMK54QwmURPQ9nVEFoZd2e2Ml+
nPdeMgSwZ/2d1zBXl9lZS3sLQSzPoyhdjDnKDwkdQFObwGQ3QdqHjH5GOCzioyr8HbP1yfWdH3a7
Ycduyg+JVX+H9tfh1qc/+l5/HBps8vO6uZGdI+kgrk7Z+t6bgpnokeA2WKoon5Bk48Sxd5WNUd8j
ktsJuqgVHtmyyDZba/uKQOeD0NcAQL/fW/lywnsQBzabxarmjwzAh0Tui+o9pd3jhjWrQc8sdilJ
tCHk07yjLy+c4Luy2jomc37KoDojXY2vfaEOBNh/lg7wg/uFS80B7yv2cMHlWS9B5FZ5T7NbN8dD
AJahqnWvE/+TLwnPAN52D4MSj8k87OdOfy4EKroayab1nGVFiUrOxp1bVl9HmPrQraynHNVraNc9
cDhLeAfbHFZb2e+DZNlVrrAx/1GwLlssDlXd32tky/thwjSHCefUL8GjA+seTuVq7IBlD0lwl+Xr
a9fbB6PSKgqsAo10nZ8Ga9mu7zCpbmKKJu2q3axlAPeSkClCIkebqSYuseS60niv3Rx/wKkb5g8w
swLSPbdDe/vsZtvJ5JQUJcF02wzqK7bpy2b4WABmuNwkWbH1wDnhjvjUlKMb5XKj4L7h3S6m5Q53
6BHVz62y67tA1cON56CdbhoLD910m7rImYW6Sxx5mP09xprkKOyoUh7I6YKTnXv3Y7O5kmDUJdkN
3OUabcZKAGYoKWwOA8vkwL/5kWlch2tXoTWXn9er/XhMjDYShoQ9brNDy38m2A006nhshzy4jK0b
tmMJOWcaN8tqGcgS7Te1JpdJOZdx2kK9+N6+XPMYiZ4JfMLKUGzugrTdYQRkqseT6n2gJ9WK7MG9
35rurOaGhvMmUm1f4HLWS9hXjhHZ+AwiJ2MBQN7ADe/MeWxbXhk75EHvUt84LHZqx0Z2NpAI7rfv
pZN2R4DkiLQvwIGiuFUqJ8HM33hPVkQH2WbdJnJ4XJNBhOlp6jyLJPO0ibYmuCBEreLMa2RkXNxF
G3dqobyksW5xFZ96e+yx3xcnVywaml4TEQvcgqLy+SouOWTZy8CaF4PN0j5pFZ9m/Ji42c1wXZwh
Wkf/eQqCEZkLjOaM/ig0rm23s101p7wbT9ncTwfHwSc6bfhcacWpVJKfrWqUAH4dV7xTnjAs5aHd
lf4u8dZ7rTfsbeUaBabGA7wYcPrVAWz6kCzohKX4UqHRB+BTMbaVe+5iBLWJfxSw08j+RRD2Eg4K
PDfbZdqdQ8TbRZhASFH9KKPSeam8bog87X+j+hchH9R1Ym5ZHEyHgRZjdf1Q4GsJJ5Llt1ysr0sy
P0E5w0Kp2rrYBlTuCgh+kncd9iZSmh6wPt8JQeZ7hg96smczTmHrXkzlYGV46Vavv7cmNT2UzbA3
B6c4OxP29bSrb6QYv2utnRgOqjivKzwMDVjuVYh15XQrFyMW69Q0za8uDRQ543vsFfhAW0FqM8sg
5XGeDnb4/ACPud9NI2LV2dEyNd7ntXuXbO5lGtGodun0aKdE+tDLzrstL0U++hjB0ntzNT4OMB/A
zay8U+UScWCX38d52o4bQjCFSw6hKeIOTy9nt7fZ9Qg8sGUzHNuaQ25aSiuyZm/dSf6/Jyc/R5nv
GgcUzhAdzRDm+bTtbO2u0faJ66IKK9fT9yT8HVQqfPSzzX23JB2iofbJn6wg6j2B2EVOUV4gVPLu
F0d3fIiyiFHfv+LvDMfCRyA35+2RyMloGa3TYuB+T4EmvHn+nBFz4OD1C2cyFUK8Eynm4UbepLmO
vGWcd0ONlQ8dGPdxV7thni1b5CXLjRdsP8x+/mKMWFxszwLXUk/dLO8NdBK4D/xjMpAi07TeFx3Q
m4eR+kbieT1bYrwU9VQcxuAcZGq7McCJS+cO6xG4O1BKINKjltPn3PixBOKhlFRqLtlcxX1tPbvu
cMRuOoZ575xGVAGhkv4bIkTAuBJD6ZgmB8tNn7yr2m3UXOuGdUAs4OxkbZe7WWIUcYq8uGTbenBt
NT972LVrlDbRMnX1zssTCdXNOt5v3v+h7jyWI1eSLPpFaAMCIoDlQCRSUMsqbmAssgitA/Lr52R3
b2bMZjFms5nNs257jyKTiQj36/ceD8oaOwcqJRkzYz/s7kxoMlHWhZM5NppFhW4/1pdyV8t9YvMo
FIhAhVvanygUkVNM5I4cLXaNIkYLmz5hdJ4r1HvwaO4Ltqg1srqiD3eHCaLFgoGoMfvt4M4EydK9
QZYb87BmLexxMfkd2MHVRAn/DL3+Y0VDC6bc0rj+cJ/OxVKdOj0/sb9zvJlAYRltQUKMKSlQFdPx
GZDdkdbdTrOuZUG5ccCPKZsBFoMkbvOJJtmetMoWIK/H25m5SZh2U0PCbj2ips03m4G80hQ5p+uS
jkHWYaNkIoChEO2UWfFnZ+bV0SgV4TIGD+wBMm0ef6DUm9tfdh4BHXfgCQvfmQgJOA8xRlvOj+vt
kovdmQK9gSvQZUNOFdcCs+V6CO2SebU2KjTDYtR9NzMheDDA8yr1Y61pddd55oe7T2s8r7I8rAME
XC5V/SjUzcK87uCZngiKoiS2m23abZfa8Yiv632Ym8LHbthHGrsAA8KSvY8VN5gTZ7tvGj1O7Nq4
TaV3T4UflXtZnRaDaIdbrbAKMnk0smI9dEpy2nlT4Ree5f3rR9STFcoW3QlHJZ5U5PKndu9BfvfZ
0UmWaBtkRdFxHZEzTgzr7RULoWb3+rmqm4ER2lI9XV0318zEdL7mzdEcrfHoLVtArC4PvHlZmHIt
3sHZ92dnSwjc9lV5ZIy8AHtILl27L0eJnnEuMUCgIAe7QyDDbrYbfGF23BTLqTX2+UziazyXVntn
TcsNTUpzO7ZO+UB8LpAsXrzZzf2g99z/Bf7tQLEqJVjKfj1iDO+Dal8/6S72Ww/rMvnWc7lbzTWX
Hyi5dRH8npM+d086WPuLqw0n1k0Xl9pmHhmOST9drlPBA/dtGiTV2N9rmOvyslawT/Lx4hBIOQ67
BenEIl6rWz3ofR0tqJxT3pMh2uaO7MlQffKL4l8b5Mmux+a86+JvZRRuRI98faQ24CsW1nWDZVtR
Z+danBjT17jAn0qI6oRzBbCTlVWhXvZGsC/WcKM6HSM+fuFWb4YIu8V9MajiDgRUaKZ2OC3yXJbt
X32P171+X7x29d1G3dTjmGJDHyZfR5FcN+os/Nxv3Vgr1jBd24jVjeesZ+ZbFRODg+FiO9tpFcmx
cVZFNE7/aHMFYGlmv4q5MWKuVzt0CEVHKl0xYoGtSTWO4dmhWpqzAGrIDWPYPGJQTqI3T8kacXoY
29G2vOGQGHinRsHtaFM+QBkhLWlHdYvTbtPasyLUezCHGI9SF4oxr32MFPfFTh/TasV14Z/xd+rx
38z9X+rR6lDx+rKZrSwLVo7eqcqQcc9x1rAEaXk+BEWy3A4qoUeo3lomjT6Z+z+54WVhj/OcrRqs
HWm1KQE/Y3ZBOfXs5B50MxSq2D6r+wKLRA/0gpapYQJ6RU1oHTF5oYVuB2VlS3nwigYtvmFFpD8m
7p/Kwq6z2Ntj0sn7LgXGOGnLWzLAsNvU9kouwIqSmim7ttYqFK5bRG3pnCzoFqCJ4NwBeMFhLA3P
32qipQMjkaIbnmXzsNGXmZhTgpHBeNQt+hzk+36/2WxZXB1GMjCYbiQ4jgR6/TPghMDsPSLOg1OE
jlq/JDaykxIglZhpnafpOLsuu7q35KUulvTaRF4IQQXYSszQ634IyR1JEq+HwWgxquOK7WpWzxKw
DY2Nohoo20cnZETT3vm2bZAGSZLLVpvPalrLO425LX3ij/XKpI715l2L5LxodnzN3+tmepuUxRau
+oj4XxdN7ROEemUVNnPlDPxUz8oMMidNcP0NiHoTRW7aPKhwMAXm5sVrNZgU0AS5JaOWqd9p0lfn
85p1JJSgBdIREz/P+pv8LuY3orMMl6/O3qns68CeraApIIhhCelPOEViVlD8hsQXmAazy2ZJ3jq9
/FPZ1E37tfXP/uYV/ztdsG2Y8+OuuNllOnSXbGnuU6v1TnIdzzo3qwljSktzMxBO/bg5HMV5x4PV
Jgf2in/amvXBupADU704Xwl0KTx1OPkB0bhbsM3b17iZP1hvLl3G123rzE2jOwSQMffQplb+KHmE
ahwGcarxS/1BZiFNqpj4ZpN4c4my7H1KCZbuj/MVBVCmy/3cXuOGDW1ors9JVOGL6yQ5uFZ65zLx
upO7yth02oe+1BLfvAaJ5sT8wjDEyBRn+uIM1FiyXEiJCMuvXAbFJcVUUNqhZDYcmy3hGS8p7lfd
ikusM5XWN8cZ14ev5/VLunf3XWlztXifXq/9HmS5chqV37OtOWDx8tvMvXYRYrxJyu4l0dyjaRMx
Ut18nKCn+vOiIkMbYiOfYntMPyVy5sm1yl/rjk3VtNbffZLSyblEAHZAJywaBFmAwaMVGruZuffq
qn1VmfGdepTz2HWUn2dYY1Iczzyt7UtGYgPPMvJMr6GO5EuFi4WOs9o6BvndrNjnMrUHrbYdXyv1
yBINaK8KDSVvHe9qw9/hWoj3dbDu7QLcktt3D5ucaSiGzybDK+fWTFXqal59LI1UsIU/G+5nSZjo
6GJNpw2MdRsTdLJNRCUsO6zaNAmkeiANOFG2phDMOGBVUeAUSCV2lLkOctLSs1O/tXmtx7PNPjRH
9j8YKQZMZBSKhX4YWLFHGI8Hk4HrQkanMCTCOZV1TJr3oKVe74/2/L3iAz+z57YN7DL7KMu0gCHW
nJLRlUdIL1kwHaxkXyItMbcASMIZ0KjmJ/21tM+b38Ko7qU94uVNsYyj27EKgH/tbD5zfCvy8sXw
98Ixz61O3Zck9kXN84lslHPa9FmETopLVIp8BkJQYzCASR610xl4CcmxOXTE9jyMczj1IAP4ZfZq
fV5L58+gT0ZkF+3OqQkToxp/p3saWrib5ib9NnNl+U2OzLHLjxKVBhnuR+jERVIbgy/oiybyRi7L
zh0u89i+2bhnglVuF6Skp8VFvIE1zWSVPxj2nxpAnGSLGO6VmLAbQ9Pcjv75X4ixLYIiXcjVGWDX
dLpwcEmTDUPLTJIoWwZ1qIyEfYorD1CXOK/uhMIyc+dTbY/dmaIfZ3C7nchaP+3jPr1Wk5Ycylb1
UT11AURC9WIa0S6AOBA0Xs5zO11yb+D+1ek2J4KqPoaue0cVGNOs9GOw7MNSDG+yLL/KXdyNWRJ0
82cF9yucYGszqIbF5TV3VBScIM5MmAUNTTU2QDu7pFexPjISXxEcxDuXJMnBJsHr7639p9fEn2Tn
+YeiFjIksYOK/EH/UfbtaU6LKiSHGTqem4Q2B3TYVPYe4yx8SKZN3gFpixtW5cjWMKk2egziaERO
nz4oi1jcwOZgXuXsm8VymCvQNsAyVtgrKqazVk4NXmuZlL/N+VNrIMYQe1hvcPuxaBDHQajyNHL2
mRWpbsufsr9eoVYWEVoKVYkR1DHuRpd7zC1Y5peLzjxoVvHOQRuWhZ3e7ob2YLsiuyzT6OIdJSq5
7esPQ8zLpqXLqS7XQ7UMbiTYOcw0w/Q1xBufhA9vTYWti8/Fwwr0IkHx8/c1T/wShqwzeXCraHJO
1B3IKfpX2ZsjGW4sbJJgqZ+YgqrGzUIL4pZvUWltirNcjK4V7r1DcKCrz6N2cq9rkizPA6yToV4P
nPNEn1SodXAQlb2F5jZih97zNTZcjEiC0V6nVe8sJzpygx0L3aKyWt9NfHahTBc9KCaT3s1qWZVe
HbOeqs6x8fkQaFF+WdNYzcVDW6wcrHxjfjIXxKCqg0TusvDT3My2+27tcFMn0qRxiV/On9jmRJjE
J8EMHk1nsu1YI/nfob5tRIvkXrBdfmhuPOJdF7rdx87S1kDtzUfTb9kNa+jelln9xZaojJZbpsow
qQOR1LwEVhUNWFXeoMEbUS+kQ8ZI+2wXNoIYE4VYAZ7SSuqo6sf3qZxZLbcisKvyrkD1OZAS+rBb
RchhpMRlaQn0pg44G1IymYT6QHF+BaIt2P7Z9e73ktfN5sSAbG7FCSONwDHNYFD8tYpt/QHgvj5g
lTtxbp25JO5EYy2HJB/D3tMEkn7F7nADeYs8xhnDcBHsuJMy3R7COSccXu7dA/r2s4GJ6mB2jeJG
1UQgvTUPE31FOavaMzzJ+ZVu5JiaLLSBgkioUhYgV3LAOdvTNGKuY6vdDx+RLhDjgK0mWQDdodcQ
PjoyAoE/qxccyKaOGYFstuJ6O7pb/89A2BZ2RODpMfsWokqWE2YxHpoEQPY//9+aWR+61t5kbvdY
TnIlGjVpwVhq37vTgMvnskwNlA9cnWim9QHz6C2QmQFkpn20m+YFb8QQWKKoos2+tP2Y3FWkoCrc
r2HzrDUTArsLo47L0ZzzN+EcvBLxT6+VdqjLDfeYTFXsJgIk4JIfrV2UYYrEQOSFYA/zQzhln7J3
Scrn6wFv24Wnr410aV6tUSSk6kfoBCrQ+vVTTJRtXp/GMpn042pmB51UD3jLHcwQz2WdOhWUDyTz
vLOPzkgy4/rxoGOpu3vlMcjG2nar4yO9LabNIIdHnCpFN080YM4wJw7tMFOlFAq6uKgrHw5GF2tt
Fdh7aQCdUredac7xsIr73EhebM6oADAMUJH0y8wK9BGdQCV7mUQsteqlwZSOgErJgMv/SSUVx8oC
iAdWKWlPfuhRc4YZ67w7hfgQz1mui2gaUx59BCW8zBTpWYvLNnO+UcpJpthZODr7qZlzSCzjLk6Y
VJ8wwn1047xcCU7snifGZ2rLDfXAFJBsZg13u6VhYZDGyK9Uqav5XCvkLTeAEbVGC+Bpqa5d2Ecq
8ubg4rDLy5X0uGacpf1Gb3Fre849Fx414uBcIDO6AJE9I+bktn3YGe+Nm0ZiMetIifwL2pYFq2dJ
An0375NZZeHkKj6hM6K6gfaKSTpBiyE/s8a7qi/oEvinKkLiylz3R1GZz5iwjiBLpQIaQEwJYIq3
fAgnffe6fo2y4d3wytlnJOZwxPLVonvcUucdGhVTq85Q4SbduxGkH4572gxqeXLzEowr00OdLCSb
QcbnCvpj0AoKgZ5lGIHIJoL5i/dEFuBIKhs3vsYX71jxsiTltHV5BtgZWzGopM0q3EIeUpcurdGG
PQR2+5T90a0UVWbPZ3TwFConqDpftyF4cuP2xqVYoL7MJZ+Rpe8PblN7wDCz7sj08tDuzau1zdfF
mvOhE9W7kc/95TRX9uCXJTdTPRER2/HiuDdGp3+PCnVpHxlSOhMfLg1LhdckkaNxieyLQ3xuSqE3
YjbTMQjlDSOPVZhvtbo3bUafCU60YnsnKJSgrelpUAn5tKjZoT32yoA5QJjUhfegUPP1+sUDBunr
SzVdDKyZBwheZqDlzQd52SDZXXXOr0CDdnT54d1Qh4CWX91VvRgbTrG+J2GUYbanLNQ2dCkRc5CQ
VFnMOwyrTUgnnq0kAsjTI8+ETcrAqabZQKeCVzO8d6yU95v65FKinTsq9BU8JKzP7bDwWVyc+rPI
ra/e6Rtkdx63TDofbmcQ1tRG11ccmRD8oLh2zKeU02D7lDC4rnnz8MpDjAoGSRTu3bPM1j4iU/6A
Pn/DotNbw6CWtAuQsEmCDgrELR4gbTZd/pFp3W3Z/tmnuCTmdagH+Z7V6k7fpwESaPmxZ+YPr9wI
+lU8pw29X2LOT6R27OOcej8ElC/4xC92I3+ZzC+TZHisVqAXJgpfOS1PzVbcaMbGTTsFNrT8Swlu
GO67PDX2QiPsdWuUjua7DqPKsocO4xfX1VW3bVjc5LOnSoIZW0HmAY4J6kzcZcYGTngyGLVbThcb
oy5xOq4kH3cnzElT+kjWEdZXcs3eoWgbccH5EmydEbr1NMdkrmtcynMZOtp6a3XMKkjwVsGiJ++j
hb+aWNl7ntpcwzqVx17cVzDxfG3L0ju+gQ/vRF1q6hG17d/txt57UzA0Y1D4TjgNq/Zk9kHZ241P
4u1L7eN52VhuOK7TT6U06GBsKPbJEbzqshenJnlucgIjpf23hhd6tkT+vlc+y0FB24wBThbf3phr
LVx8lGkDV5DWJ/cmO0UhyIC6YxHwr7kFIeEYI9oth8bsfat5OS0Nn9dqs78GBRcsz/ZfXVZaYdGQ
jIHKIq87hh1/N/XHVO+BS0tP+nBTkZKGBnCL038WbYJ4UL1cLzhE8Y77ybGsmEMhJMMh1e/GwoMr
JyTPgkR5nS3PJmsnY+zGQSflDZIcDocuB0RWfYGsOxjZ4MXCcdH/azcenZQzr9n6gEzhGhrL20CQ
AsHJue+y5pE01LvlUHp3ol9iqy0K2M7iXKUJlZCl3brMUYaFp/Eaxx3a7ORg1HWzBIEuQf0iXva8
Ar+4buMLh7akaDLy5STG+q2Z0BZKT7yXVfXDAt1Lt09v0EV/LROucrOigxr77XakyGrLPhoyrAVC
p8ZYG+zU6/atNyU27OkEreurkWjf/be9UPLYA52mM4g7o68vZJ+AMOz1VyfVDWwDXORY+dmpJ22S
dHRRuWcxxcL6H8ECPnDsTadZS+4b133LrvPdSfs1JN4eVbhUAntUX+wu+2XaqReX+GwTqz3qUDR8
/eT0FtEU+CuhS1sdqLULTZnfS3jIPpLqeRAQit22AnWtnY1xOyiIfJHnSnzUNBAePNd1XrKQGAID
8dOkk+XhckeogYmrGXzD67YS5KUpP6Uk+oPVEhjVG/kjAUmF5m7wJ6yrh261wqXuVOBVko8eYwym
zCnB6bAuBE+gRTG7jtVpzdwvOTnn1WY6t3huFpV0+pGpM4uH2tVfgEoFJT2U39YuQzdbv8ArO22p
QUNi8jpmdvwNK9XFKMqLcmgJADQxP9SKb+xmdmgAqmQArH6tfHYOwuJ9tjwydabVAU3T98+y0wG2
Z03FCJl2z3E0GTrVyDhxuFacbn/Ag980Lsn3sj3MPcycsaRx7zxrPwr7q7PhmHGyllGNIhU5dmrF
GnSh0dTBj+QwPSCOPUxXmgNZCyMS9NIHq5kqP4dzmldJB0pdbER/ltjVLH6zDjYc67onv/ozaBKz
TQqanJwjDT2RoUDa3ZtY8fcsE0w3TiZev7mHUD+fm9VdA1DoCxMpxbXerEsMLuq3OFSye9+AvkWe
oghbefeNTYkbtsQ+7aQwUTvgTzV6WoXEp6Yg5QKPWoIjXeE+lz3LEVb8BAwJqcncHtaD0wP1zO7V
iEsXiFQ0jBkfLEDZgVNmUIfwBYXFjrnFkAUkP34tfTMMvzWUi9vJxdqbopRbMnlmrUHUtbIJkQPf
a61BClpRGIanxQLwUWYZ5U6jfmTX3zfEAFC29glJcT8WQw0JThbpjS7jBmBCgKsCDqfRnAzm1GdH
M+6MFfYv5H9sQclh0+Yv/rKx5Wk6M+vr+5aGMM0+kwplYo4mTwvn0rJ8V5JCGYuPHhB4s5Fx17wd
uJG5gozmuqyXMywJX2H1ibzJ+sVo5wnPQHPoJ+N5SV5Q2spg874NcZK3Tqad9M3UnvlDH0ute2u6
5XufZSSm8QAcwg1Ez9i9V5iJsH/VkSzeM5uPnuXyPvLJoDgalsMK3XI0GbgLJq9wa0ibW4SOepM4
uj6VD41t3hIjo/5sJR8/51sfGWy2XoPfbk5uWW+OD5Z2aurpUazXnqRmOEkcTjyE9OnRAiYVMTZr
QoFjyje65jp9sbCjke3jbMSO0by3e0XgjQnDvuLaqV3msTZNcLZ/z8Cr7BoLqWHwqw+7flP0ihG6
+aqStD+MmgEbZfzbcwqHu5K0nDkhLUIucC6zn2J3YpBf7rlJ1KGY1QudlD3aCH+4AxyoiZinmeq3
d1JH2hSLNF8WE+UROnWQiJu6r6Fn9+OnQRg8sl2w1bNVXzodiF/tFIdqlkUIdCzb9kDjlQV4blLf
swwRWtJLAyg0PcYIKluCKszyxBVM4o1puK9yipnHZXPVHSSzq8BV3kdppN+FKd9I54WG177bWHlS
53svuzqcxZWeqZ0LAu6AOrpXM02+MIqsrLopvAgYyZdmWs/YBaFTkYwB8f5UzbY8WblF8ZNlKuBD
x3HCGWOLN9vKIamx5RE5XozBzmTNMsz6ufTWb/RULdYs87ayXaRqx/1m/QooK6RonDrzhCC1ngs2
rcZaOrHzAFUcqfl2uP6BOPwy5NCxit1pFTDAqioWLaawEmdjfj2EBrd3I91V7VFrKUq7+WnS8HQw
b0/5DYH3NXCF3dnxzutUXAR7LxnDl5RPWA0Zb8VwlIAyEewiP5dileP5bitS3kY6ntxW0/xu2V/M
fYnTYTnlPD08yU4ZbsV8PQmRFA1LfS+/7RH3xpYlFTDqRMYTnyqfBHzd9dQZd6BqdNg3aN6NIANu
EA0DNtk9SogY8FHqL0M3KBmJ18XDSN8IzvuViNFKRVMuPlnTFXemHZDx1sIqZ5cmYaVoGARDyW58
EoUFkN5JDUw9E3bgVJ7Q0lKwR/k9ySe28jFL8wQ/ilga1BGasEQ6DPZvq37+tQrGJQ1uMB8Th+GT
kFyo2aEQDDWnIrA1P2u8LxtQRFg2+31d7RYN+wJys6phEbe/9RkDiL6PsSlbGNupCnTwG4Gi4EC0
JWLcWw0xV94QwfcN6aydyvZdtKyAVQ7BDk/v2DndF1QOOhMFpbBwcE7BPF+RmK07Rpck2lckB0CM
kONMoEg1Dia59uwT3V/l0AIWd3h3xud5Lu4IHfnOuuQ3uFDC2pucU55Svpg2DZM1ZN8Yc95rCdgK
Nh9jLKcMdFHd8uazZ0jHMul67LBQgHkaaJWSA8OnCW/Ckc6N5/G85iRSWPbSN6gBEkRFMs8Ht51r
UqHLSI8kL/k8vCbLfgW+HEuJGFdDVci4rw7rRnrATEBOacz9+WTnkWy9GkCo96faltt8RSXswV4j
3b/acwbrUCZ5IPb2VwboIGBkfWqhbIsGwdiSUPmISr1v+ABOTHEcg/kUBEWLFBgEDPOlY5PDkv3C
AIF3AJ3VWHG62aqPtZoFkU2W3Sz578SV3anbUCOwlJHqeiJMnmZXP8PE566g2DulLdIphD/k1U0e
cqXtbFttOj9P8gj7YB1lAmiVvd5iM3/odAcKDp4Y/CwUDoBcLkXC9KTv6KflWka4aNOLoIc9k+p5
mQ3WppgTZFt8GBFLDPGakAFOVR3i0qXCSnDvluBA/Z2pbpniCGYIfL0p1bnXJheFLD30FcHgZFuI
YzfJX6d0nmgZqOnH8WRwMlWN/VTtmO8wIFHkJQ17VpqTWtrH2nvF68Y4f9MZwHB9kGMQ9yiFFHNr
2wc49v6S4f4aFpyz2CJ8Z0FhLtXE7hMTYX0svlONiTOhMzxbtfKhobIbQbCCZLTFBxv4aBmsd0sv
f6pqfaulBQJ+mkCdCywMLAZJz/hhn8GB0YTzbtsDVubVwut83ZihyLi5rU60srbqY2Kga691CE3a
9b22XnhdhRYR1mSEOTixk5t83EDs6QDI/c2xmX+DoeoU262MHNvHcA0S4TIPMSedROnNN/pWRSuX
lK6ryJTT/kTxuz957KTIhqLwmZkAbpQb+1Suf5MM3SNNlukg7OV2nUhRg6vnG2iQbJqWDhe1dg21
kfZymuZT7nZ/6iHhKcHKtywePjMlAvQM7NwDnslUa6PaZXXNqhVVkP/yoKJLo3Pp1rP3pcObOtbV
b1LBF2aMb5WFt4TM/x85ywvoojjd1e3A9Wbiit3WNeY6PCXJRLE0fVSSSWOSSAAy0qvQIulNcsd7
VUX6ODcbU03oJrwo53ui5A+EmTHHdj/6ZcZ5WHeM9BAwFxzr3VD056HRw8nSnsq8OOxK3VilPFjI
C4k7lahDhMBrtdxyVK40UCcs3PixmdFwoI7ZETdj6BV5HRUa3WBe2AgEe/tHs+tgGzE095b7AhTn
abfyLmSfghdyy/9aNZndgKU99GJQpwH+NhfRdeQBG8q3v9WibVHSFZi7y0WHVCze4RWwXTLBA2sm
NMv5+CDI+8bmlY1XdnTNFbilYhq/xLTcgsbyMOVhPCgFvKx8ZOOC7vCcUa7SFzShaSCJp9XtUgFw
ciZpRQOAtKBf0netvY6YGN0smfV7HXloNalzQTlOWBrDemav+U9SmGzOa1B+io6dHzuzzsBkyc+l
sKE4sNw87IA9pvjEYmSjM0/8o+gZGvc1507PdC3rNFRG19b9rpCc0gIysWXaMVIq3S2w9b+ulTQo
gw4JoJF/9CucZWfI3tVinTkz7ifdNH2GX3+tKv9I8lUehtk6J2I+pR4+kcyxsMzS5SDfo1pZ49k7
LTW0rBTbbmjOmLvWB7Jerl/CxMf+TwZAl2yYrnimoJBC0jMQB4mqY9Ftkvkx7UvAlUUN83zK3XiT
TNVs+P9sEQicGs/AaGGKNhL91k4whsHjcBm1gKA0uZRir1yz92rDo2oV11f0z2FqhRUvp6W98sWP
miGf64UbuuvKpw1yJut3FG9Nmh0IJKBBzefcnjBz4dZ3LRYGWYBMqzTaVoMhh/WkxuG0mTh9XVMQ
XUj0Ikq0uj9uWvaBehLWgwaK0jsXRQEEsTCoLQgEMINNT/a8tIF19Qvdws/5THPgGdWon2pc0ft1
dtJmwwrBEhS6zKhY0avRMrbyRG32DBtOHdPhefXy+KqVAjW4GqCZ0G/QF/x0TS0cH3Qsq+yDtsvv
HC3JwsLLvoRrMPqKK5P0N3JTVCnrLxScIurdDJGx+tR1C5FoppXKt8DWUic0GuIGphjFnVgdoPGp
B521uektJtCtWcf1Lp/GqYxX4c1+AkZXqmIP3bn8yT1qedgkXuBdLT5CvBB+T09VGg9poLQ3aFPK
T0QirmRQHawNU5eKS2nr+ZMwrR7ittIy2gXmarq4hzszYrkBSyLgywS6jpJiGUC2rnt1hh4v4kwO
fk+jHdhd2HUS9bwUtyXLO7Z8fxMm4cUa6cLFLmg4UzRSdvusXbiRuV3fVa31i+qMM4oi8Ey1tDxm
JSZ56FxHxo6zDyCoiumZI0zS32NXGbHGwDDdKcKz/BXHZMNDa9P4QvnQsZDSKO19zMl4zqQdz1d8
RFejKPN5+dFTDga3N58K3Ch0x9/ZwtVjQuMLdBAKDKS6r1HTudJM9inBcrnJdghamotivXEzsC9k
Cnft6l8zZkyfta+UCYeF5TSejJaSqIkgWd6qlRHdFaM4a78VwHh/2mGtMaIbrzIJWaXjKJrddyTg
/6SAjuFkRggPcrxRkHGFwIOkN9katHoMDchiwJIDQqVMT5X9a2HXXrR7P6yLsW8FHld9wMtRZrUR
d86Nyt5YkHjuuXfT1a1DiB1/HNk8Zw5A8qu8Xk8VantgzEly3vvxjXwHKml78Gzvo3Pd+l9Laf+v
03e3+deA1Paj/h/E70i//c/pu//4STPyC5wd/yWyx9f8K4AnrX+QpDNtw+KkYqnmNZL9rwCeo//D
NqTtSRJwFpCAa3r+3wE80/2HhfHf1qXg6rdci3znvwN4wvuHKfkSz5BsZDSZPP9vAni2+V/Dqfgx
BAKoq/PtTINRtvxv+drC1iGKcG5FzTDsCA4rY0CeC1BdUWbPWs5kY9r3BdQ1vtB8/+rECHSPA8hw
k6/alh7j5x675EsxMd39zdgAkGCj9hRfblMT7xmICaAyd6Bkj2taUp2qVlZqCTMN4xjNBGTKH88t
HOeJcK+dPRA7BEjYuInUP8zVsp0nR2dOzX/J/nRiZn3bYGNpDOu8aZZLwkoBDdVr48ebaN5bfiDF
AA3Z8LrPNcpQNsir2sLUizkpbkB0qWSkVk1YRuT5+ZXpRTpq2L1zA8xqv2+0rmrezdWz0k987Bm6
KB35RIZ9ZFfjuerQXuE/QSi+K63FKR7Qg/Ul0jXZdo8VqMQNnEjLAKGqs52Fk1AOUYpNF7pZxX4o
j3BckqJM6i6298YeIHR4YoY/h5CwxHVmdTY1TDm4j1LPDXG7ZDTElcXuqdABa1b+Lpw2UTEjK63+
izFa5TdsqHHye6d2650h5sKWSXdxG+celTkrnnGYAHhweUfLQzY5pJqY2xrf/TTYRmgbs6cTqwKO
H+RSh4i5stfjsx2czHps9bTUbhi66/oZbr+agOToOIgdOmSGJtgA50gOy1r7zbCrORp4w/FHjEkS
1mAsaNsF5+JHRr5gD8cpM1k6AIhXkHDTaZ6iWbtemPy9m+tExnb0Szrkq8IADBA5zNHD6vtta5QC
rL/o45HtGFDfbEqJAVmG7utPCTlklGipphyOrifcRWfVEED80OzNXX4attlgIMV2T0RNiPa1ZK9s
GlfDMurnYVViDf6TuzPpitxYt/YvkpdCTUiaZkrZQQKZQFHURKuootT3vX79fWR7nUulubCOZ983
8Rkcm0hJoVDE++79bKmE4mxLR2Drq7h366jq/JQG2EwXksDUKPR0LGmUUdBQ0sHh/tauRMlI576H
D3Za1E8UfSNKOnmac6QuVcOic1fVQUmpR/o0uswBbFsxFzgraiuk/cetq7+B3wmTnWTHTc8sqqN1
rULOOjt50nC+a1HpuoZPEY1dNFbdTdZSndz6vWrR+vdVXx5VmuLNJtAGylcpLODyrsw57a7ZTfYl
Z6UAr2w6lvVdxGG7cRuTbeHOKeuk2NYVICeYKNTNbBgExcrk9K1sS7MEPozreqT5YIIp0yjlxmtO
7fRl2XbQmVNSshzh29j2FQ+K42EVUuEOBTQvbg5ybLMbaAvF2lAjePVZAvkO9ho77iKiVqOgQqoP
7C+GwpUS3ta2HSWH0tZWjXYtqI8GDwFi8NeZZKToEUuzTsRmqEoqdsTbjIRs5XOgbTIQtZycSVLB
+4cFxof6WTU4SlDrE6yVj1F1m9bIUjwoeEYD/ZawmU3bRE1yY8/4wUijIiMBrX3NlxDBGcfrqgHA
n+atOm7BfGm9R9ytOl+praQlY6cJLdu+1aEgWVZRUFXCHnhjAnUh8iUctIx8lZQ81DZSOjRQsOo1
12wkosNJSnhXnF+H5Qw9+aD+yoAAGsn+lKA/1szEs+lyabw3hAyutXKyjKtBmMCBgRHSsyodJ5jP
rWM3dLaRenlmA1n7hhiJ4aVX1OgR9gWVrVoFWUoIvEHDlxTcH0Zp5D9lWgY/tUaUP6oYGBj870Z3
vJiEUE4sYUf7xQCUMl1ruJQrjy8VaiPOC9WzHgsgUTFzM72uZc7NNUZ21bhkENVswcmN1DntBp02
nR4awKxX9beqkMZSagSYtLU1BAg4CgQbPisdZYBHYyyDc1yTBHbuwq647h2d5BDVFmN/1DK95W8R
1KCv/MEGeBkBeu3vWxa8jLwZohUQYU0pbmXqPIGs9roTDHKBKnBAHVnQ+l/6CIpsXAeRjPNpNTX1
IO9jH0b2TW+KTGzINwZHuBo76hIs7NArdm0bq8Mtcr4xOXWDboGjcWpHOyBFaVp8Y5iRqAVF0XwO
UR+ghQPSF2yiZlDHA7I04e8IiRuw1eHgBfifc+hE9Om3ChZLmSiZs4/rtKKpGYE4JIxiJshDmfvh
62w2Y3YoydFqb7MmxHMawrGLB3IUkCPhTF8JQ6OHTKRPy6eC+qnbTFVBC5wqMgDnumMb7/BaBRtN
0btpFVcdeQSsXJaCDZeCJ8ofDkQrK0xBwKiDzqnDYKsZufTtZsttUrN0tnythfw29k1l4FJUCA7N
yCB8BCNNVaoIsynbGnk+BtS6hhoqGS9bdZ3RHgz3TcS+YU1SkPHFz4LiBR0WFcIo63AGYcCs65e+
HBSqvpFK4VEJSWBa963JcbKAcBZ5dRqH+pGeW5QcTNFEWMlyTB/ipfBFxlpDPmewoc3HXwHnVXYw
9FutLNCidITe52Be/KjemEaGM9Mc2hG7gdZOpsfMhVpPXANZ5l01dU9jWdZnvY3wIJlZYCF4wJg8
LSJgGpfrkMnZ0ukhwmnPNz0j3KqPEIEVVhWJl6DVhvRWa1onIQlHs3qYPlIfDo0CgPSbw7/CZocT
QbIntEBNX6O8SuOdnU7F5EYWsTSHAfAzAgIxyGGvqp3u7DoimoKj1Dhn3OqE0dSu4tDVP+DD99un
dAb8fii7ETYAT6Bqil1O/TB0Nd2orHlNGaf4OoLVD2+spaCx0wSqj/su0BXmWduIVnVLB1dVvUJF
NaPNSQm9bGkOq2FfPbeBXTFboCrIltNtjC+nIDpC2UwCZl2MkkL44f0CdhRuLip+StAaan9uFGdw
djHl2YCkrnrfpnYS7yuJVbx2nbzEXUaXYAkKBPpYN6Qz5Pq80jqVyToDjzOPfUOOlNfLUHO+RLjv
MFPZQU5LYZibs0U7br4tGiuZDjb0FFD3qgEsEUnmZOabKZfCuW2asUWkmitkS+SD0OW2iBwuJpWa
RpmXLHAdOQrUxeDAqto6t6JNqnCfS6hAfNrp6O0aSA3mroJ+nSKLoS37w6a+T29G1npMBCwvmrHD
u9Z19Gcrs7ihL4sYLB4I8tn1sY1Wp9KZQ14Oq5RYNglX2HVkSrpAlGbaUyGbJgaf7+T2sWl8dDVl
nPuYx0A/daQV5p29xW1YcPqvhsx2VXwF+lMG7pEwUo0sk21hZSK+LyA8aktnHV7iT8vhOp9oVgzo
7WtrsuEH4Msar8mKs6yberCWYk85ULhYL0bM8TDAsexcQLF6SBhRWjrZjaKnfXEbBym7RrebSV6K
XAxpSX3uRN3FG/DBA0XHUM0AV/lJZ0K7rWkQpBh4IyrZ59yw7elYKFlQbROZdeFJTZ22hTcTOv7B
mfnob3PClTvmzVjXDlmVWJSrL7WphGP2K5TqrMTXdEYr6X/Hp9nRFkKBHt5NCfk1xCOFM9jtZLBT
97+nwvyfh87fMDG35Wt+39avr+3xe/n/wPFUE1CL/u8D6v1r/hp8T9/iYf78L/46nipC/IGvxIES
r0lJK9b4DyCGqhysF4Nz6ULwtkABgqH5+4Aq5B9siDnNcm60DSk5uv59PhXaH+QDcNLVbP5XU53/
5nhq/Qks+l88DOdSixgiXXJOpfBHBsQFcUjEponSJroGKo8TKTUV62vLyOhTKyJgnSmd9irI8mk1
GgpwEYKnbK/INHEwqGk/SI3dLN0OC442anN0oUal46yfVLX6FTscAaLK1u9lXcMLmap+31TgHiLs
vnFj/yQxkahDgNyuqRXZoQob2A5tjGRa1c2DPjTRHZUs4mgDvL8Ye3TMFIFfre0KSO26oolIrHvl
BD86APRIvAJSZNqSHqBZK9Gr0cXNTqtwbLIL9JWHvlKipyTK5mvdoFtEYCDFHS3mD0+avheAeZHf
lGSPTqPxaELK5TTZ8B2JWwuTamxsC3aL+6Hwk9uOH4n4i8YiFm3nqMpI2UdRZeKFz/ujj3Z9U47D
dMAdUj1hGyx/6n3LSm9CQR2zzPBA6eCZtaZgpyz7ibnqxlMZE5y4+MXFF72ao61V6uo3J7H1Pcqh
eouXJTwofdIcqS3G17PgCOZktvR0uv7nEMvzLRhuzr1zKvJDAFHczVrWvlFQ9C0LbSS10641rO8c
wteho8V7pJrOlY/Ry1PLAHdsVY6uMVTdNmyj8Tobo+Y8GYpxH9aduQvsVuGzELfac0AA1RkRgvY1
zZURIkZuI35OuZ3tOO2zrC3dSZvT7xOYDg8E4vSDc0C9G+ukulIKYj/BjKm00JuyOJeTbeFVbkFx
Vk1J3O/Ixh2Ttdo5N6otqeeH7LNRWUQ4SQdbuR2VorrpDae6pieEKZ0Ipx9WHE4PSIG0b7Lr1cdK
1QvOaXV85ddQ+DdV25N1P/Y4MjJVtGuTwsCVBH6b7Yd6yNCIFXK6yioN/2vFkYoEg3KL1QDZH+xP
WuCylfbg8fKg3ismUkMoKmDormwICJ11V9sjp9HEUP3G68llwYuq5DmxXAmhABGpgzr6gR883Z5E
wso5cDJHMkdRC2BJml757Ej2bCvi15gGIhTDKNPOCezCO9ECZD34Eh/UJk96ZGGO1lzT74bXakgf
8UjFi0nF14NqlB+VOSd4Ro/1Haq2BCNio25bQ0RH06aIGkVyWhTY7VGKwD/V41zvYkULaJapIV32
XhzJyyi+yUYMdzF1pidyL7VtE/vdkXBODhIwLrYg1etDrw4omEuqQfs4tHAYx1l9k4Z9SxifBlYi
ZPP8E8oFEjUb/+yj3WfFOeTV/JI4EOHQaGVOsOF9LqCgsJme3Kyhs40MoidZcCgaeEJdHn2nHGG8
EJ5YjfAWy8Fy1SbDJ5HLyTpC76m/+V0TR9suJf2KGvpATFEAnBk/vZm/0v9lr8GXGHQ2O9uXrPFx
Dg6UWa5MDl+eqRG2lfYJjVuoacMPznWaR6Jfg48ltgAt8XBa2EMNgRiLrFM+FljBrlJNtYgHVuv8
yyyb9i6IMyriGSqwZqVOvQm/2vbv+bOcBKzBaB/6NiNKMIMAcgyMGmNuQqTfWloqdmMSttWNDgEe
G7JFEvmIQxpsyKJFQ2HphVNU3A3ckK82jSz1diJX45azYn9TN5p/1RgN4kGykuMZsLjhL6oWGge4
usMU2B6vPHHEDZjjdnb6E4FtoFSSrNa1TWlW+WsE+ZYOsxx/5YhZzzLFC8qLZW4RiI4Qi7o8ZefM
KXBFxAOVAwDoANZLkc33DS/cY+Po5Oc2FdbEGJ0JNaoU3a1B7hIXYmGR4rQY1eSHB+TMGBllPsq4
pDJXMwcyuvV5yNYb6vNBJ6zvNo2z5irCuvZMSGHqgkeLtg4W/gz8TJOcMOMOv/JUU17gW9qPYcJa
rzQVcckcvB5nAmzpi4+GfiIdQXuciB1LUE5QCMP9SBdXDJZ/N9Rq/dUM0uauhpt3jf/B/Er7dLG1
c7g/DGGRP4PmbU7MsvEblOhEpwNS9feyHAnGrRN6FVkU7TpKCC+ZpkmPv12dFSerCYtJCAxyBXbo
L9jdkI/kozPclxxOnrlRgtVimuufQskTPqiR/hqWebItoyh1yzFMbwuJrtuRkw2kFuGsQQhc5dp2
nh4ofmBpJ7fKpV/auAgR6HFbFQW6OFev6GawLEf1aGI7VEPzYTbm4bs9GcaPbgB3oYdp9mOAxuNV
aVVuDcgAJKHJqP1OLE58opqCmD/hlIlOx0LgD/s8UNdDOGnqWlPHnoSJViFkbZwo5Fn+3JMM0w+P
TZVi8Aj7JYgyCmb7EIUwNdw0IcSGPzcCHsENSYgn+B/jWusC3EmzI2lVShnez3lFLWsABX6bl1mM
mRG7ozdRg71B+Z4fRJlZv7IhorXsOGXhNfE8n1LqnmTdmgkOAq1HQbHiwdaUwVoF34qdCOceG684
p3gnUfWny2ElyA1q40nWBBr/VOZdrpepumkhSD8kGhKwJvKVFztuRukOE8EsbjvW2S/eMIMXS2/C
Z6oBaAtKynXgQULq6cOSpMMBbmjOajjSgtLM2kzW1KzU7ykJDBDQrHq6o87a3yD1qtDb+cZ4z45G
gttQe2xSEeURODDNXW9NcgtIigSJlqU43mS5H1zDkbZcPuBldI60sNUPJGHqTOyaD+EPe0qkgQsn
EArS/amB9CWI90XFVeuqU+4CJaBcVy1ND1h5nIeGw1yI8b6GIPpk5p12CxyRs3BgxrvQDOJ7eqzW
hpfY+eJESntTlyboHEcP4BhEpKIVUZl4fTVpd5jMkBQlbMLYSOqrrjeCnYXJmOM/7b6h85FnGgU1
Z1uiBSnibm7XKZFeErb+3Gu7zpLDuE0nP34l4pxwP19PGwTSOQ1YFxqSBbwYE7eNgdIaNZfKonTW
tYT5YdeEASKnnfxndVSHTdnqmKSIlCFJKsqd4yQCVdvQWg+wNVac49xxjKtrM+rVK7IQAAOZfMD2
kZ7nj7mdCbel3vVcIoAmVEB0z1W8MBN6Ei/pXAcVcmvCckDRz/UtBnEgT8RoIpkbjOnXYGoTNR87
xyqiO8pei9k188qh0+r63npGPK9ggw6Jm1WG/OxPDe5AEBTqK8io6iWCDHsoDKu778YSaVMf4Fnq
Y4FZWo90wi/Ipc1iV28Lwhm1pOKA3tRSmOuZagY+o1DkV3asC2s8NlWRFFcFyRBf4nlgi2SPKhFk
fQ0sbpOOcXePRQtrMf5N5Ym6EKUYm/Q2mvkqTclN1XfTvkAUa3tCtaMQTEyQPE6FFt5akR2+9lZK
nmSJvmcpD7GtXQGwwFyZNmNA6keUU5LNm1Yr+JgLpdhqyAoryjxhxu9MiGR3B1tqT75qT7AjrDLP
PGlNlClYGyNzH0kYXp5uhj3ALYK8CaFAHPozjhWs4Fpmp4ehckqVKpGhPFGCJOoMwhMfZdWOUWhE
UzRWBB7oVUtbxxCNm7ZpeQ8/SqprjBYobNm+WcgFtbz4MoleNVehT6gLvqWoajdsqASMDT2BB07e
FJpDnRqARsQx9bIVmYMq1CnUHLzuih6DR2MN9CJ9SbwYomDgCJKMBolyUzAABmFVvFV1TF9gaEq2
MfNS2V5bE6otam5BzzPLyPFaU4d99fkeoyPqrdAbp9KqNmZn2WKvZuQ2QtjMkazrxBoDIiINBcAc
mbjPlgXQObItY3QpwmRPhF2pL1On5CAsenaLrpXn8PZzxa/JWVV9vl63CUSuV6R35alErLuirDt7
HLV4u/Rs2rG+i91Ey2EFvUrbjBAP3FKjF1nMjv9I2HMIozBQzOM0qcGIL4EEoHmlYyLF+JzmOGu6
RLH2YZpE14ja0LLouUpAlubrxK5o8/VMuSnCZGdQGSOkkH9BRDMBdgJ6Q7PifW4pJzfMWyotBp17
pTEkuyrIHBGJawpOH1JK9MIFmWiBnxGaveU/qq11yePKvwSkkhlotAqYVYOIs3tJddbGh22FNifK
eh4DOpbOlJuriOBmXgtBzXe7WJlu/QFA/9UwQQ7Z+FBeiBFOajuVyY2B+ckqtylpp/otgghsjEvn
gXzDl74XEzp+WnANLJrnpm1ityNwY51b33sEdnyGChBG4O3S/ZR2zbdamsaqMpcAqYkiAJz6onWz
OeZ2+FTax6HPz9Lo6JKiwIRt0/nVa0vWgksEkMQqKvsbfagGuJrgROpEDct1POnxUQZKfJP0vn1H
1muwGYoBKkoeG8YLlHNjq+uWsUO164PHmIMzEbb4G1GJACKL2FBFRYiqNMiMrR+yM6Zs5sunVPUJ
cWMjdldGgfaIEFhegaAaHsNxxr/ICTV1dpzT8p9O0PPB1Uis3Ju1g+pR0S2cDRUouGziea1MLW+e
NTvPXzGp4ISek8B6NDozotDndOnVmzrL37Tbt3Tb31vr1C4cIej4mzSxNAnR+QIbniiaPuS6cdfH
eFoIOg3DYctOl0SRWeHT0M6f4Ml/563/OZ6BBl0St7TUc4yL8VSumRgBeZKZf93a074e0Ykgz912
EyXDj6/td8D0X2NJ27ItDZuQUI0L2UBDvH07deppJIGCPqg5DCQhOPYnd1C8N4ylcQdtlU6tesnY
Fw0Bc8gkTmnt5qEbnSmrrMNNheLLzeDiXatuvY23H1+aoHhV/lZzcgRnKfQXOmhkbuNFzampBQC9
Wpzgw8GCY6+za7bZ0XAh8f4Kf4WF63jJXnicRorrTwd/7yG+HXz5cW8Q25qDy9IsxcnYml8p/gzH
+So6BtfGbbGfru1deIiPbM/C47+5ZoxtuuNIbRGF/D4s3YzUYsd9qt2xoA2+Jih0V22ppRyJ11nx
md+L7/VhfgT2u/546HcvWEcGY2JSBQWNcubtBY9hKMgg106TRdpS9QtPpo1BnHzQvwrAv1HB376N
yxX846m+GWeZam9ubGRCUQtT7RQKxHpqnL0oY/TATurXx5fz7ox9M8zFjQxYC+t00E4Whv5DVyiJ
lwsz/uRxvTuIISl02iaaR+dihrZidgZaBqesf8nkixO8fnwN796qN3/+Yg4m0uwMEeun0tIPMCgY
wP4CLeqTvAOhvfdETGlSQ7aQQKkXa8hE6GtdZZwcjiQMeeMO7d+m2LOHWinuZ1kUfxaK//H43wy2
/Jg3j5/GauXMuX6i5Lujl1esKSGASEPx7qz7tViba2PDwUV/9M/Kw8e3890Z/mboixmusBds/FI/
zTOlnc4rbYSqvmexuHw8jlj+0EfXeDHFCwrR1sANnU4xasBdvoG5jN7G61y5STaoVs8fD/jZhV3M
dWWmXiIT/dTld4uYgZqgaxI7JEflX10ZXwHo3aoAA3YxEoJO3Q4V/dTiIFgHO7HL1tqeMLsNH4BT
tLHcjy/s/Tv5Zrzlyt/Mlijj06kzXu1aP+yTuUEjsOuel1W//RZ6nw337uv8ZrSL11ltQIMrjn6K
YImbOg6U4ZMXWrz7pN6McPFGc/4O0zwwTtGXdK/zsjXb8Qor+Xr6OrgYU68QzLvFZx/vd99vS9Up
HdA9Inv+95uIi8hpDRw9GcXYyrxzEEi0Ngo+grFistQiHSuV9UNJIw9M8YOAQvPxU6Rz9c/X4c34
F6+DhmQhRZV8SuzmLgymA8KaTWh0Xps4q578ADMdNgP9no9HffdWvxn1YqoOWKNtAKSnMrA22Grw
9qGhiFRXGdrHj0dapsXF624SO4St3NIMNukX62c3JUvejTxpta8+0XzIH2KtnDYWHRNK4MaEdnso
809ejeXnXw6qM5gpNM2iO3jxUKWsMMd21gmnBgRGAM3eDLt9B3hvXH18ee9sw8y3I108PjWXUAYt
SSdASV9sEDqAaK0kgqigCkCgfv5ch8SwEQ8YfDLyO48QvaCJoky1VIOu4+8TF9V42evoL50SN2Wa
wWRJe+0RkKFnD33yLwZj2y5VKS12ufJisD4itm4ynRNsMC+2foTmIyWigyk/SYR5725Ka9ne0ePV
5OWmdtYdii65c0Ly4abZvDHgRtP1la60tKc8mB7CAUzJx09Qk+8sAaa+bOocVSxZvhcrG9WoZhxT
+xTmPZGDzaZpWLqXIDi7OeTzvC2BHpUaDYuqpX67ZHdEzlU/2g9KCkzVJlvTD26n3spYFwNkA19q
qBhDUW6aAWTo9LMW+pUqzRVIQUydcJWKV4TG0AeQ3OSm13QFwBmMTs7XKH0ulB9O/aXE6Ybj62DB
XbdF5HEzMAM629BR1z3kt6SE0IwGZgCFq/WLD9Z4kG30NSRHlFjifTZ+B0+0nk0d8iDpEt2wc8by
tgrDx6lWzlmFxnBkB8sj2KDLXC/+JRWbAoHvoLnUXTUVKzIj1fKmAlwh6Ss7guxbC4anAOIU4O/J
RiLeE5wK8NKeKOWsOAE/WbOPV/SbEXzFfvq90SIPId1R8xHZjtTITcwgdNPx+0vhjrh7BuoDZv0F
BAGkkBRiGze5sV8KZ8RH25JLaZjVLtQMkEr4enHVG/Fj2k87Kx/uBLJRJE7YVtmLddVuQZ0jmrq1
kGSVCuWl3NpWlnWHo3Ft+jy+LBN3hf8TmvIqD/utqQjCa2PM3Y47IoVJ6p/WlPDktOQM4YFqA9Z+
Y/ZUPPqxXx27wbnVOI8HxNVpvywT/l7GyPjQWpO0smA3imNtPRchl0fRtXiWvrUJZ8erVfQpNfzb
73r4yxH38DyqhlZpuWuQ54YzcYDhs13+4CAJVoAHrpZ3KNy8CMFx7SggOmjTzDu8YwAQ7BNB1G6V
Gvg5W4Bc5i2M4gOOj40zw8+L8eYVAnaEXBI48EmJdtpS4PYCsR3Ur4q/V/PyutObdVTWnSsa9pZl
ftbqZ6uYb6LA3wbi3ikHlPQdyil/B4x901Ft4yF8JSzb1Wix5RbtEubTXjOqYyZeDN3wAspTsolP
zXhvJ9876l3Yi9ZA+elgGS7VoHXtw+VTrb1sKUnxWUUgujIG2iJ8e2CboF9uVlV3rVFkbejgFvYX
Gqhe2JnYj5odGaTPuGB4e4S/HseRGpIkrEPs6ry7owHnwq/bCenT7KiuLYz0JaRGTddGry/jfjtF
gKAm2IJuosNoLHvMJWEUtxtfTUnSADsgi08qHe99+ViZHU01cf47S6jR2+1ZHCqO0aXKKVcZcDD7
7rFL0p7icpUOdLpkWHltFMp/8el7M6p1ERYWCmp+Ze+f/NgBPieulXY8pTNr08er5nvnIpOih6lL
zkQ2h6OLq0uLSqmD4Ax+1tXWmVcdo+0P8Bue+vRpueHdO/lmrIuNoT8Ioxgn5ZT8arx2OfMHK+Vl
3Dnr4IF1Kr0xNv2ZFtpt9cnm8L1txNtrvHiCsk8RkuUBxINor8Y7x4wI84lOn9zJT0axL57Y1NcY
oIG6wlFfNwBxVsSMgAznfvae6kbNlkTez+/pe9uHN9dmX3zRTUUBDGAqlHAmj6L5VXBIHqGSrnGp
uJBsD8GGluEn91O8e6m6iVVI18jRuhzUQrkU6mpwTvfZmUDjO1DbG1q5G8Jmtv7aOKbHzwo3nw65
fPzfHJJKWACzIYKzBb1mDc6akD4WRTfdtDuBTSZascauPz8tvXt731zpxQ7Uz8LON+LgTCtRXxNq
QZzoBOIlmujXIw2+/3gOfTbaxS5U0/CfjENwnoYax5KgYMDxM06+BQCxPzk5vHfqNNmiaaQ14wrD
xfv7DY0HhL7aGJ7Jo/AMJg7KiJ21RgW9RZuMDv+z8f45Z1hjhGUsiyjutMs50zZFm/ZBdyYwiziJ
FRtsa7OUYeiD1KvBLc/yKtnY3sc39L0Vh2vUFt+GgxPg4u3QUzQg+midYq2ArybFPtH7uz4c7/K8
+to7yrePh9Pe3YI6piQBAiacfXlTQ3JymlS1T8OaOHe8VvUe7N52vvEf8hfaoupdelVcA4JdYdUh
M8dT7sLTZ8vsMkkuD02gbugoWjZb/csytm3g2xga+5SKRAWEbhXQ0YNw+uTD8ckozsVqBxwDV7Jp
n1DGtwCrmyw6IrrxP7mh74+yFIktalrq5UECJi/dN985UW16NEIdswH6o4+f2SJgvbhfv0/Mi5UF
OzT9HdECvrhTBRoY4DPihoCcpFS+4H6Fl0CiDqF2nwz7z6nCs7HpZ/DtMZZwxN/fP13LAZJPyUO4
r/eJJ56GYY04c0XcJXBC77PX72JlESp9DdvhnyomsT+NnL8tn9nkTGKqtPuwFUfMSudEUV2tLQ6m
CdbnkytbfvmbCbiMZQlKBVwcr4E0L24opiB/igP9PubKlunPrmmjbGkle9Xuk6Eu5sefQyH7ZVeG
Q1XYl/MjDCBiZ71xT4rfneqBEHKNu+utvSru0hMVg0+u7LPRLvYvltn1TdIZ9471ErAHd75+fDUX
JaS/LkZIpoXApUuH4vcZMc4TWg/NuF+qxvltvcv2HNIPzSf37N2LeDPK8v+/+ZD2uJc0gAD3ZOee
ulA8yhmOzccX8mcD53IGaG/GWL4Fb8boQlukkzDu26/lfiSVu+622lq4iTc/JcE6dMudcTsxJ5ZM
jl1/TlgS6xU4OKzjH/+Si4/OP27p8lq8+SFa1MZlzQ9ZzqpJft2mxN7Yn1zt5Zf0r0E0qkcqRRxM
EhdfUlNp4atL/b7x9I1tnLotuQeP87rEhXIHkcGF9PDxVX02on6x+KJrxJtr6kz7yQMBtow43AHa
WNvNcRkxefoXA1IJlwTWO6j2L79rlF1QtGvOPUf1eZOdtUfYNNZTsiWRyJUhO4bPPmKX+70/b+qb
Ec2LS2ztegBag4zNLffmrTz099URwvF62lAHiVeJSxjUJ5PlIkHe/seYl0vybIA/VJ17577eO0/c
yjV8LUQP8oHepEc04721nUnwO5ZHmqVrdU2Q30NfrpondQuG/eW/LNX//Xss09Dx8Apa7b/PXqez
VeIB/Psipgur18EuNp2Xf/NkLVrQy1Ktm9rFNUc48hNb+PcC4W7VfiGbqTYhkDVyC+Nwm4YQgOWP
BFIc7Ekqk0Bdo+Gz6fzekoQW4z+/Qfv9OsewsqeQ34C082Dibr2r1jB1N/7t4E4PEK0/bbm88zWk
8yzYn9mqiY/r8sbG2lwRLntPExr1SUhV5yWywJ//XVX+r/gU/7/6gHhIH/iA0qJ/RZT+uxGI/+Qv
I9Di6EEYyf6HnrLK95t9+1+cCqH/gTUa6qNDvQVZEE/mbxeQIf/AWoZQQgoqFTqV4v/YgAzzD4PP
DZZtE//OnxHS/0VOtIAbwYT73++XpVJP+hOFwY9DK2D/Y36MpohxWy8hyCIhMs1A4y78TTwF9cYA
LxemU0+WEvUfBesmvl+KyXXc1rc1cQ0rv52cVYYGOUrQI0V5cx/Xvr8jCvkqaW+sIYyvjVZs8Cxi
4dPMcF1DpbRII6y1EiOfSPcOKeRYUx3C1iIFymdPek+nKLu0DiN6BNhXmnxBzcWAyEfWH6WHYB+a
01UeJdfU5e4yH+qc1Yl43esYkcC9hKiPVVzeM1FmuBiwT2Td2mhIHhtNq9qT1LtLclIoITeQPpc7
aMaU8ZamxXqid+ZGgnWumBJw3CSSEN5gQN6HERd3mudX9sYqkxItLGA4sp2oIMI1Jh7gu2PqwC9V
8RQ2EAFiI/WCvt1Fofk6lE3mjaaMCXbvNpNKq1XpF7knmIxmoGxcDfoui6g8E1qTUQHELqzDmiLg
1qw2eSgn2MN7dJK2NwRAOgg+DWF0gf0nQqPjdNf0/s1cdiCc1KV51MAgL7vq6Dj1WSlKcw3vmb4u
FoKy0FdYwSXUTJ7FLCgQLfhKP2BD3lKkHJKankxIdybBR73BFlWsAXLNXotgc1k+tLUKkms25GKx
z/A/5FRBiyDO4b6Du6M2nrvqzO4AW6wnR/MrRP2tI0jzroBZiL5+boGdANOuHuCv4TZbeE8Emb1q
ChSxNn/NOatzzxEsmmZFSi4o1wHeBTFKzUNdOITw2Gj7LS5TtA23ogo9/EQg0XGnr8qiv0Ehnm91
ehONohGHW6S6GwCoc7EsWTgVsh2XmLpJVS/VekDGZdsXGxwqwoQI28NrRYHFT57qJzl6JXLYFWl/
1TqCzjug3wcZFdegT1oofDDRDMDvS5ba1sBC58mheXZKl4x3XCSjDL04kqoHNvhoCe7ftHhM/E7j
RfGJ/x7sQ0C/9op9PdLIGIUdvBMySUhwQMAPZcEFDZ6uOlN5VBP/mAIUWScahM62cZgVtFGc0r7x
tRm3R0gZs5gJQO+mYZN15CcV0sJsN8G7leVG4ckUEwQSeca1EvEeEB8LeIkYWAT7LroXy62QeXKX
pm+dGAssviDpff2LkmF7UwfioDNoX/MIJqQXCRympN5Mo/alDVoBT5x8qUDJDr7OFiIeM6B2iofw
7NuYV0wtO3uMcCzZSIVXbQFpqZezCxW0wF6N/LWNG8yEFRjXnJWEmHpn25jduiIuwENU+GxTS8F1
NKqbsOmxqoDPnctMJ74DWn5rDOs4m01X0VCPg3Ah4ByuMEeoH/UkwrXmqOW6UUfCDOzrNDW3qq0v
ZOepXRskZYE+OAFhBe0oel6ULMEfoFWHMekmt49n6vq9coBQUHtVRJ6YcITmkXdA70CUK9++CXpC
iZoKHO+oMR/hmMWop+OeNN/1RP7axqzo0oMMy4X4MeD13Lay3mFmJjWYNGg6vfAyaNF4GJ5NIK85
l13rbjtBm7AHYIWTtJHyJrUr0pDVTahXaii/GkvXbPofys5kN5Jly66/ImhugvfNQBqEe/TBPpgk
c+JgkkzvO3Mz775eK26pBu8NhCqg8FAXmWQyguHWnLPPWg2cs4EK3TSVe520PTD4xYC+CT+ju4GW
jym+MZ5n3pjSrxsgexVqcuL19DGs2FA1XHXfoiVCYKcpfEglNWNoBdZAf7GaqHRAm7k3525Qf89G
PYAcXhjRBv8Q1J3HaD4zXWh0kFfYEwrsAVNTwad7AMG3oQaG4yERT36av6mWWTSU1yQGYGSJd3gl
v0Yfm0VSizMUCOM5bcwgEs16WGvjqwjXa5uGuMz4eHZ5QR8SN3HoDBfgqPaEkqAMcDLWSbpFMUqU
O1TnoqTP2AR/aPxUe8fDOu8t+SFN3jy5oAvLGHXLRoktMt0pOniD+9st4FUbAYwiF1xSkf+xx+E7
DWwy+QloEaLfTSRBfIEUTWOMbE96taFe+jbdFx8SJ20Ye+Pgqo3zNX+UprEPhnNp8E7wpF79YLJx
K0U9o5bl8KISXonjIv0ryu+QdXoDKwyC9+0Emo/sQM6095qv5uawd63xAsCHVSwEdSeGt1vQQ0L9
2pSW0xynrvvQVToeZm9Bpj7e1CvseZPGB8/YFodKA1x3p/aOPTlR0hnft+9hLc/p4BxDEzx4Zyhr
NynR3dc3xWOWl8zdAy/PvO7JrRGYkOrIiVQxpN6F5qMPFchn0OXWSAXMJwF96yW91hoeQTE7vBRz
CFC+hgDtrPZa1jbA7p48PAIIcRt3YgRn3zOatWFTAxJtoe8uyaVGXenc9Sr4Y+Sl8wjgz9TlqdIt
Uf6xegjy4EZlr/tLn/zikLBXfljs2okrZmGAIJ2sfL/e7NDFKp54SklmyXttDk+rnPJITDz7ibp0
Zp1Halx/ezkg3H4uPkTnnZlkptmXyV3atORrR+/gzggOq3V04+B22WQ1iGdPPAchY42NDO5rb8Rv
EJf7VqAoQmb4WRXIW3t6xqywTB8kdTcj0U4f4ORSVuvS+6WaEKTZTMKVy0tWFe+AhwCfZ2wQc31v
2pUdMVCDDSKAwYq3DUJ4wOOnM0hMrTdumPNwt0ouAPXx9zHvpxUS2zMc3zpepnA7mKm3h4uwQRDM
v8/QFS7ocdcvy13TVT3OIM4m3XhOsBA0I+SAwkoVs4r+GYq/OmuybMGcLBddg8Hy9dYpnHJfVKz1
fdDxybLXKWYEFaIWUWEedmonSOQ/YCXNMaEL9u2Kwco6paYOwgYu/zRvps6H5+DV9WNOlRN08y06
sG6LLijwHmp4LjzM0Ei+sjHlONbmMY4/rLmWesKABRZkuJo10yuuzzETtXnnTnyGVDBB/YHMOTHJ
URkzrgd69LsOOR8jOsw2QN2O4QSy04TNbvbWCtxlDUKnbMWzKpw4zcUNfFuFH0kbm6T7oVghWtyU
Ve/FKOnGaAxvA1dM30WAICCtO+T5Z5ntBAKJeF47nK0ruqDkMiY5ygt/wFO1Fm+ThueCko/VLwh/
uzRLo9kqC2bI5mnnOPKRpq27W0dGxzqJrHoe3DRi0h0ibUYIg2zXFttAv7WUuRyZk/vpyONtyxpc
bmL1eBHsMA4EbFCVo8HqbOaznBUehNWEO9QZT9ggMQ1ZJvBUB7uGkzobSx6UE+iDMcHNonUTZCBB
G+U/Lwk2JZ/+Y7bO95IpKSIIlojLsoPrTJlsY2ZHm+ATSDfBxwiEvUiKyGCG2sdQdigWl7b8pEMA
pK4VuV3JUTVYD3wl0591w4/gza9+BaJRFrcYxHyqQQdsB5lxNGecjCNmP4OqgaKPSzMucuboDRgh
rSqCeMySmS1WmCzxHqSVEhuqBUtos+bhzCC2+Mul5saT++pX6GpLulwmg5Eu6U9P8AQ4pcG/iJyC
M2UXBHvcTulFW4w0lqEPwnpirAr09KHmbwKr4f4PSPvY8l1kyhSRP62QYicvjLPghtfUeKG7tG3j
VXGqHLBtrIvNgNhoBZFh0vD3RjwRSfKnYmxMTGWzV8aKdqp9ycObf9Z1dxzHEW/6LOdVk4SxBIg2
JX2/LdJ3JllZ5Nfs3SJttQ/H8hfL9n1tLHeqW59zX/V3br9NMk5Lfehx6DAKuZPLQ1rRQkII9IwR
L31ltM3eZCafBcZ7W19lh9VhNgMCMG9BxdhOWDIO1ergGKQOwDgZGveSx8AN729epyOOMhX3Y/i3
rFeso4F86711RydeRqF9HYRw9iqvIHaDBoLeApFTzsxUKhKH+1JxxAtFtwLqL38zjeGxHiNMWdPp
s8r1JQ1m6FvrzXTmlE9EjJ60ZgMUoiCyh9gNwtYmDFdj21lA+w3SFHotro42fmlAuYChnee0CB6g
szFrhCjddDkmNpp5z5uJ3amC5tTy/VbuZfs1HX7r0I5h1tBS4E3bM3d0qDMearM9C0ZSUUkvy9Gc
DfQjb9WcbycnnDBQouAA9gdROqt3nCVY98qhj0ajPWiQ7RhI+xvwdhnjRYbZBf7VfFvkkJg44R4V
EggFDolW8LxSQUryHPe07dDuyuu7iiP4o8esl+59nieb22/PeCdIbg4Kc/iqNVL13rizUMEzIt7A
xgnSNE4bIpxTIt2Dofr7YPBq3ir2BCh5AiY3TDW870WU9RxgWnv+TrIiu7vhKOwl+cp0ERwsfsOX
ykUVz9eOLCOHclC4tN3UOlmi2Hlh2p/xYImtkHrZDqOBZ4PENtc7RufmdrmogiSeLiZBUKtoDjKD
PVTMHW3TsN2WiVteSjEdBRavxoacCOLgCWCRThrrapsfss/7zUgm7qBDuo8lJa4Qogg5IxYiKG/P
2diYJ1PgvGnF99I0wHhdUukQiQ95O+sYsqPDQHcQnvN+/Eh6BRo2QOMeroGFeLGZQP6mp8Er5Sm3
WmydDOUBsTS3wsDbUYXhvq6Wnk9ufjDhBKJ4p+bFzCX3WKx/YW7dOMNoyugIn8YwP85dd8mq8AUV
C+Bew/rMprI8zqgJ2S5v+19zZxpmFc0+GotkAULcEGdbUR9iy8r3hjlDFWj6fRYAeMzn6mLnzkta
JMEuqPEU20PI2uZzybXCFdOvMK6l4kCtIXij3dGP5UgcxDWybJcyKLXx9wuQvzt3wWlU9aZz7sJl
2+p5PHK6jrwbOMG6rcDD+JOsJgjfarosab6XdIWheWcYhlAvmwH3WJP+sxbDYVrGVyhQMLQmIm0k
Is/ufOAt8E8ig4tHuwDinIMHEulKPI1tcBALc3hUrrjY1YYL2mL5XnUnYe/n29XmYIdk14nrOfnE
vZ5Gwmi2iRSf/YAcwp+euQht5NT6Zza30O+To3dz6kJx2gGRAJLHeqIzEGWVDWGuFnKJgR99TcYX
IkpkbXb2ZI4DyHP72bBL6whKYJ2scO92LD/gobAr6DbZkpJSaDJISUmGBiFeURbx9W6FzEjdhOlv
uWjvjLxzW5cc/igtFYMWl6ZIXwuogxuD0fr9vIThWU15Dt0aYWQZML8gKJNtB3uGfpHIZ5fuw2bA
xgo4FYmR0zDjXNSM80mp+2gpuLq7nDGkMeNeBe8X8tPMADFjIxi7s11Nf+dGVVs5l+5ZZNyxhhxW
MVUfUiTVew3Qj3ne5r6XUMmW7OCuRVxly5axux/afckug6AXJUvF/Ibml+reZvaEfAiapD7xM8f9
wvlEWBOIcSW/6nB+kslPosYvtOLRLPEXaTPEmTwjvmtYqZ13LeUr/QZqesn0mDAAyoazDdB6Rm1d
JvixjDFuevMQJtUSpeZXqbkFM2zP2G4qwtiR+asbjoepqb4lN0C29uJ2Hmkh3KkTZElCFoa+twjr
MAbopOw3ALVca2eWocJiqPO9YDg0t7VxhIZrH3zT2g1KvA+1Av945AMUjuz0pGblWXMFp27IUKP1
YRp1xrS2X+7N0ueT4OF5BPj4lHadu+/C/LMW1eNsWOvOzvCVVGmeHiZOZJcAyHeWcEKru3zrWB1c
aYGIj0pJhjMs5GzugEYNcBgtBIy22u3cbSUFPqB28g/tILe3xjFXyhjMLsqz6jH1wn4nerheM37H
0jSaKGwX5+GtDJK3NYVRqZMR95ah5n3b3B5w1iyxJOOh7updyC/6IpX3UDKVeXKn/L4szWeuqy7f
848VYFWoCT0Wc3rE/3oqzflNthgAsmiq2Cgs/ck5Koxq+Bu6QjWch9MdB5xHZ+451GrcwRbz77nx
q/PsA2P2HUYW5QCNSTD2ctNEFEnvi7UJc2/Z5JhGgnecNNADnIX1QCbghPkIZuPIgzr5D5kwSLwy
rh+7lJnWLvU4fhcn/Hu/MKne+W1wP8kM2kr3y/HXR5TvJTButA4CcXVF8IYzJHe/vCd9W0Ng4dGb
wZpqLOPBU+pMDyAtDwtsD8uI3fUIJALpH1fbNZeHwawudYEdmeDeO9gnbkgnX1PpMIPbd5NruXFa
XFFFBXZEWxMiel475dTGTLezw8nfnp6hz70DlLu3avsvE3qsLGLb2DzWbn7v9OmLhYNoLrMnWaVo
1YPy3c8Fbp6x7vD+5I/GmAfk9Naw2mp/Xh89XXKKShr8cUv7Gxt8dnFr5y+XfncHf5mDjUXLLPRg
Dnb603BgQjLBszd54NjrWSN5n/+YvgddyuJ46n5rP/1k5pYd0NPPIY/QPktH0BZGAafSHvamWzqR
Y83J0UejSIq+3/Nscsf11Z3hMK+JtfJJ2ysjUFkisP/a16lRr1mngUGXehvMnbGtF6vejFKlUdti
BIIW+Jc51nc8WA8jq/tdmDZHueTXtsy/mC2GqDB2PyukDT5oiziUY498xaj3JiiUa4WcTuJy2409
UzzlzYgwU21tTBucJp/vjaN4KDML4kyWkyRWxafncUdL1tdFIBZd/BxMARQI4PKh3cSMhQr2ylt4
GQdHgkLnNPdMiDoBhbfVLg5F+EpVNWXinZJKlfS7bJZcL11EAyJd9onoPhZdn/kTwaD1BOvT11TA
chRB1IUm3pOU08tCsLjri+dOFDqa1tXa2nW3ySb+SyV899kOtt0sqcFBfdx3bXE1R94wR19Eb7cR
CBb6sQnKVm5lHaqFKOgem8D4aCv9RysqYnZnQTa7XYYNEx+OGq7cgBTwb8eI/ilzhXl2GDmnA1am
JAnkhNH7dN1izH4aB/ldVR2wqgoXTejxbsz29F1WJz8r6qhaAUeUld6lfrFupagfQQK09wEOMBSQ
BkQTT0XFUL51pvc6/KM3Yy5nM5UT4+z2K4VBKMIht3a/HQ9FgZdxaOy9o1ERYug1tbiiu9yOc3ix
UWJeCWzN4iCmkWVB+dRrKHNyx8N3gKXoiUL7KQW0RR2QtEHhlXjf9Q3K5nArmCBjTD48UayCpv7I
0vTLHbK498YXmMUCCLr5Vs+Uk3zwPXiQ8E+4A4WLzKv4eFk810ykPVdIozsu1pspwBMycjQE6MFr
5pmgkbvgV5ivyY2WLTxF1aR1fy+rQ3EXvU8TVHgee8L3nfHuWBVyshRpTavr0wicG98Bs5EZz6ek
c8XnWNLuYAeorXLdahMD6ML9IKZ3xWejHTDkQqFgUM4FzMgbQeU9Nu2FvIp03g3tjPDiCJOX7Cb1
nH5Swqb70w4Hb8EeZSKU2vUGbkYeeqqFglXca+8NeCyTYRXbwRpQXkF7IKLPK3PT9m52Vn45uYLG
A4GEAn7qSu8o8nNVLEYcBgDIUtNi3Rm+w7EtL9Rz8RHb/VvA6WXzTyfzv9XUvbY1//fvvMZ/ITv+
1/q++5/2/rP+Gf79W91+mq+2A31NFW/4P//8cfrTxp/q81/+Y9vcihxP+kcuzz+DrtR/Nj5vf/O/
+of/A0Y+3+W6dD//+39+tbqhgPb8A/vmXywDNGj+fy3fu7b6bsd/6fj+8xX/0fG1jf9FvIDgpwn/
n6SFS1LnPzq+Fr1g5vUCZoWswDXd21jPf7Z8b2YCppRC10JpQHyT4MD/Iz/eWr6kLIl1EupkQMw2
/zvoR6Ti9r/3fBka5BsaFkwDh+Tav8cm4TGnndezMdnTlJ5xtAtOj1wFG4Fhy+DJihsb0uFggi1z
b9cSWEV+zC2q3IHjGsjqhuTnSVTFvgSL28yjvbNuXWArX9XJW8zdkMBv5RXVO/N2oDMMc5tNBp4z
obFKInrxA/bBGf5zQleMmhk0PVsclI9212gkyKsQk9M73XTvlHIq8YI2iROn9qGKUHUKGsq0XFGH
cT6KZOhPxCkhNSc3MwvmxNYP3sTLSp1r4+ISiWzHIO0/Vj0NHtquVkcVMYNBye/pGCpQhnPZH5WJ
1Yit8D4J1I/jNmInkumUmM03HRAgOnN3aMLqjrMnwOF5+ujwIqUVP9qqmGMKnzxT/crhAZpmth7a
AiS6kdx36/LO+4mbQQAxAXr8WjSDt9PVi1AETBAlELZxgkNqsZfOgKp7cI8wkJJswxAitnABi8yR
zmOl0weGu+zY9oaOboXeNu24b4vmfcjaD+57OOzFCIjHxIK5DhxVjPF97KTawZSOJNCPE6nhXQZ1
fevOPbS5ER2Ktk6N/wPRJl2zDLISPmE9H8xAIpqnc5QRlFnh70cNyPlYjMZVA+0+dMxU1WNvxVxQ
DJp/4M2S5GUWzV/blhRx2+VPH6hPbqzfZMf1VmdHPzFMpM+Mby1Qh6CNoa3Oep+rPs6bZkLVs6Y3
Ii7go5C0cMiQUWJQGkoV99pC4CLiLAMkiR4/rV8uqWDFaNbFRn3OetfeGZKefWnmjFbU6bof8uMK
Zy9qG++O9jwH6mFQVI7Hel9a81EXq33MForThemw0VGOPLTprXOSDAy3FTDkJtBFdH4t60A2CNhX
sab3foewJgzAmtc0Dtsu5ADrP3o9NRy4ix+jva6nyg/YC1u5dy2moGCBp5Fam10ugrdlWf80Lgcq
FG4BEr0ZU5fgQeJKAs66cLutmwU4HNludspFhVygXqgrQ73KS+rk5w6rwbH06PfAJn2b1vmLu6F4
qGvYYzX8eMrUVnE21ko+O4n+7RT3/ToXn6A7Ny13XD4fYGYUDGF+rw3KvtnDnq4lbYn6/aY+7omi
RAmykcid6zdZc5WRqMeMpQcSYmSn+qlPR+PkZInJLJBcnxEEggflqOxMCzL00Sju7dFCbjFt/aR+
Nqfpl4UrktgIui+r6jeV8ttdiWZqQ3Uujb3WvpjdeJF9+9ea9IvrMujOiAeCP0S8m9KbLrijBjp5
wcnmZrzLc/ck3KA5GtoGMuMfxeTk94FCjzq716yQ9bZK9llb6ujWoKaiC+me+Du+TL8aT10V6v/4
H6U4o4J6pojvyICeXnjgBvuqGqQ/bRQmzGyZi/1X192rmeY/VVLW+2Lk6l/aC1rhMGBglUJ+acCR
qiXz13VS/VZteuIixHFrcH08fgdt+vbOL8uRgMc+4TNPYYsuP7dNeE72w9p5L8TXcwzcacP0LaQs
7smcsoQXZ7X3e5gbkKXmQxumn8KFuGjM4F8pzTDt+KlxgK3ITrf9dzEgh8RAlcQp5ww3s6b7fEgR
Ibi/Ei3/+N7yS2ML4Z/h7hRwE2Vw4eiojEta824r8w+0RLs1KLRZwK07oIRcUHdd6sKSdzn6mSI5
UKggcUlNgS8C951gLKgqGxNblUybbOClrV158YPxyEcOMW+jKeox5BeG+mEa3E+65Ig2N66pgYvl
GSUocFDKra+Zlf+2OztSrfo72WvLClYeJd3uifZRk6N+zOwVXam6o7zylFfBLzYkOl1et4GozgGL
n18z8EWJ+mstQh1T8wQ81oRORLbqr9VzxHTUiG0D2biA1m0EOzsX53RRyb7W4Qf93lsXVZF7qiGP
LxNzgs6YPlprSXPdpjfTFTTrHYpB5CPH9dQ47bSVXvEOc2yTIKDc2LWzMPpaqs2cf6lQZVfRvobo
A45JKvnSAMrlRH+yWPFaj6NkQp+ETSI84g2q/jvn1jWxD144p8+BY+4TO/njGIQU5GhhA2DNVHV1
dvowRzzSO4fBrw5LrZ9guBZXobkgT4hzOgdzILTLFUu9emvHTGzLxnJ3Q+f/6kYCJYPiyuj07ZPZ
skh7PnRHRwRHcLiP+iedujSuqwlxnybG5I54DrzcomhiqQ8xWnmEpxX9mfvld7KP23b4Tfe535B0
2Hg5oMqun69d1+9QUDLai7F7n9n2+2K6T3rApEvz9Ulp+eqFLMq300KiHkgEnWB4FPTq0A6MrBKb
LjOOyubPnYlHMHBlrLLwrTIPQqnHiRfMszlenMX46kt5gAhQMVbL6LpwW+YW5J9UZ+cyO/sWdS/H
/vTSQcJ/NN6G3vnolFFHY/js1dC86jBU22/KtACcR/dPIEFoFSJhqtUjTuIk3ZbNFwnfo6us/KEO
X1j664e5ryPGQcHjcy2oPaTUfdfAyLK5izaV7rmrCPir2csy27iUM/8pI3Xl2slb2Az+Ye6uizSt
jXn7l3RIHmwpp3JPGqDZ2DNVeMP3u7hBpxKNwol66dQXm34JH7DpWheTe+pVvsv7R1sP2dHLkSum
NvirdbnFtR7F2N0XzviS30DYuUmsKrmdaJhNzQD/bi3W3lsgAAolxN0W/3fn0CEmVnAcFn0IMvmk
1G2HTbO3ts//IGVAeTw7UUr7KldSHB22njoLDxNFlcOINW7jWetT6q3wjU3bhAbr0rG165Bd3WIM
Wt6beNOR51G5GrjOMlx3FdK8OsOIHlb5vNRuNyvjj5mLb7n2F1Idj5bXftsyP6UOhs2e8nKYywex
ds9M4NDkUdBdVmOP1t2Ny4rx6bTkDs6vA5/swVRY7St4hNaorYPri3MxkljgrR3wMc7R2ATb3ing
8KeGjmzT43grHarePqsw0TU2dOqoA5Rt/1Wkk09Xhuln2a671Wv1zvTSjy4ZISkWP6vP4TIIaGj1
k35OFxJwbY6WYkVvTn/JdMhxtf1jgJCa3tqUHGhN7trU3i0B6ThDWseJcpGX9HxaXU6CYiquDy6k
Ptx+ziXHkYqV5YFNT7KlUX2GtO7sdUOTAnwrRYFM367BlA8l+UalvE1GxfLgNSQCrZasVT99NHnI
T9e1r/ZNEss2wNnK6vZibOF0F+K7JeW8DP6rXgI8sDT5aohE6ldqMYBnF7QR7AH3eO3EGi3wpnBw
PM0USeXk//Ua43ldaFrMPq1M5e8CF7c2zqU2ShA18SEYyEA8MD6cd1dk6B/UJeaKA487dy9Tg4O6
tz5aHpKIvMHP2pwyT9Hw0ES1ijD/dv05O7T4Dzjo8oD0RQlqoFjeu9KWx6L9mmenOkszrMghtMyf
zvS8anyzHYeYQTcnKNVnq/TBidlgv0mY4uFBGzoYxIiE/5RYsosLg7bpbK43Q+KbvhEeu5ze3rj2
VLdQLdJqGvdhVAW3PclDKTFyP1hLjZBipqQSNmhKU++kQeZb2BJpwVHrQ5bTd1fDIVqHCLY5eLPc
4F6jYeMspCPRiG1S7Z6DNd+RMCv2EB6qyDBoLNDHJn9PFcIDLblFlPVlWnZ9hvxs869Cbp3m7N3J
i5dF463pWRQWAJ87aRX8EktAskvav4t1KHeeX7wmg3dBUtFQhzK+Fudxkg1gJnKpm3SY3gpuaay3
jkfRoj/WnnxL04CAlSgf/NA+ukWPbNWbfwn1CrGtjNJivJMD+ydBPvr2RbEDUxgcW50+q5ljyyan
Kb3JcwoTSR6SCe6AyC1f+Q3w2HvGbupNJmdt3u8p4XfW10T2YEkeDXLHrFIgMmyYhEjgLhMZxAch
PXoJY/NIyfuXEsA06fgf8RMTvfV7ehGNRy+zM4np82VBNjubhtwcx+Z556Ht1OGjEy5/mC8lAldd
tQQHPvheRsam/WVYSRD5ohAxRh+FNNuP5FBo2lOY9jqrjsPOLm/E/Nds0DRP+pF2uPNgYyqLVDND
ubRfmoHNoVxTG7crQz8LrdJU32GqV9t1wowtidrbOmt2kBkAPWOclJx2xjX8HI33osTJqyT6lqXO
y13eEbFQJHCEy03PcsdfY589Th7ilQB1zsYjdacmMjn1ap/dQpGPG2jXmpx/28s/f8OU048RulsA
CK7TP6/B8otedmSE1vty+zar3TX8Vxm5tk0g1tZpHPSgFXQ/y10tthjMaQoU0A5CYqaxu/zokF9n
2GEjpjQAp4OcmkhTL0KkdLYXIowoiu5SqxURe6sde3za4qYqH0LRdHHgwfboFg8TKOn22HYf2smE
s9pycSfZ+TUG5jPh2ywGoROQF+K8LuSxK9AwGCVZ0s4n7zGs7qFqA+w6quHL2vF1IbG6cQJ5p3yb
E3OjAbtCDgVoekJbc3KCWTODtBvKxYktTmybMFtPxTi6JMDpY9l1+mksNhVQUYH9RwBl8/8SQOMQ
lDjIPHE/aF28L5heqXaIU6ZS/NMZL8VM+4tX/E1L/RO4/cuiJsq7NbEwWNLK859mdzoskCd8CbCk
Sr5n6+ovw30pm89msi8UZ0PWXJp+JePCmyIgZdR2ew5pFsdOVmi6Gw+oA42ewiPt9bfKEZHUubvr
TXrpHrKIY6+KHwoSLC7tr4TiTmT33HagXBCcpZ0hP7iMJrExVc/tWH6WjpDwwvYWUjdSJKOzGyis
Enx8nQPzZ8lmyBhTQTm7VVsjbL9K34q1eRckWGfBsea4b+W7N6RNNBT1VRiijis/3BN34oRSiiuA
zVcm+8Qm6z5MciB1biQH5EQTYgmkQYER1WVPVE5WPk0kKqcC75VWjxhmpxO19u+6zum1cUzO+ASE
MKWHAEZJ6PDLmNoyRIicRhIQJ5EOg0sNa1Q/4IZQJWvdnNUBcSCHv5pUpzm59izkkZOU2TENkl1Q
Jl9OQF57WVNF8+Myrn66K6711NY7NkcIJaS2vUK+q5SDJHBR9lPziQLuR+unPbcYkjzkv9uCkCkT
8cZG5yZoJJ8Al+9ibZ6TXzbkko2Luzj25/6xBugdTQA7tgwQidryI4yJNS1ZmG0W4CEju6S2/SJs
rkxWV+E8PHNhR069FH+TNXvBdb1FwWLHltH6m64kiXirVZvNs89dMfDXo+b5FIl+EEt2x+0Y38ld
Jt6SScSjAe3HDe8oE9OcW+4ohV3wwEFBHywWMUNdsxGwyprfZTJjGD3sHxxJDaOoiLBpMqMBGRtR
oc4zMKqtg682ZlPXW/A9p6qIsJ3VBxr4T/ZAj2Ukjr1L84UM25kQo7drRh5pzvw/mjBlY3LOgCW9
q0h2RkVgc/6/qlvyabq1w7rOfi2nk1PiwB4mhNhyeKFSAwCu4n2ckpl0FIWsTU5JKkrK5Sstm9Pi
3GvXZOWT1WNZO+9FiDYNXgDeAd5MHE3fmGPsU1hBWZuLF29F8A4KnyRAiojF5S69LMCd3abeGYYx
b1sDII9XVtGwNr9UYRt7xyGjUXOJDxey2AN6ZU704RaIRnITSfaMWDBvAWLzkYO+R0vQXzeFremN
edZRDd4dKq2/87gQ4JPLnS3hmFZEx8Z+vpSLR4NQhn8b8yvp2s/QNj47b/0yu0JEtLqvxPMO6SrV
1jeqZtcaPDEa13e4QIKHyhtnHqrm1v1qer8AtrS8LgZex5LOmGU8KnDbBQfEtIOsNNWhy3uYnTJy
3/uBIbY84XS6cIPWK3OnbTtZMZmImCdoU/jAQSbn6vr1e0GLcW+yNuTJmczKWfX+r8zNp22PlSRq
A3DBiUdXIuDuW7v+Ey4Ssom0dwMln5x0PiBFIW2/JFu1rJwMLXONuKT9rS265yt3lLJYUF4n9bpN
y/SJ+bTw6LViL2R4UqX5befz1ayomWIAfYfm+OC2CNpHTDgeO/3Ggy2/qcvxb5kXZIi918nQAO29
bLdQ2dxRxXun8ESaYlnHo187Ed4C0pA1KbjU8h8a+qB6yrbUTYKomMkeJjMfRe7vvKSqec+BVN8K
0nB7+mTn33JuhiQXOocWHyElHkaTYxZJZ9BUS0gAr0FFk2egiUaTKEtAJ+0WmpA9J19JH9Ex1YWY
IOoUoK90k9pPZ/agSTlcWQYEi2w5lA1Lb2ZvlSp2g44jdtNilTeedQdvXvGwEuKBWM/bGpIk3Lm3
E/EsWZIr4jy9z+4/F0xWFXcBzYNT6VpPuCZRZRRohV2KOITw27M31/Cv7fQRTcN8NCyqZxTSbzG7
NF79rj8Wq/swYueoit7cWDXXzYCbGDMv9u08npzdMnkAwP9Rd1SJlrbN95W5Pk94oNSsjSfJi98C
khrJN6bviDyDLY77dXu0yf221MWPZpscUoM5DX+YCVG2jh2vNHQo29jNmfESak9NiCCALP2R4lu5
IRFmU99F/THwMJAw+/A8Jk+8zLsEhR9cHLkwZdynC8LehTP1nFMVmZ29GNgT6h6OvONwE9AG1WNc
oeC1OxYZrFYs28hiIUSNTKVhXL89p+lYacI4D7Vf+LffTBBNyrxIsRRHUWSPVqimU84D1HeLuCOC
dixqYvegDchqr40Vi+5tUFwO6r6/b8PmHmEMpZeQjcUMxYM2s2u3VGM8uPKc1dWz+L8knddy61YS
Rb8IVcjhlQAB5iiSkl5Q0pWEnDO+fhY8VX4Y23NlETw43b17h9TLBKqW1NeAeMH8Jyeh6NYaz4MM
kwz+YdLhpJaaXk0QViVMwzZS23VUQmWURjyDB7IzESBkV9RpkjdZA+1v8V7ry2LxzcrbyunR7LC9
EZh8ksEGpapBs9JbUlEgpqHaA1UY7Hqbf9y9cGhDay2nIM1DXd4iqbjhqr4X+/md64hdfC4+DyZy
UYqpFm0wrAUwDjFNywmCceUFeoD+JkBFpDqK6r+e3MstOZV/EhIjSN4wJaQ4ZXvMSr/pICQnxjgd
prbb935+79mqUh5MMtkzC2aeP0VbFlg7KQtvEuj42qx8myaqUtkPFcJE861w6YfWVglEGVJuCa9V
ICug5pxjRLlpCH9dBT2tpiD0X8jxWRwEH9UEhFMS4gKIw5YVx3ViJwyv04uzXlrBPiPdaSgF4HwF
zkeqKpkd6PqlLvwD+TcqHYwFhciQ9qN8tXJrJOtMChxKJlghcHgStdEuETDsMsa9TgxP15JEUc3W
rxLBWOo6IfZi2UDXC24rdKHs1m2mOUW0yaAecadoSxOiQkKILEYJZICaOZ0GBe+AeSJUqwT4aYzR
m0f1UnZc0oo17ZSo7VymxrUMJ8nGlAVKZUsfKmaKYVuh+x9DX298xNsSsVo5qh9N6Ry/qy7x7CXG
RCypwk2vtcXWJHfRE2Ool5EKI2VWmQ9J8YCqYyAokLpR2YiBidNYhXwuTVM3MFe5fJYm+U8j02Vd
GDlDwUhQS5TnR84/y5u8+xWlelyncYS7VRs5VRISGMA6K3Jh+fPCEizqyHKpODyNY4IwQ4ssfa3C
eyf7gQQzCM42GlWnC0xUE8v3PWSDz6TbPCcdkKyLxItY6PGmjWeXTSqd4tI9WszgZfSuaFWKaKP8
bWflHw6laz+pWJH4X5msPsoGAny89iVW7UVGUQd4TlbRrO9mCZUiepipBEIzGCZNaXpvM+WJcR0S
lTbWHaUIIeHO5T0Ma6SGQDx2mn2N4b+ivlezo7VnU/xGXhb35yQ5qyqqnxIcxvyw5DsJZtgMXgL5
TU92SuAl/WHITglIqbHvxI2g3/zqlGzmfjfo95wYGyZWcgG0uyLdjPBgsBrQg+sge/xZ3oKerZKk
3UzzPiFwsLpXWDwkHnPJpgJuezarCKYim00Jk2zulCO7L3wGhW+ruhX6EY6QUlxzY1qxXQAQ+TBD
eSWnzSp5ioN+9H2yDCY0VoRB+NshlFDigDT4pxzSOSDocJ/yU1p9ksy9yqZ/uQpFdH5XhrdcvZso
SdSHP//56lMz3qMaKlG4sVDeDCzz9Jtg7JMZRp+djO5sId3d+xZOe1ELd/YwBrvK35N+52d7q36v
1ZsIeUVf0v1Ky0VwBHkOdstWbJnFXuFQuZbyWyaPGOqWkRxa8J7yIup7ufonFk9D+s0Bj4oqWevZ
aWr+uvZRiNcZVnn5F6tPskm5QEL0TKc2/wyD79Zn1UoDIUyVncyIWVk/TehRBo508KFl36L/Jsvf
PhCQrz5k6aZAw5QBK+PK4UP3sPwTtlpSIjPwEoxEGnuG+6HJMSPDecyB4SUeLFsCyJBcJysBTlI1
IAwsPyUyBNrokSEcNBLeMtrxUf/JhUeRbjVonxCzJSb+bo/nLa6Aanur2sNkXfyCA3405UfEcVMP
Odn0RKTtyKXhYfbKqx2OOrd2ksNIC7fE4RnRZow2SrDN1RN/MtF2hnGezXMPQgQQ0NsNsROEw0VV
tQlIOS9JrhcAVobhs2MSleCeNcSMz4h5/YpltvCpcbuLgP8ENtgBBVoFvmb2I0JE37dm6Mqm70gA
SHNKKQBzMpg95HiTwgqnA161+hdsCTpSjnT1MfYWyU7FCv3PKjTSdSugsgZst9DtjmycWX5DovZt
YlhTXgLyZbwKIU+O2GO+hGoMskYvz9p+lt5b+Z08Jv0sJuc0uaT1ZyCG3mgcqmLbLjITqMOwvaHw
dOc43vfRqZq2g/SWBreMAMogsmMsTXsJvhp2lYdwvGrjG9+zVrHUvm806Myx/C7CyiTHbAUJfyXL
t8BaVXWDZST/YkdYZH4lFGQ1ECg1Z9+8IlKMf+ZdKj9NwpfEvyz9k+SfhHWeEX/WeAoHgA2p8iey
mWwzfB+v0/A1ViUllmdCQY8AYTNqsRQ9KJyStaumb1ON0BQALcz+OoVeoeuf03AxAdSRZpekGnNY
p7+RXlpMQ0dlXpFv1LcVZOucHXYBZ4nbzCGoCEJu6MFcYf5Z6JSggdIDD2DzDfbtULVrHiN7YodH
IYrwK3Yk/RGX91S6jL4jXLUTR374hU+yjsYfE6ZjPPpkhUZwlzUX4dNyyku+pOW9bLhzWv6+grsW
ItqQ/YMI60smRlntf/z0aNQPo/rTzHdTfBXNMa2e5XQupbc4PwXjS/W/ap5FCEI9Wq9ykPdEXsO4
5Qc7EfTwoMCBPr9y3AHroD9/Cx9NXa9I4aTLQs7zMBaBa7xAoLDpRWMjM6/nVujMiM3rDME5c63e
wwntOcVfQ/vFDn4NtoUPCh6mk0EaMGh3GarsesZVR8oxQtq+9kRB5/u3zLdK2TdQKcL5ZaKVhYq6
qlOsaOMVzdbKQKinZF9R+0cEwCpFdihX3z2iLVBgDer8cveYaKRFA4XviH8uMtlqQsa2TphefNRp
Cr9rzuVOMD27TdpcFG5SiGKepHgmbvScvxV8ENbLhbJeFPG8bqhaC1igVsFyg9IctNlGawii5G1S
6ZIEvbTTkeEWFSjtBQe/gqJT0smgl2BqDDEQKNBIVWgX8DsGZrcLeiE930whJIUJbrQ/uhw7WCLC
umtKJ4mzbZTMdmv0Dg4CPLtKa2yLZFBRfEzytDOHnKNPaiH7frWdqGyK06FVb5VXAqU3VHnPQRtY
Fq11tbZ1qqpf1GtEGIwrILoZUjcDTmrxAa/kofb52uwruwjWmoBihR+IHxzABgWCbKlr1spUxwgB
EYJ0wilZbSN7CAeYTuSa8hIbE/7lE5ngUEiSp4Y1wXwTms/ERIIWUIokvGlhJBr3gb5Lh2a7/HJ4
x6zkEQUG8zc7wKz7saK9YRzE+DxonwrvcdH/TGwQmNRsAarJTMc0qa07zR+TuscKwa2UrTCHG9A8
h8MfJFg1l90aY9xVYX0oxKUhUrN7Cq3IBVqiAR4D8KbmG6KpPnFKAFqzWlpbATQn3AWx6nOXHiGN
U4ikDf8f3YlKy25JX0Va6g4m8XAgND0oYB3xohinhidClOzy3zHTdwUSB2/K8njbKVhbmbppOwO+
D9AsjTE51oyvITFbx2C8qPU9oXslQ3hl/dTdhwm7G+Ul5gO8Wb3BPhR+UMLRSjLb4khprAN75adE
nT4Z0De/RfWryQ5hyfnRA46E/5dBb1rYlVCCVx3VAXiONjRxFA54xBSTzqh7ctlmF80+nkCzGhwc
MnciqW7hd1cRcnYQzVeBUsGKBFAH3itbfNVXlnb2AKHqPgTjKcF8w8ze5YE8QSoOwwgg8VOLdmIj
HDVqagMtIu0RIlQQSVLAyICkmsDCs6H0kGEdO127dFbMJ8nMR1wk1KDlnZPd1tC8tgQAk2G/aboz
CrzAUrcrIECIAWrtTFklkIXVAp5YHx0FIz8UXUgEn7gTM3/j92xXpfdG/kbaxkVpurJKLu0Y7X0J
+VBU7IqBUzSNHlwCPuuw1oNFV4mCRBbRZd6CIWSphE2G5OpR6Y1ZsQ21GeOExJtAaIOURkdWj2aG
9UGZIG8efoZu2gsllFMqdtfq7gyfTmxNu83uTOonrDrOJhyvwjQ8LGIOwTh7Rp/c4Igf5VA4FEF0
qXzEFehC4Aht1ca/kXPtGVpzauXmtJZL6TiA02Vq7LbN5CLscDrWf9psYIYByQoNkdpIKzWfDlJs
uuO4QGrIWygzegbPICoepT/cWjGla89RGmbSIxS790o22JZmx7xpDkEV7I3KWCtq65lo+tikvypJ
/BATi+BUzOY06YSAxyvST2TT39qM+0lzqsptA4NWCoW9FBd7Gb6uRGOaitngBNn8lFXrkubi35iw
FWEIOKqCdBFYi6ZSs0l3bV191kL8V2nmKR+CNyye9bK+Vbrx25iU/GAABSMC1keBKEERqfTqK7VA
kbk+UmBAWGo6lMXlbh/Mj4pUYln6koB8M+iVksL3vK2SYlNU38TsADyqdhqfRp8ppv9dko4bcoSd
zHIR3c8WgKW5yzH0CK+TtW1CL5rvUcd2xEvbWyy/IbSUmkOd3CP1X0SIVVWUpPnhYf5e87osDh9h
AHSg7YnStIF9zPKTGETWBZ+BemqiZz5Tw1gKpwKg7SLmtdnCgaqMNAv8TS2fdUJndisJHvcH+IyD
2Yzth7c+/y1XENpYuGf+YMuYBj3oVka0FbtcPBOJw27Vxl0ty86Ry75BR3xz68O/knzsgSrlKMla
VB5x88lbzUWMKZnlGKIrH2OKttQCcisnK7roa5ApL2hOvEreTNekDizKIZTC+SREHEYT+XE9rYIJ
b0mBi6EEj0beqMZbygWcLc4mykOudxIAKakkuTd0HtQ4/oqUg47WXxs/S4kMb5dxpPhTkleNvYBA
oPMG2sGMS0/1pFau8oqoz7NZHRe/17C2S7vGJWSHeoPafuR2MS2POw3BgFvDrJP+pUAnkGF7r0oP
IE5KvkZO6ozDNg5gqjkRmulvipcjhKcWAA/teoozG9ROqSdsdqezsZbhfETTAZEOWVLANQYCBEf4
QfaBrjlvkAFNWFxcMytHhvOZcF1E10XU33EqRHMzjo9h3us+FhHncA1LUb/Q8Zv6Wz3usvBjlO9q
/6xm5sC3TPiI9CfzUY0zkLiZrEdJO5/jJY8zwMpknNmw2V+NxY3f3A21S5YcZSip8W50FzvjvVmc
WvVWlhg3qbPbTGfRxtvAcBhEpvFclV4v7of+yR9LlO2knXPzYiIOalxtOiNoFh3IoLwI9OnZLl4T
kym7qcfBybdReBjZUpbIvPN/2fwraPeKfHv7MUHC+g39ZyPdwuiPZn2wPKSGSbuZtFtHL/UI1J9h
cgvrQR++qqoPXTrpuieMb1zG+NwajsC5/ykdfy0ap3jbukJ+NqpjwO9iA7qld36m3VpeUPxG1D9p
cdNft6PbOiyKI4w62ecUlOyu/IcMb2p/a8EzkF6oJ23cCfF+xuvJDmyOeZcdu24v+tfcfmQIXvC1
WrfNZ4nJTb8to13b/etp1Iz2FvnpKocLhx1KrB7lapNYXzz/tSHBhL6OEhnyG2xX3AHicvwWTl6a
LNuhvblOPSF3SeGwE/byfpJQjl69i/1FfsHmY2WsuI9anoPhyMunK/xVrf/mvQfdJqBZ7KyXhACy
768NU66Md/4MJUlghvR0MVr11UGzWChv2OOsjPLZ+uuMPlFPYO1Ra73yz5ci4mojBluoA/3LJwoO
VALm8sq4JjU4uHiW0o2W6CvWcXqG8p3/Oco4koD+zfXTb45j+Mqbr+Wk4SS9JszUAU2gc2fBZfNP
aUrK6lOu95GyBRtbaasfWOUMJu+5epmXb+xIgGGJUj6frtZwboJLKHcrQ1ivZf8rqI+MRMxNJJ1O
TlNty+YUtqcOhuVwKMT9ZN1aDCpaxt0aUuNYbLJhOwl/BlyMWgBtj36wtYo8HFyMj4kOs1MubfFv
+YAfF1F+Yqlva1Asx+ZW5peq2hps2z1J80yLpeW+rt+a6lLTNr3Dxu4trpdtIzxDhwvXkfsj8yKf
+NRz6ybdFWceZ5Y+Cv8o1+9QbuD7rRZzKzoXrqJTiBy78wbz4a+At5Rn0Bxj0AOely3ixYUh9VRv
wdnclLEYwW4onHgK4fT1336anZ7sVf6XKR8UtvFxeg+UP3/CwL6rPRih6XsB1gpm1SJFdMVmXPnr
yDWQnSOe87VdtCxlmKnpklf5Qsqebn6EsorEOKzZqHsdBDYabpq9Qt8RRoqZE84RMI724NMKsyCM
0kLftt23nNlVt7MCrHj20+pLrNZQGxhOdjjvZCzepuy9Tzx/zdUK3dxtWFA5RbZOmCyTBid+0n0J
1FRhbAgaa9eGpad8mqHtTgeBBHdtq2eMPLuKKXJQf5iVxPDmcxu03c0MvFKEB8vycG+kCIsPhfZU
EgCuzZh7o3XSwhduDCKcj36NAqrYx4UH51/qzyknNNReSb2sr9FNHrGDQAq+F5u9wNwcx/+C+V+O
u4CgvhbmOAMKsVEys/iL2zkhEmjTWc5CR+UDjI7q0d7Z2mFxg8BPToOOOpsqmfJUcJTqyAns5Wkq
Dxr0ALOD8qyw3e3HxxSuI8v7wiWhpmvzrG3p6ZMzcZ/r3s+D764Mtj305/JmFTZ2ZsbwQHO/CkjW
KLy+vDSkdkm7IPBOFz51YFPQW1dM3RwWZsnue4caD8skWAxeVHvmWnAKGMvCpifoEcXv/Ky0rVWf
MiBla0WfswqvAHwVYy+GN58saNgWIyJzpPxtKHa8uC2rIG3XJccx8hTZ7v9BpFohgXBnczWuvk1H
Zel6po1u0sUy5jx2m14BRt8K1jOx3DS9xJScAG8etzmYKxLwXFgdPusgB7CO2SpemonuIhkHtMkS
DCyeRFFskxSw9jwaoCBITRXt1aaXjmBWGh7jpSt0SJbTt65afbQt7SxYuwfh5P9oSEOXaPZPsk/B
ARGxFh2ixgWyypnTvCg5ozHkWkzfDDqqTeAqqDlwwoFBoeFRyMThBC7u/hRfboNkr7f3tFgzsDPE
QOc+pePVKB+L9R2EKkaJb59H3iibQv7CCetkgsJ12k6M3szpxgU/TI7IS65sa/MJg3HkxsAaOLrw
ZsKuz5SBmf0p37Rw74u2OVPbeD2yyl5ajc74EOZ9sS6y7WwctPhU8qtNMbfzfqRQ+FxYE9XjGPH6
EiO1ED7tREDoq53n8c0IdwJuY+mrfdLHrGtrzZFGRH/Iw63AZlh01fbOYhoUULGziX4G9EKEUKej
eAY/3y3eFdxOiBSyk8ALo/GCsIhXaH0FcR/K94x+R843iH3RkdD0WrLHYUwyF75JX+zN8TRYu9lO
AAE8SAEczogna6Bq7s3KCcYfY9xZxiHIKyiuzqAGLjsVhKD8rb7w9BAJVbRKEJFnLqpKZZxNj8UL
CrqlH5rKS1iJKhuFH+Jv9NITx395itM4+x3R32e9a0KXcAy0pVW7V9pz14crHRZGw4iFu4tdm7+K
/2+UX63M4B2ZO7iArKNu2XhuXcSoWY3uCmaVnO2hj9R8hvQjE0gBLHYVS651uBaCH0q5rnnN4OaV
q0brhhTlHIOQ/sscXiLtqrIAZWxOVPXGK2MPgWfWW4TVTOUbQzyOfyO3efhFAo4wH434NTmdo2X3
pYmbP4MGmSQrGBdf0FW8nqqdnB1laUIxe9bzd65LTd0tL7xOQHsH/KF/Li9U16I/sDVotnFjrpbK
S8yRq/qAXf0LI5VU2IrTTdU++2TpISvxNImXHDvc4KibZ8RTyrRJ8/1MfKToHxkTVk3JMr+FwvAK
7J6yh+mUB+JpUs3y+RyjQw3lI2RD2vR0LWPX4tENOikwN9eIso2VV8HIqLHE6aLzMlsZwO8MCfHi
h2W+hulolveRL3vsj+Z4MLuLEu87FY8D8ptWWea2vFkou6cWhTK+ZSKfzWKA9v+m/opzKiPsRq62
2rUWLol4KtPN8gBV30VoEVR4BvQfiGa1LW+jnO+Mnte8S7dN97tApwL5h/O/TmUbPH6wYCL56sTY
o8qPUrhBV0CjxKl0yPbis8mbpTgoym1Ub7q2T3AClN9k+rQ+/2jr92r4jIXt3HFhIpyNz81w4sKl
x0XxXsiYq2ylxfjg4ge30MIp3G4nO1/1TESXnileOjAMNv5uhJ1ohC+RhakDggvQnp/nHbZKfXso
GpJEJbtQUFPgv20Rf5njm3oe0v86ZLlzOaBBCtufJ9D9xfR7G3apMrtsja7iKQVkNJEtRrzdqbTL
FcJj0gPXXC86PWknvDPwMitPNltW+BTCzrRO2CfW1bVUflR2ACl7gkkC4oP4LFt3tTjJ2OPFw94v
v0v1kmDDRBmFRz+spXSt5cB6hKh/1yJH94lvQfVPXyH2rbfkOkn5vtFolVAliMovUOIgjrR7hMBD
UbCK30z7LYKTNWcr4qlsBSUQpZxYWCP80dXNiO6sJ5AFIP8a1dcqOTyWLekxaDe1ctVQ1CTpmaA2
9r2HqD9Z4Q9MAPFbpULMkotTmbGsICkSasMk4XTmx0zG1FgcWCU2KTSLs954Iy3pnL7UYC8L301D
6eLKLG60D5VVgqNAcCgOcn1XxHdKVK7Tjo4btSEc6hWzHBaE21Jl4Aw02VZjomd58OgxDSvhhItA
2cJ4EsTDUH0v2jusf+2RpU6p3tRR2arpb2VdkuFfnd10kzbh6FtupKOhp5bmXwoeOeJ6tgcGH6e3
2fQiREq/MGUhS4fOeOc3Du5xNnomLg2MOYzwiMBrjZ1vH96xt5A1T9AvPi2cDDprcpBEUFS0XWwk
HqWBZMHVYzhve9Cqtjtm5Uu3/jOjWulYD8LqXCVqD3TyMTuQSZSEtek1WsPttN789DupHl37abZu
p7txsFeUvyH/g6vUs1ykj9WUn2Vgy9KdQExL7ntpcxyyneqf6umeNN9a9d50z0F68IUowW5OvLA+
SMou0hZOCTlu1ZHdgSpeIrgJ1TPvEC1Nj6i9MgIFBbDJIK617JmV27k8DMbOl7+UVYSoB9booXZo
0pR/3ZpzHD9ke6RacGcoVzkkilsSViyN7QH/oqH5xQ0SrScL/78h2zMYdzrd6YQlUg1Ra/iJanOt
dHhD4hXAODe3PJHVj6A/RxeWu/wcQUGCje5Z1laOriqskyK4IzS1A8YTAgpE/sASJwf2o5573ljq
CWux5GsEiV1+Db4OKVynZL5pxvdcfATCZZCumnSoJu4s2nzkuKsezFiavQyFjL+QbtILESbSAAP/
WzcxZHZqiFnfic778JpHEKqkWIfFLYHDswxriszNGnY2RiVetvqThl3CvYITiXLq+qfJ6Sj0bOUP
TxNnuSB/CKwt0gNDATQ4yvJ10s+M+TTJWMIwGPETK7aBVfSWqUdrE5dHA3CRNhjChQ7JlKUMlgph
daSDKfx9Mv7wXubjmwBAx3ytGZdJcYQ/c3aTjyzyJmLvtG3aZDhQOVp3IGAQg+L5LzM3bCJq5cib
IMm7Wtya/pk7gFthQqAhMbEyfZUaZ7b6Jw97w7x34c0sj4O+qUsPtwrwj/caqBWv42WUEzJmWe3d
ZJM1FGd/3PPD+sAN9M3ELFfRggZ/Hbh01Jtr3YJWZhwBbHCaMfYTQ3956oAkpW0ZXCE8Q5OVAE8/
yuaCzSRl1CA17mhdBcOBwy1MYPusvNbE/P33wxF8jc8ge4unY5j9q4bT0iRrQQSnGlsVmG5j8dAG
L2EFHOY3iwKj4SKxdPlsyTuadcMbpg2WcuuaS2YF6mFgeM1bGvrcszwmYadmXmSeIokud9PWn3IE
neWlyuuq9xrr8TXbWXXmRgnXOGuYV6ZITII3Q/I+s5TD7ptT9T1sdO3MFhN7aXjJSrJN3vTUXZ45
C4vIvCFmIcmgp2mvVtMmD+56/9vyu1I3bBk2GyBAqFNES7TvL4t/HKA90wcclrcda5lppX92hm22
UGbeZfGblr3HR6TbUEPJqGQzh2Z7u5xmQd7Xu/4pfHKba+mmlc4KIUjA/rCnuZK9toAHeFhgTUOG
vOiazXZO76H0Qa8gTRs52k/FgRxAeEusbh+9zahYf3faP1MBKGFXsiwwYC+OwrpVrst/WGR/EM8f
fDNCcTesA/viiRWoch3FMxxzngiQy3LLti6MZWhXnwaEnrb9pAxiM51Z22B2Q/Y/X+R5Id+AZ0Cr
6vSs65x4siMKSybeVPUclw8A5cKAWTpeEBtGwnmawOO8KTuUHnQq3ynM6wIhVck7YJ2uHEvrWEgf
Uv7hH/GWQ0qWhoYrwYxs5s+YfaxUv5nJS7DORuvJ07Hu9yJKDjrkAY5PNNoZWbO8Kml4jMufSSUw
q3gqQCVp810h5bRAa636oK96G9eX8ZMqBVPxxdeuB/tlxktPwyZyp+q1TM44qo/0BiFYI1wyxITy
Fl4Z1+qupuhl42cTbzKgBCH9ivMvX4Y9gzCnYw42dhgu88Zt+vFKueaHLZWzdvV1bzwYdtD/qquu
Z/IpcOwQz8v1qLWbsLiW5rxOAtewHsl8hu/TEgEjb3Rk1r07RW4JRTL5nRIseLrDgrpo4a5blgH+
MSMkcjHQtEV6HeGr5h8n1YeZfUJOZh25L6pzFn7rMKwwW8oBaLDwbGC4q0Q8Y6ElnHVWeyF7FDoV
sTmK8i1yvkZWlujr7KZ6Nf6+sw2HvNc+cZeaoM/bDGxo7jQ2o9+z8utr7xE+yd3D0rd49bXpdxvQ
He3G8nvuPgUB8i+FPPwPyx5p1sRPzb+HCM4XdCCRXssor6j3oNrVwR2o2c7jPfPh2lxoql9QwLD+
a2go6StECg/VNhvwIB/v4PJFtsdEEcc+P8Ami7jQknMTcfWfKinfokO1s8X8pi5sA2V1T6dLzPXK
yBbKxd+yU+hG2kHrIU4vbOZWZnyoIdtwzVXfQ4i1cvnYWt2lLXdyCNsmfRN4XSHt2sgfO+LfMMhP
fxNc1vXF6jrnvcFVwvdnzB85nvx4ITgOGriSK6euXjkRQudnDwe/chFHMXIs521SP+XynjWnIv+x
/ALHTDDO5C6KHxp6Pl+7ctBGSD9ywC+c39rkktzj+WqMlHBwzg02Uqh3nHCZeaAwwHELQPP5z5cy
2xBgEmjr3HvjP9jMrFWBNyEulrGnSo9uAYpEONP9C2YXbcHZCG+RiJJwiwZiTe5R6HynPgIRgcUs
EgCueNzoxJMB44kE4bWqYLJcWLam4iKPi41po2AYwwvAEFOubmGpBHsBN656QFCIMcd0lBTuGj7X
uA+Kj+VNLMSTaAHhMWs2QKbJ9MKyz26Ck+pvl5F7GRIoExxEaj5ATkM5iTaIjVa+9GFV21lwY9+y
lw8gg4rqrJuHhRQ+PWJr0093qMorpTzPE5cGFN8tc0GWeXm8lox1aR4IgFgFcBPK7qxTqgr5W0n+
Adsb8r7Kj5m2WeJcRLl3ltrQyzMg3HaSbiN4g7nOPabDXHJT/SB+Nmtc2Zsb1N01xnA8fk4+Lzod
mqHj57Mt9Udfsz/i8SfZVWmfio5I0k3Lkyn/LU/CUN6U4ZEH7/VXpJOkMFCihSMjITeVIG3Z+8iv
RNgDTj7/xgiZ13XyixUuS7ZkMHgEP4GyqdG8Yg045weeGzHHdiezAVgNECwPxvBeqW44uXQW2LgL
uicNJ7M+oXuExWcQ4ktTzD5uSk41It/WHYXdtJsE2AzYupqI0ROEQmp05euV4PA1jA/s4mfIl7n4
jhW+X99ZMjg6zOV+0+NacDSPVrNuukNr/GTR+/hWVReE+Oa0wRCWpVMJM4EAPnU/PsgKWX5KTw/F
nEKnZMl0ZCKyrM+svY/Tm08LF49wDmhec2Znr9oMXOzL9w65cMH2CkOE7fltGEgz26uhPUVzr0Z/
hf2dkxmHhxtaT1TKx0rcaote7xgyyNdmbksM0ni8czeefd0z94urZjA96/lLUD46/Q9Wvt/vZP8b
hy5ueNA/7SXPN71/Lvsc338HHlZ0Nm9QUta4+Pa7eHTa6qdEYwTFnQpaq5AEzGNrQa3nqlKXZd6j
M2uH2uxjHRu5HQ08prDxFcbdsvMxElfzd9Na9+C7iViqqG9j9qiiP4XVMNx/LL5IGOEiZguS1Lzm
DN81ccVtrt2gmNm1dOiQbUvXiZQK7DJdlZr3VmBagTX3Wgc2E+ea1uozLz+Wy1VvvyQKzHCVW94s
PKOxDaa2y/SNAXrVm6mBRIurNoY3izlaBAU6EbgWbMEx/J/WpUYkfwYS1rm1HBOXv1bfmOM5lH8q
A9dR1j5Hq2dx8DWHdFNcXVNWOD0OXIH/IeGfoJUCTMPUtgAslQml9yPwr7QMs8keA8UUctx2K7GZ
LnCeLv/q8M0ajvzerPgAlsET76NbO2MS7RbFS49INOPl6HBqIei13Sew6RLzyJ0oomufBo2Fwb/F
uq/QubrKU2M0AG/emGwFVpKK00LwRHLN5pOYEHSMhvLq2EREC18F1B3SBX+xFCMDwJGBTUUFssl8
wx/DZ5vVY3A3blPcPnIMg3aSdFWRkar+p1B91zNl8oBDmBt3B5HZl/oduRQU7b9ZBvxLwzwmj09J
f1kI2n7b2mK5rfRnL83gtqGtjq/Uf009M/yfJbwL6XterbUI2sWGlItk9miZNwhfG8hL01bzOleA
fg4ZA/kGr8Dri0tX+4UFyM48XamIvbpFRjWh/uopFVCS1Pqliq0De0+b3pe5EGWiVZ+XubOqv5u/
hBtEA9Ka4QrVxVmpmSE5LHuhuEnVPq1/Nf8EFlXgCpSf1aV0L7XWHChujVMZN9ZvUvU/ls5jt3Vk
W8NPRIA5TCWRVI62HCaEtwNzznz6+1WfOzjAQaN7b1siq9b6491GxEtnVQz8AFBl2RmY5DdtFmsl
HDxlqpGl4/EUdj5ES52G5G/4DuQv0n0jTcHk9q8wz3wy7DAxZy0O4I2Q/4D6EXGnOq8TirSI20Ak
GpBfzCeNg0V9y2NP1y5VfwpC/kSkqbS4x3joi4GQV5hxQ+YWoyyDzgaAHKyz81E395p6sBsgdR9R
nI5eFqc7SKKWP8z4VRtZ7cxvGCpiI35f0aNa787wFRs/Y43sj4hGZizSYKj04P6CuTfWEjuyP29t
LP8S7S/QrS4IJcMVsUEDEnZDXp2eXV9vKjA2C04nGHoUyQ/sTJ11nIm7Y+DHqof+rF/OZnTnO6Ug
ZUN5gQgZ3rTdKSMxrv4oOLGmRCSWD149/5ooYjJQ1rq/Nmz9PdI7xYaIzb6a/BLkV8DMgSEvIo2i
Qwo1TujXimHdLFfBhSUvJKlr9dcS7hIuRGWFc0wCoUkZN+bMTUBZE4VbmvK7gocvrHlVjWkdKoCk
h1Y+ly/MQSmiEvnRDhAr1XaUPpQIBpn9oSDBQ1xUScnB+GFS5lRhHCAn0xpmN+GkzmomkKxH/eSS
XBNR+ItwH9xB2TJPiW+j0m5D1HK2U+XM9rgILSwdTQ2Ec9LRnGj5BKYXBIRnnxkHySrAm6YR47We
jW37MrHS6nRN7Rzj0DF8x1cLv95inBwGvhqvuDnuSaVlOFtb9QFwxeRnwRWzRn/KYKeLLBM2jGA+
K+VVPO8ZOR15/VLz5ZcjOTe8BFXAs+Tz5YcPcS8LvQnclTrvxJffB28tKWhxySYbjSAUhCCA7DgH
VWZlj/gaLUAdph2uatP5kJejVt1ria6Tq9rvg+KDQ0HTfDV+LnAbLZNXUm5kBwiT2MASO21XMeJS
YZD3H2QjsOwhAAXMFK4XHLRadcWOR+nIQUxdES30PT+zxQ2NOGO9kCkmRNhjI6xJ/OIlQTcjJD26
S9x+RpFu9dB05dgBHpe2lb74Rdr6Ot1ViyFIPQStcEAFWT60IC0E6neEnXMViC3L7J11ccSYBDBW
SeYhAEN1mJkm15Gpr98Bf8OCwJlBQ0oKyui76lm+Gh4q40VO0D181Q112hWHBOe6UK8A1ttpt+4i
0uHEYwOiKFm7Txs3kFr+mMqtXk5ENukGM8WQbYQoNVP5jlBB13a/Jo27PA6JjzRMJ7imhjTe8Vfg
iG7ya6PvFzBdR+b2M79ZHVArEUYJL/To0r+QawHqwLiG2bXTwVzRqOJliqzPGou+hiHFmf8JWdTY
u5zO7M9eKe0DRl6eySq8LPk2nh+T85iRJUYEuTrsA9eUIwC7KsK8v2XtcCIcZuXZNM26ab7LD61+
NSqkISBp5sSQjzzQWLIdPUqbAlhMpmWrTnnLk2IzXZsIdig4DGBmAwhxYVkIU3qwsmsWfBrAjqMB
fg9qau0zA1HqvuBbxlhc/AaZjH1qS/+gOEzFD7r5ktsGQoeCRxJLG8cRsee8xc4mh+PmLOXN1ktS
jb5UEHmpvPzDBL2AHqrrgvSmTbu2k+ucPnXlMsMyCztJZP91ZCNI0ZULZ4kIG9c+FQlna/PZBh5p
r0nxaFF4xATgyOMjFn4C6H4bjQTI1tpAEi8AsCZuVlQjeVXmM6S7s3GKYPYb9Y2XeFs75958bxBn
zBnjXIh6nFdktvkhk5k3LnbRGqBI+JNMZvh/FM5BQLT6lulBCqCUOFwyeddOh5YfghI1ZuKvWkB2
1kELWboaqtBGtpAWOfa7bt7q8Zs3WaZZaWWoElmuglp77a0bOcC+TDRLhbGu0RlG6XJRZupKsK4N
EsYuuDorh3c4tRZxLqhV0OgSFLCJ3GFw0Wg1G4DOzh+dtyZhSWiNlcNt124tg08y/WSIjClFiq6l
cQpzyCieDo2Jxln6jVW136FoZ+IbTJOKiMKfwA29uNgFX4bQUh46sGU+zgSZH7IX2ZLASyjA6V0r
5DcMNlvsCeteyncVyn8bP4pWwmxr3DAwBKPLGpSXK0BKpInvnIEraXkSxaICmF/Jpls2Ex0DDDMu
9Qsh8b8CczukFCbkrMiKnKwTpsOJ0VDqT3b/JP6b7B46JFaZQtBy7bjGTE0YAGBLbK/DW5xUx2JB
a/KtRi56cqk502a+krg5s+luYHaoymb1/du0V4hZ/qyPDAfIUD5n55TiTEsfEcIrG/WG2e/Faa0m
HtfRSlfWEqYSHOrOn0bUEFGXDOvhXHhO8FPKrwIdUpqZyarxHMq9ep2bgJ9OjsiFJ7cLi1J5tAZA
wNtY0BfferMKEk045G9hfeSD23qhrxVXcRRE0Yk8x2aN1MbxhnmvEmIR3dR4I0dnAbHhsRD6GJSR
W0VbMY+5MSH2cKr8IyrH5kNtvbdAwCZZ8mG2d9Bo28XTKVAk8OUjaQruEUpk4fooTqp9M6kxye5q
U6x75Z5aRMH26E8QzY9adSDQc80iFF10v0FzvlW7I78Sm4rbq6ecI7BlnlSzPy37CojV+Km50sT3
wBC+xsw2V++KwoeZE7yyURjRy4s4N7ry4dRH8cFWqW998LyJKyDrb7l869Rz1Ywby152UVXuLDo+
0sUhOqTh3Su9kbtr9bekNOnQsNBQdNhtUAQK0an+M7uTR11gjoN0+W1QkVnGrg3fQ+2lQfCcdqQ0
5x+y9ono7L+PDlwJxatDHZI879jbtPKrxpxCggVtXnCy0HhgS5P1Nne3GJMRQbcWtRU+r1712g+/
EgKhWWNcopGkeo5u71KxtMJLQnYWdOmlquTVZN51cI3KuYwAGfVbEv4VPec+OhLO6Hx6FrzsGVmY
U4NJdEHqrmybwq3t17IloP8WDX8arvgy7MiUILmHrOVum7BqDGu0TFrsg9Cu1NkkfZHOWXhIrTvW
I9qVBU9HAVtW+kV/HG4l7724HyWbFL0NdA2QeOsS/kGXxF/deqa8JdHMZpmjfiZ5rYsfM3oJs/cZ
pwJleathfEkmYn3mG+OD86vIn/J8btApVK/kA6EW3NqEu/7poR+/9/btB0uP9gitG0k9mD3O7Xwv
0xvBlHo/bSjjW8foy4dW9moTTGH1YzDdUf04F08uAEXaA/dxWHiQcdhyD/amJmiMl5h1M132BGqU
8qdjX4LkkbUXDeId2zJmF7YzGSHWIwhwxqu+kezUZqdB+aOSR6hKG4zFr95jg3Wmd0PFkQAFJh6v
2Tb2Otlmph3y76K4EBsv/VcoxZFCGmgmaJCkGm+eybO6gMGNwUsDC1196NJJYFYONVDIL5LyiouN
rsFL0LpIMYVcSFK9MCIThtTQmzjBrOBTNjeo2lepsHsg0mDNsBiuTDzpDUdglvw0000MxFMOgNgM
QA8pLuAPuFjnt1q/LvQemW7FxLSgZDg7SB/MQwi/Vus/9XK1imeB+bGm6Iyek9XACVgw9WDxBiBl
Jl/bhKiSonWiUmRlo7vgaxF57DgdA1/NgZIOKCcbdW/hjoJZ6H/s9gPS38H4vmLKA/5vq2H9RQlK
fCKoatXVx/kfmK2lM/w2bw3WBF1bzcjVzAh+kOD3GTJNLJFm+xfxGy8tHJBEiPmyI4MKCxzaGC7X
frpiC83uWo+jA3Un2kDSbhk4yWOwIISNjwb6VhyCQ425DDG2ueeeCZOdoz6XzeKp9TXAdCQizeb6
u66+1XwbaQ+bn6QCvsXfGDSnQTthDeR2411BCorwR612LIJJvu3a7wUb5QB5Sxag9u3gRjabz7G8
h/HWKLf2JnRpLuFGLBDtelSiTAiLZoCe/06zCVRkKltXwqwX76Hi0gm1Zc8wpLzU9iXWryG1I0Aj
ntx8KQS8ZO1/RKpR7s2NtO5hClx9U5FE1IBT88e65JCBH9CtsiYxD7POilAzpDcMObiTwVUnZpKd
gawqL/cyluD01LbXVKFG40gYMHlJryTjnIL4NnGs1tWadq2VzYDu4CJklC8V5K49hjBIdAW8+7i0
3jS+YuNfZbD5UYcXFxrCixHn62sr9zIv5+/9ddzIi8IPsQixBdHyo/mGq0tekBxbyaMuI7XZpokr
8SIAPCAjCFG5h3nk2IItK223jD6eKvAz+wnbXhc/6+otz97BDQtpK5ZdxeXiM/H7gsooDb9KDddk
MruQtDdAiAr98shwkTXfrya+z8IFOx3Zw76G8YueBodIt9lVL1RI1f1W6n9bSLzE+OQ3cQmX2hyh
xR92eAd82UTWu2pvabwhk9SV30AxDInioj+ybtajSq3qI+L7qGNfjshR/kuGHxkxPRhQrj1q89oz
ePOJbDJtN91z3eVQAzTyJnlbdlu5uREbR7rmywz4IWZFRz2Rz7um0xHRCHcjqf8iN1d+NbQr4B81
MjOaXHJ5CU+WIxRE0ddXwQ7u6uY32yvIVDS5lIxTPhH+dVC0izTxpWAkQ9OQze957w3OM0qeUfTX
mQ9pvBfBcZYZDS+zL3m1cahUOvuwXzJ+kYHUAL2bbJw9nI4Ev6O7lXKMsaZyr410+fhVejX1iyrf
x5bUoGsV/WnOEXCrrPci6PhfXdPobmOs2zLGbuBo1WRn55zc1c6y793S4io31kF2noc76SK2/VZZ
R42UPwhPaCUslsuzMl+caYu6zTBeDEAuozoY49cMcF+rVyvfi1+ceWwsbkLKR4JvpZ8bDVDhrnA8
T9GPCpVKRW7muAGtG/S0UJKLiweVa/+0ixep+xrcxs2BTNNhRkmJSYxNW+c5jQlsTRdi4fTTMhE6
viEepuPZDlf96DvpCY56gxcRHRIdOOpGTIwpixlwy1gBUlymbItGiqfciK8CjV8IB2D406Kz2s/Y
rho3xiavH1T14sQ4AvYaETEgnN2d+FhA3kcCOrGoL3wOGwk+mgn/d+kuWfyjEvM0SH+U5SCUFppo
Gswodf0JchBm43MC7kcLqE+kzXBRBManM3woJ0NfOahmHOIFTzJprUhapM+0EG/JeuGtZtqkFpPb
CcaodAV13+PpQkKVSH8Z0wHY7Npyfkq3LalH1ElnPlWyJGYXFKUqB4aIxfPm6KuEZkXZvgkJSRvT
V81+ByKJlbf4Y569UfLC8jUhDT35ppEMYeIWd6KLSY4E0l9UGq1XbUukYsY72BW6sNZhNo1ONMEt
jDvkmrXNCSEqL8xE+IaOJIob3JTP/D8yNcaaiWyX0MdYfSXLT7L88v5tnPYQAn2q/Raod61wJ3sV
NjBGAHykIrQ92wrMk1co+5SN04C1nK0Yvi4lpJcK02wdMV2HQkxKmTX5K0gSd2r2UjccmSW65+wS
97vSONYEsDh0Zms3fjzlZCGRR3MQOzcZRl0ZnaNgfisIGpAIsz6oMBNcaJHAgeqnDlNlJF+O/W8c
GJsxz5Qumbi5TSbBahlOSDEH46PouKrlJ2lRq0TZajGFjs1JUf2xOREigFTxUPjI5/VdvU18aPbu
ZGnNtVVeeVxg9hNtL0T8lPVdlepayRc5+4REQnxOEw5P3WEEvm+kv1lm+pGwRnKxKOiMa/vFknZk
e+KIxmx8GDUbZTRlpuSiGfsxvU10T6YbXUP4jNFqosf0lDE3B+uOWIfsLo6AOXkbglNrvjvNznAw
Q250xSXABkyc361orvWLrf8AcFA3vOp5ilC3oChdG9meVUE40HwobueDf92PSQkc0PGW2alWNTJw
drT4YBbQiExwyOmWMrDKhbReI/etHYs+9VbLIf/Ty6v6F3DUOgekknN8A8FbaQp7knNL4982O2ix
G5Y+DEtYPnME/svEgV4zHYP4Ik2lXyAE0ba+A+iGosHWjLNXNy4k+UR+4i946Dukb4jTEZlsoBgS
FZJbHbywAbSU7wVDnzYhtx09AiEVMDg+0ZDd/i4NT4QV3IQvaCM3mvbp0EmoqFyTq9b4N8Z8wVQW
9pInJow5PUI4bfofGWmggDHmb4uvqQ+wa8NeMs6mfORg+xs86anHDOR3+m8HDCAwT64PHOgthDhh
orCYKNAjdWsHr83w5RQ/Kbi8AT7qZvPCOYDWudvRkbkKq908/vU6+eioAMh4SW/Ec0VMFAwWA2qG
BXUwrh6dUHy5A4sMG39UdzHxlvYtVf8p9tXM8RUTp283IMABTbEx6LVyDuU3p/nr7VW/nbfjdCRc
J5X9cTkNmwH24i6Lr5aZbiDQQC62Mgbkgg4G/OQbgP1I8Q0K3v7iH0g1Qd3owWVhWMweM7aMEFjB
9uzBzbo34XMJcxT+IfjAaeKnBhlaqG8rz+MGyqjdDdYho8owuVOoOYxwBCb9ZDfoQ66kY0dNIGse
+Dc2F/rIXKaPhBhGTqrx0Jj/2UICDiYIMOD7RwHbjGyKa4DPHO3IydmNW4R6WeJKfHrBNeVZl0/J
+MYSaJeuZBLAASoI5lLObBrZzjI91FSIqkEtNIVYcq5CqX+CrK/Netu5NZbGAzzfgDE5ZR0iarhD
7BA2nGClsoluCOPp5M1gR42PlBuBGqtpvgqJY8IdF3X0tOZ/0PBRtyf3nsQLcNWy2KkInHsSXNh1
YweLDZGYBVJ01DSNdZCtbTt5tDgKfTKhat2ya23fDL9mJBWxdOJKyfI3Nb4DwCOLZ7vErZgz76zi
+mF3CAjJWG41vvstC3Y2vefxpZLuffQxZOeEd6NdjiAc7Xbctrov9oMy24guy/qkrtG0F36h/dqs
MmX31Y3wkc0hI4+IKb7dmoPqmu3J6vnlai+gBRz2WMKwzBfnyN47occrCVCeZxKcfRWFu4jQfRqA
x+cI3DUOyDXCi8iy0MyzYxILt0/JyyNIcw7yjaV+ZHCIBifgRPZAyUVdrd66+VNt33WPLkF2rzVY
DGCWQOImIPJEOczGfmjQL5q5a/DXY6eFVwYbvTVs2UsdYr7chuMe+MOSzniNAbl45EiqSFqixJFT
dcfmiQeLoMOmQ03spdq57YnE4uDylyd3kRh+TNDpEpGi3ESQAr8MXriUy7dkx3/VbKKfqjBoF4Nx
RUCGpcZB+tNtckOYHH+EiYnI//w0D9e4f8uGbzIDMQ+EQIi8Z+gqWzmgL/kz6V6nReMTPwXdnjm+
uZGXPXLZjbApjA0V5H+6+os01Hgci77qh6C3EztYmL+FnDcMbkjcSal4TTZwD0gjh2th4luVtjG1
qSBg7ETJg6GRnNME/6L97NjTxxexAY/DVbOuGAJFyUvk68Zvl1HsTbokG4XYq3MsUJBpRI0EMwQu
spYieEYKJ8Syp6owwlvUfdbYcDVKNU8Sdy+/RgQ8SVHc4E4qvxwLV0lE/TWq3IWCJ8Fyr3gD3WmC
i4X90B/UewiNx5B91zVDeXTmMR8VptlhWk0t7VvdZ4g+RiZA9kc2tuxOc8OmNm56Z8uYMLWvOCc5
nnkBEJGRX7eJpXVUwZPzNWKjrPraz+wjfyLaIdrGc4As+8vuTo4uZEzBZtaubDgyDCKeK2YNAQqG
0dHhIRCjIamO9L9zSRA/EgPjDuWdHEESSM55/5g+u8zn19eTO0OD2u54n+vyQ2K5HJp/dXIU/JSN
sIAE/RWDQR4deL7Ebq3259S0AIv4uILf+B/dJkKCJc1cH9Vt0hNaTiL60fdtf7XHPywKEiKNZPaj
1H8NLV/4KZf2UyVHiCDSnvneRu/N0NSaf4NWrDKLyAN2IeECYNhNUoQpd1oLMYbH6zb+EAKuLzPO
1+Rq584lSvd2/jExdbd0m3XgAU72JlCHArKYT8JIMKOKPm4i8cYeDvFb5nHg4qofgMc4+bP4jXqd
1eik3GNYFbhrYtxWdM1ye7UFa0h40w3CnEiqCjGXi5FTUGBIIPVqn2ALVgdglXtSv6rqq1QfFfuw
oLnU1A1jVZ59FkzcC09/btwrSKCy+IBvNs2t7DA4y5uM24lBFJFB9QnDb+z6rdJvS+cALFYgkQJL
HX60GujAoEgIbmxRQFLEmB1V57hiBVCo1mYWbzkC2WbMTd/ma5tnpqabjxIQ+uM/cvurmj4LiLMV
XEQLfjzTdWehCYEl1vhOOD3zk2niRRpP4pTnyBNm4ZJraJ6P8FvMMMQk0eujesnEmbLnzGn1X0yb
wjMzqfqmucXTb49MkteVyKO4enBGr7XWwsvmMFdRPUiN5Tpf/sRbgoo0tX8Ne+T657Li4aYxNkUv
3TCxj7jM1+l4iJoDc8LcIVMaAO/As0TY6yxy9dxgIzG7AYxnyk1s6anOeUe4VQwaHyIiqObUDUUs
MmoO/B9r/rFASMSXOjz5EZkY6ddWdvA0c7f/olpW8SdEJ8AqQQ+Ask3Mg8wDMXOlIanQcDlpDuRf
c+NNjq8GInBlx7w8YhxEHUW8vHksYzifu5hzEhCdFyH01N8msvPaYmvre539FRU/ok4C9uichB33
AY9qRJ4MK1Po0+pMmHyneEv8HTs4+zhoKGq2vmWsRwi1i9JfbIpgEcvuI0xuQlwk0fKzFUsZsxcI
AmZEVuNDkZAQewH6h+UqfKiCXt7Q4v7RvpcEkmjIydV15LzTjrtSiWWQUTkaE2LIKeK5oC5A5vG/
JtZLT8Jc/BMp/wKb9HQv8VqC6mH7NwLRUONzP71LISgtMwiy5hFe/IOjVMiSeVKxRoojTrLcp0nH
QMc/EqF18TOhIsIEdYuMh2le9DcZd4CiHXJCpBLSgKrqHvFsJiec3LWEjWXXNQenNgmT6ima9G19
UydXMz6AJ5KdvBo9aw28xM8F+/qYikfCb61GMs1369HKN3oigkt3cXg2AczWXwyPBvINy+utl4QQ
HWACEwSSfAfGD1JxOk8171L+txhs3rlLyguhFCuNo3sqfShPEV8Q/+dNXvCuHsd55ywaoidiRm49
jBvLBSi2O/T7RNQvmJzRV1u6yuZ7APHvXCAFKExxpv3IcTbLayj6Lj+bMpz8cuB8Cw3EbrIwMyZs
3v9xEdbGsr4cerXCEZybGJrKD9qzzs3K0iZSDTdKdZYSYAold3OdoCKgPCzMKEN4NF4bR9pmI0VB
yzFBxB1zwRHtFq3Yk8Po3rVYo2kyUNWjXl5YtYi14yJV0fBeZNRBxY5gAvGI6XD7UJXVwAFr9OvG
chNwmiDyaFAlB2Iggdk3XQBX43s2Aq8inSMBC0mIV8sgJvK7LIBezt+xechAfBHCyjsxX6HEDJP+
8LjL1SV0Lmnw2kb/SpoOTds76wNeAQAq41qAsqQVZQj8LP3C/6bvFrObejBQo7Z0ANAMLdUowNnu
sffV2tHgS8NNW/l4iWYf2XY//RMHa0etQ1RfCgnXB50VBSMijZJk30ZHPLcmqQJV/ZNqzxr78dMc
32oL3TahG9ryEUCZGcWPZsFNU0p6VjtlZc2fYlGtLMNr1Jsj78E3LD/dwXd0a92rHHvNXGpMu2n6
ELFtWcqOiKTc9tgBED3xwj3H4hngscwpgTQU/lot8yKSEiRmXXUbjW5BmLcZrmtmt6L7VC2LYDF+
xYDD1xvlDa7AiSmI3X4yc2QlBHt3+4LFhMoP/lDu7lceN/glEeeljR+G8k44D29dwJKJFgUpWn8H
uV6x5HFAGKR48au0TBgd+KrFq2ATUjN9/oeI5o9EoozrX04E+Hwyrb02f6Ayre0dTn/DeoR5vppD
YD+xE+ZfYfytCWQ3fEZIIPvWwZMP/Z1f8v7WV6uWPoGSBAvxR+NzwXKgty/pjHqMWXDuCGuJUa+8
O/rDYnEyrReh83Xyiy5/jOQfWX5dk1xKzLDiacOJGjraVeGNYvM740ybYx1++ZUgXbQs+U4bGL3r
N/MHQ71OWn8b0xDEbj2GVAyjj6bAbC2wJBAUiXFNkd95D8VMBoCB7oP7iWAwascqTKiqBQ2DtmtJ
Piv1j3SRoDm2bcuVtl2KrxzCydAG/htgDKBDJO2U1dzByBgWe+Ej3Q30BpZ073yqSA1i49tMPoP6
Ns+oeBmveuZk2R8c4BQ62fDfvMXsi/VI0vAK4rPfEB0Ke7NwJOjRuTb56qu3ufyqaH1L0CGqXXVR
huco+JGtOB0V+J1oRA5r/QGj0MqIGiRetf9SfP0BcbFB1rmzSjEBbqSBk/UwjOj5mbXOb1aQbTSE
Hvxb3CiIYW9KdWjkdQUWY4Vb6SeomWDoJQuo8d3QS93sCslY1eF3kTjMxIikEPT323bjAIyeBA3m
kJPQVddS/1UmGtXoFNOpJmZHp3p+1dcvqe2rV324dfqlLKTVd0kYVb8TPiaVbG/nDdBu1ZYX3nJL
vZnNQGQeGMrDrPaThO5r07X7vP+qiWvL85LvifBwdJOUypXCTO7KQhJ7MPpXDB/Cw7x/g1sXHn4d
T/O0QgIIlRzqnzATxO06wny1h3TV+f6r6btGERxI30qxFQAw4H+UPmZP80MmrBdqvAR9nUS/8XjN
nMPgjwn+TpNu94VNaDVYLvhQm24nTtnEZNT3Y+WmOle9OLPyaMhbEDATsYDqQ+fxje2ASxukC6kj
gnmoIDKqbTICOXSDRcSBMXHHF5VgL9ozU3Qe+KKQ0aSfw4r4kX9AekG9qWcPPw+ZQFeNnt6p+S20
97ID35V7b5ZiN8bhh6CNiAiGMwYOvvce51kjosOrh8TWIcsHTVVw7C9YY59yR7r/QfoHCk+ITNze
w/Kbdkr+Kj7CNQ29PPstqFp3hiXiz3xW+Q8COCQGtC5JZEldQpQMPEzMvu2DFVwQ0EF3FfxpCHAy
xUcn+66Wl//H+yJs11FCP55PWKGU/jO1XUh/VMWloHwwKie72bfmM4ipA/mz+JHpt9m10J21ZhzJ
lusXMC5GK+qvAdTaznOGcWNmZFmoV+xtgN45gJjQBgnmaMj5zK9o7UspYG5EfxXvbQH9cjP3Y8u3
9yLZRyk7k3YB6ynMzniv9UOtPFTEpwtQYVN1boIgSOUJCd2E9CCeXVawnnfgP4Zw9ER9lL2pCK6S
EKNWuDO7WixIa5ZoZiBog0RIz6VvwnIRxLMBwQbnyPQsm2k/PWc3AvgzMkJSiM7xIXR84DlqSmoJ
KwfnsTBgtXBYTMCoKTQuwOSWr26MEBrtN/E3KTFc4UNqIedEnU4SFJ+vmCvBWqhd20j1hnHVLcuD
wKVpqQReyoJ/as0L/zstb6TjwgqRpJHxg9T5u1K/Kux1LQUCi7CEcXFnRG3BuBa4B48qf7B97kis
1srPEnNmdYTRncpfo8XI6cOatMHiBflnKuNlZOmDpbN4o2kfZ3OlLMzEWkwY1DAReIiaVCEMqyu5
eU0WVuQrKhfPfwJM0MzojSWcs5xTgkSuyZLXqs4sRtNOCqcTOl9V+R0zRLaHzjzlPgFexY56PG+g
GDz0BRcHFKMAvopdL2cpmAnvKXhCkQoqnnDmGJKfa7ulO+F6xycMv1adiM/CA2KWbiGinolEOEom
Uhuvrwkx2Gf4PWTjHuEAIu0UQamzphObRfdek5oBYQqU1lo7cqgw5bvtfOgf+EZt1rDMuhLbvgr6
A+iSgQnJ5qzZJsi2pN92bLdRla7pGQPXQVGORwOrQ3nnYOnVl9h8LzJ7p/IFJhDlPJzAhX5fHXUZ
mMDwdZ4AC/WTaj9jrCoOxPOdszuN85VmcZ5sX5f1NNyjiCjmfzZp2kWrbqj0cmuV0466A9nkgHmf
2y24E2X2GpdbSpZBU37L9kUefUlB5r1J7feGYbjveca0I+lzXg12x3joFZS1uryXntM/k+pBJQVJ
eN26ItFzSeBhyLrZVsVpdCT0o6CchHPVHI3EOe8c+XX5T8UlbhTduUAVzQEyIg5VwYwjLLVEcqp6
CHHELjMwcHmLiUi1G9y4WKdxgsinJtlqssUD9pOyAkqkzjQXc3pvC5Ll3uG1pQRBtv5XaFTbAEAC
T8Xh+1id1a+o2hK3QXw71wC7SEk0ntdKEUDYESPPKhgOH8gE/sXLFcpwhjhvORqdGLauvc3VxU5f
R/snGb5HedlSDsCwVmXIvKy7EXIOKMQyUebts2XnAYM59SE6jgAkK/+7YAa+v4DbUdrwQJAwkLSa
SNXcdIniBnaEs+jWe0x7wRUleKYBWTPTQzyow29OvEtU/CvjD4kQuOYLiJTkOIP64go04Watfmb7
TKJapPwZdLg6j0ReNvH0aZB93p0k58/oT6q5V/EEBE9He2jSHw/qUtyTFNHPzsZ1e1FVFyOhhj9c
3VhjuNPotw9QIVKmuyFwJC4umvURKrzhqIjkeS+5iVcnPoukuFDFVsdPjh7MlYLHgnCjHfBkodc3
BN3evcuSJ0wSqrSH21dBapSU8N6LdMPsWykTFPp7rh5lC6EPkRqHaho5fqGFECjRNAHLu0NOF6/L
DxVKso+oBl3ZMCYNgQyfcnzUR18jGjKPfxQNI7pyNxua5B1cUPPLBEu0+NO29hFnVFseRHM3wuvH
yasAzmaG0Rja02K9lhdktDopZZ1XIQ0myrfLADtihkuzA3l/JeN5HSvnUQaEAmR0JhIOHhY3Qcmj
kuGd45ZETMNYzrgF1uPs5i1ntNiBtMLDGS2CNVuQEqbXas+dMMRbQPp0eWtbwiRPhXbL8kdPlkB8
xH0j1Z7B4w6d4zo+W7lYjQizZ5Joq0fOxky5D8a5L71I0eptK9ZthYcSDmhDCAVy9Yn8TZa6Nnkl
3GUq/yZQEYs9QzhVOhW0L9/Y9OcovH8GWj9t1x7yedvQx0bsT2dzdsObBN2/vP0ezHu0DrfT8hNF
dKjgPkhdx/jKUdE2L//l3B3QB/biAmLstP0gY/Y4IGKg+AEg8jdiV7PpuuzPLUuVrW/T6j2a7spS
8ubtax6+ZDgq4fsSnex33dnJS3Q01cZ1Ziqx3loybgVBDZPMQSviEuUWNaV5lhyEtSLJjQ95FMFP
QsAJp0WDFGMkyZzhV057WZMz3/Qm0znfDhV6CQRF5MHWGtRpgmWnjBZE7ZEqgPsfL8wwXwdU/CWM
WNVsQYwM1dPhd/K+oTO7pFgR5LPdvpIL2rt8ZVV9NTBokZZuHXv05yqfaM4SLw8vMrEIMQq/uTuh
d10PrKPBVWwvpCMLebM9+IJtaSiFbAyeQ+7/RqmAicZVigi/RanrwMmmEi8mcU/AgYvHR0UWgd7u
dCoKy59GJzZDQnjF9bXwSGgW72Wk05Iubb9BuIGZXSIg/xeTo1v/hI6uo4ADPQk4dNo9Uoal0NBW
bPlErK5bDYNwiImIXJB+QoDBGkJZQjd8aCiGpptGYHhIscc4PRvi+yscwTvtWRI8ljwMFRxuvqrV
TWEHrxgV0s+FyEA0vsydaLib50LPDnMOOLXGme4kW71xp+6qCyJCDIj2x5W/TCNR8TBA4qofDi8Z
jjllK4iDlAuM+EfbeFIICd98gM9jrzrVNnXzm5q8UIFcBDpbLUudNr9k+gHyQabZ4iWsPv47fOQZ
tecx5ElyRMID6zPfFPGCme6pCSAoAYvjLrg3OPK9Qj6guu3lW9HvZssLOrIlt3XAH7chDwCUScv2
gZX6RnWu2EUmTUb97AG/LuRlFceBz/P/2Duz5diR61y/Sse+NtqYEzhh6YI1jySLxeJwgyCLJOZ5
xtOfL6m2vLslt+x7R1gObZGsQhUSmWv96x8CtIDIQ2i6tbl6TXAVxMMLh++DpGxo0qA+sODyeWc3
OYrhsFX7Jca70u4FciYMjaAgJ/LJp4Lx7quRmNV1ChWlXE+P4DPkJw1z0Hf2Ixq5KLhtefTq+F30
1zCadwi3amCHcxUcVPtUFy9ZCV9qJU0O+yXVWsvsqax7rPiwJCtXubPEr6osIJ0vPe8AGNLHr4bU
WodMmhHfGiqb3Jc1nKYeuw2Fod67wfBDQxi6icVGzrSXWKAmw7zWK0oGwOvgMNZnB7EGXuoknnos
E4wZElwktj4L0TzUHIMLfDqDN8ChhEEAERxIhqDps+mZjHOlxU2xRSQTNudaO47mReBWgbYPdmjs
rXwe2A4ob5MX22nYZuHFHJO1bb7m+iOrU9eQV8HklB3sBFWo5GwXqFJwqRmmNba32JXcMnviNJUt
14QWpp+RGnIz6u+Vhq5r2Rb3LqnNof4waG86XJOaZzts55MdzlznZaQQjAlNWnvetgkOhvmi+ffY
v6retjAPib2NkoMdXlxxhsDW4lHxMmkbyMhB8BCD42vizucJMLYs68J9CIBVfEBR68qsaKwOSrO3
KJ3xk1C9DWLmciJDa9SWmQ/1yByBRGFdKs8O0akD6sQlQJeJ51FF2O3cpCFKoMuYxmVQ7qZpo5jP
OmSYBORKVUBpk5chvxR0W/kO07S4lfVFF/gLxs+z6nGALqz2H3yhSkuKxC6DjqRiXl+RBeGEOIHl
50D9Iq8bC8fa3nbB2isXuTnDqXqLLWQCuy+HwWmrdx4mt81GEr88+zbsjxNEE2uV5W+jthidc25S
ic85ZJlwOc3W0fbqA0aYev1ihGc9f5yw4mLAoqxCc5HgPQxfdsEbUOy2PiblL+BQU0KAX+utcu51
CpI8Qs93u3cv4ElYTAkBHS8OtgT2XE2XvY0ogessO7R9WDmAcEX9KajuBrRTMDU7mDS0kZgN2+N+
ILS6wnIEYFVpEdIjuIrusDfw2wEt7cIVz1pCyXUIYhRbaCRyPDQcpIv+m6l/RVxrjwBPFe9ALUTk
LOUzXwg8/O4SGEqAjQvH2KTqI0GRY3OH8XNtHYCxJvuODEUQWLRUeN1/E7eDr6TnYZ4wg33Lx4+E
hs9OicpQT9Bn4dK0h8xrZvNaecYoCZVIlp9UfE7SSys+JlaBQgWfSgpj/wg/IQypdLQtQcmxfpGU
Ogdr1UfekhxOPJYZyjETYEiPCUvRLbBYn3v9rRxbpEY6i/RPmRMSaZcxOMOlNnzoubgAHDrttkqA
RQ5ms1UaKm2J1eUfKeIWCn1brNkc5EirDTHsfHTxROWr1qbntLlx656gIAY07N9BwGHgAu06e6/Z
kUPD3TLblWzq9fMxSPEIwO2fV4yNPU8OligeXo230ucKS6xGThqS8qYGIEtqa9ZwrETWEYRnwPRI
61/SyLpJpDGG/8Xxh8/PEJFNkl6w/vSnkIyGo53cJ+qzOWHyNZyjrcKH67c5CbYMsStC2veUV0F5
N4JlNTS5uf3hUlz1/vF74QD9NTvNB8jnkSfu8pxARR+8z4yP1WNhLwfcjXJhcF/CmXZKqC105OCs
nX4zaB1AA+YVD+myGg5lRprUki6O7aqltPqG+dp5C+6RYoaHES5mO7uY6Qazeq/YMPQgG3Uq7qoe
Pj8nIdzrOHlF+5UmkLFXZO54prxZpb838YAI0X7L/c5nlMS3p9u3mrbW6djQSSM6qfA0YOM46Oqn
BIIxhquiZ8M5srfVmIji8eu+6kgp6/w5UIDfMWkfromJ0BDjt2BdAVe7O7N7drgy7VmOJoXcO63b
QMws+mp7l1KtIX+ut73OficVl0eWyRRvmC6xsWEiQkVDWi5gzoiVJnk2kBTxGL4gaMPsU8PRyWHL
cUGrs62m7vjC8+FCfhpUoIBv/TmCC091fzD7t2nYaRVxjQsKQEcFiCPugVFf1fPa/VfZ42a6AuTx
StiLDMi2MQXDsLMw1d5PAzwFymegTYASF5LhWmwCHrnuIU8+Le1h6Bb4nrifIK8i/yzz2zg8DfZu
bFdNs4dp38MZrOGAKYfBPLvAoATE1WeTxwJNbvSlqQCAObBTfZmyB+9q9XMnZNK+d4I7EJMuWyfU
NC2gSUhSUH4lxpYxdUIfxRzINKEk4ivNYKPDxwpmI7YD6SYidDAJlnoKJ3MbkV6i3TcjcNFyylaI
DloFCg7OgVCmjMcMcnj90MV3YfQyQh2pYwCHqbuprGOjQAo6Z9AeMPTLGVA+yKwXYB6lOZXjTpq1
U/QMBBRtmfoJMXcqpuK3oX/y1EtTvtfGKdQ/lBCvdIj2xS6m+1rylkF0p6DXq7rF1K19c10KHtsY
t/iDl2Hb8piUMCaRaYJZdxseSDzDmIBjWYx97Vg/DxT0FaYs7Qp1BvJ4f9bIC7G7YFthY+Gopw6b
HDajEXTm6BU4Im9ssrq5P8NNg2ZiKZN9G29YZwQ7AhExggSEQbyr7z1SHtRDGMIdJaZErIV+jpQn
l+0fq1lJN9xooHr1wEPTr0bCNOovMyqWFfMSe1wz50hRHfaYA6117zzki1Ylc2cV9wpmPQcRfk7w
4bpiOYwsg1lRzKj/0BIVyYbd13bfPSaT0aOTLAlqscstsfXLhrM4xEUAH0botpDBiN4Iw7cStxuE
+315CNuVadMt7hGj2ulpqFNUWpKqt8yCZUF3LqiTx8cmvfY6B7Gw6JqkNRSzfqqtiAhy0Nf8ILoH
GwV7Xb0rxsIZJE8TskuF54Xd3dk6TJroWJosLQe9J8KovYY5QIzjMtpHpNVYT/HQeXDhOyj15gYf
TdoHk1yHDoIkUhBsXeTUMb1VlIgMxv3AhKRFKxx2jw2XP1noOOf4VnWPUUwQKlBgjUXfJFYdDtrl
qhu2mHH50TIWp9al8qG+0FCWoALs8BALIGMiarEO2PemYmXg/NB1e8U4F+17amEY+tjXW2VM6M6f
GRhGqGM4n5IjRNjGOFjwa8SJGAIGJD17J87jachSoybZEeRijteq2DsgzBVf1qofdsZ0KIbbUbkq
MtX7PXGW4Pdk0E/q2oze4OoIFWMTZNx4uN664ypnf8wQGRgIuN1LWT+MuzB77gEtwKhV0HcWlN18
4QlpY6xZLThA4W+AGCU4yY9PvCnIB0a4oUrr2H85+TNy0hYELHj3XBb6NsEgw4TptSxsXgkfDQrL
6Eh+pmDaEfW3Yrgfyse8v2Q8MXWBs9H4rghcGNHfJ+E1LRY41gruWbD1mrWiA82Iq2OfLGBFeOS0
DNBniJctaGTnenCa2jcL4xZNO5N40IhdPu1cY2tm9QyerFrPZ5CHiJJRId9LyBeDecu5xbiG1ZBB
uSDopYEkcSww6vWB6woaPNu89OrDlF2J25NVTm+sFQ4naSsYIcthfl0xFuUjMX7P/PMYP9riXT6y
YLHRk9RRE/84K+lXGBaBtVvVqbJ2mn5P8Nck9wg0MiJfhuFLC9Uq5YRv6f6TAFw0fJFVKKoDml88
zvwWxsWXR5uNy4V27PyndPxM7Gjeh4Asg0Po3q3FQ5wvBgy1khQT8LvCwqLYqR7G8USya0qAR/zO
HcBPmyCHnjnNQGOFKg5WCJ6hMDftVYLRNn/Fgw1dn3EtPg2FQ5jupifWmII09t9dqHhUo9DdWa40
RNyUSscfRnjAng986YS6UT0z5Uj5TK3F3NmSkRJvtXePM29as9ttYvexxGkLFxn9o8ouBWMKAZ1W
PdM3FphAMlnPNyzwwnzi6pNwRwo6z2k53OIj3SA89F9SIsA8XJSZYp9dH+U7KoF7A7U55rdyihJd
6/6Tr7Ht74SzC9NH1V0BilJtOuEp1e/4qhzlAEAa+Bh7HDIXV+sDckxlmZf3JViv1+9a5RZUbwR9
cqpF1nlLpT5h8dvSW+VHtmKCscGBIQtXtRy3IHaWC8dHFsgeYHywDdJh+8SkhvPawjS1vGn1Ytel
bxOQJJIkfz312CvsQ+uiAae0DBh6zHnQxAlOMFzTjkGMpcCzYm9TPwcMoYHB1Ndg0sBgaMEnwqNV
aR77bjetpmjLWyfDo6y++IB4UEivE0Z6JUb7G928qwhL7j61ce8pl0Lcju6+LvZ2d88QAVPUeLwL
9U8rbngC76v6FNUnXb0U2V3Sz2NwqgxK45xnxB/IiPjSvIudnnuOu2ClTGtM5qviKY872i7GWj7m
vYhIGmaAxqOTn0bnrgDxj9J7HQwSHq/5HuD9NKGhBpbHZ/+1mzbxBGlpTfeDbidXH6LyKDN5LZLm
JnA1qirYzLgsa7CXO/xG1614tODx8i2znSbpVh3udO1IwI8fPZretHKLYqnHEWG6tz3UdQMELaJS
4D34nQBHsb4EfdQ5isJtbr0lqZh5vXPU64HOcKthjm1srPLVwMLeNZWNaEHmxX3J7LtALMfpR+cF
14WoXnYSprz9V6ecMO4yg9sRmgky30VZPRR9Mlcah8F3uwFmtbsPzPsgX8XdsgUbbzD/WsUYLilV
A4XpYyg+CgNfiGVj7BIUdOOIFOvLhAiQ+Z+w8hUP6f1rV7y0DTgwHx1I9pbC3WKqBVMuXrnBs4o/
nw46TDG5mLJlFe0bHLccHm1sRoVNY33v05WOMwYUAz7J5kbVaC5i0FjvHk9NIz4iA6irfSLeTYuo
FHiMyX4qNr19LIGiVf05xj4E7z0cO41FYr1nNVMs0EXIUC4et5Tz8cuQXDSBizpaN5MqfyT7jrGJ
FgHJQqPXTkH/0utrd6AXeozfcgeSVsOuE2AWVV+tlqJFeZsQHZtwSoQ0BOp35BJDZnIqyDvLkEu2
Ks75CuLPtcZ3NUI8tGcDKgpYf3Au2WTq6eiX9zkmSYpFS6S8pvErTDMalQLEAsoeKIxL8gCzOQR2
sBLKaKEyP1LLhK1r25Pq1a8bYzm226J/KyV208DFa0+YHBpuB8i85+zzAK4T6rfWePOAwSZwm1nT
M4CnjQriy4gmw9s56bpq16SrcChyqHJ+BRkEDQOGh84y1J6skUIxPrU4znBuMVr21aMUKWZQRZjV
8pDpQOxEoi+lQTfnptxffTj7kmefWpuAZAoKCGNLj3zq7YtURahrvMLwuWEeyifzh3t72BblU05h
onSQfIZ3Sa2J6iVhiqD/HA0evPYeEN+GIN4FUuj7pEibDOUaeV8COCuHf3TIu+cJkZQCmtqyHXnD
g6lfhHjIVdAMvjsNRIYNkOTREqIcIyXzSFaxtAnweFvhNpBzICFLlyRCAZLnWiEXbhOlT+n0xLD6
OKVr3ypoRV8a856aCtZ0zdk7TUuT3T7AvQL4J3AJCn2bqtvQ3rKYJNlc81Fx2xy7pJ45Cpnj0E8r
8sVZtEYjjTRKILev3n+tQqBbCPopuLK7dAkAINPpEc5aND4Pw5bGzTFvlf6+Hz+q8s0NPz16kNIm
u0BsswJ5x0POz8kP6VwMnlXuHMRVeYrZBFSsmnDnN0dVewMGk5gY0dM32iaXP/eMuWv6xJzFkNye
lEqD9kOvGWDSoQAWMRNhYhU9//jl3//6H/9+Hf6f/5nf5cno51n91//g39e8GLn4oPnDP/96xkgg
T7//5u+/8/u/+OshvFZ5nX81f/pbq8/8+JZ+1n/8JXk1f39l3v23q5u/NW+/+8cia8JmvG8/q/H0
WbdJ830VfA75m//TH/7y+f0q57H4/MuPa95mjXw1P8yzH7/9aPPxlx+abXx/UX/7nuTr//ZD+QH+
8uPwljRv//D7n291w5+av1rCdgzXNIWqI1Izf/zSf/72E80xTMvVHc3VNcMRP37J8qoJ/vLDsH9V
Hd1QXaHrrqoarvbjlzpvv39k/eqotm65mmXpwmC68+M/P/fv7t9/3c9fspZgeswAal7YsH78Uvzt
PssPxuurLvEVtgmgICyVASI/v76dwszn17V/U3s/pWGlYAhyCsmyI6saQghQt90vrKk8mpCFB+ca
OfqmiCH2BE9JcNWlATzS58JdqGjx1BbSRog1DIKcnuKzVMtZpV6SPN5NTrDJ8Tk1t4PHrBG3YWgJ
95OOB3L7VvQ7aANZ+ybSL7XZeneZcmeN0LS3ydmHt+4RRsCVMXfHZCIlxkQ9Rent5N2OOeCfBBCW
kaEjq4U+vkMQYo8E+dLiOzYjxMcBHQ6cJknRQz3oDksb5s/YKVQPBumQqA/wU7BD1MCwjHSgROAn
I4KlTfw13POcs9C4K2jmB1gfTgnpNorn/YBqk68nUKhhIDOPtLBjhzIqrrdZSuimwkeQSh5/XVkG
5pjpMlRgxqXPTvw+K1XIvHzPNoyqHN0p/j30mYocVM2qEZ11gZ/FdyfLZCOae7pGeFU0dwizC9Gd
q/2Dk0Rzi+sevB53Yfx88mCTJpDAOem7MF5pmIul+Or6ZbAw6LxqD3ob4i+TNsebNhnmlB2ihwKi
dxtAAsU2LfahOXZEQ4fXttz7bIpts2J8bEP903BR6ZEJGrijKzQVWPGN0D4hGRouF+ETR8TkQV6n
Yl2w5YXce99HT1Y8K0pMKegzMfBxHtvxosNoP/rha65CY3sT8FpMjN1CrHIMoTNovlTFMNeVm77B
Jk+/WLiL5dqFa8oMlCW5weT4Iq8ytIhyUkosyKTV+1UxiayiI/LyYVlqOBHwdxMcBqwmYXxrq3SA
Gxy9sqoq0CfsguYh9GRKM+RL+Oa4dxVAsDlgBtFg+MCNKumHO8bAbKKYU1u2iuGCjz7i2pU1EC5t
OZTYUnlPYQkyLMTLYqZElNuhyd2jK5nwwwRB4bISbkvdIjCKUQjaOOaQZTm40F9coNQIIFr08yJd
mzmUhOo1ry91c9UwBJPWZRUFT8Xy6n0DMSfJPbyNqg5ztAA3mYo7VQ6nJTjhj6Xk6lzpXoaG+Xak
LIvaudHVF8iHmjwSJhYPKxcmKyon0O6aVeuDpsJGbDhRfftSRPpMdYmM4k60SJMyolXV4orNY8mU
W/qGxQ7awUuMlZQgZrBiDSSpciMIJcM6jqZg1RnDvKT8dQpjxgRh3nR8SI78EeqZTlkQhzBhLORX
2jDPy2Euv7OetSL/HTLpy4xrwcXa04jbr7ovaYcHUskSDO11Rr8jIqpy4Oc9wx+5VsSdTUfcKvQB
aGtJ4vFDqpBDEF1/2sR/2yx/3hwFW/M/7o2Wquu6IVRTFXLv/GlvNISju0GDNhQToTqv5tOtW9BW
JwbqEJacR8qcdUlloBBWG4QN75pE51FT8Cykv0YjNA3LkTveqdqmH1cRcd5sJsWywyK3pdUsGnLA
gM6tmoEq/DgH9zMqrZEU1UoufzIXoVK5GanE41U+ZMPw/QzU+b3K/Anwy2VMPlIGm8yN0+Ca8AA5
6sUEq9NxDuTOl6jn9PbijTX+hEiz1asZvaRLj3dD7F/icdpX16q8rwdK1+jqoQTJ+a7DESs+qnz0
EXVwSqGrWMPqz79d7Z+ePD99u/bvv91WjGkMuisDQB5jZoAxAhADFi7PqIhwO6VabMovw0RYcBwV
jh4TukS1t8hQ+/Mr4cj8x/tsGrrtWMLUTQ7c319J1imK09cx9xkhEyYT2t5gtY84maLOkTL1ZVkC
qm7hDpKk5TGSr+9qzMiA1CILciIcwZUNy7Rd1epOyeYJo87iPs6hedxU5bWwdqWyAStWQsZpqxjQ
XLXXhQrY3N7++UeRp/UfTnNX1VXWq/w0ji4/6c8rNjIcVXUQX6TmsnLf2yaZtyoMCkH8TTX78/dy
/+l7GbYwdL41zf3D/au0xA0C6dTUm3jHUZHOE1rRdmWBwL3X/s2/eDdDvt7vPptGIaTa1EqqbVqa
Lp/Wnz5b76iDonuwMuV+M0X6Rng8Vuj64oLRM9Y1uYZ19HDVlfIZorrLmdErLszWS99D8Pb9RQ5t
k6bxqHUoJmMp5Qp2utYe5C4PqRBINr4QgDwblOLdRxeUrt0weIyMaJXxkPdh82Hhc+0FZ5IYNxM0
d63W8SAlpjhlUMtVJEl0Vzs9VMFybWZXMVhzY1xWDpsFmUcQWNW3cvIXZQuhFuI6/TKHqywjFAE0
FIG+E7xV7/g/jtcDI4tFP0K3gGnMPH6gIjDpYQRZrrLfqFp/Ce5ndCcPU5taeUlNjfAxhax16pzy
Gk1EWiVrtlAEXqxUb5inAitOChmYx/LkDblseTzogrOs46N40jJVuZGf1u/Peowy9aKCX+ZoNWKT
dojzhC1PVg0qf6PIh6OCFG4Be7PRV161xd86msfwj6LAxvDtqYN6ZIOuND1jwGClc/iZoOQNk2ZT
+SC596ku7xqUuYwOoggbAdEtCg4Jn7oHC7sK4cYIjbvFRquLpX3gpxnfKQUQChC63lDCwDTW4lf5
ueSBkuZPExJ9UZKsc1M6VJAYcrVYKQ3ai2MTPME1l5x5I3MyWbB1JQYQt+2Ih1cgFibU5cbZxj4F
cM6LRbD0LWUmbhRC1eUx2ULuLwkQMML0ySorXO76Qw6FEfBXNcJNUDtQORRUIijm8KfNfAacr0YH
IS2XRDeNoiRY5D7FIoQmYkFJ1jSR8Q5k89ZkJud9gklEh9gf4rNA6t6uJjymhQ9VG0SbQ9PUeXVm
kY4drnLUHSnhqvPQPnyfywtHutHFb3UA6kEB69kXDVJskX+2fAqPatNGHVjna3lcGz28YsqjIo6R
IFV43SpzeSJZ6RVMSZ2Sy8RIUcMfcMQb2AMSKe5LwipbCiEdqqYZ+ec4MygVd50TzSOf7KuCiGhN
JxCeBaFcRrDtrD512rAv4mDeWd2h8akNkMl29bV33nWqa40hV23thbMfHXztKGudd6NvCdxlPIch
Du+Aes1i4edc3NBt3XSZ11idCcbBVLOMDXKfZByfo0zwx/VW7gNdj+gbKyLF1Fdt1KxtAnQMhC2U
IlQ3Lhwe+VSGNa6cOP0WHHmgiayAmyJfKwZHM3Ji9GEchwU6pzbQaQj0TeDe4Vw5k/uFKImPRxBP
zoE8rVpLw5oW2rO7rvpynabVzGj87/q2YrmMsqoezmnzLpsIURrfPUZV9guhX2NoHvIqsghko8NC
WlnEkb8w0vu2vsoiqjc3jDId3sakCg/cYI5D7U0ggkWgwK+fXmNk0rIotm2cFDCEaFKGSGd7wB+c
pJyguGb1UxEXa71HOwv5D75L5KKza7SNjRFMHVEN8Hk6WPOIrmt30WmIJdFoB1o8r3E9r2pvXVoP
DpSnsL2k5XEZAQvKn8rOog5g6ifIeCFNwFpKbLyLuF8D+Nl3Y8FqkK2DyynqstBMmwLWoZirFaZo
mIxSWdrKTR5+4MWx0J5dxmcNpoYDtpVs0uJdfudGUdJkXauMfZ86Eytw9PgU2XG1lh1VqyW3QtDP
ITNRcfoxS4spPbK0eNWCXpc+092WjkVrmQbVt3HlE4UpF8Gr177mIb5KEqriqa9eMWeYdVWOfiZd
c1txzLi0EXEYX2HGlB64ybITUoHGecE1qJDXE29ugdA1LN+gmlCBrwtKerI+tVkEl1z+Z2AKpeAr
NBgHhntJHmyTqZ0ZQzgrAcYLZmLoPBae3lP2WDMd5obWoHJFoOOr61q7L4kbC8Dgzm67S4J3c8JQ
bOV5r4i2QhQ6/rmhIpb3us/Clf2QMLJrza//vNgcQaHbnDTy+wCRSwTNoVCWTi7ZBpwl+qpMyNTu
cWYYxpVZwppFMQGSXxn4jcBsKy2cueShq0JF+lLjva9hyIngqywPXQKzD5e6auEzzdLFE4nllRaB
toKI1fYhC947vtrw0WnP7Kw+fJ1Wj5cAEyuMrcPPwMKcPN6p/rk3MWWpdwr7plcw6IWbbJyH6E1h
e+YE8Hh8aFabfaxhBkGqd2VNeLXvs+RcYpHQEI9BgMnaQ5isbXGZbfJbEDM+hSyC5C2b2gsjyhzI
UCRzE/lpFxKU6cAgn40qXwXZQv2bayUYdOH6qC8tXAxiTANjHxYCMHKkaFt0M66oNhp28jqwsOKX
pIHifzbpWINQ9WkqUq122ZT2LIRC5DLGqdpgIfGOUkHTYPEJSuysyHCLgc41t4MqxooKFSQKPEhs
fxqmkS4WJlryWlD4N2ir6mDbB+sc1DrCzryFSMOBIHDy0aSbIXekmMfak+8BopPXWMkFpDDYxB1V
oENkk8zS3aDUbDCMNSH9+agbcPL0pidLP2c6vF8+P8+B2b0I/XFEppYg/kNZb0NuCdHXmx0untEs
7oiowMDDRo3i6gRjk9yNSR7AMfmTFva3o055gOtrXC8m17w3MsinA7gMm2TK8CB9qjBiGeCI6ba/
8BROBxKTS+g9PX5uApujgLrRRAsswMRtykmBOylUNPnGFa1oGVizIK03KWmRBtRrvAzb4asFA1HB
fmGHBBQvTGpCn/2wjr8kCStfG8ZZgYnStmixlXNfwWXWvwxIvRngrSHdEkYc73TUTdaXXCg6e5Pm
fQ39mSn2LIX2MKI7FPVKJc03t78mg0w5vpKCfa4aGH3w3234G2tSK2BNfdkqRuU1lXf4mqHsM10T
V5J+po2IkbTXbMRuzmdNVFiCURylkJgjoAZT49dIssTtaK4yHKxC4G7mVMMUEpHe3Vj4FGUeYlLM
OCvmXbpeLHCw/P79BLhG4TuKYJzC57cFZqkMgP0xnTeMxeKCZRcw9U9aHgDiXSKkpDEJoB0XGmNM
jAF/yG6nsDsEvUXb9ToyU4JqRgIcrwyvIiEQT5od4SpUye2daGaTlnBg+J7Su8tfc2GlhQ4ke6Z1
atYtUU0SGsFjplKEmQyqK/9k1gQN2dnrOLHRw3asCIMtv0arhzALNAZ4EKU4XJs6W4CcOep7XLaT
BJIQ3b7hDEtqlAEzGqWOFwm42mQo66zuFz3sU4Wc3zTGqA4msYbiM4gunT8uw2g5xSiZKp9oWPU1
7MmbtvpFNEbQz4A8LfhO1GM1eSmIVh2Os84HcQLfC81LnUY4dlGJAhvWUBpU6rwmv/eZOXqmtuoL
5JIiWMrCM645ioeBXGZOtzhcppzmBjSERJlwK6bOgFzba2+VxSPfUo6rBdE9hjyyb3oHU9/+jKEk
y4FxsNXjFycxyKHZQkNhkAECQpUW4nqREZZKtnmJg3Ic4W6qzftyZ7Cmx/4ayfN0QwYBxvIfNUoJ
gUus2+MiC+5T2yoz2ss0oTBJA4isiHHj6eZjEtfaR3gKSiiLLFIB1g1xkG6dMLeojr1BtFtTStXi
xcAWtg2QWGTh6bu7+7/Bwr8YLOgSFWEC898MFh6A4dEBVp8/Dxe+/+a34YJq/qq6unAc27V1h+74
78MF1fhVzghU27Vo+YXDBOG34YL2K2A/v+zamsM8wlFppH8bLmi/auxRGj/i/9vAXtr/Zrhg2n8A
0BxH0LHz5q4jbNsyNf33LXsah1YZVkqGh9p09Azru65y6wDbTqQiuYgx5K7ccmlXBbaTCWDWwPzL
YfZa47IxUGuRGbvm5JwNdUYqLxxRN9nXvtVweKOJR9zgeH228nE9s/Pki5h5XoLSL+jKuTJ4sLQG
4lEFPX1nM9kV5noi7agIIUcyCZPlGWqVxOLQtthkU04A3ipkx6fVq6tpqfUxERYx+4vYpNVDTAMX
F+mrM9CWCipzUrrLm0Cx1m7qbOCXCccGq6IQLNB3p75kBMH5cTCGRrHTC4jBYUGUNFl6FkYBjXmq
HP3e8PSbLLPWBGcsddHO5aXKiylLe5l4CgEVzQEN16x2LEqxFHI1lRrcPk5xDw+HMcUCbTBXXWbe
W1bxbCf5Q+ZO6Bt83HaAOZo+u5OvpbQWp1jC0N9el+qbI9JFptFruNq973UHe3wHE8YTLllkg/Qq
OlrIxDOiAcONb5wapZk7Kbhcc2J0bWHqPeioqnB7yAOCfcyTgVthEqxLbWKk753V2MhWJSgRJ5OJ
ySEdkDUgiXUdznEG+fLukkXd+NEqh72b4hkYwVicqtaBI0VRm+nNcwjJNSyzfRAhmxmxNK3b91x9
j/mmFC3Z45AzD4yT6qYzaVXLVcorVwvUEQxuFSohUzHXFsbXXZPdwQCS/5O8NfIPx85c+aq50moS
JLkYhcGyU9ubpvQ/7Mi6d70ahxrWLCl5JWqEWElnVtkcpAZTiRivShXWBEbjgBI0Cu2krExHKVVp
323dXI99h5cGlaB6StqTZK6z9uSNGAdyhfhjNWcdCGWWnd3QWhkqJTGOEVEcIBKiqjLlgSGWgoRf
k+XQAw4JcxUKayNXjDwRA1gXlIoNPQU7AcSDECoj1nMO/3Y3dvUh377KrJWiZzOtSzClk7kL8CtY
7z6u+pnKe0DFJ/6ERPaFLjBSLmQ3evLbbJbG1jof0rtGs49Z1B3KNns1wSNqD9LMIPCRDnZj2YDK
79yIaHXWhKxu8541IYZL6cQLuT7GNDnASAZBXLYNhjZNuKgqooYcf4c8aZ0GMg8Hhs5I0IiqkCKd
IoawbNhfMl4LcoMBfZaNaxlSaMFthbDKZ83EsYlxrMLTTn5K14NPFeNSyl2TdzRsvEWpG6teyeCB
SJt3rJX1DrtpZ1m0SFm5D647QAhHoz4sOjaNzhFYzdjLXEv3bqAshgKzXTi8BnA+dWnLw9Hqcv04
G89Ba0bV1GYI0dT2YOOqp5nKNXVZ72FhoZ5UFjz7JdheZvO1sHb4Zz6ls7g9GSM6G4Z0XohjHPT6
uNsg79hXlbOJzBJGCmNCZ0J4GNoCq+PRhoMSj5CbpXo/BsZPI0Hfirx6SK19VNNRmx+11wVLNmRi
DdO9n+bjKs1R0bcUC4mb2tuMv3Er3yaGLrBh/KCuhrs4T+0ApaRWLbXAwwKgRl2Qt8FS0/Nj1DsD
lSsjF3dE1t35KAA7im4tQ6ZZFLe6g7Ddaay1Xvbv3WRsCi2x8dXgdz0tZDzsh+cwi+8CMw5WqlvB
2u7HQ627pywFX3CcEod/LKwx1tAJWEXHwm44s0Yk8o0HcEZByYgNg4pOmHcZe9MNyAEeEyk+YGpo
zQshFmmB6aIY6HxLKlhiycTr93U21rb01JTPiRFighmlltpEpnTZl50RNpoo+iHR+nBN0XjwVe/F
cFKE60HNxJSxR2RZHDdtu3VsuF/uZMNXa7KVroQuMtTgpexwO1XycFn23lffTaj9DR0lD/bgXVIb
N6ndvye1ajDlyTDJJ0w0kmGE7sgOrLTTVZsae5FN/tPYcab50Jp7K9MRrxOUZli82+AuixK39cDE
pjtDQEbWW5xcKbU3KUngU+Y9FwmAdjpgKi7mIgWoU3deGW0U5P8/lRz/ZAz2fUr/BLz/7RTXHUsz
bRVql/6HU1wJLZgmZp+vPEWQQsuWyw4iSNgV7CZTpt9LO3bRAZl35NzhCcbI619cgvXPKgnDMl1D
B/hXmaD/vpIwUrvDHj7OV5pLhrZbbAsPx5+2+P/Mncly40jWpZ8IZZiHrUQSnClRc2zcQhkRGByA
Y56e/v/AbKuIjKrO7N609UYmiRQFgoAP957zHX8Tx8wjy3zM/JWJr7L8tsyjY+Nt5hTJ31SbJ2ml
X23HeE1z81ErEZprMU2B7LEcqEY6rLbhxHV3VaC+m6Hm0stwDOvSsKdfBmhuWy+tHrycIhVAtnz2
zkkHOoJ/kpo4OPLnXl+yQcnGuVumlmVQjGZt3zMRzKSOLUP5cqJsNpoGJFG9LNjP+s+O/Zmzx9Hf
WuAIMaPtyHVv2+6u8DATRTuvL74MjEpuwwWOh8ZmoCtNdzO3kIQNsqV6woEH9omjfZ8khBlCn1t+
9mR00P2vS30/ZQxMx2tNfdEtEDWhKE8mjw3C5zDjBe5IEWD6W6iAKEjc1L0fjOtSM1qmA4/ewPIa
tutQaMqOA13GciAbxZc/tBJzyrJUIAujtvbRCKS0Gc4VV202rx3ZHSMNWmDtLu2v4FwETEI5FQmZ
/SC/aYa23U72NgXSrMaQWWNnGPp0akGedI5Drd+m9DV5z0PLpeWnP5KIoIvEBL+B5c6e59dlIVXh
il1msxF0kZbkVJ8EKpHirmZ10GVrwfi9nCmH9Z9n73vssp5bfDZ5fmyb4kM589q2P9WMSNl3wIL6
/3DF/taIu90zruHqrmtww3Lh/vV67ce4yXJnUuEg2PYXgXmnehTmiZutOZxYSz7/4Q75bzeIpzOH
OrZvOEh5/voP9Sbpu2j2Vegq79wlzSGmW+JhSh80+UW3gVrN4F7R30ZMG8vkV0gtnJjOWCU//v2x
OL91Bm9v3tN936KdGpi2/1tnMGgiu/ATV4UjpsrbcoOV6CTLh6GFp0jbqkqYEn1WCe5eS56yWNvP
8qgTOWvj60lNhwnNB3P52EArUsgP1Lel7OTQG6DAcbsq4z+Q14TuQL2EVrYY9mXmwaDyd6NBuplW
733rrTVszFqkPrdLO8K3ThFtKW47Dfaey6KqYW4wcXj0cb62uMybpQ4/3NducFf0cIGK6MA1Yo3V
Uxnsl8VzRBZvz1tYVtt/f8qs/3bKAgRdbNk8ljIGerNfm5sFRMS415UKl2UdkKVDCttjoIxlLxro
8o3Lesg+Zyuiw4EoKOwi1LkYhEdWkYK7sf7kRveCfD264racG1N7u4zLXaSxQGWVZ9qbkYTglFYh
MbsQAid8FPF8HnBKl5FNj4y9jeadTayQmm+HU9uv/uFN/rebImBj41qOEViW/Vt3eggiXWJugWtu
fy47jpFoMbfvYBIsmx2GtwGQDwaOlK1ZV+TrOMih03/6kk1K/HnnB8VDSsTQIK56nR0zVtCSkOdl
m3P7CMvr8pEtO6iMAqRP7tcEwr/3NtD0TcgCo+/slkfjkWms/KeP0PxNz3C76gMX0V7ANGV4xvLu
f+lPW6WWFAMkhXBMs89GsZCxd76jr5O6qyDjujtliz3rWYzan8v4x7XVOd8taVzsnH1BypBOYNhS
+jbpe/VWdqy4QJdBm741F6Z3KKt88/cfyW1Y+H1u5wNxmFtdD2nA8qZ+PeissrBGNRw04/6yxRu1
fuW7gAtze7sMW1PRA+fuEe9grKvuSohL1uKDCbyz5TGIkk1vo2ywydVO37uEG7BzT/6lHj+TFyHQ
a3GyZ3ZaKRASo7l2EuYcd/+ylx9kfBJ1/KqYNSfkVH3AaFTQleKmdtmAztY29thC81Sdwq9MvE3L
RRoZ/E45+Omb9+Vu/PszYi4rif84IwgrdaIjGWZuj/9yRjJ3FtLKMxUuZ2HZDizLcpNPAUkCJoJP
rQWYQi4HGzI6JjWS75TW17IjXd6irj6G9GUZrXy8G3bv3nfs2f7hEJfB4D8P0fVty/JZlvm/3UdO
iXh8MjjEcnRv2xFmhXvO+LItXPagJWdx2QNNY3ZME6Jrl3Uae07LOYBQrPgIb+UAh2GQGZssv2WT
NHpsD4lP//tjvV31fz1WW6cE5Lme4Vi6o/+2cJs5c72YF6ZEfJhb66oa9Pl8ol7NRovJfoimrakP
dKRCw9fWFuJrS3RYq2CuYx6jebEkaP3DQf3nZMlB8ekirOXYkK/89aofIEdpU+1w1bPm4o1D+qFc
42nrivJBFOXrZb/N1boMnPgV1APd0YOGa+Hvj8P+z2vtr8fx26hfmdGYVwYTpZxRL+Ro/3wnhF65
1vwrn+dA91GlfywryMJlDcfHuFyIvuZum0fZA55A1i9pLyzXW0d9uZ6/KHnMEV0WIAnGE9fy3ms+
xwE2zgQp/XO5l3y6gVXZhBWtpanxzqLO18stuLzZnku6Z8HQOd3r7b3+P6vwLv/o/zNVeMAk/r+v
3Ybd1/Z7/jX7+mvtdvmTP0u3mu//Czl4wLSh+3bAzoqL9E9huBaY/zJN1/E8z/EpniL3/lm89f7l
sz4wEfYF3k0a/rN4a/3LQ0TuB47j28aikfq/Kd6anv7XYYaiSeCx2XM9Ds62TUaav94lcshlb82F
pCU8gjYoKXVWeru14uEKgSsXGJJ1KszbXFPEUEM9avxsp6XFy1CyaBOVc06j7uK69ZlGmBbAUQ6I
nsvOowCZQHS6JvNPO/OffI2KWtUlH/1FRP5bYVBPE7QXc9m+pkVxTiV0LUV7EBJXCzEApEmsk4EX
t8Jfe6ASyEgn/mbwgTYehHzNIvN7lhunyRSbuLPhKpI6rUbyFnqkm3G1NBMVC8m4GKHT2i9RpLZZ
tITqJfg8ahuAvNU7YVaoZ3dyHmbjKe2ohMquoaxmGOh22vlbUY54OF9st/hDDS4KDDGs9LA1aaFQ
Qb0npf7qlwhTVZsyyOVQ4aPmUCGqj0U5hKWJKTgy1eeUQEiHPSpGEjZ8e7o6JTL0WWfnaqMbsL2K
ODXLIZzFUmsjmqAEWZBjxu5753Y7UbbWanKMbeXb37Si8eBHzYtn0blOeFM9o/pIVP8mUpygVTBd
u0nfdY11Dop4yYpJxd4geGxOhE/FXP+hO84hSoACtoP+jO6ybWdEVwmek87/1lkUpwFtjWk87PxW
ndAhUzt3R1prr8bgb3NdGsfC5QRUKbIC4Uct6UvIRMrZqh4qJwPH7G/jxvZ+GESXZjQp3W6UKNcy
tTVa+palK41VVwH48PUP1SHychtkT52pBpLw/IoqCr7vtkTKaARDu9P8IL6n1Ujd6uhOFq7zdGSY
Jl01scBojveuFBLpVhC8xCxzV0pARczN6TRmi5Oyqd7b595nl9oYwXtmxzPshv5tZGOtNfMqTQAT
EFOkbZx1VA/4ZwWqtrSlrhqboajGcjPk5TXRyzMtU3opSNG+kX4TUI0dBwTrcRFS5YuPurnkftWb
IU2C7VBtmpl4ydlLvxiZB2O6H46BF+9iAT21DhzimRHfBqP11Dn03u0ccUhq1OexAG0YP8yoixsF
X7651IO1b0DJqprI4oGqhTUDA/bxXY15TJhN65B4Ub06AquG0vD2tZGZkDw7g9ywV4XwuDr1ZTVj
BcBM2rCp46vo8DxXwthbgKljO6nXlZF+6As3rxLyVCv5gOr7/OS4ybFz6kXI57NSgsjW2+NWtEax
t0tt0wmdYEPSJduDqNuPKE/oYCBR0dNBR3W8lQVVzNbQLom/VNXbFvP9wH6+dDYypZltWAvsLIoz
Uq6vSZsWgKiJKIq6JIE+V3+ImDB5XC0nLa6M0JzaCkDQ/JaX7Srm4l0FKMItE9kXi8V7pZfXnPXQ
vVvTnrbqJn2sjYi9UGYnqDqdQ53GuFuFEx1cs882gwZrJQULvUkGdMCjliNxKbmvfLNjI1l4IygP
FncOvRXPH8XxJNv+K9i3pyYbscdjOvbyP7JyDl2nR3TlgW4drW89NjsudfjLEpyAb0XFIUjQkXTB
13kCR1VIFtJGP4BTTv1xbdZjH0bYWcpYAJdqp+riW2ALTWQpYsQV29Ret03zPvS76eJG0atwqWeb
3GwrNy3FKhDGsNGDbl3hEYym+Oo4GvlFnbarhWXvawmKOqmAf0x5dFSB1VM0UbQh7GmXpCg2s6xF
jhnI7xP+H8ahhOzhKF4VLSO9L8H511OMtqPprqkjx9WYxf5Kah11FeIAcwQc/iwY5AbkJEWn7xPe
Yqf8+RRZ8altsM87sdGfY6QvhmsPj2WiJnYbVb/rmI+2cipRsQqkraytIWcbp84W40dfAxoso0h7
KGkwhVMJfsjwo6cuDeZTllPboxp11arEeU1gEOqRVn5vh3GTmBpXRWBjXO2qH7Uj5KEOhE9pGWoo
+BehgumgCIkP6Elqo9mccEUhomRcv/da1zoMPqmqFRk2RjDd5dpsE45snEeXhZYuh2WDB0/acbLi
jXmSshQQVCpgWUa6qFix33fXVBCWNjs4Xt/tNkRj1EfO85a7s14VaKKObo7knPJ2co0svQ8V1BUn
deptr9fTxtTZfpQWAqLIaIO3Zsyem2QMvo+DtwpM9WUa/PIq49rE5CHto9Y4HqwPm8FAM1+FA1Ey
p7ZSzzLbl0QOJuWPmJI340J6P48kRI3ofFd6ah56bnUtiwvaH8F6IiqyS6bHuYe1ZLoMrUmGFK2A
kZPD8Mjph9K2XQ/sISodwIykNUW92jTTJWypKlZJbDF3IVhEFYlwtsL8aDgkQwRPEZQqpzap3HXW
azf584rEXIBfWv6oLVmMPaEeeVrVlNajmmHN40LAYVNK58nwzOYwzg6dnBT/o1WY1gEtd7RoMcZj
haHKEbQ9Ulf6r5Jxc93m+lvlQm82vGj6QkVFtQYAYKED+dFH9GaT363MILJeTH8qtmPFMrnsTJpd
VnDFvfrUIsc7z9nw1fIbi46pSM7ExILci7LhPkN0f5dX/vSU+dGrUeQPPff5yaksoHGS6oQNEToK
6rCJmda1WaMqoQ3JJoZnnJjREcNHe0rb+jR5U7oNplSHHkvrpgkWvIYovFWqeYDnahRPfeIPBHWg
fItF2KvY2lWKAHYrraDicIVo7vhR9wPLtW5mXCwvs21FZzMYjK3rNF9j6eUHP3GI1jUSfaPQjcRV
JJ+tQJN3UdM356w1id6r635HzP2SeEJwvadIrdM66w8tKZcwP7xyc1w8uOCuUSf9mF3jzavnbpf4
9YacS1AbZBnU0+ShzjWT93rBy/VG0d7ZFmyJQMTpo9kCj3XGefyKHop1ZI9HFsd/dDSYVRjnnWut
yfakZ4Pz0CWvbTMNG3cgh6goa3mMGyYcRI7JgRv0mXun2UU5aPUorXBmt0iVI4rM/mx8C7J0F0np
7xE9Tp5RhlV6cHomWM410abAhYZJE4C743Nh61+TMj7XHeoAOcrnjC1qYyBc1YMUAbKHeE7gVa/g
p2T2vPeSnrE8b0mAApiVuIdAGiCIYq4TgNsxle26fNGd+lJaJllPWUELx1sXgbMh1I01SXNfFqyp
Ro57GJ1TWWkknFWfithwzwVGnhEo20kMR7MUGAjmgKWRfxld85LQS09T+gcGd41mltZan4FD9DqK
+NKhfV5hnW7NPF579VMnmmeqcVs5O6u0N7b5hG6AeGw2F3BBaNWMXp3gLOauaOC8zUp9ZMUi6jPg
I6et/px06jvtKfhCVlWHXd8+ymrqjuaAOJ0Y6te5duGaivw4tkUbJvGzHxGec/sSKCNCudl2AP4n
hM+//PL2baxs2Bu/f/vnX9Uzx2gSlP3Lk/585PfnK5HwX8CTd5TXvt0e/fNXZQ7g75c//+W3t2fV
U+rtDAZdNVXNvlq+pEGMgPzf383F/OvvfnsKHUfIxrc/+fl3t+fcXmGmrgEq+N8v9tvL/h89PBiq
2sgm9e5ZnOf7vkmIgpsV4227fHv7+ecjt9/FUHbnSOxqw8dV0mhVsf/5jNt3t991GUhapCMBzQsw
NgE9lsCh2PDvl1Vmnywx6PwbNyeg6o4hWa1Y4iBSswVOdCzM3yqUO2vpW8W+7SO1950uQvBhfokG
Yhr7af5fh9gtR3F7KRG4b32FAUebuPnUYOQI+scc6gXfaYngOxFR7FMADQwkGfvbF7sIgJ/19dvt
X+W1EEtihIUQkn+qqZ6TshyDlkULhLbFxDvW5T5uimXt4C2MfidIyn1UQfu6fXd73JxtHr/98vaz
hzBw28GM+vmUP1/i9vMvr/PzcdXM465JM8QGbs/s1JHK1SVxtU/rYW/OURFO7kIdlssJaH0D9HpG
3xp/DpLbYflI60jj8WI5zbefb9/VGtohNDzYTZfn3L7YFWAMi1F+ld8+DoyjBkptiII5woYt7fPb
Obh9SZaz8fPH22nCqWxm7XjX1Ug+b5/W7cvtsZ8/3v7ITkr15wda4laFu7H8fHvk9sTUQIwAPUi4
IBuiWCDFpBBJVW8T1ODsaKZFE+6bdLCegrY5ujI/DZW42MbXJDC2xdyjJeUjIsHK9ODIN9OWveRW
F2xlJMk1gbWIj0gDPjGBn2OwRbEyrkZHcFihHnTHPEDv9Mj5kIBrPA0ENukNpa2+po86qPU6mbaB
Tm6WD+exbretU6O0UiF9l7CGQwsKppIbVDEbuTh9dR3WXLXyzB9R8aOZEW7a+DUcE6g5724Y4Bz5
YR9lywcZTnG3qaSx8VjPoV1eZ8HFRCQPAyqF4llP9zmsxBRk+BiioMd6E3fRw1Ro721dfdiB89iP
70KPNglbXpkVyLwAPqkmpMCwKnA3u3Z+UEF52LppexjT5qHtWAhadSh1e+fl0MkNdjDF2xDZe48o
8AF53CyaPSWkrbL9o9uMW7c1tyI1/hjz6bkT9seQEJ1ef7W6cScJ6DNMeWZCu3T5zI5gJIDA5v72
dmlp31kFQT+efeymdmuQ+1Pjqp7LEdmO3A/jsiU49z1TiYabSl51Yoa0huKoB0tq9l/6XD36tDLK
GFAQ+0e8Tv0T6+CTzOfL8gZgM7ZyrdxsO+sBUGlvp/Lhu8yMJ9eySInSL0WiP5jo6moSIVISIdK4
vcJsOBSWRapqtNOb6JCBdNXhFZV+dyqR6rvtcC8846HzoV/HuxGxqk4fPEscPqZ1SzEGREvub1Nz
3vinsbf2ENyPmdYi9oHfglNLVHC7umElrHbvteUrJmaoX+na1R0cd8mScuVPI+3F9JCk5tZGatZi
wargRguzPEt93ht+tp81EH8j/90GXvXmtzJUrAIK8ok05y0upk2qmWvbFyctdzatjnm/sZ6k2+yU
gmFJbxEmGHlI1mmyXjSYAolvHtpIf6jkfOnSFLs9Le/WXONr3xRfY0CV6eTADHYQnIUiAPM18sFA
4WPZGBC5NdNvgpt1dPziVNNOKmA4uF1ykr5zUN4zftqLwAPmEotoScoNTfLeZcRWIG1cCN/tlO06
2zxI29yjUT1WvoW+6KPQrBX3IFlNdgXP25339UAtQEOzQ2KP02w9O7oqpIGye7XHT3OydknTHr0k
CmOyouKSwaehyk6YmCVo+zUPehExZiZ/qMQ692QwSx8RnnghOXKnDz63AUvNcTo4S3Wvb/eDRYXC
PuiDd00BDEq3381p9GU0+7PDK1A+2PPKH+SFXtlR31mEIQiqgCxe7mVMQi0gX2mnZy/3SSqIHnuy
GcvM35b1rrdxto3O2jGIvavbV730D3rlXefS3qfA5Upl71uvftT8+KmLOqBbBWutbUlVxSUggu5j
yAjFprR7iCd5lsXw1Yt/zK1xSCuyzonvIc+UU7vVuPjcGaBy139UuD1NHClGtdjvTF5Bf01sIl7N
casn+gnpLKZVinqGuma6eKkgIKnUeQvy4iMF/WrOCLbV9Kb3BKz0lO/BHJct1DNvPEiAdJlOhW6k
5Ijjwm9B2yvoayQniz/isX/18xbOl7k1ShHKhHBrgzgjGEC+OrbDdOo9gJets2uohdj1sYjYYw1y
U2TWTjrzPigZ3VP7GX7IAwj/NJ2Po+AU68VLyeZAUoEJnPlB4xQrkytJMx48qIwCjGxREoDO/ZZZ
8TbLgxNB949dUqxlR+6sBTWhkudmdC/ofq4sXx+E4b/CAnu2lwZqVGzV3G4jDROLJk691J4d0m5x
yJyqRSNixrh9KHq02k7mwbq0dMjfHpHXhTxN4t69ejp+mjbeK218qOKewqixi4sILIp/dgtzO6OM
6+IGOjkFSWcbs+TXQTZU80jaR0+sLOkUIiEzWW4zWjZDAJTSSU7DkB4m24UDWbxYcUpVHIWyZwIu
xoNjkgV+tarXZKgQ47PRs0iB0rONbUZQtrOtPqttYQXHbPzQ6n475I+VmPelSfBAPzM/6eDTucQt
+Tol8SXDgtBkSKCiNZckUckdo0yzdvt0lRntZkZQY3AVgEna6ekMYuCDSI7nZPbWE0FwFNJhQRVX
lfQ7S5FxjejM0Zpd+5RmCJELVAWQx5TS7vOoIGRa5e1haJ7ybjjojnetYhvJ4xCqoN1KNRGGqmOk
gDmRsS/v8yPoho2Uyd4eijUipHcEZN/sSL5jsNyLptjp43jIPVBcBsZSL7/OiXoB7HqUPlZyH1It
Mckm8dfPuhMms7gLhkf/06tfBnmpxMYnyw44TXmcI2tttF+qAOcWwVbcRmcb9ZZrmZciuDrY4BvD
uKjOvcpAPVZN9pyM0Q55KlsSc2WkZwvSmVXCaY1Zxi8V1z5+KX31pkpxb+SE2scmvIF578CAwgB1
8hlPpmnpzoMftBUyz8Jbe3qOyhTayUwC/MyIQIRQ7CiuZGK9E5JIBAqk8os/F5eoSvB3JWEhKSFq
5DyOO8FqQoROq4D3OesW9Ze7rqJThmbAdrurAXpWWCwx7R5ib3Jx7GttDvczeqZS4YGB5GaP5nrA
EBVDHiD5d8d+bOvqdBYc8lqoXMaM+ihpdfGQoZed5D5BE6P68moBvYny7MH2n4La/54GF7t1Llqj
721dbvyaHJTy3izHtcjekSzf6TGQ4BxOaExUXj4eKExP+cQADA/che+zyDbNXdFNp7K299Wi1hbV
V3bNGfQfkrmcRL/zw0o09121jOHTemJGE/D4XKiZcVEgJmaKr7Sv7CbXifcoM4BifrPryoI6ONaa
cZsZWSggpguWbgJ5qkJaWmUBihJwZjbLr2jXxQx2nSLLr9wGAEKK4tOPilVqkG5I9dw1MeVb8qRD
PDVz/Hy+2KhsfiATylu1pfPoAnHw6NEoR+yKggMVbJwjhUgsFF7z4MTyMCqaD9P4R5fiGtLUbkZb
KOs94K5QdtNz4s5HlxAMrBcs5Nx7K9UPsSb3tR1QCCDdLkLmOWNWNuc1FTDKzGcx20e7fSva8uhZ
EeORZC9BzjuoIpuN0USVG0vSTjE11sQRMAl5wOCLiip2LRDQOnRxSJlqLzihNoatNlo8belirIUu
wkTI0HQX9xvDt3wac9CGmtjpUXHKKhbfcb2i4PTS2XXoCHLNh/ICwFOp+GVW7WW0y/dRj5984VHv
hAtcKohEOKW7L43Zr3p7WLdseCrmxXrYaGLaO/G87v1kremslBk5DMNACWO81Ol0r8M99eaSfyy2
6t0wu50toq1pe+Tc/qCat7L0/DiRXGql0zVuy80cjeTxgqVU0V7H48hQKgvJ9DmETU5LsA4jSaeh
bzYQrDCkYQMPaHeP9MxcmIM4tynhrLnK8DaX1NTmdU4k5+SXG+BsGbX8XFb3BcZpxxoRTkJf8IdN
J5Emt9iL82QlARZbhsNSPl/3gJIpabwoJqNxJkapDzUk1S7i4BF+v5VC1PYkVxJ5cGNyMMlj4qF+
II6lbTa9rm90nCR6Ez+N47CpB+aopgi9gSBnshpsw33QXrKUPYpvECytU7aG3oz71rFY45MhOy/F
XoEp18Lesm8VEYZ9H86Wvi6QhQ1jtep448U8bQaM3Kb6kLgErZHseP/gNJDmNX0ti3ItnCCkF9bH
zprxmKwaH3EYPRSJp5ADjLNybwxqFxFcMC+eDbGxMliDlnFM7Bmodh9mCDT8Tu0ywF05QYMwZZqL
IFSeTljYtGFJEqrt1Vsc6k+xEb8rtdh6wRD7LBtY3KqSUXyRryDuqiYQij1rdbBMo9ECgsS1O2Jv
JerI8zaVueSskDmIMV2k2rHL2eDUvAmi0jSajB3KlanKyBk+TXW7s1kvGozPwp4vnp6GvawJNPGO
MHCIz31Gkf0pxPwqu2Cv1/UbsUjdsj3SraeMBXzXUtcOur3Qp8sQjPcjNmdcjxdlp5cocR9c/G9F
pUEK4wZKUwiGeF/HcpU3iOaZ/tDsfNHQYbtoLAJib7BpO4QBjmmoBURdj9ykGDkt4LoFCYESC7nw
CXCop23q6ycN7WHdAyUn81HgF7cZAQugwamFexMmN2uUY20DfFc4FpKTQ+pCZpBOYxi0Bdy1qvqw
CZpw8eslSOXNOiztdls2cm8QhjIG5ooQslUSRWGURaFvkq4BCZkiCrgSBFh5cl8wNFvx9GxDNEaW
u+mybNPpzqYAA54PXwS+cwlSQZKkRtfAdK3zwPBbaKeO9Jg0+wLWbjcwYc2dvWnN6T7BLFC7VGVM
a2tnSAEKtUlLKqg1cAY+vLzVVgpet9MPmxLkQsAre0t5h/ziBPC7pT1Epbmz44AJlUiVTt84GMoM
VvpiEFiel+JPBm/zvgRZd69aiwIUDSm1T4o81de3b29f4uWXhVv4sIzxY45KKtqwec7zbw8hRVja
DwK/JmYitLqJDtnJxkQBMjUxw2nwwlv547dqyM/f/bcqStLHX5uOA9F8k5U3zXool41OU05+gXcs
dw7opp+llYq6PI5zBkqnp5RkTOWOJc0YNo296bXOC/+ssNlNQ1nmVroJuviUKkJubi9y+3L7fe+w
eXe9okbFrq1bpxxpKwG+n3Lu67rx2Wzkw3uEpphwv3I+DX3qvkQj+D2t6t9jFfi7QZHDWmd9/mg5
7WuuyEmjj2gerVJv3tLywLJNHBEmwrbQkuqgRKzfI9Sv35Nc48KMCm9/+zGmeSRj13itujE/NfEC
0e2D+j1OA9KGqyzb3Z7WRshBRxHapQLXEnfdptYvbKyNyzy0H4HNhk3LDLlroFSFOWuoDVnD1bs3
u+GERi9mN3jxxJC8aFa08kpn3iJ8U+vMqLxdAxc4KNlbYLG2rrLJWK+4yaqNBrHrfR3PtCGSY5n2
u4lKwJNeFNlDFpWfSDrp3yBZ31k5ORlWbuNBFmfHUXJDtRHgHlWKLIHlVPEOH40qf5KDY60x5rem
a8AjGrVna2q/Y31pTrGhzBW2sbA2hPjIPJ+Y2zrFiuDrW5VhnBtzwlkrsBqRYLvaGuWqNcWxs23W
qQIuI++bgc+hwBkblEblH3J67QmkiAJ6VUdjkaSQ6EHu7RHVedIAmN9hVaFSULDfWSql971aC4Pm
6cX30SKsW8Ohwb2ZhqNT4BhkjwNJcgXEcV2iKlAaUw/JOwlBOrh/wAWaT7MLYcPT94He0r/kfffO
TlfzgywLSmUTEcynHkVGVqeHuYI2vMhyUoSiHcHOudq0qA8Kh64fVrNluCqrap+lj5lQNI6BymTD
rstAaCEZdQMY2tAg3KzbGZpNg26+J9ttrdfbpjSBKjQ4qVmuGMB/2a4VBVpwJCdzDEjf2g9NDOzd
v0s8fz3r9aanp0KxllLgtM37JvS+u+zG6a2c1fAquL+dtgHWSiIsKVdeDtWQ5q2SwcZNJqKHolW6
2ImgeI0yxnjSrFT0xW7HrVVhXbObeisN2DsFneAcIAoj5H3xBctSWyNY+GJZZLnunY9cfJAU4Rog
c5P9xKyq71xgMN10iAyqgAlGIBPnavlimIfSOokAthTa82mNonNMGJ3ijZ1TZCOPKt3oz+m0SqFR
uQ8cC6ehkS9j8G7Wz0yIFQuWgSIa5KOpe2oLRnbjPQXHnoIs8yMwyy5y2omouukbHVaUrvHKtL/y
nfHCWprIqkxD2vtiOnvcRXd19OZwX+0TBYZkbg6TDurWhPeiPNRBeNhNklvb+zmAoZQDlBjb3Vja
n6M/7alb/2BDBRqBDCTTCl6QDFv+0bFBGJeXYUzXjdG+s0aivkKJsVrCbQvAlS+tcSmZY9oATG/9
MCELamFl2PmXUo532dYZFLC4d2g/UKHgAEKrahNr42kmu0AbwjMsgLY2tm06bHFoYbN5qj3+i6JU
q2X2Cr3jozRmOqzWyc3fI7PgztYebO+LzlpF9WC4GnYGZMcCKe3YhVoQGYrEe/Ynk2yNmgCzEYNY
9TjBXJljb9unSMziqVsrqrK+jd6bHsmUs4CziAVXz7ZC/gpm39FJF5v1x8gctnpzUHYQzlLfzVz+
XSV3QR68pTWEwHY8JCN+UzVtYXT57cqNQAyPpKUuSE52xuRY4qPAScOSD4tNvE3QyNBDz2d213B8
5qe++yzNcDbDtn7tGUyjx+XWJpEqs7AyYBPt0QHoz6g9IiO4K8+edhb2eDfn5wxuqrxL/iBvdXgq
MbENa7vcOsYOnjgpW8QJdNlL4n/46Ucvv6fcH41urssiDy3HuRQ+9wwJX8n/cHdmu3ErWZT9lfsD
vOAcJNCoh5wzlalZtqUXQvLAeR6DX98rZBfKSrusvg10A92oa5dt2cpMMhjDOXuvzYlDZpRmRj/d
D+y/pTHcS/boCYjurH8ANHOIWx5cPdgoZsRAQE3nkfwSoiCfT73pHbEUVuwwBoDlbRxvValBs51P
OXSJFCR4kbqXQ9WvnUfExEYzM4chTNKWlumeQrMj/9Db66K88uP6+TDa+oMhmifUmPRH28tKzJdW
qh9LW7+gWlOwWgx9c9c0GXQsbcvx4zRZxaqe2NuRldSkDqM5uezRMgzoEej7r6rY2Im42vTebUZu
Rc5E3g7XNp34QTxUAFFSWC+924UrJscvgWz8W88a24MQuE5n09GfwTi6LVRvW+slhzxzXGUNts4c
xP9l7s42OwGRffbFMffi+MWvvJFFg78wYoXIp9K+0PBwrpiGKbZmJ8yK5mdDY+tCXq1Bq7gJL4Iy
IV8BkRkQWh82Dn/DrZHjNL5d3ZUTz4pX6RGYqUxc5D1iLGGGZHkO+CsxKhDB5IOWHtpA3NeeqV9a
vrxzx/gyMy331m8wD2Ai8GjPV/Vj2QV7mfjNPcXyDGelzrwzWPVjmvUYpsGWHufWDB8EKKFBiuox
6uo7z3X7rci8z0Wchbdh52g3FG7ddV7sSxnpjGgtu2uSIrvD1qRPUX37+icOhqH1ZHj6+vVr2eB6
R0yR1zorSgCh+yDF4J8KM+NYoH7FQc0/tS5BGlJznulAvfRsyzssa0mlZn31M+AV56KVIt4mHkBx
DREYySjpePDUT6+/CrX00nJqf9drxQjXxhm+NTKkO5m41sF9BbhWPqIzq/xaFRThpE7UTGmZR4yH
5vH1V7JEbg7ovdw4Tely9ncQBXYNUFV80Ycp9k+MCyoL9iAPbHKZyuZuyElTbNnlZvlEZ4BmQTvJ
WwFGdJ/S+F8O+djcF0E4sNBoW7Z2zf3rH7EB3A/J1FwlZNAmVXs/WejdwziS+9ffmprhb/LJF8zf
fLUijvD/rvD7Z933v/5fYoYbCLr/uzx80cRd3EZ/7Ysv8XPx19Xnr/x8/7Xhj8tG/qwZN9Q3+i4a
F+bfNAk9NNmmYfiG/R/ehzD+BvoJbsNBG+6B98Bq8IP3oTlQPbA5+HxNx+bjKY7tD+CHJv62bZt/
5hnAT03gC/9EM2689TN4JgY2zne+qYTrOorxMwtUmgVyzEBhryBj2PpySFW2zaM1U/Ip0LTijNaj
F0tDSZl9+uni/cakfGag+/Wlzz0xva65pZm0ZB51pJM2W05ZALNRl8j0ZAT1MYTLNuGdDlNrM4E+
kPWTBz3Ij9BmNc4qCvN9OxWctlzUvpXC6V36dr3z2CHMpc3xel4izePUWzFj+BupGRc4vPc+rJzA
pIQcU0k0N3MUbyzbxmcDrCEzTx3dgSi+/vOHNd66BX98WDUSHAw1gvv9VpnfizZAnFm0K09HUIYs
2dRVSFkKIOuTsF4ccgJHTLdBxK4VREprnxp6O5rgY/UH8sxiuvR20xNHUR/feWu/HQI4ffA2CAej
35n3c8gxvloF22PW7kVpSZhkEUEEXybek6QXKwYXL5m2cNNHD0v8/8arY6kRAPcdHb7NmQs2jxPD
suO6XTl6uEDOnKD0yhRkS94g0F5Ydr/QoIW7oAIyijjvvLoyRPzH6/T9trC1NLHTmraNEfftbclj
KgpV33A0gCNcxcOmqaDxteIesQK0kALGPsUzN1q3dNsKrdkje6SnBjuKyoaNFufP78f9zftB0Uof
yVXxAgCC3r6fMcug/4QME93BNydbjYrfFUwBd+F0HqVDEz0jYMLa1rf2gDwkcmrC0QKL2lXirQSw
g1nG1+Psfo1rtpxiAsLtp8Cj+y+ZPRD3W1ERSAp9NzlssPoqW+bKU4sU70HQ511GcsKXVu+LxHyG
uEgA9rQnoxT+HGBqPEnUlbZ1T9+glubXkS7gItTktyygvy+bI54oc+kisAEwjOmiHM11JMUHUXWP
0cyJoxgYP6HoLx1mHTarGN86WmetDfGaMwFCJQwHvveSyYYexAxVbhigzs7kVMWaqVCu88WfL/iZ
2e11AOC+AaukHk0u/dnwo2BQBWYiSUsNnwPMu2P3ojUnancRYtzqwYnu6xg0ZP05vDfFZ6N9sL2b
+E4r3zO4vRrYzkYiRltf6eOwhLvn4KW2TkpvMHRGYhFxMoes6Pv6Z+a1g45QGlNwAVRC9tumD/WF
XgWf9T4HlddBrvhIsOSXqTGetWy6i9GuCy2Gv7Pv3PjzNPpXRQYkoxgBWDdoT0ZghJZ7HVpXo6ET
0xde9G5+a83uLhs4TjTedWZ19yHm0sofaaAOABVjmqpeYzxq1vhUduOt7ZmHd24EK+T5kwgQS9hU
KIGlOOezUGl00sAgjgkEE83o+rumlZd2CL7MCrfMHxsDHvvQx8C8PdLrrwog3kY4w8Rp33HYmm9d
VN/HhMCNZXm27rnAud8+hOacWODhqYDGCjSpsnPD/mVwrStSii4N0XHs6HqCItrHqeuv9cHbakTB
zrncz6FNzHvJPIUFcUkffwnwnopQTXKcFd22kQkdtHxn0jgz739/v9iSBSZmLGa2OJvAo0y4xMww
dDq3+RjqEXbswWevb6913Bka3t3O8u7sXLwMuneXUpPB/3Xn1RDaG443S19wePfgafgWZ2YaO8BR
EHukLdkf6AdAATLcZUE3vp1v4tl9cD1Woy6UJ7+t1iYNl6GwLtg6bUsz3HZMFR6hCE5dXQPTebHb
YTM31aWbe0+ZyZzVau2T7lkL+hIPmh0/ZtInPMkgwDRb6zpyrKIOr6c2I3g7mlbYZHJwEWIdwRIF
mUw4ARXjxSiiew1qTlm8w2NnsP0yEunyGQDSfd2Ag2aqpfwnO3EVVUPjNkPHIZKepp3B9B+d1UR7
dwqZQumUI+2wCBmT8Y1bfPAdTNYy73s+kFEuTrUPT3XsjW3vkmtXN9e9lT4YFp8vib/oGaYeyY4j
zaAg+1Z9KAe5Em38FPnVZ70jgkkY2oU05VNSjtvYy5BP9wuX4FWjaS5nx31kd/Rl6tBl0T6qQutj
ZGKJ2gob9G9+qIV14VgVnWZeIsUTrk/kWIGeMap7rZpRJoftCVn9cmI/10H4WXhqlRMiu2hncTUq
lApP/CnwqM7O40VuVNepnT4gWPhoedmXKtav8ttk0G8pjXwojMtUoHk26OUS++pcBVh2wBfclhQX
ApaNSGa3RjuCH7mGcLWkCfbVjuAMWXX4EPrOYyfTtY/CWfjTVZv4l2kQPtZ7kJDXVG2PYaKt1I+q
sJ8HPi3urhO84Zu+cN955J3f3HPMkzw/lmkR/HO+DNjh3KIoIkmNouc2n2FJ+FFIRE+aE8Oso08Y
7qR/5032FzQXnJTlx0SrxWpulZSx/BYm1D5rsJ8iov1btrT+hH+MwgYJIC1tkolxSdP8pTKPNrx+
HK2SjFXQAXXwoE3VPWqgDzoZHETZOj3BIwam9CT3XxD8HmMOf64mbtMRqq1NR2TdOtbBlqCZkbKz
KFT6ZRBlV+Yw7aqO0oRZ5xZQ9eaGgbeQnQaYwfkIqrd9Z/NkqXnwzZLF+YOBi1dMWMKwzuMEgj4w
9LqEJkZG0acBV92qavdsdMdFbdfKPOMuMjt5GjAzriK1x6q/2HV48Iu9gz7SxGrZGcEJMc0VuSo+
fKdwKiCky09eRqgi2WZbhKcXIkrYBIvPFPm/2SPPnhdnV5kvrv/pAvT6aRxOVMJgGn0lI/702NNk
mDjqEZcpnRZBrLNMkMl0fsykk2yMeEPYvZMcXgFaFjGBMb5UfVxrgPn//EZ+OSnwPsA9er7AYOw6
5+9Dd6eqDFy9w1noU3+hjzCxQaMgB2gcl8cy0cUigC7051c11CJxfjOxL3NS5WBpcxh8O+sVSTx2
tmfTm+0qFLvD5cinG7wnm+Lz6MFMq4N9DVvB1ebN2DyylAM8re5dQ/+Sa5+KwnsHmXAWNsKqxnUA
HsWuHDg+J+qzNwRjvDZKX3QrPznqiOoAZJuQZiPMJiPxu158MEJ3nWHFCpCQi46MUrW2asesrd5Z
YX/dJRIIBiHE53+ewAJuvr04id6M3tBxT+pwpMdjrwG6Cy3fOsYA+L0+jEhu4gIxuZMtJ6hStube
NbR06iq885E85MU9gQbvTFrub24ZM5aLoMhgvRTntwyPCcIh6QNPaWu0/q7qxYoGABSEX0XGsTx8
OhFNWt8qwXR630i2WTkjrMxRAFt0Aw+Cj712CdP2Le/bALs21/V6oYfoLA3CGrRhyJaxEX0BjERh
3H3AZoVt1MjgcZGs0hHqCdE7pA9Bzx1IC8T51Hlxpf41nIlc8sx6aRfBKj/NWqUgBhfu3OwCdEWq
D2FP3lfHNh8CMc9EH0gL1BGQEvAOUV61y8ZwToZdgRIcnG+OWSILpWBtUR4sesgeXujzlT2ahXHR
RpLsyRoYolN60Hv3OKLe4T785vHwDArQTA88nag61Pb159kht9iVdFgovRjNUpXvez1e6QK2yQIW
oGlNO+711rJOce5tM0+gIxhXWmrfjLUK4Lb37zyu6iD45nGl4O3bzL5kwQnTc88Oik7cFUJWeJ5Z
q5Zcpg0ZKhj7kJnhCpvWOpNrDFs4PxbJLqMB0iJ0J2o0T57a7pMBfzj88s47+mUD//qOOEgZMKoU
gODsCkWZnFzK+atJPEQBseoLf9ja8QGtkFeeIsW9CHFwrpsbPTwWxe07L//rM6osmToYLapZhuGc
h80YWZEx+LFX6ZwUPdxwE9nqBqfsBSbEpR3qyPtT91M66ddokx+CGnlbTzLHPN3mw3QTt4pQR94A
OWtMRocrs5bbDGllrIdbqcePtEB3LOLbMUb+bctNBWY/iOeVZwybaCBIoO1pJtLeS0dYHvOqb/0j
Ym0gOCbS2GjZDM1Vl4mHOu/3faHdyCHcah2S0SL7lvUNmhUt3tXdFTu2pHK/qMwDehBbmUiEktMW
YfCnWjceYjaPhQWPm+rwjBrAQKFKBx6zHg0nco6i/oMDT1TMKBz1k+KG1/U9ltP7ehRfuq56rnrw
+wTn6PVVExiLFl34QGu8LMqV7aGKBfJIrwTAK5vY4GZM07uaOX+h1+PFFE9klbX651jTP2o9CIix
PkRkJ81BLBZ17a3NkpTXqrOjZecSQmsaH8YQkHqOkbPD4UzrstIRiLDldSFGRRoCAcjoVzO+PKPt
b0t0Ew4GQzxFSmiaX9sEApih8+5i90udRQ0Wy/YZrAbLnXu2x3eblO2UQafCsaCVNrqmupTE0ox4
YUxFTK/6UxjWQNjZ367pxZJyjvHQm/ZVE6ExcYZypXduRzUDkCWHFk4y0UqrDXo4/d1UDhyRtRW8
ow9GzaWqaErcBwjsVD3pytMEfWFnJwQMsB5YaXvfy2A1zcZHD/PpMulNxS2+9oruGjQ7MSwe2Qe9
iSbTjy+Tgt+A1SSLurgsfbxdNRBK/LERfPvMP9Q2mW6at/foGMAl8+/agTtlBQ0oQTTShpw+UWxd
Nc14YRmcpDJqvWRxHB3TOuW9ikxPVwrwb+nxbrTlIqadjTIY9au5hamahu5FV1rkKxr5ZQ3j1+/8
L15bsCnppkvZDC8iI3J1ODX0T/FZ0CnvyAdywDz7QfoUm+1eG3aK+F5n6TEt5FIrwZUKasBSS7eN
JuloNDT74P3GDnhhFi1a6h6RSSTZtEiNDUv72sPKZSMSjZSlLKTjeIeN8pQNd5rPITJ0D3463Zqp
WNV+tgtdrE00iteShUKQKgXdalcP9Gpdl/awfy16uACRwfEIrz5OliRaCIvfuZH95Hj+Lg0x81JE
+cC8t+5LiKLGtB0GPnKvP1yix9lVmngcEhWjXJANFEv6V0SdTLp2dPvq6Fj0VDG6IwGcC9qXJTZO
bW121S5GthwnwEwnycv54mviNaeg8O8bMRDDHq8Tr/8Uxfan19nyH6F9/r+LfKWX8dOa8Uvk68Pd
Xx9iDMbFX/s2ey6+tD93bF7/7Q/Mj0v+KygeFSBIzqrv2axkPzA/rkPKq2MLhiOSdM9QRLkfPRvD
+5vlmB2ibcPdMR3V7vjRsjHE3y5cRUisvi3YQ7jmP2nZvF1nIQU51KSoEKu+kMW7OevYIEozx7BA
UuqT+WTGcitxzf10Ya6/byPexCi+2Vz8+hJnmwv01vg3Rl5iwjXgldGGVJGYETtQB4qj8Z0a7Nut
zL9fjdO3zqXxzXN8W4dxKux0PVg10kX6jW4zP6qkH/KnwjK518r+n22evr8ix33D5nRC1ewc9ek7
ZVPrM1OuNwwXDkiV7KKkP5sa+qoO5LYmBDu2hotShls7Qn2fS0R4NugAa6cutmTL1ZCvRv/q7s8X
/neXwhAudSedojRHjrd7KCOxYcTBfVuVkXZbWdkuGsM14I6LUN3rxnsIs+m9na06u/xnJ/njYvz0
mmf7No7fkl7kGHC9BziUqFKyZ8GSy1amKuatSjqaChRg5L5o8LOdyX+nAfW7Af3zh1Zr9U9ba7y2
rtPUfOiKTKNEjw7Qp3d/vq6vMM7zD+lSy+PREZ5Fc+XtayRCDiV0I+54UF7PevFUwFnVeK00ufQx
3Li5fRrc/qIFOuB35XVoLGdR/LMj7fdLLXTHUK1WlyL32aPb2A7gg7SBLjI8deO8Sie5mhEAET0D
X8c/ksC718IF2oRD4vgMANIT5Ic69x6itnunzmm9bfv9eDMA9Sg0GKYuhBoXP112nzp6aA15sLLG
C1JqltlEeCLlo7SEh+WSx8vJqhIhtSjvoahmMpbY6GBwgL96UBXjrp5WKP0vPRNYTgS23AjWRd0v
Q4e7yDOrJ9mxr7qLFLuzHIhv15YDaAQniVHsyNU7N/h3g4hHmbIBxWee7LMbXDdV4dpRGaw6UMTM
3pjtE/Rw4do2+2WuVItRuUpRqc1Bv/Zt8KI8XdJ/RNn6TrFAbR3Ph5qns73krGjZ7nkpMec8S9Qz
x15BICDZ0zF9C7/JrysVEpjkK8uEI/LO+D7rHn2/mZ4KIOd0ypnGPxtZVugZUJsSHmIkhvhGHI9n
eYwPdUFncB43+QwDJeLgB/46cQ7JgNsnDDd6qpHhB3K6jNa+1I6mxOSLpDGG+Kse/hnmmcYZZxLh
jZuOeDKuyhncBjYiy72zpNzqctp6SbjRymznV/VVFWJqJRZ4ZFibtQMhlCivGc+nfi+d6J0HioLF
7y62oqDaQtCoOX+u58gDNdsJf+UG6c6w8xXc3znLd571ZE7DRZZ3+2G+dluSTgMXXyAVPQjbIdTW
QvabeOr3AzlWkviALn3u23Dt58khIU0QVPwjhg8KmAGb147M0KuagT1p9hL4y8Ym6Hyu/aPg8Bck
ZAI2+Y4cTESYEFDptM1zciubdKdAkDN+CZGS3wQeSYFlsY7u8AWuJ4vaSRuSVOpQz2CPzAXX44TW
e7+UUFL5GiggwkoUE0JPwEKO66l2dk3nLLALlZ62i/zx0oq0S3dBNlZZXw3heKl7GMofw/smqugj
aAjK9b3ekckOX9sGzT9J7NRYj9PEPLlWf6GSukg2g2iGsYGnAYPhJkMFMJFZrt6aOyXLfgxxTPI8
S3L7iiOL+CGBRcmc3bnZYy078ozmbcLefrS0TdtOW0WMlVGCF8U8aBilMbLCbbmm/r5TV75ju1ta
oJbCcWNSJJiaEA8JadLWsKk7+6DxrVR0lm82qwHulGGevJD+nxttvY5ICVToJR2iMQ/vZVM+s4Ct
J1ibuoaIsmqmS3Pkg9neh9yIb0XaXYkWV+xlWNr3cDQ3uSugH0aHtqI1lUQ3DdLxEP+6aKMl4Hxc
DtG6J5/O87S9y3zlTumuFpzHMoIAkZ+GmCFws6W6hZnVx9/z4Fj4xlzvQ6JWSIf3Lf21y/5JLlyY
A2ReECzfwK5ijlTzJZFjKjdNLULqjtfZFVvJlYVnrn6STnCfRWiQCbSJqTGoIRKl0WFSuRaEsGmo
QIyM+XieduRKUGlwYp5g/V6PeRSZiGkr5exlerh640UWa4ATNPg7IJSGeUuj48rnu4koQJVNqp5P
sBxNQZjTuSiu1YsJR25VIHvmdhuAbush5Eop4zgpi55nL8kU2ce+GsZH10E0rM37aDgZTQ9/qOc0
R7p5QpyOj5He9I9JQd+Zvv4g6EQxJ2uxjnMegtu49DLSZflEdeLswpQYuT66zdpx0RT5TtfCrWq7
9d9yWGgQ0W+iZG3CaQjAV8pc2yTesEkHNBl36k+cgfvNLZnafm/hffKoA9FjfmizaD11zbQYNISS
Y7ZRIWsRW9kEZqMpsMwrgV5PlqAY1xDn9i05gArPXTA4VY6b1jFAhxmh9tJ1eKs5Vef59V9ZZLka
pJqSXbmauYkq0U0lCApMRKwLGF5JKrD4/GCMqMgFtnqhDCdPtPYYY5SQVpbMVmGdr4qRvVY4kADH
cmnRnuUHUXUb25XbohwWFCuWIJnWo54s8d9tSmpZGrmC6kcPDEKN2YgPFruUn1i6M/xL2tDtR4x+
Rp3u9HBY0kjbwEnc2uG0GSIMIK0fIitmbOnbSRdATb5xGjqkcl6NJGWPJP+qwYyGAPiCgkvnJJ2b
GxLmQfFCrlL+5pD81QigNBsD4oFc896DdUEF6OAY4zrk7qo9RBoSjdnEjy17BpvQzZgepx1ATUDO
nOe7ceRFUrk1+c4asVGN8/jnrcHvlgiUBWSf6zSq/PNN19zUbuZ1pr+yvOZKeN1SVdMAu72zBJ91
w74vwRRjbWFwkIH4eraNTQI7q2oyvFZ17hzyJNpGfMLGRaedlddqbkPrttSx+8cy3w0UwI0Gl3ZA
sYVRUZLUxNYz4PGbW1rLU7AewNHpTvAR49lTaNwr2wdISgx7hAV1HwWg6IBIoIQt5J+v15lU7d8f
xPXZKXscyayzQ0hnJVFBtpO/CuPkMRivnBr5k+Msjcm/Zx9xSm3CVB007KZ1mPh/jWyssHg0kOfO
lkluEA8+KHvP6C44v72zu1JKyl+2V7ToiFRjE00d/mzbajrZmFmZix90ZLbQun1LPqhdzC9TNyOi
zVcz/ESLlAThYSQe6+dYkORJjFhBvs+fr9RvR9ZPb+XsQmGb1/KWxpHyoV6SLkw8X1k9J6jH/vw6
Z4KU1ztCEclWUlH6rGx13m7Vh6xG/tRZiLvG7LHScfIDvi4bm14Kzh8v5VpzQCOVUghJ3TlZ5rPK
Qx0uZHNlY8lRy4YfNHsyNTd0FVFNXGHk2SAcJ429f+c4f9a4+/FuCX1xkZ0QbX8ejOCGslGVeOBn
mEMAA4L0IZlSY4F54M4tpB1BXgCTz/AfsnwlesbKnN6oSVEld/752qlLc7YbFzpeX8GqqzvWa9fg
p1MOXFArqifdX+XG04QTqdT7C3WKwRWzzor3Kgu/Ob/DhrZoPxDTp3pyb28UKSuC0J/aX5nJPu+t
tZuYq4SYtMqUWwskidY9/fnjodL83QdkWgFKzdzmiLNBmLnNBG+Wl6xsdiQsij2PqtcALErXgsD7
JLNPI7VPUWtr9VdUUSOew00PWzKsHNTq6U4NGaJeljleCecgrXEtbYbHbO4cmbGvIUuGhmdC2KYV
dXtqtqwYZFbE06aCRNHnw7rGFTvW5XK2lhP/PJ+GNVuubROGJ8/Nj4OLYeZF1dOrXLvDjrVO6vbK
IKB28FA4pNbJi5xD16A0C51D2saHlvQZu0lucgJwxUBgVakTA51ipe8vVCys10W3zD96Vh8bsBc0
QdN67TG8uon9fELNvrJ2HWujyjm1vH5NdMFa1S/Ugq6eCbUD7/mzou0v1AxXZRwVivCkUdrGSmr0
3ZUtGaGcAeRsHwx93nqc5NST1/ssw0jQ8BostCpaorBc+sSiqT0v6x5BEmrPDI7jGMJC1krOxV1y
CKP028CzalHGsfvpVnuhsngFkWg7cAFhVmzh6G7cikMDHSaDzrLaPxu0DwN9g2d8XQygR9nER7p2
S5+A5jNiqzE8aKCTOmEebNC9brBzquRCLTcSokNgPsV1cAsoeR1CgNUuWj9dZTqXu/SPLUwlehJH
Kwn32XRCcbXK5mHTQRI0+hBfS7zMKAlVVMR08q7iFhtQAm4VeD2rmNopBnAJ1R46Gp619E6l/4ac
UWqOS6IM123nH6Ww8RUShkx5X92Joauv9Dy89SUOyAz7MKcFvkE89xuVeEydyfLvnJ4SwWSdxvbJ
cnCNcfDMRbj1c44SwCMmbkc0vCRjtcm9+wb9VBkTG0i+bYerAsTj3kwBfIkWK+tnkmv5L2Gj5czh
ti9AXGEVajq5xSa9Msgd0rCasqeygR7Q8YuZr9CFfW7IgHaxmbWkyvqheAg4HUMkuBIFBE3eporj
s1M2QQnDiPsXQs/1icid4HM67nTp5Fete2/15RGj1bZon1yDKMgxv1Z1VC9g4+uMW6PC9JjTxZbR
wZIgqaldRHF6g4Z3GZaUZSi5AKK5KSjDqGqvg7d/Tk7FECmG1E5FHYZ8q75GchBrQbygXfbIvh/H
a0uPTRUL1bil3Une5kxUwIBBn6xlNiC53+4lsRKS3Yat5zvFOfdtGEesIF3A44Oly+RMFyshDCHD
DZhgF4pWEYoLvVWAUS6zxu2KuUEcj4yGjfZ4D5Rz1rv3pDlqDnszieOCgCfmo3HwTZ8D69tplUiI
pOf6cNIKtTt1aslJwzHt/mLmIKCGmtpvxGl4J2h7xrbctmCMG0Cwf55s3+otWNh4G9T8XYru6FIQ
Cb59G6Ve641uTT5ERUY3Z50gtBcBIxQd1jvbHMv8ZeFSlUpXWCapTK6KHHj7Ykbha0WhocSwUR1p
MwjjSHYNDuHoFolkRqm8N+tnVVFr7fSGUDyyE+U2suRlpH0ZOXj2TndV19GtLL37dGDmgmmq+/dT
zwSDKES1+LRpfHFxi6Eh2UcuBlrDo8k714iwISbj9SuTJzkMGBZc7ZhAB8IRvXccwLYSSJ+HVlCd
xPDFrSvED33sgKDjQIh02DPH7ej2S1UtngGrLEZPboWkKT3awaLMU/hJ/QWJQ4dSWKcypSRBKaIV
8S1nlNuWxzNvxkvfhYhbUGkvsW1BCVe95yefrt6Y3mmRhgEbSkxMNmKbCxqNUfgx8eZo4brzZWHI
y7Fjgo7z4aJyj1MKQ8/x78yZ4kvB3E4opt24p3SEygwrwYpvtLS87hoIywDCMWwbn/FKwKfnedHS
TZsfupYhj2uTkILbycxX6gQ3VU86+INixK8/wc8mD3MOSe6gcMTJFOjUXTeUT3BdmbGjg5vMO5cJ
XeoZWUJKaR6B6nZRvniUjeRdp/nYU6lJMYEQwXpokVLicX7O2cpVI2nfQ3BXEhxjWHUPBFM7Ekv7
sQMDHvsUEtJdEqGbg9v4JajB0KfzYfwwVpye4+RA/OV152BMc1jhVTnBBMyoMtwt3ocq3LVheFt3
+oY1yErZJnTeUTP9u5S3Qc36xgg6QCjZsdY5Izb1Rspp4VEtyjR/rZ7C1iIJprB3k8EJmJEmKXpZ
LjtT1A9T+EjDfNNV0aGClIKv4FatIKISDyorSXQ9wBcSY2F3dKmBmkUjTp2X8pNdmDf7uLAPKt1e
UYxBD+zUWuJH+Sp1JhVZgBUT4G/PAV1tAqR2o2ogrvA/KPFFlvLx2+woxi+wkPZpQndWRe5p820+
ei8aD29WDC9oVj8s/Hrk6tnufalB3ivxHXnfAkwUhT9uffJu24qxRdQERtBxJeMHuBXLAG2ghexC
HZEb5z7z7LtEPxpdeEWG1KWVZTevtSM/h2wK+YR9D8uTOvA5DZRhvXuxKVxEY/9guzUq6viTC1zd
jtpykfv5c5wiPTWrbSWzm64TH2rMUNoU71rTu7Wd8HHskjXp6I+SXGguo7h3PSQTXYa3mEx071LV
l1RtYGQQB633ZRLUDFT5iOXcnMKl5qYs7+Eau/6yh43VEzzuQfvLwU8UFeuiK7alYR38/smNfZjc
tCrKq0brXuIqubHT4GCpzEG20upv0TE8qFM9dc9j2yJSiNzmFH5W25S4bp49o7lqeu2DZ6PxAIUQ
5dcWVuRWtJQESHHEZwx2icSAoniezWaT5JazwB13Gu3ooA5vyTy+c4D7zRzr6YIDlUr/Qm2pSvk/
HQ46Cti5bHWx8vyRjbGzVNsjVRNt7eKoykl/Xj8MNWe/XcdMWo5KSmiRrE0C+NvX0zESTQiB/dUA
hSE007XacEbcIB24nNqUqufWLXdSM99ZT870a2rtsulHeMiz+BU/zvojEqG769qQ5ytPLmZZ4yWh
hEjRXFVxUry9VEmR+qVPlv4cOQnhkekRWPIuVqomKkXkCHy/Gv8HNAj3Zc5//+NNntBrAPvnspIN
BbPuX/9VzPDmH7X/ev0m4ddSqQPe/IYteNzJm/5rI2+/tn3W/Zzw/r/6xb++vn6XdxLklZL1v7tM
l8/5S4nB9Gd1gvoX/46PR0tgIvikmIUy1lI2oe/aBEM3/2aLRBC8pbZJbxKI7L9dRNroBR0KVGwn
eA7+LU3Q/7Z1Kj3KA0UgPQLgfyRNeNtTpF5kKPUDOnoLnohFC+ztAKcknMzJNHQ7Om7lKk4DVmbU
Z2LC4d/Y5b5X5BkjGPQVkzQE+L7Tl25FwMKgl7umdrydZiAfD7yR4Oa4RBXOsrSppvzaaYCcTl0A
/SKY+EZzWy8yLxu2cY+0sSzmT+WUdg+9MzsXiDQ4wE7+xZiCQixIuucvoDCrE5etTenuLYHLzzaC
nvRhBwpVC7zOj7qPfQPPMXCMd4S6ztvn/vWy0HJEmEh7kqtzXoLsB7/P4zpqd53uXDZM9TsQJ95K
twFkWBZLW6aR7NHadoPdBdTr67UqdenAYRtiKJ/1p4EjQqhXV8KItEU5hxzWu/JjPA6Lts2aQxVD
DGPOWU5SNy67wSIZAuT1BrEtnZHUuCF5KT+FHs7OJG/jrVnX5rLsEHHn3MeFVZEekZdjvLUG+QKa
Z9qEo/Zp8FkJfX04To4GDs7a45l1aHdM6aYLv84annvI5uQbRw8IDtNjN4l3psyzbfD3S+eYBoOK
zB3Kdqr88dMUzR2pwXiKhulROBcmvqy1Xi+jjNA5m9u4tEK8kRREy70s6MvNlAYqKuGFZj5bQH42
cUFrQlBabcLhwQ/G8NJzd1MrOeQziNkq8pmLnOMhAFDE4xrRExolHOAatrHqJjIdfnqYr79P9j9L
a952h9XnwWTKk4FWiIIUPs+3nyfT+8ScIqPdCfXKLot57TbsdxA4b5vc+AC8cwFsONvlzWC8J/V4
W556fXGaHp5Pf5jnHZfD2xfvzL7vhFZ1u3YkbkefOFBjabsv1I1/HThy/jQktCWLKCGXJk7s67Bj
SdQDmLljIb+53IB9agJU0rThVNRS/5+EndeOrMy6ZZ8ICQJ/C+mzsry/QbXKYCOAwPP0Z+TulrrV
ap1zt/fvVlYWRHxmzjHJQVmt/2GU/v+Y0v/X52RW77m4If8/6sykmN1UrXxOvigRT9N1wzQYqGgx
lCRrcs76AMBMQJWtdN3tLCmfFofe/7//VdmoqflC/s+Fff0gocPIDfN+YPnoNa6N6f/19HlNBcae
EJHDnFYnU90qeHeRoe0A2J0JS7xX94knEF4PMyAJp4uyVf/qkelLYbm3hts/peUC3Iwx9sVbLe9Q
jsmmFSsPXqHfFQhvp9rZ/vKZ1QXxhW2D9REio2RlWxvjuzHZd33p3bC8AuwSEMA0+LEkAe5ULRl7
Mu1kN7N6+Q8Co2mq8dg13g5PKPikygYHNFuAAcPuDcQsAq6VUJcsLV7aPKS6Kvr/TcfIrv+rUSTr
LEHbbV34UHLbrDrf+tjPbwcAj13KnMeEQtY2LSgT5r5HO6jbjY1T6024y65OMfYykPHJJ84gGa2g
zjpboOWqUBLlKcV5Qp1znlwm0Ew7cCRjL1hkd4aBUDyEy5S+1skEHgZ44AJ5h1o+uIxr/2c74snx
CNHinD+WpvOweOm9PaxyKwYQy4XZfEiN4EHl83tlpu7O/TehNUc12tkcDnQGELFg4gYGZY+FU6Go
DUrWzCWBt7TyQwYDZJMMNdtDp92tjhqxIpfbecYnLbvrXLI5rsi/YZsPI1kdBhHNXWKCOSdfzuko
f1M3eJJa/DmV3UZ1mD7ovv/kYisgW/ZtlA9J5FSmEYWu/a+o9wRQtNtxEsRr0L+YifGQ89M5/tOS
hA/kDD75sMf2lVmzKRtt2GMYEU2nXC5w5Un5IeY8ha81kz0PRo+tftK9LYVKDsWkf812+Orw0m1G
+Fuhy0EpmsaNMm0A+016AOBWelubdb5pPectb/c2gg8i/zBl+nQ/kSX0rbE2DZW+8eT0dayEvgYD
hJy11ovA/bw27s1cNcSG/UuE+yXDEMOf1aDUy8RZJOOtDo9aZncEaR9G11sj2a9F7A2dhxzF2Tpe
dV6yGQzzrL4Ce/b3iel9GpDeFoXhqV9urNW+t+DRZob+WEOW06aRl9E4qRe3mYZ9wf5bZTeNe8Vi
hZV/rLrPYWme0xq3g92ADJ1L57Fn6Y5pd5RAvuFMpa2f7RSzShbgCfjHtT77pNI5hfFpTogyTCF6
ns8uux+LzNkntpug/62aKAy1dUqy6XMau/quQOXPewtG0cNAn+Zk94Td8rkgFdwZac2XBIM7EoV7
3w7L2bd+Ru5RtOHQCdvVv0zZZG1bJtWxaBF5IbmudqVjQSGr0iR2bLTkNNR3qZ5gY2b+RhltwD7f
unW9qr8xmf3APR+ilc1YxPrwdXYHshCN+pJIPhcuI9iOK11X0/pvzlhfPWMLsOSR/Ag+EvbvEQtu
CI2nSi9tUG2y0Se80QBlFmojNskaqBUjifAad1c0wAfSkoXWcRnSo2Ra66Y12v880Qcc+dbsvmZL
me+AEHwXWf3bFen8ZHFUVRm6Z22u78QqvznQrfaVwfa6IVftEzFFR4hCBy1ALa27Eakud5ljfcyW
OWPvKV7LsPpzs2CJR8csyPXoDh4xw6epdgc+FAr2gODeJElIFTGvMMKR4QL0NVNKbx/U48Ugwc7O
TGy7gQXePsyb23BdP+Zab4VYp5++BRstaxPfbl3jksY0UTrDG1M0iwSWMgVWJy7JSm5V4NIaFfpG
a56b/r1SqMzz3nB2SZ6R6+oIwW9wbCPfSDE0jPhfi7r8LChjCQbLHkR1G9LQnm0Qd7Nyo3J9MBlc
bmVLwPIiRslSoSe5ssyIa7DAwfsFqW6qhJ7ZjT//ibnCirWvav9zlkdZ2O/EKWEoCM0aXQPL+z6X
hyZ9yG31SNbTi2/lt13+m8IAKysAu2MOqjzNgJCNmECFqR+WBZMA2pKVqU8s+Ws6bxjVufUukLra
PQOO9Ldizfptv1bg4qFemvKb0pMkhbq+9frcjoYeCstkPPQKQ4gw4JuNhXUg9qmN55ToOUP7F9zc
6y4hXtR0l+bIXan3jG/PHbbzTSIc3tJwuC2uQ1sLG3HkVdcXGaFHVsD7C/KNKl1no4P0bQ7xoRAT
9E57POr5tGyJP6zRNWhwYk1GOpIm14wwr544SGGmL4XocfRUr2gdn/wmeZJh8tXq23SYikOyEvjp
h8dQhdU9d8O2G7tuY6Vo9Bj5MYsCVpgxs0HKMDTLD0MQGJG9xJuef3X9DAZgbEJGqj5xzVnABEWF
v2bRO1vLGHDMD2Ri1ml5tNBJDuQ2SNC8h3vZDvZDGPCwjSfUIFx4JiFlpfNqCG6eMK3u0CuA0mgA
8QdG/+x6/YXkQITFOLaJ+YsCZV8AVwO37gGPgf2oFCGnnAA7Q4mj1brPvSGdTZU6c+xPCmOF/+TY
5G6FjDLL5bvHlvC+uhjnLdc4iBy7WCaulLn8xy6IbPUFcAJy1y65N+td4GePdTvrWwHiMySBz+1A
kTbKmuKhIEXF5Q1jyLWArHchGwCxXZvwM3M7vXeUiXbLC/a9NemT3oVXcFZaWfFMXv3LiEqGoKI3
mKXcma6nj1aVygveFdjIVHcbHoD+WFu40TsP0uZcC+IXABPL1LseovtpFKi0iwp0tjVc5rVIbyYC
2/htMzdJHJ3vhBzc8ziB5B4W9Zk3a35DMGhyU5Ga3JQTRD8ywzZEgZQb9rJHzvXvMHM/hzpI9tLk
iVVpQBxYT9U0zc135Ytt6eOfMctTLaw/I1uDuDC6hKxZ/7iYc30hmPIlmEYnDnych+7K4Muyy3Rj
Du4QN3VxtULyPK422RxIAuLZ+StmLrjS8z7tgpwOkUOrJ1kAB37XbcNKPQBUqy+Nyja8gXTIzfQH
RPweCC0ojio2tf9pzcOtNIzzkDYLJJAKta7NI9syYgOz6p6A+HWvqCc+u4ywXSc14H0a6z1kkWo/
TJQVs7Orm+KJjeVXmOZYTmiTI9vLXrQYjSgJzZ+Gt2dyxbBdm0fSTUxYiupTGxXKyKuFxxGouc5+
BQBg7qaDm5C/6zKKDAn1DdnM9GbyLFFEVcNC3KTmlcRLUeJjDrzYt6Q6pflxzRbwh2yQonoQrykt
QBxY2UNQ8x47y3tBoYKiMOybv2C037Q3ALob/BtTQ5bwYQJJz7pvzfYuC8RnMYUfbVA/1/lPGQ6/
lpN89HgXuLLsBo9bDuW8MX/WtaZ7wLFNQjDBTcqBJ/WOybqMBTmpSCUUSLox+TOk/jaH/qPMsHj/
545Ysv5kFdMU9dmCrspFyOUtZ2tYgf3P062BcZnFN9RjHVCsttldKLPfZL0zrOlOquGfNNpkYwxG
sLVqUgLdGWizy0QzusJpN6p4bcNzNqqXvuhipo6gA+vqm55/CdyHvloNGo2SIOMqi1qPB6tjvEOt
Fp5rHQmYgccrs8YnJCA0W5xUHkkN7ujl0azajviV8s5sK/Dqtd6IWuMr1I/EKOaRWw5PbV7ySIuf
dWw3lTudQm94MZfknfWqiUrabagW1yLqZnzvlBgRm3rwn+l87wbrDgANF6kT+HCErfNQO5ybQXeL
V+zeCiVbBgmDOa/c+yxZz+Ps3yzt8i8x7W0+m0+VM/3DOnsaUShDuZlPrUS6YnjuyaIFZrmEG4vN
87TJFxKIZ6ISYwsCDPRJ6syh+OgJFhgGxLd2cLEK+94LWffVNdco78AfNekM6b69lJ5zz4QbirxB
iKMqb9jbE49aTXekkHAOBP6Hu9D2FE3QbUXuAixicbzrjR4GaM0fNQoA+2257UyS9kQK9lqO41Oz
ehA5ZjbJnnOFmHbquav6ervSrD4OzgQUZSSiz+vaeOwz2gm2Ci3oSoDoBKeEyC28jtO6Iq+hdOgY
Fl8zy3E2llOxvVaSbZal0KiH31U62Qf1syT5edRjGJlm8duU2PLLydtL3p3ICSBVtCNBqToLji4C
gLbq5suC6FqrGTK/50U5115X9GXkLVYRTSnZJsKsOMRIWOTv7YoFLubYjPHqrmgLNkbWSK7zINgG
buLtnAmMiLateOC5b1qJepY46MpvSfYpA14CgqOFMh7NplkPmvbAToenJW3fSoIZYRrR/VjBXe+r
dwGiXBMWhMrxJEYKI7MufvJ1W3rFT5ugntQucRV9kwsM0z3YbPcKkRguIZD2E5l3YF9HUqDsEJYv
IFX+7ROkvFOYoqurq9s0vMZgriyQSgcDX72u/2r+AOamcMDNp5RURTrA6czRuMUmzH8b30ns+V2/
VW5wGRSG08ksX/t8aZHPJgCRr/555QGYnqZl54viPpjXN7grAftXaBfT+GiWzXovTx5TsFCHbO19
MJyqbLhvvBq5L3x3m8DCtV+ioHcpl0fEQBxfKwsbUfcLthpWfS1rw3Ghinc82Ue5dSWttvm0kao6
2638KZLF2fErPJLaTHbCdGO47YvrcvqHT7YLejstLhjPuo1MxyNnHn8jY3g6qoupkXaSPt1DR72n
1X5MWJHvrrklFSavJxtnKsHtBJ6O19lD3rXzo1JifnRWhLyYmnGXX4NdqhmTqdsdwzpg9FfNSItQ
9oUp54o2td7l0NfPlt81NMC6i23HUIcGDsP9jKy502lycoL8zI4QUgKrUmSH3iYPzI3tuMCusMhv
ihW+uSSUOFhRL+sFWrQq5hNRM+vByPyvdDKh0M/0WeSbz3vtkbBsrwOjS65pcNvcb4PtkSBAcYy1
szkEhJ/qinOztIikYPl0kWbfHbKBZLtEkv+S5SOW+BLzd9aQ6xBwjEcpMnZS2ugilBCCBd34XMEr
hjj4ICW0siEvptMq5ydHJ7cMbsnjtJd0UzIJndDLbxwx+o82WC0zuE7Z+go9ydVq4s3xAMI/Vj5p
hRPNPydKGPsMObarRm4/WyQtA3/DW2C9sTG0o5kLaGA0iMAiIV+NGXcfWntm5QtQ4wCAU340JL8y
lzhafv0IdhOGyWHDrt7RP8r0wS70egc7/UZa7X6Z52+f3XVpdANzHlhxz2AaCuA2fs9dWA+7QADY
0OsfS/EbnXfkqNuSb5crhfwcotGdRm9Tm4qdxfanMNsHJtLYmRvUNLIjRCMk/S/m3XomG2mql45O
kMU8WWMJk7LIssSTkGOyywd5BLinmTYj1krb5iUTvkIoDC8gaeSTbxSCWyb51AzDJwxdJ5H7cdvl
H7yRYHQSD538BPhZ+jrfm1iJs9x90RI23WqOiJzwD/e+d6aT4TTtmZR1FN5tQkpD15hh7PiGRpY3
zQQ98RVz2FPGMiiOZtITOtX3NHOlTRqg+xqOMIGzEHRyr4aaMBHWGZkxPa1pAUO2vOQjWK8Ve8m1
XeM6sUnWIKt5zkhiM+31YjUlw74KaroztXeIOcCpXO/eoDP3SZ1YAOyr21L/SksAn2amJDI+AsEQ
D+Ani47pTToR2pKszZf9TaQAh0IxHddQwZsFWLeaoA0cox2oIqQJYMf7yOxVo08vP0eBLsSv5+uS
naEfTc+RUvVKAmr74zBjdO9KzPo8DDfFhAU9S9sejMa4NRpIIk6TAK5K5L53qDtVDVCOeAB+1x9t
WJaEs6Pkrk9DgwZQKaYClSRx27wNB4CREIYhEOn1a+hTClPZU/nOyNk4ZqPZ8Z/lbIDwH7/ySpZb
FgdXvlsV8rqhMhmE+hNG4fIC2w+STmjDsAxTuwy/234eIjfDcJ8EpornJtgtjrct5sfR0u+pYw4x
4Wev2WpzSCCQIZh8NIgNIr7p6ADf3jWmeLF6x4qsxfmWpngCiudsRaL+3JoYhOU+XebLZIM9c6wU
R4YhDwQQiGikytsGRkiUIPoMLBF7ROon22xIjRJM4rh/TZickNaqcDNl6Ym39zYjv+Cmr81/gZ5o
CKqU1T8/H44xDk2KjM1S2HU8JSWm8yvzIXBuSwjlKDauM9WFWhXhSjFCFJssdD2SaPpRgrU3SGjM
VO/sQmqJaNVo5q4lbIWBxOsOc+tfjBXmOEDgVTFfVXXC9YdmMKDAbrhGSGLGprDonVuPzUa427Ah
Zm5pH/rMNa+6FmKsDfHcusmTaJ27eS1/CbHnKDD429ZjYg5hZOWoOEuNq84ns9oa/GfHIUM8kD5o
wWwfiO5fV7s7mLfvfuYmBzwDICbLfV+Ad2unFTaaS5AqoqCNvegEd1rw4hRlHadz6MciE7erza8Z
+VN4Ny7Fv8ln+Np5CFwE+R/8octHCdzbHB3N+Ew+VGv1MDMJAoVZnWeiHT3zmimCDyjIME8RCbBV
HL/AqhbGVkhMjJWkcxd8nGu71CFLcRvIESuVtgB0EdMtiKozAkCEqKYHagB+bwadEnlkKEx6f+E9
Ics36M0Pnp0rByJJOWGYymE6K6sD+LhbUc6xaYVlhHyRy1kV6d4i/8ful2NndzUUIa4Zo7TpkhjY
1Z5PGegX/kPlT5fadcgtXwZ0XS3dpayAN8w8rHGWqsdxMiRK3qXYdV0KpBUQj/K6cYMu/CvNJHzP
PrlhClBEZu08Ss99EXRtiHkW5vrZNYcUarSHZLS+1qNewJG+gNgRnU8JA391AnxHpkGybwyDuSkt
Xjyxq8rdQpw4HB9RVcUMzH8Xq7wN5vHGwCUiR7qU3niw1xq2+zo+9YqMsMG2+b7b8ntJkTjmZzgq
IPGWqUAolRW3GIdgbVt17FrLQEfZNY8D+QnXVn51qLoAnrvbAd5/3FHUhnwk9C19ecP4Csl4oSb2
IJj7TuWwrkh5nR/MOTDW4FwiBbcQgY7OxvXHm8WyX/w0/8bctpNlcJM088EJjrMOayZwIZMLkx6n
qhOAQ0kAORwhDBUNQ/3q1xPE2FX1L5JQdnNAcqMg8rTzGHQNueiZBR3RnAmdPYVF/zDW2rrm2YCG
8MrNOOCTItB330iQVKXR0B+aD7VYoNKsnokajoC/YCQj2l6bI2Ezxt7TgIF5BqxkeTR0nhFkWxc4
YwbIQjyRC5m6gKjdzcRycTNMtOLLdEiRadtDcK6HfJ/yBIrQAIu/7v12Xi6DGfCbM19qt603jdET
KwXvxU8RehNWgPNofUodhkqGolQB9bQJFJGlgu3Fyp5wy1k67xJn2zXFJi0p7cTAo4tG+WB6+sHO
aWuEaBYkcY+MbdktlIhXZp6mMYBanGmefMIwvGhFoBYjeHnWOrRPOshWlif0izmft52rfOctxcOC
03SjS+JYcv9X9+IOtzb16OR9FKQO2f00Hmx7OvUKi/iU6KhfKndjstqyWu8xcfK3xGM4NQfnNRyL
86wX2rp+OC5eIw7BDH4+HVY2UhTXtdHdduaI5RXmMFxTktF0VW+FKceYmh4WMDibib6NN6PfEcud
sx8Ia1plZpqofze1P8pzVpBHzBkxX7kmTLPYkQGBx2jcvlRAosLixy1x0IwTLMYqhJICSNlkayeH
KDH5GcYpN/DuuGyByBRJE5UdUe+Nn2NYLE9u0SNJakinqOYtxmYZV1qcvZK6ROvlFQjoHQ95E+Ga
l2ywR7IuKjakksxsi/zsqOfFwW1aYLDyxYXrwWv88NBYlJUOp2CSrbCUNae/l5BhEfg7bIl9TLgv
pZXDEyxlsFXCOyLGvTez4JcqZNkFSxlukl4t7AY7awOGAnN6SfFreX7cz3zhjZFzsAZjrFaYmQyn
nm1amU1Op2C31URCyyFnpbUrJ/NusF6VZvWSsw6PVWFBcCkGdGbjxmkR2xc8CL6n3vv5p7LUrqqN
7E2Vw30zyL951uZbryYX+2n6utYtMAY1Q7ixp30lNdk0pfUkQv1QqHeSMZ6VrEMwcd5pCEbzZDL9
9h2SIrA4P2NV27hD+0sp7ESdv8UmVN/nNgswI+e/yNyHKf+wMOSY7JPkd7NZSBLe+gvM7mk9laFh
HMzpqil3y2I3+W1PJGhAEgUpkTDC4JbCb4uzttxo+pdY5cGLJpYoIWZyIp1vRjA/lrXPz1ztZ2t6
QuqwUWH30DG1zD1gnQgIkCMwJbDW+sHTrBsEOz+rB8VqSgKvF9Jx8qx8zmZfUHwzN/NdougsweQ1
4GG2CEdp6Iq1ScrYeuvOwHKDAdN32hLEYUKwZHSSRUnNuFMW96mmkdDW3jb75JVZ0rnjBweF4QWk
Jx+kObFnMpbyKKBDmxaQm7p69+zubRw7qld/in1PsBhoML0tFHmoI2XN5+dzl1d8KhFN9du1ohMJ
N940QLq5dxt+oCzHZVqpl6kkmEfJZzcbEhzE7dOUsiBiDxaFA7ZGOYTP+EN1zAtCkpXa8s7xotQT
5qceKpGNN9vkBrGsocTAOFCI5smnkgoJu8HMRpnMb8el/jCyj7CSXeSE5XtVFry3QCbjZiAMOkxJ
abl+jMYVKyVRhRDJIIWjWb9rwL/ujPjaDji0GutVhiRQB7mB5PF9GgCviUn/YFy9EaozdwQx+iid
8US0vXEmTI3FDzsQLzym1846nyiLhTnvJAP4nW0IhAXBivk0RaHcJ09NYP0x7GxO4XJnwTbSqgHL
CnZ2TREMW146bSDrolcd7Usm33OjOqXLYmHh6KGBrUwIR/ufuCZE5ZjhPLY9MTkkh7wKNSvUVMRB
ER65qe1NIcIP4kz+QcTZdF3/5jAgMXuDqZVLknmR4EGw5lfwADHwLjpTJGYIlvNzyghySRIWifrN
kZxi1Xipe4c9pugFWWxMN6Z5HQ9zx9jNGHhmh1WoeGXLvPeEkUIKH7aLlZh3izfepN5UX4iJpFJf
7mqXS5761vBRwlgKZejaP7YiPPWjt/Cg42st3frRSbDa47hydl5QvucDgnSd9uUh7B/7aSr3A4Vb
LArjqfWN2FqwFrtWE2zZl8TZnPL6SKKj24Vt2DDOd5YtsReb7zgt5oiwtpG5VoJlX9tkMhYBhq7K
Y0/b0V8WKCGyJvb9BIxiS3lnMzDJMvu0XnWvg1gUCiRMSEwKkwgfk1Gemdvhrw+/5AQRdmxAOzkG
WnPC6ogXBIPmd13JkFYFUWJ1O6dsJd4O0NvEAp2Y2fa7xhrtvdMTwJhmaPbn1PzNGJrEg5z6SOcL
erKk/ZiTW70UH80UnDuze/SRnQOERXgyTWE0anKwskEBQvCsGPVn7NJ9MS9rp62dr11UhPzf1SID
dB6+wKRg4aN2GFLwbXD/zG3qgMZp6yjLmI9a3kiErSs5+OcHz/MgL3gj23GZf/AU2LHrT03UVtic
R6X360DAOt8/P7LoqoeUSS8tm32TujCW9YMqszcv+6760jhm+TVEUD4XQQ2qzDulGH1SoCnO9WgV
uNCEaXCF5tc2djVfJIv1uF+D6cbMbsMZRF+51Dt68e4ckjerk/QL+MsInplsH99bHofM3s+J+4BR
AXLllh3IxQmz1+JxHJr5MZsJSUL16i0hy2uu38htoBDUvGixh/YgrCcVWz4AZsGSPRglRUKZ7Kai
diLJtD3uZLfJGqo8k6xoKAfZ1wqNquKsmHqe+jygMg4RMsomKjuDfyxXCoy+YwH8sm9arZ5b1ePy
Lflxdb7uekfg6qJC6DzrAyID6pS6CK6OHutgSGRPkzG+qqwerntDd5M47e2a/4fY59wRs5YcK003
Aeoo6lTnHHPD2bqL3sNV4/Zrzbd0thi6e+EuL6piWwi18g/3xt4idQ6t4G9SVCwUJAu9PMx242T9
wPtlGSJTiWrCKNggMlhal/Ss7PneCOqHsh95uRsWdDQaZEApzBsoaOqKF99O/5VuypuS+a8rJa89
zsPBZC9D7UjAUVPZ48bKzX+1OewtWXiHQNUnRFA09Ag0kMwXu2Qsdsi552PnM3HwVUCOMPeOFoSY
digyatz4tjkNN5KRXp2ys7EZMA79jzlcKUNXQKsmpGnpWZ3ROvJ9rg2waThXtnTPtCgVevb7Dmcl
oiuj3tSmeXL/o3CqM4vA4gANAjgLy20/ZbacAkVllLvzYegJi3CK+mbAUheJmQFt6kysHHiaypTt
SRYyAlQemaE9WWUlDEeODI19K24Ln3ilARqibz4YTnFTGQyIxDRmG6dks4tolN5Hb9U8/Nqjr3bd
oLYWlp5d6uP9tfyBjVfe3RsOzznVwzJ4jC9VdamUDs9d3hzmctqbM1MfG6XL2UaHNs/FcSltAt8R
LfLbHp9CbyTadZLEa623jr2aOALUvYfgjDTaNCYYHiOMHf5V7IDH3PrlNURLPrPTT/EWNimT9D7c
jw7qSqQAH2nAFdrKaltV6auiy/AykzjhVfDd0x24Q/EdpI3HSpgbRV2dgq6U8cTzm5RXB98Kfbsu
WoibC/Vm913x3O+ddUBL5aXZYXWfUClUm1Apxm8ts4tQxig5Pv02t/bcSCF9lmKi4qWfdt8AExtt
JoGYVQN2zp3lfpgLMaZBNphbZ3ULhA9h8mCj+4A1vFGJhjLf8TnEHL5ACmQDT9wbQVHsHw2ibLEe
hSsvHc/eS9gviozj1ojXRFMhez5LrZD2LQAr5tNbfFhdhlNI/qzJ1B06/RAodasnfGOqq6jvO/vY
ZvWzlj6xAa6mzsqkeyzxf8yz9aeWu85UHuJfpq2+hco2yRZ0wboH0mlJfaNG/pyQqr8rG28zGYQQ
ir6+Y1bWRf4Ak8D/NGwWnYsjQBSO0zPl+4WFgh19UMSCmKY3D2dXQfhqH5cZb0077CGgl5uAgScP
nBeVBgevynEhytTGvdB4284o7pJBMangC4sXbYRsQdFBDTrh+6FOXP2ReO3jVOUv3PeHvhP2pTDZ
6dUcC36muQpUdzDINKRcHU9N41RbuxMN8Cb/c5kaTGhoYuLW+Yat2MWsVmdSCY6sur+SZS5PwZp+
2BUADZcNY67KA7UY0/BVvTYV8gC6gm222Chdvfl9YsiBJlp+pziDo5KUULAbX71vVVxUFBgmY6mt
RMKZdsciSEZKAs3mFG0LiNT0CxSD82FDXTiWfnHHGJp19tgT6mnoHasanElO8U0QZ7/naYYJYqbb
q9YE5s2qdmVuwNKqqYBICqSgLNg6uMjvuLSRQkgflgsqI5ByIz8eG9BMgWBTy9EtsuSgq/xsjAoV
l4fIyV5QN7AtYNrzknlp9zBPJNWEKcow0ujK2KyTp7AkvqTipWDBSoAHf6wzVcQPJMElLLeYbuzd
ulgnqvePpKgLYA7cKRwjw4lGMd0iCTLHv8qpCYIzzQcvZCSMVPeDlefGH9PiyZbh0Sz1Y65JXar9
9q1bvWrLRO/o6Ia7H0esMw1RP+bOM2XuBgHK3vIbG60w0ZFLkF9UMNk7vp+LlRoMj65FjRM0UNVD
TH5ZoEkwbImoHpevMKyPrAGQZvvtX1gn0Vpn+7wzyMn0QAYWdvnuJwbSBTTzbL04z38ZtT7pKflC
E3KRyu72KKHR5S3raz7jZW6s/CMzrZMnJToniZqN/EniXtxkJxJaldzJXvym/ZrtZtnIVf+b6vzV
dPJqL0PyKGrbuFsFjMDpQ3jr2Wnk27C0N/NcMw3IGNTY7g97Q/TqzV77Fttck26z8jI6/46LNvDc
1+DQdYPDe6FvTcKVAyFfq8VKdzWNKI8VMbFCkPHbWTtd9v3el4wUa44ChzSrdOysQ4A+bTPn/R5D
JjYe1/1enPSGEeZ8kGplEubmw9bhzu2W5F8bzARK6vC9US5Bs6GsXhN1TLq52A258AFCFW+EMBQb
Gj3YMUkQT8y5iUoMWZgWSPoM/t5gf4VdjrCsbj+t/N/scN5mJVO4tT3ZZN5vs4x/cQQDvIYzQKqC
SdPYvfQYO6KplmrnV94e18YVTVbmGymClz71eV7L9dFhdcdZysIjQ/rVWa8ksNqq28sMivUsaGs9
/TblQm2HhX0eDocdr3HhZUefcG6OCNoggJgx3jrOJTYfuUsHak+F3Lb9vrDNcje0Q30gKWPvec12
aAXY2ASffkmERl7458HKdm5TiqP7JRbfRJXEWTrN+RcW6erQ4gGXqSB7eEVWk7i0kQ3O7KIK1bYc
r4LpbM9YzcXwMvsRfxH5ENwHiPn8jpjNG8VptJu7gb1hEGbZjTQX6uIsPxeWDuLEwNLIiqwxpyyu
Zasw0ya/+ZovWxP1Z+jqYrc2THvNqag2CSuYaDSJxJ6MBW5uUt2tYB1gx7KyS2s6EcCxhTCpTDuP
1ZZCi0CScFsaF4Yo49mqAobiAVv3nN0osq6V+4myD4kxww11Emn1LaZKRUW3XmdgyfG/qDuPJdeV
LMv+SlvNkQYtBj0oah0kQ8cEFlc8h3Zo9fW9gLiV8TLLelDWo57QSAIEQRIE3M/Ze20/owJH+uNn
n4I6aMlpEkK8q0ZNJBB7u4IQJHYJwfAo8gamwAR1CpOJBmAYiwQnI6OKDURl4/gUA80ivJdqsGsZ
MaClVegmNfbnYDQv6PqORvdklHp0cq0ObaSJ2N2OUjwxGzdrCN1JSnuNXPRQeTCRnSYi/sql3CTN
YFJspK8qanoAnna66HzsiD5tBMtQyhO/Jp+yTDLMjR0yMQqD/hjicVXMeIPwkpOTKR5lSDna5yIX
Jq33UBYolQs135Dnzhiso0qDxgtskS7+Gn3EQZN9wyv6hx4L0UNi5jVkq3xc067vVoEPzSqTdXQs
xU7qwVZRLf1Wn0XaaBcn/CsZLXnpiDawWh2+qWEdo76ZToENgoBQDxET7vPAAwiQ6Om5NHKA3U6L
y1gvtrUAlxzGtfXUlPraiw/8zK/WyIVJuGifdIOAjIDpZxPI87zuvKc+Dc2jHqBjak36aCH/DARL
C9HEck9XpEOtacUrJHOAL3q0FAGKgbo76xWK8AIO3r71xD3g2Du5fbOFeqPslZq06cmjZPYNZfdm
UI9ecICpUt/VliN5smM5SBuWxQjHIhcuJ6Sg2pfa8EswkwBbwczJdLJ1mSGMUjLT2cx+rT7gYuLp
4tWeat9h05O20FDsSWOqWmiSGZQPTnVKRUH2LgN4rsQIz7OzFE+8ytwGCB4Z40TjI17u81uMSeXS
BlFGF4QkobrGDI0kjI8tKLf2sBnGOrqpSXhPGwBq1DppVFJ7RLrHUKZKffOEti0DCkbC8NDDnUPy
uSL3mUFS0Fy1Wnv2bPPZidJkq/RHo+/t8+AHOTSEqFxXAPGXulllsLdSYqQnr1vevmn8ca6oK61N
1UU/e9c9NWCsH5N4/FCYfx1xRuzVNHqMJaS0NIqtW5iO6YoE2Gte1kTqOnV+iP0UIUGoXhycnwdp
5uZWqGLvGVWyLzIfflNh7q0iNy9+jzteaXSGd/FCYU6yzlQ8E7PvLTNRaLD6OUvclVeDdvDKUbyp
qIs0IyL1l3NQrmsnmfGx7dLK9qnbgXsc0k3WaMVKmF601RHXHTNdRZ0rvW2m5otUQ6QhaRs2qPvR
D2XKJiC6Gik73mmfzghfnncd0vKzp/DfeRT9SpXfgwFPbVbjvhwt/qlVDbfRNS5aXe+sULUPigV5
zmArG7Wnnq55DgMgAnriwOqXKeKSRWj40UaJ/AoRMeVgJpTiaNEkXJAa9XssCGVNs07urcnzN1i0
1Grd3Bd9gxhFMez14PX5e2mh4w0TepwFp8+Jn45gHREwf1+mftY68+x0XU9faDMtGyzyF7Kw/Zg9
Xd7kT4Q0c6hIB1pGpi/uTRlvkdiF+8KIsDngzQQO2uT7SL1yvkQUY3H2lVqFhUCzfs4b7kuKJ9KW
PQZswkVqLGwLP/MAlGRcJOsu+RnbDCWHiEtkmiMAS8cOFvvAPyI0fSijJFIkGC8XwRBIWqq425mP
N8pon2Tor9qQ7iNUNto3JvVtYHP92sq1g7RkdDYneyThumjkBoipBB+4ewETgVrHvY0YNxfhJ9bF
+E4sx4r4omor/DpZV0XZXzPHPXEpR/NrlndP0u2fLYw+rWUKkWJXlpyP3Trd9JM3069qju8HSUl/
PfSygG4XyZ1S5CeV6/DSMor2mJLpSRHOw10oAEygT45S+mVKE/F02A8nH7P7CKbOHpP4bisksFlB
D8igJ4Q9K1vtYlIflUJvLjbhTthJzAul3rVGnPqN4/ggpire0CKx6iOLfSqiX2PsaBCjOLpGjxS0
oAUequQENziJ91kn3TWN1PAiNEGRjKAVvEPGZj4Yi95EGE3M2y/QAuOxaeR2kCMz5967Wx0FHSd8
IdqZA0QJAiCjBdfYpLk6laWDo5jYdEhjlA4JYic665B0xTGMaD8iSqtA3HCE+JXS7cooUJkW9Q+h
gcqidlMiQ4vhyRiqHzLOmAESWk9X+ssQ9z9ybP+/eLH/f80F1lV8zP93x/bjZ/Mr/F//WX7++FfX
9vyy39gD/vd/WNY/KIACnTBA9OomCY//8ce2bZhTPjD0AQt3K2yAackforyh/0OzWNmxHQNntztx
6P/Ltm3/A2sAp3VMYyrtR+N/4tq2me/8q88RcQJcG9OmzmKQ3gJC+F99jmJwBLMNzBnkfMbLIUas
4qgVNgKdQrOKEaxhsOiUBFEhZQRvpVc3rRePBp2NhVHse7V81RPtBumQ0mjRFhuvcNAkC5LOHe+1
cWj+ZJq/h0VVLHHb/u6jdmuM/apPoAsSHRFiSkLgXOLYxvQRNOIs6qRaaGl6c+hgp6G3nTSIdXto
4xBJsKWFK3QMSKLiT9EiQ6F2v8on+WBeWRed3EvZdsXaKkI2Uj5Yg46LRUUR5tMns+tnX2E+nTFR
TXxs5epgnwqt2ZtWu2PoTn1mbfrI8O5wcZwVAjyqKZr3U4vraEsqKYhpVMNBlp39mmi7LG+J3TPf
/NBvdmaTH1V7eK/VUZzKoN36CG+F63BCtnH2JnqxcfLI3RQfbYhxCOPVICWlBN1kaGIS09QhR2rk
z5FuSynbnuYhFZsxtS+NVW7d9A36HwiD/M2yJE67iKAVQwmVLe4/so91+pxFvlb75meGIiaC0URH
ycKT2uXK77JpT9SsT2GlUnS2PbpCqu1Tdmi2dcuwKlYUIos05hkMAigdMRYSA+qr36Q0YXkiMAcx
RqGBPhnhW+pHlMpId/fCSJ1lTP3BY46/0mKma1xrdthEe/oq+mePwk5pL71KMSC01SUSaLpApqLd
wnx4yhpvQ+3+hGEyoYFByTQo6ouT9B+LDWC7EVl0+LGaGoJMLcZq1VJHxaWlPEe/glhcHE++DdlP
K6/PXTI+FkaJMHggn1arrlpOVYoWeLrNbcoRo2ExQSXliaLutVUnRy10GhSUqmlc6TMRWkR/6Dzm
TN+6a6OijBUjrtwNTas3ghaPvWZumRV94JV1GP9Ht6Qm7CapOIrqnmAEqR02Wqj9yAMqraPTUeTv
zlWuQ8Rkzpauew2B8JhyIYfrsEoK4zZa3tEP0DESnofiE56QldNfzujgjcrASEVPSnwYFi7COom2
dZN+1mn05uLv3mQZno9QpOtKd56DXvFOUuuMloZSi77IBu6FYt7QbiY07qOM7W0Cek4U79RQXk0z
S7euhuRLxEgTSju4NMhsoSlgHt56KNdNrTGOTtuZqxYaGFXNROCmXRONyShYBk+pGhxL20k3aalF
W6YMT4ZEy5fQjE8mp2JZV4iVKWIAfEZiYpUfcaGTaJIP3UmmTYCB6T3AYWmNeAOx9y3z7AE4T7WN
rAZ3m2r+kJ73AyLCazjm8dpM8896pKBl/IybaI/H8y/DFz+cYJ0O2s5rj4WxbTVIfTUpuVZGuFOI
P3h4wr6GN5sB0tQ0pykgM5DYo1zT8H634/CXrHsDnRXfhLDkU4JaoSvcTShVSuEVkucIU4pmvNFY
KNaD/ytLkU+lkWQqPI57NQE+hOlbpc7WD8uhg9qmqa8VY9Mo+kmM4y9UNhvLCp4bJpOlwB2ZpyVZ
l7ZGXJ2+UzKOUz3MLNy0yiWO1HrjWspv3YmflTIaryY+RkphELyy/urk1W8frM8jzcuPblQWCaKs
N5HB+am7Xwo+3i0iLXadJkEYWYS6tpyoh6JDf9IzKGycJN528pDmTUupmcFfXv+OUKfudQy5q9gH
SNsE720BRduWUU77a+lHIXIogBm7QXv2rdrdJAwdo9Jx1lTOXwufJo81DcmSvW57j11UX4lduqDL
edcRJ8VeXrzrxA+sIAY5SwcQse/HLS14LT2bIXosVW5bK1Z3NG49oEneG5Kbc2RfI8/7qDMqTEDf
SYRG7Tk5VtSD1jzYGY2IoSmtPeDgbhGZsNBHNopNwcNJZQgOfKqyYPmBmJfYgpD8RuXAdIP2JrAD
eYwC/Hdo4hB9blakNN3HHpdgR8musAWN18kkqS+sgUZ2RwLPRvWPUo2cDcU8oKvNdEHpn6jfbQOE
bswnwfsJL3MhJytHdWtJtd6bZMCu1FIHqOgV/jGpqi0IxqUjqrtSjdG7GTbWKs1hX6Hsa1fBmFSb
bAjJED0Ev+jm6n7vHZKyKNY9Dh0M8zh6hk6+uIwTl6rafwxCCfDJy+pkU5Q78v/aRgqK+NQyfa4S
fbkkZeJXwT/q1FlFuVjFbvpYyNY/Uswc16lmoWJQggOiMH1b5+e2bzFThD6XrBLoEkHrq77G9B94
gIpUUR1r1S02Vks/0wdMeOpG6W6iUfyO1L47oXTYSx/PJnRx0sSa0RFXt07gEuTdYX7UB8XaQeJ7
rlIudKMb9XtbbRgwhF51sEPsGjWmrlsvDU5Jg8JcL5cY73p5mO+NWR8wgZseC5rc1B3SwdtFVFMT
lyY0sA6vPDSAwv/c9VUez0+6Ll9y08VOTAbhcIk05maJy0WisBrlReXnXGP5N7ZG4CovRYziPYwp
LuBBVl4IXN/nJBbfhRfoTxUlLSqavxzR5juj1sn2VfP+NOjop1Ee/tfjxoR9jvEaGVUgWKwyY0b4
yeL5sZie1HPDpqxfnaTzXuD7OM5bmpf/25rzc/ONVjVQBgw+jEGa3fyC73XnNTIPRAFkA95AjjXV
Vy0+pHq3EXrq7hyjro46Y5ujOt18P5zvzc/NS+eH8430kouR9eE2jUcKitQOqT+lk85W9f1lJ3OP
oYtuYjCklIbzPDm6Is72wVCZVIwV8zTfSwPrWDHl2s/rdtMLvu556DBKoRZbt/OO+lCmPwOfejPS
wYApeavvHZQ6G8ZG2avvFKd6tNOftqdQ3ELhdq8aaVN/FbhQOwPzJtWIV6+vTua0IQQdFK7zOLpb
CB6/NmSrbY5GUHxtyB04u0NzFXe7oYkd5MQsG9UH0HjTf+q0aeKFonrpj4ZzoOWTvfG/w5sTiZdi
4FppkgO5mJ8PQkNfD1IVu/mhUSCDzYR5o3Vs3wrR3+ansfQTnxam2poqTvam1IyIKB9NON97jh3+
bFUcmmUUPs5VoFTB/9Mbrb6bn8umNRzWmBfONz1QEU7Qhr6bH6p+4J9hEnytMb9o3oY5raEXVxy3
J8NEbKL5kpHup6Ak8Fsrq35RamHyWOHbIWG99fdObcgHAboPt0rSkkQwMEoQ+W+Iv8/apmhz5UXx
OSspGJNhAuUYnZEtrAtPTV9Eb8M4ZWW8B3DNoBZSBdOWHpDc6yizC8YjrvoWPSzQvik1f89eqGZh
HBQFhZ+tH+Z3ikBsLvD8WI9WW3kbxgw15wFXw1mYylXWJ+o7s+CDE/XyNxeBG7Zy+1X1p/AorS3P
pacOR4bbwSYIZf3sleFf86oe4dN2IfMfyENR+g6JdsWW4uIXxKhEIs94Q7kZoJn0qqcmq0iZpvcf
5el4JDYve44adEQh3fF9EKmMLhxFW/EJsXFMSxUMLpsoDMXGnR7iPDW3puEPq3mpk5nqvohhNcyv
7bXKRJ/KEeBRgntGzRtd/HB4nxfWzBCJHkoP8ytH7EdYDiBeTZudb0AHA170H+e1UenuWmfCp0xb
Mg39hcZ0e5mXFS0id1IZUUzPH6BDl2KPiv/1AUJHq1ZVNGBHnHeiaMw1ZLpyM6+chDi6oT24fz4A
dbR9k3j8ltPK5GHIo+pjw51XNuKwP+dR+Yt/KuZVx2jWQMD4ewW1yCDmQpmeb9CSpifskwgyesr4
f1vHigk4QSDC6l/PKvIWlXl1nF/yvYV5Da+p05Mb4XVbfC1WpELZOP782wa/7s4v/NtWixS5qSI7
aC/TruB75l3/2+amRW1Prz9CKTMv/f4c88O/vZjaS7nLMn6/6VXfS793dF4w33x/liyh0k+zcWq6
81nmlb925nvt7yWdNl4aiC14yYIL9vViLzJhnOlPGueusHEjtK4yVbWjcKvkhHoQXrPMtbo8V17V
l9uakelW6ZCjVE5BysT3q1UfRWBVpagov5fMixvdoLMB+eRrE0TK23tdy0/OUMFaZlBnnOf11Iq/
AUN1GOOoH2kL/XPP5nWQTr97dIh30RB3NA6TpEEYCSdjfqj44NFHFIZcy4oLjMb+lEISuOUZYjA9
Kx46jtFTNRTEzIxuc/XHIjtBki5v82qRMG4Z+O5Ti54tIOLUvrsycY9fDytfPBWwdI7zC+ZNRlH5
TKm7P35t0lf1FyfAIz1vbb4RWYDeWE3/bMPo2vexG4KvNb52K7ZJYrDdw9e7eFH5QzQgnL82Wabi
ly/L4c9DSsq/GSXWf1Z2bQp1VlwwAv/nx/Ryg4GPw9Drz04lLXoabAf7773qalTdKg6x/dc6PTaQ
BbUkdT/v0rxi6eJvVuyQLs38bWgKDlbhgE79eg0DpwpWggtIZHrv+UaxmBdNA8Sv5+YvigR7tBwy
8nbf207wCxERCkj0a9vtZAF0slbdlfpIXE6juTqXEWSeX+9FrdhkPNaVfx5HBjr+bMBONW/z6xes
i0ma04Z/tml3SIjQKKH5TcL+wUV4E+Z1dcVaG9Azwt4YONtyOjDUloTVUI/tjcTljoGyNbfzlypJ
AlrMH8y1qGCBksZsUhgbBdbUZX4+dwPkaiKYFGL9en4qpgUOg1i81w6SLg857dbLHRd4Idpri0lF
rzXaQ+e6SGfhjG3nF/lMA2AHggjyurRa1qWU26+jw085E2Xykhkosmgwxl/PV41trot2Qn9EkpIa
c9EqS8TX1qgZmZfBwFWgJfRKKvBX87t8Hbjhc0VBg+FkYmz+fN2yctBW0UkyfaxKifb1HvPqVlv6
yyrUPjqrD5hQ833Nz1dxGuL/COQmEOWvfFC66ZicvA/0pGtSMhBJUAIy19mUCx3UwT7u3OAS5+lW
j1r/grtxUQbUsVV50zTOzqIn4dWDRr01zfeeBvhDnpqLeXkbR/KhYiKMZH1a1TXj9oQ66pJS4dqS
fsq7mTfoJfKa2iiUJnMDh8gI6wBOtLaCSoKZVzP29Drz23wT6Mk6rjCtGSHddd0LipsND+vkGc2l
Iqes6nrzUnWjfVOtrj1STDq3Zr/wQqe8xb63T2XZnfJaIklySn1VOANiSjjlkdFZNyTT7pUTUA1E
ZmUrjrnGQl1fsn4qpfXagzORH3jjYDloUkPUwT+U5JRFr/TI9HUYY+PgGBtLadoHA+2uUit70TXV
OQehtZKx5PQKuOihFpcmeGunV+W2fMAJW59yp3NOkYW+kLTBeZGWUyoTJUM9ii7nftIVD8abpw3J
0YNRyEzWhOaea9e6i7KTLbxXJSdDdizgm1CNC4Fkgih8xXkNX8JGOZvROgk18sbiIfoVEYj9MJHZ
cvRcW9NWDpVWv+u1eHYBpx1q555Vq0a56OiHroHV8oWEg75WveQugdEYmeMfim5yr1TBW+la43X+
CqPITZeOD8SZjswdj/fCRTpzLWtBlhhq9s1Q6MpNI6yXEfpN10lLKxXcPvqQag8VUrdkBCYcSj+8
Nb4a3Sy+xhIlympw+bkSU29uY9eTDFGLZBtwZuui3iFV2NLWjsUFiXgf5InTvdqnI86RaplYhum4
yA08HwWPSdNsWs0blqHMaNQx9KFZd8MN4C80elm7RButh+m79+3QpFJSt6hocAiLKPF3gBookelq
uQ0qBGKp1d5iCe0tfumLJMEnyzyhq6IPSJX6Zkig1WhFYN8aVX56mLMSGb/7PdCTKBjHdTRBJ6Iy
PSclzHziVCMsQqYkhAPXekXPEiEK4dutZ54yLg0eIjlm4paz03XVuYSevJcotM52KRT8Fp6NtRJN
Tq8DRmEypZww3CSPgyvvgeYGS6sa9TPQDH81DDEteOrirwH4BMSQ4kMHIkGFNda380OFjLKKTrWi
vQHXT/cw/vEeuTSSgo4OuHDkU+eSFxCFpgEnwxMPkaP0Cws+ACO6sbwGjmwfnF5DcxHXynsjKPWH
tOzQehEhTgnrbgSNhca4H3d1HyBiCTuUUFDQgF+a47UVabbt6zjaj9iPihh9J5DqEjSF0f5Gh28g
mymME9d8a49Xe5s5Tb4lBKMQn0Dn9VNtTGg3MtLmR1WPV00dYRQVPbyBdvjtdJWyycGXn+IE18zQ
Up2WZvfQFl2D9WqeqzOf76ZJvVFZ1doNPOoLscGkOiJr7fS9TjQ/GSdxccJj8v18iGiEladtfb9i
flgUZgcqQ2UG+L0OCIk/7/f1LqAms22UwLT559v9+9rf29aRoFJ6Tg7zVr6fR3XKDn9vmlA3bekK
FFxfbzJ/vnn173Xmexg0ACxy9ft+/s+H/9fPMy8uSgcOiuJu/7aD33v99TpnrCjcmpyzv/Zu2szX
6vMm/rYP4+Aeu+7wt2fmysp08+87nfcmXe6CUMavjf7zm/re5td7ZLnm4Vnrf/23j/PPl8xbyMLS
3o87xzVX7G4zbDPQMGOv9p9qKODIjCZcO5/+vkgcanJtM56tHBapnVdrgD7RpC9vjnmm/Kibof2L
bUi7Mn8H4YzxkvozFONsbQ+Ves7Aaxxy4KZEK5r1zU1RR9GP6T7GShwrRKR/2UG0jVCcfBpcgJek
SdfEyLfeJk4bBioIPE6jkZjrpijHpwzCDPodo/4FYXFBomr7VxAEL27QBm+egYc8UobmIdWEu8sg
oO/Glv/nvGBehQnq8589nv4HZvULhwGUEMsfnpCemeshFOZpfuMuDr2N1XfNfd6teQdrghjnl0dD
dCxq8mw5pZPDVdf1bf6Iqq4Wh/lj22Ocrdu4NWjj2cCwXMf6rfl0acL2r+l7g1fuvAyZaqzCvoOo
FEfjvu/8ZCdNrb5qpW4DII/lu+zF9etbQoZtF3H4kwgIfZHqTvtYGnWxCYsMqbuwPdiLotigku8e
mxJiW1mM4U8Ntty8x2UbYiMwac0JEvq6KikOJeLTr5shB/lLkr2xp3Qe7dWhXKs2Uu1MCwXoBUyn
o9GgT467/gVxNRa7ttoBadQe0jIGG1hi3MhgIm8V33c2pkNLXwFOJFLms7h44kNsQYDwHnsqlp+J
jMZ1VVpPwajzWtMTZ62jY2Hgsdgimxt2BElUG6d1FLACAzcqRZmyNrahwgCt1ZSQeEFlVxSEznAA
ZO+jU7yH8Dx/16WBVV5NtpbK7D1OjHSpaHp1RnzZ3UMzP6h2gTowEsU6cvC/oOSoFrii3Y1fqYi0
EdCdi1Ga5xBaKbqFcCW8SN2lTYztjVSlHl910LKdAhjMYzwAUEYJui3IML1zSc3XUWIY54OM/Se9
H7NFhV8YjAalgyYpX1Sr9PhysopRJAaPkNE3jpOQC1P8jMBYPJc4QfR61E9jR98SN17oeU8Gpu+w
eTVg2y7sCsgG0cmUOb1dHFUnV+0e4rZ71qzx0hrK0SLfdxH5xYeX+GjW4iXeF3R+/bPFxW/p9YCz
MbOukej8cCwSHVtShVE5/2gVmp8UmsmUMoebXREx5VrNKu1tUk/yek+g31ODnN9Dv+iqHgg3RioG
g0iZRPeq7l6hfixAKINpa1Ak0XXCl4KIxne8FSUS3E+Dc5RKcwC9Z4Ci9MWmjCr88pW6pPhFh5p6
43IsrcfGyDgHSOSUYNUPneO/8Kcxs2f6Qx+yId8y7+g6yu5JiP4eORTeozTeMk54dGTeLU0dt+qk
6HHEpU2paaMy29Txk5M7vxtSLxFK0schuoOf2MJP4uU7C34evck+X5m6AKaFghM91so13QeJuWCt
0+nu8onHxwxzmfbeGyXMndZJse9c+s++AWKv65hdJcYeFBe/rmUQdonJ0RjiA34PmzLrEkrJsrHA
ww1MOADYaBe6+cNFPdedReUx76NzwRV9r4W5ToEfOTMeuPhV1RlFdX6GLS8/pU2pnCxLgZeApu6c
jk9uZg4LE/zSa6wb5pq6arFVhDLeMXDRTSCaDCLDa5Gqyqr1c2snI+m9lnF4yztFvQWZr91BjB8t
X+LVh47IIGM8g/rCFg8IG4IXetuFTRbJmQbnDgJmdNDVoftpiNRd9KEWvQY6qDMZOz8qTVAdK5i3
RKOuLAq6+zC/BrTbFkNezoRQ3QqfJmCrBtdEebK9dpwotG5865rJLzLxQG2E2/ABirhIfgQW7gfX
ro2r2/fmLreI3wG4m93aMNrpZvCrGLL4QgPAXo1aDP0UNe+WHA2cstNXlOf08UddyA2Ypv5cKwzS
oN0lx6TtCBPNucLUlNGSrB7vvoZjYEiA6k2qeptB6eM4IpVD707/o2mNQx6nN5F6+fvYYkwO4rDc
9xF5GUYJQbhkMBsVq2gwypPAYt4jXtlEtqruMYpZBxGTHi3hiwWkVV+nuKW9LjGXWLW9MdI8eWXs
Sf7ogAXcdp07RuvXmCLMhx8hlE5bkZ/wIv/teQr2b7DX/L2aG+CksraF41Jmh0yV5dkskORjZGVa
7qK8qnQTA4gDfCxG5gVZigJILMqr3dgnRRi0ZVQxnAi8M47N8KxzinrwCur+OcwMcrRl+BCHYl3q
xkoR3VrDqvRe9A65djLPNsb0sM7HWzvaYjVmg9xpRlXt4obQttEV/k3BsC9H9VXph/JpvkmGJ3tk
+OwOqXNEhm48+5Sy6jim6oux36r7Td9ivyxUp0UUiQkqCXJ5HtHNNIyiD9griZctEhdtg3Qp8fuI
Hzv/lUNHbAdhvESdy0U1S9MTCGzqv7nTLMs0NzdJI0wg2lV91uxsHRqyP+ql3h3zXpn4aPG7kPYb
Nv8FpQt/qn3Ed2KqontEHZ3D+Zp6GoOmnDyfwp5UIJpi30f4BKhKMnFsx5KppJ4/6hCbHrqWUuSg
vMfGCzDcRwPHF51tpb7LiAhtO0JhrWM4JXB03BI0Mm7iXEWwa/jqhdbODyND5GOao/PgVXDyy6xw
9jT53yw88jeubVCBXovpu0NVg/SDWdyuTnX96yGc1T0Rk+jRRzxSuVeeNKu8gsqTJ6OPgqsRqw81
VLusXtdDEDxJzcpvhO+uLKH5d66Oj/WILLoLHfWu+E+qE9UPQaL3F4v5V2cUD+yruVeaLDpqyHI3
VgLys5uyjgoPsYmSiAOtgksSZM47Fa2rnZfFKfczojHac1SJ9ikqrfapj8KntimQ8Krl+2DB87bM
D7Ql2tqywvpg+Xl1x6vFSSh3iaHKamNNTQIDAuLoTRQT7lhQujjON32UxccmfAkDHVJ8Vz6MdGdu
TMH1q1892EWSbitXYsXJs/ZOBPyTldbdu6HV5DcOitjPDxlgmSknaOm7ynU0tE1j1dkbSiV9Ywgr
3hdbPuO4H9HmrmmVWEBopL+UItPPDmbCsy0DmBQWLUMz1QDD1RS43MQKPhNkJk0BaNhxiR2KekKY
EXtahz7BXWFhMFlbwkcmkQHIrHHtkMZRlvyqyC9BTNANhtCKPl/d16McNpVup+fKyGn0Md1bOgbI
NjfkZK013VKEQ/6R5Y3BoEzBlNy2T3yZ4VIGabq3SNXbZuCcT36MdHOAtb1oIkNDFlyRStjX5t4Q
IdJkz39y7HyrVJ1ypOETXFwUB+goXKAKXqbcojzyV2MxcAGLR7LVuSRvNKeUF2lc6sEyjxwb3Uk0
zbH0Kj47AMFV5wQw++0UYmGjHf08AW+qx8zzszhFBdFtVIM85AZX0AcMwRjg1xKnuNiMQRcdTdk5
e6OuN90PtKZoSBMTExFd08+ePzVjGrGrumDEDafuKqe3MWphRtcrS73kyVGpq3qXOfU1dVL/UuWE
GJYO0H8Raf4SIyONOEsWB+iBhIlZNWoFB0pGobUXP9HkU0jtnrql0z+ktglFWirqgesooxAZY75z
g3o16H17JL09oB4YWycl39oFCvTYLzZqPQJEEJ53iCLVO1SR5W27gksll8GcE5ZbHzoXSm8je6yg
dWX/dEfOnZui/PCIx3yJm3zcUFHXP83U+ZGE8YOI/eExsj47vQeD7TNScIOyWmumkIyIkMPYXgBu
1a3dXWtmS7sDklChPe/ceDhanRate8TDR8hUXAa98NPNkSggtyct1vSQv4+k6yqtcsgVIEyj7TN8
s4UJptSc4veaOsTR7VQUsfJyVTUw24Omr9c6yn9KJ0a7bUWfLm3SHrncgtZ1WzoudmZffR08lalD
2lOBoCAfU5DCe3vEZf1jnBnRThuhLnQ53D1RlXB0DSp3QRt+ysow922tpqAr2m4hUVsvWwAFWynF
LzkE1skfgHQIvDNn5B6ARcN+PJa+b3BqHsxdFxj11Y+J2Y4DSIp0lRlcTWenJAIEXxd4ZpYKKuMV
APoAMLldPvppclG6jGxeP5F7JwYypalMgRRffxi0sHr0E2vdqSRx2r2xMfSkWekTEgXioLlP/CCG
8z1674OX3TIdNQ6c1+HsmpS5zBL0SKS54orA8CFvNZ1UPhXOMhfVxFHG37S0bz3sGZQWeHm1akzW
9QbmZH/u/RBFpfTHbZpfWykPmZ7sWlUP32o9nKR+tr4pcfcc+aHBPLDjMJt/RJ6srzXJCmevSC/8
8sw42v/D1XksN65sWfSLMgLeTOk9KUqizAQhVangPRLu63sB1f1uvztBkARBkRSIzDxn77WD8JOG
5JMjwuErMCQ2peIcK350dkphPEkNE9IYOog+q0Q7Ekqgc+n9IDvHJd0w94BUl9AO14WtxZ8u8WqR
XZUXxx+9tTYl0LnFtwn0hnmHHDaJNWA3tmLijqZxmiyQejU0OJiapKVhKlV/URihftBIOb2Tc90B
9bQ/W+mWD2YjMCtC17+JhuSPBhnu2uz9dFFmTnosD30k9Vc3VCsqTzTcVNIJwT+BgPDsZQf5CTxw
feiJRVj0dzv7lSGMW/kkjXUleNQYY9whdDA0CW08pdO9ZMwvShM4m74e073ulqyl7FBfZ7rXHGp4
iAfDsFB1YLiY7yUd7S3iBwv+2x2LG7v7Mq2W4nEokUvwOvTcU0rRSb9EImSvfNPIFsFEDRKVgC6j
zz+oxFvggKyYHRrTZmgPUfpbqAbm9sI5JdRUlnGMtS/Pypa422WrlclBBEhDTQt5JEJBYLvDgeYl
gaQ1Kj2hL3zPTVdpe2qrkalM5HvPPkI1yqXuqoIhcDQEJvYssnACAg5aRJPHoKzBNPTJhNvfpf2u
iBgeCjMP9zkk0Zr+W4YsU0FHCmeiL9yB4oqPwACvl3cwObUcZQrcJc5lmVkehe9ivNZZ+96ButGq
LzxwV3wLB4HPGjHMw+rMjY6Tpm7cmxdmV0pc3xGfsk8pLwv9SBGm3WlDfw3cg6EW2kokFpbxSJs8
xeUlIV2LdhDB8XFeH2P+RuVin/PoFnOh6g5QnI+ka4Q7nNfBBiFjOxANPZIGACL1Ww8YHvQuXYkc
SjAq3lrbxCgFWYxcPNls7AqFHy7OX9ag0cA00xeSl4jN5b/XVOa2jlQ4Cp9aW6PmiB1sLq2KflNe
ZfhbydF4ltbvzGmgD5RgTICBR9pnkLKeHxMw59LelWpVLlGZfdQ1l8mWSBzHVVvWk/ESWK63AKTq
LFkHPGX+aG+TwKdhpzm70gofvUwIZmSWTXxWE6+KIxAklE7olkj46DjPyLtRCmTsk3hYdbPnyEn+
2KiIyTkhK7ciVPQMh+VeAmrbDLa39Y2E4Fzf+PFA6eFIS5o13mJ01Jk5rCWFn6WrYq2h0u7hymA2
jifatyDRgE/xmjPKr2o/2vCirfqtb/Vo23mhstQkaX5OOXvyqP14fr3RQkxz4lxDoyGyniKj3h5y
1sKyyNU1c+wR9E53jSDII7/VrmDTEceyvqlz79V0iGz2qBUT1dtvR9esT2Hd/d+GZtTSbztq/IOS
nyqT4HNGKGeRl8SAkNgqGZjYNA7sUyuigF3aYb3XA7FhEh4uisbdjxXSkVx7Y6p9JarlmBLt3DeF
ATqBTASPwJfa4USUnYfVzv1Fs+dYV7W1C2HqJ/xQylEFh+kroDYNaBg1vNfY/qN56aXrBmUX13lw
gpz5wKOaYGTDfTtviGJEvjrlc9mAs5O43uap8ii7ctkEcbwy6Syiz0ntRYV/2agonrgZlrwWyTj1
2g7Emlv7KGcsrHpC/0niodgAvuENNRT9j7GrHD1HklyDEeF/HwtHVz/Oe62arDS+sT9a7Of7kEHI
8qoIbTazHFIbXYhTVQ5/U//RImLCcKX2q9p13tHbcCUg1dVsSwhGhD7ML+faqfH3hee782b+Y//+
40bjuTs/K9Hu8rul4WcsIxmvxKDIw5gdIhFGx7SkiJhnAHvI7yuOXq9jWaqvYYYjAJdGh2cgM7W1
NDSo94lE2MopnzfZj5jeRaYXmyA3i302fdOJAsYLJacS9f5mCmiJjYPpEPhthFq3VPOSnD6KvIuk
qIaVURTV0UPviKZ8oJTPULWixQqbPQOuMFaJs9AsoNXQ4cEbsSDqlP4AkliLCXOVTYQcW1j9upP2
BvWGuQSbiJBdPrUt5kak241JTiu06VUAwH9pVgNTUKragO7ofUljEiPb9oILytWFyLWte3HjrNK3
VqNs86S4Jkw3tc7QF96AZISF8KYeibsYmGWagQXmybIBsw3qIg/KTyZ64lhV0HDUGhIF9pJVn8N7
atukpqvYvilu9uOEfvRSa+rDwNl8JcuUFaZVb2WZT31jnSt3gAqHfI/WRolZhZm7Zn1fHdwif/Z0
knQSp0cjrzWbGNTZGtNpfqSyotwQoBI6ZVj6d9C4x5hQtYc0bEJDQP7uhOPGL55bfM5PYIkGh1mM
ABsGpd43IFM3fVOKNzpyu/kZwMv9pcFk7zr6tmDZp1KVTu34285Xludo3xoEGCJgVVpdUe5dCiwG
y/lIoBHrZByDD8rAEUzsLpjSjbJ7Nn2c+RkAe19GLY9fjdRgDLV8fWsy9r6qobzNT8B6MfHaqv6p
weh4MAas/xWJkx8ja67GrmCOSdymImAaxHhUEuTE4mg+NIpfBukUX76ZxeumbOVRRlT4a0ES9fwE
NXbR92rJG6UFKhh0PkDKSuc5zMLv+Qm6Uv6k4dA8M7RmcH1dQBYsdN/sON7PfzsFNb5QbFtcNVcz
j1lXukQCp/aXR1lgenP+oOcrAnK8kxlX+sUxSJj6+7nAM/XYLT7KgLkbhMPsYHP1eEL1x1JvOlS6
wbMosvqVEEV/F0BB3jZmM772lfc0vzb9Ci5CYWFyMuY1w3tur+N+HD4AvK2wmcuXOPPfuZAoSw8s
K5QyAIU6xxR9zUw0pTNQOCPEU0fsuu4ltD191RmD2IKQ2sls6N7IzP70RwsuXQgXENcV0zONiDbf
/Rqa+AJ+y/2yyc7EvlFplwTcF9rC2WIYuF/C1g56aIGKcmSyq+Ezbbs+jt4jdVz7jGVfZUEihcE5
dQotvsEgRw09toPzFZvZg4VH9GJKCnkwtZBXdqP6aTXXeX/nEA7rQ2Y6onWI7qlH0fvvgSGIY+hI
zpMe8FNQupTF8vSKWvGKu1Z+2iEOfEa0bp/0VfnSJ8HrvN/F3bBIw8a6ZuEoTo2a0saf3qMEt6X6
nv2WW/wwq1QLdmEm1Ifniv38BMfq+yXgF+esp559AYYfU2Xie+HfdyU8UL7maJJ3dqDrLCzr9CNl
UTYf6foNRMu+DU9m2TsnxxHPRUqGclGlzylXvOdyzAyIjqOyn++6DtOARit+z/f+bizqFlE5tse/
R8VBePBdMDaK1pp4gTPvKfNYfnBhTZ9DUZP9FTIXlZX+v38C0PSmFAWroekZNOqsja2R5Tm/+vyY
4d1lXoX3+Rh85bBWYgNF//QG7VaYTzL89c9bNrNdkoAtr9SyP3JRad5ypsYhroPnDgUY1oeGJl3a
vBXNEB6Z5zTIirmbRoW6Vkvi1+e7HldQILl8qRXqpDeZ3Z24SR/CDqxrbYmP+ZVbifnCGSlwzMeg
RiyY0mbdfj4mxidPFoq81eYULD9VoKe3AzurOGcVDKH5INUi/8csDXwY09sg7Q4kfq6whJ3+bmma
WzBd+XPJ0uAuaUPNB1l47Y5+akguihxkN964HlVF5fTgIL9lMVo2rXee91bGNUIL9OgQGV1Lb/yc
n9RL2mjWVEKe7wYF/dMmD4a/7505xSuM7u5mVk31qg4goElPX0Z1Wx4tx9k3XDL2o3hPE/MeGp1K
1/q9pkl7gn+JN9iFuzSQlTWC7DuPsqaDHNosyVI+XNhpdBmmHfOtfzbM2Ild6kAy/vNYovaI8eb7
coBGm0RxQO7Pfx78e7MUVLHxLez/OVAvoXStZHiJbWoOMd78/u+7qducCZ4E5tYWQBzmNxLjehwW
QVqnO3pZH/NjeqDD8Zlv0j0w18U0EePyuNLqjnKjrMNhQeRLhzB0gBohXFg2JvaM+bEYmDRZBh1M
LdXHm0anMZ2qOyBbyKfN6w+6KgvkRFPbCfSY5Q7BmeonSWaBAc2QEY2TI1tSOFI+pWL7HFTRnYI6
8WZAL6p0AW3WQo0djNmuJElKz4sc2n/D9F/GaNdMv7nOG6+rmmtnZMG2koSy/WtHHE/BWrVJft1/
HwE8sNxEvLnlvMNHvn2dX8qoCUofy5yy+nTE/Nh8S5VCWXsZSL9/7QhGu1yXAhHOv3a4EbjINIpY
Xvz3S5UDkuXA8SRAaP7uvHfeZBWSwrqzETT/944x8MiXR+K3/teOqMW0QROz+vcOBIXAB/EGr/95
+fkWlW8uT2pAk/I/X8l8S+mxJ5YeU8l/7VAbtJys6ai//OeI+W2MjphgZSrf/bTjny/RS3C4NgVk
/X8dMShEwwdVZP17B6JiSo41mtL5iH8+Za2Tr6CPOkE0//0ldlX327bCYP+vx2OEW6005d/HqzEw
1q3fni0t0leaa71neRSu4QOMyCHaGEG9to6GdmtX9D+LkRQNv6TOn9XOU5e+E0SjX2AUQHDjPyN8
ZwWcyQNZ0vnrmgoDawrlwrLbQ13IrJ5fnYckmonfPowwtWkOTkJgFMZS6eIDNj1Eja61bxlDScv+
UAAYta1x0I1EOwG4BjJ9M4ZaexR0JirToVEFnuqYI97HZlyZJBOkGU45HJkBQUKcjdZaG1eM3vku
Byq0Iv6URW4OvcwNWWshbBEfSfnqeaAjXRuCqynpqDpFHFCzYiYN9t9sW8iC7nFpB380CiTbop2y
zzp8XPKp1ntUx7QDwX7H1WpQUfQMFCxGEEABYVJOZ645z4CvuFR9AmvfYRYPKrKWjT4m/MER70xl
f1ixv7H6/4YRTGmN+rbZ0QGPDX9fuSE8wHLc/LFjqnKRUutoKPMXpcFI7k3gN/iUr9mPLxX5KvDX
LjKfMnQLCYIwyECZOM0RADJqFnh/9dcYphxssimISUn/tFm7y7PgtcmV9rdhAwwicUzefJtB0Ayh
4ea+IxZF3O9Lq1r2ZJ8MAZNLWapXlDb+KoiPEfyla4aKQ8NixjXfW5DvCbJrIodbCJQJAdRbAjUv
UaIS1iJonwqsIbRsF3wTPoSHJFBzPkHoeLCNwrr5yM51rYJqXiVo2sG79O6ZM6g3x/bukv2xGkws
yYNDBQsSZCGshZuG+SPL704Kl2kxVNUiJJkuASbzpynttZDDdP20KM1SVgPOUtgXVS/DhY1gFVV0
2+2aMLBPwmCe3NcmXxSXXvpfE3cwnnqqLqJezjNbzfKHVmI68kb7S6Hxh56+QqLvMDwO891BAQck
HKIQprsq6Vs7eg3Gaj40Fl69YWmYbua9PbHpMB4bZ9sK2GxBAjYHqIgxtXJaMktd65Xvh+VjnQan
+S5da7DSnTL+vau48Jd9x03Orizt16wkSFQZzfP8XIpPX4lt1kSUsC+ym0dTRMFVpdqGJEIWa6yY
xIs5xrcR1teyaDeEpBFZkQDaLArQosh9AZCOQa2dS4zzMNQNQ1uArgrBftCO//9P0AlNjHMdcEms
aWcinN+CaLA23YCrpPXDXV4lvxoXk2onJwDAQP8VI1aF/NvVSCBgAZ3bjA+OcC5DG18xJ/uTCsJb
2YzqJKJQOE++9OgwQjODSHVJbXkIrZPZRAd/NOk5jO6yo4RfVdpy7NdooV8h+L1SgD06ov7jAmxV
n2SEAqcfQmTaW+ppBLAYjDCyqJ0zEyaCduwuNdeKdL2FU3dvhSYhhkXRLaZ8tXBdKhaOdLJLUi2y
Sry2IFh7kT1PMUWWYZyXHTOjjsAbsub3VoRT3ubNQbReDDGZOBWcHBi+nPNatHc8Y6Mq4S4MivdI
BCRD+AvXj65FjmkZFWhQCPNEsmCyxPV8bWpWV73yKAoSIUYD4GvsY7pN/TfLFN4tT8M/VS9ouoT9
MbIy7YDHJsBHXxJg5Mpd7UuAz3n9EsrqN7x9uSgKd1s37V3L7I3eIHbqYUCuEbjD/slNmFxk2wCU
OkWwvZgT7d0kXlmm86mkLurzPEG9wzk0Vs+xx5QmaZJLWFgKTzXhMBjkmY29tc0RHR2UsrrJjEtB
0xrhYqEnpKWQUrSyqvxELi29q7ixd3lAnhPcjcOIhdTMegT+nqKssG//HvikRuSfa6v0D2UbrAe/
+kid5BeMYMf4sfu6wusNulSPtAZEEHmtKJgXTU5Mm9sGI43QCjcvPVclTH+AGzFzNAEnZkcvbDd2
nI/bargCTzDWTpz3S+fZlaKBw93TrGrAOWXFj1vbBN8whWIKof7ympJpfP6IemtFgsTdLgFjSzfF
3Fst9NICHe2p33kxuttSB0wkgD2PFnON2HE+67C79ii0XiyHlEiBFM73AvfcEK12KWDsUl6Pt1TY
y7sa9U8jfmZWMVTZSDxc5z7cVawwtyxIdibl+kXuJNiC+2fae9jthPaDO1y/uDqWY7iCnlOJQ0Rn
kqbqq2o01kKvqTCC84oZ4hzbR46I2CaQiXIE3WXlcbccvL5YOmm8oyW+hK3mrT2pALHviAfIRhUI
MysdSmeYAxddCMnLLFciestlHJG8q/8uFBKZPR/F1eTY1W35PTbl3QusR6J6vxq6cBBl1e1IzhXa
RBSogVyZBi8CWqjfQmrKaasa/SUOYk7BkSQhwnkLxoMRnW7unuZ7odCK83zL/8+t+TGztd6rrqUy
ZNLtjaPibIzdB/4Ud5tP9/rptYLMzM+Tb2pTW9Ch5h3zc+db/2zmxxr0YLogDIpsREJkPOTiNrKv
s9109dkSwbK1nhq1MyA789IqXNuV0FuIuNPd+T35HbAPkj4/FLFVpgTYuCtALVdAsc0mB/an0Auo
aG919vjUR8p3TReA/+4zpI9FKX7wMC8UsO1S7A1+roOd50/KtEHAb516Kz1lWfxjmiLclKaBTASS
SGAnNaE7KAx9J6lXMSWMVVD5a2durymNf9c5yXeJzmitiMC/29NjU5QF/wedKCpbeaXi3kPzCL0d
KEz/3Lv6b5OCww2pjraTI0I30x6JTDLLvXANY5uiwESkHLZgSeMOLo2Ov7GNXnvVizd9mP2CAusc
lDHoL9D+9H3ejU9VTWhbop5QohbjAo+IxSqRLoamZkx6fPJgG0obny2rpLiS0XrUc6LkQi6zQlWu
QdwOT35Tk+mi9bcmabYBLbH7lFG+BkDBApSMnkEp0eokBLCFYdnA0yvVjetPU1qbqGkPoNZW98p8
bWkJSuiwSJgXif65azHOG0V2FpL2dDMM3V3Vn8Ik/egp0l6F6xYP2fT4vbLwPt8Lg634EwyVcavV
gZ+uMyQ3tfyJ7FKcqyR46QZT7BOMwdesIQwLNLb64bf9Ie0n6brlV3tNJOrKKP16Zfs4CBU+3pq6
It5zp7/Nm4ai6WXEGBz0Zv5h5+YDSd6iYEGvRaSo1yww8TXZzkEoBGaiJ6FJ5xXGu2qNG9d0H0AN
LWIU6pAJuuvF2iKCBr+Py85ad9pwCNDkHDEMQ+dvvdZZF5iNF50oPLIQjOgAetXYcRGDz2MBBWrM
aiRapXgy4JErqIc/gipvVoZZ5LcCqsRqRHy4iLDpLQuI1Lgm7OQXDsizrobRqy1fXJqpF1xuzaHP
0L7laXzpKmPrxAyIhWtGd0UUrzmxwSd6h2X/HNht+A5BxyCO4NCb2D6b3P9ThlZFnjpaJ7UjPCGC
pE0QIdHGUfGeapGyj9or4hv/nAR8rgY1zCOm9HJ0Rtz0uutCP3HIcaa0JLYEXZRkcdf1U1roQIil
V7zkfIDNlIeyNKRzUSFoX7wuVE51PfHVY9m/+ahnVAAIruH7P0aa/KjuqL6BzLXo8UF+VZJTSqdt
FSA52xMxZy5LhOVrSTEV3r2mXMgJlrR57tUk6UrphadG7j+VTbMOvby9T48kkp+eYsoPbEDxWVAN
Z44qxcaMzc+uUBUynwsDAz9rDMSaRVq45wQGAuwZk1cJhMP1UiXcReu8q45USwmH/NvxOwtqjYpL
xqkfrojzS92k5tRxA4Va4dbvNKrBuqDg1rf+XbXt9GAHdo2Pyg9OqEQcQKkNUJApaHDSklUdSzKW
ChGgy9E5esidlyiO7QXTZLmrAi3d+WEJmj6hRjo0svgCu/EYp1QtK3UBlSdZd9ECl6lo/qSJkQSH
xP6wQ0HOO0S4hTJ6OwLsDzaqoRfO/5xeM+nVfugnu1CX3SlTsmQHqhvyxPRY5nXJXtAhEz5qA0iQ
SXcSXXE1lbjZezkJAWi+7V1fUflLahBAShh1t1yvKlylMlsyaYmuaB10GA2Wd+vJ31gaoxBrJSYK
Bx2zu6RCSAINYg/yLAyiwEN/1ZMzQ7GYXPvawwEQUDYyZF0cdYW1ZQiA8tTTsl/ZTuKwVMRYB6Cx
3kW9A8ArOzVpzG9kGhWaSUaVNR9dUO5pU5mPovnMAOODcHTbazctphOazvYw3ohbgd2XFuEKkKW+
jhu33vsKWU4JIZIghrp7W5yK3Io+sA6oO82kK26iMvykoL5xfNeiamQ7VO417W4ZLNuRFzZb1dff
YE0U9zKw31N6f8gFFGZZNCnXQ2wPSxSi5otHVxuOo/KmKtBgOgMCs5ZGG0PvxMOqOEnbGGUD7ow3
MRTmww61D9PGLqK4kzJT6CsTley21QPzmQkeUxCXYFcb+z3CpIsUxqXvyGFwLbEmlKxGUTVo5yE5
t1agfeJzjDep9IDbdh0zlrJJd1QSctTPAIBt5tjIIFr9VCUmmzS6D3jKz1WsjM9pTe+8bl/UKofk
Y+kEYXHdy0fjOm/ctDw5jeYee1AtGzBD+tIZw/ImOmKLbegHe5vkmM7J/wgCd2UbpsvM074jqXlP
1iVCd2aIxnyeN2GTvum2dtLS2L5HI5rqpoKpVaoICxQZrnuI1PvKqZq1HoTE5rm+/qqnzlPGrb0+
lNnBge16N1TMZwE4u48QbYKvBs531cUXsmm8p9zX//iBkW4cxzRWFl3TO0uC34qFS66etKFJRx5H
FQzbtKteaAMpaJeDs1Ib8Z7FHAmeUwODgVndh94U2ezWrwCNTQjR/DaYjWHLhOf78Cz9LEdDfAu7
h5bryxBdLn4QGNSxiqBUDW8OwBEBbj21wHSXTq3dKiW2YJGDKanRVdZRCZabHLC1GpK3VaHf6YWm
LQ0svN9h/7uSarOHdFzuAU/u9MCN3wytIODESsc1VpFNM+kaWzA9a5S39rKS2kGLq+R8MC1C5TUE
R8iaGUoVWGlVFkcnLhtI81UH0w4Us/mn1PnGaz10gBomyywtB0+nzAzWU1whdTkHK47kChJ0+Ryb
0S6pPO0JgA8ZJ2YavfiAqkIYF4cB1cM5mdS2WF/ic6sQecsaGYMx+ca+857rxMDlCfCWNiS9GTfn
mtZyRhzuEIBC6ZZkUzzPYGRXI6+L5KA9no70Rc06hOKxdwtYIUhZhWuZJIeQZlY8YN021U2odsV7
XJX2wYf5vRpzWipeq7RHNNkmzWpTv5c5xSq/7OuD0/hTCBJ444wGBQFRYfpQYZwdVKUA+R0V2FGz
7hcmVR8q7R+ptnQhknJb8zbXpuz8fdQ4cj06tfNWVBedzvQ50BBGsaZFslSCdPLdkSww7dmFQn7E
7hptHZ/6XhyqtCQg1Nx6F7Tq0GJZckJJc6ctrB1yHnVNqTcBQytceoOcJhlic2TP9goHFbjg1CGw
W9ISq9tgJzQBRK+Okn03VSUCRXlxMA6sNQcSVysPJm41w9H9p8aSxUPXAtZcOLe5GA1CWB+pYd8D
iA1x8Gmj1acOoUfUA4rJBKT5rzmI36igiDhCetkM9ZSuG6bx2c2+qiArXyO9rba5YoyLeRMYNaEw
YhdPnpvGMXVmrCLbjNOPl4GuX0UGgtL5tzzfbfPKWIsgOeJvSj4IWlnRsTafg8I+jG5cHhtRhItc
hNC8fQwoOGnSt5bWTttV5k9th6tEwf8i2rpgAq3cMmewfwlGq/93A+Uswt1+q0dDfVGnTdJNQi86
gOAIHOI3u9GE6ssthBRLE+rUJbKDZ31ykCgGWe/4EdCjluqL1XXHxEzca2wALy9t5DMEGz5ljYOp
gsgWD2nciSWCsZcihaJvF/XOlXm5R1z0G+tUeLcNevqGppn8W5rwHgrFudQpLNcmXaFXslkaN8mm
UYWC+98BlU4C30FvEJkXCjNxtN2eU5e7QKSnrzZa4wNubqLme22qWF35AdSXolIO6I/kr+FYDUa3
9+RI+afV1WNsjT1hQd6zMXlBOrj/R/x+aOdkfhpIOc9yy3wOB9FfDXPYFwPlZr9GXoiZVjuHrJyX
cS/sPR3YJnS9r8jX/LXOqEsYfKXeTCQtZErK7rv2omsCZ3RbcAYvk9SlWsPiPs6J9PKLeiMVarhj
Bw5rCJWXoB1YN7NacVa9Sw9NMS3viIdYrDrfVj5osRPT5eYPHXbetovFudHGmHV3TyIkcY2sgodf
fkk+3+gP5ZPmUY/1CNzZujmuzT6w44cnZX+wK6YpKQOvpiXee8NFNu1s813rumQtuZ6f6Ndr575v
0czWgq61dB9tM8SbpMAenYbkcKqpLvexhZBc2nwPkri3JGibV1l3X0yqu6vqYCzJ7cFBDYdJqhHx
3VFyl4pQoFAKyEjvnRjW8ybyenlqihzZN4OBX3oFOCRmhg0pAbtRaRBa+wYMHzSfSEs8VGzTY6be
fUpm0Te39U5JltgP0RpiQ6RRDGXvQJQBDpVp4wmbMmKrmGvM9vJZWgGwI9lcaH1Mkyz1bHfRW2NU
9P8HFXUbgStoZTx1q+UGvMdQMxe27pRH8jz9vbAdVjM9ETtkEZvIedyyCd+jvGKWVvbNsta1YRNp
bnPQ6/DZQQVwnjedyN5rJ0vXWlhVS7sphjfSrbhUGBQh3D6+mrGnb+AO2GenYTBj8jOeAOjnawnl
EvWi06+6zAOb2PTveUPsgzdF+HVVWTzqnMQBl0EXqZr2MdZeePWMMbzC8ep33VB9hZPzKEOJeir0
giSCrvEI/omm0w9RbDrBk4dsxBXf55fBN6KdiGRBqIanb8tAtVZlx693qJ9081kOGGI1tzSfGOmR
C8mQAkhirFzd665Gm93oFw9YBAnAckglJ73UvoFOJNS3EfdMVdeiTvJzxCWcav+e2SXCcwadtUEe
x9EU8AVxrC5n4w/p0dQ0Qr5Ux5ySsiytfwLD9WswfXdfVZgrAtULoPBRKtb1lNHeHuOTrLJ9I/lB
jdghNvGEhaU4tjFZpbF8GvCPdV8kVdvPVdqmi1QHggr2rvsgyDhAlfyBwvmXHw/WWTXwh2ZoCs9Z
G4H0Nvm95SraIrPoq3Xu6q98oSSml3m1zNsvK629hRChfZ3s2YdI1q9lr4+8UZ8fm40szVU0kitI
GJusd+5lJByF8RujAFpkj5Ee/CiikuGGpmmfCzNdSi3FUzV5jAwgqXWA0bYwfPWbdRUjWC4/sJP+
9ulg3Mq4YkprsIZIo+peKoqHCjm99FnXXSCr61s0cywymDYcU1ADoVojRPL7s1LF3h0uH9jEXvzu
jjIYbiaXsEfZUmnOSAHTW798EUHn3fR8fKaRGa1bmhuXaNj2OUxiKkDdU0ru5ocYhwL8Ng6aWMlI
4W4reVKQiq36CFWN+xJkkXtVTOp/8IWTJ0afpacSK86AuxgkV51Oa8sVVk37UDO74tqTDHe9RZCh
iBRpnUcEUm2P5ktZMCmhoM9FXgxEL0ZmvwLWoW9pceU329N+9Uk3vEdauHfipMWRGg3voV9eZEEO
YQcPbNPOXofRwGfl2N6i7VFAtGX4EwZN/B4DyiddNVY2ChfbZW5WBDR0LRAACkb4pjPzzqDh33Aa
b42MBQdEnI+AtAV0cx8oRlkh5eIbiCY0O8/LNwScYxk2PwkLtPeqQ863VA3luaJYAzm6J1rToiPl
6GX2KXL80gWuqG2iBb8rowrf9I6+ipSUUN36gtCS604dyDdH7Z1tluctaZoEhpSFae0a4bQrQlG0
reRv3rPgicsAGhW33ipqjty6NF5qJio5/+ZPyjBwL+2V7eXlUZjUkcDe1fuup9PopayBAkhZo17/
8norP4owt1aJKvxjP2rKwhA+adtIha5d3Fgwccvpsur80kmAt+ke/NQOmTfJr6Tsg2faY8EzaeKb
yK0GbJG+ctTks23n/pK+sbecL7MsrCkolfKjK5Tm5uvhn1GzcBg/Apv6IFGkzVNi0kqVo7tOm0Zs
wMhK0EgxVUt64uvCo8I8OqlzT4e0WFWthbVYxtkGbNgmcegKjsRwX003UnfWQBR57bmvlixphklz
G5NZfSjG8Q1qB7Chgs/p6+VDMCosUwfZVe4M4hrVjnGoHZq3BT5iRPfUdkQL0KU2HnGYovQiP5ll
ysNxC+NbNNq5rZybX5TzfDQ89Ia6k3bvH+eNbsP/zdzilJmVcdG18KfvymqF2nPS7RH+pBfGMQ+s
4jZvVKq1OoCLi+2hgrR9ZwMx2jtXQim3XoDlzyoMcfMQD25Jv5BgsldaE8iPBm6iS4ujEQ8bpvez
G47xSxYe9Hj8aijJM3br5Rk28C0lbG2NSbO+xXb3DkUh3DTif0g7ryW30WxLv8qJuh6cgTcRp/qC
IOiZVq50g5BJwXuPp58PqZ6pJJhBTHe3i1IrpY3fb7P2Wg0qfZBYoJpWHYuyhOmXPuIRvOHD4CNs
2Lnfe61paArlGZIUoIpEwisk4Jjlrsg3r/mWYOLv79TceBBCrk76UOEE9mCkKsEMnwGiV6uBkOmI
ntx9AmHagTob2JK42b96x7zC56hWamC7tbjJ6T4miMpIZVfBDx2lk11G0xEplidXafLvCRnkdVkX
EreSAE0U3IXlSBMHnYW4cNq20Gker+ROO6UK6UjdmGSYQr07qd0m1/AySlGGAnEInbiMXZtcrfFk
+REgKz+nNGmQvxKHcS8hJX1ICzMhJErFoxCmu06nU1lTznkDLNnTDCS3pYx4rjfJ7TPiqNc3Iy1u
G4Lr6CSTCIfOKTvS/uc6HiN+bNIkstF6V0r0TlXEbLpS/ww/Ue8gADnukzF/pFZXcEs3f3k6XxIT
BOz1etygr8xiRZ27a7XyDoaa9DkeMqRoWzoxIQL9jnNOn6NVnOlxYcNqBprpavUM7Fz9psWcRAHw
Etx+wQu9jC6Np6L/qGoTwLBxrQ8mnGZFhBtCY0zyPahLxGnH/JdP046MkugjHU3hOolyR4bU+FtK
OtkmFAsfKuAKfVGYD3LxjAIWLZeVoT4VRv4dRu9tIWjuDoqvb2ZCx7UASvfJe25Sg6qR6zenQgSX
3Ojo2MIPBIpWyHAeGxhJRLCzMGx+6lK6noe2mWC9Ikp/Ua7fVWX0M/aV74ESKCef2trGqHi3jdIt
dqbuoy9vVdHGkih24P1D/Khw06npx3ZCGxpmJe1xudxV48qHtBuKH5lX/ITwNf4rNQpjBWEFOBbX
hVi4rIKzO0Y/kJpQV63qG04C1x1Epw1kVS3JYFG3qPt3FrS5EK9CRf5QQdIu+qUML0nZb8xWku1S
UsBGhxAqV6mrPfitUKJlIlkrIoBaRXpQR8uJFinYituoRkm89gqJpL/AehEHmI1XHUqyRiDJYKBc
uccKbudDVtXe8fV/tMaQtyadp+e8TanV14N1HILcOkrTP1XNKK6NEqZRrnMZxO3nEYKiQ2tOyqii
4n2IszG6ExPdBWHl909WwzTLaok/EzXmzsyi4Rg1rrqWJUDjMB/1a8i44lNt9j+8il5U11InaUDJ
GWs2SDyKgEVQs4NeWAJ1k7JeAdRJ90DofNofI4eGyGNj9XTCJUiN9la411GAo6iZwbymoUAK9Ooo
F5BWwf6MRr3SG5um5tYCMaDYQsmlKcuNQh8G6EaBU59Wybj2DFXZUdn8KjfJMawU7xkJQY2bOBac
gTYsp3OlYRPEmraKUBDY4cEi5jvJCJqhFDhh2thTO8CaW6Z+ioil9kiffMz0np2Zpwad+eLPsZv4
xOhP0sS2fBzFksaEBEIm/hxlS6t/UUrjlHc1T60nvVQ1YpFhnPY7sbKpQLFvAlmCVJH+ZdFApSQV
jjCa7luP9sS+4FhTOGqdNvGmsziFoz6L1ySrFq31WirIE3UZPAPeOi8ESnY95Xud+qrWfxHEKF1D
MlHYYVDDbQh4KDeJ8Wnu/y2Egj6J95LB1DF4WfpfSIo9ZAg2Vn/+oaD/kf/+v/c///yDrjtF0RQd
/ReQMioAFZPf//HtCcVhflr6X2PcRJHagTOQLe0rpVCkilB1ORJTcV2OKqLUleU7nYb3SIOhf8Yl
J8io5PoOTrNxT97zp9cxoLCWQyfX5CPu1tYA8fNATBI8lFm1GUdL/SbKNBX7EHBvqTgBfLGQkukQ
kyhSuraQkRTPPB3iGRJsRHVZpKiXeuJaNUPYwr83C617eKNs8s7I5UkJZD5yTVd1S5VEUSFkvBx5
Vo4xIVhO7qnLBZxZc7TbUcgfUBDJNzSzesg6xtIeodBTAlP+lByB7VWCisIP+nKDkiba6DHripSr
P3pkZGndgXCrN+3Cs4aHQNcISYfyePu7pwWZfbZhWJIsapKq64DoLj8b36kYoW9AjEwdzhCeSYc0
SPZ9M6JOHUESTaJ/tMfYDFa37RpXdlVDQlHFhNiYuog8Ca+82Sh1KGRurAawjwyKuunIrUgRuTUJ
nlxIdnZ1qDm3DervGFQ0gg1VQb0DlqVLg5HkZ62BPDducpjtWxC6xaOPtCedpW66MKnS9eg0ijIS
cZk8pdHF2THQejPUqhBvLXB7/yAmQ3ZOq+HRleh2UaNMf5BTq+U6z8SPqkqlCMytUrcoGXfyF3o/
xPsIPYRKUAQaXyOYEyjaLOzX63U3uPI0FkE2NF2WZ1+omJqr1y6C3TWR1J5uMNqLkuxAayHkPAoF
E169O2gOwvvbyzDJ9sw2HE2eMIropiYpIMdnhtsc7BSeIsRGCu9I/9nq0vQDdyG1OsTbfaVRHyTz
Ly8X1GcLXhoXAjLEMJrSrtUsfioGuVsnWhEh/s0vG4j3nxRD+uBVCzfZO0toGqKu8ERbFHYUfXYw
iNMsv6mQXa5GxIbpi85OnIwXqzRoWrZoXZBogn1sOkcAmR/ESvoItHl0ykqKjsTY1gYKI+mpfsnR
z6jI/W5uz6N8NY8qbD2SLDM6U5s29Ww/q1Iva9KY2FQyjzJ1VoSAcmuPlq7sVKjRk1UKst/6Ywzg
JQta74MrJh9TYQg3eidVdwDyq7tMJSkwFCVlYFLr0D7iTSadgm5kHsVbOlmVgyb4TtslmwKA/w+j
KNASoEa1USPUOl990Srt17dHJynzXcIWsSzZYJNoRPvSbHSZLuYWffmQHFbaBw2sheBVPyO3W5Mw
dbxI3HuRVL0gxSeXfvQ10JJPKbw8H0gonG5/ifLOl2i6qLJRVYv62/zekInEk0CCyTOCgLeAo2Gs
RYgaOhENFbRHFdio0LYQTrqg1afQSr+qVXz/SmEwhsKGRsl865IMQrrD2A4IVn3pJqE/M27v1JEC
qD52e3lQ/LWfVuMh78L2AchuQbetkDgqckSJUgCBol3QisLBhtgD6LwUeXv4Pxcm/XUoF2+BKkOd
J0nEaDLCo+Zsy0PFRwVzSjoRGkBYwQbbq1axQx0AOd/KFZ6FqnuprULdZTkSBMGEWzfoSX5FVph9
7dqi4lOklJN71dwPsuTeqQVZqD5UnzTJWvpeXb7eJDpPrUI+BYdDm18l1CCTkUeDDF0/PmYWwZgU
tU9SFY7IWOfuXdtGtFUkRrgb+voDtSX32OJjbRGSHBEi+tIPrv5X1sDyJBt6b8MR+q1UAh9aQw2W
PBe9GxC/JISVfBuPugBpWYE6CZKm5wrdIAhGcIqB4dy/tuk2cW0Q/Pf5PqkjH2gHlGVxywr2BqwU
dWSOx7BLYc9MPW1Twte98YsUjjIVrjIPcNNJHywygEoF96Hvh/swGEY7beFOlhIfjlVZ/9RmbXxq
qvZHgsO+QkpTo9fQBE8nBM++2YkQ7Fl7GAxycs4DBaju2UtNiE6UYGGnSFduniYq0Ltp1nSJ83zM
HtMKeJwmBn5ik81WCUpdCqlfA5yWjLLr9zYWfVvSuuTotehC4hXhFA3KvYi0BbDvlzgRtKdMUJT9
7bM6vzUUWdMkkVtbohbPh1mzW4NKayOSYKGkNxaW3WcYbxRxBMRGD6qJFNgW1Bg934O2G8fhLNJr
lXTjSxtkqFs37ffbnzN7YqevwZ/C5UADjYmaf01uhbVPLSmwk1wyodIxgJeCew0BINEqN2Wxm1bP
D7eNzhXrFFmXDYNXQZNp+1HwQC7fBc2kZy+3QB3qMJY9uiP6lYQxPqwb1BwVof2WdXK488l87ws4
qazpBxY+YeYK//6E6QO4Tria5r6FDlM0ijp5YAff6JA503AufugM2g6k2mpPfY7EpO7TwQ+FjiG3
u98Vr9vfMNugfIJC1lYVJVWDbwPWrctZqDSj7MIBQkNF6H661DptK2t+xjLH/Lah2TM8GdIgFFa5
ODUcKnV2EvwhgHiiDOmxMEL0AaNPjUi39gBrRgnxcyFauDXVDwW28Nt23xmgrku6qClYt1Rruhvf
+M+dSMTJXSasejenzjKNMBaikBoM/7Rg6p0xmpaJm67JBHg4HZe2YlfXCJkpmeWKN9hZkfQPWqeF
+8D7LCbtFxUs07moQnXnxa8Na655l5F1WgmmO3xtZPqiFR+uPjlP9h3Jjkcwq6Z10vOAtomqp7XW
9eC7yLrGibLWosUi2SJQYtkI0iuPUVzTDg60EBKwjWdmw7HDBRy8BMaqiW6wMCdAgnIIwFIggBo5
VFl3Rq2JKscNNn26b9aur0Rfy16kZdJT9hHaTmDK+2YiEHlAJ2UgQRU1j4XCVSzLdCZlmTA6rlfE
XyodxnTTBw0nmxG0S5F4p8X6eCfk8biworOYgZ1Ea4SuapxZEkPocF3Oclq3Zh5WgW9DiCDTz9E/
GuiCK635KTHBtVrUaVYLC8vf+Oa9f7WocDqA3hIFXO2hiWqkT32cGKloAVt2H9uk+Sjyz7fNXG8f
VSXGxJuTJF0y5wMLgxCQLNBim95F4hxJ/eDpxUDfE+yiteuoXmsLVXanAj5ZGODVDcyUmsiBGgCS
DWZ2tnGDRjTMNgJikguIKlkC+mfB6N6BfurtwJLFQ9foQAzNpQtw5jNOE6vLmgJcFvkSQtaZ3XHQ
4UaXIYwEhgY7kYFioh7nJIfIsB71ugfBgkIDGTRu4tQvKNuVVrup+5zGsQAoVe9XC+Ge9M5U8Cby
CJl0KzLs2bPQpvQVhQr0PWWVJrSaResCMNlBFAYLAi/zaQgDcR+LRXz2KdKtBkNr16NXUEvKMqpT
rqBt4G46Bp3xCNGuf4iSYVxBANrubm8WeXIyZ5vS4CCY5I5QayRSvzwGCSRhlF8Vz241nQ7aBP4S
z+z6F8RcykERoURFezGvI8/2I7FaZRqEAVx/hT2G7g/HRyzLLi1XXqduQ00KetPBmKQ9R9QuA0GX
dyN8TDj0DT+qA4AVG2/BC7k+x0wzqAxJBBnMUGZedJLEeWOB6F4V5fBRGtt9UMk0m+j1R/4Yog7q
wr1x/RIgT2sQJ6lED5auzTabFIIvaP1BgBCvfz3FpG7/rVOs69xPr7kCU5Tn6wI0oycF1Xh2ZtLz
N3jN54EWFLjYSlrxPAcISLr2RDNCR40Kxu1N8c4QSRqozCrju3b0u7o2PUUircYrc5guqkQMaBta
uqiuV449p5LElMiEGURAl1uP5G9Q1QUQCmP0lANktgIldz9zH6h3pcgj1j//1WEZRO6EW+xyvGlz
ttU1n2aKsLYoRcEZsxJyEXJilDrWyyOb3J3LQ8UFbJq6RFgNuHNuqTaSIchC012Rp0if0f7+7Q4K
xnDv+526uT2ud6yZUzZRt0QuXYi0L+cx6bJiAE01sY8N3UOTOFlFis3vURCNzapd2Bzy9W1LDoiS
uoK/y82mTrvnjStEiBgEql+7KzQXVzGMR3biymj45iGYmUnspdQzaeOmcLx1Yh/f9UH8PdbFO71y
y1MlZ2QNjPTeCCUeWyP/0XbKSQQinFmef56K2X08JBs5rfSnrNar1e25un4c+WJ1iqQM3FRNnn28
O1D0MRDWhNU7LhxRQGA6CcZ2/YrzRJg5WYvexMerKE/Q9iy66u/NnW5aRCpkK7Wry2PiP5AAZwqr
NmzcrTGIP16dtlSHti20ui1VcHcjlvKzCBx6r0Jes+rU6Hve1MoDskDmwlpe7RxywpJkqOSzRPk6
6RYloQUSxUI7O2vumIzXIh+pD+No0Ce0EMVePYkEJ6qOGAj4Qo6fOtumwhiVrYo1gNZAdV2l5sn5
lCfeRomeOx1XhWa7pQmflwngoySnJUOBYk0uEb7B5WZt8rAVdBA3q6HS1L8yQFVrRh2erGzonEQE
8h/SVWmbTeL/kGHUq0KPl860vhR1mZ+A5FTHIP2A7ukD9RIPrYSV1bgBzKy+fk76An6ZEXKq23tU
ugro+GhDxGXmX2zVeZDTN0pl6mDyVo2fw46ndo+9ldQ7RYGxx6JFc633ubHJQ/Ci9ZAg2PwcSWW4
kIm7egT4CBp9EYrnUSUcmd2WSAebxAgKLv0ETQEv+GiKU8u3ZYYLPsi8ijUtEsYUBioronLlGLvE
9FlYUAMeKbPvm1+g2DPV07cjPRGrMdGgpOXSgXq4e2l96uIJCZxDaLT+0arqc1W3DWkemhPlEWIv
NSnqnS/66UMuyUePhXrgaqGZOWlIBtD2GrXW8FUS8maDAhdajml+r08tPz4NroeSFJXqpyJ48Sh9
9keSVcRp0mGkicBZWOYr14ttScUCILRF+QIKvMu9OdCtC81mN+3Nmt5jXaqoPLTI7Fjqve5J+z5P
pA1apgg4SiQkCXB9kMXKHR2N0aM8BA95bZ1vf5P86itfPF181BQ2WAaBNh7h7MBUXke/tM8F2dA5
tk8hPQRU+NVsEHwqaYtfkcy7I/3tbbpAN1ekZKUTxG5+2jzIjfaoKta9Bu/BDkZoiJADP3vivv0S
pFUEPyQgsND93Oplsu77rHtWRISutVBJ78mkQbGvW99RcJAfyabQfQwYWQtRQKpGKArEbpcPIGch
5oNXzFS6XVK2Jo7pBHVq6KsQ0OXu0nXlImgIMZbdgRfa5R5K8qWGwkSCv3RX9B309S0VDh5noP+t
ld8PsvEzpbf9GAvQcraDdRBGV3XQRdRWZgKML2gJf6s8/WgI59iok31plf66o75Fzr76ix6F+E6M
AkRSDfec+/U58Q3hga5RNBCoOlFyJ7Msc4Rk6P5IoZgnJW/DAxyI97qQlz/XXdEdR0sfDzSXW8ck
97fA6eka08RPbSd8aeBDfGyLInikZv/LgPMNbNAhjqwGORbwJjpErvdZ1XmoaJj9po7BW2tKOCGZ
889d0qi0M06AR7X1DmYbxnZJd/yaFi2686Tmox+TWhd45XdCBtixGqLho1/RkTA08iMU3y9FjwZE
jo72Qc7pdVEVA1I8WfUOviZoh9CKjBXkYbTYk614kCfikzHNfiZene2zoiptkQQUDM8wnaNyKBul
Ch5eQ7xAy6ITl3BO45l8pu1J+JCkX/RyTBw9NJSzmScP5gRMiVo0r1F0cE8W4IVRUoQzKYdN5Mmm
XUmFuK1hbD6HZgSHeTbsmsh8gfNP36ttSMhCEqOnwrd6pb8OIcmUR0W77yZGEc9oiq/esI7AWR9b
sXygEaCiZN8p2zwG2lf5xEJi2/p7WenbdUbmi9ww+NzEV34IReB/EP2MnUq/5jEvUJkaxry9V4J+
70JDAt7YGqGgV6BlaUzpXjHCvxRr6OH1hdARnOUaggnvaDZR8SktP/pQoNshjZNnsxz8jeQ15a6I
ASubEgzM1hhH91FcfdWSNLu3Iv2XrvnZY13BHJzW99VUzstT8ZeRBNbZjMbPKgBBYNt0qknV2Zd6
pDhCAApNBmf3KO5a0RieIcKpaFZzbcI09+wOJmBzv/wq+FaMOnshr7zirARH2jjbBwk2moekhGmx
ACWJcLbl7xRNih5Ei06XqhOW8nxXnollUmUgs0zJlAhh/gRWOK5QCRu0JqDB50n464UPDCcQZQhT
48Un6DqVjb0pLjCIukSK89P3vHFq3W7MRV3GqZ1043pQN2S5WjwURS93VgTYEVBAYac8/nd9Tbdt
EbEfteBTq6XoUQvpt9v38NxX4uYj+yfJXAdTJmdebUQpMC4NFwYoCK7g2HZhAQ9lNC/wA9QtndLA
antnDPqPt83OZx2zuGjU0CkBglGYw0lCUwho08fsCDlDl5jcvpNzbJLCfgJkfNvYVeoca+CvLaq9
PP3UHmcOoRsHclOh4r1q0yY7QmnrngIJDSmxSYZ1asJxAC2ctM1MsCSyQp5QoKV34RGev8HTN+B3
EIGqUwZhHjvBQNAEWdbAC9ZRXssSPFAvs9TfUcf/vgDqVP/4H379g1pcybNXz375jw9Zwn/+Z/oz
/+9nLv/EP87BDxA12a/65k9tX7K7b8lLNf+hi78Z6//8uvW3+tvFLxw4luvhsXkph6eXijrZ61cA
OJp+8v/3N//r5fVv+TDkL3/+8SNr0nr62zyEC//4529NACVm9M2emP7+f/7mNIA//9h9o7X76udf
vlX1n38IhvTfOsk8QG+ES8SZUxq8A6Y1/Zb239O+oWStmJZO9MKqphlpsD//kMX/Fk261CnGgCMg
2MCpqgCj8luSyZ8C602FhMSKoRnmH/935A+/PaDfS/Y+9Oo1C/+3o4RNhQoEG9ikkkqqT58BkIpA
1NsuDem6PZThyn9QnWw70JuC+MgGyb/P4fbN1PzzA95ivWYIickg9QBGpehEBsAQpnTKmyuKrtoy
GmiXcdoNPCsHhEE32VmB53FtrmkKolZvF/7K9Fbtx2rBQ5eZ6zcJjVfbSNUSB5D6msKSmasqlYZF
zrSDomEfUN21g2gV7SABWg/9NrJJm8MgDsrNjreFI3W2skLjEi49qNgXItbL8/r6IYYEikYRLfaE
ps3cU6s0DbhPC9nJ5U9i8KMRF6KeWcD4TwNTack0ye9xN13O8ogWbzbWNYzx2/rU3BU29ZKH4ku9
Gx5yJzuJm9TpjnA0PqnbxtafhM3CKr8z0xOYb0oaG+TRp/37dpULXQVR3zLT+RcyU6wx/O71Ttvy
9v0Q1kvTOass/3O4BncfUQgx+dzdH8UgBgVKbFM5xg8IftftfbxBPcuG1i1hR+W2t25+34YXl+HF
Tp5Cx8ujo5F9EakWAorilZmNsVH1EEZKKEH6L+HDcK4/16vWgXio3hr729N5GcT+Ht4bS9YsiK0F
muD7HksVzeRN/8XvYMBxf902MnvIrq3MroJRHrSsK7Ei7No1T8nWfcA5fyAk+DfuAAP3GESdZNHN
N98dqokM+eDJ03L1a2mdrt29snP/Emx1NdqQhn4FHLMWj4sVlvfm8Y1dYzaPAy1bhe4qstM9Rneq
XdnK0efaIZkiryRbXgcb17YWLp33jjrMySJZdqj2OfKXJ0H3a/Lssik7ygBhmLam0rvw+L972N+a
mD7hzZUqaoWp0isgO9aucdB+cgBLe1s0wO3w2WV01hYJr7Nro+Jj54dh9+/cq+Sl/h7jNO9vPqAv
xUSsSz6gsztH/hbSGAc9/nNNU+NH/x7Fom22h9faHnYS4fRLcQ84eflATudtfh7ffsXM+Q0DcPfK
NA2QZeylHaoLG3UjL4720rv8fUzempk9YF0dimZGGYBOYirZMC2sIAg6tAM88zCpLJzJaXfcGtPM
uSwM9IPEaUzlGnXYXbX1DtFW3FMl3yYbMkHG+rbBdwZn0W1M4V7Upsr9bCVTPUrMUYayzC/Ppv8L
abZVa/Bf6+W2nfdu7Nd3CewDkBdzfnkOZSc3bViQoli1a2PTFavsDLnVXXIytooN8cq98FPJl67s
dw7jW6vzixScVtj1TaY68X74ZG04IGvBbm0UB51wV917a9deGOe0G2YLeGFxdqn6WS/T3pCrDmxA
zriOKCCuqmKVvAhOtZ6cHf17fp4oXhaX8t2x4tjhLJIfM+cuwAArUa8m6NCLSnIYQnXtSd3Cu/T+
Klpc4AqvPAQMsydQaCNdKcyWVXyOcamkHZ3qRzSqj709nXhIosLV0oU6bcHLGSX1zlMPjMWcAp7Z
Fs00rc0QJVQcwfgJOmktG+fBNRfOwWukPLfyir/CX8U1ns9eUYLt0/Xw97plT+q37OCzV3rbesxX
kEA55ndhcbdcnz6gw1iT+B91wlcw9Df3aNRnKlYxKim/cO22ZYPaM7S4Osmq2/vynUm8sDT5b28s
uWMsaTHgGyeg1U6D49ZPLfTcv9628k50MWGhDUUi/27qmjV7/MZBFLpgMlM5A7mHVfIVmZpVtKed
jcax/aIfOF2Hs1WjmEdjAHkHomFrdjfneQVfpxZNq+Y+ek90FTkoSNv1sbUh5KNrfY0slw229i77
vDDU99aOahCFSwnCSsqzlzPaK33v5+QInOYwHOQDxai18hkU0E8QbLXj7+LH7rt//tfK+NNjNCV6
TE4fs2sRT11aHdwcIhGI4xyhhfVUje0JcWFa29uDu75KLq3MXiEOQgROFitq/mCpCTCjcmE/vmuB
UiIhLckrSZ+NI44ElCzbTnW6Nn1WyxZwtLTQQ/DOApEh+dvEbBBIshXpKGPC1Y89hFxmO9iifgZN
e3uyZqCZ32siyVNOaIKkwF10uSZsz8QbEihZ1K0yPTEbGjDDnb4VbWld2clWgWuxO9ICthHa3dID
/t5EAq61pt1PWD+/QlpXROtXxXgke2s6tW3XWMKKvnPIVImQkgSFCVbTnI8vyXKfWj2a5oBsnlp5
1Z/Kn+l9eyyNlbKV7PoOEcLhg7UV19FmKXZ45+Jij1Bfk4GrcqXMNgqalLShTu+p0FprbaIRUIRh
a9JYensVZ9W836sInojsJdeWqM6vkqrTjAC8Na7C2IgPPHSURCSDBvY09D7lup+iRlJlYr6qIOab
VDihUxLoM9nVUQDzmI++3raoBG/qeZY9CWkdcVSormRpj5iYGTWQbIfKOS6EGFGkEoIpWxb6SZ9A
6A+WGSuw74aw9eSl1KUg3koNfk8V3QEpp+mVRB/9DGvVR5cMStAKSWwx9+RjbObA/SfMmqWUwpIz
c3WEiNlA8QOWBnRAXXV2xyHma1iZQpMVbYPr7pPgr8c96ZONdRfs3R90e8kn93N31Na31+JqzSez
1lRvp/SOZz3zMlQLbqC2ydFoSQeny2AcJbVpZYVz28z1a4UderhBEVC64aaY2TEVaJC7AVJd8+xu
oTenzTaH26NeGY9CuaKuOUz0nwuT+t7g2M+iqjM0iWzJ5W2BCKoKiBbRR3RYjrTgnCNYhDM4zG8P
7l0zpiaSeyPhBMjm0oyiDFDJ+9A1C8Nz0B8q8U7tF5JOs4I/R4b5IzE5oTEULMyfwCiV0djxWKfh
4G7zDRymm+ZUriBAWky+TLNy8dBjagK+KPxb05VXPOAb/6UGHSfAUaI5Sv9ZR45bgR+mS2G2D1M7
Lja35+7aGZysAcynsk/Sjn6Xy8lLNS1PNWtk3x/Ug5F/yD8kjrvvnwTtmH+TsI5TAXW5Le1vG35v
0QAv4GBPKVOCzku7aj/AzqmkmgManHvmWUmOWvXxto3rXY8LQdEA8DD+NH7abHAgi7VRGDGC0usm
XYebdqd+ALBg6xtxBxvobXNXQ5pZm66YtwunQVwZDWx3v252sZuvJdqzuvpfw578vr1xI8is8wxP
sMpLMxVdJXT6FRpZZmWj7QJHgsRmZT3qGxiiFoO86W+72I2vg/rb2syb9qKJCyzFWmeLdrsPySjn
OwrH63xb7G7P33vv+9uBzbYERPc6Mr2cMancax1iELSL/mcWpi94s0JVJVOcrrBg+tA2asHWSssF
fMasnfN6eWZ7zhSi0chqJqxw9MNrcvaAAJkTrusdfA7baQLVdetITrldTAJOMzRbLJyWCZLEPEri
fL8PedOnKUSkr/sdlHewU3aWA0HfU/KX+X04Lnlkr9feLYOzLe+jb5kHEIW8pjr8vxC2WKPdSqUj
gDCRasNSOu6dLXIxwNmLIimpPqYm9sSg+1Iq5seax3XhGC/ZmDnTY1QXudJgox5Vu4nvLevX7V04
TcrVpFnkhmEGICCYv/kxCMyqMjLd8Zv+JzQ6dOh/AcyMDFwrLYxFencwf9tSZmnhrCkjoalznd3Y
OUW1itew5X0nJ1x8AEXneGv5nC1cUPLVA8YLCfcglyvtwqDkZouk50maCn0x2azilXmIf6ABsU43
xR3B8kfL+eF9CD54p/hb76gndResq6NxCj/W52G3BJ+8ft4UnUK5SnqaUFLlobk88WEhBG7cC7+v
r3Kv0kq4ctfQb9nDGjCsLTm5PRyX0tbXLwGwLF2ipXtKH+ni7IqWI4TJ2xFnUpMnOZTYcgRN+BSX
+QLS/XonXdqZXc4NiWn43yc7Qu3tMxeq7KSAGjkChOb0ajd+ur1z37ncJoN8NWBmA+z5zNWCObNH
JT5C1iu2+y+mb2d3iRPeJ2dwOeZJvTfv9S/WYdgXz9PeWsoIKNfh2WTeJGLXVZjm5ikBOkM7o20Y
7xFJrlNDhUVY6Yf+Q7xmTQ/hXrRRRuz36E7Y/ibfIUS7Hw/Rg77pSSkHP+H42cc7CNwfu8Wy5/Wm
v/y02a2RtbrSKwWf1oXJNpc+Nbq6DhQqr7RWCuXL7XVYMjZbBiOCp4ErB78GFv1D1QejXZtFZdee
69ow00yEg+YSlcn1VXIxwjngR4QRHFYEtF58DSXboXDS7F/3oDBh4MbTyUcT4Ty9UHO761WUaY7b
NuADT0KBUk/z+fbkvXs43xiZDtUbJ8AYqyYHG6g5qhJtVMlEQd61XVRCb5t55228HMzs6mm7vO07
6Napb7hbZR0d6IeM7HhlbestqHFUmZ3bFt9doDcDm23BvooKtUhZoCj9VI907lGp+s8szPZd25qB
PDRY0LNfAQpfSr/0wC8szmsh983iiHVuBnApaY5VfNCGcGWUn4by+fYolmzMbmf6gePegoOdo2p9
Duvic1A3j4a/1JD67uX893K8BidvhlLSVZO4tIXzzG/V/kPn7Tg9qwWP9t0b8Y2RySN8YwSFgMED
qYtYjuedUeYEnIikZWkd48h/UgTQ1sooLwTD0ypf+i8XG/vV53hjsy04uzQ58epo6sdWFGAaqO4a
wz20EhlaGIga2hlXtbrEPLE0odO6vrGrlAq9CDp2yRVtEkR4RG+A5MpaxfF/eBHNwYZjaUKhD67d
UaLcRjh+T1MK8Yi/cGLf3Yl4SoB38VNogbgcUUtAXqEcpjn92K+0Ak5X0EI9jI63N/w7aVtW7G87
81OFonVDyz12uLRPBiUElC9WzWP1Nd7AqG5nJ3gbJMfc9efwsBSUvHMrTbAV2GFwGdSrcLUwRSFU
uylzEqvbAEWzUFusuL7zHl7YmPlBCFTUqphho16LNhxq6x4Kaipan+tdcMpO9bfaTh9pjQjyw2KA
vDS+2Qk02z5GTwDbDVhkW7abbRjZIrxkq4qsyS/6S+2mpgtrIVW9ZHb6/TeHoczaTJcms3Ba2gZP
i4tQz+1ts2Ridt6kVC7UMSeSzbP0ARDAo1JKC6N45wCAEpNxRqh2kgycmei0MlOTkVChhyVOqfSV
mUmrKlhIeL9nhSZJGljE11bymRUDCSipgrDESbx8L6bSRlb8o5l7C974O/i/qYFpQsNAXA9edrYV
Mi8VB0QgiYbv5UNnQ7kMViOx6xVii1vho75CfXmdLob9rwXb2YV8YXe2FwSEB6uJ/+01R5Pd6bZ3
UNZTogHKrG1BOR7mKKe3va2xpeFx151KUGOmQ4/VCQT+V9OOT7EtLmcHrnJHACBMyjX0qrDAdK1c
7lGopMuxK0zUDK2VsgF0BWc2ZRRxHTvDIvryarfOjM3uABGWcDSuNd3JgCEM8WlcIgi7ziaqdG/C
XQZ8BLI+SmCXwwmqvswK+lKchLD6OdRd2kb0Uez9T65fUiOB7TDPtnoghCcE58xn0XRNsmaJVNa2
SkwICYQmQGV8+5ReeQBTAtfkeie/Du/MHPjpw6WWoGvNG2Il4KFQ+6gV72OoFEeyUFtFF6qVOXUE
3LZ6DY+gd16mIjyxI1FWmEeC1Aahjyiom6IdcuDWu5uwpobt30lE1rA1rNLt0lV7jXGdbJLbYsAg
hLV5PUFtSzlNcsqc4Uk+tO2q+9Wvq5X0ZXKv43X7XRGJ7Vu7OCF23aggwtLH7v9Qd17LdSPZtv2V
8wOoA29eYTa2ozei+IIQJRHee3z9GVD16SI32dpdfeNG3PtQFRVFiYlEJtKsNdcc27OJ+A+zen0K
3AwIXiNmIP//fhpEQY/RTLGs8p6FmEa613cQEO3ogAGq//u3/GFOnzR18mHPE76Y8E1Vr5cuIuLV
CN/PjOOHs9yvFrjJUwVNrfypSSPJzpIrtYg0GljFNHxJsi8G3pwRRW5i6fRhDydSOdPmx+PISaMn
n+o8EwGrexptvht38Dvyb+orsan+svUFr/FCbFMjB0hjvdMQNJwNWn7+Vv/q88kAUoszD1NF87VX
HZXNKtJEob0DTOlKjvIob6NzMeH1N75boE86fDKOYtUkrAK0aF70j3DGM1IRsUNoQnU0zgfnVcMf
DkQ0SBabChEFETxxr/dzNG5DqDCZDKOaWrnN2KrytVya8SbUkGomPSYQoK+6zd+frZgMYVVB3ooK
nZP3qhdC2iWFxlzqhEsM9Ca7SDHv+j9r5ORVSuWYpNKoq55SXi3BvRm9/P73f7qwve3FyWGhX/37
O/Tfv0LaMJhLJ/4lOr1ovFWYOG8ThK4v5yblhyPKOmBv3t1JUKKd6yBfHS1wOgHiOwYFHmoRfCoK
F870b434ns7Fty2d7GJC0Uh6XtOSGkvOMIy2Wi7HNHyMxgEHx6/BBIEg9KkEP3MI+xgPWbuoIWMH
X8MJ6VRbYUIBJ8HKi62e6m/GpriKXHkH83rwNAe04925xfNsgyfvNAkbvUsTGlxTV1p6VNzlkAq2
0GxWQfRYuZk/nRG1frIZv+vjycvF0oZkdL7OTo5a+ZcZGkWxj7vnXnttqMg4M5SfLWTKKgiTJb62
D2oVQS8LCJIqghEkOBiE+8MX4xJDtVVqvuaXiAgaP37f5qdNGnhmiBzbUWCeLCyjZJVRhybbK2Px
rhUt/B618vX3bazj8mGGEl1GBYkbAfv8+8VrDMnxhyjCPLHJHHPscAUH1GMMtmCciWR8PNKtc/JN
Uychs6QbIYzlVBNnOww/+fq2a62MhWbwQIJwc+4r/1RGsFoGUDIlWlRAnSwuo1xHATksth45Tne1
JAuHpJZH09asDD5DElq5TbEU5uM8NW6jqa5eYzdufNGWMO7c37/nTzYJur8KMkGeWx8OMvCqRUoY
ozXaCo0rSwZfF4Wvo6ZfDbKY2uMSnskMffZF0uKan2T2kB05uRBEE1JC2SJIPmwGiiMIWAN4pjJC
ICQaPScX5+pYPllVEfUg6EJxKnFkP2kPLnOu6Wu+YOw4zARL43Z6j+Xl8I/ywX9ZMEPq7sOkJeVK
PRKuqNwM+CbfT9oMcBjYeI7hYLAiNOb1WuVuyAK1oEo3bzGMQ2CB9+FiJ2NdD8duSdKj0cJuoEhV
vWnNSfcx2eej5aPY6XMw73MBToyJBPpS04faCdXS9FNDnWLgJWNyWavDeNsLkrZv6tY8trop74RA
M48V3FSAvxbVZ5bZHpN8UdwJbNE2qMfhhVrLmQr6XPEtsQtegkxTD1aXBzutDmPUZoZyNS5ds++q
8KciQAkcjIlyIyOGKZJqrdtV1n0My8aZFqFxxz4rrrTWsrZz3PP9dHrixGMWbausa/0K0jj81FFZ
fuACNe/jkcui32aRfqO0YwqtY2nHr3WbN9djXFWWKxYjmpNYiuILI1WwL696rce9QLfKXTKN1r1g
1Nkj8KfqNsR89yGz4AggVZP3dR8Zh6WYwWybU6wSFwlCZfZDaYgv5aGor8RQky5NOYm2zELdaeTM
+qo0oflzCQKFEMeoU3tgwBR1ZrlXLySpNm+sZLIkRxKTdLoEOFY85mqEV7xapfO9LkfAi9tuelDU
StdcHApav7HmQHSSuW8611hg/RhhuN5FikD1xSgrnq1gwpMnBvFxH5IbvqA83nTrNupcM18oDDKl
7iXIx9ZNskbbKVMWvBTNZB54L5OPVaCA664JsBgMiv4omHlbAKoc9Tvi/aPsR+1s7dq5lR70kSJx
W1TzSMQhf5m/afNUv2RDHLhdXwn1Qc7ayanoaWkX8opD6eMELJCMCzaGEOJUOyVQmnvAAHlvA/SL
9lKmw+iTluUmluHMd+1US4Ce8uAYpnW4Scwsq35hGxVwY5ZeuXpoztyVxdKz2tqgPrxtsKbFeD3c
Y+eu7cyFceiTruO6bsQbycA8JcYryVMqebCDHHW4XE6Ci4xRcC1xkL0yBSkRJYXsUHVqHYSyI3lc
GcOt0OMwolWGtDMrTJgtWRUAXUyhn9RV/FIvcXMMm6jamPA6t6rR4eUz9jjMxpoCjy2ygA9J0r4B
uecB+BSfaRKjROMrG/pVySEC5wAxwGMxjHeNNqj+Uo/mLl0fBD+FcteLGYb1ssAdEIrjFqeUbitH
iebn9dhsWWYFx+qFeiMpc+UKc2DsBtwB7vqualxh7E1bwqsR2EMX4n3DFsDtesR0d8plp5v1CgsJ
AYNeOSgC8HLgGsEQFa6ZdhhJBZNqB2JVOTBuEaV2TaDYjYlDySbri9Sdljm8wSwki2wjicbGqZMZ
yya4SsLrLGLiXPQtyfekEWycWdUbZc7JHxtLhhVhky3LRVhGqa8guPyKrB6JrxE9KTE66dSk8+MI
KMoV8JF3SYDCm4wMW+i8cmz3WFAxhJZDlc/WGKPyEVaNbAtqOztSbLb4wJMgnQlXbACbypsEi5ib
wZQqye6med4pFn77oBGLfdRM2BUDd7Rn9TDXQvSMp9q86bC67moBV6ohwIMF0tRhGeYp93HfmW9k
vK8PojgPdrr6Ys4spddDZuGVVpb6roLcfBn2Oe4oU9NtklTEpWOOlvagNT3fOwW+u5ViSqFunCp3
uCpErx24ZNANY2mruHvc5g2i+7KOyo05LdZlp7BuCLIW3qazgJGhkS7ldjCEyNerLt8MxtI/NYOS
XJoGhOccP77bPlJ1gD/a5OsjEAoZNMi1GRQmgMlCeWyDqn9Q5hF5BHVfL3OFt4wTV1F6CMQiuYH/
pFPTUPRPmiBDV9bUwpVbhtMao2KDR8r8rCoo2WOog15QxtNhESbLk9IMqxYNWpAPSkd0Riz07CKa
M2ujaoChbFgU4m1LVehyuxhZSvHQJKcH+DHGDiqV+VUXh1m2iXCNL5lkRnS+bG5mlpanxirCL/ms
Lm7XRcPFgCtB55kjcmp7qunN3kpEeToC4dEeKRqSCnsRlO5Kl3p5M8lx8gO1sHmVM4lDZ0zT8aU3
pNkfwGS2zqLiUuyGHOUbl0NVIrkRaBe2VhTHz4Sprf2wBNo2D2MVaxItGmxUwgY45rYVbbBC4zbT
5WXfV3on2NYYglDuRWlyJn1U/SxXZ08qdeuq63LVnhZxRB0L7ykbm066ShS4gHCYIWd6sVEOXwSh
te6sXpN9MVMeKJ9nr6swgQqjvnLGIK6vB8sSHka+WHtB7H2zsN37bVuMjgmcaRuGRu1NUxW8sjdi
0JqGvR1miQaoKQr8tGdDCYspfGCRXlzVaLkeLfKwEQDT7pZhSNhShn4rKQOMQHy6CA01sxOpIWC2
wKi8CPGoWyVRbyP/7ndmIZXX6F+C2yJRGzvPl+91QQ2lpnUadptRzG45j8+RkXUbOY3kTdEs1vVk
Lc3ODA3FG4C/4fQi3Joj7juJ1aNaamRU21FqZeSstCJ4zGMN96ZMX3ENFNxTVb6oIqLiSe8J6FsY
oNepJXEiiM2DEQz15Kh1nYP+M0uGSijEEVZyHyMex9MH9xBjaKIbs4eSi5whT2wQXhCuTSHTXwRI
eolTQS5yCkUbHiTAvotNMW5qOl0q4wcS4Tp/z8G7uhjVKgMm38PPC0ZEJTYVuyqMIixyDKkvbClK
dDcZm/baTOX0SMxR8URREP0iXabvRc5GWE5Fp3jynJX3qjBnePQAwDPsbhaHzJ2VYJo3i96Xd/rS
l63djGP7yqfdPORaJzwRJhmeg0AH9Nugt98sUs9ymqXQ5Sg3tY06j4atmI/B7JpTIG2XruAsEmO2
kSvJyi6SbnA4ITHYIJ3SgB2Van3QggDxdtKps9uBCo5APwyFaocKHEFAVFhRwjesp18mqlhBAcoG
JVK321RS1NeIrQ4r8DYqd6GZJzdpERGvTbvpOWVTc4yin/25mQYvaZrJFsNKdztjeBmMpNqTXkE4
HsnszElCqgt31GYraUXt9pjpvCjqrG+gWZe7YsESMwbyVAH34oyrRmX6xEEyAd2I52hqYxAVT3Y6
atmdEELME8ci670+U1D15ULyqBFed0LTjL9WBRSbKgdgY8wtZmvSiNuyVlq1XYKe2/Ra1Ts5ovat
Idcpt8VUuOvKwtqM/brJpLtgLig8eC2wCpJkjiiCIX+lpu9+tvwsVEeWWg7NktMLsn4RtOMibfTY
UPFmF+sAN/9FZS4qQfPFCkTURaNUXYIBtwI7CMfssl/i+kpTYG9FeiPdyaxyPntRthn0eXajcNFV
TO4zcPZqO3ncTVQfr32r4ibbdF5VjRl0pW7gKIdyzYvMjMOPbMAaHFQDV9kIAko6FDoFFIPSe+hU
uh0VHflDblZYuUtaquluI1m8xFGx/EhTWghOaffcTTEw5hpjZ59BMLecq6UrLvLd1VgM0/WsdyBe
0rzSwWNYyZGlZtjnQS1/x13NjOx0HuVXeE5F52RR1J652n9yAV4jzauCHkNROnYSIyyDpFisBa1+
cEEFmyNtqV+zV++E7uKcs8AJvQEZLDJEbtkrokKk0dN8TUHcpGy4QHiyXx37x7WUJ8hs1iSOTT7q
AQsfaxfcMDRwR7SzB2OXfvn9DftjtATfVIpHqbjgH87z7y+FQhVh8TRkpDfl+DmUOQ4B8lP83zfy
S9X7Pl5CK8hIDYqaSbKd6kmTEB2mAJDMK1/l17y1672Gu4fwnRzgBmay0x5nF3yDAw1sudUu6qPo
Jp4h2JkTngmefnIJfvskp2rTfMrTMtR4Em5Ydjh/s7qHEizp7/t7rpGTl9rAYF/EgUbi/LUfjmkr
QcE9M3AfdaOYtb55p6eG1cHStWxlNCL70nfMvB6FL7FnXbYbGJDX1uvwLB8wGdn8vmefTpe/BvJX
nvdNTj9RQrMZokIHBtk5ln4fZueKVj+G1t53a32CNy1oi1Ky0tMt82F2kvvgtXBZrYXL1Om87nHk
Xw43qi/n4jAfZcgnr3Md0zftFsYKny3XibEJfAkPHN1u/W677JvH9n64aCZyIOfShZ+kmdbOohRd
C1fX6qr3jebR0tSNiM5auhrcAbFk7i7kC8efIeIMjEH5Hjjs16RgrN49n4M52/5JcFGtk6IKF4YT
7zancaXSBtK55pqawxqhBWDsdp6+KTg5XJxT3Xz+kfzV95M4LQ7sXcaxhUqA4E7K71ddUTydWcw/
bYM4/mqXi2HTabWBEtec4ET6p4tfLfk6AXDfnEu6fzph37Sx/vzNxKknqUvLmTZI/XrieLOa82vx
YWrOKb4+n6JvWjqZLVJAlFmqaWn4Lr/G2/SGovGjkbniRnbnLdal/rm66vU3fli337R4Mj9CNepl
vV3fX8oxJzqoU+IUsJrzl9Y456r8+YL2prGTCTHn8rDk/a/uKRtyMIVdPkdXutu7Bh8hJuZu6hY/
OZ78fkn7JOTLR/hXu6dbQmaoggrAe9WmTC6Ooco291Vb2g/e4iVedHNOQHq2wZPtYdErTUzWt5od
62/FTvawS8EHIyf44K/18ee+tI8pn/cdlN/PUKGRxLkNWNoswITl+Jpyesu/l+V9VQZecNZ5+MwH
cbpHWDiMjYm+jiMu6YfVOsXAFNKeDhadJALDvou4Jz7vQ7X248NsBQGBwmRVP5wW7AmlrACgp5IE
fueeLddNffWqoj6QeeOcqyH59NPg3ETmWhRxVDsZRIX4cq6BrvWmhk+e95oPTpp+FRvFzqezWpb1
t33s2l+tnQwhhhE5eERaK445NSqlr7rm9/U1CmeLOz/b4nU2I2w+VNEg+fR+tqRKo4qjPOke/Bj5
QhCSeTOG7dn99uPSDP4Lx3loVBg28CLfN0OUbBnNdjQ85c640x+o7NysdjBzsdEuxu9r+R5uvefK
fT9ZY963erLLM2iloIqDgeKdfNrReDJClDk1/nODE8oupsHx13KTXp1Nq33aXZKg5HoQZ32wK6Ne
usmbYjY88zmYnUACbOENOwi+3vwjbrdhcxFtwYp65xr+5OhNj+HCrYWYsCNPj95ZWMxSbNDjaCfu
9T0d9LhVoImKY6e9TL1layJIwq/91fBxbHsiSOOG31cvrt8vsx9fAAesN9PqZLzNIJDMEsiSJ1q5
04RHvdfsdn78fSOfzl0sd1ZEA3in02zaoIodz4DM0EizndqHfjBKd/9BE1zbVqsMVf1QABKlkoHF
PJEAIIZPuR7viBB8+30Tnx7LeFv/bOPkSFENqRrNHW2MLCsuycFYx0t8Y+YuCsWdxUkYemPMjlHa
WANX0va8ruuzRfztI5ycNYS5JUwW8whS8lybT4V+ofeSnYVfznT10xGjaH1Fr4Iz+rVXvjk9QZWr
6mjRucU8BzeSa3yJnGWru+qVMdtIqxwA0/7vm/wsD8rtHjeS1cGCw/fJOaNWg0VOWNF5u6aPRi/7
McR2fLkK9VaFYOxLB/ERBFy7OBP5s9iW7DK1h0O4G49auIEHw0sfvk3Iwa763BH25jY6/Cc+fbz/
N8+pnRRGKoJoJiiGqfLc4JcHmTCwcULfRJvUaZ/Eu/HJ8vVtsvjC7tyi8Yno4H3TJ5tbVkliOkDZ
8qZKcdSOfKeKj/GEiXQ12WVz1c6aq8SZXWT3jbEty3NV0J9/AX+N0SkgJ9daYWS6cIbYtI+mP3t6
vld/RuzogwPuWLd/Bb42+9gNLs9tTZ+uVG/aPtkA5zyyBlIRXIry6EaLda+agh9RqG9/Pw8/kXG9
f8knK2LUUBojZgYb7W7MbMnlnZqvpAQuTHe9fK15D90t784Fnc51b/35my8OQ7lGCMl+kgnHWo7i
z7S+SpJzOor1Izo9sLydvCdLGPuR1g01nVud11SnvqnuBxf/EMxQye/arGCP8iYunOYi/M+2mjcD
eLJ2Ka2qJhnhdK9X7/UpIFvODTrqz2xon52q3/bw5G6kdemSB3jue6jVFlvUsn2XJLt+MvaUHx2q
sT42anFmf/ts7NACEUhbxercnd+PXVVFk0FloEFdExu5kDqVer9EzZmefbb2v23l5LBZZXkTjGps
eMX3JsrI3T4u6S7NzlV+n+vMyXdWVdO4WBPNmJDlkuFRK0JSLbn9+8/ss2EySFeAy0Nk88EZbEnJ
5MHLMTDig2lpB3La3laqhidvaOq520ggNGw4D+G1NEZy5f6+9RPQ0a8Ir/62+ZOPXFKarkWdYeAO
Kvvx5eyRzfdbp781DuuXUGwjyBCbGSvC1CVFx1biWW788vun+GyTXT2wCTbDyPpwBiyzNDGXpuSs
nWpOoos27LEzr/mzwTQx0CFMv/odnkayGp3kxNA0DCbiyk3H9HcWw6y9QVTOnY4+Tk+OCxZGSKu+
HTXOybzpkHEoQlwZ7N+ik6mOvh+uaid3KJnft8eUGur1/HoupvvJlsRBmpveOpE4T58qw8i/ipml
00OdJPQ+24UH8oi60+1qfCytBX+7eKc/ya4ocCn7+yZM7+8tJ30u5Ba744BTvDRdhglF7dZtZZln
xvCzF/vmqnAaCMlxdl598g1Plm4C+VCS6OyindXf/H42fn4Jw1mCUidyAdiAvF/FJkg5oBngIcj+
spE21XX3I98LnvijdyFaPOsb/TAfzkZd5A87Eq/wTavrz9/se0ZbdFalLAaG0djkcu9JnWCTo9/P
vPOR3Y+fw/vGTsZrkQNMkjQaK+TJHsByDEPmIA478ybPNXOyumC8JtewzdfL3eq7vdqq26Uf++1m
8Krbya/vCj86c34+1+b68zfvMYbOmdctXQtm1Z3mH9oQuEp17iM/18o6V9+0YqHEFnQIkHzk+CIp
rro4oKpzbzrUGLda00O9mS5AaJ/p3KefwJtJcnJ0aPphUKBk8pFbmRvHdyR1bdQLdpyeGbpz/Ts5
PQzRtATKzLcWTXdl+jPD2y6Zz3xo59o4uehozZw0VsXs6IJnpbuRAALN6svvp+CnL0ylmIJ1H1PA
0/LIcpYCYVxoY9RLv1cavxeQL3YCMiZx9/ebwjKIhjg8Et87GZvSaJo0CRgbS0JpMN4MBlipFiXd
3y6SxDMVyuNqi8I560NDOZK4aWhii/UpIfW7Sfe4lG9Sfy2/qR5X2XrmKLt/Ix3zyRK1gmNWbwnq
EaFLvJ/0ndxpi2VUljc7QFyvpW3opc6aev63zJHPtXYyBVG9JAhEa4tY2OQ2P/oL6HC+5U/f8H92
zy5V67O/vxDAQ2C5xyiVOgAqId/3LVGCsrdGWms9oIVEhh/Ly9UBOsWMSamc5WYg0aRuEXSdC39/
EgLjzLOam1L4yn3/w87dDgtnPSnwurq8UofbXlR2SlBfGPLgJlJxLaIzRR1zLQj35mzs5yl4FMmJ
A827bZYlsEdFcoMK4ZJY4ssmCE9jUB3KSnK7fD9Jom/28nNTW38q//8W7+Xfg7lcVT+Lu675+bO7
+Fb9/0B0gRXB8P/3/5JTPjBdrtqO6vD/OvTFtzaKm//673/+Z/xfuzb7Vvx4B3z589f9iXwhovwH
/quIa5FUIeNXOFz8SXwhIPgHdN/V8NySOZK/Ab6o6h8aWEdstPk5YgydVe4fwBdV+QNUL/XBkkL0
lMSC/HeALziBvfsMDK5uHMPBEaxQJjT4pwXHdQlZBgRR86ANya3S7JBmPHVyYfpRaEjIprLv6PBf
BGuiUNaU7UiN4aOkFBsuxK5tKktLVNo3mQmjWk2suzYKiIXgwRorPZiBoNtL81BuZW1yRtVcPJy8
THsZ57sO+91NmAzftMx6phnRJTsjIPhyAE/VcIhr0bUG8RBG9VFu8x3ex5mt18ujSj0ESaKJGkCp
3vWW6KAc77dCRr4WJfz3HLtdH/jgg9Skg2u1belKHQmftqCAW25SV+ltEPThsdD7Gwx6nEXQcycD
1sczP6dBg99Xq97MZoI2UUq/rf9UenEYizSxoV8PdrWKuFsMhHKIPSA+LvOBP5vrVeROCKycRAQj
kX0pJKX1c0NMN2KbH4cAX8qxqSjBxV+RX6TxcuvbOCnvC+tHJBUUN5bRYWnr2hWrL2DENmJqfSuW
71ZYPNdtOdi92RyESC/3A7+lQnC8NczsBT3fjbl8DdvEnwbMV6Ngny/xS2yQ+DGL/IgS61GNalSD
bb4xy+VrvSwv8Uw4Ma3veis7EtZrba2JRa+PcldHzWkPQvlsLDIa7ya7GMqOhw7UH02ZakiezcrW
q5SiGxPtc94mGNirCArzjjqO9FU2g30/RYA7usbNExVPB8h5Ql6XbqylLwCICkcLOhtF3V1oDBdT
xYnGiDuumnJ8lavCgZQI99E2QdQfupC6v9HYS5xLCPyILGdVuDUa49YY9MHpU2NbtDdSmSI5VCsK
BlDlN6OWeLUxBo40xsOuUUJbDaVNFA84CyyL5BSasjhGlrxmkfhYkVE1m2t9HmRHVMvrQR0ey6V8
CWU88vtl/oKONndzi9kHOBUlsJ6rm8iM/cGabDh3zDV9uq7qZ7Hjf7TUK0yy+ZzK0UXehbYm5t8F
yqSk5imBNvXr5y26CrMleItLTzGHB4QzlScX/O2ok3+Ew+382Au97CiD8F2KpdLVpuZ2yCQmVHch
dotpW625XaroRy8Jh5RQhTY+Qg9lf4j0+76IfwjcDO22yZ4FuersosXYSBsTYTPL7eUoCKLXiqE7
d1rjUM31Q9OzZVMI6mNMINq1ZioMqnpX9lPnDY0wo78yL41W2aZZ0NtS3KIKbdIfItNOrXOUYUPs
wJHjOFxd94uQO0OIOYowP8rTbdUMkNTT5DVQhX06MyPBK94JOgaBKcBXLv5LMz/lYnmN2hVosfw1
k4t+o1PtwgBF21FWX6Y50Fwdffx2CP2yYWSkfb0o0jHIVhjmozQNpbtoymCLk3E1CvJN3AsF/Nj2
AkQp1DcjbN26GjBUrqzZbmRGMlyJjpaK7w5yRtGWC8Xw4BbvBE3N6CemYEa9bzRjOrRj9ZwA1/V1
cCJbsVYOk2ShLWybCN5m68ao1KtR8+UYKcdiKdtQi3clYvtKgiQahdamNFp3WmWnYVoBnZ+KZ5DR
dwXWK7YhPihJcdfygpK6fSrE/DpW58tFC72iGIhc5KMbBNmRAtvESeT8RVny2xQxLvV3Xyx5+KGq
GfkBFbofu8gua03RruUJIwEerqiXTYqYW0QnaetZ/GIU4SGPBKoDqrtcH78KkcK9ZaGCtXsI4wEu
ZvpDLrV7/HxvgjL8sYg3ZZmFDuLSdJOa9XXaJIgwDdNWMEOc27zfwO3Yqbl8V4r4KJSAbZ1e6bdt
OWauUCzzBpMhamSKY5GBlkeBnDl5Q1VLIsflXtwEqVA6BC23goT0utG2HcX7rhIWd1wUyCRDrknk
ndHGG22WbmY1/Roqi6cM/ZU08PvURvTMuHhFm88osyXRy8FX5Xywy3YaHE1IXpRYPKpKsVMMvpMg
F1j1kinF8mG8EKb8inyvjfpBdIWwoOZC767qZbiNa0TQWSn58qRCeOiDpz7nSQOEzK6wJH4Ef5ml
3A1j/q/VjaVr1kXiGA1lKMmsIm3Wug33tdlL9fwanvIR/aaISdE6/83GtIVkiOwwDws7i4ILUhkS
FWdubxSpE2YNyw8vsh7G3P/KilDacVHcWCkvr9La0MsNllwKj46AQckDoe0eyT86Qat3bn6UwvSl
DcIfiYXruiwWrANKeyXwURVR/RRMxXXKojeG4+Oi6TtFvQlZjysxaP2gTZ4nK66BYZq7ujM0OkQA
UBPLy165DcSfAMbJ+TBBnUCIXwNT9a1A2xlRdZSMHiLs8kWZkp0HMTW5WoTRNjg3KBRF78LAVtWa
kqimuM1YjPyUamc7uu3NrHXlkIdfdyBZXARHFJbHLILAbsyWq1rihZiHiS1Phs+wiXZpMgRFMD2q
TYx+VybM3UZky8YLqrKvo0p2UilHIqazQQ6MgJMlVcLqP3sBJzxbrQME3nmOZQHlqiBXrCh3xqQr
fCnTNI7UXwu9e2RniGxFbp5SM3wR0/I5vTdX8boRiDe8Kfw/qdn3pDzeNhUvPNV1N1LYqRT+mppy
PkjVUuY40DC8Hfiq3PhKtZ3umPGs2UFqkcqjmiBBB+ZWs1bv1Sr40gkkUIcpz31TbCR7UruDEneY
T/UPWjbXTmpy/adwwORgRJBPloBUKSVy4IbVKmuG3M0MzZUkQdmJMTIavacOB9REtu1q46joTevO
MrVmrMVwh2W+t3DZ6MBZB+ThwbLXagn6zGx8FyVmV0qNgmcJ41EwZ9HW1RTN36i/amr/p8vD/4Ur
xb+8ePw/CIhcQWL/+i7htQjqY8JPf8ImV6Lk+hf+vC3I5h+In6n0VzHMgTSzil3+vC3I0h+/IEwW
lwXEg8Dm/4mH1Kw/9NVtGpzkalmGhcU/bwuawUVivbzj07/+Nn70v5ec6z8vw7/FQ/4ih/51aQbd
J/HrFS4dOor0ldr4/tKsFKrFDh0Z7myI0rFQfSk3Y7fMl8HpSg5kQSUOjtovtipnwTFys3CUbTVi
4SuofvFLgzM0e5Z4DBB9NKUyUqGxcgskqEtzyx+QyTT28YUet4+D3KWO0V7WxHSOlWLdN8jivJn1
pmqQolLLF+wXyvZsIKvbpY1B/pYPczwjGI3u0rSzHKUw78NwBry+0mXrjhMkhTI7CaF+kJiNN7Lm
2YbQmiikKBGppWDfCkXrGjlnH8HMfGmaYIbjfULpjEWQIKScsq6oCTN2FPREpES/iOkkHfGQVKj7
wpldX0AySOXFJI13eY51b2w+6DqWFErRd149DIOjrK9DKNXOo+SwdTmZOaPJzi2oiqP3axmvHG2N
Kt/1bHVulwm+3Ha926g2ZtUUEzfW/fo2VDDaYWyulVdsdv/80UHSu3kTU8JtW1kNW8KQCM63LAV9
qHDQFna/hiOu1dY1myK2E18kyugkJoeNUlO62zeT+x9z6C0Xkfvo2zjLOmUUaLQG05kECdhC7r9v
A6dmZIXLkJeyGyqydNT05GlJIdU3XxKFSkbF6jg5rM/3a1B/9aXiaOP8Gshfrypcop/ypB3LrjUf
sWgV57plE6gpoiRPN1CcRllU8uXMY5/ci1evBsVQ+aSo9l9BviehryVaEiEFWO9WUDau86Gx/Gro
nxKRWuSFWsXNpFpcMyfTzmrzZ6tPD2pjfokoEud43jPfB+1qFjhLx0AyvCzXMjtaB0XQkYxDiZNz
s9uotTpdq3q6i3tuKsWSHQO1BQ7SA5gYgnLZ/L5TSJZPBoP4oUjUgCOcohFhOo08jUZHKLHnap1M
4qNcwbyRLaLJvz7AX9+uJrQDV0aLwnsTM97FvBKlr4tmJP4QmoJbF686B6Nff7QWRB00RXyXNQzk
kBoc/UeN0pFq5KIcJvBcc/liNiaUuhZWiVNUOiC4hU1YItpImoW60EEKN4bct7YQRf9D2HntyI0s
3fqJCNCbW5LFcu2tem4ISa2m9yZJPv35mL2B/8xsYM+FBqNWdVWRzIyMWLFiLaQcSwt9n4FePJUh
xxpva+07qxtHZKMWVoUtVKT0gcLGfTc7DaiEVbfOocRwebEm4TM/1wdlFQezWnlHnRoKkE2oJ1Vv
X+IsA7pPyP+MuPyVZUkZ2kNKo1P1KARyOE161z+DIwzg63O8BUPtPHmtZ567xfqTaWXGqODafn82
pM+wRhM14HbzXVcioAe/qzft/QUtp+u+6xe9/gNx5SO1iH79PihfKhMgCApOcqnn+Y1bp8mha6t3
WjQnxRqYY2+n1rd24q8MnNY8hP3QtuHalnfN5g2Xoai+ZuZRVuVl69/mn7WwoeIM7rWh/RIl2viG
BEhJam0z4LbftnW48VZHCWVYoELZ0+3KDuWWSynvA02hb7nku9VvR1Cu4vmZdOyvdK2MQ1c7f+Rj
yCfWbzvUjE5h37647Xx1C+8Rp0dK0tSZqb6z9vsD87hIDnHRHIaVscjSVJ4oaH7Fs5uEVUZhIh8f
ajPJeaNyUDwjvtjUJdeyL06WgHqilrZfe/Pv0t6Qtqr56aC/NwnYDWCKerU6Yp5r5Odk234bg3KQ
IWRp4jRYkWJAGHSymVf32ouMdqPK/Fi9VK9Zp/ehXur9OVcrK2QO4rd8fogc/LL5s1qcRN50cbUi
PcjXaRXbUO8ZcetI9Es98Y5Jp7fnzZhfK6ckks8NJvQNmhzr4l2KqbhoW/c7s1Fsd72DJ2LtZgZI
Z8/zRg4CEgcGDMuibKKyVVawoZRKmSmySdgYg801y9oYoSk3jFsCDtk5bpL7Wu7KSOT1nceksp8I
PjNdxBCWCGh/b1+IxgMpLOfvaJ8SBlmPbiy4mJY0kAlOQC80aMK65tO9xAoyI75xcvdTLomxcc9C
43CRv5/rm3v81VSt4Zt01kJ15Ka0pJzxlJVMmPM5acw/NtPPgb74oQc8+T7VhiE7bO708H+vqffV
mxvNQPnbD4yWs+Hlw3ezuDkou2iKfSaVpZGhAEO0Rv5YlQa2tiNTgujQP2Q1EXUcPAvdjHry+2Rm
qWhcZZZuq7/V8VU+evnFv8+51uAWMMTm25l3K4NRvN8DeaDIj5ZXVu4v6wXjjsWMF6qRVf4i0i1i
YDB7zBhABQ+IL01nPW1TwRB/roc2ogQHJo5GgKiG03t/uXxrp/ByFHWZkd4P5806NoXjL5zD/pLH
DI0l1aeS9C+T0fHjrHi2s7U/w8vlrrUoCyy2mwXyryqhGasmnbJ/EfPRMY/yW6eKepdY5nZIkuTQ
ArYcvRJz7GJwf8Va/r7iIo4R0msyrvFB7mlbg8abiBpVOmMpSDagWiTlr7pUAHqYR17rfbilt3si
nhdx1lFp1BlIljqdm6o5CzPZT2A0GCrbSANvTsyIg8knIcRGAsVGGZkaID5flIrrsxpLBhZui+Qq
E6jFgcPLLDOz2YQMx3Nuptx96PbQYXjzz2Isnkq39r343Y55sua+m8upeDW29QXfVoikYzu8V53a
n8nfYtbOemwyq47oRmk3VYsWbxina3tfNESUfLjW+07U9x3maoN2I7+e1g/nMUm+Mhv/rT33mMaK
Ci0Vb3b2ishFTETIvUPujZG8y91K/Y3uCjZmSce8OWp6aWEHM+FkxnA56ECn/dFVo3ka3GBhRDiU
h3nMcJ2fb917rbiMFjQjUADzi0XJ9rQqbQxXJcM8Yr94pT22iiO+c522FPlp0zY4jHJ5NoY/eTlz
qmlDHCJHzOf4Zcn4sd01sEmay8DqAucFrcs4JmTSOZhW6zO9/NCqaQIUZDIYRsBfHMc9Dvr2UA1K
7DMYflfDiPHbiWhq16v+VIvs1jS3h2E/qoBISx8tjpPcGfLgEvsUNXOgaczBtn/uslFJiz0QuV2q
+tSTXqxHjk0w0Nm1UWxrt9tGjmsnYgqTEswTpGjuuuWu7TLXZ+LDX2uSa6L2Fv20VKMPh5TgEIPu
YjadBSTDy53mbYofc8AFEyZrZzQPjwgxP1eOm53yPhOhY+MHvyo89rEsmMGxi8xv1UF/SKHpp1vH
1iCjZNZxPg92ep5ap2bLwOPfC4PWrvIzlC4HHYomvuSeMR5K036RmVmzzuoJdshBvtQZPNw2u+oJ
Crl2EUUSqp3zrrbddpGrq+zW+yYXB7V7Z6pdnNZJyagZlhOadIduWU8Yo9k++Gfs99qXDE8KdGO/
FonpA45oPPM5Z9V6DGH7/SB6NFwg/y7Q5oNKzbYIacDHfm4ZgdN5RvszUF5EUXcQx84Dhuphn9D+
K/fjdDYc1PGHv1KNE0UDDz5DYxsC9hnHhJovwdxUL9N+CEJFTP3OHfIrSgrnJvU00JvlqlUlJ3rR
akHmVk+qmT8Vi/0ub0RjWyKiBHuVZ5/ipJZfMZHgzg91OxJWEeM+xOaUPotu5QDbc9yacqu2+zRC
LqsgOWc0c0xUhM7T5Qc6NZE2dadCtSA4c1Es9eGotUsHpLaBKZVa0JU8lwwuu2+6/XSo9/LSGVgN
Oknf/jvE7vEgs/D9b0lOpjXtc+5pYsgsDAbcS7ZnoAXEkDBNnTaQiURlTD0MOyv390A9t38VS+Ie
ZIogN6H8vzTFxo/GWfp9MUJwwuqiPDXeRqi1+/O4F4RubpQhQxS1zzA56Jru0iHP1Qen6ecrHmCU
nvIUdByCY+YYr8nwnNm3pUkYcPbUsGmyIqiz7i4tusyve4fq2V1fKzpM7AnUZ+XHyPNzlyMIIU7M
QQNuWm4fs+UYAdodejg23XFY4pWDiH+2ipnKI54Hf9SfB7HedW7/q3Mn7OFZX7hSHZJOFEFhPqnG
vJ3A8pFyWbXTki6k9gKzF63TD1WWfWVDESxMoMq9r1McBkae3SYbsVmuClkUi8n+EoW3hvJHMpRY
9fTeGf3TsHGaL3mmsMiXh878XNMFuHn/kl1q/ByNLBpsQpuMVnGBELeMPdqemjUkeOke1NvfdDWG
0N6PB0NmIpzEk6nCjt8PCRn0YSxf2xm6Wz4RE2XsUiy2RNzQZXPH6lrsGZJwtg83S8V33d0CveVd
lxycybysm/sy7FlFnbF0/3fB9d/FL5xASCgQ1TAopsH6D5LB3BE17b53v3MouZC7xX1O3BjDR8V8
R0cGMx1djY9wd8G7tTxUbZKDPIPn1iRVqJrpBwpAxCrV+to6/d1eCG8VLpP+mNSnRO3ve8f9N/9V
Y+dp/Q3nUdEagNSr6SbtaWzT/l60Y/9rjoXQksMwmVfMiapDrflFajP7zOKPFA8h1kJlGt64ynye
qf1HFK2MAKSi9tsUt0u3KL2j0Eg0GC48Dopyqzvk+rElqhOVEO3DyUfvyfWFgtzIpBM8jLEEG8ZC
qsi0Z7Yu7Vvvc+a8Oa7p9CHTYswtD//yjP7OGAKgwHIJsQOmLyxwLUSS/36tHrWK1ad1HEpgIcW7
/oBPJ8trT4CVVsBASRVq2P37UiN8l7aW3cd+YioPMt8p1NH0hzaHIT+0xqFyyWqTvj/jMcsRsDQn
+eRVbTyTPQbz6NJjru2rveNM//tq/jFM8p+rYYSNWSBvd/LbEYD/j6fGmGPmbRuaZUUdjpn1NZkj
yh46CFkyJEEioBXvcI86OBUhaMapc9+TreqeJ3tAk2ot7zNVvFbKPoOy7zK5t0vFEyfb66Kx1D/w
Eg9dNLRJ95IuMlInyIfRosXYFCeNNmazZ6jjajShk3PuE7smdcVYCDWP9Pe/XO6+gf6xUC1H1wwd
KUEHn85/cIaEK4p8troMgwvkrjRnDpXq3sAFZeir6doMgAl91h6aPL6r1nwhPSa/0LU55TtxHMoE
bj9D5KOoXBEhGV4yLj3uCUvuxxORult3sSkSg62LNd888YiR+ik9sDO4Rb4MMABJa2DPwzOtrVC4
+tf/vk79n3AUKBqa/wCvu+oJHLB/bMi4djLMs2fI2o2D5MCOfuiDxcXZ7dXrk9PiIEX1XRpY09M6
7k93PzZ1epu+PppP+tRuBzSwXtY9o2y3+epZcR99n0ecrU6FxanlJb48cUZP3Ldm/RrT1ZdVLsXt
vy3Vf8yb7MggI3G7BKRBKgg15h9LdfRoS9lW5XzX/0U5t36q2Q9KBjPEEpnDOdUrocxphto6isXC
+VYzH+BokPPuyTYOu68Dvkrh/77bklj8t1UFa0dlWg+0ksGQ//LRdsqmntNC2GESN68mRcm2Ulp4
roQX2ogNttyNwCb5zC7pM5LqPCeLLXawiSezCYvw0dBnAhs9VxTjx/KrIs+UGLTcVbIEbJ3hUaS5
cVh3QFGW6zJ/gvZ9TNyi8QcQvH/RbyWi/deeYb9YXBQepkQJSEl/DxFJmawTgl4E97VExSfvqY8a
cW432kuetn7pYsaJmnxe9UI9NfPjmDmP9mC2YVFckr6unsXyajvNqzt63nUnCjz1en9S52Y6T8jf
X+V/EgEfchU4ei5D1OTpX1WjYZnS4VjcrzedGalqe7OUtXVRL2MyOXeOTdu+s73fSjlHEzyiJ8QV
GVZYjp5drAfzdiWhj7hVjPyvgL5aZZ+yZGiiuDLgRwib7wyxBFDOCuZZ6QNTSbbzUHj+piF1mBhF
GeWCrJik8qWxbgEzKD0Xuz4tsROWq6a9qMWtp43cd6XfTqMj7hnqIb2A2oHdS3OI0zi+QfMtDzwl
J0J0yqdmzY+mXTPY2WXXXmUnNk7uhPEc9jrtPsXt8vOqFLfZ3NEiLBuEvBRrDZD7VMNuiihyQrMI
lQLyJrZkKF0eC1W59Ep56nXHnyF2uOtx5OjJvCdcni40fgO0SiNN2e6LobgdiUKQAcEuiwq1u6T+
NJIlcs3paxvHg7lMUFc4p9O0Fb6eoOGofrnQCvPEvU+ngyNYmsZsRlTVSW4qoeFQ9TXpOR9ZgXR7
AW3hrIyPteIoQEBQVJi5I8/301i5qVfjfsjKE6IWUFG3XvebpPO3HO1BhEsr5fdYnbuqpn4cyr/c
DqJFu0BXcK0fIBdR6tTvoE4edLJXLINQJFMtX82q5wEJx1xjtlN9X0Y4NBkeQlqiQz2wjmnj3PZX
/WuyjDt1Ad4c2gckcg+dq7ERT3xVX9VwxkYfNAtq+7PL51uDFua0BZFWUQkWpn+75rde+0MQ2oNs
Mu5iRYV0gKgDQivcxzJ5m8cqhD58rmkUbW4FrWz+ckRLsX7jOGagb05g40uVevrJpC/vp1l23syE
XpbG3ZSmCj0DEeVcvxb9sUJ000OIAw7r3nK5G4FD3NW4W1HxROwoojzyvUI5cYsZtwaUhkRMYZCd
NRsuyEgxopUVUgkZQLjj3SYdTedsupL1A0LY18EQYcGbN535y+ogXkzOz3JKkTD8nFGOLM0CQXba
4YX3sKltsCQ69aklnhcTQRAoKSBP87nV03Cw41unr6IxXe5tfTyVnvWGoCOAT3nla32sxfSEKqZf
wkRoiocyXwNMbt9WK/2hDCZ5vntqBCo1m64fk2a+1kuPel5L978a2qBAMRpuK5QU87TYKa8a7zoS
w8XdLmklIpStdYAKJAKbNRRWjcxb/KOMO7w+Y3GhoD7oqQ6hqtC4DXN6amJUyPos9PTuaW0iENQb
q1yiofQeE109Vy7s2fVewAJrYdaA8qPW+FQ0RoA644eK1mneMjBDxyCmaQD9F42EO10ZHtqtvY+V
+gP3KT9BTHteKDfMqr4s8Mnjur7XS4rXZrgdUTdMkscsju/qhCLd1Y5dhwSaepO6xn1WFo/w+d4X
O37w6umQIf9qe4q/IyCmeyWQhBzyh1WJowLOhQJUwZRnhtK6eUjGh1U/Kcip9Nlf1OS/vMyqfEbJ
n0TrXRfvRkkBAXQbqdfnRotKAzbC/G6kf7T0lRkgCCPTwMgMiFVphupz5tqPdRLe6/NPvvoSJ6fW
aKL0dTJf43qFavHVmCKsURQtExT12qCdYLQYDmkDIr83ZEbhVk6+e8sESeDpz6oROM1dvD7p/W+1
fcDUBBz3LlHY8uN6Jt2N2hSg2dL9eC0fC3yW8maPn4hUpkHnCRqqBYkVErdbHupj/4xxrF9PxX23
OH6iIsohjuNYX2PvqveXAV5YXGJRSWthbTM6yoWPD1Ggje39Mlx6NnSrVOAp0DvoNBXzrzGxnpxt
vA5mEoXpAokxvro8IQxhDmJ0TmlLj8R83IzfizKdlrl/smzMyR09WPlySCBeFbO8JHtlQmND0eYb
V2mOdfLVeethyW62zgs1bGcrBIs9RApd58Ps0cmFcGPr0wHhH+D34oB3zWBkiChht0LCvenOsUSD
ZHWqQ48EsRo/wP0p4dV1GpaNqCnm61HVNkAAeHRmdTY0NRqg6HXbr7nVb5a6PxtKF+I9TcbBPeiL
y8JAjWUcmlSBquqUbujRdN4EMpEo5+Xx0kRMxp37pjx2FPmKtoU5RJspHW9scn2fZoMJIe/s1OqT
br3nZK4KdaWY4ZAkEM++mu7q7ZEk5gg1xsBxPxd9DPSLpougM2vILIDXBkNZIyWdZf+eDPs8uM0V
BNtX+zctherL5ZfFvSbGi6BRZW/HdH1HMnhWioMRK0GWqWdn+bIoDlJ9Q7eT1rzmvmceyagVH6CC
vkx8RS1pEn+sVJAxOvLN8GSCWCjAYgtsPlp1h1WrXxN1fe4h6CBlSjVm9Rdr3i5CWQ40YNhj2wpX
BpVNPAUZWHONdvVV9b4ppsgouqPWZ/gO1SBOkHaV06TNH+MW676OenZQtwIR2fIeLvdvu7BvVKM9
9avJ4VxC+uN4MZKg8q5xwz4ynPwymQ/ozv7GXrIALBvBQmvnrUA43vfg5/vwdszm01SR8kzqOjR1
rmdy3oXXvDrFdEEFFGHc4hkJ5rNAZjzQtPxBf6vgiNnK0zYuoR4bdzOsqrDN+mdTSx56VaA+75mf
jZbnHM4raTyLeRuKm1l1TkaTP03idtKMIDVeZ/uzneurrnR0SvF1cBAbUeiZmOQ1Nl2n9jLU7xPD
r2KG7FbrnJzRQAtoLZqfxqxF8Wp/9Ois51VhsFyVk14Uj8l8j33v1aUa1KviRK3/kJom5TGS6mBw
leE9aPyq+4Ek36EgnnnqFKRX2hG3eL4ebW59EXcPiUqLnF57tzWvhTveNDoZCG3lX93o/uri6WJv
TXa1h/kCc2nzu9RFlptMh6xpw68Fy7w+0Z5ALwItLtWPDabNLkgZ38z1ND3m5knjDBJeYZE/ZiuS
5iqxJdd+jeVC0chcXG7WPXlAatBxCaveVn/SVgHdnuLL4pXxJXH4P4R9Hb8e6/5GjO5M7BD1tbW9
9JKm1Xouai0DMU26k67EyjPS0hvM9mm5tF2fvNh2NR2N0m1D+a92qYh7d1wvM7KcCCKP+mM/ljVn
Eb8aW14cbvVCB3L/a9o06rVFbxq90/3F+frHzhqE2sBLo67aihfbKTiA3aW8eF2iA89oxoHMuLkZ
YhdSvX3F+7J+W2uvvLB5QdVEVb2pYhpPbt8uoYjL9hxbuw/gbNlR30JBky/ptWE6pONQH+UbLJCA
CBCbcxLLVr05iEcFg6IiB76/vbHXy42g4yL/1UOOeIUXTN2q2wXNBrirjX4oREcxbcYN0OyAocGK
CLhBRhF/IOT/C3M2iMf4DsNTaJvsjFRnaVdPebbpbAclrFf6HpOznto5EAnSXOtMwj9nB01gl3ij
ad1jmtNvz9Fttuey5MiaMfWxLg0ePrXbh+ZsPKMsbfgQOQCaE936kQPZ03TJ3sXwCeB9UZf6OXXj
DmiRSLqIvQ35tebCCUGLBATC7Wgq2x8mVIP9j9bD02sxyxbuHHVqATOkdZCVPGTaeuoBywG4e75s
yYi1LqKy1w9WDcXdnSrfXbX7wV7DUixR1qhzKNLkFRPNaNKHQ90jSerET90AGXTNt8vc3MfTIo4K
OFOt5AmQVHIct+my6tVfKcTaabOjHdpPhyEoVUSWXeirm0qqp0+B09LiSreUlqH26GG31uf1rePT
w0wvs66AfdvJh5NCW056CBPmkIW1YASgc7e7tcg/iDkXT9SPBhMPFLj4mQCmg30To2rtxFw3DV79
kJlE26ZJHyzIBqqYYVRAXm1a+zbhKjgBi2ASKMnCh8gvavpu9y4n/8B0yFIsvyd1NAKj8G4W9163
m6ujdA+NN7Ismu04qoxfDrSPeh1qdesw/rYtUZfgMkQKP+oYqaIAEvWr+6cmPfC6nJrzPKTlU165
t6qJREphvUFyPHTIPSWNiIRu3/SWEa7CQiYW3Xd1fDa7h9T5bHnTpDX/AHX5Sxz7WeacKHhf67qK
9NxiYLdQjksCICHKDoXQ7KTrRjCOdHSLtVr4JtublVphr3Z/9B4R/d7JY0yeHj3Rz366ct6iA1z5
iUWzNU/rc8mBZk7Fncjq5mDFFcKrRvsD3jsCSbbxoKwhTUImLUoGHKfZr2wym3j2Cp+BGH0bnjYm
WwyFft7Spa8oycMMGy5mjmRlnefasX0zSsW8JDMWBnVzl0066sLpoSp071axiREdTZhboLaHqXs0
7C0/W6u1+iPUmRuKDEwOaL/r9gYOUMKq1+2rprSMrqAWfxy1Ea2a2o6UtkrPCAzjpwzz+wQtj/nq
JaTx94TPVbOevdEZCUXi6Oppd0Gt8FY2/7ad36bY23ucVdW1dBUsDRIDz7PaFbeJiC+rkVN/zH0c
OoWu3tFPtAM06OOPjibNudKU5IrCeGCRUWXHsiEsVIbV3YoJ6ezeRUaCIRMWfKW0ysUAuA5Tald/
WONnRpJqnC/a7oTM9nXFW+razc5Vg3pHzZYqL8BNBkL5qnFlAoZzG7HpCHBtPqUMOPnQ/hCvd00s
EBrnvbKa/MFDHlok6viAidwf3Mevk2EuNMTJz+csM26UimMxK8xHwcQq3U5jPsmu71zOxrGHqy/v
KVLvOeNQbWX0h8k09WOHPQG9ZROR4wJru3bc9ANx7LFx0cbxsGyRHX9Jq3MHxqJmdwsoG7DkMpSf
9eA+1mv8qUEW8VuPttGWqH82GPe7qU0obyXiMt1hBWlp3DcJjxproxPTxKvk8kg4WFSwehy8RzJl
9LOR5NJ0sqN8tVvYd2UZK4fYpkA0wBK+f6NhM3T2Yhxs3ItAzkt0pArvA+lm0pRtOM97A2CerOHw
u5J0kIIhxw0Ru29KppqBIyTpLkONcP0lKyu2YTFfZ0YukMFmbq2BQ6IyztkMfJILtUESYoaeTuFg
5OMNLSJvx9vN1Dv1WfdWOco58ZTh0Cm9iJTKfZWIsOwgVSkeLKvu5tDa6XF6IEw+2c7Rq2lcWKl+
IlbP8E2h8jlj/Eevi5q5EPO7M2ztPXFbWf44OdYH7YCgTcbbyQ+vIf3egIj9B8KVQKG88qZyAhf5
HV8SeuQ76xvKDQZzIPJ75XqtvKjJcosKPQtvJ0y4HgwWyit5g4H5q2DoYC1BHT5mOiKACqlprA7U
ig/yJakG5WVzaRG6e49c2bFtWDkdAQ4/3J3nkTE3Q08B5v0MoSVv67C1y/cxRve5q4bHeQI6blZn
jRpDPYk07aNMnK0pyY7L8nvsYJlrdNO+qTUqjBtCWKHhWrITkfaOaKuBnOvQAwuzMA+wGB4VU5A/
7/3QRE8+9Go4Ci+jQwrND2atCliXBfgksAkX3ODpt4ZTObR+7qgPceXKPqLSr2UIQXYhTCn5LgxD
UuuQoIjhhyQDDJP2tg3bNfe6KpI/Kdg6xwyOmq/bw7vkCG3bk23n2+3O7ZWXKLFavW89XqMeZXyS
xNRk6Z5BImxJzxAVDaqc6C/vWGJ4/VFk3UF2P2X7V6LtCcQRY17RVNrbm5IwJhtCq9eHaz9QxHjq
QXLUZINUgfkApwN40Bm3kjFHyrTWU0JXWG+KAkQv27DydktCRuxsp6TazrZiMo6FTA8NKC+SjSll
IgYyOQHT0Uq9IyNTqz/MCrXfVN0sE1oQ2s5LlqSh0YXP9E1qUrYvO85qAC/lZWbaTFJJ6j7HBEEB
9q5J7+gT5a2JQmHnsW8787wfUWGrQgLH8iVsYkgxM2GEQsz2l7R0fGfvXIqGJUT+BenXrUVUGQLr
PKHdSM5svFPL6jo9zyrnZ+tWZBD7u46W8WplPRFwR9dBopn8c52z7NBQEweG0az3wPm9bOtLKvRC
sdRZlLBpS5NkatFPBZ4O5NNPW+T4QF3TdNaAcJSj2Km29ClQd0u6cH4fsqHFnAiO1zchRm0IBNVR
MLWxVcfeTYpT1lc6C4Z121NjHOVzWCbTDfrsRQYH29vTugmculdYdWp9WtP+cxipic0MTE8f7iU5
qp+hhO/tt3aprtvWjFHZJdcU6We4fRv8XMM7ycdTgtERiWiKfh/Chs7MjCu87+1vteTsizNEmA/p
gbfU7OxEoZ+SCN8a2se+JRbpQ6I/MXFHlCFMf7fmJJkFTaLMT0+yGcSk7+eEj7vs/Dee96JO1oub
OVEyVKTCTDnhqDWvvlIsMKVWOtc76ycWDG2ysdW9UdJTkPiS/1SvkA/Uqpgjk4Cyd+K/g+ZOg1Q4
id2x6Q95OZEbM1nopwi35SPBVgZ5s+87vxyc4SgXfN9x7m/pvXz3OIN/a80FY625nR3WGQRZz+fP
pDE/RGIrQVl4t7KZkufrU2+KitvQ/NKM7a6t2g8N0Cr1+h9NSms9w7mot7T8GuNcY8xVelJNjGyG
BOMhtW3POG9Ao6RL2uA/QcE7RHJ/yw2mkkGddVJOuYbUhJJ+T2fmMp+intxvSvRbB9+N20k3/5oS
G3WBqaI50OKl+H1UjzCtAugfvoySkg8hw4Rc5rlOzhXDOcbl6s7GaStM4WKEk9OqwVg6G/5iThdk
3W1cxfVpNFKSuP1Qspd7054PkmGKmL7BEC5Fzi4yEbkdzkcy5BU1s1KDg5z23kujebmduh53wtRM
IxoGRbjO3Y3kxaDlyTTcaH60eyJfuFB6dwbaMmtfwnntZjT3jN76bSojKixi+qvHN7VGAzgy2dG+
aS+QPneuV+oWmJysdh0w2M5ga4qco20kEUxlYMemBHIrFuvoMo71vVDk9pebUMUkaSn0e7p9HF3r
EVHfk5c0zTc7qJoZQW4TS6V7gZ3OTjrOM5Z4b7Isl50fGRs/q2k79mORfbNEDOwuwqSKip1hrM4e
sDvbjfv5SzboJJdUhgsZ8uRz0aHIYHbVXeTzr4rkU0Ff4jv5zXbegMEkea0zRSaUs8wax3Fa7nSo
dPyrcycvRLZl98MQuc1zq6oGE5rZH9u2GKfBW0bd4tcpgSTUAX0vU9LcDgNTeHvszOMUflYNhAc7
TIZ/eSCphX1qE+8iN0mqW13YQ0LjbkPzd7XY9/CrgKEJK3Daz+/ChtyoPNJRecqa7H1S1BgnI6Td
d4JcUVicXqmCyiSt5p0A8R2kDG/yxap2TIaz2Z2mZcFXJDWJVmIPtGcTcnHK8ZeyHhJfBZW5TP1J
ppTNzqwRdfIjs6YveczIqJOP3qMK9+P79GGyZ/drYvAfvFeP5HN2td95ngBzmT4eGHaUb9S5O/sq
MzLGZWka7aeafIJ4LsM9LNNfdQLkKM9edbEI8vYdWfrT/x3GY+yG65DN2NqAtjq9OEnmk7HPINnF
XxA8cXVhSmGbsNNMdqL7zvPFcPBmpWSiyi/23bTlkdmYtzt1wBmYpetwf1HMnN/dzwQF42C/TvJL
AfwQ2+UH86rusWIfd9pan+S9ypm+iIolPsuNPoOhETftLYDyuM+FmrTF6wLewUJvTpLX+oW6fUmm
+D8s72aeArFOr5LAUe9Mh7IBfbN7617Dvox5a/r/Ipu8o5pDvkxW/OJa4ZyY7ghdQ7mKXH9aGYuQ
oU0S/CU1U54upTUC9N4XO91dzky5LQ8aX6dPJ8/Tg+pUjGjBU0orzRdpGSzc9Uiezjj4gRSrC1Zb
OCQ4xBoGhD0Ytiw9lA8G8n/lLHdYmu9z77+nNodSH2dvhpKftTkHXStdHPZ2oQC5MiTPVfIlU4Rc
jvLQtUvuiuqIh3xID5IiDm/jZZvJdrIhfxqK9NVscHIrgGj2IQomUxlvqOKjAgMmyNb4vtu79jsL
UKYLLgyIzXLRUPUO2Vy+cqXxxcJV0rKWl2HLR9IBvqYdD+8rVbc+7Rwt6LmVrhx4R6aOO/049wtW
uc1vA9+2R/QHdnofURKpl+5Yu8kdUydIBUEvEXo2sgg+JdVCUkzkDXHm+AawBpyp+LGJSZz0GVpA
u5caYxffZGbO8htZppLwKBeanJGRFBtPhzhZOVg7JTggfiQbVJ5+OzKlRG+rn/5ItiSGj5CPYwWZ
XrVOj52hPtgO6CkGYLQKevsGZY9bfODcIxOrx6FtbopVzSA3oDS0Z4f7JRtjC80J2yi5KLFBRMaj
c14s5o2OTjwG8n6b3vQ2D/ZJnmn7JpHzbjJLqpMXc2uIYVqvMBny/6g7j+a4lTVN/5WJu8cJeDPR
txeFKpSllyhRG4RESfDe49fPk+DpDrKoq7rqXs3iSDqiyKwE0nzmNV+WlbGEBstDWALtVmRty06b
CuPe9k28L8QPEXcbVT0q0w7wFk4n1Qh/mmXxefmKP1GFn9KExkaFUETU+C9Q3lpUOmdb3AQyaUs9
rhHbPVRW+yAr4TaGPb3pCSfrXAZfUnc/pYIwdDIEd9DvtsOQlhBi4sajEcAWRk5dYDhfTjABb7c7
3Su6dD5KsnqqOgTDF5pfjwIPdyYPK+NhvQT2w2hTOWhTctPpdskDnEQ33KHKkXUSTKflDI+tLNpU
7UvY10TdldQIfnYNnhVS2IkE74QZ5rUvQGpLBqmr8aNv0JLCBBhyQidH7kKRGBTzznbyz0XSnqgD
bJc7jXbj58o3tr6B0pwtF+vldGi7+tvy5tRsuE9HZacplcU+JRZbGCICu+bMhe4WrfZjiauWY2eJ
I+LWdNZm3l4XDY2HiQa5IPUtnLJ5Qi13wP9zQePG4ukZQKnBGuUguTkpyeagd/QCvSzjsCny2mXB
LxdYXgS3dlBufEN+jBzcsebH5ZuGmS7qGIyqO6b6y4EwwNP023zzsRoldVWL9ZOUpLtUYLeJlm39
XvPXQwycJmrkT4Nv/1xuDfB80ipT6GPYyA0smftCbfGRYvCd/Mucg3qP2ta5pQ0SaB9tUUGIIKWv
/HK+isz2niVfrlLpZy2A9DLJ4/Iep8RsNwGAzn46EqlI7pLko5f4YXkHy7OLBq8rujtL8Fi7TgLr
mVPCUvLNsjDE0VQqtX9QE0AF4fR5DibOEgC6u04L74RICkQm9B3iNDkuUx0k+4OWxo9m2ISuXNI9
W8Yq0NY5dAimubUA3I54nfJuOBP7Vv5ZSw6pMzXr5ehf/rpyAiLX2FqZBVQsPpuE5P5a6vXPUnyU
Brk6LCemMaYgx6NtPMuq5+sUHHGebFnKlHF0Dk5xVCwvS/whFlwIxAXgUGZ43dLzqvXgIRtnVIXF
R5FV/btDr+MF87wcLB1WLNQhkp8UJK9A8+R72VQOy4NbQskJbRbh4knzA+kh0a1aZhtIEjXxuaU9
K85ef9RyF+jJSc505ZSoseujSk9VkSvbADNhc176BZ50Uv/Qkz5Rxc3jTWv0kqf35YegL6ujbyv3
9ix3fyOyySjJW7pmVURLI4ZQcznHl0W/fL7YKAPCRBIUO9GpRYXNZ7/cZM5EMTzXOzIc/UcwJ09V
6iv30bANRqd/yaIMs7gb5/iQ2oiHZIL/OIBSIs0DNZrUOt7kcpquDAIHE+AUbXlfc6tOjTbWnLVe
iHti2D7NbQqqwZxLutztWg4NVxoDGht2eb+QOEgVhqORUlxdXpYpAZdRmpJMnSW3sOG6mJy0d+yb
RLeulvsW2Cdp/8K5BUs/6KjszNqHSo8+ho36M5SN43KMLzmzNUWwrSOgBcvxUVhqtrHC+ZjGnN6J
zSzAMwd0E6Xb2qDOIyXlnaHzQtJcph9Qck+aOnEuNaOxosfOzau7/mgh6xFzx2ibNgcnbJWPYa4Y
m0xBCaLnJwcdJZ+MvuYSj1l2f7AdSvsGGI6RuHwnaXiJSX1zH7fWA2UqHg35Kpo2Pi6WQL6qpNw5
Wg9EnAZVVuXNPqY0NnMXN7mfrbUUeJKagCXNtRkPmMRxfQ1zWEMJu60CPdizYMiuTSisBrgCDrYu
9Wo8OIaBlqlm9yV0Uop8eHxnG0zrbtMSxzwax1+lUbe8BlmKTY6akc0tkA2IH/n+sAbJ/mQZ9c7I
1ezQg4HpKniViZTkXlcfU0k+knJx3Nmxv6ZTehMUKi6auM+GSUx7NnPlGo3FMGhx9dXYXpJpdGtF
77p1Nblz3A0AAqx65ceVO1VddayAipl5clBrasBp19OzbpJVJyUBxV2Q+JodHO0phiYF3+neDkw8
Tuf6xzBMPgAAyF9DEx3RMV4lE6p6SSdtDMvezNFIE0srpD1Gm4Hr52gFtfCiVEhhLgWpaE7KE9pK
EICT8rbJnNLt1NLexMGmG+T2yteKVWH4BrgP4w5xgozEn+oSRpN4/ZJgrJWJYzIcr+1wDHfKvqqr
bD3N0sEsWNV9qD2wH4LmZxvlz2HNLumVUT9qg37bjtXn2Zfxex7gvyy/wOyjYV1yCqtSgWjKcEuF
iYJ1p/2cJzCGSTmvNWms9r4le1mjgLMDqWp2VkczmlfbZOCQeTI5AOwBylOAo+gIoDVDNYb71rg1
dfuhwXcZ4PUU4Oiaem0/fKqQCMsNikOq1UrrRpU+l1YA1dkox00NySS07O6L7VRfnaApvdrKgTeh
rhPMDk2WLoHTE3fprnHUjg6h4dN1o+SggTsZivCjM8EPxiybcytUb5M8nleaFgLwxfmjrSANWhLy
JGMJiULkc7SfvgZWcEdLHDTghJBC3mQPcR5+13xlnTowR+qkPtZ2GG0cUMlIPwyITzXpYzV2PflC
PK789hhmPfXCzqHdbARu2m7jq3aEZYj0M6rTsZ7swlp8XxVpokeyjeO+9fhmlMUUCWUlx+jccUif
SDaM7dzVjxJ11nmA4VYXn3VaOh44PQ/YHYUu50ELvluAKU5lrAEftMejNTTOY6d+dSrtuzE6mhfi
uRnJo3oVZRhDz354/QjSeD76IS0gNCfgMpNLalaxbm1y72AMARmQuCS020Eb7cOR/G22VGebW+FD
RxcANiLirxZiPpWi4iRdaA7MM+S7FFSZW/COOczWvV7G8OyAhw/48K2mSumvFHg1A2IWSays7DhE
J8PR85NV6p9HajhHTCcTms20SBD2mNzGj5+dVIqQWmrtg6UNN908WF5EFEWfgZRjKL5mpRq4Ks7d
KzmhsRwWPxMM5Lw86/bUxuLjWPVMI5oS0JtzStGMs41sE/KTjXmBClZLZAVFhmAQ+zcGLiifCs3W
gHMaG6oY6qYxukd/rIxtY8JLBZEvqLD+yaZGpIdWtR+s8iOluK2mA701DX90M181Ia+Fwbazh+Yq
pkYvNdp0MK2sBRNG516m2nGo7XzT96xCDjcwFngnR8iXoQaiepnTg+IxeBClE5TAcjMcpEVmZFX6
BarOotL9FvMNh0ABF22jZi9jv/UWFT20MlglNcHqQ0Qk9lS167CnaDbBeyNdSpFs6CFth703KofJ
SR4GCUW/fqLHwaZ5vIBAt4QsxvnHUbH7NCxFcYBpn4G0h0hGbkRJ9DUI+u+dE4TbCD9qMP6CpeoP
Tbolm+6Q356wJuXkcfVymrwqD0y6xuYtBbv0wHa9ngMf5YBWDnaNPbUwy8a9r+tk7jrf2DcIypFQ
+kn0pYkhmeayc4IIDj9RBOdwu+16RG5MEBD7SrYBo8HG2i5xfFliVd8JqRdBz1r4lJKPVoLld3e6
U/9NjQZwvcW9Xl2rMh3LORW1SVEgEbmLjX6BnR3lGk2lQAhn0MGvXH6c7IpcPNFJZiKn9ygfAhwU
afASS8aJBND4Z5OP99Ssjgvi3gaqCOXx28KUW8pNiiA+1L69a0YQ4AGOCHYP3jUIPi3p8gLar0aS
D0fBF3eYwBs080CWFfmHRcVDBki31e3T8oAWGr/aR/d+wWE8YgqQpIG2iSs2Tdsj0DQgXCNUWbiT
cfKE2YeqAuFnSR9t9vkk0kh5UMT0wRCjPVZXFLiAxOncY1XTPC5U50WqIe/16zmGq7v0WEehUFMM
0Y8A1FmrG0+aEUbrRBThmzjYp0CQvTLDQTfmStwmBfUj4BVe0IYfA3M76LzJhWQ6Fgr3uf5t6T9m
8qSc6iy6rQPUc3LbU80puQeSjiRPMo3X84SYRjHrnP0Et6oZ/9SVbo0By3qojUOY6uFatWHsgVYn
7CqngzD8dpd6pyA59Mr8ATgNRCkifyitPRq6k/R3gTBtx9tGlDcnaS9FU3gqgs5Ne2nw+obqiQ7j
lhB96VkagnKimI4A+RVEHJGrcGTUgmWV0hdbEYij6ZfRM5U183Fha5ljFLBG4+9LHJ5YE6oNYCaX
0ubSdf2BMb3u0g8GhRpBTWusGLalXN0FUvTBimCgaFlS4WgezSvLmu6DCf1dhYsIgTdzpfkyLCcD
VJ5IZVqJ3LAnPmoU5MyWbsCA0JA3o2qxVPjaprfW0Rh7iJmNB8Pu7RNpjmgkREjy900FV5VKgwi7
ywlh0gb2koaKBzftvb4ow4iSQCrP1Z6DRq9NVtEEKESK+VvuMAX54JVohC3zM8P2pjQty11qxUsq
y6lCl7qJMeEeQkYrbHWbtxa3KrWcZIz2lJX6fVdUD06Y6J6vBdSW6rjbkD8JPKB0HQPIeelzS7Yk
78uqXU1Z7h+GsD7EhsVbU5IfWTVL3tLFw8jIG+xkOpZElAsdX8ogv1l6cGWigrn0VZdq8VLbWSqN
YvYyHMq1pQA2FLISQTGVXufQHqF2XkZHRCICimwVyKWGTmgmOvLLHv5vDaClFrMkYXVAGZTC4iel
IqkF8Ql2e9LgDcllQ4IhSv0xlES300uvVJyPsMP3qUhOi9i5KwtjXlu5n3hN6Twt18BSnsgiB0ye
Y3uYZ6On18bZvuWik7K62Zk1rbbBkfhxBvjDNtkosDGXDF6vB0rxFrQMqP+HpUCLFzs5iBS+VLcT
u0PtIQTwUzqQP15qCyOKFGNAwjpbN07c3upG/nOposkCNdCBk8XxVoYlOoYbrd8vU190rKKKDpAd
G1tFDnCr4/5dVteg1cqx6W6bb71/a8c1SqrsWnuIPo1Ju1tWbSegF8uOCSYOHgkKMkjmUfcGCTyX
YSqnpXiol9FnTcffSa2Mb93cp9vf33m/4IOptiXetSloYY59Jg+vID2aNmlgrTUZXZ+X+l4aPVjt
S+dwaZykdv+ll6dnqdMBN3TxcaAaAY+UfRQBYYFtmV5QeT/z3xY0NY0uDJhlLFsWY7C3gUFOMDmQ
fZrrCvEd10E3sO/1D7oxotcg+tELFZrQwk0Hs/OAYAzrUVW7C9pN0BnfRQSaLBptOq4p6IHJZxGB
EwKtS2fkMmpRis6SKzUmVZCH8HMRQbQQRcnlBgmQI0ZCQVD5OnhodG6MASpuHyShOxgK7SYQwuK6
Xf71PCp7UOKPkg0RSg+/S1KVeJORfMnkOVxhuG4qH/3E2jRAvtXhybcKZCwmcvM68FEYKu/NjpwT
UkYXXAUmJZfWKujHSuMKUMP10uxR4uDYZ1jBB/0uitvpOkB4IkIN8tgiBBVN8q7vkDwZpcEALx4Z
B8WfPnaKzO7JHWsdWxLfQfa5HHNLnSGuaBsNhB1LwSHSKJQ4w7fJak1PMabHMaNSFzzlhhS86NL0
AgpW5PH9KOUBFWB7tXww8vHHlhR8pRXa0whP/YXVa+XbtOGQeYEFSHRnRx1NFyFShreuDA9aBYUW
TffVgIaBaDzEAk+y7KBuGkNxkIL9skn2RSF0wuRmrVWyp8jyD26PU5TEXo5CzMA9t+UvuK+V2PeW
0kvsc/dx774o6Zm2Zmyt09IDWuowZRR8MMLmCRntuwVCspxSUdl/mwrlq6CyI+zxQwp2y7mw3OaL
SBbQZIeEZr10ySTfoiZkvYiMLLsqCHdBeSpk9tSy7QQeoRFwniVYWwiuslDHG4pjSZV9KZcvzcRl
tNg8xXpN577e0Uso2iG6XjZkLKrjy8duzGET1wYVWBpjoJT06+XzdVbwzZh0uOBcAmh+/GyoVr/E
9X8kMbn9UVx/zX4051L0z+P/fS64WqMgbP/zAxIYRfbbf/L/kwilIqjQ/1qF8hR9m95oUC7//m8R
SuMvDhlbRvldeBRQovkvEUoHwXqFxMOR0TSw4Y/ylZzuefjPf2jaX4rJNyF1r3JkqqRPfyvWK85f
NJkQtTQM4+Wrf6RBaYhz7lVmpGJwq8s6IFN+qox56Zkyn6zbaWy3bbSay0kNiGtL0w/lh9LRJKDx
wCKBw5qe6mRtoYXrVncqJQcrrSRprn2GNNrYPqbbIOTqldmi5HRb6CAIv0GwS6u9k8f+4I2JDZ3H
NbNeVqjuD/KAni148kyijyo1pVVQ8udTPI9z30gtFE6gEFexhmTC7EqzD85mVU9djsQYUtUbqYjn
5CaRYkXtt3lqFnzLUKe5xb/N0ZkTEhERJZFCuSkHuhFoOpZBnW8sHuqXBIkgFbUESphGGsFHsNuy
bPRjIKUFUvF630SKW5ZGp2ydDBpstWoGM3HI45V+LjEUg6+KeFynF5aVeL3dBmPn6bXWKYi9zbOO
0ngqt5r+2Eat3d7Jna4514Gi9D0K9aGfV6j4xDBrPxnDGM0myKuKCoNbWHphqBtT7S1A1IMc5NIX
KVapLgD6RDgRkodJkWHejGPWxdrRb41QUe7modQjwLdIBps0ysDDDdG69Z1ufgjMqhVy1mmYFT9o
fRr9s9EMyXStVBDZnHXQdPkEE6ILHfmxTobZ1qD9GUYNyluzyHQGo9CbZ6TCoUgx18jWN2otJzms
1dhKGnj/1tRl8kop1LzSDkOF3vSnXCY6/4x9XQUrbUJSDc0kqLs2HVg9g2M4QkC2dPwmS7RMYRm0
XXADer1r7gkEp+Sbb404bUi+2lo4CsAn/R6EQQMEQZvbGL8DwBTjvGkSfRLZgtIDw13FgCoU0zXD
XjfNE6gjp/1Zwc1PP6YGwe58qPoJc0tQY2UGYMapS7vwKSaPRngfKVKLBHONqk/fcVqrBh2c1HFo
qTSWgXqckZRh8CRFUkfJIs7MLn9O7UGna9cbsfk0FKbaANentUyOM7ZpXwH50XOjip8kFXg7TQbI
VECiNNRP8xRQ+ayHJyuE3IcwB8TVEP1BPR1PZYvfQLBHcZ34CG8ShEyROXW0MTU+94bWTQpK8ZET
qsk6jWjrSndhZCh58KQEPgLfqD/avtUO3SabCpzMUA1BSia+RdHJNKhXJuFQN4jNY5WXy0AdcvzF
bCSzs0lrLPmSxc4ZJ141AX5bOKlZFl47iJ+cVX9ap9AQ16bPXK99ZG42lEu29RFXuhq1+O/5Zjpe
srJXhWTD63OMIR2Z6o6QhoEmYZwNaZstujqEu6tmI7vUVdfpQ8oNObioh+JymF7HR3kHPcR1duaX
/kn4WAyXil5CYuHtZ+CotjXMffhddc61T8zMGZ3CQMdzcAea5W63RcJghVcHguSrcnvRx/X9Yxbj
4Wyiq8iPElnzeV6pk8ilVLcjz3+lbk1MVIX5M3JZgnm1D6/DY3kVBodX19rty1xe68+Kp3g2Q8PA
1NuwMNhEZuJMfhaMUd6YuuB1AyDvqtOgfgfg+MdjoLJgI0SCz7NjymdjdHpQF2oNJDgor+v0juqa
md79fojz5IgFigoPj07RHYNNtEhWvHpy8dyaNMMKFMQ/Yg+A7thm2Gbb+V4xqGSsrAOY6vWwumQy
KFKus6dna0QBMokZq8Q6u2u7oPbnwsjpHu7rfXLIthgyHdTdJUekRZXm7TgGP5wLXdNMS9bPn2BL
ETzohhBq64gFhWJ8aCMFHF574/dhCDGw83z0/dXcf4DbtFUKyLlZ13z5/TM+01jhEZuOqgvZI1Uz
5HeTzYe8gvxAiaHrg40NBmms4LEGD3SiacHiVzE4T386ooX7DuvTEEmmer448yyy21mGo9QJZcLq
2grMA57hK9PeDRa2GpBkfz/g+93AgHgRIQCsclwqZ++zlrPB1yiBrWQd7PVnqtfMbL5wqpwHaAhd
6TIPU9cxbxSC4W83uZQkCQanvMwCwbGqjz0lvzSE8n5hWpiuLQm5wsMTOumvDxIjiTWKGQMTORie
8ylcO27ofeseaXofoq1x1WKL1m7lyHNuLxnH/2KxWmKNooDCk3y/3WdDG9HEtUh5D/5dtIsOSX/l
uEAZvBpxxC0dqd+/tF8OqBA/swstBTFqsXBf7X1/1m1dznVwh1iVZZtsW+pb8BQbEsebEQS69r8d
UDz9VwM2vD0/ShlQ37b71OuPo7a3ror9uM0/Sie93F6Y4C/epqUqhsNeIK7XzLPx+rmReviQ5NfO
igpF+1k/lF78MKPJigXvY7SfvA4O0ilww02wHu70C9f/L1aspWq43JFcsBnPjzlnmBzLGRlfU4DO
pPej/3BhhmcjYPPGHqeGxEsUgpHO2XodYvQREC4GRQsceZXegkfovfqTcl+cFNf4Ol6lw6b4dmFQ
sZtfnaoMapOtMSTgO00n0nj7GluokbnfMC2Ib8YDtHH8KvFrX0M3exrvuOXXymbcTrvqgtn2+8na
Qo1Lo1CFSgEqT2/HnXoFRHnFslSDu9F6MqlwXpiZ+n5mmo5mq27x0qgVns0smWsVoJfOmiBuEdOK
DvUO8sse3uvh0uo4v3vFc3wzmpjvq+0g1ZpZIKsO7PG5Pilr55O2ZtO7o2s+ozn2iA3aH0dK78Y8
e4a9XI64SzFmvVY8VOQRkHHbVbcWh4x/bdwa6wuP9EwG792A4uuvJhnlBvLZw/JI7a3xMHu6298q
O8elPA3m6FBfq//GPM8upL9HJY/nHMWLTj3b+VldkwFP9J9beKxGukULANjQ7sLcxHI42wi2WChU
IYjx0VF7OzcgxilS7YrCwxw2hpdtkjtpQ1/Iw9r3mwixfz/eL9Y/saaKh4CFjCLb/u1wQZKFReqr
yio2H3X/qsguBIO//Pk2smkEtsiTnXtbm33dWjlh6CqDUAM2sSn3v5/Aec1bvBbHNmXb0C1FVOTP
rnCjHCRSWRCl8sHfkvZtCrc8Kod0J++sS2P9YuG9GUvs9VcLD0ZxEQ3lgF3RluzeVTc6Wh0rar64
BiO7eA35HV2y/cVr/BdPkXEt2g2c+KQ+Z7HQ0NIjy5oOADuOvu0HhIZvpycchLnHWxe01jc0SC48
1l8OCVGY0EUGY2yebWop8WmMlQhpw4eqYWKsgh26LBtjoxwABWs/NTc+GJee7y+2mIirKZWhoWTr
+tnix4ChMCunUFZoEbhoHq3nT2njBlfKXXNS13irEnqCnrT+J5N9Na5xJlmIskOUqZSlkYlZjZ/T
WwV67mr+VB+VOyl0mw/1nbT+41hpWbmvRz1bufBJU5WuPCt32+RH/aBvADrtlOYke8U68f40c3kZ
z6QybjkGYej5Xq/ywhqlRNAgXHuruo1buf4632X7fBMeqksHmfj0bw8ySq+OrBkKVTj73b6Us3hW
4wilIdBP9hZ+ygYZaH/Tb9R/Y27vVqsljmTdUjnDFJWE4e3GLE3cMusWiHEjfwnTh0m/NJt3O58Y
Hn6XSvhqUNI9z0aSKWxs5HFQK/by/bzub+jZGorrf9e+4PCBsM/X6iZao2Ehh94f7kRVUSzyLXIu
Sty2rJ0d0VlX0MAThJxmo+CKudURo95K1/4ONFO0MgUEj1jzUv1jeWSv3x/D2gaP1LHFH+TzMtM8
99hQzxAKRCTv36mP9qP1KdnNO1jcrshexp3lWtvplKxz93mE27mK74vv5q7+mB7osFy4qM6PBhFz
K7JNoGaqNp/t7CnIvowrhZWVK6zEJElf634Es3e4UII5h1YRpzGMYmCogw0VijtnC0kP4mRQoV0u
0Vp+iyLUOnPtk4WRdP8xvTir5XZ6+5TfjHd+8rQVTUS/WsYTN4pwdbah0V8nBIkOmdoWppgn7yrf
Tbe+W0XetLt0u7x/spy1Dq+YZoklIv63ewdZ6G6Yeh1cMcCgFP9ZM012dpRdeIHLFnk7VeIaUm0L
6y+VKOrsDfazjuSOjUi8WFCmqxyTq2qrwslzRaiYH1hHW3sD60e5dK2cnw7sXIuqEG5lDuBG43zt
1JYiQfcMxcgiQI0FI3HV7qCerIa1ui63cgV69MKl8otBsTmzyCscoap9niiqhTSVve2jqqzcjsUn
SbqYa/9qBOpADvEbr+9dLQ8mjpbXEW3I6Gf30zwg2L9GO0whDf1ofi7W6iq5uXxpibd09hZtqqK6
rBFrURE62yCVgt5uJOOIMRy6n4bXbPESrd16A+53l3jW7fx04fg7P3l5ea8HtM7uZvobE44nzJLS
VvN1/JB88b+r38tsFZ0AiG8yL0xW6Q8N7sunCyNfmOqCe3wV7eXhbE/8h9DatieXir3oCogblggM
K+/se+37nw7IEc/1gv2dxTVtn8dc5WzlUaHjmlh79ck+JAdq7BYhV7+ZTtnNsOvb9f9gRA4gx6Ba
S13/HEkqrhx1lBpMd1ciOQ3dkK4FClc2WVTlSXv5/sKA6vnyUVHxdQzd5gznt/NI1pijmH4QKoiw
K0mFd1RsdsSUAGnc1pXWl86287KCejbcWTkqj1UnyIToIjQsaFextKnVmVCufy5wOZPoaPwv53e2
PZI2zI1CDAgkagV8b4s47w6g02b8ePlOfJfto7GNtzqJgaGJjvX5ZuzkatCUSctA/q6NCJeNTbeZ
aAjRrtya+4qjYPJEFh5vfz/NdycP49J40rgvaLlT7nt7ZUDH8odYQ1c2AsVtF3eIF/5+gPf3sBhB
9BHEwlSU80upLKn0BzVSCNXGvHs5ZuQ92vtsvZi62sVoVSyEN8fa2Xhi3b7a63LSyuB9GG842G7v
wY/bpOx4C7Exd/CmdXiPidGaCO94KQO/ONWze9EqR31CH0dsCdDE6xzxFO5EhNpWdP2P0u2l6/DS
VMXLfTVVBfcqzRwYL8HNZaZy2muZWwqcUPbTmbZxoFyosSm/XC4OdXYZn2zuxLMZ2jB4uyRhxHbd
r9kUCEuso01GkUh/VjblFnFV7fbCAnoX1SA/TyxDOiB6CO+q7k4Rt4Ys0RrEDs0HJLi1vMoN12G7
eo46KuAv582lqPm8/q2xIzXNQRJCE6v3XXdI1RA+nHogv8aqPLV7kteDuUfRxdVPl7fhL5YOeRWV
aLp5FN3pA719laDNLR1aFemHZ1pry5t3ElexfUMsHrjmDqVu9/eP9d1lLAosrwY8O0/1yGj6IQda
mimodsDxJ2wM5hs7rS4M9D5aPBvp7CBVCkmrNAFi7b3iWrJ2vD5CjXrTJrv6J77CHmoFbu2hxHhp
5PdXlEgjRbbniLrteZyaGIRuCf4eq+nQ0btMNrS6RQVV2hJrjCvnw+8f6bsClhjs9Xhn+3HCg1tD
yDJdUo7mWtnVR5NzWzrIO+mCov4vLoy3Y50d3P4wp06tiwXzHNzrbslD7XdI80levxGNWeR2rppp
fWGG7/eiGFXUAmxQVY52lmFUVqZJ5Yi6GNTb5CuMmdBNPQR13QQVDXDha1KcY3xlXXqyv1qtr8c9
O9Q7iXZUOTNuNq3su2Gju/ggoauwKnfJSdtOjDt/zLfhhdvxl9vSpMpuECbjSHNeww2nuANLTSk6
3iOhINpS4brcjQfnDl0Gqv5/XNkR6+fVgM5ZjIzle1u3CgNigyOmWdIHQ627Xs803vCkv/RCxYH9
9rZ8O97ZC62VbNRLi/GQ33N7BAF2SP5z8kA8gBjtRt7F0Ph9IGfxOEHRmaD86C6ejdjNgYX7DSKi
veejjLMnf9zVaHy7mGuRAzi34SrUttgT7C/FOr+4vd4Ofb6KENsy+gLZynY9e+ETTc0r2LgYkXKH
xAfzmG/V+z/eMLaKwY9i05GibO6czVazqtIQkC2ReayjnbKqXDqpwF1kDw+DtbNfX8pWf3EKvR3y
bJaoaGmgrOaEi6un+8YdfSh31lZkxxfLvO+Xz9uxxNdfRSCF6GCmPdObn8s9ppNr6bpdsXSeaRC7
weW5ic/+drkyHmVlEGnEAu9KWUlY6FJYwkiDkbDTP4pKpPqMibwr77pPF++PX87u1WjiVHo9O2qR
Sl0x2uAiZPDB2IVrzEE45aoPNR3MS+O9D+fE5MC4El1RPH93XfXq2MwlL06vUwCDBqfPTgnT6pSU
FLG7KLY+BWns3PeSql4Ksn75YKmMIrFPPqefR+mFERfzLKHn3WxGvIBXHTgf7BVQjV+128sv8v09
wlRfDXe2Rn3JQrfUZ7gUC5dxpxmfjUsYLBFWnC8VjT4YfEb1F33oIC0y0oD2Zalo5G6Dt9Q19hd2
uDiR343D1tZ0hzaHel5PzlQf/o8BIys/iTxRXPqIUXjqf/Ws/ghU/i/B4G9Q5Tflj/yhrX/8aK++
lufgcjHefwPQm/9cvhz8KNZf269v/meTg72d7rof9XT/o+nS9j//g+/8+1/+u1/8Pz+Wn4Ke0Y9/
/uO56PJW/LQgKvJ//P2l/fd//mN5aP8aNv5Qfo3e//sX2Lj+F4EdxV2WE31WENosg+FH0/7zH5Ji
/6XQTOAvub0pF4qD8m/cuK79BUMCFDflPH4jk/lv4Lhq/UXFhgzHgmMkeh7mnwDHxQZ6sz4MkJ06
wGKdYikrHjTd2RFZTnITYTP1E3tfTCjV0N9G0C/cXk7b+9z52g3B8BAZ3tTm+UcVjG2u13dN1Brr
QosQyQTIe50Y+owubZQ9Y5cyHcAT53geof4dTmFxHWIoEOd67DndAOFcf9CwnTtU8lVvAtLrooAT
qx6tK6OPqo9IvbjIcGhIsCnqysKod52Yo71OolT+ChEZVsSQP8GNlLymwGyurbRNDfr+o64Y5aaP
jQTFKbu6UjpzXPWVRSQ46smHSdKVzaw/j3U13fqNoaAKcd1l0ngLXf4RYHtzaOfZuakCmUpYWlKs
jdXokFb5fa3JyWlK/QSL3To52fLBLlpsogYruZ1rG+UN2Plr5CqyRW1HO7S48vlGctcn2nzljxiK
bYrA/96Ln28qhXMTRsOz3FnDvmkwhsujvj1m1RAhsJh1m9ax4n1uDSSwDUIuNO1QU47xHNCp/6Jg
xPfbefHdD8tuv3zkMoYcHtbjTmpteydrWbnvyja5lhO12MDgvClnaYJ7Eqg7ZxJi3VPn7INoLBIv
LnXMoy1LOqDDgsGS+FMpfhlVnXKy1rSocqOjsZ4l9IMqxOw3pZ1P1yas6utWs6druTWN4xhQyGsk
VNSr7jaBbhR10fR5mKN0G2eztu0GvDRgO2p4VfRo+U3abYDD8cMUoYo2QhfbAYwOHzJpGK8yw8FE
p1W2DdZsaO4qAdYUs+4fl1/aGIGXydcP6XAn53O0MtCK/mSjobItmknaqPYHKn7mib6Ovo1K4/MQ
Pen+Wp3q7LlV0Jl6+ZgI950qGyk1ScYFQNYnh9IuZAPDR7c9dypQuErc3KmR6eN6pzqIFiWg+qWI
go14i5qT2zcvs7EdVL1Tpclv29oaN2Y1N64JV79bWb6/c6pO2iX+7B+XX9BNF9Lx4knpM0o+VYzq
eDxOwXqq+u5+0Pe5WXgSUrEYPMGezHVJ+YY1z74wgvYmHPWrBD+qg49P2y5BYwV54KG5icQvwEiR
vEhZg7ZeAdBHS+vAcsJLBkc7WF6DcmtUV+kU6t+BxBMljEcfefCPZjWE26xptPXQky0h5fqs59uy
yAAR1lZ4nJM8v6U4h29ir0s8cB0LWMR7mKDy3ZCr6BRoXebWjdkdXp4I/nWb3ndqnH4qy6tNiHWQ
vZ4GI4VP12N8hPr2M8Rk+/rl//4fVee1HCewLdAvoorYwOswOUuyrPBCOYkMTab5+rMYnbrhZUqS
bVkaoHv3DmvZKfOU4xyC9K2ofYciupRVT8EvMV5xUJZg+WvDObXKpwF9SJmVNzEc6c6sv4zj6AYw
AR+f+MuXGU1JkB32C9Fq5dW+8YO22B+9kalVZbbxnaVafmB+/py6snrykvzLmxgMHJbPnMzLNrCS
x/33r0ob+s926tvb48WX7t1t1AtKQv1YpqV4CvP+r59qblAgBdz7ids85bKjmr+Yy6w9btbyXrWp
vZmHrFjj78DrNFfMHi5/U9NCZ53g8V6bWV3hLRFwGm0sZm73zyu/YniNMDxs+r/rYfxU45wGrTDC
Z+jRGWWzyYJIIN+4RPnOh9bD6KusfrO0OOXwO48rZ+3WZbOuGBRfmU1pvVKV+hszibJJpKoCYxDm
a5+Hf8Wi4pZ4DO+uDWkMGfM1YXzwpAD7AGdyxre+G6/hGN9FYlSXyZiclywaET5ECSagYThVMGU3
TLe7N47kHsChZN2b4MmmMp4u+tLB8v1udoOfnBldCAN3auLD2NDnocfl3R2bK+/afGKh/Im2IX3R
InHQKngSDWKDdZjPMXDkRrxUYf4+0Ua7aWKlXVTpaReBEW9mjBn6a+SIfeo3K3aaPmDiR733M675
JEn9PXDy9kbkqk5ziSuki5pjnnVf+vKQN47HevdYvYFxtnt7UnvAuMW9r+PyR5ICiWqyW6FMTPA9
tEjbTuSbP1R1QPNyu6cdd20gFD4/XkwRejtfZ36G0SJxVW2E3clywvRYwa9nATnYuWxvqT+3N7iI
bHCV02x70U+XTFJmrjOHc2c0VdexL/vVpEIzGJnAeCka+eoU3XCUU26s3A64wuOnjzodzsoyhGLH
+GGZCR7rgzvNTyWzsgguLORqZRNjxDNXKO2q2+Pmgy0yVyzJRtT+ZurmLapNebR9DWrraDfncm5a
Hus4CXyqekBWumdr1E9gai1WRpZGaL5V8Znm5UXA+/zquwYgxx/Y8cCpzMRbyxYaumwMcjC2CwDW
m7RtPUrrVXoMSY3ARPs0ae6dZbC+elK9V7b6ESawy4a8Hy/xmEz7DDT12uLhpRXDPS5zlzfHytRB
M6KPST5VutEzL8l1nQboPNA9ml0ZurwD1TShtMHNpbtNdVXLiwNQ6KwsnIFzZ/2c4uSXIef6XbeH
k3T9eAW6CCqpdCkUTxY6hAlQVDTX6mWM9SvzN/OwslLV/NVNpByVvo3NAhAkroxrAZesVZvRteI3
x6vSUxHG5O+8EEfW0CLJyiVahhEefzWX5T4URf0BDsg8R6P3p0pk8ev/fRBF0cTVNZud72hluIJN
AnVq2PoxGJJ0Wefj5WXgFjkbJohgpcy1wAoJySruz82UWutuMsdfsfjsq+oUMdj07k/MHQ9maz2b
KX8zycf0YDUDNjJ3yAMC15gAjrlt+lrqD8fnf9LI6uqIqA51klqvRg5iaBIKZWNj7piKSJ8fL8uX
UuXVB002WNnAOdmRePf66i4r+FpWMvyA6jz8wIrEjhn61xCDd9DkrjyWenoC6dS92Pnc3ZhMBgiS
NMnRjWuOsrGc76qeWZWT7tks7V88W7ApIwCZB6bUjD3xqU/MY+t7uweXmhFSbNtwNIOhCO11PLru
xU8G+zQ60OrMKl4/1rsYNfw6htr1WJmNZXnuDnPbX9K4KN80nRThrMz5yTdVsusGJrGyDP+c6b4m
XQtTLGx+hX0ZBgNDC+c5nMdzaHIajap2T9DUAFa1mODWtc95iMEKaaH429TgfCwPgMY4FZfMKcWl
6kwaXXop3/BafwCwMAOH0hpacFV/IPY5JQC9TqLIJBxm+a92B+sNOjaFvTE0cAXV9htlLJx54Zif
WsfZVKLxNjC2jWfNa41n2aXr0fKyu5VEwy7pVYwDYCRargk4EvRaL/PYG5dYyw59Kq+IQ52fHsOe
qxrK1Mpqwu5ZlHjO7czMfoW2dZAxeFB447+mCa9xZMeARs1ma4thGZQz/g58ueqH+GkMYWqEMwq2
oVTMp0xFiwiwDncMVw54dU5W4usgj6uTnsTqYofS2/KJ8/jqoB0f24nbA8ZLpxlcf+9yWi1TCgyy
cc61641nbvyYFb5lRg+F5mVqmwpRSmvtpoq3sPamDxC4y44gsuSIgPD82Cq0gYHCApLrLjQ1Iqe+
G25sC/W6HaDjibQ2D8wKgg0tpdoXtj/vSt+f7pNfuxuNAPMKFci+uiKGG4OEEamo4eyV7/WXzhn5
5UHhPrnsCAyS99Vrj2pvVUdNf+pifE0dneCwc8TxETQ/XlTHnLurmm47OeDIu5nE9Ogwnln5+tbp
SvvKtJPcdobHwlNFHeMbY3ue2Q3+Lh9Mfdq+CweHlm39DOOUqk+YtzcrTfGZNDrz6XlJrnJIs3PH
QSszuvTv3HZfGdT/H4K9bWXHrWIKchIXjw6kXf4/Hy0XlhHS+PT4+v/+DWM62Y2HNc8y+ufYxj5W
lZO8EvTJ9ahXm4rFEry1oofYiKl4WXq/f+xPpjmUKz/lTYP3Hq9Bz0lOSUpWhAxDxOxeHUSIBc5O
XB2/44R6iKpP4oxVptXqT+unwXdY6SyQhzRtXrV0YNdeTqHpVH4Zs1dQa7OIFNzW39bpPPzgLDP8
MHXMgSI37zagxE6Y2vlxKUsv9TZj6WUwK1Zj0sXnx0s3mPG5WV7+z9c6IfeAzt5jaaDR4lbEm4fh
RdTVZV7OkYktzkNrZOdc+RGEGS6ogO9yfbx40YKEHsFw5NB7HvvX9ya27FlJEVlrLWUTW7MABsqe
omPKENIlbHXrgubNvjw+jXnANnXVwgL1zZ0vbeKT2I9+JKH/p4wT9yD4X7dJE39WBqfcRnZLELRo
fvSmeKPodKyj2vite4gNzTH8JbM4ucGwbDeIn9xNH5YDg1zpfHNQFROG9kyY/dByVTwXUbn9DhyX
z9ys2npt7O4q5GeB0/fdvZ+iBF6SOjcYiOEiIi9TsTw0CKtPKTKNNBiafYXm/YnR82Qfeg6AGdNq
r7DsN9+R13INS3opH196ZBOKIqRqwqzrqYtyY22BoXiOouJzmLpPLtx41rqkeQkZDd7TqgRWeeqb
l9kQzYsHJj1dsKCEQdUzFmUYci3ActBpfuDZ/Bidm3P2co0f0u0NjgT6umBY+AzNLF8JRpx3da4V
z8yzQ+EkBA1mf5Ifbp6pW91iDhsjS9v1rnZCYBtu9SmpPwrLOoSaKV4GH/wPM8aQebUqzzepG0VU
uOahueaWEeid6fwJc5cnIXMXSxaIukj7wm2s3od63vXmAuJL4gknTPmzmvXo1BsMv60RY2Qrf5Dx
JoZr925r1dXWTWyKlru2S+UGjwjaypHg+tJgQn+JueNaIEPp6VAtw6HezZrQj8rU/qkoyqGODeVW
GS2H5h7NijumNwCD3rGZwgJCrKnWrYU2LJqmNoAHxYGvjf3uWI91vust5Cs0oyYiap+MTBtuS9E7
Q3i2LrRsLdVzKYZfwIOfkrnvA6i9K8YKQ6i7ObhZ4wVh6EsbGa+6SYdpRxi9cr7ciGxuHL0h1H4p
0vQVQO/vyDNxBrRIJOf6XPvIXpKC477dPkeYOaHRBcwrntIYWaCHmzqNm+c2hv4kRrUZ5CbVsmuX
4LDzBj3e2Bj6JG6CTt+pJn01jNFbJ1Yj9sXsfabAz/zUe9UXnnaDWCghJA9DRNhDYp6o6Z1DN69X
zdirwK0xOUufbikMK7CyW/r6phSCwsRezDtz8ods0w1V+JGDuRTl/MVJwl7jZ4uDxlC/w0KY66Kl
8TFLfPcyj5xmO8tdwRk2AxhTySWv/xgovi5647EiqE9XG62z0DHUjem5j3Vai+TVN2N/g+1gnSvH
3IXG3K5kZtEpNplP1uReE2ZyWXJCtZY9oMPOOpaIfzREfTdfpu3ajwR9n4JpkqqrrwK2HHOVnr03
a0W9p5cYfELjmbQKd0co3uIc+4JjtB0+1FF7ae3sM5njjMTe/DPCf8L0acYUqhYdew/Ail4GdRHq
N7iExm3Q9F+tU4wHX4ptnw3RIVSYX/DG9BcPwUxWR7usreKzz4Zyrkm3TTVKupEHUJZgVopMRyIN
s9r+k+MO2KYtPYeC3a5T7dUSP1oYiafeNDeVq5evk2g32Ame/KL1/7bVLZ+1ldsrcSsLHiKn8eaz
hpbCNvvdpKX2IS9JpDQghFOj94LUmp5y0I3rFJEoh1bau+215s3ms8fYH2T3ik5kOR3oqevhKi/o
W288Dn5dopT2HcB3JNiTwXvKE5oHPdRXe1U4CBKQu2XkKYswTNd1c3DcuEFxCaQUztCbXxTOj8yb
nS0VFRTiPgKzJs4RvqvCv3Qrx0/kMapFdZylZWC7Bl7gNEa8J3dFGGKVT5qavjhjfKXplGxmmAhI
TBgc9+zRg+6aroyx3/paLeHPRqc6BceXhBsrsmqG+mxj5deSk4iqri7G+UHS8ZSHnGklSgA9S57y
DOmpD2RaR9vTknoIYlIg6Egsj0PnaO8aORDhVHp1AZ6nD1wPGozno8f8dTYzRBJWZr7P3XHfmA5f
6ic4Nz5sVJWq6jCEzY6mrC8rIh+WpJDOGLuBTjHF79LrvsxXpqzvTaJXz9B1g9wpdukIhBM3bQih
90fqWj/7kUY02SBVYCk/Tk6zEWIuN61Lqg8gy7417FM+dicfJlSug/e14O+S2o7JJ5fGy5TQB+gn
7UtpJp9VHOcHv3VLMk+l8dY00d5vof6CD770g7zpkX5nbuavLp2tVhdXpRAXWpmWo68unrHXIa7X
6vI4Rw3Efa2NEUQapJCBz7kWxjbXHa9Rl58zWjAOGs4GS5gjAKKYpqSeMMgb/rBF4Q4ezZsztS/e
mBinMpW42dwOXNxn0uFL4j0xAhwl6gimX/ssxpb3F+HPFKMFMltwzI0S7nHQx3cy9uATvPJD0936
JAGXDH6+ZTYR3CkkPYLKKuOb420xr1UzL1owoFbJ1/IerH03e1Om+sLtF2/BcGQ7lXe3SGlfVuGl
l9KiMC1JbF2GyHxyOHqQB9FQp2yMvPSvkkX5nGVYfFHdHsjGHiwsZVx7m3Ema2RT7zy6Qu6qpbKQ
JDLeyc5lnkk5Ny8bUvi8nrazZQOC3ahkIGblBBPNP63pH6e4fWkk7M3Y/xkb5rWZOScUbhxMhvsj
64u/6WDDrkpbZI7cBk1rNOucBgIe2HJHcgCnUM6t6bYJ4WKlAxwx3+JZvTWdlwC680+RBTCkSYuv
uV/UVRVZabq4OQ+a87jpsx4cXj0An1FeSB46147VKPdzEfbYW9VXJaIT+UBoX+CIcwtaoAqN3TSN
aICZVyRwRa1kbrQZWNdcwyMfQYhuzFB+WrDMOakWz3nakswN8WxnOafTkaH7qqrVuyqQY9qopS1/
Tg6TH/WrIm7uBdL53Vza52EUt17XcCU7B7NBYGz2Rk1YDJyzq2Gua032l3w9IhigPFs5Y6FKLSHv
WASvxLq/C9QoRGhoov1btsRSiYY+o24HBJJwbrZzOMitNSMp8GH9zHpOvrvxVzSioYFJsiUt4sJh
w4bk97V2G9wf4yzzjZWbr3y7tzLH1m0Q5nA0nGjGgy9HV6cg50/kHJgd2GPl5P46ccvfLCm/agUI
LLLQriurx0469wFe4X+zXf8bXW52NIpB1qUu93C3M9HAftazfw45tNGpk91ueQPbrczybZ7VGLGi
7mnOKTUAKOTW9z6pstFRlkCdnxZhZmLA0xXOPfKqZcLE/BBsYuR2WpN/Smc2LsQ3lO3WrpavNVDE
n7rs/qEN7bZgwXeW3fQ3eGr2lvfsXz2TxanCd300/AMPyasw6uoo6UgOLFHD52xKD6M3bfOiCI91
VWytXtosE120giuRreEXdYEzZ8bW79Asz+nKNbJsbZnOX68mSW6Z/4Rj/OkpyG8mUjmbTCWvobCO
HeK1VZuB5OSyfcSVJMpl8jIwx+aiOP7V9XTzi0WMHOZqrfrsk6Xpr+cyPNWL7LmtpmYzo5SvF1OP
O23hNVlrI+nn1zbqdpMUT2PpcuApMDNEAkJ8OETJtghimM0wzpDRebkH1XOqV+wZZDB7mRw0plg1
vxqek/hfCnRpirx9LAA34osLZuzXQ0zmQE4k/FiWc4I4OfBsoPQpRXyYGxibJVv/0EFX5Ix2gwXl
H7zE3EJXxRqdAPUbyk4QA6txy08V3m23xUIs2h3FrrUfYz5LQj17Ha27TNL+WEqnRFHaUkADMdfG
eHBctw+UsOxPW2DKTCLrD3Qk9FuZfk2KbThiebPbNNwU1BRXhk5fW1/Un4LAM5iNMV27Cb+ydHTE
cl6rbeUEKTIz9J3dV4ckdsFZ9SS9bR35bVHeFMWqAAOKxqBqBa+YJ2HQLP+8nCCcqgbBikH8MPf/
gNqKdYUBboMF9BwrNl4xQMNJgMMLWZ+nIj+IpZTEafqSivC3lZLAzKOueNKT/Bg7zJtLU/EcFcNe
tKRlqJ7IS+hQ30nk+DHjRdhUhuxWka2qlVtHv9zUZSmZcSMbbX4egBjqDgSqHH3tJm9cMnhy7o4y
ZSC1bPwP5qOHG1fz7GN69lkPqZghK5uL+igm8PRtVRx8PfMPygWRH1b3MBpoxderm+VM9dV29bUW
oqftPF8FOU7pqEz/emlb35MJfmimPFIFKKILLc0D5ag4qNg6sPH8MSM92/QlKbackMcNYaFOWscY
pUcusxBVkLbwY8PGN/l3zrQyHY0/cEE/ykWM0o3qfYmVijaWgTZ2+KDt+o6SCLGyr7rVbBoVvzrA
M67lro78jW+SlAPwvCZOBenMmboZlLePst+xQPBM9YCMbRaui8S66jYlLG1yZqKDAQGbSD8sgKGr
rOOJ5YhYWJEPER/uVajpzdEGljupIj0CBufkYuZx4DRIO2ZTT3czUrW1Em+Nbn3labRIL+5QtwFZ
hek1TjRq6OQnJIMq3WBQfnTqlzQkVNTz+WA08k0jQALTm9rrgzC0r1hNAE7agbXQg7JuOu1fA3/c
JinC5Kg39gZGpTpTRyZpM4UmmIthghCk9Stt2RjpIWXP5aVU0XiK/Gg/2xlsVa14e3x5SjP7kM3D
a4KG9m41qts62EICraTu+/haha9KijxcxQ4Bg6Z3zinxxRRAYA6UmboXav3EK3PMuZXPpB5naHFx
U2ptXuH94WXO+g+9sr2dHplyVwFe5shr68+FsNujqEv5/alrTvPdosTFMPV9zj3zTTD5siF/QQZL
x7Ieee6AfiOGhGRWFNTLhOpzwZmKKPMY0oy0LiQAfiic/sFOaT/Iq3ExUo4UWmMd8UOxVHgGOr7O
jOz3B2kgeYztuTlLJzX41Nv2qV2uaZbCBNkx44jN0trQLRqemmoITxIryve38zu6CuAPNxs1T8Ob
i7g1QgUxGLFNX4NX3G3UhCtfg+TvjV50MaLBRaw5sU2H/4qlAh0v9TTbnj/NQrkr33fUhvqfs8Vd
LD9Id2OWIm67WC3Ai8gGBTomzxk0+VM9iorTh5M+k958Ek1jnd05zxC8dKxXLlD+iz0gZ8qb/kNO
jfPiz3H9bIb/lvYM0bn0GIyqARe9F6kwtuzp4dYdZf3RKHVwKrffRfGj8NOjXaYmtZ9gFN4Jqjex
IRMAcpp/Ake1GiTntcdL3HunqIqABJMjikwRHXXL7WAld++RHhW/R3tBkpj2a9j1Gzl54dLDsUqm
0j58p00RuLJdIVcneHYv6fKCOTs/1fgj6km6J0TCDJRkjv2iLb0aYxLuB+S/Z7VUwPyIBl6jToMU
ce36cRc+voWZRxBLB85ATG/a1xFON1fPAxoyENM5PsJKlBzOSfcG6CLKQeYZErOEgBdr41i1UX16
vGTRLNHjTn2+Bo1rkpgmFbC2SVGfJ4uOiLWRlcnKoJWBrAsF9CpLmZ6mw+RadlN4VbUJeJfDV5Av
vQUPMbcm+r9WAjLcIz3RlWZ+zt3Quhpitq/JtCscxSIeg8Hel61K4MdKf/34jo8XjbTnWoYNgVZt
0IXulb5+9rUi45ZJT5PCm2I6F7uD4FuJwgJw7uWIK43mJU26Ofj+7lDFVrXTGtsqC42XKAzJDeju
bK+JPKaVQK19evy8vh4uYMclu5SjvA4e77u+vO/ttlfWHMS2PFV6S2y+9IXM5B3hY03HBzKbgw5b
Vx5Cpy/rm2xTIP9uuaSmM35vUyab2NknSo0vdWkcpT/Wt9BHMZFmEQgDVU6AVYciWxfj+MdPqXIr
XfC0Rq1/sidywpAch2Pd5H+ivpF7Z8nnTsWSLq4VTlCnbZ76MNpj1XIuLaah1fevnicyDGLO/Sdk
v++PpyHrnGTTUU0PIr83TlZmG6yWfCRj1Eq93zM92brxJbP/PP4XmxP1JXIP5dJlVC9NRxxqsnM1
NM/fq2Wn6+dCFRk/7Pjfl2jBaVRIWjU184dZRqgSdQxLPBSZDYnq74/SyDr2br55XIPH7fK4EPgv
m0BPhYJCkHGOq0nMldlyOwoyUz52NMQ3ibd9PIWd4+Ddo5pg3pq4+BK1tK9oU+3rUBNECS9lxsaz
njTHH/eFyPoT1TGy26b1BmgRfJ7V25eitf+ZujPtqBAk+z4t0EqbmXYhXoe3YJFYmhOh7Ujkqvey
Kc8YGfOXAcznWqYVWBJy1m2uUz+jc2b3uDnI5lHdP6YcX8CSi1sOolh0VHR4j3RmcHSxN2Q9bcu0
2LFSlb9K10N5R+PWis6UZZxNZVta26qjp2n778Qt4ei5G6nRPJZdDnTZ8fsP8D78y7S42DlF1K3z
LqeHCVBv7Ff2HUSm5aTowOGL7mmKAxETZnkQVUV/lkyArOi20fdGUWKm54ZEI1EIojZuXySSFqb3
JD7UnVde+6X8n5S9H7SOFnRdK3eanXivtF080x5R/JFztfle5Iawfh8Nm2MYcPBD+2jQ+d5MWly9
R6P2p2CAlcJWAynKd+g2axDC/U3DFxS/dJwaWQuA2agQxXPC7iBXEmwtmWfY/PJjcqRae7aIn6pD
LfT+oinF2lgn6ruP7dELJYfJXg+LOAUtGu8pxZxHE4F09TAYM5ZnqpH/Iguq6Pcj701AINL07wjS
/lMXAAhnINHr7yqPby60/aXGjReSQrdl3bN4OOtcUJRu2pv5aCETcflXc+XWwfz1zNwl7S18Fo2E
5imQTTjPOtmjqNnGwq+I1mc4Bh2SeKEJfFqld6I5cT3YA4xu4d4euyVtLNvHP5NFOu30icSgWrLp
jx1zXD6qCzKxmWZ2q3ICz2pPlvnJwPQG4iqesiUgGC0ivccS8XhgDDCtK0+re2wFcN8eq9zjBWld
sR56tg2RDDOKJJ3BNCM2XiezeI4yycSMUz1HE5k4cy6pjaFyM7psW3Q+//myBM1+oXHmjI2VAQx2
F9rV+B2YqZYkeJcJteNN/G23VDWwyQRGnjqHvrGbn6OLMyWjWLisvmaT3oUTsY+3DVehMV5IX37/
ynEkxr3Zq1/faxkA8QObZYnklQ25w029721KsTautdCT+UeVDE+z6sc/HJu3lt1Pr4+uomnTefLY
UUX70yR0FeCyoqZp6IM6sJT5h7EVMxXh8MuI8u6n42oEKgVFZ6dBt1EOnAKYVwRVMA7xhv4Uejg7
jQDebwswRd6gjrirU5CEiCoSa9x1HJxxDRyRTLnnvoOwF+bNi2YatKspnbcrwRe27Ww0n+N8SdmU
UrwDbmc1R81IOXJPHNlY/FmAnZFGp6jeGsvtlUy0EqWufzAKywtQVPvHzh6rHZRawdFgxndqOXRR
Ol55y0ZtDqoinLdercNb0Q9k2qvfj3JSP4bD2om0zZRUnK3a0GED8VK594bMfWms9HerNfVLlsty
OzXWdlz6rZxR/soSYZ0tY3gx84QasT40T4BCoETgFdoWWvcOJXjcl+SuqUy9F2OHyZtbZl8un+bx
+KLIvlweP0MmxHumRHYqPfHxKHTbhicv1qCor1fJr8q21bvelxMipvDXo1IniNHXg/Q4RZBHuo/N
6NLwQ5Ihqd36Wnphs6ZWQb0hMpzrQKsBzToeOfOVASF35VTOf3vooG5gCKzMvVao35zELXrQ+u5g
4buPqma6IKMZ6CLU/e3siJHr0/8WWsSoIcPch6a2vI207JyXiCUqjNB+PEKCxMsnVOojat06bmkM
wRbr+tfvxTKmxXfMf5CRIIu2RKlVObdU71nfvLGIt6Mcqmv4m58agVEbD7dHx2OaombPqPRgQk3i
i58WNOrZ4bTR3Di6iYppUjIfb+RM7EMzehp7v3/sNWEdElP/OdreszH36V+tiF4lquOfRVn2W9fD
U6jjuj1bpr/X01L+Nwqyza656+qNUefkHSoJ4R/FWOAzGn5p8+AO9pIAG5mvXp4+VhN/7QIo2Yyj
odFMkV8fhb/HS7K8j3z7YxMm4dqo8rvo+uRodyFrfqJe47mYf+n03qx6TbdhO/v1luRj+Sz6Eaev
jgVe5tc2JbD3RrLxxtI8CHSNmnmGay5Okhc7nKlfxujzyEXOJ/SDbQCjUd6b8eNx1KD5uUcNaut4
SucCdVaMZdKojXOh6X/GR6udX1S7DkbHhXY492J2JoZdl0ASb4IbqL4fjpPb55t+upUNZ2ErpMBO
pAw7YxHdZlE6rFrPuIVuAZg5/IoiJtNtzTPvfZjTkYCKtKk6KiO03mAtNTHFxT9bKGh7jtfkhP3+
yVrKVS41+rbBGCXy4R9ldk2vy+sQMWo+oFfdaPXBitz87kTP4PZIzFLbCb3xbgjI3IjEHE2jSxqb
QeVq7q3NWVppotmOJOw2iMDJZZB+SZOq3bUqoypDKXO0HQ7ZVMtp9cyTdS7qZD2G/i86oydAj+JU
FLm3F5RENXkpY9ICHSobfzTJZ2WXMsG1I6Z34g99m3n+hTvN2kXYiolD6aOnv47VEEepXZJ/8eN7
nmDfnjwauDij/uoiEa5j22Scovmqq4cEOzxHU7TW6LQL4pC+IioHv8Ws7YbBdfdpO5Cjjb2PnvD1
MCXZybSGVUm/6IpmWbkvrWETRy4ZyU5GQSf7djUL+jwonGEeSV7qPD4SPd+Uax4HehF1rIck9H61
RWJjoix2Ru4h8dVzGpLJPK+MrDjnhGY0//2zwxrfAqX3oPblsKmxbqX/PAOXX2QY985XV3fk7O/Y
2rAbEz9hnMts7PrSviykCQQ21UftYHq3hyY9eHI89IOjPUvsF/RnvxVOqp0dCcqv7KIbrc/I3+aA
ms6i6vpVTKTaB9h5RJpjc2jotifV7S3LNFkQOf+L8kYFulkg5inTPbWXZt3U5K5lDDcn041D7tZB
Wlgvas+CjiU0b8ODZrV/miGN9mmTJ/glyT9gCrpW41jQMsMBUNK6NVoYFBtJVMCYwnZyNXtDH1G+
pdWa51oEkcNToEZz3Q+6s7NpMBnI15yGfvo113qQ1Gm85AdahFEuPQieOjWNYW9SjwucStJ+rKNk
G2lrTnnfV5Pe95vQkvdhbnIuDcMQ+nLTzrxFcV0FZlqfVey/iNKugxJ3Jaciepbi+bMTxWVCixYY
tCKZmthZBL6TW9+VviOPpfRwJTsKjVFOL6ZPFePKmSPeF8WiEbRfR4YfgqLl/6q8hk5lFIMrrxOX
dzlwAwGD/6RpJQxahhJgvTtrXRPeoQzjI2A6rw73jsSqJ+ziiWP6xi5N2gWzEng2AhzW+202ZnTN
YNyjsdD5mShGeMKlW4Eya9e2f3NkQhQqQjrPMVvpXT0ek7y4+52/mdLoPSPtFtAm/0VH9FNXUjiM
op5it8ZawMZGFJT+rp36/TQP4oMR3FXsMV1suam/MUv0a337ZGMIbIXay6bcpghL1CDoIg6pG439
6zDjcdFpxcBi4HK0zGYylr5a9bbzbyRiYiAmfwYbFe1G18SjVvRvnWP/h7DzWm7diNL1E6EKQCPe
EgAzReV0g9JOyDn3088Hak6N7VNl39CitqxAAt2r//gypA132bptZHSoznQDEJjaeXnD2W1wKPkS
A2UxUiB7Nq0vJ2184B3YFo2kI9ERSjDRfzZWXxMd6FkOsus0jrbJMqKPS3rruAOyfagtPu9/Pao+
SDAghpO3uyhSPKPUdn3bKkfax39LSYZUBa/MoiPjFo5eLgsnjEQEFeoEKPL82QUbDIw6ex24kIg8
Hk+2mQufK/rVqFmesorm16GkhC817B3Csbusz5pAoSVxa8cI6VvVpOyVZ8ixr00Dw65XHTopoqHJ
AAVzN4c9o8ahXLovVYXrK2XIMC3wtRDYJZ5l92xRWNHQ1rAFme5XZW3lLdI6zCTHbOnAzX5MEVWq
iBhOmtVf3Kl9rEa1PDLhyuQeGvupjkNmqiY+M860G0OGP9QBNFJzW2+Z2tFD1kB8bQ842TrGWZSc
oB2jmIPJ0l/jxfQHOU/o0By4gWFk17wqXfYJNc3FXqxNWMq8dYv8E+ErS2cXN5t0GZ4SSQ1Hprv3
Rqv9rtso27pucs/1nQU2ve5xzPEIqdaRMp10KDndfUyzS2RX8Ydrh/bSFpwxxT1jDsPsyzI/cr/e
V7R8bGVzrfJuDBIOZBtYUQnL1J+UOtM5qUBBQWXxSeMsWzyz7AfWwRnINk4oR2043njOTDd0Apa3
VKESQPh98GcVfh7C5FRu+bSEaoUIzqTJk57EItXnDeC9crLKVySadtAU3JZ6Gm2tRiGAhNbhoIxP
I9+nGxBwEu0txuxxrumCEzpATqeX2zqkgh7JD56GEHarv0tRz24shLGbRtCt3ghzXxc0N3NSJHKL
dZPSWRpiLSbJ9UZ6QYmQMgpFjzn7EnukKn26Wfk1Sxoa1wonTSqeDahuzwgkXOA6RGCDV5OzWXaK
X7gI+CAyH+wo/5pH9UvQWeqHxtlsIqqmkBwfbFc59mpQmW4fKNTHU30KCaF0yF2Tpuo3YdFjWq8S
lHHLB8zgRkMUuOtGdmEn2dZzM1IcO8GS/ulNuNBZg/pPRwcluhPT8pwdOWR2XpbIX3YdZdeuatlK
KWHQlqQ59W6Cgy68q/ToOTMpqkoS507V971q/ummmAoDYwrcShKMr+hP1O+dV0HbvuBYmQp0JCXd
aZt6pBaQpB1ftDAdTsV5R2SzZzvoRmrJKGTcy3Esgz6FdQ2rmOulx9IQ0rTKrCq4TIZVl2WwkAmt
29oDKI12H2dlj81H3ZYdheDGXB66afxpRCHmXSMwCn0r9PR35ugJxiqk1az9dzYvUemMGzm7FBYr
CGzLpJy8tk8PHAPIqgCp9/vHJdaeQ3V66wvcgSp3sG+gV9j0E19hSGCL9LkU3XQo7A7hif4E36P5
Xcc8iA5tY00DcqCKzs2leMcM96toaVq2EYcNCoIt4CScBJxS1ppZNBdvuVZxQl61XoWA09FsZ1cM
4bGvM3urJISwwOBpLTHWY3Hs0WX0Q9z5sJrcjC5gT9TKxNd17asyi9e2RLO+IPJqaSxzzNk+FANi
ZLfPPbWiXAMRNYWwB7TN8XZpLtZs7nmfEZDU4RmtsGSG1e5l58BjJbRPdqX8FWLSQgH6klmCRbo7
VzRf0jhjTejsuEwsaqq2yqrvLl+7EL1Zmr1FrXF1Qrp4QNH3ljBflAW4CVfc5+jWfqfEH2Q1Ptix
ULzapHt6wFue5z03SzKyD/NrODa2R0chWctFZCfpWC0Yn+JU/WJhb0GBXvCQYw6Yp0er4hzIVbNs
rAxD4AT1uNGKQjyCmmSL8qDNIXRy+GDbQbym92hNXwRCw67fzS+d1UX3jiWuQ7fvZzN+xVbj5aSK
e2rioOuB9d8uEWxYV/0a9POUahLclX9OmmHyyzFfcNspF8xwDiuSuWVRSk4Uypw7nTJdlR7FJp2/
bL2CHHQIlaYcc2NV2dVdPmggvua6S++oriZegSxwZyfNJ6sdrKgy5cc2Uz9hLga/ajUvjRrQkCWR
2yrOg65sXgqMsI459ud8YEUD2aW5lvMSryagjFNYD/nonimr9anZ+xBq7ewiKeGvTER3SO5ZlOI+
aF0KXxLdCuqqu4QO+gxLmb70Ij4BSRMQXDvOKgQNBH6WA4bGqyBW/Zgt48Okwq6ir2YUBd7YhOtS
VBhKEzSw8GpzX+c6PyjTiNhLRqiLSHra3NAFnXF2XDRb9SrFuKvLYjq3ML5sSjJOM3+2q1+Kw/td
5ma3zSJA56yzjsU4pAEKwdnXOrvyRF19GWbY8bLBJEa1eJzV+GcYkvFLBpbcJ4pBBlZ1qA0kdTTc
8Z5it91MCg2k1Vh9ulozYFHJTE+lX5klC8+tgcvQKJS9Q2LX2j4Ey7/qoqVyV3Kk2S8N6k/9ba5n
Lu1p2hidm3AkE4ufF4keJEkIb+ru43A8J7J5C2maDuzR3g6RwUy9Yjwwd/dicU50u7rIX8SVAvB0
a40LIlT7z+yODeohVis5WYkX4+zapLG2HSVy51JtmLXcCheqmU5796FrasSO/J9VKrhBis2QzxmU
BqomHQf6toHujGJuf4MDmztb8UlZHybmpJ5J1cwOya9E9tCV2tz6nWqdkIsY28WlnwJRo/SQzSAH
TKedhXLBi4sQVZHjM1syei7N7PesfM2A89FA8JH0DTt0ziAy+DnwHKKhA+e1ZKNAGXeDQYGvPE6q
0x6oS2dJZHcoWHDicvqpuem66BzTviRjV8KU4wQ9O5j8LM4CI5mya3l87gtbCcLGiPA1un/m2Q2m
mTvVWSbPcsWLKvSZzuXk2Vyq57AzdkCM+7zDQ1kyQ5bRoRnc0zyZKWIVOW0V2H+BEiKZwmtk0XnQ
Rp+SE/NQF5cm5guSajW6NCiXwnc2gszL6xawQamPWmV4sxWO90tfMwnPHcIetkCu5x3QFcE8ukN2
7OvAGccpFRVqKAx9mnAQryJLDspQYzUCaYH2HSxMItOPdIDs1+VC220dBmRkEixaip6f9kQ3TenR
b5gGs3KvcMbcSC1Sj1bPZN13bYTsgIvdopZ2Y39pHM82mNKt0zAcHVGx2KfWe+tqQI8N1mxUCrAz
G7G49XYRWOE5OURBWrISRkl+KKwo3ehO/1n2/Ytd2Cu+N9H4Lsb3sO7f7cTqN9hSKLIfQ9ilr1G3
BpRhEGa21yzwgumis4KPuL5rsMltOQ4IQgzToZwRLbXeQfg7f3QGh02VG8VpXYtPcxEzYtZP8Xo4
7zGiN3ok7zUarc6Tquz1ZVBPAyLW74d61k8IjpBVFLruhcUX1Y2S8c84lRZNliFG+mCMS2efSese
r8ePiHgzL4/aazvRVFqouRXE7ABZO+/GFtxOcx5dQ16AW+OD2UeZr+UGDl1nybxlLJYLM01QemPM
LjmOmesvKUNMVWbhxo7DLWnbxUaJARjzeWT8bB1GhA5NV9t1oJ3dTzdDK9AA7206fdyj2/85rrN0
q9TvoVsrp8SuMKq6oEvGIDzdLElBzyN/bMA84Ts9resG4CmK2ntdYQDs5GV0oHIFp1Kz6l6TUEae
K57SxXigc/jFXhx7U5CUYGe6uZXL/DKmGD/JOVx8wyw6r+ZYovV0pupt/FuUSREAiU13qBUeoKpI
e6tccFJbXCBeFoAAyY8oh+cujII8Krtr6c4/sjG3d07VzX7VjD/hRWfHKbfDkKiBoZlgCFqFwicp
DhGOpQ02o+YQJ780hWLAOFF3BfHHAcWnGTtDUHXoagT1NZc49akl1UCj8odkRACmGg1K9/a56xvn
SsUZuxAnGrcdA5ydjxoEOqKCbQGhmy09GCH3GZAAovFen09mGHFtcldg+09QGiRIHjWD83L9nM0t
fGtuDbxVxm/XJuAmJIDumqOiZIRrMeFm+e9Bl92uSlN5GE1C6Xrj7NbJU1vPid/U2nNMfHY/PSjp
HWR5w6DaPLpZ/pJ29zVmyvt64D3lKgkUrczeaY/+7Rg203WBE8Ol86uMoxZRYN4E9D9k69atwZ5X
M83J0xutJXJrFjnvAbYnGB6JUL0UQRKb0TZerD9m/NQnF1UpfhN67yNKpX8wdkxwvfZFRoTncJey
BadW7jEMbpm2+0PYOe9YstlRkIZurHA7aBN90uquTylYXHptQGlUfglJH7e2uMOl1qtdh9hnE9kE
YYRyeOCckjSWRFPAtyk1xr+QomSZ4+BOE+esj9U70RcIUCMFlSBfLAFD3cHYu32Fa26KtNeag+s2
XEzp9UZ1aIvwUxGSGzQDuyzBzsOncSr14ySgvoXXmMuyn+OY2r6G9dIdHsMwlLvWLMtAS5tmy46A
O+l3YgWy1TBiK/xOhHroAU3F5HnhtZ/iuQqGQ35caus+qfNXW5jNPnPLz3yIaTwQ+D2zKBkCe4hY
sMaTOnB6AJ7/kcTDHjV86VcS2jWEiluKBqcr611QZbGBZCT7JdsIEeiEc1cfuB9gRNtHfKCRx5l2
L+dyeSkqumcGdf5jJYp2yRxj3CqhE0HTVAbzDke4OZ1c36Rycq9l7tcMN8doAqKqkuGfL/QwKHqr
XvNjWI32wzgTcZCjAkoHEMhh/q3U2jGmkNlTlW7wI/sjmYefnfisoH7HhIbfApifTXQ31e5H79aY
K6gOdpbj3OM7L9zrzMa4SToD4cJrOkzQ29p+hnzT2L9sudzJUnzlpJj0ssm9DpLLEWJXzHjsqtm9
J57mAhW6sZD8Dm7GUVmCDiwFqkTaQuln2yGG/DGXT1qnh/doD1fAF6lHXdLnkqjmaWWnIbEpDNCd
U2gaf7gem+e46vsdnU+Onwp5gVat3MmPbfOrNbPXlJjmSc6BKEW+n9I8yPltMDUM5b6eiP2uLb0F
WQU7VFvOlLy0rxzeNKzW7aZp0AEbHcK4zGB2gV2+73W8QqRuHa2ylIeBOiTLxO7n1AQ1jHwje9cM
6rOc80fW4AanjhVvXRGpJ2jGPzOCUd1GLtBCgSs6a20sweqmTrGCVCScnsvoPBhogYtw3dDluBtR
4zfMstpQ1eDqPdq5iAKdUTlz+N3plr7RkFnvq0aaHt3Dk++adr+LF/4chtpDbzDD5K4aFPocdKFu
v+AFCBFR+nGI03rgH0Lu2lUMeqfjnttG97Hiuge9tsSWWrV027TykM6dg49lA9T0o+s4BTvwWZs2
FPuyqdhbCpuLYtS3jYHdr+02g7k4XmdihTDpC9+rUbrsbWvpNvBAC3ANb6fS5G9INnccX5RNkqJr
NVwCmSNlqqCSYl91AQJdQUOYAsaoLPVDUrqXPGaWGPIXdeHvHuVTk447Q24VbHSeKOYX2iwIeYxm
rPxEo0wxiMJocSUi3sWQM7yh4l+Vy81nAvWB99M2DqbVPDXKM9kM74oRvhINgRPEZB2ssqe8aTSW
1AjMxMUsjMuRPABJTGXZPBih8lUKpSNRxrnTRaEh65C5XzZZ7+Fsw8zeOOz7jdh1dfI18lopdocK
Or+PyzDQmvjO6UsUuqH8tA/15FzrvKXCNudmdqoIUMsydhN1656iO6kHPrtrGKQ8ux+/hqiX7L0T
lhpRVd4k4pcoWz4nRMZco3ym5yjWKc6f/ndbcLafhfsOD/qBS7oQzP6ltD7RCAeOCwTRstvuy+xO
iXhVEOdt1KT5ZbmkvpDo/IyZ9hU2COgCyJaLknzecNqF3WJwbnN452rkEjd7qA0IVaaucbg5RtmG
FNCwYSZGLLVfO6ACYMAwzfbxZB213u5ONBcWx+9IIoU9uKjiLChwC+PMWGDgbg9EIXsutrY9WwKn
82mxTo05KK/A5xdW+fQBWRwnAxTjaElU7MI0pt5SFkTsmscFH4LCqfHJNFO2izm7E6Yw2TQmNRit
UHChgZ/SRlvuo9jIDv3YOJ6+6jVuTw0IIXCRTHmKUjocdQXLRKcUF61S51NXGOS+m3rEms2l1KL3
PsBIcuuhKi9EbXxWUpD3q2vjBQ442qUhtjypd4+yZy23yhoIyQl138QRDvJio7cMjXQlmbZlOywP
c5f8QFaX3A9p33ouTejnOVRh7B1PITjs6BDpcP2mjo06vQuZoU6JYFtJ5bR8Dnp/14lym9mu9hgb
uE3Wdau5kdW9yU/M6gQtT0uC9o2Ij5LxlVgmZN4yvooYmwrrUR2wlpEHEzU0PpFGjY6vIcDwszJq
wxcER/tjkhL5IQueiuwP2F7xfJtNq7rTCbGKHY4S5rhXlzL1rUIaCAKBjazip064bKHSFhe65aUZ
HPOwvkhc3e3hFpAUH7W0oO53tZeXYeOz/+G2Xz9SKnm25w6wt0g+cKxORygnBMOZvIZOuHzSkNX7
1vTHtArzbKJCPcTDXByaObIvtm3gdOxAqvQGTat0UtakSuuGw3foCvOs6lsCMkiL3eTarAasMeVk
K5WwelxGbooWIdpXrjIPGqmz3MvoOK5MO2C5OabDRXMUWL5VbjpoXMp2jfj1+3srnCbBEs+Jpn8O
42Ldu+poHcO4pxu65A/496Q9/e8hsN9JakSx0lxpqLpmW//ISG4qEgN14f7WXIMVcrGOVaxB25bm
aUoN60BW80dKWFetx+I5RbITmMipCBchZJxldpXm3h7oyTpiPZzPqQN9ZnciPTRNFT9wp28WklJ8
J3zA7zAFjlXafjKYxX9EBv6jKmT9Q2i60oVFXr+l2tTWERn3l1xJxxrZnCuJVq6xCCRo1Z1eNI9x
rwQ1kXUBEFZzWOX6ahU9O80QrTFgf2aTsXlJCH1hIOSQieChNBmPw5Ehn4QCtjVLv1LBfJrjSNn8
+2tvr9HF/5dyyK9s2YYgrZUadLQGtvqPFLsJO3MUNwn1AvkqvTUKo9hlTVHuuhw8P8MC9NH2+sFZ
FIGjPIsOpdSySzV14KSy1vHYAtfsKquekUzm4TGywTtKU3vq7PRYrJIYJH+oIR395K7q69tDXdN/
GkaNXzhheGTrG+9wDYCKkhS+yWwwAbIlWp+wU8t37OwpVqUeuIaV4UBAiWKkcC+qS9RQb6jnbn24
fWT14lMQckH2jgHoRHTYBSh68Lq+opgwJNyqZHCW4NP3MKq4Iqge3UWmRL9g2M57OUx8pMTXxlba
t3UNiru6euo75RTmCXpNK8VUtJZLS4zgd1RKz/t5Zpata/RgthFxJ+qvoNrKCcFO+jhaen9fMQZl
QrT/cc+4/98949ikl7u6IfgPhQ3/uGeYGGNQL4KSJ7b4pGoOfS2jp6W32ktSL1eMFhs9Vqxipyt1
4omWI06tQrLdAuSIiTCfIicEzzY6fCey3k1ralNvlmiBoAQPt6eDVeMOrNcwB7V/bIY8OyixgjEG
PPSxSbTMS22d4iinZWswtCkYXXDfpsNe18zxU9fKJ2uxs0ubmChbJefXVaJZzJiVhQuJRzGKebas
EvIOcdBtuV7sefQtqeUngwicDUxlcjINIwqW0AXxdbrihChjn+Wq/eqQB7dvnZzLthjxBcW5Aqqb
k4FExslIUcb63GzEOW0GGAFsb0+tlTR7OTpvc+E+3HSotwfkxQ/Er6HaMUI7CAtGzXCJh5dKQesu
LHV+6VvtPmwEx/a5QLVh6GAyS5hhkC4hOzLcFOcolaZPt0T9CZvj16Vr/nRWld44kEFmjdjQRpqg
lApnOqaJ3L3IpPzBSJ3t//dzVWRd/v3uttYU4r/d3dSUQPBRzssoTVXUP+5uJSbAeNEIqcGb6m47
NNYkMlrdVjFBeUcjVve9RLQT2Soww9S5F1dkw5NYWIwWrjAqWzWHiMaxxn3rIPizE83XFPEyDkn/
MChLfJXmu22Z3WOTAspFYcL01XLsSbUHtesLgnOU/E895X/cWl5QZionc+AoO7cwIrWclEOdii6o
YzTWtzAW2aHknDSxS5MxD6YoX64OVqKkdaqn20M1DESGoH561mtmlmWeHVSkqukJosuCfl0LZtGi
m5JpcZhM7XeSJ92HUsUotKv+LSLgjwyGwgRAVPNXYiEXjyRP4z/yxY2/x+6yrLos/65qrnnYFFbZ
a07uX3YCIZbBxFmVb2x6sL3WquuMWKKq2NsioDb5M1UzSZZerHppWVnnsA6J0Ci7r9bI2rtWRdGV
IrBDwFVB26C1AOO0o0tn2vdRls6PaaqRf1twrjVazJ5raiCLq320w/njJr6+PYQDoHqiRT+cRcc1
ZI2u/kIS0BYCXvXUbpi9kHRIgIyiRY2E2GwyJnnWOOUyB4PHxNVdJNTiv6LJ1X++OMSUmvALjonq
yLBo0fz7i9ORTFeHTUZGhh3HO2WJ1D1BNIzbMd16rJovDn5BiyM3UJ/tmaUqXnhvu4w953s+qTV6
8cDenwqRTEgUzPYkhzk8C3t6M60IcoUIKO10Swgceus3ByiN1NLuqBda96KUan+cMSmRdBYd0i5c
Ai2rBGESU7GtkDKCHifvOJ9ikp70wQdiLC765ICfG1VxSYYQnFOCh7uLGx+6uIwAwZ0iUJhPXjl3
uD6JQ/6sZtNlzEXPmdi1HuAdUdPwirKK6menmTYD+n/mujGUPuHliX9LKMtN0imxCiDbLoklymoN
5HPUVG8dEgTxXddEYuzO8mbaauvT2+cceJ+90iREPGK7iJqULFjTksHQuxuksMYP8nUDTqtVtJk1
M4B5ilAszNpyaiwFp50TT8cl5Vho9pbx3Ir2Lqk7UjQH+xMtyp8yTOsHVeFUU2VIgW8hpQoGeNhs
YHBL3uOkzB7r1QeF9vEX4YzJ6fYsqofkP+4sTaw721/XNC4aFjKTMYveS0NX/5GkTxYoDQlxQy4z
gPzuFm/arI4wNJvS4/d2YJTs6VSZA7SGUfXlVzYaP6Mq/hxNs32A7kFxnvUknBXS9UWPVpKNYt61
rTqc5n60j5LwzX3dYzjQeuNhssiartomOseNKGBgVjX14FSwah+3z9is8iezII3q9nShP+mqVKH6
w80Gf8rSetsZ9XROZk07OlyJO7GY3Tq7wMNomKody3KJaOgPQxyXP7vJejRq+44dW55uSUKjarOv
pS4pjM0k9244Et2rkMSYVTFaieEICVX/SAyArhgU7RUndLVJVHnFZxGejdF9/vbBKGl4/r7oJg0J
nUsoASF8Zbb4ExD3US2b8km1tB/xYMc/JKk9yTLvIAyXd6iaMhCdZu3h+Py8s2FeY3XSg5x/8OKh
V6HgFwIW5y4l3qXBsJqTagYtqDh33zt0UqHmbGytubooRVdb3oQizFsa4lZuV/5t+Z+6oTtxYFpj
W+Z7eIrOk/lgbG9PxzV2GKHGg3CK803pK1a5r+pXZAReRFm7vIIGNrXE7a9Esy4+ltbqlaZNmDyS
OnESc663OiW4HTu7xvKWXFmIvcr9MZ15RXUF3QHb/FsKqO2jSwx3pGWydA6p2u3g36Qnu0l+5Pl8
tcRk/CFzy9PY4/5jKteMv4eP08SrGTZ7s0FhDLOqZf5jvJPRrBV2QzsUMERG1mBD1RG31OtMkOcm
tJfoF6E1GJwHO9rYREXCpdMHEOrNg25p11nX0pdhufaE+F1rNd2XMiaEBJIW6DmyaGGo0Gn0ZC8Q
Bk0ICYQu4kiTdFYYCxkHdq7qpz5NvUaq2ANtQt23aZIwaUJWpHpn3o+mPbzUFX1vayJfrrnmpZ+4
7ATqoLR8rqFmH+1Z+74j+nju779PC62reFEy4ZhWhXEcGhE/WRrSz7lsj9rUj5QMJGlxLj/sPo4v
t4dbDqfZMyVxS6mgZngZVHcTl0P9toCpbwuba8iwo/ot661ny8UOFhvk9Y0IMzZKYsVr+hwCt9Uk
xO9V+6ZQsJ+sSvnbwxSZNiNQJr4/F2lzhlQe6Z1Jft0R1iana1a4lw7JKiodJzsigqdbdDUTuHmH
sqodyeEx4VzXGGC7x2e+lKN9pyQLfBHxYfCxD9/whLaMl0L5mg1z2Ztq5qDo18NrW1i2lztNTAIG
eohK0/KdQ0QlOQfpGniK6NQun5JhUolfEtVuYtpmloXQ6FbKmwW5PTKsG4+ElPgI0/QXXdjRXWsh
gMvab+cn0rl3Z57zUxiSjaYu6kdClNzduOo9k0Uj9bSc3GHvFBlnM4sdCz013J7Z7IZQl9pOB7wf
UbijsbtDEK7s/31U1f9RkqCrlg4naRnr0k57q/qPoSCetGUxshBlEQ6QXDf3dobqoJKPMXtOTVTr
vgYbBt3EIjs7B82o0n0f3QsB+xnGrzHK6ZQ8tUUrT/Y0iOcwL+/cyAm+t0oNvZXWkc4wYzElpoB4
vJqZcwDDPVh9uf33P+bW6PB/e5Stq9y1lsn+RP2iyYu1/rF/Gf8krCowElWEbqIgGUV78mbUEGM3
G4hes1xGaxhYIhpJUsWwM6YGQ8t6aFLrBlFjNx01KF8cBpywo8JFk3ALNcSnmxwk4bZIDJe30SY7
IY8xXQvrF24F2Oe0+fz+SmvsFQg+pSZIcdjmWtiSQNLoJBuOMri5DZaZO2dgK0lWuVOSaGfR5EjC
brZGG7XjqTW1nam66blLSOCtQ1RcekKGZATb+QyiYgf9nBlnZ37KF8ictOTKUXrzCTvLdNFuodpN
/gfXJn6uqaiIGWhwYHCrMzos8oiKht6oaTfGPeG2FdkVWuR3uptdlg5tAOfNPignUw9iA1i8D3/F
WQgxXE/jXnHNgyT625vTWry5RNF5qLnL41SU3m0+SV8iM5z2swOzegtJb3L1J7Fr7gnzUELKaXZ/
M8q1Ooh52kbm/va0Jj/tPy5s5+8ndRuPlBBUf2kQxAIdlFin4b9cC2ZskY1v9b+qNRtzkavhTb+9
NjXdoOSc4W2p1Ui5T9d0qNDRLzY260cDmbGXjiND8nr7Kwso7pq6VtozMvABo8YslNDD9ZldREyY
9jT0uwY8cJuWjBKYFOijTdsRTbyxbMjsGO+XYRWpwkppDFcHxj3idcJBHKsMTeHtkkA89n82vLbM
o9244FvQHaP+WIV6JmucPqlTwA0mj7pbgGjzSZL8CXRVbQuhhK43qwnpjJi65Kgv/JJaqV0+F91D
KglTzmRDzvHNMG3VVwtqmfzShlDoZCJoJw07WgQewmXxqlComxtWg1Z/OSd68TzhfjkqYwXnuX4U
TZbhW8NQPdIA+lyXZ93qHOKdIpJfInnqQ+k5CVkfufYn7syBsS4FjEfl5YZfSd4+//s9L/7RS7K+
z47KUGoTrKyZdL38/X0mas3OzSr/Neuvk7DH75MMh+/aZ08d90ket9dCcrAYsvjV1uM9kY/LpzaS
q9Cn99+XxJTgLUn7kdlxAZYyLF6HUTQftNpn+yJv8cgsdv2BNJJs+Ye2sPMv9Dc/peVkT0o+Zsd6
NkVARoYXsUj9iKJp9jLByYiTXe2Npa9IEV1uD866wRI6/u+vAgcw/sy/Ln1AW0TjawJhsUZmnv0P
DBTIL+FoDH45tQWqOY3JMR11+WXmpLGH0WdZqnJbpPnb0vLeYAYztraOA5ac6HqPWrIiu4DRRRWo
whK48K+m3BHFdxFO136YMbtTnhuEksb1ex2zIS9FstzfHhyUoEcjlgRzhe9UUWMK5AO1Y/7ureh9
fSL/32eZ9jos029T2Wboaoi5wj3ZeLeBJFnnE8tQniHnqjuiSgoYOoloC7xwK6Noxx3lQOGRg1wi
p0TtQ5hWnA4oFkkVrr6WAoEJHsj2Elk0x6w0Tj8m78NsZhg/6p9TUw5XWyiPkPXZuZzD91FSC5Lz
/l6MRBl2ec/OjmmUauvVKp0UbnXqMvFL6JKQEwvjNmpKsPi02mO/Nd6aUJCUZ+FYatuWlPtwMF/G
2CD4LyUVHYfpXrfeABx+tasNrhZ9zR5S4qxO6OfSURceR4E5hJvcrb0bTjb2wtjdbntj6fV9vkJ2
EP/fX2TiBz9Gw2oKS8v7fvnfeGTqJRAukdu512bEI/MU/p77Yt/lOFLblrgNXNHdSawPnM67Ew4c
c1KzE9Crvv8+oehhZe+K0lpeEqvww3TcfvttozabHm+eTjmbV3cWd2GSlZexjcILLSLgkDkk9ff3
yGb7qhZpSyb+W43W/Q29zAW5oLJFYFoHpGjEP0i8qN0OkHlpUERFJQPY8KyvyEMRx1jrB2dfG3iV
XVGO93VlLYS45caxtqzhoBsTPAvnl7V6fVcOceQprf1cVkv1IETebyv4+X1R6U/FUikPZm8jNmr6
y8pRkf6buUdFqDA3s+jvKhtJopRDHxBFavjmQj4rKT+537eDjfY7qY4UyzAQWnZExiYGXsVU1Etd
Nuor8RTT3hzt/KdFded36mqo/hwI1yQjMev3RSP3ujCXSyiX8C6ayP80zEjs/oe589iNI0279K0M
Zh+F8GYxswiTjsykSxppE6BEKrz3cfXzhKq6K5ViM1HTmx9ooIGSqr4M95n3Pec5eaPOO1UU7Dno
i+8t0xbGhOlJZX98aGCbbZC7rPNgwnxUWcpzCsvcq5qKvqYOMWPiVCGNz9Pk1xAW2X8ovRCDJKQC
VSnEPsrcDiEHDhIoZBTnxQp96bdgjg9gcNvrRhPbdYJnd+V3wbBptLjd9JOI7qdqtoGejPshgk3T
Sum9AuEPPJdxX6sGQWALoiXWsmn3J+1YNUUmBnPY5754H8SR9RftWNZSBztpcSx8eJPJkHrBYM1P
DZV9ytFwDSUOTDha/HSEGQaA8EHs1fbu5yT4jwKdjkXG/84zmk4jmv7vf8x8+p+Y5KSx3H2S5PSa
Fa+/JD8tf//PJCdBMqQ/FMtULAStCvufJRlw+CvKyZD/MEWSyinzsGnm//8d5SRIyh/qEl9sUeKR
FFU2WGmaomvDJQJK/YPtBH9Ms1llvZH+SZaT9OthW7fYrbNe6xp1cgKl+C2/rtwQO4tJ0PXx2KsI
MMcGXVXdb+IKAZA6xE49tl8a/WkYaE4Vgfl4cqNu/1wZ/1feMR9Eedv8n/99Fl74++hnB59R6aVq
lrTxaDVwNL6IseapdbDT4kcDecZYtNcC7pABkQ30f7dWu5eambhIkvWFH8K9Plm5f/8hZzXrzi9l
ORrU8ajckDTupatYtPtd56orcUNr+MJoy039e5/AaKipVImOI9wSFeXv8mtOtsUA13MUMfN0xGS6
o6tgxw+c8fdoRe1sVe4vbcN/v81n451tw5syBHmLFPmocXWSa11JdrGevqjfiXSzxSv/UF3IVF5u
12cXePZWgR/KdY2C+nHG+mWSShILD1osO//lfTx7fWQxGFJI4dNxcBAX2Sq+MFslzxjnpNvcDM+X
sql/fg2fXdfZa4ICv8yimQH1fX/dP8TukhKtw6RunSUa8lJ44s+m+WfjnW0oKxGhpWWFy4tCWrMH
m8tp1v5Wd1PbvyHh01M3w9WlVPo/P/rPhj2rwE3miJpX5bPEJ/W9rmXIDQnhAjXGkwJXZ6CGyORC
XMSiQJpbPD4okvQq+RQb5VrzUtG6lZrxSpTrA+JpQtLbgv0si1iP6XNK8vcpx6AB+Dg08o0IBEuq
msghBXMhbrJNCsgFCnDLVHF6j14BtE/3DBz3cVqEq3WHvU0PxbUyWOxBpvp7n9dPYqZuiaB1zM78
mlf1ppbm18hCAlZV5bfSx91kFC8FKnVPbnRPI98Nhl/z5mcxMLskvgdI/hKSAbXSGqNEB8PJMgOW
6ljjdPCl8LthSLtMwSjeqY+F4u/yXL+VM9Da1UJYlF28n/tCsF7SNnpRiPdCKesP6HfFrdpIz6aR
vVmB/90YUwz7QvNK4+UHyUzZStcDINGxvg0DHA/guSnPYzfSw1FcErMOQ4nh0EBYaZtFusVcgrs5
B9qXQ/7pdIimNWpKIIKlV0rW92qow3UdKBo+vGKj14tfzJR7d6rwjtNJozbXc9wYs+ox1sPUbmXx
Ws5HyqUqjlK06lY5bNJ2WsulsY1n4pqEONxC9vwq58Jd3NIOr9FxmkN9NwuoLaumvkP4eU2nWvKI
bvYMQY5t6GNfRmteDbH11mXlA7D4PTzn71w8dqkCxkBshtz+8oaewXUUUBEa1QVJ1yqbqpgeOrm/
LpUZGVrxPkVfgZXxINoweI9a4aZuWZ1mY1NaZJXB6MxSGq1CqtnDLKyUyd+Wo/oQDNM+jEDgarN8
k0gDEytwJByn5QG9BbbUGSaTRDSHD/d+XXXajyGDMhILHUzIMBQfEbXh/J2MHg4inVZfS1F3J9CG
SV6g3S9GWyMo9K1mCMl6kIbG9ceO97XshFUtFmzuu4oDfAPvDOlS4cYBhoFGhP5QZZRk/RG7MAf6
NbELd9h/N75YfRGGGLN1Jd8U5NToSvFkSgY4NjRnofgczIQSWuQIIW60oO4I27xSBhpow/PcMJ3n
+QQwCP5APUZbXzX2Dcks2wD1rQ2BOEJLQJkpUYTrXstqpzDCHgRstc4U80HTSfZB7h8IBWwGrUO0
7NMXtXYA1+jERvI3mB83fggHKhwEAACYIGZZf9R4tDCZMCH6AQIGM33qAhIQpkx/0wvJ60TLw8X3
zdLRTQdTjdARmKlpQFTXKmxn8QarPFJYBAF62lW2lKuqTQfwXRbn67AeNkopA/4LDK+EE435KRBW
ulqanqY1BHyhaMfnWb2W8CFTQ3mrFHQwOhTcoCaLKDMtB8H+yyQO7z1IXrsQ0hcrrrTlcTxRY8jc
2qAbjU73qRFl1W075V2jk2Pni5balPybIcAkgfHI6vVoU/fZolfEYcNDSL42QvcqVPNz4wPyTgYN
zcvYH/CaP/pjOK+M4McoYHCjKq7ZekM4pFhHOSqfkLTrAag+OWn7WdGAbWZJ+3BhTVzWvM/m7rPy
62LXglm5LBnXvSvY1nPl4MO3zYdqWzuJa20v5Yl/uNYTREoFiO0tm8hfNzMJNuW5G4aRxkdDLJYu
74fUvG6S7lI6/G9b1WUXA2JeRcxh6dQOfh0oIudOmON6PEptgOnrCuiIwss19rSBAkht4jVRWetJ
qy/UdaRle/TbLT0Z+Gyb0SVJzGwXiUfQUathHexam877Gls4a/6l1Vf+tZb21+bwZLSzPYY+TmDx
Ckk8Nh7+Zzde9bf6Lt/qr8GB2veSEb9HbYxWyau20xZheX1fH9pXEK8rMo132XP1fOGVunTjz3Yh
SS+Lo9Tyi+ItUgSbNOAN0VKeeGVcutO/bcPPHvH5xmPK9Vq0rPko7vDUOMU73tk1XCJn2qiHz6/q
w9fWkHXDwKiscwL69W1qGiky6ozXVk9BMt02bGeISvx8jI/3izR2KIrSfmLP/+sgCPgzsRmn8YhG
3JMJvve3tdd7Eht9pqp/GiX+57tDpV0XVcXgfKicXVQLQt8fKnE8LjHpeHoc1Mpr/MPrwp02yvbC
1X30pp6OdvZeiBK+bBY6RrtBuLaLv6hPxoZ+8ka6p4BJx9QtVsMzCYP1Ol1felfkj97K09HP3hWd
KCQ4I9Z4TK/1HX08zzikX+rjkkZPL+Zo3M0IZezhRrwabKqx8gV92UfzrL706kTE6LolnT1aXMJp
K/axdEzww1LjdJrp0tvz0ddwOsTZsS1UaJslUSJxhf11tRuvSi87yi4INffS3bx0NWdzq9KXaGHr
ajpK2EFwJM+ZnQXBhfPah+/LyS07m0f9TobtlZMWlYEoRIlD7BhFvC39mWYd4vy0BiOzi5FgvxZ5
4+rC27q8jeezOIB7hZoJen9RPntf5giwXKi3E/NqdtAdgp0gyL3jWblDlkbuvbwn6ugqfLww7IcP
8WTYs/XYLCMCveZS5Iw6eKoDR/SKjN917uVr4dIlLk/ps0tcHsBJXQG9Y4NKMVvGUtjMr6K73v6e
g/xwahts9Nq88ECX3/7JeMryiZ6MR3t/8o0qlY5q1dBsLXPQZ9kzuK1t2g94DMnMm/Ty7vM7emnQ
sw9vIFhBgF44HQ3ICSLMJX26rbSDhgcWh3MNHvnz8X5+yZ9d5dlnqIQl6gtQRUd/P7Kjgsi7H1aI
pJxo5XsXxlom6M/GOvsOyyDsaZ4zq4wrUp89Dk9usjdYMhQKDOEu3Qjbi0WND7/9v99Q5eyzDC0k
V4PEmO13zqJPpJjZvouQXLzRbXWFdHUlXNrKffwM6W4AkrWYQs+GVMtCRcmmUEcB1xG46Ki9ccOc
g8T+ynRJpnIrJnCKb0x1xbcL93j50H+/x38PfrZI1u3QtgbTAYtk9cTGnt2VC1sazwg7KtIBHdFl
dnqgfHT7+cjymdvjr/VZ+3vosxWzB/0/j8qM09iafsAWHfB4tYGDu0WFrC1DKhIUeHpNQL+kG/W9
bgz6Ou2jzgkFoJ4zwX75CAGjLSFNLoqteTDMt0BQrscx+tpp2X4Kw11o1htTEzZDpWzFEOcwvZur
SfZfTaU8ZuWwq0v6LDjfp3UedtDd/PhhLAMNF7M/eGNfa1tTzkR8irIFsTgjaUcSGmg7mk+adklO
ay58V2QD7AOCC1cMyVibVN10MylQfkSdqLh1Wh+AGV6BCVMdOcnxOwGfCojbJeknTKW7PCuutVR/
amThRSeKmdyhA7o5VoPOIppEwuIop4V400dtvpd6kgmCtC+2CX5qwmPEx06Mb0dIWLYAPn6l6cmd
r4wiXhfsR75pfBOnWXCVnnIEfRSA8+H4bpChaZPf19q4QYgtNprWDaPxhYjmct12yMy0SUrcxGrU
LU6yEXWImJDMrL4JPqD5bsT3OGkEqk6GkKEolp6LIv0C5Oc6yAGNxKqFSryJZXfIWzTW6M9o7DZA
VRRoHjNhJTlmwzS7SVNjP5A9bA9pU9mtnlbO6OskgzUIEtQW33CSz2TyRinQMK1uPDOQSPJd8Epy
Zx1bEDTuBMfPIICJ7ix/IVGo17e+/lRm5Q+SLJ+kSsZSo0ndW95RG6FgELuALTovQGP7fdBw0oGn
jR2htxq3H4nTNXCoq+Ob75PYkWv+W99LBNko+7aVMKoHDaquKEIcHeLNzDcafpKW4p+NMQ/DPsF+
dhDO7YFEqw3JLZiZZSjjeuDnNsXAcgShpQfAyytFcxvWYUwLVCWQkyZuOFZLAnm3NuUJXZ6cU93z
8Zm0XYOpouLsDzdBP8wJrLhsTECzhWLkcVjXHEMiEihXwSvmDegoagH1oqPOD2U9UtsphHyli8D2
q5asMCUOHkq/o0IxdPh3eogqgkBZR6qoyZVDjQlcoTLpC7jS2uhgpIChDGqMBML58VpeWvIzNwdR
HQf4tr+rg+F7Ylata4m55ApdArxbKdBoitdR7d/CQTiSCbxvjPlLpUcJrL5CciOzP+ahSb46sXxz
gsojSaJbiwARu0Jma38+33x4/DBE2k6KqekaPohf12d5rodWGCeRDaS0Utx5A9Ien5tDV5XzQLXx
Xz8f8KP5jX6GQbmXM5UmmWd7LDIExboMGTAvbEAkwBBsa1u6+t3E1qfYRR4KWpdIAZGZvvfqg7ae
1+IKxr6D8PLSur2sy2fzvMpGDyzf0t6SxLPdkKmXg4hkSOHq2Xl58yZxCLZbB45oCxdL9R8soqeD
/awhnGyF6iDTrN6q5GMtA14SdGeQLq1bH14PFRBL0TRJ1syzp2lKiN8KXZuPxCw6o6s6lQMkZjus
9JV6ZWx/Psp/1Mf9j03aX1q5N+V7/tDW7+/t/rU8b/r+D2znSosi8T+3c/d4FLNvYL7eT3u6P/+l
P3u6qvgH/VzZQg6OtUhXFwvHny1dRfwDvrJFy1aXcBZKOn+SF/WfXVvxD2KJsBpaWCRlniI/4l8d
XVn/w0T1LIuSxelkKXD9k5bur+cchHYUhukKs7My0d5ZS+v4dFMukQWmaQOaTyzrm7RMbEod67aA
+92qm5M7c/vnt3Tav/31pf99qGWbd/LS01MUtElgqHhxTbHLaKAPzhd6idKv+7U/R1FAXLOj0BRV
PO+W+mGHe6k0BLuMpwc9bd86HXOQbjkk9dwJ00DIjvCgd+2XXrSuiDjCZwY1XlCTQyK0GzkiXKZT
9pPfX5jtPrp6hTAn3TRkQ1bPC59+o5dC5PsCdC9gbURcJPqw/vwGn5Ue/3Xt/x5DOzthNejlQHYw
RuuKzszkGa/aTcMsBid6pVzYn164IO3sZKWa7FsINYdXGMFhh0SwL3zj5cIVLb/471n5X1dkUqIy
RPRy0tmsXExhPVotVzQCJq6tDpyZYQvprhno3caAWVRz1crrVHj7fOCPL+7f4/4sJ528qxZ2uqmT
GFdWhEdrsG4zPbvwpi4T8CeX9tMifTKERlAWQm6GMJLGyfPaS5psU47GpWP+pXGWheJknHqh0gDf
gXbyNHk55B47SjzoG3Hh9g56IadeAy9Voxuopp/fRGn5on+7RIkTjM7EZ2jnNXg2PPCEU4AS44oN
LBEZNqy+gJIw3PgDHLMFQrel3ECEiA06siu9Cz/gw2s/+QHLYz65dm0gl0wM+QHDXX6tr8fr8sZ3
e9u8EW+HlbFrnegmvvQRXrro5TedjNnSthYgFHMu86DRHfxdSBc+fMhvlu4/phCdEnzoBQRdwIW7
UGI502789b2cXPDZkXGQGgLYEwYH6uR2T6qjvwM1jleCI62brRx5ZClfuskffisnY54tIWk+a0Fi
MePCzV6RV+YtPSSIMZ61rlblOri5dJW/0QOWRUs5GfFsJalwrDYJZE473GZPkN3L8kb2kjtI/U6/
STzfBfaKTMARW06g6B5qR7hYAz3TQv11qxVLQ9yJc4GV/Ow5C/Lkm6jKSdWTniVJWHV5v52R4DmF
QluvBlCZqdbzaCLk1y75lT+85xprHDox0dLFs8k3yXnISUlTPQyyTR6AJIKO8/nHc2mI83kj1HxI
7wyBQHglSxulkzafj/DRUq0qsmxZOK7Zep99KUobj1naz+gr/VfA2bg5r3XzDl3lDA/o86E+mgg0
U8S9qdNXYSf268PqJbntu5yhCA4lgXuRGTv6eGFFPDtB/flKnIxina2/mTAHhpUyirrGCidziOCY
98NYy264y1aXjxFnxcbfBzx7DSyrxgiQMGDrjq7+tCiMgmtjrXjTt4vz2nKLzifz04s7ex+mnML7
gmwA70kR1Ws8wxaf0Hp48cp0hxWyYvAJ+VPR08mpqXZe+uovPMKfTqKTeZV5fJysmvEl5X0uwWnn
Dx37yH/+nuiiqOuI8tFZWmdzWVmYUiiaLZO3cBsFP6p21waX3sWPPqzTMc5mLzPKZ9OwOgQxWN19
tBEU8j6/io8+rNMRzt52A0NHa+iMQMS4oyVXxEP3GTnNxAtRCfp8rA+vBhq1yjFF57R5dsf0EoJw
DPkDk/1h0B97oGGfD/DRCYUT0r8HOLtdYYxuGrU4BsVSfCwwYzBPlFdz2nvicLH/svzHzl/y08HO
7lwvm34SlAymP5bXMWW81A5IefCWRSVYU6AKnzJjU2zNFT7a2+D580u9cC9/el1PXvE56LDhKtzL
srrL4Rbk4X85wNl8oc+RrLXLALEEJN961Kkc/3eXIP860foTXPqpY4REzpYJPSCZ+fMRPpxlT57R
OaoDgo5cjxpDIHHbsKH8Gt7418bX4lrxyrWiOdKXzwe88E6oy1M7eSqVgTgosxjPCuHlZ9O6t+h4
jK3dkx9JBZA6q3zpGj+a7HTKA6BraD5ybvx1TKmaxDIi5tnuV+aOAL+H+VtJJfpIdraXufngpY5w
rV8QOcjLw/nt7T8Z9Wz3mEgtjpKKURfpBttWBySPtVKugtEuylUuXC16vdXoEeh0JYaIEkTzjgq6
RRZRe+EOfLjHO70DZ/OKpjcdCZb8lmVXaT517yGqxh2by4r77eouhB2HMPkVR9vgut/rEXqWS0vO
z+Pl7zcEfxZ1SlWEWvXrY8jVQK4t4sFxzDjBplv7LqkcEuX8I4pDuJ0d0brUR1PP2oJcAoZX5Jt2
uLAR+/hd+PtHnL1/iaqRz0H3AsUh/qDxbVB0x4DU+PlbfmmUszeOqkVoZtIyClYVwS9d7J9AcS98
Sx/OcAi/NBEtDc2QswkoicRGnXpGEdgnmPo3sbkww318GX8PsLziJx+rLwRBLEq8NhIywVFczZw3
Z3X3+b1a3r3fX4u/Bzl7LQQ8nUWVMIhZf4+VR3W8YSdyHU/7KrcuDHXphp09fE2k0kGiCWFqxbgd
u25pMPx/vV9/X83ZkxfUZogGjWcyDI9x8dIZjwFdoM/v2IdlucW3/q8Hfza1DBLl9THmOsgzWwQV
5IUn+Ak3CGeX7bE3PFcP8ir1Lm+SL93Bs4kkVhW1JQeFOgtGwIjeSdFdmDc/eucsarWUcmVZg8v3
6zuHDjWF3sW1lQVNYoE+OAzwoskvvAofHu5PxznbCVX9GE3BshANjujIDrPAN4CLjm4nR321qKb+
mertz+PF6YBnu6Gg61IVCS/TH3nUM+BqU0kB2LYXXkDpwg08r7b1qUT8Y8CuK3jtnN4VnzQM/V7E
nquHe7KvjsgVLxZqPvqITy7uvP7WSULbBMtM0WCuN43CM/SUEAjRC8OKPvYlduNHr+HpcGcTU1zS
5xtkhosSGqHTYUG7X/jGPiqWWpKi/CwJKL+3fGApDDBAluUbHMtq3EhraHfry8rBD6/lZKCzjzkt
AN4WhC4B5aUfp8p2gQrr84v54OksHjNRpXooUVw5/6bCMPLByABSCl56HfGz/FC3qV2RNha1Pz4f
64PX75exzr4rTQcLJOfLWNmznL+q5dHwLz6c5Z6crRm/DHL2LVHglkehYpDWJb3Fm1eLuiu9IebQ
SXkF7cCJvcv64M8vDbvsr1OTngYDgD9GNYzEbmklZyyL/dBfeFofvBAnF0f75ddhpBlQNWksmEXk
WyMhYE+9MMDnd0/5CUo7WdYDmUAn8vuAu42k2aUp3hHN00006oG8/m/eBuWc82lO49xGDUPV9Z0Y
KcTTbQb50vb2o9I4ODcRp+dSjgJ88esdo2+RVWWe+7a5H7zZtVYpefFe3q+CtbSrXwuXrCz6/Sgp
NunXS4qqD040vwy+PM6TuykFgibVFoOPYNiCB0ljW0HU6eJ43nfpcOHZffgO6miaFYhKpny+54Nb
UOqkM/m2JSMlMEF5hy9Ct/38qZ2Z336uVZZ5Mor86zX1GqQm7D2kElyTaETAI0RRAFDuUunXyQkG
SPVU76qHy6eEM23xX0OjEsXWpRl4eM+eJXhQNbakmMw1Ir0Asa8rD1RkWe8lF/j1WllH+r1C8X8g
QON15Px2WZELO2MZ5XSCUS3TsiyZwjjHRcy+y2M4eahaRFBFb4BbttIwyF9H3RQsO1Aqc3hIiwaz
A+mRQOC9yawkpbTbEJrsKq6SwF9bPagOp05DKh5ln5e6Q6rSJHuymuHIhKtVpuBLWr9Z1zLSdUfp
urzdpQJEu6MoS/6LkBUN5+CpDLOjwMejEA8UqcTVER6ej+TRxI1ce1LY+Xq1CWmTR8TgmWVfK6A+
sXq+0hjvJOIUwDvcW/OUkTKEPS0jNVWTyqn47quh3LANgcze6MMweMoc5Mhk0liwbqHARANmmygs
Q5KSyCFwSrkl6ctoYEZRhcg5pLN3mnaCn1uEg2mmscVVnQfOMI6Y06SXSqCqaRXaDYrgfj1JvrUS
cowpVj6QoZAlbz1iYK/LEhFqQTethJYSNdD4hjir/qUli9UOauHZqi1XqorKzmX5PdH6bTnnj6kk
rzlgApMRb+uoQb9UQ0ONh68GMS5RDbXbnB6VuriaSEADu7H2fQOIoIUFC5SzJl/nvMiT+lxbj1EP
WSIj5hi/cyD0LiI18s6s147wg1wAB54lcE9GrITrRntI4m96RfRZR2xv/AQ51J00yR10wj80aNn5
SCBwxJOz5064quVjXsr7TG+3ZN3aXZN5UVfBiYOLf5AqtkkhANDE2kyKG5TonyTVDsdX37qrrHsY
6ZzKgbo/Sf5I8s1K0Q6SuGo74uOlrQTR2HAU1Gt8k9WdQDzg8B1WtS0McLu3s3Fs26+qTOzvuCYV
Wq33ebYmmTsi1jUaiHb50ZJd6ZeSu6BeBODmE8iemcyBHmuglGzVfJ/Wj3USOhlT2ZBQFxBB3UpP
fsK53XhMyJ+TryOCTBv1ejBf1Yh0u5ZIMEj1V/O8hsuAfS4qsQZB5dOlK0vdaGjwpqzZzAMCVx9q
6wwG4osIHm1AIwnTYTI2CbTcmMgKa1+ikVOkm7YrVwJ4wxjraQK9OryyxjVyQxtAnq20riDeFMAy
k+ZL79/HYumMooGgEpqif23W3VqsIED3Lz5RISVnSoccBhIHNi2htua2K6iAEC+q905rXnfGt6zb
CwTYKhDpRmU1Nt+EtvCiovOm8aD7uVfrEDWiKzLocuHWJLdCK76XIUz+lS/tc+mb0exEuiG4gtN1
wGIDLYj9aRuu/GYrxDfNuBLkq7zjT+TbOrsu/PsIt1wMbfBrn/2I1XUjr+ZYcuXwbYi/BvOL3j+M
05tUO4NJ+oT/tGRFExfKy/SqgdZFWAjVaPa05mhQPKnTvQH0M9YfpWJb9NuGj4hkY9i4PXccpjQ6
wB5tRrbEGdduz5xamdRXJC8RDadEia+QFBdNjraINEH2zAahpyKOw4lMthx76qMcIU8gsoT4Ed/T
Y1cZqSZBSg2bh6D9MijuwESkhatAZro5GM3XvH4XtV0GtQZJM3Zfu0puRfmgylck2KPidHy0v3BP
4UAb8uNIJnQCaKO6yqceQxAiRq0gcHZnMg1qt6MvOHpCGEN/PwiwnHTFaUiKU6NXOb/r+kOtPkNB
aZpmFbEB1Pp91YMx99eZ7PoL0q7cDBFhquQDvsULo9JTAZBwU1rQPyQBCMKKD0b2j7P4Y4S6H3Tf
DLbjzbeh2Qvho1Af5fE6A4QkbhTtGpC4UKxNEQkjDs9qI4f7KFoL7XVYHJUliwIlWpFcLxtsiwyK
XPk65lf64Jjt2iBts4CWtYaSCP8MYgj4tAPJQhEmfUW/C1vlvpZSZ27XGfN2B23uEJc8ACk6kN/Q
+aoCVvkwBNtIfdare6aVlID3vl5X7beRoBY/+4ac5L3UCZ8VnNk8tChKLILMFuhnVlpOGXztysYF
eLcLRgQg2S05ZeuSNlTdfEv1tyWUJIN8bsTZWis3Pfi7SP4KWMtRxMdk5tmAnwwyldClaiU1e6Mm
XTR+EsO70H8Y4IoljeEFEoFHKe/tHuv4Oldql1QWh6RsflHhVIZB8lfqNlhboySDVAwCTL8exj24
N/4JOZCklEB1RQqzndAoqyNRa+lBsMimgVkInCZKZyjQ+iEQD3GTgeTt2JMryW3uP0lBfCUEaKKX
vIsk9mZddihkeapUOKH+QgPkrlaHnQDuK+QJLbnJjqFo94RzKSySaguDYvAP49iRiFY5yfjSiURK
M12SdGCrpKeOzzVccfDGT7NwH4/PuQWuMow83Tig9VaV1NEL+cUK3ogRj6v22SiuxjS404SQMJG9
CJpIlG67HjGuTuEh/RKaop1ZSvdsxjUh10I1eupoyQmT+phuG02gMCxUzWSbvqI+KYPGqZ4YiitY
5G1OxlVy3wkPxC7vokq800HraHUPk6ffF3h7GuLmQ2LobYJ5q52eVLt+lh4ScTiYvnlT99Wj0Mor
s682VRt8FZTgrbWYp8Y+ylwyijonFWaes2Q4pjCwyKblQbOUK/5FwbH6+lUZ5jVR1Td6mO8IKdfd
SmWmH4sdJYBeViF8t/Ar81uCJVnpJvTaeTEzNY/xdVURQEuOIME2b0MXrDXM1MCPKZeSQO3XrzP3
dZhzRxiV51kmKlDBWivAjSLqZb6Rpask8x8l1NmmkW588v7yUOUJjcFbIipXxMKyeSB/om5gCR5a
0qb8+CCiV06q1yaXnTr6ksuPxLsmwoqEX5ewehhMyHscud8V+NBFSFU1mccIPbr3Ett3mX1j1rO0
21l5zt8FbNVqSPP0XZZwwD6B5zSib5bBZT+NZHuTwd7qXlM4Yv469+RtrUKNM1BHiheUWO1OfUG0
bscpcADtXjAfWPBKMqph4w2PzZ0Q3QnlgxTdYBaQv+dfBw0YEzmKiMK1RxYWEoIt/So0VtZEBtwq
fZoy12TeobRJeq1xm86rjkdfcws14n3uJe02VN3kgcwdP/maG1eqaRMFVmNuM2/iblfoTrIBbWx4
qmbD1uf168m1Q/JS4vWtfb5NO6x3OnHm6wSG7ouc2wZ5TiYRV45mPgTV3qfaTcAdhniPHL2A8D5O
yCR3gc0jiGJWIluCDKAnVCzJMFZxgFk2ZOhcvtfIfSahFPZ4tGTMoUqW7nz1DWuorniQUCd2IfzU
B1naTaPXk18day47eockTF1/FzCuNE4lfQnLu9x4LeqrKoC6O3wp68dhXDwO30rec/9ezUBvEztq
ev3AjM0aN3cRiynBqsyJ8gBzp9LICN6Y9NpKFPY5v5R/2nInJfkxBhsH15b/tl974p4ZhGhcw38P
utfBdwAGJhXVSlqr02uc07PrHKN5kNtV392OGaBiYxVND/L8FeTpIFylzUvVQkA13oswclI9dzp6
iDrphkYcuAWEsQrRuGYtLuvQ02Xy1UivMAiAnfqrBkZ5dyeruwESuNBTDAarx2aYrV8Tr0fJ0Ujo
Bl1ACNhq2Otf+wZji7CuihWJPhoRUk964UEBN5WMc4FOSDJmSgB6fD12YbKscVxvO1K8Sd4TTNmW
M8NO6NSo6tGsWQBM4upjqi1hR47ivYlpBebjEmtqK0SJdN9EdsosqSFohIzdTT17uIG3orEOBCKi
pE11E/QrtV6rkheTJDqvwXslNrHyJZXK+TpR3YbUtCY2qf56QVyQ2+TyEFRzLcONC83bVngz4x3n
08QkxtcO1/qVWoPeIGzJzTiT4S1gDWB6RLN1r3wNH9T0tp1dYnJDqCrlk2lsqjdx/k4QldRjQXA4
cYZknwyr9JEtJyHW6DGH2mv6lUgWJaUS8slHZrXbmXRkf4/mDqoXe8hivDOyH2VOoMDdUN5k1ia5
4Xn4fA1D4ebCU0qZCAVZvwqj0KbBltJ5snvf9SGrmU7YuyScifMBNCu8AAGiO/PlkygcsoGmoCPk
Ly1LRSk7QsanuJa+SigNFTt5KH74IT27rlip86H7Eoa2XjHsZppXvX6lg5y456W2cIIQ35Ta8o8A
SwdgzXlrvQwHmAnSu4UJy/DMxFNNVypv2mYfSFvUy9p1LhE772nyMW1YtOzwGSeFxik0Y21bCc1O
idZw/gZUh/pLmAFaxOxEqjlp5J0Xo5F3szvew6i8rod1lW4CXIrGXgWPr2yB2QzTdZoDsPfAB0bF
ljpJLN7yoQzV/UgcbEjavRv9CNsXEJMmxgljzW1nvUEus9dDUhuIaDsW8TPBUkN2yIPbKHKGe1jC
dnfwv8hkrjLlfA1jO3xIG7h9V3G5qwuWUnuyvqjqupNv1HQ3p57CKS8kwzidD7jqr+m5c4wiQXoW
7RKYYZoeJcGNRrwrNn+zKo9Vu25EWB0kh3ar+k2B+X5P2ogMYeKZjMCg2MWBMxe3/R1OMTW/ilgg
kiuxdtIOdP+uusriZ5mV7Qh5VArXkuzW4qoJtnh7sMiQtvA+/eiKrQRHl3m99qbmiM2myqBLQ2fc
NeO1SjSN/KAEnpFBV3nnPy7vKrxkMAoUN15btBam2OaLp1Kpeoq/ScQNCy1NZm2+Uf2NKN5Kh//H
2Xksx81s6faFGhHwZlow5eidKE4QEinCe4+nvwvsjtskWMGK05Mz+KWjXZlIs3Obb/nFhbjvk72Z
Q9Lw+sw15SsDAB4Sl3sTZZwmeYh7FQV6ne7SPyA5U+5B4k2zzgYXUTV+z0qIn+M1FLnUuGjel0Kf
bFzI6iNUD7DKFMSCx6rcBkhKLB3req8TqCAIN+wS1hhyWyNNTF4V2r2Q0l23k1Qo1irdYe6C/Ksz
OpKncGsJ0Gn/mAGBki3wviK8DBFyKeOOy2s/Fy/yeABrAAtbLZDg91oeN29xuRcpDW2PCIz4T4IE
73uT3vTiRas+osLT4q3JjiTZrfAg45XTCZk8msI/ZFLm4b1oH7vuVe2uOWell0ZGony6rsttzkYy
IdcZd1HlTeVNOgIlexFEp+n/9OJVqv6DqVkHrE17fgw4TaErtBp5GBi+f/N222acMJ7YbgLxreLf
0gm46jyw3fGu+Zcid4xqwGF4WujbVxywbXutIMKUHoTuWsmUbTFzEUMBVaqd4e9gi9mB/6trYM7f
tfVlyHlAC3lQefn0pJeP2vAvah6T7ncfPgjDTBvcMc0uFYGOKCduHqLgF4xFK32JzZ1cTGSQH6Te
Tap7gxMUff8cmOFlObyNwrHI7sCF+UhvSOw1fABQrPbEFYJENxEUkO+0lNGKdWOxMZrNaP6zhtsG
YbMcz2an3huT02tboXBVFrAZogAFnvS1yci1Vb8QkdrISNICRDRfdeUJvgXI6qOQOBM91NoWoDNL
GKZiaUBjva7Fi8IVNR7U7igPm+IJDRstuZKzR4XLWLovImb194KrnIpd0hxFCpyy2REMqo2OkFbb
6Rp+uDLug+k27p9MGR+N4MYkXzTDfW51TiJvqt6OAnr26AyFCaYF7QYXmK9ZAe0odvGwUYR/GjlJ
vT4mJbw610dtVb/Qyqf+CmR93VwDHeJQvTV5pk5EDaJyX9c2XZabIAFyfmk9VzCF/2TJlb8l0tEW
dxnHOxORBZ5+p/qkFHZ9dzvzwE2QAvQsQ6V2ZBtARuWu/VAGcjqeHC6PbvCR0huPgy5yYdfDpJvR
fHKivy1u1oWfuSHnqgpx0dbNHS9mJd5p6aabwf5y8nPHiY6cu/NwLIPXqlkUoY9xu9wAWsnx14D7
2ypvNf8gSPrsmvySm812HiAyfE2RShggqnmhIwy96Iht6tjpRZuHqHalphddt41DFvEmFR4Wjzt7
6fR/izpm7I3VVf5naA5F8wDJYTOMNz2xKcuJEpztK1NDIAnV8A1aoc3IbaUQjevtXtoW7c7o2DfB
JvpTBQ9NilDYDeGoQkE8dOLvP0+miZzBL2u6aboIPmVMmCnZWPq+qNH0tilt7uatqh+F9jlM7rTY
WyJX0cJTshS3h3RJUZqZ/03HG5UbbAmYqm9x4Nu5TOQEurlF55e8Zb+gkRBHb+Bh0DhV2l0NITdm
s3PRveY9JxHoPoeTPX8Zn2Y6xeRNY3kJ4mLgc3bhr4qSdSzhIoO9FYRf6eCglsvMiePW6qCMV61X
M6M6ZFPdKRJawh3ZulXLa/S6ORkXRSxorSjAHqIcltFLcJ/BRGn6XUVYT9gn8tHsbS2EYUsj5UOX
O8HLZMpIzl92hEKV8ikKtyYPeOtCJViZSsds9Pd9/QiqZjBsAVzcEf5pDNlDZppfAuneVCbos9cV
SvkhEaIGycSwxm++0kCiTJ2rxTsBofnmbkJJOr3RLSdGH6CDCink3HDBIWnulzjwUvi1qTVHr7eF
v0V8HRScTSyOMRWUSBU2DpEme+OTHziQMcvZjV77TqUFeePLt01wmepe5u8Vlta4iWUvng+pdpsn
NwS/KC7E5yVUpx2hOEmdizJdEyHoa3fZBrWLIn7o/6g3Kq/zzEM6pBe3MySd9FgQebV57eu4s9Fu
ip3CIGS5QaDesqiIgoBDOYedhNuOmH6VXAHIqGVAvs8EQa3+bRa3VvU00G0tOHLh6NGyLxlQVLmj
fhU1zlTbcmb70tPAq4pg3QQIKnsTLIl2laep2Q7zMasvBRkUxEwhLnE2wzdR6IW/ju81/dYI4hGd
55h5b/uXeN6F1U3Hw5Jt579TfBihhf5Py10uFgGHWnVNxKt53oZXAw7fQ4Kf5qPpGTEPqhsasePj
b8FLE7lIu+xBIgRmdkceVBI9+RHNM/IOotECYfO6Kr8wNV5Mz7B+OkjqDScZz77LIiOotB1e6n4z
Vw74IP1OStz5OjZfBf8hEqGxsf2S90LcKK9Wec3Z1CXbFE5lS3Tisi+PAjDl5ClDwh2Gr+Cq92rs
gt6tU7qA3aC+lXhrwfUSqTWxw1sqQVCr4/SCUY6uW1XvVdag4Q7y9URDNg5awFfweITm1I1ob/p4
N0mvSUXQqTR4ImhOzOkbhqodtegWE9GdFdC3CTJPhDfL+Frm9d7wNgyCp7GA6iBmm7ELiXZJ+UPX
R6ii4TzKU0asofZm1BdzNb6S4vGvWrdO0I03A//dFOfMqaLqT7CkfGrZ0ndqox2sxPhLDmewu5a5
1YbO32pJ/xiZseHKtBF7WtHFdq9FsuiIejaHdgK/eh8lNapacR3fFUHKq6AXS0K5YBV76AG5mF1H
kzAd8jbm/2WRPsk7niipoIqHuh5CMCNxcN34Kk8zNVEnWp+nKG/2itj0RIVif/CgviYHdSj2UEUI
1dOmHU/mVZIi3R1kN21b9ttC0uWjKhKx92mO5UAXHrS8AiAAr0otBKeFFKsVkyumlZfo00ayrKta
Q7hVLcxHg/1i9OFhzKJ7wZD3QPMcWq/BQxPNbzLWZZ2Ilyg3U+xHaL4J9F2K5pWXJfFDJiXtRTbr
1zRv/u4UFRZ8c8gVZJwK67abCVImM35vPOxD3TxGovGvVRZvIqk1LwvH3JEWTkWrCK9d0L9HQsVx
FUSE6C3xYE0if+6jEz6O9Wtn1amXWQNJaiu4NoAB/TKsKn1WKz2/kEJelEOfmx4tZfEdOARpW6OP
6HWgdlHOtarHUGBV6NEwXCttKYRO2VXdgxmp0nJPkD50skksho3ZFGn8WgxCFFygcTcYh0zRY/WJ
boqivxtH1GNsibg9B5Ps82undJCl+zwBMbYdrTTojoABS+mRErMUwchUrWqa3uuJ9wnM+wk07Gj2
f0kRAB2PBSnAYjgmh9rw4a6laVKDIamFzLJF+It/+zRGNHtBShYO/GDtb2EoQncMxCKKvKwJiaz2
hgZpGRHD5qKFi/ccZZ2FVkgr5hOMD8tKN4qWUz+pFloivtfpgg7T6zngvSQmxXBodFnoXFrE+e8T
aIgBaT+UHFiMyzmaSwPBrlQCNsbN0nclqRB/MLeRxTzhc/kGwf5oVLTD0pyaHoegntXM7aa6JjDZ
FW2gj/asiMXyVvfLQb5R5DAfnkLktXltGdYIjL1Ox97fGzNLZZcYk38H7UaO/tJMNwKiHgdD37Sk
a8NNbJHOpCB57NSS4vg87CU7nKJ6RFxTKRY3xPf5ElxSZUKQJSxFqvCIyY4I8hPcSOdM2huQeoXA
zQQz4T0lKJkW/pbKKB/vhkj261+BAW2q5m1UNo3p5n5TvxV1IvnbMCoIrOZRO1S7LO6b17lPG9Bg
YFf+9VLcvzd9RIaQ2p4JXrGOhiVPrT4qkI+0BCFeRJtMqyDYqLR98ybNodLv/VbylTdDTjTBARwk
6F4phmW8DTpL8NpRMSIkKCK1swdZHUw7NURjwOOujchTRyEuj0qhgfZKe6HQ9rUuwcir0wBREFqQ
PMOEEMD9iBcmDpRXeyasgzDbyBEKcrjTbZ97El2MMyTzsvehPzFBxKmncHJSlZXg5lk/htu5Hab8
aLWzHD9oI3Qbr85gebgSWh6RB5PJf8kiRLydCvWPF1PspLdq0Lj5syiXRy/NGnLwpWQq5nYMwcXt
lFZExzPPIXIoLff3OBWyXWRjdOiyyIqPCPgLmQvXaiAVkLVtZM8CYvY0bEdy55a671M0Mgw48PGo
TqXbF2CYCaZHz1WuBH9LZUKywkKfs7D7INXltyE3W7QwS4i7tinqBXDToKVMFn2yoHWtfs7TW6uL
p/TVAkUlHmc15kwPDUn4U+Qc1QQYBPEOYkKk2mmtaNEuA9mhOVk1ABhFrT4icZNV1a9m6tL+mOsj
EVV9RNluWzCgBrJAVhU3nZLPMVPbJYGTz11GxUJKP08ltYRvA34G7eGpxBOk86W03QhtCS9QC1IC
LXUstKMHjFd/BcvSLOq8ACx3QyH6IRHWgnNRaY3+WQzrrHTKNPYP+lgovDfrGhRBEGoZA6oLekhI
3LX7RO/ryzGcpCsyXIPq1IWC+slYzQR2taxiXRcxVQfbJpum2smQCy5tdHYmZVvPFnE8iQMEZVG1
iYOdITcjnMJJjR40ATYjufOeqLLQ1XnFraNq2SZqRC22fTGrUaRtwnJy5CZbUt6lFT3D3NU6guuU
nj/IAkpr21ZKDnIR9nulKzt0KVBX9J9qEEWEhBpYcs5goG+V95KjJ4lwa8XwsoM4nK8oo2r9f2Zj
0eUOYEaRtkaQANLURg3WyqT2UusBlh26nQrBUL7VmzHPb7XCHKvK0VNtrrIDlGlN+A3aThzfm4Db
4LpNFL+sNyTX2E9JpmsDuUVL/zsqZjFe0OkHSRo9m7lFW6/qcGMLtTYrat1UY+QpqvG39BtEj6ts
R4tS1L1o9Otrd3qlRCC5MtGCxMne6Z+NoGuiYx80Se01luIXrNx5kFytM6TCSfU4fpABJBAuYTr1
jay2+AhzaWVc1qlf8KLOUFYdXVG2Rioi5RElF850/1/bTlaxy3Vxkuw+gQhp1zkoPRvYfGrZcow6
ktOJJdxdPnJqLDo0Foq5bZuNriDJ6eTG0CmINym+oewUcyDoKiE2imhPiGg++AdkDndB6ysm0fBs
uE0CtUkOkxIFkTsWxlx4lH9ISIKZGcfipFgRZQ1gXXhGdUMWTEfTTDSTeFi21GlMAQWSb21gZi2q
wRN/j5BFpxhcAYFcTcIF3erLIqbROnpjWoP2j6nHQf9WG/iRO6DesC4p/Mv96d8AT4hXJWLFSX5b
aGgLg5gRIlPdF9XM/XQhK1OkvdZDSjg6zwCqB0j81nFQkaQJzeZ3rlX9RNEFFUDDSyiUxVuQwOkF
WQSK5V5KwEy5QdvWhjMqedui0ldE4pMaK/F4C/SWsFdSmUrsFXlNKrwy0Cj6TWISbSstoIAp3hTF
IqzN2gKKmNW+jjZ70HQxb6NMmbxWUvWY2oe+GZ71KLd+iQhfIUAsJpbmNiwz1FqGtMzvQRCUZI4g
FmxKhQKUIo/GydaNpgy8nO5h2kb4BUg/GgvQzYLBAVlpUFIf9BYq4m6nGUiBz4jyb5D9nFMyEKmv
OSJYuskWVA1xqKmtrWQ/hAOChKo/E41upyqOnTxXmvYI3WHK79pKSaw9Uj+BuYlj9v1Fjqhw6/rh
iGCx3vFx7GJKetOZ9TROXVYjyTqKtoTQpajInA9hIw6WK4xhR8moNZN06UNkqS6ojs012HehkbkU
76NmJbbtWBNSqwj7QEwu9etKAHO2G8yiEu7LOVFN28wHMIVAh0Oo3lFrSR0Pdb0+yP7AyqfI0oD1
3YckpeJceEQ8vWcMYm91f/NGKAIPfKl2QHeuJusuzuhAxzL1HX4bLw4AZ951VNdK8N5InT/gCxkU
BjvAn/PBE6ROyF05CY3CmU1tiLzaKpqgu0A2CT4y8X7Y0IPboDQlyW4TxM3wZoizoDW3EJ78Ubqg
h3ck8DqX8GYE9CCC60gOUOuW+tocbvW4FP3Hoh1Nk8TwoEusmEBs77s2H5W7po2M0hXRAiEVlwQx
bzlT18vswdQVEb08CyfzLlHTwfwlz41xG5eacGVkvlrjM0xSfDmHcVm+loBeahKr9Fc6dEttUgCb
+V1pynQ3b6YSZyrwgqLWDLdrSzVxu1EA2iyiadc78SznKlJpCipfAVAgf88ynvzjJGiqRdF5YMJm
K/LJT/dSMo2xl3AJNNu5jH3puhQT5Mw7mN/SvlQVAf2qQVLvysAs3ybeZBPFBep7LA/38xRrKCm1
VH3LRD1wvLy000RtRy8VHPKuCgJj18VF92ClxQD2O4yq9j1M8CW9Yuo7cuAJQucA/2CsOtAuBfV5
4IRJdnQAz8Ulry2j3s6dGLVOEdQsG00J29alLSCc94Wp1foumyRCwp2OGhuvPEO5mQQIbkcDVZRp
O84l7pLAZ1aPkZnqxoVktgnlQIOhIugB1adyLHxdZd+JCZlUyzJHuMOyURPAkvi1Gxa3WtpWjDtN
GE6tXwejjEk3NzFlaFGjyfVe7DqDRwwbtHakMUw6Pnqj/W76SpW38iBo5oucpaVC7RuIAcLCbZO2
WwqlRcupzWYscQekND/gQlnRDnybznWWK3ECNzGLknAzJumk/cX7Z+iC1lErM7P9eJonSZpPI4HY
FCbZrlOzEQfWb4Wo3Zba1FmpnVSzTHh/nsP6tUybOHsZqbqp75qgnBfVs7iI2odElyrC0bwRdOG5
64W2v4dvzz9jJ/Ug9I+5pZdEFaVa6Qh3inqu781Qyn3QZb5pHRIrITRc9hahxTi2ivl6EmSx84q0
Q+yjiKa4v5uaMi7uWXhltRULsUwexMKIR54XfiiXTqN1E662Do7oEjTJyMvnv0rcMj9ZsgrLgT65
jBkRfXOqzIta5K9uTUGd5Nv/4o7365owxIZFjRZaWOts2mzIgJmDjlEsO4pKHbwkZ6vgnKkE/l4I
SyWsrMsomSGTpK0LYaNB6YYkpfu5fzbBf6E5ErhLr2AkbyIEcROPMMn/xSRSTQayTDK4nVVxfzpO
NO4uXVoplcaebuf1VrB9b7bRGLklY/HvXGfiuuAejoe5aEP9j8G10g8HKi+VEoPUlAaJYVe9YJ8Z
07qb5MOEphiaBDXZUteSCZIkNYq+FATG6B+220WZk9h0nnYTTk0k3NPz1AmEvlTpCvhyQJQxl+vf
qEoms/fzT1kX/yNvoar8AHQ2LBSUtFW5ektNTJr1uPkzdVeCP/2uWp1n2mTCJSfQd+5jruf2w5yO
ooeOdryOBNfXQuqpFNnsiznqM5cABO1p6Khn257gNQahxRCA98514Z20igy3gUI0tO61GMaQ9Unf
jgVWCVIP0tHX336exW/tYx/j+mRhmeZPBeINDiQYuVLdjJobZeVfSQzpvgup7Apiw5mzjJM17v7U
fngVyGAbGmWvCPuWiuIhOjfHS0PI12J11u//Lq61UkaXAqIYQhaXeIh2xQvV+mB4rAMaElv97udx
r5sdWMdwq1Tko+CKIpey2ptxISowXgai+O22KMsDrZpXVoieMnzPofIPsnlOg2zdu/TfFrnNdErx
RUNZ9S4N5RiDraCcQk4RfKQuZRIvZ6rDlCd9rs7sjY/mgtVMMrz/NbZqXqIWXkFvH2Pkii78rTzS
c+BTytA5FWWaZLE8w/l5QtcrdT281YTOKgW6xKio3in7i7yl7nP4T5vltA+QGZKQwMb4ZNJqBiMw
KJoVxZQLN4YBcCTJLri06zMNlevvtFhBvMdU0WWnb2F9UQyjMnZp3qHUMksv/vQnEp9DOeG9SEcl
+eqfZ23dBbM2ttp9ciERgLAwNlB6EBG7Doh5DiSGfzbzTZZobWc1dW1rEnaZsNPLgt3IlIeLBGsG
bb/gRclFiPodqnvbsB3OrcRzI1yvxLKQJoDSVNw1rnBNuN6OnUV3iuIa816yofKgBSWeU1P5JlrA
gIGicUfJqP3pxlro0s/LuuoqCkcW0bvFKqUe84764rB2C3AGaDYs+8B/6G3Rkx0duV5qz/bndsXy
/T7vw/XPWH1fxUjCWEwGnzR+Q8t5bvpvotGKWzVPJCfwJWN75kOfmG4a7UxSJzgdJiiMr8e5yONQ
g2TrozOmPOshjVsbw6vwOyA1kRTUXJSO8XiorvnZ8HrXLNeIDLTWFBGKNbggv9olGhXV/A0qe8zs
fkz9B7Gv/xmhPbT5vlEefzb2rTX4wxqNVahg095F1PyrtQyHwK8bUd3EF6arbyNEGOgLfusPE6Lq
tS0ez/dzrc+3tcnlzz/dk4JqDmEQYdJvRrsmGCmX0hnn6qQJkx4tzSQVBJrxq4kJEXUtjWcVfRnK
hmZdpfSwuP956tb33sd1/8lrWs0ckulqIpStijufQzRWU+swyJkHU1TzcPhG2x/yO3RozwxtvQ8+
zH7yMlZD61stVszFj6GtmtrPm6r9baHCnZtnVOGVtQvxYYglwWLE52Yav85hU0a+1XW4aUHmDEAa
UGD2L7Ojce9vaaQ51A/UJZEKdQhy74XLtrLLBl5ikdvhn8kh0OxLzujSWO7k9jlfTj4x98i3oyKM
lPIifrj6bUnK+7cWfEj178qreZhe9HfjeSHyye70L3yVdmTc3PGdisj0jnLz8oowjEuZMJ5l6Pru
dGbLro8KpsoQueDYReA7v6latfM0hm1PHXfe1H99M3a6gbcjAOozQgjfLp+1odUVUPg+yn0JhtqK
/v0kPhSKdR3nyr0Z1sdMt3Ykfil/qix9Y0rmOesndtWXYa5OpmBJIxY0Im+mw+AiDbSlIggOHAIJ
i2gO1VuWYzz8vMl+Nkmo8Osi9HklkTnCZC3fRNqvRpjPeMrfT1uZR49hIfYLDEtdn/JTpKu+wIsB
rUwii1Qm9HRnhhQ8FBKKbzTW/Dye7ytFRmuVY13l+ayhZfF1PHMQSrFJS+ZmDMRdkCQ7rY03GrHx
/9wMm8PQaUNWUdZZfamsrnkxkmWlsmZrZI3ny3/FMHR+NnLiwbPEABQdyrwhouu9GgwPyrCz5B5F
+5qWKqoNfnd6c6zIXgrZnB/VRE4didYnq5d/RQjpp336OhfRTRnF74U1/vn553w/GL/+Gvnr1Lat
miSKSYvFSB1kYowbqjM8uafBg+avn019a4bW8VE/j3x19o+RptfE8phfas+2Cwhs0eRUdtRqO8U+
/qPYmRN45wAv3zeDrOskXWk/lk20UFZftUqEvKu0khH2SUAPSf1gyOY5qYET00h1Cb4eSFgNj2/1
UWlIJtvasiGSRDvKvUGDAMX/Y3gtTOdkfk6Zkk1LMrFCHHjt6aijbim1RsFloYr0EI62AgW8v5Ci
m58/1/c9jjuli4pMmIO77NtuaHOQkYEGFoN+ob4lZOVLMqnRjnL6CId5zqhQ/tnkN+XIxRwd41C8
Jb6WvPZAWo0Ee9ArC4rjeRKeSvMpzimwEi5GxTVJok9hwOOr8JTh98+Wvy8SBXedWI6kAgE0198v
1ie1zRNV3Sg+CVla4vKNrEHm+NnKB5/pszvO+D7cgiVChkLqei0aQqsWjTWpG6d1KLbfI3ZAC26w
07yakpeNuVe22sF8JlXdXWj2tFeP1U3mlFsfqdi3M0rPy7r/9lsUkdWCSBD/s9qNdSwOwyzzW8aS
hhY5p3OxoyyWXHphDxNF5UMX7wajouUz0P9TQb5lImTJIo+lMw+EXL4eO00QgCQyK9x12jaF9o/f
3v881d+kLD4sqOAcDU0EQ75+Ro+tVmY0ygHk7GyEAujAlkObOmF7EQalQ6xyqueqdkRvoRKdlz74
CAasp5fz4P/bX7bxJ399iJQ8kRNGqHRkv2xSA/ne8Bbp8zz0ktSWX60ttfRuBM6y2p0Z/Im9y0GE
6o6o8Aj7dua10sTREab4HGQX600E0S702qM5bMdjckl/hCPZNAPcC8KORqWfjX+/rLnbJAMQO8e9
CUbg68DJhA4q6Bl5o0yorlwb3aN5Tmf4+xHIsUc5H28VxscC+moC5kxpJNQGbHKVMl2LJawf5KY+
tGp85rY+aQnlCnkR/dG/gQjaLg4rScRSMmt2bJV7ypBQzHipdOUMi++EX6As04bC64e4kLjM66cF
Ixt+2dfBzLzdi6AxKOaKwYzQjONkKAd8cDq7//xTIdUsIzws8WwmovXVZMW+HPuei14MaPaUhF3E
uzk996w8MYdfrMhfrZgDbrZeYoUCit+GOHkVXU091CyLlNh/vPa+mFqdaQiNjJkZYEqbLHou640m
/5GFbPuzle8nJ5Vs7CrcaIvttQ6Ko0eiZoKVyXTyHab8EIoXQzLuNfDPfnytlJeQgu2fLX6fwsUi
Nz4yKqbGe+brFBL8lpNsTmXuYnSpdeOyNuKtOt8tWKifLX2TjdGJSuPYaxI4SFn5FkjJ5SSNO5xQ
IrfhQ0q7wLP/aF23+8YubKm7MR2aO71JoH55Qxrpqt2ei+R8v4q//ABj9XhJc01fUnJUOMzKNkUc
XkS55OdBnvAzvtpYzaecG5OYLoNs3J7CWm+RxCZXZGxJUrtnVcO+v7uNJSIg6RY7m6Dg6riqCfRG
ukRbX5K96/UNZ4ed5I8UgToSRUEkUc8N78Ry4QuavPBNiEkcW1+XSy6IjUml04JoMh4oSts1iECI
A45NdMzR9IgWp+5K1/N/hnZrpLQKd9GDgRBBT81mZ0ln9su3bABriuOaJCRaQASX1oEHioj6pp2p
BVS3imcBp0akxbPsJbygU56PUMFZ/f9TU6DAdyAMy+lmrAkyrJ0eKbily9Yo/s6EmoKufpt7yhHJ
xp9ZTd9vPL4qBQMGWQGcxw9X4NPJPVh9MyUa9Zr+o3pANUuwCXi68rVwaW6C3+OWYA6AsXN3/Dmr
q6iGkQtCJxlYlbcL0lHbaUgN8JaabgAbE9dWf8X04J5NKn+fWJOnuMr3pGjuu1/VaOlQNgFm1a1+
sPqNSL8J3bTX/a52R5di2BZl6nADQezsN/1+7n41vfy0T/Oc5qaZBwNyceq23Utgo5Zoa7ltzs3s
ckt8dd1MEUVQMsw6EKJvioUIIkoRdLDFTrDDM48dy9avMWXb+eW54+7UoD4bWw0KiQs1J0r2P4M6
RtvW1T1Yruf24PdDaBkUy9Qi9od+8+rIAzkSNGGPHYCLXn4hv5e/i9vQ0x0Uy51221Hls29tCljQ
j3V/3iCnh/i/plcOQEMiKxtQ0fqYz+QQbQcPtRzvf3BfgLqCf8XNf3+gn0hOOmiqzyNcXf6djrhF
rmLGRLKnh9vY1Od2+ve76auJ5c8/rcCyTgaaCzDRewvbe3rEv9f3XJKwTU2vvxz+yufc6RMX8leb
K7+Q9oZU6SZsVq4ERz2haW/aLwcMRfu27ICcJOOQ3I+P5Liam+z+nP72yTErZKsh10uKvo71jeWQ
RfG8jJnWi0m6Scb3n5fH94OMAX4ysJrU1GikEcDkTLuzcFuP+a6GdehT2P+zmRMO9lc7q4nUcyUc
Yh07ydPo0Ge4DQ6LlOu85ABt+H1nD5JzM7fa2nFS0yT4MTAFH57UN72RZ8a03OTfjqpPc7e66as8
G5pZYUzLUSVeRrdajTwXHQqb/16UsSv89mmSbezB2BA0/dn8yY39yfrqCtKLgHI1H+vdlNMhEF5k
+ZPMk6ygN1JSbpWW1frys8kTc2pCQlR1falo+l5GRem0IoXjvLGMywhND5kmmZ8tnFiOXyysvloy
gpOgOpP+vSTonZQ6fa+OVfOYy4N+/7Op5Z9afT1er4RgSFgS91q/vySk9ERDaOZNoNIQaEZ2Vl22
dBX00rlr+9S0fba0OoLTeh5iLW7pBS7fEuXeMs8EC09kRHkIfRrK+vAdcJHMEAO1I9wHu9yBSiDu
Yy+zK2dwaHcbN4hc62fW/+kJ5Fjim3AyreNp2mT6CHwygX71JqfEdRBZ7JR/UlSeWRQnVjoynmRS
yFSpDHN1dizlDXQELSJLo06fs/I4iv6tQZMpXdXao9z1hO9CqKtD9vDzElGWL/NtjUiGaQBdANO3
fvqJvtpRxV6y4NEQpL/GgvsxPfb7fL/QdUgkchNQOXVJoMAbHOXJPMo7Yate58fwiQfGgta6Mxzx
eO44PXHymAaIKVkl8M1uXM1IOkeTjpr4vBniRNiJuVneZ+iEvU5am1+HISWmSLLks/3zdJz64Ii1
imSdFnTlOk4bEFCjrDPkrrD09taShOpqbob+sjRFmp4Hkzbdnw2ecJuoYkCNnbcUq2xdx9G3VjkE
InqjkWahpkHjq4WQkEFrhe5RbXxFX4b3s8VTE8uzjae3yOMFhtdXHyPQxTEMRNZ0Fk+Ups+hcWxH
sb1qclV8DxV1uKhl8sX/B6NkpBihRXxhfcn3mUJuVO/mjdQjS4UaYq0eO9R9VDo/E8JfP1s7eVqY
n8wtx9UnPwqRMUHsC8wtmvGzo9uj/MFHQwFiCcfGL+ljeHnusDh1sJvMrKnAeLAoLv9qlHZFrZJo
n0L3YEDMrzI2wdD1W7VHKODn8Z1cpZ8sLX/+aXjtrMlDKWNpkYIq5dGdyel16Us63P5s6MNrX58O
UFwpfuP4s76J/EaRppVdyulgXlZP0a5yk6siIrEWe5a75BKEg0VMI7IVWqM+4tznigpOXSyff8Dq
S9bUzUf6cjzFiMYF5i4a9DOTeSKSToDy0xhX301VBvZfhgnjHjUO5Tm5Q6DMFlyUGFUHAWW3veXF
69ZnI1Enl+lny6vvCMcs9D9mt3Uk3P3U64/y73azQSKHJ5rg0BZ5zqU6tUg/m1w5dGEyd4VQMtgU
SQEBJblWy5EXf/t53Zwd2cpzs0olmNMKMwNkA+Ry7ORAzYrg9ra58TfxrjyUl2cL0k9dogsJgOQe
eQFS7F+3RZLT/ZQuY6vl6ndHVDswmqfKyF7py/N89I5TM0O29JxK+6kj3FoS7ux5hbziyjUJOorD
h2WJlqHgBsVjH8W3Wv4UZ/IxoDI+Oge8/Vb7x0OUUv//NbjaE2U+z1k3YbD3KqoIgMEfdNO2XjUK
4UKncrpn/9p6b3UCqMOzcJu9kV44Ww976gz6/CNWu0aJ5qlNRn5EOGk7vQVYPu1R76qMM3mLkx/1
02BXe6QPqKgYlsESSr3IvWzbLQjTs2+pU683JpXObGKolL+v4xf9HEdNmn/YkRBqcyvKsxObNpet
8kd7/H+kndly5MjRpV9FpntosC9mv3QB5MJM7iyythsYu4qFfd/x9POB6lFnIjGEun8z6aKtu8oz
Ah4eHu7Hz3GhyEOr/eNTshjbTkzK5/4aNGXuDgI0kZYK++NwFUbyioXlc3hiYuabUp/UplKxquki
VPxt+dw+KNf06uwYkmSYg2ChdWD13Xy8stXdnLkoQ6eQkk73xoR0FzMn/mQ9eXvG7Hb5XXjtb6EK
K7IVo/Kyq/zxCWcu6TVaUIYlRtX9ADuV5VRP6raFV/BNg7+AtiwcbZld38H3OBVUprZs7Az7/Fa/
lm+Ex+K5/w5Dw9onWPvKMweWq8G1KBBPv6q4mxrg7z5cf87vlM9QB6DxsoaGXj6af+zDLMbTiwv7
yMCvGuFLatzKRnsTNe02DMqVHV8ovE+R6A9LszDfDEwxd5MHu7f6MboOjtZWPiiP8tfSrp34llLq
il+tfeJZiDf1LlNiBrtQKnS/w7O8j67GA6hcKPa2sLHeKLfZjfRLOEIB5W2snx9bXzROs1aTVOqA
lG7PzysAD1hcEoy3bebvUkWTrxg5fPa68Sloy986i0mwqrov/HolBsrTMb1Iw6bnAbhPShNz3Iqv
9BQegW8RBCGhcPJ7/x4WyCt4EyApSr76d+Im2ggbJoNgfLoCAHWvPUPat1q5nnpjH/2O2fcekVeQ
ZYPfoe4h/kTIikbPDi6Ivb+y4qVHCti//yx49p2hfZCbSMTQ6Hdwz3jjU9+ACYoklIpGUbiSizV1
kOVQ+YdJfdYXRJa88ZNpj9uv2Wv9M97AH+GUW+27dNSO4XW0i2/FNezmFOE/2M+Lt5gpp00gY7Pk
rT1J13tb/VDthH287a6Uw8fuu3xaT1Y4u29GOZNNUqCpo+NRCyLNzRz1ADVst3Ft7SVYzRGWLaIR
MjV7QcgZs+tHHxO3C2Iswm61maYUCie7TcDqT2q9+ctazWCh70omz9uLXjaTeRe4+TZSAt3I45Gp
CGmXPyhXEICJ9+NR31GmGNai30Jkt0QSTY32I/3X+azgEFZg/2Cs4VT2G/cIs8MUiASnRxyxe07g
vTz+adlxcj8q5SKjiSBU4IqaxaC8kaqonuoF7S56kuzferTkegQhtxq9FcYeVm6vhefCmbmZy2gM
RadJSj0kT8pHy+uuGvdtFNbEbqWFc3BmZuYnKmhiH90BHrSNZCcuvKI6QiDZbW/uRPHO778ZxtcY
LQUJ05G1JjW5cF9O3Qdm3gmt1kWVz/WrmIlpvEZCyCRFZkkrSkeXgKxAmblyBhdXyu0h0ZLQJFr2
53dInkWSkU76MvKe4s5WujK2yQ0swWQjf14H691Z/jA2hzpUUsj1TPC0OSouG0e1IKwA3Gvat4+X
tXgSTgzNvFKWu8AA20y4rsIt2hCQQq0ctkVHPLEwc8SxLY2uirAAQxMEIB0Ez9ej9+l/t4yZG3ae
OqTwNA12B924LsEHvhKCl+opzO5MlzhrucQlWkGcKV7MMoJfMhIe3hY63Di6GYQH/Zd2lewhASB1
MjYx7znInwcnlI9ihrZ4fGyuPl7se81tdvmc/ZbZZT70qq9p05YaQMHkTQ4f70btNu0OorajAYI0
zO9VbTfJQE8/bPyVIcaCjJXT/qo/e4yxIxUB0+ld/Nq0pHvRbn2kZPmr/7Fds9Oit4M3lNMH8QuU
USgyVfQ/GVVeOZXL7vsfM+rs6ofbK0Ldj50ooPv3szdreP14rxcNGKSMNMapTbznHicFO182wCUn
wQjPC4PHQRJ88ftsJZlYjGInNmbvjInjL8wjbAxSdwPX2LaWkncq39pcK1qvmZo9MIwMCjKzwpSg
JV90nVG8JNp75i+37H787zZu5qNhUwyxKWMJTrnbLIju6n4tqZ3+iotjcLJvMx+Do37QmwITHW1h
Vay2NbxBWlTtWlgUCxmyNmnl5C29jkFEWjIEKVw8TOGeXwJmbNSwhuHWGqoRdg/WJHHSa/let7Uj
HE+PxsMaEnMpuz0zOfMOwMq9ylNtIG+QmW/ZxTvGpW39Pr6TgbmIG+XF365WAZb85HSdMz9Ja6sN
xMkowwSfAcK50RVQYXp2FIwfm8RhYhNyAcYyVrEaS0Xds/XOHKet46a02mm96rY8pLv2KriB2+Zu
EsbL7/LPoOJJmMKXcnXGYOGNdGZ55k+8aYJEirEcBcl3RuUgwA6hjKP9us2qGP6f8g0i76+CTldt
/Av9qwlXqWtQ2Kmgs2Y3mFIFFtyEGPeq0mlo8wYjck/CvbDWGVhMtU8tTSHvJKQZEpQ9ZgANnIYo
j9+kN+UIBN67EWHz7Wyq9rYOD3orjZtEMtYO0NK9cGp8doDGAsmxxMS4G9mitlN/FU8IYV2lX+Qf
srdPX6UtLDt/YdIHqN/J5s7OkD+m3WBNx7YPJprixxZe4I/D3dKDycICvA2WZml8x/NdNXvkNwIP
E7rcfReyeqdUyUEX4c+PabfW6gYCmWMemfswiD7FIWuEKMuB0OHPD1CwVg20ocV8wxSnzn9IapYd
FG+wp4+e9i0N2sMohi9/ZbFMTlBRIevGXc9tcE5EsVFZLKzN2/6mPUyQdN6/NPSNz/LVWqBfdtkT
e7OYoI9yxewP9sJD85rvINIGnDN+hvx4dVx8YRbtHRZqqdBv8PCd93UTBYYiy8DW9DZsnrLH9j5i
MB+gH69t6bN0G3/PX9YC7mK8NRhj/N3ozEF70R9BYmC0jzIkGeJNkd673m9mtwZJnXZqfmcCev2P
odmXg0HLDUuPhAkazqMMStMNus2YH0P5OZFTRxtWOCsWH4inBmefzorMktEuDApG+lxCpDvAL29J
xxEdFS3elzBpWc1rIQ1wM1tXVnW/4qpLCdyp/dlxSEoxiOXpc/b3JORbEM2PaIo+kBU74VW4Tfdr
qLjlC/uPLZ5zxfhhzeRR+O5A7h6Zkxfv0Rac2v6WMj1t7tLb1cGa5fNhwtLKhAhj3Nos+OSqYMbQ
OQ3vYK/sOPU/psanerWupb0wM835MFWsUU2dKkTnZ9+AY69FXxPi5T3s8lzP1a44TJaivxRSTyzN
Xo5FKVkenDtIj92ijqDsmn30goqQYzx6D9nDX+vqni1tdgcLBUOGw/Tl1H23VZ3w61QTQlHDzu+m
TCtCCFd+WvHPxQN5ssjZbdyZaiCGOTaDwTYaOz/kO29r/qyP/dG96R3YC7cTDchAUNXXwvhi1Dmx
PXMbSay1Ipk+pchr8KfPKP9euXI33Tf/Tv8KQzqP1219F+1Wq33TRl5EoRPDs3DHct26CjBcTy9X
J0UpkXnfnokmzWnfqi/+/uNdnqLaR/ZmUW+o1dryp4U2QAMa40uawOJkJHYJv2fSPnxs7P9zGv84
IbOQl/qKBOgJa+EheUq27uFHs4mfYJPZrD0O1pxnFtxAy/hanGKpKp/UuIYrHbkoo9iG6rDvYGrv
3OiwsrjJJy63EqQVFGvTDMns+KdSZoWxRgInojuhbhHUvCHCbWXGVdD4wGcCW/sMndy3bg3vvBhY
oRRg+hdgJBN3s68YR2PaQlCCSsYGBVGmjXi6brnBGFosVAZnqMTVGaQJ1tXHa17aZZW3Hq9/pqeZ
7jqPeMD7JGQCIN43S+5N9DKUVNv0ln/XgzoJ0OTQ3ZUJ3KVNNiB4YgRXZlhnDu0zhSjuw1Yjv6rT
FHmyhD66HRYNE5ONbJibj9e3dEXC6wKzFLXwyxmyxGslK4du1h5lAYUNz732I5RqPjaymCCbCtRf
VGoZ+5mDrFy5igM94OuJR1RLkdqAF+cdZK39ag7ul/X+7dImguhi1EdTFcYnZ58NbYzGyGUUAszC
3aojaU6MdGOwRuyyFEQ5CdNNCK0Z+fC5d7R+JQvIbnLaLSTT1efWfB6iCsrilUxqaTmgDBVGxSQQ
cvMHRiXEqqdbsNfmKdrompkckjz/pAxryf3lemjEiEwS8pph6nTe+QF+l0MGi53Q1RFSa/JnN/Xa
h17p1FcjS3crbjF9hfN4gjl4GOhFi+A35rjNwXWZWHQRJYX+3AGntlfurMeJ78Hf/nm+B0xBH0a7
gLE7GDbOv5TkKZEEFyimfPFqiBW0DYXfPl7O5VGyZKqRYI5NVcbvpo948rauMq11+xHJXb8cD/4w
HuuyXYlGC98HEzg2bKG6Dmrq3ITMwIXetjAQuDIVZ8+AoVpEA6jSobmGmTp2/vyK9KlxzlA14Jp5
KApR7kjMBI32oGgOZqc/wKVZr8SGy+sZKAIBiA69xarmR6iMkjptIP2Bf+k3sX2MYvR6dHMjti9j
+hc+0DSPh7PpMt4w270GalpLL2AxUdRf1vCr6NecbKFEyGJOLMwSulwuBylJsTC9H1P4A3Yj2sjE
ugpqNxFxOWu7PgC3kJWfW505XqZJTZ5O7Cx0vh4z+Spp8utJlCiu4RKK3KOYAiEqP6Ez+LF7rC53
ctcTj4+MpHZ5EiC2yeCTqexc5oD30X7K5RDnQ7FJe4OJZLUicBkNz9c7ywVkpW4qJfx9lweGSmRw
Qv82CzRK+YxwLnTE6xnXoquefN0pVzhZbpoPGsor6EpmXnLTti2yuQnilsM2Q9hAyfUV1rCF5zPr
nAgfdVVhPnZ+/ErB8D34Y5BxfMdDw1Fo2hHkwBZAg0FcHchbqH6c25PP16ePY28UXtPDyeeoR3mS
LR31Y2nufky9cQ+2edvPbnIDRtm1Gsh78Xx2FZytdXY2qygwI0vHNhzYu868DoNNS3n9p4iSHcpU
W1RYpobWNE1qxVc90GZGwZHjrLh6nYo2k8GM9tqvWnbwky8wO89qbFZCb/AFJgcvUe4yH0r9IL3P
Y0rb0XwI9Nf/wuy02I82Y3agUzjNYd9mMyYaNgkt+cgJttOMfb+F7dwAkrsOeFu4i88+wOwsp2We
u7XJUuNDcIUGmbcFbHIodv1b6qzFyaVrDPDFVKGUDJlR7HNHC1WpluUy42NHcrCJEJZqbMus5H1d
NPGN1yIEtBKpJted7agCsRbJoAQFysVRKgKYiqQE/dRyN5HupZQR/S9oMezb/bozLx1crHF0eTYo
/G8eoDp5hB0NKZvQ9N5az3wMwtKRUgXJRhPhXvQ22zz66ZF5b2Qh1zaRID4PSAR+vOiFMMlwpsZb
iRmhS9BClkEEo/UhgCgBCfe89MVNnkA6g4hPvbK/S6YYgAK6o8JiLs6RbkqjDZWCWBtz9JmJoEry
okv+C4CftQL3QgiGc+UPQ7MQXJH+mq6LIQ1yF6PynMpsblrkeCutc2QjXUlOFp6d1jTkQ+4t8v/L
hFhqu2poPcbUvluWjWBk+RBdj1fig/uJBj9KK9FPXkxH9enjT7cUeBQySe19jgomplk4zOMmzbMw
IFWhyC7YcBRFD/5uKlyC+XobjOP67bZwKBUwUbDzkP+rF6Te7RgxICcLnd0K7b0cQdAcmQiBa8NL
XvXqSiK7kCtPi4MpfRoUww/PI0CaBcIkX0b+mooQLqJbGVZd8Be8kvcmg0sAw+WLfK9UpKJMJQSW
tFR7VprkqLSKXSUroMcl38fERFepmwy/zYJZGkhmDN1EZ+d1acstIz0derB6/PixS6yYmaOCRnpM
cVCymCZC4V60S7F3CnTOP7YynZ95nDxZjDHdEicpTh/kUKIGWOnLr1H1WajUOyuoge48ecGXbrWs
s+RzukJ8ovJg4A6zvUO70fWyRutswYdnsBTsHkHCNs72XA4rzrDkcTTpGIbiPcOQ4MyUllSxUpYk
ja5pQtGDgKJibT7evKVPdGJiXvxHRkrvdBETloAMbXTLY8OGpGf3sZWVhcyLcB3KZ41Rkxz4Jihx
Kd83mrCW2F92wy3ldCXTdXriBh4v0LhsWQnyXXu1ab+PYnrPgOE+r/SdGRF39br6YXT5oc6zFeNL
PnFqexb6xkYvGwuVEogFjxGOLiilU5LSp0q7spOL0d2Ci+y9nslU5eyeLou0LGqYk6Fo0WJH2qlO
ciVdC05HofiH/qN6Lu69nfX8V77fH0ZnV5heaqkQJiRabm+hU3wFT8xKcF1K5KnlwUTFoOj7/XX+
+ZpO6xMDbUZbfKw3ytf4oUKsyy59yCFt82d002+Z0NURPJGcVSqYBfc8sz1znQYaobFPJ9vI2aT9
azasAT+XPtuZiZmHyJBslW2GiQmN2W9Qc55kBCzH/dT/MsG6PYLK/PTnxzOsM6PTuk+OhNT4gqQn
U06HMpGv0rCpnvQKlTZx5e5f3ECCITUReMQuykhy4KIMaJLiIDq46fQb4K8rQX55A09MTEfwZC3o
1AJX0DBRb2B9eQiu/R8Tsii96nbDJvkhvXXXf+UpRS76x7JmZy3S4MCu/IgihfYVVbzX2ivfekG+
HcbsetDBodD/8VECUKq7Pkv3mf7SySXK38L2Tx8/fgf0PTrP6ssSWigYZTJkrF2yfljkp3H77WMD
00Uyu0LPDMwcRajHvNWHyQAqWPAh21EL1DsJDplYbZQatdv6l6mudYOWvAY9rgmiCpXYBUuxG9Vx
VDdI03U+rICoQbt/fgiVJ41B406Bc3kq185u0NyvIrPNoSjOXDQKOjoHtNO830Yt9Vcc9GIxWKLa
rfFcU5kHfx8ZO/HPBkFAOls1QtNNgkyinCP27ZrPH3+ny7IZ/AkUN3mtQBwAid4sjBgWlWfdzICx
ROqnUBMcufjVinLu6Ihh952y7YaOXgWPfF/ZrNie/u4zJ8E2HReKuJBJifo8G5FyI0W0FJ3yTt2p
R3VL23dTDpvuh2mXdnr0dtmXjy1eJHbAyoCtwVOtTPDFuUHRQxzMCwvN9sPXQPtuCLeF/zZ4xqSO
aBfmSrJ6cQawYWqQgZESMxA0r1OraglBUBZBLYcU3S7wOhXOsWqT6u5L4xnHtEV/cghyRoM0IMIf
r1S6NI5GLs0L2goUli+aTeOIlF+SDyYMwd2DhGZXP/pI6jZXSewdhVZmuYwy6sbWiOp9CkcNvH8b
xX2qjWxv5IiPV+UmqNtt4l1L7pprXzxggY9a0EROM1ITWfrM6YTB1Lwq6U278BX/KOY5Ah8C6smF
Wro7s/favaQbzUrMu0ipZCQwYKGbegZQZMw/fqSEo6dqEdXDOvspi+4RTbpj76Fa28dW4Xy8/xdZ
8GSMl7JuahQ/LnpVeankLV0Swy4bKd2pleiiDRopVwl6qCtHeGEzJ44V9lJRKCZcIHLNxItgwkD1
tPB7/0iTdNgGahz7tpW3Te00OrNTjJSq5hqySJ6fXwbmVHRcUE6QmT2eW25DFJpzeBRhKg5H68WK
cis70LctnixouSBOtoQRQYckaXN0LBMQTlWPFokT6EKUO9qoZVDVI4oirqS08kXmPql1w2c+xTP5
kpoW+OykNJcodmvBp6oK7ZWWSM+uH/ZOkAeirWgVDAJ0JQoVaC9jLfeAI45dyJhXnh1T39pIhaHv
/cj43gaC48feVyOKNl479itZ6qVTnv/SWR5c61YYaCO/tJKfw1hFplDjfYEWTq0HK7uybIr7ni4T
AXDemUPAE72FEFOeLPTbPhz3motkwKQbO2jFSq92IfzAgUh+T5JB/j3v1arxkAgQBEP2Lgfk135M
j2AYjkrhqnYqtLvQFwGe9MI+67KVLb00DR8szWhdI0hwp81e73RYK1/uAWdIiX/f6T4qcFpxk8ra
rhXDL0VWXA9FeQ+K49PHR/7ywUGdisEYmHeQLlMuuEwbXZPxsEGz0yKkJt98l3TlSev6u9gtN2Yj
OmVoXTcVnUrjZ2pWzy0NeiZRCoRY+4eGwCQZK82Ty08+8dVCgUIYomI4R6kiSRiLJpPOMPN8b5kL
UlQ4KL3YAU2xct9cJCuTvND0iGSEkSnfeXAde0p1aVeivRp9yYWvQfr14829/PsnzlYyLoUB5qnx
e56sK4oftYqbAPt3FYloVihNc5Ck8C/cEueGpph3knWNoE5caeCJSFrub6xmuGv67kXOtHCr9OLK
lXR5S2AM7UA+EqBpvtO5sS4a4jZFG9VOJC2+HiXdfahh6NkbqbrGMHBZTEVgE80CcgJ6adTDZzvY
+KU1BB18ReGh+ywxrwvdxou7+aExzqpNzZS1+cvLewlBEir88ILpEz3X7JIvtTZH4TeXbUFXnaLO
fVvt/cymwnlQBRgUVLdf44yYouVZQvke9+GCptSIWMk840r0JA2yhowrD6w7LW8fctAQAPnzGy3V
33wk/ZKqXAO7XR4yQjjIKAmiL96r83W2gamDXiauGkPe2WpdbNW03PgeLND5KB/8IoKO2n8KI3Wb
q8g3x0m6VUkF2jR1WpGnUGvp94Jar+S6l75laBAKk1crHBs++LlvDYFb9pMEN6pBISgJUdhliZvv
JNmtVmL95UuabZ+UGhF2AiVGheDclNko3oA0s2JvCLqYOSqb/iqCMMP7Kfrb2hHt/G2VtHVxfSdG
p89yclCLYODqijHqfpe+ykfvaip/BI5o2eGd5EBbKWxWn++XCc/5Qmd7qo1xFvQyNuuNYYufqYF4
2whyOXVXTTpQa/aWPGsaL0DaFNqci8qcofWIfkyeJVbyk+qlhVOkKN2bSa84Q64Pu49j7OWE5/Qd
T+zNkpFu8ApEOLBXbf0HAOv9uMtyx+2vlGAb74Qt7Ivb0LP7bGtFGw2OntGRxm36uN6GWYhW009h
/IADNWGjZi4lBaaU1wEqDRNrRD0xj0yEDabdvjYPxUP8KKzKAV7eMOcWZ/6kt4lcdzEWxZxhbaJV
Uf75BOHcxMx94rDyhDrBhCTszDsavYecwsh2opYCpKcNTv1r3BY7/7gKN172pD+2c/ZlAzlvyrLA
8sRp5bv7sn6c7AaOdFR+KcouV461M9jpy9olsLarsxtOVrWhlV0ispogqE7rhILJ5mO3XTIBHyDs
/+J0hc67hG6Vd6EwBYImaH079fvI9iWx3H5s5bKdzeE4NTP9jJN4ExeRqGTTYQT1/4hW2lHf9Mdu
I27+G4mUyRPmF9nENkguwzAcyJdzYz6F1moc2TavYVyr05DGvM1H39bcG33UVqZvlyLpqbHZysSi
1dRowFjWvkbDQxS8TUJfH2/fhQNSgqfCRMFnIkq+KEcYTayhQ0l/sONVfFeHkfvD1XrloEGAffRG
wzVXDF4s6t0gkVNF85KO7mwHPZ6VypBi0DTaKxOUe1jFjvin3xozK7Otk/zESqocK+q+PEyoL2U/
UcqsXnbTrz3zh5mdWThMRG0ICig8J0hdYCvMC0YOddSjvPu3HuIaNuXiTM3szYJho3YRCszYk8z6
WkD2svBWKUgukrXJhkw6S+FggnHO1kTC6LWtjw3vc7PNnvzEkTYTIlr4rOXO8DO7ETfyletIP8vV
5GHROSbKDBCQKlIIs6hEd3ewMgiZbFMRxpfA8pNrT23y0FHy2POdj11/cS8NiWlEkrFJBe38LHuN
O7RDoOL6aWCjvuoDz/vYwuXEMFuJLh+8HLzyYEyeObsOzUAaIlrFnWWHrV28jmiStNfxb2q601Hy
BV5+nUeAAZVv7uvHtpcONsVNpi2BGPDcnj0r0jTqO1GnRjw0qhwctLr0HME0ymoXJVRHbehGg+zP
7yjvTArjKogeVI5mn69x4eaJZM50p5beRtZidW8hy3X4eGULTkJxi/QDrOyU189WVompMEYBdB1i
LhyBKT3pwXgYrfTlYzML7qFSI5lYjOF+vEAzj6McCH2AlBs4jde2S+55a6yR8y8cNWwQtcGBgDKY
+zsaHHy/jNdJWul543hSmNhK18JimQO5DOAoB95Qmll7L6U5mNmPV7i0kbw9J+If/n/BUcN8TtAL
XtzZWcGExViXz9VYo/yqReFaGeKyBoOQDC+eiQeZCuCF+mbgxb4HRrtlLpcx7nGjbqfh6vIL1xpU
NdYv6CQ37l2/Vm5fWCLTDxJNFODblz301oKCsYQ40A7abCsWxbY3NEdp16DoF2kBq5MZPQT9TjJy
kepkqTQocoEZU2JIFtYfX/gtlBUb65txTeRwcS9Prc0uN2qkLeVQrLW78kZ2oqvmMTlKV8K2+Sqh
riDdpo/J/e9X3f85k6qo/vU//POPLB/KwPPr2T/+6zb4UWZV9qv+n+mP/ec/O/9D/7rP39JPdfn2
Vt++5vP/8uwP8vf/bn/zWr+e/cM2rYN6eGzeyuHprWri+t0IohrTf/nf/su/vb3/Lc9D/vbPv//I
mrSe/jYvyNK///6vDj//+XdmVk7OzfT3//4v714T/tzDW9lc/Odvr1X9z78LuvkPqpmES8ooPOXJ
o/7+t+7t/V+Z0j+oZQMhlQGrqBQi5L//Lc3K2uePif+YQF8GEoaMUpn0+fiCVda8/zvJ/AdAN2mS
ySTGvRPs/7+lP/w78/j3V1nWFwGtdJahoLVJqR30EuFyKoaQxJ3fcnWjeSQpSbuNBME14q2oNNlw
66udIn+SQ8B9ni0LQD6u3T4tup+VlUjRj67sfUAtFVCl5KgOVRyVtqulvXiHzJaee04swzXgNEmJ
MuxG8iXBOxSB3sr0DQbDE7ZmqXX6T38UVFCCDMhXJao7IzoIKBoO7RfBzSw0LFK/oyADEetwJ0Vj
FgnXRiDEte9IQaWgbTVVSmD2TcLc2zVML3Si0+lVbPzsKjEwP1tllhW3iRQwYbzJJKBaT12Zhdbn
Tk3QNrItXubRa5Lm/vAr0bLE/GoOqq6ktpLnCXo/TC2p1W+VmZZxblMTywpqUl0VRo+dkvdx8tCH
jdhDTy8HuQiyW/KF/GsWpoL/ww+MhBvIEnyzqG2GHd3kRerEKHzyfC+UIBnLM4iQVS8oNeN2rHyj
uVNDRO0/uXIetSUpfW1GhyiDb96yqzCv4n4jdkPtfdUEUR1eCMuK/iX1VSnJboeuiPNfWdXW6UMT
u1L1SZpKO47h9Yn8kiVyn3j3sSePur8RmWXjphh9XwaaRBOmH+5FsUxLql46cMMbU43G8rseSC4l
GS2y+vArrLths2PSLhVfND1WtG8BFcEk4kWalcZ1WPiU7cYoV6v9MEotSliFoaaHweyq5hcy1Ur2
pHZBpl3rwyAb901p+sRAQdQ8uIRjfp5+G5oh81S2jCZhptuTVoX2FAWBEuyitBB7wxYE5S3Vzdys
CJ5e535h7A/xQrthTsm7qa3K90ue/0jc7bWgzsNipzWQ9xR7z+016Tota1f4lvpwO21HNOH9mzDq
A3kzWmBwbxngV2InTfKoiW0zjWU0aNJQfsyFoufmiVIht806DZptoMhZ7QRp7/mfRd81+l3USCE4
pMQtM/l2VGGgZXTKRM9Gr4Wk3kyt1AGZFKvLbFFvvYFXk5IGTmX5SngTpAjsPgtN60tXmlo01muV
tFXwxZRzqteh1+X6phj9QHtovajW9GOYo2EKsFaR++ZmVNu8u5W8uBdL4Ax+4ElHMUAV/tpMGnHg
LBud7LRuWGvX3jgG5aHX8zg+wGcqCPeqLBiRD0ZAExRHFGu9dZJQK7RtNki5azemkQ6OFGl95OL9
eufdd1I3GrsKWUn1vm4HNbpR+tj3H3CPWr5XwlQyvhdRL8eH2K2j+jh2oqz+MLPaV/YKE77ugQ5L
nFBPHoSC2QfdbNRHCkaxjkPmaajddIVRai8haBDpqsiCsj8YxsgOleC/w7tEDnMmclLDlzdmkRmy
U1pWKX+XtVxSHqqc9TyaSSS7T24uDcZvilVo1bXsG6Fw2/Ojk5tqhLFqV3pRmDujVdf+scWX4sFO
PMFt74dMasNjMMht99AEpifQmx3H7ttY9qVOo3ZoIAWUyiIBrj24abUvh1StKE67FWwQam6O4udO
LDJqi7kxSjsh1FzlNlCtIbkVqlzuOifNcuDztt6qVvm5Z0dfjS6o5GPWJW1kblNTzEcSu7oOh8Qx
VH0gsJi6nO9HWefMT5J3hU3LxUM7I1Lk1AJllYXRNzMrJfen3rkpCOtOUUP/tpbVsKbw4PVx6m8q
vxf16EHVe0Tkakh6SqNsNkIDQVDuCGA68oMvFnq3KyKr0p4MSH2CTZXUmh+iUSxa/i+ZgQewzoo+
tgq6J3o7ARtlw3d1p9S9YExsxOgicRcUdZDd5pWRi09S2JjiTZknerTVA3Q1HgXJQMeP4n6TAegY
fdglM8dwUx0VKBDKRBY7Miwho/EoCXBdOlqhG8nNGI+VMhkSDPOOaY9EedGSvjTv3V5KzLtywkvl
9tQ/9Z+TetCt1uH0NsUxjgPgN7c0/fPyUxcWbVXdAuHIvXIbF5ZXVVdlwB1wawRpkz0kYzJ05VbK
e1PPbLke0uS7aya+cOUKreF/MuNACzNgnWY3XludZlQQStEzDJV+gzMmsbT3cnnQkMxLlaEGct+1
mr+p1TgyxMcud8upmDcmfrZhLBGBbafr0YK/J3SzPLqK4yh8Ixb6cDhZeWFt+0YbXSfv1TS7Gtoy
Sd7iPo+nWfVCaBAIMWJV8T2A4UEKK2ha6DmbqzAfOrIbadvpGtcwcU+xyy4E2ogiVR5W+0ANr/zO
q3Q7jRV6Zzbqn7WHknAbdyJUQGbkd79KaRT0Q9jUsvciNmJmbPhkUcQsTyUX2jXb5hlf4s4qfYEB
yDw3G35A7sXmQc0j+qhjxogzvCWa3+ZcHxVaL7Jf5/pT5JsDki6GGkLgTrVHeS1DoRvpNklRd8Ps
SdM9l0njg+eLB5Xcg3yoYITLDdv8c6DBiQQlH5BGic6BL0bqG3dv0D4TNkR9k/Fn0tI2QZGK9T7I
/KLJNpnOZPheHIzRRBFTboZKghA8M9pkHxmAdh1u8OZW6iJ3iA9DHXaKQCuIV8mPOiQZyTeeO/SZ
th10rVZ10I3yUItUBUBC/ZSnRO5GQnpAlGxKJqFXb0ULdvdsy+8uGfA7yS9/T+JOReFmGCFw+khO
gtlH2UQnsbwoytV+R/aUWXDCRMaDlLVPSuLhrLIv7i23prgfGsExlKwdCcrBFHInd/VqJ4F8Rs3V
gLciLuWrPFONTSd5LRWG4SqI84e+hMbj4596XmV4/6U8XnnYIdAHTvmdcOKk+IqgTanSNBS3AfIv
1xJahxtDcuNvPCs1RIe1xHv82OD5S4v+NYgWRubRRACAOlHZnKezjLSnpIBhv217yTpIZecD9rOE
FO3IJrH2SG7Ud4Gbc9Q+tjtb6CS+IvNOJ+EFowRyeXponixUbuiaNl4lbLQqlrZNOqCJakrjg9gj
lQKaZm2gYrbOC3uzQt/Y55ZgarWwEWpfftKHEVYbo0qhJPKH+CavariIm0G8+gur5KWA7hWwOEmc
WS0yoSx0Xy+3NVSMOynmiqt7DeGQ3h9syYvS7cf2FlYJq7IIClyW6UfPIe5JXPkpbydoQRS/fEyC
IDUhXLHU+6zwhYci9AAW9JmRrZX+zssCwKImNAgvFHCApAXqvIuVS75apbFXbdNsTJzW78OnoZGK
/8vedy3XjWRb/srEfUcNvHmFO56Hniq+ZKhECT4tkEDi62eBPd0tUTPFvu+3KgJBlVTCOTCZe6+9
zJknIt79/Vd8n23/GyIGfuqAfIFRWQI0dXtyPmCArvHURDsiEVE0QSk5qQMiu/LIqO8mXB49OYFw
hVKeDrk1dzoDL+YvFncomMw/FfP/08P/10b3/d//7JN/a+ELMX0dmWy+9v9rNzX0+9ef+/ntf/1H
O+84f2AF8wIAwuHG2tt0X//o5oM/sBADJkZOLkhEG3HiX8289we4smBNAi1HQCk4yLi//+rl/0B3
D6UOgijf4WxQnv75Gf+DXv7j7HXLrgUfdwtjjsARB0j/6xpU1TIKe/1meDbTXcV2mDvBlOIeSevj
MbAPiJZ//dyt+yNn7/2sng3udhCB4/ObGC6O16rp+Jt3RdnQ3G+G69GpKpLCv7aIv1jew3eCp6Vw
U/bwWTzqBk78+93ZviQyon4694f1yFgJ4ZV427JztyHODBf7zz38Pmbf/HaWD9c1DlGPrPxtixXp
H1GwXRwkPWDgoTO7pIWToW3ds1IXm+kU332e2fLpJd4wnJ82l1H3ydSrt1gm6riKSd8FiwiATzjO
E2q6B2QAlYZ1udcmO1fzVHQ+6rG5rvI2QMc6hxN6hAbkrkl+94HnOMz2Ms4euZw/c8n87IZsv//T
J1094BqtfDPH7YaMUGRsN+Szqdp2V3+76+DqORHyj0CK+rBi6iWK27p+a70zoWNOpzcRuym4Sj8t
Af+vKgsA3N+e5kMpoWkVWjZOcxgPPrwDyi2ZZ8sssBHt/dlX+kjFiTChBj6IQgmWlJh6fvRupAhw
Ejr+NkPH1Z/JbrrbOPUh0mMSDCbnh/9AMr99/J+v4sczfnh3OBF2xKJv/uvw1c1A9Hrtvo9pmMrn
/t55+g/Ot92VX873Xh+B0g7KEYyNPnK8HCCJwEi/mYyfvVKlG4/N3FqXzcoQgoFPbKg+TtZAn0c1
Bk+WdxWG7X3cVesw2VKov0V1akwqblTmndhTmHu7OEWSZGqX6zPMeHefZiX89i2xAGKpR4WebJz1
j2O1SiYksBQeGjLnzX7dbyvg8gN8KtANPqfqgRL6y1WNNhg1hGcqiOSoWmBJ8KHuBPJn5BQCb2Ab
gVU1dZzR0Z7PbOT+Q7N2wZ2NlJEOA/tWUX2K4JuHFlzDqwas16Fx0lUauytM584Sm4PSAsnnRkL/
kNZ21Z69NUCuUROhXcLUZ1Cp7iAPSp2lJoVlde6bP8n5Tik17/tmAP15kJhLNRGll0XW7ksEhCNM
vXpMHjFvFAVXyvoKJ+rqTMjs2UW/LN/qtVsuI0+Gg0rUd89GIsIk6HycxnkMypjrcAesKrh0aFmw
u/XgINo19r/53kAY8YAFYv6i+VhdWzRgr7EPvCPTIXd+tKNl9kvjoSD2/fUBw8LXYWkWlgpA0qeg
0XCQJwG7dXpllRbSX76oHrFN1A2tPORz3KULsIp9OOmRw0a9o9/quRav/TLEpwrO6zSF6gIWLklP
6ibH0tpCAtY1tp/7TdNOx9bXI2YwAx8e26CvHjvuVl7uKWu6yJZGKZ8h1rBUjVGlQhB1hO407x3G
Tz2gYJG31HXuLcxwE6zWfrsWQahhnJTQqm42YArBoG07su4YatLklDTeF7pK2ewqvzF7r0vYjSZj
9davy/wNua5BoTR84CLkh4gUDnBviLdxCzGO9MBC2uZiCmB+oyaWzUE33Jm1p4BiTHASq0vPqomC
1CYURnlDSHLoRL5p6iFVwA3bnPFmOnfO8JeSNc+nhZ6pN4F9IPtzJ71Tu6BEZzToMGdDU1831vSK
GLJ61ytTlS76ip0O9HhIar3u7I66mIxFzUF2aGtZXwEmsoSAlWZYZ5Oq7UsE5UnarVFwSEZT3dqd
oN8mgidLVswr6kEYuE+DxACdl+002RRX9a4jYbNkeohoMUN40WTg7Wlgepol16itkpPV9GkNp40h
87sN9HKTWqn/VkOD1xV1IgozuAZgjfidGah1Qjum4MVA7Gs7BZd1IyxH1s04zPsKkp2/38J+3Sjf
z/buA7w5nobOb8oBDIaDpFHgp7M/gff24V3vXWjzSU/4wTRyO4uLMRJmWP5Gd/zNUtluuxXmZGCL
oj7qii0eGdxkoEt3ny2uv3Zl24kiAAkblwv9JzRvHwb7TjANyq58sIHWwhlPPudpt1ifbfvb3/Lv
fer9ogGjwcnATAvwjHwoYeBRBz7hRoaQ46Gt+xTPYGZ5U7mG/Vfe8BIA825FlK3SOlPh69/fsd+W
cyzmYLdswA4m0piu4cP9VD+ZuvZbjSReOKsGmds66oa1If1veT788xtuuRAgPcOf6cOe0SadgrCj
ylbIVgbRp75NM8O+/P032WrSD5cRTzpOAJcMDNg/Wk9KJ8YYJoBvWGjzLZule6yIx4+TieszC8MK
Nkl22Kf2MEefnPkda/n11OiyAARBSYSHHjPSXy9iUykA9ZhdkKBxVWqiFjtSrYjwdhvj5a1dZy62
GR8FJBZ1xagqX8PqgKkXqXDRUrWG0NiFg924pZhrL9iIF/Irpk8WGNHovnIPO7FMTTfUP5KB2iHk
4mt0azBv2ZGOOF8gc2DZAnlg1vlA8wOXTH8RO6Q7Mxnr5I3BUgTRNJ0QdZv8aYfT+BfoG628uDRU
PCdzZD9brcNAeydB+JiAIInEJWx4F+w/+uTI3n8UUTJUqR+P8ssyxkgcrKcqHlKFMGRAQX08IfN4
uMVMaY9xq46JdeDco/MNZ0n1Q7jKZp+xyX9/dtHdgtoD8QCm0+DW/3rZ+75DAOCwZDxfygX5x95f
yU0Ct3OeLjv28LkP04d+9309wKMFIQb+BdT48TmuO39uB2WyLUTGRUCws19OCHhAEWvyuJSXz+La
fn+kt4wvAIzIFYPDpP/hvdFs4Yslkyw2Bx22GExiCtXd0/oaTGM6VZ+FZv9+PaGF8LHQwT4Nysfk
Q9upYVbEvcnJWBemPnuk5pNl4Pevg78fsBPoPRtCvaEZP681tA40nh60ry7+/hFRp8AQw+i7U79E
/qNcTfH3C8IHoGu7XQDT8GU2ZVOM7/ThfFXtJ1oE0O4V8lydUDNk9kGjfQ4ydACfqlg+8H5xuk3d
AVEDlnFAIlCU/fr1BFWAhysUNMd4txEvQ2SPeMctgeNfIMj/AGf/leCp+f8DZzuweL59/xkt2/78
P9AyN/kDwi80QlAyQ8YG+6l/omVO8gf2VSh4tlwi8Oe2iuL/Ul985w9gVz729o25l4Ax9S+0zPP/
QNrxRqKJsC8H2Cf/O2DZB80EdPkQd2MoAeULdikgCR+eRt/TzgCCh5VWILeBE7HmIB7Di3qOc5Jg
UELHpSvAb2CpY4Z2F+N1zJRBEECwqBTi+yRdln4sKq++CifE8M8ySNOmC9/X3M1t/hIBoP2E8P3b
M719aFzMbZQC+RkuxK/PNO1tJR0Dfg2yHniBovHqUQDUlcFMvfqupIWEwypAixHPt1UMIyS2hGzv
15/leP1W820fBP+8W3yAGRhs2MlPdYpniyqhAYHxFSrpvKsMlv3Ahvp8tJsM/M99JMIfyTyazEow
DaOgBuVBsv746WG7/ceW/vMg7GN9u30K7PPoVAHSh9HH5pfUZFYVaUA34gZmRYIXM7EuMlgTOMOg
UPz7s8FCGN/q58LCRUXmbd5CUGWBgfxxh9PEqzb+KnzbHG+64WNRa+J/tbS8YqLeFY7bwRF+rcLH
1kYYxlSZv1y7JedVjcPJOPjCoX0c5vmljvKpZu2J1O5l9sEajfqZFyH2usLtMbTpZpgYi1a9MbIg
L9lxDo6F4NdwWEmBxyqVS3OvbdGjQRrHE0ZBz/a0WEcqBNRUbRdnY9s2DzYoFp47hKeGO6Wx1E3V
k3LWYiqnusP0RsXRmXYXyfRwYhKRzA/DsJrHeYyKmCJDSMU1OQd98jxOs4++FNVEA27U0CcZbWYb
+RtDk9dhqHLpVOgtif4xCbYcXXXf4tm7FfO4g59HdSFt6+wwl9uZZaGZ3TgqUxilj61F8bnWIHNq
0h2tocv4Ol9ajGMu0ugD6ZGFNwfL3rKmPpsjtEiQ+YhslmoXErPeDD606h3oCrve9m7GeZnLwGku
oFnZhY8g4qU+KUmyhYJc5gS0KkHHi/IlRCOu2SPIx4gwqHcokV5X6W5z4OCFuEue9ApBKXqBO/oc
ItG3ojQ3lVWBLza5Ba2ggl5FLNJuEt3BdoV/8SNzGr2EHiPkk+SRauk1WPitFQ/NbmS+OiZ82i+x
MScBQsPBi8anJbTIKZHkhjCrLh0Mk48yANfc08FwEyZiyjpQ9o7qxeFmeuZTDHqPa0qPJ+ZhjOBZ
UjM4mNSJjAts4o9sDuybRXP3xCz3FEnT7irPmXedSsDEn0hTerZV7YGo1zsfY7MM5OW51JTHO6uq
vgyuNjh/8IMkgz6CEW+lEVjF+3mqU01iJ9ckkXfjdvBn6wvUkM8GE/kjoHmeOdaQpHakeWEZ9llM
53u79fGdQ94zpo0A1FBZflhpGI0AU/EW89sGsSA9YnTcUZ98n2RG6x3Ytv7JiytRyui14cxCQ8HI
je7dO4y2s2kd5se5mQ6tTppb8sgbN97MZ6MKByZtfZKIii3Eo63UhFXT8lIrWSGuX/klpqY5TXH5
ySKyLdG/fh8MiDZ9ewgUFLvQZoHw08pp28avt1TJTMPeL/drmlys+8hAYjAJf8pGpaPcbYKDNeuU
xvo8RyvbYc5BCsa7T0r2d6T81w/zXsxiWI5ybDMV+vXD9Ir1jbMIXLWgx4wx8hlwIfizm6niVzN4
NqAQxz+726H2kczUoWsuRisAtlOxsrMzPrtl6Az8CJZkfeGtC7NmD+/1HJ/rdnK+8Y1MXU1Nclsh
WdKCcpjMflQwzdh5bW2vbKR/mq3JXDSoKw8SQWLncQDNXYLH9qQ6SBktx/4RecoF6QK0Pxcz38Ki
dbjrOSEvlKs/h5XJWz/GJfzsXm2d4ofrg5ldgp0AA2hINT7cLDzPSwymJLY5Z1Vla7sHUGTV2RrR
CFZOJNKR+FUZcWY/yTj41ixx9z1pg5zFbMa+MDoZ+FPRlQhhDvBATPtBNzsuaH/1w4HkThu7j42J
XgDR0hs5Wss9h99G6ZH1oVrtjHZhsOcjkEI7Wui9IDgjhv7xrncc8xCTWziGjOY7B2gCvGuO7mSP
Ds+rk/L9Vx0ZvwbJYC5yDB3wZUKsP9tVDRviYFrvXWnd6nMwOQhR80a7sCvt5nMMulMu6vChn5ch
V60p3Jm0eBZl/NWr+R1SwdfvFQCSdgbhy42auwXiBxB9w729YPDI3cicGwa1eGtXcyZk7O9FCFNv
2Rg/Xe1J5PYchBm8bfhlsB0cQCYosDTbpa39Hwg/SO3YipIU94SWTafcLJlnmjbTCiQ66eM79NhI
YpoT/pdj7etlGm95z8htxaMWrD5zSKiSl5A3aAGxP1pkcA6J9MXFxeKYK0d6mR+u0V5YdjmKIWU8
iosBPXrJt8sDbDsp1safSjW47tMIjqJF/fABWgGBzh+GQxZWZ4CleMiF8/gAGpHGnbWCe4asjfto
pPBWjR1IGcYJ1nWqvbfGRj6QeY33OqYkZQg4uUOLZGAw0RdNHVQpjJvQ/SO35A4eZCfktTpPdXNC
G6pOkTeCw7j91MzqswFq/OuQC/bFyEBDdAGkMoCb0NNuTeJPy1EfwiFWWANY1GBZ1qLeK4Qvn+su
4XtWCVin1P7tAptTUGuh7rLsCncqUcllTdzvs+3zAqx6XY6gbrZy5aew5tgsBxBroaeCSFZPnTxK
v3pYiV5fvBipZGCl3AUovEHnULduuwxfIPiie3tW2G/JemyasS+jbp5SXxMrl0ETFmZYzP37YegQ
6iMHdY16kYHKNp6CWMfnzXF2r4e4ylBcYEFb3zyzIAC86em9rgOYNw1jVSrzpwJPHNbyut4tqEHK
uWLmVTEkM3UNfzatjUhODgC4deODWKwZWIs7n5I2fo5abC5hn6gDjZ3h0oX+UPrzgIcxHoIMwWdB
3ps5KNpl7g9VRfwCINT0qmO3sO3BeyYe9cDsiOU//nswqX2jnPCpGkJ+rEc9fVatfiyONyMjb2tv
wJ6JYBL5YePs9DRsKEaSusorwb6eXsIpvJClwzIE/mFB6pneDxVch1VUubfbGChjM/EPEUKopQx2
PqU9aK5NlXLEij78/dqK/u8j/oDPZsM+DMlfNuDW3xZXb5EJCNRYXGe3KUbtx2dquf2RgkEqUSah
Zlsd5Ax6A9m1LiYHyq9expYiU3Ncn0Sk9hVlaOi3g6wX70ixU+bCNteOrOS0GEFObdxlMWH3gWKQ
9lBSP0UuVuAmYRuhtBouYd+XMSppME9RF4Nw2T25XbjsBlis1uxqpoGfGjewwA92xbOBv0dWMbZr
jSfPZEy6HU8aZEHStc1cSb0n0R4qMsoTcRno6MCR/ZM7yLytlX94/9X7QQbVAHo6CjiC1TRjVezs
W97bcDpCie53PslZ0kWlWJEe1ohlOLdBOJwnEo355A7DPY2WvAID/Oj4zM0DAFFqCumL1YnX0Sxh
Bt44oFYn0ufaVnO5BNq7c1E8ZzBtTF7oEn9rQLR9azBPCXvLewHGuYAG6HAINxbvJVxHirJSocZy
1Z0MbKtIMGjM5tnun2j0l6WDfUSRWhvx9V60eNa7JCGHcELuSmi5YFAL9hY4vNtZjDh7vyE07+se
1n7IILqf1ODsnAZldDhwUdSi8nNbOFlrYkTag6t+NdzfNSB+nHSNOd37TzZ7setJnjiHvxKLhY+R
ICiakzvFeyhnOAxWFUkhYgTfPZAsC72pfiDhdGFonirw7bEAINSqUvoAr3aEH/Sem1l101yA8A5Z
F4FwXi/DD81oBvKvRLVP3KPF3DVbxqg72cZby7mH11nUteIC7Tpc++couvSDU58cinEEZApXbJ6Y
GCztV8UsleKx1y+QRXyzyHTHLP5cJwMroIqRBzKCNT23sXMaZe+e3n/iPlQR62CPL9ZNQpbqilsA
/+wqxm0Y1Qs8ioKzcV2k1ffCvfejqFzYkoC03lyVGemp7ZMcPBB+Upb0ltQky3jxBjbvLCq/g/c6
XjDcI0dFeV9UfrxSjMe+1ZjxrcJ7ayrxWgGahoebmRYEcCWLfwOaHVxKLVgAhHyFQKJs7Hi5RZWD
7g7iFa+ogNg8oP6nV1QRuUfNnacM+ysizMVMc5W3vLXrcx2pFWNP/IYb3voRK5c69O4cpOSBvgiy
fN1wmAgO1biXh5jOSQ4PTXm1WJWUEBLEaaI7JyNO0xw3SWKOvFJTiqCP9kho1pmwiPMAr7smNWL1
CsfTpBBg4u/mASRyy5oJLkCPYa6Bn/YO08S21JIiijiYg8yXprpaaO5Go9fvKzyWhD2TR6Jt+7S6
GJKEkyWLkPEJr0A8X0fvZhs73Lz/otcuMEXacBiNO9GNbrrgMNftee0ovZ1RJN90iwQxVyZRpny/
ymN3sPe25uZkW4hZmsYwBRAf7gdeQdZCFn3UEmTudTTOwXJDDGLtmO3hXQkvrKXqbxY3qXJC8GT6
bRSiZhnvKLKB9jVYPViyp73NRZRJAA3o06koOWvadA6d/gdS+NQETjnICwc+mC9wW4gu6IrS2a4g
mBnUjndS/Fni63ZnINtPehy80/KvA1jeM5I1JpXbdn9tAP7cQ+8xXn2PPlexHr6GWF9SC4OeNFK6
zmXriZOK8colsXXBU8IefIczIAcpFlrBA1MI4ibAF8bk3LHo1W6QYJYzY0ooR9gBw+YrPN1pJipN
L304YF7rdeslRMhXGoUoLNdYBSdeY5d3AxQm0XRcInGqhdfs4y768X4PeAB0IsE9RtI8qMYTGfYd
2hYQiL5AHGyySoqqWGYXxrudOakKdobKfdbALY/Ldhj7Jkm7fmohu6iSfUNNsBObGZI1R/5N3w1v
pg+jmzju2gPeU6fguAsgv08zuuxouY+NyqhHl+c5MQGYz4M4zCNXXxJsyY2J71uJin5pufcSU/bQ
K+i9R997AZELkm97tA5dnVdwr8u0O9vPVEQ3AMTMVQVRg4p7uR2VFTxWXnVTcQM+mnLEU52sxySu
WcGU7ZZrJNmNsx2CbqGp5C820e4LWeUFbQ8YHM56Gnqf75gdrmWn/W8+G+lXm03XCDvydX5v+VuP
5VaIqBqEa5+bvhUFZCNhMdIWZP2kTt2Yd3fYCzBVc8JMuWTZYToFAr3Sjyyc7aLjzniImhBYkgLk
zxz54FfOpbU6chd6sHY2QM3KyOH8hG2Dn5ZeBSX0OcMOA6+DwZTs1oT1pXPiOl+hyDkPq2VnGm38
TvL+O1X1ufcxFa5qgJ+kF+NpmrsX1xJQtYVL354rY5rDuIxfoAX/5jXa+9JAvuYkEysDifEnBZ/u
jlScoCziBDwY282MahHQJ+GyixTYag+FoHMZzRSW3hTytAF+Fw/CzaukqVOHRv2l6eIjqq75EMGT
E884GdAHNF9JYMYjwvLoPW3Hqy3b6Ma19VDoxZDC6fVYgpSDbYk/8ybgr40l7hY5jnuaGOsYjVac
YfJUbKyRU7LMC1aHJNwxp/Hu+tA6gEEB0FfWIrPICNRaiAfoIPunMLBAu3ipqyj+2nnjk9sIjv5Q
AdXC+9JDuHIyk1QXzFAwvWSmVM0Yl4mU9hk444yBaWTf+CQGuiVlqs1ibiFuI0Ugqpz2NC6F6Olx
HJwA0YV1krK6nm5HFiVHy+MO7oS7m6Qvnz3+tYlb70HpqS0tloR3dpMIDJqmYhohTXB8KD4ge4lv
QOkZswXv5V8SvpNhpbBUzusMPIECtKFt/RQS53aMdJV5/dyWEMG0uCIcoS/hagFcFP45JuNj0xgs
KehBNAxamckd1a35MjRHCGEBSPgWTaMA5qGhmo92PbenUJly6pQ4V2CU32rpW1fl3+EZdL8ArOF5
H6GeIIl1m3gGsjl+H3n0yGli70IXdBo90YJPQ45cgxgkl3p4RXN4cMYGU0lDwrICefSYLODheGt9
8tQy7OWEjsteTXuFHDVIYfQVXWqnWh6ieL4IyL0Km/E+R+fSnmwZkEw2rC+BkMD4PB7jG9/gDtlu
3O4X+OZcBvo2g6XFxsESqT/ZbWY7K1SU8HDGVgctiF7Zch2tzstaH+wTaBQMOgH0qUE99DeAGZaX
8E+xRvwlBuQCKWdYxGQ6zo6lYTarPL1Tiw3VYRJ+B6+K3fQsweMg7yFCc07/PkSqIfsRC1Qb11jf
HSBp3J6eqjqkZ+ZLK2PDnOyJQ986ZyEonSjoQbF4HfSqsqa29I036j/DAGiw8K0eD1Y/7GbYp96+
H2IrPvpNH6Mf69yrWF6lsdybmrYJuDT1t8V11jKCgge1o7Mf68A/eniuMs6nG8uhKh3wGt91IF8e
GszjrUGqfaCsHwQmOrdk6N4cn1r5YDXyyJiU+4m6U5ZI6IwTAwaXLaUgsMXQZ8FDPwUnONwNIh7O
cVP5F8upkWmwJOvNGCDVlGFedIH+cwKJw2RJoEoKve85Wml7N9hu3srvsVODsQfYYcBmV1W3QPjZ
ztahtcP2C8qUtn1Mnehr7aANtwB9bfiGyAHDkH1l4mof+R2HNVN3ayyJz+N20wVstfFeOxWci3Ex
57kOj0Fk3TpjXF2xn7WpN7fZmATDN4ii0raBsd4yGLy8sZS3k1yCUy3Di/FQSoGo+iVenLFYRkcf
Oz16ZetWW9gFskjKaAW00WD8cLuw1gUAbkN09LaupilpokRmT5DEduPAYBK81n9OJ1m1600tCM3W
hWngULgM0Q/XiOTqJyvLOrYuZ7jkLmeP0dQJDduH3hjeM2Bbe1e/jT7skxw1lG3VDVnrIrES3S/2
kqgOv0K+ZhKVEQyJ/myYY+cen50cQhxkBlShvH0/bMMX4gzj2VcsOUEoeFbLpK5gBrKrPlgxIyW6
tIcJMq7nYD2Y3hXFLFDKiKByj47lOUe1/aR436W2jJZiNcNuantxy+uQ/+NQi/bUjvV4FVoiBpC3
UyGd0CpXPYxFr2/5EkJyq/h08Jbwa6Oi7ksyP6/wt67TMGBlFQJCmPqKF4vvkWPVyW4vEpwQZsBJ
2oSEvnn+1WtE9SSFNrlLxYR8JhDmmBI6p3pNighZTYd2jKEcXpwevQntSyXsoVyU89BtGMxq+3/W
rO8gS4wRIDXW9SWhE55V7A6iXbyzEO1YTP6qn1GIvyIsNx5zudLwZTCKQ/Jjd7v3X86B1WIxJcHN
qEV8Yqx6rCDghVepw7JJuBM+sgQZte+/JnCkU+EgnyBvbzGx5H5q+ChLZvV4DdyOqmMzVPetO6tr
Ah3D1VwXCGJPTR9FJ1MP3yMoSXfKEt+GvvmhaoI+pevqk06iKdsK/1y4cbYsbL4wIAsgMtuoD30G
f3LACihkbO+a+EKkLUe/iv4tyTtYo99vWswc4uPg0XGtrzA7h8Qvptlk9/2ORAPygTtsAe8lVDzW
b3CKpftoaFVeGZj0wAI4eRCAruaVy2eBbKdb3Nhr5LjyecDc6YKYxh56T/wmhjtJ1Hp5tQT2i2/E
Qy/C5mVoq73VtfGxJXZ8VF0yFLOBExqcefXN5sGWgvD4TavOvpn7Ck1yOwCxSFxEDljOFRM0GEfr
cczbqTFfPKgg07WZg+MIi3ag1qvZDV1/xCnlmberfpQ0xPIvE9hdkV5d+3pV+zachowAmj41nkFw
2mB3X0ZlUlg33I8t4G6A3/U+iZboTQRNW3QsMGUztY8+sn0veqVNqWhsZe0QRLfa0/FtwGh7DDn+
vGW0lWoElVx9uO7rWEdQU1XkgDhWgLPiR9sigCps3RJy4+CO6AY8W7tFg1Z33vH9oEai94huP8ws
JneroCe6/T8Y6h9xh7/UmCbu1wUAQACXYMRkL2s2A1VMW6MFRvEC1VPQs+sMuPB9iAWYBWYOsu3O
7kSw2lvALXpryNcWuF3HVZMlUa0fqnrSDxJspr6bDhRzp2dXTl4mZeVlDjyM836KhkdhhXkSSPXC
WzKdBfxN4fBS6FkG39sOCYRT8x1oMoydqj58sNbalLSCf181amwk4wlca2cPFtndwsl3WKlZV+0H
wz3ErboZFrDTOHrfCTSC0B/vsORvVqx4Xu9GOtfQPeAvNtr2UkOAUdrbIfZmNDXwJT1A9A0GKzxD
v9DKQVEQv2KoUF+Xtm93Sqy8UA2F1dQUyeNsrUsZC7e5s3vnfp6a9WUYB9TfUqznymYoakK738lg
RFVGZHhVNfTjaA3rPRLnn5xV+juNsWCVD16DHWQK/FMSwNKvtSpkJq9JkhMaw4lyq7FrPT5YLrnA
4w3mrtth6ThFKdj7T/DuNl9ivHgAOFZ6u1A0FEy45rVp27eAU5R9UIwnHqjGUBzLS9/Qs2Ov5ChM
jIPNftiOZDskI7WzZKU/jeIyBmsBgA9icFU7u4gEMKHQdVvwxrwNgKN25P+QdF7LcSJRGH4iqsjh
FiZHaRStG0qSLWKTmwaefr/RVu3OamyvPAK6+5w/nVpXj7GW0ZWUzd7MO3lBGiIvrqfJC8DEsnKU
XZ6nIKd5TYbpmQSymzaikJqV/YC9Tz73hbsyhba8tYr+sO6IFhis7MSpnp/yQacHqSRP9HTJ+lE/
ipQTmXrsQ2EoPzmaJ9aZr//hChhPgUDGF6gzGScZ9h6VXtPGS68yyUgQ1cW5DcROwqSzmXTHDoD5
p7gD8qnvE4tuvkzTX5DOL0+b3K2hLQluZFPUFxjU+gJmz7UKaLcAxlRFMQadReKd1xabnGCYre5o
w6pgBzgQ7j+/N5kdjkNA7Nl8GZOpvuRdOZ4T67NXrfiOZ3sJB53sIt14ZHqH84QOqCSt1t1je91a
8ZhsrTtzTdYAckQJ26JE5V37JPCug0nIgk97fH+gO5b/++CIZUOIAm2SU146V8EnEs2iG3n/2Cau
3IhYL1gPH4Os8ZIlxSZtDedI3kOUcmHXzh3ERCHy3JTKe8jR+0Rk86ShBwp8RPYwhgBsw5rIs2Wd
VaW7LpkEv29mE5w18UEkW463un74fVer8ruv+n511zStsfL7byl/NHS1ifmL6u4FKuoh1HrNOAea
N73xrYgqCX19IQWnjftNmoE+2R2wQWFKQhSSxNhydZ2nqTKrI1krxJZIeVcW2XrE+LhlH7sqP/Vx
xaNjTPfhK6Ezd+LbHTWN0Yu2cyZX5D01YWWCpZd0n60tImwaNc+FJ8+mGMczqU31IZN4uUfpU4wu
Q1T3xJ0oGN1QFAjjSW5J9ver1wSVC1TCJRxm/1PTpuJZU9XwFnv244Di+Oj+LpT7CylMHAWJcg/U
MFEx1fU/0x+S0Opq8WL6U7lJ7fQ7gJHcVeZS7yblfwujTUOVSgJ1WtJcfIwiB6+3enIrsguxYsal
QlAb5nblhHFRsPtPNqqYtteB+tLkLLVyerPIPefEXXfJRyzVfOnR4zC8ZbKPOn+hnyt1QRDurWNz
BY8g0yhx/eQggqwk60FtSo/QoD6jNx7fPAMaEDJpOP5+RQxCfpRibbCb8wCh+J3I3nhYKk27JzQU
53ZOL5rlUeFOnUaF6BorGvz2TNxbdwLe2IjKsF6xujz7eqbf3Clzz5DQZKYkmVi794gBYVLBmjp3
3zBS99mCdoFaxQ/uzM6zV0qKfNIQaiRoT9zAV0Jz9NcxpjbMiPsLaudv1RU2FXZqXZYyOMxFECNC
8etXa4KQIQte3g/YPtLaIj7Wox7J2P9LSac9O6iQNonfVweiiNi9vArEwrTExqRX5InwEHpM8lqY
vvZs5BEuDEolRbEvBKJZ1+IRU07/pi/vQ0CDjPnwbE1D/NjqyfCQdYKBI4X2GCTJlynS9OCmc3yt
pP0qbEW1n4OHhc2MVKDPg7NeGQllQqoxO9ojDxh9+3OQw+wm/DhpMKr9vEh+SRH5ZMpXTHD6KQWe
ec6KYp1MI7EM7MDvnVcFlzjO9OeydFHfyXY6/r41MoFHrkORj+PoMTUz/exo0iTgJZ23bJ9ET4DL
/r6UdrxzM8tdc2PyMJl7YYd9kqU4kKp85y/2TMHafZQgZlsbz8lLEoP8SKvmGG/brVM7PZ3KHXMO
eqYj+COteFKPD0r01QkCjgKZLOidkauaSdLBrs+d+abMdIdqxl4Piyj+LOMIBzcbq3i0i0ORjWqb
5mUWla3tPyQYBPfjBCCVYyQ68zm2PU0pYvRa3JQXNBFzVoNdOQBCQeysk7FpjwM1SlwTpVjm9akn
6Z9pQAAvELDzQw8mGprG/FwkhflEdbN2KEUXZXenspubLXE8BLvYWn5rS384YcQ5WGrZu4TlXEQm
mbPmmO+i94ZToWbAIvXx+yZo1dsyjTsyYIzj7wsR6IjHWr09QE2daz8r/9ip/RoXv2FUx0ar5aMx
AYJO87rJff8lFimyfIT1PG7YhbBumuMuD5YBUf4Mg6tpwaGc+2x3nwJVMzT1NVGWFZkELISKGuGs
XO29wkGT1Vb2N0mX6zz1H47FoKM6d35qQIkTnZIdBUsSv1r+jz9rPDbaJDMCkNBOGcyi3DJo0b0h
dzKgjszp4E5ImQbZLvvW9uKwnTrniV7IXfXjrDZB/RL4dXnTF717WjrHp/xa2k3R++0T+SM6Upja
g3arNpVS48m6F9dEUPbX5P6S8etJ4mfb+C5F6N022aqJEC6minVnvwZUdb1b4eb9dU5GjAMtf76u
rSCUuR+H89Aku2GIncM0d8sxtaoAICXQw4ELTyGDZMHrBkjJuj+kC0C06XHw5H79RhIxI9stHhSZ
ZcZpGGyieDBo7qqmRR8xhAP1BGVwd4gZ+XntRVlerPZjzBdxcqX30dpu+uTcC4bO9SlZpVkcHFUE
K9GAIbZ+4h5+X5yhKFdDy7SM3/9jjHkYSclSk7lCwOPtClEnpz4RwYqD57015nY7TCUtXhk4B5nc
q+3iDUyxvHglgh9aRSfM5rS+SDKezhpz6D0Q7DIgw5D0sXNsDdqjqestT0Pu7gVcWx4JYrjp/5uI
MqN5zHA8QgstX1pV0AeRo3StLCc7kYJlrlqI+pAmfQKas/UbcroaWCWwNp78B2o/H3LVjGlUNPPW
qaq9lN0K1VZ+NjQvP6ba/GD1xKdLqbs7Tfjyj9TPMdMRqHCsZMWU03KnV5RHORKeB1j/5dQK/WyR
zrUVMZLhPjbkQ+qL3S8DPU5ZfjA8EPPWe7LEqG+Z8AY7TV980hKDbcxEIGrXNTvgYOhhMVMGdZm9
CgrzWRCm9Ilt6hiTUpeGjVxRnbV/hEREVbEqOx6Mw2CSXb6jqB2iRXjLwfXmYK0rUul7n1Avb+yo
c7Xp5AJAbmo6jwMJVT3cQltEE2nuW1ktS9SDpV+Hgj5PK4A2emk8oALNNpo+xLuxcF68XyI5aIGT
59Y/cI3+DXWysybDviZ6s5OO827n+ETNGgkrK4FtUyerII6rkUO8ri9uPJ71vJahmL2n36ODFCK4
tcRZGfRSB6sygfvaGeI2roJdPsXpSgDBXmbbeDaSQe5/38Wd+Zaz1Z8Y3AUS1ybF+/9fze6zMXXm
Q+CjVZyHAR9X4sU3X7XbMQ2Ymmk16V9Z2Pxtw0TSGhMMYWyqB/ZsGY3kiWlWX23lnaNKq5MySKUa
7vdKZvG4x4l6kvDmr3iS0lNQML9C86AeW2HB5nvIC+0Bpi/IWRNF0a97qzDWCgQfKKr56uSsDk5s
1w+tcfiFNy3PqU/pYMN4185rHFivBc6bXW+iAWq5rkt18lTgXsap1q8V9fG1KTz3SKzOwctZiXKo
9CPZV07UFXr5Wjqtfo8bjf+YKkMpmc1Uw0u/RR2hb0nQajeBuyzXypYVScTGrVK2+VC2XfySNzdq
ImfdNOTP51aeXSjph22vJoKv7m/rBGHTgDNwa5D+98T29DNViPTIZFpW0rdJe5T5+Cfmbs1xuXy1
i7tEVF7VxepbO7LjXkSLaWh7WSS0lNKpHmJOB/KxzPTSJ8P1HtB6IbkLBs0dHjxvnrbmkDWrojaT
dTeZ8UrhLTv9vjhmZZ8yPemYjdZ+FpOMd1Nj0bjSMW3JBMrfmGCGODgDCPx9207FLqiAhbTxacgK
8c24nDcV6CoqEm+O/Hs5nrXL8KGaikKrK/Zj7osHL57+QL7HB9HW1dlHpuAu/fw4FPb8aAPENi6F
exAwDrJEilGWntiWSJZWbJLkQXpLcQruL5kQ+jrutAGtxxJjgj67OTSvSuQeQxDvfl+ajsq3y1mw
g9c+BMAzpV5kUZ2O6hKX3hpPptr6MyZFksfa9dAa5m0uFysinkoB4QVjuFRYo/WkfmmXQF4ZJvLt
VmI65+g9VuRB4BiTzbNdeKdYH9rr7zvZVIgptNyOlO3PB/LnQm8wJZQ41nos3gPz0ZbZPfy+lMnw
3iWKPD2VIXgz52WbeCl6Vqfv0eAIOUZymDCCuWZ2s4XMbwRVHZXVHD0lXoaK6QL0U+SgZTBvWlnF
G1w96UHptAi1rquObids+2Z+qoLFf1ogR0ObnnuPjMF/gtmzdtkwSZ6rZseceutkLOb4ZBEaGtmM
kFmG0dgxEkyDXS7ZuQqjhhIeylet1HFUq1Z+wTLt62EI52oqYROpwYq5Ss+/X/2+1PGSnOlUXkbH
DjaVM250lYZ8v4TjVr/5WnIfY0DuypCnyT9ZFE9YoN2bb2A/jOM7e5c347FCOJJnrmCV8+7310kR
01d1MfpRhr7pltJj7gha8sLRqc6JmUPha5V+m2YPIkA6zXPpZSqKc1tuq8okx9Tz1C3mqmTCNE5J
qtRtZPm5S3Gu2krbw4RxwozwWGPzz/PESs+1aUVR55/A5xDpYap9LNwl3i33+MxlgPyW6pImg9qO
VjuQzUh+aJ0h7ev7ZUTz7p8Ut/Bsum526IeFMLZl1k4VustN45YEVccNFksBabGBFPsbt/MYarGf
7kqjbI9A+nAqg1YDzeXTRnqDCtGXyJN9f+kTU2dkE/LJuLM3YqyzvVv7A9cAbMvoBPF2i1V37Az2
FILMkRCAt/NSGvEzOoTmail2OptZ42eVTu8d3sjD75MFP78XKR94JoLuXLmkzKGJ5UvatQ5bpxdU
m5xY2Qjh6DuWzGk3i4K0a08zt1XNPf79LoDlcus8tcfazkBADMCkyKona/f7fglgxJUN0650jX3P
bubXYrCfiQ93Dsk4Q2mRpXp2TODVfkQM3VIdiIqJdY3PCJ6eEFwMIJFnEN3nH5QT7FrI/0Im6xFt
Tdg44y3gREQMHGnDFhICCIGU2Cq9FZO4Jhgu/ARmdmDdBnEoUKq1s7HVl2KNP/VS4GaoZ289dm/9
BJBwgpZ/mHTtS6CuyAWp4tXonIz+nazdaJ6xlE7DHgnHGFhEDBDuh1YlzEiFb+p5LbzxHW3OoRvW
Y5lejREx1vxhA/BWjbMvbS3yx6Pvr5X7nvU0+4i4MXOui+LQSAZJLHKnDKLF3eEfP+Iqs+2LHxNS
uk+H99r4sAbzAQqQDSclQ69lUSbHoP5jVwUGJzATYhDitF156iAygiLyAmTiKz4v3a5olo1hsNuU
PW06+ixA4S5+dVDTwkTOXInUWLfJE9MyqdEW2o92rkOkVXTeDFkB/x8X76lvv3qCgDFoAAv4YRXI
bT9+O9188PaZIbY+qQK1SDb5goZv0kPiMVeaGTz4f5XjR8UCSvayZC+68Qf3wq4vD4TRMRk50oW2
RSYXZeqRnt2Ty8G3v6tPMdvI+89SVKtCiUjMB3/4KKzhFLhD1HP7OabXXd5/692JpGHLvc2mXHn2
sMokEbPN02KSqqDRqyJStaCrB6c5J5qIiMLfDkqjYhXRvWqYXHlgLmQYFHk0oRFb9DlKB5jtEghY
onrTm3o9t95uMdoNB0eUsf0PRUFYBkHiRnifMFqmVTTEb7FhwgSh3uxp4o9pzr7Hj27V+MrTbF8G
yxbVY9QJAVEHrBkX+Tp3gGab58yoQD4qEhzyeA+T6xv9eQFnDhdX5GFe5xHxPtfURWs3lXsUTFrg
fsBUnywcE9Zokj06QtWM/rpdCK7xmZ6tAc/lbuTSp4Ra5pyqzPqXxBikMeYZ06ZilWrWzpUUhM7o
v5hTvZ+b4kFo5trPM3x+rDDCWYviX8FiQQp1AXnbmJlJW6aFnWOqyNrL+WvOkC4GyXWpkrPR9p9K
z7dFlrzMOkxLck6WYVviUOnY8Z2Cka25EbX0lcwU2xcSxXmWbBKuaD3nf1zOtGn5h0rsWffTYymt
WyenFfqeT2I7YS6n5zJIzAt3Y72YX4SEQKPwA5FqMSp5Qauzyib7wR8I1M36Yu1MG5c1KwvtwvlQ
b3oO9kqr902nresZkSqyAGWR8lEVG6QszC1wykd/jA+phzuL7GU6cCBdTEJzemhqYxXE2Tr3adCG
Pprj+mlym31GLoxAr5PHBemzNeEITOJNoxZtm5sWiEnzQz/l0TjiSAzq4IC6UEzsWIjED7gjtjoE
BIgn4Ttw6dArR6JJl5AK/CerifnIA+ujajTux3TOsuREiumhT4MdQZ6rwlkebdTknkuyjmSLrIJk
C5O5a0S6rzlgbLWD1TvgM9kYXYUAa36FNMYcODg7t/FXuXbgH839bMrnMVDbqjUfjBXVQZjFIpqS
OOqTLtSclCTtGNmV80CCKBK6kksm2amdMxrDLkTo+ARekWjlusuo7Y0JvGnoN4njHUpLPDcLko8U
2ShLC71wWGq4RNucyDC+K/XYW5aQH7ogJu8pNkyNyQo8XKUNBQPASXB5tOjlU1wa72OSbDOoLJ30
aX0Zj9bs/S11beVPfybns+6qL7WUewLZQ88kIxbtwA8ppZtRqJXUtCNL8ArFyeTUf4BFqNKMbdA2
2PbeZnLXCYocN7Krvwvro2CYqjna0EHNNct8Uo/74IgCdWObyQfoRpRYLjuTM4xRkfabMSeBZ5Ax
ZBd4XctOzGObkaYQAH2Pwcozu3VTdV8BIO1uXLqTQirhySoqaxOUF/KlR4PTzlrom0wsS6uzVaPO
0fy1F3e7yiGgpTdXlim+FDsQ2u9tz3CX0cJfa2ubFBSHvbgw2vc5pnOjU7Cb/KR53S6Aptaa5SGp
25ORVy9dNT4IpHYs/1NmOA9WSgyTWW+0yVgt1QSm5V0Iif1X2t62yJ+Skdo5ToFryJ+Ji8iJg2Mx
zjvCXl+Lotu6HoLo6YoK0W/9H6Uz73GCPu397eQ6W2MUXYTPNZQ1rFIxMUbXMR5sFlFrNPulrn46
PjFy/7BykqdEqB9CfdfsQnh3Zf6FW7leYdQBVqzMg5UEt8VAuJpmAr52FZOBydEdLna874AATZuc
W8tC5DfARmt/pFeyK0IPSIdCmFlvfjce5n+JECAwX+1jHpevbpZRTrF/GdnWsIZD3AgqUQAAUQSh
SJFIu+zTGtotr963TfZtp9ZpafsoTS+CaGA/VSivy2fybVaOLPZV0W5zXTvVZgwt3QGqFvGGPHgz
tAr3wOb76AUlRhkk8yYJU8n4j17wMBv6ptH811HvPtEKFjW8RbzRY+2nMPpT03QkYyQbZ3YfB5Wv
HAb3kk+8YVDiek6bS+9roBi+fgiIVq7mv445MI/yZ75nYo/lNhPBucgI/SU3Snnt1U2DpyavNzV6
ycEB549J0fRvRsOAItS9YTkKlAsdpkHmarfeiz5j4q4vwgX0ENhyl5zlm59MDCQqRpc7ezcmoiDt
m9YyYNEEUowQAvOTWow/iiQUvD32tc2slN9PqSTidS6qfclsy8hvzGlnwvFsjf6YyMZdjxkFrYBp
WxnJJQWh7LWFjysiN5hXcaO2dQG9kXuhXWTIcJDeNl8DekiQtLWD1wCLleksm8YZTEYhEHiv9L3j
xPemroiwiZ+T3IvM8sule5dFvGqa4NCYL5mlwhjTaZdU61Z4byn1J/Ejp44TpZGvlUlpk+j7Tss2
SZtuiCLe9H2Hj6GElh6vbpXcJhQ00qt3heY9IhhGJJ2h5O03TquiDlzY1JNQK6qPwQmQP2v5T2fH
HLTBTjGXJCzOusOEgwJEK60Pw3gr/ezWe/KYFGh/Eg48vPVIrFL8kOOQnXWZPNk2uhbOc9kPzJIt
/X9lThligJIxIbsAxUSzYef6z+Q1L8niZGvZNfO+R66yWjr1qUbu8gL/Bb/moSuTuCxumV8dZmkC
ZlVRklIhxUNTboeEucqasyI4CgmTY1GEplDSeC9CyMX07Hn1USztRcTt3wIbQORO9bXQsseGfGic
3NZrghpBMloibE3kVjOwb8WYiqIfkoigioOt+AJlz9/arp8Equ1Qweglk7b306lZW21DO0LQWsp0
g3kmg0tl0N62198d3T9u5188qf+gvWIUa2oQXjCV7F7E3ejm0RgQMdT6uwySl7ir3vXJfyrrsDJG
hFs8L5PGBjVgx19NMzKt2rnmJaHPS82E7d6rTj6yxahuWtLMHHD6oQ6TrviLljyJXnvgr7vm66/h
Fl40ZYeASmiVGTh15h7mUczgv53FKE9HtKi8aTxTM41YtUTIDRHpORB6Pdad0ttWGI1g+Q3gzFlb
I5G2Q8NQeJVEt3bRm5q1pfBs1Xyfjl/tui9PoHHX0mJlMg9+pQsayjJx1ySE7hN3+GlQN4CRUADZ
U5IfoOImU20aI3bQJI8Uuqp7d8sXb9RQSc2ougXnEeHQQ+Qp0jC1UcK4+m9BUmgIBjvSjLvT3Bj5
KrOsPhqovpBwFGw9MTycDp+VE8yPhzMP161uboNKUM7PgRulUB2rIp5WVlm83qlki1A6Es+WPxMo
+BZx/HvJX9bcP4OZLA/OPYzIUfm/LE3uVoxRbrMThLoWkub8UQG/ENi2J4fOjubF+dTnbk9C3vWX
iMsQ2TWLYyBGhsPPPnrLrlZImekglPE6d/NZEMyPBospUbObp6tJrboxY0lWjhUt2vBVo82P7b/u
dPSH7KWIk+vv/wFjTFC8drQTcahd8SkTdWvn+VTnNp0hUF2W+Oxd2l3qYKDZyTr/XYu7TQ9QH4Im
XFvd+Wlk8YdtbifLaY9wgxIrdo44Xjww2XHbWep9MpMZzNZ49jD78NuzD2Flv8iJIUyDSVB+atiU
bpq7q+spiimSIhvQLtIL47syk+c7Xhe6hmFvCCi8TwL52yqHuCEE4PsSxVTmWEffmB/N6lmfhiXU
s3bd1/63HtPrlsGDqelvpTdhNsZ2EWkAbOMgDp7EuoNbXoQGtKiLxkDp5C9ljXedR6zuo7y1Y0Mi
QeCUER4/ONZzLrFCZh0LuwEvacF5h1zs7TqmNJjftEp5UUkSOExrenbi+l6JlKvYiIFKUP4Jvfo3
znFPEz791O5XYxqkljuOXHXW8NezNySwYcIzdkyZeCkz+F1InY8CsTNKAUS9uqUhIks5BTzray49
cNnhktdoEgJNJIfy6rmQmrLMWWl5sy6SQ1YjAEEgEoSlTex+gjhLH4tLbVWPkE9tmFn2R5LzDDS9
G40TxKKj2U6EZn4sKJRjNgABjh9pilrPUvIzr//pJYPKOIExuOIKDlu8d9AnuOvnQy2c9kjG5LNv
aSrSjH6KtKRezWRjh2QJePAHK8USG9kHisYqN6AuNOIOx3plWWFutm9NQPFmxQPm/bjexuX8KRzn
Bd4c99D4TR0yRctXBxdM19N2Eb76L13/p6cjbLm+WJtYc0Sot/5OlenMB8N609q06m396Vfu64B3
meyOcfc7tAHZJ+M8FusqbdRa4tnr+nX5mDnY71qbLYb5kWyMz3We/hkz+RrYj2PPiemK96JI0IeM
IxZgJ6ecqgQJHz2CpIESO9MfPM0BE+nbrVjyt3YwDloGzg6ujGccer7z9NPQmh44onVt7v+OVhGZ
k7gPp9dOMoUR1qtPx6V/JxO9Xwc5e/JcIPdwAWZIFXmQsXP3T10NAN0ip6Np7OIR13KaqovyvVU7
MLF8QuCKCEBzpo8Jb6UK5HlI/UOst3vHR1Xg2Q/OkKwZLbPLtOotYKYJkn21NyYcHwQS5OrTHPDC
jPXds31OSXwMOwJZo8EaVgsh+XdkIWwFZlunlR+ZyM6VCRnSjR/skmotJMFZMWNfXBuRUkALO8Z/
0oCJLghSkmjwmA4QMC2qSf2d29oPRTWzwDX7vWPvG+Zv5Wt/HDnv1fjYCIa7NLg7cvcpFdpXgaZM
c15GEwDCMr5jTALKHTdeDB0fo76eGDJF9gLMbIe/gRrCml4yQ3/O/eVkxssNP9UpxZgYTjrPCEnD
9z122PWBtWp0FMVaTqNaNfZOeYwq0VjuPYf6RNutyBlReIjk3OicxqDqbmbfcLV8FSXTjHwUttjx
mX7YlfuqtM0VKX9z1GbfbgYznyxSrZppeHXr/qoHNYIit3436uVtZJSLcG+CKhHfhWbxrHhiYh3M
t7ay8OhnyV/bqLDvpgY2MuVuCQTCsmRoT0YJgUxADJBp/07bg6rMshwKjmSlx+V+qDOJgiqGVuou
ujBesl6+3/9LhfuqtRJMCfTMcZ/coN5Iabxi11rHTvo1WeNHVeXI6qxi42loSJTSVmZehWOtToxB
+dE49ztRs+XFcjVVtBi/P0MisGrWw2OCmLLsQ9OezmrkjIrv15km6SnptL09jFdf6efByvczEV5+
Kr46CgaGbT3EJtrXYVh3KZVKYTCZWNT+Et7D2KyWsxOQrM7Usybqb4s7i7feieMFDAtDOYfWk50N
V8sqCLK5P9O+M5Y0XPIw6BX8QG1HjkmDY+k7v33MBi2OLKH/g4A4BF2105De+EnOQMn2m3oDGGn5
uS/ynsKr1N+tjgJpHnFNVxndVfmlxuSsfON7zLNiVQ8t+ilJn4hQoO23Ey0XhZNak0IDYC2Ga8Pz
lrXVlyEpueLykZyYjRwAs4zlVMcBSEZ9rLv3bDFkhAEKnU2ePreEOGq9/X3/jHpl/g2y+LOK8z2J
Qt+eaWF/ohmZzE4LZ2FglSGOUFiSmWx+JEXC8LUmRfxK7cpGXPz1vXXmkAnB7bLj6b233QM3lHk7
7t4ak4rxBDGllZo2o6WvWOJbFN2HZSHQI7nDcnZvhE1lbRZwLlsvuPFpSUOc2B+9PURWg11mNKUD
iBWcnfsj7QUFlbqJQrxgJpoPzTyGiRiqbaVhQrAUA4YYkEXv5lynovsxcJPhqjXfzQnujAyxbecR
Jq01UCe2NUUkRryjXgAIrOS75ZU/k4PpwcAfHDEmbIXJe94gp5oiar3jiHgWju5kutPJzGP8vJbz
aKVgx6OuXPQM3J/SjLNwdIcrE5RuI+6aRqJ90yoSTtqYK98w3EgvmBTErkJYSuOf4pG4nEIHXmsU
NoeBUrZG4sMAyjBouQuVIiqrk+gQTeaVk2ugreaRlmNS8VdnT2INFpAZbrWuK5voaEc464UhqZHd
Lgx8wucS2fTYkZF0PVZ0L9kXexqcYB00gdpY9bFyeiI6zHPSFw9O2n2ayRhHJSq+VfKBi9wOY9sJ
O81BQKDQPSgLv6bQiVuhRPG98isR2mMt2YoqUGYkbaIZSFwVVy9rxtXQ21XULRG4nEvYWXYRfv6g
JMlNDA4D6rKfi9LXmbGg/E2vL/doDdqreRpfpGeTxlsb7dqDYj5adxeEw3ChuhbxQQrd3yZivKRL
42zTlsPEM8geaO1404D3RURDY22gQSp1QH/oQOSHQ8Ycn/is67I+9u3HXNydCSP1QdDwN2lC2099
dkwmmVPZJQrohHlE+tcYEPYpNf6MMe+ISzHX7UBRZ6feo8/Iu0gn6zgqcuPY2BOhDTOup2lEXQ7Y
OZluFgk3+ZdDsIZ+jeM6AdfTg+niBJDZFixHwJ8t3P4zZuZW2CK0pcQSMamK/jsUPx/ulXwYLdL1
MYs0YW+FVfV4K0UWerb4cPv4FR0uFt5k2WY06Nu5VHcowUfl1nSo99KrFaA/kAOdVeOjmYC9a24g
V+Za9vM/BudxZsI966C9XFaCsO9TrktmlzitNvHR8h+0boe2qnYMx7PCEs9GSORtNPTTep4UCnqC
QkKzyX50gU+jrV6s2TlQbdOL2229jpdLHpvalmjtQ1/rCLeK+TUhdSWcisMoKXyqlKZL65vbf5yd
x27lSLel36XnBBhkkBEc9OR4K29zQigdvfd8+v6oH919S3lRCdxBHUhZidQRDxmxY++1voWuFFkb
LrOKGxHE0PBc44Rih+gpWxbAAnU13kZ3n1jJMbA4eBmkMtrjEvGGJ4fYtnXIKBVxOCVVnpvbrsB1
1Of+AaIlKvz0dUCwj3dEvLrMjyV8Ay+IjI09AZopYAcwHkTlIkdOKbIbVpbPoagZNg5eADW6x7z0
L3SFrgKddjmrYH3n9lHDPpV8tP50sszw7NrhLjOZ59vNfYGnzbf1pVqsP/xw0S9dBPpuTrfIXd02
ZDuhqWTW7c5lR7TJzUOpeEppJ/S3ZLI2K7Dad6C2l5HhaRwU0eOLrSdMxCYW7hu2+u86an9THr57
UfwdP8HawaQYRYwtIsZj/ZTw65s/Fb/b2g/SU9ch9svnEnM9rTbTwmOUoVpUHVQbB9PngPwDMsBd
hep0TTDUIjjbfP7fSIgfNNWqFcbLoGUCVpOMSGufX6IJ3I0LW2s2hxOxbrixEGTOy+aUq4BlSTyj
Hf1uFla8CSL76Nbxhw7MmAbce5rWB1HlF9+Yt6ZRPyEo20vqxH5srpUNhTOZX+Oke5V1tYk4PeJl
5WzOcRsd8/hYp9h78xHysYhPGU1EHoPhm4Ld7eMasCRNpW7AdluEkpDGBfKehTiM8BmtODZ4AWZd
9zHLI3flqA2eUHPVVLiTCx4V0dSP1jzgo5qBE2knp2sy3DXNHtDkzF8nE7FPHpM8e5YW4kRjuYCD
jaKd/RdGQc7SS3rMLJgCo+nEaRnfz3l637bWiy+h/DvV3SxKY9VZlzIxuYGtBmNUgQ+C6b078E8K
s32Z3B9W33mrulVPTRkiyEmZt0jPgFJhn32eOR+4oE9PtWu6S59Ht2Uxsq0G07Ul/rNJHyH3hfxq
6UMzdKeq9c80i1AuvHhJSHmA18aJ1IszfCND8NZ2i7Mhq6cyzy9WgIW77HaErHExFry1Uv2HtLtv
sH04+8W0YmrD206abpGho5lpY3vXmCODcopauB5qmaYZlb6jiuAZb0N8vGQ49NXtLK12HcTmS42O
1nPEBotbC2mE6jjyKWLH60ztuzK+yZRCr8BbQot8lYYj0n6ebLd0qMNG/z3WAAvFvT2kbLnkdVO3
ZtNKv+eSXnwcQcEKep62aKIPzs29jNgq2MroY5nt0Z1r/Ie4YJnOx0sFK+NUeeoeq85vUZXXVk8/
wNHg81ZPccN4jnEO6tjOPqgQnbWcCGL2c/UBYes57nuWw+XTJMQCrkKVvABsY6bCArDSrHA0uQdc
PKp8wp39reuC9lhGKHF8KH2A5eZt7G8ho+otBk9/BSPoQOTe1aEE3wmt98UUni2bjtLcckbKUKlW
l5THPwZRtQKCN27AUdAD2emAxGvDOA2KaMRZibe6wANtMZoMvyVNc0sZnKwQlHEzR/pEgAOz065j
a3T3lpM9uzG6wCG+AyqzQRhx95rnhuDsWuKNKz20E4pzWIBD0Wv7t8SU9dZq7WQV11W2C6b5G4rn
pyzPGgb51o9MM0IEicqnLrgwQ0FRod19XwJrGmS4Lfz6BRAMujZce+ccSwjqXePIc7efCf3kHo7b
Vc/WhQmM/vA8rmDK/8CmupW0vYSXHzwsR4VtIg2YPipNk5ZIglW/WGhbu7yzo3lTJS6ahNB6BuhN
2ZIEbzSrPnhg98YooQrPaFT5mYWtqqMU/WvnxvFhDGucAW61QWVzDgZdMw9EpN/2DFkESY5DQjsR
yzo0bxsfd269z75+reTFDZlIiy6l61EZj7pLMdrFlA/lqZmmO12m4crzQPP14T2GvaWD7D/N9c6b
xW+nHHBcOHxq2Vzua6M+q06/Wvlt0HALDQXdp9rk2UDpcip6fU2VXmWEKYA0RGeSVSwRhkNYOAJL
+h/p1UgjAn7y7QwpibNrc68mbNdAxGe1mRC8r0zA44N+ToMEhqZGVtGW5oeFoIlkJiqLYPhddWqj
F4xSYA7P2uquw0BQU89PcbwgXQllJivLvbCq0vaq7X7lEtu6qkX1hvOEut/q7/vMXQNXLLalH7yO
XfrgWdEZMdZ5jqm6wi5ZCSvH7wqVa624Z5CM0mQMrlNpcYiMaaFkVvqj721s0HgAGG27AVpMYABW
Oz2q2VVrr7qpy/B+0BmuwOalwuu1xjTFfV0QeIYYAp9v+w12zTdj2lbIn1d4qdyh5grULIytMvH9
KfTeL7FIN57rXajCL0GcHOY2LNZ1ip8lBSxlGXTK8Rf5J5C57Ng+dcXnPyPS1ykRT7gSqNnd4joH
1u+OmcU6nLJv9DYAMQ03U213lPd4bKKhevG1fUaV5+a4dK1RcBUy8aACgeiVhseQnOHDwYyjmU3F
2V5CGoKrSAbwE6OTcqYzPvJo3SeYClJhIM+LofoEr2FBbkOfnYZ0wO9UvTIQvJ1q4zuaN04lqJK8
1x5neuh5D8isPoZG/SjRE82e/Bm8RxaHaWOi71aZuE9tC2LeuHf75E2gPQXHyH2gLDDCY/OdTL0V
gvHoTLqs3qIT99fwmqxDZhQxlRSyFdjc8WtScWdGlvcUuCUlVbt3GvbX0mL0JGT3s8/1S+XaFDyR
ZVJLuru0Rw+aYM/omua7x5je6OSmkdV914+/GIhcTQAxgHwORM8y4rBLhtPVwbHGhzipc3YaDgFy
UmezooDswA3jZRsfGKgZnMJwiaHZqRC4pE6Srt3iPaf6H72KvXXCDW7s8xCninYbrkNcsckY5T4l
RZqo72YlW31tUnOP2TZeAS5Mt4XoolPNMHvgRHUwg/LRrVKbujwl/c+FTzVE7NZ6ijdWbzWryqQ9
iMBww3t/yPMCpWBdPthpceMHPmNkQDtxr4qVnxL5U0TNRiR5vfa/ewplVlwCRAZMGlIEk5KbeMAp
AmcRtrg3RcKqwl1cUoTleEynOtzNxcXxym9jOWApNKnWZ1Ec6Y8yr9XQcD0mw1lTW0T4sKgmxL24
HfpsHzbfysvuusrlvBmgLcR7z1ja0ZjiGsr4NHkwDQ1wo7IXq7yxGh+4x1gsLE4wPHckVKftt75n
iy0SNiZLUs4WLbkGRam+V0peI9e5qSt+zcBwq73Vmz8wTi+rTJ9QTUIgAbabj9Gm7ekoAjajQBTy
ZEbRiwP2kamyxa+Zcr8Z6LFXvu2uOcMeMnP4xcoPUSO4F8IDNZQxs+C4GMxpcgoMZtoBHS9cNPHM
4WuYefgBEKEB7sSVqcyBRYLweAxqAdNrdDYlpbBf3Y45GT9uoLLVwhzcmY3bXFvYwasOKdWOmOJ9
QeDzZmy7ZJONEMyC6mbIvLc2EuEGTXgTOd5WOEULM1DPmxp4XIpl8NjY66yOkYGI8CnyJAEoubnJ
Ha66b5iocJIKpbUWHq3y0Ud9MDfbgiaal8NeoNgyIHgo+ol0vVD91E8pJ/4zm8sudNJHAwLyXpiL
bWfujPvG8WHXiYhuE1YtWT7ZNLTOUWVi+s6tdJtUDS44kroPneJeiFRRc+qT35N+6LfaliWHwSTc
ypDRtOnHFwZ/hR7uKeC9rR04P+t8zrd5H+APCcWDFcrp0DY8BhhToBp3HXJ4WaKwS2fONzqAKFff
5qJkOjzQXfAp7hjNnUqdGTds7uV68iaYacvZzp9uZc54OWaoc6IeKLdOC17YQoSmsuiplzQwkME7
G0A2YhO0gVplome0Sjb41jKOlFarEQrPSjVt/opUsaO1CiWqDyXCvzZE+zLN2yF8H5GanxIB8Jd6
ex2rkpw+b57P6K/pYiQpJw7P/gjtgtgBOb1HKWlX9J3GbWhOWFum4kz0UyvqcJ+nHbdw4PhbEH0x
XKwwfcYhx4TDToI9ivjuMmoQFUgT/XjbljCUAHpwjmgx9jCgre/czJlXpbDsfYXF+Wg0EF8rhoXP
upp3vbJujDnNfrMy7eDqyI94rCHl5tVw9fPkR1STKUGgr/VsWQUNbWtk1uMF9n++Re5DSlcLYRA4
1TUTRvKQVncyqKe3oNJvnv3ejL8rIKSX/xBNk+oNvz6RIuJJChOtOLvxpa/C7Aj3lZZyUuhtqdro
LGm3IjmIoGH7RfViqew+CHsyIvi31qKsjNvPF3T06TFMoI9hv10hD3efGR2VW/hY9ZXxN026yuFW
KOZTDq/30s/SubPwIQObSt7MeP5mNLN7UXGKnDAV4xrHr335fCH4KUYqW+xyXz5OTbpW0FfQmVXz
azNzThxylT8ZtBvcSncf3h1C7fpHsxSMjt9i+9XzBBgqAdM1+L8GJW59fBP33eAdQetON7UP9ipv
3ijIEOj3rvVs1Mo/fH6b2Fa1B93LetjN8mgKNhnLBtBOpd6qXew01WFyU0F71LmaU1IRm1WO195P
Y0LXuvKSTwN4NukdUQ2hW8Xe8t4mZ9LBdmo5FjCrjleONPWl0OA/FdsBLUOq8EHY+SGGqbNyKrs/
oz12WN3y96YCXQOQpLsRs7wngcm4BjkmuGIck6sgThsYYyCYOWjz6hU+eATbfwt9KChJkpqbMu7L
TRZxRm5CHTyV/vhYzU3+MRF1ve41piSrLuYbExr1ia4pwWdzqM+4JRC8xpJSEWPHh22oOxln1X1a
zk/CdaEWdOzWeBgEG1c9xlsHMueusJDdjEaI1G6EHVJYtCE6O6Xei9UOUVVxG3txv/eMGPKZpkXu
VZl32y38QkYm2FcLlE1eq7w9CLGHgjwS9HIaRWY5VhsixNCZIV/f4hwgMUuNCYT/QP7ojCK7sS0/
vRn+31dB1nhHio7//Lltp/Mxd1kiVTGm5zTD0m2bafM60NNMRBv/9JgOEwSHrECfE5AwW5b1BS5T
d4fZRV4CBjd9KBA/bIeqhc3tzxHwjVDuPbfbT25NsxAszRSH45GjD08jjQF2fkRsC290AKbzLEK2
tZExeRZar0Tx0G1les3pM1rXTdbeYVopjzz1JmKYp8pvizvZlDScFk5wED+NgVL8pAi4ccEvU3rF
vVkDG5XOiNa0KPk7DboIkLRbg1PUNWvp0nojvVZp+8yzB/+ULjapMbqJk4b/X4TA4rsoXfvjOO1U
w5lyACETGPEpZqM5O95HFY4AulsneiI3CWllRMMGz9jG72YExuOrIwrWdHf0dx60JfpFIr+FAL4N
a7PbjWaqrniAo7UtZnxuSQbbFQZERQOILxPX/RUG6RkH4nRQdja86BEqVTnJCeTxPLw4jvEOGhbG
3dRHRyhl9UZzHnieimkhzLWv3iCMbYWoea8TP3tFQOkmEjmjOcq17dTOqophsyTSw2FieYfSs++d
xe5ipQXJuD2nj8brCQ5iGIElYYKRMQTbmD869w2Iw3iC3xj3xnRRPlMc4U8bZkLByaoYrw9pe2zt
Kt59fjzJ+COzx/DOirK7pvCbGys1iDcIXPPRZtHYGHVS3IXDNVBI0kCgVfg+4DlNFKUHJvfBfJlk
me8Hw0IqPr54GJ8e844xSoA3+TBKOinKSMYNDXxMg4N/24xJv/Nzw0N/p0E3DGmz7QIH3VVnZPdW
PZxHFM8cR3Jmgr66SrajMXoO4Mc9TGiVwCpbH9RFxrOIeH9K1MfYNI39KFPNx8Nxxp++VeTdO7Fg
Qv5/DaCmy21GaPa5CRdvZmk9kh6K/rZpDgCe8I52rrsfadIfbQ/lIdoxMfkDvl/0Rh4Q6cMUzM8e
nvO96Y7qTN+AYMSE+rvElpFqIg4dcidm2URXV+Zvfp/Yj86UYDEzcLr6npVdKl3ml3HczWW4dXoA
vO2t9cyxsEkvs2uP+8DovVOupYcLPW8hMQzjneOXeCpcF1YfR2REkZvab1hblmNsjSDrfsC8gfxj
yplQ5RsrqBCQIgUKR/Y14kW3jkmrwWdKjaRmKm6SynpEX5/sP01PZY5aR3r0rBa/b9+q5jYExVVY
Fs00zEyhPdX7nmAMjLZicZUyymxnhRJfcgsUKaEOXlDuHfzMTFXdu4XsuXNFz8Vt6QF4Hj0oww5j
tp7yZLmzc4GrojhcV8yiFzeS2yW3eRGrwzjREZ87yk+Z1kcofDUQ0poGBkpk86DcpZuWoRbqq95h
pp0U22FhLFgcxtauEt7p81tUTMca3uS945TjRWVVf83NIrzQgFwj8vQDs32deme6BmW1XDXfvGDP
SXeVVaB+0EO0sVokMEbO8EZO4YCjmE8Yp2+/T8OuP+OS2AL1CV+KAoJMFsDM6SI7eLFG4zc3Im90
kUkEQTosgZ3mbqK3d+8jeQRvNIkXYrWP1WTu/REFd52q5HGMbgezAPmdKuSZdDGrS+b2+R4SKKeG
BgwciH0InmARH4SfBldm149NwG1lJeN0oacyHFMKHcSKNn2MhTfFgWenHZuVaADzOks72BG+TPYv
Sl5wzV32YnYOMuih3dm1Q1tJ1OMJa7ixY2J96y+mLlp19o5x6e9PxlJXNYeaRpTphMmrJtXBGOfp
qopNJ4wAX8gY7ljcLlG5YKerkffHKano/Gcw8+oBXrFTBt7jYLKFZVZpPfTudFsCo2OLopvdFVDJ
tLczSR3Z9Ca2y6rhnogLwHl1+2HVqrg17PYwh1yufv4emCAFXZ0uwwTbPUZdsK+XhzycdESDrVEH
CTH4LtNHgK/niTnVDQmz4JsnQ57AiT2kJfWQMXC0dHra4WnSDk+5Z4NOij7mxmxeEVSi8+wAsGUK
p0/hohSLxnOB7RjBS9ru+5aWghx3/F729ZNNg4/YZ9tFiZ8rie9OROH186tI8uHR5nDjMnpuZZSf
TZohGyQl2Tfq/1caSpeJSV87STh8ToXgradTy1IbJJANVtqYkxOJr/VjRxwYd3pKUxa9dZtDb6Vx
c1Oldc32MHmwbiA/B6Nsb7pSWzejBOnte4tRjZyCx5BFfe5qJhAOOKqWJu2KLNbowW0mHCt5B0Ko
yTqY4gIjROxnH2RYXDL/Y6DTXXgt9BIV5KT4LOqYKESJO5xjw+EHcMrVywvS3xRKRO9iAOFbsCLE
qcyz3KN+gQKaFh//WU+XRbUNivFI6iDWpQjem4M7ctuRWf+IewNKhB29ZI7hMJywD5Ih3sadZHCa
vDgGfqhvOjspLkXRIjZBiEKXtgKss0hZvOKXn3jO3p57vdF9A0RVECMTZdVTTrce0r9N6QvVAHnw
kFw+X4T0MW9PmkGym/eX0p9olTH0fJ9LZlZ1J+wbUSKPwlXzPnWO+T4ho1srNLxpXcL1jT83xNjZ
Dwj77tJQkS2kh+YNvOBLNMXxh9Th3q2T/aJ4etDwDEjOQRYO9fXx87t5cUeOUfH0+R0MaqDxzXNZ
18OqrpuKo3SeMacsmTaGefXUxTmLscIvFtKTuVety5BwQUwZ3lIzBam4ZjKMdlRQCWq6TKPNKs+9
7K3nmu6ypHN68UJ3vg5xYl6r1NVr1BTthrZSwjA/TZ6c0LzrIi1/EfCz4SCL+fPec43pI+5or9LW
2SG6wY9bjT5z2brmIiwvOZKI84hwH0tVjTzcqs+fX4G7pEiIRuC1/DlxIIX97kK1+41yz5DWb8w7
PxiA+ndsW/7JD7V/zUX7CkDPXEhR/nUcwpbBbuFswaLFt8AM1HEemqdp+U4jBFh5sun35oJaIsXy
J23A4sWxpsUpEboHYniT17QEZQTopLqRbfgM5JLDpwGxfTSketNT8kxZjZ0LWUokTeN+EiZDgxjN
YuZJ3gbzAB/CWmY0/lmHafcQDv13ZxE1R7J20DIm5vnzJVm+MuQiEUI6vbW9FubyzKhCWY1zcHLT
fq5TI9pMs+kcPnn7RlzGmwyB+yGNiWWaxuroQ9xkcujxAGWZc8AnIpYMYvMiWuZLSVkV8P/n2mWb
VumqnUxCrntnfJjAh5gtjsYmA0tlRu19krbJIdZxvDd9geRwLD5yB5HoBLHjXkfO68AwcCVGR76P
U7pJ2gjqiV+IU2XZ/YZMI+d9FDmCtKG7F5NwbnruA0Yaul8abiTKSvS2XjMF19jt1yazwNvPl0xz
/ndjj5Znb/xKlEcsWC66e6h11abV4pY78EKhOt2YVUJ3jwSZ7yaDbjOlT5ck0B8/S9O8VcAfiFwx
ZlhWhmmd0JFkC/2fTn82vauuPv4l1GGJpCzSKSjy48///b+UhXhMuaYg0cFxeFVL+NF/SRNxh7xP
u6SmZvVFe5jKrL/zltugG9uH3kzbB6Pzu70R6WOQWt/gsx9Uk/bHKM+TM+P0+3T5nKIgFAzE+Nj+
/7eFWfQc4MufeXlSlSc/yqHyNo47uWdZJ95tppl9wi12jmPOdL/1ygQjSJBcP78yO4/iO3J4RO2q
PxlzzPEijy8eZ78HCswfNZvqPio6bwPhAoih6J589PXAr3J95yuYYiGUxXVmPCfoKTNWbyNvBn+t
5bltI/u5R4O2tZjmCVaIax6X9iYdY73598v7NdFD2tIWSkiqTQn1w/ySfzzUsx/GDjADaIP64Mju
5HniNw0BA9sHjsZ//2nW16QqfpwiHphHlKwqTXbnPz/MDuswBwhi0HL8JD/g168cnbQ/igoLUwT5
/mEavHAfyvZb2SJAdmyYl1O/rasyeGUqEei7mbHuqayEfYxk+qNMUjQKQeodY4eEHcurnPtyHpOl
0vhLsJX7NcRZ2kppR7lQYCxbme6X4KYhJlaY0UC/9lpxGbg4J07OIVFsdxTFgHdSz+Z0z+dlGzuu
nQ3VtXydiqK7Tszw5phNLhtlvc4gF+AoqI2ddB2x5VTuI3K5m1LTeffdqtqUBBptqzTEBSf75ChB
8gXhGO1VWP02G2YhDiLh9dAa1jrzDTqoDXtP4cqZRgKJZHHVnI259Ii3azwUWfZFWsp/ce16mxbu
Lsro/do0aLZUkTtv8Acarvgsu2qpk0soziWWV84IprMjG9tnbBJfpXB2Vhia18iayt0Qw3mtC/ya
ppcSllD1GPMF1vl/v1tQZv/x7NNCZiKuHWmbpvgaqJkIUEfCxuhhu+LG5oXWU+DRKumi3YhLD2cq
JWoHC+/WAhJ3MNuJ+gRrUpbrBiVgvqHzVD0o0rT2flkxa0wZDfYVZ9KmYuErx6m/a0GbowZBcBmk
82ut4nmVEyOw6XIGLGBz3ROlbXul06afCG2mw4ya1AU4jHm6uO1aou6duo72KAu956YpH8FVdT9S
9JMWzbHkpplj8YYKOsJwWaXfLUR0FmiV3lm6CH5jXKeJNoMOrXPTZ8yql4A8D6fZVsAdvsMCeGu1
gb2i7cKxuvHNh1g44nZEc1HWm1A3sAYL8wx4GZKrFRgnPZfGqbenACoO7cRh0Iy+DO2dXKMzj9kQ
DbgJsmVARl7XNmrseQPxoX7Ae1dvZgwStm8KUOZZe5O2FiqYSKBqwNSaFneW2VxCHZXPovPFQ1u7
a9p9+tjb6IUwXdwys4ue7cqojpYVpnTwTvRzxj2ZOdQ/oT0cIIXI7RAwnvAMs2TfxwQYsGY8RvaI
lMIMJdkDfIU8qbtlJ9YrDhEHQ+v8DE6t/UuYvfwaVSVd25ZCuCx8pufIP4LZbVt0CM4hSGfmE2xi
8Xng2zZwvThg4NjthvpgA8LFGEjgYQLSdtVyRNvGXeWvOztQN4XhXCOYddGUvQUzQnA9f4DSmJas
oEhlhxH7+mVqjQ3MHOYQBMPkrenfjiSTZKbsLkb0agvfu8Nhb3eVxwUzF6s8JK1QRta3JgZYoU5Q
cd4MB5p3rz2aL5DiGR8H4V/ylJ1lDfvHZuvaS0guEYcm4HVtfkmwNcnrgT6MWtGrgIAG0ptOxtDj
UZLKWA/B8OYJZCp+2A1YVsHb2WgJb5DKnl3YzRfFpT5Uohvom/evxMFPaOxMeYOEN96YBFiBIbR+
tfgHIFECxhg3TsjH7DRT+dS7J9N2XzB0GFjm2XkiUzzHG1qZYgcGzAD1eufPYJXitLyPTR52Q+BW
q0KVfmBShCqVEK9QJeohiN4xyrlH3/MiLLkivklkeBpNmf+ORac3BiOvv4Tofq79X6+bbVusVUS1
c9m+FCkcVGPh+0mBBYWZPOtTg4M5KL5VzZKAtRwBnCHzj6kwzxbr/JWD1qn4GAC8J6hnYr12oZbQ
h9T5Mw/sryJ+jylirdB5QU5hrYd+l3c5FIVW6BU9UzyxyvfWpdLEhZMWdHIHnDSNOc1cMMdHPIKt
2evenbpBh12Q2zT1ZJkJ3iCF9LfIXaIoMI6lEUeJumWZA3m0nUSPjb8HTOXTOWA6Z2d7L/KsvS/0
MoRyvxex3V2ElW5syUTQNN38hSPHnZGI8s63BWy1/IJxqHno+uim5Oi+/suO8DXfizqFZd4SHinm
JoCTL/nlCUJHUw5BuZZm1F/GXkXHOsEv3SbeOa8i7HMyzJhdgxYFxHsugmm4dK36SIsYlnuk6nuR
1tHaLxLmjdglIHcP7gH18F9zHv+7d0pA2lKwAomluPpnpcOMgHEHVlFcAuEI/CakLRWuMy8WT74q
PwZmI5euitWW3oa9xY17rImhufVm89HN3W5bDH1KOyf+hvGUaU6XMSmufPsv5d8fxTXXU1sW65+2
HVO6S1jlfymu/Qyrmt82xTqaQSqZDqFACTnXm6AhSzPECbEuM3xcf/kUlyrvn08LnTbH0tSb/Ces
L6tMmbeynuBl8LOqvT8XIedSmh+QUDpJeA4MWbmz+rSExQIILp8n6yhH5x2aFbjXxrDoXWDa/Mub
+nPpkzCtPM/hHUlTyS/lXR8XdW1NgDVitz12ququCdD8Y0BzaDsRK3IIRTceyzRukb/K4zB1z395
B38Uxy7bkecKx7FsrYl0/eeH0bYmjEz6k+s0xvLoQb7G1uZD9OBHSSRV+0I6tD6T/kgDhW0zHF85
bx56l7gX0sXsvzxszvIxfPmYPO4LU7tKeUKrLw+b7lDEWGlEnkrYXUO3r/Z50sX4tFL1ntaA8ZHC
HM08yq60QZ9gF4pXMLDQy2PpXBNjVidArq9u1qdHzjCCVkQS7lxSZVyG5WfYDCHzPA8CsNOIbtuK
yL8b+xfhhEPCWdu2jxR8sO4YhDr+Q+vkxm9dXdtGhi/Et73N1gi+Ykmw4QBmwFSO08s4dG/l0uL8
fPEU2JfMdUi5hmf4UOvG28ZzeJfSObixidFa5eYYvc02kkej6YbzZ8v988WI2l9SZ/5hsJvg8pfP
+c+HzhWUNOyzHIc4BX25/Z3EjnA2IVQI8iFfsia39mg3LxpR0BGg+7zBgd2vrKr0LgVp5/40Zo/W
MlbWYU6T5I0zRCj9CpCbFlfdJd///f3Zfz6ernC1pWFu2Vqxrf3zPjTyEpLVzJGgwl1w1aq4n82m
24ZjBT927BhItHmwqSP9k65Vt9NLsPfQ1EhEluChsXT6rdtRm+is92+LYDHdU75/vkCjRvE7mcXh
89u2eIlAJtoW8n2iu4OHQL/Xmc1+NEKfg73mHaOSTl0m5+hGmepMcaJv6B7+5VYXfxyDXde2BNHv
tuCYp7/WgS7HJZM+RMQwKzuxQMS3rl951wGSc3w34cs6+EFBsnnj30DDOhKj1Jzt5a+NYv7AwPuG
pYUz7Zje/+Wz+LNApSIzleuilpQ4+b9kqYJggFqA+3zdMU24GkbjAU1Hh2yTbsPTaW2NUI4XHsn5
6AG02lS0PNv83cxgBRFeUl7CeZov3WDaN6hpcqCYkVzXrpZXUEbOdRnb0wlT/i6n0s/yHqjRPH6L
u37eulhAaaNEzsPYKKyrQIk34EBgxyjIqS0Tt3//XcWfW6brODYVlO3YZMZ9TRetaikbpizRWlnu
mgg8GtWthS7NUsYtMu/d2NXeQ1hB+0TneB5DIwQo85Zk9qaLyuZCzJp9M4wt3ogMoQsCFtJZRaRv
//1tWn9+JMqiB0Axpni3VHv/fDyyEMESd+USH4+RhNqBerye2pfZZ06VkacRTIV1z4BF3KdxxsG/
SDaKRWlVJ/4jxRE9oqKA4q8Th54WjBs5zccOEu3d54vDgYwmrkS94RG/8u9v/jPa/J9rOg80px2b
dd2imvqy9hiRQRB4MyF+p2sNahZJeNeNT62n5AWD008MR+BdEDSmNdF5nPjFNY8qQrpjXJ3//l7s
Px86DgTMd9ntpMme/vVCJjLxhGyBN9XXDKn0qki96WUI0D94jjMA+cbiaBTpqdEive0Drc5wW19M
36PHGkfWJam0c+91AoiICn4CzDGObl4vedPhvLVECkyu6i6feXPmzDNUWO47DNtL1nOgC1UfvaWd
ScadDUUkqZzxkmXuOxBZde3KGuYsOsGdSQ7iLkgbRkT/g1+fnZV7Xi8WBvNL7YXvLEmrOkvXtaV/
zbOjrkQV+wcOzAK6izTgIXrlrgYAce8VliRZdOxfhctUxe+caF+UIRP9ulySwNFT9qF+NJyJgbzz
TpxTek1ojawbIwIptXw7RIU6RYndPbgCeeNsZuqSaac+1ClqyKCxSrWFvb7laB9K8aHIvBgm8yLR
kv8fws5sOW4j26JfhAjMwyurUEDNVZxE6QUhy23MY2L++rsA+XZbpEMMn0aQlOxmTYnMc/Zeu0Ss
q3/SCbQ+ftjZGi+nzXU7z7bn10/RxK8TwYQvNkEHOHKurmlthW/YqLKTloPQt7m7eYEBKYuXbtyo
VfkGhqk9y3OJxkRkJFxF5Cm0YxK/Ob1AD2Rk52hpl2WTg4cAVLchYVNMCYLEChL7PNjxqLfBDBMx
7l6GErGYqIg4Uzcssi4pJAD8A01FHRsSrZUrzr3AibA1rMq6CCmsDoRnhGCjOvlJz3HlAm8dd+Fg
sOi2dnEJ9ZYeB6gAmfQNSYTaK/6mr0SNP/daQGIMPrWHuhQCbaTS3GOrqnwbtd3QicX9Jp41ObX2
KWSzndqlxmGCmGCVkfa10gLTM9OO7JYpzzmLRQwjmQy6SZSKvZEvGFyXyPrZ5QmMwHw4PS6WwXx1
YruH/qDMT4pU6Vu8/Kb3+7fwvy2FpsXNm86xRtNdX3YS/zg+dFNKAKMqw9olotKoAvNe9M2fcoGh
r0Bw46XGLZ/VyhPJmGILJcJAH9U7JDXtxWZA1xXNActq8DjCzofQ7NwygoqOpY1cb8CBtX5Hw3F+
+P3v/S87HAtvqGPjkNVU68POFswmZvwOKqIG+LjBh6CN9aabROimcgWWkZfCLwBX7pXS2EcRlAch
mOYIYLQbWTKd4/KttbyOaR/8J7AHpBztRKJXo5Jxjtlvk0wdgiaVPIZebi0v0PCJMcpgz8e7vcXM
elRCO70xAx6WiNkRe4D6TYuzmSmFMA6NjnPl9w/a+NBMXbbxsi5zd1U58q397X+8WIyOplyPwXw6
MuHYA+yGY0wi8EM/hZ0riArcMz5LznZA68QeovvY61h0G+uRyY68XSNmqiXxFFJPDDsenjpxqcnG
HkhtjjmzHQsHjULZYmvegHuOXVMu0/NsYOFs8Slarpo2yX4YlT/0SBX0j0JBhNIGCgB575EvxpwR
CDi8A+/lel/3fY3S1BLeNAXkLTSyyo4Ego4TsaM05YioLru/O8amIhXxTet9ZDLyF4leEt02/FuI
OrtP3u/r3fHd3dNWYVnauqGyP9benYiMXkCssYtiYyaxxh2EZAVZyeHmRiK6xQVNw4FWAND2Af6O
lHZPiH4ScuD74nHuZvVhCqvJd6Q+vg8qtiUFdTBnkxTrXJNYNIHIX9hN5C7v9HIoj6qaIhXo++TF
bppkJ9vOfOx7oCROrZQK/DIl2pUhw+f1GIOR03GHoFBhBTv2VgkweK/t5abWSx+15Pf1uyFRHQJO
g3qTW0vmRiMrPgEP+LeWxlEIleuzD9u/7Jcci/6q7pgaUFr13SKROOgcmYlDMCB4B03uS1e2ODNU
xAnrt0VZ+UYcdrfaGVjVJdtwJfC5e7PKTdekFe8XPbi2DM7+N2zKeiPjzS6Bf2T7zBrMS2ikwzWc
j3SMIRMwgaeXW96GeArxkjRumQBKQ+A/7sOZ3JZEtpD4aJ88SOXj2Z3NuWozHTIs3dbfn+n6wDSL
KtXQd1T67EVpNuzN2HybjPIrb46fnw9Lnx7jsh+3OrCgY2gG4yGwINDg554/2Ut/HLSZMKAdzAzs
VLEFvm9IjlJZx6xPnAGkzGM3VT4pSRRf9Rl7vIgQWiVa4+vjJB+jvP5aGdq5Z1V4k7rxFMzdW9dN
p8Ycde7Kjr41+prIVlVH8EDjkLHlRH4ugedi+A9EIfvbJwvV8ob49VNmKyYbA55Iw+TY826PahJk
h2dywmPfwexGmWXvAMM/TvUAGDfKostEcvKlILH558UImwHsKR6iESwUzgSiTSOQCtZV1bTmC4+0
P9SIwmAa8W2sGZgNZwdQ5LENdeD7xHTvzKSwnmfwsBVwvCc5I+VmDKT6YkrK1yZojceWQJmH2mmy
q3M3kCJ/YSdf7kxVVXCwzO1WtHzcETWT1hrmeFmcZzIIhktcFpOXSV/qrC/3IZT3TaoJk71V1W2q
wm5BikrmPSVVN4xbwukZt3+yaJkft9kM0azl2eT9YOEG/fUmPRpmU43IxtAFgxwGwbGgTaUD/Q/p
poOxcOXI0jdJoQNlb3BIsayJ45pVIiCFesGEJ7ezdJygch35UwLqfWlGSHMb37T5lkngpCWlj1mL
zL9zMePMzE+50R/JxBI/ozKRDbPVkkgaLNlLH/93mbRiIAb03jEKeNDyfPjaJkzqagtPSjvE9kub
cBbFwvPViqE0kTH3nVEL/Qetzx7rAcw0+RsY2xENJSD5jjDF602GDMmTNAcgVh869IHt84huP0mt
1pWbTnNT1cZyXUXFjmOkeob0zarA7k3ETBWn+mkGP0vkLTCHT1YK7V9WCgbJqol4SqPT937EYktF
gJaD5dBeTJWTluBQ69T+osVj7/bWpN7RHkEicDsT1xwomKob6qNUEfIg8XKBalJmP5hwm8wpcOR2
IDrNUlxVH0Fxki+L59iRT/z/5tuoqcSunNTobkEJMZo5uQqVpRBlc/hE0AMUSVTRorRgRsxQUcGk
ftbr+thDXHpIBv/YBgvk+x1i2hKGmONrQHHsZHfTFn8kuW19rRf9SJQ61iGv4sXtme55m0G2ROp9
aOxOHCztYRQdGmuti0jH6Sz396uM+fG2xF3c4ZfjrgQ11Xh3AKFvD8eI3KlNPSRe1OP0Eq00PhpE
KB+lHsYe5L/H9UehVUEVjU3yjTLBziIOz1JlKmR7Z9pVDtXrCA6BmJX4ptj6XxXSKtjHmblLGeA9
KMy2HxpuXoe6siDRJsG5TlvlQZsl59rLSnkeMepvojmfv9NUPZBYl72qgyT7LYF+D4Gdfyesd7xr
y8VKzW/QPiMiNobXVI5+oEktrgZpAEQeMhrKgi0JXqQiVQItZWG/NKQ4HMg/aNzIVEq/GPoGTakd
nsu4DR4yIXtZVS7n5677xiQ0vkAZ21eJiYQtvEpK+MmRnzbDh7XdUUzL0HkmEPWY79/9fAgH7tGA
e8TU9D4OKM5jTTRJ5waeVBirZzt1ilOOEcAmhMTVZ2naW2MJVl2PB+NB5jCr6reuHwA617Xmj/MW
kxhUuqI3dwpRfn9qtfKdBXtkF485ZK5CNJp2o8JI6qqnId06M5ihUe60l8LE8RR1jvynNpDdDeR/
43QyDQMTkZPCBGBjLkaCHKSaZ7d67mYq7oCqrxVP1DnW83GsHgVPH/1A3E0hHBHyN3xlDhgXpzMR
jYUOIaqFLn9i7L7kxgx3gcwV/4OFc0MOxFbrnB+1w24uqRr9PgTMhGvtJIdg/B66fvlExBCF0ggo
yhzLE6dRZE9BXwbnkqwhhLN/mHlqgrw2jEcHiyKT4xnW9+SXRifTeSWCmDEuvJoOfck5W/wcgAOt
B7K9ae12ieOVzGkRfRqLaUbdxHaiY6OV4XnBlsJl2MSugPN4Yww07HJipg4pDN0ctRzEUi5mJIP+
lZlHK6JlRoXF/dXuirepDZQzht2Y4aXovJxVfGPSR7yS94pGs1T5jzXqwYClz+LVJsDKk2yxKSFv
AdQDx3FOt3GmFIduTqFlCrne9dVkeCMWCE/PlfiiFrXPm805acslXiLaR523gpYV0yFujP65kHxT
xlcwgsh8ZkLyh9XR89I7v+vY8Qz/vQhZefv98vIvGzBH5R9juevKqPrf7XrltFET0ZscK3PtTPo4
rJA2s4hhGUlOFYRhGUk3viK2eyZLFmjyhIZHquu/SvZZd52gme0soGwZRvESh9oBUUb1BwAXonix
0BrBa6vCb19OXXqlf7JjWOdvv27AmIcwDKQ5p3M+tt797kkwLjaBSmxyZrA7W+JNUzWLSIadwrZL
WLoVthJLUHH/mPTjxKZdRNjaCgc9lImThBtQR/7htiCQhZm/lWF4RHYfL19J4SCx8iiZr1Zqdq6L
EZZ5byFzGidG2Pnj718I5V+25o5FS5mtOcffj2M1VLeGQjeWVyKKp7OtTco+iBgC4y2INqNjF/um
0Js7zRYZGggcQsyx+x7FyiWflEPnpNZd6+vkMjI33BATMjNrSiObvQrBqwsrqHG+d2n7GEX9fEET
Pj+bGccr2yQOmv/yVU4i7Uj2inZMYUA9tIj8sPDwrRlU/wFrUhzNvDbdSIo7b47Kvyws2LdGvjQy
xMW6KjBHjeEpmNT8lswNKzyiKKSwmAJsRf2DA/NuliTzqzG+Dl0x+kYt7J0mmQlkiN4r5ET4sZqS
5DcIt9UB4TDVzK/EQWqY3ixoorjx4FANtFihN9U+kJvOVW2BEhzh4l5EKh5EtAclclASouL+Vsy2
Bts+lNg5KvlWqx3lydrKXT89KcvXdV+0KEDKU5XPGXdJZCAEdKYHok+Kp7EGDkDcFXoyKV8CLHSX
eJL+S7EYmhhAHFN05K7TQAEqJZ2zbPlnxCD6QsjWdMrw7G/yuFgA5U7jzsTybWktqkcaf7cZD7qH
jGjECKGQiqTN43do8Q/9YCAOmCKJDIyBiYYUdWACreRFF0A9f/9uWwUIv3x0LLQJnAEtWeXIa9vv
PzpxXWa1Ch1KV5t+PxTwKUbtSw0TfZulRVh72BMHb3LqzFesdGJ802dvyoK6alXMk+VIBzgFkfBQ
GgCih2LIv6doH2XUSz/CxjhmCA//kmzIPUkF+gq3FIviUVThRAjwiCyWdXYLWKDzRRm/GBjYvyLu
Gh8YzRkX8rzVu5FWNyu/wBeZDzKjY5Qgy5dR3c4HPQtMuC4yLSojIblL0JR36L96oKAqr8hNgrfN
emTlzeSrqMVMSE/gfNOMxZk5GyDuyQKZedMf7CHQDiU2ruJBJq3pk82b86GXxdNMU4GpHSKTZZD6
65kmAn+WdBY37LIrX+gX5zvJ6oVr0PWiyVIMCLNJQCzL/q2Tm55J9Tif1ktURliyonuv3kb1Jprl
2jW3PrzJypVyCKpSrsOl1g8ivFrKxVEuIabLmzBhRrCIRRAJDDhq9YIPODieGX2XIgl+ExAc12ib
5i8Mhscgd7DxRKlJe13Sb/zt733dIZ0uqmGb1EyxljKVRy160tul1LUs4ynNn6l+eo7z51D6u+bm
JQiehf4yNi+1/lJkr1Spv+TTK5Vkr42EtwES2ZdCeqUgajxITd4PRCTBMHQgPdydqPSIsnK+5Tnq
Roxtb6aeRTusOe1z92nbR5U/nDstDhkIZlHLqiq6infNMsVQaUKkaNsVE4HkgVRwvHQQJYf8ODoH
jSdJP3JtQVPHpwBzGTlT4iSkE+lcxpG4waY6i3mp0TmbxYUeO6Xbl6C49AVSw6ttYyS6UjNGUeda
Ode6vDVsq+fbuNY83+xgqaq+BwEvAzy+e8vXyj1kLuFmPCfPJhwXqG75s2hzfa+m4UnCWwV52az3
YWVF17BM0cAbileqe4mG3EFeYHcHqT9YpM4HsBJ5zy8VEU7iHILsSNnZMUXJTUiEfjRrwsVPYXCq
5KU0wimKs1KcQWFNkKwwVGYXCpiuml068yK8QTs66bU2L1N/tdJrZV6H/loQOGle0+xGxdktGW6l
tVQ03HLrllq3Nr9T5nhv8rs+LkW+Xau66njPnLs83s3yMXHurdKrR4e4jrTT6LEuElRWG8LxbLD7
qZT0xCIZLEiWHHoQXdK7KqHICLtm8HBYkFf6aBSP2lpK8UgFFuSyR9u68y5D6YeZVLfuenrPhqXk
9O8qjNvPyoybE5Myc7PWa9RetfgmiauukQh2xfGYx9e0vaTxNW4vVNhyOr50+rntzlyr7izSpTDk
IKAyh5O+VgaTzDnSHqTS5hg3xyg+MiQuhsNQHLLh4BANlHwiC/+okkEPhWpAofnHUdJ570/IQ9hh
TaQj61Sj8ikqU9vtW3lwR0wcT9PUNZdAODyczHhigk4M2aL5a4auI3hCJxienoqC4uK4/mi9EACk
nXXtGE+GQwq8hVwc6gUJdv18jxxbXKSu29UKIu1ogo2YQY4BIFJO3yLRbEwltb8kDQMMPpnxbjUi
LT+3clD0U2ubPofe+Offl9lYR6Y4hCgvdyng4gfdqvrreimw6V3jXg+9VhXmw1S+zew0L41WZzcM
YHhg0h+mXmdfulE0e5F/Inz4uH9ehuxoxEwNNbPGnObdCi/I/EXsXW6M2XhO0sRBMDTv9AWHFg8c
XeUJLMzc1PifiktU9IIzPDknEylcYz4+qabxYhtGesfuFhsccLW0c/WqM2Adw/UaARRf0eWRWlx+
cm9SlnXt1y2AqiIGV1CRMPD4cMS16QSXXT5C+emizmvnhrtko75k2FdcXcfGkeaVeSOjBXiyE74a
qNHBcNDbtPq8pdHTE/i7xGpbKj6uNm0O9ZIk8Pt9ivrxBsoIiLYMgAdcBvb7YVBizRMnCmBH7QRC
uDQxuBihHfqdDDcHLo11mTq6cOyR3UEuEtAl5bRJF7Y0bBKJpMI3o84bb1A6HdpMT97CkJ8SB3W6
OgVfAddc23L+bP7yUabDm4LGGbpBJgnooN8pBpgthbNotHyTyE2AFw18oG2QiyC0jPg9eJsbBq/D
3miPhYDmZtaTZ9Q6OtDcmk6FLfkNIn4sNx0xywP3xd8/qR8FLPx6bEx0JNQoqD8MAWbs0ARMwm2L
uqB6Af5NtNbQJLQMgsHVhYYcmaPfOTCJNMQkdlF7JouJUBkv2tM3Oe6APQb09ErdZLwLKsN3DJtu
56h+csL72ITkN3UW1QW37VWE+e7TlZN6NTbwPaNpWWJrFMiOQJlnpUaDM01vsgfbmvNdo7QqcjQC
pPBU4eHvYZHO6rJ+I1NYhk/Ktq16fG8RkayNM1lnRVeXMYwNQqTrUShEuSK7ObKcS5gTuJ3KxgR9
R3rgkGW/0sJhRK0EypOpJ9q2nxhzqVLsEIVhFDsr4ojyyUv0L+97Dck/ckMG1jqnwl8fuJxXdE7R
0W3oY/fHrkxsoi5bGq/yQx5rPxLEwjtsyfh7etcIeLR2Bj7r97+E+S8rhMaixg4IFdFHoVOGjMvO
lHwBakQ7WSW0BkK93xrNkppShQfYnrSkOWLSNyTbD0voDiVN8kIWxI+IuOE/IU0cBPEjJyHDnRw4
4dIRhnqqtvofJZkrd0R99XVpnDzwQZKPY4hcaWry4QmsNgrvdsv6WbmVTtsrEtMJN3N1ccKOIMUc
b/u0tEvaqiNTAkpymuF8iGp8G/Ca97bdyjct05xnqa6SBw3hOy7pJHi2LAYvQnPK/fqnutwmbhc8
JG2BaMsKSE/EGO6zNiZ+SJ7INhg16zpH0imUq/rVwi6j5JG8JMzQo4uVR7Qx50GGtDjJee0jJHEe
zdqckOeSWPf7FwTDx8c122BWAxOCzoelv29TQ6PtOhpOFegzxChz6JxtHf3f+lWld3dTY9u6VNYj
D9yTMUiN7VJdtp/bfe/4o+Pz3ml3KpHi7VKD5jmBN2lLsXeCmUpeA8cW7DQVaXsKKg64C8p9ouFM
1tvXsTr+LDk8atrBWCsl5K4/oEqk4mCvKUsZyp5QnqnF5uYv6lrFp4LWDzvfDmgOEwrvjZo3a4Qw
eabwdOER2lhaHgmKM1IYDvKxj9/VGP34R9EDfCRFaU+10T4w9vO4b+KDbYAgPZj1Qa8P/XzgeJjb
S6VUd4yyY0y6UnccwlOmHSmEsj+rnk9atVQ5n/L5ZEFnIRcUKkl+psCTJNDwPnkJ1/3Au7uujUKT
Oy8L2zI//PWDXYikqiYotCg2xXh1gL9cauUQoTrDGoajKmGUcqdTjnmttP8SvbZLO3DnURCnJ3yn
5SExM3K6wjZ+SoI/9ajOz/RT8/P6lZRl0zFULW7kQXowy/irhHfnySQHbBtZrfw4T4a2rclk8Wt2
FPfqhHuxeEC++AWvXH0rS6u+TcKp/SimI2xlQ30LQ/0uT6C8dWdJDLU7k+A28SNJqvnaxpJ8QwAR
PVhOpX/FyJZtqyJDLZRznprjebS39D70h5YHC2oLQmGq+1bRvqhga8/4sK1zYrUWiBjd3OWNA8cB
ASK8PeN7YmIyVbEYbDXSyB9W5YaCrfeBI3t7J5L8LwK1nVuSNygWl2Z1ieUO62lhIDIHFi16tfD1
eyaTd431spA8onLFxmxTCyahI0A0wFsQsartMEHCLevx7qZaX96UXHptZzP/EdvVD9S+0MPUgKfk
s62j/GHIgMeUsTe3GsPG1rCKIP+hdAGgJel5rhC9Qwaf7IUJ8XW+wiJS+wguRLxvSRACAhTv7Wmp
YNpX1h4Tu50csFqP4jCLQxEchHIAyF4Xx344ioJTK17IbZac5uGI05eqSDhLTr16ssVSdXie1RNV
1ecuXKpBsL5WX7OYLTWtpS2Q+bMVnNX16gREJp3z6gJ0S3IeFPAn1SWRzpSoLrGCHvEyVJdKOlPN
Wq10pnqObibBQq7g76w1KGdqIs4vOiPe1KOzGZ21Zrlm+ilYr8w4KEeBK9NU5t0ip/vrZCXypnZE
ec8J/iJ8ekqeiPhUHwDxqbfZqL5UGhyvY0Evszp14cmpThZfzCcDkbFz4kMv2SdnLTU/y2uNw/KJ
74el2oHz2lLCPI/phc/XEg5knnPz3KaXZABbSZrwuUgvsXkOTbAqS92RLtrG2VxLSi5L3uWwUfqz
apzn/jyuNRlnzeKWfe6yv2u0TlSdnclhaK0TEmkVlXS5VFSepuBIDcExU5YKmqPdHK2YQFpoCAeN
QyNnxbXy8jAD/Zf2KX5jbW90ewKP4i/oVKh1C+rPrLm4/Dq/ghDK3VrzdM1DtvTZLWo58Py6wGmy
wm3OwvXAnv29RH2U595I1I6TnGlJW2zbexqb8ikhlmqtCK4BQW0YtRYP3lIkzIT5UmPgzQGxAF6p
edGwFCZrCZ917KWQ1OSlzHbXFLup3mkk325NbadrO0hcP0tkIIfIfIZP5pHCbpleHfsGsp3KJ4q4
AO5ooN/y4whR5lJR9XchoaPQkbfG3owO+PAKPXF2wywBkVVr2BSFsqcqZQ/xOm33cbsPHT8iopeH
gyoX7EvrV4o/cUfN/CHwqCnwMu5smhfyQMqlgsgDCUcJeWe0OzJOoODFBEPvKIMHwsPSdtjmflYn
PGrmXsgjmhVmEvbgPMOgjuxPzyxs6P7lhWOvaeictixUku/0F7Vi9rpEAB0xMHSgNxOsErK0wYKG
WwgPlFZvQzSdyjYeGGZuiR0IWUpD+Jlul7sDYGnhTrlLf5NSdHcUrqYvZaxlsTHT3VRy87VKonkB
ma1F6lXH2iC5FkRtCT6TSzIe1Rhua7ANd3tjqZFvW/IHaFy4A+MNxNOAoTmtFm6EjA/sHEm3JBpr
W4p9OjWKv6uPtxQUN0ffqM6mlpnhAIHeKLCj1gohuodLMQ+Sqq2dblt5qWatSiIVcBukbkEGbYrF
bam5dgcaKBzTSaAYXPJsaGJRk+0Cpa34IVRh2xVrKcw/YgQk7qJ/sF2KDgwVrxXaLh57SluLtHDU
gy3EKRd+KcmIlJq4PSKYxJ0S1yFp1tmWSJ6mba5vobBoE9KebVZuY3L7km0SsGUgh3eTQ9pZUl02
gOqzCXvwBpt14NuESBBkyOsabudsq9dbMOEodhNY78oWgBGQWRUunLXVQ5dkFmpei+nMJNziNUV3
LugTuMTYMnfTJpcDU8YrOPEUuaFBls5SeNwXmzsvGS+3sVS9VjG7wgBb7naGK9ql2pnMUBcKq7LW
xLQNZ2/stvY2jl2wPKG2lEK64LgdBCOrbVts+wJTxRZRCJRZW0eZuGnk5brov6blWljoIEg03jps
11OiRbdJv5SQtzWhasZSpcQf8bbcWqlLTbygw3IdKNVtBrdbryOvo8pvAuGR32qpZi3aVzEvOk0s
2wWyRCX8TVBahK3HO1NxdcV1LFfpXQvMW+/KCjsoXKzuUC3VrTUnru1sQUoigS70baZv9WlLsnnb
bhsCoNm/8bry6ga4zDbKnu4HZuJO3jj9J92BVQL4bgHXHaQ/poG3mo6W+usOtZqqLAefi0otUHHx
6nL0hDc8egoaze2HIffJOIgQnNmyi/GE7YlQtDfJuofIMIKA3VemzXeGg6Vny9l+QDrnpX3INhWS
GNL06Pq/S4YfYmNZb471lnZvecd/5m0O3+ruTQnftLXIAAN/uhJQv0jZF1N/7eYvWvNq60sF+qvF
18ELFU0vziGL7sn0IrKXbHoBYmvpz5QQDA6eo/A5CZ/t+QkToFE8WWvZ1mM0LJUMj5p+F+mjod9L
jXQcQMdVmZO5HJv2UzpJRGWUwX8SMy5eyD30G/R7NyQqSKO6Ntlk+Jgff38r/ZeOLcIrxugO5led
3te7LpLcC8CawdLxKqyrXmHlWi9TRt5MmSH1KQcEzuOkvsqVSaJmayjHuk6+Ng4LNCEv2nZghyQr
oCUFqU0ky6TJ2wT4ZWuTULbPYnQq0MwbVVN2RgDjPCmX9MAyl+9dNrMVc9Jjbozyff2R4NsHC+Yk
qa6RwzDBJtdEQtFl2bH9NI2j8dByCs6C5JWEdeNIaNg/L7GyLZYw97lWHnp1YB9Kwi1GifDQtJL9
bHfkpmZ9wxoCNW0LVtY3RJW/NKi7P3mDWx/bGsxMcPMygkc1wFju1zf4aKpBKjczb/Da5j63iDRL
S0x7Aj+p0dnnyn522J8sxb7lZ4VQfx28TkuxdaHYtwTZcmXfQun2truweZH6v3cuqABja8fOhdLJ
xVl3LmxeknTZv7Bvica/9y19sGPf0q71c9/C1qXkABz73ehr1bJpoTLDT6hqH65blyD8e9Oy+N8g
sMbFtIM1CK3Jik7rpZQQwAZu3SGvsyfp2gECO//+XWp9bElo9BIXkSAGKQebzK/PZkq0dgsasiIT
CwRJRkv1JJDunib71qMIBHVXTW9xMyPctXovJIwFcrM9H9dL12SMQZJ02NTw2fzGjgd8QujMRKbq
31tV2VRAP7f6XHaexYiHoSdmRj4Pf0bZgsX674/WnzdNE2xKwMnu+gcEFf41qhNhIkm8E04Bc78j
38MmsPpY8LLhTZ5Q6r85AJk3eTK+OmHyoxRG4s7JFDx1g0qCRjwzbTAG+xBCeWEEbd56FQlMmsjF
i1pI+rHrlzzepiheZKSgZ/uHKeiPlbWTfiOz+HvQTfmPsQ1OPX34lwZlwUrcqAo0XZIzW74Tq8h8
W/VFEWp9d0TR/GXItfyQ6igEUgNWOQI74VZtXj3//qWDnvRxy4fkBM2tzCvIEfTdayfTZJQIs682
g6JWtKN1GmWWWl4xRXSlOzMCcLa1yd7PZSvfkGy/Vj6SpepiUqYaxvLnuMY9uJuH3Yj0SluqH3aO
s7NTDEGe5exI9NJTFLqe1nj2tFRmeslaQ+R3a0kGO2SfYtBEvPYw+Ebpa2uJwUcUiKFyLv1y8MfS
78nfHpZrPPht6YeDr4d+hXCwxHTpZyUfFQ+wzLBWZHjq6CnVBMMSmhOcdHTuIrsa/HqNpwE0bTxn
8tTGy03PmLzU9OK1+shv12oi3y6XqiK/H3xcIO1APwBPnlr6GIqrwZ/KpWisZPiLy6US/goPIvSl
3tdC3+l9JfTBfo2I30K/D5cvQsOjAn2pGSlg7UGhMYDGb0tc7ImXJR64eyq1CXReaiLIqNgN3W6I
dl3EWeKTsdBHRAhtRZN7v2w6lqI670lbWWZlRV+rgJpbZNhynhIikOTtk8L8qoBK65MOYD+ZViIh
vJnjJ2YMJEkMce4bSEsPSY38JlWJrmno336DEHgUJiCTqCX1bLJm5RqFXx0yhcBCTpdq6tsT7Z3w
HM3cjqrSid7kYeAFigilrFul3QQKmLtehvgA9dK82kivD7Vo6Ys5ffoS2tmP5X89nbQNUyTritiY
uKeCE3MnO6Bie/2gGhXRuTSWqlwWR9n8rizA66y1ickIWQjmaCI2Zgq1r6Eh/YnZoP2DSeltyKUf
UWLMj2XKv6t3VXoDvCp95tP92OqHo+BwO2I+iyRnnYH8owtkEY+S2Z3M05mavd8ZU3Ro0VmBAoyf
DOizcjTt6saZv5RhXNHlAexAlHKPNDxOyS9CWlRrpuajEppey0jA4DUgZPVGwE4+6s9GKpEu12rB
J+2rjxZd0LmajlOL8z6U+1XP9o/fO+LFrHCIIFDTLdB6U6hvxpxpp6TV9QFMIGyXMdknsdk/IuVy
PKV8oR+o30mBlD7h2nw0+CHbdhBvq5iJuK2/B3Ap6Tjr6ZBKMA7xY2RRVZ7NKv6BHsDeGZlWEJIN
pTZ22tpPMpJMAYDnXjzhx8gAUC8z6URbsry7lMAVa36A2KrCRBPmPjGNmKPX7HxtM/1uN071iQWG
7dyHVRjCHKuwrAPHVT+0hNuwyEQxauFmmAO53oTwNRGOStPWlmsFn2YHfLNcpBCDrtLy4dJpnDsj
k7jl9Q9KA+VenIOTIFpwp/SWeZh7rQanVTrbpMgLyK0hDYbFzqYtFwRl4trF85/kmBi7WljtURto
lq9fdcrwVg6i9cyWzKfSTL4gkZ32XUngeFUhTIXdeKzLPji2eg8AJEiGnUnuNK3+zAHtSr/uYf2y
kHNxkK0dkuncfipLZyy9sJJklxmGQQZSZZwILC4Yjab0QgSI5/Vn05RUW+xC0XZeMMRjaeKyYBbm
2lGjXBI7AMw6maQdRVp0q0Fub8KmJ4kDdfVt/Vmnls4Ve64k/v8HCT0DJAgWgRh2S44sZ93AZqVV
eJzbjnY9ZFguZpU+sKUl1WUe3SSxqruck8gsywQoJuX/cXZeS1JzSbu+lT++c82WNzv+mQOVTNn2
0A0nCmhA3ntd/X5UMDN0QVCzJyJD0QZaJWlprVyZr2lZ2fr2poHRfYgUqb5Dtxzruwkj88wSvK6T
+q0alN2TpOAGOJQm7Brta1xQS8kWJN+bOJ22oyUaNgxOxSnmgRKWJg3of6KhryirBG/nh0pX4v2A
fryR4XDKJLafAOto4aI+5oHCfjyhzZXpgPhTAau/VTUStzuc8npZRlvTIjfR2+RFH0fDmWSKyD1d
fWRDWSZTQ3xqzSa8KxRBfq9an1RNz9/l6FGHcaBsU7WN9iOSV/vzV1Tif3xV5bXF7DvU3zkxRo6o
Q91V5q6qltEtWiiCndwNB/QX+kOP8MshR5Qcb5jF8rESsdH9Sz5mcEm8werm3ZKSXaEA9wzb7pRH
CZzaYFDoJLYBMkPqnO5xCRFRW0b9GDPm5rNo0fhsZ/NmjhNAOnnR3ZgkJOfv6jlfHLNGVkrPhI4m
naTCPdE6CUSjOthRA5BbQJekC+cnQwRJAb/srrNgsur6giGQ3pZ0tdk+lWw/B6Uc98j0jXt2vD++
kvtp3BcWg5i9KwsuV3s/dNVyb/bSq6C26h5o9Xz//edZCzm+tI7n784/n6k3mXGHjYm6gMNiv9tZ
2XwXQ4fZSzLr+KxDhGBlu7cMA8lziaZ7qNTBPg0HrBoXccHBIEOh147Xn8bnn0YY9WQSiK0zo9vA
FcGfwb3ShUFp5fuhHRavEEIkzEqtBZhFEw66GqhaRQiQKqJgLDK10RedsIKuBmPyUcm7rYe8PVki
26ByFLdWN3I98vMSqNw4Xe5WmXBjX9e78ze9+A3xCm0nzr0qbUN1Tf9HCevxbP5Qz1H+TihCj4Xc
fGmgxdVVPO5ygZ41O8okrK0DpKhksM8/WhAOOJ4PffyxHk0Ummt1iJyzivi4isu39ACL1clrxKjG
6qsfB3P91rRwuKlTdfT7aakPXV1+6VfFVUZm4baYUrr6ys4ZGxM7mry+Pat+09eR/SGuVaAleG2H
AqrVOvBru9MrCSwOoupmpIS7DoCBTR+quhOxjI6zZrghk/5qIB74UCvYiyNy2R5TPMH2KBw80qRo
EfYyIMMWSHYlrYAgr8LGOI/0wrc44XaR8V1TcXM7WUUSU5iT1nEuKrMNNCukcSVRpVRCKI91vxxS
jMb2C+5/iJHM4A8TOhnrV+cDEGuy2llZqJQZz6YQF1uMRLWTKTTaSS1kZV+UwztT6paDoBkQbdnE
beAZLQfjbEBpLiUe4rr8vsrz51oHfB51ckr5NGALVqnASafooJRtsxe7odyoCNw4aMhhQtoF1Lw6
E+cU3CHIXUoRKahYLGCgKDXQrLp2+y7DRb2H0lVpIaQOxOY6BPHBe6NhRLXCcMpp3is5Zm0BNjw3
QzWUN4KahjcGDWdpg8l5vwiVG1F18gKrBWo6DtUuMeiHwp4xthFikvagShamq82PQ4/Plw1cA4F7
bdlMZtisK0XUbcs8f1XXdyHBiN7uyqrY4gjc3oZajq80mQUdlAh8R5h8Nib1KzwO9cOg6j0uDXP0
vo53QcXTmE1jpqmWLd8PQh40wkbLzY3BO7ALwyrBVrZa3Z9T9PCWsjmgVBksWnYDLrzXHFUpGBQb
zU7S6ZMVRxEWlW10F1JAt2JB21faGDwAyDhKLbK6kjBoHkpL0820CtHP8zI5Zo/nsrmIu8Co0Vk3
p3EjpGrhITNVO7NRztRwA+WUJvlOyvuZ4ubw1RLYjKlVgnzuirAAPPIgKSF9x0QN9mUIGQnRHXdK
4PekPUZokhrGj2i+00xa2Q5F1AaPwG4+i2lifNbCAtHgEOviwcLXb3U1Uc3BPMoofzr1hN3aFIkf
q84qv7SNinu7Eb1kwdC7gQ5TMtOUjQzCgweM8UWeC5CC/nWo8KA7JJUmUqhPdFcLlddFV6tHdVKV
naTgwlViKuLDaDUPfSwYDGr5YZKAw5axAcIWZs+WfDO00zaZt1d2y792azEgFQ1kGGT2y79gL3Ch
0s2ux5UpAqp1EzXyllsqOiLak2Zc0hjpDwrKfRv+L86pFvQBRHkK7FwRMpDmU50kHzFF7Tf1YD2W
rfxRhA9+JQ8+owfe1m4tEmF08nRFoSZzCZdbEE4JDOBnG7JkCvxCdqNrBYMtAJjN3u3dpCbRYUSL
a6sz6oeDLGMDCYjG0qb2FhE8d6ZcsFEG9vILBFw3opbrpBnOeTHuQQg5RrlTSQ/h5GOZIqJFT9Kf
5yX2R/Gk8qYkX9BAQ1tBGW3EJGNX7NQvphUg0zqsdfw6oY0hywC9R3Q/Mv0YpRKEHAvudm1EFOqr
eQPye9kuMCAoMsSlj65N4ps6HK+5lX2IBrMrVb4c0wAzouIlsjJ6xxojENFtdLNcva3fScH0mlWz
uAUqoOzVAE3zcS5QsR0ROYCo9vjnkSH/msDzCXUmXEUHVEcO/7YEVkpLZ7Jq5OzLUIELjOwjqrYx
zMDQKWgRaEoDil+pn/uhqJgYlvaGd87yI6WgS5Rl4Us+WZLtuY2egI9Gt3YX6ZHhi4hB3uXW/E5S
IclqoYRXPfyy6KbP6uimymrjCjhF/6V3a1IIgnwNm12nRKpetAClIkPfPTWKTTVJ6hPum4vyLba0
/DFRsK0yijg9VbFw15evpJ3p8XyQJbbR2IlLW300h7u6+5ZOBSykVjtNk4R/EpzQgFJ9M2vZzhpl
x1j9kpD5gfoGX8EoY9HJlA6rpAXJZiRdzwyiUJY+YKMmPlFnZjsB1fjz3N9FJtOIlOGJtKAu/5jk
OLpQ+QMZkXXfYIKMXjtUklvNkXyTt9jvKOJ3bQmlNkmoR1b33IjjJ5RO/bKcH9s8PXbCUO4jOZ7e
Y/ztwnox3uVj+kHQhLu4DYenMydvCL7hddleqbVIkna59TNFSAeGoSJqCc75l16LGaqhgBXiRmpc
dK8NZQ3rHDFa3PSFmzXyxptVbxA8UfUmwZtzfxE8BSPSDk/ENQw2Duk2R6kfRIO7mH6abtFMytMt
XF5CBqLZbKk2YtgdtVB6toqxNRew11s92RnGNiTbM7ZBshOMLRGZ2zjdJeaWBX1yMpOsYluY2wo7
Z5Eq7bYXt+SHvGGE0aKwurXaLVwhod0alt9nW8vyhXPIsh8F/jCsAe+pP8cQ+YS1eLLugZYm2s5D
xGoOvY5GLsJv7lDP+IVOooUSavcuCtP8uLSVUw5+fY6i9An0smv+lu6156OOWuriVWk/2VGsYS1r
qu2XeWtgGXflldd+WQ1AZqJYobMkUPmW1AtVrFIJZyGcLUQn65MqnhRkDsU1jPoEOMaqT4G4wmKQ
DAulE8iY9BzVYLetlyNW1uB7fqqaUw0IJtsDaotOXXMamtMMHiY6Tc0KjBHQRI9OkXrs+2MC2BPO
b3+c+TpbI0NIkmQEC6j5gObYXP0IsUK05wAUkEiGFQpIzPn+OxqQNEWnv3EGBI7057IdQEAJl/QV
ENjma/T5FkCgEKxowG5EwcuvDExv/cJg4t2K8Tart+a01aftoq0xRrupoiW5k6edeA6r3hvazuBY
77V6X5mwY0GC7lPQeOdI+gNB4yIDX3AUusMQHrvwqFdrNOERRcBqORbnMM0jekP6mmasMeUn2TwO
4HLyU5efmvxUA8rJT+V4KvJTOroxTjDjKR5PWY67xCkCy4ex5HAyh5OQnSyyY8SCeRli9diSjhzL
bHwylaMUwdg4Nv0xVNdjhws9X2drSAYf+6gYh3E+aNzp+QA7C9Do8E8kJDBIAjwkYEhgkJgXg4cM
gx1IyO9gyJHtF95p/wRDLv9EQv4MhvwXErIdfSX7AYYECZmjR3VGQqZUVut/ISG/gyFBQkpY4VU/
wJD678CQzbKHswwSkhBwJFFWPCRISNBRyRkPCTSqDt+AIRdQU+ZRO0e8IPF2kswj0XPbZ1/83HLX
ueUoLOVn8rgcweb88zt2Vil6k8zwihlUFi3qjABeL4XnkDnPOzThqk2dRylWQob8WORWZEdTZRyw
cEluQF/XbptGFXPPhMOiDGm5X03eEb9Sb4GCKxhEVhgZKdTy8E+b0HqastvCAkiA0knoUSHVGHFl
5rWabt3OEX5YXRk20F2YkUMLf2tYz+rBECYAFXhcniwq7lUaAIRbwsETBUSBxKEsHT0XoveLYaFI
CBf0Sl5HR+2XhQJXgVW/DFNwCDzm+vufiq0AFJs66VqMTgbne8z0ZXSnCN2FLcpLyP6hcYPJFRq3
hUo/g2lew0g96xwUkUe0zGf2AV6gerQKDcGjbEUEaAJgDVhQq/Hjwi96H20xYpb8hg6A5MvnSCx/
6v0MKqHkF5Zvstico7F8rfdDNtOWj5RVKvu57LPXXfHzrlnAd/EROCDC0o8in5wuiXzo11nk17q3
MPejiLB4cbcGWH7pHHXosQMIRTeDckw/QHRLuL3nCOgPm6ghrpFjT9iuwZ6BwHNbE6iCsXNajwht
E9i6EqXlok2N9tSQeB1B0RL32cqrEu8JyQDc5xQ2SbInWd6cItrlj6nfp/7U+MM5uoYKid80/jiv
0c9+ez7C3ZA0P2n8RfPz2Z80P53XL+J/RjhD7sC4zVfqNaTanxN/qX3kPAiEigfTIzoTszVvlryR
bnzvlaWn9J4SrYF+Vm24RCK5EVG5Qe8K5RrJMw6xnQUQbo0GL+LOwVAbxYa2dqTBoe1OLPoaKI4T
QeMmCP9h+zu7WKYRQ+BO5+gaFCQ9pDemxrNUDzcQQfUibQ24NGFI99aPCj8O/YTBco6694vCRzih
P0dT+PAPR3JzyZ9735L8qfAFyV8YBrKv9j6+oeY5ZpmmqW0UPmGdQ8Cjm1MwQs5R6MDvvErHCc8D
dn6ThN5IhpB7SedRV6pQu9TdWHdTRkm/RnwOiECG6XAUaMcDAWM7PGM9vMY0OKq4Roa9uO40KE6e
A3+vuHFjxRVGF6eJzHL7xCPahOb1GvXoCTKel54le7LlGbInWt7EILG8gXHCkGj8nrHBaMFjjenB
RyQf9yFmyrLxVc1v5h9RzT6B1NKo+RnDh4EzrxGdQ2BbVfvW5Mt4ite+SDcw8efaHxgjCRRzvzcx
4PCYaU2Idaan9xDNvKJEiRHXkzXEyEMfkxB6F7hFWLkW+26GSbIGNivAvwmhXYNSwZUZ+xcIIYB2
iHCqwSSlsIW4QFYkcz4JzQyLD0nYvYHIyLGKQnzWxQmzBN3Ruzo9nn8c0x7//hVQ0qm14bs8LHLZ
b8yWjF4bw/d1WwenQcY/MsNV9kVdSeidHtNK0AR1EwkG4BKzaHYTj3pWDBRGs/khadTDMoXRzdnV
Sov6kOqGU6DFtG/DiOJy25m2pgsfzFTu73orKR6VbFVzX6611n8VkDElYxXPprFHZ4cs8e2EbTVB
mCWCgY+3HMUIyEsssUow+rqmv4vX784/ktG6RGWKSNV9FB2GYV+qezNfA/vaWN4NqzXwzuh2eraG
YW2LfhvKWxoxKRp92hoGzsPRzqCDX+0qfecpZGIxbvNrmMteX/aLuaf8PGYHos8OQ38QlTWs8FjX
RyM8lvUavXXM62NrrZEVp3g6JcWpRUm58sLpFIwnQV8jzW7ic4SUtYabIL0x0ybC3NwQ0B6bZCRh
Ke44aN0J1SEID2G0Rqbu+2E/Dnsj31s5W65dDycZfdLYUbKd2e3YH+oWdhlrlGif1GtQxzG1NXQu
L9oJ0xqlvpPifa7vcjoU55iyA6bbAxdo7sf+IJHc9JTe1qjgDteUdo/qchTrfYJYzzEvEPI5EtF0
IuLiJKw+tVd2Cb8BWJjomKGcxIpNx+oXWWxpLsagynCfp8YFCnEQUpKUXL2NglFwhrJSHqdWKCG3
oq5ACvReBze9mPFyFyDJ+VBiIaKEGJtnctX6VA47JCjR5RxR2ncnmKW3fSjvC81on6hfdk+twNSl
tN2NvhTMWDGAYqik29JYymezzrykV792Tfy+1K3wCW3GBu+RtVYUdJRN4q9lPgyfC/CKs45yxwRF
ahVnoLYb1tLnNGt3msqk1o1yfVchwrdZhkaAx1PndixMhZNqavPEa6qTd4/vS6N7h4EE7TWZGjGl
T3iOUa0jzqZ0N4tWVJu4WLRPZlDeRMp7pDOs1dGz39dZeC+bo+EbMnvCvlC0uzkXRqeR4ue0aIwT
HEqg1w0M30oAb2GUhxn1BsgNo/i+ieQ90t86/oA5okxzCbGvivSPsgBbKJyV21kcpEMfidPd+ZDU
GBVWVLpcUw0wtEiRHuyb4hDNs/jY1tIz92fcz0NOwzPWwNK30hH0xOOkzyKqES2ysbqp2hJTF3C6
ZoXS9vleGRGyCPu4eWy+DTPivyYyQHfngzCHwV7ZJGO9bPpAXQ4UyNTnSj+QAasvZRdU+1mbTICd
YfyRls6zWOXZTRdNt0hyVkypo+jKlERwgUdFQhyae5OS430YUEEL0hpBkijoow2rpIznkzyWxU0e
6CUMDqiMlVrqL9SvvkqCUrxO5bzHtCdEplk7WSasij8vBr/ZIVN6WTVcReTjZOiDb2fAzhgEPdda
bBPCWb6PO3AywQKx3ETA86UQpddlQderEhINopEgPiYkjxkyyC7mFgL8CMuPzShEsOyekHJQmZig
DxRSDv8+dOu3kKTp2sN895UgfsxKyfgopZCCSwEX627srXvaIV/HyjyF2jsrex/M743sfRI+R+eo
u2dFR7B6jXbEOtvPy5e0fBGTD3PyQZFehulDd45m+sBqljFJjm15Ywxl89hq1t2f7xsi57/k+qT5
QD7hPCOIiOr22xs31tjlajO0y0EUbhs9GrxZXHR/0KTxg4l2K57Y6Cung4TG6JQh0GBQA5WGfZ/c
NZWJHk+Dhbikli5KyqiSdRJ6QTMi7lEcfVbMNryrklDehIDMbtvewMWxQOO5EdFQ1DTjqMvK9EEb
FR3VHdmuau5HZIAVxzyyewgN4aOFdAwZBzvXRM47zFW1rwEs2c2io20qYJ6USu2NqncsU0pFXlk2
ylYLcumhyYPHpUuU516et7lQiK+S+dkUDWSKzWXG45pDV9bzMc90A291Od8lEn5dcxq/A08cvbPC
+y7OM3ZY+HjLabLRp6a4tXrA0AUGq5tB75Gp0PTxJMZTfqTLvlHl/CvWntNTm8e1r6UsjfSLyq1q
CuGdxHtoo7IILkyFoo287EHpq+W1VMuPQ4fiJGX9jiwvotLWt63frNxiJxqqTS+AV90kWYG9G3rw
fTV/1OOxhLxAIW0C1Q2Q9pyDnA+6JCd2OoKRvDZULkcKMg6Qx+Da0JfAfXItL/60K+SP99VoNf1G
1ad6OwfCe3UYv0ULIpiY2vcnEBElFnt+aunjpuoBZvz5A/yqfkBLhFyPj8BgZa272JaG+Ey2EjIP
GyUO4CaE2r4zaoiDXRsgxAHloNAo5icVaWnNzGUaoxP37JFRRKqdUQ6dATNtMCama/Yf8g6eYwba
RCXNHsNXdDFzdDHn6qFf8u2fP/kv5Ts+NFOSQXoG4sq4RLlFIDIHCeb/hiQVqJqOiFCcB3Zvihpb
bOULaIX5JPQQq8/n/T+v0/8Nv5Z338sX7T/+l+9fy2pu4jDqLr79x1MJGTH/3/X//OvfvP0f/zjF
r03Zlt+6P/4r/2t58yn/2l7+ozd/mbP/+HTOp+7Tm2/coou7+b7/ikLk17bPuvOn4DrWf/mf/vJ/
vp7/ytNcff37X69IYHfrXwsRjP3rx69Wf1QwWT89oPXv//jlegF//+vQj5/i7pf/8PVT2/39L9X8
G6ObErkGo0zGCJSHOX49/0b/G2sLTGiYZprKTMpJirLpor//pYh/Q33BIP/GjgT3GoN3oy379Vey
+Tdt5dSbBjwH9Bloc/zzwt88wH8/0P/B2/yuRK+r/ftfF80fUTsDJZmw+SQqIqIX76A0WD191rGj
uxU7bYS1Wnu3OlUNbXHlbbu0mTyfiiELKEg1uVrzYkVF0YtOyqy2DoUSNbRwQCydCS3UjLmvVrBV
XOJNjhIsEKJNLH366YH8uO6fr/OM5/upHMfZ2dCgHU33U+fGXcodpxno6VbSG0fch/3R8Gpf2EC3
ySHg2OPT4Kee6f4Xp8SbDBqJiYIf4mFv5zcziMRKE6LWGTzAV9SmN2O5Cd3OHj3JbdAp8o0rW1hJ
fTulnq/yp1NKF/u2eTDzMZE4pepXUM9cmOXwrNzekb3Gzlwu8kG7tlm8ds6LWbRp23CRNM65kiJP
8idQGI616dx+19I+2DSb0AmuLB3XTilf3FlVHKM4iVsHBK4jKXAX0+T9f/P0eHJ4AlEMAJb59hxq
pFZGL6fU5no7flA3mTN8HmyaVX78obFpHDl/PuF5T305Qi3eQSrGGgSPS7+2LlT0QFyfHWlviCss
je9m50gexd7NZO/UpwDwC8TU8sYCVefKTuxd+wwXFZB1+PCWMPGAD4Dnf8l+jekzNpBqOiew9O1U
gw6CWjyLbpDMlJNlOy5eEqG78jAvobjns9KKAt5M91nFhPrtnc4ysugkKFoHzrdneMsWppWD55kj
2lAOr53t1xmP7exPZ7vIT5dlMhQlK1sHh3UHW/E9fjcOdRrbpnawK9Gbu3rO3wxXcBffF2vk4s8y
QT8lOjJG06IABNNhybbVsLCbcPfnwfO7F59mLDrLeP0YGrL0b+9hU1lGMJG4QFneC7fgyTaRB+ox
cip32aNK5sjb5BpZel0bLgbsm3NevIVKUeB2UvW8IXb8Cb39zUCHc8PDs9XXaCvaerspNlef3/re
/emsF+/loEuWHvRcKW27l8ULt2hSOZ0NPAwyqQPO9sqAueBbraPzzVWuD/enhyeRoWoaHCTmGehy
izTgmBbu+iXw8mIXTs0VQP3vFqo357tYkcdAS2dp5voweftxfQHXp2YbZdNt/oMXYn1Mf7qh6wvz
0wVWAxIps8IJR5aIXbhVtsLmfL71fgpX5+7fve5vLvDide8kfFuTkBuKQr65aXaFFzhIORsOaK//
4Hy/G6Xog8mrIjY6TJcWoUZZCLo0p73TVP2Nqgpg/8z7qJ6uvIGX/b7zOKF6AgKFGQzVp4s3UK5L
kwpR1NO5QXFewYy2QzvIMbAseAGIDRk1AQyEx6+m7qgOZZSdkhjGNoRlpV0+d5YKX72XbrOFUTaH
GJny+iB1YKTZCcesHVtL6Qax7fFRoujLntMrEyTX2Jyp+0lvOjdRECGYR4XtZFssm7gqRCCZcKDw
K8cOMMNHCVEmcqtcyU5lL18ZuL+7zyZKlLwuBppXl3uSNB2FqQQh7fSiit1un35Uuu65Q9T2WiL5
mzfSkpGV101dUcGKXbwh6pBPKWDwNcnpaSm6+b4fd9WzfCt6pYcZsuxl++hBcSu/vrLv+t3YfXPq
i3dFykbFqBuJxePj4IRbUENfGndwgWs74/ZaAvmbZYN+KfmHBHgaXNPFiJo6hGPjRWVdxPCiAHuU
CVdFsn5999+c4mIKL4zclMo1J0/xzNB04F/DPY2pUL9mBnWp2ra+HjTBdZVXA2iffPl6KFoZj3jH
Ma05kD9WYBX7Vr+p3XVyA5nhSKZb3UcfLdXOqK56gXtlhfzNNPfmA1xcaqpmWBqbfIAUnUJH8xBr
2sQb4OMoJGxi51oqdSl29csFX6xTFKhbLVA5HzgXJ9oEOityusl3gR3fiU61KfzkPnSurVbrxvRy
NmeLRTljNaAim7p4OUwNFk6/GMzmG+2VAkD9kCT2gGmBCazARvfCXfNzlXr2R3rhnroli9zRM/Uk
r3VBPdMBxP5W+DB8xUN0eo/5yKbxr6YOv30Y2orXYwMqsT9+u+bMaVHPsUjje96Xrad5dE02aF1o
3n+25lwKMX5/GD+d7yLpq8dEwSd9dQJ41O8Rc1O8+pMR27krbZutcEK84R6E2rf2FX0DhoPgaFey
+99k1jyWf1/w+vufFlmwiZVMqX6ds6Zj4cGU86obedtem6DWOeFiMUdcDW4GqErFpET09jy5lOcB
9sHdec8J88inKw+SjBmKyt7kX3mnfjdDWdi5ygaKOd+rFD9flbJYtRqbNO1bd3T1ZUNbpWvczDOd
xpW9FOsENGL8/spF/npWUxSRFlhLJ6zsl/NiJ2dJiqsEIhrLnWwkboiAxp8vbB0Ob+8itrzswNiT
kDaI1sXTiiNpWIqBM5gZBWYxtmNNg4rS2AjAFapEw1e9Nj39uqj9fMpfbKnFTA3Y0HLKzqORuFc3
FS/FwOjk9fDXNzX3oj30Ne+/uFIEVCnH8BxBcb4dLxK098XUK2Q6JGXf1ujklAXKf52mvcMz0FFA
KGVid23c/O5iUZ1VQOuiLW5qFytbqVZTHVRMUpUzeep+dmFkgee2XGMDxMdWERaKndC59nb8+hJS
AMUqiwa/hkTIpdptYmH+g+UQG5Yxk2AISxulRYexSFwpEj2rg9ROB8qtdPXx//8uA0lWLBW1NLLQ
i7WnT3V5MsKRlFdp1S2Q2fdBErhaqj/IXfSBZ6C4kylcmXIwG/x1GLMMyFQS15EMyfTtw1UiY4RJ
lPTO2Gn9zlLD+l2/qFa/7+PBlO1S6ZNnqanNz2M/a/s4LoOPpTyPjjQvsa3LvUyfWit2dWoqFRaf
EOqyQHvXT9lTaA4PhTU+Nim9l1i8Jy/OIPdme70sAN+gSmiCF34Ex4+sW56W4a7WADTYfYrL8Dwt
prvoeuaO1P6ceYBTHVvUIK2mfDcZVuPoi97aNY6IUC/hehm1NG968GwYOQmvaqYk2yA2WL4nhEVD
bX7I1DTbwBbcd10DjaSTcalC1diptG4fjGpu64mm2uIwvJZRdyPE0jGIW5rMreWl5XgHmep9puIn
KcTlHSWQjBdcxJJD0TI0tsdHWQLdJeC2keq2WQPLaRC0aNJHPVBuTaO4pTny0EviQ9JiOKVnGEvm
1DItdbxJigW96OQuqJsPWSA+FZHi5h33r4t1WzZwnErgtw59CQ/KNNe0OdiZTfalb+W7UivuWVHu
wjr/IhtN7AiBgJvT7E5gjXB1wkqKMsemXcJP+hChBwCFrpja7RDhO6BOp6zMT3hdniAeH9UWUQe9
c4O5/lwL0OGz/qUw81eppH4mlg8QNPchQhZ2PPX34qA9yJPldakubFQcdN0kNL9q5ryvlalxktRE
7KQO3awrkdJcEF8WXg10TxG9bF/GzjwZ3QRwZIi47bTqujK37Irenh1GyedoFFUnlSaoTyJ0wlZV
n7BCj5xZ6d91Q+8lS+hCR5h5FjqCVqgy28AaIRqIj+hk12jgart56Y/tsiS2FgV3aac+C5pJkgOD
xxWn/KUWqhd6k8csrWKnzpUIHWtVsyUlHOEYjjkjy1BQGIyQqZyawZGT8TmdNAVwW2pA+8bGo4H3
KebjLaW6ozXFIEhNhNTCB60pHk0WPLvlp5totE51KcHHkkcVCb/wAdVvTKeEUaAHXjzEReINOhrF
amrZbV5+DUJxsI26OwqGkuzzWo42vRo9t538iZaj6dZ6/2VCqDaqRfUUKPVTmMTPndKip5WkmSs2
XXMjGX1jU5J4kRGrgRmimvbQUpkYwja05TwrvQwnk00ZLSK+Df0+6arPklRWnonrhR0ncsutrWEh
F9yEKRsLu0MLjlve+DM7W6dYhndDXR6ipDXtOoFVIIR9ZacR/tmQ/SbXCDI0dbsid9iuxn4dNpE9
ichUa8FwHBJMBaLsFFbSYxdX8foRTmmkKW4YgCUGAVCsFrQtpAslLRxDgr7batXsDYta3oTjHHi9
UZooSPXVldY0zjqX8yENGFYctiGr5jnyEG/nQ3x0ezVvWNakZMhQfIDSrJL797RUG7vvTQXFpTZ/
TLP4EX7jh2kpPkYj80wWpJ9LcVUCqwCKa8XnZHWyZUeBSxPqvaU+QmGQj7U2gGOcCqB9yg5fLuNG
G4AmSj0y/ZoZbyUzpctIRgPPP7jJ9fxLuXRPKIT3J6kb3sGiwUQhuhvm9GSOOFbXSIBKCJZO2Spt
ZhSvkRklz4mhtF7QBuDmutZw5KqKjp0qpTFiM1Yb260RG45Vi8Db03p4X0V9dDvPsNDnusHYr5ly
z1o6wYkrSfaSFfDZQxNkYMbHttOG5yyvh2dslRQkK+a8+lY3Hbom2Rf29jWt5uXbAFppkSt06xaH
kedqufQxheFUVDnUjOymRlsdIZbxU2sYH7uI5KnGX7I37zGLMmyjRK3ULFBQLrrHqCpQxBvCcaPC
No16AXpmf6fiZ4EAdt9GG2ztVnHR/CXR5FMbTLdlVx9wCv4Gj31XirIXqs0BazJHLUNudHKwltTX
jPZRBpnTJevk16EOXr6Ajz5pViNBlG73E1UQeYlqe+iS1TBY3U5a7o/AtWL9tZaZ8BoAYGLb2WXc
I8q6+KPV2bBbd/hfU+xE4axqKzvsSjseFF8Tn1nbSCpaW4BKDZlbEhpnij/JFSuemG5nMK2a1h+j
8HNkZp1tqbh0xcsm7fQHvJofYyb0RbMQFZq2ILrNJrkJVvcZK8HYAjh9mx+MZtli2hrbGurDiD0/
yYt20CgKDlX7EEbAYNpv4IpAPRRemc+7JKqQJsMCCihwnuHpZna1O4/9BqsvfS7BrEzPAcltiS3k
YLw2iBsIzCtTB8nTCu1IEnErJ/cLfAnFtmmBeIpVdgvtToxiIHVp8v+oO7PluJEs2/5K/QCyMTmG
VwAxkgxOIYrkC4wUScc8Aw7g63uFstqsUlm3devt3hdZWopiRCAc8OPn7L02NvX0KjeGAAD+poTw
1/jw6nqBq2XBXfBYqFdOomdhk5u9arsVQlbOTCOWELSMiQl/Fumtg/Jp38iz25WkSlwb9lUlsdGL
mRhQVd/wgzdO7EcozsOBVdLXz6VQCCfYOJJ8EzcpwkDzyl2x66CPAECMTSnUtO5qXrKAxZtpDRrt
Jlxol2mte1PrCErRoBWatTH6GzEn7F7cM2V3EwMmNsr8GOuSWKV3bYbEPNoEDN925Sd1UJQzsyTj
LyBgKIJb8pSi1Eqw6aQO0tbG2/xMt25GWEfNRoslrYUsrHUvXKFD28s3y8o/x9TGGzoECXOANv7w
EYSZxhj58zvojrBDAdXaEFAWugPNEwqtDeHq6KSdzYCqiseET2ZQkpSBqz6HRL/1PYmk7mx5dSDI
7K34UKJK9z7JNoBEMOmWz0wEg6R5SJVBpAqyEFKh/BnkLFF15QBKFLEyLVFs9Kep7ejYdQdhVSDB
8DGV/VnPnsSF6gm63TfHULT6Z7+Y70Pqr9QdZbQazfcK/PkwG4AShytdWLeOWdRBLd2twCbbjtNL
5jWh8C7kSwu1ftPeWuV7P82fttkEnamD+GgDawZ/mcAi4PydD+hhEhbNdV3mN3r3SRpktGgnlclI
g3KcxW+K+NC4eZtEj5D4Xu/uppQUveLo5mA3rE9DXzaJ946flWLl1cxEVJjZfsjzwK9vx+atgKmd
aum+7u7iHuACDLytlcFrwLzXIxrirtQ9GhILdU6Wiytlom3EyDfWz6bZPdiWBQ4jjrysO/oF781x
n8dLtZIaSVQXeFjm24pykXR7SJVuF3mL+GbCn5iabmfaDwhucARoG83A1aSc53zFOzdZPPCBICdS
f/e5iWcI1gvY3FFkZG7L/aAPpHO1bOUMINejYcdhkYkvd3Dv0FdBPf1UDneYzANdx7ebOSCtluU+
t6ewTrNdjhnRKAj7rUDteQN//7Km3oNyrM3aTVtC5bugmb+soYKIkYcz0qK50Z+oWYkt7Lwrk8Ey
2SuXyKrqaLX1ttNhWafPQ/tEzO0NkbYPvv6tMV6HMT71DlI3xFt9TUXZUcVXxm0rqf+UHxas6nYo
4Xs+luADZu9ZYp6qU3PbpAO4WawcznAyW/VDDVxrBZsMlmSBqqpTUeFaKX4Be98UI6E+7c0Yj89+
00VyVmRrZ1WOgcZ+Mh3AmH76OrfLQ+tVXui1xMxWRbsGq2+Sxe6l5OqZ0PpIJ1BwX/3Fjkx/Ogyt
3HuyOpCMDTWnIGWyNLZQO26yixHAtG6kjh3HadZl0zaGe0SF+NblcMdsEzZoBrct0MSyBmrG8pMI
WVKoTfedObyNVXuA4nMnKAZQFk37TEvP6QDDg6f9D8ciFaFrZwp+W5IENxpxOLWxhTTKl2wWrWZq
GNPRMCAeMFfMxnHWU7l2U5kxJk1h0s4xBoHFQYTkNORkdXHmXWfrpEew0fBPWIu9odXB4cHNDkZb
3Y2VGm4We6hZpvGZ93voTDFthTPca4OQKF1dJCAL0CbMQahnxxbAZ45CJZh9bQ7sdlI7jO0t+REo
Ueq6iNhhLtdmxMdiCbppvRaZue6gAYeh4GYm0g7PS8bXXrn5jSFU/RHnGYc4I8N1hM3QkEUeVMl6
O/vqoRm1dtfGunqcfL2JlD5j65TVsPMRktE/XtYG8z6M9SmvP51iufYHntsS5kziVel2mNj7V8Ms
PYgOiPZCu2ul8yi5xOqDPRFbjiKZHc/OONyN5VpWm0kJ3GGisSYewMnI7Hls49s6VvL74nceyVap
f8NRGwcaePnXxqthVBtze6xWO7tNcCUDEstW5vfxmFXXeq6AmYwY0ypV5Hd+YqpTZddxEqSJlaND
17iBfKNorlVeL/dsGi1Zp7EFYLRM8Av6Sb7FDOAjCzT8/WjV8tQoaVnRAu2OwIlhsUmLmji9dtg7
TyxWYw7WCiNTqUsTRO64uEMg+rG750g/g6WfdBIQUGHfGdMQnwBXsBt3fVeeik77xNZeLZ/WlK81
nhGi2HZ+73TbukgIvLAzGvtHp2gI2TGNyiO2tO1KN/TLypnfs1bcCGt5QwOD3DpDZg7KhTgL2Bpk
DGdBuwwKvXBmqmB2ZH9KRJOtQaMvGOtLv5EgtbQSRYWRxmZQxVJ8n8iu3s95n/q7rJ673yCr/o0Q
yQMTSnog4TbOxeTw12NA21p+ZnjVGK0QS5Cp+hctPfzceamrwzCM60Yrhhanjrz3hWZdeVmJsruu
fmdYty5qnF/ajL5PvY+8C2ES28Zf30jXwZybrBbMCAiwa8dxnlyxcr+N5IK1syBmCmlN6JGppNSM
CTK/TdXinwqj7Y82gZ65lkdWaQLnTE3Ay9pKMqwr7+u6qoLRWZ/KvJdkHs8deaawVMdEHfI8vyRV
MlCigoVlmdTvrmxwb6zOy//e8/qZvfrXTwdd7SJfQ3bF9XZ+aS0Oo2dWdW2OkeOvZBw1lreZc41g
PI31q82JCGDKaKdyst/mNLu3skJtPEP7GhKiLH1nct7yGYQAAgOcZDZe4ma560sb0m1Si7CebMia
c5UcxsR7bSwQjpXbab9py/6bwYGvI6iAdQGOAjPEL53KqtGUgBOFgCoFgY3eWe17T/ZoaMk4tOkJ
+PN5tOsfmUFZR7apATajJVy87t1dq1nNPbgX3Pqr7I5lpj0OErsQzUljr1tF/n6xR0Rml3xbjerb
/375/z6qNNA7I8P2HMHwG6LGXxfXWqe9rqyOEUuI6XJTRNoJMHOg7YqN3Gq/SyC//La/fNmXVxNI
+DzQ7ERH/fJq+gxGtxclxr0NfvlDfbzUnVFOOxcLmxtmx9/1cv82BPjlBS9//y8DFX+KNYv87z4y
6SU49keCcPc3V/DftAv+8pl+aZ9KL0uKqeIz2bv2zYiKbb7Tx2AO7a25xxDym1f73RX8ZbTcGuOI
64RXm3DzImux9t6dH/6UfdSRfME5+Jsu/N+64b9cwV/vTwwvszddPp7osZgCGJ9VkOglNs8uqtJH
f55xHv82VPTfLRRHoJLgiXAxCfz1e3MmIq7Hmu/N3l2kO/mOJIdtt/vd8vi7jOby6f7ldX65nMaS
oIHPeB117A7jaxZpobWbmYMRk7LVot8ulr9NNH95vV+uporJFLsUSkw0nWOzJaYhvMxt8CCgf/yd
COpykf52t/3Lh/tlnCmYJVrGyos5FQGMb5Px4hAr+JsFeXnHf38RpLKXab1l/XpLY2BPAZ4iy4OZ
vzHOhBJYV9P7unciVGYb61tqBcO9edV//+en+49U5rfNZ/U4dJ+fw81b8/+DQlwAV/qXC/w3jfht
P3T19I/DMHZj84//+sdmqLt6GP9x6Iu36uMv2vE/f9Wf6nG00n94KHr/RyJ+gRz/qR6njvoDWpIN
7fZiobAvuvJ/qsdtgbCc+gYxDgIZyhxu/X+qx237D9u8qDBgEggmxYiS/wP1uGGYv6wSIr8tbjPa
KhwrPWayvxRTDU6frtYK51snjI9xrW9EJs6ODuSscMl2iFP+S7UWSSFecmM62VfSVvFB15atvLAk
i6MBDX4bJ+X1oNcWnQgJq/pIrhn6psm/7x1TI82h3oxavd5068mNG2MnZ9SvNcaZeTDvHXB1gTl4
3kFDYIXhZuTURYWg0w8iR0XblbZHj7wrAUBW6z7uARFNCy0opswHc9eac7LvE/dUWc1uluS08Xmv
mzw/2+TH9xMJxDTLuAuy8Rbd7BgQdCt9f7kqtOpK0dgudOvebTJGGMq+15uHkmpua9b5u4itq2yp
8HXFHJX9u8WA7TFrMWF4XvNYLvLQZ96LMVn35Ds+5KNBaIXTQ4wDxdmVuYSyl9yNqrkTpXWPH/ed
5+br6lrHqV7vFi/NQq9IDhZJIB0EeGbThGHJLP4h6E2SLoX6K01uVM6wbJAbfTWjTCsCcjOxbJM9
0spv2hhkVvZcSxx/LkBMs9TeEoOQ+LH4yvpnxyc7AuR3ptundIWwolndQVN9GxCPZvbflw40FY5I
RKa2c4zN+qau6ZOVbf6eGt65X+w9WXOnLFkeMVxm4dw7p9jWjoYU2LMG8WIx+OQUd232BsWSeGtl
/6rZpseYNP0ite9Lr5LXMl1u3fo2NX668BX2b9olI9MNjhruHMyzTiYzbH9jfS04yY5O4WBp9CPb
IWNLei9Jaj0zmfyKTXBnqVecSaommuC1zjDZLVPfh6Uz/ABqQ0brpWeoqwhPRKDs7EOmFxZa/q3Q
ubJ6mza3Bst29m+HvHyPXfJaOlHd9SuopmUgaqfL5lNityT91N4pm3SQgyM4VmK0mLG0u1padGgc
unVZ4/W0YGCV9k7z0MZkhuOUXhINGGilYSjP6WT43pIBPgDqSs51NLZzHOiKIDnlw8E0i3s9uZyo
LfPenwl9YJITeWv62k/eqcUyRFBSAl957Q6+1OuL/I9hWpAOA/EvDr8BsUHLu67RAinre13uBNC5
3WRvtL4jC0EHF6/1xIlMeLFLzI+py1EkdgY94KgKNTF5bFeKS0dPPzTQwr6rHeVCa8zn8JeQWabV
yVelJV9dm36O+7RRJvjGPBpJN6kXgtWskqvdS/OBzLODZO7CfXX55hIKx4HpSpFUdzBnl80yrO9K
GBReGrTmwTC4PGl7TXDtF5Lre7F1c447gMVWTIH+rTIk88HOCsYu8wO6U4ZfHOeYPr+WzPvSEFse
WUmQT9PNUKSoBSu6+bQgbnVxlWX6RprL0+Ql9m6qNQCr0P+Ts9U3yaajpbenJiSBRs+3DnHloZs8
+DWyJcWPF5fWoUyK13Jyz7XOdV119RRrpNYMEeHuSaS11X267+0YYf9cnfup3tUi/ShIWaCtdJqQ
dB3g0GA4ozuG7/fO9d4cyWog/aINGvpEASe1e+V4fdg05gFhzH1eZx+TzaE1vs9azHuqdx50F1KW
pi8ljwdA7O4TOYig8VZSrEgoHAYfGZhLCGNr7Ky1OjvORD7M0oKEJPLIdXiZhjF4slzFY3+TCjAR
LJ47iuE16Brj0plkqbddenKHZdMsxpNvT0VA3/4ct9l7jiHeJQ6iGrln6owvgnFeh8mwOv5cMNhk
NoAOnnRD3GtGhePeG2hVt4D9ciClarphxwktBrFGatTRMIuXeCCnLItnELYVnm/z0oLnydMPPAME
Ayy/yh6sxQBiOYLLA4QtoORGbL6fPRJ0RgtwJErvoHv1nah5V1pd3U1zrTYtZMBlqUjnrK9be3pe
M+dEnDrds6V53luD4rg0OVTBtdjXQ/04L3bNzIiG4rzWr22/PgEZR+aknxbdfIoHtopFVRcDoR84
U3ehDlfXQvAKnoOXe60rcIEDLLcM13VmcJNIJ/LtzAmaHmkBHM4urQkysoHPlkrCgbdC2lJ6RLRi
GcrvvRgXwu370NOcMXS0OQ/mgmhDT5BdBDlHvzExoQedPt5ID7BW44nQXfxzbzZ3Bu2hn7xkOX7o
vntqV66erpYiEIMWyoyTjdkueWjWJhPsuWoieJ8uncown0SYd/Wd1ow37cU4YZmyDAElECqrx+ip
Oy2l84YTfimYO0+on6lwarAIA4Nqt86iui9RO5QdtITRixbbwA+ewknTucOMwO7qJ82Bl5bSa1xg
B0ZTt35Le4MkUqZYOYEjQs4nGEkch3QeXVQUrmpeOtCdhjrZfbLpZ1j9yWWZTe5jq6DuT2UEOdwO
L5PHUtEihUbsiO6uZjQX6preB67VfUG+OJSay8Cuc8+t0mDsp3Ru9XFRUCoYs7a6f5izRzrRM7jo
5Gi5zGUM/nVf1PFWj9dtPpBhyJIp/bVgtN89V2RyGGr44ZhrxKi+D1Nr5KatiL1ZCO3pmpbxT5EG
0iZ0HloiGUgzt0/xHdR2H6Qg6EvhbIVOKpeWll7UT/121kGMT/ajN/nkdznneKJU0le2P7fqntth
jHKWbtLEyAiSr1gw/KltD6mGcY+7/N1tiBxLOL4HRSKuZsc5mJdlra/kxo3uOc7RXDCjvO37ogry
NX+frf7GyNi2wGaK0PTfellPkC7dHdTpjqQtFvKgSIdLlqc4zb7WLnmd6uWbcJ8bGtGbolqe/End
zIACjAwJh5I8cxWwVWYA2zoprllq123JL6VSPVHMXkG/p06amUaQl6zF5hOA3crunkff7Hf+4F1J
xsuMcJ50bX1qeodx98Rl14HPh+l6yg39vIg23s8AogzZ3zojlDW9dg+aIWUA8ZlkGZCUzGK8jOys
Og28jOzcfkVf5/szK6R2g1J3vL3I032TKePQyz7E7tugXUqiefaKvd1MuyJeCTYE5GXEcKpsiy/B
sPWTD8EGTFdIRzTZmIlgwrPogWL7DIHKnqyGIpH4m1xqgNaaR1qnr+jx7kfittoYcU7fYpvJkzBv
fcm6oY8v7ZgZGWosxb4n1hzZTOGc9NgQkeYOezZRxpEJ80XaPDuifjkqAK0awOSS/LzROSIi/xeP
rQQ4YaY026yvvMi/FLQ1CQiqMQoraMfBDH1BRKWWLqFCwnZs4uK1+bJUDPHDtIELAaqoCRuInDaL
RM7Uz3BNeOX+NyORXTis9n0uPnq7ZpRowmG3Mmwk/cPIM0JOPKsqjZdQ1hDNsXPOCeHqxlv7omIq
wAmaBlVhm4cUj/vBrg/rVD0iBLmbRf7aYBajhN3DjiAYT6TvcuHXdVkd6s4QZeRFaINDmTUxnWnp
Mu3naZ55JdrelHlTgPc8j3T3vXOe46I4lmvBAzljexs87VNvSU8Qbc7kwT1UfvEqVPc8ZZfG3TsW
ubNf+j9iLfng0PMhLazneYF8j3CeH8qEwZ8qvlv8HJFTMyXxU27qeK7uinx5WkhrGT0QXQSGDbpO
gTvRUe4vlB/UlFMgQIDQ3tQ+RZ0dPGXdxrdlYX5oujZs27KyIAaVr9y8oYIA3VoTQ+SzSuSHJnng
8u2eY819FU2C9qAi50TN/fOsyIhm2DuU8avBd78KFoEuHW4kd3ma8+JO8hJRXY8Er5L345nZs+jr
D7AZ86HqH7RcOszo5JXWsoXZovsxsUp2jpjuzHQASI1SGxJJIET+Uczya5khXQ7yY+1KPh65CrFx
bxY8E9oh+yoTZEl6h0oh4aq0SHHCw3d7ju8u91XMSSN2PB4IpHCxOTRagFelDfa1G79PKw2oVqBa
sFoWLy6XRlXvulR2NH3G4KYZ22dfPy+2VkwH+rAIchVlKTKjanS/jXUdOLr9YnI08MOcnM6S/h5T
Cu0MX4HyXO+fUj27WsXlayAfIhgzHktGkzJJKWH+KjaJauGwqDtdS7E1nwHvfmt4hEYd1p5gcgQm
e0vPtvoyMNV8IuZphWXUpTtTwajS91O1yqOdTBw6jey1vVZrrqA+U3JlresFPa34hHJ7XoaccoBZ
kAtuK2V33zMKi8NMq1ZiNlMVNL7/GCvi4q+ImGnnEsmBVtxRENgR1puws7op8DOKbUubn3JGVcFq
pleja5waprQAnN2zLKorL3kdUsF8rSHLlSqGi/IBf+KH3TKbYvTburTfYsr1TC8D6fXkFA4U2MLO
7weDIXyjo6mYpf2jb0EXX3b/cOznJ5GyvnGpbWsv7qI6B3o5OV5AR+q5rNpnN6Ew9rInmXErIpnb
zm37RSQjDqkvfYxrPKwZV9rYjfKtYUYXUS47QV77ZzU6oZvWl5nmNssUly2dnlv3spB1uTFhhjrt
+oSYtQYJQhBi/ZrN8XnxM5jqPlKm3BojnVp7quRHmvfPFVpJii9I3xbemaadH1qTKXArOYRXjEFI
mxFGKJYu35j9fSod4Iu1a21F2jwt8ewwRqF6SycKG826jNUn/mh17DGcDWz27cwuXIb3TYkC5bGZ
oY+rtmGQJ/R7naTUGGnALJQiSi1/VfXyLAaO4FWMnJVz/aTo2i16gUCxe1S+9wYQfk0nbPA9u0qa
XPZoK31f3eJZahjly94PUeiQoBrP5FPz1PYG+EuS1IWA1LTH0uu+ytTdGbb2snQ8CAa71YK1/zAv
FZtjyY+6yV9HUoyXwfrscKpGupNPm7KTQOcK996VrBeiZMK6tBOqVIuv9Cap/DSMZ6qoJPbOKybT
wG/8J0nIfGCn1qGSBamr0259p2js0h56h0kBgpsIeaLfQGdiqwl6b4hWd+lDmzyOQFMDa7wnB4Jw
hsPPnbySNQlldfJNxuaxTMSXYzDzQgEUdqNJVEw/77JhebIry6OCp6BUM5VBQZaE7Ukt9FbAauXE
D8rupWaDDDnJiZBcpO9+4nPEqig2l8a4bohwcUe2+KS4ZyzzyHno6C8u6gjjdljzvU1jNcjjqE0d
O0rNuea5aYSJy4PAlfOV1d/OIiyNcdP61ENon/E7HSeN/Lyf7cH/qAv6fwfS+D/+1P+DJA2Xvvl/
/U/H8W9N0k3xj8e3Ynr7qLt/7Yhe/tGf7VCEF3+g33Tx+DJb9KFz0/X8sx+q+fofxiWACikff0B6
p2v+z4aoQdcTAgd/gdMB+sPFrPXPhqhh/YEqlKGVr8NBNv/Dfqj5y9STStU2fUMY2LAhRzEw/GUu
5drrTKCFI7bZFJ8Hu3ivE+QYPekWzqkuKfcXwZkYSv9pmGO0ETYDUMQp6NmNUEfUgPQRs19ZbPy2
RLI+Q9POgUkhmqAlQtWBLqIPpoxnTJHIbXVp57ldQh+DBKSwAFIUdGs2hn46HhUR1ujg4ZjGecBh
+qLHnilkxAfzTroonAJ/9lQayz9rXvxSOR+4DenKdD1QIdoYl49g1caPynCCNK3CUmIlqgm4MVp+
oOEPI3eJc7RA4lTWF/5apERAad9//t2lwzgrF4Qwmzk5CmnA8Hk7CkRAg8sheVQZImyHuBEQaz9P
d7LiN2WNAVuujqbCP3vzRG/AKtft0PEe1Xg0nfzt8rbm4VLyGOKwrt65mEj4cUwwCclysCrvfOm+
Zsa6Bq7eqIB6m8508spxzQ+RlXrEPiMCz/slQBK+yRLBTC/N35OREKOVkqb32QNBQaLhK1+dS0ek
c5P3shn41FZ2a7bTueTiU0+0ITkdP+Jqvm7micNC5E3RAEiubeR3R5VpAHQpDaoye9VS++vn/2l9
kr3ql3bKidmw9OeWtVLK6UGu5pGMGwjjBEJ0Wn8RzxWnhZ2MKf0J3ZC11WicUAK2B7sjSRqa5RKo
mF5Uoj+XfsnxxH/ANHCaXTQsyQiItZN60OfAV32HeLou/gCydC1JUt3oegy8/gcLmK5OaRMsS2pt
2R7MokQclqlvXa5oR2QvrdeRhdQbVBq+end9XnLkiKyIs+JID3+uoIhe/PlBFkT6bjFndSeAZcvl
EU/+xt5oPW1nWOpAaNN8yOPiUCEyuSLnAZllk+pkTaIDXHJ0KEvJBYs1+65br0zw+oGrGcizNfmg
kO9TDptBXPc8rBHR633zXlzWfQ7Sk2rS9mDOjrSV8wf2Hfdqgpta+nYcrGJAwXZBIeHDICpFutxj
0j8YgnSfrPnSMwOVH9DkjXCJTBE9EFrfeCEJtNqUVU3TvKAWbKbJviND61FfqgOwBRmgYck2xWrc
cVK/GxYicvg+jHC8gBk7D7Nnj9ugRT0nfO9e9ORGl9yioaO+48T6Pg8p6HA9v8+aD5Rg822ibfxq
b+rJh2nYBIXY62Hos5c58eLAwhSSssW7Wk4qih0/zIv/oyRsfGpylnDqY56P+cbL5hBzA0HY27QJ
9T7Wn/rQsBEaiYKh96JX6t41PWJiDLXcEJAjeTuyueZ770J/FtqulxIfAzV6Srl9xCtVXlUTMSop
WE/0T8lNJ9KIb90OuorjTTnN54onEUrBZ3ZNMia9nASEqfxQZN1gr7kEnVxcT9KX3/AgQStLIHvY
LgGSApZKbKvQEpS87jD1+5rTT2AJeM9UzUGS1S/DtMDnkf15dgqFXYLVkNM2unwhIjXdx0pHYF3B
Um2kNW/b6dEBSglgWn3v8/iV0rYZs9sU52foazx0h7oyA2iSL1UOCHt+JdLhxV8I124l9eY8RMMK
ZprOG4jKlaAUdExEcJwpAbZzHUdEghJm0wVIedteBIU9veMxwkqs8RDzMmlAQEYeDUgeUQz6VI8D
ekvpTpGEJNxviML1EI8SAQlcjb6ZlliCf3cRd5lOpDRMUV6sC5zR7X3lTm40GOQ2muWHPl0OG0Z7
HryC34aiPumnSzJI9S2bGhUa3gBI8U7qAtun6xNMZJXTYZSfE3HPTIK26Cc3k7BOPae5kGCxLyJj
ew5u2tZWY7rNi/XQ9CTbGijCOHkGksSlwHarJycx42snxZWYt+lLX4lXLAIVtioa9EMzFtFQG2h1
ivS+EWSrOJSKYeNPI/pMhh9kxyZ36aIxt1iQ9iGqY3GyQ201YJ3zTn/LeTuaSecH/RCLyFs4ZFJr
ChLBwhZyXDQWrFFJesv85Oq2PNKuJPXu8nPmiLzMMe4QYOM+NRFqe4286zhoWZl1VG2aBKvjfdGJ
HiLCXqqjKJ0qJIGj2aGrynX9drGXRwS3Pxy1VyYFpjY0OPMq5+glVbzJ0fcWalhP9upxcqTNf1o9
4hUNP78VnU+uJaPAbV+qa4laLsoaeZU0S7WFVNflZIWafk2c2EdjPgxKAw6b5Po17o2DVPlCfo7/
nM0gnt2SIIlxnMktSs0HYmM4AuK9CZ3FqR9yqW/1JgEETTLRVAw0mdU3x8CdmZAGOTeWReRMhuFs
wENTiP4wibJ48nGcXNq+bGhIS9tHmzkpfSJXYskw+6sFLgNG5QpiYvfVyaY+OGzqokTrgaOq5M34
G3Pyk33rQW/OvQ3NSQAdXvvSZf2V34UTpFHRaFttwEmgbIxwGg85zDMQHtkoHSe9PndOekL7e7eU
GSxDhL/E9bwMrteSoF3vhDKM45ikh77R7s203y2a89HoQx7+LBJ6O0J7P4ZzAxu5jg0GYSuiqfQ8
beysxp7QevJU4dEbdKxcqcZeRMhTb1xI4MbRMNpbva/Ri0d2crdU3m1udCdRksY1iXSCMW89FvbS
8ZQT1wM3Mr11BkaYM0QM1mGikZknyBUvau0s9feIi7er6W84mJBKDT68MBlkuRPt27C2f8y9Mnac
AvXmNAGBNp22YTsGMZ9mw6E2y5Czg4y67Vj2BHimZYlPY43UBFXYmb7ndrJivPWfmVfNQfPQ9S2b
8JwiV19uKrCOtCR6FcWV738TOUUcqaREZvWRq8CITdNVay5aaBw98sCDzBVJCFNtODSxwsKOKWTr
amYbTWZNXlVva1EtL82f8sUcZo6cg6ZHSaPnod7F1X4ZWwDgKIHmhYDGoXa/Kn3v9MlA2lHf3inY
VEFM2RilucwQHtOrLjVHvxaZux9JsNfUfFXqPF+H+obOmDqggyNY0dqao/eRZXxNcuSpIk5zs5xl
ZfshgpqrdNK/9DT2cI4jVq2y+BhXibgtZ+M0ZuuBG+1hbOKvrJ6+a2X9sjLx6DPxMCtYNdlUuWFK
62wV4AMozqK4o+QQ3aeXxlczrfftWMz1hjCsCG0vMwrKWCxrlwTvrMaEszyYkw3ixsAAweak0vLd
9yae7FaqdsyDNjlmI0IivquCrFK9p+cbN95DVxfhDCc86Le5batIatarXRQ/Ov3cEZMM+/jD8CjX
gQMrqiD6Rrrx6C7iDufGOSuZLJpOQqoi3wEx4JKnbblX9jdZzUNolQBCjbLLwoxsapUxoYfEy4Lo
LCJA/W0zrDe5ND/9/Gmqr+rZjRrHdAJNY+XntrfxbX4hk+kQ/08SyRJXVGVmJHz3BYaz9qmkwb/y
04Evve/jbTOmL67GOd4qvMd1zt5tL79Wsbv3ixPBcbcukt5D8iqc7qR50+1YusTc1R7ROvm3zisO
BQF8BYdxBrmjvScUvAhk/OXGwwP2gH3dUFrVfYz3sU3KY1mQL8P89zQb9PmQLjdHY6BvnRkT6SXT
SO3dXpsc6I/gb9+MIimZPnZMjIv7qVTdObb8ZqcLHq7CaZ79O+Se8VF6F5VzNS/8Cm03dT2zgcS5
mS1b0Wis9V2evNDHjyPLngiF9s38qE3dFZye+wkSvmYwkJr5jsOUWSHTH/dQ5N45tjkFJNmCu5Zz
h99TVXGPgcWYCMjEMFUs+9Evr0pEGJcbLcO+9nOG/nN6aqqLMsNafth0VVXMIwabKjnDEsWuh7vD
gOUeNSU3Q8GsS83ICP6bvPNIjhxJ2/RV/t2sUAY4AAewDYSmDpKpNjCSyYTWGuf6bzAXmwdR2VVk
MCvDamYzY2Nt1tZtSdIBh4tPvCIGfsrV6K88D0JRihC5myr6QwkLbGPbcun5g+qmDQ4QbJrHXBfZ
xsiba/xa5zMeE8SZrWfMwR8LHmhdM9dQe7xre4qcXWEoWA3sqTMFS9FCZfRooWqyuwnq1uGihc+l
YBZuGHQsq6SlLutwuvLikSZq4g1CJ7WxH2KnjBYaJEdXxf6SKPXVvqbYg5EQNcmxfBqCT8efTQd+
7jgTXdnQHMG+WKGI5VVf+7y/KAIK+T5pHUyBzrW8Q1KTHh5/p0toJM4/m0pKlv4IBVKW9Eb9eLhW
lcENARXuy958KbJDklnTXaV5e0RxMa2BHmZ3gTvRbr/QGmUkehH4ZmqAcEKjdXGrRdikq7V10xvj
Rdv0bjCnBB42koeWP9+po77yEC7CLUq5TQYjXSVFUMGJw6EnFm5dQ7/FbfvRyGz7rk+Ny9ThI6gC
Z8xGeTKUtLuZFHMpzEZ/LDp14QCSUONkvEJxdFWitbxRmkxbtkS2qq+8kC9g1TImz8d8s7Wt3TQn
VY748de8y9H+1GOVCuQh2AIvUXeWwZrpWqSeKo1iu+UE9wX44aIc+z1cpcsiy7AsoPsQtMP1TOgH
E7GL2vwwZG4/2tVVT+iQNc6lmVRXOCZbO9yVSXc8tGmMUeT7yhK7qmWfjJpnrZOywo+kC7lMe328
zvuYHMOR8WaSPt7vHuTdASpb5H9BT9zbW/IS7RlENfOxc2U07YeJA7NQ7Z0TMjn+eDf7tzqwAcm+
AB3ukiqiVy2w8gDaFFLe4/I9JJQscsd58H3QRKL+3kfftaaXq2IunXRC3Ji99S1PWTIkbzRkrMug
kYsReIHLvd25hcrSqSWP4PUqXWoJ0RXoEqqFAMbwX+iY6tRnq8/zbKvUzSHJVm7Nt6C8CfXbp89G
K3BFrfqGEO1B99gVfqA8JGQflF2uofPB9+lp1FA1DQm+aUVqkX0tohZ33E9Z++RpMKKdoL1FNxqE
ghLp3FXeg9nON/dcTYg0/p8QzgJpDJwKOeTnogXkU6QJYO4MV8ftcMRM4dj4bGHkLUpuUGjbOxyZ
wbYMBQ818hqEQHpKi2V+r3mubX4Wr9YXpTMWfVU6G9S2p7WdQgPDWvUlGHJ8C6wRuJT4rEYt8FjD
uB5RtaPCae5QtEvG6HNC4DIvznldqoI3bfzmNoq3mZ+t5wNRiaZrP47WZR4iwOeRZAiyQNOndmR2
VJbmP+X5zZWSssdUNX5WZ0DO8XG8SZKGzKcS5Z2iU/A5JkjihKVgkbnKCOs1aTrDbQFYDxZZWAQO
1S3mA6GaYK8RdVRZ5NK2xl41TZ5HXCIXfj1tbdBcQYYBUh7gDKf4nIVgd1Itt45zo+gcdcL4UuIx
7qoJZ+7xcxjzM2fhg9HqT+UMRJk/RFnLBw0Kv4z9FfR+x83nVmlnxYvGopw/w5BghDju8YUQz4oW
Uw9+KTLiddq014M5HKKEnnOa7o3YWGXRZ6eMn/SpukvCIQHjh59dMtsr5s4E17UHPtYbSsIRRrSi
xt1sAFV3qwn9dwti/awTjs2QozykI2ttPiCPB/fgl4Rk3Yu0KAZVAyo13Xr+/McrYJBNySWP+818
xiOGwg1m17eEo1tD1NZuxAEOQYkeqGVNYpSrkQdkIC6XmLH6W45zVMc06pLzNhkCb434jekaASUz
w8KrZ1dy1C4ys0OEZ3AeVK97Kor6MYY95b4pAN/+iTd+K9x7tJ/8G4Y8F1R1TTMQQJMqMk7y1GRQ
VlZd+AhprRWDVTNG276FDh1P1OhXdO5dmTUvIQvOGKzrYG7vHouGSeE9zE+GtgR1R//LfAjM39Zw
ku92s8c9YMjK2zIydyWLMGxZlYWymsuZTqF2bs/ON33jOtLFQXhnkNXvgfc/3wjlDqHDijERRHsP
gTcU6ThI/5vruSac9til0IaNaXA3lrbJh/aLjCkm9sLa/X4qj1jc06kUsxAbhwvyA6eUEJFl4UgS
xFRWYGGhKCe2eT2XgZsINirNdPQNj6dIMTnX2nzlt/C30DJ5RlOHhN/5qhM+jOqFDOtPAVzEFn16
Yw5u8Dt4CPxwa1f5suXBEd1+nmOGseSSyeU5Q7EZvH/6IhYAaFOTUHJAp7+fQT0yVDUYQ3PdCzbe
/OTz+dfHw12trKQdPRdddcOa35Uh2xeAIEgH4g45hhT2CD0MTgfsBa5ryroWdlFYns1HfMwJ3OrU
fudDbsTiweTOzIHaWCO/gA32n4EQ4rkcSfy9WrfvR6QW5+mbv2XA1jx+sn/VBPr/UnBdY9P8c5/I
/Z//3bz+1/f/sevysHp92yrS5l/82SsSf8AvQXcXCUVV0wES8U8/e0X2HxIjY/YZ+PWj+hUr7D+9
IvUPy1CFqqqGsIQxI+T/0ysy/qCkJOA3ob4Pq4o//a/A83Mr6O9VjDUE6IOj6jrtFlpaR0XRNxQm
5BqKuFYrFxtL6PQLBKYv2nVyrW/ghC2ax/Oy2bzbhyERoXMk70UbTANr+X7jVJ05pGGOk3oXND2I
N4Py1kJIJbIfWjmDGTMuJnkh8dEleBPA6KorxTYi52UK0GgWu0T4s1J8kYJFxGPeIaioBNYJQlY5
ChngrIpLanPKi5roeguhHurbBRGCVe16BWjcld/YDrpivjmKb01VViNY7pDkHLBIUuB4m5o2oBx8
h4CvO/60Q7pelYSasd6tu77vMUwkmVxMCJZA8of7qi9NyT/fOHEoqi9Kb5Ql95E+eIcajnS8kh2X
AsF246QEcFRoWnrRSAjfJGaCSXlr1j6wjzgA7QJcIzIxnpN2DAKhVyTyeaFuNDjSAGynQBYXwQX1
p8L+0dJ7QBg886rOuyDISPEzEwOEbV3Sqtsnmhkbu7qjtLL1Kz/Jr7N0yge31bJJ/5L1QZ18Nup6
7mRMTiNbkoKAKg0dRad8HZyOZpnuyAbPl8CDn+63IeBeqfae3FYZMIx96lSRgnM3cLZNAXNiwno+
Gh+MrI6KxO07BYBq4ASVRIgIXO82y6WktlNNJHs+PRl/jd9TMB247bCAz4xOLxa2BtkBIFDmNSHl
7YRK3BSiwLKt24myrB0Iq0Z7QGBevPDzVm93bUu6tApauAiXihIG5ld/8D6noS57GpWGN1Hj75Or
1kdwZu1bih6u7cLQxdqh2AECJPNBAWXYDsSruUvo7AxpwF1Ou0pIrGmTZqS8Xylf9CiorqmTBj96
fA6wwHMUG8hRVRQeCCDHu8/GSQCC7eaEtckmrd60alcDMypogi67mDW7kGHLGgWyan7B0gc48aRV
xbBA2GJsFk2RzyJHmd4+OEaYKIt2rCdjazq5nJUJWpvmaQxseq1Rliy2ZlljYIq9jA3ZqyVkvzBa
OxloXA6pdYO4pWmsgJjHnpuXMq0uqOe3xjISonEgVju2skgDIzfXKPU6xVXi0GUhazlWyYB5vTpR
k4M0gpeBYI5EmmkxIdRKVaGnn+gCJYqdve23WbaFuQ44SRsYibgIX1eL+6xb1cF8jRX9pFKl8Nsq
2VYFpf5tNip2sPQ0NWmvA2sw1LvJ9otuK2I4PJepLaHsxAKKjKv22uADmY2LDLjO4E8HqUUpPoI8
rLPybE6D27HAIn5lFwgvbMeEXolbcen69Cr6waEg1bbKjyxRI7lByDFjGfMxkiV4owC1P1rfoAjN
MqrYwF1p7sdkbLIr1LbBOkdKQi8wq1qzXFXsj0PoT57zJa2sbp15UfKpNAaJdqxqhBTgUkLgtWL2
XXiNwPGEMoaTqy9F6gwF2LTCUYlc9bkaGQvrE6RrSpmD3vtQeeIsLZdGZOcKqhCyq6PLgGa3elek
IWg7tRkccZXAergIARBTbWnJ5tCt8RS8XapiSrptGmu9DuDT91WCYrS7t3iCY+7TUZCQBKc22bs9
2YO5iEUWI7JqBpXlUtfNraUe66Wg44Jm560iaDRsagj31jLRFXyLTF12GvDfkgMIvbTqc+F4Curj
7JavhjWkwbbNCb7QWtHqmQwDZntlGQr4UqXFlcquA5+iviE0AuBJ2BQKKjUj6EyHaVqylTG2jOhV
oKaAUoD+SDdMQUQ6KhNtbVlWUN2HdasAGa4T6qbCriO5qw0VbJomaftsmkQk4aUeJ1m2bDy9CO/F
QFKwp4HUAO6pUyQq1rFnh8Elc1A85RjAPrYqx7SLGAIivCkQdLZv6WXQCNoGDI9v0+68mYSH64Kd
dzlSmD5w9V4Bc7sGI9ZYLC3u882I2CEoVmASAH8yqt/QsysLZaYymglaWlr0KyMRiPXolHrbbVSX
gJPRoIo+WUHvX6emoWq3VU/51R2d1kEFBIzvTIpKkmtDRRoBfknUPRSDaGExqDaHle9YEw0Ci7MA
hkFs+uZTmDfixWjRNMMWVFGtK1nCTsDZketzCUk/8JdDlOaSp9Bs/WuPIEW79LMSy/m69sYOGa9K
p03vpRntwFBLklUOFDPC9b0R+wj6e7owIzlhouFARNu18Qi8ULRNc4UnUqM/WYlvPipDEVa0vxxy
S+a4JU2FtjmBke+CaofJT/UagK1lSk3byFb1GOn9usQFWN8OnL3cBLj7AdVSyY2xEi0mrEQLv4Cv
BEwaCHihDurVENZKtAylD6hL9FwHl05Jy3SB2NOQuI7mj/7q34e+/8+xQOfs9Z/D1osw89On7L8O
r68/3gWt86/9DFo1Kf4AvmSR9kKO1kE0/RW0Hv8Jzx+ysD/BT0RvP4NW+QfqEYS4RKW41jlSklP+
BDjJPzAx0cjigDnaFvAn698ErUdx3b+DVlNVBZGqQHUXWYf58U7wTXoR5ZXQvOQO3UnQ6+k9tj13
WFp4KcpVlpp8LeNkm0LhbDpr4/SgCHF5Hke3C4p4UcG9WkgnMaBOjW5V7AWIp5K+4TKNzW9VRN93
sgOA8q4p6h0RxbpWZyAfzZ4ISZokX/WdDkms7NNlaSDXGuHHjmgjxT9ojuNFqHWfERFF0jChKBVE
r2GhL6ee+l83m+COF6LVXioEqwY9fzTTC6W6DmJtxZnM5sBlF/aIOtFVt+xlF5UIqNXxInZ0CA9w
psRlrdw4ELu9r3Qt12Gm/Qgnbqby3puoeE/msFUUc/vvd8E/4vveWXD940/9X4gC1FFC+edtcp8j
TZpnP6nR9dudMv/inxuFlOkPzaGMgU+vZsq/twkdkD9M1iVaY445uxEg6/BzlyjmHyrkZ8CD/JM9
Z3kUDn5uE0Vj36mzVAkeBkjpzoY//8Ep/ixT/emE9mtfrRP5d4mlHMUdYZsWdVxNtY7CIm+Su6pt
TM+SqXUP2NzVeopz+FkHGHbOrV4KwFAADmmN2JuIXdPpF7H+2MR7PcWlzfc2sX9WYPp9tvnzgXQA
XargUMH07n3qp2spkBqK/vekGa5wEbublqjAWAukFt1oG8GAWADHf/PhflG90zjI3uS4nBAqTkYo
vCP2wHEGW+j9qHi2hmOFfNV9KYtF0pqL0YwgqxgXKoSZok9xdf42hN6qQdy3Va3dkLd/3iOs/X/4
Eu9lPI6PgICLbUkSWKhwp8WipAA1UmH4fF+byE3hjlhwTukWdpEtkHYoE1MUl4tUt6OdOkUeDjrF
TY/E2ZmpOJGSkQBDTZLVmakvWLSGelK0KvuSlNgr4vsshYUcJna4QvKmR2OLwneK4ZKoM1IQJ6bK
FOefoBW/NmWT0CEEQSNCp8Ts3TJcE5WxdSC9DoJd8UygqyyTKYTAUzQ3eFCecfU4mi/9fd7/fOpZ
SYMNYWtUJd9/QBSbhJIEcXxPbxeDkl2xzu7zDRDOBcwkV9mna7mu3HF7zsjgfaXi47hzCfDN/tFg
wQoVwOg9Re19hvSKhk5Ic1Yn5Kj5/eH95nOEcg4vaZ/odgRmKccayvo9gkQYXFEfXcKfWwE9REsu
Lr1F3eFHOfR6uoSlDGQD2/oiFtdOhnBgN8rsUquzeqskYL+MhhSI/HJ4cCK9WqELO26TPA92svCQ
Zhzie1E2P3qlePHj2FgEftGCp6lylzhznbbNfSGxMiurh7rHE9bGD3hZD+kNhBD4KhWaqI7TYpKj
oS+gBUaDFKSqbeyyv8XaUnNDoW6NIap2Fpz8KzGqbtE6930d3UUebSsbZNyUfor9gGShNvfm1HBh
pWXmUnS5sQqrdcvSODgZ6y/Ws6ugmPZ1wZy0g3KJVQ1HVRd8lYGzJ9/vaInhvcKG5+Jre2/RO3Db
8UneeGn4AFY1coMOVXnTojdFaP9FURD+bdGFAOqg/wAJ+WAxH26emTUIvyxxY+gqm7HV4EDPvLzW
kzeBhiIC+eHjUNOB4Ex7bLypPnM8fFhn2NUQOekmBTEIjKea8LwuYphqpN8Zm2pXb7qtvgm25x0v
xHutL9bzPA6KHGgjWQ7lxZPK26B15hT5sPXB6GE8MS7kvt3QKIZT9zndEE7AhN6BIFoUG20VrZSd
8nDmKJ7Pl3crnSewDCh8cy3U5P57v6PUHOoEHWaIKchmrey+eQwmx76wjBzon9+l435S1H4D/QVN
/LTDAkql+0xSADTV6+U3knr/y++f6X0dn0mxEa+jF4HxAO4DR52St5t89CYqCFZgHJpEXSQ0j211
PcQIKGd3/3og4XAV2RZrBlD+yezXYypG2qT6IU1wPPHTm0xLniJNbnPbJ1T/K1b5xZX34Z2wkyXG
gIk88wz45u+nGeyk5plGGd2HSI9oJFBTSLqFkEQDzvn3Q3GVnn7T+SbXDBMdGP7zwQpJp4tXdk6h
HMyxRgQW4B2YolRbVqH5UEUQUKMox2FFW6eyu3dkct/jOX5lJcbKqJFDBf9Yb31VbzbAK2fOsH8o
iYe1tnkNddT/+tkpS96Lxr+xm/pbGGU3Zuj9UGSOonzwGKfxK2KUz3D2aENrFL7idNU1yk0QKj/G
VhFui9KnOWULrSm8TWrGB3iQKzQNNsZkXjhdlK8GK/OQFEheew8QaMSfo6JHoK8WCEF0hflseBwv
w9DtvCTFXc4KPmHIC8Xc9mq387PR9WNlE9lEWXlt0Dojo5DUo8oaEE1byUf0/KG8FdeFQyWLgwSs
YE/ZdQZjNQN+0HV6CEz6OEH2WuXVt9gqriYgkXW8UzrvfsCQG6xffEnb+Wmy6Hln2cabwIMBRFkG
qRpjr5VcDbX3QzOrh8IreSCkFqBIOIu+br6GAk+1dK5c6OUttrxbXVbTqi+0r1OOorFoq8tCNJd5
D4zbE6Og95sWC6FKSpWRhCNs0ZhGnlTNvHKjIxzKcviMeKGOpEf/7NtjBhjN+GE14vvQVBeFyHaw
KuvlmZV2XLbvTw/0Gy1BDEAkJzV5EgcoBZxdjDXsu3zibuoKRLGbuLcuK0V2S+i2wdqOEFjhV8n1
+nIWuR7g8BnCv+z8JlhW2VivAlNBRCSV4lPeDvlWxXfOFYB1QVVV+qXVldiDd229Fjhyy3UkGwc7
BnMWskFyFbsDL72qZONfjplSQl3LrrEdwOWri/U9hf+A+mtg988jV+IhrWR8J/ogbpZKjIz0EJbV
Th18Z4Xo4uxdUKH74MX2jTq2yWWDatGe0nbxOtISQZxZ0a0bQ+3KTzLRraXXmObKQlHiph+sF1Mr
nqwe4Xyvm+J93Yf2alSApTlBfdcYDUT+tNzUsZqsQt0PN8nQwxN22sKtlbJba6gPbADWgcRsh0vF
GNpnTw0vEG1QsJjBBQO7DH09sWx3ep+2LiDkdGWI6tGO+huv6e0FFq84p4Rws1XYCy7Ud2sT1JZA
vENZOnbrLXGeDV3JU6+LyfrilJWxNi1QwtQbnwzopuuI63uD10N2qVSgfKxy2AejP91ltdO7CYTO
TVZGI/XmRFmR4ET7MXCqXQK8YDEZ2rdqVOlRYa+wsEINt1Al6K60kuYrYiGR1uD9ruXVQwYKYp1P
PSgfRGxXaC4BuEslooCG9poqDRbvpg61kI+26rUOdcKw9/djZqB87s3GC4bX0abwnHsMjbieW3wk
mjxM7xQRPPcgqHZi0tt9mqbdXQx82/39mj9NmMgVSODmVIBSx1xweX+QS5PQMIoD69CFBgyVMrjx
Qu3+34+hi9lrlVtJfLBrgmwcaepoyQMVN+KnQjuQQplnrolfvcjbQU7wBqWfpHHZkG92Y56QgKVP
Hq2237/IiQHpfJWbuPGZTJNKVYiw7v1s1UksbB/likNhg7Bfapc1tpzhpiDD0934Fr4zILTtOZe1
+a++O5XmUU2qZUgWCVL9Ofd7kyV06SQ0YEzyIB1ug2pYpJSeqSWdebuPuRvjkB3M4AkKYIZ5cqmH
PU3hCZzBAbq1ANwvm4VfTugWYDdjK0CpJPGxY2lbSMfGTRyaIXLw6crHeqUOSQeCHJX3JrlymuFR
M8HhTS2y6zYNImg7o7XQ/Onp9x/kVzPz9olPPvpoAR6OYK0fevVqtFFZyb9CRD4zLx/S+/mr011F
HNVkUvjv9/OPl4MxgHBnFLdHJXC2Kg5uws241lfZt3O+Xx9qKqejneSEVjYNQT0wGgjx6+grjKhm
oYBRunjxH5qnhugR9sciujs38Me5lLOrLsR6VhMFlJNVNmA4RsPFNg5KpuxI7LfqlHyPi/jl95/s
QypCNEy5yIIeRJ5wLGm9XcwwCKNe6J5xEL6GurysrqqQrDud5D5r1JdSaEtWV+KOurb6/ci/ekFK
NBq+nRSPCVxPPmMTYb9U8oKZ+cPpXz3vxlSqM2vl4yk0v50jQVZQ3wZI8X6MuA5MbkrGMEDrpigg
NVN95sSe1/T70+D9EOL9EEmrTlPfMEQHVDWk4af3t9HUbyinzOp4aKI8/+/M29/vdDJvgaG34wBP
/OC1+rqOuMDpvqT23e9HOVaofvde89S+OeWSElUgYP5zcr4IHsan9M67hYl/R6hlv2APsPfyMwvi
xK7zz8yMLh8BH/ubwtW8Yt4MWep9J8F2mIc2C7vLYGzF1mgGg545IFZPTNhoBOMLoMsWKTWAiiKO
7J2FIPtDVYl8UUrjWoZoVNiF+AJyftMn6noM0bf5/dT8auFyRR+TH5XGyMkdbZue59WlZRx01NBL
nPkCAceE3v7vh5mP95MPICCbk7c7JhfcEVbzZjbYdbWfwOs+gFW/1Gk4LsLafoaCCcB51O4wfDr8
fsBfrGRDRbtPCvJVyzBOFpaqhLUv/UY/eHANEIFI/cXomei1BXjiyHZNYDuiTNhnZ777Lzbpu3FP
Vprh4R1gYnF2CE3rOs6phozZy+9fTftQCbEpfr55t5OlJRPslDSz1Q/GqEzAL5Ef43D4RuJcIUUs
O/qOtKxD0/5Gcd/fFsBozzzBL1YNTyDph3HQAsQ8WTUtC1mrkNo5eN/SCQNhuuyuvwrRxVzIm/oy
/Y4z3db/fGbUXxzvb0c9zsubRSQKw4xh9+mwjiZQ94itLOhNZJ9CrfxSc/XAY9PpaHUwHXTfBuAO
FAKrH5TJnKK+ihz9Va993TUhnSwGALMw5et9B3tNGuOZ9f6xrnD8Rn/N0GlcFYu0H2w71bnXZ/Hw
7IE2GsK/3jK+KF9TfHOtzVyrgsSQLlGHw6tRntkBv16Jfz+BODmA7Do1O/RBEYEDoT1diZ+dtX/s
C5xZBKdtAQUmi+aNvCLa+T+MpJ8Wo+pvfGGO6zMf/lcLnoYUuhOQbykBngSPg9PAjkoiTo8k1W+K
I0SeRoPAUcH33agPoZ+kzbcMnZetmI2sxqlTb3//EL84wRC30Gf/M6Qz6EC8n07bIHPsjF4cbMoi
mfUaQNHkCFzPI4UYef1+tF/ucS57Mbc8dPVDKBMAfvC9aRKHWnTbSumeg0b/AazsNcZ8KZSzRZq4
aGrzm63k5zoW89l4cljTZQG3CUJY5X+cvGoetyViVJ04rt1hpz9D3XbbJcIY+3DZX5xLQX79rjPG
UDhUY8xjx/zNvrbqSUuFFTNeUyzhdm0TAaMdQ7FjyVs4a9Upr0FeYytyZo/8aglTyzTQXQZA9aE3
Mw2QU/xCagfNgz8UbTPY0jBNztyxvwjy6R4SHAItgChAPPB+7cihHVDZKtVDo3/CLdztU5N+XbEb
h2sn0R+GCH4UlKvRm1E/sIW6bvfvl5NEi9EBeWuTjM8Y37fRSEifrMjs3uSaRyGv+AT0K0gQrNSS
G63UtgGVVa/AOqobzizkE8j8MQ6i2CVoG2NXq3JtvR85Fb0OcS83DyG2fXoSbkLHfEqwmjG6AQtZ
2iO19smLNwB8llVOUxV6L7H9wgdXhY/Lddw4ywmphMBCdDqyrnQR41MBGGH8Wnc/hHzNPQOeZ7pI
phqvLRU4xKCf+4C/2BFzYKzrHAHGxx4Xsohmk0WheVBxGUQUr46e+8yAT6RepN7OGKN1CKS2xcum
in4U0NWb0TpzCP7i8uMR0CSHd2CTsZ/MY1KWfdBJcpuGjlHuXUYeCgLBBbqvLqovqIZWYGlff79s
TrR4fn48m8CYjrdUhX2ybGhfmHU8OaQcjrbIBMqa+sFGZNTAysULkFHV8qfMQrA4/RF4L30YrovO
W3Vo/Gr6dNFiWFOo/iHrOnKV6iodMWWWaGY4wNai/hKznzO8hl/ceWyzv57XmS+SNyeJ3WcFBoq6
cRitC5CKuvLjzISc4L+ZEUeXDsUZGuLElZiPvR/Bj63GTGTEjOjG9xQ4tSsaMYA8qL8CebR3SNft
SjyfAPui8V1YzlbtsRSKp+6qGw3pighll6QGDayFkLPabJjVBCkGGv6kL4CEQdUtH1Mv3auTs3OS
6bXR7Fc/Uq4U1P1QYisPiVl8llP1kvoifU4be95B1qco8WYXURKEIJTjjepRPEnsXZXCz1UL5zUJ
xu+Z7mH2Jdc+1Pelqin5MkBszp7kjWe2rxDjb1tNKxZ5YS6bDIJkFdm3TdlO6GFQWDaMQENs0Nlg
tUc5BKGeNJQ3PPwWo4UrmSMoKOIfVSKe+1G7EfDGZmZRLBNUZYv8hgraBnOiu4nKc9W1D1XZvhZ4
afr6C+awl5A00SEO91ootng1fu5D8YrA6NWoGfWuUpPqwhhj7aYNVc6HNrM3MJ8RA/Ct74EtEBx3
DljlXkxlcIVFFjbUbXCITP+HWZU34JZWgWg2mmLcORi8r73MWWsZXrhRYm+R6cA3OYbwDUhgwsCr
QzaKSxlsegvMFr3cPSSyu8QrX6Jcuaz87NYKGjB/M3BZe0mnaAe0eNb8wCWsae9LFBrCmIkxMUqD
pnmBzextkzcY2zj9LsF1UFgBpe8JwG5U3AYZK0MZUPhrfji5dduYNfF7dt+lSYtYi/kYV/Vt7Yce
upd0Ziw4nssYZbs1PqwYCmYmogZx8FiOuPRGfazutCz30cFs6F6D651lVz9D4UUINEjvwNE+WYXf
EANDgLa4AaoOL+Kqd2bj7vZyksYlCjNfEGrrL7RiZvqk4S6ieOeGHRibzhov0kD5pKoU8XQR+Sj3
ed9RyLhtMn0f4TW97KQaL6IqvbJQq8R1bA90h6aT/VxECK1r5h6/9OeuxBQrN8J9lE97LNR2pYVF
kTnsvDhD3zL3D0pyjOeRS1QrB4lXjyq5tMX9YODRWY3jV3tCWqstrLs8irYIW4lFlKu3ntn1UIe1
HFtL+xLD7U8JzNq47DXEoLDn7ELOpjBHNRpdGIXAggSwrWxM0rR+r+jesOx1wx2sYZXlE/Rt3dgU
pa3vTQQ+VoppHgDII5dX3VWJ9o0w5VnV29euFl+N0n70IVas6tAsULfD7xtvs6c+bsZlkhj9VgUi
jI5BVEEe9rqreJr0O8hVcm9NXbusqooehW66tQduBjEQ/Q5QP019G4voGASqG43tmcPsQ/AzH2UY
yDssYSpmp2Q2iwbFBPJKP/gImWtwq9FaX0uO5t+fmcfY4l04SdguaKqRgakUOj9cIhEi5Zx64iBj
5IkdI+62tpOvsNStFg4HneYEm6wP11NUwYZWxB1neH4Zqsi46KHklkvoD6H0Ua581foSKqg5oGut
XE2hdS7IP71kQVvpqmA2ABrMoLOTS3bq6I74fSjvUOZgcyk6Sm20aDwkZIdw40+KW2TFI+roZwIM
ya3xdoqO40JmFJakBkMl+P2tEvlRVvmlJe86+1FRsGlF+tpMQdqfSWI+gpH4FnwNcMozFfSDG9eQ
OaU6In9wsK+yXbfrbtrcRTp15ayUR7w6LtUlPn6opiiuuTuzDD7EUNDHLBVHM5IZMosZOfj2bu78
rul7qRMEa9r1JEadlnmOiH7MyDphWzOrFAP9qemtZeFqyhOyOtwfstD/VmDDd2ZZnk45Uf9ciQaL
qwPvBa34/nHGOf/xOvwts+AwNfcRMvCSq6We+jPFkg+VKAZil0ndwrHJdE7f2++HStMVZTj0VISM
JFzjkUsDb+IaTZb4zm2V0Pn++7k+zVXp5EidaN+AHUt/4bSVFKPfAEBUOndZbtDnr1DiD3ZlH7lJ
bd42gTz3aedSwrvlezLePNdvwq5wGqwQrlJ4CKyhXTjZjacmD2IoaK0q46sp89v5aNjrY3Xf6fZe
GY3XRshw+/u3/rB5eQqHTI7PifEMXOf3T1F0WhQ5leMARLL3fwKR6p3YnjPG0k+DzHl2345z8ra+
MigFLpXybkrgvaVeaKChO3JEgb9wvdmx1W61W4++MXyVfBkSU1KZCh5Q90/WjlJg1OmFX9NWPhhD
9SgUY0OEwI9FABEAFwES4MxrKmsR2+GEmcUE9Aw9BFWhwqJiEeemdMOWnfBQkIlHiraVReI2BgAY
x33n9edszj4cGqcvfBLzmnGLzTfH9d1kIZCjaS9KPN0GfRStzIm2FQ6aqGNddH7yo23VQyrqjfBr
y01VHBtqxM5GGG4F+krlWYet08LQ6ZPNe+/NwgPQ45nQWqy7LEOtU8Vo2NNLVIx8BfIYXcEWwHku
45GAE+YdBmP3/0dL7vQQQVhziHUMWg6zF1u2tnd/Yt/OLbljs+B0g71ZcscCw5v31Cxc5TCaCw8l
OkbLwUYSUC28aMuxSJmTrjew/nGA9ZLZyHtl1RIFndkkm1oKR0HjJr6HsmPYaQsQJ82Zk/RD5/p4
e808X/BTJIozXvztV0COBxepEO+melV+qrB5gImLuAnWhX7nikV3pSzPllTmv/luRuab+s2Y85H0
ZkaiEb8GpWBM/2lYSlff+qvJX1gb2qYoXJ05WT7s+HkwW7fxlaST8MHvtJoKXWfizTunurL1z6Q5
56bwwwnKCMwcvfiZNf2/ODuv3bi1aMt+EYHNTL4WWTmplKUXQpZl5pz59T140N2wS4arbz8c4AAC
zGLa3GutOcecpfN/nM5U66KoEOZfZm15fl+cgxUZ0o7sdPe3o/2uN37z/SLSlvKVXpCiXn+R0slu
NU9p9UungusxwIayfZWcf78a35pe/x0FywzDfsR1bDX/PKWwsyo1KjWd5bjZJm5dLsD1HY1POFz7
et+83Tjc3+4Ru8v/czjzqvQPxrhrCsvjHj10LrjydFOuCT//WaMVvVMWsZt9pT9uHPPbXfvzS3B9
10StVmaf8fpjDHbJt3SHvbE1uW/Sulort9Juv53h1dHmv//2yGuRis464Ght1N8Z1kZOvP9h+4QQ
XbonaMNsRZt37FcLfYinWA5yE80i6UZGFRBqGd140tno8TP/eHOvDnK1ZotID0TL4O9+DgriTmnV
BuDRR5Ho+OVT+y1JqqcxmhHDYu3T3sLkHD6rlXjGBEnZxRpWq8VBKAoQoaA/lDMvvfMBCmYTQW71
ULzIsvJC4E+2lHBPLjwCw1wPZCoguPAjG/t94ltPWdpsJkUcEjV+qgcYvlqdn0WRu0aVLI06X+Vp
+YBv/wj47jMLhsz1ErJVfN7HMHjvR34GVP+3QLJ+RUp+gnK4NO2I+txUmTRm2lH3rI9OqY6y3cG0
JMxBnjZpG7ggE8lDQt2+6Nv8zrbL2in74cUOlTW8xPfeks+IqWBWTvKlH+1kSY6X56COuVC6bgIp
/5rp3m4xEzOwcHOGOF+1vSXYHRipjkAsyXBHWjWRzE23SpM829i9huwsBu2CIetiawG5WSA+yGBa
aCVtzAFv82wMrYA6dXexyH6kZXCp23rT98oOWbYPOoyw46TUTp2N4mwQ9nocxRt0l/NYBfj3808t
7W3Ie9hQCI/ewAPE90mo7cz+bxdGP/XHAhPuSylVMpLF9nFs/HWpmjV4xISavBkuFinRlWKfKqi3
USP9aNhReKZ6kfx2hKRoGk4TA+8EQMbKaFm//IrMCfIJl5WBNjBBPNR42RkJyD6Nm3uelGPRxuxB
ZywR2AKifEK+T6Wfwejh30HxGyzoux/sXn6wyP90aF1s5LKKSR3QP9oGF4tE88vK4KJaKGdF/tFb
9glMIETKuF8FeY5LOIRua6WK76i1gv8hMKFZjl61rMwBV19W0AFYtKN0avUqxgI/ngO7e/Gs+XBg
zmFTxtMxbeN2IQcghOyqeQIPDY/Uk8lANADYyk2wyWtLW5SF8pnG3j70EVNOdVogOyTWraXn+FoU
RrGTAlPZlBMwAGUYLqYOtDgnjwTJrwB2Jn81qfKrC0C12sAmHGpBzcl8/+zbJT8cYmQfTr8ye1Cc
sQF3lIQ4jeWmrZfaWIKhAvdqKpRJRaPJMHvNylG1dmdM6otZYcYYes9yU09K0b5LLVl1HhFNaQCS
YmDKWbek9gGVaGdcwwUwNx3+KOgcTL/EHY/mvVL7dLLSgL5SZpynvvvh9/SPcZaHrlVOxa4YJwKi
x+5Q5PjIOxF/xSWQKG0YjE1v+umyGVuVHC5UKwNLwULKFLjOOu74pInyg9IpAL388FfWJP2qkGKe
IaPtwGNEPOatfAq5veA9ljB+VdrWXf4h1XG7w0r9Q4ZH5uhNazwrRaET4jd8RZYRurVJG6xWTeO5
79pwIVfiiwQ3PuFKjuN86gPSL2t/ZSXJulXIhovw4/CT/BOIZH1hIB6FCPAuV42yKLX0WfjZr9BK
JSccYm6y9coppBtS3ACCRSMq0SidljYTo2WnxDDCwQvQNX7CkBUsWrOyYI+0JJTwMi404lwWwxQr
UNhL/J6zC3swy2d2TfKi7ZJ7zwY/VRcW4FBok7TWbHhQpXQgHuBkR2QJBeHTaGKdgdu3kMzw4tXD
a0pvc1Gk1Q5L/Huhmk/6mKgubSttU3hmtRfpdF8Y6WmY1I0tRdB3m4SosQAAOuPKAOuYdKxkfGp2
89764MBElW2zMTgZQvroIVR2Nfr3yuAEAq2nT+7PuMgwgpo30bQtrUUsj2svAXmHWB54SgzMXG4O
cQGyo7ahlhnlY26LLYrQlyxKSycybYbG5ucUWl9lIN5Ii1y1ufyz6QJe2Nh+C8byPI7Dr6CF6UnE
xcpSvW09Wi1ZAo1O7UL0Y1k3O5rCoNolwtMUu1rZuvcCIISQ+T5Yc5eOfuyh1R/RtYyzJ5GC+E6a
1B9kprxPY/ShMP1zoANsW4uHePB9hjZR9iVP0hNyoDurAgQtWzu51R6MwgZKphb3wMfJWVG7mjND
MtDmv5JYevciLXJ6Lh1+hG01qCvsBcSHNuHgkNVMvuvIFRtc3ZfxUgfNwmi0bWYbD1HFGiDUjssN
ulWtyH0yYgVs8ngUiGLIQigc2W/yNX4pXGmy+dAN6ivlNKE9UrovffwXqZTvaU/f+zrd1jSr4Yjm
Jip8HsqR7Kq+fGLyAxu3fjcj0Luy2v+CUAgfNvDvfZVQkCy310Yk9ijkc3JYynPSTK/EQRAlZow/
ykF8AiF4Rhy7n3Uaatmfpkg5xpZaLERqf8VZsyJp7dUq83sKkU2Z1NHjvG44STYAeM/TJei4fWjT
u+vTaN8peP9E85RqBBE0YfXZx/2+geMC+tCwsQjwkyrVZgwweW+g3r/8QnpIMu0zEBbrVJN9Sool
sfqwnRQGmtzSio5ZWXABopNoIF5QgD5Ytfikd7XpGp/OLYGNNLazGZYC/VwyEzpslcPDPq1CPulu
gOHFGY3IQOMPK31Cs96p1cVviHrq0/JOARa2juoxdLWOjVECxsWWS7rzhcKepXhW4V/je8NWHSo6
rXN9B/FhW8EIWWRdD6yHXaJb54rn1HW/H8vqojaGz+WTX2srshZCL0hohK/KPP4hgYrg8OIS0JLJ
m0HtDnonT8R79d1Ca7NqYQTaEnvBuLRgoix6QzKYFfRExGjdXaLwxsh1+yG1A2zW4s5L5AcYjxuK
Ygxn6kXOqqPtJ2RIRPFJlONFquJ9zGbJSKfMkWVxTnvtHZexQxjVEfb/SbGqd8mXM2jzw09jCndl
Me3JI91URBi2tfYSYGzrKNUcPWReDnOkhx6qH+oy/WjE+B5rkb/po/699iC1ynCYW9U4q7oPBit+
9L3q4KeQUIf8EMDikIYQs5gKvNeovYRdWLTr/DTGKWqdyRhdWgqPkJjGfaOIlae195lhPiZxtqEr
YTlZl2ybISIvgn2FBqHQyMDUYgkiC2+TdcQGMTh7qszyrsYhhdD4vwyMrU3S0UI1kx2b+Iy4kWqr
NMlmCuFKK1PgEy5CKkHV7eS6LhaSDEcmTqWvupsg6YhHK+w+gZXs8OisTG+8k7v+DUtCsdDGFjSp
kX52NjV3kHSvSlnjMbWU+9IgCKJKgFLU4JhIVgAL0+sQNb3GEaX8KxckbigD+BeQddLYON6oHYwW
OHqfW7+8RHsi+myXytIrs+kjli04rmAvyH/on5o02Btj8mGOhYELUZqW1ZQi6bO6pR2NPzSsUE1T
v8i2tgTM9Nin6GbK+lKZ7brMu19qO/1qiSksx/ygj9OlD+X3zKjv5cj7lY7KOWgCE1ASSyammG3T
Fc9wtWsnn8QPG3nAGBm7QECtTdswXgLXr5dqJuUrsxlI7hN8N/5d7/2n8bkqXRSKcIYDKCbBSFw1
OoasmczMF9RHB2MdbuS9FZ3gdrZPjM/KNQlQK9hA01OImqtrwMouSA8BRpLcKq2/FfAKnrXffsdc
Yv1WCcZVr3SzpOQ/0Xh9ipfDRnkDeOgK19hIbsl/tyYU36Y41IYKnEAM/iYNCu363LsEdLguSupr
YD61P241TXE8Ua3KeNqFdb4MAn1jdAb5UtbdqHrMsNt3jxSOuCRkSovWniaOxgC+wutaPDrRePn3
3flLk+zPX3h1VYJCBEIPbZMeSkcXzLFXwyZ2UC7rS2PhLbKlwFO1vdUb+ls9+8eFuWrdxA15Mq2M
0S87lB/matrg+2Qbv/CdwpHcW2OLm4e76gLUfSmZdZTDUN4V2+bs79qV/wh4ZxEsE+eWivmvT/zv
d/2qp05YQllYRi5dgq3YYepewX5fGeuC1crJ3OTBXqrrvnWA/6+Fq38U6/+xOOz6ubvqtsuTqtSq
XBB0sEbFzy2V1+CAHAyXt6YY31qKV0/4VfejRlmCcJcjaev0xFaChyfclltSktybc7j5obheSX6/
rldNEHUUyqjbsUTLVF55O8OJVt0LOXhrxbXEwr/52PxtxcB9Y5LSRSjqt/6iPvSGxoJhXeIJctq8
BSfVhEyXGyvkN4PJfLd+P87V00lUV5ZbMscJtuzsH/FbLOOLfSKz5kBnYjc8hSt/pbs33vz5X72+
mr8f9eopjbWqHEJN9liXUfcvm7saaE7ssAWdl8RqnaxvwRX+a+3965BXj6UIbXq2yuhdiIU6WLvq
PPDeY1H6xZbCoWy9teTPD8TV8eBeMK83oIDo8rfh1lQ3JQ5481J89rPceu2/qxv5Jd8hu3bSLZs6
bBMLlet769DfjPfc0z8OfXWqKTOHwJNtiVO1LoPiejvCHZB7L0Jc9y8EajxOH6CN98aGSv3Gef/l
ucXVbsic+TxBNa/eScPwEuZhtnEJ1Qv7NyrHpymbbjy18wn8cW3nfjiDaa4qzf1vhnPJw/BPwLxx
MboCWIi/ljXjUAT6yiNo9t+P6rfz4VCKIChawM7B8HV1PmAHS1X3av0iWmwW1qdKy2eUnv59kO+r
9nwUNtAKlwwez7WcgGObQiSGdoH/tjU/4019ZESYOP4x/rIdsucPJYjLFSSMFY3J0s09xzzc+A1/
u6g6IyEddiyYVOPqs6j1kO5wCGjzU7OOn+chTeJKeHyX1VbH5beQnE+48654BPj3GGx0qA0kV7nK
/tb88m+XQ4frRUXDXJjG9tUkoqQaZcc5CTKWfk42PI4sP1IYPFZSWhG0ZOwUwlQJ/CIooXL9XDz2
cfALpupjp84Rzh9NQFxXk9/1nrLIKByr8Shl441FTIF9e/UYKqgyGMwgMYXpAK+bv/+2q5MnWJ4p
37oLWqOPJK3Gn75tfVq6v2tAyNzTstiZOc27oZZwvI/3TNyxbArNieQ24aRQ7nl6b23asHlsle6E
2AIyktc+92XH+2oam9roaPQVNEwUkre9SLxqfbe2uSsgCsnqKvqVGIdg29X9uxjGhx5059hQ2k+Q
Y2JxnoD7xeWwnep218A0WPSNsi9a7WyX5j0OYMJEilPVeutAUZ+6nOjdNj36fvqu1qie4VJcRBF9
mC2hg2S+6fpw6GGdDaW3NUqxzYS2YqK6V2X/0oPTIJQFvH7blli763dU2hs9B15p1NvUjGro5elF
D8q7NptIxERkqCXZ5+QJoiO0bBeS3uf31bZq5EPcVe/DCBmNkhqGY0d0AIEVVfGR4pInz6wsF3k6
Tk47TJ+alBmOJBEMoBTGacjVcwn5lUKpjCjkrJ91Q8xfF5DcbrEJwnm0aaR+7wmDbULUt8swgupK
8C8tjVo/BKL5ockoJa1BPkqBfSGBIziZOW0kOAvM9BvqTVs3A8dOlHwZ2zWpYnVZEF3ebqYy+wFg
hEaINZ3zIr0b6RTHmuxg694lSAMgDZ6iMdsI+ouqMoNbk2A5SN0hysp15CHUTIdL0SkvgTQbZj0y
1QpBcWIkJBwZ92PYbQque1B5l9ZQ2KQLsQl89gfamvtzitoLTYBNFwRkbtJEjPJgX/dWApgRovsQ
D0+e0Y7rIg/qhedZX30PlEVTpGOSEXVtIS3X03qvlmTel9LGrMWrOZrQOsHeUAE8wkoqFlk5ncY2
nFswxuiCn3rVJWuZ1wZhfuPB6/UETWv7VUf2vZzRiqOj+VDE9iaZSuDrc1I6oEZ3MuqToscPqJUZ
A8UCGrCHjAjOJZ+VbVypr01vf9Q09M1epQ3reR9E+nGL8qogqc8gOERNGI7YDVlVRfleZPaD1tP6
iislWHYFzZVkDOlpxnPitD8eaMBXG5rY2aKIwy9Fh61XBNOaYJINbzDwkG7XctuXGs//2GjPZZ2Q
42L4tdNow0+amEAsSK+ktDX2iVJNu6DKH3NFem9IWYPnK6fOmAiYSPGpsUmoJ61EuWvVmlQZADUE
dSS0NMzqp9Iq/jIexjnnS5TQ5PNndZRGpLrh0tBypJS+FpCBBcY1NqZpp1dz6Pz0EEVax+nSXRi6
lu4BCYqoBQwXn+BLAeBkUcJcaurqXWuHozrK+8aa03vNk12h9s6CXNmHgXeYlywAqe2K13hVTtoz
6hR5JfPY3RjA/2VpNLS57paZ7zKZvP6YhFJeeZ0wL1Z76ORf9TrlHeGHh6Fr+k/qdEOy9c29xZbn
j+NdbWOTpAQHUKnmhbCrahmGISBahQ8I3X3T1XNBaqZdAnCE34BitbswZT9kI68OVL1DNKTHWgoL
cuuZ46Qz6kSZq4ok/kUQ+iXsBS3CqaM5nN/46H7bXcw/Gw0tHhP+R7k27viiLIxWK8wLPbEyuy/p
N4+f//6u/22Hj4pvHrMLghjAAP75laridiBULDYvxnuCZ2YetZv7yEV3sogV17zAH3oe1jBFbjwC
/+H1/tilgZJQNfR6wN6RLlxbrHvcsPRfeAaQ5G6lRb4jNu1obacXMltIGN8CQnGruea+C55gQS+J
zD1Xx8y5tR/+T0nwrx9y9XDkZK4i30uQT4TZh038IhMx8abXLJGgO2nV1uKRTGxz2xnNMveTx6Ly
aaVKjeJocvhG8OeOj7qr5eaL1ahrEWYrRUvOHoNVWsCExBTwrRIVOUuclEiogtZF/71KjOYhlIgi
Mw0OEhm0vT1J3mAXeC70/LWZVG8RM2QS4fgc5d4jeOwTHWU+La2sOEIOD5VSQAwURA81uDYlqdia
Q/3hidpc0zHLFgbjimU92PQTyXaw6IjWuDvah7HXnxlwvKgMFcqmP8vdSASfQm/OrAqQ7Fb/qtTD
3oeDXkfTnVqFn9lQPkzdaDiFKUtE7unxcoSKfqNk/7YszM44WRiqrKtgnK5tqHGplqIhqPZCLOTm
/x099pet7O+Hufad+sSgIHAax0udB+9RXDOHZvJC6zhfB5V2o0KYK4A/ny7SBWiz4XTE6G/ZVxVC
EMajFzQ85n5LS967KB2xBuF2gkDuKzcKhW8nBk3g92NddSHKVGR27+OKICEt5Bvm9SkZf+VWn/LV
jWVDuT4tdNU2lYgB/3YGXVxtbom4lCV/9lHUS/NVdf0dDGoKEN+JV7e7Hd+uIfUPO31rRmailbiG
apTlkOE7y1mv5RZFCAC9kFACGqWqxzJs37hjyrfaXCVWACkx5YUGe8K6+jr5Q0VGWUWpI23KX/6H
vFLdaFWvgagA86AP0SzTdCVWhsu85LFeS6AfJ6Rd9V37UH31P25y6r6pIuffw7XGb69Ru+tXS3QS
BSqiBH5PsvX+N/kRQZITLG+1zP5ynalkZRWkMp5+HtY/vwXSmA111STTpRuCVW6jW4v8H3ZkfmVJ
IxYFfpsbRdK3DxxnRumMtJnvG7Ccq5fDi7pxzJRWu7QMeswwcLyIVmC0//fD+pdl5Y+jXL0WcVpU
UpWm06UZlDVSdpDKLQaACtX6caxI3DV0QFzKjVdk/mz88eLP56baMtEZ/yGir87NagBuhZqCojF6
raSXXv24cVb/qVG/HcHAfgqAUEX9fvWc2iSGteRoTxeVnMklCaU/JHXY+OCsFt2ArhhLV7PE/7Kx
0/CjyHXD8crhLedjMecl38cp/gwv9omwUMTaYC3kQP0iUO1xTRCXtpan8E7WJ22RxA0imBwpUK2S
A2iJQ91MXyRKnUWuOMhNlnku1YscfGzmh4KZYvkFqgozQDOmqyqs91otTqM5rENTOXZ1eCFsT17w
KK5EicYuMk6NTyI8se6d1eyLPH2SIn1vTsUDYXYrzW6wkqV3xC26tshe42m8g/5xbJnjGUrqsk06
xZ22KvkKZ7K8NCP/WHf6MarNO+BOE3x25cEe7TdbiHvwom+Noi3ZE0K/w567ikyJHFMcbHmd/dQ7
/9ja1WdXBGARG+IJCvtFG0hKCQpMULhuf7EIDYtEVo98C0k0N4hM0ZJjIJOVWOOpQ5yr/orG+pVx
m+trONEaIb9E2F1mBuquU8w7XW0OviU9UgK9R2mzM/riM6qyRyF757EoNzmxhaLNVlUXfvhj+wA8
cd1X0VLWtXUsqhO+m2JDDNO4HvscH4J9HuRkh9kX84dibOMh27YTRPCpkWxkBAWxkgopKsRD8TVC
xVOPwu1qwMd6/BHUykerhndhr75RoSqr1hDmopfiS00GDj1RikFRnFW1uSPxYakk06uQx0M6YZHD
pf9sa5OTBNNOKuwdIrFHP69WKo6QYrRRONUcNrM1l1Rg8tL7fV1XVBb4p12myhNpo5ObMCxUBVbE
sBWsr6G9qtPovi+qO83TlrZeM1+V9FNYUf7knXyJdHxGmhYdSAXdQXe961T9yc6S8+DHvjNFwSYJ
6lWpBhj+BvjpMPIu+kDYCDSjT22qCjdIiMnOqBdJ3nmJQi9YNrH8o1EswcxTm7231oOE2G4RDUGy
6zPUEZlIdqkvPeudvRM2qid17HRHaAFxMv70EhTK2jekvYZ/dPC65yIL7+xcWU3geivdJxUgK59z
rT6RUvOWT9qDnxQ23ihdODBgLm1tfYmOAWiLvCpqs6OZ9ijAsdn2sXUkHigha8v/yMPwjezP98gv
P1UxlAskSS8iUNolCFtQfwLYbO198SXJtipT97E1N1ZTbNFWra1pmAhYV7ZjSyOhGOBvh4n2jiLq
zRjldSUN5ZkZLA33JkadkbS7SZv2Knk0B343jT0B2Mb0x/cq041NIuSACBYShKBcElPY1Rlarjgv
sRUS02v2OeNyu14PApJq0RC1OA3asukbjAPiRx6TJ+77PTIofqlfNvdKFH+0GgnpY0jSzpCLrao0
+2TC/TqS5/KSTeNnPBhPYVI8ZF14H0zKGsTmso94u+rwJOphE2EuTfLSDT35MVACCKP3tZG6iqKd
ZZ3gwFB77EJ5W8NSccs0Ddy6UScXztO9pJYO4corvsJYUzXlRSrNY+xlR1XPT1OjuIFfLFuz4CPR
7OykePPz6HkY/e2AE8Frg01kpcgnmRwTQvFISf0YV/babJNno7YcyWJeL9ood4U/rf0hPWS6+amp
A8KhKCKV3fYJt2Lng0nEfCdWWz6HGJwcSuRurTUhKUfjUYubi662T6k0oMfPHySpYShJDgUiL6KR
9ErfeIW9MUv1Ie4Kgq0JcgoFwZhKydVXYuqKuv/0CSU5W6SGuJbaRSvbIpAE0WTuYOQicjGS99Go
v0XkbfMqbXqFlkacxDuiWfITErjKhW2Z3bVN1m17EWt3Jo95k2THBLjNolcU9dSZdBE9rS6dekrM
rexZzzROyTmwpOeQsJal3KSHQPeIn5JlouLkOyKkHuym3UYGr3WKpI3422o9ZNoEUM5/qXpypkQc
uZ3NBL4hcpTQ46Nv+cQkKVLtVAbKuyYbcNEQXuTaNcpR8Ik2IaBEgoswNJeGapymzryAu11RZT3Z
ZWLuy3E4C9JRaHmm+mLQM2Nhp8qacLt7vrT5op8bqOagn8p+JKIkme9RlLU/7Rb5pyabaMZyRImK
3j2b9rSL03nlJKMkl7JumUTJuRwDjYSvMHECO3FTs3VNBWtuOUjSQowh9o3O3so45VwaqhM9ImnT
9NIdYS4uVEXST6x6OaooWrqwYCUPePhjTXG7MXmO+DsUzEZ25DhFhhINh6JK0o1vwYMMRXfGhO6o
HHbOFEW1Oxot9tiSbbOn9Y5m5sGlDJovPo86jcwOCrX0UKrjcYiwtBroxBZg7LbyhEQoM4maUHwf
uWZcfjYhaZOapQ73ujwBIfWNYul36PRw4DJdScx8H6a2v5+I7iZhVtpLfvwJZ/ihm7qXRIIm5AH3
XnkmzZQ4t3ewnHZ2HuvLsfY2QZEioPPiZRQghPSNWAV9WjdLsyIGuk5C2W2wAyAsZlHDHbVSNW+f
tZgbzSxI3KzNP5A038cifGz6vKGH2J+7urIccn0geKoW8VZB9Gn0bIEQX8m0bATClKnclBXua1r5
0tI3RYOrqG/XkL6YaKT9nZcZ/tosEaeHY3wuYjyW3tS4Pt06MtI1Itia4blGhsnPkHSyd2xiWu0h
fQltTL5awpah4QuJMOukNIQa+dNhGind+/oSVP0rJrBoV3licOyw/QpHwpfsGhqsYYsHk2+aJLCW
tz2pyjIt9UUx5B1SyT7eThOOW9Va1R4S7jmtw4zI6w2tu5D4edGYR79ujrZWLk2s0gQ2H0yF7qAU
hkf6EiSrmv62hRcALhm8AXe1NNV9NkJpbZSH1LSeWU0vo51uUe5vg7JZqhpLumrQ22h9faN37SnF
wV2q4Usr+U9h2DzQSUSFxhtMv574YvImcXu6aLU3bLs3HlnfjRwj7RHHrhW7TpVRAEt7PQofFCtH
iyTf+ZF8yItuVevlIU+mhray/AwR6JDH4tFX6EUlfJu0tJtcaaAWKpRVVGe7TEbu73vxa5LF57LG
rl2hBHTiTLFmfDJQJm8iNT3pkfgH/Q7CAi3W7F6AmnJz9s/YDhR6P7zvsaHdB6wYGMfXSZWsZWvc
WxapKmOn7g1PmEsNwpxftuR6lenB5sE5hurEacsox/00Y6EOvXo54SsaOsTMJrnGvQzvVZGlC4l5
RM01xCn3cClc0pvgq4/9uGfyFy2GAitprKgLfEtwT/2t1Er7EGPCW63Baa4yz/6wA+k8GKSLpjZ+
A11q5ukCMmslE7HDhHDXjfFTFctbO86mu6qyO5oahHYHfYDLffC2NiahlE+QY7b9uuj5AjPVaT/M
fHyH6YioXGQovSfIE16JHnfggeI7PvaovxPzZ5t4XNVJbEKd2ol1Xxqqteizn53cPI2+2IPvp1/V
99ahl+yfnk3cU2MGvLMKGtQkkR4DlXhtqmtCpnvpna7ZGnUSujhpvI/JH1uIQftIaIkJLyKCnY8A
JsOU7GJlnaazeYHrBGP5YktgWxUftGXYxxLpWc1PP5SP0RA/FtF4r5rVWxt1q8RmfNLI67CN1orW
PaEI/AKsveYt4BKO/mutUa17+Spp1fJFzCzi2GjKlYBqWybSV5yTcsw5niOFRPVMPyk1tqNG3ahy
ROPNv8tDvhR2NX0xWAyWcasdfS8DyqDu2qwdF7Y1PIyVcdYK7bHF4hdEwo3a4iGScJA2gfUqRw2R
Ca33VNoGNON2Faj+MfPwuGbVOebtaYiYwmC/6af80WJ0QXQ7vFrfdquhPfHKb8liBMuhTtusaLah
bxNOqwrMI+FrJMgKqoKtlgYMk2QMCGL8mGoLkdfEZDEstHcl6p4SLXXzyXyCgfKLGmVnpmjhLMZo
8HnOzZDvFREdvfnLJUVEGI3dEe7DMcsMxBjcltGocMFkKwZdu6QPLCh1xVKL2FehXRW8aaBn95rH
+I0tzavpS+9DydarNMz1PKAnv90t8u7kGd6ScMp91hW1I9kqm26boHDRUg7R8JyiteFjs6ki7zOS
eDDDVH4kRntdQc5YlEnmL2aFvq1Afyj87r0jsxzVbp07lBqrykLcHTU7McSuWciXNAteJjJuC+Zi
o6HPGe7YEvSnLAeiUlYy+ZTDayJLMxa/Y1OWvhEjxbPtr7JxdFXNP+Z5+xgFwc7u2ofAmGTHjFSq
zDSs9vGUudiC9vrIQtjXXgu+AuwsCHawsJgrrPx/3kKhvyADpKKHj3LiqmeDgp/8iLTTLgOYExGB
B2e5qh/+3WvQvnUW6cz+dpRrN56NGMcPFGO8dDnIfDM4dkyeTQxCHn1oKX5KklcFLmOVMzKwnsop
dNPy5xi95lG6ziCceEROKV62zmYRZYiZAuB+HB1KW0LSTzaglFzG0Hsm02ObGYx/f5G2fjI8gMmF
tY1t+64f2aD1HqrZbqF69VFtKscLy62dfrBdY8rPg1SmD/4gLUINkk15i+D2l1aVQXcaiyX5SqzB
V+2crpbsUjIK7RKF9ymVvRWgRSJN9N8X+q/X+bejXLWqwLX6tsGW8zLE/TON8gdaP2t2OitvpLj9
97G++8C5qTw4aDksFCyk8fzZ7qOYMvJokmefL30OguSX4XvuRNQlO3udr2bRqf/gQRS+KV/7S0fu
jyPPl+E3aQRO38hM63HuaPqbeBeu2W4uxeamlvOvx6GrQx6WTfl+zSlu0pS0XasZkZD2yxIR4Cwj
K4/NJl/PcjIS4oHPOPadOFXH/x+ZioEM6f8efG6h/3aSZUcpXKFrv+hddDfrVAwVOqRMhmyTL6S4
2Aj/ccjCx9I+5gW7aW07yf+LtPPajRxL1vUTEaA3t0yvlMmUVEZ1Q5Sl955Pfz6q9z6VSRFJdO/B
zACDaShycblYEb9BOB8TYT9A7AfxODF2XlHA2TSeukuHX9THi4U1MFOkvGqFTMr4EZlIH8hg+eEP
2333pYp+LiyypQiTrwANo0OJPvxnCopXfTXsjWe0+G1pZe6jc7tf6ufNwYOuxqRcf3dIWXFd67l6
7lUQdJRJ6Cody7jaOV66j1CotbzmGVVRjvNvwMdWpBYrXcK/XfO+8sLZZpQfpPpNwXMjzTWEvDTb
4pq5/V3mjhOMbzRR4b2Edslk76Vd3mlVkfVnhdpB7RlYXagHiZrT/y3MZKMBkDMLXScMWHpDevat
J2URRv/+Wyd1aIQCqI7I6GhoXIbXH7zLGrRDg1I/yzrpAVyUQKkOg6Y+9FCKeiN5yQPo1BWUOz36
XbTNK/a7R18ODykOFEohrRL00jx8lGjGAFo6uA1oIAi4UiPuRaE8+h3SZW12lLmOu75exen9IGKM
EYbrAJM4ydqHTogKifNDcbQ7wIfroTbQ/4qOiRmsAx1jRR8NSs+jamfumny0Pm4WqNYz88lRLHNF
0LrUTXGy6MohxhDUKfqzqh6b9MGV7nPj3+p4wsAnBrgrVPctTZpe9V6GcGppxRBv9uqdDx++2uMU
Q+eJtHLjrpdOz3fdgMm8Eg+HNpM1qoANuJ5XNLJ8Hdfe7h2An3J6pjv1Tvwub6Kts8ZLZm0BEk82
1a7fUyu5E9fZztncXr8zp8foSmhBUNAAO09hsqnooUOh8RPUKlolJfAgtNJvh/g4cxIaSqapkd9Q
DJw2aHsvRhw1cLOzlT1F1qtef9X8BZmm2RDcsGQOGmSi6ShaJakAiJfpuUUssPX/qKaw6tSX2+P4
2LVkHKBDsdJ6N1icrEBjkAwsaZTuTMd/BArpCJCVpNMIbpZrIWVXmImRb6HnLYxuPrA+yi4R+QOT
RGnId82S0QUYOVaCt6u0h7hwV93wqpbhynKXeDsfk6RxpH8DTq4UDKYHQXYqAqKdm1k/xQAa2m9B
ibe3v+jMTYLKmQ45SAFfy/E2zuvFDR4nUVnHcdKdi3W/krbJSXwov3UH4+s/W0D8hTNJ99mlXnaK
1/0+/9IvXWYftHRxlOVAGVV0wQEhJDbZg0qcU1GLyuLcO7zaNFk/lggS1emLqvbgMMxHscmQJUx3
PPEWXhYfoUHXsfWJBAcOMLw5A4BR6M9s6B0BC/K20nFUux6RvvWp+tQeF0c8zt71qSNp5NcyAAPk
rkAIXX90xU9MbIHS/Kwjaebupb2wio7DHVS0lXBYpKPMbE1kWCVUmXnVwgKbTHHThQM+cJp6VgAZ
Nmv5Tt6MTf4GxVOaNQjQRPvmYRnRMLNndJ2LH1QI9jCk39eDzNo466LM1UCaqRtXFU8V0PTcQIxA
6R40AURK5C+ccx9zYUw2L0JOUoFWUFVEChmpjK/fSIdxD9ZO3S9hCGZeFdB9gaSDFEdf90NXui0K
eI85IJQegARO2E/G1+4e8dKNtSq/9khH5PBZbUC/a+GgvN3esTOzyROY25ELmDmd3liR2UiZWXIL
Z2V0J1TNFx/PZcy2FvCEM7OHaazIbayjcc2hdz17TScOQpqTNaOitbKKr3J3roxojVhW1Dy77Z/b
g/p4B6I0/Tfa6Ph7eQqVlulXUZf059w8eeZrnyYLK2MugDRKy41OLib0/usAMkbxXSFZYIt5EFka
uiD+59tD+Aj2w87pMsRk8aWCp9NdJITzqd6oK7gDW+WY31X+Otqi97HR7jrIWaUFkAZo3T44i6Ld
21Qff3m72z9lZolc/ZLJ8eIWyGtQWiWpscQVoPgHebDWluwfboeZ/aaAlmR8B8Z8cPKwUioUtNyQ
AfcJyaz+I1IWQC2z41DQcdABo443xPWkIUgtW3FGgEj5bDUnLFTN7tftMXzkJo6zdhFj3AcX919F
e0pLBacBjweWUbkfT0aDvM/82pyXiUlzIwJbgJwkxroQTSYJzKi7QZWJ9LZqo02QF69xUK8bx/l0
e1RzM6NTUuc/KHRR+rweFDaIMlgN8iS1jV5VvX9JUv/fZ+pIV430Q04ilBCn6DizLmNUcmS2bGI8
Rhz2dmA0Xx0/3WlNsa0FANUKMPYn9H1A1xTNT8lJH8EKHUpfSa2F7T3urcmFagKp1A0swUYr78lp
FZW51yjD0J1dMEGJ24Fv2Gt6uI2KBbjy7JfV4OPQ0uUynS7JKG5gCiZpfzbwr9fFDgH88+25m10i
FxEmC7LzLL8Ry/HVHDjIufrrWgNAEunr22HmBwJDDfgfrRhjshJlH88K0Y2oWZTFiuYT1ZqFU2g2
Ahgl7hCZ+3/Kvi69pu38DqSr1ZHGWb1dBgtX4Vz2Njq6oAjHtY/A+eSAUENT7vB/Yjuti/vwmYbd
XY1KBbTGYtNscCuE27GJn5ZejbMj4+wBpgkT5kNhQ1AdN4tqiSu4GP0BHpTQX5gdaXYVjDtXJ8VQ
4TBc72APVRh0zgmBc/A6+4V0xdrdCKtmFTwmz/pe/pLsFmna46nwYRNRzOOdyNnB/F/HRBw/j7Os
as+xYrxWtfvkqbT1rEr7gcDIvm6rh0xIPwPV20PcelEKYenRM5dXIYf39xdMrlDTFcBf9ewu/7P0
ldY8J7KGiPjR38S4jyMgCZU7f1Q2qLyt9c3tDTH7xS9iT9ZSWIZ911ZSey6GxrVzMMW2Gcj3Trao
J7c4zMkWN7pRhpx7+Ww+QLO6qx+FL8g0pw/ZPjy06/rQvyi/zR/tMV+4T2fX7cUQJ4sq9mqPnV72
51p4KZyTWi8UiOb/vj6Wb3CaBst7vYASVO96q2fHS6CgtFbYNYb3cnuWZrc8L1VqRKoik85NxpDX
hl9jQE6XZqvfDfcYHT8UX4ad8NBtpI16dLfOo7FWDgtRx8mfbo2LqFOTBpgIeYMaVA9bu9sOW22b
PHXBdqy0R8fwUN8DrjgOOCI9LaVyc5/U4ADlVUOC/MFTR+ARIEOV4BwAYRS2yCwlS36O4xf7MDZJ
pQxAJRh99emsOWJf5QU5SSYmz5kDSMvT6c3CFd+3+JzEpfRLSUDXw1xoFq6IGRlWCbEcZL3JImRV
n74RkdjDhDEqunOuKbuozQegYkZ/6vX45PTBQY4ynqnZIeqdo5JFr1WJEk1mKMKDUYDvdKEyLkz0
3Clw+YMmJ1DnlnXR1Hl31p6q++7e2AZf/Y0DUaheI23VvsoUABcf6ONd+2EGLr7C5OgBT9YKEmq5
57K0zpku/NC63LivhQclPnVpcCflOCPEvrJuYkwgIsyGg+4sJhia3B79XBZ1OfjJuYQmY5br49+2
EOtye/SFytaW5U/tsMQ/GP/SrRFPdjH23jrQ4Zqq0yikqDb7oPxjRMMqbgtbrkHqiuKv22Ob3Uh/
v7E5eWGavRcVdZ4xsQ2Sj+mhlvKFHHT2zqZ8j2WoSOVO/JDwqG0hZMh6UUuu8UUV7HKFTRFnhPAg
b0HS7pHVW4g5v1z/hpyUCUMCCo1HyDT9HFv3DsY1+fb2h/uoosML6XJY4+q9eCGpsQm4BEbreXhR
nrp1cjJ3eM3jbgRLM7eTvX8AkvJd2riSTQ/qS/jldvylIY4TexFetDLw3r7Toubn2wBv1iWaek23
VJObX/t/v+T4My7CqP1g1H7A+tDlcpPW3xrdtDWEKBX4kLcHNHv9Y+iMp8HIQ4E1dR0qNAEtoWvC
iIwVcOLw2ahX0pocZ9XA07d7dSOcza/piZx88Sab/Zp/Y0+3QahCRclDYkvmD4yubQdnprz5c3uE
s3vtnV5Eo8yUpgVHD8tDywCDdTad6KjL9bfO8ha28/zNQXJsYFyL+YU5ubXSHPqfmBktCXL8PXSR
7w5ezNemt6WVu0q3/hrrl6X8afbjXcSc7Lbaw9TEwCz9rNY/8uCoDo+FtrDa5w5GiyFBhCXxt8TJ
VRAkSgiTjpLHoKPPMgh0OcT0ROMRBtZQiBvPBUynJ5KwpE4+E3ikRY0qG5BVMS28XpRqImpenBnj
+QhyrSjtwn+rwd31vbDuFZyv69+3F8nccQkviuabYko8E6eZnG7CKsVMpj3rmu0/yyv5dx7aSNbu
nL0erZRV/qtYRd/EpY0+M4kW+QbS78BCeMNNFg5ndFsjOtyeueZB0FYmXJH2WUuD77fHN7MJsGOh
PMJGR7l8uglSgPRl7/rtOSqp8hxR573998eVMLlCr/7+eKBdHFh9mhtZh+P3OeJ6yb/3gvcC/oVy
Iz7spbhk9T731SRyNOhREkWDKQ+rzhBfModRibk5lv1rC3M/VtKF2+wjh3384xdRJmd9oWBNkAL5
POcjrlKqXGub+Sghi7Iv3+Flpx7wbbpLiwcaRV+9HO8T03DNNW2lo9rk3TZH+AErFkozuD8ke5xZ
+lUTNx5aCUYLOF08BSmt+kFa0sj5YJ1MD+vql4/f72I2LNUS0NJoqnN0H520LX3kb3W97kYcyL33
rGzwkcjO+g9hXR67t9sLYWlqJguBLgsua6AsERpIXlTAiBvJCpG+yOG/3I40u6RHRS7sBKj7TosS
jd+Wee3p5dloQZw0nxN4S/8hAu42dHcVwHjTVmAko5YdI1J7TsW9hrljLA6b2xFmt83fCNOGn+FJ
KOYOvHZ6ahtptlMDf1U4iP1iCzIg8XM72kxWwUj+/3imb6vWLFIQng6KpnD3PKO0s/533wYPobXQ
rpmdmotAk6spqlylSmSe9vLITVNf+3BJsWx2mV1EmKSBSMiXRioylEjLVzB4sUfEuMJcatQshZkc
ASZA5yAR6QSJ4kMdHmXtZ7GkZDcbAsSFKNG5Q55s/P8v9mrTNmmC3DVLoANY3AK6cNu7vFmADMxO
/UWUybZEFqktQ52BRMJdjzhKIKmA9gnodtvbi2x27i8iTXKGqDKUupApiSBYa6PQ0Gr/HoDL6YaU
GxgBXCQ/lAhUOcudqnOB0NXxBpWXbzBC762yWKhPzT01cJ6inUTrgn0zLePnvPOrvCeO0scFD8Ho
u5qn7YqkRwK+1ofAwOnp1kKxljEPXaGz9DMTEQXHoQk2UB3qh0rR633bJwdn5IJUJKlrP1f+FKja
LGztmUoU4DYVUzDKJgj/TCvoiYuQvZORvwSHbh2cZBj7m3xnPYIRxg8vP/hfQYa46+X3w5ihXN/8
BAaEhkQZRSH6Ytfrt3QyLyzCoOCdKUKhs5U9RpN0FdNfoOoXpuTj2sJbg47V6LsCbmi6VwQxdHPL
AZxUFjWOBKX7KOXm7vb6/bgfr2NMdopXdbmShsx6kVL3Db11ZCk7PO0O/zoMSmXwchmPAtJq8tkk
vZfJ3YHUOD4AWUTb025Yw/taSGJmvthVmMkBprRaIjo9ojmJIOCB8csN5M3tgXxUN8T/Bj0/jX8b
QMembx/P8pBERp8MUDOa+ihxdold7oIXVPhXw132PbOHjbJJn/bZTmntf18oH6Mjyikj6iizKq6X
n2I1Tpm2eXq25D8pxCBFPw7DEqhz5nUgK6OtoEElRUIwZXJId1hMuPDFR1zSAGXFNp60rbKH2rUN
Plvn8hVO+92S358+3pKTnXUVdLIS+7qKYDHW6Tk3hGOaosOZJYdWk9Cdaja1i/bN16A+JbJ4F5vy
feFIa8NJvzYFfBCPtokJbciUfVv2SnVrJbm40VP5SwWXzmpQly50O4SS6rfmcy4kydY3GtizaE8n
efXkFcJT/a7jdm7F5ksDNbLo27XuSetez45ZltmNDFNFtRXonyEE30hutkWEAplTZXYhQxQLQlje
iF0awvegyenDpkcjNzZ4z1DJMz+lFlKRag+Jo3kuu5+R6z2prrqpI3mX9ku9nPFT3fqUk0upcErB
xD4xPQ+iusk706aKs2rK7zpWq7e3w8zxgayGBoJTxowSjO71ekzlojLaipJthxuPmGFF8t1cDDK3
qy+DTFZGOKLnmsbvznKAReFgfMugCv2HcdBVHGvho7Tn5HySC26UvqPQ1WBVHFOb8SqIHt3P21Fm
B4Io3Vik1Li+Js/fOOwQsxsLQDq6734NpXyhCfQxwWbjAtMXaZDj2jk9Ztu058GlGcVZVPn5lrcd
0t9yka9wXbLNYWE0H6sWBOMNTxkBzc4PVaBCx5IiwS3yrA/pQ9cOp8pynnxDejNNbDFS/5SlsJ5v
f8HZ9XYRczxELtLHruucLsZZ+Cw4n5I2Bb4d2IEXbm5HmR8Zzunc8yaokMn+EfHiTuRCKc5xkz0j
VfglCx1Sr3wTByXknHrfC9n6dsi5gQHdRdAFhSVeeJMFWFMDkcpxYHT2IGj/lqiEkpGtbkd5XwDT
k+EyzOSCrDtBhwQwFORN7Xd1REml6yB6lxcqSMVXMP+WDqPZ2wScpSlRaaLwM1VXwl4DYIpaF7TR
bOsnGnO7wXagIdsZ+rxrZNjuo4277ZZaa3N74TLs5NQg3e9kYZCL8yAVmzLzO7ss3G+9lT+KvVmt
cnlJZn9u1VwGnKwa3ckaUVCb4tw1X2OzvEMRY2N1EWyFeJWa2HOicHF7OufOk8uI4y+62A21aIYd
DYTkjMPQSoGlWBLmdoilQU0SDkM2qkZWeXnGyI/Uo+dagVTdykylo2qEuyCWa8QD/lMidzGyKR9w
yISyVyLWTNui3C6aG0MwX26PbOHjGZPDuOa5o9QGyGfcs30Y2JSvE8wwFr7f7L7+u/iNyYFFI1cG
rMWGS4VTlpxLletFW0JSLwWZHB4wJ1UmJMEWRtznqrsyxQahmiXb3qUok7NDKAYrbUpWWyUguNH+
lNyn2ny9PSlzMbhMaIcDYxgBedcr2sImTHfrgpoNbi5u1a6r0L3HXWjhZTWu2ukxOFpnj4nLaAI5
+WB53VOGNMXiXMDNanQVP5ovmR7ce97Kq35GLW4rwvr2yGbqq9Bq4C9QWqPuTqv3emhphhwwwug5
UveOZvcbRN/WqJ5FWwk3rk/moThqG/9gnXG7W8flLtmhJSPaS5iG9xxjMnSU17AlhW9AnW8KohMR
whJ7bATPmj1sq0O7a/Y/63XyXO2WkFozdVlGfBFqcjzJam05VmHm5+onFmZP+p/ysXiT9taKlP2n
cQdwtfsjrjG0Xi919Wf2NiDtsaMCKBF2xWQZubGSDYpYFWcrTXZKQR2iXnjQzt1qVyEmG1sVLAt9
MDXjOzbrcTbL3fDecNbtdm3u0xf3P3iqgLpRyQ1GADyCPVO+SK8FjZ+aQ34WUUiXUhvOcnfoP3G1
GY9Yjn12Xur7YB/ty6f8xTurz7dX8NxHhU+ogxVhGX/AecaG7NS+4eZnyzfWSOIgaJMu7MuZhws6
utLom8vCkab9IcTa5AzyXngWsAyUAv2Ipi46KSbqQdEQOwtbcm6B6qTLyPXzoscsYHJjq6bvofsG
FaRhJ7AtdyX1nADAOMyC3bCStyRHm3ei8u72p5wdJ1qdiO9S4fnQpEU8FYU100qxuKJzVGLRKJr9
usk0b5XExVImNInGgcMH0iGhjN9W4X9cnzyOHPKAiuvu5MZ/jOJNbN2Vl36plkD4k0P1Q5jJ1xTQ
kLdQNEKovUZ+yXymumAL9W8ELWxrePUTCcGb77e/42xI6qKj/yyERW2yzzWki/rckNqTJSR3ZR/c
C351EkHgo8Wjoqegu81GTIsAdReaQLdjT7bDP8MdyYMmxzlA/GnsXgzSwJfbU9wl+z7x7ivv5/8t
wuSIEXtsT+VabE+K9mxVOfgw5fx/izC5ByPUfdAJJEKRGU9+BRvf/0+L7+IzjZ/xIke1cimLLIfP
lHTSqpffNKS/SygFzsLpNLvIqcgBTUToSpkCaL1SSwJTaLpTGVMZg2PS3vdr3xMXZn1aJv+faf8b
Z7KZBgXWgKGl3alYd+v+Owosn8Jz/htc2FE75yjqHfoDvOG7Hl2DX4OyEH520UGh4eKm2EJt7vpr
+kXpx55Styeh2tfBj1BdCjA/PvhNIB7hyaEweh0hluoQLT0Lx+izuRplDdRV8zJKT6JvldjB1lyX
a+peSPyXO/2Lv3jJTTLAf77vRfzJesH3V68Fk/iS8lwmXzQUD9ukXf+HdX8RZJKLFaUU6V3otKdB
eBCTyHb0JaDRtE78Pg5pzC3h5I7Ep8l3dFJHUQVFYxzCNvzeI4m3i+4BG6mrcCNs8nUNU7xdJ8Za
Am6ByNo53Jqb26OcOx0vf8LkUwaiFkViZLanINNH89PYQWm1R7e7w8kzk7NzWTuPfUijPMEz4Hbs
uWmE7sx1MyJbP3DJ28BCJiFTOB2r+KDK7qMniKta8hcKXnP74SLM9J3oQIa2uoGvPIT1ui77VZv/
u8rgP/P4dyDTVDJO6VxUJRHwU7nnAYzgZ5re57r7L0tb/wRSMQ2DroGFx/R94Cd4bXt0wk9Di0u1
INu9dTA7dWFeptit/wlDxY4egkIJcnJLtyqSm5XACaK9uM/hM47O6/iT+RoetDvhzjyKx6UXx+wU
YWz6vwEnr4CIBiLs+I4DRdrDUrclSVkY0+xau4gw7oOLK0aNa6GiQ9mefJT8mqR8Uby9rEoLOdvC
ON43/EUUtzAHKS6b9qSmpwHVqLzoFg73hXFMD3dd8j1TDhlHrGJCKLyNMEgp/Hx7Yy4NQ77+WCV6
B6HVMB1G9Fon3U/VwiXkdoilcUyOvrwpgxBf2vaUKaVdixsfvQClWhjHNHn/ZyGT0lrS2LJmz1wP
pNCGPlNLFrKwLzftRtmWK2Uf5mj4brwf5U9jx7G6oTzs4vfy5v+4PcTZr/g3uDZBNCeSFmNhSnDP
fyu9T3q4BMWYDTAOjBoID6GpcnliNmkX6Vl7QqJZx3Amt95uj2B2kuBtjYWAmbekV6GogKFVe+qU
XxUSr6mCzbH3X45nAMyj+SjGXtNyTmENLTx0n5XQY34c3ptLo5j7TPAW6Y7jS4By/WSpoUDuhX7E
PLRBtXJFDfG/he80LZm/rzM6oVQRFJCZcLKv1xkmTUbjZGF7QlIsO2Rbb+vcY4pOy2ulbuPRgez5
9swsRhwHfXHS9D6SMnggkzq81KzreuetxbfmTqezHG2s03+5qlFasMD+mRA4p12pvDCBmUdCc2qy
cNdm4UkB/OXRJV04pmfn6iLO5ORpRhUUaTCaU6L+UYVvpbFwU8+eCJcDmcxU3Who0Otmc6q2zVrZ
hpu4/OYiCIXV7n21eeco7UPtqUZKWlo1xibd3564uS01lhOojSDGwrF0PW+4MNJy6PTmJLmfNVPA
nCUhd114sk0K8v8sRzDKEt1Wkptpiy/XMjWWC7k5GWi4q/J9j614opzVrlvLZOVCu4Q+nXtYjYxp
Bb8BEUrzOOqL1ej5Q9n2iI2dmuprV8C/cqqTl/tvviX8h3vjMtLkaZUkgehqbt+cwqG9VzHd6wZc
sGusuW/P0+wGuww0magu60sz0trmNArTVRKC0nZ8595ZK20n3ElYw2//ZUHyfdYuI06SIMOhWRL5
XXPKYMBobb9yEvOwMKpx/1xUdv+JASOW45DskQVyPVE4qaZ9YzBRUWqjX+rs6p2z1g+6tO421Srb
LYG55/bz6Bvyv/EmY+pza5DVjnh6jhce6q7ZIuFwfM5+GBLFcjA3vKP47+shhWrVpxa6mad/HqLo
XH8adqN2INqw29ufb0wXboWaHLpZ0jdV0RbNSd2N3kCchFt1W+yWVPum9fd/ZuliSJPt5EdmAcUc
xCM1ya3lY4Peq3aSlN4qdH1sGTNDR288uOtSjV8gNDtsDhcOytmJu/gJk33meEGsFxI/QYrxsi8+
GfUSmHwuAiVHuKg4wY71uet5k0ITI48gbE4aUtKiq3xVs8V7eSHGFEzc974Udyox8N0bKV9taSMa
62+qyu5/VZvg2Vfsxl1pS9fYFHv4PoMXg5smNUJYF3T0kuaElqhjZyAr/sR3wVZ+81fiz2xY+Zld
reLEjlb9f3iC0B0b22NI+6nyZId3oS4D+vWak9wjO+/kiP/jrra5vRFmT8fLKJN9bRSNVKUyURI4
X9/rnb8pfqhrStPG3T8e5VW7kBnMXZxAzWD3SFRLPvSkOr3XK3yg61Nrpr/ow8HeU/1PmOctvbDe
k7XpLueCJtWRAJtBt7lemD26IAMq9vVJb53GRlDiW1Ug5k9R8nMpGsiiO7+i3t2YekKju8++94n+
6gttY6Nttu9cEWXvaq+piP8o+XPpyU/6kL9ZseoDO813kli6tlA8xgEoInOI7vuyuh8xm3HEMgQH
+6ZqxZfUdX4j3fIlDPinEfYtVm3m7Ircd+3Gi7/Fjp4eMaSi91dmgu1KUo22ctnYfVizyKlomtW2
UKV44+RptO+jxttIeRSu/TTCtd5MQa00jx2S71o7oLfeHoQCW0wJQewAAeGydr92HT1HU/Du0eJ/
7IXk1UiF9DF1ivwudWRriwSQta68TN8MDjaWYWg8gNp+7DFazfxCXTh5x+NmMicG2QVKNlDLx8bk
9ZyIRYy6tRvKpwx56QwjOhdTgg6HSndhZX9MnUAO0Q6kK4nUGaDa60CSF6RhMVbsxd5A5Pdr2r65
VsrKzmzLOaUCH+X2Vvp4RI0B0RUcRwb6ZVKtLZQAP71OKE5OwQJxnhCO+r8FmKTUFfRxSygJMITI
2XcSPsWW+/N2jI+b83oQkzuYgkShF4NZnPqBymUa3me4HHdyuPBU/LgKrsNMJifvmrb1dIbSSm8u
Ji1lqdmGd3bShctvbjhkzhoMmpH0Pk0ptCZH08VUilMXC2C6Pqt4f9T5Ek53tozOQabJJrUJGabD
9VoT9C7Oe/xu39OJNrSlo3mqf3KyQGcfH3KU944aZnbCa3xU3YV1Nxd9fBtQPBiBymi0XEcvFCwY
1YpkRtjr5+QgraP1sBd/J0/eNju2W7mm5iyvxyZxeVx8vo61j+l+5pkwUhZgKunTWyplnp06FOqT
kHvbyvXPXTdkdlqUZ2Fot1orbdUCDdceX3Y3zheYH+9Z7ofodEd4IYnIFU6f65FY+Gbm8+GrLUYJ
W3dfn3msf8Eq61Cv5a23R/X+oV2UglY+7nWTMjf/wtiPLz8loItip2m4TNUn85v0td9UJ4le0C5+
UPYDLfrqqX10oVRu4125NsB4aCv5iGPPOj0om/4l+6bvi8fmMX8ayZ+7pUbA3MvYkCWkokaj1/Ga
vV4P/qA5Hh48NQ+e3lxl6qZbo5b7hR/z5u/qbXzCbaT43h6QQFzEYrw/EKczchl8ekhVrdjHhsHt
voq/W3uMC6JD92S9mLtsm+6iY/DHaNYhUPMjyfA6fsXjce08K6/yTl84Y+a/A8c/In4kpijaX38H
rQqwBGyYpOi++1oc0u8tfawH70l6FB7S12KwjZW4le/jdbLoRzu3PmQKLHThIQ18QEHqTlR4ddQw
BelGdf1VhPj87YN6KcI0rZdyqSvitj7J+HnFw7DWyn8L6RlzXwptI5iArhbivZPLAPNUeSiqqqb7
Kf4xnoqDvBkO/lnYONt+q6y078of2c6AkS5BHadacf8Tmax3DK+C2LieOq83UrNqiRzdJ6/WtjuG
K2UXPOPp9C4kf/tTznVJRqPT/x9tsmZl2RdLfyAaeoJ/2s/eapQmFU+4aP8ZNvnWu1t6F368lsYP
+zfg5MPmRVRBviRgLPXbPPFWdqTHC7JxczFG5TSg4WhYwiW7/oSV5autkLoipoUZycJjMsDz9fe3
P93cKhzlwMBkwFalOn8dRAHjXvhDXZ+aIFgJeXIfxUvPoNnZuYwxmR0j1HSfEkh9grz+Pfilr1pt
jeU2xGvV7jYatlW71LQXr9W572eO/ACNvu7YG78emtCbbpgHPFPqon0cgVCNBWAQ4fF/nzci3fA3
0PRpq/QiHjmCJ57S0LGHXMfe7d8Brd53E6fQuJEVoDPTg1CVy3xAiKw+DekbXq1rrJPsQYaWhW3g
f1gPF5Emr8mmLiCd50Qqw+bBKspHFbXRhRizE4MuIJoNOL5/oC6qkYF2Wcea03UUCMWfZtTY6vDr
9kDGu2F6jaFAT07H6wFY4WT26zLDoU5lh/aaaA/u50i0VnTTN27v2Wmw9Nnk2X2Eby2UOWgpTNT1
YhvCSJATUtUTTCUJUW8JQKjXWCvFVbtVZSnw6v0yPshDbmEajo9UK52KsIlWcSZulCF/ERKA9qn6
s8G00C6a7oFX38bXdWxjvOwuURqOzoI3pxbW4U5MWGm3v9fHSUG59iLRHgd4WTeGrR4ErVqcfCez
PV9Ym9qffhFnMPdsoFI2EopBs6KWex0lzBysJqW4oJwGFS94K32RYb11PNlvD+fjfIwvRzyLR8Ae
GLrJfPieZ+i+6BWn2NB3gZbdqWp5uB0C0tTcGuMFDMoTpfgPoqt9HmWaULKQzQh70aqLPguutiui
5s63tI2iu38Kn1RtMNXW9qX0aFlU/3Fi27th8YSL5B2J704fxAdwBLEtZ/1ThjTuBiWcNcTrF6kU
nrRKeklNEQuvfhepqWu3mrwfhuKu7xB7cDz3U6B1e6sc1oWWP4YJToC46Gm19pih/Wmj8fkcAxIz
hA6Zg2iLZCFaL218h3/MRtOQy5RD98Vow/a+8fWDUIErawPxkOr5xs+lZ601v0HS3MvgHTH0POtB
gC1YMPwqWulLl8h0cI11aPZb0zMgH3vhc9gDAdUaY9v59VEPJW2lVe6D25s/sMQ8m63Q2OQ9VGaE
BrfF2Kq2lZbuE9l6FYXuR46brh0JiAsYhfTQpfEfIUdKjcsVG2Gl3Mj8M8i9f6pptWaldjQrcR12
9VHIlIMWk6AOJs/Q4YsoBT4lEzjkWiXEd15kOqtMrn4Ofe/YgICQrk0xr3u3b0TGzV9rQvDTqcVu
28faG13Ke9VFYD2Ju9SWvGHT+yThApOEseNXK/TOXlo95RCpIKk8UmRaF56n75q4UOzYw9iwcXkZ
SCI65TlNyLZ6srrmIWmk740fHUBAPnBlmDZ9GXHdxdK3WFNWXtRlqz4RjrxbNp5UqHalmJWNgPbj
kGiYWORRvJGTJFpp+NjanqNtUlNZOyGyyMjyfgpGiQkpyV5UAe1HVzUzW4JtGcNyFyoTPzO0Y8qs
e+3oZeyBqh2wukWtWo5tscJK3QrPSpIc9ISygenKh67qvnZG++IF3k4o29+pln1DwPg1yFqsuMzu
aCbdW16Zf9Q2uBfxG1t7DjUuMf5txQOVSIGlHsvpAXzsN5bmXYosiJ0JWGxafkpLT20Gu5G6k9L5
r6ISPBgidR29iP0V74DR+fMc5Xh91mn7Kg0hD9B2lM5N9qLSvsVG+j3otMYeDOO5tYR+4+rYmRb4
ZMq4Ztr6EH+Sqvrei4SXvjMxwDSBCg/YjpVN/WNIlE3UCPeZIxz7LOOx36g4y4mOubIM/8UM/Xfn
0S3FoAf64a+K4Nc2Hg3f6hJ5gqj6YRn61tHwua1Kaq6VjqNIlOvPZunYcF1Hc77kqxxr5jqX0n6D
D2qLP+DYs2+ywO4Va1jrIXJBrdqVq6wSnwZL+xE0Nc5jGT9RTuWHsEX2t8cycp1WVbstjNpdoQkc
wt6XkK7B+4nCIiDrxjjppnCoirJgtUt45eKXKLrt2a/qFaf9XZBWhyRQn6gL/hzZDnZc+m8dtpap
3n7yheATmwLUStJ1dmP0ELwGqsV+23xyA6ajG8Rk3UfBJ1frXhOzuO/aYGfE1VEqEjyfm/D/cfZl
za3qTLS/iCrm4RU823HszMkLlZFBAgkhQOLX38Wuuvcmjiuu77zsl33ObgNSq9W9BlipAG2VdIO4
MVK46FnafKKRPFArhHk7zQ65D79c0fYPvV87CR91NXl+IhXVaVKl3SpynTtwzK+83N/6wk3ast6r
qh2XpSo3Tt0vSQpnYZiOv/LeXQu7WAYtuR+K8XbM6cLOwAdhfo5bDdEt7KXDm9ou0rVJFbIJSFaA
iy+ZZDcqdWB7K7wySUW9Co3uxcXoOYZNMlmZhFmzPmru7FLstSqO/RAiR5p+uiaM73JRkYSx9sO2
YBRT9M0Q1z7kOsF3ilEJ1PhHzEOTsXtToYuc9m43ryMMNbzaCOClCZmJNq8nN+4sjcsygkprCx/e
1LDemmaYaYuac15V3axh5jEj45NbwuDAtZ5KKGOvIuU2cRDQNmm0+2nmWZ74Edx0zarYEficz5Vp
yUVGumxhsh7a0Si2FkEkr4262TmcWzEtFQdD1n9kqVJJ2ETZHBqKK1FgllT5/tK2O3s9Eic8NAo6
DKZ6KAkahqYHOwANjAnwFGo1qTwmtBg3tl0d8sGlsZe1e792b/CAfQLIxdxS1WeaBjOj8CvMgOHz
Htnk09GQSiY5jABFemy42GZ9XcW53+l1kA37qIFPdWHnFayPR+8VjZB8Y4QsjYcBmxviF/B49e0Y
AFc5Z0PwiYPYiRsUw7HK+HNLPDRRYfkNc0IXOkKdBUMaELpjs0XqDsLhjRv2vhLBG0cxkMDg05np
qhpgqxktPanWpmzHpBb8izaevQwp+4gi9mi15b03wJsTVfdtkUKVu2gWHSZXSTC0D6XENABqCLEu
sQvNNuqSqNHPdm/4eEa9ksK24I6dyyUR8t4iSAdeCUN50bD1CN0weHYosClNsVKVei5dBSdBC44h
3vggAxi30sBJF9IIP4jwX3oMKXxasy2zI/2EfB0tSOCrBWqZF6+NbvIwAxVuWsR+kLkboEXaRDrE
TVQLf9uMEloltB/S2BmwPbhyr6Iae8DoqR3bDdJ1KNVt5vIt9cB1z03/RbcmkqQVvBBlw0oxI7ds
5PCrpoWGaTll2G16PRbyjnrmohrkJszVk+W3Ozuix9RVV4U/LPphWhQW/DgJxLBilw33PjxcoZL5
KoxaXYVhbyTeWD9D7+eqE82HC+fqBDbSem/VGZmngbfl1FyKnOWJJPWyzdNbG8l8DoAuKqDUwy6a
/G97WdxmrFvCZP42t8Nh5ta+mVih2NdWs8ttdgUf4IM9Zmvi6TpxTGUs4adpJ5mbwv22zyG+zoMH
O8RAqItKK3HdjAKegemCHd51hEeLxhq2UNi9zwsbZXk7RgvQMzaBVQDApor3ItQrCAEtq4x+Zba1
EWO9CNw+i7uyv+1bDGNAE44rXW+IhHVe48PJWderqrJmGVyhh4qs6qy61kG6EVoucxMusYqaQ5xn
8hXaGFBdIygkIW8qYcIJeZFb3IG2UT6+0qLf5R0kF1B3aJtFMWx/kUKHF1Ok22qAnZmnmyRznKvG
xpFY++pVWtUSmpxzc9ArAnfsziv2mLLM2p7PbO3NaFYsIu4cIMR0VQI1Ww4ggQTwtrYEHOgGlcNG
Hku0cBu1LfxGXEGYFIalgbew/HQTpvZTQ8OdMBpYNQZ7nM/bqhFPk1uxcMiKZ2M1E3azhC/01dD6
h1ZIUMoc67kwxq1lAJ8iJgPUDu6p8djJa+317h5TSOArRRijy1TEeRe6ManvXNu6Fr1/Z1jOAkoH
D0L0i6CEnIQnx51UMsUVLz+SssT7l+tAphvuNHOjiFaWHpEvmL8yXHSJvOyrz6p/lZaaR3UO7Qi5
FrCejomX7h27uy8DK2md9jgE9tbr7Y2vRliNie69MaqFsAaKbQbiTNPKhTFCrIqNQywIHLzh8gdv
1PSm7tBN9znf8cx4dIhZx5DUumVcLSqrgv0TRABiJ9Dr1uquSh/2267dYdpHyZMfNLue8yD2fb7u
JCbXssyvy9ZcNJ4xJqSs4d6WbttCPWOmtZe6hak4GDUxCeVj1enXlrJ7SIMcJW0fG8bgxlSH1jLt
uyseWQ+aeVuvVXCY7qtVAJZ8XzTL0YjQ9h7FVWamH72hbwtL3BqluneYM0cWuea5t7UdsQOtYunD
DX6O0dJVJHNn5uvuteAOgwl6vWWm+kCJ8WEp/270oQFdkxvekkVfsudcyENJmJ+Edgs7dCEfMTza
wFzs1dfOteNUc7DItjZnd60dPQd+ffTrlMyYW8yZC6yY0VZzKcaviLpfMh/u3NzjMbSI50U17HmV
LtpcrgaqMKhN6V52eRPTXO8HBmS9k9/mAWiURm/HTc67udWNOyMyF15ozqcTrsgJpJTtpZSFk4wG
2UL/cDVSj84s3d6ZGQbNaDfMgjoYY8NGYViR6Npu5E6H7mee6U0l8m3eINFbQb0a7frTjkYUPbR5
z4kxxNQKrumYwcyxhdZeGoavOfymEyFRzpXwweNhsWwG76nzWijyt8Ha8fBFKYx6UPuZcwykb0If
4o8tzyCGYluXhA3ON+u+3WlPGkCiM0ZZ09I+RGoRiVX/5G5wrUqMhMD+yDoS9Pvt1aWJx++2ADpo
34KetAUgShjytBfdofTzhBnF0ozuR1yjzPYSdmH6l361hf5/JPcECcwbtxsVwfTaXVY3zspfDwu9
o5tLnfff3RSgdOHngCFONPmFnbRVq7qjsKdHJcwkTll4ycM5Jfbp8e8OxO8mx4QFhoDypEiOJu7p
ayvGPM9oKA/KSk1c6/0iHlg9/zvIuUbatyCnMrguMlpKIuiFhEh5iYasWZL3rUq6FpnLCOkaKqwX
2p1n3x4gyFCfCicVzenvv/WizLJ1IgYTuQPt02fHq+eu095FzSVfljNhQlDtoSEbgrsOysPPMAav
MWHKzfHQAGNq8nrGFW6ejCR/v8BzCJ0fcaY20vfHKVyRG7kaD3wqYfxxa5TGQzZ2n0MH6+O+vh8N
ZxZQeVtaI3SKJHmgFOOZ/pJm3CmnfWoj//ghJxMFg4uwBixlPBBC917WLAcSVDMI76Gj3HldHDrD
m7TLB7+BKyhzgwdpek8ZtUPUXPZbVtsQXQ5g0Rq1JFaRXrF6vLGh2whDzfG1ku0SA+Lsf14LaORB
iWz6ShBcOZ3Mc4pGAc25OFi4QVtOFYc9rkQtv/SRfu+lH3FOqUnMtUUnUyYOqCSe+Aed5TN/1s/t
RfUhYvi8J5fwmGeAaYjohTAUxBrH5OXkaxA6umhMGg3GIvAtgY3eCmWGSsrFZN8RbGw3Sbfqil9d
SranJoJYBggM7SS4v4VwQvZPAmeByBvc9lqkDfuoib3hwAlbvf8YEHehbCCtbMNC/ud5XBT204Xd
cKZpCjk0GzkYzXIPF9Kfu6EsQO3mAx8P6sn98naTVYt56z91B45p9qU8fCbdT6smAqTDnCSvTtrA
XeVVqaWt8ZAOzk5YXyX0v4L2UaBPJ1m+JLbEUODr7yf8vZJCaGXaDsiEATT0TnWpqV/D/rU1NfCa
bZJmdey6939H+Id6OTnFMM+aBkET1e2X7gamJ17PW7xDP6Ns1si0nhcp2rtGPZYzHkhoNtSNHZco
Rj1pvvdNuYY/zRq2nIn0jY1t5j6aZJrPh9K5BczMujXaMkuQd+dtQ5aeDyUoONRnsdWgR/X3jz9X
YQDM5U8PMNlPnQ6lLWB9wCws9AEZx6ToUMTNsb6WqzCPNYuH3XDX3uYkvgh0OfddQj9wAxBxYRd0
SvFUQdXxxkHx2atwxYkhY7ex5t0kVIA8eO8x9qhTJxmYMctq84iuDawz3D4GffhBqPE/EAhhyQI2
Ov78BzT4uQ8Cc6jNqspH6CzTDVpkd47ZXLsOX//9us8dcpBUhvwlzBaARD05Swfo60H0J9KHvILs
hX/VNVBIGP73QiSEwSPAUzABhYrHyUlamE1UdhbcSIzUXzQoZWEMdOEcOPf1QBtyYewyqUef1jqy
gbVLiH7qAaru8HwW7bLQGbswNTqTk6dvAtNbgMCQl09B+bgfBDBsctSheCD7+uDs2JFsKsisu9dh
zO7MO/9Rb60Ln+hM9fsj6EnJXdllIRuD6EMF5ptyN6NEKwwoc2O4+Q9rYaqocD9GcXpKus867dkh
yRHIhKBzj8YvCh9c5C+8xTNLDiw/8IgnxwHooJ6cL4ZTgwWAlvHBgNsnW3XmV+1c0in4HQO4NB/7
GOAI2KaeWnsaJSZLbY7DM6jFTVXy6zZsb8dBXIAgXQhzel0Q2iF+QbEe0Eca+uusfJHk/e+P8vvr
/3iSUyRa7pOKwHZYHfr8xqRwERjalaQiqbJy/nek31voZ6TpZP5Wh8qeV8oY6/ZgQnssZC9Bc/93
gPOPggvPBCb5bVHE+ihj4BWrA9HN3BRGXKI/3pbDbBgvrOQz0DA8C2onoB0AjABM6+ezMOjTNtlY
tAdYrvpHa2HOvZX3Zr1VCYSZXsaE7oce3hY8oUv3v6wJVFD/F5d8kuwC7TNfMuizDM7RH561uPPM
S0XS2Tf5LcbJp7KKtAL1HPBa92r4Mh/8B+0sipdwbR74l3htnVl3Kz5z9b/advwrDb9jrk+2bpOn
AqL1iGu66D3Se6rLZR79h3X4vf6c1um3dVhpBvyzngpfK9/hqgNZh/LCSjyTyMH9xJXYBs4AFIxT
3d9GmU2XZkVzMD1Y7yQKBMNq5Tw2fjJpL+V72sbVs3oht5eEcaeF97M0Q2DYpAJSi3HEL1ahHCJf
dVnED6LfGnpBIKVDL11Wzm3kEKJLAK+CrIN4P19g41Kp0ejih9DGOifog1bRJQDFmRoTFFNABoHJ
hcTTL1Vh2x5St5MDP+Q76BBdN68d+rpJMccI7tj7cT+3lu6dtWS7dofZ2c5f5XO6tC7hg6ez7/R1
fv8V00b5tlYK3P1og8x1iOwkvMrvykOxqhfWo3GTv9mYU71Hy3I13he37aq6UHGcCY3MAo11vOEI
Dign+xyjSVGjbQN0h1ewGPNwjpUUYMDfQkyLo3k5q7ldJTgAZ3+n0X/qoScP/SPyye53rdqLuFd1
h6Dt9hZp7yMWABag16VkG+AOdzXPeDzoaqMIOmQB5m2JX4UzIQY2t7wUVw5TerETtZBbtYt+1lD3
JqemnzgpOCqt9A8Fb+7xcRdFM95jXi2StOVPQeuDMUPNWejDRb6Q7Kk25bN0ApWQXlvx3495BjMF
exTc9iZpdkz/T/kW/ZiHRRaiSWYuJ2yqOzc/+8O4gq31+9DPJu0ab4nrwAeGl7Pi2X/rPtS98XyJ
62mf/c7ffsbJ2y4JBbm+AE3WXaLFUJB1u9d7oJ1nagFTTQu65wCCT95kbmwvml30VYrE7xIM+2ed
HXduUm7oRbbmmVvSz5dzkokJb0PgJPCrJuEiDMaT9DC2CUFrAC48SXMLzybj7u8PEp05dSDT7+Cq
AHTedLX8udlM0nVRCL3Lg9+hM5UaXgQiFfxLSIT7oNt5H31U78dObWjhvweMKEydtQ18tEIXKUyf
XIYxIncxnPBode93mRdzFr44g2XGEhO0uG+tHdBQu0qyZkHykCZZ10QbosendKzW1B/buCTmBgZj
mIV1fWJhoBEPHaBCmPUDPmrLhQt4jyute6Nrr9tWPQwcWz8nX0qbDzoSBBgMPweta8xip8r2wlT+
DBJ41gbO3O8eEy8WFhdmHm/Kr5akNMI4jWDONpjOQvr0VjSki5XR8NhUJfALgNqgLefEtTYKbI7G
TMTQAGdSB68i09eGK4BwwmBWywwYkwa3yiwf3aNZ9BysQgiUBn3hxkJV1ZLnzc7QEPx0U5mtKUDb
M5UZxjWuw9NEXXtL1qgXDjTGrPTTrSY5bDDgO5w4BKYYBQ1eDdz0wLnKm5nwB5xoaVvPGpFd08Fc
/r0WzgC4UcNP9D7IJqLI+qVo4bJKBVNvuZ23DxPF1tgTeOoCsnAH64TV39HOHJoIhh42uiVAIf/j
JHzL8lp4tqlcC3MhE+7rQuKVX6eX/MvPre4I9gkYg/toCJ0+Ec2sQEmM7g4mDzde0z2XDnkvrHyB
7rl7IbedjQVWC/CnOJ4hXPpzJxFYM0R6QAavjGBBygeWbTuk5a5xLpwVZ0qBCUL7/wJNye3bm2uV
b9YsQyBgi5KwG+I2u2Djfe7bfI9w0q8TAu2lIUWEFFqg9aauVqK7+vvzn31bIAHBCNfzcG08CdEx
q9NUBVhrEbQO+2LfD/fS3xvRf3pb/z/QaZO3tfXYEBcnTu10i7ZJkyLrjn8/y9nXhVMNCwyNCjTn
fn4Qog1N2nyayWCMHRWYy7ubqryUqfGPnBQI0OZGngZMCVvmFNqOjoEf8KKWBw3PlZkvrGOqxLp3
/XXk8jfNm3UpPLhqsMe/Hw7Ih78jn2LdB5YFOeWVBI1bbb2ot1dKBJ828KzcGwIISLpXQZmv0UXe
FhQZW/HySEZWx8HYkcSsQftWpY8Os66GTT5yM/Yz78O1h3HtdGpfa28vIocvapoe+o4Fsev1S2yk
bhW043XaenRboayOOOa+WfeOPjcFag/RSbchOThbldDvrmtta0gaJaERNjGgWmEMqUvgKRTwPja9
9XRVAtZZf0YM3gEBx7ZxTT1g6M++2oI+54NM55mpPz3NMbJti21V9oA1tRY+aei+gqz6HuXmVZv6
NMY4+k5JvcTkbQkk16EY0n2p1EaF48ZnJghSBlRJaXAfuvk75SaceQN/PmT6vifqVtj11iwn0CDR
R8OAfl+ewxGnc1eAzqFLOVyHmr1abbrMAnosHPMJ+kMjrJgkzgBRLEoruOoNZ0cquWkrufCC6o5a
wNqxoXzoe/S30aN5B8Z41Q84TgCu6OfUyLPYDo1D0Xl3acU++14BzObUz4Ft3A9gGM/pGG496c/9
kc+9ksKcI/dwBAJu1BX1dTGmz8qWe1EMNyFhS7ghrqVtr9MaLV01wppY9ZncmQ5p55EGkKhq0Hdn
jXOsRkzGsy67l4C7m0M5J9wWi8nAGogNe2E4ZA4Y6zCXvGgBj0WFNThPuhYw7PDGJLBHmPbxNwLk
nNPln30NV7sOU8/ODz6dHGQ12142gCckkc7vQx6ZSTOiJOmyAGDU1j5Kj77aarhTNDyYEX5TWIVX
hhxnOWnyZDSBi0obtXIZWTGX9bGRhkebk9sgyp7qwL/jHXvmQfheNhQloR+t8xFcuEIcSG9AzIWZ
wHf2gcLsv/kKmQsYnnfbdty7kh3QpW4TvtmUvEhj7ICSyK4GJwV7jg/gYFkqwqGvP6OQ34G4fVVF
fmIN6cahJtQ6eHCHo/+dueQxMotEps3SdeknY8SCv1i61CyEl5In9kPdmQAQda9C0qu8cJbMc3dO
VVjAAqdFXAfml3SiNTCRH6DWQnWEteXGEGJRF26a2FC0S4YK6gGdXgZqXLMCwCpWJa5q3pgebuGn
wiH0W8N+lRhq5oX1AyR/73PG37jdfQY2sKDesAwtfUdS10zqaHLzKoPHRpQfeVQAQNg8uI6xDZ3x
zqlVkXAr3SApgJtjbHvdL1u7fcpTWOW4JvFgZtN8wvcSFCEWScgx+vd9VJYA1JNiJvDbZ43tDokn
PGchwCiZdbn5HIRRvczSQSZtmPIZOoV6l9qabgJiviDZiKSnng9eC38GPbScwdeFztAknwBuDFoQ
NHr6O2meOd2QrAMM3XBlh4LwSVVtRDrqTR8ps+42LpxEUnEd2jcGfBz+jnPm5LHR6vjHFoOI16lJ
KNFeDaXiAveY5t1nE0IRzbD+kqLqdH6dHj1Q0AUrFZxdcGSnX/Gt4LCAO5NGG7SHMnoNvIfUwJUk
u+n7N4a09PcDnRtU2mBVmP8YXJjfncSCs5Cq3ApNPjBQd9bKmL97S2suri6x+c5M6DFM+xZo+oTf
HkoCmU2jIEegHblh5rzakOVU65pyru9EorfN/17wTpRruIfA8vA39MDrKFOmkQoUvDKxDY5FYcYW
zS+8wXOnNXyhMPaZqoRfs1ba8ZF4WSSAgUQrqiqePdZeqHfOrW6UOz7kEqKJsnxSu0XdUHvj0EPT
AMmthqEmlIvsGmY8/uLv1XAh0L/F8u0bhYCmEUYHAZEa4POtFxuZI2q+0Aqb/R3o3AqfGLMgc2GV
/0LVVLUlvEgJUIeMXKB1Ut0w7eJaB/FZ/E/X0BdpLkQ8t3Nhb4C5E8hKmNKdvMOi0SWFu7sA8tJe
t6zdBZBosqR54Q06515hAO4VPhWcwsLTyatTtWHvjEocVGi8l53vwHAoQzvBaO9pKd51Nr42Fowc
KDsOdvhoO+lGOsZbb+mND+nBYbDdWEOuygvypbZwVe9ew04uxsJasCq7olkGs0F+HwLUGJuC70Zz
uBJELDNLz/PUeYf1pj0r4ee8Hf28XDjaXzklAxIAmoAXmnfnVj5Qj7ZpTa7XSL4/d7QjiQH3bqwW
u7TR0wFYL79k8XquRYPLKiQEoslg0A9O0lMZRJVUJSAjw6Zeewt57Wx7IMqamZyDIHAj7q3nv1fm
2TwFQuPUW4Zawy/VAse2RWpw0OfcZbgEcWDRr95VouZ6Vm+yiyTus+8Q7d9JddL57Rg1yCyvA+k3
hwjOZ50bs3S8cGSdieBCbhn4ONAtgAc4ORqtXjiAq2PcULmbptjXF7/RP/WKk+PqR4ST5l7mOQVp
S0Qo1/2suhmWDJbnHc77GOqTNpmNjwXU71cQ51sYSyBillkX48ZymwYxqEBAhAMS/Vy9/f0dz+z3
Hz/qpLfHzICOvJ4eG3NY6kbLCFw+0AgupJVzQxDMCELTmobyv8XB05woAAuw33M+rsUA47qK3Q36
VTYkscQEfL8RQCeP3Y1qVMyg+D6g3qfhFljXBNaZ/7uWy4+fM62GbxncUS7DIY89Oea7Ml9Y1oqo
C82Kcwvq+xOfbEkUdIHKBokNAorG5C8Y8AsRpsRxuqC+R5hy7LeHsERUDVaECPjjytdgkvDsnRL2
rmm00w4IOp6IFXwH/14yZ4RSoAvjRuC7TAWDfYpMyDVQOgXknP5p68mDvG7vx3Qmt8E826nEWIol
Kxb6sQnji9XRtAtPHznwkAhc9AO8X/N81xsjW1aZQBkm12Cvga419+N2DVktd3Yp2pn3OzG2/akb
CHDMr15QxyMgo+3mwOrqSdW4UORftixmLhST8jbEhbeZW+Ak/P16z6wbSCxA/CaC5MfvqR2EAkzf
qXlzoMO44DCUjGh2YTee2fQ/Qpx06qoQLK26qZtDl11x/yXvds6lyfS5DY927XQgQUXI/eWqkOHu
zCAcj6nnBg4pYCJcg8FwXVy1kPvQO3s33NoyxuTgkmj4v3H7yRL5EfhkVwSipPXoUby/XX4wH4IV
TG48Dmgf+CHzbo3LmLsdHuUlFMiZUu1H2Onvv21GwwS6zWMEi8V7tgWmVO21A2k1x1kMbFz+hyXy
7d2efD8Yj4qWumUDyY9sE1YgdYC193eIc0vEAloc5TQQOr9uirYfMiMrMbSOgBpMvXIDoO29A3ew
v8OcW+wWEOPotvoAKp5eqyz4w8ER120O3C1XEJoDS/yict/vlIF9NEH6UWhifnqSh1sBqAkAdc1h
EOmu0GI7AAXiQtdOhhzU69e/HwjVws94UJIGDChyLIDcsPAh3fpzIfSeNXDbrJqJKvJhcwXSvRxR
lNJFYXhJK7oltHBuPEu/Rjp9rMPcS7oxQFEK8o/RFv3asuH+V9S3o+r2ZU2f66joE62qNThCt+6o
bx1HL/q82zM/u+eZd293ugcVCQ7WrQ01Dgj1m0kr6b5wChsyLZkxNzMegHQOWibRDkayDaCazmC6
szD010E0Hhkb5/0w0niIwHrvoVEe54ZxzPHPz4SOrFkToKnbg9bbjxlkmDz5NVB6R4IGYP8xDBYo
S6EUmPZtHIimSaK8nQEz+kYCtTfcALMmM00IA1EkhdBA7Eq4JREXcmaFluijmbDctorHjMmFjwtc
0nTNrU/dPXi5T3SM9jiDbMC8uZrDYdN5Llk4dy0SwbMhn1emsVPSepGK4MApQHCsqP3Ww+YXfDBn
rwa+Af4HRjug787RmLq2/eauc4bPQNgoNsTahNB8SMidTr0+cbtoW1vhLWuNdyPq3ge7Q8mi134n
dlbr3BFJwR3vy48uKK+F5A+Wn4HcPSzaypj5hbcrRQZ5wHpZmFY2L0sUPE56PcnOgPLk3uWGmGeS
Xasws2J7LI46heVQAakFfPvhre/8rczARQtTcxulah021kfZ2hj3D+Y1qdX16JuLMIVyAvM7SN2F
w8bwqw/DqI6uzfK4Hbrr1KRbT4D36LjZrE3RvfTKMYKQBrvSafCUMXOVWmrnM6mSQLv8wvl1kgh/
rf9py39LhDQMai+z6+aYWfWqRBEguZ9QCYsbeCenF+5WUAO7sN1OtjcbisJt/YgfUy8aY5+heWrV
9XaMQDm0+bhjjY990bjrrCiWtSCrcAiqeTSmkOwM7jQUChKw5iCZ2UAN1qndTY3PvCa6+3QV+vBN
N3yB0fJR8ezBT12WoD3XxZgS1mB/pcGaNGEH/qRJE67yfl5kurltfTI9cQuxFyGeQEelEEWXB8Co
HkKe7wAiVKATsb2yu20gzfvWAXdv8MjWHW3obxFZJRJCuxuLVlXiSL4JJSWrtmnW6LLWUEPR7sqN
yE3pU1DmSNPDyNbbWqC0x37Y8ateRR+utpeDO35ZWj6QQV+l0OX0ufucZnpOCvPIOz2LWAYVC3PW
qSxBOQCNneqayxyGtUZ/NJTo59oZt6WXv6rCWfsqC5Kht9BL13Oug6/OI3e43EPxAchkL6Br34Z7
r6K3NRw0TOg+xiMrP2Q93Pe0hLsk/ArLfEei9CEb/HEmhbiucwyn7AJXYooUkDt8DyK/t+zy7g7i
F0WctpBmKKmz7LzyUHr4b7zSPBKg3kB9Ux9wMbWXo4YhoMleqLZw0OvqOUcTMCLOU5aZszqzMYWv
jStNxlVqd2w2wlGmYa0GxU29Y2JJgAuAPoSDtBVnnF55UT7jRolhudPQOc6mtR3W607Dm1qmCk/L
vbVZuQfus5eUo8XNzWzTiHbR1eg1CcI+s6r/xFKpko4oYALLByv1dkKk70bXlVBvQNu6z6H4yyFy
UHP3Ji35EnYU1ZI21sbqzRdwom9doT9A9QfqwFqGGLLFTgbL8crESonScj0GIM33BdQCR/DKS8/G
IrY+oXdyXzf+Ii/Afym8Imkccm+2Y5CIqp25Pq51EEsZ43rgXUIMa6kDcyNy+tTS/Nki5kcOX7TY
zJ1tmrZQIkh7hlMSnmxs8iCVdOYWGh9FDJAQ8s2DGGCAVOv8ze9zWKAy+gYh8UWbGUsJufc484uD
KdWO9/xrdMPnVEXP3OnrBMlvban2ys+sR6g9X8L0nbYmfmWgkwoQYJDSFNAuOvpZBkQFXYt6a+dH
abGEQ2U5NaqZ420UDromr+dNGySG1V6on05BC/9+BGDuQCtASx8Q1JOuT21Jl3DYPxy5lmv0gJYg
/cdFzZa82/dsKeuHyrEXght7qMLAIStn8wuVyIma5ukvOHUagYKBlQUsZUd3yfZIVyu0rI0lEBMX
cvBJDfcrzknnhEUtrtI14jB5gy0aV/zp7yc5l+IBywqhGwilJiAzfp4okPPB8GWI1BGNvqNH8muv
od7McHJrBn4tMBPQiakwb7jQETopgf891/ewJ/2aFOZhlq9cdcxFeTC1vK5KquKwvARV/tda+nZj
mQLhwUAJQgEM8bZT8t/gCtPIHC2ORtPOqry47YPuPaz5VnD6WRXVbGjYbVf5b3oEKX2AK4XfAO/k
ymuwBO1ZZ4EHHQQt6N8jSCREoQxQwY1Q7LmrC+vSwj7zWtAjsyc5q8CCC9TJ18C1ruNWwMVxskB4
4zymM5aku2Gh5tCi2fKEJ86lZuPJTfzfG4JIG1r7oN6Bd3ESUzqpgqdzI45yZi3CzxGaJjtyzBdF
8n84O6/dyJF06z4RAXpzS5NOlrJVuiEkVYneez79v9hzMEdK5a9EH0xjbmZakUEGw3yx99rGdnSr
1k5vOyfeRH+NS0plZ84o5xo/GgeZWcQmpumGrE/zoOzybbxXN+pZ4dGJfRP1TY5CXMxRJ9aPNjJ5
EgimRkHV7zuU9+2hNn9lqQbfSCSA7Zy3+tRL/NzY0RSZCOVolW1M7nOPgnBsOZfA/NHPSGblE1PQ
lz4dHYqlYjSzUEsav/aaS23TbwdCk8kCdJtd+0vcwERwx514mW/CTXlh5vZZmPJ62Dr+tFY4Jihl
hs+32ntfJ2MqhLy75BIm1oNkgxrzystyL7oNA+bcUDkxFdLf/zanrM/j095XrEJJaxS+jRGaQ3UR
znc/z4THpbd/PgSgdYpJ+UtSATR/baCQpswwRN6bsFs2qAT/lOQHDBfBJt6PruQtL+oudjPnXD7N
cVHluN1jtZLcamo1LrzIxlUPyoa9QWGHh9QBvis57B59wY2u0uefe3vyaUoo2E1znXCOjTVyABk5
KHmaQWMabtuX+6TQc+/nRk4c17F1/7eRY1sN6lCrW9Ko8WfgklTlNpJx31ED15L6TEsnv7lPLR1N
YnVqVENRhEyciugG84zjsXKG/FwzJ1bLLx06mq5UYRQUvSItPK6ewvxJz6Yntd414n4MZU+Ts39X
hP6fkfG/z++o3FGFYcyGKmN2hIpsoE8e49spvDCy7ZLHF0ocw7U4o9E79yDXcfPpK8NuFeWpZhX+
wtYUxZLTlkQbTO8/D4yT8/Gn17X+ik+tdG0wqhDcOMcCSqGUb49t76UpGlw0QCaXFD839//5xP73
QR5Nyd0yhZx2+LSbBs2a3V7nh8HcYPd7lzfjPv6jXuos/vY5C/bJblJ9I0qaG0QuwL52Ux51i0SK
uffnfrysYeJ1o+IYDRdOuV+08+b/0stPzR29uyRMKrFYJzAmjk2z1525tgO33ei25FSH/8QNnZUK
rl/Wt1XgU6NHrzLtqY2picmOYRmfA1F60SJqT8oSXqLPtpB5r37fSUFfNgXZTpATdRMq5LA0Xein
FD1hS3CaLdRk2yVKtptayHBqfyW0en+RCRjkKu4JnJ+f1MlB/uk3Hw2HSlNaMxflwkdwTeWtcgOr
2Qr5mQXlP9ztn57N0RJN/PSUD0Ex+U2oXRYNQSClBF+q1tmI2gVVEezPnWA5idI2VAmQixmj3G6t
PAHPFvweenwhbRbvokS87UB8222BRH7VgJqp9Zuw+wyCkBGD05uAPo6SDCItfq6a9EoM+vC9GfvQ
jlJMmWORH4RpeVKkYZd36W2RQhJMq+lVDyfLERJ5G2op+rwmd5e+gskf9gB+kuyjy4T3wZB2cdP5
MinlVEKvQWD66AS2QxVnjq4Er9lYGWjT4CkKxUgfxGSb6vltKFG4IWqlWOY9YaMHLcOvp3aHfgzc
pBreE4O/kcaeLizbTGq2UyXs1GB8EgThTx+Xl6keoBIUfuWWdjVIXWg3VbKjdH6tDomjWfOLYFnb
wgoIywxdA4HooMw3APVzyKItNQDYPp46abWXd4n4JjeZYHddkDoJ7N4dpXEifhWBmlA47aU5ymyU
k+KNiY3rqS37ZlP1E3spadQuo0lv3LQceU819VNxTr1US3PHDPDUkqX0qOmZQt1Vzrwk7cJXzUxa
eipqSBITARAoohCnVyniikBpUJiMkdsrZcZ/Je9UQf6irqivJCXuXksQYdh3zADZBK6HC0HBKhHq
5bwXBbU9WGZXubUptoch76ONJSE0j2BwemaDEWhqu/dWxdxC8fpNV7SPdEqjyzgehudZiIbtBD9s
k0WG5ElWLOwDc15hd0JNdu4y7CmxNfcFasdtq1fmbVkFED8Qm0lOnfDAVSUfLhQzsbwaSN5FLwwQ
qCB2uBpxHVmSUBAAELakT3CFqp0SSPqWcNhwN88zqECZbCabcKi/2pjr74yOP6WEH96g5Gvr7YRy
NoovywpCazy1FMlnul0GIyQxxapsRVzuBjOG6JiVgNkKKICduOyaQnzTC7ny5khZ0WcwEhWR8aFk
UPIkons2eTLeoEqgCgwzzwvH5Hqc4Zq2Qb8SAdWJ7yUkvqwo7oJuVt1Wb9nFZvErpd6PLA4aezSN
tySygE1Vhis35gy/Lqnt3hDeQR48BVZ1FarljdRxPF8M7CVpFdtyvOYEQ7ey+XjDjVTp0HuV3EkX
9aoY2f9IGazQVBx1rxCErdQIkl0WmgYpeblA0Ct5olI4Iixzexz0xsaavN7e00dwZY3TtmphS/FY
OFGVHCSFJbQuhtjWK/E5nksuCAzNtBmqv5oKXJnY35Lc8ksUZKIxc31yzVTbqXyQNhJ5zdH1AQNU
uVwXVnWoZOK5NJ67vQz8jXksV+aZJNppJCJB1bobVax+o0QgnycgzyAY4qu4GL0+nq47TXYrvQ7h
BhtIwHXtKbXgUQjNs9kkWxCXd5ko3Jt5/DAt3UM3GB+RHLyU8fBgZKlvFWiTFWFpvXwJqNnx9m4R
g/bOzBSyqWogJZki9lsYr4WjrwxTPYkfJKm7rzT1adbBWlTRmpltfkz1+GHJmbqdZhw8k5gKrlZw
/ZVLxbXche9GofMViN3GWABtBgTC7LUVSlrnYHrVAQ/URHELKlhWA2s2KsYgS5E8P1Vjnrttne/7
iQ9JKXHphlXhxIH8Msuib0Ty71JoU08ORcHm4/KZDnMXvlEluUKx0To0VU3QPk9ic5dKCXe0iVHU
Lqm84DEkcsM6wWi8JebxGXWQemVHuhVjs8Ggs0czjQR2wl1llCJDJaqKK5PboRvKboNn5Elri4Ei
HawAdp8oI661EQU293Nf1L/jJlVaRzepydl1Cl5cr6C71tZdAoeg7M36d4006H7qi9RTYdT6M9mS
W6B611UlWDvTCJVtUxCDBVdSgm8tCYBXS+UGmq35vpjcPphhkbjmGHfuVOeKp3Pv5IoVxbjS6hdE
L5AFyxbaQRQ1y2EchcXu5fhuwbt7Rn1y8szxaW1ft/CftpZGOy1TMkalXxPXXEpoC2Yor5eWeub8
fXoPwZUn/5GIyTo6LcoT/hKR8As/MBOnaQpnxhOmA239eaty8sTBBd//NHNcaEzmvBOyIsh9U6Jg
HIoK9Nc+YdaXjN5WppLJjrliGZro3G7yXMtHRyp90RRzCPreLyHGc/mBxaIsTAd/k7MSB3G03So9
qPuJSzYE468iVxjGgtdt0lY5vqOGWE9T43lAFn5O/3OqAoxf+X8fy9FBrAONLdXy2PtrBOX81Nwn
7mCvUt4ktLvtv/St/ecc9qm1o338IIAqN/K696Msckei3KLL7mxV+8yA0o5271FchVgVssFPc+Lq
2glN0+pe+fvzeDr75Naf8en7EFtrSToxn/xkn94Zu2Dfb9aKzX8yBM/Br072CZrXyq5TlW/+OGUE
SMvmtPNrWIalQqIb11kt8bFnOnVyrH5q5+ijz3TNLOPRHPy54OHBvBbQ/GHbHMXZ07LOy2Zu4urm
MDBUxvpgBNpLwz2XsFxpeQ0n9C972b+FKL/9/LtOFlk+/ayjOSIstTxcasoFiTk6ctZsZjE785me
PGLCtluJOVTxj6u32FEBTSdD7ZcQzoP+TTNecvY7eI9sUX78uTun3iYac0NCMS0BVjo6zhS0rwTs
QH1perbmpwR8+NlXeaoNdB0Uo3E7WlTsvw7PSCLVmKzHyhfUvzEHQ0m8WWMCfu7IqffyqZFvGnNj
SNEnypPf9YUvZ9q+TKb7f9+ETlaLCJcMY+ixMDlh/6JQ2iaPPEwcpf9IyuDMmz/21a+zEgAKeS1V
Sqr+TU6eKCXhxf00+eC+LdfIw9/jZDxPubxR640RmbdzwB2dWCpXcx+8WEpzgOF3pTd6YDe68Fq2
EssxwgnyHIrCLSeuWefJk1WcwKL+Z4pEtlz6zFw04636+emcukY0GS1cOawD6ZtjQc4ggKbNzLCN
tNdB/Fu3zzUA9kmjUjHoaACkR3PQ7lLBvBMgwPflr1h+/fe/wSKYnH/WmEt0j1+H2kBgxqLEVu1X
nFP3LKmFDeJXvC8vJadzuqv2zTpTz/u+N+FegMsdWWZGRMh09AERv5sFwZjIvhTX0hYiwd5cksUt
5UGBeTydm31PNYcwS0XXTebeN/JgWItMvsIk+cgvL/pmemuRs2HQ9HOjOlM2PNkUbmvsBiYhuMfl
ZE0d+ggqveRno+IWmfynV/H7t8ntlJ3B8pxuSTMUlM7auiZ/fWsV0QtSoNMpMiS40dewfL7UoXBb
Cv7P4+P7TIQthII/dw5cjyE5+9qQEk7I8+Nw8hF5OfEEETc3IBZY7s/NfJ+Lvjaz9vfTelwuRIcE
ljz4tZF+yJVwN1r5OU3q90UCfwvwOTqjwKE8fmbGog2Z0ER0pbhQ2vtKInViuJBGxUZu7P3cn+OU
S6alr40ddajOihpGOI0RBFLsIf/PV6Ev/+Gg6Kwa0epVOqxoC/0i8qxbTTkzs3wfHrQO9Q8dL14o
8fijBhNfLpYe01WqZctNl92o6vuc/P65kycf6KdW1pf66aUNubzkGjwMX8sNzR3bgdPjkr31XQdB
Ip6Jgpo5rf3c5qnxuN5fmjpeFxNW8tc2s7qY4eIFo2/iq06j2O0EZH9n3Xjnmjl6fY3FkM96c/ST
gtNqCsFa/1ulZw5Ppwb9574cTYShOkmNXrWtXyhvbb1PdePMMDjZAJMecBMMf6yTXx+WvFh91ES8
oGF6joanajoz350cAJ/+vvz171dkzcl9z8vIK1zQ7UOrJG4gcNKkDjOFgfvzq5fWn/u1kMzmTpYA
QOvM5/oxPE5R50iWk3Uj+Y8BKfRSJ7MXRzhk/jlh/qkPiPtPS4OguYJjj57cLEp1XQrcRrbV33Lh
7ofQz4Ysd1blM536vmmnU59aOnqGyEN0Y2m53Wrcap8/RQ/GprjPt2RGvOgPmq98rJGjoEzn7dmr
65Od1GVmCgLIOFof7TKDYF4SE3s1sgP1g4gHRHLP6YELCSfei/eDFxI4siseozOj5li4v86N6DtU
UFPADKVvUfFWXeXxYgqV323KJ/1DujR20kW+lffJU/NkHeZ7eTfuzsG1ToxVziCc1hEMqtyyHn1s
SJbnGslJzTYAqZtE3qsq2fDyqf3KTmX1Z3a+3yYQlXoIGzt2HLhIvjk7ahmr/wSA1wcR6IEh9bVC
Pmi5vv95+JxqhkWNXZQqwkU5/sLNeg4tKdESv6FXRQhgguuPpRHPfHrfJhJ6o3EW0UEZr4/w6HOY
ImXqjLqsYKGVNzhK7lu1+ddiKNrQQbZytby6DK2jmV0PUNGTc8SoCDJH0l9KqfCkSD3Tk+977rWZ
Fd3KsYSj+PGRpIrWyrlJMyxVV1o3QxRuy9KZqvyyr0Oid0RMYtY4gUnIsrWKTXRDmT/nwXwgE+Zc
Gvap9/fp1xzLORJRmmZJj3mwjWariGI7qQcKM3s/D5PTveZj0xmM1MKPzbCxMeoDboLSN6+sm+JW
+kcgk0ObcjUn84qzRK9vU8v6lD+1tw6oT1sDJUdkK45G6ZMah17dKZfAWcigU9Ebnenat1Vhbcpk
5PzzcXPQ/NpUIzapJAxz4c9EuxI9IF5Qod80RX8xi/K7AqWLmisFsTpHFD1W1Ws4iO9nfsPJ7lpA
D/A14+3Ujw5RKZlNWTGYpS/OTrAlqnSbvcV+5GpevOcSwqlekpfAO6cF+r4g8tGTvICTmrFMZvTR
ZwmHuOA2Rw/we8q1o3rhIXaULVk6D7BSzmy8vs/aFD3+2UsCRNBYhY9WC2viBjODEkjyEXvasKiW
XVyWf6KlmzwpWOKtlATDTTzAjlYTjtx9lcoUTCXrShOLwqv0wdwqJY7UyuosL7bC7u7nt/BtJeUH
gnmnSMyZaAUnfx0IObkpshVAeuGS4CCPEdwdgzt1a74IIDYc6tD6t/tfGmTeZc4ieJVj39Fbn8d+
xIPRVH4blo6lvFUdnKVMcEtxdvPh4+fefddwrq3REi/cIL34+Pii5rgctG5tzeu1jejH10Fml+1G
ilzpQboQnGLXuoKPSbOqnaG8kLzuJd6cAwh+d0P88zNAja5LAYeLo04Hpq7glWbFMa8CP79Od6m3
7EiTivchTsnkSXRzl5BG8a3fdWee94mvDDbwmmSPhpHCyfELDlKMPp1U+OJgHiJKluH43NfmXuXC
9OeHfWIo0YQIIVbhIP/Nf1pIQ5AIhp77XTjt5pIghpQbODtS0leOyDO3o5k3aN25JfBcs+v//mnW
HHsrCMKOqawUy/dgNYdgPyrsPBfuxThv7WySDxZZnD939h8+25d9NdhPVkQLqgVHRvO4IMOlbhIX
OYGnc0X2VCgJB0hrxHLq8a++Hl5jM7sW8+VeRt7FzYJyXyoKpKVQfao1LsLjsvEhBX4AKH40ghLV
e+krLccljTt4hsoNOVDsTYTigcv4ylOm6FHsl6sxm9+mIPYrzNFZNzRuViTTdonh185J8BdhTO4S
HDm44xpUwrVtS6E6iXChpVs5NAosMalkx3humFASvytzrw/SyY5zPnrOEK8kVPplmL5kWfXA/3VT
6st+4qc4cwziQciq2ElJYkUhkSln5soTq/qXB3r0HpWMHCcZB5wvNHtu4RzgBu5qpvr5vZ3YlKmE
SjAV8Pq+i9aTekwDXe5KX+5VH7z+IS7PLmynesI2liKrhE8ZzNvXEalCuE6iRMu5YRpc8zDsWweX
yx61zJXiEMMp2udJDKe+ghViAfAXWioL+9c2B3kis21JC79oMB8ZiT0BEEJEJQ410+uNvrz9++f4
ub2jvUoRUG8tmxCxX5LcdqMGSGgi8+XnRk7NXZ8bOXqQRRLqkRLzII12u9TDBqoTqo3goq/+Lxtp
VaE4wsrE2FCOLyhgu+Vd3meFH+Ym7Uh7NA0PiIq3P/dIPfmeyJYAnMms8W1BmpaS+6aW51bFU2cH
c3oVSSjZlEV8V/SBmns9Uy3MG5K9JGQWUqmRzZnh8BKyheA3iIH5AM1jadxAb/dLU24iTJvckW+F
pnKaWfUtZXqzxPwxGhGPmHECwz/MLmWt1e2ix28jZaXI+a0unbhhf9lO95ScN6Ck0RTI2lufCdfo
Ov4kjfW7aNqrIbDISZRvoji4meKRyyh1komn5eCbGO2unhYECytW8syDYrweT6/wSyQOu1QSwPF9
Hc91PxTtICq5T6Dsy6KAo5+W6swcfmqDvx5p2JqpBi9EP9oFE5aq8Y+a+w3qk10GC5b9uezoUobM
bFkul8i6LmLI0a1wa4TJpYQ6uFn0v2hCz0x+a0vH3VXX8uM/JBo2LF+7m0OAHWWAzj6GkcImD2+3
tC330cWIXMoPxOj558d7suvAxlbICGsYD/prg8Y0piWpq5WfoWK0IdvZwX5wViyvDWvOOR9mdGpS
pOqOjwI2Beyko29ZnlWcgLGe+IMiEaw5eKKVu4OWnNmEnJrfwbeyyeKahNd61AzLVNb0SZ+QlIsp
1LgTtPrMyPx+Dc7KD/OJfAwOf0SaHE21VcxZWBZSZKv78Wk9P7zDPOLQa6/z+tkThHxiZLCpouAE
K34Nw/n6ojolj6qypbW5lO+GOujtaMlDp4u60SXR4hlB9Gulsas19B5tF9nxjparW43y6M9D5tQQ
pejFjSR3XjL72K8/JJ57kwVF4skizSEDzc4IOEy1xBbWfUj9+nNrp4bL59bWpeHTri4p5ZqjoxD7
8izuxWDYTJrwJI7x3c/NnBou3AdxLa2wcdX/OSx+aoat0ppVGia+2BgfZdS8EQF+ZkSe7AlbcLbE
a/H9uNo0lI2QzPo6XEyI15ky7CNL/IuS4qzB8j+Gq+NpBJbbf9taB9On7sxdM8iKGqd+vq4UYtxf
5mk8bqVQYtuxiieKsCZp2DLukGxOdguT0M7j4tYo1d9NmyJLDQm5xrBOru+fsZ1v2GwA1ja0D9Fq
vbSB1ThJyZ9AGpALCu4a9WeH8rQ1R4rxCbHq4nIllomCiGB6HPVmE2bj7Yxa0cka5raxux8qcRdq
aAoHZTN0aYxtljxReYnugtY0L4k3IQO37Boi56uboKoOcqqaXp1wC0k650IkjSPn6l2bm4hWJ2zC
NQdjG7+duNMDcRsIy+yyPdgmVlltpib8rdQmpmKxfm1kcun0EJ5Aa5PDiiwUifGt1Qf4UC3mu2yw
yLs2cjK4xy08mct0bupdOFHCKsVrq8kaW57bjSw2772V3uOkvgqs+FpWoo9Y0CVSTCxC2hI0RUG/
GQ0ShhNZtIMKpMlkLb+VOHmwxvl2bsJbXQG7ryWkaPdDtU/MAEmkfBfIKPJIOJaNwXIlTSOyOfVb
qXUMMQDQoE2PeRF7QY+YK47Ce01J7w3UnXytOGUnKbfFnkz1rJgO0nr3HagPVpnOLjXCZSVD6E6i
Bhbe2lm1k7LN9omU/+m7ONnE4jjYdS1JbtpCPa5mItaXOgmvFyZRG4KtZjdZ4gll1G4SAAzTKCee
JfaCy0ELrR7aVBI5ta0SZKY9sCuwIU7fKEHwTlFNhXFuXsjFMjgWWbI2C13p9HwT+4oSwU6v0Utb
GmEboYZwNsvuypFw3bhI53vKRnluG0Z3OaVZ4hgGbyyVdsVq707a9BCP0xUKltibJutW15Zf1tRx
SxiZvdNVoOFbSxQ2S6LhR9VGMMt6nTKNoP9cagtYRXcrl8kLzFsqbRJiTMkAvRkrlMGUYj9ly40A
tdBOeXmkTHZkrWJYsMtZly9EpRFg5IrjFgZExuibi81kBIlTSEFot5Q0bCHMb60Zzn3cLOKtpQ3z
NpCtv6EOejYIR1IDSuVyyWJt1w79yyiKB6FW3pB/i6j7cQgJVke0OVr0TO/uokC/0tX3ou0SpzP0
jbyY27i2kDLP6SYwB9S0sdYe0lHKXa1GgGr2cw9mv36YBuO6VZR3znQXemtA7TUCbgDZYxRxmXhd
W/FuKTrZklVdR+Xce4PIA7KS9i7XYd2COrg2o+R2CM07jPeJkwb54KqzlOzaon0XNPMxHoEf1J1M
PveoYG0tok3TCqndEPC0EYzlKYtFQL5txCk2eSbPGmCi8m70s+HEXfFHDIKJ0nHS7iOi6hyzGITD
MhbhXlADAiWLfSwYr9gF1V0hRDtV1gZimOFyAFsE8hiGd1WG3b0rJV+YV6D/GrOdFu9xhZAFdqFt
coFtT/H8e7AWL08S002ikYjlFh+FFmq/xQDy71ximKVEeT3ljC1tGPYGB3qBEqVjCNZtP3X7rrEO
YdASqTsPzDoq+XMCM5OijISYF0pjl1X3nJbWwthTb5Q2sLZ1HP9FgRS6i6UMsH+zx1iI/2K1H52e
60disq1L1nGXk0dkR1p0N1XgZRHCv1K4uDHH4bIL013W4aEYecSjdpVOorVvzOo+XInx0vJHGIOb
OM13kxlfLQrVnSEy/kbUBIq8eoVD9qG1TbpJcuUgKGXnFZ2M2h2icaD01D6z8KKiBIAMdBsY5auw
ypvbhN+gwbspI2LvzNLc10V1SPt6xyz5zA9ysxVwoIW6h4TJgFvMX2ry6FkLwMgoEphXJd3P8WBt
+iwnrHrBfBJOglcMZGWYZeFKOlC96CFj/JGPzCRKQAyuHqMer/M0/wuURUd9q5e2hDLP67AwAAqZ
Go8lzfKScDSdeGD2r4OIYAajDr1ymJ/NMeFa28iyy0VLLuspy3cLxtlGzu4NJicvCcTS6RRIP6FE
XSFa3Ca2fqcqYeNQBsg8hMsRt49ImS6aTs1ZFRdQvCXTuilsq46okS7dNFV5WNL4AX39L4w4mybI
wm0Rj8qF0Ae/BhYWPc4lp6h0EMv1mLixVGRrcKK57WLLRA5VoYpG7E5XIlyN0V/LgiYI6pWbtWn8
3WpQIHo1mB1LjXhRavrYKfFgS614n2sAbeblGrD0XUs8BI7y6H5UypjJvHpUh3yjReOfSQ4Vr587
R4fjyuLTG06XB7u4yr14SZ5TWcTnwFxnxtNjXIjgrRdCnOfh1xgVFl97VjDhib+sjtCLgTNpl4nv
xpwa9tCZpZvO8n4oon1U4m+o+wU6zroJrFvK13JVjV4cEQTDcvKnUsbKFkTzsWMSI8I9kAn8gy4o
pIN6W+OA2VWCdtNaLBjWgEhvXgw/XrM9AvJFPJK7trI2eU0ku8YYPQhtb7rUzRuE/MLW7IVLoWSf
0BTjQzAlF0pu7jtLuxzCmZkgih6LonoslupaJ3+kndJgwxJ2MVTR1orFlySeZjcUCatpMsqTQ2kY
/Pia8htzcawLZGlEuQ1y+3c+im/5rLhL0W1N0ZEV4VCo5d0yTdumCbdWq14ua3R3OXYus9hLLpsP
ZWaOjEpjb2nFVT8Iu3zVruoWs105SPeyHF0sARHhzVRfR5l+q8vDC2dQUIRkvLlKPL83unLJvXNt
44bb93ouOKFAQlUgg1Eehed+bBd37BhNoZ7c9sJ8Y3aKr5axb4bmL1GBYbkAjU/ruyLH7RJ00lbq
60f4CPgS6nyzKLgz+D74aAXtQ54j0Ral5U6SzMwVAdceppGSVSGA7m82Ys1IAmQTQfyWI/XJymMn
7qV90HaAWBYvmPCRCuGHBAlcyMtLbQwf4Va6w5y4kYEGM5nvO9NyA1juvfLWE53OBvS2S/Sdnkle
HsNUAtCyXdTqgNBQwkY8LcGdukRbvVseW7Xb9ZOwXVivlEn0QvV3lw7Xfd87ooYtXQFwk+QYLwIE
O08Ual/V4EFsZUeOm23B4t3DTW4t3U2GZduL0qEnEK3i3kEGkW7W1P95u9Fi3rAQu2rwXIPI0k28
P9xI5e2dMJe2ECduGel/RnI47d4khz00vaLqthiUd1kgePo4eVYT2Gb6AYHRqYOPPEEcObWXmYZg
uQAjVk62uu7CcdoN2XCYuhC/2Z9WH3eZQv+lwOtzyYuSwclaeZNCfK9xhw1q5EyQccrKvFat3FZ7
Y3T0tDBsyu+PgdbuyYBiVq230cz9UHyvWBhRs5xPHyVR9EsBURYFaHCqd1Go3FVrL9alm+Syq0jo
q0T28kmwEZPlqbDEm7kDIjZmXq2Nh47kZjEQye4JdxUTVAp8n4zvl8oA36stoOBN19J5BtCKwBXO
2S8hjHaAXO4l7W5hF5XPGI70fhOWyor793XjmsoXS1vudUZxxVXy6uR0mlq7rJKAMgAGtzqKDopY
3xfsZNkcbasxdutF9PRUdiQhvowli7j3srlkN3yPqPnakvPtiOuqq1JXF0O7MlYnI7ttCdIucwUl
qks9NGxpqHflCtDppwtqQPY4ho4y6A/RYnmZtnK+Asuwl2q+MoLAS0lYwPfmGcP4d8m6m7D8leOc
jNbPOsi9IJeYhKptjjpNm43NqHWHwTJcS/0toXqVcEplbe4aQeuQcMAgZMXJ//Zh7lttswsIB1LF
HgYyQloOEopMPS+9kaHhcUho7oSuYqXqHaUIODGl+3TotmqZDYRktDslvy4y9h9iDmxEIsclyjf4
1m1jFhmZox/wL0Z96ST69C5WLXajZj9UKRdfyyaGNEZK90OT1L9EeQY/h6MYAqM+AWCU/GIKSbaa
XPZIu1YuvEYJiSx6tqJ4F+fTNms6V55022r0a1So3NNNbt7E13OPxhfZPIm4tZNUxUVr5I7IF1mp
nYft63fLhYSjMX2uSQjxJO/lSD9Q2CM/obwfx+59WJadpS92ZeqccHR3adOdDG+3SOadMXCroQQ2
6sa3UO88jPovStsdyhijaNDsR/VtboLdpLIH1Iz7ifivMr8WtNHL1MmZSyzMYhbuxJSMqk5yJHFk
HwKsN6OEEiXuHMKWVoRfRtn+ERXwXO10yFnSGiLYR3yjaVuvwH/TjoZsAwzKnYz7JlScSWi2VvjU
NtQ8R2PAC/kulSITrfhObvZHUvSTze3AZcK/oofpTbbguxvCXd42B31+KoDSRQXCJEW9kwHohg25
jW22WTpxC9fmvqn6q0pEUJ2kWPXz+6Gs2M5MkLJDt2J2M1Oy1xaXs/MdD9RWGmuzDL/iQdhwHXVZ
mKJXlPGloMTe2HDorzu4ezpft4T/jXBaofQKmdyKAScXc+m+baZfsmFujGpU9qBPx02iqpjiBCLn
5XddAyhBnFzgdEv5Ggl8PWStP5RYhDmgN+/VWoyfA3/KxvdEAWlnjOLTQrLLpKuPFBQepnFABkht
a8MSm+NEo3hNtghGi8CUPUkZL2DSUW5Isp0+ssL1+rzRG2kv9PJBiesbbVieq7b8s1jt1bTklKul
2s1wIipi4MZFAp1SZwWeZQ0xPrHVVWhu0lH9DaSxQagUEk0JiYeMjlwIOKNF4cBVHZGjS9lfauR0
YiHPH7Po/5F2XruNY9kafiICzOFWVLQcJLuqXPYN4UrMOfPpz0f3nGmLJkR0z81gADdqaXOntdf6
Azzn2C/egsa/rVO2VG2SsNelxekcst1GCuwmVHl9DQYL0urGFav259TkDSJpwhM520Ov6zxP4ke1
ytCLbtt1J+qvOEd8cwuKqoDJXyqw6J6CllwohHvDHXZyIeSb1OheipibZ8i8n00a3OIIva2E+k70
8L4xKmU3BNbXouUpb1TGc6m2md2W+g/Hr9Sd42a9jRfosRyEhrKGvE61aJ+ZbbpuguaP4tfGMXDK
r4KnfOsT86UTMB0rBPnNcbUbN9GPTaVuEkk9IrZHdm4o32mXCrcpSP7OF9atUx/jSL2F1P2lS5u9
5CKHVotbqiGAb6yKXRadi07dAvB4qFLYQAor2m3OkcmB4wJ13Pzk5DyJjnWisKhvfCF/rhrnBkiq
gHW49iUok7sKX5ay57pW3H6sTuFgljqQ3TvBO1hdfXSC5oWk2F9lvfIz0P23rLOcdRLm+8FvaTCb
rbsv/PI+isu7JKp/djqZR1PkL66qtXaeGN/aNA3u015UuUnYNL1YlethwNMrKPoHqwSuOlT6HsXM
mBzdAbmYZs+uHHP1++mrXudvEcYiip4H69orhVUbqM/cmXdVV/5Eya5eFaZ/UIawuMFgwwUvox5a
SW22liscikAIVkAe7tCnoK7RQTLqDOGQDAh7K2r3I8kEejlyT1IGJXhXDOojymzf1TrbmVZ/TmLK
5Hrpfe1iI90MnvudItS9UgcYDTWlZj5GNdz4gnWwttr0u9pH+lo0c+ozjv6cOEGw60vhFyUmzXbb
FnmuPvepZLgle45nX9AZDTJy8Z/MqHV7CGueJZrcb6I4PMWifpQw6OHecw4d3dggzG5yXnrFIPNA
MqJqjUEL91WugfF0TtSj9fAmVcT7RtcepKx/c0Jo7cXw5tSKYVtueS9J/b7vwl9WixcvTNO7Lugi
cibxxiwza+vmIZ6JQVfbbSTf4ryzk8PhbAy+RY2qL8b0iEVeotFmefXK9aO7IGUBAJv+EQ3lkcIo
klN+fT84RrJpJO21Fos/Zlw8eo2QcvBHtBD7IbITFQZ6DDNv0/pWsFAnn2taGioUfcxPFHCwkzq5
2OZCVnQ0OvLYida9Ap+8MuWV7EkvPPQWisuzfRz0/i0Z/zsEe6dUA92r/IqqbQgS9i8TyGArYMCq
rvJDvPW3SwaQs8XsD+EmZflGbWMhM03/nEsvPgAWT6gPZuus/kVV/kOUSTesEIOygOISnjv1hyvc
1f2v6//+/FfTMWbAtxVXhqn53pBjxTWETkCHXrQBLdogrGBq0P+S7PBnv5cX2gxzPSPATkjryjQB
DPp8l4X5oBVoaKr+CACSb/x9DlRZv9V24rra+esl7ZiZSboINjY9PnQBUiulvGRY/hmm3LMsNY/t
0NuG+S/MwjVJk1D/owEAhHAyJhEsT9T15P/j/VZ1b0X69fo0TXYSQCJsfd5BYqxvhC6mrS+2O2UJ
Nz+V+DslGW8WAZ7uIKGB/PtfRGIIlobSGw/g8Yt++GJCrosCasQZtieIHztfHOObpd9H/hJEaroO
3ocEjHs0EjK1sat3GcjIyyxo3CHF0Da+b3fRk/UonpSzcmNuxb26RBAa/7UP7aAxmmUauvKusQ1k
fBLNahHKKGoVg2bRu7WCXrYFRcScdqmRPjNRFpLUeLDJ2MKCtrsclZjAkaM2lZ2a4Gti3ohuBcjl
NqTKfX2aPo1HeccNWgolQKwOpqhVEbcdS4/i9OQ5QrKqxORhSLgI2qF8+ueBoEUaNNI0SH5Toywc
xOJB7uTk5Km/e+u2RX0hNV6vx3if64vZAXUp45sCEJ1bAgjZ5VdLMiwz1TCm+/bAJWjhn53eGxBn
brvv6g06JZvcDnfhbSafne+r+Iv+04H7lNnCoovL51XJL0HJTZNgFwIhmmIydS1A8VdVIoy8jQd/
H97ohwABmrW6LXZARBYYPDOzCNJUQjkOxCln7+TcUJHora26wAexT49+UO5U3OpdSVxg+y2FmZyC
VZW2tVOW8UlJipusy09pGe+jslkgZsyFMSFm4qggjafg+PcPR0ea4ttLSzE6KdrAmpQzXu6G+5wG
iWBfXzCfdhktalWFdEqvmk83BS63spg2oqGHJ8CedqiSPjqYQZYY0i2ynGcGxe1Id86AHvwZ7+8r
HmrcwxCeIu1b4+HraD1RltpcH89CkCmMv+ujsk4KMTw12YNkvCrdW6gtIHxmPxmEkvGe58vp08lR
mtSyij481eJr3lkb2tRm/KarS+4WS3HGv39YBG4hxKKHXP5p6BK7lgNbrF8EzFc8beFgWgo0OWlh
lloBekPhyZO/RZEFxPM8KIjEHP751OhAPMyRjWCJ02sqLkw1j1Xqy3n6RwqslVTfUpdYOM1nxgLw
gkmBRzXSfycQJNJn10lNl0UGZlfPvroIAHleR/VGWFhp85FMkbsQzMSn+wlTYXxbHQuzbpFKnRTv
ujK1taJeiWK1kJDPhuKFigmOQR32XSn0w0oo49hVXLSuTmKmvelS1dvFYD4naftkqHRJrk/TUrAJ
ZLYJk4RKlQMAszG/O5bwh9LP2nLUJ9FAnex6rJndakC7Ak2vcS9CGbhc4iG42UFu0XtX3OZk+QNm
X6p2X2Xlz+txpoKLQFdRapWph1iccsBlJssCwTU/1JM8OIX+oNt6ItVrIfSfg1bD2TTaawatszSz
ztDlH6pYt+lFtbYbGiFdtfJPmOJPlYThwgqaGz3cSV0ZoTXM7fj3D9NqQMagS9oGpywsvwiis3er
6rVr/im16X3wfFyyAVDl0OAmX1muRvdpoQpOcp/+rHvzRxk5qCpnzcLlOF5+k9xjnMT/xplcjl1v
InwyCmgraDcgZ7ZDLOrl+kTOfjKkA9DiGP20pwB5rU1CNzHj4CQEr5n8UwWiVgRLGeHcDuAV998g
kx0QK9ThBbTMTopaUoUpNnSq8Kd9SNMlQOpnq1HWJehPhAPIcAH/TdI1SZDSQO3D4BRluMfCnqLR
YODo0sTeusEBYpX3714jrY6HmlCvhyZfIp/OzhoPIk4XiYfrFFguFwb1+pZPWgf+nr1DT675dn3W
5kKgN8q7jqUO53Sy+6JBcNOkj/yTWfwBkLyiIXk9wPv+nS69jxHky63kyzwbw4IIgbf295gkr+nP
WvC95BUwBHsh2twqHI3t1JHQbwD9v4xGD0bIw0oOTtSEdkFZPvTpk9zfhIAcBhkFQbn+qTkAzNTm
NsAJDvRcshKLsdUtbY3C+ufJovHx10zGnoJg0NpMDE6le2fF51772Vpfro94ZsCmosBX5EH2nrxd
DtiXfamKKocmKx7MdShvJdy1q0xYuA4maFAOKviDQA0twwRbZ0x3QyNQb7Z6Zbx6vHXlFHuZDpww
ahjoIiTQheNqLhqXKgxXnifAvibHb+XmXVDLPWcJgIHaUldF/4NXBG2s76p2vv4BP+8AUh4eJpB+
gZ3rn5DRWlViCclRL+OCWp9S2jnXA4wHxeUGGO8QWdRGLjdGnZMzvgotLU1wvT9pGC+u6fK/5lKt
rwwPtcFgEM0HmTdREFg/E7TzFvbD59UxwlBl3cA5j9x+yl4vNLMXAoVDTLMocxtasU4xgEmC9Mf1
Mc7GgftMUQBJRzwVL1ch5q2JJbRQQyyt3udNeOeBvihk5+v1MFNi3bgMR9KLwcNVU8fiwGWcRmkd
OXGJA77xqQ60bJ0N7VFwUlsfwju9yzcZbksSLX5Fzo+pYX5l13v0/sVuE2s0MNRsGLZBSLm7NtWt
B3Ls+i+c+xBULXgaUnKDXTKZbJzNfd9rHP+kRFZvC1byColi2KR5ub0eaFrTfP8UCJdQ1GRhwdid
fIrICr02xUH9VKyTQ3YqV9K+2+frbtO9RVi/LgHT5fGXT5exQuFCMpHckllPl5++1YNMlSM/OMHy
NleyXpQr3yAhQofkJQyjGyfQWnzYUaSEZnAPuqZcG1iDBAhF0rLhBZPpv52iekUr+FYrrB9gMIaV
hE2X1IIX9lO6gWFQquuOa31//VvNTopJrQPqB2oD03oHkLzUoSjjnyRa61L4KCBn5ZgL9R1pyvV5
nxF6DshDoXpmfBIkg2OdidBauel6gQ5TQ0FWcYOtUdMordAdEvoGF8ICzIVYnVPLoS1ZaPgHpfmj
C/7IFrN0nxsj5cfyX9ysdtc+ruqW2r9hw4ltfbBOJPD3ilphFGFlX9NC+eLkKh6jbWHXRXWi69eu
sgEd2qGlqWxmW04aqJEdNNghe5QQ/V7lmFU5iBmttKQYNR5Mgc4QMnCV57/5nTHYgdQba6PUCtsy
/Wfo4omdptlTFtbH1tf3kace4ybZJKq5TgXwul4J0s5qzDVhbpERjknZuxt+0wu9pi+43e3rnGdR
kwvfvUr6pUgAMd1QumuUBgizghFbsTeK9uj4/XdRCn60CXo8nKOPYthvmcvXonFvHblxbxq9vCkK
KraKCJLARQTASKUvuK0cHA+eKxLFKVrTstzj4KV/cc3u6Az9HxnlYbs1RgfPJr2vVX14rWmr0cK2
I0el91t3N5Hkuhu0VlMgKtKpy4bfLhanG0PPbiWsI61BOOm+86WOqmMqgOkwB0xBRaf/U7bWbVjX
+yJuHn2lqDaB1XkbwVcPUR/fOAVo8lCihT/Iyh3e1Di/SaT6+nPoKNE6U+Q/jdYJ9Of0b5GODGuV
5/elUT2FVbkxwDysXGN4QWpNBTFUNnhFiUxgG77RmQTaEpVvmTyCBzF0PwKD+mblPDmteFAQyNeW
VBhm6pfQJrTRG0eCtkQWfnkAVBYtQB/89UnxdeykclmHBmKGgC2cW7GQFVAs0VYPfceWW/2nzM32
FBnlEVmOzK5Ir8IA2KvqDHjENjdO69x5SnmjS7iODBa0wmyb6cp92za4LPoKcgBmoi7cxDNXPSNA
D4njy6DyPzkylU6Q1SLmNjRlf6ta+VYJlsqDc8fkRYzxBfPh5YiK86DyqOOY7Glmif7P0GzljdnA
tqhK/QnkcfyrpCdgpx4+lEHYqzfZkLWAJ6HpAbZMcL4GkSdFYb6RHal+5jwubwNFDW8wkQNdJfr+
KnY6/VR33khJcN+uH5Yzd6ysK/R4JJN7DK+fyVfy2kCh1xMF+ArrO+2h3ch2svWeTFwrb0jhbfTP
XaSF/5g/NGOzZBLweYoug08+X2aGrdikBM+F2E58z1brhdzy82UwRrA01FMQhEEX43KC9NzDfM8R
/JOf9oCwwEIJYASXdstsFCr9usRLWGLDXEYxPAO7O8n0T7GZ3guR9SX0hmwl5/Xu+mzNfq+/46gT
q5tONTI3rgz/lIOFdQB3RsGSg9nnobDvaV1hG66zb6b1+0FAIlmCN8IN/qBV91p126oLddvPo7gM
Mf79w6axgJwLIYzLk9z1/crKohh0xJLe21KQybpuBMNLhZDcMS99LCZDW5edzfXZkJZiTJZvrXI9
Ng0EitYetvUbotxHw4YJs1O3yoaTbrH3K8t8mkladjE7k8xbLkJ6ZCoRM2sFdelQ34cb/6YP10Az
7oxH5bUncriun6t8lW7h3UgbedE0a6aIdzmBk7pM7leur6P+fMo33Tb6UiCe427UQ3gL9nHr7aNN
e/yH6mNjtnUx8MkOA8xmCnnAsmwgcknefUdSNxS/jCWbm5nz8CKQOdlioazUclWNc3qj0hr53lmr
6hbu1KY7yi9YlphPGgoq+qpYFTTrlvLuhRVlTo4rQHVJXtesWj2OTqnb3Hd+tXCGjItyuoRoAvLC
p9I7Nvgvd59bRa7TOL136rTwVnDvQ8k/BJZwTFGRuL4/5o4SQ0TGdfSMl7UpVia3ckfICyLhvVv3
L1b+M1siko4rbToYaPYqxWuI/Z+0DxWrUUoeqt6JBz9w4Oi1cMI77BT+gLV9cLTwLDjFQgVhpp/6
jopQMARDCo9PePkBIwtRHTUYvJPsCF8gmKOGVaQYd0jVbpCkQxsI3iaVUG4NWowZHb84GmLTIFni
L7Ra52YSuIExChug9vQuuPnhHDXN1PAE7D5OqjW0KyOKT2bXPg+DdMyBVfyLuUSOV+N+G4tck1VD
Ru1Lrdcxl2Bayq9RdYvX9fUQc2vfUHR6EJR8YUhNQhRqriRxnHm822IMjN3hlyZidnA9yOc1ycOQ
wjgJIaUSVEIuJ4+3UykYDhVDCvTrompsKfye10teA+NPvVyWYxT0nUchKjpSk6FUut+4fkwlsCgV
yJ1ZhDqDbj3zER/6kd+tZsbv6+P6/PHIc2QYyFTs4K1Pk10XxlYE14LMwPyey9+CdqG2Ofvvc2oo
iqmqxJjUAzrfl3MFD3XaeT5uM8ohcpfgM3NT8x7hPyHGn/BhOauF5iYyhx+mt93WrAPbFItNDBj3
+pdCCXtudmCDG/S7VGSyJ7ODIHZXqRZj6S0TZH6u3ed+9suMnV+mVR9FxEH7toQdKfh/OsN7yYbo
qYqVPX9URo/oR5O0HWsr3OO1r6miboKB/7o3tF9exVOpLopqlcjSU6NxXeRh/Q3q3m89Ka1j5is4
dereraOHjxVU3XXU4j5aBom2wj+Oh3AEpxQMtmfn0A/tLjSOJOjajRz3zWOWlLy/sSddpaEKl9UZ
KOD/Qqz7zij8E1JyOUYf4B9Tx71xKQVgnaylGz9xXx0vgSAh8j9m1X5JU/4PAigpcFlKAZ4K8UH3
2zu5KE9gv7WRXntXqMK28oq7Kk7eOkBmXThg9GzqD5nR3fl1BpugAVjrCmLGswamVdV6t32EQibU
Jh2mp94YkCl9Cz0iihIUPOO1GLXloSnUkwwm9+xlw1OWWKDCc6DXYZzvczE8iFr5gKBtb/dmcDvU
grrydUDIJf6qQO926H1x0lbQONU0PGaV81uVSrjPSf3Q5jB9SjnfYd5ardOy5Js20jeFf3lTVNFO
FYbbuJLeMrH3bKFssHyR93U2nD0ZkFbbAFF3DL67easLEmZMfvdjNF3d4oryJFbtY+YP0tql9rkq
+yG1XUV/CyFlrNgMSwjJuZ1AK/u/C3SSX1kuYGHKx8GJF6Wt+S/YNmEAHdrXN8LclsZ9DtDiCG+h
9Xm539y6FTQP6vVJ1Jp918R3iRJ+ux7i8/XMOUg/lRIZCQD4mcsQpTb4NbIOwckQajhAqhnZTgmb
ovb/OBnkxgGv+GIJufj5WuQoFFGQ1UkM0HWcHPFm77ApcZ05pTp3iavcUMK+0ZNmV5bJ9+vjG3//
9JxXkG7V6WRTAlYnp2KjwZqVFIr9Tuu5K9/PN00sPhk0viQkmNNhdz3c3Lr4GG5yQrrk3QHElfHg
cmwxj3ERe025+q9HmR0UMooQNyxQNdOmmiFnStoHSLSbSl1thErDf6hIf7i+9zurYCNlgrK+HnEm
pWLKPoQcT+wPR38oZCJm6TTGISasVbu03Y31mG3yQ3eH7O3herT58dEx5H6muDUFnjZSzM0ssT5G
XZUuBUydaVQLy1Wm5Q9Ds9SkXAinTR4UNTxzqTVT9oAnbPCXXYcC2cAg285wHIq362ObXSFjN/Sv
sU1z0xJysle2BJOV4Ielt9QjSUTNrPnyv8WZTFhTO3LpWiAMkhCnZFCatURNlnTqepi582NsdoDq
oahCrjtZFzKaFpXFEYWs5Br/phw2rgbp13vMHeNQO2OJsRCWWnjzy/FD2PGE+bAcZTdgY499tNFE
aFyOcOnCHcpru3QrCKtFAcm5hOR99QMXpVw57XNB7yuFNJH8U0VzpzplyarbWzYNUDsOVuJ+0dl7
7oT8GG8yPpHDHkC06mME4qAN0svZyvO5EAfrzkqTG60OdzihJDAy6rci6A+uEb/lQU1xV/4tpcZL
30u/kx6xgOuzPbd4VXp9Y/qPN8U0Nw8xwNBynY6K7H5Jm0PhntXm9/8WYrJutZ63qovh6ykXX9H5
Wo3eacrS5hiP4emtMNqGID5NkxlewOXykSIjw+AQS140JFc9/Jl+yeZq9kshakYqTpf3k0tKNuhD
Yrl8qVA+Q9ay+ocofbz+pabiqlRc6LqOmuToYXF9T0sReqbBcYxCOo4yejaVhkGlQa/IlLwGIYTy
1hDkYV31pGJkpzt+pb/NrBbTuuEFEuyNIdYy7CH1j5wUa0HAp64JbmFDPbhZfM59oVw4KqZivH/9
Xlmmlk2pH2DZ5C52kkFQWrh8J3Xn7nP0QX6Ud2MBu16jfeKuhrsCJZJT+LRUBXxPYqbTjb7x+KUw
YUA/63K6xahSi8jgdV/iALnvzeJQNuZGKsxDbJo3JiyXUOtO+Cf3K6Fz91IYbwUHjz9IYkgAA2+z
8uhWCsVjXqNYbkpVt+qjcGT76uc0zUmjc6XfkHdXWy/GbRFMsrbWK6c8pLW/0NacOxkwtzdGWJfE
y3WSOw1G1RaRCHynEjKQaY78Jwjko5aFZzddUqmbW8SgTAglgZWginH53aqsR1SyqrFzVOnhxf6D
FlS8q5KFavP4z0ynB8V5Cb0Sa6zWTHZjmVpyLZeifxIFV1uFsSetjNA56Iqp7a0eXRSqN6tAx4Y0
8o/X99DcCEf1MXJg0BisjssRJrVYFXrbMELd2QZ4Pa80Kfzatbm4uh5obtpG/WF4GphJfwJ+DJ0k
ForCK1BTNKSB+uTVE6yfviv9UJpw4WCYu5NHNidifzAcPoEyNCRhOkFnuQ+NeOyM+HGIMniY0NCb
rLYDvEs9HQ2OfzFAzhCLpB42w7S8geVgUIcluCcBUfgW3YfKrXc8XmwJ8ax/EUqHv0D+O5b4JtvZ
SJHR7EijTiXFgaKXV40J9xEqvKssrMy5e4IGC2criGIqN5MNoIalVOk9y8MskGiS0XbAuvH6YBZC
TKvZmjWqBLeVf8LG+WtnSje4+i54V80u8r9HMb0nnCSOhkYuue2QRYlu/e57Iy08s5ZGIV/uozzw
ZGiIjALbvPuh1h+VrFh4FMxeHx8mYwp4sdQBLe2e00ipVygqJOtkjXPLASllAyDGRtoNtr7Ff7a6
X5qj2c07dl9xYMDrYfoOjzrwx1LH5lWy+LelePHay9o7cuKd4GbFwoKYe40AVvlvsHF3f0htPbfS
ck3NmS1noOLRvahmoaPZFUdrt/PORYFX8fUlOD88xEhBWPPgmn7YQgGGJwH/OdU9RstystJC+Wsi
m+e2W7J7nF2KnH//H2pcRx8G1yJPFqQiR1OXYARedGsfKAomdvvrI5oLYypo9HEUSYCTx79/CFN1
GfPYKJwQWvaoI8oE8btHvkn/dj3OzEmLlCpJNcxFurFT8pEsOL6TSIZ3MmLFLoevrgW0oIIoiZeQ
VGAvFC+ZmixFHOfyw8his6Y6XWpU+QFcCxHyZCXI3a4H4yKsByMjMREXDsGZjzliCMd0YyQ/TTHx
ZulnpdHTWKAguSqFR1MD8KBGC9nhzCK8iDJZGTxYtNR1iBIIqq2j/NPWxrp2T6b5cn3OZofDrQgp
yQLJOrW9cEzkRl2/pDnU6GsvD3dx2W/SuD9fDzM7HmjhUAzHAt40szBqzzfGoujJy7WDkRVf+pLn
WdFsPWqzCxt4dkjAJyhvjVSr6XOm9RWrK4yYISUZT8BmGxsYp3LUXx/SXJhRbJ+HKXYa8lQkGet1
pQqH0DspCFig4pOtXFN9BP/0L04J+BcKrTssOxCGnmRlTp96Kh5g3sntOjugRt8EiLb0S3WfGXQA
9mIwCSSZfuHYN7vcTFoc1JJc+B5d8nqDqtd9FdoOcHhtVx4qu8Sdwl5qH8+c7qYKrF+l6Dxar0wy
iiIvvG6U7QGTeI/5mKu2q0K6SZA0tJK369M1g/SXaQUpIlYQOHJ9qu1CU2xUPLTdk3MnbdVNt3f2
xg6nd9tf7IpP0a+QkkSUmHnaIWpN4jld7n0rKYErq/5ZDOU/sVqQY3pluibXiGWQI77ZvaVDdayR
u8trMsI6MF+NQLytVXN7fdiTL/z+S9DTZuS4g452H5eTWgQkxE2m+WfAs1tVe6axATD+sfHKlYx8
+vVgWBfwz314vPwnHCT80XCS1+X4cz4cyKXpu1bbKv65blHqKoFqbZtGAIuvIoJkNhLu1qNodJgj
VUNF3Vv3HtCz3EDuPY/Nn12OmTGUKl6+IlWsPriL5AT6ti4j/pK8gNzb5yHimEGmPctt+SNPJGFj
FM2zaVS/UZr7Ebvgmi18IZJeOCBd++B4aEx2kvYkjpQfXUDNiTp3uUIjOLfbTEMkqyyRYnL1XYO6
IRLS6lFMomKjSzWGCeg9WI77RIkZlSfBX2egqtdWKNxKUtHDD0yf4lraRHnzgo0PlYVURs4pQbuq
jHvpbFrODfKf+spUh71syajD5CLWokneIfam1t8Ezo6dORT5CtOQwkY2tbAVuXkdwvwZ39BTKBQ3
FXRXt0PqrtCEZDMIUbuqJPW7l/XVyi3ybC04NHS8zPFXRRF8NZ3gzmhcFrenfytF5xBK0dExkHoM
lHt1ANWceyjPZKXQYmQtPntJ8Qsxva2LxqRtBKRTuYDiYF3myNhV6abV0BoDzooIoZM4a8SCccZx
828m6otS5jpnAexwU7RIfjuIlfWuf64s5TbXxFNUgMS9vsLml/Pf62uSDpoFLBhTDPxzq95E6D/p
ubqSol+ylCImsAAhmGTxf61lsiaTcHB2pgzntAbsXGSj6PdAF0Hv229NXVYLA5oPwi2lIkSvfroY
/dRHHDEJ2TBQxQxTXzuetxBierD/ZyB/x5g8R1pHFLNIYlMiHGDujG325G31dbFpNvFJ2rDs1osV
4vHR+ekcoLT0fuLS6JwcO6ocgJirEPSHDHkP2mUr7bFD3LTpSlzL+2Uc0uy58yHeZIioZqIoK0jI
TkovVrEThFtf2F1felOk1V+fERULkiR2+SezjDJBgjjx+YzNT/de+V7e6zb2Qe6NQclOpSx9iA/5
YbR6XL5QZoZnkGmwQkSF98L0nowQZm34W3o2QnPVeuYa1pqd0fpeGOIkTRuHyMuYchoOuxbF4Mm0
9amK3lpjeOfgVj9TJF3pN8bRORh34V22qd4k21nJ+yWo3NxtSdQx5YDdj5n05NJodNxHgjwUTm5C
Gt+axr3/Vau+CY1yUqXq99DL+i7Ph4MbdneSiBGF5SFzGVbiUh97/pfgk0MpnDLHJ7WkIknihsJw
eg7/WOi4r2XM510bZdsXBI5purnIh6/kx+tffUxyJnsFMiBgX8BtZOBTUo7naoKnVm3IA9PyVxyg
94kZfAkHDO/8ajhnKFFaVvzkcDn+s0z5r+n+EHnyykCuOBs8w3PP2LHYfaGutMEAwr3kOTC7qj6E
GVf3h6RAQgAX+auYa6JDYC/A9qnaZaK4VXnxXv+UM6cpNTB6GCLkWADUk/VbOamYVFEZnuW6CdaY
Qt4LyB8tBJnbjDR7uK9p8H3GfcVcdolepcLJl+7ikvseWygnDBYSt/kogL5MeIZj0+TyoyWa56k0
KcNzELYbYYClFA0beD0LYea+GCVtUR23PEfI5Iv1paw4SVVQL1fR7dREKFpupy+cK3MLgOYP4A0O
Tx4ZkzRfQWcua7m2zzo2nYaIeiS3do/+XPXPIHnjgh4lIlCKwNyF62Dy0XLRiNBrG1A7U0luMzEf
7FKUF3oOU+41USh9mdbIoxPhtU5PyULQI69OSEKi2+JQ35kH92DcFHa2KxcKN+8f5vJowJoGgRWG
wvzgAX25CCo10Qyz1r1zniM4WMpDt7aqHNMJCWm8QgTG5BvGpiNP2Wh++qSrwwN+FPVKTZD6kyyE
/yvei0Y9/GpKK1mHov5k6jAkspjayPWt93mOx58KHdZC5omkaXKI16VRtiZsolOmgi6X0HPvS3jL
xjpTnq9H+rwzJAQJMA8cuzDSp9zCrTvHNBzFOClibgMz2jZGiLjhklf1TBh45/TJjNGa9FM1a0hT
ms19H5wldPyMQFhnvgBGZqncuBRm/K4fDse4oFGQsGzPzfgoLFHClSrY/EbiLC3bcfFPFtPFgCYz
JITVEDla4ZwwfKkGdRsI1R7zgnUY6LRL3a0jc8dr9aZS1aeaXnPEyWkk8cI6+Xzb8Wpk1uBoIR3w
CdDaKplghbRHzq3kfK8lowZhVYY8CyEOZT2EaqX30a/O63yr95r1j89uotMloV3PDfEJQxbKbTTu
6ODcGfkvFYIuqoF12fQLg5ydVBpOFJApeCGPdDmpKlR0rtGSQWbGXnO0o1OI+7LMb67vhGkTYDyJ
eKDgxATHnorGO93rw+JxdLFtcb9wTh6OBL1g2nRY9zkUxt5p1h6ejQKqoQma92FVr60U3z8U0fVk
j2DzhgLGBp2ghZ80O3L6/AjbMMmfqiy5KnsIj/OBmybY9l57znT/CXOZp+sjnxR+/xo4tx2WQCyk
z1VY7HFEiKbB2WiQu6dc+sMXYPumrdmtg6w8h50TrNXAX7IqnosLTA8pFGrpJMiTCyZTssxB0zY4
R4a5ISc/io5wrIL8gH9ZZWNue5tDM7w+1s9XNBU51FE4hxA3oM07WUy+ofih6YXnQVUC2wP8KBfe
7+sxphCi8YOyfhjSqDNHoXFy09CNVRS/0Mc7bXwiDnvIc7eSjanJepmtPfMVEWik1MiLlzfvFNHW
CWU2JDWSkJnVPLYmlqCd1Xd7vehjW5JCD7eVcGMJ/UJ2MJPeM8i/406hbeiTDJ0juOY7bE9a+xtV
WFWrzh421c46BXdL7s7azJF7EXDyVVvkoOGN5cG5oJq0rgILaGLX48AQpcVXsbL2Ta+YeO22jq23
pXMYWsQrC7M8FU7qbnngBBRU9HYdBEq+MaOhX6WenOH7QIMlx5ABvmtkhzWXuSvnxkEJk99lKh2N
Ei+PQoPiUd4OmfWzC93XIYFNXCF7vaJs95UsOTwWKr4Lao04dxXleFwEhZ3gqO52IkjruNxUsnvL
f2NsGggWR6ORmq2qO8ZRbDKEnfSs3srdqNvvydKhcMRhbXU97wejlezAw/ltYYmO99Pk/iKDZOOx
jegvTVcNZAs0nX3PpD49bItDDrf3W/RQPSfHuN7hdDMWMkxSZNt8TJcSsRH0+Dk2LPyRnEkmO5lI
B5Paoe4L/1yqW796baNnv70pzRMmD74brHMBR8qf18c7c5Iy3L9Dypfbvi8G0j+ZxRrG3WMr6PiA
5rZmJgtEiZn7GJlARRFRIOAV/r6EP1whai+7voXEzlnvazuK5G3svUhhZ4uitweh7lbexsHI6/rY
5o40aihUpEeeHNizy7GFg1MlUstpEwjwJYTO5+mpiJvrQebPtA9RxmPow9BEL8jjNBWRB1aFndb/
dqovQ/fb85S1Ff3+P9K+q7lSXev2F1FFDq/ASo44hxeq3YEokEAi6Nd/A99z2suYs6j2fdi1H7rK
c0lIUzOMOQaYYntx5YGwHLMvPu/XWpP/wzqcKbrXky7jzG1DTL41dKE4kbLHoPKW7Vz0UsgBmruY
w1vzNIt3A2niJOwOgtX59LtbgPyCJah/6Qb08sbEAhhy0N3AtsEC3qdPHiT0VmKchVo/vOmHTWcG
FDZbF/A1t89u4ubnYJmBgS5oo5LdWHRo+d469h169/5ESm8qd4r3I4X2lFLUG+Z6K8dp0bHDI6Aq
hxE390us3iRU5j0VXmQBC6GFJah4tm7Ygm4k39eo0YW6s7L6+WTr+4OJLATz+uh04H2efV69ZdDq
cWUG3U39jFzxQ3foro3z8g7SyhtUaoD7YaEMxME8h57fBJ/bWRH993AW3HQY/QJ8GijCeWJtc+TC
ZUy8qIZsgZFiUAvKcgQdgpWbtHRfj+zos0+t8VYb7LJC2R0M1R1c7478pngNDvZ1PHFl7Tvlz7+X
WUDK+rG2ucvVemskAGV6kcwvRPvAwCFIspeVhS3dGxejnijpoi2InPKzi2BpI1oFCAwIzyZ75Qm7
CLniK4reoLEbwzqsbrKtOB/MMF1xu+8/f/6iHFue531aOiiE6U4UP3ThuDE3NerJPfPr30qg/oLw
HqRbrro/9nbi5LZvbW2TrKHwFheP/BbdOlBmgJv58+KN0SpYB1WVGwWsWWDqwpnF6LlXb6wqw6T+
yooXCgRowE70wigOTIjNz9YKze7TGPjcmyI7oy3UPEaMF3jQxMPtXbkWS/GlC3VagCfBQf8lCcGg
F4qZw3Q3S5ToBgQG5hMz6KZvXxoQq3T5Wot+0SDmGcHshvgEFZDPa6tdaPB2QIpHnYcKeQfGGecy
ZpVvspsKDC16c7dybpdebbBZ4XqjIzBVXD4bzBsKbRNI1ACBrwaF9NNf3eG9HZGHJOC+DAjo1g58
1z2wl2y7djUXP+Vf61jxZ+uWqYxZGrt21NB228HlZ0MKoTIVAecaEGZxoQ5eNPwH+rP5K2qnDVTI
iJveFJUyHETqQSCpda8ztf2ZlooBJbjirUlRDCr7eI1aYqFxNtXeJtuI+fCwzi5IEQ9m0eVVfhMr
+kttsmsFPSC/oFA0Hpq6DtW2BD0OV/4k3LkuqYmpt9J8gJQXtDcrrl4VTvOtyGkaOYY+PCLROToN
f1UdJPjnbnoVwhuGd654mPBbOV2L0e6Rkek5OA6coJPjuB3qtUM+WneF7K76TM+RpNnPdYUOsWmJ
qBCms2FAg/q5BL3S6V8wud3PzhH0aRMHCmAvIPSaB6VN7dHUhu2oLB5MemHw23KNu3ipijvxgKJ4
AO5AwHRnV2jMxsFq0PyNzM7e9dY91KZ8vQFLvJUBLkQh09uCEKPpfjnIjU4vb/H+fJh+/2lH+8vR
wyKDhG5FVnXnxZgfgJJ7tNP+lmvpSuayZMqDLjJmx7GdXyaSwBpP09LMshsHzd9GfzQriGcxgTmr
6N/X5GGKAaOMgKKjQPv5zIDaumdea7uRI9UzDpFez3squmrnQuvstKWvhwO9F0xBo3oIONQXSAsz
IO8GfVLEnby+pG0BvXPbeCYDlGJPG1ry6seG9M9LSnNUC8cGhlQnp0i96jChxgFd03tTM16hYvMM
ods1o4ur04GfmTQZkBzNfA4KogxEFI4dZeBT52Z/mZh0M7b/rsqBTXwv0XmAKn3BHXRZl+vmiHPR
E7lJkmrAqDVe//5fZ4Pf4+RjQ7NNtKmO4W9NSW8yS4Uwfepb9aMDipvTn2oxAwDPIOYRJyIge45j
RAarSwVZ+g3f9hsDcgWT8gxm0rbthb0f9/XKpMT0FT47qGn7PszNPKQgSq7XtZUCG1KBKbZDat6U
xUVlJ6/AcxXbUavNFZMAj60Ynf79yG2M5ugxSvTsZowppGxjCmXHcngCs+UrzTqwaMi62tlQpZeq
HrS6F7WdDpjAkLeXRK1aFdIUjOzAQtidlZwIiLzloUG9c4xrQ3l0yCFDbjgXsuvFjebl4NqLu3Np
lQUG5M3f8JJQSdKzXxqTINyK6Zud6ZBZB8HwoLjOTtrGo9UDMx0P6mvhtTsNcuzIrdvYx/w7aJPE
eBhdBVR7iBeqaSJSbX4y0QZ94R0Siqag0YR60oG+Toxd2AHJtXVVwkAvoIB1L3/wqA3KuuoGOrz2
gSv2Q2KIP3rsqRsM5N8TLY6DpLb4ngzu3lWgO0XSHsFCaf+oGfjB24r1QeaC+hB0GiP0BMleQOQN
zGZc7hOqT0KO4CIYPPdCQFt6UxlO708YLLsdzi0HD67XJkGORl2QSR2gACruklhcpooen2ldmwet
kA9jnSVb6TjXfSkhs4nucJtp912rv+isv8005yUn8bZkzoMt5KvNXL9kHFC8Sv5A4Rz8BLK2QoKR
6T311Gc6uoPf9GMLJkR1q2Ttr0JY8cYxSRNYyFqghp5DrMImf+zMrW6EYim7vNHv1XjCk7fes2Vn
L3m/9qYsxUWfTv/06BwdxA7kEFWhoX5bp/1OFu1TjrGTargVrufbwOv1vbZzYkDt2KCFUD6ENHiF
qBuZjKes1HQX3zewC0+BPkaW5sPzZc3xfQRDKCqNEJLTN2pfQPyu2jJV/zfk93882YepmSczi6qo
RMfhmeUPs1Ajr/IOWruGwVlb0CxNKmNPujYXNpjtm8j1oN6HMWWxqSVUh0q1WwExT35q5sc+RbjT
E3j0JSEjXQpCOCIRT/zIaxBmgh6zW3HOC34LQcFEqARsMYhnZ35LlBnwhzkyv6R3fCjIh3oJFsZV
fog1M7NTWXp1pysaioq19A7jJN5baZO+20rwtuD6wUUFHAMEaqYBnNlq3NLx2prUdgTwclQS6GW6
VUhzZ+c58RYsICunbukLgVsIQBDYRNd0Fg/0Pe96KUwrioX521a7TZyZK4dg4chBKunDxOwQVHlh
EDDc2ZFZ8z34hi68AQjZQZgZxMBRClh5qqd7Mj9zCJIQ40yyMV9I0F2OIUMVgNuo29ZX2bl27m1I
H7RhfG1sKKimV77X4upMRKSYWgPtxZw9R4xQHzUGYMlKswikJSD994rWvq+Oa+3YpQMIGhRA2ZE7
YUho9qlMN6sHYUsjkgoPFfPggNpdZGsie1/P3zsWBPkRSjdosc4C7dimZcKr1oyyhAcCPMbQgHDV
N5w8cHetHL6vKwJ+HcoPNnIxfKw52aY7qm46CC6jPC/DWk2DdJJcvz19IL6G2ZhtUIH8w3AScgd1
tm05kgZWtrhQ6HXvpSVf9GLcNRmBPK955rTm6Gd0c9rkQrhoWBPzOEaHcaWgTPbZ7ylWaei5dMfI
um4fi70EOjXek4s+fMdvXq/NXC/s41QZ0oFOMmygrWZLFJ2QTQv15QgI0oD3vwZxC2j2ysX6ejCQ
NAMaM+GV0Tea14RSxYAgqmOO4HbVH5POOjO95FKk5Q5qKa+TLOmKva+Lgj3QkaDwDC8ImZTPe1jS
Tu/QxrWidjT3VEQVXv1KHVc+1bIVF5kepmgB7Zu9h26eMcI8vId1SaOk7c4Mt74xhbLiAxdOxLSa
DzuziL5I0dUsMgM1eojQByPUVC40hyp7J483XBbWAbRAN6ZDD7JJt9loN2E/FufSNn/ZzVqrc3HN
JgaxdWS5+N/siqe0SymHHi5EKcYNcYvbOu4ewOK0klEsHhgTI1mAw0DxaD7Pa+U9XDzuflQNoMA0
qG9Zr5b4gSg9yBQnOH3lvr5j2N8PY/PJXtWqSdPmiJ5KC0K9gwizfg0osbxtf9cz94yDXtr4jKkd
udoQxGoZKk67ibU1cM9Xf4WVTPhCNA2woHkJLsuMOJVMg78i7VNdu7etZl0SbXwdUDBqPOvJoWuT
le+9tM9v5mTzoyA2O52JhvkvnVIHfAPuXeo4fKtpyVtvJSKEond8aZjttqZN5Rt5nPteBpylJXgd
qDUbwT9GxiChlgHWd4n54MJ9tEZuQCqVkwDCGa+dMgyXRakApoSDXpo2gRxJ/8bLrvSlxF9Nmkr6
Ts26neL1G6gbIyfsjIuc8x/4s280qyCubolrUdMMlOt5E46mfiWU5l4dQdZG5EU7FjvwF10JoW7K
2rjw1AR6yc0us9IdOEP3bT6eMySdfiMGQCCKlgZjNbLQhUTlOWZtHhQDs7GeUuP9oVCakVHp6B3G
dXRwzzl0M7TmedcA08C5Do4dSveNADyyg6TuFpWHNc7+97f81AeZzuJR4KyMutuCTd2KAP+BCDKw
4uxWfZBv2YP3Q6YBuWcRu9afyoc1NqjFe3R0EmZRrjkqDmcc0ZOV3RLjzs1fTt/TxUuE9x4gBw/1
9nn9qYWGcJa4xI5GaxKkHoAZSf0KjdzTZr5GZTjQ7zAqwIAA15259bivqUodFWmOS+AKJi6B0Scu
1KDdb3kekGfi5Z2K5vNGYjwatJCyxQtS9DuR0saXGohLvrEeBzsGdDMIEuZSJhphpSeAuYnc5NK1
Ibne5X7XXKVCXfGji97nw5A9672AV9+OMY41Ru5Y7Zk63oI77s8I1v9GBYMGM2xfH/qVh2LxzIFg
YlKgsUC/NzvsZYzHw9VyZL5Nf5YTDeQqayYWj92RidmxrghzjSzFsTb4s5N0fmylgVf8PP2R5jOg
SOFx6nC030UC1C+gervGxbJtitwtuzQZpIFiOIuNnp9PtOGd71rVpjV/JJiRPG14eQM/7M7cN2W2
B5pyPH60ScFNlPTPVd1+5+LihUDigcY55tM/e6QGPNBKUztWxPitsO5oHbVrvmExYPCAL4FCAZpi
86iZNVbakwYxkg5ldIijBHDotg72CQfEoem/1/nxsaCm887sDkjLLEav0iQtiB1bUc6zP540d3bh
7mVv/zn9bRZP3l8zGLP6vG8ldA8snTAbjKR9SBVU9por0q7coCV3p6mqjgkLxLDqPJEaxFhzGmtW
5KX1n3JgWzMzDrlKrntjeD69njVTs5tEOaUEyohw4LG6BRtaOE48oDjdbVLtvmMKYhvA5E1g2Om8
HD2C7gg5BHW6tCP0SzpTDSCTcyX0OmxL9nba1ALUGcMp6oetyS8e2dIZGjx9W45RDqSNAqa5XR8V
D14wBPQHOqASo2lsqxw8cXPa8JK/BbPp1GZH99mbM/nQFttWUWxnB+lDXT5IDMfq5DpOIllvKsz2
nja3dMWOzc2+XueaI0dVDh7Ksfw8TnwGhIQzXlCVnA1uuj1tbensH1ubfUCm9zqa65aF6im7bEm9
URrzpyfXCsaLR3ISZcJLD0T8PNHAZGZVpxbcbmGpQc5vGquH1FAbeClf2b7FBX1YmmcZIOAd4xRF
SAillVeKaV+jVH+weLxSdV7y5+B++O+C5pmGVTk1VPzgmuLYfkT3bO/1pf7/uRR9duDjsYldqDlH
dikDjxs1Bs3cUApnbSJj8cgdLWYWikk1ZaKiCGWNgQU8S97MJAeNUFNAKshJwo4nK63i5d0D7EgD
AEr7IrUr26ItATI2I1E3oVmYHsCfw/dOwoeR2fYZrOdlaiCHHh16W5rtS6WkezWud6dv0PLmfZiZ
bV7J1FwSC+FyrqDBDh2ra0XNfwsQFoHtIDT/VTLvPYKZ6s7/3btZJEGo4zVNOZhR38rA6PkVF/22
lP8oefL/zEwwa5DBT+DC6Z4deduh091Gs2szshrowpRDUHtZ+I2dOzIx93Rp2tgGNOcj1+L3iZ0R
vxPiZ2N5HejmhbIBUcQaSnbx4B2ZnLk7W1eJInmDNyTe8q4Ic+JsTi9q0QKa0BCSxyQFhjY+75tu
xyaLMVyFxkB2cArtCsOCj6dNLLq4IxOzfaM1sMqGGM0IIpQg0niw+izIV+WwF9C9eG+PzHzZqxSs
8wmBmZ/WM7/3wBowgMX8xbxv/oCHaKuZvpChXAliF19b7Ns0xQnZuDnGf4pd7FHH88d5XQYqSyNi
0b0Bjo0MBLcYZ2zB+WCtgcyWt/Sv1flcyKjJpuupZkaVCsU1BcS5nhpQOMHTX+5/7Cn6AxMqHIno
LKJVQe3lxLYxRPoOtJ8Bu2FBel0EqF78if3cTzde76+1PxZPJNJ5DKEhKUBrYnYicwwrAzQA764Z
YQ0cC7EPp5e1+LofWZh+wbGvkGk9ZDaK24r2R0XTvBaXjvFCQdJ72s6iqz2yM7tbXuZUpW7XuL12
czGyBmJ3Xghgu1/X5MYmysrXWjQHlzANeaMLMp8lx/ieKfUUgZ9HaCBk6WvWD9bAYvc2fKNFitt2
ZGz2WjW2Orpjjh6IV+cbF1Q1AUA7YDHja5zFa6uaHQcQ3HeD4yqI+DBg2diQfUuoXxZPRCs3Tvb7
9BdbPBlHq5qdDN5Azxu4ETOi6S3gDX5jOkGenXXlN4YtPu/f/GyA1BaqqajJMqM799LkLbEIUnvb
CxThgGqoSF9J351l/XBPjGZPtI5sIV6xBoxddCRoa6IZYjjoec9ycMuDeDn3nAHNexE6BQuL/q7V
1gQDFq/0kZXZYbGAvgCdHmIOOTxB7CHPvpNBHv392Rkpq5IrXtKb0Yg6qq9UAtEgy61A4c0ziY1/
xoVPnw4cBwD4ahqyg8/uIzaSvjFrbYhSFBRY+Wi1qFOnN225sqrlXfuwMz09R27KUXjaVwmuGERE
QpKbqDauRdKLnx/IdkzF4OlCc/azCZBiVqWbszFqMoxJEPOe1t5+iNeEMBYfySMzs5XkttYxVSD7
UG1k9cpj2pmBzsDpxHjI8jzIZbnSB9YXN+/I5OzlorrVlqmKZEQZnpIWqLoeY1tFH1rUOhgsDTBa
CgAc6gwFGH5U85qIHGU1xQeOLHASfoFhz92gJaFQXkAcHziE3NkM/FX8J8nAe1SKtfryop9zwKsN
1IkLRuPZTUQXpO3xqONrmwqEXNsa5cTMUsK2aW/Ld3wImganvd3y1wfJoWZixtSaV8cSTlWrVxH7
qUkX9gaYPFXFB0PryjO42KnEXAyA0UgCECbNThn4J3M1JWIE23+qnIE7/KzEsJNthEWyy/fDbyhM
Vytv4dLSjk3OThy692ouvBFNB2BEeXtHeO8PydrKlr4ZgCEAvqJ6iWd3+hVHNxRyp9TuVTSUoaoE
/lDia4P0ewYdUv06zdcSxKUjfWxtFkdDIkTHSCm6hZAIhk50Wt24nf3r34/EsY3Zp8pryCzbLboc
ha08jL195RLrsUzqlRrV8lLQxJ2ktoHTmDls6DppSqWgjKMr/YXj4c3JzDWuoGUb8GmqB40ad05B
VaNGClgdbIAbH1QDyp7Y/84dAC5NdLz/Y8KbVWKVzNIbZfLQOWpDOkRPZdMEGtiuvvFRcEmBe0Yo
jpmdz8esaaFYOGqNHQ3CuLH1NqxlfkVEtYIoWLwzH2bmjRpHy4mKuX0rmgrlKQQ967LytWztGL/P
3s07kcDWYbQKFAETzO7zcgC1b1IK1rJ32k73bLivNF8DZyK0DgLMIcbX6b7aqH4WauBlidJNFSRv
39nQj18wu0ngcRzQe0BbQOW3BaS9i6d6TRZ32ekdrXJ2k1p9tFzCiBWNI3+EXPq1bgzVtYoXd6vS
hAJSC8YAszcOapmA18I2Ie2sMEhsN2CNZk+nF7zoqI5+zMwdMsfMB93mYyRSvmfg1uTatcgr30Ne
0KvNt84rpthwXKchjtntThg4h0WL8wrYz1bp5E5gShtd/5U4bPGNB3wNfwWjtOiWzp5Mre01t2Md
VuXElm8RQ/UbpUhBxWkPvp7VuS9ckviQq0dJSNW7jcIgcBNPtJiOW1eh28Fdd62JsVtm/coKy/IB
VbvnGphkZQuORudXn45vsQlxcleHwK3Qh5V3avkyHK1hFho7magMvVMtvI1d2F4pbx203FxfjbSb
+oDRPJ8GkFEMwA26L1E58f99LgAubBJtgKIRruMcjqxmGh81s7Ai3utb9E2uO3IGdbgNZgV8PAbf
ORlH1marFTY0T6iaAfw8sUQDwMPrx175TiI8YQFQBTSBM5/TXUFfECKlBbMgCFXeYdxyAygGIred
GQ+hlqzVYpbeGSDlIJxgYm7pixRl4haN0bmoAIHX+4bz8ta2+93p67tsAlNKIN0EUc08gGJ1VhQZ
8NQRYVHLHpz89+m/v+QeUGgBRBikKRA7nf79KI5JLcxCEeGhcZn9GBLNrzs04cA+K/se7Gprw65L
SfbEaQIKZbDefeEaagnKF6WK8gseHORPEFp0Y59waBE9nl7WYgvu2NLMz2Pw3urbDF3sdmOfNdF4
KfcY5TgXW9L5yTutgX2VM3+NJHrpIT02O9vObuROUfARvVMTbeb81wB6YK6uVZcWsQGgwQB9IBjq
ALeeuT9H9LkcIaQRtUneXlhCw2S7NaJbn0FzamQpCwojD1VKS9QUNOpTqmMMdU2dYvFrHv2K2ZVO
7FSUJWjWIt66QTyCDksRoRiidpVifimLxPGckPnTON1cITeRFQhTEZ5CvSpFtP1SpONh0MFdOkw1
QttX6jUU7OLa4BZxJ0ABBtDP53vRW4wQY0R8z7UiGOu3hj3p7luZr3UWFg8MYLBT+wIj0nM+UdXl
nUwMrIyU5r7p0nNRNWcjNVaorhbdCPAWWM/EmzRvAuajNHJg9k30zarzoaj3Vb5WWl3yJIhTEb0h
xUIaOzv6kuqK9ByUPDERZSob1Vb24PmuArt1r2pE/f7pG770gY7NzeKaoqg6k3EUlvSWvA6WfZ2V
yp3e11uRr6HYlzYPZI1wvxhqAL/ybGVuo7SVSBBs9GO2qQW02ajhifD0ehYL7pg0mMZ8gZYHI+Tn
E5e70szzDE0M/gw9T3LbX1lPXuLDeVSPrk9v6Rkmw+Ira6UivhiGHNudVn/0AtTM4zEaGejSIQxx
z8ZNsXfOi02xAVP5vffKLviPfA+2pYcx8dPfa22u5WUDtQ9iuImncl6JiDPuOMICVgLgjATkB2wP
7bhNB9K3PjEjhUAylhcP3JGvkKopMOlRWCGc335g7L4o7bNBwTDV6U+xeJI/fpIxy+1Ahl8x6nTY
Ee+qMITflJgE1Oud0jzw7PG0raX7D6KJ/y5/HoQ5VVV4tYOvLstXZfwpxHPFHk6bWDy+wIRg6Axs
s9acNrXpED7bCJcipVCDFg/vqN6etrB0F9GuwZQzCokYjJhdEJEbzlhwQ49qjHlUktx3Dd9VDvC+
mfvztKmlxSAQmngRQSNjzf2lxRIlt9xYj9x4PAebEQYM25VkeOnz2/Bh71rpmBaYuX7bjXuR6KiN
Za66xdRA43sjvUFF9q6ph43M1wAai/hcG41rkDwaLgpKs5vPeGHFgqMSj0zwTRjeAfCrG7eorknD
oaDBrfPWEM+aIbcS3Je+HPTdIIsKRXtxBgTcxK5d0q3DzRgq0mP8fHrHQXkCDzDP2o9/38xD5PGo
mq2OPoyVtfc9OHFztzgMZADpm7grjcrFbxSXhebcjanxgIbNrz4390o33mCectM1mFphKJQjIXvV
3WEzFIBqq612nsbFOVf7t8zydkwZSBi7TA9zU78DWn3bmc4urodbghlcvVNexVhErOo2dWE81V1y
phmJFzZF/pjEHfBA8jZJ3aucZJsq0be0MwzfMpNrNWO3lcExfqrxBw2sQCikYPay2zl2YgZKig6P
hFSC1l2A3++g2+I21qs7JSeT2sNGYj7XGJKLPtHPSlnuOykz364hjZqk3StkDK6tLgXWj4EEVZgP
uQkGbtGwXe/RJygWkg0p2RkoDIIkaxBT5/IADrNbqDiovuUNoHIQgN+SxrHPO+r9iUGRB50D+6b3
+tHX2+ahGfszPRnQQWR3rSox7CaaDTfsn0rs7IxYuyeKq/t9OVxRIq6Q6Yd2JvdmO6A1bNFzdYT4
ChkAPOvNy4r2t1Ce25U93TEbvelOHc41Z2hBBZmcxZ26c3IvhyBi9aMbyZWjo6jpetm+b+LGz4oE
EEC6KS3l2Rx7lDxzuS9SzMaPrtQg6N3dCWr/Vr1kQ4S81KzsOfXkk61lb2rvYC+gHy6GO8khnQ4t
cAuMgC0Uj1JQt6bSu2kceeFm8qLOsl+pAU6oETpCWxo7qAnZhfSBbkJEXVyOFHB/KtoRRDzGtq3B
p+lV+dng0Ysxs6lvGsXOGAGUzZRix9P81eDmxm7jS69sct9BeNWLAb02QUA3xnsapBi89pW0+8mr
EhLz4oGNyLQHjQJcW3MfLIi7sW4cH3Ouz53Jt7GlvzpNGQAJlG87B/GUoIeUFz+Snm55L4NEohVK
xsJXa/ey0r27jmjXfUMe4aDvRiwxHdje1tle88im1NGzwqzOGRni3eDlh0w6r44l96llXYIk+ZoP
bVSZ6EZOg0Sk6/cDYXdZq9c+Uci9nZKdo+YQkcqvajDPgBmXsJ1KID7G1THIy/FXbtN7VAGwGLKP
0UXQ2/q8p+lLrccP0IX+gQ91GcvkQIbsVozQFWmUC0dyDGOT85i0YApMdt7YnjHVeWJ8vDDcbA8A
4osNHSZwPKMxSbtIqbMrdN52tWa9OqpZ+q0o88ArodfQi7tObS9A3HRZx/ZP1rV3RdNCRKbS94a0
fnClvRCxgome+NzmypOWmkaQ9GMd5Kp20Auw/pL4IKaPomvDeUqzy7aorhoTZDXS9J4r03kcHNBt
DWplBaJMobTusSZswHzuayrNA0ZN1+dCz3zdTg9jRX4xpwvrQb8os3JniWHTKeaZ3lWX2eCcuR0/
lArdc8yj+a7apKElGwyJi+EMX3WXc+O+TAdnj7GSQ991tzZIBMaqfXLz7qqx09u4L0KSOnc2HSMu
FDUEy3R2lquISSlIBoKkYTdN0WBcUN8kloEPG2PhhXqWoaDvD3b8Q5bqYYD+OOaO6ixUGm+vWtVt
nKUPGfTBRDpafgJZw9JJ9hkX3C95didqfpGL4VB5xcEatQdM/m+sJrsgandpGe2jiA0tlAlzfMMc
f/BS3lTCfTVt+tMjieErtLsxC/sSgUKBG0EfVUixSEGKsLLkPyryvaO1jh+T2euqEU+XWl2ZmMSD
Nl52oxFtl+i3kPb6RoJwbGgKWo7iWhT89ArSZEPE3Yds3PepfYhx/6tkpd+4FMEd25kFP4jkHZMy
ZkZ586LzDrt57nD3O4uBWswkqAEdrzm+HD6NNl5vGJEQcHVgnM2S6sbY4LitxFdLqwH9zqQbCwix
Pg8WbWihJIQjG7DUq0TDazb+8bIVTOXUtJjHE2iZ6TbQ+Rr4kGdNDW1MKqeQNpAH0ton6DK0RRcA
KeXH/E1qd01Cwrrbno5ilkJUpG4oPWEiWQWPwOfTkABIUkGv3ogYj0MjSTd97KGqe1dWyUr2sBQt
TfT32D1IxmL04LOlvM87tW8KgNHAa4Zub3FhSNUNRztHawP8h5sYVcptZeTtSia3wOIJSZQjy7M4
rc5k37VFPjVbh1CGyOGYP4HOlR3Zei+rieNUZPryGaGEBptTQD6f/BSyFmmVcBx8zW58x4RMF58c
V9IYh0567QbUUc8VB4xLa7W7UWgX4LqDG07iwo/b7taV4o+VQwpKHxIT2iWSgbzF6DdZ6/1Ja3CX
eIq3goVePAVHP1n//G1qJ26NxFQGiAa3G1fWByv2NhVtyLaKa2/leyzlEaD8/rs/s4MgMlUrKgap
J9Acb0R/rRWXqMEE3HzR1/Aiiy2nY1uzT29wkmnJYBlRb9OgqNoNS/NHLfVuvPKnqwYK23fAaYU4
+Q/Mpm+n79aizwArIwplGFKHBsTnXQVkD0SnWQbo1ERVACpBPRG+nq8xe66Zma1xaEpeNhXWmLFH
IrWdp5ELwv+dtA6XCKUeDKZrAMbORehKI3ESKO8BGZGZV8S2fKVfa4Evlm+BukKKCQ6Br2SW6H/r
GtMHI1LN/mooaLJvmen4mSQvCkoBiUWvJEsutaEy/FFSCzAVZ6WDNm3Wl8uLgp8HZwiszLzaVHlt
PGCaCKpFXYEUp9nWLF55GBcvG3QT0IeZagJzsBTNRiljWZoR4RzaH+htSR99Oz/rvjN+AEmmv5Zm
tUCC6mYHvKoZdbxCjAbGwzGBHq5YeUMWD+CRmdm7hdwP035Thc6ETp+eiUBBUqHqPPzGdfowMy8/
0cqkqZsg45FJPIKy0f0t9WKTK9nutJ3lI/B31+alJ4ExDShawj9BSfNC6saO8jWI+eKOTQMAYHpA
YfgL05lDUc7odbglz/XdgfoCGabTqSvR0aIZeB7TRo0LiI9ZO4TFjtfVBU7aKH4oFTJqt9uMdM0z
LPrzIyuzxwMzZQS1iBjkLF3y021fTWOjgjQQAw6hxm5Pf5vlFcE1gFYYhIhzdN5Qu4bbK/B1Bjgb
aki/jwKCV/13Tto0GPQfK7N7U2qQutSJY0QAS/L62S5VqFWuVNMWO3HOkZHZrekSkDZlWE9En9lG
ReZ+z6M2KO8M4qPT3aYhqHvic1Rq1hCOy9/rv6v7wvwqBRi8GgFPjg7LmzKwe9UAT7HJ9zpII8zG
XYktFq/T33WCo+LzK+gQO3FGyIlErn5ZeJde8vv0kVj7+7Pjh1Ex5mgCcSUrAaGMfyba3WkDi52A
jy9lzMXdbIfWZpGnZuTclQd6YFdGyILhHLXWQ/YAkoKNuuVBNwTAWcSBsl05jIvPxdH+Tes/ytea
OgPJB5+iCD3FdPNd0ty4+VVCn1dWOe3Tl5fvyM509Y7smF5VGEWOfXynI96LOhhARfEEznnnNrlI
Dm1IDtUVuND3xXW/dw72bdZtrV+nf8Xax5w24+hH6J5siD7g+bWb37bCMTPHVx6r5e10wMyCAXLM
cMyWmVReo/IO26lh1gsiG8EIOKRZ7tI1V7W8lA9Ds6VYNGEtq6YCHT/jUP0wqPRPb9b/OJgfJqab
frxbKmRsSoLdUs/aK4setD259Db8rDhkkYkziUbwQ7Y198lzd5ncsf1p80sLBMrIguY40H5g9vls
XYyepRgM1l02QpUXVUH9G9/q2MJsC4llKE4HcHE0lqgI4aYxvJTpo/BIeHopC2yIpnpsabaTdYW6
HRgm4fFDdGkDugVhRrHLoAoqN+6+eRD71Qbf0n07Njl7ZFyoqWfaFLbnGoYbjMucXOsNLp1T+a68
N1CzL6DcA/pLt8k3Wbo2gKBP2cf8vqNwgll2SD1Bc2H2+bSSGv9H2pUtyalj2y8iQoj5lSnnqsys
yfYLUeUBgZgnAV9/F+7bfbIwkUS7X0+dsFJC2traew26OaB0wn/pF3PTHfsdStebPLc178q+15t0
E0zKq3iHuvqh2mQn7bzWIJvGuPcbZh+4BG6g7fRKOeMy3OHn+NCi3uT1uPmrz/vPXGefF1rYdccZ
tirucwjivUPx8iA5nVMZbvyAdOUA1dAVtYAFq9lpS/0z5uz7MiXU/pVE8Nf6VYYktS9OY+mhh2u3
vrbvX9udDnvmR+6K7ZrXzTSfP9YVInZoa8II6g/0RGipOUqryMjjUkD4Bfg/C58V5gOBLvlZR1bO
6eJnBPYPuBDwQKAE9zkSlEZCwsCKwb3jx5bHNjViuxS/7n/ExTndDDJbz7ZRY1YZeMw0wejmvNhH
0QNDC6AO4AQeZytFirUpzbIzVRl52E2jadELjSHCZEhOq7zfn9JiBKWTgCKKA0BQzNaN9FwN6gJR
py5/6eO5WtNHX/v3Z0uWcFUMgYlnRl7VthwDcxKpf/Xp/5nCbJ2EAqXhbHL5HZtmVxWaC4GPE9T6
tvdXajFbBtP830v1+yq8ueqEHMUCgma46jZkb8G4uXuSD4GrPpMvgwsI4GN8sXZrqLXF8tHtqLPc
Ffjgtm5DjAqH9w3filP+Uh0qb3RkT34ZDup1ZZbLu+6fWU53xs0su7JRB9NAai5l/zLB8VGqNHWH
uSD5edG5ugJzO2zVlRR9bdhZoaowW0DTULE9q1UETc3Gl/qXsjI292e3fID/mdy0W28mp1kjztQ4
XXgleSlLksNlo/dpP26ssvQtNq5c6sri9oc9FcSCgORQ50TkgacJo1WDV/Y41E7emZUdq+kZbBR6
DGh9bYOssLtc+14KgeacPJ4li4gN06XUzZQRKo8QrSS0dOuR4XtkVWnrnXaUOrn2Wy1/0pICTmwx
07axSOHjFh2bcDhkRP5u5kUA9W7+FFvw3y5ly2ElOm01bPKecj3i2yyrv99f3cVvOKHl0J5ANV+b
ra4eankw9AmuOHOwzY7bTSF7hrn2ap0wPn/cLDfDTD/j5iNCnFXuzGFKlPrgUFkDddQ+0FylEfCo
VPY8oPsu1XZSGwFNIL3en+NiJR8vfJgD/y5nzKn5JLXMQgvxRiky6g+GahvilzGALFUeKw6oO5AQ
Y+aNzU8l2cnp2unUl+Z+M/r095u5U4jXgIiG0WFm9Mv4wrctt/NTc5gswYrIUf1+Qw/iwFbOzcqX
nSPBuqIqVblEkjRaH313DmFREoNYc39pF8/KP991XlyjLRFdD5jkWRSqozVXY1y561ZmMa9FwXRX
bcsR+1MZ38IR0Fvtax/9b2dAmYVPoDKm3gvqx6FmvJqt3tpo0bhlx/6msPobmvqvw6bMAiYsvS0a
Tqcg0J+q+KlI9woYyve/yNqCzQ50qgREgjyFcgZGBI6wifbF+u8NJJCi3nz02WHuuUFKKcMQtPqu
Aw4dKq8SKvv/2zxmp0YNw1ItW2xfiPnbsvk9NIDGGdbi0uLlcjOV6e83ZzNIFV0U6Cqc4X062LVu
g0+LW+Yl/MZP8Nh0gaQCxeU11l22X+v4LfYtbtdxlmfVY90oZobBgxQCmZLdTywx4BYaWGUEyk/R
XaDnZ1u4AVgmrSzv2sGdJWBy3ge0hZrIGU5Sp4BX5zH4G4Wpm+mpM9xnxBn66WaBBpNWeprW2pEM
RKPi3N8na6s456hQpcmLLpyulvSlsSR4JUQeZW9Frx6lsELBv7O7keDCZnZO6pVlXDltKv28fzJL
TxuZ5EiVQYAy4i+d8SXuVpLYxfvjnz06l0EmcMKQWdNgj8bya6h1HkUfy0oZ4rmC6vz95VzZF+os
fDQUGjljjJxOMz/C4JdK17wjp411JxOYywvFBdrQcov6gYo6Rdf+DPFt8A7De2wrsx3DSzug3v05
rX2kWShRhGT2EegQZ3V4rGhjp+ShZl/vj7E2rXkgkWJQIaUMty1mUIMsUn7Lu9LuMwu2B5eSwEs5
XRMDWNsYs/iRVa2lNBZ2vtGSV2b0h1anbjpUP+M88+9Pb7kscbMJZ/GCiSQIoWSIi94Z/YlqGp+l
x8ksGvW7xNUu7Gr61WlAx+NUrpREVrbkXKKnkgGwGfoYFVHjJwQpQE+k7v3ZrY0we6+V0O0aZI5A
3Jmyo8RAX6zJofymEN3Z9tosUBQssjIWYduPj+bJejI3kq0cq6cdYLuuAVGEQ+9AyFD2KPTkbKuw
/0Zd6SYYzxvUcZlRmjZ408NnzE6Ir2h7UMp2RlraIkv2jWytHLq1NZ0dOmrlBIxS3N9REMHspzqU
ffV6/7OtnOs5jalJxzJSplIoNNdszrCMwbnVw5WtvzwRC6SC307Jc/a71Bh1VSQcEXFoPFMLTzwI
f/3NRP4zxJz9nqdlERdT61glz6V6MEAcFHW/EtmXU51/Bplv8khY4dhhtQwq+WZBXTYUeK9WbtTt
SSGvXMvL3+af0Wb7PWPQyC6nKn9pJW6hbQd0oYx6DZS4SHeB3sq/P84c658ZocREO4GCPNnXHQ0m
vGO+Nd3KY1d2oFtNOAn+8+7+91qkGNwOO+2Zm7SxatNxlAbcKGJvPDbH/ige8r186LbAwobP7Dq9
6aBj81b9DWgHCtPAQKKoBazL7JrhaValvQy+hgEQdvswNtc2udyf3HKouhljdq1EhAKpGDQ92kOa
r73J2YmigsG9+pt8mBxGB5+63Sl9NISXJF6dgXHqDG9/wxg0YQkiQzkXrO45JT1oy7BmUY2WXlrB
Zoy6UOty6qS281WJ5sW9ejPUbK+mZqXIZS3Rc21+0eFcRvVXuNatHL+1QWZvP5UHsMcCbRg9iw94
Ytld8YtGK0nIci4MUXUTBW8FG3R2S2c5jwmniFWDSuwwILuqhxglnhFvScacQHzl+lEMlsvSZGV6
yyfxP0Nrcy1lJYATLkTLQFf1Bk92Iw+d4HBv7uSN7ISOBIPjLdutVSAXY9rNoLOYNuShjBc1MJOo
jh2YXrg11VwKUkbw2K41EhbvgZuxZrukDAc9ZxHSkLaBXL2Mcm69JvC+vEf+/fkAJfscViKVNqyQ
MEQXE08pYr+WwscMqgr3T/i0C/7IRW5mMoteec1NM8vBLI53wabwu+3UWEr2a/KDy1HyZpxpujdR
0kzqEi3guj+3e5gDm5sJ/8DItTsYjgL+j614wxO75B+QY1gJ0Av7AgJJkJEEDYzofxC6J0B0UxXg
nMHpYBuH576CarRmbCYGQ1W83F/Oha8GWVYTbDPQdcEgnx26RjJTtQuEOJMWFKSOX4SRvljKmkjH
lDDNvtrkig6PRvReITQxG6YumtysWCXOndoKm4Hb1IWmG6U4zatidktjgYEIqUo48MImd3bNSJUQ
Ie/peIY1gwuyi521sIcLL9a4xtNdWjxYqYGASIHL+sNRxbB6eHTFIx7QRfAO29XRzofiGKhrYMOl
GQGMY2oyekET2/HzXjT0OsuEUOWzTHrU5C8wi9saLHJVtsakXpwR9CsorOIo9Phnh5hIvTrmTSaf
w6yGKfRoF/mTma8Q0H+XCue7AT7nk+wPKKJA2H6ej2aFCQs6TT531Hg3gu4HrcjPlrXvUVLsTMiN
aGZlOPLEx6oUBfiHxHoRhfJDrrRNDqtKBx6X1ObKGB4g4jk4Zi7tQCkunTEMfV1S3zJLsY0yfy96
GIHwlsDYXDL5gwZXvcMY1g8VM0a/Cns0U+XRBWIxssMCStX3z9bSQYa6hQwPKAt0/rnMfKKJPi/k
uD8Xo2VbDahrApIuxWOfGHYBC5v7oy1tktvRZpkP0HtKDzooWk002FgF3oHQtqvlbF9Ea2WQtaFm
p7mqc6UpyCjOMZdPioAPU7wpk8IJTP/+nBauLflmTvMqHE9IXvVo+Z9bEXxJGTNhe5quvi1+94nm
+xFsfqSNEHFDQ392vqq2ASilAmwJTVz+M2pL1U4oUChlIZ5+D8jH+iHURT0hsDdE4adW4pWnD4Yz
WtY56ODFkaUPIRXXNm0Dh4cc0tDxIJx0BDVL6bYpDc9KiThEgFx3egblNjpWfjxAFb2Acsw+goWA
TeDA6pg89qGYthUKhJ71gdmiGiw/U81nhIfJuXwbpWVvs9DyCit56Vl2Lqm5ySPdg93WXiHBzxxV
DRFUwPmTa6hcWVYecTXbhEelG2g9DLXL/CuMZ1xQiB+aSv7etcOek+Q9l7sTa+GZR0MKE3HWP8Jr
/MiI0R3l2PKNiAsnkOvSQcWhdOpQ/taTijosJ3uDli+txj0D3N1UbT2d8UelN97VUr0QbiY2NCEe
swAEUUNOIQ1iQd6oE7KXjPFWHS3Ir5D2a5Erjyo3vyea5gpwH/Pa/FDwas1y8ZhY0G5sCDsrVd/D
bkfk0Aus/ZAUV10fHiDO/sCD7gvYfXtVhGDh0b1a821FySEF+NNRrdwCTVq8l2Nh2bitQHZTYWZX
qnwT16li65XmZqnqDSPCwUCD1B9TugnG+JtkFX42ZO+8k4+s6S4aCd/zcRz8NiPfdPRcAdfXfjSV
hJe8Hh3VDDTlvhdHsNsO4D6cs2EM7KppDShR5QA4JfkO6jfPUU5bW05FCvtqCk9kE06pRbtLLHbq
m+hkcsWr4vQDMkagx0Kd3WzFN56NitM3RYKtaF2ViGAPVZotS3B5yOL2FAqTuJqEexyP5Apy0G1M
dNvMhxdi5J2dq1UOjx/snypPj0MW7XhbcifmLXctMxN2C8GFeozfGmgj22WgVE7S4zlYlK8S2o+a
IN1kkbWryuw0jNKJEeCR0+Q1MdhJYc1HZg4HSYGlI23jazL0mYvHtC8H5vcsHr/nVvVu9cZPyIBv
gdahDkLzKYt6Ty9HL6M9nCeNa2u2ezBpgN+Riu/toOxH2jo815+tmDxZXfBYx/VoRwPxKj33hpRB
ZsAqt4rUHPKWfh2HylOjcnRRtL8MstR6QcZ2eTq8yLH2FgektcMY6KAqEbmnFeb7SBD4jVCgNhia
MOTAAUIBI34Z4yK2hyJ8MbvsB3w/0eKQYQIGdnnmDmbbeEU7lu5AhCvX4T5j6IFkKSj5w/Tz8iTe
myz1yRj/gvTZkZbSRYKoqsjZHkXqLefyjyJQMjsJMnhG16eyLS4Za6nddvXjYGQvMDbt3KKkmybl
x6QxXPgCbOoI/OgkfDBaCi34AAlpetUbeoXm+Yl2gYt/ctuiVmd3afer6gyng8qe3Xfj01jBrnms
q9dArr70YX9QA7Gx1AYtfO7DNxqPZLxAhqj9Dv1rOd32sf7dMtOXKh4fQZQCrlJLv8Ja9ZmA3WtT
3nk1HKO7rgvtIBs2Iac44SQ8IHstgb6KJ0wF2VQJ/YA03HXIh2sYlV9Kg+84mM9uCt01yLadkkw/
5WV2pn2+A4PckwUH/3h6xibsoQAYN+flbhyGTSCIzxp4mLRyA6M4WEnbEAd/4ag2kbb+gOlEBNlF
YWxLNd8kAzVsVc3EljIuu31TXgrE6YSb2WMDd5k8CK960aW20VWwQOuSEMR7xQRXqfN5G1QuV/vn
tmGRA4WG1pZi8hVWBbi/E7Fr1KqHUBwAKhoZuZ1UrD6YhnK1oAvjWSV90JkkbxMS/YgSxRM1UBRt
z2u/TLvWMTtYrpFUA6CFKl9ypHRwDc/BP+fpj1Qpf3Eqb/QyNG0jY7VbluNeIhaSsAG242nITl0Z
14eOTF9AM74NeXZFEmfuoG+XvMOiCXoQ6bS1pRLURsmhuXq10pyAZhZc07jyTbW8lI0FyrUcgU0P
XTQ06PSTmmtfpXDY1HxwOdh615Dy0Q2LOrcV0W2qMMqOXaZKjg7IqNe23aWS2souQ3ocwA4eQv0b
19orE8KXCEABXSXzjVylHxbBa7NX5HjDCK1cAwK2rhlq2VEYA1Ty22zw685IHAExGNvMegXGbZJs
V2R448T8KWtQ5Qr5b6R+/lOOGZlMNHWnGqRNUEf7ICgO1NRx2gjMZvKixn6Tr5DilKBRMJyCPHnC
tazYjAznUTXe08Dw45JjX42G2ynZz6ivjpImXgpmPfZK5IDvejQVsYkSVL/i3qm79EFQ0TthH/iM
KFtGC/OLaIWTD/oVEfKUatj7ifQciuQN7iqPZp8dZVPytdRSXDFxqC0GivvQpI0HpYFtiINvV3oM
7KUMk5wuqS9xkHFg3IXkxHn4wjPph1VhTkmBZoRVt6ecAA/V5ErkVQy6BCZ5BY/0W9cnvW1pndsa
1hU09FerQbdGGRj+Xy70nZ5qsSv6aqeE2Qn0h+fUVH3Iwr90ZQj84BA8xErrMWE6na6cGhVyDl11
FEmxaWEmBjr9PlXZSyPLqR2oXW5LuBwp9BcccGq2fU19YAG4rYey17ej5pZKy+w+7gY7gNVzH1kn
iIGFtgauPzEl5meNQQCRVF6yNEpApjfwlE1oZ2c0u4o42zMi3oTJDtpQ7hoz2inQ8kaQGLfWUG4z
hnpFp2xFmeRuSEofIFM/V8lbH5Rf60B+ZbkUw6edpY8Jcn1IWSYXmUevUA1JbImmUEWgYlPJ5j4c
I5yRvAP8NVGee0IqvA5KrzL6K1Q0His1/Cgp25AWTaIC4ndd4iWDcMcAMYd3uAc77Zrk5bGWxjdR
NL+gDXLUjBri8OxHJXe7iEc7YJK22hDiXozNxGW1+UMizS4FD7PrwKDvOq1wII25a6QRDpPDo9S2
T7klHdSo+wYj0E2iQFfERPZRJ3TT6TkwRtyhqurVbNyXWbHBvSgcQo0jbeVL0uBWzxg5hrH4Gdb6
hrBsA1vswsty6x02ZaGb52zXMuVkUcUp6tC3TBV2DQZkFCQKKp4aJc+81Wu7KEwDYIX6bEFizdZ6
xaMJ4EZlnKHBOcralWZB6nWK8d4G0H0pwsTGMT5IjVI6gpk7IidwxImRisG012716EkZ5c6ps+aL
VfbIv9SLlTZvBWTDnMiIvwcxaippfe044N9hbkAVpsaVTHCBDM2wS7oeoyXKL1yNbAOFFGKnjGd2
H4WHTiZI8GChxaP3pKyeITdWuE2aPqcZ2bIwdoucc9dQAw8tls5ONeuKy/UZ7+gfI4eeCi8N3RlV
bbhK0hT8a+swFpBV76Mc5yfkoGib0Ysu2mCTxFnr8jHKkfmBrCzSvnH1rJJB4cWjIK4L4xRz7BFo
EUUO79rabdsgAhoHVKa+J8IjJjJiq6NvTGf1I9Qntp3ZXPrOQuOi/6UKLEQeH7ox2OY9xKWSNj/T
RpfdwtCok4RQ2qKdiU6AIiFXpWGETSJ0v2ty2cm1vt8VA16WIIn1dk0EXBRTEBK1cThJHbH2Cuir
Pp7iT50EXrWgI4D2ObQjkhSpRsPWXIWW3mtAw6G2TwjgvXPAk0KSXKu4oGfw+m0qnaK1IvFSfeJ2
gFkdM48VLnUZeHdajmgfxLsqhfcq7Xm/8ppeYkfAwVhFDQ4vwun5/rlGwaAYaSUa69EzBnyefe2f
Iq9/oz9wK1Bb95vQsVapAcvLhzIZqCXU/MNtrxkV1ooKY6b194h/9OUaDW7p4W7CverfA0x/vylq
FmVfJ4VA073tTNfCPTYYtatkndtz3b3/dP+t3zx/VGMk4FCnDpc6x4tJUalrEXwlzsHPYU/39fvg
wAjnGc5Z+8KPXXg1yz4Vto4ie+ONHjn2D+njcGi3unf/lyzumZsfMq36zaQhRhgA1EzouWjxVGhf
KfmhmmuQpLVBpr/fDEKGGD4osJ86B8WwjZF+SiYeWr26Ujpb3CE3c5l9wDqHkE/U4YANcEou9eyj
H8Pn+8u11AyZtsh/Ptxs5+cjRN/LCmcMN1bl4gWZuYkbehzqERaDVSK85qtvoatfV8adaov3Nsys
gEWHMC1EiKZP7Rmgh44+9eRt8KN28cLSbe6vIQHX1nJWxWIpD0s9zPrzMAmJgpdS0BXwx8qmmJev
AiCfpBSFwTOjgIACosc+pODn/WVbPNKQUAe3z4DMsT6bBQrQXEhyDSookgsj+1YZkWdoX/kqFV1e
gEGDXqMhtmN3oJA/2xdjaRnMbCZKKNTn4EeMe7WZHgUylJtjqd+RBsRuI0LOjlV9NbKgXInJix/s
5gfMNkgNrRsBwe7+rNVwIwg67MX2b87XzRCz1UwhSkUhdCSfefdBlGxTVPnu/vdangSanNAPhfzq
XBImIrwyq7CRz+BqOoxbDiUf90eg0yX4x0FSgYifdgSambNJFFYPgk1byDhIvQvbcp+5wTN0F8r2
kSh2d1B/u45Su4YhuVtszGuc2yALpMr2/g9Z3P43Zf5ZTMz7fuJdo7fUtdVHQgJPGNwxBVvRllhc
UU0nRAezFfISU1y5Cb08rihvcyrQLH7Rk+okgZRwfyJLrWnZvBli+gk3Q1DSQiyLYUWFIzzliExg
a3iDr3jqW72yaIuz0alpmDr8PnGuPw/F+qLoqghF9UEv9n0zHtZtsRe/CzIa0Fd1gLnnjAKtz8yk
GjFEnoovUlh/04x8oxT52/1VW8wALENHuw9JFIUg6OepVKLPGnNoKB7foW7LrdUf+qJHUW0Iq1MP
DedNboaFHSMVrtVmH6uKm8nBNsSLwzEDdgwS42da4oHYkcipqlA+VZAQORl9D0FBaZck2ZZJxbHJ
+l1KyvDAU7BV7s9hCTqIDuL/z0Ehc2TAWOmGlMVlf+79KPMUxQGhxvxFPcuP9pJnOCDCfynrXfQD
V1TqGyvBYulL3Y4+2wy6YHTgqFQjX3unaOPU9XYkX+5PcW2MKZrc7G1e16WBaAWELj1nugFO0Fu/
plcwXQ3ziHQ7j9kRhRHxiNJVT8/9qB3xcHJVkpzIbsjhwtTFw8pHW5vR7LRyqaatouGbieFbMjK/
LHJfyVZ299K9ezul6UfcLFtOtdCQ2YgpKT/g5GFbagcd1MCD4Zh7/wNNx+Te4s1yPtCKcGWkQCKE
an9lsbbTWhNq+QokBBO9eWyiryz7JfAcvD/sUiC6neDsuq/ScIioxeFvhs6eCjmQtlgJdcu7wjKg
SYB+szJHScXakPeixe5mCqy15CejbTdtLm2H6muVv9+fzeJYN73Y2Q40OpQ4TGWajRRuUXmwQQ/3
BoN5ZvitgnDj/dEWd+DNaLMdyFoIosHXAkxa49oU7SaWwMYQa9L/a3OabUGqxmoYcYAiG0sciIV6
HyR20wZyFSaNHArrnv9tVrONmMXIZuUGLzo9A4m7MqBa+RMd0/9t7eaUiCjF0YLYFeCJYberM6hR
FeRgldZ/L3r1qbU8C3t9TIYa2BsobPUQ5Bw08j2P1iztlxi8nwaZ7TphNLkuRnDSJ30R6tRO9tRL
DvMjB5K9Xv7UAkLUHoKV77SwLyiBlBek4xXcunNNxdK0CnR0GLwy9Workte2D/ZoWbo6s9woa1a+
1xJS6na4+SunqoJmGNDqPMNCCI6jof6okMHtR9kVqbUtG7JPUrRz9cYpimxn9RB3LFni8moobQhD
+1Edb5WqdHOjfbm/YRdC2KdfNrs+B26hdYWPfO74VR4aV2rXVACWykSIXZADQQCD6MAcw8tUPL/y
LCBn7Snb4Q30EnmlcWy/j87gyqfuZz66tFr5vtO5nl0IsBiGqiRU6YAunVfZamtgAZC02WUcRGOz
qNipiXFWWLryZRfGmTIeZL4oRyG3nvbZzRUXQIJngBRJdrHCwYsIqIVo0QCJEPwFvPTTQObngYiQ
AcypjfTCjB2DGyBR3Cg0N/c3w8JsgIHRsWawb7DgD/55EDPWgRvU5OiSZu3jmDAvrKrXvzI6V6H2
KYO6IhOYDs2S3rLqSSjiJLpEardvm3GvhtmbFvyF0Tl883S8edDpg4DqbDZZnaORziXpLDqU4FPp
e6u1xco+W0g8Po0x+yyj0CqSxCy6hGzUfaOWf2GgI8nMXR2GeymOj5xlz12JHtF//6luJzdbw4rU
pE0Ajr8U8uugP2mSgKTo0/0xliaHG3p61IErgo7T5+0QdkFZ0kCVzlR6GgILSuR42SmVrcGzUR7t
cOjdLs5WMp7fOoezozv5X/5n1PmSylFFRaNIUDAf/T4EjLQJcjtH167VwsjR9J9ln0O6nzenPk5g
4gN1HKXLtmEgHRuzeI4TSKHS6luRkV1aBFvK5U1fjDsqkQdgtP0mJ5ekqz8o5V8t9HgtLq+8tpfW
zYJBBzxvod/9h+mCLFmSbOQivMhx6xYqHNba0M2g5VqhD5abI2T4G6dFl/b+55o+x3zh4E6rYPFQ
lkew/fy5KLr+iVxzcGTg6psOqh1ptZv1oxcE1UYK6s394RZmCYVlBT7yMmQx/9DcCzIpbioaxJfW
aj6UJK09uCvBijWzqJeyEj4gdfJWKECp0FReyfcXApUFd1TA84gG/O/cc6ImEKwZggy4Mr5jfeuP
U394zFcWdEnn49Mws2yOR8IUKTqnZ83OAKWGE8J2qspPxaH8B4XY2f0VXbiLJ4UGDa0UIPqwqJ8/
4DiABCqlCb9oY9HYRWwdA7TjVpZuqVBjWZMDm4oIPN1bn0dJA8YTqYukMytgXkmvAZyGpczalzIS
r+aqo+UITz+fojmnrVV7/5wham1wIYRQ9iRxOQfAi14yG8TMac90qacq3YYbUe7fX8Y/zwFKXHCI
mTS5KXR2Z2FLzVgDmeQmOBMERZ6GL0PPthCH3KQlmq9cXVvQKQ3+fO40MhWjJj0RtPTmtaJohADR
qITxBS1nZ3RrJ/RMt/aBofEjf03C6c+d/3mw2ZYc654DcxjHl9HSQd3JEltw/qSW0lpZZ3EgCxkb
hDpRIp0TCnO9syqE4uBcys+JOKcwDajXJjOF8vnKIdIrE9sJuO15lsYUGVAlXscXPY1gbEea4EBq
y6uJXNtSDcmxMYHLi17/9+aKiBo61EJQ2aOQwpodgTpt0pgBLniR1eQrCo17IDBjGyLH3v2duLSG
how9IVMV8IO50gwIoZJCjCq+wNT9BfosqptjVBf3w9v9gRYaUhhEm8y2TJhT/cFRiBopCIYRe9CQ
bWlb7FIvf2m24OOhF3vUnNwlB4BVV+LjwvTghCRbU2qAN8Iccw8fJqsFfsc8q6nl8LGb0C1u2KzM
bSFmfBpllg8gyelD8DKiC0gfmz5jL0bdX+8v39oQ01V3k8WLsjYbKrTowiIBhxVJeDhYaxbYCyo1
EPwGml+Fhzyy3zlxoOuzNo6tFt+odPmDgJBesa0tW/jWJvdDf02HceHRqUF7DdsbqQCi0lwgJmiT
VC6HKPodl5IftaN9wOrkq/IQ7qRNs7HcfAtEErQojJWIuLScNwPPRWPUtoK82BBEFy50FwBip2z/
664h4iwFaQAeUJqmm7NXawBt5Cqv4wiEFQrjs3DXwFpHEs1KIrc0EXNik1CdwP10zvwhnZmmYwKn
+ToLAUlTPN2KVkLEFK9nIRA2C8h2KdIZJDSzrUebqOSGEZngOEPmH8+gQd0NpeTVhrwy0sJppQgR
aGhQ0Kb+eNwVCW2ZocKCO+MvgUBshT5D062UjJYCEUUUwjPfsiiaM7P5BD3yWqntUHBzDdlNH/pd
85j5+cZyWj95LXeR4tLtGhNt+kdni0iRhRoAtcFZ4Q9dQ0BQGAwOeXTRceOjHeLyOPAluOLU5jdJ
+14h90WlbCX6LaQZFL6osEw3ZDjoznVOaah3KXCfuPb7tt90Vpg6ljwwVx/V14wPiZ2wNdzB0idE
4qagcQmzaATdz3Gq4nVpmVIBF5i294HX3nTC2lnF2rZf2JP0dpjpWNyEw74FkZsApXpRhbwVIgXz
p4u3ray/GTrZ3A+9i5/uZkrTlG/GEkaYdJLM40tVimfNjLc5y1XonkMHwixABLA68pAl1okSdU1J
aSlAUhQAIU2JZPtPTosGMRSg7SQDTeCJXF5uio/Q9IKtaps224I95Q/bwINED1gJ92e9tMKT8pwO
hUckIHPgT9Civ01yREgRU5sACZ6ooRcMP7s2WYnFiwcSdB28Y4AQhgXgLFR2HdIqlaUg6nvWE3Gg
GOUiA0FbrnZNm59Dh2z/Iv5PhvX/GXJKmG++aS9FxigUaIlE+ejRKN13XFmRJlwgseNCgx0MzoGK
tvMce6Y3JlMhwK2f5Sf2nJzTbb2JH6NT9maEtuo2XnlMrgShJoIoNX+TdtJav3s6a/OYAyYvqouA
viFHnp1FIHBhHtPLxrmKqF9nAs5REXWpRB86PXB6fTjVWj04lhKVNjcV1HFzuXEA7b4MkERd2U8L
L1UsB95z2MYGgbrs7CsPsPEGxV5GF9QKQ1sW0Rc5Dg8RkPVqdyqEm8hO9j5k0mBDS+lcAQJAqnJN
eHqhEwyXDmIh6zAUINrmfQmwtaWwjHqQxFKS4FdoikukUrHhErdhTfoFpIcjqOkvxJKuVlVcSAv4
Kug8OJuPra5sIsvYWmDoWHL9MY5iJctbaDXg56HqiI+GgA3P88/7UsuV/yPty3Yj15Ftv0gAKVIS
9aopJw/ybNeL4Cq7NM+zvv4u1bnn7EyVkELv3kADDRgoJikyGIxYA49Ygp+HJLkJYPmTfVDgQC3P
qtHswqFXodUC2o8JVYmtM7ESumFgQqBPiLcO/t98m5ydiTRtO6DBexzDLoemgmZzfBs9ZhsbYXUY
iG5r0MxBivTXF0C/8H+uX3X4yPPWKNg7g0DW9ei18mxjs7L3/w4iX85FJllUgPqDdnj+4U3CSGoK
bw/oD9DB8CDyOKobp31rVouzxmWpxq1QYUBwX1o/eW/T5BA38df1ef1JTBdn+mJii4tvamATOimY
WFN3TqlIvzuFO14SP4f+9NlzxW0iiNVVffGZ6uprX8944S4bwC+jLhgUYOnx5Eui+dOo0Dt0UyFU
EAPiNU3Dc92PrtTze5L1OwojFCtvomMTqSdpSuyc1pOJS8GS1UHduACU+WtcTgpqhjoHhoXBdw1v
xMuvBRynrNQ1A+zypeCvcfIrkf1TKjffAS2RoxU7iLh5hqbHv9JSem8qiMlWvr6X1RIsSt8uYnYU
mrfLQukwDs2bBM9FNPEPUHqD8EPdKEZV0R3khzp4u+iv4AQOZjexfaNEgQXVrNqqle6m1qXbFtaT
Ut0c88mvsGcqR0nEXS21DzWDY0DfnGRdcrVY+dLj2IEWw+8WcczJNKm8Jar4kCboO2sg4SUChpiK
PktYa9UWPHvllYbcGODfuUQFDfulGlsXp0CRDwAtpH1xyHNdBTcGfmQQqgQjWYpf+0a5A3zKauXy
0RvIN/ANqCEXIHxe34xrex7VFwE+H+CPf709St70GfFaXKIQkZXhG2mGkdiBvR1uDPSn3XK5QRS8
EMEH4wiJBM2Syw2CYp8v4GIHwLgBlUdi+o8EdtbDyYjN8PBYwzpA2eEYwOvQ3hKB+XuSULdWkLsj
CQMefvmOQzOKStBSxtACHODIovrbBA7f9ZVcaUCiMILMZ+5A4iX3Jw88i71hh4MdaIH/UEdFazZ9
VxtymQpHabN9O7bhEVyv11EnXzFXvv2CHwqhPnkSgExeRQ06JRu5w9/ZH8AcaDuj8IRf9Rf4MJdV
ELHGWob0zdNY0scsPgYBs+EPujHzOV5dftmLgf7AVc8mnk+ZxiDSgaOvwf54aJjRl+0W5GFrkEV8
qUDN5HDWlF1JruyxAy5Ner7+AVfXS4WEPNQqKBChiw2ayKmPh18qu3Wh7/RQZXve19AYoeVHQPVm
4zxsjTb//WzR4Jca+lTDohE5eaz1+nUYxakq5GeJ+4frE1tJzvGBcFXjAQSeEfuT5Z6NpUsSiSM1
x8xsFaC50Ug6mEyUeC33TlWa0WNxNxv+7f/zwiTuBKwnKuQap3+9PyKtL8D+KoDMEok5Rq9wMLaH
YstTZaXVMA8jVAG+0vzxFsUAgtdxIWQME0yFrahvXvgO2I1BYf0Mq8P8Vx+Ftqgzs687+/rKrm1K
LtD1hZQK4soyOw9UdFKqbkS6VWI9lSkymB58XR9jTtmWp+v8Yl2kQZRObQOXPdn1/foQobPIW/VO
zrKdgushpMnL9eFWp3R2jy+SIH1olCKgeFVlo/4SSA14hqr+nytkXCYL848425AVtmuhqRCYSiEe
NyJPlmto0agfsfdxfTZrQfkiLVkc6lFN6tSrI9ipMXBbvP4XGIV3nchia9D60ooyklhClU9jnFjQ
lwmtccpOXICWD+vzafbC/rHxi7a+5+Lg82KaOHxGZbyUBwf6TFb53e/wIw75jls4jcyMjNAJWmvr
LTlP9dpGmn/Y2aIPSY/ZSNDAhhDsnkfE5TlgwP2WYuNaYDvfr4tCegnpehnWf7IbMukUZ+p9xmLu
sERKzMLrvI1HwtakFme/YDSgUanLbh4VPwui/PL8ZCdH0Fa4/tk2ZiUWKsS9OvRhixzXLRVQcH0Q
b+KnqfzdgkR8faCN87fMVeBAOFuUquAVcd8CEQdU6Hbj6llxbro4fmIRUpI8ntjUYTKj2Vneb4ri
EFKx/BYyKXUPY5reqoz+nu8lS9idaoaZsVVKXfts4CMAADS3/oRYRBktgalBmArcSLBNS8D3HKkK
kYvK+s8XU2EyE3C6RCK0hABpYHwrIYA7Lsp/VhwLQ0/c6yOsvPYBD0CDDxgMdBjR6b48VXoUzeBP
JPLKU9PuKE50bPvHftj5B3Yc7OmTfle74MfWAq5EkYv3wyKCymEmMRifgN+JwqGQvF3dQPB1eIA8
mYn0ZmNTrjCO5rwdOcQfPx+AGS9n6dO8LekUAiB8UI/9bbprDBDB3Ga3BU5Y2RgoWELGC4DPleJJ
VyrpUDAIICeQLlGUyuxHanTBluLn2jB4DKBKA4AA58tThoqzGAmDAGbLnmNQohVQdUm7ZWuwNcri
nCFlAHqqxEcqoXUTol4InGmjbnwbeSU04UH1z1yWZ2mAykMYy8jzJSk1p0zPLSVUPkDQwmsfUCQo
R0MjOOrvaFOaHYQ1lH6ygikxsaPNQI9tvNzvvS5pYXuPEnWQvfk+iwyusnsFkjxGMsaHXFdKUzTA
HCZdZuVS93n9GK1EPcwB/yS4Q4gHf5WPq7YEQRr7awgeJd23g2oLkLL+Lf4ZYfEtsHsrQQeMkHYa
qP93qlIb8VYTeS3duJjH4luoGS4KofuATIOehIoYNIy+IysgRmN0dvilgFC/B73++uKtTm1GU2JD
AdmzDEGdL42gKrfclUvhBJO+K70dOsS7/26URd6CClQao8PBXVFVZiBuS/HbK7YCzUpYw1v1n6ks
chQ9DKEXkDHuhqS0A486uscsCHSYMHh6wUQ3SIarRwe4sjlw439L9AlrRl6B7IRrSFL3XZTueZM/
RnJ60LriP27youxxNtQiYOdxk9dZXoN+WmM7ZEH0UddbkKT1jfDPdOa/n2V4fl/lKDUBSa8F0t4j
w2tOmtSQef10fSusLZuGugJgIJCHpctuMgk7yLhTkCqytL7PSu8QeuqhVRsI4sQb9+taYAD/Htt6
tpJGPeNySjG8W5uZRuRK7HcWfFTs/fpUVv99SgAR1hga/UuomIB+SAoDc+6iHelGinhiOX28PsRa
ioAb5p8xFp9e1hkL8hzL5b+yX2D4W+menh4fG6PXAfFLXaRfp3+RH1yMudgKgzYy6PNh3Qh7YFrz
QJVkr2T+XlMlm9f5liXNSmcIbvJYQ4jj4bmPpbz8Tmod6T5CquxWVnWTPsJP3J5OMTCMkKcChnFr
eqsJyfl4i1eGr2tAZjKM5936+/4l3s1oye5uu4axVjy5mNki9WlCiZQDQ4JX/u5tCMzVZiPbESzR
MsXw7idbia3QmnJnC/a0lqVzsJMVeN6jPgxOw+WSovJcB8B7y27nDE7/6v1u3P4ztuGVAPNf+R4C
Yu99bUW2ZOk37WmrdrN2MFCdBigFjUdktosPmqWEZuBpQcQSPN5ZwzJuNq6tv/s7MxkV2TNHBgZ1
rMXR9oukI12I5Fzr9Bdg6HqoehXNrpdiC1qdwoTEj2QrgTqZ18/jWvQC/hVoQBUN+b96ZMMIj41R
GfEoIJBYpKauvPf851htBMmVNiXmNzcBVRRhOYxBLr8fS1W1HWqUpcZjm8CAM4MaoxEORps7c/bc
Wzk4QAYB2sH0ndzmG92s1bzwfPxF2FHTRKrgliADIyOPdsNtKLr+risDuri7+DS+cjuxAN77xR6i
T6DGw9mmqPvtURyksAAqYfPMrl1P5z9oEZO8fgi7ELI7bjQ6FSR0HgKHMyPNDfUrfvEPg+2bosR2
FqN1/YuvDqzjmQa482x7vxg4w5gRGSiaLQ0sbmPFiAu0kZotpMfqkdEVtDhg+wfc+OKDk7QfExl6
nW4me6dCmZ4hw7TlZ7WWIOEy/L8xFh9Vp7GsZxIkQRr8XwMiPzIEUrPRROfyJau9ymByu3FFrq8e
mAZorIGLuexn1ywLqDSiUp0NpVngSaYGd5O+lfmtdcSgNP/PMIv8ssvQ+ioSDDOnzuQ1PuWmZ3Xm
ZMI9tNltkftXgg8w4gDdAngsgzyxCK55SrO0R9xz45JGQN68K6XTQOU79r5U8lYOm4bHK5vjfMBl
AckfULeWkAlALR2gBShfRc8AyTjNvkM/7BkCQHMbTFOM/AAU7R7SHcKUb1U7uNXcLZDAyh66+CmL
VkpJC1FKHrSH6uQIzTkjUqG3RZ5TFdSKLSfbrbEWzy51KImARKnsxjTbzz1W34utIG52Y6fc5dKW
+M9KbL+Y2uIIImHNJTrqUM1uHjVpQkUkcyIh2bq/VUHYmtjiIPIqiPzKx8RUqMaW/C0YUigkxnYX
xSY0t8z/OIJdzGsRwQJFUkk3ShTWk/0BEvKWN8x6xVO4Na2Vw34x0OIUeqLNBhKgCTapvwO5B1u1
3mvQR7w+na3Fm/9+9lCBc+c4cU+j0KOgZpJ8tlS/zUq+92KoINItaujWnBa5YjvICehyCkzq+k8F
ask6O6Ui25jSWpZ/sXKLiKIzDmJUgFOV3AwWhVATkDfyYYaj9hYsCvaRqd5ue21vbPil50/S9BIk
8KAZoQcvU0rMvu9RbpAhRpns/6tvpi+iRiIrTQ32JDopkJAuIUovhnqfdC9dJRkydJqvj7Y1r0Xc
8OGKoY/z8eKTYqq+ZzEV0Kn6biLd7vpIG4F5yRumbQR81LyCaaOc1FF/pHxLf2VriEWskPoyijQJ
Lbxq+u5K3Nhd6lyfxOpyQU9OY0g3hbpMPXgFJCSoBQyuDuwYhWNvoyRk5Sn4OqqMhvz10VawHJCs
ORtuMSEN2qE0RzUITxPoMn4xDnl1Y3rOf6ToYUEz9IgmFhRsC3QRum/fav/b8RfhsAHqk6owJECu
MFgzmz9+8NyktOEwVN+mL5pdW7KT7IfvrLhpa3OL87AaUAB0QjMdRWpQiy/Dl14xrxpCYBGKuDBT
j5lV1DpRvmWGszqMjpY2BSkAL7BFlMQH1dKwiGRXFMUDZHhg58nbOzzqtw7b1kCLAOkNulr2KfpB
qMwbA0y+kcZaTb11Oa9FfQqOPholgJECjnC5bHmK6gGbrYSrxmNGSHTbl+JTPEoFbBsjp++2PJNX
TgWocvB8AEEPDKIlcyiUoOJMgZd15dyVClgWoDmisw8C6dbrB0JmK0t4MdRiCcuJl9AymfOcOvFM
ryRfKqqXXAQPPdVskYwH0ZLBqZT22KJ/P1WVG+EPPIaKXx03o+lpzaeXxqds6g60ZBatI9vDEjUD
+QmO5Y8UEphG7WtQBtY+VD0orCSbkTZS8S713o2vh0c6eg4h+UeYyE+QiYHcNZF3aabsVShz9tA/
IBT+V6p/UwXxbtLGUzXLy048teJS2VE/h0xwpEVG1sWdUQ96aYJmIayylk9xrph8rMw8lO4aojlD
xp2qh6tnHkw3Iu0cKQ2sqo1+ykHlVF3xknj8FOiw++hLcJ3iLLj1puIH86T7QouyO650Aia1xYmW
/CB0ce+pSEA76Nu2aaGZigjvu6G3wZM6Dl3qWVOSvA1xf2Jj/5BNsLGN5PoTO+0HfrUb0mbHUx/V
dmk0p17akdq3JrmGkG49QFibSbJdcN1BJbOzJCgdqR6k+f1J2TXy8E5irQD2oL2Dsd2JVrVitoLc
lk3mVsMIPIASHGC43KI1P53A0oCaKtSzKlm+HXgLC5NMBxcZkq9ZDJFyWEufgpI8hsR3PMg+o3S5
b3P9d5yOBqPSDlIch6JUTizpo0MXwsZCSaQ96+NfQZ5YYQKsdCX8DzQVIbOVSI2Rt4VnjyqUETt5
h7Yw5PYb7R5iQIGhphzSXQD0d1r0U+89kyg9/LMBEyxm5AKrSxVavt0PmJ7tm9h/zkL6LHzVN5I0
wrjN9DNoA91otOqjk1Og0JTmM9LZAwCmudkRiq9fJTvWSfdxpP8Mq2IwS83Lbcbz3OJV5x84Q+AV
6kswVqoR5vWtFpS7lCtgndfpqfHDg1Ch2KrHfWEGrfLqcQgijvyI6mFk8po8c0l85H3xUU7sbhoG
V++maeenfWugegnN5/mcSLdqAzcEj4MbBWOrGzJEkA+fviuvf809rzFLAkmzlkEDjjS3csgdbOb7
YAzeaeX9IKnYl1J0A3HGGxklWrhCND/Kuv6ivA9NlK0NUCRqSyHeMczTQ1AoDb6AaKzBJ2ZEsnst
FntSdBksHXoI1LR42+N9KpUH4qG7FnKb9V63cZmvxMmLWLKIkwUCf9q2DNcL/CSUSYONhk8PaqEW
EIkfBpPmItxI7tZe3+djLvNIScq1sGT9XCzCGUGRM7RzsznWN5m9nbTOE1ggUaCXAXoR7jYQqJcU
RZyCYoTCA3WTg79np2Y/OpBE/zc18IthFlnKNFApGgcPcjjSE04dHEp/alMF2LBsChgaXb8CVmg+
aB+cTWq+Ic7eNKkIpBpC/eglydKPopR+whAJhgk1LMvCpkTcCZtjCDWIY8nKbz0B2SesezgwZz4c
7sbkM+EdyoPQD89baJJnY/B0/QeuJKEgkVB4V6GMo6Keevn7irAIspxE1E0pPxXMP8rBFsJoDYmH
MVCzBr4EF/0SiRcSgK4VuSMQIAqgyO+hnCHl3Jqi8hW9/I+6LI6onf3sJ3Eb0u6LBYO+8VBem+X5
V5hTgrOvAPRaSToJ+zj6o67fIDKRWWr++lqu3vZn33qRmXUhZlnEeCWXIZDbdY97a8pB7krbjcRi
NRRAnxQcJEWg/raoZ/hc7yjQxKiRV+2xoQOu7mgwCBmschxtLW9y69/M7J8BF2emQA3TJxXOjDTB
aSR4a/rSppsIpNX1Q/MQTndz13U5LeG1AM0IrJ/aAyYDE442LMwONMDrk1mNM2fDLCbT+pznXooy
A9/5+3bX7CtbP1abtcTVNPNsmMXJ4r1awAMKs/EKcez4+5S8jH27LzaxRqvLBnCEhq0AsaxlR8gb
oQqpo3kOCH1nVc8SpHL2gQVCKGRJDM+If1WmHu22GglroIaZmPy/wy6J1ijISBBuVAkaGeII3+cW
8tPUhvfbbhafwAbJetu3oo2TvDHZpWpDBw81LddQ8gI7z65CBYLGQKjE0wYEYH0YcKM5IUgAltKo
UqNw+H5oxC0S/yucij0ra1Mtsw2Ay+oegXbH/wyDQtFlXOpGAbw35ClcUoWxVWb5Zybod81IZ4iA
bpEtVqMguneYDtqyYqk8EbdyQ6HaBLk1NDni8p4n79dP1tp00A9gyqzID1LH4gU8ZUorB6mELRE3
ezFCbC5JjumgGnzrabX2ffBihJ4bKIcydIAuFw6WJQM8kmNsg3bE0wQoIfhgwS9FAbDp+pxWRwLb
c6Y9azMw8XIktZ7SSEk1pECtYiX9cKN1oHbDSeO/G2YRlCbgSHuwCxDS+ze1v1UFPGY3QBOrMwHw
flbu+gOKv5wJIEKw64NeiOtlLlNuFLw+IvA1r89jdQvMmC0MA/TZMonrq7iq2IQPU/KPHA+OFBQ9
eSxNpY032P5//qllvoiw9n9DLZasn8ZSLeNwFn2W7qUTrFVsGC+xk/8Al6/0vbaIE7/Lb8i0zN/B
H051uNmOpytcYHBbNSBJgYMEk2kZfeEvSr2gxKGirSeMMu9vRuikwv0tvhPF8EALFE7wEiSmVgb2
KEUUfladMwnvpw7BVkWBa0igDI7ftjBpg7bZ2INaNviQjvVKIwWuwhg8qTLGFC4QyFPfPSLuu6CF
pq3QbD3QMnPkM4AsiJ2QoVmaDhXQ6vwZAFTAo7RdLIYvpfN2rdp2hhr2e7g+vPaz4dRQjkYrifcw
i5+gc/PcJzCUgi8rnjk6OAuCdt9VBOn9Ufaf4Jj3DEHoXzys8awq2mPG8fxSm051fD5YUVo9SGWs
GpMGRp1akdsm1R6jdHgXInG6kR6JoqAYja/SMd/sWiqMrC5Do0GAYF0DF5+Q3CURPLAkMUJwTYtg
BZGF0IcaTJQIjqJK3nkDhfJMgy5P9yVispvi5L2qQisqOnEIZC036lD96XXilsU5ioxzFJ2m5F4B
QHFssx9ykFkt6xVDrtqHMoQhnwr1JFMU9NkDZQOzhuujPzbUgh0aBIMVUhihivJGLcS4lzpNtxLQ
jMzUJ7Wbik4yaRU++TUse5gGE6kqiYkzqdQs/f6uqvSvph066/rxWgvhuOJRYwQ/EM6sixST9WOW
SCKhbutnzugN9hBv5JZrUeJ8hEXJKi+0htEOI/TTZNQok9b1M4zj/sU1DpMCvDzQbhVA0lzGIgBn
2JjFhKAGB5+AiEG6B4JnJhw6t6rC8+9dRgkZbxuQGCHE/RcMsg14Xg6kAa+hfwzg1TZkk0P5e699
lzkKVbT/F5kDvAMgAIoq8N/qCiEfBZ7qWD85f438AsUWZsr9Flpl9Stp8AEmyB3mHOVy/bSs4AEM
SNEqk+GV2cow7SRGJ7ZupdXtBpKWAr2qWfJm/hln76aGT36SJzJxxdgZSnVXJhtBfH0e/wwwXydn
Ayhj7POJ4vk5zU5n0mkSCFLSv7nD5bNpLE6NyFrapSBDulMF5/ogQUUOsdjbYjuvgcJUJCQKYD1Q
Z1H+/P1sNhmvEg/MIopufn2nnMrdcPJvNaThN6goGcwudtTNy40Du1pi4CiZqEjqkA/Ji49UFeGU
o8ZM0GJMnvu75r7khvrh3Xh74jR3w07eyz/9p/xtS/f8zz+8PFqAaM0CKjN9cPleg8OqWvn5HCqg
PSebGUxolNTARix/sMZge3ZTA6wBL8X3HpH+k36WT/AVfczyG+Wwpea2tlPPf8v897Olz+GtClUT
fOImHO1JhjSpTjawumupDRzYQWMH6AXRZFGAQynSg2FtSdw2eUtagRrfjQZfO06DjS+6OtDMdUBZ
hkOVabFdCzUPu7Ts8drW9momnSL6AhEQOxDJv4hVf0gV/3+gRawXKC/Ag60gbqxojpAUK5Vas6ba
/vqltXbI0WehSJLwtv/rMTW0pMedAg3mcZbckNIdzZWHRAqs68OsbQEFfG603tDboUvwjkLg1EfK
EaccWusm5GgOTSh+/psx0LUHbXyWU1u8BpRCqjvegSU3ZPWuDKlkehFSsOuDrK6X8s8gi71cS2me
o6tO3HIojhKqLhC8gG6DtLFe8zZaHt9ZKGeWIcRbbcn/HeJUhVgrynKNH5xarr5qIjuoNfv0G/EZ
+eTH9Vmt2N5AL+1sPPnyiHaen0pq0BNXCuC/C6QTnN2tEoKV06NkB/cRJElslLHN0p1gQelUO93V
3K2ztRqjz3/F4guKsoM2s8cmlwvvvfUkDjfmLjYij72wSH+JUzCMOjWBc3AbvgUZpLRkwM1NoiWO
UuufSVY1BlXC743FWdu8kJJF2fsPInHZBe1pPU5K6k+uPEFQqBjfUG0jhgbpjINSa/SmIOETOmO5
QcPuVgHkDo6X6ZQbqTbA4ZEcdcmL4KsLYYFw9jUHFLEwRIIHmFeoqdXVHI4A1PulJIcokmL7+q9f
XdSzR9CyFlR7OvpZ1YBXn93aIA5yuKTD3dSMHNXqnSw029SpzLlGuaWlv3ZWIPkzK4bLkB5a1jQm
poKc37QU2h3CmCKlMviUPU45pEGuz3EtKJ/vm8WhTEXKmjKAXleDrtggTRasOveDPO6mYNwQGPwT
Rf46mUBRQ66HMWjKLbK7WC16NSyY5k412EKenkBYLk4JLJvD2FTVgULEGY6wlQ+ZiKKBPwtj+S4T
+nczwS1T6eJq4wOvTh79cnXuFcjyH9nss9u1EVE7kUCZAMqO9ok/mLBwhe8y1+2u0TZmvxqWzsZa
XEqd33tSmI2aO0rx3kevO4qrzGgmGE3ABpQP7cf1D7taR4CGJ5IDCI1Do3Cx2lSLJ97RYoKFEHPI
Z3ysTuOHZrZWvQuRSUHPi1hiL59g8f3Ad5CAealu9a/rP2Lt+J//hkVsTOohJEzCb0gCGD+PTyP7
vD7A2jlBGVhF+Qd0sL98EFD3GQEWzCc3jIGFkaQnOIPbPYxKrw+z2uuZ2zy4G+fq8PISTkWljEHp
TW6nq0eYfv9MeX6sggatiRiFQOjtPgcxvMAh4H1TM3HrZaW68aZY7VpCtYZQSF2pMipalxfNEJe6
kisxcesJ3pa80E0gJJ7pNHfaoEpbTeG7XFGLjsD4DlVbGG0b2CwJN3KFtSXHowPEVQhsECSnlz+j
T4mEjoYgrq9XuO4SAvkXnqoG4N9b+My1R+75UIvt07MpqiYf2W8AkVcT8L/DlHGonXm/Rx3vz85P
b4quyzfSx7WTqoEmK7Cl8OxZ3lm0aPNQE/3kjj0cgycNGhTvYfgsaafCe72+r9ZoL3jf/N9Yy060
GnOpGCM+QaykOGSykT3PuUN6G9uBg0j4Gtxzq7O5E5yyhxBtj40AuHY+z4dffEsgVcKxTCriMhW2
wdFzFf2+PsHVdsr5CItP2MmypELICZsWwFAntWMUJ0w/d6BGgWalVZmS5fHd1vW5FtjPR11kQ9Au
TWLK8Alp3D2MsH03pHBuhmvhvSJvaSGtDvZPjrP8hhKqM7nEmsmt9HteIgmsBhNXjp2nW3WL1Tcx
XOHw2gD4caanL85eF1SDl9IJL/EMrxtUhSMrfGmO/F7fJTYkEENn2EER7LC1oKt399nIy1Qobxpl
iD2saHQoPDB9hz2kqU39oTxg0x7xETceC2uEIggR4+WvChkPrGUGBKbC0IkYV0cI+TAD5pg+uER9
dxRxNNi9mr0lhH/7amND/742mCQQhlq5sDygE9MWGpkAHyQMpMOUKV+iUT7CMjhc39yrH34WG4Kc
GFgVy6/RjJWSNk1G3Cx8GfRfVf6rKr87ZaO/sVqKRwqoMXB6UPH7czedZSlTFEHcLRmxv3CH7lSY
OfFv6bE6cSs+wNEJj4vBlo38KXzKHnwrJsZWc5LKa4EYNU00H2driL/AmVQBtkrt8RO479mZon7S
ZPiGky1K2n3zS8+Y6vACavaBxI6K0gIKOD7VPNnhlf6C9T/mAb2BL+NRrzsfqubCKab+FcocOz/S
9gWBi30AG4giuhVJ2BlNTV5HAufQcABnLO4rG7pDP8N+fEF1u4B5dHgX0OINltx3ie/fDZ7fG5Ne
eVapogM4DeRHLfTR0KPmJ8nKJ2iHo2wztJ9V1j+Nqm4FzWyjzp2ZxDtFyD0TEr53Xv6QxqGtK4Bd
MfmtUIAvBCePlu33GJVvdd1ChitPwV5NWkjs9a8xrxPDo9WpkCenZrotS2wEQgu8JJWCLK5W3aHi
VQqPFfUuHKI7XU5/V5V2V3h6YYxDuu9nwT2aHUWnKIboJXsYmsgca/Ix6OmNV+SPE+G+mZf8mQzF
O0F19BDJnQ6Hh+mDFPEtDctTylqw7JtPuQYIsi9BCm3EI5eIpXT4xyqVB0acazIqtuoziMylqebK
rV5Ov/xMCW8G0ZkDU9Co0UB7hEyKrfCgtOOqkAxJlu2kTSrbb6THkNJvAfMLo6rLJ5RVf/pKdKdV
5WHkfILMFlCUIhAgSCsbkWDtOoZiHzYfQSTlS9Jyk4palnN9dOPot4d1Yt0vPX8SE3XijcxmNbzi
woelMRjyMJJfhNcAIG+8yPgICAX7JemGXxuZ23x17szuHUwxPAX70mGlERy3UNZrN/Fci4a5hgLp
JTKvwtkhD9W+GwpdgqBltxMlkKHaVpt8jbOhIqmZqeWzm82y6l1lnQINaDG67VG5zw6SUTjtrX+M
TW8/QDzyrnTIqd7nG++e1XcIuhQQmUNzh4B+djkzBV31JGVCBfksDE3YEvpG2U1vrEHiGHUdM0kj
F4YWwJYNtmm3VdTVDs2au0Yi73IxOBMBLJYl7liWLynh+5oWkZFM3S/OpsJJQ7AccWG+RaRPX6/H
95Wdhx/NGK4fCq3PJc+g00RbewqcwVkbmNSDD2rxww+fYqpbQMtupGJr6f3FaPMOOdsBfAhb3qMG
76qJ7wyJACgZBpisqI2B5Ra0JC1UI244ixw/z09j1D41BaC416e8cqXhRyAlhUomvN6WL+I8LPHw
bhUwBdGhjdFpJGXjKF5qjmH0n5dP8W6bC5oyVFCwKS/nG2W15Pe9AFFJv9P01hjEe9M/X5/OagUH
oA1cWkACQtF6caxUjUph3+BYlXaTG+K2gotHeivZ4rl29B/1obwf35R/kRacj7l46Wck46M/4Jwp
5GbwEsdP7hK9t8KIbUTG1aTsfKTFEgrPz0kxYST1tjj0u3IXoC0xmIA2G4UZWptMmBm3syzgAPWN
kjd6MnDhWjwXkp7SuKEJjjJHlhFnBnTIp/TmOYTEeotCFWexoaXxxp5ce3Cej7p4QqRNmWgprVVX
925r/1tVH9v44fo+WYu+QBBBVgjVbwX/Xe5FksgTLmh5dH16PwTPYB1vzGH1U52PMB+8s9NdlwzJ
axaq7pBGdjxIAIsWyC50NsHeS+r2epqcul7ci1gyOw7DzCH+YgOpLTgebFSsV6854JAxTSBjISq+
+IzZQFvN52x0czt+LW6oE+6bp9muvdr7oaHe+658I+/7E/24vspsLY08H3jxJTWCRn8A3WdXTvXB
hJGcMwRaCHcJRHRFzXtHi+hk9kWL0gYLnjiyehPPuN04w03j+udQgvc3kZuoK0qwirUOasXUZkq1
n9oOqUp1hBUtLOFgT6yVY2BGIbsDONfUovFrZI3bRfJXMcSORuJPQhSHjV0KyljnJNH4mHXamxSq
d6o89s71ic/n8K9zw3DHzX5EqAEuohCJ+lSry0EFvKI+lnnHcZtou0Bv3noAPuoxOE5C3ELZdtra
dqsrfjbyIhZFuaeBZtCoLhz8GrtW8siuOHnMJzW0U0jR3UPSndyVyhg6KAR/jnG2gxvGKWD9K+wA
JKcaM8+mIZENvS+Tn3LIfvRRrT1eX5+VE352FeBSuDwcUzLmTUcg3gDq6gsLoRTJ4/uCVVsVtNVj
frYai3gJbyxFkiTkd/6rdA8eX7sLHHJoRiP7TJ8z9LGD7y086crUINKK/zg+HxAhi0pE01Zy9f9I
+67lyHVl2S9iBL15pWunlthqSWNeGGPpPUES/Pqb1Llni43hacTMXg/rRRFTDbBQKFRVZkIkG/z4
mC6iSbUDN82pprxu+cbKAJqD8C5Y+GUNTevbHQzzUTamGJcpKZOrEY+nKs94ggibS8H7E71IVYMs
DOPFQlUKk2Y2SFCIYmsUhM/WaxX/PRE+hotXVhiPrSFBqJmhrgSdHvpAu9lR8RuD9sDnlA7yxoOO
QsB979vau6VMDsEJdFsAfr3dO0gYyJk1yWpApvpX1/SfjTH5e3ZqvFw+TCw/YRX9EzMy5gpTzmD6
+hpnjUswtDZaeLR3PCabrY+0trT8fWVJSPpxyitQwCp49BrRCVggJ5R5hdmNNPFmPcxtBtayKCUN
mN+oafgj2ri6RE5GljzqhFd65y2I8TpNgLhG3pApAOL8oJSN2yipN8DkfSfgmWHcrojbLqUhqEbm
GCRDEaiVR5AsUXF/38xWln+zc8xBBexornPAy4JccYBFVB0UCpIjwKj2lO2Hzh4am8cyue3fKoQU
IVYAOCpz3c9mk9Z62GMHTeTyLXHm4np/Ve//BHPBYVUfJpiLvSJDUufAH76PzHSPceuplWOgIINe
6fA496dw3BfZLr5Cw9cf3cjRNLdV7fQ1P0a+LNqowQjh2yT7LVhxANl8tbgw6u0P/PETmVM+FOiA
1xkmkbs+s/F6ckgKYemcB2Ne/OTeTjAnHbyLJIFyPNh3ut4uQ1/GHWrFjjADWZLGtpjwoFgbRxEV
Awsjee/gMpYPscqGCdCPBtEL6JJSz+06LkAr9a2OOW2RrbQRQxUWGLoUAMHRmb4NLebUDGGYD2DL
GLVdU1lHSa9coyC9axVS4U5Dd2kkhBoplEHzpALtCdKeulcfp0x+6asciR0EtgE0sutI4BzfzV1Y
/TZ22zFnoCc5WOdySKwO/SWtextSdjNPxmvDi272YPn7KrzKbTiXc9Tg+Db1QprtqjnmsjpOhr7E
NMaJbqww4bVDNzc1IxQeKN3LqEMa42RnwldKNFTxLPf+4d1c0keVQ2cCLAZvMb2N4kcwDSdNe9C1
h7LglLA3v87KBBNcoWUjpFU6ghxMeNSiLz901C54HsBbBhNY5S7UpWicFtoJFDL7C2RfXGv4cn+v
NkLpTY2GSVTrKAmrSS+mYE6+hcJPOnecXISzChZqEhU0F1HUVYNKUfwmpHaUR6CkPtxfxqZ/fXwP
gwnXGPgzwbaHUpNAr9IkgyF2Ak8igOFZasup7t23pm3ExJv0nrmAEozFx5EsjAHm119VZQxCsT+K
mVXZaph6GPqF9sTg6LQvnDQDmYw+Jr+IqVd2nuUBaAwkPO3mIKxajObn7+JgD0Kse3UuLijB2m5D
0EFTgewUlJMwZC8l6ARYftWHX/Hm35sZ2PxoRAo77buLUbW4cYfxKQpDkEjnnW9U3cFodT9UchGK
19Sr486POhniA+aUHac6+RnqYw+clHlQ6mqyizx+SKz8UpY1Gox0b3WyDQ2Q8BmCiPHJtOZkX+Zt
eYQuKchjmxLKWFJT/X1KCTAShg8VzK8YEC68jUSmlQ3gVoCW7yi0aAqASr87NZlyycvvnM+3EYxg
ADVUvC2gDc4YwrO1Q22SAr/c7dMRj2p8mBAkWvetbJ2stRUmRISz2HaVAZS0FkO6r+izJ0GtOI64
xaMJYV2IqC1kiBh2ZJbSDmijqdqkBrQ0j2msBGJoObVQuxiednXMklWA87dz7rbJj/vL24qAa8vM
8pJGriqjpGow01xF90rA9ShUPwVML6DyYf79SO/NOplYSJoUnA8YZwlob4DRWrLHvtvT/JV0/wCr
sAxMWiIjQIEcD89bL8xVPY4aURqDpJZ2aB/6TTZ6Yc9hd9wKIAsyxBQRtAxIdd5aGTEM13ZiDDzh
rO+k2Ig80HRQJx7zzEmFBOyrmaQ5dY4O3f3PJm+5JUZ+UAw3lxlcljMZ5Cn4XbGOFq80+ZBVmfZy
LE17pLpfKfoDTmXmpk+oihgqVd5kqU9Vp53aWpwBBq/9VkFVVBmjnSWrX4dOn+xEEzG80gORU8SX
QSGXxIjqXUvb3NdjmXPvbt0m61+/rG6VrUyxpYfzGI9ArR1V+WrIO3PiOPZmVgimRGBroDhggI3t
1gaZLERpFDfBhTt6qhODv+paWBhfMZzBU5yi9brMMQjEso2A11vaek2BRPHDOLNABYKf6M+/G///
NGSxHe0mR9jlRzPiNsL/9AZMX+E4ggYJMgsYZL9da93nsjR12RBovZGDTKT/Ppc5p1/2Z6S4tcHc
zYNVGVHV50OgdoYdpZpnYL60KU5qyamG8QwxHy7R+6mY5nQIGvI9DCEYtGDgKWh3NJlzija3DS/P
RQAD7sjWwFpZII1GmiFALexlpBO4eUIAb+4f1S0jGOFcEGQLTokddxRIPGoQucO+RZCb7D/NFq8R
/edpAhJ9IQjGLP5SKmJuD2XMe4GkIQnGMbcraHz3g4G+GA9/snFL3dph7goiyHpsVSYJOhO0LBDn
iUyosIjfhbZ2+/kFwwhgJlrqR5zkdssh1utjbo2uiFqJNBYJJrFxgB7Hk9zy5gTIwD7mfKyNg4s1
qni4muAixzAhY6sNAalu1QQcPuA/BQOLDU6zZZhlV3rid96U2/aOovSO9rMOKjcWlpeDUqzMNYy5
qWL6pgyh6mlow7iiOVX7qCF7sFZBjHB+bttWfoyqqeCc6Y3xUSwX9xfElRRAbNhrxFKqSDYxAoze
bgftw8d4FnyiPGhJ5VgzsaPkMdHezP1QPt8/FNv7vDLMBMhqynM5LWB4kWNWTbd9qhwBMsUyZqQ8
PlP51hFRoCKPi2Ap4YrMZ81Ipqd0AAohGooD0MPAJcb5b+Qj1T+EFNRq32nsMazBtuYFvcVkX6oO
gUIFIGV/VibPRTeXguF7AGJMDH2wPqMrg0wxIzIEVvGlbb7MfQQqW4mzjI3+tAkauA8rTLTvkXDP
bawNgbyrD82jeFb21VlPMZ6NGxMLc9rXfMeLMFsHHV0QwHx0xQC+YVn6Ki0AL7FUzlM5QE5H3kVN
6uEp6E1NuJ8LwqsUb4Xlta3lt6xtVRqp5VBGWJ4NW7JeaMVbzeaHAqIAyt94DUGX7taCTiQiZF2C
QcE5ceTsTWtrX8UzknOS9OVyvy3K4FNh5HIRmFRF3AO3dugsKDqdxyEIBQoclhH6UtZcKiHZd0a3
L8RwXxbRj7yoD2puXMMZ0psDEUXHVJIdpeYPyEAd0Lp5KKJ8L4X9MVWlzhHr8KFVwaqmlQ30k6Nf
hlh/LpPkUewVcEomPcZ/xdFy9HxAvUmRAVuvK6BlwBnnDH38qMfNrzRud1GeXDHacyJSdsgU86mg
kUfz7kFT8tcJgIOM1sOpEKQ3UkMkowFYjYzDvGunNPbKqRAcyJlnmHfKD0C1+eYIyeYYJGcPgm7k
3hTGGLtqe9MhU36sAEaBrOa3waw+9c3kpXjb23k0RPYwJbsxSf2SjuDMzntbBldeJKoPlmkFJSh8
ExRHnQS0y7QXDpCDfGjouMcw3DGT0yezkv0p7N7IaF4B3/o6ZFmQaNSXwsmvU/GpjkAcCOHlyMVg
7OxSJfzStsLvxuw/j0PtDr21F/rqIVXUr1DyOSO/lpFt182RktEfkLQPaY1pO5E6VNJ2cqV44mw+
ilJ9ypTmmHflw6DKoA40xCtCOJhmosbXU2A1ytwDd+CxsyavlKynFKopopnHYCHPAg1DSW2bP+o1
yihWnJwTWfKGXj4UmPYIM1wvBf08S4NfqualB67SBhKisLH3n+W0Q4aKNvdAx68QYvZrWXtWEnLE
mNhJqtDpIv0+GbRrNsiHaSSnRDWfesV86DrDG1rL1ajpEQI20npMbSEGmZsxGaat1ZqXaeRgainn
NlkSHOYELBEXSZyIGxtw/dsTYGQQQhkNjH8IUe5OTeoU47kLVWcoRyfhwR02jjWMoaWJ2Gv+WW2O
88qgupKhZw4uvCoGwnI00DHpvfvnemNNCPHIDDDYilPDpvTaKMmlkasERe38mBTqSdORcZVN/xNS
nhcznvf37W0sCzrIqNmAJAA4KPbiSnDGm4ni4qoxqmsMe2iVHg015nypragLyB2+k4QID8QI86UK
K47VHJcXqYuDPtVQBH25v46Ndx9e4ysTy09YBXadpgDPkwJTyeVgN9m57+MTpqEfBtqfk7Z/WuB6
kZV9hfy311SCOyXzj550nkAUAyRxgttRchnbecf5XVuXG6oEqBPgNli0jm5/V0havcxSIHVE8De1
B6iX+LbgLHMtV7xH0ePHpFlgcgoUG/uNXcZ3RY6JGWl2zExLyx6q5MMQGET/1FrTk1a2/v2F/VkD
WQawP0ywrwKdVNUszQPQP4CNUcnvBAH9HsUrItCaEnNHw/6vS4y3JpmtnOtR6SDHPQTZoD+LNNvr
k/jaK/ElVKxP91e38dXwtVRTxvQtKgnsbCqdJBHwAp0EFHpb3Zj5YdI5ipJ5ZPp539LGJJaJgo6C
IUeMBEpI4W4dRDf7eB6iGSMxB/W4CBiSxk5+GdBeEN0RLObfG172v7W4tUUmyasaXcn1GkwxopVE
HmkL0SNhFpU2xDwBTS6kyC6hZoaGqZg+lpLqpiY4L+s6xdBiau2irHKLJnsKF5RXIk28mc+NkIQN
wZwPShoLYpoJFqk1Jn0q9npA9fY6yuQkDTguCSBPnJ3fiLU3hpiQMQ1aUSc9BvnkC+LEQdsre2kP
omcJigxHY2cdS68/o/d74IrGbX+BjyUuW7AOVlXSAtAeagFAQ+fQekahwIWgpG3qf98kXbzrw9Ly
S1aWIsvMtDBs9WA8Vm/dt/RL7ceyM32KzsOxAz3ssQvaY48b5pfEKfZtrnEpaiP8LHGI8Wu5jCwQ
0M4auis7E2rJedU6cvjaKDwF9E1/WRli3LmewknVMkUDIcFPMzmN/cEEt+99X9m0AQW5ZUQRsiVs
rznRgfqbJF0L8rnxQ4ByJbEAyy+nz8qzwjhkPSGDj4cGOQZkEiPtqoF0VsSs99+vxZCA37GwHjDo
MOdLxuinqWDCMEjn0pHS9KLMxlvcv923sgETWiTCPhImZjFDK5I0G3GMzdfeBTEWhoFVzbFQac7s
8CdCh7JDLdqRbbz3/ELywIFkHP5+3A0/AgJXmLWGD/45P26mlda0GHPVMO6mo5OSFooPYj3OMdv4
cKjwyYBLmJh8QBpye8rGBH3Ayhow9FDNZ6pjCK2Qm0PeDhwH2UChAX32YYiFvYVCHfdgpafIJorH
6WF8HK7oCO7L78p5drSj4iV+etYqJ3v6+4EkWAYCVQanHTCobEoh93QuhjpXA1H+khiB2VwkgxMx
NncR24dRV/yHSsDtLkZdHBfUMKcgKa9yrtghuUBSxr/vl4vbMY8GrOPDCJO3ZFKftIDQYWKiU5w4
Aoat1sX678PFjRHGH3K56gSCzlpgaoUzJte5iTwgNzgHeXMp4MnBiCCUvQCiud0vjPUIVduhOT+Q
6VuUVA9tXrj3d2vzk6xMMLFVqceR5AbmWOLpU9MVtlBY2DRebWvjIgam8mMhTESq0cxrByQCgSA+
FP0P0mvdsa6UNyCrT3KShRwX4C2KiUxCWzXYTczWyVry1M3qKe+HFA17Xr66IQKHM7Na1/JDVpev
qakRuuLyFAi9k73lBf4nLyyuiz6Nnzg6sEaH5GwK9oKSkBzZBbC6s3W/3yWu5fIgXRsZO7g7DBNz
pYghf0x9xwaVyzku4C4KxtvmEPIFkd2jmyPLTjVCyqPY/4PzrAwyR00CAEsdgagNxPp3S36T+SqP
yT+ctIU3DVxgaDGDX/t2i8XBEAQTZZ+AgCbIEYuHLNcbe0p4m7flM2s7S7az+pRQSs/CiMBOBJlf
HXQ1EsiPNIlH8bL8M2x0WpthQmDTxUOcUUxaQXPaqeLPCBx7pUYTrPuHQoO8tsR8HLGJZyhJ9ypo
gh4mTbalRrKjiNrg6ABXe+z9vSusrTEBEcSvBWirMJBpRI9yi0piHKhU5cRDzuaxwPeFRajXQlD3
g9fS0cKdCqLJof0Ry5wHFMcXWN6YPE0EKIO2OEgTGEGjX0n7kkDJ7f6ObbVK1h/IYkKvkaOxNpsY
k5Uv3e9oXwIPkzkVAbi6cGOPJ0u3dZesPhCb4KpW2k3TKGBgP4x2eBgdqok3174V5aH5joIdGjEQ
5GWivFlYCDoZkqSxSM4qKb2YSmcQ8joCna+dUXP6yVtfSUZdUFsEb8BQwNyO4D3VS6lG/kmGzMvi
0onwulKUf/AFUMihUIDaE9Jd5sBCr6OtqgavHJCt7UKw1xjKThpNjjNseTbYXlQoJS8PKjbKVaI8
p1WGNHaCLEk0PsSR4ZZAYhKl51z425aQS/zPN2JZDqV+amOLlHiZNoqD54gr9GD2lcCzr0v/EBMU
NF3BJiUBisJiRFrkRjTMGy0wq19lOGO6TrfbhkdMuuUGCpq60M7UQfHNtjoBAFCVQo71QFH0U92N
b4ARvRid8fe1KSDYUMZRwYYD2AvjbWMMhpamR3kY6rZeRkq7kkERpZWuWf7DrYq+D0Y+8JwBB9+y
4NVNVNetlaDOqQZKlF8x/ZvYap8cB6L+w5sG8B1wFsroYoEm69ZOJpBKwn9qgGaHD2gWaH+fWznj
rGbD39BvxOwKMhOQF7KFNsj3NmLXY2xQUr7HaXmo+te4U/yoGX7ej6cbfnBjaPkhq23LiGUUeSlB
4TQHWb+QehY0I/Wy4dxBG3EUtV4J8CpzQdapzK6JhaymVoqEuQEOPGw/T7zZ5Y0oemNg+QGrdUiA
xM3gFUEUtTpHmqgj58RRxdIre7wAh8P9XeNZY5ytK+OxnzJcdRpmUcco3KPSYsti6qXQS6U8khXe
5jHfiMyQ+iYNkizZrI8AYbpiLXIi6aYbrL4PE69pSVIA1wAo11LqaJXgh914SqTX+9u26dUrK0xy
NWO8gugibtMxaiFyBJyFqHtK8zwrnCfzBp8RTubKEpNYQTBEnsUcOXbvaj+sBJMrcAtwm//ovSIQ
oAyFnqHDI2DhLE8Tb31Qbs1YtcZKDYqod2rw/tSFLQvf+vm/dAi2hmiZcz/OBZJUtK6uY0p3mB/k
vSB4i2HyLKUiAoRrsIOhKDwuPE12HbbnHoToMhf/ynFw9jKa4q6JzQiwyN4iy7C3/iRRmXMTbR9Z
0CKDNQTocbbhZMk018EjiPW0GHepWq+0Tk30mNWtV9Q9J9xtb95/jJmMJ1BJiYm1fKC5xMQIeu46
NdwCijyWHvv3z9T2yf0wxdywVWH2YUmTKciULwLw1llB3HH4/d8ZYZyhLxaGBglIBKqCtwBSUCOI
7EFk8/d3K07tx1qYW6JPhrQaElQgklQG0cR5LoAS6r7dX8ums4HKDe0r5KdQDL09pbmRlGa5kH5b
NHkxCLr7MVQA/8EGKPIXamq0aliRR6nJBDqAFCiow8FLBPAtYJySd0I3KFsQ5FZWmHAqpEMRTw0q
F4uUkDxh0gGAhpfxV7FrwEbXOwoopzIXNc9L+mq9xBi/tqun5JqeefFo82ytfggTbYtUmLVSQV0v
tlAMk2JtstVqIrY6QSIgjR66iecpmx9Rt1DC1nTUfdm35qR0YNpKZgiWxBUgH0MTCK36+f5H3DpZ
4NoGywomSZFTLn9fpRSJHMmatoC1m1R18uFYAhtnzJf7RrYihSqB1Btj2eAsYp9j2SQBaGp2UtB2
o91Gr4IeOj3oOnjIhq0SuQJAOMbYUBTV/6gISWIEwEtVj3CW6lF/o2dyVmZ3jPdKuyt2A6bANSek
b0B5huqh5N6Nm5u5Mr/sw2oz4yrqTEERoVco6dTWw/EkNvlV6gZOi39r4AHrxKsG1NKYOWfvkhwz
m4ZWAAoQP0TfqvlJeFqmC5R9eNDdUHJ1wYeCyRsJ5FPMeVlvfko8cvBkE41l8uZ2iRMe0rOZtiPq
pyS2Qbf1NKYg4SvKKijRzPbuO87mhgLMgRccJjxQ5761FmYTRqAEzNQXYQj+sfYJsIcWWP/QvW9n
a/YRYQyPefgMOv8sGmdOC71TChj6H559gGTBCQ96bEe1Zb9yxe8K3WmVz0umtk74wqRuLhpzy9Dg
7fpEq8smLQYoIppfdRAoCWrHWdkSHpmiogIHwXQzhKOhC8juIJ3BzTYZy6TgYx3JO92E6GYfiApA
WunPkkScpHRzRf+xZ/xBnxGHZafHOU5g9RugNyeHLPr9b8WzwOwZqurpAKDFGJSN7KeqMeKpDQqg
vzcC0jWcLHiFYrAon1qSqAWKMPiD+bkhX0DOwjGwwYD2Tuv2HwtMrFAI4NdZXoyBdZ1yHzTjgCDK
r6kPyh2nG2xFs8MnUPrqJ8wUcxK3rVO1XhzzDirMKMNgvzCAQPgAqWYnS79mM+/obn2mtRHm3gZo
mJqZivWp5ZveRDaVeIqJW9MzCzPef7aQ8W0jnASSTDDRA+5T1zbEZmK/t3sPROzEztz42O3vuwVn
59jHTy00ZS3puF/AVGvXTfuYURV8vCWvAMzZPPbtQyFCWtVliRl9fbDjYYL8LE9JhWeCyXbVhMyV
CI3ooBdy/SSbIriK1IGXuPOsMMluNE9Fpsz4RJrePhRh+wj8xrf734RnYvn76tI1k0qT+yEbA2JZ
l0qMfgALd7hvYvOlvfI0lpOrUgrDmHp898kPdyMIYPaFM106vEGgopC5ZG9+Lb7ft7kVuNcmmfjQ
k9QA5x0iUJNPtpEiBqX9oazKU6sLj6rVvhrCwEu2eSeKxdeW0Hcy+gSfa3QGV30rIS7pgwnUAdPm
c2849Y7XetjM2CBwuQygorApsfP/0FLLzUnGfVHYp9FDEWMa/Sfle+EslL6Sk3whiavvMYP3iIbO
/R3+P0Lwh21miwtJJ1oi4pSBEH7yJzfbh5WTQ9ZTPoBNVrclh14jgjKK4HMsb3/cD8tMBG61eTRG
E6vGTPpe9egv5VOUuQshCcbcj+2x8OMLKmyWC34wl2N7OXJsRqBhKgwdCyQFwK3cnpeIYkJdkuHL
rSv5ue6V/rAfnNEtn2PQw14h9sa5bpZtvGeQvQl6uTMiKcR1A+7rXoYyvVA5bXywuKouW0+09dKY
C4EURtON2pJ8QLcuqtNT0oyXYoAgh9W9krC+cLZyM/R8bKXMVEDqVhihWQ4H6rzR06HcbQp71OZ3
4BI/phcq2pYLSoD7Rpc1sLtpIPNGOwOElSDOu/18ctsSsa+RMorZUaK/c+q36bmtnjT6BqdyFMww
3je4talrg+wpoUpklh0CEajXHHAB29P0vR9N14AkYtp/uW9s80yurTHe2Qp6lWUQXoPkrWGbpmM2
jgVqPcxMQNvaL01XK3e9I5+aTwonyG+56doy46Z1GWNioUPsM2QQFIexm8i6HdelHamv9xe5lUWs
LTFu2mH0BLVh7Gg+Xev4cR6/RvT3fRPvrnfHTXTGNRs8wqmBGbxgvipX0Ny0n00MwMWueRzP2aX6
ZTnykwFyHupHsWscK7c883SAtk7Hapns46ZoR4nk0fITIAKh9K/1mHNiGc+CfHsWwJ6kR9oIC3k0
24NeO7nw6/4+bt7860UwCYwGFiuBqvrwrlyS/9D22QXAGke3qdtfZhCgO7wAzfFDfVn0Kp+JaUG1
rENQycVHqa13dVEclErfq9C/vL+4bT80wfOsqlC2ZouElkJDOlILSIEoB5ed+VRX9Dk3Sk6Y5Jlh
vpLeFFGpJCYg141pYzYVnJjEtdRP9xezhWvFHBBGijCCKZp/YOKsJhKFMgQ5C41HFAolL2r6PcBc
r/1oPOtW5cSm+HvMpl04/tCjiOOKWyMb0ENZUDuA1QLcu+zC6rNpaqKb7QggI/i6/dJNLkrt9chh
ukPmKyk3cdqKygvo5Z1wYBmruDVXRbVAihzv+in5CtFXaJ+YjmCi5UzBzTy83N/brXO2NsZcAW1S
hka+4E+HorTj6UfLbfZsxv21CSbuh4KUS3WU4qEAhfUMs/igmZoFp9otYIjZC6EEe06u3fd/SU7W
dpmoP0V4aBU1TlsfjZCryR29/hZGp5RbttjMrdeW2KhPB0ESKJKT0ZH82YWqigtaij3xgX/281de
jnn/m6lsIQa5rRVrBq6zNI9+1HH2zaoy/79xCzA93vqgbo1GTBZKj6g80uoyQEPqvgHOngHpemtB
ECHVbFnRkie3h84eX8miFtV6CvS4nPZiBTqXpXb50ezF+fGZ/qD4L40kS0po6MEk9ShwqEfTHRzq
Kx6iF2+wmveRlr+vgkZSxq1WRUsCWc92bz5GrcBJvjdLxev1MIGiW5BTgoj1dF60t0YfWcATSd3w
ZTrK0IjyakfQnDjDBI7d9bbJM798oXvbyYQOoyoIMRZyhfSgm9B1thMvdK1vk0PdqXTpiTerufmg
XK+XCSTg/KlJUcKgvAtjp3kcDuI5fQoVO/6kX2enKRzFax3xe/7L+kl39/1166Zb22aCSQcmggha
L3h/tLh+FGwpES1/Douf9+38H5fN/0Z/leU2UK2wTLoc52J5eORfkgvScac40MPwGrm8b7gEpjuf
8J3RYuWkA80tawiRAi0dOGU/7Ec/3vP5GjZT1tXusfDXxpB1wVoqHqMDAFrybMFX42t2bvc9Rjlt
LXUyKMYZv+kBRG0QoPF5LwDOaXzf9dVCtcLQM0XHroa14qVGn3nVrPByVo6PvIe8lZGsmjCMRLBK
YCrsXqtt65docKPY4mn3vhkTWEZSZZUu4bLRzxC7Gr3ZJTtLcqZTcpaerXP4lAX9o37qfwl8IqT7
qQmoN26DGsxWQr884Vp3QhHJBL0qQK+qDXS5nduzs0TuOd6HqH34hBNveLvLhJssViXoeyCNUOrB
jhS4ESiap4RXn13+mXvbywSZGjQDNdVhxuzSg0zM7zHtXvNRP3QJj7GQ55RMTNHzLJpEDTGlFaEn
hJKf1H7jRBPeAWcykxE9AMMKYUJ7ApuQemkPpV/s1JfQ1US7OOs/0zfZ7x0VgpyZnTzJzxz7nDuC
LaMQ2qZKYcH+0nyb3c6ZP2meboe2uad7nor1u/vd+XYsTZwxCgYCGtwTrG2jp7jZZWGDeFUPi29a
O/ElcQ3B5r3qNh+Sq+j2Lt27Ove0y4wEuGW4zJm+gafDmVFDBh/2dVEtG175XR6O47wPVqwMakqT
ZVC7QQFZj39MhfHaGAPvBcldFRNnOqNoS7NDyJyf9B34Rd4AonUND/LjvzVnEdTj7uPy4L73+Zjo
MjXgRYqU9/xMPU4PxUV7VO3iIOxadHz4+QQnoLzDfFa7WA/EqLUOJ73soRy2b2vFTouJE7V4n4oJ
J6FKpa5K4BuC9q1WX0oeEpLzugKK9TYkl1OipmBZHYP68+Rnj/GX+ZCDKdk2H+Sn6kECrMser+Oe
R1HLCZMsNJLISZQKKVywVX6DRtiG+I6fpaCMEeIrJ4ZwvhMLjoxQGZiLCiuMH1Q4ouiBHPTa7lWb
uPFz5ABn+l+7IovBIwSqXRHFVa6ZP5SusRv9UwLJsVI89/mbQfdqku60NLKVUXQGCJKOmJa8v2zO
VasskXXlnVE/0TgHUC9IO9IG4qCJTjlpVyvuf6YJJBi1Ug45AyCbJkGLALI0U5cMtqrXl8gssuWy
SLXi2ZT6EzQlvjZWcjQS8mOQQNbzD0tc2WOWOBRoVVvvz2YC0qZasw1x3Gm43WlbHdUi4xzFzXmz
hfbhf9e3xJ/1lqqJPII5DOuLPNy2kNVbyjnNWVzuB2oPR4Ag/QpCeLulUy9iOCT/WvSLdCjnl2w/
fle/hImtVKDaLI3LS0azk2+KT3bDviCH4mEhrS9c+l1T3Pt7vX03SuCuWqSFgTVmMgGMx0Bwr8Yp
kr9quVMfFAjAhgfl0QQNEe7j9l3KiVeC2b5EPqyyZ1ftdQuD38s8gl89ds85GlJCZ0s76sYn9RS5
Kkh39v/dStmz2/VGJyXxu03zOD9IL3iXBsm5P1o79aG6tr/GE++DbkbD1TIZT8YzKpYjENUEg5kC
31zZpXKp2lNicBh3N2+TlR3GgyVMyzbt8ozpkTGa/dd55mXZ2zHgP26iMJ4pkQmj+nInYvIzvCoQ
7JOrna5rbiQUl3KsOBFgu4SxWhBz5evd3GhtjQKyUNr5YXKHl/mAzLTaaV7j0s6TfYh4HmOPfFJe
7rvJ5q2yssw8J9qOWrU4Yiut6JGCubsRQX4fl959K7xjx7J5RhKYSKylp9d54Q41py5zx68LSnj0
iWzLD+nFDJ0y45afeB7JpAWoGU9ViTmCwEg0B/JXmKD5VA/Kc6SZnFuDZ4kJLPgHrbBfaghSCqZz
sBi37gBhB1tJhlNTFbz5yM0i3sd3U5nul1JnANLOEUg2kwEMNtA3waiF5Esp6d9mQy5RLtf7hxnP
HttIQJInFKrd5imPOYT3YdnBVykqzLmL4D+aPXqGTyIn7nZLTZu43UF7G69VaYuzyysr8iKqyoSa
IsTksLJMeLU+8RQfx+WUZG5xNpwoGB+0V0GwAVG778Wcs8Kin0yAUUBOPYpB2770lupK01kxedcz
J/KoTOSp6kGb6wknRZ8UL5RiuyW9Y4ZHQ4rAeM2j3OZ+Pyby1JpILDnF9xOPmj9mkLS1Ux9yHo1b
PUwYPp9VO3uyvoAP5v5e8kKeygSeEMAaSDeiNTc6YGX6LRROt4s88Qv4hMOH5oE8kJ/yHho14SOv
b7BdhludneUTrBKgnJbAwbToLInHZG/JHiiDmnMYqF8KZDydCzjBJbQ1R97TU2G9tNAIcu8v/p13
7o8n3uoXMGFJM+KphDqaEhSW/NaSQrFBvDLbTQ3ZUyQtED1I1ItVAGwCFmyIcdXEa/TuuRRNz0jU
h2YulKOeatoVOLzZyXTrUSoBgsnFoCmN9FdSteELJKRrt6jMPcS9VRuKRGdZNQWX6GB+UqbeT4gm
+ZauQnjJAr+l3qiS09XTsGsXAZQkz4+pGUpONI1vlpSkDl4ClUdbeu3n5tGg1cmIzYuSRYIdE/nc
DXXpkAG4AVWghTeWEdCbkN+B6njqKoW5K6GYoAr193KGVNYQJxCJKPTTkJ1GUxOcTGvkSyEqkUvb
PnUpqFi8OE9qVwa1jVcOWeiAHLP1mhx4cZF8AT1bei6m+lEHuaptUIA473+i7YMB5L7+P4hXtjGj
dzJ2UUGAaTxA6RKbPCfoZw2Ia8M38SFyaifiqiZtGwWQE1yCAENYOnOJlFqrV+byxkMr4/+R9mW9
keNIt79IgERR26uk3Jx2WXa5vNSLUFtrozaKWn/9PXIPvlbSQgrlOw+NmWnAkaSCwWDEiXMeqSeC
/Ca+n32y95un7jHdFZ6yMVA1x5MPrgipKh1gGx1jBdJhALaAFmBAm4Je/T4AyNpvVlBWr6qFBcnZ
RVIKpbaGKShYCX146JRH5smKnWdNCX2oGrltXDzWXfyCn+Ga6hZMd700sLAvbaoY7XqIDD4FdUYP
GI88Y4r1HBPxT6pYGPxmt5UtggG2KRCiOo9ei9B8tKPuGQI0fjHhk5ts4+WzHoL++03y9V0QLUbp
gExBm1bPtAERcCEw8ZVV414p49OYVMeyqX+2UyrctkOHpS79EcpemJbxwdQVTHS8tyvraEQ4w063
z/v6VBZINa6fgtUbD7BFFTqtqqXK88tCtWkeGuAktEDgXYnspIjmjlRbxMzzF/jggwsz0l1gGl1u
UgvvBgfSMrR941PvMevJFplXOzcxvYHk2UYIXl3ZIgJLTgFjGEcSYAYF65OvT/YTL8UhJdFWnraR
Fsp4ai7iPutUQAOdr/ZB69zsXN2z+/g+ecgO+al5Uga/gf74eeuSWz3W/61PxldHEJY2OUi7goG/
Geqdk21MQWzsnyHlX3FZ2CnpCF4szk9MivkJKMFFm2+ckzk0fHCMxSqkh55SgaSzSObs0vpmOMe4
xNhAH/k9/WPird5saW6ul0bw4R0NfC2mLbMPlDbmwcu52Gu4eFnqLkSnHvittU/9/JC+mApSExCG
+/nJduNjdyi/FlDUqz7jmosfIZ2GlKdNk1jgHrUqsmuhz2P1v3ODHK4f7fU28sKMFPiZ2WURdzQ1
SNr2hBforwgc2HFuHIc8ucdgy22st/u2mL45in7T1HYQpfE5m1ofceY0htYZo3vqPM8zuoNSbH2K
Vf9d/Drp0mggpBurGkJCxPsvdtSehnw8buzAvMIP3jXrE1lAhoHdQvKudhTg257LT8Mv5b7+Ytt+
/gAllZ02v15AUORX33nmT3dol2x84tWAt7A8r36RgTY5SdU5NARQJ7DIt7JEdXpsvFa5Ywp6YMPk
JjzeOEvrLfVFRjPf0wuj1kTrlExgv8fAwhOB8theccR4GKvkn8LizA/V7sni+hlk6m9Zw1KPIXlk
bbVRvFnd9UWwl/yORjxHu7+fAhAtnJq03vNRe4lYdeNo1Y9asTa+8mqgWpiTHKlU7HpKMKERZP0t
1NDAz/jItGhjb1ej/MKIdJt0dUKwJkDjlDB0IVrjEgKuKTxA+2bjRl5/+P5nSp5JN/PMVpJGa/Fu
6iHM5PaH8ERdsMi/0r2K6mV0v1W9XD2KC4uS3+jqONldjMXxHgJQI4ZB1JfrJ3HVgqECoglRSWAM
pe1zEnvidNBxGdfpU8zorTaZG26wamLmdjRtDRDK98x74fymkURKOSAJVVGH8tCqzD1oQ2/k0qtu
sDAiRe7EHuOYZykyXdweEB33wAzu0uEfam3VJ9dfCgtTH07RYBMUstqg47oNSjMN0ib8PifOySm7
+ymNR7dSrEdWA6wJfBlgOo0GaKr4JbLJ1c0SHK9D9fqJz7j4TdJRi0oVuq8VtCFAMXHsOn3fVY/X
Lax3DGZhb7zLMNEtD+fW2ahY+LgqtC2VyI8S7Z9CBYN8r46QOUAQ2zVpUe97XfP1GCJlda6Au6NL
hhM4+nu3o2zaKPutR1XQEFgY/QY4Vk4ZQl6ncd/gtp60MIgb49QL/VBCvQACrl96puymAUMhQyg0
H/0ICDJozXduRFs/Y9W/Fz9Dcj0WDoKrsYV64EOiHgG+PKOccgC2p9uNt4DeoXN83CrCrYbWhU3J
B5N6JBEHk1KAJ7QPZHLlCpafw7rYoGHYsiP5Va6FZlg58HW7yYULQecXE2LOloPM47p7rZ7fxYKk
OKTm+Ri3uaMGag6YBHszs8RzGuZB7PcT4QgYbhtMcaDTAkfY5V0sRqOw8Ve1wC7avab9DJNP0FPq
SwuSQ2RRO9alVqpBZkCsD4wijY4WbrixY2ufZmlFcoEUTbawNhQ1cMgtEpoTh+idSg/XP8vqqUc5
BIEbo7AaZukud0tFdzS2cYkHEMTs/OgovqJS2O2U5/rUPeBSAgvBxrtt7TgtLUrPm7QIjdqmSD+z
JAHpxxdd7TZShjWZLAD5ES5VHdP4EFK7XFSacjFVAgJnWchsPw7JnzoOfyY173c8i55YrrVu3vaq
a/H4qWzNjTRszdeX5iX/UMexM7N2QL/ChtJA45mCn0093FVateHrq3MLGH4kGM/HnlpUchKtIKBN
KbsOCFlgn9ziq+L9gmDVPrvfyqvXPYWaeLqBrhyTClJKH5KpSFuKc6VVwznXzd1kDK9WZaLCSCKx
i5XWOKO1z9AUqXPXQsXRN80BFbZSqd2ysp2f1113Xpr8xEDpBNwmQEqYVKY2nAxRJb2O3AkdxTvU
Kt1K/TUxbVfU2iFmn3HahTHpk0LzObHLEcbsJjSgWqfuitLZkmZaPRkLI9LH5GNa8M6Cbp3doK2k
jQ9M2RKNWHXNhQkp3gPxUdEpz9WgLCEkkg1+Tf6kFfWSTdLO9cVgxHB2FbCNSAEfbVetqSACHWg9
KOaqbscb5TMREiSd/zMhF4DUmNZhP+sYjojDiX7uLeoZ1aesgA4GosGQ5gIr6GUwKftRS3K76YJG
A1sQh1SRE3uq/Xbdm9djFmrF6r+kiTLirhvirO5DFItJCzkHWrv5DPFtuEvtOxvt+KnyEVZcS9ma
2151iYXh+UMu0vdan6bOsDOkN+N3WkByUkdCE2FoW9sqOb3DFD8c2YUpaSuzKArTIq/GwLQqNze/
FBTjBBMUIGMMO0Xx8xgXRxtjjR1eekB88QIT3QNzw946skR57sc/ffVCqsq19L2IIC8ycjcNt0bO
Vj138Suls55myVjXUTp7roUKUUz+qYbm2/XPPa9U2glkJxTsICbiNjKVy003Qc+gaAlySsUAWGWI
3d5s3EpsZHcrnxZWLKwFAAqoU0oh22kmTkYHF9HQgZFOjSzQDY+RHwIzcJzZKP7+PF6YkzxJE0o0
VarRgj7Q/CUa9jyM2j91yF4+sXcUZUTIhs/UNFKYBFmzXRpOi2fBWJ8GAQW13HjSBN0oB6x+IvD5
IMDg3INg5/ITkTGqwM4FMzbJ8ez5KlKOmsOWjNaHTzTzpGJ+UocYL8XAkLSYJrNDJbcq6E47QcfU
3VCQY8KQNIgp/uvq52zL0WANVD4WlMIuV9QJtUV/BvRL6IKfqwniGmF2UHi7u/59PiYlkh3pADER
MqfksEOVPjlmLIO8dDGgo4L2JXoQ9k8VYmu3DA2PG1omPwSGiItiq4q+urGLxUobq1qNwvQRP4I5
+UNZtwcAcX2rDB9KR3zdWPCMCLk4zdKCpVs1rya7j/OmDzLyZEdQYQKYIEv+iaPuRPi9aT+htANZ
4i052A8eCrN4IThQs4e0J5iaLr/noBArSgaY5eUAWeUR3b/yH9tMNr7nh3hoalQ1dALeAFAyYUz1
0ozd2l2iZqioWgP5bbKo9Oy+U/zre7hlRPIZ0eeomGKCJwDCxrWM7xil2XgVrDgEloGRa8i6QMFG
fuk0hWFGRYe2lC545dYd6jQK8lM3maxTS9pqw9z6gv4zJz1zhJ4PZtIBdwaWxXiH1yrgZ7G5xYK8
4gJUNVUQS4IiD1xGkguktIZkkYleUdhBqF1A7Sou3CbcwiLNDiw5OIqsFsajAet0PtCI95GiWJB3
R8uA3ICm8UaBkhfGAzAgQz3aaoDrbPBcbhmU3IGhMzWWkPoMigxkxUXupc73BoQ5I67J2IrQO94i
7Zp3SloiBGqgs0dwowA6IYV7Sp2mqgZ0LLL2R518xfgrmGm/q9NvZF4b9+SGKUsCmHWgyRHKTDqU
qGDlt5qvOngnR6A9LMCGp2ncKGCtOP78ZgMJvAXBZjSbL8/vpHf4m6ikBaNTnhgQIUIrodfZse+h
2mQv18/xO/n6h33EbfYelKBdKEUL3RShVVcA60HJ1Ich86Z7Ss71w3BEhlnsjd2s2ax79Cza+/b4
1wNPJoDlC+uS36QjCvhjAut0+FGM38d042m/ct4u/r60l3ULZqWqN/DohNpFR/sJqIrMNTv84/o+
roQPGwTzFp72KPQgrbr8aJXC8lF0qNsr+cS9HuS4SV5uJeRrN/WFlflXLHJ/R4uEPWVz+Lgbd9V+
OIbH+pRCWGub3nJrQbJf9CDe5B3wDmbDPdbScl8mIdv//a5ZmgNSCodi0+QbkSZl3RAH5RC1tNwq
trRd1ih0w8jaeYJog/k+wwAVZalkphCWExLhQRjz8dY2QE8Xmir3K9t4VFvV9q8vac3jltakeySb
OAclct4FBjjwphAiv5QcrHhLlXPVDNoVIOO1Z85Hyd+msJ94naHAYdmZ6+R3rEzddtx6a645gYXI
ADU8tGixhZf+1o6OEBPLUPuDjNeDWk6Zr/fDJ8wQFdxUFNSY74gvyUwMURUgGDQeMFL9qsbSA4fs
ljzEx6XABqQ1kLajq4YvJC0ln7KkIxicSQn1qpb4hllsBO7VbwJuXdy4EAr5qHuCTjHEXFAp1c1f
DG9ENatAV/zz7/3LBoPazPWsfWT0Kmyitwa3oRtcAHlROO6gEc/+a3psxGWQ6lomqFXm0qx0+qec
JirPIYsaO6NrOE8C7pWQTwRNiIIQBxVBgteufPz1KucJr/EAtWhfe0NZf6fG1gjTyumHDRP0ZwQJ
0QetuUbp2WTzsQ0M/qaq7FSH92nzrSR/3VwH3fHSjvSmsLJxiJxIbQMtcr7wKGxdtNkOvaptRLOP
XbbZEO4ZbBs0f5HnXDpynoBhGcJR/3a9J7/w2b04Ggdzn84aw8e/9ralMblkh7cXb4nTt+BffcjT
1os5Xr0bHr2SXjnziYTmL4RbgPa8XBCZrDhkFm/x/EzuU9J/JVM/YBq/B9plsny7UtR647ZeOakO
BNsg40iIgZAgBZxSLZQhsXQBuYHsforCYBriYNzk9F41g5l4lIyQ5FCZcynKVL0t7BrUzOOxs2KU
CVO3Hv9c/0QfAxvEmUErDOeGOBrowy+3z+z7ikRqDAev37SQukP31ywG8Di0ZVD3gD4ytIulDwRW
TzxWG0sEZfdrBP0qyTyh/Lq+irWt0jVVh84MqioQCbpcRWNze+CFEEHETLeNTp1ReeXfCyliJQg1
s3APAgK0jy6tFKljRLmGvSKQM0bCMfm2Fv1zfSVr7gzQHDqZyOJnDb5LG2HXx7wLnSYQhunmwKzB
5l4z8p1a/B7H39eNrW0bwicEXpEG6Lpcl1SnzKloazWBpSteEX+vOXUTwDg/Y+X9LTKrdcrbFhc0
F+ZEm8AE6aAizpryOoZk40yu+bHz74Pn3cgcyBe5bcFDxxZCa4K2zVxRt7eqGW68BrZMSK8BPdeb
acyxDkhA7kmSnO3J2MC9rH59pJoUwkB4nMoZ01A6Va+iyBM0an6v5uUx6vtXivzTZR1F/1SF+vYn
Ps7C4rzoxb51nTAJK1T4W/daqq8Nv2udLYqRVTdDMQlZjQYpKkfaOAd8uAZG/5oABOZekSi+4tS7
ZGtOc+2qBlEp3gHv7Xr5SQ8ypnwoWdkEaZskPnWG1DNN/gyVNWuPyfKtRX30BqhjEm3+BxqkqOtf
blwKCICSpinMTeWNpcbEFYAJe9e/zroRiGbgsnGguCDt3FhkqhKlIQ+G8U+LwWmUzTbgxx89Dit4
l3GDKgdI8aR4M1bOVI6dzaFDwDA9i/M//tDbL3pb+ThO364v56MjwBidM0/oeAGzIS0n68fRQTWf
BxNIenplOJi8R567pdi+umsLM1IyVYF3e0IMR7I+oNgHuBZY/P86FlyuRLrURtKIsbAI3hzNtG8n
26uj8eHvNwt4Bkhww6XnR8elg9Exq9M0EjxI9GwH5/Ai7Q+pp8N1Kx87kSbBjYnGiobaA/qR8zdb
BAALFCctUyYBJqNzyay3kZvHqfkCrUUT2q+cqkeh6kdnE5G+5gvzPQpvAJfDh45xOSZ2PtJWBG10
X0fVTTPWbhypp+vLW7WClMBRkfR+LGWKpMffLpEYpBXoi8Odk/7WlS0xt3UjEMBD6Qa8XfJrOmdI
Qq2xEFC7jvbDkLhT5XjVXzcR8aEQ2/7PihSpraaPMh4zETSUouhb3ozRM9PV3fUNW4sH87sAxwfN
BkwMXLpDVZe1MkaZCPTxCwhnGYbRLH5bNOjW1v51U6vbtjBFLk1FIssVziKBmvk5Nq1b0p+jamu+
d8uIHN+mZGSYcBeBodyH1EEV74Y5W8QTH68efBoIT6PhhuTTlpUzOATJU8HCJrAz53cTxjumfCFo
37PC3qqpfCyVwxS+CwoeoF3AnXq5aTSp014L9SbIMO8FHMdBT9TGNQQe2La4abm4MyBaeP1DrSwP
uBtouMzP+Y9vRoaM1IgnXHUaP4nytS8rtwXzWbNxFa2ZoWDTwEYSRCT5odCbkClNacYDMcQ7Eaau
kb/mBr/t2ev19ciFUFMluFLRSDFRAcG1J4OJKMsgMWSVWjBYkQstU0iRAXgXxolbtYmH59CJM9MH
PfgxxyxDm7UbaZ50QX2wP+/EIuZmVdaNyvyQGA2kdqbZPgxZuYUoxGsBf2ZRnP9gRrpBps4sGz4p
GooKEwABBUZ9lAxkik11HFNF3c8ikW6Ss/OQ2K2XU+OxDLv0BCkB29eV6s6c+C4yJtMtONhOB926
m1pNdTM1esni0fHGius7q9Fbl9j6V57zFEIXNLofR73yywp/vGXT12HIO89J+UNq2l8GE6TuZtRN
O1q2b1mbPaNN5+eqc5jS8KhiyMBV8LdGI269JiLKWdXApalaSuGVGfoLfGgKnyaDtjeEkkA1FWre
mV7d62bRYHqGWru20RsfGs+PuWk/wNVeyz7+hluau2VI7zvW+XVXH/oiP6usPHckeebDdGOa2Y8s
AQolZtEdL7pdViUcGApw+jdWs9M4bicG6Lvba+wG/88XZ6haKK9kN3qYQ/k27/3KHL8qLATxmX3T
Yd6acgObwHdVBhoYi9yYtfFDiePvtpbfdkX+pYinPbgcMJqtnTB0vNeykh+qUDmLmO6tob+11Ch2
nan5bmSR4QoDE+V6Ynp95ZwqBiYNSNn6JWn31Il/hrzXfFQqvChlt5h8vYkc582qGtVNjfGtUJyd
zvSXsrV+2ALk0HWePydUTzzbrIPUUu8nZbrNhL3Ty+ohKyhu4+jYNumTYoAUjyjarZ2AozjFZ6ND
wIzxhgxR4+Uq/1bl+q+qK42T0g/sVsuzyjd7zVBds07zbyQOxy+Aq8wcPNmrKoCj1vqs2OV6iIPV
m+cCXlc55Heux4NfdARUfCHyjoTa30pBjcPApswzSJfu9Bj/koYcGAbtiIz5UUzKDnCm00jASMGT
n6oR/rIKo3fbdBzOmZOkD8KauB9hFisY542BDlXpdi15abv20FvsNYUDHRjZFGKWbp0PJ0/KQIuu
HZwoq1UwHxUeC61bWoJEa+R/B1r5nxnAItGcwP0jPw9SNArK3EpFgNO4b+14Z9LYy6tm/4l4CREB
qPyaKEdBwPgyXjVppGqREmvB2P0wmP29xakb29HvROwORrOrWHjUMTzLzOTEEmvjiSqPaLwv05h1
A3VgXy1bBjZVGs2qNKNiZjgg4FiqZsrB39kAks8KjC7kVi+9aJ9s9Yil++iDWSnhArWTUAYlBIjd
sF2WvimTjmj5baDa1gLnS1sO1JAuw7sINeCPjZImJULN5iJcx637nKUQ19DLx7aq78qpTDwght6o
1gOxrxZPppXcxUrFNn7D2pUEUImN4SFUuDR5hM9oHRNTCMoYICwFpQN97aTe4pZb21DUAQl6qug7
AV156UaR1VdGZTgABIJHIc8sd8gH38JoQNP+ZZr0/u0cVBsIMHcaSmmSx3YFgBKtgxSlJoBKaEV2
3zY4gkyDvgCLY8etMta446Yu+seDb2P3DEjQAY6Ocqd05YY2K9BjiYD0M1Gw1SCm0N0O4RbZiJQE
YnWwggMPBD+wQKAbkDayMXsHnao2YFDzwDzW86RPN5QXh7qrjrGd3tVU+fHXMQA28eEwOQDoGuCF
lzaBnTEqJAxqwE7iBFkIT7jGoT9VXrK3d9dtyUP9/65vYWtObBb5kR2NuToo6LrY3/udurPO+rE8
qG/8TP3G39lu5LEbduQ49KBT2ZwIm93w8jTOK8UK0SUDtZuMoNByczIbB9Zx/L/Spj+auXJIB3BW
qNNrmw3U7dQ0sHE5Gb1QD0Qo1EvL/FxV+heakS+KCYmJuqi/IoeAei/QfmkLFp3re7TqaBi3RW8V
7UK0cC+3qIYHqKyo1GDIbyfxRbHPSbuRj6962cKElKWaSBSyYfYyOyvfzC4HMVELrUg7e9Br7SxG
8caz4uf1ZX0MQ9j7hU3p/MQiBioHZQDYDO/sxNgXjbHhXfrWuqTLGZW2logBqPhU2SNfKFzUjgVm
FhKo6Rm140VVhCQl9MUU/TanyTiCqyg/GkZyIHTcaU3a7pPIuE/qLtt1BQplU5b+ckgde206PBfF
Q4IH09kaK+PAsvh5EBgYm4bbIQYH0VQYSLpqS931I9W9tkhav7Umy7VIfWqLuvHrdLw3+RjvdTvi
fomLYMNzPkZhm1LTcND2QZPZcqRrLR3GMGxsNgVRkiReV2KUt26Lpxkl4MXoAF3/oGt+urQm+Wmc
xkVbGpjkJOUfI72n1QNFb/v/z4bkqAkXHKqg2RRApst3xL6vIQnPtrp+W/smuaZqDk5rD6jyZG3p
pdNtCdxROdFTVWxBalctzRMIqCWYkGOQwjtPQ2XqTXsMeBvvw/K7BWW/vrsx+g3Y3TtbohzpYOL/
DEmuoGIGocw7Ha5QTF6UvI5FswdXkTtQ5k2m8EvnMeuYy9C6N8aTloFtve89C0+G6iUsKp+W1Ju4
dW6bdlfyB/xPQPayQ2/UXtO0hzL+2fb8aCv3ula5vZUdlYpvFPjWAsZyCZJ/pW1Iiz7Ft2/0eqcK
ze3F03Xv2rIgeRfEXsOSpTgvdtR/6SftaNfNFkZw9ZQsPoTkW3aqTbzRMfCb5RjrMiO31oTXDxsB
fc3KMrhK+ddgxgNmdEbcGYN6rnQ0yrrEuO+scsOvVuorF1FcHq3XmrDXywyXU6WbXxMHlYJE36dJ
sUuF/tQn5CFU/EG0wo2S9Fs6dFssiWufDMBfMD8BEuAAS3N5OVrDPBqvx7A/FQelSQ8VZRsNgPmL
yEdnaWL+CYsUBbTgNBGmMgW6eAnZBKqJX3p/bwC0GmtbkWc1IYEaNuyhU69+gKDRpBi1LCMY+0sg
d+Ps+r25z/ZbU8hruwbRbQOYUU0l6DhdLkltqzYcI6T/tf5mghIm5p9JWggQVOiX6RhMkKWT+zwX
nZbgKNFJ/8Lm+fIWVdlh8q+f2LX4CWjG3NZQMTYiJ/+ZrU2KreDbqGq2I/j0scYStwPGPAxB43jd
2NqhogawYbaFLg0Yxy53LTJthMihmAIGIchWCN/gpUeqLe6INX9bmJGJb43CsnhBS/BrkSLaxYX1
1UqHL/hdtctN28cjoPjELi4tSgk/JuHMCPh/3Kp55isojZUlxG2yR0q+Xd/BtXxsaYhc7qDR2aTi
ORgl+urZmetsRXai4hW1S5c5vWsbG3NSa35OgaohMxkXmqrSF6NtlljphCtD0aFRNbH+u6FtEfiu
esUiyZLOEoTYJs3MS2yepfq60+9y9RczN8rIqz4xP9pVIHfm/tblxjktav99HeLNnqWeY/zpRec2
quYV0X2kis/4+X/GZKK1pp9UpjClCdASfLLDZpdkzY8Y9drrzrB2dlEBQeTGikCaNG/sIq4S1tYU
TodaT0rc2ngR/W0DUmfTyDcMrXnBzNRnoNcA8Kg8Vxb2Wp9XNhJTPs4UkOKpnvqN8pyMjn9/xy5t
SC+NtG5yNBNUESTPBfcnqERBBfB+OoqjetIPfeKKCI9oiJx4LPKaTeoymRr0g33JQeyyzEhM4YWZ
oqBwNFBQvhPL13j66LTlvpqy0EWB/U4txXlqhh2JjcHjUyz8Bs9jLyTgxNNMjjpJ/ozJtY0vsHZG
FrsjZwkVU7LaKKr5Nrhv6ddE/xWnlnfdndZt6ODDweCw8QEYVifhNJp9h6/c9S5Gl91M3CnKZx4g
uDVxCSD+UyLT7kBnPu51BxFFbZ5N+sWq/hCyUX9ZdVdAHDGWjEsGHcDLczEafLRUhsvZro0bKyJH
8OduuOva0TMWJsilCaPIGc1CmMgH+5wqT4Pe3HT0qY7frn+TLTtSbExAjcoxYQ876EoZI/VyYJE1
7VZsDcSufvzFguY9XcQSwMJZ3ziIJWPmvEyddYeCzjelz7YGK1bt6BqBwgE1UaCe//3CDlHMOhE2
5UFb/tbsaDeqt1OUfua0LIzMu7owknZKbfS9NmG692wYt6ZxW+SfeB8YCxPSKwSDLgrvc2sMNHXY
Ox20ZqqvhNWn659/1ZNNA5hq255xbtJuRUVVam1oNQHG0KERZBSjm4uq3zj4q1YwAQWiKnSTkQte
bpeVU0GMnIzBEA2HLrdvrKr++omFLExI7sX6cQBLVT0GKf1HBdsccuvPfPOFBXmrIgfNzKEdwSxI
PA6295yCBkvbfWYdhgNsiYr+jgycYzZLewIW8CCZUMstu+NURRsvwrUj/w5ptZBwmbYcvZxcEUUY
9WPAQK/KUkpcHrG7Om9zIFmKLXrx94aQ/DiD4Aiq4xjlBtmN5MhZXNWDFQOpSfVUdaHKexwHvfaB
HzW8yKK/iMZMz8b7A52DvYNKnAc8lxcZ5q0e6VvTlGtZ2vLHyEmASCxMCeNUYSzvyAh0FqAFzFTm
go3HzfK/myJ5v/IRg0DshZEIFFKlK79C3ajRJ3xMxxJeWeYoHEHBMXu97jKr3xPdOKDo5mFoGTRG
chGObZijk4P2suckwPW34amH4Z1Q68N1Y2tHGf1cZIOAi+FzSqegpFw1gU4cg7Hh4KrIPT5s3Eir
FigwLiDkAH+QDLutY8uc8gbLEfEjH/6Y8c/rK1h1gcXflyKF0Wq1MVglIkWle3byqonGNfFfEyh6
61vdxPXFgLpHJ7O0sfwgja3KYuo0DEGigOU1B+mvAT6D6wvasCG/RkvMdFQYIxqCYozcznp1tuaU
ZK7pf/0Yder/rUIWXWG9ppCk1QeIu1en8CY6Z7tkl0NGZ9ybrwpEyDOo6Bj+9WWtf6f/jEoZEEv1
KGuBSw3U7ltn3FLyEuMVwtiZbQ0srB6gGdWJmDOTj0jXE1q70P3MEdkFZEJaDuKRwtwTQ/g0fbi+
pi1Lku+VI020XINvl+IxMR7U5LuZPlbdRtjZsiKd0a5QgQcwmzEwxMHiYGfuwHpKUCFWtxi/tyzN
/36RBwEvOIHRJBuDvPuB3gx1DJ9Y98qmoMNaVQJDN//3hWZfWdgJ66Gt+hIrGq1sbwzVWy3AOmXz
/FhOzVPWNa9omHwiAVvalK4K1tlTqCuIE2HBX6lQnmyHgZEcILXrPrG6NgA65scvwp0pra0ueUXa
IUWiBz6aaXil0BlxiKfz23zUXHN4vm5OVmn49zAv7EnrQnrXAUeBb0YErotet4BEYtBZs+nXVgmf
SJanO1MprFMtckja2OGr1hoAtDgPY9MaXqixyFV7Lb3hRh7v7Y4YP6FZsiszhz100Iv5pqkxrp+6
Kb8lPcDY5WCcpmzUvYzW/RMdysSva2CCLKudAKW2i1tNhL+VoroD7hSoAEDXkL05J82ujyEE6Nqk
Mz2us0ATanhQh/JrZvNvFjIVELWopqtl1lvoQBC50O+KcNb4Gh+Bzf3RRhR8DDwhPpQiniuRCzcW
0WNT6jesYqdxgBiDYuBzdrw+pKbz3ERx6Bd9pYDQKnrSR/137fBvuAv9BmxdZZpOLtBOPy2ujB4n
013DGN/whbVQPtPF4kGPoj1Kppd+nqdjWU0cqC41ek1CZy9IfLz++VdjOWDRyPYBkQWKVHq7EtGS
aUiRAXE/e+5uo7N1Tv3hJbrTD9puhEz8EcDBw1YJbi1QvCe073QmmNS7XNgwATFUDD0gIIAG6glC
RYI2eXrT5dbu+gLJ2h4iUhgozoMC25CHKPKcQWoCqDMU6Nv4Tn9lyk0V73J2g5aqehMdm0N2UFt3
dNwYWqXc1//RHSh/4GY5Nk+pm20iKGRU//uJW/4iKepHbQ5S3hqDRAmpj8waDLcGTsZtlPA5sQfM
qmQzE1UrXrKWPWI8d9zwqnlz5Qx8aV/a/FAbaiS9zRDkSuMxkfsiEh7UCbyNnVc37Ei3QapMXUFr
pAkEgtNMd63SDRMv2ym7zsOZYcwtIP+e79lddcg0l5yru2bDvdeC6TsVMlrpGHqWUU1OAWKetjUB
iI6nl4z3BzUOuh4afLXhtmGzT4qn64te3duZe/ndIOaqLh3b6hyjGGrcEpnyklSPDTWBmd0I2Wse
beL1hNP6TlQlfb86svsq7eHRWU4ZHAVoJrPY6mutplsLI9LHq7Sujto6GQOrfynJKS1rLy6Cvn4j
zeD//Z4t1yPdeCxioi8xZB00FXDldeFVjuEJupEWr32ZpRXpnsvADAIiRGcIzKRCJ5raB8HBwJKw
vyVD/N+N+t/3kZ55EaJphw+PJN94qq3bHGjYrRx/tYu7WI1c8Z8gWtK0Khmg4dD5ybH8PosQz8rx
6U28kT5ubJwMLhv7VCvUSWAQdajvci15s2j5ELftZ/rsyyVJCT4AMfUAlbUxaMng0bpwKa9cpHmf
iH5LM1J2T7mCG1XB6aEkv4kG1BZsIwY+vUz+/L1bg7IB/3FQfFblWtqkh07JCNaTOMMpTrpHjeT3
Q7iVl65cpQYKdZhIxnw9Bvek9WS5rhaRjvUII/crfp+F/P+R9mXNkerYun+lY7/TByHEcON0R1yG
HJ1pOz2U7RfCVXYhQIhJiOHX3y9zd3fZeRyVt/u8EAYyrQSEtLTWNwQpzLUGdika+SpWONJbKJZE
DoGsw9mLOpqQk5MmFvsa1RKBuGBRvlAVGLEdORjJaSziylkiT3VhJvmiB35q9+zVldLWhuFx3Ekr
W9UQjgNqfJUzfaFk93Uzvot17VGb6Tw9U+SFLJvSHW+oZyxGYi+tBggFM13+vl989cAwJ/2zGf9s
ihC0s+spRVCX1W2YJz+MnEQjV2ExXFpKfNnSMcGKlcTRDeB4wR+WSWkmeAp4+HjMfatUxo7alOMj
by/UbL+8bxbuGlIalotly+dmmMEaq53YeDI24l4ZmLAsrvnP39+2L2Y95lFAd6GDgO5+zunl+Vjz
ycVty71+OfrGHqoJF4osX0QLn5o4G4HGoQTBu6/Bt+YHSBfFkutlynzYlHRLC1lJ188u5Nu/qgKi
STAtj88IV3Y2V0AGMhnNY/5sXDib9o1edbfyDsZJy35RraE2vtG7FnIGFwOjL5/Zr3ads05Ip7yy
SyK7G9roEDjKAKm3Req7F16pr+/ovy7vnLEosxaajwMm3TqXgV/BW9t8svW3Dl7L/TcbNKXf95FL
V3X2AMtkViXvkSOCRk/klWMw914kzUuCgl/ERh8f2nlK0k0geaJIA8681ousZQsqhnC2dEhG8C7+
TQG+YzjxqbXji/HxLRaZLQGAHW+QCQ3tZMDCtIwnT3ax19B0vZ2r4oLE9rHTnS0Q0KLjo2CGPomM
9ecWJ1VUM2rLIziFyc9c8q3bjAeDDt8LWHAEdO4f1Th7QWWRi0iaS02fDfUeXHpTNSAb4bvcDZtq
OWsl13RojIjUfheCaAX/+QyriX7socSmQM2Du96+8LSxmRSB111qbVnLqpXbMxbkGgQ4Cue5wjFW
LQULbnCMn6ZbvGLxXwapPey0A0k8SAnBxxlf6JWcoly78AtX1FlgrBaxncs5srv8sT2KcBgli2RL
HhNLRK3XIu2QeM82JuZVnTniwRm8ajGa2XUiBQ90Ih90jfbLSfvLpi3rkGbwjFaTk63AWE1CytpF
kjcw7fUqE6yLUgKf6VoLv8UbWSssTbs0u+kL+dgm45tQAhkvGz5kXcPSIC/7H1nt7oDZekc/AsFI
QKtap12BAVjUEVxtln5OlwBkPU1GQpdzkkAvsmtJkBWtH2VG8f77V/ALQhC66zFZARbsMUN31nka
Aq8QlWDScUnQPNIFQUeBM2cEB04eAreQBWWUv/Tf/4OUwqd2z3rOWAyWXbhYbSoLr0nqi6Ca8ggK
R99T07pU8P1yZv1wkWfD9jg7/lD2uEjDamMTjzcl+cpxXll5+P3t/HLWgxgmKCOgw1qnXMKHl7+w
MhuCUTXifA8uSP7rZF/ALnw1ZCJshJgohGVBKj97XL1puC0dcCVJRne+pTbNAB0TE7TL31/IpRf7
7I4N3Jg4FPvRLdTw3c2MZ17BLIab6cLP631iZHtKnceZXbLr+fJJ/RrLzqshgzu0rTlicUmHbVHC
3ckOx+lh8KwLU8+lds7yaD2nXSaaGbGW+TyJb9D+3TjFQWf2hcXypXbOpjgQb2rD53q8mf324E5d
0KlxKQiFGe3690/sq57x8UU+nv/Q9Sw1NGav0JIl33taB3OZBBCICn7fypfX8+FNOp7/0EpjFKME
CAzL8ulaZ3NQexADFlZQ+dmFOwet8K/mtX+2RUDQ/9xWzxNwfTJ/uIED4ptIPBnSUYwBVhMoX2UE
NsBMHeqseJo4yLllzn60KovGHqsBqNBHY8IpiM/DVWYua+VurKZZQYl31wNLGDZdB7yYYy5VWt2Y
HLlEq0s3OTE3liquHcs6eE3+7PX5W23IBwz8r4Uan41UbHSRRVPWPxoAQ4UE+n+B7AfYuOd6LTmw
/APgC8JV8WiaMFUoMIUVJVnP/bCBlBI8Cos1LZodEvdbztO3zEaNlyTTdWnKVe6kVogFYRcUSbZo
XLo2irwMhwFUGNvaMD3ScDI8EYqjA0wvxdL05y34nOtu7ra+327AxV4OjXjRs7/sRRsRs1t4/Xid
uNJH7kTc8hrgLZXOVjjW+ZYzfmUMtRuyvN1z4Wxct1rPc7vNLCdOfW+ME2MsgtyqD+Pg74VKk9jN
h6Box2tHAzztNRAh0mA142bqN1nTBSVqnzbFXo5j7FG5rJrhdqQyHgwRN1zvCk5juIAEWs/RXJLX
kZI11cm6SpoFM4YnxC0L3RRx3gPJV/S3BZ7c5NWYav36+zAWYSv5eii6K9+sYlERZJ6yrUHSBay1
nmgByn3HY7O1d1ltwAlaLFg63uY6WSQZnl0vFwg94g7CadI2AzhHBAT+PSV+vwcvrrYCjQe5jDaw
RLbRCEYGSIelpIyc9t4ru8ixqyvt0G8lDLjpzPdFafGwAo3xGLUshQMeXWkiW+VGIzjvKqmCyvFC
peoFoCm3ttHsS9g2jxmsPBtvhTJ96I46qCiNSnsIFWWxIsbSdboY0UGcZeNW1vbK8zBrdXTVt9O+
zfJ1Nb4TCNjZjRPWtt7CxivI8se+tSMtkjjjYKWDwhFiVgcwIkFYwRMU+nd1a4Z53wct8shUQw6N
3PK8jEzru8rr0En8ZZubx/6HGBxvNiRGx6p+IM4dRfyRsGyPkC4k83Obwp58zgM9r3tmx6AHbRk4
XohZd71NYB0roa0HOcw0jVE9Cnw6RD3jgaj7UBvZhllVrCo7moV/N6k8rnJ1Vzs3JctDKwWco9kp
iyD6qMLE5leVfBY5D+vKOOS5HRW9t8gYFBiIF48uGIOJD4cPGuYyXXfqqTPfCRIqejjgV0VZlYR6
6qEfYwD+vNPZj8l4ZcV7y5EMgdVOU+JZgCcm2qeC7KZpawFEOiQqNKUZSPG99N89O3a6nTs1sYcq
JfT2a5uFjjzU3qoj2zm9ouNV4qysAqW1gW+T0ogs7mFceMmqvQ0yNd4hk94W1cbCfSVtF41+MMxX
9bBtvPVQP/j5GGhySzIv1H5E01sP6D13DjzvLVN8AcxpXDESs4E8JP2whRg7okg7Gtw+BMEvNOu9
9t/SFhZ6dTil75a/tcG7s5sfyl4hr52acVVGXr8p2dYli8QIm+a+mP0gLXeSLDvkgxyIhPfZvZ42
mP3s7KCMn7V7j9IVvNKDOr9z6TMqjGGej7EY7+sxZqC5Mf9KlBsinzORLabmZwvan8ehDl/DvMhL
4sJbwQXaYUZstFsruRbjDsJExTgEc5aj8y/ALZq6bwl5cOv7WT4U05WbAcOj4DovX3SB1xuEXyMJ
pmkjndgplz15AAOQ8DvfyEP8dOX0wayrsJntBUuuUhFC73WWMhpHJ1QF1LfyJqjJT9IOkaXrICkX
eX/IkbNGcBWzKQtrFvWAdYxIjUE+LpwAnrKgJ46JNPAcjE5tGVBSHIaCwkDmkTTmbTKkcVqBrSv2
aty2OejW9oQeU8aV+0NP1nbS8J8RiYyTTEfMrbeNP0Rzmgaz89IQJySiX9fqqTGuVdGHs7vPhQ5k
t1T9zoAIjaHahS+H0D6uU0pe3rpC3Wc6WYI7v7QlubWZ+15XzbKAt3Ykun7l5vSap+PWnyb4R4FL
moJUuyGlfE5YtVekf6pyDHJ2l8lFDjsObdbQhiryLAYEtodNTvnd1LoJUpZ/p3LaQpMjg4UMWPql
gcNiPo4Tutn6A5C+kAV0Au3LB2YPW2coolo7+9p2H+H/uZ+haxA0OnufbSjoqL69QR4QbDW+bmb3
UU4JtMMc5yrhOoCgmQkl63kz59Wjn7m3ee2XIavGNaXFd5POeGBMHI3GLEia9QeWVTG36VpAuqTw
coaJARUw2l4Kbn4bQiHgOAsKW4CaK1ojKNT8lQiC5SY0GapLWO3fhlBo5SwkpM2U+nWCWkBXg818
l6QFxFEeh/5SOvHL8Im5EIyGlBZUY84CQjlbgxQdAsLC7nZAny0cqIb+Phq81MRZNJgheNKW5w43
DZlfvTmHbv2EafX3jXz5VD5cx9mSR3lSuR7vR1gogBReawxl7pK13YUVz5fX8mvpdg4j8hNDmlmi
xpvGNkEuLqgOK2juXlh3HH/s/8jVfGjl+Cs+xM+pkfb+OIKO2GYPBbjK1FRR7z9UyQ+fXHLzu3RF
Zx2g9fuZJxI3joMCDRfJlYXY7PfP5lITZx3ANxIxDQTLtYbf5u2dZ/ybmpp/ZtM+3K+zh297pek2
BToxLx50d4cpvm0efn8NX76PH5o4y0SUrRZp7ePB+1BQ9ArUNBMdOuZdru9/39CXHflDQ2dr6soq
KZJNSIn3IAJb0NScEItzdgm0+FUX+5giOLsemjKLpxLLJsdgQQVRzQISHVDuqNWDwS8NmZcaO7sm
A/NcDq0bJDzktSY/SrZX5rNIrzmG6n//7n24rJPQxYc3p5BCAb+DYXMAhXvUTnBUlQID98Jo85Vg
hmOaYCBCfA5FunP1Frts5tyEosmNlcDs0qf1OmvGZ97pb6RUIqxRJwxk3l4xI93YA4CT5RwXeb4Y
7ZYGLRvqgA6IKOg0PvfNuG+oidUD6nCYRtP/gDD56beejSZ07pweClvIa9HHDqXXmt4a5SU5my/e
j0+NnA0jE4gMRQsU+E1WYDrOkSQtm1ADPMWa8d9/xp+aOhtOcrPUnYOF9o3R3Cv9XqbA9N79293o
UxNnAwoBDiBL0hYljo4+Sdk82FXymEOa8/fNfDEwfmrm7CW0zVLo2WbDDWlQadWQJhvdxe+b+GI4
+dTE2aunoLNvDd0xVZY8gAgcMPg49j9/38YXr/fHNs5xCwXvrYQKPJCRmc+czD+pi6jYmSCmTa3q
0E38wmD8Fc/vU4tnMdjA69RQdQ6+wVKt9bVvBr0TNnbgDEG66yJ/OV2lYRF5h+FbPcQJiS/ZtV7o
7vZZeGaOpKYzshc3zHKXY1rsqLB4UA3dt0KRC53xQi85J9cnVgIt7xbRgKcO5nSf/icgjU9382yA
KKze7UzQEfH8foKnG+jqbmi+/b6PXLqIs/FBdyqDpwz6oZfsURyHeGb2nwwLyKZ7JsShj0Yrn4Mm
UbOSkqpEndAQwSQgMIP1aGFeAtp9eSEfmjl7Z/WAQpXdz3CXkvXWmOa48siFJO2XnetDE2fvbDqB
ezbJY30AmEG/XvtpHbtFG1CfR79/Kl+ODv9qCconn+8ZvGFyAlsaJJ6bXVveevwwVof/XRNnr6qp
QHytC7wpgFUjK9uGEpJymD8vzMhf3jNAcjwP+TC4bJzdMzX5TFtKjDdQ1NyVKvvu+lUMr9WYcCyd
/oNLsqDMeqSAk/+hzkfNmUK0N0WI1jwa/LkV3/ilu/b15fxq4nj+QxzjArLAJOFYZPpFYMxZYCbd
MlePmVFf6GxfoRUQQP9q6uy9AWMQFQeNptLH6SeYBN1+2jU7+LNNz+S2AWX6Ue3nnfmtUViB/i/v
5NnL1PSDGOs6GW4sp4Ae5/BeQCrVK70LC5Av7yZ1gJoBv+zoKvP5bkooUEEWwEMZ0Z5mKHxi/El6
M2hFt+4r8wK07ssBAuAtG3q3wLacC4VVyksUSkRY7WTQrWqmXd5UN7/vgF9OuB+aOOsdwyBVMnqo
7wnkHoS8VxOEw+WjYc1YMdgXxtUvrwf2RRCphl45cAufbx5ktjJed/ZwUw3kp5UoP2hH688H9F8/
xv+Tvlc3f65tu7//N/Z/VPXUZilXZ7t/32U/2qqrfqr/Pn7tXx/7/KW/X9fv8k617+9q91qff/LT
F/H//9F+9KpeP+3EUmVquu3f2+nw3vVCnRrBLz1+8v/35F/eT//lfqrf//bHj6qX6vjf0qySf/zj
1Prtb3+cuOn/9fH//+Pk/rXE9+6qXvG//N+fbfbj9X987f21U3/7g3p/hWoChMPg+QdtPJhP/PGX
4f14hjh/hXgMBN0Rw6EwRvD2yKpV/G9/GJb1V9Cjj75Tx25vQsbmj790x7Zwznb+CobmUYnjqNEO
jy3rj3/+vk9P6teT+4vsy5sqk6r72x/QxjePr+mvfAU6xhGjSEzQEk2IlUIC5nMXsbMOPjTasgLY
tPSbJB+WUiTJnSqzdDH57V0FffPrKlXsCsAr0L2ugXWQ9+PQVts5F31UNdb0AojPtTM044ok1pFD
2pOb2RzbTVo4L6e9gUOx2BZahZkUxqqpi/eeO8ly6EprA+GHYCIavlTpzCFXaA9qLdvSvFOek24m
UVAoCR9PN+mAkgFDzY+4z7oygLAFxGg/Jj4yqhIfM1tJH1CtXBhG7209Wt+j/MbvREd5NOqqWhI7
ze6kSYxr5G3jtE2eFFyr9L6oJqA0fRBjPK9K74tUJUvUjYywnjzjrgeSAdo4g3lVdQLVn75oXr0R
RbW2CE2UGZyZOwczzdl177MsyuF8EjpikjdzIeUN3EDzKyGAkJTztGn1t5IW4xaydcNWj+6wzQyr
2SQWLM17VlyBHFFcSTY14NpihJgNWheRNUF+mSVp0HUGu2+5wohugA/JJnafA9MV6tRy163ROvee
Gn/qRJc7WGiVDxKCwKVhJgevlfJhgHBx0jC2b9unrmm7a8gEd9fmxJJA4R4ttN9DcrhnziLrhgHV
7DpmrHKXrRR26GZY5MCQAhJnU+1B5JV0EqoEzhO0i+Wmbyq20pn16o9Ts3WPm8FJ6zrwkN45FkJZ
7BB9x017V/ZjcnfaALJyDc/ycd+6Kd3YdqfDTIsbY2jtQ9Kr7HroUJ6d3zjDYhRdLttMc1OHApcc
t6mdrTBa86XmwPv04q70dRkLFwURnRYMfkMYywKLZ8OSGpDj7iv/2sh5ce1myo+S2shW1ijHx7oy
HzyETp2O+2HSh9Z2+F3RExbZfFeZnd7PdVkDr9TlqD5lC1E34JanVvOYESgJu1B9jIvjbknRPlSB
7RAN7wgslmRg4fZt7OOmc0t3ZcDW3VjVZMhuZTt3uAvOEr94+tanXbm1UqpClBlfB5FZS141cnva
TFDm2k4ll1uztZIItd0eNu+WHfsMGX5NDM1jdwB0qR90HX/Yhy1sHVMs7jds6O9mNcJM5LgZGxZm
7lDsvaaEK4eO0044u9ZwvJUiwwGGQ8PW/NeGMzVs6wI1iNNfpxO/jvV13m8M773XJfSMB76Cikiy
LY6bGrqeweR6M8o3HbUi4XRLiMONqOWxbGHz0r5pDTKgvGIUOy2z156SZJcLyw88QNqrrDFuyuOG
iRFIkWRzOqLtJLnJO2LcTHRcd1CjjzGQy4ChDHLVdfSBcHtcNrNTX50OnTaNqZo/d9ELxRJK18+z
lwOt4U0+X7iFJ+CENY7dn+8gq2k1LUyDv2Swd8C4NQC4NFg6cju73Cd5X+5zN//HX0ykPB5HYgJy
ICHlfTrtHT/TO/jfUHDw/zwG828at/kswtymtQWx8cQM4bwDpTfDgIQ+1Zru7OauGpGhhFDfLaM9
x1Obm4XoaxvYMVJCSRZiGe6/zsLj/R9nJ8jBb6qyenPqadoXUDHfWdl6yPxbYXhPPiwYY2SJq31Z
gxEa1MLCn66hw94wZWy6LXbH+X7OPHer8uqqIYLvG8dtYgtrjBVxh2XOuPfdTqetnjl5rmofFfJp
SO9xt8giZ76z6c0p3feZBFCQvAzwooUa/ewJVO5NMzTE2CxRoehWShVTnDCaR4Q0vgcJcq+8aWB7
yJvc2XuQNI1mN8kjntAEIN+kzbcCSNIq8KAouET6YOn7OYrDHexzW6bvocK9To26gEMBDtWWNIKU
2nyTQi555Ze4//PsZ7u+l/nO0C2qv35nRafdXye8oiErLED2CaT/tvmYZ1tSuhXsgH/9CVwJCVkK
OQJb1N11zkHE6T33mwdX9ygD6GcPltjeqZS8Kcyyf4Dk/VGJwge1dyLu1jFH1Ac5i4256p4lqsFD
OSffTdMoQ0I7BbnYJrtqYEUYqa5Wrx582aaYQE0+D4GGma44aIFl7mB3QAV91aIuFDTcnKMJYv6Y
cXSyUVq5MtC5nWzsRhAWnv4kBj24g9Ot6lRaO8f3yI6PabapiLUB7qucotMxJxutHZT/dYxRMwv/
PHb8cCEnHbjQG1vkgwEYb81te2EQ4AC4YdW7gvHqqkMx2ca0fU3zaoHhXR20KUCjRsyxUE4rI8UF
wUxl8J8IgsX2dLbzTbDUSTJECWDwLqQm7s1cz4cRIl2YT9n96RApTHTRrFiKBua1p5mLHWcuu3Hl
glJVhadjXt8rzOm9u2BuB7OGfjbvBp9NS8cvynVLsxIADW4ESTfvimIwd8RtxK1dHgumQlXr0+5p
U455EfZWMy1Pu9lcbrgqzStdto/1KNgToNpAGtd1vzztzqncgQ1c3KWOGaAEJPalbb8h3yGeUqCq
F1LWZGFwDRH9ogR2w+LqOuu74R72EX8eJ2WTbhoJQ4DTt3zdQj9U2mrbdMjqFDAC23coh4553TxO
Cc3Ry4wuSF2dPfm+yReD6Melr/zsSRH9PINld0OlGO9IYaxM1k4buMV4KNxD2aM2S2uvCngzOAav
lpWnvIM3GEC4OK5+660NxHD7TerN8BgwOn/fW+a6mGqMPWSYp7CC08TyFFZNyAvtB5wdacXvWOOQ
KE0ZizJWJ5GwK7ot06q8ATMK6uVUe4EnHLFNfUyi+MmASqVjcu9kcFOyc/MVaa46hO5DtW9H29tn
xcRDuDiar0Xd3/vpADAPUCt7ijAo7nTGly2Ep+9bCHZBnfGFSZM+CNyUmLCxWxDtWA9loQ3A8Npu
cYoLf+1axzDx9OHT2WZW7IBxYiEbowonx2I3tod4tXH9fJUkbXowTVyC6Dv9ZqOnlq1Y6Yl4S0iL
1FEKaMwWWp3poacIZN2M1K+T6C1AHdh8bYAivbZkflXoVEQZXPCejMS56Ykqfo60jbmTie8dBVgh
89Li0PKhWQL01G1kt4IrbLIZHKbWTkKHjVUk3Yb2ZFync6m2jqrM1dgC/mYNtb10Gn/ezZ5MFkUt
2B5S72JRlfO3xDWOAZAF/HPCOcLvmb3WQ36Yx7SKSJN7686YgADuh+42Y70AVDq3duOQmqupmPoN
1JvHLeuktawQ8eYm7DIoZ3qrazYtmFdmB0TwxWTRCBTWbgMaN300LRNhZFM+CdsJaUcptHjs6QmC
OgRawyP03NJ2eipnFwA/z34Avz3MwHuPMRSxZ69+ZHlSvoLcJGPVrVvZ0FtlOlCmh/rcD2suY7cc
0pemSo1oKsf2yi3zYp9NJI0wagHabFXzqnKgUNcnEujSsVE7BIsAM9A6Hpoi/SbLsVuX/fy9hhF2
MCZ99VBP0FdyjdR4N8CE11bzoofqhdA31Ir0Hf6Rvqs90HJ9xafVaXcirbXlpQ8EwfEjmfBD4Vkl
gDvOvOD+2unRAPKzeUSZcHcgxbMrT4ifhckKiOx3+hY9At4ptHKvCxudFGnReu/DkWLZu8K9koXQ
KzmUeiuthC2yZKzCGpYHJG/7/WkzH/+CF0K2QEeE0LozvVBT1+/abKAbQBoepEMWQ6iofcMw+D4Z
ufEtVXoKsz7vDswEigcrqWnn6q5Yexpjj8xZH3gqNdZ4/d0tLEDmpU56d29NsDMZq7k8VLVMQjOj
/oMPf8/AdXX6gjTbE2xp+jfqFUub6Qqoq2hkeQcMI4UGSWKSt8yg34TT1+uOYnTAbM2jwp/MfcHS
fEuHKl8kIq8foXL42BXOeHSG2uk8q57AEi5jGHfoK+2RYsd1wmBUa5bPchjWrd2Mb42Vf2dj3z1o
MxkXfO70xhIUIEDd6EjMbR/ktq5ehgEjSi6pv6taPdx2GXurRl69QEYRgBO7qq4S7Qx3pAWay/Cr
Fw0Ls8hsmbXByG0+AGi6Oh1vCm+OuT+8DRyDHbD1ycPglpsqp8Ur8+s60l7mY+gjzUGQ9O3P4511
9Glx2N7ObX4tACAM8kmIV8s03qfB5YfBlSveUaz9kvwF9gTWo6rKbDvV4IHL0iGPLTimS1W1TXw6
K5HNiWx4gq1OZ7uyRdTsGNb2tMtNdp+Qzrg+7TkKoCfT5beCtFeASKoVAiu6bSG6gG5auhsBq/YN
B5hrPefc26BXwL2ZWfb2KAy1Ms3GuuqTjCwbi5FdxfpkoX1MIt1jNwNCKUyZoTI1IljSTduETEgS
tzqvDshkmGvepDpoukRd9RzqlJPlYj2CHN5inIh8aKf0x9C5wxsFcJZZY/NcQVgzqqQsd8noq6sp
ccu40KZ8Mki+g006i1rXE1ejX8L/Ju2wRkiVtQVNxY5cmgu81NeD3yUvdtHQGCK9coN+6x/Gmr6f
zts+mO69M2UHhxMErZMV2n5mxDw3+y2XubU1KuIuTBeovUbbU1g4LHliWE0nXgVQMYQ/eIWRvp2z
b04xz08cToEh16y95VbFl13S9NtMd9a2wgMNrTr91hqs3Y+Dly+dVAy7sujoUkGA+8o20m7l6sbd
VjmctIyRZlu/7eg6ce1mk1UYgIGLmteGLeXWg4bHqtB1emVPsDvt2hySRSgRw+1JCWA4ub0EmMn+
c/d0rJusiB/dZPOSiTvP5cMCERem6VfJ/OQuc+W87wEkaKmS9/AFLO/JlC8k1kPIjyPNQ2ffCCYv
tBySXMM2Fl5QqUO2o6GtjRoENMpnzfZ9h7G7Na3pDkkfETp1WjwTpp8L3In3cuhD3600B0ShAT4y
cd5kWX5PZUOess5HiNuV5R2kyXTczBgZC3twl7LSBqREsCZmdcU2mTc1K3PS2X7WOXwJu9IBUq9N
I1b7+6whWAG6yHPC4coGdrkaexG7fslDF2Tc5VxjTJPK8zHs8+9ipMZ1PvPhnvgK6UQc7uEYtUlG
ukhHzNqOEvql9s1n1tntwcipdzWBjhEqmxcvHdDoVbmxO39JrARa2Tyz9ArrvFt/9Hx4pDj9PXQP
56U1z1xEAF/Kq9MmtQVgDW2xwcPlK9KqJjB1oa8VZf21dfzLsRK+PBJhg9OxXycwnoqFN6XtET3c
f/hG08IZtlEuhmNqHA27UnAqzPIgp7YCgN3Si9PuaTPVMEoQGFKrKpUHy0fWjDNr2bEKI/rxUEEQ
UQ31Fk8c80MHfpmQ1niA7goPJKBTm9Mxaah+Xxp0fdqDdex0oBYmMW3MdXz6wmlT5eXWGOwCstX4
H6DkBAmUyrag+CZXkBcxWv9qzubkz42EiUMb1YIasRractt1bFUIUYXZbLoR3KwCJErVWsj8HdIK
JPaLxNsA0z4Ho7KBZLZGsGiFWqgab4LdT0Dbeq1Ygrh+5ebZChraI8CsFehjADrOD53bAOkaCnA6
zS3XeXD0DJCRb2+03LjzQ5b0Kz8XC53PS0oAFgdOHlWoAV/z1RtgzpGs74xXZ0hDw2bbukXEbgJP
in3GbrN8DA3rRQgFPPbBu+ocqCd0P+ujSVETMW+EjNmjaTgBMzRwuUNcuI+phwzA/2PqvHYjR4Is
+kUE6M0rbZHlpJLXC9Fy9N7z6/fUAIvdh9Gou2WqkmRmxI1rlt1Jp9c1I7rN/FvM37VIDpqRh/V6
tXjhpu6p1PsZfjrtJj2M8GO+ef0zERRqf9WlN9hGrtw3tgF9VxhfDTLoSvHf/eUo8fsut76ul95Q
/lP2j7b6+a9qWWHSpnT8naM3JTtMpCiBOmErETdBX6S2MFmO2JyH+ThqhTcZhbMY//pu4ss/Sab1
VnVwxOEjMVZbwd24N5wsK5ESHJoFhyD9AyNhNxk/knFyS9Z5HnEh4xTmhcbS/VL0zs7bFUBCHvRU
hHIbH/hdabnZFP0T71YSG6j5p5afM+FPtN9Z7wNbHmCNaEJ2v+nKg7gE7V1SKL3VlmvsKi1R50wm
wSTmH6WOLYu/lXLrsAy2FsouAky0+nvLvvROstXsq6q6oG9iNxdfCs1wkUMpXBhNnhzUBk653sgt
trk38L1ehpzMEoHM780ZW+QkRuFW8aeIOmK63wCgVpPyINTfCr2j1dHfOgVrtikE0RN0qdiNENT8
0H2X/5Ku/jVFBQp9+jyPux2npT0Knbc0SZCkr/38nQj3Jcy7zJGJG5FkMvZU28J6aWwVe4/fMYVm
GksnXh0LbcPTBGUjzHxut7nnZxWdZcN8LoaDmp/m7nvv/YkVxH5wC2fdrQTb/JFHd/3KCYLYuNzO
KDiGaKut3y5+Kbp665MZlthrTRydti+QqlX5j4CCONIVrxDgNTp9E+2NK+eEH8O2547pB1WKINp5
u5y8Tm1/BtPJsGn72XJ7mkM/pRKz2ldFDiXecw2M4HR9KBFQJtmT9R8trxg8dYj6KiDXb2+8bPbM
ZwXO/nzQTH+bvZ7OUvbwgGpBObpIeJMLt6he8/I6Jc6uHoZfQVM5IpwmO4IvKi0dvD8YrzpM6h6A
1N43V4J1nx3pyzr5SdVPamvXnJwTCk8Hq6m9Dofi0sg+DPOx4xRCsOmIwmFV6AUPxQoFnmSlxdGn
szmdF91CHCPgSbfkuT3oP3Gz1AcPTSxJfI1TTEfL9LLYV9aDKLjgyEpp3xOQU0/efKGIxO5x6EOo
4nPszZrNQmidb1bXXKPBAx308s2zrDdLeu4wxW4eFCma/+TSmfqQR6IC+O19mSJD9abm2gmRLERx
c607Z53/tcNoFx3mDK6o3pLu3O1wBXoQIUxLnaZ7v0uA0ldFexw3LiG+4QPW0m5tfnQCDZurXGZj
G+0NFzIjy56FOHbj513i7oLTn/pZHsBwtLToHtyk/zAXGZVwjZ16cPLyrFE4KKZPzayv0aidtyQy
AZ1V+GWulV0HNL/KkyrcyHKzE7NzdWa6RVCc0QG1wjFr/40tCwhQIDkWPluFw0QH7qYbGw89vO0c
aMDuEuj/aLyu1peeHtiImdLc7+Q+YMvXBXvvAhMpk3Ao6VmtY1ygxF1OPFYUSoPmtAbL3dkZYMfK
rgliBTB71usXBcBu7ThHKCZ6086HYGWKLxdeLTi1eJs4esY1sZES2a0eDJ1NYpra0FDZehqhiZa0
YGJetIS6+qRD2tPEmzp8TuL7sgWAWOP8kM6XQfZj0txa9Z+0/OnTtW4PNMtxEZhJOClHS79mpTvi
M5e5+9C4QuHs9SNdHjv+PbcMfrE2gpyWRzAct1trGXwtVhzKSDsRt/TY89r8HDlicRqsl0qIiJPH
BRsEmHH9ph+0zzmPyEEYsHotvftEoSXVhg3J4eaoEEvoB5Td+fLNs7uDbSPbyKNuDATFp2tgP9Bb
G8Fzkhzyxu2ZTMUHuT6JIMGzj5Cva/yl8UsEIwZw9ig5kC7sBL8BHmiGdWtkxU6SOPf7I//OnzhR
vpqCJ4sbFrmEs6MA4eNoK+pBG5wJ38eVvUJ0iVdQ23/7dorDKlhHW04O2XJIGkf9GLuntbJR/PO6
JeuICDiXvBnmjbsRnt5yHRnYHbdVckzKL4LIZAdo6rpg624RdGduh6HtD4aU3CRlSxzapcqgUpk3
UTtzLmpng1RBxXTHbo+UJGk8aMtBbFWkAVliVG4Fopl9cdXKH7vBjnXu94bAPReUsienRgYce1XF
izg093vKCvuOvlYwpFDNGWRU0wxeU+vHHUQZHbhIstBZ2XflSHS6EK3Z09B1aURElCODrx3Lof2y
kjH3DWFwqVyNwzqsaaCU+rVbrfyo5jNYhGKoNsz7MgBepAFpuD/W78RMI4NWmSICwy9dPa4rZEzN
SRfE4NswNtGAii4ZDPd+HmX7elQ0xCdKz2OYOasmHYzxVeM4LSs1nITcn6XxgdmpnaHSjCnkY51i
6V9DYE2ESWMTaYWJCMzm2B2r5qsVuiti2c9mT873A1VvFLAFKrRpqwpv0VFLaDUE0aGP/vsAvva1
VuZrU3K9l9Yujyl4uEZTOWqcPPnSXhTMjYkj3qOKs24tiLqkx1bEf3tDNG5OKVUup23cBLfnkN1n
+WiOz6l6f+gQ/2V2bLDtSPgBtDxdwqDeJYhOLIgRMzJb8zR1Ar9EsaWtASsjxe/xHW+1CYOyY5T/
nNVVMweYIY9JGipyFRKCFM4ZKoNi0hO/s5R3TZy2iFiUr7WJhP1RSp9H0aEiaFYfVoJ9L91MSo1V
9BTDtm7zIfHiNP+X7bOT7lWQGITKHsVxQKpNCpqkiryfGMBpZkow/lOAAF3DcuVY1xlplbUjxdoP
Zu6xEG4Ab3eXBANlk/DTtkgfmbnVpo+rjq3xn1WmobiLhxhy6Ti/yh/dHWFpisOEW5KtTdlFfeBn
i3t6qBMr6nUpELRIlBoe0OlXTlHJLdUxV9rj0g9oyg6JnhB+/Lvp8ath5qdFlqnl+JL4+b9Pu608
AcOf0EVxkGHUrYhD2On7wyy9KG12y/v2I9P7j5L/z5N+nTY8N6UX86fXumdlTv51Ok/xKtpC9ixj
FPE4C1USNht3h8BAbUYlTLzcWDLRl1K22Jq3PDTMM7o+FnlAEMlq2+7kS+xtLIxVj5juQX+QQZ9M
8QeSoOGZzLgjJddctum2QF0Ya71JB4fFG+OVQkPNtFQsroZ6T6jMkchTPRoo8+Gc2+kyUFESwgpk
vAgOwwTYCWrq5+Ogh+x7S7q+zvq0vo7TuttLP3nmTGRZHz83Q8wm2MEShTcoRRqpnI4q118Svnk2
DbZXrQ7zAK9ogkK4KAW3EOrCQbiAOwrFKVnYpYdDI15NVMnMbSzGD8+JrlKdBiQh821M8m2lphsC
rBm63z1ZPlDDsirSs7V27lIsBy2r7Lr+VBSUn3Iewg45GllN3rDgaRDZCNLRX7OpYpb3NIieFPuY
ldp6/tdLbymq2YR7YYfLKwY5xfqIWrD/61KSrHZnMzdvmNaPbdmiuN38LdMDHvnmnD41Dv2cndjE
P++uQj+esYOR9g3U8Z42h7E5zMqBc8WoQ3Fx5jZSURliXpNprqQcBBZ3epAX6K+RQD7g5po/puFZ
XWBIXrJ4fN4sB6Nx58ER0F5a6lUw/fyulbRLf8CXpnW1Q6kb1JAb3ON9a52+/F3QfNa+KR1RFGNi
YWo8BJyQlNf38pODq+y8YqF6cxMKKi7+zqN5EVBaK1cm74JDbSw0TBrdWEYNSgoMulgX2eTauDFq
cvai9ZVydo3dAg8ThoU4BwJOJXnv80YQwiah1EbSvtkYnggtJq4edwTfl/xy+vOvPRxZIqFSSLlR
9sg7NZQDz4Ep+aX5aHVvsnTcVBfjkZg44ObQTUhmHVZDqvlWy8FCpTK9WL0Q3LktB1U4DAIeiW6u
lA7V3ni9a8G78aoVj4twsIxHi7JuaE7ifDZMfzX9pvFH09/Ld6xZAZckxLH3TDZvEb1JCSCBmPid
aCECyPsKawFp4lkSqazA4PB+dy1UsCfLwaEPyRyqz/OhCJTLeIAt8rMfMaG9qQ+MJO4XKRARXaQL
n6/5elpGEsXhtpSetHViMKtF1AKx9gpGoXXqgQkhpeRSzRDLQUxTO91tTG2ZXiv130Vsz+u9ln6u
MeLSxVBAzp2LOZcDBKpuupU3FiMhBmRyRl0JdKgZhOXNkovl23mUTJ/JZ3GgoMYsJh+/YvNfYQaS
FMHxkBMXX7l+uyY5M9Er9XuDELQKNsGn04mpz4r8JAr+hFtb+TrmH1Z+pWTVdSfrTvvwlhelB07c
3ZH0S1UZjlIhHT2LxeuojvSsGcDjydyipv4SJHS9v6lxrkk6WEJ8DfL8YxZnNh+fUpRgebmz43u7
MrzcVy/HRSdP6qCfnrL9eZLDSpYiHducrbtlEBgqBNyVcVlZyLGP5O5WjS8YythF6RoCKleefutz
jg1b7G7W+JYM+DqN3t1Y+nfKqANV7vDffiocCRAxC1Y9wAjPGZsFiPiXVB2hz0ncPe+CK8SPQ/mj
C6K37c8VUEJhT2mII8CShrFYUX0mzix/i2keprtuTzu1oHyQeFxbxVPix5g1jeV3eftYn7ZhBzUs
AypliyQORmRHRbRxUXFz+dZanynvuqgjQQ/2ilP/q2sUexZclQXBbNhmYjaLboP1bP1t3NctnGY3
qR5qbrV4f5Z5B6qYuZV8zYCDMqxR//tZ0ALcKYdjQQR86nDXc9Cr3VGiNek/usYzpQNBqItFx/pd
baFIqZ2XuJhFQvXCS+HzjQZkTi+IlXleD4Qr9ArPJbff4jKQr2ufhqRtRcf8J+neVmLX4PYzz4xO
q+et6WWYBJ79Y174yhAoy3svXxQJx2hESK0RdPoHBChEuGFqBMisO5mNE31AHzE25jSvDrso2VL7
bq6hNbgKs0e43XXGhZAAVGapvjCL1XyUIAcjVQwfiaY9GtvmJSwDamWMQS7tmFtukbMf9tOMWf+C
A7cG91hPhaA3NU7rSfFrrGVo1dJB2521qhxqjd6TMqHjBjEV1+wnKxzkAXjJ29JJB7RoHMMUWq66
GaNp/TVX5bRlVHWjmmNy0ImeNXYjz37WentZPzYtGFgtiB9yuwRbjWn17neKHhLRcq3MAge3cMdL
rWUG8lCDGC+z+iQzU0ONzeBLMPL3Ze7VN8J6w6WefrKSEWCtbiu4M9O7QaY8i4nkhGHLcTB95dpf
H5ob+YJ78TrpzY+VVyAckz9kS9RsibcV6eMG96Vd+lddRpEnKhIoEqOderkNPaBUUpgOltt+uWK7
CzwqJEHKDr0oK3jR+t////fP2GGnM97cz/e/GCyGdBl7jrrs0x1yT52koeOU1/gk6BU3tHid4VR5
eXKMeZoaBfeSvL0DZ5itMHWfLik2H3huXhZqhbUyfCE2Aknc3ttFs5Nd8e//dv+arpaPU3noLhTm
VlrZrXqiaBpxPaq4gQ6WLSh4JFpDOFM0HBiHFLfYpFF7kco7uPAgm7OtKh8MtKb1X4wesplvKQ0j
DM9ghkxSnMbK50q5uP4imcBDBew9eWSCy5T8faFmUaUzMnK741OleOm6uwxKYxpV2tz2lh2O8YtR
EEj8nCeXoXtYWNiNymf3uumEV5jTXHbpIS6jtHzBkiPH6avgPatyMIuXlD9RJqXWIesufE0ikER9
2zzF74SnUbg2SrB2OIYRq4bdl68kx9lgEWsO4dkuk4dU9OXVLdRosN4X6Wq8q5U7lSFQ040vYuth
tEO3SNZHqpHVFIrt0Rqea55W3ZvLk0kYtxJNSedguTcOj03DUONx5Mgh6oUdKZzp1sS3LTuLut8s
X7JwUVcs1m5zdxWlsMYepwxFkxP6u1i+pDFch0dx+DGzsz5/yd1FwZVjutSKu2DnlNk6w3sGlBJV
aRzqTTCaHCLywz7bWxWZ0mc6R1P/W1uHjZ/NC+T1SuEw2N1uNwDrwotU+XzS3YbGK45i+p7jbCbl
ky1mzmsdNiU+I3r9Z2AEKVctbjv795CtXr1Mh7QyQxy1OYGa7xa/gcEEzfvvQ1mboWrN74sc+3Lb
/i4Ku/DEg4I4zFVIE29285gPy7fFKNGpF+kN8sthhuaiJvfBsgDVxhS3g7hLFIdSRa9hzIGZ9e8z
o6BBGH9UOYmg/2Aoi11P0GxUX6p56/sMi2vq7Cw2IFJtmh5KqfZSWjPfIWRXyCeF3VRWkCrFFmr6
Idus9dK2yR7o9dzyT97Kr7smW2eGeTpEqbK6ZA9FBUguuGHPGqzzR1403Nj5Q5HmZjCRFRzLyfzc
qUsgJNahFmPNUXF+m1JMRNTC3fRRYAhCl1JKzW2cY0ey6sCC3uC1uTzhCEOrIllbDttZN08i01Hs
9L4HiI8mnAE8Waobnq2t1xl41e1DmfjCwtnbL/qHGmeeWqzDa2ZVepS15os476AxVt+9Y5L1SwVw
mPd5O281GXdjRqCVQSULI6a2jfyo6e30BMzBDs5PbShGIdLpUMS4adul/FCRHzOvBjMbUOvV0Fzm
9alDlkLlJzwtiUIHchTvKLNMbY7NUxoNA2CpnIkGKLBKVQ3J8ynTYcTklG7DZJOHO7piy0xObFvh
1sdZ8whDxI4F42jBRbuo5daczTtHz66Nn2JJMSARXupFba4DXJrV2DXb5AgV8OygCS//0iXRgman
rDBqw88tKgQB33V/2zOBUVwONYOp4ZgtJjB0s5E9Xm4eekBizlW6mbmihyoT0c2U1Dop2wh/scp8
KRFflcmYvR1gAbaFIXtZv8GNznept1NV+E4JajBHY3EtceCgXvw6+S6OUz1hCAgeaW2MQuKyOqn9
/E4WzWxncvkgqhwuIpQ11fJVXaeOVipbYqOUpjpYY/lQ0IcUeFxSY5uve5eFavEEt5jt/7Botctw
/WR1QBr18LZwGKnTl2wyo9Ubenh2v7xZbmmugy9itQGNAlSrC0fFPGf7v2KarSg2EnfcujrKGHuf
hsQwj3AUNSXnV2qcjul4FjYjdrcSOY5UWrehiGNfhet5lIQxCwsojJvID/rvgzLOp1HUxEAtlh2O
gOKtbXGV+1kKduiEJ8gKwmEiR2toZaeMK/DYVLsM2dYetnjDXsVaK6cbsQSBRVm5VSq/tL2HNET1
ZQHiHDo7zFr++zDjYlokTZAMzVmeFeko1NP//2AsycDsrSm9/g6S/d8HOcPzHHUMf/n/Pk33BcIK
b/gLIpunNNkaGtxQSSX3nE2D6s3zHWArFVp4nVO6/ZLV+mcX2V7TUTpMlhGt0tLid9QqYTKOz1LR
ba95QtKBtQwfY10kxNpvC26UQuUnldV+kLV6VRmdPaRlyt2WOIoZmXcPzKLse9cwG5wLmjksQLaJ
p1ZCs24CIS8r2iE5xmCm3HNfGq35JCb1cupzTllxNnD6V7IPeEuwlWJGE/McP8QjjyTGoiExGtxd
bA3mh1A16nESh8qxElsysf9Z0augYqQEwq4qwZxWlcX1vUYTijnPpUqfsm6q7fI+iRdzLGBSgOtJ
mcLE0qqnsipqAs/BeMxGN+hOOj/BTfg2QmCwUS8qbmuuq11kpuWugpq4MaNzo5AjrPuAEao2BRRX
I71SNHdcp9MOSxdQR7qoSz8f5U66LZn+0uWgZCJz+lrW3H3qak/I5fdxXFsWjYh7hHfvjWTukUmS
3mEp8DYcR8wOpV119KTZgnUDJhJXQC5zsUZ3VtEDt/odP1KJWZma7VjWpWeOeXph2Hjq8KbyDQjV
RdWiI+2kD2luJj/PobtPDexZdWwmb4yrxpYnYL/uMmut13YUQYNBN6qdepyXjhW0Q0CYzfSXVd8P
ftnXd/Z752KDbtApVTlDivlJAuxzy2Rh/CPr9QPzLmQ5VRRPyrcgaaI/NIwBjUE/CjGd12AUE5xH
JZw6K3HNXN3ZQczvVfjCeXPy6na+ZVlCD6stnJz1DziqFKmzOT2uG8c3HvafmLadUN9kx9mSPye8
gQ6jCALWzBNzjy0XXDRlN2MqlcdlzaVLrG6gDivzFaU/Kx2ZM21ttm6Vbd/tqkMcWDs1Ih3huxvT
9bG3hvUx4yTHD65guDSq62NTVR5estREBUDGsmJL3Oqju7XS4LXXPkl9SLDmI7Q08zEfSDqegPVo
sDjGp8FXszYLyrbvncqyYher6glftaY7Ksr+Knzl+zS6VqH6saL8WLyK1HzYVM1WNGYFMfIlelML
w69/xv1MlIWOAwLPO+s519ATJX8aPmhVyZAqYdSTm4Q7Q7DRLnX5rKgN3hBwh6vHLQkLvBLW/dQt
Z9hPtqgzt60PvU7FpzKq6LdgmsEaV6V0NQqDDA8z2ILHNrvCvcfXibk+1nUdM9etunF8+JWlelx1
O1UOQ/eebuyXh2HA+7YLt/YswKFbOL2HSJTvCKPqZ1TafUtcCrTm/tbXh41bQ2UYDT8MGdEiuyo3
tPmUau8bIyvVxCLRTDDPPezplQUFOpFYNwBEwFNCDu1JPuq15nf5cUnFkF203k7Wvjtyv7nNOZd5
JS8Z07hR/2cWFUlPXYZuaHmeC9nylaa3dw4to33bzN4WxaOVv7fywaJHqdfPOo808YVNbRaj2bzI
wCTFE+x9R2i+KwMiZiLb/B5HMC8pkIEWrbjtEj4kFX/Z8pbR9vC/lWJlykQPy65s883spSzezMGb
81DIwkT/yqXHKT9lYyDLJymPbdk6rwIjJ/MFjzwHWpJawZmA3Ns8i0uNPR7+WszwDPl5zt+qFoLQ
W2YGoNi2Tlq5wCC7lR6b7rwWT711MRijF4PGLH5ysWdU8YOUalfLwopWIF65pqnpz9gL9TIEr4UO
g2HlP3z66PkAa/h1BU54qTM09KoX5uimW1HnTop5H59OEoQFfNVS2V3i2wj0aQGiMrBs/E3yR9q7
iWGVWzK84uZZ3fZ4tynGx5jdRxNWCJqv8anhGzBnvPtqyvEtmWH9HXvJE+KiP0g6B8bW3BmFe2Bo
4zVZmD5WdaBsmUVdX9oehQ3j3cVts3ArP0wReOMA4Zmu7mEQgiQPmAMC5k0Mv9Nkc8TpjHetO2o9
o5PbhCXaVhxBofLtb0D+UdbnMmsatzLCuendXn1f84ghk6NAM1k67upqDRQDytB9hGBNv/FgBqQR
eYb8giWzU+IaeZcTjX04mKgB5IvIgT0gShdxqysCucY9eoFq0r6RQUV7RQY79Iuy6aIufSgZJfKs
3e9F4mfvmBgrwfVOrxuQI8epNNaMR58S85BPJQjbtRTPVXwd6AVi+TeeYEaYxGGubiY+DOlNoonf
fCnFIBRqhZmdNjK+zSCWvynwl+mMygOJsnBKp0syua3WQ4c9lzTjZCIHZFox0wPIH25o4s9dK/oZ
l0qMD0QwYTkTJRAxC8O7j+EZ1SBMU7PmyLRhBqLRVaz9BgA5UBgZdAiWP7tQdli3w0ry19xzzaU/
XfzrZiUCBU3R+CxA6b0GH6WWqXvAu7I3Ag/A5tHnNC3LBg2nOiYpPsPa4ogpw432bAxYMRDKwhdB
RkjkX6mBO9B9LYzskrZz71rMOxVmXWEMeRwlbeUlQEm8LPhV2Pz691m0SrZTas3AMv7IgFdmawTf
KlRujemxNqDbnRfpNA0RXpM8qoXywzjQyaUtSEkYHesfq/7OOkBo6Ve4251aD3Bustp0dP1F6DJf
TF+sWvFMSk3FbgewfJ0kz9bOUtMW4sSpt09pkh1Lely1d8Sm4ci8dielu6Qkujfpd4rroR9OeUJk
hoar7j0+zUK5qkZWdt+GsdiUNMiLBZyYz6JkZhYfBwV35GsxfhD7Y2uNZ0jtl7IWbLM4T09nbPsG
/SQTbSbhZNm0ZTAjDICNpPYVACtaRnVnv/0UpZNgoQYq/FROz1mdu6z7jgXriktiKva+np8stUHj
43VizWTkvk0DLMk4pUvt3aFFdmPlda3Z3PpnXi0hryCgBsDWLS/fpD2U8d2/z22aSxem8QVXxQpl
Tdy/58nZNF5mpnD0+dhvYpt9fyn5GT64kj1mCb1d0MyP1RyyAeXaOaZ5rW+p+Siv0WZh6nfd+ydN
O3fqG1wZcYTDrvC0hc0SWoRHdTmusmsG/SDI9Acc2PviuefPWXGsx6PSRilSVNVt91vdP2W/TCX2
3LzMI0eI5MvicWCVYOIJCyt0bOKfJL4VEyLBg5k+pMsG+n4esmMxurX+2HM+MHNNIYNFfRvItNS2
Vvzt1XGC52D4lhI0kNT2/Ememfw6uhUN22WzzkN/6LpzXQf6GGCzKtMEVccS2YkVdUNkCKdcigrp
d6wv8gpk9JvGb5lxgGgD0i/H52XA6BYOxsva/lzM7U2JL+n6ovXfmvKBhzbl1Kgf+0mxpSYl3eqc
FKdseJ9nppyvtYZG8sAdDz4BOn2CfpRUt25+lKfBGbKHbH5OWw/3A9TG51o7Z9JR4qLPP8VYYTn6
rsgHBrMzDKoad8X4yALwTmPhW8LPseo+YTTVbHD3bZ5MZx3RJUUuiQ89wRL/CidWIPVMr+l9oHBk
hZn5z8rVnJ7XOlr158m6CfO3KF8WhVSUc676tUj92UKFOssifvdYrfJMkgnUU8Dc51l3kZ/DIC0x
vU2hJpr9RUzg01yV5KMs32W0yyYKPtgZQhUWSyRaN6Vm5IksMKAzNKpDb5DeWLCnPaZVgDpG6VGg
EbTRh5NBXGE4VPj1NddKPm0qSSAOTVQB1hDLf93E6zo08mus3jTMns2XmhpgOA0k2cNeW/dQbK5T
dz5p9VEfIml+IREMIfkACgkcz4w7fpOYKfdh3Gv2Iv/N9e+wvsHFSEdGB+GoaY4k3u+WvLkIKoZF
2ctaRGPNXFTFr3LjJD3Ab92Ml2V5k1Xqt1DWv7r2rOrUbN5M5VKjmBwic/XV+/sD7dNdsrxb6Tk2
r9h+zsOp6g9781oJEA0jsfArMzDvLohMbOCuEAC/12T6RtpFYYfvEUHXjFkPpQg/40FiAXV3Ml7g
ixH8qOSRLp3y/qvlJhN8DGicfP3s6mtlnTGfTeMHQwV8xCT5tGZvHSdBlp82I1zhBjp07laL0Awt
GwecduyttyL/ZHg16V9K7GGoK5lPrHW+XdXt0u6H3Lqk878KvQL4q/zHprMOXKJbabj1DnTePotc
h/ih6sKu+ii149ByPDrNFHbZZYLxo+TvvRoUMr63283oj+J0mBLyHIM1vXJAl9kVC1SpP0JZ2JYo
PsHmssgELotzxqhQi5T1K10+4enCX+WnQrbY1osFmyfxFLxsjYuoY8L71BghCybKP0P2ySpAPEwE
n3etV9dM+JxanGcC8dqLQaV6m/4CG3iHrSnoH5P1I/FUqHfeE0jckF2KBJ56dol1bx8ulfzUp/dy
+Q0330Q6LtkrkwK7q278laQ/Wl6Vl0Do115/zIxX4Q560dDFD3vpUvUWHKwcLxSm2n6OM9PWJwmA
NIzlU0HzhLmY2T3KibdY115+pnFklT6V+kg0Rs28UT7xTrPJaXboPMMptiIleyuHGzyvIX2ZDWdr
HvviL12vc3qVtq9VaNBbQ9WcX5FWOnqRuFCyCtSPff8Ey1FvTnr+quaBWVMxNuFaPK/lYzV8yssz
81tFBT9OII29lMoLe/uwPg8Llt+x24u3pn+p198ueWKTZ2jZoQzQnmr5a+lfWrViCNVpXh1PcHfu
dBJ0iXf+fKDF7jO0wQanh+5Tn85qP/ro2OxuqiC/XU2G0CkH4cUEpYhzhhZNKGIZrL4Ulun0+f9Q
dF5LrWNZGH4iVSlv6daSLWecAMONCjignLOe/ny6mJ7pni7gGGnvtf64qcFHOhhwpkgktynMdatN
2Ro94yLu9QveaMKm5UfO9TK+FNYLv+dyPqXxVhrXzB5jfE9SqIGVDYdSbXR7PycLTfHOVFMiJBBf
soIY2ibqelNKRx7joT2VzDJDvonaj8JwOpN5ggWaZ0G8RUQdI31M/jiyYr7fU0Kw64fHEropO8j4
e+kWys8sCmW8TRg/9IM95qusvM6IPa1zk30E1hcXDwejsN4LRjeuIzS3CGLV/j6mv5p94SipNO64
FaBKG7Lf6ntVfuv4OZtqN8veBAbQv8/D53KcCC+Ap7YvfHuu/E6/FRwtyhtJxKJH5VlcGF+uOSdd
KV2G+NNMnTBgINC5rLW/BHF9uObJ41TVFQgf5eo3T53/MzQ2FvqgMtnGCsPaQoucZg7B8kEmex/t
gAGRCwrIbJ5Afx2wh+3MfFPG16n8BKCIIQ6inx4lRHZrm8MQH0r7wybuDYh6vErjP9QM8/AbJIe0
9uQA4ArprMa+PRZbO1fczRAjWdR8vPllz5gscwrq2Wg7I1eTyn1pp9ar0D29Cm6lCv/uhy9FHX3n
fGPcNYCeBIislGgjSOAZ5H7TTzGHzbydMqxJpXWgXv3An0Butb0dNpsMcdPgN17UfIosfI8ltIuW
Eng+hA/WA3rKiaxsxNdialPs9EQ7rzPweiXIcy26c2aL6qOYaEkOh3a81cs0nFlOhJzVTDWnQ14O
agnkgJhIhmr66slxmpeyKSrxapt4zw68qqz8q7CIFO2kYq/okQxLWza80pGX9B8EM0duuzfA9JPG
neUPJdoNPPHNvmjWlhw6ldgd4+ZWzyfkcyzEunit61VNr2ytfPTKg0NeDlyleOt5pAuftrV9v7fM
bZl50XCH4K9rFtAVSuUYdExeg7XIO1SzefuLejpUUH0s4peB/TY6iO4Xua/HYABgST6m332kxbZr
X8yLPd0QwGB+rlELW1fkPQM7dmyVZ8mu2kOaLjpondK8bgdx3rfZyoiulfYzYafAEUIRJ8ErW9Pf
CGjcyu42YX5unkUKO+6a96G/k2TkaPiJ8586fNGQ/TfyoRgcg9yYGolcfiyn21zdNZzTDNUkvfOP
llYhwnspd7gClvNXZvwImV50SmBS35XqbqtiGf/5mzo9Se3FEHBgNEq2L118LptDidVVjy5iuhnT
rSz3E6JXHlefDa58RTosSQdh41aYzASrilQc22JCDdtZPBU1d2LetyzIC7GmsdCQveY0WvSGWw0/
sPLg7kIoLuI9i2vpLKq2yhVIO41vPTzo3U6rDyLbAdxV8dnQYQ0+zf6B/FlV7xPxkehAknE/k7KN
jQsW7cPWERv/63U0koQIgK7Uw7HH8Js5jMeCE3M+9RyFEnVF+QZHgx7B1Hijuk0xPEcb5gZocdva
+G7/rnXlR5zOr7JAfNjn0ohbGyPzxECIwA9lXXHB4qprBC22WLR8YgaIk0WedbWmMzPSyHM1vOcy
lNcBBXyc/k323h5fmKyG1uPUy637AmDF+W9Ownu7ADXFpU8IkzgO9dXO/6YU/PCzXjhSmIqHUv/0
80tLt62xSVOGNW/WrukI9nMU5VmpHE1GDgX7eTHFT6Uf7T/87vwzPJP9vOaoKUeB8wn5z8bvPKvZ
JdkmJBB/fqGAENezIXGB3wdmfPWhDu8oVv0KlccGpC4Z7qGyF+GDOpBAfe+ZAZKTxTarrEs0XdK/
JSvWN9ZUP+3J2SFWiZRZaUj+yX3LI1oJB4FrvpL611TxcmaWxdRs/OjN028QPNyV6TOLX6UBwVl1
sot/cQiEHq5Xi1VDtr9QedfKldD81jiwrvAJmuO5lz1mwu5jkdfizHVKgzVj3PyMiuaVA+sCvu99
mp9zv+LQOTb9ezegWo63I76ECWPiS6P8yZaXkqHPSC7xT9WPTL7Y/Vcwv4/ja2k8FolzclMKz293
s71Ofkxj14Y72qSteENkD0KKnGpUrrJoW1fo6HdGdaSYohJeOrkEmbRs0sgZ6Qppd4nvRZdW3kbz
e+a/grrH+odKa0B3021PLT/InwpVzxTbVLq0g1uXF8HI45/KwRXZgWuHMU4Rd6xEGINMAxserOJG
zo4BByx6EbVcYQpVTFcab5P6zlA5ll6mbIqRJoEcgthpcTfI6yC6AMPr3WnUPW4OoZ+khr0LZ8oO
YeoUvcGKtuvEGP/lfrRN0KM4Uxhz+Ajxmvlm5vg96QQV7Rl1PZ7yhIUy4K7JXbk5ifJGsgS7cg6J
hkaWuTungKnUy0Xl6dRztyrfRKiy+vlIFC18bji8OKz9krMJFPVBf4o6UVdZiTdhZM4auYmjziRl
Gf86DeH/yqrdri7vvgUsDAYW2L2b2XSxmcOaIUiL31UbshNJB00AuzxjbTobxd5vqQcQOF8NN9A2
tumhIdc5jBF4hHy+Clk+PuwhgRTK1JHcegBxlbFlhfKr/C+rDQdOub5atB1sq1erkf98SffAQ5Zv
heCvraNz0fY0UJ9IoeAHSDJHGKtoB0AWKo8KfNpSWWOx+gbRJ1MddHjfrh5zh6gABaJeg0txjdr8
3HLRuMwgVvClZIjHv8v83wDxge+dQ5ejCB8HqZKcwEHilW+SQBiiEXawErKYt7qKVYOsHQQ4Gy7v
BqKXrYwXmbvHTYsfidsFlmglIdWSfgM7cQkAW1e55ixgWGO/dPgqyrNcn+qBOgOsreVl9rGinWPd
q+0L89BgebV8GtHRUuM14NhVAY0nAssC81aB40ywceYwOQoXpmo1G1MzEYkymPCipQmxW/y3P46b
KIudXmZsRZJScezyuQ+m5DQcH/hI9hXBqWHnuzK+oAbFLPNZ+VZ16MAveKodTMQIss62WNSpMyLz
gg9no/J+xdLToFxnVgh+69+6/lpNzxl7bamvY+Mpyp8kWhXDewWONyW5G07feXKqxFdXPeX0liBw
Bf7jAfQKrT3VATva3cxeJ5KpaF8cjn4i7fCQHXLOCW4ChJc2UHwNMieqb59QylEWa/RQq0Q59Pop
ndQMCS5OKwQBk1K6Q/RZwbOqPA5gUoVYp9Zj6SlCqxZy1zI66l6JzGwF4h7p/6x6a2byOssaJ2BI
yfUHioESRjz0cgwKaemVdNmUh7Yi4vHL4FDADcPUzzTdCuxed85oH5FniMQ+49e1rlBQessrziKF
TE+4MVY7TJyTi+oj1LwIRCmR3FZ7JmjvmjjcpFG1jeL4XADOCuMjwJfmkLG0cgT3FoL9LRo3iN16
y/9e0ns2JdNJKIBT6nVrYwoL2nX00WfvPWIQv/O9aYwp9x2o+25dAIvePKiDeTeb8FgBdHbgH+Dg
QKeBtRpqnuDUX/XtUSTbvDqP6XY0eUBezerBor3DBcZ5WVYXqAfsOIAjfs/cjw0oY0SyfqTsTqUY
Y5K9VUA9SkOsJznepC2BH81mMPFUIykSw7dFD07RPsSswYFnO71q0Kj5sL5bNBLKe21N6Ob7dWd/
zonlKiaxStBKrEITzkSj+O5H/yQKf9NlMAoVUueqxvo6YrBK+dfleGJO4LGd7H+6MO99MzD3B81u
jLBnFj02PrJQuj56DcMRV528Tpvw09BVN0NHq6Kjom9BhSsvjauvp+tSidYBmrEU+kNBaNYrp4x3
jYiGXVYihrcOcv4Qtb8pUE3kKMAMe8cX1nqtZjWodj3apNHAG6uHXwO+lNk2NqaK9xH92vKjzQmZ
LPeGThmTmdHKgdz9xGVPArlOGI5gaMfooeQKseps9zS7LCQj6snCqaWYTL4B9TQ7kqS5iyujsWnX
7P2VpPsnxi1t4HfT6ZuK+Y3uTc5/6qwO0A2SxaqPXFxWnFQoh6aV95MucV4PrHVvKUh3x6JWZ60b
1j+yXGIpIZOwOCsBFk2LeoLB2HYWmYMN2kiEDBH6bb1YDAJIaLKIqZAhQXstm8kNYS/l4mk15JvE
l7776QQKTFaBSSAH1Lh1mN/tynJXuqH+mnJ74ITkMf9pSz7H0mOyaxLjUUvTum01UkvUna5ySvks
rCNy8gVpa3p7VTVPoKRaNTZNq6yA2JQFjx/PjayuMgbHZnklsRcNbEzgzfkvKRUrMX5bTeNUsn+x
uxKUrUHB/mmQ/mV0JcvxYu+wuyOKLPTXoofRkZweg2Wvr48BRzKSe40TqbbuizuMcH93YVWjUHZa
w7oTkTY7xY4wZD4/N0R7llOblnxM6Daa5oqfZGvjsNVg++lrCrT0gwSz0wSNWbkI+aXgZR6OBrFv
0KQrkQKTwrsa2KWt/j3uWy//M8zYyczR7QVHRkQEQBfheJWu0sKJG7/C0MiSu8XFqEMA0mpr38s+
vdUwkHIXHgcIExUOE44K0svn0lfrF0u5lwdusKiw+DVRmAVirWFiRA9QaOZlbAqvQUns+59xQGAh
XtJEhJAJF6nBxzXsY7ItXTuOqV9DeJvHvFpiQA1vZCabGz+a3zjC5I/rtydzOqcIl9OBTJPB9MDH
CZpAyS17FdSABmZaJG9li+hZCU8CwQldXivfPiV2uurVbN8gkFRtHd7oM2WuDxOboqt1xlnGsLAy
jGFtMxNnXCS+smUqH/Nk12eneJGmBwKJTJnZ6XaQTSqNbe2bKE13obUWnAeV0JcP6hoP3KjYfoP4
q4s58snlCMBhrsuvolrsZCCj9VPWZ0wKB0l+aO0r6B7nosDuQ7XvUf8XNkR0svUyo8t7TUW4mVgI
OAsNtsjyKcZJy9+m5LTX2hr9MhkpeO6AsUJXsnCaxF/U+vHR0LWwTqV1Lb1rTC8xF4MOHUVaGiS4
oHRC3pfcIdpLrYnVL/YnVzYI/DOU6YK2TSLhzMmBAkgsQHG8YmDO2ze7mQhMrFd68+i4W/vvQfyI
+aVDbTsg2s7CgxV8y1yHaUqv3Sk2CnZGOrbCtr6nAgohkAaHqChZdcHmoCpoq8+kk+rvHZ3b0WYe
CaklNKGwIDBPeo4Hby6+kzkvHQl5NClFxkuV44PHZ5FXqIQNginE97KTg1HZGYR45xkDBzsLFfoA
7uVsP3T8QEyVETE+1nhPuifqRAnzJ3AP2vHaGfvPZpDcip+I/Zj5T2coR42EqPVc6N+yQVimToIW
H7c9kJ68lMQTceMv1h1vjmffRS3kdnJN7GfkGthaa2LkyDrjxI+Ex5fIsDLEA9k4hclGCWbIdiLD
qyW4O1c1bOmKtPrSbeVhuBHNtrMt5J9xSk0qHn+PSLSQVT5G0j1qSHEhuWQG4NFUqelrNi1m1BWx
RCteIs/OMWihDlZKb25Ld072eqd+WToZXJlEtFWdW48pY3lZ9zzPypycDESdtNA6MaPnHFQrgWWe
GH6sK9lPNlD8pX1nbFXK99x/WNk1N0HA5KPUHU0Z0UEqd+9tgBORIOt6PQLT9IUNiGIkC/M2PebM
FLup7iKnTox9H/T2NZ+mBymwh0xRjnRcqlQ7o3go3u1kJlfnk/fOki1nqtS1FmmPKFO/c1UscDOv
vi/V3ogJD9nSqoz7r3hJmRKdWPUye1Y8jR/kDa2UltAucgnMFraswCb4EjCc6OOvjYIsbH5bJh9h
wFSplrtkY861vmUvnTBHsHkkoQAEMYUjT7xCfu/bK43EAmRAEX4wgDlgoGBTqyGOUrP64enUN0HT
hm5j1Y8gNvUzGK1uI9RSZWPbjASb2B9TisIm/vWNrWyOPHtvcXUZpfPSgWeeVfNl7o5RkP6TLPlZ
1CfBo6Yvz6SQcXMRwvnjB+OWxAkDx4a8pcIw4s34iUdi7KvpzoCQdhj4iARmWQctbd1Zd9FFWcNb
In3gZqBEcj7b0eQNfrlpeqSqoOXG15hecszHX3ZKyyaQ4KiuRN3A19yGaX4ztOhYy6hVVD17tRA5
bEZNfiqRWpyCJkeDgIzki+gqTRvWY/RnEENbV6jInzVXPFbQV2s6kIPryA2KjYbYssq0Ce1L2qe8
BAGr2NuHqVORH5Qlc8y4JSWXiIQ0QdwrAw8Y8/Qec1cOo/wxzorJITYI1wyinZp8JoHOq+WPLRch
201fRxwZHTrxJMH/WuoTjOH4nAz2VhibqK7/NWP01jB2dcUzrvJtV2EfUnnsgr+gu5fTThnaVX8O
mx8Qy15H4FEx8jRlsdfn+FSirvI6YQYYxe0dObGoD+TmvQgUZuu4hEsz43VnkEqUCHqA9WCbpSaq
cmVf+KozYyK1uvdAOUfSS1n980FZm766tspuqIP5RBHu+zhw5FatgaRrQBfdEEZWGhXKXZbltmOl
tiwup0aS30ONHOcp6qp94jPX6TBsHVGI/GTWCkvt7GbpTSqDFVKhYEYJ76dOUwOC+a6G709UF8n4
MNG/+23gmPgTyE9l+ZTwNHq2slW795yjKlvUy/Q/DszuTs/S6Wt/Lb3mI61+aXzvWi+i4FH2BpCC
wEi8So++LBO/+2hJ+B5DNsdees/Gaqu1YJF4WTvW2/RF00Ds5m7bsGhkevsajmQkE4XVWVSOsh8r
48a0ibLJHpMk/VgxS7uyjPRxRl8QA8F7TmgYjkCw8Li6GXLyFQzhWip64UWxfUoV9aWXmzv6Qrcg
YSgIKH5cyxEi6R4suyLBJPDiCf1kden7vWClQTYKuWA4avvd0Ij6NyjJpesxg01TFblatZF1Qj6b
rPktO7cZ30g59nvP0K6Gf0/4SrGGs5XsksikTYQvNxzS5dhy2u7W1R9SeCUHYHovwvF7nmxiICTH
Co5a8G423iCfefEddmkwIaYDXXrRyO6Kp2ue/EjiGIU5OvddVXtNdwjMbVpdZPsU8R1kL0z2Vbe1
oh8lBrbPb6N2kBsvtA46uOe5xslG5yGBmf+yUHxP5r+aPUMwCJOuALbU4SJdbGfpjzJjzg+YPKGR
yLbc6IH2OzDoEPOnRPtUt+72pL4mevCj9VxU3Ib3hthJzp8IUib0has0wZcetzrpZuEXDbG1o1j6
jw9YFYbHSW1XBDZHyZNCgEF9mUhgHpnX9s6c/JQpGS2burj1GGxfJnYci754vHrILyw2WkDc5Fkl
VyT1Urg1FK7uNrt3IsPSLXVfOc8C2yyElNHxizUE38rsnmzUXpSqD7Kuv+YaNzC578R6tB9hpBxT
2oDmozmvh4RGcobvpxFuOTTDdG9pt2l8krtznKVD5gP3/ka2K7VEaO/JGMUlKWOUnOAi93Zytedb
PAJ+vVspYV//wv7i+2+hSpwEIgfjafnyY068rD8M9rYOTzDcMN4kA24iFXHywAFT9QL5qg8q3ilO
FMwvdSMdSNCbv3CwjSt1AGMLJ+NlUsctRBuBUBQWkPaJFMXa4C5xkuaJtRTKnK5eOOFk3BHnXRrs
4fIpKc9wTDfmInDUIbd4NjekcD3LXv6Vq+HGn7rgRTUJHCF4wgnTgz5sEhqVUdyXl5I9M3gTwQvV
9rW5Kcs/Sbqo8Wse8SOle1n7BxOgxSf4wPEruJQ+P/jrUHLYPVLNy6QXZiQ1OprjJvH3yYhsgp9x
0w2LZ1hP4zO5dC9jVJvOnJZkrVWkHQtSEqiRAKEILlameo3SEmi+cqf8LQwIgTuZBjyMV4+oni0I
OzTAgzcTV6C+1uFvY3pS4pHw12I6mTWwwoa0YlP5SkOsW2U4oRB6yMol747sugRCQEcixik14jHe
1NAL0mMGxbWs4eGh6dZzeQjrS6ScWxmcayuVToRSNLjxZw70c1i9a9KzowDZRmrUGqUDFDr5r8g/
bIhzG2RkJtMvWZKFAImj4iX2363hbiDUS7Z1skWhIxu3SHxDvev5i528w8hJyrXBtEQYlzqdWxha
9bdFNALJTtYVmphu8IzSi6HjjD3MiJTTIH4CIdYG7TxN810uCPWHUY4+fGa7hCCgEhU3mjOueEyh
3VWT302caTl68YGTUE/3iXrCDKzJR0siD/ukUw9y661TGLw10xdefLjOtVnSJoyUzj7N9Y1fuwr8
BuM1UL0tEfma6QSpKGjd+CWa43VTi9sgXUL1Tw0AVrQ4e7d0twK/E3Z0JESQSpV4fliBtqUzgIuH
15AX7uTHm3h+1UmcqTbA+sI8CAH+dBbRdpBOfGRt5pURoUrDhACEfSoDyVsRIqilO+AxrUAGuoyj
xSqZzHtcYXUx49doIg24kjI3N4Ye/rvAmolIzRMqucMQFE4A0sYUd4rpk9i0kXaaAHlXWvtZ+FTy
ahdA13EmkYNfU8wtYCRnXX8dJzIvb/3shfWRemLbfPJ6CfsQxcVnnRn/jEgBHwDDGlq6v+f0DEKX
W8jkHkPxnNkBAK6q8OzzVgbEJIjqn139s+bkkET0QQvzTa+wFChdc40lLn70QrmqC2YHddtbzyrO
tmCG0GvonHKIvwgSadbuJUkn4hrCMlb2QZf53W6D8ThV93J46FN0D6KGQDR0cDhlp1Mf7krtMIU4
RIZzGe07/xrLiBkQIn6nC9+Bz4BiOyhboqKSOUQHY0MXq8c1fTyIqsNPKerZQ4nUwzy5Nyo61dM2
2iARLVDu5PgS8uDdoPTNqY34WzKHY1TZoSMZ0UecIyJSbA6wNnkWZQbrPBy1THQOpr1oPah1Q8wm
W3a+cNcpWuamBMz2aSJXuJ/TTloJHTwx4EE/glNM5m2Ud33ulcUhwfW5/KsUuh2V7A+lVmLtEhT9
gEfw8Yi/cknHETzI99DquM/w/q4GvTwjr9JXc4GhoWDMEQ1RQ4rCBhcHteLEIboeuHtea4sjqmWb
L/Pi3BEzETr6p4hcWIJ+eEgwPUhHSqS/tn5Z2PbKmdUbXqCqJobPNXCLWi7WCjKLgnJDsECn7OgH
8/lCxsroTkXKfrQvip3J+qOz74PRbTNsxqQ0J1sgIQM57KAdrWbbk3D4ammvWrQv+VPRMlIhgXD5
IRn4INsNeR33bzbhC5ukVFxHIxp9ViKEsQ0sD5E6OAC3QXYcVW+K1sBuanvIcN6HVwoGy5wPjet0
OEx0oddEBwGXyMes8R+UVADWwDTKifhK4wAd+EoeNqsPOtdeRANY1DGeyDnDFJpEZEvmRfSfiUHw
LsIxKNGCqu3Q1fQD16zfYgFPrz5lqeOEEHqjaEjfR89Qd6uSXpf0jItL+hbZmT8dSZd6i76QyMPt
nPQut8eTgIIc6iG+EHKN58/V0vtqPjQEAyzLQq4z5xYGhyt1MIh39JGTOczvc/GV2YQomKtQ3Q/+
y+i/q+FaDim+xEw5oVpvt9yoFLZHgLJoQvzqpPfXFMk6YrYWqWzAXoRwbUWahCfERn4GOaL3ZoU5
BDx1fBXwJsvauDLav65wNhojY7/ZIbgrTkPczcR5K3DsBdKjk2O9ROEa214XvWmntCR7UtuVgFGs
XiSo2vj0LmP/BvE8JU6gfhHKtq5ozqg+cV2o4x0K/Df1gfKpPPkYgOcL4yeYn01w7+u7Wf+q6gf2
3mn5LU8cF5J8mOJ/RfMS5idYE87Z5VOyyhcQDHk3WzWZLz++9KlfOBAfeT18jq1rEHOlzpekg5/d
jHjcQ+1dQgLdbkv/Ug2P8C8kZIy9uHtJul06vRZodtL2wPikGJJnWtOfWI8q2acbBcCC75BvDDpe
4nmXmH/2AqR80Cyipqk7dPGGoFJdIX+JcPpgq9rPuj6ZycHGf63+46pLeqIDfXu8R5CIGTiJ4pEz
o8S/wjwrJFcARUkkdsB/lK9p9ydn32jvUXysdPuXyWElUG0N5Ya63hLZppP9iP6jtJ++8hfUJ+47
ycjIv+ZCkTIYrJGbfqBJPlcTBHZtfo9rRId6+UFxzxZ5Dne/Oh4m3hcp0LemjjzEIn+g9ZGKxzwS
ivLATrao8BFAopne/HY1WXOvabEOpvsSJ9YAlhKw8iYVa3WgUWcNMNCHHEPdDflpPSKOmFwjXejU
FRD8YzDxzX+bmJOwBuuPbrjM3IH1YROWu0qAJ54l7ERFeKtRW8zbWVqrH2UPh4hI3wedivE0a7iS
U75h1boN4SE6IvXoK0MCXg9fTq+WUJqzi2JYFDDGTD9iOAKmx9q/zqbh46jpiAD0e1pvKjM8doS8
KmMUbvAIv/pGsgORezPTrwxJgXYC2tFWajXAU91yy3Pr4TTQXU9mcE/ShSW5WjeEvEZIGGG70IGB
4rgGVU8GRfcJBx7LPYlVOcC83f6JWNlJoFQ5bv12TpG5HpJ4WEugxI39lzHRUYsk9wQuo2laNFcY
S7SYmIswYg9oTAip2da2QfUQBqHN0WxvQHFpuXedBMbTCsaZ4KmIs8mukP2yJlki9+TEqG/y1Jbb
LJOzVd0x56teVOjN22SnP6BT67r7zkaLfjpjtcqSmVWQsK64vUK3IPmnTSSIkWR8sd4mplM337Ku
OAgGFe1LGaV87TOKm2R5+TIBgXKBKFDbOOli5mPD7UrrxGbnDoqLOkpRx8XA6rAEFDI3mo2SxxQ9
MXcpNouMNittwDGTY+7BPrqv9HCN4r9Tc26pnKgXg/xFLbY2LY7olakRdjeF0zPSQBGVGfi5aoN0
wWSpMJ7IHJFI7RPBZwtbwodIvF1X2o4U73FbVOBvwlIclSz3DicIABiGR9Xiee9ePdvi0qqLZyrA
KjvQIdnSOXNlEAeShr9NNoXS7j9z5Bo1i/mR+QTvmCKdlAR3dZhAioph2mS6eCpNc8aT1ompIs3E
REiLRR1YCEIbI3QTUwfWovkUxYLoYjkmxxflWEZMT0NslGVyqdfGwTLDPykla7trW0jJsPYKw36r
9FZinOw/2omdwGqJbilXk9Z0TmVDG86p9IVN89UvUM/KvYalmgQ8CPGwVzFnkAokyE+tFB4HOXyT
SvmZIkukyqof7PvkfxrRcoBI2Soy1NiRWJrIZJDNzs2J9wrNMoSuZj4Jj8i8TRdnkJQirpawOjUB
+Hsp2V5W9iyB5AxpcARVS8Fe2KmPOi56z9YXY2SNriOsivGQEIvh+xNNI0WHc5YaqIileVWJ8g7k
faXCVTjtBPdTZbSukcFrc3suunN1KB2jmV6lvLwqqa5sUzqtgQNaxoYylq88zIYsiNwIZiSklrUP
bGRXtIv8Dm1cgXWR5TyWLHcp8KhGKWQXVulrbT0hdxnT1fK9UEplk8yQoi1RW0mS//Ko5thAkuJk
LH+h4grWlVR+aEUOHECnIr6qxITFxkfaR0R0st/OTeOepUTmtJ30lNHcvFejdtX6W6ueRGUjg7D2
akCNwwLgWfnEMseN0xnMQhmzdzdqSG6qW3nToSPypCNKhqYtqiIYSE3+SFCZSsTH6dcxGcSI6rGd
ZRRwEZhihHVHAJpvvfqqqnrjNHNXLH+bJmbkNYayRH3Hx4quAU9S9rJSfxN/PqdkD5706hO9ZDfj
G/iuTHU1kT4nX4ihGXHUXtq/kUISLDm2Xpx8foRK/zXEs/1K+y9TU1dWKK0TtIZ988eXKOufhI1V
PRoTchuk1RX+7gonBywsOC1laQZLaYtOS7XMQ1WrazM59v23BvtpxIxVBfz4I7OhJJhl+grgAkfG
IfLJT+WSAoXEV1KQ5gN7sJ6aXWH3BMSq7tyD7ef6luWJoOzWxeS2HELjKpom3pXvkIq4RL5Y5YNv
lkGocMzb864JAWK4Y+fVjBHIdHU20MbcAjJVSNZl/dYxTQ0pUV1di80Vbqk4G9quUg7kiQ4s8FKN
dA53aYlA9y9tya665oMgfznhdrVYpi7JABEn7VTpbyQHVA//kbDLd4ZjL4A4oeNUtC2aQQSXlcI3
3nO0aWqJoEJBJr8B71LX7fTZdvAJedbYnjQjyZFkeDEhikNOsUqs8TfTopqRgmVsq0k1Uf9pkCA/
fKTwniFmKqHsEQwwlnUlfVh8BUJ20VTi5dADfiHzzuABW5wVSfLZ1YFj8ayn/FIKZHQpeUQVht7I
+JFSl3E/rn8QMC4fW6T+VgJvJrDG2g7IqSLR2TA2yBKDAkpX5vdHTHFZboY+dI142+tY6xQI7eIR
whfrzI2R1mJl5pSRMV6Yh3E+4RSKlZOuHfXxveGJs3ld1OiVmMZVaN+ZotDlGMpD5AhmNr26rfqd
lq7neRcaB9QKwaqNuWKO/riXuj+j4UMiJkxbpcVbVWBr3NJ9jPKy6O9DtdOS+yDIJLxU+m0YDii5
kDAKvBPhBTtyq30qTGQS/2lAVyRBmcq/VEUb2RxSQd53B2pgXjPlbuHmwLlKYdlqwIw/UyAvcaP6
qN+/lfo4lSfVejHzhy8j8/QUxPXyNYu/cWCU4wunamQehbod5sCZMH51BBHzBc0tqaaTeixMRIXk
7dpeES1S7hWBI8qnPN4XeaL8QLBsNR/+TG4B2TSIedm9i+Be4XJI07tfnngZ/3N0Xr2tG2sU/UUE
yGF/Ve/Fsi3ZL4Rs+bAOe//1WQxwgwskOY4tkzNf2Xvt4nc2pB8yPEn3HwWTrV5D623Zpv88/2nL
f6kHAZe69Bp0xlxvX318jIJzZDza+gNHGe6kghMSe61QpvUodMOey+W9aycPy6+wtl5/8o23gv07
gIAZPHb0X43gE8Zq0mFbAJqsn2NlrfOiFu5zGE66+s7dvWwxYZRkPUn3TyprViKu8UDjqmFCDujk
DpFYx95RlN+deffCiy6ePORB98nfsb395Nue+LYW/97GKTZMsUZthys8J76Wo45sIP0k8Ob9RZl1
5vmwHA9BUWvv+/Rv4oQj9EcuVldvEoNR81Hl78yhZXvlnDSCk59fLfWPBo04nhLhI2pIna3W07W+
s/wpc59uEXfUUZgXCaC4QR4RD6yK7Ktgk/AFPB6RssO6GHMd36Npv8MJv+MqZLeue+T2bIp6V/oP
ljDbMD3raFTlQabPobu6HW8JJnlbsuZCH60RR8rMOHbXYcmFuw9LRlOH0c5pxM8s0XBtT8djmoBv
qOxZQDPr6xi8snvgvPfWDl4OS4lZBPwRr7+fjTPfuJPAqOYHHUNJs9DlavBvwuxmUYbeZ2uLbY6E
lmlxw3IpPJsDIPqd7LZmt7Kz81jR9e9qfVkp9/DkIPsLIJCcUUua2VZmByPaW+LElspdFsUiBPFd
7VYArnY1el5/l9lc/+uiZKy2LqP3PL/jmQmdfeFvK9gONbTX7VheBa+qzum+7p0tcKE6OWjd3ksv
7za01QQ1JnIu/6hGH7p/DMp9bSNIPkKcqJ2ryn4z8I+W/lsoK8Xe4X3Kww1DxqUxw2zYMZTssXZs
zJGHdzfY6xGSN4qNYT1pVlwGPcu8YL9x1khC5cxvUbJmh5V0IZ1M5f4+8q5AqCQ5pdYxldcAFoc8
qS7Gk0VHEGN8Mpc1srrfSxCCirT3ET1Uf6eB+l8Sbrhn5LscdeGw98mgKrcyfVAz7sG/PVrtC7x8
cu8R6Ge7rHsv2ZmGewyOQofRuAzMB0UwJqi4WTfagUcr9rh+TnzP2Kyd6OQ5B4h1bbsA3LPFN2al
b3b7DxI8bULM7wK9ESzKcKlbR7lL7aPuvHfJEsOP8Dao7tiSmdlGWnd/2HYMgmDI6gfLWXT9FjeN
IpZqu0EuS+oWIsomXDOe48FktqSvOYNkxNZsHUXYylZoUMBAwIZDyeSlB7yuQr/hYusMqr5NuERY
J+bWUGw1xG1Ni30efedkSeQxwZtWGhjZ8VzsGSVrOgaL7hLvAvAy+sjtcJ2wJY2/m2L+GldcEpJi
h57tGqRkKkhG4DqDFlBG6dkIvF1PIITfgMOyxuIr9yVKkkQ+ut4FHgqkSIFrA/0CI8PIUjwBcBK+
eihVJsLfcodvMmEh1ybjMkzeF9j6zlX40frHmoyKktkMeE3fyTf2FCcESSVdZGWynLYcQaU+vdRG
/o98KZS0jko5pfvV/IZiw/0uRfvX+yNI4lhhpCnLdtdXzrtFiywFqo/Mh2ZR8Kd696fBs4kUmYrD
1NbhO3NFjfsSq0R7bQ2w/ZecKN+x0WaRklqrXpjTCRCCQ+vWcPf8Bb3olj5Eqf+pjAKN+rwq2ObV
Z9rAY+99JQ6K0ujpdtiF+m4AdBUH0/Qn2Ajkta5NTlqX1zfk+2150JtPckY9f9fmu7BbmqqezjLW
/dIpy00+UmalVyUYrL2WbtAfYj7Al+R0rbuKHJcxRcTDho9sWxYbVCFGu9HclYZK2pp3H4NxQv/d
ZWa/DlwQutiAi9HRtjYsf91Yj1k7XoUqszejEvHOFDD6vFemdJ8AEzlMj6JJ1pjKTK075iN/psZl
08agjZ0f0lPXSAFRc2jKzcUut0Dy5noUnz7o/WRd01iR/tRDbFRBB7nbzvxz4dT4SGoN5p4DxlhW
qnV2isUB/3g+bFrt6ZeMhSGlfmYYfXWtfuswr1reMKtL/eiV6zrZi3zL0I4YZFSkUOxRgPEU5NkL
YBsDE31C2NYYh96H5M2yAhhacotSHTBnxaXKu8eC2hvu7oijuOdXt3bavY/hLSFiVT+bODDx8mTK
SlUiOW/AN89DfJWq8xn7O3IOecSZEbK4KrovF9E3yxEXop/raRfFUKzvUfup6hDJ0sOS/RWVQ1ew
EQSE7H+m9TWuCSK4GBAGdSyje534H7iGya5hbGqgZlEY65owt4atK9cNovdpTxiv2qZcuS6lGUhA
zQRp7nG0YdkvMEN0+GYj7NhyuKPI7cIPJGhYNNN0m5hrM/jS2dt0zjKNA8TUl3Dw1wkiqoRRCxCq
lM0QZ45CfzjehY/1cFOoG4PbHPYSSSDIxB32OXiK65mJPyBsnpHNNw9UnAy7LIzvvZBvSt+8JbSd
RSdoZ9F35UtBgw08kMibZ4xqkMaeYZ0NUBZr65EPM0wPlDWraHJZShKDmRL3/5r+GEvSNqguLkGz
rKpPu8k5xQCYbgPBrmtrjzy3inxzoblkLg5JvOGt88WejAVqOrxFFbSebV9fCuVVskLKrW0e7NuW
Oc568B+WzewUfJ9w6HUyn9ld4+GQNZA/ZHWztSCDYd3Sq73GyS1jnanyTxt99cNf6n/AZSVBkeRQ
WjCNYNlXjlRuGFF+9asWtaICpdriapjKL3ZN5d7E5tuypd4FeBBzJqMz07nmxTIFP9IFO1l+eN22
ZEYKXze3QrjQQ5XuC8ipIo5X5R2Fkr60yiVzV5YLleXt3TG/utoO/G9XsiP64mLw/M8g3XRTzoBM
Vp6GHgTTf32e8i94laKWhS4LCWtRJGsnu7lM0ZFsSm0bVFcNYU2afAvDgOKI5BFNu38sq+ZQKB3f
W2BDNdS/azQGDbGk6TVyLmb0lxh7z2Vmu8nJHkP9yRK1k6zhHMl5qbUIDTy721cxyUt25aPTqw+J
nJyfLpZo7N/aDe7OjL34okvfFD/F548s0K7R/eKfNeW+U64D3QfkBNWrGVXtJNhN1XyxZKRvVZd9
dwSIT8C723+lnE8Z4zKy5mgjyfVjDcLI0ZMLn5pmMMHC0whavlPvelY0pmk9lCSFNSM2ZUhLaWaS
J5PtsWSc7fXDN46z+Tg3om+7/LGsDTeq9DaUNJEO3uWogiVS38QkE7j6BSf6De2r7aGHWTMkQfMD
kWsf6mt0Soa7tJ62CtocAfA9dY6ZDZXokaJ1MdlZtoux3MWkykjEfEdn/K7HdN7kL9iwPnYYD0kg
pk6tXruDxR3H5GzXVD9sBLv8D01SGrvowJJz7WKFRcbPZi2CBFPad9GDjeoLZZ65/r63XCbjw5ya
yfQfafFCVYHEXykPSXR1KPo1b48jAw06TTmcNwKuls64L9SbArAVEd7MtywII1+hN4OsNa/RRyZ8
a7VyaPxfvkYMumFw0YDJp+I9iIABazgLQ2Lr7hUZqNqoLlKd30L4beIP2zgxWsl0Hkb5YugwW5Fs
4yWoHHPIQhFN7odDqOEEK6qHH5UjvrJNDpR6HvPz4Ra1QuaY5VxnLKQmnwWKoS58NHzwtn9iqjTH
dMZyH35yuuxq2FI6FoS4gkVF9hfT6dB/TbAenQJIsILKnBMdnmhxmNGBOESFxNYdgmfeWkh2Llnz
mxBRmXh8LBIHmBEyqcbAz8ByFgWmsS0SZd1T1Pt4YpWG1QkFDi086Oycl7oZ3zUAPSs5YSRLdPHQ
JhTzLcrbuf6w7WJX6cna9/+RkunNdMWdeF7jXOUuc+k5VJodpNc0mjH2lNyFvOAbq8a3DqMVzgf0
ZtpkPAeAHlIamuxaCZQjM8tlJPhwmp9BMVeS71ei5i7ZWGUc6T1jphJLgaxKKraKDtnkBbcWEMrn
7XgSI4LHkOeShD4VexkwgErL+FBNpKe+v++IjiRyk+luuhC8dzpceOeGnHUNZnJBFvACBkM4TLhI
qAqpCXrLNo/YLWNUgbx025Xvp2Q6aq8kcXyU5j7yVzB9OgkvPcFTiJ3VRW6A0vxMGbv5/68Owi+z
xH/lpFfLH+jcgPbWQmFOT1Hn6yeS8tRhKWCBskKWG80JeHehtkaGtY1sYouG9Csrt2VMUiV0HF23
N2nL76JVl1mOMCKHuVENwW+k8hz73Fx9k73SqNu3Vs1Wsz7FJc83DdhYDOCHnEOoxR/qkAHlM/6B
vHsTMFJLcU11Jg5kGaxm4iwmTlqUNisQfjyYc2/8tFsNo6t6wnU2qw7lsnRyuJot56i8E/kKFBAa
IjLVQwtcuwZVDGM5gcg/8ldQwjKRkN+HPyP8U5tqGcizsVRzho6i5Tep8pCPmD6Iqupaflu7Qt33
9UfI2+2U3WKozh3DvWofMVOJk5+y+0MBpfS8DvqKFayXbK1dxlwuzv8Is54P3AZNTwQmm52avwL8
YgrWlNrm6emRZJSfKFwzAKhD7T4EInJa6yakDhy8HXvN0WKZQCEmouEUZCDxUqyHMRZQCkFbWapk
RjAP67Se3nrfUUyo6GOGLXwRP8QxHrybSKjgRo7Rexlj6p+GJOjl1GnPSzuRParx2oxPFZlFmTxN
5zW4BjXYNN56V5pHA91VV0h3D1NqBv/fQH4laB3nOmL3ljgcfCfYmjARPFA2Lat/wR8w+DXF4SNG
16rEwabKlVNUAw8mOshUsCjyOd08W/sybVJ79LMFaMtye0ZfQFCfQUsIWjF8O1E2g62N+pEsGTz7
fXQGYDXTI0YLx0GtsN84S/z3Oxv2gEodVjDqsKN0egeXk/B/KI5Bpi11prpxFi2KzsSnY0MsgYjQ
E2CHTMEB59t+5Dlxq6XcqFRW5Pq18Q72RE28d2vtuuDVNN+ltcyKtz7AxjzDuVw3kB50fVEG5SlL
XkFyLhA7D815CDijbXtW4MeR+KsMp9lD8iXiQWOdEx40/HFW+Bt4zqJPHi0guhDQertRYTSp1Ecc
Y77Zzq3CY2dsT1NiDuib/K6RcDVejHcHq3fJCsrbBVwdsY6Kk+2XzfhSGm8DIYjIfefm6M51/Rmh
myg5bL0AxJQ1K8qXpPo2UCBHfO/ulASWchvl6PUzc9gcM+PaR1+eAu1s2p+SAxP74NHJAtRIFZHi
TmUPPisR2kWzSKHwf0tMM211yYaLijW0oznw2x4h20fNwnvwSS8T8aeOKrZV80VmhzNfUHmRWuDX
m8A1HwFmB2NoYAs4tyCvL8QtHwghXWv0NSOTRVwnlMi7KkoWk3lWYmdK0YqlxDUWsD3sAJA2LlSd
sJcAtIGBm79CqDisOlPDPPaeN6xiG7aV37+6ppKo6uFYHxcJMAoi41pMGZ7zrxTh3MaEqknMIKgI
qj+yV8VJFyZ6G3NBuGRHSqEO2ahvX2FBDp7tzE31t42JxxDZNvD79ZAZi3OdPbKqfqe0V2LEnFyw
Hc0PsMUC8IhQtgZmnnAAsQ8iCre3CbbTrgQhVVxuHcvRYbKsQU65M+dVdFwbEPngXKVfMe1yW+NU
ho6UW3vm7q7fLnKQP8zYSAtT27s72BubGRrFsR3OfaR0ZrkutJxPO2aczeMBBlPEF5XzpaPOh9fD
3WbWz0hyopjeivM3Ceq5hv+DOKao/+j9RzIpdL9rS2XWgM5r6lnYkuRKx4c6YvbdZTwTYK+k+9m5
eGV+vOCV+fj1PyXxliak0MnMHf2VAdGS0DiqdCCAu1xIbvWqxSYXD1co+3Mdd+qUv4ELjm3JX48U
BIQ/2TxfrNGbxlwUcIAg8JDSvu54R8ECaZQfSTyuOldSOjPe5DW17sg3opEnewcxFNKmFewzfKdu
jQODKSiChOzv/xkOXzYpflUKTW8gpK27ddqfEhJm85sk/IsuKAMCHbF/kG7ApApUK/ODimCumP9v
p7fLNDbTRJV/RgrcyU0xHXvf0yJbGc6uT08QNYsSOZiS/HENFdqtLw+jupPpRwJVEtYQhCLUFvzA
STAuTbJiBa2vO3yrprUbB0DJlDhENuesm0zcZzq/esVqNyZbnMydlMlUWuyaDOUZTUSUYywUdt33
oNjL5MN3fh2WJVURAdr9zqc3iQ2y7Xdrp5hon11Pno7J2uWqMowXKTcMCrke9qHTP7R2kVJrdIWC
qfhcsLb1uWNyBkl66y0a2NxeNzCkhPBdnJz4gx08/E/Uniyc5DYgdCV7H3FrY1TECb0h29Sn5NL1
c4tgDR2BoAYq0P/wmgbV3c7Ro9jsRYh9QRvG+LxGZTaRj02HFQ2E9JghfcGOQPsLpsoXybzqMVgK
ABNQ7YKe7x1Sb3KKyPjuRnfWSUknWZKR+sWQ2LnrwxH3T1lh6no2FjOL8ncCwtEk6vj+WZaM3OPW
M6nMZeVhBKxebfBo/HatNEQejOnSRzLniE/Up0qpU0X+Y7oSFg+dZBIUPVJDJqis6yl5UmJNNi6D
coW84lPBSJ9IT5oOa6apPy6sQeGTaU1EEehDTOQoIFCdODlRX3RMOce1gcdDtS+u9dcF15CxmyCs
TvpkhO4c/6oR1Dz2LgJaPiidqrjYsxwBXlfSb8mNZ664vit1p+p7ootXDv55Z3xGzT3IC37LrIeI
N/QxvN9aBBBUU1b+wbihsT9z69rQbks+XObWYfAMlZ1gFKTwsU5rydgFn8oMaV14P4PxWcp7TgJE
62KGmGybJVx/2a4o76ETQFok595hMKdMWwymPhGGIxv8GHmdCbWxn38NAmlitFUfDgeh11JfEdRp
r8iUeodAPkxxT+47o5LUwojfdosEfV6WsW0CqQDzM85RogZ/dogGsIBwB8DFR2FVYo+jDXbw2cTZ
yoYJ08o9skN0CblqPhO8xzWCRb8mg3FKt9wJBR8gvUXdfDs2i1N3kSLcVOK9UjWsWp15oBMccyfM
sTeRwoy0jNSG+r4lekWgvGfTXo723FhVPisfMIAI2NBYAAJ4r/juTZbi4D+h0uX/RPnQCgoZBq+E
Byyw8c8aHgYNPmK4bnQYou6C5Gc+FSAR3PATkJfqVRk2Ql/E5Bu1NzmpbsQrYfluiD/HgNKj8PLn
cV0jceTfIqtu7Df1cETrMe8Vj6UrD4p39sJnYg9rMdzkKyNkIfSeGNgKlDrTmx1LZKrp18jpYpvD
QhZXQ2W0wujJCYdTibJ2wFTSTRd7fyNDnH6nmDGsZ/8eFZ8Kqwz4J2hOh3qnYE0vcaYM1LlTBxZ4
2OHJYVtWrIBKWuLY2XbjKUF2qv/z+IRyJpZK/llDUJ8WvZb+4vz0G3uR6FTLDrCA/1MLonVTm++a
Ff2hW3UaIBGxOFt+o+0G55fq8m4npYtq/Zp1goXVd+N9VDy9PedVQXUT5n1LdW5uxgHvB3Y0iJ0g
PKKgvfl595YpCROBnIccGw9WZzYvWX/Tq4OFSTKe44KYJYCDmGeybAcEowp1OSoGLZr16dPnmBqt
FqQ8oVJa29VaGBejJ18zyzYid86EDYyoMtq9gbqfRbSZMjNSJFejQ++awQ9thfWpdzyjJY7aBGGe
G3o/qUrdZHsMovqkfHTAWaKdYRDO4tH2QqODUciKZLKqxnePD0Myoy8os/K8XLdBiiK2TfeqlQHL
KeqvHpm1MP1wbdhwZi09aJdJ3n43yJph3BjONWUfPNDWc1c8s+rYj9wHmLZUrpGlHXrLKGUTC43N
Zc36T0UopXVodLzvTHKSpPUqrSwstAE61lUg8DISGZMHPtvOwYSFQKgBUuAJrzANGJMfx8MpiFHC
8b/SaOQlplzLCuYX6GeZIjI71NNnBtEbxZfStzNncjTl3XxUcsr+Za+izbSD5CMb3BMZQArQDuxt
AdK80QRnVHfKrMuY0Y/Rq9EwoRmSYnci0DhyZah/2nC0SIZC+BzCYZVIvGZ+PMlc1DRcCNHATUjN
j6YeEZaVLC4FruPy2nkMpno5KaXBY6NQiZ1/lk9oa8Rz3Z7VoCJGpF9HOSpprzRYroLurxVnkwe/
Qb+2YexmakCWJcFJgGw65cup5D+b9EYjPw/Gh6aSeVoR0lB0v3AbGG3Dm3GgoWijuVTJH+BVgdTh
M6RuAZUFtcpFGSYcJmTnaLVxQz+heuNHNB07wjqwwGHNSBofc8TUTt7YvGiiwdjZWKsOrANFlraS
GrDtjgnjTHT+QU4mJWv8FPeuvtlkQnjigkC6zH8Sg7ktU4ChR90rUraD1ojQUXfpEpou3qV1szRG
Y60LDbxAQFyHtDSSVFCuNDbE8Fxhh4nE3wt+CM3YWLyK6K9g/2iduQ8aLk49cVZxHz8cB5raMOzT
mJ6YVdFeVFhLK5IKjFXkJQfjZ4h8Bq/6JhqAZgOHaDxysyWfnGj6mR1ibUrlrqB/svCPArdnfWLM
UyqpPiEZVNi/PXFRfFu0ErmGIq6cFmuWx1pSBs03aZ8iIwS79LtVVZUXrKC7FnchjkUCADHNwv6F
qI4msVlZKk7dwu1YKnEqDxMesq1vGZHyHPqxfiPF5kN07oNOsISKr3PbxV65tIiXYfdDqKCa3Noo
Zgb24zfKJa3iu6GPb5mPlL0Rq5B1vP3wa/+Ud25wNEyNPmRZ5xx2omi64wA9CpoCxa5OeuAQIHQm
V07HpzI8SkYYXnP0sg+P/iT1F110Qb6XMvN13S/5p/FH+LH2iYR638ZvVUTvoNWzVNE2yvCDriKF
O9/pz3TAAWQqIDxy7wvkAubR+pcVGKVPxw+NR31f5QFBRBW21LLEktSoytEYFINkZDE7Ve92vuew
Mw4I2cgQSQC3GunCUtmLvrxyA/Pdwg0oZjlwZOQVPc2SbCIoN/XnTiIezKx14R9s/x/EAwh97zEY
A/IWw1c57Lo6WRWJCedGMnLmaCGm4tzjRVD7yxAuCrmyLNaUSw1Ymu2dQo8vp14gYARyYaFM1/hC
XctUwTX/miglEEI2mHPNKw6Kqc5Itnnrc9p/JmO8gSDIM3swqJCVbmsUyMPRCuWLQl9G3sGtPqiE
U/ukt9Dk7LtN/N2IkgIbiZiqPgTChPVG9admMXj8GXqCaSBVRLxFGY7kptyOzVsOgYCy1om+R24/
jTsIxl96Kjr73GYAUsq0pkzKO2ALNkIgS1JWtVSymPv+gXfU1upwQvEIzL3e2TTVZbhqQM8T7OBu
lSlyIDQXnSUZyGKASJNMMlVjPJtY0Tr+UsijHMn20QJo7Eq6xZZLAUkbxB9odjou/Aq3rCW1o2ez
Jc8sQpcH5kJqtrHw1IQWmuSkRLrFXqdgmWOtqqaktnQ32JaSyz3um01vEMLlmbR4KRbicBMzZm1k
tPEs+405nE+zlLIIkIQeevo+8PI3X6KhqH6QWAnj0ORBMW+piKHfbCLu9zjgNdI1Z6e0KWHt1XfZ
wX1m5dNiydOnWcEj7kuWjUS8x3TeUS+dBTVWx6GYWFR1YYtaqazGmz8mOz29N0H4JKlmV8N7qOfo
xLjfQqKH7Wwy1OoHfrDDGBa7JvHXKcY5BTVfpwzfcZHfAJemSY7/EWODI/yjZTGUQGEwJCigQ697
BSkKytSCd6StciV+hjI5IMLeqpzgkb5DdBgP7sIWDvptCmzGKIxLbeSort32dKMIcVx5DUdSq1ob
cZpXEEIEtGo6Pf0FMJIYsUK07GyakforHi2Adyqrqu53xFV0sD1KSKKrwkXVMmaCnA18iUhxu/eJ
KEYgEuV8Ii3oOcWWbAeLsl+UPgNMy7UNMisZIyaai/MuxaComTWJKxgscpN76CHT8O4lyrlErdEQ
Lua7YcWJ1ceLNvAPUXYbCKXCeYFFKpW3XOlJsaiPvT8QbGgdvSEgW8baqZPEoX6FIQ1lrWGsjIhB
JZfbd7x/DXxEdgbQOoTEAQFb1+g2NiiclrypLFM3enojb51xywday4vGBhW4Ajl+ggAvaqd8GaDH
VWvzEMvoEVbmweJhNY2rX2crC1HGAPeMB9NljU3OQh/ZG1XXSEhCcWs+VVt7tehF0TbolPi5isFC
OzbOeO7TcW5CcMf0aMNxtzS0BmXBWAQ0S0TATBkO/a23qPgj5dJihScID36e+DfGt4IQk2gRHvU3
5ldKToiSUV6U75QgKcxnjEfsGNug6x61LBHbymPgJZzvoRQnPNEIxVTzx2K1USBWZ33OR9huPBdN
0vBLf9xVsNUhF7lfk5AUTZGPQ5spd3L2l0lS4e/JgDvT5/Cywe70j3GMCfDglBvBGC1ZWUhJEDWy
zToMjwh2EYY3m9715bdL5uIlrRxuJtA4cuuwrIsWCJDG7lOAxFL2hkLv80v2KcI8xUgWjvlm2Xa7
Ckf5l1njFl82891/0Z2QA2bSjMrQEviMxUrvLMNfC6rM8Cb7nZbtWPuA/9KMY+fRPWENEQydvOHx
f3LWB/j10llNf5swbm48QSJalR1mdirPtpfvUVz/jKPzzxvtZJ5xai7Npe7AaK56YAtOT/ADQjaT
Jcav3ajNrjfHu1vzEPjd8M8czvm/In8PCRmmzEOzNPdYrJZ4QXivoxGP595RaI4XASEpww9CEXov
331LGnOp4f0H3zkOxNHNR2M/0IYE5AeLLfgsGB944jYayQfKAyKXmh6YUzrhJ5EjLgLExgH7U3/J
xn0PuLdpC4i85a5syEAHb5hvvGbqwxTArX0Pnm8Mj87wsBPFvkCEBKvEcMbCN2F4jpjrnUIIWclT
XaeigF8V3ghhSM99zX8I6Qaw3lWVqR+6NvZzo2cHm0xOKJMhVhC+Fx768IU9hmei5oFsc+N1dOf5
1pq2/dFnHgKeQfhOP+CW1zKKm50RUVGYXb61I6bVjc3z3z5Z4+314Ywifp0OzW8vwA3ViTzZqF4I
a5jUkrwBaO6wpQI0QbZjXuz+QMoKOhmegK7dlDzTmrnu8x1PHP8bGVMbWylxILwRr2kY1YLxYY0W
3p0Zxj0KiqvszDf6oYW/G0NMIx2/EOc6eRt9aADYi8IVhpbOPGkSc/BCddg/L9RuE0T0I/1fZymw
sbXlQJZ08XS1HxlQXHRHI9iNxoZzoFLwYuPgXAnjZCc4pqYdaHTCOKoH4UWVHN5dFp2QJ2t0uJ2I
NrpcMq1FPaoSScqBjJuDWAw5z2vmFMEcIDU3e7kn91d4r4TBHEpSyQitZ5VpHM38XvcHhtONb8Aa
Qjgxs/BuJR38kW0rniQ2S2r7TnmF3VXnQNpmDe4OqGVF8Q3PW6PGM8WzFR9Di+eUm5AwxvEHnw/D
0Adfw46PFZjx7GPS0zYOYhMT3uZcYh035zzlWGEGtr3hGXIM/xWCs0N6YmWbKYjjjxNqZXwj8IFp
l/oFw7PwNpRjmbchqCa5o7gzOEbh2/5OsQjtvFex28gOHYOHv8/I6n+te+t9zOlDbbIOOvrBcvQu
Cow+hMUSv3eTgeFwxs1sQOJvUwCja2dWGl31ol/m6oef47FxMZapkv5N5Oowl9nV8FaBjaeVn2ZZ
W3jfaJVTB7DW3JVLkLixQidcbk3k7EyyCa9J1ZUPadSgtOzm0IQWHh2U9oGPiRaM9fE0IY45uviS
UX3pqvwmHO3l5q9QjmzbEBLgRSoZ4L4rmGXddR/fqeKgzACpYuHJKpJgMQYPRK5qwHq2uIK5Ln9c
yt9GSh+hivvJNWbOCeT9VUptk1qsl/2My0v0F713mM6SgtgIo5qPDT0De0XfJ877s8SUo5ktfnEq
D6RRanFqAPubgznTc3fGKHlhTkCHLttLUdy0tH0bleqm4arzAvqHUluZ4x6Q5UWx02+JyzAoVe6O
fGWnHAh0zVqPWZC/SAmDCpdeU9HXm3RAaF+K/Nc0Ohw6ICHTdlX0MACAeJq4Qlr1Fss7Pp9ZrPKZ
C+B2QW9CTvmMjP5fojIDVMMpyQv9BEw/etiSsXFwHTQF0tXGrG5JdyLg2MnWerXtLYVPedfE9yaG
w+fZ7c1AA5Qcc6OJl6p4jAmiF7+tV749Eq31Iai7ghgXvj7ew9S86HwjLQ6hevA6pA0lEpeia+Z1
rb23JuzP3Fiwg7qlRCGnJNQTPL50ybHDnMTaBeucg/3HLDcdpUjLF2bonzj0gBQzMrlVLB1VvD9z
YL8Wfj1JBwyYAuaS0J4joPrBsZhBX1KQDyKRi3qCB6Rc1YLj7TNlZBGTDZjhv1EwB5ftowMtE9Oz
TJu16fHo1ZcpbMKNGOXMG7U1GE+6uJksDQ1wvVQN+55Ygn6gYekrhLLLSgHFpD1W80RywYJ5qmKe
g7+6DL46EyV/bHwb1Nb+XjcOhF6TKxkA9UYEKar3pE+P04Y4NQ+k6ma0v1YHHlHf5QJnReoufX4J
WKHVRcUf0ghWi8BnVMPebO4lgnMkJXH7pjfrwCDFJWvwPYcfCDMXNLyl/jdgmaiROGdXJqCVQRAO
fCExZMD39JVCkaYDUDHJu5uI7epBeNZG7bxX6HebIWteUlf+ANk8pQfE8xJULI0L+ICVulEipMWG
tqiQ3kh7P/xjGu3Eu4XPtiG7xsoj4pjr32qqtYTsDloA+OhgOvU3j32b6+bJ3FVopCMiYU3DmHuh
tjFcgpc8FH/fPIoeh/TAtoFhq9PHy1igunRiMP4VdiBlr5b2R4JYD5PdysQ91YDfLHEiWep36wA1
B5Xgeckea11Lm2r8eSHDO6PcZK08BIYytzTnnuOT82OsZRrsLTaoPEq2Ii1YRUtVZX3YOLtVRcBn
yoZ0FH9VdTCj/ukCyvWrAusGmGn2IRaydiMIIIl5+8BAywztqFs2fIJOjo+lIlUjYoKTIHxsuVI/
Rz1awTpxgWp5pffSMNwZQQhcolZPzmcaOeS5oqmv0OObp2hApqM1J2NMbH4g4yeuXe7sbNHhxm9M
xHIxKuCpmHwE4VJroHWjso1L7DPdpkhsuj9I2jTUwfBqvNHiyeP6GHB31QjpR+Eu1QLHUyLoexVF
WXW2vv2PqPNaal2LsugXqUo5vFqSM7YxYIxfVMZg5Zz19T3E6e5bdYvLAQOywt5rzTVDwHM4ADFl
0M0HnyS5ATBC0HQwmnETGHRmRgy2h2kAkKQyAACB74wG0DKhLJizs/G2uvcmG7NSg5KyhpgK66Lp
ZNpJaCJxsJkS2cJhmgLTqwV08ALGU9lyLDHzKTBHYmWRb+P40RbPKidAZVp6dAH6nKGE84MqCasi
RcAtdFsL2JSnd4V+0cmH2c/9jEPVckyjFb4076KCLbzRLKpvVdD2QcFj4hn7LBkYkkhnv7qPzaXG
kkTo+sVSH0IY9hFrJcVggot8Ynhwq/aeP8868oVe/hqihOKycdXafxXjcJdFcMgV4oldOcCJ3zec
biTZD9aXgbFWk12HZldN+0pb5+NG91l5yy/C6JCpYIiqPWcWS4PXbYXtRYgJoK9sJaBQBTWQynNV
0k/ahSQchZGLWh1C9pq02FU5YQlNsTSr3JafOoKFKWB+n/cCgVlI0DGaXQidhcOkiRYa+yzGZ3A/
UfqTho7JaL4rZNVm3UlpGevoWfdHKSPWTIRkyjoaGJYtl/fM6DZyAIPWQyRT3zXaiED77WFkRbL6
EvBIsKqosE6mpaAE2LrRV5YdE620GD+zagSkcITJX+JawRpWny2k+z2CKZPhLhvfBFrmYZlepdMx
MxmxZz0eL+Wx0JVtEHq4cf6qz1aByaf+Ago8VOEyQZMl/slpa6It6OqbdQgPyxuSg8iNrnmT27QE
L0zbeJLptvCTlj8SDdvQsKJI0TonlyF68WNmgeYdN1IyVjdy9F13r613NuJXFMgtNabhUSjEMnFJ
b0bzJvSnxrpFk7ZAPZFScPX0X00A6B2ddS1bN1xKvTiJQ7JYKoBMBd4gg7XR56lulnNuniqJEKox
Olb5aubSUtDaQxyGqpPHsWvKKqQ7nwZ3zD+qJuXiYT6Nr3gKPzYH6ibf7ATUDHkegJQr1BffXUPb
prqFyo40xgjh+peQEZ+ciCDQdX1KMe1Xuz74yNDpWwKNcF77MI8MGHulSjjYODynOnVM+IyViolT
sNDIjaVRg9asa9CW8aB+kz8sxrc5emEp2PsjwFm5Lm/VZrwJQXxO64tVTqdylO0YmQFdwYR6pgm+
8Bh/6Yi4ECi/QqVbYfL7GkrBj0+NGAXpJp9IYc98DQJivJE6czek/TJi4pHDpcyF88Rcegq43XOq
yQI9hdIy1epe6+AlUYyj6s12bpRbtbzUBRHmB5uJIV587N1mxDgiPSjifQqTvksRgI3nsXO83DNc
Rl+dUc4Wi9at1saXYagHp8tJwRSxyO8Jec/JJZMawu8MlFhEB+GlUlhYzAapG5YfQuHmvyYESgvT
kaB+S8VIhOvpV8tW6M/kF1ILiMfUwCDMWNRa7WS9Fc1r01lgzkgNRkjUJpOglPos12Ku4bODvKut
lRVRuq+THzG45+HiZPbyLQSMoUTBJwtQB7okHSuNcQtJbiSOLF+kKtti9sjpz6FlztPPei+b2MIZ
WYiP00rvp5eGZgIt/gFrnb3i0cQG+UpV6WwzHPY69aDqJlgJdpEj/ALGMnu0M+y1POt5v/Lxj4eE
RT2IV0OuMB8YebyQ4frA1SF7VknG5rKv5K9+migestDFe8tmMR8wi1SzTV38sdJXRWw8srr+VGfL
O2tK1nXXtQ5q09U0RCuNpEKPoKkRNYyvYy4gw+RJwX9V9eBJ9ZqWGqZ0Fn5LEgerKXsrC77MhHiG
HsMLkkTRHOOnuSjhxhX4KFZQij1+HhU6Ki0Z5lAM+EOJnm0lcVtD4gvILJX83rbau8Dot8uE37rb
ZZZSO+rPWGukbHRLq5ZwP9NYxKht9z08sxZaPCnsYFULMnJS/7XsyF+nXWeaytRbnHpMZTtIA3J4
ixtyOixyGmgvFYEtw2JZlC81TXdCTagr3aE3L7reUoUXlzr0X6SCQSe77Jy7ltdcEe+W9p+N1zsl
gtlawvs9PUZTztDMdJFFrcwhcXRcOyTCQ4wQiyWEUFlnYl2Mii4TSI+L7zmAQJEg6THziZSrGg2s
7dH7h/ijVN6cmApoPobHgBab97+UdNp8PFiN7NXyXjWm2dmnzi0KXZAK+SJ9+g14ZT46hJP1xsXD
oL4w853JgLWaudRte+1JPMbqtl/lov4Oa89s8fwgUH3FrPKzm4SlRH/Nlayr4VIrn7IxvvUq46Oa
77wa6hXHLJTXs5ceK/8i4OmTQv07ydDNpVDvQ8vbio314jcx3CT6Z3+rBkzzv3nk2gjIYegmtCN4
I37p+DzBtKHLG7JjEOjcRwbQcNXigOGTaj2JynMUMmBGlNdduxw88aRougonRLuQoz3hEw8GXpiv
eiex9usjLCNzbxEGEQDA1zmmXDlxofoJQVOqy8xKVKeWO1uYwzqinyoPmF74bpOwMvfRxskaku1x
WUgZYwzcnCHOD/PL6xwJpvIzMT5ghroJcmFbAA73qhNZrIzaRB6CQAejk0YqovNeNUgfBh41vS7d
Av9NVnDVilzLjzdh0+EiEfLAxrFTDkRkee1TZy2Ka3UXEedBKuI5oNomY2eZD+07htgvCjt45wGK
hm8EjuFb0DqSAraaRi7yHa5Ap65ynE8ZK0hLTxRhSuHIFS5pE5FnGmdKdDaMCCtcqAdByXxPlHCy
GeTioxpYQLizqjF2eCs51NVtUKSvDUa1GdZB3R9lzds2jNjF/ith3Y0koqlTZFNzKklEdFtaIScS
dCJbot2QxziktwcMK6i57AYoKsMyLyc2dml5BntIvE2Qu+jNVrega9Ls7mSNRpgEo0ovDiO7nxYA
6rcVzqDZeNKj5jsNQ1ckatYKpTvsCiNOgY9QEKXxzN1jXAFL1sgf838K9M3RtG7wJPJ9S0VYReiG
cIzH1gbn3Xitxul26BsG2R6xAeYBtBsPzvgnwV25juvvaITT7VNnp0hMtXE5B3FOw4uYYYzpNRvy
pk0Jt/xc2uIH/SBWGnq6NLlJR5CVzOJpTxRx6H7m+GjdBLzHqrPXKhVDeaxAnn2run0uOK0Zrsom
WfWYaxREaA1NelCtljC0z8lCuVJgb2+GDJinPn+rMsb6LWqBLH/DX+Vlkl3fFN0K/5aaiURPDHs4
QzuyhhP5WfGxoph18T5AHU4nRCchixdwYe2NnKSbcJVRh+cRmi8oWtOOobpL+cn4MrOBO1Mah35t
SVCDjKSeIF0ScWFeLFx5ikSH5sykVVh3+s2PUheNcpEVri8lK5UZKuP/dQ5NoeiE5RRo61Qj9o0k
jiz6YnYx036DDClhMcBu6kguIhc1m/ZtJ5ROo8u7Jcx5Z+ljE8YaJdUYPWV1mG17TeOa1Qwf00Sg
pY2xcRrwz0zJ9fz7Hssjnczfp38frN+QIfN21BtAiUTG89YcsSiQpTTbYgOKNVZmvAXjhJ+PUGaE
QfPZf/80yvIsM4juJcYs8fyCv6P4eyk8+wQC/sbL9Zym0ToyOaarnQ9JrZp8GycmAaLzP3HSndeh
lOPKXwiCYPj69xvymJS3ETNe2Mptue3q5H8/+I20VySJ7Lain1Xwgs43RJkAYJlhzt/P/h3H34f/
Dis1fFTBueUQ79N2UJoFcfymtziJE6z+0aTh+Xce/vu5QREs0o79XRqaCHqJPI1Rpjpd6B2LBlSX
qYUwkv4i9COZyaqgLMWIjNMezk0xX49myJwh+AxzZmXz06KZU45z72Vq8MdoUhPwr4TcPrUMs5Xh
MP8+ikDO0PwhERhqJNBZoriamMmCPFRqaKyZ0SHIscJToJFpWM1iH6vyMciQ9qHqUe0L2lqeT7EH
TzFr5GgTRRQ9vdAe/s7334dYAT+JcTdA4UJDpc3HMplhsUX5iYYxfo7RgDAm0DoZEFL+Uv//EuDf
azq+tai2LWN8OMlVsf37yb8rbTYwwMbgVisVs7Rw2MYlodgZYcSJoGz+OzNpkOhuq2iffR4nkvt3
cTOJHSBVcC7MnahnP0n6atiWekrSZovA1DRDbt6/3/H3IetI4pQs1q6/f5LyYwLizif/74PeEQAQ
mVq/UCNP56qnON8MIeivat37bKq3gmnU27/P0vmtoPSXyiRw/UKf2IsBCy2k/ibAnET//e+pMXVG
7QOZQoh4ub5o9ZLR/Pe+oGP971/++/P51CL1s6plEYr/d9iaaQDOxdTlf09Sn1X71JtI9G7nNFE/
2IhW/gaPKt2GCmEGacG69ffLBnUXJOVahbwBCoWRHRyYg9inr7RZENz1s8ipjEWWtv/evxC+Ia14
L6JWcpuKpaLDQCj1IQDw5EEvvYijvCRlhYiCYcUq8GbmwNplh8dUGAPQGB4kum7WWUsg0wqfkH29
ziqYfn/LRaSl49JeVLtq561xoYANwJB+6a+QnEIPojnoNtXaXw32l754MDkcpNOouEOBmYmvR8us
A5eLmqPYo7XQem90EuLjV95xgpqTrnRhia0ALgmm72IXgNkgIWmT4RjkakOPq5bwTUzJwTKuvJIV
m/suc3Wieuc0OpqcyinNFbZrxIxgJWU2NngDNock78mAhAwaSRUnu0zFcgC+LfEPjmLYyKkDiFTE
8wY2Anbi+mo0p/R39Vf+UG6dLQK2pBQitoYrliuH2CWSx2sKYwv5JLp0PjxC+t9udLtncOF9zUw4
5jVYiYIhJBAw7YQxMDW2Mrs1CuTkyAC1WNjYeWrDrFO7Bf4mGru/M3+NXQ1knp5Jh/wLEwFqgQ2O
kv6MyP1BRsBQfjA4Q5CuIVvER8w2aJUWZFUEOhAdHkT2cCfhap8Njty4Ck80tPQM4NsRAxKA3AK7
BIvlkNARBz80yERoxAE/WEf2OEpQsGH5fvdRz831+AZKAcePg1802RLnqHc41364EOjPsX4g/42J
MBWZTVBZRaUJ85dBSOWCT8SwRPFmdqK8cYaLh5kXFFF4CPOfQ4DN3zGew4VEgR5gg+DBr+ZO6aiN
iwyXMBB6G8Zf+GM9obM191mfkC5RFdI5Y7qECoK0WYaCoY3DeHXn1OEOJRiO8OzfKYlgddQ/KJE8
weluFqoDRFqYVOPk5dtMBSAnWr+gpqXxQi7KPIqmT2E9AP9xNEi2v2gqFbIEb/5Vhfq0LQuHoFy4
X6/dTXoZDgw2o12/Ge49DqBrOMbwtOVlQ5ChHb5nl+xOk0wjxBvwHtXdfOTvvIADzc7aM6J/IYRu
PgvyTD1bVPgQpbZ/Cs7TM3/nXzn6A2uRlHZy56JyJ3A/VPd5ODXZ3YWp0IhIfKE+tJv8GKrF9CS4
vpTnH+M106U4hCduuIZxAbaQ89cwoDCxp6IZam2KWybIxZlXc3gcxzz+gFqJC9eduoZvB1gCIj+d
mB0vrGcGrta4eO2jJ7vzE+aVX8gPVHciWop2z+8WTPJTODIcV+7ZGZYhvVUEzfZukWy6CE9cHN4p
l5+D56KPHBUDBPtgPvjh+F2Hn5Qs1CtUoe6uPPmfeuUP+D+0Vun8XW4W/yf8aS4975MTPsAqt2kD
OQmiuakaxsMnbtKYcQuZJ6PLJzjkwqZFAIfNIf2zBj9rfkxB+ZKLnMx3soEXE8vODTWCJ+FnSdNm
s/awUAxb7RZQH1gL8y25KK+8oniGewZ79TW56Eg24Cy7+tF8CzfjQ3/jiWdJwRJ+Pum8X0j3ezid
8ruJzf85tRYjsCuKaljuu1DAvM6umP0ipuXMfrFRRM8Y7n62FU/RN74mGAZ8GGfzpG6oUCOGsqI9
fgkaaic8I/g3kLNFqh6csRwdsYJ3VdabT9HDOx9d+c4Q6cLLGrGghrXbGAokSmLsIw/QB5rWXMVq
o67zrCVblvZ5RVQd5BjrUbmMYxA0n0lGeuVNIC+hPMOB4xclCKNUARLkLDkBdoTYuCgTm/dMX6C9
sH9sMMlnKsUBcHMtSKiBbQlJbTG+Z/hm/gJA8A+PBayz+2mp4NMLDMN4qnaMgVUPRsVC4cqVtlUC
JNhcXezQuGvcqFXIPDR+g2aIDzJ2NGYeH6QqBH7vA842B1j18WdcA0amTf9jtYAOk8uNQ3/NndO2
WCwzZXGlFNERnYBNuwBlGSsiDJdnQRqBBizVGBGhZMuOs3kCWVGMyemzOzAhW0XUPCKrcf16juMO
9K3GlB3Az58adPyRtPR/6rHBZqJG26ckNYK8yTy7NfxpnsXwxILcboynee0uLN7o9vb4CG3wZr/q
14ZV0Xj6Pyzs3DjzEvGMzmLleA/pObuEOvFJfYArnIoDTwV0xZnBWy/nlS7eFHx+5wGC6orNC0md
IDg2G1BZoXQiK2DeidgZjFt/jS7WLQwgXNnKK0nVkXYlXLvH8wIpw/QaXZJLvKGuZluaog1jMb26
Yi7VjA4QNayoEWgyFKttSGjN6g230XXTItRbYE3hk5pEHjIXPXZwGwA00+DRiOsmc1PpxFNPMMYt
b1FJv1UfCGNHuK2CA6/agNvJ/MI2BlbZjgaAUmwghhsAH5/OlQBAgSqJZFt84hDfQna4SBdWdYSO
+bwWYfQdOOoy/eqPHlgtENfR+6yP04f0gfU/8Hu2aI9w+Wo2MtwLCSHqmBayAFf3DMX9vCTq1+lC
riyObSx3vCFopjuIvO07q3vnw4BIrBzhOSJ2pznzDfwtf5SLsJUu9bvGz8lY4Wdn/dFrLmsaDnHn
+J2zODv5XXgc0o0GtdRl1ZEf6sN/Zz2icGVjCO7DuJAfJr5jR4ZtSzZ/UrtZVRoKlrfsKSB9QSP4
0KF9E1TEoOJYWWq9CWAkriyP+XJFUFjX6tA7x2BtqjkmBF1XHrCPYRRf4AZCkzWo5klJ2wJJyUQY
j0kMoDzBVcqb+luvaLQaU4xsRWl70rWxoieiipnMptWZ7EGZhHbb+S3hxtpaqtVpZQY8EppmqFC9
sEiRNHOX89fZvPRiSd+C/cVLuzag5+Y20W6QqwEq8I6IGYoOC/RDZIhvzXW/kaF/dqvuA0EXIF7h
dLFDfoqJRzZyU9kOHzi3dvWd7AD43pa+uItJeWCeRwWufiuQhj6TV2DREALkN3uzjNDaHXKaQIZe
6MEWE1Qb1s3X7nf4wOAheRVx8SM5iOZ6+q3f+FvFsNCpbdn9Y7v74Hc0H/o3tAzsT7kRQSyxJ9F+
qRXKt+51+iU8ruqc5jb9pubCC5fet39tbiQg6Z8pN3V0Uz8hMX6HFBGg+ZBgxEX/6b/x+/tP5VR9
cJI6325+kUeSzIZ7BrRFLPA5JRxF8SJ8eQSbTA7SpRyndlDUX9DQhlNvwjOGUIzcDx0BxiTzAUbx
ovoNbqgWKFp4BUO0njcAdQJk1IQAxwAXc28uiy3i9fc7kmbMRS6Y91qfsO6p7WCwiYSoQtaEYwzJ
ZNFdxS1A2w3yM88rhRKyczZMvsfDSsIt8oov672jY8UqCOniewUnT7TjTxxsM04tKZm/OWl+n8K7
MhNunOiXWZd3BhSf4UpyHPoFKRIkTiJ04g6MVDxM+JnkQ5KW+Jz88hIIUjnCqcI1/b+XvEyMqX5l
hHu4UfMntchhvtEi/BFs8bP55VpXHwMIC+mR39xsjU7TvOBB0PEJQw3buxH+IuOqRvgSO6G28fWV
0m+Qi3M2uZtKwY6xeR/3Se9yVWTmxfEOMfXs58ypi+2I2XLhtMCrN28ngL8mZO8t5mQgfI/QkncI
2jE1XZD0w+6lGkec15W7+B5Ou6iCLLCA3h1iE0Blpc/lKkVTpC9ZgaIzpVj8E56SQ8ySQXom+icq
LUqgLFlT605YK1A9biZr+vGTm1WULBwyrMAo1lDn9L6KlHxg1hZVbz1JfBYNFD0PajhqbSodDQcW
u7+OlIIVPMAtmwFri3DrykF2zUT5rYkvTh/gqCynkNbYUzi+IHPKFmXvElUrFapsbkzF7o113oKG
n1gYonoptuh+nHm7uXCE6am606JQqVHDUqTyiUI/8qRM6J7iyFY9f4MicQJgs4rl1NLtBf0zrUw8
8pfas6PyD+fXUO4B5dA6XanIOGg+RdcT3JH6kPWJISolJu8rsLFKo71O2xU9EljcWLsVEI46f5xG
bK0d+hCyIXFOho9ZPFlh/cphiy9GzpvDwJHKBRqXWjriI5QXCEgxfDDIfua3I2CeLWv3lefOXaDj
ddo6qQRyRGOoVyjKHuKxhTz4FlxI2K0oSTkF0Pyl+aOlLvkF0CxfC1oQOsvxSFHfzvRZDpUjpz/j
4Gf8sIKICHnHAZZn9+U4uWTCLbjTyArDLD2idOQTXHlQx4yz9okCscddRJv/Ft/EvNaaswHoZiAh
QAta0LKSv8juQdUmlo78lj8oJ0OJNEsqTEb5MiQ5zFx/+AfW1qCZc0la82yii+Jm/Ym+071ZijDE
jr6ls6uj0SAc/aFTC3oQ0GwP2MhSilM5BNpGitGLYWEGHSc8tQrs2Sg3un04MFGMWAajCje50OCP
tAZSXYlBTrbvYoO8d9G6NXX3U6rCM9UL2TF7YVcao+hoxqDjYIMVg+JJK3VCFxhXnbCONWYTHUht
66cbqQS4agK4nK2ec3e2lIAS80QX7vRDzKJoW0TvUcj0QDDQqGmaTwkbs1L3EpVAaQxEEqOMkdP2
MAhF5yqR+t2F8DlE1KsaI8NC9Zd9wLgu1+R1FQmWLYUw7fuihTNLvuPUWpmLJ4EQmJCSK5WA0WmO
3IEeFiZoicqJ2rLyCL8bS26SZMKavWwAbOJswh5ywUFH+o5Ggh4BQhS9ynxXqLD9phPTvtaEs24R
EBAllrwTYv50EzGN1iYqM6mF3yHEEJzSC1S/zwbscGN4n7hAEdKB4/PCI2exLriPMk+tHFFQXsM/
I4UJLxoRY3RGg9hOaBS6AYVXPnS0z01k7aGXn62emAYR3JtcDurx6qYMsMY8mFnM0KWjhregWmtw
FgiJcxN9suAZeP1yGiFjBVyBYKLE0YGUjd5496VZU1VOuyaaTXNTQiQHLblyz01YAN/nVQEWHNST
J/8HwRL9XXUIyBAcget2AQ12vsub6wyx1GsVwcroEsVBLok1rXscJNsVzHrlyZIaBytqTCaHLY8V
Xqp4NA+7/SCpiGKry2BAtNYffInuiaWaBi5wpNHVVWzVXPAlpM89zo+0DNE6nt2zSL1tQVhxkcyW
fevCWjpp2PAa1SNjdemVMFuNwloxA47IozpFwYaKLxC2HWbkk1LCvBk9LG/01BF8afyUN3E6tXhE
a5ob6rjrtSNj5A69C5LMRRhTqg2++pTMhnkAhi5CLGc7bkcuFemTXo2tQNJAm4Z4GxnStVUnWiaY
iI7lT1hMQ4pJPcDtpAfVnWDyymq/qS3E40KVvifT8VChX6fRXNLC0+Hrw47EHsAVLgGwz9xCm7Y/
l9NsTOj56Pl1sJgnY1MACNYvwDO6VOy9NExH2Goxn/e3mBQoZreVBnCoXCXO3Qjx9gKpyfx7GlNU
RbhdVrXYOJUMwX1kUKvFJppRE4Y46rlFh1n2Jm0iA0Ygj7Y47Pz8S4Zm3nJNmhJQUZxahCcTzp+h
sAoCnyyM4KerEL7rpXVITzyGWb7K/cPEeAktCrSiu4QsO0Z9vCu9o6Lv6J7YK0xv62kPVlw0Umwr
xGmxWveC6Y4IesdyZGHUtY8J2hxCutJN4oDayWyPpVx91rVVkyBsLCs6ysCdp4J0YObcSJIco03H
+H2MPrzaBXuwwMU0BmIud2xNAxftZUjD1mHQdz7F28CuQPYqQiv/BR9rr+Di1Z+CqjMTl9+HSiIx
HExvXthptJMRwt5Gzl86Y4nVZNUu8bctm6PBdIAiKXLgVjdaP7xow0g/71ISwMVN0BdZ2w5CioCA
aTW1WIU1Sb6HXfWh69q57SH5Fglgm49Ijn7TH1jCNR+fe7OOB5gK2mtH9oNKKowS4GTXizh+qIaC
t2zITtszCNc0ld30LvreVitQhIRF4dR7fiUIlPDKPUNcNHVDdWkuPJfF3diqV2hBbO/M4YBlCnk7
9Q77YfVEzALSF2ABA/drC0RI1Lf6JZyH5CX80BG/KPkUbnohfK+KfjkIguYWQ+4v9Q4njoRTjsYS
vwLgHI+JGOxM0vAo3PW0CVe9aHx0Huneqo6YvW+7e1jK/nqQqo8sgWWJ1LfVEBhNQ39XjVOkywAY
DRpf/J12uDUARBFcgaJF3UDCJQfhL4e85SEpCP5gHekE16xd2nZuK1Bd0CMp5Q6iQaJchsu9pGph
Ie4fLPSABcpNYzK91GXCEe0UYfdwxlu6xkK1MXeBCBu87NeVAKJSi8jvMnHcaOmwLCt0LiU7BKun
tFE1nOsl1Vx1Wf9rSPqRgE5/tGCjYKGOWKy+FFKVc3uYBIWT/NECTJuV4WKgBeIIkn4lzmwrmZhR
IOird4nUcsXUE88fqJcqvFViu4Y3wZ0JwKmjNpxw2KQzG86jJGJeSa3USlCxSlMhZaeM9U2uCq7A
TIWu5pLoHwEyWxiFuOFWistEI3g1Z9tGono0TMQDmIzkM2MTkck9UfUVE2qL/QPjueh10DVt7VU8
QgGWMqowNvA0QPQls1ucK1nMdoJPrFIWn8EN0ELMxTKcV6b61DE2Kydm7SwefIWiTlKxa3S6JyQu
+ao/4PwArLK6HTp250t0kK8gTGCU3YUiFFzlIqJB+j+cngadZ2P+8l0CmgGBZ6diseSqU+RS/PKR
7tj/Kcm9uODPRKsP0qRe873+Rh0uvPKF4QlHA1QeYcxCes4bHn6aFIJ/ta1prnjlg9rWe8vluZjm
wH9Ksgn4ZRw2ZXzQfwQHyl5q93kegiE1fzFwGYNwnDxmgErgPUQtAQV1l3Y/XaK1tQUi0JfMm0Aj
qL44jOg+XhNtCfYwTzeY+bFPo8pyrXgLog8skL/7X1TlgOeEkuIuBqhMpcpWRyEOVBvO5avL+Wbf
5NfhO8MXOVCmLJxbXgO+RG8R7/2N1SyF32kFLpg8qbg/WWaBoABFuU78aY55BuVevTdQU5TAD+Nm
fSCDEO6DtUMZJSLAoI+kcUdKi6Vmusgf4w8QpPArvgXP4eztzRM70Jy1Q9eprLUzBkrkMSFyE8wZ
duzUCXdAkpkvnHMK1y1/FegX+j7UffRfLE1znc/yw4WD6SgPO8hhvn6eT7yFr4ZL+cHHOYhOW85G
TRoZzLuZ/v/3mPNbOWdgNdxj3ZOShKsqX/+6mNjjZuGEcOuwEnBv8rlwY07CqKqjBLcoXxdUF4yc
TGnuNPgVjKs4c3QAPPTcrAGbFxxhJATcFcfxSh+ArTJj61R5tdT+lNCCalXxBaH8vfrGzEiLAV7X
nbfrIQoJC+1QfaJ0S0vyLhZMNrGHEOiXwTw4pQLeoPP2HUG5YJ3/rl94hbKriRTqlhLWJEgJERbQ
lgvM4SCZMlmZ/xlT2x29hiodpNcePpNj+iGcU7QOFL1QcDCrA6QugFXnVwdI+2NXLSvE3AllLw+Y
HgwfuPauOqgyR0nKrrBrf/jccMwB8AmWqMA4DIk0LKpj50fGphj9Y4YelCB6tgN8vhZJJjAZg18k
6+0+I7XTTzlefqNtYmLU+RvPi/Aym5lmcIIImu0D/bUptoqmfPQygHIP+xVuEcNBs4BGOxZAebm5
6WuwBoe2kFMNCI//1ifuQghULH8dvsfy/DQIN4A4Cxf+4mVe1vHYxqsbzHu0Rf1byC8IkBg+SqNd
z5bIrXiZRJe9pV4auPrtMsbcoiis+07mgWygRMai3RzaTXcf7iXDbhqzPXYu5MlZ7CwHqLcsL8aT
ppqxDd0xw615fvLjNxBhXcY3zAL5pvYU2xX17DwMs1a8ony3Jrc6/yvjeMzoOtWHyG70yrLBvfQU
rzx/emtLT/3q/zQMWVjN5Ho94xLhAhcw4Exyl8IvlhMTYHJeHBkVljwBfAGG87yZ8QtZS7w36yW7
sJXztPDN3iTozOY5A2jgnNH00I8u0EecMFs8t1H90NHT2HrwM3SZh+hddCkVtGdx97+qQ3Qo3wFl
3q3Xcs+fzNz4qD7ATakaeueAqp3hEVNLAs+f6oMlLZpcBkLLygZat8E65x9bAujZrBhkzrNEGVsE
oba49ObZmnpVrwlWiMvqoDGXIMrib3KF5GgRnLG838TvLI2vylZjxc243Wyu+d+wtmnZfOKwfh8l
FtlmXY2muTO6/kW3hIK5ff3C6h5qLtOELtrgI8TKAreO7jxWMENBjLpor96ReVWSzT43rNeMM7wK
bypsuhhIgKQxV47ORrKdgheLtoIlgdiAzO3w7WC6ZSxSBfxvMTqd2y5Rpp6Zq2+nrfc2PiB0A3I8
WIC4Av/aGPmK/MX58HacxvEq3OQ3i0i72mX5YdbFksRG01MCc8uA7JoO15glrvUBxZzCBC7i14xX
j2qZRotqmfOA5+F8g2EuynpHNT3j2pPNtDBFQfA3oOZuAWoq0rcBLST7JBefnyB0g+6WAe0f6MWQ
m7EEPzin0eChxI1e2d0Z8IzHkCFhdualwlM218xAW+sbIwiMWvp2K8b6F8OBGH56tBT6tZq++DjL
ALvOoKgr/QLSibD1WOvo0HEo65d9TWu79+IjSpF+B9LYfif0Q2v+PPy1s1EulA9ofAolDPKuYTH9
smjgfJtDKvHt8q3EeAiHgE/5uwAkBBn7MKKF9mWey+/k5adfE7r+qVc8KfjNLNSDRRHzi8c04uPo
gyqyd9Xu5BOqU3/E46+l44t4wOc3gDJCrmVoz6YjzcWiMBoOmGlUOWvFj75LWF5DHAlAaZEnrY0E
XiJezSBFR1RKNZ8EB0vGeV4mtDKzfUaIEJsWGa2TyRAzTrENM3bcQgYQF/C8+GK8Uje0w05utnK7
YhRTS6ehPMX+iRFNc6vR9Epn3n/uoPF3jK330K/WVnENIPZoWXj7aXwVpXPMBWVQHpEUDBSNsAWP
K5+kV6SsCE4ZhxSiXbeA9Quc77rEJdQL8YzwZEUilwDbHvFdFfCoYqQD9D6Ax3cfdIfYdoQyK86C
g/k37xnSNYAE7eBsIyw6iBd4GTg+1wNwX/6WdJYXp7eWsnbU87XVv3AJCeqJHwBA6Czrd+/KXaRf
i3vEDF3Tloz7ANm7xRdFV/ou8/4oi7j/WVS5UWlSWEb5hMcS0ieCKGaRATyTuZiZAoRwPB/zfQ+u
U49LdvP5aYdMIIFubzDkoJRgNeTFPF6yOiMJ7CZs9qCNPDAgkHyXSRyPHRUbSwN7BrwTb1jSJb5q
L8BAFAGN54I4MmVmLAeZBvPo50R1geEnk4crXcM/vBJiio+yqQf8mKfB6knFEIDtmaEA0m1u5dxm
m68Yf+BZhoOeHZhdtle4KrQAzJQUeath5EjQkGSPj9RTbT8b38aQi40X+vcUhjTl2PJQeshr48f6
wRkIppjwHjeLgTsTfug3Br+g8HxBhKm8BnIFCsMYiLINox1pqUou+L/fLafIwbEEKmsYEo3gWN26
9mgj2UKxhVr030xLEHBTUln5PdaObQE5XrxWYKqMGXyQ//muoGBhQjE5+O0Et+YXvJ5RCXfDaGxL
2QXNxyAlu8UPcPqe24QzwBtHhUaJwwgGrhIpAfwVPv5yj1A3jW94uJzCB/cqLhbNwbpMd+sJlSE5
DBcw+m5ykdQSjoZR24XxMzoB48nyTOnf3IkUgmcjreSrMrq0emDO3B5T6tLM1w41G8UARR8dLjUy
t4zXrGj/xGrtldgWuHW/M988lJHzmFl/47JT1IFCF57r/w9V57XcqrKt4Rc6VJHDrQChHC3L9g3l
NMk58/Tnw3tfnFO1Ssv2lJAETffof/yBEbHEIdgsFuyDc+5EA9rVTyAdyuGA8X4L7opbMhQr2s3E
pM8ynT8osSy2yBEVJwYMZepBBhpRQcomVy0NEVC51OnjP7Ys7L+pgZs1lBJKCeZg0B6WIbga/jew
EJsgbg+2eAx/1iVo6k3nQTX5+95B41Ad0KHviRog90TnDdDT4HCAsda67bHsItnlaGEbk9ha4nao
bmFIw8vUHK5JRFvp2ERQv0f5Q8dPPLbCe43xNZJvEd6QDajc0uJpHaJ2hRawZ49cMqANQ7gl4qLZ
kYA5cD8o6Gqgp3DGfhsnrvb3T2Rf02iUqHqh2xBPLtHsWfpeAv2MX2bjHBfAs7HVthNOTDhDkLrK
3gKAlK4TbhDI8zsHFUdLTSvv08SbZTSUToYcV8Wj8NCJTmq5S0OQhQf0uBHp/9saMTyn2Q33LDcF
0iX6y9ii4uwe2DgCKyMtN8dcz/ODpZu2peTnTqDcVJzcylW8ocxiTsxFF1deYYRP5/b6u+rjlLCi
cQSLf24YtR53J6WgCF6r2izUcMPIs1Qzu3qhUWOgt8FIjQQBVBHNhr4SABxFn7SwAGg00ZDGii17
YRFmR0JrhY5M9ENTiUU6+LGu4Y0XslVi5Lev7G4oORjVrNhv7OrYHy/0BHnh5lDORa1LFZmKW4o6
RC2UBCwt/T9IBEyCabxlpgMbpEvDzUClwR6cXR0G+N2bSPPFoMdhU6NUOIZgqIWrSIZWzA5Be2p7
eKea38HB1mr2JKlK9yLT2DcLQrIrVNkFJeFA3FO0YYRfq/SIMY6/ytTpNOL24pC+S/7JZ+UbRC/S
dfmA3zgZmZulpgAIUW0KWs43p77B4AyJKwtkZHMWObUjYCF8OFpstMcqQFOXkiu+LTv+1+rALjxb
c16RY1LDcItQrjScSjbfjdOmG0wkmRwUNG/zUp7BL+PJvQkaa2uWDfmBCxLl64SKE/2cROcc5sEK
TQBPjicHUgMfAfspxgfW7QXCqlv7Gf2kt+KleUnwEvrHcsRFo5iNVtU7Y2K6R98LwFvafIsQXJAM
uxIfLGwvNvzc/B3L7L2pcUz10KAft+BUsHGbMWmTURfh6IqdZBavMxFEzeYOZqnFXZgbtBrWnG71
q/5tExcuhym71BIx1iCNPcjAWWv1Sy+2g+7BEGVuLU00bZDcloY0kzNt0zzcVdo5k5cWap3sNfUu
dWeEqIQSHqPsyly9PEne0xVPEyb9dZ684hHL3RjIbg5DvSVqDSsGV5GooxF/4ByBq91bbOWPujgI
hmu0DiRYxj4hN4vvMhYBOLpRJcCJczKCcCiSG9KTV8ql2xs/dOpw2hYu1o9+Qsmf28qlKt38MTyF
n/CR/jIbMAkMTx3gc7BZ6fit+Aruzd48Ke90pTle/Oj2wov1A42Yikz2bf2mcVi67tUzfBhYO8Ck
wgsO2dqR/3MEeFYFG0c2IdUq/ujE5WTRjRb3ablmsWJlonQadZSSW2bHcGRtcAuMkkbITkthVbRP
gj/q2et0L4mXiwKqt1wsLlN6nqMNA0d7HQ5UzIhdAxtqAVQA5iTKMfNZf0BoYBJuzKV1PTL9kthB
orSEee8q+EaJCfXid7H9RTjQIe23YXgoKGzu/yEicHE5AF76WHhKQALgBx/41/I60VwxlVOOwV9g
YTXxA92z2DL1YTrFfGi2K0pyJXGH0mGhfnA8WAr1r648ODvGJTiLT45Licy5obEvBJv4I7ljFMgk
zUw8fHHyjAvsgCcqLOHSHrt9vpzTcFz4HcNX/igkm9menIVn9ZXQ7UCa+QINAdsvykOuOhwTevPK
SjfoPC38guyZ3HkRB+YCq3CJviKexkDCrCPGRdWhEEkxR7dAo4pxqUd0ZSPFFyumW7FWNbpBeBhB
Nsic/FHSafhAkEqbFqsjWn0ADqM9WezWnGYmbG7TWV6IB8YMQO3CpqU/55OQp7xTegMRqct0DE+L
bjl0ywL/QjSu3yYWFLhkO9hUL1ICfXqquCXDWkpPAMeetusOC+rIBPWPT+FPa2ZiEU0Q3Xe23f8w
9WS+oy020vYKPArXcpm6QDQh9I4qJlLef7r3TONk/aT5Kazx5Vta6FAxF8BzQfRySBPUqqBa/J26
hQqXLgmlbv4qf1vX8hX49CX9LA5/eCRlbPFCEggmusKazQW4X3SZ/1EBQzSgE40i7AMbx+kDdi66
m2Tl+m/JzwJNXDAaBpTLnUxhPUQ2wwah8b0QzwqpQT0IodOTYSDjUwH9D1QfI0ciUtgbgqCHWK+4
xusI27SFKQCCHq+JqhESl3pwZLfCz52j7ssrkQb+wuEJ2fjITIAOGxfqPeNXY2Em7oiSGukjUAEe
ubQsMGf9nY8K5vzsTXgeniHcilmOlHEtI0xLHAkXxMThvmWWJA+L+wuisCGv4/TCyIcaEo8bI3GV
xBMrV2Nm/MUMnv4tnB6GSP5Rc4NROlBXl0uFxEbTJNUT3hKMEj77b8IkY7ozaj82OaONMwozNd+H
bwXJiR2Wlnjjbw2zhXuP/DSiSsLlLueTwmoKU2/5stWam9Nkc8asDjmZr/rwvxbLpnbZoLF7Dmmq
E1PM3kwnVN7uLljxUUnoQNcWasxlpaRqYFg1UMUZm0AzwTW1Fl46f1wu3KmUPXjWE3t74GJMPS+g
REsLUflHV+WHykN9AwrCKANYlTY1HBFAFP0bGICCkw0WJQVb/4FXQnfnXxiIhsP+jIPTMkSIurCa
F1c0fxWz812aktY//40ihrtkWRAXrIHFchv9sA/OPHj03A//AdMXrBoi3jd1iHYFOeLwgQN1o3KA
9vTKSQ7SFW4/4BVCUlBpwmGH6GD9MTwLi123TU+D+vwe0hPgYPhOL1oE6NmUBn+NhnxpIlDy8A7+
vZ3I8HV5R6B4qHx8WF4TL8gvrhega8mOzTcdAR+AH/fp2QWsZwpohCOWbxTlAMkUaLyenToFDPhR
VJ5xnlhMP8FFaFxc23+ALnS3ORsgJ9kFXAckEnrOTdkB3NwIa0EowAnn0JzEMqcVa+cGsXq21sCs
xdoZI0EnBV6QtlzIVl8TIg8XyS/PUXACdUwiF48gGue6hQbEK+DigaVlmJQtl5x300PH+jdBJWWD
1MDyocXKM5aSiCt56cQT/F1IngyKCgdLmhIy8ig4Oi6tGnju9I8XRFL9Lj9HwiVeCHf8pqHdf4p4
83CxKMPYgWME/sbYCX4YXlxOoCyOx5emycq3hTrEuChEfDmXLTvDiqthYjzH/ivCp4f5GEgYw2Wg
zmVS5AfQETZzL4yLBI3B35gD+KC4M/6x9TcDj3EO2ZjuM1SQ8gb2Kvzj65nfAF7Mbua3+FZotxEI
5ZseCaoNZkzw/hLEk3RCvvwbwxqkbNnWfdPLhcqzjHPJoVvNVp8Gy0TKg8tGr/1HPhwIgbz0IMBG
aboAL7KtBHzka7MJjbY8rUntJyqWkIH5L6VrSp2c4LO0VL3My0/hYR3DV3kZVwYTFRwJXN9oxr0w
l5AP2ikLEQisoqWAVzJcaHxgpoqtZzjmAvw3tmODQdK8/F4V/XtygBuIlzayG6b+T74YY45PwxIB
hFEc0FDyHa7ziR704kNbLQU8MMVS4L9yR0Db2fErH4yXAhcpFBMuFH4OeGD9YOhypFz8w4JhIEMj
oS8HXsVBSQyC01ZTpNOJ+1n0IxyzIpLd1b9pPLG7rt7QybCb4OxyGvk8XADgEv4ofnMf8y81R1ta
IuAjXA3+BmrCeV+g+Kt25RSpd7YdfDpeI+FcyKR0nr5h0P6BKN1b/U+GXpx5vDWvBJ9JP5d3Ytpi
lvqbGSBPaR+LEfQHuO09/YQRfaCZxz9ywvga/MxOh2O3hkNGwaKvyA7xK+sgbSZUD6/i9/AG+s2Z
GOn118serX8N8L8LAKCiC+OLPuQfNHuhNaZ9QNViZ0/zhxcBDQDS0hri4/ARe5Z6ei8rvsFb+unf
o0sCSg28xAliqCFtwKd2OaPWKqa9EeJitLTUy1fmTOvKK86s5wyq1/kfBxyoCKY1P/AKPjV1Amk+
VxZtPEBfzfuwFr/5QPK5+wac4I15JgKJ6IUjqt/FMlI5Tyiyls+2MO6Rxq0gudHEXC4dywLXpsH1
dmkcznFNzDKrYA2bX4Ayv9yl3Gqs6MtO+ZdimHqQUjTEGuMRwZh8HZiR2CDfIuHIDLm04MDEmBA+
Zeyc0AQFP/Hffo0lYJmbuLKgz8wQ0NsPBWk7DmsZuRdl4bJXg8eN4nw4VC/AN+MrU5pPPKRd/FAN
AC1Fb8YnmyaBaQmfBRXqgcuGjdcVhHX5zAHq99Iv5r6m6YDsmQ6r5rImsskbYciHp/aVFZANGpvD
8OZ/s6FmsHPHc9695pCeMLDoRtIQtYWEWE4aCbwpW1DhWWI8o4/Qo8R0yi6VhaZFq1usv8dra3AD
mbwC96EEO+HA0eAorNSZKU/p4pRihCItKPOjnpKHLmNPOipNf4qIoOBy9+x9OnrEsy/7HtZAsIu+
8qCJ7TrQt1k6qTtd7y3cKszqnGAIgAd3p77MImFtLcfadaEVckKr31Bq9EPfmIuuneakppJjL/u0
p3DTorUCQW+dYEVLEB0qOh/ZNtBiq+1qicjFvCMllbyyJcE48K9dbZn7voAralpJ85kKjWeZofCa
aYNXtmzyonHo7w2mkGfIYdtSNsnmSiXuEiU6SuDAhR+B3xU9hqG+2PyW8/wmxWr1HkgNGjIh4GzL
GBZICjEHfw/Iz8WNbKCh0eniWHFGEnImyw/0qGyH1VbYllGsPIqy+O+vqEv7fd2EoK/FBDE7iMWj
oKv9EyQxmnTctcYxOOLChnQxYeAFojhv8wYTXzO0LHb+hoAAm18nzCyvOL2WNsw5bLSXv5XLg9VQ
iJZmrKz//vb30IpV4phVk/yfv82ZNTlzAi3t72V/z6uzClAd3q1UpyLkn1C7N0m8IFP9l4T2urZV
bdqOdTWRItBqd0WPDBCL8LOWejDqtBrOmS8O57+frDF/51KJKDz+39+7Ut9ZfdYSjWmgSM/j166D
S4sVFmteqEevdQeGmxNHu5GWf22iAVKtJtZYQRkLuNkh7TSU8FSoPjEXQu39/TaSvziavvCQI/jp
M6YHGE8bEGPT6qNUI/99iDr0gJpi7uDVkdY6tGsshPz3UZCadVBD4/t7Gq5pQ1QDgmShsbGCSnfB
i4Ak/MC3tbZKDkRlPPKKTsGkVeXWktDyBYU8Mg8U6r1TgeCnONc+jCE5YRIQveYVNHJDRru9XBTN
t4TL30PUZio6SZiVHfF+/WA0dy0Pgzv1/t8vupi397K0WIksalilRSXdFIa6x/c/3Q8BuQpdUuK/
IRBnRE7IVZMidVMZUvUIKvUVn43p1Cy/RZhNo7M0pcPfP86xyCxZ48k066O6abMg2hrkDhBjKpr7
tB57LxfN5FxhAeAavarf6hRIOGok/zXqMGTrIrxTk0i+GJY+3vKUMdOa6GoKv9RReJGlACH1h11B
UY3s1XRjX7b58K1AKjfivvqQgqklr1GpnkDHIOa42NDvhJAzV6V1bWMTvath9eeuSow1E1Bx1BS9
3YDCZXtFr5A+S0a19YUxOcwJTF+hAvfwh8G4tlZiXAf8JFWtLDd9zi1f1Ub/WkRYykSd8W71tbE2
THny/n7NCaTCgzrdZR1ZbdYsN7cumcAlUjne/f2aWKHldVP/U4T1M0jxsRcVBVVGIcCcTEfpJQ0x
KReCAd2nP9IaYrxIucgMkp1lNP0vItGpfODmX2Ao/n4O1MlD3n/zdX6L6g4X17aEjZs09clYHjKd
DLfZBATLDZklZvmbPgBWrv7+JUuVvRrW8Sf5J16vlRMmJU0NrVQZD32vxId0dNsWQ9ZMmiEe9PlV
Tk3yp8qsAtldfoyG8FyXoIbYuREsXJXXMOx/Cy1MPgwLXoiWKgI+5/jAYBhQEJwhP2hKE1VUVaTn
wp84Yr+gbYs6vqQdDlEws0vcrsvphPNVgFmaD9sksnJ81IjpqAqyOoMuqu9hFGjQv8uJmS3yO6y6
xBCT0B7FxmCVX/CcP+VIai+ywgZpSicqyqqGOUlM78W0rlld4J+1PIxKrG19k415E/fgn1gJ/D3I
I/4A4vJgNgw+7llo0/p6glxxwhsw93Dw6Y++oIg0nw3zEAfR3UgCfzulpnho+EJ7c0GScks8Ygrl
77IUM58CqjGpYznUVsjdVFjB/PBRf+OSpstj6PZ9FJ1HAsHFShF/fb391ombpSQCO6PZ5UWYIjli
3OJcYgW0gftcYnRq1PaBCslubGdPKKALD/EoE9VeviWqUgK1N+arOZKTXliTfMkY26lOdGzWYR2m
4Nm6ThpZRKxihRsEWfJ+UEURgnwNsj9lzd5HPqiGlbrRu2b2pIB5MDcIyuVCFl84axL2QOwHX/6e
RyHOY6G/Ufw5PP89xFL0zh0PG7bThWvWUCz2fqb/DM9yGsefvmE/Sb7gdJ0K47cNO2zNRdnYqpbW
HlXVgAhRj/pdNASw6DGRPGbaal8uD7x8347y06zK4FFapoUJJXHNTTgIL0LRnwxah4iWmJStMFqX
ipi+1lap7sJa2tdT/t30QnyK82mhckjTSLFA2RLMtLXFcrgyQcqbpGoVF9f44T1Lq+uoSOzJW8Q7
EHoBW5GFzpo+HIljFNdyEQ67uZeDU2vFdzGXgpemSb1JV9D0GWA1VAva6xQVW2ifMBxC2oby3ILq
CzFkYx3HpzwbCs/SRGGHbVp9YC4o1qXWCjeqIECfKCauuU/e46nsyHrFBjmNCW9S82i41D7bv1ao
hRcSLrTNFGbkAIuq8FJiEZ42wV0aOc/BIHNfMlLJiVu0C8fZ1FBoWNABslnU9oYAESjPuKnaMs9O
OmoAiGzS4DT3ulDHUxi3xHQuD+KgTCfdEu+5nI9bq/zIoNpmxDCkWam8aQStb5pBt6BYcHuFlUTb
hKF743zCTO673tPwWVSCjrLb8E0MPsTsqo39z1AggYtoj2zMOYNEFRhEBCbz/e+hwODeFMX4Og3Z
RxIiHWwEiWE2BdEZS3no9kq/+/vT38M4S9juZMRLNdOgH/4e0pm5L5IwCP77NQxqa53VIORBkpB4
5pePVGrySyCG/31Qwg6Il1C6TZ3X/l4Ttdm9+9zk57lGnQErF8SfwFtPD9qcXltKU4mdkKI04rHr
9PaodGbqRCK9PTWWZU/Flw1NoB5iK+z/9yfY51S8QbQxBxNfqWrh+1uKtRbaDlKY3mHLoKTJYjqm
zzejseCaGtpZnjPxllVlt+3GAVhw+UesCFVHH3vBbjA+2cvybLJzXX6cl9mo6GJ4cKUqOYEq6qfB
UJNtM1bKRq/1q5TC7Glyw4ToN4U9ZoTkRUp90F/SGaHaFATiTlNKWvg+VKo8PlA9cusmvrQXUSw/
pR6MqZP9h9EnKI4HiBFzUJNZKAFr90YxbCO/TPbTpI/A5kYGwY4mI4vHiEOnhkoNCcQcKG9M5HlW
dM8xloX93KXkOavVKZjyTTz4yrHo6RsnFVIARZ7UYzMX/31IGjGjsCJoMgrn/Ci0gBuN0pvb3Gc7
ILCRiDS52tQK3Kdp9rU9xRCGCB0F/tw3D8sy418BomiHBBpMx1ylKrvaoomKw5hExnVUq3gdKVEL
BVw/K11Y3pOkITuzDJLLUBE0JZcqvpTqNEgegRYIJkHFdGpWZFB1sWY5Uo8z89EEh6Ooj+LkjKqi
Hn3G9lZN2IrMQWnBddEFDz8/8xQk8oYy6WsIMnAkQrqH1f9Us18lw2jgrTBaN4xq7XJGTgdwFooR
OePtedLDb9kgcshP0eCwEG/jITu0NTEwlgxPuuw2uC3mNDz0mwIy5WPZ22wL4rNx6bG7TvYEMdFY
dD1ZkO+lkqO4feGC4DowgP7ICn1FLIQRbtZz/a/HnQbOxgzkS+2Up/pnHPRfZafSi5PGr7mkeWeC
i1KPSriFntDuoAXOdWTAHT7C3N3FTMbxOOylTl8BZEvvKZB2c8Emu628LPjNBubRc2Q+yuY7bL5j
PBzGJ2qTLnnE0pV81lR6RNkt6K9y9KqwvKbKua5vZnawjBcqgBJCD3sKJE0LNKpAW/Cof//EiiB/
nygGgQ3lnoRfSoTF3CRL10CXQedR04LT0agEockOS4VLtbrQkpsDf18oZMoCw3G0lsbA1jIdDi++
Cf8sD0SteIui5dCYNjcHUcE9jn24HS4RRADTWzxoAGGAzKYfLqJ+VrvFzsV6dGQqY0GDBR/uZejc
hB1OJBrwPp2dDa/mHwUmi2PSvPFiZoas25o/PIcdIzvs8YbBAq4J2biafszv8UYFewFRLvdKjLDE
JvWoM898nBxArzlY8hl9HkohmP5CfYIwC3l5uPDemJoBkeiYjDfltcDa7hO0XJvcQMBS9ReEkQ+M
QVt0gF2E972suxGCGrwgUnv6wX0BnRsjitbaUbDHW7/jLYVfaLPZiiOX+wEGpW5bt46sDcK2V6pm
N7S3kKqJsPzXwxuwEJ0cPOqGC+8EW8SESc1PvAUuZKiGN8WvfhlvQ4ABNH1Ke6YHGi2E0pnzn97M
7+xieNpx3Fi3ILDrp/w+3opfHASglUIAWaxsHM7nSH60V2DkQKnIB8X7DEkC/l3YFOabyBZgr4DO
wIW8FR6YPt5rK+i+wY6P9TJepx9l3lJhK8cecMmMHQPdSw5iDkNrwlBrFZZQbLBfcMZb+Unva9YJ
bnamdF28Ea3oz4qdW3s9vOEizZevuPh8n37DKDDQUywUMG+QT718llGSM9bgN4CQWXfJf9aoMTDL
Ah9pPZSaHBP2LtW2wJiPN2TCMJHj+CGtU+MaqBeo5/CgIAjGDlRuVgM7qo55vE3/dRh4wvh5kfMX
rk1sODDBGPVd5E7ZmiaBn2DsRwzntqy+9fnS74AhSV4iVDgIdkbq4iwlVWyB1haZ0xBZeAMSypkW
XvuZSuQhCihd7RChNaBmve3JjCzWRKV26auvXeBew+C7Ud4RPIUHJczjcrwppD1UzIgEEsomaGFy
RK9ltacUz8N8m7RnP19zH3DDEWwq31dEOCS6rb9OZD+uil9D9Ub5c1TPy0w2egw1TXIxiRyYhg8j
rLXK5rZFIVCf4DJwC4xfjH1iNbHDx8uRjAz44ZjPEenNGM5618ouQ87lR3QMTDiVDy09CpBdRDes
9yJ+AYh3XusfPBYZICR9d2DPDfEPIIU7wjuC4oHpRFl6Uvm0lLdQ3caVyxMYWDxfo59XGCTC2Liw
ci243avWy/PThJY+RuFjlc+iPXcRDB2UDigvC37U+VT0i7uTQW5a5Q7wyWjvxXtFQ0K0kseNStQh
fYSV/K+PSEVbjRCkoGoZx1KwA7r2kjuXu0h8k3j9l0RHbljrySs+6Ctdv+CxlXTnlG4dt6n/ouln
Qf6CMY/nL7WdgAsgBjBg5kiGw6cKgUN0J/gF8RmD8GikR7Xl04g95snzITeh6xfH8J48iAJWQLUC
rKL3jUzUckPGhK10+yjaGQy63Nj1+lH66kCjyReQwx+x+CzTK1RRjlrJQE5PekFc11U3vTSi2yuu
bLoY6NeEZOkfa9E6DOn3pOzJadZD4DfuVg1j+Wv7JFlDjJ1UPRfdVq6wEzEYlOJdP8yEv/e/vAW6
tKLAo+/Rah9c9HKE5HHFaDLh8qW3knSP/DPIbr64FpIrlWNRrlNta+yVA7S/NDz1MZaHx7r710sK
X+W9SL6M/rcrPq36zjVRlf0gEUO6xVSxSrGF4RIpNADgytAGogtNpl1zEKBaGdRAaNGslf8qPLsH
p5IkYRLPcazBH8NGG0wqsFzg/2S8p8k1Td90DBPUFR5ldXtNzDetfGffV5UXnzZlvwr2xUc17fr6
DuMS9QQJ1kRBJ+kpi35RbKsb7t6+2LRUOdMtnL5q46XTcA94mckY1S+ASaZPBwXXfuIct3qFNeTr
XD3xtx9i+hPHkcAgVssOb8hFSC4Jh9Lat8mRQV/BVJggkrnm2Q9voMR0k+JPA4ngB2uJTm7ZURWw
FX4a6taYHRm8pNxq0k2ZfnPdG6FEJmS/fI7FFvdnzDkXl00z+I2iH2H6VjvMmD0ski3KDGKYw3XJ
AodpA6lJizkzTCGnpYGEYf1lDteGtV9uJ39hhUhr7k4psSUB+y2X2LSZFiWXQdoUANzHL+0592sK
PpjRl/gZxAhdbP+FAyePAQZrij2mcieIKxevo/jel9+o4XVjK0jvvnUc+0fZ3tJkYy7usnAmVh0x
i8a/hnsZa8+P+Dxu0i9ie5gnKgx74JPFq/zJHSQYL6LG1Q65Pz87XCh8BxlITu9+2Br0dbQTl49v
m5HHcwspLdVLLW+q3i3Cn3TACiu9agtiZdcj1d/wrcEGulnmmspQh0NiGgeWl0ZZD6DzvH9VHPBH
IWuXO9fsUe3Id0VYqNlr8v2EpyS7NVAyVY+OCRV9IJJmy32MOOYm0zRaHNAg4dhIvNcWQZr9hcH5
Ioe7jqKRMR7AYcDKoEPYYicnJkfOup/bSbCT7xIb/hXWDGKJSJJ6NBZcvdkRXBil7CP0rahDmzkA
sgZI3cbdNO6GfovHcEVlORIq645fhPiF+rFVN9ODJAQkPtp0iElbg0vTuhPsOAoYjO7gf5MKaWLv
QK+5mQlWiPuLHF2t8Z8iuQ2sHm7MJnqL+9jRtNdUPsU9aUquSP0sDDRLACNYiljR2RaU60w/cRbN
ANnirhvIdvOK5qMbNhHpjMyVllNAB0IPKL9Nyi7C2LM/rwPfBIZ91bqLGtV2gcBS52PJ84sRtttg
3GQ+92SD44J/ydtDWHxztSkSCU9aVY81MbgJOfY906U+2AXWObLwTAjNzTHz6A8GRMPU2hTBdtny
iOpihMhiQW7FCFVIRxtMPEh5hj7rPxMFJmKLDAnRyrgzMlYC0m4DYRPQ8U9YVbDhwZPjTRAfdZ95
JY44Qull0I3y5K2WrwEq9BSuq5WvaFQc6Wvj/pI9ZO0uF3dkTysE3pgP/FOFX1m/yGgU2Xp2b0V7
M5O7X04r5U2loR9AeBmzcy4cjeQmpgFR4TjwlaJjQkSOsEYQUH8bwT6c9gUWkyoNrkIW3Bm4a6aZ
VED6yNUv8Rf4pPtocINa9ffpOH9lj+w3vCMDY51W3+vJkbf13nJ1p90g8Vlhr+VOp3FrrIdTtYvf
rD1MhwddLV9lf0vhuVKe2H5p3N5UESSrwlaM18ZT+xp+uRTas0W1e5w38zM+x4Jj/vb4MlFxbrV1
v53ZhyPQwHt3W9JqgtmVrEacz/v1qHnJ4KayG97H50jMMttO4g+bpcxH8GtKe0PZsCzqwsak/FOd
7JhTX5muzmpurhmk/Gz2myBxqbtw2w27k9hvKX2pczQVqxgnh7bHUoq7zYC+apXCkh9Jfdpww1ku
uVgUhUQ8W0yBk0MFqKJIil09Yf8dv5e6J5BAJtghVgj9yZf3MV9adgWYckxc8PPTUxHtAiaNknli
eaySC7OxBUuepC6kPdLaFLyq35CogA9yuGaIzLipN4sEEtp0N3hUu4AUOJ2xey+QKFEezkdo42K1
mY0106QmYnW952lEarHkNsUD/w06BcjIURVgQSXVa9i7qEuhu6rs6sVjobpZ41KNCmSi4IFEjqC0
E1XSnD3d3+FqDNXFQO5NKw4wopbP2My/i3cQSBHjN1yO3+DvTiTtkJdCY/zILiLkukMWBG2DPwWD
UUOevxWoqIYjl5B1l3+iXoo7LBrsIAWIXKpe7CN6ahzokbxNuGqwc7CRc/Mjg4giBPmi9CQthVDC
hktuHkLjHGJ7RyeZVcfMPQ1hLTNp+Y4nnEYGg+mk5CjiSfPDEY398Mg+2NExqMcvdt8kdZt0CGKs
l2zh1QxXdDoz/P8Dh30ZYDgGDvwFKx3k3NgfgG+yb2iaDdQ+hFKwC8I/PgisIXjNMIhaDcmTw15r
2Rda2AKsqMa5BlmwkVBula6a2yOaiWHZZPHObJvYJmo3sDzOCKnwuuaIJNcd5E+MXyOi0T6VeW1C
E/kXkGVK2lKw94WT2RLvQiIIsgjUrst/quVqB6oaE9ERRFG8owLI/8ttJ+qsm7avXygQqZY60EzN
6TFId1iMSJ0UcSAEDR1sxnYB5BVReyF+dyKyLvM1bukVw1sgGdhuY2ZgRPMIV3ZMDEygYDQ83mrJ
JhcWl3UKaaGgoHKRh5KKUgk3rKu51ywf5YIdUCsoK/Mn/6qkvf6uaR7rmfHFlMPNYX2xorPGzdAo
EJx86p9MB/XF/zfRwML8jQ1k5xk4fOCDjkv/4KQQhxCtMYKRScL4WFiXq/alvMzbgQbf2to3H3O8
7hLsJWyWUzjgn2lumxyuBHNbYhaSPb7bPcRSkCMvI0GqcpPUbcYtV4EiWANeCNAgOS22B4sxg03c
oEhVdRe+WI0Av9ghkTwwEuVGeRkHiAig/oE+cCc71NXxm3jUBPTFDuGqrKXJcOjPSuQIT0BoTXQG
/DRVzCphAK3yH0T7GN5r5mbppJEZJNpomalyUdCnygrXgQGJa+EFsc2rI5bv3skRwy38QLf44CaR
E7d6VL/sTGl9Kcxt5CQhkCmgftkB6ylEBJNmpBua1xIruspj4mEHglVii363vnfCP5M0Z82rZ0dE
NdIwsYAlrkPNk5mQfvmbgJ14vJ8lynC7LJwSOJLAWirC0vPJoM53FvGMIjvPZR6iH8ckpOVLaYZU
aGTo+fSQmu3U7iDJqp2npms5dOAFgohAbxP9z87ccrfBqHkRfLdJF28nKHZQ3HzrE7k6XBr8LbGe
QkOJPTAAE8KDZZ9db7DKYApjARfHNZ6NrXBQ4h0zY00cxwgD0suFwyLASdYYLsjiOgN9jN0C1jco
IsMdSUmHTQOyjxXTKEZynfYuyqxpPduKrSTvINZoZJsmy81P9xwhKSYzgv/M5d0i9P7mQwJe+whu
FijJ0+ZtLO8m60zcssr7Lg4gVDZrtvP+sMdY3WgOVLl8iwAWm3XGbjTB2lvazdKVgMFkWoMW4H+c
Udgxx+Lp4kAYCpMNaiCngLCl2GBjsICUZKcGn1W6ZsqCCKT4Lmy1PNkUeCdTA3J+gDYnNyL1OMO2
bzWd2W1WyqpI1lHscv2GC1ARajLKa+YjKmH1Hb/RH5GlA3o0l9iHsggqyfB5V9+DX2Ys/gpLgiKb
1bIKNsQ7MJkwjcBb/mKWYy8i1ETSuyYcbFSWsP+v0Ud8r36732HYKF/VkdCD+kyZwn1/bYUXztfe
2PdnY68dMsoUVwBcIuqOem0/vgw36aAS7Go3t8Sw83V5N77yNQlhm3GDiB04xtwWiUvRJT2jDya9
dK08Cfw+xufqiDE6K/m2f4Zn/bJYqdIw/gW4geHG6Ype9MR0OvmK0SWUtc6zzkWG3Z6nJjtR8giB
G7kqxqaGk1kDx6yEsw5ayM7+XzSyO6CkXBMv6MMrr+y6cVuY0bDw8OHKiV/DUXyhBCsh0TT2IMJ4
dlsPPVGdXgzdbhHJf6Cly5DxYSoiIREBuL+09dbU9pr5CHE7wsgacQhiXZcUekGx/5el81pu3MrW
8BOhCjncikQkGEXFG5RSIxI5P/354DlTMy67x25LIrD3Wn80ED0VAEel6ia8GDnqY/zG+1X/7JWv
aDzyTucsGYBlWyu7h9e/+Xt8Mt1xcA2cDICjqBxXOiddQWZy3IkI2zVbQD4+uDNmL3kvo7gjlJlw
UKw9fAuq2xt2q+4VGA8LH5YtSYcIcxYJgwy9DDvVZruYGFQonkycFeyB2+QDEgfxyYNBFeUFhZbI
X/9RCURjt9QGiFHETeA6wTTuFMwlMd3WzxxaMO+FQG7YllGmckFGh0o8iN2HJG4BZqqCnN0TyJtc
KSvxiGejwxKpH6gYAd9APVvoGQo1EICfyCnegJwiFJ6c2VyRNDWMDgjKdvlvjy0NvbaYI9bAkU1P
8xPDPcgFOCUzH3dVx8NaXasrqqGX6jYj1hNsbT7MMdfQeTb9OgFlfVJ+xAVKd7fwej6YNZ70T1xJ
7Q9LyVYta+zif+17dEwIUySYDxEli5NJZIxvLjZbX448HtMpziYUjJjueUmRmpG/AVBe31brx7gR
7sON3NMHwoVL2xiDA7D2X+TzvrGT6h/ssPy3/+ZOZjzC+Wkh4+ifmuvE3ff8YMoBt97xr6n6sPuX
yiQgPeFhaORA1Q8EwdRCYHCBYlVgVebx5eGIcOw88XC0fnPKb9llDFu/vIyX/pm5HWyBn1mHTwmU
7IOd2gTGBQv4aL83H/tp+FjwsFibAf5/kR98HPDHwJ4kg2f/lM8C1cen8SK8qr8MYPV39ad9w269
c0VSeAT4Isa76VMCmrYOLaOuaJsr79ATly5BH29M04MGkky81xEKQCH8ghmKFBCKCjokVkBmXvJM
ucep+ml+OCqX9/RuuIiAURRCTnTh+Pq/ABfUe1pQ3Y0AK+l9fo0/1ldx3+/qIK6Oxh+twwiAFLsg
kehXekUdjPQZvfpq5/f+Vf+BZ+Ju4hxGhsoknCGYPq9XHaCPl+zOqBO76ZEtdjVAVE7yB/Ne8Q3g
of/2ngS2SYQlDaqJww8tfeEP+qX/Tp5ZmbY5EMOPp6meVXEswWbSR4yqYLdwYuhuh0V9fhpepHq/
HaPP8p8Wmq/yf1MSaW0VfIrOUrnnzMrQ2VPWiWgYUsN6mvga/3u7/x/HREqPggkXR5Cl+4i4eeqn
dlRnhcVHeyFABUCt/NUSl6mJKBUGbc6PCVs3Gx4oZ70HuR5ZlpgRhhPLUsocx5CIHQxD8DefRMeV
gDWIz4YPE7QFSuSFTY6VjkGfc5pvlu9E657ZAfhWdIYpEltpBx33yojnb8cs9qVB2Y3oKnfqym51
ttp9eWFiWl75XhN8YIByJGewDOweN/6CBmMhsZsTxYYK9zKZjik1fdTVErmyE/81CEJhp0jmWkkg
24EatkThi/4GDWBB8AZMdhgeeqf84LsX0avWT/3vclJfhu5lAo/dzBvbPLi9ZbJtNLaletDEHK7D
i/i3jbQgKkitwL5wpAB6gRNGITomnuCkQc25fYMKTbR41v+YN1OGdabLeg+pxNHEkhNx2/KDaf5b
eL6L8/BSn1fwi3aXH+JDeenvxG0hSiVGBxEwkYL6U8TmY7n1XcT53x4X0qDXt4IuIWvDM1Yytnt7
fTiJsmcOVpH7x0/1pYBIelL2uQcHajnmq3QH1M5+ole28ct6V1/QSgo8c3/GNx/Sou84Mqc//lQR
n7rYr+NwiH2exYQRF6+LGaKhanJXi/YcQx2LnOqriDLx5fGdgPaTo0807TODd/befvCotZdp3hck
R2NBCMf76i/Hh0d16Kv6r8Y8gvoP03rux+W+hl1FCvzOLxBfxb0L38Bpgg3zyZRcrkcdWMkp/CU+
cnWVvvbDAaphiXgHreeYBb/iaOVW54bjTxr06T/Vl/AT31ZneBXOPBwS+WT+GGaXx4kTsLzL/6bX
4asl6wfXCz+0fzJaBCDm7ce+8fPBQtUAQhC+jbuMrQWe6hdkjFWTnkDoPG85FR/6K1uMTBaq6PS/
fPKZwiLaX8wvAjV5HPhRmK9tjR+Moq7twd12AcwslM8Gy1d7Gf36Y1k5yZsX0MsMLB9zOx8DmcJO
9aMds42m1HhHvex7o4d/dfJz/jogGD4JiM/WZfMmSowSLO7V7WQhCwXoBjsUScygMhzmwB14B99A
i3l0QYSHKzcGKlMq8CR2Jgw4H+Jrebfe09t/9AdgOCMhonAE54H0Qyd5zIsX2S3n3bd2RwCjA/AR
KjqREU4g0L55a7DzPXWKl3CpvmHfw4+ng/6ODn9UKA0nSBp8UNttcxC32wlXpqEwG2zu8JzVJLMJ
B9pKNsEb91g9Oxio0cZ5KWD0g0UUN9MlERz8Q1g4ZX7r7vDLv3xKj5lQ/Gaz5TTXCEkfQuXXmJSG
fgco9wHDPm1/buKL+lllqjl5W/MZM8t22DF6Is/k0xhO9Uf7wV06vIDgPP5AebPuwLkOx6igvxzt
pt9XYBC40ownyOlmvIOYfcOiUbFmkklMlgUfGSXGhU/brkGUFHgMMvQvlVz214lmGg3RakD91mMO
MyPU0sNDD5DDkIes44vPbGYparsT8ZA/cC4ekGJ067ngE2HMp/Qam77oJ+sBXaZieUbv1ek+ruwH
QJCKnJ7n/SDOCDxcIkLFNOBL2c76m0VwIQFhnTd2vigHA8jqFtDu6tqhb+m4uSjpS7Qe85x8950O
qNHdTAKTCr4FImTgC59QsD9wFeYOv8Kkl5KEoECe78felhD7IxYpr9XqyjN7N9anPcu0Dtk57s0v
Hq4pBduxG7puc2r1vHz1C+NlEt2ZfZFJAc9NS8THQZL2w4PHmB8ylS47hqi4IUEI5Gt7aVvS3jkm
DJIYHCt2ZaYXmi57P+K3va13MBFO7IaFft1a6LiDV+QV0+NLwfo4suRkOwa9z+bWxddV4WHYcoN3
jUimhxMXb/w8SneD5nu7JGGBkIvJhrhjuOaiU8kjyF5BPPio4y1Ver+NIENkpxgAi0WjjQ4bVJIz
b6W1RRXhKqp+Ey8HyWpdmD5J/+h0D4noXi5mt+xpQ5twKgHJ5vwvq/tDlf8auCYf5FSg0aG9zDqO
UntOoiloyyNl4n+rlZ50GgDpCA5a+AKzwYrO344JmlaJMVeP4zLa8gMWTV1f24zMGf5HzmRaUnOf
/Q0GeRqYJPghmdqzWgv4F4vDY3VFPqrJ3v7vFBxqbg1krV+lcOefWTsuM0xFlnrajo0o3eXDZ5ua
DMHZS0cGIIHADj1oMf6empyVwSL8X/RE3dhvqgnWws3SKSHacVcV6tvjj2KrHtTitiQ/ElbYkfHC
4HWO4fYU6rSpoF+U/DiZDLodoELKgS1oR4vrvpmbTdMh+sYCDqxJHEjW+G+sxpYYk0HkgAsaUb5Y
rFeFat27h4q7TTnVJgcVy7wud6+woyPNq0OPJCLvU5wMuHeIC1Cq5ZIglGWXa0GestSe1ozoSIJX
MqBoPOqxIu1GgYWw7Zj2zbYYnboG4sv1YCq6a1tYTpuCPjTlDGyouDqbVCTFtyaiqLj4ScYs8vsc
gxBe0IjNQxRkp+6InE34+oOF8nJW2SlqT80jvw6Izonxwe54FnQSuqaui+6WmAf6nF+Upaz3kuVI
TI1fMRpQsNcA2JQFJ6FyzEhmZ1YlTvp4mX2kS3ZlCr7ckn+gt1syd43nvyn6+0IMepYOl6UK0QA6
5UI4mlSclwz3KJU7i4r4DPi2lW66LLqVovPcYA58koW/Vv1KEy+JEFIde+6BQXnrKdGjFFq8xURB
cOtg6iI3SOOJpeFBPoAvNMXNiA7m+LGK31J2L6Tn6VibQVR9oYYbUMtlwqFb3nNOmqL6U1XE7Xur
DbtyV1xUHKiSzyHHesxUwopHcAdcMsZZgDrynEtvfCBI91GALCi/cRYCsOCrOHTjUU8vKTMK14vi
5VuMgQ3wjGlBTr0IqBWEFWwaFfXJFD1GQDZXOlUNFt6CqQqcCVB6hWH2k54MlTBe7o3w2kKzdiwa
fvegVcwV0TaL3gJiJB5b09eJKp/2A8ofOdBBkxfrORUuiUmS58iZjG6auO3q0oOwR7jIOBERcxGQ
t2J5HJSSrMAIyQbGJSBK5DQwJPuq+JHnu/K4Kht1V+Ml1t1VPz8wAjcQrk5V2CUmYyEOIdQnzifN
f5TfAp0j5jUxgoWPwWAvopUY5rebkMEAB7qP6FVrgUcT1vRjJ72TfTzvMsGNWziu59LyieSm5DyL
XWs5bbLy2U7xMC7I4SCWnFo8xAm5hsZ5RTfEj8e6WuJtzMPpkTEL9zD4wnQyygTAU8ZQk59TqVv2
mix8FK3mmaB2zmxBlXlFzJlAnaGvK/es9xhuRfFcPliCel9Rw+pBgdtTgos8sRl288rl1YxRI3rr
vb8oYjiTWlTYFKOzKYnLlaRYuaa0Hs081kFfEbEI7pLB4543GSbZd+eQ32fepzf+0uqDrL0X7R1I
Nu9hfNCh3PVHsFrepLjiSgnUTZ58rT+MOMjlA5ytVPkrMXREOXT75iYxW0qElN2G1RtsGqWlfpc+
6Gk5d/mVdKRReR5Y4I2GBYZ5X++MF8ovaUEf4NLmjBAnawiYODVgpZX3WKl6H3oQgXeRnxm3Tf7l
cPmtq/DYDQclCR+Kq8h7Z7TcNPfHGKoI4ViQ6weFcuv4qNV3NX/WtXezC5kiuNppk2148OT1OOTB
aJ3FgMcR34UMlEHqUfolKCE1i9rgRnJQC8eqIKjaEyjS6Zza8pfo1BReJfOQeCa4QusUiyPRgGq6
7XTI0rCQ9ubD0wy3y+glcWKJBQH5L0NVA74kmunP/I5liHdTlF9y3GRKwOs2NafE8hoaqLgJGHUI
VZLDlnhh6d4RcC5djTQsDS9BtO6AlcQKm2SkQ4fkA3MNqt5Bl+JTbi43ASVG/zzy1ENcIkgy97jb
9tnAc+OX1Ydh+LF8f1CT0NG4uKOXupJ0v2+uWhTIC6HP16SC/921rfBWStZrdV1MW0EBRxCmYov0
ThHOx54NjIj8cPVNnXA6L82D2jojzp8Og/lcS2E1OFYJeeDFGx9x3oLasuUmq8tdpLBY4j8oKsm5
ML+jWLs+aHQeXYtwMohz6Agwon2jQPj4iA3y2ZvxiY7YNGePkxz9Z1dAzd1nrgsLIQxsnqNzKOL8
Bo8uPBQGqxB0om8hj6KqtaPuoCCr9EMZKJwnucP8RwGp3IV1BHZ4RHAryOCXURBnvkQJOjJPhHMB
Hx6/zvlvE9TAc2SMXEVd9WNRPOnqqK7yLFnpbEZfbXk1EsYFaPwJrC81HF1/HodnDvW1dTlpDT1A
brBpqybPWMJeP8b6m2hckAJPeCI0f609/jjDY7A6U4i8Ri8Qeyu5FqZntL7VHMf5zco/u1dxPY/C
MVUCSTxlxi19BKJwynS7FZ2E+Fv9JIwnqQk0fCkMgISFs3r+pAfVNhxe9rR3ssTdzhisMM1pgZKo
DpF+KIWgaV5j0bPSlyrm8CFWarIouSZOiNS++NhnLwLT/jo/l/NzWv/O2E4rqbGPavlX90G5TcVx
ssvmwyIeFdMXhcsD0SzOVBoGKHM4UNe4WKexs9Ep1b1LYWaCXlBWjkPiqIqPeClxIgLGlXMzEcfS
NCyekrheDHE4aplybQLJOKZkUtH+xRz9mM6U7pQq1g0E/V7fPXN0Q7haD8Ts8x+NstZ/NwR4GRc0
aM1aHJXS7zmwOBcRg1V2I3lRgI18V+nkzfBPOhgoFhCJtPDbdG9QZQWb30AR03ACF0Gg8nMpfEg9
cjOPx29RGFmuj4UQ2lCw3GykPculLFIi6sSM3h7iUYKqzoMJgywb2KC9U3xdrb4xvlkAfVYDaWpX
61HNgkr2hOQQ/enS4iWmcDTJwMxu9XIQkyM/xghi1noW5FCZ3oQFkYf7qooBs8ja2TyLa3uVtF8N
IsI3CwJNw9zCVONyJhvmjVpNMUX3HnLI1CpoKvoUbLZOV7oyEQwlKZnGCqLfcrEGlB9b1Cxodtbb
IL4cqvJ/dxG/9zoEHM2InfLFo2u1acC/mP5eIOM6402KEOTYUsp9QWSZC8ARwUpyaGZ8IeXjUzN8
k8W/xsHwhGSHPZY9mFXPiPkbcfb5S/JRvFTZWXtwbHRdhS4hyumIrnefQGIdi93qogxR4NnRE6IT
JYk/t5n47hgKENok8Obs9YPiKEhQcGVCzXXXiYyER1h1XxngJin0IHJblL0G+2g3FhVsTl2+kxZs
ZOc2Oxvi90O/mDBk5LZBrNWAUuN6a8p4rwu/tQ4w2rhR9rpM9JygTUiD9RDJmLd5scriPjNcTMd5
OAnGp4Yv0zjj4AH377Av5fJ51Ely8h/qdcKjZm40SnybyACJ3Rh6r7pb/KAEX8+u2eg1eIfepowt
q3jviFbrqZSFQBe1wq3j9VomxK6OGC60UfjofTOoYJmUAD54QUilCS/S8DZcWyBZsOa1OGfD27bQ
ZAJAHXoD+TCQ7v+3xM9F7c3gL/P6y7hURg6mOYa5UqdY9I6/RCpCZYtxuWlqaNaHWA34IKr0nY1+
KfAWHsFF2Zm2da3WyDtyiPCEuMeo0oy3qt5t09dZbWF6EZe30QbNrVSnqfj8XS4QkThozlqujmFn
GX5reDNHjGmwr24td6dFh5cjzhgSYrbOUD/KObOeypkKoduo3FLrbZxcuXFw4kZ8IhyxH1kWalJo
ALgpoY6ZyC7jFDKEQnQ90AmjKZQvvbwlK5GYFQS28taQNAMDgsANfhhpDZddZDKtviOB7XaPNtQ6
N0ZuDmV4W+NXIXOUlmnXGaxXLb2vla3Lp3p47SKvUF118FE9jI3LDiSNjpgEeo1g2INex3AIHBor
bo/rBej2q/4AIGmfqVKv92WO6QCV4CusgvYNfV/pe7jw8T789+4bqI56N0P0AvfCoWlk5ALqXgEK
L7FGMQ2qBM5E34NFUqgUqCmRrANaokHM/6pglHfAEazOi3lhGQEdWSA9iVy+ACSjGOHjKDE0APch
k2+Jf9oQDloRRt5R9ZgcE+0CUKN1H5w3Y8zG4ArT8wAKB/05ydHXI54+zZj8S+DZTv2oUKwnFIep
xmGTnZFMqvOIDpKfFYgFb4P8Yam3FTCXAIFpfNEeH8oMQfyPX+JJAKtkugEbmaqTKV0LgqSgiaXr
DHlgAW0PUYlzIDkWy1th+bw+CArl6lBzFpXkSAnKq0UIM5NZ7yB82OYfkQxCgiqAtUiQhh+FwjZ3
AmYOOYjRzANBntUkoEdA044FwaoMp90Bi10+XRFHTXNg0hz4eH/MPqsGyFYp7qvEmwxb1sNyfC03
ggBn1xS2U6jKp8S499ZFMRyNHpFf+j+Yul0BmXp0r+YrSbXf2ZZzVNvjwGa0xV7EMNe4QlRA8YOV
sboFiugT2hIN7qOrCYd7oRfYSn3c7qUWZOAHtTuMOH6/C40aYS+nBh1NBEstXF11VvV3RfnTdfbL
r4TMCYF4gyPYlLZgnnrpHiwY+x5lqmW3qjebV849UXkW6xfdCNHrYll95PxIb9VCK7ad1EGS3QWR
FBkPQbPOADUHYuSNiYNYf2V7JEge1AB8T+eKdfj8HqI/RoGa+fP8xry59CFfA2uhNDNlHBeZVefE
diBKwbT6aXycHkA1NhWcFtrfMnax0GA84v3cywqbxjmb/J4TWNSOkbXviKIr94CndOBUi0nyO+Gs
E+1i6JnkBmnlQR5Cq/OgershTLYr2YbS1iXkfM6DLpLWa1uvYy1magONUdhtA1W+mvVlpFxjpG1n
w6STyNXao9l/mw0obbf6ypygevSL+QCidWmb4yBtl695reR7x2/VBYbhzsI1g5o1TAgtLT2tUENK
c+3gVaeH1zXOYLxp0ym1DhyqAxY+4SUdw6E5MX+w76nRSczxzYYjAZfpLmOeo/5C8px5CB6C3VEi
PB2KCJm1i72zAl1pk9UfwZaZ5cFkcn39yUvztZfhcqUiDT5FwkAV+FbWaDQG4mke3wUixFaoYRQK
S+OM5m/XhBA0KHUlQruWUDHI3aKG4/BAGx291to55kasbsgZJtmxahspzDJeH7PLn8TZpaZUsHue
J45tjhQrv1vqeYifU9RqyS+C1Wk8zo/3cYIxYFunFxRZj9G6S+rpmrOtVa3XW2fgQzQEY33NIqY8
zmbIzVJe94Z6q4avCZeAYo+Ca8qkiXtreprUT924iqU/S4cy9og3XNildc5iVkMblVz618yLK1rs
sHn/LX9FstuTwD6Ej/5nKTxJOMMMIQqopk0uZJjO1J8Lhbkm0CNPt+B4q5eGpz9zHOBbJWLnILzT
nVW0Wpwcbld4Wux2/wEdWWJryHJYhoSwRUy5li/MOX16kOMPQ93jhyHx8JS3bwnThnZR9HCTFGQV
Gmf0lLxr4hY4019yYw3xW0grkTYI3/VTgvfBOFpx2CaHtTuO3bXOeC0fTz1copbemArZ4rFeiFx9
yUeOSzgaQZiTvxEGENhDVg5L4WbNOabeo//WNFqi423BZC4rIncV9vriZsvvMH1o+V3iQ9pQEuHA
wrIW1yUONNRBYP5luIgH6wFkfokjb57PZUTpxr5snQZ6VaK4DKR+3+rHsQk2FVjtwibm6VEnUomD
eV3eVutF6+yEyDC75N15/OvTFzl/NlAPR9MnCQrldNg0h8DtURiLNe2y5LmoROh0+tO+ML0WsQxi
IcFOCS5CraTyN4MhuY/GvnZCfhxM8bIi1VaCSLAN8TTkXFB8WgQAc1/Mm2Uhp+Ybvi5z0avzlxxu
G6pAt53m8ZsLnDaBXgSQilVyrEp7QKJAChhA0X9STEzcEb9V0zBCNSjbvWE+Sfk/CVqttw5pggwx
PWjWh15Bo6S5nYBqG7A3ViF7cfRq5FdDeqmETdpUrp9ZX3HwRLABGouFgQwjlHVP6X9L42r25yR3
5Hlf6lsLHVx19B+MtYRG82ygeXtAuSnFv2iCx0zDJD2LcaBPHzNVMuJz1nhbad/6mxLpR0YJXjQi
kcUQnT2Dy/QHgAKJqTD+YtfUD3XYEIS6Srj8STaa/sNFvAcVoBOMv+gPw4tMWtleNeiM8nAM66Qb
yeZC5mAnEjBL6k8qySxWsN0FVhAA58d0y1iXJP0rRmbYpQFc/pC7fcuYexiqsJUgIiECEgPQHmAX
fXWKLi7nkyaS/WjURwOTZ4/SpkQLJtlQZrtafc4WTN+BhRsLj1p3bvpTD6b04E7zLcOtHrbGo0io
kbWbboCA6XyMrRD3QTfZqBwfhQ9P0nXOgyqTxV4jNsK9uDWniVet4REnO7km0Y/LX8G+/l2hHIvI
pqu4eKLHN7Ngad709jeBd2M3A6tYRzdlmHuEBZ1P7V/UvTLfGgOKondAokQN6/pcVYe+D44ChndG
J6dK/a4NizJsCKjrvHwgpRnvivFet21QLdtKGPf3zgL0QRVJjqfWY4M9R4XXWdQCvCfiMzpYSXgx
Y9wnoYY0vHkr+5M6+mLmFqovKge8B4Vw7vMXPToZBL4NIUjVEt8N01sVtLmHhfpc2dNn3Ef3pQuk
9Tg1HmZLnmgGWKxxjEFWBX0e1qTuaOy5x2YNJAv5pGcmnkb4pP42KBtbAgrX8+4kmMDxQBOFhAEN
PVqQms+q7M0p5llvqYLmbYxuHd+saR2swaMBwwThWQgmvo4GZ4oXe+gQ2h4+Yd+bXiR6jYmQGNjk
IuGZbdeTSm5DBP7/MzIXpEOoo0RcnXGhMs3NYweSCmwfWJMXBYEoarkm8ZGcAsM0kr9uyYNuFJ0q
FpiCUjsbATFAwTq9TuqpMUJskGXpG4ovpWd+BaE9JJSkuxlaLh7T/GuMGPiPg7UToIsRDPnxgrPa
Y5hpY0DQDQGeJyacoEL9nHkZu7UccEnkDW46EDtSoZyu4llx+scVVWk12vns6mUoZgc8J0l57D4j
YPnOZW+HmYwWP632k+kM4neXUXEVSkYYm06aOEDGLVn7XPiDm0Kuzvt+omDZRyOrxAd4QANBBAwn
ZlJfMbxl9Qo5TBan7cAY3UfriKSdARtEOC+ddTlM6lUEzBzR4824YA6KcJw39MGNqJDbfl5eyZpG
SBEljE9a5fRbA7ldzteyJLoDoPqqwuLw8TWr4md7QfvE1wULQSfOEL0+PiHeebXwrFmJy1SWWQxt
rIrcxLCn54YWY/M66Z9W5tLsOA0nqmyIZiahsRfLY1nSrMs7LQ4hNNRQbJTtUgTl6qyDi/wKamkJ
zH5frzehPSgkEOvDUSo9aQ5VtLsDZpYnrHY0gtrG4CL6itcz90hc/ypsOM30MiZfunyNmldqHmeN
cyIY4wOjUqo70vCOdq2pT7LmoL1O4gM/HXCeJOWZD2uarQh3eoDLnqflJeW6J19aQY3qpIWNNiTC
8MWXIzw5EKTQpJl+7LS3rPbS6cMkjjuinaD0xJQV7SC1oUiQ3PKZz89C47AasF9oBBwkbAFXa6M8
z/j3FM5/nHaErjb7KmVT9oTaU5Pnunqf2i8yPWp24d5xIvVqzj4UAMQMTzGQqbQetDx0VhP+wK6R
aYhuPiDVG+4l+MZYEpwpX+jdREKpoWJNZrohUjn+ittp9OrpnmcRNoOFbYESzbE0jyl5lavN8ZKt
DisVm5S+7B7/ZCV/UfKzpfnOLN9yzmbSUlJXGLcFuvgdXvftT87HT7sKucxGOAwnRT3tCYiOFG7N
jBOzAfJ45DKvzCS9qCMWrspAE7SU0r/C9BGV0J3TZMfJAptxkOpY6g7lPJAVUkUTAywA7QKiaVfL
XiGbP95X1qlvjn3FVbGPxONEOeL6zOyHkGVEshIf2vhEoJDAk6U7gKNafCoHj99/SXzk8APg7ORM
ioNUQu+dRnF5mNDmsF7khaf24RQ9D/WptdwefB0Z6Ss+rlRxMHakVrhop8xixLjJI0Jel7oCrNXI
NqfpgNQ5l8NaO0DreuOCGeK0yigp0suc3cWMnpJ/OCdNefsX13S98nULGHJ/Cv13Ue7TivIVtNZX
mmM7Q/64iIMUk7PV5UUbCa/8giXGQlAm+/2MnZpYHBp1KXis3Qz/wouCeicRhiCbdkXGahU0im+q
vPtUCIBBIfDXRDSlSCCUh8lMOlWhZP5groDsV4AN5hVVQiguEFbvc8sBD6huORYyTAEEZY9nq6QN
INP+VUOoolHQ/iRiC435QMZLQ90PBC91ElucPQZNkvp3g3oUlXPOm9sejOH4WPfFvBONoCxYxHkn
qJqufkGejW6nLgAFLrKUorhjfmNyY/uE4rAMJCBwv4G+enzmXL61EgKgIOmzumuEfp5lj3BlfLtM
2Nke8S7B5hQnVMDC2J1Mx0hdiGxRxb4U8riBzKmqU7V8moHQ7XPeCvQVgIAUFMT8DQHzI+CQwrcH
9/DEDoQmb5swUHFYOqJdR1Q3OcsmFqYPZDvkVH+NvTrmTlwNGx5En38G0+mNb9WMwlJlU6S/y2Cx
U3i6suaqdtZHMTRMP6h3Req2bUCYLvXXwTMm95quJD9x4QK89UzXLtC+hLaVuzhE8ZXh0MEuuImI
7OiE3Gj6N5YWmsVYRo4HKrWSbf3Qv9YZzu7KCAUCmQnOCO8kBCpNs1h9SH9d3vuMkzBY9UsBckUZ
xNo0fk0jFpsyk6EtmQ5+Cp1UAwDZDRB8an8Rr+Vf8QNWivWBr5XkVL8FhFGEn4FiAzJM0Y/+gqPN
WIpr7NB6ILLIEbm+yQe17rgM37p0VGvkiKjwq8qeSXNd9222I7pYjpGrDD6+HQxrWDoJM3IQBCL5
nONbUSAnABXxGJ9U+djPVJPHTjFfsLQI6GaL6yC9oy6dvzH3kPWKdZEWhIJdObY8qf0ZaAwCGVg8
TOl6SefFec7Om5srBcwmgsEFykM1CclnG/Irnwc6Ces9pjUc2FM6KuJFiFCpXdPCI88qXSkOBs1l
/0QWiem9R9hLmWaYSt4DrSciP/T1P3qx1xoSOvYPa2+W+0RGbXhUOGHzjdWG5cI+q/9D9yNQR063
ZW2v+KmkA40yelBKB+s+EYmtkJnN26+uRH1Rl+jVj9CQYRkI8j3APbYICAQvmyG1GUhONfnyigzo
c1SqMzuWROINccGMrr/sunQgPYGUVQt+kXAVqZKyiYU3G5vscLLw9W8iTNsXAuAX5BKwKWp7EXtH
xLYAvwRsRUpH7AyFzU6Y53gCE4J1vKzB9+oqxbFfwopiPqLsuwOKPOo3ARuw8XU+YwKslImqCieb
7I5KyBXDz1v+6q689FrljdD2OSQpPB4F5DQRPzHyxaIL+5CVTqZcmErN9K/Wz6bitL3PEIxDrnrt
EryDECm7aYbH5CyE0CR9hLoBv1rPYk+m6OtSogQ4AYMmdBP2iNf99GG37+SUWjXDg/ovWhRCxRCm
goaYd5MyYDNksUKmDRDI+6/ENuowYgz5R3A0gHVprZ+SWA3fvW9WG0sEJWgbwsUU9gSRhb8Llm1U
baRgubmbAbAzOv5CDfW8dLGWZ5OeVdwZ8l4nN/i9oCiSjIMyA7zZoF1FCwftahUvj2XP+QyKQ2Qh
a3mL+jfHSUnglj/h6ye4XdoZb+Yf96WOtgKPILHRrG86ZuKdQv02bSI1Dzz1vEGWHQY96Nn7yZwY
iMNEvE9gknpLq+ICBUCOwh5Far6eMYCg6DB3LftSsms6p4Ed5oFmeYHsJyAFL8JO0aHZpB3U4QVR
KmF5+erpj0ONxZK8l2Lf5QG7Zhsfpls1+9ka6igLiNuQHYXwXWTwAjZu6gwgtXx2gZUZl7sbDdwD
3s9tZF9lwzMYl88Qm2N7Z9rLhLNM85Fl+e3qiPXJWmhVtQ1ON8PTJRfCBqpCNPeoWmHbdX1fEBVy
YoCPsfqhvRftjHt5dtK0uE6x5PSbbTN6YuxGeCt2TvLB7WmKVON6Y3wCZLZN7B46dxKjhY8gpISx
KX0xcfrNXIiO50zoK4pQ1wDkQGmmOPyXc6lKj+Pjc9/34MlOAuSOjA2XOO8ylKOwn5n3Mmet/Bzg
CasxE7+xOFxLguEiB4gAMvHioGV6Xxu+9v/j6LyWHNXaJPpERODNrSQQAnlX5oYo1zjhPU9/Fidm
YiLmn+nqagn2/kzmSqjSaK+3a7m5KbJvpMhZyV6sWd0j0JYDfVNSAQawxHZa6vCd8WwAMC64cslQ
OMSMV4AuIgisIfj4M/y4xubWRHMUNfxRID8bxgYU4PnEk+2Y9NMMXMVdIbqRSNirg2ARh3yeryXS
aMoNksDi9pqSo2gzqkfEaJKDCBogfmHU84zeiYGpxDYVJO3QVudAhWCNZIKIc7KhUjdvvVBgRbr8
9eQtben34vBdr561us/IkGsdk5uOHYGBu9ll/m8+9FH9aetq94o/o5EgvD24AFbvA5wHOI8YvibH
ms8aQZS6D1QVjQa5vqw1Xkjn2KRyg2QaYx5m0BQ0CGZ0gqCRiuMos8Cv3DvebaaF6aFWjptBwjgl
TAkuDAFUNWZOnEhAp0TtjECSqRMfWTNsUAmnkr2MKoGQazi8gcOnQcjlytzLShh1VtZvUwx/C66r
a6f74MlfScf9xZRiqwMCR9hAXJrgjDH/2vUE+lZECrxCmModr2bbigQNkaZrQ56Mru6kcj8JsJaZ
y4kUTPCb9N2kbMsMC/G1ar/pgSkZp2Xk/cMrxSgbNdPwwvOJQJ9YiqMJMbP/40eq6F7Le6Jyuq9D
zvmxDV8kaCH8FkW7i1t/iKa1NNOwqWOaO7AsR1Bjrx/K8QyxHmJMvgMJu4fi5jdGUEnGNHvL7cb7
EGWLDNcJccyAkBv3s+BC0ryCwvxi88tgjikSPJTOtFEyjzuH9RJfD0aj/ocxk0wT361Ypul/LGUi
bccarb5ZPp5R9Vkcl4eS0HcsXYu5lQDVVf8GI8bNXBpKJ/xSbiNbRioOUrjwJvdOqh+ozuTYmeDq
UBMywRJIhKCqW9NYjgDMcAXMGwXncLOu3PFsiSh0V4i02e7VDixLXwx10pKacDthk6VD55zdyKIn
Zn6ApNPYdTzZOMMw92CigSd+gLrgF9+Cq934X1Hn4u+Y+Z1x5C3CvvY3+WAPwWfE+4eTiVWpUu8W
+9VN+mCTPT5CaXWDS80skf8mqUPC1QrfAtEtw99ARV5fKGgB9Tbd4LpgWT37zbr7HOiFV/WNOi32
23v3xOv2U7kJtQYn7ZJTR6+v9phOccynTnXMzwwwXlAg2JXtg4sW2oOte2g9HOEYSNQnq3Qbb5VP
yEjoa8tvaEtI3gzKjRWpn3scBk7+M10V0Bk/iz8MdfLHLDmUMUxygWtwz6btNeXWoL8wt8Ehe6oY
HzBTIRJzyYaT7aB0mI4ccrdj4vIxfUSn4WHyl/hApwiUuMiHHPrSurCtk/Fj3RD8xP+irXGOHZYd
wf/5e2T0yaZDUbKaiUxfFc8N83NUEcxS6YXplsh3eAdccmj+UIvQs4+qi+CwdFK3+WIG0nnzOUWs
D6vqw5w2jYEbYC3tup4wOCnbYRJ3Y/zo1ZXnTn226Efc9JKcIMAntH2ERuOnX5VvJDcHOyoeaAkZ
mpZxN32haNrwFb6pZ3Sjlh3blo8ICIFnZ9cbK3eYHcCaR1uFsx/ZhC3/Yyjed16+qQ7Ah9DAGv7r
nD4ZeQcHAnfwOqwoTGrtoLjlLxveELxQuerP8sPhDbApHdz0EJw5bp3SCW31DAP4HAMrXg1/0Y/4
wChAJfHd/eFgwkW54CXxDl6w2TixK9vEHNpYt4aPIlkxktzXfrGV3GY7HBi/fCcnItx2RCQfikfH
f1IdlCv4TCc4EdBzjnfxljHWtr/xcP9qP9W0Yql+v1TfgbjWeCX/D5PSzuNpumbfcN0xvaHlZ2rw
btqo5Gg+/oK3l9sSk6R8RA/eJj4Z/mDh4kPU3tuzSigqv6x4iH2mJPtNuUPFt+l8+U3YCXvrrh87
f+C/0tvkBkeqfhqjOQb+csNHd+JLc8tdeE2PkkMmmxdf4Pk5yqY7hv6MIRCpxTX5qI717iCceBeD
C8KE8/i/Mak6VsfmyFvS8YeFG4t5VHbBZ/AIHk9Rt/D0LGVykF5Sl28IyEv1h8OCB3Cm5OUW12w0
DwFtM+AUh1dDXyhmd2Yno7xOmm00QEmDOMc8aYeTDPu+CXVWWg9f4RftbDEtHxOIW8pc8s8KnhfJ
oQc1q20v0HNy4WQx1xpoCs1i8eOZXIk4GIKnEu45sJLshOLpc0K+gZ8c+kKBl9fp2bWUED2xILGT
xIEPRYBxH9U8/1nI4mKwsUsJb4i1kBtqPuqp7JLf0Kqg7FbPJuMkHqUCnuFEos+TARK+orGxx3qH
iWNMbEIMjY/wDV8FW9ZB8troylrYIBeAK5pwDnmPUBWj4Z47LocYVKyc+R1HJ5KNJ+0+vetseRFQ
ImOl3UHc4K435ac1IZDPwxk0hbG4ZjJlP1Bk6kzsjahG0UUYaPrdK+rgpHVGep6AmXMscUAoyVsj
rSEuYwtIYWwQHHuFt+hafuqjOrLzXYfwYxX8wx6L4BaJ0QF5rIsz0IVd4mJx96ej/BSfr9/iOnxx
lx6mS/bGZoG8tWG561evPw3zdriYfZYkNVZ4zFahZjhk62rFod2/7qLXvg/tNfQb6F7X6B7t9Wt+
SNHbNUIBeYBBnhnfi0HJXFkabm3XvStpodtRzHoyroRbGRLmFXPYfrQ3SGicb/U99RFIcaSNGxbo
nGOi4pqoNJGrzkiJ/ZYSb6f8zL+WYUfbcj8cF5nAEoYe3NmCc3qBtUELV103HM/tD2Uyo4rGI3ji
hNEIpIXxnXkcD08hOKExSyzcD6sWU5ttfuBL3aKVu47vEoHj2M5iRsZr69S+B5/TZOMGWegnaOxm
Otjd617uc7z+GGynTfeNJOdz+jfuO0bqKxwj5Qnv/mqWCEUlEXfDdBrNWPRg/8uVSlBeWHoCCvw/
4Hlvldu+R/tKkwHCmDBl+g+ytlilyyveyy9/sROvaa+ar+DQeNghMGm6xU3dg8TaTVWwwRl5lP/6
neQQYvQ9vOUH8Q1590+omvi4eYwyfb7FTERgIBIoPeDemOaR8UzMlxyM4DUkCdqvqHpWTfBB9Prp
ywgQjo7vsNDT8BhUFSu1JiUI9GFmwqHUG8kJY/GNKVUqPdrqszI/moJYSE6AdSIR02wjSR14YWi7
+DuAqyD33vKFMurJtfVY2zHBqT+5tcIzlEwMY6GkeNoy0zgmFbZs5Njo4yCLekb0AIzOok2JkfOf
Os5ZOO+4gMwNy+0UFWJEpNuatQvPq+gPWH20JYQYtrJpM0DrCYAEYpjvGS9C15VEv6SOUKHM+eg1
RlZlL3ZiUxaVR17nVnivGHIWRW65ieTDYwKlanGVSI31VWP3wOirKBurlFFr0D4UkYKbCvVqIA1e
qWlvVEFDccYb1fNwGGvKLXXihlz3o1d1Z/xxZCi2+It/xQWJtr6oMuinqM6/JwRnVHLTrA9Hyjao
Elh+zngwERHB/ybk6WJkn2w/6ukmKvdQvef9duSfPeMSE91iGSFSX9sZgbE2Ix1MWjoOsWQf6r5U
YpbVrnzQmFqWWUL5jFPwlDd0J2W4FbAH0RNZ422cj4yFguLczAeaLA1wirbuEz6pbcGxSewRnGse
8OXiZwbAprsM3JQ6MnuzBq/PHaIoUMj36bEdbFGnZVo1pxkmTrFuLGdCszFfeUrKDU1gT6ooxxdn
/g9+mkDZl7qDpUJX92m2F6Id/u4+dlEWMjFSjL3KPKk7sPoU8IcyFdByp8FlWXFv2AFszSU91g7W
1m/1VrxFZJSpmzDYwEFgTas3bDlPoUZj2O8Y9nU8FgLHBeeG7IqyK0Oj61Tq2BMtkA7bQDvAA8Mc
573ItAZWv+g8NuRVnlX5EVp30fowqZwmL41RiKwg8K6YmEb9h6K8Kcmxw5OaF3taVFa4lO+W4M6Y
07Tj1PnWeAjEvURi17Kph5nlNKr76E4h+TUDjvkLok0IUhNTPViz+p55K0xHlR2ghg2EOQToF1xt
HMu7TDuzzPrXNbuqOeSq1792LwWd+JbouOremHgQT5bykVRnQffHfDsCtMvsHIRgekjxyJGLDkKQ
xd8PVIAEs95bjCWPR5Cps3Hjk00TcGj7ub9waUW/tXJj4QsrUn5oyTk2L1XP2sHV0u+xvxsxQ8lz
1x5NSuDwl4gNo7sTGsN2nD47VV1Q133qi+z3Se+jcqUhmkh/3lfyUchYS7oKB/Ex/EX7uTTLGzXc
mMwD4WNZ40kR9nF5b/JTCoGkuZJss6R4M3sOYX397+1MzuwReTxxk64wvZelF0AT5D12whGCmA8x
qy38UThXQGOIF9wxT53RL7CggzXE1I/YeIytb+2Bca5xUE8Zjjvzrwmx5z7l4iAAC0Lflm3B4Ro5
+INtSsCKtNdEZtCbgWAbyFNenLvNhAjPaTSfVl+ToVM0VC6k5ezDY0N2SbqcWNj9OcZo0qjpinXl
VOWJr4fgvt7wUcy2Jlnyvj476uzUR7NfMtEmrgAHLtymPkR/0llMD0l87PJnF+/M9qGDQONxLTw+
bgJ3zHEf6JfX49XbaHjMY4VzaUlrg7G7pP6RspA5AeMlezwIH7w1Q/9s8y86hxrSGeipJXV11R7Y
nR/hKlQY10efvPZ/abki1qjU4dwgWiVsiYcmLU/ll2nu4AeZ78MuuwGYOU6cxJxY7/qhsIEGrmju
VgAbjkTJRfr/PGkGjb/TbXw0dKrFxiDyYV1uR05X8Mmh01O+0bjy7io2TjaDoS60tsE2UkjGdolW
JkUKulqCnWZkV1N6yBq9cFTiZpqJXCygHpiN1819QkWEiITRKnd8PqwqV9uMfLOcvRSGV4RznkLn
SuGL5hf2Ltx1+SwKEUNCa0g286D8vg56JQi2VMDVVMRjy2lMql5jMxR44VhQrmP9PpeXDo2qQDdJ
p06SIawjlCGzmzND0H5i+YLrp6LjWjH6YzBU08siEcajR3o1UOo160rEPFSODJ8WLkK07t9rEpLk
tRxQFvJaMoUaFlk6pS7j4RfiUNXJVMxK6G9s6FtZfMiqo2VtkW4zfaTuFsj75SUH67kFPqoWoMs8
FUQMQ/J6ix+P5WvmIoqY/gEeRNiAZMGQztKEY2mx7plfC3bgNNOXIU90IO+pVPAeF6sva8DVnQJi
UbA4Bxg5bCj7EkZ7qNyoGKFzu9JCjNUohLMQ7oEXXBQZFygVTf0z9RsG24LL7CFQHRZWyGn5n/w7
qJ6p2ZsvPduoHhvGo3Hr3/mns/LK4WSSp4vGGZXt3vhVPpCNwY1dkdQ9qGvpEV3SW3JQdsTOos7m
eKePotHFEbvCjJ4PF7FEUHTidG8MUnOONNv1uI2gPUBxATFzHiSbnYWKgjTwK6TY1kY6K/973Gm/
SuaTqMxX4XtMUpjq6+YqQFBEb8Tk5RP90bCbH/J3epN5i7bViWxMgROO8NQlE1T95hY8jMfi/LoK
/3jMql1KO49jj8eidXnh+QkzgrTRsQp0SWtihy3ZIYzZKJhGgYfcjOFtektzZPbrjgvpjYKcC8RN
WW9dizcNdjSD2cLjX7vs8UDb9SwTF+u9MaCo+1MI56Y75ZcrlmvclZFkgjIM1gxk1f/Le0Sa3JRC
4vOXCB/1YKM6zz0Y/zRF7eqWfNIWCDt4zep3+7eEEX9iYrRxNN645JVnfxm/qOwnckL/EQF6hX0q
mRte5wK7MKQhZgD8XcyVUJA4TesLIZggmKp2jpsZ5mO6GXqHXz3/5Odf2j8yijiE+FfGbwF0IvIW
UL1Wu3h2aT8Hg536fmJTTeWRYKlmlsL/KN/zH+0mXvIfakxGb0t7+w/LIENvKpXG03bRtmHTt/zk
aNhF3UItSB58VAMeBCB71kb45QVDCCQRabtGKctBQgGLzpz+nTZoebhgRYA7QCsVbAwDPiPTYr4d
V69g+doJ5Qz/CU3Mb+ZH++GSPqWfBLv6hQcbDbumIXqwQwMaycpalXcmZjqkZwg/1F/IAFmBrHjg
wYAmJSLEX6pL6lZ+IRbQNMtsvzeQl4lYJol5CVPuD/h3gAp9V6ZDYUW1xrSKRQHHr4jLi6P1t2KE
x11jwsmlqAE7eDfxyNOcbuM3DSIcYtGTXDKkP2KxVjpb4rkiT5FfBmXTj/hZh1deTT5G8xA+5eN8
5qfY2LHsafc6vq7RtWVQODnlhpRIJNzEFxE1ADYL5uM6rTfAzjCXvK65l/9ZqAFW2kONNkZED3/k
9iy1hZkZcSOi+YTXRLfywyhTR/u2rN3siWsPNGW9rU2SLFfB9/IcQdikDkU/gv81Qp7mKe1JSo7j
uBXOwy3x4RsBXiveO8HB6G78I0m1htb5x6vIg1YI6/HAmZFNPiYJboaoOuP+t2RyYd0YAggJkjwx
PLfd4I/RH+V647J+V2Jkp/ZgOCmzPQHTxIEjUC1/5AUpt8KexxBA+Ynqy+yUIcYW4czie9FEQx3G
psxNXG1zlVULLp9LF/iMBILWYX8lk0pHtpm5rQwmynivgS05CLcsto05VNE1mcXI7K1/UbGl7QOv
szLfCjaLSBDa1/ZV5BuCfsh+o12eSWupMWYiCdpp8A+Qm3DzvsBpgSr2BSYyJH2lvwQhEXFMBgiP
sMoYJHMn2e2NZwyfnXcKXFfnpMou6/6khsKZcemW4JWeBXrA37WVeHjETfVBg/8TMfHjYlNXzKT1
fFcNzzqlPFjrphOiflV3LenUHGPAXHubN/xFlhTUkw8mDTrKrBhjLmKYfVB4/F/42SH3lkx3YcvQ
j4ddrb410YcerP8h71SxoFgO5Wdg3ov5agb+BDI/2aoolTqn0L1Q96aGlDvfSPwqO6j6IS12zBn4
2keZz3RXtOugd17hLuhw/62I864AvD3hH6OnFBKPuCsj38BDAOEO1hZoKkIpViXMFkQJyAztAGiI
TYFTiGTKijeV/II9ZSqFqJWu8mfxMT/m/z8Mti6w2SaoKsJyRY0gF7itI0AVzK6RurDTX1LZU4Fy
D/nyXhb3iWUvzygMceRDcBp7oCPr2Tgaf+Ts0WykhWd0Ltrtiro8u1rKMSjr1SbnkX8dSpra9jQQ
IJD6gYmJ0jWAryDiLu1QQWzm0P+hLqF9BsKAfHhkEHXBslRXuA2ZAWwQuMvo6ihEoKDoG4vBQLui
kmck9IsRj+VAYzhx4ONR5WmJZySw7msbTV6E8nX0WsKrafUgUyxplBsV6FlqB4rb9q4lIP/ZJf0B
868U/5hcOUHGLhnrsc3Xx3jALDZR4WDJrdQtDwkXDD+IVc3Qs7BccT4M7Za8W/ZRRWibbB9oPYFO
wIQpXGbdLJzmGt/XjlUG5yd4FirLToa1g8DoTRc20P2kefuat4HlGMVVRvHECwJMQ2DytBktuwMS
nB7p7NB8ofdSIbUDghd8nnM+e3FERgF55kJ4pIz2NPFL/AUF8nOkcKda2JJoWGARkDYUfn38EMKr
VNOR8JNpcaGu0Mbj19ih2SlUXBOeQiPaHQ26RJTh4DuprAD9Z1vm56zYeQGX+gMW9v/tGPWPzloI
XIJMm7Jld/vioOcTS7Zx7/Cy1wdKEWnymtKjs6bpfaGESX0+f52xXhThpb9oAMr1Q6afyukCnZrA
88ZcDSWTg30Ly7FwG40eaR+b91cPsnsfUtksNYUd84rRKs/5vozPhelw41Y4sCDcCTzzxUGeXCZm
fcSyx2vhWeSPjMSN2E8QcoTeTAJEu2k4Qsx7at0TmUf1UnT052+VwAnvi8ABAwAsrT8ZnqCfhYmE
hDWhP3Lhpa9DjfGSJYEBf/ac0XrG8L0WpDRA3Q0fonXmGo+0TfI65tNdgd7YJ/8qQfwNeAXaEHVM
xzhuFHka+CB4LxmfWZcBTsSEAU52hvxd1g9qCPzP3GvjRQSJEHGZ26K4mREp/qR44O05ZvppJt1F
LpBumiphtLqd8Ja8XDRNrOpV5v1MJOHsS67+/0wKGcEwbPLJwW6L7kBFvjHZVmhPuc9GNJA8Idkz
fqFMmpyp8DEBvTpPwTJEGdzYCbMc3a1h5jckQCCSwu5ADPyWpwtxEh8/22cZl7LhJkzmMz4BIHtM
qvdQcubIjggyR7dB32NucBukxT8sIF3uWynikzViCabuUQfYW75ZIjl+NmmdQmzLEIDwg8L5Ce3i
n4L5D8AQ21N1+bPiYg+k6rHZuhm581sQH0OjlrOpafxcO+squpS1gZ3/xVG1U0zCEZjv1HTFx7E4
hKR91LFvMvWWigOhXu0H37H6OhhwT+wCVGBil6FLYcUUmi+qTBjDbFlvAmaldNkoH8aOBUx0qN7Y
gLrtg8MhY51r9w+RBnMcmZmsqMFZP6AcGUag0DM+sgIV59hg5GtLtd3Oc/ip1KGXbxkWkoTIX4hY
n6opOA5udrplaLtYW3K2zGsqdKal1V12TKc/qv74GJETccY9opDeM9x17MmIaqEhYTwmRx9N7DTf
XFcW6SjTXtggpbDuYXZ4YdYE9rHp9XOGEIgN4icYD3qIt/ZTRaa9IvG2sxmBgdP9aVkoMKv/HMEG
efwWlr6CP+XQekBSLl0ZfBxvFYQOB58hnFKxR3/pqLQj/ACVOAiGuCuM5VuuMxOO7WJ+4c4pWm9Z
HQjniYcDwRraE3PeSC+vwg5bbwxM9CLOOHgS57l1hpot7Yp/JR1BUv3fS5AZw8f2OlI1lDFGxI31
98o3NZSr1FVqp2UmMiBlfASdbfHF8MGRLNV5S5ZqCj4vF6jeqC+LCWdtrR5n1M8B4gvrTyeNa5VN
lTfPqq/1hQ+2YN+Ewk+QtOg7GluTDCco+l8EuOVO1ePPOLGev7HCsXCSVeIgH13/tLoDVQD2fNKV
2NuacEFAUxcsuOPTTL4BRpte8isAB8YiS6PLy2LcVRR0ZM2TnOHJhNlApylc7jJZQwb5NSe/1YwE
bGvQiWm3Wg3X43jPU0rWo8pxkq7r40QNL25l+WjUZKGfSXgiTInfGS45daVENAlBcjM7Dw5kRwdp
wDeUPSyk+hVC/n1o0F9BD2fcRU0QrZZBDQI8dWN1O9SIovQFkqQPoD+2Z6HbKUwustVEj6vs+Adj
XJD6Xc5eI6I8ZcpBShRy1S3odiSo7BjSdSEwWXFifZdqDJ4OGqgvdAQCb/TSRlD4LSJQjKQLdWCn
mg4BzIPbGZ44/QaFW4XY9C8vay9D72m2NXvU2O1jj6MxAvZUe6xcB6bMpwFqC645Pq5xiY9gkEPk
Co5CWEiuHBEb0nptcRTLu8kYP39OlifVPo6GInSxn1Ygi/fzX604HZtQWdgY8SEeltlxPd5nUd4D
ISGXFiw9ZQG1jl3Gxya+D9XN7J8xSHYUUq9iz+xLznateh4AoAr6Hr2GEP9UKsFRTE73Chxb/Fji
tXndX/l3jFSOUeqO0rpkgY6KxrpU7VsL0WM49yQozF5ZrzXWl8ExDR4iQ1bMEXj8f4raHro3U46v
qTkcpLp9GwVQiHXIiJrmMcJLnvDh/77EMtowfIN1QmKE4maE3AiSj4uLY00A7LruWA+NmyyAYafZ
ZJmP2+bGrUvo32xdo+xrhImBNZzmrSUCj1+XrBrCVea9qOJ03WWVK85Pdjz9eIiAP6HnyXx1ya1j
SMsmz1ilt/idKkmObF2zOUnSBuHHQr4HasDI5ZQkGp0d3Og51yBn3cI0e+qEZr3EWzmPA4z57EOI
kcJWqukqFgQZ7YUDnlawyd/CLKJqDGoOBEWgOozQjhU10QMqLY2gohCpWTzyLGXvpbnHBZeUjBw5
TUdnqt5FfWKT7r6e9F4/qDyn7myF3ritj/FvISB0sXu6KZCFvoGCRqOyRnxRk4Hi1SAqxVRdJYjn
xvK3G28VREm0sOShvWwLCQKeVBjtTWgvFinSEgw/ylxRIzrlw0L4vmTZGfO0aUHJsC5HQccFKzl4
QpD4ohTOCXiiBBBcRFlEzcj3JH3DTkiBD5tbz04a0lA2W+48Pir1KZYCL71rQEDqrzkCh7Rc8K2e
wLgZqRnqpPapQWTJ480MA5y3PNSvcXAqqjsZ3YbkFen+FR9MWBrEwtfFlrwvi20fVz9qXozYAr8p
c2Vha4x2OZMlt5PvcryNg6uQ7Sou8OFHbZasd1zXdK7972hcYupTjYig+VprnxX96+gtmIVwpe/T
nf7/R9BsLEalCqg/mu7XEkFRXsfkkLIu2zf7MUOm5KbyP+Y4GlzWACq9P2Iv4AVkif3aa9NqApzL
LxZv4ZTzVOUdwkBS+0hUrO1SP07DuQWL8/I1BFf265+p2CFyVRr+VPiEERi/JQxIQUFn0OfZlVKE
JHZVkcpEd9DF56g9kuVh1b6mnNQCyZEy3ftWvEnKoG+rmHdskghWieen3rElbD3LzE4VmGGKR7Dc
zBAIfUOzjCatdnMwox/J4cLwh7HTAspLj0xp5hvbqlheGzqbTruxwNUjWcPD52bZqTTf2oXJs+1q
72VBurPFeCNZgLMIhGRYRL/gcbVOL1gRKzY3DbAMHenmSrlo3rCbbhNqstc2DJz2s/kNf0EeD9Du
IgYae5yMQcfQlq0Ck5nPFywL07Ww7xZbAZQVoSAbdlTbEN4MkiP9wdCrZFodswA6VMm97zkov9rQ
Y6UaU76y8v/mVSPAjWULDSdW43wfKy4XodRfYh6kjo5vNaIURG9swdde5yUxY0cOIiRZVLgMHWNm
7MyWSsqwjVIcMGTlqP9+mKZyAhlLLg/DNoduSYfl8FvVdojBB/kk+C4Mv0RbK8dk9Nia4oBn+p5h
pwS/0d4sgFz6VuY2mFHZXXQ8NLq0jdv5OakkKAzgS2QijFOs+qFWwimx0F8NLew52aS/0+fXapIH
tlUvIOdmnT+kinJeElsQbIjumWMyzD2Ms80KicFN8WHNaxMDxLhJJler9kVJO00UDfYLX7S2euPy
uU+3Fr2gRX7Sdnrtv8LqpOGqmvwKF98LoatNhkvMILw8W/l2YEeKFIk7D2kbt2CEoY/ZyIeSvr/a
4yDfWp1KZ8lg6NQNbxlvhs7ovqTnObSwg3imNdLFEffiLrnM341pk7CTHdLxwhmDt5vUG6iVDTvG
eXkR0KhJqh+bAAIYc3mpTFm+VsolZrHFfwfrAwgnKsfUM9F0mJiqGCPj+F5z1HgjwhjD1YpzKO9N
4rpF9MbsvNf8MSIW8vxMimSukDbgzc1Zie5Z46XkUgH5OY3ZllRHgZWNzpm2leRdSaU9HwITJJnX
4+7QUPTbhbwEwXA+aw8BmRefcw6dk45yWcUJiqugIDUYfYLQNcwEEaGKiUbBsi2tM+lczU5UHdl1
whyC4Jns4pTF/q3InO7XQMqHU6+nnN5IyG2DQwuKLzgqS8b4Lhh9MwKYgRFkzalr0IQm+6ChcjyI
gUfUoyZ6BdQLuFD9oeI2yTEiHEkRIlUNJFJpeLOGQZ5vbmMRN9B9EHkq/kRgphrQ/15pMDhkUODI
LIsyJ8dDz2KIhwddCMITya1Lv4QVOzts47KzheSYSX7jKtxkPM88I5LiFKn2obc0Hn0MHbsPFiCt
aXmhhEd7DMzYbiJ+5PiIKtawK+zhA9PLiYh1V5u2/acEkJKw85dNwKKNf5z9MIsKbncKPIiV1EQA
H4Vp2xLdiBYHmQfIohh16JppK4lBwN0bC9Im1CSOPHl6gRXveJGzs/nSpG0VshhJeiyGvdAc81BE
ZmVAGZoXdqgqhT9WBYU2CnCuaXRIuox7uuYjTcqhWHd1wPcO6HFuxH9GMTnJy0Io2Ov/lFTIvXpU
UYrhVinIwHbq8tjK5RuQTHwRjYaRkIInbqcGtm3zVw79zAYN3nXaT4ITyy1gpsavZUahATMf9r6e
rhGU8SwQ5+ocU8jPW+wFSJv5F8sSXhPevELfK9AW2Jvx7OkzXu1StC2y+SaUEKXK8wWiv6iYHgmz
2B4GDJdzg7ugzYSU5lvaR9k8nOPJxCTX+lZPePJL/DOJXAIIFsdXqqaE4GZZe6bKOSs+6/bBusnE
7HYvyELQokNe/3TyUx3YN1aHKjgYk038BymfRJXCINH0e6rcBAtSNqNs0TcIZGk2EqNKDvP2KtAR
yeWHqF+H4VZge6T6G7rdYF3L8sl7Ius8ndt0r4ZXWWLgtxgnOkw6ONWT7ySGPswrNgke372qX/Wc
BVnwpRbsKXeRcldByzUKQ013MB+W5o/zjjCqNgdg+iRUV+6ATPgqQ4rREGKfBQlNSESDUQ3vSbk1
iVP5VyZEn68DqjpLuivNvseBlf8WsPxC3M2BZTN/ZoCxrkMNOZ3scXQidPobSbCKzfC7LS2LPz1g
EgjUL7VkNRJkAOVNKI40mAMz+6wG6tfRuYaZ3DD5+6bnJQgLXo0c/g4C2MVJWVyjNKMxmRR6yh9P
ogQhH3VSaqGalkU4JCQwCEJpsiSm+5Qj35g/iwzIPmpEwoyZeuifoDSn2pUNquh0trTNNNxG0hbI
R7bikmmK/q2FHELlC0lKZBH/KGPz/26sBxXLfOzFe4mAQgz+xRT50vArJ3aU7ZTobUjOovWUCHNt
iCyLznzBr+YqWGetxiVyLOsbpzt5YkXkNYB80Dd2VbeQ1+lx9Yq+wzMNLtTer5HthWzrzA+B0gf8
jjw4SWXSNWhkhVmE88UyCg6/h/7S8sxT/v1ZucDfK8IIEhbrBOtRAzLLUSweDKzbiYL0kiBmGS61
DBlaJKxRB8nFsqlszxmmofGzBpTB2d9jxQBf9D5g+OUjjENIScOlSbapcoyjnyg4m1wsUvFbCZg5
joLicDfH0W+sHRX0tEPB//u9qz8Jyi3Fb3nJfFHYhQuwNVFB6OZ3T/0+YbV2cnTGuXivWFFl7QdD
jKq8a5UjD3yFcwtQz061c648RF7bOPqHlaows3rFhj4u8rdIaju3NtkGRhFbcAHwSjC9BZpwCJsR
+Gpz+pj/tdWzTJAScZqWWB40+aMCESuBOxJ+cBqw4AzIi6h9Qb9PBpP+Ddw2HYpjJD4yST+PdcrZ
emg+hunYl8e5/KMpUngHoCMwmWHRHWXbbti2JdegkyT3ob9Xc49b4t8rJ6Qk8fPal5EGWs2XlR1z
SAPqYaAoqDPC341VwDYSS3VJMDSHaXJoNU+K7/I5za+l0rodP3dJju/nb3iUlt6tNOlL704K3BoD
gcN7JH9ZspsOXt7sO2B+tQ9ZIUIpxc6ik3yTP/+qRiJIWtYxEPte86o0PjLERBA5VZj0AwuLR5DG
D+IYRyG+6UTLavcsvY7SQcpujczo+SsOHinysjZ8z9n1gQRr7xHfA9KU+TM/hogBE5fo7PmY3ktM
xwN/obpHfbSwtTMMPPVO8qTuwevA5yYDV4aaM4Vf8KOM7lor3hjfUHWUJSms6/zI6k03Hz3EJdTG
WUnxwBzVWWBO1jVLv6m3EOxSubScnEl6exU/aRBHEINfnpEPJKIJUIYV3mRWvayceR7hOprSOcpv
s3TIQp9GOgMCp7AbeS0jOfY/UyCvW97HoPGF/xg7s+XWjS3b/orDzxengAQSmbhRPg9qKIqkSKpv
XhBq0XeJHl9/B12nmu2qOHUj7B3eFiWxATJXrjXnmPLYU2WxkE7WvVNvc5TbE4M2BKb4HOubGM20
X994yaM3UoScOXIjSfxCUu+u8/JaJx/km3rFjlR2eULbXk/nnHfy4kp8JeNN3j6X8lDijZfMwdut
DR97AfvzMjuoaXrBuL8fQAGEwOqIv3B/amTtPYxGPiLh3lnfUXSJt9renvmQAFP9oPiwx3ETjRA6
Z0Qz7KPla5G++ZCxMzrLTH52Kcf04Xl270S5ks1WInOTR9FjZE6vrOSgxb0ssdU1q7Z4nebrjqqn
6x9d/Zz37769yhJg04/scknbXDuEQNQhHaPB3BX6qsrHkyG3RgXqxPa5BqDZhJeBoOKxY03iBtqL
ZGZEW9LdakvwILp07mM3uMsckHC2xSckymBjJSjOBrtB9frqmIlFrMQtJrrrCBcW5Smey8TuXjp/
NUZbqncXfG5xnyXvuXs7Te8i32WYwxTn5hG8KUiYQhw5KTrzWzWDTl7JN9YtU332CUN+4MIQy7yd
XV936uj7N5aRNFFv2UvQWcTrwDxmKJwclp3QvkvN44CxwMsfTAzw7MLN15G3yynGd1HLgBIxRHnB
tUAH0NTnRjwwBazcT8+6neOj+WjUKmIIBCefad4VgYiVvABJ0vlQ7l6cBbG652BSfg7mD6e5zwwY
rvFTqtdsRAGzokfYB+tS3CTdgxeeugxVetdFN4u/rQHN2Vc+4zXG9OyW9ZMCQSiLZy+8Loat2+x6
QPb195i/zcteNU9ZC533oyw3armi6FI5zQ0QC9BuYBT+9Ayn+5yeGNoGzsM9Ax9/3eMNjFfkRyq1
T5ml6+nICkcOG7Jf9ycqdj33dMa6g8geLQ9DzTo6T3kaFfoICkdOYUSG7zq05Yi6xUZ4lwQvhuEa
2D+hr9nJFMsxOWzepDgQbqhh0vvH2n1H0RiUG259VX7HUPjCY1cgllg3yVsIeyZP+a/dctWEm/gj
q0lLFDZFUZtcetaNMNRfxILH74P5bBX1lXoZiovC3CTeTob3offVFT8Kq3z6bOvHFJ2uob4+sfau
IxrVpHEVG1n64AVuQ0jnWIRpQ1ioNvodr4Hek9XuKoyjOUaCZkGqTE9+LMTaVIG/6n3wnNaQoMAU
uz8v5bFg8pZTzUQIfJU5cmaJ7Ztp6s9yicDDD++g7ef1lvZwy4nC2jjk2dEo89G8WIZE4fCVAfZi
HsfqZgyvugaGOkoRgpAocIgPgZux7LLsYF2UxYfj3dvFLfLSlN2TEJKADxlU9s8Irya+pdOs2wa6
5dHfTYJFaJOnt0MLhV5+sIUkzc1z0NL06WOO81qE1ElwzZnqzRu0qkKv2x27L6JMTQ0vTQS/9Kcn
hnOsr3X9KvDpEeNwGWQn9886rA7O9OiDV2zbK3d6NcsVo9VWPrbWA23ziqqWVcJcOPNBWpgM4oEB
9a2Ncdf9jrxzvjg6exs5XnnBi2mirQ1KGM7tQCse/gnK/MtmhBB2NCMpYvghCXmhk2JICGSV+POM
PFVP+QJj6qWC4Vgdi2vRvrDWnQXLWgV7hWgoQhDv7JdmxWXsj/eR/BzwkY2atMzzyb9Ixo3nHit3
HzMGRe2W9lC3bbhv515zih21sHRaxzx/Jk1QI2MJjxEQu1RdDBUa2A1i09I69gmSAfgf7mYsVqmz
5oAYvPMkjW8B0dgiHrU1vPD47LSCy/TV74djm6pNdmCq3YGPwPyMKJh+3biv4j2Q0SDFc3yHAbDO
noaaDVjuc8x1yTLQRH6t+8N8GgkxVOquC5s0UuiR12WEzA2CKz7rSy613EDNPrfLB6+59KejF95S
I5Xui2Au5u8HQBE/fDa8obnYDO5tSkvwe5lfF8Nt1lNpljcCTx3en3gTZUw0dwVrGakomXyrs2Oj
0YeA/qDqTjbTskkXur+3s/05EHywnhtSNtEtnhpoIljn6ry7LZbdjNKeWCMc9t25R3YUx1yea1bj
14WptOPCp4EzYEgiYGq5nAZGGGd5cycKSsgn0/QCp8YLfRcHASgfwvjOOTd2X5n/0d3UdNOac16S
JVd8d6XuZkwVL60H1ORqIY8pIRbh8gz0btKRCMZAHNjI77/9y9//9XP6v9F3dazyOarK38q+oG9S
du0fv3vi99/qf/vf119//C59KZQXuJ6vPM/2HE+5fP3z/S4pIx7t/B+tOu1OZia5LVvVGlzA+fyD
50Qjm8oJwyFvEGTfCiZJVmKWd0C3mRnm7RlNf4fAZA+ZwpEZ1BKvPXloSXMoX+r5qv0T1GEnhwHZ
u33ulrAj/5dnLuQvz1w72rVtLQCd254feEL5vz7zcJRjpkLm/VncNOD1Tsnhsr8N5ImRMliMHRCW
hHEES26Qu9CC5yYWx32xiaioXBN+jIHLoGFcOPWbwEKKpJhc2d2d4gX2qTkMmVbHzvdQ5oGfv9Bu
FFy1Q3j455+AUL++Dt52n9OG40nXsaXyff2X16FJQKkLopNMjKPbriF6JR46GBEXw3FUmIiiFjmB
yCvvtqHbb5vx2LtFexMIZe0bHQbUefVHk03WPtYryQhil/vJfar1vAnaiELVtRvcJsOI5iNYa2e0
7pVfhntnLpkGxJ36Xz4aGfz3lySCwBWuUNJXru/9+pJGmkph5Qewrn3kNr3r35nCHxAGe8k2CnP7
2Y68q9Gd+vumJV+sjPplr+P2tp5N/p2MDXAChRC0yPaxfeZOjnf4zz/KLIfSm6SPjcrv/bwLdn/+
sfSOv4vvyhb2Yz55wyGEw3TRdmNEhUHMXVPVtAcVMvdhABA6FgnGn3Zq11XdksFZdEdjowz3cLZd
LFUPD6JLcfApRm3SmvOnWnH9DB7SJnpn1KN9vU3dk8zdoXecx9FE6Ax/VWVl08jLN8GQM4wpILkX
uGH+/FsuyT778+L5l1/u3/bP+/mz4tUnUdz95a9/f6gK/vnX0/f8x2N+/Y6/3ySfpmqrn+6fPurq
u9q/F9/tXx/0y0/mt//j2V28d++//OWy7OiR3fbfZr77bvu8+/d16PTI/98v/vb95095mOvvP34n
aLHsTj8t4vT8+z++dFq3fG72/1jmTj/+H187Pf8/fr/87N+/KvPXb/h+b7s/freU/JsTCC9QQrqe
owKfqxc2wOlLgfM3LWQgbNaUQJ/Wld9/KyvTxSyFf/OkcO0g8H1bK76RhbKt+tOXLPk32+G7+Ek6
YBkNHP37v7/0fyzB//aZ/c9L8q83j3S0ChybZUAHMnCcwLN/vXlqMol4RjXW12JiqDlIgxS/6eZ3
8oYYPtUJ9Ik0j1tyE7PIF5fGJNbTf3m7/odd4bTk/JdNQSrheVra0lOSd0KpvyxJQV5ry5+oqcIp
QEjX2fou9nDoNyXlgOX82FEa4u/Xzfqf/17f5a36y6+Wru/4AeIK4bun7enXV9/polFV0UcMbPLp
WrodSj076zJwy1PPcXkGzSmdhmPedDLtKgi7xvMqPPFjJUnbTkaihqt8GR7sZJi470eD+NqtgvKp
sMN5Ph/qsH1uDR0y36rzL903NJziPg04XbneEDHXLwKIFYFbpuepcd0Pv4uyh9LLw8+kpUev3E7c
oRRaHtMyAkpRhfQ6J7c6taiq1tCx5eSLtCRBMKXaZxMy4hyVtjkiwAH7tOox5PyceGiwvMZ1Gdl1
5mRbGyP8+tJJDZOYurzXQQ1qQTZu/uVNNc3oIQJEF1lOtZ7TMdy3Ye18eLBbL+fWTd91rb1HkUpQ
aLXrgo7T9DDTxgR3s+uBs7TB0TcRAtKa7eh6SJLpuWoybzeHWG9ax4OJzV556buN/mnmic5oyBvA
zIT3+TwY4Ud2XVK9xOxUN6aIyMXOygrwupOu2Krr284LKnIqWrZKDM4E8aaLQiqfTDQWVA+PxylH
0C0Lv92mWR/r+6jirFjUITLOcLLtryZ3jb315MlcKWxSuoM4vw1Fa/a9F9PrlLLYwTktr+uyUDfK
ypptZYXuY59PANlZn2eEDIjteP2Je+HXuopvrRHpjOSGK7trFTfwknrBPBobWG8cEsuzuC3Hfd45
4fSauctAcSjnqevCnQhd/91XfnQqP6Xj0U1WnSICPAnC8bp04yZmXlRZX3Flk7NppVXvXLh1wpTC
6WvQ0TZk76R1RyyhtS+/u35p3s3ge+m5mZBtVGZKntzco49jNOyZPOs4NMfBEKx9rhsClato1dkt
npi8si9NPmbrvOjt9dK64sYqCOBdpGqRiBASFAsPh19NdqsOTfbge6J9d2JcUHVrmY1yTHIlmx4A
8QxeKZRi2IS+T6k01CcxqyJsuBcOOJeAU0FktSHwdZneuih0zTB/epK0MlDR0n6TGuVqMTU1U+lh
kixBI0ahKQl4mX2SqddenNy3atDbSUUVkQGWdkn6TNDc+BYcC5ELOBm6XfceA/tkDsadm+dUyRQS
TFPrU2aC5V8sSYCdNGa4lXR+9NUGHXiBVKAjTawO77Meq4ZJ2Yiuf0ISphIoSGFc+de2KfqHdKoY
nEy8HXmWgNHMQrFNm8o9N/VodqXQ5KzGpl8e+jGoPyaLsQ1Scw+L3qxshUxpceft3Edc4HZtc4aY
2xnYCsv/uhkhuGazKO7yguuM0Y4D29NS3qM9UFuaudW7JtP1R0ttir2ms4iashOmd4sxzsPQ8gBU
wUP10Ed4agvl09XyMcIqIxSGTse+qwYyE7tkkYxKonw+jmVFQNvSqH0cU86d556e7uHdmR1to2wX
t0ux4a7iAvYieuy2P3T3Nbl2h1w44aWKk4Xzdsnsto4z2o59WLcERJnYehvouxOrwW/3Bw1MUA3d
xSgcFK9R61/EyeSsvcLynscsjV6bjAC00rJneVZ2KakuYz9yfPGLVzMoQxK1K0fwJrFLeyVskOwH
43BVlR2zUqoaTk1FgSwtw43q9FAJR2VxuHOikEqXgA8a4bYOq7ssC4wNQ2WyX+XiurvY1iWDMBrA
eZhG12NllV+mN2yJgXYRwPHB4KMq0qcwQ2sWlRpbUhbGNp6puikh/BfIPOOwUqSW0FFpFvBsdoLc
pnKTqT3r4kh+DN6CYEvO7DkT3VRX2u3ReJ2zSYcM3OpQLtaD4UbYFsOE6Gzwh8e0QIVdto6P+kgs
4MO9JITiphPQAzkPZR/CvRl4hf/spdFReBkwjEh2F1SF3X2vRua4MSD7ZLRoFLSsFi72MdGtEyPx
eGD+BfhnTd1am2jidBuUbAAMF9wV/URsTaMgHxcLqjqERX3qjEUecF3RBy6QeI0s3TKEqGjRhPfO
1CYf/VJJROtMWTd1rcenzimng9MaDdls6DDvsUTWe7/Vw4xsRqlPqfPimJoUDrTu6YiCq5d4/5wZ
dX4aorSf+GDuk1Z7x9Afrb3l9/FtrsOYJkrrMJMKQ/9QSo87tol1S3OxtqyrYPSHmziOGt4MAeaL
gvhyLDXkYa93VmGZopzIxwBgJpDMGyey0cn0WbUPkkmhl87iO1e7w8YdVUW6EqTXSfoDYyanv58d
JLpDOvmYaObkUvk4J1SD292Eyn0Y0iq6jToyafxIZIemiLKnxDIMEOOGhmXJVVRMILvTpG1vB90V
D4M9MS2dyxmfw8w9vDDVfRbCSXAeog4bRx9PUJY004fugEWZRqEL0ZZFa6nMoJ7nBsveNNJUa61d
KXNsg/oQERc/NlDcbDybUM1spL++fzegdWwHgADQF3DW6bTcxki6cxbwjk2I1CrGM5YjyLwhepAZ
e4PMsb+pq8Pi4SLgxJpybnwSGUnw1o6Jl+1elx4xDsdJPNn5A4iBli6pD3PkK2vuJ9K+kouyB/2P
rABVJ4LYyFp73mvtPkbtNxaFHDcoPAPGEGTpWeWdH2LJw1CMkd2SsKkspAH+R5W+N+o6jT/6goBs
Qlr6Rpy3YK8cHxN9FJ5mZa2kjYsZ4UqWbCQCxx0qgWxZ0a8e0WaSntq4/lWHOzWNcbEBCkeGfNrm
QVir9rJkZdqPrXuL0o+QcMaabn7LWAHlSbpN7H0WvWUhIas0b1XRnedYDL3usJC73mEiJvExSjdt
NMAoFfhINqkgNo3RRQMdTghuTmN4f18EdmSBD8wnRdyDXrvvU8knQj8xY3WnKzozawpH63MJMRrW
zncMnZXN9FtgO+WawzENb03cjvFHmD2wfA+UcPw4gt+scqUsSaqKi7Jx2Iadc0zwLYs84rJ7qWMf
9md/43YGEYs672GEOUj3x/qyRzXQkffdxTf2mN0XGpY2ojHBh2Xs4nmGBifIF5otGzGc2cs2vwuQ
p3Rje5uCG1rCEWf6tM3ak2EFykHLO92fUiv6XV2hvizeiqR9KArznOqAk2155eHAXMInk7YsRpPZ
RaB2p/gnX9C90BKyKerUlBIbvBchWBu0A3nQXwWMcvIY/chSXUjPXM5wWgW9QatCREJaizlGxZND
fZAjQS/7D6pRYs2++iy6kdVlKyniuxGL8/ztZcfZPsRk3CsGFwogqZcbxu8QfSIbTyTTB8cnlY05
rBXtowpzWcMWUrYrUyHsH7qVk063LjljXOzJxmGnlTHApGgmFSp+cIoIZyZ3o5s0x7l2CU639vay
LbDPLxaSGgyJFdpxUquuplyON6cmTI7J22uzzxiBLfPiVZSm14a3sYHlEgJbEh0J9sHRAf0aBngr
nQZz4Yuqb1sI7DaWA0nHVgMT8t3yMsX1WGUNuQxqv/SnzoY+8yVrY8/Iu34POHxkbgrME5Os8Jm6
Hyob1WIyHHnKZxbegvRL2V9Tgg3i5H+OGrrCpMtPOaJg+vmIYpeJiTmoTbceSPSioSHiQ+yh6I8t
7yqZ6psCULyIBixRJxn2CXk6XySkeLsMJd3o0Q4p2hectxW2d1yhvh7WtIvMjF8gs8kYRhRNwdnC
DWMMoHFC4s2xug6J6VVOOrihEVgRqOjQWXfZ2pIFwjSKDBU6vMmbLP5eHGzqRIZqeKY/ffKk1KYg
/aHn0xQowXBmE8WavRTzU5s/umO4atHGlayRr0kHTTi1Ljk9Mvuy7wJc7lpDPelsQgNi+N4WnDWA
62MkHjpFQIkDwmXaCm8kZoe3OGwui5NW05/OzWkJAdThAi8fbwXXW0w+VIGlOjKwIx6K7mlK1EUu
A6TJCkNLeTF6+S4WzrohG75AQiiguIa5B3bdOZ02LtsBUKGwABIUmSFKogOyN+kVPBrKeoQE7TEy
J/J1f5Y6zEwPvkouqhrBRSFXM0ctyktgnj9FvZxpe2twUevbU6SPZO6F6Cgtv7S9C/t3iQqcqUu0
tVBqOJqYumLlG2KEaLXSfhfYnexhHTtAltAbiRc4uxayP3PKxa1w6WIml+m6J1XGRSG9CSeoUjFI
1tspeWuq65KxmNUkF2iiEzDUmHoz3AJjemhAOAXriEWCg3kmQdK2e9Fc6DQ5VPqQ+g8CKG1j39n5
a4Xn0o63BL/OLicKGEMjM4PopKhCqjmhaVjgabqMfSzYFGOcnBkW5Yrhki15ISjfdMJQQ8CKCTqu
QVCuHHywBPnpa6kcmCX8i8ZWEEnvR/s8x5gBMW6GoFfA3FaInLvmlPetSKG4V/FDlN8p5y636Y18
twDgW04AkrdnQtwdYrkAc66sJ6s7CaTMNnYexpOiu7QPTfw1ut9UK+c50rWKGOm0e3AwhZTRYzP8
GADBA88eRond1Gd18NATxN6xZCn3JTdPIRk1aQCaGyA0Vc+AgHgsxrOAKJtiIaUicq/ragFDD6/P
MIZAC6/iew+eYk16hmDiFUSfZbGdQGSHNBgm7AH9dw9I2EmS+yLZTdy2E3MCNO9XbdRuhhEmcvvZ
YBmboBxZBipcMII9/YphqpfifUHTvMSnpC0bM/Y4fxZYdxiXVfhNJ8wcJdLN3n5fOI7VLBGVrc4V
TAeZLJeefCRr9ywAp1gEsA7xDWvyPS19bOCWRg5KbmSJJYVv4RMzhx5IV94RBafLnp+NJAALpCNU
PCNKWUyjIJadF3vUm5w1sRLXk4d1enHJj/tJjAUe5bGrXzz9PYYfFXYNDuNnDtqXnKTo+b2ZToKM
t7iDsABYaTh9jvhIU4Xy6EFWzy4jRr9GaozUZqgA7KXo3DhaJBALwPnE41fv/3TysEAII4RtgpXm
K7S+P3X4Qq8GGxrAtKK47U/TNRUdRD5fqjpjrcNpxlR5iDRw/qdUfxh0Mi1uTgefknNKhWGI5IDS
HnlHWXJWTPIZCYWsrohzp58okehBUKsgIKLK8qwvr3oL07tiuM0yRAKIVqlxiMY9cahxyDjQYs0X
MMU0RiK5SLwxa6t5bUiiSqfHrluuOk4ufkvxyigzdLcDeDDOOz1phhWFaCE/bfXmMZpGwtCCNZ7w
+WVgUPOTVvi8n24EUHoKqKvFflXyU2MR6RGGhiwggmUpif3Lqr/LlyertaazPq0vfEM9OrX+yOwR
QxcFi7MKaK1FzV1q0/+h2X97OoI1nIwafGWE/nk+SncIzkv0kLflhdD2HlESHAF1ProYmIVF9AEh
yg7yZjJ222+TN7c5dtEFAElqGYjtu7oIrn2EXTVWqijaxeaudXcFfa28+6gFbANvXKfpXYBrBgfF
KnPU85S/RZI0lOVe9iRIBvh58IJ3tDlS8LRV4ZIBDAVGMCAOuDBViovsxSoWDIFsMeMTTqggwX1h
+5eIN+P6q2zc57gyL3N9jXXzqpQQzVsmhi25mjYydpz38f0EEqEA/IXls9pEVBgV4+6FTACFro5N
J+0h2Dg47ZPhJkru+xz1XK+CnQw+ZTgBziQEOiSOB+xycWstEr30ch2nR9Nee1FIV0+tcmGTupHu
hw5fsnSIVIbrBefQ+OpxRB/qgLh0ETrZhC6fxt3CTCtnFpiEDXz0kBFpdFXoHjgQY07Gj9FptA2P
Np+9y6DGCJg0b5PEfWJ78mKwkyc/Cz+Z/s0cG0+1cPeJ5nosv9QSXo3awiJG3EE6qDcnI3xlfC9I
wq5O0bxoH+vFv4FBBJja2VajpMpnvNkbporBuLZ8YgBPOSU2eybgpCYZoL52y4be1KaJ8dBGx9K0
2AHghAMkEkm1zyHGU41TdeuHEu9XToCydpyNC/Ui92ZiDe2LHAqb1VbE5O1UO/BlBCOaMF2m+pK4
zBwIlMFGnbNVtihispBPN8M8f6M5vwz23mAN7gCKORYTaUC8itW0LttN02IbHyjQnGUtcY9Juctn
Wl5UwJVHKZwF27wguv56QueQQ/fvPbaw3LYDtuQekWIfrdIyjs4qtqExWJDU969d/eVbHFaCCkGL
7DBAhHNw0QmOMBGmTrvyMHVzK4qj5Xy2iOkRByzo2uehASXts+ZOLD/LVRrD2WVf8djQRSHPM1dd
NZJzN60oA27K5mBgYAtXPnhp0hospLAzRu6JPFM2v32BnjjEZRYTCdUIH7/acNG72Y6GxbMXkQeu
Q/c8Rppsz9PT7Hx7eQ4XxisDmHP9jdJwPYHzK//NzbkDCraQQR+GLvrqK6Zyo303aCKmwPow+jtJ
Xfxcy/NoTB96yjeWw/adxMbuzJ2t74UjZcAHFBr1OBQcHJ0IkaYsWY5npZ+jKn6wli+jnlLAmGVH
HHx6NeLzEOFnYexH4aDjyYsK7aoXOuCvwneGN/KgS4QvqlHTOpuXnxSNpcTC0rWvKPRwWH3mHBLF
jBy1Mb2kHLN3RRsAsVC3JwNU0GaQbd3rDJz/6axVB8eYSzSceBmmg4nWjkAfyuSBxuZVgFY+SBSd
Kti/HQSokfCFpRCvsnRBSEOX8LoLr0U5TilzLGK5CZyMRD/nzZXqaFFHTAuaTqKmbAPkexS8//Fy
zPqJUwkUHvwhM9PVwQEnNqQvfp28eh1FG9bVJUAelGEPm9kJnZEec4RLJsiwRCbrtne/kg6KCoJu
Li80Daa/jJeRqHfkuinJZ5RNsgsQcFZfaZXgoXnz1cRF5GO6tImtC/fe1BCcAmBpPLYlSgyrWTfu
bmLBM9uJwIiYu7ucvZWvC6hV/r6LPnQPebf56j2x82E0iwr4IIrxVOq1Pb5PcrksqRUXFm42lduY
OlpZB69sNlXH9pzqMxqZ103UfxVhTYo5+ODJbNMQN2bjr2skHxqlfDBV8Hjcrt6UFdoLPZyC2Cv0
iPnoX+fQJyhY8OsGm6yxoZJixAtyuckUmat4D1dGOYdAO9FK9px/wSfGV0qPuzJVJL9TJ0iIQN68
1QwcVlbkv8R2SVY8XaGzSSX0c8q446Iuyg/bF869WwQnwpBH3MqAfrgy+NPqLkK0NZqDq7Lqy5kI
/Uri4F0wbYb/XuVfPY2zdaq9Ds4Fsws/674qIlp8A7ql9dHOiIIcvympx0dRIguWNVjCunA9Opqs
BrY791ciSmDKFnGM+RiCEA/5nmSC3zgrZLWL8tHde2la3ZdRGBz7zNKvAl8gkq1UIvEP1HsTiqfe
Jxi4Lg7hbK/C3uEuCUJKVxwR11ZN4eLmQwUx7TQQsJXYz15e8tJTcx/5g3tolUxR+unw3A6ao0gm
aLepF5w7ZXUfeyhZuV0aokCTvYnCVxpm3NyenblEa6SY7hz1PgTI85s+Pbc0cm8roz/TZaBA3BnS
IOoAD3eFIs3UKx9moGej17HrZcs2LpHmsnyWdwDlMUrg+pLueMh8vW0TnJsZg5+POjg1nCKiXwb1
5A8kSmVR3TKj0sN9HgXuI2ItdS5wp5AnP5CfnbLVjrBvEnomtcjRpeX5fNWnuNeYkO183d8jo3kr
i+WrXU6EiLRbZyq6idLqkCigdGnX3HpLP9OJA0MaLMQ+yxjXdu2nhHLFBdkW6fwy1Ck87yiuoJOg
Fxwc5ruDn3LiCwBQTjmbT8ZBY+WcQHousEWXlSyExpc6xt+Ok+GsN5NBZefDXSNj0EQ0R8hYKjz/
eaz8fYHDfkq9a5OKV8fNwWVE7KXNSZHYIVXAMvPol5BLa47yVpl/DzZe3bJjxGIWjv+2Pz/2lpCX
8Sw6MIkcsU27HfyEpcshJEzta10fbQgU0MosMlg1ABhtYQsLJphL49gvF1lnvrIOcVGSmAGyd/HV
NfajVqG5nKKmvqh594sUXaVuYCJUgffSgKsMYh4cJDnE7Si5VbG+yVmKEptWTJdhXVdMF6wkBzRd
puO2b9G3x3Nq32uTTttCA3myzSCul7moD5ZfQ7fllInFX5GTUpKOM5anSydjJEzrvF1HnAQZXTig
cJsTJS1j5WeaNy/uWSpmMqzwHKNC9ohM0XVJV48w7BmVzZk9lN2n2yPmlbT0Vc5JcMrTr2kU5cm9
b3tPMsDQOtaOULdVPAbYV6sheTPlCaOqRg8+4GQWkFWuX6B5jf2IFrQz+JzSCi/9NvYkaWrEeXOv
Ru2VO6dG5O2RpHDrmHiA7ldHrDVlrkf9HtScEqi0gkjh0C592sN0+A+tWYhhjpiAp+5QvooC9anl
6QXYCuBsQbPaXikzOKyaNqegi4UtkC5X13m7ttLcv4MPbUqnp13vNDhM3wZZoBcNGIuRiHw6U4+j
R6ypITyhCt38YuiplJiIbTOPBEDbIYAC3t8sJOFG2b0j8YSbzMcEl2EuRih7Pw/9j18im5slWR4+
QMzpcsrY1JKy3Hum3HGw3VvZdMRxs7Nk816P9VFGzCGmass8DfFrH18yUCZvbFrxMf+kjnjoUd/T
GIhedD5JunCYPAJDM6IIhteI1z9Y+fNgg7aa+B7RXnr2V8y8yZfx1isE2V5RjDobc0Fsi2JlZ+SG
sNTiUqOfXakTdqXIyG9S5aZu82MF1ibP3UsZEVcQjnhdh62efxxZrDPLOWawTnKsRWBguqe0JwB7
aIDVuIH+TDv5nnTxs6gBVFT4MQMDmCYi62ui/Era1y7z3icS06Y225dW379naZKDCQsmcO5qOOE3
8BeVnJMyM70gATSG0EPNT7Mk8r2o6/Q6pWO8seZBnI2igno8y607z6tkKclJ75iaJZVzP7e1BTep
/KwgpiM94If6akF/GQQrHfUHRmDN2dR33j5gmdo3RSNq2PlLfZ/SfqBnnBIn3gb6ZmkMPpPsR6dm
5QUWxsEwIb+x9e/pg1QrpyHoqg8pXXIJTcunSaV9r79kscgP1ohI1EVVaLR4UzCrLTgZmsOFYnxU
26SyxzHPsrc/AoUlPQuLV8qqY6oVHvLMma9VoyH6YN+fv1NDL6kiIHU0ILJNsMe8ve8Iq/MCx79Q
qO8uitZBDs44PAv3wch13c3qvrHSQzuiOxf1m0Y8eSycVGbXcWgYvdjt+//j6Dy2Y0W2IPpFrIVL
zFTlvVRVMqUJS1cGbxNI4Ot707N+r/t2yxTJyTgROzRHJ4Iv2yoiBhneqtZ4CxsMr+MUYjwOZhd+
hYFMZuEw/6Hp00pGif0+RrVMou69mC2lnQL5INJmFeTUe+WJxcbax0Td92vCX/wgvHwgdmcvdQ9p
moUQGKzATh56LBHVHfR8+2D5UU4VT9pcokBNb1ZudsBxK5303FzySQ619KzT4Bq0yrnDMuwpwYFG
3E3Zq2LwyYcJSvWL0b0Ec3mdpl9VOKDKWSu3SZ5RHLe16930GlZrfyGiSRmv5DXegfDlfZUZIfqO
1s/TPyudtVC2uEVkGVcptgLeevhchtKJlop99crjfTpF8U3D17AQwsC6kYbcSLUvr+jc19QLX3pB
6igmQObbc6YjYFPTrZ0BAFoEWhWSsUsoQlfdhcjZJ1dKzt8ctyYB8uHTRBqbuNw0Dupnl+y0Mn+x
i1eORtjW5Tns8atEIvZ3OlVFvk0+sY/TS1PVh9ie+1icnT9AvQu7lwKZcSRarvLhGOsaYVIemr4h
rhbwFkNDwSwqyRtipXmTA7xIdsE5uSdqabvWvHYRdIKcYJ5fBYd4yOg/ouhLTkdJKJULx9bpyYp5
4tEFZHuro6Abtqg1OqHtpTCwFIOIS/Ae67a5HKtwrYjhO5+6l35wGhMeZFdEFsVNX1UqzzZL7uIV
nHAOuKsgYp+Q5B0TEPHmtuD+LOB5kp/y9Ac4t3h6z5pHa97ZG1NNF2Bb5F2txl2oTIwh2465GI7/
UwPntsVpK0HDwRz3EhZzzb+yICmC56oulnE+XNLyteeoy/1f2xGblFuer8HvUTslccJwQ01m6cP/
7CtzrTP5WP7FAx5nkxKjW+hKnltj78mhAcChAoroWwd2WD56XdR8wHBvJkC1NbQR9K8elmv0Ial1
Ew22eJxU4A29+sesyQmNL6X+OnCh1BUN5YnY22Wz1/hZN7JjPLr5092La6rwYl5qu7RlQGy+bP8u
VLGw0E7aVCyMiIeVfjkjI08TLer8Jgj9WdzogqWPPJPdhLt3aOcYdl4HcKN+doAjhooqFHb0XK4y
8r4a5a4lcfnGgphGcKO9SVynZds86bD/03dlXtpSrTNr3+esTjzuOMlHkGrLrP3JGAcs9v26PFXx
VkONz9k7lMQ68NFTTPvl688saDbawC16FyLIeREt1uTw/kC3+kjosv9z5QYn4bbAMWPwUyF8AaKF
D1uKEpIDylFzkxFSjndOQpCvTbr0QqpPF56ql7aGpIVmxoTFL7dUP+WA88x7RMm/3mGkZyOcpcc8
O4RYD8yCRUB9D3tqgfgReEjdLNts/ONdB24czFOM88gl254BgnfZg7V8J6gJTzlNk/WjGXhW6b6s
0HmtGLUI9a3nNjhfFIrs2Dp8HNNPk8q2uKChZxyWctaxYSmAX2uccyzeLG1bJ6yn2f76lKukd+m8
wdEg/1Y5b3R1FBMfMcYYsHGdzY+OlL4Pb2MiN9DFfzWSfsvj3kY7lX4U47+JQ8QoQavClkz2HcW7
zlesQd7VDR6DraGgFVmvkU3RG/oBNmWte041f402jHxKJ2eU8E69RFb6BdGY+rfKyd9EfWLoWRu5
Dp03W8VAC0YAkyOMH2lxDIBX1SiibIld8Z1RXYrZa5E7JI6zUzCmu85783zrGTNEoN8wEpBrsve+
eFTh3SJ7pUMxpnC7msyz7PHn58TdzW+dcI/rFtuEkuvWXVikwyy8byZGyGXRDifhMAdFI4dqkSFZ
l30PUNPctwDQImeWYyVgVP0V/+OJG81yjLCRKxbKA0dHPZWH3m73tirAazf1zdRoO+DEqcv5Iaes
LvpkcPLBQkWyXHhsK810Y47c/93vhOZspEZtZCSEKJMG9TJVKDkRQEI/AVBfIYDM08naJ5USsdMf
0+Y5r2FxcoiqottUpsZGYVzxKK8mo6HrvAHmB0rP+zdL34Z89zjFG3kKXVJ71N+UXwiSe9sj9UX+
mhmJ1GEGcSLCXqJ/ucOnoejZguyC4rRuZv8XpWY2RdgGRRoaI7yRE/wquExg+o57UN7txoDw2FCF
jj2Q17W7yDM+mdmrkO++PzxXHAv8cC4pXiyzS5ZDjkWC/YKs2EPQtOsqUHzs8gNU5EBj/5MR9hz/
NbD0S8otIym3BoW4AZELZ5DnaG5F35AAaN0XkT1gVa6Kmky3xw3qVo6ocRyyDfq2MfjUtfHrJH6K
XLEMwWuUmfFUmUez5T7ypvSXNPCeuI0SKtulEmsjTZ4BxE3rSyZ4TEbcmYqXov4tu62WPhwAWmzO
ihtPYg6RqyTYqY3vXfrWOtXaB9YSxqeWVVKA3F0rqrT/9do/f36+2UmX71pBOEEDcpC8KBbfgwCS
t7JHOk2t5FnWn7ORPvLFmnUOPcEDQngL7FunKle6VxtmbV3QKgmYkqgN/FxIm7H7qYz3OmvOCacs
MM9mfJ5y7GPap65YLBj3SPuxmr8GWxwkIHfCoTTCiHG2xYAwYTZg+stlBZaOUFNfkqvjGNPdHxHu
uByy5odkGqxKVqAtrj+r3jQda0P/HMVrvb7WKN5i+I5xwDTvReauNJBKXvMTTN6hQb4VbrvEkcOF
7KnU1kWCEF6xe59YvtxRgHEFQhrmvDPgUFvBqc888Jzz9hPqokOWtCuexxgmVW0vGjzNdveo2TA4
mtgXlF7zRQXi6hAETFny/hURLgnKbOR7mr4ExjlqEbHaf57+riGyBZP/nFN0qOVhsM0dtc+5ZJe6
/LBU+hwwcA4gFjPGA0xokGVKkP6puzUsh/C1MljaMiuyuyvTaxEl65EVkJdpGzWqpSJ9mlqc8rem
OHvWWyQBOzXron8GxZYb5JLrh5xeIdFn4q3N/mFfsKOTMZ+67eeQDecw/U5ccrXlw6lJlqllYuLU
AZYDN2ngDa3SY9lu+gB1EkD38KoK3Dt5tCE0w8/z4k+gcoDd0apQk+Q3/LsVUiLnYDVoCwwOFAuH
i55yUV7Q9Lrwu5CgUkuzpjyW6Fx/TpPn0v6eAKBQZCMsUsT8SiaKTUOdzof5zVyC+22eBs9czjNF
RTeaRWm6rTjUfwr9rYdVQDitu/Tad55i4Pu1fXBVzaV3YZr3n5N9KqurN1HLtLVRgm0WUOjui+Sb
293C8cYtgiY3Kk4myI6Co4es19yW2b447j7gni94ZA52Q8Su6p8dG4+Sp+PEOzMoUN2QufBG10VG
VU1+qtL94Lz0FNmridywvu7SH7d6rfW9CaAfO0pRNW/5+Jlp3do0XxA+HLZ4soYJkACcQ8EMfrT6
lOruk4QIEVCERDtZ5/NZo/MYYk2Vrr35Es2rSopsa9lsSrsvaeaE6tr3if0BVVGiwrrjXxprWPQw
4KPaXw6IEpJy8sA+BDEgnxxzoraS1uzGAKvAwCx9fTO14aF0dT4DyTqYQH5CKMEmRCcXAduRKELO
IJuBDlT6ckRBywHVuD18IKyJQjx7yWlwfiSooRGiQlTkq7wjxK83jAg/BMDXA/6kvtphxWW6vYHp
euoo3EJ2X2AX5GcINyK52tab7SJROTRhnbH2cwzENUthCiBx4ygv2rQ6V+X32A93SUwhVwA5pX0C
zIYMuwjtSzGMkMEk9xBG0HrfMLTqNJP2igcZko2LQTtseZ8FVIOd05gGDKjXFMea4bCAuWMBYAgS
ejKBFpjtWaKyUn7WafvQfA+yde0dY/54o3/6AtaL+Vpzu5oIKyN089W9csImXDKd4aeL1r1PAWC4
bzsbLfHmAimFg87K3MTa00wPN20XA/5mjV41yjhy72SyYA975mmT7Ds3v7DeOqSRXazOPNpbu5pz
TjcN1o0ZLEtqzuLqo5t5v0FwcRrzIy1Pk56DGoaXWPt7ETtr+F1t86nVnLhKHETPv0XDBykCoXBs
4P3Gncxqr58WbYGno2mKA6mAdWTKbQSnrifxn+QD2MiJ5KoOp6yI01VOg2eLxipwHTpoSZll7XRP
/dQBzo4xCTZZpF6yCpPhRJh7agN/WcSgPi27fKiCKGahgAa5yMCrxBeKWVC+igDuCffnXd2MdB7a
Tc5UEdffnu7OwK7pmpNJI1Xwl9jGeXCK8gXPG+05hXcM3Ozq5MgnOcULA4aAAa6B7mTF7NW7ToV2
GguH1xaVZqlhURTgAHOD4GjQcc0zEJUw9Sb/TY3+EdXVk5xvMS4rAMEeuy0t8kApJxxRA1lFQsp4
guEoiAWLMpaDBI6Vu2wDIPYt7Qv5IctIhtdGsHYLI2ME83/dRm6kT7FKRnMK9M1G1me6iCnRsXaS
5yQu7XfhOVcBtWSU4KMMRjO/ObFOXo2Cki2J87ImKRcOFi/4CeqMZ1EtJtx7HnNOmvzUcb3gsfJ/
LVnuW11x1EyfbUqfdU8FWoHFbPL+TQGJUtbKHk+hxTfgV8uI15/oN3nBa/rSpg+R4+icuRuQDboO
zyewWzAXHVVZAhJotB6H/UjZaj6FMxhlaZf2l57kWJliqMQH2wSWPt/lXbywCzIYKZxi315wwjTJ
NrGLpUfrOgIf8CpKnLA404jGtv6JPtNyDiLI+4QargZ2Zenc/k5yof3jzTi3cgzPpUnmoeH0Z0vp
fWKD73Hl8dYaW8F6f1FVzw1hmxLIKP/FA3cBDQZRBPyzp3GdExkq6gSj4ROToz6e8aMI7wuMfhT+
yXqfqzegWWN3BkhNq0MZnajyw6tZAzFB4hw3fo8iLOtNhsKEvaLpLhkFcBJYx7xoWqOCAVCKMubz
a8HxFV67fmsGbz3GxpxykZP+k+NTG19ohsZQCA8w9o5SHiIMNC4nfgLACiDYUYoXz8c45H154xMj
T8hmBSfqNB7xhbDZm5w94kKQr8MM5DiO5oOkUrG/6upfXZ+pmmYe5FLof1PAHGP4d6idi6efysBn
nF5JbvORZW1qmncXZBSj0AzhbYm4Gsvqk/+rIl8OCZ+bd/I5qNfC2usRfmNajXjFgzLieydWIMW9
8XcmUlq3tJhem3etv1ndl5V/d9EZUj1Lb8toVxMNVZGxHP+UuBv+69RvJocBlfO+g8dc7hxcT77/
Z9rbstwW1o0rep5ziaKbWQAQXvjhQ0JKyn8biYj2KAAQ9bq2MG1MNbsi+Oow5SY/5D4y+za+BFkA
iRGzqHqmmMfJUDu/LDBZtObwJfX69CSweAowofHw58UjHmVMAQNJfPEU462zrKvN1daoTZadNI5X
K9PiVb1KFP4WfHNjsYhxUoM8F9kJ0Ishj3QAyDfMWP6As+Cr7Nd2K5+clhDz0izPcxGJthNA30gZ
YbHhF5kA8uhBinX0WYVrPLzcSVMWdNg+ih+uUEqvljMgXltHNHHV7xMTZHaL0A0UFzPQj9VCTz9d
Ws3hC5bmkgJuwq/4gF68kDroE8zctPqJYo0Dayu9H74tM3nR6HHNdjQ/+PWnJc+dftblUmT8p5KV
rJ7div5se2k6n6g0XvtBEqPEJwamXdAqB+//jcQUtdoc3QR2iwPOg37ysOTR975CmNG6i1O88MJg
H4NR1/LgiPsnOJbuL2uMg8XKtaNlPKISSAeuXt/riMUpc4U37ex83yUcmeYnOgRpiMndYiOZ5rd0
9SKoDDRZG2xr56IhB1vBPncBXPmv0nlY6AbACgdyDB1mmSvEEq/BqAMSiluJOpr5R8jRN3p7j8Wz
Okz65yTuU3uhvkUiylGCl28yrJmkEZ5a2D/+LbMwaTDN8b/RSBLzlCYIMWCwMTfiB+m2vkTtM9aZ
sxU2bI6dnh2NdM+U4wbHHENeCXcQZcZ7oqglGsAU/FXsRisc8FhRfee797CHc0UPHuWYb5qwWVAj
X81XxHiZtB9l9Uiw003B0ej/acrGZnNMcTSJ/pFTiFDRHnUq5qPGB+X5N4W0rp/gtyrrJ+GaMlS0
mXvLrKEyZE2uJogh9ePlMKmUHW/RyEc7LuFMw/9Lf3nsh4aoxI/NYB419wF3aEvXZhIdUuTl+DGT
vpAHZPZZuyt2krRkafZKHPUCwe6t9CpSC+SR0HVS4Je488Dumjiz53RMXW2cgYTB1g62GDqMYtXg
5kcsauAO9xf3s1SnpL12wcVNHTg5h9jZ4L1NeXmUzS21VgCrBS02+Ql7W6lWs1GwWRsWbphzJU/E
vZZpanIZ2bbqr+NTU9NED+2dkKEHa7sav0fIgB6Hb05FRxOOC7vbAsPMopMks5NlsM4/7UwskV8E
kRJ95JziueSV8O4ne3Ytoj/mNs+lsxE2MEwuy3zkN9CKFgprmtiVgp+IcYqM7YCQyk3aFe8R89FY
bUWC1RiPs2qf0/FfgK1IQhVLu26tBp8a0IH2o37BF4YBkUJFTy3rXLw0nnqfEMiqJJvBkKsGH1Hf
Ilz37EALOMe25mJmtlZeYF+cFsJkIKytl9FFD0tWDd0qHLKl1UDx89HAyNZ8k8E5wJQ5+XlEpfeB
2IqqfhJ2yZgX9mRdca1gJroTbNtK1H+bVXzJZ86qt5mj7VLfDZ66KV9JWhuiMLgDqHwyoYMHvMgN
GjoHEGM5aWA9g/BN0XLImryK6YwZmkUPwpq1+Jtpid8gh74xHiOxMPHS+Ji7usS4ZRQPTHbosLtF
zU3UsoW9hT+G6WNvIuxXAgEidNYtfY758O56wTLm/Es5vT0nPbmu2rN4XBf0rBRpdx2TR6B/YPi6
JCgtKQ58yA6MLHJbQNdxEK2NbGeBxhIW2nt51cGPpR47sYCyQ7VglsUn/6EHm3Daa2BBlAnrLj6H
Dkw6C06/ZH3ikPxbTNYv18BU5oeY8zPnOXdERgXZp57/TLq3EoiLIz7cQburGEZ3N2H2mw4NT1NH
t1NOU7muEXRxkn9Rnm7s6hDq3xPDo+86vG90KPrgeHINrozAbuniYd0rg6PPrHem+9sn1Sv5sHUC
mZzBZ2W2OpVPD7MxVuD+G3jbA/q+nnLnoXXLRmWazHJb2Vh6dLZKmRXfRKK+CbFuJ6Dzvo7s6NcZ
pXC488K65Q6Dkcs3r5XtXb2hepee3A8gWYtOP0mKhXo3hilyVBJvnm0da4w9PtmHVG1EGG6JKFNc
RE1yLWgvLHiDFWdppb8DO6SkZThV+qbkbqoZV1FldMYc6/olrq65gZ8epDRm4ksU0b+FqWhyviKv
W0zxpy3BUxdqkRI4IGS+qYuREMO0y7mN+PD2e+jGQToPrfrWgqwEl2Mz4KlIU+uQKUDRfUaU1zim
ps+LPpyT0FDUxKqs54AIwp+BVZi7P8nBDfu/xTRBlu25mQEW/qfFtFFQ8Mg/cEnFm4zEtpNsDCky
xZeBIzR6Io/5VKk7ny63+sVk6KBQe1xojAYuOHZbv7t65rdRBrgDuFr7EfTdiAdIgIemVNag3xrT
d0D+F9yvZVOvwu+7hFGYdQud6XlwiU1EhvkPrMquBhyfNu7TWLDhQqYsiFWw0279e+AuQvde8DvH
V78hmHjIouLFSSXvRZxPNXHQuXiGcchUD9XBHd1NVbXK6o3nsWlwfVgz4UIDZVVXTAPJedSo48vd
Tcb3G1L0xR7Gbg6j2A4ceDZ3wtRGT9BZXwwJ8hobmJQdiMLNFbIzIiEsE32r62xYEXQq78Oug+co
z7bE67HvIsga7dru2Ao5/TmYrfK+vvR9tqCktPpQfxOls/DQlNLgS6OcPntzu2ZtUgiV0FNgST75
VQPVtwZ6xRxvW4+icG+mz85LccqF7hewOcyXTPqhjeaYbhRHc4q1PoJXqupwk+rxJtOik22xKkm4
PKd19Fbp9n6+pjrZyTLvFkB4jVcHfbwsTfo3MT7iqV3GaLw2wlMf49E/FirZdT18ghloUAft1sKF
70bO8CRitXL4VSYUSvQMsW1nbCbz1Yv5e44Q95TuMoXqoIJ0B/lii4McoWOG5ZJ7GGvrWZVgc2yE
CMw5m6Ht4chwshB80PC8N/WnOUb7ikPRZYJAxmeCpU8ropsIHHsYUoVT+KcoidcerCzUfX6hFDmQ
VJhK/5TRliYoGy6wfiSqGfl7I3sNyFIdnYf8t/JMRxFne+c46BAtXMNxbect2kL0mFIXF5t7MxwX
Jj5nuOsP/AM9MHFkv6Ejmm4sirJ6UWBdvErDA81XEKTcyaKHnekfoQpeAYXQFxHvfCN8nmbc6VSH
76EtL1J0x4z1hcdyLIR31lTO0eD4kTEzh8A4yW91jMKTpic7hXLkBNPJsNpbhOZImgdQNUQpWG1m
ZFw6SrkkbjZbmrskVIt6ig59xeYTEqAh40cGzHDIv4OW3VXk8c02p7hozoHbzI7eu+7xgCVQzebi
yu7hE1jCErgVBus/L1xXrO4G6j2FbT+53XNCWLLMx9OYNHvHoaO6iI+NQ7hWqg26GsupjJoq9pUa
uZZ0Oua8UfNu27S8LOOrNdaboAGZTSBejBQ6EYBveL5Uu/KIcwVq3Lh9RMtg9CyKYGO37VGQbhuK
RzjNBOycwSbf6SbuCz9a9qxFCvY1TgKLbEZm2end8MwzuKWn0he8DfS1QVmDpLm8KVJEzhBo5rnp
kqfICdZFZezjSXKbtLGH2ordQhsnOzt1/2lhCzyW+bLs27ttdNDWtKtdo6coIT9MwcExFgXKoB0b
GzPjr9DBMClUMWnIsf+u2hoUtV0xMVvFX5dSHTRlFJWwnEYK8yo8Pdid3cKOf62yr/aIicbeL4R2
09PReJHu/KKjy164MbOAhWhW4kQ13ZOladNK69l2avH4VVj4aLi4V9a31OeMqi7esjS7xHqDhdin
xcbUWDSqjktgSdYy02qfUlGLWrCueXiOd+5Gv0cWZOjwq2+/HPG+9j72pkn/cwMNvFYE8l+NLLi0
AZVAi1J337I0ysreXhQ9Gq0zYYwxNQbzNulp8BXBPzHU39JztlYCLI4Jqom6/dj4zlMovfckSc9I
eouIKh/PjR9hBraMRbl0KGgMUHsDFzJ/q5LrWEnWQEQoXZkdlbVxg7e2rVZB8WPV7PjlUidIb4Ug
xzU4Z7rP5w5gBJYBUTNejMlJuRNJhehz/viOAyH10pnTChSvgGtMsNgU/ipPfvvBXOZDs/XHu1nV
z0bavcj6K3LvqTFw28ADQZjRBXs18eernoCAtxf1fkyQYJw/w9zquGMpFrTFZ67Vi77s7ib2XkPc
pQEivVhFA/BkDmCSvC2thwlwbnuI6kUnmQ+nCYgMM+pzGjfbqlKrvC8r5r/xD/c7ksyX8uJbbpxs
e5/TpCWZ5EpMnJNFS1DPwjhLVobvgCO5+T4R4XgVkmMZPZdE3nvX4FFuXkuqzfsV5SNaZBP4wMSd
HTKzJShSPlW0ZdLnjT8h4CxaOy3KlmvhHPzx868svus8DGm405J5t1hfeyO6sDo6mUNwtFr5PgyH
jIupoI7RNop1zPeviUtAAQl2ac6Mj8itV4NsNq6OGF+ou81g0MU+2wfet+gbkR6fCFIRbX2phuSL
1hxYfdzdUjb/jGbE8V8Gn70jG5ykFk8jobFpuDnMWFidSeqxrWSht5HOB+bU5dDzSR8/3XA9Ulju
fHkz/xWMWwN6ELUoyN6mYmLnAdiVyYvbcBDQJte6b1oGWtwh84yq2bkoIJHN/8/R1jtkURsaJaZb
qKYlQs12KFi3BMG9I/Pvcl7nGVVaPso04ZcqDNe6Ko5T7OxjwjFNj3uKE2yctEvOBcIgt90fNKbl
yLxl2kdgv/dzMuglnkzUYJQQKpMoBuldvg6i/POBbQwVMzC/rvprVMVHgzHCwJOiN4+0jB6I2YdQ
stqvdNq9tHTkMXBugwCdT7AKLNFXmw5/g9+SELPot2N8V8VzgOt6nY/0nIVV8D72zr+Ud/1TZ7V/
itubm+m8EQtaGqt5OS6S6T0y+bWe286E9kHr4OyjMKR+6uFGqUReRnwUTaPt/YkVnkZatmca9HSc
+ETviBNTqcVVIz9OaX5qS/umIUoM/oylydeqr09tUZ7zXh6ToKcbk0Jd7aH5+IdTVnnPSv/NOJ37
/jclwZ5PbzYqf+eeRCpeWhEupUlNRYsQ+hTRctKK9CRFTAdxhKb0beIuUoqJzokyds9NfrfQHguP
PDl9RzqhIZ4+WPfsexheegb/Dp0nQc4cy2HvckXxQ5MXLNYgOoSRQ5342RXDBbzYraBWxHfRdj3g
2g7Iha5NlrUhjk2JjM6QNCI38LG1m26POWkf9j7uqmJdt9gUeEZjlRwsW/+ApvQRss/uSV6YUQVj
wj2A/NgoYgFuBPIlCSmXjZZ1yZOOvatMIp6arfq/V0vfhLlOmdzE8hEBsEoVyKQQXVe7k2v+GBxE
TXNi74WVtodrMX2UbvJe+vVL0PAt1U73Vru8RdgyRGzjvDue2nMVz1cUqwvWgaiTjeSuOl81z8L0
iaj76fcw5R9dYDKcTffBT2kDdihDkmm5GNPOOhk2SSeVN1en9d4mzTort4bSDZtoJVP1IN4wO3LW
XlH8hoVEfp7QHDXG3CzAjhYptg3Aii6wXz2K+VCXrKH6l3Z+S4knl3hjSq+6P7znyr4OzgwvaKyN
1jSbLk9XlmYO52rIn4OWIGxk+W+dofvPbuG82mn+nSbIInmqJFtlVv0W9LWFoV5LlG9OOGMgEIP+
3v1L0uHcSsJjLeVPeCdJHEf7wCazhz8/cYGus6b3qd4rxdFgK9XqCPsA2olxlHwz2Lrzpr/a2rAI
WaKhuOqUmhrsN2S7JQ4OdWXicNMy1IaS2ubyIVv44tmXQmBtx2Q/QI7kWMyTZES/DzYxzFSNrUkN
y57aBZpsqVbNfLFpbERDL80JRID1MKjOxPvNZY9mZVYKZrirKBSu6U4yKv8gG/1aoJVVkfoI/GIt
fWjFAMqClvhruWsKVu5oU5Y58K9gbOGvG5DIfAF/UzN+x/pmnPJTQdak55Zm1X/VcBn53BE9BONp
cG2U+T3vu3OiYQdqunjbUwKUv9QZJ3JO3TUo4riglk7D7Kupi5EDAIgCjXZJ/zjJewY/o8Yo3NTJ
uk8COM7xNqZkXhGrcPmQtBRsjbCWIR4cIuK+BZ4DwDQkr6IFzFJUjRKdIDz0+mVGWqsK1b1bSH4b
Mz/MYYmEHXHg/ZFHzarjPM7DiN0GsU20oLycG3jjp0JP+WCztQdVJa17XiJhGr+lTqUbfi87/64F
jZVB+9n4H+AW1l17ylgLDfOeJnib5kIoBE24oXhqKS1EEhXWS0UraI6LMG4GAtXRJXW7dY/07Yd4
tUCS10LfyRLPZ8zIEVEdF3/nWDuwzgMzprQn5rdd6Sd0/roPtj3RoJLkqEkNC9AkRGPeHJVPD806
xgiU8CEzDPGs2EcZGn5wfvTVEOyKXN+jH1w9ILwN6CBBgiulN4Q+ih3v+bSiNH5izm5xvMqQbVWu
Lmw+cU/ylUXtRdBIw0JnCvxfH/m0sHgyeVgTEDxtmzwnRJvT8kPx4h3Mg93ll1Bn9W2ZhzEeyOaa
rMNRikW7GvN7WF01CXtkoMgbPruOb8nr3H1kektvpEQEzY+VQUZH9YBwlKAWDKO7GD2b+Qb9LQOi
h3DhM+EzEB/7zqMz7c8YfiOuL6XiXVqsJzz3eQn2IAp5Z7OiKOhYmRtI6RE3c4mUbuzJC72bMTOe
7ZI45kqSpdST0JQTsxgJXbLKNVsdbxp08ofabmjqnRp+ZPQZQDEr7f4m+fjprbyFlrGu+edpvyiB
ZQcZi3PZv0fzv46YX0LOxM2pbJ24coTGZfD1S0hjO1C3BVB/RvB21fusJES6koGxNSCPeVhKwiJY
WqSXXc0BpoQIqaXbgMCCg2bvGxSBdoiWLEI1ytxGzBB2oG6N5wN0iHEhvbvhV4RzUuveUmLurb6Y
UjbTOKwafpjmfPsirwb5lBE3XHjg+aTiNwUdQ1BT4CKZN/xYMiZ9zZpIJgRrVsP8eBnNo6s0awZx
xIdopJrzw5P1OgBRZeq/A04FQzNWhlvRM9BijSKjhy9jUiZHAKtIliJTfHXZetTN2ddCvtSRnmK1
VyR1HPYxhdOwwTiSefwXNpC4y55ojLWKRbarveiDGF+4MLELT57PrSVm16fQ7gV3iJUVvGVMtEKv
ti0crZBisUAaCws7T4S4MQBwmFL6PGySPaH3p9n6b6vlZ0eYd6ieZ13FV4BTrxppRQvdyjWJ39vG
qxYXj8zolm0TLMbR3unad0XUljAP1w8WkQ31mgLvCOgqsFPxUlUdFnLap+sIISJEGaZ48GUCyULU
HaSMZGAhtQD2R6pVaA9XByU/Yjuf9+lOUeztDM4pG2d0ml/fY4ufjSDwy4IySKnhjdt9OuonMcdj
X2c/pYWh0HvPO6qR+s+2wMaluRCKtwEhcFX9dd6tUXeWvFjoJAEi/MzwdGLjiHQYzvYI5NYqXlKA
qczn2WgrsTYmVAmOD78s6fFmoCepHF90f65aipDmDIYqXsbcJTKD2qH4jT/V9v9sZxV5MSWbuHSM
h+FpGIS4YuKVi7o18Qb8kUfNr1jOfsK4oNwR+zEdgzD3TwqUwJC8lX2NR4FZ2vOg76EEYUy2+Yj6
izB7jbwXt+MwxHeI66bGYOUjCA8DCzfcOk6h6DF+rhBBYxpsk4MONYHjhUFCr8XKsdmdOu9Z9iWd
s81vEPtU2F4DHsIalAZjyfgdqfXY4eAM9VeStdep/i6wq4s6Wzgaad10M9JxXuNm7unW1nhKvHWa
X2OPZ7NynnQqhKomfjbzL7QUK9vpIRN1mdFCH69Gx8JDOmLN25sEWvXfOP8L+OFYMxgi5fOJwjRZ
7JXd/KCUtuAOurKNu6Dmto+udCNHwe9/nJ3XctxI1nWfCBFIJOwtyzuaoucNQjSC9zbx9N+C+o9o
keqgYv65mYlWj1AFFDJPnrP32nn/jM1l4lQvzEsWmnx6iJkYNes+exYOjQsicNo7u36oqpUfna3h
jEejb87xdNFqWHzre8xYnsmWjUCCna7nQJr9rIoN4+7IJYQA6Q5tKHrWqrzLwoe4R/BKxwbph2n9
mBpWgG3nHGkxlaSSwseauUmCMDLDXI8zuJ+jVk96ed6Ti0zNrbHo6Oxk2AlKdHt1c+USDafnBn8d
9vzgzk5vCQ43/MsI4krzauGWz+4tFq2ewAenu5fOUvJ8FC0iPNWLjHNDYm4EM7eAOkSCy0dN6tl3
GVZSE6Urw6jlqF1jjtkmlEVCxZuav021iC6eWS63WfIU1IwSoSWU/SPlnB3jZqCM7y5t0jqZmDTd
ORlfTPXmq10v0XpvVXTvhUiQ23WGCjlT59mWFWq72D/BTq+HU8IaSIDihK8dQD8RmuCSOO+ek+gg
hx+QNKQ6S++x4IUsjy6Lb6adU9Cb+hUJ2xfkw8TEuKPfCJh+AsFKlwMId7iAy6Z8iTpg1OgCY4Rx
ZBRYLpG4CLgBADBFgoCHgz9e2/ZNVSBhZSubmNA3sxJLu8iRW1ogn9SuIgUO+EzKkF1R/JJMq6Aj
wbuxkQ0+tB4BbD2+u6mhkXV2gg/8UDVK6IQ3HO0ay5bOqRnXK7+ivTYv4cgm21vRn30MsJiPoKzR
dofys2O4A0lnWIbJI8HIiGuc6c0cTpV5mFCBGSUNF7kA0e8TYaV39Hxo68z5DojoYT8p1K0OyFt9
23G8dgdzpwg0NB4scVTlbZpempgG44zjAIl0HyjzveghG67L+jJwyWUkTlxR6lLiA2yczp37MsrN
5FCkGLus2ueyWGvjvkAZ5z05aoakAlTrz5IWSffe9T+Rhq0lXWIX6V2GrZRHhZByVkWkF4YR38rG
Wsqque9rc2WHxGzTaZGD3M/aEn4PRTY91TaxN/AwGFE/1tJagHt4AfKK8yE5KHdGvLTXYwTZyOf1
OYMMRJO6NAyM75DNUP0zGcYfttA0jbf+WMlgqSKW8ScVYpHpKAFvJrqDASq6ur1JacBNJiN8Xrsi
OUz5XKfcSG/AZ3o9JncalXOUIP3lgB+SZMlcXE73Jk2/PoQOKwikG0CZkWHksZQ8teVrL3AcxbcF
Zsekfg77H422ixicWRVTQmtm0hAu/aS5eCUE7InyZFCLgV1F/DyudKdZNsWxL95zlEDeZC/r8NFL
K472j/1EpGV5WeT8Hi0M2u41DiGHkbWeAH045mzO4UR26rBIeV7Kfsjy3RjO6Wm7eLxr5ZPdaTcx
4X4ZMojOfMkndndet8QI1hFlqZYAmdpLxKjmhz08S99c0iADcJWg4T7m7Y8g4OZi7CLB/WTYcNK0
Uzcy/CHLmxixCL7sdRQIZF40hN0rsqWWiWey0T0FBtsJ2QrBfLzSMKbpdCCs9rYyy5XJNNhwr4oW
DQVRmnJuKxOGZL717bTI6Q6E5caKxkXjP7vuSx1vouSWVGF6wyy/1rlCEpzzJOiYLYME2QudDu2A
c5uDJuczpE2Ody8JVS3kvmMQmc0ncMoa028vzCrDiNE9McZcwuNfxNzLovAWyryRqGIyPEZGofZG
go4R94KTftRZuQsr/5iODQGbl5r2U5eXDZNHm9MJWRJ0Nhw/4J94GJr2ORLVYYY1M+LXVY/4kNVe
4ed/rLy1Xwar2rkeW8QzLfnGcwgMm/eauSBS//vAexoaeJzEqjp8U9joC5KSaLN563Bm5eUIaY32
OZZEXEeshsOwsHHhtyVFCyCGhpW0RjGd2tmSNPPS7Q491Tskq80UU7uY3UGVBcM0sB3UWGMRXojy
Fu7Vgbhd6fLUazTmHiZxrFoY9rxUge0iTysEfwHdTwvbFeMV1tpZ742sAkPpqm0TUtHzhYp+CAHx
wqMBRN4lHihPuwnwYVpGdRrpH5XdTQm7j+ai1KxFYdkr4Jl5wt+C0K2MvFWC1Utj5FshUR4mAq3F
snPrzVz2ZDQ3J5ZsE4uAYE5izx4bb21ZPyn6wEpVmDnTWz+ExQ5GJ473qmINN8Jj2KVrKbS9K+2V
6SZLc6ZQVYIUmm6LK5aR3gS8G+lYgpS+M9ZNrZ3gRq0q9Ach+X++hqQIQacZXgkRIfZF8dTpR719
yukU6PF9JHZayuQ2ZZmhmdJYrwMePbOpVlpyKhxumMQwDeqKsbiY4lWBv3PgbxqceFNUxaEjpmtQ
xntVDVcwuREcUipH402mXHAyeNf8iseTkmFK4EwD+DAYrlJ+Wmag7aiM9hGgE5arrS/cvekfQfJu
VbDDdctQgAhhQJOmpm4MGLdt7i1qHlyVcUrTg6RY+bZDcCr1nPdqJOPHFNPHQrqTFgz4IunAe5oQ
EkW5r51FMjJTkbaBBtj3KeWCMtoNOXOHQHraQesiXO0l2UReEtTPKSc/Amhc/7J3ZH6GGhvvsE74
D0Dh+le9qBzQqboTMgPgLS51cvJMmIhX2RSRQIc7eEAEiDMdhjvDlFTRDVChBSyUKOI6Ve+ClfMu
7+EDtPp0Ann07joT2FYSUPqEX7rWNwCQwnmwH8dzwKCmZWSKah75oF2EgM6KCBgKNYxeFNYUFVmt
iFr3kPW0E9L0OKoHVMy9f+fmerZpu5m/lcfEz6mhJgFGyIhJW0hAmiT02UXtuldt1VIpw/ixdXZR
D6vDWmYRpL54hkcbeUOelGEEVzqtV3L9Ks2frereMnQCc2NiVnzWOjNHqTJa9GDGuDpHmrsuqvSy
FCTUhgBJ8LJW5TXI84PQw60XIjoKbJwbyU8nZllbN25rL8rM6F/drIX+qslAXbpl2TMFyFPiZwl2
oONhYsUuAxVAyOHAAFV0SshNl76Fol8GWwYJGdyptlHn0VPjBg9kdq6arjsU+GuvtEzMY7aSLT9u
Kp1oWKo4iOHxSmvzCd0M6ZV1lUYnYStoDRiMc/DK3Ks8doMlYKTytsolz8iqERPnvnXDNwb6lwCW
wj/mzTPW3hyu/XGcN8MCuSV2D/L4VF8wuYy7yX6jo+r0F45r0kPuQVGbdAmSjhFWzzCQDZ5MoVjT
wcsWQRHcxRbNV34WDBr/oaaVktNm5ZaP2FvCZRnY3bbghLapI0+/DEwHdagys3OotS6jjKb0WPp7
6yRDTQMb2dNuTdUcYtb5LVTW1msIiM7cIOxR1IbOY0lj0SP2PYt3PIbgTvdLaqwmzDAjFh6gP09v
nHatdE/rV4GX0RMtHNM+mqGByanPk00tTe+ajMl8/32kw+eUHsuzbFu6rm3ohs5Ul8PF5zyHIhgq
jFA5URKtoFFZZBAQa2msigI67veXEl+yjLgWLXdbdwjO4DmwVX2+ltOqwe3QE+BbzAcyq5tm1dnC
PYR0QLadsppNbPU/+1gXu6y0UL4iOOIVTEZ6Ic0wXXz/cYwvURbzx3Ec3TAswyUehC3o88cxJxzo
oZkKVLgV22DfWntj7lplMb2uUlVHSNJsWUNIsiVdrs52aNO6z9jlSOWxhzsvTckXYz7c+oPN2oIG
U/NoM3uyeSGb8M1vRiBOGTULJkL/JnSZtoYexIML3UCwo2X6RyzS7vz91xL6f34vgy+k27pt296X
22yGeTFEmnCgaBZgwsgCDLN31RiHCcbIEtoQZ3LtPTZIFM6tC+FhmKHEoz184StgfcZLAN0oovPt
QEu0ELqbI0qY/qzh/vGLcB31d233WEh/PQBkjnq8qJAr7PYt9g62h0gEWgAiHcKX/fGY0Iip+nXp
OKu6OrjmCYgfCpCXWmVrgCwHrWZYYyIXQ6ZlMyUvH/xxSxTgMiibXc9pwKJ/3nceA0EgIeOeGcx9
wCQsj1xCzn2r2DiK1HndzT7UIN6SuV09ut1db4VvQVHNs/llUTyHdYBFh4XA5pSZU+JhiIjd7iqh
kSOwodRDymaPk95hXpaK+iRL/BzQeo8TiHkn7DYxZtAUVn+azPCAcek2w7GaTwRJbL+TZkP/hHbU
ODx2eBKHeMS/HObbPChO9ohqOXRRT6Hai1rjptLTD0oYYrq0zV8e/n+8Yq4wTNdx+EWzH3559iqt
9HCsyadAK1Sv+8joKDrUtKVLZh8V7Odl4IwmqI+me4xSla5ZqMr9UHjhDyOOnOxv79i8fPyWVDO/
Yy4fx3IM27J1wxaf37GcYOa6y3pnSdrViMlpZDpGVE19VIM/3IkIR16R2t4pyZ341BnzeSCBycqy
QDShawwLM3PQuGEFXzeJwKuqbLJUFJLbVvnxlal0TAJGmyiOPMpCfKTI50KYi4W4ZIH+/1jBPn2d
+fb/lsYmCyOtk2gOCxgSF7RYPgAdZNfEzUdmdXXDRgpJYDgnoDukdNnkTRPJfc5g6/sHzRr9X3fW
thyL9csy2Is+fxRGZ27nQjnlRaEbloFBgs5JZALwJBau/NRyjIsQfrqRBnW0fCqa5m3wnVtfxvd1
kmurUPOvCurui8KiJzhwNi9L/wbS2Sx70zmMSUTImr0RuXkXQr9PdTdddU3GqbnYTCniQdnTjE2N
szEwjtMnyNP62cPXw5uiqjs2UQSKM8PhJBg2VjXx6QmOMsFLKHBitwtwxxeZeyht8Ac4xR2zAgWz
D6Xc+BZTQDwNpWjPcfUhnauUc3ccb8sWAYRH7zO9rp01Uv+YVofV3kz2IxkOtAiYVCn7qaAf6AQ7
KCRH361ZrqKtspiZC+2ErxRGIERejhl5xji9Dxceg26PBnhOpJg2y2ptLNuqW3Lzr+2cRsoU4O6j
COst0go7UnZHn1QaQOiyvYy8hpVmOBngsHQaNekUPWqBejLyYOsnw7pomKBk4TYp2nPU1zsVzC1c
33/jL5rTmfHBdenZxJ61pvzULwZPvA6tdWzS8Nj1yS1p55DVTfOMJGE1jaB8oZpxJLYGMOBmcKup
5MGeDuT2tl6iLfx8+hm22ktivYthF2aPHn2wJlPHmaoztcd2jnh1+T6AciWHiRoZVmQQmKzH11ZS
vRAbt548H1sZJ16/Odb+rhgfOOxY3Et5j9/tMo8TjlQRhl+lPRj+KtYe4sy6HAyHoYH9WPqAlxB+
h4yb26cJO8jcnrfg4PUlutJqss4WbYY4tbZ13G9GM94KFvjGb7ZRBpFjXGY28H2NDILuoYZagYRY
EeCmwvQuwr/XYC0EDOxpl4oOWQhAqEHJ4Zc2PQ/atzie/PRHkpNtSY9j8vdadxPWp8n5aaR3JMFu
TA6/9pCxE9rERre0CxBW0JhDDbQzI/NyiKqnXHaLilObbV86HhO8iUSRiyn4aUXNqtX50Nq91Y3L
Gj4CkM3Zi4cGhHxRF4zoxDpHh9hhGpAqH/9psCtqbNsNMa3To9DNjd+8x9kT9wyeBOAp8ZIjhTbo
C9HUO1tVftMpcUoh04fziRaxcYBJvLPvLDTIREYwo7oomBHCatwE3jnDGwKajaa+foiFtRpnxwDQ
AU/4RyvBMc1BZxT2IghRa1n2dTM3RrVTT/+vc541+z3qojXIkdVgr5rBu4DmsRRkxYZEYE4dMKCA
YjxNm49ies6YH3bBXa1ODWsNOoaLmsJ9btEMlvXMWk0b8dKyGAvl1FCMN3yT5ieiSdcObmdD7ACw
LPWmSztxF5Ihy+D8yKibw9RemCmtaEhw4/g+ieQx4EATBRaLB8BZogYlyHE3HFa+4oc0yhUpM1sc
v2df5ySAImalECJgDbI2FSJr28+eNEtd+gxcYqD0fUcTVEXLUaFTr+g9UflhSwLprxnlhxk3WzMG
rR31sOYUvPvUQ4fSuGvDZAgf2h/51B/nQ0msThYJkFYb4hIo72OBGD+jhz+gxh2Z2DSYkFTyAVAa
i2+AKhqk6zAE/GpL62UoY3xzNoEjPNt4ToTtmBI43a2PqhvJ6ninIhhWNA0s03no4SoJSgd3yg4Q
ZcNlPmDASmyGymnl/WVrM/Q/t2pXJ0HNMwyk+yb14+cNhdZPbAI0JKgX53NuT0DSkp0eWrds8Qeh
HDBS1pa8prc2DTEdqwc7uPFSyGzQ5i4sTVxSzi3NYGZh9NvSDd6lYdFLZbCZF8710LXQotxzGXHL
FQNl01Rblzi/C1k7tMer1waeXNIUpxFvb9BB0zIdiE/mqimjoxeUq1ybh2MZC1/7FoVY8oNuEyKD
BSO20PLpKgJN1OM+lBoCBsFshJX8LsREWQ/8dz3QrMJmFfAy1825LdT90D+1HX2tzLdfcxDnQ13t
JjvaMi+36dFh+pvG6C3E7cedgJgSclBJt0ChHmQUU/Bis0qvGTVtjGkeoDrXedleZe3lKD6AZu4T
N94Rh0PpNey6hjfWpMwVKlk7Nhb3OLVpuJrgMi57Y7xlDPfYNDQ1J28TK4VeCfpVC7fLseOV3iTv
ZGKFi77v6gVvz4YK8jKLnC1c5CUcWRgnvKG4zXwaOk394UMpTDmSG5yOe4xKYERjRmIG+mZHh5PX
oFBnbE2IW5uvk+ohrJxXH7KrJJ3JRhdJQgJ3ZVsK7cUU8Rbl/l1YTdgnsDEzGweLeKznULJXxwye
5zVcD06FdkphdfstaR2JDXgwXdkY+hB4r+0kuYVR4MbrjriSzIaVx50AjDCEb7q7IWBoiyj/SHLb
BemJC614nOLkjdV7x9Cg0KoDhb3PdMdv9K2RRzcarZfS6VfYS2Gr85p+KBzJg0l7kqZi7dwLMW4n
ktqIYsONZDMpeMqYIsuck0l5H7QkZiFmTcg/s+nW8ep5LISdo3YjWzOKP6ayRvlEbMUBvNjGa9Nl
ktF2056+L+L+fOMcckIMgShHOi6n789v3KQVE8p8YhxrjOOrYsJ52wVddvv9Veac3S8lOEmz5F+6
rpS8218KxSz3J6foORL4LaN8f/DAuNDi4/jJwRRS7PZ/vxxxv/TqHIrTP06fcds3ndXQUNC0OLsZ
qrTDBAWpqybicFF0RfeXSvjPBobj/X69LwHJiZPZeaxxvUSim6UohvsWGgb9hPJv5f9/3cnfL/Xl
Thbp0GFG42jLoV6eYtW2ZKCQddK7RXYSMePN72/lr9Pa10f37wXBbn3+gdgaE7FeOM6yNJv6Os5z
hK3StFqYbr2BXX6AzA6DXv5MNL0Z924agIHx7JS8xe8/iTtf6d9PYuMqEbiMXNMwhEnGnjE/hd8O
PgRKaoPtJgSWTAzJ7WillYjMIFMEqFIce28Z/hYO7Y45yVVaw2zhOM/041o1r1FYMfVor8aqWXec
3EUJlYLFUzr+ssYM1/piQzYgloZLHMDrJN/7ob+2M7xd0YIsEkhsTB59++iWI9LqeDmF02PTm2sv
YohuaQdPa1aaUPgb3+PoptA41EYGt0XtPMIldOldKrAGGQXhhBsbj8Uqknj/e+0izut1KH+SQrTw
W+/QwqrnES9CS6w51MdkGBoVHmaZRFT2LZqEdR2BzovJqKuOds0UOMr2Sd0dHVBH9mhiZROPkQFX
wwJqoZcYGpy/vM1sVJ8exdyx+7xPf/kV0oMokknMUVgDBDaRH4sibhigDJuh58RW4LqsG5rd0riN
cmOPSQH9mSK87Ir+fK4e4HKJ5Kks9csMEa2dMyFRwLM9LXxqkVQjrFvlzQDXq4KDqq+cZvppcnSP
yh9jettx/gphHqbiB/kVCKxIICElSsSIArI3G0BohZeo8IJNJO9ynSAIRCP9UBYLtBhbLeyXAQJ5
EzAD/pZ9VKc7TosLbWrOdmGvKj4bOYYHXSDHNou3UJ/jN0P1kJT+DwkMMMzTHlkI7XKrDq9kMb0j
WGEmqCOeic3W4p5gtC8mlxAAXTEcVxwz3AMOnQSQxc8MT4uaYnbYaNOaGIsdZwNoey+yYqczOh8q
sTHTmxiWNdjWFU2c1cREauwzBqPA+WDjgX3twCZaAiY+8Vs0gvIeK06PWiDv1xaN4Abipl8VV7Rn
FlmRHOs0W0altioL4+wHTDjj9NizFsJWwfBPTFoB8c8ANWHUSQh9n2Np0Sw0KhviDbd14lAUdCvd
mme5eMzxgz8MUlzbvv8S1G/5eC+DjzmArlbBDa/KldUCleJf4Is90yAAaJNmMOK75w5lXdoBQ7QD
RNCWdv5+jZh/d/8uEb9+l4bUJT10x2UR+lVf/rZEhJUbIIBzYZ7GXXkF2xs5vTWbywJTJ+PUSG9E
JUnviMcGwVRZ/qWR/Tmm/Z/LezpSJiiBAuDpl0a2LmY2d0YsM4G+E6pMjv4ZWh0yIWZ3a/ZK0Zv8
Zev5tUH/+5V/rYqGo8/dNseUknSGz6uiKWhqJRN7jzn6T7nDUKeJm3fVdbvAG1deWq8d2a0k3MKm
zdZZEwLGhy+GGZO4uBP1NKhRNCj059qxvCWg6mHEU/79Y/myifz6kKYrXVs4Jo13W3xZL2RHF1AF
Gft/JRuqXVOOhH8qY687evVuy8DbWCMGIat2LZz8VCJNWib333+Kz0/njw/xtdRRIZ0+IakfaS8U
Gy4wq4ndd1C7A8wjH5udsfz+ip/7Y/9c0ROOTVI2W6jufqkLMs2n9VaQVZtGcKIq1+pfmKhw5CWQ
92JiLrgvJ+I4+ska/lLWfZlz/Lo05Q+1D4nj3MQ/mrBJVFhTxpfVdBF9mJYS+8zKYxoRZv8GdsdF
NJNVh26gG1QPRnpwDEYhVV/Wd5MM7NP3N+LzfvHr0zg6daawKf88/dcY5Lf3MnUYSMo2RgLYZRhi
Sk7HO95gFJ517o7hX277n1eTlmvZjHdMi9mSM//5b1fri9pXVdzM0eRJf5Rg4NalDjB3IFn1L0WJ
+ONaPFfLkOBqCX1xhP7lxNq11TgkKdfCNNdfEVFoADwbw6tKknunV1O16WMas4MQTJALft2BK4nm
sdoRvbon0Ay0kX2VzJoinIfm4vv7/iUqnRs/V0tgsB1HeI7D//x8K1KyRAAWWgZ9lcEgBAnBG18o
WQ9l5ZNyVjNU9NHI47yNjY0fdDGwKI1B58pqsuJJZ3YcnGoH4wvxnWfDwmc21khCAL5+/0H/eFNM
lm3HNPlpWLorvvbo3SiCMdHxc52UC27HgLkloHLte82rNnbrmcjES45qEh/l4/eXFp+PQPM94tos
2TiAmAkiMv58j8bUdfs+YdUu3bTfak706gFFXsiMPKCh8MEAlsBu8DZdZuZAw8miNVMFGlgUlEpA
uMBKpCmhh99/rD8X9vljeQJxtmPo/OfL2GK0pBU5fcxyFXAI7JrGXNOtm0hmrCXIL1BeQBHHhSxa
ee4MQ9IbkdGas+9HGOokDE6pvXYsDelvlGQ0FANjP01Gt0mGlIgCzrLDbZO10//6ppvSgy+he7Yh
edm9L0ueP2XB5KKcoM3rkvaLfmSX67PvFk/6X7a+P58bPxfJe+44tmFK48sNKsN67FCB4K7H+38G
mGvv28yPnr9/Dp9LCn4dFiNMwRfRWcOFFPOB7LfFpNXMfnA9vlDSqeGaRqxEsIvZIfC8ndnX2muS
V/1r1zAQaOtJf/j+6n/sWSzius3mbv6aj3vG56sPRhJ1I6bcZS0dsTOGpl/qFrzMKqqLfSdoUSEE
/VtN8cfLOH9lKQSrGY9QWF/Wz6zvp4p92VkWdqJt+e7udROkzV4v8vgY1RMwoEAU26LU5P9UQP2/
m/3blb/cbDXM+TLhSP/PHuyPqRbtsTCLioaQQkFBwg+u99QN/1KemP9xl/nCvP0GK7jnul/Lk8l1
Byf1kB/XiMGRK7YN4i5qSRt9Ylfnuyjt3WNQuuAHJpgZE3OCY2mm7jWzRwK7mWO8FJqVPfZMEw92
FYkfpTP2KGfjmicHpUx3m2wVl1P2XIiGZByceRg1OoY7PVYzY6BM1eckH063sgJ2TzrLKGZVerjN
Vd3sW0WnxOoAvuDFMO5SHadPx9k0MxPAzzZIHtdmcjrg4b3WDY/cHs3y4y0xiqjV0mjcOngg1vPo
8IPBDfZq/G1gAr7/sc5P51Mp+uXH+uWF1ED+B25NKRpYKCE1AsgyBZg1qTkP6RqO+v/pcsTF6KbB
psHaSL6q7X65XJcglzC7Eo+RbmEZiOiOXrRNislYkwynyl7G6++v+LWq+uOSX17HonNIRhhibylC
f3rN5s5uGDqvAHeb29hM3AtyMPKF0bTmJh6ByiWCaTc6UJ6M1tf333+aL7/afz6MxUHc8qTnuN6X
718NdR1aKnchDZYBOmrqq3Ucx/VjBer9ZBRhfS6b1vlLcfXf98CxZsMmS6JjfHlZ+nJi6OC59OKF
xbm+ilGsxrXCDi6jiDN1gmlEqxBEg4Y198rWSXpowyB8gmMVYHJqC/GXKue/bgQb+PzuIjgQcv7z
35Zoc6xM1UfIM4mMHE45oJd7a0iHg2TuvOBVHs+Ywszz93f/yyL56+6blJjUmJz4xNfbAIas8esS
8FtuhIQbVPEL0oHhEeRsuYyk669SpyOtgkXk8P2Fv2x7/1yYWpO+PScp9qbP31ZLSOpt6CQtc7Ns
Dnato0PwczI1vr8MZ8/Pr/M/F6Imc2nYCl7tL1t5QZRnV3W6v+w0SE3MiXVcid2cq6x1O1VE25zk
ooRMYHFVIiVWLcZ6tLAE+mguTITqLQ5TEq9BGeeofNtTgoBJor0Q2isiEMAuO7e+0jGIJSCBy9Bb
dcX81jKXt9+HFAfPZewnC5fejEDFICmzPJCG9FV/8Lt7kIp5M9J65kWI9n5adNzVsTZPQ/xBBs/K
bSBT+AOWV6w42rmyDpM1ouIY2kUGf2wMkTTSssoVMRX5oSJKOwzXriJg+1GiraphU2oAwCN5LQFa
wpZ0EGUWtFPqnt5UcvaNHlFhx1mSf4zJYdECfTUwCjbQJDyakzlmhNxduZxs4V1hfxE4yQN1pPhu
/WOpaQcHukXWJEdzIv5lQqPYc1iIPpL2zkTgV83yKAY4a17tNLnRtdMYPkYks08Wut5ZDm3wBz7z
7/IqJXOoqw8U6mAYTAg43sbxcNGKt1F7mhM9tFDimNTuEH0uzfbNIRcSE+MqhV7fYRGYeeKR0W/C
FCpcSjOZsToeKZQC71NjnEmcvFYekvca6vWw9Tt70coA+UR4yPCtIf9dEhL1yxSaN/eOeKna97K3
173N78W4zXH0kSsBVPy+QTs6FRZNtifJj0eM6A1hW1pwB13jxnajVdbccl5bhM1l4d273jqtrmPx
HnoTIJCTCyEt3HcGgV6QQsgRAE4wnBp12Tg/NRpmUod3t430p06vVo73ovKfmaGwsJnLgKmM5gpi
kmyITOEqUzEIQO5i8eBV2EDyAJDqDynNTQ+Wl8yDZW9h82CoTKrpqsJTiGnEw3vD235pS8y1ZnKj
GnA6CKYh/cWbHtFscQOeZOFWLxaxQ9BqlujBTjNytH6pZ8m2uxn7lWYTenOrVwTL4UQAKA+C6lI5
b5AAB845ZDj62lY3BTKI8CTqct0wDGIQu+SggDEOPF23qdN7Z4LS1rcXTlThNkbTSml6Qsy67yYi
i9TPfAQvVeZXnfmk6lttkothtFZCj0+22e8b59kKoHXm2z6YgUwoYzDtQz4qyscO+U2LR9UuxSKY
9VkoTuhc99AyMM4bZbtonPTURcYG1/OaXXjWmP9l+fmPNd2SnAUFxxx0tF/PEVHQ904TNf6yncFk
om7ya12v7IeesTvYfs+Eu00BoFbfr3qm+K8Lm7+2VGEY9Ee/FL/xaISmCfwGGE2xoKZY1AJI4U2l
kCsLwvRyLCMDa8r4lHYeppJryDwXI4RJUkcWdq2tY5JDkBxlYbvIGwxobRLf6IW4MUvZrOAmHdya
nk/nMinqC38hW1qzxnsHezIiyb0zL20DF398Z0SvMeYHn9Hg6OwROy2H8cbqmou40WGzYImYA08e
KpUj9yhJzUHIpBOr5pgXJspCHfMf3krZ8v+PWCOCWr8xzGYbK/7ltCw3LZp3a26Gy5CcwPu+GtYJ
6O/AWNk4RthP8Klf6DXRFq9D+NEIYhHlozleD/VdoD0HCBlTFkd30wW3Bcy13LnymudEnuiyLQs4
9fAHfBfLDcNYB98u6Rg7bX7hZkiEN+7G5ifpldsmhF1cTUfHqu4yl4+t6rc6i09Zjj2PwGJzqCGJ
YUWWTvOM1JEAoB9Q7nZ6YR3GJjwmlGNkJ+iHIuRH69wmpGuhKTzrSXbRo+RpRtJsArGKRgPmFtzg
FtNDUjwnMxDN6/Z+0eKm6JaC7GWTuHGjcDdT0zKutvZG697XnXjO+3TX4gdyZLPo2QNVjwzcPpd2
Q0ZyjDDk0SndRUQy91S8KDUDbx5t4913fV6hnUdIbJwj+h42WvHDah7Sqjl0I3RaixQzmISKiG07
YWiO81Y10XWtI5Lqq0UI2rGKDEJ6zlk77gYTTl277gW2vWlfkxAut8TbXYQ521qhDkysFiJ4UkiA
yaHdpIJYPDGHSLfrCENMmtxZiEvDEts0mA23rw/M01AqDOSkdRscz6OuILJtMUC5/AuDOWe4xcvI
udJJGmudX3lVrofUuLUJrd0V9seAqmhin2kfHfUqeLh6fR8TyK2GPcLWlSfA/G5CzLKuwJGWvZU9
Ufa4NCaCEIh6X1Xq3UO5WEACd6YfTmVfawIHMmYpZV3xuTXrkAHEx/QFClozH1Vy9NQbsdWJ2pQ6
7xgIfN8EHI3N1qPNfivL9EKGNyDFF2mMHAoc6ZABYYCVW4CUdWBCEmg51xhN+FP5vB4DT/zO0bNj
AqNhMURLUkIIlCUpFypOvmnEnTQ/Iu1ycs8T6RDeTNcjQwfDN45NrTlAQAyDXYupKqmXVvTcxfjF
5gQJgtOvKF10ik98nibBp+XP0vypLHEVDRK9tn3VmsMm0FYjbT+V7iYN2yGFTqm/DTF7RZW8Yu1b
CqS8Xp8/RQRHTxRhNaFKnArlbCWtloXXQJpu76Y03jhxhN73uq/kk9KOiX+o9btSbDSfvNL2GDrP
owKwUS9s+wdi8EU2R34Pb4azh5xYqUOFvMu7YXJXFTe1nZLUvnb42ycojhA+FMsIwYwXXW0t7LgC
oQKfLnUvbB8s+5Pzf6Sdx3LjWLp1nwgROPCY0oOelCiJmiBEGXjv8fR3oSd/VWZF5uAf3OiIW91F
kTDnM3uv3a+beFwNGhTz8Tpm3sKyYqie90ErF3UFNBqHvm+A8aldtBWQb+EeVsPk4q3Q/+lFMEN6
mFZP0vdgwlFUFyKB2RY8RuhvPf5kFPo8ddPNUgdvmD59Zq2UE8VlyI8hpSVAN61GuNsT3PAK9HTj
huNFssd9aIK6X5R1OmvwQ3X8orPBLtcJcTb+X7rD/+gI9H+eHL8ML6RoNPQ6QbyEqpAIGTFlntVu
tNTI8VtzbkyrWjlb6Cpb8z+fWtOZ9I/Ge6rUEWOZpmUYurB09Zcd0FBKcImKKW3BSMWOBDSCySS0
kloZyc7/30dNTcM/eq0hkrLB6mJ7MYimmGuZ2VzDaUcph3Xzl4/6z9/zH99qaoT+8VEKM6CBTFV7
YUOPF1JNrtwoH0Y1/qh5qTFkQCYfhuPHn7+gaf3nr0nHo04/KqPXXxuswQrZbvtErIW607jwoVt1
b/SLSHqh98UIOwvVi9I4IVWzpEG1RoUoqTlRYxzC+LdjYI+UVPChC7FhYOBU1JqjihGp4JZ+lZQX
WXHcHMfsMLdLxw+qjQJJOy1xMT5kgbhgeNjEYMKqEWmyJomEEAfAi1MClzsrPRtmNk4ozk5pqyaO
h19N3feQTYgV1NNjBtcaj3/Ff7at0yJoSqks61ReefybCHed5epDqo9aFS9qqnSzVPEmdTO9OmHY
WKnBw4WdpgLXiRRmGbhuWTwug0bexoNTU1QqgDRTAySsvJpgvPlkxsK7NwFBiyk4R2/mna+t+F6Q
zvozR0obP0oXaGKfLtoSL0RzHnA0EEEBNvNiDXu1JWx2xP7IfymeMNcgQkIepCzfCcyiUxB8729N
NLId+VNdBXNgYjy6wGFnProBSwXeZi9S10GCQfaXql/xrM218QkBdokFIvHueW8vi+KpME8V2Peg
+zGgc2a0Jqr7biU52mXE5752CzXzmkGl6Qx106jWtk8PEJV8dTxCgWbe9ggVInBY4qWZvZPDEJXw
3KOvmjUsS+KDgti6v0i9ucmbFwtIm6eznpc3YNCTxlqaAjqF6bTFgYp2buU6GTaIhH0K+xEy7MIz
dpJOMg6yClo2a1wMNv3K1ABNhGTvnAI+zZqbn3LIGxovzoEEJLz/QBxzJbj4xXtEKR6bx0zaiWjT
+O8aznwzUyHtvFekumiycCrdvPrpNR8GkBwpPgLXyatTnpc3rsikWY3pXi+dXe9owEp+cYvc8to4
u/A/iCpDJmd/M3RGAwJdxF8SbQlPmXAtmS+L/42KoOmvU65h/irAA4waQNsaeBDzsZoTkXUo3ZN9
DRXoW8PJxuFT9dLSMm519NqpS0K6QgAkebHFVQDHvC+WHtVak/WEYEmRjvABaHnPNTb8XSOjuK88
xyC83uhg66jFkq7kB1EZqXjX2Fhr0Nz6EuKOECtNAiAT3xXT0eg46Z8xUAhWXsDn40HnSeZ5CU/M
VbnfZon6RD0sez9WtNKp5tWWtObqao/3EbSHYMcOT9ySF7LspORiqPqXqn0RzOmwD4aY6IDUneGb
ngWQc4SXUWa5b3ZVLTTWNCFaC2I4vUY/ZDXAB/Kk2eCMxq6KEZigBe9KB21lQGCqXKEaLog5sMhE
8dY24zbZ5Z3y2tY+7z+eGOYv6VetU+94m3JYeu5ahurjh0QyZoxRzqieAE1EszRCiG1PAclgQvLn
vnhK4nbeK/cmIYwRS8Eg3FMJAzWFS61zt+pAVMDpeah99ehjlM8aISiuCpe1ocQAQ7Squg+qxrY6
idaaCToQcu6AIWfUYWn1bAK+pNXPQOAL5PcSgRzkDZKybrqnrrpOubCCoYxKwgJSG1A0q66B5BkY
CErltZI/SisiSUlAJ4B/5nJfteQpJvcoOis24SeRSYlab3wUt3qJqhmQLxQ10s/khPAEdU9d27Vs
8pS7mX5CqSDEDlI4epeFR9puAVt8Uo7j0yy7FeB5T4mmxFzsCB+M1hgd7ZBQQKYJ5q0MOMi/qVSA
kpj7CYzMtVcfB0z8mQlLTP4YxENQp9rNIQr2aboV/WVM8ZIp3LhiG0vxpkyKu6FhkB01x+/7N7cY
VpEwb0FfHmPxPJHMAHEtAb4D3yBwa8BFrUEzARKgeLB4lXKu2T+Vwo/UFuzvVnl01Ccjn+DGxT7j
ytYiIpSLr+PJR9XAfF4++xAUIQKa8TrtdooB9WMko2LlS/fBM2dmFtHMxMuw+RpClMXM0Ldg7Qhu
6L1dQSx4TYyQtfbTNYm8ACANooqcRHI07yiNtxxSSaBdSUty8VdUxUg3qDp+A8ZjkIm836NlLqFe
DIZ/iBUgFQGRzrm3Nrx72Mcb6tmqmZG6yCAQQzB5uytd8bZFriwJ/x7h9BjaLacP9VPHwihS0Y6m
3WEkJMOLN2ZHZImYG/mxGRMWJaBXAZkXLVE8qH4VK0Dq+5mQUxDYPYAFHLpgLElZl/0dodt0DiYv
K0hqDD9ERxOMuqwOTy5jFAlbt+J9tm2NNuwtnDj+GOsM91mbsBvxp+UrGw2ES0zEXyhoKEai/qDh
RLQg7PF4Zq9etSGgfZ4Zn26Sz3XlYurECHXlqkf8Mmr2Oh0UHluNY2ju2aCTM041wF8i5HQlfVo2
VwXRn9nWa64VblCZvj2vv4vi5pNnXPjfimdvrLGEE3AXySuMSEn+6fJzZ5zr6A2AT9c0xO8wXqL0
hwLjTZwvsMtYB+kG5q179H1H1Prc67Ycca7/RQXXVk9m9YygFPjGIeB6aTJaYDtfm+onEeGzRCiM
ubdoSIIJEcoUKI5eW7RFvktIEHeAUZa3gZ15Wry27U3l9x5VG5A1jjistd6PZmGW/IEEncQfPqK6
EXtnIzjowptH01pj0OIUMZmzRDg1h6ajf734+Ezc6ppl6nMfI7hPCD+b6nciPti4cfh+CMw2lPTL
2D2L1p3hCYGud6y4InBnwYIRJjfVGnufBHMlwFAZoIuEq9CqgUNm4wZA5kySY6ecsh7yKdZ72QOa
xOuLP2FZ96SrJmD8aTNDDcFSlswieVdR/zBw0Hqx9cNhPhrPNiz4ifasDgx+8dAs9aRnpvaayA18
+nKaf3BDdMss3xpMZCMNizcrMTt9YRcI+RpC2XBtGpkFyr7RP+2QeDtGKtCuRfQAwVdVLc/Ubhye
DTqkqj7KMVr2rN5hb4fSb8EYAWMuAqeIpIfbBryru48ua7+Ubp9aEDq0rxKGx0hWCJ4OyzuX4hBw
IPSDA3WC3i6dWX5JAKVpPTrcrAxjluPXn2vr/9od6RoiC1nRmNCxuvt3Sc8qiCfTYlODKhRGoIzo
lTzocNnnabyUtCJdal0R7lqz5zcdFYDlVU+UgmoDS4/b+i973//t7n/tm3TkOyw5UItr5i8dhtd7
Ik5CEjvIFDCxT2jtqsQXAvSpGx9lHEhL9lzIxpuOvrbEAyKsC7uN5CvJQ0GibEi0i0S8qyaRatP4
pvuXaeTvnQg6QgXhHH+dQDn3SyfiA5IJCi7IoglkG3D3OIKsS+R5jJDmL/PW//woDfEiy1RN/23n
P2Cdypo2JC4SeDnPJQi3eVpXlCZ1Kb/++Tb4ZU9Mu8rXMhADIk4jYMD+5WdvaVVtJN4Wa5XIWLtE
z866WjxCWdWdwG8///xp//nN/vFp0z//RxvJyhBzR99Yi7ZiyNWqdkXNneZrN1T1v91Q0wX59w3F
N7NVNGemjhDm102kaXhjaZW5tGgN6FCrpkhZnZVS0kRYDIV/ZVmXXcxBdfeGLFnEnzAakpPYe9hm
oPxlKPCrrmn6mTVWArqh6uiIEDb9+4u7bdlaQc4XL3PX2mRFyHNP98jEcAJl1aOoCTAlA6HQB/ka
pbCTWmx3VK7UujyF0coGxrHJTS16+fMVma7vv38lrF08d8JEXGL//it5WNULiQxPKbPKJ59yhrd9
bS7//CnKtJ/87WMQBtgmMxEcCr+shXte15YdjbgycPRgLNb1dayN0jymnz+gpccDlBTGTi48ENk8
AGADZWVdI9BeN+yPZylpGYsWWwCRfRbD/LyKl6KUYKVWsH7iSq5xwYragU6X7Xu1lF4KbRR/GSr9
/qxovAJwsQgbWRy4tX9fxNZtCsg4bPGHsovWoUylrrMCpd61400WqsZfPm+6KX750bgoqoKiwETB
pf1y0zRhD2FFdc2FYideiFY7jO8aXpp5G9OjkdhOfZAyc92FoVae/Bary58v23+cEXzj//cX6L+c
EUYQYM1SCGDk2E2XkC+1uVdHEecb5gYAIYSU9LItTiKUGT8WVqUuhV6wTSHGHsc2BsK//EX/dQk4
6nVUUaaqM2r79yXg5ZEjpuHQMvhbwKKa3CSTSZE9QhoDboOS85eL8PsOSkNRamOEVA32X79+YuAa
PrJe7I5dJ7PPHBByQ7xkgRgKLPL1KNXfevVXGdR/fU/OQugoYFF081cNpohaX65NdJBJRhMu1xhQ
sL5HsUeAOqExf/lV/+f5+vVOsyymlSg30GD+OmaD0mzpoVfZixHf/eiqM4OeqqCX1l204drMNwpH
N7qHFIMHsHSndCkB+3o7euOJk/tNTI7hoNnadbMqUnph3Oc6bVuXXDzLerbkdKW5I/1Ec9f7J4EX
OAihW+qrSiECXWMNwJRJI2yXad+iyfEuM7YuYF0hVV/xK81aEwo5vh+BdNfoJWbtkLzbzVSmdsa6
yp7sUlmZ9VNtmqCSye5U8qXO4CaLL6a9sLrs1MbPNTAdIK/czNC6xbVozjAct7K7qaY8cVZxvn3q
wf1i4AjpncMW6wJo7/jcpDuRyShp7m13DsBG91mOrdpaGHnjqO5O1sZFQCIzLJNDkzm+sROEy87i
JqPxVOa9zNCB/BihsIuk/bjaZJK0arvPUP//+Yn9/XUOIAf5syXQe9ospv/9fGiEv0a5lkkLL7DI
mrJriYjgvHv/86eI31/nfAwKvUmRyFv9Vw+BLw2NHLtUKFYoIcFQhhrIF6EUfqTi/8LDCNG20t5M
qQh+4t4Pn5FCYbxWqrzaQFbEhqPWQFX+/FdNVeJvb8zp70KJg/JIhir0yzEDG3hI0Aq6C3lC+gXj
avRvcUkapyatmCJJEYumxtGKYAOevcApus8V/U6ZuTUQrCVDgDvfqYnTwVyrhNhjoG95iRPD+vXS
HhezuaT8Y0NIcCJpRRnZo66PDXlklz8n+GhmBSD/s30dnGNAQAKKbp7cbY+xhMiWvkYMaaCgE+Le
Z21NhNCgPWEjZANGJUD+eMGwWAbrZ4XfoCm6yl67AzIX2cY5RrIVjXQEY0vWGNC5hG9AIFYnbCGq
G5a8mvLm+zGBhqFjGz8R06g6DhtWUrfCZa/DKWrHjOrda8ZavFPVeS2vi6LcVgy9wMQsjAzxQLYh
m9DWu70b3wxkKURazE2xc9m1DabML5jxS9DgE8IbEpUb4htm9ACPAK0EW6mecvxtihxQ9D1ZvPtC
IVQG5Gc88eBzsm5vHCYyk7+Y+aU/CIBjKZ0T2S2YuvsFiD8hbwVYayGLVcuKlfwUkqCreazydk9l
rGiWo8JJDWEm5v5W1vdB9m0xtkyI8PMYw5aEsPf73PsQ8U2Q11obH11U4/N+JbO96DAlF1xalVEk
Y3b1ZlTg7oxu34trX//k6s0KO+Z0ETWKWOccMTq2MQQuWvhZMRqL2CPbwCfNFMozU+qKg4BzY+5W
d+B0Fvwu3UAnFUHuRGilBqCVYSJ4njSTu7eURTEoBBXohdszgzRZ32krTBcbsjyWbf4xkGeiP9qQ
+wI9Q6Mc04T0VpkpzTQoXGFrnRfi6ntvgX2oZXRJBcAVrG5M6gh5/RmTs8pltajhlf4TbERU+uBK
YXhH7zzLBGUoM7dboVJgerXRYuRMX7H/nXofWscdFhEVvtZ1h/GTEeJZK0HFI7CV+coWPra6/xis
m9ufC4Y7JW7JfEBuBS9Z5y+gJV9Iw4kpMO5I/DTptwK01Z0yUR/4z2JjC4ouNy5Be9KJZsEQDl1y
sPYZPXDiQgNJHgHSjOETdza740rce5AZvokt8EM1bjaj9mRCNKmYt4g+qcmYzgGmLaQQcgBT9oyb
vAt2Zn6SmVuQnkQsiiDyeN1ky7B9MRnDWk8xBHMA3ZBeuN0OSfVe5jcI0aXBvw6854RqrXSM4yHl
BGNWKyHToFzb2c9QbBT9WCpQr/EYYAvnSa/Kh9sxGSep6sf3jpnPVBupG7GPIYkN3jkpXyQdXVOo
wrgByT9NUrhaGkOn+G0YZV7O3hKdMFp25sl6z/+bG3dVZR9AikNro9JxFxjlQnupxLj6Jeope58h
Ngv1gxk/gXZaxABNuu61ybLdkJ5C5ARG086zrl226q5KVkiYGcW5HLTEOmK/i49KU2zH4oowFK7M
IWfUU/TJKgcpb7wBKE1phAqetFTfMtAluPk5EAZriLlAUDFoKVmMD01594EQKtlFrZgls0zwUUqV
9eB0yk4JDuixKVA527D6seGOE2Rx5aZQHzhCkXcYcyUn9jadTJrQdaed1RMEF1l/aOrRnIDz4ZKN
eEw6Sa2j6WbonsHhypnfSq9yutE5PEDc6tW7DFXa9F8qZmuggAFqrofmJ2J94/sDvhjmssmuMe5h
NfIGIWvcnUX1j8t90xSABcYXD4XgFHUQHWpvr2LijP2JCXCWkP6Ro2wd2V9Q7fCe/ZANR2VKXL5i
myNkwNYCVG9M+4eW8eG5sN6QN4dqzHBPRxTeMDsDskDogSoJrqUTCG0bVOcItnILM6Sp7J0Oa9EW
K1NZxNwSClKLzr1H0r0Nf9SMJxt1HQL7vH/q+yNBLwQQMkw2F0Z7JmKDHEVeu+RVk/E6x6jNghHq
JXmgqEK3eQv1NsAcyspDK8dV3dZOKwPSzxvoCxqL+2VFvxc0VwVycAgjJn6gnlyCiv3GOAi/+DJ2
3XGUJwqLtmgmnDUsdW1KXpetTWg/KjtnlcDbXkYdyd7Qlm7CUG4NEiK/bmYm83zXfOOOV/xhjmpm
3mvPJYHqJXsCX4Jm23IT88yM4ic10kOpkqHXsw4teOZy/SDXdIgKSiXEy8KPduoIc1O0XDaI8HBd
OIOWOIWfRZ9sOr3CXL3P+LfTzs+4DHLL9BNasqe8VNSZJvohpT40k7Lmg3B4MMZaSnpIRhL5LZMJ
ljFCJuzbgX4Fll1k88+5kPxpvo8Oz8YFBSChYGkrrcfkYbas0SK479zUANN516vdj9rvPf0z6Ldp
dhHuvA4dnPFz3R+XGLlUn9hnTni43lmJc8VEvmoQm5rs5Zb4GfOkJU5XBXMNnU9fh0tb+kzrN1Fj
siLkDO5VC2wkbH/kXl2wifrfggYpSow0zHjYGILVszQVBgPmbzYQFmflIH1JYt0oRAZcowo4Er55
/TKI1ThujPwlEie0ExxbyA130lQWFc+9/Goimmy9oz5Mmc7jyfW+XA57Va/Iy0Lk5lZnVaQs13k6
XJa+LBChNDngTTn5v3Je9VEnO9549TTOMQTKzWttVMSkeqw2iCUT6nlQgayQkS6/D95zJarX3KjP
JjPxXBm3Xvgu8tzhTEddRwCmLYjdbJsfX/DmssoJR6ZFO8WNDm1G/qybNt8h4U01lCUdUkxhkz3W
PkvCPUPMqOMU6U+yciGWE//coGnRIYOE4lx361I+DwQFxmxDSVAhyDM5axXCym3Ie6MIkEtLJLcA
CUeV4n5ALSAA5KfsVyUrM+Neo5q2AnY1o+OzWam5P5YdcPCIVedr3s055Nc+6CZeu8BQ7PxCctMK
FBbvVRBKjOb9mJeG+9FJ7Gk0EmyrAF7iLc6I8eC1oqNRSMSzmZbkF2bzkGigMmXfURYfeStt8gzk
OGdYVFH/Ra+BedRZL9Y92cfmJlIc1IGu+9ZrDzU+lCBjxo4DSUy78qVPuR5NUkIS0FLxrLeQ6jWW
kDWYLQqyoFgE8ZsYtpr/mDIgiXTdDepC01tHNjeq9NYBc/JJoxdAFKKMclAjRidd1riXc2pdUL5b
NL4t2nFtKOA+v2PxZsUNu99bhKBsSU0jtja6hJPSraVGDcalHu9s1MvDQKwCG4UE6Z7R+0uc2bWH
jRN5wlAswpZ3inTWrM+OPWgApFVBANAvcXwArc3Q9aGUasE7373gHkg/Eou3MHkd7FNanPX62y1v
gXdupieK81BULCxYTc9imYS+z9Z2KvuojugmQU2bGZTBgbfQJJDYh8EPY/pCOFkBurLgiQJAQ8z3
cEwIUQwofxA0Sxw7ob9IVMcN3WUL0Txq9A/AwrMo+FabFXkzxCy6SgrdSIVJQXZA723U4RvZ9m6s
00voEScvwu5FZB16fDYtCF6QnCH64BBceuVG0B1UMPVZG4z5xog6mHH1XuGsnDQPlceucbKTK9He
lRZlgmSCLb7/1cS3BMKZ/+XmLuLmc9AjyNdfkPLs0iJ+iagz7CmzqiVEwXj1hqewuKXMAOtLFL0P
2LIVb4TyR9GruysUqSPIC2Yz8xw6XslmTMjvyTCu2XlQSCtLDFTLWuHflX3kCfmUsbzMeeHQmEOI
IJYaf04gZTmCxCmFIHhDxYtunjFoR8ApU7QSGLveEOILqCjwu72Iq11cOXK7IQ1VtS9u9yUVoyPK
cF4O1tGgOpN9DxR9dYr8lK967VuaMKYOcv8ZW0cl+Kh9brPmedT5DuFHK39Ufr4qGuIhCEhRDf86
0pXVBZoeYaOtverWe+eTay1zqRECX4XOu2AVKecwR0C3yFDEHXkL9KxnqpUgks9ewxYvdaYD5wph
gkkA/bzsPqL8WbXmUo4YaEFKmKkgCSYwbEAxSUSrWAJg6Ix5/PCLl8r8GqR5ANhan0fKzu6OnnQs
3CcyUzyxIiIZ+N0+qFmh70PuynzcQHTnUJvrMSKIN9nYKwhj3Q9Yb2m0hxnMI+RDn7Cq1wYPJrw9
8wrzAQMHUn5Ckbk894CgXhkWxK0qzmSM5eZjSJ/i6KQT9syLjXeh9BLgyifavpllyVnRng1xh3fN
o4G7gtWxG63zSUilAMLfW8VGsxwZznPSL2Pt7vOMyM9Q7zsycIEJZtfAfJSDU6G7AC6gJKsB5Ym6
JRXTC8zJ65Eh/aBO94kRIEs6hqgBWP8tRmVVmpcBXRF+6JryclGQVAh6DPQ8DdqgL7rqRS0XReDk
RFmayrFzX9Vm7RZHtAlqd46QrY7nyl9VCdkI8rwj9934VtR7HLPGnvHWdPVv7myV3ZfKFplXWd2x
4k8XhvGqGgltzhPWQZogpaLJP0gWMeJ4fU5E42bPfCR6tHyYiQ5OB3Ja60nOub91VpELu1hq6Uok
q1o/WP2zzQu2PwAxxySCGnqsjyi0XI7zyUaA5mvcRP660/CrvzbKZkDYw2a9Q+L14wdLt/kILdpf
5GiWfWfhgbThXrtbL6GMJAMOdskmCNcgCnlJVNAf60N5NvMDD9KQ7yvO83IrKXzCwq8oU3ZRtaUL
V6W7MTq8oKXXMEL4K3253VIfj275Lg93ejzaokbdo/s1+icWyK5+bKONic462laoNsZLJbNRfqAh
51Dv37vxSajParCdUpbTXR6/j6Tf4Tr6briTMv9AmBKs53K8iPZObTpYDjvhvL1U4dYSEoh7zkOH
KOawXrmYTfy3aHLwOANVh6rT+K+jYonSZ4Si+eq1tyyuiaLfKVVPLs4LWOLY5yDeMAQfdCCZx7xG
gLMfJ2QkR/PKYnVAR4l2mSvVbYduMZKwQISBaiBKebOtfezuNdXB2l1Y9FY6GQiLOvKThRaNBV0t
PJjafuUB7xDoRd6OTYXRrD2eAYOXU7LqSb8DBOPvDfFmkrCAfp0lgfXsFU9WsGIxLotNPpA/tJSQ
fqRbWbm06QzXCpGns0FZmwoiuWVNwXLTkI2wdQ8AW0YbRaHGjzAT1FiXLknXzmxGSTER4srcIrmG
t0pM9kY/jyjX2vyIMpDMuzbZucOKgDP0WVR0Q+mE6Uy3jogUB07CBCTK1NlFrxZJgESS9P2TPK5p
nnJl3nWzBMtJp8wCm9/25mbFUhdXO1tQmhkk58X1RUnXgY5LaO8BdJa2KVGq/CaV9sVSTbQfEquJ
2n7U6kuYzu1qx+gks+999r+4ByVGK7D2Gy6XMzkStXYvXJqmgAh1QvteTIi0LQUJPeaJ/Xqhhais
KKBwEfQ73uXMiadSVJYu9PmWcciLW5YeVO8kxUcXn5sdfWHD5eFdhiDx8qlZmKXysZDOFOg+BA53
bcdHKAEhz5D0TLRLDQZadKxavX1oLUPsRXX3aoGKoWbjVY9swk+Br66MZspQHyVchZW0LPTXlo5u
WOr+EumGp/H8M3GeB+jzgZRL3Y4JHbO+pHQSHl8ubeh/y8WTT6xI8qKUK2uYZIVVfTGQQEfE6y55
AigtOgamBv/HzVHUW6uBf0hnv/E78NX5DJMIEdob4itUGxHPGmypTpUHYiPZFO6r7nErLYEl5uQO
oPCW955Yq4Ss0C1rSNZmSrv0P0v1mMnDDJVWE32V945o7VldnfEC9iZCI9zLu97aYP4omVIie4m3
XbXsy5c0/rKJXqAp6CH+r3x7yzm+YA5KXrAxXDTYwISAD29UlMKap8Ebwi4pXdndRladwL71hCsq
e737IKTKwH0q0PTgLCT+ghdWEh06ekvENobybNjPQ0ZuyJbcgFZ6F9peD25a9sTJkQSbkC/E2VEe
7PahjsR/EU7VbHLpVAUnvbgUORIq6spVj0GKWq2clxRFZjP3m6cAQ7RlbENUK9U8MQ9muc3Ng2Uz
nzZ3afKmRyvBCUa6KuNJEhitjUV6ZSOfyn5NUaZFW51jfERliLC2iueU2b191ozPOuTNfbYUGgQk
asioNFR3y57GI0gepf3SYXwc10kC3mzlam9t/4Q3U+kvQ0w43cYidgVJiiDppWbU+W5N9KotEGEu
vlYcJWI3wu4zY7JF7d0/4mQfD3eRfuTBVzC8U4ljjMummxdb47aMsYg035iOcm3jyo6oTgb/O11f
DeVWK167YSErjyQHhoqnrHrB+4bwJDOc0NohOJxyBd3NCKfGZHoJCJKcPyqbAoMD3Y7x7np3k156
fNPFk0vckuB52QRxgTKEYu/h4kYz5iMEMoksTMAhTi+9q5YjjSv+Ijt/q4xda1xNlG/+J67LKWxB
Je5mXYqjqaw6fh64yjL+Adrhrc4/bY6julD6Na1I+Sh9ovXWGoRh1IJPw3gi95Y48AbXgu/P5e6p
1q+JuSIADQMZWSUrO/to0YjbzpAw2373bSw3t9o8luItMw5KdZQZ4MO5DLxnbvWUfAHeMikmrjS9
JvpK7kFnoteFUgUsgO39iwqvH5EdUtJ3rAS+f+yY+8TZgoU1Y4t1j7TMTggwFJoD110CH50iasvK
dZkhYszXI/cehNuhnRsuQsRTJ287PsQEJ8+2ze7uGDKT/hbZK6198fRdaj4a+ab2OzP76OoI4EU3
97HtGuu2P2muN5ODW2b88D6gbFdbxkokGA1PDb21KZ8Mg9LiTW6Lrd7DyyU/PaVmttDt3hRpr9gL
Sann0qvXUZE4nrhV9SPxnnwqf8V9KZInkCW68lJr87Ff6WzSbGU2qPcK5W2iq6RscmNWR97+hHcw
xnHzW0VvPjxJxgbtkqdt6nHXAXzjSKi6K0mBdrfTwkM/vo0kEWXaqlHo3fGw5QZJPptap5qYdiLc
S8j/YYavlXbL3LtV7lm4HlOx8EIE4CuXaOd0UVTkqgNW54oUusPgbjJRVeRzAKmwzC9e9166q3Cz
giVt6u84vOINxK2AjpCAWXfE4LPJDUeR12HsuPWu729jdCYtMSbZLg+PXv6pjZuEgNjGfzT9jxjJ
HC7mudjnxTP9x8gks0bSjeFsmu45sEhja68GuwTyGT5RZZ2AKcTsWhxswLi5S3d9knVYg/NOP9YQ
KwjrzPddfMEJWjd4FUwWhzOZ4lcprxa2qHDVZfjrFn1Essoc0xcQcYkJRJ6d6mDrE7LCps8HXIx2
i/uKPqVaB8j0Xf5ifOGH1oDshNNOJip4azZHT+UEAjC0MQKc1M9xf+YrmaQoMuErq7dQ/woSjpAF
yGfR7ixxr7xL136MAxo7Gv24WWXFJUlWkBVnff4Toi82pbWHd7hjuEwIXHinb6ARHrFV+bsqO1vN
2fO2GYJpmfZZW1jtghGsmr5kTFin5alJQlNLYpEWAeAicOe14OZHeGnsSnCLxYmiPgT0Z27GCmQv
McJ0oFRAyVbOwcUu/RpD5rDpGyIHidV6L3QyLrZJ+WxzLyLWn36tGnU+ehuGzrk4NM1r5/VPI3JX
cIVq8UxE1SxOsCe9TJZ2hnvqc21sOTKnVGrAkDX6a2o7btETI38/WLMt5mJ4sqNWO93YSPr3iF+N
292befGW9L102BlobPE7pDujwjjHG/SBAldi2hstJixpXw3IrCl4lnaCOBWhj35RY0rljrUIWJdz
Tgq1wGm68QlNtlZ+udGyXa06KSvHjBuyy1l5c9iU+EcgAbAGiawDNlWtoN6Jb6iToxbxsvETZBnl
KV3DRpL2mlbM4UAq1qEUG52ZX7eS0xMDmpyDsuHNlKo7Ft5lpd5D+I8y230XeX/OYX4jETjJNp4K
nXykYT4F3sVnIq1voUVDVXyrJV7ScAcYWVqdg+J9gIFnxCSPHK1qT3Jzj4kO0yS5sS29VH52qUHb
RdhsY5O8O6TtEJBJEO3Vmac/NVENkRYB+XJKhGUO04VPMauwjqlobh3khE79u234790t+ti0vqUN
S1ksf4W8S1xeGxw28Bo9FmIpQPQShL/t/8ji5o5HTX6LOoHEFQuE5S88tvlZ4C+F15AS+9QET6Ix
OTlpWMLvpgDL7WXHuGmPPiMKQGlrbokxgkFMmLJZLBRxUKOLW/yY5IkMt0E9ld41Q5xCIkHxwm0t
Wx9es9WnFh7uBl2x96hpdj2DN1yTU3njTpY4ttxXrzrLyrXX31Tl0tQe67CR2NBwIVW8LMcToSJd
s0qDd48ZnCvtxoKnvfbIJFUPXfBWF4cQPWn9FAlU4z+1ea3/j7LzWJYcya7tr9BqTDShxTNWD0Lr
uFrkBHZVQisH4IDj699CdT+yMovW+TjIQdpVEQjA3c85e69dnkufqcvwNrpfNE7+2OhQFJKhzk4T
Er6jo6cSa716iMQ5bz+b4I0lAkTfxggjsg5shrCP9I+siT9Ygm87t9YDmQ5TekzUV52+a8YpFcRd
1ZQ7Hogbh02fthAEbg6h2KGMLw4aYA5Xnvk9hQubk7zIuJ3E5iL+RnzXOrOvBqKTuC92o/NVyfCt
aINbz3LvK7XX3fiSVTbU+MNgkmKcs4/oUYvfg9NMEhTyERQYe1rNx/hRhAZhnLUEKK66/l25If5F
gX7qZMQR5BsTLnvszmNZIECMyqqq0ZaOEek1i5qboVweMnnjaxK3rjKC6iCkdI89dQaCTGbMCJ5v
9IbnOswtbkf7GkwlgxmHvrq1hEdDd4sC32uar5TZ6SGxIOypDrVMnIf2I8oloN1G/OAlkjF+olZj
atnsXQDRZUNajKsudk2XtLy25laPHzUGdGU555Iv/SBfO1T0XuLu9JzRhPM9zz9iiDP4RooUnxkZ
2TkVS8KgTb8fgp7WE2RgOHtQLz1n5bZ3qtbwc1qYRt9H76hYKw0RHK3e16mPQLoSrar1ztrqvvc0
ySKDZiMzaAbDDox9Kp5Fzrv0/eewinZOGmAN+ki0dsddui4mbRvwZuEkUHyvR7PaVJbz3iUcn6KL
h1Lbt7pdFz4xaCuX/05IJ25xD8WR4UCQJXjZWcvbqX0LgFz9SroLXu+vuhBTD9BRIb+0iVib9Sx/
0p3qbTYEfpehqB1pzBoymEnFFhXuuM9AcJDol/bFBZBvvKy6DnyqOKJzPsncXbuYZUIgfHYELqJn
qOUJLHfSvuQO9bZZciP3qd6yjEL7KCMbD1G+ciLn4BccDtiWp/iVbHuDxsHk9HdV/uG6tP9CZ1tU
xAAEmfxw2X+TLtlCR926FIdBITaDXp0Mlt8ADIShCeYuD6lOaWleRMoLJ0is7ecuAUqqiNaYoMIy
FxbC8cBtNq7/kDkNJ6hhKw2E9RRXZN+l4oWIdz4akKM5JunCJ2VbZ45If0wSIBK429I8SwEGPHvW
Z409NUDcJpuxeJmToeyxXWaUAC5DgMlBLMC+XyMBSD9s0NrQU1ja06PGcMYVamWNN0kQgwmhCzF7
NgJKPPToy6x2FxWC8yylNqGH2DIF85HnJL627sMvC+faWGAnpw9H04uoXpr8FWHoIUM7JhgjtXUt
vtnxOO99FJ4jVcXRYYhgOmgluqtpYXzWW7LSEE4OHpBFgRvaTKpNERJGy3xlGaTUqCJrqP/p0lvW
OmKDHpPiE+nN2vROOvgSfRJPFRJP7AghBmqPrj550iRERxwliaC4CNYXqoLitmzGq2koPqIMDmBZ
RAzhPPkwwWlJ3kqo8w6OpsAuTi3444rOEoxT3qZ3UyBJ6PLuLe8hvJScaGS6Jn417skr5zM22US7
or/o3aUbOiQ9gJQQMwM8TMoXQgtXZp+scdRvDC6V5ZublLZhzqLuZHP4iKC2v8sFjGXeI3Oequbo
xejS1bNfyNX/qlX0LdCWqAdB87nuH9rfPz9cxNdHLcfWlR3DW6odK6EJVM93g6BwaFzrV+qzv/xB
CHymCSHStQkO0/2ffM9SNqBmLNA1rZYPaEDixjmbdarfzEkdr5YIbZ9Kly2EpqYWIbCxRsxNKjEP
SZ5J1LQ6ZVoeDP5rneic6wwnb9A1Ytr8hWv6j8i4H3SVMHaR/zh/KHhndMqP604pKzgiQ2KtnaqL
bvUcNkGUVO0+Gd30mvTlsJJpheJkZCYWBpS7li1ISKzy3tz2ZU80morpVyJjH1ZNZtm7YPSrlynp
nWNldumTZ8bls5Pk5JFUVY6r2NZBmKgBe+ayQ7d3V5ONtdRtfTyO1tDdaQX9v6ovUblUfcdwS+tp
cOYeoL0+s+Wxrvvp6FdN/RjHVX/O+w4NaO2Im46Aya8krqdwZbqAF1d+2dDYsgp952sd+ZmQZ+rb
tq8DRhJ5+RkqUfxC3veXNRzdNSN/AuxcSDHcbj9eS6sMLGmneLfbMCzuCBiZ8dlK3TlujahB+NlZ
GzXt819rCv9g8/74Cc50NdMHVwa2lc/yx7+KdL5JOmSz666Iw4slMu2jKiE3rws2HGaYsaDkRjHS
gxZGvWqGH1bkGJdfvArnL7pO6IO6bluILT3cOj+TpdPOGzCnmO56lCLhSGpzXmta/1JbTrlGjNYt
mzRI1pXKRLQcchKrmR6zk7dYVBZjkWJYzA0rb4FGMVkxMt/iSEoe5uNUt/WTct3xM3Q6/dR7lrbx
xoFeaM3VuDRFwwkelwTt3sCD/pXk4topzzoanTRpCyCU9HVYsTF94Q2B6sOF69m/UmoFrOFVe/Aj
6hA7S41do9FxLjIzoyog+8ObcmNDEmO6MYmaremhgXzJlE6nWqLzT72OWn7qUoZ2jc1igqQJ3T1u
5xzYCoGZwXMlyOEi7iF68jWzfvIcosxw/zVbpxwmfo0QdXtJDCbbWmNoe6sY++NkCDHugsB3CBd2
xKhTDoY+SgsVeiT+KXXjNk23Q0mYxrtUuArLrR6UW1nW40sWWe0uSikpcvQimNrN0D6OpUj9ba4T
Jp4kHqdcwwMwuM1GCEJT21s2CzVe0L2tpuichzGzFjHNaHeZOi9i/LBiU+xRMiSOouJnkWbuLkyO
kUPpFYxITGEuQxD0T70KcOnpnpmuy8agHVyY855ajRiyxx4c7bKDtczGUcX6pZKBzvSsyNeDH9K7
QmADn6rVRzLNIwuzFf2QaEppNTfZsUkt1os8UZsOdBow5GzYwWHp940Z+3ciB0dWRViOHX90Dq2v
wO90wcBJP5onO5oLrUygXsXnV3zWea9/C82UrGLNI1o6r9IBDkDsbL1xxB4aWwZqtmxOYa2nrr9q
bUKa6RBBLFGl4CgjAcovMDi4CF6b8DHKc46mg1JmR8VgVB1Sf9t/NgkR9pbpFBvNVmuD8LlIEwIO
xsr7hXXnr5vNj0/eT0dHrXA61FUs4aYbamfB66D00+7AXcZX1VTGL2xL//Of83ydpQY+t/PTn6vr
xqPgm4y13RHWGebJYXCTce3qYI+lof1CLm79D4uqqRs+fFmHTdVyfzJ45B6huG7K4CEYRvmt6cTs
BDY88eL4iArl0JLFV1RjOMCk0+jQeGMHMIe4Zdnz4JTmvkwD8eEEJbsbjmkcu67keFg2dbKMEGJs
LGCCdzxGhYZcKO6uyoJBIUTB8yAZSrhwWtAThTr26yJ5n4QXbWKCtxjWIGMGHlCuW6efQcs+v8FD
z1xCmSgs2FGTfByHLnhCctFly18suD+ax3xAi/ybgeUgjSkXfrbFeX6dmoECn+oCeeNM6VmPI03J
XZBUQHkKy3+0vC5fN6RGLK0A2fBI8OBNYwnn9hev5MeV/x+vxAMow7nV1G1cLz9uQKWuvELamI5E
0jPUapNy3KCa1WjHwKwaY7pnRGZkyD9mhn4po71wNLJLIOwzBJI4D6oeVQ1zlv/Vg/HPF4YpSbew
bsG6+emFGZFBSncjGVWHSf/okoPKfKtKjWXuVShFOi3wfnECsH40RP3xJykR2AMdz0D++EeZ96eT
Zq4lRmsXZUCb2Rf3ZszKLsNRO1VuRHUQOsEVa1BH3l9FkyWBzrmciHw5ySY0b7OGEqbkjLf1ms4D
7IDrnLVTbbRUzoNkn8lOK9RW2laz1yM4J3FGUepq/nAtYzM6ab7dHttBYnaPM6qJztNo/iKG4hYn
1nn2SpvDpD0Mpd18q8GRn6q2+WqhrzKcmD8WRY6XWRf5L1YM4+d71bGxCeGaxSsUOJCT5zvoT1cl
6ZUk/JEWs46UR+Jt9xSruZY6NcKyoYP1GiKNdJVjfh/s0H4CVuLRtCAccVd54XD/r2/YP477/31i
8u2fX85PJ6bWdWOoDpG7TqYCc0hHYs7M71DW5+BH7a0xQHRfNArJvigchm5okNg0W7SBQasoL4kf
DUGtROPSlVwuRFt5827LeSRQpdXc3tRaKm/q+fwQVUZxa9RWndGEj21z72OwK34Bef35rpvfkE9y
Q2Bz15mG+dMaSXCDqDMBDCWL4JPJtOChcvhEbXADajrwyDZXgX/qOgw9s5A2DxEu/OuLas0lzY8X
1dcpdqCPWx6r0s+rwJBqThI1WrAuQx+dYHDQEp4xDWNCPhQAdvTbKRu3mepR3HjbKphW9AWPoScB
zM1NgGodJMxxczg3DHfrFAoaieeklTC+BXvpuseaurBgIOojFQ7ov8rq4joFceTT0qMFwib4j+Lo
Pz7G/xN9VTf/ePXt3/+T/39UtRJJFHc//ffv5+RDVG31vfvP+cf+69t+/KG/X+uv8r4TX1/d+a3+
+Tt/+EF+/z///uqte/vhPxgdkk7d9l9C3X21fd798Ud4pfN3/v9+8d++/vgtD6r++v23Dwqlbv5t
lGzlb//80v7z99+MgEf0P/78+//5xctbwc9xad5K6pB//K7/+oGvt7b7/TfT/pthOzM+jHxknegM
7sbha/6KwVdMM5jXWp4xQ58d9GUluvj33xz7b+zdc4z6nN2OxRZ8V0sBx5fs4G+6zhaPaZ7YZSyT
7m//74X98BH990f2b2VfkMeFofz33zzMnz/ciXO6DVZdA5eaY5NlYf3sZPYMzaZpPeuZwu6qjd0x
g4qa+voRZgOeKowGmrU0LYJ0B28Tmu0hh/9hZDGSy3hrRBhjxGeX9sQhZ/vMTGl6FzR4EPS6487t
7Y3MX1P3HI23ebJPEGmlzArIiFnqQl9mxQ5uzkpN3zzyprRL6EokLgZz1G7D8ghWLlkSNoRo4q2O
+0XaBwtDmW/Fi4FdSdG/zMDfDfZHg7kgLVBrQpyR6ilmTBpl7SmTe2h1pZWsiDZfYo1fpcW3sbOQ
QamNX9/VzXPZp3ffiuiB+33hj2czuE/KrdUdLeZ/XkB/jhDP2r8t20sxLFz8H2bL8XRYGiaAEAiO
gThr9a1T7eYaWoPb7ZBUq30r83NgKl5EvYpJNCs9tai8l5pfavZXJuWBjc2I1Ki3CiENIJqwp5Wa
rCrU76gXzZI5BDhkn7DUPj4Lbdv4B0tg5cj3rf6aeccU7ZcBghz250DXV2IxM+2DNL577a4rZ0P2
+AUNbGNp1l2fOWiAz7EQOMEJvmpP/egwy4MDNOCSLOFRoaQmxjWCfjjadM/50JjZ6p3b4UFLV1QU
28J6LhlkCvPVpMnpIY6NUFEjOvM3XdIeTe8sTVTM9nNSfBD3QBfw4ADvSYKZ28m4VRuujbZPJnjE
lof+j6kew7tuDPYTSqAWvZ6p9EUU4G8iBjaHEjUxqgkF0C/ztrBHPoRxhQtA6MDYbX0PtoKrC/Uv
htPoYyXfKYseOX3J3MfNChigzc+2cpdlPx2sguDA8Oy798oLMbBwwnLkOeiJ/wXSMWAcC8O7APJy
bwD3Q5YUZyck6J2G43lvEBSL6gtQ9YgG0XZuZNzfTtY1sOplXJdLPeZS9ddRnPxU3kyRWIABBXZJ
tFhzra2IJml2KqaJgGwNUfW0r0X1iX7Nozz1T579lIZomFZJtBFir3VbywcrRkBCcpDARwWmk5xH
ZECx4svgzmBMNeK+Vaa/bdNpXeePPvK/JiO5dsTJjNyOfPpZibisAu2owzIryxIFDqqGVDAKhLjR
RHst2QlwlpboQS9NpB2MoBL0hY5kN4vePGvr9it00KHElrZq/KeUMtSumUr0I/YHUNXV0+R66+ZU
0v01X3FoXsAuzYIKbl6eVxwvY8D4NTG2uPTE9N0yH5uc36hA3CJZQFzbkMVWSAdib0EaLgdabZG0
NENjq91MMEX9aV0GO2jvx7Zudt0wPAzdpwWfdDZuyuTZ90mjHfOtF2dwosSzZkMektgr9EOM/0kb
rwk026Akyu+hb7fYABcJyNKJObNsh29pdujqj3h69/RqacIwckJuveA9t24nld9JwegHm0fILVVz
vd3qMWTDFTkGmNE+DpTW9AAOWXTvcNDsyRms0ebFjrnL4ZVxi+Ja0a6kPPspxooS9X9eJduk+C5Z
iXDrgDQ46GNGQrlJSeXss/q99ZDMyHzjIxUebYlCL8Dh9zggIzDjDnnPbTpv5da1cMkQpqKcqKNs
Z4a50w0V2Dgm6xy23obWOqImGGcpNFPtKMwIDXuCWniEhhiK6T0t+lXvvUwxzlbRDj4+lfhNWms3
LRD6y5koD0xm3Xn4e0rD5XHp8DyYkx2SnG7Yi5YTMvYmPCftHAIeZNEKmfZhMryzEwzFxXbch2Gs
6y1DQJeGhroRIqPvCNDJlr5cTtOnPWG6NJU7bvFOi3N10LDSjujHX+jPfcgE36wDzxyihncwneQJ
FgfBuZH2EWDG9qBrH0YNbo8bPha0x7elJ9D4ChLHS9xTukQUqd2rDGgrAc1y7VsRUQI0piTT+rz2
tZXN+XTtJizkY9psdL//Mlo4g1WBnat2MsZIAXMBN0juM7auJiEaprCgoLXSfakUYzGzAEHfxa9e
g0CEfJuM95l8j1JYMizthY8Mr47IMm5uUJuQiwj8GdIsUPmRLgzqfThpPX4Q2UB9G2t6cnJCj6jV
LkStWzPXxBq7UlBUBxDE2crr1NIRKJBiZsAtjpbArtfwtYHt55XOiD39ateqm6HGdbKrSKhbaAo8
GodBjnrdtnWeITqOBnm5jM0W/ZDf2CFW18rOQnrQ4pNEYqHFyE7Sm0nRXc9VUOw7ko3jVMfY3DQf
ZtLdDsp+j+3IvqXDCrw70/ptL5JkiZUEJlatf40Gu14DXrkOiebWE/pPrUfYcbS1xcbJPYhijfed
xa2BSCAQDCf4RfN4uMuTxrvrRX4BtjLCFQPzlNNMMjjxbq32nOvoNhKTuVpeEGReqXBjz6mJYgwe
sxGmcO6pb6kc3k2FZp0ENj5YFGvAiHm/xUM7zIpR7gy8C0BHFnVXPLWh+TjpmbFyGv8uFi8do1s+
8JZFzCp3I/ikVefFaqdYSZzB5uGw4+emQL9PP24lp6nbylT6j5oE3x5FPB8BWXeeYR2IiOqPaUJW
/eCbT5Hnxec08cJdCMheqe6jKVAOmBZhglwc0F9Qv/phpcNqQhcs6JJV+TkmaHRwfB9LQsiZwcCz
3opmN6wbhaojjGKIlqbsVgPtji0ozAub4SW0o/gakvJzSY2L6ABtNgUHpGAs3hjbSCa91adD6sR6
sE0WLe7R0dKWwsFBWMbVybJkxDge/UrHLBfjrX2vooxReFmzg1hsL0k64epTyT7I3Xs7xjUAa9Hf
6o19GUiuNPWhxSBb62CJUUQNfuwgrUQM2CPHQSY37MYQnGQ/sh/zbUgWRSJPYRo9uR4i+u7k03Vk
y3O7zYTQpfbT7iL4ZnZUX26ADjZr3h1nQDCkvDssmt5nMJn39qCTLp+iuHHhWDkazII2GE5BWknM
ZVT/JrzzRD1kafAmepwkttxq+OzyroXhDhsPLmFq7mya24hXBo6CNSCUgc3IZOzNHuVA1BOn0trj
b9mSlLQ0GarmyL45WuLWaXDI9tEml6AWQVQa3dtUrwfj6PZXRIVg7fVFwYrpDJhNq+Zq54c8/hYb
H251tIwvK7gG8VbMzDfeQdze+8W9lngbKoqraBkDetci2kflKdC1LcQDN71kXX0psEgykF0zVQxr
xF3ujTSIMopWdR3v8+qAh2sj/fsQRTwxwjud2XNnYOVzxGKM0HBaDlTMYZWhRlCg7YvgmHfJt7Ir
3jQL5GPBzZttWGfwwHboZ33OFHOL8FkkrwpAKTBKHR+XmI4teBiPz1dW0TFr7jhCe4N4JjYWwfi0
0dxvdTOuQ0YPRntAKyVu2jp7cAl/aLj79eJgNe66l6+kY97F6XXEK9WGOzdHgM/L8tMJ6DhuTT52
RKyTtG2OxDd9r29cXBntEJ88KnnmEsZ0V2HzH2atNMh6Wz/SI3uwDcjVcJJuFGaV2NYXmYEjMli3
DVa+YkU42TIljwCy5aQFB12ohZTqkuJ3TIxTW2g7RIAmZ59qWyOS1J0XSb4TAad+UW6EwXEigAld
HvactZFX23WHK4upCs9QSc0uwnPcYYPDfWnWO0nAHEhGM34nhYv7lehbxtHUFePYLHRuKkx0vn5L
yM2672GBSnMl3I8421j9uGbct8pHqEgFyma1msbPDO1CC5hAm+C5IA1Gq67Q/KYiX4/sYq6Htt9e
ZAFpJMcoepMQEsMbHQRlwrEzP6MjmfNfzp6/zdznFmWa4GhzO8V3/aAt+v5RM+mvGXRz06fQxdrD
iT+YunXOVhcW8wNj7HPg8L4ZLqfk2oTdspLy0orsouxVUnjrzPN3LUMQlqeaMUd0jQsub21vQ9sT
OOSmpx7jMPvyKoX+2+LBr0IXIjkk32rfqPgmAQeTRrwK0+GY6sILpHndrxJjL13GVNYlcm5watW4
LjXtRo/ufPtGYiKsPH0/C9kH4xQkryazUz0RG93aEqWNrThFm2uDYchWbQbAa/h0k1PouctC3PoF
BYDkr4bfsjhbmVzP2hs2SdNy6kVmOpUby+4WSguRCtZ3MlP3UDKlPR4sg9owRknS1igpyr0OvFdr
R+Ta5rLzocj0z76Glnc8WqTTxBA6mOOP3Qu716JX0zJ1bzIo1aq7xP5+JqlrqXvI0cbr5pmHMXWn
ZYY0rYGmWxTpLileVHmBnrOn3qm8W5LsVk2VklPyzUXE2CBNJ1K5T4Ml1aZ0rwzReX16hHbjsZnZ
HbLZJFRfDITQCXHXYqdp8xdHSMwq7A2etSHp2zSG1Zy5YJnxtQSNU1NeZNZBlGh89XPUUBAOnHOn
be+CAvB3iZQPpvcwcvKxYiy/Dqxrd2f1KTrFuWgIIAjZ+77DnV0+tEUKBTxa5OR7TGi0WySro6jv
SQV8ABRJKvL72DgXkwp+3ARoCRUAsBLJNC/VMp5CVgk7Ju6tQxdQeh3Eg11GSwKg1Gocj6AhV5G8
U+gppfYxEQqed5xr5tSTmAp2CBowopCxaUGEya420LqlHoYcEhacPL5GDNBKv7gZER+GccuM4loW
r4Pvw+6o9xrPQBOZ12JI36uEpd2Y7T2Rd2rK4jjuLRYvIyWw9L7xJ2IfemS5p4lRuwNUotYfa7iQ
moj2Cqe7uRcuTAp7Onge4j83XAYFGDVq+EL2lJDVPcvCRmva+3LKF3porApAEJQoT5gl97Yrbms2
ZstvTgVWtih7ghK6GOFHGNWqQe/q3Dneg4O/sAbAi2QCRL/KXoI0OuaxuPbZxrNIC3BB9mWESsTs
uhVIVf1kACfVVbjUjQz7pmd/K3wuvX0VsXb2WBuNCNKJ5iHdU+oskwrKq1in4FebIF17qJAc53HE
qF4UyGpyekIRTFy3sD5HKKtez0fcPpngLpyoOcah9qmQC41ooSvo2Ik33fqUkEVRrTX/NdVvIxik
TvU5ug/t9IJgigiMjPPvoxt+zxHxZ7bNah+wbmBAS+XGahIIxtCaZGIfDfW9kQhcI5oWVAkwwz/q
FOKOqvZ1h9OhZ+TvgqVj3TT9cXb39GtTiXNMpoE0xIoBL2by8Vlh2dPHzRC11zyBlsDceeXJF4z6
18nZBgO3Hvh6JghLWV5NJ1rr0tsjflhZ9l1S7HRM5e58u09YP6JVx5lDWvk6tA95qa+eDFvdwoTf
GOVrGkAU5ajsJDVn368xeFa4QSPdWkr7e0fnqKyvlYWvOEyBe+/d8RBhIusAqOaZ4lLFG2GdaKeA
GzmHapuhhpU5RuviXS+JTsNtodnOqxEHF1icy8xD8zvvZGO7Tqw7vYnQcNmXydk5SLPm8D8H84GX
U5hi0KE1tXfKs/5dcMROzH49cMyICmxr3bGpHv28P6R5BuFoYzhiV8VcBRwYWoVa2uUpNpsDE4ql
9MZThRMl8W3MZBfNv0Vr4eIVq7/y0noh/sxIgwMMl20V1ye9slcp1VgdHlusUmUd34bqxgJKpbUs
rhYJacWxKk0s39SKyFqr+1o7dumhKtoVTwWP3F3CEJMMloUU70HcP9hmg0FUzbQBjorf0dVHyOur
WL3LCtp8jLsdaVUS4bPWi41mMoluHtlHRfocBu+99x53Fy94KAiXnBQomxJnTb8nQm1Le81tUPi9
TA2RYnRtxDQjf6aV1YwIrasN2bErWbSb0kIBfRhKXGsJLoB730Xts/CNjcv1xwsS4F68cdtrhTK9
ZOBfRrRHUQzjnRAKdy/tjnYoQaG5W8V7NLwM2u7Aexh2hXMxKO68ftghP6LioSKVKeFBjL8q82Bt
bIf6yljSmegyFg+zgc6fPEmaVUl4U/Tm4nbC25InmMnrhy73z2ndrMSULYfoXjePftxvovQlIClh
nMx9C02Y/KW9l/TnGVthqc8o4MgGx7vm4ZwE/1gHUeQghN1XoIgKAuT0KET4PJ+8NlN7O5o2DWXO
hC7JCtltBjnH5KhS6sFH1kOEwAAyc88VXq5JfzbCBGGv+mji73mmrU3rQFm57sQxFRS3wHzz6lgO
8jiH8ZjjQ5t86Xq/5HEjCQXiBpT8Od9ilCGqH3MRmTcjevsKi6w+k+xae6m5r56jVjESHJdlFdvK
qoNn0KgrMoUdchfeScmSGlDQpbd3EyFxUJrXkcLzgGE9VCmlf06eXX8owBh22TW1KiSJxFz18TLl
cati8sw6cee2/AglaVGElwhJ8kfXIcsudO+olS0iUABTnIfEjBkPsAOQtfNVsfSxLbUYk3VrQ2+I
M2u7l3x7b2hL0nPqINlE1MrBDEjPaZY6QMHybTIg/JVbGHeLNuIQV14dyOOTdwTWHBXxuQTi4/fX
QYWHNrvYAd8crOxoIwGjjA1tFcAdgvaPjezHsc8q6xZNJncpb7gdcLpnq6ASO+ljbVWXGkQHxBU0
1J8+IQHw5RayHOhAN1u7UFsxn6Lq7/n43MbTLsXtp0lz09PhTTHLaEGywyVZ64x+eUp7DdU+wDSq
hIl7WaiPTARrF/acNN8ig6TBCDCMW+w8uE7uymOvnodfWysnorJ5BmVt9TlHKMAkXIaxJo0OwAem
n3LA014C5ejOI/o99YaOG/cRimKavgEadMmok4M8jxCqOoZr3GmlPW2w6RrOeSCjJFKHoTtNWr70
vRdnhOziDitG80F+7dy9xixjIBupJGZhKOWqf0pxRSeSux9SN0eMpjrWGNZyxaVjC/avOvokA60x
J+m6C3e1/YS1CyXXzgQ00ZUPtfOtltDWeG16cskh4JYROaFzfktxdnHOSWcdwS2idOrzDzt5mga1
96xhh2gdryQPQdu/WsFtNOkLK8JgxDiDHIAcD3oqBYZJIBn7DG8tQEQGOhMBBCOO3p6WItOztQq0
fXFWaBAtj/wM9146ByQuO4bP7DbHBlunwBnG6s+s2uUknn4IIsuyNPq08GoFDy1lVF/c1YPa5sZb
3NxP4h1p+3aAdSIMa23TVvNnPdj44gYIoLpk1yTHJj7okbtJmFlmKIMNZFMpzhdFxn3b4moz/SUx
ly1rT4dB00WGi4SWjQ4FNVx5WRa428k64go4Z4sAlrRyj/n0ZSh2ARs/tfHmiT1C802E3LYnWcLB
noJIKhnDR3gom9Kr19LovlWcRed2r2ZvCrqf03TvsG71fs6E56NkGbc6MBF4FCNdbaesPLtZPn/4
KFKz+8SDSGM0iGC2BiiCmHNXhGMr7EDsIyiO35DXnV1FA2ftFtnGhEdBxbj0oecwA/LHdT9PekET
FITfFumnkyoQ2uWx0zBMP4ycZCz8MGOUcH2+aQ7RYT0prfWGxpDiiCrVTQsTIdTFduqCuaXCntE8
S4hTEvAa0WfHVtZnVZNeFTC9Ka7KV49e1+DL6xfWBPYnSnc0GPsA2lx9cJD4BdCiYuM1jkfOaffk
IfigaaYieeq4l7wwXOXlbW3clPWDPb7Lptq3fk3PRK0a9LEG0xkRHUuCvDRIffVaNTP6xmpOzD4X
hQkgpOBDTNduNCyQhK0N9TLJZ8itjrczXsL+wyMojMRQ10HOFz1WlX2fv0zi2rJmjbq5mGz5mFFT
Z7p+U9dyaeD6McbpMNjPLkRkkRE23ft30fQ2oEXqKv9YifYk6WBmGrFWRremjaukzhWXFtzHhymu
18aUVMCZxOuoT095THfMZU8HKjiU7a6hGRQFAY3t16nqEYazyLHV1qa28wdnXY3vE+WinT6p4RqY
xDy5K2UWeCGrdYhRLGierZQplJu/DjTmvDgAqyFPPoS0Trb3uQO3MesPfkMiQ+2SEIRNzswvvpce
IqRZZTZD909adwz86EnOTBHWRTt8FpQEPeS7DIkv3UauvmDTjtajV9Ln1h4cSu9UOygseSWaTapK
aHvpo80krqpTikEEYCPUCXPYluVNmj2gyli3OM+p/jYR7P0sIQYmDDns+A8xshxApttYL44GbW8j
yHad+2KPIBuieDd4/nkwspPj3k5YIkeMQD7Fny7CTRxp0HrwiYfr1H/Nm+c+dR8Visoex0twKY3Z
N0zyhnu04E7QYF1Jeai744T47P9ydR7LkSvbkv0imAEBPU0tmYKaExhZJKFlIKC+/i3wdve1fpM8
LJ6SKUL4dl8eEb/MxLMbV+u0fcYuVUUXBRxG1FdBu/dIPrnuKXBlvB08luISG1G3yEyCY6Dv7C7i
U8mBDjG4+01deZEpPIMpIqTYvQb86bZ0bn2Tb1zmYLpqYViYOPchVtbfUibrxpPHhrvP1CTH1llF
XnzCw3uMLMbJ8/J/wctLvGlYovFTRHJqu2Bvk5Pp6dgTFlo29HCEbsTNPa/DNG46s+Ey0h0s1PzQ
eGcj3HX/WAnI/ITqBNgB7uLgP8XWY7Qx2HCN7pudWIsuafziNqSoqYKtX5Ps5iXXcXYPXfNSHGsY
EHcwGiGVtv5GPpNmTrszoZBUoyxoIX1y+3m28NA/nM86m/6lOcgajZMdlVNSmEujlSTGbe5ETrwC
K77K6dDS4Actxp8cJp4T1zujlPhuk9ekHhYlZycmd0i67q33ri0CR+48TrmiXTgHSLzpWd/bKTkX
s4+gGu8xBoJaJp/+CIW7LjctMxkrFyvXMGAGzFHPhwnT9Dz4KKd0M/R07TKJr7uKyjkUhqY+6Awc
yBMQH+EYRUdU4z0WvDFCsj1WSOsLQ102+ILsP12RK2eQOzlkQH/ftenXAcGUTZTmcHGWInrLO3oa
JF1ZNUNRIBucrdIAfE9DAxCaXF8ychygarrXwdM+Q/dR84u7JW5We7J6KE6MuGWJ8klw1HNePYly
kIE3mTaOKe6ugt81jlvb/RLGTqHWt0ShZfCjj2+c5tfUqLyaJehk42PuPJXqU/TdmbXAYphcTdzc
0gdqVQouAoI1yuWNN9Gu7FLO5UqgCy7XWEjBVfrpxNYqytTWwFbV+SBjs3brfrUCvCXMJjN87ywX
tWP2YwhelVvsPZfAHiT2gHVHqs+GgaGPfHbFMf5wg/ISlxxYCCBlYG/yr9J+L3qfbEv0o9Vslnlw
9fGtxf2XrR1o6FxF4iVy9XNbBtuW97Ymfnr/IZqMV07fs/trKbX426VaxuvI8DCk1RIkTQKuTcSu
brUrI+I4oRGgY3yVAJWOnJfCJf38WxDwaoJLjhyWmuMlMUj6sktaabfuM4cWEcnd/F46lHGBV53k
voERZOSgCzNtrWcT/Vn/PEzlXu9vnSB6Ku3x4FnkAEx3p6sTVIExCZEO0FI42/X+q5P/2gXPwYGq
jU2CBiyzTUDCw2Z3JQvYWtBKeOM1Ju4Oztq4VdZWpD3hxGAFYInkZeE612M4c9S5JPBTuQa+a2eH
RdalaZR1PdlFuMcFdYuu1R/CrNspLXqUJXCY/tq12j/R+uvaVYdJp0HLaSmbzQ5TBUcOrHDHoLXN
m3XoYTh2iStnTx2BVzeaEC6wFYz5xp5+INZF9Tu+d+7V3UUneymrH9FQ9sbdwGNk1FrDRYsbjlIv
tseUO12GGYxNTBdFXZ9N7NmjuGkQ22OjPPILj1WaMZLhX/Gqpqf5wsBI/r11eO7ScecKYH6FB6qH
q2AZcav/5Ri1w+H6nPvmJiGQd1cKKS+wqr3tfxsTBk4Vb5tW4kQ6yMHc9ZV8TgvUKswHiXrNUn2b
gu9yNWpjPf+xrBgy6cnSM6xLHOiXsofqUO6tIMFUB9U0l/WWer21PuYnhPejYWt3KtL2sqEfCfZO
KDg6ogmUQIIbtdVl/1C6BIeji/ldIvr2evbpMvLgaXHKB73hBC6MRzNURxwBp1o1v0OxyUKMFyAc
Ko8SKjltKpsKUo9OJAe1B05fVJ2j7ihYzkItXFS44oeBuSRWz72pAuwsx3IExwf4PCi9gz8YdBWx
0tg+PBZFiFQyjSWWuZyL9WCKPHqD+mfSn3dMnWbfp7w+yX0CtONjsvaj+uayrY0mknz/FViQGxlV
9AiEzBbufqpiguqAgPFrYvxQOUlGimwbkW/12eVttiu68pYCkVoTxls70TrLpmVo0xOxDCrHceto
+icDgVVOLo/T577CO8R0cpkFtx42tYorUkbNyaW5paMYT3U0NBPsho25yKls9xo4r5qAMDaWu2rk
NO0E6zDmwp2Vazt1bp1ScC+Gq4ZzI7jWWrcYOTBjUeoe08h/b7yQc2+/qPtnIyPAWODPggoah98k
uteSN39p6JiGxbq2jjlzxUKzToZoPwZwgYF8JqIAtN7cEy5nCVAk/pkyB2uH6dw0/gzTt9K0PSem
1ZgFGzpNmLdaBPK74seiVrnp20Mh5F5yJNNoyqM9sZEvxfzJizjUSbWf3F8P+1JRDttmnFY4c5cF
1CenoRkRc1Dmkh/txAsmPximHgy6mfDiu1ejA5ANbD7d9lxNqFD+wE67ixJj5bSMWpNtJfvdjOru
i3cPG3lJUmoGUu+6gi4BuABoFjknAQYlPW8OImktcaZR3to2OqfjsAp43i2LuS+Xa4nagtUioA8y
Donlw9QJjHqnzUO4UHth0VyV6dUx5rkzFdbNg20RzsR1hvPiyBPyYAS8uUfyH2SJY3UJYe8b3Sbo
XcjB4doW4Y5w71JKmuCQ6NFDyMvheGurjWWweQIKaUrnUIniEhCvbb483pAKZ+A8KkJpn33ub0X5
ovXikrXz5o6sEPc3eqXWPf4t3/XuxYwhTlGauRkWTrMqb3UTMg+lLbGZ9pqNsz6tHhNSmLIsEBDe
LeudpraeF8CM9ZXb85YCHVYA68vyF5fDb9O5aHPn1LWBY3RPVVscGjv4Jyw+xeVQ7WKru2up+S4k
RyWzoK8ADSbX9TUZ0oPZpttaaQ/DyKmoAHGVTjs91heCs9KiD/W1BHVkGTzxgls4+gXpc7eiF62p
+4cYIp85mHstRMyhjC3lFpkAJQXZXUJL64PvOFBY1WugbeGzlvkUXk64X6rVtSbUVM0kJAqsk+k7
xcA2SPh3pfkWkLxgvjVar5b2UyGkDDgY/eLNo9EzTJh019+jCVKK20F0adk/A0LKFb1QjXjSBmM3
khKP7fhWwX5xVbJwl23swFwJ9nWolqS7IGCY7P9nMl1LB0ajleYrCM9LK3w07Y+p2Od6B6eR/5LR
b+RX5T+KBPipDWgdMB5j/km/h9VdDJ99gShkgRvl3gEnbOSZ7Q0MX6a8qcn7cYlaF+wMHGXbgQ9J
8VlGJrd8+zHK+2Ok2QuOj+eSdqnerLYjxZ8dQ3XTTk5jJ79ivafTDW4oaSxLKxnAQPpgUGJwEnT9
raadB5idNlj1hsWsmtrboDi7OKz6rmWj9BinPobX1ofEpDz/p3ej9wZpvbRhpMemOjcsftj3uScM
H1PAsiC/yjzkKFWkZwbUqdk8sKDa9qNObxGl5AIED/Q2rwveMko9Iz6aEI0s4NxNSJdsNl7VVD+S
tjrbdKXJUeAPAIWBnZGWoX6Gzej/OvTapjpMU/YpBxJgVWDBP69mvbthp9mQ+Fhiqz91qYC1PNnW
K+Lu1bFVfEzBmm4nCuB7Z9Bfet/6DlP91EbRewfc8RVr+bqc3JfCr8dlpdn1To+Is+ctbYmJM26D
ZkQbhao2G6nCOzEVF8gNB18+xJwRFmWjVY96z2S0Aqjm9kTSQS2brf2hegugspV3Z4MXO58kvndH
0XXArBhVIXsvvIxm1eTqdzSR4EVnTM8yN1UhetyEejcwltpi1MgyVoMgpXc9MIGr2e23p0CfSCKX
9yDGmuT7mFiTgrdfbn2VqR4dEqVIgCtDrrzY/WUbBrcG1BgFlJuPZRxdiAJyLAbA7lMTbtOseo34
/KYSHZA2p7XAiuCT53Y4TpIcWevGdICDoEGkQP6zvn3x0PojA+u3MLsN5XDk5LOe7RcirfZOMK4z
iZLM7DSfT+h4ePgNcUISiU8uHvulH+6E2zH4BtJsJSAWBd6zZC+D13aAPBRVEDTGFYijgsRihPLH
JJ9pPAlOkK9B1wfHPOwzSN6YUkSvv+Qxl8X8ZbTYbKhVe6iHtqL+gHlV6/7rWpYwZ7D6V9i0xZrB
Fsxtx4fNDokpiK4QOrgbqn0Hr6jyS2obVbZL/dYEqU7owI7I1WgRLbkDTkRINwy5Ssrau0SqZZAy
3hlMUJ1ktVG/JfIjHlST4yUzdSdr6Ct4rLEkE37E3og2TofxIHAlGddIT5qDUQ9fCYLUri8J8kxD
NwCDSbUnAyBlCTBwimFrCCDAXPYKMtnORRp4F6qoeBpwvozhQ8zo1gyhSnf/JjS3PNGZ9+N2LlCC
2P989LVgGtdUwDLaO88HK8TCpWUc/BnlRU99Q4OnoLk+4CDksi6YINZLSydqyk4GcQIxluk4XKXf
jHtoU+Dos57NsN31LTuzhavvLtG6/PCrxufg8Wol9qeWZ4g8CSQz/BEACS04zh6ngm8XNpTmcDYM
7eWo+NWht5jN7GWaYaEedjI+DPZHXrSbslT7wP7X4cnWbHw5/rOR4LB3FoPtMr4jKR+y8Vfo7DvB
Cp842wQsqpEtwR5nxbQxTC7fMeRHKBMTcz4Nwdyz3gr7M7GYPbUPbLBN9ZRXrx6iUafL/exjncpD
GViM725lBGyGVk2TKvrS5xCL2yXuuEgG9DrQdcA/R5en2D2xblcM7XIzoUD1o9dHlMbXEtHWTOHR
V9hXgidHb5jYvHVw3A02R+mgGlA+MtCfVtCDkvOsSabncXEU1S9XCI3DQTyyuveYDqgqcC4u24Xp
pvRRM9Gn2gLpuZCHChvOCCrK7mnQfkRxGrkDtyc9PiJh2MHFQasnt7qJ2oAKuW3PTd+1PzpS9lAq
h4Sy1nHjMNoup3VkwqcJABwDINaCNYf4pQ84CiYBAR1zaSE9R9/Iosu8PeF3YMFvlmizafwdJSUi
HbUtRAHSj7zCBVASa3uYB0gaAw7sx3X9WeYED5he5Izc9GxtKrk0tI65F3aEuN4MPDVCnQKUU3pm
NffNR8JV8VvFUzPY/BxelRLzc1lvFChkD5Pt7MR0R04RrxOiNBH2SibH0qwWTkeJboWCWL0lcl/n
oLRmqBHDiPlScgy7HxFcITkxt+3Y7HpxHmhjw8EsRxiYRCrsY09SoOWOXk13DYycMzOWG4qHnwRm
EZf1vkjxyWVPedIdUq7oUfU49mur+TfR9DUIGke+6/ggMTnhM0r78+j/BB3aalgtcmqNMWt47LBm
by+YU9AP/e6OOwfzZIHR+MeXIP1mjxsf4oabuWa3G8f/dTJWlwmRc7CXtvOjg4v0+nU78a/gCl8X
8CHlwrCedRrV2c5UJA9BQr/qMU6eC1iwNtfQVGzi6hcn6KLwuDbtSgtjDaWwOAQdgLkZRFiWbuNQ
IrlFwXYC4hVawBBZSpR+0+q1q+GmMS4mVxbpbUeMac2bQe94n/0LOc2q1iPL+DL0R90BFrrVY7me
3zoTU3ZoHwu91qmg+hxIgjQbc5jluIOPshmGxgJ/31iQCn1r0l822oWwu03IamlCQpkK3g2JXOQ1
RztjWeV7M32anB/Z7cLsw8bwWX+XcUrL1hL/qZNbKy14NiuMJHbd6Du3k4TCpmLcIBfIeKiuXnl3
R13uDMmtpKm7f2NfhatSGM7eGO1s73qxsSqZ1dZuwWWLm9DGDrKIaAxIl2Z2z2lteUsZ9CGy/Ji6
BZpYw8I8xoqxhB08+jYl1Qq7bGy9aLG/qnq0dlETEuzr8Tuyc+9FdtykgrB+axRjSpBnDASUjlTD
1LykyNV28+0wQMAld/+s2g8xJ0CLTOSrfkCa8rRbDUrgbmX//KDLGKCxVGkWRD7TEeBfiu43r8ZX
J2P3xB7GK3grM5xFsfMog4ZiZuVsnFC+GwxWv/IammTOTcFinMXFkhijUCz4WqQb60j04YbmUAXj
3L+ERn0Z1bPOx97iL2K6IJ6CmxHzYcA+QT5SMa5AuBVMpD0iUfrXkOo7wJTgvpU/YvdkwOT9esnW
pdegTJ9GQkROMR0a8Ru0aJp9uZ16QGC7pn+qtZOXfVtacot5evFEuxzmX9Ieq6tD8EmtlYkQh5Wm
d+jfUO3Cse4SI0lITCkC72mk52J48aEf+f6HRm5H6/4Gi/PmaAIHbjxrncJubyz+NVF+SAfsJ/i4
+2upw2oUXGTbWH+nkuthypmftw135inwl7ZdV1hjoTGnEv+bhK1Mq1WmecY3cuvWslV66si2BtF0
rWO5jzSOPLmbsD86Oajs0raP2ZBUW3b+Vyh0Mqv7i62gwlHN7G1D6eySFFw7J+WQ3NIpLtKHuGO9
w0fE5mdQSTClzmMGc0J3axvUuz4sRFUNe7/mAwLXc9Z7bPwL9FD2ie5eMy05BYw5q5HFmc8CjTho
jZvaHCm1lMMmG0PagbryLBQtTF3q9cD1spNnQvuZGI3fA+uBAdY9zlqXXJykrXh2bE05ntKyF9ZC
a50LCVnUjxp6Zhw7+AoPRO6HVd9HQJo5zcphrM7ZhP0cezTV6+mXLzAocCCmvq/P9r4rJ16pFXCS
J4pEIy8FS5eXS5tb2TrRWiZM+YcxUgAgk6/R1gfkV0q7pT1tZVozzk6zHySc2Y+DLZOPLQMV/kI8
G4R8jJcytnveQ1f+cTGnPWhNRhtvmoD9vWkwzzgKAx/M/0PO2HNBJR/bnTnanBgNELguo5kCQSKO
dpVfgHWoI9BMjVssJwk9OKTZaSg6B8kJOXlOfmltNd9OOCmG+iA33Kjl2k0jHBhR9kgQY4dfgnME
xs+pxppQ5mz9jVG+FxSykAyEz8zOF8IrHAfHPLlgCfu+WmshIDNV5Pjo4S3FKBuFi0d6CplMs/cZ
MXaHoS45uQXx8e/HVq1byBHp4zikTAfnhzSDzrf4+/Lvm38Pme2Oh0T0LWPJ+cu/b7aEeDfS7C5+
7fsHLh+9vfz7csRuQyrbIMLolAm4Fq6IeVsy05R6oR/U/DC4lCj+Pfx9778//Pu//+t7f/+3bUHL
/vfngZaIDl5zKE3egkuHp/8wdgFmFkMClNI0dA3XbK++EZJWiDnw0UBklket1gn3/31JvRbebl+H
1OHVwVJNYXXEeVge//M/DJZXnbSCl40HrerJxtm6Gg//eeiSAIRxhzdYENNpRsc9/H1V/b+v/vPD
2K72Jo48kvn5MUr/74Np0k4gPCowK40qGBvLFcKsfWSiNm2xRlO41B6FphEvnB/shFmfOT/8r+8F
tZbttXzmiSYuW23rHv++4h6PDJWOaBLoGRb3msXYFqbYcEQot02i3vvANKhcjdr2pDIPzmAJD7EU
VbJDAL1GyraORKrjhuNrbDN77a2jlpj/34+jIZyO0et/f8Lfr/r7qargUxIYTrGedKAGaLj/50FN
VXP8US6DpkBPjn8PvW9yE/rvj02eA+ajCuHAIr+wHQL9sxWNONp2QazGo5wxazP7ceq816qlb5fb
lyWsm0ZPGtB09A8taahNoHrbSOTNMkHLMrb9EOSCcInhUMfY4m17YHIruxmyc9gTWlXCP0ytgUOZ
jM66H3BkWUYCAj8Rnxh07I20dJggZovQioJ5/Hsg4ClRgTSsD6qqj4DXwGVrGguoKkAHapRHNeYx
nORXmobtzJlj48uXMqAipwrD55DKW4ZwaXd0GXAhWHGOL7z+HDSNto5QGBcJSJkSGsKxURhjak2/
T51DE4077fOix1Ygh3IPZgJHAkbTyhlJIqfIcUYkN2VBCZ4zYRjT62Y9hJnL6FhdksAq93H/5ESe
9hLi9y46bhWCapGtENzY8JoHe9ePMfom2rZjvrw2J39jaMOqNHFYWwWVXJHJ3arVxCVMSffput5D
B9Sig+DWS3sTwwVvbDdtrc+zjPhe+MhmcmopUwtrTmO5vJbnyW01Du19tI5tVHqIGHMNADJZ3cgL
9Y9/f7QtA8IPgQ45mjbQbR9PT8VIbHAMmEzZbffkaMRZsKb8/URYDDDtuGzuC4HbxSxbZ2tnaK2d
j6IzEkryuM+su7kbSfYlnEorwOzSAIuv0JpuPcYtTvP5e6Mnam2ovN5EMwYvMUFAw2fSr4XG4dSt
p3xL/me6+m4bkrLtkOjb6V33p/7mkIR08bSlQo47gTctmpLfEtoriUIjvZZQR7upMl95LcS6zCsw
nhOjScuowi1HWho6nBbLWJY+UUossXLOXtMg/IWfYh8FVuEg3yMOof+npTwn5qhhwB5e7LxJNzLr
xo+YfAzoneYatul99HLvbqAQVbHmMktQYFSF2W0FwlHFkx0NwrlZfu3cXJy33A3NfPPf79XJrEoL
GyeVGtRFSZpHQr29dhPze3Lv5TZBGrn+Pcg8qrEgpHdhQvQtbDe6OJM4BWJOjZbcWEG6cJ2FULrN
K785DbEJnr5tkLWtNjzmhkYTRRzl29KUA8N4FBuXjbCNTlnlhCdO2Lp57lLHYjBNmwO3VCQ1MYZb
23erM86Z6lyHnCLKqvLXKmtQVThob2Q7UHIp8vKhbr2CBJTdwFZGUpNNXZ6DoMbN6yoMMTbxlRCx
fFUpNZw48Md7M8nO7fxuTCe8z1OH+cNQHl7F1mwhxKvwy0zRzUJfGUdikwRRB8F8ttDOXWvIk0Yw
fLAULLLW4kEonTGhQprxzg5byjEzYvcaGUxNA8x+O4lF3SdQeEszYJZVY5DLnX+vOhfeyrasa1vD
LaoLq7kJrXWvhU06SdNXvbL0PSSz4c3l7sQk1eXj8mxLD1OqBEZrcQB0EuVeodHIe+oGr7RCuEym
GPfwZ+heGy9tLdKOcZ0QFVKeQEmF8JWo2MBWzJi3Th4GFenHTt4pEUYnyn3vIST5eqTaWR7TgbYW
IrUBZTx695CVdfcwGOHNCclz81Jbq3yckXNp7a0FJ8KVZwDb0XDu7KgYWBJRdG6h6b9U7eiz93Gt
E50jnmVP/ePcx9OxNuNF7/fMSO6mImjq68659Fuxg+/WLMY6yfAXjU8dVvxTZiN+JMpcR1M+fVZe
9dQLQuBBote0WOTJk98QsEEy4WVPnzkr5euAUwTcdIiKhokTpdbyc8UA9UpJnHTDJ8+PKSbEQEsk
Nbe3CuTLfxapwEY0z6sEK0Mk7k4trV3r9VyBsf0psoRkDd1m7I91zqutBrc/2lac7jPdhV2Pc8hu
CBJaEISNRSd5c3lROiEHMwPrwtY6pBgSjCT+z/vLJcWjCUi8KI84MPshOrfaSUJa5ZfE+ACHoK7e
+ynRL6aNbbPoHmmjR95qGfo7tXupo1E7/72h/BQ5TC+TYQWKJd5xPIdV5qdHti+5rivXeYvx0s/G
qWonWbgoWDE06OTA6YfeyCipisKL8wiyRruELFYbI+6LpVHV/HD+nsfZYicE0Qef0tAFKBobX4/p
PrTzQ2TD943iSf/PJ3rsrLNXimnfKkz0Q/nw94GbesaYSc5v63UtQRBNniqNg13Y+VRbMhiOuZUJ
eTH63Ng1vDmp3ojJA+ndS5Ck4sIFRlwAFHAaKMC4RrWzdTIrfmiDNsZfGif/+Uq2EJ4jhRkS2X8d
DgHTUpuHla+lr+YoYcyCs1qB2BP7FFRAGIGwG1qdFGBHSH0YurdBhSW4asxsHipaaoIEIT0TzxOW
9GFoqbAMK29rJnTfBKwx13b0fmXkJlvHy4IjKItOT4LNWI0/fmTAFJfmBoiYu3TMOF/FE4Tp3E2t
NRXJmxov8o4R2NVkzImLUCfdHsDms8KAAWhPxH6AcZN6vnesbcQV01FvSbXp6CL91UWNwwf623OX
e2woKLojOTi7DZIdee2EmirMyjK1CWux9fsSQ0KAPXfrWt1mzPvLIKyVX8g95l0OOqN9JRJ1r9W0
k1GwBOlobITOra9q/ftE+0QG02HY9lilD3HwYdm5/2gbwJsEfR5LWnj8GJ+mMmGt2uAoD05AoclI
Bq2wYp1VZbpMTbPpUpOGJlVBtO/sW15Wu8kruPnh3eqtXWEXNUfYEYIVI6zcnHMBg/aaD+2Z+6c6
67OZpPYI6mic+Z0+uBQ80645m0W60zh4NKMlVgnjwrtYFXdy3Yshc3cjATrobvAgzVqn74aqMTZT
xGDAJi05dOACMJaYkrnZRXVAus30H/iZ8FhNZbxMVcGoLH8BeoEIl60rbsaORzMP58dkCdTyUyQU
NhY1PgKKTI5+J8ROoz8HYOlXFyZ7XUeR1LWpPimzfzVC3GeVMZ2Nuv/wXG5bLaRCGVj41z2F71av
gJW1Vr2vdUaDFpbbdCD8ltj2vYgdnxFTr9EN455pGacEO3bEAQoxzcJViNiQngBIPmoiXPnD9CNi
pHe0BsxekaK+ijrODSVmsMddOJEl1HFdWsdwNI864QPJGnkzy/5BWlKeQst4CAu/eemzDutGzj99
rG6+N4FA1F37ErbIeVNRosLjHDtkGE3ZrenhYxa2CGLgAA51bBIqADpjtI+sRm0Yc8xuWgdmue2/
RwJsC1jQk29H9UOAgo4xQ9AAqRBcAg2TZXOD+qe96zLeCq99zCJxqRrYsFkuwUwN2HcryrbBa/PX
7ZMLx7VmR7pc2yu9PxSGDvkkByvR29MTkK7i0SXLeOLU9qLM6PZ3/Ps79AVGmx40T3x5ZoX9pAcQ
ZpfFlgHEgEvI3Ko5aKC7QbYdjTHGLYAn3Y4VjtSSbc9LGGDl5XnANsiYigJwfVwLh/4lxq1gTbMv
va1fnAjwQOAGBEGaFlbqLUgkOHffXMeiKncqG0ZeH59QDbfQTnfgvYzjpx5RyOPqwxcWAXL/jt8u
OwpNVz3gUcRq0mkVgKGevze+WsUJnogNHDRzJ+mrHhtq0pr8zhOu0PWZVll+DwuTF7ax5toCYoRb
S7pfbmnZR334njwbC9Z4aE1RbQluvxt6KFZpWdF8q2zi6ONRJf17W2jhSq8TDGYgJ8eh5PkWFsHY
vvnRYDGsxkSLl57E9Ehhr42fK8aJSl6EJqcM0QoMT/c4uOm01RTScqKuBIXFIjPyt2gUv4blwnFM
aE/NBeJWrmO8p6LWDAqc+ROzOYW72GPFXfmtgY+ct98RCojJiLk1k1fJJWLdJnW9KlDev/3xWsjs
XymynXLJcxUGLyroTJD5ttHAq2XQldGpusRCvtFFo68mD3S4hpgYwSNyhrpYuk76Idwx21jJu89Q
ddsriSVA1WeqdDDmtCUeBMXlX2pPVQqRv02yN2Wrl6gMV9GIWmvZ4lFOBvNluUYt1WmIe9Mb8WPk
fXZqCXv7gm1Q5+AJVyRjz6Ihy65NdRwBJygDNIhFHUKaNUDraGrvknht4k5p3eI2qeI9shmidzaG
wj5kcO2hyZOjZAGEvrGM0/gwtsldcCxtyt/Q1YJtkdQWrW9gBvzwx0zzt3gEROFFhKNQ8XeRssJ1
5UPlGb3w1+oFtPOUGLylGT+lEyEz98On4WrPRV9gBi+Y14ycZBwRnUyqWjq/tx6gLHAsKMtvS75Z
Tj9gLa+/ap/DezCyg2tG8zEGHHUMCclelbjC8BVVJifirtNxZyCCBVCBHeGdWkbE5RjRxuBD9tCm
YDMYHZ2OIJfqRfmkOdzQlc78pZBvXHiI6gChJPh7B7ERrG52kXw2WU3SN8xQ+FngA6d/C6M5dKjc
n7AczG0In95ISJ/p3CLhgRh3I/6Xhs5T6zpbq5texpShUi1zE2Vh7gymyKS29pabpqvW6bRDmkTP
WuoytmwBCjflp63oiG9KbG+DZ1/maJERiI1tDTQaBM0tETZSXVJv41iyuHiorP6MjpDFyATF0DdN
RZC+V/PfK7b2bkXcxstwHwyR+WJNCGOOPaxS51+T5u7Bn8e+U8Vcluu+B8wg05u1JeuXhNPoGhrG
tizCYzAMqyYNVn3MyhCbOAkBzsRmxe2OAbBdmdmGMxVzZgc51x2J4Qky+kZKvFH2NImE5WNCO0OI
cbDzJqgIQYv21vknVGeCvSOoVG18rujLxe+asd/0/IGeM8F7GBNsKdxbsqD5Z81uTvHZGpSg5LX7
kZqYetxibQ+1i06LmFHxV8uD+G3o2qeRrRPwi7PzIr1ehwqGIMuWk3MvmrHEOaNtq8ivqeOeSyyx
BZd+PbkqD+KPV/JaJwW3trwKv7OGD4lyK6Ib+qkmBQCeIztAm8PQHlCoYtzh0ujLLmBHo/W6sBAM
quKxb3BsaMVSGa5O3+13GA3/clSnhRVjbef2uSwKLOcsc3hYjfrTl1jOjCq7Tfl4KHR9mxRF/BTj
Ge25hPFM1su46KlIDXJ2F3YlUD3dSwsmbx+hLvExZjir53g4YItF63EEdwI+5Yj2RaNVnVC2lD1b
RbPDqPqh6/e+rR6rogCTYDbW0lNzd7QzPzE4EwF7HrqS9ScIrJ1eR91GBWXJlKC5AZF+91IfSjOb
1ELK4pg1fb7O48+xSJ21aQJnscfhpsckFkTQ4W4GtMZ5tNm6SbbjVIUOzP7dSL3etANPUk29mD60
a12Hs6T5pPvc9LGILWJLeUsbLdWvlu5n+9y3iAI696rCPeIl8icOxoWa04RExvAoVmiFCXFToP4O
Nrlbz0cgKBqyGWn9L0tGZ9NYCjpE8MiUhWzYcE7RxVdKMUmp/4e689qRHMmy7RexQTMjjeRruHYP
4aHFCxEig1rTqL5+llfd25ge4F5Mv800GoXuzMoM5W48ts/ea4/NDZLTfUrkYd9evn+DB+NGTFxE
4yA92gFxVqGfYt+9znrKK7hq/DZFG661GGCmlN/ZJfWnHK9ZTQSIr2xqT6XsFaVJZQzRQf6YPj9j
nesRFmHbzZTFZwphr1rSO1XbUKQjd2tF+pVPcmFDmL7lMyVJZGng/DnLDWA/9DJfoBryBqCsSay9
lgArqd+TF7AHhc01AlJPopTq1tHVa27Rq/oy4QHxaXCwwJ5KxEw7ItiIWUP2Ug6zQ+Xhw6kqG20E
S0Jt5ThjRryeGdlTKCKvQ1BPG1YHvJDbxjvwUD9QmdKerIzdFdyDpcyva15OvtLjPpvMdcAhJTHE
OaVHzZI5cTSfTBT8zpqFHEhEXG7Qo2bpPKK0ATqMFU/u7GNZTLuLiv42b73XzKtAt5S7tPqKLEoU
6+Sj+QvRgzZZkrIh0FTwMqttCtrkDQjl6zkaz2Uom03MvMdmk1KTkDAPXznZY48liouDirSMAfnT
QAPrMtr8vBE0UM3TFYDCBzE45JGBohpL6e+xqz+H2b/y2ZBuVYmBunLuPBpwjgV1A65PCKZ9nVmv
8gPUn6nHj1wuDo1mxqasnvl6ZfHEYCbIKV2EJrOMYpchTXAJ7ChAuoAqAF2RdHLo1ejqZzw+xboE
RL6ORWNfBYvfHzue6gxmH3jPgHZElL8vyEYnv5+WK74BT7jUgyINzoWK19VIim30a5iG0nvAMIyR
BKcFPWHza0DU2eWgz/u7UaoXyMKa7Qi5O4vF3GIADma8w7mnzLiYLexWWDBYpz3MHaT32LJAs9T2
j3ftwrLmGmDKdZp5vIHg6KyX3Gkobshf24llPDyYTeXVzyV3xTqN6z2g2+BqBLzi5QlCriJ0lnWn
xZJfC4Gx3omotk7Axw8xw//iRBzUl6n3obBazgIPuKslG8zYpRardGrylfbTfAOIJcZ1B+/fAoY4
O7DDwIbtlzF4EDGJAk2h6Wrs6DDNOhTdqu9gmDU4RTuMcS2qdYZ2upKaP9wNwb5RIcAWiyudSSmI
7f3XQtyPHoWFSA36yg4yvLvtq3+h+MghfOk682EaLAa6R32ljDGjB0jk6rFT03Jv8oy8k+BPz32B
Od6ZKE/szYp+vFzTdZNkpzCccBn3c7xmD3NXRwLq9WhjJmnzbzHS2FL40Wb081eeGbyQo0BgzJx4
Mbb6hERJD3Og72RjblT34mZKQNYb1kEKTRhgxzYakg+iXoz9onoIERw2YerdmIvbt0qmdgvt9LGv
wCQFucLqGaKKz519TaEQSKqm2AWRxJtWiI90YSWvPHkoBg5zU4sDb0KOlRR6f6x/6pi6LhfWClMI
h3XfRbsoAVlZo1jlPuHlULckzEIKEBt3IOHgtjWDGs9qf8kf2NsRAwqIRll59WQqCjZnhR651NCu
VPRdIAsyU0I6Yf/x1EzyrlLI1TZBZWfJxHZBR0flq3e+RCO2054KyHZod5yw28AKqJHFgWgbQvyW
w346nMbspiuLmy5g86m7or5LJ2Yrt8OE7Se1u09RqPKIJ3vcGsIFQKNEQvJnVvFWZaW9DxtkecNG
dXEor64ocsvvG9JxK2YXQtaKBGMk01OR0NnZqGw9Rp+lHWJ6pU6JEg0SAwsYu2oE7RCEkoYSFpJl
hjojCtYfUwGjIly2bRG95LgVsst2PSzNfcFDOsrXdYEHDt4YC3Z64IJs0w14UEWcP9EFs+8wpGJT
ItYNqNFbhlNMY8VV6MFhtHV57jPrxy5qi9yIR3ecX98vVnXdj+LDIKOtqjCZr9JAnP/6f5ACq3WZ
wyON2CmsPVYpINrHfB9xZIbK7ukCwrjVzYQdozziSNd8o8NxK+mvX9U5K3Flp799N4KghWtHUeWq
SeJf0JNY3STtwJMiy0fX5rOR9ZHhrtzrAMNP6hJvkzWepjhxzNbWOGft8mwS7EyRjV+Ndq/tQhxz
JT2ogIPwD9HlcZXY/ORMREaqdMZtNfS3IhmOeCIPg5VR2TRPvw03U+YCtfKkxzOzIzsQhriza286
zRmRMbcfg7WCTospEktQwoPp8vKA3VKDtblwdirGPZX3H4nppy24bq7Ck1j12fCbLOUrDQHFRlmb
nhsCb9NxWRvicLVkrh+dS/VBjtkjxcwThDesilg/+MnFo00CgmNx6P/YdvRSQHy67pbyI6+zmbmp
v/cnnZ10W16HfoPVDuJgkrXFDVuy18auxpUbxxCErKtQIaUyv+DQaRU1hprvRlpYr4ya83XpZyw1
Fm6hfmyxTeEtV6n5lI86PTNUTjnq8DyFgmmsnHb1UOwZo09WD/HBWmybSlZaqfjLFOY+0qHuvhfx
nqbM1w5GDO99kExLMu3ShL/YVcs6pUdg5ZZmPSTYLOuCqkAV8DKL+yLaoLHwEimOg+0hzcR0uBk4
He7M16IBJLQG6GBIGqvwRhoh+YaQjVIdPhP7u+Z9GdtWzLHL12GX7WPY07lplRVXJAx+VPnEZzsn
mbIQEY8wOvGUTzhViQ4UY+vzmJu2i0UH/ZzAGVqm35mN59VkOp96MRmfbGGd89SNbvDZAslJX8cg
UdssoePUdsiPNxG0IPIdTTevx9Zhxm6gBbJcwzk2JDtD3KMjGbNOHDzoQRxP17Xgxc/vPcQjziNY
HBmsWz71EdtkyVilMH209eXAwK2T1QV/PiVs2ERnroTJ3tHNk66EYicW75yJo9nM3m1eROcix9Di
sO4D48FVtQGzZaI0RyGpDi2s/vTDbnoXjue0DpbAx14gv+bK/XJCvo6uhOgyxhdiopttlCM+Jjd7
6EqXfGdpnltNonwpocTWQCzwD3Fyo4hkOfa5IPj0aeBOF3mrs+wb//2LFertUKUfM3eL1ST9uzGs
IIpMJEPnsuQtZ+Ne6JrxOEvYiYLGOVWap9zUdAv1LAoxq2/nbjHPk9OBc67oepfRDZZ9DP2m6jdZ
uehVX2LvRXm+ykTIkwTc4FbS0lzwul8B5l+5mOZHD409iYjVdxVN1pfL1UBoYZMvEY51M+xyVoMr
1aUFV+D2Yk66/Bs+GcssehCDzaMVJ6h3kWz99sS6aroiOMipnmGblD20p1781m2CzzUPP4okvl4a
MgYAOL+JK2Ashd9q0xNk0HEkGafGNmIzZvprzicaunOykc226bC0yvkxZ4+/9qx7yqA7hUSah4i9
ZU67jK7qaqUTAfouh5XXDcOhCEP3FDGn00vhHOnHuDizelIDWLGXgvuyoIt1juA+uB1sSDYz1Oq8
Fzai6TD3FkfQcFxGn2HfcseN3CVjHa/CJvP3DYZ8Oy1TamzTD/TiGhIEHNveHX68GqyGJtRnj12x
gwIeXg0QNKYCDltRYrZviBRhJ+dLQsnH/94k1a+XhwEM73DZeWP20mBCHouWB3UJOAk/ziYZYqzV
QIVGP0Do7c9ZRWRwcdkM6gqRxUK61jXJRskP3grEfhQ+DDcscfzApM2PJNNUlC4ZFwzch58JcRHu
oOc89tCcWofebPk6tJg5m0byrfCC9gqrdYSCvGzaTmjyUmWFxZXQwYyzkrlLVEyQGe2lYBJ16DLq
1QQJBxd9KCQtHMe4xmSEScbyL7H4WPzkefXcwBIrpZWejAQtQNKHn0LR4RCZTho345XjTO95mZGD
cbI37TTtwemiTzshWWlxEzbdhrJM96rt62EvXfs2nL191bZPQiJJszoEoBDdGK67hIzKn7qNJoBY
/rsqgs8qc0Hb1ne2nz7RPwMTx2pKEEr5ihly1ynQWyO0DtZKbOVdHqu8/3lr2KSICFey8By3g25J
D/kZqZg6xcCAGmRjh6kzi+AuwF7fA4kICvng9OSXB0r66p4rdsCWmKDawHnXKrgJ092iK/fC/763
MpJYGU5h4Tgvbd/4/FC9fBXnX1b4J880biNPECBApQQSSPq3tT0QjgOJlRhPVjRQAzyr30QP3/2A
4TCuJ7PyKgq4CLiLKNh1EDe15XywAfyM7CHkZQfpHJhx4WGLjYjHlCGjaNd8WYk5WqoKDvh57nTU
1qe5Z2wr1XBvDcT4eguZNqI3Vp7SCcpcECVfRJheFplY5JAs7OzeO24ybppzcyg4OdBWHay5bFla
UiEUOOaQsYaX4H0YnT/UB/JcGnymKwSRfNKfNPkBNMHfky2geElXKPyL4S6zl5jqW1ZDI7ZpYl/T
1ul449btgEblOVd9PP11bj0XxYXAfsh5E4QDQfNFRTd4erb8INwd5gMid/bMAUbi4RdqBtxCM7Fj
LNRjGrJIKpD2PR9hXbg+WdL2Y8rJy4+uLdYCMovmS+hERfYxBeYWOGDO3N8ymNW6D8XK7cwp5/q4
W+bwyfi+OPVmP8E7PHay3oKCig9uP31HraausQk8hJdyFXjx8IirHpfYmF3nnMxzkLa7ZhR3mQmI
4NW4M1u8uSudjUcLdFnfP5q2p6OSzKPjuAFrkhUU8KsUAxFOljNa0oFSCEB6DeRvY3eXfCjMuiQf
n4OW7GBvjS/UTBp4bMGdo+37zIG704b+F6cyWrBaMMbMPLw6y2BYiiZrHdbrvuNls4RQBmpkJEZH
AnR3AFLnTwVXf52ahpOgg2tfWiZcsbfv94wd6ALSidcqKL/Kmr8gzl8a9qUsNLFoJUm7MlYPMids
9tATM9Dl2TEZCHlmaGEqaTBODM2fHpF4HMWf0YKrVnKK8iWwt+54nnQzjhvZ8hqfFmgTREz0wqXM
TfSmaZHkKSsZRrboF3FPNMD4JhSrS9EPDbkktahbt2Grb9jSXdc+J6zRN1TSsvpoAyJz0bRzi6qi
WHNy15JJKxkwzpdJD35vtD8KPQHrB4HhYBorUXZG9BQAcI2/Tid/RyFdsqq4YGzK1HoZZw6tRcPB
IH4D+QHNzcdqQUEsGcqleF2WXZpVf/rRO8qIj5a7akfH254PhPxKvwywEVZZ1sKmrA8PJbVOIiH8
lWPODiJbH+xovi8neCMC0w7dXODe7PKV2YMOVZ8EEo6OAqt9Pywxu3mflaLL9r177pPmscVOBLwC
kFM/o5AZ9cj9ameUAALfUMDamfLEdQNRRbkbi9sPsgZJqAnTFYyV63BZnjhpuqtspjsg5UTvEoqk
8+JyMc5IIkidb2eLU8Bt3cPAEL5yQh9+LRycK0dW9/l4oqfohYKxOzslzDEsb1X8PlmSYjBcctLm
llyWhnefo24SVFMGLBD+JXEWl+oFS7GCmRK27+zptwG7Ht43mb+5vDgoJkNdDAucFNN0E1fvNk/I
lcPGied+8yZRd2pNTrBK55eEjsvVZDhZRsrVR1S/GJR+Ov3wWVzniXd3CQGPU3cNhPu56WkT9aiy
ToJhv5QWSVA07Zz6HfzC47vXBvQK6z29YeSyEGvr0KvA2trnNrgb4gBoUNK9xD5c0eCxjMevDLr+
tqbMlWml7gHyerW+lXn8xtBJQ6dsxcY4b5ygAk/keF5662yBDsXsguzc3PImPHmTu8fCbjACakI2
AZv5sUx/akHaGZ9FdJERrGbaxoKr9qKwHIkAHUlK6KkeID9hq09WZpSoJmxEk3KvLmzW7GtCc911
ZcWcNZKAG2IU0zK4SEzjPjGNAq6149IEJUtqmtxdF5xvD6J4keWy1pdNY2+9iLwOSM+gBEVdFR+s
+jnPJ9DkUHslIxNDFJQRxVKGLc7ObmE8pwsnie05aICiPwn2i/NAdkqNUb6am+k6iPKHqHB/i+VU
k0kJeJEnKJOrNg58YECQ1fWIQhsj7zBhk+1rdLfPi+C6E705ES29XNQBLqLin6iAe7UX3uJZ2Qyb
VH9bDii/wG1uRyFIaETmKVboBfVQvmCAJ9oUcsYsqK1XbRGubY1m4iFHsgAY2UF5bGlG2NTw0T6d
jP0S/oMvP2Jscv3pKUc6WsfjkMIuQJF3Bao+Y1a2Nh5cW37YbXNmKYGRwHd+Ci2u/Snwt2g8ZCxa
Es8d0IV4cah1cj91RDaRCK4kwMpliSXUnCFKKKJQSQkcaWoykP8+ZeDxwq9bHNlX496y5j+xal/T
2N1xsXmYaA6pZUg21jnzzh7wVqGQxj7wtthFBic+6IdmzUJnwLjKO0/IfeTyRvIQS0qg5lFS6Ku8
DK0ddSU+7FO1norhrDLZnC1DztGJ20PBjlMXndnl0XArmj7ZNBUX4XEMD75bf0+sCKyZlVUae5iC
DaHHfLirCGZxeZ/AB5TWmvmFr1Rk4mA76D2QaQ5Mj9T4ojh7nfzGTaf5JnEeUGGw6Ra26cAUrXVV
pt/xZN2XVf6YOsPrEmIbQBP+rgJZbXoGs7p39/guvtM2yA5Y2Tc5WTup2n5NmKjbB1pv5ATEq44/
aQXy4M2U1y4YVTJ0oY8VkuS6IOYINX++KnrSK10DaDrAys8i6yayF+toHDpW2/Yrhla5icbhbU4m
dgDxsw34dmUK0hnicZkRCmi7JL1fgIDukQRG5LZlolB9yXNgf9hnszp7DTNG9BZzLe1L4l22M4pQ
+cHz3fN+yql9Vi2jOt30KwK159oyxz7jAlJN5Ufqw1ssxLs/pRlvSRb8WRurTeMmD4N6rex8vzRJ
do0pf2XCjSACvcoIdFH7BUln/ByUeC/b/s7JnJdOMEgOiTpitYYUWq0nIqjc2z+JTD+KFrdPN0gw
om66URWeWcEuwdOGi6Swb1kT0MCM5rJJ+MbaxqkwVpR3LY9caypf5t6tj97I/0AbOgo93iUN/m8T
wcVf3PCcusTHI4BKRPkgZIopezS2zy4VaXPqn8MA6VR7eI+DPHtrKror0po+9GYbkPuLyX/XW9PC
xiHeQrJsvjAlIAMPeXKtExzsZIA4INsJKgQckq1755cDm/ZLKEM2EtikU70FDsLHPL9GLihOWcUn
gDDUriPtb6Q5a4+GI8MSwSVmvU5DQDG0b3KTnyNiuXSIpxPi1xiTbO9o3Zz1C60pcHMTRKPiDctj
sx1sPhKqCO51nKO8fxzNb+tu+i3n7DYoguZKFvPtgAVsnbQpIq74wtBYnGRA0KVFduflCatDuVQY
EnsPS31nJ/mL94gmGOzBmkJATjEvUh3lV+NdPfXnJdf11mckVzzvGC8Xov+WS2Uua90mvRvby3Az
R0+Dynb9MKhbF06TloSwfcMz3o7xyblJexBN+iuqbN91L3lWf3hxH0PZMucq5FMqRlrnvPdacdw0
WDXXeUwhtkhqfsAq2IdS/IYjKyDZtGsxpmhbBRSkCK84xrqtNu4jAPqX2sBhAhO9LjWXq7KxNkNi
PnRWIKiM03Xf5+W2NL1cLz2GZG8jUhAYvu/660Cot1pYa8OotsZk+JzaqLSS+qe1VWN2NcMMAW7E
vYX9k9iNV5KuLn5StvTrxPfk1sHBlF2seKKYf6hCYfDopyeTUH2M25X2ASVOuXSXC9CVxPIFDeaB
FJvtWlxBm9fiOfHxwSFt22vloT7LmYUl2IRLd5B16OGgY0PYEKz7iqiSSkLv3XWgKQ4+WsLgv9hI
9btas3qsoGcdyT2Xla5XOBpauCjdS10FBY5WkBGRSdbehe6Q43AmFYs7eQ4gtFrNs9tALSHKaRwY
KCYNj0XMc9tOLZ5K2vWufIaRUOFaDRM2v31n9qmSX9E4o2wpuIMNoVtAHB7Yc3SD6T5Jxv2Y9ghg
F4rXnDgNCfH6o6k9fiBlQylG5v6JRv2x+HTlVBTKwhjFXCoKHhFudn1TsZBf5T0PgUq533PwnoK9
kIRp1mC1LgEy+QSuN11NOITWCg//erJs3DHeJbAlIccVNB71bAQn8GhrCh0I/cXEsfw4fjWOp9c8
Lg889ea1iqzD0gYPlkLjJYARtM4OzoR1FaXZdX3pNWO3QZQ+95/R9PE49gsvTWGhgo80xI/MCjQL
AkIEaMrCjnGy8f5MIOHp66GrRxCtYyXOnup5yktGmBTufwe0EyWwd+979eNW5tflB7EdCu2vRfZd
+wj6tBatcpwUSYjXkYuhWQUDzC4Kt5xB5xxKFGbWlb3lGRIy1+Kp9MXEZcnRPik3FgpdSfVThFsC
H7ba9vjAVlZUWttZsbxU0t7ZVSegTHjnZWjkTkTQFapFrXozrRxVnN3ozRu7G9AoJw1QL22erfAX
YfGsZPHIBTaBOYG2rHN3k7rps3HZ8bV18odMyZukNgleoqFuQQgXpAoAhGCgzTlmH5Qktdzblnqm
mqzSxcmryLHUcc35Kms6G3g5Z/2Fd9p8lIZTe8afNWjcc54AboUjfYk+mwgLZTfrkoVb/Fyabm8u
B4pfnKzW/ERyhn/NN71K4dHg3blyf/za+hS18rZDkv66qax3g7QxjjkZeIyFOzePjpuiNfoWkfPg
kgs8YhwlhBzazP8O4nOjCbQikdywOOOQDrCM5yHw7Pjdca23iRvEVg/VC3bPxy6wexJiD4Ho2u0i
za+cyII2Ga0cTokVpebFll/AHPhBsP/og+95tFwHHE/Z5YNPDxPOn0LQJwCvkcVVpKYDGswP1qZN
GX1xfIERv2BwLunJz+XS9Td6lwfzwyXtEqfz6yJyjDzvvTOyFIWUZdeHBHKSU+hdHGHqqoMTxgjM
i1F9ZM7n06mOhrAluRYwpECJnRUdAovJzgEHicHHWMCUVpcDntjnEu5bk+2HoHhvmAqSKTrNS/Yu
Fo4kiy5i/72VXMvHEAqGir8yi+fQd1PSKJrcN+9uHZ2FeI3UB++448hTMIcBBJ+RzWBwxFJzy2C0
Tuv2SwOT6Gh2HF8JzFLgZ4bnYJhuWNOva/9iqOBThJtsxvKtafguGK4DbteeQDlkTr4qcB3wkGE6
tXdTj3tYbFQZbIM7diMb1wUpkYt7Bo+PdnA2fngOkTKDyLl3IZWUioHh4krQEysIE57CHJxxUjyS
4J488xsp1qBDoOarkQafMRAHnaZ7I+NXtwbjwKBq+M5wI32vcF0zxl8pI3exNz1FXXYsM3yczdnI
4UeKZ0HdEafJVZlkmzTj7Ql11NEPsx1xR5mvYsu/NeXtPHMF+qtk9N/qW32qCv77V0fq9//tZP0v
Zav/vUrW3Z/qUmba/de/6n9iG6tL6fn/u4315jNP/qWL9fKv//m8NK46/5Bae3Zwqd5lXyckta5/
d7FaQv5DOjYIekHxtfYQ1/5Zxirdf9j8R/taO65rez5/qvu7jFXYlLvS7Y47XEr+Ybv/ThkrNdv/
0sXq2z69z5QR2Roigutx3vP7/6n52Rf0lBoULqebbHdvKjFZG0y3eXhuvCSIHsKgLuwHT8OE2aCk
6eqnaKOo5HSwpvheYbSih9Md3fawuEZOH0mZlsH9GLiAM7wxHDZAgHyzp2stC47tkMGE0dES4pgc
qlCcaE6Ia0CaVow0NzgzI3U/1UFHXrOBYP3jj5PmTdX3mlYEFBKfrF3FBT15dbOG9VOVd1FI0DNp
7IeQqa56R2hd7HUZ8MZ46tMYk4TXhC9jJqZd35G1dZT46qaUUpbJrxiGWc/m86/nyooUJK6mkhC4
kqlKV2QFBxZKsGogw4TKmpwty3YSc30wiu4DBMLFjoWbk+Pcj4eIR7+olvmmQrjGfCPrghtP1VlV
86YKBxBG6s1wTmdtc48tnAIegcErjYVidlR0xuQ3EWqvnVS9kun2eLgWkYzTlyVP4bJ7Te+pr6KW
mUPbQmTKzxipd742lavbl2ps8KVlcd7mH16K6/Fx8Ple81jkgkUrQBNExbwqsbaQfkqMmwv00cXA
YZzbLmhv0VTY5ECMyZWMsEdmPVZAtXgK+jAP/iXD8wAcCwcqsxGb/tpGOPvWXsiRB/QkshosvqK3
7xblYKzeJpaV9gTvqcwAZd8OWI93nR9gauQX+77CpwdCDmL8gtee8BwdVz60iKG0Nymw3ojyGHJn
/dMwGdDwvi1ThCar7fzsR5m/H9h2kOS3tpqroNz6KjEt1QW1pt4lMSIYIC6oNJqX66VyeSFfNTlm
DibYLKvkyi3cpTrb8JFcNi6ujEkeaAKumA8y9TX1TTByfXKzyR6uKDwjhKJg4WFUq6KFOo7WU+V9
o4JUHA3GX/8gJuQGcJ4Myhl89nGoH0wPhwDYsAmhcixBMKobkHyxe63rNMCN28lxHu7axBqnWw85
ryaYVmpQ0MROrGtjxyn+jVVoKbKAYAXhts4MB6WlK3z4uzK2HGHAaPljoqM3QwJDRKTHY513wIDm
DnQEXJEkDgUiA8HofrzjQl2U+LSUnwKCJ8M7tLH9aEshO5txIY+zceOEOp0PNR686MsBUxbSdVBF
88BoRP5jr9HJD2O66Ag1KJuAdfR+vR1Z+hkcrYxR06fvDGij0sGFTkbGgG8AFtA6I4G6ghfIenRC
WHI0CvojKKupaiu+mLlWMDnZ9/0B15H32xb/SvEoCivHyacXFdvfJI3pZsnzPMtxxvtNwDVMN/nv
kPi2defRGkhqxSVZdaOjXGZnIIyWkitGTEFcpGE5fzOHbWTuWBh5/rNJh1w9OcRGp/HK4cOU+LkY
+m6muJLpo2Xhj0JpZ3a+FgDO7J+kkZWD2l1lAIZymdRcp0OOoBscDwr7oZ2L9CarJ/J6KrRszr25
qBMqQXSdAyId4I0tdtFQ51xaXL3HNd2d0Y61RLdfKPCBFY+4xkK+XCyNkxWqyQy9WSQ+2xKT5q+E
pEf/MSUdhkTX6MKarznv7CHZh4g0SORDIYYHMZq5vvUK2zeHLHX7Ds4RBy/FEJ5pP1VUauvEKrMU
xdrrC8e6kVa3QMwafVBfoct78Vw4rpOfW24/WHtTbJl09XRm8H7GFM7Dsx9XQbOTwQSIyJY4mPcZ
4Bva1yon7+mBsPBawAMYs1veIHNxMKoe8EZizMbI3StVRW8u+ZNy56ZjOuHT9sx89vJmSsmIUlx/
W+hxzD4EDOzwQu50q+4O7BvsWNXCGzqgncP7YRss3btJ51yX6Pgw7q67/OgpGY2Oi1Ilt5OhS311
4+ihcYnYqaWnfqGjJMVyVe3dzaEXRRdZNuHY7iMy9sdxSZin/v2B6b83Df1vK6gPaEWlo/3/Nxad
qq4aqv88GP3zD/09HEnxDy9w8CJJzUzDzvCfRfXS/oftCAKBytV8FGanf85GjmKk8m3P81083RgK
mLX+z2zk/P338Xu27zFaKeffmY2E57j/Mhx5UvielkoELhcq28FR/a/DUT/UvlM4DgdZ4f9hhguu
i7a7NYgxWOnuh3RpfpYCF1YQ3Dgk5o5U3c/3kQ8peuQ4vUI4IMbrb8mtplvbAvFqNx29Ghdj4KRY
tZdsQDrakQtHo605xDOgmJowPzTe7ShByJTVjcsy/6Mo5M1AkcSV7CCDRTo2V5cyyhWVaNikhgIP
jv2KrJxfp2MQHbxlfuMbZFjbEfMmT2CuJJWVFv0ktAWCsHF8md7+9Y+MtRi7vwygrDVvJ2VRCdsv
xXO3sXqLsGZwtlEYV70FP1oE8t5e2GqTYiHhGePuEHZMNA3qGQzxJV/mkyXCR0fE8Z3wMZBbprrr
8z5Yp9W7HLLnShMICKaLgBPY/CHyeY2H4S+B1FtRZrqb2nBX9Gl6ynyYC9UQ3EkxHJa+dbY1kiLt
vZigg4FmDneqMRykEZ9t6N3ktGIBZuqHkWKhPiSkNEYL2goULrU4f7AWbkSgxc4f8CCHPlLDorK3
rmrZ+OJJY4Ej2UF6vcDjGSUvo1VpGEwEj9IcS4IMwDrrETh5iUHVo0uAcp9qqF86Nr8ZCMdIe8Oe
xbS4TFr0BfjXs4V5P+XhMhH2VW7Z7+dLw08eubSH6It1ycMvxj6ZIoriQsui7HDFnQBrYHuBa1rG
bPwqWy3srbjbq3YXFhR1hOiaziX5YDv4GhaOyHqsHlX3KL0xwU9CUkfQGuM0WJp6tdEKq2bh5fdz
Fd4rFoFlVlEGddl2TATL8oKheTxSMY3DxXOeCSLYm8ppaNmOK7pE4gkOvjuuCx+DRlSPOxwDNuRj
lHSbDhtvvAcxQmh/JXHpBVVOfoOCCiD/tsrJfk4YtZtdaSVrd0D+cHKMgAGhIaxaGWpNND1mSXFM
k/LQVdXZym8qU9+1TXsXuDUNfTQR0y7WzWyyKXqsvPzYVMOtD4uLKN1RWKDuXOcuJpiR50+2TRKJ
EGN5xAiyb/wK/umydrDYc+zvvJ5S3fw6tjElSAtQ41M4fLWkWCKn38FS2xj9FoMpqBwWAZW/nxsF
PRaKcpReq9gw50DDE8TN2/hhiMsbv2/u7IUoeSVYt2ev7kQqikqbPJU/PhVPFLdfT25wTFLeyOMM
XZ28LV32F+g/7Jl1tshTBF+FHO1xyEeaJEh54JO3w+nZVsXRrQLMgvIEvWpru+W67qY9ELJDpdJd
PiW7y2aZKXp7scJUNh8P9NkQwxkf4XG5VFayQA3s3cxewy/mfZA1J/CimyTZjwbzC79URKwxjH2G
AkNLDc6trt5LvlstuSTuE3Po0h/hbvmg+xqOdaJi2nTHaz+Z7i+/XvD4FVZyP9NcUF8iwPLdSIIb
dBxICBBt5oDiUZuiq7kzVceU9ANhp3UbJ5+CDTdFUzQdFQh689rx1hKf4PAf5J3HktxItm1/pe3O
UQbhUM/sTkJHZKiMyEg1gVFCS4f++reQda0rmcUmrezO3hs0m1VZJJTD4X7O3muT/MUqnzx21qbE
G/A2rdEloz+b2fin+2SlnLCQlVo/90xIXp2H+n3YGmC6pieN2AGJZb5ZTbcjwq/YJPbGNchmic0z
uO+k2FBeP8QqD2MIgBB8Qoi+i+x2OR0s9yGxE+jc58tGkogSv5oFsF/w9fFoPk9naTntdWzkOhAC
jGK5ESPJUWq4zOqtUrrfTJUpLQjXbp8eDHNbjkiQSuAZvb01PrfkSURjvLOz9Cl27Su70kU4+Mty
nJzJBDG5Yq7p7WPYWZAMx41BSkKbrJo02juo3JsaBwzCpj4lsI5yGkW5vUKyALaotYiqhY25MgzH
RUC2tIa5H4HF223Crgz658CuYklAElMfCq0pf0IN5rGw9iVBrvyoNsJ7K6xfpqE83XMD0UpXnG1x
mbxYJpAgmiHETpSqnMfBVfPcteFUlBqNU6wVp0xABZTOschToga8zShOQni7UQnu/d3gBneoYEnb
E/uxTc+QUe9NW8fwE6zHKicVxp7Zw+ecUlzHdrdR1hYEXR/tllomiDiUpZ8Ni1QSu1OD9EfvSuLI
9K/tEnZI4mygXq6M0l/WPboTXTnwv3kulqgv6RVyqoeSyYJ3WYbtiq0zGr1x7UHqLvzxaeiNxTQR
T//chBKiHWTuio0IqpgcB0DO++iPRI7myYEP6mrQ9+7Y07QA8hNhLODHWoy5u+h49dWDTqINcdbn
yuuufs+NwQzXxnCILAq/1h5qDiX8dGtORCAS31sgBBPgTKV8XfZfHLSBSJOOZqefoFE8GoQuu7Rr
Z3ZQXTAw9R5vQ6esSF+eTYMqGLxl4+a7QG9uSe7uvNjau9LeOtwvtrLLljTx2IfoasPGMZinY2cn
RkrbnvlZUwAB95Z7UFRrb1jMm9xskNMlEPwOqBGlgrOXyz2Iqwc1Hw4W/jkHBo2zKjlrJ/6sEDtS
1MWLYvfn8eg0+lOXA01BPBZ7MCXFi6IF93kQn+u0ePFFtoY2uMmS8CJZYs8GGnHMdTuxKKAkKPF4
GAH4qH37qObOJQDX2+WTJ5whQxTqgBrKHS4V5HVXHPidjRNfqsrSGZWlADPSBF+VmknWmSqvqA+K
Za9+RU8zL3OBDn7ti3iFz1+KYeFI1kCUxD3aCp256vVimbc8kkTdqAQdR0O4Bt+CyaHYdZF+qsZu
2yGojSPuI02uSXKIDXzm58Wdga0CbiBfHlgTJ6lDo+WlLiK6K2YLrzy0VjHZcnE1zvFYOO62GpwN
NviDXTIRJd5uMNGBNs5WauhgNiZyfWpPq2lm9sFqZmjpGy4pR0NMxhQ3BdkzslhgrmzisUyDp0c7
3bX3RoFVOII9waIBBSpB62I+aYH0KlsGUGiF6yLmQAvPvw/ozLS1j7wZhPBwMAwa3njsGQWa/NZk
FCVSZ53DGp5GjrP33K8F+/rpKdimNr2aiBWz3WC536aTSZziLkJJ5LwMzUkV1y7INmU/HEjWWdMv
vWSDggrIjZ9RLiT4fo3ofihHZBiuJP6LvxOSNh7uK5Wmmx4o9yIL9nb7xbQUnH0GLiR3HSZ0FTtE
i+hFfCi8Nuy1+Jy2xQkX3ZNnnpW0WHeC9m003NtNeIldeYkc83MAaqqNQVUMO6N14YNEBG+kO831
9y1gstHe2l6wLvAnlHjBBna6VagSWFnu0tymmVaeLMNiJZ6yXfyWRikS8plm8I1X3Rnlu5vXU8BC
AOEy9HIfUKQW7bPhcbQSJvJ4EeJMAIa8xXK7bsaOGL32OqUOu+C0air05ijmVbiKTpFDI/QJ+8yl
RFZUd18VdDMRi8BGvStYi2gmUU+RuQ9ycIGSdc1ep89JCCMq/QSBqHEyhnqNlNkfqr1Sjoc8MfcV
VnfM82eQ43veRoot/a4kuR6lMZw3JogROxHiRGiYgmiaeu3G2bICKOPwAo0Gqphio1gJ7dUZE3NE
L5S2604t+21LbopTJs+KZW9s0mQtUCqdRpEYHmhOx8qAtxM7+1ineYjPUrMMXKHBelDcS0Y6Zdee
sLd9s6oeNHz2eQiLB2Kq2gSodx9pX3u6MnV+FjYjMSjSg4Jl29fFSVewuiMQeSxCex3iY4DI8UW6
6cagmUwe9n05xlua77Q8h5WaB3svy+5E1m3V0X1QQm4CK3yFudRQ/HU9KusBna+d8mVE3tDQH1Ko
aGTQ1RmQNVQybDmrwFAu7RAvRArry/PpdmMP66R/1tHPNoX8Iqrss4U6RS8vdIReTD+4OflNG9yr
RY3ZQiFgoyaiMHaTlrNBXzgwhSb8uDIRm8uhPU4fwlTKG4VofEZmN96REnCroDHJ3noppfVC3esp
Rs4++P5D0cmr5/hH09pViX6PpenZyFP0Xq9Eg+zD0r8Eo/rV7x4CODOW2/EqeI+m4T8SAvJZuGJq
rS5DFyJo3DTX6Qd919zYfRRZzPJz58v+4iXDDXFv1Dl7PUzOapQ+G8FwRVFygDZyj0Eokekhap0j
d+sWdelZE81RjMElc/orxc9Tpn8fcuUGvGis7ssnQHWvXRl/bgpetgihX5UeWpVXJvYfpi/XdJ7T
VbjESpmKuZtOq8uHneV/a9lZKHX7UEbdPSveixmzlRLpevpjmdrcpj8WD2RlDriZFOpcEc8S0Sv+
z5fEjc8+g8hrLYgb45PR1RdWzM9FUl0deqFZN84qckzzstuSNHmsZH2zkf6EAe43slahNTHMlXur
q69tjIucloE61FfXO+sB4QpacAyyNTXZhz4cn3SnPEL0Q//ivEhK+ma0gXf5hIfkqrOMqLyalfSX
mh1g3OavAyvOoLZnpvlM/MRSoWubkRxgm+0utJPPrpBnN1mWvnJfVuYLW+drJpUbRi7daM7ToBCJ
dwOc9DI9RhI9Hsa+v690SnLdeQCka+qAvrL+fjoFE/BHqyeHovoUC2+DRfHa0rHmbb7Rk7lYHsqL
PtsFqEann6F34qsKYyBpL06anu3KvxgDA6uANpl0l7KKzrX8UujWoauzrTC7a2BZL1iHX8cAjBQO
ikfPSp5BDgA9DPet0T8porv1JBbxZC92vob6dwg8eQwbhYWgc00MiUxDe1Ls4OArB0U3l+CHF9OJ
N6lyjUrvoIX+43RRSVDuKu01KPx951zSITpP1s2oTndd2FynXARNuyugXb39/ZV7xKFk68DseJDT
Qx6hlpAgftYY2f0oj539BbDqYToUeLAjpuAz+KynolduImuOmvtES+fR7kjdVvmwqP6lkuk5py2c
duahQoZVZX8Om9LxrrUljwKhIFbEi8IV4DOLjhi+Mjmfzke1y21GH4ttFRFl8ugH41ShvqkKfOy6
39UyuBQpbjodR4Ps9gPeCzzoidWPSwlstycSQNcId81urjyzdXCcmtIuUH/OtGKaPE9LU2M4qV/i
orrxkeiSlU9IWxdQzPBOcf2cox3lLfPAQQbKdXoAfeDfAHIXdn2ZhL9xaqKwZHuncY6tfUS0ck8C
9FVvIGkGnJdhHW3mrT4YnmLeSKza+yBhqU2nb/TVM9CzwxgtvVh9SnlBOwyWHjNoJY69gvSw9u79
bLx1rAxKTV4dxyb3NNnWgFynwTeNKDgOx8qsHwkKuUxvVCOI9TtoWf7iGTGrwV1B99yC5K7ywiTJ
WW+7p+nsCcReeUhYR0M7TT8PRufqp9pTL/KjiVep4DkVxMJLkziM7okguCdXJ97aT47Eet3Qq58H
/BGOGDc1hMDU6K/CqB6amDE2leGNekm9e0lTAuNjrLwOKuQCWS5sQccEG9n0lo768DSo7SXyfJRl
6h1uyEv9vUrc+7EInqmMa94ZdQXKlXpBM+mzG8rXrlbX09fB6D9rmkcY9vCkU3rR4m0WEd4i2a/6
MIZ6D/eko56Vsr5N5xTY9ouI2YpSmXHs8mbp3nW6xmlkN+hGqbvvpneVFiwx4PoukzbX2d0IK2bD
hP04V66ZYx0z3d07cl4mJfzj9BwxxAkAOMMAPZd1ehAVBhWKUlo4jQHtabq7ARJy002fi7y50eB6
FV1H0Sh++2eKNiNtLaw6VfkE3f6gJeMmiJ9RXBz46IEwtLyD2q915auMyqXJ2jzM2GDb/tGJ83MI
qXXmDgXOqBodFJANxEbkIBQnCqeborc3BkXFoFp6FUYRFqg96r+6FYtpRs1s8uynNyDGt0n6A0TJ
FSCivao/4t5aJ6wHp0Ez+sE6Zc8blxBaTPdBOKyr9QEO9BM8PL1ujpBxX9OGz4IPLJX/b5webzZx
0iS4ZS3QF6T9gT0g2E+XWbbrAIrEAoWLYW979Ke1DhQHjLgyJotp6sx9MEjRmYRF2kt3Tvu9SSFc
kvgejwTsKua+Rn0SCqB3oP/UOtspNd8tiy1OGgLD0zhtxOw1S+C8r48WQCOIJdNToSbiH2WMJTYT
K6NQ1mOSbcIWy1KWI2dh2etQMWq3jaqfMqpn01/H67fAVbkQXXjUMOqz9FwDp133gXrGx74Li2e4
D4vKWrSoVx2vgDnWb6ziJRAPvcq2HmgP97ks74Uf3KVVuNYqf2l0lLMYdSblxulu1RPMLSGfyM2g
JVd7T3NXfKWA+o1duvW6bpvH3tzxIZrLel/W+tKxXYxPMOm9k1/2WHood3FLA6qgk+esaGmssjtj
OzUYYPkhG3d6uQDjvIoTscyNbpMNJQtP0nT9Y2e5a9BQtCpR8ZoeMrBsF0tlmbSEycXericwRY/3
asJkqux6U/nuZeXZz5Nv2G37ZayRLisw8KmyfcJcqO3zNHxNbAsTCEHlcbujF09RqlHxSKflZz0i
2TUSWLjoxoYqzMOcSnzYE50NHSB0AQozFinkx3dpUeC3jnwAu66NV7ekNZsj8UIQ/GB67jdtBONr
SGktqPjNE9O8N4uIcNLIvTYFIjFvBYZAzj1pGgtWPGuTlicA1XwR4W+mnRv789IwHzzZkSXcfG9C
L1xkyxq1NiGrZO4Ugm3ukDsLWtaYzIvuaw4Yl3KQ/jlEoazn4evgWldfRptcWyqBe0hySkSwxxzX
IoHH0I5qAUq0Q6dUJARuZIqziUf20krmgV+ACxQI42sio+8+WwS/34okgaF+DiYqk40uGns4iraB
wHMvVZ/ssXku2/gpVE25NOsXxyrTQ4dfv6vNK0kLIPPoAK+qyCbIT4k3IL6pqxrqcqwoGoL5PnUw
F7K4AZFYdOilsFsxHS9F7ygrjHI4dGGU53BC5r5CIUFXHFgv3I3aUJ07RIgLKMPzsickovP4j+I8
fjbH7ApCC8ODjgsVlgdRFP0XkRWQxJAlzvQyXtNGnmKSaGoWUYKvO8It5iqQTCsq8PRlScfyR22e
ApIqG6nM8Ht9x/+yqVy9WKQUFEaM8/NI8PTQ6i8rq/7UCZhoTrcWnmR/yTZ0pt2sLket5719ePt5
bKAqd037wS06e64gj6RK6y6sIHfmIY8aktpVt2DH5iU5P3L4Wtv4ngQQA4keYq4b1AhTkXxlVGK4
ACFX8v3SLXQWVjJ+r7ThpvTgbcqXTIvLRSAkCXcO1oN2SlxO8bz2lP9kpx7MNj6EpokNzcM6/M+7
pf8/yst0k8bif5aXPX0iUk7+61P29V+rpkbY876l+vZn/2ynKggy/tB0+pS6BltDV413YjPb+UNz
NGRmmtBZWWv6vxuqimbwI0NnE2gbpq3Z9l8dVUUTf5BNo9Eboz/r0Ke1/0lLVfA3sfEe/Dzbfv3v
/6LlYLumpTro3lhguTQKfmyo9mMqYzORwaMXGw9ap97RoInutabi1fStJ18lVVqXj8bgPEZkGKak
8g7y1aoYuA2uS98ni8TUX9uUnbf/EqlENjgyWMjS2HRWsKVhyAtdz0GcfB8jbW4I9pzlFzPE79C4
7UU10WXBloEdpyy1wDhEY3Joo2jdus6mCix6U18GTTvVsdhFvnZhiQGOrMFeCNEWBvQpEv783aM8
/3nt/8oadgYA6uR//5emTk3kv92T6ebDP7JVQ6XV/V6Bx4c6ths3Cx4Tp0Spss5LbgJ9cQiS6bcc
ep+NVAXR1HDwatCOrjcZMIkltrpVCoO4ax5andRfsqiCgpa8i+TcOiW+Tp4FFijV7Z96W/lEG/4i
GpvcLvjws6hRVp7iAehSqYyN+nxa/o4EukJ8qYpmT6/qBgl6nfrDnQSwP/PdfJMH5qpkNs7dYCNs
Em2z746FWPAlw/pa0/XKKNMp8clJgrsObnNhTWkSVOSCAmtHRG/B1/tVMYYrB2OxUM0Hxyw5jeLo
Ivum8WOtgkZj9WAUWPdocVJZzMr7xM0/QZFZ1BAlImgjpp/cWTKkHq2uHYyGPns5llk+cXAxXvy0
FPs0Cc92R2HbDVe2jh2aFl7tJcvG81eyFWutNDe505xsI55beN1p1xzkqJ75dsKFo6VjYMbH7QMj
uaWmqvWk71n6MhX4tati/5sR8KPK4H9eCpMeMgYS9Jhikmi+k2CGqkWiiW0Ejygsya+d9Q/6zV/i
aJ93C/s7QanBjLblb8adrn4cdg6j3zFdnbnAtMTHo3qsq4ZIjPXNBzsxDTfw589C6izerC+DoV4z
QrEUXAODPFZKto5xLNsQUyqh7BCnYS1F9T0lf6n1fvTtfRmUq1/fGPHrMzSnK3h3XypRN37VufVN
utBzBgxjqjz8+hAaGtsfX763u+AaFjOSKxymtx+OwbKzCobepPbzyF5uPnxjbbXxl/FcPgdHCBZz
9Q6w7kJZaC+/PvLfHvqHA08n9u7iaMG0ap9Y9U3RLbBNMV0L7B9EZ/36MP/hMf91gR8GVx4peNJH
jhMq8Oy7Q5R97ZnMWu3WJbRzDX1ZacGTTYqw8CjF5mswXrSrwdgY1QEaLX0NFtTgyHDq3ieU/n99
ftrfZj9UNZydZgjSKVTt4xfBDb0xdpu2vrEf8T/5G4PUvZl6Q4K3ZJX1XW7RRiT33Sb6zY35yf3/
4bjTeb27/5MIz+4zncGlv3To5xz9gmj/Nxdn/2QI/3CUD8PLq2DcDzkvWW1WGy2nKR4mw0xr2Uwc
mgTOAjZ3NChzVTSnku5wF6YHEJpzGaifAucxDmtscOreJuR7cA2y2TrCpqo1dMytIuUKDjH8mJT+
E+wBt9oqOgSQFK1KeYl92GRYHBVy59r8S17uTRsUrd2S1h1dAqc/kKSxUlIEfeMxrzHx4DQdScG1
adlOsRZKuo5RBNvhSWOvI5HJ0dCaj/ZrUWAhN3BEOXdl5Uyfg4iFJja1ShI589KGHQ77Y4h4nbV+
uBqa8UlGX1An4pPkLwkgQAwD+6QgXBXSWaZa9VIVIMEqnMyJHU8OngEXSkfsbUrEixMh2VRh3LCv
RG2wMFpVZYHq0S6lyWPpfM+zT5BdZ4qIP8n8PhsgvoOxSiFPemGzjPrk7EOmbaBSs4fcj3CWItt7
zQmBsah2WqI7BDplJrK5tAhSMhvFAA2C6cllTQUlQ4uVxdradEL62Pajr2HcUV5V4FmuhKSopMzY
fBGTVu4czZ1Pm04RVkctouGqLwNKKbSHxp0Hr4U1COYgpDxlfGNGOjheuJFYQlAsElu2JBQRXQEo
BNAgJVB9vyhnheotEj/Ytlr+4Awb8NQo79newE4GVUiJ4ptSpdtaRNuc7WM5QPSX/V5VK7oc8V0n
KTrRL1Rw5cJ/8naV487AV85kfc3yaucHp2YIjzo9qbAIdr8e/r8b/B+mOJrjIjajgS9M5q+8AFeY
fPj1EbSffMR4v9j3qKx2Hb6hP77FYZ3I2K4o3Sf7ahvvQFTMeXobfROtf30k/efzxb+PZHz4GPVq
049NyJHaZxzpy4DY3i1czgVMzBOg4F3M55ru2RIv8qZaxavk27Ct5srid/PWz2/qX+fBEv/9vGWn
ftYSWFDfMoqY9r0W/W5CnpabPyxH3ybkvw7ARuH9AXq+40nGIvrmP/LynJGTLDzKRrNuhZRqGd3/
r+/sdELvZuLASSIZUd66CYpd83arbeL5Fyz3G4xNc4zVG+tKgOYcltVCbljV7kcIBrNs/rs7q//8
U/TXlU+3/t2J2KY1mP3AiZDisvDvwp15rGcPGsDJYdkvgnmyCBbJHfmp9aP7TZzcNWxuCLFziIgr
4zfLA20auX97DOzitGlhoquTNPb9yeh4JlopdHnDH98gMoOP/bXdQrZZUB2l2LCOQS20C2MtVhBI
8cLuzO2vh/xPlkaW+9cZvL17725HYhkYSj3OoNV0CDyQ3GwiRaS5EepxTPpFD9f+10f8+ev87pAf
BnduB0jUfU3eRJhs8v5F8wxA58TK684MJEw+G6EWSVO7//Vxf3elH4Z86cXeMOSDvEXwp6TzrItj
QvXeyjY1YaP5b67ypzPJu4v8MN7DTE3KoXfkzYX5YhngfZInE2H6r6/pp4P53VGms3j39ALNQELK
9+3WIE+NqV+FhncngnJhEc31jw9lq8ijkS6pFkapD0/NaVQt18JG3lTtpYJAK71x22sbJdd+s576
yXP64UAfnlMbVFDxNFrmQ7JjdwDmI97p0Wfa+8uhBipdi99Nhj8/ooNAB8k58PYPb2Hq+b2bsdJ6
mxL0R+IVCKYr59N3xjiifoaoMYOBWkAamV/Lp1/f158MFC733wd3P3xyxjaReceF3SZfu2FgtRfw
irxg9r87zIfH5yvoBd+uUcFFPaA6HvHnoCj69VG06a/5MKH9cDUfHh4xjCa8Iq6mA9KuNOCIcu9V
tRRASl59oQ2GvhGX6wR4Eh31AsPsv/z6FKbF9q/O4MOLF8hoCMiskbdCFUufOugwrDXrDg8A4DLj
z/fvH1ll/990fmjTJvo/Vyu39adkeF+hfPvv/6xQas4fJq5W13EcpOzCcXgEf7phrT+wgDiuy3zH
J88VGh9fFqB1gIXW/oNgIF21dU0YpiksXsL/MXwY5h9UO13VtVSWgYbp/jPDx49vu83ukzqHYCMh
VBVJgfjwJuRmWo41vtvZmBtQHs2XQYe4HftdT+LLaM3aLN3j/XsQ6srO7JzQc5nMAGmt7UY8OWo3
15vuWglMoZ3/TeKR+HNMfen/j/8tP/85VH+oFX44QV11XMq7+DIon1qCos2PkzqUQKpIIIZnjtUS
PiX0CBmWU2wiVUt2/EanKqM45D4PzpJM3l2QR19kljTXsEyHLXHs5Qo9lr9IvUHsUoH93ucvwd0v
v7975D8508mf8+5dszlBSr26bmFt5ovAM//xTBN1eoJmCczL7YuX3LdfRuosh9yS9K2rBvwSmVFD
oSDcrh0LrhI5o/Sny7nonIRAqVzHGoa8emzElseS3ZtJshHdmCzxCAyvld9t9OLFkz1SKMuUF2qG
D35hmHd/xkQCdwrXtTt8LmEJQ3vytrIMdIvI6DBbGIpsTo58VoVlPfRlBLxRjQ827PM7r7HYXBk+
WJwUWYVuK+YynPKyVUojO9nb35Xaac5m0qbAHRxi1RQxdlclagocpuOq9tzqHr9es/z1/ZyG/8f7
6bIw55XB64pV+8OTB+Bf4OGsENYUyqlr0A1ChxigOoFPiB0gK6HnbpHLEEeZafuwMh+Y66JNBJsW
uZyFOtJpnn9zTn9/xppBudqgZKka06vz4zMu40qD9gYOzkBdeO4qpd9n4/hY9CN63Fol85DcPvCA
lzYuvo9lbM+rKSU1zdWnvIER+OvT0f/2cjBrYCqyTRUzO5FhH1Y8FWaqhsYAUkEweEu7DoJDSmV1
1WnAPdU6f6l7MQLCTCdTb4fKtBB4nBFAie1bgqPutPjRY0y9aWwSOaG+OF3nPosI3HXb5F9wZlt3
da9qU/M6WaQjZgXEnsG2aQXxpOmAnLWQyV1mxOFvVlja32+1oxnggXipbCYg+8OtzspKRyWuNqhO
ikfhVDqAwgGoT+B/zkfwa0bfbrK0GW6O9wkMEBt/HdZQZtT2PM0huf/6Vv/4IZ1ebodtie3oBgwC
pqMPg9EFrJVjCuf4bpp5sFg1SjVldh4IyTgT3nx2URv/ZjfyoVLL5K/bfAJsTZ/eAJcH/eNoG0i+
pXxj0w7Js5uCN/uQo/yfZ63gVaypMvEURb0NwhCY8BTC2YyVi0/FCFdh8mySprlPNHbMpdCeQQh7
20BDFQxDR/xmln4rOvy1zng7U6oRFvZDary2MRkU3y+9s0FD1zJlZAym8eTHIcLYXjMOmta+yEwD
U6oWtO/LrjBuIode6rveBamht4ua5kVRgXZnUnR3WOOfHMI1oWIl8biMHd4oYq12TdHmRzWtLg5B
ckzxclfVbnzqi/7RpUt7NFM/JgpDy5+GqSz360dvfWjhcXW8W6ZlE9fLZ3L6aP94dWGnhz35G8Us
qWJsOLq9ZkFXnZNaKnc1gFbWUvaDl+rZFfKBv3cU0FhqVnxTh1S/n37WF2F+9WE53+VT5I9v4L/o
giJayqouz6o3LGBDBtc4t741IMzRhI82jXuyGtKqJU2wde4bE7q8q+TPHrBmtMrRa+d18qF1bPB3
PegVtb+5qoZvZQ91TC5Te3A3oslCuLKjP/dcIKb4DrNr6hmQoHEKSU/PV4ZO6l5rxvEGL9jL25cr
tkC+p/FBSb2cCG1g56WAItg2mfGQmgcE5cYtQZ6DrTA45ClFwbc5rvJAZmXE4KLm6mL4/h2hRRbo
RuhVGCB17F5lX5lXOTgPjgJjBtMJ6qfSNZ4wsi1bYPQzMmvqC7PmSHB4wYaKeOsijzBJxWV+LBo1
P2IG2osYRmPftupqHKSNWLyvNpEJ11F2ARBjKGbzoerA/XLwrS7wJ9ThqeHLjYPK8Q+FDnWoNg4N
K3FKgHGxyoGTLQrDE1voJAHGOBEd2zaslk6oYqKbBl8//WJS+XCdWD7Uuk2UjGepZAJhZ19pAv8E
/nV9IxQxzMfa6+6KQUc0zg5UT4k7djMLirnw0FOYYE3ffinHHjMImag2QX7BInIpMBSZ+o1F2S4z
v/qx/5rrdX6f0ka7Sy2vmjyEXT3zdHvelk72qFfNSTbEpDs6M4Bu6gZKUw/5TVEvYnaGeWuUL4AS
onk21v6ebPdZpObKHSpJZGrT76gAwPFs8vs6epGdmz7AaGhQfU0TjKkRj+mGdkV92S4BLUpYXiY5
pmBKnn0ngFicVeN9LWrBIy9JIy0yfVeHrrG1ac+u7JroYmVIvgJ2ru6dYu4WWbLupoGe5CI9uUq1
8Txjq49l+yIEqxbDBSTvqyRDRE1b7Mtw+FzkhvU1zcplEqOVnV4EOoo+9qAN8X3xnVSTcd0zhGut
cBbqW162sOHPKr5trkiYp+lJ3yfyzXSh95NrwXLSpQlRPvC988gjjGdMV90uBrV3F3esKpw6570E
RfgWKG9ljr63VVGvMoFqXK+cagNoG4uLhQ1ZndZwb3+0tA37XnE8Y6P5NNXpGVt3ilU8gryN9k1h
Wqu89Kx1ro6E+1XjrkLove4Thm+ohhj4S1wPhks8V16C+pvS1+km5z7UrXT6hQSreNVXyE99L1vL
WpgELnNstbasPbTBkjFch2sFIe0szCGCNDBrV17cf9OAdL/EDvkFI8WsuXSy6sY3BcGASbjh25/K
tMq8i4zc2tF5/BbqxKd7vpIvww6OB8pJDFA5NJa3FYOhw6iEnyCuLfQPoAdERBA+fBhtcr4qHaSf
sHDpamnIjKKBl2mrgMzOJn2IWyO99uHJFz4Eu7jl5Kcr8NF0u9RnqszpDqkC3xsgsn1uYsi5oCuD
R/IIwFEC6cF40HyJRlr5sqXvEvNZORQlFoLMpECqY/BoROzOffSjW08McllMlFFMeYaNsTHP0s8+
5lmSqoaX0g+3QlbDGecjKlulaLGSVrNAugGg1bHbTR0i11OT45hnKt5KmoIhGTAXn2AWEDT5Riod
psW0B4Veu83G++ID2dgWIZyF0Up3XlFifYiU16htu3mv2dmihf1wigc7XHVQwIk7dFa23xHGonrG
rOvNjF2X1r28/Y54++7RHNpnLZwCvMfDW5w8LR5UhG+fRycjUK6mF40yMwtX1pi2D4BuKFgaMXt9
zDW8fS+2OQyrUq/NtRGC5o1svVzRIM83qhlYsPFaGGnTL7YGAL4KgSd7ppWu2ppFt27zYUKlG5qE
S/mFIq5BT5enxfzKa2OS3w62ziiMDBnE9IGP/R0eemXH1ihbD5lZYr1vYvRivXswSKaYyT5DPVkX
az0u8KmE8fcyHYudT7cEmKUWHtXckwtqJpdYwRfHwmjrR52+8+OU+cXp/Yso0WB15Dg/enb82ZNM
5TVms9wsCHIzsmIbQDmbeUWFZVOxl2rf72Sctw9WL62VuatG0wRcTwgNmr3hNVROfdMdvbw5o3Ln
JddlQAA1dSe47v1driOrfdvzBIom9287LrxM4O58dR6HiIIlSkwt0lDzq/T//Jaoi7bG8Qb27QXt
7CTL3AA2yk4qe4Z1oUD/xHJ3H/BFXdiDna8avDF7Yd4N6pR5MJJ843o4DpG7mXdeB5acFjJN6ZTu
dLTjhWjOoZkN55GF08pR803kZO7aIv4FJWQW7IpQJqva8Xa+XRuXgn0SXTSyUIYo79ZwjedNXWwC
wpngEMb7t186Kk7zbFJ35mSHrEc97TeGWwR7zSCWAqgSIuw+wieMwtkE343ypeoOuww3757sNbk3
VTueO3bfr7TOkRfTd+1VXm/CaIVFApGS1xq3NCoQ4xreKYpqBopbklInUlJbG9e/xemcgC7/GGXD
jGHonrr/S9iZNUWOpFn0F8lMm0vy19h3iAASyBcZSZJaXfv+6+coqJnprjbreglLsrqTIJDk33Lv
uUQPP/AG3U3dFNOTEUYPldbtOjSnRm7KXz3F09KbPyIsQ7j9EVmewlLC4GU7EFjhdCwDldxEC8ff
1sMnQZoCaHaZ7/N4RvT1WrMpPFSXAkVxwon+7JU+bM4qTTexUWi4lK3qpOMb3Ce6uR8ELjOdsJZT
FYhPsEjq0hgalrHWfqp7InTJPq2IugpeSoIegXkq41Y0br9OlIF+04FiR8KWXW9GtzLYYgxUeaJZ
xFaSH835n2W6TA5U2zRbcOkEtQj+H4Xy0adDm1rWPGWXA06TYxJ7+Ss39MbJWxAGkf4sWbM+VD6Q
1Nyq56dNHFwVfOEiiq0XL+mNdVrcBtKdrqwQntogVATa0g10aSuWZhBQrPdF/9jXfAuqGOzjc4JC
O5TTD2WYZC3RKT5AApp+d3j4F7l7oLah4IUwRThLkZEzxo8OeOY2zgOPjvwpbK0+5U/pXLxYZg/+
hCEu7CJcmWGA4RMfB/Y9hMcbjTHTxXFqzjvC49eMQ6PV1LHgZmJyMkqSvuh2/UXbRM1tqn2N+6/H
YmlPb15c/vZcDQhsJbmaOvDpW6JGbHrQadWVaY0Rn1vX6BzzhZUNmysVvQxD+2YN8ub1WfZcz6dR
HcK+hHyJzuZW6SGrrwi3m6ljKRW2b+6R4Rj/0Ef8TZdCG4GBEgA/bl2PxZoz6xH/tUmSpBkVloHA
wIiigw5cFrn90Nzo8liyacNPqx5KSKDeoSyJ3Oq8OllTMNYP95cgddeNsINr3Va/7h94GJnWoSwc
sYfjgUxs+odhx9xd/ltPh/6RuYvL2zZ5av99nmX2pZ76Hirqckix5NoyOJtT5O9q5QI9jfwLmNXu
knjYTHJyLR//e9f1t20gn5YUzDg9XslSdaHR/Pun5RVuKE2X3LCkIHirLyIIazMqN0I6iQJLr3as
dvA75V5wjCNZX9x2U3rbkDwXU+by1LnGtGs9BxdPN2IEGkNaSLfKL34cedv//mbvq/B/+6wQi86z
mBmbY+jm398sXAu7a2L0PJGhKM4TBzQ79cuQd0fLdbrjFCa30kR8GDVB9zIkc4aEab3OVc4pyfB7
u50a4cJQRPLIDFdTP+dBqWTYS/SYW08jzMVGpH3oi+53H9XqCRsl/UznR5uw1sV75UoOSdD9YT2B
pghxP/73H/Fvi8r59yFpfsnEsplMmwhr//330WtDzLbCA/Q9V5TTwElJCimDJU/2ABtyMvWs+WrV
3BpBOqkbS6H78T+sw/5jKDi/C8GF4Qm+DcLdeWr0rzu+NqCZsN1pEVbAUFst7pqFXoVE5cTetfJI
S1/cD4d4kuZCY7K9InO7PIgBUxpq+9/TiKGkQ7j6D1fAf4yr5jeG9MZ1ZriTx8jg39/YJBHb3xNX
KiZlp0bhojAhkgY98XdBED0hyv9sDZOGD4Qp8QCxvW9J9oNUYwdn3bXyf/ikGOLzHf/1mjR1XLgG
ubM2UCndtv52AwVhnjm1b/BUi5G55/n2e8YgMS02xUoMfo/bBrxHYNf6O1C7T1263VPdqnY/R1Zs
cJmqPGAApxfxoTHTFApu3c6S/HY3EXXTizS7ZnFvnCVx7mkq2gofJSG2ky5/hHi1kzZHRQtt7dHx
86+odpJDie+zLqv6gZw+9XAfgTs/O4LcLnEOIyW5VwhCs6HZNKQpkM5xicMk3t3vjHujRXhSTRvK
7YGz6df3cOm7Jo48IwLnoVVXbFTvfLa3tGEsmxt+T6959LKGHyWK7OfEkQ/3SUM1NenV9N709fd0
e8rCBvJwYTwHPfyEtMG5c29SBkP8wv/fsaFrrJcIQ35eTPXez6RObCJxU1G50Y3aRlXES27SVf/V
i3ahtadoI2GVTmMNM54BdjX08bKq51zoyPEXhePOfos/NV3ZV9/hS9EzqWiGVXTMg6R56DweJ2hq
9ylhdXtcv4jmDBJK1SJK9OZ2/1FgnO86z8cHjeh9a5A0v4hCIVaRBVfIa2Rxszr/T+rXzSYUfr4n
hYU0O6mXNz3VGfN3qGFt3w3RHhj+Rg3xe0lb9EXkKMYydwgXo7KXdkwCxOD16lzJ6uaw0/+wx5jG
JWrlqz8AMw8qNTz3soLKMmTNdVQra6Anthjfo16vxrdgjLuFORgAKiZCH6ByZtdxwPkXzDW54WXP
o2L0YU0lPjqdaRH3t0nhT8XQVut0LoJaFztI7vYna5TN2a69o4VR9ugGN/yzw6NLTtDJDPVmJjhX
IINae8Uth1HOyJdyLgCSxFXPLIK+LxtX0zdGlVkv8xz8VDoAQ3SHaPg4lD+TPKIiMz5lYRTcrrZ+
GnLYYZOy+kMVDeQ+8svb28TpZOSnn3Vn7Pd2FeMVr6trxLCnkh2ZUyNQ9tLNuVRCayPNBnFJzkAb
CWH1WbINf+lAXl/+7ysohSRDxJCrAdfLR4zzNIjd4P7woMqXLM8X0WjEu/s30TVcnTFMCS7U8ZrU
EMb6NP9yNMtdJn4UHMVg3e6de0/TO+f6UXIyJl4VE3r4Sk/tjW3nH9KcslWEFnDrWyQzJqHe78Ny
Qt3ViumhUgZ57feH65ST94Ck/zWx7Ow4eqj0ei04KSofEjb6lBuQdAjuTwM71yQA2Pjdqyj6y0B2
1qNPDOASzshvxd7vKUzpnAsCmtf0DYBkUvGkcClsPGn8LmNsXVFiX2DM27SG0asTCMjVpFONxgj4
VutqBIItW6vZkRdpRXSaEpwN8yVQ9YncQOikADCc8Bkza310s2bE802Xd4x8hzzaZDoMdqufJtt9
/+tKKF080wJBI7pCj5+kWWRm4h2L+XeLBqGyCnHKZd/uyYQ+N7EHi2B+GZOesKq45eYJpmAbm/h7
Wx05TRjUMC6BZ6wmaKBDG+Tn+0tdlfk5oF1mVZiae91REQgFPLRO9zSMsUuDGgO6m4sVTTHBtepC
bCG9/1GtO5xZIZp7w9sIms/lvTP3JtYv92PZaXhM9KROOJ0GRkuL68393atJf47LnNjV+WfJvEsC
DyWez0y/28cV9CHbdIcfnukfislG/j2Pw6YePSgbr2A/Mac7dC4Ga3AfNavYS2oNI7WqbmwqUdWH
e3usiG9s2tleO9cxqF5NAtqt8pFQVmfR1ub2/s1rz9O2kt827AxrOlm62k55fIzm+qwMvasuYvvg
2GbPzdPMuT/l2tFYQOqJPfHY8sWCALGzpxOJ1jSq3A4s11bw+sYth+OaCPPkYtcdt3sgPsTUmC+4
F9VlnNyPyUXoW8FpI/EmduGAWu7Zggy0MfWYvxtL/5j6k38UFaGa8dBCoPeLfB/Cvdg1Ah+ixYxk
ZdZBcQoTUa+arMUVmwKPqoiM3Wh1NJIf6cW3LHdpQ+73y71Sn6c5UWppj3FDci7rpeK9cHmmTVVL
WOQwZEeP2KhEDNwJZYPqv6GmZj9gPemGdfCpc7elC+YNfORxbPPxZ2YzqxmHdoeQRSeTDf6/1iUf
OvPt9VBnUJmK5IfofYymibRWBGslWxLp0xWoVfPIyP3hXiSFfWzsIiJadnOQsm1O08nu7QTUmlZj
pS88+HlFvAjK/hNasbzmgdFg3qPRxuZoLX3P168mI0BE9Ko8yRRv4b3DtJROjCvLz3T00k8Nuh+s
lCHY3Scb9QyXk/PJKYv2zXQAU7iCaIMmtrrXTn/DD3sZaiDWi0798riKvtLheey650wNzYcWT4De
f2cFK0C9zKq1dn9IWCXYQjvK6vdmHClGDPI6KxfDaOYkS1HoLMKmwVlapiXfnNa6jbu4HPwbvGri
woPInHZj6Tzc31XLz40qOlmEAXGQFT5KeNM4jAlE4Efu9U/XTj0CVXt5rGnc8tpkGtN27bGL9ODo
dgX0g9Zd104VPJHLQ54juQ7vuNufgzlZL1NXeyRknJ0D6lkJ8c/1QndNMlorougXmNydzr1yHTmI
OSaKuoTNwTlmph3epLKHTtO9+4mIXnWr3mO/N9ZZDwZCswN319NRLRNBWqgiuumA+h6wddl/TDwK
GayS8GtmQk+XE1uZesSODZbgel/oQCLap150IDu222EmTlBoI/NYNlVOOSFLFkK9/Qf12bkxSfcI
WDdCF/MJnzCHCfJCn58cU+WX2onVPjL1oN1zO6jDvSWoQjxlOZUwAR5YnaOAyNF7Kxbo+XIMW5ab
FKvAd4bwgRSR6iFrbABGIEX7KX+NcJSfem5MFPlES1rOmOBbkK8kZHbvo8JlbTMUfoYGiUY0H16E
znzMLmX4lBd+eS0dgu3/BNCKOaUpSFmWuiu7sNrDpOf9zmgikhLmkUkMj3SGXXaE4b2nBcEIKjMy
OBWeizdd5UzZxvAR3y9LoCqflhrPu32n2nCHpb9PEcpN82pM5QPGgDYVm2R+mLTzW2tlw6AufYWn
nh5a0eOsjoJz5Wr5synqA5Gh5btiAH3fvxnWGKwcUk/PrkHGaUA26j7DfjSu4AYggi0Zfth68j5R
NGyo0qJFU7nJNp6rmgLDWK635T/4tWYy7X92E3QSNlsymq9vM+W/Nl6mrZLKhnZOhFVO+SpM6Ep0
qRRYSW3vtfuMq4OotNWMcTw6hlg63mjteZKNx3M9iJaQ1qL8MbWk+/Runy0rpexLHw76qXff9NjW
sD2q4KPRgXjBBhyM6TSgCAaLVhBYFjjOJhhVc/SUHu0ZjXuLynOa1f3L1Oz++g/0yAaVePOjLaeA
BsRQewcG+sluS23TSGU/uIT3rKPGTNg6qHKR1+kzoAVvh/4ue+5LGe9gBWo6yDprPh9AbgL7bzzk
0K6brKXDhoqep7zAYO8gIxEDCt67eHJU+DNy2y9fwALJWypUCNvl1RpDrBm9RyZ4k5///yVSZHQn
I6wsoD/NzZJTP+dfac1eouMANNOO7ifIfeJ7xnZjJU2y92nPlzWZqy9lCyMvScdt0GXu8t7VCc2T
ON2nBMpCZAzY945WVCX7+9Qm4yeKAp7fk5y6ne/UHgCU1njOyWfYav74aITA6e8Xoex1AOKoMNeZ
oz5UUvuX+wv0wvocafCg9Iqk8pTZ1f9/PGyxPryyh5U+PwFEGZ5KyvM9vBp8OHL8KbzY2at59OgE
49IKc6zvRf0sw2R4tKFTf4pKrxau6efXvBPD0cxiiVyS3M8cvcruPspjKzUnsp0VDIZj0VhfI46A
xzGMP5OeI6q1zfTBlUP4vRZiHn5h0zc33sOPXMF/DSAA32cE06A7lzBur7nyhnVP1MOKuwxmg1tV
B3wVO2GdutTWftYdud5umvgre4SAR37Qsxu78kcmojcxeGRa5yyHWWkyR5XQtszYH5ZOXL621eCe
w97lulESxAWjrb2momkXy5od1X3/+TuQTvY93VNJC8IrHPVVbcTobJnJnut5l563Y7AJc91+kjHB
kDppe4AHwT3NmzI66pVja0RsY7baQM0yXzIB5n8CQ7dnlfBrGEjdCs2+fiCuwV/IbNrmtlaDX22T
K9P3aWS+q3XwVwif3co4L9dG2Q304eUSVrr47HhELoT8qzYepd5+N1Rhb2MYFLCoF3mKVSqev0eU
dtqBB+LZks6XdNL+VXeifZaDdbnvkpN+6p8Kz3mbogExV2j8SStLP5GcjJ5CVzuYkJBPMszC22aQ
/TEJdG1XzX9iyaXtphq7P3PdYBnoyjt2Y9hteGYT6wartSWudm1qU33UBTQ0ocFSoJotlgRb8dDM
K3ElPdB6FU31Aq1y5HgzxFZo/hNR1NqrPvhvbqI9yVBNPythHYcoiV78PjEOEa7/VZXou5JVy3NO
uh9tmR09+LWePWojdMu6epmQTn3prLe7bHQ44dloaE3kfRkOwOPCP5tkdz0SHyufITJAwVjpE9nh
654Mkk2vxextGNmxtI3DWxvr3k7EGa6vSe4RgTKnRrG31kQg1mYFmxRjkAHqLM13iWf3y97zYcM6
ZAdaDBBXlo/5N0k6jK2F8jYgZ7I1ekFGdmnpLtK2sxAQASxEhaE6i5ox04KdbdfOIQePvBV2ROzC
fA+n1SbNfqVKrPk9jG+JqpH+Of2POJnVoVU/QBKKk8fWI9nzPk5v3dLYTYpFEhmZ3GzJCJ1JDI+M
JZqtlD6g+/ijGKrmBv+6Pk2ZuFVziinUDhfwn+bRaU4m8O77YVuXdcOhRpNUc4+d73+KTPNc2rbx
XVFYQ2lecmsfcH4spySQ62aEJdVObvBIwDFrBVOx8Jq/jCwygQrCOPZGkrfoIkaGxMRs2PN1opOe
uAgwOa/Qj3b0uLOrjcDcx7FgQAA5dx9WbvNMwtqvsWx7cJO1f9XrhgRIrVzrjZXRBRTVvsqQyuak
jeLmL48++2Yhhx1znBjuV4tqs0pA6jbBmZU+CbqiJeW2VsaPpl9bYNRfTZzEZtJ66yr2vUuoInc1
sHgF2Ywopohf7of7/cUbWXGX7pk3EZ47t+6ewwBYqRYpVkamfKWhgTl9L+Acy26WPglvph1A9m2R
9yU9lJaSrfpgYJ1r3MhnBhUZJ8FYbWY76avUMqxy4Ws8Dc2OFBU5J6wJA7ECtIzrHDez5CDPNnc1
TpA/mbVWnClVlz3cPACYQXwINajkcvAOKZUbGX3EUmkyCG7G+Fr5po32oQ9Wpocox4mBQ0b+uM50
L11DBeiZJQ3+zkumFPARFuS6sw50HDaEVxjVrUegtjMJloMki5Fqnic3F0bEOg9ISMtZ/C0CMWqX
LiBb0rWRlcVFaF6YmzUn2wdxkwBiIRZw+qB+X1SdrN8rx+F0drw/Qy6SdSB0CJ9IXXwkB85vw7QE
x57brnWryZ8RucEMO+thEb1xCGfkGNvhoc6S+M0W5BzGjOX1yj/eB0wD4ZsUdCPBvLoHQNEOYUz1
XbuMaUC1oWXS76jy3WTssQ7KG1nbahXqscc90YhDl4AymcfprRqtdRSTRxoDzx41w3vB2hKvs0Sb
lgSf/SKpBr2H6WjlxmJUBNhFVlc70f+YaVQemqE/SECCF06l5sFDdFLKgOhus/0RZ3w0RCvnUIoM
uIzCgT8w8GyBJaEg0qYiwqE9snxHuLz57s9T1nY01STF9NJcEYIkD6MZPnX3O7innlkgCItWnLvV
Nldwbu9/QmHDLVg15NyFzdGhY3sdVL0p23DcuLUfb9ifyHM4OX6zbwSAhMG1rEd0PNvCDLozqwnn
IqeJiVJgXmCPv5lzoU1RNu3dLHy1Mv9axKZTc0RUa6Ig42s0F8Ou1iSUz+Kl6xvyM6SIb/eXmqhH
y9aNx/tXTenYPPPrNxgU7io3qnDdj/AkoE5g+R97YWy+v87ifMJ23P7M+6qhcqhfOQzA7pt6I1kR
I5Cnb35Ar0Q2y/ynsvQ1AuVDcpqRJGwxfZOuLCzx1HuUBb2S05HIVPE0QmtfZb32lnfkgasm0vzF
RBTy2RlIHI0ieBb8tGaQ5bdAht9nPfcRSwYC2xauBzuq6D2u7/9dFd5P5Blda+ScUCw47+VB6SNr
GobxZkC0fDTHFFFR/thbvnVKWtO/uj5JKEb51GZutMMDhIhufrpUBssqtw7VIeXYmunwzbLhIjmY
Przp+yeY9Y7aGoUzIthcj0bufzUpXUnM3TyM2nhz8ym5GFqw+RbLNQIeUDrGT7XTInmYOn1l15O3
M4htX1q1q2+CKhJXVxL+OJiMY91B2nRAhtwnXQHNAvexymGsDlFZ7iYEKhdbFZs6jeW6B6K9slst
weoNVkJO8RsrovraDK5YYnZktu5m4slq8wO2G55iU1fQm48/8R9Xp/tLmFnHuGmZfE0WVP8gcLY1
cMFOuuW1t/VpwSDSPnevhpEXPwzPX5VwQB6COt06Vhs+9XNDKMaIlOJpkg8lYK2HkiTEyvXYvNR+
tLxrecR8zOIWzinzmmgTyNY43l8gmFc7ywQISrTEoR0ueQ1FNwmmArm9D5Xoe64E1KhaRTiqMSiC
2IhhhpG+uEiazF5X/LcFjf7FdrVx9z22niedXeM2p/DPUJPm0A5Jd3RKzZtjSX+1KE+PlSHsIxby
RWEq/Up6L1jmmxmNMOsMyaqoF8f7Sx2bH4J8QZ6WphoPeZky8qQGvF+AlkJWYY5avA8djydJzsWE
vDtcG7Wwd3HLGVpoorwpLzJ3bleKtUWYbBQ342UyovFy/5NX6JuIuolpGP6s+8Pg/mI4DObYmxAg
73YfsReWZ9j+/aWr23dJ6OhTyWFFedPcXOLdSvLXHtLK2bgFEDSg2r+/dZbJQJMP/xKQt6nUOhnU
tKqbnP1p7Y6bxASLuaicFtalGa+HTvbruA66Z3b34bE1G4wx5JBlsf02l1bLFhPA0mJTteqhCR5N
D7TOWAGs6bLhzWp0j9j5YnpwNdVvQ0v1SBb5jxFUzGUX0piRrEXDOxXdq68Z+jL3JvNw/xLJ0zGo
K4bKBZPILG2HG7/KYzzvjacg0ZiyQA+wSqTuQQeNrUyb1yxMx+cu9IddH1rF1hXK+oFR49ToKQkB
aUb9sSwNpK2LKuGpmwThl9PHL0Uu3Z+yY1XeRFZ8lBFR9/M5emxEPCzKeTjy15doJO5fJm0InBAy
WGlR79pR677LCo6BciMDCmnWXae+++U3YNkVvd4mNpPssagU0b+tjbF5/tKzrKfIFsW51BF+jS3N
sEE9/NyRYXZAtTktmiRDT2iF4VrNwhkzBudhJxMtJsOdooSynrDF6uIWRFw02rchVfaNBfybNg7Z
6f5X5JqLVYd2kwQ4Jb7fPGTG8ojh+68vc5A86LI1cBP4Ru1IlO/Shg7RTRpK7AkFU6gP60BJpraV
ojdDJ5abwltYLMSf/aZxrhyuy/tXkZqSZwbgElh46xK0EcqJO4Np0kOQRZ8SZQJyCi7QuvBb4pfM
yzROR7c2nd+xctZOE31pRtbdHEKl8V3W/jFX1WG08vCp1ONdLaedGsavMalipi/zlC4yemcpKTt4
LjbG1tR5Ltwf3CQOaquMhw3pLZzs9yMzKoU4UdRk34vMdOoElH40OvPjmri1t5Kc4nXeh/aOkd74
Ntj9dhRFBW0oeBaDCgDjz6HJeqW9w3gjuKUl0S2vxopGPkHjF9Oy5iyECD8MFflmnBiNbkZvQTA8
kHaW7Iy+b5YUdPJkYE5aSvB+H47oTqXKxpe2bjOgcx6bHbNa3gsZBn1QldH1PaiOz7WeM309yC33
Zy1GBrpWQQjXjGxzFcOK/3uxWGpA0/sQbaNxgDPS4/7dToauXqq07U+DnIOWRQTy2OUfNWLSdmat
cUA5xsm2ifrMeJ+YT61CxwUF3tTOs913i9Q11hWXVgiOMgPPPBV/CPx71mOHQJqkfnTaEBllV4TX
qLS7XaHgdMUY2B7LaLhVbJjXNbkY33cAoW3ZYx205dlmgdNaoLpLqztPhOU8OqGyH1FtElyRkSw9
hmpvc8a+5QNX11Tuv8/SCP8bTu6cGDBaIRjbfrk0rfqzGTwCyNpQn0EcMwrcCAcAn6/RrJRzmjI5
DaHnrfO8xP/qpMZJjax5Sst/G2iTIcPDUhdRD9nBbx6aeT/vROk5JT73qgqnXOFYu4aqaLauVlZH
UYJcuY+a0rELViMPZcgXzDOb2AE9bSBooYSyACsyA3IRbawsEyPKlBXj3pUTsU6k+5RikF/nph7t
lddVpM/HrgvU48HtzfimVR2p20b3TO2t38I5RyPwzPP9wTy6vkYgbwrpFYEf/iX9dC9Wizpzd37v
XRk+9qx8Iviuc6/F58XmNceEazTykUuxXTlqTI7fkwqdvMVrPz99Bs6jfT7OZaR4wuFZ7aqe+fMY
q2Og3JNNcueZ1t2/moGRPVpkYmXo0phaaNHyvpO3XHyKftFcVV7MOe999ZHGEXQfdt5RGxdEHnQv
Y1K0V2tCsa21qKUdZQGznezHNBl2qi0T2ONQcCyz3ohuGi6Ied+y1uuP2jBh7PEz95qZwRzhW+8c
nL6sk/j7zmHwwAJpf/9f3f8qHhMQrMRoQdMcWiTJA93vYNi3Rj4EvmTTbjOxDtLyUrFX36JMhqQz
C/fv9VPk4L8woGAmhdMivWNd3uvUW/lImsh30z6P3+/LGHts7cv8WAQWI3lMuVOxmtQI/dIU71NM
wJMwkupCnidwVSJRzgr94npCbL6+T1vbGK+Bz/Sb22wJJ9nZ+FiJ6tnkN5CcfhIZVxwQt5FFYCmW
DGi7Vd8lK5VSld4l82HXhDuy9n76tVXtx9EhZyC0/H3JvGvpk6S8EU1KnehEnyORpjcfrOcJX99j
g0jzMFRlf6565JJMgTd8sh9ZitYorlMoHLPSsSmKh7v2UdMrsjIMO0fbSDGMg2y86EifOY3A+FD2
YIRw2ivd0Z8wYY/iI+LcmmbxOSUQ94Iw/VURmbVwCyP8ZWcj+zXORnbvPzJqz2Xmu/hAEhyFWcr9
YYiK4yRixMvkTpInFY7amam27zB4+cjbrrtkCOaWqgsOSozMzMWvDrzHJk6M28y/jcEPHUpAeV4B
JpgJEalAfreTMmT8Q6xz5kEqbjs04hmRnysvD98QQybSftA9gDogtVaTRapbTpe1YYL/KEHJCWbw
Dk/toq7WZt67O0V3v+xEIdaTNkVrKfHY2JwUfi8JaB37kPoPq4Awi2w7ERe5jvyGf1ttB5GkmB0i
JlJh2i9HkhY3mZbSpEUfYcECHNX5tXKqCTcQ9vWxY+dh6uz/89B8pyRFODPxQA+ro98B/rG8m7dv
VJOsm0Z7AwiHzsEzdxFeyH3gJ2xvWvKZEtmsdFp3R2orFswEiGpwk0pqyqHv2OFazcE3s3zdRzFR
GRUzxSz9bRTUV1PyUukMhy0GwARjmwPrq8+wL5G/muZODGK+KEtyRYoa4J7XrtveW5V6MTwyblqa
UwNE2n6rhuwngQSKXN11akFO9wKD8WH3WftfmRyu0Jw+A6tXc5NR0kxGK64cRXLBg6P7+cYnk5wJ
sMxgis8+A1+TGxror1AjaI7fYTmGuwr5G3OS7KJI70nTt6Yf/E0TMSAJIsiG9ZAIhqy4jCdt/JNo
dnGUvguP3oOPGxNS31b6cHS02xS7mEINPD1ZmZHD0nvlotIUi0SZ9hSOxCzYQXvzTLc9uyGdILqh
fDlULFmGUZFog/T+WAsJbg3F4MIto5d5zn5yVFKsWrYEAWMgz3KOmUZEkuWh9Cgkc95OkgQzRRVD
/n5SW5PrLI38tVNKZoQdTxm9N+UWM7JhJeYeXdLgKZBZVnjtZu7UoH+ScPaZaRB0ke04VN15tE6o
w6aJdMKI9b+rw9Qk1dffW8M6U5rD+rfmHdyqOq5XWqV9xLpao4ujO/fdj9xRNjFtimCRkgaxpeDq
oc/K2hFrXFcGCUocLkPHvAr+AjFYNhpwN0i2QaTPOlTPPTiAqoU8Vo1EVTK5yT5wh5c0JS9hcKhi
oeBmaCkKiYkkM32J1C3aBqo/aZNhEAg7foFvWYwp80Y8FASGCIab2oSHwLdxg3MYOwLEV7YPNBIB
pEYUB5dNvrBF1z76ot174awaV/j5yJ9eumEAfVKL5EqPWR0HGuoZpl9POFrSk4yzbaO1JaUTmxkT
k1E75QkRwSBFDUoZOEmEGol06STFOTH71dhkCM3HOtmXRNNniALYemtPY1Gcehnto7I+1AGPp6IU
BRFY6a3hB0bQy5PBLCvomSS2abDh9Fy2B0vt0aMwRMe2GuOjrxsH/4IoNt7v3AgUs7mBZxAhs+up
5BPrHXvcENlI7qz4Lbyw3uCeqokg0CqeVBYjRqezlrqTxGtNK3eJ7z5RAZaLUC8+c8dBl9kjZjGd
6tFof/i6Ad45QXDSaFDzHfnT0/vZShM9tsoAEQUpaBVqbFIMkjDQGUp7IQHss08aSfBVv2XpTRvb
u2XFHIw5hWrX9mI1tJysLErqtjy2hVimjrscs5DIxcHCmqboyDtbR9MfiwUT4ycNxxfCyPjHWCOJ
7AIiBSunjDYVK451W7mvKOPdB8HvfELAQi5scuI3nm2dIv5TDF0KxjNCPFwOG6oyuZceVtm47Eow
bVsspDF5amAYiwEFqtW6JyexiJPIGVUZ2WVWTqzY6LdLKWoo0m1krZBvWFjIfzH0OU9pnm/c0EFj
GrTBUafE4GAgSsdDPS98atAsrLcZwV3OJG9hyMBO7w9jpFdzxme5YPj5wDNL39r8gkxzMhb61P82
MV3Qs9VE0QzmFzAkcxUnKDNzLTubAmEfQ+liMYRGswnyiAwof5jJsb98t8jn3ocpXosNNWfvurC9
EbL0KNNlH7KwoTVV7EUytQCnsNVTplw526CVwqhJFs6Mu+5Y/PtB1y2k4YIXtyuI434fbX2PMAtT
ZxoLVN4iyqmBmMRN4NvEngX5xlu1E9sDR1MdRwlN/djXxiYtmXwG8a7yMnf1P0Sd13KkTJCFn4gI
vLltTHt5f0NImhm8K6AwT78f/e/G3ihmRtKo1UBW5sljZGyxjy7I/mxkEFeQl2DQYPmbZfYVkVuX
/FN6uAHxQtueUJCCbtIJCm/ZhxMNGVXlitm3h3dm/oE9ZbAKXdtzAo67BZ7acyaGT+R5OLzaH5ZF
gojltfeeW2EywY1Dv0ywJc4X9vwIW+lTZfG7Yxf4YyhW5vcJ7atpFUcsia3HXH5LilUgGvFdaWQU
VGmyS9Eohm0mf+tJh3xkzJyx47b20NaXLAHOyL0stNz6qVpGhRFvkiDW2W7qYQvF0FznTOgHW/Rv
joN8xsDBY47v15KMMrtkp2zaqx7YNfxiIPgsyIehxib+jyFpMOiRY5I8hrNmZGy5Cg5ZDpJyZ4ww
WsZE+WsJF0VnrN3BTqyjRLkTjMFExotyVydv/NpnU1fx4c0ZXVZAUVC7cWWEm2pRc4kyPQC283xN
+7R5ROGDaZzQUAD0jpUJPccWUmlhHCJHLi1rBETDFlbp6ZYMwPm29CAhyTwcSZVbfaJcf6BkwfZV
sssce9/QeWDt2RPvkCdOXdFfKklB7csE5sq3ldHEubYjGNZ/XUe8c+c/s90vQw1OCcTSFDXKpJoP
AvNMPaNPq5DnwRBETboMXxMd1t5lkgSX5BiFFmXICW/0OHsgv1H6cdt2/pBUdcgqngSvxeBSxpV2
B0MeSlD30q4kR8MpCWfDetCK6WxAkX+p676JaFMhi7vfUJzCtHcDQx3+pEPKXc0Ugwcjldh7Rhbr
+FDsSBZobWIC6uyi2aVOJ044LXEN7FvH0fbTvsRVvycQlAgazO9dDOEx2w/yai4uJGWD9uQssQUx
tmXbHt3F+SNF86lOpD7GLRtiMU6hrsKZnEjfO0wgiygPhwsS73gB5Is9+30YOcjNpSIjxBsxuZ7g
MHXKuyXfdJOkUs9QHyGtazuTxx5OddQ6NAVpQw+B2vENQwWSILK23skOvSfeJMypKdaYc5F+aBy4
Wd6cloVey0QiTfce6kX+1MoSdzpLZVWPMI1cUO5IRYCqqmV7pyzHrNeg1jUl0vKYukjvl2Ydegmd
8C57cKGfkpKXsTLdHgST07zKTO7x3iNxYlP6lvqeLfHXhgmV8fTbOu4uRj86Sz0BNV5ZuFo5kvuJ
XlxVkLrh7MaGa+quRAV5DDsEHM1l/luqcDAbTdHQJ7rRNKk29qKFvsvt9NE05uQy6nesJDD3q4H8
hpjgCa3qT0xMHn2XRPXdOt8xQcqAGRRTa+nojFRebC0ehZ68lbXdHXXlN21DRQZkEGtkz9ScrPMQ
oJk4DFK+tyS07IHBab1whF16RNVQDlq8VMTz4ulllCGEycgMCEwvrXeKsd0srn2yp62jLr3+TA+s
mBrLk5pTPU8Y67lSi1+pHSL6uA3MfHhZaqnuNUc7IItQIijGzm7mdoABcRAER+2hLvAECCNi2VYc
7YFovOzPYBEo12nO3uykFqS6RES08ixphWofumE4ojgdgyWnFDSrjdWLFjZkxJREuMv6lMcELQ1o
3NhNdnc9dHbQCyvyBt2I5nppgsHUz2wSAD6LLKgsgCihjv5YF+VhRs20xsMfNfWeVFJXo7LRkcGK
6WjE3QdGAgBhBlIBR3c031v2xooA3MkxXlUcK9A8F5di51LAs4KiL4gWtCimBjFvfmUMX9gZKk8z
O7QM3wzb+amr3vtUHUhMQ1Zlu9EamF2G0Y8rYe3NMnF83RL4HhDqFztgahnrlyQm8aWyYsEUpOlB
jKx5NxNtv+trtdgXytkecFktjMzzawW6lgUqPgz4TthraMT2sMtmjewENSZWFQ6evtQgzFCUzEru
Jy4xCeJeWAs3jewxTn10b6exwbTeFU3vY1rz0DjQTLrJPmWeSfzk1FRBgwxNzu9JahbkXxJQU1FZ
U+xGwqqdv71e73Zd7ol95v2l0Ur31ew8APnvhpLQy6zBbDfPKrwyXO2hpygTFMtw0+HK0RJKxtt9
TQtn8q0xfnRnGIilIALaHCzyZsMV9glJEFOK+9QKQagL0J1gGzAaf1oX7GJx4b6z8vJnKEyAazl4
YkqjjksTPu6ij6SO3HcVlk3X4UquyrEo1DdRZgckBfUurwuDzFf8B2QLz3FX9pBQIAESsagVWOnC
NZ9Q/wZDIb6MFIETC9F7E8EWFu91B0cY9gbwPRFtRx0GbdL17zVCz4hBBYZNDuCHED/sYRkry5Ad
TFLM5MCgOroVG0P+gO5v/k6tYCDrHIfe3t7SvIfmaMa4e82TdscVXA9y6eApeK8Wnd9RGFUwOfGP
04/HFi+ekI2x5U9woTfOJiufsoG4WSoWbCj+6oInnAe2gvAy/kjDMAMQ8CTSx70+1fpe2HqANw5h
devMsI94Bh3/AvR77fvk3FXLEKqKWT90y6VT0Jn1Zsq0ORQJJQ0DgkStjcvQ13VoiPZvM9SPDWIg
6gPLE6f+hNuXkwG0fjbUFt4ze2fn9kZm5rLpPWdGknDLiifF0tcgY5zjKKQGmuoC9JnuMWNi3ncM
M0SeFxmOeRihB18HOafRZsHlZ5V2XtaJkn6Gf+ge7JFw08YhPBXX8dLvZwGO/V3oWkv9B5qlQAyg
JvZdtg4EMbb1dE5WGeXq9Bxj0nhJs+XNWK0lFMqjpqSk6RmPTi1XQMi0iOI+F7698h5lRqWhM9Ch
WlPUdBfOV2f+Fro1PbaK/Qq9zzgrq3xWxUdmIrh2IFyx8ITiISQrdCWOXPqwoMtSjtjR20HSkjuT
oPYd5EyLkmCysF/u5lGpSBhTQUSX7jRqOe6kjZqGnmmAkeXvArJvSOeb7suZqa2DFhIJk0YQMfYB
E7a7ck4nRLlMv06iY3xwsxfIrL2mcynHkjUouVlKpfYPcOIgfFVNs7P04hSn0gm9ql/Zac9fom6e
PV75bspgOkmo0MKyrF36UWbVEiYHYqD7TGcvMLyouAvcoSs+sK3MoPelr1kLBcMyByOqNRXjFTij
nWmEY2tEHR49S9uRUG/aTw1odNhNPyuU2DCtUGhWxGz23XiYxnG913OeaM+iFzbFE+sf1G9uv7Mg
He+kcDNuqek1E60dOso8hLOGpg67mUDVKg4Wx9j6WlgPyEIDUHO44pVxLofvvC2ciyZ2Wh2LaI3n
Yw+j34ea3oVgAXdrqmpBayUne9RhWtV9oNptcsrMDIIXCVtT3n22Y/9mijJaSp2no8rHyO3FvZM0
Cu3BcqSmkpGTjR+xTLVDoxQ/LHKxHde3BJwEmqUk36oRuhKu1pg9j459gmaLx5hHSsfqYP3wOY71
cBpNomvL/O9YGjwx3sjAMI+7uES3nvUvXt1YYQnhOfRK9W856U/AvHXANDczSzlwvPMfG/p0VHXJ
4O9LEzxphfwfDJiPCdIC/W4CyVjNXJ6ssXhtchChpiQnWSvA+XOhxEG2jjwC0KrUrNy3RHqfnW45
LBpJhTRO1mGovYc8nfxxg61sR86RnlgW2o7B8hGDACXkMBfMySFYzigIB5pBCcf1qlbjAe9tgygP
sPBYAjUxgLLuUcc8EO2W6jgvgs0jQE/Xjnsh1+aoD/oHtDpie9dODTXjN5OZcjCy58Up2Bbl8xv0
vj+tmfI9FpwlE5wEN2/mV/0Jo6Rr60D479ZK80kfgf65eMvdIpDt3Bk9F3aEyeKnJdfIynRQagMh
uTH9bLmOA5u1XTGhRhgU2r8aUi1yMxyakNXviNw+DCx3d0IbSIUsA9pnN7By3I0BhVv0AGfVqb91
UV6ctjQh8WrXUVr/+rTE4JuzxR47D1BzV6egcXVcxjvsaYDr2MThzvA1V5euh4XITCkF823aA3w5
DB1p0dWgQXEE9Dbsk5WNppXVePKX10m+tHWGhHRS2oOM2a9ZlQWPvVk/bZGnV6uC8KGNJQ0Fzyde
AmgVw9bNDQoHBLJRKH8XQ3+TqaJHzN+ovFAoui0LXg05ws7gp0OvuTJDxhCJuUe4rb/SWBySkie/
gmneHAn57YOuU8ZT3m7A7I69ENiQO5QXVVu+R7VVT6NbfwPGqBg3gBbX2oJ9R30Hpe7V8lTj0Ij8
SzcavGHG+UdadeWD//IU9OPbWCv2xc33Bo9hjn9MWM+Y88/1evb6QYd3kr6DNG4m01ijxBleBwJ4
fo/h3b906R5W1rCdNhfnWIWNMBYOCXmlcnbUTr4rpTioLWkAkyLr0DYzHhf0dxTJJ3hWiq+Myfek
TiY57AkKRc5Xv8ZCg+2eCqBdD7g2qo+FJWOS1Qkr9pbyK8NlQ8cVQi5MLtJA8hNjIJg73ItdrT3k
BAmEfVePpNH1V2XAQV9pfk1I+cxxdJEu4W2U3T8TiZSYV3CELqy03lNnyO+xLWcZk+hC38cWstZ2
zie/QBIbjJaMRD/vDCHlsTLgjiGwfC6daomUyXjHuXPBsmQir5pWuWDKZdABJBmnd6H0n0pZk268
GhLhFhDgVFbPicJjKrX5WhOb2eOzs1oIQaQOl882/vQrNmjoTR9J8TqswsiCWZCfIw3Cqy30+Tj7
0Z1CtrBRFFZjKAhYOI1q9i6N7LwUpSSIIKPhyxWNGreh3YXMHtzM3KUOjKSB7fiZ8Iu7wSFhjvdK
Ms+LAsyn2+T8ImH41UZ/beLvNI+ljxkV8rhYyU7zaj9NhJZElelgvtMiosm19YlwugdRqQE3fP5I
Utrz4IDDjcvbIsf2Gd0paY/jJ0qG5gKn9M1GQTWTqDnX8bUS83PSwC2yu/iZ9QaDn/6dzeDvhBPs
DPnd9Sn4VKzVl/FDairDPCrSMs2YBoZEJX51mUnBINm3kR1cTlnkARYwHK9Mu9Tr5W8Xa4Gq5wYJ
3QrLDvGleQvYec8XVjlGblKL/9Qi689TzjvlrbixFIKtQabW5UUr4+K/D1uGxcDKJ0yWeN2PVfLb
uPnW86V/DDToezMjC27UvUgxXQeqAz1y3bGDFNs4xypzssRhbXuufEF0h8HMDxUQU9gfYcDdExaH
PKFKTqw+2Lpa+3Wjf+Xj3xkQYDclqnbtx4XD1CGAHLLxz2zIf1nFwGMskE7rP0vSQwyYAD5L0/7I
PQbuQut2k8H4QD7VV50aLv508VHrWDMRPQqqCA5LehBeaPm+UXptj05R52nCNw/KRphNJkkNkC1Q
LOUhtNbRd1f7RUgdFrTLOJ7UaiATIOBE5pExzj048KQe2nJLJEeEq8IK2K0TECIP6WRyzsGnUQIk
8WQeoQrJC/IJoQu162CGvTD+DmwbPM34mRktsZLvQxr48n4EI2VdIenx1+QoWxWoCzIQI5eR+iBV
oPQzB4bAqd2dLUjo9ZtBTrWpUNTy7h1/UORPukRPL6vXWCFMK1MMpr1Rh2/vkqyxtOPJUfO/QxqX
p6qpv5ns3tzVyY5QZjE9kP1T77ndXgBkZ6pm+sbsgk+aAEPyezFJj1Sp6FY5v04LHCX9b2oNf3jP
tcDJgcPzLOm+WrjM+hzHDFu9CFDK7b05tx5Lsw6UdI0yEuiJfNyzUsK1s3eTkBf6ZTksLwzLe/co
VyLbxm0oWrryL5/h4AztCeXOSB3YVgp2L46gb59uC8hs6czFY7eEcubGUxnCVNDA1BrNyLHpkSiV
JS5fRWdeDYu2wCyRW+JnPkTMuF/xMuATN3xldTKHsAOBQCxMx+KZ+Zr2DmO9JHcj9r+cNJgA4fQR
4m/aBL3VcHTImGWiYl6KnJjGpdOzICMBznQBSYinx1IpNZ9XT5aEsczvo5tmYVI0J/C0MugqSByd
BD137KiPF/sqWG6dgXoCCVkr1DQNply/V9WpJfsIe1U48qRyFoFTwiDrerJZpEatsdLyNZMgJ9gl
nSBb7Gy1ZPc211gEWQiy4vSwMsT7Kv2uPo9MqzkeDZ504QyseLMhyzgqgru+bziQlAyQgIwkgDAW
ub4zNXeaAVRATzT7g55eC3Q+oSF/dMMzNwZdheJJK4KkAYS324VJSEufOlvfs9klxKlDuTDQMmZq
pTHV93uzqSy/0As2/9Z7m06Y6cHzNgyIzUgmyWRFYG2vmxLVfq6FSRi9WxJBnCKJ9HH263wsA/+O
cOK9iSTm/uipTnXUKvtZTxsPKoYGqErz0cfIs1kWtD8dI/6SfQyqmMLOXchBIYUmSCgnqqQ5lWTT
Vsq0+NhchlVqcgDgkrCLNfj9MZL62AKfd1z60rEBWZ9WDVOJqVkYvmg+MQnhx1EN2KTJXcFezsfW
CFhgSPkft9jYfjEeQUZg2tkJg/P4XkGfbKy4eBJNeZisgdx1EdP5tO5xBgBgkPdo1TDDoqQV+7H8
IqSu2eWx/plYRnXyNmxwg1FssaDsmLoGcpdrsCFFftXqKoBec8UUB0kEfrCB62yRHS750PiABbzv
R7dWMmSWMvPTtbrI3tJ9NuG7UeAcOjBK+U0F0gYOmM5F6bv4uoRLw//kOLwHCEjIiNCsJwWtryc4
Y935rrYTqEEqQPkAsyXLV5Skw/xbxeV88Kqx9c2GbX5vvkO8gLPpjMUV8AanDaPhIau6xh9YzFUD
OPlkizrwrPo3R4Gudq6Ki8GCvRSc1jHj4rvb1giGQH2FRx50xtLx1UUNaoeWn0E64ZPW4+hl79PG
Tzbdx1VXGkRwe9hRj15ixo92abDJLterXbiXflb8RrWas20pmyFY96/0JpLJ+ZXoHtbqXOFoQ8wN
kLCnfCcYne47zJV2HrJgVJFAzzJbz1YSP6k61nwahmXz0in0/04GGhRzOFgaDUQb43zq0USozom9
JsmJhMSvXjEeJ9xcrBQMTSQuZOa1NndO9TPjF0B6eQLUlas97rpbmmsMronkpILqvl/ogS36ZPwm
iEeu8KsZpO5exrhld0Ew8myJFwg4Z80mo3ldsQnD8NA5NFiEcd+4p2XsN6OWZeflzWPbpXag1LTa
yaB/kewMHvrkjooS0eJYEVVuJyQOuKOhBvPcrtFGgXMX95XzuDkik8KBoSP0HmeH80pFMIYtEiux
5mOWFXu5LH8Z5crdanPXMp0oCqlQXr2ckfHaYSeX0BTMIFKSvVtxBg+ook6L1O68vu2iQtYvRmdf
DcNd78SEi1PiTYUPBnms8hRLdGWpSFGmkKrgHslgPI1ph1NGaxURzIDBt5xzZ5L0BcMwtGvDPKFd
5FGYizh0p/lgyulHHSuImG3TwGGy74Ec6TfBDIJq1oKQffZ6WVm0kZBLBMz25gocVQY7Nw7ra1mr
XxOKoOd4k4jMxU/qldU9xmd3ovidy+kBqEJeWhsICZN7RFJzicQGUAfyzanBODvqLMcEM08/cmxv
2Bh+TlhiQrEldxoJE/iGbv9joUbm+5Tem9Yc7+3BSHCr0V6V3LuSDnnVjLiFwakqAbzmxwThT0bE
5dmswEpLVXuTk+q7C1Yr9SD/jllfRVBDFA4Jfqn+E98ZGCkGfGopvuqCTU9PjV5tbuGsZEj3sG9O
eJYO3cZqtFcDwgJg9dg3od4tL72r2swS9CVFzRwQt+S+IWLQKws2juyBEhFwJYnV4DW4vsRJijkv
lor4z6aDit1tCyLpItkxE+AZGHvRhBCeEyhjfE5QEJR/CVh2fJhcX0rTDEG8apGFjRUDcfKCchZm
eVmanPioxVUZovISmORPlm1FCfRUN2XRoDm9urcyBAOxe2LxFpUbeX9h0TGk06PWKOgDVQPiSOI5
J6N5EljEOMO+cCChwb348gqp7AgjMdEuqgEhLyscNG1jAueXnI7KtY3ImP+VBfivPj6riWAhzO08
d4KhSjWSx8JWwR/uSyVf9kBxFxXiy07zFAKbIMRGVf/UuvUC+pdlOy22T0iZ4wjRxC4etfrQaFaE
JsU+mGsSsqAxA6NSAQCMJbS2s9seK3lxVab92VbCJsee28GfHz7hhJvMUilVqCtOEaQzGXkMvWzO
oHjIHzwON4Hs0ITegq6FhnOPCm5K8KNfslNWDtjUsEF25VpGzglHnv7cWeqbBsyIs2UCxYduUKId
u6Bke/NsOiNKSOR56PmFBt4sZPM4D/I6CR06O+1DCwgFBTi9EiftBQlTO/4NwBjz/VBjmKpsIhIA
/W5nkhR7UKT2JVdfy54nwPeEbwb5BtNvKg2zWYaVni6rnBV5l4A5nma1fTKSai9RklLwhHeem+FB
0wbGU6MdkFI7n7TTHeyTS1eg2bDLAn8ELIqvHdTWnVjkndKO1ikxTZTZ9nBt0b5FTv6gKw8a+Ynn
QgVnM3r3YNA77dZWSRgYXSIBNzNga24X/g/Xi24+F406QdUSafKAyNfaQcmA5efhQLEJ+3AK4nLA
ioOahL/OzA1nzCtWvSlWZI2VDPc3O666kJxdJbtPEDyvQ7OPC7J9dhRDAYhRGIBw/zM6xz64RkVA
oOXIPcMTLEsHKmfFsh/Q5eXGC9VqShdOQuYe+3N4Kal3TmHS+wkMcRb4QHq3L6M7LM6wgF2iIW1M
WsCuOmLuh3ziNlx7FHUZ1Ge4aq/QkzCgxd61RzwFKIiHPO8inVmWh4iqcuqzl7w0wt06F/kzYzFk
Ku5epc995NzqH+Fg64BsKeclyYv+7Y0wrAnIdYUKCPUVn0gI64SAT/Y4X4vMDckr144CxutrXyOz
W1sCuSxcK5oYmWWS4m6QQuV9xUCFeWBVn6Ssn7wRSzNdkf7tJ2tWg8pC9PISN7nLyVEgy5Rp/SK9
b9jMNJ5z0+9vrgP0zVmA4YkVpnyLhv6Hrpn1TOcZ76IhqnaROpLrnJST2xWzs2Y+kR3wYM3TcrlR
UvEqMf2bldwEBYIQDyOJ0DpWmCUNAN/wfO8xkzDvkbOLIMaVBanQQsJpp8GnlHqu+3pn/f5nv1aZ
g/li0zJvUC6dDt08ymLEZYClI9YqG4cbUIMMjuim8b19qFdAnnQw9tooHlZ2Kc+zt+9nls5TXisH
XLePKiEkTw1LYJ+gCnaYCrJgu3aut+8fSygCnuG8WTOaxQQekqGUe4ceRwKxhzfnGGfB02hqZrza
MSy6/bbSWmM8TRp+jD4jPlwkIc62i1NYWkAyvfn3qhIhJlYc6HE5qOlJSyvIgb8O9FN/64YeAk8P
jrJGLvtEIdcica38MsnyZerbCRGr16OwQ4hTOIj8eHgMDrAe0ZzoXqiRn2avqkdry7KFBuK99PVR
bDK7EfPsWzYKEaBNWIxJTIOEFTsgTbtrK2eBPF1cNbWfAxPxw9lsHOxplzn2s4H6OMGHU2RjEV1r
oHQD3x2xsloqTqUSoXCgafXfzQHk3G66RgQ4+EasSw5HNJ2vGIvv077N7mApwj5N8eO317J4mkw3
WnINn6PVedZuIsq+6u5r/tYLWLlNXOPoo6++o1riZ4zBiGErpI+1NhvQrLh0uc26Zc6G9WPO6fiq
6aFOZfu64E7FmzQn16L+ABaertNmmF/qdQwNdnyYJ+dTNUwmmHFuK3/8z0Ok16pLSw7dQ97RZos1
QXRTLWfk7v2jMGkWb+5JWmqPUPUamLVllURmDdmK0mOfq/WPwr+HC2pJBLrcXVA4nh2cAII09Zo3
vWmCOJbNg66To5eoFQfSIB2cZfJN4o5OFY4da2yzdQ+KkkCZ3TbdujUYKEan5QEvftYZ6Opv9jCZ
hE5lp/lVK3Op+dXNkYXTNztDVxMXnc2Cn2E/FohB/QZtqk5LasyEr7SvN4N1Z8mwfCwN807E3crZ
5TwoVk0dMLTyvPTCj2vAm2VJoT/2uYkwbNKATKUKGv4pxpn5MR/xpcELaIKZuMuwHYvKEiNmdHCn
wiHWofG8MjI1DKETMxW+mXj5yappiQcK8IPBvnjTQN/eVKgJYdvmK7+gA+UTXcNNlihSPA4M8Ga/
4QE8uMskDzBxK8bkjSloVsulB6tKN7OuBKcszXDup02sizV5GsUGaufJUfSQ8HgG7e2SxGmPYL0A
lefr0IawuL1TCFiO6s0eEymINtvttUYpHo0iZpO8TKfGtLTdzauXxs7b1dNUPym5cKK6h5f3/9+d
qOoPdgfOvRhZezA8l4fSSL+hmh8LZO/Z3Ii9CQoZzo2GHTxm4Hf8Q1R43flmV91tcRN1BmBT1cdM
td6adIhu9lzChGF/c6SbqwpmxLBudSN9Jj5Z7DxccG4FEUEl1hd1Gdl9CXWgZfwhloIhuXHBrBB4
TnPyn5VaU4VdJdXL7bBtMvPXGlOJk0c+XYbtw6iigcKNWzvk/T2rkQuH9Fbf/+9D5X46eqPet1Pz
NIEl0C/xKdOOf9sJS6Hb31Yjr2nepzEaD0wEy4cRuwK19QAdoeUmsBbTeFLqPuwGIb/qgR4XMqFx
TZoqu8Bh4BMSQMOCtEbf8zZoUBDcefmw9LMtU+9I1H3sr0mVf5Sjw6rWVpgshK0BSmwRLaX8lbFr
fGZOd5Hqx9zF2V8cbeBxaEDU/7kG9Y2Fn1r8N1FTxBY2CgDSbd4UBQ9xqCifYLzS6VDVdHMSaQUs
ABOq4c1DZoAgsNNA1g27Gzd7R/3VWrS3oqqMq8jeboU2jr0SJ7X+wxG56lNTvPu5jXkRdfKAm6L1
pGNjMRVmiMMuh/7U1VdIZY940iuBaST8cpt7p6LFXxMSkBMCyPhQY+kX3qwTZDI9zJvILc+X9rgo
TvpaL97Tggn73dJp2euYaaBsTo6h+/ZJY9PDWZzow9zRqq8U7sFS8rML2/zazEUL9oaqf+0xb1Yk
dqNtrMGodYhNGUox76d8Kh77lmLcmyC6CyfdMV+sp/+80fIJB4Ak2exVyj0UEdy4YyCCrJP3mUAq
r2jwDTb5zlqr5/8O/M6VHsx2llUI/ZSBlzIbKqpoLfrv4qCXahiKudakv3p+WTuotrGG7OvxNQd0
hOU2K+c5RbEC97e/JCZekllxvdUTJaln3OgcE8UKFoQKXciu4kE53Aza18Vbj+AUDA4jK0an6LIf
7AweHSrWpUM0uFMH4R5VtejCaXJwR0F2HiaNmK9d+e/W4VSca4yv+D7p0+BERakV5//O96ZwlofG
bd+kaXngt1Sj1EQYCOGjC41ce2pJ37lz9dx8ytm9rnZLFIlqLrSliQ5YMx5tT7CtGYwYLcPigD0u
8ZGbUhBeHZd+hsAkYHl8UmFU3Q9xw158kwGxS3If/3sJkAoV+D6yPRhO0r4vkAM3sh22Ln3bnpR8
y1SB5XqyU/MtVuJyr2XsHeEG4ImHr1AL0/7g9SI/cMQCPGFmxHu5fRNRKw8kx2whC82jrSBEq4oY
YgnlHx0xXCpR/Zq4EQz92LwkQr1CAbTBgGz+RgPvKyjjX+qJ2UrJTWRubX/J7bq7R/XGzMDjQC1Z
PtB448O2/U4OqqpRKgxryN0j0ALt0jZ2MOmquNx8Y0ar/V9Ln/8syQw9VwmvTCq/nGAxs+FnfWN1
IHst0TSp+duzEuCxCm8mvwUbIWMwzEeZtNgWVNYRms9dXqatf7OR0WRuPiQyhfUK0w+u+z8MRXg6
+MNkpXtU09hUCOv+9lI0QPZ2T2KwRVmNlTAdEeYCJ8E+69Xlc0zZ3VZ9f48Kx3r2plecDvZrmaff
SdkQcGxq4JOZ7UWFyj4F/5r9zSZ1lFkVjYXx0IyE7jlb7ICGPrJDgI0Zar7J5f93ZEE+IxGANuzN
ndk53gyMb1XfSumVu8Q5ajCR0FJmWPF0eB5jF4jBY087eZvbWqnrPmQJiOPbpAaZKgn7Mmv2W3AE
4ofsn4qlXwP/P5orWlo4fsYBFTLM9s14X8aTecwniR7KsaEfdsMcSptltLz5Dmh5eZwKXBThnGVh
b5JYz9wOMrZpjXEaYKHRzT+9CqmlLnSf0CSicOoYl5P//qigDAF/EYHWdNab4RIK4+WZdYDhYL1J
N2Xvqtdfde8UlxoLK6rR2BA4bxuBtllgWgiWznHW/c4m2qeb2+Qi4LGoy4D/b+M6z0s/eIEQ/8hl
RJKql3xoddaEWNT6QI8TSxwJlxahX+RWZL0rcfxi4Th0L6g93eaBBR2VL5XgLs2kev+lUPH+0KJD
BskQreeOZUYLHSJ0LTqdKYZJdBsJWtdRj0SOKOsAxXSatac6NkFSi+6n7RaFNTy+HBZ2mjvBkXOr
lbeqSfVs61FnJXzGRq3xGQRJf5twmXIbgIPbqyq19AypNwmGFqNsy8EraVIMD68r/aBqyT8JbByV
S8Vy9ZbsM10golQHDzrPfvHsS9YO2Us1XOjo24/BrOh/hJ29YAji/Fd3TG6A7TuHTeqRrUkfuY1n
+jy2TiTcvj61Ss3jZBvPJnYo3UAulpOKX1SZF01lV54h5L6fYvcfojMdIM7+V+NU+NDb8n3NzDHC
hRFoIDbjl4aYT5na+xUiiw8zerxvBuUwY6OHATibUHZHKD3LDN/rhIGsSmOo2iNWclsDrwzEkdyK
SqK6nBbWEPDorneJvrJIpJJNDne3TJd93dFULTaiZysF8a1r+yghyFxMb/5KCLw7O9bqnqmRBQ4w
7LxKauxzSz2Lq3V66XWGVLc03yhb+Z+sHB/NqnLhhiQnNmtL0ILqH5ZWE3cut+2uEKzO5mZ0gttp
vy25gdmWy+01/w9zZ7Yct3Jt219x+PnAgUz0EcfnoapQLcliK0p6Qaih0Pc9vv4OlHyPyaI26/rt
RuygvaUtoUskMteac8yxecjsobgVVUltWrAuOKWcaLDvd1Oj7k4fM2O2T1e6ymtMapkkpmXOIDn9
6lj6X0iL6cA7Oj03xLLd0K/uc9FLnrLt7I2kv9MTuS1nq3lZyLu6VzABmN0+lDMSYboCWdK6qE/T
x9EbJ0ARrKAStn/GDBeBcKTRWeyg3ENcvBfQWfe8MOiippY1ukbuiqF21d2/fyNOPGNLohplyTK4
9eaSwph4v5CLGWsM1z8or2rrqs+NhFwTmJQGTt2lldr2ni3ltw65Da1x5i5Fi4mqKjzUfvOqIsjs
vRmCXeiFdadl0QN+uAbejG/PZjGmk9oMVlkLK4D1/kgBuauWhIDvgqEmU65NvOvWQV5U2nFx2/i0
ZCUfjWY5FLW2wv35GW0liGks20tDK39NCBB2CdpAvlu+zU4uWJ3iUFJHoftLVtVuirBG8n30Nwbx
ANdF1rHMoZuBJQFSeuEFyOWGtZoP41YpiXibWW3HoEqPv5HEhu6s2yAmZA0Q7LyBjitKg3B+UDLN
UavQdoLZrcDGGtQVXZWIDKWyfDLjMaIIR0VEEdGeGwONosXLevql0WufDOg0SyMV5HNZ7JBrJ/xa
dtkmSZPnlhbnjVIbX2OTumARMe9n4gFtYP9kdADi8nYmip4mEkrWN2lDVVjNDfMxjtTrMIDr32QG
FPC0T3f/xRJW+v2ABNMUD7Z3Hwz0nG5M4/tkU6xZxkjuSlxkG1lWfHxuY+/GsZ+E8mTJT5X2qdYf
UagsKmkuLJz3uoaomjWP1JQV8y0pMst9JraEBGsgVppNk23tZtXWJZ71r2N9V7d3c6H3v1QZZBal
JoOVhX7MDVzuSrIXhEpQ5/U/Db5B3WNalay4BnyMIWkGiLfLX1CGwincIazZUuz+qjqzYLYiA6Ae
gW2W9iLQKHP0hCyVWv2JrEn6oAHmQcTpt3WjP6DbdHFn8eWJ5EM/ON8LabpZDldoygtlGfvGbV00
VxKQCDV8zkKPtgleUT/vQONZRrqgc/kDhdIT2YQ83TkPyc6MnWZF2PKljl437u+Dtlk4Kp/8yKse
2FTCPqJrjDu6cfLHGscFOLIY/0hD0WV0FazayJ17L8bVHpBTBClV2HQ2S40O1kQugp4K1xeI2lFu
KppKypjN4yNFdJtVF7JU5XmWqlQNTaiC5qguTCHOY2uzqiycZiDgHHDtqqfcdTPOP2L7Nq5Z7pf6
WNC84oclCn6Y1r/+9fRrfkPypeogg6nQwV9Tvd1rfgnkQMkSEh00FeuRYWh3v38UrG7znm3P3+dA
7f8oW/wxT/nn9Gd+5MVYhRQU/+e/iZL+97/9Zfz4fKD//c/q/z3w6lvz7c2/uBm81fGufanG+5e6
TX4fgKzq+b/8f/3Nv72c/pbHsXj5599/5G1GYNr9ix/m2euQcKmRI/rXoeKPbRWnLyT4Nt/e/7Hf
2eImEeI2riVbmKahwoME2tu/1M0//27If+g6JSRyc3TLMGyDcJ//my0u/2EROm5amkGOuK3PZ1Hn
7Rw7Tra4IE2bvxITjGlbxt9Pt/ffSd3cuL9M7uZve4sMJg9WGNLSTZJR6IKJ06h8ldUSKT4fdg99
SUA8JQbMyCslO0xTIaKSFJUJ82I00KhFBNg0C/ZGmjOjNWPWcwQKhSjwipRWO81mjTKwQpukskHV
uhp4HY2MMLW+qxRtwIlnxziY6Sjozqe5Zpu7WKTGjsqyg9jI41ZMyM/tqr6zRJep+WIYSiJHC/o3
PbIy3Pv5i0MOer1ONLaQedWy8x/isWjuiYqR9T6p7YIkNuJcq4dYnxTmkKrRI29VlwQ9HaO2qfWF
ALua05WOYqX/hvzCgM6m5pnm0EUuFCu7DVHn1tu6hqK8avM0qnqsXLE+PqhBXykkO2RiOo6a1nfM
07QBFlRvneRTbSe2wAFv89lDPE/tEM2PysscT8QB72PGQXNkE4MgGVC38RQEGD5dW6jhPcoUvbgy
a7IySWH11ObFiobQ2ZksAY296bcixP+aNfbGiscy27Z12vdX8Hfr7DNAwR5ui53gZ0X5OwR7DZDV
YhphQVDnG9nKpHWsLoxpLIcdYn9rpoP40U/kBEObLYeWY1AzNJRi4IsGaQ3CtwE010VCTGoYhYdp
MBJS2lB232UEzuGaRtGLYIwbNNDEsT2f/hoE1DQZnumMih5kpdmhxE0dOyfp1ewmb13YpemRmAt7
ZB8nQ4m6o8Ao9M0zphbpmkLpmY5cS5cOhpPQHcTdM5YyU/EsssHH9LoqGqfCKzCZg/Fd83Hf7hvh
g70LGoxgLmAkJbnG+AdTGPyGvq5U6Ck7hzBwPv5t6DcPhBQ05XEwRd4vVB4/m6Oat+yZVj6VBkxM
piltFyhiP/NdaXVu7VJt8j0RwCRECIq84c/OH2FwJrrlXKHHUx4sWFE7qs9a+Au5zBCu6q5q5jYF
fd4bAgso67U4/8PlEPL3LoeuSvpNHUQA6NuEyvrSalPnDkGxCjnIJM/hpg28CZmnbHPk0TL2nhE8
5rsksMduZXj+aB0ikn75ckWxpm0SiYFPLPK4jNllKfilbxIjL6IVDN3+PomFiZEkCuuOEq8SI/gl
RY19YJGgxWYn5GRUWUKVFKZUDnW7Ury0hraem7jcFxUNl/wh8SPjoRq1MftURBEhF4sSh8NXRSVW
5EY6A2KJkgwKsVMCqdv7nDGXkV3LX7Gl1GMPm9zPiJ1tzdy31r2NEwQ53OTh441Y/S8Gr5i+sXOx
dwYFFbAaoKQodZt9f6LUjsGSta4JIN+yQCgHfjuRedRSykPrr0/PKdA0a9nnOhLlBF3Z80hjENQR
3oVd4ncJkG6YlOWcXFNmzbUXDUVMqzZuquqgpa1lrU2PoEGK5j5zjZYAsLkuJz1stpEXFebSbkD6
70LRiW5ZIv2lN25lCkTzyqEckoSdRaQ8/wlh43WEbsWBa+BA5bebQVPWQQdZlyudJNmvRjh0sBki
I1hPWq3c1y2RSak6sQBhNkIsEdRmtiVWFdULYan6ddLOzjbbCq/YbCF6y7iFyzDwfDJmnemukzYg
GQpFkGAVRwmufIJ1n2yp6jgDnCFxT8zWqI1JrelZZ1P1T0rU0zcthF5EJaalIj/pnaSbcMjkfp1J
NpwG53IoMP4248HmkdT2UQvKcvxuYL5IMaHltXadGLGnYuJFAEe301K9cOU1RMBQ9rdlprlWqo4e
3Ty1uqVZlUg6HWwrkKbRGYoTNIk8LIREzMYmhg4+T/ktAiNvKyuV0KnEpyDZ4LdKbMP4UZB0RiZM
qJcVvHGYXs4PcENoO/DsYNuXUw8tCBfRo0y79F5OLQgoDqFoyyFpG2KrVCwviPCxSJXo+EHZ9MRc
rvy+sDFpDFokCS3ppttMhvVtNPGq8JFTg6fAFg1k39LBLITgZxOge/2siWnaFnHVIYiPbBbrSpTV
n/VerYMHwj8K50GYXvKzZwHLDEqy1rVE/fWZYAdLYWyotKrsaPLbH2MZ5+NRKdCSHAhe8acXs9Tr
W89K0uALE773jDYe4sZIz63iUUGjRt7VBjeTxO214HNufy20AhWTFlbV9UgZ0eE7RzjS1vBKnD7U
vXiPiKLI0h2cO2K1i7aS9xP1gZk0LedGUWYgKC/GSCG4QZ/61UADylzWbYVRzc6KbqMHyLXXYVrr
SGgi56mIMvkTEfCA3FRzANxrTFzssSrrc6sYzWebIJPb8fQGd2hy751INA9V71VXzlAOQO1L8w7E
JhuGIBhmNZAWdZ9LxARrPm/TtYemCMEVllIGNNqcSqTJdcp3Vy4MsljXo1k2LwFw42u1GNMfTpoE
d56htl8hUFp7xDj1o6jRQmDnIO0rKpDPCq0mcEmtBV8dB+dG73gPMozrB7uXuVwOAw1nrcy667II
nJ+01HRAV4Cdlh6p5elLNRXq3ZQmlXeTdwXCWR94OQnfg6J8l5j2aTEw6/kqWKaUsoXtmDlI6Lhn
fAWmZz9zL4hh0IHfRVdaNjdkIAUWS2mjym7B/6gICnxXKRsRrDBr18qixRn9gFNk/GbXxD6NsKG+
A8fGLMgsmP5qeigp4FQnGz15UklWBmSORUAekoQR5stOYmqyJbF6PauzFZsn8l4saTIpQwwj3JdV
Bt+XEMfWldc2w6GkZ+st2NfTVYVj75iuyFK/WmnEJD+2HRQg11AjiUo/S5i1rchXE6rP9vQ5G3Sz
ZOuvAtc3YwXNfzi0FuBZO5JPtiAoZembY/LcMH0+pETdXqECFd/BSAGT0pUafQzofcO40xyw3ohl
IkNvt7J0emXfl/2gPhaxYlosofTKKL740ViyCyvQFA2/vMAan4XuZc/E+xQqyZP21KyyqtdmCNjg
SywONXrFXecVfbbJ2aWIJ+LG+nRDKjDpSHJCr3jvR1ikYXqTYQ1Lwre0Q1kMpu9OoWz0XW94HUQB
IkybZkXaWdcdhiTg18BU9qOZLhvRdSxUiYAYuh+9L0DtTbRYa9c3qJsC24utBiAIjTJCbKHhUoCR
FSK/VIvRI/rDaD6RbNINV1VNmv2THcTBA8bZ9hipgqgulSDn5NmCOOoD68osbcO9H4cXJ/TAXoWW
RvtbIVCPbvYw6Y1rJLVu3Y/Ayb2VXYcOG/QEGOMqEOgRCWEJQaXI1iYuXCkei4qVO4yLCtftSHpx
dfSlSOtlEptdfEC0QKjDQFOw/IG7Tm+2IqgxGpgEMM2yUdQNxk8J44msrT7sJtdvc/HS5BlWb8K4
25wYiIiYDkn28wi1Mp+F4Cj081WilqxHJxHHksIjAuSF3pUW7TFaoMi38iTIvtQNeL4Hyx9K2146
+H353DdtC1xz2cQ6oA63VtHir/LJkoWL0NomlQWCJV/knnWJq/ba7IlG/xk/xHLIrI1Z62l9Yzq6
9a33zbh3h6BzqmcD4We70RGKO48U+zomoqQTTAmBmd7CPYe/FXDqz7Ha6rxT0Lf97Afpc366Q4aT
GviVa9O+Zk0gxI0/oiI7gnSNvV2CBCO6FO45R8++yopUDd2QGCEw6WqG6tiOyu+/2qolfHOBkffQ
/ImPW1jraYvj9yiWsC6X4cpavdrI3v7+e/9Gde+WHM2m/uff9fOjGdIkjsy0AHQawrDnrJlXR/PH
pqztSXFcoXfpVUs/2u2jxL9wFDEnkr65KA7DLliylaWR6cizvF22SvFIadVxraAAG1j38nZo9YE0
B+ItF0bqmV9RpGh72Snq9z7V+30aiuJZb3yruBAPKs/COKm/cAK6xZqKLTepumeX7FmZPSaGprnV
Kj1Yx+twO6xal8zlTbwlLHvZLcT9+CN81JaE2y6jTX8FDd69dOMFe/u3t4T7TTwp23FL022e9Ns7
HyuGpZRZb7i1zKbvia/7z2TsdtWz44e1w1vpDWtbU6onWyvAaVT0VsjQgW8o4ukpNMwSo5uaFw9V
1OrOsR59bALoXQomT0NUX4YcJNbHY+XdjZsfIpskyzaocqC+fnvGzB6RZjU2MnWIKnTTlJpUginH
EMYKhrXo7zrTX1YtxLs34XQ8zRGMHI56/qAKc6qxzxkczxzERoP5c11o04RoxPGRwwM6KxsrWLFg
7zYk+JG8AOJ/xbLUWHmttIYL5zOHtJ6PYWonjulIm+QlbX6VXr0qMaHacgoAZOCxtB4rI2x2Vqxn
z82UURMNppAK3lSW//lRSXxGQqhSJ6I8cnbT0TcnnmmYHtMdYJsQCe3CsiXeFC8Gn+UH9bXHziO+
cNR304Kp8mZQpTQk7Z13k9AYGL6CZdV20Wuv4jFryCCA6fjxeHr3BpwOAk/J4kXQTXmeiusAgSLg
m5mcHM0BLeiCBT08cCW/LyWSDriYi2yCXPPxYf94bYTfqCxzNIeYlrfPEX+UQOvKYdGouCIGR25e
mMPfjZT5wv59BP1sCqd5WmIR4giRg1/9OZ2G5F7QH7YgWMboDmNtGmhqsf8zv318be9eUVPVKSqT
RUrIsCmc+fdfjVGemGc0Fs+tUHXWJG5qJ+vWuv74IH+4gbRWTE2lbulQpTwbkgZ5eWz/Ddt1YMpE
+ElKFmXg3/QLD+o8pV01uBpMZcScaHyjVFW+vZrMDguKh73jUr13EWXdOD/0ZXUsN/6L9YQD4Vt4
C1vn2D7nD9aX6MLonD8Db153Dj6zWlQhyGx2jLOr7BBVCaHNparpa9RgNkMvWh403blwledp3qer
RA5jQK7gPefJvb3KUJEJPNXEcfWNude2itssEA1tqk27/fi5/fGKTHMuJ1OrtrSzYRk0U+31TTyL
zRXyVwhjc0UeKvskq9vNgBflQu71eW786crmychiPcNYtM9uYWXBqVMl74H1ADDMLTc44j8N8V32
YN8SibBirbECbbwMH4T3C1nrx5c7v8fnD/D10c/ec5P6T0AnyXaTXbgtr4ndWUPCOtQX7uofn9+r
45wv2HQZRVUNyMHFqwpQq91AdaSWoYOlWQX7KF9/fFniT+84HCYdL65FHcA5mzabfNQpv6gEFK30
jViLlVig2D+YK/M4cjvjFRK6mwvHnN+0s3vJp4enqBqGOTeu3o5R1aTnrRdQpnG03+huvim2/i64
R3vvJptLPbI/XCDtEJDcJiQbXTPmZsbrSYxGe1qqheLayQPAD5e908Ibfnx8SfPYe3tFwrJY5Vm8
eIzM88VFYA1TFPmTAgMewrHGy50fEyjXQXI9FR4gNH//8QHF+2lT0O1RdZP/Uflx9jbgEu3iBvrA
ep7NKFoLGBSLYI2+d9c/snaLN6CwLkxif7hKW9VZ6moaZVj9fM3SE6DlOVbjr810H3j7Cg+sUbRX
Q+ZsJkd1EydYXbjK9yNF2A5PzgHjqNHBOhsplt05ntdGwRr09EpfZivoI2vLHdeaG93Z7oWjvR8q
UmNgsoFRmWCc077j1VBpg8D3ejMJ1rCjl0l0L91pa7lKsTRiMHULzc02iI2WFNMuHHgeg2+HjwTc
a9JYY4hK/fwltMjNpC9KlbZ2g1tCSxah6+3sK2sjV/mDv/YuPEdx6XhngycIQq1nTQaZ6y6+MdZi
my5/QI3DKOXOL3xx4TG+X8G8vbyzuTNMwh7mC4ezA7koMnur462T0U3RWo/EkF842vs34/XRDPXs
w8RoSiOZcjOVxNhQ0F950f3Hz+vSEc5GZSTbYPAVsBFdUT8ayoh6e3z++BB/GIq01dkWzB1Wi/H4
dtbKdY1o2Vk73xcSrVA0e9rR3dSXhvwfL+XVceYX8PWQJ6VEQR40D3molOrSWivfQ5cyN+zLdEUj
Qi7GrfPzdHH/Uc//Lxv6r/v5/3MsXrKHpnp5aa6/FecCgf8PW/9inhP/uvX/MLfj/3bIq5dvrwUD
pz/1u/MvNPUfjlRZbaOmnLv4/H2/O/9C6v8wqefMS1d73kSxIPtX51+z/2Hy29RombdUHQnvvzv/
2j+kqmp81w1N51NhOv9J6/+0P3w1UdkapwYRYbb+OyZI5rN3y6A5yFdO8W8H3RwWRhVFbukh68by
NuNVnK2f19cyk6BmrLnwOiAwoRMnE1iqomtQYlJoxXHX3MT9EGLJoKAbNsext5GVO+MRPUO4rxpY
q33C72MY+6UUTYvsLlhp1XCfeoWJhDaM3QBO82Z2UhVACoou3qvdLR+nYNPEFOMUZ0qvA+3SwuXs
Azhfvq1KneqBodLrOtUYXr0tVRGYpJdV/q2KqG/XCni9mq82S/iW5nq8zrvKdsWkQA6KQ7Gvgb3l
2UAXZmyqL1pr7+kcHQapHv3ewj1dkK4GM+ZSZUGcrcw5S4RpOAFZlDsMl9NG6NVZNiVuF91Kkts4
J63MAku61gltx4HYo2UDz0+3Vy4Sf1RWbF5RAKURLvnx16QGiK376ZvppNU2ICZr0ZVmdGHlop9N
bZweA0fSueIn/8wj/PWUE4RDXfqyzm8H2EK0njtkvEP/HTmZWNVK7l/hbsddU3lXOTfnCEuR4AKB
7X7CO4kgh/53iZ4xNYkMhKVEFXgNr43s0aLwHwuwtDSwXnRc88sgHX4BuUTgoVpQdUh12sAt2VcR
PiHFo0fRfNeb2r5WPdU4kGlb3FcGTrYQ0iOkCNWigW8Nd1WLfc0crXJDcV1Z4q4rF/VkGIc+hm3h
TD6rV83+9WpeuP39Sr2upJ7vdua7xHKHdiwqOgeZ4tnEnMImGVtCiG+zCpKB5QXfCO3L12QAxdtO
g3oXQwFbhhXpOEYRabBPMdzQS2oIlYZHOKA571vIdqaFJrAPS4XUIDlsbQIf/CGKth+f7qnk+nZi
YOdu0RTSmbcs3ZlXHK/GXK3O1TwcJbeED+Q73hz6pyZKZshy0zgi7EDHT0B94aZjrR3Y3OPAeMTy
8AsNfk7851NfKPbz0CSHOdp1oIzumvDvASJwjyn1PrOvv1Qc18/WJeSQoZtjt2FZlkmB6jRSX500
wRdOYTTguCwte1agSeDzi+y7WtNfIPH7j6lCeMek2IfYzcS92prRY1NUj/QKsxuamV8MBefh6Y/Y
/JILOa/YAtAqVrlTyqWeVZ9ApEzf+gZe9Wg9JvhVNv2oXyljvwJvERzS+dkCW5+TJfLrKAVlNNXW
VUMbY0kTZMIb7K0yraehVETpYx1mrtLWgE3M8a602NMPyBrNKlxCz9R29kBRrTPRhn/8cM9Lp9wn
oVPc0lRpsvintv/24WJuQojQNuQdFmqOxHMQN00H8MeZVLcf0WjA5+URZ32OZVvipS/M5xyW4EGW
3IcLJ3O2duVkOA96GtSloCKgn3x7MqlMlXokFenoF52+BG+/8otq2rVqre7C3g0Nz9sX83mOkRQ7
Iss+hSaoBFt07dpSrB//+enMd4UPouQLy3f57ek0lkhZ2hr9EdcEL6GjXEMKr5jIEpUJNxyXZjFA
0RI1GVAegyTDtUFGDVYYh//3W1T98SnJ+XG8eRe5RZJ5lcK6Na8I5mH/alh75WCD8LCHo+zH+wLm
zA2JtXvs+Qm+CwUG0sauAYvZbQhJobOunLwpvkTzyI8UrIFxyXd2chZiNFDo96Th1kQ7Kca66ULc
PxCL7GZGiSuTSocPNOPHp/+H0cZKxURgOy9ceNZnm5OUEVXwDSMgbJ4AdFtxFaWFEtUnW6MmKjeC
67+kn5FcF/EANsN2CWqtXS/sHj8+k/PezjzU2InAA+UkMDOej3thtL6dY5o/xpUZXRl6N9CdlnrP
Uia6icG5bjFrTSuybKdDSmihHnTpOgcVvylMg7a93h/JU1yBPqDRN3VYv3Ju3mCTxpDmiO6JblOi
aXbNFgQAGBpMUWxSSXCpdiXeT3QMTYwhoLYoJovT778aEaVaOyQYSVgBUGc2Tkipemrin9OMrw3R
Y8G/o6M75tWDpj2WJfAZyHY7y6gI+Bqz9CnTcGf0EFbZ7yPbkjbZtxfu9btFy9yg5LW2hM6JssZ9
O2hVSBrmSMTvkbNYVR7IvbRxmi1BojdZnJItDYRamPkur0iqgeJAUmyRXftjcqyK6UtV6ePdMISg
pnpacXWfunS/nU2JUPwq8GfPYkn7YXYw6KEyQ9wAiMpYBi4xMhcu5Q+v35srOdu6tTaG4JikxWOa
mp99ormEE11YHWh/vFuMT1aiFJ7ejUwms6iyfVsepdMntznhHq7eY2BIIjIGYgFguNO9dAHv7Xuf
+Z9jO3o5/aqjlAUJsug7/CBCVdejuRyUvib+t7oJvbhd1n3nrEVabCJ/gHKGLIgSDPjVHoNvYRXf
5hd324XqTUkq9kGPqmrNomk7+M7nBoOmUHPlisSejL8Dw2KqaBdeyvPC1/xSIjmmkE6bmY2xeTY9
1JC9gN5GGmh0rXkitOBBhEIFzBxCA0TlslDVRl1XFKwJP6m++1hbbhpM7m7ujDp5EBMhzIDhjh+P
X21ej72ddCmNCdVCKcPam3rq2fjtyDlobKkdK+Y0twxprue85JkcH7Qcq5jXzGBUjQA+WbYAxSMa
8gqEqwTYiT+an07LCHBYwy6TyC0MHeOFPke++xsdK+lTZUSoQD1oGoaHc82pmYZOEySK0BGmp7xW
HOFd9RiwDqclo2FVigvX/+Kb+scr5eMydzGQIJ9/8XI9BhicBsaxxscL+dcT7lhMP2WEtA7Qj/Z7
NRD14LFg9wN079e+QDYI8hD7qVkGG3VAShZiwFmYrVUuNYt1kT7/SDEnrpzY3KlJ8Ky3cbC58JTm
d+/dU6JAKyw2cFzB2aqanVNhAk7Sj4ywKzUP8+ugCpNlMrJoQw4F17Dt06tYY9GJnQBiCBR0R69R
c/L99n0QipFahWtbUY0rcgOXdgqtiqAjb9GCWF4miXY/pfoXCFG/LHY/i74izSRDNLFmStIWp/VT
qUtSVvofek3I+mlN8PFFvt86aHOnlQ4v1gHDYFZ8OxTn9UjvIxs6ojcJAXuX7RcB1xanstksFVK3
Dnq3kv4+qKV968/TQ0DZ2CFdI5+KmDjOuGIPTjhBr4ZPSKjiVZbCMSadcrgwVZ4rOXiZqZXzOrOx
1kFKnM/6itqJqlJ7ecTyM6yJKyfPyFQ6NwrA3HfR7LHWgZqBCUMFyVpnAdsvQYip5peWle92pfOZ
IA4l/AlAvmafzdq9LOWkdIk81iKmGTGEvxoH2aq2xrmmrvCB2+T+TvVOC00XtbdxiNdmWKa7rib3
wKxtZHgx6aUfP8pzf8/p/ticEh8Ude5qn80qYTlCzsqYVTprjp7BiHSVBksxhAS257i6TgtvwEyr
1LV0zIp9yQJE5+0yyP4Yg+pn3pJ+IMDoIeBq+VCU1oa604DZxw83EFJ/0UQk047e7KV23R9uKOLU
GRQyL6Jof74dhVCvc0PtaxNbr/hUaPG+U2HsOYXvrE5vk901YIqaOFwwy7wQbbASBSCV0zc6qVss
kVhhgbiuP76lfxpyTNOI7Jmlma1PE/mrtdDoR3jnyUb8vZmRVuFtckv8Qg3nkIYRkFk/L8IK1DS/
V+invYTImksbmfdbZgYZ3XXVnqfS+UV4e4OUik4xDkHjmEwR8S8zP5Io3chQiFBBVL+wJnVcwxze
DVOc707bCJjBnBTxypOnWq6dQsBGAkV5zFe6TeQZ8FlGmCsmJ2uUPR+R3LrWayR8H9/DPyyMOXWD
mqIp0K8I8+zZIphUURJjkDH1Uh6ssn9OspzEGjDh1s6H1Ml2UsPnnf7IBjU4eLaEeNvLm9MWUTFs
WM59AGpn3jHiO9Gp1+FxkAxWIMefU5nr65xQJLcuxUPmkPajRK26V/x/mc/+UhT0p2cwT5YU2dFY
GMZpK/VqMBS6lio+vcNjgDmRAqTSPba1ed8Cjt1lQfrc28ERLbF+1Ee5sVB7AhUAxpJfEy4nSNdE
D/x7V5d32wxLLPwmzYyHm/5g5fVtj1Tw/uNbr71/rU72Lj4Z/GPL85oFkulBZnanHzPLvipnZlqT
Q+I2kdseCvtuLEyJSwGUcmib8e1sZVlS0yX5I9MI4yvwKMKV3vvEnkC6I8qHLZYWoxgz2+jWq+GV
xYUNEVQAhrc7sSjm5XYf8vVTwQEfgNzBVZqLX5HV0zEmH2YLU5X6hpkVyPp951NENnLZpLcXrnse
Um+/3PSLBR8JR5wUB2dDjlRNozdkLY4yGap1CO52DR/v6sSW07qwWbSpQLI59QRLBPbaAhNJYhj9
XpEbN6GSO6uWobwIesNyCcQ4OphIlmoIdbXvAlK7hDwIfaLfEXrYpbxmUSOk+L1vj0oTCTGzkciK
H6c7FlUSsquS3ZhldAf6lTD7gCSRjy/5D2+ZRo0dJaWqYrXj2t9OEJM9CcuLueS0+BR1QPPpB7fb
0QqUGw+h3AIfagZcNdfWSj58DVv7x6So7RWFc2y5gQbD0/oRKhZJ3Hlw8JP+KanQ8nQTwFx1Ltjg
kltUdY6MYSy/kUi+bovCvvAZOMlAzp+bbhDJpSLc4AmeLUbAWk26Ugq+q/OogQSoA7pW0gNpAdDh
8WQRvcIsICpcZp4XVbtKvfe8Id/BCAaNcNtUib1QcRturZBEpaxOUwAi8JCFJu67tjUWaVtHLt+R
6Iqt1zcTUGqpgQRMItlsme2xbHXUO5OATNyM7sHHD+lP2xFUqIYJ09pCWWjO7+urGcShj0EYa0Tq
s/mZqThcz5ri9WiosLkq+y6YF47s48RBbfvnKYs/obB07kgO7Bd52t4F5eUCyplUZd4hsc2nU6Tp
uDTRbrw9JYh1mgRrIo6ONW38aOoPqI/BbqTyh+hQR6OhI/VtTH+/PEZqrdQm+TpOvMZQrup9bhNS
4nXPY4M/YWiN4Pq3Ez6/vEh4v5fgtmmcLNKsueJ9th7vMB4GEVr444kDKBo9uZUxypdBr5MDokQH
+hFy7yR1Hka81ItY9cObJNiWZWheGKnnEtrTbbMAGBqUhBFMn/clnJYedaXgaLJMZV2JATP7rAoV
sbHzUufaGnSiAE/7AD2etrGsolUQmjo41Skl3hSVbRUPGL2nzNtELPutVB82olWTSyd6evHfvlPO
PCVICiVshBEsvH3AY+c5HZDV5DYwlSunTPMrZf5hifG2Vs2rDtabWxK17gZ6pRwC8LnlKMul1Lt8
WZ1ASAnCyEGM4NwaQrpb6sqnrckwqvQa5m+CwgyzMLqEYK/cvjFGEk+tBECKNfX6tTY03p1BnRci
1CqXgOExbcARHEOM6Fn4KXVS+2DV1U8n014EH/GNqlXEZt6a3YOGSwIi1uRfJ6Z8HDT2uhgxQCVi
7nhUu5h1Tw32fJQzH6MKFZ/ILt3Gsk8KnUgawFgUIcO22Jlt8+k0+5OYcl0pJf1+u6PqVkZPIifD
OfY6j7DZqriujHxDq6zfUXEVyzwi8cMsGkKEisI72Kb6omVsSqtoyNd6PhmHKjArUGX9jZIX3ISh
ye9zaIv0tCKK8UWzG0qDQF970K57MDkLgCj2besb9iZRxmI9meTa5mGxH5JmmxW3lWoOe9skvDIq
s6s+JwsxifJ4NznlHH09TjCK40PVNO22C0iH0DkEfhRLPJ/aA/Q24V4Yt8TYK+vQquudMMavCTFP
myGxCL0p6oacmLjYAI7P2BsE2t6unLtRzfYjVj53TMq7ap58h177osr2RokT/3GcnidMeChlnUOD
Z22Zs/4dvE7uDNXYnIA3OdkOq9LpXHxPPf4U6LLzy7Mwbb+4QfC3t0Pf/ClxI8+xRh/Pq/L9Th2/
+tz/sqmoonKa2wCv5lUffyYBwUl+6wdEmEKu0A+qxHXU6Ve4baJ9E5Q4zkb9gKNXHnO/VDFCO8Oi
1U2EzbkZLoizl5uMoNUgVR6cyVv6KvMhceb/h7AzW44bS7bsF8EM8/AaGGIOBhmkKOkFRlFMzMPB
DHx9L4D9cG92W1U9yKqylBIDARy4b9++F1nRJbsQI6tV//mH/reZjiOE6kSmi1QRphzV+NdxZna5
WEhoFvep6TFUiPoiOGrOszJ3ND2Mgw3CQ9mhTYD2LA0pV/I5YqeXlpsRp9G8bRGVcxK//eefazMh
/68DAxsJLwUW/xkkEhHwrwMjzli7KWAYPqPAEpRts8vExh3phtLJYmH41jj9XSJKc3ueBoJ/J2Lv
wbLw7tpOPCuvD6Zev+ecI4EMUgJNg0yLRo7a8/a7KnUsDhRe7KmWTuHD34Y7mOkpJzfxjJEebHXk
vKjNpUiaF3OAk1ADkyWJVgRdYWVPImdJTrUa5WYuhkABhmKscAD/l/tKsf4tnVKMWHiW6UkVlDqK
6P99Y1kqNGmjn/unTSXbKv16Ng4074Tej4NvixksTVf97DsBMwKNy75EdV+4+jp8KIv6kbVW8tyz
0qc8d5y6TmL+iOP8W3UjgbQ8xU70tOlZsv6T+UF32A7XmDz+nQK3gz5v3Y6Ec7OLrDUWl3rFI72L
9MAPdvXOxZo7Mxhx6qdWU+4NG5D5lv5qA48h7dECARIWV9TNfS856aOOYUqwzcnIq8uhS3Sl9ZTT
celld7DHwbwNI2gEImU/R3WeHrNq/dimtDPJ80N3mdngcwujH848br9UTf/UjFA6oapWQJEXX62i
PsjYM6fm71A9NNbA5WFoKLxIJ7TIYnUsxm2xZr82ESwVbSHdZ7ZnEEG2tm9LAuDrkyKRHTRW8tt2
fxSOKAP67LeUMIRscBSC/nWBb4ZmYxvGm7p0VIHSXrficJ4af5D65mIhyWX13F3G2Hpm9g8AA1NJ
AMPrvR/EVbbkaNeyeO5XefIlWa+Rpp3appSvwtKs5waGyK1qC8RGnUQQpkikFLNLLDI8hbN2pW1u
GTiQsK1qUFBVtrXHaNSegFNSRhHp2GdDFtjDiqtb/xSh1h1j2kY8bR9qDk2WPctRCkosDQWwtt3Q
qeKRUE1UQ3gm/7t1s34BSGZPH4Q0137UMQtSG6LAmFO7lWQmRwo6iJx2hHBHPITMzyt411AeeTYg
tXQiGR+zvnOQE0JLrZgw61T7MfbqXVV6fW813UvfkzO9jhpjMoVUTA+vQ/JFJykHdmHqRxLKRm4+
nueov5CKTJkN66VkAg2MKb+UrKSdS/W/1SyrmPE/T6DVL8piBo2AaSnK/yOPG85Ykk/cyE9hP8aH
1mIisxAqcSBIM+O5KxmDx+2NjGx8MWTEHWz2Ev+L+Pv/OZ1xQOGy19fa2FGMf7UiVs/WkzapyxPx
taT95Fq2F2Ht7BvKDtCliQiU2HSYDqwnWAJvtVtvmM3lgRAPiJMz243Y89yrozb8F11q2437n1do
bQIsNgLNdUOBN96/BsnWyCqoVeryU5GHvV+MQvKcUq5/DUNk7cjI0jyGHkQCODC3Q1F9kowKnnvE
M1DYhUWSSXhmhzUMur6rgwrKls+xGoxaafjDOBEzPkhAZELkQDt71ySl/rVVe0l7SdY4TlmbnoQm
EVrWGCBd23E8RMZgwiKTaeyJSfm1/bdoUhgbaSjYGno/OCLCe6PsM8YaA9WjrIhxMA8wk8yAjLqr
YoLO+x7Gx+pdGis2kPkPcZ+mhDaOhUzPeh5OWws640TEwyt8SYAFw0FeejmQmFBHijF52ykglDG7
J3H67AxwPa26qH/ZSx5fhlJ7JYgN+End5WTLyNhYSbsAIIKeL9VjSjJYu5ulhFD4wZC8uVI+UEQt
T6gai1+SGWxfsR3rkPEkkgqV0PHSxCK60sBf/Z9fxSomzn89CnzRfMn0iwqNBh3+v3S/vAS9FvVo
3ltHvNRTfBPyYXtfGOJ3axC71FusiVvo9TsyFTSvkcCHD1n9055AkAB4fJmE6YdpZN0izfipE0cR
9Otsc3s153ZFjLEGdkibptZXCgvmd7kSAEbddMVMStpMOJUcP2yHkLuhjp8WcMpYo4XPfLDfUQ5b
wIfmCfiDUh2BqHxIeledVdwBlXqt0YDIXjCetndnERbFcVbJqYi6/BBl4taly/AswX6zRlFjl2Jp
SHeGiIZ8IPdaKsbge3qVoQTHYdpfSaipj3qar8hNXiQ5mIhdnIQS+JQK+3VjdtwOWXqZmhrYXBUC
eqpnxC7xB6Y78UPtVHuNBQ5kLYdhF2ruQoDEfoT8AuowY+e6Cb+2i63KM3OXOIr4/YYcJOjrXun8
MZzyngMBSHLAHxTEQKsL81bi0WgMObnSqgP4K6ICYOea1w/EaC+1dhSUfXmHS9L6la3F3x0UoTo8
YJPEvzn/U4/ScrD15LMrh/E6GfaXZEPTCMvyLe/kU2fyJ7fpzOLzaprK89QtawM2s2kZrjoBZY6m
8WpaEo+qmv/tQmHcdRG9WzJhuRp7cPdNFFadPt71sjPcVb3Hnx7Lr8Vw2xKe1bDn3UB4XTb0X7bD
27UEtD1K82expNHRHPW/BAxQPGD282eu7bGDL7pjj47E/EQiIqeVUp9MDpZH5eVYT+2RBBVquGzZ
bRWBTXrETWkxvNDbY1IuaJ/49F6/viT7panvRgEucereRjljbr8ercPSKTfb2akRgQxWhYu6GrxJ
L4GGr2av7VmX82TZt47kqkbNJgMbry66quPnCsPc9U6nNWv5g/PGX1VhUEzpTeSqepzK6QP4dnku
o3pCvuP87KZkb+bh89xM037IG2MnNXNF/g05nxFFvE86dt6M1sHqLa5rRNQhwaXRgghat889rjA5
L/G8KPJ1q8wmMThul5uDSzKN7sep7JaTYpy1J/xfBLjI3IVxEZ5UGXhrTS49IeDk0ZFM8UMYJDjH
elgdSQbwGa42fp+Pjb9gFLpZMuGtJpiO3IBZroRx4WLS0D01leR954jRXeU7MPHh/+UfdEDhtLsN
Jh3DHYiSLov/aEVKknTXxiQ152zstUZQ9LpxNmr5ii8EuVpGxqhywgRi1uLpSurI30WxZrnFak8j
GAJIgNEdGt4jO6llmpzkMjksM5B6kS7UCLSUTDXey1RvzlNnD/52F9b6PAahHH+qIT9KBnfErR34
VRTN8gtprC9aPN00DDz7xVQcL1zluIgW/dDYnTjEaTffyDK/4PhUboPzxF81vKqK/ndq7Ww3mssr
dVntO0fmYa0vOdzj68eK25V4D4FkR1gI3enNCJ2efEk7drXVewZKJDplHcv5dRJEk7kmiM9A2ABC
80g9kTB5lVZZS+ev25nkO3j94pzLjIiSaFG+h1EpmRH7qpXPSbh0ewIndBB4NCaaIhh2FL+r/ifI
j11kR/lhU4fJVJYD1sWO1XrjG3mGkrH5GBlHTZ6dD//YgsArxUwuokpPRBVoHgMd47yJYJt6UxRN
uG9rZUL/Un/EHE221P+Iee4lXcay4yBCGJT4OeceVo4+DFI928sdp+5YwedY2/2tmSvkaF/LSXEC
jHNrivI6NtZbJkR9nUZwWuFEiGQcJQPGUjJPyL/JVe6V+fs73R7FZalvZFWRnbvW0II1x+e2L9+3
/4856MD5y65/OjM5M4vkS5CMcU376DzV8p/JqJ/lukoeg8M1KLOseZQFrPRh1PQnLSUubftJy15i
t8ZG4F6AMhBUsZCtwptAhrc5AFI+bb8rzMrveGCLBDCSzHu+NrV+l2E9PGeZ81eMIX6rtPrCKhng
IVsAvCeyO6hN8rIA+tq+glyO/hQm3LjaKeqbM4VMCda+bhO9aFIb314J1RaSki3P3DrKQeVOCorM
/KqFUV4Zu+auode+vPaq24kVxwpZ+1l2J2A5KG298Lef14mBVHaNjpWTCeh2u44MhWrQQ0rViZ/G
YrXXpLXwfi0qzsl5fpNLk2yKor+qBj8ECFrz0RvAnAZ6exvx8z2P5R8FMfXnhYzpnUzcLsBqldmG
KhlHXHWoZfK9siAzxOybnm3ByHUSOfHsBU6Uk86JtDBWPKTw9aqqZ26TFuDYkuIP3jSe/nrkoopu
3uFmgL64ColL9qEIu7mUsX6eh+7Fipb5BPgddF2WnKyobdx5sbH3L1K5b3t4xTypJL71pF1OpYxd
O5MejVNEJDq1racW43XRW/tZkqYzZUVz4BLx8pyw8BsrfXHNzjCrmPsl5lLejbS6lhbU6sJQTluR
FLL67AFtm/ZqXpVPk/RDZ2N9O5p5uCu3NNrm2eKP4NiwVK+DnZUDFZkrXb/CATF3BZkUJzVpuK6w
4yLdEIFZLawlSFJ1aLOV+GAQeNa3Dj00f3QKI5MoXSkL6mHO/G6e3stQi16yBnJky+4rfrZjUYqX
PIo0eEPclsJ2C94euBabP2HTOFe9tC6JgT4H2IaKPemDwV5fiHKbHtV/uKesaBeBiFl1Q/JVPBTW
ad9mBIuOjAkOVW0ca2WpPM0o6+/vxUqrPoiqh+YUrd/hheKNdhQKyLPGAReYtotnalK4q0Uy3kl2
Gj+72do3pHpeCm18XiqMBNgaZzg4PE69EnqSzGZWf1UcUJBxQYJSBHZ6h4/rTv9KwCqIqe/DSe2f
y9WKAHt2v00y2EjpU3dx+oKM5uRje83Lor6REq3f7O6Ts4DELSzqz9tzTfdzjEw5ZECNpXJ79Eys
zHeJEGl9DobJcfWVS+R8H0O89Nb/1fOP61CATTFAYDK4olKXk/FJKoHzNeP0tTUa26O3WHFPNlrd
+AnB6wd2C3tvHH+bMd0OFFV+MVJtp9R+XCqFtyRycthOy5hwNvpx+dkRNFmaMG9KnR0zUhOudtTu
5DGmw++r+TRScvOuZnVFF4rPCMY6LHamrLyIv7lTKR5RSnFQ8mUmvTlzKzWc5FoT+qbTGQElizfU
H/Pq1bLjqvHxPr2FJZsPIC2C7cUlBj3aTwWtANYJt+hIrhE5VSEdINsvuwH00WkTsOSuOyWKjXhF
eCHLOGN6BgeyJ9oQh+/6OOfEHJ5QKXYTP9eRyP0OPy3T4Vo/bNdqRSu60VCLc+7o4tDpxVvHYsZO
5gjdm9EU+1UdAbJsB80jULvnnaMQDc/MLVLG6ZpEvwxNwoU+O6PH8aTvZKP/RT35qU+87cLV5Bwm
4WEGlXzoJHJA49fMJhyRXaLpntX5XSHiB+pfLV2j/FQXDXlOWfS1AEM7tiR++5Nhql5m8lAAxOnc
rGgjLwQ3h8u+L0/bDbXEnEI5adJutMYHzPOhG0fSdbr6jINeeEy3D3MeDy/AofmmxpGnAkKMYx+6
cKc3dfaepMrg2QJk604nHU7X65diQJEr9TAJyrChVlmyP0J6X5SC5FF2BW4ExLmCFEIaUPsQ9xIx
zE4Un6JRf2bRM0H3JKBKjiigtwIJf6YUtNC9l9U/Ty2i+qzL09Wv/nA56juObJp5TCN/oRNqh4jM
vV2tTkugLidWR8vnoXuIQZa8sRi/Qu6hfSzg+1UGb3encP5W2N1jNjSO8ti3360bLm4T4hwENkx6
Ohs/3mCoDyqqzHUqx4S5PRFltPooR2JJ/Zak06AljGXAj+QTiB/uKTmgVJOsScU92ruxM0DUONk+
7whjTVOG6Ukmdy+LRXzToi8CUbCe1lWbeE8ge76r2ep9Sm3nbdP2FC0nBzEtxtOmPZgLAIO20e9y
PrqpVvBvz+qwa0U/7TgxwLctv4suoQA3qtitWvMyXreOY0lekh4/ZBZHKT+duo8iTFtDOn9JUKVR
uOAEkTLpFwok6wg4ZCKF1X6QFm/GlvftIbZTB0oGTekqYggPau0pys5ty+iZq0x0mPpII/0dxXu4
ES70ZenWKznp0qmjjAla4DC6AyM21WQ4LIX5LmA57BkisjSl6TUXutJ8oQGbspOZqNEYZleVdbsw
/JL1ug80uQYEaVQ/FONn4wRLZpgHsjglN9HUF6LPh4Ds/vpNgkU37ImKS95jGBzeSDbiA0wu8FdD
vGxVI6AvvhjduShrORBlRemi3hfedsUNTNW3LLM9kEjZd8cea+nd6Er9JsfPiTOkZ4kBrF/rGXbM
dpmDOekNr8vjP45tp3t4nkAFiXy81pGiujiK60DUI5v6ujIet3vHWl2pmHdAzjSqHsBoQYsJRbQX
svYZSvkQREaxsg2y5yWvtGMCQSXoSvUndWtPGcHiwWRbf4059s18Wl4WvMiWrlR3wsP9RgeE8b0F
ZGSw7sfRtaUsO27igzUyZqmTjEe+4k4glz9xibEtL1ps5zcumhvLNkRGUiKwCMfYNu8c6BGrhDB1
ZyTfQoFggkORqiHOco/cEHSuGNl/FFyzLqmHk1rUf1Sjccg9D/9mOpO/rfMdC/lRkZK6N4Qe3WjN
tV1q9wz061M3TVaQl0p7KMgU3Ydp8oDz+GEYxnzr6asg9LUlF4Dp+vYF9qPxW6FwfY5eRjbsA0nq
uiMq/nDbvsKoNdxuLmeicO9sY4QeiWTsbPfZr8E2yHSjd3JHXcfi0Seqr1qrEFdbfD8LK+vLUB26
pbrofYlbG/zFU5LdhGT/zVM7e0Dq+oU5LXT1uWv3mMevYk6Um5w4H2xbQq5Xqt8x8K3FjD7wamSv
9ugQaCV8A/oUvYC8k7mAN6kzv7uNeEkJbiOYMAYS/EibiXWS3Dl1ZasilCg/yFz9UxEu+qwiZbDY
F94GInB93Rg5i/IWwSNTko9MD09gPGdYqUP93EYZC2Cy+WeERgPQjDdH2A1v+Ab4voZxebYn8ps6
ufEcoExXktasI0BXJvSRmI987EekdsKXxrB7OAUuk2CMp5B5k7UzssE4kwv1FzCkteJTDCv/gIbn
6XqW/5bln+0y7OuV6NAt5kcDY+25Ao9qQ0k8yKmUBLCnM3+p4wHhK/+J9OkcK7YXOVHyn2zEZgfO
eqhdAzdZogaVPmUA2vMi6NKu94Cqan6m6HngMBwmalH/fpzaFhri1EZng03fIGZQ4LHrVZywXTu7
anquMyP+W63gvjgMWiXOjh0T1KeUbc8dkAHtKBuCrob+5lWWy79LahwWTsRL5xT7suCK6nFvkbE1
zbvFThqUju5rTiI+VzjLqFPdB2GDKEF2y4h6EBfyUwnoHzs2b2LotlmDxjRMObGiGoyXqT4wlS8Y
Vjg5hIfoyRpTxU/6Pr8wsmcAOJvtru3n6S8ZHJRMFiC+oXEO46juQwp5IjZXuFqhcpf8sxD8P6fG
WyIMT4/LzA2LDnoXK3QCdAHjEWhrqvSHC8NbAkmDMAGq5fmPhbdaokqQouowkzzim0l4gisz0DeX
gHNKbdeO+kvH/slTl/ZBDImir+AvYrIbWXLtfpUdfLzQKuQrr6fFVecAzCfQhZUr2pLR58Xp4vMS
jvw+bAWJrDTPxZReZ6V50dto8pkb0flU+akx1B9p4biJHpqATMYnYFT4AZrkTajFW1Po6A99NkPe
vJOPZ+x6jW4FehFmtNsgkzTMHky56xsrCbTGPrW23vss7LLVwtgGPZmkJ9xNi0YadEzaa5WRNqtZ
+vtssLBfKHnsNcwZDVbkXAkpGE4yfZMuxW6aq7abT7/bhUd77OqBC5tcpVj7x6nwWJmeTMb2Tg+d
YIDIu6t5+PblvLyWk3O3KumraUXsqhBzdyIqgqJRQnfgBeZJC4adhpX1YyGzlcGd5gzGY0Itdomt
UlyUd+5dXA8FamsSzcppUJ33XHX2ZPtqO/ZSyBZdW9e5FYFNjCVdhi2zfibfnJn2VTO/9HEYfJK2
vEmLCQnOsd7YzhSYMe+sWlXYpaIoS23ltLoQc5qudZJMYwO6p47ZJOhYcGmYm0gcPU5PmiraSenJ
1ngMJcM5siL8j4iX3K1JGPakznLrmdDsReiPrB4R8ayydHPy1DxZKq5hhSJlNgmYYPY3Ypg7kX1s
4pgtUgvGRAbGHsvMmMCXK0dH90k8J9rKhiQ0vha28w8qIZJV+5PUE76PrIJ7bRvHdlIxro2gyvIi
PVciZEFQIfOcYM53vp4qWIb51Uiyj8WanDUElfx8aXiKKOxXUnnJreNCTQFU7Ex4VYDYmEb2aFv9
n8xqPuJIeURD68adKbxYTn6mM4JC6txVfueusiPVTzTldWDjeEektOEVYFGd0fhpdkbjz5hnWVcH
mkLcKKHTBIgCDuYKvkRWzLTUKu9AAZlOGgWoJTnfd6oUevNPKokhqBWSOtupdM0we0SLnOzmeP7Z
61SCdUlVppFz7KsdsUO3hMIUX004eomhv7E1Q/D8nCZMitqvPG2P3cT8W267f0ywvIfJGth5CTUy
BarTZFZvRF0ukEv5UBbu91G1s6CblWfo9k+WltTHaaqA3GDrhpW7m1SW9209O4aJlHAPi9nn7bUP
dX5ABYH4xDT2UyF1/cSt8KH34mo0uxxw8N5iULTvRwbzrEy41VCdZJDVGSr4Lupbj+cfwoqEPcdl
6172Umc6qjSwPr7tzuvMqgeNbjSuY0fksvOp6vrWZap+DHk7HrDl7dDYAlNilF3LZAclgLZIEY1/
TTxaXqibZ6mUCrcI+/KQOg9i8Gl92tx2RWN5rGZTK7RHSU2eBpmGnYvpdtaYYAoznswIz24OktbE
cDI7x8VK/4hY/XSg3JHjLu/b1vyMlPirZFrDGoY3FZHzKvIKNh+RYq5jwkdI0yR/zoV9mpXhV6bh
HgEyROpmnSqnqgK7YNUVA7jeOfdGdUpRKCBgNfvE7MK7mnTjXWLmUqHstRAYDvDtptsihddUYtsn
h3HtzTV3MddiDIaCFL9QKJFPHkrk1lGu8PLW/hIEHR6FE1Mh1OmFPqs9tar0MMZOfq1UTs8Kw8t1
GaKTqQkQsBCn2bHK7UtYjn8mqSpuivxLhOZnJ4ns2pLkxeTnZClDHoRFLTwHPeuQc5XPNZ0/BNbH
UhFGDmgr3reGER9GvSGFAiYAqxQJKK2qwnA8Jl5aGNY9tmN805OM0N38UrRlSTGlAU8h0UJmKdy2
n7df6qmKPEB6ckAUrPP9z5RS/zIX2Tht/6gJSUokKJccLrU2LtsvFj37pauJlrLtkHB8R4gTDO/f
KSDzC3Ls7NaIIp45MdkrdX1EMOoI/h+IsyfEmGnfPKdI3hG6UKMymCNnc7QqYgxWqSBZQgRu+mQm
G8OfWO+HV6Ztzpi9QNaTzpupIFNm8qYkB9PX/GD79bhmOeyGyLR3Jab5USr+icwWASniTHPmu7F0
JDtX00fTsDNYRzVTSRqyWRvHq6Q+FGUlRquo2JvyvzneWrlzDhotC1sQPoaJnD4qeW8oqrXSVYVm
H8rEqGH3YOe22+6Pkghfaap6bzd1ybatNV113uZozAryaZsSzu4XTjn8sCEWArf0N8zeinHe/gak
xodTs4JrGxJboaax7IyW27jN5qBKW2xlhDuuPLlUHdsntWn/9EYznEAQApJVMYAY2q0vx2NBzDSl
bEVMMoO2OnQOGJyYMq+fYhqlL8uWGl8eHFBlIadHHNqvm3cKX712leWEBW00irMDLq4jypFdOAlV
fz6FsnrXwwly+1gC211nZGUfV1ebndxv/z6jlA5u0mMmJWDHn5R8631RglFrzqbfJRMrz0H6OZV5
FzPUq8QucjRUl9weLiZ0+V2GrOu2dKjkcy7TwZBUQL1S+4AyUB35L/leKNAJaLgYyzMg68HYGz3D
KkQ/+IBNV8HTBG2Juwx0yeiMTPKr5Sgzs9PWzT6zrn1RNu+4VdEDlOzeWz38dYH/3rQ77ptt9NcB
oYx6xbwYtnMbnYTusMRRVOsVdbrZZx6OZDDGA3RTwT3B9rTMmkmlP1NV58E2GKzt7GfL2sSOJDjj
IZEni1/rTJIldWenyye4CBKCjG3se4xPTEvJRCnmYAzN6gnR6GR2EUg6CGO4mKhkSudb84wmXLRh
Dvo1KmwMc6Kfd2pihsHY166m9MORXAvmMeb4KOyBiqsdSKmeV6FyJRpGtPBqe4YPMZwt7WpjttEU
S5wUjHMebTD5S2PBMqIlXjFXItzChFOmMpBGS79Y2vzEFXV4gp3CVeKFEHot+9Ljrgm2FZTt4kWW
StRjD9R4ivXo+fvqxZn9VBbtXV5oxTZ0IvHVh3HV9cnDuMWBxOyBF40hLklp1b+YvcdnSaw55n19
njLUjE4fx32ht/oh7DAA6NoSWGUx+Ulo0j/n34puLTCPy+GbyMcfo9Q7zPLoh9d7p2yqJ62evuZB
ni6qIDcgDX9vp82ylPY5mQXe6TByRUi2oagtTGC9QiBIOKDUtkXgTO2F2XxxlVmAc7qoezawDclR
Fz/ZACuIC0XfmDyIvaDNiuW3Xc1vacbXVkrRdKpnTOObVKBSjz93SuhT+64HXrTgPqyQsm6zTkPL
o4cInlRE7/e5Pvl4cNhuka1nGCh+PJClH7VAXOTLjJwTbKMwfHjaGRrn+7Sm0GwO25ZLBK6yrV1b
LphHrkvTCbateJQHb3tWlVQY58VogjjErCJaNRjtxD7G9OChxYrHxH7DI+7wMZdjdmVbOXK1GM7N
Ypg4CEg12+VsP/htZ9k8zIu23xR5pITigOK124ZSQsjvjCyAHq1D1pHaYLdUpeJttwlij02gMRHm
MDJV5m8Tq7jy9JlK1Q+z0H6aClRR0Zn0T1Z9UpF5J8WevieheP0YPoSiI5cyAXKW8+FpsuGKxz41
xPKh5azDZusarSnMvWrNzX771GnRskW0PuJ5WY4HKwIGI+GSX2+QXtFX4pFTX2gcC38DS1o57o9o
cfY9JctjNthomfsXjW7zkIF+cKe4IQRwTv50XMUzKGW+tkluTQTqYXhV6M22jQUrURqvl5unqgxj
f5uBcJ+amLs0+v+UGQ0x4ViEqrXUNe/W0PzdBC19ZSVGYTWBgKmWnVrLoUswVO8Ssl3/whXKaFIr
NLqtu4WO5YbREgdqFzEXWD/jnGqrjPpato3hqaAAsPIJPPWLaAJIFiPYu7kIjAKyCZeSoTa3xxor
1LJxNU3nysxS6PQAskOENU9XGPYqaNGohVN1kAZy3Pk4Z6NVDgyNRyYJBWqRAXrK6m0KPsVByPX4
PKGNH8uJRvVVKupLaGA6Xn/0KEEe3vicpNRU/lAk+AQagmhUI1E8S7zx/lIeRsTEnODmo4FQSgk1
l1gwR79e57LRQj7ToMI0V9l8lkA5bfNmZfo0G4IvgS59r6azff5bQl7wSlNwI1oV2akK641iLinz
Evu2/bWOnb4vQqVARjbGp1UOJ8KALipOBZdojGFHdkYYIGoDtGUsfiwRGklRgUmLFTeycya1eJG3
JfmwzZ5aVKOz09rpwZJgxMTydMdIfrer3YaW7OvlH0Vr0TcKc/wcyumzW3GrjIh22yO8NAWenQy+
rZnpe4cxxJ1caeNi1Ixo8dkmSojHGdumYyYfscD3IdWESiMvMOfI2Dv4nnDVKedXdMXrtdPqxmQp
LQ1dYfXzSYy2+ZRAavl+lQ8YM59bHg8yt8Rr099x3im3vDwjk7VPuNmSoPFD+iO80lYlX3Jem6ET
Cta6i37fGL0J1LjD7b7mKppS27q9OvD181bc9yxZffId0ZnZS3gAMIP3X/w2sxbvedvuSZg6VJOW
nO0WfCCN2A1zdOdWcT/sk1kPrNCE+ZePdoBjcglYz2t34cjkU6jKJ8bx1uPPjY45cz8XQIp1KGLk
OHv+J42c4i436K+GajLGSub7WKt/YI4lF7XFWFKKUL6YWU+lsUFPqyJ/wahWYctJDUwmo7YcFmeU
b8r6i9Z1gEZeIhkp3s5ijMW8MKKIzYR+3Uzc8M7zwvhAbRb7daGzVTC7vzPE0Px+whyicN+DAWvE
I24A0dgObV/L05vGP9Ux773WLOiX172XSTS5O4dJ7lkSF6iDblFOYt6TUFcfACbvtbo3yU4z2yOW
Wn9z62IbOUwdf1eBb2fzRaTtZzH21UH0TElyRhZHKz8JPGMHAzSWN9mt4lsaPpmo6kgNqOrCi3ix
eEXolDs71o29ujBxIRsb0ClrCiHMOnpZ7Wyrw0OJSVYCz625cm0jfS5gciUd5OjQ/theRWq4JulH
uXlU0vlQLpN9BUpvORPzEvlHoteMOcL2ONYdM/m1plU641qlSrSrhiF1Y7A1u75SP7Y9Ym2SqxN4
H1YCMIhXuf59xmEMY8ipJX+lZLCfzRJCUB5L4DJC+8MYy6eBdRiGuMn7HGvTHRfqedb0c1qFdz5o
hiMqdOu+VW6Ii/rOouRj0s4YimbXT2nDa4tZccfnd5dMoVQyzGMp4XPIik793ktouQdvjqhZ1xFt
5toRgkhE/hjYEMRWoyJ4qcyOjPuwTUnWGzdrtmcgGe2Gql4rOUpIcoSYEhft5MkQJShGtUenSfJR
7TWvMlO2lSVpb3YIJEOmiD2Gm89FkCvaVydRWDVzDPFjm8HGmh67taWngVMQ5gXfSTpOCa9CgWnz
ZFLuuqim9JWbvYK16rPAsCCm+KHHhkP4175sK4cedjnZivOuyYN83l5gG9OwqZqjOdvff9VWTDtV
esE0JPZ1AQ5ts7Wv3ywze5w1EtyVpWdIoh7L0NTPOe7+GIvQzfq9NXBVDQWo+D/MnUdz42i6pf/K
jdmjAt4sZhYAvRFFylHaICilEt67D/j184Ddd6Iqq+fm9GbiRnR3dVZmShQJfHjNOc/R16ztCP6c
D27mCfFc9nuBNPm73iTOXuOU13v1tS8Ax+GupRnzo9AjQSfbkLciXCsv5ubkXM3KdjOQPhTH75FE
5f2LoQaKW3W6v6kGhW6jlE2vy7hZiJkgRXHuBrIiFgcaoH9og308WGth4VAjLajbSAWpNQMuDhhF
mGUKKV2ZxCktNOaw3JF0pKnRdJ6pFCSncN+OWD3296V5bEvRFnPQNKukpFUg92/N3H3di+QKP/1G
M44aBl/EWq2KkEPr4dDp+CxSJnIUXeRuRsvUqBovDsotIYwa5Ul/qSs138bdgJ6lZ99YMDEbXvEd
mZvGDscleXyoNFpcCQBejmkF16AM/Ww1R3oduYR08iJRjRkHX/hbNmTDYRJIlXqbw4kDugnymN7E
IIzLIowYR8eudFR4YlSVOilBbklihTvIuU5PosfnSIb27wftmo93DZJyZ0REaYcxAY0xkXaN3ooT
EpUgYSVUmOFXUNrpoqBt3oUiRJGiybu4ahjylvUxEOpB6sf5bfDffUVhMiJGbOF9fjND8YMQOoLD
nGGXjha3mM+M3mgefEuu3UaumvUci30PyW7MZBE4VrbJCKXLCO7b6Nxq98e7FiCzpj9jXl0hHayk
Ae1UYKP0QEgq41rDlP7AYBNVhP6YZ4V9ufdxToMr22SHqxuzxCYsX4M0tPZCjLAQ7IElm3LxAel5
Wj8YKN9ChSoDVhi+wXwTqexXUKcc7goIX0jZ8l6ZKYjJNg7hYnizjJFXFZtUxSg8tUJhIacxy0nw
GZpd98QzZ0BxxcpTilJ9k8bbOKLSFf5HrnXRIlJpV9SSkFONrPoJ9jxGoZ05iXZF5H28qtXyRO/q
MO1QEvwf4VqgVwNS9+FXob/4naj875JyUIaAJGyFEIW/ScqrNqbtKVrldFccJnHgn2QlBnO1I++D
UqencSM0ZmNWCh2wGgQYIFEdKHVirW2C3bzBzxQ00QR2Ncae1HNXJ4r9zRxVfDWhdGnlSMFzj0tU
Y2MWU6Qn2m8cIv/C7Y7l1pYhjcxuP+A//Ix/Mvx1WOZY/yTTSVYnC3G7lQNYKcpjUNH9wIBh3hyw
8kAt65d9cWxi4tT7mtTYqhX6RvMDsqFaTbw3MDK2G3tk9WRJ/s/Oik8+nNSbJJngyiURvo19IXtw
9n8j7Vf+blmEjQux9w4WgQT4i2Uxqp2h73zJ/oewP9f8YuHXPr2pgkk0zh2HDhmVJ56FCY0AiEy/
bnU30cvfokXm7/RXLwlpRMR9OWQHO7Jq/UIA7JsGdk4WSKd7dyiRX/6asxgaNeLTqzyvkHCMuScL
8p+lhCogUwQTFdrVvW0JthYCwakyP0IDpNp1/ZFGTMcSU8zKoNa7I29gQtpuZekb7KLN0399PWv/
8vUbujwDA2Y40C+wB3p15jztJJ2gjCxHzs+TX1YaBCBhbO4FB7OdBbD2nikEh6cTStLy3uUTpckW
rrZ2kmH8CEp5KXJoJHJNCUN8AtGlZL918Sq33py6r1fjgMvQCv1o6TQT/JWSUyrHwYeaUMkJzEok
ssRjktTYqi/quKVrye3fQIX/FYNEZtiCEQKQgG38CqTxUyM3B6vST2yA6PlQGT8M8bSbHFG+32u9
+4foQz1mcKBsk8pulk4ELgm10F1pl7M/XnbDtNWKMN7nDqaLBOXokIffpvHj3o/IrV1s/+sP6U5u
+OtFRpinbkGZhDM576L/esO2AsdwFHbG6S5i6A00C3pCHdeMEQmpcH2iyfxCOegjKM5O98ZRDshK
NKhXba3TPEce4wc9SrbMHpPfwDO0vyMPwdEq8Jx0VXeICfvF8tp1xMlOsR493jUURCSjsbZbbSml
fHtn5BwUFisz0yowm0bDU5WHm/s41rfGVyZ7w7HDlvlUmsqbyg5uV5tnLJAD4otOOjSlIfBAuoHs
D9i/oRTzrVh90fw3kGubxBjPkiWBeDDWd2Fq4rRfXGJzjGyizpuw5RBZ60jp7K01L7t/89HMPuNf
PhrOn9lmZHMMca7+9aNJjUGXRNnGNJOQqmQ7eM5xQPAkV/VFyC5qHcrdi10H4d6eVH97H0qk5E0/
BvFvuHggn/7+WsiwNCFooj3jJf3it0WdMuhTo4aPd/FuQNe6LTPYJCRXd0kOv5MmsNaoLZPJOhFM
zLQkw9G6HKOjKG0Ew0hUe1OBayzPfoUYnWv77kMFQtNyLrsqYiVD5Folv6alOSxNFv6r+/9MGgts
pc3CJaAzxlhtdMl1miyr76eDIvXkjEVW4t3vrmK0SdcskPMkpfaszaKppkhJKTbHXVkipe0iDK9M
4d1QtlrU7lQCMsMSAXxJSoB6I2VXjek1C7WPeweYm8ktjWAVRLVyTJtCeQiDbKFVHYmbeaOhIsX2
nXR7SyluXc8p29GZu/fqRtaRPsfV1TFHvDER6pYJGgXZxZl5JvP6lTIHWUN8ClqR/cj19CShkOEQ
a+h98gPWBe0c5PbqrrCLWxwwsV4tDMwY+4nRKqXrFBwyy54zxIEJ8skxXkAqlGEe2pb4PDDvlNGO
5fdPQ65hW/s8IJzwR0S63OHfv05Bb89+JlC+si7/cp2isEzQx3Od3jsjJXMeMt2kIQ7VH7Ys2Dom
I8WTMo7b+5z3fobYXVNve4b4v3kt/+LAcKDlqaCgVRMW1Gzb+1P9EThMUxl1R48igD+h5KO5vHvq
ykHeoe/tN/eXcEfTfKv4BtY8SCqvTpStk03PgjZrUTftyk/wgqCQnX7nXp0PrF/uaYdIJ4zrM8D1
b9VFbzRaPtQGTCe6IiozL8ga9b3OsBN0ZVW/KhO8D4HMLYOkvdEmVFsh5K9Sj+AcMT70Slv7DFuk
lWFREjEeh1urj/+JV/u3oh2ei4z//JrWAJTrixCTmjCJ9n/9v6U/rL+Lh1v23fz6pf4bBj8Af/7T
9ba4tbf/+M7bCNcSP8D//B+vtzb6uuX/4fFv/pz8cP9r/0x+UP+YTdKErc01JGclF+B/Jj/8QXc4
E+u4Krk8uXL/GfygK39w/2BmtiyTUgkazP8Jfrj/FjgH/jy0S6Ih7H8n+OGOL/3T1adCe6OuNZik
mtTmJED89e5oS0kNcBEDYJRxRXbnSD8jFPOZQ1rtosk3o7y2xJNsoinZnFZZeXGik6rBMw/VhTFr
t7JypQUmoYqIp+rnvHrVyldjfAmHF3l6CKtHaAsL0MRQ92KxNn0AAmez+LJxuIqD5V8M5R815v+3
C/W/4zU4P3v/7+EjlyK75dHtL5ff/Df+cfmpzh+WbKkATAye4eSFcJX94/JT5T9U+GNcZYajUc3P
zvX/vP5sfmu+KGFmGtBv5xqRiI42JBpW+4Mrlae+rYDHIn/L+HeuP4XU2rkB/PMlSCGnG3P2CFFJ
vMZfiTBhIwYmmxhJElS7i6Zjwt9qwSxzMbZVlWFKVZZsOxANkljvGv6A/ck8IttPPW3sgZ4HZIJH
GNbQv1cEl4f7rsukjaFm7+o8dMYWO7gVw59VjcrGzSCvLatgeqsy33qNyFDb5uINbXrlKfZgL7Nk
Q+FlLkP1Fah16OW5IS9hbIyq0bhkNNYeAoudQ3YxqaZOyaatWc44Y7diUu4ikqWzVVJGTqzz0tF5
VgcEORlqK+ET0T3oxilT00tGY3CUIHEwipEXBDfAjhc1ey5IJa3ZL3s+m33G9jDqAX4mWubV81Mo
TxhS1UWEeCBM3LxXn5jDaguwGfqyCxq220iNRGOuAEagXWzkS6DF6xjRhleZFZtQK0G54D85QnkD
NTRgFKxtDErEtWoJDmesLDLwEhY93YSqc9KGnSN3YoEXb23NFmiQlaOL9fuTU6M9lxir8gp8UmjF
FyWPth1VyHIwlWAhGNdqmmDLbtZLNe3y47SKckbe6C8OKDuQYkcKmgN/Z5TsNbrGfmOgGKwyHBZg
wWzPN33TC/3xIGOo2g27EBc0TJPZV4IQtB+JHjfzBzaG6ES4eDDXEqjV6E/0izJaKQvF2di/t+pP
A0XPNtS6c1L0ez/Sx01EgkHrYN1tFd0zh2DHGh1nrjVOq6b6JGM08EYlnZaO853UyCmMoayWhfUu
SmR8lgqyQTO6g86A2kvtDKhVKV8rAdWcwtDNR7306t5vVshSi70sNDxRA12EHIS45PqlIiS0vCYu
9FYja6rItjEq7000+yuFbM9ql1ug2yY8PTJBCIvykia5jUHQbBJGHX5WhAs0QogBux9qlxiLWG9z
D1YKHe84HTTlIJWKc7SRl01ZDjhCE/rCj1QUgFWs74OkfR98v9lMvX1hfncMGF+6ZAhYi6aVr11k
hVSn+Pol1dLQXjPRD2EeCbVj5YoB0EZ8FALhWUxpyvsE0yrVyX4f+2wX9CqD4AZBgz/m7C8RLnSh
su5QjpEngdYSz3bohiL1F8ibV1PV1Z6GS3NVVWIxAjXGnGTz5PHLhHU4qYiDqi7Hrr+qXTd6fqer
6Pc/FSnI17FsIyEz0huj9EUy8+6dZog8FVaKLaBUOMl0paJUvJq2wGtq7U1uNM4RTLJTqG4Z676U
vLN3a44oewZTKRXiUH345VVSxPtAcmIXFKfcHxNPGX1vQDeGkAA4lZmyTj3n7NcW0jPEL8lLr5Vq
SHuguMCC8V8FFua0IDtXzmqsc+3VT6kdSbnB38yFPYq4xCM+YNudgeZBzupCUg61fWti9AhZBD8o
0rstucmzvDl9aUo0d8m06Kdy2iadspIUzcfrrX6UTcwH7gqzLXYTjANH5PE+irdyzBIcF0G/mHjj
RF6Unlxrz4NUMog2I87LSr/C/DpNQ/A4cjJvYkkg6TQql7ASzjxBBEeN89oBobuqemhtWm9uWEm5
RKqUbmMZX8GE1z/Ki8ozguE89Ox/WV+vShCe8A1yPq+eEHendWhZtP5C5dxv0h5nTZuyrFK5dxTd
wc4dsUJOk/Eot9WNolZsBmV8zhJZLIaWJX0YjjCVlGg2fMV4/TWXZLlhgdWsXUhdtygHjFwSWZAI
LlCeBiF2sgggT6+PSxUyAhPPqDtU8lduWvouo352s8hZ6GC5oD8TAJhlz9PUa5h80yvomKPoJsIy
7fCHWZeWZzphhw4AObfDzl4JFWWp5la69G2ANn1WLlo16s5NqagP2FDoFCCC2UNGTGtUiXMxaskq
GMZooWcNx7wCOT7ut7w+exUGKgKSMUTcqeGGGzPewNgBPwRtdZz9TE9hZL3FfikzlgjkQytZZ9ky
lI2jCmkN+uTTqAvzIbF9gb65u04TmcGBbw4YHFFqVJNyZRMJOigs3nwlqA999xykbbyBVbCwW5lV
f6dXLIF4Ta2hsUwdQpzEfdfgdocKYEPzOCYSYTV9jnbSUPLuMcBMq/MAluvgJay07LnKJUgeUrn2
YY64Iq7LVQIEhYABhK8OV3Wb8ejRgsQ+jHRTIKqLozKhBMd0QUCVbj1oVf2WaGNwZCM/cF9OT5aB
78LRWSf0zZucY/RPcZ5oFjwV0460VZ2eGXD7iPTGaaOPgl7cjN8NA5Na5TfSoxp4k2SDSe1NTEuT
/o5k+0MuxnIXRyGc/mWBHgYrd9K8aPif5UREDx0yixQdIzrzmw52ZkwHtx1VBaUEp31TTiaxvlPm
aUMdbqAlEIBjA/Trsxc0JQfUwnFPMSzT+af6NkdOhnD5y4c2HkIprTYj6vGVVIt2O6A9whQZh5eW
+xxnmIrmpxu3LXaOVW1V+UVWQ9T/qik+LBwWnYCmWk39LbCEDvw5QjzUof8FUjCsUUPUi7gOu2tR
G+cBufm+YCC5pC556PMgfstBwthQh/Ioyg/Yt2Ky08ZqoYi3u6zHTnZ1MFVX9AJu1KEkKEOpWBD3
ED5WcngszQobdtlmLriIdHP/ZZPJvFPMwJD5ysWxraviqHLcLPoiDhdDmeEY9Rnu2iaHFnQYZz+Q
+7Lmqf/ugCM8hGQEHO7/T8dHJxvobBcylgPsF7Ocxlf1dZ4HCYq5T8Hw+ilpZewGcrpMDL1+jtRa
eLkUyqvWZJcLqqhHz8mTgvzulZNq/FIK5GBZV/ZNxbNZzGA0d0IF7vrFoCOcivSjlc18YGNTBfJc
dWXv1JX+uVJ3qDVIzimb09S0+lbMdZcUPPR6UWwMVl6ujAhv1U4sWQoJlFKHjdwp0J33UkxCB3vg
UkIoIFPmQQF01irs672pOW9VzRSstdax7m/xQSs7qWCR6hdPrcgXOCNXuZS+ZJxabqSZIfgilTUG
EV+6grYPiiqmB+Nq47f0A0ZIeKvfK/Oq2OajCvEXp5yrIRv2E99nRlsHLo7DZ6LNzHVDOB8B3CZ+
zpNjfAipOsyAilzJD1mPWJsJg0Zuu2D/WFPMSuSicZpblGbl7I7XCg6+ZFn4yMKkngGEUNqFpRWq
K2kFb3fLqDe3q7cwl7kZDeVbbhJ5FVfTxsnUdpVpWB1M9n+K9Tzkt5BB3IByplMEOx+1P0BL2o12
uqOQO/gB1gxzYsSRPKRQwnA+rquq2Ric7YBWNpXtr2vp2oVsZh1nlU+s3RJctyXB3lJleMzXKDTb
oyW1PZ+aWXAU8ZOZ/SO3In6YFH3iOE0d4TKEx6Azqqbwy6xYCOBFMpSEkho/S4vxDNPSgMM6I8c7
rD6rjCg2s1+UzuMwtswVe1fvcTwICHroRqOB4fMO0vhGkTrmhPZyPjj1XF3OWG4vb3WWpzBlIngD
pthI/IRKxuui3eY8WlhD55aADRoE/p2J96QDh4MTu/PiJF1Fjh6yPtY2Rd98GQj5lBZmabLoqdon
Kg3ZYRHb4ZeKHs3slsZolajH6ni2s0NbEPhHkPFmkY2Iu3YdtQfM2rv4y9wSQnaYZx9CPWestniW
xdRncrdWzBatrKmvm+LFQr1JYZuQR/Ay5ocG4ITFts7X1GVvdK4vgREYH7NGcaNDYJDCB2YStQWG
/XGjIz2VMb/GpfVQ5T2Lm2bhW86rKeKPJNbOcRpJS7nFGkSt2JjdtE6zrFhkVUJ9XrVeYzg7PkRl
xWxW1qkB5a+Kb1HL4QOGjW2n/miRfxr6FfbFAhOXa6jddhBEJbNMMqUMEBCAsXJWuwBb4MYccdNY
JMYyAvSm0UVbug67Ym0ag4c/J1z2quHVpLxg/dqHKLo2mgo0c664Ax6UtIwCbCKCCqcFP9YlXB8p
XUHc9Bu/gEcuhQOQhFEsE5vaqkqwdLbGUgrf6s55UvXpDFKkY7w9YvinkqjsY/RcxeEJHpDsViYI
Dc5XZp/Ky2Sg4NfJlHKRkD6FNIqo9C0MOOMlncpPx2cd7id2TSNKkoBEIu4JA6JS1tkinLAh8LTE
F2KWZ3kYP4Y8xWmup2epzS5SAwirDqtXc6Tg6qiOgc5kPfat0JEJA2r0mrMTKwngHyvpTqmsRZhF
9mOn3mKjBpM8XWGcovLxPS0Fi9VV6hXDmX3tQG9wIkxk4TXJQhl7QeuQfpSVfMWu3KzmvAWJHxFZ
lIj1gGvaTpd6EXXzdz5laEfyklV1j9HCg9eziTqM1VVhwXnJftLscbFxG8Yosdapj/G4RoLKzvhH
3Zhrc77MrBq3g+3w+JrVAji1MOzU/ksQOdPeMctPxF5gdcLsZ1hJt2kEmpKWFeBuIS9jRcu2umSY
kGHAMECQOahtRoU25q+ikbSdUwpyl8oN0l3pPCZOuFHRLnqxZMobWvTJNdUQMddoqJuIOu8RAAaH
26PoGlekuBb0mp1QlRG2ljICXFa5sRJ4PbjDvSyFx50IE39ABPkqMZOLGdQLq0XrUfj6OYmSM/N8
NrtWscqJBVj5uUrDkQbLsHTg3VkPuqLYHtr/AWQWS2mT/JsBo1FmZFgM4qHFZ0l6DXXICHOtpyuG
wNrjLBHwVUJuyja+wkbwcsttsB6GgxtIpgtKxE20Nydj4qIHR9vXFuxtXHWrIqcRY4Jzaacot7B9
6FAYDmseMBO/75RPgp58cIA1hBHz6VMSPBXlRVjs2FC8J7Su0XdT3cT4IxBnRz8hihzFLhmvfb6t
sIWdffugoLCFjmGaTw37PBF81NNP1apcHXu1nFnuWAdsZ+grpH1At1KatadC3Sh4XEbDe2zuUAVL
7S0dTz2UgpCJTFE8x91IF7wBZcCPGCYXA7iTyYOw29jSw0oNrv30FnZooRdOepWiZ8YT9Pwo9liK
o6LhWX0ZObMTnXEDXbknWzTy36Hh41PBOMD9lBfPQfKW+U+dooP1Ixl+aG5EZ8X20Sg2dvRKIqYv
fQUBB6X6NjC7scwO+Cv5eyrrqGBbD2SaLbVxlTpEFIhPn29LnJdbVG+QZKXhXMbYJZaTvnTanWEj
9b/q+VtqXY4iALeDK3WfG1sN3304a+RTnErD61ymhPHKOCBttKxNCAoNm4Uxg7f8h3Ei2HKf4X+R
h0sKnzuIr5FK4JaGNw1jbTusZGWV6sdG4gzlmb6J2TTFz1GCDXZwu0F3VzIwJmkI+Tu3LMDqg9Pb
GX728qEWRBA4W2FelKpZVKQBO/6t0nadtuLxLioslrvGgM4ZNJ5URsu6XAfKyqhhHyGcI9EGo33H
/GWtqrtu/Ai6Gy5VHl6FOyhnPCRJ9Tpq3Md2Q1GxD6KjLm52d2jaH5F6ajPDi5XYzdSVU3tkI9Uc
Mfm+71JXF3QSUBWn4dYaOhfr5yy7VhHyDWa7ZIoTvwiGSvPN/B4ql8ZW3FGJITax9R7Phr7JqYyY
i3hj+mok72lw8NNPP3rMqJEKHLRl9TkLLfK1rx3saT+p15KLtjcfxnKLK0IBXhRMq7L5lLODaS31
5IFgJsU/+wlUZF7ypG8RcCSGx+nIuEiTHoPG2JaJ6UI/FCryh72cr5qBgwuDrCdXe9Ff/WTN+YkJ
sYhd7YgKDkN4R+8wWVcz+Ygpe/V1EXwbjHlk6ac0jm5mPnbavsxXabB39B+K/iOW2rmfdS1nDXYA
NAN0h0ja+MPO6n9kyYNadjh47HM1pIu6fkq6cTlhrDXCE0fFIF3K4afJNt0fCHXoSBB7ojWvksir
kfjTuNoUKj7sX5hc6DE/em2rtifJ3GkI26QBwXhGAWjc5GgniC0KAEWmAhUhVuJ4i/bfnWKmlJHJ
wfjoW7FndBWIJGWt9y/8mSw4gZwxul0nLXmyOwheu+K1i7Bo7P2BUSRPMgMUmsbPiLLUnQurXn4Y
gmcne5GsC99Ddh4sa5tKH1YJRpAyT2GEYOdfavWEMzTKzgUlOyQjq7g02ouGvKej3LZRHFTJBibe
pirfHGfHTRYUNPArK3tW/ddG+hmKb6fdS1jYm2UzMAFYtOOjH75JGkvry70N7BZm+rNxHkfqzOjR
6M91eRDOobBOjvQqj9Tq35V1VvTHtttCwBEILDpsC2imzmlDmeq/pNUxb3YSc+u9Zb4k4ylJN3w/
whIVsJag+JBOpQHlvLkrp+uM61Af/Aw1Cr7qhyHfq/R/JYroKuMIO8jDuxnwmAOFwJe4YVjYj2rl
toiX4ZTYC5GueJc5ACN0D3xr26DcFujh7dDN9YPiH52av7udqRj5HrqWpV9qVVrZYglIHbfSrase
MxPQJ6505Vxka+In26MTHnLn6JTHrHxMoI0C6grPcndJm42trPmJzPElzw49RtPovWXFEX/FJNNl
/VnXHsfy/GYwGwo4h5UVvK1cvZXBe9fD296N2Sm1H/r4mqG0GS+V/taUBwlvWgttA2jgNg5fzOFQ
8BDrGU1l31ZwGZ0nzpgs22XqUQkh6Z/18lYYAFAMTnuO18ChyHOdmLHTfppmEMhTzrvdVD/mxAIO
ZNACSFBK+c3uPkECukGJBXSLWkuLclcan2BPUpH6xgMMntJcK/KC2Uai7/yC/KE1MwookewpiLt9
UJPPXLkx8OLVO/VTsKyMBz15zLLXEXA175RZrvzulLFZF7PpwyTPYPwegrcuOOn5U0ayZ4H4k/5H
V9eMLS3MmtOCt3GWGfeMOnL4Hj0/VBy940jXOR3WcuDJxbqMLlp0ULSLo0IjkD6insDCwZOwT6bi
rUt2WXA0q69KvEzNcwqGFJ9GTNeD3bDjeDWIfQPilQ3aphx/ICKSwUcFz1H21oadC2LVbR1YUtUD
9whj+CLY+Oh+BeawU8bwMBaJqyRHHsrasOL6gZ6GHrNl4LjnXcfdodVbCFsKPX7u3DpwRQhJSkSl
O2u68PzinUGGb2dPfCrTMAI52Ojhzu6Pir/PiayOvgaFmoe5nTN+tvCNgM3Mz82xerHFORlOSGPp
EE98BFOxHPunlEhGqZ0filmwmy2cmIeHz4xHDtdvceXZF8sc4uYa+0yTbkbpzSAoI1g70k6wqAcI
BvMIxnH706BjVVoM4s8CwlucX6d93Tx1zivy6KLkdhywZIxrXzlx0wUZtllMQdtivPX2JlUPoJwT
2MDTp0+dKX2l9smCRWfu+aZSDezT5Qo3xi+Fxr/dT83ahxoukazMY4xVrsQXfUp9DIUPVOxq+sD1
qjH2A+zHNGRMvULZyf0Lx2nqfE7JS0wo4nxzW+vcXOMpgLPHvIN/Ac8kxwTnDpFwVR6vSf5EvaHJ
n4PYpdUa30Uur22VFxsCbMyIcI9eEP4FC30yKCU3/BKtLZcSrT9tZMDYHwGxxa2egMOIXK4GCmtd
Y4h2rDEvak9SZnomI9k6NZfKiKQkZ7sU1rhzDk58SpDQ8Of4vCy18Kz+sdEhOUGb7bcJsZpiKds3
s5ZYZz1Z/oHWPInXwPfw0qfWR4KByeJlYV3tsq9eehkaLr/ynAF8U1ZOwfyiyRZGdhnEslYOOlMe
ZT3AoMefZ0pv43CD7c/yzI3LDU+/uH/sSnZDQl5hCG3NZdOshuGF1Hqz+ZLTDSygTl6aaF9rj3Ha
OJ6HciXLPHaib8M6poOEiGfNcpCrWPOf02JTzAlIbiqvo5o6hAeiRB588xOPWiDWLReUSmMYcq4V
SwNxlLHUmmsfv3AUJ5jX2CXW/rGzFtyymFN1Zc1kJA8WRbDtfLHpqN8YonVHmZIuRAe99qetPx1t
G2YTFB3AsUdHvjQZKOY+3LF16YDnI1ZxcQ0r67w6Oi2rRfNa4cFUj6G0Ts2TlZ6DYdsEG/gPGQRq
v3qR8mMnjiJ5ry3LDfWN3G8aUF1UxFH8GGsv8SpFuDfu5Z29juvtmHLQP5XGJ6Ass74UBZZX4lSW
hbxE+D6nqoInLdZQPSzjMlEp4Dbon0qawmJXdOnC7p87CRr9A+sHt6UHIRwF1ME7yPG4eSrUFd+S
zsyVsMHjA40WGuA07gOd4viiWbcm2ysEh4ariL2kmm1x7ufdFo9OgCU7xbur0dEP00mItyyFu3Qz
tK+w/GjZCiZwx2E5GCV7ucfaPDQYXiFI/NSmp9h8JaTUU5EaNvFPIk50Bnj6s0nASHRJ0xe/hK54
KGpSIdwKW+HBpKyJD3Z7iaZTr3/H0QKkS1jtRii9ypOu/Ijjp6g7wivZ+PEa5gZUEs9xK9qLxRge
24Nv7hPtvZR2U3zw5WMaYX1f18PjNPxsBjgtGKuDOEEF4jH5gkYuqLuKfRHdlipLXI3W+1UpPYEh
PVqV4pXWTZX3fb4rUXHnEZNpiS+LidWVw1fBPwbtbTKI83YTT5evQN74EwuGPawHt2a8DaeHyCED
wcL0swtYxzpvbXxw6kVkebFxsofeZTmCfvnqlNvBuYrs0Agqnk2anjNd4Vb+sjghI+mVQA9Nmqhb
PyptzXUu5/s6BzN8DaRDS2pcl/zUnGMpPwoAlN2OWYVfeQIOgXmasxjGYORjHLwwQkTOzxUcIo1+
apOK1Zxc2B185sLTR2fxHnF65s6LJj/ayhFXv1Ru5/qrIX/P2tOqMNefTp1e8DX7RY/sxR/xx4Du
YD+xMttVI46U7sbTyC5E6T3Rq8T7MNzVKSKXtc7EtXvrpFfIza6QyfUMY3f0v0GKMtSbDYTZ8KwG
3Ib7UloAbHP1Cjc2nXH5LQBrmAmHmPKoqs9qeCz056FYk2qo67tA3yc7XzwbPOMz+cot2aQPIZu8
wHyQs1fHTKAd7tL2yQ5+Zix48thw1eF9ZHgcD4+J8UB+rgtv2msB5Iq0cruY+VFxScLQTdNTku9Y
twd7RrujR1iq+t6GvvdhRC8jrTEEPwerz1Jq95V9SHHBgTWbfcVujSzSpyLOSYGdrpz/TLDXn4XH
Nmpc4mNN5suER7bXsW7Wf/imDOgohv6CgvEocRwFj7AS+LD0AAzWYgqfpZxFa89j5ruTcCt7BNLV
p3BBe42cfCktCfnVvSKlJk7Jx9qM3mfDQLRfsfSP30oLqwE+DyraZpM6LxkQ8dhg7cl//erbzF6p
R4riUhpHOdq30pUktZal+3EeXO9i+WIR9sEsekGdQ6MKOvecDZTg4U+Zh4AAwpgOOQAl5rbmY2Ef
eIoK+31qH6fmIZdfHG0rLUlrYaUqowS0eCcnd6Q+XclLufoKmDGx2PD0jPF+f+u7ii00w3hGnP+b
pfPYcRsNgvATEWAOVwZROU7UhRhNYBRzfvr9aOxhAcNreyTyD91V1VXtYlp70MabVn5qrRehA1y6
r+T87D5DbHCfwk+DsegkJ64x7SHylqVDHORg7DIDhE8+Lx3QE/VgxBCs9VEmzKjj9pK2K1LarGqr
JJ9idjYHTx4eWvCIsXAKlNxFEshIkuD3+pJOfjXyu1wde/chQ2NpDEE640cVeJrgG/p+GvdS8SoD
rDSfaD7NV1HYi/I2CnxKaCrRUt0s852SVxRfNUM/xVcyHAX9RGaH3UibLlvH4SWkxijxCuAHYAa+
ZV0JFc933epbub+U7V/S/CnGTQRS7pHLmLCrBg75Zb6bo/cifpOGn4lX0XADi84QhUQOfDXyhpjY
euRRrCXpzZw/ZwAwqghXwhXIeH6SsmhVlzB7L1kHBdlJluzOONX9K6ChB4HCrHyrCR8LLqZiAVaE
hRdN0qqeZ6xpXtgdUuC3uH/NCrueLbIwUT8ZeLQVbKXypZ2xethFFDHGOdMLh/SXyXgX8JuzMRjG
zHBtGthDvcX41ejbQj1wvmXKW9RcjOedQa8g32EwaVb0PAR2fk46eG7n1pyfUgCoAUwn30yB5lu8
iNoqt9az/JiyFHhrcFTQG5kwCHzcbJzzMLmyW2PNkYWbnB1jg5IzKjWKZ5hdmTtAcugbSvnVUO/a
lK15pCJGDOUWL4ShdwcC2nlPkmAzr6y0OD6+A65N2os07+tyWwo7jYTlFvKir5aaS5dXIJLsV+kb
7GRkrt5tUER13lBsQzFzngn7fYXHLvgYgHusvSj1gbEOckz5tBivpRt8S6o/MdnW3QaJmFz5Rvbo
hd9pYEBqvC6DowacgJKIONO9JhhPq9Nd41Ipj0rIgN2a8hUoKGHcEj+DugGChqjDHIHOoZJPAcGw
2m9DtNrzlteHLHktJk/CzTVxGTCvUzwKMkwaT/SPOluBxHTZHfcAhOJrUq0pSwVr3UyXPLgMz3UT
fWTTLtRXUfJllYz+Rb40rHC6OATZ0SIeRYNosmX5Y9n3FqQjR9WBRrv503VGOHFo8sJg1z0r5Gjk
ZXg9o4Khn8mSiwc4JeFRTp5+3W0lwhZw6gWDDNw8X9OrzMaq6PCgupj6a0EsmU9ElXCtoNqbu5IY
WPupK1wIbMJbXJ01aG0LY1dFBy0U10+DUQjlM89eRQ9nu6e6U6eXRSpF0rItLYc4BqHG5GJnJw4H
ACcool3OOZLm7yxsfOX4oh093rrPXqP5ZqV3gyiEatcop7830fxMuFqUBRNtz3hzjPW6plF+VkDz
QF8EH6hv1UQKaoblXQAqOd8z46ExdPWULrp1bitAxv5GIH1CJ7thdTbWfhzfcJD01CdjWONFDX87
RGAYTJKjxkfmh7BRGeiA5T4ZPM7YPkcaRfXEUdjeZOqU2ryO821eza5afQ+OiM/5Svd6LJlcBgcB
jwRQVNIbDLwWG65waBXU3bYAEzYqP4UCAIFlkK+oZMStUCWa5WtGFRZUAYZdRF6GuodZCudauY49
08V3ihoQCQvFWqr4ooO5OO/dG0kVvBjyT+Ig4GkPmYO9GBuF9IRs2dyLIRIGdIK+7yaKolUrncvp
Fore4D1InQksqooSZL+rkcHR+8srxbClZD0oug0h6tRMVNP3iw9heOufh2wBAfQMMdwLrntlxDp1
4IoxazS5cDRu6Y7q6+lo5NGSOTSU0A7Ju+Vgiyaflq+T0oG0mClzCWKuzeA2CCJGfLtGOjTLhd5S
7QbvGgEQKnYYzDkXuP9/9fWh7D54VHoPjq9umY5HXHjNyg9LXcOJ2X3H7kB8zZRI99t2UHHTB+Ov
TEiRnYHVmItTW1nb+rAj8mQWbl19MrUvLfXi6TfE1HuYf9SVjH3O9Wk9nsKXUdf8eXoNhzc2bapu
3e7Ujd5nrswTZTbVodv2tGAzeJItMESGUSbL8E8ab+nwGgLfWuaGGmuSLzyGCp8aieQdDC/X2oLl
S18CSyLPKqctbwpETOrlbsUov11ulFVCB1Kv53EV4xzW7Ltkwysz4mtYHRv5IIYfkABDvAZtbcst
w6ttvQvpDfp6p+Yr0m7sim51HWyoGGnYuRhFbpMw3YxYUBQ90gWm1ZXpNoYPJugoD+FvhaOKZ0Dc
vkY6YFVMgEvWOQ2QdPU894jPKtwzntQWwoShlG7jFuq0lOl6/1p5+Ewk28hn5LfYlv6A7MUfrIsy
vagWA6W4habSVQS8yOIfGY8GBdvmZg+6V8pHZLEgIHO3yLs+1a/s6ZCttY0Ux5xtrCsjmw88wpkm
BHTQg68DAef2D6ubnKZ6S17U8hxN78vp06evcrFT/cETn35sfGSc4mOKG0qfsgIY06hfxhVoeHUp
XRW0yjdc7igQ21XgzdNWDwRbELlDjE99PCmG3zeU5Qw4JtSoqNU2g0Gfbie9A61dnyzZy8tNmoKx
X4vxRRX+AuUWBG/KtFf0rd4hlfyb2oNUfOvxXZEmgANglPcs+wt0KMPjb078xBnIAQDO0hgR31Fj
hCMY1WecP3KFw67/RQZqR06MHNiHzuCTF57sx6RfgbBET+y5u8glk8Fu8j+QI2p9QT0NIpo7m2Fx
xgddGPf40HkCaomzCD8n+S3+H8BCWuV04Do5w1IY7hLxS6ucB99h8yuOr5V4mpTL+BS8hqVScbtr
No6fwVnTH9jywRnuADicYdjX8JsNDS/qFhd4FOjOsdywXD8/C+EwTe8Y22ZSjjMoLEv5V5cq1O2q
yz/q/KqNH3N9CtqViQxBkX5kxE5CtQYSzjnYk3bTqC8VfopRcRGRCUbQPgQI7gSj9jkZ3Rbwz4nQ
lAIE7NXizI2MpSDt0MmkRN5EfonTXYd9zAwfQ/SIV+SHuFh3JKQVh2wRaOAfkIQmrdrN7N6I9fXD
ynu68Wr4sX5HT3OklvMSCDaBSug+8szFP30efDE/98q3KOC+0ipunJ9lDGnFdfdF0AbqTBIx5cAm
RskrGqyVAMhm4SF1H61xpeKtaUYiT5wX8gRE4yoIbiStJPNNp6tXekop3EV4gW25T3Ufdw94bdnu
XDaIpG+q5iMoX7LcL846hQohYRIGnFiWABinGHQ3ayH4jbVDGG8QxrMiJGSn3Q7Nr/00zhYqZlZq
f+OoHbmyJOtksmnxhHFwUI3PSX7tiFcwLXw9Sb9yJX58dith4RvIOPUTCgjpzRjuOccKDDsKcoj4
e5tS2KcIOsjOscX2kCsbHbNB13IYxhZw6jAFvMiRe3KWUDaMAjE94m10G1tFmYvmzI/IzdiAp/iN
fuiaXUTLpHyr9WNRmomolrqO20gCDB07XmRrmxw74btOquvywSXQk2HBfuH8Imy2yqV+fnauUStO
S68bctUI6AoTtCVKXW+rnDRLsaPxeXlK9wZnEZBGdBhryXhk6m8wXNNyX6q+WtxLQ1ypI8bvXkBK
j3UYBjRB1wUwETGXb5+01szXyxWGvh/PfAFwVnW96mmWnu+d8dMZ32X/EGW3lw+oHIl23DauyY3t
8hRBcVzBMxyOaXxsXex7qDQMDtOe7raLv9Xo7dldru99clGZSEh9yY09Sp2ZJk9Pt5nC9Ua++EAp
3YLBmriWNDakLU3P88KtYALvkc9ht9gVKUqMW5ZEy/mdwvKizuLAtVqv5yVoHW+bEJAnv2m0HliP
imeLb/oIW6GNkCNw/nZOvLwhww0C2YlPVdl6E3SKBM9dSrc8BlvfanDt9VqVDuHzCN8BWN3TLPBD
HYt6CbIOqwEoHIFZoY/4apiBPQB/NJ7ooP+2F8esGU+ui0FxEfSDKzPAEFPtiZgitSuZqxAdxLB/
ElBcZ+cQsHP2I8NGodsXx2ClQILs5U88v5GMq46Bjj57dInH440Tl+vAl6xPkAKI85cg+xbHeD+G
yCLyq9CeQb6cONy0twnqm+KWa9K8jBNWr4x0dDaJx9KP3r4lPqdvi+2fTWHA+axaAEarMgPH1R5V
eOUPU20FBETs5vYkWW85hveyzKFBOIBKd1reqkAFV+GarxwMNrlUy9rPEIYkAwVJ7PVityrb2i6U
j8z4NRrQQPHc0oXHJHgNLojx8wHgbCf3qncQX2CaY9g1UcbDOohPDYJtvKr8AmF9PUd0RawIPlTN
f4yRkojBV1NVLnu8iF+L4E/FeZlUjsE6dNPCinGwEOfKOnBN04/+BoNoFFzZfFVnKhUYc8DFab/g
PNHv/xeM/IYmKNnofjbc/l2okI352hK+S9ZZMX4rpWqH0tbMd6W1CVnE3V+k3kMbquNEi87YPj/I
sarD0z5ZyKTq8EsyXpFColkLQ44bTOvW4TIPNswEJOfY+GDTJ9y1ZGtYmErjM7vtb5bFsU16RE8i
RHTAPYLwCojnj2f2C47tCsg14Mmh9QVQiJPSX6SzSB0B+oU+0UJFEir+E/NtjacaFn90sSNEw3Kh
DGDaDvGJSBrYDVl/eCaWXYbfBkNu9HL44CBwDRDdeEKFxu3XJMzUqXwqLm3ajfTdrKaChUvR1Rs4
c9v36R9Xh7KGBJ7eTbTNDFImZOSxqOxEZoHahwENjgu+Z5nk1gKTIswaDTi31eiGIK0l3Pub1GIt
kmIFb2F9RWJw+Y66xVaio0CJYnANam6HZbOXYo8+rLFGcPUS1JQpG8TprmDQ/oJGzjNV3EcnX+Lp
XhU/MuMr3XjXxZeaMSUQfcPVa4y37CC/xvCkPaKABXzTFcgAOjsx/woF3HtRHsd7fVy1z79e+pxQ
HD/DwEFoBmj917AEcAZzuuoe0sIAZ8nih8rX0+YdClbkiQpPGAE/oB0G046oAdyByWT9u/YzVe8y
NpzNczNgx30cyjddQaaGGUxV/jCiVFu+FsHsHwbUJ7zrqltBeYSSqz4/S/OId45rGC/j2twE6k3I
P2RmmlsdSS+5OBgYFRoSqevIuUwrVDADAwzvxOz77lKMpwURlmPkqtw5Wvgm4zstRN/988uAgBjD
fxZKdla88KQ4kRfEbfo0jG08HWTtZQ4eSnnKptvyT1vC3QRhyJEDjWbKIkQkG12tMnEnmjppg6TK
zvQrXQJBYbhmy8piDqVLHyr0OhRpGv6N8ecDphY7rxXSPJoNzPK5ADYtEhANhCjrtlazHkUXiXCt
BJ7CEYXCoGjvdQBAB3VURLd48GZ5TZbH4hxuMFbdjriGg2Dhjswk1quRv9EL2E/MkBjEWKf+M/UR
tcNLURJvyIWtGElB0oxs1cdDZjNAx1vb5atEBvOeCTHrX+RP2PcGhnoWWydTfjoUYkZ0n+nEJxIQ
q+B9/oA8bNJ3iffLoBECbQJcOyJIBAL0CCAu/bl92nFWnIq2cerm2I+PiXZ68pf+SOGTelyG0aF2
CYWtYKJyOEuohWnygIie8o6/1Y/fhAQ6SyOUlQJILviyfl6ubq0/3pHHqTDk6fBI67ewODfiieZb
TX8igZIjeYvmK72+hN12fcuQLC3wRfe8wkkKTBsJAKtt0MDCWasMrf3a8AbYui09HFy2EK1SLvGG
I4G7tepFVK7feAW7y2cBYEW/JgFbdqelrq8W1JYUXLiA8FAg5i2R4KrNNZQvDZSmxMncv8Kw1fOe
YT8UsML6AVypURGwEwe1A32vaSVzQFRQWRHNmWfOjmIiePVxYpOwVuouKsls5YgYvv0y3Z78KJvP
6LMTJcDnSHuFixfN3VRSaD6PtfBSTYQAxp/BuM0bZ1YO7XQKqBWbD1E8i8Ipp/nL1S1udp2Lgtk6
9U4HlX6Ru3UwK05RbVogHthcO6n9hm8J/7FgTd7sxrCkT6aNmG4aUY/Lf/LzRk5i8FkJV5RRBs95
nK5pi0e18aIYK4IZZigH4I7Y3FXVURc3KrRToeYuknvZ4MgQqUPmWz/dlvMRU/alt4vwgXUZ2Yl3
ZXI2VDebfKPoPEZBwd6wtt1UT19O18ysUAhV5TXFbHPxxmHfSVhWae8G7ozazUCyulh1BPGbYn52
sWIbQJLn0PTw0vKn0IEgWmoodGdjek9Rqbjjqoo32bKxPqT4GLqmV+EbwWSZE696ZWWZ+1B6CNFP
K99ig/bmnCR3gUE5Eo5AFExkREQbgBwkIdBe9Rkh4OGIYGbavBew5kAYrmatCr8r4bNWTX7CR07K
d2DcC4fBuMSyytBigXl4Wcku2RQgJeVOyPZ17xvPVQqDnNY/dIGs+MRiucffTIlF0aqzTpKGCA6r
bEqT4oo7cm3HbkrsqU0SA+6EXJYq7l/ryYpWg/o+QDCZL1Hygo9bO14Lff3U9yBH8ExLmhVSF2vD
MA6OG/NKly8Jvz+T8qUT6Byn61SlY0/2pDJgZjmuJo/Pgt6+8XjbPE9zM1ob4VECZY/btn+jikdx
Y2uSsxTCKWHdKmeHNWVgwBTwWCHo5tNJaVeXAxc+VljBSjNWwisYGUkzl1WPxzUCeRuzCUZAnbDe
YXRlcYBoTE19MVfGIO62e6KmE4A1TJzda/SJq1EC3Z7/AjRRA1Kda832qludDgd5RHkbYryHt8mq
Xyfjb3ORJI0iXSXN65AWf4m16DnS0ZNxpjImIEQ2c7WdYVfoxqCY0FndZh0qdDgQV+hIzwMVA6OG
fpzjtobYdiG4BtpLDy4mwbIE77DHpH9OJbnQBBQapHS0DWAbIpo3vN8AURvGMqCCDbrIGXSIIUwS
enYTy3fSxrVaqSTH/Rgio017DldGb9i4/Vrf9JpfUZ/Yuj955XjDH8c18yNx9BPsq/SJLz9S9ptC
5zFTJXYArMIpIgsZb77ouWdoTJFfU5qh+ar0PwknjFZul5ZPz3YjQMSABlOJkbZjQ580QMy8f0R2
UXqvFVA367A48YV65sbMa439eyj5NRXhLRyXaTO7iL+bAVauElc0l56e7BqKCCi6pa8oZ+ofCpIM
d/AePlv8lJrtszhb9cdScJU/HHFt/JkYNNkmvV/Oll9g+NHlFIbWGAfNrkvaEZjyMEFYVjEIwdaj
vUNNhGEbbn8YH/qPOPW5h1B0eZq2QcLTMuc2bpsgciSK2To4JwKkhZ2j+/SThxr8IpBgitKAxjyi
BF8u8AWydh4GLIlYJfY/BK3Z1/qjzhDyy59KCjm+ge4a+ivLoMv86Z53t+Z5xEvVHoprgvYqQ8Pf
cHBCTGENDd7jBG4U7WUHp9LkuhBHpslEA2Jz5VwYiA9pP4wW9dVDnhwtc2SsVGlmzX3VVT5pl3wf
kyN8hfxFRAhBoAa6JZDu5ZhryKyBVgPlXOafXTazpK0t8ycWt1GOAcR9gm3PEfIv+4Q0PUrGuqrs
Ifue4gTyF7nxDS/F1cR7XIFWTDb6AUXxwtLT4nPuMC5LHLX8OvZoJmDWluN0BgFqm0UYQsc+tfcY
xmN04pmUQ+LHg7eSBSHg7jaX8Kp8d7YNKjqPwLmFQ4g6zIP/qoJXhavnRjXOI+oejc80vHToR6w3
NmyTf9H7VMo1Ll9AqRgDMgQOsIxR1HM+vuAw6kbtq6l+fU1A1ZGjqm+MYzuh8tetBlDZggGsY2h/
VzSpDQ5009A4MEiF5jaXLFq0yKIE+oe3W/sadvcWKYk+8kARn1t8naxLCbL8hsaf+3P9PLSllzV/
ef7TBSrFLXL77mFaG5nqlvqNgC2n/co5gzcKu+I9RnLPcOivBAlVBqFnmKArbAeWl/DBmVMRhtmt
E+W4+Km3v8mwHYojTaWyp1bgbv1RdCjQS73cfru+Oo3ibWH/47VI2kyjgRoOFwhM0arwqUKUi7fY
UCMy1LYpJ4nK//dYVEsMDCcYIBOO/etO/9DCryfE4MAGtmIABaZ/oVAcIb1XRu4qOogN5lv9ljNP
1Y8mNqltfVq0DSNmxOPwZhEaZXq04j1EHrfK3DOUxM9nR6yevoFWaBXTTICVxtVKiJeBCkBGBTxn
TXEK6CPVuNohcwjupvQ35/RjPhoOew4PqNBAXJ7Od6v647pdD9O2nfeLT8+QHftoKUDyGFXkR1Nt
UsFPOZJ0l0Fx2v7q1jLP9rwsrIuQA3CaSLbgfd5RBZBvWjEjWPVfAG6asWnidwC1IaHfVFeIqdjN
Zgn3NRAEwleyOH+Q3SudbCsA5fkmn1whP+fzpk23Fe9Q/s1aQljzCZpEt9v8HOMCi1pL/4SJtvt2
R9UWX2rCRaM6paeCnkfCH2YmreqFhzYm+8rjNp3WC2pD8rsYodAgv4pMPsQKUeMqEeNMkAkY/idL
guBsh8beKiDUOJ3fUyS6w02f4PZc2oCmp3kK0C1C2C2Tfkcu5RkZl1C/ZKAntGJY+BIoOa1rpDTy
RZF8nTgIkeqDqmup/ZaUHOLZ99Chy6mP3rV+ErAOBtRfy3lnpPtGpLmjOJyOfXlAv+ICK4uwu8BN
QvbAYYKprXcDm2dzxUSWrpVIAG9ohwH+ZcaEsu5D/5OXsJpNa/oifOPsYkTKvScxNU48DhJwgxln
kfQhpb2Ss+4M5cHE1xk7MJYYVx/DTZrxt0xJCMdU5vPTbZC/hlYJfU4EZWeeM/kRmReW5Chv8Gzw
TagxTElplkxQjHfDw7Jj2Mc0hiLkaHpZzlMurh6xwvAXlRsswRcShmApVpJoHyTI4QZuplR+BOvL
rN8sa03vV/BX8nUr4ZndfvVI7IGPMRa2teKXsGCvDzjvCctdEFo/AEZkLKBfUqXA7Obpm/lLH3aR
9oQcI4dJ9kUX1z19BXlDH9eHpvhWkEUQ6tEBWyr3BbLvkhednxr0qMevHP34iiCcLcCnB7BPBhUW
BkK8RnW2esrkUeL3HYcL+DIbDghcfhQtFJvga1q+0bSTEhXMBiHtMRd13Q8cI2ewoW10/sUcyFAc
S5QCXLLGq4WYK/ITCvVsl8S/oXWRpcn+wp1COXfYlM67oDkE3/QX3Xco7tKCstfkZwDmzZx1jNMH
aQeMGttgxNS66DZrijwqRuKn3MVqgaE9QO5/sB9YCr1W221p4WwMCZZmtUFJapUvTfE7vdXyuahW
A+Qla0EiOs6V5oOG1r/5qFFtym+GQ4+XXUEx6gDd0dfzMBVfuRutNAVCP3UZzRzTi4aAPPi2LJKG
IUPhxJjy4NT+NYUNpbLMa0oyhCqCSXcMISrQ1lOfpbsEeTsFM3WB+a+s0sQzYrVTzQoTBAIYeD+s
ildTqc9me5jOqY+qU900fuEDo3DtM+pyoGYIJEbjIweCp6963tsbPgiYSdz5bmJ/CBT0FisNvLDA
woJmO/qKukcr3f+h09Zri2gNdxE7QDPHsAiLu4rPRIA58kCw6IQW0rpgCspQ8FESDniagp2UpwrB
KzUTRYKWncYAWLJG6Ujygb5JgYaeRMRFIMCY59i1gh124pNQ5i2SrgHViaQdnvfYopVn7gIAA+kM
RhQuelJMdP0y9BjgoP9e0wyszGaHw7Abz0wT/FjlV2x9TsmWXjmLr4O0roTjAijxK3w97aXkbPdQ
ykUH9KfilkzVdKC6YVh5P7XXNv8s8l2xJvCKhvFXjqF+OXO+TGXdByhuku+4Owr5KxhHpa2mryn+
0ChTq89ifB3ogBemetF1xsMXUg2OGwVxGmB+9S6pgRPuu4Dw9r5yVFLqfv71/iDyqfAXe1im6FBY
LD4U6hRVi2GkN696OBTGyCEqXic2v3BJxYtQHqZ0TYGnI1A7Bv2noN1lQkUWRXhkBu4U/iTaXXiS
rzX8FGTwJCsBQ9yFYx6Ev6UyfMY/Yntqfil2odQ6evA8ee0BooTh1nFPz9oVzTDpG4a+DeKjIp/E
fhc/P7E3QU0z+mp0lHVPZPp5Dujd4jPsAfdA1mLwcRqUz4U8aXLOCMpu3XBx1aAwem4YUnbM9BCL
/h8q6fYzXGlo9ZFlqIeUy62C2gnZfjWioc5iCwCSPmnxFoHdbH414gvdjKFhxeEPIE5oAksXn4yQ
iSGlf5uiH1laNOHM17xX6tHKN0vxM+aXRQSG3KgnsC266KiTW+HLmnZZJdrt8zXWsDBiOO21n98E
yntcSl0VrKYy9k3/3gi4tF+t7JjNGtAoO2+4Ai8yIQAlvFbJPeIIoGS0YG1qnOAJMWWEa9uMQBL7
KvoThvPY4Nt+NdRTlZ4xdO+GddmviJiS6n02eXBDRPaRdTs5OYK4DgrJUxwZ8E5q9vGA3CZYhe1p
Fqlw93gzdvotjv7i5G2ASuiQdwFfskRqDRaMFlflz8Et45bIkKXHFuKLh9VP33ow9hwYX4vVaPfk
dK7Os+Cw34TkoitnQXxVofYMxPGL4jZrbsRJAgAcF05uaYas9LVB0Zgql1Bat+baIOvG4yKBJb+l
ECt01G3J1IF+zpRbO1FEpI+4/0k71OVnWAC0TrRtI8NvWi3BDv/pwrpvdhKiZ3DeypHJzSg+lzZd
bK6Bcfv5GHXNDTzgCu1ex8DN3S9atgmdxYUxRtzJn1zvifCVjl/FEZY/Vii3nUepfy8UkgGGM0N7
GTnygDpGnTbZy9hih9lBbO2URWrh4XRSoMWpd3n2UZfvHUOWxWvPq1Gk13MZfRrkew1g7DK1dvfX
acayziXcpSLfoO9cuie/oZZp90BM9SrZxIi10bRyOIUhq9v0rPAX44kV9HaNLhplMgOFDLe0fxH7
WqUAaa1XeqcxogR/MDVjdEDaEkKLZVC+vC8JqGbW2RUjtpN8FGLi52HuOQsWsHlAEL5tm3OZHkgN
zotttKI65QIYfbANPfUmxudKrpYFI1GHNbMOC0GObnNBVjB7ZTSGeX6USe2wDQALFpmGw/NqbqKc
unP9JeJ02biw0eq5ylGWvxIEzAdiyv0JCL4Nx5ep4MhjUGehfrqKgg5sUHaXEgOqEEVyjVaMmk0l
niZagx9p9d2sR0qJH4nm1nj0Osyv8a20kNS2Um7A8DAlBWvhhGcibI6O3F4WGHOEkgbkLVZQxawr
/TEZDwWwQE5LR8bNmj2jYQRvrLkckdNWDrVv9bo01z3cyJjfw0GBm8PVmj+g67xGWOFa3cPsEuIw
nlvsqpn0TWxDXakV8RgW1s7IAAhjMZo/OgSkKLZUPV0jingyI1Aq1krkhtbvptrj3rKbH3z/BXaw
uFDotcV4YB1whNa0FbZ2kq0zFiZd91OIr339kQvbsl1HOFcAYyLvgx8lpCheWZ1uK9TfY37Qwxfo
A0eC5uk4GuqSTQWJI9Zg74gzaqYUBfFtCs56/hvWlDvpXhO2XcXoCpIaZgtX5Cs8KmeBL0JCPj+F
npuy6f2JyyJxMWAZL8/kZ+mBDU5BE7cNCWKYiBPq558R2CiV3H64C1SXMM6SskGwHSpk5Dqmz1A4
yHpw+qewmM8xZSlGMyb4NGIkUflswHeCF6jUHI+oiQZf9IwickyO6CRvvYD03hqLsAFxumECnOBv
NpvaNptRe9foT2SJY/mjb7sVPaWLJ07NN26wgPtXBlj1Jgn8DuI41G+JSGwCrz0dYDFx6G6wdb9G
0yl83jXLwTA7FQSKZQ4nB7IaGakTeTVOeDbDEYQLI1xaSA5XFwf797vWUaw0uJCIM9U52GI3Lq+l
TC/tdAUZK0BUI+PSKbfY/iXgJGGKGtkQuNGqWkebUT1n5WsV7FLriFKTR48fDoO/KWkNAA2LlHsO
BDvKPozoJVa/W/llRrankq3ixS25gCv5O6OzcxGyPBl3cXUMQOqlx3RKlKHD1VD2Su8vkeTlpLkV
Nl61skftj0ae8Z3WgC7juiWvIKNpigFeGyS1jJxAGOVh68sSYR49mleO8W1VvvEqIotbm/OlHsnh
RRZLpnM+vlUogHjR0A8eRBMFDK0gkD8ZP5yFV4tbdKhPg4vgJHJTA7LPHaDxmM2il4IcWId+3/8O
5WtM+2HqTvl8SQzk4doFcTKzv25Cxxsu5xNVdU0odUGv7NFm4zYBiAXShsiQwn2Al1Xuo/pBKInT
49I9VC/m9K5j7CgS/TX/PqNdTqXlTa5S/ExthTCP1ZqDKFBiiynwgP2O2Qp5Vqs2qtfL+jJpRWNC
m0yTjEqykzv5KBcXKBEIfwqtjfmJsmI50IKKJ3sbaJvk+VRi8hEt3ExUMk1cfqT9aTlfSdRBwZg5
v0TeOGr2FUi/acKZhFNw1xx4eqC8qPj2er3WYISi6IQIqnVGpYQK7lHb915mGHYvXZWaec7xahQb
hTTxQ1wz6hCqeC1e8xHeDxLEuCHBxV2Moz/ZYpmEJdvH1HJ1McNNXDZOjwv+b3n/nlyurNnjHjbg
4DGoSeojc4Cwz1x9wBzwBQsuSMotPLvsk9w3nYWVyESX9zQ+5ewPdl5P3rETCJHri+rF7NdxsRcy
FFSdbVkhaKEXcH2UTwy5iWeOJmoE5JSl+BoEP9GUr3pmCBFXqsKPav3FxWuIJQI3P89VIQ7H5u0p
2xTNjdRxZg63lA6VYeJZeluqRiW+Zw4lS3P+QVtW4LCNFCodrzVM9iLoysYj4EWHQKT9KWa8uffL
i2grJvVUGRMd3GEqy8Os3/4WAgayWRQWeq7+MC3BCjkT+1g35aiWM4am513BGRhxssC11h7WL0sN
lhOHeOKEYagpmN8+I1tF72V/RSjXuETdktsbBzDAfpMgVKpX03J74ckJkDmbcRntrp2wAosPPyVU
u+mIKyC5mgodjfxCjj27XPhitUUU59b4k4G7WABeEUCuWTbfwQys3WAvxK6P8FlaxkYw1arpQ5CM
fmItjgZgPZZHvKmBgAw7HN5RcJPJ4xRQj8vACpTxsF6IgzZ+tMYyYWo+35pw8SeygDIYjWGrN/Mi
m4c6RBjHOCQGu7nfG4TO4m64BGUEzjdGb6htFsJSv4zpx7iQJZy1C3xbMx+T7SfeIjmurHW2LmCH
voOp0WH1aq7wLFouV6WCu/jKH6EBptf+cVmxiGKvSSZKe9lRUKmkDG9OI1gHFarcfOjTcfbDTSO/
Cx4JedphATKqzA98bl34vUUkJOHp06HISLkSLQFhC1eXad7i5UNw1+dYwYGZBqugvpO7zBgcmksc
d2oGt85diM7F/EtbDBqUvxDIMX0zkjMvzcXQjxRc8DtIrtc6OPZOwD3wpWoPYHtbBnuEXHORLMs8
BctyJWn24oGPw/vD/5D5vvVyaERISyGyKDZa5ZdfMXPHLBi8p2Jszf9IOq8dyY0kin4RAXrzWt57
09UvRFcbeu/59To5AlbASrua6akiMyNu3Hsi2PaskzU7VDH1c9BOicTGNcvC8VAtO7XAGretfOw5
J2RD9rYLtCxHqY87ccZugjFeaznOeR6O1mbZK5W3Xtz1r9b8FslqM3imhP34ZGRm+rE4KXg9H7nD
zZ5hEqI1Q+OA4spP6iD0VucWP1GWbcVJUFqQkOYxVhd7eKsdn0RELN76TEs2WFY4lvS3FJ0c4xTq
BynZ5fKfld00gTNi3Ol9RMVPX3owZXh2/W2VnCr6eppPCCXFxohuaUL6dzlkO0pmBOpAph3lc0zw
oke8wkg5vO/3It8Xxbkxvm1+4cM4rkccBLEiRC8WZEdiFR0V8MSZNhpFFrcjv4VITSkcLTGR4G26
dpdefB39CyAfYOak3tz2HGtCXIUn64/wCZgesnPTxdbjrceN1RAI4gaofI22nTX37P3omI8VzATC
g8Qma5lIj1fFc8sqOCiHpS1LK8H7MnDks1NsxR/BleAldA59BbU9lKueGX9NMS9TXGXTb1uo5Nxt
AQQx8f4wBRvw2mLoKuJJwwiRG2+qYDEBkUQR9rLYFFNh2Etjay6cXKOTzrHVlmz7HAKFXuQBFc4o
P1zl1WibrDwxqNfzC4kZy3lFscXvLy2GkMaj9SeaPHWYfdYLj+7STVvCZ8PUZsDkdk/ShAjHKHKf
dLLQrFAYqRiP5IcLYs78zB7h5oAxsKreDFP65/E2RiS5Q4njNmNIF6ntxNlpTcUoqZnQBpnFVnRC
LkuTu00e4/acgi419ibWNmY8lbpiRXckrw1pAelXfozGCl6vadP9Yg3lmdTHTwsraLxK16Q51B3g
QdEcETIeQKVg7qz9hdXWaye46Oxytmsm6axjwv3AxUlqlln3nB1+E0PmyKe4s1sUUFzxbR4T7p21
9ot2T0QPMr5lUQ+rPo2i9JLyVZT4lM23SrqCn+oetnsgodkFIDKHaefg93ZCNpni9VfzucaaQLy7
cwslCInfNSi/iDzMZG+tF1+N9JeHN+TwNDu1eDk8hHIDq6DCJBbJYN7Ve9fCWH7o4i/VpuIE/1mJ
vcnNSbiqLArbcvilNuVrpN9lsGt+5Sz8qrQ9WwBnbcXV3gZILAVpv4vL9xF/+iFOGZTYdtFYu7j9
y4uritsDPhbPFqzPPp+duLyBNOFeB+xIqcUU1pyxVkyWlg5ZSFw+fPtkg6jTgJesVDefJnz7ICh0
O58MGYnRL7bQGJN3l/4RekdJ+Cn5lYb2bg1X8XWU5qML9jlzmGjplEtdJWa2SYddhOirCf8ps0ZT
ZoEXx2kJ7DdsuRCzZwk5SeKOIhiJHTANFtoT3oQ4ThVpw8zZgeMCOhsd+ZEa5EAOjcuk0yMTD9e6
ICzHdjbzkCvvQKOscLaS/FW2342G+piWWJQg9lYWt2nOWj4spDgiPf/bhifGNYk15RqL67jeqsXF
VfdFenUxErgAv8RI1uOq7egr0jmQQLx2hvmL0OrlF4QMnZs+nmvOAQosti3BejQm8vdgf9FJTrly
EhfB79scPkL1y5DrmVE+NSYHAHKQJYdd6wSQChCCMK8K2dPL/8R3GkhP2JPTnpgH4CFC1GuOZ76I
ut/IyJ8kKhKaeWOlB4ukQL/9sKWP3Pljux+nQiY9XXwVVi5PhvTJJyPVNSEcFIr2lIUHM+ebr+lo
WHViLKN5uAgBMTCS0fDO48wJvL1mrS3jndVfOrVL7l9GCcEBHM4MgQtdXMKU2EBXHS/s7YLehrgZ
4n0Mb3a64z8RMlCIH7GlYrC1J4speW/Z0j2DKGX56DAzy14p1Tqi/0WXscZD1mo0MRFO+Z8gwTmO
o4P6Ibb3MYazuN4yZYD8kyI6hlKLYSSc1jL/iHpNba/CxsQBH+gcaHutvlnGX8DEwa/PDFnYzlgl
WAntU9CxYPDsVXeiaAjeLCIgtZRL/L50du4L5p1wpKAsMpjgKoiyL7fd++Zea04lQlDyE8E0HVZV
SVlZ2zOtCqaJ8mvPQJa6Pxg0WdRH0RjkOHOA/IRCEsDubBzxS4qOlx1ZxKgI96VYM2sMzycVdFYh
fWoVi2atj954jWO5NkwNS+U4T238IfENhDeBAFbjEm4jv46Tj44CT3hqXCoWKQRptYtLtGr49jmI
HJ+Xgc3JDNd+8+DPMW5qeWMJt/M3LIYZMxaKyHrCZKkT8h/7X6jVSxJkHBuTSwsS9o3AUWxCltg1
jsF8YC8wGAGZBgZrAh9m/LTqzNQ2pCRCeumJbu4YVEvuh3CvW+1DGy+q8RR5vpETS62/iWaJhp1+
OEw+Jf/tD49uIKq1lTBt83LwUKq4gys7pSIgSUb03rkGFcmkfd+frSGcJl03vTOtC/4qPKLVIw7O
aRnAzfjSE2BPk5wS+wouHDMIob4VeGv3DzcjdFLwiiZDs+GW1le5/ERYoA5bjBpi2LLDYp/JH2zJ
nQ53Y1vb54IrWsO1RwYR5zoXs3SsL6r89Ksf1pP66RyP7o7F50ErlENvbs6k8uo7Z34VGbRFoU8w
m0xUDADkGo3gDHt7ZpMscTvG5iVX01pRNx3Ecjy6ULGIa3CfTRXu6i8Y2/5B7g5sb6SR5zlhjTss
G7v7qMhsclGJexm1AIvWQk53cQx3l/MMwKf3o1o94jnBPN6N3jwDEvQmJx0DrLTVnpCCWI/MIEl2
D3J+yHPeHYR16duqP0bnjnpaM2ux6cD68VCisbgo/484OXcIiV1JrGO8D8VaGlateksIs4XlxGBh
QTVj5bB3oWaaVS98XgA3gXllS4cdTYyYlMtAqBKZXa2dqaK2M4dhf2owFt7b6pZwsx595+rbopko
sD7yu6awx4j5qyBswjkIQjncJdUaJ1Obb0PpABx7UhKmVVZZjFed09JgHQNmQPG9a4Ez1fSFEazd
9FU1zmRwvJWFiiUMv7XLVyXN+eBE2ZWBHBBZc8wM0lNoVqQdJjajB909iE/CU18J++ZZlorZBLJ4
FpSzqntVJvxNSi/L2brmjq938E9kH/AqlzjVQrzeNXMJm0VOXTTXsFtIOWuV2eX5sHC3wGifRO7r
zug6PQ8zsYttXeTHVKXZOoo/QBg8NRlD2oxBr3JnJAY8mMkGRwbGFqv/7lcB8hHNPNbYE3LyNILU
WEiniswG7ngF6PiYz32b+cIk1WbReI6Z5pzQ4DSPO9vhAUm+JANwYjWVk1eiXxKYsQb0KE//TquD
ll9H/dPHwqbiiWMNGE0fS7w/wL0F3YxCKKgXOi94sa9n8lQaEUhYlKCB1nTANxu86DIW3VH5zTU2
dS7bcJ6iJrsEkaL4xr46sg4buzkxubqD2p0YxruS9yl54no3pJxX3sdQPFS8juKuVXkYUw2HrYF1
Ham6ZbaONwFnHIdpgdU7zNdWdjTwhAdLFlNQNDBkBgvI9Mbfhsmsjq+JjFY7/XLsEDgRJ/lQUnrT
vbufTriXeHORbfHazcAd+MVG16/CuCIHH+KzdTrCR+WtDr6chHwgkl0JdmYG0ZWb/XPI34q1aQDf
xO9SXfXDOgjuQ/dMqg8p/Q3rd2pwCzFvGMq1xe0UutgdjripSB9t6+KZoU+zj+Fft6ioELv3XQG3
mPqYuz0rTpAPvfLHJtOa1rcRLYnmfdBTBjhvT+zy3Br6gDr7GemvFm+T3LzlbIvgwAWeBq/SdPct
VhF/I6PHh/qOkxvP6m9hz8eAEOnCAo6ornzR/Z+q7Ch1d9uYZzbAgezMHlR7QrOSHyP9r5HNqU2U
8Js95c3dmhtzeH5i+Ov6P11/xuzJwkqwTpvWuRUEW9j4gLryxXNWFFiSraUb0DfyMVQbIQ4Z+CTY
2EGTpfmsWKTx5mnHNVA8Q5zlQ3yo0o2Zi4l3OzzFi0j0Y0DHJMCsQKOiA9ERb613yAMhKY+CSWur
//DNjPKhwVHj2bj2VDISC6UQN9hWzfZasgxZHao9cumqkW2IqI+xYzBdWijAEY15sjOMjyx9xePe
0vYECsvoI+EIy+0zrhvYq0sqBl1dmhYGo1Nbr/r+lFs4F5xFlN9ZgZDihKAtr2Bu/x/FYkDCYZ/E
G6H/1xxPurEQG18ito/Mm/rTzgBPWp/CBomTlD3tmKU6FpeAdJKOZA8Gos5UTM4uVK5lB3joVZU8
dsInKmaRHF/z0aBdoY2ownqlZj+9+c7xNkeIb/NsnjSnPmNFyrY3VyLJF35qpI9J+4LSdZfCnBz5
+75dSu3SaRk0QtHAWZx7pxoLFNXPt/URbT1tKxL9Ss29IXx3a1teeeqq0ydpudTkN+sxnPoUQMLG
tQNgdyHbbCC5Z8xVMJZPSvwvSOWhuvql1q8JKYlDmjme1f5m3hXuPpJbIDPB4W4IsqttYUhlWlEt
qodVrUMkNm+RqhfLOJLUiN8ZCBIZRRwBqvD+KZsOe6CE7wAdUj7CuMWn+RjUpaFSpNAzLJryM8F+
C5a7PzCobdUNGwiYcKwx6GJlYO40zSlN72z8merFStMoRLZ980sJh5EUZZcfNkgvcYjtt0OwuIcZ
Fw13lekFC7QmGBmHIPnmevCTmwX5R/rHXIm6HdNWPFUheq+yHOFo3Tx5n/MQmwyHrZ6U5mtAzbBg
XCvlGfNUIq9SWeBUpWjnLGhiamtvgWgMWQTdquNU9/7K9iDMARAhsGvzOf27no5CAwvTl8XuBZFp
GoHzGsTekpfRoUQRuSbyOe6T+pLmN9cAcPVdlwJgdcgxqZuodpUOe+dt5ycNa7W0sdgf5B8QNZNo
TcLGD6CLHWt9R62UVBxCBJNI8eZL+UtmQRD2DUcQH4D/sBYCBfAGDSDuf3J3a1OJs5ChREWSuXZq
hj49XA+m01R2KS6VfRlAJBKaCK8/XkVytHyei9E89uCFcJ7m5jprd5YP6O3uUBVAGcip4hyVq4Bh
v3bIeLBdTCgbBP4c/16DNqYjnIl2Ju71ZZBdmigjHRnPxuoJSsxN3uKBLtjoEWsIW3NoiXZ8aioo
cX6KxL8UtEEHOU2wWMuBkEi18wpkiJNmfjjVm5d+6hNWYtbNAVljDtWUz7IhFLBsmj+PkDXFkjMb
axzLOB1I3YppaupdNT4d3zn1ynpY6AvHIy6f4R2q5571+P2W+f/TGcbdjy68GqU9L7sflxkYLslZ
i3Ouk7eds4E+HbLJKcFU7fx01p/4GUyYFm7hTavqXGXIjHOXEvFWzPA8Zt+i72yAhrW3EK1SUr/g
KMv5jnw6LCJ1gJXj8Mppy0E/99J9BOZsaY8h3njeGY+iLe81TSSpkUS8bSC2XCx1b4Nu1yv3unnE
zrNyMJ9eM/ngues82FuIh9MShNwaB9ukzn4iru+xuhT6XNd+rfQv1cAzsLNnUdefYXF34rfq3OSJ
P/eaMxsbpsNCm0bZS2aqIHyO7HjmbUmptjJCq8+m2WvAa4KtFdKWLkjXuem9RRtQSvPfY6TxaIBc
mHrWSTMIYqw7lrRC6lvEM8AvnLJEWUZv3qBJofn79UanJtDqpfHNyBVmDR5DaEAiMG7OeRGsbyQg
1FxcOewLMPeWfauSS9x9B8MpU3+6QF3X1aUuNUbK4IBYwqNbXzEb3NNDxaQ25tYbGRHkyk2+mvgf
kvW/q5PJmHcV5KvEfBr4DfsVIGke6QOQM6282tmupX0onXwB8AZIFjKy6FPU5lsnsDE8Bful7pZV
e6zjswwILNvJSKCIWfbMIPoRemh6nJVuKuDLBsUXL2Wy5L4O20M77MYKv20M4ZhXCt1MBoN14Agw
qcEwVgQX3/jjUICZYukrVti43i+nAYa63xGTRo+oS6HiEofUf1tq5hH1sGPwGKkvaAMGY8iqorLr
tlG0aVg7PKF5/YsrTETP1mWk9d1Xa4VhHTn4bp5jz9OfMb+wfhqCt5RsVQ6LDsRgf21RUAqZahbU
go7t1kl/JPeUG4tqxI7E8Gsnsq4qoZ1i3Urc1xZn9uGfjUq6oR5N0wL25qKJt6q3tqWHarAnZklU
Yx2R+jJwczS8QPEZyJ/W4JgXUNrzGBwzJGCaBMHwIGcqkgCdDKxvxx6tdBcMQEWX2CPnECfS9tkR
da9SNrXuQMWV+d7Kz80EJiFeBPAw+U2tLkz9cyLnFn7zWZgsuEPxSdXdoQ+PA/eL3LAgh9qRQTW0
u4+GijErblX1MVDPVxervDhcopq6gh2YINJFeHSEUFVIF0O9sx/Iag6BX06T/tXqHFjjN2N+Ae2u
cctgz7fbiiTcBnq7uUb+7toXGxampBRSpD6ECdKBtIRacXau7kC+YBViEO7bs+X+2fp+xB+dd1yy
nFiy30/8/KhWi1zDnEDdtdLDrdOcnH4HW3Ng8A6/HTUzap+Rx3lXHWwaeZUdE21wNFHr87TGPvTU
tLWUbRL9IBLYY7lU58mc2LPwLHgHCa9DKEwF9BfRIknZQT8RuRmtf1rIrBEIiimWmAzVGdZxtx3N
lWOuzPSkFPsQq5Z0MungcszmD8P4VIZLIq1TZ2vA76oQSJVqIfkFNCgbwAaePyKB9YGScJqanwqn
gOW+xLwMXC/uVCv9CLojkI6JluzHYhMRKonx7tB6zzvtbH/9+wCHK5HaOfv/QncvO9eu/YL0whUj
uSz3XaUK9j6szOlStEx6dBV55pAXRybKWblPxfkKsLpUYJF5JTgZu4VlkNHbeqzVpV8tIQNkm5QM
pKN9eJW8xM/tbKoaZxTsc8ea5vMmOfrVJa9EWsjcNEQ5BvWpu9+V/YttZlZjCLSwe4tTRa+PjEHs
kLZ2Ro0MvQqMrdajppNYVgAisoXJxXG86TUG5ZeaF8bcJfYjf/Yx9FSLxBD9hQxij2/bh6Xjs4+k
wcDi8lj2OrQMAicpf2vt7H7j9z+dXaBOk6ChZyVixlClhMkpItTJtrIPY489fEZVGvFUuUu8P6SS
+L01KgSmG4F69ZStTsNtGyeT5VbCz4dRBjouP2/mgzVgsdO0NTeKuUkQHFLksQbdLO/YTwaO0Fx4
yToj7WbvxDFaOXNlwXjmox6eYbO2aY/6G6zIWAJpbzBW0hgDjAPH4576JUF/w+sflyDrzwwappwv
srXL2fYww3ncWi9XNOoQoBg/zR1oyDJc2a12UYNHSj7IInbHlDE4Qe0bgkPeLCr7gYcG2z2vI5FW
Z7gowQ26tINuqvruIVe/xLIWTqCGUgWWQINYCvwp6c9Sc5CjB37VmY/ODGYq2mIrDcxTNfUXRMYN
AubGdHBXXj1DqfMX9crWDz5t90q352F0pGZPQG40mI1lnDDilmihazpk6Lgi9AZ4IglXzNGG7WMR
Bvv4YmimBSAdqMbsJzZ07qgmPunGM854lSzswNExjm8YKWD6qiBAXaAE1s4Xg4uIMTxUKopkYML/
/EI+r3R0aOoFihVdXhITJlh47qPXgPIehmYFBirC0dSVK2uvZ3trdqc/tCfjPAPAyKyEsAzrc5Zt
hBa8AaqhUaxnm9a/2VjeJWfWuWxV+sRkGE4RJIOz6OXxlKkIs+qhNJDKHzXWB2/F0C7vd6LKJ4kq
8bbxxvNwju1GGrZgankYNZh68NMMa/X4ZFUgXEe5w5x9ittlJghbUImce5wsRPovv3QZs6I1t8b7
l09idG4oQ7w6ILPh2v4D9mHXBWrLINLCPpPJILVZyHyCt0CU1TPsaUrEPwNsz/7fucnNaGg1qwwm
1NETWskF3DyaZ57J1mHt3KqNzoxMnhp8cJpnTIzwIjzjmfGG+ON3FLJYT+QcoHyShnNnWb8f/E1c
0j0LSRaSUnusLMwPS60HjAQ7hFU1oOfJ1pOuVpolf2yINF3yHMK9HW+xoLtgDuyVjdHJvJAcmVY1
E7edh0ceIniibQIAxAZLKg8MMtDjZfUQVii9zEQykB5pDkmZPwAKcYzLv6O4H2Y1dhghT2JR6aLl
mHykAO+cahsMGxFAVoq5CDOr9javzoG24ZDJHcydIGx4XMt7RT5X3yYU6TLrKwvahY1j0afhHhjo
rBjtc1Sp7ZldHPlwyZpwOnrMIgWYgmGEZHBeYJr/3xqtUBLx7fUQRgGp53PpQUq5LZfjDVKkh8s0
7a+lDq7E2wf1u3eWrUjMMn/03mmyUPKjmWxYDkNEkrwpFvXbmM+E8OImM4kaX91H8bNjqAmoQFWW
CnszafboFQ1QVMLMPyi3xvgQWazwM8P1bY9n0c1ZwUGahVOl3XvYrDyWgjy8Yj0qK9u9948U0VU6
Su61LLaWs5ONZRgScwaOWQ8YLi6xcHP7aDDh8wFYgMl/r30Hzslk0BxZr3DpLyEdjsFPIXG0Zea0
l/5imH7ZqmjAOWIMrnLSe84llbd6x+5AujhwuweZjevyTAYKMQivn7Jv6veej6GmLq3KE9jDbDgX
7PLp9WMY72UstvoJ80tc1BOUAHH9htqal7coPtlPw1cdMTDwWEIl8GI+T2s3F7nKrPpKWDuoUvRz
aoJDyzAYoPYWFIZetqxpYIV/UjpWGD2kq/gDNpAEEnk52E+PVaYB0Us1wcICFTFaYUBvSryNw8qI
FpL60JECWIIihJdiZ2EloxGyyDn6a/bJTWqaQJxnbcBd1j51HyK8ewyzpQbHtXeIQBDbU7C7ARhE
T2xjbij7aM4g5WVPKYqmNocowqQAFwglifs8IU4ZDEtGY1ylKDjLJlixN1grz8Sbezp6u3zD4RNO
ePs6ilqlZUxqXISPuXe+RYvdrQv4HdWn3nTzlLjmm7fEPbfNtk32inYXsWEUWy/amv1G1cE/z9i7
Mta/evHRmG8Pt0OG2VapIDAjfRjFYtDnhvkxMEwFfeerS9G2BcZFpJf0YiZ5+9I5MN5eVjiPGeuA
KRB1smKfO+UD8d7CG+BB42MIzBFaPDJj0aW/RXenIIqvVLphDfdU+HqD4K9WLoH7SH7H8PhmE3G3
wLeZjr9ZS1sj7KzbkOUN6Trk85JZR4XspjWbPJlWDikwmWH1BjAVREiUiMw+jVzajAFZtdk+6I7R
7MzkCGskAqCJZ0dOj+woWcQ8pH11kd09dD/h6YKxRh3NvxZgXlmgwLKLg0eNr0KUcprKK7YXdChk
6JywjIGjnZHyM5VetXMjwWwgPKjX1H9VQFvNGz6DRtzAAcly/NEb3WbLw12O1o2QBkzctPU5LjYp
1hmwxTpV9fDOKkyozoz5kvfbsW/FAuWIn0dYw0HEUfRY/E+sGe1Djhxm1FC0mI/D0/KCg6g35OjN
wB/2B67Vbo3IP2fHw4Cm1ewSbVmgMKsUnd+Vv9FzrLJ4u+IV0x/H2AOXnNTFRuQVmV4LRZsW3zyX
IDiUEGix9tDKdd0IbrIRL9qEH4gdI3/lzIY+q65j78sU+BFvT7HOfyC2Gw37I9c5YM6Oqew9VQRW
k0GAdatVoLo3y1OZoTGM4z72EJHDLJuqdOQmDOHOEQAuXFyLaE2r4OJapKEPTrJ2UGtetxTK584G
AoF04Rt7EZiOqk/xmEdz/vWim9P8wEZWM4YYIBfRj8sjGHchbmrBhQUFdLG1dnKA4GZUARoGB0hW
YrIQar9qfUk6Gh1G2JiW/PUs3wXpwbCOBBdZFXv3mMpRz0zbgpZLIvNr0axAvy6Dh6QdahdvYsdY
/VOPl6nHcCogCMXCaxANko4VCUVO2Q0mMxdEryL9aeEgqTskOS24+8Yli1amuimka5XhrdgYOF0g
R9obO8Hoo83RlUkrcmZU4TZvfwfq3yQ8xC1O8JR21PoqIw7pYt2zJohtZaLD0pSvMknByLxirj6L
JVotA1NoW3owEC9xH6VZfKkKs07WYa/xgzF26UhGhtvSBCmVl3yIs6zzbqVhHyop/GvK4pPNJdxV
XqrPDEk5jaNIHVErJqn8p+nOyU/GRyIDoCoVIA3o+WqIf8yXtjUXcZmvWfd8UKzVoGfvbvzs2CZp
8+VqPXu5POlgwpIfM/NZJeDR/HZpo+f4hbfNYNyHSbIvqSQDuWGkqtzxi08bUvxgYrqLjZMU7CrW
QvJvacTeDUKWBfQLd9x1vsplSgyk0FcOw5Sm5YErIw7NYUFrvcD/P1UDbb/3++bQys3BcpSll9uX
Tk1kBi4N5+88xxuo+RK+GQKhbXTx+3EpKTq4UWcpR5SbUn9UmUViybAzBzKRtWhrc9HTZwnWZsdZ
U8r1j62HjBqss+WI2Q69RMz+c4xvDr6xIcnWVkBeFMgfNnMf1cnML4UKKXaARWf2wBf7eZhBk7GG
ZTbic2H3rGtjvQIt6XrlMh+ZADOKqtU3h7HUdislYeegNmw6WdrHfrrL24DFYeMqxibYYHxQPO5N
pghD0rF7zeGlwvqjJosm15YNPWcB4DXQ6Y2z6DQm9r11iHq0pnHKx27vh/nS8AD74ke2YmXWF2Jt
Tk5DN+I1jDE+Snsz2OgJTwQVVkLujRbMST5i0ie91x88QkHQNncGDAE5Kua1BVMU7qMYY2Shcq4c
MGzsKGM98SLiNQr8YtfxaFCYANBT2WlZLMPMIngGlgi0PdziRWsD0mJ8MSpsrhcmoJJdNAo3pULm
2253iv4lye8RoEouzp4fxQJgY7GCoIKnVTH0RDF1qSh0LsCISomhLUjHl/sjypIY24rBXL8/hT5q
OaOlELehb9Am4QyMbAblBmM/qI3MLXR0Yz08OPFHTl81OHTOLNroD1KN/4HFkKMJnQa0Vk3Q2UBQ
NRkTDyM+sRrmcxLNwoYOpwfvylg9T/Spym4KG1zYwJ2tUm44Xw7epYLtYApWwg6Dgvh9dDqs3Hm5
FPtN3sz9SJkYBK44gT2Z3phOMxgX7rgd4lcxVgt+0DlrNuexgb1upNBtf/QaTQmZJDza1s4Ntimp
D8RUKuUZ1iStYrbO+WGRV+hFN+rffGNlKewAY3LJ2noqws92vFB0J9EjJ+PbsIMssDDZoU1gQwuk
bub5ybJiu4PNJxKT9YjZATBxEcpc2Q7J2FkYEYa1DsDNS+YV3k4dIURK5DuKYsOxKD7eUXBtWIUg
wcC3cFdbOh8b3nnxwwU0tHHG+aA9W3YYdcJ+yS+Ym5QqIX2osLTEbBtkMMZGk8HD8k7cY6CmauDt
DcSvua7bbOZ10lwN8Nu6/SLFgjeSFbDSVe4zfqyQ12gqMWbnWBSCgaoENJCKnz1VAKYSokyAQLWi
UuNRKrFr4ReAIIDnoeUz19OVBtQrd6OdXirzpBzoNmjgEAbnhXktc+ZgwW8G+NhEw1B5wgXdy6iT
2cg4NxMrIB366IoPkMMdfGE5XIKazphORLGQ3bCZZmzOcLA65HjXLSh2FgRjn3oZ/1X9pydfNlFi
QaeoVPRghpWiYmV+r8TPsgU5q21heN0g11d0wgCBKBHTbylAKUYiVzouMRTtvKI0tPCB9UM198Dt
1V91srUAoPXoXRWzOZlbO+Nn1QCRaLK16lp5Yoc1zopwShiLVFPGm1KXuGg/W+Xte7BEEz7mc2ez
xZRWspqrPbGQkeUAnbqNy4/aJBXGGKGr3537bPuD499j55hrj0zdV8GHUryAVtjlXYr3PPwa7aXS
U6UYNCzI/FgTcpV6sAIzQP9R0xL0/H3WL5pK58rAQtG7G6d1GU/96B0Y4O63wbQmFFShicjhI+ae
yS0eIPKU55QvJYlOfcFEX/1KbbSHWLnnIXhXmCNELWYhJAU3JWyQsZQA20YGRbyXvwXVgmGmYe4V
iFKDBex44Ba9pzmmvoDv7j12J8v8THBDx6M7F+EPRw/wlbwNiCp/vnprGgWyBZqbjxgLMakm5RgE
X0GFas9KKFYbpH9dg3nSxO2gvCqCBjngEOVXif5sVKn8M8UGGtLM3eTkTUqBK4DtkGcpOiolTK9X
gKtahPDUSxCCXSe8p5TZLFIBsyWT9UgitPhq9bvZ3/gkOrIgjIxBy0USC7mCaWpsevns5beERbrA
j8ItK2AVkz1CvIFMvdl4lK0H5CHZXyZMZqOTEh1biFqTRv2QFdp/aeEzEIz5joBfWPRxGgm1oloa
+NkGbZoE7tRmElBThfoF/GiZJSJSDkeMAKnMZ0GismZaYNgf/COMfkSfzK+EU6bPqFrspcZD/8+K
HeP1I2SucWM3tr/QPHOb0u8aVj7zkeJcSLZRXDFXghjZf7qtQAPGk5o5sIqoQFOIYZiliAy0+csb
2ETgZqs+K1ZRORP7Q2hELCbu2CqOSFVSxDKVg84aNtqMZMW+N6jRIJYnVkL/0O3ZczNgoewW2Yac
45gsYDOLil29829K2bwYTma484KLBF4PT3uzlUkvkurRs3XmwO27x+XPCO5VAvvZIFMYyk085En+
WRJL8fiRM6fnL4nNuhBEmIezQjZAdYrpcsNkXIW4g/BVqHRPsQxKP8Chrt+1sJhp7Ul3s4WmXCT9
LrFdUlPfinszk7fivRiVj2b67+ipfJLgJmU7Vqgc31Pdf+XGKy0PjeXBPzJYtEF7+KtxgmTnIGXV
25/qH3Q2korXMk1+ZeuuWu+q36ruMQc+Y21TjDCKhrr4G5f5YlAfUbSTwnXB51t5cy2wF6aGJ0L5
axG/3SesM6CwpbvlswzsHWoCYzuGMfVWdnas4iF3X9nbkrhlci3ENRt86fR9g3ZT8leSYLL948/s
DLtMv/KGDONHxjWbDt8dRr6k+AT0G0dXHIYjXEz5oNsVC7rZlqyurf5eUQckbD+sNH1vM0hB868V
TsSXzPUTkmwvnZPcoFHt3eJiNt9psSp6m4AvfUtAiI+l8enItc9kqsjvqm/xxtzT7DkM4KC6q1Ff
RIWgyHhxFxnxTeWURsnM9HeqcmmNa42GEsMtvrQm28029kL1DmF7USneh21Y0Msd2JDOv1vY6w60
xXjy0Udc9arZrzJXpgZ3ahwdCbQxT3RkZoHHktOrvA7+d5J8KcmKmWajXxL83TTrxnhU6zUJPE3d
ymwLUcKtKw+EapdF8wxkzI67ODrZ2cZyLz7CG1S7zt2WjCrbQ14s9Ar4wqYxLlqDyVK+j+atw7+g
pAco6CUto60g3lTHjMAOH7yrPOt0U+X7WHkF40HurzoHQRPceWQUjgHyz4XzqzrGThkxs3Fjij+O
Ri9ape+Wsa4V3RBNwLAH3p/UPpDllWEfhAxOJzlYBEoyT9uZDOsILzJE8Qgcol122S1XbqwXwgB7
NEMiSOQOx5MEFlIMLW6mva4Rg/RdTNY3XOQO4wpjx2x7aD4SJvIdiR86W+F3pW6Mlq5x5L+U0Ul2
/uPoPJYbx6Eo+kWsIhjBbSsHy7LlvGE5kgBzDl8/h7PoiTVjtSQCL9x77pPHKFa6jChzTnSkCenV
rZ997xLXMIce4uqUxaj4D+OMJHIPXE/G1xj5IpERgX2vXbkOTarwHZcca3Ef1e8ILX8YHrz0C7BD
yidadOjyyHIZS2otTs/+RhB2mf+m8DWrn4TrL7uLI7XpUCzI2F+L8CV09n2NBmVbYVkKPo36a4o+
Z/3qSbypxjnIrnQH6x0VSAzbuOYsLeyfkrtG4sEaUdM0BVqeQW8U260i+nRH8qEp9UjDQdtZpJcp
JqeeDjRh/RCLzyR+KfpXz3suJxYwmzrfYAYKp1Pbn630w2E7n99H8aPL/4OUbQYKVnfn9E8m94r+
5nBs3LUV4UlYKdZSYPTa+9K5Y8DSMCnGQIjMFEHCZ4aCUoaPAQu0JnzUgvoJ7oZ1s8Ifkw+geOYb
UWWPTscH+lcyK0PEyEdvI9IFc9sdHYTlEd/aqxxPUfjpNMdSMB8rPqbouzV37sD4u7wbxosmLqY/
aH0Pz5gGXg57MuowV3PAJ7/L09Rdm+4uss5W/UaPbUL01PrVgL9JGeXY3333os1dhWqStUZwSgs2
xAdlvfBdTcvvpj4gyxslmaPZvwIJEsESOElINWZ48qIw2wiwduKhwjmZcRb3sCHB2UJqX3lwnjPo
YYxC15SFpYxWWkpmVb/LA7YMD8qWWeGddk+52HG0dc5LSQYA+kU3+6tZ4ysyJukAVyhRQOvwykpx
JAw5Mg6mx7QLRSqniRyOTf+OD6KdmXEdQ3FmeBjgqtbRm8WMmwr4XzNgFebXPDrrTmcrOmoyVQ+y
I3DU/nWWQAVqmgFtXwK/1pSLyp4T1fcfZP7oMlgoj7F+Wto0Xmxff9GlRvDcJWPYpTDqUYz6NXkZ
Ieqrc57+2jiSesa/CmOhq56G6Y32rqD80VedPRDUlofbqlpMD1nEVvssk5uT/naC9b75Pjrfpftd
FX8Vgv58JQZSBY/x8OMl4wqD69IfdsbPknmY0Yf19c2xXuGCNVQhBsP8+BHDKmP0D9tEuImXlCyp
9BDKY9YewgaU2U4Q6OMDr9qNM9nwj21yk5Jh91scXNKXmtwFqIomjDskdlTy+V8a3DqUvuU3tyi/
+SF6LODgAKpZGLOQjK8lUxHFMvHMy/W8LVADQig9njgKu388NHH1yjOQ2vcGxqziZWKul+4tdz/l
hKM+qejsw4SmRqmPNX9RkaW7eXawxjZ3XMfUHzW4cUS4ZKNDJuPTqXAksKFhH/WPDR70DYuUILXj
L7T/pBkQcU5MPsqVg0u+JOq0tgT2YRzsCRcFB2MalaxRGi4EHpkJKbzy3/ZOOW2cSaMHCT76bH4N
POulNGuGTCwrrflThv3COnyQXAIWCucuyy8Tv9JL+5IwdVO+c9fb2EYHCTZIHxvb5pEtEHN8h7VL
BTEd3ARGXDBmh0xWJ2+kNiiLc4iKPpNsiSUwPQPRN1KAEVRlkdZXzw+v57LLzp3rL26sTWzmLvod
76p9B+Uc+Vb8EvR7GlJAqyxrnyZ7O2tO42CfByPBQ/dvluF2nsqtwZAy8DUIQ1SUMYSQ+G0MaVF8
zIBoC3C07ly33WU9IRR1SXy1K9Zl/wiBbD/78UWE0UMju4d2hMARTLTc5za7RUCl+882mC89xVEb
AxJIzE1HadqV47FSHyaKgWyiroXv1Fm7XKV3GZHsVY42xUU4TKib19+HnPWCZt3sbxgESv9+isZ9
xmivjYGIILWaWOrYMIB0+2kWD4t8V+GCSUiNyxPrX8US0bCeknqCAza9JjrHuTOfOzQcYsQ02Z6D
+Vml0XrOiUYqSOQhzytxppVZtqiSp0OTfPW4whjZJGRKYPXb81FuixSjSrhY44rvCBgy7WiJfSX5
cxmGkAkK1cpCXhftEn5QVhBSS6M7AVHHSLx2LIRdgOuNftoG5Jd5RH65tIYuxViJ0NG3cC0jq2jI
m+kroPz+hmxmziM+aGaxFnVjOIKeCKuZHS4BRO3Q30wD+1+Xcu403vCIya3PHo163hWKpLIuOtti
Osqmu+FPnIvxjDzzbKYTD5S4z/P2gQZ455BSh7MG1yikiJGcevgJhX40yfarpPGaTsPNaH9HqfaD
7z6D13Xl9GhF6akvo71DjlaLsbdN7XPl1E9GpX+NlLgrb5H3NsM5ePbH8rMaiOn1hi/d5LdS8N2h
LsXmP8juOhjjZRDiknvzJU6QGHNKtjExe2zCAm+xCdvTdwPfqSPZaNHgmxuEDzkpSGmVfjZ1ySHC
2mIkkoGCRt4CyGAjLTqSuT54FNDEKpclOaxlP1dvbcXq6A7Q2ScTgo0wsg+SXjH3rweVPE2x+Zfa
NuCvpL80wd8ohlsvnYfCcSHR9mvPmfcDyd+5O6wDc7zHYYYqwoQ2ZjsI8Sgvel501rvsFFBBF0hA
XZWsQ77Tg2eAn/XfUTzg5Mk+7fAMXIbtlrtIYBzImE1AdJOAV2K8Wqq6EWoDE9o+Z1F16wLMZ5lj
vRVT0p+se6j73KZV8RYNc42N+ns0pp9xIBgFgeKhAjt35soMmMoHjA/TrvtXV0u5gUgnLQhnqxKp
zmE4P/sqI7thUg8EICJsMpx/Bam+cYsjbuAEzSsCdm32rQJbDpE0Ozg0N6fea6qX1VyyqnHc+ljq
N5uQqgBhPeAB8lrUXlrx3pnDoy3rQz1B7oW2guSzLfXJoqXtUlRf6E8yybpdZsc5dkk3GqD1OXsP
OkVg3vWkTYU27jsYJCXrEdRVvEM72ahDMej1XOK0b+sHc8I4rmPAJ9EKZ8nBt4ezF8HKN411GHvv
CihXGmYrNfCckX1rDs2u9joiM3EINz1dmD4rGrZJFUewOo+CAHe+/JvZx5LsCGSoT5XT7acO61Nn
HoV+HXu+3KIWj3M3vptxQ84HrbaO700hvitEuvlJhiHKQiDC1bip0u6wSAEYy3e8acwdyV4DID8m
n17Ect1h36Hra1TWx17N3zMJCTzj18DxDmPHXbkg2DxuaKdc532PXQlvPGoYkc13jcHn7c5nJzZP
bmSdOh+6h4KuT4Hgs9139McA7SqFsZQhU4knamwP0s9w7kp9qbQ6DiAnR4HkFjQC1sGwnO5Gho2x
2+7tqdsaEbQmt9hpCAFZG1zoavBnHSKjuix/2wNK7UtNivDAikNd3C68b9nJ1+O8SaXBkG88NLpB
I9QeZ1aAkqlnBQqfyPgtUCWiSIW3akHtp5G4WjVgnfu4OKbxNrQvxCfzx9g5wH/ou6tV0EYzZ2kv
ZIHWYI+U+i5H9Hngzqfgp7Ff66WNzD4LY+eHb6X57LsPeGtE/DQqwRAYoEV4rpl/19WXYhwVJT1D
dgZb3ntbe+uU4cF0jTnHYliTlTBWPqSOIBZwVllgQsrCBmwKHBTBFf9sFxwHDvZIfXT2dYHXuyEz
FPPo4PLq85dlshkFjwH9gg1aY2yufbu8IIfJaEXyalODP/M/Iw7bltk5G3Ya7Lgj5xCWia0eWtxj
VEXthL79jvQsPPnUQeeY4IkIcLZTgSBOto3xwQ8heyF+kflTycVT4rf1idltVwGXpNMEiMnP2fTg
V5vO3M+0s1S+LQnbTv2SiD0fR5MejfBeRJ+182fZyMuffOezcm6eTe8KvddEuWvfLPXD9z2LIF5/
ZGAtI/8Vphu+o7lBM3beqoUkd1cAJaxitQbR341My5jNe1tk45hgTFbESXIZUXm5MfRxBgU5BgbD
J42lK8n94wEPjH9eB5cQP0oLhaP1oa1jzR5I1Z3TN+0xQfrjN8IIKDAYxx6t5x50pMU1Ju+M9Klg
dix7DCEKX9wAsrlZ/NFvDWGjFgUSl3W1zNqYCrvzlw0Is2SiRmSPQ4yPIT/8BDEa+6IsQuIU1qsv
HY8cy8k6LrxNShBPzXrOM1IyqoNNeB1tFnJJsFdThxkPTThvLrpSEhd4itjnjG2+c8N0q9vFOVtv
PebXsqdfmA5IP0hEY0Gc4oPCwWuHb6CWSX0ACZsDKY6OYJNHJuyhttEitavII0AD23vwOMjfOONS
NNmGQd5xGCW70cjS6Zm3X28V4raO+KxiL9IHw3oOdcaO4jPTv6b1Jjoaims4HsjWDbaao0J6Fy0/
Shc4UPTtTFeZ3eM7YYVIIT+XUInV14J2s7C0dXdjd83ZwUysr/7vt+nkZPYeqX+DeMmB/c10Sz0c
hLR6ySNc32+UUZn8icxXz4In8pxwVItb17OFafH0exktElLz4cXzzz4fQxw2J8/4SVvihF/i5GGm
bSYoY7afeTqkPMXGg5qfItjUDFBS6zNh6RDNb1GB/RVONVt9TpqV9twVFyozczbPxhthUIjRb3GG
u8mAEvI2spSVCPt4HIPPrjC3cyLwcD3V6GTq9HcknaUXHLrqz81cFn+svicDI+fKcAiqYkZapk/o
4FsUL673oVNe2hwB0STPiqFs95v4EO6RdrDOxO6CmH6t2nTNDm9beMHj1Ka75avUxdVmYZC1YhNR
ayyjt0aWezdCwzhC+BI9ebCQUBPUpwhjrc1sxRumSphlYmw82P+sfBOU1iEwSB1Ezzt6XKmiW09u
eIyZNoWDcxqTcuOxTy0NgGbkoHoBI0ln2Gqu4AEirqNHkkD4Z81iwz+KyrwbouFhZBuXujwsmJ8z
EjzHODnQM5NeRJZTL1lZ3yLNeTk7F+WUe4F8wwhRzVNi+CLeSjPb8qrJHM+3RU2tPFS7XHubWaYI
X8R7qWCdVCPB4ZDv5G4a3EtU49UqYjYgiwCClUz0HEG1kAlCPca+A+oPyoN1GelNW93cOCGVkVS7
GM2N2sYzWz7syqGLwg6Bb0oDbZoGtMFka/Fb0CNPuB2eqvxeyfyMBRrkSGVsvTl44T8doHsSKorn
1FvNJqoACy6IBRGrSmBfE3MFKcR1oMIBQsgAMs0WeuCRAxh5ZMrCqBhYtWHBKdMN3KJVAxfMXUbP
bbUuKHGozeL2PJIAo/Ph0qp5k6HyyDXku4jtfy/WQztthiE8GkyA0OYK4FI1P28c/L0C4emm3U5O
PlBPVuy2ed8xS5vDbBOsavJLnNDZGHLaTAH56nTZHpBKGpyNWw77acD2giKjDdS2Bx1pInVVvoV4
acaFc+d5KNfZfReg3qJW7iomQYwsJvmshT5mldzTl3RmsfY7ot8M/61pgrXJYJI6nV8EVfA10ftx
bo6xJP9zNRtnj4bOo6xKWD5OzEACwD8mtWREcPrvwCTIQXEyLBblPyN5NUumTsm4HvDFJj77IYyK
gcIO139VMGnKe8i0kh2c7a2KZUWddAiL2e8S0RYnb35FQPGHYrk/4RT1u3une/XYEhXhofEeE/fb
MT56ev7EpJoRD3Vy03h3MeefXJFs7Yc4uouKhC3h3POamkvpGk9K1wfmM8UmIYk6b9Td0hqW5bwO
8OuMhKQUjzZAmX6b6vsepEKq3q3xqRZffnpn979uvh/Vq2lstf0kSfDMd4l5revvTB6WsftUDAeT
Ts42znpYgzAPxUsIMbh6cLtkk5GsIqrvhJ2ZahHcyc9OnBfTUQQuHQWoKb/yAUX4Y8BGw0VlGDqL
5CRatV2xCXxC199j210NjPISdnOD+20u3kwMTFsn647KwDenKChfAvO5McSKPwG8hxXh7pwAzRK2
BPehyvEgZidPkL2AOo420IM+SUniCRyCZkN4EUnhNRHGbMGWH5NlmCf8ifVkQIOxTLz3SqE/t3ty
1m92cJ00jH2KyxbYNw5ENhBIsUwv++nYjQu7ObQcoUbisppX25RtZI/XyLg0Ao3f0B6jmhQWDdsg
ihjgwt2HFVlAxqitdl3j33NG1mHec8592AQd+/dmJ/J5Nwb2ZhhNtKnjtiybm2F/hBzTPoNXMOUq
GFZ2oFF/Nbugsre9F67tUG1F66z7RG77skKT/WFPtCVwcYLg0qjn0Ir/zcE1LXyk+j6Uz3Fb4z0w
ZcihauN7SL/bDsNbwstnlTc21IGg1Z2BMB9iqdP7InGujIbNKeUNX0oN7B5k7A0BwSmoiCtkpGxy
wU3CqiebhMY6R+eSxdMuCxnaR+85cieNrCJyXi20wqisKtLP5qrYT20AHsXdjAl8JtQWaibfcRoJ
bEd8j9m1rMg2I1GDnN7MQrSVY1hnc1Wwhg84HnuTyXSLCuVvpAIdSD1azhMNt3pk94v/bVmz1/3E
LfzSsiHKJWsWd940U7gay4bYP4yUvLgWs0VHxmTK1lmhaLFOVsqjTHltrGKLf8BVRyu6S9RLqVG/
YeSgvGuNU9+DE/op2ZAVFsab7M9qKb3F+9x1hCdFa5Rmy0C13Pa1/8+hA59HousMtS/9ecOdRS7Q
uYXb7ZE0WkbduR7kSTZYLKxupwjOmDLQoU4pWG6wh0nPfRKTBNX1XALzPci5d6QgGVNnd7KOhcjv
LL+5V7xwOuJa0+v5bnNNHedzyqq7EijYLO4dARvG59H4Z1X4IpaL3k2N7dxxzTSMSurxkg7druzI
VUrFJQriW9WLl8V5ZCtEjpZWJ5nyUJglthAi6q3L8gQIbe37yfwhv/suLCJwZnJfmxMPWgvjywOz
pi6egHpXVMdh9q6zcxcG8decFLeQwVRmNK/M65g8F5D4W5ASYfcDsjFum1taOCgoAM7xUw0xfS+D
wa7tLkkAX0kvvID6EhFfnT4HHZCtAN1y+pwFeuNji0r0+NIVDZgTqpXhLQXa0hjOIZ3YkaOIQlaF
uTCZtkXU3FtxiUg9bU48QOdeeOhMHM40JMmueBcIMRabgVG/mz67K3eAdDufRJkcGKSiwEK0HtRX
5dFrutxgU13f1TSiSpNl56VvvVMjzojsn0ZWWzeKXp3IfQnF8BiyiwvMJwIAHlPepMkAtRUwT/un
dpbHuSJpHgl4/R7QNLQOU7LUO7kTPjCd7MyaV13UF1cs3wPKzlw8FQFiGDE9BwZxLqNF21Sq9NWf
9U46VMae8zdExcFMq60Y1LYewsex8F/4sbfEiS42iqioQiw4oN00Ulh1GcW+5w33QYBNr6OUZ+P1
UKuGUwfVb4ThsC4hLyLlju3vuCE5rCY3yDfOZSq3snyA4b+W5EEkPGyaPWdTNWcfKhad+rI1Kx8j
1OMTWzS7q/ASP9rzeJ01VjHsfEaNinzBm8aEySMgYhivU2AnrCh7bjhhqbuin9+QwlGfT3d889Em
vpnYnVPGm6wtNxMp8p1LMzf7twQBhWlpcK7JHT7qrQSo6OW3LMp2OMuNaHprESno2NmicWXRS658
WD/NjPG7iOhLyzpPSXDntkziOqbExSmcCQwfYJhCV/TAinojwh+bY7Gyv2aaOYE5KxzMv9pMN2Jw
97q3T1NiP6eRuXU791CWbD3JaAX0j/Jgm6noSbTtBR3EX1Q4aztuDy3ceH/Y9nzdeiLUYbSnbXyo
UIrEaLM06WKJlW5nt/2KW7kd/Eckfuu+Si81tY0qzlOQsyBi4cFUFmb5wcfKNbkR49DsWvRkE1Th
8zTmxpqC5H7wziIQRMYrwD+Cpo3plel1lMxkSaOLtsfsInXzMBZ7YmThSI6hcclyIKE2gpQvKce9
zfM7ZzgNgW8otsaSaNyEyz6fkbjM4lwN2OI6EyGve8KH/ep2/t/45xNsaknmUc4dm1EB/YIJ38qR
9/XgPU6LfbN1f5fpmpWEJ4v9QhVX12r2z2ZoXgpzwoo57doREJdHMnbRXxfxQEVXNRgzTOj8KnPo
ejlIKkcaW9tr9qJsrtEAlAFztgjSdksz8q8BGCCiEEihD5XR3ragCcTUn8AJd/687h35WtRYQUP2
N0XSrJhJoHybN/KS58iuJfVqhDkB30rioItqy1uAUk1lqA3QFtpvbl9vRzIPuK1Y92lvlcju2LOD
hmEvpgRsTUDoOS6OJGAj3oWPXUUXobthXWXTeWQlROL7Z9WSE9ecZJ7t3aA522N/SG3ozMwse1ef
6xhpZkeYu7yrRjx6ZxGjT8rZXw0uATnloTWg+nLpGArVj8ccv7VW5Kln+PoKLkEyD0rWBW3XXsKX
FMGinr67MtuWU7ACJWeP7T6bi22CdmpSDlFXEraADWbCWvW1tzXNfluCXy9cPviMXVfY7EwH8Usx
rjMI/Nm4o5k8NKTutsz4PWK+GzpyfJjnimAqk66swrBQJO8+6MQGAxAYU/lRSSjub4Yu6KTQRggU
yVG85iPeqtRj+petw8U4ieKvalpwC+8j2Qzhmuj5AL9eC6V2AjO+VN0lg02SowYaUZepgrsQF3DV
KeYk9iJZQ4RdfbY1qizkW4qm1iadNVc4NkrYjjNjMDbzCoOtoDnKyK+eYxzUvd6++jZcHZMLuw1g
3lRYB5GvIpKkZiAy5buvzzmLbhl/TPqrmd/6ZUSUgTH0MPrA8+O3+Zkb3bqgyOXqwqVXsG8sttLG
1umdTNZQqpbMZxi4my7q7CdLxXtDPFgeSX21aqFpUyDGtiBlp7PIfc6WsEEiGopuxocQ0IEJB9ZX
aZT9IW9w9AUKGZDbAbH2YO2PxZtfy3jt2NTr8Ws2e1+2bt9TkDBrYaq1P2P4ba2Kn6+jD9vSlF65
uFc1GT++TFCUSvgng8GrBXxkJYg5Gsd68CogZ5lkWFMAmqv4LRSJSxnoI8jOzQQSTVZeRNVeG0iQ
UaUQ7Xa5v23bsxFyhVnOKFd+hsrTIFC1n5etSsqXLHbgpcxKltuc+BE7FdZegTsJqpJTTSD6lgk6
TO3kmn0xZefoinjvcfmQhkoxCeE3jBLiFpFWjd7gM9pO1o0fNucCc6HlOyR3YmU2fOerGnxQrSNB
jmH6JHwyK4yk+wbat+5Tb5sIayMtzMoMmFaSBiFXyAa8H69f4CBKnXmSFgqyB9C2DPdWDI+L+hdr
M5n0MkAMqz5aP79PSuMpcVxAOxE9f3GOh/as3WqfDiVVtIeQoJmns8S/Faf9gTdWbHVGzeOMV9n6
N52HEDqssAdFp29BHD/4ItskGV792bNp1VuTdQniADz/gCYRAg4GcgYhCYsbF/QowQPKgx8SKf8Q
4Wm2BI6NqpV3WQIOqwVlbxK4MViMrS03RhW4/CHPNStTH0BBNHKHmIh6XS2PdcdaNS5v1uj+2d4D
iRzAGQ2X6J/oOptwx7X32hNja3nQ/Xnl+tZaGTym8XPMiExgk1zscgcymh3zJYmqJ1uX2FDcceek
PFx2M5wMv7d3QX5Src5OWRfupM8YOfPpsaLUHPZjFp2rEvSKUiGy8bXk3lyNEZxPbQLFz1MCweY0
3YopBvShbMDvYb9pa3yKkkn1yp6cblfzFFVL4pFbf0Wdn2yieF406Nk+cRd6DfTH0Zrn9TTj0fQW
lRO5XKJTw7bNjXEjy/FnqLLv1iKSwxMNLTpTfIsxvamfa1K/D+ksCeRK7d8QLGXlsazuQna2dpMd
zQqRmM/8sJLVnUgqluodNFyVAOhK/BZaGE4KyUJgZb9QQv9EbYGDJZmRN4jPfECiPZRrnTN7qyP3
uynLYVODhDRd3qYOvtYAqUTMZC5mxFM0WWrBvUnQjgbs3z39jjv5afY7C6N6Rv9EEJo5s+aeRPju
IgQo5ui7zlC0JjZJdRrxdpBlb2Wvvb2twnNesEjzgGdVE+DF2vf2ISuWdZ/T0NmOczMhzLHr2wmy
RUsfsD5jtHlftuYvyo05fapmhENTBH5xVLNNPTxf5MBMp+kH3LWCWohIoUx9uimM1iF86i2YuTHr
TVEgsuxFtBljQj0Mnnun9b601Z90TRJBPrtEKWKcsKq/IQz/JsE8YKQuUCXiuSqhLUU5kEcKVrJ/
aWi11r6JHD8wP0KmPeOIpEdb1tqZFjW1hXFZ2cGxssGdC8N/D+Dm9RBpGueWSJoJ2w1/OWsyLiwG
Fc2ji9dE9NOPsCsDtAnxglCzLB9UBBdYGpozG5GUmiR4HhqejHz80B42Yz2TCysc/64onxLGU57u
BZJvPg7HZ/xn7Aqq4n/S91Z2EQHiN4kWNmpC1oSRh+cIm5oNUU4uLLa5yFj5pMNbH1QbF5hVmBk0
bGinu8iisilavLd9iaaiqagWHoOkOPkOoOuGGG6dKFA2PerZsPDRIg3bMXdYaE4a8MRsn0cJ3cIq
43vXeVc2OIAwBDkaLrpuSWwEhAQNilo4vBsVBAzfHx9buzzbjmWuq5kwU7ZbjQ/FxmIFLGn607R6
ZU17n8kCKHBoHCyQ2kHnnArecU5OZk5NGt56vjwwP6GyGjYODrep1rO/HkMqeM9gf5arO8twZiJV
Hqr/34nK0Rurto9Jx9yoqQlL61pEHq5xrZDVpZRdzE/xLHQZ9q6R3saXboce9LFixpAinsHC1hH0
4uI9HCq870sllLTuS9Ag7gz6g4hKfKfI3+uIqZeo28dUYPZpLIqVrJ5hMoHrQXQlnOLdiSO2aGOE
qS5RtFE11C9Ch6a5Pdiqsde5wcle4apzp5BEbEYvRo70ZpAfukGkOJo5q3rXqdCA3PUzgSCWDBjL
GxDnkCBHPS5EE1r38j4SQr/2UIE1Xv3YoPeBs8RmyQmKtzys2YLZDOjia+2bvywHbrKuCVgMtkT7
It4Phgw9KC46z+N09wXKwdCP9opNTtGQQ5ZkRDuoujvyXGJWjDGkNQtRZ7SgYMAFnHSOurkP5BoF
wHNqtmfRumCLiAThrD46iH9p1t5yHlO2Y8kqVmR9lI1Zb0yTmOFW/bg9qQWTVdHzgeNl+1ataubF
leHueeLYlI181cMRDHnP3j/VEWsHDE1WYWyKxOffOwINH7q3aiLOKKi/kdUyWW3gOCaQcuMieekt
prSGh8fQpX/yoxBJL7OhnseHGc2jk+bpusf8SgFerIYBY1Ggu4hthLiBES18Za7cOkgJKGaumJNN
i2IRJbVmUF9ZJfGWIgAgMfcbPIZTmJnrtvtx85Ai0OnfXE6pqoFj07HncWvnliPy7+0cUPnUe5up
LWAhyIdo9JeA8RnaQM+2OkWyETfmm7apjBwxJAihUeZ1KGqpu+eNlbdvGOcSR0N98KIHu2wcDjLk
S0nsn7yO7W/Iaqybk3rFlxRTdn/RJiNty3XxbVsumK30SAwDZkMWWr3R3I2W+xPO7B9699eYGpN9
68j0P2VM5njuvkwP2QBBvm2+SwOByhwsjH06lc58Q/w6swd0g3RnePKVggFqnOKb6GSE5RrqWSRT
wHAPOdNUBhdVP6RmtWSAAIaKO3xDQz8+lbAHnIRNNy5yYocsPa8e5zZJ8XyG2AgdZLSuip9daUd7
z2ZmqfrA2+kmZanV44EIKucQcqWeDahxaabf7dy9TrVJ3HX1EzdcmUZi8f9ov1RRunzTZqgj6rnM
xXSu82tUhHwaJnOaboSt5kuIUrSsfVRgrrIiIjKxSZiKhcicK+aBoDDHIiLWF66AmCqOA2Iz5cyA
LWlOg+U8N2EGiMfB26tyM19qRb43bOB115T4F0c86VPx4eslhDFjz2DhoYC4yzjdjB5tq3xl7zJ5
lHOGhsPT1y4DxfAhlXaIa0A8WSHzzioZL3EviZUJbWfTD8ldUreMraS6t5IRLxZ1V6TYO6R1Azyj
6wiCYT5dmh9kUahV4Vklz+WIq2qofzAvoo6dsRqZob1J/Lg9hqn3ULbtZ9EnTNpQ7+0aZA1959GV
jd7V95EQD0WBLYo2JEil2IUdFZzJtK3kUHcKMnxbHS2zDYPw1VYu1yjguzFQL24X//h2O23N+jwn
WIQ6CuV/HgtmOhxAU63LE8kwIOtoJuv2zpjL+9HwcbfaiVxbmkC2ELpIQ4eow4wZ0YCpyW6YMCQB
Gtzp6NktiT0iYN4izfvEpIC3I3irOQ10naKOxBwYqpzVXtTtScNZJ7YByUXQ93YWscqDXpXItFdi
tL9Gu2NNitEgmGkzDW1vyqY/gmv/tOIAo3XNCirJA+bDXChYhxyb9rNdpHA12QNOVJrAA72n0EHf
rWL5TzYSS2A5Z2vL2OT+9NbHX0aVvedG9d5qhgVhgJOlUM2bjCPMbS0ff9Q4z8J90jl0b2ivxAX6
nEdDuxGJ9TdTuvIYcyNoo17FpJ22IwzDpLUDpDTZLlXFPmsaSIe4DLB+FgYeODMQ24ksaSyP/5oY
+kZ4Vw413FbYnMu/HwrKRGSGhHachyUYr3WYlCcI89agpcMAmm9TGge9KC3iRZsch7h13KW+npkq
l4vBvWuaDyLXv300TOYsT6JP10Pn1ujVKEYYr6y7nghLWVAhT4O4jRELclLcmR18O64UwLV4dVnw
5WUjsYQToZSxQgLEQBIuBtG2ail5mSOyZCJ3wBf3jbQ/UFJ+lXN188xuq5kvrdLhwbD7RR3ZgAYs
XvMRhEHMXquJZmQD6dIHjhikbUFedwszRbW7DnAD6pJmADeZaZwk3rANIlgekzKIDe9YwPqgljrr
TJLbAKKy0rR+cU8LbcWsixvdQlsTSE2cg6VLHydKnm1yg7fX1/iaE+nshcEt8h97Z7bcOJKl6VdJ
i+tBNjZ3B9q66kIixUXUQgUVwYgbmKiQHPu+P/18UGb1RGb2ZM0DjFmZVUWJEkHQ4X7Of/5lGOyR
9Fm99ToPwrXpoJPyvJu5RBkH6es8ZvklLMCb5pohCZTJr17RIDlzN8YYE/bp+Yw8wByjPNh+vK6N
9JqY56ciM0+Otk9MMF4RqN92gsradmgLs/yjS9qGYc5tZhbZL/nuNh6VZvyuO/nQVJ9jgAIMalhk
09yfK2N+yx1YMSYSxSB5Hgd6H7dunwsHRXdOWdbMzIKSo125pAOm3wuSHb2qWPkzngA5CEGXCTgl
vti0OMpm/PUrubyzY+AOZXKaTExDCMeYAYsWp5UkWZWWQX9rDxvPIGbAcZDgxT6cA9Nkt+K3wKsu
Tei+ZrBZoyg8h5mPc+1nMaDjdGUqV76AdldEqCdLaIYcXAx/GXayFdSdp1dV2HyXyMvyEP1w5UDL
DGX/OpTGc+PH4ab42gXxSPbaAS3AiwxnWswGk5aKsUFYAEHpcMBT0U/eSPGwF9aMHdH7gKF/oWfd
JhAgoTglLuXfddch7cRA49bte73G4BVbIOUSEG8WJPcekBO+9W14jFxz3yYd4m4KmELgVmB3jYsS
GdJQMvp6nUmOlnDdSlIvFWKEMvC3lU/jUg5ethaCg1stS6oVJ3S7D3YwNKus5zvzvfbZ6SGQzerV
NITNdAvHcfYqMX1vNVpSgVzvWre8JadPihVUdu8kNJdTZ2W31dCeM/850+4+yfPrFJ7aJGNOuzEF
BkQUXjADTfNiWs8VnXg6lu9drc6W3taB88gV3SYageIoIbbhUAx+Hd0U00jp0QHRDIn15pBGGrTM
92a/2Ef+tKCQ2KEZvdo6CnJUMuCaPlMMdo4eVyqgSHZ6iu1QB8yjxlWFr6mr5LkeXNxUHbdYcSKN
jPdt5pgcXcz12HObfrp2uCTwYa3XRNGfhAmIyazzWePmQxTKxJxjYfKJ9Nx6gCP1WAzMp2v/Ousj
Vnw7GauKnn0urQD6wvDDNtjrak0zNM7TVpZYPtaK1daVdP6uZMTZhbcipfYYI6+60mZa8umXCsy6
KUPji+lTB+ZhSStjOdtWDItLB6yOgHgaRjPxNcgyymWreJ9ryBxZZtHMi+YkE+hEEAa2xejc+Wzq
KCa5M1XAnZNOitQvW8/Et2AhOuDQWXoA5yk2PhmIaFVF3qbEA3MsUU6l4mbEzcEJzcfchSheBgZ+
SSNhlV2LT0qJl2xpMntpxbQea9JiqQWtKF+rsAwgFn5Pm+dZUPYniYNizsb0wEGyihqUZ00wQ80z
TPUbXDTyuoCwwDNdusXeGgl5bjXcI6NRO1rrlc5YjqkLFjLE+BWFGsRoaJkWAcWhiVgs37QHgTGf
hi+erdS+pNlXMfg0EHk8w3SVSOmbLo/vmt54atnHNslYvTgV4zZL8XeF7IrbkXF+Ezt8X2ZBxWpN
n7Uqip0/qtuqKxaC9UNemGofMcC8FoV1O4XsVWWo6y314daoyYTWOSCvGRi0CqRApRp3WjG56mZu
2L6cdPzmm3BbparCK7/wPAB8ZGgQf9ci5vGIbNyOiw7vjoGVycjLfMDvIF6NOYKz2ifCohh+zCWl
XhtUj52BqClhrFl4ZD0WxM3kCXy8qGubvduJozf1xeccMhpD/I4R1j29Ds76JnbIQYjKo92w409r
MydUbC6/gW1RZjkemA0l+jQj8zRT9Iwc+EQX1lcwbvhGy8/AUB79rPdNBNa9mPitUFg0yrW6LiAp
XCOf2QJJomi96UNCM0az6qCVABbN5QiPS5BqmdCgj2G4tYXEoM8yvzWhY8As6PZzUL/lC3ch3qmY
TjNPsfpV0WLUOVAlOVdBYVPNTAGuBGW/DngqnWSXSP7t2XiJ48lRr+Hzs3+RJVol7lcLpmZn8JiZ
kZiY13bv4DkzHC5sH9lqc0jRfnZoydb1BusmK4ttmzk/5mImFjBjh/eNtU7Uk5mR4uKOi1VjaL4O
LUZJxeDcDRZ0Xyt/C3Q5XI8j/sgOokMbo0dhRQx+JsiwIR1xZRUpWbflphQe1NikYeiZR7cpNiDY
KKOoKZU6CVFUm8QdV/iU6G1DhQxhxH9PeNLWs/7mxHW+1X2yXDJtMq3WsdQOo9HBjTdF65APTsAD
1C7DXjVhRk6tY2RbR0J2q9oxvS4xYPOAjUn2pVSevFeEVXlv4Zrjpa+sKizC5p69P5+vJ+1iPi8Q
wWm6PWsYYNw3GQ99w+ZSNzD4ebKJAurRe4w0zIYYYdrSrOBhDcctyLDuSEBTrryaGsbJJwIBwqRB
9l3eBEn73ezojaI+/DKHfb2NiOUSYCeNAqSNgvIuQ0cXVtBk9QytYJqm4XqoSMxJjFM6gt54TeVs
OXuYB1r5WhMdXmfxfBe5Fqp5Pe/xe1mjpiAXNfdfY+/LWOFALU24G6VOHnXUn7LJw8WqsBm/wObN
FfvSnC/0zDR7Ka36ro+YyFgZy6ayY+xQ8mOYwmm3/UVKHzrPrYw3ozN96XL5mln0S0ECI9Mdmdnj
xdQRVjPELExmINmMbZ1gmBtCGYD99G4GOKVnDgksCkqH74+L1K6LVjGDuo32v7FlttcWrRdSGsCp
Lk+ufa/+JkbOb0ew1TeWPIetad1WCj6e3cCYj+wXzqqb0cXAU7h4CCRhCZcKylxqhN8qTeWV9DeO
1xSrwl8NAvqkpI0tagptwnE9TjJ/IP4mxH1LY65o1MwLQg/z9uVsQRFz4zLGJwn1Nkq7aTvThV3z
6p3IIWFm7Cd4e4h3aIhpjxHLkMMEH1v4y9NzJYNuE/OsXnldtUtEABbo0/2ilnzMlXy2UtmuxZww
cwzddajxjekMwlcVxPVWz/Hax59jDAPsH6XLdE93T0kKCxUJxlhMuGKqH6MDBNv4xU0tEG1MOjiN
oSBpKeWgcbvwrbQbAV5p7AcdEEMfI5Ah1jCsA07rCfAjGYnetKmscaunlas7YEf/yc5oS4M25e6H
MH16OVWbajwEvho40U0s8F2PILbMW3fVMsWr02AzzQBnU46mwkuyahuY676Y7iYfTV+Ruztpd8MO
o5OH3vzSzjkp6H0OEb/gAEGMBQSgihusgkTJE1UT1NkQToXlweuIgW2VVu8MGOO1o42tGGw8gH2w
Vfohd0vvgDIbsDiKxFE1OC+UiADQ18OnnB5Ct5J7WJT9bp7qtxjWB16mqbGaBnq70HoGga1hWLbs
CNTCfSvIMjRXwRSReCHDdTm08NfJIXYMFfCa9HEu2v4mgtmtMG5qfe4n5DEiLYZ87YTW1yws8zVT
R0NJnyC/5mkkYq3BYYZUDJKxFSzUOW3fIqqevaX6o0FKx6pO/XMSBBfd1PHBacmK0CoMdpFR4oAC
US51CURDTweLr2CHD22wT2npmzktgIZ6GvQmfYW7gD2pbWPf4I7VVnr+j2SQu5jHkX2peRjIqunM
FDtPAx49Iw616vzbzOU9bE/chh6uJmKKHCaMCtMjw8T+ba6NdZglJ2+yMaufsKQuwte6h9aXJz22
YzztqSl8TMTHnaxvQ3fQj+OMOnummoWIl3JOkROkE+bNGiVMVuQP7mBmqzEEuAzQA+zrsUU/yAlm
g2Qh5ZswTYC9NuCRsFE9pt5t6W6V12crAYMrdfF/sO0A06EckBpsQipcWmVZIyplIIoiKvkmLYoI
t7OHlVTNeONkxbl+jWZ/ox00LA0q3b4v19n0NPtRtPYglq9s7qaX4KmgI/LidB6t5hL6EgfyC8/9
C8FhCVX1+Da5LvlNBvqgmfmybxnlITQoUg0cIRIGQIk93+e1WrWvdSqcGyGbkxvnhxl959wxWkfO
xHyQZDH3YiETXXtNgiu3MT5N853X0C8W1Yz5XQqZaYRvbWHAWGjL+ezT1bshoQ4iFoeko8GM3OGu
NXDEdRZK9iSgUdNWtmQ8Uyt2UNqAMJV9vfiGGPaPbEG2Eephs5NeYtTgkB2wo+PgX5jHMEVDuJl+
CwqTx9CvGunILZ1G6KPu8ptq3rPLb2PFSBV8FERM5MfGdu6q2aH8HGBiLD1MCgMTiRytfFHZ8yrE
S9W1xke0V99coQr2wBBtuShxvqvhDA54u/vcmKLpd1lgTTzTj2kH5X02ENC0gYtvagBNvcXMdKGJ
mXEdYBY43lSJbCGQhns4rtg5BwWAuuWhGhhq7N5hcPuasB4XynsXcN8yK8lRytd4hsYW1os4CSaC
7QHGHGE0UdHcxDXbxzA3IBNexnYRMP9EZ3fj1PCnqgrEsw0pRPGmhfhJG12OA/mBsMSUVevNVLbP
SYVDE3LPfpXV/K+hsZ9r5iZh0+TrXuX3BoZxqzpeV1DUVtCqI8gWHEeRnzUHM7whf1gfetyl2blq
GI0dLmk10I4RbUrN7uPLbNjGYfvg9optKpcwJ6V3CnQGib0FGukqbFumejwktpq30mS4ixLZuPr0
y3/887/+43X8T/1WPBYpg8a8+ed/8e9XxIR1pKEd/vGf/zwVGf/5+J3/fs2fXnIXvdZFU7y3f/uq
zVtx/5K9NX9+0XI1//2Xefffr2710r784R9rTpJ2OnZv2Fe9NV3aflwFn2N55f/rD395+/grp6l8
+8en16W7WP6ajor80+8/2v34xyfbtD9u1G/3afn7v/9w+QD/+PTINbTFL0/Ra/GX33p7adp/fDKk
+NW2LUdY0nYE/yXkp1+Gt99+pH712TWEdJRtUrNYvBenXhv+45Pl/cpLhespU5rCBd/69EtTdB8/
Ur96nissXyhl2jyO6tO/Pv8fvsf/873+kncw3aK8bfjDlvvpl/K373v5gEJIy1tGqI4DD8IjO8fi
568vT1Gul5f/rzzqmZ/FTbb2WO4xPjKZkvidGvucoqqu4JgnHPhF+TmBzK6Adim8HviYVxxg66ZZ
oneqnUNtAtwA54n6RbvxG2KxQ9U9ZdOEUQ+KZYk5G/5OdtlAVWGA0XcEhEg4N+NaZPlaIujULmEk
RNHAIoXbeMNgAMadiyYnXGH5OCXFo0uaR+i4m4Jyo3IBV0hLSGH2l7Bjmqre+wyRtdfc6DTd2wJq
niwepU2iOpZtgTXeBhOpd6TzDhC3prZbsevdq44ASxJXQ9t/dIfgMcHJv53vMN47jAj5B3wkDJ0+
9p7ERTZgk1vwFZihwxo3h1XlxfeY8RzicMb62t103bjxj7IT9w0ArR3fmJxRySzB2R/rRX1BkFKR
vvuE4wy0qeMUvzBXuUHOSemXHrKRFEK73fPlH/KsW3u4wyMjenCfhnC87yrw0sHZ5oSTx0W/76Jy
89Pq/X11/LwaHPNPi8ET0rMtWgLPt11k0Sy7nxfDULpWFNDBkcq3E3yV9kiqAkBg0jk3o0N+UqlX
1OlgzchcqJgZKAJ6E3q4EFcxW3SSGzYywAmyVPx8C/d1a1Q/bO8Y0CbgBndN4Db2ShQeLuwzQ63y
CoPvuVn9/edYLvPnNe0x9+L6UT4Iy3alxTP388eYh9BosynXmPYAsmpPrPogvbdV/n3U8jCgXpvh
lP62R/5hi/z55i1/9O/eVP3xTTvo+pEXpOBobfnUueeR9OIqpr/zMv/095/P+uv35Dl8QlOJZS9w
3eWh/umhbTswsXDBtfMlHqLQcAOHnc98q1vMT8VIzCXerFV5lrZx+fv3tp2/fk7hOxZOFWw/Eo7w
H99bhqVZzGVmrLzA2M/ZIUxNZj/rltMsmvFIStPbmTlwqd3bgMCjJHD2AmuUvu6e64ZO1Y8fas0p
ZVQwwi9F1R3C6BgZNfkR4+PfX6sl/qdrFcixlWcpR5nLffzpPsmit/wyhvgIyYNeiBksgHsc20em
gif8WhtmgZ/ZlDD/9nD0988W+EDV3ra1fzLH5N/cuv/5cjxOAV/C+ACT++PlRGJmJJcHAZApkQku
HiFFFV1CdN7FVKOLBpqnwgxS9RBoOMmoLZgorVsNhaaL33tZff4398dU/l/vkA+1zrM4ACD4e8vP
f7pDTk65M7sBJLKW7676UgriBTMJ6kpQQGs/uzJ+z4ruhGf37MqE6VhADyzFUYfopaIFiw5YZ4UT
rwb3K9a/RUz8hBO/O1F6KG2aKL3EQTPsOjV4NYSZib1ffy0ajK4HTHTAC669AAdmK72EsThZWh29
pZMsxaVw1lacHSraO1gFTJsuniHv6+573gMUN+69k+Ms289HeLc9lzilzlURVhfhLMnD1p3dgumG
OJJJeahVesmN8D2Ly52PGWSKYSfW//jdlbVB0vBny7Z+iOV0sDEjrRokdzPc8sA5zs4i95yjz/6C
u0fyPgnkx2cpanHsCnw1u8E9uko/d/I4julBxzhdIsBZdV1zW+eCdA0JZLOYIqWYJiXvy6UP7RJg
yidrLI0cFOk627+TXctO7szM/sGcbVWi/hf4M1g551zI11NUF0AzJnbqXjVik07ZpS8KKC3YszC8
IJJ4tu8Mv2FM1FAbhoHYtVybV2EsY5HgmU0FFGYPmVRdfYXLfj2ZHf4ttGxzIk4y9o9tyOh1as9B
iHyHO4H3VEewUF3gF96wKso+O0yLaadT3MRk8OItTpiEHbvw9/SPAg+HARfJCN5wbmPCW3keLB7v
NMxqNyYuY2Zxa5fVQ4Jrz5XBgZkQKrKy523bt99LP/mMFOygaC5NA+Vuh167mhHzmUOHd7mhv5tl
NV9HriaEm6THoSePB95vMKNAmdoXo2jttS/kfeVQIcxCfjMDWOGKXJ1u9L3frhX0HHii2rQtBNqp
xTbeNM1Dpr5pFwvGDPsqkaAf6hZ6cTVUDwwRoC89Q4QjNqbKLjJV92Pv3RcoaJxKPTTpe1ayjCYb
F0ifaNXCwCpThbup8h+ymJ8AHy/2N1C3im6nWMHMBA6JA4WjXMgdOAo7V5qpFVJxGi90YUJK+8o1
JEaz8E8Zyq+oH8Fw+ZKHbDwAxRDBp5CWK+dYJtnHUzGAl9T1D/7iVVHwvKgGnTeYR+n4p37oqE7w
gi2Xb7AYfVii4vuAMVWowH+5okDlh7hVkJzdhJvPzAc/tui984N1Givruk2nFX3/eGU44aUbn/yg
OfclEa+0pg78opk/uSxEE6J9aRC8MC7B7p5Cggt5UPbJS+tU3+DgpaupIUxi/KwNK1mrhi1w2Wsn
KrlBp5eJAEOmls1V53VPljIel2esytN3JEL31NK7dMgug0BeWaJqaOGDIMb9AZwAYDlBpi0Zxhgw
p40gPyzXOC0xwU4PXcDKv7tMeZENvYnYOXJcnHoMtBpvYq+hlmPrMCv+rsGdqGJrAyVtR8Hm1PEj
QNiZuo+VjJfd4I/fCo8p+8er2yJ6dnVAGmrMZbHFhek7otg7Q3lPgIRopFqQvY9Lq4P0wojuYbZa
jLkX2eDU1XTGCoygAwSCD7GICacKPmaLTLxJ72fXOVZV+g5UeVhqXvwedx83vKc/hP447BQaT5Pd
AYN8RvDMyozhWIzzi5Ohx9ZkReEjJQPjhBRn0wuFD5u694z8YvjZaqqmZyYc8OApqQMCU8aA78zJ
1GMF5TvI9oke7I+t3oyTdwKZ77paGtxNYtlaj7neHD9pRbI4Eq2VF0/VVvGQW9VjbA8IXLuWRFrH
5rE1YWdSSpeaYdBke6fliykcdRjj+2Q5aUrb54n1uCMqOpZFvR9nrK6T+sZquKBlAZsCpqRlcZgU
5TqZQIkKiy+sk9WZLp5hFM4DhojeLdGgR2nvCnQgoTl/WU5V5Dq4GOf3leEeW+CB0QOwYPZHukLG
GRT59j6O/a0XaQJCFgrF4o4XRSsgg4c+QEjfcxeMGIeeqswO+PpeIjeAN6zfZ840jGHAbG/NrjoH
Ja9ZTkaoZWsHgL6AZzv1DKMTG4JdfSKR8pS79TmN+dAaDhJ7LKruDH+qnucgnfnTNeaOg3Vnviz/
q8Ixqez61zK/i617v8EAZRbsTX2YvVYVEUnucbl3Ixvs8km93sBTVxyXLzoKbBZDh1tfd+uF57Ib
b6Ei3loxxmH9cleXbQOPCcduzzrgwXYSPFTaHGnf5Bw/rtCW+uJrbtGk+AUzyi4BAbVpwMmI4Ytr
lGfDGOy13fM02QcP3n0fO0B6A3nlDIp+IOjZB5Ixo8o5BSbmeCoTn/um+4J1P+B3xqNJKtCqk/5D
jS1UilgE5AhnAs7jNq7Ppg4vuWMdNXHBvYMbzfJB66h6RMyEX2RmnLolbGGks+AHjiZrMHa+m89x
Gawaz/qsXHXKhuI8dy9qjG6Xo3spt/TAGF9jrt6m3m456OPMPrJi7pfXV624F54+lgRo5kP5NErr
ls6MukJ+5kh/s+pgHefNecjdY3Ks6oQTkl+v4D9Qd7NAU398rOL7jBkrU/CIUbFbXc/N/dKrTsvS
Q4LILh9TExWV9aSphDNpsLFXZJZ1FIIzF+I45jU+7Abu0Z4LCS9qknoth8XlvNUbVY7tGlYnTc6V
VdrfXSj/bNxy5Q7GZ7Gw3HoNSURH+8YNL8Lw1/bA0WGEeCzb1nlIedT6Mr0s1XkcG29wIG6Z8Fx3
vPpj68ffZmJOM83ymwXJ/2op67OeBSXMReuFkwoEy2RtDIcUKiiW++EOp6rjGLpHv+SYZILgos9a
AIFahZfe6c7FYBxjfUzJV+IOUIUoyR0Il/LRC7k4h5i/OSFRk8ROcAjgz/eP88go2acN7zRG/iky
zXffGzZpnpOTxmlT9QaKGfvIdK2w9JkyFbM1i0WznLphyddi8I0EmdwNqHkq0vIWnxfjRFzqu5LE
c0B+vaoHiMY17B3Rs9aTafmYdfI65+qtaQbYxUudWyDOucpGnN7DdIDFlPnE8KAUMkOiomIOvVq2
x96u380BCNF2F+Gju1PMm6oO17rF5Dcj2yb1g7cRlU0+eF80xVkpHHIL4/eyphhwcvakRcxoKYZ0
+IM9NqgNA9M+pgkVQm1KRKegFtWwKWoHBVinL+kQXVLobSMO7zxzCwstvzJtHuVATMm6KY+zDhGa
ZKir08ZXzFYAjH2mP70rHqzIeowUB1upYeHg/7r+WLIIBtgGcRtzUpy7ZZih5o2PjBeyKUZZVsKh
CfsM8ghEDKfitS5RJRpPyoGImHXudT9U7RorhYPdNeNgexNF8TvTnWZVI2SmPtAbEMqXrGEoZkYH
l9yaa8fD6qzNxdm2uo1WVLBpYCCzxJLIJ6Igq89hFF9a81k29b09OgA6JhygtHCAD2zCFouOXACD
OUnQlDdOII74wbLJFBQ5UUWcXzE7u9BdChy/RrHMcvenQtGlttxaLAFrae1lQ9ah1OgvRxs7hwie
osETG1mWwP7GgnI6k4JWmpioAo+07Gp5zyMeWcBGcb23Bu5FsSy5qM8QwCAlQ4a3d8SMsk4qMtdb
TNUz51hMAhur5TgMGFpNHbNGc0RoYQgsGfuYtWLPLjwITIbrwHTWddXceyk4stfnT0aR8mDb5Cm6
Qn4WtXjxEbSuXCuD+Yd6q9cKfKaH1B4HwR7rLPwszL5ZFylalWasypuxwrbYbl1cdaqQYZjhjRur
vtFmjCWL9H2mh+KbOVrTbujxPs5dehqArbt08C9TA4jeD8ELswFkrND9rpmQPyKL3KqOyhbR5cdP
ZkoGq9BgE4m7ThcayMf/DR4aop7eTPa8zqv2IbZ4rtKGZy7q02cqzVMiraNTsYDTnGErm34U1U8M
no4y8KNreGo8wmOyV0VVrzrVNauyd19GISihJUgetvtM2CAZ6uWM7YPjREZvrmkY7IAbdECODl3F
as+29N5EgfFUFnbwwSF/DXF6Wdq3iuLxSpacyDg5wlT1qAodGtq2rqjHcR3v6/NH9wYGdWQh3/N/
MNJgBwnG4BsNyl1jsjmlWf8+wOBZtrKJRCCrY9SX5IflLZAK3vttfKlisUtqKpFWH9y5PTfU/RCz
MMVtztAQ8C7gNFhWTOVEX1soLCK+LKUtw75NmhZ7b2k0mwF9IucucAUxBtt6YDefWZvzsg10efg+
Nsl7b/AplhNw0EaB6gUGEWNhLIWRqxt5fFFj8sVBYJGOvVyF2/KYFUwaquqHDPHDh4lXZK+RYVwP
uNtN8aIoKTctCG1fog2umBVOpBr09nM0B69m651yLJfxr9trf3bR0SWr3GRLHL53pf1oMV5F1wFj
Od4WbbU1I2g+NY5BCovLCUXJPHPoNGNIKwNZFzUdcEG/eKai76sjTtqMSZmPz8qUcI+6iDYHx4Nj
ayjOcxSJhrtqq4GJLKCjNKunHnkxA9BnMGE2x+lrhBSpQlxxM42KE4RvGq/3LNeHLu9fOktuhXXT
6Az/gmZnJ1icutZXcAXm63gm4tPK9ov9Etl3Y8wsszN/hD2IW42kzh4oVN2J87kgH7csX/OSpa8S
iixIHF7PUWIDlqIaCvbdUDzWQXjBt4W6UWePqlZ7zdTUGmi/Og68qQwvkeacTOroHWMB7DuCcauq
7nMJn+ljDZoB75Vb9XmSyUVP2BT3UIHThhrDLoNj0Fu72n+LJv3l3yBHfx4beMK3JYWINCUPrVIL
SvgzbpQxmchHMutLnLzNjtRLqYzTAgBUYb8LWkK7hLvR2EShtB+imiiZSEXMKulxDIjU/+5y/nI9
0mSMYQqUMibo5J9xLLgMDapA/LuUQk1WWCtCF9pwH6FHN0KxJrrAfDBm48Fn/J4gtSyI/ukAHjIe
OQucYd578lKjZRikXtkMhnOP/a3Ad72s1gZNmUupTx7vBk7p00BeXjOz0WeN+poMydPSqcF+OmBx
TmA2Zk4mhAiMkbvqxqw3MibfAss+6EdzozFTRlOPSCjHAMCIeNy+e/ASOJtQCD8sVfEALxnqxypo
TbJVpvtqqj+bfrzriNtpmUcjNNixxgf/1MD4yXmO68K87Sa96gT8nWoU+9AAskBkntsdlNwZ2nfK
Bl3QDEry2YMb22Z0iEl3YAxrf7meqVo7aXTpNFJRFa2GQTJ2p08QIRIy4zZsliIX5KDwAIUGV93G
2TlxWbkcpRx4hbzvx2avRiL3aPESC9N/yj+H5JOBWYKVzDdDBFSGcnJdgpyI2L1P2Q2xJLz0lvhc
pST0BEuiR9wBhATDjS79u6ZNHmoeUTOD0926OWKiggOAD7TXjvisxSabSEwSLs8VnsIbeLJvvllu
K7fclfV0B8VdxxVRYugWbKycJRnqoF1XcnQPk6UPSWyskHfcQZTb//2C/MsEQiKxtW3oM4pjWCn7
j49HUSqwlsgjws4GxunTrKQUkjsVftMi/hqXlGnLtvz3b8qE8M9oLm+rqCV4a4vH0vkTwGx3Tt5W
AaspX0qMIpicKyZ70b0d0pl9AM7pRL0n0OjTQcMxT97bxbQYyI6mpgMZXLDJqWIVZZSVfeDdGzTH
UwAHbDlTUAOel4YcVdnXir9iLWjwB0QxACQsTwEmL3eWvExOckkMxnQgnPXonzJVn/vcI9oEZ9iw
OfucnUlP7ZWp7AB+tqtKWnWc74IQoebgVOdudo8LUjN6yzEGEKUZiH/AM87SzSw9aLccamiazz2d
sKxBiESzTmb/YYG0jFneLx3e8hkNpnDzwnwDDO38Cj/aHw3oGBgLRwesu+um7885BboKRg5WE/vq
6jxVaqcKgVQ2OBV5cQZ+Py9rG7LoMUvXVRJdcAI+t4Z5RGl6xsOH9adOA8M5d94jJjo3YL/2wOUv
SMHy6x97Bh7amyCid1PLIG3E1M4p9ftHy80pfDXCtSC9nScL76Fpo0MSodp1jcsrFhbUxaZpLVZ2
+roW7nFatLCGeeLoYwJH3pFv2dmmdMiow0wBB3ZKWL+hR4sSKhxzolFERfXVkO2h9/UxyIs9lCJK
2Lj+gq/RbdITZwPgfUFWdDP1lG7aeFsQEYdPukCXuijPqqfXlQB2BZhqnhInSHggcCsf1PfIFSgu
sd98DSlIftvl/z8L4d+xEBg1wtb4v5AQ4HNEffTyBwICv/A7/0CoX10BXRfk2fV903Y4OP/FP/B/
lQxJFcpe6brC+Yl/YPAjeGKOL7ArhTlpLiPU3wkIFJe/er5nS8ZGDCHN5ff+dXG/z5h/o478zwwE
2Ax/2LSky5CWN5cMFLlM5dl/Gjp7Q1/bA8O7dd/V45JUoLwcw5MwkB3pkwheToadTOZe4XgESovn
67yqC8udLmJq3QtujYH63oIOkvnuG7ilORLGIBOVvJXjNc+B8721SSJC/DG2N2ZZJjhjEdKE0Mo0
YNJeWX48GvdV6rUQfMcSQEDUjqgOzAXrxctQu1597PjHjzLkEMUZqBbMpji7XLo6M9PEPJtMLtT3
EJK5vy3dKUKa5JpN1K+lYzr61psNN7uZDEPi65blwgWhagXZFRhrl0gImh4bDKf1HVKVdFDXh9DR
jXwOVGJB5AJEVjkOjLBNzR9uSmLZSreZMDAYHAPsyaZSAhq2bWdEd7k5ZMmub2zy5uvYKMTUARiq
2Mdtqbe8qbvDFCpErogznUcCQ2ObFkO6rhqj5jUqIELGW01j5duPGJ8bAwDV0JoWPWct8EItmjQl
j9KRcFRbp278Rw82cr1KEtQZt/UcIswqgGtL0n74skmMjdi0kpb1h3nyjOeajNoeXSns8oautOS0
ar5Ame2blY0zBBu605EQmSCQrrAumxtS49H00bI2+axbxAqQ/+btAjMKBP8thp8Bf3uodA2PQt6F
UYADylD6OWOmMBEw9QsEtxc/rIKt1VvhvKmnbsgeQ+XDHdTKw9NGDRZa08bNPBfkPQ/j+MStZvKV
ODbW2x4uoLhDjFKUay8ZPLK1HGv53Sl4+N/sncly3Ui2Zf+l5ghzOBzdlLw9L3tKlDiBUR36HnA4
8PW1bkRkpXRTSb60HD2zmoSlmZJ0ovPmnL3XzseAf5ucPKNon9sd/9jpDijDLIndYI2jIFajroXA
lVTmqW/zZt5GZspRwMf6lD3qBJQEKfw7YftsRX6Z7i22b0RGefzOvaFyYV2aVi2wzy2qcDVHu5K2
BRu2SKoT8ShJ+7Y4EJgKz+dSuZy9OVDAnUk/x41K81U5tmD/ZCiyGf5wK3F6TkmT7Eqk8fnVQrrd
M66wlj3t3PjlGoExJ0Gv8rrPbTkZzFTa1i/ulBHLRwqGjQTII35au/OJ19xH1udGxTIlmkDOCbvS
ynvoB5lQ2IQZFcCRGww1a+VIzbqaDvs2zAuWWYoLxeeq00uyZUeP5rH0QwBGndXXUD0sM39JUKiA
+CpOEkb+z8beAsuPXpbImut7n8LVhxnvefeaQPM6BQ9ZI3rNUQ/bZvYjzbMLTLCtzJR8z5o0f6BA
z8HPjzx0hboz0l8Hka3ENvPd6XURfZWRquW5PG+MMTNQzaW0fziWA19mNiVTSVnyjC6naIHRDN3L
HS5Tb4ZJxwpadAiWZh5vJdg3+e5AYYQkiUUfsyisXnsM21ATChOSQeQazM+Yw/ClG4jsmBOEfys6
B+iSGeYOshLqVQStDf6roy6LGBE9xn+HmHhsa9sxmZZio3RSfHPjLIUFoDywUotHlYToLzOwX7P6
5JGEwBx5v7D716A59Va9RHoGLmCATaO2gbyhaVR2RKwMSuEfWYkwcOXppc3XGj2FBc7D5IR5+yeO
UhnHbv+hbYeM/K4qCclnFxxNLkOrZzPGcwa6G06x62+NSIAnOFi6nIMuVYsoU7Wu3C0x2sR10tOs
pR6NYhKP8AToOnLdEGiHjKx8k1E389Z+NkcCxK2ApGIBDKvQPSbUeC03mZNdjeIcR3CtSEWupPcc
TlFsE93UY9z2vdn7ge2dBnJEQSk4XaYX3+Z5lCf7KUIRRNBymFskZqme7VoKG+uymeas23SZd0rO
xa67rN0Wr+oGJyau8B6llbmU7Dm7VRzp6ssoY75AnZe9usDgmJMkP/pBdOjshnTQyWS5R72+IH7J
6soyPS6WCJKrGC9Je+MNRQmTxLeLb+08LsM1BxVp0R9dKDT3aeuZw1QG3ngY5hxTywUFTVNexUbH
qL1dGdR3E8rlZts39Hr3SlQVE6xHuNm6kAhML3w9YhNKMc6Qsz7G0484jPG7azlo8Hz+PGGoWXz6
yUOT2OnabjxuZZ45vt5G/tAPTCxVeOLE99qs8qg1t7Bp5BO1tHqlu66+LWtbP7i87xgURqs8ogkg
c6uxS2dEjtspugx4icXXWhIhQIk89oFAVWw7vxuAkCT5qgaVgBYU6o0fIG1dGtivRRinJCLmEmm4
PJl6naX17dU8d1lynbIL5pRpJ3P1JJqKyToWIqkuWW4mSutThZCrKUvpnPQAeCm6JOWW4hV106Np
KMiABqf0dzRDEI3fC/6i/ENTSdFcuSGm3cvOwcnzaDVjGRyV7xBj13N75wvfMCtdRPPomidEgUX3
CmAR7xIQirZZdYlBzlgA07iXtkjmG4f4Q8rQDR3oS2mhk1ujJ2hI//RLVd/OgxTDYbJL+3uHordc
1bMXhxB8qh4lQmgDI1gHIuqXaynIcJ0eVZ43wakDnPriLkV/TTulNigp1egMwz2QIdafZkpnPAee
P5V4wscQnO0wLQBknVCVe/rDDi32BIvVKivHqnqkEG4t9Dh053RQ7oXzmnXwELiJWqCWHvD5AT70
R4AiiBkw8jUuteSZNcBcs5Cm5pA6uiJrMutIV4t1UP4Y1OLD0yhd6GCmsxTg1BOID6pUjnq0tix7
rbqWAwMRMXNBX59pu0UrUDneJpp9PlHHIigGqws7mHXe+yL4AEggHK6HsWrkxq+boXhoKWo/YyKv
okfj9jDS0kIuyYnlEaefqvgkYV/iHH+2VY2xuhRYqluURJmVbLMB7gxUT2rzRQ+8Zc79I843ajSJ
gkAsUpSeOG7kybc4uyNtr0FMwfQQlzP7hZ7tnPwaNH9S+LTXS3pWS4Tj0Wc1M9cNXBEgMlrSBk+r
GpxvDgkeRUnp9xXfUa2Z5jhXBf1tbJ08p77R4/IxWaDT/qicuGCmHGrw0puTnr77hFvX/LCniEAW
JGRMef3S0geumyVLHvpJUWXri0aEa+0WmAUV/wGc0Q4dvqs+Il4RKTtML+S86Sfe7uXEriCVJ2vt
wr9MbJXoTcWxrPiqBlE2JLhUVbTK51bRZ6wbgclt6cVof5J+qOlSFbax7wJMjCAIR6ixkGK6AfBm
o4xx0YL6E/Qrmmn2rgqlyxEbsbag2j/k/hbR2RBdWeWsom8E83gt4Q2hiuhRRkAmlDrZa4JYOeHH
0DZy3tlB7UZrGm459GNlTW64XwYyVj75XTCKFY81dXbSToJxnU0THErDulgiqScAqv04dZPAB7BU
g7JBo8fC9z7WlBZYUZupWI4xh/rxEcYCP9iMaY7phUL9brDdksDfSPQxZsrBs9dz1GK67mf64rQ5
PBS8UknnebL4AVgsHKgvJBMX5Xcx4DwugF/Xl0O/OOXfctL/6LD7P9PT3zbfq8eh+/59uH5t/heI
6m0OeG8cZ1+7L6/f6v7n8+zpJ/5xng3/UJxIJCdZ3ilknVTW/j7PuhxaXYFyJ/Bt5maf4tg/5PTO
H45DfS30Q2n7HIepVv9DTu/8Iahf8zmFVJBVKP+jw6x9Knv/UwSMgp7+GFp6PnLn9Bu9MzklsEt4
dw6bp+TI8SR+AFy6qfM1x9HoUW2IRUo3/v6n2/P3gfpn3bEjT1W9fxnUR1Vqi8ChAH5Wiyf62h6z
heMgtEzSj7x6N+UDOlJUBILOU0BzL6yurQkX1TiILXompEyHwAEJG2BzZRIGr4hM/UH2X3txP5D7
VLXjweVwYjfXKj24bbQVTHicBMYdHdjLrro2zh36u9cZEhYHLk5qesOSzgk8erAd76Dj4DVkFbtg
RQTWYlYj+zNH3yVGrTMPwxI8Q6+HfxVVzX5eWoyrKUmR7uUCsKoWp0p5v00lQcuLtdfU+XBw7OrF
3rbQ54JOHAsIUvg+WahD+DRIqRLIBg7osCpqkYmRylYX6I4CMk/DrUNQyIKw3regvBKqylS6kclN
RjU6T8SH2IcCfls5BTvn/YKLGjjLWs2vsUejB+Bq0+UXI6Qv06EO1BPokme2qhyD7ghHuEqZVhsH
vaXnF7d9RWrAp64laKwMAKGJtUrdfdzCyiePQDcwm5rqyIrAFiJ9YkUmWgOEAvRIFfn4FZlXY44/
0bRWwcIWvEHM4R1CSEsGEj/d7W3X7JqSXzNXREs39/DpnqyJ3Yz0YRJI61tiyh9L3q48e34dIEVd
VNZ0TTUguefVybdz3+1l6xHYaYfkryxrtjxA8VCqJDFoXJ+4rJKWSIGlLcEHkGGZRVQ31Rjz3W9G
LiRtsQ70BWhIdBrpyIsBzVs062m5H+blM2G4ZgEPB+Au9Z7hQ2AmJGaSl8h8GZZvFTSJJtEP4eS9
xgtM0hoPmr8Lw3sRQTqIN/ZoXuwRXO78ktELwXuHTOTedciY7X80S0KXvmW8FpwL9qx5gTiZcNxI
Lhflc1yg20hmkOyXve3cnnSU8dhg8wTCz2BQbfYyPiZzv2+7zyWkZSA7gIUATXRf4i6+BnCHtIvC
KSsCN9zcs0AcVa2tFexmllMNp1Z018kw3QM5P4xQJyAatJx3wxfLU6vawSLi+DdR3u5rc4q4pOYP
QSE10MUFf5fvrbO8Wbmd2aOwv6Kvdtr93im9PFA/ekggoi4jZWGMvEPuYTTO10FcvlopSG3ahl3y
CJn5VUuPEnK2ageI/Y7/hdrAneEvddx639fya1LTbZX2oY2CTT/Xx9pVNyqt0NT1P+Zh+Sjn/pMS
2MWUd8fxaVNQBvAS+uziUAwPpT1fe7NzlYkanF3D+uYYiKg+gThgbonLiTCMInzYdkHwjWrM0bKd
r24tiAqKabzSdyfxz8fIXcYuu2/fZdoJjwaZ40UTvCZdCV+j2DZjdzOht5hwS06cy4kyVgHVP5O/
kDQCGSdZBxYCAqXq73ZFlKpovihX3CyQFJS8awp/HTb9fZeLuzknI4U2Tg4O953G4q/y+L/m89D3
sUn5geB2nM3n4zxLazzlHIhDukMSuc33aoOqbvv2HC5/NXQwDt4E4aLDVyxfAZVVpvif2qloYMeR
mAmc29sBtOJR3UdbGOCXyeprul8uxSpbk551gStrOaSb7PLt4X9tnv41umTJEp7nuNI7t/108Tjo
JJGkOUBPBASriX/7c4T/v5v5P/apyfbvtzNXrwsJ1T1Rt79saE4/9NeOJvD/cARPnV0DL4CnBOXx
vzY0yvtD0Qezke5RbbfZo/y/DY3r/qGUZENDo/vPyj3vy98bGiX+wMTlsZPBE8F2B+vgf1CdP+1/
ft5cUJUPWEBPJkXp0EFA0/Lrm9mzv2cJlNC1IqslESL2fc5TQPrC8BjSMl6uK3uxnCt0JzRprTKE
azgViq4VmqZouZ+aLMvXdqFn6sBWH4l6M01W3x5HT3vdhyCfF2Z4O+7KnZbW0n/njO+AMkxhG3xP
lCLTPdRZELTwHWPyfjuCFdmzk9+GUsktAavQJw/BEAe+36UPgWhjey1BZRH4uVQFabOKFtVTOqhI
39rARKIro6lU3ScRu7XDTOxfsJeKWiZy4QWRjUiB4l/mVuiCMx0czgJf46LHq6YLoH9XscQlfMxp
dzn3GGktjzTgrvcTkkZLp/5gYgi8846CRDV/saQ9wC3JEpJKNvQ5mu5Dly+2/lZNuOyA9yVemcAJ
jxsr92HeOjUBhoGuy80SZlAyRpvcq4vaLw2BqAja6H/3+dh9SUQw0AFoksseYaIHytMVofzSK91S
4ItphV7Orq6qZGONoyiZkcuJHR0lRWeC9dASsoKUJtdtp78aL6VdctW3sq22kyuH9hoMrayuUAV3
nNV9VuzGXZPniCgOYW9bkgjd4kbPL7XT4ddsu9gjbL4ju4cffAmz1tgPlXaCV0XhxTkkiOvRKXkw
MGN5IQtSOV8bA7YQukRbIEQq615AHOPcKNSVCArcERn/m7qCdKkgbJfYs6Mn7IgDVxJEbqbhVWq/
PqZW3poKSFpFkwtVZkCHOoq8dAEeEJpKfPRmyhNsCE1aXeWB03Y7rBCC6K9R9aiNe7Xo6BBZxYRv
ZElJyANXn5dSfLMwWKtd0udh/FiNapT9iv0mZNwyMXHxCCYnQV7s1mbnaGHDLJMWEq0LQj8c987Y
JclDkGK8Ec9m4HYbBUC/e56cTM1XXd2p5REPS7f80OVgt+gZZjwj6cpDOSNgVItYU3mSqe1514EM
9bSbWi2Grw4pNs7ReHnT3id92kXPDI7LcgjKha1+PISgdNOO+pS+KJGbhTcxtoXotrCAAFDHKWZb
gDbBwRVmu8KaXbILjDBNRzguwMG1Y+lwfHK8GKYWOqkqmIhG0YU94PVtO6OuG8qpVrWhLD36eEfo
NLQUxVW2RPc46luSNmVqBO0Fe2pDMpnCSlYKfqxoEOevZVNb4OLqAPkK2UpzPEPzab2M7O00VRiN
kea6inqhzpFwSkjtGbt+M6bpRlFDl3gUaFfc2WN9cpX4/ZCxKanLCioB8I9p+GzVvaJS3U1lCOqj
z6eZIzymD8LruWTnthupAW5wXOOVvgDsUmbHoY/C5toi/KTY+gvmwE9L27CXRSiQId/kgGfbV4tw
A/GhKLnj141p8vlJduaUnrkEGp0TbDy33dK1oyjJvn6BFjKgADtmVT4395iP5gzmeVXJmr4LCDK1
ilWpwO3VFRTEWvvl/NIEmkgNSsh2tbLIubPv4D1P7HDaHvhjOM/17QSmM4E5Qb38eZZmjHYdb12+
Qxg6ZxvH7+TyZDrXpalo28EpWXsBr1OsqaXkOdSlcikeesfgRa6ncEYPnIci5971gNPKGT+CiMnp
DDMHB0nTtmTjDAwFXjkP6FglGK1c614VndHbBYPt9zhO/GS3lFygvqAiG5pt4ubTsmM3kesdxyQP
0VfkE8yArZuuIX6EFErjRdfYtD/1mPjDLX1URKegejue2UzPKLoJTSqTT1oUovlKqBOkVMvPTmkY
tlVUISQWorKuy8QB4qdC26fthMrFP6HEaQuN7d1cREnfXuE8tKv+Oq5YYp+6Pm7d4KZpVdrrLdSK
iDSWbKJUTzkHzv38lDa5h7NscVrnayuz0vtYCYd0uaYTjt608ZTUryllLN53bJBNeaHaE6Qd9E7W
fa+b/k8UTZ8m6S2m89g0T5JYouWgg0K+uF5hyWEbdX1OI2tQ2RRCkLftdDuHWSX3XEudfO7cCRN5
oSo5rU3ZVe0LvaDR4YhAHsE1IYvMI04fk2uWxbj4t2BvXdIEi1AXzz1fFj6QFvH6x8oRrUXgVd/D
9wzYRCA5HGmA7CikVad5vHTCz44VUBiIbTq75FICP1/RizwR5LMs6C61Bv5+xX8CFFugOBQuNUAs
er6d3cryVlVRSCT3k0tOnCZk1TpGCBOfqRcCnauXUkMJc6uuYzvgOsZfp1rj78cGr5puxROfkwc4
O2XwHLpYHFfabqbpU1RZgn2vq9V4p7AL5NseUXdH+I4t+iMdUv9HNrEg0lvqnVBAL6lIhoY4bEds
R+oxLTF1NSn2xBhzNPLx2JTg9pmAsCS39fQRsv0wIxajpW72fhsCsoygNI0f2jwq4FmXvlN8k1gC
5hdXAxi6s3Q20aGfLKvYBva8zCvLnTp4sg6pC98l5dtipcJChHAby6QAZpZF0sfNCO6SMDeZhT84
8zX+feXaSHPcJHDqa0K2K2tHi0GQZUCJerI/mKLyzXdosTp/nkPO5ocwtdoROKJFe+3JGpQpj4Jt
VANKMJ2zTF2YbICiXWVlXn5L0iXIj8PUZt0zYezwlSqwrs2n2QSYdi5BlCl8D4PfBnvHrrP4Ki0z
+htB11G3CMeuQ4AUErdCuzZmheyskk7PhQQlkjxoBBILNOaizr4pHhB+JYWfrLpKslKTe4S+KKuf
4gao0GYOynT44XnLJJpvSTDTq8sG7RvWnzmZbsLOKauUDN6IXpEFJzDZdqZUC3FPmpCA2wTmkbsK
w6I2W6TWAspOlfUWhi1su9OXwTBP3jtjwqR1EVQUL4JVbPVzvkunVqgtGRZMafEUHS1d+8HHWiDC
ty6bNIr8I+2KLnucKnOKM44sv96qMunIZPWmkhyKXjiILGKhLH87EYrq7uqkaMUhzFQwHRKp634+
sfbneAtI2nXWvsq68fMExIVaNYU5drxVVwarTIbFsxflXrGdmmWqDhNW1XgzLFFRvkwl69tz0brk
2EaELafHtqDlAhZw6cjXCGOTrzHFN9lj2tDUuxZTnfp3QMho8vlFmJXILMPaqdb4rZ3pjrtW4ejt
BT9JOsU8cmgXJtQkUmYBfoARzz1i0XJ4ACtr1TsX/13z5I5FWT8YY7qGSBAT1C/WIsvqeWKCTj+g
lwn0h8BOk35XTbnT49Iic+PYNYY2/8pjbkpXqecuHckGopdHai5DzzVlw/ciEd5yQ0PLlzv0+5a/
oceATCBrazF9bifAnpvO99V4FbrWyW9e6VxuA2I8p30B5LWZLwo/w7ENMhCLZAPVrrkH7kMEyIhv
ft779jI1t92i2V73bJTGK/C0feuuQG347hqgXd++NG0u5CnhzGQnccdg9S9B5UTZXRpNCG2IYKCg
tSyzB9iiBN2jfvQOKgOqheEASHlIqjIINzr0rIxHQoPqQU2eq+MtbfHGPeCmUeRk2ElvHy0PhrvY
+It0p+Xo1wFO9DU9cIM5rRB060iccZr+Y2y7WXE/xam3fDa5XsTeq4Kc4FwCGaboymWHleG0cIBN
cpqIwyORMbP+4NodDId12ieTdZdW2eTdAY0j4Keb2qndTREf8NpIM/Tc7i6av2ZIEZqbbhlNcW2P
bo32EDlfvDWjA256mphB2Q8NtXmcGi8R3zFgRfFWsdLW1wEz5PjVc8hB3bZt6UqCFSs7DdcWreD8
+5ymp3YnqYYa38k0c3Gkyzqo310vD7FNI1SZP1DNaVq6enYEyM/3k/hTSx2f3ANkMtWm7JpS35rK
KPBo7BLpeGLdmMMd++vGf2hplHZPPW344MqyKnHaO0xuS2OInGH/hpmLJjRbBElPp1D+BMF2qTK5
B+etu6+90xfT1olHGa1izxrVS5GGTbmzejAGbDw4PBDw0Y6mrfZaLm28W0ZPyPqCkznKhckrHAIN
o4ZsErQevanuGqpgxY0/46xCSV41YX/Z59IXT7GMEeaQoDWSebCpiCyLVk0zi26LQl+XDzP5Tepy
CESiYStHI2dVKULmj8b14GC29Kivx7wHEd87PI4r9rxtkW+qpZphauLQt+4IF3XpK3v1EBI8Y+g3
X+u8G9OrMR3z9kUk5ZCxH7SD5bEdkrl91a7XuvsS2ihGTPg6wDHz3tKrJq/w5mqUVFBmkzIa2Fd7
dCcwntV5cJ91g4KeXmIKul7KBbSNNaSQexv83FivM1/rVd9I5zbNEn+6mrCfjFvyaMb2UFo2UYuD
mqZlPRC6CQOPO6nnLS3SJPmBMyKyUUbgFewu2Qb3/tU4jbUh+20BQg5srigPiRM29ncxOUv+KCpC
QYksXYjC26Z5XtCjYF3mvDIndpgT/8du54extYdE38Swao9l6JtwjYus8Q6SBawUe0emZUoOZd5l
kEW7oPxuFXlAElicuwi78qHLSZgrkmbsj/HcDt6L71U1Nm2BIIS0RFk15UFqtFXPSScjisoTznQW
Dceh1UwrN3ba6KUtyETfWSg1NNBruizI69vZLr8alBfpKUsCyRGxjX1CFfWYeyUw6FkKx90HFha0
Y9myCu86PdXV0YoDYFeoqGZeowJsOUk6QxMMWHA81l7UVAH1iQtnsnwURX5Cs5tAIvckGIEAl2fq
Ug8I7MlKY1VGN0UXs+y/wj7MyCvA7aoeLeJ+MBX7VWG+x0kn3FfjNNVCaTkGgEqH2IywvXPpcRC1
+jifrpnSx0ReWBZzKcxZYt3VRTn19U1mId3CKayTJ4SOE5KEJQht8GhLUnwKAMuDh9SODK3HvHZz
aw17yo6ai1xLANBRPfXLjZ15oX4ZiiQMqcQznW4WP6viDVvJlsyOrg31g2l15oOfSgqU2ejV2hp7
ZynUK4XaCUeuZGtUViIVT3O8COexqeaKZhDsqZSDoULr/jFTU4JObXC9RB2n1PQ4TpDj2/YXN+0w
2HXg0FF1pRQjHjzFcfa2t1AfZtepG860X8TcLBth6si/JLGmRk4Zh/51VekyPzDjxPzBBHjCfq6c
rtyicbQCSguhHOeLgWXKfR1KvcjbMs41hhAox8sXJcHOfRhtSwFerTONJigZ8W4JgCnBptOpoPjN
9YCwqjg6QcBg13xbcqjFdA3FH9g5DLPsEIx8nclmrtNa3DjIJ0OM197YYIvSoaGuchkh5wIBvgza
Hj4sDkrwH6NbjafQDhz5RxN31GIQCOope/H8uoRlihWlmjCzAfb+iGE5AbxfxNNo3ZTCEJkVYBtp
CSYJJtEdSqXmdlUZPC70y3Go+df5XBdmPS/YlD/nKYo3NIOZsEYC7eFAOF+wIo3Eq2f+iTI5xX6D
zq/mVE1UYdKRZV70GEa+Ik5pBvh/fSA6woLrkWRg31ucJiEPDkEKVAmacICRK6kHksPIRIrnh2rW
IXhoGF8AvRbY6nsaLKTtcD4lxYaXtwbVzF00cAJGxHCEYQlo+CfeqpWrgrYRXr8PnWN1AyAAWZYf
tZ266rINAKn061iSalWsijxbBmIGYy8+SSbLGEj+Y++XWf3F69SE8qcoh+RELbBpDvEILPgiwFOo
tmyKWalqtzDHVGuyPkbv2ZaZm2zatFqaPUUmr70aRbb4lr+rHRn7NI5b3aDjE2Pd9dEnCZ028z5i
+0DNfWBnjUboI3o1HBFfw7byMJSpNl8gKIMH6MZ7D7FiPK1dVXpl8yw8dC3pAwB1ctE3beDVtvdN
GZ20NF/MgCvcEMJAQcJBrzzXWy/R0jaHBpZ+i0qmddEiwiyaDUhYFJE55RTeIAswSFLO/QrcRKLm
bTLoGKL2JJzee8DehsMd1yS96n4f9r5r7gqk5H1DkhnBpQ06Ez+Mr3kC3vCAiDcY6UFVsOSBiLTo
vAamu53XxWzet1VuLe8CtH7t6/jC9YVPG5qiu+t4QMLOqHeNNRIjZqZs06+jrea4urF3dnlhHux7
cJFgty+IM1tXW4TWz1SL7G8/9QB+07P/VfL+9/DKcWH70fEJ3FNH/6d2T+mmxcBJLdsY1GsnDS+p
DjrLtqBV3h7o187OaSCbCZcXWtLAwlp41r/yJqn8KrTJZ2U2fcbPl4lTmsY8/NXf+bfws9Mf/E8J
wl/jKIFSGfqugnB1JkGgrp+QoByVm1hm0zXHZzqH7LLvgnbGaY2adx/H/vRO2+pXk9Vfg2JOOJms
vMAR5x7ERtHVpthbUlp3WUEMaxYJiPwpB87jLAg5Wshkvn/7jv7uSoMQsYViQMJozx6dBsvYJwNp
sbUk5TzSpt6KUYJDYW6KDnxCyYd6jNqPb496hg47YSBtByofj5M+ITWfswfZAektSy2yTbIPtvgV
fSb/ldk16+SG3InkE131S+zb79zh89fnbFTnjJ9m4ii2IsmoXNcpBWYlw83bF3Z+OxlBidDDKccd
5erObqfVZ5yRp67Y5AWRpussnZvHVuPPA81tmVU3zkTRqXFsXt4e9zdXhrjM9v/0yfFtnDVchZpC
WlFjsaG+Hl+dnupB05d652U5/85PV+eq0wfoh795WVAzW9NInRUUsWx+kNY3f0NQ6h7sukTRERV2
9M578rvbiYNGhMLjytzzeW2RYxMOjp1vvDTM3U8hG3AfoLDTuRtf8bVgq8nbTcmBpXmPtfdro/DP
N5SJ1BfsZJXru+dPUrXI26fSZBu/Xals72zydbLCedY8YSy4jbGFvf0Ez79+7q3Lh8+FYiGif3o2
hVOCj0w+lvmGSj8839aafH1fR1U+3VHbkSGU7y6aDnhChP8AxyGYn/+jP8BGRyY4x3rYMAn05Nv8
dRK3ipKVybDAp6yDF1htdk4vd6Fuf6Cy2gnd3jdszN8e8+y1/WvMgNF8FdD/dc7m2baNsqxYiEtv
T9hUdiukN3bodN4e5ey1/XMUiTuHzrNN2/R8jnN8XNE6tdkCB7jJwRxP2yaf0l3ltg756kK+s3qc
Pco/x4PhLwO63Erw/vx6J52J6UW2idloqrhJjBWn6eWLF36jBPMSSv8upqv7zsTzu2v00fyFCENd
m8n11zGlrIvJy8dlA1dqoDLiEyNCVnxi7i1U7uk2JPr2bwPjv10l7V9lHv7pQhVnRTYfIb45PtNf
B23plQ5RP2abbD/sx+thpy7Aiu27bb97+wmeftFP6/H5QH/+IT9tMIxmWx1QX9x46hPt6Y+kyN9W
GKoIeb8gIIBIsJaM6umd53gSX/7rsIo+K+8MnDN1dn2iywcqkVwfyRVrd0M4NT78+Cg21ZqexDsz
zm+eIJZGFaD5ZBMHEPXsZpbSMoGjlw1RJgRZTKi0Q9wME1SucQjgy8R4v96+radV4ZfbyuqLhfKk
L2XnJs6HnHHbAcRQCwSfYu0hwQ4aufbY9/53w5z+jJ+eHiBxpVBOQ7C3f0z2vna+1uE7BvWzhQLH
5a9Xcrq5Pw3Rm7TVEr3FJmy87BOH1ehC0LBDrCf0Nj4dPmpJzN/b1/XeoKd54KdBhah9mdm12Hg9
vbWQSnGOBEPm3g1oHH1ZBe8BTv9lujztlng/JBttfK7nVIiEbANAuYgW5eBdZ2l1DPLqnWf1+yEI
dZC0h9lnnz2rlHNbEPSDgSUfnuLTzCHqnenq7Rt3+iXn792pWiIDJGi4ec9e9SXneA4ubNnUxXNO
B3YcAOX171zJe4OczcKZ4w3QPE+DtPY2WY5eFKyj4J337r1BTv/+0yswD4gBYmAMGx2GAFgX+dzy
HZP+GN2+fct++1x8Wzke3UBm2rPVmUa7m/dZZTaxB6BcJkV+a/XS/Kfz7J/b8X+OcvZGq8zPg7ib
+FI9LXaKRXOPJSy4s3Oy9rhM88yxN7kVADBWcd73+//uIs/mWxK9qypFHrSxQkpYsU0lr1fqnWt8
+07iBf/1kdXl0i5dzOpcoiHc+mZSh96jxfv2pfzuxcDdE7BzRNqGiv/XUQqDU68JnWXTpfoe6dJ6
tPN9UTo3/90wZw+sRgWUTKcZPFEN7D4hblIBFQHRxXvS0fcu6OzZzE1TxVnhLURjxZeOvE2t8aIN
Pr99Oac/93xi+Omu/akr/elzIo8tmUoaxJuKAOTFfIw8QkHqm6Z6NNndgnn97eH+Zcnldf95uLNX
ITAQ6zn8GxQ5A6dtPVxV6bAOfYzAfRwc3x7sd6vFz4OdzUfOEHW+VedigxeSxI0eGG6UyI2dNR81
7rJ6nrZvD/je1Z3NTZbXaINWQmxsAYSuzQ6JHz9VdAKHwF+9PdRvvinvxFCXwrOpIZwfXqgv1wvS
gXnTd1F9U43kCPai6N4Z5Td30GO3QpkNhIOiYPLrN+X7/5e989iuG9my7b+8duEOeNOFOTiOVjSi
OhgpQ3jv8fVvQplVSYIqnZtV3erccUdKYhBAIBCx91pzpY3cDBOpwkrb74ZZKt2W5A9YqNbokJ8t
OQiTn39/ZR/3uGslZiXQsJtXTGUrmUYKb5l9MMy7Oqh9JfsS0kvQWrc2SeBSahh201GTd51ZXJib
v7iljGtKfPE5kknbi53SGra3lHe7VCFA+KauLk3+X9zNdwNstkyVEKhtr4wztTSiasHGlYW1azIV
kcG+M59+fxt/sXoYFHyA+agQOOhBv390ndyHZiJyNbFw2+lrz+eeJtefa+7/qbL/n6RyNPnvVdnn
+OuP5j0z5ee/+MtkhiQbxahmGdx6UCeqwrL7l8lMkv6lQUmGdCrq9Iu0NR7hL5cZmS2UBTnhGbw1
usVD+1uU/S9WRSpWeMIox5occP+BJhtR+LtV3xT51aiYIT5cEy5EdOPvJ4fa850suwXLtVqQSWbS
U3Agzs57SyDwGj9WPHU2lmNyOOtWIchV0dOnIZNNXy/1YZ+lk/FqFln9EJRC67OUD9/DVq7urUhO
HmmMJrfKEkh7Emwjwp/RoB7o3yDzUyd9PJgmwaxJYeZPKPWgi3WSeDdk/QS2Oc73iK+068E0B18x
ZvF2DM1gh7awvSZNXjkI81K+0uRXvsll172g3JDu0J3TwCB2DjFN0gXGlYVK41NVihE6uKxNwLuP
9f3YEOctToP8bAnF8mPWreUQJ40KFSCYvUgWADXBhNyrpNz2xIsIaDV7Ldh1CGKPuWiULOKi/Fno
pbXxWCznKm4IJO+rMbjpZWVB/wPJz21ECY+tHsW7OArJ7hi0XJHhf6TJAU1atNNqUUb5JmbnzOzl
p6ZXmxO6XvlgFoUIiK8N7gyEPEeaukD15an8A6ns8gn+FzSyBEobmhvxNuvw6hK00rtaN2JYTkZQ
IaqZp16HZ76GwyyON9zm5iHpDOW7noy47NIhFTH3ZYQXK3jgwJ0vd3R15eOQonKyhaqNIneSw8mj
Cl7vUrOEDduY495MVRCHKoIGZ1Tl7jTQOOe0N9FCJmI4cMs61P1WFxpX1hPhpjHZpuY5kR6mKFRX
mQHRazIl4S6dDXEXo2B5ZBdX7cVlVKVT3sjJwQQA9cm0auaJCH9nycT4pAtz+zz3RjhiQIvnUxco
COhmXT0AWej2EHfGT0ikupM6gNOQg7ADEQFAldQrpXGEXGnuo1Qdv0VS1e2lBUmf2i1Z48Qsjfyt
Oq5eYMXluP6rxlHVJr6GnCqeMjNtnvM0E84d6rPbIJyjE8px+ZvSNgIxh2nc+jIUAoIqTe0KI1Xu
52AcTmaYBF/nGOUs2ums0u1Jn+NzbNToTciar15h2uI7Q7d2RoOm29nUtk4GIciTB40uf2R1EARF
bH9mAPRgiqeC5CM25G01KjtI4+In0AqTi9K4feraBogsG2t66LUA7LzTNeG+hcARuU3bRPckPphX
CtjBbxjW5U9tOy1+jrrTpyAifKEvoSl2ZS3lc0VoyGNUoDwqTak/KJUmX2lpKAEltaIDKLj8bEpD
4RMpSdj1RHOiNybxSrZm5Sox2nzXCajlpSxa6AIqn3ACFH4KiOIAcU9xQt1E9NCHht1a0eTLJVIV
1pVSPoxsFHG7pXDQlvuqatuTCMyAbqHa35RGg5FwMoKrwYIVb9DN9WUoSO5EE3lnCmrolUDJ4NfO
ZMwpMmDcPK/8KZmhO6Vl+qSjqzvWi158a+t68GalRxJb1iY0XpmGfIlQSCSc3htjU7tTUqW3VXlW
kaeBHLYLTQkOQbpUTgNYwYsjs3AnQWrOLVoE2aZfnyeOEPWTkxrdfMjD0uSFwYNS5ongs+yuMHtQ
zLhU++xJS7X0YOjaGNqmAH+jzdlEkWCaI4OPJ7ySUtM+aG1HVEDVDP13peCWGBUxjZYcy5jzZbq0
7ijIkQh0R7TOcd6Un+PZAhtjLbN1Qo8HXjmX1APp1zW03UwqIaXTrou8zNJoRhZoQ77D+h6DAzEQ
xhXNJUIwJN7X6yaRp0fks6jxhURv/Rb63ydIDdE5HSAs7umwa2hjy3af9zq0KAudMKmr6Xg9KoW4
BkUER74NcN4EYAtXVRP0+0mVKz+WEEKhrEeZEjTyDSzF5UFbctmDTTrug2SwQFMFxR6gBGYD+ibq
KcuUwB0RCN5KZBwTha73Lk1ekrng7thEE2u2KKE0JG5TLkEXyD3t7aFzF9Q4boUmGNl8kz8n4gKt
UA4fu1qR9sRRzU6vSzWpl3N2O2v4OhFKkcw+piPg2SE+yKPERMcH8YyzriBmFaWs4rAqCSSkm0Wk
omop53NHtIsHb0L8JA1B4pnjnO7CaQRombSGFxKVeK9qOSKLrq/2ui4EN/pQ1S6SEuVsdiSFl1kt
/ChCcRGdCtieRCQgnXdifFodnJjV5KqnB2XzWPRC/1I2QfgYx8B94qwVobPPwKF3o9IWyHaAE32u
avgznRnXX3izMq/Ll4VwlLHpXVajkQCaoU+RWlnToRjHHp2uGDbS0Yy69PvCNyy2lUCPAOGKSrbT
lx5O9hAnhEIgCwwzG0Z7dds1hDqPQaO/ZoNaYjwiUbfgsZyMIMCBimqRBBFVqHZRuJj0L7pJuMlQ
/t9j8UlfwpGMCEdtOkCykrUA8y1BHAxWHGrrTK+eRyPPSYZNxK+BTAgtISbjMQlq6C25rHsNB9Ed
TLBlV+EZiPhvSnXDV1q802nFXNUQi8/ygh88x+E0YeGptZu4zJYvVYXgMyk67Zk+B7Mfa8CLSan+
KFaN7pCziEqsXlY2NG405VC2ymwrJDvVAN/H0g3CTN6ZmmAnquQktbxXrGU5WlkXf6/Scnhea+IJ
er0YVA0d1fglB4sNjUyEGKvS7rxvrMD6Eoty4qbo3O5FkdViiBb4l4bOm54J4g9rKOR9kMnqC0KJ
wJUHU78TpFlH6aem8ZmmyuSOlWp4ciwoAHcUQnGgLfog+pqDgpKOSTb2AOU6lQ8XlVj8KYOurziM
6hq0KgAhYVzKh2poDNG2BiV0hhyNCHGa/Z3UZxMaew51LoUSWJk1/oevGBO0+9ZoyweEOouEwjWQ
0Y/rzejH1hIqPui46I8OnUX/Df9Mz3aATUPLW6WNfksKLgcMAwWsFwV1SOseuClqybR7mUU9d00l
mT2W/ep5nrTgUNYTWDuJeIe5TCUUZJryCpe16m+7SFavS2VA0dayjXzhbJoiqgh4k+O6pQxmsgpE
zWza7G0LEJZxzNog6HEW09DCxVvElfDUII71ILTgiSdPBX/IKIoB1FxDem4Rkd9PeL/WvSgHvC4p
4CzLCEeaQNBtBYeHn/QS32wrG1gfZXPeBf3IdjIqR9x8jZR/7po4+NzKQFKTqslcQ8q1c2eqDQJ9
tfiksjJetYkVEr+AGFZhGXL7RQ8PsyGA8EIvah7RbQY/iDMMnsF/TIdAHRPSEmhR/pCtCqyPVYyA
8BHtrNqRSPtuQovhNozLcM9Oom+uiFgM4pciUJIQDKgqt9WhNNJq4vMjwKqt6qi8qoE5kIlTTmeI
YuPZ4O2+HpCGOeI8PdZWoj0pAwvgLi9UrXMaGGDATnpWyFtRXvig22C1QhkiAim3TyW5sldNlwM7
zNMkOOhdrE4Ya+D+n9s0MsjF643PY0By3BErcFiSNq3ECM4VtPkQFmZZgRWRsYHi3BNOuh0lavVU
kaF1NZXx1PvmnFokZpeqfDOz916cRBNCcGRqMco7LHvQnECumecFusEuU9r0POVy2p9kochGJw9E
VHExPkGgyEPhiXjmUzeZBxFbIBAdEG15wAbZjNM/dHNoBruRcMpBzsE+ILS8zjagm3r2cNCNL1Qo
kwHTS6JiYw4iYpvBb0H4QuFVofJPghWgIIQAys0yfBbMvL6Vcp0saRPOkvZcx4COjw3f2yu2H9gs
EAk2hm3KanijC13Ir9v2KssNpthV4l17aJYAXwR8CGw5WVA3QUxKLxTDtg5xiDVQTyiwaib6Dw1z
4fsznzmTDFUCHsf+MBAt6QwPrYPZ6qt5lj9n+/G2x1Vxpe7K3fz1Lri/JAR5X47gxMnouJAtYJ30
UTjFvh9d4xMSVQo6JfO60X9I2Y9lvlDJ/HCm1emIaiBaNI7KEEk3pcVFkDP2WoITgwCNeRhhe2GA
LZtlvQZqKWBN12tAOrC5hgDSviIRjh4dmkN9TNzB7neGH9jsP73M6S/Usz9eD5IP2mwK8Ywrm21z
PfjhVr80W/vuSu0PIfLMNwWL2z9rvG+xL+8rv+sTMcg1tOg5yasNfJvb2uqJGUDWcOOi9lRQe/Jj
GPjVdBWws9ZQT/9+NGn9df8uNP85nA5fZnWV09fd6o9iQQ7VpoZJflUd8uNw6uzeFXwA/+6lG7dp
In8Yais6iqSZtY+h6ldO1G58zB12UARI+CWbCftSJfbicJsHxVlvzjV8l8an2amJYXJLurr2uONd
InnH/V+PR6HqbQdMw9WkWj3Z7660U53MHfbygbXYRzrilvsLj239YR8fG2Yc8L+wfrdciT5tsDQK
hRs+DTiYuLjpxNzAGU8IDExO+5LuYKNT+8+H9/eAmyKp1I+0W8PSBSiXHUSPg4BpJy4J8Ko9uvJ5
eBr8zF+US9NzfXd/d51r7fZNH6TQJiodBvlIR+AE7KWyHRuzA4kotRN+zu4EN3Au3NlfvX/IVf7r
zq5//mZELZsj0wTSnx1M8g4dTtFdsot/BOf1QlXZTrzqkQz17o/5gETpf/JcLZ6oZMIMAWOz+RrU
4yCrCiCZ5DCdez/3Kfd59QGvxY6m1qVL/biUkfWK6GFVBEHt306ikE7LUKPq6tzikN1SarzjFXEH
Z/Dy750Pp+VCj+7SeJs5hB8f44Reu1L2JebAim3jn08XFky6jHzKTIQqP4labx7eOA+R1oLKHHai
M7mFq30NXlR3cWa3vWFHehHv8mH1pBeiqRayH8R5yBA209MYLAH+4eTJX8Tj4o7X6Z6J82l4Hl/U
0YE3649uQzyoPX8NPPM++3KJEfZT9/fu/TB1mS84SeMo9Nba9PvZGubJwP4ZqJUf+AqiZ3ywu8yF
D8GqI4HJciFyKr7kyHZB3tc34i/KP+oLk/bnpHz/S6yiIFmEWWKh/V7r429fmZFyNVjJGvFTuE84
dBGC5EduzNIQnliijsS2eMl9vRMOUBA8EgrpidnRl/F0aUZ/2M2sD/3NL7JZggeqHWNg1DuI34Rp
UHQxT5gT3AsrxNrg3V4uEQw64oN1ndiKT8AJayq0LbRQoiM7rTM1fgWko7ULN7pZpV/1GcNg6sbj
DsZogxTMu/AbfFj9uc51kWDrZjH/tjLzftTIVevgT/hj7ahe6RseJSZxx8nLF09/zfL/6yb9P41H
+983k5y5avr2Ld5n/ft/tpIU9V8oVFEZImpAsanKPKI/O0mK/C82buCLYd5rGnE6rIJ/NZIU7V8o
zMAyoRSkAyiuf/QX3Yefh05SpaGrGiuVh3fsH3SSNocKQ4YUpEAqXJtWNGrZUL5/I1OTZMxqorpB
7o1HUGHjmj4olD1hS6/FSbtWfDbIe/lzyIdFN+y4+mcz9OcvwJ6cYjHfMRYGZfMdwwwOS6MlQA/P
jPbThUGZ0sYSRHnDufzVXq/n71fyP4eDaSRq623fHgHCWkkwda0goixyMU3ZpFG+efS3f/6st9vy
zUr7cYjNLW31CtNrzhCrBFK8C69lP79et5UkWZ0E1rr5c7tr3fxBPmNGd+sLSrFfXiGHNdNE/C3T
onz/RPno4VAG++CM8p00fh/NC7r5DWzyr+t7M8Bm7ZR7undg9kjrcyew4HZzgMLM16RMSUK0iUp7
npg++aG7NveUWJ0GFLdd+doB8upd4ZgXNidrv/XjI9VZzVX0d6gc1lX4zac8D8oKkbK2/j6DS5/Q
S/9QncIl7A4/z3pKAY/hYpGw5T2z2G0eA2/+ekmL/v6D8udNkfi8axqYRd73zU0pAY+PHc1JJ9Tu
cq5XK/FoSPbvp9avHi0FAIACSKRNTrLvr5Sy/jLQC6YUGV2NwZOU/Pj9z//VRbz9+ZtNyqr9C6OZ
n7/WhpZguh0l8DFD/I92d3/eq7fDbDbOYjQWGoYd3kHlCQi9PWC/+t9dyGZKqEgje7lhhBVtitEN
+Unj1AiWfj/M5qzz4Uq0jTtGpBmI/5tx/vzCA23GZGl09rqnWfeS0xUOATfyLu4s1um0Xcbe3EJt
85KzyYusdL2Fww54Isbm1DXd9dyhOYBOix8XB9xIX9bvBJWf/5p62voLvXnJMgQJxMX/vNLJnZad
DpqQPKHCGapD7etuz35tVtxcuo/dS2+49LOUsb1c9lEIJzjFymjo348OCsSIhSqRHT2rJQe0VfNp
JlbjmBMxQhEHT+YRMmxjV5r5I7ToCxIZ6HZKLBIFaOA0zaxvoLESP1jbeGFQvnakEZ+iFEArosPp
e2uEulfKSfIyExrg6A3wCuIgyCCYNU4EXS7SMKRLIQM7eKB9tPhVrlq861TQTcHIj6JgfKbM7MVw
eO3enCFqioOM37TmQxa3s6Pzpb3NaL+CeDByurhQ1yeaqW6R9sZuQuMBXDo+DJKaHaaRpbQrSd8w
R9hXy5IH+M9znKpJVfvxrESnikiQPfUY8ykw9K8KIYlTSCtgDtDJFdBpbCKcDn3CdyfLNGy9EyZs
BURuG9Tlcc7CBciDwtpYx52DmCl0s5IYqqQY6F5k0sEqiLEfgBXDqPP0BPRl0Ab4MONvhhnTaRog
r4pt5Fmz2e3pqEjXBiz5qKdU2lg7KRD2hU60ax/fLiYBnomwayzAvYRuOyJJi22eSbQ8K87Myp5b
/4zFHBgbVPwQwvkfywyiL+garx3aAyVuw87M4GmBGZUu8imah2vNChTvPygz93LVc3yhSvs9mbtX
rSbJi7AYmzSdw3+M7MdGFHxkRmaFNxfTXgiH+16k5weQ8RwrSey2bUmBInpsF9V0Yi08UyG0bAIo
Bprb+XeBkNz/aCpjLMWG/NeM/upK6UvdwFT/qBEI2EVZgEEY0CH8D9YWfSVCYjFCDLsth/79yy+y
AZk4/26uv5SkTbDN+D1piwk268CrLmEBXC+F4IBzt14cHKF7YEX7mqv+/S/1q2+tydaC/ZoCeJtm
+/sXsSYipSOcRHMIDryS8brvTF91JDu8y4/Jje6ytTnDLHCX4+StH9t+31xdPNS8P0v/XHXf/RKb
70cepAZMKlNzoNN8Vtxln52gw9r9zeWlZ11YNgvPu6E2C0+YTl21xJbmdO2E/kLa46Pfp/iBleJQ
Dyu/UNqTSnfhnLzSzX837LYA2o+NlHGaYDHXbLL7XiVX2cM5OjJxffNbtJ9eteO6sRLcSzf35xH8
N1e8PaLHsGhKenmaQwW+9vq99qk5Z7fNud6nT8qu9xMcfd1r7Fev30JPcNJD7VYnODSe7E6e6ELX
dpR/ZvNZvz1vH8IWQJpIgSWWDZMOmKFfGfdJdIMeCsHz/e9n9y+2VyjAKKjBwNVEvjXvJ7dRj5mZ
BTzskjiNMjvhVL+0YdjYv7gUeg+4FWW+Zoh0VkL9289oDLqyHs1AcVR/9lQHlvdp3Om77HipPvhx
K7cyW7kOrA8cILXNIUStggh/a8pjbD9LsjcBKxe1q9/fL2ndb76fKwyyehFlE7a+sq0upIOUw7wo
NCf4It2OTqZ58R6NFEQ+D1xmdgy+QU93L1fQf3VxNOJ4RETPcgbe7IPlMFPqUqpAxauvhLvZSUaX
Zc7cC5f3cT7gLKRqwnYenaWubxc7kOMoV7i8/ojqKb5f9zyRSyzEcf5WH2iF7S89tU2TZV3aGFKm
REf/Cy+9uJ513myz1ERbJgnOuyPsl52xq312WKqdXMuuuDcvedk2/bCfoynSOjkUHLBojTcLKTF6
Ff34CVgRZBAv3KMEpagb1Y5ynF0e3O7SNvIXd5TPJ4f9n6UG8+fn5c3laXlvTaE0MPGzb8n8mDf/
+OxLx+3Nz9/M+mauw0yLetUx2jvLeMiyi12wS1eweYGJ/ybZWOQKKFfMzs9bptjqp8GD1+OwJnkU
wy/tBD5+78iywIZLHQihGdz895NCH+H0QohcF430WvWCw+KXTD9KtM7FpsbHfT5jKWieKREwGfXN
BFSaUVpCcO7O7Kt3dIxc3clu0iv9+3IvUS134Ot47Cwqb7449MczDUOrqGhk+qYKbZX3l5mpOQeM
iCS//lidjd1aKwnP806hOUve4KWbemm09c/fTMUyC8QuqBhNvRs9xAlXuZ86CIfbg3oK3fzrhbXk
F8/w56pPDOd6Qt/adGapkDLBGBT2LIGfe9EOeP/goFA6zXtIYP9wND6Y9J1NLOkEkdC03TxFSSqn
CgEQCYLndbRp3+7WDcMKiLj42Naf9fYjsB1rMzt7DdSkjM2FN6JANOrka5XZAcUzuRyAnH+jPbz9
7GxH3LyDzaD04EkZcYUtNe66KwlYlosnbISxo/MItdomp2AXeL+/r9uXfx1Y1XgT+bKySP88pr6Z
M0srwxpNOW8MhfGtU6oJEFmr278fZLvl3A6ymZiSRSQhrCkOGzRJ8mO3XwMH+NRcWCp/OQw9Iepm
fEphmbyf/+O8HmNraR0Gm7aP1tBXd+L+UuPrwzdmvRwNp7SpGJgfaIG9H0dfGmHqk5EWkwOO7qG8
b9kfpFetiweYjql/ccD1/mzn45sBtzUZeFZmLUeT5MxHkHdOavGyWc7MLgvd3eXkhF9NRkrJ3Ehw
MJi5Nt/Qv8+gotUcuvXsqXMIHdT6FYXn999Pje3ivN5LRDI8Lk5fFM03Y/19DgU4mqOda3Q4ZpxB
81r+o05m4FPr+fT3Y/7qATLd0RVjw1g/25tdkAXiO+9zKiBrqWk5BAcrP/TiaWxv1l0/LP/9khXu
hUF/8RDfDbq50r4YsopcOBCJ3uxB89xRhvmpH2AfJDwQmnZhvJ+Gmfezhv4YOyA+PBxrucHvp6k4
EJPXBzGqiER6BiNwu3Tmfd8Zz00s7pZe2SVCrpO91j4OgijewKfr7jRNEE9TEvsNCJBlkQcnVkTh
hm5550AheEnn4KUXq8oZawLrdE7G83BC9/osCYvThdYDKYPkexe94pLrm8EGtwbHoOTj64jGEe6x
gubS9BIYrXAivfaeXEtPEMrvCG8PnY62GPHodceWZBf20eQ1RnmC7Bcd5aDE45NL8g2xiuRb5vUI
S9FYnudm0T0ogbNbh+2jVFY/mqWN7QhyEUT99Hpoy8ADhdPgaBNSYnz16rO1hqUm8tlC8j3oeY8H
p7GuEFOWlK3yvSi314RXjI7Zg2lDxv8MQc/yl2KYXSs3vzVGBgvU3GdWpUCxpUNQGlNOCHmQ+Y1o
cWhPw3o3igb46FK0rmsqTXa2RPvIMHZtUDwsBofNrKYnH1rfM4nwUIGMgwWol502DfrqAr8z0KU7
RAqSjQi9upLl8AGziS91s+TCAu3tsEIieWHOfJyjdHV5Hde+g65Z20860aZmFC0tymj6PAKNj/px
bV3BK0P4cWnnvD3yrP3bt4NtNkdJ2koF/7M4evsVJa9ttV/78fXCFX1cy94Psl7xm+8bgLAg6ksG
WRM8vMXF1AskxEkpoDoRpMid5mgq3/TAqy++gZfu5uYFxNZS912yjo08AbB04nLUOi4OqZ6P1Fsu
3c+Pn7/3l7rZtYDi681yvZ+hFN8I2eC3lI/bmprp7GQRuR7mvSp8vnB/P26V3g+62bjIXCAZkQzK
WbU4yB4S17WmQ7iQ4cuuWq1blguz9OMn4/2Q6yN/80gbaRhpkDHkYBz06p6UAEc1n0zL72bT//3l
Xbqlmw/FIqot/GaGEo8o/4+x33Eo+jd2FL+eKRRQVkMz2sfNXZzZ7hIKUa3vnfZN9WpfukY6byd7
2Y53//ic8OeL9/domxtoStivOmCgnJE1y473q64MoQaF7H+rP/3r5/X3cJubaMwWjisycR1BiA5x
lH+WUUDHwSs5E9/CWj78/pF9qDdsr27znW0aTQpIWF3o+/PtI5nbL56JWPWkJ3F/6ZXb6Cz5rv5c
w1CR6UghwBFulheI60IRmgyWHOK9qbnJTnd1mx3oXkX1+2/oLJVfLmgWJ+Y1Pomu++ZuCroUC8Gc
LE4aR1/aeX5J0Pnj7uxF4N+FhHBbJ323gHBfKW1EPIV6bxbC125oEps85cgmJ033sjl1Ukn1DUwI
apMexyC9S6fCJ0OY3GmsXzCIs/LQx016UxTjdGeRT+ppbbbQpzEojuMWdtWo2Vem6MLifU7g5wtT
rd4sGQiUGjTpvQVUdFya0iH+IPGgmvs5fjePYsZeIkXYJgD2S6Uv962mQ3QKHRVqZ9ejwCPY3bbM
IYWM3af2oFtH+NJ3CYpjMjE6hwTG+1xT9tkSXs2YBci3O0Wy9aUkgXmv9NDLO23fJvGZlFRvWJMO
w4GaYV7YXTaprhJMoWuZ+YBpI6xvq4Vvad3F0X4QZ+Og9VG6An0JsOGXPRSK6gFj1M8o4GovHeVi
r41l5I+BILlRO4r7vsYja03CfBsbZnNFa+brrKbXXZ8qXlNr804Q+sWJBvG+T8TxNqZeumvMWjoo
YgoXJAwQiC3R7HQlqShqoR8Ag+4yfbjVyqAnj8as9mqbxoc0sbCSAA+/JYkWmkOaznsTgGG/Nq4E
XD+gr+JvydrUMuhuITb2mmJ0J8qAriDKB9C48TlfW2LV2hwjH6VzZlnvbFJwF9+clvKYrO20dG2s
ibNGqYReGx3KQ74230j/BpK+NuSg+fr9aH3FH0ciwdq068NCIEWZGEd5bekJfRM4Ik7d3aTn3aMa
S7txbf/1ayNQoyPYDdQoGkE0dhKgeBIPyHxK1hZiiSFinIH0EJDSpeE10Qf6KTeM3inXriOhLEhQ
IQvzREmsWPuSFg1Ks4MmW+gnkgCSWvlmiVrijHA2nDgkGLpPbod2OGF5Xnwc49YDkU90eYHFO0tB
S3VUsPOl5BTS4yyIX66V18xoXntRuA15114qahxQIlXLNsfpPNZxeQ7XJmu7tlsFq3y1fvoo11Zs
QU92bOvvpCY89GuntizZMQZVt2Od+FGs3dxCX157QSHjJNCq7zitS6eQK08tquNMRKexjEdT685C
Tr49psF6EpZjHoR4jNWdNfZfpjHHKxrzgiWnlmnQxyABg+zzBHkxl3IgzMgf9e9g9O1uxDmtlfyz
wQvacbdk09HQZqcYFa+zxFNYtZi5PhODgCMxcKiZemWD2S5WvZxiIM34Q0rUDiX/K3AC/pTlXtOD
ec5bP5tnL++l/WpnZ5fzqeCF7SXRyWbxIRvKzm8mePhheKWo0UFVte9FJGASxzGZNftaa9y5ULys
/JTKZE8b4TOmVmC/N2JnfLGIeu6hY9vWRDFkApk8A+clt8ExTCGwZ3U+4ELeRRHma/5jpedPdMhp
dDe7gKCkkt6A2MVPhTBfByH2Nxwk1I1uyVZwG+bgHAq7aJmx5C53cawfyLLcifBQKv6zGhwiYlfV
5Fsd0GUfjZOukO1UE1eZdOIxQlklthMLo3laxlzaGcmyU2NrLyWIwmso4f0nM7L2SyfvLI3dyYDS
PuuZZV9ELXOJBnNU3g5L7rDd5HcpiH+iRrHrE15zlLWSwkviNe1LrH2tO+nYYsWexldReE5HAlrj
e/bKftOHiFiQR+SfjNgAJG04A4G2y0C8PKmdKDPZeeUuTmBfRK6TD5YH35xr+cNqll0KVInF/THq
Ep+8KYcz4T5MFxK6KfuKiauaJEVxtiKmIMq+dFW4J8vAzgPdmaGckacr2k1R2n2qn/Fa+XMSuNEA
2zozfJOgMH3kGiYi32oc2CDTcapKXWBjyWODbZVOIMtuY/JVTuJ9YlDVkm9l9dYkQIA4kK88qTUW
l6UnReVUvcilJtqyGe7TaDyv5AqkT5ErWp+iOr8SNCzEJj/C/MFPH71EWV4SBOsl7i/8XQHn6ml6
kdLoxuiUkc52rO5Jmul3+mjpxPi0oicXpXnqKjXeL1oX7mmWxFi2w243d3l5UHqSAAnoMG5SerOO
Jgc4MCmgHTKCLB7DKpEc1NGl3cpYlzAvA8OvyIRKI+lVmfTMiTGP99Xkmn16m1RExOhLFHpz2qRe
GiY8TykS7pVkSR70sh0fkrJtbsgqqq/zMgY0rkVRfkMiWQVvOi0qFB1GvgtGjoacmXWS76zJaUbN
7+W09pAEdo4uwCxC+vspk/SvbT8/qlJTwXlv9+QVXk9xE96OdX0zdPxz6Oy6mxAeFoX9QdAKxQ6N
YEc+hx+ZydXSNee+1/eVAGkJPsxNZhh/zGHwOQ/6T2RREAQyKRhotfxQDtpJs6TrDFJ8kGevGFWJ
uxfRC90OZqB7i5Y/pTquw86KccZPjkwaMSEZrGEGH5GC/wOXnSemQneytAPRUKMddcb3qY4sN1gI
INSnYd/3NZjZoiPRUBztWZh3csa/Ekfx0ErhA49UtKswvJ3b2Yv5fJAhczKq8VQlRO7qWoT4IY5k
5mxznZBqaEfFMvhQdbBiL+QXNN1rM+KSj5UjrarQjvAFZpJQO/Vk2l1dEfaLTT02i70+4L1FXR4R
p2EvCTnLaeqX03ggTXI/tkl6jhTkHUF5UmE5MGryPZbngmKExTtqfhJ76SXukqdwtOwGr6G4lAn1
kAboiO6WYvgjrc3Pc6xfj5L4KE/KEfPweRmS71qPEZLoM1aUdPkxBvo3TZszu1mGyjaYvUnNn/dg
AM0y8iqZnN+hiG8TFetPEXaeCTGCynJ9DBVB8mrSIVy1qUI7lXJipnTxSTCUc1DOPfh5FKuAExx1
KB9qYXF/7iNKMoOVUDpUxCHZozGdBr3wtLp77MLgK859H8gz1EP1Thqq0i4XsjrSrji0pnwXdAbA
g3xXMMOmMrqnEXMlSb1jhcEVf/srwZf3UZldj2O7E0zrip7es2wlR7ktD+mUXGsF0j3Zeki1ynQC
U3qAZvG1n4fRHvvucw3IilcC1GkSZereMoLBaaXhqRLYNYVFThgVOTSyiVRu0dprJWNuVhpW3VaK
D0E0u9IyXGVqjPwrfSQw+GWcZX/G/Wnnc/P/2TuT5biRLdv+S81xDX0zRROIlp0okuIERlIS+h5w
OPD1b4Ws3rNMpl7Kal6DO0iTdBGIANyPn7P32mEj0EPN9Y9UcR8GvG9YqLQPNu9HG+iw35aKE/Cp
Mtox3UUjaCxfB5IkurV5Hsm9PVw5r3JcH2FlxCsIs8led6vSoeQhAocASqoBmAzU41aNGqh9KvIh
5EFgVC9D7/ogygVzPnko9ewsIYyFG2NbP2ZdXipJ78gk2MZHLAYIpv6uqvLoEQ2Qb2YZDGW1+Dis
j1O2nFbDOPJCHKW7uGHibMxhOxZKtny84kXH6m2+93bzQ7As+W49BwZgZV/rtxPCtTMxEsqenhdG
2TwcVl4eTcFCaw7r2bMxzGRyb9v116rQCr/M5pOmjBfSF2JLqS6l87OW7EyT1T1W47bPSWwKgO0K
3+t0ju3EFg7zu9Y7T8SBfGQpKizyQVi0DOXJyghAc6v1KKRx9pb2ArgGoozzarH7lr3xIxea4muj
9SNR1zfgs68L+WB+odEvc1rlq0FYia83BJZcqwToOl9wfgeZ7d4pdXrqshwn7mRV+35axqjmiR5m
2wmVEZpsOuiHBB5wNJCkQZetgkuxzE8Fm4oyN7th8e43T94PIrszh+K1mauvpos/1i29vVy7E5bP
CIRBWOX2KZ0IuJI69oiqcr85rYmPi9j5lCgGs9Ge2UyandC4qFtbTwxiQVNMqFI2UiDJqL3YTfHo
gEnBl2vH0gTPng9PKnW+T6rK3dZe3/OtfmCpPzeNsrNyEbLll+Q2NKe1V2JXuNjT1YNGsAcKK4pC
dpwuaFeB+14d6EmhvqG8JTF0XxjihaPA+2rl6PG0XdmMnMTafdpijHan58nxnhmCYz7DEDy3pz6v
bqdefzUXS0Bcqwr2r+wlK7C5Ty13lLdKTOAilbuBqGdNdr0iBVEu1A1QZHolfyMQ/UC0wq1hzx9D
QcQj7xm0ldKYQoJRXD+Xpr8RkJOtaR5LJX1xm3U3EH1XsFaYzcyyTuIeNYLJ9ir4uLID50ygahFU
OKFvcNB/QwUZaNN4Q34tGZHkuirKt9zMvpFjyWOl/cjL3PaFO92biMqJL9B2EOR2uOePiVkd1Wbx
0O9dAS+r0gReh+NETXrCAjWSY0xmosHQujtzKuNOGE+itV5XbXlkukACUZbfuD3Eh0YoAbk6ZmBP
Jo6EpH6sPaM+qYn2Q+dnxBNs73LiYbURGVznOWXD0lKMFJ7J0HwZBwAevkuu5h25ebRocnFjgx3y
xUwWnaK491op3TDvONma3Ujq/Zi/l0nfkOlOgQSbgxfTlls4FNlwrovm25rO+qHGWM7jvMlAy4rm
hjQZM0Qu0t1aOZLyMQ/XzeQ9QwuX5j8rq39m1XyuO++ytWTX885eVLfYaTOyn6LIH3Toy2RSxRU6
idDphx05pL2/6PMFZChbVO1+LXVjDLKsaHmaCOex59wNWZgfZoLr8t49k8t+5xDSBjKnuyN3NAbO
kwRFToFJ3OUtxWdsV8nqt71yr45kqc29ERVqmr9ZNY+i7KruYSyLqvBV9VpHye0V9xKbjNk/WB1+
RUPeZt5m7hdXIQGEeDOWPopUdcIDIuAr61n/Ykw2xIz9ZK15CFsl90lB0IO5UNCRwqiiWxXpS7qT
kjM3Aq9YX8Q5NdsDVceLSLe71HTmiBzKR6Ornky2kFKqZPm556LqH6DZPEwez2Xd3GWy3Cv58JJD
jPUtHQwYGWJvq0mxmjtW58umvTeULkqTbdfb84Mj3FNnjnvVTT4m4bJVAtDQS8aNeOAO2qzdF1lf
+o3qQpzpj1WDKleWIyfeihN7l53ntvxSWVPcZU7HHlW6sDGcV1fryWYuS39w8ttBlUWkacRDim7J
fDUHSjJbkijj5sgyeW7Gdues85cmMV+WTiN819EpFIyk9l3pAfUoxZvZajeLl72ZaQsSa45ZUYNs
sy/p9dCn9jvZpCA9h/KekCGSVzheNGZ26xr9QVbyIKYhhnV2Flt5RzpZpJkDgXtLDqnJPGRV50FE
wIhA8fhoeeOzVrb3lSIIeqMa1GdSDbXmvamm8zplh9GaHrBBs0XqDlD5hpTMhYRu5jD6ORk5Rjlu
THP+nnCmmIzqaEoN4jw2OySu525Yypvc3XbYYc9V2Z9dQcAdO6i/Sh6wYqtfPWd84HR+jWaqfMVL
2rjsYEWZphIJ4e1m2/hwU+sZjIQSytl7gA/c8zamcVsRzCev/QSTw0qAWJY1b+FbadXuYLl0QHTF
JM6aPKRoGZyflevubcW8GwbnjfDQlSiQgYGhdgXfbKsRVBTZ/lgXyQMB0IQKOXUb9SvzN+m03iFt
hxSPnvmDYdShar1zp+riebjeE1VWRcZpbwYbBKVImUvAEr35PkOCuFSbGIN0HY/t3PYvZEFV/nyd
oTm88tHGWA0XAuJFKbCFpOOPLh2/EtK3hh2w+90kE/1mpqXnV0a9+ErGwK68ju606xDPI5k1AKrD
mzY3Mhqvs7426W/G6/TPUJvDpg/fVcaCPL8PSaMrJ7czk/ceeGRgXyeJSADZca7Txew6Z6wAORGr
6sGxoc/GKBKEACmK41kwopyus8p/bzD/ZmyF1gVuhaeZEBE/j1UHOjyuTnwxv+b3AqeA911v/jRV
+U3LHMQCAnOWKA1R26fRmNcTfkXmGSOrYNuNN9bZ2hc7Nxyi5Wz78wvZaUilkNFbf7i33zXPYYoD
ikRmqaFD/NRdXsmnhNJWXS9M+PbpKqKo8NVfaf5/VDX8ppP9t2t9atQDAexb4XGtFRnFfAOj4MdV
2XNlWMgH60iulL77c/rLb4b/OHWhYGIzB6L+D/VGmjXLKh11ZSpX3zS4uwLMHodlR3a696QCR6if
//2B+c0Q6a8X/KzeKBxj0gjUWwOiIM5kRsbYBg7V8Y926N8MkeBxYrs0Xeb++mfbYS2bJuEAC9nx
q0TD3u0Ax2HjuOSRGzZ788sc0n8JvEPmD2/9rruMJ/0PLqjfPT5kFyGxQ2+M4PPXuOQvozmRAp2E
mXT1rS1R922MXSgQAHnfij+qgX/zrWJKI5fl6gh00BL+fQpY5CAF58lCuLQbDmMs9gZin/p/CiX4
NeH523Wun+MvtzSkbpkMLddZAuPlajdWD1uw4QQY0IH9ycP9+5tCqYjwhoGS/Wkyp6ROYSgQKJk3
Gjtjr0Tp4crQ+JNQ6h8mL8ZWjsbUipYVsU/mZ4usWIl6mwuYWu6rDAGSsKcxm84DzeJlHw+ANsN0
x/r97y/CL9z5J0UKl72qpxCLIxj/NOasaHDVmYuOybzIFx1oQH9svoh3+6Deqh/ZgxEAXrgvvv5J
bP+7KZ3DUgNgyUM5CETi778hXioMwTOCratScQy62zaoA+PixSJWn70/QY0+6yJtj0uY10eTPULl
Rv9+NaMd7WrrPDUgNlN+KLfuESUFKmslEM/0ayP+t+/DAfP6jr5V4Hz701P0D00fH4BRJAhuU70S
dT/p4IhfXxOvgG/X2wit7c43aVf9+0/5z0toVwYQAutrJBPqz7/fo01zWNkG1u5melbr2wUMy79f
4J/LNKrSv17h029m94QHGypXuC4lWphHyeJ3J6qCiD76KYmM7k9X/Mem++mKn/QTPTHoHcis68Zg
7S68ffib06gM2BqigqsGqt/Ef/qtPpPFr5yjv93np3disQtnsIxfV50O5fG634JaQbb4JyH+b2+P
pQUjL94r95fz4S8LGf3TwlB7LlTS/HCzS7Y9GEsaDmDsjLd///H+4Re/3hSvm4qPAiCJ+muI/Zdr
EburWnk90XQM0jebPcjY4aE7lbQbTnX8IQNZh4nfHBtmimcjKm/Nh3//BP8o0vgAGF8IYUPGhNfh
09OTVooHdZk9NyteB8rpob3L2z9Vaf8oYH5dxEW+cPUaGOanLSg3TZmty7YGHGr7Bac2jFzeuDxS
Hsiyu9dfphv7w9Z9cz/vf93e/1Ip/uvqg/3/Uyn8H9XbJyzF9R/8N5ZC/w9EEtScLH3AvKAF/F8s
hW78hyceSLlJpcDA8qoy/W8shWXzRxppAkAOcaTyevw/LIWl/QfziuGBG3EMSFPwZf4HWApHMz5t
DGh7rhA4km6AYmJS+axP7r2NriTXCcGV6DVC0+pL1tXOJZnXW9fxehKRzXTP3LeiFdbcO5X+seWM
ChZna2EPlqcJsXYshYfLVRv0U7X1cAiy18QYDL+25LSDGShc+UUZXOdkLcredZUvUzLdVdf+s+s9
6IYrAmSECVKRDHFmflrHrvDt0dRotSnv9OqmKG3e9VmDfA64sFWm2FsTJySovA1U6XwZmW8CXDFq
cKAgMQlUSujnMqI0jRlgr5ow16uvMzY9UhaXyHVtfOaome2qBJiC5jy18F188j36aOqR9g4rtotS
NW+N9LXpOeFPqYgqR3zv7zcEJgFu1gPoNH3fWkVsED4eo1paaFQ4ECfquQ9Xe/reW8XXdRjvmCMu
NunkphGBsZt8w9LHKFvaCMdQ4meGRm/SOxpLPgejkFA2F2O/zaPwt7oKPV0eDUJUaGE+TbaN8Go0
zm3vRJNqxmmm0pUpDQa4y3YcVRyqZrEe05Zjvdg+ShoNCDR+5EmvhAIObpCpMA1DbaK/mCfpYena
5+svUlXJT7NxgLBLerKTmR+HdE4YwC2vpntiwqhGinhqtO3nC9Rx9oF0coMGaOhaR3O7/NQQqAYY
ZW/bbrwbXHQqnX63EM+7Y+yaRJ4ynFs1ciZiKvoM6lNT0R3oO3l6qsU0AnPnXL86VQj583GTA6hu
cPFkeTszJe6KtMV37OU5QVcHU+SUOcx4TXUTgTvKx6be9kWOZETyFwGgG49yAH5hjGdCcyN1tt6y
pJz35tAf89XS/HkQJ89d6IXSmcWArNwZ+MAjxnXkbjLfqKFVegkuDgO0ZVW7lyQZ79ItuzEUZA3y
tgWJ6yvwVBmLDCjh4O7HBGJ/dGQ4kZiBujjf3hU3va1XhByAgZzz1NbvnWVXTFDvSJcqgql34JP3
Sxc2lkgJ486ihFrxLDOurmtTzCt37J00D+a6xWfsZa5fkaA8GkvjLwp9snR+AokG9S3nvasy65uR
uC8aTxttS9XxN/ihrta9aSqj8aH4mAlLWovvckB0VJrp18EFgVU0+SMZymhIcoMycHPPuQc9lQjq
NkoXCz2/AE8xET7sr3OOLAanKgXcfE8q616pnBpG5dIG3foE2xYwKu3aGHSp5mdLTOYP8wA92aKx
VXUfCBgwLjX/6K0JtP+cjz6MfX0Hpf5jFaV78jwc5/br6uTmWcxEezVzEyWa0G+IVbhiexWPGBo1
VJfeIMj72BadGnMKW4M6g4agOv29me0mO2/pSa0tMI2lCNuGU94ktfOmNffCaLAxd0Bui6pqA4Qo
NEsmix57P/gbywDR1cWuX41HFcRIrICTjaCyf6FDRwbT7Sw2xpy9B20/2loI13X3sxzT5LZZtbMs
CH7XS7IVNvP5GnaBsGw+KcqanlpX8fGIL4/EYn6lC1qHZmu959tmoakpI8NUrLDUl5fOQyykbol1
YskfQ04NBV3wRTlNxuzueWAPgyimc7948rgCebWmeg1LwxzCbq5KX/VGPbTS/KiUyn3nde1xwzR6
6w39DsR3Eev1GrtFyviw5AN5kOmDacPGr22HToMuYzcZQNhi3vXLZaDxBVelh9U5lVeC+wTJs9OZ
u8/lc399dJu8f7JW5S1NOzAIW3MamXvZ7jKfE8H0DoE1/Ott3hc1YB67Gna9lXVI9Sdw58NjZu5G
1Rax0tbndr63Etnt+EFw3gV0DH8sV0+OqAwbysTE7AmRCCO9ZKfxN8LJ6W50LSO+O3VP42p1oS27
xvc0ieCkM15cjxjNodiSGDa1nZ7Son7kSNTvtOHoeKzclWX1oVXagbtlH0Oqqz4S5eelGFgA6zZ0
c963JT20OOR8E4VGlA3bwTBbx7e0AR/6Mo+BUbVM+4fXvOhF0KYI4E13ft5a+bz25hjNFvPChbHI
PLjERPRgZPBSBuqYVrtpHZ7VpeM78PpdX6SI6ZoCIj4rbKcZT2lv5xAZyDtwM+vC5nfTCtJC1uq9
cRFZZU61YALQHpZcOUKzz1QW4c2tNd+uEWW8d46RxuNmufFS9HwGRVnIb9DngzO3e+ri235O7DuP
VHI0VMKQzsHlp3aUub7Uifc2bnB1zDZB5aA2TE4JeaSS7m7rnDIg78unfgQTl3pmduoNYz+2hCp4
K04F610gigwS3g1UDOvJK/ivOvbgwzN9b14qRzrMsLzT6A1oLYmv9TsWIHNDGoRnSY2SusRM0Dix
ZbV3M1T/fZsY4VgAlfYU5oEJ2i45WvIdtFNRTe+lN9hhLiuMmk39pWbwBbjYjPtkS9l67dUfEJ37
2zhuITHvZ/jecJ9fFR6A06KJIDWq+pbQJCvodXUv25VxiifuzSSt72ZvjB2v0piH1ltortnHIphM
aor7w3atBNLNfDS6To9FM+/1pHDiQc++JQMQD72T9+xvwPaMKY2aeeLBVGfO2YLG8eLSuxyzMUxs
sj2SfjxuGrswR5bzOPICA2oPnZKRg7b86BAO+PPqTI9bbzws1xuy4HnEaTogsWnHWzW3tEvjWP1V
M/hSzITDZ7jb2VKglCMDgEr9c0sYBy3Vq9C1s8jZk4knT6POao9eJ9pLbSehdAv3CNXO8fVMo+uN
YiQcDIBdvZ58uEq97qrZEaekaRgTkJyyazI10FL9O+vdtwGUdESSxhAMyaih2Ah1h0lVkvT7vqme
2qE1D33fdycnXY9at8w3S5FNsdGaE/MtQwtHExnsnOKbX1ij27yUQY2qNVSah45Ym1AaW3/I1DTW
8gpJlrzmsYBo4VsojNATzMB6ufDXx66KugYFW0awRODNBma0iufvOmXo8pvlqvoqbUYK2IhuE11T
Yb6UQ6TY22FWoISVaABdc66jciXsYb4rtzLdN6MXoumn93v949nUf8qymg/eiri2QBViNvJgOoD6
wejIHTEwfZgYvcvOm41HTfH0XUEoO7mohEL3TKj76lgZwvATa30UYlh3qbMWIGGCNZ9X9nv9Z60Z
xJ5s/boz1ftGemuku9cpq408hESat9mQim+SVLVLi6vmxu7o2kh9gWY/kNm2bHtRL2W0FXPBemQc
ZHdbzXl9S3Fm+0TuIn8t9hvGubMkyqDbhvHsISjorQ1RsiguqpG3vqjy7G6xrcDpJc18MxtPLcNk
AnOy47aqVczYxonmXudwmSGBVedK7FxnRXizskGK6WNMkcFVMFxy5Idw+isaeD25fx2+t2tqvMNf
hVjb5rWPckQcEMhikdSDxtnroiG/u6EYlIPcrRswAJIKidGV5k9Cp++Wsjmng31LLolvifKGvIv3
ZTariDg3e35bcF5FvOIHxchocjnWIfFqh5/r5Sogy5Nkn6uICjXSHKYWcK6Xs7COzGqyPGNLyMKK
RW8aEtRnLnWifIPMVe+tHESA7hhRQ3fbN5MF3Pz2Wmm5OMlHc+0TIjV6zOizdQ+QLkJ608cughd/
ytf7xVEWODbhmObFsU2th3SdSKLLLPPYIWeL6nx5H8iiIbWwWnbG5KEsVxsCUWDTq40conwS+Lhq
LUzIKwp7Mb0MY4aep0HPuRTXiBYrp3pxocF5zl6O3T6T7gF9vQj0dfZ2S2Z7lzJuRJqE1djJqEBd
3jQt2SHjaAd2vQJzozSuUTkcZauP/pRqq5/BbNdJuyLSxNUveVpHjPkLZmhuZLjdELflJIJtVBBv
e3SDM6vwyT/n3FTN7Mi6jmY4r8I5a25nazN2qsgjZxucQNMTM+7SEggrerBY8sQNVseoJe8C1Vi9
UDU6pqCCLJKkzm42V55R6LoBzSrLH8Q0X1Kior2GIaih0jd1HZ4Op38dkqIm5B2Jd+56N7pQ0EDo
3RDUPGqN42xnASoqRln2YTkgc+prgsSSt9FMbN5Ys4UmdTg2pCZNHTymFbVDaipfcqt9TtJyjlQC
gHwGjO/FKMPV4gFS7clhfOhExsQxDNhIPKfD19pSm13qLgazZ4jEPeeCcGvh+XIcKzsnSMS+0PXb
xizTOEEXSPdGO5HGRbRPvzxsm4eAcZLI+3QM64NE1OhNz4N71bfZ2ds8oGg2eRzrpleQA/yapmdm
NLnTY92qEprUnT2M7Z76KxwzkHKVriBbebQ4dISoCqk9be9Gyuy+I9TLz0aI0UIRN7lCHLhHWAZn
en9b+8ei4r1v6qMl02d9aPOgdG0nsg3OwKST+rVaoSpVq1vVDHvKp9DVtzmeXIpbRkGcYt16ryV2
bJfG6JOY8tXrMn5xCFCL7nxXrL6hvBSh0FbPN6rym0M4TZJuXzKxvkxJm6K0vaxNBzK3PAPpZ+Hc
Hk0veQLMNARzNj3AgeV0B04Wi/pxtY2OrddjUNzceKVFGAeqKEwJz2NqSPoUqCiXIh5nrQrWFd/l
EKZFV+4sQZldzl+INqL5jW4zXOeMXmBdpLvF5fyV18S5ZSaxI00CxtKLXPbCojKOlYsxUKgOjhMa
zmFlOGHmri+JOyCcHBfq68rilXejVYaGrZmRtZpPtTc92Y5LO2IxtiMF44EpdhP0Lop8RcPB33pM
+Yr2bSoUiZRK2qFnHEw8waQlKH4qarYUTX7tmK/7RqvzhYr62XbLB5adFyQfcGiQIy+08zlhcHeI
wHHbHlu3/uAV4sDVjRwYKoQBFPT7X3+7hatHb4NHNVfRpOd6ScMhb7uLK9j+KidHuDjP/AvWMw7n
DQbhsosOYvbqszKiO5KqV+0V4XEwzD2fOCIOJsQKBPpSUBpurheM7aNJLFWQuc5CPsl4oQWGIk7U
N0muTLyz5gv4suFQt+N3ze1NHzVQBqKs2y/NkO3GiQQYsxRfWFhiLDsWMjAQa8lm3Y8dCqdxoC/l
KbAQTK7EXiBufui1uJo08KS0YVkVysVyy6hZUnnGnHFSikeReFOUt0R0FMZo+YbgNoETo7wwb1Wb
42CGjiDEoINUpjLvSTyKq8EQ4TTX3x0TnaiW58d20MNJMWSYLRNVL3zyqe7vW8hdRxLK7sdf6Rp1
eW8s9Z3nkvGmT3wDCztLkWl5tMxaGvUdi5gStXlT7cnAC5tlGtGPGa5P+/pbV3o1ehxb7pDqA3HW
vR+dPaFU0bAvSVkg3R6EdvTE97z03JtN0fZWWaZRYV5GwQ64GflrMqwh/yY9V3NzISQI3V9OpFFb
PNac8PDOcHhaM8SvxQ1hcV+VxgGjWHpfQTDE87apdJdmCiHq6LnblbRs0IyzpqiF4/mNXlyKRIZV
rSMZSbV2Zy5rzDsyFRqL41qRr6I0j2mj/RSiJwGPYqlsYwrJ08CZfpvFN96OOtrM/rjwB2h1cWsg
LUOsq9FHe3NWXMxT2e9SbbJvMW51Et2Y0Ag9KpwnVx/2Q49hVkO8KddbjoYhkvwIHbQeeKgQW8JR
GiKEAkZ8nCcYk1ri3kgSc2cWiD5L92BmOth8g/XIrIijE64TdM0BzQt+gCmy2jon/mQm8K0MlyUY
9fGBqDJOqhMP5zaEImvOq3LY6jU5mPTr5CDCdCE5T+m1ER1Zu28NDuK5+ZTU3RGpa7l3yvGZ3NZr
Ro3d75kAFkGdzk5Qo69n6FKFRVVDI0P2Gutq1VyP0YAUnetmg7iGZoqLG77PbkyTFoq5QJy22/QO
VmB7o+rOqZrr6nZRhvuqmyJykuzLllSjr1NBn2xrO6h6t500EJ162e7S5WLkmIYQoe5tqzhqK4Uk
/3d4lDaL7BU+02mWHo9yLeJpZnYoE0T91jbz4+XD+4ytdyddNiWSC9+cpJZfLJkFY7FtkLb7q3bP
vBETlrNuMGW0jImMMOZeI8gNcazX9bYoUKLqee0QZJi0Fxq2KSLoTGPpQIMsQRQ6fXInGriGI81d
WsI1VCiRU5RTmzij/Zb1jThX0wmt1xTq5OTUdjDa8naZ4Vd6QLl5HEQdFjbZd6QhJcfKeaK9LS66
lb3UOo8oOrd7k8NVoJn1HflbPp8TWiW96V1BvgKlPyQ2g35JSbBbtG72vpRjGpo1T4Qo04urXmZ8
aqdm9Z7oKGNxEjTfqk4J+HKxlurapbVVtKHFEFrsg77hkGJ7tUWV1XhTMyFGH50c+ZrsW41Puc2p
jgYZr75AWx+yd7+xIntHb72KlVV0riO4wY1dIqxAYxr66HL8MJdT1Zcsw6lOUm5BQFzTSzbXYtwP
CTkUVWpjWJKbQ+h3Knzb4ie1y5G6mcfphqD4UybocUjejpgIyrdW1GfC44eQR+wL/zgJPTPlhLGs
blChMcXwIKGQDUaMm257Vcb6Rh3qL71dKhclxfSZDllgefget8J8EJmgC+wJx+/reChJoVS33qaf
1M8RreOT43Toicz6EfW+SoKorzrKqRVKvs9r5oKKoe+bOjmtedtAyrQJA0SgWHYtFp6UJLmtfFvF
RG5n3kGj6XGR6uzAfmZ1O3dzt9OmpTtuaLyoKgU21oI8LihbotWZ8SIOQyAMr7sk5mRFm37EjbDe
JRJUkUEf0k4IURZbFugbLsWMUxt6L9f38oQ8JJE94SZiONHKw1KN813SmpzoJoiJTXvnUUkEuTA7
RLZWWNku1XSOkQxtPSrytPAtg2bZmDP92KzkXpfqfX8/mPNyUOgVFo0kUVBttnBbdL5PNT12ivbd
w5iDMj2uFuOnQrFTk9l6IbnmFd5THXa4XBLhnYbroVX0/Pp9a10cpwKlNsh3vLAPBQKrEIcwRSm0
lXgwlYd1Sik6Bw3FMj2f3ai/NE0xh6vEiNHYMovqglbIkCM9TYYSg17zqDeqd1CNu1SXlBiGfmhM
mKOZpMM2rF5Q5dN2qTRzr+Zbify7cSNZPF7pRYc7a6UM5ph1mw35Q4XwXVQTJ39D3GgceoOuc17q
Tvwc6d76VlX1Ic10NjG6AyaE14ORlkbQKBUk9a0oCLmeaJ3lWb7XuiwNN3Pj9Lip2XFo7DxcLNeN
OEUHSomRAB/eV+loMlg43w61cRmW+SFPcn2nl9aNPiR5aDqLTcTXal5PeuquKwGo6vrzIEu09TNK
z84+ulX76hqkbV1TzXz2PRyznnvsqiTfG9N2tUEqZzu16CAtPevzRk5rg4YUATZL30RYpI15MqO6
WN3mYWBIYy26ERF4PEbd2O9Z5X5Uk34S5jG3ddSTHjGKW0blBhtHhEu5URJa7gtNKA6AgHDq3nXi
fFEnxl1+tmVa7PXcLkng02pHVkmW1Wx8lG5N3IOBrdMoY+zLQ8WAAyZfTnffw0Fsptggl+I11Spx
Ek53tClo2BO9j2J0qj01z0XUUxfXNk6UxcavISue9Cpfbjo9A5KWE0DsdXYW6QXNTUUrr/lqZbbr
GjZChlqXJptOZZp3B6xG5ExO6s7USu3Jm77PKkArtUmATKW4w4UbuFaVRIVI33JiliWK9Fxi8qOj
5jA4n/SSTgiiamoZzih+nv+U2/dC+xjbd8fFgP6Neqmsb+z0uZ8aJyhcunDN2LF/Dnx2Tynjsnp2
yvyN9Eg3NIytoG7lECv1wjqr6vbcpEwMckPbDdbwHYUsweq1p4StleJNcuyvrcf7rVZ2tApieCtm
Ldw6r3RrsF6NhrEb6ivJRS1jBOUinU6pI/daY785o/jorOZVWtMcOLP+Ym9GsfsxLfrtvK7DBQcc
04uGyD4JCZmumOj2SEC+afm23HvlS9cUbQA+nJ5QV8m9njcx9lHn6LR5VEDNot+uv29GhmZKI42w
HqqYsv5Vkzgr8sXh4CG/u8T7BrVtLOeKiDaGocS8ia4zdkxHWLqXrL5IAgjmVX/miWPHGkBte0Px
rXijzeMPo3Wf6toHrTu+B/N1nYvndMZAU0jpZ+x5muTjiUQ72jiYDxvfSNq2FTl0W9ByKPgy9xnW
q/xLo9fFecz69DgPwBC9VLmhgc7sJU2/Ylg5raq5MUDJfvaZ3cTWiONajj0fUGBzVzY1dvrpRzuM
D0Zp3jRW+384Oo/dxpEtDD8RAeawFUllyZYsOW0IhzaLORTz08+nWVxgcNHt7pbIqnP+eE+HjkIi
Odfwjl5YGI8Gwaa4YmjoOVfiP/DxG6OxsaYiJj64JifbMnhb2bsGd0B94t94URiQA3qqqftzQKnj
mUNYoVco8dpDZ0N8gfjGmVn+xNCNVVYfpylq9hb55wslOGBdT0NtAeBnNpp7iWhOZ5UZsNR5FO+Z
nQcoAbRAOPK982bnpJu41tj6GfXIXj0NiQkcoURWOCwN+6f1naN6hsyp5wP6aCUoC441T5mu3cTH
MVKMZ+cl750sdEgxMYMGhmPh5rcSjPU2SdT9urctH5CGLka6PIFSDnwoQTu11osCcnFAkrfJy3n2
K6kG5mR6YSW5xqbEsjBAf/Ve5lwiPaa2YmA1a+08Pzu5Sl31rXTM+CSLrN3Tj/aUKa66qyhUHHqG
7dTilgy1fgiioVlFmEPcgrD78hOw5ajhxjI7bVXxU3szO47Jq80n2LNa2GW3zkW9iUTxLcZ5BSe7
E+QQ1ZBG08nBteSVUeik73n+WoASN/qVWKUjnAFB0lfaEhobHk7RV31DuAITF1avETseIwuZ5Ons
QFS+ZvG3NHiPGHgfN2ENE4tKfyzGVdE+ReXHaH9W5DLFJZpyJPlanL1MfKmDYW8RmGU+F+l2Efpe
0ZR7YSBLxs/VKKm+7lV4uzYCHtXmCMoLunzFL8I8e3YGbT2kzbMK0MWbhklhtgLu6I/Stf+8kmz+
zNk8/j8Nbn0EVpTVBafMrsu7oFebk5jkmeZQFHqLtZkNEnWMfx0GaTcnJgUD7Dj8etg6B9zhLVwD
1O+KONJV6qoXOZG5QVEGc8itMp7t0trUGcenGf/M819j2HwSf7L8zAG0Ug/FRlxtquE9HUjSomBM
gOzGCPGJZtrlgLK68llW0bul54Gc0xVkNVDZqwY8jZwChfwedcQ4ZD6hBpSlG6FwUZGUue8A32Sl
62ejwDCOkdohTDoyfcUyNniiwE5Dkf3oxFIWoRTujuf1eZrj19lNMHMm4VylZ1mzHipAkSCScajq
fKUsOe2bCV3Zle+lN646yJdGK3cqZnWnnldZCWPT/PXEfPXdVteH11nwjKfBnBKGrtl7KCVyz/RX
6LiUbRb6BJ4nFhiGej2Ys0chy7SuYtWnj/Um9OxNw14AoFbM4C05faS8uzXQffQ8qxejpJXS2IrY
wNeCLQ3sKaA71x+88dIB9pjyo4XJEDQ318bTbDQsgNHBMOcNAwgnWg4GSF1dfI6IlXBZALS73bkP
Rmef0RfdXubyAm7/bNTnTEG3AF9ZNwdvuBk6DzFueL3alsaHNdKsV767zaVw0rB32iBXSLltlk1v
X8dW8VWmEYe/nxKLjVWTQpWcDJyIGZQGSwRRJ8VKMaNA1cqw6gF0m2VVldVOy346Zi/e6bVpfVkj
RvMBQthRX/qYfwIoYbcfNC9UtHciddEjAfyPgRz188MyPmj50U6XlemVqyS9Q32EdDCvNGQTdqGu
lu7vQRXYINyxJQk2GO4MwDCRfB0kerbW1vayQ0Umn0wbP49OY3VNBvHTs5Dwm25jT6WWkh2yktyX
9ij0D03jt8NkEMagXVniRjwjGQolQdmqEN2lNlgei+hUmLFJXL5t3MpIualN1p7r0nWDRWb8tSYa
u3lGejJxd8TQkJsgyzosGpII836YLwBg1KBWnbHLsvyYYgg5m5mX7Jp02CzDd0FDnvUZxV9LgcsG
kGDpa9/0dnNZAqsgSKg3WDtWtZYf9JZJohkjPKmmxV8Xz/lGLOqRiQlGwdKsUGrmZzJN8Ftq9l4B
NT0SRTK4f5XDHffoyhTuRaEEuY4XtEZ2NYV1VAFwkChCpl1oq/2fs6RPIwD6OsarvFpEFdSNm+4b
TpMeSY2oMFnc82n4zfJlN7VfRsmT7rkBoSs//UAWT8SzsmqVmItJv5etdkgKWZNqortBPkZrm+OW
S4YLwlimoNbmdTplXw+X8UIAno46MaTWFmy2ec+jYRMVtNhn5a6wlR32PBpfEwtEtSBlhQUqfTZE
Dw5DF0B5z9/cxbq2M4rGXhuOXknyTt/hbU3JqbHZ3hTICoqSXS51ys44SZyN9HBMJ4sRQJispGNc
YPN2o2H4E7gQzQAbMSjkdzhvkxOjN0jwT+n6SSkOROptR1VsWWG/a6q1XUKEnEzjUcJsHtXrXsz7
3rMCux6/JUDxlMoDZvRn2U7/hj1E7GvdZq822SQgedVqRIYwIQtgMijE9+Ax6vaJtYGMYdU0CVBo
nSkU/X1y3Y1VxVt0GKDIVthpU7EyB+0I844N03jwQ94JouChf2LCIzu41zc51uVY6AFf68p10MLU
b72kdHmedrWiMNnmF+bys8byYNXfZodoY3a+mpr3bcIH6vUjE5xYwKPKD9yqiMaKwHa1s4zTS+Wk
66KZCWzve5ZEr9wJo7ubi8Dsw6P1yM6eqaFIjV+1+KqS6ktf7O9Hn3U9OoBJjwwIwq9xosq1iNT3
yUQC4lA7WMTVKnKVo8UdTOLNwRG8EU3UH3uc1CfkE/De3dis6tx8KxX3pWm0U4PB4pBTE2xV+XOS
zUQgEiiXOJKTUuGrJOS3SbS3om3lIReCLHGLiAvwz5GFezDIfZAlKd9a9m6RP1Da+lOR59prWYP+
iJvuKfZ+yJkX9R4SSSyQdLlHsY3LIqYMqYuRW7IMDOguBlRTOcjB2mutUFTcZWN5lf2u0HdgkL6l
bmJ38SFbg9m7TCCASrbcUlXyM2x5NSnlMSJd7Jsx6XBK1yd6oJswbaKJ5CReE9zHpJ94Jt5Uespj
I8jQ8HJ+FuA30sye7ASF0DjvRs2B+ScouyXrtUASxp/djG8WMXd0O2+iJL0Y87ehlxDuynrKHfxs
iT86+cMCO67zXF9Nk71r2nf5niRXtT3lI3HCim8bvlUtfm9DrXk+nM5c702bjNzuzVm2ciBNZ2rQ
vKUbF5lR3J/m4SPt23XMAJY76lq3oJnTZTNoHy495pHGBPE5MxpSoU13pj5dDXWBW1CDh6yNTDu/
d6fNCPTLEkluTEO8QG0f+yKFlYjn7ZzrHgS9Go52BMcSFT89jASdKwbLiZ3vmxr39ZIyEkr5pejO
K9HTfrTgI52ZW+mTrve496LQnONziQPVLqd9LKm7LeNbvmQnpaoU0Lnc3Vdz9qMhyAyNhvJrVuRz
2ciPOpptn0qls837tm8dxfX1xprCglwhgoeOY56eXcd4nlvr6sn8hk120876yUEBVJI/EdLBdNDx
GG5IBqhcoq2K9ENn0m68jW3KDW1ivsmz5fL9qvS628utXlRfyHwj8me9d7YIsE6P5TM6Z9V3JY+T
5WtVt0Y0AJbG3fOeE/VTDtF+TjCAu916nLprBU/GZb5ozovZ3VOt4y5NAoVRT47eNkpu7UMYV/6p
ffSUxUuo2QqOeN0viBEhlS+owO4GZcGPj3DRXDZzXYZ286Iq7cmD3+s0815zq85JccpAy/x6ZPSq
fqZEhiCca899roaDguk/KRFwpGDz/XcNkcCUsV6iirQLyM6uRvb63vHI5fHVVp7LYSIsqFur0wz1
BcyxCO7VblsTINnfPVUJk6b1RxBynXCKXrSbZJi5OF8p8QlVsp7wCrfIP6t+o9cvnFQr8iceiaiB
GlsBc+gY9xtTiTf44ADKMfmQhDozVLQiXTHi8zOiVYfWa8CqziewqrEG99NILJoS2CR4Oe02G5tw
5CGB/PRbdAbsXjQMZdS0zWHbhw0qQBRUYwLDwYjeOve4OTYQS4/hC91yKY1tqWa71MEi7Y2YAtrn
esifYvsE0g//II+u2m5RP4eYlTcxdGWd7wbTeRkcYidEEdrQtRHQWyEKaBFl0zUfyQwviDy0sf8V
RJzNyuB3JYzZouYsztmyhzkLyRQ5wRQR5kh/e1BYyHNy81+uTHs5PTEfg1KVR7KxEyYvL0gTVjd6
nug0YrXkj6zra+5N636sz1WqoQxOw6TkZFy0l6xPTTQbQxO4lGWJsqNWRbRPKTFDS/KTcHfWRhPI
Bq2Dd0qxpqO5JIPnRApJKDEPazYZfxgymvIBRhgbpxrDByydVQfheutsGIK27LZy7E5N+0Zn1FM3
oKsVzQPoFHttycIxardeahmr0Upm8n77Q9ojJK9x6qhGqx2phwV+ldNvnjEy1Ok5t1xCbJUjm0ZA
tPaTQ6lGjghBj/dMqtMAnYM2Lo+cuweRhrNYX4lW46/5VeiIjgy3es48hlUXJQmZdLXUCPJTVmkb
IW6Kg5qMBI+4oOjpEV2StUwX5fiXkFoGHumuIidVj5Used1a5oAyha6b41ASFciPbP/RMvhTZ8tV
8XjSFg2qunZgPLZW6v6JWh5TiNy1UMRrZBolumTCspSnIcreF63aIVfwpxTAQEmt/TjJltS+5kLs
37EWUOw8+vFgw/kM8irR3oRxcrcHlrbYoURdzm4TLNqeIBlrTQLjTFudigJSJy+sJndmoBK9i9S1
62UvMQGXK69484ZPL393CDfS0JpkHuAf5uBIWc9IFMlTQPjrWzEkTta+Z6kTNtCTuniVsyBcRj+h
QXtIyRzluYd32OqCFLpcRWc69xo67O5UgDRHsj0UsbzlLriC2lZt0DU/Rt8XezkyNs4Erkis9A+A
Ok2X78E0OfESswdSTC/Z4v6K7tVaanM12cp1yQpfcb5q9dhUqCY1mKv5F1E/TzwJjPaoBK1D8Kmh
v+oSENqtP7VMCTOz2eKuXdltChP3MznGPS9Idl9yGIcxXVfevzER9MNVHQMmpV1YKFdy3UUZVF3M
h45cFqLvBLhOrWPubQlODGdt2mij85Jp8Tf51VkaEQ06M5ULfHkpW2U+5Rt9WOdz8gQPBCGM1tEd
4+MSzc428eZnRc1IuYz6+ECxBBE32X6JNVZ7St3Jg9q6A9GaMrq3nkLDFz+ZtBdjpQrlZCCq6RX7
kXWYgdwJ/cZ5+x5PEXNPpIGYjspz3bGVWaiwuo4uddrgilYcxqo7lOWi4zRqLyK2slVa1ydWjJ1e
VNfGFCga5LSSstgWrvpBmyVrs/aTd1z4US+Qr7fv6gM/yae1YWkHV0hyqo0lnM5JORJ9oL9M/bwV
6rwh73GdECQoF6KupoSoDfIIcNqTZwW9N32Uc/M2NnkYd70aKM4cWFN965dyZxg8Y4b203bdhuC1
O/9j8iE0R6OLDrKRVBF7L2F2CGVA3FLZFdpLp/nWxyE/IIklHkMN8Q+f5kjsXDX5XDyXsrnUujEz
H+3l17WTKHCV9glPz5OWReYKy80zX+uGRjfiXgfSsrJuncFgqBSn8Fs7rmMDTmmcKkymsXbQCJqx
Uu/YivpjEEQBllZ9ADK5xSIHHHWeukLDiGI/1fVwKNEYV+YDfsVEGcHMeU3GsLwbFQQgU0cS0Ij1
ZjSvSfaNHiBInQnYMs5+V4vebUoT7WfVB2BCa6bsM7JglFrSOMQup6tF9iXycOVgD8alKKqjbnmb
NPnN6pYMV+hw9XVGJj10uu/ofP0sjKoIdNMOe7N+qdT2utTjeYJiNlmcOy+62o22QhaKiyiY4n7d
mWVgJtM29Qr//1aEJroaDGPkIe6V9huR1DDcPLvwF3tct7rLdsHYmFlfLkF7HYuiQei7sfABWm8G
CFABIGwoMdy+XNXDyeiPROr5hk2aKvkbjpEcyJHYS5MXkt+yR0NB7LkZ3YdYPXvxuMEWu8r0o+tA
4vkZYY5NYpERpp5qY9oxzzwbs3HsTJ7XVu3WCQG13IRZ2oZ9QVlKxB9KSEmsAwlW7aYbZNiOxq02
XCQF5pUIDbBLlXzhe4oizuc06Jx9wiRSqygSMDxF5V/TWecFNGh+jJG2eS3Bq0JteeS3vOaJuYs7
zdnMpbU1te8lwpkyj2Bxliv3aclpJdZxbNrr0rAOii5uQy4fslIoynIQtxzROT2MyUUhpCNIL6qb
EUkIDimqF33s3rU+OWr2Uq3rfskvy4wNYoqu8yMASF22buTdYno1IwdYgZjAUJhqGL9EEwKlFOqF
LJnXGco3TCH2I4W4qh+1U9bR8I7gaO3BHBAouKkid21Po9/j/FdsGRSJ3PQtribUv8vSfTkFIeco
G/e81YA8Sb1llz7Y6bBGitYFjUtlOYgeGbb72bQoLJyIGLPrjsD8/zOKAllYZN4s3abjlwyknYmO
MEqvn97z3t33j9BVMyuRk0/MbZrr7WrVjgBpi70y3ZcHZCp/PAwuHpuQ7abEjyD9q7NDUVjXxhP7
QeZX8SqG5OBFb/VUsZ/hcIkxW01a+Vh9R1bqUf/pPOQLWLN2hP/XK1Kawl4TOKH4b6Zr3FWL1RO1
xCPlHUha4XmO6pBqghNjZoOwGjEavJ+zLntFCWLHvfOMZNGzqTEd1Gi2wsjqwl7xHnWEQFOdAyBp
6btO0zZlUj4MFAm43BKHntO8OOKBhWXoIYffcSbZKyIleba8vUwHHuDe2PeL8z278U9Rp4GhFCg0
ufE63a5D7ZG6NjlMjij/lgEiZQrp0Tx5FYQS4RWAtxzurnPkM4HfIMe60izf0PrARMGTZYImNBSK
i51LZmWk7Pmy0aY6Y1vOeiJz7DMzHZoy20du65dauy0KMnz5CuqeRCsjRqGkm33oaPEUOnUT6FhT
QsNg24P8Dfql21udPV3durk7yXTPXOQRyRIyIQj2VNTwkczZ2+qlCSNzudH34Dv2FOgTEkDq1b45
P+5Divmq/pxsNxwICTYLSVWQ2CRi9Gtwogp7IBWv+TcyeBU92tpwldDpHRbhlASkTsJEu+K3RQkI
2/ZRVtWTZfUBoYbIswWvycww7j2VUM36WAOUMafUpn40bO8aKfGWYOEpfhH7osj2Xu6dpInBiXEy
0rsLzcAHwyDDtEjvta2f5+wmnfEl6gD7W4KuCDHrhsgfxppcUPWgQQPPTXKvx3vrBLU97WLXeh6t
eO2V6aurzAUUlrs1FXlsc+2pn7SnjFlDGsKB+m3WLueRE39b5klUGkvqv5SMriRvN5P+LytoMQXy
cWHVTaiT8a4gE2ihncZ88G26PFnTGzZ7mw6RREkAhYCnyoXQPy8z/VRt0eYat9RoydoqPqLCO+pw
M2qlnzITGXffQFMQEhW6aX9uaJEoo+g1zq/26Owcyna5MHdCRr9VitTBoZ6xhx8zshe2fwQ56W1U
ZL+qknzylQGXBJzLpmhatE7qSZP2JsMoNFyE4u6bdPq3cp8wjKIDm+03BXiIag0PwvIhr7eOitOO
oGXVk1SNbcQeVlnVTTWJQJbJdmqsF1vLNl6KUlMYMQ6JZkHQbW+7zgG3aKr4oaQpghwDnakZh9Ql
fKDUvh89KFhGEBOJrlp3WhJYRREslnnU3PQQFxrWqYLoTQAKVc/O8PtvYKZHW1pfhST2lSeYGrRr
pBbhKIBQ2bg5cLZaR6xQZUvEKjklWiA+3Kkh0vA1q+4pjlquThRlhvMjNNbLqcxe1Cja5Pq0w120
tZh1pPLlJDxNHEw88E+jI/e9DcQ7QlXwamjlKygjD35+S5qYsT8SocE6EbOZTdaw1qQD1PuRi/k7
azf6onHKNeIH4GYnjfzE+P/XRuwAROuT3fkAZbvoJrXqMhDmq9Tyb0iXk2EZ1xnxIKKMTa0rt4nR
glyzjVonXDrVQZ8WSog/jBjDUOMmu1Qr93FqMp3HwzYiUQCRZvONIvgLocbaaiH3LOwASsKyqwzG
FeREb+t9nOSfMh8XwkibF0r/4LihBrOx/Bf32XtU5/9Mt/pzp/bDjLAtSulgweAol/E5HaFB5JX+
EXglCK4E22ERg95j99DxJD2g84K20gRgVlRvhUXmeD6in+V7Au4tKDUsK52EvVTZKvgJgrTUNoqd
IHAgJRZEWTt38fg3R/a3AZUkh4eQulJfFPQXbQfwkkVH09HfI7OXwOLzR5JVxxkCcEzafYk9DsMw
Hzw69rQLFsNYJVw3mLz9kRsmBXgTlj95b0U17fH44dFl+SWiHkOMeoh0C7Wb5uAc08XFeQh40V62
fMaGgfoEWUscO7xXgNLQCRUWxvmWM/EJUtQG7p74V3dgh6t9y+kwJl8LEKhUGNHR5BGEW+RqULld
vdJb49exgdUttSgD+8XTaqprCWB0SOzF6r1qZRag+z+CC7wCC/rtwLyox1jH6N0myt9QaD9S5RfZ
ekvnbYtYWSl5vlUBTapauThkiKZuuiFGIoQ+upIofUe/8ZJV6rokPpbhDd16ua7g2khqZJV2CGuv
mmubZRdNmd8y4nbrzu9lc0onOhOcH9yVe/K9rrUpcvLIoZQqbutYeUEBs10qLGRCDCKcrQaZfLtx
Iv2jETxTIAxbazZCJIQZ0dDWoXG2VlX/4Fo541tDrZLXX+xVL5XXP9LdHkO1Jf3Wi37alsTcOros
/a9EXhCMpacxWINceQ1vJs4ur/TuMhlOs8j9aagKH9cz+tgk+kVL7NOI/uFkEXFs+tqqoX5QjV/w
Jrd4vSN8PqaBhMswTpiajsns/nOALfBpIpy1I+/glK8l03DjTZvG8mK/cJtXaacgeIQqu/da/eiF
8WDCeDl5lGOn2kpPf9dtC6061K1CzG9nTRcxWk8Y5PeZhwxmLv22h2gzQSziToSaO9+jniB3Eqsp
faBVtLpPFrI6qROMGicWEtwG+85CzxIxxzedyQefuvNOJvg5L3gV7eT/0/S3m39Kr0Cm3zx7Tb3j
svrSU2ctspwhtDq7SRkilNg1BSLIR2J4cmg1ovP1/o7D7Fo74DWkm+xd6d5j4x4p6ZO3OMWqQOfc
wRJa1bdbw4Eh/yz0hd2CXHWwHCbpcT01Ry8fX0xNBINbbUo6Dux8DAqic3qovVKPbskjHLCzXty0
O2Fpx6IieQ0MtFitso47JULDhdxXUwnzjs9tjtZRSRiOMFsbl0RnNDNrEOFolWKJjU3k+fhrt4WS
7Us6sbGVZJ+q8pkAXTdWsSEoBW7vMI1j4IJ7ID7a5x4u1NjkA28vdovsyXCeHmOYqa4alOIeDVUA
y20LwL2ku17wKc7FPmLmJZ8T8NdSw5yTLXHKM70M08rt5XeiCF8YDlyKvCV8s1Ilxrq2XxyXn5DM
x0J/bZYX/BC+Co3YUnfQKsot1vlHW+Yv/OWK79xdY6XFelhInzEUdiNHkK2vRWuSIUr6o0sacdwh
Lc9VmO8EaptTqelT33W0F8V4rw39VnGyIYoJGvwveQ50q8/pTiwPeBSBXtGvZ1JtO49PuuyvuMPX
lSDXJVXioIzTIMmx/HTnvCQyUaYQk/A+i2eCTM/1Re3rkMK+owB5jnom0ZqkSMvNGz+55WO6owAF
/me+Ye387kp7PSLcTafkadG6SxXvuXNB6otnFbTHNgcUCpRzWy7yHw8UHV2cRj6FJ3YNhsQIqYG1
SJ4lB+18T+dTVhSvFuYRqD+gnuhEmiK8VoEnGo+2Kfdj5V0H7SKXZ9PSt2NvHHR0VMqpp62rUHza
DRjP2rXziCgg3tREXGG0CHxzDMszcU9Ju7G1BkOx89XqBhfGJanbO4107/0CQmxH/aapP0ROn8FD
nGrWPfjneCRBYM98kgV56mzTKb8ZwNi9PVz7aK9Vz1ahX63OCF3VCdqHRFxgqdfRUOp8z4RV9kV/
nlpUD9ZZMewdASQ/0MzrgjIXlZHcRDhCAcE+aYbnpmYdWki4IK67bP91HahxCpFR1PMxNeq1+eBQ
8/hWmujqR/zcLOXGRJWoBrxGGwCB/7r4qlR7pbCjUXxKP4r2kmCKJFS2/nIZoDWITpm8L4Xm9zV4
bz/F3kNI/IUAUmNTo6JjOCPLpXIjtUFM8VnMStCIcp0yW2kqJMQ8hGVeBQ9nmZTiOKu2ujGJxl/V
ZgJkFl+X3iELu7hVJP1qpAAr7XiIIu2msIIStJosBbUnuPFIzW7Nd2lZxwmFXEphD/OJ9droHPt5
S4wGnAjuvg3XzrZ3Ecbb0aG093F9r7kq+qiFlyiDyoHk1o3DMHR+JxVMjOa2nRFQzqN3N7qE07Y5
zIwaojJC7B7Edq4TFTkIdT3rGKGKXhzbrPlrTOXNM2BhMgaVeNzb5rLtWb2yuBBE4ZNo0rYnDmu/
c4Hss6gLNG++d5H4NIv5uQa/UHhphF485VyIlVR2mVfDnw07Qfz5xJO0ovkGyiGyLzpgZhSDraYV
QFWzkJueKEoXmrSCA2KgkZlUdxPr+nbCscKui4tdm7Yjwgbyqy/jcCk1zB6Z9ABI82PLwWhILPIE
jE/IYc2Rx7Ccn4WSf+GmfF9mQXDA458GVjSXC0+UbX7aPfnvgvafeTXlMG4kOMPIzrUGHh6XJ6ko
R5ewOc34aON3r2GWSYsvT3+kQPSHdqZDTNU3DRA1Z9TyXdra0yy99VSESLv9SjtG47AugDtzolgT
2/1tVTyxONrEqnS1SyIXhPQSWKXtt5Gdr3UnF76TajgLGu/MIzJwEEg4euPTUFTDj2pUBKnYRioV
RGVmQRRb9HtCq8cvbA3rNmfOraJndVC2gtU1izUGRs19yUWxUVLCdQaXa/0RF6LMoFQSLOmtmNJL
F+GYR22EuaHGna7LHzDPZTU/4nJgfh8HcGEWJ1fZUEIE8mGe6qnbYz/Zoy+l7CfFLdXzCD8ye/+h
WwMAzwNMOwyV7mpmuHIfbT4Y2MwAerWDy5vVP21G1R8lx7YzeRk89v54q2pvrjlhtEE/lW6AclEW
IY7KfbrySBV+CDLj5wmYvUE6sGo945WCgYAJzGpfBT96qQg0/imiu5NuoTf+JYxMZVa9qMy9SbLs
4oKgtIkGi+U5JUM2G8Svohg+glN/7Lv32Gz3ODz1GUVMWVrEkqjMJA+BYam+EgnynFXeOcvSYDLr
u9vMfsMlqJDarMT6Zzy3Ie/8sTfq0E4+Yrmf8HlGXHElzmFsOCK1/GK+OYxK1J0ooPjDBpqEEXBY
zTg4hkrxrwl+d3RuPgBH6A3Z3p5sPynMQxdDKUi5n1FNu0O5SzReJuiuKPqXF/3G6wvkUr8qnqYi
vlITNAGdWnmySjHTW9o+c5eL6w3PahvqNtnp0Z/X91yzDtg0d69cG8PXmH45Xha2vFZgLmQTItXC
KpFq/LwXc/hQZkqiW7ltOGHa6pPOAoJ/rppo7nb2mDetJyXDyJdtU0kEJU05mpbzhpqWx3Ln7QzU
JCsxqmeZqEiZi7BUObvM3Bmf0wmvtCGK/eCUAWzWUbpm6JRDoJIMvyRnPkSCHNAceZ8QGERov6rZ
KeZKVh6WYN4MO3uhWga8e2QzAcEyBmKphpCIgm060sNxNxJn5Qtl9g0lvTj5Lxc8Jopp2c7jHzHS
GwWqdyj+Gn1CH1AHU5WRlP3spDha/xL4Tt2YUKscqvLasXqn6rdrb4k68IX50lnlRvPaFXcjA8zN
ji4pAnNuJ19Lq8AW99EEF5qfmLlpLe3aJl633ELIYnWKFjS0jEZbZOt8VJmOBL4XEuO/ERd+xL3N
r2zdjZ7YL9w3fneRFvw5NTX0MtTzI8H9j4JVZ4VtpQ+IP8l9F9Ria+Q/bF5x5g94KkAj0LXCs3Xd
pz6k1n2c3DOpBZsBS9vRGTEPjr16FlV1aXoi9b24eW8HYQexVbivQzP/ak08ITPGJRYlXkD1lPlK
tM3OtZ6y3opecGT0+DD4bHXV/Fjy5V9K0IxQOn6gwjQmcSmBPIpNW+rIOpyyCkteXttNNKAdK9+V
umbvJgAyAJXhR8VkvrJnVW6d6kqeUP1c0GuxkLAPRYlgtmnVrU6ePNkKd4vDdY6+Rw5AUisq5wds
ulo+22GrNP/07FYVuxH5deHddUSKc8k6HBVrE2e1BnwRec6qVP9y/b2fyzVoWauyMJW+7e1am9iw
bE3qiFV/LRz8A7TKjIKWOZIHUoYOUTrLGgEVlHCHNLMyETbyscf2IbbecSe6VCSmJHE0T2RkE18d
RtVl5Gn+j7Mz240kSbPzqwz6eqzh+wKodRHhsUcwGNzJGweTi++7mW9Pr8+rhRn1CAIkAYVuVGVl
MRl0N/uXc74jTHGYbG+rG7uaBQGHUE6wBLOrWKJxqraYeSmUbu3AdPDa0dg39g+aYgtqfYEt3Omf
UYr66FxBTBgZwFc0EtZzicHPCQ9tCVgpggQxbDoH/Xn7kyIPSeZ2h3l0bfu/rVDbBuxBhmauqFll
dTy3P7DPicoDyb63Yt5ybdu61Ljo4FqU2UtHG3EcI/MZ/Z90uBjxs1SUOsmxjr9ley8aL7C8PyNh
R/1jxjQYT8mRkVHqIwIkfaPwQv5sT2F7asIchoG1ruaHWpHt02gMYE7RcPA4f4v2iHslGLpLislG
Tc1K3qn5Pu5/Gv3k//QTDa9+5E1Zi/RQ1W9F3SLBSs4lm7yqS0+yveuZ/YTqtUSGZpCklfacoiCN
mm3Z824xiqRXJ1GvX4XaK0C8lVu/t3g5YdwXOaELkDWSZiuZ29txHzBsWS9aAp1NNTnX+8p5qBvm
G0jH25XGzN+I7vLwTtV+4OvvIA+Awqwi3ng2ZXgMPYVIm6bFSNEE1Wv5+deTwzAjHHAWatVOL6ga
vMVQvgcpirbLXFVy4yZVgKFzYNRJ7h76xgfH/og6LxisnQ97bM54D7iQ/PlKIwEmrzbPjr6znFv2
aOFGbFoEOhQgc3oEcIQ3YebOX6cqPQhuaZaHPuZjzFfsyKHlsGNE12Wj8ztqM2ZvPpoCa82Ee7ub
0R74RWCkRuDy0WTVm7MYeMMnf2T4yyAtoh5Nq9fKIEwq/8hN3A2UiW18i91zqXVnt6OHazgrBSGD
75JP2eKSMjikav5/wKun3Ftk43StIH25K6V1Bw8xUVm/IvNj5uLJux4FeWF/ohQINW6IhqpzgCSW
4PLF4JHBgBiancFEPxm2ibMLqSIbAoprFk5oYGgSQa9hsSNZiiJneAb8j7jHWxX1d1mpQ47NYLA/
2uSI7mU/2Ok+molPahCbIBxFDwMBJYJQkmxLtp/LA2MFnsOouNorVkzYateJ/enyqdVGGtTTp9by
Tc0PZWutwBm0ndor63kJlxlTnpn+F5kmShMkuCyZ2AOVHFcpK1KH9MBlU2mwRjVVBo4FBOIEokge
3R7kInv8eURYRcAAqlmPCLflXkx4hxvsDDkL5okqDVMRYcVBHOOOQN3mV09VXD61+vJcYyslTWuj
6xnR4iXyP7Y1vNdwY61MPJUxSKEhyliwezHDK0P9kcIBCDLN94PBwLAKZuaXNcudWlUrYTza8LxY
R2wp75J244c1PpQmLCEkIbYslGmBdMKqU2ZtUPntMolk4BrGSAyseFTbVC6sjakwd02aYYniG2VL
EIj8MJQJ6SxEZllJGbSD5gcjI584KssNeuzhlZBaDJ/dV5XX1O2iqYMqs5O7RGkv4WNYm4rVRqq9
RFmH6i/Nn4ieCk+22z+aqJEHkIMLTCV1mFw6bHhRzSIOsNuBgvU1s0l9AUkU2YQgYVMq0HP3swDs
d9bTa0nyoGG7O5MfrGIHR8/HqKheT964gVp1mFlYcZgghexPcX6r+zeFkZG4AbP6xhm3ii4qfEGJ
ftTiDA5KdwiZ4phow7jqNp7FFFbHNqjZxaupQwYp3Dg7//U/JovebOz1k0UDp7Ml9038x1pl/WbV
0AWlg0I40toYsqH+Jxqifkv+Fa1VCAHJHvwHzbGp7pP226flW6myC0bd6G9LecZ6YJdGvbY2JeQM
QUxHY/gIXjMSMs0mvnfNjKo8fc8cdBa1hdER8x0OZkVGou2pS+EzQXJbYX2k0KvahIrHJVgEO0hU
zfVjW4Ysebg5XHxPkvy76H6qWRhpJELWkummSyK7oYGVchdrQjNxWHQFhP/KBmzYY3ecy9d4Dt8G
OZ2rwvgeeHxfBN5NKHIRyVV5chJ1fU9Ut/XqNkOxsUR2ho5ENbAbeJ5SBD54/sESLkjLac6ROh+V
whak4dzqgg6pFu+wb06nDLS5NDmRq/gi5+YRePh9Q11uW/zs1FnXgLShJNVi7w34jY5NR1/PglCq
0LYff1lt3WnzQ1tml7KIPNiO3Z8pPDnN+CGnftvk4S021aW0+Vk2OctGl22h5/+g3JGrCLFdlZln
wmWdBXNyzW2L+FJ5a2jsLI6GoYJRqV96KgbJN2UzP+9QAowosPGSaJDfYm14H/vuj2GnSGWX+FRt
bWH1wBiNXIFNDA9rVAwno7cfy9iE+vjZIapsGv5xz8XPpLATP62lbj099ohXXOJ4L7kxuKeZGv8U
6aeoHibtIZF3YZtsc83hIosOev1Uun8UCsPGqw651m8nsrbtDzN6bDA14PgL7DgFL2isu+KiZ+wm
0FHXEUKsiiURss06qE2S0viGGju7JVzSOKcgXjznzBb9iYGexn4qRpIoERjtqPEqDvlF9O6Vb0PH
9F+qF1P8jNbrHPGHAoDkaG8SOWZaWjQ337zlxyo2kauVu5eC3mbK9F2Lm8Ruk2fC1LZTOmz78Lsk
sLCQ1CpTlm6Xuj/ehlG3TWP70HDblfl0Z4JMWFWDubVy+5NwIVOnB+V+jFBAGjUKhozxuMrm/ci1
OkyYaidARBBKmkkec43gLj7ZeXR3KmebNmv2e+KOD+VY73ULhVVjh1+VLI+Z6p9S11417YWFZtCj
Xaq99KUyTnrDFJQ+wUo0UlRcbvu91bxP4Xtble+9Nq5dUTy2IaQajyUf5h6mREF5K3DL58Ty+Fmy
nhmE1pbz0NOOszOFQXubO2hxmWyOIQbUVn9J0vYtseFzOdNKcni7YDGaP34RBYT0XpvKOcKxIdSX
jpOCVTD2MhNcxJ5iotBTNLgomCO8wogQBpehe7+NkkMs+muawcGbAi2kuTCsu5ZhlsVa3sLh6UV3
TsfRpQ+bMsNVq4I2Ei8hmw+iofcVDXEMgMonCs1FT6GIDgXqOxDmrlBK5zB2lIwviXUjQXM36+yc
VJDzl4ivg5/A1t2qUvCogLvt8PR1koJKf+9xzFXdgLdjZ0uGTSA1O+52w+4/egt49g4+Bdd2H+S+
C8GXvsQIcQoj3y0d6yXjB1DSxtrtAkxi5Sv8tZgnpL39LtPSi0kTTpskIicoinbTt90LJb4vYj6S
U2EQZjDI47J/T3uWkAbj576nUshD3AkdWBl8MPP3NP2wzTxmWojy46Lp/T75/Y1Tk9/MTdA9wyDY
xAUL9so8F0hJa+sUCwOaLg8bMpK8rzdx9G0TRjyVTMagUk3pM+f/qvOiC0rxd5k+DqTJOegY8X7c
h/QsjjHeK6YDVubc4L1uRIztzgkxp1OvTxVLVxQZLbejCgXaELalRva+yJ6Uph8cN9yMoj6HaXm/
2Cez8FZDeKw4y4ZWPyChDbwZ1JP2WWYTXxeRribmp6TnOCBjGDTfm04plAo0E+StzWQxN0axK32B
pbx7GCHMcac0JJIxbmJM0rHgMmNmdtppUUlr8Z8RioDT09vEzc0Dk9FPwHrMW4UxAI/CYQeAMPBH
9RWX7eNSWukITtZxqA4N/htfKNThJFCiug8MwzmOmP9LUAAiPRnIdWXkHThceG4AJoqQ313w/vdk
FjMu5B0uYRG68amyEQdBRqk861A09s5Gz0yP2ar2VyAYTGV3ygz9saMXmMJLVF49SK6jln/Wc7m1
vsf4anXy4I3qrixhHWJPwkg68MbB1WBngy7MmA6aLR6sfgRen507zBV510AUM1ZmmEoq7+pQDnsu
raurW1ep0dAqAKTjozmDR8h67yemiU3Uq2O3nJXZFjbUMz6KfYJQQnYEYuEJpIl0/G9h1fCe2FyK
B2Z6pW9uiYZ+TodpP3xVprtzMQBhwz04hs9HnU37jmjV0m3flc8sZmZb80LamE9PUljNKdYraBzm
Nmlv6ei9plN1aUxCp5afD1xkyzva3ktIWTnq89VdnDLLTofXw2O+xdakFPIqvCHIvbe42lnzTz4V
W0Iicf8BYUiLn1SVTyYPv8DdwItHqX7QNCgpaKNjEDfZ1O0mbUZDrY66RKAlxRdM1XuASlLEjyLD
EGYNR12hoQGDqffJvrcQ1fb5ncydvc4yOkK2igHkUjGndCpUuWy9Uz6fZmvG4ikeABDZ/a63DOxg
WIKsHFl+vNbL+0IxM+zyLRYk9lzwEY46l4D5Ew0LXmJl0po7gvTW9BkPoWe6+6yGUIRHxQ3jJ3/w
dx0Jcn395bVMsmJefdqDBt5Onx0M5l8RFa0pH2TdXIE3042qjdPBRNF1Aq+ma6Gnb/18bRnUV8ZP
q56z2IFXky06BM7UnRHXR2lJuHE1GoURgSz3NXpeLav3JX1JVkffEXGGIcWPX8yv0XznFtqP3W4B
X+/yZEYd9mL3FsByFMt/EGgAEArvZ+KNbRV+p9BPqva9LP4kbN+wJ8foEfukvMbwSU9M6PcyKtZp
g+6eMEtGY946qV8G/QZcCsAq6xrUR0b07k5LwxVtnD8ikzsF9EdDVxblamcnfG39g5Lvo6FGx/iI
wQd6ON7HklFnwTyUOTY7P66iu2pm6CumFcq9wpIMtz8yYsqs4sOo8JWm7qvmQtKc3trwpyv1QNI4
h3Lvd3+yetwJRVGtaQ9UqTqLJjjcB9d5Rai1bSvW/D4aYsreKjtX7W128wfhPBLv9ymc+3xUGxb3
q0ghjHF/s9Im8Cxf4a6sm+izRCZrqHSj1QKYMGBtQbQbh1Q4/xpc8+OSU492B2gP5fausX6nWOA6
FQcHG11hPJvVE8BKKH4CJWwInpFlLWhHmETIC6tDTx8Kdw31ebpd1vM9ThC/uVtsbo6ub0wOsxjt
cl6UBEvCo+vSz9iARl8MD0VEOLSLsIgFhKjJfGalMGGvcx67ktvNuzdz+7b4lsoGSSo79xEkhFZ1
hH82ezAwx/EnrAFVKsAbydgFEZYERfiehoxuxTIS7oy1Rcp1yCKNUd/wlQDKoNfDi9z6GcpCEOUQ
Bfdpf9GsQ/vMokVQgOb7/safNJy103g34gp20/skvyEER34qGptxzEsYX9MeEN63xsQt2jKzHfyn
uL/O827IzkmM3y0g4L1aYFzvFcI81bL3NJqNaDnpjtALiWNnxvJrjP7WYr9uQfDvuLG86dzriohr
MFAdz9Y1TpZlvf9IPupJjqQuL3y29NRY/g783snrmCfZ38gBeHjQ3/uUB4LEzJahZOfceKeoj3ve
q3hHugADmu5q9b+lICLevFjcaTCx6D3M51iP+9XQXolUkFF3crnQmxGr7LA2xFXG9XaU4s47pfLZ
AeKRGc8Rc82pcA9o9d3iCHAxSAud1dGpZeVYsBL17iRffWzHL80sxM6Oje5ajR/kju8HMUZ3yCTK
QIAqc1TrkzudnvqpNY5JrFJ+PnQpJXI86F1U7S6ChCm3NxoKln6a5EvEnwRvLeN5yFCTCnpGQ3CC
0HFkaWHsCXZ8cn20w1pDuGXWltc56rQbqjqStkkWN7DcbOyU2MUo0yElEu3CSpb5SEfO4irDJR54
SArQr6yFX278DgV3kdv4/WFjTYC3nrV6h+dVAgDnROg81ziOekQQIPixEUobR7YgajmOmk+J8o7N
e/Fm6ARcdvYBtk6yDWPzl53Qp1JleimhUnPgR0cNPPo5hKTI8s6nawS4jrrhmAD4OknwaUjE6/oS
C7sgh6LLWevQ5pphH73ahFgD/MDj+9ffdi7IscSvUYYuv4o3YK+nk/lAdkPxhK7dobLvEM98pRVa
AL1PpyvoJ+eUSQtNtCh5f2zmYPYS2eHK8pbRpxzwxWgewZO1c/UyaFxSzum2tGfEyk6lB7OcvV01
+UwwSs8+MQL+TqwJepzpfeikNFBeDd6GHEBx6uoYCGI2R+uGNAr4YnoKC6Wx/wxtrp0kq6WTX6nf
ElDmtlNaEShiGZk6D7g8oTXh/vLHfVvTRUzG3O2HiV3e6Pf23neLe3+cGr6oDaPUi8Jtb4PkVw2K
FAN1o79AAfq+JkqeW/zkdGmN06F2mbyY4pgrJfgG+1trjtW26PogiQE8xstsTvNAqxKbaxyjvHT2
LTi6rBDOycW7MCnIyZVrnwpksjyG3X1TxhVmX/yT1KOgZ5LhCnTYO8qW6XeojQm1h0EqH1HQZ9Jz
7WHWT5V6STynPoNgNFSCasY0Ff5W5mR6CRSbxFjmDuGM9E01zaGM9tDkcANhNtpaZffhJz14VS5c
JwUbaUVJu/YcHmyNXeT9rG58cPZJa9djkrSHmQcYQidEfYMgYgPVU56X9sXWfuGbcIhV9Tsy8xkF
jLjvgG9SAkZs9pTh7WeXawhz0GXGtDOLbaaHX6NWw8GU9JJxTTaplXGU19VHgtTq0opwr89tcYic
6meYmMij14YYFCanbhRHx8Xk54RNtUkNa1PCXt3QqjJWE3m2k0V/5Gp7lBBxRAgzI9ZYncV9Fp9Y
7MG8AYPjm+GLmircnNmSylkvRhs1+aiidnOowr0UVOyVdWpmG7Y9rjc28TYqrILI3WZECAGuj0z0
RVYI1SBu80OMRwbb13DBJ43hiZ6hObQ5czCrXMbtCWbDwcXYkfsaFhE28VNFcDVYJ02bQqwv14hd
5d41wO8U7rtcKN7eYmG05ubJFs2C0unN3dh0z56JmS0t6it0P9YG1ajBOS6ts10+d9CxD72DcJMB
I1GqjNcq8ItNBUYvsi650qZ9bTNBMntIsXDgyU3gFiXhgrOqsNi/CgCp80xV5CggESOAU2imW3Zv
4FCneGRqpyMDTdCSN6gyQytsXx0Kmr0W28GwGGETRbOXFckS6sHqNhqrOyNfRDAcyVqs4q07GOra
x11/RVb8ZbVpdphBc0SlcSlaOC5FT7iwm6DySriyvPx+5mFYodPy18WMjLcj7n7rV96XbXCiZ7G+
dI4RpVJBmE7hQqsGPsRK1llOh/ypVcUL2DY2m9jmm1gS/WgM+O/dmPAOMbwacerAbM+0ra+e6kRr
7sw4+bEyK9lpeEtRtQo36JQNkC1jUKFVQABU4u4njCvPGeZD3x3mwBAVbtPEefAFSzRzGVlI/4UM
RmdjWOq7yXv20b1GmM4e8SvhepluBxrSsbLAvw+qLNmOpH5QO/m8voUSGy0X3yQ2MC4w8BICq0hQ
1iNI6SYNIGwIkW0yvTdDSexCQMYPoYM3llHfKj0KoFxnBulBq1jg+CWQQ0saz1bs4Mrwh3Fla+O3
npgQ45LSQc1dPs80YTmDWqhG/KzKqN2J+aIXtGtDjVQPShMubHJ/TEVsnqqhk/7FtC9VQ1j8+Ol1
bo5pnPakNZGvFos5dK6G70FF1YVdc3VJ9d8xGr1jqI/Orp7de33MsqPrgLIVKj2LtmEOpJubCXj4
Kplh+fYs4KiMcXGraThAgzxNDL3ODWKEEHVI2GmPMaPvgy+zdVtjcK8B9aysP5iXvNXyjDfh8J0J
/UtU+tGMwAt7nVMfZnbUGVqhKLMfkX7YGXzy2MUM5IjpAVGZdfObjyky9szxLMyfMN+ikZ5Nxbqz
So12gxNrgPrYhptmMa9HI1eTIrTUlA6wO+3Iz0zb+FqZBx5zdtlUd2HdoFrnctm4rM8Nk94lLhQx
V/CYkwFZMNQzi0ag7Y+xA/uiQLTmprO/jXIfNrwlcJQDjjGzrCInYezWSTasYqc6Lg/53UxCMsMR
hBwYR3D/PTTCjPYCRZtbA/evMg7fXJxRg757bs1oOffXc1TnF0aR5AT718S381Ojhywkp6bBsEC6
R6vBShCvzmgdi7LysFu53AWR3IFpphUQauNPQwhyrqjpalsPg4iCsukatOEV2ibf1eQh99EKyg9Z
u9bFqsip6VCshW5913hGiluZwoz7qQpYQBXM46Nok4taHIswebf1HqdvzsmZiMUuVhnw8VjltKP8
iKX8zW2XCprgc0QFpH5PVBYCB9IG5HpmgCPr/O5YRKi09ahLNj79PqnK8VYznZ86cl/T1tjwy/Ga
M9/bhRqqt7wg4LZhPYuL9D1vveE0S+8BAR756kSX75fI0A2pwGRX9w4+RBSAfsM/l6wvJ6/m8sTJ
aIW2s2qyEVwFNA58KrjlPa+j/4ubbwZKtyxfAEpjZO9VgXUtE7UFc8GtmSnicI0hkH5NsLcWT01b
IJGMs+G+VzW5n5nx1NWZfSmJVABxgxAWXrbGSIgd4z26/Atoa/M5jNi8DjYAZNVZf2BS6Yeqw10+
zpF/mRcZ9kDzYPfGPq9D82Sj0kn5Guca5cmatMyIuJZJ7ifuTWTJxQtQwmLbwPzFkRZdtQby45zN
/GhqeLpG90fzxVuU9pQ1EACdimT7lNHY3DbjtjHxb6QSUSRzCyDTygOSn0AVpmfuels+sHU46ARi
YWHyj3EKgN9MoH3R7oOepXUMmsIZ4CuPYtt69gJvM88amhA2rXIFNYZO2tUPfISIzyRrcjdJgEQW
Thw4Y4jjNePpAfaLAdC66sxPVkmeZAt+ttjq+bVtauu59WCyVQBWE0Okm4ny5y3TPmJ7HN8Z3QtS
BQKtQn7W5n1zlCVqCcswXjAFPDbUldc5S442vcMdYPw7Nj/9llLtGbU8SW4GOqyq409UT+52dlAD
AOYGmue4Ha+Www6gu/RmdZ5t7BQT+NW1qzk6vWhuoooWzGPD2fyAqfo5Tq+9HJ2LTF0ZULvXjfFd
joV2mRAx6DbrS1uLLtAjupMNkUt3GuTWlQP0g8YgGZOL67F8tHP/pGviPRxR7dFkMkvUF0OC/zyp
YhkRDtAVp+yBMQ+DTa05u04IFxFeHLB1/1hH2qEX9C3okNXGyLmJhsw8jaPMrmxa140I32vI6uhx
NrMDS2+ATrXqfYHOOUEtB4fN732mFaTi3btzj8I9id6HISzO/nQjmTBCR7IEo7hMmgoa8jTzjcBq
Jc5ZEfeHxMsDCyQWOq8zZgE4Pnr/jgH+MCW5ue3C6bvUhL1zk1NPylVpsciRnrlStsNavVS/xKvg
aUmYMvXofEsHyU6iUP7y4wMOYTTnAuYq3slwWGdm+zF4JMPqVQjoLPowvOmZu3PX0YzvnYmza1Ag
0UxJ+JtRJojPJfxSo8fgOnS1uLRsDcsxG2FcO4e8nTixEPVq3vzo6JV/LUYjAJfocoFPgHglw3yA
JUQ+UbVEZYuICa4VAt/8UChv0UYk77GKzKuLwKkWMcC2Vp/2eNcglJjDSy0xZSYWcJly0Tl6+njw
UsC7pVcMe3YS31JjoI9ABEx1qjtBhrlHj7sHNoBAkwBF7gd+0Hjwi86VZzdUWzPhj0v4wMVShtrN
yk5R+/pIaNJ62osi1LF1mixMbGo+HmXC1zRzV6p0WxuPqN1RkKCBXWVN9gehOBt64RMxV/jX1s4e
4xaZqskhE8ROTnRBq4EMHCEAGm6rdoQxfxt2yxgzLuG3N/65lIlLfl0WNKMxB6ND3APTzFNkyvo9
QZOX+U1LE5BXiAD8e0MIvPCHUWBykBIczEwm09iiKGQSGyS8z6uiXMhVWfxLyhHskhSR0uzC7B1x
4w5Dt3PR3TWmdVeP3YsWCdJ96vjmWGgTs8hi4YxmV7rj8OpB2pdwYIeIfQpNELkWejdit4qHLVpp
7L1le+4U+hXD6Q767Py2ENyCaMbVzmAniPy+J8uSVmUc1Wr0G2NDP4OMMz0Nk4S9E1d3QCFDIAu7
bLIxueDZxOn+RXaXD8uwOvGcmNt/18gsIOOnjzax/qAL91xjT8Q6F7QYjAJ3luhikqPVqmE7cEru
K+RlHZT2IJoQUsKbkQE65HGdz/7+36s8NYDqWHMA5yAJOp+ionaBWNtgyh30tzhSpYtaOkveS/FQ
hwhTqqQjgNB48kNn+P+IcUUdx1//bYl+/arqCSZ4LP+KGf3Pv7skX23VVb/yv/5b//Kbuv/+1y9H
P1XwKT//5W82PEVyuqmfdnr46VT+zy/wP//N/9tf/Lefv/4rT1P984+/fVWqlMt/LQIETgDrX790
+P7H33STtOn/c4DraWqjae7k5//+m/4Z4uppfzcM33aZg2o0ep5FCvPw08l//M3x/244NJc2qeWe
54BK/Y8QV8vklxyIMb7huJygOnHUXcUu8h9/M/2/61Rlpqsbuu3xour/LyGu/xor7DA6Mj1XM03H
8fgiBAz/a+x1lOi5RiRJsy+NwT0XBcOy2RpDCmx2AP/L53L/z1T0fytVcU/khOz44PiW+a/98xeW
T3L5ao5v6pZlu65vmqb+X0KMJ1Fmdc2rue/adtkTEGW4SbDM70KFYB/HjF1iBrbE3ciubM+xPhxq
E0Gz6+rFcdbi5MmfGiLh8HteVUh+2iYNMTrKtNFBnRpsKWml5SVNs/aXuTNpoUBikXWEDIZWRH3h
yUAn1L3OpIcl67GLCWdDoNjuitF8aTyWgcCpE+st5cX/ZCDCPsxuPHlTNUvDld744jjoqDUoQaDS
ISMUZDgWbElwBiPyxHO4r0fOG7VgbiuilFeVtI3XOkmtHxjY0a6jdUNkWFQHRsLjoRndFld5rMHo
7lznVsQuPLIE21hLtfHa9tLiigdm7RsNsgBuenAsLjSqpznKkle/y2QMmQl0OkIrH+VHj5pkIttz
i4KifpSQlYJSgeLxiL1io5xlOtqhWBv3Zjl38TrBwfiY+FX0M6Y2MQQDMQcctZ72oM06p65XlEsB
SH7lp1QN6dajYb9ArBsCvkPvW7IyfdIkMH/svv61t1r9yZuEdcEFCzOYcUx5yWsXH7XGMp3ABqgs
fVQepVvpP2KKwTbwCaw418B7Ol1Gl6/0IfnWdbeA5aWDg1OOi/fMQPrTpXGPriSr0xOuEWrKziV/
uytqACgOuLCqQnYTjlZOYMGyDfZbQ22FHaIfSosuBWCodScTLfvWnN0RtpRPTl/D5/CbVAnbErw+
xdoOEaoMrY/jQxuM7s1jXohcLHXxCozYq9nHeizNevsrdrryUGdDczAtojRBNphKBmICQIO2Q9d/
RT04R6W5ak+Ai/6Lw4dQtjRyYSkDdAwat1CnyM+ojEkvJmGw11jGTKV8ksqyz56o6jEoZIvox3S1
u5wZ8KbqlYt22E2pccMFu6PVHXguBw9A1qRNii1C0xFr9+TcdiUKpcon3sexXRuGFJPfldeT0tnJ
Ke42loNZdyW8REPW6BXNa982hIRRqiJTXGT1yZRZexJDIVlDXkKlNmMA3mswMvH2FdYT4m6c7DmD
7Xnq/bfJ9QkwaWqCpwjaqIMwAQ/WTPU4IhUiAWiYjCxQ+Hoe56xkE0BI3/SaNPVQH+BaEaAUd5q9
diorWX68UEZ6UsKkKrU3y+rsey5Mljq+ZQwfDnkf92ETo8dH5QjLRyv3aVWiBopsg8wOXGXHiiIv
MFzWtYgkRXULG9UfNdqlc+yQ1Gc7qXVfVl171zkq2dnI9jdgWeWef4bzy8ncM2m29lvO5HPHEIes
5kZaFxeh8MEpcJjg6U5286zHeKlT857hwMAulqq6HOAxjIM9b9DQVbdYF3hhxTycRKfx+M5mZuxG
atY7oKOsBHRB8ktVAoLQUr25GVk/QiazewTeCs4EeVY8/l3olHvS3zHDaKOq0V6ha9l4DRNPG9ro
rwYe+Ox1fnrE0jieQsUMIEOIsjPr7DWVQ31PM2U8l57ASFFFCIxTvfc2YmqYVjJd0jFshnLrEY+G
4Ypi0RgFUKosYQ8oWNx3E7LQCYfbGWTbHCykKMq5PKQYKhKedjijqEnNQm7qoq8+UDCri5Pxam+g
EvoBi/EwwCAX3zOCmS5jqKUvsTHPF4IXXD5xVT2b3IPHPsf5JKu+5Yyia/+eJNnNZEVgsu/MDXAA
nudBuC9uVVuoDCp1zFKUuoU0vFNoh+z9uUW2cPlgxcTaLO8Y80/4+bAiIxSnHUGkjw4uCxP33mhS
+2OodP8uDcMJCFyXz9sFaL5n0ZGgH7MctOT4fqFahv5Gg0OBWskvp2tnGKggYOSUwRLw8FHbOhiz
PKmJHIOXui0SzJu6EdkHxHrDjbi6Dr5I1gCd96MlL7NcLC7lDoe4/+ObTk5IcgFIX0M2vB+z3tlH
ucmGP2rrr0RV7VbVtrl3OOzwBfejdyp0Xnfm0u4fPxrnC2aLHas1c+FYMcCKXOshssFQh4oyLRWz
fk2VY5B9XfoXqw4XEZPAREn1ToBYpig6wD55+UGG+KpWBkqzo2115bU2pvStVkP6k2q+8zxbZfNh
WaVEcNFHJtuwxiTCEdC8PPpisl9FXdgXgqQFBuiBsSCyD2fTpZXNjieN7/uSFGYAC17T4YUwnK+K
0NgHzs/EpMNW4YY3sryzWJDQjCTTdFDQQG8RSAUQHeCwth5V4OL/iHlOm+q3IVd1kzU5s0GVGwY5
jEyPObwUr5yJ5M+JJLHUKHLgwVsh6KbM3s+yK148khKYxQwFHMQZmfZpWeRcpzHRd5i07Ls49D2s
DjOg7QKzomzG6CbzMD7Gteg/y6bpyEPODa5uyWR4MNnpuR3NU8/6eUVOCzrrVsG+h/t38TGCRuvB
N5YL0tZ2AI2b18TKUfsWGu8QCXvn1AnrYwowdDcnvnrzTKH2YqxigI+lOI1GrL0Y/4O6M1muXMmy
6w8lygB3dD6pAW/fs+8msCAZgb5vHMC3aaYf00KkpEorqQYa6pm9yEcyeYO8ANyPn7P32pj/bznE
aHp+ArOuYQZvJjvNKs2BK68SFfWnoevkvZG3xsZw6OJ0sYHzm8YaEtC29v1nWj4Ym22dPsclgoQB
NOxE098DMpvnhrW1dB48MSIroJ5mHhr6PsL0HSOfQZtkVSwUPayfHXFt7sOCIQX4k2jvDn683it3
dNaCvKRdiMtsxrrkecfEL10X2srUXt3JXtqfwIbnvRrc8BgQslVnrsmITsVv2vXYP5Mat/gWeIdz
G/oQRXAJQ6sNZhu1QElSct8lW3MEBh9qK0YWVIystXF/6F3m83aSaYgKhTZfpTMWd5nWUA2UI6cH
uEqQ64JcRKgQYx4snuV1Q3dvG2KvpGmOWanwNKVHFpb1n9BizhzZgjRWmSr30CtVvCH/Ers4LLIL
TeCcFh/4PRO9CVSHCRdJ4GXewTGWjLISng90BEP655L2JZum19f4YZTDeRhfzznunPBJED4dw2xL
Q4JjUhrpYYaIwsJ7evTsNvsuUhdNtSAguFpnwpVMSIJmBuLQW/ZbR+9U06ED+grYxlwVuSQhZA46
0iMJXdkyME9oE9Ff/tK+b9ysNjR+BVkSXciO4ig7puYSHhr2B+Y27sblHd+NIWMh1EheeuQlG5hZ
ZK8lXhwd3CK23icUdVdYN/OjVaj6qfq7iZUaUEcdt+opILr+XtCZ+83Or1EkFHCQhqacd1FhNntJ
+YXyNpDFqasneEEKwtPKKaxkIwik+FZJR2yJ7umhsKoZ5A33BgbZJtz1JLttem1DXahq415qp4Sg
NEqgjVnzQvtOvKRNKn+LzgQB1Y51+AGR3vsKc+TArbDBYI65aF6tIoueSh1hkK4LApRy03L+MOVR
+yjTrBja4+12XJlcGxQ4e5nO8cEg+moLYs2/NWQmYIFuJWnProl0r3WnjJYZ/tSOtI51aC0cVUF7
m5IBC1icJk/GorTJsIp/xY5b0Y0AFW13kfHdu2QibSNHDOuWyT/Fr1fN2Abq8CkrC+SpRML7nPSx
X1lDiik5EQxXc9nmZM01ycWyneIBsUSAnMPI5BlpcfRcj1l2b+XMxNaDXY37oYFU0Ay0KiKU0PtS
x/bObhqfnJ4J74WZYkyNCDrE6xdvMsKn6BTVJFKO9Jp3PI3uKXaj/KFujOzJF+gNnQBbjbYSua48
U+3D2iceOe2pVFc0a/N7UvPGjxiz+ZfHaRlyyNT9HsjaOvqG7te1hWp6jobgtRxVE/51aNO+6osn
KZu6xndEIC2OWI0TDzs/4y9jX/upvy8NgLmyMoCFknmPiUdFcbzLFvm33xtEJysBD0MEEcJvobmw
TP2Gz4xwwgGQhMV2ODfAOXs/WlpWpQdaupnJvKnA0pBFqhgGm7p3NgUDHr2x8ellT5ggkA5ajgnL
F1lY9OnPbj9umzZzDqnolqZ75DEKDDijfNbmHGyYQ0AkNpIKw7yMHaAnVDixu4gT9KYzrF9alP1+
npvo2tZMRFpjtPcOva5bNCm9H+MEDT6aB3PqPnuVPGAqfE4baIsc/6pNnfvF1Yhq4MVU99V1alNj
Zxi5cc2jyoVg4oSXNp79Vww7HVewRaiYEwFDIGJE1NUEX9dgiBQ0ZXSuYxRPiFsoAEfLPStP4cpz
uuYS1haEf1MytMavUtGJCj8YBnDDVOChO3cBhnXFcJuy8j5wgUFZWRp99jCP73CIIKscG1Uuinrr
Aho4Z2ovGWoyfuRhYfp2pBgJUNj5M5l2Ogfl73PzYgpvacLdxX4SMJGxXBmurTxL77ukghvY5v4n
ZU/Xs6FO7RNCVmabRZOQdRKUNZTBvpkkUhuhccEZUszA8r222y3ZnGflkJ4gS5ntU8tv/wQumM0V
DBymrQFxuGeTEc6Tn7ZpvvxUbbRpSJgAJ9eTYIhbuLR+HGxDcKbnvMKJ3vU9d7A9DT+dtLszRQ9P
d5KBBFR6qJqXEcjRfcTPgCQw9tLL2Hmpv+Le9++zqZzkIScOgKgnr+XlWzs0+qPnVFVHx8AcrFVb
l4uXYdT+wR3JqNtUVkxOeKu57hu7WrLG/ST/sIWXMGcstBiWaBtJQG3mK1cjCYR6jZaq/UB+6Nwa
HrOfYEj4yZ15LP7oFDzw1oNs+Bj5cgDY2KkFfwseGC14HsseOnXUXWXgRSa8TA3UM+45OiJ/jt1b
Br76vbRaFNj4ISZOC25SnbuilJ+Afc17jm/2zkzN6lVUhrfKDDz5qmLXc6D+P0q/t34qJBqbpsKB
A/aGiaebV0tOQ0Qjmk325geRf01jUofBmbjtfW4I+8jcG4Wij2g74R/mM7Y5mSul7aJE3+OrJy9T
ahEmK6/eNpWRXvLUY+aRhzIx6MwWxnsXRRPncOE+ySK1nlMUwO/c1v214kfBodFkn6EI0gNndkwY
7ZCrXU/C4UlJHTz4PmdRxoBp/UDzrCZpLkqOsy46kkcq/0fELQ5NNDjbdtL5KarbjjdeMsrgsn0y
lRyyjfTNds1gJ/kZnHE4ChvVjHRs0tSoDMxqsPa+U5dr+DOkWA2BGeBurIB5UymtGp5ImhJeMX3W
zdBvyCS27zki2ZfUy4kIySDL3pkC2lAzkkirfE0esD1Px5CdaRVPIympfdcgD3V7UXyHKbk4uUbx
XBaVReDbtExZpH2qQpfCIZjbJzvPkdhljji3XtH9RsnH0i0N91dQNs7REZw5G9NDUoasz0HC3E/Q
LrAcJPA8acd7s82ZUuDmu7OlNG6sLuqGP7J8Z7RcHUZLgkAbZ8sgGzDprhUnAUKelOtcE+jAT47b
9+/IJ5xoDT1mIvsAyodAsySZoevQTfki7eq4b/irmEavKV2zlQFr7oreoSbnzZrKA5JXOiJenDNH
TwZHv9aDlR1qMQ2vM6z0c0PX5lj3DcEIptcxXGQmPj6axZQveaJDuo5k7mOmwt3Oo1NuzQzboDni
mpxFHzEYtUKHKaMXH5RXIKAAzncyOTJugJDXO9urrafJIsVMz3J6dtUEod1qa0CRc3WzarKLWOVL
SqtWOHuHfPu3yoymi49NbzMvt6hpWc3JIoP+RRMJReYy/ZWFYmrjLfZnUqeCGEt4YgekhfVTV/0a
yB5+orojqBJl2EfTTdlvhb2RjLbRo2SMJ86BcIe85PfYdkumpJjADljR9BYxZPM5Ur7OFRwq01IE
vDe6Q/jKwpHZM3Z5Ww7LUNm4BXrCr9SlebJPeqtqqcIxaNAyZjRhwpI2QdOdW5K/1yiRPFJyqPAm
5doHmmKAYeJwGeTStug4zUVt+EhEanJvi9Q5Satn8ueRXuLrBna3X/YvteGND1UcDK9GHecPVeZN
B84zNrVuS/UxU9I5CafCTcbI/UXaTjLBVHOhVYQVDZ/iGtE8zZeAOIkSjHYgijHC4xqU2S2edgNa
4i2a1XDpyIb7Ep2lT1iumfU40kXIHBXGDUPhcK9m7VANNvm1KktEdCVVz2ASUojQsTznNAkYnJEh
GtE6OTVkoB6lT3aopapoPwfC27pxnz8EgTHuNKCBLQhC8QYx17taFDEnislsz2RUrBIynsaJjDck
bdG5tXw84OPAneYm4bFobfEOEDO8lU3x6aDk54Q/xjsyZ4PdRPflqWk79TUEoOGMMg5g0SjvVta1
+gaL5vxJs2x4GGkyMv2GoQC+vNs3jYsAI3Mi925y3GxPaJeq7tqwUvu+BBpOMR3Gn2Q3FZih6HiT
s8WiuImMxDgp1aRXG9T11kgz71eStTa6MtTsZ3xtObksc/OTwaq7TbJMse81fM6sAF4hfkEWa4hn
wG/DKydURm71glvssyGCt1TAl2ndMmWt15V/iecSWJOQeh1inv1T2Ja95RWx+9cDQ8VhXrwZVWLu
uwnd4NQsfOeymR7aIQaf5Q3uRY0uCC6icO2tFWnxaLmqvaVOMe/ZfAiiwrzjfRGQWx7CKQk8FmhN
zNwEVgI9IIR4iaXJtk6VbXGeqUrrMBsu8OtU1NvSA6DKLorSqu+9Y8V2vu3GJjxMau7P9hAkyEqo
Rjel7OzNpJthqzWDBhOOGIHVOmU/hmhNC+chHqNYrCaMUSsdAAmLGgXXy0eyO63DbMacVA/CvzoY
0LYScgHgMg8DYUWy2XDX2EF+tQIr2EVJErarairFgxXl8TdKTxuvhyF3EUJcjAL9lKGkc7IU2dtg
PqYc43adhcswo4h5NkGn3ABDooGtWpcokchIzZc2opUPhcpS3xZ635BkxpAUojAso6eRmM1NOuXj
jzH3M9ZPJw+u2QQPIOxK462LgFFlyhAHO6thVQ1tcq1HB5xi0vvfg4TxArB5hAaLbqx8AIEt10zK
/C/HEBXeV7PmLTQ8cyYJcuq+Yk8WT1kXLElaI3QdSA31uquq6Jh1lbXWs0MCRE5KtO6VRv/BwrdE
MXi/OJMGuzGpBenTZrZkE6UCAEINqnRE9nfSUdJjYNYzHhq213xlFir8LhLRP5HmiOuj1K3z4Buw
eNpm6l+GIlZXpEXDKWgX6mG1TCis1KnAjOpqutpVU3yb2qUxqqR67eM6uAQGawdiyAjsXDR63UeQ
VSgOyRtCs8IG8Uh2coR3JYCgM5QTgoZZv5WsgkdFCiYO+nKGxCjawHqw/MJ+YFRFIpU3RRsU8fNN
pZVARqDLqwIfGK+5dYEWkxv1UaaT3LOH5RfbWTiB7sxhhJxym123TRyEAzVlQ5/m+065/rEZPMHn
3OTsVIb7Qa5nsgY/H//WbkkLaCLQ7TCN3vRUdvRF9jZyBx46XuMPjekEhdkYHGatKeozJxASymY+
p3tfW8aFhFr1TdJl+1VxbQ7z4BFlE2n5zX2NhgdJxC5F1Po09b7yr8qsBNyjVhPD4LJCFAOADD2l
0UPgLJpEH9mpwgJzExFyb+4C6+AbnAHh2zrVwxRBNt2jaKf6GVE6rirfB4nsZ5FzU6ofTtqzEdMS
3fTMesvEIg/SEdBC3VroZZsx/2nQ5Yx3s1LZLSEEnfFOU6YvDHHbZ95IZB1hVHXgx8Ri4BzHxujI
XWlaQHxBF54sD8AmZbsRXPK59cFW92l6cIrGFWdHjK8jivWT57Vev+lQm9zZTZi+E5iXngPTqB/y
ukdt6cToYgoW5h8T+MxZlKPzIKYY3QpzXCI4F7J7KUJ9G8KIc6Zo7KMV1MaTl6fyfrJE8cMUNMA/
3ec23l7b3rvZ7G5Q0BKOGkfVVxiTIjv6wcyPYuZv1UxwIaDhZfYbtITkCd6iEJrjTAw7ve6i+pXz
M0MQytP+sQ5Fsm9Mp930WVPcp3Epnq0yhDBhJeZ2JIT0ZnVGfAhkOBGnjLd9iiaxhT6UHcauo/IP
STsjIqKqsw+LFDa0QkV2o8Hd7SlOxYXKcLyFfh2cEcKUT1Pt5D/lwECc7s0Q4yZqpxBlppr3sjVt
j+ji0PyUg+pv6IKmE/aY6dgqTbUn+xYJs219ZUPfnkbiNl+A3U1nn7HFqswLLHDkcaz90dXXYeFU
zUUS72QSdgTH99G51FOWHDBCkhcJV87fSC8Nz53OfKRzInyu2bTfqsrmLCzd4MyhN0alM3fPGanA
Hza/zG9d4G/KBq1ozPopfeGUOzMLc/cqp9b7bBC+UdZkrFuMedHt+EkZ7RurHi408KW5gkUPskAX
4nFy0A7VthW8CoOQHvAvxF5VTRK/G3VTrzTtpXfFmPFWT9KgEtDevi16hhlOncNhNaCzmRD57gzH
SL7zxhifEXBiGyeqdzuVsjrGxcwD1WX51fXJC509yybYYSSmsWNIm2DL+a0j9DyaiumbCJZmZh6K
LD33vTnbzRIN+V3PI/4Vyrn5M1BQIle1seOHuf5lZSr+cTmOsqguOiONHypXWfltlg7O1p4BFNMZ
IsAUPWNMw55vstEZTYPXMepQQAJRR6toYluCXzxsidgN93YRsg4Ly5LRzsiVA+XQyh9GFRkorQKg
60Q25y/ZwEy2swy1l94I/ckraRB4tn9d9NW7OWvKyygUOvZ2BKcmi3pCoO2Vayd3DvTaGyJgkQ9t
QlsX34WkoxJySPhFno6CP6Kr5mQKw7o5SRj8Jk3IvsZVOPBX9/Z4T/Xt/kDhFUdIzBanNjiqZP3k
IrjFuDb+GH6NY7Gz2KR7U/bGPg2JfUV0OnfTCn9s9FPEGutu6fRb0c7B05AuyMkkhDc2Q5AsaM89
iyAeAJObzmfUYymAm9qfes8inok6JqHJEuv7MHJAOI+LZ9jrMdOPnl//0N70tk5k+lsxNvy+5mQ9
amYIx6oZm9s/ZB5ZU2hDJ7XDkCZgqBsgQRg8c4w+J12Exh/Trc2PgSio/UBUzG3uRfJW0Up8L7sU
6SIzHroNQkFa1S7GBqRHfXXQE60p3UEed1UuX9q+ELcs7RbfPJHrYZCqNcIl27hrikp+wYLMzrRG
yxOKvvTnH045hAxEA2M3aPzRbZTbeyS96dYxEyiJeWUUv6na0D2aDAIwXc6bvh6JQujxi6SNrFkR
Ym9TteyGQT//bvoB8ZZcorONMQ08wHCNBHFU6Cjkm5ye9LyhSDa2CXuVI74hrb1CcIUmwxUGvkW/
Gi9N78Ym2kTgMph6xacjLZT/AaXE2XR6Sv1aeMyXEpzqE1k8BJAPIKj8KHoMMoh8vZH0K7hl2UNJ
MrKghfhh26mzNeyB1KAsH1+cnBCNtaUTkKKy7s852dbw0DRDzQjwWFNNNG0THVIAhByVY00p6PTO
VkWuQXpy539UOop2XmKnT0kfjh//6IqUOCTLiyn7gYDK2lDbzM+S7WwgeJGDHl9ps+sV0wWqnC6A
l4NlEgKpb9fyixpr3MZ1hy6rDaPpLja1c+80Zv806nDaDXGKVbbvYTH9o2sj149kFu3HUPb3Cfaa
Z8OdYPfLMPnzV2i0aMN4pf+pNEIc9q8Cs//04b//lwqzf/2mf79Vv4unrvn9u7v8qv4/0KIJiX7r
v9aiPf/3/9ak8fT7X+Vrf7/ln0o02/43H1GWQ3FDn0ZiKftfSjTh/BttfVr3Pvos3/Zc9z+UaOLf
uEsdlkJGC46JFO0/lGgOr+eagvmv4yD28sT/kxKNv+NfxGEezQRPmcr2TdOmmWTJ/yQOq5oOeYuE
q9b4qt/1nL68icSbLHBLk5aO2W0IVqmQZQ0kjGS4+dbdYKMPXWgcdmCG2zkxhydbhhXQF8Km/Zcy
vkb23JzjKhmPvrMkDTbWKI5mmpjoddMvMdr2lrZXf1SdPtUGmRw+CNo7q6WbVuaEFg5jUD2ZOWcJ
f4os9h7SjLNuvG+8cLpEfUzjJLciKJjAz6POARHJFwP8FFk+N5uKiaJW6ECwuRkQ5PK9VeKRmlLC
YyfloO3JvI0KG/Oi4kIgQAjkNjTNr0Knl3+5Ef4v4juBmOX/eH991/aVabmWrVzT9fn6969HtNyL
WO8fzPqxqtUO3volL5yZLQ4yIi2vDYPGK3CiemM1UL3hTDC0CrOrNbjiJRr0F4dEyERu9iQ6ywKu
FUf3lU+9LphNnCIEFHf43DnZtCxS51mc/35j0c+LRugiFpPDKF79Ku9O8RgUG3TN8g2c132B6wDI
R8zYYoSJypslDn+/9++HuSparBDb1vbHh3ku8JqU4/JfJpchMB0i7eOja6n6OcXs77JIxVmfQMQJ
4ye7SjEi4j+T1BU3Z9sjeW5HAHE5RfYlAsVOzC95Aq0g6E7NA5CJDlGbGIvxVU5RvJ18NOr21JOX
mRNKnkZgvZeTp/SurtP614g2jASCRgBUPKTu1sS54OPkeEfMIdcw33nZTsXvce0fRe+vI1TthwAG
L/5+Lu4O30UJgt4OJjwToOMqPbwxrTZWWor4+PfDMhhvaIDHBxlR3tpyxBRdmcaldsjZVUxjPweF
Sd5ndJnlbbSPbLX48spyFxa7v78sllFxTdz0UPhMiHsv4rrC4nJATx8Z83CfJzU1CiUn23offSR2
U6MT69wNvCmAjma/L3B5kIY20enZisGUF43X3sG+H+fVFjMHb5o7Fvt2dvTVbhwQwlh0qt62mZSr
j0qOA02hHFPP7Iid6GZCfE1PWXQh42ZdcO44/r2UxPmgfDaxTpWhgXs0fUnM+uDV47iPvc67SEN6
l9EanwQe7J0bOM7p7x+zOVSr3MVvZHnj1YYTd/jrXQOK55w19Iga10vOUPrcEWcsUYivdJd1mzJo
jUuAEoBc8tqGyteGv0aOBDCu/EMUK+8C0cPZxd1IUT8m9qNt+9uRMTFCET4y6FcdRt/2iQFvif8J
unptak5mtQP1YlZj9QE5p4cCmEeXBntIaKiP2S8bRixZext7YjgnI7sOJkPXIS51shq/Ac3hnOc0
21SyurT1eE50U196q833KifxLCIair6rcsEJ9vaZYu5nMBt5Kt3sbda4S+hE7RfNwLm2h6fcCtVT
mgJgyZofUSkGY7jYQXvOzm0K60ffT3/Vo+vdG/4y+XWn4ZPYqCcn9e8GBqiXqi67R2Ep/zC7YKen
37Dn3h0irQhE7cxVgtT3jHzjZfBU85rQEd86JYFpjRbw9RL1pMGSPRGg8mJV+hEY7V1QDeXFX/4I
aY6fbBKIPYSw1wqyEdhOSCStP2QEI9E9aKrSu3dHTIejA3O87SGtt/a4F5FHO8guvQtmChwrZGWt
im4MrlXSWNeou6uWD+LaxDtqDhdAUd59T7G1JkGK4NnlBROCO9ZJaHhQr8FakfIMEKewwmdG+fm+
cJgtz6UJlBqIgW+GipnLcuYoRn9HG8y/Z6NR912JrRBtI2K4//25MBvUvmUshMmL/4sskCSM2rVJ
+6YriodQ7jiOFs/GgK07mEmuSJnkPCuLX9XG8/z3i9mEsrXkdLqiyYCgUafZ58xx65//9c/PjYa5
mmdpXh2z2GJzbf90Mr6QSOp9GGVnrZqilhz6lhVZQYOgewd3acTD+4EJf6OpF3doY6dtjXLxxUlz
65DEswdEEcpWMjbVY5qis2hmLJKIVQRZLcSnlyyXq9D13yIXvYLBoG3vZANLyGgzGCAFxLj/+wcx
1h9+0DnHMXYRgRliJ1vjEfrRdUJVpJX9YmCtWQu/fsHHrlwPcko1v7el/4Ak+4IobAXg9662OrKj
olMrBU5GqMD1a20VjxZBtcpOOJXyKSKaZkweUwl4oTARPSyj5JSbChAkVPc6++yG+QIc6a1UjIsL
dF0RqXdAzfb9KGi9FitfuhvOdkdDYORVv0TSkLOJ9pSXEhYgO5uFRXsbdGQbB80Ap2QaFu4mNa2V
iaCIACx8xBbCam/nOgL7o2THclYznvaynI6abcDUOZIQpgBolAdInDl5jyWJ3XedoR7QihwCR61R
0nSEn7CcbmXj7Xom3RzQADXZF+qcRxK6t1mgL9FQ7tE+zlT4qNa3VeyxX04XCj1o24CtwgDcqrHB
TD20NsQIbwOyh0igcB/0KKT9diOHYpMCeKbzdh7wly1v4vJGzB7ymhTTUZ+TDhBycnQ39N/XGCFL
byO6j17x643vDs0BN341gREXBuNZEYBHzzdeXe4gRqxTeDA2Yo+ehSvL/W2WWlvivecARZqlz4iS
dhK5aZfYu5iQJD2DSMv4mhxPktTBygHYIMNDNcltbyB/VvZlHu1bYFSHdmw3Zp2+uiEMiqy8tDMZ
seZ47qKZtnlxCINk24AQsmp9DnqTfWM8GVP22pT+dSCb2Zg5XU8w0aHFIa3bJOi8lCy3LaND9KCk
B6Jn3uDwnGkuuDI6IRg5AB+C2HEg1haAfHxWNMdo3N65Cn6ezB9ievOYIFnz1vaYbyfsz63B7EzP
dObE1rII4CK+rg69BzNs4bWbdO3R+nrK/0SzvzG5t0xw5WgyMg6kGY40Iuct4HpMWXP/4HTxtaVP
0hXzGl3gUsKQ7QfadOE7RPokw+HG2GSTVSHnKNpGg/9IBk4kSGbnFwPB466SzL+4fk7S7rRC3/e1
eGzR4pU0kbKt4rzdL7Qoeulj0OLAsMl8X3OD/emy9jP2g8NETkVF/hz7+QZgqBvtTc/4rrEr+QXZ
4KJZD05zNKtqR0tpwyxjEwlCEgzjPg6dV0YSl+VVCAoHljegAnCqRxy+vMu8ld6y6oUPyEDueqSX
uhkhOXGaJ9yxNKYdcRIrPFfrFI412qKnofphZryPhmZb1zi6cQQ2bbxb7ue4nS50hF7JXzsF8Xyf
iYTstUWfTjZyi181P8a4BRu20QDL2FC6u+XzqvEuqV+e60QccpcUp9K8RKo5JuQ7ODzQfaXvsDqv
mRPcbCh5YiS9gP9tTR+fJpIdbzmoXHBJ4AKILkEzHgMn2hTMvQabwCgu5XKNyS8xwbXDDNhkPh2Z
9rxc5CAmkTuv2ADbldDRmWiZferKGyGif384LUg9HcZjxRhXV/nrshbmalps55v2PbLEGu7B1veh
PXv5Q5oDDRbmx6StO7EtwpLrMF21R11qbUCXkKL8vaxn2Ynd7cHWROvM6jCQ4OH4CatYv+K63hmp
80zRtkIpyhOS3ltIxUx33o6y2moh7x2s5mWq3qUzHyVdwLmi1HxvVLip5/SyXIXOcB7IgFwL19nN
iBuQFdPLjdd0id8HYL7Lv47m20r73ojw3Y6V8c1Gu9PF+NGGwbWA/9lm7svCCsktc+8L0tPi/sYi
gVQVoFdEBtzMgxO2x9GXW2tqtsIbbpDCDmHxS5KSUMDcHh2cK4UMaLg0az0EF7Lhnst0h9Q6rRb6
N0xQdj3TCA5ZAjx0Co9IuTdTP5HjpYl5QoWH0jAoxaZqSNXBGf7qmMMBJtpJCr0Xs4T65Hw4zBlz
ZkuiI/6CFKWcLjFlDWrxwnwDXIkyvib2t6flSI46y7y/ofX1omh5kSAWBMMpUxlH3aWl6hEyPEKL
lLa/d6W4+pCOnK7nvXLfiQQv1mPan2P6Nh33r2tW78W0n2II8hUmfIh3Ty2RrBrDRhF+yvYhCBVT
OGft+9HNLepLUyNKs0qQBfV2UiDo4c+wFIQfuVG8mOSGxi2ZWWYz7Byj4rvtX6UVvtsDkhPMCHdu
CnrKRnVi28+GQBxZDPssSMnz2k/OwluBHnuHPfWFaeMG9CEOeIYjTeh5JKn73KTiYShjlIdmDhke
8XsZEpeqf5Q7fDp9DG+RdphDWdcKnkJj/oyTrTR5l9Gg8PanD78F9tLadL/cAriJDKpvTkZnwybu
fep2bT4/2LSJ74xiPhW1ffALk90FTwWM4XSBXGjP/dIMyVuAX3b1EMbGs92390FjPfa0y1oM2H70
oiIbYF26BcaNOd0c3t2GmMmxrh6bgAkj6mLieM/hVPyuCvFZzu/TbL2aFU6toWk+uz4kiNn8FdNe
hgb4KmmxYgwvL0bqPXeuv50jCGrk1HLM3jXtDNbL3NN4/1V64S/J5cPMvZMhppkYIGlhEKO08bip
VrkhkdXV7yY3IY3xmsfxGtXN0xirD9fFqIYd5Bj/0Hs+NWSuF0gSK3a4hmN2KV9TqCGNrR4BqVyN
8toK/xFf2aVT2dqLkCel87Fvgj8mri1lsLmWyf0SAkK4wjFmPSwpz1rlnBPGKxapIKP57JjtQ2JN
X/jab3WoHh3WP+3NByIEl6czns0Xaty1bZJob3U/MuYolVuvqgI5YnR+v5LXthJvsN6djuIBSgEK
oX1YOh8l82UPGnAyvsVJ9V77wyP3zGsHrIj2/f2gocKU2c88VlfMHrD6CaV0efALdvgBhcidnY43
jhH7GBPXgt8MPq3JRVrpHpu5/AHkWtEzmq+pNcHEwa/d1PF+1tHVJTCusm/+HJBgWxs/oOfpLCH5
QyrQpxbeW59I98z8LhtAnsi9KxDLihiqdgd++dnw+rupis5dwGJmwe0O5Y7CkfCBFH0sraPiFieY
MHryOmNl7ONpxzAOKGRKJ9UjxgrmE64sbtbBQ8oNorjv01MmjOMsUCHhk7lVOeAuVF7drmICIZVe
E6huQqSENNX7lrGZSXU0KAnuzMXoYZNlwzTYV29zovYmS0ycO3sQ2gN81PErN91tB7K0K+cNNK6P
CTODIySba3lMLe+XMtr70nbWTkfCBuVWg9O/xUoOrXke+lPJqj9Y08YCdpEk41oN3UtoW+cBk4Mb
Dg8GSttMokvu2Hs/vZDhV5BRS1/yeij2br7EFJTCYMG5xKN/qUNfQAAjFIL237431LAbx+o0FCyd
M6PZu4qg902dw6/1SCwebT7l1eA0ZEJvgrVz64b1Ezs787E2l+Sju9+49SDiJ1CVUwoTLdD7o4co
CCIIcrye0+jyoBFEfDeFS7JIOJCTIC+i+h+EndeO7UiSbL+IALV4pdjcWqZ+IVJSa82vn8V6ud09
Fz1AVaIODiqTuUlGhLubLTNuTeGXcwLJaLpNSGHolPUfU/FQB80nCeFSkomr5KD7gFmX9tJ/w9gg
5rGE8ardOqO4TRTvPnNExxik50Fqv8ycFwHSvYBVzW6M/pCaMbvMHff2HqQTUBjaMSdUJoNtcLNq
FW6ukPy1moXeNS0+AsYaCtW+WjPkzmj8sFZ0QuokgnGT83rLk3jQivDex8MFFS2urOYQEecYkoxc
CyQRrNJIOcZI8TJAslkYNluj4YN+e61D4HcCqnQFv6r8XFbWvksDQDuaJ2VfApuQOFenOCOonAzt
k0XFExAW13EstmVB3FRjvFOV5wbQMv7W3VJ9ZYwklBSMC2HIRWp4eTT4Mwd6Cbdrq0+PDPTcJLP8
0D196+PZwf6ve/gzUZkWvlHJ0zYte451ebHrkVh3VuRVrO1eAcMD6wM9ikV6p4h9mH0+HDuLW1gX
NASEcDPPxh2VChJu5HNCctSx/gYLA6ip9cdjOkG9qSPt2ZwkFJ8NL1t+thboXigO2GrudNbYZmUb
nONFIvSlNvVHKJQXmrubJAbrklv4ADN/UpiPBH8q+34+/6yjUoFUX15dwhWK4ixCCpqmkRTlcVuJ
oKhm/aZiESgr4AccAJdA+CuqYNOk4JacXmw+S8F8mfCStXmwr8v2F7m9Jw7gLS1I83nIPqbvi8aQ
IQoHpE03RLeu1ZcoHLHa+Gqf7iZVx+OSPOE7w4GsOZZ8QpiNBkg5VlX8DQtkx2DRI0HRziK0IHlq
2ZiSLxZnU1Hp9lUf+UEmQkONN7iyX6pbG3+NVeZOv8ZKOiKhvMOLplnVtjMIFGCheVdDwHyi7PUa
ZAlxOSFi240mWhWZKHBUCgLN+aGx/MTS77EsEkK5pqCRY7Ky1b70nFicDlR82XZ/jUR6fI7ORTFf
iyHlz9UOPy4IH+kqpIDNhpJ8jkmkSsobOAian7amD11pO4kWICfzL61O+robBQ7cJJDG4kuaTFur
Mg9iwJtCAkgP0lNFVZ8q96rXCUiaf2NJOyvLcGgANzMO3KiR6CaSdk104RBkMula3VUz0udyLo90
JK+mCSlu5IUTo+MCSLyWK5Dy5Vs34NeDVz4FmyWEnFahFewTmjmmAzHta2hlt1FzD8fctjENXPYh
CT4Z8OfGg31NC4NVW4KMk5fyqyDnxAhxgLaqY5SZA2S98mtYy8nBdCeVyTk6KJDb7idmXiytWKmS
kGBBBJibTMM4G6LUwelI7FEevAfB6l+wYGmagj321UUhkyJbhWTKRy9n32guNsAIVHoeLxrK2BFu
dMhaNms/LYrHKJwvfR0clnJwsbmz9ut/3EU+ZBIEhoUcpqb4Gskzmd4rEW+Vof6YQndoIXrUwwhi
Mtjk6vw2jMmjtaB81ppiy5lKPjUt+1CwaajbjHJtJB7ovbrXskVB1lMmTySRKjOGeB3NMdKSctE3
qZI/Caqx/4c03Ug0sZQA23PmQTjvpP5hRXFjV4p2qoreQajoWoK2GUPlOvJdDZrLvKkI6Oh651Qy
WEaIVqvlK5ox4HtPgf4Jt5V/6tpwMUUhymB8PGoDetPcx5G2QbewV8ZtAUq4ROcLjXULU8ifE0Gy
BRLoVKnFQrXcdACITWRtY2HZx11w6LLxhG/Zo1/4UQ+mardK8ReIFiKweVhp9nYoLC/LlGQATk2f
LXqfTREqA0z4pYU6fD1KT5B0MwpbaP4cRaDLEbcjH1PQmgJn3ADVYkTzdISZxvrw6Dq4Y6a2B8Ho
lYzd1Tnat2K4jYGGSti9QoKzjYEEHy27qeUaC7fCvInjUVajxaxtpCLwqkQpd2nrao1ZbGRS7OII
ex3hBw1yL1Qi7KHyNaUbYEjtGaY5zRAEIBKAJPlrqg0vtUL5XExP+XpsM6z5s+4nN+2V+2JGiG7V
p3H5rSmV1SR6H0vFmQMMNb1Bkd/ucmIygeeTwzUQiqWW0H6I9mv9XkbtSXyVbj2FXexzlv8kO/Co
RcKZ4Yg/zF/qrqWQIIhAABtMvoYabKyqOotIDpL0tyfvKAxCz0iox4HeTxWFLt0edTCftV6d7UDZ
5kMEcnHcSE6JTY8BjfiLSPcYo8RkfyYvgiiexuRpXyA6YaY2BuGTzA3MTQ0xGxG5mIP1EefYjrKd
1EnbIhPOwhg7isHwEj+8aYtWfWqbC1mOu7FZ8z0SEknNR0o7EIkiny76gxZN64ByELaLX4jhLpn5
hTTEIknp6+ZBFXdRic9RWpP43hB3OGbVbDIJgSfpO1MMf4+2FguQglhVt3DAVqVn9FiwzGza4CC4
Ap0jbQ6SRRc7RYgYWO/3VLtbFb9ZPwpX4DJ+Cf2w1aoTjmEHayMPKmh/cXHN6jEThqIDrUHRgaLk
TkhgGh/bpP22gtJrsfFFwEzTiEyn7oPI5ATCQsfYrVxOAAc94zstf/Se0gOk93ijgIciRoNXDJwK
PZ+5g+y6FYt3AV188iymn8i/HOMnkC1SdyNY/BhIA4gdseBZUoypPfcx0DTznqV4ETtajRhUG2ZS
Gedh43NcjEdCCLGOO4xxN6240p4jQOwqKR1+FT6SSPLGKfEoAnWopcFLngBzKozTwHlLJrc7q1aT
+DY/si+ClKCV1O/NcY9Lx6VKgqi3IBxKvch4Y1x5kBHpKh0U3ohGaSdfw+KjE15VYhqDQ6Kq5wYI
m4GaKo9HW4M9IM3GWTRQSEvM3/7iBKuQ2r4ZpodKHpkeeGRlp5KfkqcfGo76pRLOdHNlQ99jS3tD
H+KtFOlmTTmItX4dVe/JCJPiFsY37ywJZJHw2qjKkVpsVfHFzigKX2a1XM3lSOutb16LmWYV4Qyi
op3TBetYJfoZE8UE2mi8SE6qI+MmKcMU00uaCbcIYRwSASiedP+gZ1Sg8OXuDthztlNu/yyRykPL
DnPXHsWbmAHplcn6iCtzbfmpvh7OR0UMCVKbaC6V3V4OyVShUzcOmrWd24XQsVqsNuEo8GwjbCSI
NpVqUpbDSDoquAEYRHfklMkk5axfGvrestbfdPzOK33UcovKao4NZwYOpk2Y8SjO8Kn6qWOM1+z7
CulLvqC0RBtvQ4tJj1MDd1Y2E0fRNY5e0qifUgYrO/ChHVCrRnuIEllMZUpF28KqwVYmHg0mJYxF
Zo6BSoE5fAT+DvuSVuerJYRAuOJUhRkbSb5gtH+MLZEoSvNMrR7Oh3/+2Chia6fwMTn18bf/fKkt
7SPutVe9kQg9GLX8aggv4VB/McXTDtBYXNx85uWfL/EYGVBKTYLrpEY79DBtLRgqr5kEH0ujwr/0
6ZH3G/JjHEtHS5VV3wxwXVH8kPmUtIF4R45P368i0cYcCO2pGv1ezHONlKhgS6jl+YN4N0r1hWdD
q9CSQfEkDgQYnqsRWbFRK2TPedVkZ3AV2qMvUlL6Asj7w/M005/DiUg0EjVuA4GNZUpisD4FHbV8
214ESaxQX8XNl5X+qJow0k+cMhqLJqmIRh7u//mvgrYu8b4A5xuDWYA9rjNuckPMRM6fMLbpTjqr
rdONw+jVoik/V9UBKJr2ZIY9PaymaA7ASjcFcOY3UKDu/yWz+P+ILCxdIcxBUyzR1P6Dp1QXRmRk
A2QEAQyH0ysxe65mZS9G0gkblXR7u2unv7AKxC+aQngO06NS6eFx8UlGIX1OY8AoZ9d8IFAuSIPc
S7pWoncbIa+lkN/8H5dr/K/LRYOua6z9ssS8Wlk1Of+qCREWGOkiiKRaCfMIFb0TjtVyFjqAO+Ec
emAGiqs2xsGZyE5G23pTXVKF0XgWLORULeThQE3CNoVkIkmXW0H8NygfFVlhCYVGX0OZESeQQmjk
4FxNFscisS7/fFmS7hf7zn//jaT/rSKyVCRJOhInC96UDG3rX38joMRmXGYRKc5hbB5b5AAX7DGm
W5ZQpSSmCUopcP43SnqteN/3gmY0DiC0ZyLU6UUYOpZFoshL3MBXpass//+4vlXF9P8QWFyPwpul
GYYmW5aqS/9c/7984kNoQY2SSUdKudn0fslfKRQ+bSUZ0TKlC/2PWKJvjvTRPEbD0yJiLMv49M7/
fAmHwPvvVyT/O5SLK/pHDaaqmqRopgbo998/MSkSzJ70buwRLSlKPUgat4euQit2WI5FtWWw1z+B
YYSkBVhHx9ARRmKKzwcnCWrDaleo+0bJznj0ppPGcLdBS2hrVi2+aDVJzA2giPt/v+b/vMkaF2qx
jnPEszSCof7jkuWqbXMx1ci7Dm+M1TXbWBzz67//DNkyNARx/3azNConndcKO4eOkE77D0laWU5C
E1oF7mfmygkzZDJBxtuqU8dCBeOhbW0BmbL2moYO8VKB9FGAiK85hkMOqfaa4Fb6N1VZB/wX/KCK
CPXcNRUqtIaylny+9jdEURQOO8ncQndw4tLPcpScQQyt29OlrRr/SYAk68rrtHrXJeBPJAMP2WoY
E2jRgN+8s8whJv8o4i+TZCSwOxmHeQM+aUGlC+0cUWmH0RHN9MBP6NQbSYF7uPTOQNqpEH7EkXyA
praZ1De76TkP16IHXgWdGPqI8h0ucRn9kTy+BwhrCS7T/sBpQ9IfqQ3TZ33aStZXJh47IjHuUu4U
FtBcfv8ld8eu5SwzvRZFPxD6VT1z4qnCUxkM+8nKvrNWfihBh5YHV1nTPCdG/iwt50bYh/29rciZ
IGC8M5gUW6RdSsV7QfYNGu6THndHnUjySaGa6IT8iltbcgsxix0THGeiJavvrNiGaIBgw5Gdg5oc
P7yAbUaVb2nfO2q3TiaVnVhiPaD7MzlabOInbTycjdTWM5kHkT9O5P7NX22ZkZChJ60tP8OF307z
yyiyweb8ujpTSjFV/aQkAD1KOdK9sT4dR75jA/qHvkXJ82k86+K7m6kMd6LinXSAmMC2unoQl8k4
l9guJs5Dm2JMK1hlixsgEbwwiCFJo3yA8bxGUvfIg1chmK/ge/aLavjzGg10WYuOnM8qm3CF48vB
kFPRHkyftPEqytDGRt3FD0kP7CmnyQn0GCwokRxo4CrMxnq8TS2A1zpapk9tOFtYfrL6Uk0vSSNw
mNlu2sIiQb5xejknnWdwByKTLWrNxXoCsU87moi6GsJ1YJdwnM1oZ6Cv4JVZy1E+I2QIO1Iv6HG9
T2Rb9w0d6vpJlj/a9AcWj6cQx60TiWRYAIgZW3ONG7n5CxL8yskps/ysv0mybIep5SskQATp00wP
s3nKG/roIkG5k62M16pmXNJ3wNNrTgA3k8TklnFp6GgqcodVUJFEbqq/zs1fJOP1IaQ1m66hUcIT
Cu3NOH/mKazM4m2qGnsDnLxFgh+yX1cSnNASzBoyJbXcMaBN1TdcOWF4MywCI3Lk+n8RWUjqQwZ2
BJeDEVGjvKj1NcXhWIt0sBQ0CkwCLQqFBBSODpR5HOirGZzBF2MfpaoX1XxwaAcr2p7L/CJrFAWx
N7U7VmWbpjadOjJiCeRr+F1KHtUAR2osPk9cg2HodtHWTpj+ClLAjTzo0o7JD9tt2X4IqnxYk0Sn
uYAF9C7A9auNbwJhA9GFKOgQdKpjk0t8qdrnIFNadY8tYCLje7kWMbCr5MHc242qkzG/ys15Bts/
s9BUJOvK655l7GZ+JB2dpvalHDkKGpvD6uMWUHun73ON3YBLUWnpCOpfJOgbOOMOkjbPdQZODksL
0Xd4qlbEljq4OvtwNP9adeQKxEwH1UePXFcVyq0+nXteSOuImtImw1fhuVs5SK3Ue9OMR5vOUoT+
LCvepPCgE6qIdZ0GHSnkyStgLkdhgDNXP+sz0obbRnIUwZ2s51qHmkOaNl0YVRHdQFtNmIXTD3eV
aHdqKYDQjfxnjeeRfPOi4SG6blDG8eZZ6rWmUE+Cbwu1VcVE4x72Tyu7OqpfGTTYa9cRqKA9yJde
waUnJxurf+5DLBkEZgdJ6aS4+4EngHLz6uCa0ssTx3vZf3QA8EuCwpS08uLkBbozUKQX+th4R6re
V82XirdWIBdTWThIfGGfsXn7ollwUxnpylFe3iDfEKr4uqSX2hFhQRfLte1/y+QBncjWF1qxpDYt
2WYUnyBqg80iKryUvDp76PK7xvaS9QfgcjCir3YWJ56uxjurXLY8aeFAYsEJg4/dy1tKbII5DNBm
hIRAWspeDYPjooGdbmGBa/fEMLtB/7u6IheIX+Ir0QFbuT50PIkwxVpWD9IFZI3p4fSWfoUXbTgl
Bjbb1n6PKuKbTchFLOLzQJ8t+gXUYY+Qpjs0Yk1PmlIHBl+d7ou+K2b6TwTYiGei3y0RmfC5i7eJ
eEGpGelHnRGEWlPOVgDoQ2xfmbSPzJvVvmbRVz09W+2bwDMMtSrMaU9il6LMUQEJi62Dl9GgIJ7v
zbgcpvwGOnyDdc3OyKQOFGA3L2D3uEGnaKa4qX6M4qKRjtbT3Gk7xrHwDY3NzDfB/D9z2+QFyncH
g36GdDi5Inc2sx46Xclp1bSwg1fDj1lfozFyTG5WlhKTSYMW7g8h3446qRyuNCIsASmUa3avV5I8
wYnJjRPEVj9RTeg5gJ2KLntgYg7G/5fxRJnQgxeLc/EOhQMppgXiBgcZ6W3oeQdxh/4GkvWIgSvs
mSXfDaX6IBh0U5k1IYOG+FAFjVsuGZ6UkrAXyi9QrQ4qF8Z5Qh9TrzPYjGfaKyM6/DWdAAFkCD98
YLLiILDUh6dw3OmplysVxwKmq3eoyxShg5VtGOtxIONJmgF5YnA+Iheo6g+Ymnexu07Srw5HMUGd
Lbw3Ur+Xo3WufyRwhjAwEWw8AXCha2D4EU0kQq6yaO6sJbuo3VbNTiWaLYVFGifGc4e9146F46jf
whaYuQ4GOv+VCd5Ta+uS0MySw6xlUUX8ASatVnUAmxhv2e2RsNEjkMJ+2+CfNejcmTFZk8J+41YT
MAIVgGXUdAgJUektwUsm3JXFFI69InnAne1WtjGBvVtPRLKV2t3kz+gOmagQVoIr2B8gZ+ef6VmW
tgZNXLprmN03cn2tUw/YJEIm6RloLCeL2xzfssTyQGORYu7iH6gBkpcztIXsTWgvCjFVDfzncSTg
RCf8Gy1Dv5zE5X02aSsyBzRdkmvPGzy5YrsJqpdeP9SjQCqfaAus7nl/HZE+YoTkYwm2lE/kxIR/
Q/bVp/XkEGUD59bWiCbhJ6c2JiJCeORuIzB0QsFWY9r7UDDOCTFDO9oOHZMRf0BG0Ai2wpwyOTXh
Xgr37fjLwGv56b4hhGW47YTXWPQF9QdJwF4Xk90sv88YRhPhg5J0LhK7EXZZPpiYcLHQZlrOmC9f
21eBz4LIFB1vUe5uJn0LnAeHr9dyHgXQo7xWxbYQ6Z/+Wc1hU6oPnHo2h2mFQ3aTDhc1D99mpnvq
8J7S5o9MEkBa4jMQ/1hj+sNaig9x0xAxK9Jtr8PfbqsnCAXKP+QWsNx4D5ReI/mNsNSaF6Ji2xM2
4nQRWTmG8KWwdmGuAh/4XNZjhf7M0I/nC7O616C5DWTaQPq2U98QI9g2QKiBbPWU+HFm108jkXat
VeDUIiuOzNjixVoIYm/vorzcMGpsY+7GrD+MkQVhTGOifAhKZVcfFsIAZwJ0y+YNBZjdT6B6zNEx
AmuPmcTll6cN2+duTCt4MraZdswsksa1FxG4I3M28meVWL4xPyJRlESROuzwlAkN4TeBwqwmQKGe
RM99hxgS1RzE9/RAwwy1MfYWfNOApHC6MDTamOWlt3y53FX6NS3fJlS1cxL/qKH2ayaKx462Gx6k
gcOg7RfbGCWnQhbcRcTApPt8Kr9irNeKVJi2cBG+8gEGQ5ccqqp8RNr4EKCUCXdRPZvCX6bRvb43
w2/3RfTPR/0bPQpqMTM4qWm1n5rXScfEc+CHgrzKn2FyeRh1tlleOSqq2Kxdw70ZUms5eBZM4Iaf
5gdzuPQqXY1uazDj74eCnme1Cy3DpQ1JAmSRfQ3qGDILP4RMGIgXqp1aZr+tCuNpjGaGOFNxVale
40hlFaTwlnrGdiyQCuFB/3jnnUbnQvFjeFaZeWUiHs0IYYtguYGq4cZjFYvB+TJ7Dnc53QriO8Hl
MfoqjG9d9qVjf19TgfiZNSYktmu3fratg/wi/+VL6Qs6epTZQtR5ZCK51cGPxpyYWQWpCjSB9fGj
uYzn+aUHoFve04y2Vde6A5tOt2zy5Adti0enywWE2OoSmiEB/D3JrATJkvezSdgl27/Q13f5CaRg
Wp/Hk7Ya113Erj3GrfoGcMSxxLPETJZUIzi1FsZqyY1+5FrzxpyHdmbskB2Cl7o5YwDu0nvk5P7g
yBc5S9xpz7NzU8TBY7Z01oBYX+eS4ACdIf0GBSTO2zFFPSqR6LfvZdIwfDYhXZMuLeYDS5xsybCe
0I4zrfcT80teqRYLQlFi6jE5Sd2bkDwbb/PLgOtZLryALBlmZhin+g6zuXyPdPYWVCCJ1DV42TlI
9rP6wNi/y4SOgALJKVLzR8qI94iWj5rxnTCBdTbJ98lHn8mU0xjz6Ci5dAyLal+ivINQWNtaHx7W
LFWjHQybKecVApSX1cLONGZ0WdauGOZHP7K4E5gs0Ha2i2DTZhST4bgJCDnTu3ssbkXc+bEfm5sh
OZfzt0TKL5pMVj3mQ6oHvMydalg9vmw9BJrcJG1p7RuezLT+CaC2dS5+uMA4Ly12euqaPSrTDCZ3
jCjFUVqfBC5456Rr1QZzdT/Ljku7HToPmNYsXWRqSsL5orVCFQyOckRbPEvtW40as7ow8Jpgt5Z7
TT+S0pxivI2fpWab93d12U0Z5ZtnAs8itCN9mNNHhqR42BfGdErw5s9XGMKEbrOXJMU9Oc10Rqa3
OvcqDMKDrzILCv183o3KQai9gRIqIOsXTrzNNHEWT838UBKazif04WV1QB+Px2yVIk022CNQMIvs
dbFLB14VrmH+4L2Kxj2EkDRD08rjj9PHYcSWKKiALzjnGrgQlOfWbgn244BsddOZn1nna5KtSe5A
qhGiuMxFY6pskXHlGYPLjUKeZUXXAhryCbMjF65ZO4xJMuGM5OCFhyk8FACOlSeaIUp0jwmPsHxz
wSztqCaqGV9KN3gkughu9YYPjLTHiMRgbI/tjXZMpLiS7m0sy5fUv3og9+GrE1918RLm27rbcFrP
RNdavot6L6FFZ9ElXdAZwrMRMM73qookVhSGp7L0QOahiphmF7xwVPj6jP/A9WsS2dFKlMfJ3GgG
BTsFmJss7mauP2uwclP7KjHx7ebvKnjnD6sDQ9JP5YCy8xCXn0a5J1qq5QDxwxIAFJ+KkHskM7PC
LMMOODGsdEeLA8NhyG/z9LQWy1btc2lBuMVEwA+zFteeflyl4XTpirjeCpo321DwmDE278pr+4zy
OhC2Sv3KrGmo/Q1S64UOFXKL+E5vyl0XDoe6hZyfEIZQeZSTgy5sS+lgVb6auJu+2uA70upLWvFA
eDxAYXcUzOcQSXCh/hnph7pcJvWFRyCQ31tyMDvaFjvu6dgf0+o6kRDb78vhWCNCWSClufRIBPVO
6DAPnShtRdmv+V6zAXTSREaxoXTMTdQfdvNOS4Sfv5jr/8ZYeuYMo+1FRD7TJZKPvFgNrj+n62i6
/EpbksUGpCsIGXIO4j7+BsYsUrvtEzKenRZmtvGpBN+EVQqGP7RvI4diTCPrJMdOelBhB3QgUurk
8xO8ZW6N9SV/8lERbyBimoTBLmCz81k3KLPLFZW9yS0PoXijeCJmjYUZkjcmW8V6jjReO05a+C0Q
o3A3WFrJTF2QuJo+r0okneXhqGMrwm2F/aX2LewAssNn7fKZMFsfLD+OTpYNCC55spotUjM6G/Wv
rLnSk5qjR7zgrSNHLYvdjTHjg9oQQkM6NzYRMqDM+S6XXhAgjmACSnVkizdCGuXS7X7dSrBNStXF
Gyg8TSc9pwfefj5GgMWmtC6RODw18zIUHOK3dXEoM8hEdlutN5eZPmqdGJ0ZWCsT3wfgeoTTm1Lc
mbhOCg98T9O5PVPZCAXFhpUJJUpeXHluNBI5q4s0+DLtMEJSU5vo3CB9cJyBmMvZdOYgi97li54k
N0IIiNPF4+SxbicTLVqe1zXu4aQyVQXL+SOqNssxggISDvnMCEmmn2Z1vmw4EhT6lf+B0Nvlt0b/
hoWO1kLmKIruUGFULo/3Gvyo0u9ABusxFFvbyYiLKdYELwPlJjvspCjnqGk1zl6YjJBz2/h7GKwH
CauBwz80TxOZgvWetl/0oHjycUCwOqIsmKR7KV7oqgjfLSVKyqJiM7SP3uaz9oUWAwnmgPeBRmlK
SL2Hh5ZKFhcSvusMwmXupssmxa1Z2tGXhMynBGzgkfwWMfa7c0fYJUbJJ593PT/z1FfYrFSXAhzZ
jLvhcLMarkx0NtobRVUNG3vE8bRDTJjRgB58iOI8vlN2av44k3bE4dWbxNywxk8rAoR74bbhRjSd
hTIgP44EWY1eqV2bNSz22lR7MUGbf2Ti2rwG70P4RfC2TbhhfJDJPCS46Wv4nvQrse5VCBSrs2VO
WgP38+bqiLV4w+Kr1G9LIIzeSFqZQyh7fGkj+OOMuUOQDhIRBzZyQ68x9Suot2TXivgjEiPJzw0S
WG8UpdZpVAoiFGEj8SPGcYq/aSKLM0NtUB8k4jUrBa1Ll+2tmAoTNQ5fxng2zyoi56CNz1kSCC4Y
EIOTLKqw+hSpLWUV8oj5I5kPpTRvy3Q/dPuGb5yKGLl6BsMJxCY+s0CddnrQ29206z7WeKwBypRr
Jddo2JaBRziDMO6X+KVe7plKN8+TaoxZN1E9ZmnirshP7IzDIxxdJI1hMPhmLIPS6hSy44fIhPxD
jyxo7yY0dpFQ+OqU57+jSVb65yq4KhvddxGuVgoxDghMz6JGsbS1BK/AqFXilX1XQkff0nT8HIO9
JJIF4eY7zXfUB5RcGTqgx4CA3jkj5fqpujUh0r67IWAJdxPj2GsncjDc7iQSgziqwidWHMGrpKhy
RbMCSMfT74o3wJ9ixyJLBInl5QHGxV2PVZoccD/e5PzN69LuKS1MyNI4PTSs8KSi8WptePOhyMXL
djYcJoKG4hJGSCdIekg7t97Id9pH2RuyUsLKjGt5GX6tH2QR6Uv33fnhJfjULh0V50O+c/gzP9Ch
Ld/LI3mOAFfelR+eAl101A+6xkgyQWYuwhZJsH7XD45x4lK2pOTQQq8f2g8XpJ7xPSbP2s94Cz70
/XIxEWgaDJ+4BQwWKLHtsIPhiKzI0ZEqBK6SAETy3IFsF8EVeld/Q+CMqry8YnH5gRdCp2u2ELp6
JdUMBa/pMRlAstQQY0ubwrj1EeT0NoRXrudPkaTdBDM/9mrWnAdkXcQfigAdhdZOOiYpQrwXw+lv
QccwhPR9goUGEMt0M2YsELhtx+Y8dmeny17A2++BH/pGyTHfcGeiLAIQTOXwYt6bHHLVCEaO/O6W
qM4U4vpG3iwFRn9P68wtaGA/uhrKS6BWnJmKh6SS1DpIiJaxBwyxuBkqpg/RqD6XiFJ6ATFdEpzz
heTb8ac0PkwhOyETx1uPyaIVrhL87UjtoML8QjhFpkA+4XBRlIOUerH4rbErNaqdSnfol8xbPLBV
L7Up3KVeAkhqOlnwB4bJblKZSRVtxpaMR4pSetsZHbNsxfISy1fWKLEmOrkCFG+LytMU9Gc8js5S
RZ6GhUCIWy8gWoag+Vo4qOjbwPxK7vzpCo/lmqNMgggJu+s9R3fXOhwP5GW7bDgvZRxldHDE3kyO
5ZvxF37jUVeZisrl60KEfXTXqifOKAQLSMJGVz66uXjOp3lXDy/4IzYHTVi8OpLcms8nfdNkkA/4
dSvrr1b9phrOStGxq+ZHXJxxG1wkJXiKReDpAkrNNrqhGNzXhfYAC+eJauPKWBMg3f2CZIXDWUu/
qqH/pvOyT8SOZXYyf1oiWJjsWUy8lPppUaMNGgW2zHw7WBaD1OC7NaUbeDEXPbsvTka9j9nKm2gI
T1E7jaTuWcpmMLX0KEIoi1oa0Jql0kBFIQBPlKzTWXaWcYb9gLr7EBnURMtzqj+JIe0taVib95+V
+NqVeJY705EzQmH1yo+rM2Hoaywdu/DoF0qzRRp1bnPt0CgIoDHyY8F5D8LoIwkiJPDWzpgqr6I/
EDDFkdv7xCiIYE8mDpL8q5vCU6t0d1R6qPmaZ6UP3gm3eaTk93GCqlmED9lMRZYIu3yk1zNp07ZQ
0Apbi48FHwo3AmIjnZi7lC6uE+75bpnEd4v9Vk5UlPIEKdkI0D4YPDR9cVhWf0fXU74vbjlDtVDC
r43GPlXTZla5xD5lByG6ut7BgmfY+YdkChJxxDVjgkMsB9+bZ7B36kpi6vq5/pVOmJWEvCgTl80o
0dPGfTnGSNY8wzoFtJGXmgFLZxKX0RwzGPwhebRh8y0XeC44/CBlsTvOdAgv6NG2EHPJ7EaAEBpP
HAm7ilAd5vJTNpSH9UCrkq3wUMtXWX+aApMmhhqCItVMVyg48zWd+ZOnnEuau2k82uyvXhMSF6Jl
jC/4wkjh4IKDpI9qrbRpPtInnq7t+GnSzoAbz0qz2D0SvtDApCNVjC6ViAhBDkZoQoBaMZiEpQEP
R+YtEPt7bE3PbK0yqIwJI+9CIO8zgHLkQtSR1l6Va8XPi4RYZWYN+S/mLFmiKlfsseHAVAzGXuvW
DvpAAGL7xlMHO0xroLQUJlsbF9O5Shdx1hs9owduA1zZm7SvhmQqLbEl/jU6nKyhtaa0sGiGxW8t
vafLjnMM7BWFgEuWvf8h6byW3MauKPpFqEIOryQIMKdmM/QLqoOInDO+3gvjslUOo9FIJHDvOTu2
G4ZiEK+IS7J26Z1lzNj63bOvcKUMCspqMtMFxW7Dw2Tke1ExuJmA5FvxR1EfRMgu2v6uX7kzDPro
xyu3oCrlR52d9USGqKsnGD0FHoEyuvk6GusC5JKhl8RUGHs4zPrSdNu42kv4mMytkddvQWWuiv8M
3FjjMSvbXZN9VereESUsRbzcn2Wzb8evVn96TILyxaouw4jx01zm3lEdv1TpQhcsNgpy63OEA8l4
LPxvNf9LekIRjJ+2wX//PRifZNovaGlzgJ95V9PxFHL5I/dWh1M/Eq7oSn9x6+j9vm3OqUQeaoiN
GcFDdxGVU5BeSZRrCQrv2QMPxNekONU0iCNZcwL17qdbMZRPhMkBX9hgAGAxBNly0Jk8o1zKJl6z
P0vac0Sgk15lHsvTvMKYJ1wVFiyYvpernZZes+aktohGHq1yipQjT7ei/SA+ELkmxPGLfACtvOkG
R56dWSeKfKEzFl7HIIh+Fx85M60+Ee8toCr4jbtPyf9O9N9GwwkvLnzxJE7UsP+TtN86/8uYwcZj
C3onfNf+0zefifFbkN/HRsByajL+MbWp4SNTfj0Aek3+68Hw62HCGhAuJ15amqJPIR+FT46N4H/G
7T0y7zVWugBcd079Tr+j4I75XhiOUbVRGu9lZOZ64PSitssu+o+MJBHeDBwUJ196GeMRaqsmpB+d
zTA+/PFTSz716uibZzp/4FkuiXxsIGEGGpMLfpIt4rmzjE09rcm7J+mTWTiT1o32Y+o3tf9lVE5B
x04YqkRrB1S28Qqw9WVKEakkvhM/pmDuu8dbQXosZWesHMqXX/cHjmpGNv9uSszwiFhqakMz9Noi
AFsoPAp48pirIdyWPTFDbK/jSZrOXTZ8i913hXQiiT26JA5ysx8lF/xM1zjhBPkfpYeLon9oIjTM
d9S8skDa5fMKL6doHebIWrwksV7s+pnlVmpb0QgSpJhdxi8dD/CmUe2jm7c02DidzTNQXCMjq8LC
uemJ4rFOyuDIwCeNbbUg6jHhmCXVcTkeFV4CATClpBKwj7bK4L+qEuySw+xTKukNUrdDjznqXErs
iEFuE0uyRIHI3qI/Ce4Es05vaZ7tRTomqLxG5ogm7ewJDV5rqgJWqWp4rhxL0TIOZa4Gg3gGwUIk
MPXmhY2/nrfOvMQHLo//GmmO29Zl5ngCDcZf1Ww5O6FbKzCRTl7okGdAwl1Dqm8AmZWb1EzLHd/d
qK301G3zc+k9VGHP6y+mO1LTM+uaeetMPXvhTYl/QtoCB7JAjxrdXbD5g//BvRxnFxozA9E16nts
XhNCDqv+SiWuQaRh37YbuVTnYApCIAvj7AWij3S83eRgIt6wHzJ9XUJStCUxmCO9lENHFTmdHGVm
myVHYcKDgVgF5+Om5iSj9psE6QbYVva4v7oYQNw35F3mCRuhAU5MnlNQhE8/5htq4fNI6VxilgOp
mdshQUaxSWV+5RBbaucFazZCNtVuKOCukPljVXV0kUXys6eCWNgo6J7sHoclSx4vSISgDBpV0NRw
9iyxwCfgAVomlrbU1lcBOQLIjfWFoXdSvxCnWSSpBF9pNssx6PVIyOIYESsbab1GSUKQ5tIXNCgq
4a5WVz+e0BhVNy+JP/slMqurLFtkVdNpLHvVTsja9SjTXoKPX/waWroSBkRdOBmRj+t2Yec4UBcx
P1PHBC6+w45ZB6Ok/tkTA87+WytbzxC/rAHbhpfTO6LXr5B/tJZqxzYJ17IPLDugA0GxWqT9H2Hd
zqgclOqETtAVnFAgS1NTZTT7xq/ScFCwOOwrCd8QF1giM5YzRqDv87XihxUGYArtUt3534FJ9oSp
SmdZMR0dIKPt/nTePDlguQkEL9zgYXiZcQy44bG6RZ+dWZ29LMPl8qdM+ovGFH9RtKqyENpbQepH
NTWIRqi/zLqLYtw74+7Xx8g8ZUl7pH300Gc0jmOyNzXxAkN5mnM0W/XZ+zLcpO42A90zaHoZhvHu
0RmIY78f8NAi1FvIrjhRnDmF8iZU242SyquZ31fbHAkSU1FYH/SSw7GR5X9hnf+Ytb/J2nJX1h4U
vVheTAkTUkkjexvuVL7UWKjRSgjECPcOrRUnJs6jX1EYZ3S/TRAtbSO2ZYwtFEBhpFooorXlj5J4
wi/e2BrVguymWo08qK2Jeh0pQSAGNzLTc5UHiIF6QJDOImSo4e+1wltd8nLmI9YSflpdcMBSMWkw
OmERREWUf4lV8TD0dUYY+yQLh77iQtWhCkE+aR5FyZinmFKmYmugRqkGaZ8Tq+BbqRPyg9xEF2GN
xSYuEslPypQFYVZT3lSiB0zUDz2SGOLrBS7zudym+dRLnZbM0u3F/lzW3UcbmFueWROtCG6xpHw2
n6jkT1bZrrW9o0CgNhyqFX5dC7pzJ47s6JsCqIONI6j7hZ233z170WBseP1hYKgvoR9bDmNYQIRN
EsEcoB3SegqrT9TiwzIFBpC5cIiXwzEZjC+BSDu7fOuxR84AWGDy9hI2UVSU9Egtmzp6dhlxY6G0
EueK9QlJkK6D7/KjLn8yH2tDBJ+hTVfSF66KcJEDi2HJ404Oq4R8HoRTVWFL7OMxc6vIEjDi+WgY
P2syx6TgmsRfwD1CcYjkt8JbXrDSED5EEwyzPu8BMyC2u874keaxKOzsNGtsqy85nhp3QpeodZY9
aw3T6NTUeE55of2RCpeSRFowh2YjKeItCzU3GLmSJjP58dLeiSMGx0BHZz0CQKkTT2o7aP9mXZ0c
qr81uqqR2DUaAn6xsgN3EA48XIVGw4eV70bEkvzS8//PrSsHxSaFyiGiZhljsaxH4TMvo58hET99
7kgmp9SoL2rF6kf1c7WgOe2vqFcRfXvolubIIaxxfDykLlA0QIAcb1o7xZdghH+y6FbGpIAo8VOo
NW1lkTRfeOAl44ruuh1W3HOQo9aLgdRKx/POcn4uhkfPOKUo7/pOwrJO7Jyi3Mvk0Rm/YHecq/Kb
AGyWj5AWrZGaEMaw6aHKLvycIDGpfpXJ2qrXjpi/hWY7TCTY3xX5blVPSMCHEhFw1ChbmdPSr3Xa
P99h8h77r4m/YGIWjp2kDSDFhE81C65MGucha54eY21CynecRz9FFO+E/DbXOyhQG2Qck3AVP6aK
SJIIBVGIPNSWjQJEfG6Kq6zAdPya/9ZOp6Km21V56nGAQwtbKoBUS5xiXCMjAd2XyUGestuQVVtc
saoH/06DnpNhJ23mcK46BMhhHDe6jzmyDOqRwwlTaQATi9RMRZMNE+6LS5EnQK5QPgzsEY3kfQT9
h6EEd5FDU6rGpc+XrehArOZwIl3/U2PxjaL6m6zxjGPgVy8q4oRiZKamTs9Z2MoLwsAflth86VW4
TtBADx9R66ZEe5jMGTJncMrXOh9ZU72a3yXGgbSEHaLqHnFfty4NEux6ayF78iGjvqrjR0PoUC9b
G5m/HhSzwf2MQNgF0dZV3x5NQqamj7G7NiCECBrQT8AU8FmAPwTjrmjkFTExc2vOQZUrh5yei6Sg
2Jn0A70DlNOBc/Pu6ZyfllfdspEU6HYZ0NI6AUglTBf9fyBEGBOD9K5X5jXakhe+l3fJodxNAiQ3
X3C2h+fYWzuS1g6Mvn0vzbfpb1MSrJ1Z6UOKxXtNEGWdac+avxga1p9cKcd6zjUrrR8FnacXlic/
w2WtQZ3G8vdgomeRI5DhxqnK/pF6yMFogvLKZhHDyHsVWuk8qFz8WjNzMdFzHKHKwMIokW84cdyb
KvZWrhL2Gu8PFcRKQx7SwZLnbCugHFyOSOV1EJVW2lc9SiwacPlhcbP0X4byW6f/MCuxTBMnwd8O
SuDOkIPvoeStUKwBg0Cc5H0KRwGBUwukWFkrorvdDsrI4vr0Q2Rpxs3qcoPHnNjMdZ5gfGYlSrga
SJ1dBFZwR0r9N7b8YxmDznNjGF+6WYfLNO9h+i3CrkI70MGpIv8Qyp6DrdXNxnITdM0mCnio4rWX
NKTM/es4VVuRfIiUV9k/NtawVXFKTuJ9XmESWP8CmWZe/rbFHZv5Ks7QQzDeJZh8zeQd1yQ37pMB
kg5Kdhw35P/xUZjjQekeOrty6gNl8Gfmso0QgprIdfD4cRH9psGSQAo0Q8TfpQgmR0SrgbzUo4vF
B946SnNgGa7Crza/K9mpn1jnWe+1KzXISzTOx1A4xhbiSezyPWiymCXr3jRuoflE/xAn23m3Qg9g
SeBPOIaX/MeyokBOx618nPJLysAkIEyheGoXNpTW3GmoWUYi53IPku1vlcitBHzGBwL51ejC4AJg
521V3KBqNay8rMM/BuQTzJJ3pI0xktWMRHA2MOAdMXsHKK9L+dJglwpQLgCFrNA1wL3BAHBQSgqi
PYcGx6zntd1KkVvEOwX1z8TdFGR0kIhPzHdGBe3npc+M4FxSe7knw2zRR+S8huorhG0AYspfmrfN
yZ+QAbGxK9qIW4vqNsk2eIEuHQbtPtZ/PBbcT5e0v6rSBt2WMTkVLkPCaGqnNHbUPhnlYdau2EWO
e/OD3CwD9ELYe5VB9okOM8XNWWlks8GK4PJUaSYSOmVrydNJ1XsKNzhYXY3BHzqlREQAHaA8FbKN
ajLVFzPGmX1K2adgcrbxEYqo1hMV5/0xpitERCi2ntDRdfhQF/PPBzblox3PFP92ybJ6wpD0qVsg
OZ+Hh4rtviXVBfydJ95YNOpvWe91UhitA5fQ/ERW4T4XXXFOiLv0qEI9OjsEAs1uknGf/+GpADEy
GET5NfY8QYddccCgtyIXZami2rainzG8Wf1WvQ5hzL2lH4luDBdCDiMj+5Sm5N1Kx8yhBe3Gw/Y8
EpyQQklP8+Bfmu5uANUc0muvHsx+P6GOTdxRf1noXvDlulEXfIRNhAgToemYsyEh9VBC5J2E0m7Y
k5vsE1vBchx4uAGeC0wMcfGYptzJdWMZA6pZU/BhglnrE2rjdhXVySax3n6Y2x26BCa9i1ipbq5I
Z03ODhNOEnzJePMJfIt5GChy2JjyRrYoV2B7DbtjH12oKXJNOKmObRWvMfcscEZ3jgomNBQY68mo
tlmSbRwTfYBHZoyAhFNMc9geMBqT9ZwzSUPyOFjWl4bEumuQ2ByGgsAHLmVRulTqtWncptyIw5UY
tT21S1TIr1VvJ+h71bL/BAqEkYEPThM7o0j0AmGQ5K0Wvwn4bQn2xgEE5KarT6l8huoz59tFgML9
Iqa/dYtEF8jUCOJzgY7FA2Wk84yYAKcrFybe/ZFfrSJWsTlmlVldRxn9Tt5llNQTW9GLv1QhcR+w
KKpCj9SnPSKwyOqbH/+I0W/RO7op7dLR+tG97p3I1dqXNMfkC9QQYANHV6Q8mUzjxgSU30mn0hzu
gufx0v2oXORDLCxsAwWpKJEowb6gMrKHBa9BleLpMl5ExUK5+/0uT9NbI0uHpI7w7iYmCV4awiie
Wd9m85TRGcj5ttBNImtD4DdqgA8U38dLfez+SZBkfXsdLf+paaDgXu4WfQc5VAUra6wefmWCJjtZ
dM2NnQDUF/BfOP64uJN3qjp+Fto5pSqGyA1SYyJX7ahC0hd+CWKw6JJr3P96yiFQrr11LtlrfIXs
g5KoH0hOGjcIkl21jEVzV/E8vtN0aaf4mzVUbWOGVrb58iJYE51zv+5QrUTFP1zi3/4wsB4Cv8wt
ctGGadMTt6mOBRuVLFyZBcrPaDh1yi7I2yP+0m07CCAYVxH7dEEPdM7vsdKjFf2pn0Iuct4ZK4bm
nUIuq6Wx0VkSAb6QUDa3u2aYhzxIz0Psn3OJP3KtslpKW7Vwg44H3hi75dCu+q4lV4o0BEn6UwSG
ly6AAGKis8c80Ldaoet7i17SIpWRBJmJjXgyJnGGDk9/FpwIczO3qbRwXx5GckwFBhlSqgjen2B8
iTClI8SINoW4K2FkujSkt6OlJZpfjSxtNWRJgaNHqkMY4Wxzw9cSEn2V0+MzRE8Jk6U+DhvJh1Xn
aOvhefseq0veo6zB6cSJKRe/AzB6wAEaRck2x1wEMiXBEWmIV3XW/Bnqt6AeUnLtyKx/FAZnHB9e
AuQO/G+b+MZ7Vn5u2bHXQayZdGLOzpGIImPWmzfAYAFDmDdNW1GEZucOMHkWer/YxJnbKe+e+ull
ASOXGaDegJu0f9iNKvDbS92RuMCpA8jyxQ+f4kXVJCjRY6xJiV8MGcEKJGiZNjGl14vee2hzgKlI
80TBRloXxT3riWcwpFMrVc40amuZAB66tHd2KOT3lD993WE0UgS374xlR0qnSMeS1yiOzoxXpSS7
BsuWK9XP3q30mmmWWHr108YIrr6EYMWkgimtvgLWq6Ig9y4WjpkHKi+vumi6KHr3WRK9oCDRMK0j
Udx7q2q3dO6+wrak/WSBXXppDIiAEGCpXbczatSHZBuKjGymLKJcGRYpc6JqfQyMjrp1zMt7Mj6U
/FSXd6ZDJGz8u2Nra6+43VCvzKo2FrgahytEBgKbX/kNtJlzX/NHkm3T+4jo36OclXRwY9feq02z
Gb+rW4hhBJfaQnOmfdEtI/YdeXEgn21T/fk7zRlX1cZzs41wEt8VBgR5gTnf+vUuwik8UiblCAt1
2R5xTK6UdX+oD9Ia39Ah+BjW5ss8mxv9bCqL6iGshh34zBL4Y+nvkHiLd4h24YNA+Vd9VO/1lY1t
/EbnupNshiL8gcauXiZOelnAKi0oRkCvi49zrz2R2GpPZ3w34nnmN7FflPmu2YtvdMOAx9ktOOfH
4pbSmMLZuGCS8/MHK5GOamnrvY0CLgGPsmNVt/JIkLNdr+D5l1q6zzJ2hV1DdYF9R8LFv8B5ilcU
fmfaSgqv46rk9/HTH/JhDQPw/98W3mYyE95KeRHFQ+KdBicF+O+XgiODRgEo05y70BYhx+r/f0Vp
1mMu8mSdV/c0BapEoRN99PmDlyuLmax7YzFiXoVZzAn7u3hhu68nVEdldArRffRCfCJDnBWMlD43
CNWHnra7XjKu1Mggk97m3rnKXlPDB8cqkiPtYGsioBi4tsaObCzscDylEnrnK9ROITCOXGTGIAmM
MmzfjgYU3tc8KbW/J3n1rZUpetUYzXRxaIpbpP1qCEeK+uk3P4bQLLJU2BACj7j0NO+bXYLpLufI
h3P0v2PpAqwX4GAiAqs5y/UuixEVxcjJwuWYWYtc/DUtckOkZLhaSfKMBfLJxXJLCv5sBxI5echM
DdUmdStPg3/AUE3DYbqQegMdMNeII2jhjzXR+xPFCLGHPkLUJS4w8KmCLLsCYCfEpO6WesTG05Of
5ZGovOw0ojWVKiiY8WZhd4Yv2qoxaRPKQIUVHtYrf2pcV5tG3w/yscZqktCf3eVcuoP3jrO+Xeir
qj4Bci/FhjBTUOK2LNcGVAImNkBBpJr9cKB9CgckuTbi2RCPSrPRpxW7S12e01kiysGqE2hpDE7s
O6hMFjga9WQVVruy/NBzyqZRr3tEC1oOV8LWjoh9FoAXs0zcRsG0EVF5dP5V7jB00f0jKN3da67m
mO5H9E0DmgK/oodOg0X2NCKrWGiab0n7kSZxW4h4GPvkICREkcXa1UiwpHCdHpD46AXgWdr9ISrM
sTv2cP+s5XOftFPPCaXNOYTrnrrHQJRijMY5RqMrNOld0c1DplUrFU1NWoHokN5lhZ/mxTA203Qu
iTkyf5DkrtNxnRIqIIW0IYW8DEAKGF9Yoexw/ihEnVQQtmPo3wUBRpAUwMAiGWweV0FaIxBvOjuE
lJFE1MfNodYI6bQEc+W5uWUu0KDi1Bb1dat6e1U2SQMKFjF6Ig3L3ugd80L8HsX2IZR8q3UVf/s8
KHxs6MGkJXFtv2RiI5dsSJ5Rb4XKzqoSEa2Ma7Pg1CUJDClFjOwgVoGEZxFMlKJpi1ZlV9H0BzRA
nDYCZWD2cMTHuJAeKFhjvgEYF9ykxBbDmYWbwboa1pXA5k5AS0q17Kp7KsqqfsdXnkZPp6jvqfZX
X1yRdTY0ronZrFKuaeV43xwVg7AGHyyKq5wgMsaKzKywActiBoUkAsCbuqVBZjz/Dh3h0dHWS+xg
aZf1sQvPMQJUVgblt20/5fzoF0c+G2xL9G9YCmiKZhfNo9M2+nCRAbRoJuHu4WsinIC7Oka+Rilv
ZuO5Vnt4DTcqX75QLE0T/5QlL5xCOjfed+4fRH4eyGz9hbCsKb989QA7aXoPJILc7jhob35KXvyn
QLws/SwMLx+TMjCjS+tQ3qbxB7qZmRRTvkqc7ZRfkNIqb0kCyNIv5Pt+7sbxIya5vkKgeK0nIutR
TVurtmJUWsgZ+Gr4olYOZe5NEF5oTRGGRMGuHtBZ/ht9eaepk02BC56SBb5twMccgAS3YnXT9tqu
+1FK7xRXoPdOfy1e3vDNhzVUT/hEuyBDKCovSb0OpbWkoeX/zeqPqFpVoiNTK2bY8XSgz+pcCPWi
oxy4563O1z2uEJhftwGSDIQDVlDJoh1RPvnjVadQAg4ueJKQCyw1q+G2DROTBOSWk+5VMsQD0u5J
4Cf97QONl9YsoqfDn7riskDoTE8PzDUhWD43oHyhqrFqVjFVlJYTFeQK1Hvp0V7qnIpNWI12IVY0
U67KwgVeJlmRq16xU6LACW08OwJABtYeDCy4rZqNIbNqsTiT3OXtQtzwnKyotlCAVOGiQIvVOGwO
Kf+jJaMZJZnnKior8WLAN8PxBwtKngIwyjisfKL0PM65d51zmLpS9tTJnSokGJzVwFSBM1H8y3om
qp8S5akHuMec4qXSZbA9sSYSgQyZ/qVr/jlLpYemr6VMIQKAYkJW3RlIbaKvaXxWZrBqw2oty4iF
y5WPN800qCs5jPpIs6RGm7i1wzjq6pLnmOU9VZCz3ojsAHafIseZHSKv3LSR5c9qsexoSB+6wR8F
ytQDXrdSxAT6Z4UhVS//SomKgr86VFxF31K6ZCeE3EUsD1RQspgSZcydoJ+zOnGcST9h7eiyW4eY
eLyZWAigT40TgDiAqvSrI8toYGZ8f2LnM5OXUkJ41AE8VdOgFXhLaIuGwDbbnxG9SSORPVfeKc6z
lRHWLgpcMbUIrm/Q2JMxPmOQorAIsUQGMWi8vIg4rC0kGbXxRA2X4hRLnQyle0T/ISMiVcpLhmJ0
XYm3RgBqFF91yM2dUat8LM0jUIYtGnahvnMd9qShPdYkxKLRgHh2LRggJT8k1lRuqVV2wsfFsE+K
sLZgvVDqrfFKU7eM1nouM+EVENHMPTk0NM7KZMZo2rr7IWVg2pR1TC398E48/rDjGt9mKRCw+a/Q
lln3GsjwRcfFgicSawnd8EvW97WPyYaCWf6EmTip+E6O8cBZQgkLwlxC/9SwJL83js+B0p0nqGJJ
PJvBQYk/U9atlgtaGQYaRf4MJDGAGgXvufXJUG31O9bAAQ/Cq2XdFceNBrjdyyfqwACg/EXXbzu0
wunLH1eoWsxqj/XW6LcsfvA/Ir+ypCB/ugEEgr9oJqzpUR5O3JCq6IbSNgQmlaS3xSNoRmth4GDf
9aPNWMnXAM41ZCeh/1C1ZxrAJKirrrLRn8H35NMmkZw0IKHjaCh/ifouCrK5ilMxx2iyPiuqvhS0
u8XkIalzcLqPDg3/h/JK6mfD/4q0P9YwOd6EOLWskcSJde87RkGDrslgs/SLXdlhnHC7GqGiOxpn
8FLuZRPznr9U/OsMACj8mfuvIfgUgi/UHsA6cnLQVLv4hyCU8y3Jl6a8ZnXPyZLNNlnEprqP9DM6
m8A6heEj5IrDjaNVyV/Z+YbLoVcKVIIdo/IgeqsxZeq+EVpmMVdBaQm8r89EvZMBjNBoVC7VdESO
AMRyoPOZVGLM11BOsA8znyGtGIwHYRPVJ01+aPlBhhLvPkL9kpLQyj6g/goyy9QZOahmbCiOJUay
J8Z1WwyuxBfgrfj9wHsg9ELtpnnrqLvwHd+jbA8oPaqHMvqg0WVJKAbNxPRofSlc8w2XEJnxLWk+
31LBU/AXa9tqePrDycDdje+sM3GMH/p4S1GKCXuPSZrZo/HvRrXhWO/SJeDNxG7ISLdQaXTiULcT
bUViCU+AjbmMsIVIRO7gimidGX+krTheh+w6JD968fDDapW2xEqs8cRU+lrlthjPPRJEUnL56Gib
8MnwcbV+a1rImfjddh+J6Sr9R9p9Iu8loeVSdo6nuW25ijqy3Vzfs8emOJAhGxM1DAfwoTVcyBs9
P6bZv0j/yQhZBmOU11lxoHneUgAQ3HhiK1gVABiUn1g71vCydLtgXePT15tDUgQV/g+ULAXuSsus
f0hmduI7GDPxvYq8JEGwe0pP1GEt+sU3OYqBv4LVMohQUZZw6SqxXd8+AP03SwmBAz1aywfNZHP2
cxb/AOyr2aaOn0hJuvhILmAYOFZOL+zJD1iXL7VGiDCBZ5bAM08PzrGJOURrxo+8/Ino7O6+BkZS
XdxCxSvqGW1c1rqM2HaTO0hbm/TUeg+0yIX53ZUbXvxW2ciEjUqOWZ9F7UvpLxbW/y8fCavAkLVP
8k/UIjh/YF5OCK8xXOPVn2SDaALrjrMbQgUC1FblerIDVqZKo1c27cJDDlESIScMiqehT8us5X2p
VK44+LrBWvRcDL3RrftOd/MC81zIhGd1AB/hyizKdckzAX89QEen+VrifW2LMwlu5M1B2lT9usYo
hMNxEJDrLMcasiyRoYJC2f+WKeBZZZreUJJWPzPSCxnrPZSaAgDnaFrSzreaSxul+S4PNRIuqG/C
YCeD85Nq0GvtMCdF+IiC+49GJd218Xl4zJc8TBx1V8y2S3lcqdpIVwOthD0hqCUtS1RJkPG2rFhd
JhPPIxBZEeLJGKN1DSsXYQMF5bVacavRqAq9LxOWGmC6lJZdJUF6kURpjHS74qVp1lQ3vzQLBDub
yLdqvRYQGIFxonSzNLQkC4j1gYIObvDStMs8XBnGsFZb3LWQxsXeG/4VkuGUOtKNuuUqJZok7qVN
o/GF7EXcl/uRpYREVxn5b5g2djyi9aufEpg4Vj0/xGABGJtyGQDTMVNOC8QAjXIVxYs/rQW0CEZC
Xn6DKMejQAIRNTVXifajcO0QX8H+lnNVo+wi1yjkmO5p4wo3OdmwpVSBfj0U+DcFWJUccIuwRo5N
HnmjOcUxgLRFzMCPOOi2Wv9mE2kj05nEbXSmIhN1+wqCvzjFkdAcc9R6Xd4uct753txlqoBmsDn1
EV6q2DEEan9pBQMfMU3SHTF5tOlKQhKoZftGdkrqXKLp6TM/QIoM7SFUv/T2L9S2Vh2t0pAtsp1U
8HG+ZOMfAf9afEXDqpNqi4xFOYzal8XdqlGKST0jSwhhEbGOpS/hu0mWXRFdTcvb651s7DIrUJiR
Jw1x1bMvzJ6X3hV58j+9yYL0Ds8GMcrCAapMa3huPwf/R+DBMQ/MoX6wQWF+0ElQlSUMmixROOiM
qy6gXsuRBrZffnCYWsSFJnAOmnbP+lCQbuYZQMUC/+HQunh1yQfNNFReO3lcMwhAH1JyrPmu1D47
kHiGaGYZr1iE3Qz76AjD54aUw5Bc2atwYEAB+sNEIcxhfvaa7KV3wODSP4qv7Cy81/qFjGwlGpZs
YnKNk1D6108vSHIkXQeBzz0Fe1c+6pRpjwsjFT8N4Z+oApbmBnMlb8Jdu42oAGcjQMH7L4hYKZN+
A1y6ixvJpfllPZg0agUEDTcrnMa65LKu9OFBAKrk5rEAEfiagvKU0DGTzBDBiTNx6vVlHzXU4FTO
/DCaAte+yc50CsxXDM3Mlx/8iRKMNsUSRGcZRHIICL7522YdU9gi/K1toxdXTdnfDCJMHGbZwVzj
lc2KGkfFCXulKZz54rE70520aIStV5zBCvT0UTQfluSvteDlNV+tumj5/pCA4R8ksXDSWECI9dev
U3A1S0dBXMagL1hbn7GLCKNG1lmmbVN8aVB/yh9K54JP08gP03jkE2h1J+V0RIRqlvtKuEnNBR91
mn2IhNRlbP7qOvf/WdrJzL9NopxI6gKozVNaeZIzUSIE+7cKmKC674l8BxFf8E2wXLRcQmRjyOv5
91GDFIYg0HnxGManKH1DVlQtRCb6x5RMC/23R4+h5DcNqlMamiXJWMcpOKv1HMXCA5W88+w+xE4F
PeR71KsE4Hrxg+IDuHZXulFOm+1x7fikZFkHyDa9+Zwhoi745P+qAhvhCfaN4VsbHwTvMK1Oqcik
QwRNc0A3je6TyJZz2/5ocNLSE/uq7K1oFV3m3zJ5Agvll2EtYICp+JGTbu1jKfkv5mEUMK2uWagA
dNtjezFI9EVacNdJTyaBBv9Lo7D8QGjzCk1OeSkv7d2/02VSb/1jdGPYkf5a5IX4thIqHDYRMh2K
MN7pOt3iMuddQhioazOc5n2xgNrxtgDuRbi/BScOmlWxtwOgbfld0VCmLFXJ7d/1vOdsjFkUR/bB
plS22MoR1uPUQF6NV3rpM+CuixswOy57PiHvIo64r1nXyQmDXSdZB3xnAUB5Qq63tys7X1d2sUn2
hT0u2X/BlOI1X2zLlqveezdeJ+f20CGWXKb38ps0gIf/pryMFCpqWsG44+vkqIeqWuck7imEobgW
GZCGI4CwHtIPwNZOcqiJJRiWWOx41bJb4htjiAC2CwWXt5QP30rWQrGT1T0uksJadlfigr9iWr1s
3lXDd3MTrOFOT2pG80B/kX/ww8Da6Q71Uc5w4qZVisP0nMdng0iL/3F0XjuOY9kS/SIC9OZVhvLe
pfRCKKVKeu/59b3YwJ07g5mu7kyJPGebiBXQSWDOgnWw+ZpEThcpPoxaPJY9TNBS2/34NNcA0lix
zq2/KW6sGDttM/r+OgSFLaOwhTiyF1c4gIT2B6w8H/PT8zdxffd8kLJrrbm2mH8VFyZK8Bslrbsk
J3CmZVIx2TFw4qOU/4Gb5IoLN3Z5ly60aiykfWPmMwF2ggtvsCre0LTQlA5v/1NeEuiMxqR0jmi4
s+SmxQfWmJY6t3g8nZnazDgCJKwFJL8zszN0ZD5TBhUM56nuPKJOq0VRrHDKkYiC3iL7GTjdPZug
K0yqTGX5s8MnD5cF/bT4Z0wOoK0WgASPwbVnLzEbhAXDn/YP6QWTOWfdbPu5z0+Oed5LzmGyqrqF
8GXdTodS4bj3Vy5CAsqkfpy4IbV5wvqdxntWgF981eWdJ9famnOGQuTB5MGKFknpLrqLYmVl9TaW
fjyiSKl0AvY4v1QgR6ziJ2ChbQVVmcaTPuf399Mj1mEhn9FHRNfip0RePRabCyq+zF35aHQlMJAr
SqUwA/k0p9ErwUFLm6DdBdKmBzEjr6l1R5RfvauaHZL4on462ktN15a7rJQ9LUl/Dh/ZS/6lwXcf
0Y9yaE/qmZUjM1Q8vGQLx5OZdWQrWpkXqFHTvDIyTgiMC4VgoNqfyy8+j8ZO56wwGxgkCna6nbIi
MrMjec2nwZ5G/1waEwau7cSgaNi7SNqwsE/TzWyUnfxq3/7EnFZmv4Buc1Fu0t/yV3g6G6Yq1eSW
C6CEiNbgSPSEniWFlMw9vd4VBkq1nCwP4MUUcv2Ru6DvERki1mgng7Jxv82eN3T+B3wJlPpMZQZl
6fxGRqLjIuDu+f8/CHkCCsFDvTzQuA8D5B1f928o6xRQD/rbZJ+xdar4k3KPaX4nrjrdQwHC+Buh
LwA+lUc/CNijCYyC2yi/GLyooZul27bX9uk4ByFjhW9ZVMOFqdzjojjK1KFgGus/AcUSMrGER5hv
Oh6z8CIFFY/s1SdLH6kfXRUuhJbKHID4Ob/mqiLZrsLGWgLOEuYufYAC8sRl/WL5pbrPJeGLSH1F
vsxaYK7nSfc6uaeVg3KMMCOsAkkJ0meoIFgkiJleM5mVS/lbqP5bQ6ljYp5X/prcnJo7Cc3vUC7d
fJgX8Sstjpl2r6AymfvYuiRcK1J7Z65VGB+CXoj1UYZ9mfwL6xArxFZxmBZSmKo26lKJ4YYDEdmE
M3Pv02PjHMziHhnLoh9fiUrk3WoZ6pRMbpeqd2F20UMsyTQasG1tYJNg0Bhb4MtXBgknHTCE6sxW
QgtvfXXuIXPYEYZR/vbCQ2dd7IyLG2r4sPpkjNRqM57KEZO26EK4NAXaVoObJ/P1EaLJl0YfQjU2
uDBS2HckCDc6JDl6fi+YUmWbsmGZbeAt29XKmiMSc5Qw9j7mwxolsnRfWpXME8r8Mjs23RGMMCNw
ZEomgQ0NMS4bzPGskLaEUWONGFNTgE1gF9Jv2bAltdXUuQ2QmneQPnGSqz4eJsZN1nWodeoxhguk
mqD2ntaaNMnDMTsOebB3CfubH/5rGKnxvxHFY5fT2hJugQQDCYrVU5JGv7+unSC1tKBx0idjcpgK
LbEg3Ss19yh+dB1M24YhV2k+FGPrk59z1glVi05acLSGH12au53QTNsEzM6Niee9oXqprcvIIIqJ
KlyQUPJH0VywnUkXSZ3MO3A5dtU9ao9iQnoK3o1/lNLyCtywZZF7lkzQkSEfrAubI7J/xRyplXVj
vqVEL1ikHfuXdiqadl//9eqGP41K2fQeiJZ4rJlHoUAT3V2AA5c/DKeBIQmjwCR4QVrJ45Xg7zVh
RT/V52Rh23m0LkADY0bq55lzcNsbCEPHeUhou9E5oP/At3CPe39TNwBp0cXV5o+JUNMnuVlzfx2I
UVq7MRmjEYzpKsuqnoBt2gfVQW7uLmnPmnQROPMbGZpKRPM3MxjdMfsM0DSPStBWpFsIX/D4K3qb
4uTKV7nfUSuorBabm46fXjBXjbBGn5iNomToFoCXgEdJqCq1qRS++E2xParBpSkPRrwNhS0izkRC
o7IJhyteWZKiVIFZPiLPNfLAVZKTzrYqvV2qnKA1NuWJlF6xXTEQrveNxNGgrUiGQqNSNMdQuHcr
0n4rD+PrvOVX6e0Zo5uYQ43fFrNkgrrLmWv0x2XyF7UP0Xo42omLiusMe+kmL7Y1mBQBei9MImZX
oFLIZ/GCc8mI1Z8nH9hRZTZtzAXD6bnZ4bPn+7lYNeNDPNkcJjSSU4gtKCADNGvkKMozPPTwnJA0
lCBFB/wCeyfe+cOWT2gKnoCSxVJ/SyycyapPgdfuM3nV5cyFJ8FuHKCuZWkBbclPQPjP42yNrsZB
vT9oED4WozhYrmoCuA/8NWNqh/Klo+qatel/W0xe3dJvnrX7TYQNoRWNfhj0F9wT2LhAb9BwMzm2
fbRagJjDZwkXYT0Oq4G1hFtWPzGIm+7CK4YrEFiAiz/fulQEn9EjsaWgzXHfPOyeeEQUaxlLE4Nn
j0JxLg7M++x8uKoNWTQb2DVC9mRew2tB1cH0ThbmJCIbaMsmFkPFdx0dBXVlRacw32K3ZplmS+Ke
0S1ecXUhuLBgCBj/G4pTKe0MbZ5AAM02iJZ0aT0b/UZ4B8gahXpIsaYPB6/YmQtX3CFSKZuZRVAI
lU4dbTrQyJj0VDvQtwKkSCLLpJnej7+Rmx6htsjyk19hkI+8b4XwTqOVUSG3qacBSCxsVRwSMcyc
tjqqJEpj6l1juuMsQQuRNzfmt2VP2UAjfvDqpWIyOd9WqDZohfIUnv6KWXvpPy2RUJM1nAQ5wVS3
ZhwVBVsMCdOBiBGLae2Fg94PLzVFBUOH2PmBCpPIzCPA5U1NHZEhNhnMZnTDS65cnkUnWCNt451z
xAPWPh+8I0gBqBL6hIB4CrmZx9QxIKNG/baoRzJjaQ17MVxWPwoGdta76h/Mr7qfk6M9VZO51ts9
Zu9U3zjMGRRk1hB9OFyRtkfjVGKgQ6uxNPjizkz2Y9NHkDoScW0+AAZ0f0Jj4/pT6HYdbCVnYUor
1R+xO9Zv+6bFoVXMUTU8oWvFxB6bc9hpIi4V/LnIjd1wiZZJQ+Emck7zT0KNG9mUk8qXug4EcpPa
VEqIGqx8KSEe9KyzXh41fe5EC0rRyKIOt9GjcQ93PkU4DmOqrjniGiKMEO+IHhQrFhy7muJPnEni
wYnozBBdwXzRY/qcqWu+un8BKhaNUDD3bSKNQGPCHlDDi4TIcTvj2kHN4BhkgKGEmWKUm5bDdzBx
ScjZxgnjdJdFLsIBg51f2r/V6tdmj8bwmYwCax2nR8CfJHJCTKgQ9kj6zRVPvuPMPKFbrj2P+FdQ
JBsupDL76OwUfdomrUIIxN3Lj8/0u88Eylx2DIwmvELx4ew1gBY0CaLUVCzfJfLrdq7Bt+b/KsZE
rGTnFLW+eXYaByWRll0NMMX0T+KuukTcW86ijB4mOZjDw8d56C+MrUU7ow9nEZ6VJLCi6Rg5ShaO
7hJJVODh5t+W+jWkjVCbKWWC2xcMAFAkbJTqkup7Ez1ixnffMQetA2Wl4YnAHJ0x2PQpqQd/RfTz
pLUsxi9/dvVNlV0mIeH/Du3Xq/aK/A7MpxtEQKdfHWvoTEE2HLHX+UgiTuWXK8VzkfWwKB0MVEbo
BgPZwSZRQzum7aWZRKXLz9AapFMl1jJOkRLTd3QhjOEENAC9QFLT3HngS/q3IJ8tiGXeU+Jpj5IX
PrxJEFgwZxkLyVAl8m7qjPg0GseC3YXA9GgE3hcIhjyA/yG0TFVyZ6KqziiJp2iUJ9QY8JSbxChn
YnZvKQDr5j0Q2ddm4V1EO1gMo06HQQoDV7ZcOVJYNkJV7nEpbhOC2QSDnDAEXXl+JzBF8cVpYTGm
uerdu2zP0PyTfoQSzcoSlxxEUpam2nBxhGMm7ovqp+SKZiSGMyCZomHmXOHzQKKCNY5UZryNTMvE
IwUZ/1+yljpDxFw7UcCa+dsoHkMPWbz/Z6K2Szt101F5P7hz406DmbngO+acL2HRl9KPVF2K/i+O
PzIn4aiSkS0yohnpPBt1WCvKsvS4cD1lGhEAo7ELL3GLmDoickwaE/TQkkL+z33gpZDdbN2i9BCq
fx0drwO5jUenCQ41rNYYW0PGhEV2/rWRtZNqWG3cw98KEVZGP61bhOgd0oqaVH+I7iXJoEThqMwH
8HPws5TyrLp3DwMdaAM326EF/aCy7GxwLY7zCZW9aP4TaO89IlCAfBbqgYQZJf4RsRz7PpNn8+mk
L6n7kB6MY+DFKzpR3b9OhpSgPaKymlpsymD+9M4Z6ryoSpMKP/WQX3rvM26jeF4IdJhkqjUVAmuN
gN4652hOaj7O7gtOOj/rLJdUXKMJj3yPqDyQP616aVGENeVVgY8msS/PkFV4xgJYi1hSJbf7DoZs
pR/iaBkJO0U+6iRpRp/G82YxWIAI5aVjehN4JZldaTsiYojxZO5imksnFCYBqnjKJlGhHe1dejlc
wHj6sZahBsCxBoWHb8EAS1NgulZXRUgCLqAXCLTBdqA4Hpq3W64MzZbpeCjdfedfpaTT2CFi0eRR
yjHjg4BI/YVQbGUIYEoLClHfi0isZbdZqkFo5wJw5kogUjGftpWy4NZjyZwAyk1QKTjeyQ6Rn8Oe
DLZxsumtS0ByQfqTRPDIXUhX26FfpfXOgFbNhKTHihPSkPGFjIjlobv3LSO+iEfjOD4TPk22V3Wz
Aig0JI0+T2aNfJM4PXjOBfF3KIms05CyoKO3ujvgdYeCWJn36a9UBLNKvhNVEFUrk75dfyQ9IuPh
xy81ljY7A9yFBXqvz2Iej3+9cmmAEYGfqZJlAyPBd2jsmTgH3IARj4N4SPC+hHRmbaEcjPCv1G+5
fFGNAuV3vNMhWanWiHPqEYyF7ObAFKIZhLJmOyHpeeQ+puFK1HvA2KzNq5nGS1LGv7WAsDBxbdw9
jfoJmPjWVL6SxkuMx0zol5L+V3CUGRZcOhTmxFzPEwsXWPA3OL8Oh5gXvnWIFk749Yw3CR4rsTeZ
B0JqE796/GEGLIwLLCzwcjwHKLweEwIRPfX1GEO+yXsklqy6kE5ySfto/txZwhyP/zZaBvqnH7V6
jXXOvGNNIHR/VpIn2lOfsc7wNJx1AEohJCj6VHaoWZ5RbKeksgyvAKMb2hBiRwpnp7ADA2NYH2tv
matXWgKOn6a9tLrdoThQTmWMB+4L4DjhSPO6Y2Gc/WQtO5eh2Cni3gXqDIZKai/IS2JUOsLpxb/h
YNHqdWww5Vp1X8fky4fKSU24kSEUGu4mI96zTx4Cky1nBurpoFXzogKvSzul4Hlj3edUW4eZsQMG
CMPCFtA6zQ2D52SMR9bOGlP70iBP5tY1DMOWUFuBRomsknU6RQjITLI3qb4UDaQN9xQPW04xebdj
4WzKlwhpcq6hik5dGscl058B3rV0BiuqENCDO8Oaiay7keMpzkKEHdUsCkbMpN7J5jEfA9yBIsyN
DnaobSmjICUXF071Dy3jBGYFHxCVsVQzh5gL3r3UFq5KQ7wDlJ5HK5eSoIf+rOb/an9J/oep7f3U
7vVlId5IjB0iqto9bLIQfbiuzSAH6FDYpTkG+BrpHAZTaa2Zu5llfdNeRLgziVUKTvY4OqcfT+XA
LyT9xi3kOguz0cFnPqYtuhg5xMmVZtqAFG3T8kEXnq0S5cCXW9MZGqe8ffpU2E5prh2tXonSScYk
kovyLAAiKzTMeJk516jBTGnZ5/8cmqB2VYDd5yI148e4qZPrbcTPkLFHFMWX1sKtqthtSfwFwTHN
6V2rvex99Z6nRHuZyW8S/0gKBiEXC2a4wI+Sc/j3gjvxDlacH4WkJB+UXOhCm6SInk3/d3D76QRF
V9TdM9IXGpiQfmRMDRdxpdlPFUeCU8iNUEGa1cCf10jqun+VsessBXU/4IEBB8iuxRRY6XA0IeY5
0TPl0XIRhsiXgLTeYkzqXHksxjSzoHX/ZMO/Fhx4oyGkH96WwZs7+iMYqsfZKElm4W/yRaCpIS+M
h0UZLqaFeNc8ctckODD8E5OzzDm1nFt5eQ86DaQNJSk6khSco17Bt13XhAd9Slcnr0Si2kvo2MDA
M+zEQ5iQ9akV1zI54j2Z1l686P2VLi4k72bUHs5StrXYfjwdriXX20CifTfRlWvPpirA0JCpX4md
cY04OCt3SKIkFdtZzT8H1ocrblEsplRlwoFtRIfTE+88UqqOfEd/GqJT1Oj2NGEqCfAymAnmiHtI
7R0pnIi0TIQQWG75EbG3e5zzFm2tB7yvS5lNku7TZ1PQaQsRtSBmfLSfZwRu45oWzTs1v7MCIbfo
5ZL18L+ivkChrT3mFzlPNgMxMHPE1ZF7uYbtGBbwuEdUGelEIUG6VC8mi48xH6cW6DoJ8sjZgoW/
cYUkEIfMuQ5/NedZD6e6e5blK/fXsbyRu1MqnMMMTySrGy63AFKh6FCr0rWWb4+2tNEhfCCVjImX
EGECFcYA9H1lZPiENX/qJyp9LSC5+BveDEZ1aPGRJKuLij1Xky067G0UfdmW8Z5iPVmxhu7XgEOF
n9q6W7Tx7taIr51oq5kdGtgnR5ekW2bFzGFuIhT07pFkLgL8rDFIJeRQZEBvBmQnSy1h9VDOPAvc
rm1WayA9E3JWDXanc9fc5mTwMvzNgA61JTnK9SJHHCYyv6AGp1rEG6lSisXUYR0Xa4mXShfJ9cF5
nKxcZ6kELUwEOzSBPU7abKsDiafAVC6uO7ahDwlASHCQ1FUKRl8ZPhna375gFoGMHY3pbKYitsho
QOTAQU36LUVQg8HWgBLZmgqxHGQ6RMhzwd+5hP2y0jBYbfYy+e3GS+MbcFr6fXcaYi5J8V7rZXLO
8x8xAwda5mvRG69KXKQOxVGJTk7YEOw4SQuK/uRsNYiOjl35KP2vUI9VJr9wj1mfNUL3a1kG5fys
LoBP/ajpDdMZ/QqXNwuU3DNQFbnT6pE0Xz+idETqYVrngrwfTA2sNBHWtCedqCHNktk4Yucy11Kz
COplZS1DbgWKPPF3kg7rpNwJ/aYcngreHWS2pNCMh0OBhp3/OBAKRPywAIuW14nGh+AQ9dyAtaSa
qYGDBHQ5Ed2HxPhZi156vM6KZ0yUDtFakrViyt8QhRqthnafZUtTGlOwnr1GY7qWWsR6W9NdlT5D
aa6a4jUer028MwPiahF+B5+Y1YnVfWpXnTUckGq476uD4sBH3niSyu5zPBkU179CUpiEDHBDJApl
qTHbd+a1qcwYEXEsl8onzm5N9siGiMUqSgYwyw0IZ2LykPrWzFaSCev09BiY2b0/pqxVlfaV9j++
q8/EMWC1EHtw89XvYMWo+3DPuMbSadBZ89GrkITDE8v70K7AqKt+d1AFzq/hVefPaYT/TWMIKEdT
DRuxZl5CAXqySVQA5GveQVkA6NuxnCCmixnlgK7I3UZUrRYG55z2sSXcjCWYQ1xuiqL2z8sxFQef
Bk5V2l89oZ60oJhblVXfxtDfRrTF4tijZu9h6FaoN50OWSZTq/TrQalzcRzSBWUPoCWMyFGAMQrq
6n85nuSeXqryD2Zwn5Tx2mpymuAxT+Kr9JcEmZQU3grA0r6qr5TSXyMkZkCUsYl04ovWUgJTgkft
vc5rMthyRlW3OHuLCiMRrncTXwS1Ft/p/08+0ayNjijBRxVl1rfAP9fqc0iwfFsvIUIaO1amR7Hb
ccxK+S7hBWP9JwSoaXH7BuKRuTVRFRRpYv8GTilUGzP6VoeC9D2c7EyOm3yXAUMEN0YB/JIC3gPj
lggItheju5jGGRo0H6nyNJ1gKqZ3kxGjexorQNG7QGSadRr9MzIWXged0jA/ltm/DkWPqm9k8Sn5
bIhfbfQZkhTG4TYxzwhRmEO4KebjdefYQbmjOyrpaPWbhup7iMcg8ocy/JITk6QvpFIbpV77Fvuj
Zl1LBxjYI14rFE+e+s/FwSEo6agnm6T3JmqoSD3k+jvPGSYaphIhfMX4DPRfXFSSwSM0w/w6azq7
Q0hENLa4a9u3gRpnHFitWg5j5ZJqUHF53RLK1i25a1O2MCNEImEC6WQM3vds7YeGxLcpUPbe0CZ2
MmzE5ILoNMGMR2CeRhjqwgUnMBwxEFPKeROhWHGWptGl4b4u+hHncHVrjCu70eTWXhV2DyC9hbnY
npFJtP4fKnUvm088d8vAwSnvEa6tGiQxisxc0nGCMrsB4Guu7dQE6u39kCSZScjy2zdgCoJqOJAa
gbGBe7WiQ6JuA+IjnX1bv33IhHH/4rOe6kw0azIgy+ROKLwtq9ivScUyK7acJYct/3MO47lkZVNT
PaQILxTWSL3zGDhNKtyoFNJDMu8xYMeMVZL+kemADJEXkcpTRa/CupXmjyHkexGD5cAmetRTSsw9
Cbh0yQR0iQRcEnAQZieAIEpt0wRAMPM8htQMamthW1JP4PEAPhPNUrgfybaMXdvn2EjBYSjZqSFM
h0Fl3LwlxO987sh2WTg50qlR7ibZ6NZaS2x8E9igdbwGofuDs4B0G1ncIGrC3WSPbYIFd67Y2lQx
Zb2FZdNcdH8uN5uWJwY1kREfxXbdflKcpG7MeGofObwv60JbOeqFrz2VVl4+U+PfQZgl1akf5rZc
bgXcpR6OYBkrhdFdPP5uag5LOADKXa3/Fz0gLGy5q7n/0KkTgi4Re42lTZWuTNR5U7R5aexT9cQs
IB6v3WzJXZVof60IkcX88Ysju6jx6+mNjQT6WamuRkrlGzPWSshNin/F5sXDuBGdPfWaq29ahxHJ
Wsz5pLa6uvtf/wd8RLXr6JLxGokCSDIBqF69wGVkHIxWXgCMvQQ4x422mHjynw530hl5MiVFPqGs
KmB413CIGhCnRBdY7U/mnQX1bsnn1uVJCuSpWM8ACxKIIOxq9Jn46e04DeeKamGVd+axfLAcmozf
KAOnbkpH05TtrIAG2TjowJNp2yrzbLgU5hfMzHqAW+BfMwwuCCMi80ZeEDCys6ceB2QZuvy2Imql
tXiqnaMpQ0GAMDVYZ9nhK1kDG9GZKRFux768hkvpHUcDZ+V9ZO9hZcy1vHIjC9sgv0ZOuCjAcgoE
luaABOb4YyxWxwbLSG+osKS8BRpy/j6q9BMpc7U9KCbNVXRvUBLRK+gidMv+wimqg+/084UxzlEb
FHd/so7G5rfKH638kyUESR4s9O2ye8kRfyW21h71iugPaW76IBUj15Z7d2YB+1YJcRP1i1270kqu
U54JLpP6U+QoIjlg4+FEpgfq4kU0BJPVeMHABZoFxEviVDAoxyQMKkN1itp4JjHnETFap+u6IMrm
ZLCPw9WI/3VshPczojAlcH3OF1SlKMw9yD6T1PN3AcETlW1VEBdqIgGWroybWtCmWl3vjdCcdNLe
gBI0oPXyimLOOGkRWd6ijjhuuOqx+f7LDGMiVRAb49KOM/pifdX6/0x26S0ovri8i4xqsuJa8XVn
1zZ8qEk4041NIJpzyTEmoJ0Jt2T8qX5jPZ4q8LDchLYUNdjY6U9yhDEF3H6f7k6pSUZEzwYnrOBC
bkuClEgJLdGKtVp/FZtghaaTmCrBOeg1D1Pa3WLlqVBBZWlwHaWCXaMtR80E8gXF1aaZ9Ub4OErc
R2VC1nlbNG1hcdfdab4e+i0ryMjlKWJWVSY4D9cZTgiPCfzbVVYhUgMP021fkySZnnCySwiOT/j4
xO6pB0T3gXAV5lApYRTysO9QDtLDtQTI8MXNW+bVQnAW0XKaO3lYY6wLdVxflM7+SdanCtUzirlo
nogEI7yKbMnPbri/ZKMNg10W00b6lPJOQPrtwyTA95zMTVzNzlrKl1kP0ZSlDRaLvL6ZIjBcyi3I
31tc7iTk+R4ZWDwUNvV4qk1d5SHFS607dNKit1ZTdE45m2COZE9asFNjzyGoymSVMbLRrGeVkX87
85p14QLPwezz7n4yZ+cHoI6Y+4sIdfHO0AQ3yGJSfn7SbCwIN7xF9V/u3OX2qtfwRMxyocVfSVtX
GXScpaZuajKgRY0gE2Y0qMzwmNx09GVoL+Lg3qjQFPKLIPxIONW8fcfEoDXvHugiaMyMvDgkW+UH
s3cYLOzWSwke/h2IMJXZ1Q9k6mQ6YWCP0jNncowrIqPhUlCmU2VK0OZHSnLS/VnNMR7Ql6Bh9SJm
YhvCRW2BprDn9nLCFlCeQqgIaA4FdXcg7Xqaelg8KW+6vKiwBGtg+104fIaHbpmrIdU+PrLs4OVa
uyaHMOnfHIIIBfmZps+iPFvEEpXOuipwRTBwNy9K+CdoJ8gWZMet1MR5FpKySKED1jrYs9FOSEAa
Q67mT8fkH8t3D7lMlP/GyQ3b90PhW4rdt5Y9YqTOFuW1y8aVeXIVahOO8D5SVikJtRFpjihb+PCt
5JjJS00j2IPhcU8Ga3/trGXdX2NyDIez3Mw9badZm0gmxdAhoJXZIXOdWq2mOSKp/lH3G2dA0Wre
9eitAYWyxGhZMX9vfYKrtu1TKY8dtIrsLqeHmIoqW0j+Ki5ORX2WCmOSK5Oao1u6KN5D6A6BaveU
VWozb4Vugr25YJFoInzvvfvgX8fgQSe9ifG7AQRQFRfZ2CZsa0kW3LsYM5Pun9GyN6mZNcEEbNYp
lspOfBSdM58EpJU6JGuTQpKfVNanXoN0idldx0nbZufUH9VMPeQnNtE+ijvtyF/UNMys2CzzUxzl
4EGpBUYDKT35USiHWZnuKUGhD2AyDQLq8iuzKFQIDO463AXdReCNyzejsRmTvEDKxE3T/oUugdNs
iO6Gc3KSiw6nwnk33Hm6jIKgwU5WEx3RPtTy3GylctWyE0AuDG5UjyzWp2vffVTsTZPwnDSMXOKP
J/3y0GvKrUCG4xkgpde19/BYOPfNwXEvpBArjAPM8IE/FkxLZpDmBhSoGjfoZfUro9u3FjVQPF22
NX1dJCGSmj9RfrDWtOueefZCZXSGm7HTdl3+INxTSo4g0QnKkfUjXYVpbjvr6RYvV/gjmD0MNn2P
vMQe5WAyPb6+ZlU0rjYkRnpyerbIT8/ZxjMQ64HBBQa5NgVyli0rXYyY6TBvaoLZzGOi0QTZaXoB
AzHpiOoQDVSqkHcT2ZtJ7j0v/UOl8WKpK0OYet3Xs+NuAkHn4IT7VFwiV6LfGcXNmYrZkI5uXiKD
CvG8FDO6RMQ7a/b4ONswMNArFdWamw+uGBtBAE0+GIp5c2VFiMiBPIjwzqIAeRrUYb5fjMBR99P+
dTAOjiWryQZtKs9Nqe0hdqIdCYdbkux8a4MvOmHLR7yAiz99Qxcbp9uYTX6KtEh5mMmDfkZOwU3v
ZID2HDjxslQWLMrHo/XgAl70uCSGl0GwjoSHItAQ1qkTC8Azwc8Ou9485nWy5k11qsKbyEwi0g96
cGyDDU+/PYzA1GkGPVXj09G5+16ReGZW1wWntIMxtk/dtestCewT1O3odwd6iXV0shOyZdvOo+hU
m1vKK+jq0zHMw5vqwJ+iTdny4f7TOHDdKfW5G809xMmYeBLsJzEbwTmJyD0jaHljqYfEOsUgYyng
OPCV7KD0m3ZYt9Fc7MmHmIUerOIZkFgyphVMgFhGkHchqvAYtFk/MhndqfWjwaLUY1xbJsEpeAZW
RF6h8EGl7DRvJgY2skqmg3WKZ3FRy6uSvWKZQ/GcxO2yt+4CrUrPhL/ULraRr1PvIQME0jKuOkyV
F8XFg8vXVM7i+DFDcQJFDBsD5chXyg6Wqsz8+OHJRwUNlpfH0xovYlLN8/otIeqG/OPisnSh2pjS
tVP+iRE2H0KeD5DPJKa8YDWxJFx6cxurDPrGu9Td8rHr3Szk81b0c1TsWmboiN2J/OTjIRaalU4H
e7i5Fv22Yctndki9ww3zqEw7GMUlt7Y0jiAHA6xp1PgEXqXGT0y+cfTpmr1ksb8dSmh9cBeXOuM+
9dCx2yuD2cBBgKE1Wg+wxcT0WHwgs4ySPT/E0bYpeyZOJBfNdX9H5EaV4Pi4SdFVKxdGR8FeHIuW
HNPKHvKn32d2XRw7D80T9DrUnPwrU1d0f3pLBIf15KpgylOMK0oeXoW7hzhaQ57b6DDgdJQ8tVpM
008n74x/ltGfIqAlc5ZqdSjrp+ucO5lYJWwTPGtlhZOL4aB3L8KThG9RyB91vYuRxEs98Lu50nw7
ZIOW8RRcbLXrPD74gF5kwN+Br8wUHE4WBz5VTs9HZWREgzrPMH/DOSPE8aM3T1HDJbqiXW/Fg0FC
mMLBO5aGqIQ7bgCBrsr9A/zLklIBYv5yh5fKVnO4ud4jkPZ2zx5NwzkSyqu4HFCH4k9pVGh8uxQj
TnWKi2PFyyKp26K85rQLJOqkwU7mRgo/OZsYA4Res+r147hTKnF2mB2P9KWsDp2PDYtsalniQ9Rw
Qi+QEYn5EbO9Q2/RR2sJmZv0SAioaN2URHhqcw2aT7vzXwlPuonIDjaEdqtZrohBbWvaV/eYSM1Y
Hc3Zbk889VDll1DUQLmsCmsvcYMAA2XSFzH1SnmO+NMFqNqKi8d0r5KFnHphGefBZNvDyLfQgJMg
9WV+BsvZC8d0L4NEywOwCrE5p9l3RBp6YMuwSqUPCVN76g823Q7SMAnzlc/BHz8G6Z41lwpVtbQa
bftL65DCHQmRIRDsmY6aU6hmDsd7Fj8D9Vy70CsfibfIsSqlzdigagqSH3s2+BtF38K+oR1Uo2wl
BYzY5Wep4G1huGZ8Bdy18pQqyfSPafKu9HXcr2GStLK+77S32oE+ISWcFUn4JTES7QIZRpH85/FI
0n6PW5oU+2lHBOx43J47YuEqhRlUj/aHctmwo2TnsbphbVqLm1DamXq/ZLMISAMbO5JQqFCcWZZz
Mr1Lnv3m4cwsXhnDzNBbdqg12sTgqUDvsEuJrKU50OsZDWwvMr1pESzqZHuTUWzr9SmUNoUDR6pf
U/5L+qFnga0SK+mfU3kxptfKmA7+4+g8lhtHtiD6RYiAN1sSAJ3oKYnSBiHX8Kbgga+fg1m8iHkT
PS2KJKquyTypPFQTWwHTrtZRLynLdvoKA1OfHUI7oVVE/sbgRwH+1J0MsXeSDlX8uSWorPNk7ZrV
V8YZJe1yZ3wEyhGDf8x6Dn8Rpj+VuRWb8PqlRHitB8/COYbVW6W8KcR+yRdERhn3Wtqh2UYAsEFM
otn70HDb+Wb1PjN9pmqwCalwlGKXpdcU9q+xaU1IKsggtNdkkXgkpSvHm5U8bgMUDwYfzYFrKJaZ
RfudABG2n0yZRHEgyMM/YJ6W9TAbeVVhVUj6X1bPlX6ucSDOt+aPCTPNb4QWWHuRx9dW588wzrX0
P6uQvap/qjPMn/cpH9ZqDIJQwobKSG36biPfWPxT1E4tC5xFgy5ZBMEUL2r36OHHY6Zg/UqvSSek
x6eivUz5F8ovkt7vOm4WvkF96xwqnKC9iP2ojU7ZdDZYSNbLjlK5FxbO9F1EwAfQIBF+TcuAUocN
NkEuxkl+i1pQfNi/nU3PdBqmfvDGr8Xp5EvY6wx5XeHr4eZAYCjWgQqRiPPpip1wHi6s48g3CgdW
F37agevrBp4chtLduC6GCKNJ5DfKzrKiPfgYPTxmKodG8V6Fn5P2rMU2LekYuoPlEEjI5hdsBIcX
Mj5iqN7Rx1QFFm2sUwjUejZuI64Im+NNIgqSEYadguqjVtExa0qLBWCF7KBD/9ZYTNVCtiEytFib
8T5OHNaWSg14RvWpjHrgdQrPWMMgTc8x5XuzfEjYGgENImot3LDIIsUy1vxW+84jDOCokeLsIM2/
y0456u7llebAFQ6XtIo42qoPtUN6W3zTKmvVIfuZGTigH8REROMMoYy8Ccs3y++S6xsRGAHcL3KE
lrjfm5H1oiPXjBntzoBuW53OiBCuUgcffIynnQyKN4/Y0OA0qWmU0qRBeYps1LrODmK7qNhmLLEy
0xPS39BTrEgMRbyw0Y51Ulxr848vciddeoRJGXNW9lVh9U9n8tIv1qySXeEuJAkkF29Z2JHzwgpH
7by2Bth2JoTZj9SvZnxYwQdispRejljY1lq0o36MsYRVCK9C0na9AOLfumZ9Xl5pSp+k1dJaavln
cgyj/2Mbdhq/gKpQv9WnJPEVQVoaPXQpFr5QhztHmd5r61+uX2vjn8V2Wg3PujGsxM1Fb6tMPpDu
qDjDC1MA5cVehR8EKAvzEZ8pA41PwBS/7nCVknaZAOZmjXpNU944BvmKizFUk30nhuRMTNHIEga1
O/KY6a4EmEKt4EvHjpKAvVCy4JA0EaLbRR/q7IjSCkFLo5U2mIZb9ra1j1X4opKU1/wZFFdVcx+C
N1LGiKBgYJFMnJUqfBhzXSw1lI4WzYyoNdnxtjZ5imyjiREcZwTeHeAppvc4Zl7k6i+gd09HfEaY
F9mVB/J60AJf4NI0+RI3KoMAqD7cydKE/nv6MTps8CmyIbE8MWi5aLyn6SPOYCpyWC+nGUFhLJBQ
hZ1z4z1aNjLyT1kDi+9d7oteflGJ7eXycGC+EM8qVW+KGV0dsh9eBNFlLoxQprJgQA3ibceJLi2b
o5gEcBRhsrFp9vLIgRyHxOEJUplV389KME4kVjQ+y+cPeeYbuo4G6GcDCjQIYwVooUL60gBM5Zeo
/ph7AUz0pzD/WLCEk+MVABln+dZbxF1SHA8GroeXcD8idEx5j0W/A53lWRHTm2Ib5UehMF83XiOB
4CwFjNhhth/hHCrTzuaAqPjrRP+h5Qqyk4+qp4AikiA/dSOvtzpNRvZiwwcZN8V06/k6wyHq24Nl
7IiJTscd1gyjYxq954rsRtAb/qh4NcmATgwpO1e3ff0uxxZir8aru4sdovtC9MCMREsfdc27z7xq
p9rddLSFvZEQRgfEgqYYTouMlRfaUDxrsnaRZcxq294ihpd0gG+NQ3GR1gD+1/SD1DsQBAiUgb9N
59pepPnb7o7VtsLWpUq7IVoEBQvx+qRl19xS/YYK2rCA7cyPKD0v4X0mb94UvifRN2tCbbi0DkNK
AKVQTcIPi7K54tkNu2BdcOjWLFJqsJMy5vx0zc9EVZBB5loUm2PrYaQSvHfipBP6S/gdz+myqZyt
fWxxT9QuJ/XE/z1n/XMREWe96uUKl1/wzgJNiN9u0Q2/DB3wAenY6B/1/DbONyxWu6zc9dUOB/vy
eWK+pCdXPiFmbwkWSzomCh41dZcRvLPGYVox0siiy9zhbdUePQqrXsVG6PXGmfFnNI9bUz0uiAlQ
KCm5mn9MVINO9hsOY73fYhH+yCJnLQfbzsYD3QZrW/YnnOALsTbZTAtM6UVON1r93jnjNqs3gOKg
R9sJC3XHY8RhO0SkmHtMIXZ/XeQuKNYghSdASKuTYRofCjaE8GtQH33HiQ+s/EGrxiZpoBeqdpoC
gCS7EEYUOUjhiIOuj1n7zOeYF4X25J45uOti1zJ31RKDXrX7QnsDJY78v+tfAgtWCJCMEW8GqEuH
IRJxIDR2rOoYcNjMbasjwiRFP+b41zrC540zPhpoXUSTR8OGP1QWkLnmG2oUOWe4P8B0vyLutfBn
ok1J2n9tw8YXcOd7Db5TYW3PEwksAzw+500Pr+jYYYgOkwPiApUFS8KzJhK+OWDCj3wYAX2DJjHw
1DU/wRc3Lhy26RcxKS01USAjbgo723ONVeQI+fiAuz0Z1GbzMwzfo/YCDtKhPsGxhXi7JuCUvKIB
WSj4/ZdW+dYX9d24bZRtFVOIUXxOYAYrwvvIUdFQVpzqyuOxNsqtb6hUM191d6CLSmoIFndLOpjj
JtV83s30gLkzGJgRFNt6HN1hIDlsepYd3TMpF3pkeDEygrEk+dLXyAnq3use7eB3BnUnHCn7npP6
W6X7GCdl/FLxDJO9PjSFa1k3ivCOqPtsW2OpDRLN1yqAs3w0OVPMVYEQw6L3qWxEoU8xnXIFNDFL
8B5nTorlJ8lnH/bHapnTOYW2N6tbZm4WCXPGjSJRt1tMWwjp1bPLogMTE/p3+0eBMo1ZJI+PXXmC
G7LS4gW19eJKkb2qpP3c22s3MJ/IZvj2CFSdTJlQ9KR4IkKbRA9iGuxk33+IdqXbV8HskIM46P4V
L3kZ+GXB/xCJReZmxqEwmjD5GPfQ/XQokh/DyJ5wZB0cozViW1lG93L4VgQSpjpmFQoZoWM+pm87
9YyRjGrJtYFv9fjF5Ho4mXR7pkbpzXxNLOSoLPU741MEoWcosteFmDbl8b1CIjWFHy1IqcXpxz3L
YmpAJICM1uG/Y/I9l48ES9RAPsk8p4xd+LHcLjVaqfy7j2raJGAFJaNqjjuubdKD3/N2wbsNnomf
VsF+6JTIQsKvmHeE8g5XAuYBgsPB7a2WHyqr8DSrMCYCmjEEnJce1cBvVqMu1awNgQjooSEf4OVp
pm3tnLVGP8/jSSo5aVjOK1G5NxPrCHfKDl7soHuMlc4LxJBCPhOTK/sv+6jU+o0EAnLWOlJWLCL7
dMgvqW6+FAJPi3Blaz1kf0t6EJAnoT9xZTbgReVFkhCtXKVil7oLMX5Xzr5ZFiiY3kHijkgLlxTe
7YRbrTk4HTYXksa3i0Ue/A/FGYsoRxCeAkwCQ3Wxx6Ov96wnY4747Qy6mtsQzH1yN/ufITqVBk5C
w2KChg6+zdwOqU/S840Ld0rF5L9cK8O2nyeoqidCuEe8rF4c+23F1hOaEl9QqnntIT1SLO4rIFTf
vBnsAu3OL1mu4bHsuKdeDVy+UssX1ycjuwKtAw0/YUZ9mqmsBxZR0l+N774DtXioeEKYcnIhf7sD
+9j0Z91G+1Ry+3lTcVQk2E9TTfHGiaMhnlXQMa/EvaXi3axxryB6q+CchxR8mmVsTPPqJMhzOfgE
X8Oxf28BhqAZprKawoJeVIcVDWkw/pIx4I7IOZehekJIDhgq15wEHSeaOnVTzOMRrryUxPvyoALT
UaDHZkpD8lV1tYsFLgEqw9aIGSqZVk7uwNB/bhkSRdm2T2VPBM02nYot+/4iMH2rrplIgI8X6Dx6
YnxAAnpRKYOjWwYkyQoSmJncneIY2M+AppS/NkHcRfYWYMPyRL1rFxejo4JyK/GZVvy0BOV68m5y
+Zgoru2AzVACrmbWW9YMDdM3GdFz8KN3vzp8/w7+UtWN7zK8uTAxfYW6Qr3G8ZMM0eope4+Mbm7c
8pdM2cotkIT5XJyVcI3cl761Zo3+bZ0Pu+oMFFP67jLs3W6zNY8ZkrtV+EVUheYPn7FDSPuKNwo9
JzSxVfSicULuWYXdbfYDKDbY/OKRwlP4E2GVJh9VvnU39I0qPK5NwtiUFpmTZM30Y3BV3IXFniWQ
DQOGmhyZn2/98shqB5s381T/cNNLlMSe/Mbsk3U8RY6rMNlYgw+y9+Vb+4stJDzYm/ZjJM5phWc3
oEzlMgSAxkW6XiTokFr3puXFnz5ot2nHwdGZDLPWRNGOWBi86dWx/dxjhWBiHnflr9JTvxcw9aaG
CMT2e+UP7NP97AdoS3qFjN/w31/z0m0+GZ7qXspdcYEsjZKI+YzHLE376XfZuQG3TUAa4kPD08O1
375o2ET3kYKczC9XR0wOqqenK3lfAHjy+3/9tm5cHLUEg7vSW/xKtiQXd3nDJjs/5bex3jWcnnSD
tG4UIU9WBwLD07dTbvVX8hqKCFnAv2rLL3u1Tm21Zjfn9CuJ9o9nwF2Fr2hyVGZAbi6RreSy0JbH
DSWY8g0Bhx+lI4fQ92b+rdse9xxV2ax4YGb4dsTmIa1PMLvSg4qmBikoNyUVUfqr9H7ckXXI2Ym9
WSVoZEOl3mMLZg6A9aVJjkK8xHiLagxXSF3dZtgmGsSvTTBufF5EYh4V+VaYu0em3Nn8ZNamNwHH
EbHhD4xVM3NPp4sYF12OZ4gRYka2Hsg/gGPhyySii3D5aCk4gJP1+B8cNqFaqpP5CJKtj7lb8HGh
QTdhzBiRZ9RAcgjC6g31oudAYzovI9Z6kmAGpa9G/CVFLYlZDc/edHYa6HjQrQT1Z8jhdrFr4GXq
CGAFlBWflQ3e71vRMWPiANLJ52Uv1+CPMnmHdO3Q5Se/x8AS8wbhewJTfEpIBg7QviEdW/6R4XzD
YkEPkD2fM512H1d6UtDTL46qMd0m0UtdPJJnO5wynEWgCOr51pZ7sDNjfJ7rD/ZsWY0egmZ7ptdR
iwsrgzyzkPYy97mDo2bUwzlM1CduOzuFCMAGjAGyMO6YfTG1OC2WFU7X/o+3Lcufk+HW6cc8MGSi
FJJ5DoJSA+jJUgQRW0lqgBZJ9wFPNG4BXk3JCCJHPT7WJECU7jTyKWK7qbejcPw+Vu+kVbrLwaUP
n1O6b6igJ7wTQUxITdCzggp+C/Q7Tm88TCFNbt4OPkkoaoIFtVr6jOcyGOWzZbNpVpvZhD5UK7JL
NKmfBMNDs8QRaTQG+IXIxtnGEBR9Zm/+w71IFMxkEg67w4CkGd5UAN5Hq0g5n644jxGHLSJTu/2R
7QMPccvsATlo8KEEH31zl1U0IGjs7qxXeii86iHPeKzNr5EQFPuo8+aG8iMllsPeC2rK5Nbb5BCf
UyrBKX/LLSJ3GJB1Byc/5tpmSP/C7Jd+mwluTwo7yC1xCjsmBPZFDv/V0vTql6zLQz4eRuNT84oZ
EIUz3O91PhMMy54u8uEFzlskGCtZ4FZEbZ5eC/AFAxh5TCqLcCaNZaSZXGFeOlhrU9ZOTuWY59Aa
dyogN2k2THCZNlUZUIYBRvguTDXBYKSAhjbBPO3FBlQom3ymd322kL4bPkFqsXwJKa+kGqGXA6TC
wEAZV8YBg4U7mAeHlmk8cLYwmH8prBMj0U46jGg7VEXfaMbdToInBM9tlZkPLek4tlgCtExA3FEq
GY1iKGBkhMLAzKg/IrC9zCj5HBEe2WIQ2H8zDJ+h1xJKxIgN/Z/zD1haf0VROZnn9UwopLy2yQX1
ZOSoB9e0/ZIqGS0zAWA/9VOhgyP3yKVmjb/zN9hMWLnrZyit6XWx0HzCX2s8d1R8Ey0apm+cH7+4
ytsf81Z9EtgzHis4TZ1XYNhldCJ2rFzVN2Z1gwo0ipp7zefXBzekCxifmyWBnmymDRbEgBHAX/gu
vtfaF4KcFBD2j1m6o0l1tlIP2tIzraFgSuZawH2nn6T6wHLqUyjjLczvInCROaK0x5hxAJ1UbUKx
wbbHMcPKzZ8pSN6glGTT3v6kcrGiXwUPI+5AyrZkY/Z+ZEOoR06/io0jDm6Baqg7T3Q6JkQhRzaO
tbYuFF8tfnm2gZvTkFGZziat1Lcyrs3c73FymGw/qTT82DhPwCU5owfrg7wX6rkdc1Wkw1tAE4QG
t9NeFZtk8MqAoQW3RndyMqRZbmKtpx714NaegSv43ewKxEDBwhMpa1KXkPLkoRAfcN+6xNrIaoSz
nItHv/TSr2NR6+J6NF5DDQM5gugOoESDCDULKAhq8SBBkK0UaC6j3mRtfhCLRqhzCvi4sE4IIqrD
i98F1BeUjBAEpbCHKiqRGc3QNXfgEoRIWZctJ0dEgXH8PsvTVph8p1ikKmjQJmQnlkUOewUQlPUa
Yzl+fekEqib8ZEpmg8yQ+GOE1sdJcpk1VFwYc4TD/FJlhs/1ZZvvVTOyupT4ZtMr5W/TeFToSRc2
X9V0r2rDzVS5TUwkvO0FKODMAU3BSeuJTWbIdrVNvlNsq3qGyMKct2bX8zjRfvCFh6zHjvez6pBS
USSSCQRjIbsVFDCpBDUP1q3EkT7tlBg4CBFBafla8T1Tl8UuGjE5+jfG35oDL4/Jb5sSeNH/4Mpp
UV4YzV2n3SxicZCT0suxGGnBA/4GuJiXBI9baqHyqGzNI2kblt+bruh+zfewb8l1ZikjB+VLkFbE
MU4AGmaa/mWP9Ei02QPQdO7lHMoSFm+Mn6GGLK8+pTJOETn3b4XBZzjC+AqwZLYMgJUOM8BylLJl
zPY9UNmJ2pvLsekRaVGJVXTZPOIJS/wwCYEtmTwMXxOscYfYrq7+rrmcBgQBMxE4MjBaHQ57n9pr
VjfUGn865Z0x8W4+Qnj8tg7cFZzdRwE1Y3LpQtZlgtC5raL3TTcXuy5SoRejBMPhLANZx5Ot5KYX
QleMdWsv1wbP93QuF28O9XQYzNeIX6kesi1TQZcZ5yUyMFDUwIciPryESUAVHlWMBDapFhXwM8WA
+M9MjoDhQX+v7Ftl/8RM2tyixoiYpQdn4rFAm9qF2Caq2mdQjFxaI764wNqJZuDp4GaoQOSFCJdK
Vg3ZqLN+w8I+YGxOqC+TcC+i1OOpPphx7BmLn1dFQhwxCSe1pzT240hRhx/AomawpdOMX9lhQt5h
sgTkhY6n95SSpz2TNmZaYTosFWzfG93Vqp9S+9fICPFH5aE1p5qNnBr+s2OiDfAKa0ymJk7E2Pmb
Yws28NKYAC7p7rHVg//4yPBlmrxQJus06t6QOc8QAEeifUWMO6uQeSuJ4SJ+kkeyksIvvmVB/Ztq
nFX5EmhAafXmg4pMbc72hDXE0rbANOPIQ0FLTsg6One4oHsz9CXsgIwxVnajhgzryNGw+p1YijuE
ArISrNU5cyXRsDg71PgDpcz2HeURg6Pti2fEVqv8FoW1lsZ/Or99w2XAARRzlUfzvNap0Ymaoqn7
KLo/ycDwzrKmSBTiCxZSpE24E1pPY6cRXWGBmikxukoC7gfSdiRdpRkddJaW5cysRGKfaYGByS3Q
/jZRbbtwSI/G+KJhHp+B4bLa2E2AsZtltbe47mW/Ll2MqWdqCqsRtzA+9OVet0GmBeyCETR6jLG3
PQv3uuGdHWc6ZgIjrZ8JI0NpGyuLr3CESmpimT32qJcGqnoVM/ocRq4W02c2pd9wnccUFHafHskE
JG1ysT5/EazhQZoruaWyGiGIklr6QY3lXSYi/U2lxRw40OyUpkLuMYYofyHlO9ErfgQIYGjVF8u4
arG0RIIHjGeoKhwiOaOSFRW7Lzq16gt/qTCsQ4vmAotCTOJTbeHbsFHotsBg5dK5GUpirFEH4OO0
WKFVCe0jAdx8Rmy7dF9unjLjKzO+4P8b+WL0u664JfImIb93bbUxiBgE3GZ6DXTjo9GBlWS1uela
HMjW8FcbGgriYsRuoXaXaSEnwPd3o0k+lYljrJy28IvaUGCEzX6WoAsk8BhSLu3hZIhfKcp3rE6Y
yQ2iWWs5ItU5UFLXkaTUbRVSPkadtkcMHV4ivkhoXothYpbAWdZm3SNlDboxBZ5dYqlWIB14s87W
re9x0BqW/BV3GlIsPUMgdh6b1Nrn4tmMVc80Y2TpJTUHjVw9lo6gb20qrZTyOGqTYl9OwV0do68i
FK+qgTsnqBQwG9JWSR2+QZFHojCj/d75iyRzM5XFREdYwZZhvSxnyxONtKnVMzebmUCSnOiTb7xp
0/53FlbmZRGONNUef8ewYs2Sss5HRaOO8L0JDlBqivzGGRyghiGu3MpCmILlR5b9qB6Z115plrBQ
UVSb0yNl+WC17dpQvpPhJPDdS5SW6Ej6lpRKaqwM2wpiTZI7Aa44bOxY9mfWJyupDT9Z085BfySR
PaxIZCAwxP7KZsrADmcNorUw19dBnG1BYA0a7csPcvyxPoK0bZI7qX3sCbATbswBg9wnQiu6IyJh
4BxwQKCyi6qzgfRPy9CPJcdxujgqGMGIkBzlny5vWlbJgl1j69BnkTELXDuz3wziN1uY+yWf4v9+
dOQbGr5ylVxRcQ8ZFLYYn9ruipRevtrQ35PO2CbBXhSnevQBe2rpd70Ih4bKX7IoXTm5SIzM2m2B
kMThKpIV/LMpyDHnuFxG6uvSDTIB50SPjK+hYJ1uo1k/GpL2KqgZCmRiBBZxm1Typ1xmyLtq0897
G4lKL30zYcOA3BDeQxJEDVJni+0LlWJsN7/t1jixjapURnTrJRR62GGxK4edwuFSIq4V+nuSPqXk
DlIDX4xY+VA8DAHgGEU3UyfTfEbVg9zryXxA4UxmeBDkxVbULCNxmbGT7xrSY2YOabm5JUy3rCTa
1rAAvBBJum2X8IJC7ShjtgrKEsdtA2T/FQdiHD1F/CeSy2juB9ppgT3EenLhbJMs2i6GqrRHZhPV
rlTt6vE9QZY4oi/v1ZeBuavWPkl0WBFuU5vXxXoZxlsFe2q/9jHm3/PxXMyXtPphktxojJtwgsuE
gqqAkY81aY7hH1te0xjONSo1Ni7mwR4V5H7tp5Vq/6ah/nBKGeHztDWT32wGQcLfQDDNQ/RMFcIt
ar6Ai9TuO3fm+m+HN728jUtNv2iNE4y2EZ1ZGTg33LxwNMzj3MTEonbAdBSJZao8zunNlH5k/tji
OGJaz++e7mfeQ3VOuPx6yPXkgmwj5GDQ2fFnEOOJNwBen4HfnrRwq+rcZjwi+I201h3hiAC2CBBy
G1eKwlPinEV2TyEAt8sEUWceGUmvLQNqgbkPUqADiQOVvCT/YITLFFg9Nnh9DtJhmQPquLhQ7LQ3
rPQFCPFx+helDzW9dPk9nWNMaIarqo+aDYL4Z+KukM41TADS1fOfJPvonddQeehq7YLqDAwoWtN2
FvvMQh7D/DicsfH00kksb5O0zYZfs/7UjbtaXaQlCsuGVKetE18IdtrJD6QWCnRrLzZ18550+N+l
7xZn/BzJK+zpAQFH6q8Omrf7KKB9Zulnz9EjI5bVkco1dKDaK0ncfkaqjFbfO9QANrNRYMJmeohZ
9Zt9X4BpU2AQkOdBkBHaX4wuU/cYSh+4zAbHcJMxU95hkhGytccg0NqPIDlJtKOst+SETzlgjsBn
qmbCL2QJWSJMNrBX6LRROMUk3rKEwXIqIb+Iv0pcSzKuidbcMmuey08bJyYkRMFecW8Hu5yYF2JZ
a/bGrhp6Em4fx1VQlOdHOCY+Pm4LXUTOMBzLaDjvwNiRf5AmW/5BwsWBVNuaQs8sfdiNQvOXVLHM
Z00N2QutdxvsHbET+T+F5gspZvYkx2rMjxZRRumB5eEU+iLdpVQN9TYhGWVkS6NZ3zNEhfYlbG5h
/+sGxbYz43sQ7ofhgxG+KS4aNZ/BwwdyePSxOjH6xq0q8V6NV2W+w7eJiKR0Vf1Q8UktKxyFSX3M
9VfxLZ3rnQ1dT4LZ6LzqCL4KfsceByPJwKW247yfAKQreFQ0QgvsNbXCOkNF33EJA3yVR2Dy/OY5
+vrqlCo8PYeIt1ut3iz1r2lu6jKp9grqJvX/KAHpqknheeWDi2OXweoHdH5Z7pceFZUX3c0c4GDf
imkXWo9pvE1EgSRG890dakwWWARjkJkhEjaSmYC8SjDSw+53sMurEqsvYkBHJYyLThuGV80ed11C
kIDq9vItRGsgJ2+RyWaZYhT0gYe4cw6/eJWacwyEspUnbOcjru5XLEGP6rW2Pbs7FHgLtPxk4Dfv
OneQX2XwLiZabKJimK3Ke6M9St3D0GBN7VqHKFxONtTx0Z8Az53x6dsmHhkYUtSyQ8KlOeMMyMr4
GvOzpFvpIMuO16VMT45OqtpY1PqU7sEkAyJY6k76PLFvmRIxqqvz1wrAc9v0fKPIurg7UF6k1B9S
h5ienNouJu2yY6W9aYjCy+tsWhVmKgMKFqzxMhYVM0JxRBe9CpAqDiksB8cq3HIx6lnB7EeRMhA8
rte+lBmUl0q7yfCVDyq3IdsCOZsR7EP2c6TvhdkFdYlRbYIshTx3TvHtkJAcOAPlK5Ut6ms1mf/K
tL9zWb9Gg/FeaRPvStTcNmz3sYSU1xBUJKU8DAEyuk+6s4r+5TuE4gjD3uUXk2yOel2UW+md7tJ4
Z3443sPXPncppTVw4/z0ce0zhx6UDV6IoPZxnPCOYKZzFNoDv2fOpq67/5cXzPRMxwN9xCOQuYux
m9e8BxWE/UADOcWCeXSx0qKAJqqMpIkiITbQZX0EyTOqVksxB3kKPSDyJhfVepS4mYJAZBW+a/5s
MbnB9HGonB2qmuo1WPD1HhYTCsWG12qvap8MN/nPlWqPnF2s9M6GF1fwEjkllpbIzf+JrwQua0WW
6RqhYb0LIOhN3oRokZCjFdnZ46/Pdj8kSvFVb/3W3uS1ehDABdaowNhbIRkDxpK8NEyG9Ytmr7R3
6WQCOjTXmMhZq3GgEZ8Ibl/OiCJZqa+d6s+P7soeRvxh6wZKUQu0D6uERQZf0hUzaoepvNv/VA9D
ED+5Bp7BVvOPF7S0LAGd81L1ZGeNAPRm7dODKrxp3TrdyxftkzA3/jirdfljQLujgCxZZUCgYZVi
NlwjEcXOQby7hRuj34D2wSYj9vW3QhK8tMLExVtFdUNjn+Bxyl0sMOM7pxmCQXC66zzdADHRnNUE
eBDuHqpiKGx8LaZl+kHvi7Jg3fY+M2KhL1ItG0RQuLXm20J5tb0K1TgcmMrlP3OWleQKBdhSsDFT
RpvGohAOqPWODNOYffONxtcglvErPuqYW39ZhLbCwwBk0cqnPJRsv1gtcdsB/UyvAv1m5zPyFXvz
g9qGBUX+hZ1+F0eseRipLrGV6bhaNv2AP0gvb27WM3mygwFs8bE8Fg/xqTNOxorOOCABAIubAVgs
JQbBVqjzLKozPjKWBVTMv+Unn4DS/UPbv8QwxpjtNpTmGSoFzDMoPT6Q1EfP9E97D1+BVrb3nMDK
VYWmjhNgKW6XQON4n5geTQ6MYMhbAqF8jxJhXTqUNQxkFiJBQ/8GuxyfX7BeEatNw8YHYNKvJD9c
LmwjoifdC8plyF0QYtcDPxzyP2pzT0EGyacG44kpqoJ3mO8RgpJVCp2ZeSbfUcIxnggc2Dm2xv8F
2+94YMzAiqr6ZWvLA3/jRtg5+gbfYln5NOuW4rGRHxIgw6tlerfmNydLZAV+mH8PtI3n1+Gponns
XNI0yIK1YdEj3yXQWiXB1pP0LUG7Zuoh1pErHw1EjW5e+/KZ5YSltzACzU2k73h1ZNJ7cH9DZB2l
utXodkiss9YEwE29N3cXthJN72Fd3izGnHGNU5vv2TyfAhX590XJnxAFUBTqJFPxwXAP9Nqu1bZh
8ZLSa7XjDw6Ff36dgYdmaM51PGvfQ75P2ntcv5bOBB2FheDbjLfHztuHTCTveoZ+h0QTPc0UJvvG
qE/a/67xSQHniiBw0iN3qnTe5JYvDcunSxNmfo88r2dRZTmQrNg6jsE3+sYO5peCd8cvigAa1R5j
giTOdvttEIOoEQY7xzCL4BPVW2XJ4myYPCCO6cKdhnXSbD86BTd89Ah7oPoVYmNsY9UuCS9WBQwZ
dymqE0HN2M53knEYCy0UKy8NXqLhX4y4bGx3qYKekAGgMRFV2RJuTTqMZVGCYR7ISqSqoxaxPOgZ
RiqJuARsUbWwRYDQZM2mkykbjBYE/eT3fccTOWBaA3pAgvg+xa1etoMLmSBG4djRkWUV05boVMRn
hZgMqPwq86PYeTNNnkSmCDnjpoljX1bumNRs+kCstFVjfFdbYI46ugam4421a5hFttOnrP3g62Sk
LiFgZFVht4+hxmeHImwIYYulN6XrXVkvMdhm/W9bEBMajN0zGumGQ7Xa5n3/kTWoeNUOnY0Rb3Im
8anEiEKft7VdYU2hBHB4HnTQyLyuhR0wSclVqzHpxY72lU7ITDQi8hopf4n66GzFGvPPCGxNT0ji
FJZXeTBPAtGnWSKpbzJ5MS1ye2mf/fRrU4LkSb3WZgBkdbStsBGkFddM2eL2SUzFrdsGYsWAXqWJ
XiQtv1pibCjuBixHADLqoYXmIJhKFMnWNhO8RQHE5DyB2xsN0Hmq5DwPwbkunY7sUQBDyeS8l3nF
NavCmslZ3aTUMOgumQ0GmOnbgSgskMmWxtAqE9JeODprL6ODRRamOGod6kyRJvJZN3PcGYpQ6d/g
xRl28aGhcKHI2mUyx3mOganPJhTlLLw7g702vs98lyQYFIa6Dj/skWoSOcFoBimcVxOSgIxQA3Z5
ZNEeFbKc78YQZ1ad823oHqHJ89e1iMowdrwJEQMR1drvIKz+ijg9NMJ4dnI27NuUOVei5LsZd36h
TlAzZHurIpCvByLMFPPY6dpWc7KvRLxrU8CkRlpmXiSL2ILFbojuj7nAsEqWiIFC5YttqWdT0T9Z
r5h+rVU4E/FBJ7XNWxTR/dHJh15ogoAWsXwRQUQRFEAJyebsjrJ6MJStTc6IY3PxOTy6wmmEl0ry
mfDaADgdIOyKUbVk9LgIWXepRbkuLF5PmElPLnXRyBrbdcoOPUh4gMd33AefISl9jvyeLX+wXP7G
kmlmFiiJ5zD/+o+pM1tuW4fW9BOxCgQBDrexbI22ZHlKfMOKkx1wnuen74/y6T59w4r2TmxJJIC1
/vUP0JDmrzAp/oRl+JnMbntyc5LWYjw8EFzOzVhBEqPia3FavfOW6WzP8V9MdPFf6mt4XCbYBhK6
iu/aLYsDYjfeOcnY/dJ28BVO7iUpd+margDqGFB5scqqsfrbk2eKLKU2zgA3OfuQ89oytLRDIePC
TD37tksx14+XoKXOkCU8jNmshzPOuT4HR9l19I3IZjgj2ckgloGwrxFtr10H526d6lQx/NkODbgw
sDYavYaujdWT24qJuGVkgL7HIAslxtURRGODCwBclDbQqnJ74jHxK7ElOb+B4bgKKzyDQiZW0V5o
/LK7zPo7SU3P42InYnAnNBk/rQ+RhTkBo/Si+hO2AeEXDizIwMJAIeheB1uACDbMzBSAg1PELqk8
0TaB5zou8ExNs47LSlwhx+xPN3l3Zu5+DnP+U7bhh5Hq/a3Og/+ybGyehPLOdhv8jL2Cwe5CBTSm
A5P88GGu/EePYRNBetAegQh3SRn+JQvls6jh9JJiqnoaW0l0ngsNQtRVwegVx9O4+Jnrirw6hl6F
HfFv3elgiuU57g/l5G1HhmgN2L8YTb1J14+bu0SgqFgdu5Sqf2aum1gEA1Tei6uaQzjcTS4VZJ+L
6UGXB6Ma2mqbUqehByuz4G+ILbnnV4foX1hIeb8ovBNqKtS80JjAaAB5yAhefMoRzv5AERBO+A7E
HUYHhc/U1Nflg65KakLs+MPY/9MHKEb2NsMtNj/4cH7Q/rPK0FBQTguOzURYOLhw+GWNn4hfb7O+
fCxoOEUMBw5TzEW+Rao+Tb35nRAANyj6Uh/iEtbOkCjd+qfT0BKyr30Gc7GpnOFfPcB+NidRsH9U
2X/Ye+YWvXtjo1qVDlKjJM8elE3hbdzleTKAXGNHx+30vycpmU1XBamvxFTF2BuaeCzv4FzofQoM
D2Fy+nFR8YasX0rb/i9A+i5Im9/juAtV8h5Xssc7AlaSq1oY00bgcw8TIRLQKtMcej0qx23GYMru
OJxa/XMIjNmwOxHHw7AN3d6MDcdq4ha96C7EekPXlIPMP7VA3RMiaypsckw1HjltR4kr2ggM3jpU
s/0vpkR17Q69YeI+VTlTV0thshgr9qiRg5xURhw2FHnStAS+Zd9RmyjiMXzIgtGH0Bg4lwMODhb2
lU6O8XnTEgW9qOwndwc/4HDGPopjU4xvSbL8yurl6o/jP5tMrXzMT32kIIOw6amGI9fY2a8gL6vn
MIQhuigP/49l2YzU/J6c3pLceuhdBp+Zom/xjKMfXc0WHrCAOOHC1YQVfYiSQIIIxvzcn37YGo5T
zVY5MdjZCAFncDL5MSjQ56Ri0S/rKxUMtFFVOR3aQjU4jhomAHAJ5oUD3HOQdlctpmNW6P6NUItZ
g5PfVSIctybo18xQLrjZlcnonE3Vbkuvt1/HscnOvehehlhPNqnEUXv2h1lcfRt2WIaO9C7QwW5w
4+mXbtP33vjlv1j/bWp76+U8UkPph88FO+22i5W4s+D8z50dPCZW7q8dqYuLHpsGk8f/e3EH9Vil
bOUyyKEDqBKbQp19DcHqzNwF5qv1V//xcy1o/gJth9c8Qmk36jr5PeBhW0/R/EEM9aPdgny6NUQD
Twh4iGVlBwcZx291MJwpX8pjrQL/XDTEFbOWmZB4Lo+mvTh709FODRn5I9HkoO+ippJVjGiEGUtX
pPhtOtI8G+FCwxgq7B4rM6919GXKAw7jHKsMEzTZs5uj9ooXkkF1MXxJYK62CsK3qkWMN+vKhehg
geiV40LkNyQqO6LVWN/AYrk2Fq4MCO7TtyQI5p8wD6CWkRFnL9c45QjW/jhd4tkmB6133COkKvUU
dxIQcs4Mgh0dMfUPyWmiJmYGI9/acPCuWez9FzZevOtcnLqLoQON6AbxlblueLUipNjguVAOqcCe
b/eOiKlLUYUO6Kj339zNeCip3AHxpgFLuklul5yzvI51cNbxa9kWWOtNqcifl2Ky3mwfi+/clfdd
mmNCAYflSETXOVJLc6qmuYXnhLxs7GzrfWGDYpLbFCfPKfFkj32CNohEFW093/WNme6tisyg0S2B
evs1oaCyhmzr1xWZWBkS6j4MSclJi8O05K9g/tl72aTTGsJOexpZ+dNcvrKivMfE67zHLlsAqWmd
moFjsAoXA/WJiyfWOWmaZg+215RP1HH9HRSvBzgO4suHnx9CVjkEVcwcXJAgy9tOH9yZwXYLrXIe
VUPI+FWiUn9pHCrCSWBpVt2ZPm5enJB2uFLX24vOJzU9bb2/yCTJkp4hOvojsE3yPmbj/NMdk7vW
t/XRjwZusSvD9qHlgD+0oKi324PRlAT8LId0Nye+2FSsslM2f8rBlW+6796d1rnPBcMgEThbp4/q
a7616ppqM0o6DgwyumXlwjiKjU38zRQ+FZpHSjfFobWQNac9BZI/hFNA9jNe1WWij3PL100AqWO5
yVk2Y3I2TdkheFufOWdqy3t7zI85qmJn6QOMKvqrG5T/YDVwRIY5lPF6mqOPPBUXJsTzcxF7QCpW
4L+tYr5h6mxqa+vpdldje4AEb8Wvg9U3p74f/AdrYSLeQnk6NTMsoK7YU3r8ruZieVs6YgVSiGum
mIKfZfBF+Tq89cV0HLVO7qNhCo8jpL+hibJ7hZ88WLIGvVoflAi8wp7tvLyLwHFMiz6gkvZjA9Uj
b2WwDRe+mKQOPMAZPNmjavjqxjr/40X6wwQS1tqUIGdFKErYM9XN2J7niLpET/RCQ+UtO2g/wVaJ
pOC5N6I5TSr7CCbUG20hxztaGfcBdU55TQDBxqx79aWqXmqJsFNF/nQpBkVTLGom/V6Sk6yRBQtb
D6xrx50ueQdaj5Cke0QCJjee1Wc7mQEHOaPjwaWzyelR8tRMjX6Z198wNxOTBSWxs2kZRqyXjiJr
12rrw/ZkSxJWx3R8/VMo56c2NQWIo4H47EAiKSVpEsvkY2nHdVP7QMljE9WnjOrJZ8vZjYWPf9iQ
U8JCqMkCTS0yT6/Gqev7AHLrQ2LBeOhbthCjxPPqlpgVDrLA9dJpcr0Gh8l8jHzw7Fr8tnoMiM2h
/XbGqHqzprS6106z7fGbPs3CJuQXhp7nFgS1p/Gyb1ze3Ahh5KWOcK0ZneK/Mfwn2AmvTG+zow9T
5EfqoKVuneY3uvu7INc4jfeR8+Qvc4tNQ/Na+xWmW25r/coCw7TXmy7D3PxOZqeBQ0rkeOIZ0MZE
A0dHeike2hKSQhZVJUYNISP5xSt2lhzorDxgp8Zu9L6JifFZQjIr6qZKLpyC4pn3/y772WZU38fb
ihb4me6CHLmxcGhRY7l1JE2+pdW8ywgRB7TL4JrGMQGMWUfBlZJa5ib2ecGQ9TnNqdrtLq53foPZ
jJPACe7z0JCQIYZHtDHhsamhPnq2mzyMQeddwqpstxZl/I9hqUnsmaOceMklR7fVODi/dgSfJgb1
Ve7l4dPtkvaIw5weOnTekBJ4WwtZBdS8UJ7qIDze/palWtxxgGFqiZHmYoOD2o7VXm8XVDGSmciq
4QVmj4R8S+qVhyE0gbSw4Ky+fNcNxZvxonKfuBHDoThleimo3KSCP69Mb+M2mUCBS7D/mHVL2xoR
meEu1YP2eXODnFoUiNNLUvnzScviIIp6fE4bgM267K5h4ZR7O4ItlHYBx3kPw7Sv7vFDaEmEjKO9
cTL7S7gQqUz87rjezuhAw9lL+507JNPeuP2l7oh36oPmt73ksMH6PabM4d6ZsH4w8X+WL82+EhVK
SFgnlyjIEM4sfM7c83/Ow6Mf2w2WWVp9X/ypeHayDs8yEastLeGv0QM9d0l1/9Wii5K2NX8tM7mZ
Wuu7xhucD2e1j1vKajzlTdC8D/ifYqM0iC4/aIkGx1svZszfotjHwXdsgoOH5cDh9ifRiQDVTpXt
5hAva9PDegQb/L4UU4OcNc2if34glydfHJGQ7exAfDpTjyYV80hWbGwd14QSaJEuqSJcmnl0TyBv
wP7jCktkC3aZ/29ToQQmgSxz6YSLYfWjsXAonGxx+D5MfLypsNfb5eECR8oPm+TomZSxjQHEwqyB
xiyRg3OUoXKOOHQ6x9tLkyXxtpEZ2EhRnfR6EVmcgd3F0DGjvB/h7niPQ1Wil1obvlBoH8E6KI32
B/+UwEYkil6gKnOxI4ZRaE3bUSGCw3ktKxcCXUQ1nVBaTMRiBAhyPONDt2l6JMqEJwxs1/cWXpue
q0HqC8t7Vjicry/Ad7prNAztrjZDclepaV8FXne6FZ+1WFy4ffCdWM4rHJ8TM7mWwuXAl1t119j2
iM8CfvLCFhu4pcTiYcoR+pRu8lH6GREJ1MlbkPOugm3oCnzTKoNq7fbSwrZ7P7T5uep4kzhaUlOs
d42e8v+/fP83tHtuV8N6nwXuNSMmj+2U7ZYFWZ4au+XHrWxa6A8e2dyoXhn59Bhq4JWNw03u4B0I
wVS+OcBfvKUEMkXR7jXH8ls5jasGQh9Lq78YuGzbLq/cdy93pmNG7tXJeOg0Bvw2RRbwkbMZX+cU
vdzQxwe/N1TB5QhancQFnoVh/Jd/Xv1IfdiquSc4YNKWjWmOiArAB/eHlWHJPznDrqub9pz6GEZn
KnpKIiL7yF8Rh1JDHAy6a73M+PKGsmGM3TQXWWcKc3vskXkRshNQFFmfdVG2u0X0PIPQ3n6VXnpa
6uoh6cIc0VDhvMWaAFdX+s/QZ0HiI2Y5g8azJup8YpuK1avKWYJdZfnIvSUiV+Fk04twGRB6boIl
mUGEppNRnccMzYnpzm6QcYb5GUe+g6Nfl7r9a+z2W6vw5WXsoVXYQ1Ntv3cee+CpQzjURdFjaoR1
59VdvBtym4mWBZqi68Z6DEfberS8MdzPWfOna+lSAuqI134GgFe2n52ktiTSRs0+JKg30sgcVIx5
cXjw0jl5vlWcpYPxJciOjcaI9nnizt1ObM9x2odsmND0V/5qe89HepD2cAUJYpgS5nTnqwBLz+gb
JDjg/VKHkOVFa8zO1voYpyVcwyYj4BHiaJJ59qlYHOwJM0Wu30gqW7W+5NybH4PFeQsb0mz6Hjem
bHWc1m4+kmDkBpsoHXIcDnoNKVzgF9KpPMeSGcMHUhaYdtpLirBCMbwTU5CVOJFOX27LkLWbV6uI
teJ3ukVg0Jz9lYVjzqKBnH278Yno/hRCn6VqraOII2psF4bWuDLQEb7ZuJSmaY163y35CqZ5lf7d
PrDuZvRR69Y6/L/9VYbOz0GEcEtqSvzSwVJ1Me2qNPGxcInsY2ybp77GTulWD3irv48HTr7p4tg+
+dmMCj1gtukOIiErsGnGByuOL6LqiRdxd/HclthN0IvUdfEP9p/ZWdReYCSp2hqT59y9yC5PRTvd
zyVWIcXS/PvfWrBPHQrCrn9PAiyhC5DBU2jTdGWydjaqkwhne4+pakkxES4qJOZc5PeBi+WP7AYS
ViM4e3FjaKnpsLYtj/NhUr6/0WgQvFQj5FXZg687ZB4JM4dIDXhEYrCLDEr02zhdzvSY/cXOkDCU
ObchgjxArqUmoFlah2iOPnE6hXaax81zUmdPwUSUVcwBvOkn3MPzVdvZTk/KZvFNRdZ9OkzRB4wB
qLHtV0Tp2XOCzGW1Iw2DBil63+A335Bqv8z3uQpdYjtsQz6RZrKJyTDsy+gZa7ffEc2nH9YQMRlz
7LDFHPH7gs9qB8Z5qzCfpqaKg21pEwGigWNRfRPtAjamY5s6owxd8OxcsiJKNU8Xi4I7yTULPaYi
+eHYBfCncgiOklSpN9jCZnjkl/Zj7jmwTBn37JW/esS3kTyqVNnHvpMol6o6JZR+EevpT88QdW9L
GJ11iirh+1+BSvyc0qK4tDX/b2FLZan1tVvsahS96KR427YPEdf0Wj0BUd6lNhzIEejy7ru9q3oo
frcFv6B9OAAD7eOWHVSr2N18P/atM22cedCHFPb3d0ONmwnNZ5Lvb2dKxxdzX65OheqHmVACVTIe
L00MG0zGw88kbzUHFoZ5c2TjSS2f28wnFwVkkFZ8gpOcdROZLViOu2vjH4kUxy4mSTReRI6YYvb2
Pcejp5R+CqI2unhQHXorzJ6m2SufbMtotYP4WR1w/p8eXYucpu8St1nSj9g0b9/LGdsDnG5aQmiH
SpF2J703GOBkMHJUfx/rNkbGUyKGrSUtAlczL8fswFMPNpgZgbNNewA2OUFzL3dtT6F7a8un4W3J
cFichmdOtOY5pht5tOfwoFqi2uZc/SLnLsJcdmSNNK1+zDSEzmzAbMEo1riJm703LsxlbFSSBo8D
uR5BvhyIQyWUIRt4lPwyPYysN4bdofNESyjYkVt5MPGiPvQqAQjmfVVkObafln2y+xjlFU6h2LNA
4oN+AB2HfwymAOhMdzx0WXe8NRdWHp6+zyU3pKRHyng/1UN/nSu4p7e/26rpYx4SAAt39J9HBpG3
c/l2CQYXNs+M2XqQee//W4PIWTH/WTQy1E6JkwnZPUIf79zv3X0pIRYPRTQT4cdOFLn2zyjqhxc3
Sy/ft06O21vV+r/166JEf68nXTYnzQR3Ur049esPv12a0aV3XYMtXTedTnC4qOp8CJZLVNUPt/+G
sY6zi+LskrIvn0E+mvukY1J7gyKc3kc2CeiwsqN4c4FgTq4mZgTOXMt97lF/WJUntiqOURf05bkp
4vxZlia9mg4OLr2ynw3Fu3ApL6O86zCfHSimXSbFAESYa4qPooaJ7vUFWj7L8bu9NzOwwQgLD0X8
MuacpNbJmON3kZ3UmJ3OPLKNtl6tcnEPoqyzdzZ9/y6fDMnPtWRW0mi5Cw0z1nZRv8JBoJcv6lBg
WZGnezftGbzW3WNSM2DI5sY55RXsiYDR0X1q19fI9F8Z07bzKNGGtK6df7YtZjoN07Z8JqO6FPU+
0cHqwhN8Fgg0GIHSC90ARopEchih1B3rsj3dOvseFs+tyGGqMt4TgWK2NiKC3QK2sypV2C/z1AKw
MVTerh6eakDgrS4tgkDXl0I6Fz0k85PR/QCvzcG3OW4d4jt0vjdFG2ynEmmv7zj62FnJ2YpBTmpT
Bo+Fb8urK+qXSvojk2KKd+CfDCxbjE8tTucxG9vJjMU1xl/rGmG53CyRcyrFYAiVbrFnWScFbY2A
Nl4pLUpF3o+4nlwcSCjym6UDAdqUNWkXXeQyNcFujRCr6vftCadynTAl0NjhZZC+8lUKtS6caPjP
VJZ6sSoDsVnHPkTdAHZlzwhwczvOF7fHhipBvFRWAUyRVVms8tC9vz2XUgf/GH0jQi6bcNdoFKQl
AaRnGbpHFyctrKMb+Oc+3GNPtTZucoVzsmZs+FQdMPVTeiASkbKo0IvZ39azmhuomGuwaJRl2V5j
dLMkpjgkqNdP0QxHpvKpg0rkNPse7mugquj4jUrb3tw8lDbKaJ1NjOJV9JlUTvYuDewk3SAKkAFc
nxvqGkK+k7NZk2j8NZMM9g87T3BgWEHumMN8nZIPRzMj+zsw6Omnpn68KyRqyc7oe2fu1ZNlyj+y
nmuOAr4arNfOS6HrLaziZmvTjx+fUjUET4AxNAvm4gg9XxX6BEbhq6CJEfVdpZGGqdsmWoxLem+N
uMkDUU8X3f6JLKfYdbMN49SC4tYg0iQKEJpvV8/nHMQLVZ6i4bWF8gmWlymBB/knzXx+9S3xK00n
60HnXnNYMGxPvCh8dDu9N7WTvxYtjK6wf2Gqei0cglpYqTgBItS/ChNA5oys4TFqhvGJafB1cO2Z
sLH1d+Wh6CA2C39bpSGqCDFBD8tg2+ZjSGG4JHmCTRsU6GUFdPoV37n9yZdQtRLpXswEOZtWGVXO
IFHKmEY69+UEWWzxSa+gDWfoAD7NucsW5zn5TqRFsBknxDrt2l51yUQ6ATAJtN56LQittSBcOj4S
cTjTiLO0WHEpsIrxx+0v6szLLlmsCRqyPr2hYc2MQEMGpdr/HGBNxYIYa1AOVUaEVYcuMk14+9Vd
3Nd4R2gwS1Uxs6vISY/r6AyIChc4j+eLEh5uSGXHqQnOjKhWED/sK1jSgaDLl+J+cGqNmo2uQ5Y+
Grrvm1aU/oOcoUZFIpCneG5WwO5VRbI9a00epDTZsKmtx4hS5l/ml19hR2FBwelvpz4nUVoFSJZa
MqzasdgHwsXVmbf3wwwlE0fA0ftRBQ26qoGNWpDsKKL6WI2pjR1VHT2NilWTsPXIjvbVKx4kubqP
S+ajSZiDdIOFm34JkX0xcfsx+95fH80Q9ZXAYYhFvBVe1B2YiOEPZGpSgwMyq28FRhLO+ckp/ueL
FV0o/lOri0BU2MeBfYVOBsIsk8Z+bw3tuzXmy5eV5M21Lh3YFmtDlPuJOLTBQznodYys4RKttBFL
FQHmAyGG9CQy1PM4PQX1tB+AD/BBJzvFB57ZUImXOLD1+j1LKeabgD7QUxWJ4qD4925INisTlmHr
VwAOXoM9UDkk9XWOw5dhIr8unphX+ER+F9nQAHEjFQ/qfIcif7qg0a+e+rAYXkbtbN1J2jt7PfUg
Mff71tOHxOOmA6A5l2rsGQRJqn6nHzc6vuUBvA1NHWwLLFBIkMOIHhbBj7wv4z2awprxrCSeA5Pz
sojjs4f6vSobn14TTKfxCOvmgAz3vvnN1tvd335U20Mi82JCKudGJE98EMSk5adcBtCulF9ccGIf
Yun4lzauBlLBvJ8gvdlbw2TF0kmy6aORbgEvQUpX+PM+dMjbKGTyYLJEZdTvrIQQDNH4GKUr4roQ
KlnG0sc6k+XT7BJvUWDq6wx59+P2lTo8ekzE3X91Y9v07gzEcoL36M5wriN9tn0MOiyqmA6hr8uT
6ohd5C/bAvn2azGdyLBgP3XojStCyIvKBS8je80pcpwCVHYQERREu0AOaJJ+eevnnlCLUR1Drdyz
7QbXAnIc2c2tfCpcnD1v76ksOvwsfToAOg/n0cuQtyxrs+qs9v9T6WH+4TT2ySG3ONDZciSJAY5r
i4+kld63MXRRTbX70eH1SFKmPmROq3ZW5fKxymYi853kytrHymXT56q9Czyrw+lTFujIcrNLcDLZ
ReOqT15npqZz0m1naBRl69WXbPlGx26YmBfqcSfGl9QdrnMf9cSOAp0e15c2YquldJAFThNsrX51
C22qHm9O3DjcimNFj/17DZy9EkiCPcwzzmUbk685xxkl55k+1C3M2UCKcF9b4CxrazOO2KsNy1DC
7ydzjSUt34q6Y+Y/6CPHmUPog7T2SqLE7iVjPAGSiR7BsJnQTziOeKqsmJTGdUpRUeyjqi1b7PXh
1I9A9bAQwschhDBOCKTCx3mE7IYbmls6aleuJ92EjapgsnQcHCOP2vVa9N2YTafdDBu2X+wd53d/
bqku3qXHxtZpSOluH0VPLhrbibJ6owWOoGlWss/AFbaTv1WtkfWQsLal9ikJBm+zLbFVnF2tT1gK
xNGt3SwABBH0cBWm+aForMOQ+PllWGkqhaX+WItDSymWD19a2a5AKsqmEBLq5WMkM/npFeU8ybQ+
f8leAzWTLr/MqdyNaZX9rHu9bTzX2HDH3xCIQi/3ifgdl+7EvgGSHn1hsgCgQK1J+QCdLyREJymR
eNX2Aaut7jhjZbwxCtbm3DlXrwz9bZFjJr5gu5sW1WfsW+cQhAzALHkpbD/68ojKUGLcqHQhYoGB
IUzzvys9ZdvokHA1a3pB6yUOnlNdgxxWvSjfXD/Giztw251HNMBmKnS1i4lUJOESxvs6QzCeFF8h
fAzkcGENDkZNbNXjLo0ge+MTxsh43Uzrcop27jrK6PLpUOSBoMzAQiWqNX2KDsw2iEoLWT3hYM5w
LBQ9dwcC10ysn/DarvPNtrQ5Q4UkjpybM6+3KUnEv2idy90utex2ijyTOm3qXzGsSQzc0bostgLL
kpPi7ksHCQbmtC4lmq8Vp0HPgHme7M/Mt4A8TDP/1HOEVbDv1Xe3x6qqCvEEWwI0lI86196rxXp/
gmp1WDSUID+v8cJAcnt01uEoudDjgaKYsZ33NOh80w39CA43HIbBj05iqH65S4RV1lh5944AGO26
2r1Hw9Y+3oq7AUfpS09gmMKo+KXEhHo3UXk8xHOtHm9HiiKR9MF4IbyJSv7mK7qvoQn09WS/2C4U
7ZEeFravRU49WvP7dkmJzMEC/tS4UwgNI8UXHRI1462WcAYHclGTDfPnEJBa1SZ0H63l7fqysA+d
cC84sEWPzgi97PYFlK3tveQzh7tvpocQ/O0nnPlSt2fPQ1Bz6/QUFKNTkDUdk1PqGzm+q9Cpdm4e
dwc5+cC+1NUWceSbHNrAXWd17SFsEfLp8n6UQftpNLNMNhnM+TLHfzT52G81rHlthSB9t0pvjqY7
BQy1KVbMHlycLJkVH8jiBnOKdUZvZ/+NvLGGFT0QObB+KeM4srU25Tweehk9iyXajkIKXPVCQqjj
8vgNUizoYfzJwg8dVEyoqP01BuZdzH+aJvllTy4mUWvvwFYeHvKMADbAKegiy6y3jvV3FHivT6T1
Lj7FTwH2T3PsNVunwx+syqrnMUvxjYFwwHQlgl2+MgiSaTFHbF1BcFdioBW36asqlo/IQj8Kf6LB
F2Ck7R8l/c1tc+0fAzTmMC2x+Apr5yNYgCR4Qld/yZZx79EOPAH3c2dlYf4bEh+k0AEw3S1/V2l8
DzLr/Qjq+txMRfWxskNsL1CPt/vX4LPrOYQTL+6kt2q5iqBld+SApj1kC+kt8eB7S3hpU9u7ggDy
Y7ux3JYaSTqssOU4gpZu0wUzmDqoMLdo0Cu1WYxV6gJ5VkUQPW9fobCp34GeATWzsAYLRToFMRX7
bTYNS6U4xASwCRwvn5hKkMaVzQveo/0SXDyTMxoq8VYZOonznF/ez15Y7bPIwvkXG8ntra5OfYMl
yYzKyXLC4uAuf4zlpN+NXlrXm1lJ6zVSWI3Kwfa3tTdc87r0z1HskpWb40uTfDWFPz4GNWL1pYEz
BuBDlQYvGg/aOX8wJkY13/vtMaqoyUpQnEsNlWwQdvQqJRUdpKHHSJdqB4ELFn8myHar2V98RThC
A2vziuP9dGrN8IVX8XiHH+tyTIbEOjpi3ztyfGCYJdB28KWsKKA1ddmFlDl+M7I41W/i9YAdetrx
MhqzbbxyPkbUSkufTF+++5OiyH+dPcNNCPU5Dpk9CWE1u2ocuK/gCKSK4mpXlB6yo3W9Q84gEo1I
mVCnxBMZeAe697fugidfP4r5IfRzGzboq+wz4ONUpuhusX0ABPBdf1PSdGMOQMEL/IPo4tbEGh99
smuXwbnwbGLFHXArw9Nt8oCRxcpcj7CoPI4NUBioLYN+2xB+oE3zHiflsrNG8n5grB2nuQ6PcdRv
E1UeBqhDardSGFvJMz4sS3AWUzme+nR86NcBhTZdc29sGPFBbXe70kovKkUTeFstqhouoz1OR0lW
7oMYBfZ6CrFBlEwPLVB0fvdhcuTPusumZ+NmHVQ57KazWhyqsfyyR5OdYzwp10jg2xPdE+d61AUz
3gYX6hIWx84r12+tHfFTXqsqQJDV46fb15EZX/s2N5umHT49doBNkU7vRYwH6SytfJN1yWrp6jaH
26N8O8iMzKqHgQ7idlikoIDZDZxCU/meWf6vZRm5IQ4ssfeMUfBatIgBti3zBAJ71rOy9JPl5Mj5
aFdL8F6RkAl17KGZ0Sqtk8wbQAa6+HEDG5cg0ptcF+jJwwSRdGRX9wBC7LiDDbuUEJ9dgdrgPk0H
966K2GhvQ6EihdzkT7ncTkmQkP5g8YMjIOu2x8PI7XDpt+RII51LHuNy/gyAb9DaPdxaF2uuyruu
pu68bel0LN5Zed6184ihsvz5LhHNkwf/ZY9RUHMidQWLFiYGNa5pGuOlN/pFiHxrQ9V2PJTB2E/H
2+1uHZltcM/TL9bfJNNQdgucxW0XrIH0gAdPtOFOuminsoQcFkpf+rMAP9lO+tYmiwNCM3T3aZPP
tvGnzN2Esg+Owvl0FpfM6RBVVwZUcQhmBFVKojXTrSDfjXHHBu11CmVsxSMETkFBAjN+Jp7zlEK3
rjMPQ/w83pUr7c8KApprLyYkxMEibwYIZKQxFEer7JoffeTSIxfBd5uqfU9egDMQ4BiKb8TOIQEV
ngUhccfg18LeAMoy+PEk8Pj2q/RSxQ3vxiu7PetyvlPavHD81WsRER87vfweHeyMl9KqnucpMk9O
Ce36G/Yo+gazYWusX+axLB4iOFbvDrh/YldMFaMoPqkhefwe0KQKxahFElzyf0g7s924sTRbv0rC
14fV3NwcD7rqQsEYFaHQLNs3hCXbnOeZT38+hrM75Si11MgDJApwyY4tMsg9/P9a31LtYRd4wgNJ
YVM1NmR5xSNX3tWVmFus+OHmb0qoYX9EQkQYod/U+84bf+Y9oQ8jJvxbZ1AfjHRSnyZToROPGL1r
ZyFj4n0z2Nh1g9kdis42DmFM0kEvUMAohrhKyA/ou/sWdefnqSNAZUCsdXESv/BN3DtA9RjcoI40
QL/ShHiwW0oOtNww7zmo+6LQSGHaOGS7yOLKgRQcjyqVtnkFpsO3dpKoP/Z1OqKHHbx7igco2Hvy
njltpKfKnyHwwoet82szQV/ROcRXKoKiu573gTjD4nOvo2XCLcBmw9LmrbCsmtsUtogWY3CLMvTl
ba0YIA2cCOeyJDiAavsq1rEWJ6PV7PICS/5pyURhCKLWCmBkqCr8PSJFPKCeoXziJNWyWMRY5g0k
DKFfTJu+GUC5285jqPSfETIvUQWQpDRM9qV3+ltlXuoscmxwiFu4C+z+wfeBDgD1MO6iMFmAZ6F9
1CbYdq162A6Z8kV2Hf1yNiCIS7igAVXcJqtxoNIHxwlhIl4vSXLKp7IENq+qW3uI6O5RXUHFHR+L
GkN8Mll3BUadahjG21GUez8mbdNoUW8VTS9Xp11wRiJ6gTSUkDyqMlP+LfCDnebrYB7CFDxsa3c7
9jAJB9itgmZ6nJ/qBgYCEIVyFlzVkXal+rW5LXUqX6aF5OO0qjWJeaX0/lVIixZ6cYpget5XVX5A
n6WXy7mjccxqNtDIkR1XUX4mJrFLoTPVANV6+Fumt+sS9DpS1Z/z0ki2WYNiWkaq/7lIW0oUgNkU
w3ks9WDaeVBfwEMTZHISTkI5jlwOld8Te2Z7UQ2+z6Tys6fJa9aaCZMPgvRNrU35U94q8S6o64fK
wR4ZT5p8agsb3f7Q4DRUJdSZeZt62jac5kfFoaE85UG6NAJbeYxrSSVfC9a/Xm6ZQ9Og+n/AU4Kf
1VOBA82dnVKy+XN8+JCst/HG1pH4nY46xJRhzkptgZye60s08HGINB07xG6WQqbNWit2R48Iy9PR
T2jpt4pr2GYohDJeTxHHo6sOYfnFQS97caBgk98iKkeUZGB1/bVtyBOFxNOo124j0WyrCjs47LRx
x1u5muxB32fszFanh62qLAI/OnRiEylcvYAvBf3o2ORxhKiGdUjz+2k1zd3xPDS/n+6OWVFeTpDM
3Or9HOxpsAk86WMp7RS/KkEmYls09gTynObrOiIf9lfFO3dCGhdGIx9QsdcXEUmPlFzEVe0r1hY5
XkeBEd8Unrz5zILKLsVNHVKDsntnpZZQC0wtiffDkOkbDQrfETnwuISCFV7GxXWlBMZtHNBFtxr7
SmgN5Ejrpco0gqAG+M1pBZ6kN3EDh47t2qNJQmXa3IS0HTanTiyCtW1V3jjKcA0kbvxaheUjvKo9
O67ii1YUaDNjA9l2mXJSAytTGbH3gOeQ9j4R89QPcWL1Vrurxyxjj5lXIE9pOzgkn6aTkX728Iyp
frJvHFQ4ZWdhk8BLuSraYvyKUb7qEFB7MeWPCH/gup865caPKF/m5rJuDWVZSM+m60n2yJSCBW1F
pV/3VYdfryhpRbGL8m+Ke4eo7Utgk/pFZzrc03J2xBR30h/TF9lijUXYMlujiaJiIo12p0dhgoJ/
aUpa82IakuNAuYB4g3Bf1pCifj3v/RQoOyqSZDR4abcyqSH9uVSj9EwXE19rCUIOQ99p68D6nSKH
kWiAClrKlcmeCPEOnQc4fYcJcMZO9Vtk1WHhYbEAnHpqilB8zLdBpLpN0GHDVc3P5pTEt4VjRLck
b9zMNfR0DHPojaW3beyA+5AJEmxk9+TDgxzT4NqLbhQ/DY/thKMviWHAh3qzmYpCLmyJnMaxgu4O
h0hNAwqHWiLYc5+e8l/TGw1gFMxIZlhE7jFjd9dKMGz7WI9u6rBaSmIGj6f/CVFUNhZZlDWl8WWq
DMGqQY+7Gqam3dlWkW/7nFwWB/cRoslxfzpn5KW3yXKlPNAt48yljuzSU1/f6hV9w67uggdBMp9A
4NJJLadmxY7N0BSHhKSGysWY5W6oEx6A31FqFQDiUsU8P+oICDqlW3cK2vOwBhGrWiU9yn42nqRB
nD4FWX7ttEFMami9CgWq+SKM5ENcgLzxhgR1ISBcH6vqEy6C1C11OjipY9+EDg2eU0VJdxx6tj6K
I5RZHAxgjknfU7cjKzOfCNA267B8sklULmesbR4G91knHnSLvPQsRBKzQEyajg9V52vXvm1c4wlR
T9J9REhXZFe4sajl7YDkYkPrNdo00qP8iUa8oPO15BDQuEGt2Ld+0hC64fRIvDBVXgQ2YI5Rp4LT
yiBbAEpxHmsgLe0c4FZbxYPp2OJg5FKCMw0ta9fHw42AYnRVgdlsFOGj9wkgUGmU+RwHmnNFN5kK
zfMYDlho4Eqcatw4o+CfZbDXR70BrtRTKQpCxzoEoSwOfx7bLEvbjbX96Di9/1QbxeBymmRZrcmc
G6cJbHBTc9TEUbVNmbw5TiAgrhzabyRoRCX5rWV5KWJxyKVKQpqGmZPMqE0/AaI0COIBm+1A2k5B
cs5dhIjTVGzh5TI0+AUWOC0K+909MyYMuFY1ur06p7sho6HC7oyh66B95qVjZzkESevqqTbuf717
JxnRpknoCDhtEdwkHYLMjPPggvL8BLVgTrooVPV2iLxgl7XZU5xNwdYro2euJrhDStRcdJGAXWJa
xaNFvXk5KAO69o69gNo25LVqEVYTezTuzPo6mXd8BZlEO8UmBq+vwlubdJN5rTE6Vd8jNqhvrCCt
lkoafrdxrN6y8tMdlGqyBm7Iuprl3mUTmqMLtoo+jUGcgujSidNDDf6+LqdL5IUwd6bgcxBN6Yvu
5M9+qHMrzFnJPaodMS51Wl22Zazvo0a9FD0xC5j6qmebVm8aJD9lXFpPOqoTI4vMH9aoPs4dB7Lo
7HibhsVNAovcvzigte84V3GjMpTmrqhYCXBaE+AOdW4h5p4g1pqYELBp1oZ2FUXZBmWqmkjn3iuJ
kJIFncupjs1LhFvldqgS+6nrYwTLuh98VVsl3TkCPHXXCoIBunbWK+kCVmSYH6ijR26q0sDnPYhI
Ga3u7RnF2FWpWOqD1sFqF8HK1An0qeB2ezXUrhYCwp6cELUL0WsEPWWGXw+xbVlAfUWKN8jvHiTd
80tZ4IMg7BUPcFMews7rjkkdwu7KlOnPrUelIBE9tezwPVElJZdujZ8VwhSVJgKdwnzTauhBW1UL
P2u9TSkqSeOD04XTEwxWypzsnDmeu93s/uj9dm82hUHbHGtIHNMtQ7Rzp1rYQ3KEpPe2o2a7Sqfe
1XS+joAlt64yH0fK/KcuTbN9FuNG4GhqPOaoSF1Tp8s45n0IKAZNkIexXLct5c/f3gz0fT4f1bUQ
MacUfDExB5YsvFPD1r7TiZcMA85EWQXyz4iHQ0CCaajh6ZABnWZfUueXbZtv0oDIsCrzFFiUvBCn
41NENDImmBzQTBr6x0HVhkNH54vI6LTa/ypCeMm3+CQnbAyLhA8nudTbVG7yqGovpb1Wx7Zf1nP1
kflZ0ituf5W3oR+CoYBRUw9sb7t2E8pWPRq68zjRQn0MLLu/FHgP8DAPx0pp2/sYtdFFn5fTkx87
IBj4u1AyOTsOvoLis0Z84/gZks1arujmiy9xSDm2TdX96DdfplmH2EuBDBDG4m6w6u4eB8u3Bnnm
0kpqzPhGqzwOPShuGu63HSkMyOyxV1WNdsNKD7s9T+iup3V4o8Br9HBh8Zy3FbC2XFt6fGhntgOq
nXQbn+QDwglB+1YQNjTLiY5OWuF5iZLP9XfqbcMhQZDxqw4jpwRbS5obB4oDpEM0ubIVNOTcuMeD
GKA3Xjmz+y+wjByqSseKFFcasEXfv2VheGY7hpG/LodrE99XEickWnH7jLkKF2nxTzXG2ZGHvXCH
ZLw9NSqnJnSukiT/Quul3yu9RbOc2OPUgCfZjSA4vc7cJoh1t/jQoWpNG4oEyaNe0D2vurRbn0rI
E/kSXavSCUxiIFLN0K2txBoWeR7Dohyy/KWHxOJVQfrotfVncgSmC6PT4uvIVsID5jdzASPY0J99
cDoZyxukfgJA7FKWB9IuiBev6utArdHlzn9KVHIy5ZDs9FErl0yKCYs0GDklV++8IRcPyIGadUM/
L3FEukpDeNwBoWEj7WeSZocHsp6+OdpMh0KpUncPnTqWsNjxi8/ZTcYUPEaskkO1NJkAuxCa/UOn
I4asiM1DyXyDHpRqan+f0uvy+12SPdDsK1HMzM4Y3e2nWzRXoY3O+gqI7eDRaD4aChiYzWD8HJU7
1MdLE603NeZmahZ1gfA4hnIG6opa0lASHtIcBvvHIj5G1cOlWlE4G0rj4Gc/NAvHGb9sSZBt0Rm3
OkWjJVUZihcd8IcKsFuT2kDSLJwxZh/sCi6D6ZXNJYTKlN0SNJZNTlsVXkmwigxlU+mobIwqN6+m
VOu2omnvRERlotdttBaV9VQ68AiqjNiqieM8zmFWTSuTgM97ZQHmZPHpj//413/+x8vwf/0f+XWe
AHLJ6n/9J39+yYuxAmjTnP3xX4fwhbNd/rM5/bP//mu//6N/3ecp/737V/7HD5p/nf/+XIb/89dz
vzXffvvDMmvCZrxpf1Tj7Y+6TZrT78CFzH/zf/vDP36cPuV+LH7889MLNOlm/jQ/zLNPf/5o+/2f
nyxxulG/7tP88X/+7Opbyj9b0huofnw7/wc/EO7985Mu/yEkey1bM/CpmabOR/U/5p9I8x+6lNKk
Eq9BH5Ga/emPjMkq+OcnYf+Dfhfqd0s66twC0j79UecwYfiR9g8q6bZwNMdinjU069N/XfdvX+Bf
X+gfWZte53hp639+cjTj0x/Fry/6dGGaMIQ5b1NVh0rU/B8/f/l2G2Y+f138nwFrYFdXMRXTWoTL
2pL159qzgsc+K1RQubjfAUTBb8ZUs5jMHKaSHxRkdHl6XzzYcSCek06U39pGmqSdJhGdrTJ4jhyI
PfFc6xqxGC7SLGC2y9TpANugu7aNJEK5VBM9rUfaLdUijUlosBrrPs9TAyUHRwBV91TCslD6OEDP
tDYAE6eX4NP1dN4umvYG/wop40ZSHHoSzPs2hmg3qSHJfRkNzLH0l0ND4HIej0tTtsYDUy4x4WP7
Mw4heGdmgTWht4ENaCwbamjYa+Cj2CkcaF7O4Nzi4A23EzvNq0qgW0MuCLoynXbUPAdGMl4qX4pb
m60IacFM4KGdj+zbU2vnDCM0pIgCb21hq5nQv1JkNsEHjhg0hAGp0M+ZF2l0MGP0aKiKjiStsMke
taCW6GlUp7noA7hw7VSQnIGJcemU4b1ZRYc4Rz7p2F1JAo5RLHV76pdNziHZkSTK6RmU6Iy1d4Pe
ziBsqKivRtW0tlFaPutW0d+jC0PqoQVWMR/1n4oKaLmsemiStgF+YRAGEYyocTAfYFdrw5+VHT1J
GX5twcr0DfZLxwTUWdYFOBeSIy4qFDVAKcEpjGnZrtJJY7Nt6+FhSrMIy0lgsuTJr23WHqPBnjcG
6bqqqmejxueWtOMm9gd5l2DR36WKgWRMhvIubP37CRzG2vJsye2u1ABxoL3WgwjSJ1gAY+T8mFsE
ThTKSZGlwUtQC/IYC0GAoHFvGG2+loKicCGc2xbZskvZ74nT7ddeA7TSsucYMu+LoWSz1SFz9kWr
5jPr7KX2DaiO9pRuKnLcLFogrkTBsRB2eOcbY3RIADO5kjPy1qwm8y6qJyndSJ+Ddcom0FzkySZf
Sj+uU1Q0hE4BymuwWZHzltuEfwJchrUhF9UsOg4KvTwEagGRf/R7zCU+CHnN6j+3A+7FBF8x+ZAm
seIEKEIWbDqYjWRQPQkdULYgURD/lDHSv5dIRsvwOemTQwlG4y6v1XbhUfE4BrF1rzE9geJrvnDP
Axc/lrEilyLfFkPeoQ6L0VSivisxLaOchHGM9nbJB+S7UekUJHiWsu6A0beLcUzFRRoiZ/JMOA9j
ah7ACnzJ2FzoiZJdWFre7a0cbowWX3khNdVe+vInDQQTYveQoiLul6UjpLNUwlz9OZmi3FhA8o+l
QJOyQINRu5ThoE2XhV3OWHOavKbJZjVtlPCLKlJiB0WoHMp56aMP7KzCws4udcOhq90bOpQEukpV
UReXXlhpWw/XMjlGjXrtOZH3vRjbct9kto69Cxcq++SWOGcvn+6LAj6MUDNnk2AK31jOFH4dmxDO
AtKoAtYFURFBMLKL8qZq4hXvBtq+nLyRTyRZMcDKUsBxO2jv7U1s4tFGwkLfzK3NWLnjnqOu95HW
IKPkZMs36gc20pCYbKYFPrnuXmR5k+EhMjrTHXM7aMm3rCL6udJ8IoMIBXcARwMZFamEvel/b5SR
wLyqJkOMiXw9CIdonFwxu2VdD9pKNmlxTDBOI4lt/RWGI3UrWmRCagPFqJDqMci1gFMjwT86TJDH
GOd+R6iB3q5kAKup5Mu4M8Ks/06yJM6sGFtPbYnA2lJn9J/zLiy2ql91j06vdBXaT7ZF4NEmEr+a
eFtRzrilBkN0uHB+gDpD7ODhENnGBeqCBsbAwmkJrWsDi0k5G597hUeSBmQR3tXZ1B9rZ+AS8fg0
Iu2us7KOVhNK+H0sxnyrJ0VE2S9V3SpXhqNeVw1KwYmDYBoYR0NmxFfORQ3UTcw8SoJovaRgYCiC
6hNQNUqhtYpPhWKtV05YqsrJBLbmAUyk5bPp0E8eAymJUBF81DgGMqLME1c3hUYnVzdwSA4N2Z5s
pgdkMlbDvDvl60zF9Y5sINpqjW8tW91SdhSjMB77euSVrieryiByCDSYXxvRFaQo4x6rC+9Yz367
bYnErPPJuFHb0F+qfedvWQEtdzK0YCsdZpI4IFOm9QWFY3jBAEMwe+Vl1+8tFBYkWZTmFd+df+WE
tC1Jpg6XGkVapcC6X2dGnSxGZEk/bEMUGzUlpFtOIRh2GdlEVtuUl3tyY9xWrR69uGId4vBXEXrc
8fVUffsQUe+aMfwRwpkuaZ4bMA4vY6M/m2Gg/PT0algWLNeHzh/ChAgDO4ayohJdYGnysrLwREad
XW/8CN+ybwceDEwSdkPdRuaAVm5jgdm1de8G+86hLKj4KQGJ62O9hK2VfJYDbICBVsAqzzN1H3qi
uLMcjadeCTrlJY6iaq/5mrOza5+slnEkUzhIZxAt2RcI/0HRKA6E6yxXvwQKoiFltOjutzpOI0Uo
dDc6eCGwx8SP3pkhV1UUW1eWnhnkUXvZz9ZXHYK/JxBa6HEXjek/RYMZAPMu2CvxXnJ04B+TRhe2
nVFtyjCqjhxaSHjL80Zea71IEewm2rRLmj7NL0LFb4mGTGoescCvJ7wCcXpbJilUPsuK7MeuG5J0
7cspW2OR1Vxmq70dBISeakQyCJg+yyw1ONxgaEZHxgylYU90uTMn352zbuw+3zIVCZ43DBOJPmF4
L0MUZgOA+KIb0OHkWoaylJqCdtGYNrUP/BXxLtUcAoswe24afQz0NS30Xl1JdHVPA/p7yjqtZXx2
8CtsMZcF6tpuB3zmqZcRdk9mTnVU7Eb7rPcSF0zS2uLBQQX1WGpNvWaTaeFTxJC/anlSrspGoUmt
1zaAMr0nxQugVZICr64CEP2Rwnsn0y7fl4EW3KGnQEc9BEiuDUiNzGKYyyHHBd/GTKMJbjZVrxNe
a1B67gcUcBU514LmriSIvkwUkNNhaAuSN62RpoaliHuN+h7YR8Msv7Pds5U5UpqpyYxDIqpiJUOC
VKoQUbbTSMtiwflJJ2fZHJFExX5LiqwWEf9oC9B+vEWWMVOsFA3xZKek5CVZjlC2AN5SGg9oii80
KkTXVpqYQO/C8Smpx3KuisZ5ZH/tPengBglTY68joaOxzlNDYqXPZyoBOU+NJvJtzF0lYqBECwdY
8UkJyuqnDwLyEBuz1FgDsQnlD23iXUHRWr+gPkczK9BhINm1Eu6UXOT5shD92NAkx89/YUkxIOxj
8r9PW7P6aYq++jzR8zsGvZ9denHkHNKg9q95cEBD8eSlYsNWJJvXJ6RvdUx/uYmsx46d21eDJ+Rz
VIv4zrdsmudoxxM2ymq5NxSKEUY9im1Spc2lb5CagO8elUeJ4/ILtIX8hnW7JdtXMWcarD4EGCvp
rzCHOn1zpGvLbg8TMLkmvY7M/IKu0fAY2HZ5xbaqUy8yoFabSAy5vxqMGP8i14eYMe4a+YweFjR8
7DTpYYzG+EGoUektceOVQIBqFkDQg1G5H7UxPjpqqsq1E6fTATFZU+0spIu3Q9kyJrlZ5IwaQVB8
l3noXyvYLgn6MTKNWoytEk1ZtFOHAHdoilbbdhpd8yeVVwbDYpCo97ao6htftHMjN1brghkjmqpD
VoAfWXlCF1+rNm66XSuMQX5TLdgrlCQimXX4jYvAUo5RmoffazN67hri9lQYmEvF5E1oG8c6SjPj
lBMIMl7supnRvLBCKzeFxG7MhSSgQE0n7ql8IZ7rBlulbRkYh1Y1AScWNGzAZ4E7Qx6DMvIqVcGq
kMzEnoZuWF3uiIigOVj6RbTL/Ex/TIwiO4b5wCKJtMrb9wIXXuWg9wDtwUY49vuaOjPMebOl6C0j
HHOyaiJiMBX4nHGC51eXI2jJwFMWaTfat3mGbCJRuwlqSVn7qyS0gXTrSr3VJyP84eHxD+BXUjpJ
Ip3aqPTGfTwOVZg/+R55TMXkIa/OFM5LKhS6K8uvYEZZzFtVGFTMCeEBguS+jFU6khhhETFnxMgm
LYDODO90ZEkLa0k57Dg3TexDFSUjiIAO31dVCfVbtTXqSzHMbX+vTdkY6WmGszHtvymErqzmdhZ4
sNihxC+T6Io6sXWJkxVqPW9Kjnpbs7fsFGnzS2XICBbUwmVq9OzsAVQAiLR6jiSKQiMsyC6nrtW+
0/Tud0YXkL3ex/kTrgVvNSXagKo5QJY6TDildfKgugEvzWIUef2zNAprn5ZmsolG7MIysIgsYaOs
fFWcPHjo7KigbUCk+RNicYhAtCcQQyTGxpdGR3QCuIViQVsovcqsooArObIJ8xXNuCrtNv7aTLTX
FKmAClIGOD1tLfxDq0m5LaAmfusHlJoZ68ohVhP/ind1dJaUSYrnCGP7GqmBIDkvs+NH4A4BgRwQ
pYD3IJPeiEYbbq3AIFhXllDfUKEFXYZdaBIcDOgmLQtac3SF03Dft2my7TsyhtSGgA+P5tyadjgd
HkB6S7OPea4zh4zgwTCjbeGlw8r0QvJtUCuSlK5o90VOUpkXhwBHHANT2eADyDSiWD1MkUrGLy3X
p24MCBSzRXAcQ3RUlOg65C5G5paTBJQxkkRjeZbzlcOad+3Dk6KVp8dsXtLQzSZFAKi1WXswM/AS
5Y3zZPZWd9/0WeJq/HpEVqF5LIO0vOP0gTumNylHwKqOQ7ePTXmn9x1kiwFZAK4AulYqytkri7L7
HRnhxLcBn34C2kTesFFjiqTPZV4naknCaCryYpdRFshfhAyIONUr9vlXem4V26Bhf7ejyp97R9oo
ASXgSAEIu2+HwlaPwscYuEzjviKUJjHSUikWGsJMQGGTGZi3oU4XjMgAsx0JCwh8fYXQA/VrrcVI
4vUW2uhaq5JGuxijNghROzu9oa3RAgXaNkqUvN0Gk4Wasu5AJ1wrTtIjffMwy2p0USinq96EeXFI
A91m0wjJIp30CrSl9Aj9GPsCiNqr6t2fRbLXRTHx7zUxTbVY7Ki+WYauO9bvNbE4Yf/SCQv1/rrZ
miW2Q+K4wwd9G+/VlbmiqrJTuq3lvj+s/m+VuN9HdX4fFQdehKIRiErUYRceS5xydaN9fX+Qty/N
NFXH0R3KjvPPX5X7IqtFPiZJbBDVFgoTG9alLD4Y4+0L+WuMs9s38kDgEEbKHoGrr6GP1C/vX4SY
P+H3oqWm2oaDb1NqlEcdKqevr2LCnWRHMVeh3xgv9WN5BQJ8x36RJ927F2vzRSF65QmlATDj+/fH
fuvi/hoaSujvQ8Ps1Col5tmY2DouogH0spGUzvb9Ud56BKF0UhlWhWNKQ6Nq/PoKIQ3hAwm5wnFn
wdl0pUv/a63cAvA5srnT91AyDsbfGVUYOgYu1RJS6mdPR9fj1IdgCglmjyB9m6w819s7V8Yy3feu
XGZrDmvFxQeX+sYdFa8HNX+/VPxuDmZfBgXkudQXUNWx+z87JDBf8P+5BJutdfvL+4O+8Rr8NubZ
IxpbAH7qYr5QKEdg6YWmkvrcfnA/Pxrl/DEt1EwtfUYJm70a7AzzC4fjD27fW2Nopo4eTpO6oOH6
+90Tg5Wxjed5zPpCWVatR9JwZIxuHZnR8v2b5vBRZ2+d0HguaEnYwrKNs5vWkHYb9cGgX+S2hoPA
e6BSSYHE/DaW9tEZCXcckJV1WnD5/rhvPSCvxz27jdCO25gtArexJ5i7DaP2oAQ+jKD3h5mfs3+7
PJyVqqmysqjnU2MSTGVkFcy/MQGNcZW5qQnmRpbhMq7YU7w/2JsvuPZqtLOn3ol99nP+bIZa2Gug
r0sCBZ1oAQKaZx5QpLnon61rcf3+sKfH4fwiJRAMvkXdRFE/f8ev5n8vUXWSSnkkoQW4cqUvywOK
PoLO0nXpTgvV7R7tIylei2oxO/6U72b1q4n4Ww/x9er61rf56jewzibQrEGSFNnz626G8kJFzRbp
YFHfv843by/NNU1allBt3Za/X6cW25z6iRS4IKF1ObkEPBU7/ATpuiMx3fiZbJqDo9zaH7wh4q1X
5PWw88W/ur3FJBR2QwxrPxA+4RCu8EVsyMtwxU9OedUG3Nj4hbgZ11y1GGFJdY0+uL1vLI1C6ir9
PDBChqadPVdhjkkoSwwginyzHLP90Vr1Hoq6SHdHy/pgtDe/TJ2GpGFyrw37bDSsyJEGVZZk4Mqn
iEBKT5yv3/8q35rg5KshzmadUY9xhM8Lbj9xLOWuRtWPoMw+emA+upKzSQbNqM006+A7cutHdSld
Fr8tmsEFYPhDtCwO0QfX9fazos+9V1M1hWOcPaKt5SdqMPIioPpFUbHgwFZRTliV63CtPHAaIVVm
um14F8mfCzbZwvtbX95fv8DZw9olvtVGDr9Aq92IFBcYpcP3v7u3H8a/Rpi/21evQxvr/lDojGBg
QkDF3BEM1SIM3kV6WG9ahWjYUTGpfLw/7FszuXx1Z8+eSjPMPJGmPDImqY2zhxkJXvLVaz583d9+
aP66vrNnkwAa3L7zbhpfljvtD/WiXATueCTE261+/L0nxlBJY0BLoLL1/f12El6DFq3hGW1e+p/B
d/tH4KIrfQg8198VS2stltCeH7RLdWN9EV/ev6ezGuHflkeQIrYhgZugWThfOabBHMOawdUdyXD6
I9F2016rL6xLCjk0ENdkKbvBDbDfrXdU3dQdnx+MnUZtaycXbXChuB9NdW/e/b9+I+dsJUnriOLZ
xG9Uog6OKm0Br+X9i35z7nk1wtkN19OAOhNFZHyil7bC+ykPMTaC9wd56zQjpI1zjiOnravq2Sh5
Uht5PfEUzcdNBarNtJbefZq85PayDlg+SndYsuOydujSN6H7Nw6ebAfgLxiadByhnr0uiEVxKqmc
18q2v2ILtENk8P4lvvlCvhrh7D3xRwkBdT7NzHQ6ARJyKMw1bin00D/fH+nNb+zVSGfTOCp/BeMQ
35hZP5e4egBLdPb+/TGE9tar8GqQs1eBbguNerT5F/USbJa2FBs6KEv7RS5iF3/iB5Pomy/eX6OJ
s8fco7VdBCOjKd2dZqh0I5ElBo5zkeJu0ONqiWbwo7Xpgy9MnD2SgTY5NiZfHsmE9tyFuQ434dJz
R2XtexvCDt3cHTfYPOWX8OmDmzsve/+2Q311ufPNf7Vm9EXy51utr+WK1lR07DZgpi6cdbI0OfU+
1Jv3R3xzGnk14PwLvRqwDnp94rTNtzkQHhPuIdp8MIL46HaerbT07YVX9AxRuWJlLgAzPzsQoRZI
CpeqC+h5RUgOriRLfjC3fHRtZwtw6cWmJ+eBC71xBYoaWiPv3723XjgdxRI7TltzOFf8fvemMe/M
bD7HEJHWR+0CAC94+w8Geev+6ZqpziI1XWf9+32QTm2YuFKOZhMc6xdnJAfUK/yQxoNaIOTAfv3B
gG++4rrmMJhj2UhPzm5ch3OyFxrzCE6SBe1peqFrZ+Hfi2V2o3xY+nvrFX892nz9rx5Bv5b0slqd
aFLyACK7aFZJ3LtJZd5ik2cu6+rPoopv/8Y39+oSz26qZdpNbJt8cxW9pgtlDMsXLYsGest2uXt/
qLe/v7/u5nz9r65PTo2i4HpkOsGXprftMi2Rt08c/6aX/7+Rzqbm0G9AclLUvajkT7iJrKU2blGy
aZ3CfX+kN19qsLvzIVoD8X++G4ucDu10QjlkPmJm3UL91l1XmLxJvV/SlmY35ptbmazpI300Pb81
R+pzcVqzHZ7P871Y0Td5kBt8a+POW6cbHBqsP9EViUQXuLFde/H+pWpvTSOvxjvfaRm2IlEEMh6x
mbiJLmLWAhKjjuHBXxqX/tJZgDdzu6v+GLv+avreburn/O6jy37zKfrrqp2zRSmyHXzv8w3XCVc3
WuNusKNtqFfrcSj/zruhmyaFIN3SzZNq9tUDW2lxb2Ib5mgkDiaBsXn0zSGS7v3b+vYk82qUs9ce
knxMQhwPa/woVtaKRJgL9JyAfJCHfrhbFm9OMgYIcI1X27G0s1eDvLmwD6ERn+qs7c5cm7vsy/gQ
uWQ+YyZkn47WYjf9aH58tMKe5ufzNZ0SwX8NLc+2MKFX9grubJ7Xm2wbbtqb+ZgExvAiuMWIvsU8
TpEXfOwH086bVaDX4549MV090TofqRzOpeUJaujNcEnrdJndChoEK6LeEPJ/tJ0+bY7eu1rt99kO
+aPSqgOjgijmXMjBeieuxpVcFuvyo53Fm2+mhX7XRFou6Rb8PlZKBJlRRTyotpKJg60pzjKZdHWJ
6vv/kXYmTW4bwbb+RYjAPGwBEiRb3S21pJZkbRCSLGMg5hn49e+r9otrEkQQ174LK8LRi2QVsrKy
Mk+eAw4RPsoz8w0z/FJWlJ9su1D8dmgKeHOKUYKcNWmOEMULfQm736jarp5Wm5vTNCDT5dF6/cvs
uQMNLhIDekFeG+cnLfg62wkEJlslcHFRLffbUAxNZwN0xVlGQ2MeA9UJBsBrVYculIVsamf7itbY
aPlksxekun//5K7suio6aLTJLWrvyz4J4EnNmGe+cNx+T4pfMdLv9w2sbN6VgUVkkNq27bOJUKem
FGVD33QKZjkhp0co8P9maZEF1EwJdnbHUhTnUCOhhGoaoknM29nxxpqUtV3jdanxyuU7qfbCI84j
UxKmja/GZbGPusSXGVg0nPbFgu+uDIIGBZHgg9UHzyoF6QEGgCGBzqUJvysz2LD7615xGsNx+B30
TcRAxSIaSgbd47jtUPNtXpxIPUJoDjxOpsOdfM2YybtvbS1ZuDS3vEF1g1kep8CcekCA4Uf5uX7P
Gu0TCqR72I2aPws/2qeH/1AiuTK72PLUFJTXHWblcXowdf07gwHxxk5urm0R75zOiIaixghgu+P0
1L3a9DSYo9qJpKD1zJ/nTw0aeZab/by/qyvfkEtDVkyDx4dx8/aold4Yz3D1uq1y9sC4QfcLGYBk
HjQZqXagkvfNrTx1MKeZb08d5nYWm6lMoKwYfKZp6Jxy9TWEsC7+8n8zsdjKCZa7PhahLOnifF+O
KJU0E+DcsYQt5L4pVVy6i7DJcixZTCeZgP8Xl3KUd+VsFSxHPYQfgyf5QfOhl3gZ4a/3IuixIUzz
xz1zj+HjWLnxp+5YbFwRKwHBVLgaGKzWeNi9pQ0XWZYZjgMckuL7lYa11+NaO8XKudvIAlY/m5jB
FXm6xvTu9UUEwWgG4y0XkSUDiMyK8+8BGimP59bh/o6uBG1TEe0mMbcl3ySNKPkFaiVzDhrbcPNK
pmrRoeeZ6TCWGNP7+8bW0rkra4srAhH0icEtrIGf3aefVU+CKOtd8dIfYejYKzHvKzoXQe8Wvvwu
2ljq6p5almPy6AeFYS6OQgcJaK1mDZqIiaH6TSpBwQ0z1i7PpWLj862lU7gnqY1qapbhaCIKXHhJ
pBVKAryPXDwy1AcV3O07xW6DI1S/SCbr8MnAcRD4FgLwTyU9MTBHfb+TI9QQ72+5uBKWBwbciW0D
7TdU0xKvsosfgmDINNH8461clu1eCgQPDBxTMEGfI9iua1n1plD9GYDDcu9bfuva3ZhWVBI8w6BC
u0ymGDqInQZCBzcN57/Uilk4MJWwWnQf8jmkEN+ZVAmGGlFzK907efSOtvVLPOnBodWVP/Q0JQwD
RHRjhvrJJ4LnOCq6B8CZpauaA5yUcTS4WYNeTonmWWRoTN7EzV5B1WareLoWtJk6BABtaFQf5MXF
S//CtqWZWk5NbuyACnui+ey1ruk6k1s9ah6yhrvAGzzz+f4mrp6YC8vLQqrayISb8f9bBliu7IqX
OPTig+kqnuYl70wfvmIfNrAnQu6GcXEibr/g/yx7WVFVG3XscXHeelQLYPU5tMf+gVa0px7Nj/dt
re4w1TLuc9BrxrIkZ8DnldcFFIrwQXlpLLmWbe6MEjhv+9ygOnPf2loogD2d2VFdZZB1eSsGXMuo
K5KqzqlxKmH4K9Phu2xn/yHi4P8O3TRZZZ8WblMyJqFkQjXLURPJB8SsIPUAm1PtBPqGo6yec/GW
4D/qO8vGLG5SGElOwJEfqufzQ30cfCD4T5uv4tWdu7AjrseLeFJBAzjGgBld6d3oKz4DhH7w+fxb
B4dx/lD48S561U73P9bbt79xwwub4jdd2kwKi7F/bDZ72St7RJS97HswcAhaKtFy9Jg8mNmG76/6
44XNxU3lZJozpyU25wD2eEP/baqAvkH7J0791KjtxoWxvq2w3MuMSOvWsi4nGWpYRinFhiFAKtjR
PmjShFaBoWwsa/1iMmRFMQU6SV4+IWbNjupYrQjKp/YUIApAhbjbKbAGuPXrFjZvLVcifYFJX+VI
0zO//nBRzskIJoyBjaUXiKQwkPRqyz3WUphLKwv3MEI1c6akBuK17/aqB+fA5/ND9Vt7Np4C65Cd
qBQcWgkF6//yzS5Wt3CRMySNoaSwumqEQyyZHmaZx4NZ+vfdf2sThadeeP8En62amJixpB96SBWz
TzcsrDkf71tbMywwZHQPri106TjyGCFMwbNCa7DTX5g2OpUN6If7S1k1pKp4Hh5O1F0shcntLKwE
T24JOUYlHzv1C1oQG0bW9ku7MLKo2+eBNasDCbwr1X+AN1eLfOPtuOZvlwYW2zVYIemlIUIgI4bQ
3ZQMm/THiBEU17CrrZRZZfOXwe/C2tuL6OLzp7Y29mTutFncfjftG1D+7tlj2B+4RnJ2N+Eh6/bo
jVmmY1jKsomU9e3IsDCvud4/P+t7qEn2k89sqCvqu93Gt1pNbzT1H2uLM9RUDfr1DBxgLZm+qjLT
aYYbHhkl2sXe8K20vUb+0IUM9z+LCnO8WWFe95Z/fsDCJYEYxFZj8gPyDgnMWok/OVbx9b7brxWR
gJr9Y2ThkppcoGZiYES0UiEPC12UC47FQfKQwjvo8T7aB/sNm1vfceGlkxJbo5RhMznpxTvR73c8
/iffx39Ojwj4HO7bW91HUWZAJdxSafFcxxAyICspUXd3g6iC69Sk/dgHysZhWDUCBBTUniZoRpaP
maFPDPjfiPSKdDhrMyzCG8tYzTXQOOLNZtAqtZaPRFKNABA2JhD5CT+i6nqMXym7u/Y32Ydc67CZ
UK1+pwuD4u8X57vJIgVtDQwacHmfcj97ain3Z4/Fqfiw/ZneEollOKE3jC4G45yobYstvjCnmWer
CAvqmer34Ml+gfjfy17sP4LH9h2aHbtuB2DnL82DW+Rd/B7m7a3yyVr/yHRkhwqmqlvkOovb2lbp
3JoiPKMAcZBDT/QdmShWeFW0v53T5tlb299Le4sIo2UxlQ0Le/UOWliqReMxeOw9gcyQPmwlPCtX
g6UaJv0Dk4ctbBDXuxvWjGOeZ66GAq3qWM8es7FDRS78M5qajVtoLahYqg26AMoHYPTLzmKGZMyY
oFFEn2jcwR7hlePvnmgtHQo/a746u/Jp63JYub8tXaVrTFMMi/oiWLZSg+5hzLPJgFMzbL8H0O4x
lbtRslg55VdWFtEyYwQuS85YmZrGdnsNgs8ht8INeNfa1XNlZhGxSqN3EFoXi+FitXwIZZyvOnok
5HNP8QESIF4Wbve5fpkgb/sv986l9WUh026izs5yrA998JuCP/z9gL//004yMGXwqhBjR9fuGFjm
DAEGRiDb2A8Vc4j11nled4l/TCzCVxRAuluK+YoS2i87sE9aDHTcVLausy07i5M1MgwIYQbe/jbe
1jG+7gXhw/nQ7FS/5b7xemZwmPx53kpR1o40KTE5K1X726GmKShiLTdZ4Fi9IPLnzjLCZh8bhIDu
X6BrC6RORuJKYRk69sXZ0q22ylH3MahkzzuUvF1DfTFU2f8PVhBvUWxu6tthqTbuUw0ZcQGbbGC8
eJ1adO+VfMPK2i3KDfqPGbGpF7eMjJyH1orytfwg5hgSCr3MtdFdKU4pghv78nUr/1j7TJcWF9vX
j+EQDBQP3TavP5pRyfSzdlBymO4MeyML2TK1iE+V07RGCM2Gixxcx4T/NH+wqzB+DiW7gY1zC9ax
Bgi42sxFoNIYTZSMVCyNGyz/Q30V6BXJKx7DE9oTnnbeT8ctPMBKDBZtcEZaHJOJy2WBDPRdZtZo
vLpSlu5sdHHt/t9fJvRPNGKTA0rnFq5SNFUh9ASo6tSvlTG5ClN61vDtvr/frgMjYlSBZI68cQk1
GNOZ8WGpNGAFqD53qX0kR924SIRnXWdU1yYWEZCB6skcqhptKNgZI2jK625fWCcKODs0Hd3767mN
EhizZEdxFMuyNVn8/eJgwZaSwC2DYtQoQ+yLuqwJtafT7/+9Fbj9wGeA0rBh7bu2IgWtE0xaY8DY
8KeFfjCsAXDo3bexkolqyEgBVsS9mAJcTju1aShb+kSuNHizr4hRUQgVGFl+qb4zfnRy9h2dvAyM
DY08syVKefTYt37FShYlvMKhHsa8joqzXy91qgZuFYn0UAy01HBiAI2OH8LCc97QcL3mx/6/P1zX
Nhd3GZGpt/pMAb4Au+DzXAbmxySEy+f+Bq/4pQpwwRLofMbCl4l2M4JpQLKJTN9CATjQjdOUScfU
tr6O+vh8Pgdb+NMV36TwwQwib6eV8TWnyc5G15A/5VFxCs3kW2tRrNgcdBfOd3XeTOZ8Re0eTC0F
q2VbCQCjmCRj96JTeZpMlzn+vfQMnF3zq4dwb/OGmSAg8FCEcdAcc7daMjfhf2F/4TF1qndhIYpY
8Jf74qKG/sZrRfEAFqX7n/B23Gpha+EplSPRGm6wZXQq+NP2MKt/TQlPtuQlhY4ojF/yONorENr1
ENPAKrFvAVOFCOGYCLXMCTP/58yVzdxPECTZ+HE331v8uLd2GA1qw35LsC9ikZ6lQ9GI1mKzp1LE
oMmj6kXgxMPfiKseph3zpwDkNkLT6u5fGF2Epiy2jXM+YfScfgrLzjNnZeekv2a73tj7VTczRX+I
XEm1lg0VO5CcuNNxMwEQaQ7ng2ioqMetW/DmlIpNpC3LBA18zTeQnqFDrUSziILwV3ly8imbf4zm
d/iVfdjr/ftfbO2DWZouZh4VhYbUwpuGGjKjBkgeKq/IoMu531NL7OKtOdYtM4sSw6SasK/2wozM
+FwM6+2HXP7+f1uK+A2XvjcqedqGNlk5rKtxoXoosXrGnO7um7lNZPk8FErYLkuzcbtFWpnkat90
dBHd+Vf3o3kpvGDXusaLwjBufQh3W62um3RFYBNg1AH/pNn2Tbd+jDoz7QANukDphu8p4iRfrGj6
dX9Rq0Ys5sVRX4D7SFmsSZUr1dZDPLsr8+GB52H4Tq6688b1s+IFAA50SF8tR9Pt5QO3TiPouzt2
bkiOxvQl1L6YyUYEEon24iZwxOERjzMsLG84u26zWClEYoz2nGxKDwxWaOmMWDpwvTx4GJLz4f7W
3UYfcW64dgABUEPTFluX6VFVynFDHVWhkNqd/dDoQTSg85xs9HNvPxIYbiQsHMiWdcYsFgAgpbcr
HqSsDVWODwg2f4MbaWMxaybAiUOmzMvWMJbQkEQ2YgSFqDzG1gTzXn5g2G8j4oj9uP5CONmFCfET
Lo6pUgyNnJqYGGPD07sfusTENYQnFcxearG//3FuMX0UmS+tLYKCM1QTszhYGx7q7pB/FpkB7IKf
k68oUT0iNVm65tfQ3xpJvvX0a7PCaS4WOUJ2XCCewZVEsmWH6FtMqne2twoRt5+LxMqmb8adBHrJ
WqyuqxKnG4OS1SGLtI+bOnqobWuLL+PWCscJrwNCAO039Y7rxaAx65Qa9KaMRmk7iJNIybONyHD7
oDUNnmS2TPkXKdgbPp+u14xzisqZW6QMBUKwN0DuWkk8NGOFQkHqIxC40+U6IrUqfCQ83tvDnwNd
E9uBCg7e5Pt+c7tkfg6PKWDRnGoQ0tdLRoAbfS4zpgclP4JX3il2uuWZN7BFseILE4tvFyJMWlZA
3l0UOp5BE7iTNB0bNaRqZX2By+6gIM8X5O2T3X35vy1u4ZwlqmwxpKJ4DZqREjzYgbo1C3wbhlkc
sd5g7J5LZQmO6ktbs8YhIijakg9BsKcFzhPkgzyIEXyEJJgkcSM5uz1ywqRNh9Lk4Sbbi+iYjEVX
h2I/Y/lpamA1DN5H9Y/7O7e6LIeAIeK8rS4br2OOQLEDGwAIkE7bZ2H5ywKraLYo2odPSQBNmNP1
G/HyNuk0bJ6hAgQiUkJjcb/UvHbifqxEa7lyQ4jjhrF8H5aCLdl+onh4imG1lkdlw+wbiuw6Tgu7
hm7yoALN/gbluwhhuWSNMdz2fELNeJ6B1fVTCPPvx7L91AL5rnhJ5bm6G5R64w4S7ndjWDdYLdgX
os3i7NEvDxqnzigfQ5d9qBy0LymjGbta69t9ZCn9huPcAohhGAFf9j8GFydxHkO7JeSIR4s2+Sna
od1B0Fc4e9RUT5BIprY3/mV+Sz9mf2r7+g3Wd9+vVnz36hcsTuQ8N02FVh/Yx5mhZPVTZ34yh63p
t9s222KdC0+CzXxueoZIqK6ggbCjXfPg7AVqQN3lh6221y2qSFgzySbFWTFuoLVt0oRxj0q1W3Sv
kvUr1c/o2M7eqNnuDJNzjkBO1f8pD8/B3G580VsPokJFoUo1DLpu2jIlUyD7N1IHwco4lfN9wLPm
ZI7m+DFDJsFPUM/dKPdpt3FBTKIB4KeADgxcXu6sLFgHex2qk5PYV+pWpqeYD7K+0/Vd8RB9yuE8
dLnZxqO010/hE7zXwF2CD/F3ANw++tdutkNzZkpfVPgYYeprvLmgyEStIvQT7dNkbWzRyueh5UpR
hCAtMI/LjB/JGjkOEH8gnEwtDM2Ok3s5Al+/WkWScYpEdR3yFgjZI/lJ1X4MiepsXLIrL6nrxEK7
vmWrLGJaZSax0A8jFPZwVOue4Gqrds0jRMso1WzPnN76BjbFuxrHJNlY1jFThEdxOIDB4/TBThJE
mkATt6Ybqv86W78ytJwVZNdLnpG65jJW8lEJ2w9Vn29gkG/DhjBh8ngnXxdt3+v9K4tJs0rCmjvr
sfzeBqVzmCw9/WR0eby/H6FuE6JrdxEn4OI20M+QYWYD7mK0Fpp4IeyyG9A5Vb2J+5igZ80YMKTR
kFZem8hH20zywkRUfq/4yue8dPVX/UH3ct8+pe7odads16cuw//E4OhhYu7ysDVFdnvZ8hvII8gk
LBOCuMVVUM+tXrUjBzkozBZFLhLQqpvgqpBClfpZbJ/OMmdSygPaH6oSHe/v8q1zYp78V6fMzetr
+Xo16rZBfIOpC43RtVMUjggumSAylVDpdl0pjf/+BDJMQjrDdlsE6aUHyZ3SopmVIrdyaH70zknb
zUeI9/y8esNW/YceNyI9VIRVXSM6q1BDXn/khue5oCA3KQGYyEbkTKpxTE/3t/HWWSljKNRLdKrC
tHiEp104K9dCElszqaCs1SdZ097n3bQR8tdiF5gm7hZeLSazz4s+OljxdrZLkUQ/tI/qfgZKhUj7
cfLVXbJHXmtjSbeOyZJUHkjMx4ohI/H3iyW1iGx1kkJSZJUkQHqhzHSdG+0wSrqv5+qDfD6fynP7
mEzjeeOqEJfXdT6GaTxEYVwEwsRliRC6ijZW85wENGDstjkr+RERxpYo0w2HcayLw1RFW0Da1fU6
gBQQlGK0a+mYid5ZGfThoupV+ZAP7/Hgj7HJy0E6A9wV0m52Gv8u4uzrfd+57f6YLPfC8uLD6qMy
wo3ETutPKBB4wyF++Xusw/4mWAlyb2u2caVGcW1x4a6BldQ0XLEYvDqdW55KP9ppENMgPEW0E2QI
CXDl4mf8c2Opt2mLMEyqRP2KgLfMk6ywQdc5IkUbwuxgJLDLM26RfM1tLYXdWOFp0UUqE2DDz9kI
Bhjiq4dhonkgMSftaub45AQSINAoG7167L5Ftf2BKnW9cTGs1AbEy8egI8g/jLguvgjkHoy/avhC
LvnKcEhPhk9r57VXj0O3p8k6wWU8HSf0qYYN118LJJeWF1/GiGUUtnos20j9aRGyQ/m3+99g5fFx
vbjFrTf1576pZEzAvZ4dggNov4PlRa1b76Hi3pduy9WHlqQnu/GuO26xf6ykEFd7u3hsKWZZBpOO
7/VdgzggchRur1SS38TOxl6uPD9YqWODghOQGQbcr0NYd3ZGSa6Emz8pPj7uI/UBilh1GVTaPlRr
UevC2vKp3uVKHNoF1tpvlisgjcq70h8/U1IhvbRqF/HCgt6N82GLymDNZ0gemHCzBBuwvXjLQVvZ
xKlNjSAE+g9aD3HdjbRvLTZeWli8NgLkFcom4x2XMK8h2lCdHx0z3zrdd80tM4uUDw70DtWwNzMC
8/p3t2sbfvr20ljeL5fLWfjFmJ7Hrq2wU+1nX92nfiwBx2zJvBJXsEYWcJEJKWxgPH67BdxfaacC
mvjncy0vmgJZ2yjssN48dHvR1UsaD/5a61mnaaz7aeYmDxEcs+Ou9auv1uf7e7y1+CViU2m1Mnj7
lsqnLvJE7A9O6GmNH8uvrTt7ItUtn6STDEXZxuddeQFer3wR3Oo0afo5ZOX6Qf9rONgn5VCcNM98
t42oX4syl5u8CHJpHDkNAm8c/eqLcv4rTQ9IE2/spPi5d9xoWbKd65AOY4yNdtcIMjtBP2o99ThQ
f5B2W3iNW6goacLlkhYvBbPQzkbUvO1efEx38898l+zOB+MQnrLCE9S4zkPmA/Gdip35en+tt88E
YZvSKprxIHHeyhEXyWCXqGFb9uSeo1pb+7bpCh+1kz8KA7G+xrTOu/vmVi9gRoHQEqCawoTYIml3
kJBIAxl78ZcauY/KGypP2QGx2PeeJJSnIJeFM3O/ucmrsfTC8OLmz3NHRakIw0JKzPCNbwJLIMZA
4OjOlUPyUdlP77begKvOSo/NNkQBS1/SSEqdFldWzpdFsMWlRbbvpNcJpdD7m7pmxeET0p+C+uoG
sjJy8XdNSIXcHpRDV0g7HZHRxNlqM6y4Cs0hWFZ13pRgmcQOX7hKwwx1Lo3cRtaIbl5sDDy6FGl4
PPdS8FTHmbpBhbBqD5AgFSWogG/eKdM4GWnRs6zJ1D9UlbwLq/GAJo9bReHG43XNFMIwaC7xJIJ7
eOEc9szkugbRnNtX9UOC0pJ+PmlVBKvW7/ufaiVNpjpLHZwMmUFaY7GHkDbTrlQSw9UbRhbDXDrS
yYhcOzEOxJsnNN4aZs6NzZ7YygIdSoo0URyqigDsr7+d1GVTPjkdfbdHpkBO8v68j/z8nWEx7DX4
9reE50jXeFtsJCueSRFGAeLAgnGbxb4GumO3nYXZHn0Vx0FjsfkcJR/u7+nKyaYOwPgzC+QQLN+z
cjVJUQ0K1K1V+UsnDchqqcSW+0bWUk7Q0xpIDSiOeDgsMqVyHFO5AwXvmi8zc8mEKqqtzaMYG9um
8V37XLgHcoOCh4cn5PXnSpKmqa3W1NxCzb5BwO8Svv0ilb2x3GRcE59+cdlRJNMdBkpsgXJYLKyb
bDnremzBUPMSHBo33TnPjd8z+4w+zibD9upGanBT8hgy+XdZNe2lrk3O3aC5Vlw6jz0SAw+hVCDS
yGRo99MMNZomPOKPmhzIL4M9RR8jmIDhkFVREa6EVNTGl13bAGZTebeCFKb4udjsHsU2CTC5KB3H
xxGsz86GnX7cD6fpk/4z9f59px3ICjUylZc4KKklMhUt97kxYjY8dRAJlJSp8aEkMn/eX9ba0dMo
sZgqNSpuhUUqXMZTkKGkqrmGPtvfKrO2HwgBPNDDoSo2tvD2BNqUvkDiANQTcJLlpd7bTpJkKraG
ydxnMGTsJNBSG2+V22cYViiP0QImhNEeuT4UaqHVkylK/LKe9yHc9070xPjt8GNUuvq5o1roN/Z0
3rC6to8ELrIkpsqo9C+8w5Kcqk8DivxaOL/IffMwqSnlZOP8x7//XhQleM1yuYIFEznpxe1qTk47
ddCduFOLwGSmlPWu7drz42TWG3WCtRUhDMzrmXyPsLxYkV3BgaLmDXwmcw4s/lcMxvssb5X6tqyI
EHexnpHINaM7xzFHpztOuALkbG9JW+PYq2aYUKPwBGYFwOi1GYTaiyguW1ojeo6UeOJO0wcT2YB/
/3FAH/yPlcW1PWtWO2gOW8ZE8yMTO7+0VH9OUTb8D2ZM2EtFdUolS7hejF2kllURFFzmK73c1o8U
AE5DuCVBsHa7UGlGRAloG8NHi9e4jWphA501x1ULPrRF4El2/wP54Mdz2R3ur2jVlEPRFaQD9HZL
ARkO5TyaDqaQaftaaQiGns2w9ZRgeByacX/f2NrjgtYpqFnq/CvNWurJIxJU3NEI0tVnZq4bdZ9r
fQnQAZVAd07CEsUhfXzSqDM+wp4c7ZKu+jHnof5aIj7hIE/SBK1LuyHcyaOqbcSSN2+8vmvJoKlB
m4BZIK2QF4c8HMLUlpm5f2ub96fpVVB+mjzOk3fqUVD83N+Q22xTJOw6wifMoBp0CK/9KdHrmQl0
YgoIHa/tTTdx7F2sq1SsGO1QPxra1/sG1xd4YXERW0IllJWywaL8UGfe372M8WFg1ML08xfm0DdW
uJJNsEQxgEvTkgr/MvnragQs00jWIIxpd+GxO5gn+dQA0Wf+dvOlfhtsrowt2ZIka8psrcSbi6H9
o85MKKda7fms9LuNbbw9NqxGHBi6yhQHllENwOncBiWXzt/6X+gunUmh3exABdf24KT1on3zzhg2
s7N1wzDEMLMsOpfi7xdROxjrLEMaWqOPHTxlUvNSj9OzONdu0waf7q/y1hZNc6gsBE5PnIqFr0hI
HGkjDUW3Plt/MmL1XeumX0Nc/DWCz7tv6vbDYYRXuABbrSAUxlCax9zgw3XD8D2eg9eq6gJ3dpSt
kYrbHIUkiCscJUFeCTcNrryWy6iaRtakKHRZn9XiY18/NnkBAH8jwVs1RcPF5i7XoJxbJHhJosRz
NoWM+cTSB6kd/qCH98uUw2eTuOZHRWu49zdxzSAKSqpIhZivX36v2IJfrVMkjpqW7dKCx3KkUHKA
p0l7Z24Cb9aaZxQ16N4LeBxsvtq1K0pJfW5LYNKcgemvzHStwm28xLd37b5NH2pQLvEmq/ean3Dk
FEGYgJaivojPWaEVk5SxxCi3kTmbaBUafja0+/s7eWuGooZ43wkgLGTMYqcvTpmaTso5QzwcBc/6
uYVsmPddQIYkoVh835KI8MsLh8ls7nlZwBDsxVWvxYbZSQbn2Zban3GGOEY/bEGk1lYjGEepP1Hn
4vq9Xo0yIMkZNByuzAlnsDDab3Sk0aWCtmnjGN96IPGXwMgQA6SHNzx5eUDWquniGIeRl8SH2HiO
+8pL5wx5542qwqotUXgS1S7mvcSqL75RNQbdoCgi1rfha+fUD7WhRDs0vg/ZgDJV7NTDxupWUCss
D5ITeDJV4MLLeXqejAUiyb1G2VnxI8/5OqUusORpb7+gZ7+LfGlveecD6ib7It7FXLKImR/M/+Cc
YmQWdlARmJdUK7rTSLWOIKqrl87RbgpGnMNdNg8bRfZVrxHnTFT3BOXD9f7SqRgquRKRMuwVb5LH
+tGsZ+btynz8fP8QiEi4PAQ6XLi8eN6qDgsHreNGi9Vk0gTRMBQowSk+MdV/2GpyrXrMhZlF8Kiq
Jg/tM/dZFsnyXk1sBksnC+3CZKRmqaufEFXeOnurNgUOxqF4o+M917uY11kMEzAZbwzp4BE4c+IF
cVi559rsmWGzG3dUio/3t3MtplwmsYvtPKcQxxEfcZBqan0CV+GN6qBuTN+sQBkof+kgL5kVgBp7
WcCoiqmXziZfTWC4MoTj/ZEmPbmyYItCU+FTtJfdrTn/Fa+8NGosKhnzWepB/OGV8Zi5Wd8zifPe
1jeWtuKPV0YWGyiVNEjigZXVGbrJ9kMkj8hlpyczrH/OWnWgAv8MM+aG1RUU9tWGLmcvEqkKkslm
bempeu7o9f6aPa6fbc6hrU1cOOXgjHlm6xgCVP4rQEl9J/8GHyxEBmYcFRDK/4bs6zadZHmkdw5N
HqDzN2W8M5WSQCFuBX0N15FUfDJQHve0QS1Rmk1/3T8E6+4J7S3IfZ6aN6N7keoMOpUaPOWv/BGl
u50BlZNWe73sqRa8ITSb/fRAOV/fOhmr20vPjs6IuHaXb2o7qNpE74kzUzaGkJm2yamu5/iEhPhW
X2TlqHP2GIcG+Uzpa7mnzrkf5jjgqMfx8Jwa6ZdaKzY2cu0wcMh1aElAnqKjdx3B1MYZiZyZqL7+
Mwi7DQ1QxcldXAIkWv/YEUu9uM/bOJjhS8COYKaM933ryr9tgGjGsel3auUmfuwJvs+ufWpTNMTg
O6J575obwXPNSwUNokpFEUT5MqrRXoD1UzlrbhJ2DN8lu0SZdvSK9ji0t+Gia1/vwtYymE3RYOrn
BltCoiZRn88OCp72jm6kP8deNRwKbb9NP7DSzqba8M8SjUV4OyP1QVsQs72v+RIUS9lrTvNuX78b
vYybV8/8WvYCRP2+ZuIHbILghIHlp778AYuLWFVKbcpqfoCgXupPItQxZuMNp223Wtti2DJ4oHBT
cf8uHmFF1GrgsUveRKHxNHf1LgzD3cZnXFuOA5+ZKK1zDy47T0E6n+3wTFXw7+U0h/6ICioYZvW4
RRe3FlqYeRU5KB0D+jPXhySIoqAxKhHUAvOpiefnQpPfARPdOASrwVOIiIlZJO735VPSGdVzpGUi
x+TQw+d/Bn6wL3+WZLbjobZ35nE45t/kxNuqsK7Vi+iBiqAGOx0vdbEDF2FgcvIszkUlN01JtAuy
JwAe0JJK2nj+mrRN+51LA/Jrq7J2DXOz7lgnv89tGHxSYUrd6HCvFCztq1+zKLcYhWw3CsAdN38U
uLL4QQyvJnv1BI5yR26wr2S3KXba5w2XWvnO7DrK6IxhMiLpiLTyYhecwqRJwxMV1rppr467ZHBj
qC3gPn6s3eZT6XjVe2mTjnPlsAjSTyqSjNLcNtpCizNpywgv98afWl7thtg+3F/YSnQV4HMVEkdR
217eV004K+o09IZbxqP0tZEs5Zc0AOWUtFk/KVG9xUWwsiKM8Eri0HBq3r7vxT5Wddx1TTPBKZpA
L9OMtfkuaypzI3NbtQJeW2GOgHGG5WmZGM6wJKbO3Kht6s/VrNfHcxcNx/t7t1IsFjggytJiKJFX
2bVP5GkkjWY0Ak2Ix8ILFVQLkqDXHtumsl3Vieojw4N0QAJri4R27auBARYAeyq5N6rPs1UPQadK
hLdu+BUpfeYrCcND2gz4yZ6kjUO34vvimU0NH7yyQQHpep3W2MR6ivIqPbzE0ykkSHbmp/aGlbVK
+JUZ8VEvXCNDnrSWWsyMv/odsC5fIL/rvfQ0oQP8v7j0Vpzkyt4isMmozdRBh70+eIi/lCfBrRv4
oXVMfqCU+6aBt9XIXknd/i5TM5dLyWJZgRyaFO7oIDRdrtv2FS2BDBa7qd7JZZ8+R4Fpv8Iwk+3G
sNWO8tBsJacrbkN/myKFSKVomS4+JBxBDiJ8lKZta0xdpbS+IWtWukkT/IwMZWNIY81rgM9Q76P/
fHtjqUrWxT1H063SUXGrIXk1iuk1M8+/7p/Ctc8IvIH6FmIQ1F8WNzBNbWkuAcW7GS/E10oLilMf
SGf/vpXV1VA2ECwTYrhxedb1srZ6jS9nKrmxp+6iPXU6/e3EmZSNLHRtQdyTYnYbZR3qPdfnwEqN
tpSd3HCBcn1whv4TlffT/dWspROAZP6xITzl4qzJTh+FdgYNW/TY/9KfzomXnwQlsfVsB/70h3JQ
/fJBOm2JIqw5oJifoa1AHZdhq2uzJaMrpVVUxC2GG3ZdXR1MI9dcR2++hJG2u7/ItU8mZMIs2nky
Bf/FPnaBY4+6CnKsCRKIQ6vkq52bPxme2XD01UVxQfOEdkzMLVIDe26gBhEK4sbwjmbeg2ZSc5Fj
L2iijc+2tiJSZlAIzBze9kqicUxKHYUMTmyR7q04+9BJ7KOjNRtbt7YkHuqUwQD3cMkstk5Sg6wq
AgYOJ6X6K7T0b3lTBUxr6vu43PLFtUXR0VLxd4Xi6XLAZLDDPrVHuO3qHtoozehoPTuvJghf99/7
A7mjTScBvOJNmdYckrKii224apM7u0ybIR0u5uJdVhZbN+YKslygRdg+8Q+xaeETqVOWeRIMf49T
arviMEe+PLjByHjJ5BtIfE+oxJmeylR/62abA8ZrFw2jqUgp08Ogs7/4gFnYNdOQYH/w+p3+pWRT
4S9AI881C1/yhGBcsdMbD5ahzHbjsxf/BwVLmieXv2ERY9AcRnAp5jcIjR7zixhiMA7SQ/N+m7Z+
zV8vTS22O6iiopLEcvvzZ1mqP2jMt1t2Cr6x3Mj5VppsrEpwdgnwFjwzi3rnGeTdXIkva72X/MH7
W3ElflVCN2UWStu3ldtt2Fxd3YXJxd3T5EmR1yYm27nQXJ7qxQ5ctvIIDUdxkozh+/1zslb2vFri
ohpQpXmttQb2klPxsePxLGoBxYftuufKTUf6CkCNiAYSYXn07Umdzgnk4245Se37McuzRy1zgn8f
zFC7otD5hh+5waHOdTK3tU2yrIRacwzyat45elTsq0Buj/UZApj7+7fyuSAap+FGTQDY6xKuaQxy
YbQp9gqnnlwb0US3MrMn+P8fC4kM4r61lfAJlldRkKO2GXlaNp/KHuX5mCF1FxY+8zGR9N7vmtY4
qhk8D/dNrYzrAFcElUwRDsAQ9YDr6/sMP3YKMEGI/TEk/qgcVfNRQgHo/5F2ZctxI0nyV9bmHba4
j7XdecBRF0+Rokj2C4wSKWQCifvG168ne7a7KgtWudJ0t9mMTKICeUVGRni4Q4SK3FZvnEeBgrc7
IDfWK/2p9RL7a0MFqQS2NbSm0M0mRA9g8s0dZHWwG5f7pbIjFX2aANj/xoQeW+Gb9ig0ys3Z6JMF
VobmpZpaf6lSPx7fL0/l2s4/NsKHemSkqceuATATMUMN0okqAmZBsutlkyV43xGorBIRK1ocUJBP
2G3ZvfbWIjGycs0g6kbJFwRYPNUmbIgBVE05CNowV2j4DgY7U+7ipmFvkJ41b6o5HgKzZul1rnVq
lDSDjIR8bYygC0C7H+5YHYfudBadobLHUgX5bq3nd4uRb9GIE7iGLEJZO9BcNRAjtFwQDwmLVWUT
H4+GxULKx4ms0QsgOLCx2vT58q5YHQ+K9EhcGAi6xA1euBoDqBXTqdTVY9vgtc2UKkgLsJxfNqR9
ZkCEjK/HweRoAUATBx5+p1PXNV7Rlb2FrNk0zmmglPCNITAWqhYmaTcHHp31/ayVyW1NdOWx7To1
SHKnv0qbidy6naNCdVfF/TN5JaAL4ODT9AjY2em96Sb3Hshx/cWdY6X0iTVWd6mrQ0OybO2dW6ns
hXoVMpi40qAxbZvKFGXprD3oi+amflnX+VttZjrq+TlzIq2v+0OV0eTWTRUtmrpJiRIN5O92PrvP
sd06H246GTe1llMnUKjB7kF/SBHkjBkqaiRdpm9uZme9b5RTfJ82erHLIVj8wiwVeah4cuP7uRqW
SAHBKPNzRpYWPGeFaURmatMH4LKzjVGy9DBWJb3pdKI8TFPl7S2Wdr7GemdbxWmBF0bGuvfSLYqv
8JK080d1AqseckTuvdmp3pvHem2f6mZb+H06Jk8QGXFutHbBJYRRXNcTpVdzYpX43Rq8RyDjpgcd
mmd7Je7dn3FtL/7cz+X3mJH5kPYjBDkduPyqN/SgtLF8Vq0qYdF7xZWZqe0VaQo0UVbxmAdV6yEg
QrdVZJfuozGPEGzrIagCxs7hRUEzyjfVHkHWo6Pc2Je81QBJirwOtaKT9gqubXLkNBF/AzOHBL2w
89whnSpK8bw1lt68Th11+ei9gQVJ0k2SwGnNFCA8SHlwrM1ZumUpbObNA0yZVXtVmOS6c5xIH/TH
y6fp0wGIhwmxIDoToIF7Ts7ezXOjLQzwsYT55RxV+zxKN1MVkUceO4FLJ2S7IYIyAkhvfBrwztJu
q6Mq/5R9LyVjXnNWx98iBG/YyJQuNb4FT8QbZI8jRp775L2aZMxdq4ZAiAnfgv/wxj71IMjfarTk
7zaSQwWUlI5ylSzquAfBMUgEvfGnZJK5Mz+b5CN7QhSMsN4GeSXsjSA27gA8vnMP1d3k23vlqQL9
wBdoy4EwLORF5DRFw7C+bQ/pViZau5Y64VnQv8YtTDCo1wZdMfAdHGVBAuMKR396dvdNNET0PUEJ
IilQaPZlZAFrIQMKZ1ztVFvpDAPoD+RQDR7/dascGk7oZSiSyP/cBBLZSNehOI9UF4odp0ua0hHu
TANxJqTSwdhd+qP5/fIq8ofY6SIC1W6gisUbh6B/IjzU7CwFtXMHC7ry3Gc/cBmAMJr6JmjeY10G
9Vmpq3JrEI3i+HHc3cLFTTSwnOrqiEuOv4LBhT32YT2B2Uj/iPdOoG7IlYK+2t5nWei8ypDW594H
1kHdh+ECl3wm9qJlJHaKGWONmY8WRlSN3gciI15cH+ORFWE7qrHjjGCl4fx5ANpFEKJYfL3YjMMN
V8PVAnvj3egbfihq0D5TWdL+HCTg4fEGT45qDl4f4hOOTrQtS4KQBc8Pmga5rpLnNHeTw1Aby0Or
j84+0XSyVedGf8xBSW8EcZzI8oorr3K0TEAsG91OHNvrCvuqyKBtZhYOb6dPdkbh6x/FK9t48Lns
dlh8WwmSO2nV/Dz6PTXqnh4XWlnakg8w6jwO1953jfjjw3xDNsat633zAtC4QPkpTR5zJXDGiErB
9SvFUHwAep8gAQUQD3Lfpx9QsGzAKw0fQKAdg0snfqVQSuKVUC1y7+aQFzFkmD2pUWHUpl639VTD
KN9wYE14zPuQmTszRWf4FHBK9kTL/OROdpzO75vTwQpxQw2IxJSjO8dvvbLekslBSy6tDXT9OPUz
idWG+Zd91Zo3xCMTLCI843rW5Zirc6cMDQwubozOmJ1OZPhVmQU+5KNXICMkBf2nDS6R1ipQhkrA
ukFe/71RCHvEYtPIagc2PDNBPizzdXQ0XjaxujJHEyXsiJzmUFnjE0WK/saz5n1V7TUbupEay345
t4JNcGRK2ARU61iOIAzim2b+tHjqgWpXzdw62BTqb5kC4hypDjTKiTArk+hzTgBh8ct4uDHsNxxC
3509sItP4eX5W4FY8FH9bYrvk6N9kHW2DhA4TPF8IioH1WbYDUG5z9+1J3mr9Nqu4xIkHD+mgqNW
uOUrY2xau8Mc4mVwtyTkfnaSzeURyUwIl1I928biEphoKy2qaXNYaB39hgmsCkYA2Rq0mp7OGRRl
42EakaQsbLp8rVCg2LssReh52cxKuIdqlQ5SBQclA1DVCGszN4kRJ8vI3Z0BgpxBD+Y3lKa3yYFL
vo+h8VTRnRwTtoK+g+ClxsV4wDqPN4xwbrVJL5fZG5BamTa8Nmd9L7ckdCKHRfm1s+28sH+p96jD
b7V3cm29ZrKex9WR41JH/oazH6ti2sNzM+aUnN+cXE/ApeVR+YT3Nz3w8gG/YdoO7DjQVXqXzPha
3AQCxv9bWfFhEbM2GY0WK6sehn1SBepNveU9LOy2uU2vpht1l9zVkjhmzSa4EADnwEAN4DeF3aTG
tucWSAc4lpfc9H0PkqwiMyOUoVpJuXDtbKA2BBg/eC1AaSFsXLMu7YYVKL3qXub4dqvcuWyU4F9W
6k+QofzbiCk8zspFKVHWQ8fRxALl0b6J52DOo/EnCHKhMG6Gef0lc3Z8FautE0oWUDJCsb2laRnA
MilGCHc2PTdgyUK7dEDeXBZUBXRouoBuZDC1tTsIkQ7XwIRvO0P8MFBlpUWNYi8wMC95md4tkDw0
VAWWp+U3rlSXvwGhrIRGAjHmjXMsn6LgJaYltb2tUo/sATDWJedgbUviAQGkJI4CLmhhn+g51bOs
xDtzqrNp73V9FpbV3O+XqZXBUlZNoaAFfCHSqGinPt39RVkztijIkzRm2u/YUg3PbZUVV7RwC0mu
ZNUUYho0sXD4gQhBmehIlpSnSjQ1AeXXZL+meZ1FjePIGgtXLQGpgeoSwAagazodFNBuua2PCY40
Enqb3kKizfeGKtt0U13+RqwIkIEFXTuQnSADJCyW5xKvUAs8JtOks/Y5sZxIzeWyBStj0lQAsYA0
xYsWbR6nY2pjQMkMGwvFScQhtDO0X5GMtnb5tg7VTdp8tAMo/UBMI0kqGXyyhHc7kjyYSlwIqESK
t20zEqr0Sw6QTZIN1wr19IMJhmjDBS3+BHVRn5R2Tf18NtF2WBP1zqpaZVeCzfO7XlBwDqpVUuEV
jJZc00shmO6M7Uu+1IBNEqcOyqR17420T+56KyNf1aUpdjqF0qHS1lq40Nx2eXccymnKMibBNGXq
ECSDSfdVacxBj7mWyfmuOJTjEYu30JDHdNJcTDXSvKM/Q6Q51N3kTWum+3ZyxuCyz+T7Q5xf5MRR
PIMMNMdFni5saSbuvMw4FjWAH29N7eohEFkFaBKZl2/TTAWw1UG5q7ML52CZgyJFDJyn18DkwsWo
UN5baaUrrXxgyYQYd9gkO7Splh/N1RC01+UmyYJmC5LI7eUhr91RwKIBiwEvgMv+bMxOS7Vx6XmZ
WblbQpve1LdgXsdmpkjNJDTyoPONVNrXbCMT+Vp7xHIcnImADtXEs16UygXa1jI+k4ljBN7zcLou
NhlOkbVt903AvsjD7rUo/8Sm8EyilUOVimK884F9/bPR336EMB/AIONOdh9KrQkeSdOpSrQE1tCL
SO5JUAdk0/nFiEZ/C/ev9NJfc01/z+gZTd00eSaKSLCHvvuw2ys/zKjcesgIOFvrACqmjZyhTucz
Jp4aRGsul7kHkMAR7i1mWKUxDYjauDuku/yLd1tF2Vftu3WLasgh/Z4j2FFADV3tFnAAIO4IdfB3
xQEI5SZEzlKU+ErkA8KZvz9IWOKYxAtKhfggrgzLSfoyNwL2rLkytuCSDbonzwwXWcF6BTiLXC3O
LPR7AE1ExufUeRRMJ+XIEDA33Wx8L9MluclsmmzTIstu26ZE/lErHILkDMSMXupOae7Gqq8+bBTU
NlD7mL+5gHxInoB87oW1gSI5Cj2oHvHCiLA2zoBnOssAd5htuw/0XHlCayL39HgMqnQ/dEYreaqt
WYS6GeA5uPXR5i/4UFVJHKIwWKzmMrnRimr+4sQsDxq9K6MMMQLukMLMvl12YytLDkQoz/PCk+C5
Jlg1YjsdiAVO9czEpPulYYBL1FVlOrNri3xiR3ihqCPtFlWFnWFDl4grpHDOrRa589Lnrf1yh7Vy
A+JgobYPpDnY0gw+8qOsRFt6hT4NHC3MamujDOXGpeyqrJpvA3RxwsvTuOI+QDUOjgQNBPVguOAf
c2QsRair0Nm1QDHhvDlKXPtt035Ne5pKdsnaeoGNAbyFyLgg1BX2paLUeZqQzvYbUPr4sTPdusza
/fpggFDRIXRhoWIjBrkqHfrYAmGZb2bWW97SO8Ws3kgjawhfy3oj181bKVDxA2GBEA6CT9LJ3LGy
gSS03dtRQYIUTXiq+zBBjelgpmjIg3ZRj/oUtd2gLiY1aEq73NmFlwy+o8/aYVpMc7uAqkTyoF47
jHiCApUN5ASaJITrp8ziDPVwkFCkkAsLCgdFnqWlL1Zr36SkRp83RPokK7uyhUCnYHDRIvRGnkEa
GDEVrbIoZBTjbtq3E8jrQakOHNasVM34O8aQLOB9nlwhSjj2Q6eRjrVIpabOTaNyqZY/Rkv2Llu7
xJEA+tuKcOhHQwOYjMEKl9blFIru9RK4vgUymyKQXuH8bxNc9ok1HiIenUGdMmY7FayZ224/3pTB
4LNvLrxLA+J95evlM7Lm0E6sCe4ljTvXHQtYmzbJQ/3QBpAK/sqZneyN9iH3Zqu742gqhbMC0sSp
NEaYS7rroqleZwhoG04hSRqvpe1QBcMljKsUvXIiIgoyYWTRUpi5AhbAudMBpIEgchqC2mnPuxAx
wMi8ppBR0Xfp9tedKACAyBoC04X+DvEdH092kc4ZjLP+ZSbvMVQ4c4tKniqrE3lkRIg2Sq4fWXAj
VWtfQfT4D5uAV6TtZO/3FUd9MhjBgzha3OOxCTtD/ER0FNOQC728BS+PBKXv0/0+mJ0WNyoslBC1
6Is27NOXRJ0lVtY3+l8ThpTOqRkb/W1Jy4Ue+oDeNijTgXz/Pt6Acn3PogRUttG/NyzBaXQTSyEW
AXt5iQtOw0O5h7hA+utxD5YHbdkAQnx2u5+OqqkKklML0gko/m682bR8VjoycOvKLYLeOtgBoT96
iMTu2rroIf26NDAy3wLSvtPGGfsg94lCQmC8NpcnbnWlwK+KCwuEbADvCw4Q3MlNM0EECB3v+YOx
wxXahfFXAzzm9ma4AXlSI7kl13YgAJQm+gS4vIuYNmrNXIFkqAe4VWpuC9t7Jkm5G/RfxxWCXQsX
FUrkoElEmfx0rcD/3jToygETr9setNi6r8buaYhNCXxkbf4As0DLFyf0QmpbmL8u6ZW8dGrOAg9U
8P1EfHZHtxP4R+pX84p8kWmPSw0Kd4iW11NReTDI9tO1+6Z/cAEz58nZgva92cor7is+6WSAwkQ2
BvWIqmM/Ntj4WpGA0EtWcFrZEhZvW0XbCGQ6ATk9XStXgQYVS1B1wXuDPRO39l6seDFTaMIsy/by
hl8dDjrMAATlbIdiVs9gc7UUPaZPVdrAyHcWugJ/wwKwL59VOjTiC9G2rjeLlXh8smJUrBw9znYW
G5xfP0YWHt1/WRGupKLqU63ld3tOUn3fIxO5h8hc7idULSW339oFD1s8nwyBMmRihS1g0q43zRrr
U70od94duWd7wCBeubSxGzZRq/vkln3LvrZ7/L9IuuNXHmUn5oV30tInIBdAF5iffasgdgVKWgQX
NtQy0gmaB13Eg8NsQ6WayiuCFXjLHI1bWMkS+IqJmjDcGMZVR8c7F/3U+ImHttA2NShAu5ncp22m
BLEy++WUSHbSSvPB6QcIi0wXdypNDx+gftFv8gaMkmFyizYEKD+QENxD00P/w3b2YDuKso0XSlu6
uPMSomM85lBb4uoPeBYLzi1FUwed3B7QgyTsriFp48f7LvHjR/YTOhfRvKtzyZDXjqfOZdqAXgW4
SXSn2uxkTap1oPOfacDwZG3nIbp8Plfyzujq/tuE4EA70rfaqMDEsPlTzWbccASPLCRZXbxjO8Kp
0QrmdIkBO+ne2FDAy4EtvK0DOOsgvR2eHeQJ1VCp/W7y0cOeSHldV6cSSQyUZ/geFqdyMrPKZBYi
SJNmS1Sa5hAyY7Al/nTtQY7X599mhOmMc1RuzPwTLDCF8aE+GM2WbBzkQM1NHlrZFgXz8PIKrt0X
6DWCrhOI/MEhI9wXhj64sTuD+BSMtS2oByB1Tqak3Q1J/OuNTbzRAySdHHDhnqW6unkCVbACgr9l
bLxrZ/Ree1elwKNqml+4NJWMbM3VGZqjAykOpvmzp1RiaUps5YjG5rHeuUsfeAYo/WbsmfnL5Tlc
tYTGIlDScNYY8Zbq29KlM8PAqly905QXxYb2W9aHsS4VdubLIXoRg7NY4kSDaV5Mi9LUjqsUkH1E
LFgoZOUxnIj3DdJNK7kVV3cjypzod0VSBEMTDp3dIBqLDYD522iOtK/ttgy8Bwfw89jv7/JH716K
iFzzkYBLgdmHk1Kc0U16blWZ4IP7k61ZD1qIxoGE0cP+10OIK6tXMsfCbx1xOo8MilW60esaZo4w
aJjfl8x66t2PATKlyJUfbPPt8i5ZjTahLYESKAr/5wSMs16i/hsjmAGB68aExhF/1DeRhvIGOfQ+
fb5s7zOHdDa4I3uCN3HMhehOjrAGJAqtg4qCHmRRVvvlAamS6+XLrKHo+2d2Jo7gM9FyciVb0jX3
cjxmYQ9likbNOME3sPjQLdcgLAjyWNartpbn4qodf82sENWofcIbRjCzf2LqaRSH2kO2Nzfqzgun
+8vzyqft0rQKkUwdO+rU8mXs8jRs7CqcWslDaG3SeAQPzCi69c+YBxx7GTI35SJGpUdC4nSH1lJ2
6SBlaV7b/jaIdFB+gDM5u9acJu3QrMgfrJr6zWr0Z88sHhzm/Wgz+rNus+3lmVtdJ6S2gIkF6ptL
oGBqjzKEXo42rjFFU+F4cH7QXY3iGk7D7BvQdJFjelYPHPhDIDIE5B0yasJKoed17Hr0QnzWpJMJ
cJEd9yb5vgAv4sEpYfN39vuxSSHKzAA6aE38A9bw1A6A7WkDtXD+qOdU4p3XIi9gwHhlhaP8xFyd
ojUNmGuBGFH0aXxJbbu8Qu7QOORZS6JmmbQticHKOJsFMH49k/F7r115APWh0gJyAmD8hBO3eCgn
aSXMj2mzKSskJrtXb66CxZM1Ya1ZAteIBqYiKH+fQRsShaDjK0ZMVPZu7yMfv60cAN+meNrUM5E8
z9ZOnotmUDxpOZRB5D0grTciZkA7gtvreaBR6u1zbWhAzD7/RvYQoFCcbxXQQM7wfXoWkAKOPWt0
AKPN0manG32zgZJYcbt4jdQ/rrksXORoJseLk1/np7Z0Tj9mKIDzqYf2VqnC+rOyPoYuCtwhFDy3
bCsFEKzd5UiG6fDL4AVD09GpzbzS0fOqAlHH+61wlyNWyQMKiATPrlQ3v06kB/53LBtvseU1bOGi
UewJpH0ZitgG0J+3U5zmT3ORIuc2x5msMWjl7PHefLhmGyM7a1sGc3KedyrQNjT1KrxFMhLmWhYx
aoRprj7G6Jn0My9/G4gnOfUrhwFYBaTHcPAAKxcndW7GYm5LimSpVnU+zb13YLoWwDKUKaz0WLaI
+soFAXIFlOE4ZOy8QuhVajrVnAMHjKd5MJKX+gGpdN5sYCKWIJsfdO9s0914XUTD2/yV7MohyF7Z
Q/4+7gtUC7eyBMbKAcUzBcETWo85Wk5w6UhPDoPeu1xU0PWdRMdEKyByV0sqSxisTjW4T4CncvFi
0QUPl9WjbbMekLWlAGCyZPEfnpZ+r7zutZ1bGfZgdVjQSOZqZwA3ip3bePM1ZVrggMY5oFroicqi
SivzTYsoYHP5El7xBVxmgpcFEV0grSucy8yylDavgQvFDr53IOy5S62RSoRX1jYOwgre0wWiIaS6
Tq0AD6IoA4gsAC/Aq4Gp4B4h+3K0QCStjb3fymT+1kaFuxCtTBC5PO9Hnxdw5jmliky/0wUAi/n2
9O3yvK3tB1TGHFTlUJY/awbUlnaxUn4N9Hq2aTV7RnE4fnFZ+1AXzvY3bIHfATIfOvLgYnU4K5Su
6DOkO6xCeRwc8uzoY+k7SkLB5GjEkjzR6shQZEfnG3zaWSgRA9+acm0GaHWkByvJX91qfm+sBkSy
NZM4sLWNjjQg7woA/yCC3NN9UQ9WuqgTbHVdcjvH7p45zaPVtE+XJ5CHWUKMjqc4AIkcQYFcq+Am
WLvkIDHRYKZq3vMph68shrCE4OKUAFA1j3nlF2r5fNnqGiwQoFrQYaOyhVqJOLoe5M2uncWIp0uf
3s7f+ANdidRHuh031gGtLI+/I5GDlTuyyU/GUUxdkQ48j4mHhD8bwdhuqA+2Rb55RqpEl0e3tk3Q
LYhMChgf0NQiHOlhcGszbzkjiJ4cFt2Mctb5isvCcZwlZfC103xsin/K0ZgmqqttzaNooueDTwfl
qiqk2l/rRnjTqYtT5opkck3fV8g3WMgpzpqvmH9YoPK/PGNrmx1QEvDdmAb2oIgoKxW9ShaaAENp
DUOoJCZksaoBSBa0BkrO8KopTvXKlQ4RlgvnCotjtW2Mc2X06U2Tgiest+5Aby9x62tmUKADVyIw
+IDlCUFdOY0Q8sJvwq2TLfBduD+Mb0P86yIq0CniwmJIPLmomAmjsbNJGzTKwGdvTXdKRq69hsjA
MSvb+ZNxGUAu0BvhljrdYwoxxgJYcpTRqZnvbLWuVN9UipYGc2ZNu0bJlu+Xt8OaRfTZgpHXMjjG
X4j4baJ0xqxC68arx33ezu9l7O3Ruu4GbUElSYqVhcJ+Q2sbXyROlnE6uhK4DW1IIR1sOwu5U8Fo
zcH22l4rR1VyWa2aAsQPGDGE+2edZnQo59ZguKzAHAueTmSRUv2x0vTN5dlbOa4I70E6ivAe2UFR
FnJp2ZyUVYtSIOhS/NlwD45bL79+YvlTjLPFo7P/LPOS6Dn4xT/BKcmtDvl43T1YzrdfHwiKppzC
HMoWZ3RAbqMk8dBjIPkwv+aL99IWuiyeXJsswEkBZ0MAe45lddSk0UuOGbHKwbcMBpINJpmqVRMg
R8A/kADCy/x0h6W0yXKTxyh2M3xkVvGgaY2k1W0tgeO4Rzb4NxzdA0phMpOk3MaXRfedzbLLAm07
b6rbfs+7wH6jGAJ2aSA7OenDORh3mNIa4CTYA9EuxN+W+UYdlS+IMCRbgIcfQniCOgj6IvEvV6US
fI8+sUVXuLCXoU2PVto+pBWG5rHv7jJ+ba1Z1s63slZ4MyITBvIPAGLETL6iWvWfeuXgIHXeXTY3
t41h9m6UG7P2PFPO27Okk72zAR4JGZhwfTtt8wUtvkqy1+ekn9CW07A/dMdOosvHYcV9IEOA74LM
Gc63iNHx2sFuJ4q5KD13i9bNmyIpF3+sC8nVtdaP6vJGXPRK86YRcdIRenZFtyBvO4PNA09l/Rsp
gv4G7SLX1takvvJzfNdqX97QuOL3EQ1yVJ2DYOCsPAT+9XTWe7Q2gKAKnWM5Mlp4ouhQZu0r1CxZ
zXaXp3StXIqYxkYwj3ZGJHaF/eU5A+0yBosppDe6wveulvGWRnmwPKAqhZYYsmvvZj3qMh+qEMVW
GvisbPCTD9BPDy4bY/QkF/iArK/vGo1mu5akSqAmXGCrqIyoVbv31MteZuhv4S0AgtEqb17SwcNG
JKaOYgT7wdJ03yeArmRx+dyAE4Oqeuq3o02iXieFzwbWhP1MIOlhugX4ST3zVpuHb9QrQtYZb2rf
P6VzEsGBvWXGcmtkyfMEOJpvVTADyTQF5Hb6IR7SVzzJ3zpXDQtWXqlt+eD1bF84VtCbUJJKav2H
rrFvZqFq22JhFGIepucnPZ5jXaY9GTlOjj6Z33j04BcauesXGUnw2SmBnBznJYFSGQqoZy2WfZVD
Q8HBq72NhxeVTg9mOd4ZaX64vHPO1g1muNi6DTw46mKOkL6mepnYNXh6EddTloL+PlV3ZlK6+8Vq
m9xnRq4DB57JWlDWRgevC4pNgKHB6iXs1043wdjIUa9L1QbxzEKAEINO/eWePIyOuwDIswJai8at
011pTf1A3BjPsznTfW88TF7rawhawAEuCcfXXoLIQoDWxoWQIrogBFNJVU6kinEA5mDZsDYk72aU
huCwSyPjxtsOt54djM+5KrN7toBwoSBfBfoQnKXnrOkxtapZ56lJ3kHEG9PIZkn81sKqBRnA37HP
qXxmNeiKwJQp258t46dxNJby8j6KuEJIUHrUrkpg6H0VnFbIa/hDRXxlerm8R1cdOU4Cdiq8OTyq
sFv0jtRmY6L5zrgjsa+Fzo4ekhsTUMFsP4bdbffHuKsjGXHXmhc/tiq4tMxKNeYxWK0n7c7LVBAl
PaY6QqvWkVzXq9PIwXvgbje4mNzpNm3qceoow7OxWOq9YuZfe73ep5Ylia7WggIEIagfIV/BaZ5P
zcxzl7KCFwUgouG+adSeA4pG3YfLq7U2GGTm8f7VEFjjJJxaadzCy1MVZNyggcRF1Gjq3lRpdlBm
loeXTa0OCGyePFuL9LgIrSNJ3bM0gSnLav0GPFYtGyUm1jYBGtzRj8JlM9BpezqabgarYaaidd+b
W9xLBaopZfpBDO1LVpKn3xiOgwwgb+xFT4owcz3hrI8WhlOTL6z/iJGF/7cMiGpVGcMDceQ86cy8
btrJBwFmcNnCyuIjywdANFC9uFbEuNPuqWXqC+AHZubPRL9rkm6nZ/r2spWVZB9YaIByQ7M+wlxX
WJSZby/moFfIteIN4iEAxF6VOQurjt3QlG2xKyX5KT71x/G7DkwdnrquAcZkHk7ycR+9S2wTjNo9
RG19T/mSl8N+KUHFXjwt5eyro74h6UdbybDsZwhKbhSCr0DM43WCNjfB7UFWVqlsEMl+oqOTK15O
q3Yc+kMiVzI+cUZFU6KvM3B1VQlM9Z4agDUwsIzswEY0nhj1oW+GhyWRIQnFrSKaFBYR4YVaUQWv
YstOfBWRVTU8aJUs0DiLjEUz3IccrVxT10VHS4xsPvRj2EKGim3AIjD/oe1scMQAjpYmfnaff9UR
LwKVIJeI/0wCi5vneB2FzbOo6TCQAZ/ApaB4k68SDUGxyW/MV/edmqG6hybPG7hVYJ5ELGg26pUX
Anz/xdF89SGO2It5i8eEVItsbVcffxh3fkdzM1dOow/8ta2wabcY+q6eXcDzCGBXc3lHyzjwkulh
aWaJU5XZFWKlKXM0MLHBLn+tABy8GzdaZO5kzHPi9SAuvRDbmlCNjxcCMy2idDvOfKmg02dZ4dLS
Ci6baG2MPcxNHIbNGEFhTAMRApf5Atg4sHfpQ4JFLQLtF7N9fGjIjIE9FirC57ooDYEwZUlQA1Cy
AeBlpbejDHSffuolJLrsbM9yMp+2cPPx4hSCE7E25dWcP5HXOMZgCrMH0DoFSsCu2hBshWGc+L+a
k4E95Eg+u0I4CabYEZeadeZ5fNlAY/0jL5OXVslrZGrTvWRg4t3+aQiVALRPWKBVEuMhzBzkdSsU
+NJr+qAG4+JzZLgZkgeSoNfq8FRh5WQv5TWHhBTgX1ZFPQhUyerUzGCVc4wq1M/ewGWaIGRHP2MG
DkgLPNkL4M3VGyd6mK9k07vi6k/sC7dKW6eDmxawr/6hxE9FMWydpgua6sptl7DwOsldvTrJSBiC
EY9rAor1+0G1gRtyJpwQLw1oibb36dWNn6ibbiTLyS8M4SwiwQZmYdz4gDaLJUCwUk8oV2FgQKBE
qu0XIMXDJvJnLobb3PzmUiLhjoICJ1w6S+yi6l6rtcY30D7ZjYinCt95Jqj8WdsEvImK3x3qvbkb
1MrPNkoW1sT39jLIxtr55JXPv75C8OJjCtwzVTHDbG9tzD7U2oB3+jtbsuvv2WF8NjqJ//6EQohT
fWxScOCqNjZTGWPgdYT8lr2Nt0boXC27eDvsGXoHNyTsIG+SPrTvhxLNJdA8ZP4U9VA8lLF8nkm6
81N8/C2ClwcsjeXKxDfYHNXfAFYhlW+92GiviUPkkf3Yn34qTkCv7WvvS+yrX+0rZ/RlGNG1YO3k
M4SbII4rvemyhe8FutM//jzLAFxRX72SsteuneGjMRtCYams6g7QaRibNvah/cl0v7xtP/Uli938
kkMHL9ICK1B9eUfbGaRTmO9P5qejoMHuSVdVDLbB/APpV1x4nCfG2urX4KmXt2HLJtYQQlM8Zr2l
IrBnbtl9EU67KlI3GlirwA8juRFk0yqEpFnrOETnHqQroC7fOiCgssG4Mw8/vc77MjAIQk+DlBng
LHUkzqgYojastGoHZs3tHBVJSK9a6OlOQfpGdogID9rkNzdSNiW+IS+cYZEarBkULf5cR/oz1f0W
FCG6n1zd1dsYzkN/MdCKstF+Wj/1kP5/bvmzZgNx1ILb6htit7TEupY/yVcTXfy8nx+mXSNYmM/D
Jvlmko1Z8FtdgpZhg/stc8tZBrMt+u9+Q7L4z6EB88y5/vA/wj6yq2xpmIahFS0MLDWk7mX1vpXX
E9zN3yaEPVPOWVYnKYfVTI99mkRT8kIWNbh8percj5zsEVwquNnAaItSkn1WyKgHxzGrERwyTaht
0FOGADOc0PiFx8sn55a7yTb5ni1Yrmwjv2DPAnjBvODac9KkruLBvNM9k6IIhqGTBQ1rJtDfhS4r
FLMBrxbeZl7b2QsbGR/hFGoQ74733u1wlQVQwtjoV9oYyGAI58cdozo2KWz8OTObbhk+Tfbo0LDR
jxm/JtslAP825JBiMHXILsnzGEGwKWz8KmvH1q5h077J3kCt8vkKDTpfbXY21jAOpPehbGKFtVMs
GmuWhrUbA5sERPfdQw/XAgX4McSWuVXDbCPzaXzmxO16PLPCHazUYKBFHQn0NkbqO5kBbRMoadQp
9PJkq7hqCjgiIMa5OqBYW7SAgJ/LAeFs6WW7rIZ6jJNYs0/psLESGXXxeYyD5UNRwQFrGTh+z/qu
c4dqeqNgYMU12Y4BwtuoCe2tHiDhf8djraQJjduSIsbSQ2UPeZ6djMP03F+ffoPYOWWCPI0R93Pb
Fnv7pxHyVrS5+tSwq7bFH3KRvrUthKo8hCo8HY0P4tOhB/Ot7jHMMYT6QpO9Fqhefjq4//wx/Vfy
Ud7/uTfaf/43fv0DXKcNBVGT8Mt/3lUfxWPXfHx0N2/Vf/Mf/euPnv7gP2/oj6Zsy5+d+KdOfgh/
/7/sh2/d28kvIqSauvlL/9HMDx9tz7pPA/hS/if/v7/5Hx+ff8vXufr4n3/8KPui439bQsviH//6
rf37//zjEw//n8d//79+8/Ytx8/dvzVvSf82n/3Ix9v/MvclPZLjWNJ/ZdDnUUHUrsNctPgS7h77
lnERIjMyJVIiRVEiKerXf+bV3eip+tDd6NsUClGojIxwl4si7dmzZzYv//MXL45+C1DvQ1yGSZpr
WBxQl/35+7eS4Df0mRNYYWEeEUYA18UqRrV0+DGS/watIMhy0KQJjo4Mj8086t+/F6S/IXoLo4z4
B1/BO/3l72/vDzfqHzfuv4Tm9yMVy/w/f/nj+QeLaxzUaDijrYdK7xqbia3gf6FQmNZkgU3avg7b
4UmQQBfwLwzKJWZ59a8PwX/zSr97Cv6vV5LWwxS3wivlQ4dYqjYoPBI/hix7+NevgzP1D9sXRiCh
m0ZywFWLlPvXMZs/XlMD3xcvn0NYNTkdx5heXQevtIknVE05u97QMSR1sjbtJ4ZnE10ZTqWtJzet
13H+LFWfrh9Uu9O+hHfHEIdrV0PTPi4V1/nYVIKazBUtNJA7tKGa4U6t2xQj/oLQ9eSZzQ27eHIb
O8wrunq3HUbY51o1qfEffYwh2P3SbQvfgRREHzM0o5FFa+SsyhCTh/Lg9QtG+10TteqQNyZIz0S5
hO3k2idJbVIhSB2nWrqzWpEkduwTSZbDlLUOztKYE0tKgtAevosYhNYg88dZP22zXqdyitO1P2cB
d1u1Tm2yHjeq3LbLnA0xV6n9dj4K7g2/nI2iobRypkvVdoHRxx6z+fPPNaCZqwN4wcqKDfOUPg6O
S3gq2ZyKp6z1lLofEpr3VTInrD+Pva/MVgzw6AV089ChEzcdC9fokq1Swq9yxOjOd5EDOuxCA/c2
yASmTOybOMNcguZJKB5njXdz38NIkBSQQfhfiRjHZKeNMYh8MmEnyw4BidE5IZrxIsp4jFgkXzWk
XIMtTXei53qpvKaP7E0CN9C5SNrs3l/4gWdKNjUsZtHXndoM+G/AHG23b9Y8d/tUSk2KTLZBUmWp
089Q7EV9ZTK4HdZCMfqYIYMYzX2HMYSbLrbNeEPoknzkQ2uQlNGGWl9A+eW6VIqMcGOD8aN9CbdE
tTCv70dSXkXPS2kGu7i6bUJfH7FKfe+DzSALdytLu5smdhC8jBLW4g+JlHJ59Ch308mH+hbpoOE0
Rad0c7449huOzhIjLQm/idKOR6fBeVzcx0OT24sysYXFbEbh3yAardMipwFicXCj+leol0FMCpap
HLbC4zTvkNE+/Uq3iPTn1uA/B93zBbrSrU84UDLUZQVMTJa1CjFusdZp7kGJJEce+uWMpGRM6IbZ
BM+RPivacMpKMiBcYeRpeGRigDFlMvZiPNgkaNl+TofhGbz59jx6ffJufH+G+I45qtD/oiotGNyB
+D6DtNnieYF/bZlvMXkfUPssRQPDVVRdo97iw9JATlSEyZgsdQALF7kTSz79IrQJSelC17dHIreM
1Hzupr7MoO/sbuBhnvrPuY1yDwFuWTscxjVxHWQv0idPLJK8Kf1xBi9iVa+RIZ9sFpBhjhdVpAOc
Em/c0HpJmZttbEvfmaAisWr80pl5a0o7UnvhqZPt0Vc09nYJZqfB+ipvTio6rb58smoxvGqIP3ZH
nY4cTz/JRq/0VpUy6ATTqx1yGneumrdkwfQxfGnWe29pPVm3duFyP7NgEhVc3TCZXSpMqIzpK0vj
zdvuB39mzp19HiCe75eYoQAdayAyD0MsXeCcvvjRBEfgKuySSB11h0l9hBb7YyBcBYNtEG5tDhkc
IhhtDpMTv986mETGTXS/pKtFaoaU9M6XuMuYbhrbx0U0wf0MXY/djSlZuhp6x4xVfqhQ+E/4nDcM
m5Dxp0A6Hr2dDGXLbd6zKCg3Y71bsm3ZVK12heG1CtY8KzWvNzGYY+xINB5Tpe3PxcGm+tgIEZAy
79b8x4JEblFpP5FmZ9LQ9uVEEvpM9LAOO7TMJ1H0hrloty1U13IOg3dhZX9LVKwfPT9q1oLppT/F
3uh3Zd9A7lRmPcWjt0XR1t7Ttc1WeAENjXgbvW4Mq3bkdNpTf1C6Fus60VO0rS4tCML9wioyUcsR
rY2xiSLztkTWE0uRmSrwy6YbLMf+K+Dj9EsFWuAWD6kbL7AKEuE9GYU/uzu/BR15yhIF81bsbNil
E2FitEK8BVxhZq2klZ6ETG+iMYQRYubPQV6GjC0ZtOxy6OeiW0My1DM8J4dyW8x2ELHI31jO4PIN
YZR0F043lpes9/gz7sVwHHi7JrcmI515Mnx1fr0hpbsr4t4zS4EpIqTZQTBPu1IswYYJbj6zpewj
TjCBNfAOwkgmoCIjKCASOF5p6NOGYRCfreras/K7aB/TsPve5NJ8zN0KpTDc5mCbUSg29OHOCzpQ
+Dju1GvuZf2lV6pBWHbXkqmKItXCdCdrpKpSwYe1Sn3t8uIqXbI7GF1Cm5YvdMt3LmKe2hlH43uI
YBgvtdEYylm6pudFpmY4Ii1j4g59KgKg4pjF2yeZtLRlZwP8do75y7dUUtMX2QBnkz0Un+m489tQ
LjVvFpvs4dg+3io99UElbTf3Vd+kWB/cxPDBVQqrCBluGbr3yOdb4UTI1DxBpNXGSOqNoDQ6ZjHd
1oJ23PJigcMPHvZ8hllo0lpji4XSkBbwJeeuHrW/wWo919u6Dzs3QPhImBeXErvhRU2jPZGOKla0
vOGy4llu472v5xBphyiP1YGahjXXC97o2XbdMNWwUd/805CnVBZh3Gl6MD6CKpdiHe2WPgTEkfwo
FWbr4GO4weK9iHmeiw8x+tK7IK0zgPt8N3vsPQw7EVexSbL18t/Oi2IH646uthh9xKqhzE8RCDiT
UJwlQDCS17WnxCfGwYauYD6e1gqgw/Q3/930FvdSclZ31Jf2VjOZ361xT9ibmKGj3f93z3s2J6Hq
apaTkRQI8m1p5eBLAh0a3n9YBBMLl39D3fyJZUgyiBRg0AZ4jFF/2Crnf6JNIWaZMFSYs3qjYWmd
1IeUB9k37Et5wQN5GZi+JdFwEiPELcEE1GKuKMR1dp+MCJFV/poWzRTN/xmcvr4vKDfg3IvaAmMK
f47HiUyfEC9i8KVInbuV2o/vORKSam3bfxdae8XL/6AD/vYRIKAiRmwRjojsTxSEYW1EI0b7egPs
vjN0Q2ctkv0ljCTA1ehwOlL1N9XGf1RS/tNC8Q/F5b8sPP8vlpQo+PAR/vOi8vZaBf7X5fPHz69R
0M8/1JZ//dm/VpdB+BukreDtMf4aYKT32iL9a3EZ+L9de3dYGSA50JW9ylH/VltGwW8YELtaS4ON
DMGp4lt/Ky0j/zdE18BiCP780JuBxvtPKktELV4Xxj8WTgon1qvkFrQODMlhKPTn4lITFpogaqDE
yNfaJC1qJgs3rTSjQcELNqh73QxVbhm26ewUS/XivGzfj1ojincuVj+/iUfMTHuLxU486jvtdR9x
cOsZ9hIv27tJ+7aA+/JN2ja3y5ruAJaUW9eKqmjCvGzynm3TeSjdAnPRgA+2EK47xbzZD7yZd303
XKBgPeQ2h7qzZ3kNDYD1k63WKYakh3y9bfxxORqv+1QUiR8s6Gu/IeMuiHtcSyBt5W38dVmhvIl9
qKI9pGyWvF9ekGr0GTpM0ScdRomIDg8S2qTCkxpDbGv+nDpSdo78wPDUBYr2XzJPH2TH1hu+numI
RrZqHpswXYpoG3mJPega1Qmn184BYHh6aMGQibTgUdOX6TcruSv0lotCaZBX8ZNeUW3lK2IJbTYW
bgSck3R7CBTG6HDe2C5vi+1H2zKYUSfrhVKUx34HgeaAGWDlETiCHewSvIZwDyuJmu96b6jUwh4E
WdFkV8gMiWVbjFt2ShdMki/bBTXxPfPGraYU+cYe9eo5wi7NBJq2Yag/ktR8+la1ZWO3rhz1zvbZ
WJF1ODfRBL/x6bSY/m7wPsiSv8ZDW3YDvlD6pqT6jm317HfQHWfikXtjV8HA+CkOKhdvF8J8hAqo
9s7M+uz53jnoupKz4Vck4xOm7m4NSdsDyjCU2n7+HE9BXmzJD6SYvdIUICmOOIPW9uRj7KvAMO9a
8vbiXe+mH833fCCHLroq1MWDXYaHxQZAQwAY0Kt9pskEvgQonmTAerkSOMrBfKHc5S/S9E9JOhwj
ZFUWC5KYVntPEVZTNNI/40TvC7kuTxJh217PINrSIUa9u5p3kOM1NnvyBT3YkvY6KNjWY/B7ISjI
YbDB7cpO3A/bIvDNkxjpnlPyIcIerinzjRrHGCCww8mYP5EtGEvROOAMfuUYAG08gz62JW9TEFWp
1BcbouuM2gol8rOmpPYxPgLu45Cab3ML9rdP2k9M/EGoh/kWFmTfQT688BRpp5h6Qfq4eY5bCm2A
b29iY/aqTaoBu1sxtU4VLcY2CiHu5i6H8fgU/fDWBR+REarqojKxIQIxZnk/oqoYWvvy+3fjxZPF
HIHRn/OhDG0uqyYM93rlN54dulIL/0s74KqsOXU0ckU02xvpZ6UMhu82nb/5mfmVRe47xeMf0qDq
8z4vrE3VMRhvRCK6Mur5fWtgReCy9Q64NUWqd9oU8RXrq2UHkQtyYxNcRARjmCLs8bT5Ru9cPLy5
3NXcNGfLwHnE9iFK50scdjvid6fO+jcy4p+xoXPxOm4p1nDQn1cXXba2vUBBf4yGqVxnKNQa8uoi
jWJ2lSWPxFSKq6EpijEMA7bUq8Y2Kp3GNIcN30wv58LHi0M2j8tvDhxJVAXgml831ymYiLe1GmD2
Dhh9F6xrOQDGFNHaVhnjR+XSfd5EpsT/pMgYN/WUQ+W7xfZFxp1Cro9ABLC33m9GPYJvAHr1EYI+
LDcjAtkBZvzXHmHlBw9Xty6Nt8+321kHY400KV3CUOamdfIlgyilocOvYAXIW5FsD63YWiMHquzH
sS26fgI5IMQBhMINS9ivaPKQRUSmM0aJgXY56hfI+0rSE69U6YoHxv0cUWXXLFSPriTBdMsN+h/b
FrvdiJQxESyqDIzIKifWOpmF2Bvp73t4mZRJ2L4JKT+2SNIiyOe52gCJMciCnNS28Ur5TXMfb3P6
Jpr05ypIXqgnbx0E3rT5bOdAYlGFqljGOz/abkUGsIrN6mRatHablf1c4gYMBEy+Kc6AwgvxgBHq
vzJGTtsWwCCeoPi3LH9w0wQ+RQVBjUGXTa1BMcyZwYbsf3fRR8NaW1jfsXLx2CnSxjtmEi1ks/g4
SQZdhBAgaMilEzsvhfDWWxTZ2PmF/7OJ+hdhhqd0M1/QGmLSDP6nyjIck9s0lguuBVx0V2bB/MqR
yLaLl+jcz+sLysK1mFcH7Rn1MWJBH3M521L6617kSBvCcEeUdKYwqKLiZqxdw1VpNAevNnnP0AmT
CtvCNzI9+DgBSplTCwv+d8ZhrjDypZiQMVwErJmLNJRPWSSnAtYdsOEidzj8XAHsAaIk/A5WX1TJ
GqXVnDQvw4TJmMg0t2Lqz6AnoOJK4nqy7Kya7Jwt/qfXTj90dwMF/M90ulvC8H3r03u99bXNeFDA
GfaDwCcURyV/S7V9joP+NCfflnh7VZJ/IzmH9cpA0aCbEcjAUa958lk2w1eQN5DYj4ikSAOFmK0V
Q0qBOrMeKhjCz56ymGNacIBaI5GvKl5+907JYWRT0Hl9ZZ0+mLnHiZbOX8k6SRBbfoVgOZj4Y88s
8QTEmBIoWj9MiywRtyaxstgIDuw07yHx8ZI6ltlnN28vLAolUmKX5yQyu4YQWKtG0a1sZ+Qwhcjw
M0N00Y73xZTYrmKIgbQTOQ1wbMBKWZJj22RfgdeCbihGBIbE4Bd5HNhyAtlRZvkoCn/Qroz9boEF
R9qjzl5q7HZ36YxkMJPiPefx+rEk/olckcv2LAJ4ceVed24WmHF7d+2WP7QjqBQSY4Vps77mHInP
qmFlnvHHtjMXbHf7tX1dZ/+AcN3XcCTPaDXeWIiGvXapcDrJtHvmEWLnVEf2uTc/NFH0wt7GDD56
UmL6wCaoJpah38Pr+iZbg7bAhFmORxAEj8+WOwxDYQkLLDEKbOniYAHTkZdYqZd2Ht+ifgr2aS+u
mdi8XBvvZGd9MzfRceLqmJNtnxGkP0GacQVlvJwMjL9YAJ/LRviw5ILtF0vP4wD/i9A8gp6LiyTq
do1Yf8zZ8DT58h3JgF8ZfY0x7sk1+7XM8VSatUPnW6q7ZXOmCCm8hlR8CfmcFx4wbJ4MvxjDHW+z
5LrnZ0gIYWHVNAamkC3oExFM5zSYHifdA0MSz9TDbLDLTvIIlPcOA6O7UXtNrQWUM56iCnsDzrL2
ier23vrxZZBDDsWNXhHQVqHxgfnELPqGGvEOjNQvnHygUXtWboEE/UKeUcveXWEip8nRxsnzOmLv
WeMcu8cEF28KNg+b9Hc24iBHrVD03PkYIVe1G9YX/0rTqNQbCkWhz4BhVb11yddC+ZuJNti342Ae
u+1npjS2L/Dqoss+gnBnB3Dr46OnAHElVxMOX0w8jTp+3Ex09CQGS7PBx4Ek2VuKg52IG7aYYR/k
+jD3ztt72/RzdR6tu8Tq3ZI0oN+j9jzaEJvYJkjpA/tWkwpoGbTNUGdh881jnNZUNdjIOj89RPN4
F4RfJLWqZLOX18OW7+H1hzVgDusA5lgDzaXt1lWzF6a1vI6BG0F00YKA3smDFVCIbEt8Qs4KKaYo
GQp/yQvHGrhSprxM5x5OYdbFFfTgGwja/rldV7ByTVCZpdlK2WJnz1f56GDTXaw6VeVM3Je3wmOS
DOttsvl7cPHbYWyySw7IXYlU2Yo2V7sFo+tkYS9t1/wE41QGG5JaQ9nh2SUYisdK6+1UiVXjIAVC
KUFdHFbZ5uXGo6dE0qFAPYlES3DHBZMHCNeRcZkDBJ7T3gvqMHjwO3hROW+7Mxb+DpkGsoBZwptp
sZerGchrZXgRuWE4BY2zcnPjV5KieaXBbakQoTeBi9xuE3Kr8mbYKz/VB9LfBNQbKx5iH46dd2NC
huTE0T+1V3iqlVvKcLusV01RxhGYtUkJ9jvr6r0f2nkXBR7UBwikmNnVjia+Z+gqjSm4ML3sV5UF
e7uRr1kLeORuGqoTNx5H7s4u0Q89HmyYzJZptvkVSHS713P8LQ437EgKz+zSwVYtmtBc0p1fsy14
CTacBJ62N5w/ugmW3wsCFkYMKpWRjt63sXkQ6fBA0eApqArqyAlUK+pjoROvsKwAOuan0Y5PrtFg
j0daRhPuS7BMlcexoeKwVNfLags4oJW9p3UNnRMv4BYNBUKC95vFQPwZyaGa6SVGEBvnlZ3n1pqG
iLpSyLo85AsOhNwUk6MpKtTkHOr0dtKclCP1zQFWM8BX0cUO4rXRw25N9QmeSAUeG1UPkP/WdJiO
vcXObTwM4cjQewnpqspe4VZC74kMQL8bktoP+3cvgy4+N2DvEUgBGwE519EW/dwmMxwceMyyWxpg
S2Pp0e97VCi13pr00lnWlkG8ymNj8jqnUGRPfrod/UVFu5CYYzia/G7I4pNYGDstXb6PEJ2xpz1Z
aholNcVCE7m29bqBDR0XpYtG0BeRvEsn8mpz/K4TUVtHNGzvFIom4Ul3mrJ9lJi6A4Tfoy+IWLIF
Ae89N6SSmf+wQtuPATedlJO7Zykx57laVf9C7KhYOSus3U6zfSZQqrRkZre/f9nQXylSwrpDswR1
3+SQasJ4HWey1jvB7XtoSHscIn84S/EGSZlFA4ugDvJsWdoFRxvP2bjTZEU3lAeXaOiTDz5eTIAn
Sqa3SzMcjUOVLcw5CJfhdQ7td9xatQ/bFV2sFi3s2U2XbJnSKm812yE5edea+GAHuHrgYN72bHbu
AcPV6gZlsQhniwOITV/N9BAkQr4Edrpl1MFAeol/dhpsuRdQUyAfrmXP1McBrcImLI0ku9Dzfk4T
YsDUFfj0E0gAPdlKUzx0NkQ55ftTHUFlrxfw+xqQTgfCL2T7NictxsQ1he5w0o+roxU18QsbyDua
co+LzzXajh38sdqHeeJfoaBfkU0feZaelzC+rGx+0E1uHnikd0G46l1Lxqe4DV5GbL2gwg69j5o2
xLwYelb7WAbevs08dPm8ZReIoG4z96CWjFdpyuMaT1Q1hzlAopFD2Rl533bJ1aVrrj2InWsXpY8C
MelYIswv2ZAcRAaYhN4nRL9q2LFmDEsPxzg1IPGhVYAKeQ3e1w77N7qaUNJt7BPmieGNeAgcQsBA
2/7y4nGuBIFj24wuLHB4zWOUl1M7DHWHrme9hNcWlboNfXdJg/iOohCcghDBrru2pdgI4/FblEqc
8vCb2Nms/d4vx2FSWxkGaHT1HG4S+nZx0Q/nTd+I8foiEvpX6x2XRr70qJmRFfDZWW8vgn0PR68y
77ktAwv0Ia+7YZ6I4+zsT0uG+YDihAl6Nxrs/BlysTn6uA0bn/NJnsNNfBmUOHm+zmWurmb/Pv3W
bqYm+VwZBtFy1oqtFiAGgAYcCCkUKgbOdTEdgfxDGRaEJagym52n72JhPlAOAozaPt2BQfM9r2Z9
FXddephVX/KlYSB5OhBIvsKtX57WwUcHlrBi0hY8YpaeZka3Kp3Qg0S7v0S6hajMNRJ3RJ7xATm9
L/HM/F1gz2rLvjpTR7eDF1adBA3jRjS7+AyYlEawkpg6Guz4nGDHBDWZjGl0bOLks2FDfMP96ByM
HEHk+PxLubgv03vbyeeizrRRN32bP9PNf1uHvphFElZgnEzBk+mzTdSvLUjvMW65IwgQqSC8pFgK
FDIF3YDyapgGamx0taQOzSdUUo7foJYeMqjsvHip8UdLl/4YR2xlqPcaEJloIIFyolY+KqA/G5MH
DUexuhHmOdHpB5k3OC2OaJU1oQb88yEKUU/9PMnHnvVHobKt2pZwvelz7D8uVvE+pbCACJOvdMtl
LRr1aiLY34bbsOuzZB9ZDK3NaFYX8cofBvjc71IT/GjcNJcinp9pt35AT8B3BK4/AOONQlNpfR9a
puv/XFr2PHL8+2e12B+aAP+0VfB/sAEQpFAs/XP6/+mn+v5H1v/3H/gH5+/D4gvKMMyfk/Aqo/or
50+y32DXDH9PEsPGFb1FyAD/zvknvxEklSLiGDM9GDy7zpL/nfMPfoOPDnKl4R8DCwl4aP4nnH8I
ZPj/cf4E3aiMYN4MjTMS/0lQhgNBbLKZpjLNLzoKFkCmYC3gsHtS2ThVy9CddCqBhjhAslygjmfm
EHPQN5veqmD03M7bEGDEA/ADHIBEwIiwdROiiWl4tW+9FvJ5j7QKNFQ7mrxljvXlxlpxwIzzXW+R
xK3oY3IFs/kZ+rn9dIW4VB7EFfIGV/ALQx7Mr6rkKWdDXmZiOAjeWED6DYfscu3/ZgKc1ce2DmNJ
rgAb/c0S7lM/YyDv+ArBO2BxfgXl2e/wHDidXwF7DOTuA8E3VyivgOntFdxPEmh19dVjzlEe6GsJ
EKAW8CyKAs/0z5BHbXXSRigYrJSV2ES5XouJjDUFpIPo9scSSQ80PSFC2i/Hg6dwGsIFTuN0QfXR
g8eq4ebaVQ22aIS/6trr1gPWT92jtqHXIifmRJVc/MTMy53y0vQAAQVCnxOF+BzRfTQx4zXVCfD8
tYCCfoBASYSiqkd1BYoGWOhacNlr6dWgBlPXYoygKqPX8swXNwmqtRxVW76+epTczi075c5+9fiL
xTT0n42n0KsB6Bkm0ORjhMQjOO3cbBPMDWgU/AK4x3AiX2rER2LwLGpuM2WByXGDeKJkiZSID+s9
2ThDcyjCIGokO3RWkuaQyFyiDEBrPzfTjofj98nFfaHOXWsZoDckCwjiIvjl6A6lCsTzFQ9Cy1UH
vPlskOi6QNiqt7EIZ44PnM49WIOLtmSfDQAgsbtI8wvinAO8rV61iYYCn9YxTFvQhPCANmIuiZ14
PXvbp4/f4LocWfBNf6SNeXKBvZUcbNH159qB7bd4+wYDcri9kXC+1pW3lv6aaXL2YaXoLd4XehaH
pR1qLOWpbFFHlE4BzeMUez32MXVFD3lu+Xv1PM1g2wCbGi+7LCaCmKJK2hwfn0aDPp2STzRkQDTn
8ZX2YtD/Ios5924zas+JaB9EnN2ig/ge2w73N+B3lEflbKOnTgFqY14WpFhjjpMwv2DOc1xRWGFa
KscJj0uOuH5UPitGAtqfLLdQXj8pkh6X4NfS8u9J7+7EEL+0a3OWZr4Lvc8kcXvbWgeA070lnX1w
602s26KN58eUyB+qbfatWA6aDRdQt7u1e4nsVOPDOzkxPS5Il9LmzEEXQZWA0J9GqKCa/eSiKHlu
k+TYNxpp2y26cXII3ifVPuJWl8G3NJHfAybxaFxVheHi/Qgz+t7OAnjIR017QgxCBo6/+YBiA7Br
mZEydPLQ0oJ4YYP7KSq/cLKf4xweF6fvKSPHUMFg04ddTKI+PUN+IBv+m12wYpu0BHvRg0pL7uUY
HHNvO8gGpSJZbpIWizH09bnj3oOyBkVpn54Cv39lRJQqgWqkGxx6Sh135Ris3/iUVCuYiGIIdFRm
a//9kGwCErR5eYdDw1uegYnu+wCuvbIaTfREh6QpZo1WFu3Q3LIPioSICQgMoppy0BNxAMYHy7Ds
1vUNtc6t8QWYPL99RUg06Egafl87B+Mddm1H9c9TAq/SZGRfYEOChf3QXMJZJbrkvL9NgX7xEWT3
dFKVrzb8xa571BsITti9HHLYihcaG3+wpM9iFG/U5sm1OXAXlWSuFjLj409iU8Zp9hFuJizAQ8IG
Kju0M9kzxATvoMy8wGTyZg7oyfq4qCEe1uJKRjZT/4Ba9Dhr/RWqESk8JpqL3l3rRI5VINum9DCV
XMy+d2pzBmaDmFeSDd9p0mEKxyLm3sdEw6LShzX73l7/cMiD9zmf3psgfHMrKPcYLw8rc8T4LvE5
9eQeWhWouSjkjh4e2+Xqf7CQB/i7ntAFi2vsqGAE1uFxSv0yMUnlx+0HuVLJaC2lI2nKZBjgwM/D
rLKR2k3zD7ehlOAwrimMDdoy3t6MjIEUr5Rh2HtdObPpzW2pxhO84koNstWClynyPtT2lnuXYVi/
mja5RH1YY3od7RxyTCe9FLlIPmFzPhfNPO3/H0nnsd04sgTRL8I58GZLAHSiKIry2uDItOBNwVbh
69/lvO1090iigKrMyBuReIffW9+bompt7+u5iMcpx0Scv/il+lps9pnYmf2YczCbUtM2CNYcOm0J
EGSxGrGsicclqTKyksgZ0rvO858d5TD/LZrfMsuCTdIi8zFOPC0LLZI9uvtSeNjgJOIeqFvPkk8u
XL+5Jbgu5mYGLmdc/T6P1l+dpTEr5FzmlAzp15oA4PZRgPzybJCQSqTfmAzOtnHKmUjO5jEptFc6
e+r1YPLiBZBXAWCFY27u1tUYN6PjVXGe5h/kIjCDdn005/TX127cJ4MoE6B5Us0jby96n8teo5K7
zZqqfUUObFhOE+I2B4RZyxdvTQ6MMqJsAASbbc1FgUJTr3wc7vZ0KHjkt5ohL0XDr0UfMyfslzLy
ZpI+3EIxcBPvjDdv8zjv0zTEkzFXLzLJ96x6aEL6LR8W7SibqgtxnrHugi254VLloa+qHZQZ+lou
3HgSN6g59RlQL/1OWmtMmjUzppxhzwxCtTFmM4smFhF0CacPNyeisEHPtp4Gwic53rQmsmOiWaFK
Z3rvbhnjMfORxyH9aiaIpTT/vEHuda97k8RemilbwpLKPWkm7TEeh8jMfyq/J5R50IGSV2ObjrUV
B1ryrWsdL7A0gsihMvCa1t9bOaKSRPpSZQEw3Ato21GPrLK/Din9w6qYA9XFfKe3iQyzwPhqZRAz
MN5nHY7FMS2xwha3GzN51uaEYVw/vjGe6+nfwOTaQgYbYVU7jf0gnDimxQZFOJCi1blNpzaEmGDx
76Rfi1Tfarr1Tj1UMn7OjJiR2dEwZmq+Xnqhv7LPWTRx5nPkcuNN6AoL9yCd6xpwjwe3WlNa9r1G
DLuXE1pDOvumTcefhqY3vA0DDdYHqCr5sYfkH9f+QYIWT2j3m3Kt1Dafh7NY6yNPMcJbuicTL9/2
dcadIwKIlMQLYtaRaHdFX8Wm0K293ndQjYynkpFDjDDpsJ+Dc5fNu0FX35nDLx+K5fbVRrkcuqQD
p1TzwU+MqwKwxprXbpwUCCVd04ga8q5fQY3FCozHVP9pXKckggn8GBPI5eyvTPOHtU9eZVr/pJnz
4BUdRiz57NweLq2qBqYr2adnXCRI7VaTzFO9tn+kqj50DcMVJZ3fIg/iduwuQ525oWU0MeSehjuN
grXg18Imi2pfW+5BlboMG02h/yYVp3xtR41VGfzO3J8gM16zvNoFnfPCk89kip06IbT7o/Cr565G
S1nyvN0IklLHqv7Sm35E/kXP9KcknFsg4EZxZmXwCCItLzRQPH6iRfbzX4V0f3onCyjg+xgedz0i
KMRDXaz3Wb58wXg3cb+AIA/C2tdybCOz1J6lWK+rUiChKynXuWCFXePUf0XS3Y/g6iBAgu7dQCSd
ezYMZa8guoIYkfHTSzguuXwju1GYPECY2SEo5UaruXbr1FlIDDWLsAdmJkQSHIcYSgu/sredmywJ
yyExMbzWZKB0+FJtQKiBbIJQkS0eGpkeZiXgaOVWQN+y/SnWhPrFOLj9Lws7/EhXFAAjkpCrAEb6
zqu3RII2+2Hu5s3YVTduGWioGS2wvcUudm1qrcAi3WNQ6D53SNlE5g0QVulH0VUJExRGPYPGwTEs
a7oHxoxGCu0dTP1zQh2/rY2BgMomv3PKob4XZM9B/XTUhG11CGR/zJVTQDDnt2OWkjmzIyVznqYU
3tY1mn/S8DiTrHs5MhTSMv3HkQARRj0S/ld6V3pQLU7qk44BYjvV1m/TtSBbxnZytb1WBPXJ92x6
xdJknG1l9JDO9GfkDqWNRuql2crQFaX95uL3GxYGVq7Zx7ixZESpxPZVzyoPGjPYOQZeHUKtvf2A
G1KgUeBz5KzC4oNr2iUJrR2wtBvOdQcBMBxLNWs7Vrl+JLmJf9DSdrNaV/rVVcdNtexU7zl7o2mm
TWG3SdzFzhLIjXD6PbOKhBVHjRcGgAIBjiFUMv3ces6Hjt4UO03zRHj3Z9cvHHoVZIhciic1GM9A
Eg2ODQUTj9pmee/6YuVcZL1Clhp2M/Dt0Rz2iDtlbBZre06zZQiLa7kU7VM7Wo+uXQ5HT2+WMK27
cFkC69A3KtiYyEpAyxcIA44GOf4OgR2rJvMiMfZFZJr6A9l6wM746MLCbHm+CtPYyCqh78lgdFrf
P3kevAyPtHu0K/mhD+scukis2xrHFZoi3YeRMIJoONspvv2tUU17keFyWjNQI7c17oqahbhty9x3
8e0HaLanRHp3mdfeBrbqSelttRsLi5fb0LBkTe2d6aXtTQv2NpUUX1M6ubtx1q7IEMW9J+hfV9Hc
IcaeRBbQ6iV/gel5x1Ytr5gwFYmmaBFMqOhNZ9g8I0hbxC+mcjXpnYQ/OxVNA2eyNnhEqorYlJQS
wm6PLk9X2DV9y70dtTW3YMDCT46plPeeg8k18yoEaWci6TCKrYeXLPj0iba8FRFNvBIva9b7yQEz
0BdtU/OqhfO4RkKuZiQSjRfT9iteF/2i5vKaVM6WGt+OhLHtRe7vjBpYQGqMBXy/85EWl3ut8NFy
ffp416qOPYaeeUlZh2lrSPPSuidXdu+VnC4lCl5TGwEaN7NopuF/arLzcDaheLRe29p5w0zOWcCO
DGvfci2HRjC7sci019TcdrdJTqZTt6jcZ3VoxfEMv7f4ADrTzfDT+EEaCq9XG4Pmh56WuU3KkQRp
9dusHu+CBrIwKi2qbqyUr/dBKGDPw8HHvdHU7Xvt0VmSMQv97hkICfNLpeE1EnVF5Qnv5KGHhswg
QW3omUgluitpqUMobjPctpbdRrSxiJee+95LNnzzb3EWcKVnvRVyW4YzYxVsNOkcVkuxQW1ndaI2
E4iJZFCwVX2jB+1RGyk6bdk8ytL4t0y42jolbyjltkyqJlQuM/UqtfBkT/3dkFgXM93Pvfdey+5P
F7weNXR03JljxPZTVNKq3a5uAZURuB9VA6CgEJrFqxvM7+6c1Hd9deNcnfZcdBIT0szcueoYd3Qa
gGqVfVGWtQ1GlZJ0bCawyU/hmLuuWl4SG1xpqswhYoZ5AZt4/k+UGGFXKpE3sXBpYsZe2zdT9yRv
qCFjiLrwXvy6ICltdQFfKmmHi8eXzA1/CDkPt25nHlegT7Nv/3nrCT5kz1Frh44jCLab5zSekvIO
awU2qB4eCtK1WnzkAY+wwnF4tXJ2olrVhBkQe1xQ/suYSdB2aLS6zOFhbhApstVgIp1+6f4JnwJx
TW9jUGTcSsGLUY4/yjCgvnj/mZ/M2z4bPofJT2GGsVlkkdAQYfTWSDm2cx4yR4sct3L5emB+8pG7
l1feSN7YSUaDCm6rSAqvND2Uuv5bBllsWxoPBUU8Z9qyEwbvdD+VZdS3e/iXOVwHGhejc0Nb4195
jsNVUHBWTW3zMQXObq6dMqrR18NkZc8R4ASOtqvfVp+WsD+s8nFc7TeKdC8Ey/9div7FqNSwac38
ZQDytRDYETn/5fX47lETbkqroIURT9nkPrDQ6G809e+FkSopkazzyJofU2X7psEsaVlyY5qACmu5
3Fmj82OnJpWS/rwq68r8Lc5bSvkCXLAV7IRv4fIKh7VzbInfBe3w5FvFm9774GS3v6fq5ru3jXed
8x0+2982usWJNgHnFVO6lwtFjKlNPc2PvcfECO+k4XfA2VPHVtF5YWUfkDs3YwEIYWUlGwIJxAv7
gsdBqhUWOOqyyTz5iCmJFa2EvYVJysXqLdumGGFOFlySTRfNrXgV+bhr11HEK4GlUA8SnbcytmO6
fuTKp1uYHTybbyIB2krtmcNzeSzNMgk9fdqKVTwVVfqt48OE3HhYBPPVYYLzbZchwh4WanR7G1l0
7c5pzZvAqu7q4UdvTN6uOcWW7JQ/N7hapf7TuhhPQZt64Yyx55btHCUsWAmx3faROVeRroNA+0Xs
J+YPROmnKLlH+xW2Kkvo4DEHHg2FuAZ3ThnnpEfTzdgtOH0PLtKhNPET2YKsX89iXJVF6cDy9J6r
H1aN+NKlP3R1eh7anY46uS5rhMy/7W5/7mj6d5L0WxNbajd2+0xvdr7wgs0kdVThydm1czEgwq8R
VRBMeGL/LfweHO76gOWOIWgXxEz9kg32Sz0y7wyQS8MuH941hH2cnAOAz9J+9H7x4amvdVzeJwf4
aOJNqh229OQZ4jUK9JK5z61e6PhijaPUXBRBc0QvS7k6bX2blw2utLbnLc+Cv6qtv8QwH1PkimRt
uaEyfhnKmiJTWt8i66vQNDiCZ3O/GKvFrmhNQoX+N/LeJ4ugOR2ZRzp981g18t0m7rLSOQrYh/zQ
GcF48KzRjNpGHZ0yOK7WQJuGH4og9PpjtNOtn9BjW4UVDha1stI8ws/17mHsx3ujnqxo8k7l6ORx
w/UeejXW3NIGBbFKTG75yefO2hLc9KuC/HUa+Gbn0ffCnrvt1sJnB6fVE4TpRcbGcKdNs7VLKh8Z
eeLEadt+p2m8cKO0LyvQ+hYRBq0R4QJWXGzEOH4RTfFYedmIc86KF0iWm/8MurqZfguJaNS5ZheO
fZmHbad/2q374mGWiOp+wDYFpTqabCspmUOjyuUPgNhUeOW9nmDuxrLex30pz+T2MNpLjOcaNop2
LnnUZ379azKdlSydsF2Znwxvrp5eZYnOYgqckHzmvAHGBvavDdulzCmX4IZ9aii6hZ3u9Bl288hW
mrb3B42JaXPWPex6SV6ILQ9UJFd/DStDvbk5YGPewPIlpSaifKq3msMdPHj2Qzc55Gaqpo2ZLb9V
XR1Vif1VBT2iEgdWSBn8MRrlV8r2BaAQ7WWEtIRdGccwYU8R3zvwjZEV8SSbj7YG9hh66mWiguNp
8FkK1pQHTs5X5Arh29NxnZwsZI1rF5bE4neePoe5MRY7XBRUp07+1HT2t6rsIHTE3G3bGUjCI/Ap
ytlthy/XISYcJmF0nX8WtBm9G4S6WdMr+pkXmqZq9oWEaGR3EUo1Vl88tm2kPDqZxphhipiubudU
vOq93kflwGefJGK9c7XfXKSM7xvq0hEVwCwa1tAsLn7c6jIG43fOZE0w1MpIlg9V1njoCm0fdhPu
7FlXb6p0+2014gF1FvLMq+bmndfiKqCTdIzuaNY1aLz4yPPpvlwWe5ckNZQqYxIXbSdCZ9XD2W1/
E+2rLy/5VswC9sMuqxOmnpfKM6MpTeAUm5tfws2Bj/0131r3A6P9KFiT33UFR9JWgs3Kt1GIihJI
onTfuBmrtziys1ODSk97SXQs1Kq38ZSIDRLawUeE5PwwPmvGgmpClWxy+LapK58LLbgk2vKyLO5r
Oeq3GVtd3bSZMG/ckca9kFsHN0NuMVLfKAlWFtheLM1pjKERqAhF8ZM42UZPPgZmBHqfvWCSQgzr
rT+ZjN+Q2xXPUhtZ7ZpsMuzyke5zz2Tk14S6CE6225CEp+Y3m1KX0sF+XAQ/lHZ7vB02u7BnYKQu
oblys4TV6QNSSTF6h070G9NBI2SzoAwFuxCMYXr0LSZZifKajRCAJyZkVZ0dG0khPrDHCQ2RjXwq
OTa5kUZpDzncy+ZoahqMUoBfqf8JOvVBlkIRaZ1nMwdFjS1MfccK4RxObjnMWOE3plefOZr/zK7U
Ij35hJ5Kw8FEa10nUlZ6SpzRibikjDBNh6+1wy0icYSUIvtXrstels1HAFCzoWDO4s5GXZG+Fc91
nZzK6VFNy0cn6myvcBsc5Trvc7xFmy4zWNEdfHn1GvqZPd8Vi3cq0vyzbKaUtqXkg3JHbQdLzIgz
yI+5x1to4K+kb6jllkYxbjE6RoN/NKzxNNXeU4bTkkO71/m0GixK+GJLEXUUU6qs8RgozChSffQe
AKpqSkzrgGI4Kcw7O1meca7/C4KcKAA2RYZdx0vXuwxxnNr/LmzmHsOiv3EjLnHp8sXXRr/UXb/X
1tXer1rxlXCrbTEs/60WyjZbSRB0Bt9FskuLcLIExA0bYjyV/UwDrXA781VmJ3j03FYSZZByY5pq
P4lU29Els7FjeeiSAGIsZxJBJ4xaYSrkcfMalIwzpHDcaMK4lA0/rhY891NwqfDaAk6WJ5Mxl1um
uznFraQakDu3j7MKAnt1X1OhGWFC9x4MoH5rSm6T59igPxZPlkNhK1h6Fk+lNoamO6IBrpiYTP8z
Mcs3Mc35uet62HZ9z8YCN/RzH/RPTR+lY/yzW+4Qai9uYu43Dwm7WuqFBCP6ybITsGes8SBU/Mjd
uGsyujDcFtjNmHCwnI74AJjRqrnJnTYkVA+yXxZ3bIPs94lf0tRZXQrFtfIiiOq39v3PKdK7BunQ
TBlir9YJzzF2u5JQAJCbz1bEw4xKN9rtPwOHi5ApwjK2GOuRtTkLT9Lcn+hTN+OkprhI5HVKs+/W
yhnEYxXHCvmTNdYh8517O9gm1jBHpkb0ZwLMueGiLIf3ord5l7zqxWpQsgYxF59pX1Hy647Yysmu
tnqRPrjkZGF21M6yzGNJmRh3N83LlKqOXaNloa7dHdiLrK7CCHbZ2K3H1u62rqE3d7pnR/XI6+uv
5hZrFpJg+dgmjfdYHBRZNNtWd07Oqq6sLqt39KvkRtKGmd8OB/62yNC4cOHw4Sk6aWJ+uffdotpO
4/jLThfeHmfxCalw751ceJu8mv1QDfKErZdVE5orjtmcjrs5adn/u55TfcLbXM0j/C6Mz0Z6CUj3
kH77jSR0zNM+FgIaskzLIhYGiKj0ik+XCaBwrTCXGiY2WTCnmbEI5GpR1Itc6MXK+HMcTmnT+CdO
xg340LijdTiAQrTgeh7OMdJrYkj/FGcJzvwXo+iIyRjya6e5bP0gCrV9qoMpi5aO0WIvl20apEwv
09RHML+foaxREzKDUIxKQ05xbLL0equLlmLaVymuMTNxrH0jsYvlLWrsNHnaXSvNxzLHdM/uGnK/
8qbkox2WmKzKNMrkjbcy6gw+/z7vFv0yL5PD2VmufMbTC23+yhlwshxgtLblNF877PcB1LDJG8YM
izgU39yaTLbgrZqvSrOHbT1GbmLn8Tqxkie1XivfhR3tpztPW8pdQY5kvnCd+TUqsOuuh7ItXtl1
RrTjRFtke325WSpviczA/+xcfzlxwWPZugEiE7j+WAnvvhzzT9d0HEbcXejN7MYuA/HZEIDEO0ih
4zglNljn0Gdrs1l9NpimhXPX4aY4WpX7lt8APM/ayTXzDnNF1Elbu0uMsw7wdjLQIBwFm9rw/66s
UNLO4Ay7mZAQxFKw31HMuww3FD3C8FcyMVundthNORXqaNQv8IN0nWKklR8b/npNsG0W8EswJPCP
KWSysfrpHc9Y1GT6+uT55OdA+ryyAvDmfOzOc9JcOPfewaS4IcljcnHWIKaJozCcp+6WVW6tRNiY
7CN3GpKRMGyOjdoTMJSFit0am7RV/xz+n1FCqx0Z2m3Q6+ndXreq13piTjm4xo8pkNxdoT/YvXgt
qX8jTLF7bVp1BB3/ZOY8jhBx4M8rP9GA/LYlVWjf9x7+CcwhseZUPiIq19nsvTY+J66WaC+tLudw
NjRyDCJogeEky76KWj+oDsl4HEZpUYEkxVPtGSfd1R5EFfzzVa0OLHrKASj697xafhJXg7RMKgyQ
e1h8OD59V2WIrYNcjok7PmJsOnYmbZM0jOZwC64giKbdkMOHQbRnCCwEG1KIzomlxs2JocMMVdc8
grumIdUgDlS2i22McvjwfIyu2c0GqjhHxqq7p+z6dV6NZBmPie3hXevfMGSQvM1dv8nL4KxcDoPA
dqimvPa+GJMv0/U5KBZtPwXLhEsh/+7G4Lf06z9YQxoPsT61mrWtHPlGLAgjcN4qp2oZSXPcRIte
/qbMv7R8/ZcM+UpWje9Af85MAO1Lq7v2HfTrZZGMPydMehxi63dGn+q3CC1rOlywlHEPlQZG2JGR
tfL720ub8NJmZWj6/KdSNum2ou7a4P3LT7NV/yRi1KLemNPI7f27HgkiaYyvmvTJ0JrabqO/QXKp
TbdLUsw62P0I92RaOaXlnvf5NswkxalniL5fl3K7CovZcF4hOS3ltcIang8VLu7aPdc6F4/ZjMku
0Lcz8R7IY1ArvmF8URoxfF9xf6u9NBXDV8Vsn5zdj54TUNCLMrbFzp1UXhNhR9P1RI/GPng32o7s
DxODaYGgeUurWlXklfN+0G/m2JTk9Imp5Wm1pIXa3D+L1vFx0eBpMGVhb7pusfdOcp2A6tJeRnLC
npO603pvtm0kfdZ8tdN5Tm0QHveJTdL7pV/e26XhwjOD36ov91zT+zVZAfScPMLi8TQ1xp9Olegn
xcNsMfxNRf5Y9e2LyBMMt+R68PjgTZ6JNeNguteLE7fkjLArHRBrG8G/w32VdRSupYyZ5TPjPxfp
9KsK+DkV8De6IJFAuVYbVhokPPKMYHRilDNm6AnLSWGZ4qi96s5ColA7HgunbBnU1mo70iAWvfHP
G7IyVqYgdcvTqI4SnASzjAs5HuvlJuWylTSscelHScFWIxqek0Ve2UYFDZ8f3XEgEgFV1Axb4qH6
Tb7WZezZtBU3KilTU3cvMk5lSz7ZDCqL9Mc1i89OVymiaZNEaTIckhQhili05piXdImSFCZzzsXV
KZq93lT/rKCpv+16vXrNpP+SgXXwquZj4I5+rKglqZyX5hRoG5lKPR6H9MIcod3ndB08uh4N6NB1
r2NusVrIfzVrHl+luXKrE9PWp6r4Elr1iEG23rgdgWHE2LVbIR0rRrFjpr9eRqKkAz29m4T4BlWL
TNwcR8YQ3G8q+5dL55AbXn++4WWJ9ZmU60xoAO2UnOYvv5NvDRssDrzS/qbkNN0RRaZjTbJfUlfR
bHQoO8PK+5t3vn7gRH5z5k7bBsX0bJTsOpw5vA8Jb6BMhvIhZ0JfjMhrpAchvKyJCpFEPG824jQo
TbRDsiZa0hyNhH6WWa8fyJ0+ifumzoY7z8ZBMDNgCOtp0o7JMAjY70yFHXPaQ9j21nz254Z0O7eN
kJvU3Zqj2Glm+TV4M5eXnfySMvY3meL1dpIV7V4p3cCzkJtgKtU3CMAk2GfhUXwhaG9L0WRMAqHg
byQ3KMIy+fykQXXvk6MbKV18eS0ToFz31d6nWbiZxXZidW1Yp+ljKHHJqqRozuZMCjNR+UgSP42p
x23pMpLzp5ARxgYZFUMookKYWcld4AqSxfA456iZg8YUb4La2Qx1F9eG1zC+7/kgKkbGxD5tUys/
D7O5WbWkP4l2UMy5+pipPudEsc9X19/WrQ+i1NTnqsN207vNveUsL7hg9nCIPOSpRT1HRbeoDB29
f7G5BDZ9rSw4nfTapuJDOQ/NMtsErEHbUW/iCG9ObMoL187amx0CcNDJNaoXRM8OOu80OeIkFEd2
1ntb4rFu6T+UcrkmMAoDh/XYXzWuNgysyLClElNYIOA6HjMrTebsrgu2ohHm0c/X/djfBgX5bSJw
4wNTwsQMnem6cOgg+lnhuu6vogR4IamEo8dgmWrmPU4YsCrNu7cX/QC7FeuDdz9YyYHbRd0N2Lx7
AbKUAAvlJfHHbufTXOOSgWOGj2iz33na99NjVZT3NZKjpsMCydJ/LPk1ixRlpEDuEMw22LlHH50+
y3KnKAEgUPAtpRrpJK5vfwGCGofR/im6sQcXxdxZqBTihEHOMr2YRX0JTIm/Rj8kbr11vfJSdcab
ZSdPyk+fFRQpF+6BUPjHNs2eszF4mW3/5Kr00OrcDU32XNl/gZr2xFJe7Vy9SCMjEyR5qQfnSWq4
KORbKvxzlWMsb1xcwk/IDQe5lpfE8M9F0J9Vad2tg3GH+HvQUqYSHv1E7+6zqbyQhndNTb7RZTAi
q/4i86TvhhPbo2Kt7x60NNiT2PWuuWZsoODh5WNOwZqj5YHu/zgTl911L4lXft+WD3NtMMfQLEKa
Ut4/7KvWJsuoZuzp2lp7p2CaGczcmVlLnsOQafeU2c+WTHdjj/JcsdsUb5dX8bNS75rgjwhABzr/
914rHqVNhCbX0u1AYCApjNDDxNNV30WVfHKn/Lkll+5iT69unj4AiNxMXQ3gUHtno2CXKS8r+Xg7
oa9HSe7aoLRrV7Z3jbjljh6cINv4NkFnEHIyuKeKc/vvxbnTUusd2/zZFmnMSsBYs1c4tXUn5Rhm
PpBfPpxMjmNsRflmtpp7EjhPdGylbVwqe/osguro9tlb262vQbGeZgJOSyH/PM/87l3jfhjppHPr
idK6X+86S+5TnX+ZtndBn4ROa/9zbqSm5pykX6BMy7fF165aq478bHbkYgzrtOZ+KMc7AkEr/X3O
9YvA/roxbPcjKbO3rBu/yvFs2csVYOarpt8rC6jjrryuH+va/Gva7mHKtjJFFeiXmB3Sd7yCsZ8W
ZBbQb6RN3Abpq0rBEYr5mnfBse7yR1bm7Va72okbOZNuPZxPYLfDtTXyXZ4cxDjdr513ckdypAO1
T83lkEgrBNwKoRTiZHj0KKLIDKLEJI2kXI8ZSmZT97v8Npb+0tvgzE0Y63MkKgwMnZl9KcSATWbg
iXQmpDfjjRH/pU1GlPT1ic3lcUlYjFDzU2GYFzJoXwjiPEsmH/z5m++oN58mDI9zLOX8EqhLoMS5
VdabwQt5ewFh1R4mc4hds9xWyXw1PfXWlM1Fuv//8wBYKjlOY32SpvhwHiY7fQya5tKo4joXy+tQ
5ue5bA+YpZ/oRsLFBMDBWNcbwxM83jVr1pdqTB4V44rBPt82vUnA30afXrRSf9OL2HYJg0z1i37b
nlDdxjTuiWy6Kylr+CzmMxzXOWeSZU3Ddu61p8lix08fnPXK/7gdI/7sMswwNrfvXuJo6vKXnMWI
t5Mk8HHHWyGBD777vmDE68vXxamP6bCd2OMux5fhbyXybVRhyqtBHVwtZ9VeBmO+h633h4vTvNDE
3C95G/WoTqWLt9pRSA79VubqpJNfN5bFRU7FVWjq+B/UV+SvbWpcMmPCG+t/9GhmfjccDJt3ihFk
dtEeqnXL0qYI89X1dszd/iqzrWcmQC/WPL8I0JBqce5xj1zFUF8Y3FxdPb+6EGPpnL52/fuSL2fD
5WQc8zcmyJdp9s5Vlb8WgX1vi18coucsay6zpy6Npf33gw1DdrU0+4V8HLcm8pLvJ7h9njM6JVVZ
szwNVXO0ZsZMS3XBSlwl2clikYXqj6MKztmQv1pFeibG9Pn2pdiFGRWEA7fdeV2L+8S13hyJRzDT
nm6/gNv/v7aGe23eEY5yhSS6g0N7WSz5JvL8JLnokpE0P0VwgwtrzK33mbvuh+MsT7cnypj9e+n9
qK660DRfx9p+sFV6Jc4ZS0tNFThfaf5pPqCOePhI8NsU6NReIh8tf7rqPl9rcs+3P6vsZC/6r35q
YJfzV5Wvb1W7Pt5+qNXOL7Rvgyl2llofGTmSCzU9Qeh+/Hfp6N6HaS6UsAyGs1fQ0Kfc8z5Enl2d
Pnas6aKm9rvp5dEzk6d+MXeZj1ER5Rr1TwWEvWviM1sn2ORfq5i3dVBRuWfPt2+hLqu9P55mI/m4
vVF8VmdjMt7meXmupl0xF2fTUHedeBys+Wnp7W8vby5UUk/MBq4OSc9Tom8V/NR/j40+v9ye3tSR
h4YQlhUF17e1OyJ7nmB63v9H3nksx41tWfRX3g+g4sLjTnrARAKZyaS30gRBOXjv8fW9IL3oolJ8
ZFTPOnpSVRKLvAQSuOacvdcGy3ibKOIJSc2n0mT3aufXdWZ8Qq7hTwnZQ0rLApGeJXPwgAfxOucF
XdfJ0cj91Z+Q8kZWyXgTdMN938W3Zvh9YEo29PARqOvBEdiL+DYanz+X1yIN73vRXY5NfqGWxiaP
Qx+AxRdDTz83T87S3AQehMiHJv8xB8MVG907Y1JuoqC9jEdGN/sHmoeXq7iPxlZbzciziwvbGe5I
lX7ueeUUwzo281UvhwelmW457pY02qLp5zZk/bV+fowSNWiLJUlHWYaylvH5ggwef/6elnZQhvtw
Ed+iOrylgMA+7/N6FVZXPDMD3xjWQTrhJU38uykM74n+etYiQRCw/amZLNTe/UPXBxhGlvMRyYx0
s7Z9IB70qmHeqtcGYwoRa3LEeR55CNx3oCkeOps9lm6hGik8wZft8sEIo4d18dJAcZhkDjfFl65q
v6p56A6cnyxOVDSPwkc9Nz04VNBwlFtgJF6L1qyEyGYiJc5bPy+XC1taOKnFRQ3NypThDputn7An
tTmxJ2Z/TG3lHmHFPrfLc9ofR0hhnlSyDVBQdpXpzbqyNzLfyaT9GvUVNlXbh9X+CBcWlrZqXAVm
swmr/EK3VydLV16PxfOYqN/6TGGfpDEtVveTUXwxm+kx1+3v7Thc5dnVpMhbK4h8YeH0NYb7RGO2
TZ1jpeOcL1WoBFSmwlsT3odVgCix7J1dZ88wFXZLPe1nZzzEKCuxcocIzvGfqbLaObAVJkpe/bJz
EBehY/EDmENDzjcgdbJhCdemtnFn5JVxMDM3GBu8/cclK65hz1P6so52ol6EZXeck31j9z767CtB
Iw+Ab3TNIhFfUkDdZUF/xOxznOxh21Go7sR5DDchiIj4Hr9VyWoUHG4z84m3Pr6qYw9UwYrXgL4T
Ho0Qzlw4IIQet42ofaHN+wixjKAsOVuc/eZHLNjHEegelbrLVf4XOBq9+eBeDWggazlqKbyL0PDq
7/RQ2V6a7hiyhUHrKUR5qGMwWSvPDYVnmRIrxX1ed5TIEoUMj+jaDyWuGW2QTAfzwRzSy5A9h2N+
SWR7a/XxbZ/MN5gNkLxWvjSZ02iED9VVVqTXDiJE/GE0cxZUndGaF0MrAZ3ExrAQEg1fQ54iLWFG
6oeHshvudAVZZNK6lWxXQTMoOT25CTOmG4ZLn3Pw4HwY+LiU2K+mGUZZsVsMFGJX9qc4tFFPV+c1
pa3Jkt+NtjiY1CYsEwIEBbQSQ5KU3+zjunENk5AGtONrTGeD+J60UJtQV3a2n8gLzUSaY0X7boIY
QJMSnQalBEIxeRO1ttwq62/J30OvAAqZn9VJTSd0cocBl3O6ATK9oxO8UQEbr79MiE8k1R4KZ0Y1
5Py0nCuc9e2cylg4evzUDVksg+bpgbWP55gStnPQlWIXqcvFQPE2aJ09JqlphqigbTXb8LoZS1BK
ZSaIWrfRMre9qpJh68Sz2wSza9CiCci9tEPgYZNzCE1YMoaGQWeAMiLg8pSHZcz3eh35QBqgf8+7
Mcr2nVoCB/F61HsoTLdpDTnCQna44jMSr9Hw5eg4lYrNKL45nMFNXqCBSwo6Vu5vOhJXlAI8p0hd
pb515lvHuFjvAP+17pfXTyEPDYr/jdtB9Keld0t436OStj60/gspg225XSma8WJ6VBViCqLx7TBG
O0UvfE79n4poPapFN3lqfEqC2wQp01AaB7vXnqarwJ6uUfZ/CiiYc8qqBoHOxrPFucmrv5TzRdNO
92jJjtAPr4FXbKtG0AJ8yupsnyQtPArnmAnlgvkmwSL0dbQo1ZBFcViM+QaBPE1qjjxrZ9RarSOz
uz7fuOWPaSkP64LXocEM52AbTvYedBH0UMUbgwbKIM315tZJKzo6SX4Rqqx8o3Yl2vjSdtJNUk9f
AyFpLM8Hld+6xK244rdkzgnddBusLSrHVTmkOxweeG6v6mC8o2FyraYKU6C4MMmDqBRjgwb3DPaG
q+PYWbemdUiBY/FwG1+MpumtX2ZFd83E2ds9yxr2l9xmNs1Db8aBMY8GDkIOCvw5zlU/aPgYi9Eb
OsACyY6sgQtOJORmjsE2n0OqHNHlZC0+OuptU01eMMsdK9BWH5QtPqnVJYR7GDBUBklmdte/XrjZ
ih34vJqX9NIHJoNVcm7NX1ZNxYyQEV+wvy6EU5zezEN+PbfGcSpNb5LRuUK9L7qhInCYjatwQCxY
IuFvnUsAXbtEra7iRL/SHHA1gfST6K6ig6uHnhl6OOi2HQUrpb0dg6tl5jRoVj7YIN9a6k9w6m4q
lr242aeReUTgSQVt5hzs7Asl9Bu+1FYXGnfVsseNAiDNhCmuDo2Lc8odEIbqSeO2SgMuatjquXW0
aIyP8BjKdNxqSrp3BArWKTom3AJJosEy7yzibbDtPVYJHxwbvBiJ/Hqa48TiJtK+o6X/FC/poTdQ
inxZHyoSAg41gmjN3DtTfjFHsQ9hjo2X9T3J9qOgOTdpW1FUO3XSvZ+nQ6O7CznKpJn+XFfivIsj
X1E/BUG0N8ZiW5nU8bTjzKNScEgkR4kp/iU3lYu2pwPUZBeZVexqMDn6tQlEUTPMna4ww/SDxzfm
UFcxrTHt2EG+qpn2di79vHb2623qfiSwLLaKzc3Tzkg4Oft5yxmrNRY3oClHbdGFnI111F1/SXgy
TP/Sp+JwxrPyuefv9DTyyfc8UKD2AuBFxcAmgH8ncbDVxslzyk+ZHnhW6ewnJbzRDP2qFYbnRMNN
rPTHGs8hFbINcysdBMOLDYM17kFZUGIQTzBF5Q6VzFm/WvJ6QSmh8taJeeiHXRTvOENyT+rzn3O1
4EOXws+p7hWT6VGa3/YRGtrq592Ykx7JZuGNVnQ0K57gIfYV29p34QjMFYVS3HvGAMW8sy/TIjuk
2vBQ0YZLl2Jva+SVcFTGpM9yrZ1HARSOUfqBithGbbELTN5cmJcZrXG0iseWtCkAfN+6puH/y6nI
xE/rk5y28eqxuVoqQMEV8RuSvZaBkBblSttEx2XgoQM6Q+96h2LsTA2rc6191kZaVUPrFyo49uiL
zbkO8kAmAjdxzouq8NBP+1SS3PWDrm2kG3EOR6k4ZDcLe5I0uw8rlaaicSUUfYsA6mA3jl+VwyXY
qUMROLtmFn4AfA7inwsb4Lyumyuk3VdBdgEA9ho28D6J8wMw/7sq5dBTgR+I5b4x4NEOyjFXYjfR
GQmRzYKvM0NaIfgYJjSp2uLs5oKWKVtuZzl2gLTmlajVZqi2jNr4lmmJ7qMwKpOqRqoCZc68blYq
VwaeS185XU6lt955sNK79JXjZQP0Gley1/97Moiqgcv4z2SQQ9l8e/k9nmr9hl9kEF3+BRJeF0KA
aAfAoRHA9IsMoht/SUtopiDUw5CaunK6/00G0XVo4KZAZKKbsDrW7/k3GESTf6kkYwO85wdyJDP1
fwIG+Yn6fo0CN6StawakR4jghkE5AmzIq/QnKOYIcRadbZMPz3CDyK/dkFk0AY4kZDXa0Ty1yY3G
wjd9GISti/Wnvzf6mk31anS62bJr0QBueAk17UD5HudRIjoBBFinJU25ouVkT5OUIrdCoOdyVcZ5
wbZ1tKlYLuWIh7YWgUnZK62T2a9AbpiHQGnJGLtsx5g5dyjtRB/dwGmN1nH1FgHeGSnidCPw3qSJ
b6hhwXKAkK0b93gcaDvj9k0D/QpKYAMOg05rFn12Rr0Pki+NnHEGOebEbjKbi1l5WTSpgk4K4FNM
F1WZNlBG7JEoEzuid53Uoyo/G21dkGE7DhZn2bwpqoOTag0xQbmW1boAO7BAgXFpICzdzsCfVrhN
IeInoUY1ItdOBIX2OGczqGJSHoJbpdUJtcDHxSFvwNZ7h+bHfMqNRA3OHHJF9pVpOGzW07R/kUG0
3IFnDPVzMkBWOlQLOsCQs3ULMTa4R0oPN9Kq7RWtJ1Js8NCtwP5qDeVVmabioMty+JSkprET6G8u
ilmzbiriZlooa6lUbrWwdRZP74TDUzMjmSExQrhzV66bftTVmWFJ7TaLDfbXLT2JjVI1ROnkTk7+
eVbZ350hQJyKl+uGrXF767R5XWOMDvGAaGDv2DWN/VCskD56vaiXZ5hcC8hUPzK6mPICTquzsc/7
BTtTG3m1HiRPUyKQaIaj3d2pSlg8t+aIRWZAKQACuF4NpIaSOx2qrCI6T+zEvOud4TKcZXdbEs/1
qOZVuU1L/UUXQLJkiSBIIED7QQwIMLgy6D1Z2TWaa4XCqLksLIhp/lghpOWYHOtnSLKwBATmF504
mR3WwHw501GlHDStLbZDH02Qn2RElyPpdgSqIk03gmDvQI/ZamEcHeF2LKy4nfClxp0RBeryepLZ
sRgcJFtphEAz7B03Yhq5KVu2C3kfs3EOMV4BkSvdOKx0d2KTtdVbBJWFYthHyl7Y0EqFJm6s0ypP
TLnvncx0M+BehxwpLio0fd4D4Am9HDy4a6N19sd0are1HmMH4JGnKFEquwS0otcmQChRC505RW/c
zy0b+3xmaelsZTpWMZbXlLbCoeSZPAcmHO7xeamXGcWFfZYF5ZVJshmAdng14CbRPKLqcW2OE0gI
pwbPHElufQTUpQ5ktg2cpaAIx96ergfCLwdMtshGENqmXV0XHZiF0mnFFo20uR9qc/reZ0J8sYDj
c6va/sZQhO2Spm3RsBva28xAiWB2nZcmi31fDXno91QYDllJ0W3p5oc5HIVH/HbHbjz8nJumdJNR
tS5qPSEuObHMY5AH8b4Jl87rgkKea0GE2BU+ZqlvAps8hWu0d731tTI7TugaUo/2oqE0lpwtdc0l
cHa3Y7eeQOezSYnNrzQ+FCgTeoT3NhhSOuecbYtjkABvTRwnO1+Tp57RRSHhX/ROuUaW0FG0NRvM
j2NwUyqJ9YwAPHfHNIuuOR1gC6rV1E8dg32NRgCShsCAreWEXmkrKCi6dWuSgjxbFc8DgBm4mQZi
a3DXuulASmVGdKOlBtfamEu1XaCLVGeow1MfPiU5I6aFcZVExV0jC4kogjgbLy5gFLFlEyaMneyl
sqoBn3k9fHGcSb2ss3LeTAS3XQuK/yClIu4JMkgtTg5w4zh8MO0MGJhS7roSzeIZRa8NU1s1Vpai
rP1sEtRbhdFRApei/2oi+gHfgBtklksefa+SUObmNTJxYR1frezXvxan18GMp6Gda9aM1MlmdDQW
dNs6yWB1FAuJXMWCKc2vGn7Lcvjx/gB/BJCfjGCfhJ+jbMTlNDPCuFE9DMwu3lxoMxvFz6kHb5KP
knTWpJzXi7ApyBRR2W1otsm/7ZMrEngKnClkvMYdt1QrNomHG/AofcL0/Hr3zzeH/5EJ9xs57v9a
fIwmyOf5z3vEu5e46P51Hndd+6+X4tu/Lr9joX0dIfPz+39tGemc/2XqEoSYYJeDC0bnKfy1Z1y/
5JAZizoDHrBg4waz7t+bRtX+y1CRWTk8nJahgef5n10jXxJr5gvoHX4qe035j3aNa4LNq2fG0Qms
1YVJjA17UE38sW0MIZiYMbwVF5U6JEzTU2wJvirAcZp8btF/tUO9W2a0p31xrgPdRlNa7zDN7p2h
85lkfB1Qm5MN5xow946qm2rU55PFThCmxwRliRRGJEyf4VpBqlOvSazHQIRJUCPFCi2r2i+0ctFy
5/BBkcNZUC/Y9pEv6WzZdAMOQhak6Z8qICzgzcA1UirylRqDzzJfJnCC2LxMd2yP3X66Vydno6gI
TpUMCYa4WBDEYUQ+6yjtCYTJRuPWZDdMeA6GQPVbh/p6Fd4W2GgKg7lbq8LrmBA+F73PudKQ5aB/
XaLkKxOQWyA57FjtG6ohHboQMdd7Rc+vTBuUVAhIPflCNysvTXa8K/nNkBNST7LwWIHQKzVwy0Lt
0snk7YDKTBEqkQ/hoY/rc4mEKLTl04KYdGiIN9H0XRBHbokcAS2Ssu0F2G6gJ1ZibbVKnlEH9HRq
EAiBr/oJWkPMbm/1VAM0n9jMWBAykgZ2Vrum/UwfJGO9/dBIuheGKi3mz5PdfpsBk0pQp7mdO9PY
9OHWELH8FVWA2x6VDev4GRu+s2gbhB+eNdaf/fck9+uBVTWSOKQUjo3n7PeTRjUhCEUTglMTHUyG
8eCyDK9fvc9vrAw/z0rvjbEuHa9OMwXdCKuRODuxw1xjcPaVTbErzlijtgjHCSF/fzzOEW9dFLsO
lWVIGo56EqibdBjQ2yDEvZZkd2sDLIjIotGBhuvxMdenDeecHTr07VRS0CA/iQQLDFkNjV48cayW
gUy9BkRCPH+xqh92ouwomW8ThModxaGicxdLUv2FEWW2CGfYLReKz1UCQqhX2eIGUtBtR7s4LW9R
hSvOJ4G9ZhEPQsXrCAVi7CqK+fZW2A9l/I0d1MMIIxlgFOkZJSgwlVK5hkExMmqvifOXVNNoHLFx
xgCszsa+jDv0dak/iv485lABSe4OQ91d4fQP6LU2FSoyFVeJaD/1Ial+Y0JVpbW2C50njZrcImP8
Ku1WUp3GAoz+pddvFas5mk1HqQ1QVUolOJL3Qouu6fIcG0SxoLmwgyqxg7jHoNo9Dd/EjCS46DLq
f6jmKiq1mfVIvuom1qAsKsDbJgtWahJ47UR3gKAapZjuFnpfNBLdbog/11Wy5RARndXRD0igV41G
ynG4fM8GoGBYQxtAYqv/qXKZuo7JnPhaV12VjXNVRJ8y9W7dadNkvlaldm+jAluRennC1XfaTc13
LATtcqcPrYHTcTS8lOiCHkd/gVVx5W2gS0NUPu5DDZt3i0oeudW1GjOZpTA15xENEsYG3bycybBI
bUg0CVwtqqzgXFBgQw/PqzME7xA0NxU1ZqmU+wzjedPTsGRKiygT6ml1Tutvw5HUxeOtEJNj7G2r
q8AVjg9xre1wRG7LmRlxKBuPjr5nJwi0KaEBjDJdasefa+IWgvpq7F7oICC/nlFQ4VYCVrkE5mVo
SH8OxX1t576yanHH+oB2FOWj7SChHys3Lald441SsCca+NBGvDw1vWAlVHY6c1zdjWwv7c1cVC9G
nQBKZi4SPG7BSGcfw5vAlzAuJo8MYRepvg/S/mooxrOe+Koa66moLEBBD5V9SYZVBJADk5FroOWV
UU9RGU8z/4MY1OeAtmo10IjoPGFfdjEutiz0kxmedxV6uoCLKQCfrMRqUMmJuTVHQjjix2w45jOq
ggWz/qwB9WlYbFLUecWZ0RhuKORdqgPwMgkIlQjaxiXbVOJaia9DuuZzxMnWZAaNshWlHGvY7LQJ
ZQaqKlNHJKdt2CZAUcXyLx47moI9RtjeyM+lHvqQQ7e6qgIh7e5GAyPKGnHU276SIAu0iSZuOndk
cDvPWbiiuzTpzosEF1mg4+pMf60YK/r37xT0k7z6kz/+1/+5baDOXuk/bwPvX4rl5SQ8UFu/5dfO
zyAgkJKe49jyZ21vPRz82vhR9wMqbJICqKm/9nD/s+9TxF+cSUzWAFPjSEJNcKX7/rteqKjqX7jP
NGCihqYhdIdM/A9y6Q1nPX78vcqZmLJVA+st21XkFqxJJysp4H4kShaQX6dslmSv1CCvvKoy6xar
y9gYT5Ydd/jW86oHzdVZEsoKNbhHhQMfzrXWDmei5k1j+raE2DE8zAvFRHAayRhPRi6ASlF2iCnY
UQuL7+Rg59VnqJJhtZNTuVjXM8HlDYCC2ugCr0DLb/4IlqHjWTdFzuNqpZhMz5nw7S+LzSx1BEdH
ZkrUh+AwzxTJtgp139QYq8LEoUswh0zkxB3TUeYoahQrpR2Y6VOhSNBV1qh2ACYbWHcmbZ17MpUj
65CmYCk85qX4Es91mu9ZHASYSFVPHhTsIId2nEuagYGToQ1CVYaaSG1oeTqhCO4oUJXNrsvC9slU
O9zIUGZ06Mepyh6smhQ87pHaLbAcppUaCaUu4LX28yzH/Jnn+i2ixfEuKfPg0+QQ4wvTK4YQJBrz
JioayGscE2A5xWFdsuGzwqlBK04J7aybsuoAta146WvD+KY4WXhjR04ECmsoWR07O+y8zIpmtrRY
9Te5uaZhzN2U+5iFc2YOBUcELH52x4Vzrg8L7n0R0eosxxCFdYEVyQiMhkYJMMLZgKh41qsyfhGZ
2t7iZUjqu1K23ZcaJflA3B/uMcJtC83FiDs9jjhyLmPc6V8h8/fHeGwwfc0gfN2xkZB5caNmn01p
KcQHYalSPTvsdRAPjdJfk5KSw7lpmoGSLxvBn85z4wsR6+ISfyh8p2kusLCRN4P6RMTVj9GWyHNk
pAnizMepwpdujy2iijYZmJvDdL7WxWwcJuK7iOuzJvvZqazkZabXRqqFHT0TQYeDQqltPd9WFdYu
lcu8tqco7DeDIoaDAbEqwV9L3wcbfIUdA7k8RxySlV0CgovrYEiKTb2QWpf0IEQKOxp21aBix4is
Sd7WEZKbgkBorDCqeLZzUfm52kd7Icbwk0mAGJ74FmbbWDl+PyzRpaXYxO6Vi4RnLG22IYrsD+o8
4niJ6Y5/JRF9HPwut4pnXevpqSqNY9nkbqyaisHIicWIgsWxDhUBM1Ba66Y55vUUP0joAFvNIv5B
z6bhs0PbgCSblKh66pNh+KVPpooCXr8SWmBntztDcaLDEgToCBxDrbwWxF98oeWkHKJj7HXT7Uda
4HtbTvWTRgBdAyg06QG1jlH5TagDzXQUV5Pj6SCN7mKdM9uZucS8NlhMO1qLjQg58dlOZE6wQVMJ
96pVRrmF14kkfEI7KIEst314D0qwmD2tCacagVMeLlcJ2NbRHaeVYkOrPpWbOI+CW6OsHB3PlTPZ
nwjU1cQONGdtezPMSrKKNGtKVsYETBx1lPV4FtV4BH00QAEUrnIUE55HpygTkKzQKXC8mPMtWF68
qE43DMN9ZBq94Wct8TGXjh06RDgFueZcR3NN7y9MnJ4HKqn1YfwyRCnt9h6X6uMQ0SLfNmpofXNG
Vale7GKRpTvkKBa9Vs0n6DQKuTFsWEYVti7QP2wdg66p7Kl0TnuI88Gx7CUGJM2b+xr3aRvkUUQx
lEqaawL6VkAw5tJB+NaoexmLSK6EOZqzRCh2gKOcpIl7DQnuGJNSkM9DKKDaGmrMHro2zJAZYQae
0C8gRLw1tUQhGGzC6R5AUIMVkzX28qihzo7Yyg0Ndkwlngxwak5fmtowMW8Xgz1/Bh4NNnDbDF1q
paBlimFJH6c0IWWjr5hGkMp0g4aYz2r0Oi09p0gG53rWllJ90FQiH7yB0JAvUbfoNjtHXAnxnRWo
he4PsRHDt80yq/9WD46t7cN0KHu0Nk5fvRCuqDh3tr1gvbWTKQCDgs+t9gYFp60Hgg/9Q1eN5MfU
zmDsTFWTiCLy0cSB6yhqo/hAhaqJPaZhFLdqlFI+QCQAhk04tb1Fvdant/1Yq9VF05EI8KjObUm3
RgcsyDEmyMTeBPRQH3inCJpErGEoAEQWfJuaams/nF4WJMOE3QwhuA1NnXkhpJDMOl3mD/MYc8qZ
S+xgNKKJLLu3lmUt6CoJojdDDMr8MMxVP3qNxETtDvgIWgJM9TS+InY+lMyRiUWJxRlbuAtqUosG
5rdAsndmNn2fQCjG2QhsBgnurtaXKYWkresc9QIrCNEF5oOdnYMRHCCdqoZcWLQM+umoaIrWBKQM
A6dxPrWRIdVzGnyoZlAp99lDOXQTKGowsxHSxcq28l2HF1q9cRJhd7414o94mhqkk8gGB+L2rh2w
JhpBXkswQomZsrjgnemjrBxriI45LLMzZ5pifHF5mzqkBWFpnobniQkZr2rVESJwWYQ5CIcU5Rme
SiWDoaIyU4m9NqrDNh7NValCI80gsK8oewwVdbJshqSCFS5EjyyGGUzoN8WQYhArrWSp9rlmhMV9
nxSQeDKZ9/KyrDqn9XGjxZa33r78oScKvrzva87mQKYrdOL4QZPjPECCYJ3IB1bqpLImsBPtHJhQ
YhtwIYbd9ohs6Ce035NxgFtAeyfLjyCMlukr24ayR8HUMSkFiajzjW4kUAN7JVKhTwKl4mVfygn0
VWo2AnTRENvOocgiHcOcPkCaZP4Yu++KXeqjtqmb8SUn4jRjUdFrAKJ6vvgBwrQMbYJKJquVkCty
oAnorIQdpbF3KWIW29MGUmagufSR+bmxNHZ/CHQL5ejkkxHuJI8yN49WqX5ZxHUBr7OviV9aSntm
qpAjqkmMSGb0Qu0rFZ/jBYEnVbM8X5dkHUcNNJB+sm7SNlTIj2vKPkU/N403eR4lmWupMDJgIlLq
5uXMONRqzsipjOwkGytvkcp50zhGPm/TrsunLXAY9nvpEAP+7nvKla6a8NS4eTnmciMT1gHsnqGc
9y0a+HI31WXwHdtWP3xUxlk3zL9tqNeCrKAypVoGO+o1BOR12Wgeqz6BFozdbxvuSMQhuYlihXXd
mb5FRjMoE9xzn+SWXtzNfCSraBsae8SposEQB5R0/+o88kYZa61SvfPrqCftB6k6pWKr00peBuxn
GtDV6l8Kkd+Oda97KJxG/hyCU4oG04kS9mkhsDHL0raTkUcxSHeG9tx2V41EOEvr6/1reWsga+1s
CIHQAkbR77dWmeeODx7Znd6rrL3Z2ZLbO80JtlH+5f2Rfq8vciriQ3w90tpkeVX70/EEyFowUg1k
q+1030ke0JVv3x9FfevDsTjqcQATnOT0k8MXZyWnqgZC6DoXA9Rtc0etZtM+T1vmje34pfD7Dz6q
tweUHPYcm9rATwXHq+vK0npGjAfDsUL3laSUPtTzD67pj1tn00Cg5EVPjVwaKdavvxoC+TCFjzWg
asUefUXCh9fyEN/EF4jILWNbX2fb6iLzl7v3x31rWAfZi2UK1De0RH4fVhYsXvZiE/Wx0i2siyXr
XGI8PngCT4rCPBhc3ethTh6MUq853ioM07mEU7qIuq6G85Qkv/Y4+OGdcv/+Vf3xxNtYLoGy4BRc
m3mnp/NsmoiIwmR2VqjGViJ+70mWtdVnZ9Y+mCfW4vJv8wQj6XRXhUOpQmO78/v9U2ALzjj4wSeS
H7oUpkv/1etJfixGGxNw9tGNXG/U6XhUN3RbtUxbU62Tz6sr8ZmSu8eNBEF0qe8iVLxnxhnmwEug
D17/q1H5H+eokzbs+sGpiGT+Hu/kg+NtNqtsYbyo35Aw7EVuviEcG4zGQXNj76NpV6U59+71nbza
xBpWSRJ17Vl/wKy3j88LL/LCB7FXPofHgRcc+vhF8kCX7IO+xR+v+MmFrl9/9f4FtYBZGnChDVJ6
QaaZ4xQfzCJvvAW/38yTdzxd4JcD46WJsOpSibwROSlUkGbAnokbq0Wr+32NUAg6nQ6b3MfGB0/r
z2XrvcdnfXFeXaU0Q+QUsMuBzzRnIZ0zPbtpsZTb8nZ0LoKJUHjpKlA33n8f/5xlVDDSqso/TY15
++RTVSTZAqlREu6ifTJLNtDms95MH7wbbz06rwc5+QShXs5FW1D7CrF5LEEDDjihilWFANsM/Khh
6WlR671/ZW89NkydJvpEjv1CnLyPGBxaTjZcWdVRC6w/69PD+wO8fev+HuDkBbRKEcXYjrEvLjsp
7y3CxcLug2f/jUmMF51upEG3HAL+SQeN5Yj0xwBmZIjDO0pWZAhkebR6xUTFLnr6x1f022jr5/jq
GVTwZlSAwuDDzPkTQmUvWaIN0eo37w+zzrwnjzqTl22w72Hh/mNBDQhKnA0loxSaq7tU4yCqxnV1
AAx8MBUOsKpVQ2sPhvNiLP33h/7joWAbpHK840mnFP1TnPD6CofKaqjgguivYvj3gRl36MfDcvv+
KH98aiejnDwZnVKJyEooAhhr853H0xMEvBM54Spt/33oxw9u6B/v1zoedUUK9UTxoaz4/XODY43a
VGGHDkLWPh+LrtmFJt3+KAOiD3cClZvIQUkLYf/T+8lqZ+uolCwVzRG5gr+PTBIm5NKEsw+wXNcm
5SSmxfP+zdT++MzWZ0XjLqEpUf/cMnRo8wpl0CiC+t0eFelhuIu3cgvFar/s9MtpV37O/QFD0Fl6
Df/tQD3F8EmzAQf8/m/y0S+yfv3V61EafSnNRqVIP//oFzqeV/+bn+8ggnE4E8DS+v3nA8uGqSeZ
/imznuX6V8v4aJPy9hX8PcLJg2lFbT1rAfVkMAqx/ZBDbX//Et7aldggdS0bB4qFROhk1xWPk0F/
kWtogh7TiNVfwLHYLXHmOoFc9683A+FYmg1CuE/s8zAN7+Bhvbz/W7yxybRNjfaPo9JKFae6A3Xu
J/Ii+SXwIW+L5dHpgPRBq8vkB2K7P150Hs3XA51MmOiJyDy3IOcpqIrCGh/Nj0wADnaopP14/5o+
GurkxoYmURWU29ZIrB+EsJ/pEAjGZdNByRXP7w/1x3Ty+1VpJydsuzYK0epclZ4G5zbogwZMf1hf
dBUVHOzxZX14f8C3HksTDSZmulVceHrCIi4thOrJgPVwm2vfFf3p/Z//xkptc3DjiGjRvNTt9d6+
enEJerRC4g7oU6M/7q7q8KVLPnzy16nuZFVjEJ1JGIXlurr9PohM5i4fw4EPaHBnOKi41zDMS9Af
+mxTNSM8SpwTTD0S99Po4eaDY+qb9/DV8Cf7RxPIn65aPZ00CWJV+1ECzHn/Lqpv38a/r/DkNkpi
pELbZoj8EV0/JJSn8CZm5g3vu0cSQ4E/u+PufzPpvr6tJ6/Yml4vCoNBI+dbDaIs+Gjv/9aNY55A
eUjpiGPVyeeWNhEh4FgKyK0aboK89oPS+uD5fuvGvR7i5LPpOsQngpYu+qdnIc41HJfF7fsfzp9D
UENi8RdrvQC/zslVqDJK5t5MmfIkgNr6mJDFodXpByvgR6OcXEhaAHepCGSjHaujBWLDC/BZqF/e
v5YT0896tF0vxlENYeH9+aOFHwhtSEc74X5dJPfZPn1s9q1fblLgd2fmzYDtBwDbTv/gCPbnDPv7
qOuD8mqWgAGb0OBbL44sQr1Akhjlmyo713AjSLt137/IPyfZ30c7+cBwhlSWaLnGMQAKsFjbKs0B
xd639VWSYI4TyQeX9+dzvkoicLLoLM+IG0/eXgB3gtZsTwxN/6RPt4v2UaH4rYeDD27FnqtvVE2V
VkpQiQxgGvUeYBttVmiBWfDBjftv6s5jSW5s2bL/0nM8gxZm3RMAIVJLJlmcwEgmCa01vr4Xsq69
ikBEB27eN+pJlVUlmY6j/Phx3773GTPk+UzS9yKQEXbJ8TJNg0TzoE8eR5vJSGFQe6+b5KXs9e2n
F4iX44xKnoEkyjKSyepYT/qeEmcp3Wm6t2lGUErBg4eqW6AG0IDoK4drPjzHFwj1Tvpi6fo0Ockz
6OZw/2lVT0dZQxSh9mgxQUlU0umTlDs5EYddTNtuujKT8y+8YFBd3PNS6wMJLRlh5L9p5UuTPJgy
pMXoRpcCZL8QtUW1tjLI012omYpsgOhXaSokpXo8yA5IgEbhkn7++IuhfG/6fO2WOmsBB0gn49wv
uMz71RFhQI3koN1sp628KXfhbzggXXWbbn3XdKDUWLG4YlBZTGMhNIZVQKNtiyO000ik+PrKw+B0
yzNp/wxpWSborRA9gQIL6SAos6IGlOR2WyQIH6DOCv/u5Z1/dkAGUC5jdsIA/Y/XSKmA5wYWMxgJ
w32tG9d0OK24+FPvx4j+MbHcesVQBDRXYyII6h8SOP0syso9DHDfvN6/Kjv1rYA85/KwzsQvZLop
s5ikTTlh1iKUsFqtBfDUsvds80lN3cxNv3c3qCE4wwaWiOmHuvfdtd1xeqscG11MpqTFfQgamLUD
r9qRv8NrbRKYrrXhoTbLu5Uxyidn+tAcr8jjtaty1IfygvMVoaTrWgg8inrx7LXxtonpKOVlnGfW
N/hbXvtSL0HepwBvsnTFd57bsHRzqDJFGcD02rzDDq7STC8pXdd8RVj9rrpHE7le+EAvD/XcFjq0
sfAkBSgrnXibhOKMNgW5oEJnTAHIK61tETcyVVMawUrd2n3eLilTdW5J4ioVFzGQjlA8PGgJ8rIy
gLVYfBB08KepBs4bqs+mfguzb5+3yDkkhcmlQC5zMZujQvupr+lwU0N16kcv0FY61L6hEECJphvR
dkn3ly2eecaDoKToS+c1d6CoL4IFOuny0prVgAFtbKJf8XfTRctqA3vqnQiPwcqUnjkjlmxSXwYH
ihKcvLDWxX41DQNnpMoepvivVDevZPW3EsxynCs784xvYzsq7EyA6AxuYQqlN0UdOhwPMJ3kjy/r
3tegjofny/O3ZmXhaTw1QNZnxEo3028wMNWq1pbo3KTpIsW0udpkMJ7jM1ZKctnpNS3oYlfHOU1F
YFBoR5Zqz1XrShMQoK2n6Mn0/Nh6NYQ4yl+b0sqj3djLI1wWACK/NCY07bt88KV3kja5ATNLrkLh
rKh9tNGgeJBXrv/TGAfKAFHka0U6QkBgHH/0FEowNwt0AJdT4ZrGPZi5/VRASTSuOPszhmQZcgAD
nZG5cKscG0qrPiWxC9ZHmHSIemGY1klD1f1Ohpfx8mKfhlG6zKVCBQVoNFnlxUJEQSpXMdxxpEn0
LRK1M8XIPtWktw4OJ4FKTtu0TyMo/stmz1SMgDfD2ED6lQoYPA3HQ+xkIxSkBHVjdSd8K7bprrFb
d3prdsbVZUvn5pJpJClnUWOnre/Y0OAbMoIMGPI709tqakSjwYTogRF5zb6zUIG/bO/09tChoyBA
VEwCb0AYx/Y0sGiqVAoZfS7QWAffVFmHQHclX3JmUHQIkm76sIOIzbGRwRrp8jUR4gzTofvBFTLQ
JRCqiHvDk63RMnF5TOfMaYyG6B6GjZMUFIzjhhiPmBvVEl6AGGpVLufYjfxE/IpooeRctnfqgcBg
0B1o8NajE3+ZD5D7PkG8wsjwc/nbJPVIjNbBio1TD4QNUtWQiFmUpk72xRBFI3BEZASiTNq3cQ1v
vC6CLbfgk7NF7sQfBcI4L58fGXAWyh3UxU7fsaXW+YpXwpfvC8Ur6OJn5IGe/mcmFu5bRolH7qFF
tmMtulYj/VYz4vvPmtDAdKg0S8i0w2rLlGecmhEBvJnbWSoiLRJuhXFlEPNHHr/udBHgCj0XHx2w
S/wIWrbZpBV+Ycc9ilsSo5HFbLgamvynV03bxpyU+1EaP+8reDTg4WVR0mj2XTj4zPK6wjCRgxd8
7S7Ov+rBl9Z8FqBIuDx/Z3yESJaVnkIDv3RSGG0oxSQSOj8U8mDCTu5rxNghqP6sEYOCEwGshUPC
Dy2ChSztYJ2QQBvwLHcqr7ip1RiI4JfLVk6PqqHg6qhK4s9ZrsX9UcsIGjDOFJJm7UWd+8l48Wef
9j8YmSuukkZ+4ST70xu0axcjRix0MYA7PfkhbcZd8L0GPXl5PMqpryOGMw3yqYRYp77H64xmLE1I
GaUkkc07isoSGbXRQifqCrr9xnORY4c9Lcw6GhxAYvewsCNVxF/IqwJIu4Jc8j5AW+mtbqFdeROb
UUMEEGpecUPq3Kg2AoI7Bm3LhoDo9ZBDNpMb+gg7lxg23YMYmEPtkKmH1IKuRWirkYUupfuuSyrB
jSoh9W1JRsFuyCwBAZBxgmASyQoddbxmKPcijgdVvhzQr61IRSjuPYCuxcpb7fSAArUmH4fv5GKl
Aer4BqqKwdCViT4Yb5AV+gGbENVz+RbCwmtdpFpFS5EOiYi+miE5PTtcQiA+SK7KHNS5Q//wdQY9
uqVl3YjM6k7ZwhGCMueX4isVVJcKzGP8DWUjWFNWDuzpZQHmiwy7iT+iWr10eGXn59HQJzSxIOqZ
wzzpdemVJnu8oTIVGfi1bu6TU/XxUpohEwpZtZMNT3u3iSBLTJtBrEL7Se/OSu3vZJdjgJY1xIH4
Xbq2xHsV9YTyZRySLGuhv3W78KUpbiH1WQvzTiZutmOwS0xFnVGOi2ioEr2hBhuU2NW34FH+Ub1M
N1AIoTu16zbTJnebOzAG40/rSt9cPsdnB3hgeJ7hg0d8DGI+8CcMS9G4yZrmrupFV6uh6hbSlc0h
y8vLajHIecse2MoHOBhlKGFs9QkxeG1b30F//Fsedj34XsCI4zdoJPfqHvUUsFmeA/1sj3CSseIl
T3FgH99B4gLaCEk8ORrShMp2iASe7X1HO9bfQ8i8y75m+2ZTX/nfwu3ay/fkKC7szfNyMO4hzvsu
AA8DpICrMoRCCg4oL1gZ1omnWVhZbKFUHUG7T1gJIQovYGdW7kqQN/PhmDMK9Kf/BzuHWqTI1Qm2
2VqMqmkATw8Bv16YaHwbzJuJtt1atGA01/eXTZ2dwANTi6EJtKJZxsjQ5An4S/BC7xP8ya//MyOL
k1BA8TMps5Fw/MsQf5BDhEF4Zc7Obj1dogd2fs3JpEOOt0Jb500dtBhJrooreVNsu71x17uKI9ry
nlvLuTymNXvWIlM40Mll+mjF0n3vIuO74wV5Jz6KL5QphZ2+h6n18bLFc0t1MMAPtoiDvT6zFfll
xgD16k81q1vTUUZz3MpeXx3XYvOpUCuVATpppK48+IehuaAT6Id1R6cpOG1a4Z8vD+s0V8bpOhzX
Ygt2MXm0omNcvYNiskOfwLa6QVHwSmYS85Vn62ltdGFtsRcbuGLaasCauvP38Sa/K16tm2hrbQYn
eBZMx3eiDZTzysr2nH/t0Wviw6zBPQdITDzJmylQL8OJMe8W7yrVLAR1Pv3qt2Sqh2DyFAjhiLgX
69aOAfoxCRwZIgLzqfl1KvptTM/QymrNwc1iIEdmFqsVhXEuo44U05BYp4pNk4pIBlnObvQaQohO
7awnpe8EuyR9hbiTjF54XwE+K+gVXCnrnLlgSd3NAFVqYTRoLJYSEp9syolR7BKnpYNI99Vn/pzd
dOnKqOV5VCejPjC1uF9LhEhFr8dU43pPvumYyHsCvgXunzuCg+zG5NuqW7sckjcUNBxIfV7TbfJ7
1eucHbOmG4QyKuXoZRhYhbEStAAVbPV7JMOxk268x75xpXvB2gRv+VXjAF3PnClzYHpcWfozkRSP
IJn8L53cmF94WNj1qiQjDWNLqJXDiLKVncCBigPZ3T28FVfStervkKB31qtAZ44PpgHE0UVCXc2c
p+XA96lDk4plxfzrWXEVSKptDdXKGp/23nCAMAB0cO6DATB8bCNGwkIcI4Y3XldXiDl+H/bebfT2
d+ETRr30k6RF4DSwqNLqwAN8rqlZiwk1ytjqOmgA4WdBoqO9g9vaC14vr9q5DaMxKGhgFcDCxuKQ
KI2nyJXVxLCwa04181713319EyjiSiRxbokODS2OCKJvo5L1LYOptCs5khDOk3J9ZQ+euQNZn39G
s9gHJm29mSUzmtCPboxo+qJq1lbttZfLk3bWjESmfW7cm5OOx1uhqZMSRekamT5LIGZXgifdHMEl
IlG+MqCzy0MeBuwvDztx+TrhOU92uMWSEj/XebcXm1e9ezdWCwen2W72mnZgaLEPBGSPe/oUIO7n
3tP28W64FnaRHbprjS4zF8mJr9RnXCf0xYp2kjpFK0pFsYuXahiFUXJvqJExwo5uTfvI7AxE12m1
fJBJiI9bTx+K2wbtVELd1qruUpkG0ZtK6D0kPXv9r2LsrJfAl2HNr1EOv2tSVHGhW5LybZXrKHwF
eZp9h1JNfKo9bazIAoSefz/lHdKZowlVN//HTHJqNqmyb9Ss6KHRr1PoDZR6IJccyBJAgFqEFBNZ
0a+mTw0CDpOW9lJd8+MnOdBpWrTKvAIvo/lGinJfLP6icZpnFhRxZNaTIaL/2xz9SaUB1cRknzQI
g1deNsx6lFH93Oi6d5cx2MgV9DC+kVqUE8mMGHlOSJxS+hijOu3sVmyIwj+/lU0ypeTfPtKZizC1
ibQGd4f6jYckuNNZUXZtwgWykdGG/vV5U7oK9Qa1HApUSwdqQbkCsBlmgtCkwVn0UVqYmv4pSBth
5b17ztfAU4PXpERlnQD2+75SrE7DUiUX4nulhIOIyomcqitZ5rN3gklwSvPIjMtaHs8m8nzBarhu
0YTYmc22/gIfsS1d61v1BikDdMo3q2/oeUWWscbcK6ypJE8VuH2OnU9Bb7LujdgsWnmbqtJj1xp3
aFJfZ23+IvnpV9OId4Ue3lC7Wgsiz00sCDeFZoG5b9JaOD4hjMTKyonupK57zPV4R/P/St7njAku
O7odLNLc8145Hh7XYdSKAtesgXBCixAv2t3/wVWOjY/qxpxKXaYGw6mHpwBiCZ4UwasMLyP4R8K0
q/y2KuFZhYZrPfVx5s7AEPAYMt5gp5ag+SZLS9olGZeWOPWP7lG5Ee7BfWsbeuad9C/pS/TU3sRf
Lx+5s5PJ851CFZyfZOuOJxP2DChSRAbaKtZTWXjQ+ORPl03MS77YjuQcJbC9pLV1WkKPTWTBlBjK
CHkaMi7IE4wJwq8KHAhCoNxkrW/uoPB8vmzy3FRyfei0IPCeMZe7cAilOGpjGA2oQf/A0V8DeIUd
IoPG4bKhs2PDhkH9VyE9qByPrRfIGpvQmNqhUUNrMyF/C6fRDyFPnqUmazdSPa68Wc4OjdIbjI4K
78Bl0bmERE5TEmYThI+jZtNtZGkwJHUrwdiZO5ii/T9mFnGSXMOKM+pElmFd301aB+OBl5co8IgD
AhdFvL08j+de1TSKKCzWB/Ry6bOgkdTNsiX481NX/EPqb3D1t/nM/Up6FwVgmtV8p7uDwXLlqJ+b
z0PD8vEKiuKkj02HYcODg8hvzMjtzPAhkIOVGT130g4NLbaK5VdlPVUYCjRhK/eGaU81itSX5/G0
Vwscz6GV+SsO3jmAmKCQb7BSufG9OdpIM7uK7d8PLqJfpp28J66/0d381lcdVd30rvQjd/3Ajrfm
5vKnnLv6+BQgjOpH4+QSB6pVmlRMKZ8ydWCkpjRTnFpp4H/UCFTk/GulVu+xDL1jOZn5JstQxYF+
poubCTmm0KeUna3ssvk5tPREB1+0BIp29aDLRcYXRVfhnnBu32/1rbxfyymfcwoEFwSwRBggUuaf
H6yBrJVClKicHSjr7Bw9vU55SJHBy3XUs4Nfl6f57LY6MGYeG/PjRu0bEWMyVHkVReacJ9plE2eP
CCUWypbmDHiZf34wnhIv65dIzNBH89WzajcJvM0UjSuLc86KwQOGV+xMX7jsEWrDHJHqWRgMde8u
mFB9RF5tXGu3nv3WcgscWllMl6DFHmICWIH2s4TjSgAuH6Sj/tQrQXAn4oFW/Mt5gzzSNZO+KlJr
x5NnxkaTSxWC7VKAII9W3yo+KZYWDth2XOlyOWtqroUZ1F5nyoVjUxAOjabQs06Q0cK+K6XQAtaI
ym+lKaf+SzmzWfOe83QdT6cizXTJgE/omeS9dmwSeGhUBWbM3Q46smKP68K4LdoBDqxqk2TydRqs
xWYfwzixaSF8Nm8ULCyG6fV5p4oRvKbaSxfaSeeMUIIgWG7RgbqxvqZ32sZ8SF/92rUyoJpbaGkD
rsgv4cuai1uOHhpdCbogjX8DwDnZsmoiCzD7zSDNAsriwW2t6w5NlFQXIK28tuq1wvHyiCztLTav
3IxRGnQkC+NJRqgGNsy/BOOzCYWlkcWS5nE89sAEC9uzvGd5jPaSimxok92Xkb4SGa7M3weT6IFj
adRSiugyAaVp6Y+mKez7CrrhxNv2dbkF7fcy9frKg2zpLiFbQdBoZquB4lIjSXe8YYsyRh0QGmI7
6MstMNFfnln89Tl3OR8+CMQBYACfo2i8uOh5BtIvnWnACoLxQY6alg1h/NTg47ts53QoGJgRwjC5
0Ki1jD3rUWwKsrkpPNmjXXGpmhDDXzax9CjzUA5NzJ9wsEBh249prckoe+rGxqj6vUrSuvHl6wIR
0sumTiLApa3FymRVqYstXGIfoIj0BwzEDiKS1xCEhq90DDiwH2b/TsV5bYzzzw/G6GlpEwHmhiEO
0mk33BcP6c677W4oylqO9gRt3zVk3yjtroUJJwHS3yOGf4FqI/88gYFIzeDHLbM7M/+Uz5kbPaBt
oNw1G3WLKNId+dbV3MC8+Q6d59LmItw1w8GArBSblTtSK0Mi2+32cFk/KU5kC1fG++VVPTu5s4CZ
Iv7dzHI8uaHcaFo2byCzgdMfMVNV8WB4V/ZVtsYssYy65pFRtAJqIoLmo+n82JRohUkaCICeClXL
Hg0fxT9Nd8YpeQ+jDLrStrdWDuCpOyY3SbA9I8foLl0edIhhkQ1NK3h0DWhti4pLQE2ypzTQ682n
pxGQC4htA2mE2XUdj62K1QR6PSylA1SsOhTieuAGme/OZOGXTX00ly92CLhwUr2zgsdMC31sq7OS
sYtNsGAzg1h3VT3kQDCirbaNNzOXmPhCqhXllwLQEsIZN+X+sv3ZpVwwv4yX8gZYfGZg3veTaRPk
reL2Zh2u3Dznlo6CBvjImaCKp/vxIKXW03NV9Mnxita7VQwajTjJLaSma0wkZw7ATAgyt0mSoJdO
CgF5LaEBCUdnjuylXut7ceZtbsvgzUS/bCUbcVJ65wyowIFnwKkI7HhJzacMjQnLIdaEvX6NZFp4
HbjVPtunVxShJFv8KkVrJs/O5IHJxdYsoCmoYaGYi++D29/XSEsiF7CdFTtyiNloSkc+5GYt8jpz
2I8GunBjUQ0o1BQZqK7Wsi0oE3Lp4o06BW9W0sPyaxorsfU5Z41FJHdoaKA8vnyeSGE7iKX6Mc5p
izsB7t/Ztdu7E9odor1esVTmMSxPwqHFRbSndr7HGmNRvBa+pT+oYDj+JvySvVgb687a5Lv2zrwK
3pI35XpWRWGmncINXhUbmg+X+saX4LcMJfaKKzq/3v/Mw8I96PWo9aXCVzXFk1V8q5Ri2zf5ihM4
u7xAzGcVS9oUP/b5wZ1sTKGf6w1Ggp5KcahsdAodffTX2H+t4jVkxdkRAXhgrmfU9DKf7CtJO1kw
nduVGkAKXTpm/CWyqv/koCAvQ72BErhxAsxOe9iRo+BjObXtVG7CazjTN8Axt6ObbRpaEtz662eL
NzgEsHT6XBuEoOikJC0oclOJ+oSVQHeMCeUNVbN9s1m5NM44bcoN4M0U+sLnUtGxOy0RHPLgGMPL
JeZfxhT/RITzy+V74cwqAWieMeCMgp7YxTvaq+sqLGGptguNbFXwR6gogA2vl42cC0INRBCYMZqX
6FNd3AuC5aPu2aLOIl6H+8q09dxpbtVN8hDumg06evfJxuiv+pu1dVo1PM/wwY6f2iSD9x7DH5Bg
iNOzbwYgTDWAgJ3+2Pyq3MJUb6vdo/ec/1wZ9exJFp7GoLoHgxT0BERFizMdVlUaZ5X0N6TJ+InG
9LPqO3SUjNcIvTniVna73CmCK+jkAzKln989dHLSIkbpj0hxmbfwIMDMG6oEdp9rLUqvfUa4OL1d
HuSZLcoBhwIZehje6suHX8zsAZ9qwE/V6N4gJQkcZOWIz9O0nMZDE4uXhF/qeVBbtEx9IMOuYcja
qltxNb147iSQiSP5Lykwwy+rpKURgaHpUCOwUuRqKjXa1AEFxSIVVsZzdlMSvMAVIM9CbsuQ2svE
JGoDBtRfV7fyRtp7r9Lz4CHEhfqGXTnZ7+BLcNev8dycm0dOOS5LprxHoeP4LMCmFuaBUiUI5dzM
/hg+OQeRqq0S3IQ5dOFhuNGG+v3z++PA6FJUse6HrPbVktpz/UWKnjwlX3lLn9uAM6YBCjXE8U4a
jsyUXxkKLJsajTcch8deSMWVFTtzbwLyn10xyJMZY3U8czUk53Uu5gm8Ed6jV3+XLYRXUT7pJkhc
kv/g/cPTZ27CRnCagzVv1AOfVcCcX7YGnKCgLmQ3SK3XPCmLrZmOj5fX5gSdzjUGJMCgGxFUANti
sSMgxZe5uITYzm6nW2VvPiY/ASSoVx53wJ5UqhNe1bflNt4mX5TGVd77a+M2WLmAzkTyPPLmDoD5
E2DtPR7tYHmWpEqM1koC/0Gjox9hDtQYQ7scguxHgOLhGlvcCWHCx7i57eY3Cn0Oy9IpwixhHMbw
WupP9BZH74FTzZcf1Laonm3HW2O4il3hKthdnu+zQz0wKx8PFfFi5GZyzKK8ATHoHl5Up9f++J/t
JPwY3tzmDmWCokMveGxn7EU1Fz0fFLxIFw7ac60TBG24Ekye8ZeULTS0kbDD4VhYQWKB/h6T0fSC
+Gg1OtLQ0q2vSC+XJ+2cGchOYAcAJHdKe9KLA7K4hkYFswaMp5rh7yBpDJuk+woC+YwjIfMNCxgJ
RooKy5fI5KdK0M1VrFS+hlff1tFfvzyUUwu8i+fmfKg66ZRd9pWmwaAVYhgB+ZleG+UJ3NTl33/m
MYUB7mFOEcHwaX1+QNBANMPY7rYgKxz/Wh3saFvttTsL5LsUb/zt2p5eiEuCeBWxSdUAhjuNpPIy
RpU7P9KTjEHB2fBr9vPPMXUmcrP3yUP1td8W99V3mFzyB/Om9W/Wm7g/8BvH4cHxByxiy6roK9QO
+QDtod+E++mKolD+xXwk3b21du1rt0sfwgfzeY0j8fQ0H9udV/vATU+dWUtFit2QrrvI/A2XEpqj
gdPKqwjY0/vn2NTiRohlujXVeYj6k7lDWm+X8aL6aT0HPwdHu25fi6fwIf8pvI4rDuv07B3bXURe
TZOhSIDSjt3rqZPl3+pQdMRpBXd0JrtybGUe/cFEwuYGaVqFlbqyB+JyGyDez/av/pf8LboBnPNz
rdR1GoDNbSi4rJm7jnO4jIxDP0ssNabUxZUuUbfv3U64m27rXbyr3fRV1J6r/GZ06eTcfjooX5he
3AGiMKZ+plHZq+TcHZBUt4S3y17gZNFk3qQqMHAAf2egRySG5dykU4lM3+Ca/YPXB5tg+myiDyN0
9fKwMaiLnmROa1puk16hZy0JkIFTUMoY1egVNaO14P/klGGIBwb1HvKKZ7RrozwMoamIbKOYtJdW
7mWFrmVZ+GYkkfdHq/s14YBz00ewh1ruTLCKsz7ejTQzoz/VKMijIVQnwTQYQKufRqvtj/NCH7kt
BkaA93GDkrZYxpQ07Ob6MGEnU94yiiJC2myKKn8wqsLVK+GhbWmQNSP9Nfa967CC5DMXEUu5vFdO
ir68yo++YrEdpdFXBLp0mV7luYwQH3uQnwZXcssdAsqjExpXPH/a3hZ+q3BL88pL3GEz9zKsnYvT
e2TxJUs37oVCX+l8idA40a0VfMmS7bjRnXKnu810JRVOmcw8if039ZvviPa/0Tl2cj8vPmHh0YUp
Fr1U5BPGp8b199kWXmvhW7UZSEXGbvDbulW1lfznud1Gu79Fp//MGa4tRi2VKAdrOucoSzynTP8Y
E2WccWWVz43r0MhiXKEk5WLlYQQCchoks00mrp2asyYYBBREdCHBOXp8anpD8qDc6SPb7AN9kwqG
DzrfL1auinPOAL1lKFtwPTzTF1Y8ETB5mowRuqzCzjC2U+3ZivKGANJ/MmMHhhbHAnDHqBXWwIwZ
aK76TwKo+csn79wdNJMizMAfuoZgDDyesbgUND9qmDFkv0XJDb8mt2plS1udhJBN5DbrRm+Hzb8D
iT3JS2GV6w/QDHfE/KQ9Np1IpkAw0bFYVlXh5Gpt3OMFhC1JaOHaUhBkoIm433da9dk+kTkfJpKm
NaldzMjVRUQx5VqUSzQV2q0flWRMg20ecqgNpX5emd95EMf+FegonBC87ggvTog0Ah15U0NA8WJW
R3kTbDrC7gRH2vmvxh3B4bu2GZleGT1Tu70Z1pLfp6H4XCwCmUvjKwoUJ6+j3AQC3FVlRP3G202d
k9H2Kj8kb97DtAGKudfQ4f56ecinZ/DI5LLE1+a+luYNJk0fYoji3W9XnmLnDMwMqGQmkHQidjre
N/S4yT6UwrhoMRi6bVF3I2KIXiGuUeCdM0RXDJon9CuQMl4cvzRtQ4iEfHaJkrwWvRTY+QgQ4/J0
nfS3shcBCPxjZeF7EWqASEnASklzh+ZPdt6kztR0m1z7BUeqrSl/Gu+Pn7ToYNM2MW1X7M/earFD
j+zPs3AQ96LNG5ERmEfpTNvsPZlbbFM6C9BvIOrYrGU9Tq+a4+EuAptM6TSrzRlJqN1M+l7Lrr01
5o81E4vT3fexbBQ+Jox6N10Z36N0c3nOzm0MRaUcMnsuasyLJWsHY7S8mBJFLORviQXBGpfF7//A
BsgfUHfcyycBIGKtND7A2mJTwbpJ6UMaK/k/GcaBicU85T4EY0kLrgFphF0HFYytIJe6sr/PLQbU
OP89jsWzSkySOPUixjFW5V6qeyfuBbddKymeWxEKU2QAuI+JYhdWWkvxqg4SPrseIFKLzc6yG0tZ
SVSe8eUkeLWZLJbKLM78+KQoViDFGqxcNtSXd3Ihfh9hlTIkSAR0FKloZmxMZZPq6e7yTjhNLeAh
NIj1FZoNZ0DDwuFFnjUh6YpdDQiTKmx005EpMKpu9ENXNupD74quvDe6TfH7XyimT0mw34W/qrzO
/zT/e/5rv/JirEI/aD5UxP/5r//vhNrJ8P6/ddrt31Xavv9Alx1eoGa8ev8//2uG0vyt0i7o6n+R
KibDBQRw7tmfc+N/y7TPP0K9fX7Sz1UoBZjNf+u0K/J/KTDzzDKBxHRwNHKf/EulnR/JAEl4wSLx
DsqDq+YTIu0f9KEHLp36gPHxaCRxr3N5LS+usk0FvRiaajtI8VWg0Q5mthChIwxOxoZ+p0F7lmlk
7OLx3jfjPZJEO5KCdkOAwB6/i2ggywX4Xsc3mqQcqS6dbLCoDVoOClp7rzZdUxCuCz9xLeVdbb7P
StND2e7NwP9axNWXtuXRUupbfPBeqkQn6x0ume1QTG6jh47gCTZB5y5ogq/ISLmDXrkQoiLABKoy
BN6iK7toUG7jq0ix9pVOCcrUe4cSNErGKdrOcha9cml+86zueQqCXR8Km9hqbnRtpwAgaNLYbfk9
Ul+5B5vg8e8pvKBceTKxC8cPdKTTU6+utk2ZXxfjnJF6VNto05WfJFI9sbS4lYuyiAMUtautJT8K
8l/dmuyiOjv34z1C9EuRcWZgg0nGXBgoDSGr5aivtqZ/F4qojJovU7yNJc/RIXQSX+mqdayiR9or
vi+CGyVPt7Gsu1H0gKqtUzXpRgFnXyXBdS1ort59bRX4DaS3gY0ToGxcNx7Z8d6OmtyZf1dTjreo
sNk64iqG8iSMot3mkRM18FCO+WYs8k0doX6n+pu5z2ES4n1GClXJKAuFN0q9hm1fhsbMMBOAbiFn
hF4rKEaPvTlRn+EVfUdbhe7zxeFu+IXKt2O1X1v6rWIpc9AOVo2BMXp2xqQksgem2N98dksdf8bi
5krnDNDosw6R5dngWOxRsXjvobusydvLpub76WTJD0a8eOvlBewbgT/gFpRpflrZHuF/J66NaIkx
/NfMAt6fcUQzo8nxzFpBVSRNzMzW8mtQaFeR6NkJT0whLXZC8LWybnUJaR0VBff2eRLu87zb1NNX
2QqdSWWuoVDKvY3n/fS6eiUaWVzhJ5+2eLoT3gxdHbXVliSIEwwGGtC1HbcIQpT+xq/LXacLG6Hz
ny/P/NnDNrcz/GtG8PyHMbYlDKNXdCxyqScu8rd2LkdOXXSgPmrnsqlFJHQywoWLyrQwLPwWU+OQ
kcqGxzP9/j+zsPAcQVuJsUUmEKmd75XxWrcrFbDzkwVtH+9V6HCXj/MZkltEBk62lR6a8VdLYIPg
uW15vy6P4+xxUGbAPtimuQ/4eFFCo7GGFODRtkwC2+p2RfsmTi+XbSAle+7QQcsH5FaCNmAZmdaa
zysiZcelVYyHoxKFQFEQQsE9iS785m5mIgM/TXab9ttQv6k1CHN8VNsN5W0AwuoXxh9ZCx/CHr3k
GYTcCsOXrmmR9wsR1JRgUbBnVoHY6/ZI/N2mw5coFvdAlbeEq04WBA88MV069TZJoe1EHuRNvxUp
OLfWdN8Yv8TyXVD5+wYSgYV4LQX3HWg5c1bWa3pHBR4ybQTlvVa/SLkzVVeNhnK8GiPAbl11Gd+P
/h3sjhtBgBoszLb+RMkrjXDhxZU3QJskIqsYNoiwvJWCdK100T4R233T74pC3OR1ci9nvwFkSfnP
sDL+aGr3pmvTi+kNz42xa+T7Phyojxt/otZyA6F3OqnaoHT+EnRMXBTcoAu1rQPjZsorVw0CO0Q4
WE3FjVkYrt4/VolvC/33KtZsekN2iA3v8mKyizR2Yv9eLq0NW+QxbeJ7GHZv4/K9JYSY9sZTU/6K
kT7nbpyH0Gfa1ptZS4TnNv+R6b/86XurAli0rsv8hxamj94AYHVECmMAoonmwlRULrnITWNZm3HQ
t30d3U2wtbWDvOuDL31Zbss4v9atnZyattgitj5Fd2C+t3KT387bRQjfy5B714x3piw8sTyuyZ3Z
clOkowaznHY7BvK72Q5b1fRe+sFPnFA0aKaV4lue4Xc5/SVQxfb3Ste/FGW/b3kSD+UL6V7bGnlW
1m5RhhvqGQ5MjDcwltkqOAwTIHOq2f18PYSsNpxlRq45vFLs1qvcQRTYGz+FNHLHAD8Oiqx8H/hD
YQqXaza65s/G4pniUwi1pKuyUa8M/ybnlGlGcBVFPxSS21Ivoplwn/nEoc2dKv4dESS6Ewnt3vAj
p4oLRw59Oy14VOUptB7Wa9o91NpMNu5aY+3WhH1N+1MONlVU2ZZ8nyP/JT6KAD2nUnCiOnjO025L
Z7c7FKkrKN23yFe5/VQ7/6ClSt0cuvLKz7Zy1Nlea+GP5TsrQFs7kbdantxXhvojFqPvoTo9ZHp+
n0/9c92btymhrKj+kjz/2tA02yAIbdpfrWrZaVa9KULiesaXrqS0F8B3lP9sxt+9Gjhi0TnqEO0r
mKP1ZnSEqn5RxHzjt6KTWJUbPLZhZdfRu+SptgJj6SRJm5DPNxqHwGmn9lQhumIn6UTSVng/COQS
49yWR0efRjeShA3CfLdFEu8rublJy9wJ5OJu8LPvBb+tleWNmT/kssAX2BFwcdNvHvK4Zh76jRnl
tq5321BAWzl6SzTeDmW6b4WUDUmDQPHdG4tHr1U2ga5u8350K79wmia6M80XCNo3nqg5AhqY3QC/
lSZvaspwczBJd43uJ09Vql39X+q+ZDluXNv2X84cFeybwbkDdtkoU6nekiYMyZYJggQJgmADfv1d
tCvekdN6Vp14oxfhqAiXbYENCGCvvZppGuJS27uqmNNSNlntkdg18gfbkVuPeUmA2b+EGlBXynWZ
Ot18CLV/qkmOI5oRuQJyP4EWwsj7XQhmBPqY26X1Ylkv8XqHVaBuvX7ejNbzOBUpa25dEM3wcgTI
621zVfJyRxsYvEhyXSq5n/v8YGkzZsW0mckBhJ+4YzTqF9hnVYmNt+BiuVZapqM7xfjGlGgzEwOZ
QmQOn3ZOXmeyd7Z2PuzmMsQnPGbOgNCTvoiqNkwD4woHzcSGN8HkLVFJrFhzti1IshTTwQ66FP3T
TV75F1QWX0IsUKRSB259N+Yw6o0rGg4XeqQxQZqILg5uWVz71nhpd8+uVdzIYd6N41EEfWLrMCXw
hNRWk0n0CYxm11gCreVqY2O5m9h8SRh7gO1MzEyY6HjjCabIx6WqtoNrxchqhfFovSv7W1l8Zjdw
Hm6NOhjKX/xCoAKcX8zg7KzdY/3nbGhxZFjEnlmoAso1uFXEbRBGhlVnvEFJaLFk1jAkHaoEbKLU
CegFgt2OM85KMhivCH2QzNv+eYP+bXs+u7Kz47dfBU2NA5nMPB4kiOY5GbmOLLZEbv9Q412GPc+U
qpM/j/rb0eNs1LOjhz0wJXUvZEZmuCc6D2pgGwf04D+P8gOH/OXAvw6zpmtBN7UiVmfAEfUhpDCs
CjfnC8jvgbYSnLYHdTUYMm2Jn7RzmJrTdFoPAIwijMSCddoyXIxd8FjgVdTwdLS6eNRA8ocLS4nY
BT97rdHBZ4tYvkTO4Nw7nY2iUUUOyoq28JPO+OZSwAna203eg7pR5Z0y7WgOi7jqTRgbpePWRkk4
BuhKwAIFpGOjrVLTeRR5imyMzCj6dBAOchbxAmx703v6UtrqyvGXLLDfyqq4oqS/Wr85zxwf3II/
wo0rQX7iVd2HaR3yYz42WVhMD9Qz0yCcrnthPTfFEgfmjVcsPJrlnHGNlFkYeNFx2DY6f9CT91ir
4mZBaWJYckMsK65RjQmffZ/BKRqGICnAWFUtyPwcBw1sJDbDB03tTw7x52SUnx/Mf97cjxLrHSiP
JTCX2oDmH8iigTWRyluHZCuMEyzBYcQzXh6GPUxNN1h78/CTk/E66X+dN4jB+QFGwegAIrh1+r4b
ve+C2ZUORm/bTQ9lEzz1LkvuHuB58nOK/lf44l3L8euP4OI/gyA3b+3lC3/rz3/UL7Bl/z8//rh4
a5MX9fLLb+CyDKzveniT+uatH+qfEOfff/Of/uHfiOGdFm///tfXdkAaNH4aOM3NezARiyCAwNWS
Ehjk309rvZ5/Osofr++fXQK8498tJ+vgf/+79Rn++1/PL/y1/BUAXf/BTwTUtv9Cxtya7gESIYAU
FyvLTwDUsv5CPQMnfLDXLcRjrGlKTSsV/fe/SPDXSs9buyZonaymFlj2/gZAiRn8BTELQIdVdA8y
D6q+/wIBdX54IL+bwh4weghiUNfBZNpA1XWGQSihyUAc0ChlPTr9ltp2WWcDnRZgSyYNsFREvkeM
b6AeQyoYD6ZyRjsJGtPK9yxoim4fcsOYzbiEAV8BIj4vOL1U3EN/rJFVHtyXIdIx6mSEnIl/Ryyo
Kw6O3YftVnKm9XacWC42si2tMgaTv+4vlLDg6ipG26epadOi3/ZBW+dpUNQcxwPuwc2+iycbic5J
IUJDXjSjQVlm5LjoEgfrNuS3fd304asAFQ8/3JMcLrx9ODZHcA9LEjVVUX6ZB9tCRu5gkGbX9k47
ZnLIeZFZowym68nlsJ2Sw6SDk2/WyNMRATNUZJHAKMcLFC2s4de6lRZi3HMEkMjr3B8ryASCJvS6
ZlPV01ggRd6igaOysJoGCPVU6buva97otJUVR2BE43oEZxtvwJI+ez7CUZBarYFsATVfotkwqHEq
ukqC52zBhz+Ekl4jKNHJKfb/vO4SEFXs49SxOtgizKiTF7nfDs8MfeHrxWkaPyZMUXsHpukYRKKB
qDXiRVU9WXRozcwESMEvvQ7ksAOSo9tyb/Vl5R+cEpEeW8pEIPdjayIYYFp4C1ETdQy4ucysn6Ka
LwuyUZsWYh2hkVTQjdNgxVLXtb31W7M0gHPaTRcDtzaDCbZ8wzQlDfWNJx30OQ7Thcn9XQ+z0AJ2
6yJQUWWOrdw3LWf0XgciZ5eDx5c8tiVBozKatKOsTBEH52kzZ3y5LAY1PUx2ObooAYYKQKSZe/xr
XsLSJGm5MfYxsh+YeVU6ViNTQSev2oYA2OzYr8LCucNTDUSqJMBPtPemge1N4TTqEs2koT/K0EBE
Hq9I+AYzVQ2UttFIPYMNvvAjpGL6YucC3p1T7pdq3gUDaxtM+yYcrEiYSxlGodconpjUEe3RE72v
9hV1YUvJijlczTsma2Ypq0Vw0XoESYBu6N6gyKBmwtAYsdKiLOoyzr0GR2yF4JRhZ7oUH4ZCfw30
YFijii6a+IiqchmRi4yCkRJFIitH6xV4O7fnTPhgitz7o6DWDVtoiXiosi9AnrQRjLHn+VQvSThN
pny0cqvQm3asFjxPbzbcF4hq4ONB85bOG1E27ZAMsizXmheqOtRoPEgrzSZ7F0rlzQj+4kEY956H
1D9pcQ1dAoMmfkJh0wn52lXWxFvQ0syhuxyXsnHHIwkntD4QHlcuEQKJZoRw5IEOUhoi+0ZvDJw6
uisX30SdTC4MC9NKtFULaXtYztBJKROYIRzdqbd8YbCHmGNQZWr1SssCM7UpnUnEQU1En6JBXDtA
PhwYswxkwEuYFS4N12yyZT/j8fUnM+fM7CNk+/QBiiTXWi6c1munGMHWpIdXVdWOR/iVkzFDOpMi
iTlh408nhd9kBaoshId4s9VvNZwuEN/butabKoscIL6Y6mJjyoWi2lt0PtJjSBTq2Y63qE7hWDMg
8Qlq3ua5Fg70AIhOhL5p4/bOMKZdMLU6Nc3eeOUDah0IqWd4rFSEmN8MRUl99AfR8FPlM40TYgWO
WmwAOqzRbB3qstOYjooBXMJ57jUwWm+4m+tmrBNH2CErwAsVo7GFty0/OZMB03KT+dY+r9XCUi3d
hl/wScKRGekmWA+6cKtDTssUjAi8YpOin0QZDP0FsZDRYECBE3GDN8MJoaR9z59gn4YWR9c7ukvy
ED/qphsbCccYuKv0sTlZC2asx3AmhnHpfFdN8NWNutZaYI4Mr5emjmxquX224PN4GtlAPJi9lQ2D
C6nf+IlLRGtszSV00X0bWZXHM3eH8oaGhX6rwEJrIttgfolSygnsr7QTLcQyvISxqKpm1q4HZkfJ
uK8Co49nWhpOVk4mF8fBrYPgqqKOrKLaKeS61JOFxJaezDaBW4eut52rly6ai7Yqv1HkeFcnKv3p
ymfmjIBEzviDGzrzc+3K0rkwi8ENL2RgjM7FbPJ5ORDhz3dtx705w/nBXnZ68lW9CbRr+IiNWSwr
mWE+1V702FNvJV/sHDl+vBJJTgi09JExBfm+s4UPIzPlUTupZsuZNiGBVwIcUWHNkrgKEigsC4GI
ib/o56KquxPi9bBcKEPky84BKZ8kM4h6XlTNeE3RGvg27ozRFthSjHKCXyzNyyK1BDrwqc9Fd6h7
o4ZPB64cjB9grvYLgT5JXi7BlDtXRPdGz8GXtfkCcF2LcO8BQkA3HiAfX92Y+HAcrLD3kMbTB040
Ta0MjnhBUu6J6szpUWFzfAurvDZ3ghUliDfU4/OBe8YAWjEZFYtHCGqQfVKiD5Yg7E+VUYld6Mqn
LTKDp6np00541Ikcty3laz8vlgPPVoB2ognEUcBqS122bAIwHAKx8e4w12e9zfOgg0X50A4IDBoC
wEa15WonJR1ezXEqbN3Fdl+HC/DfQVlbbrtKHomroWXTWBZ0NJudE4AZZJbOrgMEvMQV5AcW4JEW
DT8jKFob3UOb+QmddYX0wSUs/Kwcm7Xjg4IKzcCg7YeDQxQWj7ppxONseVaeLItw9QvRgs2AQJwe
pzUn7NytPTgUwBe1mQDVxiHOt6FuRx+IWt7bF1XVGTxFFZN3sVN2so243QVjEWn4QPtJ41g2Eu1h
a5viMwdQ5kN372d26ID759RzX99VeLNzhcWZt4OrU8fAntNnuPiRC5qA7Q33mLhD5PFwqOqxf4OB
Uk4uQT9bYTxl4kHmuqYTmtIdDr1AW2vejLeCFhVJJBN0+ZJLwwUC49W09iPZGsucYCZxDzgr/oJ9
YnocQJXDhiiCDaKHseGaXQdgBCYWZevdmNLpxmy0rNpKgeQx58E2Zhisl/DQcO6RO+eolHa+/JZL
W/YZz0kL2RqOKeS1MAv7kWMrZ9nQViAR1aWg6PuFg/Qv+iXo6bYD2p9fVRNogpe6B52/iHIbVnBu
UE39I3ccxTNNtbD2y4LY6t4vpxkbXT502eSsWxGClubpTpcLZTFCRvvuVpfT2H6nhT11KYCvYdi9
L4P+bsOjTnvPNjn77f/8s4rw/zdSCgxZ/lST7V/4S/n1l6Lsx7/4m5biu3/Bhmetduwf9BKU7T+L
MuIHf9lIPQdzCQJ72Jm9q8pQeK1OhquIAuJpmGfhX/1dlJneX0hhAHYH8hZA8pVO/d/UZL+ACkAx
QfVFjCdMBl2w4eBH+yuoUHtDl7u9kac8NDIJSi8DFvzuafw9L/7v9Izfhzhrs4oaisol0HnKRL1f
eLDX/GYeT6PZ/1f43c+BIJZAe9JDX+Q3A/jJ8DnhoOmnY0O24zymioVAh/knndBfYcLfhzmDCR17
Qr6jueB+iquxwUG+MOPK+aSde4Y1/RgFKmyU7GtZbrjO2Shzz3xgzwbNyEWzk9+6mCaI64gsaOaQ
1rD5TGJxRg/4OZ6P8g22FThoghX960TwkLdcmyKk2ZhND/4Q4fyXMGz6MOQyN86VEy3xCDI9FOhr
VESbGp8Z6Vi/dph/XAHo7hCfg6UFmeK5PxCxSDfWgaQZ20FPnMHtJV228nWJmsx7qNI8CWOddTv/
xYaurU30toPMX21IYn3iV/fBC/7lQvD1vwfa+AQV6Bx0MNRBq2gqAeRfryf9P38VZ0yX3293vYp3
cB4fsdFpG7f707mAH7splukSGwlP6HWQevfkE4XEmbT59yHPAH8CaLeBVzjNvOMa2oMtY7psN97O
icxY3XgX0y393Bl9/bz/g/n8PWgAvjuSWFZTdsBV7++T+Ig/doWi2RQb8ZIgRjdGyFPsb6xEbPpP
vs0fJLqz0ULk6Rj4dGywFIKzz4YQ155zVHdZn1aXVtxfgtq/YVfDNVz8b6rY3lRXBqx6AJichrtg
W2afMZjWyXF+AevqA+kzlm7nN5QWonoNRWaZie5umK6V/YmO94PJuTqygMoIhC90fhDX30+btsLB
hAVlVhkwQZvu5vnFg+jlz5Pzw0EADIEQicAT0z1bshu5WIKMIVJppvEJZV9qCEtHPLA+UTj9/rBW
ZxnQkVa2Jpg4Z60Q1OI44YKynRkduagtLDRgynxyLx+MgY0U5EvEDcES/Vx9JED/CWx0q7KShhc4
jKMIccEf+/MDO9MLrLMcVJJVR+XgnazSnV9neVvXiE+GC1jmn9aAnTpZ87DgwrXmb91/pqv+/fWs
gwWehxcEpeW5G8ni1VVIypllNPwKkDfq8RmPb3++o99XY+wGcM0ILGgrAXKu1/Buns0AE2bLzVnW
zc8lOphC3Qb290p9Jvr5tavx88HhDmA24cB4xP2xD74fp7LKpfEmlhVg0Vj9azeD9cieWXsbfJZo
98GeinsCpwgnLkhgkT/76z31SgXUlhgLICriK1PoFaMBWfWRF9Eb4FTbUHw2Lz6afTjDwX0EPoJA
5c86mWGp+m7hHsPqNydYj5C7lO/GCA29jR3DzWXz6SL/2YhnK6Brab9BR5Zleg/P0DJiT2bEEg4D
GZunIAbt/8Eav36nvy56UCe+u8uz79hZbE94tc+yGkVmTFzvi+/TjUDcPUJpF1CYVwcsBdk0wuJ9
OWbM0lZc0YUlxuDGTeUNcduMd3VhburKuckn/yZELuBnR4xPHo1z1n5YfS5kOOPR5BBCjeWXwP0k
KOCDHRYPAmZWUASsK8J50pePBYKGsFLMVBIgKkAjbYy8VnAE9NP2ALuUOxXi8PaZq+lH3+oa/wGT
JUCw6ML/Oq9LT/ddN+NbzaUfU/SCsT7EczenU0GTPy8LH2ywq/kMOthQCEJ9fb6c0tBrsZmT9Q7F
wb4tL1WWP/uPNEauT5YfZh0BF4hwQCujOV1z+Zr4sy32h5n7b9Pt3TX8ttg6NK9L3C/bFUiJDGI8
bVgfIBgbfq7Jap/VH6ZD+ECMyN+ybP3ccF3+voiba3KFpvefn8mH68r7Z3K2rhSKD4xPuB71GFyv
+akg/FzAIxun1RaHnM/sAD+cxu9uf/3zd0umpxzteDVeQQHVc9vyCP5Dn93S+gj/9IjPln/tdnUJ
3Hh9xMEeuoEdkuIQkPfT8vBTz4XPRjs7mFqF2a3R7dXfZ8QmQaZHGKPdtPe21cn5zOzqswd4tihb
TqV4CCuUrDORI/xA5GfFG2q0T57f2Spskg4uDMzG9tlPYwRwk288blUXTZPn8NgCyYi593AURaFF
weOYFgd+LDNIdAMEjcEEoqZN+22oZh3LubzolhysyQH9t2Yr8jJ2nPYxrAozGu0iDRv0TUfXSWXj
xVVZTiAyo7Hh18vboIq98Jpjo/q0cdG2CcmwU2gpxjgoXYGGDwoVkyfo/8qk9JsxosF07LS3adrg
Gb0fHbNy3nJL3tb+An6fYF8MPl9OS/g80/nandGL7TlyOP2GZgWHXGRo5A7V8dYAIkokLFdMakek
Z8mi7QjMx6h3qytfgDhVIfJ3VE6L7DlDw9g2yGNDdTRqSP+I1su97MxbNhQqWph85c5IYs+uH5TL
45B7DwFcrwyyPFY0JwkJrTrpGnitIOokCofi+xT6MAWwANT7PreSKeyvPWUNEWSwYjdaIOoOgQMv
Git12+lkwfMy690aD60HT7Ea+GU1ufuuhtx6DigSdIIwCWvApOF0QITlTkH3bdWg6qBpHnWqgfl+
tfCEAYVdctDUYO0Xlzbf1S19xQkOsc2FNpJ8Rncx7P3EcGfcP1pAYOATlPV5cUsKcj8J+mYW1ldY
qSAEXQ7xRKDhsZr8wub+RjQ61aP5oOGyDroOvZxMkhg9JLdmmx/DVmc2VzuXlcOmYi1IMiN4w77V
R0p6FE3TYqNDE0xN9VpxEw3VGcZe3DjVIeJXuD9fA47nKXU8gQ0ZuzjL5yCeST9G6D7U8ay78ACx
0X1vgaFooTEl7e7Jdcs8zn2SBpSh/SiG65mr741Bnzw0RUFxnLcwtHOSloZ55rQ++h0V4IXW5Beh
homDbJ07WYYsaZ0841YQU7PcsKY9tOi9JoNLL03KIHWn9gsNwEgFWnqRt/6rQGcRUYXjLV9AgtSs
0DvdjfIwN85jpaoHnVMz5SV6/ag90YOl0xYdr+8jNO0JD8M2LfMZHMdu5Uv55cnQ464gy0ZU9l4v
xpPRiu/oSLK4NYztNOAlcLhU7qzG2Ey97V+AYnlJ8P/RUpriHiSn1tZXjjV/9RhcY0BohpM/7zZG
gHOGLCGaoYWcIsXGO3epvhWyBMXMquKh98qoFT3SODW7UZo8UqNGBzuEGWrgJHXubgh6qVOFNjrO
kTvcYQdCZA8OljK+9iOozW1gNZvBm2BPbXm7BTj2vaLzW936c9oawgbf0SSwIfVL4PolaKy28KoM
34VxQsIbSQdzwHdS4j8DldZ2hMg/rbWBy66rLnYVUVHpzU22DCa5b4sArvdGu2RaKxh1NtOTqQZr
V698RaH8fcNscmfPyOvSs9VtRG/AY6po+w2Y4lbsVcTc5J4Lf3neHakzgZpukBdVlFCHMSqwFGL3
NhtEaCiTbpua7w2DXSK/50ZZ+dMksDjYy3Cvu3LL5bQPpPOkpXridNm4lakjZ4GNpdtocUtNK/KM
4I3adbUbfPcWdAMZ1wW5nT19a9FR7ftAFLGv0E1ynHVhIOVxdmuoAEI2Z7B/KffSpAaI812R5IKt
rMg8P+gAboiTE25by37IKRy53Q6HW9bUc4xkE4akThiSgNbOd6XWPXpIPSi388gjo0f8kK7EgoDf
SWy7GlE4RnWcJnhgN+F2pYu3tYz9DixeCzxm0T17LkvdZnqpAv+7mMRLV3cpsdixzNeiz7Z3ZAoo
Qnq7t5Gyg6/JF7dFoz3vr2ECj6wjv3Fj7uU4ELHigOb8q7PMyBWolRFbVQDdg4cOB8G6EvVcbop6
vjdg/2j2ywl8tlMOdrVs/eMaF4H0WHWkukvN2ceR1i1v2io8MnPYhlN5Y3jDdWeKhI0aTeLitV6M
q7mubrEW7ZxWH32waozJybFV6DYLRfvkDsWJB/OlFy7o5gSXY9fDvYWasTO4N0grllFTwFaeVN0Y
zTbYQXblPQptwdJqKTdyNJ8nnt8Hgj+5SEiAxxhoFvUa6FvBQ7W3WVL2lR9DNXzZGPneEvxeysqP
kFF2udDpqQ/lXW2613kgr8KiOnXURyZkoW4dgZDFfr531uYTqdc51fXgqpA2sgtoPUBoxHXOZLdU
7LWp+70F6rOjxAns4sSu7S728nlIFB5qwqZ+N9buvmjoLdPuCayCbThAjyFZPYGcXuURVqHWwp6j
nqg933ghnAZBYezv0IWX0VQZy2kBa/0C7Z5h7yJ2InPcgqYCnW843skrRdsn6C+drJI4JeFksado
EMV8gP9XHlxNwh2TyVrdJJZ+yswWwdIU9IwIPW4wqUnil9Y1NeZLJbxrPLk+1iWFJBVRbkg08mAp
Ho73rTYfpklABDNo9LUdfU0rTBjBZSJsWP30oKN4buov07ZtgjGxcBiOCn/e4MtCe6tFPOcS2159
7ChcwmGMttXEejTMdqshIYIIaNxoNXXwbZr2TsD2s2ffC01fNZaotDMLILBOe1MpEURBDQkMC+Z7
qwevdZbMSXKFSqdgSwP+QrGlFj/ZIkyZ6ySc1CmR9ffG7+H6OUOL3XGBjtw8bwIzCxdv2FCwOaNm
wDJeL2j6zwgF3YqpUfEUGHcuCy900NyNYZ4nbPB3KvCOS5mfTKK/4pOfj7k/bMylh/pFb8yi3lqO
2Fq1sclxPo8GU0Cja+DtUim+5R0x4tLi32q3Aw8BaaKidspdUVoPNOg2reXNUAG7D7rud05XXAnd
guuMPl5iFQvS29d6rgmDB8PLX+TYX64GIilihsr1p0Pd0beZvWBBpP3LUC63qI0OYY8CtGPjtVxs
GEiBeq/cBedpqBFiP5T2Zoa/xn5usUM4RN78IPIa+Z3vqWHXK/HIfW8vG/8u9DuedFb+xeOQVABY
+TKbIeCgHkyIVi/7pnOw2Q3BcOpGO4S0Bh2RkYfX7ejdGYXzrYL8KXLzCttKE264J1EZTqd2YaCX
CTtP8gIMGG3xITGbeUpzrFKd18AAedRiEw4DcJKS4+O0Jjy4om8S5bfFlkkI+lGHXkH7ew3fr3Ty
witaUB4tC3YTg40bc514OXJntug5Y1N2vUPjlY+eV4yg1RVvfdleF3YRHIiuN77ovy2Aw6KAyqse
hMCRuG+uV/UbWy94RC0DCdBFMC7a6m4M+wkO8RAUiWAah0h56nV/r6pJJEHV8Chs9Bj5k3WvkCCL
XU7sDa98aNcFqqihe+qMAtsUAMMDdAnGFuqp8hICULiuz+TWUn4MrtuFnNnTj+co+oNRBS85KBjV
jDzjQkIYYAS47cqss5xVu7Kkdz3ogXNV3FN7KOOGs43ltqlTGa96AQBTmF7mwlo4pbbqY5+om8LX
dczsVmWD5FMSLPkVTtjXjgGXV3Tp01y0p6oJlggMzSsDUU8KHIkY4g6ouObaTvKuuqGkvM2NhiT5
QhrM+KmO/Vo+G8hHTgzZv+hCq2iUtYjrKT/q0LowXcg4HKO9y7vhpBZ5GuD7zu0FPD6BI4jnl3B2
LXESGMLqUDIvg6r7QTr0mnfTCFhwvm2KfI4aHHgBSNoqxmFGRoyMXqQ1zhVEFbHdeThp5BcI+4RV
p3sNYQsSbbGFFMxKBy2RrNge2UqWqeWx1fYeGcAHSqrX3Df6KJjhYtb1/hWxa7A7PLrHPMSiJI+F
RJYYQQ7B4jxLG5wjOIItyDoJYf9SV5fF4gOHMJCMgHX/OPc+7FraMRoZ8jcDYr3YdDkNlF70cz6B
N1jhtLP0t2Ci7ISaHWx3hhOPYj7YHQOj2ztVZfhtGgmmjA7vG5QwOYyz4qVuH8QA6ZQx1k2k2sAH
uAbU0mWgDDXwXIUqDu9JF6PYkbLZQiyWgTd5mNRwn48r55HCgZIE1dtiErC02otqAIvVLJSKZT9b
9wv8oUGS9G6xuoSx6mweEy2fcYkXAi6xElEyixJ3asTBMG+GC7TJEGoIbkKXVCC4gpNhBalrtFjb
NM484LNGWkG44bv1sQIpeN1PQYMN/GePzA30Cwa+eR0CNYel6qGr5+cB3LdtbS9XXDQ++C0dXG98
CVc3K/giqRt+sYhVbPwKhnTeCITLf8aRy09nqFmgUmuqAzTEzMvLrGAVHOJkj1z4fJTgi1rIgWTi
aHHb2wwjU1EzVVuXs1uoZJB1BCrHYTFU5gsc8/Ry4QkntqmB8zQ2LmKgiFt0veugVd5qKvjO1hqZ
BUMy8vLk5ZaRljwgUQdOb1DKp3LkL5QuK7NSgobGrRuzaFsklXbGFrQ7nMvr4aunOYreZhlwxc7b
ICD6q8WR8faxsUJwiYgZLz4k+AQ2jcOIrGqPa8iovNLYILGl/DJCLJt0/iJjq1hZqjiXEsj4Ms7x
VljuWBveIBgn7ODhINrOjHIH287Q8vph8IxbIqdrQ0IbVriOszXsaSvC8mSb8P0iVVsfQTYOYrYi
AJ02YKkQQh49W+WOcXjFBbW0I9uVT4OnREK6MMDxjpRR0eRwoHC5ha3TzkGiq314VAtn2wrvojWx
GRUB43NsGMVwOXqFumxENcW8w4Zittr/KuEyscVXizM2g1IFOxa0PwrlklQG31QGfhQfqyEDR6/d
WB1DxsvsVgkKdhseq+qmnyG+9RQoWnmV29jlyXfpGKcZSreocYqjLMpgrRKOQwfKGp+7F02UOljz
/Fla2JnC6mdzA24kML0DzwIsi3Ng1rEL5hCgaGAKJWRN17rv9v2muF8RyiYtk/CpzaqkyFj8Z0hy
Zah8gN/9n5HPoxtAdlWIk8XI5i34m/TKzmBOk6K7Hy/xdHAib1ftEUJ1We7s5/xkwXQMBWrAo8+C
5T/sDPznCZy78kkgGblBcR1rl3v1UF39+eWnCPjHECzoEmDZoJ2HBumvmKiNepTkKN1W4F1mPzDY
Szc1N8ZjdzftPh/wo+frYBxox1d79HOHziJnAST3awvOltue4d3yz4zOPmAIoGf5bowVNX2H8+YB
paiggIqy3UIT8PnRVQQJQoEPmZRXYIEgn+2zifNhI3NNHQUXCGwQ57yX0NPCQ8GNFwbdGRw2Webr
ZJ006GNuuIrcuz9P1I+e47vhfktPGktm57CiygQ4/l55ufiP/28DnPFaOEHJUoJ1nPnWTW1cMzD4
/jzAR83Y93dw9pYmMDLzYkXKEWmXBB4OJvRRlV//PMhnj+lseo9Y78jiYZBGiAjkUDDiP+EVfPgF
vb+P9RLezTZjWCTn9jrEobwxDwxz7UdjtAfo/0+ylj5qWr0f76zDsFTr2ojU3swtnx3ri988hsIH
SuJlf350Z+axPxfh9wOdNRcaREPOJgQcmU0y9/S/1J3XktxItmW/CNcgHOoVInSkZiaZL7AUJLRw
aODrZ0XVnRkyyWFOz9u8dJtVdRMMCPfj5+y9trUdT4mPi/+qPXoi4GParlPgbsWGUdWnoxrt8np9
nKP8fPEPowZbr6m4Un5ldVrCgVS3YcOphFva+N3u7z/0s3fkw8ghXuciziYuhQr8FEU0/KrW+Qy5
/MfZ288/6MOW1rg6lVbL96Ts3GsdnDudkc1zBms1iA9R8PS0+kAVAmPrXuW+Vfju1qnRrvqG3/sK
MRF//82fvET/qNp+emlFP/egVfjNAnyGldFv0+JgdRNP/UQT9tmFPiwj9DCbMRq50Ci/6pxdC3EN
sN+X0yfX+eN89af7+1FI0ikSOXjN21qIkJ5YZKLEq7i1ZlhsGCOjYJpDA5kYZihrQJSnBhcVwWfb
wKd/jQ8LTlSK1KGc4+uEbpe8x0d5CUI7XyIwlEO0z/3xYG9BpWwTcgPsk3P+rHD4ZFn9p8D56ckW
diy0Fk/WZrSKnZi/juWuarRP9Ed/0ByCQvrfu92FC/fzolfiRgGFdrnbWIqCLqx3JNn546ndC/9C
hAnSLU2WtvUQiZf7kxZiUPHUJwqlrvq/oEx/9pZ9WKrcRs9qTMYsVXxgkdmzK8qDWhWHXqk+W+8/
WS7++dB/usGloknHuVRm/dtF68nzRfq+t32q7cjLvORg3Vnh37/Wz57phxVqyLtWDpddzC4xDGnj
RolKv49t/++X+YOW9fJUUV0jxbDgtX9YdEdZVyIXXIeE9kPeMRD059Nw1WwunxCzUnMrOcN43b7C
UrEpDrRuPykK/lh///xX+PBTOanYDV7CbHNM9u71TPFfBGp4kRwlgQg6opyINUs8Tzkz8/XKTYyK
4e934Q9aFAdKKdBBcu/E70qNBjNIM/Tqv0P1fm/5gPgj9vTV11iiSb7YVL64++Siv79VFPsW+msS
U5HCfSwfRTLjPxMi3wAP3GhBQb7uRbjcBZof+/V9sf1MjX15lr9usGCqBboa9C8Yn9UPN5rud9o6
ZnKxEdMJGnal+5jrp6V7GIyXv/+2348y/CQIjChsUERyW39dK+C+rmV6scCIbb8vQDYDANh9frL4
03NDdIm+AzkhIrWPKjXHHmNk0KLYFKfmK/KLbbNhQbgj3Jpc5n+PT4zKP8uA/UP95/DRENQCfBD+
hPNhY9fKeHZGxSrQYExAqf4JecImtdF8LVy/Q4f95BP5fTEAv0W0k4qrHMHuxxPqoNNpQ9+ALnOM
w0kq3jw3+CXj/4fPwOInGRjYmSbww359bKtq5WV/KYvmjXxcwvY6DUsUQqvfPeibFnY/ib6fXPMP
H4HFO8nVVIEW7OPhcI7j2LbzqdyU1EfiRVYP/+mbeCGWgki7RJC7v/35nZ0Y+SSnaqMeLkkE+Vbb
JrtyY+//fpk/FK+0xkkHxImJoA1fwK+3bpIDhjU74gqPcyB8ebbvLgWAtdGfPpOw/f5xcSm+rn9I
BHzKHy5VW1bjyGHIyOvlEKAhNRH91WjTC6/uLw7X1DKDvPj69x/4+3bLRVkkWSCBlv9+H51SZcY3
svu3D8yNkEQwX01LkDufXOj3RepyIVuARbdUXf2oc65tp5aIHIlb0lMwUSRUWSfaasAOGI9pn8j8
f/uw+HqxbvJRkRpB/+Dydv60sbeV3iexUOpNbaubZMy3ss/uBiUK/n7z/nAZQzPxNQkVMTKwzl8v
Y9YKxvMqkbBg3u26DgqrCiLtU1oOf8ovy7vDFX66yoevt1Yy2paLCdbpv/tHbXh51f/jsxMBc1yG
FHMU76QFGr/+GH1uikyQmb6Bud0q+Xdohz/+frt+X9YvGXYsCwZfrPa7aDtn/JW15EjSWHEOxX4N
SLffwH0iCH6Lm+UoSVn0P1uJfu8hXa7KPOqi2RS/y7hTTV0qFE7Qp4LLJ9z5ieMpPut6UN+M22Jb
h8Znq8YfXoxfLvmhiG3rQcimgPSjHqwfyc0Fiu1eKY8XwwcExKOFYvMzRehv3xe/8mIZsi8BBPAs
PqweaspYPKvWdJNlOsbTJc1I5elbr7Vh80RaebZW+fT35/nbGs8GTVzTJYceARea2F/fmNZinDbM
SbORw0kfHpry9e9//j+drw9vPhpbzNqsGHgAPwYqaD2cYETQbP77aFtt5l2HnLTfxkRO//1Kf3he
P1/oI5SlwS6vphEmjEVeVetrV566/ubvl/j9ZkGP0IicInYDn/dHlyHuDqcvUrPemLkZSOfcZ58V
3H+4XZgu0dm7FLsqC+3HA/o6yI5BIjX+HhHc0dmLa8eL/XYrP3kwv98u8OEYMjla4IsgROTXB281
FziwzboXNY+VetfRPbf+PZv9R/yl/+9Mspd6+P+Mbvfb+qX/lVykXf4f/5pkNfe/ODUATCBkkRBa
zCD/0ySrGf8Flh2lOQmP7NPi8hn8N7lIWP/1T9gI38GlfsQ/9L88sgKou0NoPPsfYkjGAsZ/4pEl
LPyXXYj3FQ8MPCW+c+IM8dzqvz5z6RR5nQ924juryuS3dRFvKYmYTzKtZ4LANBkyRhXwuM04SAnn
2trl+K6OI9PsAvioFhU/3FFGJ5qe0QmGZrMv9eIgyL5tvKRq9F1vaFt3YoCN7pdhVLwdVXM8Wcv8
3qRLs+njQR5bt6H7a0R6uqmm5Q0DUHrEA56H5iSl1zVyIilqco8M1hpw7c24VXtc6Ii/Yn9Q1+ER
QVpgkaN50Mf7LsqH0zL3SHgqWu/TZDxPooPR02PKqNLVz9yCIIMMJGnLXyAVfeJHnCWLtcaj32l7
XGdBr1qPc8opGgLkQV+r5CBlFCRTPCDHnF4NqWrI+G6MUnaBMDNxnos+NGKRbtK2jEKzTXxjLpOD
S7vnaCQPCaFN34pFFkHh6o+dndN7iko7SM1e3w+KemcW0BzLNj73VQkfJ+nzrYt45AY4wq1sxRkK
ZXyq2uW8VE0aDH1ebGrJX7wwgV8O9HEgEp3HirALZxF52ObIvADQaHuV+OO72DoYeoc+OD2OTEKv
xpIWmzJG9+iHSh9E6PWYtuq+jjrlDNBHQ8kRtagshHZMYdxQO3I//biL7A1aYve0tAa73VqdIb1r
R3tateNU0bfTC3lIlEY96tLRAfTFU4CQzzwwRTcPOFQOsSOULfarmOc4lW8/fXg3/24hP/uxyT7+
w+tsGISP86zVS37er6/zPM4V4tUY+pMlXowlTq/FOn5t8XzsgYE1nvZGIADolSw3tvSRU7+wK+VU
LF0dIHPmccHqZn67RggslCWcFnuBFWXPAZyfIlzr7gTnKNshPXMOvDCdPyGe8oVTvXUNkVJm7xOQ
TBWCstCbmtbegtC5Ao7RXbVjdrTWr64y5ohuUHyoz1pfJnu7sMsdkuCrFCHrTp/bqyly21vFNdft
WB8q3IUn3ejPxNINmYgOqlnHh6T8nhVaDuRhbixvUjN9A/hcu44wEdP5OogpH47I8Cp8AKjdRKXo
11kmjevZzcQmAcuEMN1LsXNeaXZbX7G7vMaVeTWvAuyJMst9bspbpAovajcv21hkXgZcaV/CA/WQ
F3bbTqyenCRm0CX2SUNHKxzvM1OCCppN28tpife5c8EW7qPR1jd6d4HkSBIgC3SEQe6u4y5FW+ZP
9TnHNOWtLfxTsxl8WDMQIOjuoK2y1XBtBRVd0yC1sszxamrsO82p02NkoN0tqX3R/U6B2bjRcaZ0
2U/QPBOpmcfG0YdjufjxVBbHYgKVAky/8BIZV5/UhVhUfx2G/LOMkjosSGrECndx6v/63tky7pc8
431q5ECPsd1rgxm0tfbU6RCBBzQz8HLfkg5fmKM2syfQp4ZpiltPlPajJgfGkF1qEU027A28TXwc
EuFb8qqT8u03qfZmGyP3Tolf6oi+bQzGC2MBxNlOWcO87nWvTZTARf5MxIG80fLo3kysd4Qzt0kU
f2mqCVnPcCMHZ6u4xS3WjTlsok7z23UNMyN5sshg8aNvSlLn+x6xMAmOpLK5vPrqhSUVdQWKbZ4C
ci7FX0S9aQqt38yT8o5KXA2tlUXDUrypmIB1Ip1C36IqG9F1u8LO0UsmY+s1lnmr6y5Az2VHD/5+
sqshIPpF93prjfEEoPCcHurI/a4vyI0gDnVsCoiAMst8sxd08b2F5BMRRJoL4J6GpHe9Gq9GEwy8
lZdsgZdaA+IjFSNQM/4JYtld1tT3czmGShFBlbKjZKPNhAUXivrS4JsMhw5ArJL0R+chxea4qUxE
bsOa32WwovxmNUZ/vqBZ8qj2c8CwfjvhqjTEt65sgk6T897kPkIcnYO57rJQn0nqKVZzG0PZo0Cs
Q2net7wciK2Xo8Poyl/cJExHkivcHvoRoiWEnTid0NQCZLGvpJ0d0irWUcTlFZK/+BnT/gkg2Vlx
JJtUw81JZex6elEfVaU9DJPqQE2tIXRBsjasFnw4wuyVLT/QGsT3efNtKd3OEy08wX5G1k8F7uUI
Vf0edk5mWdd1p19loh5gnSNSVpTiKksLxCep0fq1klwnuvLSxvIYVdgXEv4YwiM6z2xmNME15g/7
YtXpkjVQSmg4w77scovdc3BCun7f4tG+X5v8IGT6qiT6TbGgaeni9Hvu/hBdfstL8s1FY8iZZtO6
cA6zMte83ja+RJew07IsK1+J5fsEfdDrWO6sJEGVndX8WvemUYon1Uh26Isg4qAgC6u60f3BunH6
7EXLFBAE/NTB5catyvjdykjcmBPpWTH/RCvOiB1rP206pGZG7oK6yX9Mbc0NFtWXDCOQHZ/1jH87
LNLx6VAwQya2PdayF3et79OoXAJ7RI7Y8diNjteBOz/6pn07p4KrULL4s8P3ks/RIZrRrcOqwGaw
Gu9woDbO3B4ZtiMzT/XVR195Mb5kx6STwlfb52TFz9JjMwCDc5Mb5h28P0xTzjFXZQ28VqtRb5v5
ZeZQe6vYxZldw0vMO5homEmAP62+W4CYn8zX1eDPidYhSBN79Uv6HEFzjRGgChxqQQaMKKGq6Nsq
Swe2NI4AWfWmBy1rU9Tp86wlh2RJH/75XHmCSSjRBtpJxlnUMk9RwpeEtJJPOR1/AILyBrvljvdO
6xMLQ30Q3emyf+DjueIljEMbTC7KpWGjxFA3aEHrSNNbQI39SwMcEczad6nxNg4a1RoTnbd1itDC
a2lzU/fOu2lUpb9YiR3GjIMtA6ltnamoB1mIWjP/psiZx1LeWUCW0cu5LwofpcvvIaRTYCflSee3
JuRKr0Yl7STqj7xRKpbbAucFl4XusknyfvbdXAsqQHnbMc/CqMpvDRXKngHly4co58XrCt8VOfO8
m5yUDAWj3s+54MdE84sOB9xT9frJtsrjXLYv6MAlLN8nTUHT3DmGT1VOwTi+xw0rVqcvVxWrVQGc
j7KUBz3Ww9YZxXez2c6mQqZigSCnj/N7lakh7rR7t4jvpWMIv+hY5Z2Z9kvmtj512LuazXel3T1W
6xiOjlL7cqWmXeP2pKvpSVb8WtXmrmcrSsbI5fKa8igbw/RKG6F24yi3emPvFtBLfrmgzjk3tcKL
q14wlczDdUmGZ0SmpZVB2B5GSo+FdOeKo7+PVazwV2cDIVDzNKJVlIrPtW0okqIeqCQMREG4kbex
XcKgohqVvj3weKO03ooclGV+o9Qob5E+2kGxFvdNp9ysZjl6jYwkVo1rZUAd16ooAsFqvyYZGmL6
Gm6wtJiSnfmNbKhd08vZg2ie++vAy6Zl8kZx2h/tpX2i4hvXxKh7U3yoBPECysKbmtnTfZT3D1BX
a4+cx6OIGgdAIhYNqzbeUtcmOJO2hTU6/moqxTZ1npqBJB27QLmaDApWQVKGnMW4ryr96zCzGUWp
rfmVnI6NyNlc6s3iZrZnJbwzrXVhlMWXHBqDRO4Rer0DJtsgaRIQLGRLfl5ix+iAkyjIRx5WLGNU
duIJmn8EHTJ/L2dMwGrKYhqhgVNHPeBPcQgbjafDP//BtfQOuPa6UqLwgHzdjUCj8A7wlC7RVm8W
uUs+wUAU+doSzhmBDVTpb2MTR2GOkWdNjJjKEMlUg0lqFimcgXLYuxDJQqGoNYpd90fXdIcJqX2C
ujrqARmaCmtBofJQq9650srhNK2068zuuiqTaztSv7WqIlgn8eIpo/ktZ5Dq9XkWgBlHjt02T6Zp
f9WWaQxTbYH3BnmPb2k7ZMNLTTwlSFQKQLIZJgyKvNw9KSIw4iDCWQnWSRJpare4NnXJ+6zFFbGJ
sAaR8ff9unqjyO6IGxkjQmhLIxDRI13z53bmZdTiZOIP0b9FfN3O0rVB7jQvwqwCpW4BDtiov93u
a43E31MX7VCIuSFPs0Qnyqra9PgJBmk89eXy7EL7C8ol/jq18cOysPkTiqaRvhIFakQeBoJRHldb
byZNbQgfQ+ivZPG2bsnhXm18i5wltnZc7qIKLtCEJGJYf6ANj7xBXz294dBozWRmWBljDCuV3qrL
I1ZEFRhIbODIAB7ZSOhX2PIu5RBWA77ubC2o0CgREKO+t438prozdvfopnPk7BfATTe2GV/D0Kea
cx0R9sVdObZRyFHivYAS7K1Qen1RssvJ8miPnbml4LvPSWtoRfuyTuyTRVF/VQSMvL5TTU9PnS9N
P1FqsVZzf1+cKSmDkeB2SCJmOS1+nudFkFrXQxrfQ7Tw8xqhdTJNSRCLjnau4BjRU8PVVnbfT92C
Heh7o1njFTFT7/pyKoEVUz+IrXoB6vMKPFmRZG0zR9YQXuG8ayDIqi1ZGdq25CX1u6JAxV3uxeU9
TTX3KXbJ/TYR3asLz5Dj7OOsLeeqcF/Q7QPjLFUnWBXqHrchmcadc0/qxcvkpuFFdOCPJZFiudEH
48IvdoDUwfYvsI/yd+OIjugj7K1cp/EAd5gZhl0MkZ+sEp36bMF+LjW2qTTbo1hbN3aW3Wld8c02
2EORjj9UhMwksmqDlKoSEw1p07Jcpm1Mxo5CnoZt5HfaqM+hu74JKX8YdQqlpez8fLEQvJmVyacM
rzYZDL9SG1TfVVfBSppZ273VWhpGU8S8TD1uNa2x4/08Ge2mooGzAct7MSJxlOy02Tdq8VySmZyo
ujjoTtv5CKdSPAKVX+JuQ2jh0gHQbnPZaN5MwhDERPPQ4dAI46kwEGyP25HInL0JTzKVO5qOOMaT
bYzQ3jMsZiLd/ENTQeDHjbWBIj0HHBr7sJyem4YkIWvhRKks46YcwTyalpoFw/gmY7KHZCOdsHCm
1W/tBCZkXpEoLUy/xxkok3ZXVXI81rp+mAb84At2siaPN6LSpTe27oZY3oxQaDtwwT/vzTw+j5xS
yTsxaSRJMsUs0X6NVvIuatWp/W5dwKUaSUAELIEu+u2iGE+uxWkuKpBh0J660jL1ka7awYLRzIq8
0sghXEV1kq9Lhgu0pRmh89KlhZts9TR/KyUvfTVxNOBOe4P6NkV2Ey5GJfC2mg/VnL7jKE04t5HL
rhDblnanBhcHu6sK2tiqtmRevHMSum5yHNJD2WL9nkFRKm3/lf9h5ZV5LryheIiKWAWwgITEkrwR
9cA+H8mvM0BHzu/mrRUnuIBaBXKl3Zz7uHP2EY/aLhkt2+69MrgTeE4WCGkdk2Sh2Js66pHlmMLq
9toBt1w+Ycpx437wyoUVyzAdinhW0VXt3i2cORwX6zTEA0LYgZ7k4Wj1NcVDVz+UAmp4XNvPc0Zu
TdpDPu1DxAvJOVq1sJaDCKDpskeM1t4pMV6sJu4nZ8EcIqdl14gU4233MroW/mECWMgQoyK6HOES
fHLEg6g43ku/NLUfWUI3s8jTfyekYlz2NLXIXpo0GmjyR9cn+KDUHAdUu1N537RCIzPG4UaW5VMF
intBZb+Ba80uFy1wMhlmSJs6BhOV7TZfixYvvjQLcMhOdRPT9N3wgZSbUYhnaA3YUyYKF5J3Xgeb
FpW9RAarRp8HIl9rX02Tp1Wb39W5VChCkGxdOAqj1JodI78grhbNowfzvceS5M+YEKGJGzz27JvM
s51l5tITw/0i27vZNCAmu5EPd1T6dLViOkeE0IALxr3rGJw2FarspP3CYdKC5FqrWh9U1lzuVH3e
xxJcdVr3Z7vScpAK0bkF29AM7L95118OZAGQW5DHcw6/Y8D8oHjMN3+0mDi8pMnKwJwAqJpA2Yli
N7djM2+XcWp3aZfifW1vc42/xwiwuVB4S/No5nTRNhN1pjJvs3OxZqo/am51KPVYPDau+33g1fIs
ux3ZQA1+V1klO55dutU7HK3VKiavNcxto8TWrtJTxu9sB3JeLgSDAiyEc6U0mnsWYkRQWqp0jp8W
c+Zpw5O9MjWsX1CDaVfU9RWsa3PGyAwsgMO/6pZbQjh6Jcu9fiEFaaCLHRj6lHNUVr7EupRHRXcf
dFASRN0sr1ne3cTdCmYwK7a9QRG3Ymj1oqQtvVK3r2zKL1rcPdCKhbghYUbnodTZ2wG8h63tsiKU
924HQc+uMeLyL9cZmm27HQ3rDg8NONfs2rCogeq0045y6a/cB6D/dqhPPWEqVbeb8CfB/Ru+xDXu
sxivf7pAPixw5dUtbc6EjxagM4umjPSdXvZBMuRTINLyWJfrfanB8Fi05SUHFtGpSOogH+R+IcvX
rFDSIMn1vaLRjVRG4+CIuaJwSe9kw588CtaQOd9mxjBtcd6eZiP7AWZ3CCzZFh6mPbDpwF4G0UDg
5yAuFtjeFEixGHs2EygOTRy/rQlBTcSplSBg4+Vo2C+j3aWHXImeO06f+wiPklBYZeda0n1th1s2
zOfo0pLIoRZz2DA5JIp2S9vyoa+c16Z6WTuK5cpdn6cmuqWy770JrgimGnszpA9JamyttJ7w5o8a
S7TF9kWp5dAnjl4qQx6FmYObEDUOHrJRvH4A85bSkbRJiFKMM4eqL9UlTkVUZG5xBoF1T+xQOl7+
e07668SGRLfqnEgN/WinCtYuk1kMyOtz12u3NM4eLQD3Pq+JAVvcPrBA+nMd0w2Ewu12pOEahjdq
M/TBykI6m1pXjarsRVNeN5H2Wo5d2Pfxu1sz+hD9LSZIyq8Cfj/Hq57wB6uTHiehMZmeSWCgbd7J
hV4BvOt0CUm13mi5uDGU9Zae57Ap6/glnpxlC7hjX1XK9VzaN43WSqprp/AVrT5NddrShvGnhu+8
74O14lGvM6ETthMiVX+d0sYKugyzkl36BuMl9umbiwmvnEZxJlmIzDpBsFaa7xs3zw+x4gRNFJ+r
2Xb9YQ3MNmq3hhpdVa6C0sBZA8eIbtXk4jZngszfc5sNl1Wnu27VatyxSxr44Jz5qcqQnGGZ2Bbx
V96vwtjMKwF7hizbg+zkl0qb4bmUgC2glb87rnxPzZS3V2PNd5O52OSV9ZB3HSlmjn3HGvYqcbuP
80NU0T244Fm9bMRgtlbDOz74s13au6aEdZAk+hXCwdcoH1/pX6s7t2I4Y7WwEIoKAJ1aVb42c/Y3
W8rHJlKlT7VeEdR0Y6zlN2fwOYIoG2cd3jh4Etcnxme9XdsNQQXNsQZodywoN8dIQRPamOsGdA5v
hfqDYFvCjfrhO9pUbC/S4JG2FnlJjY9HxvTYTp6HQtpnE/eo1xhAmqdLXkl/gYOPyjPWY/TudpvD
PO9lSHwftpk6ezQtYu7Lcg0sg2+XAANMniLfmo46HM3W2df5k0IySGhGIg2LPpghe2yGRr7oalsE
/eroG2khnGdt01xJApdi8FFCdGsxvRHCd9IkfbDZGr5gjqMhVhGjkI62etPGV5y0SEKa8XRFwNgD
y+ym0MBK5EdDMYcF1HKvmfXbcbCVI8gSQCcz25kRmcaujElQnlFS5i0d4wycmR8nOabxRGtYwWeO
UW5/1peCbRUUgKfo8wYfR04vBJdSo97TB5eKZREi1aV3eoaoz7K/CAUHZ+InkzOGSHYtRqJ6HaSN
vR/MCVUDXTClrJyT2XendO3hBLMYJAtxdm52sbrizb8FGJPCnVUMP2XU1JbPbjRL/hIk442ODApb
+WbjIQ/iOHulylYP5tTOJWd6tQ+mmS9NM7UrW8irQq36baZmeNHJcCBnYT5lBX0KDob2JTfgzI8G
Uxwr9kHXCVG0soIckLL3i6VlmVkwhuZJTaOjGayNZeqvZoE3E/Mw5evW1dU7torTujB8NLZCOtbt
INLbFC48DSGdo4K49PkCpJEVnQ5mq32zAhtxt1nqLneuaPa2xkpszEsJAYFO2RKpuLHylMMdlHM7
p12dxdfLgEZUUU1JDlVBH7Kqs2cgApnf2MWXvBUpQabdV8WPFHIiDEXrfMWgBDTdTeqY57Qy9uZs
v6HH3hBhU/r6CtEiUe/mXgzhpT3FJtKeCF+bqJ7vNNBO7RwfdXaOFGjT936cGOOE0NefLXhJYbsw
sWPUaJxYIUPHbGd/CPVeedbj+p0YgI75SQOryskFHdqu3Tl5duwMDkTDZIkw6cNOl8gyU7PzocaM
Ja3OOhHMSnpnO9qldbDW5Lpo5GGlGmECcnGtO+3B6MfLTaZDZtbzVWFq341lgIpBpSYLYWHcXXa0
3h9TXp4rvU2fmsJ6ZoOwiIZor7ECX4zPfGIWMesKsnvfMcXgq7FN56tz1VBJgOYTkYrT23pMi/Gs
T+SgtaOowlae0y7ZRmBptDpnLbBonAzKjaziL4X9FgnVc+3IYh4Oc8MuxR2yRyqIghslKyRKMnJP
6nTtXBLbBrNStlmGQCoG9lO1HQnXtnLbjB2JbB1XcJbkrV7aq9GQytZRGWBUnWMFxqohpTdIkFeG
8odixCZUrOwlVulwVw2leKXeoMwrw7QTU9hP6lMuEiScpfPakQtILcNJf025yjxXmk+B9Z2J7YOF
yfroVi47U96FnQ3RYlm+ySWl2MvZZSX7+OjmEt5DD9VSpXlb2/Rri2PUuvdmP55650CyNSUw19aV
cqaQh/SlCjOotDJ0KtLKB/vLilQ2dMXAXPmLtPr7C93WjyITzbimz8E0pQ4r58Xj3ymMQl3xHGeJ
DOvJBqxGVLU5KI/LGCaD4+4L2EQtQQrGAqBK6yiR4x560wITQB0GuTebEVjOyHk5BVXJwSjtIYTT
SqtFRr/aSb2O2J4gueSENrryZaFoj93KDJykLsKp0ph5N+xr+dqEYqZdwuqNj2uEOraUkk4uu9o4
WcSrRutWY5HBPM0klMxnx7rJZjUONItZmFkCfjH67LAQcR6QVzNt5qE7ukQDR108h8M09sxfU79N
pmhPX/xaJNoZq8PXtBqaY6LEs9eY9p3SSnL1xLghMpCA2SZTN9m0srXZqBjVhuhfy9qP2jmDAdlo
ALISgE7ZkhZk4KxPZbvQtZ+eTcXNTulCBPHixhspmOZkk/ra0hbcabOT0ZwkmmVIhgNL3Esc5+m2
S82TZk/EnzKriOq89Kt5fnbEeDPI5SWqUglfddmudkYhWYroKoYrVxON0NY9dp7BfZpVNgDDeB46
RfEYtKpHpvQ7q4zNHck/O1uuO4lc6ICp961PiwfdOZf8c4vjalrTPklsTlJ6s09HdUu4yr6aMklw
jHHse73kVA6OhVcgJuuKyFmqxblNQhGpd/TYCXV1H9Z1J1Yqz2p2jpa1JGdlWh/cSZ760la2BDyZ
7NIAI2T63ezJVzZL61US90PJul7lUfxtBiMGGEfxIptPtumY9zcoRmVSMggW/O0Y3tE309lOnNyl
dVPU6rZNrNvISjbFrBCN3LZMGJA1IRzKOIAvpKmmll/Qug66Rck33TSxUXcgZsa02RY8MwRnWY2z
fnh04zi9swvl5M7LviPIAhScuhs0ejSmSWS7UyxUhITxGOzP3UL1DGzhkCpzHbpN8YVEI5vAMO1L
v0rtONKdVeqOc/dav4vcOKZ1A6g7YS6Tz8+rary6JQFTtq76ZRF9Swr4B4AcpFdl3R5Ns8nMq3nJ
l5UxRtxcIAT7Mqa+M+yd3nCaFLHFHKOaHnKHKNesDd3ZeajA1SECUWht0XvYGwCZG5cyaIlbx2tl
cuL7YsnJGOLPjp5vZtf4osC/iGrrGY0ETYgxv58TjioFLws3xi9aiiat/u7o5aM7cEQx09rY9/lw
w+bJUDlhmi4j58oamh+CvKJOoYZSMscfoMwxwhn2dZmT8GTQUtVzxqdWYgXmXIRp/cNB47FNWjPm
GAu0IcvlKaqFQW3FvdNBmgwjZ871C9Aoscvi0HAYcItCqL5hKBdwz6YXdBicsb4bENn4ojeuh6Z/
dpnQoYHRSV5b6bktM6Mwjslt4ryryOk0+7mw6fjGVb9Z6u6d8RjT3FLfaK3x1VWbgQzM+EdiypMr
83RHDUTnUW/+B2HnteQ4kjTrJ0ozAAl5SwIEZbG0uoF1tYCWCf30/8e+OWd6x3rMdtd2drurSCBF
hLuHu9oiz1UbVRycWVoBE5v4HEMM47VlbEezsbf40/gjdCsXcUvIMq14rnk7LpBLEpfFLhswsxC5
fU/BdSIHBrLBNcYw4QCBoYAH7Jdk4IeA2zo63cuUc/2k7tpAzcd7qDMCdhMze9acgAGl/hovDSiQ
4N+d/VCRfe4TclwEcbkuQdFOLxkFQ2om4wbXgvfGlOKo18O8bQyQr87bE+sA8DpGQDQzYJQq24Ck
AvNQdP3WgfbfguD76Fd27ih/pJkwWG3Gdi2jpxTO73xzo8MXj6sumX1XpA1zUIvhY6z1mCpvr7vH
lKvfljLHHAXOkc5v75bWB9rDXwuwOvy4wjJq/iFq4DO4IOl+9hIKJWrx8pHFBTjrg7/dbtpO/FJr
nW3SBD8y4p5qdvuiWyETPQP8eQqSETUcEPShbVQGcqasXjqkILh+ILqzX9h14aDNzRYCzAjHOd9J
+a4wBNMI9NpkqB03Zg1tVBbOR9Riqlknv6q6nT+6BR+Zjoa9XcxjFBvfehUf+xySpqjnb63U3jMn
P8ztZQWuuQmGMkwQAYVgqjJiqMnNaeEEarlNlImxyWMp1BsCtR81/4wdUUhCSLO3MwZrTQYCtlaN
CtLNQQQXm3HJIh73c9N8FAgBDjJtyPuhhLv9DDP18jCORWgb49nRRQK08KWbU5gB+6nO6pGQ1Pjr
9fz5JMt/YKw17YaIZOVcPXXeSee/EZcHneY8F9rU4555UroWZmt6b82J5gtCoTaJs6Sb0ZHFdlzl
gDcmsdYi9gdQzq0lLWxmVrqWxJVIikb1g0vsC+WYSU79DcODbbA+kQEhGSe5PG+6wDJEmFpdv5um
N/wC0/2k05kNaxF2/Zec2Nd6o06phM0UcL4BmP0TFH61cVyMj0Z1LgFF08xiXxMvDiV+SL31mbim
71G17gUwwDZ1Ju3RK8WJo4p6L81e1SreM1d9N2+Ojor8vhh/F9d7yAfgIi0mxCgnGHFVCxbPON4g
p2PDlV0jgSZuRjdAXRARXVgMifI1+R3+iWQhM7qxIrTJLdFIzGOXoCvwnNJEnAE/cKCLpeXpVgOC
2va2Ew43eZJUQbJ27KPJZFSlO+RYeILK+7mttGBAvbixxyYPNSKYDJAQ08PPSlvle5asJ43YpU0t
cghMm9yMiTraMjQwywn20MNOCKfwG++XBPwcOG6MTFntZOslY7s3y2QIVwzWkHv0Vo7eLcobku42
XuYOe1Nh3l8sGJ7lLoBUPEceUhN6Xc4XryC/2FkYNqiBHtMbRgjHfXSWcYbiqxdcQZaW5Jkc3z/i
G9VawctF2N7Num8NAwCaKxUljQxX1z679oRiliw/OWEUVSXrd7usd9WcAwmgAPKl3qNj91b+lJxg
iUA5J1Mm21SNIS9C26nMQw3WFx8dYWOsr2Fr9NifSSIIN8hboWYV16mGprZXRb3P3MVPHHRutNBU
0WTtzVr+MkGFg2Ppn/RHok+5r2w24DQwsIq0KJg7eKO00l7xOW133P4bos4ULxMqppz7EgvSnOBs
+cr5GxJcWB8x7vskgY+cZH11SMFIGpYn5/lkoYU1NMDeonIfR1kvYYRihM5ULYC+JKUXQ40t/wBI
V9ar9TgkDn3uytJq3DtKsx6+oPB2ypsvs916NwHYpZy8FyTaBQkqrb+Sd2fLV7yfUD6lNR+1oCdC
L0vgVTO5x3YiEGsmsHoE3xhBRzaNZl9EtGpB7GhJMAv99ssAx9WHLPAobao6rAsm8HOXwEvMg5Ak
ISgcddzfEnfZqmkFvVcw1zZBnFXzBrkah10Hs0HUJ1XDq+7V9Y5CjiT6tQI37JBTdeR1okdl0Rvo
KSubu4R4tBV4l8jadqnCth7vvFnAm4pM9+c2DpBkE2Vm9MU2niVIccJlHzXPZglOGNlIfmyLLinq
XXYT7zYeqp9SxG+TdH+WES2R3kNPtVn9rBDL+Ch+P2z4hVkDUEldgaeBfDeL2ib3sgsmTa9g4LUI
L1L0YwTVpAHmBzeyGI86DV0T+YH6Nil4frFZr0GZEO2Wd/24s6oRVaJd0SbPU7Q1WP6JQH4r8FJN
DfZg5HLMEClOVVNfi2Qot/BhFlhC81gYNXgPuxbb1AJ9BrRqN0Z3fdW+OzGKjTg3IA0aFGy0gRmC
D5bmAeZtwRQZdMKAldzg+2QGDSl8m9Jy0qCZJIZDIIkGvG8EIez/PirddGLf46g2Ngov4sT6OWVq
P8ocZl0pX9brG1CLvh2qb04BoDaN1e2WJfncbvImKHNnN3Z6UMF14hpty+PM8YjFIZjFoBqUStLy
7USDLpquBu3XRnMkcAMdP0c3lb/ltAeJPoMmbdim0QBwuaLYIW0S5DXBKnYAnMd3gZ67iCps1/r6
vkzzc59Yy6kTY+IzRYtEH01WVQs/x1xqQ0YjNo2DEPt+HAB3rRo1irGGAG5Iz9K+OGBnd6tnUWL3
IYr5ZOt1aOPoPHaQ/9kZbXTp5SfEDNE+q9STPXjG1igQyEwDlMeYgJaotLtyy5P0UCpCBGM8wBk8
QFtXVPDaMfy0HKKdEQNB2VPue65BMy7bN4F2lecPelEb6geuuZ+E54w+WcmaH6Otszr7UA0cAjPm
PJDDhSNT0lXrSzJn+gZXPkpiQ6EwQUwQ6INxXaLLFBWchMlIaKKGMZKREjjkoOlAqYCjedErv5rj
bwUirFJIk79FDwtc9W7IRWISSZVW3IAUsqRDvNMg/dvOjx0cWGcToLXXDVgPpGpBDuZTpTWmXsik
fVfN3dES2kOn8u5ievkR4S9NoAHnjzT9HftPzJKLLtBdpQ7rarKXrc/VmYBtcVhgAc3PbUrT4Rh8
s8yZ8UPEyXVG6tQW1CmzS/Sooz8aBnKGlIs0tFU+cidQhrvg9yi6ybXm6HkrXRrDRe+fvCn2+877
qvThY8gDbUJwOGty2qFg3XYe6Rhkbu2YvYqZAenAg+rxKIQ3UiMPPTGEHtWVDso6j/w8sUcWYVIt
PE+zdya1MDAG8bzCPVpEmNiqItooS7duPe41MhrIP9QK2g96EnS4Niz2Js9RoKF0f8lV/tanAF8M
WRCGVMVIgtzqTsTFfWx5MBrg0BS6SSicqICEPxAj+sNaGmRWN8DXKm7SI73+QVjyA3aMAf9rG0z1
NG9XcyV4gtmF3+VN5K2gIvGIL1/VPrMc10DTgHLqhVtHp2aZ5u7LUcuHG117++ZAWC6eX63Xqos9
kEB43ZoZeNRV2x6LS+Y7iAdpoQEKOoskwelFT0W/XdFVzetq0FjyTziuPxZLv+BgH9dB4Wkg3SlW
tLkzUMNEENElbqzI3MqTEM1HnCDct2lbAcupALlIoaZwOzeBa6rpRah0TygmuVwzcoeoMHtcB5No
00Fji7FDkeDJyscRT6swDJHxE0kc2lasL45dZL5CVtsmYGZ4C+6svrHC2muWDSZ4fVDM3Ct2jq0t
IqAH5SDnKIXlG3gMUOmWYUGast/Gg9jLrmbvyPInQmsXb/b0Ozjcs4tAf0Csd3FEc21n550271e9
3JQ8EH9bY1hvfgENroT5EACAMh4g2pcy0Z/7BOHnYPZDUJTWg5tm0KyZuqAWS7d6bLc0O0C+2Pwc
DAuw1pAq9JCJI/cdhy0PcAwze3gkzlbfjw4b2bN+ODbGk5V1avMJV+RM+QYUNQ0C4zk6ODTi6G98
+O44o0Pf0NqjiDCsna70X/h+JuciLT+Zp9RRNiLHHZ15vde8IuhOYB/utSnS+4TcT99NcdHV3Pw9
WlASj2V50bEPl5Hpuz1T8pusuNG1eXWfZJb1bCfVHUMSv4h6x/FDX0BZXK5AS6N1RfwcTGI6rqLx
MD9EidR36V2bli/zqrWHgeJ2ssWPROnldjAWTKLMDEQgbT6nVsoTaDTwq+ZeKyO3ThXG0iKb7b1p
HmZaazSPUJWjMY4n/GpDbU0OhQTurTO5FWON1VTePaYYlm/Z8FmIOoYTROJy32T2FWeIeLs4OfRU
s/ZXOfTXCQGSzyTSS89QA4w/CittTr0QrUTAqYWBS2c///4BhjXcgc17voMF8Snp+BiQgzsnktNB
kwhk1r6i92TqLBAUt6sb2XfGyoIsFEI51019w4KdLVOBvKkH5a2GkXEmPlrdctuq2bzLc2U8eJFx
GMshDw1IyN1sLPlutd9yx9TCXBcpqb/ipvJHy+GCskWotOzIT9O5pI+9YUCOCherdgLUGv6oKtCU
RuMX0SNVrqYOpeQkLQmzCNEULFtHvsWLYQWMJKGho2eDRewCtP4Z8xIr/uFpFOKJ2weNwFbG4UdR
RnO3k3RbbiMtN30SBpKNoafJHrwZRAxn8lLDiwVH+e0ySuQMfX0evfjcy1k8198EouAAFVB0rGGP
N3l7lyck3i8JAXmgKKGxOs7O7lLUcKlmHFCJXjIt0ijD1gXP1D7beBFCmgoaE3aXW8hrOyp5NSNk
rGYqr2j+EWtMsuUOw0kZGrEm1Q5GYXSHNZUor3oOuagiXFnNnheATPppAefH/MLmJh3bWMz2HCJ9
1gJn6LkTBUX8CmwaNAbFP7lKaRhFBViJqZe7tu7GoMnGM2b7AyzLLS1e2TAJjdhbk80JUU9rYBpZ
9Zx4Yuvp93hxs7eVR/CXXh/NLH71qk4+kOT3MS6jtiN743UQU3cXpSXoj+vc58DzyBUvU7rMTx5h
3NjWArxSYryajvukLQwAtpb7qyDAZEv+ylcMIn8eDIOhRsM9jFiPkKPJa9VjBmr6DkApi3/k9L93
Kx693HUsl75r7IBsKGO7kJy+qSln3yMVHQqdkFwSuu8RmFJCr/QcuW5CHyZd9pkW5aUSt4p8bd2T
GyMX8WSDwaxuv00KJ7jejH6a+fwuMjpJWz6YElmJpiRS4k43rp5R/SyRGAE0o5Jz53K46xhPSI1J
XUH8rb1TWo99auIvDoKvUxkcnZv0kTtMv6JnslBtJF7Q9Ou5z8bylU+m3YH1hYYxoYpz3fcOipZK
fQPfB6+FDOdU1xSBYy5fq8ExScwwYjYZL5Fip79zFLMLxr0bIZYpGUv1jSFSQVK6fWCXpD2DGNan
Ko53iFQbkMHJgM83n+3JHLc1WlpkYsNZEGJ6n09iV5FucoE+yQJZPzKhML5SQR4b5t2YNrCr82RA
TLcIws0GUGh40TxpXrWRiMqUbjGezfd2gDltJvqupnQwAG/t8nUl/MWxovoxRQLHDLsWtkZahNiR
i1eMMn0vPpZrhoYg0uAcmYeB5QPAwVJust2nNaerH/pbDeR4PTa4jnnSESksdILfxW10wElKWCOl
3fUe5rtJjd5krLkcCPWO96V947wGEzsKaJkgXgXWu2K8COb3QrJocaetzrmDCDzijj3nBksraemE
p8gag5osZ18Io/QN2T46q/G2qvxOr1ocf+bWovBml3qVGu71DNnx9KsAxI69QT/F+k+XpPOTQs23
DugenUnigGQxgcfR1ZEHAZdUVx/Sq+XRllpQjL37XqLKbhjhhL8tmSkvzZ9NNbf3Tj8y9eeYIphx
pAe2subHIaOSHk+TB27aFFp2DwiDqVK+0bsoO4JGzXvLKPaRZmePCEHOutdPGxoSbWeRPLJI85TT
yYRzB2NqT2prxEJ/ZdJr2BdpEZj2pIWIpPdaPutnQSSbCa2CpqNccWhevrUI2HEzH+u9NqZWkGQQ
+WOnfaTY3o83NNGyxvwhJxFnYyRaeXb6taC1SPudm8f5wegWujAjqkIasDHAVXi8eLRijfBECAVE
c2pCXCltPI0uytKezkc3xH5iL+wNRPKdsn23sbJw6IQRyJuSna23Y7gBIV3sNufCXvugs/ADdu15
9ru4QJCuR5KaqknOkbAOBNJ9VOPrNC7Yp5bjHZbl5QEtDDpVymel5PjGZsi7eZOWMDNTaiLmvC2u
LFUIr+pIf8oFwY5Tdcz6tjmx+/a4pRJ4RC4Dg5ieuJ9hAMPEWOKrN3CCVOb8IfPxWiBpoC9av4oe
A1LRWy6b6IJOSu1rIMkTADyhQRmrIC1NpAm30bP8s4uEhO5mPTG3Av7r1V+Opr+kU8d2LYv3blHW
MZ65I037YuvtdEE1MgeRc0PfehThHC3yXuTVh2Zwky+VtM8rd/beWtI4zPrxDvQvP1cuqRypZxwX
s3XOFVaHvgO2OCRpdxKTfhPaTjWm8lQf0k6f8qxYDu2kozadq+qqfdlrisQRGO4czzBEQFLQbIIJ
jsYYk6eug2GW6fRgmiI/Oq0xH0sLlksq8EazKgTCAAansoiseG8cqTCG87giY0jmKb4MTeYRA8DE
K8U3OQ2bweHzZJO3SyJge0/7bPMSRqPN5/sscg8VY/avVc4YJRMAt2uPqZqxyTCZ75dADtKFF4Hv
kYbADM2G6IsXYoWAHJJtmTTnBC5gYwN4bCpGOXM1USDUdrVf5dqcstL9PlM0+XHDcAjG754/ecmI
6TRDaUjtu4Nj08aRPPW9H5lqjGiLlDbk36bsNaPEYuwq1bdjlX4pqYAuk8gMFkBYdCcJ1bnMHlwn
YkyR3o6tZN/iDvpXps43w+yA22XmveWp+W4oZb1tkholHsU68Qxg6AtBbZM7o0ABfXUXIPoVxOdY
vgxFLX7WIj2mXfbL84yBgkQgMsUS60MsLLOoOOYkRSyDelPYr/sJ6wbRhPlTY6wClsSh7FjK2BfM
7bErKIUX0j/q+skha/chtWcwEoMnBEfKLNLIFnc/jd7JA518x51JlBk6fpC5NHu2zHm8mnwDux2v
vL3nuAMo0vsB2aPUtkq37jpO9Y2ZiS+UcP7CQOanyYWtYvsLllt/EYv6SrhrmQ17SxhfeJvn/Hls
G+9oIUBjumCAR3fcd8h6H2t11K2TWt+JiiFmrdFpPaJoOMYFsVCOvRINNvGXkLRynAqKNo1Bjh+C
/mZcmd6tJhdXfzV+pcVKYbwILxiAO09mnfT0WAy5EJ/yiQjnUIj6OBfT8t52xH8lLeENSF7xbHhK
DA9lvpWrQ+1B39bNPo6a8qwZoPK6kwHSxFm/b0brQmKwfFih386aGVY2QM0AkBhXMIY3oNHmxh1G
7EwwSEMgTh24zt8LgZtKfguzFc0NLrS8YyPS5FCOjKykR8tEeuEp3NVWirtNojuKyZDhnWachMhK
Yty6tM1BN/X3qCryI3M9ddgqskRQvJ3p8vnWZanvjAj8x3Ea8HdIGlG9plYT7+ORQwZ+gEmwpH/L
4lU/6/KOzIEFXLYu6SRN2v2mzYOVXC4NaGIQ7iFrJ+8kR4+3XeBml8SPtbLs5wFZE2KtaicMQs7W
2ltP7NVvpbCdY4ZkurRTwSOsL2U0PvVRpO3aiB3bD5O/Rmb1ueoVcUb5QxctuGEguF26UhxFxTHQ
w7jyFFRzVyyhScHyUOq8DseMApGtdVABy+zTCoA1zrTLvEI68CodX+Yd2jbd+qqMAYnKAhrnAHwS
XMM4eeoytOvkz4KURJ/eE31g8+4Vbh0mXNbYEZGR5JTuruS46ZjQRS+YHElV+866gM8F9s8Mc/F7
VQVWnjhbNby5JtOlRZyDMvBJNlWCn4Q7JL9cCgmti6w7e/xhYDKxzfS83KeUYCeu4R3jykiQpYvs
Za6fh063w9JeXmjXMDtmaMufYFC2S0ke3CABvJfpJnhR7a2Y0s9DnDTBhN69osUcO/NOLmrZr7Xx
Ocue8RfDu+d6AYZxuyGMe5bbrM8O8vi8PTnqw2Hi7s41FoDZcjmmyBFvVXC2bS2BpIE6KU+QI2la
irpkqanalg+yTp7c5aa26Gc4MoDUkkgCqhQ7kHaJ0SmXndat/cabxij4faUXDoTooGGH0kf7Vfvd
MlEWohR4dScWUexUGYsMwkWzQcoSneU6AY+ES6m+Jhd7CfDNo6vXzzIiYEgbZ1JnALx8MJ4326Wd
knQszy4VCkjezd9FLUa0T0upTkOjjEetRr0x9Ew4J+gdaKk5o2pYlHRR5nmxMqBSBgRmugV/zkjW
wRzg92vrBg3mRNRPbc02YesStkVeoG9ngi2NfOpEwMFOqth4XDSenTZX6X2KMIrZt63Mhmrb8eK3
nautTyJdmCdMdsBQI6LBu1lbzHPWoI9AmprcobuDqtBsJMVrIoJEd68pkBUyOqd7aS25cfLoJem6
O84hnPXio8I1mRreQMRnCwStVmQDFo8lgopb+hYj7x5tkycJKqr8DvlqNqOeklkdLL2FgRdCrtBa
lX1WBKyNUXIVxP88dAtFeLMcFztzvo+owazuE3Zw+VEyXX1zqhBX5sdokZs+HEfyqookKc96LsZd
272lbdlfosqW+6mNuGhsCP5CosKq885+rHEOIiio744Gg2QLQ4yPTs5AqMH6OeNh4envY99X91qT
5Pti1rubHPN+MNf6aXJsDsEZzVILSnnp0pMr14AkD7TftzrGsI8Ef+lf7gT5JPiFaP3EQ387PjJN
b+9aIl3eHMRRfmYt1v2YsFBEv9cLQz3maQy1rBnMiydlfC/i8iiy4r2aiuorjYxjV2CGo83xg14B
mjSWF3AOh9GtUfm7rctvI8v/Zxj2212DfGHNRTBCz6zLP0yK0JamZF3qYH9aAfgD3x9XHsVSEtRd
Wh9pRfNwRFa3HRA4NIxvRDVDCd0y7Xvd3icEPAej90b8IVUkusvGcMNuyAjxTRcd7s28cyKixCYD
6wjuL7+n8j43iDCCW9LEpmrL6T++kXvLY/7nN0JIZEvXwIfG88gc/qdfCHocT89qYMlF63CBdK7C
Y5IEotPE8GObzwTqTVzfJN3smdSsdhzVachXaz0rexwWrb3zPODeKjDmzLzoGZrQKAVkSAcwfKXm
GgNg+YKGRR4R2+EyImYRxqVhXWMc9w8qrt9uAZoMUfAfwoR+lyWnwJKZ1bmUxdE99JasH1QZN8dS
sg5GHAFO8HCfLuLKI50JDEyLnQo5LQC3FQfFYl+7kvlhieTMLx3iSBIxyyDRsINpS+1rNIsZvSoS
0cKa6j3ebPPRWIzT7z9qy09VuOqgWmZ2IUcfunwhvU2jeeHOtO+Jv9tYiPjPZYz6SreInCYnrKcb
OZVWrV8ctbqB27vpdpxr7WrBT+1csxoY1jAO7eKAPA4oif++LuU/XTZv69LUCZE3DYIypGcZf7i+
NGA+ePHZKSGUxn0vO3cfIzfIGCE5i5ipiKgcvLPhEmOJInPXJ2z9SpeIvMn925kaLj/cGfWI9p5g
SrHTqXM5R/P9wNz/XRQzc5UW8Q7gjIDVNdnb9fQxVeYzM1zjLh26xJ/N4anlzOjkVF1t2aP8V10g
FOo8cy37K9E+YQEt/F8O2/+2fF1HNzAn1HSLGex/Ll9bLWaG8ejtZTMjT2lTh2vTDgRREUmVahyz
6y3c1ClMClASarcjGV3h35++/j9PH0dfw3Ska2OSjIPZH5nnI1F8K4h6xExqGdSjh1OAWze7ek1r
UisnWqiGLKMKveV2tnAeyN2pOa7RiCNMnxLJADCLoLvZMyTxwCzTf5mV6v+0BmR1IMDRMO3jjv3t
3feHF5WUHv3h7EYbL/aKyzCUzIQ9TvYqkd2aHD7MjyUHuz/ljrMfqS5ornnb1QAK1DO9/x9P6/ZK
/nHi8Gl0TTfwmcNHkvX6z1fmcD0gsU8ZkWq/MBX+wWyYfBhkcZU3FV2MFg5MmuJcUOuRII/WThNR
imcQjmXNi2rr5NgkYOxDM8JKOP/18f7nZVpS2vZvCyVbwwD4jxWFx0Uej2DosHsgHQsiWwWflGnx
9zwCsFFZhQ+BDp8Q9VVMllTyVaBKols6jLchFUQJZCqlD6P9H3v8j6Cj32+RJ2DgNu4ZN3+nm+PY
/+c5y+hJtVSClK5pMKxt3QOHzgn0DMvbWp1DTf7rAb/rdcty/FrXoYdkBKkmwfA8oaIE6Ev9lbrp
s1BtqHoi46J4vP795f52mfzj5bIJpIPwh41g/+kEbbldl04SISIRlR5FLNVSDELB85myAMW5LS86
q/Tqlp44wDCDmDQvhtmt72VsPK99TZJY1/+sC6Lq0hup696k3EVqjvvW8p4yprn+wzNL/+2X/sdn
xkjalpZJeWO61h+XeoRb7YoyMCbxO153osZwZsXiZZsy7gkco3nVoTbFixril8QqvFDYDIT2Znbt
hGM+DrOID61HpHWv8h/ztNZvcR7d2Rl6wLjMfavHBAnQQfkcQkgQB2ugKGSEllmh5DinZAEwUIM8
1tS7Pfm3gM0Y8u7VAIObKkt7mP2f6xwbuyJVXGcwiAGzV/FBiQGxvOOoi62RxEgaMUiCLO4nZgw2
Oahd2TrzheGjexRCNvLf3N1bA+aGEWWiZ4kqrBangQJfI6KGS6phFy8za9ZPrD5azyE/LeI2vWWs
9L25skMrFtFumBsUCBDpogBQaubElzFeD5jj9EGuhn3E7OtJippRsaY+lg5EZDKK7q7hjx5pj7bZ
Cn7aTubt7l+xPm+HZdf35bZgeutsj70PPpNBWWQlhogTbhyoBfcUzUcv1171Qqt91KMxGIqT8a1p
gCqbDOB48o4xNjqhS9Q2TgDNFxBOcdHN5adbOFFY5Ou8wxRx8JeWvqbQq9eEuxubkujkDIW1+/s+
+CPi6fdmNSmpJMebRm315z7o5iFLSluLt6h4EQJ1Z/QNZjiYzrFZujWM5qziIRQYbtQzlg2QVRBE
6AfGSX//+0f535rVYtz2Vh7Yzu3Idf5Y3rQ2CIjx+NqgDR4OiHQ4S0Eo/W4Y1A6cC9tIs92jZSCw
wIu/kat7wksyKE3EdFpcf4sykmAFY037UnOuv28rG+1bANJJ8uqIRluU6c7AksV3lOh8tvtLbk+Y
k7jVpTfb7sxz9//+pX4X2n/uWc92DPMWv8C//rCidV3DKWM3oRVd+4OGaI9v54WcersawOmEhobo
xFnuhmntd+zmV1ATEygRdbdOcuXGQKiNydVkMsrSzHdL/eFCtB/LgmwkfXB+icmIGZTtmY9reBZ1
9tyueL9MiHEmp7WC32wbajNmvTL5lNqZEULWnf7+LTlo/uWuvFnq61xJnFB/BgZUNbRRDvK0kdOb
XdP3yhu8imHBxZkJpV8zecqa9cMmK3PvOBzy+i3vdR3L5OYY2XxkuvV9iEp1pexmukhox34oqOSX
KrmyBvFKHLr9xMwBGsipfmUdfwf6h5xys8s8RgsVsIq2ubLuE4UyQTBrEItTa871x4+mLjmAxvi0
Flb8Os/ug8X/ndd18e46CfHYaOy66TZnnBS/FhfQZxkk6FOzYBW9twAgzk1S6KhGEf7hSaIQ8O8d
7ImCAcQhwv0lbgUWekjlgwxWoe7h8NwIcn/OU5c6a473zTx+4aHnhcX6xK9CkITyM6iZnT/MqYUy
u0MdmC1NcjQ1BExGjB7M6G0EL7Fx0ZZuOWQNg0Pj+D3Tq/hI7WMFICaLb0TkMdcWqaGaRJvc0py4
Q/vsNF33HHnQCo6HirG8aFXCDIbNKB9YwA1rHI84Fr1Fca8fS4XeHmHYSmF1b8JMsj7bIcgaS3tF
Vuj4dmHeN2Ky/L40jJec8s8nem+b2+4QNAMT053pwDvIRUMwOCNewRkVgQwzT3lb7ZJ2wsh1Qpw0
doheMM2AIQrIaDiQD6yC3mn6wzJPh148icYar30HNcJT3xWad01bpCA4EeyjtfnuDpN4sZ3sZGBo
Foi4eZtYTBs7H+b9erN3YHk9cVq99JV+dbVePw3Q8XnT83sN1AkeOhc0SHbYoGfclEpTe/igKszd
jb4GHelzAWegt6nbyD5wW/nemn0zUSoy7tjAbg9ouVOrdbgHoISn5Adlg3ohN/mx5rrGy8KNT7NG
uDwi1JnRW8y9vJmWkIfmttabqY9vsaVyppDrjdE5PwvGUQ4xflsb5mP7i16r+1mHXiFdhDTLZuWR
guj3NFNbvjoY4DSDXeSC5xqjq9P1DBMrbfopS4+JLqHthCTpy1i1M8bbERc33nODe+qXZSeplDdj
wjAO0MevGFamXIB4GeEsN6jLf0osDBgGgPEQqCk28SjiI4PrmxrnOwa2tkV2YAACWyAwwKOJesav
+5SBXLQ7wK4OXjBFWd7sriA+bgHXCFYYHIq77inhC/No9cexa72wihN7b0VkrLpy8UtgoLDt2l+5
Sg7dXPhTVo+PugfYIxz3kIthvh8rjLc8XGEPyPdgie10/GmZdxY4U8Xx/h/BLv92IVouTYhFg3SL
gvjjFooQqFYgS4Sqk8PtjdG0jUv8ND0kBYYXyxeb79U5jLVnPTqWBQYvTvt16yZ4DP/9VP23Qtqm
sQBLMCw+iPlHs4y7jl5zDDH2qjS5w92PkjqZ8RbUk4+uSke/a6z0Zvc5cQNU9dZw4DIsiqyqRA6A
/bGP1V7Y6VlPdi0jWxrxnhmA6N8/5r+W0v/H2Zktx41dWfRXOuodbuACuAA6XH7IeSCZnEXyBUFJ
FOZ5uAC+vhdou12kVGRHhRWOUJHKxHiHc/ZeGy490zaJm4KS09v1fiYLe6I7SvdZd+lfD/6ww1x3
HtPiRK5Co2HQWYcipYTAJMMG1pBc5ZXxQmz4SkuZvjQ+e+7OONsuwrKROdUzHQXgZL5hgqAdwjNL
dl8/Pupf3WeWPabkCXWN+X9vj1raIb7aymQxXSqSRVBD7Cjsn1vVWSVwwoS4npeJnWirJkAwZITm
nicOuKOLMvLjQ3F+MXnO0Uw6yHOb3a/xbic3pLk2wrWahXpExicDim0Nn3M/ViuKSBOAE7ZHXRuV
R8odBuIAVV4ipLV37JTMjRNio0VKe6M37jeG6/Y28oYvhEMDlhR1fIMn7Lqxy7PSUP6WvPV/6qME
rJ99W2I3wKEKCAs9c+LpEQJEKtEZAKEgIXO3Q2Neu1a6y1mWldTpn4cQBwYkVQtYDfwS5U4/8DAb
m9FC2WCAwYAKsNelV1/I1FnnXnvZ0J9A6k569VB0/oHI5FVRdjVR2/wmQhTqugM+trBNzwp8g1kL
oTXIym+qYixpksK+wpKfVEj1EEwmdw4OmtQcbmvdcc8GLwQMao7PpUA8+fFt+Rn0jqvLpVaD/4U4
GArEb5+QTJWFKXDi0HtlIDcBD1Akbo5ZD4rCqSRBaYV2RvsXoYHTAMjJFWbCYv0qE0sFgnvoBKup
swsQEWJN9Y36o00z1MYEDXnE8q1HpxtOr5rCZNYr4CQrFq5qefIz5qM2h3dTlQDXe3GcymFpkG29
6pMyPyeUdYa/a5+MOOY8orxbrRKbwB/DhfrDE/n2lP06TQMY38HS6V2L2pSFpTHQL/WguapZ457C
QS+W9LPBKVGiXVNMo2scyuQ8YUVVMAYhSYzz9TDXhUlYL6L+KaDweZPg2EX2APWioC+YYZUoQjqn
bOeKQzwQjT72MRXnocAo2xJ2qOw8pLI50g7P9S8alerHSt3THKk+q8vNw/nbMyaERTcsggGoBxjv
63LE6iLTiQaaeVOPONVgEg1K7N94rKgBU+LRcHXB8QAFqJk0XSEP12uhmhtz5O58/MS9i92aN2Mc
jHitjeoOS+l3Az7EL13UlULhXQTRVeWilUcRkOIphvQcsOBvkIkJcdHalMRKH/AQMyl+4JfMC7rP
koN+Ln9Z5AbpMPDgvM+pcW+fBc+hjxwXHMykoSNoE7PZ1Vl9PUX6wcSZc1lnL7lb9vsYEcOsepfL
nsUBYMAxvQ8ErodueqyM0LsMtUw/RhrNrlfmm4rM8OiF0a0WUMVIe8jxqpkRIZM9XKILx34xBmKb
4LlC1loYFCV9XprZ6Z/5+iXUDeNc0A8UanLwn8/ODwmwSZS1cWotTLgAZZeQNu8wZ/mH0dvghbwJ
TByuhYkBCYbFLNLI123WHn0DSUhXkIkwIW3X6vTM01P7LFE+pOHc25HXSgvO6fVPN0y/euy4tC4j
jE5exVzc+0ONjABf7DMdAWdqXhSNTUyXlzdt89rkpN/rHyZUIWEa1utCDHIZ9dai7PN2act8uoEv
zhJe8wOudnfIBuqfdhg2G5TZGXrgyj+Ulc7rJZvnHPbBVosly2Xa7nHCruTjh/ZdCOzrQ2sZLjVb
x5nfoteJ9g+n4um+1hWdji+PhEwv37VtZ5whF6wWBHxc2uhqH22C7Vs926H2cpea4UBYoa5RSOYG
f1MWyB7otLVrr55fPBMJbBVCbnXj8SowG3HfMwxpbQ7A0MjZ52j1jyF1zUfz067ZzyVVcgptBj+T
3BjHeJ/qJ6zBSOBQks9Yd9lqnHEMiRvbx9RMHpn7k8gLTgC9771S4dMGWolytb9VkhZtRB0QkYUG
+ja8z+sa+YWhAaEI4y1KVesQE18AjQAkB0s6b5PS/zG9XJ0SJ2WF7wMW+fi2GO/iTF/vCxV+4Tou
xX5Tfz99yVKLM9VRH44wMCBVpHXvO/49wg1/5cTZpUhR5eaFo22KyIEe5Y74k8E0tOHgIm2g/ZwM
32FjTEZXPQmBlIN8VOaoRiwNPcNuKgscstd5cpsjUMTNgQAu7+l7jUZ3+SJNA3OI3zyk5UwPUFY2
E/yzfZ/oNuwTnlgvNoOLoa3hQQx2uxtHXOXUwhhphLyzNRTRRnxKs1Te+BoD72TDq2GcKla49t2z
vJoe+0Q7Q9VWnk+NeMJQX9/AJboZsXrUyqtuHF+BQSt2tW7lF3IaoKjVjo2cjc3VYOFBGgX7HmqV
7tScQbsptkjIZzGK/qg5ylv0fXQmnBp9iY2Gw9X2ptYk60LHkFFt/ZswLi89D7ys1HTUpkXpLC0i
GBy42zWMwS3R9HDJWvaFMu/EZpp1/I02RqsEq6tlUfSzoe+u8P03S6ua3IuoETSzgpHUh4ElssCW
8gTnAB/mLD1si3jfRt8plXurtC3UibX4Zm6D+6KynqSTUbZIMrXJm9m/G9a49i23usx9ogbyoLZX
fUijfZ5Ox87WH5tkKBZVWt11emvDn4Rs7vjxGYb6O9emPjPYdEQ/fiTdn5JzbOZYmtKEdDrS5s/b
QQ8RDErTkUHPAb+2cJsuWml1Zx8xVJirDudE7LHTXxjuVdtMu7AU6W05ae6BVvNIJQHfbuXqaLd5
gFPfjOC463vLoQrgELCj3LBeqCwq92BWaio2bQcuatkqb3yCb7QNDV1cI61kv12Ma4Sw1jZA4wCn
MvOOEdVY2AwUPKvUY8YYhh9B3sZXRoX9Je7c9phpO7Br/t4aeDL0DMxQr+D19vlCJUN1RgXwgNFC
O0/ZxZ4CC1+GHLtNEuj5V2nW1FENHU5ZX162bohwOHT6s6hF36L1mAEhtSICrr50hVef2xI0kuHQ
rC2jADyJZV6jTuB6IRu1wkZ7HCr4djbCz22tGGKmpLQOIso9pEhO8jCGj5Mfruu0H5+kASgB6hD8
xbaOV77vwXCwpyt8fcaZSVn54xv8yyGH9iaLBoRihu68m9WYtvAkCkEVsBwB9JlUCaCTeAwwdAu6
Oc5kaJzHChaycsJj1KfaaWxKE5KHL9dZalfIKGxnU4/FPu3ZfqPGti/ZOE2L2IQFoCINmGqKJNVk
MkPIfEzUixhs1Fud3n0yr/2ipGlJl/2sZxI6aLliXjn+YV5DNDb0Ga0VxAGgxuI2PscmBxKveMAl
4DH8x4B0I2UvfQDEFJl42aYGR2iT+k+jqYVXdoOb39GStZdkzVF4TnECa3vlamLfzHenJ+hordnp
c2CADRzbCd/1UKotPAV80QOb0jp/7Fvzq2AuzYUx7rzZgOp3zoMGRmefu4wtw6xdBbpxbfbEJ2e2
u8UKWbDHmOzbEK9nhS1pmbeDuaOoe0YtK7uSXocI13X3qLCHddGkav3xc2D8/KLbvN9UEx3Llo58
HQj+cOkiPIB5gyFiac/yVKWa87ixHwNtIhyjh55uiYMWUInuNfvct6MrcqkadWt1w1OicfCZ4Y2f
yEd+sbTmkOhFsp1zqLm/L1CHfdgrswf/NJjhfT329yGQHsq+imIbeTFBGZaLQM38Ik8BOifUZel6
yCWHFLdIh23y40v0sxDCxr1lmJgWqO+wBny3uYQ8aAdRklI0MagzcsDNsrBydR9Qsksecp9EK83H
scDZdMspRvboUjRsYg46gci80/zwW9qwBWvdZCs1FHVaNF0PFNqu0P3tpwRmrGD+q7I0XgfEXCwR
pLIk1Ezqlah380hf9TkZX3JgCS98ZCeuhqQpv2pFfZUKvzpXo7r55Kzns3q72+KsabtK4plp9Vvv
ZoBW6kAYXPaXNl3diNTahWu7e09G3ab1cp2lPp6/sQlhNU1WstLyLD1BXLjuOgSqiqS0Iklu29FO
L9LAQplP92YP7obEKQt7AnDHDITgkxFaq95trXvKxf4G3SFgdCPchlZnYbUFEfZ6eiY58iyfPpnk
flG04xQlLVqXUtu8dXo7bFBGx4ecVshzfedJd6jmjlKdhol4s2gu0Y6TfU4cOa5K1O8wqcsXz0Q/
8Pp+a4UHZqxi2qq9rlv3QCO1eG13CJw+vhFi1i68uxGOcBykaKgtTDQOb4+yqSsZeD0lp9Tu76hA
bBEdQfuYDYA+jqnASXAfRDTReBNzRC2LbhxugzS+N+YuKxumrVb07PZjjL4qsYAeK9RhnXMVF46z
TV3R7Qmwe2BCO3x85L94kR3GlbmhNo/MyEXeHjkwvskrJS/yOE3B3okmMANR6G0baGZLiR3jlIX2
uTtlOATQD/DWW2vyflFAFAczrD/Nmvx5z8DxuHP2sktcnvuTLi1C0qTbLFA7ryZbiRl8kygLeCwK
0OnVPRPSclcazJqhxhGoxFPk0Ah53aa9doK9ifaQAyx1rgF9crV+Lm84HJ7QZ0WNRXvxneLH0CwF
SdNCUaN84yzUB+AoTrWkJfnos/vfstshLiWrataCXrHvNmYV3I26ffvxcbxKE94+b84cmehSU6JA
wQrw7V2Tox4jYWMyNbvq0Z/I1lk0oboYVT0zcLx8KxqIJ0xf2SrqQ5KfrZhgkIpdmJoUTRfdMNeN
3V4rY241sHnblj45KVOJPSJBADdptreFroaginbLVsfLxILHmfLjwJS6IGcyBltr1yuECtm6q9QX
DYTqBhmBua1T86x0A3KhGge8VdZMmynzvH2eWTe9SK5eHbiGCi7yxGVXarrlUvM7arR5eev6ts4O
1mnXsd8gVPZtYLEavNWsAV3V+yA+P76Sv9BIcSU9RhbHRSTlvm/YI8vwoxBnILuKPN+7976DicYm
1aShXEqZtVhZ9ayXyw+60q0liVyXeE9wzjWhf/SxG38yk712Id7dWmpnHtt/NH08ae+q11kRSVfp
6AWHuKfXRSZdgTdg8joCQmbwqCMSSD1Bgklen8fsZCx2fVpn4A5NdpHINJ+os12XkfweVLnas3cL
rkBZrmvNSo5xncqVw76MZnJKYB3OI+hAQ71LNHlZM5YSgHIw2lGg9QPE65CYgCbjOreVezXCjCVY
UDszXea3USMzIdLKfAmB79lC5r2ywHtcZWislqbogy3cp2wFs2j8ZC/u/fwWcq+EZ6J8FHOL/N3T
T7o3lvO6xFmT285emyz/2BpGdNRtoxkXWcmYwVpj3oZkN9MoaeAoi2l66PZgkVAnhgO6GKBPDQCW
IG/IiK4x6VVTTbAE8ExPPLt9ilUEx+SqHd0fVDFJsUzdr2buigPdYf1Kj5lUoXPrqzqBQIFV/LxP
nPjcAwIBa3Lej0cDrebUEefEwYS11Z4PTnNEFJTtwgSHAf5ebAb6CE/CJWgqqjNx3Uu+MaYcemrj
6X6ivETwCuwc0BffyTvcdqK7xEonN0FtrExrLOkjjgRxGa1chm37mGDUTukTtFJki5KG5NEQ7X1J
3kGJ54l9hraIl+AnD2YlSzzH5Uq4wf0kbOtQUQKiLYs8JoIO7MmEwOfQHrYpiwgzvhGtBTtUg66s
sCQKt9qVMCgPInkIpq84dpi7CiJkvNzTz/75f575yW3/xXaIXGjPk2TPMu5Z7/VahYVfrRQqWPbB
tR7S1XHz72aB7L03YJERqkP0n3acCqIpwPLs4yg/i4oxOqDKXbjksdhRNx6RFqGRL9ZdM9yQ8go9
RvhXgJe2Jiin/Wv50M3mbCHRkGLlJp+sFH7OB7XnHgjCXYcNgglV7u3IjTBDJJXts1ANvWJL7aXf
12mzdQaRn0c7fXIPju9ed6O2Jr9ouKBjmm+UYK1qnwcRqbgcprdKKKcvh6l4RLOWneWx++2TUfEX
bxhB6vRJWVx6aEffzXNhw2jYdDwucLn6FYTLu2BEhUJ4o72Os0DNdHZgslOeAYW3ydDmTRpKUuXa
nBbgxwczX5G3A6Ir58obMlvbsxFovr1isrLS0SuzgJ2Ftqw8+ClQoT7+CtObm6pvvsSxiSEmI9ki
P56+4butNgEoupKBQhlTJ9gIAgoBPhxBFsL63UwmhGF7VqfdmTPU+pe2n+5rIKRWOwwv5D/dF17q
PWZO+G0QpdzOeRnsICtqWYqXaQ83tFq0kyBoAk4FiOdsSVOIvFcNK92kdfeRKJ7lREqOY6GlUuzK
LXq5pLQQJFNCryQcCsLFbOFqvCMOFvBnPhqdWPV0gPofCjfuGvMa6zVc2LlFhMfgmVipuuYC1t+i
kTGcdxURQDysq3FUe9MHPd/BW5wIVlnZFb1N2zNoy1a4hwVeeyyVckmu1F0aPY5BANuP8JZlEsPY
bz3rixvSakz4z74+p2ExhLXoTqFEa8+zHLugn7noUFYuIEWWLG8JtRoJh5oclG7o+WlfXQfolFBK
sK6d9BNWfNBPIWQp4pxIrbF3dcNc0xkbywX85Bc6nj7KYDAY7nSoiCMnsM7QiS66LATx5xN9nEtv
3fdasyLYcRZIPgMxjtdNzUYm9NRDZ9MopYoFeaP01nokb8ltAv5HZmM0C56bJkPvNAabdvblBUF5
BqL2zGmi68ygVNAEiA0Jen6wXVj+s0cA31yLjgr+Z4uvy6VD17l07YD71Ut3OjgJyVlyoEodu0i/
Rfa1FPrlbI1NROcSxBkDh7KcgUehR0GqycMk8su4dkcALmpnT/JZr6lnBn15Ug5i0Tq/t/TqMdKY
XwbFStyE1x10KlqKWX8l4PED4C1Pgpy9CU9rQ32XHMp8yVrtphkMJKgC1O5gXFRZNsBoDbMNntKh
c7i0ctxSUS83pAwAJGU1NFhke/V2BQqqg7igaN9BXidzs8jCets5LVxkKqW4RVr3VMR3dl1m26yj
zQpEYJ21MIdZFdI48orpmm3HdO1aJOuMaRwf2N5AOQ1vc2oLu7KEt1hqun+sBPdzKKdyg2ioQCfv
D4yFguE6SrZT0HtHEmO0CyHIWLJUsS+ll50H/pSd9/FVXArnwEOvH9vCRHRjmDjOZMLj2Q64k/MI
BWgaJvBTbCH2tiGCCy/ksU+s8iE2mKEV5YJVZy9nQ4SH3YSJVXJXMdKmBfDE0popjix2BkIzMGwp
4i5i71RiDD2FvXNTNNC8/FECUB7goumJBJ6TNifPAvkVgbdDNmnlxyiwbk1DhScRZj/6MXP3borF
KmjzU4syBpZAuLRHcZF0YbmNNYSWrR3mW8MAbxYRb7ZH0znnLAFr9lhgSZ+6bo7WAHLO+Zjq7JWA
DG2ADMm1a/bf6ZgB0MtZ0VJOF4ieXvqsB1vXWZSsrEa6GxdcmJHTLyA5XvYLMYz9MSeKzKhcwOEd
XkAjwhxN3e66cTEdD6E8E2KOTQih08lMPKnONs+JD7zTVOoe8igF2hgQkpuFVr2HotqWw15AKuJR
oNXb9mO7c6lVL5CMBWg186dB1jTYYG8upKBJl01+dJnXyPn8yDTOJF4zu5NQhCwKM1n2o+nMaB+l
Wrl0/fYyNnFWwlbDaimnW0Kt6mMOz5eYlKF/jIuNw1yR+v14WfoSMHNsE/mRtvExUu24SLpquNLd
AM0cTkLi7ro6Ts+ZHe7ISm8um2q6nkgXZURs91oxURftm4qWgs0VdP3sPOrLRxxCTMWRna4cPbip
2/hpKmZprflkzqCbQFrwycNylceSG6Zi4s6imq5eb6TYvQE6vMa7l8lwXpa4jxLUCkNV9GuncVF1
VsWXtjKaK9KWj2PN45vLMF7FAwwGukz5shvyZB8VUJhgkLIZ1Wx85QXTik624HYa0QD1kmwJWNrh
F6KT1o7Ntl4fTG/XlFAw+pLo1lzGX3KZmWutcniiSYWLYshr7D/DdS4gV2gKyWheudltNUv6S+rs
H8+/P/XG59nXtFjTeez7MWK8neJV646Ic/sYHDOBhA3qLTaBqYLuXhs7AgiuZISZ6fU7//vb8D/B
S3H5z8m9+cff+fu3AnE16dHtu7/+47bI+PP3+d/83++8/Rf/2L4UF8/ZS/PhL51H3+qiKX6073/r
zSfz7f86utVz+/zmL+u8jdrxqnupx+uXpkvb16PgPObf/P/+8L9eXj/ldixffv/tW9Hl7fxpQVTk
v/3rR/vvv/82Fwn/+48f/6+fzWf5+29LlvfP73/95blpf//NMK2/EXopbeYJ16b3RKlIvcw/ccy/
2Y5Bq1e3JetXc16i5UXdhr//ZvMj6rKWbrK8ojDGlzdFN//EcP9msKhwPLoC9m//PqA39+0/9/G/
8i67LKK8bX7/7e3STWPscCzq4vq7jbJZ4n2rSIc7h4gA2ZlJu6+fckBgccTAXo91g9gm42T/72r8
68v/P1/2bn2YJLnIpTXQkEpzSq0lKDijuamtIcOuWp2Vo3eid736+Mvernz/c2bvyrpTrlC1woQ5
T215E7hcGa+6/vij35bZ/vPR7xbTeM09KQJJjncw83Go0g+yuAw77T4v3auPv+PPbsy7t9ltVEVs
gq+dI2KrEG2DiM9NYKU2E/Y11Zh21jVAWZgo5P21bxRvxw9n8ketHKfgwu6sjTnCqJWhQRGCWBis
eS8V/U5tevj4u/7sCr4rSJdDiqQuMkL4LgnxTy3pZbIbAvQjQUVcsq0+0bb82fe824KZBIoReSvD
iwkMMimFkA4JZ1coVaxO+0vngl7y7XWjXqJASWnRhUvHYCh70D/mI2jec+kbn/T/fn0a9uvG6w+9
K0K3sCe0ZPWx8L/U8u6o2dEa6QIcWlwyH9+S+XD/s4n790PNHPL2NEIHrFKNR+4ceUu3aXx8eX0F
1S5lPFlX7cFtTLUgVVLfhAYxeh9/6fwy/upL5xP+w4nFdYUFr4/50iSyV3z9JZjccYU1+pNX9dej
AFvft19gTXVKy56zgnwXfUlaMCU4jvxPGgC/Pnz91R/+h8M3sLDRUNbtw8DabYf1Hzj3bL2QZFL9
lQtE5ebt8bdsS4Zo6OxDbo/JoUPVc5QaDuXRT/xP3pE/OQlnHoH+cBJ22BOeDQiZ9DTTvRJoHS9Z
5FCiQDH0yWBmzO/1z/cZY93b7yBvM2ljlcuD6SoW+s7QSP9kY7JpZqXKAYSeQWKKjf/gEFqqjvZh
2modYmGzrG9tNurt7V+6nva762kS6dmSpaGAGIlDSLoOsdMCawbY+b/0Bc67uQElTuuTaDodKmMi
E5vUUP9bW2WRuaz1HIL1x9/yzp/277cVCvTbC2rWfR01MuGCxlpHfrR7cME2AXU8ECVJyobvtgRg
PAcpvjgdtEZEGs9SL+LnPDXocIClACe/tjK4wXxIMNuG3fjOadv7VnpfwsB/9lWaENdqFgcHUOdu
qCCLtCyTSILyPzuNX7+d+nt3nWyCSk2JYxzAihcgCe2u22D1D54+vkp/9mS/m2VCJIxVTmPugLws
U3t2Wy1tGxCUpO3UjlOs/tLX2O9eIKckbEY0BNg4AbGEEBfAF5iTuR+x9nzyFfN78qv35908lrcJ
6WCVPx2kDttFNMFdaVNAHKwaziws7DUmhs/qeX9y1eYV6h/HAyOsRnyBGfqd1Ied3gcVJreckvcg
qouPr5iBuvJPhoT3Do2pbODmCoS7eh022ylM7E2SWt/8LFuDRCW5N1M/dL2HquSApm3wHMkkuE8L
82EysiuwsQ8wib+Ghv+o1ZT+ZUjwWi73EXoi6th4LftWv7A8Ko46XhP4h8GyNBWhw2V4aenR40BY
6dJVxksMfGU3ZrwKQVGUMMTytREPL7UBuwpZT5HnD8Uw3rADnBaVbt07ZUHh2R/OVSqBA2kHZbj3
sNKucrjGC+GXd3M3pE5BN6XNnQEHTQ8o58yf45hzj1BfRYhOmEWv0NE/a7ZD4ovtPGc6gjK9PGCg
QLBpbNvc2lVNfRu21qFzbKSrerepo3ZXF/4aMSpkrRkTRvwDIG3LNo+WpbPzl4Au5+MO7WnamMoj
y6I2cB7qbOIrazpTeOdE5GNNTlhtS6hI8R6BPJhJ++STzkLeVb6NEvMMY+/Cj6dDL921b+PHUME+
lPUhrMdDIfT9FKIMweOHLvXCgiUYa/SHevmc+c0FeYIXyioviXrwcVyBS04CIFaQ27wo++alMAq5
vHHO/t2q3DtHA0s30ZNb25iHmmw4AXCylkEkHq24Xo10P4fEOrq99VjqydJ21XUm+ocqcc7RMjoL
FehUKyG2rYqsfJ6vdB+rywiKBi3k6Laxihud8q6GmItm41oG1OwaBaHDdgkXLKpTpusXcT1+Jx8Q
viL5gn0tvvdlSoeLZFjHu++JAk6MaFOBzGOxh3Zj+o5mZFMEpD2W/Efito8GUELDT32cJWzxyVec
Cwz1DQ0vfTNNxgWRDHcsDeRcJ/5eheh1C1c89sBCT7rTnhlG05/RT7jTPYJeaH40fNBItymUuIvB
rxHKd2mMIG1FIGxs3QKQkur7VVwaKDgzUVKgcayFWWC7XNSlE5AJ1YI1oTp4a8bpHmRxfR02bOzK
aTxZarisqjI9pG2ebF2Mh+sWRzf3OH+kCCu32gQaJIe0g5SHeNMsfrKhQ25SNwWQ31L7FjTNspsg
HiijV6VYFqX53ctiYGT6ZSz969QvXhCDZ6TMqQbifAPkvICfXm9R8bdb9htEXAc5DRtFVTOZSR6F
Dn2t35lhtvQkpGbL0/InMaV3NP/giHr+lpbpfdu2X0TSWVs0w1ulWCh4TnIHPfi+SautcgF2iTG+
Ru1FdmDtkf4h6xnm+zS6/ZGd7hm466WBzzNJCfCINH2gJ6Jj4yYIAmTVtspy4jrpxKKTITexpeBF
rKe9EIYxrGy3DE9NaFyXmf+VoF9AlLI95OWQLAOgBQRmyAPH9pDKMKsWlH44zKwn/ZzAyDjOL/W2
BWodw+Jyyu+lHt3EE9L+KGZ5XTfRKcHnT3sD7H8nJ4nvAMMAdal0RSILwNk51iaw921bfR2raaRu
zUZtTOEODVDB9hkjJWZL9WN+8Hp3uAn7/toP1KHoAsazGI+gpjQcQP6OQtWP3A/bVU19PW9sa4FW
7UDL/sGuaGpn3r0TSyQExZ1WJGvCS1cMHehwBuInSGA/pyN6Rpf9ukWBQmG9R5ctXyJbwQitAkJx
FMQsD3EKUMMRyhNKVPCYWBOHsbsi++dYtoO7tgt7Z6imBCBLCosVw1nPwoRg0HJbBHg+TSr1NaII
QKQr0/EZLchlVtmOfeJ+xBqEtKIYNtNYkzUG2mo5hnrIOB4nu7kPr4wRnbekXB5SWlm2TnfwZtJR
5W51y1jWJXEjgINX2pRf5VPxhGD5hjiInQ4EiDKuMhBxQLNaVgFxWm4r6dyCeMvd7IEIqNkzfh2X
ZKXXE+AlK6gR40/2zhPVi960VP5bEvIAHeHsVYc+G86CjHJwTsfHDXqYnvjf3DCvTlMEcrCeQ3D7
tZZ7zlLgJvEpL64qQfBHnujPwpyeehc9NB2oBV1aGtMTVEQ+dMsCMNnRjBCEm6Ixky5mZQlWP1Te
lTNE541XHaxO3w1xik4z6+A3VNdRmlyRqutts4barAxnj1vkblMn3ZEej+NDraXRszZ2TqbvxxBH
m37pusmzY5LE2SWpIHi5s1daOX0n1Q+3wDgc3GLa2zFxVR6cJMpGdbescxJqOhm2e+JhguvML6Kt
nTEnRCX+0IoKeD/u3UivL2UDTFyO1rWVTJhJybULpj7+AkOJN8egqeFz41gHXwSec5eyiDUzF4S0
b0CaDfC6xmll7Avf/qY0OmD4e0laaeFnUCm5JyHdX+jV4K1KE2txIbNokfbdg16BGg9pXq9GOBlL
c5gipsjkRdDwW6EpHncWVJPZ2SfR/bMLDtxkZ+r0pFqwsyT8CnM10qvbjmwugSg5J7etxZEFAq/e
tBSCfkITkH9BH3A0rGPsVdXKd7yvSebsefMOmqJ+3jvym94NGMyo2l9mbR9ujRKKsVBGepH3SLB7
2VdnQU7D3a1LntYYN0hS6+UdJGVSByQh4q430pxP8jKvyX2wpnaObiAuS3dyWLKY8mQRdxdjxnag
T+hXImtiw43/j+gaUSr6dj1OqVOtpn5Ttu2wN2KzIcgiyfp7xfu08mvXSBkmsgLdrx2DSPDi6i50
HdaJmkVaZiRamkwtogA8Hgcb98AXwrrijWDZusQIpO0CZC+EhAHTlYuiTIpsoQbLeon9QAKHhz2N
ZgmmgNKTKz9uuqsMS2C+7swgv7EmS9/kJc7NktwJTtGo2u9WY8RfSOsCjmA6IH/HqFNipYe65a+8
EG4m02cUXaFZ2bam0+4sEEBLqjXIA2MLKQe3hATLMazvQWrnRzuNFUmNwn/BVFe80Kgag4WThsXF
VA1oPeG6OqsA7ooJr78iPiIBJT7SXnDarbJNQg5dhJGNF7cLYPPALyJpb8IyBxfPivXAPjNeU2Sj
iIN+gVQZw6KVMuTPVm9pJwVX9oLsy/hCD21zTSd9WtMcuvYn6AglnPpHCwHjJRswG2wE/eCIt+0q
HQXKf1Xp6a1ifbo0/C48ZlKJ+7Rm8UGeKTE9M0qQHtfs3xXqbKzi6GvnhQ0+gejZ6MurGkyJFRnc
9xDRMUt/VmzD+FXlndqkqTS3SJBvUBSAnUyG9IsryFDXp2hclsAniHvEwL+QqjZOqoSRBoQ7WTD8
pUQ0j5JwBj+4MR1ywqLRDJMjJje0DePgkAeAbmcVad4pDuYw6RTYbziQV22MobXXjDADDTAKIo1B
TuRTw7BYVy/mJPaITcLLGmkLg79z043lV1kO3tGFJL9kMU+qkz7IH2OnZ4uA5RiYYwhB0B+h4irU
CCo3TcZKYOHmWOAgrsiDbf0mvTcNEnrqwiP0GtkUm+rqpAnwLYU1dvuMqCoCkdUcpR74Nq8vNtG0
19MfcJ6rBbKucFMB2SWMIdpzXESwjND0TX/0LnFk0ACTsbXMo4BcHodGo6yS/ktqtEawjhwPOm4n
CmI+hO9sQFgZZF9EchFYlPjshvSf2gWV2vjI1yvX4yUieHVpViBFhejap6YmYNRD2bnI9DAjjKjI
nhLP+eY29MYJNun5VybP/kQCiByH0ziO9q3F87WnixhvLKNIt6aSV2XS3upooDCeiuDeaXompSD5
yhOpjq6wU6RKxHvnNPHa3qH5iYCO6xRCBH9NFsWOaexMqxkJn6qjQ5PbkPQLe07hI8AuNYiUkzBE
j+h7Y3Zc/8vReSxHikRR9IuIwJstlHcqlbw2hKSWsAkkkLivn1OzmU3P9EhVkPnMvecW/aqUEoxy
DwjdkS25SqwpcH21RthlNnFykMlD2CjuzhTDN4pSgnPj9joTN03lVpvrRlfPFF7D25wTZlgihN2w
U78oh9q+ASi9ckRZrQc5JHtYBi/EZx6pSxvOnSaOKm+UX6JyvvW8K6JCk5BaG/+DX1G7DG07b2U3
3ar/gxl1vQy7wXysbbO42MzFtn2Rjr+9GjQonfbnsHDdJ4M+PvuTbFZu44sN04dyZcEIvxnLnfHO
7odsDB7+AmZbCDTdQo/pDlHHZjma/JapDfd+ffKbmfNLkL5xifV+2upp9wn+WKIctgvcFI1Na2c0
ZB3lA1LKqawjjSf/4LRmulKxtH9hQDXbJaOmJgMLt3Yr+k3FSn5naHFOPt5krjoROBvI3T4HpWkj
cunJ/pzNbw04IQmCY0/kTZutWFQ7fDLFL4BvukdTnoqFN9cz1VOeUU60TZ/sxqIo96MYwLc1zrtT
iZa3DVMcmEtawmrFn3QnA/LCzkzKlySukW+YxoAk2xkW57unrWf1M9SPymUDYASFuzHJuN47QIeo
/dJ0TRX3q4sJH3+QgK6r7RTuh/GTa42xBsHcA/YanEM9de+VPTpH8rEuIPq9o2C1FNaiLja2SZYD
aFrcWM7y1cy+sYqR+vOcZmQP00Cv3LEfjqahFY+l07KN6OJ7Mi2SbibeFZ6MQQM2WrgnpzcJhFu0
BRdb668KMx/+8qKQDzmP7KXT4I3iqZLGqWgMjmrHeRNdXe80y6IHB6q0NabmXfUdwMAyIVnIaNWn
sEZAP8i0byQ5+Svkjd/uWMuITBFcj5zDYQVl5cN34/idFR62CSB569FKb3VKDgQd/2vdTHeWAZMB
Esrn8qq6Mnk3UuQ+my4pQTvSbcRwPZFCsDX/SisrkxbXeT1pWMf7gQNDBpNw/8hxbgUzB3/Ufvgz
YHx1I0bWgHrbuURcSoE4cZlxzIXOACy2GXBy9Yml3tketWdV1csZjRIVapUX3gkGunow4rk6I3AV
cKqV2xwM4l0ePBeFw6YMGMkV96q2X2QNs97Asu1Jubb0QfvDXVxcFO3X09Qrvd0FMOXi7aLnEARH
Y7QxPGXUr2O/0Kw7drvJWhU/jG1NDi0YJXoFblhMwF076GtoGv6H4+CMuhuqzd8RzhZ5KPP0Demb
v2skHXRt6PjhQkvUqgmXFhSnKkaM5mBHAVMMbhx1ptI3pM4IBpUYIrMJNJ/j9SR24sJH14UbM50X
DKHaTMaMfScxxzNjdRMdT850eDulfgNDKo8PWtuKm+sageSUTC0dAQreEQiwbvuSBu78qbhckX81
OnMFHaVoSJrhdGYvWEeWAf+mUXfAut5nxNb2TV5ceJcNL6qzPt1OQHJ+dfrCnZEk4iPVO3J/seUu
004ryUQuKvJYbErHcjXgyh1oTKbyIoagOWCUh99euOSKHZNA0oc4yFB+Udv96MCgN3Yw/80Ok4JM
q+cbkBl32ECb0P4przUpuuY8YSQN0ukHnaD/IDFAoT+Rdfa2zBAcCAUrX3O68HOVt0Q2jEjHV9MS
pPs+TjKCMQcnzDIDlbQiniSekx4u7FhvebdE2BaAxsqOvFaXXRRhnvWE4tYE0DonlL4JwxuEnbQQ
iY7EU3qaMlEbBS5BDo69IrG6S1cuX9JhQeV2HdBFR5SesBXRTSGcGNWWcq7jh7Dq7dgzU8wbEAzj
WOYU2kj52x0dYHliks9IRCtqhFVJYXwGbVqSsWbeq6+Yy16jTr4BMw1uvmNUW1xPqGhICkAzFzRb
u3aNUPer+ccuvOJoe0b2WRQt3Gk82nwgcTnc5nL28WAX2ZEunqpi6Zu1EXjiQL7s9E9S1d0C1B7n
mZXdhTzGDJqWspgazc3RrWICGLJm2CnOw1Blef2Yal15kIiXN7ARCQoa26SwHsjePkLiFBerS+d/
uqmBIEh8cyukMT0G4Dh2fm2+N11aRdkIg8udsu5QWAPThoQZVQtg6DCZ2Xga7zkNVELdY9fSWLim
hnogHeoXsx7KWyKtak+kLS7hUfTbNtCsBzqCcaV7bf0pGoqgplPL3mzV1ZkZkGWF3UaqE8aPsHwr
MhaudwMtcogswr+4ZExBpyJ7prpnk2UiDUIc/jC6F6CIg9NyZQjMaiX78ygDzb9C+7VEcDBtpj4L
nN6FiM/C8EbsqepNcso8WEvbbc2k0+6YzX/dAEWt1ka2KKkG4JB4P/NUOeRZ4Fq1749Gb55SM/sb
p14PBWwsxuNaum/MyWfyR2lzyWO33og0GdeVE3/owsgJbNSM0HXn/MFAe3dcivGHjhUXmZt6a7ju
5FaAaWwJcvo0bFGz5EvqJ86L7jHL0vQ69GZzAIelvZVub//6pD1Cv9fQD/JpbcyuG9/JyeFIpsYB
0lEL+rs4uARgd1b4gWlEAw1W/wIaQ5X2+OTkCJGtkXgLYgfaT3Lg0jcUpdoJ8ed8NH3mkynmAGjV
xLk4LQ49oezfupVkximaHruTGdpSmK0T7Rm5wpoZNUE9ftP2MWSWPdnJBLDX6Q7DAKPKzI5BY1ra
ttPrAUJ72m8A1t0nl8arm03BGcTdo2hIB+NqGUwgNLBjAUqwiC5Kcl21UUcn6yycspO90vMYZzrH
9Z4OXIJjM967XmDJkMVbgTlxa7Qi/aDA7CPRKHmUue4d29qs1zybI+gim1QbLbXXneakvCg28kVn
1K9N4BqbBX3pBixYxg1ek93bMpA/mXBA1lzzzsus5QF3/WTu4WXHm2pEftra9NuLKXCSTnKbGDIn
lRcVcqxN+kmviUUkqkifLp01OdyVub2a7J5UB6DIjEQpSBrDouXBnUaYtpw2YmL07PZSnQKgAWsz
zrN7Ug7m7hz4yccwKC4jV6XrxUrgAvRVc6f+uvbGLALyNuFfhW3tdSsjES4JLOjQPpumSH9oQQjk
9aBVRnSL43rIacdNK+WWq4oxMqWRUTdm6T/CfdTVytiLdPOECSub0wdrGPMj5ZJ7YxHj/+oJj3fD
NwZk1qkPsfSHLwoAFyl7OR0yKC4YQVQ1fZvAGZ7mvh1f5WglcPobqOheXrH1GJl8NwR1PTctQEmn
rbxNIEVxIyCy2HCKU/TWFOhYaZx0HTONOjekjvzi+YDQQ03zVtlKvuTAkq5ALxiClBOm7nhwUhra
vITCvegfXjbyaw3FbLBNCIYxXbtBVh28phH3CEM1hAY81RctLou/Ia+GkFz4/qlI0g59MYTunjlf
2LPAfB66Pjtjzi7f2jTp1p0//X9Fd3m8WZCbPAcOzCg0WHAnEqS2YdJqyEgXLKT0Z5dJancfST8m
sG01OziMPVdB7wnvbSB5Y5tYJOboMraujbDc/Yh3Ig9nFJnHAEcpulhlxNUTWTADoZ6WYzzzNo9b
ol+1aiXdHBosaXbc8LOjdve/kLUE3qQu7tsbcTecFGNibFkzZFfhpPUBogixLT0YDEI7yIC3+iMK
0Gljk6Hwm3dSvyBtpD2AhPgnbMs4ZLU2ENnVs3XYwyVijqZi1z4FJPhF3t0oZZfom2lsytaNsJB6
t9r7mY1pvpSx42M+4JCVncI1UpBi5glTrozOBpkaPFii61iOdTlvQ8kIe9pOvX3sCutYauVTpkAz
FQy4GQRfLDt+Juxp09fewVPkbLlp+ywD/MZMxriUbEbDXFGqmDD1JsmnSUFOkblEhu98FEgzU89+
Lpw5giD2FvCaU3ll+9HVDjZVGDN+8svZZXXexvIN8q0U4V+NH4mAnpvzA35CFfYDwIdMndouRuhD
+pTM+5XEAbwuWQcA0jJDRyHurckGls1rKYuoFDrtNI1Ing8/rWW9YyM7uLIMbVgdc9G/9bnc17I9
e0YRjUO+4Xlbgdvf4yF5yogZCy0DEbepUzgZ6zmnX82GQ1Ddo9H8/X1UPBXyGzPZGBIO86EF8a6r
inUr2UxX4jot6aYa5B4CyUNngx4ysWmJWXuv7fg0eO4hFs0tD/IHcywk48PsWEz6GwOxP1xWD76t
/SXtTGEFY2TVdozhUW5EldH7e+WNZw+F/tGtTWstPfUlWCt0CpiR5iwPfh3vKYz3Nke/GsUtWLTT
EiRr0YlXafkHFXhPQkGhVXH5lWusR33rNdaKyMVTPcRusgqslDxqICZz6ZAXvThetAykoqWcsKGB
1KqOsTcawiXHJX9oHftlhEPUjcmfbRO8TjKh7rAIs1D2Rk47bbMAEVjrncqiSbf1mJ1AIn2ZWf/t
8SbuKNAJGFHtxYIpRi0fCdnvpUuonYUSOVT+GBqTn1PfWONKJXLdLubdJ4hiSiBvZN8BTKKYlpdm
SZodJV286nL+w67RTr1bPaZNugEr9K36RPy2i/jy+MdWmwhP80m5cazPtm5P94egawmnmynulzbq
hvqiSXZDQVb/oYPfcWr9aNNE455MmGf0Nf/Le9TFFiQgScFsV1iE+Jua1X0aTDsyyVZGmt9mFaxH
UFO206yUoa8MfsHKNSKzMFbFQltjUDOxqrJglrJYtbENewnbZq2Pj9bYfaZWfum8xLqKYqxY0VL7
6ZycJW2CCirmqfc4ocz/6VAdl3wIWUEjS8SsUs1KZtCuRG7VhFzrwab34fvALm1Crxegl5IrZoOe
AZ2JHaW7kwH7+mPSzJiPbnrmWmtxxWCh0T1HRXpXPTVNp20dc8SW4c89ZzjJSaovddbh5c2sCxfK
TLo3SqLFXbvL1oHFzZU4zRODaPI5PHc4NMoxmeHwHPGBVQfeMFT1sob/kc0I0Qb9ysfrRanuf83D
9Oh102aqzRNEOsp1F6uOI6MpsVa6zcFYD+M+T20dW3CMjd56qn37V9yjHbUm4zlsVo0/Hu0y3nmx
l+75wnTWeowPk4wZfmJi+xk6nV14XTsISZJrnfsHpMJPXdJfYa8fnWR600mysjN/1VHUMtJLyQOa
dCatwne+zHSSkMy16pvf6JSZ03ka5/Wdwdkt/WWGwkHhbmqR1ma/tkd341a/Rie/AC1R6aaG2CK4
gvrAHC4kwW0bsCvM3OYb3ulNjwmV8nvzDFDpwZjddCdG+YdoFxY04aahKXQO0/am+yAShXvipcWU
wtwrYfARNGeIuOnJn+rHvFAMClBe740BzDA2gS3TWLlVmvL+f4gZOLwuhBsNwjgaem2FuNrmsGdl
CootamX/W03TEc3YVwnEUBdEJWVGUkVDx8Ku8QMO+kw/plgwRdGdBiMpnnEydKuRc2pE3I/b/Mnl
MY6T8rsHOhjWpnkuiNhCNXBDibIh15E0wPIYVPJDNeXZBxlfCcfdmq3P6J3EqpVgVhR5dnNIVXWK
mW08LB6BX5YfJUtJcLpm6uGA12SKreP/boBUZyERs4sMsflEliPwVzQUVQx+q3nl8n+bhAAa4SWn
ee5BzVXvpFF+uzUjwbb46h25zUYGw3Mf4LGobGuVifk1ZYXBHGoNel6xMaIpHVvOIUBixTFWzUux
LFTytb7yib2GQjdem4qAnW46E1G/H60OGBqzGnsBLLrwgZW1E8O+utO6M9ZZiXjqm/Iq6/IpJbiJ
1O3eDSczpUnNxW+NEQX50XL0ug6gQSawHkncwoUAD1t4y5YC1LuWns0yjyQxsO1uaJfsgHLEZQix
0jbiZDvGPVT+hYcV78rw0cJ037EMjgo7XYsB2QVdN/GrThll2fJkZBBu/OSxk8bHqM+YGbN0Azro
nATj3pXpDtniCiQRMRz8qGVgfFLRUEpkT3NGOdDeKQ2TRjRVQOJ5McjDOCeIGzJWf4XDzZkvzqPf
SJIpmw9he+TV8G1JNEh3Y1ERkZZ0FZ7d79ugffCW9kw/spAC757zhYBlCz0uWe+EaY9+d7S8+ZF0
nTfPZj0Na/ClrNncTXrMElaTfiRnYUeM+MXeHAof3bPvnj0C2nbwMRbshyZRySVmF58U32W2LrkT
/A7QQ4wWeWZrja+ZGp61pt5U8YKwTRsoLcrhn5Z6717AuLStyW1UwmG+ZDlqrew5oPCXP/rEWoBv
47V0J5/xCAvecXL/xfjlk6LfWCV7GptY58k+J5J4m0xQVYsadje3jeEVPx4ozhAbaB0uChajyE7B
QhVFaVxGhah+YOXcZMIBUc3fTWA/KkP7LOCVctvfcKnU1JvzJYXIzVKgZ22ueA3Kqd6VJIb0OCVX
vl+7a1kuf0Ha38dze/SOW3dQl3SYvSiA5OHxTjjl3IUNGR5RmY7/tHK8L8utT1uIKvLyYbq6k/zT
xD1iAsbgbsTnEA6UgHklHpnwtCFTYdxxy4s7NBebBx9qsVznPs4wV+vfppmVkd1bL6rgFSl5hoiL
NfRdwCUP9c17XHSNzbv+xFJ8GzT5a5EL9BFpeiGHhLbZdb4cCrOiNW/NZH4HBU5Qzi1r8F8A3Dzh
NDtwlHL5+czjBrvZxP38r8/0c1oPNysmtXdGRtSO3oMpGZ4bNsbBHBprDjrhCNe+esGtZn7J3gnu
pbEJq1C+wBa+N82G99SLto4cpImRTz7mVVfJvFo69talzjZl1mmHCz1BKEZgd0QYrfa0oAlbT/jG
9xhC84MzORu/Sxy8chb4cIx0qzElFR5KZLwmnOhqWRpKOK1hzybtN1GTT2IxewxdxsV0BwVzcioo
n1pcrQDOO6Eo3LyhiNONS2rZDUt9K06JQRi9GwxHl2yFzjQYpxqU52SksBV220c6KLSsjoNjW1bW
B5FE7jrIxuZjQkz8jK6lsJjXadi8kXMUYYr58R/CMvHGYCteezCH14lbPxex/7Hw00HVtMcHRhTF
auokPlpwNKybBKosqao75RSZwKwjJSHFll9jupHLbl4hCyvCSDFpkss7SF+7AiH48moeX1Yi2FqH
JN50DGt2Q4K+FFchiTuL7h0Kbhx7M9hDvSpR40ZIW7SbnjBu7Gb0el0f1KE+jM2GuQooAoYTgJ+x
OVPBuk8JFJQDkDJj67befGgrMd7ymSOBwofgeS8dn2GZLScvr5dXStyHJmFgYAnFkR6wkLcBs8Pu
EuLZ1ezkKqviSpTxay1lcpKVnrBn6ouHlpHlEnrKY/k2QqInLoxmq7W/yUC81QIT3OBR1RnSJsVg
RDNd6XBe2Vb9Wdjw2EYMTEz05m5XpA4AQYS+Yyi/9VGelmwZ6cEG5lu4Dfc1FfsZ47465vTlu8qF
+0JyNfF9C0ZGtkna1rBTAhVS7RZLFl/MNk4yth/N1PjXTvP02GaB3KRDDz1iUfQfCA1whTq4rckj
QkdJTdSUXXJt0cvus7SKP0l4rZ4N0qujwKmTbVkRLlkD9N3qfQrZSJAXkHUoswnVsbf+4hZRmsN9
MXr2Q5DV5La0y4HYMpatWZej5DH64VZV9sLyhyjtEENefk0qFxqvGMnQgL6iM5QMJF9urk/vsbX0
fDJs/ztq4XUGmOeTa8TmGitfgZGR0DPTWdJWPcUeDr18wm3NzCY/sZK6wErTj5LIzVPVdXxJ0oon
li4Z5iNxzyeM7XE18YWHJpxJsscmuekq4ruKIH2py/5f0ktjlTUIAeRiDqho4nbDsLYIyx5ktPJl
RhdF8dkHKM4Gj3Yp7swf3yus0HSsZ1vvmTpgEtuR1u6sxsCP9zG5v4yXmSqS14t1u8IWjXytuBVk
1YRVtciIiKcikootJYvq+Vx4nbhCwABZR5rxukyhSTUBHwuJ1oTnCfaD9VTe6jhB5TU1886ITSzO
prK5iBjjhRM6ojTqsh4lFXEXWh26cYv6BuPQuDe7KngMEudhxND/kN+fZWLuLnToiA0ng9W2Pb5q
Y/sSGHeP52KTo5AGxyJv9nkFfWHPozJ9+2bOT9+QyvxZJ9L51LO+CVaeB5UzknA+6Yji2enWtWRn
BxmeIZqbA4vB0abnUW16jrdCA4NKQJt1MkZFM9f8+JWLbh6FpZsD2haTf0AWhwx2DOK+3DI1cwii
L4zcedA8GNQhk9e7gtOPvUcb+G6IaKL/KcA3FHxgVTYRDDp3PRDCpcNebePEieJKJcnKgFWDHawk
sDJqWkJOwpk0qU/pKNmxsC16a89mwzxYVDoT2fQ65uW0EZLBtZmzes/tyQPR07iaoE0kkWmVoah6
t5ah/FQlliC0FMQGsYvt7AkGQzCRWtLdL/2qEfmO6aepnXzHRu/Hf1Jq/P41/ZpRJt43q00nGloH
D7xv87Gsg8Wek0fTmKj5iqxAcNArUjEjlH7K3nkgHHDOxgmrSb4y2kPHdgtrz6gpeZwNXbs2PpyU
tWhbt1l35VACqiyATQwsFkhLzJ3pVBttCbDE5/kNFc23CLW0UvpKAR5Lz6iP/ItTtcgZldKTW0tu
HBGjBdN/Qssgm8W5U74n2BRfdRQ2Lskwfc2/OzVNc4UKtXw7uFNUZKSjz0gqFoAZWoliLCoqlZvH
2vQ1MhikjxTCkkTCaIq5MabntA0YIhCzsl2EBLpge6PbcGUVs4ysZkRyx7qDLtN2ITZUhkwedLtv
UUeOrngpPaO7Lgzt2VVmefuWT8y6D6mmoafr9LggMrLC7cYslg9p5XSj8zsXydKsgtac/1U1SyjC
Ng351M2th5yPbHOSHys6MtpvLmqjr3JCMlKLkW82DX66SoQBsgzMTQ0Wg2kIh7tuehBZpcEkynbH
7iPxSo55dkMLSpOZ13iTmto9P9jCc4/dx4xfxWK0zKryfCbyGBBXRZOZamnkGgVBR7WyXcE8xC3j
zSQGRBN2gCLOshn3n1s3BViLwIkRNgJno1sp2+TzQKhOfWvDFep2Jc6VZNNSvMtwdJU9sN3w7m6S
1mR15AcazQAeM3C5gcBatKpHL9Tv5M7ACBQzJ/Zka+X7DNFhulZt5BReP4LPT7o8csCDfMhBWJ89
UvjgcDcyEQPP8/09s6dNqUlzPbjZjjBfK1Xm/5h8Iq7L5oBdRYa+maLOv+tSa32kOyKkpmJUUub2
DtyGLVb0sCh3bGgmz7MrXYvd32AoWp+21NkITexD3Hrpt5SiThdSVMBwzdJl+RFyzq21p1zvnRGv
A0rLSnl67DF3tx7rnGxnooQdV4wTxmXDU5q9CDJ4MUL4+fAU1D4ToSlnwM3y1Ne2Beu7h9qp8jya
s4yoiZKb72sxcjuNUslXtPYJ8w449hrn0rSTmvc0tXx8VXkXicckdh06fvfloPJWlayDDRQcSGaW
585kQL+dY+2+29XlJKI86HaEv+vlDnCayfrWWDiYTH+uPnJZkKZtsIKVu7Rf+NZde1Re5FiN8SRI
dU3RcQ6s9DmtLX+l8JERbmt3uAaYLrB0KuyBQXGg5urHLFMb7bpVWxQmo1V8M65NvwrmvijEmP6b
KyHQU6LltNrkEINJBVwxjC2mrdIm09WM216dUApJwn7gEz+rrqpJfbm3bpsWZU/7wA6yQWLqUX+E
wdCAPg1KTa9Y9NiBoOnAoGHXEMM4KMiup5W0mEIyVRVEvPaWWSAhxe8d9cC07vJdizwJnb/hVvvK
N8MlUxzvlDDxQzxIDhfTFc1z7Frd3vBrNmIjn+1X0FbzRZJz9bWQKgtAerYn+PyqcCb0AmR1hP7M
CoaxRIzEVqttYyHW0JLVCvN3Oa0aBOpEJ1hNlVxjoRvuxTFaMhJZ8mjJY4w/HgVcbtpbZoEoWhLd
aoIjPG1kjrJxgvrqDCIOc6tHB6oUH0B1HO32DFTs0M8CqeZ9gBkgXrqXVSnjxfaYLuOXt5T/CsVt
gc/vtYtFyWbWcq/o2lE85OVPrc1PWk5NNWQcab6EwTwNyyed8ZVrPiKd+qSyCsCPb2xKc2bSJ5D5
dMuZRvTE5mm/GOaR1fzW1l2XWVn+z6v089gbe8hLOyxB25j1L8pDgx60+CYu+f7l2bupM3ld+i+E
9OglBMqLic27Z84jK9AeGZjeHZ08OzfZ8CzH/Dxa1Qfl7dUPRnMTjLwSRWF7mw75EYpPxM7FhaXy
s95Za41hiOH0l1pZF5eKgxUeTNG7yG7iWUrw5OiWhCoGg4ilWLcZRveoc2xGLBkvbRaj1wGZHFkE
BodNVj+h8Li0vfE8pmqbp2RZsVCjp539foelaQ7JCYEumX70ufehV+XFl9XO12pCUmbS4Z3ygynR
LjZKOgpASH2sXrhRoJMHCNJ8QjTaRq1o6lBTT62kHADPngmKHNyTRjcPMK3vMJBu1/uIlX24X0Xw
zHyf6SW4arvPd2lb34xmniLCLo738wirUnJbBq8OEzgmEfk/vLfABmKptLVlLYLCDZpwx6VjOf2j
FQ+HLvGsdauaX2EZe57w38QZ3gaXpPsiQygizZhldHKiIHg1+WxVb/yZDksOgTCtKfYVSlB71l/v
jyPaF9ILZ/dp9PghpTURQcTKZUUg1ClIUI23hfF0d6i0RfBu0Vdu+rz+zng8kF8Um1nx7y5Kwr9j
B9SyrRuXcjOS7YbEJ/uX2vOWtN4z9kgUXNpLms0/pWEdfL5BWt6Ak5ZaLEw994gD4zLQksLgErvc
0/8ItQfYNBjbiZYumiVBgKN214Xpzw6qtgQE2krv1WVBqtrcGXOL3X3m+MFdVZcbr0ABTdd0sKeR
kpgH1GWY0CjrezTAR6lGvCBseUN2XG+lpj31Hb6Ju2+KPFbaBTbnSPX64QQqhrifWlORm41vKs+v
Wekz1zVQMpktGaKjs81qBhYQqhHhJmsL3eZ9pDOBrGCf77hip+MD8tHvGUxi82IofqmvEUcg+e4+
WmekAoFJuJ5mZ5e1zm2ZykPse9fKc14DgOYt9w0r/uah1FJJMbo8lb549C3naA9oeGLXdNCTjwe+
tde0Z+luzPmxE6jTcQDMWf+RKGcOPe/uM3Oa2/2BoEZ87g36o0R1W5fwLvadMdO4RnUI5Yvnukpq
8pyACipewHLwppCh7JoyFV6mYW3jfnoiZErtOSmeJ8d+KAv/gESZ5AVt+Lt/LEjNmelyva9poI8k
Fm/YVF+YYj3Zenozx+Ed2vmhZvFTz/VHq+TZ9ssD7pkITJ+x0oblj53FvrDsx7EhDC4ti8OoRn2b
VVDjUiZSMyuwzig+q9787bWcHxzbZFomO0NZ18IOvhWJ96xcUShlH1AqX5U9nlpm5KumGc5ARt4t
B8Wyk2/6svvB6Y9UVjzGWbIns0KL0HKlqJ37j8ECLcF2LUSMH7J4R/IGnpk13R8E9HRvjsmLfh+C
GulwcYp047rT0VXUWOD1vGz4IQGFoowIlbUUd3yAz7AKK8g+7929mub7ruUy3wcc1B/PhGk/ZHm3
AsaE2g+CFSyL5AyLJ1ub9nJJGKR2cLeJCfggUu2hmqe3bFgeCycX3AT3qQAa4sLcaVl+6zVCVVGY
rdWU7lLhEWHJFCzoIFclY/BP5dox0MQZyVi7ZsS0xxzAbhdP7XdQxjSp89T9JmPV7Iw8Kffwu0Bu
DoG1ti0uMArfF2S9ZHLlx9qfXvz75qAm7y+oj6nZfXlp/idTc21Lc33/gQImtaWj7ZDrLvcgeCpc
5wJQMhK87ZMMzlDyXpwZiaJRVh860p1mTJ/E4J4b6a5bJ3mqDfEcTwjx/GxvG8QnSLYpxb1szYMr
pGzQQg7e7LLYTbidBsIcIYiTOWi68iMvcuQ2+cnkT7yG1plz49WvTSaBdkvOonOYa+PXjnmRnGbT
FfrJqerVUN9jffo9ozmquYQ+XXZfWTlgEnCSUMzNtuU3dGaG5yY1u4p5H1i34sOod8oaTnMQPDYS
2WYQ5J9t3/6xBLs1XAN11ryULevWrndtBrdEXdQ8lvREdGvVKU09sS4ZDITID+2oSxiBuUH8hr1r
NeGoHARziLKP8dHwPvTtAQ9StiHYh0wLUx4aPWWiC+wYyUyAWcc4zh1oWXqnVMve8V+ckAqxeJv8
qzvPcAKJZ28rFtUiwRPhgbcMprVWjNekmK5Z46Ax6g954JLggfI8TpK/RrAC4Bt/MefgJ3GIzJDU
CTgg6sY5Z03J8Y2LsrFR/jBKrPATzH796LbWq5qd38oOnnKfsl7w9d/fv/Ee0sCb4w3jQcj6OJv0
G6V2TrVm25P5EJM6xDJUMsZ0y3LN3yNCMSAiNVPnAV4KaXX1KFZ4f9pdX+TvlokKwEnZlSWdPa67
qd4aACM2lgO2zxrkE83sztBaTiuvYnSKbj4eH8tYbI1B7TqSeVSmLnA3LjhqPgjH3E+1fApmbmJl
MV8O1HvnBn+a4UxrTKu30o7/4+i8liM3siD6RYgomIJ5be/Z9OYFQXIoeA8UCvj6PdiXXSkkjTRs
dOFW3syTR1+WV9PnlAgDJFFjih8ZytaMWXAW1TOX9I3jQPxNcDA8tw1bkoqs5eLwX06MOtp3Vr73
GtqT+POwdm+RWYRfcexWh4gHznX9M/msPUfQRZsUZ+AhTEemT35SvmTXHrcPVSWOg+0/O5ZzQrXY
TwlNtP50z+XwIGvOHFS0Me0fufp8BH3x0yXinjjdtWlJrnpFttZ9S9Xt9JTymBk8LYG/3Kv4NBm5
/uksPnQGSSQnK2C7uakGrAb0DRsFYbR9PVrLWdOkX6alX2vkyk1DXAJ7MZNS5UUPhg5faoaVOneD
dZWVyc4Mig3ycf4JDJfN3/Tn0e+x9pL4r4r9C8/7ZUADuUV0qpwnx0q/9IAO6qknimjuYRyQWBb1
W5PXbzo1wm0Zk3FW8dViei6C6Yz+ilZWXzIX4FjtZxe8GnRDEE/pkTXjlIg93gWQgmjx3sS3tzD2
ooA0SCC3GFJEbDoPx5qLGW1wMZ1uVlXsKYm/NnxS+VDstBNdhMz4hhjkQ5PHirmIEFi8D5RDdlp7
p9ppoAP1HUWB49ZJMEtxpbsNwt3XbnGl3vQ/wQTG5XOMV4aR4/rKiF7oT6eoi63deN22hztA7sb7
xZJ3LcAE56G3j8GQm222VlWzs9iTAVmsOIs1ZnTwh4vLe+ZOU8Tia5btBJiGnXxh36nFO4e++Tn3
4qQ6Y1cY/RNtv5t0AOCdCudYhuZj6nIg5WH6L1GIE4XxGBQzd5QqfmAFe1D9cLJq+enx2a47W64d
L9oZibtd/u46YstbpTcwYCdsiFB40nAz9gUei2nrFtl2VEW0MiJvG5NjHIt2g4aDM5EJMVf6OuDS
H5ziNBfqtXHaFAEwvNPwdC/7Dz/Kv8KpvzPEp4vrAf5zujipkBjn8BKn45/fycPI4S6n8SKwE2F/
7UsK6/wA757cC0M8NbxMMfg/THOzc31qkaRHRr4snzozehfYrYgMtxInNM+it27jZGmdWc+tQX87
Dzfx4U0aZfvARN7sOxiKSf4YBuCBdbLG8L61ex9LtA8Qu/+aE4OGI5rOuevyX7J1QClXCUJDpahY
HZ2t3QIlEG9zbNEJP0FujcW+Sg2M3eVhXObegHPX7nNsN8ETUYy1p3E2SgUiXyYZQMYaT0SDoxBp
2gLYrar5Iw2bTeY3+wk+xNyQbpolESkq2YjjBf8CnkPa4nm2TfiaMNHqEvc/4bEsbt9ZIBprbuwY
O+kwHLHIKToYWLYa90A3Z1XBFpRcUCpvfisMcl+lc/OZzN2k25Off9Yi2oUWSE93Dv5Cw3hJLUwT
WJCcEpnP1c89vGlb6g2q9NIkuh1NsW89f9uIdNPRJagHXK1M4EBJkwOkjUtHC2oThReK629t3e2j
EGU2qU5M2LfGLjDrBKflocWJgwivHh2mybrt93YCprXR2663Jrb+0V514+uUqgNO/wbn17DWU34m
E7x4Ccg6j5hE7a2Ok0Mr65eATPc0uyfe3pvA5fJDAomAQnzUlkNY1adDSPONl/qpMS2qSORa9hWn
AKWpGMlr5MfRG6jm5GhIeKs3NfKjrDoXyhaZ49R4WF5pUvtipe2aaqRir4Gv51333Ip574fWi5zT
F1SgdAedHP1ZcSltreQ0SVrIFFrT8lYK6KRZpZ31voRfQ+29RIw3AIv27cxeM+GM5AVmbnF6ATyw
uSosAat+NNeoNin9AvqUQjowVXhO2vEl7KMr4sG4FnH26ebpZ8ce3HPreyXdtyqDEN8gv9EN4wPx
HIej5UVnqtDeJe8i9nmXLBoeeC+913lwS1t3O8blDjjfBxL1ZRbWCRn1RxTZYZTtvLhp9zODbNja
f34aomIO3UMSq12I+xQsdLfFhtCs24JAOdrwwINXLv705fBsOh7JUREbQwYtCTKH9CBH6ALLL6it
lFq3ZZRFkntlolh8R/16LIsL5doY4QP0BECtVLanTJlrsOpHq89RHx08t8K7JXO9LRuJN5Lvs8XX
0+LCY7o5buqXlhN2xUA1rAN9XwQDLyAOXsyghquNT38QPwqStSPGBANKbrQjFUIXsyZvIPuvKuxe
J8IFUnDOW171r5PVMWm689i4O8+m7XCYVwsPNvRZe9g1iwyTuLXTHzo0HaALON6iLZmhNw47LzVf
pp6Mk9Uf/Uacg8olkGa7G2GFB/TwnIUk2cIudntmQF6HU7jzjRl/lHuZuLP31ZU9eAYLabywYzjA
rRiwaY0UvoevDdxwcg9gHdK9lahv3AL4Wtq1kUX7IqtWZuL+VNZCSPpdpgkJ85QMZnzyOeoWTJks
7sjzLIpB4ReKprgqQtPk8OKvYwM+Fcs/xJ8z2hsrg1QjdcRM30BEp/leO76/GvFz1otAKUa98bLi
v9prt5rmNyVpF7CMtwTn/CVRxa8qIK7owNsaHZHX/n1CSS0clZ4iadOjZLgHrk/R2p4fHX4ofkU/
Y5eN+H+qkaArkmBK4wEGiLXZGWLVptlrMxFoN96gXzroPh4GQ8QfzIVPuJl3Wa2/wXBzi8deQudo
gGiReteYFuSxrE693ZyJ/K0aJ3p0+E3xwJ/KFguXClqUonyb8RTjD/yjVOwkUa4czCqqdT7aga9V
KeqtjMrzzNHEz/qBZgPE3fyb4fgtG/GnpKn1LRiI2nxrkF2pI4NUsDjz+t3HfJXrAM9lXfQU7I7I
5Piw+LCcyjyFiYOXfrjHbbrrZrn1DWe7fNts0cOPaS+lWz4EUfklWtJTyz+Y9gYEducfP5ifUHqX
mS+8EXQP0D3Y+lnbCIZEJFvmw3pL3mJtKf9s4FOJRutcl/kpmb95EJY71ufy7iupEG9L8STy6pmi
mFXCHn6BXwgqzofGAsu1IIzpqWnblEdDp28aan2zGNZjLL9YBU5EuPt1Wk+c+GhjS+Y+9/Gquf9/
hS4naK7rZu0hrBUFr01LnDR31nU7JgVlJPW3zpszlHPwRyxdVzafW+WXP1np/Vf4BJNTFkCYm92V
CmOWybh18fvMIqx2dq3l2cbvvC+rCfOwiytPk43gvWo/i2q6tnmHG8WHbps3onwz3PGJIabbkEfa
jRJ9y2ZpzZZ07vYdZhhirxMl9ka/gIu5TsNBm5TJvd4QODVnLCRsIRGpXOdoRsH3YtiWqa4Pea3L
PSrRW5t2nzjY9jiDGYDEyqcUSCRccoqZtA6pErvAcFaw96Aaa1rgITjLOmxVSdJcO5nLdWODKxk1
fJR8eHAYaMZRPfdJh6ijGTfm4GUqm9fMQvPuqgMhxF87HHeFlDt22ACcTO6nQ/xTQGtuc0bMXFwU
2cZ1KICVqmS8ShywvmU8FYSe1rp0XjQH/8Rlvskrbm8seQgSlTzf1cGncYn+MLlKJ26qgdG0v/z6
4Gw4OBjYiVAEmT4GpIQ094dVymBDvuQprKZvoMcLyce+sUCnNFMBJprif8pGdzaTH8Dk7xM8u1Vh
dYfEbB+LmNB/572Ydizx7kYHXMuMhSU6jGVRZT11mKzb+UHiOJxn99ly5KMmY7ISNMVtSwjCxNl8
/Ls8gARN+Zb1+Tn16/esMuSxNIaPhkbGVT9y1SHocDE5Jwg0pZeWGcafh702qp3R+y86H56atLhZ
g/VRetFrSLyMBZ4LjicjTtuo9C919ZfF0xjI+M9Q7na5p/D6Rg2IN9zVH6puZugjaW15d+ThhBhE
j02JiQzBOCs7b9U5PvfZwfopyC3kVk2lNeWhyzvUxntUxsMFZ+GegsfPzs3JSVaYWgeHmL7FlQZO
e7P8R4/1oalLOEdDCpXIWk7++RmllF7PYngXwdTtvI7deat3qrHMazWTGLZbwnluFLLbnLDKVF15
GVQ6HMMqD1bLyVSX+JLt7sV1kWWyqPRW1HXWG9yOIf/K8IG7B+7SjFHLYOyC144FSIgNCkq6nT3j
GvLmnSJz485xvU3ljOeMH0vvdg4WGp2eHQO3msiwhznBnJ5hjBc0647ERIXzyQ0B4clI/ok8P5M9
P0dp8iW0v2PVfjFrlLEeGnviO1gro3dnwHUbGD5J58x6IAa9JyYWsObyPkIKh+x8xi2TaC7400PZ
oXETOAl69wVqL5w041fwBWNNe7CVepVL4w5HfaRtAnpw7Cni2Q6taLCj10fPKk71SO49hi+EIrm3
fHH3+uoZx/Zb7aDJk065hlH/5yfZadLIqvwdrzZVSDSs7ErmGO5BEfyWgC1OqM8OesDkzci38HsU
iIE0zpFMA28z97azHqN+s6iMcvLvYSuY6fuq3WIN++e2ipG1xISK7/lOI9NL2vffcpYKow5JAtUi
8FTDH3fOPUSJbZ+ah2UMAcH6w9OyjaU8a8NYW3oEr7g8V4EMvlOf91MRPRfoGVaQH3M3OwYVTdIW
WTtoaziNT+bgHrPcvk0NSV/i75BP2FJMdvSSpfk6HeqXdh5BcHkXoGXR2s38gUlypJPTK+5F3ODx
TfsX8suIoGO5j+rUwCzb4y3C68j1Pv1dLn9u7T31SC5xrl/ckV+f8wmHwJ+XYpF0MWWy3OemDKWH
LzhdzRZOnMB9iWo2krN9lc4IAN550LX3aFr5Q+cPL2MUfISdVlzG2kvSMDotP15r8bIo5u3YL27A
Oo/Lfz28Cki+FoCrBQyFbki/Fozfemsx9Ma4ukw+0UrPz31c38wBshyoppD7iPaTHbumYjuPwZFJ
77FKqk8R+NfIxGNotOL/wyUIiHXSNw+l3xyW+9HElO6w+5Zh/SJqzKWyLm6hPR0gf51Gr7o4DUIn
03gXWBe+8+XNshHs2nqO96LFO96ZfJtDaG5bxxlqtjpNtjHbtnzw8UYf2kQB7ZF9v8WaaT3oaIj2
Fc1FFx2m3pMFUQlvrjm/pS0TMoExcVSaTDf9AUb0C4GAYF0l/WzT6NF/j0me8LBEQ3krNYeNpi6H
Kj1oSmoSoJqC5bZT3SQmZ1WbHy4n/MpV8jbYFmS1xVFp6b+4wtJT81JYZABDtDgQmU1mGCl869l+
W5xgItJ/gT8hI3f/3D48hYHhXQnvsxHDMLNJQ8JKgx6eQcsug5797YTh81gAD6saQPt9PjmnPOmT
/5pgxPvByLBe1mmuEOEuidmNzCO3B9qU3fGgcX2wtYl/MOCqs21RBFFy+Z+d4twEMIiSjma+CaLW
wCV7+StR13/wG2YhTtlBnoW/iB0fwegcKpRWcHdUZ1Qjg1ERRleqvD/cKv9MqV5haVWHKwvOkhrq
78BzzknHM0wuBFNqPL01ule7yZi+ep0fIOGdWUo8eHjZY8f/U379mVfjA8S+v0XqlgF9m7wAt34N
pkB1r/g7ogPTHUNnzz401vE7ofw3jIOQ7ZwCr3IG8GzsfkNedHbHyiWS3S+BSDaDyHWl+UwO/zi2
7o2YEM60dkfo/oJDaPj/Kx0u0UuchNexgqvaJqO+BE598EZYdbhnHqNAXwSabFYPX2LQ3xxV/s7t
kjumg0uIEyq2l3DAtKma6cpisFzjQ/qxVPokew8DxwTzPy1orbKtx9CgeRYh9XOc7TMcEkKMJIA2
nT0m9HfQkD3zoifR+CWL9Npjq4BXmrDoG4I7TvrHKJVs7OlvhZGoTm484UqANLBJDfWpQ0JtqR/8
K3VIGyg7FyzgDG2B1z7n1GXyXchNLIFcrGuvAybYN2RoObZXtG/KrVMlBeaQGsXDbYYnBjNzb/j9
oyOZBEITTiXIAz5RG6iHcuR9UoKFABMvRtMTrVzv2qBWBEh5cEy9vL1UFcEde7KWeHo/IX6Z/4V1
99XNlv84ppSaBJF/cqflQof3d901XQL5qmKFyUp5FcyjZrwZO66f3rGlGG6LDPpcZO2PwraGo/WG
U/GKtJ+TcsVS51A0tImxSm+iuaiPxpgNv5aYxd6dI38/lML8N0RtEaziEEensDRShk+ljJtjia2a
oLgnbiH2QVl9VBV0OwRfpt4Mbk8FdXVV2Fmx4m0EnyeMNiqT5t7LrDeT2++bmHgMDSIosWu+DGb/
VyDqcuaV0Y3aFB+8qPFqK1v8B4S2+LVxEuA0yW0DXtpUrVsm04MnNAOQ7z7FmuNyHOjqkLE5HRUQ
ohV/jSSXQV8guOBHu0gB++jsxWIXxshYjhvJqiueFDubyUYeNvishrkYLgkazcvg+nrnl65/ETnB
58ieGsZfeZqdnNvT0IMV9dneXrPGf2yUCdYhxcVtVTmhZZmEoClLM8RM1VyTjEF5pltl08xVeOPL
krF8np7LiVk9avU/ZB52J2MVPJMPZzfVBsQesrFy//p8futVeyfweK8xP8B3yvFDKEhSQrPqCPrk
NWzoH8ZuhbjaO8U2ANUN7AgFIcLWsO+T0uNGGTwnAjN656noWqnqK+/s/+gmBtM61FjthdWtCq9u
nu10+NSYNFwnOtDaU3B6MNBzKz9narZWY5U8jBWRezUSLiczW+x6J4Kn5XbsMjKXZitN1xW0MP6J
yuxwk0XyiCp8HyPpYKEuX+ychqyg4GpP/KjGzh9nV9bw9rkbLfsj8HAfxVb9iT3F2UZa/3Mz+G0J
80c2sZ3TU5l9TsP0alnD3fPASLltVn+0RVpdGhu/dhVErNhK9phZc7awyh9R0u5W76f7sLbPKq66
kLOcnEYz4Muh4ybDxYppQ1pTDgN3bk6ipHNH0t4weKlkyyS/NbeqmxTpzfCxWxtRvq+xs62IcP7X
D82fqbo9dI8atFl+t/KE658JR1b/mzkauItANSYy4/NeWkm2ctGQPkd0AHWtddc5LxE5oGoQcazW
gVt+2THXXKfvH+OmB+NW/vWR+MO86VO5Q2bMlsa/op0fjTy91jnUkOUP6LxiFmScgyT0yNyDJ9iz
iUtwULtyYRjAV8ZrR2Wc30NXY974CooecTHkw/Dyft5AumnOdpzIjU/OimaEQx/h5oKwSBYl7Bn+
DlVUUafaegXWiuApCWCaozHFiyabr+lvMb8DfzYeOxxsJ2/yY28DoXLu13RLIarwZC1yBuFhgROc
oneCPFMc0P+Ds+JclrTvAH92eyKmSoFuJF/UuYZNsR1c3P08RvXj2KT5V94Kk40bBk62wQLEP7/e
ROQqMA3y8Gy8yg9huPkptSr9B26LtG6Pou9x+YWV9uQYdfNiF3hFZwq/Nm1gZveRzpuGkz8AI2v1
gp6bcGCb5ibuqbU98abUpDDFk6TnY9bDCbN3ue+nUJwz208eVBTBQ+nl/NQn/0J+Nzmen9z6lsro
f6Vu2ef4Fn2SGzGIpiOfYGEClq6wuJ6a/I+f5U+4CBOsxUqNkPwA8rznSxCUvBJowRtKCHcmc1Ty
iCqQbSOr4fGl0pOu+552lBsZ9lepOuLaGW3nTNdGtFNxWM1bfPDje4X0VuLIX6s84HyBPeX+p2vh
32LdE2jE8+X/J0BMVWv4lfkq5RiBApzQJ97lPZXRSSgimDeIIkaBYdZtg/pbNehzZsSt2gPWdO9x
GOAQk+K9mgxN33rniHMXqvxVpC2rmlhOITvTEdcb6csQnELidu/1lIhjrIlDVrOi4IuPMzikeWod
oSeogwTqjqRrmZiTzDDYEG70T4CgNdCWVlwiNZF162Pvbxg7a7FDT47He8+w/nO7huM5ySqSbSOX
uh4IdWYl+om9K+GCmvDvREM2vvaB2xfeE/kU58gRkxEgE0jpPeJxZDb16bgG2Emcre3imVHepJOZ
fX9gYYwSf1AUyWCw8ZNoVjVvJpsswNlBAUy5rBPuHDuvf8hYuleVqndlgTmkHufppEChUpIXBU8z
tVYHi3P5QLjd+xprHT4MATVmBdoX1Zodr3ebHtGTNc7RSZCq+3HGCKXALvVhFoW39mYKkuLED5+m
1E2uJF7nk0Ue7GyXUwJsjk61dWbFqNTYKj+I7YLdNq1/fY1Pc9OWjXXIg3AgoODBU04NA8PYlIUL
Gq37IKe4lL1yi1z3npPugnrMrjFP0ZXAYMgVy6+cnVfguVTE0lHMg2K6SnrJWS4yuJ9shzD545xP
QPbjemig8trOj5o741hNTfCU50rt+GGEwJl6Vx59ajK4ZldmcpKSfeQ6JFIGErwYc3ynWZ5+K6Nc
GveAAq71WMfbSSrBEspAAgisecCXgCVtF+N9u0mv4P2QIEi+JtwloWMKkJu+k/U/vmq4zhfCY8bR
k4dOqkqjeKvD2PBXjFra30yppR78QSXhcShwI+Esw9/UwjQiEo9V9tjTaaZvQ5OEEkqlq2Nyo07A
kqnEapoY/uJAkovVv51CNE1Uh5QY1myYNMVyOnKhT31Usd5YK7dO2f5rm9hxToKUbbi6yNlBKMuA
H9JRE7jbsAlmfZvRNp5CbLtrS0wCSwU1T7sh8XS9FxyZmzrqEJxDjqZa1epJSuW+Fb5RPpW+kb0E
NrIMRopyX2rlfIkmt1d1mqb71ufXlqCet5FCkyolu1070swtPJTuxwhq76WYYdmpOYQVoxrvu8L+
TJvF0NUSJMds9/ueFyMwBdOnicxu2q30uaFSaNiED57siosSMZyRLnDA8zbetMbzsHQjBCmZFZL1
PdYxDjQ9o9tUvqzfLdstXnIuPoTtS6JnyiQHQjTgoo1A4FKEG9MuDXrWQNqCBJ8LIkX1pwEbOyww
MfxCrPH/KuGUj8BsoXnYyrnaAWm+vBmyFesuiiOpf16rpGpWbmM2ezsOxRuhlGnPD3PhfzDgtwUG
mXUI3X1FrhQ5IfU6DqXgrw0DQKboqavBaLNr35L3fKi4vd4r11XTNg1AgykI6js7ku6dCtDxgxkk
fwxMqOkkmNUzNbQ9+2CPrGtcYePYkVnJk62HjXIPM8v8ijh7rlFJOtGVVYuSCr3oy8FDtLFZ459G
B2p6J9DwY/RZhujavxueSq9W5xtE4c3ibMrEfWwzBTWJaOTeHjFpoDdBvGAoaI9ZYjjPsbZLarlF
vnPYL73VeZbgek+GYl8lKDuOYbQXg0gd1SIlqbmRbPyf6xnBf8NQQTYhPRVcKllB4CcAvVGeMa9t
/sO3Jmy1uwn/Bh1Qx8pmC3v0uyzf9E5u//MGYTyRZQDnnrrDJhFIpS5Kh3fwo5qktJRFw/NIJM6Z
udrIgWFjh+Pa2gDRw8DcNPYh1pg3GwEnxWmWYi8EhZ1FuncTzya8AlGr/ehF+W/CS2knWw77BM7V
2vUqcGUewQeDICmg0bI1gk1nsdkivmJvGh8XWRhn7FAsB2FjWcG4uhrAuoy0iGrgvx92MFR30Xnx
cPDderpP8VQfMoUz4+CnEPWA0rNGNBXchHkMiXG6Y9XtwaiNW4r5kocwaa0/EBwESdPEefLFHD2C
BmiIZNb5Xo6egXI86P6gphZ4XcjtGVdHrwy6E6iw/7HtPit2DZdiB3fj4J3wIZaX2etQfWsXKnra
sIVrpv7U03C8FjbLuEQ6P1M29keoXIzjkmWj2xLFdpye/XANUDVL55xiP6inLkvMez6Re1vzYl/y
ijp4bqrgi5ZLe/GciOcUTQUURjmzY1BabpLOcG9NSpCfDxnQyzBbGzsNPXyy6s8ZgvykDFNc8OOK
j3TyQEFyBWXuo50N/HZCmHvn5kazsWQRbJJo2fePkfs6he7w4ozzq12I7NoaY8+Wy8u3nUx9lCLg
o5u49buXIPXZ9/jVEG+gBI4PpTaI7pjnZVZBFh0/ekoGcfthYTC5jaQtoDp6BCZjAeAQz9LiqUze
bOFvW8j3QVlDAw9B/Dm/TdVy4/Jx7hWhzyS9bLjT+M0xUgRJaj3tlGeNF1dUiZ07D8T3vYHrbLlB
fyTaEzkN/b3uDqskq7/A5l+FZux0w4fFcp9HFT5jl32nkf4aaHuY5Giu5CxWBlNCQgbSB6EEmFeu
Zxv81uCKjYrbexwlF8nmCXs075hn8iNg08w137e15XmHIGtOntE99m3IjwsGyWRwG6QKtGt+6iC6
22yZJrsjS+av8776TWzSVnX8FTo+pQtq3sTkMziquDyF1Bi4wFDIaG467qZFBUc619bz1LEaD7VJ
RC16ZtN2mLOg5M1IF0WjjxW9EYMZY3ift4LiioiHMpdncr47FVHLrqfznPMKALRODvHe+ledUJ2g
fkr41rOO76bZ4MJpL2J4H4p3rijnPAk2acIOtPBOs42pMC2Q4oH0YdlFCG6GabESjy+GnrhoVI21
m9KOJAvU1tXcyvbY0iT9wKUgB4QcDf56quz6omeKQTK2bTTExnhihyj2H+ayQZiJCiffRZZh7jpT
zBu0KGBtnWf+k9Kp7qnJVCuqZSwlOLpSEWSFvqRHNO9yeh3gtxIDhmcB/oqcdEvh6x10XXrwpd8R
70nDp9oVDbeyBGtTVoOxsIcJqyjf7FXd1d1HIWls6Jl2j1bRT9d8rPpv10Euzu1sfpxdo4I6LR1K
ACht20+GaG6RLOqLohTpUYOuwtXWo9T0JQZt262yV6zvgLTceX6NnWrAd6Wbh0i56Z5gXbgzDKM5
9EAwVnkJkbBdCBC1tC3ssGX6lxR5v0N3ndZ+R/1T2sN0D+2RV5hN8nTG+eBAih28FTu1L+EpDlmA
3dnO6GacHirsxCmj7GML6M3eUQC0dAfY1dGvB0qindbcg4c1EO1II8UOLL0Y7PvZ9YELuV4hT21U
RoIoObjyVHrBIc7zYlfaiN7DGNRPcnQ13440kl+QDegLsYrc+UJnNzfgyCIWsiDuZsf5q0epDoBK
/DX6N2GPwsVvE5Qj722alUcYlFBPPBdRRRMJxKuKDdOLd10asZis2MTtJfhVCh5LSCVL7bbhDZ/K
QncySLxt/aQi+Q3OhBGfJwtOp2Gu2f3Gu6FIAUkW5DrTEg00N4YR5gSZtipss6NvtzAycjdisEkS
PWNa14QZ+miet7bwuiNBae9K/5P7kQ5F/l3y/O+Kni1ogqH7bfQRt/gdzx8hxG8y0NUI1DqZ6q2a
jR9KmjNOju7XhDawobD7Dfa7hRsq7+5F6ZvbusUQG1Rms60Ndsr2YP6gEnZrXMLddra9gkpiF4NK
W7sbH7PrDRhuenC0oFZEJIK4c1G+E7myH/t6RBvllD32uQ0m2mB7VQRxeBa8Fr+HVDTrfMKygDMZ
SLqfyhovMJDgCM/NqpOdOIcOo56R5Ninprp+rFRuvbU9rwsrxG5nJ+KfqOvyScJdoxom96j0oCC5
ch1atWOhXtgidEfBopj6AC6fSmbVzhKOwb0BsJIX1RggAznshmlUG0HM7mKTY9xEAyFDxZvkTNYf
O15PtNI0QbU0sTNeeZpztjMZlRZEkMZTZ8fFL8S84j4qu1lbOnIZXCi9z+JBP81JBghljOKNrkqs
lDb+qcJfiqIdJjM7bsttWHmEZkUrnitdp8Tzh0adSVhiNCuJhsPMU/uhoyyoH6g4VxE7W2swJ/4C
+/V5cue7lWXGv6DLu/2YNP2loxdmx45S3MKUSu6Z28EZwAEOHcn2IBiC4cZ9znmxMABv47jF0Zjz
YbSmir6MoizfdB+pGyBH86mqeSt4tk2c1iI+cesn5WzI2xpPZdj41BjHuPYCEHlkTEh9yJbxpjam
o42WuzGbWZ+mPKlAuWLPUVH/kQV9IyH6snlJfAyHfJKhszWzTBGpM1S1yiY7u1l9X1zzsCuXU7La
t3WyuFDMdh1QRrku/JE5j1hT9WTzsV7HKaY4V0iedWzgxRtFYhEQux5ADLaLNUkSC8Tm3LZwq4T1
yobb3kWD/W0zxJ16wL5nYv4kgwzgBEYJ+RAEWr4tjZowkiSJkyQ+o0NxqJqQawp+X8ZKUhLbULU7
FCUCxS9Rr3duZJ0zf/qeXH5bNvXYQL5/U394c/hBhdWwdgDVQBLczuy2KfbaN2EB90fulz8O/IQv
o3tI3K+q9Ta5rD8RXpB4sZtMjXjF77EpwmDdVVdN+3MNeAAbv5clYHEaUmUKxW+6GnMBvSDYELZB
hLHPGn0ITMBq4tXn+uj0ueaLoR6W/7cnPMEJPunUsoc9oFKcqXZxElHyqpr8mkcYrixLfEbUBA2h
c0l4w1SQgeYWjVTi7DXENu/0JoNzu4rs9lJzZA+BeobksbODEqdzdJjj/HniH8iy4WQ6TK9VF4yr
jsB5kyS4AyQCgdHe8bPNGjbVKDEFhWcYJWsEljXj9C0xrE9hcebj9XXTligK2VgmXQ5Oisia36yx
kenoL9Jim5r5LgRxuTFE9cxahZU1NIfBgUZ0bexhbSXXpvf3oBFR/YLn0B6wN2dHK4GR3+GjARve
dTT2VaT5lkcoIdhqFsmPAaFyE+AWp03+N1Ew+wNnraEdoxhg3hgyYmLzxpRQtmbQiX33Ns53F0YT
+813o+DlUNxSc9z+j6XzWG5c2ZboFyECKPgpvSclSiLVE4RMN2zB+69/q859oxu3jySSYKGwa+/M
lYYVfIieScyc7jRL31V6eNBif1eN+ChaYD40pO+E9PR7/td2u2fGdyx5t0GP1D6NAeGpdRdS+yW2
DuvIxxXkHq1p2lAGIFj9aYPvUjyKeVyBx0VPpfTRyT8nuCFZOqEpJNhDBx6JJsUVRItTSNhAfeuh
Os46fTUFXgV0iK0JFhhUjIVv8SHCBOtEv54xaKplGOvufUzGTWq+ZnA7Y1a4ZzR7b0q+PKnD0qZm
HdgQH1PxpYX1YjSeKR1KnS+XlJmTQ9AAuELEsyHNHvYeWwuPLePeqZdQYNm5UaeZ8a1nbYy5eeKV
XP5rq80Lv0LNPPT4dwVRCuhCB0TZrr8GJb12wD2QfX728JPTLYGEbAc6ncNO2RLLjd8hkkiK5t3r
sjuPuHXR9esKh84cFhe/r9BYVCwO5bz30guOKor1dMnkv00+A81YTdWkg/DkKDHAG2tvwxB/RENH
MoP5i1FxD9Xj4ZWJYJ/RWf3uSkdDVCAB54YdPHPnZt2L0r9FAwLVGQxdVmwSbdwaoYlGgPSZ0VTI
JG05RN5nOlR/ikp7M42pXQ+d86FWJI1HHJ786GQaVxMYLoz1re8kB73z7H2FGKrOpnvn3pvooUOR
WET4lo2qfRgqOXOE6xaiHLv2lUKwNPLdaMhDyGLiMkPFHMSE6K9mB5nd4MKWn0r2Wqwyo440FQeH
uxm5jbHFT8d4wMNKsgoFmh+8QDXVjlYjSOgx/WsDRcizEpZUkqzGynpv0vAy9ah3eAps8kQiupWX
Uq3PSgtOnMOMVW6xx47miGkME1Kd2Hu/GwmPqJCv2pxX1EIQs3PN5vFJBODOUoKezATEoLWVkgpl
CuiB8gfbploNSTJs7R4qEqjPbO7Ole2ipRmZjJYo3ldFEaG/rCVjI9kVf7raFy+Uz9MuEk6OvTBu
TnrYS6o3jmaGz6kidKCG+8G9pU4qZ9rzCl4KZwMHDGJzcyh5wlrGR0T0DDminTatMxECzQNuTjAg
8v3C6d7B8JygeR/EHMISrbfdBIykNw/ItyjRvJaOWzaS9IeLmoYwbUdOOSz4/irj7AE9Dcx83OQb
mbAPykijfq5e/AnPvQQCsTIxyywd5sbbMrTPdaPq9ghtAlf8LezwCxDRRd3SLuOi+ImMkfwIGoCs
vX7wN1wbjMl9t3VbtIFCOi8aOBL+ABrQkpJnG4XJAevPnRiDBYF/9yIki4o0ANQYfw0N/XxcpWee
KxgWxal2gG4DChEMKBzUlZyUCT+g9+y1SPBmh4kBB9TOTrSlg7OcaJ3xk4n8t+MSmxiAwCD5rmiX
nno6FqgWF0TU/O24+02bNp2vKbuUgQLbX2tjxUbRb8ZwQE7UO/RPog8IBNpylAkLuv4M6PmDADoU
E+LMDohezX7Qpe6RwINtakWnUA+udHZeOWjSOvNEserS8ByOzsarmseccMX6qUUKMxTrih2j0PNk
jaX5B4bIiXnFauYrrIk6ob9zyMaG3qc4GpTS0IeeZkrZIfXj4BPCR3oYvTCsRORAoLTN47Mz9A9/
1klTak2WEIGBiUS1rtFaTDqmBwr1Yo/wB9jVRoMggrFpwmXj+XcBDLlOyNH0/SZcF+wacDx8nujl
SIqTQWN6Cu/qQ4DkV4qm4Wcy9SNHc5ZiBtGA0nbcc1oEB1B4W9F3L0E/niRvP68JTEItvQq94R63
2itomXhlBRPchoE6VgvFQlqA8TR8nX6BPj+36a+w54VAnTkk47jP6aD5AakTNYIMEorAzSfYaJfN
bOGI7986ly5qzubT90C0fOdqp8yZgA5yZxc9kLmQU0dZv5Ul2NY51N68CkGZjVKiDwfiWNL+J3aY
9OuGvyZHj+gUB2JtIKsznVHQohOC2iqIt5ZmvBAR+B4p7hWPu21UIg6WRrWEYtkyierOJjJ2R+dA
VNXDZgT1ZWra0+ompOetu814hEacbeqePoYw0VRXISaOJr3p9GIkO1ySuQfSN7d0UAkeLd4ZHe2s
Lv/xvO7ocg7vDV+VemwBnN/Npd24KbpH68iqlWT95TeJmmM5zEN19upBrPsKl3sjjJrOoDmtPaU1
9Pzw2WvTZco9xlLz31JwIBznWV4qVIMW9WGKK5LUw1uKudXLasxdPD5KJ/kiWaH506H2PobF9FkT
rnqjw+7imjQuwmlviaydg2VW/qeMh+BN5BaYJj9Euhmi2wEUzicKKJAsEUEDCFDndl6L1jG6BRPY
7o7JnGdhfNGQBjFcNroYgarvvU4hkVwzRp6163XGoiJ8DHoyJ/IICnh9tqVTbZi4FADc+Q1CWQ+Z
lYBysgifNCtuzPmYGYCoK5RqCz/C1SQtxqE5ZhvPU8Q7yjeax5VAFwgiUT09mOYhiAG804t2GcwD
aGRPAtfQxaVnTLYO+EbI7FwiqFlzIIwWJKEy2nByc2Ol/j8kl+4ytMyckcB0oj/xHs7Ez8MN5RPZ
eEIgRzwL3AN1a37UIBDisOlQmMvfIB6+2ZCimx2JV6fyP4iCfaUPvXMcYW5mHzh2H5n3KDBAAxir
yjdfMsgsjDR2VuWDK0W9OyEqbMNAW2SEGm1BwGvnXHQjPiw01wamAFZnX8U3uhvdqh5zdBIMGwRI
fGJYaBH74Xbmsps+GvoEtdbStr0/6OffPLt5kZPzUM3fkIRGCSUeazYMz0SmZ0nzvIrnQ8x7s83h
rY97fQEJhDAWPVb8CeM2WQr95bePPPVDmm1IqdqBB15CX9RMky3YIbrwOZyEHi+NhxA+L+KDGZjU
4tE7PQUHXywZzq3uuTCU8lcx2cAoNPgUrd4x4AC8xBcr73DHc5hWI6Ppgru1jnbBaO3LJubY4E1r
vbXyNT3vl9ioXtAje3u/H4C9VGBLgKDwHcU/8Rz8yX37T+WhFq+q81DmN2vsT6GDws/qs104G3fX
E92XGVtvkPTWSkdqe2W7p1PIqcC79HJ6HWrSbA3i7cxJ+66Dpn/xTS9cDVp6KdP6xc1ckPsapybS
VxLtJcn0YREzg/XTjPMnaZbbGey/pQ2X1NbLXSMYc8X//dBEYqcdJvWerZsjQbxz+hhpcodAy5yb
YiUrL9mNnYJxZ8xJy3BcE+VA86hrGJCO2J/ICu66DzeKGwCJLtj1/MMY/AdCrPVUBO9FhWSQff3D
MeUNGcChicJ9l4xndOvHafYvTAq+zIKbo+utzSynB8KWb532xobp/IWm3gprt82sKoGGgyjPS411
CuJ2tuxDxKm2QVsb5xQxdMQZ6y4t34S6xqk0JtvFVq0NwzTe6oZ6qyIc1Z9XeWr7Ku96iw0/X01O
Qv4ZOUfCDtGP6cxiwtl9w8T4zzWp5c1gyYo7uBkifCh0Ny1xOApr0AJHxll04SOQAzqzVadJmcRb
T1KeDvrIdHv20o0fcZb2uzM9urOfRntPzBzvEQCH3QR9zCINKux/6cpAWojvlpUeEZb8ibAurYo6
f1Yj/CdOAVIWsFBExTTPBFfLIwIMxj+9IP9q4WfOtBx1tPulDVbeka6+C6eWgIS5tXetpZLoHQPq
DQFSiK+ynIZCT+8+85k1FYW2EfgvNowjERZRwl4KLdcBnASQ6ZxA9aVMfUL9wCw4HvQKTGwuOCpX
XPYc2dDe+e+YmrgeAzjGV0+RAsANQc6hyPCH7gUZmLwwZQ+xTNWy3rhO2Oz61E3wQsHgWw5BrH/X
doF1rIs058bTPX/meeoivkAV1xFKjphGAZqKghjkxLKb5Zj61gZzJCBVYlxGvhceC+VswZwPgm6J
JhvVpJnS37LhcjuG22XLCJXLOvX16BI1o0HnrxWvVVxr26iLYYo7o7u3ewDycqI+jHrPPQxBi2Ko
0LOTDv9nx3ZjrgPHR+vUz8UWbYdcI2S1T3OuwSixTIqlQU0iNED9pL26mzmPALBbdd2s+PMl8b0e
DkZbxEeicoYVGR60J5rRxvQRFc+yrdj7QG5TS3fawU4mwpZb0jRUVPPWrkNwz64HaMjppMPMcu63
msO4F4A5ikMm05soj+Zb0XLndVqIItS3tZfWZE+idVOznox27cNSW8uKyVhv0ENnChGthdkTzGmy
UZsDaBEjyRzsZVYF6qVOrkPV/wqwBayuxNk5oRZYqwbC5d1RBIUK6sFCo3O37qasP5aW8E5SGxBe
ZF5+HedcbeMWTY1o9kog56BWFxxTkufoNN6WvabdTok/rzskm7DzmfQZCc9Stw6ybaj7f22eR8qx
m3NburA50INP8EOiL4vZxKKszZMemADQmGVxNxUMIcZgnapxV+tzALb3ko6ZxnYHQfIsvean5USE
JsD/Z4Yl/FWn3jm+89kOyaEd0kNskmxOU3Rj0kfzZQ2VM2puqCbW9oBKF34FcY8GlppAxE9Zt9Yi
D5q1B6Ix1cTN6qrfWdR4nHE0LAZlTiwDZZKBuMcyxjMC2E/X7WMKNgf5bkxWe/dpohVWhq5VHc/W
Qe9darque5+6bkSBTFqNFp0KV2XclIy6uBZIVlfZhKtfGTIKuL2o7w/wxVe1bT3GKlkOxnyPRQFx
INoKAi2qjmmtXb9Bd/7b2WijooojaKuqEhmenMk/pWSFGqV2HhLVRpQn0wj2TVl8R81QoZ2UhylO
bmNCV7R2XmE1XYfO+Gzm8bXrHez9HEpTgpXa2BkWdqN9KWOKO8V3QTcoMotrOltXt7TRyqSfLc68
VvO2VlNdBD27CuwMWVHRaYK4xLMRu2AMAjyqXmzHvJS9gXddpM8mZXAEAAqG4Yle4JsOF9gdhLsQ
WbSd7eEwpDAE9LlguKjV+7A2X0UuNu6cntX/t2POkwL0fTqEdJKmc+gRnIK6+jvrmk3oDldf189O
WbMMys9KMU5aOX54sj8VfuOr+CMdyHrub5mG0BNr8Uh28wGd2wFRCcPm/g9OkU2eyT0Sm0vl6FsT
ufHGNyXjZ3lF1n0VtLccREVoxeDnFGHyYsXOranmm/Gf8WW4EN5ZH5uk8znoaifKUbzFFX24/1ge
cYWMqEbGb2XO22yT+8GNx+yJHEJmTujpgqq9h1Pq/qH5wiwqSrPzgE7L68C6BZXzaRTGXuQTeCiD
amWBQ8p7c7Dl8OYgbM/SuTSM50gcCeG8JTz3jLz479J2CAYtkQEbgRk1EEQZxdQ4cpiYjLkzkIIW
bptJ2U1p3TJ3pWVuZIxiQ8t/EXTQCGolZ9xNyAyHAWtrORZSTLWOHJG7aJQoIak9CC67I7oDGkDt
8AeSyR1UJqneTsB2rIQspW5uDOoPKPGrISYazM/ksy/cpfD6bQZRRNGzPLy3dvk9oJeD+QwxN2yX
qtOcNp449UKH6k9Wrmos1KGeLm1rGrftCJoCE2xMZ7O3pnUOlbKmrsG8SaQGrVwg5FBfD4wYPv1R
g1OFE7lM1zxgNokJ/DpAThOYB4PMdubqh1YjfGSyzEVHkydj9HWsQmNd99GDOOnlBOaAZwKPhI5T
n6FSxd+7cvYwbTObNez078hqDtiIWwMMWSZpzRTmmzTA08op3yk7hBwdpPuRyj2pYjgNA8lAsqd8
oIriIKCpalPPP4VMbjajYgyYTK9shIV1ypgscOW5iPAGze2hh29DVT0Dzc0gapgWJqOgPNXYZuYx
/rELeVQ9knkSZ8wiL/8NksHlrs3Gveo+edwhthS/r+MtouvNHPDsrOhq1mJe6QFa7zbm5E9ryC5B
HACMWQYG5gRLBHc/m9Z2OV9r2cPhzEZoiEqkPF8KM1yhKvwzo30xM7zqEsNAT6GQyY+8zw7qfUVB
BP7ng+b1mUfIysvS9wCxfjhC7rI8qjhQ/vx7YlMb6NYtlSrwl06/52892V7SPr+EwuPMCzhCS/Z6
oU6r05on2rqysLPSsPqPS2Okq1Z3qdTJzkXgE+in1Gih72hhSmBHvUqwQlSmT04us98kildiDhBG
erswdXc2R6UQKTj5rkqP7rx4vX6oUu+ltI0NhiLUrsLEFmG1L6Uguj4xjg0BonMb7bNAMHMjyxDw
8nBF0wIrIvOWluSUGPnTI0lG2ry2d3RRgC2m0vrI8f0sJolt0pyWBvZttULxGyw73v8AslAvcNqw
soNhXmfhR8GDrhf2WnDbctBFECw/Mgs7aYoaxqgziPHe1jE8a+e1ERhAq0aUgPElovzSS3MPFOoW
AYIdGu+zRw3E+faNgCgVec+WTIj86DxAGF8dWf5CwcNYzHJXt4oUDs51ErIDfDakMPWymK96rPYx
b97IWpO/uNo0fhYfWBKjgy1pzDsjyZJwO1OqB9NaVS1tP/JLaM1I/7fWG6bs8d+cREm6eM4SP/5e
6qB+me0HC6MEYVva9GY986WzmlejNo81nkPaJmjb65QJ/nzy69LaxCyKui3eaJltLJ9KaS4wd1jI
hQCiLYc2fngWbiy3tw8opsBwo6TgoFFyihjeA4uzKvWixdYDjKWt90ziNvqQPxBBAPBKCEEeguRr
dGOWU0vOGQNJNneU+lUW32Ek7CTRrsDFvPcgqk4GYSKpKx0o8e2X2/WYmaG6r00j5FOO+d/Gn2zy
d4ZolZsp7nCM6ZvBH16qnA4L5ZF6xHIXV1/Q905CTu+p7tw8m7Yt/eAM5jnX3DaKd78NTsMsPztb
HxfKAzyGESkh1tWnQdV6xmvTOGTK+86+bHNFZRrJbUdOpvU3QDavRd38FjRGNZ6eC8Kq74UKntS8
i0zcbTHzJC0z8WJX7dUvo+dID3bnIJu/0aGw0fhC1/RNLOQubc+RHU9WDBzkdNGGGa1G4Jp0k1GC
5cVX6CbbrGLQCP0WMTj+STrCRW7s/QqYupf77y2i7YXjqmykRi9fhBcHl1DDI8mpfzz3JQeoVtor
gYBoQPbCisspK91gRRGxZGC9K6wQJQqSjp4WBjCMeLR2rioDhzoPUVu6zNhIYzrRGxfbbIiiV2Y/
M+W+Z6dXUFU23WTAS7lrTk8OtiR2RG043MUgaMP2EtpJWSbQO+DwMnPVBpIE7eas1/Nn5aBYHcfU
hDLAM4xIqj2LAohR+aTIF0w/hLYZB3qwGhM2z0+3kTt9dlWJDHYY3phvvGtuFIJ+gYbac9wrB5fj
YqihA3IuGYmpC63Nv4XlrnrdpAnRXHs/ZpKKx8LkWE0b5xKX1blsSEpwuotPc2VBGbgTXf+CArdY
dlgY3HrIVzWSCkqS37TBs0qFhxLqtZXyoIH6x14UOffW0rjUUkzm64ym4Ih0a1K0Keu9DCGE1/Rf
dh2f9a9V2Iy1usRn1I6aEr2/jeiKc2YCPVraW9zq+R+PSISHI6lYaM3j3noUssdI00Q0MjOiTjHe
OL9VGL7msAZATn47kMCkw6Q3Hm8IjBRRajyTD/qBvfeV0NHXGkJAGJA2aBTe1WkMg0yAjmM9MNcr
vUnj1k0kEcWFUrehwa2G3uPOmpBt8MfQ5u+7WdsR0UkLj5ztKmk2Rg3t30RVg1aDKZdf0J9odt48
nCsKcI1TFsfAnjMrw11yyXkE5T20CrPdW5Qqjah/sGUQalPuQi09DRz3OeCfPEUQKdBEyZb6Juyg
ygyIsE5DlTZMW6iV8AiNOzswgtcAMxNnC7J9nOJYiNndTmWy8XoEeZlvJitB9mBU2odWNtGPNZMn
L6bqLkicjmvVDqGf3HJ4WRXMWBHUe8UPe8gHEw/ERYY5H6caqc+UZ/0GaHBgUCmVh7iZgC7lABLr
bF/Yvo+RIS/RzNZa+qHAE8zBUEz2rAs9ieGkYF6DS4xq2gLKTaEX92TPUP/DU1yb0/Rp2cWJ7W3n
k/8Nk2vvzsmtz+JN0nVXnFMrNxL9AWx2Bd0VflCc2euEvPkVVBRtQUsi4nHPvIRTveDIQRWxM0bG
vfY43ZqQnlOSIdBmvMIMprFCXN09OoxzPJ4Hq0jfojxhduX0PzMinx39KNUxLq560O5FW/+GTXz3
KqoSZDGbDJF/yiv7Vr3vXfnCQHc/SdQEQ582fzxy9KgdodINjHZ7scLRcG0sFQ0X05XzToWVPDut
ONtDzPV0NkFmPm3Z3CfF/wnY6kEerNJhvFqhtgPncARLt3Wb/tiM6Y5m71sbotSD5pTBVlOE7KFR
otGYgrlgn1ZtuiJ553SO18tbzhI8R0v6nUFRLkuVO8Asre+ABbWnuSjWtUODLq3fSVVZGYn7zzBt
pN/zSWvwWsUp07QkzdFiEGSBm5GYEdIyZEQwRsPT3tRZBNaqR3ZemIq/k1v4XbFyopC1/1ZGO6j0
WQKXkDktMO4NHFg95XAsXUKqqlvMOxQO+l4Xre440lTN62HhAiKeBVjaGLCq78OID7rhp6rKKzop
ZzVjQK6bYUvUAyWRam2VSbh2PGrYYeCqaMMWvPJD6WTGqbmUViuXldOuRwtNUIRDfGGOYlcTt5Fq
6U6faWVWSsIw73qBg9FWDJOwwjeRA5wrGec2scaMw7ROFYtSMbNXng4NzMcnwWR/OcH8lozzzCE8
MknbGgoHn+GW2uLgILuhBHABRJkAFrVDODViVSpPVDDNFTo2mWju6K0TgghxWC7MrienKPb+Ie2h
Rp8inLXVfOpNWrC1WTHXzozbyJkpmZsBmyxIkdTW9pFbqwtvPqsWCovBx4u69WBBMgIan9hQC8RM
sRQ8JzFcTBuPkXpPDh91LvHlRxr8JHFjFXcLRFrAjKSPcVM24BDonmtB/TYTyrkVYQALJ2yYU0ku
Wzj+q/A01rW9rTsS6rDoQaLeoSteR7r/jYfowcaNjq7naVkiiCo9AB9h/266xtWtx/eSyZU9js8i
5dGV+w8P4xms+HtWc4YcLGpYUWGZapJqfo1GUDbT0CLrmavuRweC/Sml6R+yXoQbY/K/3Lz5KVD+
cSBiS+u7dD9bxZEMHy5GssFNiw/WvRp8slTMtwl0XqLp9GT7H/VpEqaheTPjJc/PWRXtCzflUTSH
t1ivRxj13VF9lRNqrXz+Lxyc1SvOpZy3Pjejr7vYhJpXwIHMuLRNqqthmRmQWhfu50BFI2m6BXK1
fUCsfwIUO9EGIpdCjruws481cUxCxmvb0j5CM9mqG2LwEeSw66FGODv5/ITyy13Uia0/+uhdjMuk
1harLkMF51FnyKZ4jOp0URUezwySP7V43jGIQ1nrreoWjuq9AgEbS0SbZw/j/1AQ6JCbfwCqHUVv
3fJu33HryD16ToQoRMTW8RKD/rIy7uPAW433ahFbBuJsfboUjDCsf0l5b5L4mNIBTTiHpiBZvKBk
RaHo4rUDE3yGLSg+ENviYuTFeQ85Jrj+Egc7JWz3qMjwVzIydy/o9pc5KrKUtkvMTeO07HDMYG0E
C5TSbHPpC2+zzhnSYsNrN4Ym91YzrcvqM0U4PiAwcI2PwXk01g+vZ5TlZhpoDfNeuW3pVkN8QAlD
78U5kUKwthLCg9FC8Bs2SG03gSZDd9o142Vv62gg+mWsS/h2d96wE1waQBN4WUo6kTYJgsSjOOGS
j8MbxZHXcXJr+9+weKRg+PifAo4PvziPBiJIfHEORF33dcp/eesZQi1m11BsPKXBWdrGuJj5sBMH
Y4+OaJVvOrf5CzZe4H/M9wYGKLXAO6IAzTA8R+rU5+7zPNmagJPjivxM+xb5tO7jHwvnGA4yNuui
2+fsY+ovahomrdr5CoOdj/11FPs4dDkxRYigONgad67CiOM8IgmrT88uRSK/HbJqJTs0/4ErCkUT
d/tzyMdV3ZUkk/6dGZd40l1MoNac4dNnxjtObEj/+8JYNLq0tupL6XhksSSR3L7OVCWV80VMp8eF
kHu1CfELFbW/Bg1MffVh8p6L+S//KipxMZkGdFa6m9GsCeXbIj7dOw3Nr6JOOYBsbJ73Dme0Cdaw
ZxIkqVqx00FdGbWY/PJhICAD4Kleh7uB1StBaKM/WPSuWIwpnIWJ2RpTDK4CmWFbr5hwOtyH8SfK
IeLmzoo1qPWvtaR1ohYgeTr6JikwiLSbCgsGWSMrPm4gLFSPkhbyu2m/2+jSnPrLg7RmUH702jMJ
GRKKXTW/D7ApUdHtI0gibQFcRpxc8MVWRnlFKN7/v9F+3CTRN6t+YoOGf6H5vqK00BDgxOSAj4BZ
ZzofjIHVb1idyYwCdSdBKBAqD7zn2U3eLC/Y4bgCXrG3tfg4k6lOQaCeR1Vkbg3kv7yokq1i8SEj
g3ilMLrzYnXr0XoCusYolt9tG7Sk1N8iwllgFCur/kqYFbGmeX/qW6ethVtX7g02Cmbvpxr3Cclj
O80dD3lFyGLDkULpcjoAOGL69h2gwiEmeP+Xe6rNpz8NjfA0eXBp07nZVUayMrpJvcNw1Pep8Rqx
NlyvXDMUWatbte39g5U9kubC6uRdQDc78wbU7aYW7/BKytORf2Dcviy5vUa2A0+PaOO9FSBi+Y0Y
alI/PKh2OY1666hzFiwsLpyg3s1BARSEcMw3wlrwQZfTYnbe0OD0M0HELmA2VNmzteEuz9gu2Rsq
60e9eK/ER4qpweuO+W8DoQeVAIBd/ZhBtaxFc824IIyLH3wbaGjWJsYzFnn81aJGKVwQX8bVl3fe
e4QlhwDT9ewEezfOmwscmS1z6mrBdeGoTnOvda5Fkn6Rq8dYKeSESY7HBzq1/YSGTu3GOPoOnD95
Hs+fk+nsuJSpqZ9ydb6UNKYDmORmGDwZmNRxdynR8EbavLKlvee74GpNsXEIkTsG7Ndxl61oAWOH
7zg4f/DhJy7t4D3JpVmMHE4ZY22QVq+m4KUmg7Xvo13Ik0SnqTjAtZ1GakBuubz8Abm3ID947Que
IHxv2IctwJot16pLz535qb6FvpUHTxDzTOEWN9EtKsiZyzVmNXw4vTyqzb2tEVCgh24rHcquudVs
sbfG/BpOptoYta79YPSPhC6mYY1ZKkzXnV2sWCRgK9bC3hP7SBKH/OKb/w9t1u2HuHVRGMM45C7q
2fCjN6Hbbw7/wlt1S5WoJ598iJj3w8/4NThTVKyu00A5co4j56MI+e7AmaggcNNtNymc4nhM17H/
CGPCpzuCiGa6GygJtnSiaZYFsC4BrYbgFVUpq+6HApgQC7USxa33gIYiplKPFZy4S6vd8MRJfVSK
DhJAwfS23ZRMrkoeH2N/ZxxwiptsoTUPIonUPiH3jmevXcoIM7r0EDRqFKq56avooiP/VS0Y8uUX
8I24Q1eW85FRwLdKXoypM0uKH405T00D2jW6LWsD+Y4n7xNGETayKDK2UPtWQeBS+lYrIrlWpub/
zKFFfhUNm5zqIM7kzqjKF/UDRVct2HEdPd2myLiDa4qTzcPkyvFxzyR519WAOo3ibHEy4Mk5Yl9W
zwneqcHhwYPX0SvBNTlSQ8dkIXXmf3CZjnGWgyF0tA17tYyNdxG0D7vQj+DK3wqRPiZzeuVSGYGx
HOvgU90a3UQxza02MuUK8+raGc4b7KVlW167iluKaa2qY7iyUkc7wm+DYWGKRe2qJ1T57R0++oVH
++xiQdEYQwJFrcSehiPUWbnMZpVB/ZcoKyLymLVqJ+IQdjEP6NHB/nfpvXndJ6d+OlQ96Lja2FTd
Xi+NF7VIOuhWqClB6PHUbhbEuOy4BOoZPXDS0soXdefM1ZPGE/gA+Mk9GoQktXcGyUUFPcUsFXst
mFcC94XVkT/tsb9M03To5vqfhRZ6GdX1D6FeuzrzXo3WvohmOoa+toKfTtgqFBR3aL4YQ13Ssfwu
A4DIBcmmldBvIPV6ThM4lahKR/LUrQRndjAN/AjErz6eUFnZJyEIIiWB6aBN6VP3w70e2IeiF++p
I65R4NoLMwWxYsn94ExHeN/7uS32vowfZCZuyfDZ4fi/xWA6cj/9oWPLd2WYT5k3RwDh2zoI9iY7
AD2zbQTsY4HraTl66dWwJB+KVrDtg37JldqOxdFY4P3safwedO4cy9qE/UymRrR1rZm1HIgNlLxV
bXQHtwpHeEgQLngcZmNlcHoivHLwtXHhRuWvdOXR1uq3URIN5FnV98ClSGJ9bbZka8fNtaok7Yb+
rI9Jv9REu6WRuddJTXcqYxsqtyRun9c0R5eYT95ulsY9g9KsissBDRyDnh0W5q3J+pUdjloOyE4+
XOz6SyMlOhY37m1dnAP9vWbf5JZV23HEpoWpvA2Ymn8Y1VPnril0+sQbs63OLiIiUpjQaLKrno0C
PdmZUlnVNE3/q6fzmodgz9Ly2OcZeLD7vCOj2eqEFVg/9HAWOYLHnCZH1Z694DdqHzz5eP6pO2Zi
kKSDgW/TF6JJGcOpBDrMIf4fk4m9yvpzx+iVjVNSmrID05ljNnCR5lcJNSarIxxb1yZ9Uc8YFrx6
dGhF92eO3lJemL/KTqyWWkT3FIXSZu6fYTqrU47qDjY8KsfhE+sMQy+Gkkm3DA1nOxAHYIxP3qi6
OmyFrgtBH2qeqqx541r71tDhqVDpFE8LS3aCGjwD0Yv8ejk3zPHFnhqDlAIqe13PjnZNKSk/RoAy
pkXtGM1nh8pipKvA7lwIbG5VwwRG36ndlqCxldF+5ChkJvuXTbtyeZvcpOrKxCQx0yg9aQwd+N7o
SNFR4jlLQcdf7nmiqqnHjPJfm1Hw6rhSkAVQOFjioF5/wLjYj+ys/iPnmCRMVBL8Dd5GwPBHNC9+
2oJ3+OBmXfnhvOX65URttP+IlkIEpo5Xvfe0Ke4DCeOFsB9VZmYNSG82Vul8q8caBwYWDz+K1HiR
yxAbEBelClahuPGd8AhFM43Vgyf/1eW8EScRJJ+f//1tVbep35uRTBcjeniORsL54Gry037200WI
kyi9Or4lILrLpPthYZgJE0mxlylBtQ4zxgtLACO7urfU7i/Ejvb+kS+mNR5qmFRxgKxinlp8Eg9E
Xqc9UzvdePJmyH8+lTl/M4ruMzN5JAELumTkuho7waqUkG1ZBV4/s5mcep5bAUU45vP/Y+m8tiPl
lSj8RKxFFtx2Tra7ne0b1jgMOYMQPP35NOe/8szY0+4GIVXt2mE/Znc8EnTNrYm/kA2QmDzzmGQ9
tv64AsOlPTC/2gS4nk6EgU05OuUKCQXeGRKhSnY1QLF5j7osBO48pMVw0lVpWWX3asq2IvqpTUzQ
SI6A6hRPzd1InCxr4EB65X07aAt/sljhGXBU1MtjnrHY/DfbjFHVzWqjtwkHrYoel22SxDvwIS2f
GSgPwJj2J50DD7H5TM8b5fe6f8ECcY3X1Db3HoQffujmUJX4FxiJTgZHRPA8iTdmT5grlG/ESBb7
snbWQ/Dv/NPPlYkHrxkYq0TA+K1m2NW8t2zOXvWOAft/nYkvdwzuaXIZX6NdaR4yNoFSL3U2BFX8
iXGx7+LylOtDsSvfMPuBj8csjpWY3dF6hIN9F/r2LuPTGm2EZoaSaYrWrPhwCKH1YU1hTWhO8pWK
DmnyNel7HbzqSGdM8lk7sVjrljAJqm2Vjqsw99FslU8WKBu+NFfG65C52Jzybdv+uwYhlz/CJNEK
qEKOHZOAlW74bZoZtBhL6d7G0b/pY8Ia1J0okgMkglPCJwFg0PWsJwRGIwysqR11YLenzi6WnDDy
7lUGYz61d0BgG8G7ytojd5TnkE1LN9XsLHp7j2S01n+dqGlyGopwPClsV3kX/DS+Zhv923Llr+k9
+IwIr/+tQ6zxNkPYbFPKlxTsQW/8etcd8/74z0zY3NXut1X164VjLCFLgF2mNP9byXrpsaBY5GFn
btmWudP6gVbRpqXNdfnKc5pg72tDhOiZgkjHuw8HDRmFXAX9Qw3I9cImwT/xbCwUbJzlOCFAjaV6
7UEC/Xw4RPJR9wABTyIWHFdqJX4P97tO4RGWT3rzrVgjnfWW83SlPD56sefmA3sPF0ovVH7ad2xo
EloS8jGMvx6oin54TZuAI6I66lRbH+waIC7dcupKHXBUX0K2Qz/6YS3O8s2RL/pk6zALTyii2dgi
9PC8obRn7kyh/g8WKT7miSJDO8BbTxopJJwWN4/XOp6Qi+ChV3QvC7OsAYgdBrKGAix6Y30GBvhm
8Jb18s30mBvSE2+dzYx3zZ0jOoG7pLZdB8M7Te/0XeoKcdBfiyrf5B7KjXcLIaAGV/T95cSnQwPm
6P5g27wOG1wHATx8KJLjUYMcBTudSVqA3gQd7+jUzg6W/DaRn4svMFxD70UTwbGQjs+4IcMEEQc1
kc6N4WwGgKfPvIZDHQYrnUKBRcHND4Z9wZ3QF4QP0rofo41cgj06zO+T/F3/SXco+JNT4t7rSxL5
j4pDWh8YfFh9dM+UuKyJf4O7yluz8vzqiR7f8e+U4FvjL1OivVX39xaVkJEnellyxurVoN9uR22u
7JQ5aLblPrGTGhNgGg+rpDDOBl4Izy7sbvXGAdoWQ/R37lyeJh4qAEqB+2c033qM6vkcrIc6+bPg
pTO55sbipKQUYIYCDXxHo57nO/32WYFVUty73kspwhX3sQKmazOIw/rs6/KtRmj0/dNrVJ8EGmQD
COQnNYinFzErG5HJFrDx34mk6brcK5/2eUyMs8YKeSsOLamsiw14FBMJalJnbRsO3vg8L5wFqU3M
w1uYvPLS/xVgY1hpJKonY8jjhlGgw/U6pDAmBWRsqhtdT9DFu7xMhMNMn73pw4BpA9yca1dj88RO
ZRcVYqrvgFSznGOaMzXADVMXGURbHbhuHs0dvcvAY6PRpgbIbDy6kn073mtTBWz+r6HtM/RDw0Zp
zdIicVQDVPpgZZ+9cNwAkuY92SvltvHhX/Hq+lxFp7JisI60A2tkrr8+n5zImp/13sgNRENsbUiY
JruncD6CgkrHj1ryzsvizrHVArO/qp57PCewdwkhnsqt6djrMB6vzmQ/BD1qfs2z9gJOjbCvA4xb
qMcRgdTEPqyyMUVFCusqaOBHDQIriQB1ilfg6BSlybOkpRBFdZ3CXEKmDLKn2ffn18CWFeGIor4n
TbQ/+F37QHEICJQOt7GM2XpTyoV23uFAvc3y8m7ugFW0WAJ7PaZS3lNZpMcJxs5KVkxmdAGnF5Ty
+tOCxSM7ib8YHz5dcG8PL3kjuBA6NM7eN6BDsiupfCDBpdMMgIG5ZWRPG+GStUbKVB0DDCbLY2FW
aBbw//Hi4aqB+Yn5gaWMPZvbdcSGzJf9nX7adOMI//6vRROih4z///n5ZGX5g2lMzwiYMDAau9cw
DD9kgKLJB+VPum/daBlWdPaz9AQxHyDB2ashv8SteKnwxVib3r3ZWxec8o8KVFP5BDCo9ugBOsA9
vI9F/dG401vYJ6c4kxtd+uumpaDQCkR/7Wb8EAZlnDCa2Ot/nBuLtCDfekpSwKDO768Jsxe9G1EO
n322Z5+47UeGzzfDBGNhW4CKh7FqUrdQV1S2skzsK/K8K9dzgUk8chikgEmKOTGdDb/BxzRtgV1L
Ws9eBYwBq0nhFR97z1PbPgwh4bVLccN27aRvaz0tcEtd7TIo7xqrvGdsc08mNzFC8uhIle6j2EQF
0VLMeq5WQ3qZe8cRpDaD39m3vCwfZN1jSFHSNM+5DG65YTXfMR7YqOwNUE4wOawPcxrZBLS9wMoN
h29cpQrL2E4JJlZGUSMedF/7NHuaqD1MCFRIZdBvpoqQTUAKxAz3ZU/hpkFH1VWQHgBbZhq4IbAP
TUE6Z86d1GdlLWx4SlHz+K9Ns5ReK+uox9qJGutRH3qjDAHJJB0O3Azk1NOMcatbxRbLbO63dY6s
paWZtH1z2ZJgdHMM+UZOKvzpAsc4i0IMPyUk7V154c3JwzS4IB4xfI6xJVW4KDChidGtGzD2rCLc
YlWNmRTdaTZ/uRD3GZURxIVVxm1w4/RpRhQzN8alL2EVWgC3VyeMtqFR7+cx8a8N48q1WbYeLHQ/
JFgoYMhISKOcyFyvJ39hCGPem4F8lNP4osf5svJuY4+gWuEJTFHLDI+4GSxznzp71OKTcSG6yMYZ
MwpYHhQrkzP8hKldIkWA3+684dDGJkqGNT6Xes8cA4yQ+3ITwl2LkAXpQ0nDjVN1m+iy03kigVYL
5cfnmqobL17kMtAxJTwKh1LYHt9Bqjn3udDyTwoRlnk2UlRmGBUKbOeNH7Dsbk9Pl3pksWFuzqox
AHFhiW6p39jrLQvfUR3I5mDYVW/1GU19QzGyTSgNJWoZCiI30wMfVK6wgZae6Ag25K5S8M7tje01
LzT1VYsblDKNV3NUmzr81m/MjF8bqj5O0il51mgARiKEUfS/kj6uqjxEZwlxfHCZ5j5jhTjHmgOU
7GeYJj0pjQgwYY4OZN9RAhfBdYT2g2EtDVy9MhOfVbRj1Az/CYtOnCDzpXystJV8xRmiXzpgWQ6E
4vAx9QgICdCpZR4V9W8CxxGXBlkDjRoT4yd0neQyK9C/gJDxi+JmNBgn6G9Th1BjD+NLzTUUeDUV
MkF8kxCN0a/bagZJ4DZE5LOBx9V85AT0rc+oSKufKbrZ2AS0THXXHd08Z2CuhWcwg/Ss2Kda7XLj
kULANw0c724zUt4ua4gx7EhEC1ce8A8FivTf9CtTO0jIo4RpcboS61JDBKOV0l81Ot+QqaiHu5Sw
CXEJKnkGkDQos/Q34/FZHyh66ZkDOXDPVA/63M70mYzaT5ro36r8UEbw8IV1ADA4ebjHCH84w419
5XBXbXzHiw7M4vTayIN5h0chM3qS3LP5FaPhDb9Qfyi/xFaFSlS3T8lYUuFrPOJJa7ZVdJ089Sf2
IMNiHpWy0Hpv3jN1zF3z6pqck6LduXCz8UvajxzQBRgFr6FAMJwB9UIJ+BZqZ271S4LxR9FYd2OX
vxihfKUTUgVZOQTjsZZ5zRBt6IhnBkg6eOe45VNwu+ErrnE6fLVZ2rpN0G/ZzOQe/gnMQY5cKQYi
yOnBhjeBq37MidrgXIG45C1ioEHxrh9ZDTxXhfq3AABHQsgEXFpAc1fWL7rcKcW7MqM7hC6Xom6O
eIJs9PX3jH5b5pjTcyFBUrb6SoVNdYzRaOq+rEckWSLZ8iR+9AZ67ScEt6uw/uvjBrgavOJhoTj3
mZh6QJhYUFgY0ucLhODkGRURvJRAflKw6d+VYtS3rgkzcPklAiMC3RnwyMYs0rYVB3SUBz2BiDnm
OtS60QjbEaGnLgFqrERQXa1Ndl4iCv2N9o6vQgPVQHXpypMM6wsU63uV5P/6SUgT254l2gF2xuIC
V4DSVoGLdfBeZ26ffsz0etMjtpTzWU9C9QbU4tc8jj2R8wB/XuvuAxv9azF+50I96Suityy905nQ
ayzqZGCy3BJ7ynn932XTn/pouAAs6WfSb3IeaHenh91N88aYIhTVSydxbsqSJ1EtkETIEO9kr19H
L5Q+/eqUcceOuTQzT8otFz3oMohssRU1141JL3c2BidowCtiFijfNezsgRl16JfQlLBlFoQ0A4Lw
sZfqB88Ezq9XyfqNAMv0cC63MBMg4xhtS7Uz+aauq4tgwlcFRC1zkB7gdcK4ImTXYdPsIgyAE2Tm
fSkeZg7ntMUuoGpPBY6AvlUAaaE7pjrSDwMPHm0Tmy5pTFR8wEGJ6J9gJmszcLwh5hXsN5Dln4Xs
cr8+YS0Bvx8dENtTbUZHHgx9gfEsIp4YR+OmSQ8ZhnclO3XtiMNkeV9VgV1uy+6E0prtM+vgbi3+
T9sSCiCTPSDWLuAJn+saM7/uKbP9LT7vEHvC1tuSEc743vlsE48sCuPQBN2n4XdP1oRVFxynZvZe
DXv5q214Eku+iinZWuxdWWPfWoLfcaAgWSOZc0x0nfHoReRJtxsNp1b+uJsLE+pug3KtQGVj1Tsz
N2+Wu9BoeBcGLaSgN8eCDdqm1Oqd9J12SUTm1jCtQ9YO2JzpjWaO9/rMRSuzb7HBY0M/COl+Jyad
BquwZndgPPfveNMELdUb7i7gGm+bJDwGPMlhlip4bph7cQanOu8y8HeT254MH3dk3cbojVJPpfXR
rB+FlrKqryeCWJxDO8PVn3jhyv8U2vpLhdmPXjm1xE1mqltBhOW0CibvCZpBamTOrY8/QWy3PR4o
wAoHB8O/SxpNH2NQXaIYZnmLa03fjXdlH6z1Teqr7MCGoqsRDcoQ7rZj3RB0qTcFmsIYkZVfuGdy
Mvb6fK0JK4W8bvyxmgpMtmqAh0MYbxaIngES3If5i1+hDebQ0R0r6whODQbh8IycYGPGMEf5c+e2
u55HDFQToVy61mcmfmofeqauS0w9sNDPrgSOwHliV/HnJvzOXBtDJHIW5U3DeNx0T0TE8zFBZbGm
nvOgP8SQ3QkcTpvWuTeaezfn5WEagC1kiT1slO/dUqPCPrS+WUwtfEuqzaSBcriHQIYRdDD9SS1b
nssZ7ZvtHE1BpehihZkFDOQdDsQJqSFXAgoxz6Mbf6aSpMjZcXZs/OlcQat4129rzlGx0CDkgwn1
pdGUpoo+bcBDDJPiVQeurXcP4ERdQ+vtLOJORH5LTgf7ordcGLvMgM+6VvFGpsIAMjpcIkj/SInD
YhXlOK+Y4bNvwzSIq2DXjONfglcx1u1I8rV8+MbEE5TIdfF0akBiGeZvpSm2DWsxr1PaacSBn6rO
3McRdssApoTcFyr1QtwTroHcvCJjek+iZBLPJzfj/WK/4prj3WxzADXkoewrzV6tR0srjmOS56L+
PW8IgPaEtU/y/l5A5FEwNkQ/XwpSHRcqck7w0+QVSGh8pp9+6iJRg8vIbkiGwI6jzj85afFTBeG4
xUF/wDoCtWUPESQc3b0/puVTYgqcb+GCF8yDz/ZsWDBA4B8a4xPWRmtTIj0ZRgzOu3T4aTl2OB8e
Tbf4bXMFL5gkhN5BUus0T53jvhllcR+ZHhcKqjmZz9a4Q3+ac3uq9Ob2/WHsiUYKuzcnJRyk6xwC
3BZz4+P/iNUwQTiRG8PAsMIHB1t0faR2NBz7thqHq8t+N0devl6wh161imhG1Hx1LMkvDR8seheT
Q9zV3Ay7Du9s1rXPPu658pSGCIYC+9mrmguoFSdIBFRpZpPFtrz4q6IJ5aZ2oA0bS3+srP4d4/Oj
PskdUz5QpJxjX+3BkNa9W97+kXuxt11i/8zIG5OxhRJ7HDfse+RvjXC0Z1I+XGcvnZIdFu8VFuMo
Hw1r/KhQNnoTaHOZ7gLqZgKmzqzWnSWYXWLuFIXVwRvHD/iEqE2WswzSv24CXIimiacHzJl3Ubs6
K2LOKMMG+xOKM3QEmPzeBO1Ar5faDMBC2g9SGBAYVrD3st+6np4cyhp0LBt9BxLcnh0V/2lLCLhe
e8sSF4bV9CbnUMCGQ2Vq85YCj0WQWAgGmafJJl6Q8RAYi3IYcfpl6cWfWdjnMS+uuc3VA+tYUUf8
jCECrKJ5wpb4Q7cAXWbRQS04KfLspzp/RoiTfjhD8jHdqHqlYsLsib4/I3RBEiPQ5Orf0rcK94ll
t62N6Cl2kqtDPlHb4XquJ1sDWd3k0BxLfndMxRBL5ztXUJTLji0SU2Nmd91m9Ehca3XBXNiH0K0x
hemWtdlOu4VqNyqmrTKbPcx/7MYYZCxwU9Btv+mWJcloRb30ECO08llIAY9VZ9DqVctL0IoNfprR
Kg2K7ww+TdREPxU2YTVWthYVrZLdc9vGVwPLbsB06h32nuFfMbNQUnjJq5dC/THVVTQpVf6u7yeg
42GLDv1WAvnbhN13JLRH/QaQDx05CEu3tX2U08Uv3uSE/5ibPMREJq9ADXq5iqA04kLGHcUIx4Bv
rQkQ6Gsw28vWtvVeyfbiMsoRgwkfOZzvJlUhp7KOQyowhUhqTB5r595up18WH3ce0zQxI+4D14i3
SZ5cBUPKsW2ZskAuoJvB/z1a+YZk2EPvg8/51uQWu9L5CwWbJ9hF8TIz/qt9Z1/7ZF6m3Jl40oKr
ACuXEAONOY0+rNxAGmF/iHY6YLe8xmXh2qLj8CWOGGFEZTlCXu0pa7tgBHdNPBqA+X0hzEmKMdy3
euoFSIBf/y8tbooxcfsGWLyJCBriskdy3vQKOIny3+fItKFt+OKgHa8ZieGx5kMy6c8RhhWdH6xa
uq3I20/MUkp4xPr38nlJjt5Ypr9S46dOMFu7ZvcW+0QjhrCP9M+K6D7lMXLM4YEaANHwWfGvLccY
PqmbsUtwpmnxag5KVPxQhIvgoNxoG4sXSynAwfGnpEWPWvOxyPxHGQNXkjqatM627Wzc6uI/IW4w
RDZEq2YENgFGB/LNJBY1+OyvZ6ILhcALJnZXLuKOlMMsRWWZOx7JJbTHtY+P8EywSp5vkxmv8xpk
nTVJc9aBAkRTTlgx0DRdUEcH23WXfBz2o+G9E0MJUePElTSU+xcdM5xjecnicd8b3WkS4P96BsSh
A4mCL7oZ4YsErqcGCpwAR4hgjfcKloExvlHLdtEkYS/bYAWHtVG+CTGP03UK+2MLUIDdKFUVJxkX
kqMGGxwioiiqkqYaQeWwVKA5sZkD6cdUEmavi4O6T/EhK0ZxlzcSoDzAC8mrLggtuJDWczPgskgr
4drUudGPhXGwkXnvDQW4CSmpcqeBzXze2bM6A2/vfD8jlbPHy4HaW03XsOmvQcfguouCjcX5O2Cc
j/WJ9WBpG5JR9SDRxdZhYtcAhRTlcBmw/RwMWtpubo9t2B+mAC+6yQL6g5TKZJ73HPyk0LssM71x
qfREoWzmj0Uahx4fUY7deR2SCptl3TVAtr7iwhF58LEwWWg/uDpxhle1g/YL0icVHpPanctZx6Wj
iH2uaXSVwqmiMtti3QqCDtryxZ7Ti96i0Ok+puxxUeav8iW+6MMgUO7FLZJT5jon+GP7onPyvSRi
YTQC1Io8aIMKDzPwGZadB2cs4GBxpGaaJ2cGijOShqQTtwFSAHZeVwsWmWeox4zJej5a316/bMN+
uhcczkNAaZi2xwhUIe4y5uo0UsF4mbkwftzheoHYOEuHS+TDi4A/a2FKk1H9qLHeGmoqeeDhiLZH
fPYRsGAQMx6FmjAso3KtxrPnRRtZEIo3xkTKWKfWtV85Td9DTtwg8C/9KI6teEpsbIYKYAqYSqcg
4xRtEsrNyHx3bFRZYXHhJu99m+QAtGGbdu7uTPrawfKYm01kZUH7B2TicrJ3ZnBDeKjTKvxUgDos
08myLiYXfSgxCqMiwPFuDSzwp2zalS63dRFhjtbRQbSFDRUnjPGlRmgqiHeI9oB1lqgV3IMTOQv7
WVvmxq+9mvdyQVzR8KCasnzr8dxFP7EpWFcSxthgoQlgqjkO/a4k+ky0/UdT47FkQ86BSM5dK60t
Pv0amPsuMYvtpfyzFJ8Oelm9C3iR/MgX5xYHzns8ZM88OBYtQ+UR+Do3xQva0WzjN2+uT6dnu/Yz
mru1a6W7iYqD+wAUgCEL0CbIm4jzs5yxlcKlDAmDiNQbN43ljvfG1uRT6L4gpH1Am3vmBwDuPLbm
CES0ivyt2Tn4E7h3VTzfLHCTa80Hm+cAHpZ4z+v5XI/N+J20UA5IXdu7oJUaYjEcL6UsxiSeo3Cz
+El9CWnt1+WE8sN/xb+FsgpWrmm9N6bRoWHBdoYpgW54DK9+Mqiumd3HzZcc5mrnOx5WJ6IiDtOY
n1DwcLKpL2u0anIW888WCmgCOWCkOezkj36ssOzf5ex3UPtnN/S1Y9ZHm7eHlv1jdDW+YJfqkVA9
op6bQXvessLcZfw1JmsTOGLvtuLcsYWUPOCrEooDoR7sefZQD/8KW5LxUPsr/yFvjV9icr4cUf3J
puJb0fbZnbvO4c8sDghJWOCgyC0UI74PsYGFCKAfzZSKBJhd4VKjJfOxpJJ7bJx+fuykvRWT5e7m
OHswcKLCeVmhOLa3oXQuOiA9F19kH/6xMcLcFHTfG2LBzQMpe8NBBohEbNj+nzK10k/bHbPjsmQG
HpE+owZB5DfrbTKWh9zlxB3+kXWhMASopIIJLmG8EJQY40QGlWzCsWKctNdXRvKyx96t176Zx0cs
K8GFCWm1xV3so76LrpGBvSU2KnXYfTQKZ/XWr+RWRTcc+6BqM+zAI/MNU+xvs2/PlWjObTvdVEBB
Y9Glb5Fqf7s4fneK2ZjlTHwU7AAMA9Jp4HrTjnymrxQ6Nc7El0SGyQNV1x5d1bfXedl+HCtsBkCu
IzFWazyszwiLjhjNgTGwFHpIqrvYqLZsOwqMrDuSQUOS1BCwZrFPWA2QHW04TbEqOOOsyzQXRwLJ
bvbE8eRNnaB+cbVpKo+wrniEG+AiZ1T3mRxJpSiKz1Zg6m0uj+OAk0IlQBjGKmsIw1P3qglOzWJL
BlWmsy686jkP8UP0kZM+tiUnstn7zwohSmEPT5XnfaWykbsoipglpPhWD4/6mqP80JmX3UgMlPFO
2h7FT4QZPAkyxM+YFYRwm7oZ+Xocd9bG6Hux8YuKsxrXXJw+4F2zgXXO8Kn8BkoCe64/QTsOmDIU
iH6Hqt2VaNGgiGB6YTZfnd9ib82TqtoCfn+D9zlg2WflqmuOPW0yMf7rJQ96NOiDIzX2C3DVvYcH
PixwpL48f7ZSkOTnCVQtfImCUK2jJMDipjPCY4x1+raVU4pJDvDRHI5X2wtOS5HfWe4IAImvZsqo
GFFVuJ0CDKUxs2jmSzOyfWKD/mIkPKwmebtqQCQxeORlBMF7Uyy3tEg3asw/RJ092hMs4qr9jYNh
05T1pXLxvJuVf+AeZED62J/iDH/GO3OTK11/2XhsovFiypesLCGT13DOeIsxsw7uXt3SJdY7H/d4
GEcwViJMrOjC41dTjHvOAajf2cVr/V2GEM8DSB/VfAryEHRjOflduTed/LOYsN03veKAuHWLR8Su
zrw33NqZqC/Fc15VJKtVN7z190sa/InM4bDU83dsWKfSy7eNstBAQdZzg5d0Rr5DudQ2Zr2egrjf
RXP1tAigNK+Nf4tU4N1oWBAn6v41shEo1v6ZWY99cL0RMX/tc+AP1NZLalMJT313x2DuqfAU8itv
vM5kEkAMZnFaRPu1wcQm3+S7ult+QqU5ZIxi8M10sw297zkzeubCeGbavcPuNeMY2AMX5556GO3x
LYkaFEvFc9HW1QnAkgYWyGYykfLBuZYbJ1JId9pd5BHXBuCItBDEeB0P7nHUP8SwedO4tAeqAcHK
rRyfq7r+GFVWYctrHnRc1smEkfspuCSh6FG9kf9BahgPH4a9bi+fDEIRBP5aK4FvrW/OL2jrH2zL
u5LNTfvGBdnFzshAOZ5+xYz9otNxcRAR7p2IBqh3/M9ice+WjDXa5YxIsXo6xyTm3UtYSLCd2aGF
Wi7pzK6WWsa5m5ynWeTforIgfceQy1SHGa1EtIYlM3JImctDFvnWLkSo8R33A/x71+qJV1/AXwMl
/jJhe7ZJuj3SXjc0nmzMMgqx8akBswii2ZB7aK6GSkybRGJv7an3eaisfVe7DKl5YtHgQ+IOnGZg
aQbHHme1NG2u0B2znVfNOk7dJWAZ+ai1zMixSGwjSq0WSC0NpoV4qt0NkpjNjhidfBC/RRb9FaN9
DNz+xywYYXLqiSgFv8hjeZOYOhpkyqxMlJ5pLJMtGZCPQ2XuPbj3m6GEbZnD+UQzz6mIsmcEJpzq
MDuRu5FeGpNiOSaccJOI8G+OgZfXUoHOaOnxVkFLSiDu1Wrae9/0ntw+5cLViBgL3wccr93k0M88
MI1DAjBNITtoFJqHIakZWUTkYA8K37eGZ5lsVpj8cRSdRVC+ihibs87DQHcKHpvW/rEDP7wuYerc
98WoZx7Dfds4V08t9Q7s6lrjwbyKQ9B3dp/IAZYcRewT+xXA7MaXDKV/Q4aQ+FHJ9KwJCEhVqrWM
Xar1GefuRYl/Skm/sXARX8zXqFrQklCc03szyaHWjfum0qa/636Yw9Vi4JRcmPa1qXW1kpbTyhXu
VTnJR6bGfRT287qvhseGUJmzV0gO7qCZVkM44wjZB2g62kcjdH8N0d0c33moPdquGmOflTOofkWd
cHEm/7BkEPFUE+9VU0MWd2b8+oMQnxXh7QcOiwaTyX+sKExIjcHYt8N8wWHu4g8YJVUDqmJ3WhNx
clwgQroBbm0dWzOS03XfpxjW1DgLEabHgL6bvuZA7pIoZvyZnioE2a6HZ5uVuRuiDh/CxNxJWXzo
KaNBzVt4bg/8pTZB7V+FSetkid77FonxnJcmxwMGXCaDFjcMWT84/1YRWeLer5mp39wAeUsJi0rE
Ez4uj0AqzdYQWXYPGQxf1JZu00VW2OdEhpR7+DZHx2NzigZCtuv1HKbFSdUeTwrC+GMgKfadmi2N
pZG8E0NS0yEx2w4daR0oHCN6+/wjdYH8hMiOjMZXwpFPYdmcowVFe+6Q7FkO71PkA1zahMwXQ/yn
IJt0LB0S2epHjgjelizPE1OEVdXnD/gj0u0V1jk0yMoNw+8qxf46BQEydGnTY01XlgaAe7h8mA7W
kWghNFeSmWqn7Sggpfj2WxnUpCbLDYQwTr7mbJXVeaira2d7CB4DY8AUO7RORVPdWYyuXTJwtwFh
N5Sh/aVzGPj4zJGdLrsuNlHZLFEkxO3fclJ3JCs+W1hUFpnBFDem+AsKI3u2UhuAouQprc8AJ8EA
yOAQRtHD8IDfRFk6nKNci0LrG5NIjNQUPfF06Rrvr4il4GRpn1KnWkj6YdMd8VufO+9M4cLxBs23
JuJzJQKEkTkxV43It4VFj2CZ5Cq0XY6ZlUtvgWmICVMTP+lhwBjPLOJPsIczB9Xf2hlokstTYrQ3
/eoFiRb+5N/Hbn9KE8ovB5TJVSbEj/KYY1gdLTN6EEbRldHd3GZ+avXn0f91cHJj0O7RhDzYsGIN
jozW9p5ViqMHE5cbO88rojJ4PROKU3Uoam/jxeHJztmfBohHTcbsqO//6hTIrU26Thd/N5B8cs6g
lRLtFaUeXK6p2KcxWWN6FyEhdlWXycvUlw+VsP/UeUeaebdVyPFJ6ilQeclvHArgVYTLUebzRUtL
9Kfv/eAkSuPNIwzz323NOFfrWIxrpLMcGBZluldtDHsGTervBsO7OHVwt0wYeFX+tHEar/lh3mm/
+OmA4UahvD3mac0J6AqWYjagC2gzucukE1zGTOLQNZfMMKNemQUwM/FzmzQa7H3uY2WNXQJ2fJag
xbJwfutB1Al2DYgizvK/Ffp9ctpa9zJWZIBbbodnkjI+zQUcK7dCdxNaHS4TmWQsaC8QrxOX0AAH
A9wxGV5iGUZ4PIJCdub0W05BflKpi3KiGoytXeVybS1Wt8EKSX7FeRXgn1RMximAyBSsCoQV+1JO
JHfabg38AMvLJNX4FmYie0xFiksJVsDyJKZKvDQ9AOkUdcizkyaa4e6PTXzAqrLeOT5ThsJN0hNN
GcLoSVpXY2Yojb0i/Xfnzy926dmHPmUfhQgwPNuMZOqOStUsByA74tyT5sGLfjFIQkjVnYibGF2e
VUzzHWtlYGqp+rvJPiqVbI0sI5hGc/xQaHir2jCea/djUPV7VX7ob+BeetTfKZIEYyLDf6lDLOsg
FDGl1HYKRVVqFST21H8aJvwpBsE5f62n19Z99xpS32T0FejZfwWJ090oeCzVKcy635iAcYu7h5Rc
7yKJcwq7s9bQ6L81sDEcOHc+bLAwgjLp78rqZcCtozfCHXQoA61d1dyhmZmohJfkmOPSUkXWDtXU
PL0obJT84S9BsfQm7yN2NwLe+ARg4FqPlg2B2H9So7Evkr++RRKx8+nBGrCtHoXZMWjbrd9HoCFw
mzobzUoLZgHeP4ln/Qb5cFbRfSVVd4Z0MpABkkHyTQrsx4JoVbvvcNot3nwJGBYQLg47JR1wa+mp
gGvSJfgtJJqtyZN8mgoSd3sk7GbxYcKt4+7knCVlkjyXI0h0AF8gus18RLzQWPI842gMHWyKys8Q
51jEQ9iV5fBgNQULUfmHY5EkWJ1sLiIXTgTuI69pdxjGzljKBniMOe2eH5CTtc/nUHPg9Jviy+ji
zjye2JRQax7t3NcvYDZaV+YxDulOoq+vNpVll0M0xG5427f8g/xSxOjoy1eRcNCWvzDH7Rn8khEY
uVOcjThkNKDemowwvQWaaZVoDJkbyi3i7wjQKA0pnJcvNJEHmou11sNorRV1+X1SPWZ+9Ui3dsQj
lJOmOcl2OM6DPCA4+FJpclCVu+Ou9sbFDp9rhZlAdar7Cl0QY1f/eUiw8rpfJoTpYsc75MPqE4dQ
r53lMO3BxMoGr8BOB+r1INZ4+a4bLjICuNkp1/pB8eyfYHKfuCIVhy5A0Toxx4fJ+QkqA55Mu/0f
R+exHDkOBNEvYgToyWt7J3XLtDTShSFpRvQGBEH39fu4p93YnZFpEkChKvPlICAtVycx3EoGH/w5
TmviFBpuiBoTIg13J7dQh4b1vvdDwXT8aNNCq/k2ddpxY38KDeBQVO8kumUvjgHfvU4ZuFwVJ5VF
W5LXiEWXtsjwIwBS3H/FR4XZyTD/lcHNzct1ROemN03gKpU89F1X4jbC+1p5clgHMY3PsEnx6n1a
/I7L4hba2ZhEH5OuugLCtG7Lf8tvZxIlJxGSFyA9T50qd134qctmY+HIdwhlqMt835C5pckH4GXh
+QSt8RiL+/I1l39ATHCUtydjGeww6lvGBInmIZrL6lIVPAXzn6SkWn6OZXMB6ffB/tAtP7FsrPuc
wDuV/pMYmbjPLxhZTYe+LwqBoJmOir+Zt/V++TY852Vz4Q/R1U6ndk/jlEzXdnmteRqEQcIeE4fM
hiHTcQYuv7GqAeA2730T7X07ufAl5irCM0iUSvumm4imz255YQNzRhh4wmZE7/3fsh5SMxkBX0XP
SzzeYYbZr3KMAHAza2Ob5g53tCb+swjPklzsBUw9MdY4dXi37L7Zj3Pzz8zmtzTV31OCFNgmXwaK
svtpkNIJzvSg9Lw1quKaTn64xznskFNphfhJ8NIkHjhv0iOFDM9VI70TQ7HtgqBxic8Q9fxG6cGq
1nxZNCmE9aLPj2huanlPS4EOiPSMwGaGUFl/VISnK6fpFwnUpPaARrw7p5z0aCvgD9h/pxGdYRMc
k4xlP1nfma1vOdDrMs9wQDB9NPWVwIyVbWna3HC+JhMuZvPbu+hdjKEFroaxePQ9bphldG7NbkPQ
+25AQ+L5+guZS3LWXsbBk3tYFfj4CT7lCrEf7YxZmVvfqZCZtsuZvgd5Xp0sufDqi6u4j6RztjUT
HyKa7Nz93AcMmIuNjbm1lMI8GTWUCmP8dsDEczS9JUQ3Rl2FrAm2UkjGE3EGydocsTRDrTyR6H0S
hE7O9EqFDSVpglZmAEduWEzNfNGd8cp5DOuFMnPoj80UH4Y23uoGT6QcL6bBoN5Qh6YnXzn0x70z
N/55oI5RqSOeKkYnU2ZwPqHEi+STMpK/uqP0WQ7SmoYzIrRTkbAd5ZoZCaOLzJvPc53u57E4+d38
Ys9ApdzotoSuV+B9pZFCEqGRF6AxN2bwu+zuDh/MQG/pYCoTmhaAPzyr1YfLDz3DNQndcJ1O+jzP
+XYScBCDrn2xHZf2iZ6+8JT8WEnA+KdbQwQ+jm57bd380Y/Ne9O3W8GkmFGChYWJkyKoXoOwf3XK
/pwhYRcGowpMTSsViafYHI49jxIk4bpKCf8VYJ6Eyv7ZZnX2Y0mAJarHOqqGnTQ+Ooii6JzcdynZ
BUQhNP4ezb/ODTUZTW2H7F1A5PSFwdPmu4Hrr0eAdDiRRqmZM/QRRyDovtcM+O8Yuk9csH4HP1tc
emHL9Ss7y+TdiyJkrW3xHOn22OX6UZnpoW2tjdD2kceOHQe30hidjb69dD7COqyfhyinYzBgjOCp
7eJmkZNnb76ZnGcjDrANp9Ul1E0BIo6ErHZ5l42ylIfQcr87J3iIY2I0UoVMMmNCaE9Uhl2Hzcdw
ubuUPEbLHZ7qDkWeWx94XHe49SBvx3aj/GaPZWDVU7XKGOWVHNpzlbOHxxXdYZzkAvWKuaXw2Dp2
xnWjc0GLdK/mMBLrM/w2tng1oGQ5s7lHx9KtE1J3Wsio68KcsENP5XkehyteaOh0RpH8CacaiEO3
j6ZFvCGh3GEAGZC32UT0um++rZ5sYmFPDYxZv/fkISeuCPs/RBQLFj1jvQC2nl3+oWG969Lmxxki
sKYs+ojBAMjKltyR0kXwU6LyJTvYTS2EuMlDwNArz6wG+zEOO4lkj7AfugJYN7KIjBJ7Cp7dVLV7
pGa8ux7p88jDcryVc3I1AyrHyYXe1G9lOD57TXMreFNM/a5V/Scfp0PsAoukToNNExyzYXj1kcri
mbj2mcsVhc7W7G10M8ItB3wMW2jkv3e2ewqt4dTm6aXXi1w/INseaao3BAfX7TfapDVrp8YpMh3S
OY36VIbWfvLsn8nVICqz7Ju7MWpO3V+n2P0bekQw9QOAu8CyeU2s6OaVzrvuGNwDF9wywjio2n3O
rXGfJsGLkwznMWI8JsRr0kY7krUfwA7SOaCX2KD66y2G+ss7FJfy32ASGS2LjehgHVsRKlRYdC3q
1HjC4VIfu1ZebG96Cj3/YXb0U5eEbyEt4qIOTz279pBmdwNxiaDaIeyXuslEFZtgv5sBG3pSv6E8
O0m6256O1wRyMHuzzzNb5NrJ7WDH8zFWJhkd+FYIkHI1Gvcx/y3Lho6FkXwzZvj0G0sfGq6pvQ1U
gi8VEJDJxol82thksXkh4pdBSU7vRzc/uG26Rz9hrkMw1z1cVP/gF+vXFID9SgiQNXbuABBquCBG
zXBsDXWuWxSHUyqZVLi+wn2+JEB10Y87RZSBzNZx6OBBlktyyewX/cM0Zs0mastfUw5/x7S5YB0l
YWXsYet6wUQR9n+Gwtax7OGv4zruhocdY0qd3ZfKN1C5Oi3zZ7tTpG22tPnkNO9odnqAHXu57SXa
Yzn4DHEyMlqF4XdbTcD6Fi7BfI0Lg4mibhIqfN2/F0VjnOOGM0Sp8Ng10VkpuQ8aReKZu6siNlek
kH+qDsxMR5fMZqGTLXEgGOaEF+zcFB6CgyHbZw57guVIuQ9h9oHGMQjvKF30nKn3WjBh6PzqI26x
U1aO+TQ3OW5FC2Kx48CloUFr2uDmrArW8BRwzU/y8LnNa1RFdQ13VNXX1KocxHczzqric540KyuI
rL2parmNc++ZoDTAHaJdGXX2ZUFDAOGkoRxNraI10jLLBohuWx1k4aX9PnbnsnSulhJ/S5gBcVA+
xBm0Y4YEw7rpyAhqGVeIluKjnM4yas8YHpG/oVtr9wM57tu205hfI+/CykZLR+hR3f0J/fC5RlLR
5eUV/cDDXOVMx5VMEFYFxt9ZjX98FiF23a1X1MSQakwukshTv1x45OqP0wQuw3F14x6+8B8e6BQ8
GS2B3myJeDxunYExfp4/aH4/KgGxqCbNaD0PFlbIRO0sfuJuAvFKQsPJ0JhLbUhifuyT2Yv3AQ3I
T+lzVgTIqXjZv5rE+Up6JrpFo59aMvDSfvinTOOx7qTm9XViGvGgFQOGlYwIqgIXJNFIHoC/vGsf
Q0mHx4aQosUG//d2wbV7c7mO8Z1Gnf9JUvhJWgy8kijgVYTEDpp1T3T8eYLytlx/nKB5ywoFn4RA
ob6nt1zkOxpFaj8OjYHyAUqjZ9hHQ0lCISg+KCYoPnCrNU6wLRkApXnJ2ItmppnfbcpM0sceKXjn
d5KfPwYVffheWR70XDNcHZloF7TDPD/gYAnforH6yRBWhlVPhyN7HQ3FHdo/FB208NogbojuRmO7
JA6TUcPEx39uF3qVLpxLNOhib7NXw+cwPkFK652d0neYLFq8AI1fZW7vfI+2sFvmhPO2ez0QuWqH
x1xMm2DSr60/Mj6onhOTGIdSkd0+t9m9MNguB6gaYP9Z1D4ZoapGFu8BTHEQLfYBaZe25Tl7RkfP
huh2btbH+4iaD93WtOkM8axku/QD+kNszw9pUt9IMnglX+KWFurqR/mzRZCtrjGazDRBjUnz/QVk
oYBnR44kXMHhZLu4FZfIAcDtW4Dd1MHljMtSo9VFI0inrM/GC/jOz5DPQDnFRz2rqyWKHwEFGqQx
fD0z4WSGRmowLhsYMDLlMPB7uX57FMQNf/tYelmIA4p5s320+CFFQq7soiHxk+eY5a5YKjY7TuOq
Q06NGgkT60aKB9DJ68MSQZqG5rPvjKc0DncGE9aj4J6Of/TesTl5hOv0OTlno0uIohkifXYO2p1/
HcTHvLr0pR0P2d+CmLCLc5Umf10XP0Pt5hPyMJuGHr6rzmLX7Hu62W6Ah4Y4CwShiIf4ecQUP5Re
fhQJLX9QSSavuXmgM02/fmQ6RJ7HSqkIi9CAL8WPwIcWRHBifngbDUw/9bCfapYEC2xKWyxo1kth
UALNGuCTOfvrssxo8tk9+VD1wPwTAYC01pwNm9IEvhvE3cE3tLN1PKTcaMII3FHeYo7037ksMNQZ
vNOAm7EaCkY+BX5KSt6D0Y8fgegYvfoCgfnw0CXdlvH/znRIEO8VY1jETrl40yUym3TJn5vdjy7v
KrRySKYM8oGn7BbD/o6XOjLMjHHjBOlrUgZX7BlPpVPzGwUOlM+Rm/FU0VkHW9itQyovZ5bpeooF
Z6MhxcaXAOBrcNuHpFxAvjayEU5DzyU21pBedBDmWHxzXcI/Rgonu65jAO6IcUwK86iUvStZryAN
iZ0GyaaxaifpdDHs9lpW4kVONErm6Dgm/iHxiwNKgRc0ntw4bJKBSWbdKW5VSOjV1gV0HNTBrpOo
MtVAIm/SP+Tx/Jrwi9o6OTftokPBjJY4tDgmtKWzeedtXKdtudG2IiNxHN7LmUVCCkSm7ENo661J
RaHn+Ao4XL70qBmwCsFAXrhccYwbRQEjyGR9bhZ3lh0V26llQubm9q0wzGPqRsiM/OOYRSs7nHaN
EAaTQgczKB4Vyn5GWVma7qcJc39W2yOOnuxxeTnr3CP1h1bUhGIzKxApLv8yIRYXPETEYWd7YPRS
xsHOblWwUf18kHp6RIXbkfrl9MhG2jMzib+Bn34UJdKbajQOGVUcDlubTjwtvTjNFSG3AeSP1ki3
cYyeNM4UA3vopltzKDIu+c2LYEd0SEvIcjnS31/wy01nO9sw9plXVHRORDlPfJ7jS5ZOL2EaM4Ie
7m0VvNpzfx7hTnJI2WeLOlgazj+PNHrgTNR6mSlXquM+phL2pdD9KkyEK9oSj4Vjbn3a+JDXVyHa
LVXif+04zpr+mYk57NfwEoQBOiBzl/bmfozIRfNqCYPTMwYk53Fx9geDIVbL5KScPS6NpXpTlQAg
GyAJH6P6MyMObxizp54LzZLNc7UdcoPJDwH2LxP/H42832Rp9AR817yK/xoa06KyryFrMQvmuwhq
67HK6PAz2KgW6QWJzgUKwJxRY5P4v+lET7VerKtu/cbQAfij39EBAsAGr3o3i3LnF+2t9lwmUJAk
uB6hu/H6Z/jY75D9ia4Rb45i/UoQx+VIpTfHz3Yznpw6szZ5lLsfjUddFrfzg+WgY6yt5Dx2xVtH
Yts67tkCZIAr3pRVeIz8pjnPeUh7jSnISvnEjZnjEmZhrGgrACq3fGyrdflLKfxsU93hFeCXCysG
tXjTljQyPPlV7JbnhmgelucIqMLEVkUsa0+eeKZc8G6CjWFmLKY1kwZtEYOaQB43qFhAILMzcDm4
FkbvnbiCfXr2YAK+MOkyj5JNs2tQ2cJE8mb7LrmnePG49zpnH6MYxi3FvjmHNbd9+5g1dCY6Nz/n
PMdCxn8YS9I9bGY6t4OCHcRpYLNlblXW/nFGonXZhwpopGW699qpJQu3w2Jt+kBuZ8w0RXgYvOzQ
ZP5bByc8KujOW2D5N/2Cmrbi8W5ZMxksZtwOzwW7JTf9fhshEXb7nnBGE7p3nf7jUTxjA7LPwhFH
hDVIHgBEPzd1QWXSxsfYjCKwbySuNjIXhyEP/unQ9BmdzfTCiQxGbesd48q8toE6dQ0K06ghZDXs
23PYo+DN8mImfwahqjUcTRpgkUzp7kbDbxkM4T5nnc9hDuXPe44sRiXIE5iuKPQzvrHYfbkgA/Q/
k1F0dIVPqAh6HBRIUKcItYx09xJwqSSRVKN0FSeO952OUbsZybTOExjRvZP++CjyVgpn8bgQK9o8
pOdpgOIBk1OQUbUqPHXzCrGn44IzzxW/LfmcVubi+PPuaLyOzMgD3i4u+HlqMwCai5MRkgwUzenV
BLXBn0WLRkysy9ZKi6I66h7HllWycrrgPUrK2xQVO/Q/ZytOdmleX2YfjWY5O3CGWySY2u5f3QQZ
e9Sa3obJdQHEiu3C5zP5LY2p4Zjixpwudum27I7aJaC9t8l/rs3HuEiJohecPshnC6qIvcdM9NiK
BgN1Oz4IJ4aBtVwbs8R9JVR3X1vhVcbFoyYPAOYIDYDeAy1WMRjbGyyUjSz7gEwqRWagRza0St1j
kcrbqJ3fEvF5Ih9tIhmRxdDUcLj7cxyGyJl7HW0I8lgvSV1p07w0dcipuTg3g5TUYjP8cPWfrmQu
6w7MQbGGx3eDmqRtgQuM/p6woHM62+syG2kpx3dUk5shaN/HrDyXY5Dth5bwRv2v7Dk4lm3c+jdR
yXkxg43GYrlU9UXTL/UZWMxltkpTOBQybL/cSBxakW/DsDyQzw4MxNTkOJU21AIiwiufDq+BNMtA
9ga6ihqZEB+wI+YD5iC5Kmr+c10tiQve9Ctr1PaqzB5nulRhbnwGLoTTBffN27G1ymXQFl3jOL5R
qb9UBv0G2sb4cc3ibjLQJHXpqV3eIxszNJmEeV6vSTT9lljN32iV3s2EBe97MFks8wer1VljB5vd
pXVPwRIHgESQ+Bkd4mPULR6SBCJJPFhd7UT730aNDUsfcKAGM+wwaghmtQGh8iQdtW/88uLF82+B
tYyppsEgIqCeJuYsyN03dnBf5tuBiXA4JY/LZ5k04WVM4u3U3WVM5hbaSiBjT8VMTotObtU8gVsx
oe8t9UlRmkACBqYGaEkxT/a3cGrGnUrq3zwqWYXE7mqmogRD6ezHWQSa7JJRCwQm+0Caeq5jZ+tT
6C+XejMxNrbJmIrIFZLF92LR/uPQjAsa2mj2ZHfWk/GOSmTrt5iOJbIim4RLY6Zr06sTEac7jIZv
cEUOpohQJuBtxKVZd4A+0bxCU3celxdyqjCKU5OVhtgPQ/gvbxRzYDoKif1chqgeUlD8fDRJEu5V
Z6EnxlGUYxccJv88ZuOOFfa36mOOf242JeHBni8Iz0NwtwL1gG6JF6UvTSxhi0ObbqUyFHOEyXlJ
jOTZCCR4Hhn23NhNhqy1D/QoErRMQqYNySTRqAKPQmW20VjQWNz7ya4+K8He5TXGFXXLm4a7sCmn
Nr1A7E4x6Mv97IcodIJ53sSl+Tw11eMA3nUg28QFfmnhOVzTGIVWYMHzQYBlFilAXd9gQ0SBt3bI
Td8Q2eoeeoe099ZEQYhy8tOcoodOJLS+60o8JYBVkFaRGVIB/6dyv4KuJUtCVNHG8dt7BRZLwBTu
7j1NaJ+fFksW7qXhQeXhOqqH9AMJA5JVlAoJ6oiVa3nc/dmw3WVr6EDVNc7LWCF7Hn2owNW7R1gD
ccvcb4BrIAdiaL6hA884zGaYUsfXXLyOEbkU47Al8+2W0XdimWDXyK9JjJSrpnloFd+NIu+9wFsv
iuyQZfVXMZnPMQoIJPPMwZcmeOsvbYvhJS4Z3LE53p1WQ/f0L4030WtDyMBelE3hjg9sn1v/Wkr5
zq7+4E6gz0zSMF/+IEPrMo8/kAFXlXgNjQ4w0u+cqs3kRHdJkAsX7UczjShOWhqU8RubyB4vA/Z9
98EOIMjShWL8kazqqSWF3t+WjGRz3sjW5iofXWyM/MvVK2iADKIXcYJhMTO8DaN7riuojXE/7CL1
Ai0KSm+cPFaJvKGIZO5fo0rGCDL29mvYhkzvncPyiaCcOxWsMhfqpzvPO8XRx/iBSyWPc0jR3Yxg
dRJkXGsLPfY6a7yFEk7XgG7GrvCNN1yaV40Oivs5vmb3EmXGwk5gZzJ8flRaCjSkfD5uW6GQqD5V
qv6aARbPxgCJCOb5FEL5OAdBzfwy9vYyIq/dIhEXMXoZGDt64w8yEadIEZfQE6pct3cstTQQggNg
JKjE7pM/ehe3Au1Yzmm5t+f2MxeevM+StG9P4Dmjgi6As9BrtlJwLlJZGza9Q2Uxv29bv19zmv8A
Mf5smVjjiLWvuWsRm0KCnsriMyL0q1MVb7Lz1MrKJrrtnZbbxjUeMmyLEjgU3Vya16MfrY3Opv8X
sU3GKttznm7qotl1nif2VsQmi0vO1m2zc6OGopUH5tV2A7a8/Qhi8wtM6naMQ4KOwqcsGgIs6dNK
Ff3erYY9CvE1nBsGdjjqrP5u42lJgeiprLnZGmGIwTU5ugRk0/qJeaqq8ajgHfIqMKkauMzm8wNT
9bUk5VbxNQqUpsrq/9Al3jcNyTiWH78mxfjgcgsIFLk4i9s9ulRRdNDLQWWg/JPGOfGHo8TAyCuZ
wX1zwvzLmt+FROLWW9ys6h1KolVMuEUiaTbGn7GT/63G7BfDw4qwZwJm63zZCJv3oFhWHxmdOKOy
a4sY1ksVLBlxyksGDL3z5aULLDKReNIKbIaQUctt3USYsBUmBY7c7VwUVyUmxvWEkCu6+TqHQgEd
xzwS3DiS9dP7COyA2IjsS1mgJA1q/qlKzngPzsqNf2LX2GmJijzHgNUNRFJXHWX1dOma8dpE4uji
g5UQCNYFc3g23wt3LLIGOnebU/+OZXEz2YASnb8NrI5V4GePcW99EY4VrTq2w7KFV5ZNaOhJF8r5
aNpvDWhr8Vdw0eHSWziiXKJRXtnvecihTGCFgCvUHNtI2w49IBqXb9f27m159WnJPmGqIQccTQaB
ZuuqMe824TrzFNOnBT/ALNxMxbC1/ZTYklZttW3dzdI+zLNmzyJCRFSkb1Ry+mqsmTS//slFq7f0
gWn9TeueF2HlLcNKmqHPWZf9Njy0DfZhcxUExWus8OMB9qAHwM/iu4rYNOY/K81kWbb271DyAtUV
YlGauq+Zi6S9X+h9veTqilLRIxIk8c/oy/G10win3gmkRpWAt4OBTbE2mIZOvfmVY4Jd+KRxIX+7
gJBWBlhuZwOwJjjF1zh4g904h6eUqfPIZDnyUqYpYXM38UdCgXR88aczvK2OrV/bSX5d4g2PUCkv
/ohzvZZ0ZJcNHsA89vJhIwP9kBGDYrTjATMvyT+D2ldFeyLE3tqCqNNiyfNyv0sfl0aF7tlPHHry
rCdTUyIPEtQLwuXlYUzmE/M+5h6g7zNwT+FM4cLoNyMhIJjdv2kBqXC5TnBT2wO4OpJ3x2q1fnxj
+AibYN8usfdlC5SOwk5mH33WbXPGM10cba3IeRyL6c10ww3S7dPSNQ1xFQndcaWI+IA7Qc4Ud//K
CTkvcyoAxRIx9mEWwnqp2IRjBx27dMMHWcZPs+XdQbXtk47O3uhU79hSeGjuXHALrd4n/H+0fy9M
xc8RpWMA7xgPMwgVUsJFiRx10BQ2affHH5xiZ+kK5Rqn1DAUqGwyYWysxP2a5AQMKhpgMufXYKqu
EfPeoSPlU7BWglKo1zooKFws75DpYc/c0mUoik7LJv9GTuJVErtb8EB3voP9Dm3rlgTBEAgff07D
N4EZSy8tau8p37yDuFz63bBPVD3vHVoaOEQUD3MYKIVg+E3ykjkW4hJ3/lnKRtpdjwEHVzg2gJ3V
E1KOGzGJP64RroO0/LEMeeWyaKvih6COd8cNtnVS3qXU0U6Ogzoaib5lMrlNExMWOZC/WEFAN8JT
oEhJViNQcW7pf3oXV1MGMmpoFzXneMVRcfCxua1cbXwTDsRly6UnMkvUgD2TfsgcXeVsrE69QPoh
bcUaD7KIPwYPXGbaENNi/LNCebB1czTb0gX/OEdwCNNdtNAnVNMv8edkusK+gplDUGdXNV+pzItV
N02cmvrbjIInxTxkFVXk0ObwS1E8kR4lET/7RfxKRkC3HrFMGh0NaLPvEKNGxrPH0GYpH2mmOh9Y
i7eRKdnMAtjEFQr1aog/3IUAlQcjbvQE/KdxNoV6jO3xZVn2iZN9yMi9RYGzHbyUUwQ3nRsCSsll
SFvp28iBHqY4etuo+hDe9DWk3BHs9MnEW4VCiWGySbz0wTcBLE70K6zQ/oTN/rOkwS7Lq03IDRu4
PJj5frlILReYmivxTkXuh0HGTG3jzEwClij3qf0QsizbiAwNBAOP0eCD0OPsgIw93WPFtkOYbIBk
Blps25xthNk4utIbJptzyLlrlx3tQl4wBGwBqHqiOE3k/ujqVk6PCJN/5oKGm9vnXEqaY9AFv9FE
N0fzcrik1GnXfIjS6nUU7YdRentHl7zWLidmMO5FNBId170VdnFkWN2uPbuyLyPyPyjC+MgnCAdc
7envtyVowUajjgxyY5N76tms9J370XMLiU+UgEzSRYDPMvGYZOT/N43TbV+VIG8cY4T7x4Ct5RUm
fjpAKCWJZW+Nk+EGZyLr9EHI9lZ4cXH1aPwnNlJJQirXVoxxAhIghlirXeWwtZa44aQH56ES+4L/
2AdGpDEbk9e6XrbJEmOaTzZ1mvePtKFf64Lgy7BiLZhBuEf6ugfiem5M80uM/qMQNd26jj5Ka+MB
HuWLx6ca47ZehDsOgVfdO5d+Nmltwl/L0JTS37tZhPagYgFRm9RfkV+dvS7h/l7Xzx0twmCOYdB3
HJ1opxLrn/atf0vp2TrRo2WgBoxayG5mfBJ1/9dUoPxrmvWDExNkJg9WWftHI295e4q/fkc8dVJg
uSwtlky7gQn1Y0v7I0yFD6NjuIGW+Ws55ZcZgetnNSKwoTtv2AwEuVUOg4cEI1x1PgfNsqmjsfqF
TIgjGOIotAzrvpRWY+k9uIuECLQXThl3W0tv40dc5WscFtrOHsow3MVTc6SZP6wIwyGpMQfZm00m
U3XLOtEnBI68xIsR5I08b+XZSC9HSSXfdUwIrbx77V3Ei05/F5G6kst7WF5gHVq0Rikl3YFNihBS
23LlJgtZJqqfwEeIYBMo9WfQ7U9sF38HjRFBeFCqhL6Eiw7IGNP0UtjdBQAjzjJyY2iQIoDj3pv0
1Ou15f41BfVxJtNvQFT8aG3wXnoMtcUkUasE4MD54Hr6KAz4Y4CGdEZqttK1Tcbsyplmpirhi+mV
L74OkDXH3pMWyHF7NcJOQuQZIoFfO2zE1UAacj3dfOCHiVsg5ktO9lSc2Y9hf9vRswP/bu06Xc0O
Fr5oOmIlASSbyMj2nppRnGSPYT3c5oSrdGTF79oZiFRhpgTCpH1DUfuKhelaNuM569HSeM5E6xot
cuuwwUXT0WhljAYXiViRUK84ifGmoAatUq/7RJcPBn9wEJAOe2tJWOmCS0OVEUFFWOpGg+FuneGD
LboP3hVUOAQEMguYc3gwldBY0uwb/fP3PMQGOLktcdFRfh17n3h35IaF8ZIjhHUqARDCJMxUr6fS
fuqRQMWJOW4r5UP1EPy1usfdRCo6I74Gdd7AhGCxR9rbnBv9JvWtOzKQCPoaFW3Uh/pM8KQ+BNZ0
NkP3e4KXOXi0eDWmq5bFOWqUi1l3d3MGmkOXA0KNxyea4+91T5SGWaASGwvFgN9y9lVU/5GAnRKP
1kYA5x+azxqc+XoaEsYUzOnoaDzYg/8VzvUVSRfgIt9+XX4rhcJ0lbsS/XNEmoXNUC176IKQ7mGx
6DpOPp/DakD+uXKG6TAl5hGJS7NKJTiNubkiew9IUAs36ZzflJk8LtI4y08elaITTaGAzeYcC5Pg
KncqDi2QCRQEVO3VogvmRzrLtn0VAIbYOolPIM6h4vmZwvphXR2L0bgtIwoFJ0MiJAgnRpcGxNA2
ozDusuBmLedA/xlW47PQ89WbphCSHxSErHoTmIyhWVzNJnwYp4QICjaHysoXaizubeoHxlDhC2f8
AWs4Ce3Fp4/0S6TDjsbrDQsq4p/0IsYAHgwBXQxORnINlrbccrGlGXLWqrxVNBsr9uhlr45azHvW
8D308clBc4a9ajstysap+LGDbNuH8ybJq5vh498rofDTSvwMkwLBQezf84wWuFweCQ6+Fzlj+fFz
GhQRBJpQGod4bo62q3Y+JUXpi+PQlUDzSsyTbJUWJ1djuex+za1q3Fe3C/7oRv4ue6SmJbh0WRnx
XjpETHbbkUzByM23QbQk3IjD2HoMwuRplO5haBDlxyPaKMt/Fm70HQ31S6vib2HZTN95n+w6PJTO
4Kz9sMyBR4B26NuefKw+YHwAPyiTJdgk65HXl4YT7ni7J2Orw2iBG+Pm0eZnJgtWcakShkYqJtOd
3tVleWwExVOmgQFIFT0s104njeptLMVFaEbgSwaVZQaolPDL4mvmlMkJcUrhDEAQeBK+fCoKLoqx
eWatsaGk8Sa1YXQq29phY8TGQp8gqbx/zggldPk/QZbvIiP4N6dco914OIYyuCY84XrkrEAu8+J1
wamMkrcGc32lbVRf0EJG8UBL4zQ5+dEqmMrhIBBMuOhlHJb/5zCx6idkI168Dwesx2o+VuiHfVvf
Ayd8G9kwqLFf+5pCuKAkjCT31dB465eeRF9/x/OXUWH58WOGMPLa6OyaMd2Yc++HXGz+3oNVhxGp
N9jCY/E8edMupUUGrIPfBvF9KEbCzvBbogTBNJ1wtAO1q5i7xUN/mSmU8oSRA2IYxesx0440Kxxv
tLBE6FFVt2eV1k+y9R9dbwbcax+XfNhlOdII2efafiy0AJa5HIouv1b+iDYIjGlpXqDmXnJivMCS
Z9uGBYV2HOOdzuzHfiheapyHK8CjxH128qWyooflJhSM/U56BBQId8NI57MCFzayM3BEvVWRvxIN
E80hl7eApN0kjd5hh5DmET13fv8U8AVAkr+M7eJ0g+W5ksuLlCQxTlJSAqIwfUxAsiy3kaodf+Zq
/O6oe/3lNW/1nYY0KQoAYpquprDOLg2VE02IHyczcVz55d7z/uPoPJYkRbYg+kWYISIQ20qtSqvu
DVaiJ9AEEMivf4e3mll0d1WSEFzhfrz4TDV7mcS7dONINph8HAxSuaZ/bKHEoNzdWYQnDHgb66Lf
hVlzsQI+YxLV+4agGrRW/o5tEIZIOzzHcxshxG2fc493oU3b4DuQAiTx07DlB0T0S0soOIOpr854
7wzRGLNz2M+jeXGwrYLiSJ9rRlWcqdwUFcALrZ/R7YGKtUBnM66xg8taQFetfZ7NdG07UhLcBlgJ
9ti7Gbp+0U2vaTF+dRmycV861Vmm4f/Lin8zTsXAI1sk52mR7njtcUBSJ3AtaudmazrxsW/msy4c
Olt+r4hXrxJA4xz3OlvjxTb9e9SMhzCFZsobgKwUvmuZy1PFL73eyJ5Rz8WS8a5cfgev2EeuQs7T
9B/rL5vy+MneLpnisirAoYtrwDuGOv5qGqxVMfLCsCrpNaAl3uH72v/fd6lMgR1aqE8vVfeTan56
x9sVovtwHXKsrbarb6nKE5qTajyVkf89dw1jgZHAYtlfRiRqjTXcqDfPXUsBI5f6HUHFoVtxapV5
4IzDFTHiVmfGC2V50LdIpvfSapDcdMBnLUxLO9AUE4WaGal30h9kX7y+zH0kg88ltcDktPVmCdS/
Pg/YrhkgT8F8NC7t1Nr9ppW1qbzw7Ar36CZsRZt67zbTS5dGHNITPeW8qiYcK7p2Tbjzevxni3Zp
eIneZu/WPlYlpsEKvY1U9csyJeeurz/rpv+s2s66m5IeyJ/juSyjTXVvliQHsS1YL/bqKXXqFxZw
zBDGT1/aj3mIChAy/S2ZyofUBK89ABaadBflBc/SIJuXrlJr0ln3XxGJQxbij4tRb0YiCA4VYNyM
3MytjTd2Hxv7ySaQ1l1QHCO4YYxv1Y+dpL4BOIecvC6h25sjyTrpdhGCjriU4db1GYrqIptwj4KQ
c+IUH/JEpgHstnHxDn1XHalNCRykmGn1w4BWigiX7jbnZOlN9hYjEyA/7687F9fEA9EiNDqDyTA5
CphuLOH4itZRPnnac1n9aOpfs5xTFMlY39TF9VmQNpb7EKMKLeBv9hHrYoUifnHSYgMW+DtAutn3
8Sf2UHQjbGRqUd0GW14lr56JRW0Y5XyXy4PsWBvqmuDJgVoMzRy8/eS55UDoluCVMNNT0CLenzlp
2R8SwijOg+0e2D7/jdGNEZ9xsEdeo/lImUqwHvIrz2zJmbz2udkNC2rmiDOkB5oFjQCcEJC1Cr2K
DXLdBh8gBFba0Tbl3tOcS9XSPpiFTiac0v+axnrVYX5tPLtiuoUQgN1DbE8kShYAB12YUzjDxkrA
NKJEn3hmkN21zl0WJPBbLPdgM7MYS3YQitAE8g4TVIq5IUk6wSLAoclZXC649+avSqCds7JVzMGv
dOc4EJngfFmd+zjyNBOz8BY6ibqlVhvcBW5/r+A7YWGS/T6AFiQzF+oxOeAsAgohniVvJSVjfA7F
e+AHv1VEe0xJO+SZhu3Bt6OnALD9+Fhn/YOUFSKBdr54brPv+5lwZbR+MtllRpHVVsPs8IYO16bH
vtNakuSKw/u+mFcwVs/qMm3QvEX/r0JGjwNLC/elbvOXYByZ9UsmbKLBEdKXC6mV0FH/f4B6pX0d
PfujGVHoiYlza+hkdWFWd7Ny9eMamuJUMbxzbYDtKTO2InL2nUtUTztiJ80Bbm38BKOWmptp1Qgk
jxwG49b3Olqs5MNOqwdfJOe29L7RMiCk6DEIC1up89i05oCVdGtHATNz6Kn3GQHl5EcboEqQEnEf
l8Y/qIrYTCbu9a4CFfY42V54LzAPMABDhXWoi24FYiTlfqhoLzDhvHgce51034Sxv1icYCTJHb3z
PA4N9qgvaeGGuDgdlvQTvFSETEdTw5tfwDBEzN5qHO5ttEtcomuh/e+aRL+lrf9Q1O0jXkjJ84dO
dM7MWZT+c8cnGGzNGToffR6VnHCIPkB7RBJROMPYUO7Om9ztGBUMDe3Tujk0wj2gOLhFOK/VOD1A
r3sCJrwqWmvsCdhESkLLFdbjzAFCSghRjTIXTYWnMCEhJ8QfAQ8JYRyR59V7zyt3WzNY8K1gb0dy
a6XNC9XKD0PBbwaLPPnVapMrGHjPU/RhY6Ld+ACkgfaDg2z7cF9a6beyqzU4omY5rb4Q/V8SQCyY
Lf3bmImdxpNbGmYbifEuHnL2Ms6uIi8w+U3vYVOfJB0xFlbiQWx2CS3pOh4PxGAHP4ujS9YW0XfU
1B+x5978cfks+QGlcPIdOatEz4XgfKnWkim6CeaGE2unLhePUMQOOhZgri3USfMVpRq7ecSftYGx
HbhNi/2cehTaSM2jp4uQsl+4ko3PdGFJtkmL/pXPcymX4nkoundyXM9BOxN8w1kcOeUPFG/exP7Z
a9VFD+0jNBFAtmF5yti4PAUCtUw7R5ISHe6dy+e2Ox0x+WddiDGr5DnID0jMj61fXeZ+oYXtNENq
Rp4MCMWed/anh7AyL633ZQE+Ok1rYlSVTpdoyT9dE5udNyQvSZieOn96in3x1HvzJe5xYFkRk9C6
IQJxsoi6iGwEJ+F4X8n8pPuBMNGR2Oupxutmu66Crx2hFlpVgjOYJYzWFgGOqJHWL73aFqJJTlnm
Xz3R73VaPXUhfnR3sH/jZTpGWv71IrbR2tDHI3h4SafswyUyt3VZoOnRvMoxYgxaiq/Rtk8W0eje
FPxz6v7eMsHPaJeHXLbXuTZEv7DNZ0Hw2ICL2ggwb7dQhzblWPsgWfdz45IIVOYJFmJln6Yu2LtV
6+7rYWZLXk7FdUQPPTT+i8r669LQhc51eVv5mUrq01KXRz9Pocx62XZFl1qZ++JbhFk4g0+4OOe3
iiXDX0TSqP9e3dL84CfSm8Txf+oIIUMNVARwz96P5YMmWSsKmD4lng+7J/4Rxfivduk6umh8Kym5
otIODjBmsl0R0QenWfqrg5Ejfnj2NbEsOQrGHhIRiuvwaAZxrRKq5UqsGEL1NdYJzmOWS/XwxGjv
V3uxtckb/VVNyC0dcoSUr/K3dtR0aGwIicXkSknFTE27u7EMctgpDNXlsM49w/ojFf5JSpZPoVBH
JOXxuqF8HrmIjTschdef2yi2tkQtIR3xAE3q9hNv2NuAKwXUn4ZoZy9HF9LC6prcNjaewk0E4KIy
vDYjk31UhbgVXeqBSNBQhazqIrncGCEvfuvjSZvD72gxB09DdFIzjWoCaLN12idJsYomJ0dK3nGY
qeijTkP1krr6t4/lLRjNX6PFg1sycSoBNO3rfv7/hZEKZYmZ08/FND8GX5MVDKcxGv4Sdnhyuvme
F8GW4+SQcwVNWQBoQOd+X0NNEgCfP70qeCzHAj9i2QMGc3/ilKy5cLzUKSumsnkQJZRULe8XKX4d
C8ZunJqLv8bElvUv8n9cTro+9iUlNIleF8cJ2J7V7bvyyMQm6GnvYhyZquDHdxcASo38G9kMrWEi
7cea4A5gpI/e+kcilJZz/q/DvIMfFnhhMybjrmjH9yValf/tdEZPunGm4S0LzGlBlJ6UNXqSadNm
RJwg6aACKjlKh2AZd+6cvYA09O5aJq3MTBmVJqjLgyhYQ8DDzdyCYLJ5uAfG5bp+msb+ef0DwLZe
0XIRQ4DiknXktuJwjcNm12f+MRn6lyVS5yBKduxk4m1iIJdmiUMNlZLhh+yKpU1jfXj5DOoVwjSS
AZGsC098FejmDgrllqg6aEwSATgGS2Zmg3rlXQEmUagAvVaK0hpZoefshV/VYteElp0TiDfreGfJ
GUZ/5hCbJgsnPSicUNYHiQmZ/IMEqSwR6uZlDo4GbrYldhyeaf3qmMDED1gF6VuHOAkqwuOKTGlG
QXaUPfSBvc4N0KGnyQWk49r2EmGrfnOkMx7XM86kBUNu9PVLV6eivAZIWFBJqnRpbB4w8t5w5rea
7DFW6gF2bpF3UcKLTQRsOIbcTFu8O4yxOPibHA3N4uZbm9S4Am+4qvUtHt2o3rYdjezWskr0J02A
T3cbD1PWn5vUt9OvxtVFsGI5JIuDXM0meo4LLuJvr3woyrg7VttyHFcWkfG5Vqt4KKoY2myLYszM
vZpD9KsipV9j9S6y4BqHU/MGa1eIH5E4ufySdqLnixvLGO++HqqAFCAF44+YNW+VMjZdPm0cpJrI
ecfJzUGb5CMumpH95SvRXpJ3hzMgYFJjFARnAPiBRTCeb4fHzFWDwwS/LdU8A6ft+XRZak+IB+CH
T8fKqbmjacfD7imOGy/+E1YttC+mQT2CWs2SuiVLF+kbeh42kdwhRMUUjB9azclU5RXe1MoaGt6n
oHfyOxgVpLLnlQWXahf4DAb/1UkVTVvf94SzH5Smwo6wPIoXg2G5YrjdRZj92gLM6WF20pA841pV
DCmROOQ/g7JKNA2R2yNABCoRNNF9nltcIr9IbIspMmwxGGSdDBl9Fsa8BXYnx/tWW1N0ZUOacmsP
Te4sGxnyKVc0rrHiP53quDO+5pDlabNpGpLrf1IKkLuRJzFpVdBkO5OaDjZNyHcxaFwWncURkhfF
mrVb5hbe51mCWHjUBS6yHw2FnnWymp1VCxVJe3Ewz/mq4o0woYcx+QoTLO1/bhwj49iofL3ZDkEI
qAwuEmtK3AhTNynQFZbkR6bg11syBTazxYiRtVs5+taP6w2OvLaIQPT4Au8ymPW6WfYwyQqXYPe3
pa+kiyliDuzhc+g53z9MJ3yMUV1uEbLaKS4QVrfJHi13WziCGJ5N01HbYWBx68Xmo2b44i3umlq7
r/7smO55CYeonZAU+lN3jxfWUm92DeTmyDM8AUNWEGliFJNsHCe5LT0uNTiu0qGAp4RKgiW488Z2
QaWJR6vigA5roCgjWTCNjv6mGJEXTNbJGD/gEK/ad1PWDpoD47Rz8xyoyA2/hOlbQyVJGBwyn8V2
spXulth19zdrGTt8T0vfEbXg8uYc99KtendmtYz87EdhaQvfnUSX2ScFvTM+Il1v4vhMoY6nVCVB
x3JsNG5h8VcmBKzdXS9jFUGLM4L95pTmbRXtgzSyh5dZei6tM6fVLNpdHMblhE6DeXlC5APqjJzB
b0rS+KkfIZf2tCwN1nkmyPz1Hnii3eVw1VoV1+z5pyoa3vp4EuYpr5ideVRb5CCS5GcmV0Q4a2pB
0mJqDXjX7rJkKZm3m4GxWE7qo527ZK55LlCRLcqNZHVictYoCMMS/d+wLRAsgzlr8qTEDtix4X1H
6uiNT6M7y5WrjJguZGLuWB6zYehalfUZTk4fH2JS7NdvfKy8KT9nFp+F9BNdD5CqOEJWJg2Irc6S
jyaIlEYPh7oWUp3bdd1HYoNzw7kLFjP4KZVvjxgVlPTIz1J21qV7ejpOftJxqxGoi93MMeOLqATn
gShkcNqRGJrMSx3r1BUONpFd2DcwyiHpMTU6Mq9Ium7dZpuGYWMWBsit5Ywh1iRCdD8mH+Pq0dhD
gKLMtcWEhLaUuKajDYeOqV51JufqmbirfG5Odacbhs/zSpmahd0xhlFRVT1UTHAAC05NH/gXg4kW
k28YOiGmpzgSLFfvnM5f/JawhVAYuJ61DTUS/V7GIMQSPfzTfSvyZO1LnXTNpaZH1PgcvNb14xIr
NUhLwmRYxM/OTjgM2wPOgwxUPJDDwRxY4bF7970hjtkHW0yK10l0NgVP+K1sqCpTkSjSBBuTz8Oh
oz3l9bjYtTDyDl64R43b8FpZN49ZgJv8zmldS4K81EkXllujHNtG6dXM8F2OmmhcOe/zOQ6kvh8D
VdBcD6WUSm+m3p51s21QNozzwUrHqP83YWkImNdjL8vmF3uaUOJcvMEHRv1oJXVbNJfYC1Td7ruC
AdAtb23sOYeOZCr5H2wxWzoXNGRjCmg6tKQob40jQ0kwzASwaG/cMg2d3eL4VcV4PoE4sybjuqpQ
zWPTxDMc8H2Evawa0K358PxRSI49MzmKg8XwO1MCanqpPvRgCkE4zexvC6BxcI8xfQqfJ0ujdAWf
QwnB5sQa+9g7OFIkdNQu8tohfRpIy+GZW1b76OBgHy0HFXuo67Kgs/L+4HK2K4aAURZSvEO4Qlp7
x8o7yTAQIFye6+3gdm3yXyJGlTAA6VLNOKtUmK4Yo1VN6QYbDKzK6pnADGnHBq6tPZZCbTcB5tux
/czVY9cXFUrP2rX1WGz9xqorid6x4BbPLdJXINsPI+mrqChK2LYRBYE4lDWhPikRoo2t74FOpekO
bnlHk0DWLNDwLHK86WsySdt/53BE17QUn/oLHkC6GBD5wZxk3WcZ1Gr5hxsqXnOXumSywgPCANbq
QKMwSWpW0fgj/7PdsKtOwThjVd56PtSPmhOs0tbHVFckyDAtKWoY9JHGdhVZYKudfdHhwz4PapEt
5gsLrvPSKCV/nIiQnB0YhxBglyAvZPJDBcWB+1tX6WNqy9L+wK0wY4JkY7+4z4lbeXNw6uIMYgZG
NadviRaeMF5PBwu/oj60vamJl6fgMxzFcqiD+gFZZRL/5SAB4UOQYtFF3x77QUxDwZz+a401GAye
POJyufhsP9rwFxtCzEoMIitZMyiNixjGVRFEOnlPdd8DU6p8PxzJUvSVPaLHsETWJdh15w7jWtMX
bfrUxEm6fBu/EeFywHTkiACTl4ObfAtjOWFN4cbaEw/o1NNi2FHB1UhSQZq7xM4mydgzIegANRIP
rmOsDL3sEEa3DLnM0VZsv6xTPJU1co5kaEz8X4pgIHDvBg5D4G9MyLyEmXgYj3vd9MZLT6rVMhiO
1AOeZW8E5HJzq1K2KFvTwEAqTphju+DRhcY7/GnsJiDPNk/V+G7ZMOlIEnbHISl3XhcEKOajZgjf
4gqI6d8sFYo3Eu45RfyvLgPQQozF65oXN9iePvyJRkflCA0jRqrUXtBQ2RnjDuIkIx21EYyXy/j/
ViC/zoLyQWKzrD+y1jGOYH6xzn036ewEhK4FlBcJeKwl7y1KD1whKtrwH5bPSArnkAMCxZhFTFg0
siakt+lte3qZ4IVy+uu4irMXgp6mQLO0nvuOBfs0dXZBbpTn5RKiPVOaebvESYm0iwwcwnIsp+P+
A5hWJFixQqYi70MRqBFKkxa990TcBXtLi8b7N0EmARzSxAClnU1fzHwBByBs7UCSEqczsWHzVIv+
SivkDvepIaA7wcgbN/2f0JcLtiMSj4Gj37U1Tnz3LkzKwgYxOw0NxM05nhDvUoTx5cT8jkx0XBMW
jGyKsZi7YRd5eSsML8MwlsjNmJzafzxm18RbDj3VOphHZcfY4XqMkSw6WfQaBGAj33HuHShgxfAv
40+OA0NyrvyfxWu6vYcIFZQ6sZHOH8kOpKXHa6KIrcyEA168W05AB7lxYpkjyE5AsMAQ6rEshpyG
Ua6xvhZwHiDL9rUu43vunaYoNiSGxyy//Gkuq38Z00tgFpQmzJwG1/aQEi/p5GqGNHPk0KtOyDx5
yuasWpk/OIzDlNzg1l3K81wuoTmHHpCvRwE3BV+TKhEV3SfWDKZm9BYbi3tG1z8busVay+bkoNSH
Jylcij18tJY7uOfeb/TqeZ8Eg3bwMmUFuScxVbl6k/wZ24VbGG7DLVdi9L94XylCiu25FP2tWHyB
fSmu8hkZaCbiOR0AQmXQ1lBB0N104OoKsHpprPQ/v7NivsPeWVP8RFnVio0bnjv8TWk4r5bGNI3q
5k6nXVU4FHiURf5lAtXTZBc35w7nLvPYrOLnrlBjfasQlhDZSiLxm28u7zjgjWAmm58TpRYQOQKf
JpwFNvEm7red49Jp7Pk0PFYcIYTq+jt+NTu/L5pce+GxHnCsvoXY2DGENiZ0vL9z7tvUeF2QORBB
p8xNmONUIy8LR2PD3WRdPD8oGD1JB4qtRSB+1zDAoM8sEiLmwjBikHIsW4up/12IsmLNR3dBML+N
NK4LcwDIeFENw2pWliQlgpA0xjkdAuT5WtVkfcGc6GJElqjJq8o8AR4JyZ1w2BtUiKOXSkUX4WdZ
cpg7Ec7/dBis9AhFnkZ0zFOdhaiZ1ZTl9dmPbd+++V0LNGrDrHLMgJaxKS7ju7IrB+sXC7fNA1gn
mSCMh+6nBuUSEzmBAzzL0DzfDXUyesi2PX48pglojveg1Ckp/YSe9zFTQ1w9JQy+pi+c9murFI++
TfRikNbLTKtAgmn4TUDFYJ7Yp+iG+NZyLoutalO0jnd8EXk2sfsqquh3cMse6xVLGreEgzwwNnrU
vJq8YJ3W9OqfHptUfE4DKIsZq/swzn/QscbhWy4XE6Bw0LZf+lx21fgPJAhPwZ+5SrsZKAxdQyv+
cALHcAvo8Ty/Z5hVqi4CCBmxZJHeAOr2LiAAcvrJ/Zx290bAz6KRB89BNP6TVUnoGlTCTP0UY5xS
oIUyzgP9QnhEIn6HWDQFiRzWQIMfqtC2H6IuCAcL0mSoyH/n2NStzZYAST88pVwOq8YFlMxqBydG
gLHRgsoooCjrQR4Y21s6iher42WM8oxk7btAFnbGgFD6U5lsjDOX1ABJYDcI3wqb4/olowfOuZx7
9m3kioQR0eoxYmXlMUB/a90+HYGxS6D7n5ZAMDBiLi9Mow615RT1g4izTD+1bTE3h8ROOugu9QDf
iopP1KC1Z7QEt1K3HdaUCTk17sAcr2Pz0/Dyzu6xd2ubqrJunPlRuH7GMoIpYdeS3kl6B4qbAhUM
4bGuFuqJTYwv/7OU6dOAXKiQPg29WDWOza52hD/prTI4ShiUdVZJ9jjrb9bnW1u7emVnjgXi8LIv
7ORiVOImGIIT3J9kCI6vfk6HvEGTmVcHSI3kuSxL0EebKa2pW5lg6fTqRYHnnWSV4HcloMjqNxlp
GxQbjGVIDJgY/eArKNLfooVyqQl78Ihnroqb45beeWbNfMNYD1/bz6nvvdwvrlSX/mOTwgJweOmt
X6usmZ6a1r8FwoC5XgLiau+8qa0e+xKmq1a0HHhvcPk1YYEjBdccAA0jimmfOhNv1EbOD0JU3jpg
ZNjYCSgwth93p26tE7YJg5OHRickXgTuxNdgzibGl0AHtmzzuiZSVwvjkcrMoXJShVv8l8g02XsR
7Nk2NubeH2OeNtqK5qdjB3AYGBR8FR1Lcti0ASsnF0t7sbObMLov/m8Jq0r/afCd6Vw2pf/djfTR
tWJLQbuTbIHkoFfvU/vaAiC9hU7dfrkYFZgkFcMQ8zC4uAPZLTODHpmCREkNWLVNuz8j07LXheng
DgxRcaLJbSDE95nZIlUsngRiOBid+IEOZVa81e0c76WczMkDmw27qUQVy+L+IeloZIkYSo7Ii9gi
29jlyN22r4LDhQFZ4e0p1Kddmi3mprMOA+8csidLmu4dSJb3KBrUQPHgZBsEWTidBkuTaCtaGFiw
Y9YZ8z9rKcvDvAwTotOS2IVgUtYzf00wf1hDFfJbkiNisMVnWqKCCUb4Q6j2Tl0EVhO3eUg4hTtk
18bU+MQjFlccHETELmvCp0I6BbKfVTR2Uu//Ds6eqraW7hYk607UAb1qjY3tD+rkS7Ik2LOC6W8i
w+ehpXVJBH0x6OEgvaReeYzBK7KoxblXv9aAFFb59mC3N0zIf+qCYLAirE7rfrVvCoKJJXxDyHET
JX1MHGga58eYMWSfgTLB0wEEg6+XtUte6YeASOne8elNQ8OAYL6mioWnNcAnb0lWBDoQz0+pxGEG
2jVM+Ay6O4hhQXvIz5viBYig4/86zYI/kGUz4MJe+FjqrG3ZzzeB5WVJyT3mHYxE+EDL82zPsCPa
yDrIWQAKGrdZ3PzXVpgNY1I8iBDBrZcvryKNDmsSvJsRPCZI2JNMgEwyIjqms0nyq0ncncn1kVP9
xWFfA1+EWCbDtnzcBZa7o+Bdo7PHm2PXj3k7bXMektn+ly5fSYlgDYwIedXbxKl2bpO/VezTUEXP
ZCe7cDK9o4yqQ8w3y8BvX7u/Kkbf6dhbt2aLX4Ci1Ggjlz+cx9sybe+DHqVFAyS8JoFlNYzZTnik
yaWNDvoZRzy+PP0xjtTMBLtjokFQMLWPwsYHhbRvG5jiOIO4Bya1Qudc7wUqFXGKS/ZhEUZMQ7fh
5XsgKeHQOkgAmlVspL9r9++YyF3WhqeczCfbJVZqWmweymj6HYKg3JhO3rgZb6k/ErDqXh2bKKNl
OXAOXr0puriWc79qPlXBmwTazCUw+HFcktRNiO+qWvwPMnT/tB1JzWAq4hkSgPdRz+lRTOZg4FCX
fXZAPUulIV89sP716L47qnrj/AVN3BDkMn9iHD/Fkb0bvAAlJbcyIzZUa8ilLZhSsAtGOFqOGjcL
s7ReuJ91n7+WUfi6/sFV7huWAXQgD2N9TjMkjkyomSR9Eeex1eUXWZ9HC5hyCbVEsavEF3C3Pse+
Z9/pCAFE0D8v+VdmuWc4lwddTr8MKI8QAZ/6+m0J7Z0px0tSpaeYFTZh3XEot348Xya2W5PvfUar
+tOpgrtBEZAV+VT4g8UqoP1jz9ENq+wldfRPq0dEg3INy7j6mg/j84enxCUpL2HTtRyrhdRPcqsL
uyQ3CGbeyHfmjL8+TgJNjFFRUjyigvVyrNmGvAxJgiiGa5zy6bGUJSLK6aueCw68YdM20wEF2WOK
h9UD8sDdqMn2cdrPYb3qHEAg50Dx18wfHFbMeXw2KdGKefZeIWOQ3fTA0PDZtuV9VIa7rrF2cibi
G0EkM5yNyfRhFRF4gD9sv39AlvZF2AxJgMFB86xNyAUTpnRFxYlWBteUh2pFOsA+Rx8b3UKmzsL7
XkFDwou2aKm3UZuxDW3vFWbe1Ksh/SOZrH5t+tYol08OdHk/DZHRmu3AVcvqb2LiL6rHr8Hmgknh
1W+LTQubqAnms8rSQ0JCxir9hPJ4Y6551/vWwZMg9Gq46GjhdBoe1gNj4vhu8v+8rsOhLDhU0Lpz
rzDoYMPR5K+t29wkmTyWLY8Mxrbr0dyQ0M28dDb9wwyH1Uv9vT04AKirLU/quW7q/99fKcwRtmOf
62fvkdetgBSAlmRVczZyOrixv2nr9NUBfW5PnJOYFZ3VSctTul7zbGqu1OLwYaNTkMpn5kUnj2OB
fgHJ5XyrHH8lPG7R7dMrOTtkMlv8QyfmxsdWWX9HFW0zjfmJsw9c+mssM6ws9qYn39dx9dmhW4pY
YIHI6r9RIV7C1PlYsJ/yS67kJ77s+Y4q58R5uSvII8Lqd+Z67wMrJ+AXNHsoD+wFkesH4OEm9his
bEt6I74q8MPP/uShW3COKlCgcvFI8O8ZDjkyAC/SdgEnEl7KLnL9TmYQFOvX27DQdVckcsauQ/yw
JT754feCJabBOqNZIfAvvPrp8CT65KWxw2ulYOaz4qd8uBvCkVV1fFgsTpuJLS5QF5xMJ3uMtuv/
h0N2tjlIOl/vcbN3AYGEibfJBe0/6oxwgmuEFw4hClqHauNZ7/AO7oMmPKxn2npm5TqEnIUyllc4
xQA/PfoIgnHX0m3k4bISZf6UsdkWyA8Lnk+3B2PJ8bG+raz6e60fcgPNa6zas3K8Y4N3c73Wngca
MoOEOLr1sxO0GFoy++AwK73rBc7qhpeaahDfuKlG/TnKVyYr+6H3b0M374MFAnWT9cxJHLEd0pi3
36yTY2P6t4wPExbzTpZ8W5b1HJLJvnjlQUTurQS3LYHlu8E9Q6dtRW2RQteWIbpZtMA9uA4rKw8O
IcNr3VGW6YZxKGBQ9zDO1aXq5GZ94GZrxi6ZMPPLEkVDMvsBE/voXmjvsCoSqry7hWOMWwsfOW/l
aZhP41Cf0XW+W+53TN3ctQ4vVKxONYMc7If+MJ9XuEE94h9uChannNYeN007lWS8I83iZ1Mhcwgj
NB2L6EsSqHA38MWSN3NjhcSq5+ZTsEbJsNe+uKxvF5P2q1wA/xRrA4POHX1hZflP8yzQN6UnMYvP
ulVPBf7UhW4iHcrzElCjYDy42Ejnsxbx+vqjVaw+WZ4enSQpGUdlfwo7OqxvlQnzgZt1V1OvJ3mz
k8lfq8huLg/5SvdmCrtd/UvrZ1vve7L3DmH2wsZo73NzVrJ/Xa8wu5ubJ5YH6v1DV1l/M0Mmbglz
vwvr50RFz6sJeb11WUnddeQqOBE5f4Her6dpzQkP6/o+AMKxfrJkCdNNU7DQapxTQYCHyKe/yI14
XAwvNWYxIwCuElSqw5FU2e+Y0h5IEd7nHUZJNPE21EirgiDtzS/GzDiQqlujIS7GubPPsb/YPZYF
LHusTfpdASzI68glJ3Jt9fFNEuEpVaQExzMGw65D0hUU0akOhycgQftREe0Rwv/Uctugalwr2lj4
RzuhJ8cM5SzNdvUjyQRHpK2vS0bocl2cZy6/5TNhplwYmcQhsCDdGOMUGQdhmkTw48w1HBk8r99L
Yga6Q676+s85KHXmAbOwTKJzqYeXLiTqgzLKkoAv4/pbU+i2XfCUpunLejqsL03pRY8tV00jImEK
89gN3taMwzmi4hhYozADRBASnolypoDK34B1/4+z89iNXMnW9as0enyJSxc0B6fvQErvlPJmQqgk
Fb33fPrzRZ1J7byVKaAGjd0Q9iaTZMSKZX6zxoIZdfZpJlpjMegeEoFoSmGKMAz6NpU6KUDygRMs
Rnj2goIOyCuhr5qHfO/CSzZ8hWMkRfr1T3kEIy2xkoxG7DV/5dpjme3KDl0GIi6TsatkQMNRptuQ
6DyO9SltXk2Op6oN920K3IklhWohWpVSeSJe2mmLdH60jtJ4qwDnL8nYhPEDf3cUQq1DBSgqSvJ9
kb22jQdJw6buxbEHm/VFGkyvpeMtRuKmm9ZzlVaOTHdk3CwiKeONuAHHOv51KG6Am++cQxeTJrvG
dTmNSzdQ7qs42ltTiMERzlyVHSG6h2E4lKqEuOQNxnbkCBvgGUpihu1HGxyiNobTb8JeNnJ85qG0
f0ExHBKZ32F1KNMf02228iNLAmQYD0sU1659erkyUCZpeVuF/Ys3uXOQ/xuOHLws9fcORYTW6Q65
Z6zludwkyTNgA6kiwdTlXuYlqIj8rOihtj2J5lijFpk9quT9pvKUOLyTAAV3YaIt3D3JQFYgCdM1
zDK4IrJX8gNbjbuTkYXR64bWzJcKNg4sw0KepdCPsE/BGZsKB8jnLg26987S+6WNrEqbJK+KVKBh
lTKrXcsSw0nzxRA3wJZtwIeIJxvZwDQYmA0FZ83mrWKILwhEYRWJwQoab7mPjF7BcAV5Iep0x8s2
RQ6fVjX2DSkB40m0vsNPs9PIoGo6kdOSWOCTRKIDtbBbY1O1Em0PdBw5vlsZ/Nsct1b+KUvL1p+2
OdhMFIV/bZcQ82gkWLdyWzNtXjMjBYOkQ3SszHuP471qRsx53LnM2EfEljSijNzvdKWOGqziq9rl
VDNSyERevfDLZtHBqKR3OWtrZ9c5+4pqSvIu/YqWNn5tVglEP45/OKh2mna+1FAP1WwcKYZDYon7
YbLWJfs3VTEjmdKF0xnzwBILWfCZ43DNnIHpS7ytmEo51HaMINcMLrYKJEAzA0SdZPSf/YUbljcK
YgfyRGsQQ255YDs9yDQwYp1GIAAtMsakpWrF/HXGsXxdEPK1OPzJcHQhD165WuwIZUS+agNOUq7R
sH4SaTNPBSVmYKN7bszk9XTqCIsqqSxhe7JHQbbv4sHbA/5mf2cr1+5okpkrCzoiA72djceSmzyU
qEjJpcCg41mGi5jdb6u3uWy2ec0CJXeZ/XRVt1A0DdY0Vi6AxzCtaZx9gdNLXtYfWJ2S1IhliChO
0E5bdsyyph9aAhS3PVonhA9ygkUWDAcpppCRciVKslKFAKNuzOW/h5nvzIcfoFqgEdMbuSW4idro
Gz0tScURW2BzwcW+iQMFtfPo2mKInUG1lcazSLbgQJYrLByLs2x6JP/Wkv6IsjIlXjYzioi5ZDCz
MJKjd4ZNsRSmkfpWgQSGmIP9KONaGror1jILwfG0tzrrj2kj9iICQZPvZZorj1EGrdB7kcOUb5rs
cEJjDhIVDZhtHo88hW2wJr3xB/SYjRPAiUp5lywO+bic42vROwdadQhw6hgmyi+dfPU0XhKNiF3d
5Vk/VyZtp7q3WhYuyQhZfpgYIQv5K0mpBwvf2w+DlF+pDjJ2to11N2nRXGb9CiGxYAUWVf9UUUVg
PLbCxXMZ6O4D5jH8ap29yVHIS5ZxWafwwBBDFjVWPb7KIlNJx3t5KbnpZGbkkbJk9NZkOkUGGIeI
ppW2zkCiPlCkLKqoZ1jrMdhI/E1Ky6dy0hvGr5Cw7JkavwOk33AwhRS9im1uAYzsZXnk6tj2WunM
kOKxAJOnSfsyqeIj2pCmUl/zVtwkW8nwqk3VHv8eQqNbrTmgNyFnLSr6DHWrpYPXUFqrLyYUa5co
6CL/EjCzvhK00wQCVkXmMj+a9A/Lne4icD12xeAj3we6cgzQWwxFeZdy2DIcWsvvwHj1LfYETj3B
ZtCjVxtNjgTIIQPppUeWKJnmrDprTxSaj376InsOFM+B5m7VyNvJgCBDsGoLeo/FUXgRHiuEvFJm
Hd60oJOQoFcoGwwMI5YwZ1ZIRa0jf3wxMH1jZHSD/NidLMCKhJqV70KSsND1ksZUfGO6GXAph1ph
uOrT8bnRwZfT0hjS6SZIux84/y6bHtBfYKdb083Jw8QmM5RtyXnrluUsmMJnmU0BgEHKp0l/Vcfg
bGXlbkF/uMrDbtnm6S32wnf83eJ90Y12u27X85ta7gcW6M5wy4VDR4Q1gVThKk5QSYRugPAe4gyT
9xFJajkbtK5ISkm4qzSOmUeL9NZmPlIKTd0Fwl0B3WHQFezV0N+3TfaDftTKKv+3TeERJCUZTPYE
68n5sqgoCrUhi05uSNS/9MHbaA4D9pAU363rY1GU2jXwgE1cTcdU77SZjLe5035ofrgH6bIx0D3w
XPveyttN7YF/Qo51GdGDoLc4M1LlRrYWZQKYdOmKqQ3SHANtNc9DT1ov/QOm3h+OBxQASC9BtX4q
A2Y5Tc1YUh2MG9mp0Woxk+kUpFocVgyOwnQ1aTk4PojFhmtATiiRN4+2Hr1MRuHpfCR4jLnO9D1+
YwC0cZz2jtHSlaMat6WrcKrXvxK2FrXiyvafZCzU1erZzeF503nqKQID9GxkAhIY4qb1ik9Zhvec
l4xqjnrTHlDNw7mNfZ4m+Rzjlxl4000dAyJwlMxglNQ8y/TYSPQbZu87gsd+6KPPTAluUNjYcbsl
naJXhpczixYCIkWfNtWXqfdvmQgw0VXNn2NU3zrs48zQmxVkUrwPsaCFL7Nr1PQ56+F9CntVxuON
KEdOE1y8XcE69JJfLw2w31YrxNrF91QNt8K2b+vI2ipx9wi4c89E9r1HevdXzd1DQMPUjONCJgO/
Dmp0QbGnP6pNsUWQaVzgGPWIMuGTBf7wutWnO7qMs1gxoNLFW63CYpPOvE4N3QBVlO0Pwwhw9ExW
HQWtlIKNSbnbBpF4RTahOKmCqP/QGvznZD+P+I9sQuzSyysESPRR3bo+TB0beM2VIQRMXu8uLODH
NuQ/UQloVkEMNxULTfPndQEExuG/AdJ7rOvxAUM0Vg2Jqj3k0a3iwudBQWNftVL+RJgfoWKu6taD
h+kqV1AQd3mW7bwheuk7FJAaZgqmw2XzAK8oY0uKv4Yy9CuYWNDu5Sa0yvBRVlRJr9/5rJa0xN+C
OfWxafsHxIEtyAL1QfaUoGPRI6A0lbUR0FjmKuod8nLslnSiv84RICwU/xzO5aLNviggfigVlkt5
9taN0QqlPVR4S4aXLgJ9UNu3vWXsKoJZq9f2VQGNFFHOYuk33Zdi1Y+h2+w8yzgIWkG94y5Gajo7
MW5h5i3Bk87lysltRJ/N2t4b6mjP+1z7zK0YWEo1a9xUxzl1ujFoI/aBz2SuXMjaBmX311B02IlT
uJpm/J4N7cym1dl3LjWhuQmMAjBliiiKhk422YgJelGTJuaaDoMSlRE0r7A7H8PnwdI1fLmz5zIC
egQA4QdYsG1d83mdOMJvqEtfnETZwtF56n2cwywFpSdR90tpzICikXHngTnSqvBxABt45fd0SXAl
gdXTNtF1GcCtTPPao1Z0sRrWoq/JTZ6TrH9NhSV7GojU1kyXEVMOqY7ML8fEBFAZMOIJ889MgJMH
0fBo4bHiDR0cJ/AdVyGQARhz0CyyelePDNvAyyHlWOavo1UDvU6fcqsCmNQzxMxUHehpia/bFCTY
bDpM52WMty330RJVtCrDCfI1aCNGHpYqK2fhftkFTJPAgahTj+8GNRVgZ8F0Q53b3bTQR/PO1uoX
2Q+TSbEJKJeMvtuZSMYqWTcDPrcZcTyz3Xg5cJgxcqZZRDksW8xDmRHaWBY2FtWauUYhG93ohqva
gG0SHYG1zH9G+3fpC3WchSJ9qdrkyepw28XtAFo9wBWrQmmF+InZxZL/vUSBu6wqhDBjjkSFmYKP
eJgDRQZKDbP0GCwjw2CnRiScBhF1GL8dR8/0IdeM5Wg7D25H59mFM6ul6LTY+q2BzjkYzxWeO3Qu
U157Td2SBdDkEpQFbUzrkqmBY9VuwIh4Mz0rAdDFDSVDsMQaHd8hHHOY8KcPgGeWGkcFzQTuG8wc
hm9tRhqVR7vRLo46/j0NhgRxJ1BXgi090WCnhskNRnseZ7Ge7ORxH/b9DdYm9hWI9nXHf+AaRjZX
cvDptItTqGgLea76HppIUeP2C5lmyY4Y3Iw1+IWdryjLIaejOLgpUrHBunc6dkW8UpNhZZBayzuy
+rDKEvGxJp3OlRFqoLtp6XF4fvaRGNbeN4eVKbonAGTvQ4oyv5sCOCYFaV1/78OMlvzY4Mqf4H6n
KjW2ZRPh5dAJWTCcxVcpTmheD3RO6jp10GWua8G0VRLfWT3PONEcx6gLZrlVLOV/qKX6a4T81jpT
nY2LkgWd+OjGJ+P2HNJWx0LVgOZUZFHa0MrGW7G87gpJWyQaoZZTXju1Vu1QRn5qK7ddZgifwR4P
tthbJFd4JL2EmpdyADKZreEE0ktAgLxcRHWbAQaLip02Vv4KUGZ5R2EQLdMwIEtrg31rFJtaDX8S
lyzZQa7vnNCa153WrYIktTeaWT81iEejRqJs7ARjN90OD5kffmmddT+pCjIScMWlMiP2Oa+ZVyQo
IJa7TtGRk69t3BvZyXu6j4vALg9KHdxKyZHKSV7xDViFZX+XIMGByeBNaXrvuU5FjMkVCGpPfYod
42FMMBJsB5syTMNVRO7DSM8Rn5lW2G0CyrFRIUIM4HpQUUwln3nAnh1TBcpbtZlue+EeSSToCJvm
51RK5YA2u6vC9qsO+mU7IW4cCseYJe7UH+UsufLpZwu6CC2fBBGAqrPe+Z6vSYt4bYxQGAUvnu/K
O4XxwrFqXBZJ/Rfm6B3LKdhFYXlLUFprRX1smXTJ/q3NPChQk2yJBcFB0SdGgnqCUXl0w5mKMO2A
am1DB1HTb8em+YD5gPCJ8aWWwa6OkGU0QoMpr5HMQOmBuHEINcGkr7BQ5/hgdINTxz1tN8QZ8VWK
oS4PDrKYNChWCnbWYz1uoINcy5JMrpSuGxeeX5G+4ICrJTDgRwqFMVDvCwXZAkG1J8ci4HuyKwyQ
blNG47A1HkcfwjeHfdQzS0zjpFzVUgi/zcDn6b2/SLtgH+vxPK3a1yxLPvhl95VFGoKnyUEXKtLB
zaxuyp9RhLMSnQNtiNfoZ9/EnYGDVUGeEWtA9cbMNpalAsZZydfqONyhCwD+n0cV+AB75Ubwz0G6
H1X6EtoNpWi3GibabGxis0f+LRgV5ErjnZ0FpCfNR9Ezzq3DQJPYGUAEKMYxzMsa5+hl6r4ymse0
ZSwB/P9FEeTCA2NyjTMbdsayy2BGms0qc4FVjS38CIBhxo1maQHC9P7aIWnpdSTYasfFYrVdRzLH
kD8tqH36Z9JvAc23lYeD0nXpx7LB595hFLkIckQ+bKqLNMIMLE4Riukj4h6MjnkWmLfEVkaRtrT3
gnCAPlId4ppQqxSxmf0OLBKejvsjphU0BpZ3NWRyNfQIv1rdgD2HmRRri2fWr1UnLdceoK0n4BEY
1/fBRjdj+N/qSzhGn0ps0tSIta8uSoCeKQKflHLUr8KCDrOScprJHR7rwdHQjZVe0KbQnIFOnBpj
hoGMbECjXDPuish6b4byBwPYl7CjCw7u8ib0besKOrDYdVpGh1F2ljAsxEOnfMormCia0xIMTPAE
DWJlVtm8TboRXAEN2ihYJGZ6cIuz7x1NCg+iTCgQdVFKivDoSx6gmNeljEMSumhFkS6bMVmIWnTM
VPtHC9WU61hE5bVnoS+s2VDBQQN9ZqbzUpNJe226Z8D5CmwO6r5VHkiBbys0E+kmKI3UOAIcJnPY
qRrffM2aZJ/6tqPSDDqSTWH1/axr20Ojtzd63qEwB4sVltsDb3mth+XjkNh0dDpMz1yVbjENxkTV
ns1aJy1mnOHaaIqCMbRJh7LnyK7uqdSXFozajl63F3rMBZTkqdLDu0CJ1m3o3o1MtcZAmdcK9V+l
mMR2NFGZ6qE6U8Aqi0yxNvFk9okQWaneJw1YM6+zb5NW7JHMPWZutVGUYM0wdT9h2yShHweUn59g
QiEg5OV7D5lOvMisa/2X61o411s6UYDvXqJarMBxH7LMRnssf5+I/62lvvbCofOn7jhIv4TVPoRM
Fa5CCAudbo3MK6yDl4TLIWLMbJcoejAuixIEyPL6sarMn7/WmpOU80bPbWTG1eNgGBu3Y7QACra7
troak8TIg0iYvUVttEkTZZfbGjCECZ5Im6R0IIJ8jm57dkVpe5NiOwLyeXjQcGG/Unv/sxywijWa
5BoKG4+sKk9WnEWzZDTeQ6yh9w6NQrQkVj5SAEOWgxeB4L6s7LZbdNDFcx/ErKXr2DVm2bbOnZ9Z
RuMujTuVrq8KAwy9zRwEixv1D31hDMtWM57SJPksdCSiG2FnLGyH6Rdwc3hlFm/dBms8OFgEdO0L
o4BdbOvrcYyOJD3BEVhvC9u4fdW84bMZioVWq3hJZ2vC6kbpkXECroJAWzFwQGU1/k+9DWITg9Ph
qUVx4ypINfNHYQ/JTRb4kLH7iZ3tKCgpOqAAjtgOOJtAIJs4SeF4K05oQTp9jB1SUmH6NZVigdtD
9d4Xo/EzQotmW4Vl8pCgVLEr4YfFMxPJO5DJHmG61lo+qYiZemBvE00PGd5186b1MTdBueijCqU7
ZRGK8dWJ8wIoDPgbgaEHyvk+fjqOAAZme949cb+XzhLKDQGxf8WqhwE2u/nFNMx8M5aT/6DYyBHo
pYJkP9ZVOGwZEaPQErlrkLpu/tTkVXOltZ3yMtaWWOJI6C8Fv+QqcK01H+NQuykaqBZYE4Rz4S2i
IcEsmwzPnMaPwO2Z52touj7TSV0KN3xTS+9rcAYkoCjJIGbPAzicmtZufaI0dMmnnOFC1Nc3KJiW
RPNo5PSs0NUIGT/2qwZuL+oJC6uMbzJTVVe+Vb9Djf+IaJFDcD3iLPxE7+/NUYZb0oRVpynviqs/
tCn0vKJ2xFafmvQuheB34NeF913d3WEKhtxjghVCggCZa8GDL7TukQ2SrioyBugDpKY0jLDa83R8
MdwQyUw6sS75+ZVqoh2LauWta8BNzwvDWPJ/GOTF7nuD7fEs6dtnkGcAoqzp4JjVa8RKabr4eaRb
Bp/uSe/gDuvpsnSyZSKsN8chJlpS6op2PMJIYDwTBg1MrLsJFDcHAp6/lo71ANNmR4w7O6LSNCx1
PhTRYdDR3yp6+EhR59w0AqtlXIjigHK2FKm1yXSVCtvKUKixsp0fViXurLbs3xklGrC0Zn2krUMc
mYH3fGqty4luH/ukxAjB3KueD20PXAoKK9qVVat3rBNI+rGY2xNFH8pUdEAj6i7bsJchEwkvmjZV
bd2HRbbr1HLmIA0WOIQjterukW5cEpXWiSgeUit7G4fmzg301wZeFToo2sap6z29ylvswtce76p3
EEjp0mQ4CrykyKIz82qgZ75yem0mmHjRMxFLhEyYVVaBtCdV9o2bv2SgNhoIBB5uw1MJfKoQ/By4
943iYM3Gv44+/7WNMKiRGDs7956QzV0VYUhMScabJLYebT+4aXlJVwh8TKjbYGgGQRx4svKgtuLB
ChBSpcx5FJ3qLCylxCCb/6BwH/KyRYSmKJmSjwunMRgM0eKIkz1knRuI4Ustd3YMNOn+O+rPyFJW
A8gwQJIsYZB3NH/JiWlDFq3YuonnQpYI5lAPbxwl/8oUc9pFImtncUM7xGnWCBcshd0hDgfLm1lI
CafPq15sxXwxx/7DbRi2axlC3JXUkW9o0TvqLELFFKK2dHDLH9QsWOnjtEJZ6FYDCH6NvdJxalBJ
YeSUXYGAJjt0ygL9SAFtMQ1vRxPkYuDX9F7HvVLC+YmU6jOxgDP26SqxICXSeQPhpHqvZtUv6dm+
EEpvAqUDuObx4hT9XkF4e8QtL8d1EYH67WgygpdTZlOLVIrBaM26YTrSeIyFQB5mPfoeBq1U5B4T
5h1AySy6UJnOhBHD7ch/DAcmvUhD7pAW37fOBHm7gV5b54xhwuoNVajpOhucV1237gusMq8gDxyl
XFAxqnB703nvwCKwC5q8o4WdiLukU/AYpuiKAejGikBhnuXwYsMY5dTceYNZjcdGUb8iQLKN4+4h
C0OQpcHWKfUfzlC/ZKr9wBJ+7lLGWKZng5xViAyjffO/L1TnE2RTJrVQHqqxt1eQ/+yZraEjO5jV
m1dnQAGiXgWwVzBQgXpJYFSex8pQ8CBAvsfxEPf897/+7//774/hv/yv/JgnI9LK/8ra9JiHWVP/
59/mv/+FvZv86/rzP/9WdOh8pilUy+bvH+93cEL5l7T/g10oPThB9pBNMFRgcU3uNTW2/nj58uLM
5a1/Xr5Su9Hq4tLcDClzvryrs21E72ouTDX4cfkW555A3vq3JwhrE5mVBAtKF0rMKsiNbGVAT59f
vrqmnnkCedvfLm8ofhxZSaRvhiTZhBylsp+DutCNqNL9oONPaYn+zR8cdLBUd7q+fNtzD2X88660
8i26E6W+qeHA49FHngqD8urvLq7/8+KTS3O1Hwud2Vv0WljNHarh28uXPvO9xclyCjsNPrpZdpus
wRfdbkS+CMegXFY1gejyLc68GnGypBzDi+tGqztcgQBbDe6AWdOEe8Dlq597APn33z53ZJZa7FMC
8uKnzwB5azJqZmtdkX/83Q1O1pNS5iP0u4r1VKLKN7Wb0EJ+Lk92ly9/7u2cLBzkM1t9KAJ9Yyak
9LWnrJUE+6zLF5ev+A/BQpwsHAt5rkjXHW2Tp96PQm/nAf0cumErG4bON/eQK+VP99D++QEULUV+
Pq4QlociioOnnDvX88GygKt7DNth/11+mHNvSm743760r3iqF1WxvvHr9ibtzX1U5d/sAufPz2C6
/7x0peVqoEZ2sclGFdmEfGghOmM+/5ggKbaoyKSx0WmsCkk1q/u7D2/K3/Lb45i2YLKUV8XG0uKf
SYYMIBaN95df1ZlvYp7sajducss0whEkLaIdVTarGnhPSTwvcbwTx8s30eQq+sOXN0829hC3Do0g
/LZFNGydtAEWV+NN0O+yMrku9Qh4XLfk8N0kChBoj4FOGnMSX777mX1vnux7w0BPSYfpJn0evnAZ
MmbTmGBlQDLyTdySH/9Pj3ey8TuVQWPW5tomCZy9oU3rwux3hu0x/8ppJwcrmajAIF5ffqBz3+wk
EDAQpJ0VCtmpxhFiRKSZzlullFBLUpzLgm+Wxrnz0ZRf87d1FyukLK5htxvPWBhquQfaKjEpRq6t
jX5fMIGnw5qBPrv8WOe+00l4KA2qBs5ZDhi9oQmLV2uNkrfdHP7u8idBQe/RPImYj2/THkVAGmoM
+I4GzMfLlz8Tc4yTwBChT+Ng6NhuheXF28LyXlu1H24vX/zMqzFOIgAYH3x21bDDXXPYmYDn+tQ/
4Hr8TaZ4ZkEZp0FAddMkFmO71RrsVoPEdJbZGEMkSyt1ZTtKejeo9vDNdjyzWYyTWED7Az0NPei2
IWZ+B9I5wChFayI2HMUrHz++eeq0uKDSmLxC7mf85rZnArdxEgVgMRe62gzc1pqMRZd2z5FhvkON
Sa7iSgFSjXDXFe5aX5e/2LmnPAkJeWR2fdDwxYK6UG6pZcG6mohkleOD2q+HUn+KdDz9THRd2r97
Qv0kLLhuoApGUv2WwuMztu2FZ46HYiyf1AIvR2jHcrgefHOzM/mCcXKzQTVpK7l0flLP7nfK1MH0
M8L2R4/wwEaxg/jl8ns8t/L1f8YgtxnqQdHyYVuMAy6BuB1trFTXFg7ipd+s/nO3OIk7zDdp4g9e
v42mVGwAVwSz2gjdjW0CRf27pziJPW6lIhhqKf2W5oK7cYMRVpoAWqTVoDcv3+JM/NFP4k8qd1ON
QM02hPSyp7dMjY+O5TdXP/O5dbmrfjsKjFIwFzB5R2rb5bPariTsvq22bo7SXo4JwDdnwJlIpJ9E
IptNgzqR6PncfrNILBQ94jD9SlwrvRfI61yrkNm/WcJntqgun/W3Z9JcszARaTK2Fkw7xJiRYZgj
hgU+/SN2lWsbR9j4m9d3JvjoJ8Gn7u3QDOt03CqqvaxU82nyc/U6mbgTQ1Gl1ZHzjaJv1rN27m4n
sSfzM3UoIWlsu7T6NCf1PtOAhHhdCqkuvEHfooQfE69CxkBJMrza0fTIQf8zg8NIm4fOU8ys1Jzs
WSt8AG/fFZDnVujJVk6UDo2MzNS2uDXjEIeixrVpheby8vrXzmxj/WQb4ycUVEbI5T0DW6UPVCCu
DPMu9UEaIjnsBPvKXkhIu2QPSJfsUSyAlxaif7r8A8699ZM9Hrm9WZoo6W0dNz8KFT5I01rzSdVv
PEd/bxHLQ3Yl3F++mSaf6g8pp3ay3Yc6KWDuJj0a1kp60Aa722GCgtikxoyrcHXrsUDXRnoGRNcI
TtDAmzRsfxTLcjeXf8KZ9/1r9f22fepRhVmSWd0WGTHUwUBtMpLN11qZfPNFz8QC7SQWZBoDqDLm
BlqPlRDQXFr+xpPu93d6jx1oY32TXJ35cNpJHACRiWxcRebGZMucWUX1k+uDaFMVnEMTI0eMe5r2
jVZCPrr86s5Enl9L+LdXp4JRSrWek9qNTH2uVPFHGWbPMFtnUd29G+nwHumhcoUhzd3lG557xJOI
4OA0ZEHS7DkcmtmEl+dVBpR67PtHev27Mqg2whM/L99LvrY/rcyTzKClBZLk6iQhZhWyxDaM99QB
YgJgVRSry/c4E0p+1Zm/vcDAc11FHUS9hcVZXUX6QCd6/Oba5wLJry3328XdUp/AjtvaVs8OKVgq
iji0lp4lwS+pmms/1efED8m+ltD9kjmfQ78a1Q+815vZ5Qc8t7lOgklpBb1Aem7YAs1GOdlcTlm3
5WBPvlmBZxaEehI+jMT2DMC+rMAgWbbmYsrtLf+gyX+FEghg6OGbqHjmS6nyB/z2MpuUdj8SZKDo
zDE/6Nh3rGJGwN98qzNrTT0JEUUuEnB7PUk9HSu8Km5UJWQUKDZDO9xc/hLnbiH//tsDSIFXCFm0
LZKEIbuNZuceO2B736AROBuGxvnmPude1EmKgJiArjBo77dAKrK1q6TAVsteXVx+inNXl3//7SnG
xsDXsjJJQEV3p0TKu42z8OVLn1tKJ/tdbaoEUzi0NSs7c240rejBfujerBryx0QkAa7AcGExIR6+
KeTPdZPUk0SiGvqhTKK83XoouiEzEDnLpMQwIB/Boxnoh19PFWpETo47vMaYknMjfA3wk0Q1oQ/f
Lj/2H9cFIKWTH4FSm6M4FUbjvhZeR0X1A4nOewBEbxWSWd/s0j+fgMI9+WoBJki+GwTMvrT4efAD
CLAF2iwZo3YsF4vqm2Tiz8FGuCdfENnTro8DmGnqJBZGit1egWwaUqx4Uv3FyxLi9GXprYZrF0jg
fQAGJtP7cjb6dodvsUofDm2qy3c597pOMkAwKTpquYqzNyPzOtVjgEX4qBhjtgi84GgNIKX/7kYn
0dlA7VNrbUiLHk5XFu4uDTZjTtC8NshkLEozh0bjMW69fLczn8c5idUN3A4ltSKIg30M2CVKJoir
pRuAYmg7w/y8fJczL885CdTxZFgxiUBwEGQDaFuhLY+ht4kxnas9MXj4JhD9OfURzknEztNySqnh
goMDV8rGuAeS950RKx/wul760n0KmCNaY/pNrDj3VCfRe2hl3EEc7wC3fFUY8IDrcetn6QDwW0LX
nPDp8us795FOwjcTclReFNM/gB5irnRXmO21iZ7i5av/MdgI4ZwEgtHKtAEIj3+wEmfTMQRHHUff
axFMZXCil+9x7glOooCfu2kJsF3ZI30SLU2tSCHKBO4uRCFzffkWmvy9/39uiD7pP4+htreC2HRa
/+C7CHeqfXXQwnKB2g8t7A6gHb48pZoAzOiaWWWk+D3iVA/9BumSKNioo//N1zr3O04iRYwGnK8j
tYwHdGJdKQU6Jm2DOdzlx/zziSick/CQdxTSBRLTe2g4PzMlp8usfSZCLNIJDic2KMbU/91Hs09i
g92EJqiUVtmjhjx3YvsZnVPwKXgGXn6UM4vCPokKkNBcgo4OCKfCm6uL/UUx5lskbL/5EGd6FXDF
/rkiELGPse1xlX0QtLNkWIeKtvVrDfed6WioQGfy+jiCGhm1HbCfdYqEQ9bWG68jvOoqjuMZWkH2
VCzDzDpefuYzm82Wf/8tV4oNv4hg8it7pRpeBh+IdZQO0HitpJg1yM9+M0k892pPIoZAat0TLJUD
hgELqbSLHEj3MGFRcPkxzqRJwpaL/7fnMNPS8Du9Dw5526Cymb/4jVj4Yffm+fh06gXiTy3AygRT
mQhRdzgHR0u4939595Nw0hi+EQSjHxyaeNiqWbYZbfspi7CLyNC299NjFUMODIZZluRfIWiqtnX+
LujbJ1EGDIQjTLQEDn75oxGfY/hD1/Za48zQpv7m6c4EEPskgDjAh7I85Baa6/9wPeyi3X6N+6x6
5YUxzNFkizgq6C3R3nUd3BK3rVdGO76FtjXv4S5e/hlnAo19EmgUDQOGCsrswfCHFYJiSPQgYL4p
dbSOh7dvu5dnmk1wBv+5korOTkH4K8EBLro91/XQJa8Ou0UKkXITY2sN5lAtj1UCXcyws2hu2cBa
2g7e9+UHPbMlrZMwpGh8TtTLyRrU8BeNGhRfhfwmngNXmhF9czydeZ2ngCm1zFsMoTX/MAjMXUX/
WpBqo1KFlbLdPwHh29oSRH/5kc6sIOskyqDVZQ89FNNDEALm8xv92QjKbwADZ7Ie6yS0RH2qDLFZ
ccxa2k89S486glcCK4JrTShvVhD83eljnUQYTdGLKh04zhscLtSxfdapSzpTvFx+RWcipHUSQhwt
q/pU7fxDBmlgMsIDjaudoyt3ly//q8H3h2zEOokTws9Ky298H+djxvbQcCV/r+skyTu5RhBkHVXd
TWVDOYIAodX2z7oeHpTI2MfxtB4iZxsVo/3NQXtu7Z0GFEh/Fjo1/sEQaMqoJprqqBbx0PewBFYx
Yqo+RJXLD37uvZ6EjTwrGzdSDXfvFfZOi+qF3nvLMpseL1/+zKOIk2jhAtarAl1z970RLqCmQqLU
MvTxi5XZeJsYigoCifk32+jMswj5I3475LTKRHUK/2O+iQ9pEY+b1ZQC2Fe1OvnmoD6zU0+Bb9Pk
6blR5O5+CuDYVEXiMzXQjG/6PmdC2ynmrZ+6eIxQr963iD96tvkjd7z1hCUtwkHffJBz70j+/bd3
pERguuA6u3uYNQuDPjbqWIjWdajuXv7iZ5AiQpwEgsgtFCv3sOZE2P/D0LwVwPmP3AMmCLw9q9P5
MI7eVVhiHB32yFVdvu2ZMCdO4oNODRT+D2dX0uQ4qwR/kSIQIISu3t223OusF8Ws2he0S7/+pd+p
P6axInyb6JgQBoqiqMrKrFvh+VXmXbww3mYKOFf0TT5dz0zcsOfb45gMQPMTaLKAdloEGumwG19q
i3yduHPfUXS0Yz9aWQUuXHklBaqerqaMFjP7SWXzy30/XTvqYMaQuVW5gT+JHERuCdRqe2jJLRw+
g+3qYLgBDTfgnJ6DK0mLnyI0D2K0NNgUAsyjWNhk0xjaAZ/BOB+P3RT46JHbFWGygdzpV5BS+gXs
9855aI+QCTYJPgwr8EsvnNfQGCFbT3blhkwKLL1lsr29GaapXP/+7hwiIzXVpBosXxCudqSWEGUW
LsRe55k/gWDBWsK6mAbSDvzkxOgFy7rA71Ppot9A5WCxCAoeTqBHt4ZvnhRDsbs9KVNwqON5QP41
k6zOpU9B6q3waO/bamuhKx7qWJ/sGvWmBKg0oO3jrAdPe3xfSKjjeZpxnh2vSaUv+vIn+noE6P/g
AaZ6h87nhZeg4SZjmluLYtWUfSYl2NErsZ65ewRp4h4l3QcrDHez1xxEt3SWDE6aa2MBElukfZLg
LBH32qhH+hKko/FVHYCBo2NYMHXTMJrPDASY2gUkZv2UJSk79SBdFRvpVEH0AFllNKXctgqDa9bh
QZxBoq4MXYlh8jWaOr/SOXyF3pE/J8MlypvPt4cxbZDmmXN04YDxmkmo1me/g1qAzw+Uj9LOzqka
fjrQglZVsWBw1HANMM1XdzPUE7MOni7sRb0eE4KWN49VRwhfYbxomF9cEX/pgyl6g4yLgiiqN+54
7bro67LKTQT1NbRvJiX4HIZ0DclAb2OBUXcdQIVkH4GHbDegxWTTFw46c6dArdq6aE8R2v0W9t6w
KTqeE3cBmL1cxAGAwkE02MVzIO6R/oIt19BQBBPFwgPcZGTaSqHfktRoiPR89Am9ungdq270FXrS
79p1rl1qvWC05iDf9MdcoscLJNVg0qwsECbDw8SNPIC1bOFJaFgyHdUpEtowdLB7fkOhdAu21T4i
fguF6twK9p1l/b49I1MApQM8ZQ1Z3ahW0ke/og2u6yrdqAm67jH4CQ+uUqBFz0WwCT0+7oHBFZ9A
LOe+3R7cdIiuc393LSkC5olmwiESpEIjsisf1OQ9igJilmhm3cURgctbcnOmBdX2boasSB5I0LJ5
cHMbJ7L3oK/4nReAtNICRBv5fYGPDodLu0ZBoEg4fsoxM8DckxeiivK+ipkOh0uaVlS2nKlfQNfw
YFeT9Xtws+YLJAr7n7d3xXCG/kHC0TRuKbTE/Kmt/lDOHwNwQ4yq+Xbf57VYBMoaiESg2+qj7RE4
bqvMj5lEO6zKmyXQssFf6qC3FqJgBdQHqT8C9LWOoig+FR4o3G5PwJTe/L+bfme2dIRQDXS9bD8U
Vr+RpQAiMd00FOpxLdsAYQv9BbGb+/LL1Lu7acwAHAUF7u3Rr2/ZD1IHOta26lIU0nmEGgw0IKFC
TaDtMv8QDiQ6p9pDiab7TUe0LPdLEG1DSEe1my6DwJqb8Ir6VRt8+z/v0FVcTTUSJJnR39uTMpmc
5rbruJQeLgTbRzPQ8I3QFnLfbiy/A4ndL9wMJpvQjn9Npajhv6gfE7IRRQoQJOxi4V4w/H4dExf2
6KhDCtRGHZs/IfI8Qa/5E1riFj5v+O064K1QXuxNvLZ9SfBOy8fiR5JUC/GS6duaDy5RnE7xMrfh
rpw/KLu95CXf3d5V06e1kw6lziQI1YAMOERpQURQDPsQulULF6TpGOpYtk6SBoqEzPFVCGkV3JZr
SJGjMRka9ODeAePRWzmAD8yCGgicO5g2dhmYjheOoWnHr3N+5wNcsFJO/Qz21x4M/DkA4nhGP4Yd
f7u9dIZDZ7P/fh5pvhb85ZPji0/hFDcgIImGFZf5s4Ns/+0hjOunHewySKEUJnLHH3qJmqjivN2B
pruHKnP6J0jK5jUCV+pq8pp6Rbu2hdJJP4ADnEUM8k2eXFhJw72sg94y5OucETocvoI6MtjmfAJ9
eXSqd/71iTPzaCGZZkq6/j8CerdlUwGRbzstMBDUK+woSw9zU3xCr324CgswIYXZPq6mdd11Aio5
zd4BQzVgCDsbzMh9jYPReFfyrYVpGw6HjoMDFMWtgHqgeEVOYN+JrT9VZ+9vb63BenToW9lCaRgU
a8yvZ3CViA6MBjYewhI5HhCj3h7D9Ps1v8HqWeZkUNAXiId25U30QRTzwuvX9Ps1x9H3dE7HuuTI
7GTPNS4Dj8a/SxA2eKjsLay/CRFArif7nTlAnKIaHKvnPmiNqtWVJbpIyle7isEK5uICncZtcaAk
heTFUG8ks58m2n8ewAjfBs7n24touMyJ5kWE54HJTkrXh/bJjgiUIvO6QRvUDA2s8uscgjlWdMUe
KkRL8EvT0mqOxRvCAb35FZ7HCqTQHX2tIEG0skWjNrXDX29Py+AcdZicdCFfGoGAwS8ScFsPTD1N
IQhrIIxw+/umZdPChR6MyJSHleuX4BuqmQ0qBL4Fs/w6oOCZLT6DeRPppnLBUZqWTIscBFgu2lza
rg/m4Qea0pOFVExRui/QK1hIxn78EAKm77+2KCj35jHFELHXPKfg04ZA7F/UyV+u2StSOhcoFSwM
9fG55d71J7wze6he0CqAyqUP9XIox0b5KUxyeyFQMaTkuKd5hQFqpzRKhOuTtgKlCuRAW6gKDPZb
Hw7BOojAjgGZgmZTQPli19ReCh56yXZCZO6CbXy8W2ij+e/8eI/oNw/x8nK9yAFfFVik2BSPuxE4
cGigELpQ6TROVfMfeUUobXgnQcI/NHsLKtl7cEZlr10r+wcHqqerqqUgyRxzBh2nId97Np8QefKl
xnnTTurOw41aESZU+t1YdN9Z2dlPMVJAu3vOGNJJ/13HLEYeGpwqrj9DWXc3NvZnyGg2qzmw7TWo
yJ6TfNhHMn0C0aS94JI/PtbQL/jvkLVDczzFB9efoA0OErTkGBcA09IT0nhnkNwm67ro1jEq/7en
+LGb4p7mRpIyqmsBjhaE1aC3zQSEDskAFUqUcG4PcLX6f99q3NM8B1Q0+xQk6xggIa9uCy6oVIY/
r1InA6gVSwfiFLcHMqycDtREZxwNp9l1/Ep55S7oSqj1xE23mV0OShpi85OdDgDvont7W2RDtDA/
gwXqyM0MlOzKbqnjk2YCdSid2LFxhmpze1KG7dEBm9ADnykgbpAXZHP3EuEw/fQcEMqGhWQL62Y6
xFLzFpCWB6+ojTGglgTuLuiS0I6DldE+of9nR230e8558sDtYYcmHGATh4XjZZqc5j16i6HDKOeO
DxHOdgW0arObJ3DTp/Je89ahm+h25hRkbEhEWdZbUEItZKL7MiALp8eQOeRS8xAOCOimWIx4P9AG
yiQMej7ONu+rE4id3yYHXb9j5H6JUOnn0RKq1hC1gcJa8xGqjaq+nB0fir9k49hQF3fRR1LEjzUe
eXbu7Xqh9le6t6m1fnMUhCGf/ltB7aDJvQXDvBrHB8daan6j8yBkgUwomBxFCv3HKFOrOsq/X+Pf
Fkmg29b//2azj0bRnQfpKG3TEjFBzsXRg0bTOhvy8Uw7EZ+aBPzjaYLM8+gSyMTN0I4jFngvvbH5
hsaRCXJ3TgvMHXW2kvMcfYmzcyjcRV9tiFh0+Gcc2iRPEi58oDLbLd73B6/NHyfu7phyyzUP2iPI
4RbCCtNg17+/i1kyGqFzNXCRuoUo5Cuo1CCvOs1NuxplR44kSH9XjT1uZwCPltJsJuvW4aFp0Eaj
HJTr96F7Au/+36iTa5oMkL4RL+7I/DkFm3rXg9Sy+r2w5VcD+mDLdfxnXaWDIh402+KCvzI+/B4g
l8Vma58U4gEaGr7Co2R241fVTRfLUwvLa7imXM0XcZIS28kt7ot2vrI2ulda3D+yRiNpQOpf7hQu
DGS4L3RcKBiXs8ZyIsdvrTwCW6PIDlAA7e9zqa7mj4IIQoh1hq+DmPkTnbKLtHvQTdtLJT+Dy9bB
nQA8BraT4PsFdijrgZVJh79dUXy/vfumz2teZQaVCtQfQRkUCfs3i7Oz5c6/UB19uf1509pr7qRz
HFQOROn46C79UyfJt5Q6r7c/bfjlOkiz44GS8ZTOJ1H1AgJiIfHxrs52IS3Tp/uG0DxAxdBhnBQe
KHzawn2cCThJ1jVaVfuVB5nnbME+TRPRXi/Cnmy7djleeI76Bkbgl8hpP10Vk+6bxPU+eefGkMvO
BHjkAUoeUM/DkUsdiAyQ6m8NS1qYguFu0gGYlghim/GMnUCf8wzS3H09B1+pIw4BJOtuT8PkGnXw
JQjUQxGjtfwEJaEfrVSoTar+Le6sg4LQ+yiqAxgijz0DebdHf90e1DQv9t+1U7MjJm/q6amZynGH
JEZ5idrc3VBIA4G4HRO8PY7JBLT4ApS6cpRxIE5z4z5WEPqEjCPUeorwzu9rpxxCuhBagEznCYxX
r0NDvoNQ+5ubud9u/3zTMmmnPPECOxJh6sKC+ze3CJ690r3Udu0jw1AtBM3XM/fBLaWjLEneSlnl
jnPqx/oTyex96qnHTEY/XOl+91KEGBlQQAuxlsnYdJili4pKFTmhONnZdGHD5COu3ZBOfW949mq3
/KdXptthmE6ZSxZSCAYb0GGXtWMlWePa7DQ4LqgM7XUZTGdQxN7ny3TcZQvClFpBhf1Us0HtuqHk
UOURhyGoFjLdhvvcuc7rnZ+x51AK0PTSE3qdQJ/qyhTCaBOoGpS1mSDNntPpriQw19GXYggs6QXt
dHLCip+GDMzVU0S7hReGwZh1lCUpRx6A13A+9TM92hOo7kfQ9+3dNC5Wgwq6hUjbtFzake9ZA2U9
JLBPSMD7TqR+1rEFMWkozHbkM/oRf94+moYLWAdcJqSrosIB8smyxJaP5FH0EFG6/W2TxerHvhBB
wUpBT3EVTFBEG04uR0YXUrILJmX48TreklrzkEdZjZvRGn6mYfbQQMXg9m837LLOMSgHlgJz1I6n
cBjXwSR/0Xn83Vn1nnBviaDq/3WzD3zWP2SD/cSZkIyepBM+SMIRPEDWFgQ4VwUBCl34IeMPXJBH
j2V+XcltYYHyHqoiC7AN0ySvf393JPF6wylUQpyyznu7RvUE3VYczEZgcegWrn6DEehsg3nHXGcO
PBx7iP2R3vHjKfdDSGfc3ieTCVz//m4KfV65aYjs3MmO2FMt5ldnchcOuumXa5d7Ec9i7kKXnq6a
dF2u/GawIbLNv973y7UDHrmlVfFyRrxS2nTlUfoXRHN3rop2n4cZKPytBjRKHQje7HY4XB3s7Z9t
WhX9UAsJtnJEOyeHCujalBZ5AICp2cYj2GnvGkIHmeV8HpWdeNMpBQGmYi/1OG/ZVcT49ucNnlXH
lnkIa/vOTuZTS3bplJ0BAdi1k7WayE875H/uG+Q6+Du7DGgegk7GGc5lo7ZFyY9pUHz2CIhqrRD8
KW63yB9o2BAdb0w8FYOFFSMhtt60ssHlXYnfChXshRNsOGI6sniORcbxnhnPU+K9jpO1V+I+Dkog
N/+7Sq07zSlgKvg0FA1WVus9etX0CAGDl9u7YFob7QhD1wKKmgzfjyuAMUJSpucurdB6GNGlnkND
kptpxziIUoV0cDOcWwgqHFUIoZSeor++S9epyjaTRfItdPeewPSwgBkyeG0dd2sRK6MgdB/Oc8jn
0wyhmZUc0IZrC9E8Cwsg49uLZ4iomXbSLRYATgHRkLOtWr6iYfuYztVjAo3g2Kp28UxQo1u6bg0b
pcMTed2UWelgLKg6QSBCQSh7sn+Ca3UhUjCceR2g2CvmBVXe9WfIdkE/hDyWA9QdvDR8k2752BTt
9vaameahHXsw6duySmV/FhLUwXH9WKTBZkDN6PbnTdPQLuyYQdYbuifTCRzjDynPy23chWIvMvuT
c9WoL1RkL1iZYfd1tCLK/14ZqQaxSYu0QAnef8uDFIilftCGHpIy8xNwZ92eluk5pWMXw6Eukzmz
6Kmsh3rVCLZO+/Y1brMA8n7Va93EaGBLthbrNlB/X7BvwznSMYszUooBiolgMkrc9gv0IslTgzrt
l2isIE/QTDlUum7Pz+BBdbAiKIhTQPHG4swn1pwrSLefiJ0vsUmbvq5d9mmUOpC/5MU5I2O67aKZ
70Emky7kVT40OVQjNZOzJ8uOZB9Wl6yQoKO1P8e5dXDJ+FLZ6J7xoj+3l+hDc8Mw1wP17r6MnLGt
AbyvL6Tr7KOXWwIw7y7f0C5PN8VQeK8KnvxXO8zF2+0RP1w2jHj9+7sRGQMbRTRl9YU73rYT6Skr
i9+3P21aM81zhiVWrBG2unjjUzqco4avQIK4C2LIsfClWoBhxXSoVlan8ThY5XWQbHeVNQHtWvw6
ENSLM3BW2nZxlNbw9faMDIulY7cEhBPzMpjVZSIzch3e2eqWkNeGxdI5y2iWcUJnoi4U6QAHNFky
9qWTVP16DFgzbFvCGghsQW1zYXc+9NEof2sW3QVt3gd9oC5xGdFN4FLImSTJsAHdylKu5sOgAENo
1jyUYTCRNFSXcIy+Q4v0kqMKnhf1RqkSAuflH69PK8jjBJvb22Oa0nXb3tkyVPmCwGlgC84UyXPT
zMODHYDikzFo0dwe4uMaJ+akxVK5k/TZOE7Vpavnc26DFauN4n0IcTRa94e2ylB7Gk5QdNrg2t7M
8fzqtfULQ0MPTcld7c34EVq0lbuelQxuqy5pTi5FWb56ggNMu4Q+Ndmi5krn3ppmqNqqi90JEPET
aPy5pICGZ0LecMzOvJILdRXTgdJcBAETRqSKUV1E4jQIrpyja5Vfbm/Vx9YgddzWICWP2w7uB81V
D2SkL5Du3YMYcOGnf2zcUA/9r7FlKFtD3pMmF2jLJauSqt9hEf/M4mHfRM6XYRbnuiLfpyz7fHs6
H8MhuNThWwlC3LEVVnKp4MW31CH2pQm7+bcbiB58FFa091ClWtco+ECihkGarKUKF9YEmbXbP8E0
Zc1lgOWQQ3GnTS6eIsmuT+M3OXmb2vJ+QMf2C5p+d1NBg1XB3CWRho8tUXq6B6EVra1uSi5ZUEJb
Md/Wlty16CeGQGEtVgnaO25P7WPANVZX8x0Fm2QrBEsuQNztORn2wzTsKLeORZMcALt/cCLyFtjd
IZ/mU5WJr7gvX2+P/fEVJnU0l9PFfeF1sCRojAarIY6+APT/Uo4q3mRN5tsV2LY6uRA7X/fqn2Qb
5qm5DpfNkCavVXphliN/AHIdZBsZO+wRyjTyWyDKbilKN42keRHgMh1WFTS9pKAo+ywDNSXoNnaS
YNeAk95GdQiiIgvbZxhLh9NAKbjsFTouL4kID3NXP5Qi3osx+X+H8V279A+ixnLdhEHz7WJb4cHm
6TfGg3VDGUJz+jgi3iCgCrk9lNEYNbdIWVOPaZxkF48BqgH6OOQbNtfzVSorWkHezR+8CW1yGXjl
yFmm1uM4gx/i9ugf+2T5D15tKAVJGAbPg7IG85pQxAHUv2ZLIdvHCV8udWhaHA1DC2hVepFA13Nn
HFZBFWxV019mL/iO/q1tZ2WQhr9WRFw8FOgaeq1/c5p9um+GV2/zLk4YeC5DWHtymWndrYCR8c6i
at2Fuovh3vkHtjZCkBRN6NBsbNrXEqrFUwqMcLbEDGL6vOYSSZ8O6DJLU1yZEEsG1VJ/RVa3R68P
72pwwf5oPmLqp6hqiMD+hHKXOt5RUiQ60/ZAynLhwJqMTHMObk3mWhLwtDawhAcvdrPHJvKa3e0N
Nh0gnWsPYn+tBQK89ALK151Kks8NJWt3pNW6ovkuFN7b3LG9VTgvSVNv22b8GdjNgjs3TE1HX6GZ
Gg/ppEov1dDYBwE+oS0aBuKn+6amc++5PevHsPNAexQ2P5xMHduiC5HUK449saGX3L5gzr4HBhxc
Jfmuzoa3PFriqjAYnw68ioYejC0W9EghghGgnbJifQL5WYDgtqpvBvH59iQNN6IOWumBXwaDiBPj
nSUbSJaTv3EfzKDqn9ODV6TluXOt+vucTe1SXG+YmE4lBhg1Gq6gHH0J2nKGLnj84LnpX0CcF/JI
hkBGJxGTLB9E46TJRUbBGSm+J6vJzxXN9kkH3fZhybUabE+nD4PSt+wVbZLL1OTH3PNsyFbWS2RU
hjXSEXDdgIpEXAbxpYydB0Dh/pSjdXDcJboV0+evf3/nle2AjZ0EE8ilHNEMRYp6J2T42BKykMIx
rI0OcKNdH0PBPk4u0Sy+WDR4qRfxoKafrj0K8Y4eaQPR5Es3D5BptdiMjE1gb5HUX9IKMQ2h+WRa
hZnDZZhcBtCijtC4XY0J/yWD+nD7yBlie526EKXVgdbQYL3kXoB3q5ofU2i/r8ScHwrI5JWgTYbU
6rrL7WZ1e0RTGKDzFEbodCpliTAAfSBH0HNBRN5tz11ZHUeX+dFAXyZb9qupT15y5oFuDzqcRTKf
0Xy58BNMfkYzubDuk4pVcGcBUKs0TPa4t8FayLtNMKhvUcq2McsXHLfJA1zN8p151wJqfUUyZJfa
Q6zjVhsAIs9Fij6fLve2rlrqiDIYik6PBxnjQeVgQr/0oIFd5870AxqsxRpJ46+39800gGaJzjRA
YJ712WWqefg0d2n8XM1huqFe06zvG0KLDiDhXVog8MkvbeX96aGFE3PvISPd0r4bngtCi68Z2iLg
7NvsouwYCmMCmuvW45UqFoT1d94oOhKr5FNcc/QGXuysRBPfWHfrRkA1ALoUbjguGLBhL3QAlurB
e2i3fQ7wVbSJvKleQUIRrkHcRzPOpY63gsy6zVxQxV2s1h6fWqgxbvH67V+60R4WJmFwPTrmStVU
sA4S1JfJ7ovVRJ2X3O2Os8cBUUySDQnFAxH9Q923CzeB4SjqGKxCOGU/tXF+UR352qv0K5ONzwlq
h1Ytr8f/020zNrgXHYHl0TDOewUhnjYb9x0NvvZVduzxlOvgcpI2OVWx4guLaEhMSh2Q1ZJZgODe
yS9RUv9OXPm3iYY3RLtPabLNKrFKc7QCh6z+VHjucy6rF7dCV0gVHRMQ/dw3X80zZDl10V0Ka5yg
xtykzR6I+aegr7dRZp2Y42xBR31n1Uo7wZBQ94p5isszcl5nUNrW3bgVY3BAWXh7ezIfhgsO12kj
MrD5qQpEfOfEdrJXWsXZoQrHJSjwhzaPr19N5t1twAmOVFaG1bnJih21gu82IZ9Y3b8MHnu2+sYf
ChuCVGWwcPt86CgwnvbkrYY57aD6VJ0jYAIRFE5gRbS+s376dnu1TN+/etp386FOPidMuNnZra1f
qkACUGBjKjThLFwJpu24DvxuABGSWcVtmQN537FD1zibLJi9BcP90CFgdbS7WZSZrJD4wse7/A+z
k6fJAle6N8WnTCDDD/TqvdPQIsWi5zQRTlSc4zxK6y34FxtxcGwRVgtm++HVhqloZ9CZYo8GbZuf
SYRaGHS+j6gUfJ8gPCpJukSpYlov7X4OphmoTMvLz8qukZMKdtwad9RRR3suQU5l3xNpYC7aIY+o
m0w2qDDOjWVtg8T76iT1pp+jX7dt9v9QkX9yoRCgvx7Odzblpp5wI7vFZkDiLpPhygl2Uxat2+lr
77EVTx8c6zNpYM90DeXovQ2ClzLeV7GzJmm+kqTYIkELUu1jHQ1reCHGCDgBwjX+E8+jTTv+wL+s
MHmQ+cusdnxJ/tJAl8H1QiTp0OyiYpjRLOLV9ct4SLpoy1Xpmim5dnKw7H6mLNn3UBeN0e2XIPla
YxpZOa3I9Pn2An6cZsECal6lh+54LtymOFvjhRDnwa3oahz+P//c+cy9cTsUz0yUOxr2KyGW+jM/
vFcxrOZsxqqGKuyYFmeoK6OTpco+e3YSih2IWZL2TznUPP2esnLeoG9/WvA/hnOl1zIF5AVaXpH6
DH2xXWQT3+7Gc1JOj1GkFipKpmlpXmhWHAqINKzPQY7OybE6dA7fENXsGYZiJPOdulqYjcGb6lXM
MS3rToAd59yQ5klw+xceWgvBlenTmgMqFCTWhzavz9SNfCvpH1U63nfpE83tdKoDUk7i06ROzkXo
7Dq7WoNU6xta/74smPT1Wx/5BM3n9Iq3I50srIwlnzJOH2rR7JTVgGGGHxoGPYbWJqDiti6z445r
N+7vwtkyvVyZpRWAclHS4E3onQecbgABZyACiyW1mI9DDvZPwZJPqi+CsAGXuUvWSFKuRcNf7MB7
ikkJyeF8B4ROv8qs+wiSmV6wtLye8NApm7Mq+h8lbfOVFS2t1sdnhelMEspFDj8h+LZXOEe7Sc+4
+E5N3nwCLOzoDeJBNMMCaO7j0IbpNUjKHdFn89ick64N12NFDqEb01UY2AtsFR+fGKaXHqexyK+Z
CMwF7aM7iEBahzqk7fEui2Z6ebFzggjKn3F9LvtqUydWvOJ59mz3Q7cqZ4mrIz3ZXTasa4unK9dT
A9j+UrXwLDEtnuYN5rlSaZI5iHNrQEDAP4LC7fgGTN1d3obpNBFjgtjNCa3q3E32S1iMhxZExrcX
7mOPz3SCiGBATTEcqToPVbuKWbFxnLMLK8N1e3sAw77rhbYS9Fms84LJ53YN7tCWqDjbh2UBKvzb
AxhmoNfZhj4vaZPB/Vq0QzP6nO0iF1pKXdmBy2aJz8o0Cy0GIFadB2TMwORKS1+NbbkZedMu3FMG
n6XX0iYWxXkZ5aMvSweNUmPy2ckstQ1shR7AwU8h1LCKhyRdOWqpk9iAwmRSe2lkFIXWZpaD34r8
k6zLbcG6c6vYU170IOkaUVjuxi8OmEI24DtYEv4wzfS6vO9iUXS18bKwVe+j/7RERT48TrPa8obs
mADhCkF0vE695msilwDUBheqF7SBY6MkbsbMZySi67LIyRdk3vnGdesCpFMQZwBbQPc5m+xkc9se
rybx793K9LqiN3aQgadg0hIheP+tAVE3QAAPlaKfBqv7RkSy4FFNA2mBAk0oZPAkuoVCKHmvQgn+
3zb6WtSODVLO4DW1l6pxBvem1xnDgI5JA4SNb6n0TErwdLnhkdnhQsBj+LxeSsypaiKAM3Ifwrag
+Zk3Vpe95CRcWCbD0f2nlMiyEr11QeUXMv0FrhXQ67jV0kvX4Hz0UiEZugRiG20FjqIKey127lT9
ZkF2DmmwsDym338d+t2ZgbwoVR44mzAEAFFAkQV59OW2qZo+rTkB4EnyJHDnwk+E/A5CcfSCDfHL
7W8bDp5eiIokWuoK6hV+FbSHkI0v7jx/c6zwbYLqXQvUDx+WkA4mA2L/XaEJSEVIF6UVvIp8BeXM
i2yGnxDcuC800lkXUqcM/u+4/NkSZJc32VOag2dmVPellZhelUKbf9Zlll36fcailddUW7uEN5Sq
2N7eC9MCaeF+XblySrKh8oew+gbMrVrlgXsY6XAPGMRheiW7Yo3lOWKsIIEy0G1UpSNusYLvynJe
glIYpqCXrqtqktSJWemXTuwdAhVmq3oIyqfQkW+3F8lwlPXidSqg1Wujt98H5c+bk4lTzONTR6cW
WZElzJPhwOmV67CNmnIEntEvE1qhDjNG4F3kS6p3pjW6/v2dp5hEGcblnNd+GvV/hoD4WchWpViK
sQ33jU66kHltNc4tQyd/mcgDhBadFZLhaj8xUSMH1/kFhrtvL7QTfe2JbT3aNj6ByHDpTpeYJuuq
FcdULeqKGmIRXQEL5DYZqCpU60tAuHdgHHfXXew8osHr6M7jMc+CZ8HsVyajO0+Jdl8PaKIAHRsa
epVgx7SYz6HMN9D/XLgnTParHfKGYcHmkjd+kwa/h7h6cwp+ZLy5eMWSYqVhCL3ax/PR7QPHbfwu
AdlqxJ+HegJrr7VrB/L3rp3Xa33oZojDKMLOo6vVXqVV4j6zCIRuKmvlNq2tJcyt4XrSK35TUScO
7WxMpc+mXaPSYktFRI+9LTmwhspZkSS2vyUkX1L/pdeN+CAw1CuAgWRD1fO48wNerZKxwA2ya6YC
evM/oJycBQ9R+U1Gz1YIqXXXV8n3bNxlkBPi7Lkkn/vyEnIkhqGPct9Ka96CFandlC5X/jTy1yCg
IeRGG+iceun30l26eQw+Qy8OMssOA0Fj5edu+jyBjhy6Sd8rMq2dJrqMMNiFyRgOs14XnLyZI2nm
VX4p+bSvJw9AuKmtNrHVFn46196OZnJGldVtQBXmyc3tNTR4XIf+1+N2AStTWSG2HJEM3Ewp/ztC
RobxfuFlaFo+zWWMFTBaKlFoR087tXHTolyPxJYr0bjWGcFUfHZTrn7cnowh0c0czYO4DdKlDcjr
fJ7V+yZMdqrt5xWEcT51Nd8kXNmreUZgkrvRr8BJ903qfMmspT4aw1rqBA9TNLqOhLq9zxoaVaso
FKg1UE+m2YrJJJgXltRwBesN58yr0EONHrOzDKYvbRQ8MSYWUtsG96g3mw+z19upJeS5lN1xkNFJ
xTlUZ8GcNjjBUsXWsEzsairvLnlZuiWxrc47B0kQHHk6zIcxTNvtgDTOwovJMITOh1EC2hVYVo+L
3uu2VhuesnCWK2+MlzS6DKdV58JgTWqNYTvUPoj6PqXZcCqL5BHKT5AES3YoZ+y6sjyhS/D5tmGb
5nPdr3dL1qY9NqbAzZjmVbVyRkl2dRJnm6s/3t4ewmBVOvOFzabMlTmGcKmsLsjgVWsvhCe6/XXT
BK6jvptA4LUsyfvEO8+e2I0ieMwHwLqTaeGBY/AyXIu2bAudGbEbw6OEbraqWC62IRms5152K+aE
wVe7C99uz8RwRHQZJtALQNulr+VZzNMb88J6NVoIiPjwJZmmpZvNcLdzzWsGPfV45jXy3KY1xCR6
sPc2jyFIYvuEOav/cXYlS27jSvCLEEGCG3ildrXYaru9Xxgej82dBBeABL7+pXzqwRPFiD5NTM8E
ISxVKFRlZWaOswMG85/HE1o6yobP9LK6RrPqHF5CDu2lWx1DVv0nPYvznIR9VDXOF7BqT1FuTcfH
Iy7MzuSA0AWaIHqBbMwMSoBNABh+PAw13UM3EwqTftZEzPf856RvTo8HXDjbJicECRxazL5GCq3g
2T4bR3bQPA/eZzkmLUQPeQ6peFPFVWUdglG+cpl8fvzDF8zGFGIbaeAMOenAaZ/6tYjC2pqzXXWD
iOwhr96thZJL62MEAVlracS/ZR3PtM5j0DYlu2J23gV+8xyTAYLlTkAUJIoQAuTtWY1D+I+E8ut1
gFDNSvC0YP8m+UM7SWvgLRKJflNYP0fkI3azH5T7sJrIawcdzVtqqxhXXMBdi3EDs61TT/Ywydwb
nntoHGi736ad3vS+h0ijbS6hKquNFMOuI97KCbt7DDCg4Q5C2xFgHgmG59FxP4u2P1lAPwSyXrn1
79ojPm94gHyQ45wE4fCMnpWPsqj+Re53H5bqmPHqSKkX5eGasNf9mUCb4b/3QOYwd+7DanxOIWbr
1+E30dYf/Hwtx3L3HLhQFfjv5z3SpXxu5vFZgbXGG8MfbjsfCpBPVtR94RlZOQBLw9z+/uY26wo0
d1iOPT5P9XgsJvIV2Msvyim2oWJPIhEfH1v//RIHpmNc+6pjrC0Td3yWTrlpS73nKjmg8+GUteKp
TqancuavY9ZskmB6fTzm0gbd/v5maqJOrUp3zvjsVewoqhxN2fp3qN71OMaMbh7ozec7UAIjHKbj
c5Vnx6FouwgXGmCOoKVnaxy2f1kY/u+ZikGMaKCuedVryfLrqPxNHeL8+kdosG0Jy9GMV2w1h9lW
zi5sv4y1H/ktOke702x/s/x893gZ7zNP4zcYLhVNBjWxXCu/ull/SNiEJ8ewrQBfd/VXcASgm+0n
QV2lmPf4cboaIbDAQaL2a8KDsoXeq4OK2eOf8pe3495yGN6jHpysmGRWXJkQvzlqr8IHhiD4OITe
U5rs8+6Z5+EW0N2tkwKuB4SYH55vv9F39mkxHMrKiUBAtSlctu3klwKat06xFkj/vcru/TrD+RSV
HFIVckTPetxktXcY27ge0l3NUXqyvwBAClRUE26xTBUwfvgH1sz3wkjZ3wL1T5aGV4+Um6QEEY9E
yajaT+4v3ecAeIVRr+IsP4X4bwoNAyjcnr3xBdyHEf6fci0tsmAyZn14dlQx3MQ+rxoPJ9vhH1wJ
HVC7X2lJuhtwur5ZHR5rGko5JdO1cMVLQMYdz/0XmrFv/lCuxEdLMzD8mW0TOlKoJV87XX4CKuuD
6IqN8MW/j0/g/Wc5pmBY/VDB5h2HJdeQiBeIjF1EYYFzCODjCioLXSO+pVP5PHb9QYz6qahFC46B
YY248DbKnRNmFlABsBwKpyWgPB5Y/V17bakiT6O7dcXWF24Ds1yKrKh05yBgV19108Xq3Hmj64FE
k5irzeyBVD0cvOb347Vc2irDmEVqeQGYDNjVmkYf7T6eegpYVz9jAde6Ou6HA75ZLLUy36JdYjGo
AYBWApestwM5nDi0FZ2OjJTFPk15fcyGNDg+ntTCDpn1U7tByx2YMcMrdIjIjyYf7T9N7ZQriK0F
AzLLp3JyqiwlXXht6PhN9eonlHTP5cTPPluTOV/YFbOIWqvGzYq5Da/S6o8h7pPcTV6J+676neub
HX1V09QNsPrhVVi0jlrb4tEgssus5pVIY+n33/7+5lpmri09cEWEV3fgXwsw81l5CQmKNe6qBQsx
K6l95SlO3YJd4cXAnbQNi/5nwdmTy6qffbdm50v7bFz7ZcYFa7TDkFsY0JueOQOomwVLLECrK9fZ
itSufj8+sEvrZdzujuprt0prmEiv0gubld72dSG/2rYUu8dDLAV/Zk3VJ0jLOv2ARevyAnpZxHZ2
LYr0aWS3+Qy4sEYmGjCtrj9PvCKfoWWQADSMNBFbyaItmaVxNTtJJ7NEwdcwfz416fSTJWulyqUr
wSy4gqiPBtJO/KvHs13hupANoleKUycZGi2CrNwI3ZLN4DZ7XiEmGsfiM0uKNWT8wgaaxdgCKpMl
WqP9q5PIj36N0sGo7aPd9+8pZbm+WYpNBKNsTL3gGgSV9WzVaXN2M2sKo6BTzrEc+jWKoYXuTN8s
yLKpqrq+s4Mrupa3fbPv1YlBjnlE6ck+MZfswIC6BaIdqeg0efWblQkunA2TI79G80IB/ovgikrT
GZCyHxzEVI9P/oIdm1VaZwzxCil5cC0GL3nyeI73jTuFG6hX5S8T18Ph8ThLZ8DwF4mbN51VqeDa
YbN2dZrNX7ICb3ZUaMt/Hw+x9BQxS7SdTIjfdWF/befipAh5DQZErzrZAEx6VXZ1glj376rMd40F
7ivOACbv8zOoH5+q2n0qmjUdqCVv4htxQ5OCK7ABXeV1Fs2p5yBYCOiLn84nXoS7sKtfBFo4R+HH
0ltT3F3w+mb3ZjtISE0RJq88GfoI+SoUDfNJVzua1CyCOOq4QebM/fp4qRdGMyu71E8TkoRaXseU
RZWVXHuC+o5o8C4PgMgvPj8eZmkhzfKuF0InIVGkuU5Z+hXaml9R4N32HRq9pynNNlKVn4UoqihH
wjESaOp7PO7CYTWrvY7rTTYYnhs4rO5F+GDn1c6JVNOHx59f8sdmabfN0SBsF12DuNL/DTT4y2yB
MqpJXzifoqpwQaqprX0a5i864HKrCnoYA/LOvbtN+k340dj+NN6a2iFbL8djMg3xKLNvdTnOO5bo
PSQSN4+neT9z55vF3KkZC6uBPOi1mrvvru9AcKn62AlwV7R6l+TkiJbjeLTXLGDBSZo13bGnk9sV
9XC1UvErseiLXVUrObulTxsRiBA87SSthisA9vkHFiq1S8Y02D5epwUXbPLspw6pauTMh+tA8yfQ
o3wEd/0r6upPg5+vTGDhlWGWaqX03LBNOx+qFyH3oPPoBz1aKUgZAGzKpzSqQUFKQXMY5DxykG5d
6xBaGNis0jYOVNiSYPCvEPzbEz1/Vd18sggehUVnlfsB7AmpR1fusoVtMguRaPdOet65/lX4YXbw
hjA8CKtdo+5acAr/V4WcZgnIAC7htK0DwAXQDId37fDk9ehqe3wSliZwOyFvTBM8vaROueVdZyez
oqKCdiAQQCvvvqWtMOw+48qbtG3bV+5l4sRlmuyQuRE7VdR6j4khK0iTeZuK1lrZj4WD7d6m+WY6
gZZVpeqUXnEhotDVdRAszKHW7ctNK5i1knJb2hcjsggJ9JS6wdJX3WRP1OffbNpd0fX/voyQWYK0
PBcPmqKi146PL07Lnts2u1iKbVzADN45BSNecKTNwb2S06s/9bgAUNbacCeg0RDOa1D6pVUynhcu
OqmcfLTs68AyHWVQgN3Uddic8rZ/561pQiWmNpdArWt67bNgX6T9SU7TpZR05dZcmIEJl2iVQzvH
nrERATTIgZm2W/UFuOndY9tbMA8TKKHtKVOTJe3rWAxFlHN7jiaojp2JNXxDvZtvutQbN82Q5ivz
WbAOszBbk6xLUdzS1zxoP1A5voicbsJSf015t5JqXBritpRvDNDuizJLoT121Vx9SyFoHHk8PHRh
uHPm99XnfLMgizqPzhOSzte60A5eXO2nNqt2eZAdrT4coib0L2IUaMgVePc93qoFN2kWaudglhyk
1vPVtjSEdXLkH+qArwle3e8jRlxi3Pa1ruthRFMlpFU+Wk65Y4O+zPVvZMIFAeFPIfeJnz412Td0
JkY96yKbgX9c+OdKyY2oPj2e5EKIbRZyA3ETd8tzfa0D0H0xH001vQx/hJnuN4L3+a5ls7eyoEtn
33AO2MAQtTuSPBNQgGzSWv8C3vQo7WDrM3FuBvefdMyTlbBwwY5NPn9rsN1ADjq9SjctolLmr2xO
MxSGwi/vWjmT0H9wOG5k9O/AD0GjJ5F7u5jh8pgDDFQQ26mz4jH+5jTv5LrpbevemBcFUqPsA5lf
1dBEIJ3DCXGSl2ZC3zz+RT433Ul1eyd/QZVFpdMzxHiPDe50SXTUJCES17+E1hsK/vxRbexSRCJ4
TcfXZsz2tAsiJ8drFRLMADj142Esvmv32zR975MPc/09b15ZUG7xaQyG8oyGJjpGI/6wyWy9Ayvu
ZmqdTYhqmCo/KZrtcHL2fZ98dMpukznjWYPl1HP2BdRgAS0dZwgVDxBxmPe38g2j54T8meVV0cvo
iE1Hs610p0uS9ScUc4TCA5vHEG6LST+jjGR/hmT57Uf32NTH+7j0TKI3t/ZmfYMhL4mTt/kVWp9X
HzCDOhg/WD45dYGeIpemB3cujrdCU1sWn/FbvlXu+Hll8NvZv7e5hu/knsdshmYwhEvNZpx/o96F
5Q2KfoeiHazzNLjkJzD/28fjLVmFESvVbcuyph1zvF66Kxn5UUsJmW+9chMseBNT0CAZQbHReB2o
41wW58TbSqtrtinQomiBLFHlW+UkWZqI4T2FPwY+CzFSqQCZGZ2qj9ATfuoDvoY/WbjVqBEtkXTQ
VVu04bOfWEekaI92IM8AVu24HD4+3o2lVNJfUPabo9e1mSAaF+Zz51tRTtqTli34dOTJlsWTi4Ia
qrRPqZsCtlefKq/8ktP0n87qusgjZGXPFsitfZNtR0pfST7k7HkK5jRCoebQut1v7pPYyZ7Kaf6V
990+aYFVQpJ6RxIqVyxvYYVNIp6gJq0i9RA+Z0B0gMvsefLIpSqnOPDp7vEKLxzI/+PecRuOqL30
n91gZj+4K0AhIm3/KchrRA2QPgu39QySs8ejLSWS/t71b/azhaQ8n7LCRd0z3CdJ+7Ps2JNV0j+1
bk8N80ARLpPYVf1OlOGfx4MureLNQt6MmWRDQaZxdp6Lcvqc5+QUjGQjmToO3F0pGiykWEyOHgp8
deFPPn2mVQg2O//nWOiIawWxoWY/EE0jlEq/sqlfW8i7kYLnmJd3LaoysW10qzq3mE4F/CxKNWwK
ZzhPxP7FPHcXzOpdu4bRbr/izQranoLUvaLQk+Htt9BXp37oX+opPXij9XniwYh3ZMVvLSVzVCbV
18f7dtuf//P8GNW41sdwUjlOfxVLP/1dC7W1tTwOpFt5Fd+/1vD923l5M6tOohNXKA6cYTC9UMLq
SAzq31x7hznFI5xv7G6P3tZdAPGRUKAb0hpf3zcz40RatS/s1E4bEGmhc3xIinNQd2dtN2tQ2ruR
OaZm3GI8lXpiY9HEtZaIZOwvI2n3j3/7fRPGt413/phbsgsnp47J7Py4rVTRZWdHeAcPuWHmyQ9o
+jvOuvhQO2taeXfNC0Mad9nUhilkCZM6Rttrd4J0uwVRCYmlm11lbxqS5CegaqdNNXvVxp10e3g8
16VlNG44EITYFdTc69huq3/QVUYi6qV0xbkvfdwI9kuXKQceELwELvnUB7SInJCsVP8Xvm3eWAUr
dJqwvI2dsM+3QyicUz5besVy7jpUzzGvpWlgFAxGUxN3adEAbuQ9V54Oo6TMriPLV9Z+yTzNm8lF
dBTW49DEvZ+zU8nRRYXU762QpOhVy3kDdpV2nzWd3Ka47J8y9Oxvkj4PP+SO5396fALu3/2Yq+Ek
oNhiTRrcNHHIxjBqgv7Qsuop7KFd3VH7DFanTTo2pxakjVHbQli4yn8/HnppDw0nMbp4wAwJDl+j
WnLylFduXXss3tfVaN5Y9pj6aTrzOgYKPkax7hiW3tNMqpXPLx0Rw0nUYQBS6cGuY4+PJ0gfwlKT
f4Y53LpzvbY1N+u/cz/8PThv/LcA8ZGGgmMdWz2gc1A8GjainJO9Llj+aRh9Ctyc1UPnPel2M3jp
j7aSeLNDSePAe/GuAMpzTByxlxQqzecxj4PJ33QeRCrdhlydomyjweqeerQirljE/TWlJow4DEK/
SZTI47SqtyjoOFHTWvlGS7fZahWsZXXuD+P8tYQ3ywoogvbRMIxGhWL4ndPhGPb2D1Z0m1DWaxH1
wtX+9255M8bcVBDjLjFGhcabrR0OT07Z/MTV+zGxiiIKrPy1de1jx8snC67X8mmzHcZiT2mzU419
aos1mfCFX2LS7Ik8hAxnKMBfNhfPYK/flTT7Gfbjz8dGfItV7pxRkwtvKPjQdzKo44QIyCuXlxZ5
AcsTWzSz/UpGfyWHuTSL2/Bv1rOZkKEeLd7Ec97wHbg+qgMVYFBLk2atgrTgjkxeOwlBrh70M02c
Otx7ElULSZ/EzVaSUUvrZDi7vNFW0Ca8jNvc3ZDM2WZFsM8k3pQVQLIuWxlmaRK3v79ZJ6FEwdBp
UMRQYRyQHWrnyB7G/eO9XjAck7eOoH1JlMFUxC16sdAp212qat7CI3xObf2+i93swiCQF+JDMOVx
nQcC2Gk/l9W2YG6zpvO4dJKMkAcJnXkU2s5jBPQnz3MPNmGH0VcrCJr7+4w20P9uAOCTle+VGpm2
QYlD2QZ6Zwsw0gezlX1qBSnPodes9eDc321qcryNScX6qU7zuPHUqYbO7M4qg7WYdCEOpmafQpp2
2QhZ6ypu66dc5ftJdOcilF9KLQ/jHHwZxLhvq+kkZrZSAltaPMNILBCvpcDGtfHUsnJD8uw1rftz
TsudO9qXSnZr1nj/JOPc/neXSBVWitYYSM6kiYKq3ysLmnF99UXMdO2Ncv+kUbNhwRszkI2QFuwm
N1FcMgzDCQBc7+IPhb9i7gvRGzUbEgqAKXgyDzyGXtHX3AY9/4AeaN1e3ab8WQKA5wt3V0Dw7xb9
EG/68tgTLB08w4jgYpjdeGEb9yjJIIkCYD547o+PP760Oea7oUcuioIoIi5V0oPw0VNRdkMZNY3g
20FIbyWnsbA/JsK/DCSAKYFK48SpDjOxj1CoAYVU9vp4Gkv2Y0L8bX8eE7dy0rhCLV9U48eSlB/6
tvrSk/azrCA22StwbYTfXbnK+LewMcy4J9UwzXyo/TT2EiC0PHFMBr3GJrj07dt+vblbAlGJgPIS
8ym9zwB/PddO8+3xWi0Yvsn6lqLa2YLtj1yIZ6cbzoZwX5fFJ49kc0TDaQBYIFmJJO5nXD1qti2g
gVy0OQ3JpZm8aEjPs0s2Nn1Bl2fhqKiSNdKwn1X3ilJFnv7D0GBQ/0IdYOVRvHTonP8uInfmjict
IZegGrZTPZwcD6Lgqll5uS593kgkJG7K8UKtsEcTO/bKPQWOPNOK/Hq8T4tn2jD8HiBHdPZ0aSxt
9aNshkj7IG4efnL1mXROBGqXjcj4RuGvj0e8nxmhZttCV3AtobWVxhC1JiiP8GPnDf5uoAxtRUUH
eF6VRJJTDnW7tcTZwiKajQuUTNYsGfaonXkRDRl4WdEV8YrrYeXxeAsG/j9opmbvQjkoyWwxkUvh
OOontyv6L4Gmk4rSnhVPFgqLW/wItWPu+3TRPEgB/Pfc2bO003kQ5FIW6f527oYsfQmEWHnwLPgG
s5eBiimtR56lce0CpDkGdXsG62nzzvW6bdQbz5PlONS1g69DSiH7NXuqga9m7uvclNkEhsF6Prph
Lq6p5s7+8blbOAMmzDXtnKTQUOO56KDaD1m1YV79HXSbfx5//n7t36MmsLXqPNdPy45ceJqcg6oe
adT2c5aemp4F3V654yDjtnImvB77kPvnjtQtueouodkmBOsC3+d8TjW4UYNs3IGDz/P2NQpEkVYO
WTG+pV29/f3NuvuJCJtxHOAqZwgPsWJA9puvqUYurHBgeMLMDWUOaAq56DJ7cvR4rkrknqxu5SGx
EEWY7HiKBJOtWi+NwSAB5EQzf3N58G+BZJot/PfFq2YzR5a0Hpg7MMbQtiKynKCJQlJ9EzrZWUGC
Zz5r3iVoA/s1giLh9s7koU4IuY36VKY+ktF6r/px5d5YWC2zcYPSecj9LiMXpZotsctzbmdZ5Hbj
08ialZt3YcPN7gx3BLRjtrzkUmTtCFL+cNzaeTYexyZbe/4uTcPwcn4tB1F3EHnTot12TYpLqYTY
g/MtmeeVlVqaxW3oNzbB3WywO2haX6q5OZGJnHQxxGxeY+Jb+vzt728+X9XMB0pGJxdPuujaZ8/N
aF1AprN57HcWrlOzC4MHgIWI269v/JH/LupcHAWuo0hNXrgPwM+3Qz2q2NQNszZ4WKzlwxYciW/a
upxy0oRNGnc9GrcBPj0nebgG31j6uBHzWJOawaaPuNS11NkJ/D91uNqIsxCYmg0WQxY4owRw+tJq
kUXipkg8kS0EvhyooloH4rTvY+qhZgfCAF0FD5Di5GJ3FlrLq9cJoeKKH18oNVCzz8B1Bn/EWzSN
28Bud/00pBuowTdb5CLdgxNgoLCiv0Y3CQ61VGAggjZSxBNIbci+4Cupkb/lkzthj9mN4Fbw9jTp
U9D0sf2QNFtflrsKrJnCinqQBsjkg83KSHEdhfIHc8Q5dNNtElwp+6DKnz662uVa6mTBzkwVqgxs
gZw2lRWLHqmGmcyAqefWc1+428eWtjSAcXemwG+mmc2t2GtY7ObO3sVLHNa3cr0tGLLZhDD1tOtm
D7KcXEEFJLLKVGwa2sl9Z7fFvgmcapPbuR/B+Y3PFGLFK0dpwSBMZjk/b8Y+tGw7dsCft+2Vs9El
+yrc7pcIi6NifMXNLs3PeGhkPAcGyx7tOKEt1FXcy1wiX0q885zPX5PQGiIUruooLJrvj/dr4er4
v86FMax9XVArVkHHTqPT/vAYaMYa1eUbMHWvnIqlB5TZp1DDxpg7WVaMpgHxNNK53RVN9Y9C+gjM
ulbTnME+4n6x6vYkiap+ZkMuXx7PcOFEml0LVRvKqtGpFac3sd9tbvmzv3fQZDJvco5kxcoUl4Yx
7uButJOsnEMdF02DrjCUqTaO7qpj1mixMsT99kiPusYl3MgwVMFs6zj33CkGvsDetC0ilxk6r0dm
WejV90E3Dr36bjslHCpBfek/CUH7NAJ8T22Fh+fEikksZRRMkjW8ULucFbmOQyeUu6GQyW9WuvRE
qa63NJeAypSKSRFRnWa7nnleFFr5fHBlN+7Kws03UrL2UFejG0koee3ft9+GBwqVHrM8bDXyNfpP
DUBVPrt/BuatHKfbZ+54c5OdrXF9NqV2o9FbWP0STvazm4PT+365caNXlq64RzMdkzTs9jNt+31B
c/1Kx7BYCYQW/JjJxdaA/ZsPA/ynzopPllDXgqY/snn8bOU3bGu54saWFskI29Ei7KY5DXQMtqq+
iMYJGixFXa9RoC3YmtkJMbbh1DM9aHCrdM55CkUO3MhsVZEgzrxibAtTMNshgLYKOHSvdYx8tpRb
Hqaz9Vz4nK5FPks+0eT5ch3l3MhEKdL++t8aCIQugWbAjLeO7J/SQuxDgeeuRoNima1pByzMysSX
KauHvoiFMZF5BPeeK05yXlPmWjhbJposaSnoUUVLY97ZcWMnOzVkL0x5f2TH9l2TBCuOZ2kOhqcl
dZgWXZk68DvNS9H5P2Qxfn1sgfeZjjxqYsdEIhsOAlkdu1qIKAPN9WiR09jNR+Kek4btWZr+25XT
ubLnzyRz41Q2B9aO35Iy3FmWOE+2c+LM/vT49ywcdHr7+5tnkVWXHITktQaUjYz7IuzdyO0buUHR
a7Xn/uZd7jg0szEntSGfgvS2BbhFZ2+qdI5zN9jlldzciNkyyx0iPpTnKUhe05LEaQEuTWKv+KOF
vTSbdFLaZ4OsEC5WXrfvqPuj4wDUv2vx/o8oMSMh3njwdXjYX9CQe6zcHFw89VrL10LoZHbmKAiX
9CGraOyxtP7M6zTYKeKJi+vRfm/J9s/jaSy9Ysx2HM/l0veYohC6qbqN14hncNx9yiD0B62UT0VT
H8qCX2f03zf1+JJnXQlWFfLx8egLOVuzWYc70JCW40TjFqotkKn1rKi1yLlpU39nUTQi4aywZI3J
Yuk4GOEv4qVAFa2Ae0p6dmoGxwaNgLVWNlyYi4meLEdQO3QdjLsWoQZHWRBXvR17oX3OCvWBVtau
TFczVwtTMeGUBBwIKqtQYO/6mfyjnSb56g8gUnq8LUuhoAmdbD3m1sC2qpjp9h8IJkct8sSQ+t31
XfIHzusbycUnqvhrHvqf+0menRnMR8laK/DCO8XsEXDFTRu1nedYDc4z8M8b5pBnUAZnG9qTYtsR
0qM1bbrYoXp954yNmALsqg5tcOpjdDeBnbLXffWrV37wYZDUOduqcXaiASkJZGdVxBsiv+dO5T3B
FOZ/WZcj5vd69/fjH7Pgl00cZjJ00iJhQi8Vby86l1e7qg+p172vRGsCMS3fzy3ROPTCc7Glg9gl
2t27fb19/OsXHJeJwBy5xwePo/FIan9X1/pG3NdafpTN3opbX/JZJrxycHOk0MPMuXjcB12G313w
6oqtQm5Yn/7o/fmjEnJjEy+LgpK99CXkyjOP/Hg8wYXT+ffF8uba7FCCwaOC0EsevlpI7t3GRSfW
rcjZ8I9gTovex5fnURNv2RYTgIDo/rnYyfgE3tyPIdWRO2WHxzNZiKn+mv+bmdiq9sNZKvsyKPWl
9LKnxnV3ld0dJ5buSOWuZPSX3ImJuRxYkYG4JfUhPI2nInQggxq4fwXYFvS099l8JVkMBsWuvqL4
tGVqTR9yyZAMhz9nud9Cmti/zCOoOcI6eLbFEIP2fvd4/RZc/t/Y+8361UObWEGR+9Ah7DeZJ7eU
Zc9DU2w81J8dC5yR8xpt2sJWmYhDbmf2rHXhX8jwdQ4OGvqQpbAj183OmvUrfn9hPibucE7surFs
rNeND9aCOOnWZ8FzVVWxZdEkQq/KmVAAyN61eqbUbh1qajPF/YszHmYWRH4WbHAouuRH50iU8cnK
k31pVjdH9WaXqrrMQGVX+5egw7Y0uZVEVlJsJEGzBu2qi1c4v8pxWknILtzMpqpurpxhBo1+AFXv
9hhyUA0WLFvboIUDbd0GfTOVMivawU5T79JJ97Vizas1IOdEvPc9rE0sIvhD/ZoNuXfJpf9bMtCJ
uk6/4muWHqQmCLFpw863aehdst7+mldT3AzWAVDEfUuBNkgH51/mBicfskOR57CVGS0tmOkBQrvN
Sp9iRjVarMh4tBP3HM762+MjvGSVRtRABBDUHnG9C1M2aDFafklJcsqCCVfBOH2wxLiSmb5/qdom
inviDQiibOVf0Aj3a06cuJ/5VyfVW1S632Umtgmy1FVpdwpcM5fc5SRq3bFFe3x98DMJupEsjwrp
nQHgXePNub8ztgmzdALm+FNYeZfZBkIj0n3E2hXHct8EbRNj6YMExSsqfBqhzhRZcoTwAOovj7d8
aSdu83ljghV1gDYDXdclJ2k3nFJbsXRb9LaCmBtAqM8Tt4K1espCoGObkEoqEy6CUjMUK4OdYzmQ
5/SGTZekkGwF0GUavwdBuJOu+GOFc+ylnwhNVy7tpUV0/jvPtM1HkmkeXtBrXEZFH+ZQhfc+Pl7E
pc2n//04xJFo5yP7cJEN5DknZtEz1T5orlt7jcv5fpRmmzK6oq5mDpJmiE80Bf8IfWD3M6R101Mb
OlW405lEOye0NDW6f9Sg8m1e9oLvHk9vAUEKFan/zs+rZp0JTvXFVmqTZ/aWZcGJzwI6dmO58Unz
AnDVxz4ZDz7YTz0SrKSP7/sj2+TvJQ6nxPUz66KS9kODxoFEFXFGkq2nxalp1wg3F7bPpPHt0MA9
12k1X3xQSiubvIyD3tTjvHbuF84eM7x2QQV4GkU9Q9eb3uqTpdwrH1HIyu7cvPP/56Ts/5NBpkON
Up8TXOitH8yePgG7+LWtnc9aVMcRvDpRBf6uzKXH1g7f55NMXCzLFZjoOFgsLNl4EWka9OAW/opP
WtqPW+TzxiflOW3HXgn3Mgh/q0LxWuPhaCdrmq0LV7dtAmAtL+ec27a6MFsdWBOKSNv8O7Wzp1bP
iBFBfJ6kf8IGYjhduNbGvnQIjLCt7/smT1mnL5ld5J9Y4SsaJTDjNQGEpUW7/f3Nog1d51QuGDyw
aFI/EV13Oy76dIsO/TUQxd/k9J2TZgItvXr2UXGFYMyIR4ED1rZJzxsKlef/cXYly3Hj2PaLGAGO
ILfMScqUUpZkWbY3DNnVBZAASHAevv6d9NvIKCEZoU1Xl6KCSEwXFxdnIAcWQPyGil3C75HP48aI
26Tv/7poiWQ+FKTUQ1Bz1CGSDSBEqVeTIyQ63DrbMlVDHf/RGSEBHW+r8kfrrt2X/hSiP/i9JkiT
Ok3ZB+PF4Ib9Gri3ZfAGGyGwCVURXHJF3W2Dy82Gsl0w6JuSfJurrxl/Aqo3oQ/uUOHNTe1A8pXz
y6Jf6fwI6NDOTZ4u6iJBu5LTfazSH7om0rPnUyNmhV8JH3ZIuZ2BMnaXeitYkF7UPbgLhVq5r/sM
Em+7hPkA+4lNEEf7trrP6+mcl+FGwYAI/5rMzk64T0SsJIR/buYfjeAlMr9bVZpNo+ssbnI3yud5
rjbQyU17nW+qZdnKqEpDeSjEvizdQ+aPe5QN6qaD4v7jSmizHAAmZDQW7lLWxZKAD/FWzW+cuFCm
ecvaA67XHTzra/1UDsD2lv/r4nso1G31DOBIiYehPTSaV1IHW7ygxtYKFyjKCNJldzEj311Oyjuc
Qf+K2m02RCdYwpGob/I6KO9lEDTHjiVrSArLE4tr6me3mvZ8BPf+bqm+QvHlj5FimUKdfdfXMD0c
5Y0bRoAfv85z+0Sb6AA+AfCX7Fxg9Vx2WLKS4thyNxOKyQo3n+fMSe78WFyUhGhWwdHiUQJ2FgSv
8GOEDTr0jJZtqGhKnXbloPkjMfXRCjRyK8etmZ+VwcXzDhws4qaY/QQV6XK8wK5fKzc/UnFWimBt
djsFKjI2TRN+v1g/YHXO2R1wQtgarvgOk750yf65gPax9eETcriA5i57rFxSiQHDf7b+yz++p7sm
8FOCYTFRTbK7wRteQB4Ix+cRO4fk5RendXd1s6Y5+Kck/9EQGdc26Gm2cRm22d0U5Kmqn5r5ezbk
28uOdAZnq0cH1Ry+zye9nQC6V5JuMDKI0Qr6TzDKIPwn5m5gCwSq+v3SPbXxfd/z7RgMKye6bRZN
7CgwM0HDc2AKcRAUAGix4MxRPKvjIe0Xti0T6Oaci3F8QJsPkJHCGVz4eueHMDzqNy6pUkTny+p3
AY4Iv1+4A1gHjNLbJpsg7iY20gewdvgZwGO37ukd1v71GGQ5V01EKrLtPOyzFtKa8z6DtAeVsn1r
ZEZ+X/++JS8w9cIpT/iAJ5bmBJ2b1zJK7usc2I/PfdvIOXxQw5UXz9Wpz2eAoVh4WwtvJSpaLiSm
DDjvLtXcOqywZtxuAw0gj1wM5LSA/Hg4PmgvD6BVEpXYhJ+S+Q9dE5jK5p7jfa9RJw0Nm64tXnMG
BqAXubj/tMXKUrVsWxOGiifdgDjKJcdIHqDptHNZfaLqXBXwlcn2k+7XbgW2hWUEtsTRgiRRX50A
/AeUIXHErqtHPIw77trbhW1tGRePVrRRAZED95i50VeoX516SPt+cm0ZQQeuFMNQUW84JcuYw8QI
HoynWtA1H0/bndMkP0SNH2nfHdyjxps6LtPpBIegfOz/xAxfdnf1pWx4w9lw21a31/eLZe5NfO2c
5xGjQVSfAEItb6iXyyMYK1Bdi3R96qj0HwYIiEDQvKpWWCuWGTJBt1RI1Y8YydPIvYdCdt+ibM0S
15I7mUhaVfJMVqwZTpGX/aN5d5/LeuuG0y2b1KmQa35XlgKSCZJdGC18KH6JEwRpdgBwb1uS/G/J
yZfYy9bQc5ZYY4p351U0lmXn4M5Q6OzM/RLmXmX9VpZ5vYWwW74dZTntE6+gB9n380qEs82NUTLK
XH+S5Yzdg5cWmao2vFkitfJoafu2sfn9njgaxnvkCPGl5yRwXmgvPvmzjU3vd6SsFpqRo2yLm7KO
tsBTv1zfH7ZM2ATAiqRdeJBhSIpMTsCD86+wOtp22k8v0o59m+8dR2/aZtoLyVbuR5YFZqJhI7eZ
8SzJLgsMoAongz2aX3C26ZuQpWMtflzvm2Xv/wf5Ksey72IOeMMMGTi2qS6cwQ6ZSjYBu/ElWeTh
ekO2/hhXqsH1WBSCcXsaSnJoITrTTo9kFqfIDVbCmOVkMZGvRQ3xlyLohlM8ujsY8NypMNkMgVwp
3lvWrgllHUNUMsqkHk5h6Dx2+fQop+aTc31p8t11U3jT1JVzO5wcd7oXU7VsyqX57rPplAn2fH38
baNjbOvCmeYwQo326BfTr6hL7ipV3s9NVq4cjLaFZGztfPRQEmsCcrz4J+habcdk2cQFjP2AzZGC
o+qz9mBrmwljqyeZTFQsQnIMiqBJA+HCiHZeyUttw2Sc71WDkkjQohtAG9wvof/k5c5rBLv467Ng
2QUmKhW23zAhbEV1Kgr90yumF78Iv2jc5CCofHO9CctEmKBUokpvkK5Pjrg6hNm+5xCnml+Kqkgz
zbdNsTJQlkkwIYEN5MuKOsMkgCT+xrv50M/JSqiwJUEm4g8BqS9LEJ6PHRRVFqK+ZBrodIckh8WP
DkEZvo6SfgmU2PBlOnh4cLw+dJbcwUQDFrkXQUZbuRBUXDbOUH+BV9x3vKC+CYjBJjFfGTpbM8Z2
z7th6BIGoIYPtHND9zAxisbvkXTuOfvnek9sdQsTECiog/fYGBZF0uWbVnQgZlXbYZJwneyP1YDn
/yJr7rLJO0cT3DfzHEwAv5lWKliWXWQiAsuqccU4L/HRHZtveglfW3fBL0BN73r3bIvPiAAxvPOa
BTSbY9cS/9DJxX2BDzNdyU5tv96IAR0byaIojvuwueeRvk+w0MDdeLv+2y3704RXZ1BULuoWsx+p
fxK8N2IBDGQPu6QNa4cUqLmVMbL0woRaU7z69aVuqxNNcnkDGCrf8iycfxRe98nLkKnSmZHJV3Kh
+Uno8d+Rh18XN1g5Ei0zbIKs9QB1AyfP8xMWMkxAiQDaCAK816fAEoVNyLQq8irAm2x+cufpf0D9
3MZef8CzzlmzYiVbsI2+scdZp5yZLZ1z1CFwv2Wzo36/C2S/EuQtIcREjvKgcKmjRgdHoPOTw341
7HN3Wwv5DB/JF9V4Kyg520iZp7rkgWBV4R25x6AWr4t9HmZppzt+B//e/fXpsM21sZtbkLkiHg/8
xAb/W1/WXto03SeLQaaKdJ9NYUADDbMAj09bp+T3HtzLVxaSLcyaIM846UBmQDJ4CvMcN3KW0H0n
mgcW/5qh/tRFYts09dGPQr0NqtJ5DIdhufHaZF45Ki1XRBMFClChB6lhXKQDOZBNOI8NtBLAF60F
tAiz+ncs+A5WoxCwr9fcUi0r20SGwoHVnTM4EJ9Q+LrxuLvJI+/7kqyRyG09uqzEd7kwKrh4EHMb
eYpd56vTt9uKOQcSS5ZOQ/IjacIuLVjJUnR85dS3dejy93ctkham4xAp8I54PKS/ykC0CPwF9VJA
Qj9ljBW6JgRUOnjzVFO5HGWNh4vZG0iKSuHuU/vHBIDGiFxBDPT4qfKCf6BudePlZOUotOz/P+v+
3dgIx9NkUv5wqhRDpSH6pydeGnr1jSyrlVzBgiuF+9Hf489VAwtP1jYnh5YQqwkc5Zxbyn9WNeDq
cwZAbgB+/Damcr4lXpWdQ1fRI+NdeC9V1Z2WNmlX0nNLJPpTAHjXXQibODWPPNwsGvHNceN/63Fc
OfYtq8yEfnpwzIUeLy4WXJW7mlGwZtrNKKKVNWCrUZiozyWg0Qj3Pe+oNAFgmiUcAmf1PoqgVltM
KOJ75W+vmP9Hs2RHebz91NIz0Z8J3jaW2RmLUzTqL2HIH2MnXHsFtI2YEQlmP59BYUWiFPd49+rA
Yy1IKvDP6z/dkoeZEE/ahcU0oYJ2Kqe2+unKJNt4YYD38bYK9UOVQD8WDPzIUUiMEzC3rrdqWWEm
9tOHp0GXYLce8biyldWUpxDSXDvrLFmBifwslmDugJXEw0cgQSMBlieAMaNb4/EGDvBzmPn7XLA2
OzSxLtcQHpYQQYztq7yJllpqeZJF3t6309Bto6AAEDhc/m2zfI1raZsuIylvBt+BWg32T7LwrfJf
awpTFfljwHvwyP1NtaoT9/EBREyQZh/X4+QPuD/jPQ4vIEP3DJO+Dc9eoTzC89+BoCtnt219G7mV
H5MwyXiSn7wCCEC8adMO6sTL2jlt4V4TEwo6SYc0LqPlqVHVndbNV944WynjjRs2r+Bd/JqqForp
PE6ZXz5VvP3txf15jrtTX48nGDB9v77kP+4nMTGiZTFleTw4xclrUzf7Drmkqf1x/dOWqIeHo7/P
jrElraihtngK8Qy+p3gdu5UlkU+CV/yrBjVio5ecwZQHAA4CHRFYLY4rR6NtnVy6++6scDIdIQ9B
wVl17mPV6Acg1GF8PGxQI94KRXdCTAfGPwm1JSaKlHNv9EmTe8ekz35EnniCf9ihotOnLizElOSE
aAbJXHjlnsZFj3edkOPBc0EXyCp3jVj+cewjpiKnQxwPev1ReAzG7HvtVM8ubqfXF4JtjRlBaGa0
dWk0x8dWQK6kD505TVrRIA92P/W+QEy44dLpeJlwJz02XV49IJa6N7hmrQ2N5febwMLSH6PKwYI6
LVOOaj+YDWnlZTFkEeTz9RH6OEwTU3JTcTg0FgAhH5tgAsi9CP200JCTwZ4BGkK2u+vNWObYBBnO
VTzKnruo/GQdPBuWrL9xgGtcSTcsey42tnvbzNyDWF98JBI066GqNrPXfJe+s2ymbP4KwQjwniNM
T1ataV/bZuby93fbvIyTiVLoyRxhEiJ3M03Aa+oHVn4bc28VanUJ+f+FshATaeyX0EKIet+9vL4z
MCVdL9rNCyTsYECQko62kHDMNyVzNwKeZQQyVLkrV2bM1kH/7w7GnSvrmMz06AXNbe21LyBDqC1c
HdbK9bYGjHOu1q4jJk6iYwHsEcr1s9gj+5BfByWr1+ur7uPkAAq7f/fBX5YaZnOSHqswZOG3zAHl
eCOr0K2QhlA9p6QJwEkXi0LMTFqH1CuDZ9lVJlIPUIN+qJY6hMAE3JKadqgfpkwhRssyhrN0tlaZ
tghEEROMh+ddl+W9GxxhWp2kTZ0nh8AD1b53BkhaBH5+ykCWAAZOndum+Q1dyBH40qTfyiSPtz6b
z/EUvegg8TYL68adXznuzm/GYCWbtux7Uw0MopAdzjwxH2O3fijCCStWtyuh6+O0lpiCk2SYueOj
C0eqvX4T1k2+lzT7Xrre69I1h6EYv1xfRpbZNFNZOveEAlWO5MfR87MuRDGlQVfSOs2bCwlQca6+
XW/KsilM64gmhwto043TiStfPpEFIL5WoIQ0Uj9bq5J/2EaQmJmsGwS6z/p4OHXNRaMy4r/Gpjy0
sf/yiT7g+5fd+C40hlSSaZrxIgpLbi9VYVRtgZR0tpFu6pVl9eHGRhOXJfGuiRExkbaDGE+4uoip
iDcz9Gi4cFyA+4N0LMIXcA4/k0OgLeNwCcHCzOGx2Z0KpOb7QnXRjk/O91yGa8hsW28uE/WuN1UG
FZKu64eTIvIM66xHRqqT8vNvnQOHsjy5TbK8Wxm5DzcNenPZqO/a6rKuL0WxjCcAoLLUYRzW5kOw
mboAHpLiho/Npw5ltOT/3RKJQW6WVE8n6HoCsRjyEsKzAHdtnbibT03fRBB3K5zNDDc2FPGGVX2D
y9XvP6cmGjai/jL4XSMpmU75QBf/UMsCtih5VTyCm+gcIvAptoVTdncQRhmaLV9c2HCMqwqwtgE2
LqTC1zHLY9wTh6DYNxOKvhm7aXl+qDIAOfF4eH2TWZoxM0NVQZBsGFGSiuroVifhEc6gYPAlb4S4
z3EsV5r5MLMKEjM9lGQcRkFalF3jxd1Ek1em2tGnshnvsGiPLKYQv5C/QJVcgQLZ+nX5+/v1GSyC
5llRnto+nJ+gJq3PNeuHu2BUC3agiG5xX1s7nSyR0Mwb0ae8qMQiYN7kx2lTxj/iob3R43R7fZI+
PDgwesbGpl4FPeQJV9xRt0d/qTYhGTa1Mx70miWWbX6M7Tw5nshCNylOQ19AU9V9ZN64w9Oh446w
ZHVQr+K3S72/3p0PD3N0x9jRS10NAJWp5UizZVdPxWNMnLWqnm3ezWwwVgSKHE6J+n72IkNyUh18
Jmbk0g0eEIlUKwvaNuVGcBhlgEJuCCDlBc2UUfET5Rsoovx7fYRs02Fs/jCOVBbX/XIcwsFP9dzf
yQYVt6Ct8o3T1c9FUQMQPPT+Rs/k+XqbHxfKA3g+/b1lQi/Tk1O7OD5cGEBJr7tNWrqHxHcKG4WN
53ubUiMTnYrtAOufeg5VigqTTDNXr1yCP6634CcYR35A5BhRH+WhqgbufvTfVBP/cBSeaSLavHiT
2kdVsfHACRXT9CkmMBo1QgXKb3hwitR4cvoY7oIVSxMfxJ/ro2pZj2YGPyA/UmKs+xMNXJyTkwC5
vHxVFZEbEnHoJrXL0/WWLCvSTOFVX0lFhn48lYSCCpkUxcFvochEOd7+P9eEESXAg+PjwFh7GpFQ
QBzmXy3mG+Umr9c/b4kLJhlGhb1wRhAHT8Gk3RNEOeatk1XjzfWv22bCiAy6zKco6wogd4Pql1KT
SpvIPSiIckWZ+w/zxe/r7dh6YUSGoMwVBFn87kRRqwDXTaeKzZ9TtcFiNSID/Jh0P4DpctRFsXVY
gztXfYLNIxxSi/ucQXgprI5tWN1SeRiiFuI3a01bDiGTbBJFyhlEtTQn2MfNUepURXMSWe8c/JgD
Ah0F0Y/rA2iZKJMb4lRO2S8xG09uLnSx0cE4HviAt9IlGautA13N1zrGs9P11izTZTJFgrCNR/Cc
2hMkxuKLahmsr7J5TaDN1pfLYL5LQxpwk+tpwTHh0fOckK2k/sOFqukP0c+YrdmD2Vox8gMRgT2u
E4pkvAxoirp0CH5ICJdA6b1SGsw34fCpSmiQmGwRf06GyoVt5Glu3exB5k5z43UBWE316guJ7RQw
ySJZGZFQQO39BBjeDSpibto2et/V/Y7V8pFUoN5WLf0NwYl4E7veZyrU6JkRH2hflTqCDeblveSm
8YfbukGlj/LH6+vMtn2MsFAviQ8v7BKY21yXqR8Wzjbu4nhHGl1tyxaUrevt2NazESDcNlcwx6zn
U8fdAPcVNoLkJdbSK8shY/JH4PtbeBUHIEVFeJVFCtTc+FDLu5/a1VKPrQkjB+gC2smRV/6JEH7u
IRunJ2+bZNHT9fGxzIPJDSmSSTVj4/ZHz0dVASKWL9EgnbSL4kNIP2VwFSQmS0TERVeHftsfC93o
tBvcm6hP8HS+pkFu64Sx4R3WxmJggP6A7iQgQd4LCCNNwVZ3+s6rY7py3lviyn8YIpm/eKHo9VEu
I01jFu5bGOdunKi65z39UYpsLU36mJKLEfP/DpRlGwzgwqIpt6sBKH6LAYrsvX63KOc25o9e2z1k
/L6al22dD+DE3yq32F74qS3TN60f3AbDWhnFtgCNQNBLbKF+aDQKyvW9iOXtkLlPuuzXYI3Wvhqh
oHGURhEXvitc9Vua7Rk0Cwv1xNkIpv6yo0EHrNCcChSyaYF8f9l0S73DBaP285R33paMYnt9N1ii
hUk9iZOWi8yP1LEIyJNP2l0TVG/XP225w5gMk4BBJH+IRHXsMpiy9DmY04xVm4CTNK8YvMaq8afj
e2zviXhNQMMydSbdJHZpSBZaIQMag3+E6vdBt+DJpoSu0/VO/fn1HxSFgstWeXegxx4h/lwgx4In
LyPPcKnu525DiWjih2QOdblZAtwl9jTmTCRpXfERl6hFchneTtC35/tyED6WuGb/89yoOixO/W8U
MfhPpwmTYZntRQyOMUYLsv5fu4Vq93aGIkT7EgYOwZsN1JPVuMkSsUTbqMVdCK3M0GVnKQ2XYjrk
FQ/qA7Ct4aGqJ/8XdSA+96XSujrAVavShwCl/pxvRr2MA/SuiEfFJh4K7lQpHMkh2AEF3s5rBKBS
Q+S9ojCQ5+0mHsXI2W4RA53YZoE4ZPdzKr2irHbLMgZZDrpoQURx7FCyfVO1l0DQvy8Lcrg+8h+j
9oPE5N/ouWokxFHUl7j3d3LRP7TwflUCLw48gJEEa8PnIQm81HXKQzmUANesVW4/fh1B00a4LWRD
aYN69LkC0WThZDd6DZ7InsroiXuA8utfF/Y11clp8scb0n9dimDT8VddiRs1jbCx7w5zsIKZtQTl
4LKV363AfJkW4kSTPPOCwyENKBXi5cUhjGJ3goiBN3R7xxuWGWPkdyxbCRS2pMwUnedLVM0Kvsrn
DnRA+qb1UxKzNG+LVEGzE3ZC20KCTlqsibJZitmBEYVH2IREDoCa5z4jYtPEebet/QJP1pCe3CVd
xDZjA76a7v01XogteBhhGdWvjmk1V+dGhd9Uz7Z5GRQpstuVkqStR0Zmxkkm6yFs1KUQ+S1BzWsz
eF5xalsJdYVyGdBUPR5kOCYrN17bnJl0oKGKFxiE9uoMZcaXKnFLaDuQHv8TPE5O/CXG67la5NFp
yx045b+ub1TL+jQJQlDhnbwW0k/nrlZ8k5c5zjeIg6kG/qs5MG8e+3K9Ict8mRShMJrdFu6k6qy9
5hsnzb9sVme4Kb1e/7ytH8bVrWzDoAmaXJ0jwR7dRT/XkMaqYHin6/xZJfLxejOWE9gkBRE2V0M9
Bersxs3/VJH1D2NZ5J8BnAbJf/TBAQqVswrV2QsqOL05Xgrl2bVqkG2AjJQNQnYld7pKnUuph/tu
UPqFkxlMqhkA/rc4B6MCPmYD+Xp9oGzNGQGBwP7S0yNR5zAPAeH33Vu8p516kYG1VUGdvlmJdJa8
5Y/Yxrv4qocuQq/a6oxD/aEL2jdaBqe6RFz3Arl1GvdEFJScGVvJk2zL2AgLZNANEuqyOue0Erve
cxtcFEp/0/Sk+n196CxNmJygwI99wFF5dW4T8oUz+RCxOkphpbUyZJbIZnKBgmF0ezJ65RmumrDj
c6iMfvetcp0dJb1bbj0dV2pLOPOjNAlm+skXaJOe0Aq4bYaz1OdY9t/GxXtjcEf3yRpJyDJsJhUh
HBaVtzSuzrqcZlxDKjeb9oD1Rn4aiaJde0qwRAATXx/RcQGUQrRnH7iilLB2B3GxNW8F28eNXSOm
CO+FfVKfnXLwjzTA679DizVFdMteMbH1ZQIxCbh51Wci2V2Vw9eAdPFPp25fkMIC5wndN2gMStJ+
u76QbQvtEhve7c0ISrOdBK4HEnLFU99PD6XPjpyWv5PWf66Sbh8lzUqmbwk3JkMsDnuGfBtqdbCZ
hFd091AmQ7gZkd+h0P6cd8UKLMDWzmXxvetSonPWQIFanwvHgfPbJKH/5O/LMPude+7d3Dm7zw3d
ZYG8a2dIqqIiTOjzWI5VmifDEx4rX7y+euaJfxgm/0F3a+6clvKESR9r8wUmOJxh49QtFE/F9NY4
+haEUSjeesNKHmzZnab9QF9G4dBHvT7D3mc3Lv6PKFCPreusZGu2zxvZIFi0ReA2oz7PMvsOt9QX
SHM9au9TjB3Aooyo7w8IyaBS6XOv+VPhLKcBgv7p9am2LCmTNeZDyEcorbCk1ACSPAQ//+dNvvMy
aj5s66r0UkhO9yv5y8fjFIfGOEW0oA2VyF9kpOD8UXnjoeXRMn+t8njOXq/36ON9H5tlinHh81SW
ozo7c/WdLQpUOJoWgbqL3Ok5aMvN6FSH6019HNJis2xRZtAOiSjSjAb4DpFV0P4cvrZzu68hPIAb
6GES7I74+nPDZ1YsItaEYRhxefZijSuN7IE9Ykke/q+cVbEG1vl4P0Ih+++9T/tBjiNeuNAnFj7B
dw5lGJKzw8h5+DQnIdlfHzvLWjBZ4ZkCr8obPHFGKPsWN+UzFdn3Flz665+3TI1J+54rDgWOZRFn
LfQzF+Qm8IJjUZB77UX3eezeQ+gCAobdGv3S0p5ZcYBQhk6gEC3OQ5BFWw17kUF0J971b0OQ7N0Z
/0yyf0i7Zk1tGT6zzNDHVa7zhYizNzXuLnB9fye8CoCqMlgjdNpWgnEK0J7ikqkTcQ6gmJmOamy3
AOzdB5AzEeGalcPHOUdslgpcGTgwPIfqhEuSM+Lcfd2PfCW22ebEyGdqV9S0ppc5KehxiJedcqF0
yvk34UznNuj3ZUSfKfNXooFtvIzoBuUlP+LQFj438CkJmv43Yh18DZOXJVmziLXNunESqDqRag4n
ce7iBd6sS5T6E/nS1mTlDmj5vlkEKGQMj4axgQYIcZabjPSgHvUaJTS4pa3se0uhITbv/MOIHCZv
WnHmXbxZZLMbGvpraOTeyRKOihx0+Pj0C6xBiKxTZ6W8YZkb8/4/Dgvk8BQ6Rni4Y157Qkq+c1Be
qMvlk01cmn6XNDXRUkoYQxfnpqYotvL7kPbbtoCWtRhWmrjE4P8WlGPz/k9nHuR1Xopz1LQsbfT8
Lxh8tw4jbwkj34NijcFpGy1j5zOPctb2uTgD7Rx/HWcRHmQAgkbFBv4UOzF/vh6kbcvN2DHojpw9
HYhz7re7S4DOfPZjEPmPz33e2C0uZIWiuRjFefT87jkkkYPrRXbveuOa8relA+ZluYyFl8MBTpzr
nnxnVXQblQCOdWR3vQOWAGbelaHuNC8J63BGFvSRUtjdherJD/mdy6LjqIvzkF3s7RTXKxcZW3+M
w38qIVPpi0BCf0vtL8iNJetYWjbB2/UOWRaWeVFKZq+uqgXfj7zhWZfBnaenb3Xn3eYVfDevt2Hr
w+Xv7/ahQwpSjFEssQ/r33XclunF8G0Sxcv179v6YGyOKItkPXaJPMsxIGzvDkk0pyP+fxpNeGFI
O5qDcnC9LUsua16OHK/NIzENKFt2cbtzHMC/Kwjt3bOujNOBBTGeXxyknThFV1r8ePRoYoze6Hoc
5AlWnOtSqLRom10f8bdI8P31Htm+b4xePJOhAVCvOLfc/YlMfE+iAXJyuf7UVSw2b3oqSzzc7zD7
i2p+F4W4ZVnzVEhn5QZuSVdMI7lZN8iAsQLOgmXfEwZd87KTK5vP9m0jXOUgsCe0KtRZtVH4Y+TB
fGTOMtxeH3jLUjIveqJkjSIdfjkv5LHxytcOWQMhww+ILJ7w8viieLG73pQFHRqbtbZh4AKvk7U8
M+43fYqqyLQJwAC/0UN+Py85PPCG1IEm0B6JZAflwohu8AYpN1kDBooq4cZ3/ZdY9up/qnJe0uCZ
U+bnjOLGVIftP7ioP8QV/8UiurLibG1c/v4u3kAgRIs6EDnITjR1++aRNEmKZ+onaMOtvVVblsYf
XvW7NhRD0FcDy8/TkrxomKulYQgK8+cGydiSZaSrqfO8/+/A3Dgn4PO+qMLfAKu1suttY+T/PUaR
CweCIM/ys3IcVkIErOnvh4rQcVsnqutSol26ZsppSTCpSQKZZxp1mQrLy+kY7yhdtmMXH3w+3sgl
IuAS8McqoY+dZrez667cN62ten93sS0W5Xmclecu6Fvo/3sAJIet3Ect9DkLlDnSvGDxsYcU1l3c
ju6920drmP+PgypgbH+3zWEEE0KJOz/zrNt6fvXPyBiA7CpYmT7b8jPztNmNR4+S4uwXNR4h4ee0
gSLomr63bXEYcQ/Mv9CRo1+cu1LhAjCJW1r2apP17tco9L9eX+SWITI1T4ZFODwaQ6RMnhi3RRio
W3AYOAhiutxeb8LSD1P2pFSzTOJsKS5AtGc/gJylTwFNLlWd+npcQ9XZWjFSNFJ3YDdGXXHmjHab
fCQ+1JWybxzCBjfM9VcugpYZJ5fW3wWckicadUHcl3ifD/ss494mAoJgZaRsk3H5+7uvN1PcdoPX
FOcJfiZkl3d5CULREPD4hHbHfuVA/bgZapICe7fgAughXC+S+MCT4j6AzXdaRc1asvRng/33QkZN
TmDtgiPPc1yUyj5hm4yxPUA8exY2p9qRkPlCTgghWwnuma+8Hz7Rb4BZPF5fbh9PETU5grLMhjmo
IjgvABq6bTp1HCCfvTJ0lpvmf7RhKGXLcFFEBvzsPiIjhK7Upi7lKZzkUzgUK/eBj2coNlVi9AQ7
KxXg/lTA5HDnLVWMy/nY3rYFWduVtiaM2AiJ9FHLer4UAl04MAQCmERApLbD7K0Roj6eidjk6npL
OXqti2v5jERg2EhPo142SwUxy89MdWwydEPO6zGasMwS8PXTqKy+w0lghUfz8UxTk5krk4rXeN1F
YBzDZQvt9Xk3hWX4OI1jsg29pt2UEpno9Y58PBnUpEn2HD6tRJfleenkER6ALNUhPSJPWunMx8ER
6t1/BxZXOyiFU0+dkznZ8wQdKOJD0aDi666VeT6ebGqSIHMq+jmQrjoHY/7McN7qeRUxbUsiTOpj
NTdExZkHWJFg96E31NuW+/tJFrdNrZ4HfzlMU3RTV/4+6YaVMbPMiSmTgZe+fqrHrDr/H2df1iSn
rq35V27sd84VgxDcuOc+kORQE1llV5WHF8L2rs0gQEJCTL++v3Sf7vbmmKSjIhzhqAklGpaktb7B
Gor5vvRJCbBE7d8WtOzerg/7yrAsOY8KfjyASwEtRSeo4vQom+xSpvIbj/CPqZzTjWWy1szlDX/Z
VriZfT44XZ3kctrDIOtxCufHcIRzAZnqD+97lcu0+KWNqmwyBxS+JoH92ks6sQOlLZA+TYy7W/au
4Avfyr+3wUp7MCIDEiez2895Yz/0ZE7Ax96NMKLO262r8srKX5ru+aAiD1UFTA540faRG48f23os
j5x5VkxmAGeY79b76/22MsuWRB1PBIEG7V8ksKv7oTpxbNT4AWKBG5nRtccvTkUQZq7MADHrxIVY
fGiVJ9mU33XVbwgsrS7MxQm4J2C8Th0wYylyxnYrP/IKYHqu82MQOE/AWe7HzuxMOD/YJdkoWq+N
zyKYqXxuJofgnWwi910mHpsSulJW98UN5W2YOfH1kfl9kpEtqZxB53Ana/wmGaoyP1UIBrCTyu1D
bjrxCGFjZGc8Oz8BcIyTJlNbdla/z0ewJX2TI7z0dtPLpPC6I5HVcwgoO9DQPCrAp6l9c6QNe9/k
W7I2da48SJWgPl+6U9SPXzl9VSgKX++/tRdZHJVdXGMROZVEaaHle8LypDTOgWUOqqW13PvYgdxN
A9eVeb4kbmaZx5WgaKxtC3fnMRBtqTNPST1uRtGVDW5peNYyIONhBixR9rNudTUeoW/9rlQJW5I2
URybfYvWIjGavfY98k6T9yIH+yQ3m1jJPTHm/D14IjXbpoZLkSB3GqctSeCe+wPM5xdoTn1lpIdB
vPMx8+YPrrSzfVnctshF1WO7ccJZixRL0zGnDK3W4Qb4uao4NdJ7zt1JRFlv9tzPD1BYgYVflZ5L
Rh+gjvO+RBdbUj3nHAbFXgCwU6XFwfjV1xK6q1UQ2DtT8o0guDL3lqTOTKYjRO4ubUw01l51L6l4
gvHo9+vraO3xi3VkcuMVeYrJYSv2p5fBXG4WFszsfLKxR6wcD5Z+WSC75shLFrAwg49vBNOAp24a
aARN6RiX6o1Qs7J6lpxHmPQh28mRfBqD5i8zOvB/YRuff62DFseCwhr8sIMaRuIZC84vWRs1nrwv
XPVyfQBWNoIlqVEr1KprlzTJpWua2XmzGmtvN3UWQXcoHstwp1v2VBTBRjRYCZxLnSY3rxsZEhwJ
RtjkxrY9yP0Anx9Q65ogdhzoK5UpohprjdrowbXBWeyoOuOjq3u0yFN1sP3sq8j7jdm70nlLsmNq
ciJKjslllHXrB+rxsuIbFXZRPUH/thrkGTyEeOb++95l6ZSlYPvjuANwc4UL5VYkUcELE+zT9amw
QqBhS+ajJRoodQNrCmtTxh89X6b3RTU1exc1p9gYN9s5AYQeaDOoA0OKK3b82tznYnrv6y2iwVyi
ujak0Ca61Ikyq/7e1Fu+9GtbxNIwa/KcNkzNCHpKJz7DufnzUAe3tIGWWcofukrFl10P0JEbHoyn
rBYHp2ewcXY3KjErcWjJlBSiZ6FToHkncF4FZNIHEFfHmiX+vCnvtBIrlhTJea6clKCUl0zWDDam
ayKIVH/zCNtIPq09f7HLShf8egg9VcDz66PlpTeDye8h5Hq4Pv9Wjr5LoCB0Dgm9QAWTQASo35bm
uxWU57TRb2HrJh36633tLALC1HLknbOhSZAUfFB2noROc5jcAYJ9NoSAtjCuK3FniROUtDE6GPsi
aW35jBH5S3X2xhusPfoSXH+5j06pbBw1OWXiEQixpGn9PaPDxkRdGYUlFDCVQ9bIoqiAbvDgYcZO
CmSdKCzKH9J1712zRQ5Z2QiW2Lk08ArgfvsqqftC3+dm/lYN+gzb5XsmWhyXRO1Evbs1t1am7hI5
57Ou5sRlHGgzgI79+q4KqilSFlyMr0+qtSG5fP+XISlYZ4N/wrKEC0eAexzSAziaW09f+/iLUwC2
F55ZvMiTgU2fNC2PVaM/dig/Xv/wK8FpSaWDr6ItNUinCE56X4310dYkBdsUcGxWbwFz1gZ8cZtu
Lac2gM60CTcFjVsYTu3Koun3kze9mlF4WPY5dOEM6A3X32ptJi/WOQxKG1ryrk3ypnkYptY7jg3z
joK7+qh1Ix6cuX+X2Q1uYJcTwi/DXwbNkKpgbpOyzOxw3wagzx2Na3F/1xtekfhdr7SE0amyD4iX
apU49QhVHZK7A9/1Har6MMGGQLP9KoRyLOjEUpcJayMwr8ztJY4uAD/MoNKpE9QAnsNeHSlqHddf
aGXmLZ22aCVmEJtBbWlKi+36sf+cWUE8pgNmnuQbp6aV1bNE0AlYkAWsnPH5nfIwaf2StfIE7beN
I+3a4xdLHwbZvZtbsk3gmj7Km64vpgb5E4f1+tXum2JL9matnUUQaKusDwmZu6QBJZPOxoUD+tDu
dFF9uT4Yaw0s9vcSZStwtNIuqSzOfpR+NT5Oyk5CTzxfb2AlBCyZc3MLmcZJliZpp68DtV/L8LHn
8IWbnwIotUA5ZHe9nbUXWaz8WdPUqjjaGdvTqPWhYHnUTFvG3yvLYYn/GxtiPDUUJumJulzHyK7M
gAK5/tFXumiJ/pv12KZFW7dJzdosJtbo7nhIQTRwZfEZxVLzliGpdVsOZNPMbO1ovLTRgipA5wSd
JRNKwxIFbKt8rngw7FoSsCLSkHBLLO06RTRnEpEbZrCnELoNe/jMUDiDCrgTNA1sKq73wMrgLeGC
xmFigqKLTFIa3pRddaC1fVLjFkNs7fGX7/8SqfOy69vGKdoEZZd7AO0+DGOLU2CwlZRZywU5i3Aw
m2yGXHDWJp3OdMSRx41EOrwOWlwEtL+h0jPvvLF9oygdQB5heGe3LaLD5IIPP2RId85+diY9qPeU
6i9jXW4h1VZC9RJkB/tM19FqVsmYpzCeLU0AZXBRlhEuitZeBUpuQfjXFtjipIB7RsALb1AJa2YY
eQgQksyDP1h+8Pn6FFt5lSVowxkzt7JoC3MNySGWidPVnEemC1vQz2gA4D520q2E/tp8W8SiiVjd
UDlQQLwwRK0wNFAOdqqom6v3bT9LjB/MbyYF1RHwEGGx88WZzZAUlSpuGS2av67310/S2W8gD0ts
H5SDehWktfUA2M6xU4HY+xRiujiM1JGb8SLiE5i7qoHjBPxLmziEi9aOVdAVtMArPARMEthmUTeN
dKGnnZXn6tBoP2mVNcZT3evITP2f1z/sSocv4X9+d5HFTb0G0LwijKxB99BuIvZNkxO2cf9aa+Iy
r36JIdBly6hDkO8rAqeOHKuNjW094Ca/cQdbWQBL5J89m9QN0gGl06oXr7Cs9qPeqp2NM9fap18E
qDLIO0VtZK0K4cTSfGO+HU3sXT68Hvu5yfzSNyasa9rBoiIJ7eobXMcSztij7XR3qcXFrs5GGWds
61p3OV7/bl4uTizQ5ptNnZUCB4pTWkzRhJxiiOmIfd+1H3DXi9S0AY5aiRlLJrMd4KQCgXlkqvM0
jEY5lhFouXlUhwTyc02zkW9f2f9/7iq/dB+zoOFPfUytJg+8M5kaKJjUoPyM4zwjoiv7ZLy+MREp
SLeR91uZbUuU3BxoMrmtCxCjziHvi7N4sGXftvI2S3sut251mNsZJBkyBzAccpiw2WYhVPmUc4Qb
aBQE3fvC4BK8ZkLUEvr5kigfArhXkEx0EkpZrBNQ/vHGLb3GtTe6LKpfxiekjtd25diAyOTSPz1d
mT+dYJgeANSdf9isqU+5a8nPup3HbmNnX8vLLnFZZQHQKBGBBpC2Psxu9W1QMh5kf2Oc8tRCpNrJ
9I5RaH8Rqu+IU71cj6Qrq2sJ1OKDUrIWKdpt7PHgcS6idpxCkFBTfz/gKOo1Mr0bfUZ3jS34xkD+
fqH5S9yIkHY1Ka8ZzzKA1GbtYVmHzHrTs7xv1BZzc62RxTDOwOL6JdwJztSX8MYM6rT295K7fh9p
7B8f4b6t3neg9ZcR0fOKmtuTQKrX4wejhyeHTx/Bsd/YLH4fzv0lDlganbcAKLCE1+DttyM8TibV
HTuxJfK3Mv/8ZehrcSnw+swegOQh4TmwfWrgh0fUnZQQFRtp2++6krWfJmgWfbJtld5BCgz8VNzr
j9dn4to7Lg5RoPSmWADZcFncd2pMz6nvfySNtXFfXJkNywhoNCmtFBDhZNDhDwJz1MAX0M0K1FPR
us7++jv8Psz6y0MntB2tbIYR6xkOH6PeQxgVYlWVy8ItHtfvQ5O/DLZQ+XKHuc7bc9gJGlfDtJNW
UJ2RAqu/Zj0pD5UM+Bv0pdqX62+01uClO3+JhWlfzWD2TPLsQtnjVHFD4jQdzUPp1jjVlX53oBD6
iepZbR0ufp/Sg8rr31sUHM/nDloMaSbiOahfbH8adlk1iEPW12+G+N5G1F1ranFKkoJB/t9r5RlV
6eazmhJVCXc3DNS7tQD5ufd9X29Z5a1M72WgLVjZDkHaNmebCnoLlIB9r9yQ3MCsY4sg99Pp9d+P
Sj5ZHJVoC2NRuy/yM3AIYVjtqtza59AQqW/KxkWJ0t5ZBY4Z8Bvp3F3aDHHHoWJT+e9cYos7Xd7p
oUOiQZ0hyWXvSjef4tGUOs7qrHnoui/vm5GLOKFVp0MJ/dZzzvw7XLPetA3ATAePvFEfg674MAxb
Nf/fb450CaHNs15bjLT6bEM54VMwQu02M0W2D/tZnzKpIMBt8vFYQmf9RHWzpUb9+1BFl/B2Wgz2
3BdMnjn3HrOmegrrIAHNqwL2eNi4IPx+XdMlwJ1KW8BB2JcQGrOSondiyLLtKuneZ7pD5gdYJ28r
//v7VUaXePY284ZQ1GV7dhv9LJr+s23cFw/amDs1eXGYi43gu/ZKi8Dhlr4PWcYRsbGRexh7vPE+
hVlX/shZT+IA3+xI/eP6JFzJANGl9Y0/wKO8U0KdU3tIIwUVzf0QtOTAC9OdrJGZo5Bde+pCNn7P
G6eBQwLElzbupmtvusgDhZVvoO/RdmdhbL13peXHIbzdDgPkc4/10LeHkkLghZRCvFx/37UxXEQW
BwSLnkAV7Rx4OU5tLQ6jikn9AYiSuEqhW9bjEr4RlX+/idIlllyNwoEWAtPnHFoYpyLT471tDfnG
0XPtTRbhY2wNSLCjFSatMx0GYFXLoT56BSRLK31Hg8aOr/fY2gxZ4sm7YjaQMq7DxPWHZxzany3e
PFrpHBuq8oi74UuYquee6lNJrY1z4krXLWHmUnKKaZll52K2QyzlYPgw2+W8cT3+mZ799/2FLhHl
DB8UNngpAkb4aWyeQu6cJjPu2TjGtf/d+J9a+2PbHDKL3vh1+7WrRezUxd54HylPI6//pmGWOmqk
kogNI+Qb7E/P/gQnaWIR0JD828ZsdMRKCF1eMKwcJu5Dh7ApmvKIwvDd5XOAnfRg52A/XB/hlZm0
NOSBslGPq7xlJTV8SqCxfi7HYNfX8wMq6s8hErUb6+H3Jwe6NG40c2FTqx7lmfiVvsgPqS/wUXIj
fil8brTxs072u6FdhJQWheyQ1jXATOTgNSpWmLgkFDJiDdkrkDq96WtTf6E236UljwXAJ+P45pd9
lOZDBO/FA6kNevsw+s+udYSJoAtLRHxhTH7wejfGvKibF9YdgjK9w38D2OdWo+Ab/uyzD4OzMfAr
Fxm6BL+HbeFLM6biPLT5B9Lnn3un2rezdSxGMsepgjOsCWP4lzRxJgANgiXI1nFybfUtzj8QnQmd
GUH37DO4g0UzxAQ+qVS2x+vzbW0eLCIXDF0g9m6lzbkDMHhXc6eLoSXbHCBRsVXY+El3/800WGLG
U5hFW1bAqnM73UiXNhEGGHIle9srQBUrhxgD5UPSE/8Rmghz0zckGfHFON13Vh9NoxUPpD4xriII
TN/UekteZuXtl7BySKSGYQ13mzPcM+DdNdbIsQe7sDd/vat3l1By32jbbwLPSi4xKjPPdvcKTOzG
yXhlZvybAVBA1TSn0I6CkPBTr/w4YJDfuP7B1zaaJXS878MiA97aSrB0UbY5aLiWY2QsUuza4VWW
sMuDGnSwVblZCXtLGHmFGgdQPLOVMMY+zLCngqTfTdtkjzj+H7OebaXE1tpZRCQHQrUwGhis5DLf
pubPSpc7YX+U9e1Mq40ltdaG8/e7Zm+bkPbBZCVjWB2A5IhqBlxqd0D3SYgWbgzQZf3/blEt4oJN
DDe9vrSSXTKjeaS6h8vSKR/KrEBp7RVsnMglZPfe7W+JGge7OuM+Ga1EAfKGYVIDRH+7IoIIzMaM
Xtlgl5hxJyvBUs0xC1oUioiHDX8uItt1DnW7lYZdGZwls6hy3MJXnGJFFvODU4rTPJO4LCBbN2Rf
CjNuHAhXAsvS+6cwaTYKgrV5mWe4FOFoNkXa36J4rj3+0oG/JFC8Jq0oUHVWYtF8J5BOgAJTlI4f
rs+ttadfvv/L063AYYNRGIZaF3viFweBDAnudofrj1+JW0vQOyl9gKpzYiW5Rd1dnjN4pNRi69Cx
kq+gS4+fxg1HayCOlWSmjlrr4yy+TflzzQ7EcmMErRJc/voyIDrCYkEMuEyy973ZYuVnEI6aoBVr
JRQWm7tgtu5VVb5ef/baoCzWO6/dtjUFItcoIBQ+8yjH6/nG3lh6a4OyOAcg75oZlfZWMpWCwgRJ
77zA2fJgWfnsS7g7DVuUahv0i/BogCPM+NhcGiBbJtMrcWOJbqcm9D2mjZXY0hkuSewDtOCOTt1M
EPXfSkSt5G2WIHeokLiF5ZE0QXqykB9J0B/s9BFfXIKvJUDg37pnrG2+S5Mfj2e06wcWYgGOT+lo
w6wuyt1ub+r+ROn4lDGTTPC0i9SwcflfG6HFkvdTpTjISGEygukeBbQke13ZX1raFhurfm2MLhPv
l6DiC88estYLkrk0Zjenj6HsYrBtURHY6reV2L6EsZd8CCA8YAdJaL0U8w2l1R57u9V/GIpxY29f
66fFCoeHsMzaSQeJ09IDzVR0CR5WkcXXF/lKDmaJZC+aAFnAvMHjSX3PKueJ4m3AaaijToQ3PZNu
NKbeRsV4bUIvljyh82DcdOJnxwxOIpE3voNGfBcLUTSxxXAZKycNC+QqO/BmUhszbSXQLNHtlh3w
wXMNP0+ZbHGIzCfgUOl4ut6BK7NsKXrL25a0ZOz4OQuqWLLqIbdqvAGcTpWzsbWvXQaXQHc5V7zN
gEI/G7jz3jvUDE+0asV309v1vqU0muSQpLl/JKWG3Zt4sAtrY/qtzPAl9j2AFqWclF+cAYaMsMdF
A1CQuClJv43myd1f78S1+LMEveMENnp2rUsUOV9xKbPm8nHGu4wp1CnlwzSRu8r82Lxdr82IRWRQ
KSpoKSi35xqHycDwkxuqd+HT6VIvNpzaFLUYpzx3xipiGFoeGj58znKT77yMbuz6K+toCYIvZqB3
Qecqz17j0sfQ5nM0W1De4CV2CKY+QujTP/SqTaNuosPGfr0SiLzFccBC9ZmlnVedRR1xwW5tHfk2
3Vija6toERl4oEp4HTvVecQrRVANmvfjOB3GUe2HdsuJeGUuL5HvdmlrP3PxBtwlu1TzPSdnIN6h
8ZHuUCDcmMsrEXUJfLdbHthwfKrOqjPhLq/YLSCnwPkEE67L7J5mGhZAtXlna5d3/WWTs4HqqjNq
V2fWtXc2Nm7aPw3+p5xnB99Kb6izMUAro79EvwfcjKNb0+qsM2XuqB6cQ+o3zWPRe/5WmLtsab+5
YC7B7znoB3weUn6WZb6HnPNLV7V/WulwQLxBVlaZNyVmcSjbG5Ha+9a8XQ8+K9FgaSwTBsKCMnbN
z40TTgAJd8+XMHr92WtTbnH7p27lk861qkerothTYegd51U/PrZB1p5r4qcxdKy2LgNrY7Q4Klgm
bcBKq7LHxs1LBh8Bv7L3WgYV2dVeq6aNQLASfZbQeOqCkc56lT8WpTnTPv8I9mVUVuRTTuf7YJg/
S8//UATF1ll+rQ8XsSFzslmUnQzORTPfhhxCrMqdDlnm3vY+QkRub9QSV7pvCZaH316qxs7KHtOL
qHzVgLXAFDL8qoT48/XpsDLVlpB5GPjVgR+EkHWGBXrcKc86iKGbNraFtacvYgHv6VinvR2cuZr5
jplyjEzqyY2p/HN8f7M8l2h3wi1L+nSA6e9I9wabWTUeuHnrUQGty1vO9B5FxH1BgijQHxz/BoKe
0eyXcPN0gcF5kq1/+b0qKCJW/eUWYxyoWzk94DdVOZzwH4YXgMGHDkaRYd/Effl4vddXNhfnMuC/
xEg4U2rJyEjPVHR/pT4MXSx/D4G317maPr2vicWJArKuUqej452ZGD8pu7sdhHXphwrc3HLj9Lw2
PxexBJJLvt1SBqglnyK3mVCzKOlp7p0f199hbfoswscg/LBkveWdR1cC+NB0wQg1OlwQ2vh6A2vj
sDhBZMzhABWF3lmmdhh1VvEg3PKUp/5fmWffXG9jZfddepEEENMqWkh1ny2D4kJTRk15W46HOh3u
SkkjzLfr7ay8yxLKPiMjyWnpoh1Cnmma4nDcy49Z3nyy03Rjz10ZkCWUvYPQBGNp45whfwuPxrz9
LAdnqxCx0lFL7DnxTZV5Xemcw8E5ifGLyOcbLBHuNLuJnyq1VU1aa+fSgb8sPmY5UzDalXOmk/8j
t6tDra0b1zS3rKzibgxvZDccr4/JygJZYtGFmbOpgBTkWVgdxKHS3NtBmUrcziOgydebWBv2xTpv
OtW1QgbyLJn/aMOi/MzcgO6gR+DsipGnL+9rZrHUjajnFrSF9qyN+AbJo0PBnQPuDyQSId/ajNbe
ZbHegYf3qtHqWmA/SlBNs9ugxUYH5Ak9hrzeWPNrY7JY804nIGfvpinyC96fswgREx0vEi39V63v
P3+M/5W9icf/vQHp//lvfP1D4MpZQBBg8eX/HN9E8q1+0/99+av/+1t//5v/eRY1/i1/5W9/gef+
q934W/ftb1/sm67opiccNacPb9pU3c+n4xNefvP/94f/8fbzKc+TfPvnHz8E7GUvT8sK0fzxrx/d
/PnPP+yLPOB//vr8f/3w8o7//OPxGy909+3f/+Ttm+7++Qej/4Dpt40LgENJyPxLSm94u/zEJ/8I
As8hUK0O7TB0LrGrEarL//mH6/8jJMwJGJBU+IvLTqmFufzEcf/BiOv4YYjKfegTIIX+zyf729j8
v7H6D4jgPiJx0+nLc39mYJenCKg5LhNOQNTPJOuFv7e8YOS7IvBkFVmub8coAJM7HO/yXTfgnGxB
rPhmAngmqqQ33ZRjKw+OAXvCptAprmA98FJ4jJ+ymehdHbD50VF1HhfYZvaZ3/svQuovE5kVGNRd
cZ6nsbvLBpeC19P3d50b+OfKCcUThwor5EMDGx7BpX2mwCgXcPYj0y2DYfYD7WX92VN1ebRhgwyo
Uk+RQyqcXRfU49HuUvFgpdV8y1IpY38s9ZMaOczjmjKvdl7T3c39LOReKq8c7g0+NaxRjdgFVT3u
oI6K/ULPTZIxAgKehlB+1MMzW0fZOFT5DukXK3I5yT83orLyCO7WPBrhQoR6G4YRNEc3/ZYWRtxx
HMxQItPWufIKaz+2XX8a0s6NA9jI3dJSQ7fMUX/ZpKpAYOI/0qYGRBQIonjUFtkHacOPsrQpgLjt
D9+a588zkKp7KbXahfmsblwKRHtoz1YY562sdnY7nDtb1iCKNfZ9advTQXWAUrcg/4NEE+p92HAS
O4PX7ZTLyn0PzlHaOefRIdM+NxRl0B4iSmMmbmG/aR+nwJ8PhPfkqzdIc3RbX0R9Jctd11wIWz4n
EYE+9nksi3k/aYLquTXFDtDqsSHNo1NaH+noecDnZN9zJr8rXor7kfJ+5zT9fGQh5GH8MciQz8ZV
vJ1SUNuGuquPlhnDOAVHao+FkZ7a1u4Tx+E6dnRf7oNRgJ8I6HATtzPiY1VOf9mwvXh0aubt/Rof
2hUhEEStK+9J2vIzkGve3lg1vVGsdXYExh6RYuAGdHoihz7My8i1KyvO80AdHbi+xR5MJyJOxwxC
zJrsPJPn8TiXr7NnF/VXmMSLcwO+dpwP7pNNpw5bdBkUsW/P4c6FFoycZzNGCnZId7Np0ilKC+FH
Ody1sQFyExMQrw8X02nIV5O+Pkg4tu0bVoDlBNZWF0S5VbRTxFyPv8LOY87uZwpy2h23mjx75BNX
QwwduUsGYyp8bK0D72aAf2EjGAdBMXUvfK66EXgKtwh1PNeEEKhv2QXGP88hn5c7Dol521Up+ngy
/Y5L5rgAfvOmPlQ2Tpq4zxXtj0BDNWpEjtgFr7GtPzUEBJZDhYX9nNldORx6ryrVnk9DU98OfJ6/
og+Dh2Y20H8YxeRkUTgT50HnlVfe9coG4al3gvZxcqv0kyyL4YzlZVTk5SDXR3oS9QcKKa8Xb57n
MPaIYWU0QY7B3ne6Vl/sISw/AfzenJpSAZ+LSrtCOUmaIYtTnMVueJVP/r7nCsmq0LMNOWWpdBCU
YFGICgrhLc2QJvP6YN9n6ZA/WpSCgJ0pFbg7oEyG+pBWuZs/II6ro3Sdxtuljq/D/dSFBSwhveGR
wEFLRzWYNfmBdUxDkpBowY9GDJXaZXCmhw+mHrt6r4NZzHEIhhT/CD0sAJx4OQgwOTyTyQdY5ITu
oUDiC6J8s6zsuAhC9eKUnVMfwAi0hxg+rY2+qYmXBdCcA4/nFXffaT4AV07DxBNhKj7RWbNiT1Va
6T0hlhJlxFUamtsxsKfmhmTS+SpSGgzPnu866OuOzDJ9rmpUwR+gcKbx+i7XIIDY2aT/TNvOG56z
cm7ZfeZaoQez8z54ccSQsgfoIBXZzhMtLIsk3KSbs8tl4ezbwe2zRDvaOJE3W7m8M93g35dgvkHU
eLJc0T/4MFiXnyY16C7iqT/NVVRySKCj9uubZvw0MRI0NzCRoSlWYAvNZVB4Olt0910BzN1jHxja
gATD5zQ/cW1P8tRhG7CQb8VVaYggkWQNPJ6ZgMTNvmsbV3xtB4CbgojB0bdHJOLTpOK2yCr7uUpz
14mzwlCzt+ba5pFLPUKhVuMy6FbmVcbiIhXep5ZBd8TPHQ7Qkk38H86kXfeEz0DVU4kTO8pkaabA
y24t8KW90YBGMHSVxLUZecd4sosqi7XL0yrSlT/rOLQJObvMQ1DK2U/jP90YFQeF7+Zx1YFOfoS4
NbQG25kD+80N8vB72+67Bvl+IXtcbCo8DKkFwSJZa8w5C4rb7FbIWRUPSg7u50H5E8VAX0wfJsSM
9FRnMrePo2+1ZVwCXQ6zk0JLc5IwvYOze4GPc+/n8Fj4BtSCVLsmdXIUF7KajI9Yq7y4Udql3VMz
OgVAuh08nmJaA8sZWdQ3n3PuKwJBfsjYHHHWCV+hyE0CLGB4QwLGN9KPeTv17qmEL4CIM4MCwsQy
JuPRZZAEs1CoxWmChDnbecA5TjsKM7nsZq4q436Yuw4Yiqw2BfjwJjXDjZ9Bd+DkzlB42tvCnfRD
KseGR/acCXH088zkUebLikXc4lLejSn1syOdcw6lV9it6WNuU/+pLqntHgciDXZW7gXFXxnT08d6
KEh5hwqPzPedn5cPhQupzmgcMudLCyl9feP5gMzd2SiT5A+5H4K+fiGTfvQDrKAP+Np/cgzvKKJ5
UM0nlFUrZ4c5TsadlTILClgpIVFm5S9ZWl6EICoHCEwQOcA7xO7fYiMcOXKRAwqN1Q0TxJ5f/WGc
9XfUhIVzxCWBfIdwoG0/acRh1EykLvLvAcY1uM2oqcTpcvToo8I2wE46ZsS2TWrsCIlpaBbehHDQ
KzA/8jSPIT9p+8c+I+Bx1Dk86o9DGCAaZlRlbgQXqZruUOHKVcxSx8aNR9WN2WEutG08BXApBECV
luo1SBHiDvC5UT0cs+XFeF4hA3ovvVF3MUP8oJ8QM1BJIHML00HIXLYEvnckhMK63/r9fY1qTfcW
5PBcjzvUQOedlDBDhp4sqYaY2jg0xdyzKti9Ak3Y7eARrsaYVSD8/y+OrmM7Ul2LfpHWAgQCpoTK
ZZdzmLDa7b4CkSSQhODr36436kE7lEHhnH12wGTC+mFGhBeKYq0sQy2W8Hn9QUXnmxJ+Ksucw0kN
4HVdy8kc07ZFZgTXoZD7KrDUZVSEtiuRxlo/DiDae8dZyo5+oryB2GpWdPZPWjW6z6PVIoRgWsZE
gWEQrfIYdZDpocFFJuGOGlibZUu0GnGY8av6m4d+bgVyIyW3WdQ1w/BaJanu8AGnMT1DW+PNp5rE
rd5Xrp9x9lPFh90Um354WjfmJyeqAzrA40bO5upVLfgyslvgSCtVTdgOAXn9vAuW2FRA+Eg8Ts/W
U3bNho1tKHUTBicjamtM3bGTKD+MSLeQmWuw3U6Q1ixDppQE5XGCmzvNO9Mw+N13Mx76XC0YoyrF
Ay8H23VRIpupH4Yn5SeVKUbOnI9P4eZXGA/LJt/qDVoPxDXQfY9Gp88Wkwxkh45To8vU4dpfNhps
jzDytbLwIUn8bWQYjDuoHMZk50mIVDLotKq5GINgAXeNw0X5Bt2gFfmG627euYjO7Frjm5pingMX
7ymEEf4OaUhArVzAu7Sgicf5M5AMxf9CgUqCwwRO/rKPAoI/FpYHVY/iDf6VORKygZd28BGO56yD
qcdwWDcETx/SqOnpQ2wasu7w2Zw9M47iqYzUFrB8kF3Q542NCMFT9kFnjQMAvcKtni48C4PEk/Cg
dykhxl/7bAwwcjqSgEjk4zaU4Bwx1K9yFMsDLh0+zWw6MLzLNoYAwk/5j+k1CINbI0mfhZLQdT85
67wm44OXtEXV11F7EaHA5gn5EMD4fU4mm8dJH14aPjh7lFFD5ZTZ8Z5oI2Lp/sCszvmgCYqRjQef
j4F3mDs9jGWytVpm1sLbbicFUazwKLD3AxyVI31B7GrrXsRUNXVh4Ssd5hty/ppsauNBHrwujqYS
3nszSjDnb7B7TOrIFJtBrfCioI8Zz6nWqz5AVRKnaKS4VS81yCbRGfbQ/fQP/v422I99avgf7XUb
RzRuBH1NVyEh5ZlaYurSaFElxSA87A44B3yOoCk8sDZIzO+mksYvu1BBA5EOo8GdNjuBRisUAzmm
dQUTUgqjUpN7SdRMb4vG8OIKZCpMM3gsucuowh5gd7UtYJarkco3vJbWPNQhWcU7mMsD/1rmpPce
fTgDVSdLIyrztumgJXSciwN1gYnAATesL705mBh8R4zhx0ZQ5uBXHCmjUBaB/xeHqyEXErNKn0Kc
2UmONeEMDnrW9xmcv/r4ZmaBF4bC0UKZHQx9kE8VM2iB6ei3NzLCCenmWGpBnK4IlnumMJ5jXTmk
eC0o2xPcMltQM13W00IVKKBikuFH5TZZX+HI0/ulgYVJ9Ve3lb/9ptb1ev4vCLChvLJKtpjeBJx7
fXQeLPHypIbm4m1jDIF1NljjLbNo2JpiqVtZF36wpX/ZHK4Xty3jQIqxw3jB/6l0axZ3rsJFjesN
xQsByyO1tMWu1y1CA/wCRNxkLZtAJV0eCOhoC3hjgLeBga0mOeojsIOmBsX4s21TBJtlM6Jy+7jo
rES8dWZrFUs/S2y3hp+o1LjCnBqIHP+nqENzuGAC4Ha27xQ/DEMwgxfb1ixLVvRHX1HqpvQrrWFQ
+GxqeJY+DyOuLFBAV/SnLYn9r0lCk1cshEafcS2mlzFMt3fYGy7HbcCKyMQYej8SJK0CxqriqOqg
YXk7sH4fgaEBPhjynAvuC/rIJWuWnZSrxc9HrZmDZNc/DjPMhTOBV5Re4fqTvmiBQy7z5xV3kW+p
VY9wTvKDgqrWpvlI/TjAulLLS6CM+EpQ7mdoO7oM82uBs7UZUAMRNIbWsnDYr9PUPcpAdweLNJOD
niXASkp9cqboVQEojs3fgGnv5qSKjnXayTOFBOTA/BEhdUhB/FUGFQiPFoQvzmm7G33rPzY6SJ/v
Nd1/g9joIUobVqqw2355hzZ2Ccbgeep8ebQ+cWWCAxAGV0p6pFBSd5e+XROTz8s6HDrswl/rLfow
EOU/oMwhxUohzmKAVXiO8K0Jl8E2fFOQtTOGYM49a0377DNcMgPbkg8Ko/R3uQy2sPHgPwZ6WvAH
zmtUVkLXJw/v8EWtw3r01m59BsR0n3ZN9kS081/GeQv2kwhBxvYH9C8Vbr6zwp30y42WAyqXcfjn
4NFxrGtmy2Fo22eY88L8McUA4FL1aL1XlN59Bh9IvXc4wOGuUOH1aYkUvgi3LyQOY3snL8+ubXdL
52GKNoP7SBjrT91UOdwbCt/VSpR/g9WlM5XsCpFSrBB2P1XzdR6h9qZtAxaTdtSC8dMqMyJncQVd
tstCf0S/hdTP7kkkFc561Pv/NQFIFZkJUEFCC6WC2xTK2JXGNRALSuvBG3M1qsWl0w0AfS3p8DPq
acYFL0aOhjRQnuElCxvaoH4HXvfUtzHLdMpxNwWIekCVWV9q4mGE0ML0gAkdfpBGYw7MXKjQjq9L
ePcubETZQBDKkdYmPQBLURc9UoTOooKah1BkpJfIQIjkmgD2iBAdbL10ezOhjPIN26Qr1oVg8uFr
0M8U2rjLqpd5jwPd/dMAYgE7NofQjqJUMQIPEk+/pSp61HNX7UQ8j6ehmfsP0QkfXcPo0qzi0KJq
x9Y4g/thExRoKGKoRzXeUqpbfziiu4caFkcOmx8xxzM8I0lL5qxuqcjlUgG+ceoTDdUNTm7J8e45
/co3t774W/dSs1UDqwjrG6uBJbbB3PMvF/f6BCDNJPk8dQ0upWZ+pk3Uv8m274NyFkh/yyAXID/e
ZPvcwIK38gBe9F3swUtTbnmPDWRJpjT38xWJqEeoy3mXxYBent3qj2PmDSYuRuHHf9IOYWUpb6Nn
vJrpgYyV20XzSF/MYOtfHicSTkt9kzOc3tkKNO/FN0MDH9g2+bpXtVnb2/7R9gHEcxoNp19bhSO2
FwEwI5MUHgraIoG29qGjFfpCZ9656yWMc8Iqb+FiaU8jrvqPZoywUJp4aKr83qTny9bCElyHE5YX
gMNU+VdmlrLi3QshbXWwfRvC2ApPuMcqLFG//IfKSQGOtqc6QbrQuCzZ3YYJPNv5tR/Gs9f1Z49t
n5yqLpcBdaWYmxMDXIeL5Z/jRuVYmPsp5i86dc/IWXjEpjuFEU4WUbU69+34IlR3TSVkw9X6yIf6
q9LdXFCG34uyMKOY+2Q4qV6Mi/7cv5mIMcnXIX22s+qecGPAKQtUoi1YPrvIGfzIYSzYOtWgL03o
K7mXj0pf1IxemWhR0B7BL8KHIhHA2npuEvCfnQjTPBFR9EWTHmj4FGkHtq/ct6N/Bk/tndb8pfGh
u0Uh/Y6i8jjO0e+YSH8/jXYsZlz7uSfR6A/WL8E/I5nTHDbvHc9mqfsiGZdDq7HTpIkvzbpd0WA/
wZINWFQFElxNj+lSFTh3M8LX0tKqKbXv/8Zr847++m/jmstiZ5MFKB8AKH9WCTltPl7vzNl/eqSl
qumBgMHFmu4bQOwZKPa759MzWdVJQZtdc1DhSd+jzGyegL2VgrFD1Xr/SeQQC5pW+TSRmzevdY4Z
xAP30oObtxc5J1cAO58VS39Mo7+p17+JyHsDfnRkafKhGwDgRNNDG41lFYrbaCX0kc7mlHXobpAY
9ILNX+VVCAJoAuTG1U3edOhvNfnG8P7uRCd91JMBPzg0yyFtzmG/PRKBQE6eskK2A9qQHk5NTU12
uCPQXQnvbQzWY+OrBzS5x7FFc4h+6bYluhzbcDc19evYpWfTgzI1Rj5+BzkC7y4jJw59Xe2lSYAE
SWNw6ILUPSZTPrUhWL3h6O/cFmTDss04PaavvsYT6ZiCY2N9qGb1Em39IQJCjolFCr+FdZzzOZ6h
W+K7FQiG9fUfuaqzFy84PlyWos313BJlCDN8DbvwxYdYFafIlRO/RKzkqTLyAwOT75iOaFS096cJ
4UmGxuTAB/UeOM0ytZrdiJ/libD0k7gkatv30hT35x6R+Txs9oUsYcblAoGFOjvT7ATGK2JzYZbo
8HFJ4v1cNTAyqLsXpLi/onSdcjMBTgu67o+fbnvD1JYxyfaOqIc4aIKsW6tTwwFuzOYLUMQH8ZbT
kDRvCLLpsnQQOzR8+5Ath3qpLlyB2VQn/bnlPfzB+v248N1SN3/lqktG/RJI8jlNNdwGY+TdMdTu
UTUceohl7tzAHHhjUY9IEJBKZlG8FkvjfzeeAizTMzRfJILuLYKRdd+DVWCbZSw8Ob/5g2hxXHd1
MW3RJy6B54jaHWDpPuMmCo9u3R45j35RLO2bajsCmkHKmPkvFagtm+bkmvkhdA4EFbhzxfW6r3r0
/ChIEs++WEgk47o+kMU9CO5dTDz+OsQprtov4HsAvHyzH23IS9Og7IIwm3f1C2HDvumGd7mxkxBb
0aVil0zxs40Wkgl4aWXRxN69EUYCLL1M3H9FnVfAF/gysO7sj/bgUbvhNmH/KV8cGkIOQccPQJQv
I4F+JjCndBUFC8aXjbJdBwNZQ0Tp5vhJNuvfONXYebXNxhg7xnn05uNuzNYaTQlwsFwT9d+Ybkcl
t6eutkGOe+0ZIMwDgeGlt06HGENIaaBr6RNyDCYgFDjMnlnodol214YlIltC76v1lxsCWz4ry1/C
rSrRIh8a0X+OCnF0BL59G24GGLC8VkxdYz7BPVDYfxPWe7KQvAndi6vlx7DyU8eRfRK3xw7kPIB9
p2DbsPH0cUm8o0rpFVz4Kq+DFGy6tt8h8baIgnG/tXdz1eVWV8O7aGdMNbxL4CMumA2EYz9TRLhC
4QlhDgQoUj8tpGoyugBnphS9M5r/p/tbi3DwusqW1TZdVQ9AV0TmU3vuCajbn0WiLFzdcqxRFnk6
KV3T7aGeKPqoLRW64oHbzxEHpEv10ZKpCKcK+3+4xRoLNR7W57i256jtURxsNawU++TQuepcYeyD
WcJh4PHLyuN9PFffyiyPMNiGe9WkLkTZKxxBTh5ij1OXPqB5ftjW6c99xc7gVASTrUuYCAOCjAqp
glOi6Rtypvp8Jv6xG8XLdJdULXWXwSoCnlI+ekqDoanyg+OQDu/U0S+dEGi7vegGERiu3+YdUWjv
cCV+SHErgdZaiMDeg7NeVYpiXwdlJOcysfbQohCDYZ5MigaFSKZgnRdx/dsk+htv5AWFDrJB9S7o
xO+C8JZ86e2j9Myhot3T0qf7zYSHzQT7GZDPOg6XZBj+OpXkLg7hSIqNkY7hOVjhQrEYDWVHWr1G
CJUo0FM/Wh3/AXZ2nOqqLX3uHcJ+BVcq+RoZXn1CwgzZf64EyjdnIx6QP0w/a1B/3b937fmV2PUc
xOF/DqLN/P4oYxbc1sA/9AJj+3g4aDs9z+uU13p7VyO5GikwV/T6Yz/7wBMthaypkUXkJWVi1tcg
FkBOcNJSdok5ZphBKN+R+nkWAOSzlGwYRZnq01lyjVL7Rtj6NsfDf8PIoa0kX2GKARkuiL4TP9Ew
HKbEPbSTPPNNnVgw7aKBP9tu/Idwg+e57n/q0b3GgElY1Hz8f6H3jdxvFTtZnz1oGz+2CxabH/Lb
wgK2N3DWyIN+e8eAn2fdyPeAsm2BaQIuP7zVeqLnWXo51us+nVu4ZnCodaoqU17wHa84wJGanm1D
emWTnbJx9fdRiklHW/MCIa0fOACuJAp+liE+a+L/DMDJ7yeYceI7rdIoY9P86JnkvR9qSI0wzIer
VplScph1cqFbhKZrBKxdP9c1Suz0fsaD7YxfBNiEpYXETc1if98AHYt9eJ6scLDDsn5Pa7dmjccP
erVvrEuxClv/b9J2QUYBaqgYeLUalzhvFeZIgsAHzKFvWsiMwXPwPKByXdWdecnuZjJgAmuSfpNZ
4OTofKjXQLI2XowAaEA9A0BEvposlfjvBo0oTtXoXKMk1oz9xXzhQkSkjz1BmZDQE8a25TyNXraF
QZJzWHVck2l7xaD9PxMO5/vjGuZo7zXtH7IEyBzHfT3rJdk5v/qz6NDl/uL9MRB4t1Bkhf1HrXj/
Y8btjVPf4GUoFIYxiljyJ20V/YNyHNl5xgvwtNFFY67aNs3Ojv58GuH4ukeoFnoC2px6i7fmp/Er
MpXXA4V/XgLodB5+SCNtnVmgX7lOI8yu5bgbkCKeDTN8x6IozkFxvTCkSax4JlUSpCWhfbJf6fZ1
P4BYv/5T8V1fLcWX7tcTFemQaclehpq9TRyITuBQXEC8lOI+TT81SBkwmb1fh1te0+G6CoeUX5xY
uC8aCZIEUiS60rXhkS5Ne29G+0x4Kocai+zgHrP83bqQwI+DpN6/ZpnZjoJ1v6+wTy/gykLlvWL3
VQmq6ZWS+IDqHsuBwPETE+KgpJ4hjwLE+u8lWaocPhcYxzb3oDzJLAoUge41C4xZP3kci8IOcbLT
AYBAP0r7qzfGE7rru5hYinktSAoWDJ89DLxrmbxI05bp5PqCQCY6XqwbBCJqsBELq8bqDfqNmAK1
aFgRbbB7g9FBg1abJH2SZssmkD+xjCM6Gk/sw2ElH3MzLjuNGvlIuxiMDIER1ImEMcRg0GtdY5uo
Mt02QGHrRvIUmbDfCUbdr6i3WZMp5Gdh1FiPwD4HlM5LGXbKW/LGrxUGSs6bwE0JQzW+EbGabWdh
czIAwdPJM8gvLiNb44YiGO12wueSINz0mE2oybHLWinYAdcjXUB7gSA9ylXIg+9tJUKCBM2q7w4r
7oKeaj4DqomOM3OAaiq2vXMYmZ26GXBtKkQx8UBfV2/ynmrb8uAqloGrp4YO8h40O09ftQC4fhHw
IiUlIpP4qQELoIw4CgarLA4Q6LDh6tpMJuttIndNqqrkc5gdZUUMmlBTdA6pBA9ha/tSgJ56Q11E
4aBWrezY4j0/hmkISc3sBSojajTPcEOmJ2MUeyWJFFeHmfq1ipB1US0pOUWqrXdY+W2hEO27p10D
8rbAjhABX3LaRnBson1cBksdnFIf/UOTAnbkLMEP0MChFAKH4bs4+fPOR3rGThFJvkYbsC89ewNU
bL44AaiZ1l0VTCPaHWcRPWeSvYIg1WQS0s187Sj/2AyJ48yvTLrXWspDP4cGaAaIVkvvEkQzC33U
tIe1hwLAdKRgt2DKgqYqGeJX08HJuQfgWl82u0Z5PLlul65oXTfqGKwLDFKLjQA63mKfSlK3pyZI
ZM5A+DkkI4P1mxGAF9TBmwwmMstxCYfc3ccjqQfHQBEp2N63kcxMH7yjWVA5PhTPoAQ6N4Ycwjgt
qYufAOn6WBbJR22jt9hrP/oRk02ibnyqpiz22Q3F5QOc7dusm1NbUgNgJ0micpKYB3dT/NeX8e8a
zjaXOu7hbqqfSbu8z30KvnZCRO5AOCKJd2V9sIdp08WwRuR14x6R+d6hq3L/0Xi79tEEA1bl7fF+
Hwhs368YtlwEzlBQWK8Aeff+StqcY40WcKuNd4Fcj2ygX50ICi34Xkv44zJ6CdR0qGAYDgT4pyHj
0fXhrhqHx2ECTYx38ROp3YXBwzlzNQYXVdjlSQvQId78/UIx7q27btq1MIzGPMuZDGBjjG5BotG7
U+H8yKCYmIcSlKG2APsB1aUqBjqMWdziahg4fR+r7d/9r7aLt5fT8uMNHpyicStjnRZpsmANsXLW
w36bzYHMfrkEK6bx4alpwZxQuvfyBbzDTXmntd/+60DnFjihi85zZ5BS+hw0TVxP7u9CEpWts3lv
sWS47403DYbf2CsNiNnAMAgDPd/KMTMcF/SylZvGQQpX5DELOLlaGz2w1e1AiN53yOdN/ARHZPwo
9YriJ3qt/OHbq9n3StMGLQ0M/ylARgUfFHz2lLj9gJF1Lht6hKPEA4nRJaz1XVc2Cokpf3ChWGQz
CGGQUl8lnvYeBjiYxSfeKXWYq4h+frbp9rjx+jJ33VMl0DFDIs2yJWiTK17zawPp79RLqEbmGa8n
kRAXVPO+0+ltwXdGXfqy8eiVU8wpE++5GsRF1boIm+qIe7AFh8PtgfndCJ465UNGILPw5uRMQFzC
7P9P0JNb3VQ7Jdzp/hfZuHnz+/SzDc3jrPwvGpCd8dI3EBUBHdfgLXW2YAiP6PGSOtOKIgbaElbT
vuqqbHDuAygXz1e8fS3DPYrcx/sTDbS8Jaw9yEo9hE37i7EVGGJb4U/zk2ablxnZlmvV/ipOiylt
PmJr96NoDl4Ipp41fDd40LPULkf/fDDVkwv5x8hBHoG/19/YT57DJSw8ZGMOjXy/v6o2FqYAqakI
EwyZ+7+Q7T8gs/bsB8EtjCsPHZL/N/Rtcf8PJCvkLgXYmrTQQMgDaKq7qJcouDDrwuVwSbuk0JU7
YMCIyzlWa15hZNB7uCPonMvqGx/xqV9I4ZN3EtdH44F84gAgN7uA/oC6VNABdAqcAB7BMh/s0/1z
DGy6gneE6XwHodt4Ux7WHdG7Nq1kNkcYZqyq/lmrpNSJKAIPtFsX5cKYM3cMX0XgTT2/kDipUDbN
CPoeRoYyxZ2w3MsggPBUm0dc5vlk0dynAFYBvaFAJ/t0/EkigLArUMysFzSf0uFBNv1/mGM++53J
w9QVtRj+EFB/yTrg2AXGWdujCqq/oxZX5tRpCL41EbdwMofW8w7t9ieMl+M4xniOYZEgfHqKPgko
Fki32nl+cqgYOrYESchp0h88WIUrj2EIEXX5/Snc10ezuGKr7541rf89DdteLiyL4KOCPdX/WtO9
EdU/mntoSOqPB7Ss//7/J9R1v6PRsmOeQbfHT9PS7ps1+cLhddZ99ZNwg8aBGCy0TphMCzAvkvYX
LCV5jnwEWG+CHVxoPsF2M5dmJusvCWDSeQIq06tMwpGeA0SkHXYd2BmG+evJc5X5BLMgBGcARwwy
u34TRsDQkjbazVMPggbIjTsIOrYzip8UsRqqf08cZ8dErs2/CpzSIpqtfwssjhEvxlgqM7ZectBH
dosvU5zQa3oLka8JDBt8WZ+BTbB5vvvwOPqklrePYMOvqAdlnbcLJjRCwZRuRbuf1WlbbVk4eXgo
AUpR0JXYdatcfQVdckN8QkKP81QPuXQ0wYRqntDwTs0eET5xSes6Ak9LgOOBpu9r9dmU+9tmj6up
RJkmzXxMoH2By8Zi/kQyng+eNzXbYewr/lxX9nVI7m6EvI1NFsHQvEOipf8dAckv6xlM6rULT5qO
7Ci29gNqBEzCqm18r4GqItAJ97GoPpAI8uaNyuSDbXeBD4riGvq3WsDwIumEylSK8KretOHBr0cQ
RlLuZSyB91XcKEzfQZw5dPiNFyTsPOql9kqtqdqnbqM5nI4Fll3wTwnY3FEL4AMHeQSxGyVYfq69
pcPmAViFlJ8b11/1kLwK6l9MBPpsAgdOIAIYdcKJjeITZk6M55mSfxpmCsASe3JwIxlxybbDi1Vz
vTMWhTe4xjP7gRc7eAmdfmJ00l+TEWkOzuWdUMswdprn/4Akf1dIVDUaKaojyFW5t4YfiO/9Tu98
mRQ8gLyRctoPIyZ4LFCfy4zR1P0jYn3GZ4zym1PYRDe3LgdEseIpLCevXfZJbI8R8d6TmMNuA4zU
8xwCuYZlygBhIjvPInrhrO9gvIjSdUyZxKFlu8JbcCk3Cl/q9eq385DhKfpN79UQVc88jj4xvQN9
Ye7u4zxCj307bnsEsfkZXFP/UN8C56Vru2B9gdWJNrk59wvuuAHSs8wxfnJgjmTS+Lg9N4A7Cth0
vjlvyIPO4Y9G88bXEJwDR8fc/T+WGUpuNM9upzz+Z7FtlxtMZMoJnKnMapmWYIo/zc6JneaYnvoz
bDPSGBk9mEs9yzjqcIGDkRPH4WVbgxeMzlTGKvXNA4SHgbSVodeJdk1ET6RuvkCRfgpgQlnrQUIe
4OeRCu/YEXrObd2A4df2tg7qp6mDvyBsQemvCUZsaEmwZVgRpnIDoJ981kjIa5u1y3WIGJdhkEux
Dot/6cDlyr0GCdM1lJmQ8eLDqN6AddH/JEOTrxOuG5Cg20tcoR6vW9jcoiGL76texkihqewNheur
wLgX9ND5s08s4Ml5u1GyPaQT/+IWpNiZJp8+Bza7oXYIxHryR/hJYlaSNe30CvZrC7ALc07urQoM
I15/eZ2LP4NhGU5iBQwBmSzwyO7Urc3ZG+xurdUxHd1zq7aniAyw31ymECaSA7vMqf8Pga9TVs00
La0Gd7wDQFjE93pJ0wqopztM9RqULsQQ7R6JYbUBNOtjuuh20nP9doviZkuypetBmFqmzT0Dia4/
/WStr5K3DwsOyZG2PEtSo9G8jjnOz3Mb1A8jRsNZpVkEpj2/Rpv+iLvtCCcbmcm++xtRsR9SPEnR
4hhhi/cZrhBu1nC8yiBZ+YBpF1htYRztEDQM/Ka3V1jK0AzQ7THwIYIJkdYb0gTonzwEejhWcCic
J7BKw+SC/NT95oEgvc380kX8efDZj2/VvktMisrBTVhcMQ5x8o4T/Tok4GGgupnT/jhDfgyWzlM9
L27niG+xagAa2InWmaq6g44x4AMhBROfOi1g2X+rW+8Nj/Q7aHDgS7kVcNl8qpQpZRSCde+DPrJQ
PKz7RNIgL5awuADFqir7tHng1fq+gdAA027U7k4EBgSS6JknsYcelkLoAiOanFv3r+fkRwXiAaSX
976Gr1zSof6eAW7exU5QcwK2AAnwN2bzaYXiQgz+mUygyyzYaJgQtODdEuuueksPpqM/rPLK+4G0
oHlHUbp8jW78SMfxIbnbTSZe997K7TvVGFlgpjFnMYsu0ulb5DosLw366eChDI5zt6L7WJ8nxGUr
zC2H9Y/FxY4TBxdIeBGmeghnNBzrU688cFkv/fwxCbzpodm5/p9uwwcwH/MEP34EyLJseDeQ9SE4
UMJVi66wuXUYCaNo7rYclOfi/tWQYiFfXBQLr/JGQQHY7UOwpPFPJyywF8VzkC/BUAL2asHSx2Ez
pdOOM3Hh/bIjJsohlShqDccb0EN9jhIWiiQa+E9eCCQyeeXrQ9UKHPL4mGCGne8fHlulqMhUzutn
e78rHEa9WM42eu6kKpFbAviny+/PZqPDbguSsove2/9xdl7LcSPLun6V8wAbEXAFc9vdaEPPFklR
ukGQIwneezz9/sB9LjgYohGhq1lLM0J1AZVZVZm/0buTAmCksb1fVfmdKVuc/pUo3XdmupUj69TV
1bvXx7sSOdsmsljr5ZZfIafuFuLhRgvKKzcbj7rQuVUPj33Ddd//yf9Sdc7uSkWHg16LZnJ4uTNS
w7GzyDHD4Fajlg5Q7p3mNFUgpf+GiYDbbJHkse6xf46f8sowVK5F9OBpMf6oG3FuIJSEvJmypv5O
S0gx3E2r+EcYPuQ5xDlptQQ0jdX3IP5Ddem1CBMOPdSe7IzLBn3kiqpKX2vhJijpUiYp/dRxX6Z7
JY3uxDhsZJPD75i4m0bEP3s5+SUa9UZml+SBegaAkbXq8qxKvCbyy1i67HPl1s39fdcl15SXN1MU
wHA5s5MfjIpel48xVdnYOdkDdSZRI/fWPYKj3ke9BIikohqfH1kbsp4cgc7uMpFuJbqPcRreg9lC
+9Y4ywxEWaaPlQN93xvYdjvblB/UVDp6YXsIIZeOJh1cUVH5jB4QsjmbPQ6Xoasc2fHZp8ZdZjUU
8/Le22NdmO9CSdqlevNg6PF3wPYnUZY3vAjh+s+N23OiKqBXmIPToK4NzDaSD1bjoZn+qtjcgBLA
GDIXNupJQO6N4ZoPPhjpGZ8Ep0PjeFTyB3QyG7v6OS0iSQmciHqxp1GjLV8RijmHvgplqP0d2O6N
nHZ0n2Vae/UTnzEE4eLKNyDNd2YX3PRm+RgVmXDyLk9gaIEApNxi0xKmuEZqrx6D6kXWrIe2Ku8M
5OM2kX4jG+o1/tv+xobSP4WeolvvtlI/TSsAA9rmYPQtpJj8Z04KUn0k6HHLi1XpnFaE3HAG9ngw
9fykk5htnUJ+7lODLoY3PWzvI9EcESGIbQ4g3S0vpQiB3HKLoqd2mxBuScs+qdj1lSr7xyR9MSS4
Etl4r3PCUMt6FzF7LjHbmPJin1WOXsANsOONoup7K6jhTGTg9IZTnyfHLCK5C8iM+dbnNpm4t2l3
NwKE8ScuINfAaSFBazxHWnDioVcduMEoMp8Bth85dWzkGle0SOdHJVeZIV+3PfxnQ+q3ulU9TdU/
xbzj04eqeIh8dye1zSYaqmPScERQlY3s3lCOeqvb8Sbh51Lg50jrniahV90fnbSagFPDkztdrWtZ
efoIuJDfVoro1STkE/1R7qOd5CV7iyTlswimrcmiDCvRNGmzc5wAJ7JzAqa/IXk1Qf8HUBBFJxnh
KoB9IEM4Lh8xT4ewt5/+UlhHh9ayrzPErKJevWUKOecuPlxTDgcYETQv/C1QjgelJuTsX66NPrBe
beOuO02HjSCkEqpQAqm1axB0E1x/79YQ8/Lq1e3yfaEmV7UUHaaELvs/8RE4qO6v6TuRGW+nb+J5
/takNG70AXdhbcfKndLH9IkF0ovB+KZQWZ/GNQ1uJNNf0WP7theuU/n93mZP6Yv9lFF4w8ALd1Ew
cinpnTSJboKidvIBqkX64pNmu4CSPmk7SII7cIvPTNesZDrCKMCV6rYPgnuvUfbkiCQB8AkHVbBB
gMajESpeLdsF35Vwb8mAwnTbyrJPnm1u7cLcjwYItd7ah6W5A/TEjUzbAQM6MZsGXNh22i7DMXwW
nZlv7IQUIMGsNDLtNqY8zm3q2JvGtym/5pp314TFr2JUrksTOBWtSPcs+/T/s7uQhUUOpVhxKAdI
rdVLlLr3USht+6bfTS8+ow+ExjISJRr0jXzHklcbZUvoCv4xlq9GOp7xKD2FdFT50+lzs/kqKSBy
IqcEmTjlsTHLnMHHXIRvDPHomv8SOgLlGlwYlfI2M9WzziWxRnOrCNObkTc3ssj9+B8QgLQXYnxc
3+LsCl3ePT+hicsdJUSujKVM9ena0jgq2g+C23wmCj6ZgRlO2W3z1L3qcrvn7J26p4S24UbJUS3N
65ICUBq/BXH3VpbDs1XZf8h9YDQlPdqGYw0boKQ1YbtOahgEs+6GW7cxaD4prkU1UByyNvQ3Fbfi
3cf6icy3RnVfVdl4KmoNCBMvkM4NTgitfExppMXTA32fKy7XrKcSTznkkexHXRvv1JjyysgtTugw
b8ZiIMgm9N2Ugad/b/bSs9ymv0u3S/+RY/lhEkapAv1nYpbcE8pvrTJx59pz1g2IvqUPma7+Y7TK
lSFVrAosoTdS2qD61r1nov81LRP6t38iMb7VEaVsPOfe21R+bFNsskNBbdvMvsngaPdYG+cbdVJB
Dm3pcVqNNHIf6yS4aZP0RxSOPwK95GSQ33tUWCkq7HmJJ0/qHJHYJ7NTfhiFeidq96a0w2+yiG5N
o36SaH3r9EUAkElPUdZCwM6DRwWpoOvc9PQ9BNqrOi9evVB76SL1p6drZ4Hp0CYQ9kFW4xF7MMXf
qXpHyrGLR7ctHpJOv4MbdmNyNOA+8ajVhcog7VtKhIdm7UQJzBsrqTjhxwPXVjX5lTbuT8B0N1xX
QtC/iXkwSjEhRunWRjEXoynu68yAXwRfoDfawwjKOacwsMF16RFwHgA0+zeVD6cyKGj7dByhgNjU
IhP9TZGDalNmA3WdvMapsNE2np79JLU/qYacOnyO18ocCnoM6mulas8c4B8MIc6dlb2j3l1S8kIg
fzQdpuzIFGVVw3wKfe3egG1TWYHTwrJSO/VnIQsyDNmMHZRabh7/KkcBUgjW305RtYPb1ZSB/OLn
2Md/WhmgRlG59nUxlNMPjGGVGLCZ06AeIdbSqhGYRDgKl4a+Dh3JLKqbuE/fkNB3oqo+Z3pzrjuQ
f+A0H6YINg3aNl1bbONC+95xYsgjrjVTIpoSME27jZsQOZ3osq2mS/9oORejkrZjVMRvOYCCsqt/
BqLPtkFS/exF8E5lJ2XnFjQgGsgx4h/YYninWnqxKXXlUBnus22WL3T+95lOZ1smq4o+fc26winD
Strgu3aVlfYjKf7ceRX5VrLP9Rjecjh7QWLrDaoF/DhpvLKsFiCy+EZt5bqP41fMy67BdB+12rwO
5emn81Nc6ubyEFxZ8o+GvpX/Evn23pWj5ywGzwVUNNwOnBt0KT4F8piAKuOAkav+WdFIUpgSfQO4
n27HGvyBHpLYxjZy5Dp9rWuVXmH4bYjH31bQ7o1wHI6S38J0CwPAOqALkYa0cqxpI3b40OeqK1WW
e6rhNRBfjYn4gXdvyJl8GCGV7+tqjHeugoyKaL1gC4wZmWGlORcA2R8oZICKbrl/hF7aHW0qPEfI
xcEZGh5QsOK3CqVnA5Cs/c5fvi3gXf7SSjO5qoA/0MYex31fAEUzcvne0JPmJnIHgOODBm7ME+1G
7XCojC0uuXaoRBDH4YViEBggpWn87rV634rivcitsxL0pyIUZ9dvxCGkqAvdpUqCjRqSfT3DgHHT
o/zrilq+tgpL3ie1J22FaIM/EFFtwMFuevs/htFAn3Z1Wnq2it1jfvgnHztqRQZGA4V0gynaI8zq
Qx9Hp7ygF5jcqXr5+5NOyP9X4/h/n9Q3vhJum6Q3ZkJqnWKlQy2BlhyogE/HiYZNKuf0xU2P0xDn
6emsdHmsr2R/GGsuuqrGrqy4CWOJHtI9Pmh/UqD920bBQJ3raKSaYEZLe0U68CuVmWm06Vd8Ehli
n+qaSOlx0Uyjm7zQHE79AC4fL8/lS4Hv6fEzYbXA7yAK1Twe2uLvqIppDFaQ55XddPsyaWg6IMl3
QdEVO6VrtrFJybfNqke4uw859u4r+m5Ls5xJKflmLYNGh2HpmlVBH8yisdBUJejeOFz5bMqky/OF
PIs+jf3pTbI2iwwGc87qpmubSN3kcDORhTWZHjOUq/QgrJQbZBmz1+RaBorDSE6RmoOIv/y6p7f6
1U+YaSy5gx2klVrkjiKnf5La+NYX9PFdr30IfB2tkGFN+/grfa3ps85UloZxEIoaMVCr6fu0jF/S
sPh5eQ5faStNj55pK41tR74oqtyZTpRxLh+i8BdWXnlZreicfamYO40wE1bK7LDSI1Hy4/Nia5UF
8H8wfhDBOgq7zSDReMDDeEROAprI5UktjjlPIODuIg/lPqetrrqxOOq1f5h4Xqr3MgogKU3oULbf
IZSzvzziwlKYK7amFjLDXlvhzcRNLZX6HTDarQI2PAdBDF5uZdUvBNZ/JFsByuQ2Gh4Ut1DzCGjT
bzXLir/HfWytzGQh92qzFGKUg6QSVz3sBemq5+ybw7iAPs1J4Uaq2o0NQqWnrHb5vS0sP236809R
3I5KQGUy4wZIkXMEEV0jr9j1ZPq0XxH2Wkjw2ixRxHqkUR/mfJXJ6VEOfJqAxg53pImhkQJRpb+1
MpkPvbsvEoI2SwjQi3LqPkmPgRP4ifbDm4tKRV7CAvXks2mghsEFfyw4i4QP/EMuKay8gCWefpDk
ZtcjuMnLb3YpBrRZ0qD9ZiI6wY8JVAkMzx8hbix8oRhPzX5ybY45XepiZV9bWjWzNIK1sEH5L+4d
lcKFC5Mty95bwG4g/ByXWB81sAX1yhJVllbNLKVAQ7PkRo16BzCeLUunGoJ3SaF6gKwyWDWAMeoH
4a1Fi6+OHbqBu56yTRxjm0PTdM2DeCnmZ0lGS9XEokpHMEaSM+FhUxr7CTJNHnU+5H8vf8cPVdcv
FtVc7TVUytb1y5RclsibieuA6wsE9BqC4ZBT2z/bWvyjlfeMPq3uaf6pX0N+L68yCkwJ1Ra90bYJ
5+1phWXQEaf/pujEXQOjVvLFlYWcsAaKvwelxeU9jMsVpdoPP+avfvz8vOOKsSi9gnWhSk+QW2is
HlSuDhTctMi/0ZTxri4HALLyhrXY49Q0heTKm1v4QOoslXno18bWlMrKsX0m+JxRoxdj9Scoyw4U
BpB+L2Y3qVr99MGjVFcyTeze+CF6bU/W4weZ0Dp0LNhCytwwHA8l9A/F/q2L97AzN5zdKvPH5R+r
LKT2uWgtcGEt9q3w/9Y0CaF233lX6RB8rOpp/U4+SeSqGq7sMLz0AS7A9aOkfFv5AdOy/epTzfKk
rxZ+V8gE1VjdxkUE9j/cR9w5SFO+9hMmwAfXyZRSZ2XAhROcOsuWcTH6JUIHDAh3TA5hhDHtUeWS
4v7O65Okc4FO95WbUnTqfl0edCFPqbOkGEYiLSSt7h0IoncVlWTZACmqlbc+QrKIXnNtTR2LBszl
4ZZ2BHWWFzl7qnmgkCPAqztDdtapdEM13OSF+wOlpmNpvGXBQVCUgoJB5+b/5jwREuWyPjWFloFR
saFFrO2G08v96ivPUqcpQ0cGg07pxZdtx+sa2MRSGjz85XxnOTEG8FKkI483JOXK094zF8BqaWKd
A1qTfJPcat1t1x3whtHCbx3drCnKxvZYZ7/YmRDBOl7+JQvznMveGkNId1h2e0f39UNoW/tG01f2
uqVHz3IaVUgKjUHfY8NFjUiA1gHiMa5I6S5lTGWWtOB/SalccFxh7bNrtyZF+wylwdspades2A5d
FMP92Ls7u4cRvxKPC+ekj83201HMj4YUqi7LVEpd+AWJ/lNrw2vLl59zaCdJbL1DJl7znF3YwT+y
4KfBVCNpBlcOBqfwKGsKgOA9pSBgv3szXjsmLMT6xyX50xghCjyJVYneEdzjkwEZQizfuvJV4hps
iWJLel09kixsNR9f89NYQ56lZm1x/rfh28ZdcpXU4c10lgUQvG+G4PXyql461CmzfFKFljbEA+Po
ZnZXDtSP65ckuwpjcEjlPakattjbX89qlixqGeBT0ZEtp1tNy6k8VKy9y+HKjf4kgVhJkkvvbpYz
1FCNTUswp8pqKQdGf1An8IApWXH5iwPb5Te3sODkaZF8+kBAJkScpkylMMJ3BRbplIfKV/g6K4G7
sH/Ls6xQVUqdtQYDdPJwRN17Z2QIZNISv/z7F5KOPE8LSPSUYT+SdJLsxxiORwUA+uVHL/3y6ZV9
ejWtXGkGYB8uSJBV43z8kcXmK8Jgvy4/funNT8N+erxrxugkTTIEAFt+GYN3Z1vFqQTpMhbFSkZe
msH00j4NYQTa0JtoczkCDunEvQNBNnHT9efLU1jIJPLs1AA4ZADA23FqaMFk4frpcVOrUL+jQcuJ
kGNYtHb9XnpbswD3Ry1U9JD0H0bGlaKTfNlB9Tx8xOz8+9/NZhbVkdtbEuiMASkTGdjNuOnZWTSA
A1NYVFwJEjqFqzlkYVuRZ9FdaBr6gVDQHHB6RxPcUIHMBpEnROF8XIZXawlfh4hlz0Kc+otuCTsC
wFGaf8K+VjZxjV3v5Zf29Xex7Fl4t6hq1oI90qE0fZZd+Qk8/jZ0yxMyrn9hm2Dalj0L8WQ0GikO
usGZ+IFFTtvFrcO7uLNXAnF6zn+PfpY9Te1TlJR0bwGcNoOjGoNEOlf2IQMJXX80ybZdKT/93aua
BXyiI3Zmh8yjVJK7JmvuIj129N44F0Wzcs78elFZaHz/ayoVGoN5VrcD1jETPsICiBbs7Kw5Fnb5
g0MM6o/+7u9mM4t918rdyqUq5hiG1bABopQDVxJ9g3Giz/9VFdayZ1EfQqvCcIJBAi/axj4gOlVF
zQl+AsoUl+ex9MpmUe9JUatLCl9/unZkDdDVQL1RjOCn5CZO4oPO1eJo5fN8nS+tSR7+80rzUYUw
fb0aEJ+zn/0G0qAGkkOxcYOTkHyyzJ1atw50gZX8vxCc1izybdsIEJPi6Fq6zSNkvxjBpWKvKP4P
C7W3y+9vWr1fRI81SwC9bpsodHChsDyouSIBoBDysdarh9Pa/WqAWfjrXVyBWaBeBtq3APmfPtP6
XDEBWfj41iz0O/R1u8b2SY3xNzi0PZyKXsp3Uy087JXnIj/83UuahX7qCxRZMz5ET/tuU4Sxf2vh
lMglXtFWvvXSVOahD7lGxoaRRFzvTTQlLBkVyeDgVjnMWoBuYbXywZcW1Szw60jretSJ/6+YK6OZ
73XJiyJBj6bUd/l1LcSJNQv7bJBMgPmIIyRCOlBkUbwXRA8+kIAAP7J31M42fzfSLPqNCg1+KLjU
4eoXT/sJe/gIS26q//LuxqkoDrf/8lAL24w1C34P5UUzHzMUk2L9jGPuMY3BdOgRkid2q4R43Hor
q22hB2iZs7gHo5LK4KPIzQqqlZuqbgqE3/UAkUQQQh0KbhvPj/v7NLAkSLKooEESsY1Hxa+klcvL
QtSas7TQZKURB0OIUUAWfSv1+txyBFn5aEvPnmWERnZ1mPocncDM/s58D+2UelBWHr6wvM1ZSkDc
B4i9VAyOp+Yov5buXe6JK/Tit91qpWQhVs1ZOpDUkB6AzBhyEzh5C8C97t6HAsQU99VJb0hh2768
6pamM73DT4cbdDQlVwBWpfOtXk1BxM1RA0M0yVVdHuGjdPRFgjZnCcE0o17R/ZRdBuk0TUt+DUZ8
aoPqWZcoqxv6TurCKxTBbiTcxfIs2wIP3Rda945k840q14dAUW5Qkj1O4jijlx4v/66lVTJLIh4k
Bo6rHOc1P76JbeUhTovXy49eeqmzrKEnostRJxockUF2soDlGJWTuMU/oPH+uTzEtBS+eqmzbKHF
qmv4KUN0sXuD0h6IS7SXarF2b16YgjFLEf1gCcUEFkyrD7Izkk6jFWxrcFt6a7xdnsJCFjdmKQB9
39aKTQ5vJi4IW6idSHjrVcnOWla3uQUiHjM6e9ur3U8lLsTKclx4ccYsOSCMWrd+RHJQi6ADpV9q
W40CB0QPP11JEUtDzFKEWg6xVAF7dKQ2edFjYzeo4x793b+qmEAo+XfI9hIUnMHg02tR/7tUuj3I
yB9gNNaQPQsbkTFLCf5YK3Yp8HChRzad2yfxoTI/0E+7Mmp9Jf8vVOQsY5YVDCtKx9wYyXEhLJ6g
dbdpqRxNyPQoFCDoBHtGAhslDGh9+Ps4l9fcQtAbs6BHCrLQ816degrBraWoR8mrz5cfvfTVZ0GP
nUqQIYY6AFJUXydVsMpvn9rEXklXS9EyC/hQDzA0CXhf9Ao2Yojf4KRsG+Kdbpqh1Ee9GI95kp0u
T2bhPX2YO33aFky5gmOqMxomXeeoh2eS2SvJceE9iVnYd3JYDCj7EYByDpi5uTIBqsnasFINWFi9
YhbfGBBF8gjMg+sAMp619a0bz12S7FT5ZA324fLrWciOk/XW513T9AurNXNpABZW7yi76qnxzdJP
cJNXstTC1xazGB/QSUG71p18lOQrYbxQpC6T7xPsAckV3Ej8ca3buxSIYhbuQ1DmgYwyuZNoyF1i
GdL6/pNSt/dTpVqS9a2S86GQZkU+SzG/X36BS4tgHv1GS5s0VdheYFVNAoyTRTP05f3lxy8tglmY
ozBoa0oguE8V7baHHCYF1hUfiDvWwXbTlRy2FCSziO99wBRFqXGl0vr6Qx3TRqDy72YwC3dUv2B2
hcXolFZHhbEFjwhjynrogkL+EXt5s0X78m884KmgzbGcCAkXcjkymNbjoNlKG0i0uxrUAULNSFqI
la8yRfgXZ5Y5iHNEHts1NQ/p0iH5hRywvwt7mvIxQkBbz9fH5wo/g72EZs3KB1oI0zmss8RLCVH0
cHSCMO93YTz0pwbW/X5QCu0kunCtJb+wmvVZOsitvqppY4xO5/uInuiHSUKyhIVxeS0sTWOWDLJY
tjob8XInR8mxot0rhdK7jxWbrkN5ujzGwlrWZ1kAWAZyemL6NhaCr1bzGGlr55Wlzz6LddjOKHoX
BKML4WgS9QzBnyObvI3R+KUHkI8rO8tC1M8xmdSZpMI38QBowWRaRnhAuum6R16EcsBqXX7pY8yC
3s9RtZcqYCUhiuCumr5IpXTne+JQyO1ffu9Z7NdNk6HigAlekUQvsu1dhZG9LRE3LKpkzbV14V3N
gZd8Cpok+A05WZ2gqYJ8tk+oAHFHBysfBv84afpeXloL0TEHXxY5Wumlz3Q6vc/vChG0J3hCxwDl
25XFu/BN/oO9jFvq2C1xPkq1v83k4RZfDux5PG+HCuHx8jQWlvEcchnJ5WBEWTlSknd3LGiI2y8T
BmtqBjQ4luTh3eWBlsozc+SlNmrxEHakY9TOtkp/p9PyofND/fdghoja7wu8PSaR5HUU1bQxfpGa
5wjMzK2CxhrS0emlAfI/8mB4Z/8O8YdOa5THvB9TrYvGv0I9rzXjlZvM0iKcZYZYVvRUhSTtAGsJ
U/SpTwgXbWuY/9iw7S+/zaW1MTsKeOw6USTnqhNRK2wHtH8s+XGADoJ91co2s3SE0mY5IfBtHfeZ
UnWCEhKUH2MeJYFnv8fDcQNF4G4QGKlzmrJQ8Lw8qwWAlKXNcgRqEZC75GnIyJ2c5vYZ23bfQ1Jx
O5Bo8VVZT3gh5A/AN+pZuE2okOOKcRXaeBHmRLq4wRNx5Q0sfMg51tJUy6awaldHz9NWrjJA3KgN
YWCIvJes4pMJLwdloctTX9ip1Ck+P11NgB/rES5FwqHn18FzQnTCDkfjcPnpC1E+xz62uMAIL/aE
45Of+HijgRFfARQmRBDXiF5RTWq2na49Xx5uaenM4Ys4Q+JJOwSCPSvalVztYInr5W3so7Ey3Gbp
j0B69tZQfEuvbnaQGPXSHjvZF45t1rd53H7PvXrlvS0k+TkocURvtFLlUDgf4oVm2wwH4ZZ42yie
twKKXfr1s2zh0t13Sxd2v6ekv8K4uAmS4uEvP8MsS8R468SjWgmnUONDrUunHgiwnsr7Ro+OQKy+
FW59FKI8lWX9+/KYSyttljSiWOKOMq3jWuNsKv9TIJiAXkKd3TbITyD9t3KaWNpO1FmqoKVrtFbf
CAdZGQx3C4S79zJ244zUZncV44UWEhP7Sbjw8tQWwHjWHEWYoX5SoeovHAPZ0Ekc09WQ50fmA6Ba
KV4ZuYfk09V3YfUycdQm/b/LQy+81Y98+Sk7GGqvdFYpCbSAjK0cS9Diu9cWgSkM3DBIVPGwa+OV
ltrC1jKHHA4YGlt+6xmOKI+97T6ouJS5xQAj31zZvBai6j/Ywg7ZZrdhNqWMFQKkrbiP3ioYzZdf
1kLanqMJtRx3ghYrVyd1jesoKr6jvHGNDCWQae0mi5S1iuJC5M4RhYOW2BiBdrqDqDN+BKgxCq15
uzyHDwjfF0eXOYRQwm6nAMekO2bHF5e+Sxj4uNrjpLqaipeyQoWrAJBd7UxZgrgZrKzxpYU2yxhj
1wkE3tnyJiHMSEPKNuBGo0a7gcsHupE7S32/PMOlRTBLFEqIy6gxoo7Rcsbd0n3a4lBRbzKj/rti
38fe9DlmjLhBFpYBFCl5aSJYyuMa5nchRP4DH9SlQh/7xJi0mpGgqibjFhXhJXTHHztcLlfOBAuv
aA4i1NqK47DKDNy8jrce4g6F2j4j7Fv85QBTBH16RRjbYdPR4CdhGf19rtvXAfprljquLKal1zT9
+afHo3ocyCoCDk7TKQj6WehKedi6/smxK+VEEGsreIaFsqI8vb9P4+hCbeU8ZBxDhfETSnda/q2i
6Ze27qYHwYaezsYQunN54S7NakoHn0arEXkPexjzjo4MaecjWJ/jmwSUptS4ZVweY+kANccYqm5r
lMCaWseL/8AKwGj5OlDEYQBxOKBfD88DdG9ujX8XK7L67zkNPhYJsZa08D7f88J4rLHCuTwTfdqP
v0hk8izOE8kL8I9BFRrXq6OK/E0v/YJ8FlnfJjaAHYQAZ8TBQq2UxsxY+HvXR0nY0+RdqNlXVLqQ
NU3PJZdez2xOIrk1vPJU17eBrzzbk8Yp9IxYKSG8a082EvgIkjtpdkU9qXCVXxNEXgTSTxkmHWAH
nCzgM43XoJAc3147Zi1sOP8GNar/kyMWpJf1BDg17wM3R1JPOP8zRkwmVQGcu0199sYK3eLadlFl
wRpVoGJqqxISpLraXReNh8RsY3lhg0mt1MSHgrJbOWl/eXclJ/Zk5Q7+9dI155hC2+xQjfOp6GGc
u+1aaxcLJO/S7+Fq8fjr/QMfjX8vJKkNUsPltk2fQnrR0SyNhHLuJvZ81+64g0fJt8vr6uvciNbk
vwdyS4HFZ5Xrjq54PVxR96GjqcN9UNX2l0dYiEFzDivEAN2oE4P9XXaLgwmrD7EBG13pfh9axpGj
ZUFC03CsuDze0oxmFwHWC9AYmuwIH5Y3oHLfNAgDrZ79ufz4pW8/D3EvhwBvRSTJxLA3yFPcCWRf
t4mV7VFMXkEuLs1hFuyeqfct3rrc+5LhrlGpWGF0ZQbWykf/+sRlzpGEuhwVQ12mXGMFbNI6GG9L
sdYbXHg/c9RgoWMgGlmjcJDOefDV/inrMVdLQiDKEChX8vrCBOawQcyBM4zrMd/EOxJ3tvxoaGIl
thciz5rt5WaixWVQ8ftjc9LZOpioURtmhLLDrZnDqUTA5fJCWvjGc/RghksXuuHMwUbUtW1qbAla
1AijlUPD0uOnP/+0vfrYHOLGXU/+pJLYVNx8MOL0bzy5TJzLE1j6CNOffxoBIUUj8fCkdqQuu3FH
yYnM4Hz50Us/fhbDJi4vUYfrh2PhlPIINBRpvSEYrlo/yV//aog5rh2P0KqXdNpzrS8hdOhex/JR
atqVVbSgGULb7N8vB9JnXtQybQ0ra81dhHmClSoCD1WIuJHwIvR+ekS+gq54EIVhXcV5CnHdVott
Z6fSdWBMZNXEWLmLLtzyzTkm0sibYdBxBXPQj6+g6qb1EQXgvXpbS1s/vyozFztB6UT5ZyVCl8Jo
lsHMwEt0LFWEE6b3Y/TWTOqapHnELht0tkHJrWT7pXFm5Yvai8FB6oxTXcXoZdd7NxQPKv3QLDmj
DfR4ebF8fTIx55BIFPpwBJ+CadDrPWYyMb3Q8EeTGu+a4d6lUe+tvLaFhT8HPrpdZfmxSUxhUQKL
XI6fPE9Dn7J+ujyRpefPspulSGmLJRgxW1i3Io6uohGBNGL38uMXSjvmHP+IBCyXz7ikCqcjxj9W
CApJrXhM+uhmdMVp0NTXTJN+ISx/J6MkW+o69hkhKqxxurJ1Luw/c3Rk6SpVpGGM7aBU/l6Mzz2w
VDDTydY3E2t3eZoLmc+cZT4E4s1ed7nv+XYzyVjbv10TTaXLD1+awCz34Q0zgGtShWOa7o9mVHdo
/KIPOaA/Zq8s56Uh1H8npxZtWTRQuXqpsXqboDaH7tuOvQ57npXNbSnhmLP496I+btqMWRh+ddsJ
7zrqbjHw27iIEgOO5tSnD66jCWT6upXr61KQzlKBGDGsMVyTU00uAOwhbI1MJ5KY6MdO5gh/9XXm
yEfenNzqKNE7mCm+SKN8MlzpiJwe/hJrC2Ahpc2Rj/qIVV9ScQ2nuStQTRUnXF+x3sQ0hnDCLeq2
oeGwkj+XPtQc8SgFFL64cJPaovxklxL3uwGLFbjYvycjhdHs7mL29Qi3OaEYNjqYmb/S4FtIRsa0
PD8dIKJR7YFJhZRNhHIfpfZR4GbbpfZfPn4a9tPjUfDJUe2ODWe00NuJ8UPBrTYuzJU4XXxzsyxA
zapukjY3HK+Nqs0YPAcc0lW8+GKlnbSP75RSfzf5vybCg3gj/t0CnKWHIDBaWQsm71KksTDk+qNl
wU5jVBrb+cou9HUhiOX27zdH8qECJ9Hv6LJzGDacwtQdUvxU6OKNiwP4IEv73j1fntDSUcmYpQph
1XJnT3sS5hpil7TaLdJmT5WuoZDk3yET+wB0stmnEX6GcXiLN1W2rbz+LROJumuxyLr8O5YmPUsf
qODj4j4QCLr0kqEB3iME6J78+ns//tCkF6VO185GC9vHHD4pG3EbWCObZJOM2XFUhL7NY2nt6Qvp
Y46gbDO0V9Wcpw9BfaPEyg+hyBiU+4cG0hAOYkWEeRESu5ff2tJcZgeKbrDCsAo7w2lMxXPaMnqs
Y9QiLz98oXpvzpGUHaUDGK04eBHCp2owEMNFZHeLQPVVHeHkYXSIvptaiQgPDrIARzEjHNWN8Kxo
BWm3kKPmUEtfFugvNcxPFd7O5S67jUzjPtD/sjhtzgGWMkZbWZK0qFs32aFXdSwMrKM8RitJcGGr
F7N0IQZrcNsyMFgNlKvM9jBpuwc1jICizJKV0FkaZJYvsl6t1Wr0aRGMeNFzlfX75JwF1iEa4uPl
pbD0HWZJgt4n0sQpydzwvOceSjIm9un3cgjWROCWylRzeUylh8vH+dtwOusOze1J5b9AHBPNqa1k
atOhRbbfe+/75fksvLL/gCoLOeOA2vDK6Nuh3rptVc+Z9MmbcS2vLryyOaCy1yVTLpErdRp093Vk
+Rvdo0PUq+PWcrkp1fnGUnu8UGtM6i01Opo46kRFZJ5tvdUejcnvwJ/0KS7PeCFTzOGWXe+VlZ1T
0zImjx+dMKX87648/AOB8d/yuDkHWQppwC/d8LnYaD1C+t23TJc4bMoH9BEfuZIgg2Q9usNjww8Y
kCoPAM1uFDzMSpA33Opuu1b+HaG4H5nyKVeThzR1D3UpnaxMx/DE7YMNK9zciLjO8UDUH3BjXWuA
Ln2o6c8/HVT8jDakj/E7aLu83eErmtzqdeVu2QLl3eWXv7ApzAGcUpmqZiBx4pcQJSsNHf+OU5DI
u1TGo6k5SFqzMtDCLjoX1USbua37zBCO9mEUM9RX02Y+vfGR6pMwhvOHaQNv17k8s6WXN8s9Obqy
UFIYsMnkG98a7gtXvkqQerj8+IVLxVxn021avaN4YThx5B048mHtkdxURrTNBxsznzU9z6XgmB0+
8kzBIVMmTSvhIPb4G8r3tFrF++VJLLyj/8A5h97vq4ZJRJn7j26O933g/y9nX9bkNo5l/Vc66nnY
wwUEiS+m+oEiKVEppZyZsnN5YdiuLBAkwX3/9d+hXNNls01pwlEuhbYEhO3iAvfcc/ayv4XvWvOE
lxjOQofOtOBw5AFMBwDQ+gJfqXEig9+pA3oOoh0pRGlAcql5fIKKKSiurzdsZVr/B7QzTiRuG9Cw
spvFZ4BXqmp+tPXqEVLUulN2gwSOOPo1X2CJ8dT1HHOtwCCVAM1sspi0blmV1S6HmuSNnXRtpOb3
vzMFZUFKdGUCeRvL2hYcoh7A2WuSbK/318rqXAI5015ApSnFYoGz9iWFDB1rhD9bvQmph1CodFoT
WqFW27U3ls9aexbuR6ykuDbLAIKhRDnHTfWQCn1woHoQ3zD8KwvHWCx/a5jp9w3MAIioDhuIDrdg
wJ1er3fXyia9RG4mkltjZaLw2IjKE41TK0hHO9pGdT65cOVuXSqsNWKx+mMk8LI0wfqBUPbX+R7W
To1fgsVZS+wlSacwyfgcZeCEu2XC302mPF3vnpXBXWIt44FGEx1wx2NCGWLodE8DtCIcsxuu61rx
i6NFCplFCNui+KprjppSEOB3yndahfqNubNWwTzs3y22SDHbb3tVyyR4Yq1Hu9W30gh/7ZZNn6v9
rnibDVRk0ObzEqiD4eJbATUAwEYD9sLr/b8ybZaoSujXQv4zBe+a2UwBE9EAvdVbYc6VfW9J6Tjo
Jac2wu5eTTITVP5Ws6fV9AmM54cEqQwt7W7l+q853ks2x6hMdKgHop9s1Zpjw9CkweGbgJN1dlxr
iHFALEdAr/PXem1xklBJAf5NCwE+CBwkBxyKw42ZZLcIYVYs7BJOqVlINRAW+m3sIGgA5SoILYDj
5EMJlULwg5BE2xh69Mf1pqzYpyWQMgLpJmiX0XOX47GdISWE7TAh3mOIld9YJCtb7BIyOQ5hGeo1
Ix4g2zjgTyAGmQX1ODMDYYF/WNGro1Yjf/96k1b6b4maLETLuU5RnZ4KgzrKqGkfJzvUII9AIzcf
VB5UQo4f2hZzpKW8vXXntWIMlmDKASqCyKtUiNf141MVIYmyEy6OhH9eb9eaj7REU1ZcAxO7Bug4
6560yRfQJrPL0Y/ghMPjK1toUCvNfqRQigl/7UJ8CaxUddIpOAYRGKD+0DMrIJrqzzqV8/lo1mW8
3rQVM7SEWBokzHhnUeJBuT7bjBAEtHD+vzH91gpf7O+aRoAR6zEfrEyfc4QmXwGh1w1va8XIXcbq
OwuNJKeog84BkCm5lm4klJ0DYFunfRiDcBo8FwOolOvuxmisxcYu9u+72poSTiqkQpEGkQ7EbaUI
QUUGthhZ1FBIAcBqsFiQAUfSQLmqEJMLfiGoC9daBmHx5sY9ykqTl5BLaLETPWFoMi2T5xl5J4vi
qUy7w5RBbFJTblSzspqWkEtMB5ValgGmfka/mCP0pBFHaK1bjLhrxS9cg05LSV+Bth/H2QZSpwjb
mwI+eFeL1+tzeq2ChWuQ2gY0ZXNCvJ5bj7gZ8g3oM08pf7te/IrhXiIt266jUV7rmHhMSVxZhF6r
mpDuRVjehjzy9UpWLLc6L6nv5lvV8VZqCPtjOcb5o4p0wf1AISqWRkXojt0QQq2mCk96W0OG+HqV
a1ZuibesmQLuY6ISDwCvSh2d1Mg2GXK3sk+E/zHG4NhOLvJWhd7dWMOrVS4shNIlGtCJGvFmqcBZ
PxFpCwNwDBCLM+mRsEcjqhDTsgEDvLGSV2zSEorZ6KLi+ogaVTVJnakdT/XQ/JrT+yMGUvuvjJvS
BO8FfLrcat3IJIk7MISXwOrBbzhAPzcBdIl8yfO4KmMdDlAjqz+o0p9ICbm1mKRQUaP9O9fND9dn
w89nOV1iYAYV3HRGPzvwBI4WN5550leeobSZC1XxGyv154NBl1jMnkR2LhpUEtkgAYcIo53kN843
ax21MAJlDhKxMQO2RFEyKN5SejJx4WPBL2i6ynQ1iDBe76i1imYr9N1KNYlSlFBZQOgp3dJSAFqr
HeAF56zci1vZXT+3aPCgfqxD17hdE8iGgXZmOA6x9SSY9XBRIL/ehrXyjR/Ljw1TFgMFwohBqdis
J+K0AkqnwJncuH1ZG+jFOickVCTUxRGU7JIeksn9fZlrn3/txy/OBKlVIKofYkloberB0wxoUQaY
vjfm6FrfLM73U1pPaqOi+EKUdwmV+xb4azvDqfn6z1/pmiXmMtbKpulzlD9lxl0eKh/orJp9veyV
ubmEWuJ6leRmhUUwcgKyNxrUpt25nImPEFDfQarwhhe5YiyWuEvVNhQL6ZPEA9+g29Wliz2jUprT
FP4aBo4uAZcR67qBgrDe4xDYbSDfi7MmTpezGsIIfU5oOD9SfoB4oHu95xhm/n+GJKi9WNWTyaqh
NLBNSLPcVbzeG3X0eQQ9i92Kr9mspqkiL9ZNGkX84lgt1jix2yRrxOzcJWUFPcmue6KtBmlXcIFv
bSRCbcKqLm8M2NqkWyx4NYoqwzbgIsks3jKBRozGzYji2qxbLHYzDXW1aoEZ7yD3OQvAI7O8KRug
+6PQ3PZxq7m2UZVfro/Uzz0lUM7+aLuw9hUBVgM0RTUOIDo9aSwLwKYH1j4oaHZG6eEAfGv7XZvo
C1uT2yMI4NoK6W4d+BqauHoZE+PLyMydYt3UilurZGFxGoUmTV+gEpNDHN2BCJ/YK5oZ7+uiTd5Z
E0Xe9a5bGaglMjKC+kyi8pp4ggjoppctACKJ1yKdq0sN7kyZemP5rqymJTLSFLyCagISFfKabdmE
NHV7qh3kLCM/1B58RVZiXyhR8YUQfgtmvnI1hRPLjxND1nUnS70kQPEijcR44JBeR3zLYZEGN/No
Js+xXjhdXPnXe3Nlo1jCJy2VyXLKUwIoDFN2ozlaz5YYq4NCB/bxehVrA7awSmVX8yaESKcHLVSX
JOnHyaQfiAqMHC0hGNyAgPt6RStTcAmSTKDfWUHiHfNc1i5TCVji2o8DVJVD0jxcr2JtTixMkKL2
EpkwWLdt257YiLu1OgTIuCgMZ6rtYOjTd+Sz51tEJX8xX5paC8uUj5LVID6FxiRCJ7pWb3pQJ8R5
9TxjqiF9DhFXFSoj7VaG+s6ux/zGbrI2NRZmo5FhF5cdxzHH5qeUVeD3iPJzh0j09b5cmxcLi5HX
si2nssHuOI53WXhsh4BZxI3AMdqPn36pjiV40mgrUFfz0PDKqouBbuafoML1HA1s05vVJ16ALf96
RSudtQQ1gg5pCBmUuz0IBgfQOIYI0bgRoXbjdmNl61sCFw2h8kQRKN6iEaBo9gQNTs2+8dtX1s2S
wFHtJHj7BCYYjTvcCRntV3CgbEypPRR56V3vn7UGzO9/d+DQi0bvOUcdULGPXQgB7wsedTcasGY1
l+SNw5CRTJllGpsUfNWzvbTa0HZJ0zWoazqoLfVBJ/dJj9uzPUG76dcatViZlCoshdq64WksRi6F
Ij8303gLYLJCqUKXKMXWMJWqU1B6BQsTNtOGT9MJdvlBleqDVeOqUPB3JSz3ZZo+NABSG0JAkUpB
cmbVqI5pQfEeonFJpHxts1uH3zXHZbFokRdQFhEccy9vK/+CUAOuIw5L1e/lWG+Gogs0IHdvHFPX
BnYJXOSMiDKtEXASJX1RY8x7MoyJN0ZfrZi63HYQjn0ps5QhZG1YN/aRFcO0xDMmiQTIHql1wMOb
T4oFPkBch36pqsSX1XRjQa9sJEtaSAiND3aY4QCFw4CsjR0goCCisIvOKXmxgYT4VqG3qAHW2jOv
++/WnpLVfZmEOIgbAMtNHNf/4EZxUkC8pa7vWsBAbqzDlUW+hC4qUGxP1LnjZFI+1gk/KnZxo7/W
il7YD8YRshM94EQgIzmCuv9+glT7L63iJWAxoWo3xXPgUc1lYECtAe4VFtL1wlcuC6m5sBEZ6dJK
q1B6NwtbymfB1N23dISSNi6GHSE7krxK7ZbdWOupxbbdlZrK1KFCT1HrHrqhd3E+BNcbs7JR/Adg
sSJTgkMQLkQa9UmP5L3di0M5JSfLMG9cIa/M1SVKkSo5Yswozqv0cNtReS+bijqktw5dWL7F5vh+
vSlr9cz27bs1kcYhXF8DwzLgFDQpAS9fCFfvwubdutFZKx7BEn1IB3XoeiivexMyXuctiUJCxaK3
lFrXGrBY1KUZGbEhcaFPq6+g+vORdkKY4eLyAo780/VOWmvC/P53nTRyWrLBtpCqrTYneAnbNjO3
XIa3iKlXpuoSI6gCSCVZikU91tTtAX53Ik3cEs5dmaxLXKBW4p42STQE+cvGbRg/mLV0lUI4pQ2Y
6fUOWoGL0yXFY4NDb6K1uHGBYvAJqIE7YOEh76eGd7YVHdlQPlYhbljzFDhyVdxxPr5KE4G3G9Wv
tXGx1sPCzlKE5HG06rJDB7k6XZW+xHHOUVj3LAvDDyWDYDx10ox8jtXsIxnAPxMpW6uLt7SyvUqq
w41fszaaC9cgz9uE0RZ3QUWj3kWj8cyKWyneK17HEk7Iec0oxNIQo++N1leEomynpuZb02z5a9lG
4k5Y0RxANeLz9a5dWV5LgGEmS9MIM4SVJtGT11TjqoRzkwONyVLdOrBYNpFTJrK+cRha6bwlrhAk
UQMz51CtFoYf5s6z7FtEkSuTZAkiZJxlalNiFcfQT8SGYxfxERwkNr+V+L3WVwszgYgbVczeRmw0
n3Z1ikzYvnhBDWP1wgvk3l4fkbU5MPfcd8aoogbI8AQMHtgj1PPQRL3qVoUl5IZVIxNe2Q+m4mTV
VOebJMuUXxOOokv9bVWA2QGSzZjWOn0euga3trl8MOoW8fs0fr7euLUxWngJdVJEiarArQZ/4FsX
hseI6m5d2Cct0x6vV7HmiSyxhWqNNKCxw92FxZsXCVBxpcQS0GwEsbryCGqfhwkJsgXoQ+e0liQm
twA9a41bGAaqSpYPyLn1WiV27Vj7oE3d01AkjVvpMvauN29lr1rCDvUmykf8N/tZWgPAkB2kPHwU
7NZl/orDvoQeFhQcj1lYYq8CRTTrfB6NzoSrQNMmrgoPura2ffpyvS0rxmBJ+jjmoaooQwweNNW4
ky3ogkWWfrpe9spiXRI81j14TwRPEZXTrVNYih0cB72OPVpU+zkj5Hotay1YmIRq4EpGSiTPFGWn
72kbqhuNyPGGKVgb64UpmCgYV2SEjMQhtLElsJe66vyw/zWSMLpEItYajYWoAYlOSfXFAA/5ZTpl
ebKLs+iWm742DosVr0bjhHAckn/UtCRHSBzF254zLWiSod+otYi9bOyjGx22do7WF45CIlOuSR24
Ypk1f2ip+lrjYsHRtXhrl8UmzIZdqRvvTZ77Ew5xNxyCtWFarPui05QedOeAYiOuUUXaJy5k7oTj
dOOssGJXlmBEWfZJwntksciYgWhWMPCHyk9Joh+VTr1FwLoyTks04pQNcQH9SaSz8aZytQ6MjWlo
FE4NPqihsy2n0bNbFw9rJnqJRczSxBq5pqLHekt1xl753CfyFA/jG6TutwC67ZtORQI7siscK0VQ
0QxvCeysrNglGlHTa1w4DRr1Mr2pkJ7f3edldWPrWevDhTUoh4zyskRKo512ny24iK4ydjvWy690
EJtQsf+8bnVWJtwSfsgKRSYV0CxeP4sbG0Z+tHp9H4niBlRmrY+MH12QIdfGNFEZ0qbyMB08DjFf
4Wqk0F5/7fcvbAJylbhJQ+SLtyYCnFr7piPQ5FpgK76xItdWzMIMTKxuVCtMLc8opH5GMmAegJfB
vC8HizuVZuN+7ddaslj6ap0PYWqjJSB2MyHgShR2EHVc5Y6t9dr5eiUrW/ISWUiZabMirm3oXXA4
zQ0C8G4mptJEzhyumR2LxkrpCKZojcubhH4YWmlXN4LRa5UvLhCQI9zUhSmA1yut+zbSA2BtP2os
GTbZqAe4cdsoCkXuls5673pzVwbvP6SjK6PTe4Lwlj01J8PQt3qYHNTacJXW3l6vYmWhqnPV3/nY
XAAu0sXw1CbIIWu0vgt1ej97hPNl8nyRfL2atZYs7IGl4UoMRzVUM6nCkaS1HSRmtk46kXcwdr9f
r2XNmi7hiKkKOiM9yeBUA/SgIQtoCB8AcooNhIwN7ZiUrcfAX691G4K7rOuVrpiIJRxRghe1Kls5
x28hh5IMyEqjjXaLO2PFwC3ZHkUtUjMeUHqkZG+A6IKRsAgqfku+du3HL8xDmQ1CIIEEETkefil6
+apV9q0w5srxbQkzbDML22aEspHpDJKHCUnOFApxtT1thF24dU9vmJ6fN8Jcgg27EbwALQJCnlpo
0b2GCxHcHRS/5HKYS4Ah2D0NxQYVjwfZ5Y1sudtpiRtb466ePl2fQD+3K+YSXTiOMZIdIlx1FKR2
xnQGsuKGmBdf1OiPeRWmiuJer2mtoxaLvSF1buUpLihTJIE5NoL+2ngrEWCt7MUKzycVQaoYIHql
qc8QLT3l1k3M0c+th7nEFZYdEXkNNTBvGFQdPEXQUlBI+JlGMdjOYG9vzKO1ahabPTRIY5ZDDtKT
9lM2yxCrkVsz9Qxmjuv9//MVYS7FotthUkNBgS+ZTVNEwICTURf2qafcKU3LMQZxA8nyc7NussW6
hkZM28skx6yl4PLE+XWmGVDiaMPUys3Gz9fbs1bLYs+3m7wsFFy7eqpM5TGuRO6YbTdstBykqQq1
MgeccNmH65WtdN4SgNhCNU8aJqDmNRDmrqy7aINAwefIKLzWLl7SDuD8usjoL3l+5hKTOE4azjIl
7nljS/kCrZrG1XhKdtfb8nOrbi6BiJqRj1FozQSfZSUbT03C8Un0+oBzOXZJ/3olax02T/PvtnZI
f0BauwYD56j1LrS1AYgm7myFNct0Uku/TzXmXa9qZeUsYYjtzNo0RRGY+OzZHcq0175UAsj7iI3s
yY2Ndq09s+X5rj1yEFZHLKQaaTSEjDfkI7LNzFZV1xrycbkjh/LG2K8Nz8IQdHQqQ8tGHpWtCV8F
+49MyKMS1zecobXi9R8b0vEhtCag8OGTs0/KvCD5dIyQ7HZ9MNb6abH2KyQ+U3Omqah6/g5qv2NW
jwwe0bjVFbbJG3pn2715w2aumP2lZrQ9akB9hyC8iFtWQ6QcB2Zw6dyYwSvBFnOJ/ANuo4lFR5De
Kitb7lilF/y+7SxeOtFolpmnTlX2rBCpd27K9F46fTP1Eqmjc+AYdyBS9/si1Cv3eteutHYJEDSY
OhqtghhiNCeBszSfnA6u7PXCV7xXc4kENHtVRaZlgQvNyNxEEFtuVXYCpQV0BTg0HomTAVzZ5scQ
lOwGKKqvV7tixJd4QNNkFNwTuOZM+zYvwOYdmuG+UnHl7RhFxuhdSOKk2EmqDfxbN/731+H/8ff8
wzeAcv2v/8Hrr3kxVtBWaBYv/3XOJf79z/w3//7Oj3/xr+17fv9ZvtfLL/3wNyj3r3rdz83nH154
ACQ3oF15r8bHd9zSN5fy8Qvnb/5fP/zH+6WU81i8//7b17zNoKz1+M5Fnv3210fBH7//ps2D+d/f
l//Xh3MDfv8tyP7Is/daYH/9Vty//+b9c93gz4n2T0D+mQ6+bxDSgYLxt3/07/MnzPynrhIdEHUL
Ho1B5vBUlldN9Ptv5j+prRqM2YxYGjHMGYRR5+38kaKp/2SqSVQGJVmUqoOz5n9/3A/D8/dw/SNr
5YdcZE39+2+GZc/G42+gOaW6DrEUcMIAhQ/hW/zIH22XNDQ1M8uYHhmIwv1j3Dzkgm6gpfkCAR6A
gBF7clWNnzVTpn6vDfm+nR/SRjtwGbREeE2RKG4kTNXthSgcGSfW5NGW53trFNKVVgruca0T0wZn
+WxvNZkudwnuTv96enn38pCldraHNuEftmR9tRH5mG2bvir2qo0LoLgmfi00uh26Cjj4vBbZvpwf
Ls8G05R7odn/+8nldTpXyKJ63KSm9TVs6+Db317eXy/m76LXv/OtiLnS74ucX//05+gEV30jnxDe
kiCucy7tvZRxeVZyBUI9l0759vRSyOX18vPL678/NlWI03rKkB1x3+jpdv5n2+j3jtMryAeFOqXN
EHuY9HPBzyJDggTUkHf7knzZ7G0hHWfveVHeuIcNaCt8D7E37jnOyNjGUZJ8Byc22zpOoshdAJEV
vvUdqlm4p3cCk3RBEPhm/CraNxnRQxrT2gEB1jud1M7pM+JwrXSjju02Ei44NNi4u5nrEzCG3uHg
6HXpONtt4LSSu07gnAMfB3nXP489FGkhEGsaYJWitk9Y++b4RWsdg3MAUe/74HTyM83eHU8Zyx6P
x2PavChFuFGT7l3N0p3IGPGj2D5I3A+ETb2JVHBtSva+ufc8CermjWOF9gfHO2wdO5O+sw2iMPwC
2swQ8Wh+tkfrDtJ1nuN5Q5y4nrN1dIXixz4GUZFs5nZzXjyOxaOt0NdkPJe1Bv8/y91hPIQJZBUC
QLIPAWf6PTVrF99HTNMJTl/8FqpF/vEIbbrO8V9eXKBbnaK7q3p49mXauuqU4xAxedzSS8yH3HQA
dnwdU90Fs49f9cJJi+lTydmL007dq1aQr05Ki40tOjTDc8rhhVjD/FMfz2c/Ch8yLXb8k59n0zk7
jXWyY+P0aVKNj6EpvzqBbaon/xFd39rGBv369uZ344BfiMteH3Beg0eHQQGvdMlfhq72/RNTp8B/
O/p9Wm1z53jnjrLw3TtIQjhx3jl5FR9qbbxLrS8RF8IPdYn76I3VZ35pmwcnCNQ23WKwEdyrDn4L
fy/s2mCc9hkJeBIaft9a+9FmG8Mgu75t3cDhRNmpluI6xZREW4tUbtnm+O1NdRcE3EE+vOn6wclX
K7LxTxCfGjxMCpsfB53fAaQqPGJ3oOKiMcJAbtwN9/l4boU4CdreBcLxlbLw/NPp+HY86pJtji93
d3dxBS13DAKo6e+gZURaM3fHKqycKmDPFfjqppZINMc5+8iS2fqn87Exh73/9nYso+L++HJsZeSY
ysc674KQGVtpz7xhnzR66ozJcUBA6MZ0/Og4kd7stj4DNBgzK4D4kO+f0Zgy81HYTFWNmXI02OcU
eZ19HYOhLDpXtt44UPTK3DRq75LUAMm88Rk8Kg9a/qwY/UNX59tUrx8cx8mo9hBsA+BIXoJgQlCi
BR91quG3+0kab/3z2+ntiKF06VD5/p1rgtvXhLMinxKSV/ukIRAeByi252rvTOY7hOIf89Teay3/
AOE8r0qAy9af3D93O4gK73b7pz3CerXHNznNfEvrnZBb25LGxYaQ3GtU3bESvocsx72ItU0c0Xvb
qvsAojQ+FbVTJx6I24NYih3Viq1l1vter2Cnxk+bg+PoYthhfjttMbo0fHc4GpKqyX7utGa6A4jF
P/q+qlK3HchdK8pDxlUgDOJHaFK2u9gafBlWb01uY7nJadvm1dZSP8MYn9BZUEy5Cx4DLB4tMXf+
6c3ParHHgjDz0+x75yNkK2nDQWfCDT9WXZrE20GtNMc/+wY1MR1hHLgfCXvTMfMe+QwfprxHr1s1
aBrnRZ9qwHCy8SHJel+NCxU3Z93gqI22NTR4wK+Qyq1BVhk4j0EdG05mCReGr+hTzPHTiWX9R05f
swKZ2Wn6xciBp83+3Dig34N9xa9xnYk37kTuMMdSduc8+oRkn+Zu8mVmf/B9H3MHC9m3lFOptw6s
kQXTnTuiUu8H3g1QtzqHLP8jKsGNDjJ6/F9W2idnm9vVA5adUm6yHuZMH9nBR3uJhukfWExD0Q34
wiALwUbLtQlxff+YdtX+eHzx7SHe6hsDRuJ0dN0xL3funevGyEkQNdLkde2TlauujGBkZpw36fMv
3TQBLWwM4C8GUGj4ypVHSzEODWjaA2csjR16iDtnjKOOCC/G/zi0Oqp8ezm6RtbuhTIduueqy32j
awW0boWbi9rYREabOpCTGzZxIgLRtWcrZw7PRxciSWb6lFOsOdXqTlo92dgEDknVvDjbQ2BUzd55
FC3zgkcfITEPi7+slU/+aaoMNBZJymm+46X+msXKB6Wx0VHqKwmxIxiNbjtGlIyuUbRHUde7gqbP
jhNqxUvgIGfo/rKdpibmz8lPm/MRixJiD/Pad4WCJlYKUtr0DbhaNTed3qu4/eBD6e4Fv8HQSeAH
sJwlTNb9Cfuo5R5PL35CE999wT9X8UsBVjO6l2zMXKtu78Jkf5yw6Zd94brHQdQb151h6i34UCPM
A4yR3W1cIqad69ZGAP4qnF/6QyxcZphnWsVNXnxV4vB1soxsP+bdXw8Rw0VwTVILmgUEro6myWyv
zd+5PLt8cfny31/59un88vJMfiuhGQcHYqDSvTg/Fzfx27O/fanLazF7ld85WLKOwr98re88rL+/
enGwGgJZTjlw7uVChfsI1oYMzlEIz2525y7P/n7v8tLCT0icv79z+fjbX//9dSAtvxAtbb2ibvX6
7uIR9yZV/3p66TVkLEbZDjf2m14n+s6sGrjWsxccTaKDmpHFwxDuzODkisJTSD8U+T7qRtlgP4KD
fXmNuNhzVAKaDPhZ5RAMFcGZgzxoKqDokKSNXD0ko1s2dnaf5LnlJFkK1beKKjakJYLWLqdj0ar5
fcstaM5LAZM/Is8rrppiV03Yw7OWDv5U1NOOk7Hb8EIhT2HZa49sfCSmYT5d3skiacCKQR/g8h4t
31RkwIFkg4GICXIxJEzrU6T39UnoEAeLwrz15CiTw2ilXqfWVqCCbLh2bNOmWyWKQyep08ntOJ/c
pE/TvUHyLKgIjZ5EU1oOeJfLgBpt9CQ7MzlqkfZEkfy2n2zk8umMGx+bOyGa4SPU4LOPfNhET3GG
BDMn/5hzzbwPNV11qJ2Gd+FEwrsq7/56uLzHtHxwxdxdpVE7mjJxzbF0CX6I+YHTmhx4/5xiIte+
me1K4BYCKWn3hJh+uGct8AVAqrLZM9Puymiy7ofYSI9kjP8kil47cSy7B2yHbB+DSN9DLyWfY/vB
Qijoi2LFtWtPcCZVwdpTMUFCpkKKv5El7CzbWr2HXtzT5RUyVsQTdOS+fXZ5ywiBxO0U9qBaPTvb
Sfw512t6iMkJ0iLmOWV2vhG1rQZNrZjnhkuIXIfIPYHinXnWtMLY9UllghcFLxUIkBwiOGkOIbpv
dyFgc5PRPJg89knXyG4jDNNhJCaPl9KoXb1qoW4eL1WB3fePKopUl43Rg0J0DG7B+wT7MR5yRbTI
qk65n4vujQ+1+Xl+MqWW+XkY6recFvTzhCcDL4fXbIRWmUTYL40FPeFeP7wXFjGctGPjGyHTXx/U
8wekNXZNruwbarXw70PqNUJoh7Yh6mEgLRg/8+5uNNTmQx5/6IWZfBJFJCEAon0a+il/7sbMCEBX
Hrskk3Czh+40WIbxAXjOyWsTXrq6QArd5b1OL6y9oOGny6tWZq6i8fycl929pgnloetj69EA04cS
xtmjKGvEZCeCKy+omHZDeQDPu3F/ecvK7HHXR1EM3nfxZpp0eBYVTlBdMvUnqFOpO25FeWCVoNKP
s/ZQgvxv27cqR4SXTAe7nkIvpRl7kvNUJQg/nNC2M2NgOnWbSKPOZGHUwryLcCgppQprkkb4JVT4
3Cb020vWmdF93xp70+q6YwSlUK8ElSRS+ho13bSF9kxqyFfUIVO2fZPaH/JMAriTdNXnycDpn+WE
P7SWqSKpQAs3lw8KTQACV7CPFsmyXQWPZWyo5iLYY551peV3Yzxzggm8JGqE+S77+7yvzXPWWNp5
BFgYn9QS6dXdmLcb0x6Qax0p98ADtOeC6Q3SKa0koJPszixuQx/YGtsdhzLaST3jrm4WUOoBqeG3
h5AxEdhGuL28byTIqMkz+mB2ET0OzAJpR9oBrROWIAcFJ8wDnSp6pAZy/wcLS4+knYSttev7rjSi
p3ZiSdCHIXNgJAefJVniD7DNcEXw0Pbpa2WVbFtX5V9vXd6v48yGm9ZJr6rstnHaxLA8UyuQX9KT
6oAgz5sKEOSOZqqiO7bSaEfRP/M4IfekKYO6ttunjkURhH+oeuyGbnqsTXZWaoO+pnRkbmWOfI90
+/G5FcSB+bReGxUpSZiPsZPw5hE8JbVjDk3xpNtKty3zrAvsyiJ7SrlZ+xxx6l3OEzt3CTc7t4cn
kjfZsAWzVHn8+5mhtt+/Z6a99JIG+LutWWstfJ2M38mmG90c7vob8gOOANxPJ1VAdKdJ8tpNQsA8
8qr9/4R92ZKdurbsFykCEKJ5BWbfV+Ny+YWwXcsCJBoBAsTX34Squ73OiR1xXgikSXnNxQRpjBw5
MsvIdSRJoGerbxbVYvu/zmqXyYSWUGxtQ8UTnVnTfT0Y1vSXgM7bHn7k94ELbz/mHo1lWOLOObp6
gcrTsGlhrHqB/Ls5YCO29jOkI66lhHeAGeyohkbYwcGr8RK0WZB0QpDtOlRtLw6BCPq40jaeLmFZ
UVV3jdiEqTGf95UVwbsOpPdoOk9d1RB83e+sRKNnaaXmUtLceUqz7iVffgf0TNuxy0jszRk7G6LG
U53LbguYKn2G8pqOWFo2JxpW7WaegpPpLfg16ny6CI3S6Dzl6t3jjo5hHTEcLCWfkS2VcMMU+fcK
7YLR2Ezq6sGY/ltfTFFjTfl3mnfqNGYpeIm6UU+EzD+nWT7ZtvY+wtS5jNWsvs+DQxKvR44nOr5x
Qcuxt0NY/Xa9bty1VQAb8aqcLuswZ/WfdWo9zCmo7mQAyrgrOiuP8UXTR+YdSY2+xnwZUNOPZ5Z7
j/WjMMfSmIWB2VmVt6RFzu8myKczirXseYTxhlWq55FmGPxTuAF4QKkMz4UYmzc7bBNn5OrFFb33
4KK+BF5dP1FgTOpXEOjmwI2+QhOE/oFqeezAp/o3QXaJxq2wQ9pc/+rJCNNqK6I8H/+RDgzuAc3r
F8MmgZ3c9U9mxoPL6RzL0VfsyEpxG0nRHFT5LbNqT+CtRmqELjN0u0jb0nEGcG9bsMrcc6cWN7vu
YWowvIzGb96DpSvXsqXZ+2Oj3gW8MMOiUW/TNO47VsiXMnM+CBPiHqD4em+DezACuXCzHII1M2Cn
XWoxS/8jUpG+8DmHvGGp28eM2RPX9Jfu5j5xQum+WSoncYsg6ahTRd/aOTv6w7wTjcmOo5V2N1c2
3W2ic34rbNTbJrnxGRObzPGHFxPANKjzIWGX0Xx4ycUU7EFSMvH66dhCrMHJOWInywpiEkz1z76d
E9cp/Q+Pw4ai4pP1UkyUbh3ERsesNOLGq15HPgm2nps3b4PUKLlqrzq4yxDtFz8htT7dhNDWNfPC
98LJjlDlbS/c4x0CIbt9LFO+3baXTDO+D0RLvR2FGnmMRgL7PMvAOhsPukdZBxzaVsFPqKJtp/Hu
ZaV7nz2P3kELcu/OWL3bfTEf/84rGmpQGIswViQfyXNasUcG97sPWKYeuOvM774ahiSzMgvoBXyR
iyFtYyOt9Jep//Qz878jLN/gh5sudMJ75bqMJetQYpd23Kw6rqP1UGKXiKbCmI0Z26RJLdS6gSU5
u6kHKrQ+1wbmz1HpobkM+3X9VmLPNVYrXxxeBdtGtVUkS/jcIi+gZ2OXBm9z1m65Dyyo8HMdOVMX
M6exz1XYVC+NHIZY11mw78awfGntSewJdcLYm/ptC1PmtxatxxEsYawna8jHY11bwyacwFEn0K9v
rcB5ZfPMz/YEYglSRPpaOvTsz4t1RsdgfV03TRhzIcNkstGMVZSpQRDnQP1/OZuXub9nfOzmH3+v
y2Z1nIti/78uqL2RR2gEP4aja586X+UJmqFakHN6/5Ith/XMOIV/qcmPWirrlA99FitUUxIgoIgC
8SvjNjb1sM8n87MF9ncRwi9fitDjEPyerO06nCi8OGBSrQ6sGN3besB689NCpeRfU2hlU7dAJXS5
yJ+w33I0bO2ApJXxYHfl3gYV/0lNbf9UeEdwFfkBrXsh2vtpe/TbSu0NQULutVW98dLGf4avaQZN
gdF7V/b0okJu/QmdVx1atxS+zI+hCNt7TezLmr78Z0RZT1/RLu5vuYv0G/LGkTWhWBmn8BRLZGGb
LX7O7FmEdv5YPl2zojVTaibn64p1br2i6pCfEwmDMK8SaJdFUtFY/OwgB76vOYNDPYgIND0/rx+K
HO/8TPwZICwyCtlOxVbx3N8gJe12gIJg8Bunc/+De2Y889aCa2Rvk29d03q7xnWbzTosZdUmXtPJ
g9X0MJJrsnmR+9prgPjvkLnMNvgZ9LkGu/xihSNCgyEMf7htABgxD5AKYbOGdt4UVWNfP4VlSWE+
YbwdAhz7WY8OEvIuzT+gtLF3TV5vWYpQoM5ZE+N70Se8aXCbhNjRBXZL4HoOkNoogARdMVdvdOPi
/ycvwk3lV+TiC3VruZ4PBnTxYQdZiCHJs4DE66e9/KO6FFIujTFXFVTmylIWokFvId/LXDlRqMPp
Ws1hCwNWjSSkV/kBy/92Hhpz6hr+daCUNyqqCjqdesVuuVVWJx5mwRle8GdfuRoP3DKsRH+eKeAp
xSFXgug57sJMAxvrHf/yeUrk1YraSLcw8Gl7BXY5zbE5rgcEO/Wlm+WYgLltxfnAYwgXAf1Tdf9k
dbO9YQDWN+hg655ob3kx2gqhQDC37mOo7B2be+eVl9R9GCeLC/un68Nnshb+KTdZfZWD7W37ztfb
wcmeCALt2+AOzqvlFk9l55nbXKON2RXpt9Eij/VztawvE64Ol6uLjMRq1MCUyKVzifXNJfN8RWIq
EZjNzgOlJjiSOu6brt16T5cYZPaghwRC6GCjErlEm05f3QCVb6zlhWyWF7KePLb1dVsk61waeklI
ZP+kZfoBvqp/aT3ZRPk45cmEdMyOLEXB01uC+5zwrZu5lzYv6KtJU7yTRQFvV7JXaWg9QCSSz7oQ
B5YL9y2v5h4ameSdz84rsYFX1MhIAR9sUZort+t3Wb+BjUeklE1/9yqbnvy6/8cJU7Khntdu7QWu
KBvzNczaH8JqqodVuebBu9P69+sBZRkVt6xTYoMiaeI0NYI0Xk901wdSRSxzulun2u5WUaxkwOy+
14z3txGvFDapuVBVVMvJfgkaf3wQBhF/hiAQpjXtZp3yZ2G/dKSsogoI6sZRMoua2iK7duxEJEXD
/ISj73oj8ay4TVVuTKvKM4Nn0EXXdZ1wLJk/VVXFhJfFR8ArK9IdAyha5s62gj5lxIwFyAus3ntD
h+ruteYe6PFS+i7/1wE+dsOmChQgVNXfsNKIj/9xAkBAfs6MZbBNLT7sicGD5ChK9uvtRHZFYlsR
si/gnXWuK/XHW17Y9QAmhnPyvH5rre/rOtfTwFwbiJ3B44XcbN8tYLaFnMIbbXPngD1OKetgBrNM
DaI62AgDuq2zHmX1md8OcSod95QFs/juYmfKqPneZ0V5QsLvxhnizy2MadUOZhoDEoC8OqE5hb6V
qOHqkdUvVYb+1CwlbO+JbNjUE4rxFZGGofASQjsoLDWEgyqKVmgpEzR2579cVKzqYOTv1DF88/kE
h6rcNyzVsdNW9NUSbXBYh8pU9bVzkBmkIYJIcOk3Pkh3aPc07ePvXGDTi6bi4Qb1aUYn5t22VRhg
cVFh5BfO1tTFiTMgdNmyALSBWV4fv62vFvpatqHt/M4di+uD0JM5NCErUMcNvatPpq03S/G0TkHm
CxtoNhVxwdwsgkWWddIgfjxNjfkVoB31cyTqvt6WiPKStGmzZ7cKrKPTzA3KWqKMhGiH41AE5T1F
Yn3KJpRlly/8BXJOCuG9XXjkpAL7ArHG6b4eiCvMHdjAvUbDxKnLh33JjMwSe7LBQK3COgGsrw+I
wZs3wfm7BKnhVpXh9G0Q0K0r6N7YJI3W7T/T6p+8bqvTOhpkWdwIybfkaQj6+WcLmyv44GXDyW2L
4mloxixaP6g70YOQM7j3AiI3SLf6diMrOl5MlU1IyHBYh+FMkaAiK99Sv1Enzdr9CFLRe9W1cab9
7JchVp04IRnO+dDKa6fHCDdlhgxd6b24g/t19ndubHo76o2XtLCrfvKpN6M83fBzavXihPbsetf1
nNzBkfRjzcr52FgtScDUi+sliXf8IgU7TGQHuw3zRwYSpTsCDm9N4d+9eiYXpwa+XCnH/Chr5xke
g1WEYpBMVgTOW+M0NJSilMEq+GC66uxaqf09F7mP2LisL0gtcqCnhGzC0oVkS5j3L8HgY6dk+fAP
8SPsxOmWMdqB/piyU67sr8PfoYIhyRE7BzHQ/WxH1MCM+mmL4vd6Ai7Dv05UKF8E0CK71/kNThH9
pLGAVt2Et44HL5+ID9Vhdg6BAGyhJQoLT4eVh893n+UVvwKgGzdTW48b6nvNtfchnVIDJ0fF5+iq
sr0hSkQ6ixwtYcH4TTreFDuZ5bw26BnctMTRn5tAtQwz7mZbT158BvzIpu11AnLyj+n53pRz+iPw
yAyVPJ6AKOTfOfGqvXBYdXB4Pdw0CfIk72SOhFxUGwg2VZFZINT1DA3K0ztS0ipaz6qlVXDBkGKR
2/leo8/8ZFg/xVhvzXdPN05cz6M69cFkvhePsuXjUziYxTkFFII8a5pIDI59JrCHv7Qp0keo0T1p
WyE4HaDaFdW0kQeppuw563KGAsf8rK32BrAScKLNRr1x6xzhVxGQB3fi9UqhlwfSsW9l3tBDQ3mZ
JZ+vZ2lXh0zDhMsZPOeVEts9TTKNwrkITtYSM1l9OJzLQnIdreOyJ/1GEqRWE6++Pm64/8Io6Ct0
yYd5OHe3egsErbkR2ZhNDlOPgyBpAoUd74MrVHSzeQZSqTNgY3i5OnQQvM5qDLdyRNLUQYHnNShp
uB1HDZzJHeIyx27kODOnkQ93niuEKfGGukiYQ0S/YDR+1ChN37RfZAcy2no/zdgE+w6v6qxCs2EE
VlTrfljYeXZps4FfbMYAjyzIE5rvoB/dFj9pCoSVTz2/WZA2P4aE/kAU5cSdlckrTBbT7X87qyWM
Z/9+Wv/MXA3XM6cHTWtSkHzMKnVAmmKf0bAI+G+ae5AipH9dk0KY573CSlTeZN7ibc3HepPbGU9m
LZ1bnwf5AUB4t8d+bd9rrn8FrfPE/Vy8Bk01xutZxdoxbup5vszwaMmXZH/0c9y+0szws0favwIA
65xDUILKf6ul6KNs2Z3y0M4iWg5YfIquSebQ63Zz1s4H1+HyDhxAx51CVNLPRMC6MAWMROJhQZKg
W8+eYZAdfgF4+3W7G5Z9sEUiuA96OACv+yD8lIaLP6kqS6TjwIeV5X/wX5x2o6cnGEXZzd5qqH0Y
6ym8ublXxm7bWVvQs20/Wict0UQmHY9lb1WX9b8OowiTCMoJYiBgXFI34gwzVtSC8K3WQyb7HVY/
fVCkJ+deBd5+8LsKnbFSffcuEiJ4F7d47nkuzgJ7xAVYR7dnvO4iOWYono1NuSN56z1DSwYKauNQ
7QNTtns9WKBXQy7njKh3+DawERqygM7S8jWsZ+8mCP46gArDDjr/3jPKEMnQ0JcAPpofs4++Lpgx
/WK2ayCWkMm4AlIUkRr7ZFVT9bae5Ygw3sYB6yUpqBNjq+GbcNlsQ/ztdRA8CRipsF92HbsMeT2i
/GgFwX6WZZ/IrkUQg4e6SEPwzBcSSqrqYWsbZ+MC1LQj1aPteWzpE61Q6ZhUl6H1nfjfzfJKkqb9
sDP6O8gVf7Vn198GCm5IGj46d+07Tax1Gv5GtwRvjLul1J43qBeN0KkBa2w9A7lkK3pTXddQh4k8
AI0hK2Mzi/Lce4WJfPyTiRVIAdSvmS61O2YnS8xPlvbJFr6e+puyvFtDQ3Jgc1Zt0TA5XWD6hGrN
ksN5yzBTxUG2IHqQwOpjoG/tu9b3tdbQTiXbQsKI79dpm/3X6VHf0eEDRpcFCUfZLvbKkKkBtQ30
NmfcVx5AJa90z9NMskeIHkBAZxaLFdMQJrNdsikRUu7WYYOWaHhuquHEeLUf3DC769RHYJKW3ocE
DUMUQPhcyQK0JwP+HALVH6FBBsKLH1gvf691SjvBZl3/hKQKis3Aak8TrbPnCl3NW+BKTlLhfqDe
iKJPWGZqN8sG2gs59jg2opQ89H53o2th2BTTNWeneal/eFnendVnZWQGFaithusaOMKIgh4rGxrh
c6cGgdVPtRt006GOQl34TI+hQdY4+mFzIi4BSKvLNg7HYDhxgz1ThWl7XDfilrYdHj9Ys04crDCf
eD8EU081CcLX1M2anWxHfy8d3qCehvLnxKY0KefJ2Y3G1ndAG9EaxH5GsthDDrpQANuXWJcx5gND
59Y2g9IdGkgF6jxFAQxIGMrfs6w5A5CYnpsxba+DD/Uev5fZu6ycJtFI8MBYrb3v/j0smDxWkHuO
rdIZn1iIpMoj1RCHSHRtYazHvBR0Xafn2AJn/9wtJduhEE6cAhqO/br4s97b9bDeahbiUmNl18+c
ggbhD0UdgvDBORpRkuO/di1RdNvCgw8ChNmtPWpfwwvA5X6HsB0UoWWYL9Xh3An+rCM+wSFycqdr
V1KetLbnw6N7eesVVerolN0P9D3OoAuCA6aa2r8rGK/f09ifmHtn0+x/HnqPvTa+l5/+TpWgdQlW
7gS1xEeLdb2m3kc1QwGvk96w6eH2svcgHJ+EJWu2MHbEm9BAiTnRdKlrL0s88UrnpDv9Hghs6JOc
x8uaJHZByiMYKQ8XZwHZEO59ffr3uvWSTjbj5yXrB9wL60hQ9A0HFLhMMOhpu8YuYzGJRwUixDqq
m7naZrZvlycU0KZdwd6muu9RTa9VPJui/ZO35d00KHkXTY3U3G+tt17a+NCevGczSZZkVdPdg6qY
t0i36wvcu919kJXl1zY29ZbY1AvEkjS+uXTMG46Tj3Zz6il9RhnQ3ueeI5M11iyJabaAxbFusPK5
TU28Ri+STdWzI0wM+24ElyOi977qSwg++A7k5wGCAGem8WccPM7pw4UnXLx+4PjMO4aq5p//kk/G
r2Fqk/4ZQs8x3D2+ptY/WK/4+/c8q7C8hr4NiUbGTqjwlzs8L69FXdaolCxzjqf1rmMCvWjMzp4Q
c78q0ap3hRI+ZOxaZw+TtAYpGkhW05gw1uufIC9XURr64pmnoCT27sj3devTZ9k4IPt4wvvdDO2p
c3n2fTKQvJ5oIU9k5LvBC8ad5zTWfTa+Bw+QtvwdwEm8kyH5nq2i1fB23nplSfoDtieN3QnEmpUa
ggboIOoH+g4XoO7ReeNx/WaqK2TCO5Eea8fu33KC4Hv5xiE4IKhQFsNeEh96xzL6RBSKI62D4ZlT
q30MvftIe5e+gSgoDvboLclPVUSuB7bAJ8yhG7DOsBvt158Y5lZwyhjcXQ1MZsMWekxfo2wtsvC4
jtYD5QiUaEPqL/iCenSIAmk3bz4ziYtCDkKfGRu0AhJQUfaPveAIVGQUdejgH2vMzIlR82uFMv8r
qLl+wjIfhvZ+jJu+FJvxitPloHyBwK93welbRv9ZC5DcJJ62m+s6ZfVoAIQ0IRwaxyLY5VDVgLow
+B0Kj3bCaTd+z4vqUE5/XDqSb1RNw9GtxRyvQ0VAS9Zu4GzXIQI2aHJyxfZOYC3WSX5MRjTfr2ye
zIMmDLMLB/4BGsihaF4GXkzndHa6J9tp7YsPrnMfggFkVdmxXTI5IpWzF2PYxyla/87cH78hzmgf
ws0NGKzc22eswDoEiXMDDiNo41bATVRBKDntZHsSM+9u68FdMLsyHf817zrkQhn8VleKRj107r4M
3G/raGVooKog/z+Bo98BRRguK7FjvSJXEDTSPionKhxQPBLg9uWwKESiRGz77HXWMR9CeieVofde
+9VWUPeP9Ccd17auX8GQ1XGITejzbJ3rC5iYYIMCj1EBF5rABJjx/3f0XADqvJNmM7DAfvGCsEe7
QBP8dmwR+27t/tE+vfkNmd7hKjTHRPjjJnAqGhcuma5geYHZVzrNu9cMYQx50PZkWyP7hg63yN2G
ji5rkEhKmfgNxFRXBIgGVnWH4UwSDjMidIUwEWuFuercapwoN+lJ5PV8XOfWQ5eW7TWF1QBx2y2t
gIBLG55GkUCQd037Vct4ume8MnHAs+lIjfvbQPLxuRe9PKLqSTfcRr41docCPyngYajvYetkWD8o
4OISPoSndaz7sdxyouiuQeJwLUWXYmUANW+o+bxbh38/yBlQM/wQv7NuNjGEvar7GoCuh0azBHA6
BPEbDjoewv06nfmlnXRzamwac/AG7yPl+jx29mEdhT22QVlohTAODyJX6QGCOiinrs8hYQRwsOkT
Ap/deMqrYoz+ppjrWaDRwaAceGauw8xLTz0p0TsGckU62915BZY/0eVRz2ClDlXEwUCLQ6HyXyh/
oFDhV98A6cm9KMZux1jVxKPL5fTos2EPQVBQtno4qEU07NW+7Kf0Kv3y69CVQm4hZVtHn7hKN9Bt
l+XD04hCS/LfzmqVShCHJnuPYmpTJiGkWXe9ql4BVCw4N6jaAbnzMACXBycF7dsCKo73buIo/HLP
PxiXFE9yGt8yR4NqsYz8CtSSfAZqsowm3/kn1IPZ5rlyzwGcvuM0QIXT+P6Pzm+bJ9py99yibBE3
sISErsySo6vST7d2PwwgVDbEP7a2E62RrWQZ/HPl9CysrNjSuvP3vi2Cty7s4npFzJZ5e5kfrYst
mXtdb/hAvS5ptGHJiudnHhDhr8qH8tRhvYnKTX+1E/G+7vN6d/sBbQWV1fYxr6c/PHCc21iw4hA4
iO3XDZni5/ocogss3dBROTsbKNwGDsVyt24x61BOIo9YaGjcFOnw3R0HAFktApcKJDUJzuyZe8S/
dwPoTAq1l5+Dph8MW9cT6yg9kgo3Z/0DZi9ZfP5adtVZti26ykKlDgKY4WuTTbd2COaffqhRbW/C
4tqg7HoLPDROMYYSN1qGy2s1istYevRjOSGu+jwxy8zo5pfKatwPgxPCGUNRVLxn2u5jmxf8xFbu
gcguYIr6j9nT9UthxgQFyvpNpal/RksmqCHLVU5ZAgltUOtY/whWqT3i2wFmDjjuNH7Wgyfd7NAH
bnNRdq8ADA7Nw4O7dDIC33sdKqSOoMCkP+raeZhysv70yE4aMIzA+iMQ1/RB1HLD+VTwydy1ZWx0
hw3DL9G2t7BwgteJyHTnKsV2chwiZs3dK0PDjuPQ+uEMVvkqAo0lwpFvHL2aVy8QVaSrNnj5V0/j
V9vgv9sE7VU15m+XoB86FL57oc1syqjl+wHaGP/dqj0ab7aZye1jjSL4TTSe3iKCCTd+6/exIBYV
l5qS1x4VtqskEoy65VnOGl5FRautu4H7Z0ZQlIUkib5rCmcMxE/Z77T9XVrdEKP5IQC2mZv7MIf1
sWrDH3bbmzsI9+be9a69/8RjCkfEadefER5Wb3xAq0wTNvaBlRrkqME9fsJYbYCs1Gs/CtSjQrtp
jvnU148uUFYkwAPfZ6097gqwsCavDq9pY+akNvTZZWX7NNXEv/oTmKa8RIwmjMgTkNjGwwCWa9Io
pdHtYbJYlvLN7Rt0Nc3pn8pu2SmcUr2BbHO4twPVxU0QeFFp0DrXVW77MMY0l1nqW5Z1h2b2rNfA
sOpoCQ6vhKVkuMwbs2UtcX+3aCACmNh/oJRx7WgfPgc+bmXXZhSKpdANKmYNZGZsdJhQO7zluTcm
YsFRgraJgAmQd9+1S+zr1oh+jaEDnpvPp77VaazDILjkzTx/IassEw2WJI39ILCwPNZZX24t6zcc
67D3Kmf4QLPh9H/0WyPFwRPz94kKPIYmgdBCM7lvAUZES+v/fKKg6zCARSGyPffg/YWWbn7DrXu1
F2D3P6MVZbawNh7R9AMjz6LfjL50Dyp0zYup70OOFqsWOeBlvVKVRRb1AOKBPUPpMSKD8+HXxrtU
aN7J3BJAhB2CzmdQXeh895qPqnyRU7mnvAW8DVw30ja6ttA84kvYxORtkmFRe1rPBNdfZwFsFXgj
rf1o2M63p4cn8t8rjrkCl1bVJBXBU1RA2GQfhgjD/ab6EXLTX1deh/KaH6BR9le64P/LiC3cjgp0
voT4Zt60Fg+/TdOA1B78qmkMT9JlKYy6JLI3upCd0yoEjdmSD50NzX4chzKxS69AwpuCL+otoHNv
QHNrlZ3tV45xNQfoPylGaLi4HLbb6/cdoBsQ58Vr0LU1GkIQlfXGn74zMozxyHLn5CglkP/bINXW
GWDi9dBNs/PN8tGno/sTDBtF5MrS3fqqzC7BQl5bD4LAzq0KQBxbMTM5BeFRoT0IzMfxUjScR70Q
v4WS5a4zQMSo7voD1U7noMWQgmGbyzdhVPYqB9fdNSAo7kcfJBFHyzKNkJOkn+EgrHuAdEnQFoHp
F/shd4FZK2hQYz2wroU07QvKJDsRdsVzN8C0KSoGchVe0d3WOo+e0pMLjlyE0H9LCnChqq4JD59n
KTiBBhxM7nfzlmpjdtk4qneHpxvwuedXFNmrc2OxIcYtU++tIGDyZ+UWzGgRQReivnpLuwCtERZ/
Plr9+hW6oBqfM2kd0nnQP4IKLjQZ2O/3UpNxDz5juu/leCcEVDLTi3RbGVleyRiGYHyNu9FFzPR/
qAVgf1/UXf79Snq2ZVnUdZjtQHPJQmv5/1jk5w5aHOhQAjEavZFLqgXKPUDwbTjw8LQegilAMPt3
7Lpjkvv9z0nIX2rBCYgI5BXCHr/yzPNvNnbGdxG4AjC196tCefqpAsx5ZhQVJrdza5BnJALoQNmn
uR5E0mvNThD9HlAkUs8gvhvAUwEWBvxq6BdIz7ri9g0ZfhDZXOS/aJ7eRy78RwnqY5j7iHotlW7q
cpcDBwSwwFxvC/YvwEduvZLK+4ZMrP5MlKvcoKlqGX6m0V6nExCIAIeXzgEEKDypYNa81tYsIy4Y
ym+/SoHvaNmd82jRBW1Tp/3Jet7FbhHKB/N0tod9W+RVaH5bCwlrHO46boCXiQ7bdU6NswZf3XUR
sgKymdBFMy/kj/+M1m+zjDxL2E8rKvWfz9YMv8rREygKrHwTcyJO7PSGpkR/MwcZ9rGgQwF9NGOc
BW56RTcdv8wOz9AQ02aoLazFtF6HAC/mcGreXUgif3fAYFmhX5253zxaDUcNXCdxKontYMHaIIeW
SNYOP/GX30fscxHYF+nWW4oXVTXIMyfTn5qlwQP6h+cpMyL+i46WFqxoZnuodp+YrQWM2uMZUjU7
8y+MFexQe72MVN2B9gls4AtockLtJp4cu6Mp0J+44hYl+LXRZwFBp/aGl3Dy/YSVuI3q/6A3OWqm
l5Ww6NMC6FxQR9xBc2ntlOpFEw2CBKFv8OSsTxntdSxUi1g2QMxOykenyvFMAvdajA1y98lz38Gk
su+GpNVG0wkpVFnm33yZ7bWWZvv5hzw3FkRYl9VvJuQAEiSEMbEMQvHr853HFtRDzr0fIF3gm1fb
B0GzJ2Q7IZtMZAvGZoSiMbrAncquthz0MLwJy08UoMPa6iYXvFsQI/8fYee15LiSJNEvghm0eAW1
qmJp8QLragENJLT4+j1I1sy9c9d25wWdCdKaLALIjPBw90Cpwr+FW/xpbHiX+VQq/tSEWMx6k0er
hbFRfFk/w+X69sEWvG5UACmarVywXzWh/WQXIjlmMHX9uuzWDaHQEa3esHWi4o9SICsFoXW11e0/
0ClU+tOUjddUKAAc8IojNxj3Og3rsVNV6l0ED2Xj9MG0C3kS19ZyS0xBlzwoSbVOAE18NYMzkZpL
tmvOR1au8A5XISKZtgpelSqsDgXK5vMYhzv5BV0HO7/aHBe6YWE9zfQKP6jIU2juR+Wvgozy7wPb
23MRYmyiR2V96F11ogyc1tvZi+LnwmPRpRd893CLHYf+o6zx/dao5hwtcBqcZKgkzUFpbyOBvj+0
xvyt7ED9KNF5wDH6h6RMK1Ebbi1j0H1LaiO0RIlWiPBwKfJG825aDkjMvg9CHw5Gvhq6pDkhoGjp
8wubQB5cqz/1AuW/2tfVyasidau2rnZX5EtbzxYrNz/ywt+Ss5OVaDg1J9d3XqVgiYOqa2MFODj0
KiQ2eVCz+ddEweDE1lmvxiBud7aJQwDnm3NHIvFMIxowrUDNd3LqwN7aw8GaVq0lnFXdmcVOhizV
5+0nckdigQpf8TSjLYhdWjAmrdJ4rpyi9CH/unuhdEF7KLuwfqnfJC81n50nrxvCDdIu8WaGbGtQ
BzSKDCu5/teEY/Jx0Bq6VdfxaG/kVKCtASaZqQXeVHSjqBMM7jvB0tUZL6U+wdwUlKYx03uu66TZ
2JSBd3KfGWcNraFTd6fMLd1Vm4/Gxi3q6CIc1zjbXEvVCC9dK063P2yajHsZhmcVrBlLK26zCANz
6j/za9lVuzQU5rGpIh2OOTRbLJWJseTBXUZtrqk4Tcrw0IlXMjRLnjCRnX6Z5E6+TZiORt3Jmg96
nWSQa6L6XCbWFlwq2DkOzLtMBEizUlS5q2YhfBimtpExYORQWAKP+J2l3PYWt+QBzq1GM9/I5Dnv
hte+Df5U9Gq5TGFuU1qjqih/5xJ5pqXPznM4helJRNMKm/ZuW8xTiw65UN8zj7xhETTZdfv7pu1J
S27xOmRxl+o5dtKn2tLvszAy7+3E609Ol4pNlhIb9plan4LQOPB3Ob8Uob6pZVW/WuY9fOwGIQBI
SKAUr1pdvZjx0KwK6DXvadG89R44IQs3Iko2zJUXMd/0XR7DelPtvWqX1a53NOclBpvRiwD1QFNb
d7XdI2RoPgZwunO58EbSePqZpnN5gEC3axeyhSMAYWZlHA8DX7HpIBFSB7VPsQg/+4VAJg+VNhtQ
4C3+MxZo2PNauZKSEr2KxRNAilyqVPRXkBG6Dh5cFF0Mp0Z2UafWpZlGkJplGVeWQ6eEzXnMH1q9
yS9RSWiEv7dB8B7nl5DH3J9qIKcsM6xVCD/0ltJ5qblSMlt7G1LuA0O3xTpdCB2FA9VRHrw2/TK7
ojm2Ol5+wmvHG6VcUslc4YuRkm1Ww8+R4LJVOOI+wSZNLHw9qxHNgx678/p22/UwKPwOuvqUDdM7
KtP+UGqquTazJdKJoVJAimh2nkGk4w1F8YwgKL5rY+1JcuIRcJe0xTSno8d2EBWdeKvtUpxzJ3Z8
0wnFmxq49jZFcLVNDOdMAOZdQ6wK/TJEfiJH4YBZlydYYIOmQKYuyGtgwFpPaqSUZ0PpfxdpvUlx
8X3VzGZYZ3lqn9O8GxDdVd5W/t60sKt8J6IoL/dUIaJ1qHUV5LM+elDR0dG47F8jtTa0/W2rmikd
4SthP0vOjEQw5SH0atqOZfUFfIVOWVHx09XQCHR290NkiX4qp3HYxZhNHB0e4bsk7+d1EFeUMQsk
8xE7tIZu6hqbKuTDbvK2Niy477I2qMs69qbhqplh/EQhiU4tEzK3QdMwMx69g1rgLCIfvyA3dspM
hOYoRr9DJGze6cQ+GObqxtuIcmxHkhWh4qKOvuQIxyjMy+OEFok9vqOLaPTLC+vq2e4+ZBIpJ3H9
ac3qr5Kk+Qw0AiLsdfbZ1tydTXnicov2Zu0Pz7/wk4XiJgnCFXnMbeWtZjdYaQjJbpUir1WqS2Ro
PyutGX9W8/0wtc6vwVjcLcfJWt3ATU1rxGkR+buVGT/ky0OaOyCkjmaMaznFM9LZ31aqgUY28BD8
gd7FFxlA2MOhxRWbgg3dlBprPZRYz5hjVtGxtLYfLbN6k7/Y1NEODjmeOPcGItq8LW/nvcJ1+M7j
u65101b+fhWWFINuFy9lGVn3iGW+wFbYOZyyuXZ466pNYr+62FhtgkbVLrXapcd4OIwj9A0HEcVj
jU4AwCcbf04KDA0WhGc7tnN/suLhnlAQ++R8cj+RfPlRMm8GNy+fVYRLV6NMX2unN94CgGuImeZL
QBS3rW2in3qRzcQwdveQSOAiKEnP91biPT2Po6ea9ERp9Ucx6WtLH7OLLAYVVJaJaDtzK6cxelb6
q041MZqCrjFM3iI11namZzi7MQuN146mD2OPLFIdycYLq6EENQ8uOPRYry1JP6mdYFVPbXDoxrQ/
jc0IMlKFzXqEs39SwpZ1ptXb5RXm5qRcwrx7o2vUcGKFCX15b8vbP9QxBJ3EYB0lyUM3svFkLG+R
r4ow666sogTS9QsWAc21TSBFi/GtGQvxhodydjeVcHazKMrv0fT+7vAG28FSnbeSJ+244UcQFR6l
GA+hYF48WUJM7+xB/3yXOanBJZnjGj237W5Iz5z7+d+jclC/z/01CqOI3bnovt9XBqm4GIuKzzCK
nSPG5tinTXQ3a+Q9Iq+qN0vrkc7m9Ntm07jAf+mOit1Qx22b4v0mdSwU8aABYptqXr6pLjcj6LB+
GKefnO0usi5MAf4tHBwbSUpJAJzxx6xIUcPtsNRo4owYp0ECuZNTuar3IV4yqnhJYFyf3FTUrCv5
s3wiKtrHroPALigqCPOEFoVa9pIkh1ZXrFJsdHnkqxBCjE6rSdHCOsHI9YHOUt8jeS5azs3LOTmi
NSydUALNV5YyszVC1gpHNz/KaatXsKtTA2ugECHWwpWMlgPlb6ydsghgMR2bExWdYzCOSDLU3F27
U1/zOM4oICoPhXTG6nRboycoLPCM+ifplEDF9rNW7ekcwel8Us3O3lE4sFfyxcnIgeUVyg3VQHQV
RqgJ7PndoAvilzAnZzWXun7XUm449V2vberSM1eZ0LRdZ87N2qjV5ppnVbYLisnkRp7MI9JsZWcG
Y3bf4z9EMUJvnlVPq9m2PbBPPX4wnEE/iSEx1r0Vx19K9m5mXvxhF/c431lPbZdOW2Qe/ImpZT7p
ueqd7Ex9Vc1+MyjRdBRLjU4e9KjX1mOn1fvZqkHD1XlJ1+tVEqcGugv9Jp6dakpcLOeVr1PFOM89
XNPYtH9U5bgaFi4WPO7M7yoaIatNQJqS0OYlq9phLVd7eegscT9kAVDS1G5veasQg/udwCHro6jg
xJ8um90xW/aI20aRjzkeQfFaxhVR37JiOHO97iR5JlnmSQRTpnTZo9RYjb70eOLzLfdtygcemRRx
mwnn7him2uzjeDT6Mx2N36MBuW6IQ+5LOvWwYDDYNrQR/gsiASiCJk0+rOrDIjHaz0ns0nBKxZde
OpIYcFcOtdJcszaznpLlUM/Bo6qY47nWfiSLdQhQxtIPIAz30klEnqPHS+6Phl7cG4gpVqnZtMvy
YkO1XGpxM4zLFR+D81eWWSdtgZda4KVBOP1rFo73PFV4+sTTu6WVYgevdNhaqZtsxrTMjlafra0R
siEKBrzJ0AfvVZh9L0W+EDO4OnOhkzG0hnlXJspzSYj7Si/ZDuOzsjkGs6vcE5mzPSncwNWFoEyw
ZbYltxAd4lEffc10Vli1SpJd9Mlt7oWL0Y9RW8Y6DS1isVmhl4cKCY8nM35k63pxBlF9gHpom6YH
C1Io8K+GJeTromlHE/D6WditslbjQl0XQ/4s44Vhdsr7ZdZaenhssMHeWNPIRavb8EcQNw+JO+h/
OpyKeA7tpTEaLT70KfhFAeWjzfTug58wQC9ll9dB5QZcloEssheXKwMOXqDD/tTM/qunwL5FgUQO
thRQlJh0c3Kq6Jyi23yBlbEBI4oPHbWBrdaT7eW0yH2oYcZBDjSSk4IY6KwgxthmRlRuXHhrOxKf
cy/i6dMxbXOdpY1+jI1RO3KfZX6isWWXWBK8Y1dAoGL03RtFtCYAN0gHRz3bkJPPOvGsbyxsnsq0
LlpJAFJT6F860XWHJrLJvypgMkrBxrnJxz0mCOsy9A6h1eq//3MQRc45GKgLKcqSTWp5e/EKsJcw
TOJjZsWfNh9xklSSoA3aO1EUB8Ot+p1uEA0GMfpoofP3wb9p3mc72xNaZD9zj0g6UljUojDaJGw4
8HG77hIOagfFmVG0nJMjeY5OhPNahf667noPdQxijA8b/xtn4a1b1qVSAv5E9GZ0wq0f06yEHq31
l6TEtk5uN5qh3qleMpwnw52vufVmY+C3CfXQenKrAUYMvmWfFJ7vXS+juUhV+ZmLyMYn8XwCcgjW
Lpyog5fV+bZPAiiYS6A/pKV7B3IKhGBhhMHCPnVadqpro19Ni9RJp0TBklCH26Q3Hj0jj88ScuCK
e7SGtdxnSE45hPRYHApDs1cozWaAzOFvmVFTwlyyTdGvDOrHleian2Zr+tOikrA686PtbO81Es7v
ztIgdRQjTnELE0orEOdUGmhdlt3eHffF1wit+xWblHTDc9NdzEXZpjglPYo9b53mznyIS4ii8jFq
3Wk+1LY2w57qn7G7mJ5QEOB/R2vKR5Jf+5i7U7nBqCv81K03w3gZQj39gA2Y7p0p0rcyZeY0te3s
o8JidV+SgaAJDuKD/esmqKSgezac+ahEqOXrAVGHgQYGpFDJPjyF0qBIu0sjEP7jMPynj7XhAY0u
DIMQfJrFBkGBnQLKLiM6bTFClbe7YRdL4cS/ublQm/lTjG18glJQPjq9rRwkcApjDtY0pJOjk+JO
ZWUC4DIsPYw4i/mWerqtLuCzYKomw1RtqtzDbYuPNNfY33ivoGvIR6qOeMNv6Nu9cVjWnrx4AIwG
8S49yOBaKn5LfWnT1sF+rJES6EsJMEg+G7fWzmZQW/uych+lKirSKRtFTiZWZTxEh3DMO7wzGJW6
3e5ba94g1EXvFu0FT/+znlYu/RJTB/S0qNPI8r/hnSxpj2GDJVSlT+YB76lw2wxBvM3VwfMTOw+v
Qxu5pzxGkZQGIvuK0VpnivZlwkRmyzSGs9eM5b03lPn3C6rDDWlWp6jpNIj+U3hJ1VrAnmyhXS0I
QlJQ08ui+YjjRAwpp3sPx2aPE1L5B6ujfwxgh+8TT1ko+7nnS2cTs64gOrl2uvZUleJmzrZy6Wt7
ZxfhStOL+dIuus96OWi0tzrVCQ4Rpoun+gz5SOYcsxMNW723YOEuKUhmuOFT6MJXs2CkjUGFqqw3
KchMNh6ioY6Hq7xS9HlpTnJKrqwdtQGLD3ku6bDvkwiWXkTtqTIhZg8FIeGDOqnOKkw+5e0hLDpK
4x9rFqeGcJ0EmP7MSPbEjAjAd2IuOg0aH2GPg0vNlnEnDwHq2rtGQMsh6ccOJhnXRjObKwcS0y1M
6blpjrdH1UhbA5k1srMFW/kLZbGCsfYDU+sOTkJl1R7gwUvso47N4RTbLQKmxR8AHO1rFJ5zVjaj
EnhPaoHnccp9jKCjBfebougZt4RyNy/oiXyVAnZ8n6XK2THc/j6MGgSUmnaomrnYl0g7r2Mq4rWK
KPZ9KpLXKCyVu7iCZZsX2bveqN7TXCUozCMFiRt55KelpT6QpYC6abq7kKyevvDguRIMkoeKevfa
ThEOuoHTI8VIhzdUgaeGnfJV61yIu5WWwv8U5UkuhmjTj3qWZp/ATshPtQg5ZpvfyztFaLi8G3o2
3Z5hSUPEIepc9ZZ+HhYaLKHyvA+iFHqVrNMJxbjTFT4kWEptsT5u4z7vtvL57SGZ+oluOStX6ab1
2LZgKfVYLIJg8dnqwTbXQ3d9u1qO5Bh7SOt9D4sHNtx8eIOSHZcwqm8BlYA2fRPi1UIkGxU+oi/q
7pA40T5Zch63oNXl2AXKgTAlel3O4z660uFvvAmY6Rurb1nQdOX2WkdJeEVQGO8sFgt+2HwbLOYd
qEhtmk8MpIKxebWNwfwTdLYfRHrya8rahqqy4jzXTaCvb99ac4wVTlravRTyIFIBScwW/rJIS8rN
Cqx4wopSB42XLF9ztLfxEIsXpMjdWVBzWAWl9aYkofeohOOLgvr1CxOFfw6q8oRy0o9n2/kNDRpH
r4QidU1YlhD//MLx+ascSuNdt5KS8trUPuFaUm0Mz+xORaDsixw1Xkh7wksMI2dX8FdflMT8HoXL
uXh59Z/vw1Jxz2b5khB5bQO0nlcRB5CTqyF6sQvKJEbUqB8lCtQIxfyv3NE2ZT3GsR80J4uOYaE/
mOE5yZV+a9kEUqOnk/RV5JxOXLd7ogtrH1GXug4BlVB78MwfRWKScybdb6Lwz6qedJJX2PLEysH9
UBfvhgQf9WE8zBMWm3KaVD0OSKJagU6Oj3BkXD+oxuRnbGUr2noFvxVFvC8Tw83EpV1cUKqAsmhj
CXuvo0R4bsouR2VNqoSTCkQPTf+hK4AgUYMiIEofIBdbH1UJUx/qQv2I25jYZmQ1OGlXWvfSLere
2TYUXFSK6F6S1SRtTRLYmmC677syXjmSKE7ef5O5fOsuop8Kpv93A6y5G9exKrHSINKLTpaBZUG/
WAcpo9n6PQZ2dwHcpYebELIP8yfpBEBVwLsIzAXlDJC1fSQMvGSVcupKiHErANaXvnfTs4av4mOJ
88U1zHEOMXXqEmH0J6A4fm+kcbqSJHeIb2vdbZQPw8AWgPpNezKC8jkzYwqrHtQph2ZMX4WmvWDg
XD87XVId+mIK1kA6d9XQC5J3tvc6LvSTu5Rp5dSAe+Q0lrmSYkuUaMh9Ftll0uikNUXpbaa02mJe
D5/xrxdScElqpdn7OPfDnUJnqX1jl7S9XgJItR2nVQjOcdL6gwhwJLEG0gCnc5WzLJ4byzSeH0Eq
xAnhdv4MFXHYQNaNt3KauV1zciykLbNdXGriAzTYwXzCOK1chR0wiIEP4MYuyKesDJcLo4ZxllX5
unej5GBN3YHEzT5prQq5MocFK4UK8pA5tX2SIy5/6StFrm6UIDAqf+4NnCD75l9DlcfGt6FzjH1Q
HPNcR3TIjraJ4kB5nqKGb5cF5S+NnhR61/8aHMd8dbrwcXKi+QMJQ7OqkjZ/1CoV7UmvJefZzXvo
IlW/GRe0Ijdy7eQIfFH6Zbpw4THN7bAMWzwyQLJXbZop9/LOQYWhoD6k/qbYOtVUeElxzgaplwbT
RRkTO9lwGlEj+SG1J+KY9smOk4A2eZ27SePO+DTKxyHmt2sNBZur/CAL9vJgO8G86vXC28mpZ+Xh
fd1nh3rRMYVF+YhHt/rYeOFGfjKuPeqj8JS1vJqKGuRbepy7KEl6zMTI040xotXSMFDnsok4iqZR
L0WMBTs+6SX8BNLaArfpdyWkeq0MsbHXMlo+4ijxaShR/yeZduizecw7LX+MYV5/6CPVLGwCtYPe
zwqd326aZXPBr2iJft+G40HSN+RBVcphlYsw3rW1sf+uYc7QXHrAwkPdhMsKOnqXtFf1DQ6nwaNl
e9XK6lrrPYqrzwkDs9845PhUEqbPEYxgo9XdPQuZcQONLcMu10I32pUyAjn1mgX9dcaFJZgW1b8o
HwouynlKQAUkAeDfUxKoYJ91+rSqvdY+R30xQOkelZcyGC7uGPnKGCXPUsK8zNAvJM9uVhxue1uB
PV0PUnko49pbS9F3jQ0pQL+t+QIsbJ0tAgk3m/ITotvf0q7BSuke0eNIpWLSusEYPNzEkj7hlMEW
MWGG7/AUb+V75YGLcRjqRNxZNaAiJmEgs6o7XhtLO9CaxIDYxixd/NSaxq7xhLarVZpWd/Wyiqu5
Pd1F1XAV2uw0q6FItqVrG3v205831zRJP6s7AK42xM14TG/fWn725MztkoglJDj1cLmtqWFmaFdP
0xDyOl5DxsXHhDqkMdR85RpORPwUShGXFXifvRndy7tAsnugsWPFOeLjCWlo0THGC0qFlZ2io+/Q
genvUpg66Nvza9+q+IA4doc/A5GhHhrFBwU+QEy2K0gSe/S+1cUQxLdctoQeAPWAdaqeXzMA5SsO
+2ROeLOuG1JYXz4cQAsAlvr4PaUaqR/EUPoadOpNQkwGcu0tGB1/TMaefMXfRV91DVw4z212CK+S
Df6PYiu9CmJVjS+lrb0DBzvf9NBh1pVbHEYJL8JcGU5zUZr9VUmGcfPXaGqS4Rpip7eZ0Lp4gcCg
dUEbizS6g52knpKsnEBLMeom4nFhbS416biufNvsyiuZeX8HJNfDCasim6RALbGmbudd4QQpnX8w
Ma3ULv8M8crwFmsZxQS5VdzeeZzzoCJCxU2kmZunHgH/ySXqXJn9hCeVhclqHhLVhTjXtK7yng3G
T6skGLZy/Pr4itKGJhu8mVsl8Yt4CPZD4YWnQtfaw7SMFJMdJUwhdsqpfEG+Zerb9kAEFZ2GZfTX
qwusefsPbu/r5lcMhT1wgrB5CIwRf60kIm8F1FtZMZciQa+NVNKdur2FlMdvwRz24JGeLyV65mRv
1XgOH5FHDE/fwOZIydmTssnu7m9bKKcU8ajXafs7DiviGJRSZo9mamxQT0U5hCElqMwt9pdPckFG
0m09qBgeNlG1lU99PJThQfOyZNP35bA30p6270vQn/XqkwdcheqlBfsYwuaP9KYwu6uV9fMvzTMH
n9j/G3ttp/ItHSYcFhY8rad48ma1yQ+abJh/cL4yp9C54ICOVTjE882Qux3cC7j3g8m9HoPXXiT3
HiSAtAKj4iZx5p3dqc2+XiC73uizF93tXtvZzn9Gs/tzGOwJxX2DLHWBuvO+3nbUw1a13pNqypNq
UWy0Rhsu6fIWDzyaxz6PL8nUn7wgzn+H+XjiCaeBUdCeUi7aTfgIx3VdO5F5c4Wp6uq1V7riCn8/
ea3wRV6+9yjGV6evc4gi4eO3M0SoYr8UPFDF1elXUOvHRFgFhi1sEO0EMhnFVr6xvNR511pITAtO
nPGoEajlJzr8iScFZj4Gi9TYizRDex/CwiouaRwWODb2+Fgsn6wmQNQudTDFi8dXYyJ6TpNHUFbE
eiqNOhfMOMhIkInNkkvoFt1zNWgHbRbaA4/784gxDdbZJRnUsvuLKoqP7kCQIdeZGHtTPKWp9MmV
XdORQdTZoB/sxa8BPmq1S3BzWT8Fnae/RXpsX1zIX367MMZy9OLrmi4cnpniYgyb4Yl+gn9k1LmE
mHnrjC9waPrdRIUG91Md8vWy80ZKl5zmBoIx5RZtbcVjsZsgqT9EZnaQe5ic2exfnT7rFyfoFVyO
J4xRLALF1E2/VFVL/7gZlWe4ZejfjGudBO4djiyIALHAXVseYaPbqvGdMVBvjkbaotBzRtR68xWD
E93eMOZVTPJO4fl/vwHrPQrao3n4x5sUjfYaWft//y//eoP8Ho2Rh5fWjU6k28l5ACn2K2x3PkZT
xzdDixa6tzo/mR1sz+V8YmvZJjdwqkYYar51KTYJy3knoTrT4L+yoyjcrkYkp5vJ0bwH/F538o6M
47n53vhKCi4DtDdSxyVPHEsb3B9p7awqwKaQJc6pUyOrnmztZMYxYXfgZmeAWXnZFavvfXzpw9uU
RsBfikUzBrsa8/s0gwBWL/WNUa/vosIxXvoSVxvD6PGvDINbcEe/qmlXiPx7mmfetKvb9scUB45v
h2oMR4XO85jl9B+q673FXTT+Ng10CQFQqZ9T1Ekrgql4Gj9p5GacmsXxYbLYJCutdPFgiAOyYXih
hZV7b71qXURlYRjROW9qlngvXqs1W2iGwCQ8jPdpTOU0xaR/NSK0PlYYs6yqzi0eLc8atsXopOcI
ouIpCppmx49hXbs0PddFCYdJ1hZqfntn/tRQuwVee5YhwS3nc2yeZ6do8KgJfUuY7avRjeJYLSIV
suDmrp1JsmRJyagM7HO9OTzBN0w33VKLpE19WFkmdkma2PSFM2LQxX+Ueh3pfhwna6j2OVz+LHqV
I1L98HtExk30jwlDTfauzNB4Iyi+s0x050GsWt1sfuk9FFyE3MXrPORo08WnOpSYF8C47i8qLmVK
SZdZcJeJYiTmWGc8U9yrPDSeu5bxg2sM5X2uzcdwLFq/GUHn5P6C5lshJ3K/UDihKZGv2iQLCu1R
7Ha+VF5q3O6VGRgV+xPzLcbNfFK4TUiQmmPs5tm9OfbuKk068QNl21q68+DUEPv4tKnPoZGaW9x5
VrkbltjKL9Jbc+QvyZS+XHmks9u8QhssycKt7al0aGKKoBw7285AnDmKpzZO85+07AuxbMCYZFoa
CfQ43hwDy6lvC6Fti/g4d8b31HIq6FXSM1BVfihJmj6oFl9YmWrqVyWhc2cA+sMlsyHElpd4MRSb
SyU44geBAntZucuGGmlqxbcPiDz9p0v57mY2EFTzR4komjrXQ5cHGv0DpgKuFLGTUNHjwWLt/LqY
rYMgyTrEs1pv1RG09valAsgm6QgyKhdxleYqJ6RQf59mJQCjUtKsR0TxZxFCeFCSOfoeld6FXah/
oMK5tA4L+nvLS7Q9eszi0BY6QO2Ci5kwCJJKia6pLhSwgvndW4TTMt4urcRe8aRBFkYrYPTO5r9I
0/T/bLrpuK6q6w4tDS0HYrCj/bONbNG3mujadtyWKF536tRmO/AO91KOSvo9yqMQdEpBZ7fs+DSU
oTfAMD/KWV7Pxj6rZ4z7zcBdw7qg/8niDhdZHBRvtE+409951uJkMWs/KjDOdahP02OK9mZlBlr9
rnnWFx6eyi+V4NpD20GaRdu8MWyqX53X/TG01nrTgvSrKVS6/kz9g5HiBKR09XjqiepOgLneFtuM
8UEPUwgiibDfrTB6zRyKUpNdBvVGD9TxBJcwX9dGo9G+INfQJ/ePUiSRmtDuUAIgoxjYXdWofbQm
PNSClpYNWyGyN4zlynXcJhCZIR8/yFhOnhOl/scDwj95U3QXLSQ3WRoItUzxb9kRETycnsQwdkVq
RmCIjFBSI6/8z3O3V0MLiZpA3zFaEGLSpT1DkfxMTN17t+ax3MvTOBCe5wJPXqowow/Ony1maSpw
JaNJMb5H8tyUsbV59Nw5Z9bVS/r0qYHp91wHGs16elAgOW1y7nwsBcqNBscEp7T+FYFH6g9aGX7K
ETYUysffRimRWvsh07VwydnkUt1WChbpTuFQBuUc5OL/0r9Zk32G/1LZLPeroxq6bpFKurph2P9o
uKiiKmthOg1bD2uAfa7V29EOwo85dQ1MbEbb70RonMJWvKRqM53gaTQPQEXZGjC1XNed0pyGSm9O
7TISs16v+CUXMjdTF79Qb2Ul01qVxYC+yRGtxPW7eM4XYm44imqn9nmwQ0ugXArP6Nb8Qrgu1fa+
wvLGh5oUPMQT7Z1Q3cWPQaeLDT5gjyE2b4c56IxjZJFjypE8hxjEOCbLuXDU6DCami0BANFS6VbW
uiacgDDSvg1WGnwqTnWGhBakP0VhpfS+CwfaJOTTBc9MtGtLDP/4j5fVHhZTV+JnQhnA2heBiwgf
/6A7rlS1acU8PGeaOft0Jai/8IXZRW18VWC8fnSOtRtn0GUbbM8HIfAeCRd6jDxGa9/Re0ZWVBSg
q3WRRw1yHlAxeRAa/RoSbPvkwp5CpzxL8CVGsjLOYp2EfXAQOe4HUxR7a9P5ap3BTC8py8ambEzx
TPXS8ER0UuJIvxrJTx1Z2W9sin93RZq/jaPNU4yHy1XAC96FNTybgYLQvsHJcSWLG7PW0mXMgytS
tHq2QUH9K+tM59413T/9QvWoGxqncHv5cTy4B0rEIH+6FhyLwegPcO8Y6XBDQIlc3y3RZNjYl6hQ
dr+oxvY42sHdRd7S72l2A9BILiKN8OKF1SFxWNelg8pyXs7k+ZKC/Ayz3UHDEJAOLwhsMz4TokzX
sspxaSVrCfBh2Tv9QNPb5XsCGsR+zDOxUaylmJRVVMnICXRT5JAiYKjIqRu6tAGsil3dwaXuK5KR
jYoect91UK3lV0u8Zti0SqevktbJ7yYrGg/ZscS24xu/FiENL1P1uaY1gx93brQZhgAWijnXZ3nI
hFefrXGwV///HqSr/9mZ2YX549COdWmrpENyde1F7Pq3TtY1ppmdkwbaUVCrWjfGdJL6Zy0WNl5q
Qj0adudcqyJ7plX0Nlfw8ZS6QNjLxfpGqjWyzLn0ollLyu1oq+gUSfeey3kFkWfclIk6XOUo1SJ8
AoNMA+GHdVznNIfU64xiDQmwT9NF7xJgC++natE8OfQT2dHAIiC3t6hSgQ/So9H7H8LOa7ltbNui
X4QqhI30yhzEoCz7BSXbbeSc8fV3YNPHbqtv2af6sAhQsi0K3Fh7rTnHnNBnGCM236jc5SIq1mo3
OStjyg1Ed9P0evNRF8ZYA17G7YCjwgnj9mZz+WV4cZTkAe9zj6quuzautxqFUB/kQHg+apxafbjJ
JjgSwtw6XO8IS42jHPKrDXT9pAMYZ9OyyQWDy5knW9LFhVcTo20kNilWjDnCq9Xvbm4rh6tsK2Gz
o9m/kbYjdkN4vlkNq2FJO1tdS5sAbxMlIboLPUV7Xonim/yHdYK5yXykU/vRGp8NHVZYB1sljpyt
62bh3rcC98rOmsQX3E4LIUlKGiB1fMzRTv4pAB2GVRyMGyRFIf6Rshw3PTdnFaAZWreBBo9a4WBZ
BDETI1R9Od0pVTvLuXdVItVDhtsu5eFk6M7mNmE1m4kAMr1lWhHrI2wbob1g/9pIh7g5h59MJhI2
ubgPEQbbktLyNfGzvdTohUzFQOb0yTkKS3KcImyKE+OQ68BqheoDWmzUe28105bHQqT20mUtUx4n
1yX2utEovf14K9GfZaM9Gt5MVrYM8psKVd0p0WDtlCoPAGooMMI9w/lU5Et1sEmSooMZJfWhmNz0
szcAiwpEX1y57N+wW6UHr/ePkohluGp9Vqz+Bf3cW0KD4ZhXobuMvczZkTAcrbO+8/dy6chhZ7GV
XARpY1xlAdukKqstWVMsazCpQAIbuhGuJqNod+i7YM8L9AG36jh330ZoFQ+TGvd3RisEt3V//Kzq
ylsGC/zaau9j3GKdr1Mo/RZDGfTc7iW2MSMtSNjwlyLT2vVoBFv5B6q6+q2wgugvRnjxe0o35YBG
zJjuGK4jNPw+wv196WhouWhaBxi5TzVll3pOzCjIfczGuscJa313lFkcjBTUy8Iv2pSpCIoUsOJ9
P6Li49+HjkPT3N0ALQaPO/VbUpffJzZxM+Amu6/wTD3SjU3vHZdx06yCMhSx0tvIOhuhCkM6CuKN
1I1TC+nXXIzDVQ8r/WrTHsFYc/Twu9+5hSSCZHRmpQHdni1RCXtPbzCpTpuWj6yk0NjfCmEpl9vz
BMnkX9ba+f34rXyyHEcYKnW+UE3+CbOJ+V9Lrd3WxP/QndmqFq4EocNnhoP5JW7b25P5jNoTz9qX
eDh+vl6F9etQWcMispHpLVDydhh1Z5K83OUW3mCvIqNGa5P0/zRwAb52Gq3FSK2fx2B4qXp0sQ/a
ODzJiyG25uvDrMX2zz/df68Gy9WE4+iqxVVhmtqHn66xizoWnmFCm7Lp9NWz/q8eCT4apvCrv5b6
RXr+JJMN8XSqa9GePLUulyMbFfhneqMYJ1mrBE3+TYzBuMPIDCGXDt1smne6u6wc1ZXiG8WDfJZh
IHxQ+lkpOj/LVHovcr+Bt86kX5qZy3TqoEsY0T8BCRErlSvu3kjGA9supJhmn0JnjKO31CKyKOu8
h0TYyjXXYekFRfhWj767DfmNrlsE1m/hbFFKZnHtn9848yNOwrENwzG4KnRKa525yu+XhWW65JMk
hK4gjoCaJNKXXgc+JfQDKT2IFy2HMC5Vj9+LIiYfw/HKJ8e2UxS0XCWemWm73IuwkJP1MRTOqnWG
8S31MwyLU0EbKXLTi+XRqJkvGWeIP2dJGuwqmYlEGsD+9i7rFZClkbytBozWW5/iCPFb0kdt3Rw+
z+fB1EMGhKGzQ+1Ge7kjhtnOYK3HwXfZm/t5pHixvbSQhRyqfnKOU8dmXw7U5UNXNhtcsN3xz+/i
nEb/rw+XYzk2ofJcdrapoqTVtHmx+teHS+tqSF04ww6W1+d3dMrCp0GEC8do6uuNu3ADa+SDZh+l
Yc6dXXOJ2aZ7zzbussQv16Nce9qE68dSuNhuFuU0gK2cTA1pt7m51lKkVnIxGmCUrEYsypsB+N9K
b8qBDiA6Kig7401zKQ+b+TAQQbVUFbNaq6VjrAJ6Mw/yma+l4QNZ8LSrteBaYEW5wSEcgm+uaO/X
9C1HRMpd722qthPLNizqO2R5qLatnL8nNt27YsCNgXf2G3Ae9zGxuaukZaptKe4F6GKUx43Q2STP
nmg5JbFIeeXHG/u/XM2a9RHF4AqdDYmqa8IWgv9/KCiNPhD1kHrioDhjvyfBSxwTP10OMxU+JH1p
mZZYhKQLeFKQBDoA/W6HahgqB38sYAwSvhQ19bO0E3OQVn79nL7otVKfIgkmbcel2UVvtsD9WjW0
MjZO4GxQnZQPRpxfHTtV73WjSh9JEtor8RA/aWV+UKiEdwYYurPKWr3yuqB/Zg0iGDvz+q9u71Iu
AE9DXcOoWncmMKuRd8xJwSVDtB3ANwThqs9qCoz52aDACKssentlb70UM26gUctDnRTZpzpDsFKX
mFoFsY1UEu7ezYCCNSQ5tvODp3qvo6c0eNmBB8Tj5AMQ+pag8yL8EICkonFjr3QLuM3Nb9lqm8Is
I9xybO8VzzkkiGaPMpq0n1m08hl70INuwFRJc6AEn9CWkhmD/DDzPSylHUIsVI78JqQmVUL6Yw/u
jtmDarPSZC2ldFL5KB/8cP6BA/tey5L+9p2/QP9J7/HH6fDVFhnGqA0+kgNSsuo0zPSx2An8jacB
W4t1r42XJoQMwGbpxJwo2Q6G3z/abkydyk3iztSc5M1KlrpP3sQ0oC0afST7XdqYpzRr1IdK5E+W
W4hP/qCESFMRK+R+oW7tcBgowQhIlA+T6uWb1hR0l3+eY4jWLlVpdahitCJyAj66o7YRsyZTtISt
VDr2JNkIHnrz1A+afparVW11JnwUeEVaH5/CFI8OzZgYctcqhx6wKYcifkbA9o9kTWSVDZymaP/C
NzF+L7TYo9FiouViq6rtzpXDh7VtJEyTs6o4lF16p80aYyz9ykZoJGrIj0hrFfTkdP/HoR/Hq0BL
lr3R2MfcdXa9pnTsKf93WFJg+xYRslmq//8ZVYzph1NnIlhu7NNkdt9bB9LDD46xZ9zhMr//hckQ
g25szIDdiDynFJFy+vPy7sw3wd9qJ1vVQKkaFjdIy9LtD29Bo4yYRrQYCaTsbGSBQXOAIuNZK5jP
u+V4LUyzhQpePPKLSy9VG7r3dAnZqKfBEuJku27Mvj8FFsJJ+axyez576hAdhvaNyUD11NXc+h0f
7Y1SbtNIwQ894b+x/XgCdpC8qRNW7nQyc2RdKTJ3vT91nreS/rYYLPJ6L83wxlzhYzy16DbUj1Ka
rEbBsRV1cEE/YJHHRvCkqPPywYe1xCIhpq81YMGMofHSArKwcoq8uf25HZRzEnPjp140c3CCpx9B
N7n3OXFGjVmHTxbtdyAH5dc2qPTljcJqjh7eLD5wW6XwFYTldC0KQYK7GvX6XZeHDoznuNyjGMk2
kc4ERg7FwkTT155V5ctMs5sDIWbGQnYolcGpHiImZsGsSENuWP+lNHb+0wmnjrAcS5h0IwD5aR9q
IK2DnBkN7OBw3Jd3aTYOdzZC7tszhBvVYTQFKtb/nSr0jEU74r5CxEl1ygOkqfL3MAn/e+Jg/LC8
b8EMmjRbw9/1OMAW8hB7U7cn6ODdEjnzezyrp25Rkfl+auYHeXYCx7DVUSss5LrK/sW14tvyKtde
k4FIWJj7Gk/iYaTDopKaxlOy2zTGvx57O1W/S6bBeKeAw980ud+8mGbSmCTjU2CHxsaZSTWlmyln
N1GUZasA8Q59scZL736bgvGbrZc2WKdoWiWOZh3pDJBVmiUPSDKtI7Rr61iJuILYUwgSCQKmIHZM
UCO7fG3xS+LjVO5wO6c216BQ6/esQOWa907wRrRovWyQWz8GE94eDbHIJcwh2zIvro5MPcVhGnN3
++cPsvWfTZCt2zpNMwFJ3BHuxx5ylLo+zZwq3Gp6q2zl6mV2JMoKtdcWqWaNzH8QWbK1rFZqFNnM
qDhUppIpB32zdd4YxbWon9xZ0lGm7bC/idjEYNrUR/QAu4GR2Ozs9hT7CFPA23AvUZ+5sd/oAk1s
fI/meaJAgXlx577REI71SxIWNN3BGX5TdVLG5IzR8v0DSoG5dJYVs3yIeustm0S7SaO2XZUtg7Te
QdkFSmQ8w5Mp9EWuqieSqLhs8zE+qRbzyWH2mLp6wywWwgUoT1T9jNjcdkm4XHdMp69h1rvftbi/
jrqRvue6j44ET9YLeYXhKouL/p6ogXRjRHV3At3p7mARh7s//37s/34SDX5DQLQMYbm2+LjQMtBQ
dLBT8TYvNH1Vllgy8kjL91Frv0cz+Fc+yPNgTZThxXEQg8/+25Yc+v2AVQKXCQsOHlfm+kCl5OcS
tf2yRHH86vr0wn0VOJk2NzXm82xTzmSIxwc7qLRzSQb02Y519ZyWOQie2CeJbn5BnpOvmtmgn5Lx
AYupurfV4qn2Z32+ADHTY/mBW0tAzVjlB7PXvQf6md8yzQm+GJYDyAQbyH0baU99NpJQQePzA762
xwPhFbb+hAnU3WbuRINrHlrC/uxFG6/6anC2UocqbFPBoUWejzyMhDnuCQwKF5i193LyXbQovUsl
ys5lrRfnKq4boB/++JcPlTsTB3+/O7KDNFSHLq5BMW9+WD4r0JaVnmvRFudefG7ncGe38o0N9nPA
/hJUQ1T7Zz8zCPidJ+GVW3xtuyfp2paGujItDJRMeHqNJma0JMSJ+1V/8ESYLBUz8leMS82jreX6
AtpJeO/UKMw8+oO9ymZaho/HLqHIajYWe96A4pVJ2ue+KtSL2WtMFAuq/jBUydOCS7WIM7/Zy0P5
gPQX0HDaXe00aZY5ZI71L0MyMmv/tCUn7Og0cXiWFttJK7k6A4/wCbNNHnruyDOoRt/6g508V039
gqmbjYRup5cynIAPTi3FA5f3qw62aoGooL4B7iTqrjTUK1IItm4/wXcR+p5l1iTtNqtpulloQ2VJ
KKvEPs8+hxmN0T4fXW2DAmZZYyZ+iEvrnZIiO8umX2EY7+5EoynwzTf1CzW3eHcrgoN0EDCHoET9
D2L3L9Xire/262qYt8K2YFIHtNphvOx+3IFVkYaaJsmz/VA3ZJUu0tq0vjIqG05yE1YMhbXoSB9b
B1OUOHsliJ9uG99cqCAtevvRDCeF4idNKSjAerE+aReujQCIIqFwKHwcHMYQyPg0vqS9VjLrML/k
oVaxsZ3b4PKcGzpf2JN/1xB3B6uyKJVqnY2psfSivL/D4SFzYeQDhr3gRDduUeea/cDy8SYGWzsb
XVcemqCpFj6C85MSmE+Goow7+WMkjULsZsDosc3IC9KCwt42wDm2+qyZaWP1XoJ/yN48K5mSvmF2
DYiUit2VUsfsrObU0TQW01ozk2atC614cCFZSs4R1Cu3A/TeG94LrsVkN6W1OOgtxmZBlo28NMei
zXYanF6xa62d29i8lZ6nfEH1UeG8G+8IqGIoGWbwxZ2kaxbBPM2RD4YdkWYvB9xgbKzt2FoDUThF
Fd9lPx+Cvlzz1obrW4NmKpV3fMMW+1K2f75lI2MZfOTBBt4juSVmIzZ7RCjroajiSStz1b1m3Rcf
pdK9VxBAV3kx6LLGOXS5kp7jsnahh1lMnMCdHjMf+bDdGa9KUtcHtbaBC82HlUKAKL0Sf4W4Pbyv
HVKJAkIlGSxGz7fm3A3WUmv+S5d3lE5MlqFYUXzJB6kAZiR79Ov6UbfMaSuFwfK1Yf76iUbbQqN5
fsKs/68Xg6E9IoaJ7uSXmtBfl3++2Rkfh18OwguInI6mC1e4pvqhg50ho0TtrjZ7VyH7yrILAufk
B7qL6CTVM+gU4v1WzoEGJk/3RRJvaW1Pz9POaKZg6zt+9OQTkkjSJLt/NO7Lvk6m+5blG2EyvNdW
n4nijEiumFD8leeX9Zsoq+c0I+ZbjZ5bb6Ls8vbycyNnQ/KZ1U/r0dX7VR/rwc7V8NR48X2ZlX95
C5yZjPnvxcIVgvYjhcPcwtfZa/7eN4Nh2dQA390DAUnOuiDz0iZA5x8GuxET9dp+0gBdbzKhxPBV
bOuUq5oGyNsZ3irCyt35a62mPkGIxiBQdOMqDLPgTH8SiUOflwfDiOlnc0MyQPFcI/JbZfPN6gw8
D37lrX0V3BkYFEBvcqBVhDAvhd8ztIf2TXsgTniZRZOpvHZlCLnsitRfOFW511s7oZvQVne/HjSt
EoDmHCiddplc8goMHTLDmlQpLbn4CPXFwudKPoqab5vPjZmT7h2jQ75nj9VlVLR/5I5p1CiGJ63V
0WUgYEVghushwlwwFkA3vLnkccBJkgZlPP/+nVmZiq1n4qCY7DCjGB1xvlpGYpC7sspdkP5FQGSR
3SEDlztmvcQglmpzY/9nxmRAv3mVmUaAF60XfynzaMn/5/du0qWj6YxL0RDqx5KhB2nTx9Ruh9uG
esBkeKdATKJot09a0LBMxprYBONIEqlbVdtwHtAEhDBUZg0PzZr8VUe3Z1uNXnHL1Cvd8MehLOtH
Uli5zyeYLlXfmRaDsOkWzfbphBnCTij8Ju0hvC+jTJ/RRIhXuxDM1YmIyPwdsKK9SDxLv9SK4mA+
nHlVuT8+pEND2Fnix3t4Z+pTHfhPcoA4WZ6+MNp8uEze06jQp5ej1JzlmCouPHlWWn5SCBU+yvZb
lRI7ExZeeGvQuUqFZ1NqIXQzAQqA6aENh5QLzu82owfLaKK23LkRniY5coKoWh7SuPnu+3p5IYBy
2Zp2+1g5hbWMtdzeysNuDMe7LrU+3468rHs0gvGlRXG6IPss34opBZacFujzQZhurfkwouDeVWbq
LeWrulp5S0k0LXrErZrVzK4ew96XxZBsg8r3mM/GODUMiyEJtfJNM9e6TX8HCZ8U0flNLxpjh7x7
PEi0WNETa1KYA/mkQakfrFQBE8mAzaE5e0KIPnO5p+3t1q1p2KM0/J70qDA+UQtj/cbwBBjiYCv6
/s+LsvjYyeeqtLk0NYurch4xfmD5EtxoqYbllYchG17H0WeC0xtCrJhbbKCgsJxIFmikK/fY+0Ep
ZuajEqnwG0r1PbTvcUjaGzUe1CV8WXFOuwjhAgK7COrQbwZrohXM9YQcbNtbXF11HBLmrUZnHbjc
Pxbj8roN3M+92j9NAPhP0v9ApLV7iN3hszwK2s+uHCKawAZsMLW3gSsBynaPl/nPb4zx+1LNvJVN
s41gXuVWhWbj49ZZ9zVFN9Us2RoTmZ1u/XnqcBa7UdWfI0+Lp5dExRflulN+VXLMKmIQxUmAtD+C
3TE2aT6Uj7WL4WayamNt0OLDFGCBdUxJJVEVVqe5uNHzGXNQh3oOf4im1UZBDPjDEKNk5aZQi2FZ
a1Z41zj0psWUlKt4ggTX2PRQCVinoTZ7HccmIizh05/fA5K2PqxbJpxnW7VtVCsGy8RHnH9bOGit
kBNvKpgwjj69ugE5XJJHL1u80HGVbTS6TMPgHu7rtiheDdf7FDiDcclJ23sB8zQ6lLamhcBIMNRf
yy1Rqvpbr0nql860xP7X+aBRNmNb7YMKeSKVHJRb3YDBNtvTeuBn+9qEE2IVj5JTasSkToeZ2d8F
ut09xT2gkzJNy62VsMBYcC3xNKNU1dCNXAE0Oyd+CMLgmO7s2JJrq0BEybYykaLlc9pihDn2SrNr
k80QSKWp2FwZYffUldZxxEx9kX+rwsZ0CR1F398OrRloQ3LXoLbDgz0hMpO1cCX2QWnmx56R+Mqz
k/pOK53q9uDMh2nJzCFqGjhmmE6WOeTlB3whd6RcHGooSGTvChsLTp9Pu5628IoNWLKTghjDoUws
ixHwdgI9CfWnySeWGKQb9X3Q4/DOMG+UN8aLs5uPrc/NMA/ktwh1j4Aw72snOv25S9yr1w71Pq3t
r6VK4rp8/edRlAhnbSHj2NaWr19Gi1ZJO0N2vArULZnX4aXuyQsxK7fjV2wXK59ledHXWUwIXm8/
K0G4cYNC+2Qh7tsIiFvbnmzwTwPjjq6lBQx1EOtLj+3LJ7JeuuFdD5F7UOvleUR0sYsd5FsMva+G
pEJ1Scx2u4puiV6hJpahCTS8iqy90uTjwQM2u5ICuSFNjkNZpM+OmT4QbY/sxUjjT3X/ItfW3PX1
jTf08U5BADKfTgXCHsrYfm05hbErhV2spZlU65gTqYkBK94wyifP0bapXnSvf/7M2b93F8g7QKZM
eahr7CYdJg0fugstwGfCHyPUX5nlrCoMTZLcVmOBAiPN3Qc/h3gtWXDlBymLzB/ns9iP1kVudlta
+hp5Yb6Bdn1mLlop1EcjeK31OalBvtoKQC8CIQ4O0ukNpdVWSgb4iBnc7pHm5ii2j1YbqezdxvBr
TdZjOrvjBk8l77UtPwPsqpdDyVWRuNAbQjM68Q51V3kBEUd8Mn47Gjw/O9zmqjDqke94YD8VBU+v
fIYgJ38Ih1ADRKXkD/78LJwRv4lrD7dZ0TQhw4r00dzLzkDYZu5OECFF0QpIhoXxSsC6exky7SBj
BuVDWg0rT3XVeyyT3PmnqlvUjH9x3GXl31oB+n9WS43fnWM6lmqpqHTUD8PYDpNhO4Jw3N7ugmDT
O7Ju8PHFxbj1gqR/y4QOgmucSewJZOfMVTa3rTpieIxyifIofJXBXRe738zi0ErDp0e1YaLdvdDz
+jooeBVG/KXvBQZHye7ow+GB9kj+1tYuZgQlux9Ddbj40fhF/lLR0L4GFZib1uysremY+Q6PN6MF
4Fe5Z2FuQBSxg7zgXrS4rLYEUJj0hwb3ooRzUm3akwQLFcLZEk1DwnJQZCfCas4Ikcsn8l4Sot+N
DgY1HcYo8C8gMtcj4vbTOL/nqRkTNBGE5EbOh0E9CMb7iYLZiMMBCfphgmi88DO6dyzRdC8g5LGd
6eF8ivCfbF6Y6YaYj+WU7xKwcaxAhrou3RzJehNoRP+k+CJ1I5oWDc2HjUVLdVfOkouqTUzmDY29
locsAftMFBUFjPue0a3DiPHjCQjXL0qE+UMVqljyRrP6VmEyoPuIH2MdfBsbyuDLlPZX1uPymQJA
3yUWurchbKa3kvVXS8Gax80Y31kCZiIdsPAgQs991r1mJ9eiXu/bhWu6D0gs3TuPrANAzIyMRJTX
z12f+Cj6VLyYXAt+Z/hfu6aIaM9Vw31hZcmuBT66rwmA+4uKwHD0j4sOuhpSVrjF64arOaqcGP1L
z1FDSmBgrPj72lIQXQyl+4T4zdm06LLXrHnuU2jX7p7JKGHc86uISkbwn967fJExk3VftvHtO+UX
1AS5TiMJFya42pU8NTEuHGlLn2/fw4AeS2/tHuSLsMJIpgG1uJWv/vrb5atNQR6LQGm1bB3ugVPf
urjb4/4hAR87aBkJmDxUVtyuOiW18dFwGA06DXS/2OEwy29fobcOiQMMPG/fVejjdBdX3tuvP6Pv
IH6FepUekbbmj7bfR4cqzseF/JKhjbiocmIcW+sx1Eum1BL3C8l0X6oxQySZYtsW4lGzJmsFj06s
u1TRdmbk2sc+yPSdMT8b5nMoH2ZmEWRiAkn2VqN51kEz3OQaqbW1DVoTuv68mQ9arNWd5xQ7rVJJ
gixVzNueinMJ/iMsY6XSUYAi/y+x73VdRD8cUtkJ34C6gL0Qbfr50FORkVKvkWLwbtpe/+5EtbHy
KdOhqFTjAaTOC6r++qhCNryvMlHd13p9SNWLL4zxMzQqb6HWjnmk1tqVFss3QFbttVb6Z7kMqQbS
/C4fifTwAT+wi13kXmDQzzZmR08CkAAoVk6EPRIIp3Bz0jOJPEkbej4+CeV3dGDW8h4zJe6hVVTz
s9qBK7Wpa3AzY3ypRjC8SZop9PgOBFEjw628ib2EF1joPeuXzOr9Raa26NYy4lp/PSN05T/nfr2a
1bSo67x5Gpssg2fBl/YZ0ctyL2ORMFtbdbzKZ2NEgoh99l+x1ytN91zLPSzDS3NdDcPulkKtRT2X
cs4nFjAkFjGANfdTH3QnbHHlbXCqF3zYE8t6yxG9riS9liSYvaL2/FKzsdzf1JJ5qywR+aXLQsOd
nhOP+2oA4pq5+ariv0dB/lQVDsiESOd2GavNQ1HmzUPueG+8v95RniJMcVQCbV87iB3LGTXck3G8
n9CGcT0whM+oDfcZlLhlNFbf8lhrdMAFHhRnPaVj5Ifm5dczvwB11pRqd1C7WRrRKsiv0fodQP/f
SPjKOFEi4CzddIlR3BKI5Dkb8wT2m/e6q43thPriUzmtO1NlSxS57h50Rn6WE4HIJywsx+zmO6AA
qpAoTPns14Na2cNecZrbV/w6by35gCh3ehXoq6Y2QcrMsjP5wF1AXXUTsxXHHO1z4xYrc+aiy6kM
9G515QN52UKiKl65+yjZ6xQGxaXJ869xauWvbhsF+4Ab66ock3wJ0B4dfKIWW7N0akz6Y/mJ7K2E
ywRR0FQ7zWusZ7fzRe7RwjeJXprfMpRIiC/qJ3mQDPDQ/eTc+gWghA66pjKM2zxkx/TrY2h0cNnk
ubixux0kypJBDNIKtLvcM/qSenr+hJNx/emmu4u0Jl3kBca2GmzJi+2G95NWJJ8K2Lfc7U3Sw/g4
TujLr22qDNc2aBxgasPidjSfKsYcMY7LXQiIOtBfjwgzhmlicbvmMVp3W+742gNpOd8nasQvMZY6
0uwjOgUzCygNoHwgMFneruVImXZlV7bHcu5zgxmgoVWOTwyK66vmea/Qk7ENcG7VMq2Ikxh0adRU
WwNpCB0i3t5CVw9QPLKnoVaLU6w89mlUQDW10I8p1ROw/enh1pqIe34Sgc1DM9V9PV/yeRD++BjI
T0AyWK8xdPZcAuck6zwGeWCz0TugUKsvplA2TV7YUK/qYoMeNmAYQdSD7D+MGbh+PKtukE6flbbz
VpNJC8/EUbbrE6tfWHFhYiO1kTqLgrSguLTZ4xrbGCnm9/lJEFq3J0rw44l8KeiVla4xLum/ig4P
CnXEcJLz8LiN7X3SMez2qrRa8/bhZpFD7bp1WV31DsNeZjeroI37vYyuIfjn0oJFv6et5z00FS7l
aFg3peWc5Th/jNPigCvAX4jOVq+oETaV4cOptav8LP0VbkkK+u2CEmF+JWNDPGZuRtw58MClpHha
QGIfU2VXlSj9M2KVZQt+hPRvOfuhcw+9yii6Mq+ancY/1sdOy+sFkLOcRERurBp4031UReEjN8ua
LN3mk6vpfMTkq2yXlLWRWqL8AsgDa+K8yllV4uw69JALud7JB68t/WUfGTGR48N7YejuRWdHeoFr
pB/pRt7djn6ed3sTSo3iVaBB9Y18x1RUdBtqlgrdk2K8urqIFp6XmOfGz6y1G9AMakFLzE2OmBDz
MxMH0EDyMM+5nWcQ4uSrqTNFy1Gj2M7NeCt/toGW4nWYBaaDP22AiIKT1Nt6YYHU/MeumXb23j/9
PEAsNat+zjLjLYkqYx/W4VJekRa9n31HJuutiW2diUDzbrKwrMnFYXBRL6tmANCLVmS1ziuFrWNB
rE/bfhNIBvdGbgLkdrmnDLPQMiJGHBdsjEGL/yp7E6ZDyz9vVk6g9zIGJ0AtNSzqymu2JtbyG3Sp
nQ/LyA3WQQcVKuqci/wKeUr2Pu3E+PENVthOd7WUxEt7GpTlGdtQVmca4tNuhEUp64xmHNAx9FaD
fZQ1sEzV4FABJCC0Sp+e0lyl6ILDXsmSX6dI3snSoURzevK9KxnMIHxkXlqsk9VKPEZx543CXIGS
Kd/J3lwI2PVZaYMYGuqcdbjsLCpT87mhuXEmbSEj293w8aT7LiEXxZ4+7bDRncq8U4jhqbVC+WzG
sbcqh7E93LZsqQmJdpV54rXOq73Q+vJe9tvnI2NInEVilOa+MqFoMETukGSa1aowEn+NEJMVFQhb
tZmJHUUWWesuSrS9EwzWI3lnb5L33JnsVoc5K9XXsn6vIcWMmzJZI09yX8twuMg2k52nVw3q4dn2
qu/QlMuNNlXVHitk8TQ4/kszQwEKIpXp2VTtdSCxcjUFQbElp2bJGxGc0xkaJPVaTQZtt5hQNRVm
fYty6QUgLztS8UziYi4oea+d7b4G0Kq2mBbVG1A6jmiVZzUgMM8N7FVf59zqQ+KorFztvql+sqwl
RyslejN3pvrda0cCyqdSfyz6RKxjpRlgHRDeKpc8TXotcDcjABmAfDiKri+DGXhu49yX3GJ5fiDG
4ZAFoc2N2Wo2Iq6dveum1j37SPLWWWZafIfyR5MP5GrMeCT31CmldgwErr8qJmcuTHSaaGpk3I8o
mKieIQkN1XgVLpOwOnZyj0FuwPRmKJ8zC6PAQqT1dJgT4BY5BrSHrobIZTZa9ODUMxu9ZRfLsFsW
5UEc5RcVQ4y8ZeMZbBhqQmS4FeUi1PaGQWr9aQy49HoRecs0bOzFTSTghLMHDWeONc8LxqaoF/mI
XFAZAElOEKllOI1SNbQDjTjayuCaYJzt9YW+86rmIkeliGLWFtq3z7WmKYytc49bbXidyhax+wwu
4sPW7JH4/ng2mdADSlJdtpNbfJGXdeYmybkkhbtSAI2HSIgula1MlwGV1I/IwoJdxSnyGx+vYQCF
pVDOucqvz49RPubOUFw+PPN9BOqWRpAgKs6j5WXklmU17dTUd1tG9DoBFrMgjTjS6FSI6OJ6xksv
7aJ6YG3ankFKrHfucw4AItdxg/th/31+AkGEFOOYsDH+twc9V61Lc9RAQxPNIH8elIpnR0/EUgva
di/aunloTGAqJKTV15sKoPbQLwgbxn5Hs/9roy2LQotgL7vAfJlNXfFxJKwGzrgpM1J40WC91BWV
PQotp3uwo3hkOKpN99YM0ZnFHNxaGWNrPVkqvgh2WZVmzl53yoVBwOikheM5jJofD1NvjGfw3ucp
jrKDPO//fHHEBnzItHfU+FtZwYrCaO5E3TGO8suz7PsQnsgeXDf6hzZGhFrhRTrE8zaxhZSzRZFJ
ePus68NadvKx+5H8jO5Dyj3kgwoDbNlGLWm2cf1uZirAZIzu51Fv/4+r82qOVEuz6C8iAjjYV0jS
p5Ty5oVQqVR4OHjz62eR6piemIe+caW+pZIQcD6z99pfNEkZgxCvcubuWK83aNljP4lt/XtwyxIs
T+VclgYktm4LbXPz6Zk1w0WtsWtvWlr04FZpMGm2/dt0la5QZcUmHnXRf/9XzhA3an1ngxi46RpG
ze7+Y8wyGoK0CRFfecvVeK+THXFCssJzq4St30dh7ssFw5ptOOaebOv43ORsyV1dabFA5neI/v/z
sxYQMbAZEKlrqUSUo5Rc7lO1UU+ZMhSBXsyvsVqhQo949WnNU7d6vsxe1/wst4c7t6iwx0qg1b3+
1IF3h9UptWu/aIzhWPDc7lZyQhyc4i3MYANDWGQmKbtC8Rets3NpZgRbSQ1K1CrfJ41gidrMSKaN
QvUhBac0KFYUNANs7ZvWGSeDsvk1p4URAYzUaL/M8tsbQpYaRXsb7irLmQ634YSTZ69F6JpnFeEv
c3gFxmbMZGSY3NCTaqhveynOemEgns2yIFkq1atLBadg2XNqUdB65WjdG9kft+9A/EUmobDuozsw
sXXGdG9RCnRl9ZRo7pnZ+8NkS92HimQxmF0eJ4Ao1lCRX13UJ6bI3BoRVEwN4qkyWHMgRs6kfsKY
P57JN1A2MkEsOkqGuKzX8m7d+aPb3IagX02BlCh1dQtflrtl3QgODDSor3c83kbYP5HaPhHwoBGF
1N0vyPw3dtpkWzWmr8r0PbnUJikasDe6npiPBJJePzlY1fhbzlPG3+sU2dZ1lif4M6Q51a4/sXhf
QtXY52Nv+lmnvGmV+5DlZbYZpswOwGUh9I7Kv5WpkuBGflYdu3saL4RgKKa9KBHMYIi5VEu48208
P5luh3u46M5EMetbWozjaIjpYDYWo+ASWUQpcl91xUOcjYXXVYjd4nqO/Mml0+Zhfi6WBNBT1f6p
etj72Wevf5KSTVhjttVLfM2GfV76IdkwmscRD/eOtAWMB7jSAGXan5Nl7PHrvK3XC4U6Zr/YRUSp
zvRdTFtMCrOgMCmSWuYYBzvkjwJGfzCb/GKo/bDNTRKVbVUGbsUgtem+AUkThNyfmVF+W4QpGQsM
vJCDgmwnANdOcwTz9ek01h02RC/lDtDG4mwKpcCDpyy+soxfjM08mTJ2bgu72c7mQqE2oyttzYhQ
7tm+Mg34HrvyrUrsa73mAzocVULL9SDTG2A+9jAyWVWvbqMc2dYqF8Qxh4ghCcWzRgjcPLwNNMpo
6OyjKosfU/Koj0JsWIz/6Uv5lMQlI1xcPwWCBmUpJLSa9ZsShKmEa3zqxGTZyJOnUmo+BIVXHEMR
U3KMgHUI80aChjV1qN6XtuYsS5FZ0fxrmU+hWU6u69vEriBXz9nMGFpIIl7zRIhfctfzSmvJmOo7
AFqD45BHrIQCI/glbGe6IYEpUzNeyqERvtNAHpscNQMl3OqeTXfhGVX8YSqGcSYcSy9i20MUW/BL
DXl2teRbViAPM0B1oUyKINfiox63T47eggvvCyPgdfyGc/ADsHbuiYb5AKa2wEgyEDcVaFmHr7lJ
1P5T5K4fxYwIhsSM9qIZ7jWTQqAjE6UUc3lx2vSdhL8toSezbyV4sap6nSJ+IxCM/SWZ+TlY/qeL
9o5L7dwvzQ+VzIAMKHowrIEfxGb2pYv4u5U1WTYOwOSwKpbNKNv+2JXmSXVmSZB8d+xnho/66pBY
8jjIbWJRdOvcjRRV06z8aPVCNOQsr2Y3AJe0+jsH64UXm9VDrdpE9gwpCRXj8rfr1L8dWlwu+6px
apdDVOtfCuSOaBq762wpCaGYhG9WfXXs1OyVF/O9NuOGsxNGHYUTEEFCBVOFn27RwhtBP+7lUbNw
L+fRpstKYsjVhFaEJctIqaV26VvK9AK+pKCgNdFKNfe2nT8omv6hWEtIO5i8YvIkFzjuXQ+tpL1N
i7nxhlm8EPuZnrIk3Vm9Q8nVKsCoFZjkxJlFyZLtJ4sttk5CEZih3dLI11LSmygRlGwl+lvEY0oj
C2IcDEiB7IT/9Q0RLKFevmPlvTd6JcUQU/wMommDOOu3uS5JuwyXneza7Cyi9y4kPZgtl78gFvcr
LEuFy6AJorJE5pCfKrAyW3VSUs9M+D7sCf9lmdy7Xfuea3W7aZSMJGfu/tVhoy0vjpN6cf0j+mXY
EXiWA0poRx9V0Y8TrX799hrH5hdXtslk9bos4bk2sQgBMQpUJeNg6Z7CLnvid9kfrTgEuxgtE8dN
8dVpOtdp2NUds/U8hklIbN6kPRDQgjwzyWEbh3PQdvFHKRGOTqr4QFAOOjgM37vIljsJttYHMDSh
VMFWbQ7qpUaNhoyGdw/LH2+KoL9n0iKHgnbHKx2mCIrtRBslEaM/syDcJYm5X9TUJ+lkO2uLSrIB
GZZs3E4Z+BKwLeNTZlyaMR22bqi9CqljvqS63YhQQ+A0K1vVSjIyz/oBrGOf3GdlTI4pGXkwUjZQ
3NmE1FdphMCDo9YGYdayrUPqJ9Pm35JmD0vOIH8Y9sDTvIxwuo1pWRer7R+qzNynGvpJu7LegZYN
jGC/NFJ9Azn21QY2Dpsag+52VJ71VH9XZUw0B/ElrQaDxm1cBBAhasWlHjzMsSkFwXjsB6rxGefN
UM/D2ea6oRAbP2IUa7NJeBONJWw5nUFUFcqnMPRCZ9a3CbNDT+JHCBGNnq0x/5l04r9VYwzYSBhe
rg7k57YCZQcqON8Q9WM2DkiOratDv8ILiN9W1j4onaZunK7KLxikD/SvAJ9aUm1JZNC9LlW+0cI+
Fot+HVW4s+zIXnuY28c7RqrfVSmuoc1GC7/OpnAx7giNe8cgknE+xciOX5ORDeM8s4gN+cYsSMxe
xBDxkpofka6emrrPA4tEQm/SsfwM9dkBFrJotp+W9HKjqXIIThJjW3mnajX5WPq851ryfuUhInH+
7FQ87xKXkGcSL7SxTeejXA05BTZ13ooO1rPwwVaZXGsoIwdBIwhXGCF8dM169mBZCkWyYUCGgTkM
Bpo1by01OU/2lE/2Pkpgsmq1BhgKUSf1yz+7TZ76JCzJlStbb1yUGnqWNiE3nq5R/VGXY0XoUYZl
Y1IHTzb4EaB5+0akEaIWSZ5THDhBlOabPCk4Wcn48VxjWNjRL5dCFh9FT0C3yZSpaJ0Hszs32kcU
Fg06HorEmkCUpBuDbLiwFqXicejk0zT2BPKHfdprxHGrGfXH+C7GNPPMLLEv2dRe66l3cPb0rwyv
hs0C3GRFDzr7ucVC5uqU9tEQOd7c4Ptm5n7MSJxkLRclnrBGN2AcmBGileRb3LqBMg5AvNEJAv3Q
uLFlkZOCwsKyLiuS97p4o8vC8Ep35CTQ8j8dIzm2HJCiLaX6RNnqa4p8NhIFME5n9p61ljhhWOxU
w6SVFLEIsrjywsV12CSL9wSFjVFw6wsYjs9kt7WzFdh4AnhzRQRfSWoBKf4lheswd4PAEzORnNgo
bEYisXMmldTizOXNjt98xSWsQZp4COcf1JSEG85gbp92PEBFyuz0ipSlPQyjhFKaVhTNbXc/GQDC
1gsuDSTEhtJvbJgWnl4mrKbmmTS55XWq23Nko9PH/MjNrFufgxMdFabuZ5BaP7Q10TlepETsw5Vz
e+MJycizG0+lb/yZKkLMSksBPeG6V2cNXmfkRvARSM2uwsIdd/kmcSzU84tIvHbQKzKGFZdnvH8b
qMZzXc23Gtgq33YItEhe85KwsUaHGjsZiILqrqA8ivEy48H1xox4ncg4QHq4GBb7pozWy5sgRzCs
r4lH56DVpN7x2kXOrRaUxDkxHYYyUuwvuBF3twezTUXip9KAfVzH1wSE/xsGaXhpLz04RaZwFelC
AxZGHxAERhVQ/mqr+lKJXohffU/nbFvxa031jq8XggLAH1+zaoBFP2U7IF1XPEVvhqlTLqAQ89XB
hL0W1ne0D7UpTgpZ9fRLM15RxzhlsvjrpGyo9Lz9ywDDOfXir6kQE2BHsbZhsnaioBr90SjvonSD
Y0MUlDRRY25xnt6NpXZHU1x6o9pqu5GV1ygs6Ax4s32XxQ9CRF7xkYc269QaVssnXeUumuK/lltc
FGGzlUvUB6WHy9soEm9dv13UefQQ5ZYbNvB/eptkn2LmLg1Jta7LQ8ujkLuAVsyKR9jSL+z1nnBQ
chSwDKAsdEVSHQeW6aCpWr8q8iehOqdo6BMPHwSBA+74mjO7qHCUW/tean/CyMKXz1B96ySopBf3
WW8XbEg6Dyt7N+YZ6rW3CE9sKRy6wEzsF0vVQ78Hid/ai4szAoIHFIsN7y/uxvVBVp3x7zwWe7Qc
7n7shm1hJfrZhhmAd5cFUbGUfv4wmzt7IguHtJyjnS62l1HzBMg1GxyLdzUhjdehYU9ulgedXWzQ
WC6dXtVZh4w51qNVRcE8oMZeaKyWktOmHRQN7qtNDVt2310oNrJFIQtMbzs3aIGijr97YZ2R1eVb
HSlPbu1aPpptJ5jHpvAt1P/c6QQOG0536mMFvWdrom9n7CdUaHzoBEn4LCqxDpPso2irYmsl8Yc1
MoKyXP3qQjRfw1Vk0GmrJpkAZ1nGPhC/F9dw4Cd07/i7fV3KaleYyQv8NcUfBD9XaUaflnQeERLU
PsO4CXNZIbcwes/gF5iqK8tFWgMRAQqFb1za6dZFXQXRmff/GDpbMK2witu7QhJfmav7bE7DoBMj
YrpYjJ4EGsLGgky3pmzjbRbShmOs26t5iNyLCNTApeSCLcliRxWlP2Rm72uhq3vZJGhLeXm5JvbQ
vKvf2xhVV2KP7IVZZ+2HcrpWCZA3zIXTu13/5UXKIVvwwmrpzGxnUniynZEQo3hcGZGMrWJ2uUOW
k9vR8Dp3xueu766mqRtIeOwPgpeg4jlBl6vXLFYK6qG/zTKwV3c7EMcEA3sEm3phWkxPJNQTRoaZ
WrE4Pvtkg9uq9hMCiS9q/Aqbo/AAUrEYhoRsFMTGmivLOMQJxXxsOXUZLtkOyT8mkTbJCpLRazUw
DD0gv4RiqsjpLW33CXzxdIjW9M2scL4nvBusbuLuwZlSoKNwoSOkDIZRUeR20aGQaqCBBJ8JhYqT
NdWxsNjylG85vYZHipvXr+d4MYcfdrLetKqpbtSkJ6WwZLBtkVHG+2LhGCR2okzXfGqv7TsCTyqL
WFUle3ArTloz25pFrfl4r0K+BpWFpQyeaEW9cfOq94aodw/MYLojVpl/5EsdZd9/kRnI2pS21y9v
+P9F26pNaflpFHNN1DI+GAp2BKJVwG5yoDdu849gmW+NqNhNqRlXFKH5kbXBeawtFrZDbQeua2d4
4BSc1pkSRO0yH2Vks8p223+aeaLBdA5x2L2B8H5slLgNUkNeI75PK570a1LXuqdVZuknRfNNUiFD
LU1FTgvFQtRduuWw/dOyTBtWH7+dxkHJxIdx8b+yHe0NZXxEjH397QLXtmPrIeo5idY22GyMKLB6
7a1ImMeZUehu0KqdrVl9WUbbS4XzYEV2RmkYUgIXCjip/mVKKttX9fldJzts9UXc2bieTm5RW8xp
l4dyTk4DmIInaWb/JEPWE6xfzyFGhVpQbY99mKD1iaMpcGeswoJNBhIG5U7XMK7iqV7zRgqIHaNn
6zB6kPdsJ1ByFhaBgCBoNIx6eIJY95ArMb4e/CDD1HOOcqd7pjKBwGD81kaZJPfL/IEPdMz7V5Kp
3Q0kpBD7O787RYQ+cr8SiBYtNLoVrseI1LutxZZ4ZdBU6aZTx+P61c3JrLeLeeR1nzGEgu2ZDQjq
eyJSSsX0zJbD1uy20TSIoK67T0f9hxieadCIAbCfnYxFOhVrFhO3Du7Jq/vppxra0lcqxKht3EdM
Qu3mYC24ONZpN0RGikj0Rga0npwKZY1zJBSPlgZCHAxOuW0XommX1GBq2E8vsPO/E4amxB50uDfR
C3NaoCo5hwUTyLSPjrRBdlA0Y+K7U/SFF0f39b7hdh6WHShkL3THe56UhtNTxqiYtecuod8plZ2l
tS/EGCIA13iIDMV4iWcchUWqPpbp8ideQ8ysItmVacerWp9Ix13nMZVJdNOg8PtXchLVzdgjOC6G
kc0YzKXrtFXrywC/sJE2hpLRZVHdpZw8roWq25qeR8a4tCHfMEVNb3LbYWM2BAK1jNJd9xuEfEcD
/sB8hy12pO20wpr2jZW3Xig0vnGrtlkvckPyXzC9Qu6Kr++7GJkJsJ3AmczJ7GXWmfY98l0BA1zV
qhOr7IVyhAcjJFZVHcgLL7Q6yM2oJjU76r2IiHaCOJsn2CEbmaZ3TC0WFN4LxovZOkCueXeL5Zpm
kRpIV9zXJqOxiYCsBageszcXxOkUP6IBOFXCuRfFaDE5dL8su39q7fqaw51UQpZ0Iq1U3xhV5siU
EDHAk2Co1G9iA5DlSlv6TA4pS8r4c1LsgEkAU+GlQvlGziuB5dWmVsjSrDA953ZMXM8wPMEdZ39Y
42fNqaVRPkGNF226I4XwHfNPQTtizh6Ux6+07ZsHo98ZDWlYcxUR3KevUxN9QIzOTsAq0Cfk4wHt
X+v7YF+BcFMljrW8F/ijfYeh7pn5+zZ0GvRrjSV9LLgPi1g0n1Fv4rkZfTzaYgxgm2niaMWh5TFX
+R6c1dyTvKTJEihY9NBG4UGNyuSlmCWWyND06oaiyyzrMgjdadnYfojgHCATv53ETZ41rT+wlGaU
oU4P7NGpMByqeszpLwPBKcc+ikY0hia+jCxTg8mGaSkZKcJh36zypIWzEzbbsqMPHpOye1lssdNk
XZ+jQcc8poJGmJo/JjAQb6otF8ZDKH2bI1wjawPsaf45tAp+cPcFJFTi6WOdeVAmQiRQJIa6ITF9
ipmcnAJR/5S+mxA8thVBqUR078zFiu8iGGAbTeK+AUE0xTFa3aFhzDXi4O3zLS7c0hcgJVAfxpOv
UZl6DoQ9ve5KgHsutbVmPHQ2yRsauQLbYkw+8yb8qO3uIYU13SaVHtjp65ytkSUZxdK8xFvp9NH9
UNbniSui8OAGzFRK36Xa0St2sKqWgR5EGd0mL27DTe0QRBEUbTj6jFPwCRrbJurrjeYoP8VSwB0Z
9UMiePfpZnZwwoV5sosBxFZbYytX/bY6xxRclfUDyFrum2R8N2N0LCJSV01tuY8T3jlooP4Va5QA
VT9sReDPnXJMw3nLMPLHnHraz7C5D6e5PmlZiktMcTIGYTvSqYl0cdGwT449nzjBWtPNgzFrgZLF
2Q7ZHLWE/pY1KLNh7IPtyRVSwkq5FzWa1wan22xRPfT8qJ3KDwZSrcnFa+uWB8K2XxOSGam64sK3
S3b8mYmUyA0hhIiPmosFntRZ59QvWe6Yvoq/xyesy9w3nXYdl+munCwOtMHUdnn9AwLtUI713uw7
5TGctGlXGm2wkBwPHYjfUVQEIu+mI1XARzRPEA4j5BdOJ5EM8TssF2ZdUiFIF3182cIi6OuTRRoP
hkyQUK5y4piIqKXcjh/10JH02y093Zfr/FMJF2zQdJa9/rebnL2eRXiChQ9UczwS4HVvNbrcOKmR
bnXtHM/Upk4pWi4Smoox/250l5uf9GKvKXjPw7He2Bn7qiyRxOro5abp+p9+I/Gb7gbbDHcgXtaC
yTpXZXXunfFLRdJFYEd+6svwA+5nhOUSAftSGldDQxoaG3gvQ3sKZMtCisHGH4J0pI+ykU5PGtvM
mcLLkg28EUkfdGolYaN7DTuBtlNGYbCkMVeGdcYQI+sAFXYxneiN4zie6n8DAWLkaDJCkCQF55Wh
UfJUTDnC5bHOmGL0bW/BO6dK1000U5ZLTGDEWdY0g3FtrPDbYQ2KJGRgfEInC15aeq0V1wdysmzU
g2xHRqHWvkHdRKEZfztjMWyiNFJ4y7XItIz5K4tlt+v4sUYiVAQCDjuTL0zkdWZou0Qd+x1CTxOl
J4LjiS22l6BZoxY/J+SB2EOho31ha9Yo5h7ZEZvYkcpvDMutPJU5E+0eUWLKju65YBlFhBv3LL3v
Lua86lvu4r6HedGo3R/ViegFXOdjNXBQbkb7ZMC6XbW8LJcwu9rotQDRdXRHA9W3HQhLNjxytgjC
WsMqmQCWIkl+hkHJijB+6SyKlChXd9y06zPpukGSDA/oUAfcJ4XYWHP6TvKxl6CHOA5w1hZy0Q96
mZ2ydDrNCGLUXVPRloseJrpaZU9Wui2m7KkxVAxaHIPWAqBCRt3Zqkm0WcZxTy4kqJaSmEixZKVX
j/XWtfVXU0YvqeqnOCB2Rip+jIITT877oZugLo8xGwCiIaSAf2MgSTN0vQ4Q3T+WEuEBrIP72Wah
BH59L5meQ0nQww2QBd8E0MTNMYeb0LQwLy8aYwVRn0Shpx46Hx+fFJP0jr5jYA47tWO7D52BpcqE
yFEf8RMLZF/JzFtdr5y94dSvszb/yLc6HsL9IFKarEy3PR1yFFL1srxEdnNcGhDl3VoSquVZa5ng
LlFeUsgimgK5TCJojQqVtlfOYdC7JqqEfOq3nX3U5PSOjTn2dDTQquF82x3BdlDlU6f+Aur2jSxk
W+FI8CYpd85UWPtcB5/uTGZgkQ5Kyry1063wWWvnfdipBjZbNn1ZfekXfBa46A1PAzjfqPqn4tL6
O84ZMNvCoGrUfLU2XzIyLE70ed9Tzsg9yW1qp7E7tEZBVCzfOn0jVyY35gCesJ6432nPG87QKe+B
YN0BIhF45MvPuotoK9AebxPZH5b+rqoewwxpsBptGYHT9NxPPX588sodzyXSQonmf33N0ip14XrO
1nAGsjZSSkGhqlMkmIV8gcYebxitfNYVi1L00AxJzWzBQvGlmPqTNePtTNU1L4JAbfqip4YHicpB
p1ISebGZ+h/T2eaLE7/gTfG7Kov2rj2/GTUqy27gjhQT4wqN+ecQk9ceKajLhtR4yRCkAPR5Z8fw
VTV1w+AEitvMTKXcLZ47Y0KjYbk0eflikT/su6MRoKFGnpp8VmXyvVqm1qhlHzHrgpiF+f80VfNG
t66lZcJoKR7Gkt5lVKALaAQiigoedy/Rh5HZewqZSflFypKmcXZI2otdYam7AQcrUl+W5oyq2N3z
GjJY2HXC8OtyzRF18yyg3PSSmIfCqHjqUosfzy0QpAv9NHQMj/Wcl3HH3jphhM9gs5Grwn+rKMly
74qFbO0uPiWjEhSjvmyTKv7bsiXG47y+4hMu8sIolZwREaiIc0SixaeJZQc59XRumn7Rctn7BeEc
XTWMQcmqTsmsr2LEtcQ0611puJ2gk4gNykP8/ioFDz7tSNe/lUEDqd47pE2yw0Bbl3u1Xqd72l04
OiIiQURncScZ4Y/uh4anbVvoRX11pq7aVOuZk8huawvlS7erL1cX/0rjS2TMN/VRRbaeNU8WMhkF
MhLnf89SXG1ODYscr2P9s+ut5il01fpQK2oAvXzYN9GpBzdyQCPEmFNpTCb4TsUfC/8m2cSeoI0u
jXo3KVO/CzHBI50d+P1wIUyrb7dz0T13qgJziUxr1jhBXlhfIU8kqbXG45LK2qOgOTi6Fvlx6zzb
yx+y6v+wrbYuJE+At4iwZvSPVipAdqPKh0nPgr7watXyKjHc5yFMCygW3J9eWjg67SLhVjSY4OMd
fd4ZgG1sXQ3vHNkSU0cxmC1dvk3N6sjg+aHu7BRFhfqq9sqPXDeldTaanMoMuUMM07jMMuJsFOXc
oHRvZugFQOMRb03Npy7EcK5so36q7wgNME/Y2AvP1ForsDrmKmYXmWssroDwHpcfTpg8lIgO/1Wp
4THzMO9+OdEtL6Tt2spx2I1/7BqEWAwCKp7E4eaEH1fu1I314zo8TKJOWYrcDPMaikIKjAp33ey8
69FUo7WkUzNZbPQpyuzmpvBvsmlb1p0VIHbOH7W22yAXqu6QjXZ+Nos6KGylJGpcP/Vt3u9ty2wf
+wg9nqtQMv5+qOZYaAo00WOZ9bwBFHVfyVDZtRLG4H//zQnzD0slkWZY7VnlsER3zI7uVCbKq/QU
xUTklg2hF/p8ybHs4ppHA2Hb83YiQjEYuvVxwWr7Nk8ltuakjs4EYkI4wZxumU6C/Hi1okCg3tc4
VqiGdP1yC1D7jdWDALo35lS9FKgOeznEl9LBbcjCzGA1iFXyZprMrHuGYgJ9kb0y3ruu3JGXcd9I
d6LvRBsJOrDcDsJoDjlvuY2tA35X1WS8p2+v7mcDIdgtT+D2f8ASyglXLeR1KmZ08GHzbGfmcpeZ
yBOQJavB799D6oJ1UWjF4Ck14n5ekPdKEXFN2Lzpp5ji7mYRnrVkRWlCq14d54y5+AHXP5mysFFS
BzZJiNMxJDlia6+Cjlu2R96+/Of6JspwKDuNx6dKfn4x/7L5/egmQr9p0sMhf01qotliNoHfZQp0
oS3MTxkrr79fZoRa8lWIJdA1bfkjU4zPgiPqqUdqgdvFac9T35YnhITBnNunnK6J1SMmal1Salk4
7Haiby85cI13gW4kA9b2J7M1PGnxaJ8bvRD3qKLpeRUnDOo0QpitRX8bV9oP5WSkvNDbAasT6b7r
5/tMXNtZfcOo6QY36rc5jN0WtmEYsNXWX0RDDTyK7KPsNe2e+Jr1CMaTz5Obcs4v896EJrhq37Pz
IoeJbfL6cRFKOs3bL2Ewh3PH2O5uaOfmaocdPb1LcNnA7DKBhBrcaDJI4ItdoozgYvpzNOmft0yE
xZg0P4xH0+9Jo/NvNuzILYpADk0JgAl7yGKoBf2q/iat8aO9SfLVqWBH7cbLKaqVVUpL2gt0Ig0d
t3EsVUIMSV5rt2VmKsGvwr+BqnFdqCSSJWVfI9jq6eIGmiNwHHCIehFpkR05AhPYXw7GYhwrxY0l
hp+OS/+fcNLFzsqANaq1Z684v3dpuotJJ2iVGBOl2xCSFLH63qTWqhVZKC2UysRSrAhxZHiqXhDr
xgEJd+YrFNVPpZjns0gM95e25RCbG6bXdJaOg+ZKWWf9HIW4eudDGkEsHufmgWHNSVXd7qRno7vL
SsJSk3ECe2/ypCst6k+WctFGZVHFEJoA+1FV9zB+iHOO1konGmN/qNFiUQTLILWJ+BGDXW5Gd3J8
tMPRnRnL+ILihYBKstA9Ni/hRko57rMq/holMbm2bk07Gg60CblSXE0c86MdF3d4sIvr7VPFLH7K
QRQecCb9N76VTLZXRRc4r/AyHWWTW1vNXYbnSoVUZYZW//yLYunGNWEbTSHbLl284fmK8WSHAIzW
D1HTp55GGOIuG5e1UYeME4n0XodMeCXQAgp7jZwuXj3y2pwPW9miK/p9x4n//RjVDD+xqvZYE7Lg
9vrSLL06WDamK9k29fn30o+NOxFEzrptleimiqRLYYUPND/nJC+aR+fmu8g6p9xHY/vv9kaxM0TO
tstThgeakJmSOOH/kw7djUN/HNthG5POglqwN/YECXHFl757DofXAWfG/e+lmBO+5NCz74l4F2MT
4N9S2/Ub0gH3He+R+2b9hyQH1hcjmp3fz2F02/BdujuAMTAAWreBwRSJwK5q5ugTBcwtsxb9g887
fv4U6rtNx9+lo+pVZpf+dY2/N/OQFS/fgJDr18yFtTmueOMEdaN/E26LyfwgrGO4uz3efex8mHoB
kda16KTmCjuKFSbpQTF5j9yeUMUpH6ZWwsCliL7adfXVua9tJLTrLRkRy8gGaaJy+H3pj2MyPzBX
HwsyeGCYVzphflqHyqDRiGCKY0h6K3Nqzo+wCVYRSTcfbramrnSso7SWK+9y9H+x4iiHjvgUQgzm
5eBGpFt0QMqeuO/2t1vMWW2AVVUbzF25xXIVLdZ84/UrTvTHzbXlSzTyCS5h+4y+wcQmahLpvn4+
uUul7L5SjAmBkhObU80sa+CANAdzbe1dIxJk2c4tO0BNzZkTjef/xytFEkfwmhhHZgzajlMLrY2W
zr/vQrq7/lF1PogoNp9y2PoALsnkmMbncgBP7DCRIMU8nM5jRFpQRyG0/y8Bs0G0i/6N4JFYi7ep
mmEtRCSxUqODX0OJ02kCeXva3ClMlmMD6smYD996NLuHegbPjqDLeiibOmOMZOZ/qthdc3/7hzHp
hZeSAeVLTpFzF4bWK8Y/b0Vjv/0eC2bCMbZGcjFrke2uKTBbTLFJSjlBiLfc63YYiE23cKTdPjXT
caCo6vV7F6lL0BpgDwds6toKiFrWf4StQD9Ql/axHdg9T8z7yVzqHm/4VtK6zl3K8X37CNxJc06Z
FZX182JoZzcDxzDHaPh7RN53Ih80gnnJf2LGxfm6pDspEvFGSEa9gypf7BNFyV7XP3n7D25/snSR
gsUdHP1pSh4HW7ncjKdKa6iHFFjwRqld8dag0dkM+C4UXHebjp5WeIiejDu9R3qZJHLd2/fGnaYT
6mZTs+2XWL/0q6dKZPQ5EOfQN87NcMHvbvrN7FqvQNj2jZafK94dj3gum0eZL+fbC9FucvswNkqx
cRgHBHX/P4Sdx3LjyLZFvwgR8GZK70l5qSaIUhl4l/D4+reQrNu63S/i9oQBQOouioTJc87ea/Pe
Q4F8kBmaf+H+rjxBaNhZZQn4sxb9zlarbl3M1hEPyOjCEiI4k+226Kswf64a5vNpm4mTMJr8OSU5
ep1z4m4AfmXPOZ/AMWIEEJvuNwaM1hMdTuupHFntT8nw0M17sCsR0tATNSeP+NSROJIxOJMjUX3k
SZ3wXgFjhrA4PjRV/cirNF0B6umBfHoH6SyqTP9F74T6OrQEc0/cpH3L/x5WJeK/2W9Yz/e8AvSA
UAwSDKu6vFpFSn5HXpRvnul8J1zc/F295ibce8vIn3Vm3W8Zdf1KNbz+XFB7Hy01M9baTBq9u/zu
i7cxtG+BQiCzoFc6y9En8vRcMM/EO39mFqjLOiTLeUwB+Oih+OG4+kb1LebscGmxupmbiVzAjbyN
dIPdLkJbUc/MWArm+5APDD1s1wYigY30DFvzbqVUCv1tel8oHYKDRwcDnwhUcM9MpvcstcgoMy0G
6F7smGTqaCcXfeTZpOldJ+K+I4/kCQ3F+9+hOxQHiR0TKhF08TogYGYld+WLainaAa9gv4uLYDji
lU3x3p0KqHCnyY1HdICtR2KGXH0YKiludK7OjJuGd30kdoN0nfQsyjI90fj78GP72/CX7dsZk2Rn
5CGQsvnY1w9wJSY1c25iOH5UGIlRjcx3534wE6qXIFwPNRgWedc1UqLErGKKL0FN8olNWfVWNeFb
Qk7IL4F3yhrQ3ENDsOgtz+hzv/D2JmF0r62n3Qlu8viMu0snfDRMeawn0YFyygLab18YYJs8YVLP
xBQV30fulktT96MbzEPSyS2WIYWfusuxnRV4k9UGW6MEKEVF+ew5TLJ7tVD3oCW7B6+xf7eGPaOQ
sBWgYMr7e+aY6BTr4E4+s7uZm+SWJl6Fse0x5dLTonPYqVDEjdmU7YGJ+hfinPd3GLhruyCsDVt1
bNXAKo4N/O9wUKGVhdKWVba/E157ywQaSGTzNcCtv8n/2nJpvd6PNVxIHlCjl5AVgRfE/osahvmV
AQ5axtDKHsYgs+tNkaHL6l3/OFFJrc1pEAvdThxxP4haUtuP9Fwi1R1uSlfdVKaSx7vPsUWMu1bN
ylzRf2oXaknU0avW34YZD9TJlzSZWPCi15oBQvJ4Mo7GmWi8by7/8pNTaMnG7FQc2IVfHIVtuJtY
y7NHTN6PRRK9mpbnv7ijk5GUxRZTiHzZZ5BWGiSXEHV2QWVkz/IlAnsLUNQRJ7lL1q29ssxsXfhM
LJTJCM6hyovc0kPttcL2ee5UIr/U3rp0Zqe/MFR661Fko1sGrJEBFyq1yamXroqF0rSaB9F72XPT
MwSz67cCU8lG02pMwvOLn0bmxXZV/mIneW5b/T0v6jJZO3iS0argwI7UhNGRmFL/XyCilv5Pfq5n
WRbNGov8Q92yNW/++X9BeioBnJmvvoKsAExw0vvmqGSanh3VnoaUIzTx4PkRJvBCwAKIMTnZ+aGa
NO3F9tt1L37AawKgmXpb5CirPyZV37g1XLggJ10WlfPCmdGDhCcMJzFX5m3RjS/uQd4COa9emfaA
gEk0Z40/k1HSkAQniFEhNhmyydUWijy1qy6Kh0i1wTN0FLPbeyJjgRZyP8w1icklj9wV+TA+tZXn
Y+O1+aTfIshPhhXbH3pd4N1s4lcjEGhK3MS5NujW7SIhnzvszce6xkpQkjE9uipindkdWxWbIeSR
m5os4EBlVrsU/9iampw064Zaq0yiftXVFJalyVNWR09+1IdhvId/aIp/ju2CmDIXTi9YwX5fUSpc
nKoXu6DoP1kxz9UUL/J4CrnhHrAYOet/wC59rKy7O43V4GRbGG4TrFov975h3FlLA/Oc2Rducr90
j9LAKcHwIrIfahO/Oj1w+xSERbfmUare5FY8byGdf0chGO5jtd5LU7O0b3uOlV50hqx2SWUNb1Rb
D53ShmtTt36bAlkcFC9nociIviZFzOBQea/vDNap1Mb7EwejYr0FLGstowA54jTbwhiHovFJLPOJ
i0jZDKOPRrdJuUezul63RkT2eWGHqLTi7EdpMxHzppbnVOs3xP9S3UoLb6+p+U5RfFYaYYLChVZC
uXR7v3h0Ar4QJQ6HU2XwPkfV7s6x7m9Y12Y/MgYTizQNv9FWHGgEmTwq4+y3w5JrG8cR1EWRz1b7
TrM3/cCV52Qlsyu3fY4weJxyGZrk49JY2HZg1RsWoDZFHhjvKqIsKLyQZIo8JX9F73ZfX3DELXct
fKSmqeMbFzrrJr1ftTrnXGnykGaX5tJzG/sOBSevpV9WlYeHTFTEbZToNpLRB/LQj2j/M/3PVo0J
e1ObNDDVTjxAlOWCYKpBaCpG3L4MrwpPlv1k2f25s0G68NT98MfiRCpUexO9yI6gJZAyzp+D3B3C
fkZ672WjLrJQrJNW5B9ZI5RPVdc/O514CoZg3IXKWIc4kdWPzuKEhqOxTg03eCIitHwU6RuJyU/R
XKN1MMkYesXFU10vq5qsYIyi9a1Te28xRaUHXaTj+vCV8ecX5t4IY+Vk0cvKf0qLsYm7dN24FbL5
GYNSaRFvMUyQPeqvSV1vEsVpXtqnlNP1PMAKmWsqbZ3Pu1bWvbtpP1wgPGkrB3jfvgzi4rUbuEH9
VUbLtVFchPrWq9DaulqIe9BjEkhtrZFSP+cTJ1g5NlFcH8npxlTuIzYYqjxc9bYWnaT1Wb7oPksN
gp6RPyYa/EBcw6mI/ZU1Zcap9UwCe4ZoJ2+AuOnaw/1m5vO4XmQWzpo7c2bG5PYUQPSc9QeraJjR
xKLaOZzum3js3CNNuOakRs7cDrWUx36WUGN2F89KHDGy6Ot+4+rMwhp6ICsKLfRh8/0XZJe3aipL
Qw3F015JiotPdFinTSZR7Fa48UWvbaO8pHIZiS4JNTGeZAljldYlVOpyJRC0ICwfSYzPjBqub9vC
KOUGeU7QgOI9DsMTS1r9pqUk1knQXed3c1tuoSgUroSrfZMbCk63XO2MBw2I7YLbmXqySY6ZKHIO
vWPPeow0Vo5BFHeMIm39BR5/espVhV56FwviQLrkZWKGPufVM+hexPjbkbTwE7nx14/wIlppDWWu
xTiPVWyNL6zeE8gZvBXowpDbkzWrIfb0K13Zooxw70VS3lUbq/ReDLyxh2hGswGwht0qNsK8NQoB
jXOrMJxTE3guopwyh5hePedKLYqMBq17mkPiYqS2DJnxXxqIdS6dFqKfaqoroJFw20seUq9dyro3
qs/Yzd1L43tczXFv3VJMM33OKBTq5hbsrHEhpDgkCACND9rGAY1JZj3eV3jtCHxUNgva1EXJ4df4
R+fV74B2aGFX2LitycPtocGOkiBp+WJ6x/spaKX6toKCuIznv0DeZuFI1lfayOXaFcOL0BltUhhc
5YtZkp2L5YqJ+1/HYqdOz/e4NqXLX7kUJzq0VrRW5w/qvxqrXz8p59RlvKP6MShwC9B53uawOP9s
ReqNiYV9oAjqz0x+gnPhQ9ehwVRXTvIE9UDQ/fHig2wGNg1aTrnbWl6+SkGPbLQha69V9+pN1nDz
TTLD5ZYRcprYfTUzTusX2JXM1XgWk1W3AgDOvH+yRE8Tb4CT2wcR+8CLfKXrLvJ3kzTtN8LGozcE
1Yqez/jNdsOHUrPdp9qeuuPX8dCL/+s4o7NyxdW5NGIxIIMASewrFYE6czMTfDDWBqqoOQCMjE5V
G9ZN/+C78/fcaMW3+Jf8p5gD5FvsCMO2yPL5aFpqyrLpFOOURp66Tii9DgQV/BuSVJ1rhq/AgZli
7aLQdkwaojAeGTf/fc3oMHca+zastsQsE40xl/yDkdsnE0i6bAfEwp+7nkg378/lqlHVhd9jT5Ps
2HYeuwt36jf6PKKUKyOsjf3Osidu1fOXXCOAAWlAyTi44bSCmtY8FgXqzGHeYh4/YadllJk3zL6d
UDiXPgoR3HT5zXALccU4Nq7l48uofiA7fJchborpn/2pY24VoTPQ5rPRxJ+ziusU240//WdW6BU9
WqdqWKq4THCRDOWHYVglE7sWoH/AWEtMlnHBxMP9sVRMLMDe5X4JW4MAQcsljfbGO7s2w7OpYVA9
Dd64KZlQXvL5BW8z0+jvcVWx/qjLE7cq9Xi/gIeoJZhs5oVRrsymQjvYqDWrLlz0GgQHgHaVPq7u
D0xDKdql5ROwbsRQnApAL7EIdPxOg0nqk7+cXBJemOAjxqVxTy+UG9/Fo/lP/vhTjDnrOQCmuqrI
3br4sXAOU0aYXGyStqZPBSjl+SYkxw7WUGf/AgnVjL+T4uWpZPK0tTUYt7bjaP8oP2IdKFHvJ8VW
T0O6PJUebAS5MauZ3vwoX0Qz/VbaCXU2HXBYrOpPpl6kTgV5u0T8mOGWdIyHKUNUEISH4OhEVnIp
WxXsH+D0NZwF66jXHZHnTfN9qsLykqDeouZHBOyn9ZWuYspzq6l2Tcmi7/4wL5qRSNi+UHamQwxB
O0962mTOCNGnHn0qlhFgpfkN3nB+k1t6MRvVMBWhyYrgOHYZWvbA+JBb8dgaH2E1bcxBdCe5IhzQ
H+wGEb3Hel9fQ68xzxWgIT3vxVk+ojM61Cyt1T/5C9MQ+vAqknf5Q4JfSJXpOxsXQvKu9aqxyUc7
3chFqEwHDTSsrE7KakAP8ovZRdHKJ3F7LWczRp5np8Gn5ecT3bqUUOO523fBr/os9+SLOpw0pRpg
Q9o1QZMgdZQeqUReF+lT3reoBxNh2FsjVx9qUOIH3x48EjZ9Z6VZbvIGR/Qd8LB7mAwF6R5sKa91
3Hcm2ciORhx2dJJwEurcOnm6fUauyM5BQ8tZbuWILrZ9sYuMLt3JNA83VJ/VyXBvzuQrTyPtiwI1
5YLMweJiTD0SOiNB32NG5ZvPCHDDwKzdyF3Kmp3D08SrRuezVvxVzOD/9L8Z25r393OZVouHB97Q
LcPU51QO/R+kZkj2sHk03dtnCCegoOj2Ey5m1iOweT68ep4PpqN/sWON+D7EKstxMAhM0pChbR3j
NKha+YCTdDpzKp1iKBDbugl0ooR7fekOBtNVUc0EdMJplEp7iqImelNzhCTY6GBKlMrWGGdV1jSm
0RHhEasWJidXuOmclPOPuTJoRAe0/iiAR6Q0Dy36nYVIlfiBxEKBjaZOL1zn9mbyuw+c5tYqmDGt
DWbCIUoifItiOSZA0mlbh9NJANKkqnhW07fCTrUrSji0YzNlUfcqTKCNgwGJxRTGahYPci0xpOIx
sHAuEFLlnuJBdfCGsBX+tcUYJlnSyXyUhag/6tmtjjlH6IxjCCbWVZ8fkr0j6t1oYXpx259CnzN2
wSkpazpX+cpQInebdAIGmPcbvVgyYi8XzDBTt8amTKEWzqQeJfZPiPadLaNSpsHz2nIY3Omket+9
VP0lWaQ54LmNCpIKkYu9DkKcdXJLAS7Lst6y14ZevjFMyg7dvBeSWAH1AGCeFrmbr4zeRq+CVTER
xRX0A6cmZa2elXO6FA17blZ/6UigtyOvtqg40e4q+QHQeIFEwlkhLKxOcvjqJsykeLc3XHApDvY0
h8PL2XnE1TksYDx4L1QJ+TIUuYq4ynE/NazPZyQDTIpxM68xzNBdkGdpbGbG2VBYQHH6Rj/G+Af6
DZNRwPRba0xrPzQtonrdI7CK9vPC0Mf04f4WE6vi6RzNouYqqbqNTWTDp9KL4ZT7r0ofZ8+DqdNI
Jk1uOQZDu1PiYrxaWrP+mk9ZIWlLbuLCLtjIowTJfC8JDDoORhHO7MZdaqTmwp2InJqrFBZzxQVs
/wLgz7bjiz1+vZhRO8Iccwb0IJ120OUHOdBGOCpjr/xLWrllzrFKX6ug+XLXPY/wbNNB74JSdwa3
/1fnDEInBIwmDQ+QXzuPLAqKDynTUdO8XbuZMqyDMe9uNXEXiKpq6CFUCJ6BuioLu3IL5K/EAevg
bdei8Hz/JAXptksSUtAZQQDBXm22+VHud1zMS6RuRHIFkYZMrcQ5SXD4xrTAU2gM4p6qNHaXU4aO
NWvLN5nPLV8s+7NM++jBqlEtGjHThdplcWMbibkfGN1hM3geLWglXhEov6zqrDS5QUoxHLOyCqOD
SKHyy6Wp4TTFIok99yUBATTgMQdegI+k1u2fTmj8gAFUv9ij/i239OlgzkMuWTWWkSl2FjMZz/fw
oIC4dh3bOMS5WxNZ0lagh5rhe5zjnS0G/5eXdsgcFaCggd/Rlp3nTKYFzirU+pScTWyefHjhsQkT
8iOmAmnU/CuTRhavXlJ0y7o6HgHQa1hU7Q6OQVfrBpFdKWgpY4/Qu3srGvUXvvLu3Z+vpXJWDc2a
r7ER+slO4nLhtIPJAtuJ7j0EWX2U2evoW+FN9lZcFUDgZNGNQlq5lAFtLgmRDEroNknce37A0c2a
L4tytNMglsHufMgrBciptbSRbXPHqLkVdfUDzdiX0myH41+H9ThDrJGoiMUQMwaa+Rpalr1RvXFY
W32+l8AxSVjLMXzTopsfKyYkPgb0DBQkoN6w6q1iKhX5o2bIP4R8s//88+jBFTOW49NdnmOBB8gZ
DwLQs28xPpFBJOMlNomi5hbaYbMbsUgBSsK63k3YOTp9vuzJsl8gXaYBQmtJ4ghpaxIB4Cw1xNsH
VzYGu9GFriOvSCawPI9Ywn6LvRHnK2n34RxWqVPmAGhRV2ZldUh+vfBpqmm6+MULIQZ3srFb6eU1
zePnGU64INrd++wKGEUW+Q4nm6CopUbyUrdSB7NrN3GKFrtJnE9D5MNLPrrFjDeMDlmstdsqio2X
qq1xc0WVharXAbdiLYekLR6zpFVmRbXx2YfW0tPptsUKLhplNMhJaJVyH4NARhPIZwztpjprauV9
at5mmurq0Pid8TL//0wtAKgVdHtJbL8/nLPERqFuT+UeLEPvOuR9hKazAqwdo7CyvE8X+NteEtqb
AtZuiFuBZdb+q2UYVOrGrbmroTUVeyXqnsUcSyDfTA6mirzVqYIdSIroZMHKbRyA9XmucGu0n1Jh
Q4lLGSabPNloaLfhxmu8dmfSr90Xiovzgb2vX1MQ7i4svegOCjrSW+cFJL0TZgBT/FcBAIlOPW0F
An0AMpBgI582XpG752qu6G1H3PoyaUhSnFAO92hQDaV+TCbF2akJmJtSDOkntD9md/aa8yVGndGC
tfMLFg1mne07geVVy+MfpavEz6Jz2FPGtWyWt3Mt1AbZUiEq9ui0MMzwFnEPCUFAjlLnFMfiF2Kg
uI3G94DCcjHWfnTpuBUESTaCqwFtWlRDtu9jf0dvllSdnhNqW46WtaxjVomg6JGqaGi3ZUYZLS1Q
SSOP6K5Mi929ad8zq826IdvkhF5dxtpby8a7nYExopJAKG/gjwA/4bze/9s49r9PNoKPeibiu8Ip
DlVbfSSl15xrFJEAcUA+IGzd5/ObQz8E2S62Giba9Scl3z5A/P0Kr/E/h+Uv9MZOKRxcDve9oXoq
a+g3cXax5lGGfAFtly2FXy1dwhS2rmisHecAdU8dbJ3WaNYIV362MYrXtC0WOufyoxp8fM1LuT9h
yAyRoHcN0TWyQzEYkFQLp8i3ACcoj9owStZ9WmiHWDDGGCa9fIRvSt6T16EjC7SNHIUGWaXSzcr2
eMYY54cz3C91YKMa10nrm+8itr5pY9M96wqKL7KO6WjDwnK7huS1eZ5Rd7G16RO4xLKUN0DvoH9j
SmEk0+4+RRlT2m16SuRaOFnrZE4/Dl+HuFIwJSJGTOPsGLlqyPeFcCmIG3Gr8rHd01Lrt3kompXs
GwThT3VedDZKVS2aMR9Po0KQjWz+V6oYtqaWD5tR1VkhwqvejQH9M6tsm31hmeFS4lQlRDWlTR+6
vMlQnKzGLI6o7Z8Cf9hUXdAcJR8bgH+5UuPORBRaGGeNsOmhuzpxa+/9eQUUOvVwZOT62qq5xozC
G79hqqezZ9KP/+ph2HXnn+6fgSlb67bdCnrZSg4iqTSPgUkBjHYW7KyDN4hQnt+tpicHubhmZsiX
DG2IvEhtKydJdx6oAXdCHmvntoDTEuVbMj6Qn6tTpVxec6+EOLtx3ztZzGy/rfZyzGOPitiLogI8
3Vmwo/Tow4xDsieE+D1vGBprFyKDoNylzFqMApVBR/btWp1KZ9Xi0iG+heX0tohfUniTqHp4gmgg
8hgaTLvMS9RXQK5bNwrsn1hqv48xWQVD6OUFQlbapLlqk8EQh+WT3Mqr4L3I1Efu69PRNLVsTb+3
+KaEOEj053KCjoizraS7bG/JQe12bmE3B60zwHhQeGNGMKsTRmhv4/oha3/DBYNdQLqzO187Kppm
YT8ylkXjWC9KbbTnzmRZ7UxM0wo53e1MNz/Wgje+/N+FKE/N/1+JusbcpKNBZ6m2Y/1jaVpjLe2G
PPL3938qKeZPCd3rQ9NlzaGIonBj1k68GPLU2AZZltwM2/mZmSYREDUUI3Wi7pS7WapeerNJLrTE
VBz+FGOSo9o7cbkOZuNhqQ6fmVliw521qaXm9NsMZAb1XeGudARWq75twpNNWWbPY85Oix4GtKXn
xLVzXMSAw+cGotl62ROIuBoc4MIGab+XS9emC8WDXT/KHdpLSKkTUn9qo8csahDz04BiXXd+oa8S
JHk79M+ETAZ6e1KbLF55qiAoORyKXWCRQwtdrrMXAI8JK+JphTkbfW7uFOFeS5NiKS/RUs2qpz7B
Vp3+B7ocY3OkUztkz4nBJR57vrmu54G+Tqz0MUxpQjhuCHdTyxAQynVfVJvfXdV8p6jSd/3cPtLI
kyybfHzs0INrxoQPQuuxysKZurGsj1cIz9L3sJ9eaQPaj74Svn9Fu30lvRHtXq//TL772ETvGfdL
V3H6tVOZMGfJMocSihBS9trpcmG9wV+xDUQJh830f8uWVc7sDLdQlu3HWbDLGk6smV/xoHKN4tw5
fbWv9fQ8kXt2ZiYn2hVofVy0VVQu86kjz1FEVXfS9fc5HJf44YZgVepY7NZdmWg4CJFtmGHrH9oy
eZB7Xy+20REToRlVcXWn4hi3mrdIDQ3RdGOaz5YykY3Yu2cN8ejjZE3Go64pZJwCz6/1bdFYzbVv
mga6VJvs8N5D45/5+zmSoqtrHEYbleG9TUfUCjXSaDx6iZ8+GLj5nsy42eoIdt68jIizcsIErrvd
POXyYO8nDqymukQIoUTUZXaeo5PHd82tR8PESy+LC5+McfWqcHYQuux0T1Bb6m3di2kPdSJQKqzT
cy51rkAFz5kO5rl5iiszv2Wlkz1bw4/WUvzFH/ElfretWpfNRc+rbzLsNDen+55cn8qfpeaLZpyA
5z53im//tGP9qKNwfQ9IG2SCg6KqdjLtEmnMRGaNX+4Jd+f4AZN50d61uaOnqpt4RlrIpb4vqCDl
7hAZ71ncWo9IZM/YnpwXvpZ6l1ZqutXIBcDTwdi+vIQJ/7Jvtb+clGlbTK9747gad+HR9JZe1xuX
HFsfJKHU+Eajl2ukgZmQsqgY5+Af1ryEaCFZGMd+9xUH0hhCbBPA8X9SQwa8+/caOg5BfMtZoHyh
eaeeMjeruY/Q5F4SvuK/oRs2gENDwYeymJ9tmiF3FX1VHFJGNleJd4as469UCxiGkaT4dcqZO0NT
gMbv+DK28S3IR/GpKf0qn0vPOq+fKy1133xq0LFgFFE6Ijs0nV2gAYST5dbUKfJep9pjfbs/XAWM
0ICrQrOaj0JO8PAKO2kwbNNpqM4MbgcgpWx58zGidBwwOlg7VMB/c959df76ZaWLky0qtq/f//oF
yy4+WVUqzX4gjyhz5qQSr7o2GTDd2nNfi0RUH6KZe4J56Ow6GJiYFh3vYEDvZJGc/TBjRV94rqvc
AviThwbz8roJK+JtUH8uBsrBpcpz4OL3KWmOKKqXUpeaRvlOnwBN4OEQuwL2ZpBY/q/RiZataNIf
aFfdReYj6gNs323lzScayp9jUWcshxYOCRy/dPWTrOzkpx+CH0oNkLHkX1JHDv6DWdXxR1a/kWaE
Gl00GgCCgnSykfZKV2J1lVJBlXDxTCVdQH7+8BdRifjpsCtN/YcjOmP/9YCqYo2MvmxcxEgsrnpS
xHtR1fUO+JN28yL+rqbNeTYZACmlpSsW6QOtARTkRUagamW144liZeFnlXXmebSQQnvk9OsA0sgw
CAOGOoaeeDCtW6EW5YUmJFQxJBdShmE5lXJOmprADngPDtRU+T+AtYRHbsxqfZ/p9luqk8Msv1B3
7F34l9oiT5Xu6DUtfTVdwbCX40efrXjlIaSbvJJgc0SJWL96Uz8lrDReU6TtaWvET7npPQZQSFeR
RlNebuXZpD6MrNuUtNUPIpmwDYoyGI9qh5Txvp9lebx2rFLc/++/h8Lq331RjMv7lCn06Pv6QLvo
FTPj7DrvhBJTO8ucDRWozcFwtJ9B2mOQpsf+xLkjfnlWh0B8TMXl/rjqA+Jlij4q9jAgECPM3ZCk
r+aHh/lHUzjNoS/5BEHKUNSnBobgZnARHCvKSOdCS+s1a+JvbpVGD/j2EbOYxSNQueExnYxjhOf+
BXMmebc9VnfukaBqZjm2w3dJVGXmIVCsEOmOxkpQmNLRnnuXuW56+7IXn0I1w5MZ1PnJNxn9Q9Tz
noMUA4ufg7TQuwiKA53vlWOkyWGYDUcV2oSpBO6jmFn53KfZW6SnDT3Q4g35Rv3dNFjWKr8TzlbI
p0Lb2WHTbuG5v0wiiS5VNXoLs0yyvYKz76KpEXmHjRm9N6W9Hu28fw4mZbx6UTi3YqN3AMXKZiKI
ZmPMuwgM963SAgyYiF00JxK4Z0MaBthtaUXde+iZ5CEWensI6zJ8CKf4t4Xa0nUSblSM7a9tGYmr
MZDYEetuS0dLDLuqTPydG+bB8a7yTA1oobVrrr2Y3DfDEQmyLS03NmmJ/DpTIWINKqiqxm7Kpxgv
j4m6981W/UNDeKssJkSFVWtyYRvK7qipOEWy9mw6zoTIrpzR1l6y1hkw/oJgLEOYrCbx2Gt99lma
I8HipdV1dM219RR4v+HgOzc8csUOYx8NMNNrr246jywj0lk9p3MOgYFnKdMwwolRL14HPuVhFsNI
0aDBfHaR1k13czWj31Gv+hTArXO1h8GD7GD696li5zDA0wv1vdJEMyvm241omAcGWshMVm3J0yoz
fyX/QrkbewwYZJVIF0lEE1QnjTiJdMJPIkxy64LMVM6tOREEUNKWKYwf6ji6CDz06JwTf3uPXs0S
82ZXk3osjURAQOtaZvi9ixyUlqW99elJvkRRtKEbX37QfR63CnF1G8NHxufEQXaSdohRjaHQuZG2
k1YIeazedSnKOHmgSAp750SDu1AmG5UFkLxVPFswuB/lN1fBKZg3pOZGeQujJyOeFX+HOMSNi+jE
aLNnkVTlY9Sp9z2FZtv9TdqoYuR63lZVGjE4YNDazrK+CEojiTzgJAqTFKOmvao0zw9OYXsby9Xd
01jw57mwqRnx2+l37sKLqJtJWdGgXEsxZguSo8A1oh9da1Wfn/KaU3silb7IyPaiKW6f5RZYwD9b
sWZ0xAOiyS7hmaelMl74r1HrptlH0BloigZjx2SCmXkW+E9DPflLgmQ8tG0cCwaMgXe5JeokshOk
ujtoISgFfSEeeCFJB8D8exylbEELWdlxFV1m/Y2h2N8UgY5jMssCXa+avdReeMW0Mn23mbAtiTQe
1mE3VDzq5wVmlAl1VbcRgIPAV15L+skDeNZnwVPrsc1VdOsctsHTnvwaGlDXRPVGrzWerkmAs741
0ttYjcmR6Q2Q497tP5DPrWVmxz9+wzT4w3IXPH+XfYsANlRjpH1iH7Zgn2jOWb40Pg0w+QPbsiBw
edk3k8J8LWzaOm1b9g+U6M0C7t6puyfTAOVfR/5Us2ZP/DN0gKPs9TXgXs9NKND9K1x6kRXaW3mW
yfONP6OAzFHv+tiOdxGYlj2YrPI6RnicfEAc70Q8XnGGfh8Gc3girqjl/1Nqz6D9xrU2Tfm55iZ4
aFO6ML3/CnjuLnBryltYae6VgMlzlYXndFSSZwavUpbdRx5OEj1zjqHXV7xP2kqVlyo0UZ1lJYVt
uoct8r4WNZRp2KjWEEK2orEkrR2p0r9meK9vHV/1Qult4ivarFkHwjJueV0362jeCuZjckseg+Le
XwOAUGM2Y1DnHorUV2CCTPbymFzYhFXPN6f7MzYJ56EC+frmdVVAE7o2NnST1Jc2Eu9kKsY/AQzc
EPVDZrEa/XiPXlH6ZYxY4RphGFrVSJ8Pg+k+mpYxvbKuzjcNUQsHA4Xf1WK8t+Tu5PzIYVJCNMmA
O+2lPa3JpmamEiBdkUOn+C2EZ/biaDwuZh9ZohbBJtEmf+dj8ls2oepsbDSxAK5oGp60KygWvClo
nE/+/OLECGdIJqd5HMagTJwkYv5T+rQX4RLSB7ncrVTxxB1HJZTVqYYajUOrfdDbeYSrZj8GfWYz
xuSGXnaB9kGKVgyushVnTOaw4hI6/4owlNezfBWaVtyMVHvu1SR4q/vWPNAObJdl6tjb3sMl5abh
Nqbo/K35CGhFYf1GWQD0kyPzjxI3sHEzTv0pjnhmhjYLhMrvtVulAKUtNDf8zHK4ZMqTgfn1AUG8
+9h64zGxiS0oRJqCTZmsVZwr0fvUTpB6HBddu9kzI4C4uBAhYVJTmxfPnsZgGBsxzN45oEHXUCeq
yg3pZXRyCYV4EEH/Mg3BE0WXtmlEVZyJPSnOcuvrRbRuvk8782xG2R9FLd3N7NXSnavD4P9Xbfqb
GUz4nYZuDZqYnABSqfQii7BzZ8UZFbWzUk0NQ2ZRHjSTGkJVhmFxd8+WfrgrBzoKhCoo3wCJL4vy
/wg7ryW5cWyLfhEjaED3mt6Wd9ILQ5bee379XUBqWt2aib4PwwEzSy1VJgkC5+y9NtFFg0/O1pCO
xVMiInJAWOjt6UIOd1rFpgkJ8IcGmvegmlG24zhnM8I+M9N+qGSwqDpYneaul6pJ9wFX4J2mR7sF
KP0FUYtxO4AeZdYM6hGKYi+Z6wHBao5xRhZH0UVqDqLMA5cD7fZuHFmxsbKRHRvhPHbsjISMeG/l
zgjkp3tAhGI/xzA68D7sgS22b0ZgiyPQSUpQco1bj3hX/nodVegPMmteqCHa42ZRSWImlIwsqa7I
d38UE+qwPA/EvjddIEj/UZJ5sQ682K/fKW/BXTbS9yLPq6PB2oMcLx0nJmWU3d8E9J01/Oj8HNyW
SztfE2/x4FsPWjH/OkzVN2LA+vvGLMXt5XC06xVWkW7t9B3RXbLST8YUedh5UG6RncnQQ3DO5TQ/
USGKnhM7sG5v0ubtN2Hoj9R0pVs31AfcUBP0ZGVIqNzEuAbOoUu8/IFHUHpFQrob5JlLxuGxipY3
1XVSYZLa1EZXsJS3ppjsSKmXHT3/ZpBYSwvSxFaWS5tZgYR1XxvLwxRZIK412iRtAJW/s5N623cC
AXA84CaAT8x+0TwDjQrOlTyokTpYuBfOxozD/TmUtYm5QEzhisx/YiFm7dMauc1tb86KydzaFCLX
mt4GnxtH25tjFPyI/foOy86wDzLWaUpnAp+8WbN7W3bK/8By/d7JPHRamlEebPSGxyHvx/vRaUjC
KefgMdJ9VNJoYdUB/wA+b9fq6dP3v14Dl9idb2veZda+RxFAqKSymEw9ehQdG2Z12okFUHI0U+yP
tIuys2RtvxD6Ix0P7FL5W0PjJfVz/+tUWLfB8J+BfIskkpUGS/bz//65CGjhJ6NrNrqe3FH6cb4v
jf2IGbt/F3WPLwFn5kXLdP/S9kG4LZ28+DD67G6MuKkE4p/7odOmDR26kvRmMXxkGU4Y7joDMeEh
z6FDEhsSib58T/KhIijX6Y5dX1X4ovJPlebb1Mz0ZosWstqP4s3MU+s9HmP7IoAv02zlNGFZtwp7
gtYqckqHNBzOjvGcyxP2N/LgZ/uxCPGZhlycT2W/wamAOQmSwgpybfOoDr1ZhaegA4ZWy+4arj7v
XERcK13sstwKp/l5QOa3UlbTSsBxQJklWu9BiVOLYcDRaYYPLLxIWmPHdw60NrzrFqhabY9LiJbr
3nEaGvMuSpc6nJqzsidM1chGGPLSyk0H65MP6cwDtPR1GkS38fqiuPh9TT4pgaCrlu4n1TAKMp1l
7EDOjZe5JktJROFLLLdxjev9tKAK7LwRvJGhB9l5meGmdgPgod4uCWqbI2CntF6Ok+7nT3SzS1Z2
pOGxeP9jFMHWur2WqBElzw0GtfbAzXZW15+ArYIJG1qtOjUwxtPn+uzUfvWFv2IfyWoPVsz7GI8f
zzbnUPSZBe6Z2J4EZen7SII5sjbPvy5IlN+hfq1oYocvRf9cKgMGzdfrMmU2giY0E6H3NKKU2oQV
4X4z+0qEAEtwVobC2cs0pB1C6gm1kxKfpyLc610kowKQolvIMzd54SdgFZvyWPqIuG/t3t/nCWlT
a6HBPTWW526I6wf1HUUGpKbb1radkNUFwyl07PGHHLSxPanBGLqEwphI90w4x+cmL3hmyZE6LItP
OaAKL+p19CNHegntVT3GUrBxWCos7xYpm89xhvddhw6GpRjpTdv/CNp0xYzU4kKKw3WsV+7jMIfa
XiD5OloV+rKxaC1Udnq4HwdD32WW+LnouvW5ndyfY5X/GsSFxZXYPIRLmW+ikr6OKv46xY/R7oK3
AYzthYjZhD4kNWEYWNaqKdzvk0eIkBLm3HzpauhN96Gv76qgZhkKqRjrt55eRN0xYxPtNmzgXoSw
uFq29QHyaaUFyv46DaBqPM59cNP3k3iznItF35YxrJ5N3luIMPoFqQK8UtUvBpnVPquzSDdf08Jn
hhMknzyOg1k8B5UPEbIwpge9smAvUt0nOipgpyqCsy8PatQRMAy2ypjHY6aqbJ4//ERw+Lh4Xny5
CWfMfWqFGwWJiB1ajyKNwwe3QCBmuLi84gS3zDhg7OtcC2iRqgdpMaLzxg6MYzWTPzqbvnf1URWi
3IqojYZp/NXMu/OQV6xLQvr28rmkARvdlFR01yYYhds/UL3hl492HbBQ+yuHfKxAmDsIxLeRg8pw
n1gObcBo7n80iV5CkBvuXN109yIVxvn3YcEKUK/qSrrCh8Vbk6BEFLs8qJE6GGQLHwI/u2uAziKh
LAY86iP3i+yvh3Jkdv1rUbHzvH1kDuxGPIk47qjBozSmvwp2iIBB3wKHFisBQtZYzwUcHXjTrcOl
njYvhdXj8OqWL2y6JAHMsCAn49PUABqu46HzVt1QizvyR786Wp88LSECz3Jx5vXg0YqidzdCp+EJ
Kark7AnMirM8UwaSzgrdUx45j5i76g3xpfRvUYUvlLETPPuusLdGQjwURW58WNXH7cIxMoDnqhqZ
wC/eNjUtfayIrcwKax5bw0i34AJ41qrXqDF0WiOO3ZQOZ+Dpw7mVBzVSr00Y985t7FF7BqcBa5fM
60CcVOMCU8X8sPiw/TXNbA+LPOUTZLUozHrdL3yYrGr6jfqbDa/qrjxw9mqNrgM2hYkA8Pb3kl2N
1Fred/30nE/tWVrHQGS219tDxrSTPQLfHhP2N70Kvi+J5zKjGe+3aaxbOuerhUooXCz/Wz/iHbP6
2EIhlc3bLl2yA3rXo78E7GBIsdhimdzOkWheAsfJDvB3/H0IhuvFbqwPdafQ8v0iWpLV3CDTL30t
V1Oabq3juaKS0ugJXDtIXlEMFSAxRLEl3urZp9/zGvRVv8fXZxzIOpmfDR/KWGD26WeMB7s5ZYcj
rYBdTpJOS27nQ6VTrYOhbG010Buf5E/o8/K9cNPsiY/JJ9yAYGQzittXa55OFmq/LSARmJ6s34xd
YbQRPN3xuSpD45ALvfhweKqqAPVSh0LGzX/s9dHYzeyynyw3RvCU2OP9r6I2bWrifLuD+ldFKQ6C
aOpm+Fo1QHxZHAfastVKvzrGJGMlSXMgTa/9VIezvqnpTpycmjJ5Qi8ZtUc61drXpR5/DG0Wvc2x
3wCJQm/XL1KelnXxUe3NkwkTajfr8zrLZmhPiXSbihS/m9D1el8T+7cOJbnI7NvmXOd1tbNGpHiK
5KbjrtvSrGPjSvjEO9rfiXLbLJWykbSledy7ay+037DETtuJxd0Lj9YvreZ3j1mvfyjjQQvERYuG
ltRaCHVpRf2jyv0vZWk535O42+Mfm95HdJmDxNCh05uOKDAs7CyZc7BY4t5W6K1cptvDvLPNIDhm
ONsBsTbjfpiDDEI+Osq67sjBtcdH9dcqoRR4CW4MQ0/3tRibl7h3MGmY973rQzDUMos1hzt9VCVR
N1qY3WXZAl3GxsyHhtJ8BUWSXtXpXOfxua/jZs0TItzagV6fFiiS60XKTyKzTPZdaJmbMZfBx5LQ
52QEgcrCM9S15mqTt3lfC9+7L+KyxsAQ2AiKCIJdWQTttjqhOze6Xl2D+MOy19P1tnZQK4GblHn7
aJHjpng0fpKEp9t/eRKY/YmC+5zEnvlFDsiwuA3gBCQfBCOcnLTcmVJnvvR5/iTPbLjMqLVTDPZR
9BDw6MbT1oYHJQxTy1n1WtMP1S4hOlZ90bgwggfwI2sPHdL+tkegJO7elcOLs8g4Lzmfqk1IYLTN
IZ0QwEwEwN1nI7ToH8Kv+brQZMK91IZmmztA1R3CZcMlLI9x7LtXWivuFaL/r5FRAulIPM9Yd9KZ
1ISGdbhlldv9Docyk7yhkbZitbhrlyx9Uq8R/dpBZu/NYyjm+IG6y1NuYVqpAx0xhlstoL8FMaaZ
PW1TdMD3o4+xtfPi4TZq5CgNBA/MbhBvUzPd5XSsX5na+gPC1WSfFCmbUPXN0i/4QtyChMNX745d
udeADE5amkv5ngPF3FNpqbemQOQUzISdkLTj3dHfWIFhth7MOBEPapQs2lNULPSH5OvWIsqDO+Vm
/VWfa6on9CjYkz6pJn8iqnMLWX2raxrxUeiEHlQauF122rUxULw4xpKtWXP664wFCNIh+JAdQWmr
Utj6UwmDjP+N34pB4H5uSJJtWOkRe9ZPxOQFaJ4yHh78+f4cJgCEcEqN6DVTYs6VN/f99h2QL0Bi
819VB2ZqdzPPXbn29RcSZoAyRQUlL0MbWHVUQNM0Mr/IIhzvkxR+fJQlBSkHjErSWh8mrzskIxFo
SpBAW2OGeiLIMFNun6FPjauaczJ6Fp0fGxfCQY+qSKBqA50bo1GwjWM6+Mu+7TOWU/KaESAoTgaZ
ea5Ui3vaCohe853lvUZgMOQ/1G1wanDTPVsGzSHPGdwDNUv7ebaJK739opRSaK4Uy97Ucw8v8eJ6
+K00beXW/szeq+xerBn+tpxGGhMpsboybjiNRljEk9AsuW02g9yqdvgIY6rRk/VeRHWxKgj5vaGr
QM/b68BOp2vocLCENx5+3eYG/xmdaeMK7c9dF7IKmDrO1vdi5DsO8TVsSQ9NGwNkY7XibtpCgzIf
1+9+OurA46JpqzrBrUi4/WOCzn+XTFoC4y4QUKiTsmpustbb3YpNfoRnsInso9IIAtJrjpNWbsk2
+Kgp9j1UqTY/hW1wV+rtcGXmxW2vdC3cWkjfguyqBC5OZwVgJXjQhgmxwChYCayVZWjTpleEmokc
MAuoZJlM1r0ajVo2H01MEOTVgVgXg/mqz6l5ZXf0k2ZpfLl9Xm39QtGJjD16Lo9zgA6frp39feu1
3c/b56aXnxajd74LArM7nsqUMSjJQNEh+VD40LZk54ndSH6YXFJY1SnOqN2tha7jNpsqJ96or9Zm
kbs2erO9TCU8uJvMcVxk1KYCaZLVuwZc+TOt9epKJHhzGdn7r8seJCazzrs/ISNOm6TfpDmmQmZu
98RnisU0rad75NEAMjrz7tYxdApsRGyILhExafTba+NSDtp0TqqvSWA/FYE1vAN2pfoSlv0nihyy
5kn1qlda2M6u/dON/RfEY3NCM7KvbnH03Je39tIUmOukrcsDppf2okZhNbeXSL62yNfCcP7Pu6kf
rG8dF4N8idvv5KfGrhwSWqUznlhRiurQo8m9G2lZQlSp3Wfat+E6aDXnU2ZNL6KY9J+m/9JVmQYu
QVAh1Gie9mb2buUh84+iekYh/j91EfWiHNZt6rBvCDzrztPnYB8BpVmJrhB3dpmLCzXLdU8gk7mq
4eRvb+Jlwhej9hLPVnOp/hpBgNePfYC+tnpS2L8lIiEmNJ7AyJmv7dSpE/WON4zmyllIG9ZwLO6F
xamVVe19LMsAEbgqpIqSjGuLMX10Mq0AhF9PW1Hr/Vs9aOnWNiJrn/TR8BYDPVtHri8t0bzb+VOx
Ip6tvS5F0b8lorubssgja6CxkRL65tqm479OoD5ftcybHrsg/amHsf12k39qEabyzmSvNwzLVh9z
/62q+5cim52LzrOcWGfIC51Ek2RgogYQiOyhxjom7jXp/IPBEutpNCnTul19r87aUR8PZejtzSn/
+ltIogU0LuIm+ppNrDyqKkWBopvEsczxeyuy9j1MfRBZhg2zDAvKCdIiMR5N8MXEU/KUotTFGWd5
XysSvhvMtj+i1N9PpMIqVmdupBLjkNcXiMxA3kLxvQzscotDcFj3EquDwl+G1tbWtkoW4yiIEfxN
+USC/uWmX4nnEk1eVXrGTstICg8dln+KmaQOXhdF17lOACBOQXIamth8MDHm/+Ik5cs92H7cQrXz
ynphPikoR4WVryFuWc2XcV7DZQp6cm7yAN5yzmerpMWKG5O1FLUXKmJ9KnJCXSZt449sEhTSKejT
+eTSNlyBBkDF2W5mqEEPTjAsa4/ITkJOU3TRtYH8R+QAl3qH6cLEeXm74G8XtrFN9cUAPOmA5mdH
hIkJcvGqK7rp2rloV2MziV8FXmX0nVH7HYUE+RrEWo4a+UUuDP/NkOY0aOTzpk21hzruBsBhI8zY
Lirl46I6JwjBN8q4jlf1Ps+b9EW9nsnXc20ejkUoMUl+vLDyH6IjhjrxYlWAVcYp/lo2IQEMwj13
KJpVJzQOSnqopXHri+aF9nwTRd82QSU3zsUwrP5MYOubV2Ko+33Ihu7vp+qNuQTGaefoJIuAMJ8O
sN63dliVEUriuVpQRd6q7s5o+oTxJNT6kA0e5sKP1zHqSJ6MJYVQk0taTvi3aX6yybhALKomVzXN
js+uvQw8CiPp6CXCb9ADChny3pfSyQMCM8K3zcg7ZEnQ0j7AcmMUIABMxxyuN5roX6fqXXSqv941
54JEgiGiv0sicmzG4XsfVPldUwmYbMEQvse4qo9DBf9WvTtkRbXVxvNNTY39wjh0da/EtqHAujvz
T/FDbt3OvtiSTwjF5ediIZjpE/DtFLCTtap3/C5z2DwsiK4zx4NXE/tGEYhMIBxHj70hN+V4DdTZ
yJkpi2TqjHIekUM/YgN+snJDIiSPjnWT4zEGRn42/SHbqIecsKmvhhp5gfJ1Wm3Zpip192zas0kN
q6gf2f3fK2903E7zaYxmfW1L57REIcAEbjeic9A6FaZO0rBEss38g4GzdnfcQfQ2wr7fDEYQ7jPf
Xym6C0rfFv0SM0ldl82DJwwdOLDQILFoDbG4I9xiZgVWU6mVgj+se0j0CHPGjd3zAKmK5wjf5nFy
Q3sV1g2UlbkvMFBYHrd58BKTfXFhfouejcQmTcsqnoTwo5OHQvykRuRHwPqZ71HL0GiWQkLolnD7
mAHvDDcB9lUROpHxi70Ipz4rVvrUkVMJl/uhMnMPFRXxVFyf5yrKycpO3OZiGTmJ3IlXvsf15JFn
wKJNdTm0csjXYT7QxTQL41Akcbv3IovfDrnByqA1vVJ7NaTHRLw6NS1uwZNFlSp7L+6O7G4DvpAK
I4nE6KlTdQh8Z+W+pdTGbfua/nWX2GOb7cjsJJ6hd76UlaazZq/EySd3e6t1k7W6PZmC1MvusLLV
5xRTIHcmysWcxTFE7qsedycSpb/l8lFitQPpPTEsH5FMH4pvzEb/C2FY9v52qf9awjQUDAPST27S
f+HWQLfSaCAV1/72796F/+FcgOxqU+AkWtdmC/SHhx6FlUbdjtpKWzzjain3v1vEcSsfQ27yEKd6
9yS0DpwC2uF1oDcUYdjQqr6B6iD80Uuw/GLZJS6kH1ruHmtLEeAkHtsIn1v5s5L2a6U2U6/fdGdT
cmlo3pyqpeQ+X2C6tRMLuYFi/N1IBJidpy9lw9WVu9l0iixcePRQvW3lMjn3+TC8VHE4n+yEjDj1
btfVD9pknxSFqzaX6cQ2a692GB7OE9quGOpRI8aNtplQHa7VM6AVtA2qoV/TYTAOic/k3pgxZTir
lIZG0ipaD7baRCLPBrHv3aTomXWwoMOH8HWo7dJZUZxEgd0YGHbCYdz/+zeG8uAPH7Tv+I7uODo2
FN+3bU/6pP/mg04KS0D1t7Nz2Pb1K2TRfE2+WPimRqXAavV7RJcBIkn0RXGcenJRz27jyYQZSiLo
j1u8vUhZotm7mN0CWY21DA6gcOR+jmpzrwrZqqTdT116yq34WYF0lcdYdTKwqQT7LCepzBqWbE+T
FefLvFDHRAGPyL+ctkpLrlTlhO8ZXn/HA8U7RbPb7NgqN6/N7H0LUf95ZbgiztT4NMWzg9HNje6C
NpqfjKp9Ua/roVZskyHuj7TcvFdhYY2O/f3cTtPzgBD7kSvsSYlaZndJjn1sPJoQpFeqIYMhGi9L
S26r/Pq3tzL2zRVgxS+4MQ/hgmld0UGmcYQ0lmj1ASbjXeMa5UUbtf6taJ4diZ0lnMe5xCXxTNzW
u1st4bZfBkcpc2QM/1TXyZ2ITPhl0gNHBlW7N+o23eQmgapNhAJNz5HbGimdLwUoVF6dYnA39UIn
1W+RDQdSTVvqimuAAaBxB+sdujXkBbbaRR01aDxkuV0eBm9+txdRrG80wEx3P7tuXz6U3tRe2sLA
ZyHXK3EiI5+L+FmLuwdLG/Ur2kfMhFYbfdVJbiwlkrmyKdINDa3t2K/uyDdWj4c+0fvrbYaa4oQn
rDRaUl7qHharJi8tcKExFpV3LxwKSKZFO+L679e+9T8ufRfvv27oHhwA8V/ED9HEGvDf7Nzl3vRt
qdgk0bNk9mckopHv20ESDSTozTO89LWQiyRnQe3W4Itc377tsTTsSyX0jQfmmSuOUdV2v0a31+S7
hXrtnz8XxlTS2eUU27xgDab2T8DI00vaDvf//qsK/c+7nFoFSBOdXD6dMp//h6UsQhrilJY3nHXP
dY85qSOe2mrnLQl/Ft30Ic7TQymwkOEn2VWpZ73YiT5e9HLS7nrbO2omeO7fwoi0dpdTP/bPMBN/
aSXisHzgvudmTIbiOgvyWEwJKjEG3Bla2aKF16yHABHgtp0T5zK46Xipx7Tazk2jvw+B++DBVhpF
ANyET7nw0uLnTDWrcIr45d8/EFv81wcCTJVnFfJw23TcP6c9w3aQ+8wCeDLCzpXpN0BGJVySdLvj
VEzaO4l8tGxHlEQUwzsP0nyXPakGVGI3xsmt/J+unJQt4uiP09DsVGLN7yqeGiHML5hOuxhBuOvU
WzT14cGaXcRjI84KmMTTgyZxZp456Ptu8Ql7lq/Nfb1AsdTt41RX5ivXJQtkNTyERcN60S+jy9C5
/2kO9vMxbmNE9LJLGFTzAGAjXk7gPS8K7qAv7TPL0+Q9d6dxG4ftz3//OL3/8XES9Wo6hgWqmADo
P5hiqItJskItf7pZiEWnBxuLasa2SPEjKR2/kVgfcaaVD4RZZptbNdIRdnaYtZGAjsWTEaVZ9RwZ
hnYfUVuPoOU/J/JQkCZNGPE7wuaKilV6KpsG+pFBOXJDvdjfKHFAUCynjP7YNUQRfmpdYpWFbJ7z
88Ey6e9pEYe73pxOanPeDOBxYqQtWrpX+RFx1D7hKQge7RZRHIShHY8DG8HKFFy6PqUAK0eNHAFG
qUhVARQ9MhWulBeisTW+X+GylgzEQvZc0WwDw3/z/Sm79DJESHRueOdO8bmGPXLFW0sN3TKGtVqe
ugWieQM38j6Xq9ValDMlfRKmggxspBt4M96veEP2Nd73MAuBPsQb5QbjKwnv2tB3sMCSKJ5JTDVR
MN75Nrn++xdtWH9yUyjpGaYuJW6WablUvP+5Xpjg8Yya2Udnfqg8MhEuT0NHu9ZN/d1okXuFHEfZ
TBp/fNWTpXin+4+vepjRcHbfqnK+AJwM7pTMnGDofOtnqCc1j+f9PBrLWnW6a1OPNrnkEt6WssLw
j2jdO+rt+IYd27hnfs5fAKmWZ3dInio9eFatb3VQnfCgybzN7U93nVnu/THW6N7AZFOK2EnJYlP7
FzdxyJsExMcM00/Keip/IUY3hqIfCaxg8kbvPZOoMKrvAfQxSs/Vl5Ago5OSswVS1yBCE/lFKw6k
Hxq/iMF6AbhFldtjivRWADMAseHXziIkIvY6Ql2UpTu2HBwURbZTd38vrIfeEdNlioPvmQ4pZRIa
vyPgvccu36YmBZF1aTin2yPI9Jb2pLBIEN+082IB67ORnG3o0qDx1QxtW0AjCnsaIyW5XkQE3pXE
s724kR+dbVMH91lZwXtZ8bCTcLZGdx3cE2QkkTwYX+DbwjHyy2qlbLzqEBSkZIBWPZP9y9rBqvZa
STRvF27bQq8eCZO/mztDe1tyBLUOO/11JDfqhqYne3LevW3Q9dFTgjypRJ0dCUmp0tpm05EUP2NY
eOuiYhePI5IFVYfV6FJv1ZVRNDiGVaMwLFB/MYu/L3LDvVDN/X+s2OJPIzZPSzhBFqBk3zZcFgr/
vNbNPPZ64TVoiNBhvsSYGOK+Ij4gMeprlgvz89Txmxl9nT6XCU3yemLC9Vr82ePkudubl7gbiIqZ
8uXTTZSooRLyhnslWFQtJ0pJwPr0DAatKE9KO9dFtmvsHB/8k9oRFCO+3TR80ZCvfFMDOiVDW2dP
Ia5p6DtG8kAygX0QaWMeurYKflhO/0F+U7MXbdU+RrOwVv8+Ezj/NeX7CFIs32ES4P//CyPJmgCM
QeMCJjH8Q1F1H8XYwc2aFsS/xihJi+q8aOkYaL0+HVnukJ3Sd2/IJvtzGgPbUxNYGIvu3NUonNRp
I99Vp4ZH78wxPkOVgRjk+P6DbsHLnXr5/BCJ/sXu/V2aiOY9kOHo8MDqfUjszAGFki0Omkd291TT
JfVJS4f2inrWs8PhQTwM29HCMm2HlGMKGnnU9T5yGUGRRC50VsBux6Qht6G3jG+DKfRHbSDlsRoT
7UtGE7+SddiUPxhVgQ9xF5g9hTlVGPSayrnUXidW1LOtdwsH/I4ozmbvIxb/92+A3/Ufixjwi54g
cpCwPbZw7Lp9+RX9be8mYlg/3dIkBzfvg40sYl4ge65it3OvFpvtqyEPaqRem6i4rEW2auWaRgvs
TwML7ju1wmmRPMJ3SM6ZnxxINnSelyTnY26Gaa/L6JYavcaZkO9iNVKB31ToVsQh8vh0l87DAxKy
36Icg8ABiecqBPVctuF/Rl4+n6NmIJg+hzsw0WgZQLpsXXIbEA+1j4vtiTMp9ct1LADvyDrhKCuG
atRm4bJKvfyRRli/rbrc3mtOW773iwPBpA/mazMV1Ttxcyuni/LXoXTtM1JgOsbQo+aARKwC3BT+
aCqCS9YNB0HG/Db08ld9GOyvcjDSMzgskDVUHF5LksRTtYTVQ1It38AXaReKFuxR2MEenAz8v6pP
+fpHOY/xpwTI2aE1+l2b5cTTEUf/7MntpIVF5ftk24Rq2t7LJGTkng+ypNWIER1ZAa6dqbLOIHJe
lVrDni17ZRsob1WhjNrSai5j852nyxF73PQamUl9imLiF2gDef/P5eT+mSVgOzYTu67bjsm62LP+
2CN0TdPi29TL/QTX76AqN3PmQobSI3enTnEu2QeHSvwnvzb7IwUDsSZYur9vSmo+fW9yO47pd6up
MdvEWGnjqjQfaE3mvl6eijblEkFo/tjOPIb8mYIOWgOs3xoN9hB79tfFH7Z1m9Uf7uKERHJG18iz
7OsCunETBa35GE54TykZm49lLKsiJb5EHa9mMv3ox9n5fOslmkvhvLhM12ph14umPHV9dwn5el6M
SbSbyRqno9p8R9l0pzukd/H8ypH00neRe5ZxFM0uIU1sH0GpJDQrKm55XWKouMwKfV/p7dqmp7FV
+zbqXtNOnarS3VxYhOK45n2s+95j2+WPqoumDh6Gpx1Ij5icYTprfaxr/w+X1ZOr7b+z7fgmTdN0
TcPV+Xh894/VeBNNlh44QfmrDlh63ECWqh7oi3Yq+7xZl7nXXsNqGvZhOnbXEqnGr1E5Epvy+vv9
3yP1k/jqniwvM98GDHOpRmqY0ZcoeXoM50E/DQSJR7CXpAkjC4wPQ2v7DTXJ5tKG8dmQ+stKEDen
BcN0ZySDdi1Ld0I7H6/0wdYhhYhwZ5lhdDGqpLxMSe9xKWlk1+VWvkHhOF3VUscIPW9/a13ZFuUP
1VjOs2SNzzh9Q2ZN17czvkwFPrCiJughM4R31HGPHLwiaB4KoBJrMw8AUnv1h8KCp2lCz2yps4Oo
C337q4u6UMJTb+NOpPdjhvdaYrib0cSCqVWk7S52ZTyS6FmcR3pt21bmQAkyqBqU5JqAUqCJ+FjA
EPj49+lfYWD+8S27wqEfQiqMLnwW6n/cr3meBQh/9AUgQQsfuMnjldLChXH/1ApyqW+lJCzH105H
il53SX00JnN5YmVRrJxKA9GQaEdYfxA0VJ4B5p+cplCHRg/+RGh64VPtGeYzztnRbYeXWR5gfr26
VZmAAucsx9dG0AH0O929jyz3J7FK7hM425fCae1TEQ4RO3nSukdilgrPXY5/jLSh1Y9F7rNn9Zro
JjFua7oPhlNY+zzN7xS+yk6CmNsGDZCioyPesw46WstVea5dp7gP7KE9/fsnDCXnzxvJJWKI2VBw
cbi6/meFCCFqVZFO6u79iE0WQv2IdPDQe1NV5iGr7E09pN66kTXo2NqXZFGvej3SSSE3AW3p3oRb
SCLT8Kwm92FrxtMrMhLt0Lqa97JASVMoVzazXCIjeSk+Kz31dBYkoLMfytxN6fX2vLLRlaHCISXR
PoDdDlcCy8fOKvRiXbs9OpWwqg+mVBqpamrYNtY6AJC15dFo7Sp0Pnxu4MghvJnEaFTGttfncjsA
8t1kUoecyIMa/T60HgmRg6jIcXVG0oZDhyWbypcq0AJe/jbM6Sdxq0ZAB4fqkWVJug1tnVW+NwQ7
dxZrV6qG2j6989Ky/JgqN9wCQPAvPv0ParU4wMdQUjB6yMtqlhBF8IMuvf2UEFl6iqdy3qZ4tle3
hccM3O0wTFinUX6KraKtqFMt4TQx2mDFrFcfaokU7+nqr9O+97fKtBrY1NhA3dIyhoqcYSDKlvvA
yZ7UQihrnfm+8oun0B2QeU74Nebcb8goMhv+BZn/KYiZ+BqzAmEu+qtR54RF0s6+0mz0H0g3SFcK
cZ1NABfCpIPL9o834V9CvvrrT41hyJNocR6zqXmrCju4E2WUnMMRVkGYJuahhNV5/vvIJmZxGVlL
3H6HbKkM7lmEXPxz9AsTOeoVDGako6llMDYgfjYZHPuiYb7ZmzXAJNG14TMrxzd/sgNsPXqN/Z9/
F0vcL2Q/lpjDfXFRoswG5dD97Ysse/SVUzRP1wWaw76MvelaOm27x831a1Tq2TGyiyPhhu3eDpPp
OoI82ltyNMnXYD9dZuroO3U5Fh42G8gqEw0akn9so75DD0HQQmRV6OuQ6uLTXt2o3q0e+mdNuNJX
JuWriWdDAKAcLkL7ZR4W/YmNY7KzprFAbmeldHq8ZhPklbvPK3TSF5QT1PO82txaTbz6HaeWuM5n
aG9oHX1Kk0Hh37Xl8qYat4lFCrrv2fd5ZfaPhHQdVFe+/MdZ4tT9Y5O6BzuZVjlL4Vew4y3yfk9f
q+dSO+AV/D/Czqs5bqPbor8IVUjdAF4nR2aRol5Qkiwh54xffxd6dC2bX5X8gsLAkkXODNB9ztl7
be2Li2nikOFQIq+GLB+InLyeKvMrGZkZDH5/p3VAVnVMrCHBKKvUjYuz2gqybFkg04b5mIBE3d4+
tNoO9HW3fPDNcqjHqNrlNVBHda3gibOnmjdWWTt/6oUdo32N40sY/uxM6PfqcVKLatr56iugh/3G
q/HsKnuwT6hFxYThFSa3fVTXWxRpPDS0YadczlDhNxlS8hvMJehAnQ9e3lKn1uY+0tz4mgP5QgZA
HKQoenEtzFteczz53k5mY/dLbsKQdzzF3bjuqEHWzZIIYc4ztAjYADd5EN+g8TS1GLgmLQ1O0UKD
zCKxisqhPwxqWw2MGf+pFjzrY+Jv5syNd+qNGz3n5VZDk1zCADLAZ57rDYxcAoYYseX3kGuhKVaN
vlNiBnUYgXqj08x2jZTTpekTYjqWMb6a7APvIOHa7e5/M1orPXC3fW0CXkZEv3dwxGOmgqem7OHs
9+6ZDzaXfvCCvZ1WNXtfSGwMQOx1k9fBTpGOgkV/yrt1gRXTrQael1Qy4osqIqhAWAwG/73z3291
RMgbflR2HJEuXjQk0UeX6hZtI5rYTEG+BnP+FFSjtoqX3KPMfVaoWSaV41VnxreJ7F5smrg0YGKT
WMGPpH4GdUiM9D/qC0Mhlf+5YWGXrqODl4IEWUGj+EPr0KzLSeplw7yFQOSV+jncJS0pYf+wLgIn
/BWhIOI6e2NUfmh6kLl1q7+XUwpkypuI7EP6cx28YUO+dv/c6+1zPjvaAaxuRaI7BpjOHcDCDGH8
Lhqx6RhFvI6lcVU7o8oq/jLCJzXBC4eBDhaucYpa3TvjZyWlNsPBCDDNf85MKE5lCQ1+bDxxcJLu
FI8T+8xAL6ZDYGsv7WhsYDBZX0NRBmwCJ/fFivV557ACbTKEuKs0YD0sm9w7yMXVq/vORICM931g
Irex0n5+HnVSwYvGmZ+HbAPWoXrTHDY+Q+Yk15Au4NtcHMOqcu7SqG8eJhN80GLBSCvmZUnv8v70
+WMyOvpOIGjZDAuJb/AtF57+tanGvVMtmVCYlbxrPZOdlud7M/CI+FmCJeu04sHTQcRdHAjlDPDD
g/O0Qf1WUZjW7bULWmSbvduAgIu68xSF7kYJZrv6WjqIWVJd+x7EOp8dIWZVwkgixl3sdkFy73Sf
HB738AIxPPPbBu01aer8fpyis1J8ubiXnjLRH1WU8VQ1GTK20X5K02J7E6X+eTPHsOvDZs4z2S07
HhWXjQDwf8Z9cEyHOujN6HSb1jJxLXkEYMNH579W5ZGnMqEc977Lxn4Fcz/6qxRbtDLOX/1ipB0r
CP6kiFI7LvNVViu+eWN8KGo8MDEIaOUa0g0ruwRSf0BKebVwhAal79yZKeWM4dVyQ1vOXd8G5Hzk
qFCsGTtAG62DxQVSupDBb+oujWHjWhn6Mqz1F+XqCzHwH6G50OoL5amyx7J5v0m2JlQMuD489iUL
HV/dXqYrvJUbZt2WmwFC30I61Km4lnzCtjreXFgSVshZ+bO6Ym5uJgzhO+1dNKTN2eiN1xt90Zq7
5txSOy37F1tbNy7eB6c1R/haSzKB29g0qgmGU+8lKI2aZqCMdmqlUQf3yy+/F0lVxB7EOzFF0ecR
vMA+of17IIxPfiKh427uKbG8dNzRCe1XmZzgbajOqGM73oqdHAg1UikuyK1q4Cky+Idv3VOEpK7F
M+Ho9iEJwnLDmq5f1MFdzozRCna3b6bdF5tkqAEH91pHNe565bbKcCt17nN7e5QkVXDF2MOMqgpB
qKWjT4LqgNZuZZuptlP/iFzILfyfHVwoxcaM9hWXH0yt/oErwDjHEz0jdg/uyrPAHimncjrq11/a
as/6AkcqAmMr6rsb/NCGQoFeJsSM3sEYyKYSnWc5oKy/yYQiJFaoG/9/zz5hbiDY1Pu1hRcRI92s
Tn0clG25akajQ7OLUFypxdW1tAI30LbOF+LafcpCw773HaMGhz+/WMsrvQ0EfCnOZlM020T03Mfq
j/m4JW4CBROx/Pq3/p3JXruPymp/i0vkhnvoYiH3U5sUWI1yKs4WxxcKGaiVFqEP+MFoMio9qt4E
QNqctgTZDjqKjVcGerZ4iYttkVj5xWLWc5kWqMS8QCUCbSCTq64kkFgTfh8xIg+E0xt3Wa9JHK70
o263RdNyT9kdtiBSd0ptPv7HY8X82Gxh7GnolsVc3fQYfX6sEVk+Ke5rLbhMNj3iNB5Q1jluekkm
fXgYk5SAgKZGKmG3r5pbUjpgjbx1xxgdt6fK1n+oXpmaYQYAebH86mfVCrd1eUS2mT/W0pWnOMLY
NPT+RsUj08C4lGZ1Fr5dfC1po4TdonydrAvZFuXXwcfqgse2e+mZoy+1lnYBJsIwukQJXJnRe+st
emFG3rOH3t/VSkbRWrfwt6C3VFmjbSYD9J9SRDZjx6h50UaaVBNbsktOPGpdfA7AFsnxjrRV3Q7G
IbSYLbmlfowWE5xGpvmujUt9rQZo8wjo16rCR0gyUGes8RE7jbm6YTn/39S35t1Md6XV2Z+covmq
wJXxbDJ8xZhmuibKQzAT5OVJMz37fbZJ0R88DRAttwYOwXXYDekR1q92Y+FpgorcSexHEwOWyhBg
rLlPxtZ+VNUe9Hb0Rphla7ajAzWHo09o8hCkbdGPhd+o3qPm/QYtmGLHPSgvTCko7sAGkW3nQGki
57lfpcl415NId0rBB60UgQMWNXzeCv0NBGNv1bS1DzGZAW7tdscRCOAyrAUWORn5karG3Mem4T9J
hDmwNPgLHpK4eqWZmFKs0XPJtHODY+WX/sPkLL6rpQbEzm4+uON5WNii4wB9V/2BxH2KaYRNgF38
JQersDdd5D2lfFI33LMSE9HOSFZz47WH0tCDzewIiCEZbFA8CD+FtI52XiRfPXJV1yFig6da5odo
nMttEndEe4SifS5HsrI6m3mHYke36fBQCyiUo77k0+Shty8jF7gqLLw7ixz6TddHDzInJmMwhhV9
CViVy85TjcLyifkvuwT9qltdsgv0CM7Y32euWz95Zn3X5COjSEdHHc92+9h3pHbDh1kNEnPjlCPA
X2gUgRX8Jedkuofc139ypVwJK8Uma99S5haG994Y8mRrTOWqzPLdYrM5Kaei2Qus4lkOF3oxzOQC
RzvgfdINQ7ED3wVUdzkABZDbWtbm6vc1dWbXXXW2+/hoaFpxjd0JA3GeyvOtmvnz88f62LXn8eOS
d4nbUQi2Nh8ToktXNszFZ+886k1OzxNaG0Ik62RlOlSzZUeorjmtsfKcY5N2yS1/Xd3SLWrQQ6Iz
ElI3N4rVF6jFnjxRvwI0Xxwz6eKdGcUnt3TN25WydT53ftOd1La2glEfzIRPtUMKsHBMKpgXsA3L
iAhTZYxAT9w+TSQjrmctMPd9ZlP1AqJCH/Tn98JbCoh/FRieyaDWc6UlJeMw98O8NoH635WW459R
PD8S3iI3Og7uo5I1Gc68iSqj/eRnms3TEj2huj6apdyAgWuPWQE+zFMdK1HRK07FfECoVO6UJXmU
5qrW7PKzU/Mcc2Ckr3QJRwpL/HgfQ1LdGWU33jd+uGBEuRZkBvYnl/hdx2k+5Tx2pibPnl0/857I
oz00XVm+GS7fCyRzdAQIlGPmtEzVkqwgxnlxr4WzST3eaqccWgWmrRSPs/szXFQ+Kv2sjpGK1gOG
2Ry850MfyfiOPdUaMVf4oC6pg90W5dYROBV+X1N/JI2MYxzPxUVd1xltWIPXXWU3DCuSU8YvScK2
t43b5L4rUv3e91G2YclmGcc44Jv1JSG88E1vBKZ4rBJ6Lei0LdWFOtjLihGb2WfPHalW4y498upL
YhEqt4mcH32DctznCdbvx0Rf9jf420RVa1ctqv6jmWu6H5u5yFsN3RCWIZjrG8ZHyVcfkTRaT0lF
IE1ur6vQAv2X+T+FKNx7KwPrlucGmAyvfvuAHLX5Itkps7kgKppnl1n9Rp0NKXVYgbovkX39bAv/
1/Xff+L3WYJSWfa4k5eVtLBsXGiJfoGRGiAT6IbH+u8ze7Z/XQtE+bW04vmkgEJzO1hwtBGqrPQW
Nx4iU/DEvbFk8ZTghjkT1YtSRsj0Ma8i/91MGawvaoA4bdBCAwGcJxuhW6yvTN8q2TqB5FA1z60b
ZDGUumlKgmSJk1G0WJ/U26FL3rJ2Ko++xC57s70VukcFDKdlD9rAus7OzLzJd00aPUsgt66d/cZ/
0tg8dat26dclVlmdF9rlUObjthni8b2bSJoQBami+hSup1Jr9qC2yNRaBtRzYjf7lCps3aoNPzV2
uK3r5LlTGuqJUMQmmd60oRzvK+HOj2ZUfVZgzWJMum3QD9qhKApjc+MABnOGXCQjvULPoye1F0gD
nVC+gBYwDuB1lTcnI/ScJxM1z2Mx9USVgRqX7sz+aawICXYzk63R8rMJM+y2lVZphNgV1lNhQj1i
y0UUNxhF2t+/zorG4CNLgIov4gPGjNEpoIPGAN6EEsUT0WRx2vxDJD+KrwnPl3Mq2w57KMNYfmI6
VRbGXvZx052Q8Dnqjl+5YebKfUjnD60MRcfiQiT7/TIpDgryLVJxGi0+2HTYefICz1Zy9ZnffkMW
qdixbuSncOy0tVowF8oowd46tAkQe2ihx/oYjjI+5YlBTJTeYzPlDsHjW7prtUdvBDGGVRvp6yEz
3ifP13eOGbPHXxCjM8a6R1xjANo7h/ypeK2yONhVlVddS/ncqyDehLr4mjbGJ9VekyP9Q6vFb65m
zJFu97s8YjSg9cn0/OEsB1ZvGaOOctp6UOPzjg/g1Jj5V+VYi22Jd8WI8q3yriUuAXmz69hr3xDs
ixAbTYfZMV8ty39K2kIw0kIywP+VFm/ImzkGj0Y+v+chUjdVOuUiiVcTK/phnm2yUQr/2E9Dc416
Qqad9rt6JJam8ypi2T/dZEv50GsMzFcI4YH4jDlZGyUz8zAvCETOrxhwmk+dyD6Zyz7cq/HCmu5G
/fhsYYOr+skr1E07cyK9TVmr1CFeVmZ1JmnHJlK73H4rZU9Qh8KM5r3llD8kw4tNTSWxnmYzGFf6
EgpwO6UvccolS0BIybwJb7wY50F4jB56rC6HOgJLZRXm1UxC8FKsOkqCJWMSDKNkrXxaIZ3YQ1Dw
45WZ/RBnpfv051Xd1s2PyzpdQ9M2HAsFjCds84NFQa/5DS1p1ScNjMMeJDL5DX5sn9GkzddoqAxo
LTNlVtBHF+KV4AUjGDiqqaGbARGpp7xYZ3RLGuO26ydPM71Lyu6bupf73E7uNHf4lsf+SziK4p2B
5NxH2Mk4Sap6+l50zlsTD+VDAFjyHGE8hUNINAy1UrSTpFiHqek+C2ikp7kav/LlIsaiDfSTWmXI
CCbAydy1/eDuWIQWKVSN+gXd4uSXzkW3hr1qLTeGg5u+acRBd43yfspm2PggPBtmlEe1l2vbGrGV
R4vIZ6NzQlwCg2Gm4z0UxaMRD/kLI/VobcpAP9pmnL8QMJyse9NqH6mLg23dlz2GWsDqCYkNV7QD
7QombHOXta7+YhTzRthffUvqTyoGS48JARkm42kBo8J2A02q7gXsd98tNyufQbrrwJqd+pnAPHNX
1110Ll0kRJJ75NIL7sic+bHKWG0mi2XCtum2Q3RFAEiflgJDQ+cHq0vVmbUTE2QdksEczyzFA4Lb
2JTsMhjzwHJptBNSNBM5hqB9vlirsrHAmWuPyZFUlGgNy3LxVIfFFYsjTivPY1IgEkLqCQe5piKo
gbUl5q7TZu0xb72dYyFMM+Gdb6PeWeREWaidu76DCSUt/zxIP1nly7ugaWF2VaGmtzN9YRvndBz3
FIvJwas8lLu2hzqqTRAkZe4XL2/qqz6nzcioPaqvt9dem59ZRTbqkjqYtz8yXrWyti9iAa3V0bgf
q56xSDb9XJr8ZxZX/VGOyUF9LHnRiV0hGeIHw0B6Xmgxotfps46u+PbLQEJS5NVsuq2OJoNkYRru
aWdrP/wyfg3dyn6fk4RgerpjRwlfiYFe++pAIf9LK4G7dnUSrcxiVXZyjFitaDWZsv/hm/gS3an6
CtuV7AIv7t9qTSPbV4dFlFTulymJo7OIm0XVxZkZkZET+c5BtWx+d3DcwgnIa1i6kFXp9aQHy3cR
yfkQJlNpbcJO2PvAWBhfuTCp9ewqWI/FmC3Rk0tImCHG9TC3AbWEg/IqwpmoxnLqJbu1ftPnc3AX
CftdBdEVnTutBmvyEICg0LLhfG/HArdK1MVX5hTNkzqYuW9sSz2iw8gzWYV8Tu2pXDLOnBnrphWf
KctpJ00tTF6vYx1XOxGz0b84qbQ2Kq1YX3Lsyzx7F5beAmACwzPVrb0x+u7QCYuIKi36rkYQjUNT
Qnrzna5VxQNaaCJlNY9njMhIdQzw4pYo0Xun+oSYp96JGG9F58QVeorB4EYFGgWL6zrqWbkfGfZA
hI29tVYHDTlQ7FyypjsWfhA/DzWuUDwOYXd0zeIIuTsGBl6/KHmdIe/7EDHL75yoTAvf64j0+SHp
H/BIAkZvW/IIlrOgCxgwaq1zF8r2yZbWcK9aGr7bPw0FJefERJ+EDgJIkAh4J/RV1gVKjLvlXw5f
Ssec+Typm24NRC0ZUQbR18oZ8XyLap54EHDEfV/YB5rEyZNBLbv2JyiaarVhD2zeXg5DbG5uFTU6
7HKl1kqgBjxU0hngETCQddAQtjJARTnQJ08vbjccc88jZGZpI5a5Nl/u9OXUcGSALnLZWptBSrj5
ssWTBf5Ko52qq/puOdAAaXSkUIizfCslIVw4qH8oub3eNNreVblS2tQsb2Vqwtqkjg740nZp4d0l
fgUwicFlScDQfhTocZuZvrvbDF9sd2l6FH+VOArWDEaBk6MuPsQ8e27bCIva+h3fJFvkBSLJx0K6
zTKBUAfAxqAjOjBTqm5ThZoq2WiikUehwFoT/O5FCoGgAtoI6LBTEFTvxDu3BFi634aFFKBwAcqY
3CE34s+bzS72y2Ajgtzbxxl0OKRMROpo0BDyAFj5nxd68T9+LMw4luV4lGa6y5zwwzqvKvpCr5sT
zoNzEqIRbJGOf1JnrmY3dzPf/o3L0/+lrQQapVSr99Bm5EvahtMe9fu0MZaXVcxTdhrg7+hFJ9HZ
hOZ92mZX9VedeGzXBfRt835iBlVvizEA0dZ2pyHvrc9VBxBuQV6my8FWj+OqBlzqAVsph3ZHIo31
iRS88TyDpcXo6ejvrDE8LOdI3MdDbTzUdD5pFpXGe8pKv4l00qVuMy3frfq3wQAgtAC7NIfwTauK
mmeryKfNn99Opdf8VzfEFMiD0e9busTd9nHbNIQCbHs5FSdSGR7icIJnKgzzLag7E4e2Fd8XM/kv
5LzRVchEc1ClqTqoZtCQBuywgz7e1k53p9oR6jBIgkIZUbd7q6vlsR5ssSoNqe3irp9OMrOfCm2c
70DobG/zx9DJ6iN9GSTZFUnAD9hUhn04a9pG7S9/v1RKymaG/Pnnd8JQjZ9/vBV8pSj6HRZzz7Yd
h0Y9O8x/CKVR5OdR1Wnm+VY/B3qScrMUdLAJo2vv7EDiTcN3s81I7YRPp+nbNhqZUcDy3CXZ0kcN
cGcYKCtWUUXnXbZVcnHgVV1ymsB5Csm8G7vproCMdpRwvfam0xSPbQDkzGH4gx557IiIQK2iCFxt
zb/TgQPd5phcrmXHXb3MZ7ph7aOK3orUCa4s8w/JosqpmQtRfA4N60+tb2kVNzvRk1owByI4quY6
8R8dKWnZvEKL84iUyvxeBMnvE6bM9a5BSwTFz4tPXuuYa6c3xGtctuMOh0e9q8pCvEqyiNZBkLvH
yYzk6+JrXhHfgout8rnZWkOcEt9tdyI0sk9oq/9ypxaXelNlWIDSdh8gm7oWFdmg9pLpKqJo66ZW
u1fRGm3shSCE/SXEC8tGZVlfyc4sDlAHfhhjbO/6jLtsE7ILhmyXnG2zlpffhyK1I+jz9PZ/X1Nn
rTHdN4mdbiwT30Thou1QN66JbWQ/TL27zklz28hZb98qy30l/cb/4YfT2qILdgoGxziAoLnpteM5
rFaNDPXnNGveS81hfqAJ8zNfWtYFPK9dbmDVaNCuFW6RHaXXS9RarMMN0SJ6HZerYYTN2xhxwCyV
X7NpbOrS5aXa5AeNbYK/nSW9wu6HCkxOk0+G6Nu/upAwtqpt3wcI4Ct3cCkBl4O/HHKb6ApnIkRG
GEJf1bRaj4buwlGmPnpyAASVZR0/qEudIHW8Ek2VbP3S+IoSYXztZfeTyVn6M5XrLBnsn0MXfZmd
LjzUIVE/al4cLZPjBJEXz4PpCAv1kCu5EsC2YWNKF8RYWB4xpNOIIa16o36hSEuNvUmexEb9ui75
tf8haLY/NrldQY/bwKO7PMmk7n5QjnQVu+9IQk8R+FjvbnTY2t1bmRU+2NwN5r1tTMneBoBPRoUV
wfsY489ikTxrosOtoNnjJkV+s76peqtyicVV1PQsGOPzrel1E7kJyIt0warv5Nni8luW2cDUYBeD
rVA3cK2NwWmavBfRex6mnUXWL0ho3w7lS5PE85PSN4wOSCWgpaTULj35nIowIVRzN6YWw9RMFm/l
SD5BTifxFC0vycZ+cprBfZBjJZ//4wn4P+8g3kxTSrTCjuUxI9c/PAGtQKcIJJ3gZEyK7WZNT1PH
8GOx7td9PKCgyc++2fIFZFD6GrcsCFWSbXyZsU8oo/cgad7HqQi+LScBLgy+AWa9UWLsvM3yjZbx
SMtGy9jD+4GNtTzrigEXm+ZVT5qfNWdM/+49OdHxGva8tu0r3dlbOZMbvfOCJ7j25QHd73xouyWz
IEdigDNwGyzmsMhkU52PtKUL/q09/oXyrewGnTmQKy98FYu3UBibPLDoPCGknfSyO8ye8F4L7YeK
D55d8VAk5bj2Kzt4BmfVrxRBvBFvGEwGOgqDdaybiaf8IMmV0avoc5ICsNTK8iJkTwT5FEIbGOMv
tMvGo2VV7g6sFaCRonL2asihxh3e+FUYtmDnPYuXkZQanLjYGM1zwRSZWZn2RM98FUaG/tl0q/ag
gx/1pk+3cV1hskzHYtC2Y909aTFcLRqg46ZDnHxBIOez6Vm2qbPbaNtZ+vODrgVf6SlOn8OReCiR
GzQjq+DVKfEdDFX2fRxedOIPkPfqD5GQ6R2Gw3CtHJoT2EKqPGPtlV10T3ovU3l1aPK4O8eyuain
zw1/Vushy1JBgJ9GJMmDNol3ZevtPbc4+GFbbimJ8/0o3WEtqwU9/Vu5olffIFiLoxoRav2wzRnC
7IJiSu6iMPjn2TD36XpyKmMFIoi28HJASaH/x6QI+fa/e0rsCCyAF2jReFg6cAg/WCRw6rUtFBQH
ENUk98WMa57mHuArnkQzuRMxrvMuCuE2yD55wI8XHDzMVNucTvnLTcXiWeOPWLejgxkYRPDKSn+J
Ktj+SG58En0BSTTrnrjfWxqBGnAygCLVNIm+1Kk2rtQl5Qp0Ql/cLX8pXDJZG6Uz6RELHBMCll+q
Qi9XkurlrDqrbDGD3RQ287bO9O9FHzjHIABxm3AXbV3VzpepX26ZGeebuiych1rirU/bVSmxmqsr
cpydB2Oq3oip8U6/L8WR/jZlclwHKMtXWTzJ8u622Nbmhf79qSG2HulBsfngdNd0sbupWRil0Usc
6BWOaXFf0+h0iMzTHfPbjSVRifA9+0coAMkAnekXRKNJ6h0ZEPK4rKRqvjUPCzrD0ofnWJrBkfWb
50JTBjAvInPTCuQxVS1p/HfJ5zD1fwAS0L5OtCyw75DsMM4/tYA9yXIycYVot/Yum5yJ0TozZxFA
r2iM8k7pL9F2V5ubLEuX3X06EXUBoi65pCS4nHKduvLvS2LOH/HsWo99gZcm89kg16YR3uXSpEPG
pucbMu65esoNr7uUC18VzKN7P9Hx10WIS9JGknnAQImw1Ph6k1d1cxIdZEb7UqlGQd3Vl5ubPjBM
sa3jsz2xXxvnfrgrZJrxhDWtN+YE/X9sl8UHWyE6OYYD3Bq6BdOTquuDsSSoyTt1MuK5MA447XOs
Gf2z3rjiLBZ2DaGUKxpEYktIKKJ/Skd87MtrBFR0RCygwL+itpytGQ/ufdIku9po3LOXpKHBTrrZ
+H7+LSzC4iUfxy+TUfDJcT+MhBF/d0xMBn3tTg8twyGceGCF9bJHIWkEKyV/5MnNjjT7osd4j6XI
ccnqNMBGK3nSpK99kn1z66H7yI6azUCi5VrTqxQlAu3seiI8sscVfRRY6Iba8vBr14CBndSF+mcB
h15eprAV76u3Py/D6p37XYc4iwLRBcFjAOAweYM/PnXEbJVUKL15ujULksVjWiFbeQv8/rNXLBE/
wMZAQXZfboCEpMQQXzrOBteFXGIzfp3ZpXgM/eitVCjeKrWSjasDANTET7ev05Pa+nQ2DsIwI0cn
BlpfyL4NaRgi11Rn5Gutg1BPmMEUMrl2o5etSSFhv06v8YsY/VW7rB9EnC+Wcbe6b/vUORt2vWYZ
91aaBLWwnouZ4RnxkiN2HBna1kUdQjtksGsGzpr3N9ik8aTTDioRwsj0JZP5uEDG2idrnPQruZtX
tXDWOn79LEppkM0BnRe/P4+I94ieIih1dlGa1ZOTPJbz4B5MEyNXI+L2UGSGvAnK1NJV9ulPYbv9
cdCaAsxuVh7UKHpsHTLhBv211orgEqZGsCnhie30gHTCok3ooopWOztJ+arTGtxmXmO9Zgm+J5FX
hF14w0qCOFgh/mTnaJRkCCPWuXR1HW7I8fO+/vmbwlzn3wuURNZBRWyBdlxWJ6Qd/y5ZW6SNlPZe
f7qFHQwSc5pexKSNjBHkkB5K5O3pQCanuVfpTFB+T8RyBKfGtusNYb1iY9ftK9CO9pwTzX770mXM
3LXcy89t7gBdoehUUvWw4BKz+DcfcfYxT3MCFEmjPnY9WHqa+w+jIucvh2gotuRLE9Nn9ydjiKJ7
OvPjFhR1dKlqs7jKWDJP0u/MAXzysMy+UDeM5Hn0+rnHVITNmjK2kKiA+Aamr7/Oftxkg5aWVM+J
X34RYTO+wGbSN36N2zSuxGuUQoheokfjMhyPXbHLZ0O/zpH1UxWY5fIKxDR0VAovCplorYcByR+h
cRaLET6rKhK9lpAX1/a8Xd2S6JKyWXjqfe0pbpyAllNAByDPxmuTlyNmWL/IccPRz8OMwg4pWSkT
4rCo6O3Kj051L5/iJEmOQo4kJ+Ph3bk8Qil7daB8gzbeWcYwXuA/PEYtOhmJHfE4h0wi0WAh2q+a
/pQQpLIdLYv4x7w9J+74tdPnamMEfI5VUx7CwIMMujRePDkZe7FYcDvaxDvVqSKGury4aPWiKp5o
TQ7VvZOInVcRVjkjOrgG3fjFTGEHOplentUw0nlH4lft//ytdZdd0+/nm0vArrNUagxhUFh7tvFh
V8U2dK4srXf4VvgkFCYtbsIAakdWOUg68yDkS+fdWfUUXFokgjeaRxIGn6LIz57Fcr3++3rGdd2K
oyNwP33dzI797FUEilpen50Uvl334vFgZwZNkyZ9Jov1a8PJup89d3fb0qEqMS+5UR96mzu4TOfs
qe/prItpit8Hm8ldYNGZtcYlw4RXjZn8up46pfUobJ8sryjH7Gq4x6EVTEKWl7mnZXtcKXfYpH5F
e1Uw7A7wzy1yL7mWLIdKS8s7oys3JRoe/FpzRJdQ76ND6RfTZkqIkFZc8FDRwOsZWw5Jo9RL+yat
nW/AZRb88fyXa/Bd+9cJeXS3KwYnjoX/c3IjbUPcXn3IgxbCmN3WBy3Q4//YOSuSzz8/YipI2wWb
pIynzGA+bA4gLUg8eqDf6Wr/IMg7vKqDm9e/zibT2tHiPUS5dGjig6vxjYnIA71/6lN6VoOWxX9l
RrepcN99mRzCjMJWtte8j/RLWoXMGAhzY2Vh3A53t29Xo5hqIptlcB6As3pO2lySHDOEVCIMPuFP
duK/glN17pR+zxHO6wL+Ix/Mo+s/IDRbQsrtcJLhymWWNMhmJQljLqrEeKqWg2n21QaUhL4LgM5l
6zF6bRGTPWoIV54I+YihFE01bp2h/Y/d1v9wNJaS3MQQJi1DOpYrl+n3P3qTqO+7MpDeuCOTAcjP
In4uvQwIbdLl+w6e8Y55DfGyafQ8zV71YBY8B+VwIPEreBWiNR/HEg5Lb4nXYsiWKtEdV+Xy0jQz
vCrZbGy0MjkWjde9DQvDXAT2TzC0dxYj4XdncsibTHXMShh/97M+QbL3CYWo/ubIVXPQru1vUyXk
vczMB9W2/fuV6tr+/Wqsmvc+CNqHLAZ5SJ4scpjleW2ZIMATI/tJhT6cR4IXWXUteTHZ0h3DPKSR
ZpjVleccWWSVw6036u6amDD5ajMdW5ngq7+JjPUmnqbLnx9b/4utdA3ds3DLewZOahbcf38EgRWH
Nv7i8Vgaw9VbuqKFY4ynGvfo+tYVLW1nF7DW71TPNEVjtxF61x/Vf9VJZWJjUEssoFQuSBjSI6TW
L8rzKq3wYNbYRvuRJm7fsUceZ8Nbq7pPVYBulUuMpuQvqJdpRZydUiEGkVZuizp/S2bDei8IiVle
YPppAAXnbxZ7wI6hwyYDi3yymMffV+HsQOJPm69CNJvQoE+HxDUErIUwyFKJETVtIsC28wGhj8W0
5NEuGKEz9cjeMi/mjk2miVjNpe6c67Hf9UEFT315mXgRaBNKzsZC38P6O63Y9hN9RR7zca78T+QC
WnfqoDP+v50J1z38+dOyPoJnsLEpWCUqBIvf6mMz3+ErmKJLDk7WoOG18PB8+Zr9Rc+icN1ZOCn1
sAT0FRGGZ/EOnvRQ+Hs937Pu+o98l+edZhsUsMsOVB3SrvmR+dr+lsRhdIOzH3SLCW/Vkpq7tFu0
WDsjDXL/ikBoYzlBs45csO1j5s7j/xF2XktuI1G2/SJEwJtXkqBneZWkekHIwruEx9fPymTPVU93
xO0XBkCWVCwSSHPO3mvTZhJ9AURe149paU07Fp3WfzRzDGB9/5hbfd8zsaOb/MV0M/51keae3br4
L/QT8X/pOV1zcGVrFrrpNG9QVjd7SV28qAdzLii/qOZWlJKwMg3Vcl6tkpht2YKsTKvY9iIzgQOJ
nq5QN+0LtxRf67nZWhLR4JZ4nL3AI614MPMnPoibqIvY/eIbj2XiITdfyX9oK4wXESM/wvz/jVfj
jdcUg6OfytOgE4vYDBC9FfZjnWEM3vXFs6qa/gWRcRfs63NwJcs1+jW3yYmq5PphRRBj1UawNrj7
qGg89WueoRuXORgD2Vd7dR4kQJqjrhvQrlaUIKmxOJehZ4EIZI5siVRaT7Teee2yOUZKM6VXdUrw
Z3xYtW5mI4CXFfFFexZ5c2rmaH4zYJHfVqHnrDv05qtbdux1CFW+kg2Qne63px8hwNPpCX1LIjji
UhFLV3TYEoV8vluvueXXg5BhmnD36n0+6PPf0iLuRqUIGcbqGstTYfkxQUBOhG1DZCflyhOJ3t88
TX/OFpne1DrG/3mVJtLNqVxjk2vCf6pdB06w5vphlxnNBRGymROtaxhhaSfVaSUPgQZOF7y0hWAt
1Pbm+/0Pydb5g+yk8rgyLV9jRmlM57YdroIAiyafLl5CnsqEA+CuOlalGfV8jUFMnamHCI9r27Sa
CAu/ILfCIoApJrdpGyjJXQ8Yb+eRJHPwV++3aAqo0MaywOG313OO8ofCwXy7l+Ltvj1kUr3Ts/vb
lxzSXuTSNbXlFUilf0qVG1NVn0sUCfeLXTfIhaGL9eIH2D5qr/B+OvbjkhXzD5rwoGIWWr0IrMDB
FLBoNN8Ynm0peK4nCyBNUq4f6gXMscnZwlz35Jmadw3aiQyVrGbkRhdISVDGF4w+fBnwmXshywXZ
4FI90EpaDfJ0zsv4KbWdg8hmd3e/GEossXgUshUlSBeH6RzRfrSdyXkkO7cP4jekVM74kiSbFdQ8
YDw/pq+27JjUs58BlhnRHOfGSF+RMjl405x2Cz/cP6qLuUyDZZekLO7zCY99QtUEbcTwOnoWFp6I
EmfsE2L3qSui/egu1Z4eQfTZMpfTsLrlj0RHcDPi6mQa+hlYtCy4E0cyMjcWoOZPOvatUG+WeE9W
xBclFBHsCc+R2UAMWMSznqfmMWtzZ1tbQjuubY+jL3Gy90VrqVpoXLptuV70IQ9OS0JotQN28XlJ
nT3SMdAZS1I/RBU7FT341Rj98f5mybj2T9HI72bx13+V+T/5rIlrrDgacOv0nVKjqbeQ6m5D20bv
T2YutK1HhX+vtnzqBWtgjlIdViYra4OAojg4zbI8tH61PBDHxR4FwSshGsFMVuhYYh3w+htiAoFi
l+UP9oHiZsus0ygd7atiffXiveXOYzHmujBSfzU1NBmpJ1EPSlmijpTwCZvsFJTiIePvp2oWjzuC
AeB2tGXDvrsCJrREdxWTSajOizxTMhR1pi/abqRuhAO91tVrE2PBFs1bdFC+RfVg9iOr5RwLAzSP
kH7ZZnQBYxkpmtYKJMe+qA6dmTmXJbA/XOlJFlKWbKysrwhjrcusf1tJZ9zOSD/eahOp3iqPZvmc
ehXt7++cJIrHcTHbV+ESmDjSQIqGtn01F3yrZApp2ug/qdFr0LNkR+OiPrisRzetMjfEi2cRJEg4
wYYyKx6cKv1yN3hOegHZYc7bg3IENWbnIN7BCS2N8dDHhpvchqvhVD1oE+wIQHFaiM05PVH+fvkz
FulL0V66xfvb8IRaqaoeBvBjD0UQQ6fwDKRMgSBpw+zuH+P9E1Qf5kIJ+erxXa1aMGeZvLTak7rz
O/pll/uA01PS3OLXsj6LgBuT4IHnnrLqq+4AFZVPe3jx4M9H2rWwYu2K5I2yyqrPIJxBLSjllFfo
v8xes25Bs96yIituRpOM6ONrazcYLtXV1vpc2JHJ6DO0ROGY7WfPe1ajo4V5C+aAFW271E12iyy1
uARQb0s0c9eAbHZmOOqpJcjTkKDk4mTS9Lh1ZvfdsDRm79St38RUVPsJgOslbsV8XbzEDH0nX5/v
zHXS6J46EEwPUx8PyA567YHwSARWlf6oQPQp2IFLnCAQnQ1neqpTUrpXeYS9YLofqefiefjr1Rmr
Ykgcm7X788PqiNKWv01pOe+QzW1nX0++9IQQHFOY8nsQc0ghhnRLo8vb35sJZeBqj6IJ1RCgBgOc
HPHjaIhtNMAHavWbGmFWOcwkpQeuhEU8BXfjWA+6f/lzNK8CRHs9LgevnfvQ1C9+u0z3f22YnfbX
mrxAlnSs6LbT7me8gsKK8h7a5pb2a3ok2O4XH2z3knrox2vtJ7lUlMCshvyubhkRBLC/jycb4G2d
a4dei3dq7PvzHmPmUBTN+ORcpONp07skR3sBrt9g/Srm+b5IamN/F7g3hb0ZELI9Wp77GAWRe3Bc
zd2r3iuJ2/Uhw556b8Wq58BpTeHoLSh/wQysVvElAy+IUcOX7Gt9OOQr4aTqz8Ommtz6hlqgyxio
njKimsaKbHfXK5LRWDRaqMPZfVSMUaycSKbTB092zNXmUUlSyu5Qunn6AJ6teWXCwaXcLF9Yhml7
W86wem699q5FGhbstned2/zcZHgc7hffXSVIf7rfqmFAPaBoP8fm3FzvI0OEis51pueimMAbIKTn
k7Zo5lGPwXH8TX3AKTnMoBk62fV36IF+N206ss1suYxNfENzU+oXfVy+qW+PDkD/IrqEsHruWOb1
ob/pmfih/s7JLJAbrLCEu6o1Dn/pGK20uKnf5JfilrR+dk6mFB1oqlOhyjwPDeRZU8sgv0sObAqb
Xbqm4xcm6U3Sz8EJX6iFvozJFKcrM5Qrvo7CCNsqqk566wZ7u5+W9yLOHluEhUciGw2kcJ54jmR3
re3Ix0Ic+VDpzhelXC1xz85akZ5bXNH7viTZSVZKsro3XgVnqlKSJonxWnukyYEeOOVBadzrbEvW
vURJF+HqAf0Ytw2K+ynVIbDaL9Yg9RZppDn7e/4HZttX7nyauln81pQtUShIsLmetO50vxJb95bp
AUkHS/oBEHZbMyd8sD4tQ4KC14tmdRRy8wAVo3zwh0VnNyVP40L/7KMA3VgR65g7yCWe82lnNaXs
4gjza2WUj2VlW7+7otu2y2z9SJoMEMK6IIinRbSp+nU7+X3qH9beGxhdSkhSoxNsRUX8Zq+tBeYJ
QVZ7kxAsC/B/+wfsAj/LBcIJ4ID6pVsXwIm9/ooK+S/pJUuq+sGKYO3eITr9VNKCnaALoflDiaTF
Qb3zXFuE413/pjXfWeQ518BmMFB60Fp4zc7XsgrvKZLyhkr1rBw8bPjim21Ft7yMqJNbtnMbK/1e
fPHMMT6XkPJakpkvEF+IQpVTuSMndVaOD4vixmZs2jY4oui6WRG5wKQwysa0Y7BKKOJlO3cxMeil
NWgEF0Lhmwz9c6lVYldrXr5TV4jTWSCo0vVjQJ26xfEX3FM+NYRxOIphBXA1buM+Lbf+DMeBpoZ3
syc7vx9N6aD/hfOYY4QOttqIsUW4CQu4EAE5wHCs5dZC3V9lFFiBAuhpQKQfDlNtX2wwMI8BVuL7
q9GYDWc/6bCUqVgIlQNBPliysVurxAU8LJcRm9QlscZR5gg+qbM/z/85RbemoxTW47AniU2mN8pH
FcQc+5YOfR12k1PuiE1u6PDG//uiIyELs8QtqJ9dxrbcpyPDOvaG5cEHR8EA+aAeOpeKLq4dDVKB
YfaH+zlyoFNULNWtr9vXtteci2rC9LITE+f1qxsv7kWjCf+U10ek3fZpgbHFJRssH0ka7Zsm6t7V
83biVdumdWBaORqiZm15o217E7rzIgBVn/5cx5bsZ/S0YOoSOgKpCvnjko7jaUELc6wpeD77Atyz
4U39NzFFOBukeHmt4qdkWdIuBGOaF+1TJFH1wQqgPjZK4oG0E7VgEGxy+d4UJjOsPFLKDTcDgq5e
JSckOoH9SdwvBALv4Q82OyIepktZ1f7rwiJVodi6qL7oZDGxD4hgJ8jtrmZw6SW5236v7WV+EpNO
QgWb6UXBN8q4ZJnfimY3z3zlm3++VI5TQ42Zn9fFynTZBMN29Lz6pnVFtlE+imZBKcgiLDorwmOR
OydS0/0HxX+MO1mlkzfhPVl8bdFsp8u8hgmK2ayZxqtbeHZ/cAZEgEF5I8PSu5Wa86yJrHlO2dTO
omo/pZPzeledkcpY7LNZTJR6/XT7Jw5FHf15QTmt1HPQsF6GGh1IIkNdEROcV9evzl5BWsymk7/P
kUGveGGnDQiQF3Bz/e5v35If6zii8rP6zopopHfHZvRqZf0jPceDahWpMQOXgHnw7IEVP6jrersk
3mGcvfaRCZAeGnqro1gWAyMH61FVFFe184V8yU1NWuhZPWfabfJAU+aqXkQtEFzwZP+g+o0K1sq6
07LUxtuEmXmfApkP1anviezc61WMuJ1XTd3LHmFOEgFgGKxNMaKUE3tNrE6/R4ThoMLM6Fk9CDDX
DhdjIp+hzB/f0pRu2+S72dbQKHOaZavvd86oU6JTV0LRRJ+EqTnFXo0ckatnW1/CodWHUAyNvSMQ
pL2f5o0/PtdztvnrE1q7p/t9UZZrShB4/K0P9PZBaSDtyftoOhc2psoBisqofe9IoUkHU//SkSly
/5dj0gehNPR8kh6o0PHX4e78UqdM58PBSezhsmZDDGVqvCRLrN1UYpIlzOrqzsu7KlmCLZ/2eNOH
zd8ufiN5F8sqdkk7Y4iR80HrmM4trcQjwghsGKl4vF/L6rJWDxolZhK+vhiGNR7Vv6EMv17WZfit
a/5yMFF+svup2mXYubmdnZoI/0KaBe17y4hQA6Dd/DX3kQ98USHwcRx5JwAQX3HnEMqsnhMUgrbD
hJ+d/X2zkdL0U3H9E/IOAbF6Lq5/AZSy7rkpx+p5OavEjcrqw8gq0mtU+ncIm2v0/rnuJg+km6m9
p3PxRiXO/Une/DUT+vrJljwLQpxInvOio0WH+HPfWlsVH5Drdbxf2ypGzSpHlyqY3K1qgtuyR6yO
2gRIrcBi1M1RB5IRyKO5EAyQBrhn7YFu7AiAR42wlV/6YYqz+n6N4SAWG4/1yUX3uuEQeL3Yq5m+
ZfJvnHLZDbAntihcpBiG/sfZjcGdjewltOkz1GngUQnyXfVvIjGGaVQ153HNdv8YYtVgm3QDhP6u
2BnoxsOGFKtwlrtAUE0AAdfPuZhRq9f+Q+T2z3eh0VhQ1g+mgIX+SLZ8xBZlk0xayt6fWVg2zlGT
5VBdJBmSZBrt7Pvzs4i85Hr/DyixsaaNgzdqxvat6a1fNg04TKBlfqj81XkmIFFdSjP1V5qQrY19
jliMFkelfMJGuLGppqNWC/dXEgNu+3/EgMHB93dfpmjQcY7qGlUrodyOyt1MhPfWzGk63AvIbLir
M2Lp/+pygnj9d7Wd8otpKMKua5n/bAkFTuOnk22d1iILvucvo1Z/ECROzGjKfTgGs723vByKLsqW
0k7daBOPxG6y1L8BOFK+HCCX28bsMwpS9PRSIRhIK3c51gGXbe4V5UmPm5s51uOTeopaYLM3nPZr
t5CGrE2F/zSOukGncgm+W6DE1f9qYFe5esSjaE49nL2EhZcS8bpSolrpdjib+kDVo6efObViY3DP
kBnc+zunBcxs514TFui/d8KjLwWMpjcKdOUNYgWrctYnhBffxtY3no3UytAvFD81301OmR5jY16X
8qmu7KM+DNlvJhUO3PlIVdoP+cf9udK0+aDJJqkqLyW1/VWrXKjDcvtN6Bn4MToTqHDzVwcS1sa0
ErEnUEZGdZXLWyT6N19id7SoprRjVy63GV5Vs0TIYXtx8zlvcDAUyDz2KhicOL9oA08Yf6PXHdXe
za7G5mnpS3xwi3atpvLNSnQ6xEP+MmjB8hjIgbfN6SiACJXMYaYUKpT2a9/3Y1gvyy9/yT/UG560
xttrbTttEVF+LFEKJm0AHCp3xviY0gM5k9Ca4oRNBaUJzfZBeJV6KDzTB2Mh2XuYyllVEYquugOF
/k1LZ+/guxVjaG0P4Vrid1DUvJJGw7ZSV9IsAvfFBzWc1UZ9azTxxWUH9tAuXcCGCS+GL089upOH
dk3EHd1cyOabHUFnMLXiamYRQ59mzFtVA6Ub7u+JroauY09f3YFZgh1mjMtlCrywBrq9uVO1D0lm
/lJ4spql8rPukOHlJl9HR9hUlSl4iDmpcNFEPxABXa0q1x7Q1/K/FU5lnZVcuMaeLN8mrHtdnOBD
TZ+9bNI2MyyGl76HLj6itt3WPl+sJvr+xc99Ephk26koh4wsTN07m+TJo/aDot7o8fCBgGxfUsC+
GvqC2yjOiR3QdI1sLr+HEETBpZmQCQFuy/bTGJvAOzt9O8qORW64xjWqx1AtqOyaJImZNVqQt+vZ
zRECKbnfkucHZIjt0e00wmiw1r7lSd9tKKSbT/66VNsOeEeTOdVH7OfZfsgK40S9YH2KCUrNaEtQ
yrfWNwEXODSwdD2sSGFOhG5xl7VLtGcx88uZHaZwKMEScnVJMz19hcaIkZaYva8Vmrp60ghB8+Iu
J9ledoMaQXompJnYMb1PQUVGOGPhQ55P+XEQ3snTFu8B+0q3z71qAWDBYve+DKYS1In/8OdZ/wQo
+vRp6OThwndkZLj9D7xOGUcD5KbROVWe8zVogFHhkk9fhxVWLYWjjWJTqAJjTWVqF2S+cWSfeYYt
5T4UtRuFDR7a9RCXhbnnz19vWBV+yyhyzaS5L/eu45L7Z3mG6B3WjVP+0Pz5u2Ym9tH2mJTQT/jX
xq20TdESO/dfneV/kQYMQhBR3umWTEQMFHL9b1qMoRX0j+fSOmv0HMNpqpB+LZ+8rsn24zAyXxvu
78LJFqrQtni2i+LBtIKCVZpVIWPtTlma0GyUf0izdtlzjX7cXl4c78UzEi7cfqA30i1GOFbsnI3c
uLFq+O117ZRtI0szNuwyIbpZQRcKs4u+BHbooqIoqqT+Eo0D13Zdtedc5O9Vh1mtnbCp+lZebgaM
dWGwyAijxJwvIx91pOVIrmbgtkmGumZtobuSJv1j5iALokAdgIMemiT6asDK39IvZKQb8Cmx/UIO
j12FhPecSKfM9u0t/NnukmV2tCO8bSb7shBhQqsauweOPcvvDDgZlKqJTdpNXey/8WEy1uuUu4jN
Bp5jDOPbmLQPvY78ZnF97bHzi/ZAXeBRzRa5be5LrdYf+1hG0HFHb03yox47o9vGkic3W3N1JdDP
2Tprb34y4QXDw1uHi6qjL1EFhNIaeoIoJB+yNpMyzHw2iUlveq+1TVcoPgsErIfZACiy8UtwB6hB
mq9r5OlHuNP9vtaDSBKo+32cF8GO0hioQ4s48TiY+pOr5f5TT0ad65TZ54ywn1Reoi3Xar0Yn+q8
zj/m2MLt0TXByXYaPJKUWqSFj5CuK6OBsTXYo1wB9+uI/gbKh/kqnmjSU27Ruu6zaXU/+9Umi8Eg
N22K6SK4frbhIBBa8zrhoMVxeoAR6n2uUwdO8N9+pBhgNOIETjZ3XKQmQ1+ntbF4P3y190olI57S
9VLk/ia6QJAC5Xxu5iJ7TfvJ2xjpoj9MEZ6HFVAxPEEbgEodWBBmhX6cC4mnlZWKMsU4Ri4mnnWJ
jxVRDlMoJq/JqchdL+3B3WfSBGBScl3rKdvdkzmcuB3pDkf3ArEhAufqw7dR060qn8qZHrkR/Y8o
/rWk4km1UcwxAqRPLXXnClbypaZ7XK7dvm2BiFZOR9FUPoyp1m1gPBYnlWRZgxTYpCgON4oFPUao
rSd9tg/qtKxl0njTHBU8Rk+xAGWM/UpVvxbLOTA058XRi/hF0wUpo2gmiCaKTyq83jNwEoFhfWsT
EpDmtoY3SLTix1ytm2A8jRhoXtQ4UI0JVQqxgp+zy59k46JIN1qvoMERU+5CjpTgF2QEd7DnY0Wm
eRyZU/mYFeQaVLm9X2zPu5cKgqgejpnl+VsHRO91ipb2yGffXhMaRqFHM1Vpb2I3izZe61LbtCJN
yiWH4DgZJt+Uvqk60A6smDZVqZVsgtclxP0X31pU2Ij36/l6hw4Sjjq+GMlqHOEDLRvu+J+OzCod
E3NkUhyXm/qckl+wQmibzKwsVQELkYC5b2UpO+jb4epO80fhMNNSEV/2CFICVmPu79T0nFNH+TwE
qhzv2gVGcqn7/QUpOklhcWABSHdNFDtk2YEBQIUV0AlvqvqXUptpbure5Fljxii0Kfcf0hQrrmz4
J0P+ZrNpeWcSe5w08iwYt83712o0OaW4xXBvet3Ebx3XAwt5DK5GaeKBhd+qygLqoZjnz11r2RDO
PMpFdlbd9LHBBRnb3nFauULXUYuP6mMYl+5725n2Y9NZP8vZ70+qBgb2F+kQ5OUwcfwfflBHxwH8
y39Ig9iU/GOvgmpNp9BBQIXnIA/6p3ytt9qmW0WznuM0+7kMCVHn+rpua0k4IxxW3xa59SXyjehu
9yMC3tsMvigvM7qmq4dBgKZ5WiVntcGc61VqhI1bHhj5N0E6uaKEGrIhl9uP93mQBO5153YZ1WNZ
Ifvz0A/Vu2Vox7tqPZAMX7VJVhVIRHh16FpLGRo+eliHau6tpon9Rk/8Mi5e83URA9+EYWERG2eo
R2vAPjTpLn42Ou9yGaZDuf8aCaOmV8funmF5hDI4rAe3S6kKY9BG6AZ2ks6iuTEds92Ww9wTK0MA
41iOLKVKAeEKhcSjH43n2tAGiNej+fLnKC6Cgy+89qxKvarKe6//qvPK5X6TaBLZNZIZgipNsJ2K
+piscGbVqUt9F/QtMOwlherntNp5zcyALOTUO2ChIvJiMtMPqu/5pmsespWrS/F9YqLFw1kjt490
t/IVV7X6/3Lf/oaFGRq5/I1RbWfn0bff1YYwnuLzGAfG2Q2KdOf69XpkaAgIX47qExUq56rmuMVd
18MaV0lYDcK/RIzdD+oFSO9NtVMKwZrUko16sg4W66jaiykKh0OsdUZYxYRTrB0XRI0E54tjMbri
UjgijdZRNGR43uVOS+cr2CXyNOnch7bIaPd3pvVJ5Oi0gVE4p3Ztm+e6y58UKC2eKx0txE1B7tSq
BUZR/TC3ZrZNhGaH5eqgDpHLGepoWYQeSIHpwHstfZV/dHaCucRqiIuWJXKeXheKUt3Y9LhDc/do
NxOlpRLAXCm08UdAuDah8K42jI+tss+kPopIL3uxMhvHnaxFlLEmtr4+aCH1L/shcpbP7qRXJ5Wt
oh46BzHZPYYwHet7YFfrLUCeTKTNevaiV9p4VVgZtMfdpfbcH20ydC+WyM2QiFsHVPAchMXYRgcb
HNQXqB5Xor0E5BISByM7aM699F0AHgk2VqlNhyHRiYZVDoyGAOi2D+uhWShLLPNZD5x5J0gCQB3o
/vS1pUbZ7tqvbNCx4sda9Rn+izh0Tq1t9X7tD5pWQb3aqfSd3p7qgza0NO3gUlydxrTfTegjtTd9
b6oov9n0jc/3Gdwi/iAcx4kkliUxT2rexfw3nO7Li2T6pdZEqW1tvWIpPpwgeU56OLbZjF4VLBlB
95r17tFpO/u5a785pXZVXygqK4POQPJXS5UmOXyghqF5o0QmapGnFn6CCsduxAJ0bNl5pkAcL3dU
NxKi7nR/m4ZZQ9dT023X6y2QzBL+gZzq5pHUA/I3iVSUQ1c8esy9QcxPsJpuG9qagQOdS3VLycBz
9548ZQA+4mgObpjGk0uEpJnAGjb9lZk8aBhtw1rKZVhhNyy2/OZrjQN5E+fRr3qYF7ny5nkTYYY3
ljDCBtsNtWixNoTDHvtZ1LRx+iVUK6AFTWZo9n50Ss8qixTzS7pj6gI3xlppV8Sa/nPtc0iqiq0/
pglzHMxA9SF2fvUp7bBgdove3zf/qqlsVkDuc9pCG0BBH+oXtbJjE9f93tXSBmdM/ga3tX5U1pkq
T9+0lszKWe/26qfVEq1qkNFrnkz3QderXDJKimMkjxGNwmtqm/hPgELuWbZWL0NyNv1O/4qXzT9k
VQNvq/CNENEwm4iWhFs+guFRLTSzLGVMnfnST2rYWWC47FlyNOeCov0BOYnYuq7BoIvSbd4g9mHH
rd6Jazt4LKnSHsBplGd/XEDZOK7BUnE00NJ42bbzhmfKnBRK5Spx6Y3gNhntftKztyGo0ptaD5qV
bh3ISN6qEU+9Ca+yMsjyOARpajwjjpx2/gozMl+K8VJ4oD/sftD3o2jKI1IsLqsCc7MJkDVEZzld
O3Owr4RJZ2EzYzhTipc4N9/qbgi+14v7VueF9lo5WXxeKZqfal8/xy7cV9OCBMQeIj8Vxpjgb1/T
rZKcGfM6h/PEmNEZ87c7QksUXDgkyf15GKJsOGJ1eihXvzlVS/bJZJX3fQYCZpkUEpWjrtPgUASG
oMQtJ01iS5k/sZV1oa9IRnGAY9LSvR1Cb3ZLjdumIZr8Fp2Yrl9aJ/+tmmZuKtjNNfg18+lXYDfa
dzOhC+oLYT3SjFI1mEzE8u6BK1E14nL32BLbDJ8RB4Ca4O5uHb5vScaRXDDiuAj6E1j6syllc4y8
wtS+qAVKYMXcTKJ3LjVbUD/NxRshn87Rc7jPh8h672z/t53M5WNTjMfc8MyzWp941ykY/Strivkc
TPp5wd64CfxiXxeOcVtSgp2xZdfbBA59o3+C6r1+sfSFSBtj+qyxnaRuNxcbb5pFuPAHTUFuQ1bs
0fBNY9jLva+b1PXFFPqwFW0NCdch9GZIwVUvUcu74K7aUn8gmXK0qSzIZoMOxgx3Slede1yLG4bU
LPz/VzXQhv9rfehwE4BEtg2HgvY/Y0IxO9bMuLZ/HjusMITS4xSLs/JH6Y6vzMrdeaiscisa0pk0
CE1H3a7HVxqrJHDrJ0h+g6zKTs4lSHEfzz3ckuzVprThlPoLeBHzrYhg/+naPJxNO8keG8rBkV9P
34qExlE+/cwG8rhmrGHHYbA0QAPZWzE66U1dQJ3cOubp8L0Gb37Vq7Xfj3ZGPlRUAJAAGhp6MjTT
9SlkrGy28znaukE3bURcWTst051XUaM0jioz3qtTpzWqrViDN3Vp3RdpQtvVOKhurXL6I/1r9n0F
AUYt0ghQgwfUzCZdmQK5/1zkBtT+IiC6w0SuYtv+/SiRz63YVkHk0Lie42iP6S/e31OeguV3WrjE
gyvPAKvSHlkeys68WpMbRkfqAkPgoj5TKVfC26/44+6/0WzqTS/RwNU4tDvfIGllHFEUJyL7ZusE
FGXdisiBoylt3a9DbgLVU1JTkC7XRT5Y2pDgymeV4hf2hPjB8e57cyt/Rfqty9hy61LJnAl/qPpn
GzgRCRLA6uEajH810RP64gemuYwozGLcI5UOtg6RTAxGLKfUPOyTPuok+SeUweUnMe98QEYuEapq
/kzgzwXJw1j32ec56tn6FjrDriwvrMnyyZrbdRsVSMaauHkw+8j/mlXVtK0cj7gAYxVszSPj3K7Z
beUuM5SgdZVKTPVQ+3Rb/NrEG8C1IZZ0uC0jH6jw3TAdvOixWtA5YpcS/+V6+3dhEHpU4EBZZ/MB
C0Ja5v9WGMThH0cACLVz4Cek4eXzc+dW+g95YEXm/cCRsUX20HyjPxhWiTE+FKa5noa4weppJMXV
qYiclL2glmHwlCH72loOiW0287CqgC0N1JLBDX7d11KM2aHi7tI8jW9LAJ05T5stvjTxqr4KraFN
aKbiVXisKuyMiOG+Wd4nM5u/i/89yLXxPWl1Y5tl+L/VJ6corl2+7gtv6q7qKfWgBuuW5+0GGSIY
z/g/xiLMoP8ai3CJenhrLY/9Ksf/94MEyxgVmIuKSyZmvEXIpzKEFlcBklqJrO5QnriQQ/PgNDVL
9DXdz5YwrqAczUuffFJ7PAQK1V4ANNmIoNKeE6/zwWZqp6n2o2drnaLnah2MIyofd6OeUw+xjTSL
RsRZ4FSFeelaFxr2TtiCYWJsE1c3m7nq+uZR1Va9JXtb5VmjeS3DANkzhoo/dMzMR/2OAUACIvze
Sq+kAytZitroEjr39b5LzBtHfy4X3SM01nOex8AYUHUSkVIhV0NWn13QsbQP60wyiIiD/IOgYV6j
yWWaNAElBF49uER4b7I0Q5ytmP7oxw1QEs+jPKNiku3I8GgIklDEWZnREA9e/mn1g3Pb58WpWFuM
/625fPh6861zjIpeDHnItdZD+AXTXvV5/oC1ctu72jZPSJzbCI56K+MoN+OdUEfyVXqR3/06EV/k
0/cfkD9q2529yzKrfST1d28Y5QDdqxNbvOT1M/Y67eD1E5ESy/DUjmKrPuExKqtNzR77KWnLh2ws
h5/yYEVic9B0t2KmrPmeYUkj10c3SkDeo48gK4pSH99r7R0oTw2hW/02z8hubOpGzrgl2OyWpR2r
gWbs8U1g3XVs1Gs+4cFzbl2cdVcbo70RSUUtOU5KxMI7I7Mutr7+WiOsc2Wd/57n5ORN2o/KBNlc
xCBIHe+DNJ6KXufgb1wjCIkZDIum/LamecatutPMhgWMMN/Nzj0BXUAwhAjVwdVckpRlGN2+kmLr
0k1+Dhk8ljaPNsa4BNCkOyJUYvByVrqHIoMza+Z/bAJWKaQJido2Nx5J56GNRWkboVobowHBTumG
de8OW5z152nBOzTisdp5sb/p943LDrpui09TH7ymNA7IQoKkCwzD6bKLzkUmC/2Udz0krmQfG+2h
98aHJoYuI+P1UP2TeDl9IhAQxP0gquvQCa4DVt6ohtl/FpiRGIGiwliuUlG/ybsufmFvHXlbRJZI
ImBlNi9RVcb7ae3+h7Mz24pbSbf1q9RY96otKdSesVddZEdm0iVgwPhGA9tYfRsKdU9/PgnvWgav
Y5/aY6yiMkmMUBeK+P85v3kha9TvQ1iaB9s+GF7jX7iNIJ+qTCweN7BCvW44qrQYjlpefHAc00A8
F3fw+JxpHde8IeWFHI5h05ENaOQ8pBEJHiopP9bM/Rhbp4uqBtmUUpKsra+TRVF30j9ZxilyqLmY
8YoFYnGRuxJY9NiTS+R+VYXPlZ6odu8FdPKamU9KIBsx6MgyZwBaZ1gH8LnoZ0MHb3kZK4CS9nEs
amYmjnlpFNrXxjBODr9n7JR3TUr5ZZY7526C8lRP8UyC6mO2geih1yDy+OF4bFV77muxuTYaJKYM
/mcNq/6V33h7nrtq5Q1+iqASwprGfQsj4JKGyZ3dm1so/jey+KajjwvIGI8782kaUwdeFOFfUfHB
twg3gLYoAb/rNL/buR6kogtPbx4XaMHS6F0YBjO4b7brGBV6+iXTWUKYpz72JW5G/5R6Okk83qTT
Zda7u6Toj31MXUSotN0uAHiqcgktc6aMbtfej4bfAiUpq5u2bx/8or/KDEhpf4GC8DWV53Jq16mO
Lz6ax3i0WjSxkYeU+VXRQRFrp/yMT1Y8cUnp/pSTumASoVSwonVp/xuwYzLus9ZadwgMA07ZwOHK
8Z4k5ILO/xu7O5awKFqYco7qtnT9KwS668B5IH9i1Y4Tg3bGsgIONUSs+FMFAcYQ6pC0F9KtzqLq
BYoJPi2Wt9e6s5fePsS13pFAluu7YTh0YEyy8OOkHIIeLzX/zgpWWfyxV966DlkR4vEz/Us/23qp
3PqUyBKXK+84konQHI3GXQkvWBu6tnKmB4fc43WoPxLm9blg4Ln20lsCn8ZzBWVwXUMfYFqu3fpe
EZ4HikpeoJ8S7BZrLXGyc6OYUc3iQmRHLMjg7cuhOC8G5lO9lb+EQAA3fmBF1wYuzML4JPq2PgEc
7RMEqCZgA7LVyGWOCpTVVgrKGZvT5JoBLIxgHXm5fUZvGzZF9+TZ7rBVXvChkUG+pdrzOBo6dN0S
pVzW3Xd9Wl9mSqtXteeec/eR/xTppIDNzY1xKnlI6IKsiMbeB6Y90/aMtU6aI8tGmR0GR4MKUauN
Ow1c6VG8C6MGhshoXZO2hWO3yFYq/VKiHtfqrU+oNx7CdssaYVhldGR2Kjshmz+E6WQdMpE/p/5j
G5Q6hI/2C1YquLhd5p+Wek4doQr2eA6n3Rr8IaxxE7qGV+mEgtQDDC8yDMlp/LiUmaingiUn82Et
aKEeHbsr9lPqM30jHmmb9GZxm5eVzUpDwqHLUYs6KvR3ngDMXNpo8SWFo51duuJKJNm4k8CDX7+3
fBqq2b0spJ1e9iLBZNVDymNi5DtFfeUuS3CiO5hsy9hakXbfP0o9oHiG52BJUnj9p3Bq1N4wat9D
JMCTgYjkq7EhYEz6JJ3XMGunWdFlVdj66WaSG+h6G6eCOl+oZFybANy3zKL0y6rEibB011qpjTs/
96xdPHPsOWUwUGea36jwV7LemnZN3UBWnHi4BWhg0HIFKCydAcUCqTln9hDjN4vbV3AyzUOWgfPb
MsWlIMi53S4RBVZfBecNQh9pFs72tZbx66Xv0vn4EVbh2zp2aQfggwE8Eun529mmAKcVJ67oz1nT
D2URnMNj9B49WNrzZEJ3O4ndHcqt26T9auFYlNYRkKi8cP2OOzM1JordotwMtZfewUaAGSHL7C4c
2u+vSnoppVcUl6Cc6MZOyt+9VsoMRGk9mQGkcLvNTVub0dFVMn4N0sDYSIralGibupTyhqVTDi8u
vWOmoe1pQYfM61CNL6KYIYHVAvfzLqeeewh5xO6q+18fJ3hh76bl2LLp4VuIOiy6SKTJvT1QARNj
q40bjTC0OFiPBMgp2au7MAv8Q0vS0rZnJfxpGu6msLRw7Cbw3p3R2ZlITc+qLjSeBvpMbpr7D4i4
rONk93LjgCN5SmaFwxhntI2D5py6tyKwBoqHqQdXQzoM/oahiIVNPpX7cQiuNOqW+wW+v7D4e1tB
OBit7AxOcLpaDIulW2en0dM2y6Jp+RJ3VboZSj0967UGQJFOZuo4rwqnwSA+x4/PXouFogJO6qTk
N5jVYO1R3NVPafhSeJnx6FXk1eeF66wAKOyWeGrDLnn6dTYpCPNdhGIKDSVYvzBGKlTXtXF6vWyT
BNVtFzZiU0FEOaZSu3wFaYuohaKu2VesKcGZkL1yh6V4pkrFGcIJO30wguJmyQaFswUr3EYPJgtZ
XtuQ6w7SVqSLDl58M+b5p1fek5k1BWYJ9XFpPZYGrFkPU8t2ecudXJPLoTiFWfSoSAbHmtveZ5lj
XTaXA4GcSX8ZqGLbzs2pRXjW1+gIXxHGrzszUeuZiyvkhSqHWCx6LHmX5GcLsosYRXUzoHruPfLg
Ek0eJxaSewwbK6TK7mkRY7FgdzAtoU7uot75Df8B+Pq7ixVGikGCsGHxfzbNz3c6pMZ3xxyQh3PQ
uMHXOmF9OYT6ylkzV3LRWCJKQFgQXdhtYRFi2mg7bWAOAX3Susp6ljkmecCi6k9hlj3amSYehZEM
e+mUyTYOM3nlCh3Pg5wIo0p0n4Th0AD+J4PPE3UZe8an4ML155LY3Mn3JtFfLqWm5Yuu9w3WtvYh
FBnVwsHvv+TVaQky7MUcGIahghIY8TGm3fjXLFA8/ALXlTD96+U7oc/4mfclR69yT3U4XS0IrVCH
yBhXRXjtepXYQ+3Q11iRBVFOfXK2EBcXxYWWlBbQZEHoqJ99LHvK7DLovr+qPCzXRjudDNyXO4QW
wNbTOLumokNhxr8Okji8FulgXVtmcWgtrMpqus/9tr3BVlrfeGH5MDrcU04Jo7MkTxcfguvnq9Yx
sjPVDO6lg/H5soSkuiWrPJ0eZN5U112RBxdFnLxW4FOPWZiwrPhiDJ1ZnIeARNE+d3MCrLXgXHeG
12eH36Y+YbDjw/L0zvGvBlQsNikyBgg/8jxSbvR50JxynVTkKMQdqYHWZF/YaYfq2czSCy0yQJEu
7+22/vA9UtGiAqeVI/wsEKzXoHzHukbVSg0YaWhTP0W+/Aw8P7pxdC0+hS2uKRN1NLFfZHdmnREh
h2k78je19JxQN4IoMiu8Le2kWreRG84z2GYfBwq/Ot04mGzftAGxiKv3H7j5ApabZQEuT5ePQVrs
pr6Vz5bU+g0RZtM56Jnq1raGF0sLmmcLL8QqNDPjWkzhl3jKL/XW7y6GsOgvMqMemMqFeP37/gKQ
O/PPrLL4uvyMkmeuLeQTUWBHKmPlvdtY/TFOuYgDqwM+sNQpf/0owdny7u70TZeqFWVsHijkEVrv
KjzILiAJehkbckV8HEqI4/V4Fcb9TTgmJF8QihBBNKAiGa+dtphODufukFcARE1fBUB6tTOswqhf
k3h6Wl6VsT6+vor+/b3l04HchB9+LkyLL5ONEM31y/FiMEEkNPPpVKSkrBu7KC97DdNvGgcQnnNo
72GgPQDzGS5n5hzrAt52pT/tHSOA0T2/VQTibWhpf4WX4q+xUZr3bZ/C1knM5rVBzuyXt51bnxnT
18zhxkaC1FIOqpPiDFHQcFq+MPdJ16g6iXAVlHKJM+Fuq3MGgPkV/k3KQWnc7JYPfBdNfuGbwGbM
NNwklBD2IhnyD57VhwdsfeRkzW8Ly3oysCAP5L3JW9AqzUVADedieeXNrzCDuVsSR3rtLiqHoykL
dQmSbqm89W1AeKmjFMpv/GGGJk0MiPm0SfIuPehLug1sWyD5c6egjlDlmSAYyZtR3V0XyharRLBK
dId8zED0dw6CkfUkw+T19y1K1JzA9PVrx8fwCot+gJWhaSIvOZoEbf0e96PrZ+qsK7Cdy1wGW4Wx
BOrFiMBy7pBEfvb9e7GPm2QUId1FFAKvIZxL4ObypY3EWRu05XF5lzSMjAUO8kM0SapEYd5uw0JV
j5mJhWAAuHfs+6l8JL7sVs8VPbBsTYIRc/iIaYpWCPvBpymAebIixMEpwQFr2laRjkOdste3gyvE
KUcBcw7i9IOmEe+7TeZriKiOa92LmTE0NRzSOUVI/TtPaJnSmFM7nUe0A+3S4vkwB8tZI0plo8we
2k63j4Cjh5M2e+0MrCm044xqQ1ZDtjHN0tgun06KGTxPkoMGzjlY1V1qXnAJnxxYXtM0PEduxYot
9dojnAFx6wbNt1RmNGhbxBaDZFXl9PJjmVVyg3TUvcp1zYQN0CPpHOVHrLTZTiK/vheNzHeCB9nO
lelw5kf0iGTpsS5q/eJK8/X00cq3mGbFIxqCYSUB463HMhaXIEmnjSWS+okF85Fqlb4rQE+SVEU1
34li+VrSX97q1AlWRM3B1pBwstGIcxsSDtf39dPgyHCPzjnfRVIaR12rwDBGLnKtsH1saAad1T19
A2pQ/UdLzuacRH9W4BM3fR3r52OLFGQAj2oRc032X48k6zVhe+zz/MKMBKYEeHYcCyNgms+sX2TF
Q+pXdEOJNfreXCkDJDJSM+7iXoIGYVDYL2JXs5zuYHzQVQy5GHav2gN8WeGRjk1xiFN1BOumX6j5
C4myEk0Cs2k5y4eDITU2spHD1lncUCTWrP76AJ3ugJvAta7RN6z6OkqvPR0T6sIjisck37iq8o6q
avpHoyIES5mQgxvCxgMK9zdWSlGgc8z70W4cEllTQhjx6q8MA5fUtsKD/LXjucQwuHbmGZDX0KiK
Al2ev4YBgh9pu6C+gAFTrgGvz2DsTHxCOA24gahhKsgXaSJ3PLb3JvqVc3f2JLwqDjPIMTudGfLr
A0YaznTuzbGsr8yGUpvyFXEYVMiEae5DVzjnfT3kALZZ1XfmPfO7swGXz7wuEvfBOMw4MqYJ9nSE
/IWrQp/uKElVG1EbiF5ch+lZrhenTLlAiwosU6aR6dhoXHziwNPtWqodaRiYBsj8cgkJJspmWUm0
UV5dRzUXWMUwBQa+/YDAdeHCtw0OBCBt+qUvHTI6CbygpkRjLIyMcmVF+TnkQmyF85+IKMs7FzYz
rdwzg+tQItuvRYmjC38N0iyiMHXzQcK9eY0ugD+W46xMVjnlGCsrqzvYtyY3W0cihVfe0Q1Uq4a5
P1CYct6uRM5jqujTIqQSVvuxd7jFSu1Oa4T2UBMjpZt9cxdSrbsjV3Or9DR89EXRXdbKR/yiK//O
6elxznOzoCqH89A1ub9cgBjLHK4sYIc1C3ec+tMjE4vvyb9pGXIjjJq3prwgNlC9LGieyDLdoGsv
hnG4oAMCj9pQXxMK98uL0il3rR9sstTMTov7JkYJBkAhI5OWFni76LNV0CGrnidwwknPAmLiHgmr
Bn05WfleK8jkcX1rWGdQ7jcpsVuXYziWFxnKvS2T43RH9VTtB1J5kRrNIiiCepfIXlK3ybNFrk22
i0nUnpld9jM5dWQxc+5olrNalj3LFyCRII296ULp6KJQw5IeUUnASnPyaZQbm47m3kvZ3GSVyz3m
aicgaBqN7yC8m/Lxdr7Ynsq8bvFeBPGtVrcTPVPa2L5OZ6cfH03cHptFuVHTAlhlrVW9soPmm506
fLfuOtGQXqGV6NHb5ml5ZWTu91fL93qzCnnMfuKZ1t10JLXBTKYfFc37rbssr0mZWtVZ2BycpPau
0fGjL8zN6qlrufpz0ZRHsw+Hq++ZlDkUhDqL7phY4vQNPfda9cWpysV3GVsF4uNS9MStL8UpKy4d
NDqFwpfXG6c+JZkUKnuxKlCZbZb+ZGcG5slGkNSMwdGyw68oXcBG6Ea/TUAJQPF2rTuLReTZ6wqz
TjQ6I4o12asAr+1kfOYaQEiWcgiIxy9hRt2t14Npo8Em3EDdl9d2ZMrrOu9omTqucYiXsK/QbPXz
qqFqrwdk1PNEuw5pDRIVD7QEPXBd7sM49L94FXMylmpqk9G13IwReRBjYz0tNNxpSuo1T8SzcRLt
vgrt8ZWDkWYwAmXIFeq6B7Kwpo0X8CSy/Ki+HuwKSfKi4h6m/FMUuA9mXhenBUO9fJEU6RmYyKN0
TtShxMWAvewiC9xiqyEtftQKeaoVrkbYBZdBFltXKhPWlRESP0j02w57pH/h9xBb4tHilse4Pat3
egQvdt3V+1cmAthY+7xwp8/BaKWvK5+/lj/L9zwxnA0R1ljMb9OXIEC6tYyzxIUQzNoyY96VSpz6
3N/+P39HExtrNdoAsxLZrBYrbAgHi/ieW42W3n0hk+cxzc3n+UWomwZ1+U4cFrSBhIFhhpRgHVtu
tbAaDr12TowisRgjL0pT3rzWO1Ob8rLjMBSPTR880YQ+DTKSIcaZ68kqom/t6H02tbo/mk1TrbDy
+dd6GGk7b5Thenmb5Z4/e/z8697C3J/OE27BCvTKDYazKcv9y2VmqQ+NRp6lixjNEs/LxBA1R34I
PakQo85OQ3itG4X4G6urHa90m4QGqyk+khNSnwwW3x9UZmyGpBJkKPBEmuEVfirqcwpl4cGJph0G
uvH8HXpi+V4BxXgTqOjbsvT6ry/D/wlfytNrXVP+6795/6WkXkv8evvu7b8+lDn//ff8b/79M2//
xb8u4y8NRcpv7S9/6uylvHrOX+T7H3rzm9n6979u89w+v3mzLaDFjjfqpRlvX6TK2uWvYD/mn/z/
/fAfL8tv+TBWL3/+Qchq0c6/jUSc4o/vHx2+/vkHnpcf1qjz7//+4bwDf/7x8FK8TOole/7p37w8
y/bPPzTb/6cHwYCyJzpPgzxqfl3/snzkin8KCxuYR4eDahOdgT/+USAti/78wzD/afhIqnTClixk
VRSpZKnmT/R/OhZiEd+nA2x5c9yO98f/7P2bs/jXWf1HoTDOxkUr//zjLe7URrdlOrYDbHOuzwoi
S96WZhMSOnJKp/YaRGPwUUvDMF1lXdf8ht39tgKMe8AF3e0K/nAdu7PvvEN3d6BvGZDpq1maL6wN
7uP+CT4Tw76GheHTD2fg+z7+uE9vFWnzxjzbcnSchDp75iwc8R/kNFzZMtRyQHCyEjMg0L6qcv1s
EPp6qK1xTTKLRC82PP16qz/vomc7no7sRPgCp8T8+Q9b7Ypq8oo4t9dUJpqDi4yNTA9lt3cROQGf
f72ttzXK1z2kjO55hGjMcQ/vapRm3UmJ5xi5hhnJa0UmKuwQNzppk4FRk3Dx31RF/3bffNpoDEs0
Pax3V4mJElwNEAWRxoVVQ5CDO2D7MrXI26bxmH39z/cO+Y5jUkd0bMua5VI/HMlQWVkktRrxROoF
YConKHp+QPOy8hNzWCvoIb/e4Fw0+quR83o4gWNbxlxWQj707nAWnet7yqRnW2jZZ+QPG89EVVtO
NoomPPUoY+QcB05kLckYv9n23x3amQUAGdonStN810SCpEPIcNTa65FJW8zskVJHNcTwhydKJ7/e
z/l3vd1Pgro4fT53vEXfah4MfjiwbYO/tk4MsTZUkEez0ZrAg9J3eQL1tfKYg3ldIHfM5WPGu/96
N+z8eEv+tJck4On8xx3i2Ibrzmfghy0bA6ramrrHuqjmaSGjUk44JOvJF4OSpvqNoO6n/WTE9cR8
Nn3LEfb7/ZyCUSZmwmhTt7A+RnKuNpjkoovIt2duUepuAMLI32z0511kDGdoM8E9sPH3I2k/khGr
NO5/tMWkQJiutbLjBF1KQzTCf3o0sUjrhkF9lQaFcGcZ3A9H06GbG2sGt79lGSGl+FyFREm0NbPq
1iY39j/es3lzlgOlhfoqD6W3m6MQUNswG2bXXZ4RpuCX3lnQGmZ/H1dzTvCvd+79yfN1SwhPIIV0
MPfzmHu7tY4QSHSWJZbghI4Xk/fqgdEgv5WBZZ67eZHc9Vqq3/96o+8H1PcbfTfkVH2kV0qZ3pol
TrjLFEo1bFDW2p8IrPbiyd/+envvLxa2Zzv0IPiPxz8X6tudtN2OQbubdSat2e+SQiG5n3UCndf2
Z/+LTXm00T3DMB3j/diNOBtUkGciMoMds8cwEWxzz1MnLyqb3f9mUyRzMHjrpue9O4qdNcw3Y2yt
NZNsu9h1ypg8z36a9sNg5odfb+xvThmg9ldIO20Kf76OfrgJYBJHFX5usYbMjgagtOzhjNpbtLGZ
mz9rXu//5sJ8P1Wazxm9OccyGDyZxMzTjh82CO0uBKeL84iqiVXj1NbcfuN6NbHev96zv7k4cNt5
OkB2w2dy+O4w6k09ZE2Zi7XtKMTGPc3IU9na47OF9uI32IW/25YhbDgkljB17/1OBWh7aYI4AoE6
mkeiEp5zw1VbO3eMy1/v1d/c15ThSMWzmXLC1X+3V1MIuTVzBLcYh5EaWhtuaSaGnwqVhZ+q3Eh9
QO+t95tjacy/9sdnHmeNsBjmJvh3aBwZ7+60wrECdzA7aw0babpofaF9qmNHv6kYYJGlhawGncZf
14YZbajgJ5c4vhTGW5Kp1rFnuqtfH4W/uWr5c6g2mGQT8Ord6AZaVZ+kCplqJGLEQVzKQ5BiWHKI
ZvwsvNH5TfrE35xfhlDHNT2DeY5tvBu7uQd5hpS6tW6GyW03uh4wyFG7DozNGCRJ8pt75KfN8VAy
sIPgEzeEpZvvjrbKqbCqtpv92mX+GNd+e9E3Vf/VBSX0mznpu1k+AwwIDeZLoHyExd34flOBTEqn
zty1YxTpMfFUgxQs1rpUPbZGFIL5yzDH4UgbqokwpzijCPPrc/luZ3/6C95NauwOKgUKI7GebMWy
SbpZjcgpjIq9bIX+mwv5541BXWPwQXLEtQNG5O3oY8f2mEHjAzIWm7oDWqdqja1b9f0XArTHl1/v
2duhjoevpZMFMUdfGqR80259u7Gqzfu6N6k81Cb+6Cu3D2bIepc06W8G8bcncd4QBimfxwXDHGSU
94O4NhWVjSsERWDU32tO8TEKrU/SJUNUFjZBhi0Kl8JzT7/evbdD0f9slT4yC2im7c58rH8YyQmy
rkfMWMG6QPFAcoLR+C2ETZfeoo/+AB+p0cab2AOC9Zvbfz5wf41Gr1sWDgG5jsndKN5PbmQk6jAT
QBuKIdcvpWnKgwidmOzIsNiAIunPykxzri0n9yH42uVvLqK/23GH9TGeadtn8BLvdhwfuZVN2WzS
HYFK2FmZPtHBESEPaB/hiJsONH8tfbTu/tMjzoLYZNBntCHA633bHiRY3I+9G24Mn8U566xBiS3F
2zi5H4axd7auh0JhHZet73z49abfjrjzIZ837XCsKT/o3vtIqXHKSs+LyQmsRTbckLMmGkAsckiB
d4zxFbIq/Tdj7s93j8lKx+OhI1jqUNx5e5TTToSR5w/4pUjoCDbU/ckeBYbn/W4AWobTt5cTKxyW
Exxaig8/zZWrXPkCoV++8cmZEgdusiY6Q0hZVOtxSkSxoSPbPaEVSJFWisEpOzySfuTvI6zgw6rF
/9xfh1MOfzA3G6/cGZjDukMeVuKT2WXT9HVCPFjiIkD8g/uRLueFqZxS7cIca9VGUNlNIInkZbMJ
lSd+c+rejnnzqWNqw7OLkgPzE1y1bw9k0o2oBq2KGrbvTwLj2lwULZnNfgoDUfxmKPr5OrF1A50i
2aQU+F3j3aAwDn1V6lqD4srqKmw9eLU1wlsEFp8Jz+ijRvtoOv762vx5B20KODzAwAoJ0zLeTSmz
JDG5KnFYGy68ErApY/mhSiokgMgldv/5tig0MAegf0Mp7t22dJNEOBztXCsY72d4Abnq9Oo8EgT6
IHv69cZ+vgWYAnDXmcLkCWIY88H+YYSlhlL7aWKgNmyz/JZQpehZr5v4N7vE0vrvNoTPi9x2wYyK
meXbDc0oKK2XZree9CTNLhPqbkhhXWLJVrSV8wcfJTV0N20C7NDkSgx75XbpR5V3w3CVTuVNHqbt
JxSWmjjQ6dfENqq65DmuBFnlvU73H3q5GusjnbtA25jE3j/heDWrtdQ7ZV0H2OG681S4CSQTlsbc
Z57bdve6KcMAli1o8K1IejFiwvHpHDmRJ5Fqitq3P1Rjez4BK4ZJIFOPoLK0C9KcwZH2yzEepsk4
TlpRV0dR+cFwdP1pTopLK1VtpTvENIsrfapW7HP1ZSxQLpSZRxPYpIe2UyllsnU+CXxKupY3YkeU
aa12Mm3rbt0SNG2uLQfQE2g+z8g2IK3h5MkcXMYZYXBgQkfyMHBISSevkb1KFaycsum0je9W9odR
6VH/RdfsPj1PszQLjlDZ/W43166nTUWo83SRd1PtbMiJnoWrKm+wkzSGV+5z6Tj9RRVbQ4h2nmIK
ZjIG03XL7uUAS4xAkbAEyWoNeXqC7szquDofbGMuGTF6U2EN4ZiuKiJt4m1ezUKkXhptjnq9EygX
rEK5G8BR/UfV+xleqq7HTSPJLQpDIGiR1jxlWJG/MWmDPjgahatfxXnYFSRAtls3sIm/MzTdOAoZ
1skmzxLTOqCX6rLLygxCe9O7YuaOQLss1kXIvGgNFgqZIkzOhLOlEoyDfpO10cMEfwSMmOVVxYeu
9cx607bgba+0IiEU0o0S4WwIuvTCZ1tXBUbomo6Si80NMa3vNXfYO/UGvR3hYRC9NfsTMEliBmVn
2f2ZBVwF35hE48MhCZ0RCc+UfRi7ISnWceSjaJ7SOuuB2rb8vaFvxuM5joDK2zfFIO+wxCbNYQq0
rlgr1xPmBzJjO4Jtyz6E08WCItfOS88cvU3BQvy+h0Kkw4AxcXvVYWeTnVjTlFybNnrgMy0rMu+g
m1F/OdRV+sGm5ahvlZS0IcMGOXZEA55u2TCla5t45nvES21AGrNl6tEu1mwS39ppHO8SHkdzTL2V
Pk6s7or9wDqj2xtjVHTkgqVhv/Id6dzF6MaQtTGIhhTa4xZ8vhVX19x/1qXlYnq5o3ELfChEaKNv
44QUwTM367P6gl0CNNcOJAnu+1roUDImhMJ46jguuyIj0+ksp3ULt5cr0F7nMsecZePF++jWMZCC
tjd1wsx61zC+qaZo9HLl5qXnbqQYg37X4OHub8qWp8yaEheuUNeK/Uw/L+IiboezsSkSugOAHLXL
vDWqeyoZyRe9qPJTpAcB+AsU7hgCe7LE9dhy7qoiVS8WOM5iCwPduImDIQjJlS9rjLSR62Fn7Sv9
uTGlB4gLl3e5wpXUoUOmlr8y9Sm+rXXY4lWe4cUzbHLXPZnS9zfI5mhWNKglaLM8mLiqy9L/bDnK
xbpLaVpsi6SbRwwG33u9jxKiskZTNSsrsKR5REM8RhCCja79ainDr3d+jK0asYvdfHWoucJ/jlTE
saqFSdnVGAp3ndmdGrGakwe8kgQd66va8EcgbjyMLKg8vVWfjazl9VspAw/XMcTiZqOI8ESIZCAf
3vEba8i0fV3dN2S7+ts4r51o9g51T7lTCvI0zeSYd019JbVYe5oI9UOnLcPpS+iNqD/rssBua9WK
CIN0nGJnr823hVU0qlibXZ7WkPb9EAWd42PhcHNV3buJrb4hHBrUydR7bJxW4RTmXOZCNJQarf9V
m2rMR0XVFQyTeOymGy7Dsr6xp6R1thBqCSreskzHy+EVU3KC81cju2YRa3efRSH8iplWqH+ZKks/
0W7wkk06OpDXVd7aFqokM8u3oREJ90i3O/CPjmjxLswVG+7FcXQLxNj6ILfdUJkjumRrfGz9tsf/
N4z8TV6F3m1VWLXlXoSdHJ/HKouarR5XDKrGIMMPRUMod6TVqL2m2vPJGxCteaLjLvtDCVilw/1p
SnvVz4hBkXRhuVMCw/+qM4RxmjQPnbyIK6M7DFHflXuX1GiCJfxwIkWuCw/mBMWpXnlO0OUrBwnv
fcq3sHA1DvZePZ0G6zDkKP/3Kq7rPcYfA8glUSbpJou9VG0jQwzued7W0Xg2JbEHtshSx1FJpraQ
9/XkXMSmZh5x+0Onq0PRgJA33S5GxobD+zrqZXcnRVW+lFWBw3Gia3rC5l95bMDNrwazaj+4tZzU
N9tkZoyuvxMP5BAS25rxxxBMYBJfZh8bzy6NnZsq3IDkmjfhlZAKLYuX9ON0yOnDZEfl+wMcKc1F
SMWZQVt6tEMFQBYMQVvuJOHi/VWej251GbWhlIBcskJf5znNXBzMrp1uHVqYBjYDiBpyXYyylBeh
HoMxDDTPywWhw0lXbOZ04ecUJPE1FT6WGS24G2DMXXwveQDc4li2b6pKa8wcBTnXgr3DC51M6zEP
BRFSyESJ9IudytWuJlMqNP2hXjRwSmPV7C1UhJzVgArkKuuVFZ4ARzHerHKIlOMuBmiJANJXSXLI
YMcaN41FHMihYhEU3Mbj6OAEpijy0dUh3C3QPHdTTXof3459gEMfDMxtBJz+JRSl3qHaSHqrf+Cj
IdtkjfLGTwADzO6bBzQz/KgnDLj7tGTgwOeSAUoq0XSt2oTHMWfTMiMK3TBuV2AAuNh7F4QBMCzw
H1uqu7I+amKa3DM9lp0DR0VZ9lWB31AjGNmyovWEbw0URtGSVdILUe0GVhruGrSLLB99uxTThaYH
uVniViUYFEP7pJuNs85hGqY72KOetjaSBiCTIEVFAZrMvVU5yM6+akSXR5g+fdghOTm1cbbVumFW
89O9CUHx1PejarJZF+yTX1YWzlXJyIQmeXwxI1RX2pCmG+W38FCt6CRJdcE45Oy6CJVpNchk7STZ
OmhxkFZGyY1pxvpKoohPsuh+wN1VCrzRYwaSpwRImpsHq+/1XWx6F5Hd8lCuGVF82VggGGGz51a2
JSp4Z+kad6YdiR2VvL3pFZIpI76CbA7C7I1HptYW3mzrMdfxyyTVcKoNq1oxhO0dWVyRUvPiZgiN
g4QqPak4t31JMnvndp+GAFVdB4Z6FQfWmd2ZDF+hdi5lhRCVcC/w/1f407DU4kRBgRXuA5tHu9fh
j6iPQ03aH5BbosxvereA39edmzaOSVk2t37Ho7306os0LR78AddsGpH1prT/S915NDmOnVH2F0Hx
4IHNLEDQk8l0TLdBpKmCBx68+fVz0K2YUGUrqkLL0UJqRXc1mUjg4TP3nnu12+C2oNnddnrwXvXh
Y8N2lyrVfDYFLsZJsfZ2kfwwzezenmNIIvl7l8TbPLewlfXG11CMrxOQuzUckMSjXz70iAs0YALJ
NH8xz99CgYg3rVr7xDMEHu+I0Jt4ca6sMd6bQ/M+K+KDW6T1qbMTFKWY4YuId6Zd9t2xGfKHEBm9
T0PxA3HcYWnbtm6ATpMDlOQfV2XXHylvbani6gD26xo6b8jyJ5ySJ1u6ZzZz/GOh1q1DFzBOq/aH
Jqsabx5ySJF00X1yZfrBA8KwAIu02AFxf8/6cYdsf9Nr9YYi6K1itc/JegZNQSQsdwcHJyZMvGur
1MGc7CTKYzKnwzOiKQ0MsQrXhp2uD4iZDGheIw9Tqhg3BH98ZnZ7IbnI3qWRrhHyo2/aLDhjPVhV
Ac/52O6MugLfOfoTDbqHz4SjZcTvrusJ0UJmIa5TRrr7qsaMQshPpCKRdScwjqDbrcnxlDalwcAN
4lgAZaxcke/SVFNe7xQYalNXO8dQbqGELfyDol1HNn9z4B3AyLZFlxyh40SsrKTaXg0apMDtVibY
03RyNHtMtUVGbHO4y0rMp8LdIvrF4d/1jwNhQnqc3xXDDN0UNWkUORtNWqcR+lwuifxtVWgF2qUh
dAuKsgC7I8KbHAv1aGLrd+Y3NSOgSnU+hAh/ssBdGQT0lXJ+hBN+xyT74nAGEo4BOaiiTwh8J0/v
hlT8HGdE4WPa+cniB6b2mFEOJwgHUpoDrT1mZbSreUtREoOx1R7Nsj4NQJ2dSvkIev2sF8Ag5iA+
IMWFYMLj4XCIusOIPpn9rp9iaJhEuhZztpkF/laj0/wu5M3QJlVMBVlvtTx4qZeY57Hetlq6bu3y
2jfBJQ0AwFJvwYZNimfC5u5BDmReUOeeQrZvEOTbWLXXLC2warY7iV0uN60H0Ro3tVKTyUi1kuqv
BCOcm7na9W1NyG26Gwb1qOfNzqz7eaWJ5FKEGk15tHercRsavV/q9rpvxhs3yY5TBZhMKgV9Qb4v
ABN4Qsa+HUNbCm0kwvi6LVhwmjtcKui4dhAf6VxXJaEBY6n5ZTengNyr0LcMnsB6eCi04kkz1Ytd
Bs+RBvQZSjfRga/K1BwpPUmREcG7Xi5NVrYC03UwRHYaROyHwtl0rbabg/CYagWEV4JHkjBTvKox
oADXu3Cat+gV9k5XHjsLqBVss9JjU0acZhkehD39yGrrVus7zTMxc1GomR/Ur7cUrBGRS9Ztoqgw
ZHPrplbdvQOEDm1tCOKfdUhb3bjC7u+aiMef6N+mXY1hBNKNVd26MZUca3l2SrBCrDLDOAmYg0v2
tZp1PeAU5UgqI/ipDL1lWyDbcN1inTfxfd8yRGW+jFGMeC7EXJ456AxYQslroUjIJ9OQI9vNvrLB
WoI62xY9gbOAdnTeJ81ZFCXY5ADeYGGIa5vrwnPjrlllLmnLpSlAV8DkrU+5tEoIUrnePkslgxjQ
HQw3XYpoZi/wDYfqY+Ie5E4eHyajegxne76mIpXnpEvhoMevWRjfY8/Mfc2C+1C07XgDLrnY9YWI
H4H4pAfMcuWzxBVwUjtz2/X8jjLgUyAhOkMznB3G4Mp8rYq5MbdZoyrOS5gq+Bhp+Iz8XhrxhBmN
u5iOPWyq/gmJUUDfprr1mP2M4lEbP82SXveexWKSfBadUqe+0qmVfhywQ7uvjlO2p7qynHGtOG6g
7wgDCF9DtSc5D61oS3HQNlPhRQI1C90J+MF31MKpdhsx05GnXoGmeZMbSRXdqgRgJXh/uhxLdExo
hwdamPz4QgmqV0sUObL+CSgBVgqQ+jgVlji2lgt14xoT5Fx2ZdSDeSRN04+x0JN9rMqJsAXwB6Fn
kM5N8a73Sr5l1l5eVZVkBojTONF9Q3eqaZ105ah82E7bhBygNfGpIqirhMIxBlpbkxVMm5Zn87WY
oT96qcsyuFi58Ez3eqlg7SaBJHlFWZaXz0BQFbEFJGi9QVswdly+PvPmrnde5dRz5uZ1kGyAJc+r
JNbru9ZV2MXlURD4QFhAsgQOv0nP0NX0puaXlm4W/v5RU8Ek+ZEDvXClRhWwmDgkJy4TL8wmiqc2
d6DP5JXz6DC83FPi2O8ksiw5lGmzk1movSdtGyL5TeYHyks6ghgZi89U3FrZWiSfRlLbIFsnJB0b
OelasgafWObNOzzbAFX30Bu154CGJNpd09N3jSxNUIQz1T2MR9w6dJZKNPlxQDvMl6c06141G9sH
mF/CMLhrXV9GUGdQOBKKtWnhQ7xEqlWcEHzLLdgKseoq0ifD2MweKyp6OLayXC5TlsX7ebTbJVtc
kcdQN5cjoE9X9tBHr/jkc2+umRyOtZ3pG+Qk8U+66A5PugXbEpXQXTAxXl0ZvVvty6LHhmWVKuQG
BhvuvqsbYtoAdENJrF7ELPJsVTVR+tE7fblSK031A6vHKNYF8TUOUSydM6KuQUfXhulNjF+XS0Yg
adrkcLGNhGjIDHYAybV1gGuc9BZgQsA2V7niRMl5TIOs3qkNcRnkFujnYYAWHwSZch84+vhTdhoh
vCw4xRpWprbVmGL4Mo3Va2u1n5PtUOqUu0ZmRLPbpVdXIw5uUjEpXUnn2tmhcouC7CnNI1hcfXFL
g3APLXOltw0Hl1NAOFIPWOzXKK+eG8v9VHtT28+hte6ogsYoOsWpeqN1RFkwFPTQ0q/pOj6Ndr6y
P3rQExNbdNxbfuPopyaeeBeEzyJqTCIlQXemivCBzm9D0YMNk+sCZemKEdexE8ldHA47DEr6hpdK
6fWF/VGbbNbMSbm37PwpkBhbclz4ZYWZoiuSdSVrFdoNMeGYexUP5gNjS02XN0oQcsZahXp082k/
JeLWkMCks3yXdu1PpTFuDKXcWXX6zFSI1i2pj2Zt+tlAnmefuOOD3WBvYZqGLals+YXpS3h42PyE
9byO+vwrCcdjmtTPUZDcRsvLeC46bVVEEtzTVG76qn6yAgXiAazROQ1Wul096VZC8TGetJnpPTvi
Y5XIrzlPM7/M40tm2+2CyqTq4ZYDUyTvlIEfsSgOjuP8ZK63GZN5MymT9LRoHKEkpNcEoiyDC7V6
i+cyO5vzjJc2gqKkILTDPIP1NEXPqmfNnQXO2WGaf+R50La1JvnuYJwDU5z50Xu6Lc1+UIfPEddT
0qcHK2dyzfwG0ATz20Zg4MOUkvqWndWLk460kaw8xyN5ypjwK/J2Rxw5FilPenVfhcYxdLEOJBm4
dLwhZr4T3XSdwP/1onwoY3lFVrWzRfm1jIRAWrJUDPqNlmSF15ZUpiI6wGA4wHp7Mt3g0VkG3Twt
gOidS2E3Nyw6T7GkHU7rYBsrZJlXvZb4c9daK9Lovd5yg3XaGfz4WUIaBAq9FWIu9v9tuksc2BsB
jiKoSfcaDw1Jk+9ZWq/Gst7mo3GWdYJ3pNioZnITN7ThjqzPCL1dL8YktWomAzB6L9/0Bo9vYE13
ETHcYDCMrTow9KXaYsNoUvoJ8m8q7tJQUe81LOplUPpqod3WoKZ4rz3XdBJl3iGsDLQnjolt4eoP
qd4UntOQX2qB5rXUxzbqP3GhPBNdi1Y4wLnRWIe6YNppOywry3qfYrbOHAKoqozQ27rD3xT3yjop
NBytRXJFEIFlMcd4Ec3zHiJE7EUzlLCUQdS2oOvS/Toy6VJLe9lDkOHKcevycFvUV9aQ4FeR275R
IfuWxzoY7wJGtcChEBAHKWxnMtJuq4o2JwkZozQIcM9gca6KyR4Lv4BCTgahUwY9ccYXzeD0RtWr
NoGqHe383sh4Rcezco3r4NxlIK+NgJqcyQHQ6C9jfGuwdzcaGRZo1SJySG1jeMwy54UdhZ8CnZph
hQkBu4cWTIm0s4HTcG4+xcgdHr1rNEeBUexnmZMv0twhDDiG5DIiDyfPwL2OHUPi2lk7PH29SzE9
Q8cySQyjWA0HZIYkgmtLwGuNUS6JN1WanzFeQ5+d9FOsx7txmNjWyY2jX9sg8ky3WRlUgk5ZXUed
OAPu+QK4dQ+wLCJ2PB3MC9NLeYNf4kfr0Ki5RgxbpVynlrFFW39XEfUbuN2RavqJtQ8r7vdCNCQE
ceITGtdh4bHkJzEGlC7iTiiCaArKW+5xPc3kKsoGXxl7BJgP8zBcsvwOzO2qG4kxMGN/ecbkNMD/
HX9m6UMYT5hPL3pinV1QsbErngIBwDSbTtpQnTnHTbw/+PNo45KdIs4j5jcGsEZo+UQRsEfxKgJd
tCohjTAkzay9xSptD7fO8FyN00l3k1WR3tV58zgMziYK2iPhS5HHbnB52T8qcY+s+J7jFAUZr249
OpjDcExFcAj7DipYsIO8TeRJuXJ6ijWwDruZpQbJBivRO1u3SB8MJ2W8REZ0GsDhW8Le1Gpfdw9Z
Ymzo0T1YzbyWhF8wbtIg1yNaWTPfO2hj6ZOtfDHLjMCl4qAImMnWfFCbljHP1q2GrS63ilnthyzc
5WZ70cWnUh21btiE4zZzyf+IBwziE7paE2LuQ9pQginRU0R4LMsNL3GLveVMazzmck4wi1jbPDCo
0qZdrzIcibr7rsYcl4otg5ob9A4bKsdjGITnKpOHGldwDC+BFmYbUSomYbFOeppkEDnEiHIkmvAE
ibzvzLWsA7+HPkCQ64FN1zZpKLcrbpdowJKsV8oSL+LZxOBwChSHWTvlU/2Y2SwclzmoqswbE1qx
YRo+9L+7rlG2Q16pa12T9srolH4zMdW66+vUPDRGcABJ9gLj62QJRmoBm+htTn4zsXhxqjO6ZQdG
SkBM3F9IJ1FZRPbgedb2eaYSmme86DHFO833X1sUXrAVv+5mNjcR87XXHI7YAWrvVWRTt6GzyA9Z
D9nBtsd8UyZ5KVZMpWuEDAjHSSKLR/RV+C4Oqcxq1rUJtBpbjILl9Vi6zVG0QwDMamR9W7NnflNn
Ert8siqrcjWAPCnJRtDlIRZTf2dxM23IeGD+XjGhar1AJ5GX+n0y1zpQBszWsgTZnDkNy2ndqoha
q30l1o9yqNLbYSqNPVkz0y5NlWKrjYM++M0g5z0VgO6naa3sF2321iCz28+StmIwWuEYba4ugN9L
25XRXVs7ym6sx/w+nDuOTn4RFAtxPJ1NN0l3c6uTi6pU9Tm06elR1jIvlQ63mxWWz3ggdpQxqn4j
U6MKDni4NeWikQfE+AdPYvYkZhyoT5Lt1OhzK/4VDeBa+fTAITxaKzEEg4FVNc9v7FnJcp3sYRai
aKpUmp57Vw8kqgJHFIeYIT902ADgQU9L4UWRjcqUeEtxScdkAt9V8jfZvJjGNnZ6UpJcQp6GOmjv
o7bUu5XFoIWVIH38F0+/ir2a3FO6Fv0VmyWZAxnZjsfanIJj3+XjK5+Rv1YRUWimNdGWN4SaXCwq
GGIgSAFf92017+xk5DS0g1DZ90we1lIEFsmT6WifkCZkl5k74NGdAwARSjkfTfAjX+wOq894mgHH
B4WjPyT20vJGats91Oxtd0x4OVqCLjTjVRcSKmcMbXqbstHkyidj/JYNAbenkMVOQf6DaZo57Rcy
AMbqs+1uKpLAEiaWmbK12JUsk6kqP7AVkVtRtfluYLt+ySttJiEpTDeWUiwmgf5nbIav7ajeOi1v
e41MEg90BqgH0yKJTwV3NzZOsGkSNCLMD52TM/QpYyq0G4iQQXdpirEirOxTD4FUDWlp0tyMH1Bk
qf9dANiJQ7yG1QkOsCLhgR1zxjVN94miuN51VFKrPqxGoJRdtonbiJASMYK4jux91pAEoajmS+ek
RCw6A1K4gkSVoDEbnnnklQ16izUIjxJjaZXiJ4efyVr7Dqra0O0cq0njc5jQKSIzcMaVrWcXfVRf
3Wh6iHApwaLJZ24dlsxuPq9CQ2HGCRaP3zbPvR3+hGh6cUtc0i2kSNlDrJ2U5gZkweMID3clR+qh
WEWASK4946fgIerdErIqz3lNEzszPbVpdYAT41fNdFokEs7ogCjUixgdiRKOr1YWGGQq5tVG1zpl
lUdAKoMiPOPqzTyrVb9quncf9w/40QFQZTSzKAkYMnq53tt7PnrybE2Da9rTJ8tm3I26/WqIYDpb
AMtk3lyVSKrrrEq6Z+rGmg0WC23KrZOkWfZslVITL+3MqGp8G3Xl1cHUsp4T9wcpJacspWUhY2Fe
kdpce67Lux0CtOORJf1eJAADXbcCvpjVCuzGIKI9tKxVVBXHMorPHcQKeoWZ4sRkh5e08qcb56fZ
pjQmbAhiva19jGRYIVHrXgMYxkxNmTYm/fCoy8jxRBo4LP0xwk+W7iWzEm9ETaaLzXA/rMKz0kK+
Mvs3gVbZy/rkk2LGJncy7kdn6zgZNVCtCGmBH81G4zhpCoEsjcv2L39gqnRWe+KzVPQQnhFjR+7T
S6fWk4/6u2W6wBAm6abUa5k46PXwkcjqIZN6iBGqIu4+AWc8ge8NAfPsU6thpU3mN1a/MHhWm8l8
iivWE9AP6EmN6q1jQnEpmtR9ycah3846egj4qHa0KvIs4xc40vtVlr1K8iqmyHPAA4Va7b4ge7e2
LgoeX7ClZr+qjMynBISDPcu4dKP1lbI2QZA0OML79kHvA7HOsqgjf4rMvmZozV0sMAcCeHAeWOvV
Tw6g4jvNiPR1zFkLnnRw301nUrfIxQKoGZaRXDttAGMw4VYkTQ/2iMsJGEm6HKunbcs1teQ3Yrsc
x4T0dVdppM7BcUkXjQ0Fvz71gIVoxkIWbKB/5y0nqFkpDzDze1VlyqOI9fwE9i59i7SZzi6LwFqg
0NIZSLoy1H0ImOVYeWGrirdKwYDns/BhUe1YjI9LEVcfrRRuz50bFsfMnCsG/AnJZ06pJO+6q6h7
25Dhuq4H5d1Kq+FQt0p7p2H7PINbMzIvtqb5JYmZsXPN1I0bhcxg4xm6Dwn1zyOzGz83XKpakvOe
TWLU+PrQjvFDJ9s5ejOZN34iZbBogXTOabVHkOJx9ctr4cZxtEc0znKWi+CPRlvccNDPt+ncipyf
clR5E9QgbDusm4cmF/WJLVq6lWxuGJQXwY0W5/YAaqxVzoEbZT8SCbIlB/HE9iKPTtBk5EXpGu09
tgfmf7mxnahjthJxwl4yX4NRwQ2/3L6ZvsXbRxPdw7wwutLZpMQGnQZZTX4igv4EQsklwG2u3qd5
sF/IHaaBC4aMQOGs0S/wrqqvhtOI4tYSX+FcptS8Wh2sY62kH3P6Ll5NDnkN0JMKv3NClW370BzK
VMt/OlLXv0YV2udIK8v7hdqU3hTYBLOfVbwID105qfdNCn0mH1m4lWxRzznbo9flXZaupOqwy1eV
BDjV7JByzdSVVPagd8a9jUjXcR7Iy3NGdZPopcMaSzTDqaKuJVaKq7TPna5F7DSG7eRPMghwpRLV
undyIBSrqInqh0qvma1OM3Jub+g650ZrdO5Wc05zsoJ7AnzTxLmMmLTe3KBgatSOrnJfsaR7a4pe
sGkbdedx0mXzFToWXK3U7Yq/zK+EB7Q1U+G04YndSJ5VelKC1h6EoTevQWEroHzSJDr3aLsVTxYu
85VUyvBIEZbEa9QI5qWlHja2dt7AzIicIecVICvjA1pec0uqztB4SskKfx2LGsijXeK02pRa0jAu
npmwLS9O1hOLvL7YFtCy55VBdlHMeiNLkNPpJrNGYRriASNOMG9Qs2XKu4SG7z5Wg+LCrwrwinxY
dl9TRA5JuDGnKJ/XgXQYNMC0mbhYUlot+S5J7qSbSFdMfY9AOnFWfdWI8jWi7iw+0HIO/cYAsio2
yhQIsYHeiByjDTTe9kNcQAJN3L5ZwHk2cS0LZsdVsg3RpzLaaW0UmmQpYzn09aGv1PtIs2EP1+TH
UaWmc26+I3NiylvxBjZ2U9/bTYOkRmdMGsddfrbIJiSoE7uRF0lH0/w0xu1HL5921HGjiX3BVBQL
llKWz70/OWUWrNIRadxpVPHOCE+t6XV30mJ7s44jFt7HHOmc4ReDOsc74lpZOVvhLFnbWHaX+UNb
MKD34jIb6xeZyhxREToVHd3MxGHflJNJFARxrSZCRwYwm1E1I5ro3EaPhmqUyNibJIkQYNTliBcf
sKp4yRjAB3sDUlKxNaIGCZGVx8lD7yLbPZtp18P1pWqtzirYHmEMNm/oQLRvvKbN8hAryhTeJih6
pz8owv/plkC6jIrZsF3XRqL9TcfvBLmRjjXiWGQm+n0XNU+4VBBZCrR7dVhxg8ZW8QdF+D8NMb9+
5jeVtmMEjUgLkqljRNys8fWEjTIZFSaKOqSSZrkbBBFhLhq6+Q/elP/60Y7Jf/CiO4bzTW0fYAmy
O5WPVofMujMMm/aXDayfVZPc6G4we8ROzcCpLHP3e7X4f5HBGwwO6V1xUBtc819F3HNdT0bkGBko
xD7btMyp1hzEJb1/o69//1GLHvwXxwSCe4IsMRgvBhjgdr9+VK62Oha2SSKVjad2F5IZk69NZMz2
UYvqRt2LJs+zu99/6D9cP/jtoXXYyGdVVcPt9OuHOvSHhcwIu8Lzq65mtnYURNJcw5GMOSDit8LU
t0J3XzWz+/z9R6vLD/TrD7x8NrYX+hl8FN8jUbpYoutiB8wmARWUN6PNHX2FoRqaF2U6kgNErIbd
2cxfmuBztFPxiGqWIzgV8+X330Vb7EX/+V1cgR5J4G01FqSRYX67+C3bJL2smQ0yot2GznDB3Dd5
5MnoQK8KbncDVGuK7SxD68PdQnpzvafkfWiQbjPqp3wGkm17NgHnPapgz1DLp2g0XvrcOAIzq70w
1HFuy0r+4dn4x2XEtuqg9WTOoWOvs/5KwfoPQwMS0TyOsxgUcDJap9qq1CP6COnnVisOZjSKByfB
sdvNWkw6m7Q+YYwSJ0HO3B++yfdnhS/CLEJfDiZuKC7jr/dSwXOPDg6GpRvrfUntD59rgxQJcPaM
Hq71f/87+8fHUc3qsFSWZC+Xj/t268YWwjox150/BrnC6kirnNdZpY7aJrWclM3/+GnLD+csABVV
A4djfvOnqYzCdYlMDvVska5Y1qcnVOzFNmBsef39R30/3N1ff7DvHkDMsLg/MmP0MxdkZNpBVJNj
i28qDgqmbkSAVM0Q/OH0+U5CB9eAjmTxWWOE1zTy7X797ZXE1A+mTpimxhgwEgTxzNMN+8V7y0jf
k2p6suf0Z+tCblQcjAwmszkoWg5gXRGhQyYF+asYcsBgySk2k1s9Dz8cbFkeIuqLDRjU08biXRnG
g2i1Pxxi30/Ob19d03796lGvznlCgBdhrmniT7XZHXM0HSHsqv1ol39yEn8/M//+OBt/MnFOyPy/
vQiNWbFmAAmjrytMGAw3sEm9Avkb2leL7nDlWAgd8gkZU9oUyv/4Qvr24c431zR3phqhJR58gra0
ta0PycYwSkKairb7Q5Hxz5NluSV0R9i4mKGN24vD6T9OFjQt6LiY9mGNzEakjX1Drq9GuHI06Pmx
0gzzp6hi8yd343SrkfOCdJ792eITatQfv38o/rKD/3JCL1/GdnWBU5zba+FO/eeXoXxt+igjiNo2
GPBHkviFVJqiWVmhxjmXu5VvpU35QuXP0k2xaj+NyND5/bf47uni6tuqIH5juSLLWffrl+iUViLo
bgcGRWzlbGFPbxWa6P/1zcjHuLwROdX5DEDF395GEZZbshcnPgZQo88vCKvxFG8jesJWamA/ioRt
XnyLlPQUldZjg2L+Dz/pNzoBB93yHWxkRI4lXIiT3663glTIrpNq8CUGb+b70ZLQ6/Y80ITY0Nep
9J8wgz90My5Pqm4cSlt+0GQxyoAb/7+9Wljq8k0ABfBF8GKb3+96xTYaZE+hA1d4ns+t7IL3gbXF
faLN4x9KgW+HCR8F3oJJCf/lUgksULT/vM9CVxYdEcxwjKNWfS3nkRbJDObo4NL5gkEkOvf399Q/
PhDCGSZZ9Lgq6A5qqV8/UARpnaiinP2eiNT3monGlqVmTKTh7GwKwy3/dDG/3cSw1BYKmW1rFqo4
Ztjf7i6hFtjKQKD6UMwzaNIKlhDDjv/gZP/+KVw5Q6i6pdkYV3X3+6Eca3bcMH/sfCdVnd2AN+o9
qoPw7+Pw33S9278PgG+wv2//9/9c5I/ioa1//GjP7/L/B27fQkX6f4iqf3D7zhzVoPvCuvwF3Lf8
ob/BfZr4F8QcTEaciAhVTN7Uf2P7VOdfBs5WUwhbqLyYqFH+De0z9H8xVbB4egCl8RfL2//f1D5D
/Zdj2KBIKMN5TG0O1m/0rL+v93+H9sFI+LWUpk9yOBdddTkyYAtq38v6oO2BdKlZuurS5EFpSjKK
06Moeqbvz/1IrJVtgVy3dxbJVIXB/iCSdzSNKyVfBP/4dSx5rvS48SxNXKTpkm2HWAHJwER+VnEV
ZAiaSFC9MIFwSlIZBOirQ9QIiugEWa0SPzvkR3YG+rqwTK5tN9mroY2wPUzFzaxUllfNxkOn9gUg
TRVXqgvoV1WGY5nLa5Xp+0VPX0bsXMH1v7S5dFZdL/zBTG+tAt1Lk/+AmgS9I5gzSK3uiWotwAhQ
bsGlv2ch4LKMwRQemIM94r8ymbF60I1fi+Z1jNP7JGOirTUVTHjyCZwwZwGUOq9B0L0bdXNM+/rF
wvDZZLskzl/DaHokQBtx7NBXxyxIQMDlSf/KgAZLAHNFTJ6EMFollA8zi440As9hWwRPogr6FRjD
8aJGo7mp8rY5t4Etd4EsHpBOBmvZPBJf8qbUxbVyhdem9WvooprtFGLGjYGLaRnKdq4ejYmBGala
WEfnPvRoee6MSbtOo8TKDEvfg/mXXKBI+8LV98FCXp7VIFpH+cjZqWBC7XCneBrqyKl15aZzg3sV
9Ik366ipPmzCJ3mrZ7rPtBrpDoGr7Dog6kcNOXDxvcI/pRLbQL463O0URHQ8kyuZ6XCn62yDN499
zhTcM0x9jxHcC7M5R84YeSFD+wLdqufm47iJ0YOy3rCYgWWf0fxsoY9chdUtWds5oyKVCIt0/NLZ
LzctIuuEQKfGMkH/x+RQIZlx93p5SWoLDLvxY1bUfD3nwfPYtOciGjdNjrNRi9K1oc8vRFkdQqPN
VlP2nBPXxb+0JEsvDfeR8RP9v0sCPEEYs8YKp9XWocjaTWe777jRybsjpC0MnsYGHZOw2i+p6he3
xZo9iHFFtfnVM5j1QK0vu4z2Wo2FN8bsuPsM1VqlFy9zQ+BfNBKyjXbScm8Yqz3XTbFjhLiLiP9E
HfLOqPpmquarZcizm6gVjjmw3AnywoSBLysUhCOTtmeZfpRGjTmOdBTY0KTJqZ89iiHGzK+KhYoj
k3O3hvWyCZvwXJNNLavsxdFwjuRl/m5Y58rtM2yqLHrCxjY8oczsJVE5Z/ODjJKDwS+IPLSKqKzC
HiEevYkIWRVjQnpu4l5a6XwM3P/rttOek9bhDy/mn+GoppthCph3uxv82ktCLLzcohx/sAxY2dF1
rpxTUFXqyo3sY1R2EGlXaj3faV28cXl2xlx71vGje2nwWmvKz3D5l8TMKMcoQyFF/CP+klIETEaG
1o/TCh2sZd2qyL7Xs8aN3aTWVzp9NkZRreK2eVDy/sYhhC+d+DG0+V3tuVTT+MBGAk1L1x6MLEhX
8TMXr2XZ11Y1waRZv1dH+8MVyTorive8sOYNZrh35qyZ70pmMkNdr7TBfpToxRClkUlKOIwPo/sA
I4Wfrrn0o/1slUfhlue8O7lqtULjfjDFuHF6NPJ2cbDNYG2XlacOJeRwd+u44Y0BvXyqtlIfdllm
rCvSL4259h072RI1sVZ0Ayk7KQlu7yk4XRvkt+3ilXT9UJt2g7zVcHU3SXiNB30t4/7UTMj4Iddo
ClmBdKo9GzftKWCrnY8Q00u5i3RxGJHXLH9SHYy1Y+asSkwft89am5LtwJDXUu+SuUDEi3xLuajp
1dJfDQMNRlFv7Y4IHHcxt/qJfBmRLUyRuMWqvC3MrdYxZDGH+KYLDT8qZr+I3QPyjl0vtIvo94Yz
LqbNw8CEJiE8WWTFzsAJgzFv06bRerkmHUP9MLKgNmcIKdubbmiIrAlWtVpvl38d7QlEAHZPaovu
Bn0MT8yla+pjp5gn+mUPLT6a5RxTzs8AQZ+F4D29xW64NqbwnsfcT3Dwd1q5n8pyDaVln7EVLjnM
7P4QmQX3gNjVybBeGPyODDdzhLaBq8VafY+EZ7v8b69E71053Cgh45yXnrV6iN5NhOFVwF3MnWGt
FPF2ZE0+ymYb/uWIIgEzObGZ2yzXNQE6PrYTgRnFasL+NnYsLhiLO/Tzbr1IC+u1Fl3K0d4Fvb2T
pbxYSE8wOGvHSrSeM8nPCOScZ6flbWKHyKrVI1XnlnZhrSpf87gdrOBcIYRjh5qdw/RFZERl1fW5
4iQinchzTEnAXNldy/9L3pntNs5kW/pV+gVY4Dxctihqli1Znm8IOzPNeQoOEeTT96eqArr+OuhT
ONd9lwlkyjIZDO7Ye61vWeW7JeWLVQ6f97+Lonkv3fmi6dZj7FpvLax/7kroQGoQQ3UeVHWxFYIN
PXkaOI6Ksjui0uMNeWp89yEZ0+fFRUIU1Du9nV+8OnhASXwILJxubckMRz9UeAEB316Uml5mP3ku
2ERLS2E2GBCKxR9mxr9bphfkHxcDNGfi+Ssiss5LgryAqct+JCUsM950Iz6b5E27LLGBeO6s/8SP
8h3EwxpnxToxkuvdtJa/1+Q043z0vOkJEehRY4o1W+rJ4jO0Kb5ZHJj7QntwkK0k0UJ4kUHOumHo
B6zv67ZmMG/Y1DPXOhARSuFw7MFrFvOeqI5dt8iNlQQnt5TnuTrYfr5FU/80WRktAR5pYUUMYBnR
69u6za45wbpLPj0tic0mmrwy0I3cQUZBkm9iQ4/sojmSgxrN2HindNNw6/Wl/qN/+G2Bvtx/qFtv
73bw/mz5VA4PWTt8aUX6Ztruh0B6g65Dv1T6Owq+oRiOcFXPHiEBgCmac9LO+OC0p8pTb7OfX+/P
jEuuqdvYf2KWXZU0x1Q3Lh0klEUsx4ITrnXDz8DVNzBkmd9lp36kGtfYG05tu7x6In0rgvJQ2eNn
aRsXxugBWgpp1eesKbDUOVZEssopwKljsLgZkWy9fiYYOYnsTluLqX/IF52ssGMWfJnDdljOsckO
m9BVwOVXjfumkyRjNccB8frczmehLwe787dlwrHM0RRBOc0RK9F59FjWHiImZY+vXoHeBt/iD/iR
z678xpeyEeg7jKNK51BPstVsjzdsstdEX95bSCKwWnSmoN5e88qdxCFXzuEorG9bJdsiN1EOa/xO
PHPxFFAZ50wieTku9viUpeYdDWoRMKzdxTUIBwTVgFXBJ9O84hsQgSRwwKBp4rrykW18cUe03pQd
nhllcfEOw2CX9O1j4FsRwUOnPn6yqy8LcMk6NccXcpaesrEgNMDd5R4j9ZSrlwaMI4zjQqh0EYgH
jIIP84JmriGcbrjxGjtVmXpJO//Bt7ndGkIY58YL8KVETdy404uteChqTHbNT59qN2lA/Su1HQaP
U5B7L2wgtzKh2vbU3m2T0DXjW774tzQgW8LPL6NZbux0IQSMki2vLkqydyxIpObkHnWHUrWvRdS2
vziskMramV8yo4R0BkZ4S1dSchRbo382Y7wcFakWqyZvQpGkp9LFfFT4OMWxb0JrIV2sOPfjFaFT
0aS/05kY7Gb2cJ3fjfl5gSks5jXcd85mUOZK5Wo+YmHaG713FlJxpZa9U7rnWBdkgzpXPeZf0WzF
fcIAGKPPk3LETNFhdiueQJR3BnjZu/ok07DKCAAqQbYg8OjMwxxQ62gqO7ieYJGCq5jxv3ipV6yS
fszWGmLDVTCoVa51J8XIOQzcu+Q3FRjgsEpNTneisJanWqKsj1u1rOlpE5XIUsLIyMizPsUxabsN
jbMGLxD4QGzG5Ig5yRMNGGYhtFlXpnhRc1riI9PR0SdW5CVBHDqwSmxHvvRufa5aHpGhJtq4wQiY
L66/cVICHenZtYgKwPTPa52Qt9MwccqysgeCJFBd2yUCVEMcawN6DQevaPJ4IQ8aZ5sU/RyHiukr
RqaJlubY6y51ztABCgkQsKcoOFvSoBtTj/S6/9Wjm7Ume7vEef0wEOaySqfxQyB/WS0QgLYBtznX
/XnnN2h8Fr37ChgtrnMaImr0GeaAna8Y8Sle6iUUm53uNRvlTX6YjTBHFp628tsE6BAtWIM309jy
MIaT2b3msfVjTOkfPdbJpic0BbbgyMYnOQ453gXlg74iCajcaIFZnYohqU+5EEaEB3ZAebUQ0a5a
qCbDT2Z3ZSjSbnmUuNBW/CZoJiYPNlar0o3nAQgNXBnZnuwxQrtqJxhNrDiUZKBjqnhj3uWwZZvy
usUjEVad7W56B6WrxR4qVGs+2nO5A7BRQRaqqGc8GblgD9d2MwVRrvLsCBrluZwwxUNBy9YAQyK9
m+QpM54ANBUvDbaJVeGqaecsvR01uUHCbDUX2FvIGwFIgyonHqcQ1Sm67ZwE7Cr41u6uPcty/8T9
eER72x/83sWBWwFgDbK85dTJWtRq0HsO5QD6hJw1lMzXxivjdUImMTHUmVrrcpAoIffchHijy15G
GY+N4RUlBCc8+lZT/E4kAIg7vsc3lmFfzH63Ixxs35GYvnKMa1DppCT5WbHG5cJ5CTkn4uSXZaKb
gJVwVUkGZ0yfODyagbbyMQVgNhi2uktkNCdC65KnaYgGI9tBQYGXioHDXDhVsQGRxFGQrMGGCzgC
qUq/tb1tjYMvHKuc7F9Zf41Tc2CqIrFB2JJ7X1brbmrP1JU/Ae6XGDPF5GfTmxi9V2gbf6YpT7/s
dF2S2L5HKaJQx4z9Yx5zQO0w1mw81TgniZIMRXv2hz11fuRu1Bx9EK6Oe3fM/YNADXEQov/nn7CI
jHuDZq7R+xm3n+jzIa4nPKvQbUaJGSpvYoycdAOCnKlsNdcXy0otFomqsJvRV4mTdHp1aoGuqzVZ
JImxSfuC4PTy4oJ33rOO51BZzXdbVs6NWHJHx74TVLzH3OKXRqraa9IrBnjiMWVtHiZSuVdgnpyn
rBGYOonSeywCespdYKF+CZz8iY7WsgNJu8pmS5z6lNA0uF+/oKK4a40A+6Exq13V1ALDaB4c5yUl
fN1mDtmk1tk1CvnEieswY6TZa2a34Lro3lVA/hIE4BctG9urb/7Bsatd+WgkWOwZu0HJjqYPJxvX
6kIu61OavhFR5G5LL/1VB2XwwXDm1RqU+oP+N+yn5dW18j0DWqjyKUSxAAu1I8mk7IodXMEjICyf
SgCyWNN/urwcmkyjSt92evmZttUfah2UmdVnX5WvuHkPPN4bkCLbxoQNUATGFZz0dhA6Rp3yXEzT
eU4BP4Ah23k104nWI2TrgIwrWZGK/Uy6NTDhKtlUXkt9gAwxRDrWrczG2TWCD9DzrTMcEk4MK8SJ
9RY99a/Y0w5M6Z+CvP9jLCWScjRFYYHeBsKjZBdMcOaIIV8hx7snETCMDntKzjGaqvkELFYD4QTz
cYQ/IJdg5352eEfKJvvRgubTV9Zbv5yzZd2V0++gzH6LVrzz4ojs2tkntrfHeHcr4T/M8eccoxM1
aCYZFX0HlDV8qpk8x0wAtLg+pUt5SvKxXTuNfNZoL2AM18tVOZNRbsznSlXfFVFNprNEGRZvdpWt
u7HQzuIvi2tcEI7+1vXbUst/hG892J6AomUctHr8Pdr5Wc/rvafBkkCr/cRustPy8jPJEbPFvc/i
pScSiPRHlla/4qV6zbwYaa11tWJzNQ7JU1le7Sb7di3KN+qes4iLaTV0EKbwn2dhkbkPJFie0FxT
LW0XZwWoa1Nx9mROhM3nG1cAjLlavEOy8A3xgiPtNIzeM42YW6Ah6TLsrRiCs+88VpKnJsidHhdy
8hP7nJpxdzfS3pZErMMsWl6deeDJzlg9TflJ1tPOvOv+Uodmao7OKxHpt7k4+6znIJzExWeiJCpR
84HkpYxRowdJIJ4jkVb7Sm/wM+kvZUdjZwFl0y9cE5S2bSjq6ZnYURxdZouiM0vT9dST6armIrKw
8oZwlLbC88JYJxuEY8ptGYP9pGc3mDsv85SuO6b7AIrQ6AObkXn5bRGJef9NvQDIQCZuohLvEp8t
fpXfxuxiN2lkWNTaYfRsTuw0Ok3/WQntMHGpxo6nw2/cjQcuAyrTt5FqR/QZu9yYrhNxtCZrLjB3
LjJfl+DBFXqbEy2CX0Fz1yy26beUTlSa84/Hv5gk16Z2XMLiU+ThhMHzZ39RnMDz0HucVbLp5kMt
3KvuV2w8SGnTAYdp5jg7u8L9Y/tfa1R6Z0TeA46O1YCzhOi7J5ki+wmKqHfHcz1a19hxHwaQR8Xo
r0ViQzDIOogmzr42k4ccMSPt42vhWzsDkldQPVs8zz4igdHGaMUXrbH4TBY/Wdb1ZXD41jH9DlSE
004rk+ccPVwjz52Pua+pnH2eKTyYRrpLyXjD5e+GQeXu+5qVWrJLWhJWWvE2DNUttkva3epxEd17
orPKaq26NY11Le5GgXi49/r9AFDg3bZnaGU46N4zchAi6Ut4YEHn7mYDsAD2D6X4fq1ykXdzBmva
g+arby+jfhhw1bUt/wd0VxlO9q/E9TbtwmXHPNzN/oYUrpNlSAQIuFcHg2vldph48JGxTHdzii3d
USCO2uGdpPkfF9ZXZFn1q9LLR/pp2zxeEZkmjeLH9Ma11KZzx4Xv0/LHGhAiI1ta63G+HwRfGT7b
KdUczJPCZij+x4LdDbK8vnh++t1/42ZisqFxYAwOqZZ9J8p/yKwywlX9apgtMiGCKs0PHeBnw8sB
KMAh0YJDN9afUHGulq9FCZ26zmGdzm7xTeS9u7LS6Uw0KJuAzKxDibuuNe6G0PsNdfDwxEOo2eVp
mtyHMa5vwrRBajS3IPH34zhuSh94/MKepjdfvsR7y5pWxAGt8Cu9x/qYbfWx+P7BJm0NxPPGtnaY
C/MK92RT6mBKCA+eOF2YV992UV6juwRz8OH5r92bURNf3HDkkOQSrilXUIEU2W/Y5tvJ0ULlO/sS
toiY2/d8ka+28B4UdJE+5pyufDR8iIiJSQz2biZfPRoKXRas7hdjoBGqtJLvCp5PoeahlnMiMSy3
pa9v9ojGtPF4ifCI13HUNNqvaWD1zqrEFyTxR5Kn52XnIa8OmGcVrsTsmy4vLI9ghWLidUpRk4ti
4/VsxpZ0n+NKHmOj30NCJrMO56evdYiSLd5rjjGdtOd5th9IFL9Nqbvpei0iGXf7lQhEwqW962hF
+AR+N00ZWbG7vy/Zxky+ZwTXecDrUjlT6M8ybDvvobXcfZv4z9CDt/fXdxYPZztzdrI2r+zx1AM+
O6Y27XH1rJ2kuRgVjVudj8qS+jKT9Uuay9mV2HtswT6vkvmNcphn8o4UG/t31Vm/a/xyWtWxerth
jQH/KTOXy6Qh05lIqGYq5GyQizBCW8eKFVB3zs6B9x8i/WOjtjPU0PQRV4TIt3SyOGAZEUv/UUv0
Yj2RMC5y99nFIbwal9ijeILC05d1mCwkJdiqr3Y9AnunifvLNO0ynGV3obUMYarrRMtZ6z6gqzPx
bCKXlelamjXeJaP4h2TkfzQbfv7/MBeO2e7/e7r8v5c/4vsry7/+EiXHf/nHbNnR/+YTKUXEh4fO
Dao/Wqp/DJdt+2/ePbHIIxlG900St/7vdNn4W4B20uK8b+mo/+4A539Oly3/b8z+A/IQkBAwmubz
/ifT5b+KCjzdIYfKMGxG2waZVH//Qf8qzmCHZPiYsm6Yl0XWpoiUQRWx8tf92giTsHlMef9+/8v1
+afC4H/9Sw7dv8mg/usP/TeBhmWLikMvP1QZKxhqUbO19xCJ9Y25zjbef9Dd/FX8988fZpIG4tyh
8HR2/6oGgX2Y5pWJ3475DXZKudHSqMBD2g+Mb1CZ/off7T/9OBbCv15QjuRmh3sMe1/OCBqk8mMr
cQFS20edYRIfXt8pQ7joSSSAs7O5c4nWwTS+JT7dXjNI3tqsBSCXqC6UZW++/vff76/aGK4Gwm4H
5SUHhb9T6/9NamcqeJYtZqJIb358irCxuUpGIqnyNv/9DzIs57/8LB+6LEocwlgcB83Tv93mO6fX
NzqvjewmqDhl+Kp4H6wB3oYYQMAqHB8HhUPh1Emve7Pxx8zkdjstzcRF2u4XzMupW7f9WOwNQVfM
sidxmO2m2gA6bqnOkm8IqmMog0Q/NHqpHS2Pgt0ZA6AaLf6K/UxezHW4e5uWaeqvcJqaW8w0+2gL
d5nD2kj1Lz8oGAU3ZiGRa8/Y4nkVYu5R+nzMmnjZVYN0X0bIkz+VV+m3as4FZG3LZxVxHBo2ONsW
+kyanf/gbZg/J0dk37JwgmVja7Y6lvnoVBsvVca66htoQAP+TljSqp1/cMpyNihnN7KzxQCWEnjd
LgVGQldz6Jk09nrGmx1gob8s7naMQa6AL1a/tKTntWzf/YHgmugGSL00t1Iod23kS9sR/pI3Pd7B
bNQ2Ip5meoEdaMuyVgd/4SQ20m+kg74kt7qC+VhlOnbuJFi0iECAOqq71H13UJmGYx64jzk3P1v5
FnQbvPntZy9wxIrM8h/jWaPJoS9Alizgkion2aFPHZhrvbJDAIpi66v8jx8Xvserv/QmuoSyeyvt
Atcv/GbT32salskIlBZIEK9v3/DeFL8NDFkfy+S5B8fp5cZdRpFwEk8ZGQ3myJGvI6hw71VJsBk6
V6dlAZolY/p8jz/KNnBh7RH7G+dLWU91RA0LLaKzneEEWBDej9f4e1uU9vs4MA0A9rqel/aDqnnj
eChcVg0ZnxeRVCgj8ym4LUb+vlgLRva82o40La5kneCTrpK0+BBqZG/xC+lfuhEaO/AYoKwrUzrd
B3HtByVovWnSHtdYZuaoi6EC1ourg/n0ISUjsm3XOi4TjMdURbpZhoR/v1eQMOA6skeajHGxbr9B
FXtHdI4WJ0nktha9/WFLhqWmD1cLk0ofCgmGMBHTXeLorQc6epwnxzdc4Ae/afGQzzuQvW/KTo5J
F8jTkruCgh2RMg6tcVVzwjxUmuOCQSZYPg8TFxWHMGp/K1XiHT2AC71Pexjy7M+SwmHU53GPMXDr
036KjCa2NrOAqSBlG9GY2QZ49LGc4rGKtbTZy8CfN60x9dGYeuahn0yL9TZBkVyAmKWMs1de27sb
RJzLj0bexKvhj3dkaHNt6vaWm+1ZYY5Ufrotcc5SysO50vwoBidQmGV8LbvyURjFE3vuwhIZcdQm
xOh0pM6XOrm6sz1siF5ce2W/Tnv7vR/hZQDQeAa6HNGB/RwVQove8d5qJzj0gnlUS+uxUwJsedoz
ZpoJjunvGZGOqdEvqoaty8C9n1kAHD32ymlPw1K/u10bA55l70OnJe3s3CzimLbDhtSqcMjdt1EL
3qasOs5OvBYA8LdZA66lpJY4EXh/F2PBBR51fzjRqnlJxvylyYkUqBkhtfRxWQpHWWOTG73kRHd0
28UZoSC2mT+ogmfQW+avO7ANjQ8HeMMw3mIzeBZQbnGyd6HVIqYWKMFSHdZNro9XbTBvbZNv5n4Q
BDHrlLrBfEoLy+L3IkMe6Oym7iFIiCL4Edly5ao9JPV88x3iVTq6Hn3PBgMEfJyMiCC4UND/aSY0
O8swWDteaGFMTT9pxqkvipMampMX5KxUaxbwS+BsBmX/2gCjKycm8O3S7zrfPXnZfHAVsEbPH7ed
mCLbtc+qbC6D3z7kOnV27QYHcsPXhM4T0+yozyVY9oFjICgrCghh+Vp6JoEBwjnX8EuDOf2Kmf6E
fukdkJLcDBcZTjDj2BFBlMZZ1FvlM3ioA7yoBzx+R1S9G5KYjpOwH2en0y+ulBgFk/lp7PP8GHvB
uGqnZS9V8zpnaBXS6pEFk6+Y9ARcPYYOnPwYw+ntrV/ip8EWD9J2zt3Aviaq4x0ZHJYEk28yGagH
HThWFDPWW7WjtTbbYEsj9c4rGRnY4BC0Z8taB2n6x4YDeCj72F3PZi75yCKla1VZe8RNv3y5GBe/
qw/N3G9Aqt7ntGsFJLVS7bEPnHLCbC6131yfV4uk15WTqFfX9M9O5tKO6d8tCNPKNNoo0NP4o0sW
+2CgYYMgrzHzVn3/pxq77dg7DGaVvjYmasXRPdeZfyqSetPPw4M+L2+piRamQokQVdbMM6dClOjw
DbPpWxWeE/li3mfK2BZ9uR2d/qBLP1K0g40ZsDBW48+cI9QJnOZ3NopPZZh5ZIjY01fAmo8E5aBq
6boFulNByntXpGcV4xdu762WOL1rnowJkcIAx5Qu9MpIZiQN9rkHd0DZvU27IhqhuPYTuWxaQruO
T/stJIw5e3oDqDOvYVc1K5nOMPyzFI2JUO/u6DC/zo0oTwK0honKo0HXNp6OMKuFWDKCPqD71NIa
dODXOoW5iyEXL04dNqm+7UufnIfSMk+DNWfropsSMjZRV6oi0U/L2GSwY02wZgVHRrLqMNOnYruA
EA6de3yPiV0ZBlUVysk1I6Gw3dZ/7x7Chlrpnn9qu4yEEtt8zRM4wyub0fo6y20aHWl3gXVaPGHs
LQ6ZUUNqhv+XlFDC4EwLGTLXusxzuZW+GyqXVjnEd55gsNXPCW6uva1PU2QuGhY6pKXIQJBP8ubI
rxVdaHpz8cUMxuQVNPdHl4FCAbDDJzwmkzzmlUwhgXkXexoPtJy1lRj7m2mVW+i1M35fX0tXCif4
48DXeyrcqvwpihblJNvtxiP0JHTj8kgQBkJ5LfEfU1i7v2xlmqsl6wBnadNIv8XRUvC6ik6DmILp
mlbp/Keqgva7IOkMcgeoGBUJMJBV2NoTaqEhTyp3N2Li/kgsxwiOfZwsNM7gf/i7MjGa4oQmB3Er
rC2UdIue5ZjnEsAQxdqi/vR59QTGhwtxgR6dHT/kXuaHdWmY+8ASWrZ32jZGTaZy6lulNdON5AEA
Xu0oiJ4Hzpu8trXhyxDwd/VYzlXjvXGT+o8J3/dOeAudqjTrnFND8vyNZ8qk5qQT10OuX5vQIX5p
5lBu6kYrDg6kzuPUtlALmtFbYhZ3n+xlb1sX3ufaCQ+u/9LB0n/yiey4QNUXa7eVQKcqLA/frpbR
8J7i5sNsW2575sgHzyOXsuooVnDZV5tJMD6du2Q2VjOeoHY1e4W4zX6Wv+pe3l8Gw2LDzXFarZch
8w+Jqxm3RA9aplBNtrGUkj/O0mj01eP77m69VFwHEKvmUF3KrpUHc2Gx6OBPHmeLfHsmx4bzSOPa
WOnijhUfciYfmTFuC1dn1NPicvmQDJ1/tVXVrYQu5R15qq9ztrYN6JwgYjiMPkHrjPfCAHYV5gMp
GNCg3AHETaasENpnvBEILddePy5XPaiDEP6mdtTmu1iht1Bwek57C+KY+Xk2N8NDR23vAZNAg7qK
A0ymfp1wxKPsfkHnsdwqQiVZkgD9VnrN89HPffBa10ANrTiJydHKUgbTpq0BWhPW/o4vPJU6sFya
awIoQTG302kuy8qmLaUFr4NCYaWljrgs5cBUejS8kn3J7NE6NNKZaDPVjjkzMGp4LzejeegITZYw
PphU4RgQR0If5oMlE+cAVdT2t9wYJvVGrd8zt2hRhbqvFUcSk2lZOa3vXVxdNOdh1uM/8TgET1oi
lw8Kaj1sF+njdSi7bVBUzd4juYHyPbfXZuWQLgpaOYQJy3Dd8ssBLL/FjEJHAj16ebc3STSmytCK
aK4pqCypQZJ1nGmT0Nb+PTtkB1lpG6wYeJeh2TF2cNwJdhSv8LpohnWQ9AiKSrrfzE7y9aD5jPim
tEVXvaCRTCyQyJzr1m1nuAwrW/MpJylgIxtaeBnpDcgjWA2Tm9MzBVD+0AuU0ZMq5YmRckP+d8WJ
KWgW0ld8bZ0iSgGvAka5NWV8sRN65knZvhdzOq3BgFBO9pjU6wz6VlGr7N59b6LO8ttt3NNW1ira
yaUbtNjpkzH0E2SLQzcgmkgtRIvEKW0UYPN1CgV07ScZhJdxYB80Cexc23oDOH2CYxWUyzObmn4F
tPHNEKnb9gtNwNzqBGIE5N7sPDENjUWb0J2nNgXCJPJ1BvDwWHRLtgUpREewLJrQq2ixG6aof9A0
TE+YtI1N3TK7pMLOd5y7mTfmMjiYjhyRo4ryAFpF3AMV1H4IgC7oRV9BLcvMZ9v30NPFRgojvbR5
AdYGEPZcLkdPMrVjmxsOjs+VWRDxr22X5CCVOOWx5LDDAgYZMEMLXKVaGTzFM2UpyxQyvDkCX09b
RL9Bbm1rnyialWtRVxh12iEDNPIXf9TGi+1rw+fcxc1NVXGFthKtxbPr3zlDaKTmD1Oo9Ny3zJs4
YjuR0sSM4N9o9ctM5iX6bsZH5a6yk+AIJIcDyJRb3m6wZ8q5psgRbXcEcnWZQsEhlrl9llZTisio
Blq8c+ZngAyVkS5Rgad7Z7JTbxQPJLK4uYivFnjZhLMwQbPglR2TgpGxbF90854QeiJGJFSegIgX
u/wMZAET1Z5Qlri+HKCcDr64A7OT5oXs5viFqIn8ClE5vxYYKJnSk43yqCdN+9AVZKgcy6llspPF
FgDTcrjYLsJVVA/tSechZ4rY+0+Ckdh2auaZRwMZxv1J6TataRovtYhr1C9ZDxKJysTymjRaEgmI
dsnydbDMjByUm25TZQVAdBz1u9TdA6EFnCPZcelheDzMaiHCCoHsCyGFA362TvYnBn9tZFDhpytO
vtlWw4e+h4pdHYpMV9fMHKbbKDT/PRCG8ZouddKsiqEed5hq86MGUmQLkb4Msx7VDgkAvYiaQQJw
Bk+3GwiWiRYdDGE5+FQU1oLCUHQzzZVCq9qr7BQENAU6dGBNPgkelihQmDhWhl6UfA0PCptRWPRd
JoCEfMW8YtiuFIoepOjOkWmCvdNU4ZKSFVfpIUcaSeKinr57wE8urLZymzdt/EDnN72LhOno5Nwu
RER1wslLWojg+b5bWfpFRJCK/26BtTkPqVFEuQj8faEGbdPlFMRTBvcOWWb3ENeV90e2wn5ynV5n
IIItdG82vXvONQ52sWrVrkNSW4VuEchfMxvvo0BRdGEIMQ1h0yes39qFWbImeQbhZYLY+jG1Y8rE
YGrttYdBLUwNKR/m1ONOTcJNCM5BZnFhpKyoHCgAVnjagz3C4bmLrKTtL4xV+nYlLCwFGZPBYhWY
8XByxyU5uprnhwOPQhnWnTcg2EjmDz8bh3WMXnVZWUOpk99SoAycFz/ZoUyvwirOxS83j1Wwri2R
vyGa0PfTLKZ9WQfuXrWlgbhpGAABMm9hMJLbOP0H3e/31mQUX93SZV9wZ+xf7t0TlATjjEi6a9eG
Sv1ulUoEt4YbBx8g9QDxuHZCF7AgPORJ+P1yLBVCZQcmHkB5aTgi7MvB/ZmdoSfUaRLDLxI1rS+7
LOx1UjqpCCUDxqvjLMOjuhd1uP+zaU9YYPI6omQLF38etsUQWyBRHDO4uJ5TvzVySA9TIMxHwx/E
ScUyeZY+SSWE66IkixGDz/eDRvlFeymLvBEEUdniIdA8MRBQZ3wrr6uudkJg7DLM3Zn4PfHc2KXY
zhL5YqO1BSPzLCNt0aDfp1A9xExIh6q8Gbn307u8IxY+pyGnADMxUzCMAV69mLtgzjlzFrp+8u2B
cb8dS3SmbbXJg2IcV2DNeZhGz413dABiqE+6DBlX8KrGQ0IAoBguaCnk0c51Ol0VyoCwbPF6zAve
8VUO+ha5c6f9MmMpn4pKQ16pQewhMbGqLnIgfWJNu6TfcZflN0wj9rzR8bI9fQ1ARmyEfuh0pTiM
tfEruyt0h96dd36egJDJPeNINA17BVxXIDeGoeGA0rTjwkIK0c2h1CMpjdcuUVdtrFDJmWIWe6+I
vUf4ciktROR8x6qfXfj5Qn8vuswEuOTFO3KlilvmDPk+dkfrR03EHMjMQytl9TDpudi1/EiDhkGu
ywju0jhtcvXZT88Q8D3ooxJupjZ5nJM1Xo9faZFBFR2bGVr1vT8YF/byyrza25iLTQkxoVyMcs8R
D23TAdseUvk4u3Z3qFNubWktE5nhpsmYGmIvn6uv2ZnRV6a1+9xTrCITQQPla3DuAPoFqwEC9bGo
W+exML3gCQEjB2YTiiDNUCDYaxdhALBUwx02ntZpeyVGh+i7ga7vCtltQzZL6UHQH/Qop1Jbx/ZE
KlFTG7tMg1jsDmW5X+BNbr3Y6h+DUrA5qylDa1C5Me6erDm7ZVAdURpQ5SXusM0JwKP7YhPMrSet
uiv9y1/BIocjSTLBS9pK5zvTR8nmJIpnDP7pE00UyFEjPA3aICjuglT7ksUkI39J/XMshSH3Maf7
cNbb9Cx6i8MJ+TfEh5UlnNT+71U3TWLO7J2Jv8DgFb5r/cpfoW36KMVdfuiaQEzV8F0IiFsClQt+
qDjbG7pf/R/2zqQ3bqxL03+lUHsmOA8N1KKDQ0RoliVZtjeEpbQ5zzN/fT+0szMVVJSI7F0Dtfo+
wGnfuJd3POe8z3ucM0BkvMXFa/y6WlfoMIprsQ+4CxQjwLRuTl/rTBHuylgbCaXzQ/XngHodTAHA
TfLOzrJM2hG+pIAiL3LrjvJIrrWNQMmH2VXFZYoXlwsjTfOSooq9njqOr2UNKLsIKhxVoDJCowQc
aSvqjEaQTfZAqQWGoH2oXuOBp93plR44aoNzgBa2LTo5TXxQJgU/Jx/33ozJCyFKbYncxSBrkUf2
cjTu1LbTD1o7AoZkJ8gdXexV3xXYYFJi4337WUzZcChTjEbA21o5Oa0JGJTTYgxeFSMqvUwAP8Eb
DEeVVvZHp+m0WXPmzJiPIn/CblZ1VCAD1cWRoUme8Q4yPWWWwZ9Rp3sd5VhCOrk8Vg/ynOsUhMOc
v+W+hFaQh4Dnh4n8PGQW98giDCna0iuyRJQsjOJzOkfg70xQGFajApUTU+0ehHHy01c0qu64lZbf
6tGkZsgASOlx6CKSGEm4qG3SdNDsrLh0P05yKe+yfaakq1iZS4iBDfld+lSwwLPJeUA6bRAkx+yg
v6ZJbyKbCOPkJjcm61NRjrldpz38Xj1K3Lqfxauyz0DT4WemNvmOK0Fr98OwTwch2oMRkFGacBrf
ylWuOaMoNA+AE/VjKGbDcSLXAto96qlDa6L2Nsdjh1jURAJJgjWaWdYV9gsH0nI/9B43Z2GYOneo
mY5DAkKtDRRsLiq/3X88ELBxyGv+Q5MgsUhSmnIPIAfo/TVz0VC/zXuidkSdHjQAQjm50faGw3Ws
B/GFkQystBy2/3eeyag55RzVktz1n+OmCvfwPOZXObMSTHLE5clISku9UcxpRFqTFfswGdILfxam
i0RoKZkNtZl/TuIHfNbrtHixmm56COSS6g1wuYuFacRDEbPiiZIZnUtdIi872JInfLJ8eAE2wcXB
jsNa/5okxbyPY4t6OTWNCXqqwqNqCQgvFCRiaKPD2I0rvUdniB4lJBDp9qOMtxwQ/F3bTrKdFW3+
ypKHNE6m6wLcFTGgYRD1nlfvoL52xHGuhHYqb5RKT6Vd2yvYbKtpd5GhD7kIffjxaqstCgV/QidT
DN34VMMYOGZRbjwmg1rtMUHEwq9LC87CUSbxNeLomFsJsHOiUl4u4ya3q4cGOfAcBQ9WOvXPumJg
KULowyH0od6IgdnU0IzMlDyTxAmBe0+PdM2a0x/kdsprIt5QmytiFTJnkeYY5pC/TKmKdHIM50td
lsmlFjN3Ym4T7S4siMPrCgU3ijIoXjhClxuGHGqmgFwlRsTOJZNbKzwh5ci20t1keFU8cJ3ldQpn
sX7K8TVAPNq3LtUtBF2ZHoj7QFGJWkEptxoP9/U8EnOrUE1/bank3/O47D1pFusfBjbMX4qqlPYB
zGeypIpMfXyRHRGN+oe2VlsX8+f0gU1ouoTeFCLmSsmGmvGBzOT4KRtr+a5TJlRaeuQ7pOW/YHY+
EZgGFAadFkRljdjVDsQo2ctZaT0MTQnwMw8BX/aqtK8t/Ppqrt+HEBeyIwBi0FaSDOu8YUBgF1fl
4neIRawwUq0t6y3c/kLyf1AwlR1VKZKQhOM+XiVtfwdtlGBUaKCFIMM6yt/8vu3v8bARQxe6ZHkQ
8TD7U+eFuEvY6K50yr1iqI3q4Gq5aF5KjdRT+Jp1aWVbwaRQcySbJKoGXJHQKGXfBZQshzKWm8/8
VQLPYq5+K+dJ2cMmgzlKVEi+MsQse2KTvbOy3PfSyVhov1N0mVD4f1H1Art7Yta3soAvM5VZomRX
LZGBpA6Hb3IYx62rECn9AtTQ/1xWCGZmtTbvVCVXX8Ik+FlKgR9tVFq8qy6ALAaUgQg6hTALtuF0
w8Eb2O+TnCKSQZ0uBWPZJP3b3hS9hqLqj3e3raZWNR2+nMP1jDKkKf0XBsgWjem7khRPtV5uwIgk
qoFW2+hpr5af8oYQRLAOZ3EE2670wPNpn3v+EciBLXsYSDrhxq69FHuc7tmnja327L4LegGLLRnt
XlEc8gUZg2qkqO+JZYcOBIfgzp8VkxcQ6tmPh3RFH1rOi9O2V4UohKBBwKTIfUrZUku770z9O5UT
FD2QtbbBIQ2vUTy+SL0sfmuNOXwWJtyVN2qDNod7VaLSIvQtZZ3hpuRDeZAvVDdyTScSvIlapMQz
N+4L59sjM0IaV5aAna96XRIPXSzLZbdxMZT1uFUTTyZ/50mueLBYx/7G1JVW8JDf4yzryIlMCEhk
l08nVJnFoEFavjFZYE96pMzeRXx0EdjALXfhhfD48XddlsK7KUVDUH8MieKF1fwtq0FR2oRqKynS
79oMaF2D52ww/flxM+9LyJbp86ad1dQtx4inb4LKC1KmI7qNPR/ko7EHC+2FGzihZYRWXUKRBKlO
l+gWms3TEYwUAkWFyghWdX0c04ZC6eTl4+4s0+yjJlYfyQziqqsriw1mjO/aQbTucRu6mYYStUKK
AFluLiZ/dtVUNjbW4ZnOneyiy370Zr/Bb7LRVS2VSTiXVyoy9zBonz/u3PlJ/2anXg2glJlij75/
mfSI6+zUo3jI99hq9qmbP+mfPm5OWYBtq8FUlsIziidF0aTy8rRLUjPX1tTn2KUOzTNZEuSYWqXu
VVnUXKw7LoVIczKfQLgZ3kpgv0DDs/cNe3hZoF7/LDL1SYOq34T45arZE7cDQe8/ZZVJ1lpzxbq6
l0Tfq9octQ8RLY3gdC79iZQ6cqYGK56Pu3PuA0mmYUoqJMqlVvO0N9g2qYRzDEoqAuquSbrrG3gu
efkX3o3XmxZWUyBvcduWe03Cin46xA2+m3WuCLepiTamU1JSRCH2cnqe6vsxU6APTSJvlVQBThHi
PaXIi7xJH+frdDaaa0h+QeyIRSsiJ8MnddRq6tJrfrw+B/XGfnruAGNi6XDTJbYDdbV9w6aZIyrQ
SMTD/IkIdi0a47pCs0mNjx/eUifuffw5zu6nb5rUltn3ZsHkwqAQsqdJ6Va0kfx46QPmMtMBEf0O
C4UDrgobLZ6bz5yBimyZGnxOadXJJg7lhtJvOnnsj/lD6LxmR56Q+6197uw6hVolarICEfAdi0+K
9YbUPw2JF/0Rv+DQoSTBro6SG7rBwxYfc9mh19PubWurS1Vp4itKqE5yrWr0tCLZN1gbZfek2Clk
7ze2uXPHki5SpWhAmMRrfjWGhPwMmYos3CSQOJZdthOJGSfG48anOnPYqrKsqQb8WFVS1og/bWxS
Hhcdp5K0mznfYd440V5GpeJSS+3VT/HW5DizPagyhztvKkkyRXM1iskU6bPVkH9FDOCNXvVJOQj2
8BUU1q6+yZzI0W/+X/r4psXVCe9DqBYAKSwtijZQGAfrOqW4sOzeJefuTtmXVtpYdGe+3kknl6n0
Zs0xq+YWtJfk1lBHKuFHNGLHE29MkXPT/6SV1blRY5hJyln9tc4cyUmo4N5bNoQoL/NAHG3dBc98
OU0WJUr5Fe5KpraakjmY+ahTetGl/H64lwJ5+iQA79j4Wmc297et6KvtKhX7yVRaWlFuMQk/cOEk
9reb7fBAgjrc+E5nuwTM1wTpq6qmuDpJytSfW0yeRLLeaLa0wpXU+uHjDp2ZCmxPZCU53WlmDfIs
a85gvc5F15pQy/Tp4tReUt1ZNXnlftzULxT5aoc6aWvVnUjvBPzAGTsR67QrdT86qi1WO5wC7Pwn
0bvJ071yrx2pARvvNto+990UEfkHkTTq9RdtyNspj6C6iis5YyhBmyGRWJ4lorHv3eaRgt2tXeTM
vqUpMmX6RKioDFZWU39uWqpv8Ahw1X1G0QSAmB+ho//ZZ+7kZA7GkTPV5hvr7dxkoSRc5W2C7kQ1
VjuXOVFYNnchbSJl3Jdmk30PuqDc2K7OtmIsdwOR5xb/ezqOETGyTB9KbGXC+F7KtPsZVszH3+rc
lFT+aeLXS/fN7mRGxCGMqKKJjqB355AX3QXDxtI6tztpmmwsIiKVAI68Wshxp3diTzG0KxzUCxzh
Lij73fk7zY4JDPw7IPOvxznvc30BYjJoxi8i5Zsu4WeK50XZsWuE38tKV5zc9Pz6Ucim/Uwt567v
qI/qjx+P45nLnG4h1+aEBpyvq6vlpuC+GCP/HLHxw75vUu1Gxa2keuCCSjHWz7rtN6b9cmys1jc8
Wkj9v+5z2vq09lMpm1KFBoeYKuuSWPuIRrlXxLuooNxRSp8/7uC59tjtNQkQsYEQbPnzN6PqU6hW
KWE0uUEVNp8snLzczBr6PXWVlVvMBviAUk62drFl2Fa9REkma7RpUP5nrYY1bI1RF2RaDY/1UbsC
pG0vB4D/pd3n9tbEOdPFk8aWjeZNFyWkGz4WqhPPJPU1VbFht1Jp2vU9BCRZuQ87/8+Px/TM4gPY
Ki1KOMBDlrm6jeigh8qmgilFW7eNqu8nbT5UmNN+3My5fiHh453BHrm0ddovjGf02NLy0ZWNaq9Q
CIlXens1COOl3mpfw7KS/v2mAm8W5ZQoQqt+12CfdNYMUnRwe6gGPEe9uJPR/bfkMj7u2a8A0Gp+
nLS02iFFDW5ujq0hr/PJJYHpicJh5m3HHFnuc81L5BX5xlI/t5u9bXR9LZkI60869QNu7Uyu5ERu
OvPYoNTXq/eWZmvOx51c+vBBH9dOILGWRCM1QyBs5gdfesYzSBOGG7kanS59zOTHHAPNj1uUt5pc
LTs/GOTAVGiydYAA2ZFboNDZBRc8mzU3vo2/UphDJE4lL+mIRK540dkk8OziJzgjNBfe2B+3Vue5
x+vJsK+WZxaSxC6XcSDCSiSm4WcJdmLXrughNfK23gpnFudJc8vh/GY3wHPBAMVIc0LwSQLQ1ZOa
66Sth+RWK8ufv2llAgoZGWheyLzGB7VhywFVMPVbzZyfs+ygMq4uqqmYqz0A+62yHRrwjr8Hj/TN
U30Jz/OYeX622/pWZ3v1prXVspy6ss8F6mTcWncH0mZ95+9S09xYiMv2+G5h/NOKtbpVzLHAbXDp
U5HqVyZ3l+44DzA0040g0/nBQ9MscYMxRPxmTz+S2ZcRzxCmwhL4Dm3pkKtHy0aEdeiftP6wNXqb
7a1mOkj6yA+XXW15pao2xnTtLtr3trDPvBQUqP3xcj+/st70bzXVmxbN1jQwkOOraEsObh7FD91B
3+Ol1Ob2O8quNnaYc8+TJcT595Cu5j3HVaRLNU32Xninf26uUXBSJ3VMXOGT4WJ1v2dw7zEf6w4f
d/bXXfPdrHnT8urQbSNJlZNl1qCd85odRFU3c8M7mLZ26Il35tGwIapedQ94hgB83er52aXxpvnV
PcrqDXiBM83XnfroR+llHj0Efr0VM1o+2Ue9XK13qpqxcVrOKD9uLnwsN40t6xFp+Sc+amK1yGuj
IZO+DKR+PdnBIXcCtz6M4JQJO5g7arB3FE5eWtRd7rfCD+eaRvZHnkbTRW7bq0GUsA/ATI6mIfzO
F4CPqQ6i+rXUzRdw6sC/ZnuShO8fzxzp3Kd72+pqTOOkaAyM5Tl89tkNAmlbOQT3BKxeYbLamQPx
M9h8zEjnNrm3ja5GOYAagyiID8k7XvKodkv2meaEDj5YNogVxX3Iv+WDGz9tPXE3Gl7HimVoa1RC
LRMV1mKnhQdtvMbi05EL//7jgZU3PufagkLPSlGols/ZOpJnfpaAad+EJiAjh1B1fcnm5wrV3nRa
XvQFUsmdb+zkGyyQfGcOf+jLtesYPRsbx8u5JfRm5LXVro9CpagkvAGJYiymmT4Uan+jiTM3c4tp
bOKtwv1fXOdHREnwKRqmiU48jDHMblcHq5o19228GSY5P8j/tLXqDhKNDjIhbXGIfRHdHJt0ajac
ykE/fAzs2s6TvYoM7h4XxB9bR9q5pSMvllkkIcmvrlPHi/wzhFkxuiXSJ0uOnCCL9vUYbJxk5z7Z
22ZWi4VsSpDJJs34AxqKXRmB2UH46m+5rJ1tBxiFxTvYxEhjdYYY6QQYTS1H15J+RIi1i27jyXb2
fKTG9e8WVjtc0AoZNZy0YD5Ntn6Re6HnDxfls3Qz5eyvo4uDqhvyzoGo123MyvcfSxPJoZhAAgzZ
IMB1et1Rlvx0mFLaK4V7WQAwiURmCL5uLPrldnZ6fJy2shrDcoFxGjKtiBeK19gAQ/bVHgiZKx7H
C8pYXZkHHJHrG+UYHrfW9tkuku2g6pElzpXutIthiXymVdXZ7Yh/Cu2xgz9l9Vcfd/HMPU6TZMnQ
8ark3i2vYyaURkmR2BBSVm6xOfYQY9uVs+TaAhsO6UbU9f2cPG1sdTrVqKm60aKxlAo9GWQue5ez
0aFzbahkiHQuwsz6X1eCN68VPWzHScsSkbtTTSX1szwcljwbhXCexD6pPySe/+mvG9O/AjddR69g
gIuf7drQ53X8X69FOSF5Ddv/76x/loDPf89megx//Mf+e/YScU/5kbdROx3//K//XP7ObziTICl/
AGcyibST0WJjV3gn/KYzCZL+B6gQ/KqIwKi/XH7+xjPxt0x43iqZRJC0S17xbzwTfyT+imFqJn+8
xO//DZ6J33GyxLHPJBZKHQ3uYUtZLRng1Srr51avy/S+EZXHYQix+hg0qosrObQRAVWuLI3cYALh
q0hxSlK3x7pnw04Q7++SvniJKcEeRfkGMLOJlX37JKuAnXrhIvG5a/WGFu0EqXXNSqY0MrgOCDzv
lCQg5CQgE7CAmSNHxXPQzKKXSi9BpE3IaIoWglonRA9ZXP3ZyjoQmkCmKrxWIH+YLwiBXpKE5akO
3/FP/xMlNcJveN/E5fy8vKUAsrUe8bBQ4NhXZmZTiKheqmEq7iO0mo8gC4PdyFH4QpGm9RxSL3s7
NJ1oa0mSP+vhSBWjKgjlvVDG1rEcAv+r3yr6LVQWdoc0QuhUpJA71LkuF7FSfxPG+Qyx3erVkk5N
IKE1o4ydvtZG7IrCoRvQOhuRF5l1ICGPC+G1WUbwFPYQidHvQNlG3/M9GDQfYc0UayBJUpDelRC3
wQFttval0BPtRcJBwNYi0UqgjcbCvlIqlDl9UO/HEZVhliZPpE6Lq7qvUVAYY3prLqJqVAq40e8G
YdY+G1MlPUdocLGF6Aoi4aEYiy8cZuFNJAv5vR6VwUMwD2K3s6w6jaGPmsn3Nl8qoEtKdGu84cvp
MrSEMNwFOD7dICNvbzGT6S/1sUBeaWpUigsatk4FjVOwYAYQ+CfjOpJb/2iNOEzrYlocLE2XqGxQ
n2Ksh47oucyvg5wYFgARlI0oMrP5Wm0Wb0ts6h2jj4djYeRIW7WusYBfDFT+D40wfC21qbprwkZ3
dFIPj7kFjA/dS3+sAvixXT2xnwcDoJikV4XnIRiQQ6vGgLWH3t5ashIe4xCwUSfO6UWuAdu1GzEs
j2Yd9nuKTepdmMz5Xg8KDNRLYrH7tOzmo9zMyXWcJsouzjTSVxCUL2c9juESTMJz2cDH77Q4ca08
ZlSnIg0dGOfPgy8Lz2gVe9+JO8yJhVIvjqqM7TTSAvlZnlOfSmJkG3dDplbPU1wZD34KIQO8hfZV
sXINlEas90drFvV4Z1QGBIhs5hKwS1VlKpCzDeNPw4TdqDCdoJTyd/pF3jZ+Nfu4N5beqODzLa2/
UbDpPiwl/26SyqAbphFDAQtF8iS2TecNSghTUEmYj0aGj7jFdYDC39i/yShq1HawZ9TXZOysnDK8
RPg81NBu+gJFaJ0b0lWsohNWqmz8NDZK+8BO1HwNoXS7GrQXR42N6cmsxfBSR47iYUue34lKJt92
ZeNfJ5iZ3KVAJYgcqd9q3uNL7a0ZHhAlRBdDTR2yafixr17FabAcbf7Bz1tDupjlhWsoQtjPJUSc
ZddJR6XJM7DLxnTwBUXy/Cmbv4wR+sQKGSRgEhwChKILfoBm/aKK6echNFFKZT95XLD5+azyNkhf
0j7LsFvoTW/kRnaVWRGV6pWoPChlwmCbVWwnDU7To28NnlQE7aGYFPG18eXkFn6seNOh/GR5lD5a
g35wgOe/4DnyI5QswuGoTaA3db2b9VKx14dU/qT62NEkqngP/QmftFwsryothxGNaNLyGr2d7oBw
oOKKR4alZ3JiOuXURk+4O5oke0xHH5sZw/gZNrXPBhg37pvT7u73VfCEtLe8SP65If46PlSq4HSS
ecurwViFwfx26mvfn+4bt5V3hjeTuk6Rc+1w6LFZs1uXm+Vx8FFzy+XnzeWGBaIOSTDfYxUK/+fL
9El5na8AiVQuOmK3dTUQXTuzcbkNK/Z2Hnur+dVhCSO/UAFt34+95ZSg0oz2qCohG+2x74xjqSv7
Uiz2Hw/x6X3u/Qiv7uB1kXWg3aZ7xbglD2zrZrD1DZd/4aNBXb1jfAt0eE+veIc57E0EM79WNuNJ
9DT504yfwoO8+7flKe/7tboLk6ZsA6w27tGlmlYFoMv6/dD8nzvpfzIt//sr6f9Gw56eXEf5z3/f
RmX1D5HCMTILXDh55i9Gj3/5UEp/oNgSccOCYslTaInW/WVEKajwQLlpiiJ0UdRX2Ln+fRlF2/8H
EFHFIEJimZQo8Pf+BSyUwuCTqagZFCsRvkdtoWJwudjYnq5vgWuIKKZwviUtLPZFRzmtafdt6Tc/
J9/qUCgAFq+aH1RCjFnxBZE618IImq7wsy3FPIMIMsOMD5xpIXFkeGboooap3ygrsz0E0pTmx2ZW
mtbTKsPXeOMNafyEjBn6yuAo2lwJ/UWblKM2uQL3QmuRiEYaAjy7bJOFHpDhBwb3wyTtzVUI0TtK
w1CNVAWUct/gRYE0vjVVz5fluXwUyn7o9uLMDeV7jXTUR40n1UJ/Wci9kX3XUcVQwFdNKKRRrsvB
RWYukA9oJr4/f22lRNDznTRArpdsYRRn5asa9FZ5n+ZKE19ElBzSVV8aAViUaoNeaqorCisT3PBG
DMUsHOW6pFT9aRdlqkhWudFk9gawgGEBhiMDkXGjz0KCvQBYkh4hoYWSOD0EKsYUu3msFWhFo8GN
X+zU8lFvhVQ5KIUhBftazkaMGke5r4wAarKSZrdFJE4MIDCKobLsMMZsVqTaR5bS7zl+jxWYN10Q
Rsw10eJN162sFGb3Gg19015THT01Gul8eIKkJ8GBFXulyHHnuPTluTVtMECTeu+jpoo/CbnYz1/w
O+Z2rKqBIOzipkUuNamYAQTJqKbXQlYLkMRzVWuaqyKIZbPe+1EkBcdYgb0ONRBiROHWQRpBXoC4
V9t1NsTqlzgTZ/kqyET0csTPaRkmCoSH3aRSH3OAyayFl9LUYCE5y7M53ma4X4CM1tsQpBbw02mn
4deiQGoJm8Vgr5u+yG1tfTPK0uDaUfeFU1omKTcwy+BiGj2ckKR1lBLZHfDE0Qkh3tXY+Qhdi81T
szjmGKYwEGmtKt2uuIXh2WcqoKXCAJcXdxwMX33McyUELpmkKFKNIjKNywG5CzJxI5Yg54RCN6Kx
myLRk0SpBC6TGdFPCao0nCydvK0dFTkWWyKFAT2Bx7QIvFhG6c2Fz9dUJwbbWbl6UaiAunS5Q7A8
hN1OmFVK3bW5RlUPiKd/nmQEw1hIjHN01XWRgk1spVDQPXZ6VdqCn6k/hqyGoKDWQgbzCouhnySZ
QgscmTZ/Q5eaFI7MK1Paa5owl15RyiBZ4YcFvhHjFwX6ccC4c2gV38thu8t2KFC55GGZY0a3SaJb
eLFlbdHbiWmEOtf8FPjorVAnSPCMPsSqpmCaBI9ooRNormRhdOwPywwHRmWcjT1F32n7KIdzgJCz
VjRB2AfAr4QbPJhAcM+9YuGc0HVGMhGcki0sv/dWiCcX2nMM0LJLNP6mrx81HB80+SaGvhi4YT9Z
LwC2VF5jWcgueFi07eZOhmwFrCOeKvG4sD2oh4M/NdtdkCS4ZyhDCtc8IqfBrmDlROQcCN5jwMIb
0unaD61B+5KoCbwUHCJMJOddPMIhbyI/iy56QUzVfTyGbbqTlVjjRaSVee6xAGoL4l+O4vmA96+s
7Cy1qkTKsaHR9HCLmzidvLTS6kH14tSI9AvsXRKsJCqEpIWjaygGeAkWftp+KrVoNl54AIwwYvoW
4lXl6RMEWy5hGdfawOmqqE6cse/BIht+P8SAzbg0Cz8BXfSKwSBPjJQ9ik2vQLoom/hJz9nav3dj
Lfhu3kxJ4iVJWZhXCjhGFdlmGPvZzwjFKGj6oYBH9Sp2VajCMDCHwvocjWEwu0MFtxyJKp6DGN0l
gxb9rOJCnErbSurh1Udfh9OtXozW3phAVV/kUp5Yd4pE2vMrCN9w+jOnnt3/Ci/O0r/DlcUol6U1
QNwxkiyE8K+VRvktGvVCPsg4wNeftaTuQR9pMvf+XZmmEIHZ/5LeqUWxiFP8xoCFlV6fNAARcV4X
qwxYHbyEm1iK/fkho8K8vxeolR9UV6cgG4WjBfHqpugrHYeHSyvPe2uJ+JYIEx02eUERbghxFtE1
tgdG5wmBoOP0k9ZqB6mI2kRfgQnbo4R+fHOxuHt/+z+9mgJk0s3lskDcVKWCiDjS6Wmtx80QCKp8
S61Lrv8MJbUxDlZQzNZGcv99O5ZCTQRR/KXGknjwaTutOo2DFgc3CbZSMruy1n77uCMricrSk9MW
VpdRbH7g+ESYcwASI99yU807/UfzZH7VnZpM9+T0+/ib/lI3ACM8PqvNnN59/Bt+ySz+uYb//g0g
xFXyCdx+DHX1uBi7wCSQAFvtp7/HWJkKMMpin/sXqDUuVZgX+X14ab4iQKPpwXI2Wn83xiAGZLT/
BNyXZNf65gVqKLaiML8Gf6xfKA42qG57SUyEJ0BrkwvazpqePh3p72mL67LWFLaNYAjZNZY2x+ap
uLbc0g0el4rn8Cl53uje6RtnaQwwO4FUg0vvEutcTaFCLjrBzHAJwbZ2N10syhosyh4Egv0NgG9H
cguPoNb+42bPtWowcS2Zwj5Lt1atRtgBwwkvrlGj76LpsSAa2rU3RXj5cTPLzDiZOXQOF3eNyz3x
XEtczRwqInu1LotrxfresM8qaPHrONian++/F/lPljmPARQoAO9Xq7BVYjGJy+v8qj7GX34Vdl0t
WfXoS77feuivZyOOBeQvVI1laclLZelpWwq+NVRG8KSO8B3DHASc5UZ31p/mVwuUc6KSJYhObve0
BSLh4TSZC/SivksS6brDpWmu44vBz44ff51zfTGpyiWYb5GxW1cmNQ1vmDkxQGzJXJEsg1QkbNGP
21jJVSlvZ8DILlANRwE3Yq7VFBjzjFJr3Ikl1f/aqSkQ5r7nTQB0Fn9XXgL5rWFkV1ka3U/VeJOO
4eHjH7Cegr/aN2B+U8DKBDFXRwHMDFPMufPEkBDulKZJHrK+0Ftb0zjyPm5qlbL7q68GUkV5QYGI
a1HeSN64T0F4DfbozI4EOMnGp8oujvohMXdbSflfGcC3q4taMopyJZGlhf2s/uvN+ibmlOV5WqkR
WfeB6wsk6SENoxjf3Uy3LgVwJ8klq7LkDRS086RS/gzjLpdsI0hq6z7PuxmnYiLifWVrfi8oNx2c
jNZrNOK5V71VNd1PUeb9Jmu4phEljgZjhxu4OB36qlKA9jUjLkRNVlNzDNJeh7hDgkFTMFQDyNR9
UoNS1MB9dpn8sjHQ72auRhaRRW+JnPQiZ9PpGrFyZGhWK3v1l/JISd2uf2l3GjVuAO/sxLOcv6po
/ydi859Lfv6/D9k4BbSV6PV7/h+ffpTdSxq9vs0mLn/3r2yijjcLuEyNIwUlDQr/vwM4WFv/QW0K
Gl7qEf5vbOevCI5k/bHEdYjTGnhlLBeovwM4kvEHgRZOe11X/4rt/Iv4zaoQymSlSMtJZHKNQJ5F
PvF0wviL36QYy7yqQ/y1Q1KL9tBkMihKDOMoMZXb8nshztHXrJP03sXhdryxDLDz1PFG+U4FMwsP
hbIKr5YIS2D9Fs3wXgEgbezJy33unzX9+4dyJdbI8S075hIIextHbpfMeYcrgmuFmCdrkMle24gC
sdz8CsLnus66jbW0HFgfNGis6mBJLIS6VdFgGl6qxU/4Zj24LHMizbBBE1hViv7VN40DR4UdxRxZ
nZ0VeG9yeDSlgWk8BodmX7NuKb314hu8UQ/Nxta/jNW7rmnsBIQPRQMw0ulY9oEUNWJVlhQcUGHo
tYfBCw+Jt9XM8s+8a2YhYakaTw7+z2kzup6WWp9ieEDcDbpg9slQ8IPU5I271PveoP4jl8FKIu2O
fvK0mQS8MTvwXKGwnR0jI2JBBjdRo10eo0UNJ7uEUtcBGnyz4O9+9+MkkXJ6H1m+2mm78mm7pBYM
gZ2cdjG780qvuQ7up/iy373iQetagx3eU/+y7V70fliXq5wO8AyDKPHdrS4H5NpECuTSuBfaS5bM
/EVM2voZJ4f8x0Yf3686lcovBIeSgrTy3SW8aqIhkiO5/qUEwYQOe5JdfbXUaLYHaR/fzG5zlx7i
i+B26xBf3Y+W4SXXCMaHIDdSfiorTofXGjO54IM31IUaX1R3PLQX1j4+1CSptogop6fmr6bggqtc
+aRlq1ZXM6gKzFlPh651CxEAXjl9476wUbV0ZiBPmlhNliLxiyhtgVsRe03cNhGfDaxYoVr2nwH1
f5Z8MHGWav658f2W8/50Caq6bMkyqABt0XqtlqA8J+1IOTROsV54p1yVt+Nl6FSvs63ZYOYCwqXO
xy2u3uW/xxJjaXZpixotFKSnn60xoPulctfx2RRPpZTuADznOsHQK7EbTz8S3xgpsq138S66jYsr
lXDObuM3nFkhiPi4uYPV4SXyTtsjKHEozPhLwMa9N68LV70A5Ty5FtHHnQk9yXKNb4aNM/hdTc2Y
6NSU/XWH/HpLILL1Q1ZfnYAvGE2RHwJB1QmGWzMWMdCuNnairVaWSfDmuhtWGfjWpbsY+d6pY63v
ujLEBmDekrWeuS2wIJd7PLVODOsvhdOblsqcBRQqVedSEIJyygGpV/yI9skxefT5oAXRNYrVhktj
Y/W832qXjYApxXbHSbKunawnHISmoe3cSdzP2Gy3X2FPd81Geei5caR6crldcRV6lxmvyZkLVT50
riDojjXo3tClXlW07sfT8+wo8vJnQeK4xs1vtbNBdNNCItHMitb2vwWfRLe6qJ6gzjGC6FovJHs4
QlMeDtbjxy2f7+DfDa/jN1QIhb4QjJ3btTkCzGxfRwfcdS4+bmX12vu1BRiLSFiGZstBtRTQvZ2P
HeHmtJrCnuU3OsqV8kIJEW890vvYwuy2bhlnNm9aswwCqwtgYH38Bzxi63FMQE2Us2s0LcZDw8aG
cvaLvW1jtY5VFb+OUaONwS4+qxftUbnCII98OzXDnw3Mb+3SHjYVS2fODKpcIawRJuAtsI4QdDw0
1dYqetdqsGQP7ipTA35IEhCTdZ7UO0HcuEnJ58bS0Ajf8Co4E3OTyaVgGcLMjK/wa99dw9Aixn+M
PTbM2Lbs0iXFgL2OTeBtpx9acCKYLMQ7//vGFFrVOC6HP8fVPz9kGZo3G41FAktEWr6cIu0xdWIv
2mdH2REPWyXLqxju78lKtTnYQGilsKFW51WYGHXQlHip51cR2Y/+/7B3Hs1xJE2a/i9z3hxLLQ57
SVEKVdAACVzSQBKdkVrLX79PcnZ2iAKWZd/sdU9t3bRmVERGeHi4v8KtbnOgKeFtc2UeEQZYJUzs
XYzj2g/ptt9doqF+dST/HP5sZ8H1mVKtNXrMYE23Ueg54D+ZLPKFK+KLJwYL+sc0z85klLJ58Jhe
r0RktsFSIl3lQ/Tcj/6CzcdOXCQnnLGIP6/sutn++IYRxRkzKRlSHLuV0suRwbnECcBnHcRu0eH1
XLr5L465LvcfY9KzkkQVrssJw9x3XATGvBR9ZuDU2IXhtfN6OXu89AnXy+uPMfH/AKRoMyY4o+0y
L67koG473f39SHx1NOncmAqumhoiSWeZnFMsXd9CPguMFPqZeGuRYP/7CF8u3p9DnB26fqySpont
nmS/2NPT9tT3wdgq97rb7vsb7LHAk17inH25Mf8c9OwyBAQ5IfXOLkn28XoT3sWvTmBsp+fIwwwd
U5vdhVmuO/0sJUZa5/8spH32rjc1MB+dxUJ2PrTMIzXXcL8wx3ovP6Lpv4u6C+uqrmf4byOehRgt
HZyMXsY6xeRX9SvdzddrQDOP9Xf7RvOm60MCXkveFdv2W+J1/qU1/uoe+XPGZzEGtXkwHuG6dTCO
zEj6hXTCWfUGlV9rUbbZcEnJ86sT8eeAZ8FGjlr61ybfVOkOozV4evRW66n/9w95aZCz8AJ5oYoL
FAOCfNljh+p1Q+PFzbe/D/JlLvPnVM4CCraf2lKbrF34ikj18AgIIFC2U3dEdMcrHy7tzi9POZBI
hCuoDfLq/hhLcj2L005nq9DJdgFsuxP6zH+f0pfr9scQZ+sW9qqGc4pDlmve1+F9FZ/EJdLMGafz
P0L/iuz8z2mcrVo2KL2kteH67JR+SthKPqLxSH9S8gDM+M4/gwPU89I2/+rpCb3qv0Y9C8R2ZiT4
FzCquh18MXjVHiu8Gzp4LdjI+L2hYiFRmakf2sfxV3Ofbi7VLD5XopB5++MHnMVoQEClNld8PWtV
5qy17Tg4mJoJt7CHTWn/GoSzn9NLjeBLe+YsbGc2jyNzYdTYkUHxIB6r7/++ZS6NcBaj5WKuc3Ra
uMmTNxnkp652FzblhRF+08v/uEOxP7QkDUeKIJRD/DdQ4JSe/z6HL7c9rzoAkShaUWT9eLJKQzHQ
LZaISRI48+QmtX5V5u3/2xhngVZGb9tOLcYI5dMwwwmgiZzm3/8+yNfXNMBOay2x8BY+22WlGhlK
p0XofqGdKpCbhNVhBbo7+mDn0GV0bssLd+b6N366wP4Y8WyH4TBnVObEg84WMCsGvKjUmxThSZCe
+SUdmEtjne21yabnikHKgAj0sZ9PpR5dlxK1IhkHOjyFLqzlV4UF9GD/cy3PRWfCKMmlOmRmfXrI
brEtXTng1x2E6NGbb3pf461DS6QGmX9JXPDrDflfQ59tSDPGQAM86xCAwhT1t6jH9FpcSD2+yq54
g1vI3bNRZBpRH3c9Uh6xZPXGEISncDtuYfWAjrFdhWmlfuZdeot/VbT9MN7ZCVjiVltCwXjzQaEk
Xm6XrbZKFriXBcnO5HR+XzIfxjq7Kx3RzlrcMdboxeluRDMIkJgv7ap9TrVY93+LT/o5gulr7VG7
46UT1LGbXCtUP5MgvP7v7KYPv2iNcn9EsdTA6AgIzRBInaffAWWdIYRz6wWd5WqnRlD3DN32QboV
T3/fx19sY96uq8yoTLOLB8LHgdtcF2bUxF2QtMk1mNcNPCSfiP1WOcWlI7P+XWfB4MNYZ5MsWfK8
6kXHstvb/N5JuVy51wP1YYzd+HtCyJMvbOMvjsqHIdc//2NdwYWnVjQyZIiOr+LcWRCqNHj2f1/E
rw7Lh2HO8odSDdNaBRJM1lLsq1vN58F6Uve8kffL03x1qVT+RVXJQFvRhiq9YsigMn+cVg8uecG1
HbE5z74DQSZQZMi94YBegdsem+fQBce1wa7twjzXv/fDF0QsUzeociL0IdPfObtArK5GRjJr8LoY
hxJK2FhUP9olHq9w4K0De4iM62lOxgIDpUTcVLra+LjXh5qrrghqBRrhhV/0afvyg0CFUBMFtmEq
5/X6eZzsWc3GMVhGB4vmxEV90p26jTk8X5j6p817NtLZkk84QWJY0SMM1cpXWqXtRDZtpG5xh3bi
36uXVkHESWve4264N8vxbYRliD3G5u+/49MlxyE1bZ0MH/YEKvJnl9zQ2SZen7hXaQvMq1GYW7KS
U6Tjq9LXp1LLLizw55yBYiyrC/7GBtTEN/+41fJcx012EutWW1W+0gBpoG/sNYAhaBCf4pv6Qinx
8xPgbMSzw0TwwbJi+T3iqgncuvVTm7roYlMzDd35odnyEL30BADb9nlvA6tihghWA3U9n2ivAeSZ
u2yVF9HsjmCBNyN5WCP/mHtpwZAViq2bVbbqO1qvhiiEq9ZrUUb6g6SN042dteVmKejNgROebEyY
ZOgBd5Us0lPf1tkVVkSSyuNiaqeDYkpmhLVUrGxAamPDDmagf1HbBg+5eRhi3G1Hy3oReZHvOkuy
vluSPj8VYnSoFjcJez3OWjpjodQ9Txp2yE6qDAHeQeNNW8fxjoqws6dL2M7olwG1p62jqbu6FfEe
qqrhoZJdP4Y5PJYm1Oz7bIxM2W/nXnsB0gE+aUrmeHSF0vSpR6yxfxWwELdhmixTUGR5G7mZExvB
TIlZwJnE/RnD4Hy+WvJ5PDqWGPTDYIyO2GCEKucu/AkRuiDvoKtgfmBDBknM66wIexxd5RghRDmK
3wD+qwdswm0V23W7+QcSkhrMnVodxpX5nMOfh90j4Wu9SXU9xSbXaeA1K20knaRGVa7FWGmNO+ZW
B0w8jnp/iBbnDTdAa1fiBpXiVo+ZBCiVXvlBhVzQGkZyIt339NlOuXAMIOwzbahwyK1tomE1Gw0q
rs9M7YpFtDp3wMKvJZtcIDPY+NeHXk52gEWM00nF/YSv8E8pKUIffC+A+WJGYdqp9B9m5wBZyxD8
tbrHzpSCuKhuE8mYskDTjfE4az2O4laOT54J07rxxzpS7wunEFupNGzPtNbJqE27sw3b2VVgfK6w
uNbuQIKpsIy6xcSWqazw8lqU4RniB/RoYNoFrbyxO1lFI56wYjQ9scxh7y2QytGBSzHBxBRQN0Jf
T83Q8MdJ0RM3NcJ2ZyR5ku/EaM3/iLlNtnWRLjheGuBR8VKLeJ53md6f4gbihDuktgA3LY+qX4+z
fZIWeX6Swi7NMWvDWu5+SrJwABc3a/lBSlLzfoxS46ptJEztQ10bjxLeO/dRaam+Npj2JsvH+CmB
cv2QKfpyHSMYcErDXMaaSi3zdWW5amu77DdQIkaIuRUWzZkeS0E4DOnObs3wxQz7yZOdudxhXEo3
OZ2kqnLjoYFkJfRCVNgRd82bqLGtRHEkWu6HZmwx8Ay1qfaNBVtX6FuhdVVgwLLtwjK9ysImftDt
RdmVrUK2ko0y8rVxGb03YprwhTQq+VXMlQX/xSh30lDne6BHM0bggqJMU5hyUBVNchqWGoOoJJJe
a6ttusCcq9E3lzFr/dk0iv3cxfVOLucJRzNcNJdoFp1nYQUGGbgiWR1G81WF9QElqHBOUaiJGa8t
DXdRTdH2ZalY73IuxaqXLSA1aQ7glSAahRdsGVrPA/fosZWc8qpj/+BC2RbxslV7jZaMUZW7CnPP
Z30MYarIRrup5kKcakggD6jH5a8dqI5jKDecsSaPpV02Q2kZkoaWLqYD37EMNQ+ZUsa3GLRP+F5E
2R58Uh4FZmWgQpZm9iOsHIBevYKrYT4p18gGlhidJlV/x2IMsG2kLoyDwZgjJYBBPsSuUZrDz4jr
VwRVXVeFp5NHPna5IHGUuzS+raak30EZgeoO0fQJPli0bRuRcm9AY3sIp8J2J2egK4NlpYNXbVth
QxAV0nd1HM3Kszl3hpemoqm3sNHyp6EwrMZT5KZv4TTFzXGI9CrZiN40/JCYs1lMucR/DK/TN8Mu
kvtFWX52uoJ8o+U8iGSl89hzggjv+B5y6bigce5XRy6IPaW2r/Sh8FTJLu8w7BNXzSylB01JEQEn
wnjQyZ+acfiWDRryCXlSXjtKiC231ZHiLawQ8eKnUsqPtTl81+2peiXQPa7rs4o/PM/1cLKHtt2K
2pC8vlbWiehcAnWJ2kGDeOGMg/tgFlUgRNndzKvWgal2htuI/B3NgzsJgzEXw7vFTcsovWqUvA7G
PCy2uOUCCzXJonU4dq5U4mKKTrtwO4lAWtoJ8CWMtH26AXjplFaPmXR3auVYfswh9O9JWqvt6ISJ
l8nFVePgnhourbyV6pljDYbQRSqkwQW6MX1IZc/0u/VsBdtaXCiOcjMsbcb3MIrOrdYMVBF9e+uE
5rQVoltuxTA2r3qiZBtnwIG3rXH87TSLHuhIxOaLvYOuj76h4GacInt8n5N29fEtGlzi6J6Fpia5
ZQPjp2RwzyiwLi4ttJy7OMGsupjmoyJhT4fu8kuWK6GvhDHWtHqdtuyuqgEvJg5WVud+LobX3FzN
VB3sqXFj8/RWuQXLofkdDOi3RpKn1WOvjXf4gUo+iPSHzHCqbaQV9nUrl85B0sUB8K/cETgWeZvX
loD9L8n6fTZL9j4Z8uFWrniW9u2goDaR/bQiW3XHRu12IRAMLwPcEbSDykrWuDEPw/e6suwbO5Lh
fC6OeYdMhrJrsxEpA7klcU308Y7cK/PkOpsdtxgVsVdwpPTKMNI8KHyhzxWcePJMScWxi+4uq53w
aFZpT3MgLW+TSIVvlxf1naYP1kHhmtx32VTtzKF/b/M+vS/lrvNa2/E08a3GV9NwAqd50HTxPTeQ
Bzd6Wb5Kjb7eyJOA1wtdg5qz9CJhYLuVkmo5of9W79q+VR7VOadqqfSlfhcnjeTmfWsdQy3MQfCZ
4T8VmsCUm0o1qb0pXrW48yWZWaeY1L2PU19VcO5wtGXKNiYBmAZ5BX/QkSsIP3lPQpN2eQAltfAT
wP6HvhvDPRzFZYvRb4XzXQjMzItmM3zoMJTwNDLKfYuNt4e/ZOsPVUfYmVdaw9JVPgLp9caRGwkz
cLvcafVgbrUF1YghtIbdKJvxldOH1UbTynIv94TufJln3P1EfSWnqrlRJisPKMnQ6l06CHM9zrX8
nrm8XsSyvLZWFweh1SqHwhKOa8WG5ktQfY+a1ZG4Y/XIzgIjqqj8qWnNnV93M8zNHjysrTf9dYSg
kwduLoRUWI24o1P3XlofyAdghUqmJyrpBpXoWqdEWXS7JhOGH1VdzBvHafY2LMfbUB7UAFYX29lR
Jd/JE9vXgVBiMA9MGGNr2aMWmGxUrUJctLVNb44aYz/maXxQRs3JPbutLTZ5KZeBGcdLEPeOWflo
yiTaBmkhjF1Xbtimn2znOGl2BR8gnw0MaTNTe4pVK0JoK18yNFI14XVdQlpeR2HqYbpl3vPzkL9e
0kkOIIdXO4kS2pNF6vtPrxRcVX0l1VfpgImjYsT1j54v8MZVgKlARDVsK6fNeGrmVnmK2tmBWV6M
6hYWsfmA/2VTeFbcmM+yjDKNJ+NM7wGrmraxnsxXZZlCfM6YqtphyrHYSvejJe/y68xufbmWWSZ9
VE7CTPLHSmAr7KLElr82Th0+WGnZf8c2LLX8hF8wI5VjSE/Woio4K4USLG8z4nOm1iDjt5iLXZ2M
ix9rjvVgYAL8aJeKgu6Cyqug1jNcjJoa8d8GFt8DJL+lCvIVR7n7HyMe33HTSVowxuOdLYqdbI8B
RlW0+ycpv/Cs/FS1B1UIUGMlnwFe/gRkmkTqIGuXTAFvWS9SVSSWL0CyPsMzqFxqpBykpKSl6OZ9
fLjKXV3VGHGOgXo3pgfUpHC6Lh4XSjNiY3m686bdVVQzXRCqe/WKOL68/P2p/sUcP/yAs3JXBfa9
wBIQpVDpIVUfMjSw/j7AF7WADwOcPc2nNNfCImOAViTVppZVDxbxWxfj0IzlL11ws76Apvvc1Dxb
1LO3eZWMHDCbRW1HH+GsVYp8fZhnZAYUhi8jJD5X1s4GPKs4lTURvZMYcNpMfsG180PcOF4XANia
PJRWL5oOXJziWcvCbrRWlKgg0OW3fmKih8oN74x7jbI3h9z/1z8hsn0r3pXSA//8uEmrbIInCJU4
MEidPCnWhG9kIeJR5GaKWm0qrqMLu+bLg/HnmGcTFKRZc1wx5kICHuT3wmu3Zu3W2xXr0pJ2eSlp
sqfgMSXttZdLPEn1q2375/hnJSyjrLTKXucsb/XtWuFREZJztR9Z6qFGVwW9T0ve607l5m3l44Zu
7tMD2IpX6TEqLnpafnVKYcmsuE3MNIzzkmY6GPWSRvyawop+6SbZaXepMfWpCL32UP4Y4mzBLX2S
NeHIYxAhpFdot5IVesP8+Ped9BmB93sU/FzwsqQv9XvZ/yh1V07S6HW7TuTYgbOHaL7LOmwB7FsZ
z9e+dPuNdm1sif3QC7Tb+Zux58UoTv2F0P7FkUWT3aCMBFgGzO3v/ffHD8nqKEcfwZLp5DR7833t
3cf74rr/jZbm6XaJrHomV0w7R/sw4HkLGMh2WEoTA6Lt9jge+oCiIXzfHD+E1QQCXKc3v64c1p81
q/CCXleQbyTqZSeclLf2pYvnc5Gcn8MHMOFW40NyXqJd7NqY1Dlb3UQ5Y79bAdw3rvrbFaG8VC39
ajTg+fC5f3OAzkGsSdQoRaaNCj1dx3GRpPndiPTCh/Cn8RRvLhEevgiPdI+hVdD4hC/ITvsYsbLM
SEXaOkpg3WSPUNdByDVXq+dEERSvl1wEP58cAqOsrsTdtWR53no3lkRzOi3Tgq6IPEM/tksXWMOl
ZOSLijMOe8ZKfIREBef07CKNUYnQyfQ0jk64XfbWj/wdTUJ1r3FaIIvfFLqbvKv3fz+wnzueGLVh
NEl2ollg4s9JTrURAb4ISajXfYJjsE9GtzO25oYH8+7vY32xjjbA3FXyFpyJcY6+F2LSke/oddgE
4gFZoE0sxuc5yy9s/c+RnRYB5xH/TM2wIHR/3BtSlYs6rGJm1NZu1zzG44lSnDuJO7O4MKPPYXul
WJOZsvFXweCz9rSeJQl5aq4HGJoel3R5Co3iEhr9E5QYCrytswFt2+Ruds4ySDGPQkIUSg/S7j6G
Sxej/dF6uvItXB7TRfNH5R6m439jDW0aPIRQy/rcd88ih3dppDFo/1YtaKSOTpCWtluR1c32v5yi
MkPbovlrrC20cz6Bk6ogGgtVRwZ88C1EVBZT2v+rWw/CGURxvhas00/UiB5Bu4Fmhh7Y1ezKWoRc
o4B8f0HU44vtYMmkUOrKYIa/fLYdpARBs7ZgFEcp/RLk2wq5//tE1tT2Y++TkIfFAVF97YidH9cQ
nS07lB09GJyf2Uinvljos6hH2VQujPTVZGjwYdW3Co7D4v14jOjLtFmBelCgRPJGU6M3K8vTC1ng
54jAbOghE1wVQsL5+em7PFcW8J1oYlFwrd8yZfKQpf2PXOD/k7z/TVldX//vLO/j+4+3oiz+pHb/
/j/+g9utmf/+m5g9vrfd//w3zfh3TNx4BK/vYW7ytdv/v9ncmv7vK6sXapGCpARHiIjbln0n+L/Q
hubQEpwI6gZiEOa/osaHhN/H4G2t+akDcQL3DpOd94kcakatMqgYrHkUXmJ42FbpD0IbIyqy6KxV
eqRv0469rkmG4xlDgykn+l3HaLSuS2XYFaUgq40z2R/6gRxESNXWKXvU5JJ4+on4Gzh+tBAwcw5P
lYxW2qxE1gZjwB9WCgbXWPrZH+flp9KP9dY0IgnvPH3B5SkRp0Q3NLe3zMkVMY4Xqd5QHEw08w0d
ve0cVVc6erRxXh+NITrOvbmr0DZLZytIU3XHj7zKaUiaZbbDPLxy7co4dE0ZUq9S+sOoLCka1Ob8
YtBNfemLeD6p1Ej8fCwrl4NYB02r2a6cpb/kJXRurKxC/qzRsgWhWONpgGyDRTQirYFpTvTP0CfM
DwTVajPnUfqiajW5hEKAfZCcTKL6Yyk+/sELVgGIEdcmFVxlaReq6k65bxJkkluhga0wzKcRaj0K
s+FdnizO0XKaaDdUSZh5pTJHntoa9BfmisJ2vQrMadKLVtbIqOjHUSSzi0nl4OuNnmyiMlWPrSL1
bmrnL0JFThCbu9aTQ/VB0p12O8jDP0Iap30fqdiTEsm9PKznn0uqH2jb3vFH9abXk/xkjYXmYZyK
RFfCr6xkS9zlTu+wTebE8ihDYvFti/DdGOr5Whmo+cctImOyMIxtlCc/EoOFkzu5veqksLodhJRv
RT+mQVxng1fQWNq1WOG5nIXw2ogbOKC69GgnRuF1VWQEw5h321bMuasUFCohhyNj3gxpYITx8JBk
rJ9tjaZfLoW2V/V08OalbvaS0Q5uN1d5UNZ5vRMmT01tcp5qCmHbFMlgDxnmyFuUOT+gzwaMGj/w
YMgi7dQbjeoWBV9Mneb2iOfY8IIW9jcnrumktLH+FNZjcz2kinXX5vYSaLMuKjdUs/i9jI0q4Nmv
B8JUrpXKNPhL7BdJo05siOgkrz8wZ5jdujYUKH/oUi5f2WRzqKaxz4bF6DZqF4NuyfpfhVHS+Kgn
yc9bwz7MGfCwQcsJ3Vqj7Y2u1U6RQqmrAITjl8nyQxmWwp1FIrZdpYV7K0uKZwznew+l5h+lcF4m
HQXdJl1egQDnu94Z2qulbdDKHKJ7GNzajaD7uo0UZ/alqrBeo5GdJy9UkaWJBcotRK9jJxnRxVaf
EqN+K6rsvSoH1DujdtnqTSbvhpbmU5FYOvKVcv+mV5VxJXWpulGVSASLUdReobSxN/UxtnZ66ia6
7IY26nitdBN3keJSYL0uqM46ufUe9vYx1KvGT9TsXi/nQ2sbmyIxrxxnQkNdPyqtgnSXBto4j9ED
rdORLD6yyTzGajeZ1tHqhYLAo2N7YVeWnjwo9Ej7wfDsUL3W4xWqkDX/zAp6cTzm8hs1skx3Wov+
Q0LnMlVD+RAbnFaYNYmvjrRYIyBZHuU+ZZP1XeO1ZdT6ZTXw36Il8eLBpE6eRJ3fKpW9SSJhEyCL
xUNFjmebMRtUqHXdr3qsfRRUN6vBKNzK6HnNhf23RlQpSyeBLKH+azU13ljWdKvWuer2HCUapvU/
mR3eIrnxg+ZY7yJteqzU+tTV4fovFv3R4j7L8rvIrhcwCwCllHIlOvU1GtShEnlTMx6kQv+pV/nk
Jk2rXNf2UGMNs9i+bdbTVo60B9NaMPRdFDxcDGAwQ/WCCuN3eK/XsRy/jEKABUiUH0U2PywlwIC+
aEGLhtIxD40Twq73YY5YM4qWeBdO9knXuytbF34pi+fWmNWNFM/3ed3nwA+0R71ByTy3mtFTm+ZO
S6R33a5f0rn9kXTADaY83UelfJAaBWHKYXkOu3hfZ+Fra4yaK7X2U7RQLtLN8WbUl6cky+nvRuU9
H4SKc1QjJRuSjYJ5sTZhrKAqrorvhZocpQlXg2GSWt9cAWVjLt1lc9+51pCh5hjHV0uSPUqKEm1o
Vj8sNWrdfJJdGYqbmJUeae+MiXSb4YnkgF3J1emn3RsvnRHftyWdRu6HndZKkZsW5nUYRddZbh+z
pPSNhPWTs+Q+lMpXM857Wv4Fvoq5dsoTIH5KW5quUIv2aLXNbSQQr2sd6zaSqIYO3SFEsYtXwvhq
2Oo/k6096Cp+u8tIO1kzD13Uhk9lw7270CaLaku+6jNpvrXa0bhHmrn2EynyG0PzSmcIVDvbI+C4
MTgqdBQV2aOrhP9cVBMJE8kK7C6550RcKVW6UUsAcGF2ndrLoZnCX2PlmCjjommuCT13o6qNYAoN
TlA7XeiakYGtQgRSbxGKP1byda4NENA1ibZvlQxuaZSPaMFzZdQ0YfT6aonlH7pS+c1ib8o0f6hN
1V+g6rkINXmZqu0ReOWgTOWmzafvrH8VJDHrWYVY/go1e6yq1EstWl7lvO1g2aE8s6+d/MmQOVZZ
ey+UNtsOSrwzNPvBdlClLKxjiq9DNFue1od+l8HqbqYgN9VdZI2EB/nGHmfJM9r2JDfZjShqO5gU
IDSGukujqDnYi7qdorVNLZpNocCVctIno2iIIWX9EIpsKyvZ04JQqmuNyRYVTMtdYo2AD9pEq+Jf
YeZcp1noq0MDlEIOplycpBpDCZxylk2XWCdJmg89t8K2SSmdNpM97oVe7lPbeHFQPO0XOXbHRHmp
uklyw0j4sl3fZWCqQAtusVI4dkK6xxoCUVDz17KolZuZll/QmXJbc4hcJhWoqA807eLXQ3GSK/nk
aPOW1vo3x6IDHcUpAAioRk6/vC/I8Xko2j71Tlu6yKzGXlUkDsq79r7taTmVZZO4BpeY2kmbzi5P
Rkh1vRe33aD3m66Zny2jeIgMBF/IvupS+pb0kG5EiYsycjo7ebLuQMPyiByagxJjSBg3WyObfZVe
o2IgNpoCsBria0F9OUhDnsvUAmcKOnbtOcZ3JDxIKgyPcqKLyiyeZhm1dhBl6jcZIT3bDGTN8nHG
dnV55r+Ge0Q3XC2DklP4fYK02Vgax2XaS/a3hRCjTXfAIh5DEldXaV7h427m9qakLZFhkdBn5SGU
rnK+aC3KTZU129mEv0od1mx3Oaq5qxEIGqVCJQhZz6lxbA39FOvYPbaC/Prnot6x37aj/jAukq93
1cMwFr4hfrXRvZF/q9srWdEDtdOv7fwpS75V+Z1uRzspV25R1aWHLdOTLjcgFA8SUDYnHG71JvTL
ZvLNUfbmdvAl+SUa3gV98izU6QnyMDfDba8rV9h4b6Si2KnRiiKJ3GV4FhEgI+ASo/3SNy/z+M0e
Dun8U1dST9FuFtIjSzqqYm8m91lIpl5fidzZNvbjbP6sixNHphiPWvngdP+E4Q1MHd+Ze2RM9lNz
n3NNKegyu3mjcNM+xOZO7nb68DKV/4z1q9CZwrHX35Ump8pJkh5SF0ncJMqCysbqNjLA+v2gkboR
1T4SzX4q3xHU5uuproJwLwrNuMVFxz5PHyvkWU0ME4rsriFgtT+i5Hly9hKXESIHV4nRbKL+1hDf
YzYIXzRL7zENd+1MOYh8RTI8m01Cg4bOq2p6cEJdAxHiPn3i9vfbcVuMczBAR501P6yMYzdj07uG
fdPxwDXxT3zIVQ17cNPXl8lPB3OjLvrGSlWv0Q+zcqwEUIw3HeXdUueTPQ0yCshq42m5tat0bPjA
XEYkClL6nTKSWyni3hDKpjGXXylpR5uxx433UrSetkLqC9mV89gT2GfDrPRseUP+f4d3OCkQMNac
5nEl6oNu57scxbpoeYvLozUnv9SMO8lUVd+Uqtt2xXEO4lGXHZ5p/TUSor8Qu5TbkzGHG7vOgqIx
vULTfMOYt5Q2t6oM8AJ8FjU09IbEN9CjrwCX3VzWH6Veu27HfRXdZKvphrX4VTa4jkkaaT8tae07
3S3i5G7CnwxN/Djo+Z5sfV/2L4Z5r/Y7oPEeUosPmTjWiG15AqhYPVlvS4JXRh1vh7rbitn4vljd
ARjWxk6zfdZbO5I6b1QkjyYYaYd11ea5b6biO6AnL1Scx74F/KoVLWGYPkU2DaonldHTGDcbO+tu
I2VBFMpoE/LnAiUxx3mGMObNw7Iz2mgXzsumrUavrsQm4frMavkfOYnfopL1TYzr3jaPiyhexizt
cAQJn9vKVNzEsCceUjluLta0Q3n/auosD7GX7zoC1YqR24ducPb9hDGqjHa6WO7zxjpIgwVNJtUQ
556SlyVUCVLRTV+goClGDFtVDMb7TMeZ0ZRK5MTbQ9M4+65PfsmFDfxFhFuj0k6jTv8v5XrlC3th
c5U7TyA1PNXuHlqQ7pEUCuaX/QyrjCd1EWB/8qzOzTGLJLjqarQda+GlSrQrc+tqntmagF7D8dg7
UPaBQrkVh1Weo6s5SXJvRg8VTXh/1lEpmx54n3tll3kO2FgtRlGnqa+s2XKRod9MdQIANTzJGklY
/TTmrW+1KIE0VwK9dXuIt71pN6TQr2iFuWXKS6KwdlZb+I1zrWlgT5P6Ww9yT5MWDQykIP2SX2qL
gkSCQvS8aB2eNmI3F+ov/Jq8UlUfklZBV1JbfNMGnicfQxJfm7dMxs8tFdlX63ewrWtMLobsLhwc
AuMd5D3XNJqtlYz/i70z640bWbPtX7nodxY4D0B3P5BMMkfNsmS/EB45zzN//V2U63RJKXVlnft8
gUICtssOkckIRnzf3mvvRSvZYJ2wl6xapYtPg7Kb2upxERtIcBow8OBTQeANFPuekMLWjTmbKPp9
kev6hqAq09YlJGsDaDBRxfAzWF40qn4TwYOHGD8DCgv1fTQmbHz09qosLTcfikOAmDAMZ7fvZvS7
LRcTl+YJzRsKn1jeC5ngGfKXWex9gVVgSX6mHOJH82iYa5DBDVfnxBHnNJTHwjJwNqjSjamxkVP3
Whqc6Pd4kvZcFKuxw4hjVJ0B5ZlZvCcCwZtRnlOVqGx9EB+jMYNoqWulzVnUL9Xvc/FNacsNTRBX
Mkc7TGH+KKY/zYovxP1uhEweBSJE/6tmGQ5mjQwjnh+1MTt1yig7kpE+xBXviSlDJR+VDVtGclA5
DJOq1WUZX4us6XY8VZWbh/1zC87MaYz5ifC95loPh9QLUeC6U5b/aqbGk3QKROXyKxTH7ThOW5Ih
vkpK9QW2usidq9DRkFY5Vl1w6su4euhFtjcmSVRI9sl4gqcOGEpqYLumySOieI5rUppvqnEm+6zT
3byQMl9nTSdfoNkuUk/XCkcAu/nIiXHPbLOc6DWpVL1YYfElU8x8Csys2RmT/phqknCQEOYV2YgE
gC1eNYm/iHKYsBzEe6tgwW+wBjeGiSxRxCzaarXDkR4wVhDJP9KWCCAtRu5utvlMrkT02PXkKUbd
qFDrKY1N0DczR/uahzsngqjp1djtGuVHk3JMsDIUMqoWXuponDW61soi9UQiPujYgBMzzgEUObXD
Gni46LSbwC/c0ieFwDqNruzOW/kir+Stj+P3aC8tKAquoqidN/MaWQuDaEJRTMwYbO1wX2ypq9lk
116EhqyN+79aAr+H4pKA+KyXp2hnhfohoQZp1L1MtTTfjFPlDPbTpD401WMbhu6r+vHN73/1NTTw
bVPg/VhnyhtORGVUZIw1gtLTxJMqXrKVyms/6+8uZ60Qv27cy0HEusUQrFTgXjat3d+ildqkm7WH
jwgGt550q9uzG++aT8TjbtsDWuy/v86zBvP7Cz1TS4hWZ5hJyU8x+8XO8Ag2sLVNfVwTcS9bQV8E
NufXTNtotXWrGoW4s2seylAO1JnRxL3stE7JBa8Z5IEbw52SYRRBnvoHKqO1E/puWDpVcLzIc31H
028N2FMVj5UjUsMtGg5MaIWD9LnLr3TxJ+0nOzKnC3f20pirkuDV1yuSljgksYErYKd5rd/RaybN
2b/Uaz7rpv/+Ai2T9GQoTPpqG3s7jiFVGaV6TXKka4AKTr5KEkqH7TrIq1+6Zx5i/MPGw98/Nm/7
WX8Oamk0M0Fb0nY7m4oLLdU+QpjvJJBKAkRNJFkOFyPW301C+sCrVRaoPCw0emdvLy2fhIRgpQLS
7X6GhoS92ylPuL7hEimb9LrwL+U0n4lpuK6zEc+ez1Quu4qkJB24y2q/404+ChvMPZ7gc/plv3zh
IXmRVLx5MhkQ1eTa9SYa5t2TOfIWh1RhQHncjOVBErrclXY1NC3TX6kYL5boU+xXG+EkioPotjsT
AOwlO96Zw/X3dSugTGh6gRNTzx+icpBnQ29xVmW7bocZ5JtETEHTOtg63GmzLgYxBcjdJT3eh/f7
1bjnPX+MJ+z812/4tyijpSlqC6hE11WPJ7e4iBx/v97ptPdWtQQ0Aek96zZNw1TpEgpv5mPncvr2
MbV1dn5c/ZXRpr2kF3q3CqzDrcIsHbWL9a7xazQwYKtKWjfS27pOKF7m03Z13E9bbE+F0OLQ25jy
kT6LPaMeyxACdgCVLodCnOm21u/47Y9ytiBJ3ZjhTJJRjrpCgBUxbG7n9KmchL1MSX25Fu7JO2Tf
tOm+Lbx2lPRpZveuVoTOGminB68lk0oFfEwszJTdz+6awX3xiXj3kuenRH8EgxunNU/j2XIWGsgO
Kj1XeSKomPDz1KodHxSvQEesgwpodOKjqfD4CieLC7Px3ar2dmzrjDjVg6oXFHNUnUm7M3uKLJ+q
6JLK5cMxeAmR9GASjaArb9c08owDsxoj1WlArRH0u6FItOIJJSd06h3nCddy1Yu7tHfd5vXKePxU
ZY2VeRdFPHa51gyIe1lm8MBeVzt6Gs7wbZ3e6/fY875P/0kQyVsVx+9nblWK8KLAC0e14u3Vonip
pZnYKkf1460BnCOyid30x5RX/gBlQXGGL0J5J/yLd0/edfiz/GD/9sGKhp4DycUqhpGJxT27z0Zp
yanSMjJc4j3eKXkjvQRokgaGl1p0Uy9zeucSR/b925gbbbzwdHkXs8acKWMSY6oDkb4jF0xxkAMr
gsRlqz+ER92mAUXdjJX04qR5/6JkVBmhIKIiJFrnCGZ97OWkMelrcVyaHc5/BM2MfoBUMG/c+rgK
MP89hNKf3+xfQ2pnc0Us5UVCdaFhQGLvGPVegHWlbAesXYJTGDckv28KSs5/v+/4+P6+Gvbs/gYk
IRUE2GnO4BnPFmCUX+E283I/diRiFEae5twVLxMg1rXx7Wt6vcFoqjjhrOv42X4nS0irk0KudkUk
Kl6PeJu0X8mPtuoh85cLeKKPrxI0s4E7HsLmub6qm/Reb41Uc2YnC335jurCrvLCzdrg2HTdy+78
HzxG785y68P7atizN0RuaFLQlxQ0Y+Pl1UhOEbY0NgBENPqXICwvOuF39/TVaGcztGgUCrQFfUIS
EJ31W6S2JjFdDDj0DsXp8pGgrQOpvuCS8mstubk4WT+8XmPFfeMJsCTlbLeXdRQ+KHmsa4Tk6U7i
LUTiuIujeiLFRffCo3tptLOT1jK1FBcnU305Ka/InfWkLKMPv4zXPFOn/zk7X13Z+bo7alavk2rO
NMmvJDcnfQ2iW+G2vDsd9abZcFz4RLfCMR1UFeVmfe9kP5PbiyvT+iW++5KZN2gEEfuzD3r7Amj1
Ok/iuFi/5N+vc8qAgqOywWMHdog29dOFu/zRmw4OIIswEi+J7/btgFg5x0KPCDNcB6SdS3Xtuvwa
HuK9dkVLlYZrALnE1T5Fe+HHhbE/WoZfj312sUoTUno22D/Q67e+v8jiKeE52a/o6+iGoIyIVr94
hz+6YJ5djhErcJRz0tsLDsxEzkOqv6wVg9t/1Z301rjr7HRn2sunwf+dpzY62u7vL/ajayW/nXha
9rbUms4WYlPIaxFToeqo7FwrCPmlePf3I3xwONDE10OcLUd8xSLSFoZYAaDr3Wx/Tof14bH8wW9o
KW4vDPjRKv96wLMVqZHquUR1sz47v+OPViSU5IseM8UXvL8fbZ2C5zPj9WBnD+ocoRVoWp0m6p7d
La8wlr1951/iJn8wzKrmJ5sY5TZ1s7PHQ0JRzTKbQS/1ml3rp77yUoa4tB14QZKfXQ7j8BDKiMQR
Hp89+zJcFSEbSxp/fnqHxG1LxP1R3V5e29Z/6HwgTss6+SHssN6VkBpSJIsE25gzro1smCmKHeWo
avXMki98RR9tIknd4YJ0MqpUXv1v59ZShUlvVB1j8Ypqr6IbobQtL9wj2LQ1vKHPymY4/QPg1IfX
uMYKUd5QZWb323E7MVLoPCTruBOhV2ulzEkfU4x4s5vY0QZx+uUE9g9mNBf716BnD2QAeyFZ0pUV
ET7kxXFoLkGfL13V2SMypp2l1C9XhehJsHq/6KSt0Ar230+s9wVwSnyQl9n0m+sjcv4K0LU+H9qM
b42nPvCrl0IqlyV7K6Xr/6F0wmi4gHGyEKNJWsDb7ypD7mMW5Vry943vIhy50jcf5MSmicORjgZn
6Eb+Zeb8hxPu9bhnxTEROUldCIS6JgQRzVdrzXj0pk/l9aUV5KOSCb4ZDm+8YwiYObcFTWlmmE23
nmluJ3ctDIVfgCLbIA+22e3FRfiDp+TNaGerfilmQUvaKaZEVv3kc7jNN8M2dppP1a96l7sEIh6V
S/vtD3Ypb8Y8m29qkOhhxKGdMdfQHFDk0nPk1a6IiUwsnv9BIfzSVZ5NNmsxlwkZNDt8X/fFTe93
/dVyUG9aV/CBmuh7/el/QuD+10PxBzP8zWWePaoLooduHNdBg+JkmtcaEIkLc++D8g2BHOpqWiPB
jsrm29nQGdNC95Uhsl3jde6aWhW5qotQu+Q8ijrYYxr6evIPDhTvmwu69nps5exIOktGZnU5Y6+J
Noh6nvorgkjd3AE2tKm7DbHhbr+NjsqPCxf9QZXjzcBne6F2ps+KlFyDT2EXRyq3XuI1W1obXrmz
TtNmbYfFl1NePzhQvBn2bKbMBCcHI64Fji/FDizh1rojxsfpruTtxdf7B7vMN2OdzZAhqY14LLlE
jr/Puek0sb0eg4ctzWIoaTRxd3/WiS+vsBeeKeVsrjR5GhXVWlNZc5hYgPLqrgMdGnmWIwUbmd3Z
Sz5SvYmsY+FcsmBe+nLPJk1qzFLQzdxlob6dFtkuW9L2xK1omRd2Gx/Ozr+mjnK2oBcNECzVYiBL
rB1dJIMJEeGFJ/XDhe7VGGe7wXlqBrOCLuXoVBQkN645eEvbnIq7aewWykTSpUiWl1bQ2X7tzZNz
tofSct4sVHQhuR4D9jPEldxPHMwItklc9WahBpmevq/1Txytfvqj3CEcdosTuogL175Oh7/7Qc6W
pjoOtTHk+PaymaP7aBf3qwUfsv8m9S6eQz/Yd7++bPVsMTKNSJDLgsuu3NnpjhqL4cwhZtlxy78M
35IngZPZZ+mUerSVlIvUgQtf9LnhDE0GE3YdftyTV2J5K1chPxobA3JEe11dTBX+aKv85nrPFqOs
lVUkU9zdqL6V0AruZEd1hsTDt+TOy5V0V/0KnnnzbC8x7OUPlyZaLCC2RRycytnS1MbNUDXU7lkG
Ax9hzLpZRg3flOwa1HvE09crn5X9ny0fip+W2/NuGjztRr5rt+Lh4kr54ar86sc5W63GpsSe0uCx
EvfBvvCG7W9b/Jpfdmmv9OEm4tVQZ0sTzlU5yiC1OmMZPo2S6JtRex1F9fOFmfPRJVFKWQ9Bsko5
/WzmRLRk4DExztqTCSAdBG7qRFcIxvb19sJYH32br8Y6f4kvWZ3K41yulav1Jb6gPbIRxbph4rNK
BHaGL+glJH4sL7VmPpozEkFYwF7xVOvnD1JdRksj1uvtfGGvtg6SupRyQ72rPap03iVizUdbeDJd
/xrw7FGJIpOafcqAMvle4fI9QnBWLjYZozbERLtejpW22vS+X7jHH71pXo979txUw6RVbce4aWNn
u4UAmeIad+1GlMggFva5Ox7+3GL/f2vqf5i80P53Z6r/s2yAqb52pq5/4bcxVdX/MNbwcksjQJPj
o8LE+21SVcU/ROpbcHGRcxGZprEZ+NOkqip/EARrScAu1nMuIq//Mamq0mpSpWtKS51mH5yDf8ek
ap0xetd4PbzqOP5Z2NF2Wedz0UT7ZARt12wCVHHCFqhV8CwFOgJMIVMTrEVLUbkFccOnZSlR6gpi
eCcraePXMBicqVUkTzA7xe21ebR7fAa7VJ+xA6DJtFdLiZen0i9WdH2nUx33NZxtbi2rhZdECkLi
UYHzV2vLYYDVB3EzD/2wHfLaVq0wc7uiShEvt7nTLMQA9nSooYSF7UYe42w/0YVzZ/JT9oMyAJxc
ZsPPg2XtZ4fkBbbB+EChb/iFrSRyAixSDnca72k8C149xPVhGsbEnUYL0OYUWy41L802ys74hWeP
+AZT0HM7jmvqalCEPUPEQRBLEZsazUAkaESpmwcAuG1zKSx0pybuB+BDcByNzqvlLNul3QCoe7aa
uwaksGMIo0FsR2b5OTpyry8sdO1WVPu1GAKRUQGSQfjMPTMxRq9UZGQpej64i9A9l8aI704egxsu
03LNapk8HXaHN8gqutg4qvwq4bZpnaqdErFZbBSChCboPT7BUlBtsxEQy2ZgpQZTn27KQedLWizD
jUP1uwVNdqOK2XAlsX1C5lhkbowP1jUC0yDuIfyO8S522yZ5ysr8WpWEeKfWUY98tsmcYDBrO1fM
7DuU38oblI5eS4CJNtYA18WAQZHj68q2lycJorI60Y+Iu9EeM8roYTrTUyyDxoVRSP6Culi+Lsei
r6w5QqZWD26I+PozvbkcRGZcqw/t0E6nbi7MG61VyxY71CSe8laf9dV00XhwWo0bU47gy5ZZJG1U
llvJaPY1oxyIpEk/a4Y1YiqSjL01murnKSnCUy8Pot9WWvl5kmtVsdskp/1XRknsS0U33wnw1ewW
N9ZzPzdYFXioohIfjSHxHWaJ12JDx7LSZrdlGmvXjdzTbtHrEV20NOSSTQFJ3Y/BaHlGnI17pLiE
aVSpBhc7tcyTCBGOg1YvH0LQu3djXkcnMevEXR0M1c1cF4k3lnn4a1GGFDZ9FzRXaZlmDyLswAc5
hykHvqP8XAdmeExmZTwIhbH4VjDnkVuYeOLEcpmuiblPS1vQ0PtXVlcymSTVzdCDm46a5dV1Wsja
TlPq+WSq3XisCUPcg3IM7vssQd+WSMV+FMb4flB0wZeWZtXoalE5u1ZQlCcrr/XrtBNXw04WNcdC
HMbWRio7/lRS0TjhvSuQv2f1TTWYhT9D0CaOKOn6ZyNIs1tBjzJAIGUC0gmP7Gmaw2lXSvFEz64e
ersNjPiX2YYT5ulFuDE7zfQ5kTdOPTSRb4RZ/xNcimIHuMBvxSWRF3J1qz7bClMr73vchoE9tolw
qqw+/C4JefJoDmPnAXZNMJHJuYRvXBtQIBvcZaiTWVXhKdS0/ktlROGtpUejP2OpEu0iNoqjleTT
Hd5jDVKm3CyxO0G7vRmJ2btJmWiOAPz01shawWux6t4mCShYUesCVOdRx4jBMI/PSW5Zfjeq83Om
lzpNs8SUsDaEY/tDUPXu+zBiboyjVPqShhMPE9zuNsVgYSJzT3KddA2lH0sQlgW8TXjLjafH4lDZ
oRoPXyslwx9jLGbzNdZ7fNRyO1Z4bkQsVPNYfZFzOUOPpNY/UmNSbFIroC8Dvc53lpVId2HWDD+y
xNRu9MAKvHFQAJsizh3YGZZlLu6yKAg2JVhGjux6ZI4uZvcK83IrOJmAQ7qZxfKkp0LtFsNAVj0z
51DXGpstQalOwzBjizY6GY11wB29BnJlAAAZiJI3zTx/jGctuu2lZbmdlymGC83acSyWChFrPmOC
w3xaMzUqzpk6ZlCkbF22k2ap3hV5iJMA4TSYYFI09XuGgnqbFHqluHk5Rp+mxpC+9lqgeOUgCluY
4ijRpjhqtnjHRdIOjHwP/RjFgVHj4uf7LPcRgdWnOcfenS2Z6KepGQtATdU8sYW+Ex1B1ABIF4Do
N01bhF5smYPbdipLaoyribqFacE17aZaOtXlEHg1rqljpzTi3ZLHocMZJ74upyJ4nCSlIV2jxjNF
wOhwWIZW/1Vly7xrymV+krFkHpJIn3lzCNJNlA1AGGqzmL4JSTncB1YK8LLK+nJTtjWNhLETMa1n
gprsF9b8L8yh5jN/kv1oKzKq2nC2buCjA5OW6olHPhbKfWIO0k09FmXKHQxGV4lbLCVWZxkzNic9
3qE0w1I9xhO2Qi3RtqlQRVj5+2CrAqq+l3IdsKmlqN87ITSeel1usk2blNbRSs3kBJvAeK47JT1I
RZB9lurGfIbJ0MEsro1kI9VK7UV4m+/q0Mx+drK2+MwJbVuY3VDaQdX3kt12bbE35Q7jS1aDTMQh
uI0Vc4ERapWbJelQPWlJ4AZjKJlOVSUxnpg80XH04ako1Fa7E9msfKq0GH4TpFmMiloNKdcMgqtK
0HEmVJx5G8zZQ76iVUMQ/nKqQWPiKfPEbkmuMhASNAIwL1+Lk5Z8inEt/iBwr5JxHJbhaA+jPHlF
3gu/utQcbrrGxCyc5FHijo0onUYzTnkEYHri0VeF9Y0z4zJdyQCTHUi1eOpUMfTUbDK9qtWtm9Ra
wokT+FzpkKclCOaaVeTHGXTnUe0aIEqWHObdLiWC1/J7Kc9jl4mCRS81KrYkhVy/4BnA6ffKbH1b
pCYe7FrTq2to1tG+7CC+8/DAid9KiQzCvO6wGzjUgYEIg7hNR1trA/IcyHfr42u9mGKQ4Vmv/2DD
FH5h/vIybcM0ca02TfMDAAgs+Xm/cJ8kQPpXglaOTyPW7JnWiQgEP6CYXBMnXYrkdTYRrVJzNApH
Mru0vJJRgPUgmU0JtZMSok/EC9kpmyDLEtVdxMxE2Ah49n6pvhXBL+bIaSmANnetjW/h6zIghkiw
wsWGRm8orb/3k+ppTU2MCkJMLbPFpbwiKZ0Qg/um+oRbbgjvIaLZTXwAh46pEX77tJ+Nn210J8kx
a5zlBCXWLfx+y0ARS7+Km9u2ui8tfWvpzfdI7p2R3TtvPjyQG9YLtOhY2MX7eWj8DHOrKtQ3zKnd
XGdPSl8/5lp/MDppryXVQ11pj0aT+XPROAH8qHb5Xpt+WmCJHXE0i0LxpRTb54ZQIa3vHvCZND5I
XOyWuTp9NgldWiw7kyUsisG9GKfKQa+quHQ6JQ6OndzfZ2mwTZqaXIRqtYhOra1K4095GkmWKWbj
McVU87PLYi9j3YbfMH3l4Zk3Y2Rcy5GA2KFq033XzquXC8r9iKw+xKIWDV6iQRvPC3Ie3FhOkahV
2UOsJ9m3WO1zb4w1iRbIoNnLGneRAxYwgz5zq9j4oeTjTcUL0OmNpHPGrvJabXoylf6myzGzLXNm
3fWpXuXA5/PFMQgh95badC0KfqesNMLbTsQr2o3LmsjQgr0sM8JtB2q5hAeoXmtUn8IaWvJYDaxn
gpYCF+4jFEAqevNOGO4w83c3uKLXxCReNfi4cI+13O+qCznN1PWmLJTc6dX5W2fCLCv0tmU8i2dB
bBMg+RGp4Zl+moBnl9Fk7S2luKvUUXeGEopGMVp4P8bhmc3ql26xJBc2Cvzt5WqwkBAGykI5uJwA
ts8zodmx5vZA01mJ1W/CwLYhg+7dVawBzer4j2PK5L2gi7YaFYABJoOVXumfSDAi/7oUWi/uqd7X
VhJtAPX3nC1oXgoK7mt9UiR3GTHiNpaUQEmvnnspxUuuK+WDYUIPge7T2aHBwaHKjW8LL2I7raZm
a4BDcAcrAANQaLIvjgoUSkv8Oiml4gJtUDHLpRZ+dFgoqZBVuzpPcfKKpB7gHdWerWjSrqepNpBk
plP7i/w/41aLZuyL5qCcdDnQnuJSWZAus906wu+37qawSb+Jhag74TKqX1s1rw5aJoHjHrJQdwS9
yY9JWGWPqaBKV1aDnwdERtDrfqvj5gl0wUyYMuwjNdMYNt0iStdKJ3Aw6Ok38DAFIIFKueSJyvWt
rsbrXZO1YNMPAW95MgICp+lj62cYl8ldJXOloxKku7y0zG99rQNeavTuAfcp2TN5lT2lwI5sUeyB
mM1KAS0gmxuXpz9hvym1/G0ZYA57HqO/jqzafBrKdrmHpAPKcsKCCj90UR/RtVoPhB+Jh5zFA5Ow
nljI5pnfxKeUZXtlgad8bha5mzdWIQC2yaciIXCCl+b688uWJ8XBgj9rzMedKIekoESCKCOUarUG
riWJNNWOzZj8HOtgsV05GJcC73RebKZOFpxGM4QvgxEQetGVgxelOUedRhcJd606tvSGURb3i2Dl
iitC1HgSK0nbS+WQ7bAk8y6qhHgrkZiSrDiUtrVJtQFCPlCPOpH6xDSX5aRk76CWtWcI5uglgho7
lmwOW0VcTNI7yKbvwyjwimgOj5LEPC4UEO7WogibxCzbHdmej604ExeDqOEXSO7FD6RlooPTLT9F
OQLyqy5yfsjaRjw2aMlQL0VwrYA6aCdJJV8hNwfQl+uxB6xBh9JTNtNrOU+Vz4kOpz0nZeQXp6kY
+g2gpYjF7lrqxeSmynvrkM8FiP5x7OfvJtE+R3Wk38reT67dFiPgYUGjdt32gbGpR3W6j9NW3S9G
ZNoo4uv9MmsQANpgHj6p6qz9bCFrHbRm6m2Fu3PUzb50o8rCJkyGh1cLteiFolqNu8BICIrQZqO9
DtsxNR0CUWKAIGYvPMblrD8MBMb3sMqLCDKVmg+/ht4SryqzbR+DfFKGDXTQEH9UUBte2BKbEaop
38HYNiTb1MuIN2BOg1uNIwLBFtOE6nZp2q1cg1DbaGHYhhvIQahwCmM22WMBI3yQyEPK3bJOEjwN
Ri7grCHm4a4rWcDgZ6KZGOshw0CrogvPhscqN6+nBEiDqgGWT8Dzd8kscwSQOIJoE/ZxWYC/lFaC
M1Gx5qAkN6FL5ZqZIArVVVkQ0RgNvXIjlkyqg6KQXaNqZXPC5Fl6ZW8sx/Wc9Rmda1LyI9Xmw0t9
79+qdD6UOf/95/p3vpcVCcdh1P33f775FYXBq6/5z/b8f3rzd9r/fvljJO/u1+7rm1+g9Y27+bb/
2cx3P9s++/3v//l//tM//D8/X/6Vh7n6+V//8b3sC7gfd+t69Ralt9py/vcS503ZdH34NXtd43yh
d/4ucgr6H5QxV4mgTqAZ2L2VU/q7yiko0h9s0dAu4oSAT7+K0/5V5ZT/wCGIOcrC1GYB4KJo+i8U
H7VR4mFl/kRDHIXI/t+pcp6pBjQdnilcUwqteAORMYpnjbqxhOmOu9NwQiuJd331Y1JItSoX9bqV
O32TqdYDbRVhY/SsrXlZ3QZlr+2olfhDWz0UoWXtJb3c6WY7eZVuXJINvxho/2pb8vMhTkZXZK3a
bH7Kcy3YWIXkLykSLzTCumBlJI3XipyK60PXy6qNMx4Mh2Vuh2Yt8fEqum1CSCWaEN9WVSfvjQVI
SB6Xj7U8OY2U9o5e9/qGHfsD2V+FI5p5fU0KEieHCBhZfs1Zcb7SreZrjbTJDcBn7fJGJWyR4ANP
LHPVFYu634d1/FWcpemqULLwU50lt6GiwzSKUkgaivQ11Gt1R+BHeDOw4b1qCmMzBOOdAkbWffW4
3fy+F2+8um8bN+stMiVIoasKlYK19NKbfGW15KRcglqkAp3wZXszAVmHl49M78xDPZb9ThvzyNY5
EpFWEmRPoh7qG01e0YdzMzllFZuHNEn8MJSmQzRLEG7SLDxM1C6sOBZuq0l4JvJlPqRE0d0SHHy9
9GP2UAKZCytB9dspNOyxqjDvF4W+2DhqbdJ25qMUkxIvU4DKG/Np5Kdwel0xDkk2Gk8LFEGAPPF+
VkydLClFdIVQqe5mjVXy7++Q+bbjwx3SOYIx+RTM0whzzh+iYSEGTOoS5ITj+E21IgD/RTSd8OLG
hATxY1P1GaRJuwcB8Vmdi08cWmOKbsF3im31XgRLcfvyW8tg4CbXe8V/+b2XD6LiyNPiQOsGs+hn
ghJ/Clo20ODbVA4JafJJgKXlCVa8SdUexfCgTXcvH8Yw7yphGK7GfJrvegrP+1peEvvlD6Mmm+8U
g0pyxyzz4VzoutXeoPUUb/QmENzOAjz48suXD6NJDK9km3qAhShcBSOMO6ps+lf6LzfpbEaPlMMH
v1Bat8l0meBBM/5szulniZCbW+CU5Q1sgu0U1F6o6kKymRqrdRVZh/oQEtyxFOVjxltj04aKvCtQ
QO0kTsL2Ii4cZPGNOQ0rgica/Z0O5Pe6iZXwU6hTXYTPctsndYidrNxUUqHdjWr14++/YuOtTuVl
EsgWTRod1Sg9m3MdeD3PLTUyZXRIISQfjV4L0Zk29fHxLsmU4GqgEbNQ8jgMQd2V1Pej0a5FIApC
XyQHtR+Tg6V0p27QrqpJTT2pb8jeTafwlDX69Qzb8cShJztFufwlSybZf/kt4i9wrA1TtCm1SbyV
e4vKtipUnMAs8XZaP3KMAZxPRQANVgV4Ux3SWwtyhpyQBQMQ7EYrhgo4kHgcFzZhFWeG3x+aVP35
Sz2oNkUlqQcCoFTQFZpyJSZlvB27ZptGVXlKDQhXZOCJQOcUyyN122EnmH7RMs3w1DwF30kJfjuJ
1XSc42g3mHG7ozA2HV9+K47C6Vj1cbKPDEICx7SnRD53h66qi4MZOFqQwKhKQ/WqMoLmGJTtpWX+
pYf+ZpkH8cqzxNyUNcsw9DP1DweaNmOFpv9hCpBPSjm7iiLjhtuCl6BXGj8Uyw6Ijpk8jgrZYS0Q
oIe8Fb06wmkVaBOAvKnR7kkg3BddZ97VS0Z1I54JflSSI5Cu9IqtJGvTFXQ4nI0zps+01MtTIbP1
VMIlJ3bQHE+cSy9pIrQPlh8W6ZUrj+lfgf7+VhVoWrS0RdBdzmBqg9M1xm2Yq+lDOXOqXdrnsDC0
zyEQHZJVbNZrY//7Q6F6J5rhVSprdPTUpjoMHGU8YVqovC7RrWYO5vHlQ06h+imZWm7zxrqLOzOs
3SGTvwyz1fkWLMxjTmgQhZruEDcTLahYqXc6DcrnaLmuyE86YpfJXIXtyEFUuwDuXP8pBEj0HM3m
t7zU1B8pW9FG2XZVWZxCDcQS3CEadq24j4SdkEjNPs0sFfwn2Np9pNT/+jBq3f37qQ6N+I2UaV3O
8cZipzFVEVi6sXaUX7MFJkGCCbQeTckkjnS13yf5yCFqHKNhn2sB5DNhHrodklbK2pp2l60fpvTQ
yop4mwxGCBup3vb8y4e/PuoRNNUUDF7d6YGDQIItQzr6JYzcJ40ek23m47xb6QkxeFloqOXgM7P2
A12kUpk3oVYmN6ZVwkuSIsMVlEDYNNNicKKqjiU2t9sm7WGPwl9Cma0+WRLLt2CNsxMktXislR+z
bnDQNmY6EIVK2Wz90ORhdPrWqtxaM1FxmsWVJM3hzlyaW9FK60Pfgy8VpUD0uFOLXQmVRZ7c/yXs
vJYbV7Y0/USIABL+FgQ9KRqZknSDUBkBCW8T5unno/pi+vRE9Nwwjnbt2kcSicy1flu8iQSziNE5
VxpW+4vjDgfZGPbx52VZIvuYa8mnPcGw1FGnnYfM1M7dYpJiJnZan0fXebbkrZ2X7Wz0+tkGDfS6
2dj5WiOu7uOl6SZjNQNTP00VbOtEieGlIH99nfr1cPux6/u1VjxR5ab2NNiz+wxt/tUb+cVOZEri
aJ+fKmWNx8WFVCX8uPoEMn8fQFRAN+ryTExOs1oii9ClvH+hL2w8kcWb3n5eAPu3umzEoYDgAQ92
7eM4m/aZOMw/nl6V/x/VyI/M8j9OKHytJPb5pL57gtyH//EQu0suynlw8xW5RZOt6nuhlnrX1o88
Id7ws0056jH304nANbIxk2JQDJXZXs1dfTSnnBy+vvxu8cDpQVL5/S6T7q+o9Dn32+RvJn0yBjXr
Vs6QpLEfZmWXEe9laHdrHsdd34mtlLN/+nmBAR3JERUdtk+HrdHEYD/K5df//qDx6f9PORKzEoP3
IxcBfQa6JwbN/3zSyNAcB8+as4D+RC+aq5efFxC3AIpF3EdhGWfCVT+IgYNs7hOSiByv2BskEAW2
yuSbTV7tSYvIBarUJN+8UmLNVUDKP3/qRI7akxqGeG00IZ4iYsIeKUaLrDZzTWSl90gpdbv1EDXx
XUH63jVTf1Q0VtPh58uOWNpVnyQ+A5xuf08oTcAZmcXm3ruSd6QFXdkRMVCS7xL1lDh1zcpQE2lw
2NtT1b40aRwHhmz+plEDNZg0n1X2tO8S+dfLWNK1bF4vmf8Z2VmBIino7P5jNv33jol2NfzrNe+7
VAI5ByGIk+Z0QZLNn5PJsEW33iqvmOaKZVyCMp6/mlEmtLVVW9eJs9Vk5t1qcSxyy6kJlvkATUXZ
OReAd/H2TrR8QoiNwVzKJ6PR1n1RXtNWfaQtdJKbfXmNuQUlI2zYBkComqxfEcHMGW4WxkaN3lPr
EV1NyvjXQkOiBP0NmHnlWStw4aUugZtabwR1lT0bdr0ZlM8Va0dvZJm+t9qL4zTwgq61JwwdHrrs
P3t0yKFyxl9aye6gDfkqbSAXjUm7QMtGq4Fk0sAqptfU0sD4HUijcSvU8owFNki118RHpZxQIBvN
9S1z+3o9xWqrG7UF8SxDBkVwWknmVzNVxaZoG40UtWjbivJXY4IOCl3il88B6nS7mXeIIXJEyMDZ
A7MnwYhBY7Zy2xjmxsgexvNkSNekE+8IJ31AbX6zMev4j06LqOZ6fxtH38t5oB1QJoTx9kW0j++R
b3WwSdr0ZCvA4twedDpsL+w8nE4FQd8QIKUgmNXHsWARpeMNpb2HCOadl8PWaPORTFsPPdsAbSrQ
t1CuvbWVdrIIRD2U6BkEEfT0qOsp+/TKyF21HUC2RORWgV1P8UmrsyM/mbvurRwqT0RgloMIrKbV
tvmsX0ATv8m6149KxHKTJBkxRUt5bwf9JdW2g1Jt4Hk0YIo6FCThNZNa9oIE+sTP6yCdnKtXA6Lz
+9QI9iaAK/UBxWfarEW2vC2tKtedZYNRD/xzLkR343Dq7WxByCq1ymuLZXeHfG5aK0V/WPnm994X
gO8Yyl1UAVSbkxf2vU6O/NS2lLC633kbHUfbSi60FO/nlgFjtHg7G8c5x0n+CEdNtKuxPNOy+ruL
nW2a9BIWZE9ENyB07Fu7eUk3w4DsSRhElPlXzP7VuhvEtidYe1iafDWl2Zum61+aNXIXxQhxiJt8
RMw5KiDRjcTdIO8bPxgq99JP8jIZ3nzofw0+Ub1T7X8srbP1i1mjrlGF9eOiMj/TafiTuB+G1oEZ
jjNq5cY4qOlfBpP6UfCNjxPCJK1S7q04xPDUl2KWXjCC6Qei4WGe7eouMv/LoSV7146NH4JjpCQS
V1YQa14c5p6Fi19qxlnp03dZTVWgTyVxdDLddTHx8K3PRWgO3RRWoy4OektppmFmf+uMiFJqZK31
UjSEw0WOux7n5uZXRLY6HXYhK/3djeiZ0pSw5DnZeFFJT9WsWAFiFKRExn6acm52aZ2/LbVzLdDq
jh5PYEtKXQF1tSqJ7VkbIBaBanx/18RoJ7J/nrYec9hnRQfpGvO6vrWd+0xt/aa3Sc+ZZ2feEXWp
JPmuzSgOpDE+V7ciW/IVMcAe6dLR50Bq8JBHy6oaHbFh+Htj9NDOPkGZ58m1yTwlcI57X/rSDzo9
sg6R17xHbuvRijw/8YZ/I8kag65GYdAIbQnnH55quI0kD+MpaqD32i1F0ursOjNnuqh5E/xhZw+S
UnV3OzR2e3AIYXbnJhhg9An+jt5j3en3hPFviprOA4RGaPsepcvk7r92OKR2maBAPKbgVjfrf4M8
+8Zdzs53mtjIGWRpruN2WBAmPAoYouLc1suysaIZbqpjzBcjgX7RmK06Z2zWBONQk6wJSYlFb266
MfprmMU/z5P5e5FF63wmTTyXS3EtTaRc5aumNfdWOPRFZ09tN9wkMrrRfCkrWFdKkJ7dnh4GW23q
NF32SizICTO0AV0rN8U0EejoTPElcqmlHzrrH2zcwDhXZivfex4Il955IvICWBp5L12imW2736JJ
O6JGI1g8hQTL5x5mDy6u9TciN/jFmcZd8xj3qomBaJrp8TW8Cxo0w2posVVaES5+fktn3dhLvA5a
lp3rrkF+nhnl2i13ZUFGIACQvhVkAUv5V3hLs09yDsRxkcXeappTNUTOqngkUvttSuT2FNaN+uNX
/I9c5e4WedvvpPbaSx/F6OfK4YXL9q1RE1ujcs1zK7WzPVJlXOvRTQl3fLJKWayHNPtXJ9CyvixW
Y07SEzVdeEslC5g+T68eK9emMKs/5oBApU/LVzRpt8h8TqMlXjlV94YQLF2PnhvWdrcgkNPWvNUR
VFI5rAa/XI0Nsj2Sx0PTLvuVbREJnPgFFy+p6hpj8bHT6ncyIX0mEv+33gy7NiVFMcqg3saq+6Pk
cFKswUFLsElQTMpdxxJ0o5ZwjjRebOqSN2UhEzAcVUZKLgzijnYBjZRrVcznAWRnJXJr3BH0mYWD
NSZ7ezLOyHDuy1S+ZASLGnzGIqd14GESmzK3FoGN5q1mSW/G4lxbotd3/oz8sXBGO7BL6+h3zUIt
wldeCNqI0xpb2ySOiDeW/3ox5oGricsPejQ/OW5LSbaZsYEOxampn0EhEbllqjiWuVUc2StIapm8
b7LPUNOaIbVp3sZtScnpExehEbr7AMkQ8RugOyGCVs68YBDOsI2+hIpiRkw2+lL5qFxM9Z7m87ub
m4TnFm62k9H0imz/M7JoDbdUsVfVY8UlC38tNfo92hR2h55cBIOP9hIGRd/oV3Bg710NhlSYh9bN
nSMIEvPDXwlIFph2v+xUSVGCb6WCqaLWD4iO7MBvbk5VpqgdSXKliqzgLAmEK/t122voO4QTqHok
aTalJGPUyWK2ODPb2Y3CJqN9vijR1GVZFIWdJw3mgeyXSR5v5u4suM4QX/u2cawRXYKgKECrAz+q
UQWkmKWIJ6+7oQgG8uWh9pOPeO6eGlCpFof9RtUFUkmJFDj+TJDspmN0Sd0kgGnbmCP/wkzF8Wq2
3aOvJ/vEJTihG/7KGB1QZ4EOVy/jkr1k/TSFrm+++hTsRBPpnfngrUdH+xb9gr/XitZEueThSKJL
4NZqncnmgcAjSOvrVdaXRiApS/bTZWdM/Z9o8k4Jc9cqEsP7pHvtfl4O/QB4ELPR5J0ixnle9jZ8
GLH4tZ8j4OybVW2ZPSHHaERI4AX24FuCIlmj2gqNWltrEakXVpuOWwxrCIYofmmkKAOUwNYmq1n1
XcEj2S/l2vmGud9zQgWWdUynVB6Tx0tMVcs42O5+7ggSHKtq0+g0EkQ1oeOMT3VqDvSkCRrLvTpI
XgQtFrusVNqaYH2fjh4N8rAUG99AiKOWSK70ilx6P1+aQLZx0Bj81S7CFDR79oX1lSm1ZDia++sy
8RlUsTUFnnI3WpYiBl6aXzJSpzH3d6mMrmiVxDpFlhTanS+3mm+OjEnLJdPErwUFRjdQ56eSS1Xy
vnljt/U0dJSxDlQwpOrgcEtBbjtbHg0qEQqDrkqt+Rw9hwjqh0rQtAsSuCxrWE3VHs6ZxpuMT7uG
ahhMJ/lDzv09Jx4C9ZBDLV1dfbGbcuDIZgpFwUArYsM56Fm5gYfuNgt6Qm6x9q+J1jg0+O6C7Ng7
ajxFqfm0YM9YpRnl12JqxHlxmAbK1g0crga2IKSvhBKzvoUl3yRjfEXmIc8xapyiWdH8gURkmW60
9CwHc+kukxeP+0qnHThN/BWCdOZCWx6befkqjNGij2U4N7a77vzOQe0NJep0Lmd+w25Dn/nB0Wtv
i/vwY55pYlLI8ArnpgbicKKU3vCqbi04b6kR7K96kuHz/ay61zrJ19osl00Wo4OvIVdcSw5hl+mf
hjbmdIUUZuDJ5rMrhQS/HCWV50hdCt+6RPOHW2WXFP460JbEJfebSGNj+cp1HYWkEJslXk4S7f0x
T7mKRM3z1idPLcr1lbMspBJ5jkfsvotrMT6TZv1XUlI0FY6/of41XteTS7ZNig14LORbQXiqZV8y
24yvcT+9WhwqlLQU67bkb3ko753oNlH0k+nJnfh2G5n0XUkajxAeW9vCyRA2tmzAbuaPd3L79soH
h8069AfiS8Rqb9iFw+2n1kZfpjvdKkOX82XXGlKxyz7Uho0MjalZUUGv8QDZNwoAPpjAw9qzPiNI
n5Vt2q+ZsHZU39mh1lgXhcxpZr1f3iO0T6ziqQbFiP1isR54wuyTPS5OWaYZ2wqxCnqda2yL5W8e
j2HpkHnda+JKHPGyK5P4XNetOsyRs5v1sy6GhF+qNu/dwLP54aa8WIlFtiTtO+5e9dHWIXdCkzSW
c829dbX1xROGwM1nm811co1tnYjwZEm+8rhiNMfZibpaQtp3ZJbTyxMdUPswavpcUIZBkl9MVvSQ
vGd1vqtH/gPIYg2+wz5hEOY5QI68iu3lL5Kd99isSMoZhxNFEOgEIhahRx50t1jPxUCXg6aPey/K
XzI4M9qWKCRz5sATiJ8TW3gh0rhfc2W+TC9gVlUouJAPmpPtqeHk29TGZqNRFh66auR21dGX2k+w
uxGFRBxXy1D8ixlJ23xDtHGx7Uf1p7Kmcl917T4e9Y3MSizWV29AVwuC3G0g3RYw+oFDEsp0r2kw
ZJg7tlqV0BhEkPBKVyyWsX1tFn3tIbjnG55WfsWZh23cWw/SChvFilXFHseEWZaBKEx6jFpn1yv3
xFDzHFUA9LNQ625ErDQA9RjYvCVovt1km3GkgXZ5SmYCJfUZ+0o95nlAvnsII5peaLL/q8alg0PO
Dv7kESGvuFP81jgyW/fcZt+dN742U6OOrSc3vWq/E0RH21LjJI90HBbyqBW9BPPgKEIzRACJ4SHJ
8GlLqG2/X0/OWo3Jkc8riAAR6KGQ5zRi5s+l+WXO5ReqVUgw2mR9l+eM2he1wEVDxNFnMD08KNaV
QjfifWzeJGeoVvwIm57O1pCSL7ybVXzXB1Rpqs1fXZMaJnqapnXWROy2CQngyEnHQDIxzLXE1LHw
cdT0jlvryhwMwWG5dkg2Xxn0otxQ1mM//kX+71R2b7Vs3Q/GZhTFB6UQrlu46zmylzDSorX0Ymaz
eHLXjvNqa4l2HGYQar0yXf7M4lsdiKP0y2fERgVfqQKBY/GxVMDfzmgwkTK/tqOpVuy1j8+JdpKR
4ex5huhzQXtw0ih+0mrsLlgfgzzujjVsDMYFdNolw8B6hGVGlrhJ5HSNS3mwhmEitF6ndROIoIYm
xY5ffE/M0sp515z8SNpJGmXy0GfNBe/N+5iVNLZp8bWP7HSDzOtfLvxrutCPgyboWe+Shpm6ocer
yD87bdr4xchHB6iO9zr7TJJLjzgy1DOP7akZt/5shTwKb5kVT+slxlKgcvM09VYW6pJhlK5LRYaG
z4qH08Veot+wNy0VcsmjQILAS8PGNbLI671Wenmoh/pey+5MiUJ2nOL+nP8ukxVSXp+Hzd6rfK5W
1KYgUGxTb+NQtVLGL4TTv9DRJQexKRaKNcA0+KL8kj4S/6Gnu0OkABcZt1/VHepHbaAqigsde0iu
cbaYNtvsz1fZBL3Yudq5RBsoTJolOsWNNBp+TW6aeCvb2Awf1BECMDC6WL7VrRmzuaUvxJUivkNg
wnKiEPclbb+mbIZiQCDvfsYqIP5NvdQw96CGzaLVbEXNVrORmGDE17GfCxMBqN1mu8qb13mWW0Ei
GK2dHs/F1PKXqi85AgvxfeErm/Dn54XPRkqDlO18mQn0YG2ixxR5vCrQ6d9QwjOBg23AiamHyWVd
4JyD+BevltOS9wpaQL9cvC3q9B4XSMaSUv/XFT6XgEWOkliEC0JcbsZFb0Lgb4L3IwBehX3HtKkj
qjY2i/kujjd9d2t1fT62GXWMfVLgHkqBLpTzsZVd9Z7p8W+ycVRgavl1cCeXj3syI8oTNz3pv3Oh
M3mn8XvUU1mSF1ejb0ZMV1kTiFFFuyJ2TkPX/cUj2LgxbruYQ8QUbzQ6RvTDJF2gKY4IdM98vOe1
pbMK1Y1ct0Nf3HqZbCdf4jcI0iE+6BOWEBxhoa5MN8gmQXkmrbj5hMHsRPQTGL5VBTz/bVgYJb/5
rqPlxHoti8YOpsFNdrXheE+YF4i7MBw2oVmnt+7QwC561dWCCDE13iRbe8aTxAgpcwoh2L3aFHxg
0Nazv4DoeM4zHXinwoaaxe/xxkXKKZVkb5RS5Xt8LwCBFA1kERA/SaIXbeYUQ0NvcfcztZq5stYo
gY+FwSyoEy3MecyIY1BA4tTdVzrq+nF8LINpT7P1ZIQxiAuKTHtFs9h5Wvp8s1ieReZsR4lfi8Z7
Gk0oZNAJkzYmvmPQACN70tKIwKkWIbEP77BzZfOnyjsg4g4rBTNxbDybC5nQTmvs24e/rcl9arvy
lnE22xlcXkElqOOLG/SWHhpjRAs7gACKokar3acGJRKFVtNoMk1fMlH7FKB8tYABo0C85ELshrnn
nLSyX7lIVjScxs+6Ne3HaUn30no4afTmY9Siad8/m8jdz0mIS5NYLktTW28U9Xbw56fEMK6EQKN2
1ON/Tej4vBmZPsDRpAw5KLb+QWJg2ihOA48X1wVWAJF73db3ufcLaTHXfHGW8X+MaGRxxWFGnjgb
8pBG8lkykUweHyA74uQcex7AvEU61BoDdItf7ZZSTUGRqcBQ8ihaz9w3k/2hPd7zBV50Zy/a1uva
31wHWuCgI1pVdOUQqndqqwHj19B+99ryrwYDDFm9vgyDGbmQKWai7jojpjh0WbHLfWal0o77gO21
5xn20ObgkMtHe9nkvXp3+yWIq/S8+KPYJst+wRBAlxOiav8N6BqIo7KPIgWjo+ria3LZlqUfM6zm
lVhN0B8HH/iyn/EKKT/utrHgNvYQUxKOlq6bxEg3lA5uqkjHBNB3oTCw/uTauoawwG40XGv8RU00
FffcuKXxmF9duW9dRiFXFjJw27hERRUAr/3LOpvfXQ6UxS8SM2p369PFCzK/FyzO2ivuTYE01sLq
NjTfMBB03yR5iDBU0AS4oAG13O8iwxLsGaQbeUMwtNj0sMbwFPg2opAmSVY/NtaprbnLol8M/BF+
EZKB8Hyc3Vr+8bLZ2g5ZBH7zWFa0bt7wU/T8dtDg9abxMnqN8WKkdC4xMQelPkEveezosWZV6Kp0
av6G+VA6ZXzn+uj3sPV8BqzEp0Fk0laoEalaZXB58vRlWcclruS0rlhjZv+IuKl/IiKa3SyuTg9r
6hMa6GSbodGvtbdyrL9jmuDejMruTxzc9Nq00bydmdw2ruX/s5P0KBqvPeE/DNoB0cdk1Mm1bvIS
nLJmbAdUX8em+q2RN186c7kXiQSuyww6PwvDXhl13/9JJ7S3jUmDeKlvY7jRTe/DdLY2mIDMyzZs
PX08j81Q3H23DBumwntdbYu+6e4QhWu1VCMYWOlAS6cVrZ3889K4OC2tkX3sqIu0s/Hi9U676z1m
1iH9GorevqZpm96ludjHBXub12ny/vNCvVO+wWI3hBSS7xNH5k84JOv7fxXFWZE6qCqCkZZ2BwZU
lptSJhOi73q+jV5tXoecVcL4UKgaDkkVyVu21OmNpH89mPpo2D3+cMwLis/Io7saStWhalJo09rS
rmBd49rGYhJOTYIDYey6jetn3d1/vLSdxTOYjE96Zrd3v5ojBN7je9Hj640z3TzIQnjPkfsnrtmZ
IcnroOc6O9GhZ4WtaTUnWp41Z6QDdySWS7jTWV+Eei7y19mrmzs79fic6CZ54fUitz9f6guVP8KS
xWb23b+Imtkv9TAfvfIlt632xcqqb2IS9ZPXdO2LVwoXHWPhb37+MO4bTu14eZnN9K43if9rFAZq
97Ipdv6izBcbOzkUhr6JCCkLdCw7286kDVqTVvksYt5CdhFO5bgrn10xaCtz1qynAl+0ntUr572a
vOpbyCwOEDYW5wSvG0YqPPpOGmP0TGS8Trrkiuerg0B3v0xlOZ8tDNcKo9+uzSzvVlqQHJNy/kZs
1I9Lx+Kh+Zry5DNOdfXamtJAG4Bv1tOM0Kj6Bm3fgMUUa+X2gZ+eErtJD9ZDyFU04oT9vUYgK4bv
thUvLuaYu6cdhQS/UPH4Uc/UV8ESnywTpNzSxsOSei9JbJaQpTbaoYHHemqf3BRauYd0XfEd00vV
r0GA2te2j5vnjE3JMM6DnNWvyogqZHZPxCtgpTGK8TDHfrwyGhEfe+Ymp9Tjk0TVGOY2Xcu4b/Ch
BonZpTtHc+++hrXN1qIOwmwk7FHLxFkj3SDO+dXzS4kIZS76t4LOj8ZdbD5bsVzj2W82VkVeaVRH
v2zGrYNuV95K2t91ikWvTivtnqXtyzxq4mC2XgboRmdZb+LMBF65jakUYaRPYuXJSZyR2xphmyLX
hCancK+hYXGyym1rpw6loW2zHRvNvtGyWF4AoOkP6/3ncijvZVa7R2X5B1uV+cYDRAr8h8hDDBQC
mkWzpgLv3s4/RIqA9vCq5mQuhX1oBo79xM5RFxYrLA0e5WjwHqVQRMFIYhrIyi5RKi+fnL8R/ZOu
th8kFaZO72xjDCd3Y+6rXfvgMCuiObvR2ds1Eum6nyyeBPmEgvA9ZVx4qlqMgTgjve3Czr/tuuaa
9QhU4jb5HjvDe/p5KSdn5zaFtpuRr64j7x+h1FymKYx74/7OgBFsXODwAh5U7CSsk+Qu8rUB973v
rWfhx4fZkfa6fXj/uPDWWTcOW8/hg1prrhsSpbEn55NsUeKXpY8zXCunPXedj1CTRuEEFcwcY/3H
iqSowkzrECtMvVpUTeao5tIE6Uh2geah84ymblPyHO9l4W7jujH/FKUZ1jOlvkan/8qJ4T/BDyKC
SKfs2a6c0MDZf/x5qSQ6aS3+1aqivLlFbN1pmtNCb3iPEbJsdGiUgxRGshNV96lXdNqIIv1rEV4R
ePHs3DzUvkHlP4CdBaC2c/tTiXNoWjpkuOrhSBf6k+8DxTS1FoVLVpZXB///yrV7elKpWQpYttov
4fd//YuxjPU941a2xpyJqzIlsKdDnsTs5mhYqCinjtyl1nlAwle2z0Xxr4zL3Zwt80XgA3yNRu0v
Vp+NrqXzk5xYKrws29dSJKccc18s7PSs039bK9N+m/vSJsug855SbeERnevzkshXs4fhG4mBuGW9
AxW3UG9JN8TDTxcb27Ko/XOp0oITbwCLHkwAEHSdKCPqG1KY5UZZq3VX3nRsK03sxWNByQyZnAkd
ic8uykQvH9aOUPY6M+PoVJeiBMMT2GcTfQwzTqgt5a/zbZmsfbLU7lM8deR+EGt6SlObuTPHGPX4
59QntuggAqvLrGteQST6nbmAzfcYdaXLEZUOYt3NDY3GLJWvcf3A1lNrPM2l5R6nFjeoqhUEBcH9
O2+Olrfc0rdaIuTXqreN8WzQs0gSSEM9nO4+iu41HsphzvZjlZfHn5c8SgEbcNZ63Yg42x9Q/nvp
by96xWOMW7dwocs5z6113pjRvZSRz8QB0GT42UYRX/3SOZ3/UjUfApbtYi3efTE44stlyDdqqi0E
sWgZZ0+3D6kZP7HNsxs2jSR+dIHPj3PTuIGLaWdDHzfYv82DVkUmlH77tsBybxOP99x0vWJdyAHU
qcEV7dHATlA4mWRL8VLERnksgchCKn4fbj+rukTZUF/sIa0vsVHsRPeSFFN77LIIbbdO4FZvz088
pDeFGeTbYxFtujgsy25it7Tt8P/OOdVo72HRf+4E36vFpz4MhxJKnc7rwg4dBqxD7VE1CN2y5b9m
46fT2OJar351R12tsdMN4WQS8k10DF3OKXo/S6/1K/cQlQB9Ob34E0NK62IJczTn4PagjTxXWdg3
zbSR+hBt8bXP68qauw1/gUD0pHNX2ODdF0dFW0QN+Gd5Mt7iZaM7nXMwK+df7s/bYkqqu5H0Aiku
cT/j5BbsKHRc5oNONL/rFJBsuTpH09pR3rMP2VgSFPls+uBRj2ykPMlBAeOyPTURopdBv1g1BZZz
qz8Xj4LAkQFp1b63rrQ3tTsYL5i9OBBJ6tgQnOEfID1XPa6JQCoX5E4Hy6bl3F/HRNEcUFW0Jzcv
wOqilAJ53CcbsHyYBgNFnN+k8CIehrZVvtTi4k8k9Cx9Yu4sQiB2UT01QaO0jHrvBq6/7Z9+vhJR
YwRoL71tV5bpoZLRl2WrAfnZ5IBNJMNuTJaKlCMyhsFX63vj1/XdUn/RhpYXn7nhnCesN91in2JB
K20MzbRajDpGURKrq0BodPUyrz8SuHuNreGuuy0W1SgfX8b0RSS6eP35ojSfa18TlzwWLzbz8bm2
S6Ts6eJ/zC7Vu8Q5AtnJfEszYXSj1L24/e8KSDie/yE1dm2TIAzSMNBtiUes8v8QQGaJ6lSEgEgi
fEE90+k3J3Uw2ZpyWltp3R/9h1JeGniN9SEmoHeeeIiSee/4hReakT5suFKqIKPCFVR1GYHR0Kwk
5ltBoTCghEHmSStQFlY1QQdTFQEvtuYRQPoh2NjgCcFwPd/drD+zn1TXekoveJbU+edFmyDDygk5
zc+Xevq7lhD1hXDVMXp0tquu21XkGh0R5ST7Viby6LuWuZ/LtDkU3aetuK6w6yI11Icy2Vhp/17g
5epTr7iqx0vS8dleTGNaSUgnpCxJRlmFCbJpihy9slO+5qq3j15io5apFMLWyHmbhtYICuLcgK+z
3cLIESwO+lWWZoUSkXme/471QcL+TnPrBwWnH5HwGUHlpR4N7lX/i3LZgqrVvHyqx0UBylV4WDPs
kwMIcejl1Lb+fPJMefXcXjs38fQuoil9g5JB3D/l8aE3f00Ia+4/L57FMIbtgsjUY5Xk+VMV9c0p
S4jBdLXque4b9/8Tuvn/iIZdB9W15bqO8IRNJc4jWvC/W7OIbql09cBHJhc2kRAZSGmzWv9W2aJ9
DE5P0B8ynHDQ+XfStCeu0udwEwKUqsaDwRuWUtY80UcPD3hOvLoNOFTkdXbbckWwwMPK2kYXzbR+
V0NOJtCCcCKJEMDVxruPpTAsKaFHvtjdVZ7Vmwgr8orlG5DaMK+4l739//7IWI8f6b/rpPmRPZ9G
ZLQahm+TJPifP7LeeGQUNH1L4yz+aHSnVZj5c2iqSqwj8tdxcyNy7DBkI5Oi9dYt7VDvInnpuZsv
Ukf4Vultf5Do4Wrf6X4Rb6P9H/bOozdyLE3Xf6Vx90zQm8XdBMMr5L02RMjRu0PPXz8PqeoMlVBd
fRu4GGCA2WQqggx6nvOZ1+zzUsahifjiufGnlkd7kTYxgPgho6yY8zs/MC8CcWxl7wW9n/pCUQV9
yBJ5dZH3lxqB42OgN4hSlumjHct7JaWVAT/KO1NSEJx0raIzagKPZETp7d9fkmmM+NMVsaHyYuWl
W1wVaHoTf+/bQ+AXqhpELc8yKgPxgkLSh5lKn6FCnF9KU4FeAR3QGj71eA2dpb/f+cxt+7l3fDGg
n9CwULSfZjp65lRdGEIQRtDhmEjhS2/quzaNnGU5RsEiVjBAo6WaiBVNWDxz9f6oJ3bttnXz7wQ7
/+pCUKBQkdJEn8+apPu+XwiGQTR4fDrOnpq995Ugsg93cRsYNNqaMzOQwXrrY7PNS/XrKvz/ZiWf
h28ir/LP+n8ALXlSGv7XrORFXmXh8R/H7P0f2w8xfvhULLLjd47y9PsvirLi/GJomuws4SDz2jqg
/L8YyoqBQiOsSd5jGU1zfZr+/slQNuAuo8NoyXCXVeg4MLb+YCjr6i+DcY94Up+EEzVH+U8YypM1
6p9eIEuF1sprg4UaDD9CT+PHc2OpaB6opoYPeidJ13L66YVNcU1Mfo8mX7b1spKWeTmuS7Pxdsjz
7GFMdDetENq5jMxi6Ke1m9LSOGv6EmmfXE23flzQvU9NUk35rQ6o0QF5EAcHoTze43FbOkZ0IzBs
ACyLmq6T+vJl3oUfyAAATpKhMEISXISa1u8DVVwGlI/9ws4fLDN+E05aLUyZHkt+qdQDpDQhXktk
AicBAQ1i4hU6Ze1tlfvK2gsKLO/JYSQ/QPGgRvfUgL7jiil9Vbviqi/z8YyIF2lFuydTihT8xgSF
bgpBtyZ8vbUBZn/VD9CObbvZlbCI9gKgte4WEH9DZ50NcXbWwxq6TJ3wo4/DYWOjxXgQCrUYSUl1
9mhUl3XT9S5EJ2+npwig9MHRKLQPuCiPY9G1j8HUKgOMqYfxJ4rD52B6gcTreofEI7JHqV/uq7A8
pnZKs2zwJzbCVpaaChNwyI5xKtLLNL8K7ciFUynfo5BGQ7beJcDmtojSAQnJ9as4AwXRY42B4Xro
krHS1BtjRPMTDE8EbbxMTcxVVIX3tHHoCtnOXQoHgDP38EdVAOFNAYfsgOOF4GUpY73TgYJKLbRM
NUddGxjfSrbi5CBr8Jm6oVtZCWJjnb2lB9yBgQz7pcRovcisBFdef4CqQIdJF0gDellnrkJHTJhx
hDEi5GtduQPUiRBJtVd9IjvN/BhznLbT6s2DpggcbMC6x2tal/oLiYukNUszHWJgugpqdCPMlMTs
221RRQ3AuTK+j5QbpQQlpRRiZWkIS6atGbtlJ9/Bfw/OfL9wVtasO6oHEwofMbJESleIWG2rnhBf
1/pmWQPh7+Ehru2KwkFRxEDSLQX5uqz2iNySaKv1JQl9EQ5bn5rxDvrMSovoyuVFH6zb1lLAbBKH
tA6AgTIox8tAB2df1Z9M3q2bSToo75yOtNagW1nZRXaIaj87YOmQrLMW1DSNb/tKIXDkxW72pgm2
3pPxVEWcBs207Kj5erD0Qm84w909X1ZNcUX1sbtY17AwdmaQDq5DXWqVNI20b8o0cYFTEUqT+p7Z
aXVuOf2GKs9W9vA0yf3mGAzJUgK3+2xarbJCB9IZvcFFRhQgSpH6y1LDOGnQ4kt0OBejLKiIaEiB
Uh65S+pOWted+giSWN6JET7ogEwqKGTVWGi9cU9oTXm56u0N1A3iWArfO1sZHx1IPXrbBrQnxxaC
k/kCTJDRproYfFCEZfxBjalepqhU7/0U0EJZvhqe8M/67ipDd+4KmAdS2doKEHHOuTXWIhIg70IJ
jps/REely/ZUjvs1hcNiZ8j2QxNqu6Iqige9sWA3apC8pcTIt6iKXaEJKa88MPB2l1HTzNVlnVrS
tZ1kz0Jrd5nlje9GOt7olP5elSz5MKNsq6H2eqP0TbUiB3gwArT8JAipi8CrdnqSAVZAJMcNs/TF
1sI3HW0ve7wtAhj7Q1OcIyWC3FNLL1hU8Sr2KSuNbVat7dIjmmkyaCOAoRm7IYaOFrKQsbxKPHqt
A60kFwt4+in9xNiFkd8DNTc931+VWnVtVkG8CkFqVJr20BjpsKZlku/NvN6PRpfvkidNSOXe9BTU
/BQAKeCWskXz2TddtxAyyMTcmcYEaNDUC4pi6dXje1deZHG3ZGsrMyCSzsf4IUawBwgBgqqdLbfr
uD7IeXKepxD0Brs9B+Mcomfqh4tU5PcBJRfh687K8UjCMhon9fA5eMOtZYRLGL7ZFhEXOLjxNhb2
u47629L36icVVoWtmLcRlIECoxO0yhF2w9LVbMZzINP5IhA8HSK8Mb2bsuj0rVpkCG9TT3ZFbtiu
EYg7WQMS0fa2ckh8KVzUMvVqBWZgoPRLv04XI5iDPXObq+YFnQDnSc4MfD4R0AIFizQBeLihzBNe
2QnxFzx7A+29QR20FQad6AODTZ+hKcrRDhAT60qGdlilGmPGJpOVigTTvIiqBCH9Bq+NOryhidSD
+teA/nfxescLWqxBteyh4pD6CexxJuyoAIci+Ty+cBegCSyUR30iQWWihvGcKcdqsI+hZp7R8/CB
/dUSMlLpWyXKkMnONyBzBP4aPhId/yKI3SKf1JNtBMmbBvVG+nZL0dGvQyv4qkWoYpGAI0377jXo
UAnpaf+RIdGEJbA401P9qtNbt6UetpSqcNz50fgRJN2il+N3TUlxukGTlDAcXga6UYsUpbWCQgyw
99vIoECa2Oknlf73vA9f1URtlrbj7wqKXsu49o7WWJ4bNipgYZ+EK1PyLvRAp0AvgZx0CvEo6dau
R35nnzzbof5u1gnVVvM8zLlENmP1Uo2rZ2QgJykkA6hez4wXlsV1K0/Vx4gHvC3lcTWAIeiR3nIN
U2KCCFQeYNPa1IaT7eq4Qc8PxA+weSKkdu9VPF4RElDgQFeJvU1QPdyrKgRJc3hTDfHUOGPogrQf
kNOVPmQ9uPJ67RCVZXxb2SpBiLrPpQRCFm/rUpHr6tCtaFOqC6c3W9fzpHsqvpjKGs4DCm1rUVGh
RgcqWqEVgWx1BtF1CDECGKuWcRcQvOqPVL1zj0quhgTIwDHlMEboqaAQqV42ToKMQae/ZU2nLhQt
oesLpQ1uegAs0EA6cQBRnBjaR++gLgpghF5cNiBu0B0VGSEYxyR8qgHYIGQNTM+4FXK5t8yuWCma
NyxI0tFazJ7oNl5pcnHhlZ2P5nzwYJNHujmqi7dlhuKXaKiDICgXKFT3Gy/vFiSKCbpolKDGsvaX
PXVj2qfxvRf06IkVAZhrBECTCtwC8r0QT6MWjgUmWKBdxgq5PbNCNUeoLsUjNLnrYQAKBXk7qfE8
TmQuq82ghFexCdIDum+L7r6hPdZRU++7RjtrRR7tNbvNFghg7AirNlXStS7ESuHKVf4iZ+oK2lu0
LhXxAS4Uv0f5o9N8GpPDMK5FrEGWhnIxS0zMYhPMgGLtwe5MprWdsXlzhkmTFw/QMX32CMh6JHKA
DeLIIiJUI3tkwJWMinYWM49TtkIXMSYYLSx5K8Xtq6HHr1YQqBdlWr5oo72lDHoOi+w9bslxsxjU
kJQhRNf1d7Al4TxKr6Vh3FQCvxMQ40gN9cm6UZTRDYxZLa5+99r8PUprqCYKA6Coynu9TMV+GBVC
PWqkcAHqpxicBlT9aGfb/aOhRbfeoZKzdgvM+1Ia1c/YppopAewKoNQ4mndtm/JyLBJ5qYNGQE5F
bFpCmt5yOFv/PJDQTxR2tDfRbZN7BNh01TjPulY/RyLzrMWNlUbaKhtxEDWD825szKkr8+r4lk3z
v8c1K/ps8H+qIAbQustHs9wC9DgkChbnuSJKMgrjShTOpUbAHXQ29OTcP1Jzbda6NF5nsXklOdIa
8uAK7CDyvg0C8wIwUBkpL9BT6IqXdOPoGVOB951kZYCZUvT62oBMW2jOW9Ii0leOr10dX5aytJND
tDgR5wHg1I9LQwOtXGnvtob4mzM6r2OAnXlr7H0BeMnwqV2bcfAQV+O1VI70sK2AvqgUghw9k1X0
N0LLCddoNV9S2sxz5paMxKoFlmUilJfKA8ySaETOTD2PsbjNCf5QitxoeQGksoP9TKQOJiUqYJUf
fQ4vQDovIrbXR3oxVsjCMNQ2bXiXObBQO8fbRQ7slL7wrnNnfGk90qYyOzaZ/dqX4Z2li42ByTfM
tTxkaA+4man8wih5PeSlvTCk1CJdIDbyTGMn1/ZLY1XhnmLRJMl5ltQq4JkWT0NFOK8GyABILS3x
u7c0BmIahFxymt7FuYfQOArX9TKkAgTcJsCfV4s+67E/JF2GBDbm3roEOrhgJCAxu5GZ5yGmKaBq
E1JLWd5JiRkuDTV67Ww9dumkxJw45HFlOCYKTL0sHW9B5Z5BY26X6WQ/3wAIG0QUAEmirCfYcpfU
NC8GJlAfOaUAdSFRNvcdopJrO6u2qdLHbttZdG3vxFBfAC5VznRTz90oukTnKnYjy77p2wqxfRVh
zeIisxijKhmiaXqrMW+CY/ZWsuAxYJy46KDgUkbLxKq1M3IJ07jwYH+C9zRAxGoMbVobJZugGh/i
uLoKhvpV64OeTq11l49Beearzr0YIGvXdC2BIdOnLyROvCYllgGbUf4zF3rf9GsKk3lUXkg6zVUF
QMeiYji8GCxkbu3ucYzN8TYHpjbGwjkf+otBB6kl+kG4qNkvuooKbinBXqqAaqJhhrUQPWfeCzvc
0NwNtp3QPNeyRItaJ5AxqK0f9Hr1B/qv2T4dwZbF52KU+o0QRTdBcINVNgevgh4jZskLE90NjA7A
/uUI+vjdJigUYyNbvOe1rZyh7gfHDL1YrA2MzwnV0NQXdR+jUK8VoHXNgJ50Uq8Vxn2ObBlZ3rmd
KfEyyinv9x6CZkazQ+U43RaygmcS2ZYNFD4Q93odEuTFtkaWahGw9NLBU+Hxq5E2qYpIbh1ZRN+l
uDEa4lFgpCKOtsgCP3sWVHQltLYgIGua5s57kA1wD2RnGUlMrbDqUGtwQsj8KdwMpX+nVfvY2WQn
wPdxo0IYkawaKm0bjK8aLPFFQ3zsdrr+QhM8XdMrwlTCzq6EkQAZE4G6sp3iiVLqoilJt5JmFxVQ
/GzbLBY9of9aDC0PevqohYwfhph4wKPrxGKbUOat62DqeWefng9Fgpu3hudHqEb3ciKW0ZKhqy8N
nzmkjZKqITILHbxYMJtQ/AUAs+jFirRpniuOCkKjVp8PEBmLnWz4LQNvBUDCN3ZKCXqgKBsdWWBl
pRpqgLhTvYrqxRDxYAa59UKLWLi5XkGDMxGNalWSEgzfE/giebiybPoJsly9+4GRLUfE62WAu5DW
62ZRxgU2ivn0lz5ig5ENZw35ClNsswj7MyCFkO8lAziz5dy2DFwqAg5FI9s7bxTnkJ1RAkq9T8CS
10pK9owqwhP5IYAMmKR17jSkfT5ObMldFlNCLnuTzp5XPpk9lYo6pUBEe7aCKeNd9GPx3pjZZmyh
QtV0XhZmWB24CgutlMCFAQkknGWepRXaNfq696xi1cpvXkVulfObrKRkq4XxG1obwYakmAhZDPs+
Svd2Kz0mKZWOMB7OLZrdsCiTfWH0D23qneP9kC5MFSZeL2mPjbhuY6CAjHQBPJueJ9zmCRtCIgld
PHHMqNKGYACiDJ+BuvYONroIu3Ewl0XcRlue/XUuQdn2CiRlx/61h7l8TnF9n2cTcQN9+hafb6SW
cHDvY9y+rQDyBODgMphaBbXqX7btm4n6LZr7PG/+CGhwsHBkzKbALnixUM+mmtH1KIyaa1Uuk0Xd
f+qmUaDzSkSnycEmkqU7P7GKbQJbTQVOKtWbgN7gotbw9rAMY18XYDuhbZIDldeFAJPsGRZlLRuK
EfwF1+uyym28WN8nhrSn5P+Ss0u35SIzrXEblU5ZY20o1kUx+jvftGU4ebUxRezF8uD3NXL4dLhc
QOMEpaPqRsyoG3MMDMCjGtzHRjA5WOMavfxPe3yTW0QrkEOLb3ynXenGWylBYqgjkgBTTpkTsW9c
WhEAnda7szWhkvyHz1oAFQy1/LVZoGgfpYqr9qbihiM6unVZeK5mrT3hERtzHQC4RqusguTgHSgk
gcqBGLfoKJQuOKJllxI8+gAzKe6BUFeTY+NARfcKsZMl0lCbqvQSKjgwmsQ5DgrPkpo8KNgOUl1E
uaTjKCPFeSQFI/hOd2CtAS43gKgkSlU0jAXkjKoAOJIcYiS2LI8OgtxKDwrN4oWk6JsMeSFQ64fO
Cd5LLHsusuaj6SqCKjO61WpvooKqQCyrfBV2XbBMcm5HzXDZhv5tZF4mMbLQIEMGl2jEMLK10wXp
Mgi6oz9JZdTkEFpo3zcVZyxGrCICPXmSO84YsMyxEogpGO0tdhoGffO9kcKHkRmX3VSm2Aih7j1r
BdLKyc1I52Q1FhLlOce7SAHjrCWLuVQdr2w69PSDs+fQtyAkM52MiUQGgmx4CD8O+Ab63S1+d3JS
XVL5JXvqwEZlRFnDAGnYA0ZAtaYHb9rYbsoNGlJEQoTcfYKec2lkb00/3WqRuRksiop6i5SBZU8l
Q3aGxmuxtdJsLfGELG2NNjeyKUvkdBXGdNRwiPDv0C14gp2OH046vNSl9shzywWBpugWY4r6ZE/x
bVBAf/hwNJ3qqSGow6kPxJuTLumRH/uMhzGHeRjJ6rMM+5qxrcd7iGhO8x5iZJXF6D/qZHZqcEMG
OvK4k2ciKWJleupqxNWLzEkuPYf8PZKZcOEegBGhIxoSANlD1S07nKUWWRZEzJnNsWo3pA8gsNWG
bG/EaUcRxlPuZ48ZFBwkcsIlMkQVfVftWQWIuCCcxtuvHZ4Rqblw7PIyR9pYTptDWtsXpDjIK0/P
qVNPor/2CJeVMKyo9lXufGoS6bhdg5G30mbXQRglfB4ReUY5dQhoa0cdWN3C91adarx1EYBMSR5W
xuCT7tslnH7ZeAvjOxk9HHgsBAwg3l1gfowryF3jAboAYtnt538iM7fZe6suY506dBh+JFMFplTj
d09U3lLo2DCy4aglhOup/vgWZU+kAnS3CXlgVMbH3lk1LbTstNBQkbDQPCkRqTYCeN+9A/mkRlVY
B+Sflt2ZE1qKWzPWL9NMfbIG7baGWewz8WFPzvsHrN9ZBPYjjcZk0wGXcTsNg1wHgedce4trFFo1
r0BXySvO4MVjNh7Xd6HV3XoDBZ8UM5FlC5lFb8nhZC1dlSDcPVt8ylF5RTWSc2iJbYHDMm8RS2R2
/9YLixI00v9+NEwtlOy1lCfmeWPEuBxcOrEB0QuWyqKunKugjW5DKbOWZPuJa8RXWoy1TZhv6CvB
uc/9yjUdHkZXS+lBo1/RLJ0aUB/uCV4WQYZusfRJQJQN9kSTxEMBqiaAO2rGdevt7UzyF0kZlot2
EjmkNF+GOoa1AsETuNIW6s6tjJtEYW1r07lWc6BdPOC8P4r04Di85SOj2Whxs4pMwgRCDg+DLw4Q
DEacbAjh0xGbKKt6GKP+xpeK9zCCg2YhyQ/0ktTB1nTXKMJbMwuwhFD2OFHcRhbXrTMkMMbYYrb6
R5M3GyfmzcZDiS2mLeM1xhQ5mb+Of4fmqKu6IiYdVHEMtEepl8sp8TyaJjKgav6oVIAvKPYc4Z6p
C1xAJ7VJ6onbuG+oOgn1o7CxCilQeY3IdRYIclw3cQT+H1q7HUPaQW7ARc0MGdJYLJwue46AQrhW
IH9OpQOdgukCtV2D0qZOG8GVbPJRz9gUwjnK+KTQuY5vPGjppRE/V8ROWUQXw9DShueXXI6m2UrX
GHKy2n7vkTS+Gjpur+9Fb6h7YHrhMY2V/Uee91Qui/roJTT4dK6659OhTvUGezEuWtXHKH5rOvJc
9R2yGjJRDDQOntSaysgCA4dFG7af4F8YCwKVJqJpHMyATk8BN5uyf7DCV8XHNTm865RgH+fhS5lC
J28Kpj1NUDIvsRpOvecByyEYEZioDaWPw/pl4jRUjwNGVQLKZRtqqlsk9qudjFukWxlrmTfQF49h
vAJAwZNmOxpo8kJ7iiGW0wmSY4Biw3gm4YQBuca4MVH8IxiHluokB6hhmoKjTW/FZ2aHmXsYYhhV
16hKWUAAlcJYG6P2LtNRpgroSW7UT/pBSr1Gu7fg3umoNVnXss4sp1aVgkUdfKy2Hwks0mFpj/mt
JEdHP/Avbc2MlvXAPKlEUBSF5Z+Hiqvo2X3ecIMrI/1MNf4IcNYg1SENl5Nzw+dmNAU3bWi77SC1
H7UzvRRAIAETS+dWHR1rVI1ynGYc9AZXkohNqrrBlkrmI63wq6/3R0O6kdwDeh09gzJ7T9I0o+0E
Ub+ytPseqCsRWQ+oWcGSj6e6rwiLqvg6cj4B4XzEg6EB9VKvtDJ8HYp4j2vDbeMnz3mKPAbxFmjj
rNkRWzRTQcK2aCSDHPR40/ql4RD31MHkG5RRyvCnJFk65pF/2fD4uNhYMEBJyYUT5ZR/9LwhvFIv
QtO8rCJrGUdc2iGBa8lTyAA23Sw6oTAuime5kJ4GRdeWbQbmRDWJ7RJ07RtYpHUn2zDAxR5y01lQ
+vhA4eLDGFrySATSOdSegwy6LnQYrQd6DQhXhPve0i66xNi0SSIzEWvxyq4R4W8lJh8ngDnB5O+A
yS4jmdqTcTuWUr6S0LrtE+670ssvKNqgG6zA9UTPBBXust/RLED0WX8uO9pYwm7dfErgugIxzZFz
CwAvu6qS3qQGGO5AIdi07rwATdqKNylH4RVigHyU+xBtQssL1l7Cde4YrajM3AYVkDNodqR3TEaZ
4u0b2T/WCd/wDCej9krSPMlN2Kj5DChg1PgxTH+EpvGmeg7d3YoRXhm4OJnnfABMBCbpzq8rXWuk
X6ysWVpVeuvQQjWDySPEuK6DFkKxFQdrDdAdDXppPcqZRJKG0hpJk4G3CQVMWmAdEO084X2BdrmW
OiG5qOIhI1MlmxGFFJJxq1+CroLlkZDvIKGxc54NME5uiNlJCW0qJztzRdf2+Egl10Vjb4bmKs8Y
5X3Pv0+9/loPzHc59m7DuryyVfxdyoD2Rs7Bh5U0roCRrsKc89ctUuRY8o/mhE7KQ+VNySGGj750
jNBzRiGSp7atdxaUcIKNgrzJ1h9MuW8WBjqGK0cuembPBu9Kr8VByEQTxG/xKRoeQTwvsUOUS3po
zJJkU5G2ibrwGsrrmY6RoyqsGLMpeSuk6M6CRx0qxUrNpDcqFduxjS47khY0lgELauWh8Jbp4F1V
DjG2arbrnuh2aYSXaktJPtWRb2+d81A4B6v1LkcUXzLBdBj3F1VQuNA7ngvUecJAOgicngBYaiuR
6oB8DQt5qLpzlefElqjjBoZLjPrchHA8A+fBLonqgGku5CpsXHXgLQ5IGq3sxk6Q5TNic6sIVM9J
8rjH5MyZWpAwQhLeoIxE7X1RS0EKp7ztMYXULihdvQr6UksIfLdjixteXlGSaEbrRWlXUl1cgl0b
yRfoh0o1g5ESNOVeVTTk2hG7B6D53MoPE/x6IYHQHgUvoz5Chi7abeZIAxc0ueo7FaqXTLlDt9Ba
KIjUIrWxl4rUgzdTr5T0FSwGgRyPKe8B0b417iWnnTQqYEnAMd53GBltMW1cUrCsUc0nntbt6Ja+
9ZNAZMhNgJRszSq8AUdwkKT8UKVIT0bVgBQztqRBw6w/jbmy2TL4huZdAXYhD2pSZaPHutLBp0VE
0IJjcseqfEWLVrgjdZCl5aA55SU1opf04pMQ/aBe82hUmoObq/eyrWsruDEk5HYLeFNZlxXCRKGx
TTRGvHKS2dOFgnTdKF8afrOTkLIEr9HfIK6xL0aKZuWgQ6KXX7IG6n+bmfQmSl9feMSckIiO1Qjh
EUnSCTLBcuwFF+Rgu8rRH6OICr4mCRJ6n6/j8Jln5T5MKhO8SpKtZfIH3VFgJJS5z8xrgRlviNVV
7PQG0+x25OK+1CrrOC1GRFIq2PLNxeDAqA8zmzcAOQQ9jRNSfCB5uJSE3RTuenSuSj2rmcOdsywS
2Tql7oL70LgdLAZDrUL6r5NgRANHXYbMIHEuQPD0D+EQKssA46ZlUKdfwvr/bbC6/6mWIBpgt7/D
3jVEHP/YVQnwu++Qu+lnX5A745eh6rriWFQ2ZsQduPM/IHe/bFSrmP2xONZMQ7dOkDu4dr9k3ZjM
MMBxagDyWPYH5k4yzF+ahfsDy/ABcFTF+U9Ad5hr/AlzR98HdTW6QIZmAjZWAGv+Gas5AgQplMpj
ZvN4zJFHkPb6UOJxJixL2s//zF/i4O3DVGPx/N3XOqfP85fF75/Iag6ZBm0jwvjfGztt57TZnxv7
tvppk5DOcBY6ff7xc+gP4xLEH4HIvOJpP6fjO333tc6P0zktnv8y54OeT+fnvksJkPO8s9NvfhzP
X/5uXue04rz/r22frtq8xXmdH4fXoCK2pBhMJeevbsOPzc6b+cvT/HZ1T/v6sf95DzjjDssQ+9iv
J2LewY/15u9+PgY/Du90if5qd3912D92PG+PvN1AHheJlLoWxUFM/5ROUBw8raCRV0j7+fv5K8Vk
YsFsSy4OX3/O31Z5APqxNmN0+vgx7Ylkagqxifmfr8/zoqEzPcg3zvHbOqcdztudf3L6rigRlal9
3ovfx3Va7bTu1/a0Dgdl7feBnI67zREeX55WV+pAmo/j6yw6ZRwm5ffpuOf9THtN8GHb/zzOH5do
3mLmo7cy7/W0g/mvrx9/7WL+4Xz6kG9ev5bIZsTVNBRjRD1julwqNtfzyc6fvh30/Pl03vMFP+1x
XmBGVCTLJG63ooQPUUz9IaXU/Ov5nxxhWUTF2nwJGTP4+q6WJAHRFY+/eZV5AUMmXrDOeHv6qWkq
wP0Q5T19Nf81UuwIAt26qPDs+tpiF8v3vooF87dVbZ6Nzh+AMWWQud2Qa7wUFbX9r41MRxijs7QO
2pKM9fcBA3oVOxtlgW+7pVEqHyotPpxWS/O+hSu6Op3VvKzEojWyMOo8fS91zYcaRcl+XmH+Xhcy
OpNYx23mU5i/8zo1JAzAAf20k0Z4zQZuElTZ38fXlHK114zwbf7V1+8b3cKhuvu67Kc999Whiq3k
6vRNkY3nWMxVh69rMnikJ2YPmPK0/cxQDZfQ8f/pJuoZwIDx97H9+SbOu7Wnm1hU1rerOX8/3cSw
qy2qL9yI+TT+9iaezuF0I0/fadzYbzdyXjDfyILk4tuu/9WNhN86/8ZwSH7wMBk3qe0M56er8vsm
nvaJgF/mBjzZm3m1+Sr8RzdxaJI3nAojSkjTDazQsz1tfd7m39zAefm8+nwTI3mMd6f34XQTv3Yw
v4V5L+ffHq75LZxv4LyZ+cd/voGweqOVGYX5KlFaEgFhYCik2Nl922kW+ut56c4fhxwBUkjwePxN
S+OkxDw4s57nT7Jsdle14+3nT2qrJLeWCS53WnPw2uwebYNqtNq7EG+Se13P1qYY9et5EYQvHDSG
7HJeu6whj+q4ih/mhUbJ0JA3qvG1ZTB+lpvGhb2dl0aVHqxUnUL1/FvFLpt10KPBOS+l4Rds+wGN
gnmpH7V/nM+8dAA79O18ekcK5/MxpmOez8dr/bP5lwjhf53PvGz+6p/nM3+Yzseezmf+JPX2tfbn
8zGn85kXzufjDLWxn69EpReWW0PZ285LPbquK3k6H9WgrDfHt/+bB/w7a0D5bxOBbZ69N+JYfc8B
lOknf1gD2tovKKUW1kvUhlWFgPufWQDMhV8aQTmZrAz7xbIVOC9/MG8U65euWFj1IbmlGxakrt9Z
gKL+cmwNGyy8Hx2Cd0f/T5KAmdz6jTqG5QeWJ2QTqkFnwCTx+HMOoGMynASxaa4pB25wsF3piHiC
iQ86JFF6Z4sv2RYZ9lWEHkEb5QfPE2e44MIuPmsy5xKZRCpT8WWjhJdhODwEaeUi2nneZtc4V6wo
PBgyfqd2dJXisuGP4WPTtc+GKG400AwQ0Vc2evGFMj7r8BPSWLzmdoO+yYi3ZrauAJQo2UNoNJu4
AKZjUZROE9o14SrVlHUdfIj+/Fsad/V15t+d9uwfBDYDCVLu12Q8pJumpTk/kqLQqjq11lt/E0LR
xQgGkeuxpXUIjDT0ZfXdh8K8MDr9ZsBz+XwWepBRYsFPoUJUTEHzArzSrYE0IEIm+WWQiYdeHaTn
SDaekzE3XLaIpw6ioNdhg5bcYNS4CQfteIaK+iXwhGQrDNA/sQ7MR8EOEezyHoVdBoBPLR1aWAnK
VRI1UFFC3R0UnFX7wbmD8eftRQxeKstD9QbgATJ9QSHtsF9B8bPSog3IHdRAsfBZ5XFHyXRK6JK2
XBURiAQqZLRRdU9Hy7lqXB8bqjMZAPKibkzlJjUxOTciyTkHKOqca1glGYUZXHAsB+Dijav5tQO3
XxsBIwvgWiV+I6OOngzt291ksLgYLLCuSIBRpU58RAoRwg1ChMBUEA/oh4Qx8J5WAb0BgaGXXjRg
/8d8qJ/8JwdrpzOpPEg6oOi/v9v6DybrdLdNU9XxlDNkRdXtiZb2jbdZBYIGgd97a/AyhdvHLzkI
hQm5MdULadT0SrpkDuvdSs2fbRXQVxylLw4otjrpCrSQdHmX5Zi8yJ0PTVxC08i6r5IGhFwFUpLe
KGg1uHvt9Ece2pBWQSwPauXc2p2sr5TUAeOJ40C88M2b0PNx+BicyUW3XqFen6yLcUIG2VnkVuiU
5PAONrqcI70wIqNsZujJ//0VmVxHwTEOgEl27//3/xjTFYGKB4mVd4D/ppHn+xUJ7BIxWQdtQQn5
kRUMdTR6tAqzbqNaS7Y9TPAOZ9MyCR2AHCIW4OhvmA6FF4iJrKMIAZO8UeiBTHj5AjxZ3RvBqsVe
5FEPagVlZeXCS1EUkhREydLU2XX2m43U4N4QPMmmKJb/5oSMafT98ykh7eeougwvVbYszf4xxmU0
5dGF9P+LvTPbbRtas/QT8YAzN4FCXUikZsmSPPuG8BBznodN8unrY+pUAacK3f0CfWMkTmLHEsn9
D2t9y9jkYPIrI33s0ohk37h+sLkMt7OjD0dtLtmG//1lPpdsnZxx9Mc4wGfPNPAQVRYYsq47KKyM
fElSPUxJpQXqiE5E10ABsA50wu6BIfOwCqfFeqZCTy3dm8l+dIeQa9dHGPis4sHRw0dp54yYs6rd
Gs5wT4LfkKUWZL7sSZ2HLZT6fYIt3K9KAIKteod0ojIV1Y1pU4DgwBD2HMA7QVGKqHIe1QMZ9/22
lomAR8FK2WjqGiFoSzSO/hbO4ku1nccqSKN1NZJOQLjhY5TI5yauiSqIgycwVBWiik5r34LC9KJ+
Ook44DmRPSWOcyY5cQFvj8/tn9liAGnXOvNHiwQQHD51rs5r0tmKXSy/gH2t0yI88eolCC1YfVdD
9BWyfGLfpoSey4UyqsNXhBlK5A1i/MK6tawATkjqrn2EVDI2tZ3o4iXmHamRYn6qdeiPQyz3GAXe
CWRPUARWMSIErEdQr5IrwpgpGd9qQKlfQYJxRkmNr6ZOfmlSP204GhEWsjUOt6rL50PTK6BOjeEh
besHs1Y/A+CDRcnEONcnRIkyZLFLkNXaSAncQ7Vwtl1SF1VjfKqGQPGjrP2oEhaTIxNYobjEflYk
dJgdyviu2LMLpk8fSmOFlj5ByMvOdPbNJn40WYcN3OJHOUMt7tnXeCrxtavEoHoeklCcaNtABbNW
WMH3Rg7EpDvjoX1M9YbIIPWza6PHAvHgIS1w9s9NiFZoVM9RMt3UkMXXTBRn0EkPEeOtJtR8Peqk
ug7anZgJRLeG6XWIk0xTye+TTbJDoJLmdlNBgW4IorqIerx2EFZXZqem/Jw1EPTeOAs4ONAXfT5L
VhUerlVuERZBhEmphszZRffTxXW6FWrts2ogy458PkRXCpoPCBkETwlQxkCp2Zx3yDvs+FY7jrOy
+nDaYGx9TrrspzBsxEahpe0BNvwGebiZqhYg4B7435ulygUS+lZVizPRiQ+2LgG2ATdvA0NFaBiT
XZF9DQ0SswneKhtiwNMz9jrWB5BRCjdAvG/ngIPYb41OuMknF35m+jUNyga9MOjLzv0cU3kjk/mI
/4NIFYKB4FKcKlLmTfSheENLdVeA+qmjkgOONfIcqYwHdNZ4xcbJyE8anMglRo8HpZV9FzF6+Ram
A59JsGnGi3i5mfxYQ9Y/Blhd6rR3tqho10ZbnpRsvpm9WflLAqyeV1dNyVDoW+bj4JQt+EMVfGrP
W+9M/YEd6ooLKNyosnmsNfYFRKn5Q90cwhRpeBcfJx2RWJ/V5orj7yceVb5dr70NuA58BWEE6+JX
trpXTeoCHi+qc7QgDokSzdWWz2qgC4YP0wfkxVtaOqj8owfhDBcCJ7q101TvVpB9jjI6ZLXbcFer
0KraxaGWreHNQzkbtH5H3h3iMVINcA4pZJea+z5tqq2KBRelFZAoKrENyTabspYspSwCKwg55eIf
w3czSB5TI/5gY66v8iHd1wbatHJWnzs9US5pZ1zNwoaxSoCXiZPUFOxFtSS8sW7ByeLk5TmeVJxx
RdhfTVfVtiTEshjKWSsFAcSvqurYTVpQGQpEF8Jo1Z2LiZa4NRtncHiu7SDyir7qVkpmfkzZ1ja7
VwhvrDmT/iey5rulK+FaquGHJsfH3FDltrdYoEUOZJ0YVSzFf8ezAUIk1R01HHaGqQgif1Sdo27q
B9aMMSrlaiVGlj5FhXDaVSDmSbydXk0mHeGMSuT8dAhKVjWyZddzQyQSEqxYgLUJ6Ruc5LbljZ7H
5hAY4JEChQ67I8wRtf3eQHCI5bAqvL5Lfl3RbFOr/IYMNa57FAirdFYf07G7Kj3DjGYm80QdkDWa
JdmGSdL7Mui2pu5q6wLZucd//UWV1ltkCHgWE/LSRnU+w6I76SXmkhElfqRopHGx0PNdElg90u+e
4A8nK5dXUBIg5xj2D7KaIwK6U+IO97BgjqTZGvdqw66+gVppQTRchTBwK9iuQaYZZyX9KEpE4in1
q491OwbQxGvKlmFdA6zByqPkmcQ5a/4q/Xhw1cwbtAQ7Fo/beZnm4nUIcojbqg3RjkUbxch+iPkb
Og/a0AJL3sgUhEArPKsf3htIg2GoH+wouoVlt7OdaNtasHPSHsGIfULlj4YVJyNFcjNsusr4Mo3s
aTBKL1fkr+G0T4jyTgMBetwL8iGzBw4Ecj8CB2NFr6vXQUfaiQzftMKTrfefTTj5sg1/G/IsJM6P
0Wu5LbH+CWQL6YJi7vAetHG3g922pycaJ/W5dpC2j4PyCACXh6I94KAiGX1IWOGSazCjx10Nmvrs
5nWwnntsRbL8HTO01yKWHJx2z7M3TyEuo7GycS9qVQHaMqgPtZ3+WKiwoiR/ZD1sOPWXUydPWh4f
CkIV1r0RQZlOYfrYr8GvO0+4TjtBFJRQMRqpxa+qEPeCH4jeAQGULZcMteg0ZtVChoVs7JTE6BA9
cgBXuWhqQxIfc+l1jHUcm7rMjtbtiEo3IBJnmRQPbWN5Rtqc3fDbcLP3ESsPHLocD6Bq4iwe8Zvo
hMIEoGPtIvmkDV9H3MhsvjmDq3Tj1o654nGAUDYs7q3AiunwX3Cm73LaVApkb1bAChS2FTFI72iX
Xhd4Q5qXKTus4OyoCDIaUpuiVzdpkFN0CDxlpV7TcqKC6HaGUUo/thDpzjrHgG6VWwYwEXh5N/FC
u3+NtenFWVLDwnhaVKMHzZTI93N1uGp9fFCngJGuytFpujYJN6390Ql+Jwal2cAYfsKY4ekhnYCK
MHYku3UFfvLY6cx7mhoz7kVtGpdKEYc5ClFYs6SVSCWlZzM1KA3DgrC+2/b8h0CWeJPU4L1QHLNB
P446Mb+Cqdm66XXMRJn8VOIkW0PseKrTRsHfFu5bK1hrPbhdpO7PqlQmjtz+NTJwYIUgokE96g9T
9tr30LHDmugmI7w7cpHKTSOXenkXUHy1oj/bMIfRV1LcdGBkVzRVe+Tw0KSmL9exrm4Nc6zPLKwq
unPW2/lxcgmv0QuNK3yRMtG6eIPDo4XkSyo6pdotb9goige71H9bEh81QVcl80aDxPRtCGirSUfE
STmOG0tN7kUgybxPl/SECJ9cLBHbIu5v97PWOGtTm4yNSFHDaCIPfZYh586Mn2ZMw/as39vEupZd
i74F5ZWssDk1iM93eUhXaOvnGkEXFZ3zYoezz02H1N5XUmRvHBZLH0Q+hqIdEVPTd9QBpVj3QfDC
Zm6TYj1UiBSM2PjKdTNcNVkAXCMlE9fxZ0jJSYyNgTxaYPKq/WmphfCFY+4MEzOTnbW8DcoTSMhT
rgyvquRWF/CX1oEzPmJZPgZ4caMYvZlWH2Ine1bK9od26bkOiRQBz7PohFbVtm7yV0BZ1J+IpMoR
8xDQVXIO9Sv6sbMsQVLLAWY88YRYZwEerPqxA908fukVP3g+onzN4+bPGqWXiRjE+QDucci0DYjf
P4jid0Vicx4SEMabn/aopJqr1Sq/ma19zFFy0LC4hrJ46wkxRPtT0/1PoItqjJ+wByda74Ywmo66
KW45/Log/oOKC8C8AccesEcyRz95iKjNrnwgHJy/mTgnzk4U0VuRtAczWUTBTo7/v/tOcc+gf79M
Nj4kRrnEKC10Xsuctziqqn7GpOvGOjFU4tNwplNSxA9F3t2YcT2WyUeYQarJ++kxQehuAqoy4w+n
Nz5muCawIX/sCAdnF7wtLJQyUzY5tsSMyfTYwmdyij8jP2JeNw8EMCODwR+4w151KGprXOOkXvcD
pvhBaXH/BkA668y6gWlW1xg+LmkE8nC2OhMdfHecRBhsunwIN6QEZ+s0P7Qi1LeBE51VB8eLUTfE
SrV7jVoFcbD2Be6h2WbihWrNWaPO3ILBINJS8o+7YP7CWuRr6bTFFcdFyakMG1e/TDHnwxDhblue
J5IWeC2ogSG+rYig5/omVU2LcuiwOY6KiLefBDXfTTqStRjsLEFqsDTsdWhU6Akrp/WULv6l/fss
Ojg6xCCfajgH69R1Ls4yDTfMaA1DBVzs4tNoE4rLZNM5NFUyr55LZdwzIg99XZ+erBzsMinev6Uz
vvR59ErffRowfq1CTb0bGI46cmc3aRY/ibR8HHENipxQqNKQB4Jr0EqWJpDXHtSfNZkU7MQXhom2
JaeClWU9QqVA2064FWbPhban2F/EdLEwGsq3ekpvblgMvocMCXVYpHtVH3lJ55AriVV9edEHB1K5
gsRqYMeld71nCbTPTWZ/x6b90k/g3eaWH4zODHOEOCbY9PHR8PDU7OxQ2tWmxCczlg0QGsW66NAw
Yd8vXUh8y5PhqYPu4zWZvhed+RgJFoSNGh3Lgtohr7gL8tx8hkXEhM6ApzYy2NAxVvPlzQ5ih5Yn
T7NtX109fQh05Vl1uOmKeKIdTzbgIxzogsVDJRGXutpLWeIXmt3vtjQ1bOjdrq2TPbfpA0Psr1TB
cTHNd0e0D6GZ78Hh0OIFxzzvAJa6I/R4opP1+txpj+mERNYItK8yQbecAJ21VTq2wo3R5CvFTUDF
XFlj5U9pegPBXS9sSQKRNNJzBnKhl+83cBnNaXCXrKybKN5VoUXeMFSQjCYPmsfvoCeFNwVY+6eu
f510O9vJij0uKuAWWAqVQUMEhIh3Ls10LlJ6uZ9QQiXFKrQfqmI48KQ9oTb/GrACrjmWHktLQ9Ju
57d87l76uk5WGr4QA+6H7lhfmtkifPlO8YxyxqOZdqb4V5lJP5rhWAC7+07S6F2X81Mix3JHRoan
omXvc2cXBMFzmhBGUOQX1kTPxJxfsvyzM3D5uiL6rcNoK4TwyijdO9gULaySVDTmazSPb6Qg2jk+
sU7JbnPfUvN06sbBu5tbG9l2J5COh1SGHMHCItnuT6lXv1GPK7zu5YkJ9jsHPlntielw3+Y1cliY
CHje7ClcXFJ8OhmGE/4Tv8TMsYrahuzzNPgzWGgfO1k/dom8Jbn+aIywlQiz1X2yNVvb/LJjUH9R
qZMFyFFbO+1tIvEQTxIZbTjESVT9KovqgMjz1JgDVi79OxCoKQnzOcRk/PKtlWw8ZFO1mJCng5vI
97QhSDGiHhi/8AJyIxcklYMcLTXb8vDQv3SCrPSaGrfPhreuGw/TFAGY7dodwsVTZyxZ2hEwiYkw
DwM5b5jlJ5IPwnUvzbUaOn+AxGRrNNC3SPQEgE14JIT+ljjqe9OJL2MQW7MlikcOG32Sv8zL41XP
tIQBieD1CntPdsZlyiu5zrMCGkXObei4ww2kaYm8NNXrZl00jL2hyDIVNSw07jaUBTg2k9W+j055
Ahy/mavphDuFYKfMwfgfBZWnhjdCgW4gpQQzIwTFDJZH5ipYATEsaJsp5sVrQrX1rTA6Bwbey95m
UtNjxJeEeVUtMsjZGDdNHKNKFObGJR5hEsZmMGPh6cFxKLWQmmO6iM4glZCkhwBGVN81fhVqr01c
newAemAFzwKA5XNmkPqZ6lBkywnsgLZtQOauHfehoDBq0wlvo/xQVcPemSoxQyOVl+YoG7dU1F0N
xIM+gzigZGF3OWycYDi+xC1XMMB5IlwzXAGpPVabjkyXdWFqV/o34zA3hXayMGqqozBvQJJc/AYO
zFNsXI3VKy8yI2WETz3yOAQfEZZkxgbaNcV/LzohTnHYd/cc6fs4/lYkGwDYniduymtmZrwr+DZp
q6MIzgjy0GHUktfSNKcl2jzBV6clp2rixyXIdfaY1PQ7A6DJzhYgziTi6oSwMeVnLpZZQBkxjVOZ
mxPnEhXXMNkqKf04BT91SG3UT7Va157oInVbiLp+qspC2aG28TE05+sO9+4n5y7GPGjkIaeP1pvm
3smc8Oi0VMljdW4wtZyy2J3ueaDYpwH5LvFwGdumHAmiP7JlZGxiWafEpuhwqvwCSF1ibBi2gY4/
lHisZA3CatrJUEsOU9P7se1WX+4C8kjUTr0zYRCbkWfZMYoz9zQAGvHNTEbPQl/gT3NsnAw7k370
UCdsb6QmYeeWcr7VA+rh3O3rnUGu3y1TTEx+rU7kAeeNMv3n38SIJ8kEuofRmO+ZUyGoD5T+JRYq
iVx1/q0KZaeOdXCwm4kRjaOF27Auoaer2VElfW1d11hWramoTmZquYeWWTmjluysLR/+/ioiWh1Q
MqyEgamjDKuLFCqD1zaI5oup9fYGJSZ03vyOTje/kLKWPfz94Jjk2NayP7qonXeDohPzk0vtXnVz
c2zb5Bdru35PDTCvoVWchhEVtJiTdt8YMRcVz8ezFmmPf3/398NkRQ/uEP4akkHyzCvJfdLXRyYL
LNsWpFIdLh/a6rEJRbpTpWifYPt9QgmsNpamzPuk6xYLTRbcsn6KiAhYLm1+lsCyykdmkKyrsJv6
bq4nZzGV2Xoq3NBXBPYxknJ5LqiiBaEx8U9kMhN0YDbcPUmqPzRpLwm7FGT0xWI4pOHdVral/tjA
07rkqVT9OjVQy4cUaVRzjSekM/rg+pF56/lVIcLuPqvKvZwRfBe5ThZHWWZvTmL/xE00wTyh4pwt
LqMWZKuP2D4GmXOvFUjImKk+2L2s2V1oZ85G9UEwzjbUdr4MEZ4iRx+TnZgmopkc0Lo2OJ1TEDfB
YcmFchB0HK1IuvvUtSivIvQPJUaZoaijS08wlAABPLWMXyuCowoY9J4oGVBzY98V0GSgkQhs8LOY
lKGJR2andMGhw8qqObLdZjDfvAi2VTla7ZVrM/AyB3eZFpEzGPXiYs3EC6lvf+nmfznnPcRMLqbI
9Qyb5yVtNZEfNewlBqNHdvpiO1rVk9YUxjNVB0aQdrzos+KswlAJ1pmjKxcwJcekNIodqYdkIOpE
4A5wj2bhzhcQnr/9QMpYO2IcdsoogmvDHK0PRzI18vo34h1bxbozbBmeUuIl9bQ13PikVml8HNOc
qKeO0XzdXQJiTVGtEOPtIBP04cltABRqd8jqf285bLmkqjYTD9ORCbrNSXngKbVX4FThoaZJMvLs
Tvlfb6O6n49OVINNkUnDVReN58ytt5OYp10pTPcQFrheGqlUG0LwkvPI6nJignkkUv0gOj14Z5h1
cGN60kqRpBMWjuIFbdXR86rDhSjJF2JdladWNrgLw/I4y/Kls0G9mOPsXA1Okr0hOPWr8UQmmPrl
Zv377DTlBSxz7mlzgRG8NZRD27Ss4QQzcFEyhwyWD3qaQSmkneknOBmusiRixEl6+/shtfJvjRMc
o88hMozk5lbcAhoXcFm5zUnaiU+2mrrKUptza7QOQ7026xEGWSjeczl3WwboyejqbPiVB7ha0ofU
cbLAR55aHBvkpIloh0EK1oOROlvZVtoVxtMDLP4LdwUPdVmKs+6q4CNIlqUA5ZE7MnOZK1x4bmz0
V64Ol3qvZoJn2nT0yZw+tIY8yYFolqzTzCNkH6gNzUJ7GeKNNXYnJWfrqmqKP+jmdAMZyjTtIvU8
/rUfbLMt9kvsqk+7BrnGCg91UAQHF6yKRv+1tTXtKVrI9HVKpRkkwd+IcfAHeqVt2dcsoIPZ2pGs
8ttr9XfF0GhjGqCs6KTtQ9KYj7qL8yzX77gplC19Plp7BZar/oCrIfKIevajZEHjpBGUgz0LXHtL
DliF7lAQWjNWxsGMcsQEC1aGy23j6Hl5MWMdp4gb30sOY3MyuAUN7QQ7mfHH4jgf2CnQPRAgntoV
ohKo71Kpe6IAuIncce+EjHecxuJJ1RISKrPwONvalfuuYTtFEOMYGeTetfFHybxii5tYh0nVXgMr
b1aqIk0vkd1dC9JbP2eHQ8fl78lEe8kmCcEz4AETOo+2YTw08BVWYdJhPaHITiLDG3MIaXrHMMlk
AcX3T/Z1fR4U6iruTcA/TGT66pAr/TbJ0oNhE5xjqKyRh3i6zQAZJ7w3SevklLowOgb1KFX4VMbQ
YuwHe+YajIZri1xMhtWRSA96mJ101BonGuUXm2g4+D8DYzdQjifQr6x4TVndxzwnRND20iZy/7RN
8mQmofvqNiQj9MHI0jsA3pr1Y7MLW8zeshvAh9jRvc4YFSdhl57ygTSt2kx2gymbU1uBy28NbT2b
GiGQmMl8u18ErSHouaxLd52SkxE6mPkrMQREtosWuXNAnHYSqpe8Ss0/YzWRg1mDJ02DpyIbjWNS
ue4a7vQCZmjbs2mGGRuhbU85zDbPjd/meTcA7lopppYeCcL4hc5qQ0UCEWbVctP2Q/WHHxf6kGbi
uzLvFVcKrrx5PltmwOiUuZFWufpWI6Xp6hgR80VDjoyi5zNjVrLHDJ4n4Ojx8rbmLiYrc0/OIzMD
uBE3gKd+B/P1EsFkPQM4PuGRnc82zrhZTAcTEjB1LopHHdwcW5fCb8mb7WYSdJRekV5MtpjhAHtQ
xdB7LBVKYuYd0B6MHKlhxTcQjz9p1lFlJhm4IHPa53pobaU7Dv40BkewA8CtchqVIRmIfw3cPWj9
knmbcrPzYSNIUanqQW54eAde30+1F1TkAEyG+yxG+TC4Hbgkp99hBQ68SKckBSq9DbsJMkIUJGuF
5kJrxmELDRU02gCRKU/NeD9NzKq13v2sSORWdYNyygA8HmTso3vwKc5o/GgsdC2mmzucTlvXyb9t
tSCbeNyrmIiF3X76IMUDWqKIJEmQHUE/jztHp6VuK44gqaBqjngKMxcMSepQ8MHFVZVtyAoIj8Mk
RrSzxpGbCM+vFgpIv21yA7/Dg3egQDLH4h5PPJmaaOh2jEK5BVVPb1qPCOpXvSsZ85qxtp0j4xwk
jHeY/r9L5tK7RKPciquw4MW42SPab6IsxBrC3+LjJ+vDYBDQsQypNRJFRsPl0YZyyg62MzmWh57A
2LXsQ3hzmMoS4VdiTLba4EY79j1+MxOHbObjSLPPrDusyn2tNr/CtYodI+wP3dHbY6SiW0A/QGXf
1I825OYVUZic1j5A1ewlBfxrUc8QTc1MX1Y0xiHjSA7sELyUfO6z7kJ6DesQgixSrH08kat7YYCF
KnoWdihi9TtYqM1ASOU2HmHmFa0L9SmdHp0o2ZtRiuidmcl+qYPlj+aWhzoFEQTaMqymYsOrc1RK
GGtNzqjBxFef2SYaoih5mBjHYcQo2wsQQZKcZTdfEuLinahAGSQKQjHicheSRMVX21V18T2aDFxV
wlUYFIuh4sWxCUjIRAHDrwWkZYvfoY7ZFyTGoXYVmp3wyorJZMkHzg0o5LXU4TSr5NCuhmWjq5rh
IcrHl98uW/LDAAB6ZoX/vIwI2pQVf02DZhHoKY+hhfX0Xg7Tlr1JXwJZrtlRreYpYxYykYzWTXmE
/hC141++PZRdd11aAGRERoZPyY6zrfrMKy0C0psOmFRTWB9JHeP5RX7A6BCqjlO8KCpZluwtluEN
AHj6zxSgnMlqbQPHZxO0M2gX6fw2OoZNR7UucqZRZlgQMPnuwj88h4Y9FajjmU6AzTK+qoKx9cAw
wgiK57AdDNSEMY/VjNmgVj8xWWdUruc/LQVN0iFglFN7cwJ1mUAzu+oM3YYc5O4CBhW+M7CEKnWK
48Su7lEw7EqM/wxyGHG4YpnxhWwP1KjcCx7/TgL+HFYesfHA6yGUDOyJSyQYz1PEnSvcTVcqRMaz
tpLBU4giFIAAtkjuaEzmYBJqHfZG5lmko3p1iQIvGT/y9GzEzXu18H8iA+xZDRJsXfbJg21smzT4
YIb5GqtdhcrnUSMjBymHdczVqoeoqDuPdQaaMbHXvUZRABVZHoK8fxrJHvLcsX4naJPtd5BtZI8s
UgG/vGviYd6OvUuIJbsktqzRDgYN+dC0TxnZk89B1+FeHsVR6vBU+rz6EWgqGeYR1sbr99aIjhNt
fKoL0LpaDtGlBibsBqRlRXFpHmakEQyQ82NMaMMBMPsijyAwfLSULUVds16a1lNTcZESVzWRayqg
exTyZgeErUbyXHbrOUt4QAwos0hD84Oa76jWey4wNiNkURHhwiRK4RQrw59RhI9K3NFvE6cKEmcv
IwEXx8nezYEVGmgGtpHRjyh2xOkWZjc+DOaPq+Y32bHpSVPxWgevOhw3VpW15WtKcJvAcbMqZNWW
ECzdLQ5tFvvrdmKrY6rjFXf1ld0mBKkMMagaVvuiNR7LYTCv8fKGZAUs61TTCnpVfNlWO3EBm+9p
GTY+Nv+ak636Be5GKJpLpBzEubCF2l71kNqQ0AJdcU04Rxk8aMuCNGzdwBBSGeajYIMKCjMC67Ki
lGfFMWKZBp87WDNiAGYSkRLeDXVEgpLCSirqYx8a13ihQtvEWF4ACLO+0wOSzR3GmYhR5iMXyD6B
jL6PqgHzu1C2TBTBM+/bnr2m1Tj1BehHw8rGHu4u40wm7YE3iIjzqqcMNChhnKr/ylpknDGkNKCf
72wxxNqwu2fktkz583rvzP1bnZtPjoAxpBjfKgNAhfbOZ7V2RqT5JzZw7Dcp/ShTP3ZY2iarHTSD
VnEx3Hvm5tnOitS30kaBlBgTwsAO/FlSo8ltwFJoqrGpELghyVnVanJplVZSJ0BnL6iIo1k/FOFw
t2dzI6vpbWqjHIT021SG3wSLQN0rtV9GSB+y13TfmbLs6F5VxGhk7+lvo1ASTzpZjfJKx8alGM45
xpdUt6TU8iXbDcly7CyL6pKSVuO1drpJo4S5iGHtlvb5pJnzcyvLkfKSbJM4Y/+ctp/QvNSH2sHk
3oiR6Xna0ZLMASKNKv8Rlere2kWdx+2InplhEBLNYKsaynevUp7bDshVHbLSgqlA7KxpP47U71Vm
M9UwIccGZTmdRgotEl05LBIV3BARvfIcpcoDAC9rP8U91e2QM+ZE6qxpJIsqiG9W1dw157Bn5BW5
Nx7/xi421ejRcgfPyhomoQq6UsNETRerCq9RC4KiG5OHqun+lFr9nhraJdXRs0Cj9dWKrkJpzW9t
sqHNiIbG+t0g+uiJDXpAf7UVRUyK4lS3XqVaCbl02ui7LCYPhVQNjyP+kRYnvvZgmlpbyr0x1KiB
4tR5mN303lhl/ZDFh57F2FrN7dKHBm8DjLQQgVXdVxmRzF5K93VyVO1U6dW8kTpZYi5aJAJ8a783
RQ12Iz8knfEFcaFehUpjrsiwCg5DXx5j+CvEprpvKffPBgn2Y6wTyzQ74OZY5UohDhUdryWG6RU1
1xrE9fb/rvzFDv2/dL+aSeOrcg6SSKP+D3G3XY7AFMaEOoxAJCARR0XnbQiIUSaS0PTwpRq72VhK
A4XVSz+qW5mOuzGjyQwTcIJ6wsk0udMb037tpLEIdVXQ21qN4Pvvf/X/m2v+H+YaC/X5/9lkv6aB
+6fF/l/8Ncu/+qe9RrOcfxi6ZqkM0SwCkMR/59oorHv+gYxBCNVlL2hai5L9n/YaRfyDCHvbcg2L
hR2CdxPrzX+57HXtH4DMddWFBqgR30uE0b//GxSD8E9J/bYI5dv/8ft/9ZMY/3IV2pBKLENdMqFc
B58B4/Z/FdQbbkN7Z6ntI+0d7ohVdJIHaGKMv+J8WxMPjjHGPodf6payLAJ1/TS7DAX8Lt3olIC0
Er+sVNhp8mfBZ9Gv7WdNoSBfT6nmV+2hnHfR3q131EnRqHlEAa5MAE0HcWs8NLouAQHiUUUlmcLF
4hwy/MFd2Zmvg5q6pa+cNAqcPvIZPP6G+WHfWCfYu+zUxCusL+CBgnX7O93DlzY5ZM3ONfwapK/0
+BLo5+QNbjAba9gW9tndwRYN+anYaIWrhK3fyviu3gTBlD36h7VO1AVMs32sbhnGU+D2E9pZyLZ0
JZzEfrpqj8kz2FZlK2+s1WsfBOnGPnMqvouzuo2/msRz9gqOiKN+AyOu7Mx7/zV1K/uuXZ3Fxen1
rF/WuRccYy/wjd6Hm7WAp/zwC5ITQxrNAOjvKZvU3DQbudP+yJ3Bf7UpTvN7zdwWNZK6ElSzpwj5
cbIiviJCmZAc6tLr3mcOI5cf2iYt8EV57BnWnFO0U7xdbwSkoEgDvxgcin1yDe9u+NnTIx3ch+SJ
dZvYMjP3Wx94B3CE4Nb75gVWdrEfeaXdPZ+eIz+sQI/7arYjecYACtJ4gb6t2jP0r3cKU0YmfCVm
gGDeiJMbep8U2PmJg5L0PNXEi7XCgDm228L2QZ+Jca8xwo6uqDmN06CjLmHMxg4KOcCLm2zoW2YU
hc6rUnGKeJFnX+GhfRFMI/+EN5BhwgdZ44rYg7dHUxhtbDaJAFZYu+ib/jzvm4eE2E5Knw3ysMAz
rwhjiBwzvtjKUvCs0y1SLPyyUvjlmWoTU8zQIhGimPpyLymkmmCtXOIbXz88tPIpeQDRtre+sof8
bFtrvl0OMdCr18MRFN/4OhF9g8gfeNuq5khGc0pYy1ePeGo3nbkDvOI1sNYRuta1vRcnez8cC2Tp
u2IzXZY/Ds/5edbW6TOKHL5adFAu4ql5RSfN1/gPzs5rt3Esa9tXRIA5nDKKysGSbJ8QjsxBFEWK
uvrvYc8PTJdrUAX8B9PT7USKYe+11psSTJq2GGBFbqS6yNceZy6DB4kjaVz26cPDtPO5OIQk1nLm
wM2PBZ7RtAnpzb0OYYshNdbGNIp4yeBEMBmEIWHIFtngX4KUBB/nfvHSnd4z2/kg+CHG/XunpX6q
ULBu1HxRRU+y+GxYvoipIlbsN/j1hrjHCZXj5i66iY0Zh+mu2BAXSOxAceAPGqmvzJpt5U7ep3wg
41UT3Mp/nHErc3rnviBuZZe58HR87lVi4zrXDD4mssMRp80nzOacVOUA5Tzf1SthneA4a/Pzq+pQ
Wb62SHfWQlmUgbHCe3NxXV920eXYCw5zOT5JcZDUmZl5lyBfFGQP4oq4LVftOQrz1ygcYSWIGD37
WDDL98BSg4iW5sDz5fb2NSAm/Zx/NefrS+dp8zIk83pfrqx1HFDb665luQy42rfKNt1LIDhUycuY
ZQESw0cOmxo/OC/9urplmL0zB4k1t50xxzlh7tfgAjiHRCJvKBSrGdTedQx/FO/ae+n1c8KGIG+U
zxODY1esH/PGK86EJo3Tb4A6YzdIYBdW0ng4NxDWCttaySxrubUqrksMnrE8tZjerWkxEJ5wrCra
6q3Hm5KsJdyOXy3Vb65LHRTNNdZc6xqLxzkuV1djJklzJZuXpD4rjdMM7qP6NFiM21kev1XI4Jto
CzWkJ/enxgRVu+5VTGyL8bWDlV6iBAKpYcUQqPZWRUMrP57b5ktO98rtXbYgq8xq4zNLdpFdGKIL
PbVRd4QyI6Bw79/J24VZxXpI7CGs4idF3ETZPu3CwdiP8TqTZlV1QF4pFNNME+dhp5WD4eFb4qsp
u5XuNwzKgfsjW4+DjiPhI5+4UE1tU/tKCeHul+141Jkzdj5ofJ5yRWwK/GfGkjkzbtNtU8f40gkw
6cKRX+6DbCb7100xY16i6ARm+d3VFp/G0n+8Dk+AnZTJeIuLrOnNjsHb8nEssS215zfmHbtLCJUU
qcwMYcSGr0ir5FVXZ/2qmMWyg1mujJqbDEL4jfkHLSp/Tzzfj49j9aovCIzOXjskYTv5bC4g+LEa
8efwurzY46LZCeFw6I7jzDwTRepVDhaTMIYuvO7u9ZzY+gzLsZWWe9FanlVH+V3dt0e06uDygn0z
d6SU9tq2EfZZtQeAvs3w4oqqWXsjrqhydKJ8t7GbzG8LmhsweHXcw6ndMU0c8p32mV3sboWbmyPM
BMwWYvKCPJW1Fd0Lmc4EZNnVqtrRDwf5mWzgGlDli0HsI3OvzRyVyl1dm0o4XB32Sz9bTc55D7cs
n/sB2s+ana5ZMSF+ZMEN9PweGLV/Wyhbc08rYW31c3O0jCXOWI4QfSsvF31+c6plvjFc9KJBFNt4
AX+0geBaS2IVUI65KFXd1jfX6mpcpOfkSM8Mj5em9F8V4P+rr/5dT6nqpNb7r0Dxn3pKBxrAZkE0
FRk936/1FKNdI4bWJ7IaUzR0GZBleIs8SXy4mak6yag7Q4K9GcIsNVCQIRY4vcvAL+MjRKrjFm68
ky+OcQtuw1uLZfJlH0HNZTgM8TJZTaSuMYqctGQs8w4HnpZt2RZHmEYdOFG0uShPpv4sTGHd6pNJ
5IkRowlgnR22DcsnTTZ+YPnssub9hvHW3BfYEfe1DbBJFqDpsCUvuhnjSwIJa8fySYFRA9x24NnI
u/LE0HEkfGeT3X31S8cL9Q7RBhvgqaKqnvPv/ll0MqwgU5sU9cfHY2Ne7TqBprkanAf2Y/gb8hGB
eljm8SQjlTmlKOhxfUyqFdJG+yqhc9S6dcxQApZwAbth8v3Gf4xjOdd+YxanTnCS8om4Ylc8asKT
ZaI+cC53L1PeoZYRpJTBejO46YoPNRnWgqOq+Nz5UyoANG6TQkN3LtZ9VmivKm8xJFGR2bMBphjj
N3eIIppqslqy4TvqNtf6LU4zRodhW8+as/6pC5AXa+ST6Eel25eKj2zKDDaXbiD7mdfx/rDCoFmC
DwDJtZMNj2hFP6JGSJd4qEKAP5ZHQvwc2c8W18Rleu8ozh1/fPfO6j7x5IlZh/HHgaJhx7igzVf9
XHwWQ/anQmVeYOP29lhYxQrPdZStUCF848W87nCccbTsCXiy2eqQEbG+nUoUYbNh3Zhy7xwo/x5P
U5A8Ra8kH0u2fF3zWlq6I7jcfl+hoLTpJ22qkWN0W4F2RGTPPcLpYzfi+yN7IhOAYFvmeWDtDZ0+
w3pHBX05arv2uq4GMLVzvjREL/lmC5H6NwQxLKwtPiMFpJS9lu5MhAZ6GgixH0eNd5uic9b6kiFg
mpYOGQp2Tz5Rz87mRtjGlu1MgvdcBXnpy+UR9NROxe1L3GwsOULWW/kXVJYR1LDEYZSNb74TX7RQ
gY3bkHliajz+CkRWegEW/Ku2FK3XrN2nxiZWSAsCk5JHW8UDutur+qbF6LFETPQ85JZ/p2Ickh6f
aMJCcM/s4WVVPKO9vOivr2gKS+3haRRjOBkCBSTsiHlwNz3M+m6oCO9F5D8mgXa8lKbAz3GeUHun
GzHfpRoIoF/gB+k0mnPFNZ9C3VV16vj7C3z7bJ4FgwM8CuVbEE9tv8ium6Y+Juk27k9Z8kkgWdG8
ZmBoyaYmBJH6SK4dIdni7SdAJMZ/0SxWlXrGNMAdi5Vp+vFl8jMOtI2ctB7aaFe9v6c3KnU4rrUa
QF2MVASJGEgLkl9Gi9u02zE8Vy8+RkvxQAYSc/MbFp8sRj7kD7jIbsawAndgNHoUByQMyWit67nJ
jsV+dXnsm8czRjN23H9b2+xOkgBim3dVVmCI7lFj+5K4kOrjYP3HEuSXXvffa/EPrfh/lmJN582d
kmVl/uXXpXjsC1QTNWGBxZKO57N/EgRH1h3tQRqcLZywru3fGVg6uFNr6zTEFRGGvX0lx+QxVyN3
fC8IW8WAyb5v/7JL/Krr//3Mpsz3f+n6H0ZVEHdEkox0GBOn6HmaXDV+BlPAcdOgLCZwEz46/Ejy
MjrbbOzrCxN3YirxQne5/y/34H53mgsNeDCes9f+bt+D5k0TQx7m8RC/6Lw0bB5noFsTvKv5yz6n
/Y+xgf7va/tjeIVcVk4vd5VPcHHL+jNJjxjV14Knwy2/7m51QGtQGN9GD9Tl4AnpWntyN2g3FAez
9VJ2IwDy3C+tT+P1srS+Cw8J3BhAH1dNm+du2+6vTwi2BgYQZqjHXgbtI97eT1jJvovv6nv1pWMt
TG7aedz/+e4ovwryf7870/f/dXfgbMjprdamECS3SPaRFMTCmm02Lj6T7KUw0GqsSyoeBfbJB1DQ
mkLfiQ+FQxYC+NB9JQ28v/7YhfBZhFfxE7LYhQ7CuSGbEV2TrcAZm/Ofz1oTf3+odFRIhoVRBLpb
0fwxyUGGYWVF2lh7/RWIUzrEVcB9z1BlzQfP/DKPzRcKnTn0bEYh00QTudVrFW0y5AaMdR8uqiF9
webNgCey1rX8QkdxJQOncZJowzDbZrqDpR1ew8gOJKS06hfbh/mdEoKR+21ozHBBuYy2CPHKN+gZ
vWx58zKGMcRD9bo3SCut3VVJ0NSvD9kVmwWplLU04+AQ2G9BgSEtcaQvOH3fkWo5xOKOV7/x5SPE
uLj2un6uQI5LHMVXVVS3boOmddjr38kHwSqkQWBdj29/3LUBUBSMh/tTinMwlkp2CdX+CKQAaUCn
T/9MPrT37lMRXMWcJhaSq71Tk4CEMkew0Jqh8AGlhzY2UxYR7tcLEioVAjpsFKQs15v4FdQ6QvsS
Y8K6lG4LkrBkTzQ99cjRxtw1dQ6siCj2mIxcv+odoxHpiY2gPQBu48BO7+kBrhgLJhqO5lWb8Vuw
G19alI76RJV8LLTZvQkJrH1QIp4La9fBMIKTEGWwYagL0kC/z1k50JYbtmoXJ/0FGw4i+aJPaV+y
G1m8mA54KLtea/rGlLnhFr1/kXyNaY+GcTvbuS2iQEEs9Px4j+6B/NJdF3LYnTlt/Pweu/Y9xjIY
QOg1f82PcpgjkNn3M4EAz6dOW+HLaSIb4lU/3EU7eddex5rBFMxQR1tl5+ZAkybz4/g4O/Xz7bkc
vEsf3qtQWo+SL4dD5g3bUQB9InOLKmKavxhH9Yl2k1N/IUmWoJrm/EEYsOknZxbEIlqQnyWccAqP
Z8lZNzwTOZMtoDrFnw+BdDy7Aimi6CeziaiCiD0VRMCRPwoo4ci6mFmmNvWIKbmRGXYarb+T6P6V
xrwA26SwpARF/TV1WQNDkdTrLlMmGMkeNKllAgh1vL+a4wLMqkSsLr6OUVjt769g2glFeeUSIwLh
gQho8lVRYgIZhm0QbeiVhSwkKrW+EiAJ1QvMdQ/F6NyS6022mP1GQqKCBE3lDL2s2UJjpv591bvw
oTvGyfyI7CtaVlIceUUvmPTPhO/LZUYsD4GisLYHcw4ETS9ZzorRBXSWl/UTcs6LLb5DtS5FH19+
I3VylzYRjcT4bpy6txhjPltnApRTFHvFq0WC6iuxmsLdkWC24/0MPwuRpk9vqnF5LCyRnAsD3nWb
oNsMRIZobnoYsEJ2RDqLNCDpivyR7KWBq4L/nI2A/t06SaeWqFbZqdGdDDOs5ZV+A7m+ZWmqZ9EV
62IPGi7MuV3ahFfZo1uuUFNyegOe1Yf6QB4JfeSFWmupoQDzqJnSC30dFuUano1fcXvWkxdFmLVD
mJjLSCO+mzZEj1Lvwi6C81N/D1CK2AkXTPKqeK48UYsRfzsbMkfmOst2ew9AdoWt/pct5Ud+PFsK
hEOI/pquakB4uvxjS8H+oMK2RcsPQEmMaSWXi/R5czICQ+iUPGZyO2oSXjT1C8dzGWzrzvyd3Agy
FPz42Hrq6CtINfFtebr5t+Vdp022uy9i+1R8oinM4dm8NW8WiyOjCOvlcmaWj9H1nzcZ9bc95sfn
+GE/9TDMxIomj5rWv3n13S0i+H172p1r6eUoVnnANC+1Flf43Bh/2ETx0uaYG14IQC6iMhg06bhX
M6pK7eysBd2aFCbiETFtHzbULkTyVijnIXAgQtnF7u0vn+AH6vb7nZgMhv61uSPVGHREZvmh/2A4
pc8tX0Hs2rhXfEgX/QIqs0OqyAJCOoUI6aIKE+Xln6/i5Jz264xguoow0MD8VMmg/fj1HO5lbOJf
0+eH6zfUpF36JX8SgcZ1YrEYZ1r6t0L4b8f78fQZuaV3Qs/xgFawPZ9BDT/Ep9HJtqR5OuXxgbx+
dG4f99GTPHGGCwp8VLf+y2lMONgfP/aPhycDf8rqx5Bz7PIEPi9tSPZzykX3caVtO8jrakldYvhT
60ni2jt+4q+PZ6CeEB/LWXbQtxH7432pzbBpmTFhmYMmn1Dgj/0M1yFGuHDmPgiSuC7vJ2P0xuX1
M9uRhCP+UwGLmZNubuf4/c9305xO+5eJz4+7+eOJIms+I0aVqxufyC6qo3XP7EZcdc/5G1OZtvC7
2wSnEaSSg2HM2b18cc537qJ/456/WNT+KGFKuGfeYG6xmn/QgnRhAraUfmndQo+YeCxqecHcQ3Au
z/DgqzOSYiTPPDYot+02I2ron3frGf94kTipj8tLf2ycK2CRxdjbsQhac66NVzNcux4S/VzKjqiF
sMkYg7CG00bnon8Vz6oVkgb1OAErxy5UV4YvLtnCLtw4YyljjWNTXP75CirT8/6nKzgh5f96Jy+y
osZWXxaHXAzqMmiGamp72/FAZqFhUec4zEgih8S38ZNxd0XNXbid8YJRP3nzD5zRqhnfJKv8+oE+
tu68IQmwMiH1aGB1ZExUzy4pWXFwjo9/Pvff532/3n3rh3tX08KuMZWcAsjCjtgeqezXqD0IY0TJ
XkMNDqfup9PncrVE3oFbTzfvsXuR6OnDLA91Fnav/0JueI8ON+YKtrSGW2Urnry4wEAD+Ul9mAtQ
weEVEvbi//kDSP9zSf/vYmT9aBsQJURmr/P4ZiHIIJgR9Ox4OZ1VE5SS95ej/eVWW9NS9a9b3ULF
Vk2Ly/VoPahIks/sbK6HxpFu/LEWVg9PoRPMgj8fVv79Q8pYSOqiRCoZdB7zxwp40bRLfEsjDGVG
L8/DmgQ2oo986GIDVDu05A5E9q6EVLMrDOImKGYKGIbHlMl6o/9l/Zd/mxHjq2/h+YbXm6Rav2Hu
90ptUqW+wOvBTseJAhxSaHx6gQxjniDGSNeJA0Z8uWMx14NPZTBWQiHtp75CDKHz54sj/dbL/zid
H/cE/0ylyh9oHTo3CprtNdCpRcipZ6ooLxR1XY3B327I79vwdEzVInoAc0MVGsOvzwHmjsYQp4m8
z8Jia74p5wgu8qJ7uHeJASrBvR4gOZD2ESioyV3LRSP7l4/9K/+GSuDHKfxct5MuierpFNQghSxt
mzLguS/2IRJrTwgeK5FWbBZjARXg1VORzYHK5i/2f78XhtNJaDIckInNJqs/ZlRqqqRWIkw0Znin
fv2GuQ4S6MTFr6xfkW0Dcj0F0tDH5yusTpSrK2MUqB5oo6QRWOtGK1qqVI7bCx5OQVYHDE2EyYj0
bKHWT0LsUiVPSaXFhfFe8aZVe72cwbz9EPdy/f9RXv34PD8mW2r6KOPGQoTY+03YUvVBaDfRotKd
eIhgwMvcu+Y/dFvCKYoSn/CdQAj/dlklVGU/9xTNgNYCsQXfWFPmIv/6gPWXhz7crTo5IBiukLDI
bnxxYCM2T/KRHoz9+NQulY2w0efD/Fq6/XMVNqGAl5/bsyjbBFmrO80lUPXmFJ+ysK1P/ZLUdmJq
mHgyy3LrPatXEAXF9OP3ydHGK9+UgxqAkQBk3JeKi0qlQoNCppl/1XxjA5IAVSDx1IDrLwVjIBzI
H/UgokPQkD6qkAggP52l+yIc5rD3jdhThB7KM6r22Vh/jpAw4reCxXlTdWggVzGBMkEbRl7vM+zd
pbNhdnNQkoUloaSr0WnDzu/cLBwJvN/V3zBgvnFO8+8fcDtceZ5tR6rAcNwNcyAc3TqXCy5JyNMe
1ntSce+b2/fgqbvLgtNZZKGxvD9Dh7nNjbtvGSFkm/oEqgew7ZZvz70vMSYCJjKWzYc6JxPi4d48
BkXSzc7fkqVF7hysiM57LK8nlVYGtqlmS8/ob4YqQOBzXaf7hy/4QEVmOH2OwdN8M5DnV+4Ksw2n
6hmLY22/KELU5BP5Zp6E0z9xSXhG30b+LHdjLge8Rut8nYVJ6ZRrUKu5QuH7SG3G/CJYBHqEDdxL
/MfSvfGRyHYXFofE6ZfohwJItsbo16eHO66hzFzB0Of8EeYnp+yJKRcc3Nh9PJH1A0D7bFmz7jNj
QGtP/A1lnzYORJj2sRz1QwkbGcNR6CVfFGl4E+RzYtm427PSw4MwpwamzKMEzxijzvO95FIQwuLA
aMvjdN0EPjXHd7TOzlfxzlgI68tcWdZzZaopIGD0h2vwmOFNO69fYQ8wesL27JOJV4CTb766HSNl
UWxUcsQPwt7yr/AW7PL1tssOfOul2FTvEEHKQFrousMEHlAMCCMDePHSY/2lbvFZZAG69zyffM9B
/QBwJHoAePAjMkAMGPc+r7VnrGGKzHAiGI8MYfSwhJ1xY3niyILDMAlBFcGc5Rd/vDlcvpi4V73f
8pXakd7h6ujbe0h2QAajZvoakB8IHXUuEzSGQB2RmlBYajAIW3tHT1gdGInnu8uXQSOPC9lULwOb
MbHwxqOpMiZgIjShhh0Azrl8LWeT7wgpt6EZz5S9heXYWbJjD5FOvBQBmWscyYhXh7jjxK/xAkAA
BVjqN9pm1FxJW5kd02oXNimYGLCUyv/fnT20zPzYzPr3Gv8uBhbwcHDsa9RQU0O2skt2SnrgzxyY
VPGKxz51mu9GmZEzIUsLDWimB4xkxpXvzOREDV+bpwfvOjdBJLPtHagXwCWO59z+MI492PQOHA7Z
gQWdvHMrx0/80qx4w0CJybr/wBQOyav90Key2KjWzPyqxrs8Z6dxW7wlp2Gwi0X7HaORwFcSAzLR
08qZevP0AwKpeMlw7xth4u0FHE7c4s1IGXTdWLBYAiMQvhtha8KZqkOSQ92bC8nCBZMIsApYsUX5
Fz87lMEEa949Go2l5MBWYJp4cyVH8YimCS64miz7ueUxrtQ5YR3IYNuTeW6jZ3EVhxuMz9pJfNLm
rFcu3lUqXxuXD4cuxM794shv2d0e8tH+P0AIXCovf4FiEZnvkiMm3tABaYYVOZDzLCUQ2BZ9qoiv
8UnGLYnf1jzaemVAgZjvr3oI+Fp2YdoH0qrZ040GBARCxvMhbvCRSdg6KjoDC79+qXFnYsVYFcde
nitOW870HlGmww0u5tqWoZj2HW/HMP1saq/BlAJZeB7eLefyidXsvK885S3RXcr4K64k9KnXp/wD
kssJRF777tfNWl0IruGyiK6SheHc3NGlHr06ER2yaFuvxZsxL5h6ufUBeyoTjwwWEJvpZelDs+DN
fyouTrNm1Li3AtnN5o9jPrlNuXruCK1Nk7m4hOqM/hALbww2ubLkiN2WEfck8+iMD/c3UtTdIqg8
LaD6d5K7Patd3D6Wgxs702XRz/FHt2fS6yVf4KGXJYwbp4I+yVV0II5cw5KSDTp9fJjYMyb6Qrv/
Kvb6onGEF6gp43kMM8Mxz81aX3SNT2lpEB8K3fNMDKGr73ka0DD43Z74MBOqh+aUW3NWH65PpQ92
7UQr/ZiyKOzFWQwQO/m72pGXhPK641i6hYb0vcZIb3VfNdgZ8m876diuLFd70oBsuO+RK1BTr2MH
ufSOjRPtxVe5wQfGg3Q1SzfJfLoK/II7nNPNfZ3NTXiejDQ7dkV1f3nvj7ewmndfVnidR2vda1aN
jnOXXR9I0LlhLo2X6Tsx58nXTfawS0uo5R7uhO+SN77PqS51R8JweHGbc4Ufp8LLdhBhCgfO3EfJ
DGhXBPHJCJtVwaLHZOrptpEXt0V+blfNUdu2q2GmHLvjRQvyiycMM35Zeik3+izz6ndYpViWNE57
hAZznaMGXmVrEyOVoOIQ+mt6aOfXDYwH4QVskKFus1IXIva7mKzTPz/1bOCRy/HOaMYZxcrCImEi
jXtpHN4eTE6dC5ag78JWmGWsr0yxvxDgQ9jRz7xZKSsxux+ZjDq2lV4l+/CVJgPkdx5cHtf7W8NQ
D8LIRzOvD1XAKJCN+bJpV6awAGjf9fXyIS4et7/45ku/DWmmclBGhIqJp6KZ/ww2/9V3ilmOJRfS
qAM57Y7m0/d5XYhv/0plhZiehWn9wcvgL42naUyd5S+zjenAJup30HR6PflHHSqpdVblQHP71hUO
WNsYdPtg/rS+3HBGWwXPlLkedvznpXT1XbQSd9eTHqivDJPM4+XNsCn2nu5+gok3ZDqPJM+BNXoq
x5iWvI2tTYiJ+Xr3ccoRPGF290evD0HiXZxunhMoBBXZBNASPoolE09iDhYs+1gQfRvbG2A89Rpm
rwH2cvEpCxnHz0WeZmc43bz8pM+1jfYs75oQXQZeY5QqVItso/jCQSKCXwy56rkffdM6803gwOLq
NYjRWxwD3KwNr9+c8qWEcaC+qpgnQuWOyQCw4WvVtnJQcH167p/1QApv3hjEezlQwhShpc0+KCxJ
W+wYcxPDjQsW9PLkKT61IxxuN2mhlT+euVaU6m8dXCY4U/WmrZG2OpTwT5T6CtahBXU+AdgLc46B
qw+/xjV82emWGkxK5xEiC1lgutBcXjrm1vBA5re16PTPPPeVB1bAdMK78JN8amyHbPF490mQda47
wR6/qy3UpXyvRDalTvskvmkMt2ne18NJjH3+o3IbJlB0lyK8lr3m3w/KTCb02bOY/jFgLW2ETSYG
UOClTF7AGi+IcZhF9FNNDwcmHIKBlekDPkDldp/wrbQ+oAC97ioYQO2a6RI/PrziH451UR8+wnre
bIEvY92lnsYWj5r3AR27XWHINCUoI77aJs8UOtrstqoAXOECAwKu0gVKNfNbWV5fNb9bkk0Z+dVn
Sa3CBcN76epcVhugZE9XfHNy8AGkcsRj9imuWjoq/a3c4cwV9qEy018KVw9GTz7i4UUt/J5suVpf
XYg3mdud4VyeGvQsa2X23i0TJ3+9BRO5iwx4qmHJrgH8gPsV+36QXPSZAQ2Al080Z1i+84lkbtrG
OyAJFrBUo2DBEKGaWTdj4fLUuezRS73jpczh+IUVw2JuODZy7i0wgVM5Jroqj4rbTmBIXaAdN+8X
p6Y8LiAHU8ff3phGv+NFV3xQeN/59cZPX6tNimXIR+yZLmU2lATM2Y7AxXXQLVJPWzKQfAflPVvF
cwmNXvYT9trem7jWLZpev+JPlQDnkJ82ej8zpGNBZT2Rt1in6+jrwVIU7Zvm3OA/kAWV5AmG35L4
gwet0S6q6wJ0SMhtCLtmWPee1nj3c3sJqHqFdfREUYotkwZ4BS3nE0gVLyFyp2m4zs1CgEQt4cPV
vE7pqpPXW/AgjFOfR8Pceosg7mC7uyTQK17idE8+ty1u8OqP4qsTD4deW0j4vFabCFhccVIY6FQa
ogL4tKB4qfDjFuZxuyrysNB9xq7pC+YFqGXlpfCdgaav2aYn139pQ14okUAoIZXjZat9E2zWONop
4g/iMu6x+ViO9UXlBEX2S9cDDMObwiOmlFwQrPJ8XYcCa3lIAkW4210oigeSQlqWUN6ZZpFTm14B
gfeEW6uaB3aZR0FaLh9Qzx74hQKFOtCBI3A3HUxTnyULQNlsX5yY/Hjt14iNB5xQbalqJwHD1OFZ
eRxl/jTT11VVeyBVo+498B0A9eK83HgDXX3df3UOccaFZwJzyjMIvKS2MenHEJuQ+InjZ2deQZl8
W9YuN7+c2CIvlZfNhadqVbvVugNCxZD10OzUd2lFmQTdN7HlxWOVMnmvFxjK2fUTBs4HE8QYuvG8
miseRUpInW631Ep40XjfPGdLbq6fBLFv+unBnE1fbpw3clIAZ22ShVctW0w7l33gf3oW1Cq5C8cc
obCHESE7/i1nyCyvd8dqTQfpwjAaZvUTJ+hXgfQCV/mczBA2e0Z4vAfpgZ2d3weo28pAG8gltzIl
Y+Jlq3ZOUeUy36RWGs742sD3tGUfhyZGGvZtA2xZgH4sklfrNGlhGudxpABcM7DPXXWZ+/o+2Wkv
7So6x4c2yFbyDLtvXiLSqM/RnnKFQhG/XcG9MKNLvKmuyIIDicoT6EEtvQVvrhz0kPZjxQX3Hxum
NEHjXNqggul8pkpsqZNz97aQgFkXcNXoMIL6vTkKtw0qlKc7rxZ/M9npnc29XBJ67t424gIOsk6S
Ak48AMWTAYEdb4BSltrmdNkMC81lclJuMtTsDliJ8CSvhS3ohDPxLbUw2mPuLYTaXyaJ/0zOfxYa
umpQauimJf2WDGRA3MOHS4gPGUAEenQ2es3HbFUoXiPWN+SpfbdqsGO9LS7aQRP3Yw4NdJgZykzS
WJlYZ2K8DPNVPRB7sawWrReXjnU0VlqQ7NXNyNCDV0XpXd6x0kGC0NWfED7zeQ3kHPLSz6UAAEMJ
eBiwSMFxW5pX1YLfI7HTsBzSHHBvT484G6vR26gsUUNXeBS89UQN2Zrs0zdAkbQQaeOKBY8Ql3L4
5EPvWh3EFS9qCaNItx1VpELC5LxiwyDcHm3oZYBs6kNIbEt2PCGI1b+Uccpv00Rd5JqKFI8QaGXL
mmCNf5WPjXJJ4iFXk8Ntfv/IK4/Nr94b/rBSqJy/dDz7NLeBEfQEOeE1WRtz2dWg5H1VCG6m/ha3
82zfnugbnXF6lpihRU49+/NEG0jjZ7H54zR/wBwVBg9ipxrJQVYXg/pcDAfVXPcQ+YtDBf5+538M
Qu+3oInhdCZOu+zCbpMv7tqyw0oSdmf1cSP+8VmizIDmgSriskf+w2PSMYhmeIO/CXAjtdmuLFlk
VCTVWsdCSNMh8/Yrc+Qw+zL1HljRmo5guGPi1tvKUxex6CIaaOaItSa9Q+1blCOIoMNmHp0xybml
rgb4n0Jg5TDTlPjG84JXJBqXNvIM8QkFMfzlGzdfXSXMOeBaK2uDP0om+cgMyrCzifzsxDH6k/un
pKKc67dYXWED7NdjUGCj3kYvNQ4ayK9oagBfEUhhg/eYXXfDA3M8D910uqbWlSZOPMUiBA0TBMII
yvGljfwrM+ucBi99HEf4cOYqNojNsJXOy+JtXWIrghsC4UQskdZMWQ6Bcla7m0dO5xcFQDsjbLtJ
/BhN1gW4micdIlWIl+oCtc59dCM/vjHwm+UCrHuvr08kIpIl66iwJgtXYchzY6sJc9zxElcb2Prs
CJtIzRe5swL6G2UZCXP0LTHlYWPrSdBaz1fFxexVLnfdF0jKnTa51lcYtzljAk/nBnkxRibvi1pQ
GkPwgACjMahok6+W/iRmuja1rDGMpfsuYUmFg9VgwPQhLurDIHIi1Ojdpi3eIc/UdyYSVB21snkk
p+s81+Z/fsSl34mnPx7xH8DRoLWjUrYPzG5pzJnA1mLY5GQ3tGioK9NuSQnQkocd59/g560ealeu
OiS3BvIl1tHIBOg7IvhwZuw3KRRZCPI6dfztvisAvs1UseUEwN5A7JgFPEnciMm9J2Gpul+6ZSoR
IdTN2rhiFTvm4ImVhe8e+eYADHbujPRffvUgzB4eDtY/derj9TJELvsLzFcg4cGF7b2pvlqqzbpg
dHDz48dS6TZmExisvTdfYD6kkJI4TzXo96S60KykG1zk2M/yLVJxpjlJ/jmYduxL1XJEynYlh9W9
NU8teTvSriYdTVmb93mUrQUtwDyWw6DbCHpfeS73LShjDaXOtnoffzXnwaQut+awbBmcqqerM+hb
Wg7j6g6QqLC6oKAdPHSJlgMy9n3RljqjiCLkkrb3UNY21eUYb27ktxVc3fKxb3kwYKDbwuV1xLF3
sO/WydR3UrZok88++2husOk6Rh20dk0CsX58NlE4JKe/PC2/QXz/PCxwbDAF0yTlp7iZ4SoZZDdc
DtQAd3VMyet0Zp7Qj3kFw812HXXzFLkTnClcfhvX6D3l88+nIP/vneO/p/ADXC1SXFBx8ksORbos
SyI8HHpecF861f8j7Tx3G8e2Nn1FBJjDXzEq2paz/xC2qyzmIEbp6uehBzPtoj0W8A1w+qC7GmhS
3HuvvcIbIAbT8rBR/s1E6j90Tq7H0wJRsfDwQA9XoDuUX9OMQo/s0k3xrR0y+zCzsWMomklxRCTy
tnGpl/V0mR6vG3UFStM+99HCcHsXBBQiCIP8gD4l2s1wSIYHi7bkQJlWuokrcV2IdOnx2IuSnSpf
esVLazd92C9Xrl4nRhMjFn47lH+sxgXlS/3zmDjx36HwWvGtV69oh0ur2EQVyzPfkUhN3g+rEzBd
jpjoSOqKUkRFBMqT4p1m/v19YbXvCwuICyY+Dn0qsL7PqfqX9xNitQv1TgXS54F8k44OO+zAmWrV
DY5jmF6oNgxw9+gWu3SbDR56E2MVHJ+B8HY0X/mma1Cl7yGN7afxQb8Ds8oQI+QMgcSk9w4uF2IP
vdN+oVL3mId1dfwTHenu24zcmN1mzC3QYXmjAtkCjaSreKl7hYD1t4SCH/kFtzhDt8RipIRDI1Ga
0J5qNip9IYSRXugjMUmLg8YfkiUkYv5t89Y/G7dgmh3+ED3r5Vg7IxrttENvmJdVjBsf+KdTs0in
opgbUgHjACB3Obw0f8HXk7HCQadl0V8pQfk6PIx3GP3E2ADA468rVNMAfOfoBN9rjW9wlOlM4Ml1
y12K69DxWcuuOtooWmAd/YNxzQhGK52Gnmv1qJiefAg6cMEfw9PoUiVZLlLBuHkD6L0+Zg/a4VFG
yuA4aVRHMLkidO5vRYAZhyej+KjHtWkh6xW05yCDmqSINwPTj+NLspNA6STYwCx1bgflUeYVURcm
k6Fku49uaE6XR3cqWXbmfnyWj5egG9/P8b/rM4suVha1SNKxPoNNwyyn0oNscYZPPGZ8rAUcIGqW
hGvKFoPwAoDi4uaYBZG4F4pSiJX09iwBj3YTPgms55GxJWM3Sizn+DghnmhGveXL49QRSFwGGrTf
w9q/NPL/DqqZQVNn8aJX+jYtTJHzCBmR3hmq5wjG4AqiwhavOFy0RE+0FT1RAsw23XiOgWuSRCvV
qYTF/yQ6fDk4s4JB7bTygGZUestEAsun8ugR8EEFCO/0BYUnVBwBtV3Rtloz5TRjXM3s46N4HVF1
M2hhEPKMp3TiSJYjqL5AvishUEDO2zyV0UR/LsHzLaIbWvPTtIL8ZwO2E6m0c0KDwsenrZrIQ8FR
R5d8EUsX9p2pfoMw8bVNSZywzHBNEKD+Nzobsagcu5rol5R3mYVmwQYkwambBqCuY6jM+NtV+HLq
X1HypN5AXmfqxtwmyoa+cVg+SO1ERAGWEL/Kx3cM4mlyOcjyV9VVCznItBti6pMMoShbZHc05fwD
Kg6kqxvsZHGjCA5Aje+SZNd6oa84pR8fEIv12Hc7tLs2kNdcCB3FVNNI+Is06G3jilfYaMkTYurd
uMyRJoGjkd22b03npKtJDqK4Et7Oy+zKWp+Zqa6lx8ONeV2tuy1iBp7mSW/DrrqaJtXwGgbFF1+l
ZF9Wa2LXFlshP9mMA0YFAHmgPtoYgKDrDfuAEgEBpOXppd/EIBc6O9pifLuumH7kb+pOpsMpISFx
uInvYX0V0CkxOcczm2E62AFkMO/TVaVtimskm/zw+fxoPMroib6bq+hZf+3vrBYSML4nC22D5sUj
bn3V9bBlpp3bDM596629hXgy3MerSYWiOdh4UFZ3aWAa6xhyCJ/1IG8F2TkznuWrU/eAmpj+ZAI6
dNs4oA1a31fJ1US5X6O+h2mTrV9rRJo3yiUbc0XjTbynT7yagLrKBh/T4llfTc1z8Kz9U4k+QroU
bgtuSN3LrsFfpK9VbqMz0jxQnpVA1T1H2LTO1lrQ0GOKvRFtmCs2OQj2cf10cix0R2p7PBNk37q9
/NCju7vvdrQoXQSvdkONqrM77LQ1VsXuBLElAgDlwISyecWzrMeW+NlSNvCbphGQZPlTGx+M/Xi6
BZGT5V50vKusZcE4u2oW6GCJTLLqU85phZPtcgtD5lyEy/y1PttmudY1GhYBWifiPWAKukx3xTX8
j7W1y1AKv0lXdIiVaFH8AQ0f26rNYBDe/j0zcsSj2R7UbQHOYNixrtA5Qe92mNQf1uJS2Xc+mAqm
MNABpDWfFRZfED9QZzOvATySus3f8RHwz436bLzowHYF0IGLaWSuGLaOTx/egYjCGBt4whAvW5BI
iWfs+g2zI+3dUW/adwkNDVLPd4HZL0oBW3pa2l3rRNfq67ZiKNUzmFnGryBakQFKGTzRwpOD+/up
q9keHJEXhItyA2SREUqgkw9SJW+lBwbtdzSqJYpjUuwnpLRsgkJxr67L59QL0ZcZqVxVt/5AlAbX
tXHFXJjevATUTlgS01CSRyufRluQpP4QY4dEGxTVgaLaZwGd1XGEHig4zRqbk1MgY3lGaeccTjpx
3aZ5CLsjvmr/0s3M34vmryIFegSxmUFw+wIAAJSHRjtfWSjZCuOhXvMKAGjCplmqa4bT4LQmijRw
tf5azcFVL8pTQIJDchC+Qn3NZDRevUMDxSvIGqd57Wt8AJ6K5wj22XZ4GCybCsNnrrDNb8wBSgt4
o1148vslhLEE7Q6XKZldpbUz7BPdN6+1ACQfbCVkFRyOvi57SrUazxtyxYO1QWflcMOfIWI3uOg7
l6Q8aBL4WB65k6QNSWWM3xJjrmF47ptbJbnqiQ1p9XrkYFSEU/5bTozICDfxB1sM8XY2CpIg55sY
2RNlQesPE8OX0BO2/bBJwmv6O/lhb2JIpoEVgawRI7UMM0lecfMYN+VdaLyFDS/DDM7ud0eK2Gta
DLge4AB0LwMNODNgYBgEbV1soLsw5q/C2/hcuBiwVQiy2LrXSshz4Nk09dJfDeHaYA7ypO0ln2n/
Iw2E0FoABclgVidUmUDdOUmAOcwnYSXplL3mm5a75GV1f4LI6AvVDj3r7Ihk1xaRfdKuo+nqU9a3
6N6iFIG7RQJPjoW/yspHmEHlNZMXzIjqa0TviHzAJs+1c2q27Y3wQa0KYHDC0UzqIQJ+ioBA2g7P
REZ7wqvxYd0ovgImAgySFejvjRlYO8UHSMFQF6dXODqHGwRLrlGlZIBzVbmWn9DVHiS7pSjGPV6i
+0bZCb52+mMM5kBZhGEwsWX6Ve8SX73iHpFatmB+i5MFTNe3DLFDxBwImmuMRYLiIeTDK92Gh6aI
lNIIsunxRg2tDOZg1ES2jsYp1YKab2mrZi9VFHRvaFk2t8kKz2doqCTKThPImIqATmDsgDVtDPMY
JVIQFrtCT5ycpt26H7kO7GOMRjVk9Yks1oqr+D1GTqOf9IJtTMkX3XVzK3P8bibZWTrzr/F7eRWb
E3j3IO3HbM0A4PSmnPwzMA3NB5xRY0lTOYBE8CXKz7hMLHqdIpMVG3gh1R+Q3e4u5KzGpbxlBvrF
qEjqMvSJb6lj6oxWj3364BrKzzQV7QN+dQg3jUtNmg4bkovPYurXW9PpwDjFPl2OSZipWidXjI5T
p/zrx3REBkdyc9ru/G32Jl5Bh2xVr4ngnyRrNI/uhlvYTamyYIxwcACvmHTaGV/cNFcKOxKE+eEW
BZMW9BO4XD7o3jzSkZhIF5eg3uo3NMIsbZuhEcaD1JZdw88/0lJC4OwjfyWY4VJDlsWAwiUuvss2
XfRPuSZAmGggqc+n99Art6CgyCfCAP8UYnv9dARE76jeuBI92pN/kYNZQlGxge6Q2qZOttX+/J5U
f4I0/hlx/Pv2n0npl5K7wl4+Cq02veVCil9ZMErIeM9oGn4IjSokk4EbXeWMLwGdmB6S3RsZbP8b
UldD4ueJL1+Zt5OL1gLwUvYCFVFL/BNAQdArxorLA0Kdm3pl753e8vZSSTBtre9vj66BLMsGGfWs
JNBwb41qoYb15Zr+GYYbKvqq3d30xeI8oUotBNTvh7/IExyR4WWo9MJoxWbXlQva2jYIKofGu3gN
35ggkgTZ4AC5gg0MqAS6KjUpgnv+QVwYz3TjGeRNtS+ZLePEgMtzdfxL4x1WIHoTIb4QIrLIgHqC
9PH3Vfq5aYCm4f/9obMpRFqLGCgdjultDJ9sqaHmWuxAYacf/N/oDK/GmzmxHeDWL+J6cQaKhH6Z
DMr2M4mtcbra48xedAswstl5k++5TmmFAWuizmSx0frifrVAr5PKtgjnALEkMi4m+/f7gU+xzt6V
x/oe2Ciyf0700LoxIwh6uWzZ0aVGDaAxGbiH4zRjNw7Tz122T+9o3ea7ihriHAguAvBO9So+1c7h
znyatngKys6xrstrYJmyW3RX3DF8YqW0kxMzDsRZ+4fxNeJqIIYUW3Hwzp1TWt5Jdpm1MgEymd2i
Lqp7Nf8JRpLI/ME87YG4iQtl+fsq6NNu+m23zQq0Y57o2flUpbcYOqxIX6KMecqiUT3Ojgieh8Zd
EOmu+GB4pMHBpKFW3/Q0nglVK5wRh7/xy0TFS2/C5+MbyQVe2Gj4PYd/Qi/DbxUH9xV86pRqFLBg
/9E+SPiM4g+AyxejIHFdCYHOEp02ILs6cwE8VngO96atb0H4YLz9Pzpesko1Cqdm6vb+W5HWoiao
3alMGdFp3QJnmfQhPtPFRAl90WXLM2h8FGGfxYf+OX1Q6UQ9nO9Ir/DxZguMLubeN8jecnlRHqJE
U1wzX8mzFwlJPsaf7zoaAedtb3jl0wl+JHhWfX24jbBvY4QDUxG8YuQ1jJIqcEt1YwMYtMJAQvoH
YtOFQPgjgdT88ltnvQ6pLtQhBFd2q2+LDYx3n1vq/fxJmmHI7/++lX7s83x92ixwRaaBF2vB05ge
YLR9bQF4mZDYa1QDkTEybiT7M70hGz/Sj9BJqBjYX3qLHzf0l988iyoNeeS5O/MWR+9MLZ55oupM
wGgF160FyNxVzGXcOdpq4tAielk+JstPGitY+QvtD2XaS/8eLmavCoQdVUfCVbJme60RsurUDqIE
bNoGjNYx6TwBqPY1JtWnl5L+ZtTfqtkDJpXk3GryHnPFvzCCjJm1SCTDQBQIRdKWPAt5F3HT0qXK
zkQJfLXBBpZghnQM9dD2+X0tpe8JwL9vPts5iRYh1l5LEsoz2bIlZW28pJ8ULH3DVaidEX0EiVNi
tYFIye/P1qdm5G9fbbaPUlmotao9SbdNvKxDuP/JBunjhYjbAGZ+DNCag4dZ3wRmcyvLA5pd4vbG
mooI9oBfOdBYOtl67hmYPXEnnoo7edg2tL4gYniqRkt4C9yo2QCRN9EOIEGOcA/cHMlLa/mxi1/i
btvQm86eTodVV3qgSWzArBFXQsUtbJjoPkF6qVMADFSv0r4WN9EISPj3D/H/WARVnYSfTWR0ZpRL
Pr95OOQ1H8Kl4KYTcJrG0Ci4jwHW5WBzSv2qHYOGTJJ83bz0+GmNv6/Df4+f1ulLGpULICf6cZCm
prFr4NYpL8rVGJxQMgSqz2CTUgAwzYXll6cb57fHzg5NHiWiERejdNs6tMnv6j3ib6V/BLX2mN6j
hArZcdy1YCFfDP/s0nwaUeKwD2/ozwgBWUx2r+4uLMSlV5qdhj5TEcvW+BLabXYHhrFZ6K8kGQxm
LWR/GRFKE3IMC0QKImSULn0S9ecT8d9KzE6EeSiaEDt2Ce5tFS4AVdLtRP0Wr90MqTodydxF11OB
OvELXMAUNLVAVYeePI2eqaE94nBHLrSUaHQWDv2MtlzLqls27gRqNtjdfhqudeNGte56EDT5stS4
Hbdd7V8adH5ndOpTZPnvt8zic2GdTwKDeZa3lX3dNzzakpHXn5z64AD0shbojcoW/pqTKGnmqR5m
CzZKkxeW9OcA999rTEv+ZXPHgqhWHcaLt5G1oNdKp4aeUeiADOkSF4zLbqKSUKAWDABgmw7/v8+f
FZhFnWZSfmSX451H45vu5rCrfXqdvtlhdWHXWH4vtAd8NIg/zxd+/KX9PCvv1Cg5Cb1aScy7Szav
gxMDLzBanY1WLbgCSK2jvI4Yd4Sxh4AfFfYlZbAf5jD/7IPPCvzLAhzbMoy7mH1gGL7CqAX4Fpow
ezkJ6OlsupupWCuZeZxYEedsfg5iJmbHhU/xvdDnNdgGhqnJ4qSm/u8+SLEux1Ei4Wgv6Jzt6KAH
J48hypVxIdOWfgynX5402/jGWOg4T0fS7YjoObO3wi+eG3+a/Mb63jh6nFpm+JfmXdL3cvLfHzjb
6P05rdXRhNIO/t5R4PadB+akymPa3yh8a7/fY33pFIc/BwPIE30W79I3/iEx/PcVZntd6nDi1I6H
KaIDUTkuUyRhGDpUWMbllKYnwFpoSXPJjg8TglQyNi0+E05LfyHVV2fh/fc1/3nrfVmJ2fbXy1zR
ckUQSVQPgUUnC+vMN5jSI4itY/bU9Tct4H6b9ppK2yxyuxQR0WDaoZEe/P4uP8AD/vk282OgdGet
HxKSHUO/H1sf+gKC7Z3hqYCIMXLEFuaBMUyKKFWM1KdnRL7+V5U9a/womU1lftg5MpG+DJgPIpgV
3ql36SbJVqH6LrxEbxXzvQNi7qWTUGQjpbkYd1nmqyGOPGTk+R8VPhfaS3gWJZXTqo9m7beHFZ0l
hoR57f/+a2Xlp7v9vy9vzDIaMVfqMWymL2+txIl/XBZOAUs0KwMRtXy0eYVA67xQcbuTd6abQXcL
DmW3Q/OvSWxq0uEiVOzSO83SnMw6gL2piQCpwfnI3UHbIe9aOxPaCU3ldn0QLiImftC4+XfZp5f6
Gv3KUAqtgQ9Rp6uGFrdq0oHJ4KikQf7Qd6suvpFLCDiQgLVdTt8iHyc6bX+NqSk2Qa2rfECcqzBh
cWipoTn9IZ1cbLok1MVkP2EWiYql2zxjW8evOrmig26M361qLzu5I5YBzaplPxzsWzKW1j/hyuiq
Xqkv6V5cWvSfQ6wpSxCbphnw7LeejU7CwIIIlMDqdIaR6RQsBM55cAxiRnzdk5IurTRQhzWTKZY8
eaHT1l04aeaPSRQUq//zGrMkTioSJQ2PfHINM1Z7qIFK2hC4MSjgkQiagg10zROIG3TwJllBUI+N
QUNC89QjxQ8k9ZbcU51KBnyCQmB6w0dCGZ3fxIZHSKO/I9kC5l0cXmgVTssUMjjRvqX6jUHvobQe
QO1onDOsCIZbOyjg0yV3uAfAg6fNOPW4zYOfli9557by1sxw3QWIuRgNzwAGjyM2XJ1lvWyuzgPG
FzfWhLYU9kftMTuDlzXtC6d1uvu+ZeJfvtj8bsyU80i7RLztNCbqMQRtiD3SHcPmMyKIMFwwowV1
W4dXOix8h9YIoq836NGtoQzSxx9B6l8S5tJ/zF2+vNTsGj2NtdAfW14K68FX8y82dChhLPsPJuLA
Mqtrs980WQCxJXo7975q2cxlDveHJVBei4kLgv42Is82MvIn/Z0xlCaCtoUxHoyvh7t0i+/ohAPG
nUL7w695HAPzD+LEZ+XOaLyx/NBbWL1QT2SODbBKzEtOBiw10Z5o+Ogjt3/rI0MWqG8GptS2cndh
TS4dptl1npU41colh2kqys6IMIlLhuHHcMlokGGr3buH7J51KEcOU8kENgBb3Tu/v8V3muSUxH9Z
hNmNXhzTlKSJtwC6Ze3woPhzbt2C8TfBe98u3MeOgh0ydyAU3oVH/7gpv0j0zK6QIUvyuAl59Gl0
MbQGG7I6cDO4uX90FeZT2sTndXQv9cxxcymVkS49fXZZ4NxzyowzT09zqGZgA0AOge2PYNbbtYOm
tGj5GrYkNOHREfv9pyuX1IlmgTQ/dDFGXjy8hfB2KnAzQSTSi2iNqB4aFUT5bBde93DBTVeOAngO
QAfh8SsbHWw4YjHgB0A6iLReHWW00VgWmzW040sRX50SqG+B48sazUKtloKWrqZN2nFhA/Vjpo0s
WaRwtpBW9Mtd1Czxvq4O/gk6Zr9g8F0gaTT2kO9P76cEdk+5CEPy1CbDUZgptN13G+W8qg87UUD8
HP892R4zpI820RmcrOYNYmSb7xNxAsoPsB+LuSYaX1nr5MWygLIsnqAEFnd5/+f3Vfn5LHz5sbMo
eewbmZENPxYR7mQ5kjDamZP/Tblilq1xMzWmTg4tvABH88WlcKh8q2NnQjqzp1cd6yJrZwmBJFoD
bbVUsFYqdgzij1DRMeZhiqM/Rkz+R/4qzg7hbzEyA8ITzlWBGMAAS10zvQ4dy9agvkJjwtvjfCWQ
TSjI7dPk+5AZ9hvhvmsOi98/3veEcPb6s2je4XeWWEov71GCVd2280W7vZNOO0neGCrRxJZfsW6h
W0wJaiEjcVIYSt2ch3tm/qWCVkFzIU34vpyzN5oHWEMIM0FAmah1yAaYep4d+b6e5FVUEgMXxAEq
rIIfMo9+y9Cgu/BFvjf9Zs+fhVY1PilHKR6lvSYBzQQQBBkAo1h3WjdQFknhnl1zfQqMZ1W8EGC+
F0azZ88Ko74ucNPGfmsPjprRKVqT4DKWMaKw4w1sz8YJJRI0cw1fp0BRaIEBiY8xx8UYf2FTa9Ml
+CU71s2oUbOOXdG4wvgoRf6kJJMwPcf0t3zoeAd4UvouckNbaS9JAHwL8f9+BG12wVRFWWMB+ylN
BeO6q7nZ8fRa5Xa2xrTQAqdKWXB55v69PzB77uxq6ZIoOx8mSSz5pn9i8NTskaxR9sYWFE741F1P
CJBLkfpz2vVPpJ49dHalTI6+2ONOD/WRUgRzmgaNbcIOtRUaUXaHisSlRogx7eBvz8TO0DCmLEI2
ZyFLG6M2qUd22bGzDbCN6aOQbpiuY8x1JQBZNzY1ZLP2ygKTJukrYhZcB2WL5NHHiS4VAfU6WYGW
QmQoBAvl6JEj0j4DWOajMbWA5B9BPvIxfHPpW78DtIxuuj+oIk65frLB/AuXAxTHYMSa3hklQboO
05g1scUV3pcauIU7QPrWFTYEJHqaC4AJAI6MSfPCJP4ApSVzf/w9En7v8U4r8eWrzCKhdjDPfZPw
VYqnM2FPBJ2K43n4OQDObCT3boADk1+45YsB4B2zkBTbEE8Cz7iBFn1svYwaINr2HuKoxV1RLcpX
vFVwc64W2WuDI98H1KTp1YULOennifhtQWchM9JKo24qRdqLKwXRMlCMyJagiYapNGJWYC5QRkl2
Bb5ig5t4oxaArs37jVAOMMC8MkUx+nhLqCNXGV3pNaJnjXhE76i4cWPe1zyYEEKnHvuCpRwBZUDC
nhiT4pMs7otJJQUsxsdZWqdaAHifduGlqfHP58SarBQ1S1f0eVBQckbJeaFKewvWy9U0Fp8UAYCa
ouPvtpCVL/Xtvid7n/vhvyfOwoGmjFIux9l0M54GJ+UaR9mTvE98nWghMNEEVAVUAVFWDu2wTchC
0Tqqn5pwi0dMtsRZwDjcIoXKkN7qAz25k85P42GVg3bIt5d5ON8Kk9n7ziLJ5IXQd8VJ4n3Re8b3
KtmYaIA1k8EaMgdS5CFiClGTTNRDgnzqq98CG75wfX7OxL7vxf8+2yz1PB2sKs4N9iI6utXyBJ34
vNDwD/P7RkeSFtTh/oQ3zoImL2zTdF2fwdQqBPoR3S0CrLGSkqs83bWSa1EEbrGgaAEsLM0FEDcU
a+iVGn9gx0c2IFnac9JtfIugwOHoWD6KRPRRCBRVScAa7uBjidipwILC+USAOc4cYSHdp0ANEGLf
q8UF1uP30dlsDWaRtT0WY4h1ObkDaTfobMDx6egc/2QYSjzoQH8RA4j80ataGLJO7gLaQsmcd/W1
bKUwchZc5XxHGPV/D27KzyH/v1WZBTe1UpWuTlmVAWCJ7CNC4uHD8NkASQRbPKwwAgxTV3kENpc/
KUcETpedhWCbC5h06gJqh1WNBRGhGW4Gs88IpahPkBwiOZ2xQKbq4AmDD7Xw9zf/Pq4yFUMUVQ13
Vskw8c34NxXppDIp21CW9uo2YXb/LlY+kMP60zYCkT3IIu7xw0LmXHa641L1wIuSlri/v8VPafI/
bzFLCmFri8fjwFscPsytgDr30kqeaQO3mGH5Ai6U94yrHwzdG+NAF2xs0Ct0SG1EY2G7AXJzfn+f
70OF2VeZJYqK2PSC0lJ1YGwvXOdE+eMBNkqOGssaj/fUb5pV50SQu1tcDp2igmKNx4Iu31/aWvK3
ovjfV9FnuSJLdhS7E5+mmETLRfuIrIUc9GhWPJ2dg7GT0NJ5zj7KJQy6U35fN07/omEM4SjPFz7K
D4nj10Waj+vVKJQkEdgREbDTAGqjLv1kjVCPsRkpXbW8sfycQ1h6CRhKA7P0S8iJ76RnU8OhF1M5
XdJkNKRmm9Wqxk7qFEXbjxQq+VrW1tjqKuY9PRrjuJSr6xC4UYaWqeyr/UZCljADOw8Oq9q02HzU
6UN19EtzQwzBdGmljSFmomsZ1CtAE0FeapmfWI8qWDfrajjt6gTc5NWh89t2b8jPWuFbhb9DRiV9
QrwtRwy8DJQQ60JlWGm1tMdlCl3ZIy4Y8SXN+Pm3lzihqAQrhsT/TNS7/j2mB+Osh2NZqejJIsSq
2uq9UU9k5PGPrvGLF+jHZh4KVfZRx0jChux8KvxTfy+izEYGiHGZtjxWKyDOaQZ3MaDQKQxHyP+U
x2WPYkWzsQ5bIQ1IrTIMJJ1qXDaI/lpwsK9QVyPSK3ew+mnICC6kBwnPeHwaYg8Uivp2sUadh9P5
r51dctlpTKwuK9V9+mFmPvhkquYQp1V0qNAy8lFVpH1SXKHRSMpaOsNavlQkfStT568wu2r0Jh4O
YOHVfdmiCZXj7PRyPp8dqwI81yKeUz40wvVZ/WsqN2keHNmPUVBWe1TE7QxjUwlPlFYj0YtPtgRa
YdSMoMVbpM7fDkOAfv1fXXUGzQaiA1hQQgQn0W04Hf87U8esub8P19aNAO6npFl/BR6kYaKYOyKE
LJIzfdshiI/HZDVZKWmnVQ/cGEEK32zXWfaenVYidI1Yu8KCLWcOkiJmCt7cDcOrVMABjemb8VYa
Qdq4J/MqFdd95NUgI3rXgp2RXtM2UTJXkO6OxVoed4XqS5jCJrukXKK3CtdUwesnDg7oa4qO8RZ5
qlM8WAgvS6v+fBWf1xr5+vlOyR5qDl6H4kR/+GjTzm4HVLEQeZP79wvh6eKSzS7hUTlHxyhm17So
2k3417OXAJLCogbDPaobczXqV/gFSw0Gy6tQXucj1ng3QvYkKrdlyueAJ+1IuF5zzaE2xLSquq/B
QSebSkW0c3s6BAhNtyV+PesKfW66SemqDrflcRshiwSbFwYiksVioJ+XqoUzjHt819ACO61YEEF5
POGsiMxM6yuIFA4YsdgnnGAYkvdbBfkgTuY5GNB1ciw1qHHOEjCZ8WPSMxPvQSzp/Da+NjtPrP0D
RJWzKyg3k3iMO6zBk1a2mASYlBqQ/tDVQO1fDVqsRIrMTyNfhdiFbQ1ip3AiDxvI1QLgRSaODn9c
IXLp1mUwQKdU/Fpc0DoFLHYCQ33pZp0C1df8dX6uZiHcoBc2DhHnKttMndPTlgBLpadty6UZoPp4
6f68uCtmqYVVKmYrx5+RM7uGBpm6Nbri8h8ZIb3Wr5cIsFyXNDAB4Vxf2JGXfussixCjxErlkg1J
zfokslBoBKP58qGtUsw97yu/vnBNfOux8HUVvFQsWTYtRB4/vdG+NJYkwRIYnxTqPvyLSdnoCIvj
beRlDHEoReBqZ0HuVaV34Xf+EK7/eeqslEtrqR5SsLj7DvkyI+iTjWYsGfMPbnZdwZbAr0rAldQQ
GUEilNVvAURcyGONad/M9tU/7zC7IMvxnEhouqh79WXyu/8oi+nh1wrn5DHO3GKASTgxD4HLn9GC
rupVY7pW/XhCfVvAzKPySM3pgMp/dDAapg8i3sz2J8MHUEt7LPOk8aXCcENaGZUdZjhNIXwV1gFR
Qr7tc0QJFiZ8/G2+REp2PXH9KACR0jDcsXg18+UpX7b5XmptTiicClToTQVAwKpOJjRELfrYwx0L
O36Tkrdc3Vrd0mzA1y/z05skPybxBcifcul7za7Yc14O51LKud9Q165uymI3el0QQb+G44lFb6Bx
M4TXKoqPdtT5kge5GEyL8Cq8mLeRuIzbFRP5ON6bkDchTfqMX+yDgSzlVfVKDby+1Fb76SD/s8Kz
Gzkc9LMWprK6P9k942vEXt/AysL8M8V193S242fwm/hihfvwkr7AN4TP/FzNrpbD0KUAGjJ1j6iY
UDtYsUpPAqOHxBPwBFuk0HLrNbIVOfZuyLnQQs0deKyHhXDJNEObDtNvG30WQGvF0pJO4bCxPrTL
bIwDB+qQDBauH8F613BemVxYz5MmHPxxV8K9zK2MgE7Z69nRAoTSJ1M8rN6l7EYhe9LsPnMEEVNa
xxzWFV7U91xxn6BxNbSLe2PESgdenVOjWTeJLUPjKuxTaCeJeyGSTBHxtx83C9anTK5yyUjUvUIO
jvPFZAkiwI9DbgWksmYP79EeKcHEo9WXKKiLFS9DYIXLC6/xQ+D+Z6vNAnc1pEqh5am6x88xRsp5
U3n9WnpBTMJ4SfY9hFt1f+GRF5ZVmpV50fmUxHrFDpuSFyRTcHZC+QBe2SRrLV34geqFHyjNZgBK
qRrtqeBpFFItfciVLi5LxbcaAOC+qqPCM/Y7cdzK8U0BxydE5pLhry3CCV/g8E7phFoO0A4k9pj+
yU6PLOyHYk90spNvAQ9hkoWEneJZK2iz+pNmS38rzJci6dLdM2/L/e+Tya1nmgY6NHN/C63JpHOa
R5zMZb/p/NzvPLTxEHm+NJ3+NjibPWmOZAtHqyniVlD2B8NRIeU+I7vKvkycUN71IXg66wZxd3hl
sLLhhIqQ4/9nx+P//tg5vEyodEk9ZrwCOSGjZ6Rt2+vU1fGKZ7yI8jbtP6K5n15PdpzoYaioaqoO
5eH/aLP+9x7TZv6SZiRl3klSfphiEL59snsOLLvz+ocD42m8mewLj/v5rvrvcbO7XUxLK9YNfna0
nDxFHJiOiDwolFHv5RIBIKYFpTO+YnAGGOT3Z/8ckP579OyaHPrEqpKU7UXuPVFs3MGLgsusns/N
8z3w/fec2eWmaaPW6cdQobfCfCc9dXYvc58270fzTUBMPcerkn+hpLQFUVmWQw0A/NsRW9C8f1NN
xxzt2Npg4m61O6v/I0Yv6QHEHZJVAvWjGqGuFyebIwOVBOm9KXI2GHy/xAfQh+c/5+EuPwU5QAR5
MhuBxI+eH1Yd5t/Tq/JeApXUX8S9iZy//lLVN/HjQb6XopVeBTrCgDRVYdb9KYTdKfKx4zS7tWBt
0uIui1YUI2J5oQ38jfY1P4mz2ziJazlWVPbDxKAYXnGIXp2eP7cC/IRLBcS3ofH8abMLV6/yLm1l
NnsPWBvPFNtAAoItL8CX6yDIR1vzdnAQGIIplD2NaNVeCj3ytPq/7Y7ZtRgKjX7IpgMwhC6+vyKu
UIgaIQ+tRV6OSCjIj8oePGwHvJok5E1+lN+LD2UFK/ke7f/yLWovnIvPtuNvrzS7IlXhKNe5ycFA
6Olko6POVzmbQdp6Byxd8bwpxIekC1CnOiBs/4KtbrWoNfuI85Dko6A10R626e34kj7rTygDuCNp
Cf6enoJ4FbIAyJPYjDVvMwSlSre8jq/Dq9Htlqc7AUtiCLBegnDAChQUJO0VFofXE5WeBs0lXOWl
3WbObmaxUkbTiFh/jNAwo2lAPU7OHUjVTfivC/eZPO3d2XfVJWo3RdQNxdDn91kXHY9GnmvyzadC
SBzeekoJatLmW6rVegz9MF+1t5CivKRc94etAXv3FLktAjbT9KOF9BtkKHYQLvq732PhN7EjTsLX
d5vfgEkmiWkjqPLNCDYwbzZxs2mSVabtY5XBFwroEbxmLiAiixqUQ1CPvsZINnSLcqWRC1du5HRD
IAKVcsTa0eKlktzq5XNu+QhIiIg+AWLM7eKFnmpeB9kN/YAzKlkX7pOfap9/fscs+wlVYRhqUZZv
xGJtZo58XOQftEGpVTX8JQc3hEU/EYcmDJnu0M/e47CMpfkCSdjEW0iJV2EKB5+Sej62DZ8raNye
Bu+YIbcsX6jUvg295l99dtmmGRql+YEdMSEiK76j6WOJ0Bmf6Bkwqp1r6H7L3Dkw7OIhx5AI2ZrC
RwlVy5ZGjRTGojg+4O3kR+7/Iu28lhvXkm37RYiAN69w9CLlzQtCUqlAwhCG8F9/BtT33C2h1IWO
028dVbsLBLCQK1fmzDGbuYz9j/bE9NdN9mb8PmuxOivydcm/j48U/t9ODYugMtYaxhmAVmnNukdY
mn67lfC2X+bGyKsOb2flvD+kgt9e62SvruuuOwlIMq7Vl3KLkAegqbm93IMYhEZ0w1UXhV/jywOw
AsBMZUsfPKW5CswPefy3HzHZyNsjRnaqwjcyRotcdXLeyzhDn+KOsKdpMxOH/+Bqjs9fVrSR7Glq
Fu2B76lYUEmnShZE+VoxVrRrwyU62Tj30xfzAyFCBwCFc7k2DhJimw6jah9HfvyEoRCTpJBINnM/
6Kdj+rcfNHkLF+MSHbuUB0AAc4uzK+FZ6iZ+oPI7uhsayg60WSm5Gmulf49Pf4hXp89i8uytMwvR
UHkWAF86QjU0tdHC3DEB3fEKMHECxUORdpYD99Me8e2mJxlJXeh63Zbj0luM4XpwYDfvu6XykrNZ
nR0BO/eZF6/8tNq/vvhJWpJdUkENxY5gzDwZY1W94Qzw1rIX9oZnsXZO913kRPi0A4/MvBDK2qHe
VRwpBdp1V+0vwdj0MexHOHuWW+jXf38Xn34u033s68+bpCwnSanzi1bI19JteFM32xeD1w/M/1XG
KOq5xAcMnRJdBF96DO6iV05OhX9Udpq4t+sLMXfEfJyyNS4B59njyw/p1Le3NcldLMMYMrUdiFn0
U5FKccKFPfI2wqGoyLucYs1HazVXovypOPv1sp+J5pdTUxHLRzloeWPqC50J3EGy0SXsZsB8atT1
xvvZCecfTi/frjjZ6MTBOqpt1YwvYST8jFDSbgUQD/g38DSC0vUIjDGgY2JWiQ1C9DG3TD8rCX9Z
B5+VtS83rVRtoEayNH4ZxKb9iM4Zj1BjDXguTZ77/j9VBl+uJcQC5vIq16p4r4ObuJddRJ+DPN3E
L836YKWvgte/L/Q/lFOToPMZoL9ctDkVRXKWuGjjI+dVmtHwnTkFzlIg36ur1LdccU5WPLuUJpEu
z/IhUVLijczohs/oSrWH5uy8d4x3OCbHOLt/nBNpqDOfzWfq+uVO20A5t0VNeMWFVzqo11TOlXcT
RxG/9RC8pXb9IeJwMxIXR+Py8VMadozJyKINRn+h8zqE0eJkpX9cOkftF8e95TANHNhguu0GR8gX
2uqFvuruyQLnz/I/5tZfYtJnpvXlBrSyGI6SyefQosuk6+rDMftITBtD2UB6yoGWJ15xuU+Eawl0
7IA0n9mpsyAh7gfAg4BUtdVmYclAIcS5gPlTeenbtzoJmHIlV2cpJ82j0kC1Nb+yns4NBD2SzU3v
p4fTcZGX/2mFZdyU//aVTiKikVdZFwutfB2t0hu5vYn7Xbs7uiPGRvXVjPvGfGX2e/1D9jP5dj73
uC8vJDV7M2967nn0lBuPVhldEbtlyB+tX9XTsl1mHSVJW3wYkdx8T/bxqrr4MmrP06rPvJ7pbmuB
NmAkO1pYLqp4mTXocOxhQKVGgNPwFoWNhIUj4Xa0a2RCpMJO4BkiaXM3ml/q7kDvJnJ19Q4XpvX4
B9ie1k95MQ460MOmFlMyOVlVu5oj1nrkm50J2SM8cC1HiPa1Be1UEJoh1ENlFxc3w3K8Es4QWrxk
ZkYzn7RorZSbGLXaOEVkbsdmnCqz3AImwlEUOGBUz26zabBtIVpZFz8VfeothrSBVtCVIfq+y7JW
93V1FeX3SV8jLWToo3iceyvyuND+shY+hZtfXsqgCXpeZOMJdK2PfC7GCJXkhUaQIfhHAHvIxR94
yovGwb89Cq5ScE7vYrQNz3skPzjcUG/ypYuNeyHeeDM53o+noS/fsDI5DQVq1XRNyiYKckY5uqrT
v/TYqfr1DWjEZPjNOiHLGY2rtREzPIJc1qe78vFf/JTUF4Ql9n/3M5vATGicjoAa2jE9Hi9kFFgm
DKBJVY8Igvp3IaD6bXHcddo9NeGZhzG3DXzatXx5Vac8CpTc4GEAQjuN/BLzgbOW211D0UGqM1ZG
54X8PxXEvkYqZbL5RHVQRancjxm+5DerxG/G/vL6fLobqAYIXrEdPCbNQ/860pcmvRKCuumn/5cy
4LffMUm69aoktah46NEYO0DGI762sOBB2dpSCplNZX4qzXxdepOMGw14kkiRjgug5BpYJdxJ7sn7
hBk1sNShYFoGlhbA9mcLgH+oNKeBcrI5VJwqT+fT587F5D6FaJhxHPQG4iFjkdpqpCyMOu3G2kKu
pIwCNnau5Df7IyabRFvJrWyOgSETn4fuMdE/kvSO06STo0d0Ko38/bkrHHm4wgjJ1bOlANKRMDXz
rY1J61/i05R+OEhNEaQXDpi0ph84TYyJD54+Xt9gmDpb/ZvZGT9ZjF8+MaPRu3OV8OTH8zxD0yNf
esSlkeJhP+4ZOXatcwdZde6ikyCnG3KcH9vLmKhcUtccXiAnX3DU0VYxoSSP/KY5KOp9YuxD9ZpJ
bcPYHZFkXdEP+j2UW5VfBjvp4STcH6lhMSqroTaykiVMo3IBdz6O1pKw7NVV4oCHOcIYkm3rl0Ir
r94AP0UYqBxm3tpYh/jbWxv//stz7C6d1Fg5yaO6SCoPHc44Gg7YKUUqusiQz2Kr28yqm+ce5Pj3
X66axE0uyCIhonofa7fiPehugeIt0LGr9KBuEFfPLM/P6Pe3G51Ex66QqkKXuVEDxIKPDSNN+PjB
Ata+GvnZ+HO7KXguxOgUSkHyx056X+84HYsfISsZbqCr04ZFtu8Kq2z/H6Rdcw9lEjeHoUlgn35W
aPTSPw7+WJ9BCICQYUzL/eAJUz7NNWcKmXO7lTqJn1GaFlF8In4mK4DkwruCEoe+oWuYjrH+NFae
/ZJmrzkJnGk31JZ25qD0/4r3NljN8cxL3siYFS3p57lj0h8eaZNY/Tk8/GXNZepgapVVy9fpb6Z8
EapcYQRxtMHfJ8r9AKDtt4Ye6sCAT+hKK9jXyZibFnaBX6mRrc/CM7V7irifHYa6GnxdXZ1PS2Bk
58VpjsY6d+yYjiJmidxa3ZhCxL9HfE5So71n5vtEPYKRc3I8r5RWR9ETl/Vy7luZK5tpk/pEJMhp
I4yh/IJ81hlLInAjPFEF23X2Tn44d7dz1dJPcc2Xd9MIQadXFVtYRD/05sxcWaBvYqSxmCGMJwzB
gT2m4k2u30QMPqB8uGqQVmJWFewZysTC5F607maXzMyW9ql7//KzKN+2p2isIaTRypIwKb3+V6dJ
eWuW77WLldleU5eAHoJuUcmOwZTz4v34CrsfCDYapDWsURQZ8Tskaz99nAndM/FCmwRRUTnnahp+
VjjA5EIG7sGyYWui3/V+fhUWJHhM5s1l+nPVHG0SSM1jEzdJzGUzKCAEbwgyp3XMTE/MS6pd7D4N
uG6zWd5MKq9NomMbyX0TnbksjiVjQTVqR4xyt0zeJG3sAeFv9g6nXGKXnHnO4tyDngRIIaujrq7H
kxeDnQ0YKc3KV+ni4lUqdN/lETvQZN2htjlhLjSmfGq2T/XtZYygbBhYrbXhRlD3Iwm6WoYYL66M
x/61wsYCGGkPbcDuLssRhzaGwP7JwGekcHRzpSpO/6yhED7Ar+LYVD5TqnEML3ptT69Vv5Wwbz9Z
FNT4TznYDl5/GzWgsnNXD65wcVAJFoFreMCuJCdnc8PQuGWae62PLsMQ+F8odILThsew7MOFUPvV
+C8Celfd8MjY86uEjSwjPX2mOybIajMa3RGOs149c/vBJ7foy5dmZMEwGD2788XjUH9mWCbwm3xM
p01XfJd9gVHMyBPcOSTd3KFJmyTPjMOEeCbxbtVFqXlMAzQhjgOJnyPT3aLjp7RR5u9q+9gZm8tA
8xFmD8YPdj9bO5wpCk8His5hHQ3i+EuycDcUd624Kvp77YhPwGY0EWEY/glgolT64ZkyC0EP3HOJ
7fTsep/50qbzRIF0FA1FI8sN7sttsLYe0+vgYAEnjO/Km3Y/Son+2zT0k8365f2LpyRjhPJf7//o
QudQvcsOYSs0+9S9QEp1caOO5r7smZOjPkl+Lxcqj0lFFsKYa+01lNs35QHu9DjzPxog8OUqD8gm
/oPD+k9Sv6+nZH0SvRVNUMKGE8V1Nwp1l51yg60ivvQlTj2MT588okkhOhEHSMvHNRSEU0mvIPGN
3+JWp8W9xA0QE2gbj8CVkEBKdM7YNWGfHULEMV8vL8yCYY7YVas49OviCuvP/O60lO+1LcMNzOel
PrhkcIACg4OZo4ZOxeTUqwCCEpXqKwwfxuqkeES34B1w0b0MdYdpN8MCYjgWCbgRlt2aEd/40boN
sg+oMOpDc1vs4vs+Illw6/iqYAaXr0Vzg+hXzHy4qkIZ94N4Ue4LUNWGk+E1sKRGUq4sP79VtozF
itK+lVYmR5+UTbN0zgf59aRdi6bbqM5R9PX1adkW/gUb7jWgUfQ+zId4BW6bdrnFPsk73mpLfgmZ
hP2UPVZu5you3bZ4g7+PjntMiLL8PXoK1hdpZT0xcc9/SGsQLn8N2ifdYpBqCPvyRH/AT3MH9L2J
k9VTJjqgERTKh3avMVy0scwbzBoVptCWjXQVn93T+RYrehlnJ/QJntlhtLxq803YvLVZgLG9QaHQ
Hi4OVHn9oP5qjXs52vZYq+akEBXl+Ta5V5q3i/lOrM5FR/toOqwv7nD3tQXrKauuu/amAaLTHzeJ
4SQBe156H2aJa4FYyYDa7OsQs0/TlsTADYK35PSUlx+hbKCFRN8z2Ln1xL8r3mXFUqw3KhOcQb7M
g638eGQnw3Ds+vJILovgfWYPnYspk6RBDwzjxAjQGN8v5Tt2ost4QZHkNYpXNVK1hxE4P3+kmssr
9UnSYPW6nilj8f7iEdOjYNGK18pBsYPU+3TXUpoDkPmRBIhXo6etu1EwI3cjB3/E8ENgncutfxRm
fKlW6ZNkouq1ONHKsdu4oDnD0XPZ34+5E3QcT3kF47YBsgdbQaPTsrw8KtrcqxiD2p8HYUsao49l
iubkmWRR2DRaX9KNp7y+OJKzOMU9dXKqsqP1K37m/pxW5t90G/+55uSm46Q45klUfDZRVu3uX7li
SxtOxHF8Zqn9nK39c63J0VIWdelklZRBk6eKylC4AfSbLXAbHM+WqOSJKIvZG/x5ff9z0UkakYWF
kIsq5ajzOyqfZjFOsJLtIXKofcYhBw9WIqeaecrhv8mc/v+VrYkMrk6buq3zitvt6ffJ0LpxDP4c
3ULux45GwsLY2Zz6cvaykyNiYwmt2oOAuhbXwhMkPGwZFqEAzdF8GtXG4tt/oRD452YnBbgwF9Kw
k0hNIipk4WIUh6HIl1CSVAOoBGx7x8/Gep6t6M+83ylRvwwrSw0S8hNh2YBhZDP5bFEd6GlZtuwn
y4iRQCbfZ9byzz2ff+53kiSEsVLXRUKdjLD5INgZ3g/U8O12N4qXTispZVSYaKFCO0EtQs935vrj
d/mXWGFNwva5ly/VOSdYMTW6ChYDAxenNcNyy9wTdjI5CDXLfb3R5hKzucc9iVFtOAq8x/pg6yS4
M9oSG0a3gYVp0OTDwGscx4Ud+1+v6kmcokB01AyD16yj2oE4tcZtEbW+z5aIxPjsMUfFNoVt18xz
nrvfScwyulMahkf6vK2TmUgkSIvYGeiWfIwHtM4DzAlq5z9x0J15wZO4FRSXuG9rTtUBpt3rYw03
5cheeKQ5uogyb15R/28ahf+7pCVxEq9SVZD1OmErENcDACGbfVinqQ90HIT+3lwNGhCOxXlwCvJO
6tAj+OSud9LCCXZp4IZP2IyFT/91IJWmM5pYN0lZm9fy9SnwmOUfdSpQoUxEiQ7mKkDsd8CJl7O1
rx8iKQvKkHTD0kTkxeIkppWhPFiicjEOZme30gKc7tlRlkOBe/JiQKtBFq7BKZxv8/954Px+4TFR
+HLmqjoxipI4MQ41o98gc6z8SdPGvbI706vy0F9cVm13y+oD3f8IqVuV0aypq/9DlPv+QyZRTqMZ
IJpGahzK4YA5ofws1zfZiPCxMrxY/ROjwMVbI98xiSnt0aP18d1tf9rPfIN/xtrvv2IS6wTLCM5J
xOPA/4oJynxzKQ6YkJpu367EzD8KTzWAi3pbH1Qwwl5WPp7ba/3oz/yMP9OX7z9jEvrCoE7brCuN
QxgtqUlIB0gFid9364FGoheYK8hjkdegoF3+/cqa+ffMUJquRLFPjW4I+TSjVaHbxUO0UhN4HssN
8yIudnzYrUnIc93wRgQKXezYjk5euYncF0ZgBjd6sh4BQfgCwgSfUxU4P9v8LXs5fHlkR6vjc3cr
my4maJzygo5MZVheXnCiVMYTIefCM4fHy4kDbL/Qo4fm0cxtBmk08Y0RYLNbAGhgf/fKJc0irWY4
HNiUJS0GRqnPaE+sh6TfGubdkGRugVUNaVBc2Fjl9ZpkJ9bd+YRixj/X2DsINyp2vWEB4A2WVfZa
aRQ18tc4eOi0haK8mnCUJP2FOtqZs1R9pYs9Ot1DL3JafNXaj7T1Cqj9LYhC2L5YGCiNr4pPyeXR
RFeFBgRlTq25cgiLI7vhEJzd6wd6TLfRvsxdiWQf7jvdBHqDmILyJPDvVdjQr0/HNWD1plz0wCi0
BVqsEtQHpY/Cy2WQwTYEaJrLKYKOIXIk6U1tnwPtqmMulH/hUXoL44X0FmB+Cz5cf0TsHVYvhr6T
gCwZQU2ncpEgfNGfeUB9YdemJzD2TIMeDFKJl5RtKau0sG/yzdEPmLv+VW3izCkfOShWYF1JP94z
yR2sx7B7PNv5sGKKUBYPcrwN8FNm7OPiJskKOm6FjbnbLPKFolKDTvC07Z0h9c3FZZ0s0sKrPlRt
BQJ0f2xc7GyWsboSN1o7AuGpZzLCW7rGe+9B9ahfjr/GWmW6uAO96ncupmsUREcNUMGWFW6SrfV0
WZ+uRh+27AFsJBPTlGdfZdLDwW/XJqauoBeWmU2JB5sPF27JsB8sWxvRe6UEmUpc67vOWIR4HQ++
eqVHDlC/q8rp8FjbaavRdC9yrCVmN9UiQrv4mX/gxctruJIKm435fN3zWsJtRtsZt6UVCg9Wgsmc
T3Pd3edrhtMc4VmsbJ05EEjjEL/gKpYLJXaP17hueP0otfNC53ILKM1AeLfkOWBnGxAEtwLTZx+B
k3nFXnDlN0YaQsm2DuVaXPI/BLdYIn7DjLbKnCx2cFPvPrAmgmTAL80cjDrJlqBY4TXgI3muSNBD
Z7SM0bDjczEXRip1/Ggtv+KX8SVGe5MBxUWTOYVop/vE8vRs1b3Iy+i4VgO3z9f9Jlo7QUCB6hOB
NU4znney7LUr2ZYblg4qYaVFCHWK0FottHBZpW88N/1NYFbCCW4YJQJmuTJWirA87QdW47JHH3JI
YsBOnwVG3CEqRyWqfLSB21Eb2fP4IXNgmwqvhf/dimDR7FrExdVpMj8cFfS6eZ1CQsHkTJccUdhY
kVtfKE654zPBtalfBAPj1xf+Evi5tjC1nYoRdGq3jS9ibDg+LNyGo36hCfZ517UrC8zoNtzzl3HD
HDtBQbsSGu/YORXt6ssmoqQDclvutomjPUvR5pzdCAhaw7V6XtUD7MxOvWrye41KLcaNXX5/bO9w
EbVWJmO3L6rkQYsZGi9NMHt+Spll67b84YUpbuGGH8mfZOoKMwKpWYqmX7V3XebTeFmAI8Z5AY2a
0y2wI6bv0TosXA3XsfaOfzPK/ZiIRzuoPowWdyB3XwJ93wVb9eSlfslgIn1NRgFqWzTXQrKJGmqs
s3v7mL38+xOEJE6SDEGP24uRklFXT3yMV6NM7/gwYu2gq/mzKKw/N89x6uKf5HKSSbSnMkhyhTwa
K8eaIqVvfiQ+9i7mXreDEaHJKlqEc/YS0rgn/+0mJ6nDOT+LnapxGFZ3FfYhTgQHTffGdg49MQKf
E6EOyR0IafOilB/yx+/3PEkYLkmVJlnFGc24lVPGvMD/v42qOm0NtRTgARausz3AH58zrgqkKqak
SFOUqqCUgTaYnMN7bWOWvgj5CjR/CC+5d/Nwh4klyTt9cW22evXjifTLlSd3G5tiJMYxWfpxRdRe
54dsPSyD1Qn4lLI43kRLSN/X9WbOZPDnfvyX605OhmfxJJ77iOs2vg5147Q8+3A/Ua6WXuMVKwWH
cZqeq9nCw4/fz5frTk6GmJjWhRyPOoDeAyiuYwpDhi6eFjEoc0c2xwAx2wGae72TU2EsCqFQXqhm
1YYjILxdl6MEwJeYJU9x77DQ8C7qt7lY8fPR8J97nZayZCEz43q8VxTGTK96AUDaHCiwysBQX781
LZgYfzDWBcWmCMWOLj+EqpcIj+ezh2v1kB8Sxi3V8HDS72Nt1algSPNZB60fs+Qvv3JS+dKKvquD
I79SbNxkBcWNeQZc8LCRphizEN3qJXfM2WPBzLq3JqfEPklPVXzmlVQ+afk6u2kX0jJc005e6PvL
FtNWP71tN8XMoeDn6PLlbifxW5ZC+TSofOkVmEXPssNNvDZdbScnTv6q+9Haco3tzEHkh3tlYE7W
sGfRxmHbyRNOcCYqiqwTry2svjVf2YMvvVS2sDnedW6wTtGCG1fpfbtrtkC+AGXQeSIdPLqtQAnh
cs2wBwhYnDlOntQ8lAycAcQ7KMzkOjIyKphBrJdRgxzRU7uAGXIvw9WF1IVRca8ElVqT7bshzfun
KFyGb3+/vZ+mxr/d3uRV1gNQTfMoi9f6aAuMSGAhkxVy4IZu/otGlYXCgcNKj70F9kuFq4ceabZY
ui26f46eho2KV22w+6VT53ezY1g/6R2+/cDJOy8MMUviTBSvSyxHoNHbOoI4YdGIro5t5YEGGL4f
WXmVGj7Ke/B/yV33hMWXQ6Vd2VqpI6nbOuS4sNU/2hdNfA/zsbumwwLiBBHyhTrZ6TrB+wYn7rNj
wQ8EjPuquOJHTRY0ljljpsyfKIGBVDhdMQpMNcgLr+iV7Mz15bcINld2o5MXV+/RMzsPmlv5/iS/
sPfGmMWUOPhxfpAfjA0scw40Hf6hQHF3J09BN4L19HGvUrY1Lao8Gv4EOeTmjqUQwbc/Oc0Fs2Bm
+ccfpj2Eih1fFvrJb7VdEV+X0kYLludZFe8Pgf7bQ5+kLllUpHFmsOjHceJRuIEWZMex1ie19eew
Nj+pIb9dbZqxZHkoZQKveKgWwHQYtqsOJ+Ad4AvOD/gJSaDRtL2YvkvlmjFFQ2Bs/YB/adqshug6
gjxBdTTZAgXotNFEOuMsAC1AYdDYDfptWnGuTq5FfS3Uq0RY/P0L+ikoffv1kyTgeDpW4Nt4VsG9
/Ds/xGv5GYJe+aiCeFL9Eiagr6b23y/6h+MF+sFvF51kAJYkphK26eJ1h3ub+CFmjk6j8LXb9ynH
cs59in3xwiULXeyo3uLL1D7Hra3dJKR9jxiBx5v63ny2HOXaWCfWJi3X5bDWSdDTWedOZW41TdIG
U+9EqzV5QuZ9hYy0hjS5VF+6yFa6dfwIfvJEP7r7Vd9bN41hD/mCckIucUS3j78N9ESSy6iqaNnq
7ej3qi45ifSZOxsKfxDYfXumk0RDbYXKqOJeZHcZqYOJG7hqbjePFl4y6LtADTvaS7rtvIzmPzop
p4pcscex0fv7y/3cPicZ/NcfMkUoJEFQhaJCTJYxQ0usnQAmLkTgdmRd9dKzmNxmwS2axKC+MSWg
kDcn0TNbmgEh+zHPKbHez8hWRlKdhU9actnEHPjCyq2NpXJeMOxyjn7TzS9OEL2A016F/W0uP+f5
QxMh41ye8n0mrDFIq1GDlByHuwXc+qJdKedlA+ETZlBza+rYgvcHwA15dnUy3hQ8KaRt2YOF8+Vf
VuEHVHk2zfJTuvI72khrZm42GNI7FqJ4sfLy47WJRqD2shr45lPVeloEgdJGx6GxrZgnAMoyKi8d
07B62Z1mvtufet/fnvJkY48aXazCRBFpZ0n+UDn67/61vhlhbY0TXVkLduIIPjgndMvV7o7evO74
c+Jn+qJlU5QxxlZogE9PLu1FEfMgRgZwGlbM3pLdZpo/vCt3sbawltGd+MpEGar7o6sKMIvTgFST
ksAF1Hr9rom3objWpHdlONmnZs8HZodtZqdnzZcxjuD/qHSBl12oqJl3Iif8MPhtnchls/tIujfl
q6K+To/3cvuoMOVvHXcy9ZeU8pjV+HIGpcUOav/cPEfqlXyFV7eXeqLsw+Ywo0VEW+geWu0dRmEn
ZF8wOSmQsFtV/DdrQ9g1lxXeNQkoOGjC6qqARipsytMDUGA8oUr5VunQP9jHNV73x4KJe6TWJzsC
PXm6FXNP5NeaTotFzy8jsilAdKwTdWFYkVeiEgJDelahy9vW3VKAjvvWF4s+cE3rrqbKSJ3uwqj7
TS7tkalUxyd8mOyaCkMXr47qnSbRvAzuJeVaDTf4FYeUsRKcBl1xzkvmp4Oa8fUFT/aG8oRaczAb
8Rr8/ep4KG7yPWhVI8XNzlaZIBz9dc/X5w8KT8f7v0eRnyZxvl17skUEnVAGes/iqvz4Nb6BW4L6
8u0MFua0CJald9n2QCjVRwqg5/s5O4wfqhAcx3WThQ2vCuf3yZ4uYgYVVl1nHM6hJ69HAx+MmPPH
/gDQEgyXbOuP8X7eOPuHSevv15088aPVK01Uc13Ihx7wNZCT57d3RhZg5LVvc6cD5QfE0ffrTZ6y
IjXZuckH49Cuw9f+t5DZpw36+HO+bGk+4GX4oBDqVgGyYPe0UT8yssz9ZQGsR6duf08zIXbQQsVO
Awgl26ZsLLpjCZsiimwYxMeM0Tnxo7hX0QSO7noMm246EkW0cNqjDN+eoR9nLz0O/Tbr7NOLdYNj
Q3gfRPYg2m2/6DW3H13AgIONjiRoWHXs/2gJpOQFEmIvG8MAFxlwsSuZjHscVoDOkS/Em4YGiBHa
3Vvd7mLsSTjrxgNdgLsSUZm6BPknnt80QoXpYVxw3kecAxjXZh5Y3bPdUCS/Gc0V5EN8z/wZp9L0
xdjQZfUDeHhsq+Fxqa/EPWY2b8pjex+9K379e7xF09x26W7k6+BQeCXuyzfuJjfWw+WWEQmVUjVg
JfjsuV+MTZjKlt/7/fhPbuJ7mizFODgerpky10+LyL/swIu4+jp4ycyr05XitzenM0l2saaJQatD
YsRGtOPrY+SL8aE/rq10ZwDVHlxc7nUesOZWgV/syP7ZUsv95QaiXnzDMOEi3mUvZ/dysRWBMDcC
r4/na/zNCo1N8CVjyNfmoTSPylt6nV8WYuvF13Rxh+WpeA3aVQyAOnNkToYQ4z5Q3MXxO8+5YKan
OQzVpiXtvozE2JeL+GRh/5qtRodqq6gwJ8IMZSn0+MIwILQWpU2Xe8nxmUVkqoB0HgO6PugcbVpG
6cLwxPdEeRbYW3S6BZqjFVv9sbw3ovcqeheeKcMX1UYWNkL2Svld117ihhMS1E/UWOJNGV9ZamEr
0UOEcKkMbxNcNbrEsI9Mv8sh+rCcS9KkSg3bOP4uIm1ZtL4EQ1l8JxcVjbUKAFWnvbAZYGSqdshn
AQYNATHFfxo/DYYRrqm8lnKykmL4BPRXfZN0dUjfLrJniUxNAuLG7CEyXNEoF/Q26nRHHT7VlbHE
n95GJyQRXWYnyUNGu0Sl4fGkK/eU7ON0x7Qalz+1eA6wjNtlJt50TFdbPgX+Dn9v9KMtrs+GvOEP
qG4H3Vb3EuY5rss5FNLnZMD3Lf97vJjkwqpZmGl1oaM6SGPPJ7zqr0twTPLvoLejX8nJO1srHG/H
j7baG77Ek17FCC87j+kv4y1W7XEaCkumY8jp1Dkfd1XqGtfadZU9DOatjPeKYWs7qbTDQ3rIDubS
3CTHVb1ie2atPJ8z5+yBHFduFbQjNw1cLXdm4/mzYPf9Fid5dJQLha6UhOB6La7jG+ZgUaxcnBt0
u8AJX1kA+s3cdMzcfjOlBBixJsjNZdxv5AdzTWQ7IlsGaruP3i5PzcO45u3mRappJZXdTCr5A/Ti
2x1Pp+HFc3IqtbI3DqruasE6Lh+4aVSMFP2dvLQ75TU2DrDAiAAKhlUojIHcccg4Pge4Z8bxL0wB
RpUc9DPHZLDJZdZRUza0RbLaHlgMo8QoNz1aaOcXI1nF5TrKIXVl+m6u8f5DyvL9XiYFIaSx6dnM
eJD9dfygvRPs+AILD/x12KywWsLvk2JF5qvYzAR88HOrZ9ww//KBTKfkNZWia5wVPMvFZeSEQTLU
brs7pg4AVjnvWO0ODqaH5rA98WXPvMkftKHf735S+FA6uTmXUWUcpH3U2PmveE3oYsCidojXvjzb
uxjToL/d7SRNSlXDEtC5GAeGuvJVpbDpvBD2GVFvvKj41dU3gPt5AW5wmSkh/JAffr/VSabUdb2Z
mUcyl/h3bTpnzYMQDXIp7laWusqbQ/AruMUsPXXYNIrw0CqICnda4zWzNb4fH8L/io5ka6pn7NXq
VGgnHkIZupdwR0PjtFMdCHpdtoxqnxWoPMQB7tjwwP5vb+DLxSdvvKgs4ywo6H2gHDd4XZibEpMr
3Nc50dhysTxqPuYVIZ1j78i0gDMTLOfufbIArHiAGNBy73jd42+3MF9HLadGkxitHQMOQAZtAK2z
oPS5607eviEWhnYJue0RlA78hBlkD/Zi6vQCnvN4W2AoAZWoPs/V8Md/+I8V/+V5TxLmo5CXx6Fi
A2ydqFqb4g6TmYKRCC5tnF3rjGOzlCy10TnHwO9y7nn/GF6+XH6y/wIba3XYmePlW04I2BfrF9+A
v6dcvUvDUnIS0dMfU8782dydj5Xqv935ZF9UG1E05LIxDiK7BKKSO9Er0O8uL5Ivy1sUKv3uP1AS
/vWGUfRNJY5GfjxZGYo+pX08Zs9GsDelZeKeqpdjtuyVw0Du7MbWWyhfISnsf2H+Eczd+Y8Zwf8+
dH7DpNRiDYZeykbOB86xnAHiEUftUEZqmG8veRKMsVvufHPsr0uNy06WWniRgH/APjlkpZ8l695D
pEW+ziGFYwZVe8yMFopJiUfNVkY0PyX6Z92TCPvltidrLUmNxGqMs3GQpXUr7Sr8f8LlWbOjaBXV
W1RJEscLr6j9/yamcN+ThdZUZW9JEfctGIuaRZ4P1N0AuvVPYDg02AFdsRkHy5NuDro888SngHoj
aXtDkvi41UVKKbcJN7pjWD5nEk10LAxcybevirNfFffnYR26jeHN3PvMUvvc4L/oSPUqjoZKzcbz
f11tcR5CMzeiFBLLbShEbWX7Irr9xhJW/+WFJ3lTUZ3TSu9rbl1cXMSdnI0YWGR1pt9Xiwav7uWQ
YRoEQE+Zbdf8NZgr4mdR5MtNS0LR1H3MtUXzdiwTYHsxbDNHgRKGHmjFuK0tJFeIqGa37pno8tkc
+XJlWR2Ko1LzuInmwjqAe8bBX+dYzpW7aDkSrJD1lE6VbzElnQvmc/c9/v2Xq5eZVYhSSK7YjgJ5
wqin6uNpHkcs1UOga1PdY0R2IffuzNueW+jj33+5cjNUwqVPPpdZLK7K1ZlqjZ0d14CNqgUmvV57
8mTe9TG+ms2QZ8LKZwb/5dpW0GbjmLBxOEWrIFkzry04srQx6I5CcMen45As+tlS5tyzngSzzryA
YWt51pWbV+usegsNH1Uo7pmIpxzhfKiGvZEtQELEWHvNPe+5z3oS0pRzBfkiJ00aae79iTKY9Fgt
UzCqkAFR6SKZ9aVZw9vxnv7tjq2IUxin0dbCKbgQwNWFOOxN5c6MVyeEFv9D2nktyW1s6fqJEAFv
bmHKtW82m2zeIOgE700BePrzofaZUQm7p1MhRehGYohZADJXLvMb8G+7YWTw8arND/IOd+SMmGb4
DQg+oMlC/wrBbruMMq6+eDGbndEVl6fHcadbDjbCh7geB5HpxalX9HTmYIOXTqDWgPxw3RNs9/c+
viYDsTJUVTHkrcBRLSdjOpdsdzT47GMYftK9NMLRErufRr4JzzdToPe47d46R/FZEy2+iaxllgxy
ZYAjJsbQXPTO39bqPu9RYkVWLnRpoX8DbCgiR75bCV8/9JrPXb11tlw3hTIYfHsKEvlOHgeP708j
L6evsJv6x07/2Rq7tL6pQL6MN222D0FKioLcex//+mesR+PqZ0jSWDSGGVOnARMJd1X1W9m13Uu3
nHoAmnHm3mJo1RafNC+Kvym0H4UB573Dd/0LNmE2MvHysO01n+hOC03tA61Pmjh+FZ7AKXuy6vUA
OIW5+jtyCJZ8ve4myHaqmszlQuoKJ6RHblHCdGrxwWwgxzn87r8gKdYWSOPQeV3Zm+7YkE51qSf2
MhFtwU0m2YS5tPRzZD0i9wgex8M4eNg3GVJMjX/WvOQ/wR5o779+95uwu8RpJXfd+u7N4xjtFx+W
7lJfOMJFeCg06oZ49uhgChtB75Ur129/E3JzrVeGceGZazgoex0OPsIPpnpRRbJVTp2seKL+y0Va
YxtxrxbdKg2NQ6iamWyZjwtQ7/bYAOdkGOHcq+3P3v4RR6CEgWmDAip1aOjZN72+L+bPanLoz496
vRva2G1Gza0ZcCTWIycHzUMA0xgTVY/1QcaDrPKHnbQvyAo0rINjjOd8G2pL+7mrvg1l7Rnx0clf
s/7OiBBVmuCkvynWTVNKQY5dj6nGboIsLFoMjO5izqCCHkIgjD2Cl78VPVKMZOwX45JXnYPyEfcS
wy8YTDtPijfHgFlnYZwRLbkJs0qUFLFZp2syJXtKdmuF0A2lYIL7FH+fgqylbVw1nwQ3y3vJzPUH
X3/VVXSzymTujZ5Vez/F4QH5OQR7jDV7LPam+YyPFBZlIsyOKLJs1Yri89RkkcnFPsygJvZydmjC
+zTeSyhAY4ViB1bqoRuR0IbAM60/5aBcO2i9p1k/MBf51+9+E2FxYzS6RHHWK67GN3aPu2eL5tu+
WJP32T4ov+fDuRCVLIKotlUxKtQo77uSd2+3P/RTURzG4mW5ycgjviAQ3T616CCouLL+DbcmwZVi
bAKqPWhJq4zcrSj9QZ+Zf3Oh0+jCY17ddVhzVbI7vX281d5B9P7lOtnK+iRSKun9RECbn7hNZERM
aC6vvC+J+kTxGFI6Qcb7ZlyKbe0u+2T8QQNyFQxWPFQz70IT+s7Hv+ndJuz19t8E2bHJlWbBzeWx
7L6qyZda+yM3fifWPUPf8jlLH1GCMHDGfevPn6UWMlr7MKJvRe1ejoLd8A4Y5S+vZyv5M2uWhJAW
gwrAnNKdBFYr93o/kQCdDHhRqkd2JONcMEUwt77O/C5bfl3yu0X7rDgvEapf8Jlo52FI5UdIAjW3
sEGmUxK+1eaXCln/FuqbsH/6XgF69QL/C54b644jr8XQlO3iGKwYJtt3mnOs26AwYKLsQCS11SMM
XvneKk6LEwzAIHzBZxScpK1iUBrm56xOyNGq2evosASD7UOCi2MMCBGzCnS0ofFoDihNx4PwHYhW
38bQZCycUGVjnz3pIf1lfs/9wg7ktw6uOrt5+dyhApvuhXQA0bqbzLSJLGUoHHqpHbh3in/gszK4
ASBf7XKcAqeErIv1H0wj4QsXxA9z/WlX18bS5Hk4rS2us4dgD0uvszW0ANxyDrojuUG2i/xW2GgR
3JFbCZdYkYxeiinEVswY82PuR+W5RUe6h4Tr+NkXwb4SPeYmTI59n8rGTAYcOo/nHrmdm1YLtBX+
4ZnhjtMmVTeVAzuTXnkgupUuVd0HyZi5zT2LrDDz+Lw+7ar3djvLyBxB6VkxHhFO8gioD8wvGStr
Bx2aGzAGpMGgvGmHBeTyML1EQcSInbg+5J7S7ar5JvLy5BTtsh/gA4b0OcofhvOrESEcAXZB+hvE
ctEn20TYrh6b5ZzSG6tCWFhMllYkvkkbgcHqDRrk0yEOhNvz3aikqI6iKI6h6dsO7NBNWleWbM+O
6a2OCXDZ3nVIy2O0RBCVDq36cD5/SYyfGN3EBaRBmtDRLhal0++XsH/+jm0/to9Ds7Yy8pwQmCNG
ELj0whDBcCn2m96Pyxu8KfU/ZHDnl2lPJ+yTvRsirn7ApvOfqlXRSYptPjaXwKjAHfcXMpvf/xsX
IX9KNAiJi8Kv8G5uebX4JqO1Q9vs6pn9u856gDV131bxzhbSELsT8uxecFpFD7uJw21e93W3js6b
FlXIMtyvUl+UakAksQpDtwyuEritRBgOVVm09CYUqwn+i/aZYa45H+PqIdUhwY0q4dgPjcq1xn3n
5Xg7AaJqv7RQOtrm1IAuuMv25R84957dAbVlGVJsjHnrEIVYX32biq9J/tNGs5udK+3P+Q87vUmm
N1nbVVMQoifZ4tKU9p/m8W6ECJXfL/URKnoDKSzyRjxc4DBEK/19tgLHeanyn224U+vbOdsjTx2D
GjKORXSsDH+J3fl3Cl7+zcGhlBSDFlaGvKzRu1aNoKS2N2Cxull8mtGwhGT42NgAWbOf43ifmfcJ
HrI3iUHr2eB/HE3+x2QnDZMvta3rYLfaTG/Z6If6jm9ymzxJIGKp3ItvJc6ofed1d83ndgFR5qmA
VPbpQ/NkRwgYGZ9Wi5j1Gfa2L30JG0+pXFMKzNYtHdeJABf5+aNxQODudSX+ZAftJjopN+d6F/de
eNTLnXFn7Itb+9bOsVy51dqd9M1izncr3VWqy3tull08PiOWJhu3WeRP6HHmQb/s7f5mxh0NjXRH
/6SGb3F0bHTzwaT55yS/pvOhS96q/mZkjuXU33PeStrA0QF4lyWgtiX9sMjZSxLdlkniFnp/ipQp
QLgSmglygiBQpdK8LQtebky+CyG3XbJDdJa8CUGJUWMy6suAhOkyIrN7Fs2JBPHxIut6dX2f9TaO
loZcU5b3Gdl2fuJjl76q7vTVAqzKSZaODTKkKjfrXB8QQRaSN99r7mpX0WHTXXK6HudTg+hgf26+
Kz5qgDCzdN4hnIlyV1v+OcaaZj44Ly3IQnodTNC8jyPGOzYa5NxXv2Fzvzdjgp6RpZmPGZLCGIJA
sWEOX8MYwRJu3NV1gCkEQu3VjQajM/4N5ka9XTUvjTfwY7yTBjAeslr5Sahp/27b8eqnbS5/pYnP
8rjwiZpinxlQATC0B6rnD4PP7fmzgzCNvzGTeieoJxoStUgQ8/167eoXbG5ueTwvDLWIabF1XBR/
mnfoXAM2H391+5ZS8cksPlm5Fx1gbi1owbhAkxK43M3NeXlk+kMvAcPRVxNHyfPRrkXRXnC7bIcD
fTc2da7x7c4e8pBob+/NI8LtqotTJKQBUTb2LsLtaq9shwClLZ8HWSX3LNQXXXvTPRltXHgf1GM6
Ypj670Z9raUAw1Eq+H2RvHy8V99FVl+vv7lNhyqp1SkjF9Xng54erGiPokrlzWMwQEqzP2erIAzS
CZ0SCFZ+Nwv+cyOom3tVU+1i6tc+cJ3cInGMT08RUOAghoPUJOYtXrfqTsAsELbhRCtvrlXWTAtD
YfQQSwTOe2U3KEdLDUZsPa2ns3VElAjzp/B2kZ6F2cu6vf8r+7566vXKv46ReanZo0E2IR1w77L9
CVq3Lz0rN7a/cmqW1xR6+32MVIf6Zf4iXF5w/rdGXsosaWak8+igc7XbCQx1iN5aMLl1clzFCxVz
h5SOb0Nm9AXfW5DMXALD1ZPnGTz/MCFlH6mkiwipagp7zf3ZB4p6gss/U2zRk7J2gnXfLRWu3vgm
5GWz02VFaa6PLP00vfpTFKCm821BqsH6jSXt88frXYrUj77wJsCVpmI5La/5UT6B606LW0DIOWv6
kbpPwOjMVkX74ncRH2rVc8w9xmj4bSsYq/ln80uNEjIQzLf2Ri7JoXfoE2Fg9T1Cl/8XLwnf4dly
YfSFTCdjv8g+K4jTOocyvyVTspldBNZnzm5BJ9viMPVB43wrrR1c1+ktkZ/jAv7shMJMDNYT/s35
KEmtm+9Fotfv8Cf/cgdukbuSGTeNtWbp6a15cnoeY7WDfVmhAwt86D/S8zNiL6Lo/d9kv7+uuilM
2jSp7VBhVXVfH6H5rrSEEcKBuXrgitB2l9j8wZe+MCSvdvRkNsWom0QwGSh3dLdKzyp3Cdy99qjt
5nsK0rcYhwfpcZQe5eQ2zT8Z+Dic3XadKArPlyCqbSG2lV3HSljQbV6xfybi7tmFtmFMgelC25rQ
b6zZ/qLuifAtbKLpea6WSLPpkqn6rk6/xTZfWCKCZ5/V8VnXbqBQ27dpswfEXumBhat3DQO9bF6n
4Ycc30zjg/k3oo0gD7ywk6++Ta4vumKH/Ko29/BVQIY6wwwZ0pmHKpZNBk77TvMGLCdWeRoqVWi0
Z0/UTBNlOxfG79XPkBKzbMNKX4NP9f0/XB9suj6V5x3Unvn8Equ5e7YCOzqhOpa78SHNQYBHvjQE
Zwuvn2MFhw3oz4KN7PHjQCVqI1y8sq9+WwRK1bIiDkvvo4KBWx7iC5g117ftj1lzdXf8Q/Ekhq/1
Cb6H42u/BOsLArO2Ccz1Ockke7hcCH37ZHrzSvBJPGQfzOphddOCOSr6IO9YS/w1Qmyic19EvWoM
jCJR0UGlwbeghTKDm4oj1y9CEAjLLvQTQNGJYpMgs9yaVylh1zvVyOOmx7bwhv3yRULwvs+hkxc+
hBlRMHyHgP+XR93CO6IW98Y+Yu818A8MF2YvQ3Y5Op7tIDfvqumJ0hymF1Wj7i/KXkF1g+qbnpXD
QDXxh+oxI/NT/T4hGdN+h5Gr/ILcAtO7hfF9V6M21awqUh9vC0twcvVNRrp0Q1OaC7QLVDqP6Vt8
lH6diWgWhDkNPS5U3pRoz8CaBNHrccuB2gt9Zq+9lvqpDoybsNpr/QHSvj/tCnud6H8Gv+WvtJrX
7jbygIKbOyc/wSOyTjKsDdwbMzf0y0MZe9HTShRWf/aIoqWw66uvkJMov/XfaXzTfTO/N97FR6qm
QLfwCf1ix0H3ALmn9ZgjO8OT1c+CRPkdMY+/fsdNolxJIT1HnHoe81u6PqZzPwfmd+LY5JU/QNyi
XjO6+R8mn254LHYR0n+QDunbGuys6GcuNvYVJJEXD7OrwKFVjrSUMRur5HJvXlc9qMT4QvPRN8rE
rY6FQt9RLQ/o+4tdWt7lWl1VLBfaztXqZZZJlbO+DqRbiOkGRusP4yE5RpTYzb74lv4a4UgjbUHv
YVcij3Z2+foog42rPa5+9gbyj8qt3+TfUM1Q9h985Y/lO1b1FhysDEJptzeUU48U4MHCoawZvTp3
pT3pyu+yq9zsBzJoOaZs7qh5JoZBELQVwSF4x6/2r998/QRXD6m3VZ0pZx6y9yUbfMjwPEZkeP5a
JaTPE7RjZNxbF9fatfmJ0Byme3Dm1tGu7DpvuTfR8ItF+qWCiK1vGhtZG0s41XA0V61oNFo6L6P5
uto6E8MitN1ESY36btBEgUqh6W7axhYDG/dzLDcSQbMLGOcrauuaDEzH7Nvky8UX/RxUe1r++k2c
IMiyy8ufkQ185o+kfZoXwmpC/Zi7Hweo96e7V79pk/CETqLX2UDa18GfmvwOuSwwlDh5LfrBCaja
8Zs/fwe4ZyG8ORyAlKhYqdBWLAU3+OWG/K8E9OqXbIpJ4zwZaqYyCMiB8qRfRobt6QIBsMvdERRl
U3Wu3rze6XUH53Xy2ir1RiwbYNgekTMvTyWdsF0bPRnSJ9uKPcxqHWShNQsfiMCx0JInj5ubFxlR
1elLVD8sgQ71FlrwP8TDXT3KZsPb+AzVkwk0RrHw9vhS51QwPtM/s/RoRLQDFtOpfDHospaHYnDr
fdN8SWJF9HHfzaKvfsdmi0/qosUdGP9HLcHWNkgOMIXJpY+oYOD9C5BgFawGSeJ/vKnex65crbtJ
hlQnrxoZXgG33ogH420rPzJtQu/ubsa9HQEkLIKTHfKpjWEH3HYm+pz3F7uiVPAK3o89Vz9lkyJJ
XdGc9ZQCVv8me/XLcFJ2tML644xKEuRjCKu5n/5hHyFCR3fm44CAUB60dy1GUD9yGMW14Ae9n7P9
+YO2PbkocSZbzQEpj+ptuFc7V9ZuKpwj71X112R7sp/t6vlk6Pe5F6Z3gg/zbkl5tfimpKx1vQ8z
h0ICE512F3a30AA49NHOgTDvw7YBSqKcplVYZSz3pXIEtogTCjeEkHGjij7NJVxeXQuyVQ4pFgHm
Y3ciE0vlx/RRDbQbVb1JbbcGt4geY2udevKyCuj+2nqfejdSEcRAyu6mUW8cdMen86vSmztzDBTL
7b+E4wFIQ3Nn6jDiXGAz049VdMC4jxEt0Y8aukvhK9TBKfSRCpbhbXfxQSHDkO1ASR/mGDbdsUYK
GbmBeY/PDLJb9UP2tO4P5AgeUMDKtJ3ZfLb61U+ttU8yONPB73S3/jR/p0Z/HPbD4jo39Seszh7Q
4DPM/flu+Aw/PYIibbsThHdAe48mlAcUzT5/GYaDjiGZtWewhWZZ9mJ9M2ZYup7lqQ/W50zBhtpj
cr1rjvzWu+E4fqvT3xEc+wzbnYNWodXqwtvA9sZWVt1WwBT1N3yYzPylzB8TnBZmnkgLzIOFypLt
onJa012BSL5v0J/KeVsPaOZWkidXRwYtevGUaIHq7NozCaG5MjTc8vyS8fIgapjemiUYd2cbgWgf
RKkCd6Rxk+F+xIz18h+Z6zhvkf4g949N52mauyg7+PSl6ZmL3/9Gj82gQrkLEzfu3P55wpT+U/ot
z4L0t36Pm456tyJ7EMSF8gSRNnPR8KOgQ07vVUWJ4ssqAfV7/qGcjyjcKr+bGmP37obLVLpFKYBh
dpGCPXer0i1sN8esSTs06x9/fJzeLzqvjtMmmR1a0y7PMTP0OjwNAUkkI02s7lYHRtO3p51i3vQZ
8I8ViQrmQNxwFwT4i5/P1RFqrKnWBgdoUT0hfyP3twpjepTQlNRLc/yZnD2yb6uMr6geE4X4rXhK
rlVjb5SEeLTPkWNS93JxKuV7sP+rLBVFhspe3hntTxPXXi/PA224Vf+O9+Z6h32QNmybwLM1FEvR
RZc5nXW+KYeTQXHkYwJ2mdNNtQeXDc/5ZZ3T1RNzulBEPHFEn2FzzxaLNGYSPg2P5ue23yfo7nXu
+DDOv7L+m2YwlENQALV8135sD8s+ikGM7lLTNZ6iyp3f+mAmyLaIErNdB1e5U2+zn5hJ2BTUz/Nx
7SzanzHETnZFeWw1F/1tJWh+nH9UnxyiuPWAlvf9+czuWhOz4qbFhjZtuEnWf+U/3qqzd/NJO0VU
Vt+xQXuKHskF0IpK1j+UW/ePgo5I7de3v3A7pxYACLbyHf9GYvRu2/zqwGwSA26fxdEQOAZTybSO
TtaBonf1wVzA3Hhrv6JEzNsVNkrWW/6jTbLJAtLBsOs5J/MO9Rv9xOcBYGNVfg208mbGPqIKhq82
En3K56gJCCndD+GcRvATtj3kUopyeZRAfA8mgvAPaXdcfAvpR5At6051AljNRXuUh/1ZomGU9Wvf
Zv1E/y5maZsUIMnycdArZnStr+xyzc+7Q7tCMZIgQQPZgtRvw5CBbU2Llab6v34P6l+LQbNc6B01
l5nkhGQeK9cPEdFh19sHDFtoX4Fv8PUcZj1mvQ7mnaI3INiE2iZqt6HTabUJsHdubwncaf2GdWAW
VOou0n3Zxs3gbQmchM3oRAchnHb92z/Yihfb5auQ3Z4NuWZmZT7mzEOOEV6V64jEb9sdoxE2YLYT
LWkJQuS2fVwkuZyVEimnCUmlemi7YzruNULRtNOH3UBpgv5zVWC+kJ9CyzcRjUX3J9olKgOVU5Ud
6uNAE3VSn8No14cPcXfQdqkW6MBJLPBa6Ga9StJDZLmU0fMKcrTuR0+3PyejV06+Wj6F0pvWfO7I
WPJdW+1ROMvVp7dztNc8ib6Fs+Of1vy0LNAxI6rjXa0cO4g7NInUfRc9O/0t5n1FczfbR7t5QsGv
YoPWHlL3opvt/SHynzFq2+WeFKtX0+gCoMTMebVVMda8uETmiA+EddTfmScKEvNt+zq1Sr1xnAt1
Uft6AVjI7vBz8fBB2J9FXcn351lXj7gJw+fEGhppXW1ZHpPmPh0O4XxSo1NlvcKlIJ+1jy1yEvEf
0nSyRNO09xElV6tvgnHRLe2gFYb5WKuvrfyqDjs5+WJ8gvwfLmA19jqlCOWhE0ze2XiWElBFQVN9
ls1DXP0CImTRLQqWoNF89ZB7c//4cYR8n+Dz5+/b9rYB4WcwcriknLl1NZVqdX6U5wOCllgOjxde
E85ttkQT7iaRjoWE182N6avOXSM/6upvu7obJFTlx8fG9NEjG+UviXXTr7xA9XMO9RRZLDgrp6j9
ap2xUoBIgFtlu3o/IPHrKfVTiPCptm/q02Lem91Thz/efbtf2zJuJuFOcFuNv1pM2XVRgfh/7AzT
NPBWkk3b3t4OVSypnca3WaIAT0dU+N3sFNu7nht64iivvmlnMX3v3Ta5+ueym0uhr0OTJuG6Iau7
MzUC/hEMlH1M590OSf69/aIYX5XykWthCYyIVFp4Jt6/Ff78CdtbAUHhfEFelZ4FFM5z0NP3Dfrh
cVwt1DSvw3QFnwl0usRa5e9fCX8uvaaXV1dCOAyxpvQ8PS59+n68RRMw8pJ9l9PClX3nVdx3/j+6
EH8uuWm2he2U5tKogAwyXFS+vXMC0YQ9y5DMqxw3tf0UajjhVdQbEu6wTW+sWVHHRsnpCttbXfqC
Sv8u+gambz6U1aOzN8kH9kYqZmGIttg2R5fbTrYsXjIMBI5uICNNRepVZPf9YfKkdrdkp5WK0E7H
eg+1yrn5OKwIX/km6GaVHi5xzoMPqHyshsKKm64oedQFvbJYc24PbOPfKBJFO3sTb5dY7/9DTu79
wsBoakBqYu1XWDNt05vZwEWHURTzyl0tYrGJvrazkXaRrCYq5YHqjFFX4GDODQwunPZnYKSetA9R
FtvBiw4d7+OXbQme2dnEMfk8JokayqjYM4DtdgXjtxZa/uKr7e9wujunv5X8oezeTIuuTPE6KV8a
L13V9h7ycB20OQMmKLQ6gDpO+ZMyl7e0peb6ua4PFUNtX5r9eUL2yfw5AGQxXSdn8qLBwbJRQIT/
gKFX56sF+4kOZ5K9gameGHZMB8nkp8yIb+MGiYLg9FvP7871Qa99CSeh7oLU4m/i8utfETlzsev5
UWZBjgDn6PCdJJ/p+ccv633Y3p/R19lEXyuJItkcLiSZTnrMC/aIAnKZaYzjZQhTAib4vtrPFNjL
CT6UcO1N2E1lJZSLmY6kPaMW/0VLvmvRPU1HG+FL5ueWGYLRDhzlCYarBS47eWiyr4Lnf798/99g
eCnvr+Jv1CWWJk2cTOYuK0a64dZhn6JNzVTKdJcAC8V/H4OdTQyOmnmOx9VPsMCfiLsurQkJMScT
eHFxxMSdfsW+Q+JY9M5Fh2MTgjWb2K8bfG9LJ7P+OoZ7efLSXc4ImonUzJgwoiAajq3X6MdpOApe
9/pJ/7sC+vN1byIx9Vc0lwPP7WhBUgZ4WsbwOXdIgGIx3gfsND8FWiV46ktZ99Gym/gbZchbxzpX
Xn5Mfw0yYBTqzbJ4UVCap5oo0aQsMTxgdKoykEbcX/J+2oObMzw3/RXqNUO+rW+T6FsOzRxbNOuk
NbdNwpxS2F5T1iP30Y/dxGyjzRVrGekoAW18xM5lHYxKr5NHyLgJUzHeav37/u/1nK0EVynLoZlP
a3fCvq+7Y3LIxts2exiNfVjeFljYDd+lmXsymW+0kkH4oB0Ohfp9FkJ417330Q/ZBO4yHksZ9sdK
B9rb+NrstBG6A1qxkMdSiP2FhDecWl7Ic2J45ceRwJE3kXDU1KpTJlZ3FBdNoJc1J0LvuPiq/BG6
ld9jmCCeFooW3YTAxXbStAvpiPQDlntIUDOToINslxzHxWMgAKE/Fg7pBPmIc3E1uYp6ql78fwJY
j2UK3QfLrxE7gw5EDJLUQ7LcA97t6WH/jZxE/TgGOBey0NXilcFIbjGIARME0OYuVLHUo+0SPix0
bg8hUnvZfqhu4xA4zNAec4wGpcdz8hx1L3q8Dw2YvjCMhc2pjyMjFRC78+pndZZhlMqanBqu9Amf
k/EXIAxuQbjmP/vv87HfR8L2zP/RcPifeOjIm3iYDbCDq5SaK8cVdAeaA/mMg0k+4BbHEcU7WYyc
fr8j9OeSm1ioOG3Zjiunu6cJqKH+vUOKe9H3zuiWiAOx8bT9ajlXJ5+iXSe0jhUd8k10U9Wzg0QU
rP5UD3oM59oVLgdyvDpBhZ7n+yGm4oJrv0q2VDTIunvBFSQ4clvSIbwerXUGQD+gHnR4nft6pyhe
6Bf9fgWOS/kpDwAezdq/u/vAgfx1gxm1VSnGDGS97gLzNCN8vEMAxIYGh2aR2wzYouUwR3zB8wrC
++W6udrXQ9olaaJctDpiZ39Oj0NyTCTcV+ClaL3rPKMEHJ6a7FZdm2sdoDFYEqCrBT9DcLy2ABiY
TIVp19xqSuOvbg1o1GDO6yv2TsYQgfw5KqmCclsc7EQvYN0QVy9gTBDx0Aaqv7Dmge/M6lXqvg7D
c2Uj/1ctJ5xuHX2fDS9JeHduXqLw4TycTETxJ4bFwcevQf34cncukfnqx6iJVC7NSqmK0k+F8tSG
D/Jr2h+7JdD82nkq8U2yXx0CAZCWrj8t8Z3yvbe8qtufh3uwvVlG6ShIj0TXwSVRv/pRsW1ZQydf
joTVBcauRBmQQZrlrsMZBzWbAFMwgCuiPSE6ipvoV50d6ZxFRL+EGhgDKQ91E9qAUGH9M4efllPm
ryXiv33eTQhUw84e23LVkgDTtHpqJcxNyx/nN5OCEDkN7B9+4E27iJ5XcPNdAFlX77lozaSHCQvZ
mxbXEbo6N70E+7bqcFbBtycOGLML37Lg5G1RJ2UxGnSYCAAOGjmxT20L6NSLVW8+ewmyl49L0KOL
t0NiRvSiBR/4Arm/emDTkePcqhiSF/jE2/uJqdfO9BS8p73O3lfHZjw52d+A2wlyaOdyDK8WTpym
bdWMY9YF6Ut0UFbR4md6yj4Sm/90rvO/V+ol47lajcBW5lHKfpqWxznQUJ9Tmakt2BEBmbuNsT0K
eup4UTARZQ9bCMDQ5CjGrDJMSe7iq+sBi053yV2Cuonn7O1dtstkwR5+H8T7vw0DZzv8H7tzMmAR
8B/oJHjOvfYjobNzi25BhCjRvTPdYvJB9xLjivE5JXvNkX/8Tqd/0X1FdKcKsoktAiCcDK2bK7gi
QMPRSpLuNLCTnnJQFPTq4w6o2xJkGID6kbMTTotEu3sTvjq5KzXzfLlZL+NMydUORRac+zuGmF/R
9Ndd6Wi0/wi8evUFNtFLk+1eNyQOVWkeNJtRcukb+tEJ8gLLeQTX4FZhKy24uC6Tjw+KM3W9Za/2
eKRJ2SShmsuJqrm0nrCCpm8wW7cjyPOzW08nNOD1vZbvOhxHDmCm7PFFw/7IrQcwIHRybkwCe5Dd
04hDZSCDQH5rIW1E5rPXW3zCjkn6jOWRo93k+1HIpxZEwe0M/iw7iy1Vl4+lljeKj9bFQBNW8hTo
+MtB9kFQzIzl/Y8vfNEZ3c7clVGVp+lMWbk6/rRwg+VpP3rzV47Hd+Ad+IuIICmCvpqzpXPlzTDW
SkU44rUb826BiOplJ+R2gZwMfv+q2R7sCPyxj0JatuBIXBoxV7ukODeLM6On/bjkHvWMyxwMLozp
9/EKQP+1yogsgpmdsu73D3bmdqpenOMuS3VifZveSlCrA8PAWqlwAgtv8DRAz6BfjkAEy4Ceap0H
pVfat4UwvRc9+roBrx5d6UzHUEzSzBhgD1DX8ddKiDzA5Ig9TPneGPLF4umZaNVN1ZqW51BrZ4LB
tKPvDHCRmhUrVCLPU3pI6CmST0udaFOLVt1EPrVVjaifLwOVlg2269ZReRQg8ZDCfcZsuVNc+5+K
Pv4Z+rZMK6XIkWvpOUzosz8hpeSVD7E/vK0U2OWu/C3EDomCxiboZUZRxEtF0bJKtFTPcF5h6ARo
pANVeItoVkpvYVAI0yZBnridQg+15KTVqnWI/BwjhjPbyHBgpZTdhdeFTRCjon+kTa79+XL1TX2K
22DVlA3ZaQQ8OD1qcSAzimT8gAPtXitvGISS1EAH2JfCtQVNiS1XSneGBBo9FUjbHo3hsPKkVFgu
MKPSnVl+lxxUccz6Df8PmsOKsC0t2M/6+kGuzm4i91Nut4QtfQQHdagqLC4O0EGaC5d8yQ8SEN+9
9jcMHwQ7bEtBKkKsdBudHT1kn7jMi2gnofXnL8kL2Wr1ELq0vOQE/kfuiX10RYtvQtZoza0c2Zfh
D3CX1cxG/Y3PhictaD4FONOv2RvinsJmwLqVtiFbt3RdRjTSMK1tCzCx5LRdVtFgs0YgQzvEPoqa
6Cz6cPZ3olP8bsPxerVNjJyQQ/8fhWbDcVfYmQZaGlEy5Wc2H0a0j1II1tDPirNLwvhaTLuqfDEK
4Oe7sLiLYLoLsmjlvf1+/ZM2AdRpnX6ezfNan4R7Bde7kx4Md+FR8sKD9ZS9oAuEpuaKDhEYhr9b
61+vvMke1cWw6iLkm+c6o+gS8N+Bth/IdrqtYcTnds0d5KvO+0c03euVN8H0DNvIWTLSEloMzdMq
2RDDZwtG7HJrlANubDfOD6pbgTzZw+gvd/8gE7taf9v4G86LFKs2cw4UZJ377IAEVOy38Q6YsLUP
K5c2UHUrzP/eO2PXq26i6nmMLDWaJvNRNVytco2QQV91l9+kEB2xF1lc63u9Il9F3/m9O+R6XfWv
Ia2Ja1VSa6bvWDtiwozpYwrp7vyzhdAFTtkHmC94v+8F0esVN0FUkVNHrhSCKHTVxZPWQXIUyPCf
C39VQVlF3BCeEbbU3s2wr9ddf9dV8E77NoynGFSljmXrUS1Oq719Wh51/ZnxbY6EQIAlq1CeVvS4
m+A5LSpWh/JlOxXfO3PHvAhwl6e/FMezcZlkmtKNUPZatOomluXnNjLnnuN7UZs/owjBDRl3HF58
x0Ig3C3Dy39GNrh+x5t4Zc25Y8oZu5gi4iB/ticIk3QID+twZFwAsIMYWoQ1myBKXjL/qy+r982Q
Dikdc6N+QjMuAT9iem27r4d7yFvxSykDoDdsz9yB3LFhpSw/nPCftBiuH30Ttpo4JL82pEvjetpl
AGQbbovzGDiMJLthD3BIu0gqmZZ4XC84xdveXTSYA4xQZmVrAqqNbgdQxC9nsLRg/CEMyIfBDUuR
/pkgZm3bdn2sVYu2imutuJlQxuXMLT5zNZXAlRSvXHhc43z4G+NQ0cLboJXaXQszbF3YnIP1po6/
JkE1Bn3QdlhIhDewj3bmP6qYr77xtoGnRmcli+Y19V09t1h44igZbuN1tDH8IdvlMmpdNm4elDn/
+nRt+3gSdBqnpJf0eLZAIqEJQOy0aUozlbPbgxLYNyoWh/9+3U0IMwDFVcbaKLi4u52DMUQ6A89W
FYlDdIUcBuB+lgll9EURe9u1G/Kwnlpc1B877oTJX0Vb89o3wEmB+g36FQQCYMoT3E+izbWJYcU8
ttmkcCPqDHP9Jdoj5gPMM7+LNES0S/mow/UHWN79DUFg0TneZF31CmxIY+7Gs6dmJ3mBKZWsNsW1
vi+XhyYJuvUD28VB8MyCCLrt2sU0RsJZR+DUcKNyX/U7Zm62+/xsqEc0urwFm4F12GpQYFhCX7X/
R9qZdEduY1n4r9TxntUEQXDoU1ULTjFHSBEKDbnBkZQSZxKch1/fl7K7MpNOi66yFz5OSxkIkiDw
8N5931246HnKLanSgPcQnCMg4KsM+mW3XVfUgk0A7F/xkAewHxaf8sIVz/NtvDMVInTc6dKRYWQW
nuMcEGB4GMNMGcDLRn3ttZ2BEHTqPohNr6l2VHMXbvu0C39yvpln4Ew1McZxWkCZxUDW3LY3xEIj
qwR9fYjDHVqsAB2ZVAwsW5rlCwHCPANnCtFGuoEllPReNHo6A1G3go7DLqTJ+Qn0b2T+ECNsitxZ
uOqfJeK+W0XnibjaNFnKA7xgXD+m8cXk2w4sz12ZecFwH0UnLTnH5qkZb7LkApd1sdPqHWmffONu
4Yss3YPZujbUAStCKDxw0igDGPph0oOu4pagxhBnarirYlsucMhYGHdpws+Cs9IPgoiW2EZYA1Xf
5KhOEBE2T6y0prR8dl08XSyNOFvTBviM8FrClWb6Gu32EA9Fnacg7wq3HVeaCOeQyy9ikyfl7mfT
e7aa4cX2NVNHWky5TdDy3D5MYiX+mGz/6pmRzoIvX05oFyp4mys3FTe8uMm8Dnk4geDLnDTk6Arf
MzQauX187OmR155YmtULt3iejNMaAeVggiAUzXsNLtGDET3ckNsN1zeNgx7bAtN7kTL4sQd+co/n
2bg4bEUo9QPUIuapYLsci7WjoAu9gSw1uARik1+RZT93r5NlonFqHH1Ai5KyRhNjFjstOrFGYPUT
uKL81Uk3T9ZVciM6aiD7G20Ijj2wn3mLARuazrPyXXxRlxQ7Cxv3PDuXZHkkinDEwfJVHiwdPZO2
6aEL/2gekFuP0wmHY+zEKl+S7S+sI/PkHCNd16sZou+JD4SjJdKRHVZtV6jwcDhK8rq0tRrQwWXv
k6VJN1vBfNGZDUXt/CZqbPHhZoZtG7UqVNDg+OIprQ1AklO2S/HC0hXPVrBCIyaaVZGHbeHU7qjy
BjgDKLKlNYjkqdvC/wQBUtlt/qta6nd7hzpbyGilBPCJQB60lTxfHNEc4Ppirzky2ffI7iMFWgfo
314UR0wLyGev2WwpKxpDkXiJAClO3yjSgg19QvgdrvN4J6kHPXs12SPNvuoExEd56oyN0fe41UOg
dOtFH7uF2EWdrXaM017LVNx9AxgDY1UqN7q2IiP6YnOc//i0ygZiF37NHROUObil2rnxtLCHLbxs
bNa1UbWy2pAKJ/2pXhk8taf8arpodkOOzPC0h+xPpRemc90nT4HNkmR0aHmaqNg4kcKR3Fq1QWgv
CUDma25NjSJOiest7b94qbPTJqNKy0oVoVIh7mESV29QuwJEdGxuquyaWOFHLzBZ59XDiAxlKy8t
L0u3eloEvktvlHWo0UCd+h96S1uFvpfAphNlByhf4WmuQBMH6H2BFXwpI76UBJ4bTIV9/9vyAt5S
46pwroPofzsh7KeaR/HYOQZweXYp9osJrIWVjc1WNsNPExpGiFiwnQLqMbnBFjasAtF7AD3Q1y5A
+uqvBmZzK6mu5nkcTT6w0LxGUB0cGOLBYhUCiiLuYTgMRnW58p18KRKlS494tqyVMjMDouFtUm9b
JwS96l59Azy9e+43SbEGE6ZJ3P5SIYMGXvq6fUGG1gMAjaMLESQPFwzHbt1C02KiymhVmaXEdonQ
pwDjRVpeDBdW/7kFFfQRWUJyHNhqhDZuba7yEgJ8f1j5YDhzsI3lYNVINpxkFvtwFpY+Nlv6fCUf
uBJgWsQIKEqI0K30C79HH9JKhmNP7xWb+gwLRfgGFWgcWWRM/rRZ7bv9Z24vVUkNiGE6zi7Azzhm
CU0NhAu53YCrDR5hPe3zfyIBs3BimttDNTGKA4C1YJtPvKS/dDlEkOIGih5PHbYU1laIbpA5bwDf
tfkIOlVcXYCH+qu779wgSqVJSmKB3bcwb4rxNEhHHJjhPQimT3Ct3VrfpYB0bcH4WQomP3KJnyz9
2mwRZP1ARDV1XEP/s1bgtRF5sEjuwF/izribkJjpRnvMENhTT5KsQrZ04Ag6S4Ij39KGsDD/tenn
3y3IaV9FZR0g1ZvAtHPThw4DIQmlySjeTlTK0lZhFv4niMcL6QJttiYmwi+BafhI6sNfT4Z4z4t9
7IFrTDrAhKBSt7tT5Kaw9YUtkPf5NvgBNfjsCcxjvkENAtZO21C4hlwSqbdEf8UWzOAycorr1364
jJiXYPFhBrJ3giolxHSe4YygSiaBddPRN3P4MmbIqXT5Jq7XJToI6kem7vrsTZPRtH4YgqOE5Use
Xz7/8kupRG22wKYK/e3LyxAZORHKt8B5FCqytnG5llYhROXLHVpL82QWNPZKkrJKw2JF0SG57b9O
hS61Q3JhIibaSQkhe+ixxQLbwhqpzdbILOUUzUIYdlA9lp/UeG3ojuLqD/6bbqugL43rjNym3KIu
8tTqnzD7Xdi89Vlw6CukaVQd0fJUjoCZOo6Y7bpGuhwNvR/1Pe6WkfvXHrE+Cw4VQCrHskbzHo29
bKO4AVyGVy16Q31k0uBuCy81b1wcdeEZ67PgMNFwGClKHPsJYCf5sdzEaBl3Cn+LJvnsaXByJyTn
/9J68ruNSJ+thxp0y30YYi2oEY7YOIHJLlkjo5MAxOB2UwdcuULf8NI6vPQi6bO1L89ZQDKCcaPB
M1b8fWp/i5D7B+WtcgtkypGt7Lu/uOJ+9HJ/t+KqbBhHWcKJBxTrZsVXI/RG8NNBeifgMEnBETv3
emXXh6vPJ9VHjuKTRU+fLXp6TQ2/AqjzJthPbb/VsbgfJglx7/R32pQnnfBAg3zoXKk6KHBI/Kop
q7TwJns5dIvACQd3BbBvpBdtOF1UdD+YKxeEaTUGK37PKg9014MPQLpLh9WiznJhKfjA/nx336qQ
53LuIyXyAdOaJMCRWI+Q3eJV9Kt1dFYclEnf0DxRjY7ZLj22pXVgtgAWhRrArRSTZbyMjxOpI/1S
rg0QtVCVBIL+ZnFnXoij9dnSJwwpjLoOCXVSbafOUPQRJHB3D5SraWNceDEFa9YDtR42S/LShWs1
ZmtexhPdJ/4kL0XXUl05ZO2/Qa1kVyAaeFA0RBa8BT+fnX9wPtMNqpvURBlu9jJqmhEn0mTsEoUo
zrhF6kIHqAIDXcrnmrgDLLQUq7sLizWPTv9lNPht9Fk4Iso442UOQQWB71S+C4HFfDbA9fPSTRyd
P4h+wm7r0+JT/nk4/G3g2UuZFtQw62lgvz47VQ4v6+JrXa8zuNU5DDsasyGALNGbtMkANW/DA9y3
1mG1dC7/+dL/7WvMYgrGWNXFvyad+apqQXsAQRsp52wXgITjwnDkBYSkegHQ+lMds6p/G3b2Uung
RnNFQq67yY5FcumZiydOrei1m3DZIQDa1T7IVzqApwRSUCACQq+Xlqbez1eWb99i9qYZSS/UaCKk
CQJnWmsqngDXPbH1YSzQp06RAyGOd9xBfJMsl1CmbfX36/K/h5+/baU6hL3qY+b3Hujn8Ir16rUE
yzk3WGs7AUjNQvT7U7H8d3d9Tj0ajCwkYmLzgToq4GtMVmnulk/Y6gEsdTioHtKWaZYuuTLm43J/
wEev9WdXPAs0OpaOiZjK0nVwlQPUpoDcbew6cCP46OgWBecdXn5Xsz+CKG2Ma2PcZKgeV3b/2qJ0
ruFYBM0k+LnJuaz2rYAlSXUW0p7TcxruR/Dk9Wufv0bqSuknLz39osH6tAGQJfa3AOnqxl3TdMgx
6pCEqWFsqTDd4e1t3hwGDUw2APgzV8ZBrA8Bsa2s95Hf5zF6JmwNMoVkl0owq09M9H5o7zI8ttzu
yE4GvPksSbmUDCz98ksLuF61U9HjK62T9i7Jr6TdjNSqIRgHlVJ4TfpYF9dANy2mXIYG5lFeJqEv
96GRnws0i0IILW2abNdHVs536CajubeYJfr5JvNt7k07wXebqtLSitEaJZccUlREAsFTChzZmG2g
h53MdwCsQ6DrtPnSHFwaeLbcy6YhN+HUrRaiF38lxXv4u5A1ThR14xWm1bp5s4XDnp01f3mxN2aL
/VBCVN/m6MHsbB8VHLTnmQAtb9PIgbcfghsTx8HGWeIS/kG4+e1ez9ZYWjQx8RucJJINAiZ0bKUH
1GRfBRrPf6XdL6xr6k87b79/0WfLK/FTynyojm/axxzJXfMCkSIgb7y0CAyEy7UyHoI92UCNMbgw
zswLuFVrqxyGBACiGja9YSfaWAG8heUNNEKYjP5zqjs+oIlfBGoxIGdBtfRF6r3S2ITP4wluiHVn
4RUuQq+OVtkbQ7vR3jhmsVW9BKsO0mfDbuz4GWw1t3tLXeO+zCycXTP8m+4owFhozb7FF4awrHGH
8iTEqyntK3IPNyZVu64KJE0b88D1VRrg/W2uopwSBgOEj811WgkCWAmYDzUcHsKHpngsqtbSC4+c
YckFRi9gem1qBTKcnR5J/Z7nHil3YXSkka20rnhJrxnkVnBd1bIU/Noh2oGbCjRFjLxYtFLb1pos
O2oAl18N/h4Zd3m+HyJgrNdAeubRKuJOAlP65tC0axxfBnwKKy5mXttN2ttmavWj0+64ca9J1ug/
tbKVglaMIdEiqluihr+S7Xdr89xEjtYYltl4SFGX9JmAzQIit6lbvWyRl3YXXPAfFAld3ybqiaOv
VbWQQUETmuTyTRQgeY9G9/qlf4kPJAV9H+PGuAT1iOqKQnYDXnMKQLhNMkhyToRuSPs11t0azYzg
8IDKEzmCblRh+W8Zxyp0a9SHUruV8wN6qrIBHeN2Re+j0Gb6DlQo/T59rW/VXXhCoShH/rDamoGl
nrM35QC8SHAXlZu+2CjHwLTyFxNA2r0Mz1NPWkMQMz4RmCRJm062G+Gi73o86d0qKKwR9poykFbH
ATfyLn3hdGNoW0ASan/dthBSn0xp016zg+HGuqUih/cEGTCC4x0wklBnGmeq731AsWE3rIG6bQD1
0G26XXQoW3esnWZtSha6gIEGEK5vePi/SbthN9EhVzcAScM4Z4Q/fGTD3vPJbFxyA5hVBXy47rby
Y7NDRNCg5Qq2IhawVQXcwYoVuHlxbQWdbWb74sGMjkAZs6/jDfw4/Xe/2rGnHFMGXEH0tifBNgOH
Fonul/wB14vb4KMIdAR1r4NP/QM+MXuj0arRrcoEud4qkQH4CjQiKN/0iUmQOFmB8OCEmlY27hHY
5Hm28cVWMXfNGqESFVa+nkp3/etQH2F2QtG4eMBIPk5OqEOs1UOz7Uor2KP/EKytnK6xJ8agnHcr
9Qu7tI9cc4rEyvbdbfiA+4Ss5F69lXaSN+Rb5SABdn6DWx+Cvy1eu9sKDncIJnqo+OwYecNyixvh
o07frbKlo/QfdDl8W1FngVvYVn3Rod8ChbsaGiPtdcRBXnPSHo7EQ+TJthRM0tUCM+EAb0qiwCT4
0vFTmRMXrklwlanKLfwxjaXdbSGc/h0HLu9Vsy3xxYB9gDvT6PUXsgZwysCaNnhhDWUl59CpUPmv
jjzLHGks4qNaIZis3MbAhg4ZFMKmSTwSPQP5EVrsigsW7uentw9R3ScRnTmL6GrByrrvEMhr19pJ
WotVa8Owwd9r+aEl72qp2CXf4hALRG71ULWbOHkpkjMXd7KxQqcksFJacC71FrVPN5ystdztkNwu
nfM+ysmffc9ZvOPrMA/1p6x/xV0fJytP4nAK8ALZUw1bQkQXQsLfwoPZ3CsA99pxv4aRds/KVcWO
Y75R2lNSbEl2S8f7od/46BxqOjsAqgl2pBbHdV9lvsnzW0SPJsJY/sQhl9bQLejlVWGr3VGGt1UJ
tRI70ng6TtAl4Owf1HX+/VbM+W4VSYMknEwza7hO3yDQCN2JvRhXJzk4I6RzfYKonoT3n8+BpWPF
HPA2Rn6T9zBVBLbUyZKP3kwnAOdGoxfJ9sebKZpkFPmDHuur/fngH6rwzx6s9mMgy4ui740JrFe5
CUjemUsLHN8dMJoBx5+ExRAUYLX03bDeyo5cw5fc1TVwtRb1WwsnenMW5mVlXeqJNCmMV9ST/VMN
e4bebmWsT6saHeHdioab5Fmd0mhFdtCls4a9PesXFO0fqsfP7sgs+MuUSlf9BOm+2ukgPoRPq1jB
kYK7KAgbK+To2H2oP7AYOHIEHUO4ytGU1Q8HASGGNHwx+GrQTkoEooIkbQw7YGctP3aKSxKE5Qjv
FtEOS4vmbDX3ozDrR46wHODO53qDSQTnEHvihcq5VZ4nQj/CgYV5M62Hf3yXyJwEF+Ps37KJzqeu
imfFNRonBQupR9kXkYGth17ghbYBt/N4rSA1YHfaSiQ7X9/GsKRtFpbRhSQYkeert0+4ofR4hfLp
MVHPTCdRkFtk5xSsXAsN9CCYwElou/T+LBxOyBwFV6SDUtDwYytV4jUfIaENPASCLSRQbip7sDj3
skXt1fRIP7v7s+U4ieVCjVRUH6k4mINXCPS5ICUOXzgYcyHCqY+1choMeLqt/MYtJsdPBuqGx+nq
Yx78z2v/v/5bfvPrmNW//oE/v+ZiANA6qGd//NchfC3zKn+v/zH9tX//2o9/6V8n8ZZd6vLtrT48
i/lv/vAX8fm/je88188//MHN6rAebpu3cji/VU1SfwyCbzr95p/94d/ePj7lbhBv//zlNW+yevo0
P8yzX3770ebrP39RplPh/3z/+b/98Pic4u9dcC+ef/f7b89V/c9fVOXvVFeZYchEQSc/jPt++Vv3
Nv2Esr8jN6cxk+HHpqFOXelZjkIxfqT/nRKDMB1xl6yqHxyaKm8+foTPI4SquqkRVWE6Ek///71+
eELfntjfsia9ycOsrv75CzLDP8weXVFNNnHLdQXJAnzkXHLOSSZ4KCSI13QeIhPuo2yTxUQdbK2X
OzSSpHm5CsO28+rBlB1jMLSNTIcCHH/f7AUshlHhrWxMfe3WYEp3CGOmrkdTaZ+MOJa3VJYgP62p
AJo6yopEt+LShxunVITDNS87fucbXDvrkZTUMICpKqf0pYDuRNKMl1QZmmdhMFAhUrSZ43wmBexB
j4r4EvuBnqCvhkIEBUc6fg71IDI2TaoV/DaLad7ncKELooe4q5jshr4U0XRdaalKykPV+F3y2hWJ
0I13PPw2JmDfJGpxMSLDLGLLlE01dhs9RV+7NchUKO+5wpUVGt3Ha1UR85IZPIeRaRywHZPMGNBP
Q9GKQ47K8ng0hiLB6UkuhWwxWcDjth0yPTu1ZZE5EtSh0raW9JhduiFFupKSpjWmHFsmpWDVpkNz
9Gml3vpVTzdyEITwFGjzMnhOQjXNByuJxyy+jwmQrF/TvkDIlbF6OgYHYyE2gx/6Y2BF8hgp2Jwl
2NqkNQ8OTdmh6a5Emt4indwif8GFeBv0Ytz3TU3vxTDCNmss4JQwmvJbQM1616l66ea0kS9ZmdFr
FMb8UdPM8CFtYlFZqDagT7PW4qsZmdWtGo2VOMhgoj8bQpR3udm3gLvkvL9iFhQCEWmQ7cqhbevb
KIRH+FqqOhy+TEVKxSWSpZwCSMSo/xiZhbFpKxNGCgmPt2gHCTwe8vGVaW1ik6ALQdNvE5jmWTwX
1Hd8IwfqPRXJikQlLMezKFmnZJDXst8FWxBotHNXZWjZpVECFzstkYcLmiI106VdFNXbIo9PMZMz
S9MD6cVIQ36vEIrzmN7qLbk1u9SXYCZVyOUhLMMqsilPsmvfCT1yg6Fm8VquFRTyzSwP4s0Y6Qnx
8Ns60qJBYCrbOqQi2qqFTobryHiovjNd7oe9j7aLAomDQMe75RdKfJKHinhRWRiHSuXxxozG6DGr
wHv/ylDa0HEEkDrJG5VwiGFs5ivx9EKpB79j5EbOWhxTU5/TAyye/AMWBXEfxy3MeqS6WmGi9zs1
5tI5SRP2wETt40gsaeU763Icds0wYUdfCMJcKej5XUFrepukeEHssJOM6sw1CuewXJbVbR5qxUuW
Vll4ZjWcoxOTZTmKL2blO63f8fdULRNYoCn+vm8j+VYEo3Zq1AQGEWNHLd5RZEWkQpUfWearF5+G
4R5tCfw2HgmOm5pcIHvYMuj2uzLC2x8M60Bpgt6qUrV3M71+FxLOnO0oAzOQN75vbqo84sSSWZgk
VjQoyOIUchpcxohbUsrXZVTnD7zj1S4vFEB7aTE8djKvd20asDVTcO7tZQohZwwp7VFqezhqYrp5
StBHwk5zbbjVSCtfBYlgidrmeX+vCpJuy7427xVVy3ZjNBKnhzlKGQrIfvOk/0I7rd/E6B5fq1UU
e1Vsgl1Yd9qTiBRxQs0qA7XWVFaNgJEu9QGQLNAyu2kLrq6GoutgtFMUe9Yn0kozIwiN0xxmD2A5
paB1mXl/w5TgCyFDtYoTokBXowIRWRpIX9TT8dHPakTxlD3XaSk5ZGiDN19Ss3uijabDYxpZdUKf
2qEeD4VKTRhuxzpIyqglZCPWdh73saO0PHcprx8T3UiPidoJZslRkzryYCJlBRM+LSgriwRw0ExU
Ca+zJht2WTRPeiKQAVeDS8X1+2xAn3GbNdouj8KXMYSVr96Oz6SOb5nCDyrKtDbp6BWksAZdmyM6
do3h6IcUTNNcMzzeqe+R0EBbGKK3UTLgjSGFcJEe6UVLQjhAyOIpzJE2VVLxnGToNs3NADyEhHyR
mnqCfClfSaiBiVirx75ndzIXL11Z4H0JkYHyB3LMfF6e8zpvcR9LA/lUbXSNlKSOpujQKLXFPY8k
IPBICpOjEF2PJnDcqKBrb4mhvxI9h290F7Vbiq/wAi1GaoWGWt8HoVDXSYneUKgl7vQuArY8idhV
w60E4yzp90VUpU9FnTTEYkQha17yAVpNyYhSS0Q4Mje1lO/SzpTXrILBnaKXDerXlYxJMXRbWhdk
q0gZMv9lEdcHSQoGlwwAosfmYF4omhFseRxgjhR1/V1bDjcYFJYNcm60FyTyo+vA1fdWRD5UWDC3
FJqfHBNJwrGhRfYnp3xXq353TXE5qd2lcWnTVLzqg65eMx0+gbIf+XvuQ+Q9khbNJrQEgSJH21wd
qcXKx/iTjAuI/C5D3V1nsRt24sIH6dyzVNl3odY9FznK07Vc5jedSqBeNqXKaqrScIJ0fG5xwLDa
Bs5fQ674pzyu5RXVywQvmU/RxDOGXtw1nRUpRNpWvnzVklK1BwmKzDA06K5M+vdBRi4VukEkog2T
bFM50m2u5bLNJaZvJBX7YhX3Nd50Wh1aik7Wnu2g9TbWNT4Q3A08P4ogJemRyhPcP1GfvxRkBGlH
Mk6x32q2yPXLUABQ3uTas+IHT0VHL2ZPAfWv6tZmCkpZbRno6yhtCzuLqIolJmv3CFpytwvRjDUY
cSqt45qbkVt03LcbxZRe07J77ftKPvE2iQAg9x8iVVZA+EkUS4/77Tg5MUVFF3nmWL0warA7ozXL
jR81SKKmY4NnwsIXo9E9k9TqKWW95ISNbzhUSDd1La6ZCMRJ6HK2LnIJTRt9mFsjVXdRrHTHUGkk
5PuB2qzj8sTSAfmQuCitdMQmxX35pOk63XGles80P3yTc5hSVWa6TfUO+hysqceBxHCyaUXgtf6o
bnhD2hulrU56Hwqc7EdHC+LOqUctsfwgQybI1xr40Hcwt0G2Pmo5vpKu7btBfkgHP4WuRjOcPB+J
lcbDraBx5GqC9s4gG2uRDr2TFcTTq/JUDZKtBVVq5Ul36iVyh2i43EZpUTRrf1ARnyb1TdMFtUVk
8yTGjLtjWsjFoRPG1lRlbmU1eU1T4xJ3xjtu52PsxyhoRvFK9Vs3qHGir6G5zxpx4ytZtecxIjlm
Nr7F/PCYZZVqszBtkOEqvwD3eK55BNMsaj4JEuyhYbpRKjgfgiCu2hULzzLXnyqwGqxAQT1NE+ZN
xoOTT3sd3qSG71GR3SVhuEMYlFrxgMfb5cGZ8QByEjWuHd7DRMIX7BTG3aUxdNXDfqR7Aac+PEwQ
jgb+2NpyWJxDiBHtXh2vYBFigChDMG1cR1mr1rwd70umNtYwoFlF4gl6us3uyUgVyUFg4nsqK1rL
LNhdVjQpJrN8hkdc6RWs+GL4RMBkFFs4pnDk5CR7lElwqDM4eQ35OCXf8cUi8uJnEIvJ4dNIqiOB
0YndlExB6ECQafbpRdcK5L+VEQoGf6rQlBU5UgET1E6CNTL6NPtDXBPYFRaox0WxuEuN5laXgDBs
eiQdDN/k8MNAghqyOJQuBooKeSBisGP6h4SjpRNPLbMkEe4MiTxmslm4fdgwVHJQ1kvaECSSWted
QQlxHBiMJrJ9tRjsOITKXESitIPMJ55USwN2LcSN+oBi0GAmYhPBRGTbRDFqoGCMWCjRw6WtJ+mp
JwLuiVopXJ0rR9D2cP9rSVshz23YbZQQSy1ZYjUa5WuemYkNkU9hs2Co0NWh7VmhoCCnZmdTFTDi
S+B9VodoShC7AKbNcDoLbhQOSVrGwYQ3smBLCJo5lUydWLzqZTBSoJILvRCFrcsy2xQ94msoppvG
1U0VFUjZHJxCDvDmN6mMWZwoI4F4NzKS+15r+EYHg/aqyxC2BYPQAjswqgIBMwRWQACpGcplZdPI
XzRRB5shyvFCJ0UfolW/MSHIq9u+D9DN3Pb3GY7LIULlCPtz7DfB0aBFDEhaokZPLUWvrcbD9tJq
fg0pHW5rWUrgGPttJyzD1PkxFJr8HBZD9AQykLgphVE+soQ0F6UyyveEYaKjYugD+o5UkG8R0QW3
cW6ML1Ex6hdFUMBOwM+HsafU9ZspnD3HhcmupGf9fW40aLwWcrqvIsZPqtz49og2fJjLtk2KAmqL
V93IQ9yaIEB8E8l9/dwklbhhOLfzFVXTLPTCjoyNpYsRYocCNz2w/Zal6LZMShOi2zbEyaCoS+3M
E8HuggFLkS0VBipsA2aCBea3Ea7KMJbfI6ykGLvXGTLgWtaVjinzEgXURmZveImGQxz0JSxHep3f
1SpiAiUHHbjHgQtbGUdFtZdBh1ckgohZwoSQJY4CD3vugzZ3szLn91A0NufaaI9t1LFLKWUBqsip
Udst/EY67FOalqLmDfswR5b87LEr2/pCmNA0S1AePZh+FXggKaLpr2oMA54ktRZe6Zg0wyqWoM1a
y2wIIYvvmjZzSFmVoAoxH2UDHV7bhWu2wwiDipbHToIj+VvKSfnKRZkuqnZ+zJXpCtMALaDwqtB1
WaNkLoU2INRgDZwUbe2ADjlPvh8O2Lg6K12FKwG1kByi41p/U9aSo53/Q+Lk70afy6CJzvy8GXRY
iOyrI8zJnOrAnQrVc3tcNQ4wEqBrTjzl4AAy6ncJqd8SP98nemaFhd+PPcuKAo5CsiHC2MahxOgI
nHeopLNjuG/RJpChZaiEbcJuqRf2R4nKx7CmQqmKnJUhy8YcK9DWCgE7C22HEn2re8Xq/UMxaEsX
99NRmKwRIiNZps3Fz0ZsxGOgh7BdczoX4q8p7eq20LQi52pNvZfZ22JD2qTf/JZ2/e3KvhtzJr5B
Pi3pDQ1jTob14Rp9xe7gATR4WtS8TGWX341kGKqs6cj5YWT8/Dt9kTkEfS4YolXIuxxz33rwX4AL
NoTWgYe4pfR6sE/Q7beUSJ8Sx5+NOysHZUFSD7GEcdnFP8PZIgMfK0Rbl4cZ4wJr+JQuKCjnuUi8
nSaVGTM0jcoA/M3maCxLfSRJOdZHaKpxblPzK/cpYh7uVeZSg/5PloIfBkNe9vu7yuS2JWgQ1+1k
z1f6jm/oKr+bjJM/f/F+LMj8Ok1URvEPk5lGjemav3t4+qgp4JkUOkwnz1z6GvkPn3/+rOgwDcAo
AlGdYBDcP3OW/i/TMQrhiKXZ8ja7M8AD7NH+03iBhkrqJPVMFwb8/Wz8cbzZvI9UgV0WdhS2nver
jkEWCKWOops7PVzka04P/McZiEiAKHilFarLxgcO8bubV0VJkcBZ1YBSxQGTxEMBFk6jaKkeFCvZ
Lj2qGf3941b+MNys2sdbyU/NAcORiwxswlR3DaHZHm2Ujv7TGuevo5mKqWPOq0hqzhk7YZYhKwt+
qK1nVvk6CQdRsTn4aAVAvYpDRjeggUv1ICTzxArV7v983pgojjHVkKlJkf//cWISnB2R/6tAQbuS
x3KTbrkj3BHC0VV2zJ2uXmQO//5N0BSVqqoKViyRNWM2YD/6GtE4NW067rmJ6iBZ9Cz5yRCqhg2F
YYOnmjwv/Qm1DNrg/9g7s904kqRLv8pg7vNH7Mtt5M6dEkVRdROgtsjY9/Xp53OqupXpmcNQ1dwO
Co1qQChZuoe5ubnZsXOC3llC1fjGS1q6N1ztzKArK80rrW30179wGgublubQqbFJcqRl2XZclT6l
dWySlge7ertg/rIEG7gWXAvWHKvFedzCHrcA6E6V9hD9n5OA0o/UI0dDfbOn/+hW2TfURx/MnZD7
in6WN4BDglu0KU2myeCHXM24zfmRFMZd7liVG8l8C0dHR7LMDEtpk4WDDLxwWFSnttW1uVXXydXs
tMr5BXRqSwo1hq45ilb4HH+udTNFgtLfq3ec/lW/nz6h+TkzsyENlYojiUECjkq8Ui1FzlashaaX
WdW6fMtx9ODi3jNA8LX8cYjubWUZ7hfb6CpZAjBuAOj9TTs7u8PnAfb0R0irLlwl0oOUHxHqnZcw
uJasont3Daw/WC1eLfeK0jKVmC0S4Mu3j/v/G7j/WxP58DsN3Dyld/Z60sIV/8WvFq6p/o+hcns7
qm66PB+EOvWvFq6h/I/rQAzmCg0PzSa4/beFq6r8Eb6k0Kt1HJvW7//+X3+3cBfq/1iWplguPobP
qSZJwT/o4UqAB3yWv18RybXLFamSA5xGBKYrjdqZGDOgc5tyLq1HwY0MZ9ometYPS2RaHuezQ+GF
v6/mv42qdK65wSxRlD41quWZ2gQC7VKDN2vzD9rhH8re/G2CH2+S0xPQTDl1CtO4zn6tK3kqHsTg
lvWdQapl/JBvxp365eiTP/z67cdPJHG7n63oyJx0+1sR4j7jyDYG2egxpwauVPccCJSKRbAcoHW0
R3X3vsnTd8vfK9RN1SXtABsg38FBH4a2pmKy9T8bwZM+MqjezV0Yp/HkzIhMp3coi04zJjrCIorm
P7tVvMtAJy1RCf1oeAKr338MN7NhbGZtMqFeYpqHshtGzH6DJLza19vqMzq5e21FvRiB1GTtf5gb
xZizKeX0irPQUx7/dMlMx1Ot9YF/oav7/keTBq7ON1TKuOlUZlSesSI2dDhs48mz0lXBMXg1nsWg
p8WA8WC/2NMyEYIZc0/Pi0fvt9fIfHmUtP9eZdvmX3oFUQoj/nUTnCB5js/CaZJxvkSx0Ue3fKNo
mk73C+GJuCl7qm4HURuZlM9JkYzL6QDanrJOu84bKj+mXw8zNNSXl0isBefCs0bG/x2CYtQaXWxx
8xLYn5NstmQgXOHstOu/LUinPSmdyWkD4lf3zb13rtptvI2pA92gFHpN1vbhfZ+ZW48UohtVyWwH
VSuvLQ06E4tE9ZnQizRA6+8bkoCrv76ca5K7gOexbYLK6Zerpoyq4dRT7YYhvnkwfiTWVsDvRJWn
B7Sprf8xEe1/jLo8Y7jxuCCly6Dxu3IBipzZ0mX+2rRw89fb9La4VreWF32IJrKVf3MIXEtDDhGB
TcOWsXa9FYdJOGAyAg2xGBNAJMHMIbgUTY5NSFu58Ju+NnSKVjm6v+qBZkYNhkKfo02+YAZgFNco
95zinBWvaqtR3GpkJQcQGxqcPpnKSFEez3nGhXvgxI7w0aMzPdCdsS3tzTOofDKVG2wqDWwgWh3O
CsWxjRPcuQgdj5yA2VfShQOANK5D0dUyDJEOnRp3aqcoXSpZXnKT34F/FRJK63ZDvwyVQHCRqzmu
qgu7emxQrrXqLQyXpgItlIEUcmHdgh5I4xlJrZlF2ZLbHw45cKqYrkZvdN6ofe6Nfx4GTxYhgtjR
J8ssLXXqkF0zNB4eFuygTHHPBIwLac+JDcnLTaWeothko7KbBqVqz/hkfzXrVfuoXsdbUH+vaA2U
YPkgIF5GV/+wyPgWOlxFVylcWapjq2/4xKMl9nGeLJKIJWrbbpU6K3sTXBmr4pmWmCB0zpZzFqVH
3rlFKfJrzlQChsKiUDiwX9RqZ1wNN2BX8Ejrhjnl4ef0kwLTXQBR3jLhn5kdFzsqXT0nS5bPQmIP
9UL8gMXOf/Sv3s7CUrlPXk20xLh7Zr6weJ5csEeZyTTR3aNkfepFhtkEVd+8JYBM/jJAsTQOS+dn
iJZFBj7iQ7irgAtuEN/buPA9GzSbVpCJabDSxE/TM5Ram3kOq4tnR//9o6Tkfup6RK+EaztF1q5D
FXh/aDb7ma0Wf8v5Vv+2In3rKB2tslJxbgSrhw2hLvDSXXa/YGiO/NfeDgm6Id5h12zj2RHZixHo
aIXSZ9YOuRrnYttbkCVJmnmtEXqFkf2LuI47/XeNsj5JmOQLwxU7Oagr7WpYlR/AVa4j21OSpf3I
uA3a67DeLMc5NZqLn5CHmcLNRUJoSOHP9F2rTHsM+1P8aWFaNxoKV+9/wIt7eGRCCoDgKJSxFyb6
vlj52u1kjqtFOjPlIfXG/o4IR1akEAhGLm/CDCtmsIKuyvnpQ0vM3CQkzAOgBS+7m0bPzNb1QzVL
ySK84MxDj2yLTT6Kf4VSpSwR20IhI9t0u35T7/+Ae+piEDBAGPFwoJOkSN6Y5T3oFPEcozC56fbh
hzwVM2bWz5r7P9yqZPWjp4XeAFhh3cwuU2pT/GeP/2tf9lKj6+vaffuSV8aVkIwql84DJONe9Qoo
ZT2XcL9p4p7v6297knOOGQiR6O35uXLv4zvn0d05j8qzsMs8yHKqvPHe3GYhzDPzq718MsjlXHId
IAlS2LHCyTDdlM2ujB8xd4oykxdInYr/7OZvA9LXhMXnUFpiN63H/E5H+73xDE//CZyCG3N2ruXy
KfyvNZlcQ3G0Vm8arA1T9EExUg8gqkCSeACGV078MwCUUBgAmIVMlhbdQXG2ZILPLnWvNsu56/Ni
TKeN//fmygVwoOBFXeX8mjfmgU7Q3KxK5KfwY3ddvijfGuhukVjZtyS186K9wnHOHeu3eSkkjRNf
VntzZLjMmj005rvEs7z04Z/2Ds++siPFpYPfTzzxWanpx54ef+zcOT86bWL/bcHUVNpAlkr9Unz5
o+ijJ2Y9pBUWeG17ZoHOVHdgQAEqVfWjHg5ry5g2BiBUN5optV8qorjKkWUpKRHjlVHWYdnYgmy/
P3zPvkffoaPaGPtvPSEXnhrLqz402z/w5wsvoRPbUu4xAI0clRjbEZgmTweWHC9zVB22wEtp4Q/5
svgLKtVm+wck6MI9ztznaN1SaCgOqu0ULbbR1ICjLaOnmSL+lO+R8f5rLte9GIeOjElhovJBhqdi
k1UOapOFyMB/eP+CnrFgCgc7cqDMyHQXSc8DaVR3rcB1bM/RuF887r/XIHM8h/kiciZhQemn2zZ5
XrjXecZwNPIEJgJ87y/n8jV1ZE063Yli+wtnwZPO9Pp18TAoq2RjQa4bfq+/J4+Qdv2bOumxM8oF
m/AQ2VEuvlF0k90s7pMHc4MaAwLDUFFoEJjTxp+PLG/SQGdu6NCBoH4CfEDGlPg9ebEZvhUD0ruW
MZkrCAs+J3ik9SMHpPlEY4+LknFJdAOSjZ1tp2eguhbAqLnr5VJmoiq2QjcamBBgoVMX0uGnPKQo
sXmJyosv/Wy7wSauXzTURsKhXPn6zKv9baRNXjtQPFHacRXm6KRTUWTmZFqBeLb/3SVeXGtX49rZ
1ldQDay1df1zQIUDjZ+vIYLk2d34wOwxrG3uo3WjP2qb4kpR5qmExTrf+VlyxWJs7GyqNd4qb7I3
JRim6rr/Vt/oy6CFRPgwL22kXTpb9DrBwjmOgBZJQdiOtBoheEyaEIkvXqIH9766OXyPlV3HVbCp
Pk7Xwgean91z/ZDcdT/1LUKPQ8kQevxSbP9NuKKcR9NMtERMGcqijaOe26JI1ASTh+QLIMV/cbyP
LUjZdu26thoKC8Zt+bPai+iLItwnfWtemUtllqX4UjXWVRn8c5j/uYDxiNNQbcqaN6Cobhg/6zvg
jzt/L9xK25CfVP9qD2nP010Ej8AnlU+T2WixL+b/EiZI7OyH6z//iz3k5NAQNSkwO/Kz72C2sbUw
2UNBbEiLTLw2u6V+5Wse/LUIzs4htSSm4V9Ziq5oLl1Yk92U3y70W9zIUsVX21oOYwEe8DeGInZM
PzBaqVwp6+RG8EGlO/tjv+azPhRPsen5VyKICYmRKl3V+/7entY6op3pGsHQWHuYL0pfvD6Ofqn8
ygkGtr5M+KXdC5kF3YUShKeQOJmmpXFTLZPbuZbXxUTq2KT00Dm4dT8Ar31LpADUagSKZfEEPRUq
Qp5PL8p8ZCLxMNDn00JRCli/7w+XkinQerptmwKLZkvJVNPp/qCLj6PEgRdG6gPg7KWjW8vEmdPb
E4FZjpA6I8oGnQYAdW+7f5RsQFWzyBh4Eksl8b5teCtbG2NeLHPOjhQlgj5r/ajgDPWwbAlVvSG7
zUEI16sBrurhtnnWX5M7E71Zs/fir+/v56WM6niRUkoeM1eqAIimh6n6L50bPMVxtn/fxMXn47EN
Ke6nhdNlaS4WeFXsIWgBMwj6+TniAM93hy46yNFXkxxkMalq5YqMFxDVLrCpuqr2MlXQ7ou376/r
4tYBhQTNZlGRkgEDYdUzPCXe/G4LN1P/9aDlM84+Z0HK3sF/jdqkYMFsoVhtm2jd9e1MfnI5iBwt
Q8pPtKFPylDDSLcpX8Nr6tKiYLGkJIuuhxcQYf/httElhGSA2jvZoGK8MU0eHatDW4G0iF1OcMQY
Zbkbw3QurRZp88nJFSZM1zBMRRclaMmpW8YIxoDRau4MMgt7o+7Qo9k73ngTCfqY1fsLOr92JXOS
fzOCYKa6MFeve+a50EDAx9MtE3iHZeMABWS+9cdc9nIeiSWrkqMndl1rcY1VeL6eGQIEuKav4sf0
sfnaeOG+KJeC6LlGEoaZ7VlUwLnbCPPgEEmfCMeOfPMrRbYo+soRe5zdBB86EBfOyt8pL9O63PwB
wOMsX5XsibNy5DbKqHIYSuz1DLfQROhvxavF3wQI/H6gdzLb8hVOcuZEQMMZ2wD3d1Zvtiw7nRjg
OZAaFjcMkEL/5qycaaYmcnbE35ZFN1aDmOO8ULpoCigJMk5DYQ6eFjBllz7OuOfZi+fUhJwlpGOu
R5M4cOXP8WeyuEXXU0lX3V6o/tUrQ1929srMtpV+JVKq+QLIzBJVKWWoct0soxD7LeS1fnXVH/7p
HcYCTZrJoFMNHRiudBL6iaE+ZOhwDfNwZxXVld/N1ewvRZRjE1Ik7sZAb9wIE+7HYm+sp51/w8tk
He00D1rbmQh5/lyWFiSFZHVMnLiFl+StLDA5u+BueICJ6sl9UWDLjLwEdTd7Gb9pjvmQDoN5WIoR
ScrL8730maWfiTtXfWprB/Fj7g8P0z64Sq4FoAoI7hpWn5mln93epyuXoR3qwlXUIsVYF4b7yv8a
R9/1+sZFP3HmUAifkE/30Qd942E9CiddYCZO4PsiuWufg2FVTJvq+y801bgxYSVAwPpD//T6B72R
i6YZebN5NhnnWMa+9htm61kjfH/P1pbnxKagEtJvnS/tpg+RcLGfi0fRRXt/zZfOIcMu/7UrPvTR
kjNXa9Texy76GJ4zPmTtX+8bmFuYCOFHBqwCMo8gCwQB86tefykWtLEWMKYxB1xpM8M7byWjsw94
tBrpPsjbIrKyAGPGdvGtexg6L/8AhYBhriAuDOFc3aFJQymtX/lwrnp+ymMRlapPGsyO5ab4NIc5
OcviheeC9lM1RXfE9M3p4usSGoxJ7O6htj4r5U1eOZtkuoGlhVFq9MNCZdvM4souflIGOpiqABPr
yLUlV0kXmtlitLSqvdMqd6Tzlff+V9XetEPlrQZCDHwYbDHsUFLV1Y+bqfcrrDS9EU/bwRqDKVym
cIrAoaoHE628aaoXV7rpjHvT77r6M8xUcNbWaZ8hv9JWlUXk5Gy/xr0W71O7gwA1YJZ4hMAxgNtk
GQTDQBHesFr3vgkVePOVfDElm9HttS/QsbSMp+aFGrtbMzkkOhzXBoPsaDrQtIhQATq0Ka9uLQyD
DCWJINaYznftQ20UK4h++GQrxaVdNELobR6KvFfW0eTY463G87GsV7kWTY2ycas+UxFK7YG0QaJe
TYNqMlvRONGwMjstKxbLlNaF1S91sPvIoBsThBjMAapGxDt4Uie7UpeiXpIhtqNoWftDq40W4peO
li/Uy43hNLZnH2IbupRCUUbnhRxjUKCQTS2fzgeMXYumWuZRpQLNCnw77wI4ChhphAPaGd1o9FrN
PxzwaVPP+Qp9aQ749qCHAaqjjpZpJR1yeBQOy37sF9dAT8Z4F3Sakn1Q60WuodOomZN2DYFB4dzD
YmW3X6u4Ci14LUqF+iu0K1Zx50TTaH/146lUGN1Ok/ZDOsK11S6ToMmVjeUUU7ppe/EmaRe5g1Fg
AdC0eJnGIN9fZRD1yHLmhgYr3GCrcfWlaMtI88yqKO+T3OrNXZmEukUg8m3YRSp/cj09T1MksKep
rD7rh84qPjBCGkbfwzEyVXhxrSxalSFFgVVXN0m+hpuh/OkmU6XB/5Nmxpeig+zpS99bk75ORsds
mKVu3XhZ147Sw1tv9dYO9UpEo9p2KI2b2inr8bbOh4gGbWFNkBz1VZqBUmviOLG+84gZDnuYRnxz
N/ZKUT73o213CWP2StoYXpAjbHwdkty95kFv/2zcBYw+zdAyz53l4TTeQbqxGO6C2EwNEG8Lt0Q1
Mx7GqwZmIMNCpKeIUbGrRPDwRiZ2B5THHaOEi1OdUuvOXnQL/3E09RFyinQRVeNVnKF/BwAxdpTw
elEfqLcuDZcxOdrLVu7CcUi6Z37VI6PXcy/0e0eHfajvuiejSBXt6dDYY/5IrbrJt2hw69tCU8wY
hu7YUmm5Tr6/hvdjsJoNKJkY5oBCc4K9bvpRuNJSwyleVNjQwtu8PIRPeju6D73DPJIzWVm89due
ThtMS5QR7nJ7CIarqq+mXVlbC+h8h0If27VbHwzHXOlWWWfjMnXxxBZmIJifvKJzIzD3hpummzC1
QgtlmHpSl0bU2s6uGaHgus9KfXQ9LbJBFRrOmDaQGJju0AbXRjqWE62U5JCbm0ItrOoLI+xhwKsP
epyUOoCLez5GlaEufiiLMo+gSm+T+K/cjFJUvksC07fGHSL/r1H1gyDaLzQyf/dGj7taqbdqT7iK
H9spASXy2Pt2YvY3RmosquLj6DaQMd4RM6CjoOHfh0rLLi8aZVoV0CbV2jqdGrs0nhqbcue0b2zF
rJ7aIjcW48cS+mFeaqFO3LJKbXEw7ikvGEaznZJgjIorPxuHkd7zZOTf41S34R9VNMi/stVkGAoM
tYoxWfUTuleNeusnrgboXhsdzvjWz1ylana01Svj41Qzlg9dZhB3Nk+nzgq1vLkvQ2gk/NtDVqbU
FNlA+9DOZB/nzylavnDBOMyfMMchSxdOUQENRWKgTqFSNGyvodSxurnM+fw+FEZsIMGO4UCuL13C
7URSYPsYCRoN+nyoeezHZJhmKZsvL+a3HenFbylpnBxc+LFAIHu3Al8CG/4vjJdyo3lgWj+8fwmf
58WnC5OeOMTi8sDYO499sBBhMaz16rMV9mumSGa+03m1DmgkqakAV0O1dtYWqTvYiIcJU2LeQKUv
Fazh4791t8m63+lztUGRE57mFqfWpDQusMOwTmNTIHU78GrdG3mqtVKvenONui5CFnMNwHP8lbRA
yUmqILdISVlgZazRT4ge+lsoo4nlcBotQx5V008deYdsC7ndv/iKR1sruU2RpW4CCILma3z4ojJi
uEh6QhvS4MHc++aiwxyZkhzGCaqDniPb6/nJ2tRXjOHchbvwEaEBa52rK4hb9wJwWszKDl48gkeG
pZdyarr9FIjdZarQC9NvC3OY89DLJgyVOWJSKb7maaptNDAzqIk4DOMmqvdu7tU8idMlhOnPC4sC
FBjL9Vzj4Xzu7c1tfluVnk+RWrY0wNjRfgkzDkSenwSo/Jvx0X2sXseP8QpKwLmyw/mLSpyO3zbF
6Tl+UY19mRfxm83qZgBJBvAoW9vXE/4K43q5HLZw4ZkOivbz4JGLLkTPTQc/rxrMUp8aHyH81OK3
L2n43iF+XfTfLZjttGSuAn3JEKAAB6y+Dg2D/HRqS1BHJPMcCwZNV/bLIlkeHgRYpfq8eAYhPSIT
dxdBgD43gXsexk2q0LaoGtmgwmXDZVOHzaGlCLAo0FyoGKPSs9Xof33/1F8slR6bkY59uIiK7sD0
vWernpMiWN5CiJLe+hviTZBu8k04H+SEN57GVZZG4ma7MPpeaMzaRgcVIjZNr10fvvPcukJRYtU9
T7d/YO38RJ5ak1wlUjottxWs1Wtt9CpEGpYC4T0sKUzRCn2irLgtdzPben44To1KcbyM3SG3aow2
q+rGJyP+OlCEtq9zhCOGqzH0KgWEe/IDAt450+e31qlp6Yu6dDDACr+tF9VjbV1S+4YXb1nuoalD
gnKudHOpuAB5MvwJVDfPm+B66wdh4mKPhwP67x39s/gPGsoXC4/HdqQYl7WtnZcOdujMbO0X11i7
7ZLSCjOHcH0x2jJRVUF0hwGvD/7LlG1t2L2ejZf8IbsKZpW+z48nTAdkIW+NHOKgFOf1KWQaRSfO
U0jbjkO2hC/U09yn9/3o3Hex4pgqpX6gs4Y8/AcjdV/HJlbsVk3/giWs3oRKqs0FuXOXOTUj3Yt+
6x5SHoOiXwJpW73q7wQUD23ibWV5MP/+QaHxUlw9XplURuY1G/NiYmXmfbO3vyGPjFAHyrDf3FsV
mkKuSdGAbb3391PSdQA/wUX52yzkGKf3hrpQpm4MyXKalbLsh1UOvSBB/Kpfa8+1VxueCwaGNQvc
7Mb31NrTPs9V495fOqfm9Dd0/UKgPdntgPpD1pIz18Eyuh7Uuam9C8H9dLXSkTGYhw9yE0sOzLGv
yjq+Vq/dNUgqCl/rFMGYuaVd8lcGEEXzzeLWkjGQNoibIUr5qguDiK7eWc7Mgbic6XB1kP8bCsP+
UmDNq4yCxgI4Sb1276l8CWHLYVdy8IdnGFJFWj4f4matSjFVrRN4zWPWBRUx+5YsNdR9Q6hpDA9q
mjxFqpY+6izc/PJ2/l6slCgXtcNYZ4FZmpwZvLzjyilRn3r/TFw2AnWDw8S/DWTg1B2Dg5UdXLE2
poNgNzYhPazU/Mf7Rs7vQ5JFeERokUBgBL/+qZHICKlZiJVUSIA445cDlZbuE8yvvR1t3jd1cT2/
TcktRTXVqrAS64lLOkG1Sg1wpr5/6QDbbBXASYQMzggfIJZWGSHFAn/2Oph7e6E8WLBAojD0/lIu
v3dNsiRKXmjYykRBOq+J8tC+hStnm8N+tMlvqatuUCi3UBrazDbuL27e70qIjBvR0rIWIFk6BXuS
Bzv00G9Ep75dJa/Bd52ovJjX77x0lR5VX0zp9mmrcaFl4vGibDnND91HyG0QNLuzl869ICua2lUw
r5R76c47tip5pNqlYcntLu68/DV2VvUjo3AuNdbQU5ftd6fxsm0+k5tdOgXwh9IHNlBNMCwpeLUL
vbUsn+AVTbq91eouTram3j9ZWrRTrE6FDxx9ipnzcLGmcGxVCl7pwmkzn9qiR5tbcGupN5BOJpt0
i4bfGlrV/EkMy/xB5n3pnBwblsKXMrUpbMcYbl6mzWHJrDPq2vDFrxFS2F8Jo8HKXM0cGXF7nj4u
LPXYqORNql6MhR5h1Io90Q73967QHjWvsnW2XcyVMsQNem7NhWKLxpp2RuqYplGnBDVftIGVTQ09
fRVcdR6851fxy/yr99LpdMkC/2NN/PnRk5uqRZWGA9bcEBXD9Ab86cxlcPmT/bYgeaiVacPBN7Cg
NAPF4S5FrxHn7Ks4rVdpu1i+/7XOJ5DJx45XJPlmbvSwAk3Y617Gn1RFaSWZ1QqWcAGlhSNFE9R9
Hxx4eJnYCGFQMDaCyW8WJnUpBh3/DslVtU6tLCbKxe+g1Of8hGjY3tV3AsxQCxhP26wJFc2n2dfa
5ZDwe8Mld12kxqh3AmAZ7ZVnMcJmMPEQXMW3xZqZ44fgCyKSS/QoZzb+oieRDgseUrqLcnNWXbR9
nh04JZBgIzdKD7qYqQ9d9CRYDiyFrALwi+RJEazHiSkO/4LGWHe4axfDenR3mTpzGV9cyZEdyYPS
RVBaaYqd1FpsXRd9+WDzvpNezP5gsIKViK2izSwl7H6daJkuTMQ/C5gByrt0F18NO3dpfdQqCNii
NVre+xmjl+6nY6NS7k5z5qA2B5IM51YwMJrMah9A6FfIeIeEln/lEEdrFD/nKLT0dWklvg8tS+lk
OzN7UBV/NbOii2fsyIQUvRpTy5GDYBujvf7N/YaonkUlxl4vboefNLEXV912nJ07mDMquaGWRHWc
Bmyjb6vXqhKgZNKrN5lBSJlZ3sUPJl7p4CwgNHMkS52p13C3E0IE0jIA/68sk42YB+hX2lv0UHaz
dd85m5Lzu4tiaoGziuuHCcxmB+00NpdgrTZdvqU0Oj9Vcfk0HK1TCpVlPJpZJV5g1cp/LO+ceLUA
aLb+tVJTuRdf0V8OczWKC+dcEwgW2yQXBsQiOehhGtW+qvCees1gpgYIeBmgwoi29ms+bf6wHXPB
e06MSi6r5hoNgwKj7RXN4Fcu+PGuB1C9tu/KlfFShQz/ZD9mb6MLnxWzBiBkF4ZLeM9OD6N6aLo6
FWs97Ovn/AN4DQRXgc2+MqHN7Td39i9liNgjSFNQhzFUfmYEbe8n0dSL9FDVyRCD635b/wg/hcvD
XflU3ms33Xb+sXGpGAPECNI/nYcSoGjJkxYtMkV2yTKVq0W7RX+7fq2IbLfdqngCSPv2vPYReFL2
4XiNFvUfFC8vetXRT5CuX6cD2DKKnQaHGnnZoUHkqVvNRIYLKenJOqWnRhJEqIwkGBGikC78yoJI
FwYMAb6eq8BcqvkcG5N72aFa11b065wMuWc0N+OzGKIMt+ajZu8sbTU/QnkBZA6JI21twVfNGZWn
1SJ/jMCfEhLcj7wamaK8o860jIO1udUpyBg1tRF9Zmz64tE8sikdTaBNrYXQHM6jJPYaIMhSCTTf
awV5xfvf76IlyiOMr+kcD7nU2we5nevCUgl7iTXs0NhZOog5vG/loiceWZHue0uPcJGQPdRTsBQH
c1kvnv7fLEgRdACT0Okh6+Als/IzIX0zs4ZL9QpNOVqE9FGKLuiQEGMRxqOgxEVs4Wu4BZG0TL8o
s/15Sa/7rZgLOg7OUSDqpg7x6GmYRKYBajzwv6RIxb7e6fdmshGggMPKRWPC8+/R0PP3ycfFOkCV
jTNnbarb/muar/7Fxh79DukW7npb1SoRx8KkB2rRW5sOTOLM3oq/RHppkn4ykmJrDsTRcoxuq6al
lEyCZoaf7OIqyhS0WB4iZbZ1dcndOcKWGMXmYSC7uzmqJYN7rKaH1SH+EH0pryLQqiV4VRWKkLIF
VT7XQ3rD2cur0+A31GnoYlOefDam2Bx/Fe0OBoL0ZfTgTN0KUF5+PfTOdOsXeeN1qOV2Y7c/WEr8
dYzbev3PvyPQEhUSMEEi9BZaj3LgPKnrwEXOxbMm/yZBqUwbg5mveDE80zVXgKwyDItGw6nPoiRp
hS0CnV76HHJE1vVWkGQe7hTtrXY9Dym5FFeODMoleeohMFYKg53/Vc+QgIn++QNMs4HfQsKNaoEh
Tzg4h3wI2gwDEWpEKC95tTbMvcAuJUTHNqRrultYHU6JjfGKCkHKywvBB3fZrIUc+hqFtdmu5qVT
ADoR/LKqK5otZ/Mu06vUPLDIqM1SGZ7M7pNjvb7vb5dSaTFy/l8jUuAQskpZLLbObr3hTWbcsLz2
cboG8riyUTd1Xg7X9Gw3s1Wyi15xZFlKvWhmGChWYrn+qW4Ab5B+bTqvWOcC4l/cwbr4OJvVzm2p
9BHbUUM5sxI212CEg10fe1Xm6Z8d9Cay16D3jK+oEYWz/Idv8xJycDneZunM1WqeWWgQilupfK3v
GAaLvDZCs8hLkPpCXmCqkOLuJq+9P6xrxcvhRxoe7FlV+ZkNcOXmY3RQKDvzO5Lho1Xe+MPDOJus
XP6wBhoRzC+S2EqX/KJwygYlLcouZbDMKIC2s6+FORPiz4/CpGokTlIEYju3i2RzKLxfN67zMak3
2R26Lx/9pTZD3TxnU2ztkU34JfNyRFbTa3Lt+9j0+y6rtu+fxstf5/fOSYfx4GuLHoEyTFjVDhnP
J3Cyf0Vaun7fzMVk2WY89j9fSDp6hRMt2kls33gFV6sJfwscP5thZ4uCX7fNH0CIXc0dvv/LGfht
VTp8C5BaKdM3AG8fQYh1q2Y/PFGkKHzPAJpfLtUb1RM30fhSMSTpbmF91J3V9OkP2gJz31I6jpWb
QZbn81P0jx3lM20rmCDcZb1JXu3ijWryD4yK9Z3FABdyJ5JF2MXlJ8oito10GOmkWX9RZuYh3z2Z
L/CbbEXXZ6k/Tj1s6vozsPt7Ztn373/zi651ZFw6MTFq1GrCAKCHsOy+RX/QHWJUHObS70tmEE/n
/W46CqgR6ewnCnptqYJnQQq2tIxHRfseWnNGpAxGdD3FvQFHjUb/XWOM+fQoFpUfVUVgKdScHHS5
vXA30daBPv2AGoUAFcwlh1KT4M0imlmw8/A/2A7kdXVFNR3KHqKZHq1hj1dtdlg1THI54omx4f97
FoNMS/8p3I+b8AEYAJiVYjt3ht46x7996O13MBsEJRK9X3p4b0R7R0GIhyDiWnCKMLY/IbeKaCJZ
q+tBWrw66D15SZmW3mGBjGozbKPBmMkdTz/vL/OkpaDUdViKzkK7UldNlE+2A+GT7k1Ik1aLHmXS
WYzMabni3I7krY2edIM7lqWotIXetMpW8UDCVS7jT8qncG1/QG5xGSzHzAs/+mtEbrN8XlxFOzmv
v34E8QjFCCCQQmvi1MvQ/ayGXGktLhl9ozoeDv3FXPcruobiAeIWM5srheVfBhn8p8sOkO08Ma8y
hjj0Gidzbp3tf1gZ201yR6oCGHmelvk0DL4ZRCyZ1xwkDTa0IdI5mpoSIWQCITKKSJcxVebHt++H
nfOjasEwoJquyftY8BkIjzpyWDsu4zrq2wVAyw4aJ4FEHnYhAnugSbeHq1nA/NmSaG0bsJ8orEig
cqUApCFBmTBFY1IaLvbl3bSH0BfqJoNpZOXJuZ5/3FxYIWIjyCiphqYj+iGDV/K6dZNQMeGCeLX9
+wKurmjlrqerCUEHOoWAAFczeyo+y1EQALYKj6VlQi4A8aFDxet0Tw917jeKkRU4ZrPXrw+rzkv3
1iaa1+CSzvuZJemenNLWsQ5KDXnOt56qGqX9FYtbRuk2vXEfxSwXfnn4pCjrmSVKZw/D7KTl8I8o
tutyBaC2c3R3Yr946yqoq3QdruNtsBXEfMrXuYKlVAUGB8zMDXTvgIGFpgzOerqhhqo1FPKUgipw
9D0IPICycBW5d4ntJTjO4Vn9yfSl4FOyVxOstI03O3UhdvL4m3Li6arDTMUxQc1JHs05MLWpRXUE
Vn+Nauy6W3U4EkO6e2MV/zBWQEIqfkB87z5YqTcXb6XaB9V9yboU6kYx0GY0DOnEz8AQQUEGW+VF
1E3nr1KpQHduS0o+RzTrQBolOaOEXjdcNxAtNDv9UVduFe7u7B/OdZ/bk05LPBVZj7Ib/fteW9rR
bYMnz3jraW3gbxNoLdC+gMOPC/LUf8y4iBd2bQiZB2oD9qbcunRJRyK3aAr9wXNSuh9/fa8jg9L9
OGTRIsmiMPGS0Kuvm824piAh1L+yj0FLCm145c0hJJlMdmzpbfl5sZ/zGYnI/HzR0qExNatSrIzf
0C/9x+oAoZpSee63+ANw0m6lok45wXplXpdIoSWflX28Z4IgPGwhrGviXfWhe2VzZudr5HD899Zw
19gIs3GYpc8dKEbYWbpJY+NF/YaSHkwzPLTtT4vbxTYBha3M1dMunlw0gywVkTv9TDYojWq6giUf
X3BG1yiX9Btj8wcLk0MiZ5TqKgU7aqKmBefKqZMZTVjDosPCSEGhJ2GAMYU1fYD9r70fd4eZp6ic
8Yp9xBzcXoRH5DJ1aR/1GCZ4KlOAoJFJJjHwrKuUWbdEXSb1MrjNdsHTdAeoafQIyTsfsIrulY03
hwaSClRvbnbyO6QrKDOjhhYdv6NeqxtSwK2Pv60yVO7Qx97oy2brruK5crqId1I0Pjb6NvJ/lLWY
aVouzE7nAVo4/jo3gdsuHIOxJtfYV0mTzF13UtYib7YhzvuRvSEgs54a7HWbbtUnO50kKV4Opgff
ufPSPcYrdLa/vh+1xPmU1ygkzwAxk1bq1v/h7EqWI8eR7K+M9Z093Bez6T4wdmqXUspMXWjKjTuJ
hQCXr59HVXdVCBUMVsVRyhRAONwdDof7e4o+jWieB58X9NYhAXiHG2lf+Y2kWzu25NP5qRQ0it82
8XguxUGSgvXA/jdRu7kXv9qDfAq+2JHzHc28KGH2HuXnNmw3ydce+Qf7iR7yPWofky94Zl4Q9Kl9
Pf4OxW8OQtpxKrHmuvFXWWzhipRHHd4xSn+pLO/Ulh5PpbhHAZpu8I3CXNk6/WSgwhPtfg/JhiAU
HbbDtY+C7c1SIHPqbEWnxh97qpzjqc2ZRG5j8kXpj9/IZ90JtfavYclNLuCcBikneesEACcosMSe
73lfAiVJbmzvdUQGl9p+mAd8wSmdcu4f1qc4pcIu0CQyYv+61bitbqcV8i29niiXp/vRYlR24mD/
MJ/ifHiCTkqJ4B/yzF2gapVbwFJvCn7IYlCTTxWrS6lNc0FFVeDZrMjA05ZgCzN/VWgb9oWIlcGB
+hCOnwpQAq18QOLU2ylnLKBIaxasHOSOxxtz2KZvPXoqlos+l+xX5dbJSlagqP7dCfu7iRE3uBXb
cT0e8Lz6Dh7XgTAdeMHbKXzjkdjoa7ZaTiEuuCxPcVkAJDBpIaBwZq1doSPyi+ciZW527lKlz4kz
Hdim6J31prLIP9XUSrChkDrGRHyTx3cTFcSU4umMdVJuZbwZVwbOHe8AwC7Bwoe/wNA0rUQ1LRtv
ZmhZMEHSpNb7eRnntAOBFBS9X3sgfUER8XA34rAf+79SAD+Z6p/mC9B64eFNGxyWiqJrPoCZJcN8
BugZureJXHwqbBrBVynARCzRbD6x4SxFGScdFlqgkCgEvBsiDsWg/THRSIayvLA1+83ooMGVHFi2
q43PjvdiWe2qt62dW2objT+zdNifP5dO+WhkClB1CxqOKaMFqRwdu1JUpVMVOJbconzTDPOxQPnG
+SlOCdZBUsB/r9pEcdPHKYKxAgSNAcsBJvGu5yCOqkp0ThjUAbMYEIhL/uP8hKds5HhC5YhzqCMr
O8GEQPl+qHN51zX885jlL+enWVqXIjpglJh5BzCkkI1812R41e2dcqP79EZ65rPTLzFjnfSLx+tS
jjYhzA7QI5hwqgkQFG0h+mvfbkp6xzhAPq5NVPsg1rfX1cFA9nNjyG+etsnavcStgwO4HPiBKPdf
TgCdOgWPP2yS1JESdbQoc9roUOGCPCVuc52muEi3ubnvHG9X9ui0DRqxOS/+Uw7qeFLFbjIb4hhs
BIxZ8Ws0f/Q10IE4Wvm6X0VsvDYsfoFbW/CKJ63FAL+Igd66qYnq40LjgffU1UaQ/GmvdQZminrp
In1SlEczKMZiV83gUNOHKIWBxqk6a+6aRtvZnry3rCaPRDmAUsVuv58X5kldPppWMZnYygG/k8MJ
6eOdGf+ECYVFjGKT3FlVpbHgEN6LEVRXC3cDQFy088OFK642Lpy+ienk8tbThSbbdB2KK9u9DYYv
FBLsvYMV1qv0Zik1enKV7wTBeDdxgFT2cftKI80Gk0NPUSnhI2lv3HJHu7H5eAC+0a5slnz7SUfk
oxsbV2PdRBr443wyLoQtGzzipanMtoNAb6mfDPexzb6d3z6ldvS324VzNJPqGriROQA6m1xDdpvU
ayYi/eW3TGW/iq0V/ED1CWBgf6ES+ZQdTvWGDhKx08uQkkEHNEUxet771HGFC2qWHyokN5B2mGg+
0+AJ9HWov3YGEH7+lj88v/ZTNnk8v3JxtLukHQNAqYUeo4CfKtatdP9mCv/9cno8h2L3klkdyRjm
kF90vH28TDQ7E2q+z/bGqoFHXUxwnwq7j2dU/IDfZnbZGpCqvRtRkwI8UdDhrc0mjL8kq6nUZinQ
P6WrQNZAxgjPan/uoUqTOkexc4d7obAeEqM5BJ7c9bU8nN+tU7H98TSKo8n4CICtESYxmA/VgEi5
Y2EKoLa+ejw/0dJ6FNvLHZJrg4OJqgS8UPaNAUw2Mi49WJ1UviOpKXbn5shAtjVmSRwAW9ja1rEX
veXSHMrp6hatJmmPOaZj31jjBfA1LVYTRepUCdhsxV/oxDrlKY+3STlcB3ROAr4Q2jC1NJD74VYv
r8rvE6GVs6vujbce6c3n5snEM8Du/L6ddGXHUytOmrSoD5BAcp4uHp/sFbsbcbkG9cvUTmFt8mRl
4YK3fNE9KWUT0T/89FSBr0jZ6/LCyIZJX3i9tvX4ue30pe6Uk8p/NIciVUArGl4vJxurxCv3ndDp
6idgeoQyGFbvYvzfD4zZ/N//h5+/N2RgWZK2yo//vsm+s4Y3v9r/m/7s9//28Y/+fUd+1k8t+/mz
vXkj6v/88IcY/z/zr9/atw8/bOo2a4cH8ZMNjz+5KNv3SZKfzfQ//+o//s/P91E+DeTnv/7xvRF1
O42WZE39j//80+HHv/6BR/cjjZrG/88/3r5V+LuX7Gdbv1V/+oufb7z91z8MPfinjW5xB4GHB4Kf
Sfu6n7/9i/lPvJYCbxc1twEwVKAAwNJsU8xo/RM95h4Q/O2pKBYEev/4H96I6Z/8fyL/i2oWG2/I
6EozkJL+78rvf4t4ftsUSOI/Px+znH/UQW0qacA9Fw9+H+MEzDk0Y9kACdELVqQvQm2w9kdCODH0
R3f4x9CKg+oz12DgSO8i3OdvUFq/toriO6rSFoB954ZXvCzJey1utLqP2tzDWwc1Hqlf3GXcXuIE
mJtgEtnR1QIsvUHZl3kX6QMAOw2BxpimuiuL2NqeF9BH2/xDQMpBGxCt8Dsz7SLHE9eBURar1uJ7
mdCnrF+qoJ1bhBI++C4vGyawCOEkxtZuTQ3ofJYfurJe6uWdUyElCurr1tKpyWXUDHiyzQs3CGlW
aOF5Ic0tQInxGkn0gTqVjLLGJhufuwAjAJzTVuu7YH1+ipkFOIrbH+Ihc+PRRYuXrkUlQLBsLVg4
WiYz+uPa8fsWqxmWbsonxsUgo9LEJXUva6SWdgLJAeveq7qMhXnlin5VpWZdXLYatcDcF5LlVZCK
yKI6nmfahu4MkS6dJzPbYSvniDm0zGxZ3Ea4Q93UmnUnTUuGpRgWvl5JNv8uMVt1SGVslENst5Gg
Q7D20hogBaKINMPZsIHtCGvvLUbeeClWtac9j0Dy9Ruy1/JiwSrntEH5gN4f8x54piKqxm5jDfY9
Dcxf5xVtEtIpbZgcwZFHMc2KlLyyRGQEafJDw2G28nMW7Gq34mlkdn6yznLO7jURZEtcDjMbpl4E
AShdDLFjtFGTOBHp6H3lBpFeWQvd3jPSegftOlrS6LWFJsqMRUbhgFIamEbN0oVk7ssV95gFejwa
bs0ipynuqqZ6GWSxk469cH7MfbniGQkbeq1JQMjQp7a36ZqC7kQqis35rZ4Z3ZkWdSSXADbi5S0R
Ud1qN+/3/tz7cn7oGbk405RHQxvCQA7B8EREPW9wgXuu0wczbZ1NDuzz32K5D6HcXwgL1CrygWS9
HDgVESNIZObGEO/90tYXfPrMwecook9Ku011rRGRx92nmNBrCv/eBKRdVaO3sL1ztqacSoSMiTsm
WIGX2Hih9klvhFrfxi/Sj0FXlKQgZ+sGskIbUPF2fmPm9lw5qlKvC1yiwzcacnTqFa07Vq8RUy41
3MwsyVbcBymE72TAbY8qL7jpcHrs3dzaag66wMbuF3NItwZi8/r8YuYmUxQ4a92mjgu9jWydkw0x
O7Cx6NY1q6vruGNOSMUBGGD1wjk5HbUnPKOt6DSgRiyPO7yNzIHQkCUi6nXj+5AGV4FP3jrNOAzc
fLIJConOL29mr2zVufjt6Cad1UYFOGirHSrTqvs+88Z6QXxz4ysq3g1+3KGYtI0yt3Y2TeeCOzRH
w8n5r59xAbai3KUWeAVg3Fs48oBeOa3hrgsyaF9F1/rby6ZQlLkNZJ4NBZR5JN5DQ9oftAF7FDWc
p/PjzwjIUoIus6QD2IU8HiVZPMhdXdtduo2lUfw4P/6Mj3kvoDryknaSJOnoDSyqyI/arLdjyUEE
8TzQfmGH5yZQ4oQ256ZdaD2LhM43Wpxsag0BnqyuQZl0OL+GGRm9v8ocraEhIIOwMqzBC8Y7p0M9
Fx0XNGjm69UCo84llPs2zieP1J9J0n2uC0Ci+kUVWiXdXPT5al6D9UUhNYJQjlTdJ79Gz+qApo/z
Y89YwDtP5pFoOtGhCYH4bRTI9DoV4xq49KuhShb80dzw0++PhsfbdD01OYjIHiAShOdfO5HfMreR
F37/tOVHE6ReMN1s4H+CIuM3nWFoW6rXFt7V23FBQWe0Ry3GFkZc9m2e8ChguwHA+WZTLEQHc9Ix
P368Y+Y9TgaTRZRfl8VjwcFjky2FfXOaqfi2GgW6ZlprCPso35XDcDDBkzKy9FOiVQt2Nff9im8D
cYoN2OORRU3lgbBKt7+2pN2R2Pp8XjlnlqA+MumpyYaKtQgthXaX5c117lcoYTFfBCufz08xs7mm
IiVimm5Ke8Td6JlZNUDqEnjyPD/03Ncr0pG+6YNmpGDRmFp3aW5sWY7+C14FwOTzxl/nJ5n5frWV
Bi86JbhqoEKGZb2m4PzIG7Y9P/TM7r5zEx6ZVtPFjVsAYz7yamCGyHwlUDy0BAE5N7ji9QlKDQDK
Cblr422GYvUkAeovl5vznz4nlWlLjj7d5x4oqggUB5/+g9ZgivIH5/tlY08rOhp76HqWC6thUY7+
xtDv3W+cpOvzY89JZVrP0di+DaoECqSlyBvMXesZGwAiX43jEv3DJNwT0eF7ruBoeJcTPIrbJcTi
WY9x4lx3nrZvSP+Usn7nGmThzW1uFYpbI75m9MTDVbkXDdXDotNRb0sasL5s7dxnf6uj9fcEh6FY
rmaSjJfMARGgMH5JffjclV/P78KM4arAp2B/GQiKXHjEiTuEAQF5vXDzx6yWdwBE/Vtd/79/vgrk
mvAGyICtAQOo0yvdKZ8GyReubDPar09XkaNt7sbAzoMKnt9NjV+sZ+BIqQRZOLNm7jO6YrhN3o+g
j9FolGn3VbanbbfO5XNfvtD+tbCWyDTmlqAYcIVSJ9CPIWfRJ2MdBrKggO83X87v79zgigUjZBDc
FXBsA14tTX/vsKWs29zI0++PJM+DUSsChpHdjqwdis4G5+H8NyvtdX/oi/VxaELrAQwKMY38GtV0
DgougFqSjMBybFI/JBoYab1tVq4q64kIa0u7EVWsXmhWS9irM1atVu7r0tITt+94VHp2vzGZTMQr
ERDmSywc7/n8MmdMT1eMOmC09dwcAhwZCYVlwPCMUE80oOnF6/NTzK1DOZYrrvs9CQIasYyuHSZW
EmGXFEsX4tPDg+Xp4z4VHC6vNX0a6fRn20RO9yyTn+e//LRwQBHwcWgd3E96M+LLbV5dU7vYWz7K
igqAWZeXpfDfX9COFdgWuXTqxmNRS20vFOC7AlgT25z//tPWAVqXj9+Pmymq+DJkCvWgrw6JyMyV
pJncnR99TvDT749sD6neIEYrDQSvS4A6/8yN12K87DHACxTD1kzZd2kD0aPlb2OXzbbV+oUwcU4q
imEXudfiSRuG3dbOLjWaW6cYFpLKcyJRDuICrTZdT1waIdcZNuNXhwMCtbo/L++571ZM1egS4aUU
8uaduZYW29WmuXDGzCm6YqKmZyWWnkEkmXym9IrYIEvsg1AHh+D5b58RjFpFpgt4LALG4iiOgSFA
DTAs3gzeUiHgjGR8xU6pXZfgZICyBNRfsQQUvlws3LjmhlZO3yzvaJ27Fj6c1tajVwE9oCaiXxh9
TiyKgRoFwOAAmgXXaBu3Q+5vBkv/xINuQR1Ph59/ggLyep6OiUC2zeql568EODu/DT2AlUK794If
+sjqYlVQwpYa/mf0SH1kC0RdjprR0aix+oPlt1boVU7UMvo0gqHwvCrN7cj0+yO3w8Y4LURdwXyB
neDb/Bs1wVV4fuzpzPhzvI7+po9jo3xzoM3QIcRNrJe6rViIZN9zSeUnq4tfjYy/WmOhrdLsskwT
Gnk/TgjyK81lfgaBMRIlMovKS/dC7QUY8umx1sbQYNXcpVq510f9ymbgY83cha6lOfVV3EbFssAQ
hQG3Yd60nr13J1SiStue34yZ0T3lYEdKT3h5gvsGWm+DHnBWbXVn4iEEQGCmZl/mmDzFdXQN6+K+
5TSSmaaHWSAfvMF+coqGLqjUjLp6qgNhaGDQggLbMFHqBlnB115lLcFizclIcSDM8GhsVYRGrlF4
4aCjwq3vgIdTiYVNmLFob5r4yNpsMfa9l8LaaCAjkzYHrzFu87xNANNUrs9v9JyIFItGSqgw5Ygw
BZS4QJPr4oSil2MkKPo6P8GclBSzBpi/CT5AbDIugau24yEt7TDjT+dHn/t8xYa1mHvumMPQxqBY
u5lx19K/VwH63zsIoCk+Sj8GHXcCemKcPr21i5PIa259XPBNYwmPeU4yigXjfTfo8hbayTV9jQTR
puPWmuXN5rxoZoZXwdp7zWAmOH0ZeCd5ibIHuwCME2HZhg48+3l+jhnxu4oF51maO3E5kGgYyuQT
qQd5xUffuXB0xXx9Mw6qNKc0IoUL1kVwbaAUckEt575cMd5hbF1TGCXcpxt8I5l/LVk5XDj2tCNH
dpulpdZ0DpSy692fRRuviCn+XiHv71rpKvaqS+E2totdJbRyq03fZXG2MS1way/cvWfURgVqqmVW
Whob4dX0Okzd17z+hf6nyySjlhlxkpQ5mMKh8nX1BfejjZ3HL+dVcea7XcXP0NYHM3sAb2z29V74
5PNQgvyGa5/PDz+nL4qjyTSrHIwG3gDvFrej40SNOy4kx2bcvKs4msaiZZIaCZIdVXWFCnBwt4s1
S/xIyKUb3UwwqqIGpVbhajFhLALTUgGIHTSY030HojigUpl1pu/KJPGBJdrnWr+wqpn9UGtZ5MgH
C7UguEQWIKfAzSz03GbnSesyz68WtMScxLSoWxoNPL3XKHvz2KVqqhay6HmJhjDSYEd8d28WyScv
tRbCthk9UqtYXBQ+0havMJHv0U3b2AeTW48XqehUdnzsdlptzEgx1jRyEpqE+PE26JYu13OfrcSD
IiEW8Bshkayjv7qg4escPSar8x8+pyrKKaLlOQN0/fQy6Dkr+LViVUIwlpX76/MTzFiYChnvBxr6
Hhl0paLDC6qFrggLQt/tvjWyvShBj5bcj8LPLbOvJEGmOB4YMOGrMWuBOOzTy/IPaoFjCRhCVIZ5
uKuYyX1Wd3d1vYj7NenHiYuXWiFU2pw3MoOlCh6DlWE4CJ5CNcs1zdJnLeufOoNEkhhPnRMjL2Et
FVspsDS/n2Uq0BiCE7sep9QB8AYPktibWqY+qifjbpPm4H9xkXzf12YlVm7v36JIfhvkQC1xR0Av
8v5qdPJNlQWvrORrqx1vtQxPSTVfl2P9w2j4tW6NX/3B25ugpG4CEJoTvhuG8QrcQtvzejUp6CnJ
TdZydNDbgIb0uhpZoTwTYWJ4WMi10X01PWCm2dqmyxfO5Ll5lLMNlGMGM6YoNwCuC3D81rwGMk7t
3xRMA35L7iZhprkLxjI3mXLS2Ubs2tLCQYpMt48SeX+bEW09Shx7bXvgtv5ZBPlCDmbGraglSVRL
WmExnUYaTa9YSu9koH09vzczTkXFgxFja9SJh6EHXV/XlbfuDf0eND+XOVu1Eqn0mXSRpieRX4iX
oDQegJK/MPSMt1KrbLRusLo2RpAUoAUCrISfqtx+1oS/1oKlzPfcFEpk3fOykJaYckUTeU+XBoe8
09ciMO/bcilBMbO3arENN4vCCBhcVttnO9ScHkpBd+f3dm7oac+P7K7JuO/1LVK97lhs9KK5lQ5d
CCtm1EalCO9H3ua5UeBGI4G8agXZXVf36zRPFkx57tMVU259vGYFIz7dxp3eMsTGT5YevOc+XTFc
rW1T4vswXEbZPePaKiDdbdMXCwnNuS9XwgufDJYJ3FAaWUJ/Tm39enSLhcNzTh2Vm3ATSPhqsMZF
Zey/yrLZp6lz6/f5p6axX86rzIxw1OqatjenhjlovOTxzsoYDW2S7vvRW9CbmSWolYOO09AqLxhS
TTiOtk7Tt68x79rQryv9wS8A6HN+HTO7YCqWa8QOerIYjpyU14dOilvXJpdF7GrhYGXRsUUfEYka
al37CZjcTefZiu2/hUnw+2mv9hRIp5dWMOIQcx2SrJnpgIo08ZztebnM3HDUlgKb9G4rUxMejYhP
sqEb2aYAoqW7XhPABrCHhRNrTo8U+0WcZFgZmnUjV9RPg5/cFcTalQC2OL+MueEVG05BsJei0oOi
Jqb4UVX8OumtFQcgyoL6zKmpYsSeMHM/6aCmXiauEtE/drJ7wQ1q41bt5vwS5jRUMWZPK2VTT2l1
DeQEvDDXlW8sbPJ02zgRb6n1Xzl66waNIZfINJCROrK/BgTEi5ZqDwzl2EZj7BOSrdvkspI8Ty0K
6+K2awHWjEs/8tI1Ew9Npe25b24o5Us1nTPh1jv2xNFZVnPh8DiBW80dZ1+62j6X2asXg722G78E
2ggwMCtbn9+aGe16b2U+msvNTDLqAruv1XxH3Owx0MtP1F2CkZixwXdcwKPhZVHUMsgQuHADoI1F
8qVFwDjS9iaxtAcjkZfZyHvRyNE0AMoBqY9AhgpoNl1oJL0Ii6H63nmgHT0vpxkVVkvHslJLY9lw
EsUsDrvEeXU6o7pwbMXCOz3OyzFFLeDIGumEmo5++XVgJv1Srmfm49WqEmsQmkVdKFTSwG1oAfcB
WuAtvVbPqJCuWHcZ1KMs8AYX0bTf9Hq8yfv4UXrO8yWSByHix8iOWx3gOl0N4Vc3PIP8e4eSiZfL
hp4M8EhtmGmCL7pGtQ0yO2FhWqjyXMIqPC1yd2rFPh46B84IBYcN/ARysrdea9EQ61iq9Zjx2Wrt
HxCUgIBIbBJxWwN2fLZhrfXo2/k+H9nC0T/nhJRd7aq0BR0qHCvpsh0fh4NReVdtKoBf3gV+aJvF
NU2Ny1JgajFgWjreGCPaiPTSurFFHwHQfXV+j2dEpRYDoqDK0srSh6hSwOxa6RiZJZDvGLmBYqUL
B9ycCSi7Hfc2d1uvJ5HHyo3nAFku4dshWUoqzA0/re1IT2s7p3ZroxoQTWFbT1Q/cHn18e46LkSq
p5XV06d5j8YfPdlqfgMZidq50qrqNsur/Xnxz336NOXR0Hir0ZyaBsjBZ8YXKwl+mam8HlxgXp0f
f+7TleArcQeB/g2cx27gpKux9oeQkdRdUJ650RXPzPTRKQc9Z5E0+ggvf/emrr1d8uGgKvsoGDCu
BqgL7iBzU9uhC+Jnq3mfzw99WuZY+Mehe1a5iEqgjXlrhLzOViag9wpr4cNPG5SrloKVLR3rsk2w
owYYIevy3s/0Kzwr3uHF6eWyBSibauhN0bcmziu8WP4orHTftel1Ybrb88Of3lUAuH6UD8O7fDxo
yFwHVoUX4uQx8Z2FG7ECifjfKw1gOj6ObdKcmiionC5jRfHNb9p8E8jOCo2RoXpFN/lKFlKgqJrd
xrk01uWQoz2R9ltH2GJ3fn3vx8Cfg2KAgXz8CAPXzAANnjSqZb1jnfbmCuMRD5BXOc13DPnPstFf
qd3cTKVTY2N/OT/vjGaoVWWAbzDtSuKmkpgPafypSbyVXz1IfSmbMXnTE8tS68o8WwRGLuFLklq+
jbXVboO4eHRtvh2t/LtHvSWnMmNAvuLOg8QYCkagf4ErdjIL1rx3V72xlKuaG36S35FP9BL09QQu
9M+Jty5ebGPiP3YGXbD+uV1QrD+tOUO1JqqAdC1ZuY1+DwqGXSzolWtelo50fcWp+34aUwMeDMlt
HYhewrJ2eI0gq7JLynAY7GrBUOcEpfiBxDFJE9R4GUOm5ppzIEYWIC/WxEKfxowfUKu9siAthQWq
nSjLAFHqVdvBtReOvbmhFTcQ6zL3Eg4LFL25Gni+8tAnft7K5oSiGDfieKCP9dCe0hv3Xg1mANtZ
Fc7CTWrmw9Uqr8p0kppo09YGWRPqlQbC08y+DA4AaHsfNR/EuE1LangIADKsmGteoVhqwfPOqL1a
2IUcaolmP7xnjxRc2K+VJ8dXE2hH8sUucRcZdNtiCzswIyO1rqDXSF+OEu8I0hzTq9qk2rqoMr4Q
0czsr6d4B0CcxkAWwA4EJL9vO+8QjGxbWPGCZiqQ/L+fUGoJWRq4KHGNA6SrTGuT+fnB8bzryo6v
h8YEI/rwYOrWuoi7GxqDmiAdn1Inu7LH5DbmOK5y/+G8Gs8I0Zt+f+QEY2ADAksMryWeLjeFI64B
E7Aw9JwqKG4Dx5+IG44VVi7fBNZ4lRpm1BvGi1ew9WVfr4QQXpuJ0mHYJN8LEtzshqcWT6MXaoDi
PJI0DboutZuI6OmqrF32KK3c/RwP3UKAMHOQqujkaLuqzKAH+a9m1VZoDnwd+Ml1rNc7B6/seAja
nJfSZNYnDmy13gxJGcDRAbULQBPgOOt0o30w0mZIQqBgEQ76aJflK26n1RfG7CW2t5ndVwvQspih
YE5OBWgd3XhpvkecjTp378YT7UV5a1cFO2tFTZJAIOPbSSymtbDzLs3+HpH37wbqKg6gyVgWc45X
srpzrV+prguUIXfisueCP5FdGxY64jy8S0S59KtnbqP1rkFN7IJhvDcOn9pzxa7R9e8yD2VEUe8A
CE4vq5Bp2UOraWOYGqiJteJN0QKWVyDsDvS1TfVt0mVRZmQ3dMg3Mna3aLK6Fk3/gAr63UDinW4b
B6GPS80PM9qvIiAbVtqZzMHNq0fqViPpoSjXnRuHrB3QLlZc9CrgqiVcSKPmnWsg8ym8lj5zYhVr
arvgrXGCYqlL0FBYOf/QFSUYqB0ryessaCI2ynFXClK+jKgLWNcFzVdJnNkbD9jVgPVGPyd4Yi2y
0VLb+aZpXoyMdQDELe7aKy8O+IakDZDpHbAUFyZ2ra17XFiqwNx0fQMmE92ia1vKn5WdAmdY1smB
TfSBmTuKF2Q+kk1V9jFQXdO2X+O9ugcPcZyuPb/O9izQyqtRmOPaBYzYekj0ZNVXWbUKhqw5aBwl
PpohgOxtMrHNWUlXfSmDcCzZELZOkaxoG2gHANC1+8EGAwfQVYKQ4YK14hL06H6WfE/8sd4AdwV4
/kxLgRXMzLUvK1DwijRbj6OoV8lAvoCcr9o7dsVuzbTMN6no2xW6rtNVTxoQW2diCHEympvKisuH
mnXDFQCg+ZprFPCubiC2RZC+5DwlK2baFjbUBPxrTp4AhmltdW6zrW5jKtsU5dqOeR/Ckzc/fN+2
Vk7KknXTDPWK10AUH3L5TZf++BibMYiAUDN+BfI9a2NR+0fi+3jlZ0F22xODP1bczr6QOiC7PmnM
G+rofF+XmNnTey2iWVZcoTU32OW+/ckc5K+Y5h6Q4Ii4CuwkC3uqkW2jobuHaLJcGY1mhKiwjz9p
Du03tmuNgAK34zDL9RaU25lYg2AFrBA6WivPHwOT6Z9wCWoVmpEUrJQJCQ5t9sZ5HTbJEgDUTKyk
VqbGeUcCN26CQ803nXkFKMwQeISXfbZamWqmAMTu+TS4Sdd4PEdkaS8EqzPfrTbmdFbtUNFgaNA1
bi0+rgNLC4dFvJcZD6eWhqUEyPLCkcGB9eYXmxgPA3AqwsTzdjzRXxwt7xZENDeRclQ5KBtPTJMG
hyztUXBV/gSK/lvsNneaI74I6j2eV6AZcanAijXlxK6MsY4A57uuNQ9PJPo1cOUX7oHvjzinFFS5
lvBurD28sBZRU2j8CYqvR76lmQdb1iWMjgVXFfhSrwzhmV9ZaVpXeeINXw0q5Bu4pMmawWoXJDpn
K5Okj8Jik1ZIq2XoPqJIHX2x3RHsqCOc+UL0f/q51FVrErO+k3YH53oYZLPiaRWNjbE2AWmW9vlq
yKqQWsEKj+YLN6W5dJha8lsGTc2CAvOJMtQ+i1u/DOsn8wmwxPSrFll2qC/Ui8ypiBJ2ABCzlRlo
k5AewEnu3HErXeH59MJdUW4UMjYyF/mH4KDnqf9QObX5iDyf8/W8es9ErGoBcN2gzzhxMXon3hjg
2au3FrS0JPtxfvgZlVJrKvNYjLXrwUhtUH2iusIN6gWxzAhdRVsDqHiGKnW4MU3sSiiO49PQyS/b
URVZzRlRD1IadXBoXAKe7TUAfcKgWxD5nEzMj2aW533nS964Bw/x72pskaExAFO3IJe50ZULnN3G
WulVuXdAdMvXvgBe2wjyyssiS7WMMRMyTrSAuQctc8QmSePkEWDgxj4lTbHwHjejkWopY+94mlt6
xD1UWp4eHK2t9rUG1NScZuPKje3LAJRcta4xoJppI7fqHPI4Dn1H24hYW1F5YR5XBQ4LapqTdJTO
gdXuxmxe3XjnkyU8iJlNVosZM5BJdtxo3cPISZi439zu13l7nbEqa/r90RFgx0K3gLnlHlq4gXXh
Fvc2ccq15/AFy5rb3WlFRxN4GrKHtWY7UKB4V8l4lefkinf8SSwxMszJRvGXgzXm1Egc5yBMjhuP
jTaMrgGSxWUCUow3qd3MdsbOOcRdtyUxuXLQgMO483h++DnxKNZr+GhX0wsML0i3zeWVPRWJC3T5
XPSyDqbrj+LvZE581EM5h3QAKHEx4Obj294PAkSFoIu3gaRxGJfpUoPVjDqpZY7M9HKjFgF2u+/E
Gk1/zVbvODBUWm2pbXFGYmqlIx9yi8sKdqabD639XCbF4f85+5JdO3Wu2ydCwmAb6AKrYJepk3M6
KMUJBhuDqfHT37H+Vi5f2EirESnaDeNlz+liehTEfLC6u2/F2yIc5xn4Z6ZHlmn/lzEizp0oKenn
t6d7J1a3GMeCmorYcmXZSiDZHVaje4oIPbqi77W+SeY2cPBGNaJ1OMzMp8F6YeLiNnSQCXut3/7+
RyY7eGbovRmhugj21IzV18bSgzHfa3qTwgMVVPQ1Fomm0ea7sxbTlMx95fTn+4Z9k8RymE2/TIRl
JZC+Z6ZKfZ51cLQD7x3pt7p2VoS8dIWDnUX+2wiLrCJxiatuiaXIl18r08W11D/DCLZxnZeNXCZG
Ogfb597YbTI8VBNQJx4+7pESnvUTbxIeyui+Sd9CHiPDm4qQkGVzUYXwD6YTDFscgN5+3zUzW4gj
KOYBOOYdzXSI53GgoopDfbedhWKLbFQNAV+6UW7WzMUJh5Z4qSHyb4O0U+V9cbUFNK7gd8xgvbmI
K4w6bjWLF53uG5htLhO5KI0bdGby6rM17kdTH0XMrYm/3EC3AMZaCyVbMdmsHFusnTN42TZK60gf
rUN7H9ikM/endghsuGZiCpM5ApF3vRm4lOHBmWKv/W06191kTS1sNtzQDqUuC3zBhOEZuP3qvkP7
FvWmZbV4fhUsGR/5M9f1qY/cg6b3AnOTsatoGR7N7ZKhapcMlCYGxuvgccWhaS93Rc8W42ZzR9Iu
X9B7KCDH8xp94st9KCu+Bblp1HzDAiXUbGGtOAmju7OgeFuRsxOm93V/U5gAlzoSDiwNUImHMBbM
s7XID1J2Z/Dd29//2MV4NJMem++coax88mb6vYqKi3WDl3zV3+7r/SZ1G6B8CreM8AnSPYVquTTj
fboo3N3swbnX4pG0d8YMD09p0IssZDYtRnsQNjuJ5W4SFxX9sS8nMWVk+arVK6Ww32bv3h6VvbY3
SdtAhHQJSD5mFqYLLvDzZJzP9t4C6hZ2XNEVbwqANSFk5vmDAV340nfhkLzd+Z1N9n9gx41fL75w
x2zugiD1QilP/nyk2/z3xtkWdKxG7N9lNY1Zz+TZMfVjMZODg9XfB51tVex4RZcybIopA4bmAnJN
JgKOVXk4SKa95jd5OvmmoMw0U2bqXsW0/oknyoeamC/3jDrbwhbNvBi1jnzMcJG4DANNg/mIP/n3
ZYBtYYthNIVtXiIaF9oApS74inLAF9l9AhIlPBj8vXndJCtbKjJ0LhmzmrEWZh0KjshRuKT3Dc4m
V2tTQWbdXcas1M4HW83nUvIf9zW9SdUAgjALc6sxmywMO9rgIbTqYEr3ImZz310peJklGzClIngH
Qa20XKoPU35kybDX/GZrZa2eRlxUxmzA3WFhxbkfQf5UR4pwO81vQYd9JdZldtB72hk8DTrmCgGa
7wueGN8e+L32N28DRFU5WKvtmEXwteZ5mPhT2uni9HbrOzG/RRrqQQ0sxMNi5vArUEo6IpdS4rWp
OmJ37XX/9uE/9lZPKwpHqhlLfOlNHaxK2gUhX/p4h8Tr5cQ/vv07dvIqvH3+j88sMI9xm2gcs8pC
sLnzz0ofPdfvNb1J2WqkkbB1PmSRbBO8qZ7d7qg+uNf0Jl9z67er19Ah6wKuv8A5hD/SBcfX+8Zk
k7KcmwBblDNkK1wdUjek0OBbmvXgXLDX903WBmKqxoqV2FwrkqjQP8uifH9fxzcZ67s0nP0ZwzIP
/OJHAGP0R9DrnXDcwgsbWt+sLpw+c6VNDNy+qD+c2pEdJOvOoGzxhVbipcafxZDxf8Pp5Dd3NrvZ
UwNcI6NWQb6DTE7Cgipbxvzz22N9W0b+9+LHtmi/KKiCkqOqksngm62BNO6H1wruHG1p07znMdxM
Dn7E3tBvUtSny+QKhbEpBtam+VK2mTs55NpO967FW0xfvXBYIamgz7qKfaamex7E/C8kUI4usdHO
YG3yFSaQBkrh65CBD3s10zTFMmRpBJN415EfXTzXJ+ssL8b173vhYsEmh71+9iNIN/bZUnuZHOVL
4HfnoDnyiNtB6rOtopwQQVVORT1kJmSJNh1oGp944yUuyi4k+ti6bqyWLmVKxq6rz2/H3P8Juf8t
6DYJ7iw+DHNENWR0zNO+AOLKGJRiumtvh5NgfjaWNs5D86Rzc/DNnejbQgH5EHZhpYY+K8Ipbn04
4UJ1ZV3vW2q3mD8GHQkvHzBNOTBMneQnSHGd3h6svY5vcn+Gn27b8aoHxMGjV9dReWq6ekgDqY8M
Vm5N/WU6toC/yNFAFkByB2KOlf8wg+TwXfehErhmT8Y7+VU+8dg3eC04GK6dRYdvlgJ3bWaQVFoM
lw2/Qs1exnU0JIZX740wl9Dpnhbq3oWVZFt1uhpC2k44qT7Tjm3Poxl54lbVfYoibAvFls6w1LxD
WMEKwY0ZD+dTWI5Hnod747TJfgHpDOH1XZeFixNjcdAnn/aJWtUny2iZ1iRMQ3mk57RzFNwCBoEp
gCGIZ7osyh8Y6rpzU0C54BP0jT68Hcl7H9hkfbGYgYIE3GW+nOJmWL829F3uidSlwQGQZucLW5zO
IMql0yitZ/VKU0MCHUvIgrVt+6ucj1J9Zw/YOqEC5LYOVRB2mYKtj9MEGYTgz4J3Oq78+VcVYQuA
RXUyt/l4kC07h4qtVNisSFNaaHBnIe8enbZ6WqejWsBe07eB/OPY7Id+CMGOBk2vYargLObBte7t
2d5Zt7bIG5R4sfEC6Zj58zdiaZLDMsuKI0WovY7f/v5Hx90lhH+EG5psIlGa8yXthUnv6/hmk+e4
qAgHKoFZJ3U8Qmk47z/R5efbje/1e5PRa93c3FisyeqmKL55rhKQN1Luj7db3xvzzZk8ghNFDutG
kzH/d1HLuDEtXnKPwHZ7fd/kL+95n5cVWp+CrkmHHMyiIXSP3lh3Wt+iHZuxcaCtjtYNqYDvVddi
OaKc7DW9uUJXnSiKqFCwPKi9IaVNsZwIBOvStwd97wy1RTu2NyqtbwFIboDhXXyQrwMQJmgM5Hge
PShYMZsfCynPdO3vqyJt5fHKuWZl7i4V0EME74q5VvOXurf1kRP2zusl20K2sODkeQ9IXhaYb9Xg
ZF7hPaq2vfYeUHp1/XE24RW2A9+gOPbMxjEe8Yzmh8t9S8cW1kVF6MN6xmFXqj6iQPk4rBCOz73T
2/O1Fw2b/BZlbbuJlsF1akb4ajX5ePVzp/5wX+vbBIdm1AivQH5lPo+XMoqr8vd9LW+S2x1KagC2
nq79qqIzBO9ICmavPhiVnW1tC+oCfLELClZM14UOqGNDBYTkMeVPOVcx4f1DqV6HI97jzjK1RXc1
YU9g9YlxVxpyVMxUZ7BN3nus+vT2SO21v8l3Nc+9B0DmdC279VPt+ed2Dj60TlTcF5//A+ty4GHT
9hgrlo8RvBPky9iCXglhoet9P2C7LcOykc5LhMC045Q2Tv/BU3CC6Yw6qLDsHJS2EK86F5OjlmC8
DgN7Kb1X0CwfKTFJPh8gEPam4JZ8f+zPXd3qftX+dHVUm5BKpLe3TPCCk7cHaK//mxwmwqwOWDTj
NQLRw1UZiJ3xqJ7a4KD7O2uEv8nisSP1RPk6XV08Hqu+yhp3PkBf7TW9SWOmoMYqmhmJFppHoskJ
4iDp26Oyd6/eIrtaPJJ6Qpjp6tf6nWH9ZyP7U1/fsrloTNJQ7/tCapG2N3yvUfe9LLMtwiuiYPz0
YzNdhV3OIWlfDbEHy+lOHG2RXVMtUZsCzh2BSp69olCJoED2s+7b20O2s+xtkV24K0yoFE/TlfP1
vExtMq7/TgwFD8d5mPlwArgYgSUOaBc7c7+FegXaLRsj5HSde5sUOHYPJr8L/8C2UnZ950KGR2Lq
dTGeRONDi8zYk+n4fbRgtlWzc6Yqb42rpistZ+e0VvXDKi0/wT7m19tTsTfVm5yGxdMEDYp6ulrh
pIvzbdI/feEdpMbeyG8S2g2HBi8RaHx0Klg+SEBbyOntfu9UT7ZIr7wjqwkkmnbbX1D/ji1oVzcq
k4l+Rv3R6XhnwfM2Z+9uNLBrgTrXtULZLK4d/ZwDAtG57HtH3INdZ2eMtrguA04p6xaNEKrcZGxN
6on1YL2+7bx/qTBtIV0Vc4uJ4N818gVot93Hhk7J5Dx5oXctqD7Z6ai0tBNFW4RXSSO8AA1IMd/S
c+PC51ix4ms7HD3M70zEFt6l67WHmLZAlBbeS8/nuDfvx8DH+eiI67H3hdsv+2PrNLqJvL65TcMa
pBWuE5L1cRC5cWGOoAt7g3SLgD8+4Y5+1VQzpqNGNXld/CsZ+sdxOYLj7jW/yeSGojxOAAG4Lo4E
4cPGU/+Tk6PHkL3WN6nckWhyZF1hS7AvGkRB6nbxApLk29m81/pme1be1HiT44xXh/PE+n7M2RJP
c32QCDuLxdba1DXdCntsrKKtYUtinOAjiJjnldj3om4zTcKfb/+Mne9swV5RUXFJCvyMKOp+BKHz
IZrtsxeZJ5goJWxsD85JO7G6xX0FChZijcJnYEZAwveBN8UmeF7C/97+FXvN337dH3GqiLDchdze
lfpNPLFXxb6V04OuDo5iO3O9xX0NheBsWBBJYZ3HfdndNFiSoj/Ksp31dKtq5rZcdL0Ox2t+c9MJ
1dontaRH19i9zm9yWISSQywVd4SC8wYsjeZTYKPXnkblQajudX+TxbfSQjB36D7I+ZfFOpcZR8i3
53Wv75sUJoHnLQHnuH545p+OinQYxQIg8ZHq5177myT2R3+Agok/XlsnAL0/bL1n2F4asLfJkUPK
jowJ28K/osGGAEKDCm368TYLuTXtq2ijMU8YmVT+UVWkCq+t7GZx4aFnwBZvHKgNiMAtxDmHBMqS
1ryVw4N0ZCCAxoyWPB6koEdHtr/PIESY///0yQ3kLwKool3DoiwxjQK2P6O5t/VNfIjOb0De9MEF
Hx0Yt9i0bru7TiJ0i37LJ8YnrZf+yrU5FVKuGNJD542dUdni38LJDbsq6vsrieAoNjMnk5A4Sd+O
7L3GNytWWRcMznFzf5XueJpDvJjZogsP0ubvlxW6xb7xwh9FnXcIOS0uVudYE7l+6kDwSKoifwot
a6DlRV+U694nO0u3mDjIlrg1MGv/d5yCoUTZNMN3U8n7WLN0q+VXVbWQxNX9tcB8Z2VlxFOxIiOa
fJoPaqV/XwtotAnTMZqhxgt5frzXfy5FEUdFe5HjfVsI3Ur5MYWj5jSrHsdN9XNcyAfRo8wE/+Ef
b8fTXu83K9kkHZbXsBK/2rb+x1L/iWmIKdj7HpfpVqhvanwqAk/218ooVKrbHxA+fJ7D8nRX77fY
OGtrI0PQeK4VDwd4OhQ/Ja1OdHaPzoI76bZV5GvcolwsfDivywSbckptixes4uiwttf6JpnHyTT9
YDD4M/cWsHY0i0fC7uNO0fB26PnjcDPiVR0uouh7zsQ3d5gzv3Mub4/7Xsdv0fRH05NXWjHRvLuO
XpFSnO9h0nKQTntN3/7+R9MR7qCEDIiYyXlfVqNKIoYnz7e7/fdbIt3arbpzq1iJtfjKiPddjR81
6zMUVs+FnM5h6QOycUTP2kmrrfLehAmFyIkar1VE9WMEM8j/YMsTzrEm/ZGX0N5IbVKXoLbjDi7D
7qshljvr/mc+tUekylsI/u+FmoabeoBf8rFQrYfNt6oTxr9UM4RtVQqJGdF8f3s2dsZoC5XD8cbR
1uATeRR8ER7/BQPfLwE1Rz9hr/1bFPwRScXQklZbtE+W5YE14wV6wg/eeB/Sj271+Pgim4ZBIORa
EKz67ejAwquQPzRcPe4L1y10rubU69wZB6BylnVMWfXTA/+IeuYiqz4JdNSAUs7vnI1NSg/+bLuy
pT2sowA2uR2LJiclgB2/Pdk7wbrFmfHGqUC1x1ExKtUl5xrCqfyg6Lk3z5s8cJul5Otg+yud/5Vg
Og5TLMr7nmLoVkmOLcApQZmlvypoiNT6CapGwXLQ8Z0x2ULGKlfIlgdo27icvWiwpXA6944W0p0M
3kLGqmgMXd8b+2vHHdnGSjUTdCDa/imo1iojpcifQYQU94FI6FYyzoMefNj2Q3/t/eoSFt6z7x/x
1Xcm+H/gY6w1a2lwWreqbhI6NC95uL6roVMT3xWcW7iY6QK4rQ44sUs6XIZpSgvt3bdTbtFhDlFg
JSo0DQ+EB1X6ab3UB2CkvfDZHDxzyKrYyZ8w4k4knnOXl2dfOfyg4zt3Ab65Qt9IARCRdjUuGs5L
UZhv8DD+Woyoo04hefAa/rXX8lsdDuGd2bBJY1vTqCPG6Cu01lwvHsNRsrhmXB5F6F4YbbY05qy6
YqrVV8+rHnTvfQu6+Syq9dPbQbSTb1tsWD14ncml6a9rfaLGiYEGfCRrneCrcTgdlT7/r1j+l415
Cw8TVR/1htTmWjhQ9VO/FtF9KFpYNbdD0qzRc0EeFXWBeftchJ8k0ScIL6e5GtOg/bHW8il0aFoB
l74emt/sjOsWPraiWjp0cEy/9i25gFZ6bgvynlfDfWG+VXSyvsM62drlWuZhmHqEtOelcY/u03+v
ANItigzQ9B7YunW5eiCplWR6GZcqBZ3ni2ZHrrA7efo/rq0SZkDEM+tV9L4+uwZPBcYJj/xt9lrf
rAKQ6evwDp4v1zpYhzomjvZUEgrKf70d1nvtb9YBoZtyUqgcXR3pJ+Ncnbg5QgHtHMe3snmNJGOJ
e9Vyxf22lbHjD5WTVtIyWInQrrZJ0wsyfOrWHBikAVYm/739k/YCdrMQ2MVtV7x3LECAfWdrHjvd
l2U5unXtNL6FmVldFxTo4+Xa5Nh0y386U0Hj8T7QI93q6jkrhWNDiCEbJveRzM0VTl/vKcxB3x6Z
ncneIs2C1Tr1UJLlCg+OEsd+LuO5iw6Gfa/xzX20oHnjAWy8XN2+rT6HKEQCKK9hhHCwi4c75qp0
iyqragP+uYzaq4YWAP3UkUA8hItiwxPqA3n7cQ6IV33qC1mWfux63aqqWAPLo0jMAOzu6hiHlr4b
4hx2DzqjQrlYu/2wCT7UIp+jm9HdWD7063LDPvZqqv6FrsYYXlRI/PAEzUoGmh6ph/Cp6Y0eztKF
p8aJzMY1v/GADhldlw5VA7tWrAmpNXAOSSYFhUcQ2ftouoilVf5r0bdOf4m8xepsaK3kz3Mb0sSy
dVlOeA1+mGqPfmkbO/4IREifxQdsOoO7xosL5Pt5bbT7sxROs+AhZvT51YetFqS6unosEOsjWITN
0vlFalu8DcF7tqHNR1J502+7QM4uLufKgmjo9uP6MNPeNL98lxQDmhG3AuDol235CN6dCh9r+Las
H8dpLpqPsPpYxytUQEL9NK5GTQmfFG7AwsCT6V0r27x4l9uqlyfZgKCayCLSPKn9KHfPYJGt7MHm
Qop06WVoY1xAW3uBLW77jgZgxPwHucLATyKsdEVCpTRf+5rk+Tc4oE//lDBkcjNvCE2elgIlhEvZ
VorHQ8On8beZwAZ8V4H01bybYVccZnU+QRJaDlqrJBib0E2Wmdkw5gPX+qwrzuEk0eWDTVVuKIOW
gYNaaAvyqznbtaQ6Kb3FAT5+GSpMnfVhDeDOAyG43s9BeA0Vd7tLXeuCXQSJep5GGNo8FqiVr6dK
5VWespHbJnEB6XxppinUpxHYRywZE+zii4ceRKPwPK5DDtxR64c6BQOkmxJj1uGJsZl5sRnKNoiL
jpQ/XOjlAydWBfapagD/SHMPKosfvVE56prPZTPGNNKqBd/CAVK6HMHT+RosTeBiWNupTJxKR/ix
fVDR86o7EcY4TUKQmS3W5kmjG3ChmQx678RYyb1E16GPDODzkifT1Nk1WawoRDwEDNzFTkeIsd6X
kqehK6Pp02oDEcTlAoAhGJos6qDVyQQ9tXwc7LV1V+Mlde2J6p0ewUSLYedhpkugZ+w3kexG/cnh
Rg0qBk7UVVdLXNW8kjUSCwR0QSpp/gvKqIvSARjf9VRiAsEuWsDMh8a8EAQo/WL8SEIteRKaZgnS
euW8OkM5yrrx0BUre2VihgtnIuHcY0+Qap/HJladnlWmCz8Mzg6kq8IHXTvQzsgjl0NpR5f4/6rA
qMz6lUv37ErdflW+85EbcrK5H6Es4FLzGKipFp+HUBWfyEzFD+sOrfw2tGGt2lM1LKqRp7mfqHpf
8lzp33iWJPwEWSUvHGNwxn3+sAw+ZDpjPRVM6ETC+KaFsPngzhHUa6qRPLUQbpgucuaMPYX1IBXM
mSVIQpAoH+3nXjn19FpAOby4lLWs899eMcKnAMPh18WvHhZnJrUoiy2JFP0EMG5NgEFQwJJPD/nA
YB8NzZmJnWsEu/jHyk6aJ+zUYZVQhlD92HQSuxJe5ov1mxPxovzApc71aRXgmz7XQRXJSz12njyz
YZKzTIbBV2AArayneNlhElLG0Cuc/bTEQcZcwEGpa1i7EEiW1K0I5tgPOq2eUEcuoKAXBoV/8uCp
xVNjQeJ/rhxn/s51qE3WSJv68CIv4xkSbWtSLh88CEGvSHCNJyoai3yNrd+92gKi0GX/XjpdZE8V
rJ//KaG6whKuOR/eLX7Dfs3c7SEHslohIV6mh+paeCuMBFJGq8QHqemLpJPbJZxwL9YGzsJBVMJF
IMdJuwlCCfvqsvYvYA9HKmNjUMKcWVU/xqV8jmZe9pmwNMo8ahiSe6n9Po7CWv8DbXGlziWVBElS
OeobvNyljdfJLV9Z1f9CH+QPsvrip9e6rX7fyJBDctRymN5B2s0NTo6FxPrDUIajTXB5Jms6tNUi
3ytfuu3LWpSQGx8IJ12c58rA2qQJefFcL8w/w6r3Rkxwn+HrgVNYsHA7PVH47HZYV9dei1gOzjCf
4epXmGfddASjN2OzTGwFQ8TYNMT4cQT5qTEWss+jRNu2dGEQD6JprHnT54kpVkDIunEs6oeWrt36
6MthamPXBiOszsH8jc6z30h9iWrlrInHSsitCycEnydAsWF5cBufPK++XIDQgLAQT2bcThmcMIk3
nAyUvFBsLV0+PvZLAZV5j84NWhEwWrJdNIq48O1ax1WQ+15WFxKrY5TjfSg1fV+ECQeKP3wua8cg
VuyKAaG8sjTmRcO7f1o7mvJbsIqGxVjsWHVuSVfTNBpnr0l7q4hMtB+p7oMqrGuebMGBAHBgJeyB
wQ+O9FPl2vzm45yH1ck4TVvFvgqKMh2tHP2sBMUPpu+gK7w6rshJwqjnrRfHK8M8Ea12qouBRweJ
G1Bg3K+o/U//MKzkLbS3W7MkzawJTVeGBeTdJOqmOZVWN+ShYXXOLtZTLSCOM50T1J8ISYUXBiQO
B29VySJap74CRLpWJoby8Vg/u+s8Tkk9TgDhTx383iGaPg/fyhaM7CdnKEr2TNowGmFFgQkGwAGC
oN+noGeOSAGJm/z3BUcZJIZ1UuRflsWyaz/ikPTPoPw+jyGwXLsw8Kl5CbENrS9Ll9PlBc6FECUM
dTv6qQ5Jh5MSVPjmd2sOo6e4GCKMKMuh7Pje0YuuXn0LQWuEWq3GNRFknlUytd0yXBqIn4qHLoDE
W8qx52Pvrdp1SbGeles3Bdi2k7gECNME0VTDiqSYwE3Whqv8Ch8JLMF4OVd+ClBWwbK6q7s5NiFF
vgXlMOfPbMJ54cZjBmerQy7h+gXjxeG7bJfQvquhAcdTZKnoIIBQDyvE6Me2fcSd3fFOndcBwoQs
V1/AlIWgF8NBUGY0GvLxSVF/rd9Z7MrOb3fogdRiNatuhlcKTAxjaqpjMlC8plnHmcgD7UkfAW7V
gxeO3tjfo/bxNkzK3Csxx0Foz7ztVXkiFmZ+r0EN4fKzbBAxqGGTtkhKB44fUG105iotQfpg8ZSz
6V9ArSs3rYhbBmdVTnz9AI0Xn6aQbpZTQqYF+iIaAtJlUkawTDyPQVeqWNi5d04qkCN7XECc8xKW
4/03lU1kongVXkOSeRy9JZ1NhBnFQavmNzRX051Hh9H3Y736y7Npir64KFrp8dK2g0XM6zUfTgTb
eB1br3RZ3BZ4SbvIelE0zeWwFt9QkvDgxdAMsMwKbO1+ZYDhDucyYHNzgsOQAFwhkEbDQHcemseg
gEkArSv2iBeU3r9EQFEV2Vrpmn721mJJJ9++LgMGpPHgGT/mdHiZS4CgsL3a+pcPn024guqyhXHk
tHhN/zjAUIaecywRLz5XjYktUZ57dSicLc94A5LjQzlBby2tlDuwFDuZ/Gh7MkWPHvfmOo68ISLp
sFa2Oi3eZEiCI4GAuwHOU/XJL3FReIEljwou4cDwIly1tCkv5Zqr9V8Fx2DIK9vBYa/wbl4n+ABE
SwEH4WH2MjMHuoPDa90M59D3K/rqeHwOU6ef1/+MnnwIB5aWX3FR6bHiLiTAnldFTtPFnvbLJ58V
LjrgEnquJwvlPFjHhzmoIm3NTxLaJ3mCnWbIT0OLXTiGgVPonedehFhgLQ3+80RABHyeh9w9iRar
RNwDTFYnbiAG98TWCqp5dR/Rf1TdOT9yg7NjvFZB4yRLBOXcx1yyPEpnNnZPOIq6F9h9IMbtKAf4
bgSQaQ9yCaxSOJQwHnONS+KIiGCJaSfgIdCOy+I96HwMPokeHnnP4SJqmZBQmeilwJFLkYvAduJ8
yFvc8+BIbKZ3nAbihm4n/tdylApISVnrV6YcOvwcbbAUcSgp52mNVdq94lWOQvQPlA0cEhQpT20+
VRW88SyWhg71H+zKSBkRAxzumcTBky/uhbVWWAonvMZndqx8lcgIJ6U4xPHoQxWqxoPfhJTfGQ7S
30Ih5+iqWd2pRKl2ppd89ebnfpy6d80sG+eC1b2HmXlwi7NJTXNwKQLu4nIVVqK4hE3TzliTCsNe
ZOFO/UvEaBScyTyu6/uo6yT9rgvR/1qQI79R4IOpxYwohAvMuhRzYlY/bNM+h7bWpe2A9HwyY8Dl
xUf3o1fmruyFLq2PRbEc/Q9uk8/fB1su+jL1AV1iJlDFBLG4FSTVqLvrs2xHXZwVX3AXYdZCU9It
nYAkaxjZOTO2C3USlGVLPuuutOTZHxd4CuDeBLSviFrWJkU1I8Kxb+qbkgCHDknaKIjMxi6MWPSZ
ypr2adfVkToHvu7Ll6ZocplCFI+3J04qkl9dmFTWz/1AbtsW5CH9x7rz/PWTD2bPmgHztZJPXmFM
/0us/Wo+l0r2wQlmUny+4B7h8VccY3T0uysZegnaDvHXuFoXy1+5N6LiMCth24+VK9sfBKa53r+L
4YP/6AgTRP8069DMOCfiQpswVbnRKSoaQR+C2cXOqhr4gCaN484QINeWQD/R0QWh75zIcb/jQomr
vTZGRqeq1655hCr96F4qADLleamgsn9TVx7N1R1J2cG/GHZLuPhr0iUO2PgVdNEsp8/EgJR3td7S
9C/tghs+7pSsbs+rlfOI8gYPBvji8lGmsCWVTlYPhYXi+iDEV2uNWdLWj0A4GQeAuxOP96R9CbFK
emnu04B9WLTrtAn2jmGGv3utx3fBWJkT/gNltsnntTznYUmi37ipsfmkA8XM1XFDQPfMPBH1YcEN
dcaVYclFNikSMImCzeoMZx8KtNE3HwtqKWNUl3BQC4Ou9mKhVv+/Fn7m/4+zL2uOG1ez/Cs36p23
ARAAyY6u+8Al90ytKdt6YUiyTII7CW7gr5+T7urpctptTU9EPZSsBQkCBL7lLN22rS22bEscRFBP
sSpPGd/hpR4Pi6yaC2E8b830nk0UsoL2nDX3PZxSXiq62CiGpHO6+Frw9OuYZm654TIh5zwDXiew
RhJDa4ga5MX1gHMEbUJnAaYDQxVhPZPRiTRsXdynpoNQ8bZoBJScSW+n7trJLYaYLU4q/uTC4J35
DbL/LMwMSR11MSvhnsaxUs382erTXLy6S4vigRnbAZlxv6DpPORsVhEKMbT256IU5gNdg/+hOntN
ksTnyzMV1+Bkwmx14zhlG7YokAfaYQICUay5repFrl3P/sjJ+H8qEF6XsmlDa1J2zWZG1hVCXRsa
HXP/F5zw397mf0/e69v/7JHof/0Hvn6rG9OpJO2vvvzXY13iv/+4/M7//Zkff+Nf6/f69FK+6+sf
+uF38Hf/Gjd86V9++CKqetWbu+G9M/fveij6738fn/Dyk/+v3/zH+/e/8mia9z//eKuHqr/8tUTV
1R9/fWv79c8/Lr3Wf/v7n//re5fP/+cfEXx/+usff3/R/Z9/2PKf0P91pQuDKc9j9AJvmt4v32H8
n7DV5Q6Me7B+lFz6Ikjk+hS/RP+JpMCxCX5JEBuljj/+oevh8i1G/+l5uAWRLThSUBsf7L8+1g/r
8t/r9A/4Ed3Wqur1n3/82EhzGMffkNzl3KGuDRuiy/f/ht8YYyIS25awUpJ94M72pqyLXQN1bIbz
3vP0+m9P5a/h/z7cj7vur+FgI0AxpI3PftV/bMrUTbvFScBMYfuUZesy/gjpfNW0+68xUIIhLoVl
+jWRTbKlH2NY0QVNmOGaDwoWym/xTm2UfzP77zi1/EG+df4OE/wAeHHFHv8+tuvgmXpCuJxgdX58
nGnSDGau4iRwmi+pvingbZXKZh8n5zY5JbwLcn1XWC08qz5qhVzRBTG0a3suNhFBoCQdfg3Ty/O0
qi4aYYFV3Yz9XVrZu5rmJzpy4OriAyvE2pXPBVvufr+kP/ZgLuMi6qK2YwOOgAX96XG3MQLbieUB
lPNcP0tSO4otbcIBjq4fdEx+PCX/cygYIjA8XLxH8N388emqUbhlMmAo3ZhXkdmgK+TpGVqJd01S
nDuPe/e6zD6Cl/1iVA9Dep4rBEcT8WpUMo+tU6ssDeolySjqXew1jwcdoQuynfIptL0dnxzr7feP
9ac3xcW9JjykeII53k/L2VLXanOTZAHhS10FLKP1G80hy7n6/Tg/9mS/P1NsG+Q70qYCK3h1ACzd
pOehrcCnc2O/ZDkSIRSdSbXv0H75/VA/T0kQagtJYLknbfunnZKl3GlaiA8wiA0Q9ZKm3/5/BvAI
h+QJubz7P+6PnDkdRADADcxYs66K2g5QSNDR7wf5eb9jFkIyZkvPs8X1AxuIq4oL9ypYCumtqKp7
HzE1cjBm+Af7/fJ5/xt+cFkbQdB+RKUNkRsHuOfH+dAYuNtlMPDgG4egq1aLNfjMu48RkPeV+GBe
v1odtOapsDnDVhBXR5cD/SgqmjpDiU884GW/h17U/3qvYT54jxglWCD7+tFZEww74TaH0C+ZrGNv
WzrfTOmgXxbk2sUqq5m+//1i/WJSeIHw9FwcGfKnJwh5Or0QAtZGDnMuQLrLeFqVtfuRGNIv9gST
HPsO9R3cltcaxaVFbRRQUKdfIO8pJFqcNXITeLX/fjY/n0QCl6aL+9pzPeld3549aUDxU30eNICC
QMyrH1BZLqTFX6gHJRokErOAklEToGFZf4R9+MVmtJntMg87n3h4f3/cjNJJeOFxB3M0D1aOXtHn
ImB3xj7/fo4/n0fCZlxQyYFlk3jHfhyGesvo5bOdB8xpKLTHM7upd1atxzftUMTuSZYD/fL7MX+E
X31/z7AZPYqQC9vEuT7hy0YzYgY4QVqyDA2pX6jr9dtyMi8UdJ+7MgE1QDpIp38/7C92jW17HrYM
Ibg3r89D8O40ihaoYkMoJ2ppiq5wS9bMjT/g9V2/BBKBCHY/u1xilHjXQUlGLUYHdIeCxiTWTTKY
OvIYdNt+P5vrhbse5fIp/hZJLtBggWBBiletblmYQhwQ7Y5F7hnEpCOUmYYPFu366V2Pd/n+38ZL
+knb44hZxemR0/3SPrH24fdT+uUQNna7IxBuy2uYSTM0qK1AXDMw3cmgn1q6yvfmj1g517sPE+Gc
SGx4jzOBw/7HibAcipBZRfJAiGQ6IIqborJJ4m9TmdPDUk4sysaCQ7IZfF8/HT4UaP3FwnFYmBPn
8gbYP81yLgyFUKDJ0VNI13RIrBUt5sJ3qxKdG5jC/v6ZXp9h32eLKADnmEcYub7TXDHZglRjHkxL
N2sfXXoNc40q/VQNw4Qq3jwfpJTFscmMef790L9YTs6li9MT2Y7wrqmcYuHINjjaoiIpndeU2eMa
BZhys5TD8PL7oX7xyv0w1OWZ/21zZgZ1EZnjFFtq9lkab9Ua/cHm/OWD/NtsroIDIsspnRYEw1Pi
uQcF+K5fj8OdltsetDWAfvhXq1Qfwch+ObHv+SfiH8TCV6MuKu+FZXc4nuOJolrqOru6M94Hm+Sn
VwKHP/NQ3ZbOZYbXoHzPyH60MtYFghW1H6v6k9QZXHW5u0mq9KbJ8sdxAHvOER8cYj9lUYiAmSTw
ZPUcz3HgqXu1cC0kIJNUdAHilPM0Onsz1+d6Zu9F0T7iIZ81Lta+TwMUOT/9fs/8tD2vhr460Fw7
7sigIa9de588R6P2+KaSj3ga3z1g/h5TXk/wameqaci5hcprkFddsMRqZdFqjd7kCwBSrQ9gC6TB
6Jo36LNKtbN0vAW5D9euyLlfxMkHQifXQcX3T+O48Bm65K/iOmIHtmVkPUC90EN3D2067vRodp2q
DrbKdwPJX//3j/jy6rsIYAjqHlePuNWJgwozVteVzUG1wIiCvkvZR6IPv9xFDmOYlUdchvLNj7sI
Prw8HhWWMmHZ+yTm2yz3dg16R+7ChpBOvR02xmVw8Z63sGH6IEz81UN1OAHxwHEcdEOuLpRcOdMA
oFQbLGnFh8fE03BrswEjW257lHjie/Q863YFe+zmI/bAT8cDEkgXlSmGQApEUOc6SFxo1tTQmw3E
7B4oK79xXn6whj+de5chcHjDyFq4qJ1dza7OVFmzGWiQbPQeUcIPiMkjnfSh7uhTcnGJj03w+23z
y1n9bUj243KWgi+xsCAt0AOKfzHS3YET+cFx/tMtfDWtqyc3g2GJPH25jNE/T7W4G2S6b2UOQ3Pr
oxIZTtOfTlhklTaCDZSKbBSqrt8ETMdNizK1/E62JJAtWygqz8TAxpGjmH4zA+7WwyEZD3jVA6BG
oqKRlvIpm9B2dglFB6XTPZCcaLq2nheOiYzhEA8063IvWut1gM11CzwdAER98rW2c+krvH2brqTO
Uca2E47EESGH0mvEgdLxISub7213QOOvs7+WlpHAvpmXijdntBMfgGcEzo1+kaO7bvjXeHksBYuM
mSLDqyOasfDyQ77fAGfXsLt8OljWuvNepW6jORl8Wyd7CJlEnKHkD+qz33RrmHeErZgCVg+R03nr
BT1Y+9wyENXLfD2KNkqdeq9B/oCO4bnkD3SsNlPc7Xia+YKi6I3OFABHWRWA/ryrbHqXwr1n4NYK
jA1fSnLMLSfUDAZoMo0GVa/q2eZoYPR1kKYQa2vlqXbTTew8DdVyMKI+TNCXaCZ1kuD8B4UAYMsZ
5soXIkYnztYBClGPMYxUC4iTiwZllAwdDOnALJ6vE/SJjB5PYGIzT+1E/NjLN2WlsMTLzpYF7H2t
5zdvFm8C9QoYyNyV7ry2ROMrzjZiwWUD8NrBSdFkVM46k9lDrvpPVMKCLm4CLnXAxi82A55Xqcjp
awAe0Qme2pU1t3482WtJxjUcLkInywNJ4l0MbPPMp4PdfAN2LFJwn2duVay4V95N0Ow3QASQFP0u
CO+2yzlO+13LBiDPsjCm5kiHPlDwmCy2BUzlAWR2Qd5SEcc76J1T4S/qftJ+OQWiPXpyN9iAzxbo
BqLVVoFCjOvNt4d8bbJTGQesfYGnhw9t59Qc0slXZg1ZMK39wtrQDGgIHmkO04wy8YFtjcsKvHwR
9cmnSn2di1uggRZ8Ah5SdMcGmj2akux4CUxqRdAHy9cpOMWL+mTl4yeAPoIG3oBDnYRumQaud+hi
QMb8IlsDoQoMp8O36KQu+rHrGj+TsU+A2aoOC38E42QPzRHg9D7X5G4WNMRzpfzbFI8+emWBpXcc
ewFCv+RQDPHWztIz2vzBLI6Ldcu9Td/cx2kaMnknxtoXHfp/98VyM7TCnzML2BLgDZLUhApApmk+
2lLsmLS2Njtn8ze4fPgZumuUvi7NtoiX0NA1S3sAAOugnJ4a8ZCPn0ezEjJyvCqa1TkbHXR+j5yd
F36ugdKc50eR3szLFsGFdELbiRbz2IF7kJIcToDHMtlOSC287hPk5vx4dH0WDzuajDfUKbDAUm/d
JPOzrNqO5WpC47Q0W4D848kBcm1bjfDP3rn9rYIbeBefZ7JP3VeHPUz2i0X9Gj/vApgJ1YY92hlI
6LX3qR5WGB+umbN7Q+GKAliDhCZjiiq8wFfkAOe21YCVcXGrOH4utqJcZcO6zFYZf6RoBz8WLCgA
uBKh8I5lfwK+AYmL3QKIN6MoV4azOHBd+db4Tqah9dvYKaC9H79Rb7hphXmvGhk4xH2CdZDfk1qu
Cj4tqwKYL2SxkXD1eGsQWkedbqo1ZGGBubV743Pov6GVvpm74WSyfq0hSAo6L8Dt+dfRLQLoiW+E
4g38Ic28bku5npx0A1bX0wAQMk+gAp66eCJzfAd0yU1ZtDcM9g2o8Mq7hXWrNvVOY2yNPlM69y8f
WKZy3fbObqrMDvJbhzyVZ2B5sHoxREsZDS5G70C6rAmQE3Ftrbqxe+ENQMqF2OFA2Sqr9TP6PDAR
JeUMmqu3yfSpjskNLCIKd9nZAAVj5etlp4Yb7gbW7KOghIpL4tnY36AU3Dvuyh0OU7oBsNPnMSqG
XUTGVeGdG7WGimOcrspiJV5yseruZrRm5xpWcpsqvmMljukc0LU3qi9Uz31THas8wj2hxJ3bPXVD
YPWb/KXOVqY8aws6v4mP0g+wxYHDdojPAKeUflEG2bzhUHfSQZWclmmPreaCCqJDy9l39QoiHv5c
2b4Ge8FK1llp1okNsI/7RariNUn6BzGNp2R87/ExGkTQY2J8pts7aqYji8v15Jkbu6+boFtgbjwx
uHbMYgUtcgDrXPW5KfVqLMhDz0EjkwqloQZigNibxE/H85AfWG8i/l32CIDO9lhPn+38Kc+/xPRO
86OcvzZAa8m1B4kttR4vh93tuEQKh6M13ozTeTbY5G1Q8TyKcSdO7icNyCCkNYqvJSoQXhpY+dfB
u+PjWwxwAMkeu3Q3e5FK9rl6VmDAVQYc4Mm31JfE/WyzYAGhMEv8fOqwPb+lC5Al3wBYWYCunZTf
wpwMnsRV8gntBj9P78my4vbJ0g8Nu4AMg0Ssaihdu0ExfUMzMoYgUt21tx6E32YI7gBErpeniZ5A
YQwTluyR3YZ55h6AuYw8jkvS0uMjBGf6oAFk2h+d/LWgw0pPVQi0iM8yG3UV1oQDGhttax+nDCC9
8QmqOuGg9BeZ3At8+mRwjo5bbEE9WLvtF54VoJbEYZ/fscxsHNJd9m09ATxd39j1Ns92iUd9Jk0A
UAvIEA+izHyCUgZ6vue4sZ6YSE4TNEUk3RPvhdAbmx9N74T9LCBekwJdeobDpT9UTWhJc+NN6U63
2Rk961tAS/aZV26BF+p7nOMPVBmsytlz+lNXO+vG0AdOnBb30fNUNqHql8gA5uF1cjsvDk7aCxT/
pWQb20WyHp8q8zBzL3BsiHvqgAO8NdYAT+MiQN2/SLB+UJAvi6+jmMPFAq6nBYWnOurkS0E2DtwL
Cjhlr1qrDUtwnqvygVsM4B+1ctpnvZxocwYOXVYvcTkGCngYxeSqAeyNWDhHsvoEHsVGgmdmxKtD
lmiyPCy8ihAK9eXneHjtxHhAg3hdAM3rrjLrYYq/eChsGAOsNBxManheXvhEhvCbEghb4ACTzeLS
rcnrOxiB7DI6rywH0VU5hbXGIbQAFp4e87gJyShBl9A3dTFv8gQXTtNAh3HCee4FJs/XitdR5oqH
QccraxFg8VQ0JL0BDLaLnzs5taEFeIbb5OFUUrgRyhDatYBpuWGNEEHzXc/g/rzjPQnz6cWeYMit
1N4AC5y2kHdocEAYGlHe7lKTP8AibW8PY9SVxbacqy9ycRrfKccDqrj3KZAq7YMFHCYdciDGspAM
6qCc5L5zgV+S/H1IPxfYh81+KURoLO/Ql2CVKHa04mk9pGSbDG+1klsRH+HYDc7GhfOjn7P6Lpmc
T0W6H5b2oUCbbzCXS6CPdBcNAEAinPAn8dmGEnI65IEtXdtfZHMHin5EHYVz5Qzg3gpqxmeT2CtG
yEs1vS/FErgwHuiHiLAXaDWnTnufukmkEI6KvN+jBrwryIk3j4UD6+Qh3eZzAgyZtwxA8oBk0VZh
7InM58X47Lr9ApQevTfTy9jBm4ofSBzZuO1AzQOaTSATg/PTjJgGCcVi4ZOxxls1Y2wilGbk4zDh
VhdyiVedXgB847WHZQazJZk79wG9p3FVq646CuDyfEmAwZ7iwrsZnbLe0Tw267J39lVm70mtWLR4
3hTB2xIIJVGGou1wNCGs8Dr2ADnPo5v1ElA2FSrDIyVBqEDWsGJd8tQA6Q1UYcTK6inHw3BSclM7
47bqADfKrVvdFyf7AqSvPek+AcQ1bXK0mSEn4JN6Cip2mCk2iGPdYBviRezZzpnd49iwdQY4ZGrN
ty1PAljiHDpXB0n1mAxfvYajacJ9la969TTpXTUf4XiLJGelSBP2QGfhemz4EfDyg0XR7wU/i2U1
PMtcP2/4p5imj66pfVSkw86+hUnVfmEy6NPzUguswBCqivoLaFEqqe9pUT10+kWId4CY4mI8JHMS
gdCudQWQgxOmtPQHgDBG5zwPRQiGWhCXOpD9FBKNu8O9dWEuG2OXNdArtZMm6A3SD8/4JfaT8Ta2
HHHlIFts2OekztZzMgelYY94ZT+VBRxqM1L4k+fdeV51UxCO2GWEPFT9CiRqJMG0I9UcdPF6yAq/
BtErtZKoc+ubgVhA7+Itl8/Awa10djTAXY15HBgU/K3cDbvh4E7PpUZddUa0Yt2CHBM6XnPMxBNA
aeBkoSJWi1CCUEaQmcTID5T3UJNd3PSHUkpwroawbOWOVgeT49q7mXPtz92tXVro1eU3ogHCEKU4
q3vrpm7vaXg+KhR0+wTiv8hd0mTLeQKkcL6GNBjSGZSupXywRlUFTdaunLHYDSrvXiDs90o9emsB
T+8j8w5K3q5r/PVZVCsc5lGZYwfE9aqYl9tYYk1kuTx2lfmWEJCLzmCD1fkePAbPKHA2mxD8pipL
EPx8bRDHMoRi2BGuTG9A9gFQzwPlK6pxVOR5t2qcI8xBmVTryzVvkoequK85AXvWn3Lbz4bO56Cz
4JyckL9KoO9uZPKZs8/LtJHJ7ZjcMfS14WC1XobkLS4SXyH8K5M0KpIuBFgm7Y6zQKyMZLgt1k6j
QsiMJcs6s0OTFRtU4I4cKUrltsE8AMhgXeKp41yroExOebedJQjhd8jFeLlRfSDL2oc8pDt/AmkV
XPqD6wV5F2gaIMyq9EHQLSseJycYvS1FgGq3gUGQB9bpGI9RTzdZvKwLZ34plxQMtNJqkC3qCCjD
tVV+RtZQW6HodyNfa7fsfNLooK2Oxvk6Y2f5Xh7G3d2YxhFz8Zi+NR2sJrTybdngcfMoaUQArlzg
zWMo01063GZWlFnbUSIrQ9pa4d8LIldeFwzOPoYGC846dwqXJIjNeYlplKZflQusJDp9J5A3F+sr
HW+Y8d107ZjVVJwA0PXL+sXBAaxn2Dh+tWoAf08giYI98wlwZ43800FoO+/zSm098Hu7WxKf+mzw
Neg8fLzvh08WgmA0avakKPcAYt1nzehXYC0iY61Q4ekbOJE9AWO4s+YhiHkdWurdgukEijGFZ3Z5
v+mGF4NCjBn82Aps9tgRnJ8ZqFLG1/Gzkdam7QCvAdVe4NOk+nI/AsiO40uYFXH9pEiDBtrAvQT7
ajmjkLKApN3kyO1BZiKOPAJ7u+utnVoKf2nBSca5NQWXRnn6MLjBAqQ3kvek1KgI+XmchVWsVxZH
7okMyUNmziku2zBJVmK6y8zthPdkcvezRI1+jnqocxeIfkKTInYXO5i7AZ2BeB6kqLK0T1B63lcj
otH6vnYz4s8akH50EYccWekZ1joYtXsEcymMhYlAvQosbvmt/dgQKCmRQBsXMOQ+cngf2kkVKpi7
iZavCsCTC3WYE0id0nXC5ijDrs4G3Mbg/RqbRsDW8fqm83aJ3RwZfcvjo93qSDYIjED/GnNAtkHa
3TYzj0AgfGus/tvs0W29lFsLwrbIj8H3WL7MkLzqcrXnQxWBeoeTW4YoOJ0sQIUIAbt4zn3UaVDA
kD7wFUBCVWDWbUfykk8KLpunoSt3Y/upZ3ceYNptkmzB0lhl6p0nR93pW4RrmKKJwFYK7Tx5AMw9
AjFuXxYwfoeMCDDHeFtEAH0gJ5qzHGTrzkImF7tDMFDE/xDGVSuVynY1uDI79MQWmLRaItA2BpCh
yJL6vOxRG5ti9NdR/BavA3xe8ogZaTRYEUl/V0hjfxENR31AKwUGY03H+JG6o7PJEpAHwEltnyeG
QpqFf1xN48vEUvraQz1BgXUHwm0AJgu5B2VMTP5i6iFY9AgewhIv1nNX9WUXTPnlXsKcq1vQAifc
3rOCADv+L/ELeyRbDSjwXrkZOHZJBf50ULS8W8XaqVGhQ78ATGKUOyQalr7T0aLeaMVQiZRd9iyg
lr13c8fZA2Q6974iSbuxqSzOlppltdUpbx5gq1jfojpb11AxU92NjuWwGT3B7gmwrbsBYvZQonSF
HdWtntZW0rVROzDzxBmUOwHbss+6HNjj5NLhrSyd6n3wYjo8qAnHSRAn1Lhra6nyV8iUNrsubdJ7
YHriOEysrnih1aBAKU4HxDWtgCQMGSzt0xqtpl5hXX14KikZjnNOI7vFKoZozoHBVHhd+0U6Sq8X
jbojOOIlEBl99VmOIzlpgTklFTSqY9t1H7qRI+4RKLV2oGqiBtAJivKeiGfwBEV/VwsF+qgFKwKc
bkp+yVBEPaSSofgIHkt1Ep7uPFT82sQnJsXVJQkB6WyswLtEBRZHE6msMbQ5n96qDqRbfxrsi+1d
r1AZH4upflIjH+0IXL62DrysG3bEjRUitsK+K0zbnlpTzrelzepnN2Yz+BmqxfkFxt57KWwPRdR+
8objqJcL23GZMmz9Ktc6nBmuUSAd5iEqrRqREUvoXAZDVo0nU7s42Jy+p/dtTu3jQJ0G9u4c7BE2
I+VvOpPfgVKZ7QZpWRAvsfMbOF06ePXNkvk1CLyoNk52IEEOQtrH9HPSU/JA2NS+uDpOD2mXOajz
1yCVBVVBpicNtsg6VaJOAhDTyHpBDQtlVo6juZzI8Bg7cxFNpOueIT4MXdOpwIkx5e583+jq+yWY
dieryfnXWajW9+p2OtpV5V0QOHDShcDtJrNnn4oa3ZYLf7QqSpRtgS4Mh65FItFWrFVr4PERPLYK
rbg1ZykS/aGnvF+B+X1RdSggPR3C7GooITudQB2oyMchB7sydZptCxgQ9HkccPfGpbuMCfp0tkMw
VzZfSjrW+kGMVlntknlRu5w1sIVCxc4+1jlB5Y8oO8tXEjSDAiksErJZ4ppAwl4enMEZ35YB5tHY
E5WwwJ+DP9sKZlLpTqaZPLp5rT6TvEOpuoKDckm9EkUJm0eEQCXUl9lo4ZwFhg7SEkiiRR5LETTI
x5/cqYWzomlY5Ve4+fajpDg5aVdpsNZBTdkuXlUj3GgKDs6CHoleDwQ8T4TitXs3qLL9GiNFeehi
yz6qJEMFRqAKgh1QJUAhgSROsNs/taNB2Q26rgR1p2S2H3JNHch342ANUlBZgHqMlxWInGhAzImy
48CdkuUbbAdQUGLGoatu4e5NOSdCh1paDjoCXdG8sVyWaqUpUuN+VIdCd/fSqcYz7eVnNnTGB5Kg
Q+JRdYcYNq3gZIzPRqeoBMzzsEpqUF0SnrJIQrbqZnLjVB4Hr9Qu8kgwu4JhQZMukAWaG16SNEh+
wJ+Gyc9r687tGxLsYtUN4C75gsyvpEeVFoT/mQY9IFF3/cLIUWSL/YVBfnsjUzWs5wpazm1ZMXMQ
Vp09Ij5Dd6CFNQHiVdqCe6YHihqlkBM0MsgIPrbR+olg7UGvG1FAbPulDyzVI8TIxxZWhv0CHxJA
HvhpAaP9S9GBKo7wsk9XKL+giZAasQFhyQogCIyWFnMM9jdyrcar5jSAkY1wECa2zW4CEvDVLF52
clpV3SUzNMqDrh/p2Qbnf4sjQN/LwqRukMbwA01TWFsGrlUmz+jTzZ/SOs0QPaeXItswWzc5MB1r
5ljpfevmSE+7DNQT14CR2lTmFWCMFv3rhdyOrYZjqSVhBuQ12n0Gq1+90NgeVrWRiKISapnnyR5r
FFXbOkPKPuXE28GWYLSDmPVwidBJGfa2rFAVBMSH9YnpcLHFVoUHBTo4acC0Qme8WYpVXtbdewXG
bL9lGVYOlBgHMUfWL9WI1ttg3zMDu1ueyfmh5Dx+EItDgg68uIDljovAqISPh2na5KlyUHdq2iGF
kVGCUx706s8iV/UmFynx9l7B77PpEqDzhHWOH5f1NLWRi1Cb7VswSrvN2CbeiLFn8TkR4KX5nlIO
9ZUrqQO66mzDLcSREM2ChgsqGaqWpTwxkRft3m7SAbyDbjQUBKdBtDuVpgtKsX1nqxN4mF59Wxon
hoxRDsnX9gVP3amifgRSBVXp0RRhxkwmTl6XQoTFgGDe3VCum3jrAj3WBLnq+vboZLgCwZ4HIfBL
bidZj5SBgKsGr5G2XGQO9poNvFNvVeOIuqgLzu2AiKYIFFqK+SYGkjaHNkTRdGkZDUkDTXpUZW1w
kRBxL84zqPj2y6jJLjfIs+jy0lO42U9dFbawnywDN0nm1xFCAWmAZ5K/6bagT3bNhtsCgmqfgUty
jhlhbJuV5e18MazvUooDOMdR8hRDw+V27tP33hmFbxN3DSldC8lvCu+yGA5Rec/5JoeUwMktefec
2G0WIVOyfcCI9NqkyExwi32iHYInB4z2VUJkt8686qRt1DlQpzln/fQN6jjoOk3Yqgi14NYegnH3
+WKLrLQ4dLw8ekO/Yi2qn3JqXmqrmSObTByxB1IOsP8r3JjuOkfiX6JPrgw5SQtBXMk6RISSrYUZ
qpWNG8jP4nheewSVM1Ol7k5wfZ7iJYBUTWQ0f68lUHas7HeOtrqILZPPBII3qM44qJO3moZo7qyK
5UvV4hgDqdvqSgDk1rMyh56fZ2GhHZsFo1bhlNjoeNQ3VdlEcbf4nQWdii5FYWm8B7nrWduP/4e7
81iuG8va7Lv0HH/Am+mFud7QXpITBCmS8N7j6XshszpCohRiVPeso3KQKqUEAjg4Z5tvrw/NN2yQ
Q0uILg/lBjTAxkiim4Asok0DT+c0FIaI47K+BOGmkbqVNHx2kXkjglnppnvfl59Qq1LQ0tcS9gRG
n0Grubfkx7nr9rKkrBNVfLXi88RMJNaS64L2fFkoLo2992bcmApVZjGzjUm4HfxkF+C1g4ZzpbZE
RcoeQz9b6vZmM2AlHa/FctxZbX0XhfVuIB4zKsGpmEFUox+TGJwZt4CfLdjsAG7ZTeuhVzaR1MAc
GCiZkrIhcid7Nhxt1ne6vHTbiT8E7VnXTQaYuyeTsdSyq50xkDZ6eaX3NJYZ7d3oR9BQXzYCnmsE
hlo1mY6LTn6EvATXyYA3FwJRm5mcYyYT0Yk+hu5g7Kys2+lFRa7r70TDchPzmPsn0+88aSLkMBR6
w5Z5x0a1EUztpi5jSncO9qG0ji1wU3y7Q38E4n2VkX8m0bsSUlyiotbkbhMpb0peuxJtHZPLWrFH
U+ihb66jXt2I/YEtFuEWHf0hceOE4NUU7lNGn+f2wdDoGNVIxdNjaGn7OmqfNRMIDDgoswQZQa9R
l5OtYZSHrsttxaJS13ZeqGi2VeJqVkco50u3s2hoq5pbM4PanJVMWgWquMozYyV018AcCIznI9WO
dZeINpBMfn030zMsl7LXJLo56ic6h21oQdLPXdyt1lqtHKLZs7LbOjz3udOKj0nZ24l4T6TqMLZa
kCCrotfOfOApsw+95hqRxEd5LKd2FejqqmgT6rKvdUpiNR3BD3kBdiyIIO1Mv7Y5DQ4FemP9Yyqo
NFdkscFKMilSc76ZVuFMw73WbDJ/PqoCJcLoLo74ipLZrrrBDrV6PeDw0jHBWkuDVzKyPgk0eGdT
nSjNmteoia6FZjgwR90UJzBRukbGtZuvRX5N05s5H7xh7l5mSbP9yn9WhqHm4w4/GTddtT69Lio4
4xSR97ph+2wZ9wNpUDud2nTb96+9mcDXSV2xO5Z+u0pk+dyxiCRZBSjLeBnWraorTCKfWXPpc9GZ
1cKO+C+S4RJ2z33yyCAuSrNjl+4SWgjK5xi0NDl9BloPQVndhOQpFbO9shKxIUgO1ZUEIBe0ElQ8
tLRRwFjTdaY/OTPzWvp3AyvSR/xMNGoXYEEmsydISanbPiSDAOnlgON8Sg+MLbUwnnpFvEhwoCul
coypeCzyBsBEtzUCWvShHWlXM7wawV2TnZZUsOGDbwQ6pXS4OvVYt6CzDqO4k9r2MS6aFVH8sbH8
O2Bgb4kuf+gRY0oKICV9X8rMXJDZKe0xzJxZRGpyWX7mIvIkfsvMIyx0I4IbnmLigTxDRwEt6iUU
NmnxqbQfYOScOFeZGnqW0nU/H4X6zjKekOv51lYcdrJ56LP9ZB2SpFkHCFK7TvUYDHcC8TLMd218
NVTrPQozWwhtnwJy44bavtPcor+LyitVW7U69l21iED64BCRMk7FUTGfG+1UJzWcB6c0qBIPHvPA
Ny1VR3Y7KQiOHbLzJP2UG8KZUd70jAmU4mwj5dkKyZnRzTXx9Ebu36Zhaw2j3euDZxB16qlFILZR
hp1OflQElKGuQ0bSwHjUG0Sqla+PNAiRO2kqDVnBtWD3IEMMC8mh98mI+m4oqGvloFIEggfK3/2o
2r3MzhOd234n1unahOZYkePM/rZlVxKrh3xMzpSIffUBx5L7vqy8MnwTWSpysOnNmTqrjrZprUDi
y5B5iS31VsvqnGp8jtWjPFjbQUptffFe0BuaUoRHceqYhfLexroNrKsX2XCtZKdopSfp5zlUHCvY
Z1O0RW1zNubqlcSHCC0nYmPDDmTbCMimU7hCEqcrhUZj8JRx3lVGtIPn7qqDSkOUrq8BwYKymGeo
0w9Zq3epUjgQIlwZ9UqE/6uafVbpJZF0fKQfGNpzOdUhY6ifglX4dq67urKexascTY+yUWwFpVqR
xFHrR1Bihq6FCaEgBJtKUDytA5hmpidtap2aH62k6Y0LuRMse9jMjyyH63BYdEm4eBuqek0lCEfE
LI1CBaAJt5NBl40WTBoamBIn2yBE/kUgqiilq6BMBkJEeJkdK2H+SCifxzX7afbUKLfIPl3Z/5hG
CmcsY0YMYfVIr3K2tMeEvZ8Z63w8zfWdb2ieigfOTHaUQeWY9Pu5VW/QcEHieo05vJrIVVIRDZ/k
KGbo4HCxAp9EbbJ5nLNXUBy2RBTdd1RG28qJYvEgWKoddCodJHHdDzIpiwZgRw5p+EfRqPFy+3tl
QjJXmje6pIbs+uCZ8ii5s2T1pGqWmxJXqv5EY1fZBCkD+lWyyfI7sXvtIhQFEX1ymIZ5dNMIJMXV
7FFT3/dzeI1FyaskkBxyuCnN27jONv7MxjYOG0tqd7PGSBUlBhsWiGON4S4TM5p24crS3voO1cqm
N+hBA+CLhweds1kj05KRJ7crrkI300LfJ6z7joOSWEu8zKVOtPFhQH2a5NdAJS25iA29A3gasSjY
VlSclECzmSc5NOndpA37qGm9ekBkxxPHFHDdyHyZwt4UH/rhccq1fTylwRp0EHErX16LkQW5iqhM
N3U/c7g2u7SfkGiR4wI0tA0p24WG8JBG8g4CenNh8kEHAgU4jIppDRUzxiB4sSqimlC5kwj5yVTf
orGyIRLODee73ZtLtRt8wsrf5pdiXY3eEDrdXbfP6R8xTGetpIvBMRXu2psmOVowfSU3UDcB8UFz
J3mKsIoPdDVtMXYxLxMH1rmr0VwT+GZBi3kSIuQlpD3hG0AUO+1j45A+0JZIhI1wNcwH+dN/1idH
vIpowq5qvTIfG32VGE4AGQXxpteatryaXL764WZ0UJQ9cL/lDjJP2zqFE1PRTW2xPXatw1fcCCvY
fxS7UDb0N6G68XubzhWhbn+aPeNQHGsvc4dL4kRs8vFq3kCx8ZKD/yOrtul9bq0I8jtkX57Cln+Z
n7Rta/c7cqaK/xJtQvUoRo44Owwlb4rC7qgQbpoTHQOCs4O6JmZaKsY3wlNzR1SDpipZzZ75mMn7
DPzGnrH7atOfc3UbxCfqYnHm0swI2p0c9zQMY6eI3+J6pT3ghxV54T7kXFQ+jeyOtcSMI6XeANWh
eAjuy0u0A3TWtrfGLt91bwPMX4QhhGRyfKBSO9FhZC/zcplGMQ/UjtfNa+6QmW1zJ7wSxfFJhOuG
oW63vZalEzywTGh3LYfi6JWAQKkINlJMcxe9ZP1pja+F9lH7d8b0Ill3TfNkzcecS6AsSj3Z2naR
I2VOReO13sgSchfPGG9p01i6M2q7xv/IP8kucDIkOEDIO9Nm7B5H3aG4pDUrmmR0VkpOR4UiG5JJ
+oDhVlRtSmeQJuFb0kUQR68dDnGHJLTwKqg3K5NakdcQCFr3OYVcwxUpdzioA7PYtipG/WwpudD+
N8IVkk10rxroo44zlC4jn8A62Neufy8glnR9ko/bjDtxmKlh5re/126V/Zx41ZsScgKw16+CB+3T
cIlbIS0JPuKHlb6OnN4bD/R4Itsy/hGa3YWwx3gL5X2Oin1ul3eySgK7rV1QVfBNKSn26Gd2Y77p
7yrO++zdaA7VcjbbFcBMeFbiJovo1p9zGgc8niSY3PKkF+cI3R/qX8wInWi0gapo9ZtvrGnGD+O6
IRKNbSonGEvN+YYofZ+hqyWLJnoNbhHiiL073mrYIF1qyemjNRLf4KpG2yCyuzttXe7GHSJvIpSG
tY6gU1vLHNb8o0Se+Kg/BJ7/xIIZ99iOl7ItXUeTwPdATwIfRoSPA9lzeQcWbWy38Y9QXA0kcctg
ibSq74XAARuQvovxtkJGI93U5mutYIqFeZhdvFGEmz4k8PvPWfZUPJt3yP7FmyHmYR+V/pgOdiTR
Olm30gHOgpy55riaNVts9mnsxtynulI/wgvbfE0LJPTQl1N6mV7Mh2C2IY36x7J158DhT/IH5hCx
kdNctbOlrJQzTNY1oxoH9hFCbgoNgqtOLgspgVxIv/HGrwhpvSZzuAtZ3+vJnd+86eh2IBJxvUjw
qEzDvuWkXJU8Dppp77Gw7BDdbXRLSuGzaq2TWnn64Pj+QUFZJN239VYUn4FJpY1bsQ/S/UxXnKeW
ubZa20JfMxJ5y8VKuUy9F0or9ZGbQfmMvwuHCRFUUl2oQDaNJx+NZxIH5OWQ0My3+kQQdjvNu4Da
IgFqDlzWiZSTkV1SNMCsSF93tZa6BvTL1mH+sBu2sKnAFTXapza/WNNLW5w082RVntw+hzra+uy1
CNaWE+9n5GPTavGgXQ0ftO0V/jnjSfWKzI+7Lt10N7/NLWOhNm0NYSOKq+RZuBH3ySV7bG4iVF4f
/oV9qN3VLC4QyVQsxJV8jeANcqDypxyLNjBfcc2LtWMGTjgU3gxyav7yalU3m8G6K8sbcXSj3iO2
Afh0JzH6MqxMRGdH4Kukuvyfhe0bvCKbJgi70qOwn4ONvFeei8Clp73RjW1IG462S+f0SFzHc5t9
ip5KQe4Wzz+qoFT55+0c37clBatbWLrco/BaHPk2nmX9wdqrhjOwQ7BFNzY6UNi51shhE9xRixTe
jYNOfLWblQNCizrzxB3bVX/Txje9CEgaTBXaUugCy9ukdU0nbmf4HL/HmXqq7uBqrkbX4TxrHvsY
KiR1IidfKafmkHv8frlNXJ1++i44RwuZcdW8zdfpNRG33dEcbP09k5wx3o7ZR8kDlFmRZO8WK9Tv
riX7R5/k8JMfRI78oneh3EmWoxS71pTtAZ1F3H3Cy/M3qXhk6Bd3v+Fe2Nae4og7Y9PZTMTH8dof
3pGUKIIrhXbQrrV1vWam9WA9o+oj0+zfS/QI8r16xBPnKXj3XxPUfgfhhZY+A68r9SUGi4WG1hYe
xYaaFuzT1SSsxmSPoImpkB/DD7DhmrxN7uOdzH9r525wVR452Lvx1BLcwp6+ptMqerGEXUXs9IOu
bvOcOyaRtUNVdc/jfOqpMdu0sZgPcYF7JZvgGt0aa8EtLzq1szO/kTIAQ2K5jxY9LPDF7dS5hArQ
1tmyn0BpuxVkuR/6qX6PXpqDcEG7SS2b0+JgcbTGg1dtwgvn6g163BMZqXK1brNH8UF/sk54QPH3
879oxVn8JD9TEuvFM/HY5C85FLoQzbP8i6nc6qJX9a6hkFbdk4jI1mMm7vv2IUfCafV4n++05Kas
1nF+ihNUHcZdR9aetpQWyStqZFenfCgd/UnCQR5WacHXvx5Uu5GdhKJYfiFRqILOydXILmUE+glu
M9LNGOE8K8OesIuQQY2zRIAbdAdD38/WplBelrJxH+61kKfGUAwJy0c39KIztHwsQXcuMur4uvXZ
LDo6g4GGMOAAMgXFstvcfzdlvCfBiAfI2dSLIvZPYqhtcTTaWxbNV52YQI0lBAXFJqgeFPbsJtdP
kfAhTbM9m6wkuLq+pXuD5V9ptK2aa74oRRDq6p6GeK5P6J6aLoOtnwF/oUoJpQCcq08hUmWo75zG
odtYl6neG8NdRJYB6NdatwFe4KjG3hZh5EwKwmJU1wOoh/pBGE/MwtD5qZFE9Hyje5mh5p65om2u
7cLikl8jkRMcnfhnQIVAhCk+XMktErCDgUuIHfprlH6YVowsANmA2lutYIPu8g6Babttqp2f05bj
mPXPdXEOzFOMerLbJY07t/+8TN+R73AtZ/mMbpivkfqQVnbdesbIJysxki8d9pY5cHvS59hR0sYB
F0gGcasgKidzlB5a7ru3BXPbdlQdVtVNqd4qCvuWWz/VN2234wDqoO8zOmtrWY/x+nr2L0lqnmUe
FGmO6ohvzRMp3FQ/9fKZ+GaYLmV16ZBOU7VoXjTw/9Jef+gRDMvH0kTncbA+JsVurmg86aGXSGuf
a/rEquIlAtuzfqgoPZZGuDfz56FLt1JTr5JUeasQfSk0IqRXttYuskX/U2GPp4K9jC7kt6oAtdOe
EKM15bV4VfHwHLZzvisQq5koAssMMVRUH9WuxL6cPOdhJpdqs4eI15GUNckwY02jtwhsNLstnytk
D/pNQl5craZn3XKnD756YWKOyZkZD3HmF44sk+3Q3MacSLKer4YoAzu9U5pVZz1M3Gu15tDCB4AS
EI18TlFriQIEK3W5BTX9aJRtUK8tmucFySbg24i6RF3pdhV39jg6arNX239ml0IbAIxier5wSaN1
Ja2t6hbxxmA9FfN66Rrnx2F6IMOn2CWi1rzOOe1NRygFG8rdumJVQxOkZ+MEIDtjis5CR8/ApAha
3RkFeGIKplom08EofKcqy/OoRPukGJgJoopbKmnraLlB80V5QgS5r3tJYBysK/dTGEleSKQCyTs8
CGZnPWlCjISfuatUpH3X+rvEUigYcRGEQ5FqEUjSnGe4DK1kZ5jTXkbP3o+NsDearo05/yrjrY4J
A2Ijek3auPUsMaJRytDbGCvmjd9WkbZpUxS9DgMNlAUrU6KIqYgCi1zX4F9VYzs/N33gP4+xjOY8
QCvJuvdv+h6jtKLWsG30tfbJz8Jyl/pyehkQj7+HJVDVbi6ih2zuSTr6ob+RyiFdAxFB0Slq8w5n
k5FdW8+Ps+6PW0kRb+KAclkC/fhJjRL/AEpWROnSGXQ5wWKN017PpLxaBQ2bQKaBXAA9Ik1nrcoo
bQydoBwELaNlDzFfW+N1FNyHAxUGK2T2qYHwQUIRDBMhWNIobpQjD3FHehZoLlRiTYHBw0bPe3rK
EopB2UxZ0xEM5hs54DyZ+zJwEjE17isD4HmaYC0ZRDFK0VjPu+LBqBu6UyGlfJ0hn3YI5/cuMYSD
iCZpqzPR4ghSISDQjTVCzLxBTobCE7Jc9ZmNpuRTR82RoCZlzkRDJVa7dhDVTaxl2XE0GMug1RG3
xUbqqtTgblQ+G8zZnpOIQnI8D8q+UAUJM4QxKDcotPmkQjko+TUtqiKkeVboTbqeTV8ipxn6a6cv
zDHcQ26ohhGIxBQkda2meOFTZY0M+mSzoM/LKg/zwYmasXNqcyaJA3fvmm3KyEOXkhQ2+fQRDIxE
9mKgH5qI7CUopWYnjyGTlrHU+utSobjS+tmixUKQFaWtiUJ9Em+bQSMoilSzYsOpa2vJNQQqmIpU
TkRouDyOTw0yhvYcyEole7OcJR0ZSgn0vu0UnBhQ4thDT/YX6kpzLXpJfZAEDaVbXxgj3akoqJy0
xtujr0p9rSdZtdS01frdrBkpFHx1eCukXGAXGFOm+WH8n7oeR5aEqa5HHH9MknaFjvXc50g75XYu
DwIGI+xNBVYYSF/MwHLkIM3IjFWZQYtJ1cm3Q98SXtNxspqXUh6z5NJVLBO6blMt7oMi66ytn2ud
tR9rA+lraHWS/qhTwhduK1HDaLXHkoMOMI+dkLEKm/4oV1Np7SqQ59EPA4o2/h6W0csExNDQK0gL
OIeufTMVRELhvDT7jE1CYr4uC3UpxR8Btu4htkyOjDAzl4VexIoYvvuw4heeQZd0z7TcaKWv+NGs
JWwN1ZjxIURWwjWHbGKyHdWidsLwiEbjkFIB3aVW3hcbFQRo8WgJy7Bu5mO88DJz1nGGJkU/r5W0
4rAPAwmBEJNYXZFWRzOfByJYCatrepocTqrmT1QO5lEmqi+AHIrt8xApqpL/SFnfkkRDh9aVKXl5
awzyaHk9syY6Q0XS0OhrNU3AUo/GON3rwlgL00oCYRWkOJPkEy4DogfeeNr8fbr9Ky7AUIBPQpXS
gXOBrjK+wAr6rBKQzywp0HDF9GvFDP3KR8CQz/eWevn7tb6OnS/XommqS0Cj6WyqX+gT8li1lore
irGzpoNH1LDBV/lLkmj3s9RnTsiMJ3rcjN2PnO7v1/46xf/PtTVYnCrbsCL+ZuqmmQrDtVNtR2VK
BtIGyUkQ1OYbdMnXOf7lKhqkMQQO6H5+e5oBpg1obXianRyzwwWBO6NmLwKr2EY4D32DevjTPWkL
0QLQg4U84wsMoVQUERcVQBMd8jSLTLjL9G8e259uSBc1S4MpaSzcxV/hB72a5VDNeGxytFXNfU/G
nLI3GGP8zYWk5Yf9GU2yPDoEpxbMDFXjX5eb/QmaU6aymsloMImiRVc1sA6Tqd+IxTpQDdXTMBMn
8lsZho6bCCdojM3P31fIH25VI/iHnSFJpkom8usPEI8CGuC0rUnARTrTMxMAbtCQA1C6+vuV/vAd
aPBHVB3kqgpp5stDFbEHDYB51nb/tMwIzMVzle41cY12zTO1rS595639h1szTZObY0VAX/16a1GN
Ik70QVGnTZg7CdrmK7pbRjTl3KQkKHyHefrDwgRSB1FWp+3DB/flBtGuRj2WHmBmsoqpcrEjiY2+
2bj+fA1dh5PJfqKJX14XvhQB4gw+NUMnZwZTvIh8mI/++6uSlv3vp2UJ9E5doCYQwNi4uNaXW8Gn
XZ9ktQAaQ8hTFkwO6v5JSkrGiI45faqCgtFseWIof3N/X4FAfA8WUwriAhVEavyVzdsxAgfTgncm
AHZgQjqSP0Nu9JvbW378n25P/vcqbMUKVBxAwF+YOK1YiyamNTR+LAaG0/DJD7VrhZBCGvqtaaXO
TN4nNEwuImRHvoEEI2zocA5rv+U4A7MdZzGi9ASTv65KvgFj/2Hdsh1AGwT3YoCx+7LBhSgnUaF3
le3XUrZBFYdNxFTm27xEVCoUffXNM//6tnkcqihLukFzToVUqX05DYGy0ois+DJDotUByRfd0b0h
0QKe6MAzXKnXwjk2JMbJ6Xz8/V38vqBVkXWmL2hbdpqv7qbzHKqTblCGUDTzVjW6G+x3v7m/39cU
l1A1TVPZC3B1/7LH1gOGdvrEmlKI0Mvu0vDq8sH85kZ+X1OcSLIuc8paGoj4JeT4aScnxJnLqWQn
r5DpyOYdIeGuzQqni0dbr2m8qN9tqNLCx/llGRO7KKq0gKQ0eFLW8iP9dElz0JELGkQWnUQeZIXK
xlCqD2OONh0iuErTfjRFs6mo4xSD4SAee0o6ixFZpkL//hJ/C6dUnT1dwZIAwq3+2ymWMO5aj2jf
6clPqCefIdKu1KREzM784vzN6/ztHFkuprE3AAk2iOK+rFYt9UvGjJiQArF4afck0w5y4mu7/u/v
adnMF/aopVjGl68w160+0dFY2OKQJ+A1mCY2/Om21IT7NhUJ2Wge/P2Kv3+H3NnPl5R/fZ95rpgZ
1Bnm8iIUbcUnBbk+ZQKdhmhb3hFgUjN5AEn679v7D0D+8u+K+UKq//LL/8/A9Xx+Pz36BYz/C7n+
FAUfdfT6M7v+nz/xL7xeAlFvGAYLWdR12eT7+l//B17Pb3AaWpYmGpJKpZcP8j/wekn5H3MhPFsS
3HoDZCx/qPkXXq/+j2yIMgA2glb+XkZl/ht4/dfDAQauZLHL8PNZCkD5ZU/46ZsPcM3VU2wbFSlX
vVK14FxQPnD6IS2dXqu/41d/3Tu5HF81PG5OSYiZX/G7oRRXWVYXtGH1NzkvrBuWJrJMJu6/iYTl
r3uIBZYLRB1cbuIOzqGv35vJBOaMtGLAJmo7zSgMiy69ZpLYrWNRSVfMpchouvvPtlPjNWfhQ5bp
72UA/chP8gtaf2rI1QzMtqvmtTGEzYaJfUY64BTf4bAF3DYcT2UxhasINoYd40Fpo7VFJxn2p0RB
HfnTmvrPV/Uz9/+3R7dwxpZXv+xRMvHnr2+qCDD68WeaZnjAwDbqU0WhSD2AIAwMDbjT36/2p8cH
YVRcciJDNL4C8AJKZ3lIpbsxJjpLycCok1QmCLrL2nAWk4ajFhTyN9bZv+1Yy0tTiFFkPgyFL2P5
qX5ajcxVzf2ErjgFr+flPZpX/B3qPXlmcR412mrKmDD7Qd1vHbcJ7Pgoqm7/fuN/fMwWxy7em5gs
fI262yHCS3JOnFFo+3WfqcolqKbOo85SuP/9lXCOgB+nc+bCbvz1ZsUpMKJ+ip0ylBHHTuI4rsai
7B5CC/LG3y/19Yxbniv6OyC5BMIQcr88VyuG0iG3sQPfH95Zl1EJBPidOIaYZB7eSej+LbmipzDP
HAf1RJHrm/X02z5jWJx7fPVQclWdg+nXm63kvvOrJLaNWdxFCDQGFHd6Ya5UPBn/fq9L+PVzFPPv
vbLPQmvWRXa1X6/UqiGDJyPWP0oab6WgQsXTGfF/ycH9epHlh/hpoTK3CXSuT5zQlN+1jty27fvP
cvFP+/vN/Gk1GgqgXfJp3cCX8NfrjPEwi6oSO/T1rO2s15/zJGno6Hxr/f92oS+xX5s2TYpzpAO5
ACBCEiyyeuzqmLSo6BD//Vp/fEM/3dSXpBM9YiYx/oRcUy6RlNOEVqi5F/9Xjw5XGItqiE4Y/euj
owoiYFGcOGJNvCPLfFM494E76L9lyv/x6+LLMjBwpR7xldip4kBWMFrkTK28LwuJjjMsMeNJEX1b
b3azsM6ZJ/n7I/z9c+KDpvQhSZzaCg43v96cwBfd4TXo6DDDL6GUAhMeimVoMz4KnZx/c5j+6YUt
ZSvicV02MCr59WpdMoDV5gYjce5tuUF7hjNZsf37Lf1+EXYonahGIT6mwPnllsq6U0SaiE44YyDL
7Pn8NLVKd/f3i/zmbEOVj/osG+ECDMdK6MutFEwBCLUWO63TOzTrbWlTmC5OpPRYRVtbK3a9EzeI
GITevan++yN8uThFJKI99lfzy5KsYwZawf87xeQWhuCK6FuT7Jvi6XIDv25/y0aLuwaw1T9Y9+CB
DC2qRIUhwtmL1N7W0HSJy0z7EFU+0mj9+e+P1JCXHfWXSwINxQNpuTGuzZ776/LQEvo7Gei/vpZy
fc9Fkcj2igm/jZpPSRnQYMxkY+Vmeq/nlsYYtJKLx8zPGRKZsjy7HbBDNlZqPUtMpzGIBUGhaB9a
oASpN+I6fSO1nXVIY2W+di1T2g4Nlv4x7JTQ0esSZc04v1SVisqjt86AawIGU7pr5beYug/3koDo
OawU2vW6MT5m06ictXy8rSr5OsNZ9dh8VVdK8GjUwkB0MkGgk+and7RSn/SBgfiEhFtG79dElwiq
rnXwreRUMNvyEjVYUq/00R8/aDJAzlDFqnTShMq9l/gDOXo7okBqxhCDbKW1yLyUYHRp676I5YSo
CBQmDLnRUpwgtGTUlks3valK3AmbfnyWcVXwylZTDspEPwiHGQPk4TwwiefEgJkOOAbE604Ol8az
zGR6lXqBqp0YE7IQq5TrutaPrW9sir7W7QljmjuqlbR+83uKt+3KsJBJ+LPyCNN6qUqJ9M07CCBW
p2TnekFoaI2G5KFMuiNcpnMwZ/mhzGHNVpipRAEmi2rewI7pUlcZWhV1kDV7bZfeg0B9UmrEUWV6
K3eIFZKhzIDaLaiAKEWKzUBVlf/IRyYe8sSsdssentm+lmGYWCizJ9WlR/PLo8zDsJnQoU41+7i0
OyLHjTVGSOOTGGzVlCHkKXMmr/yB+CIE2mwyDX1bBxCQGE7DkJLZKPabzKEZfUmJ9LWpkU9hpiGT
lkf9BdMbyzY1TnQXFxVoZ4r6YZVMhNWygICA4XhlXabWXgrQgDS5L9vRJDHOnN7ofrwz9O4SDaPo
Iu8ZHUHrH+oM+qGQdtBEw5MxDJmdNTFKAgHLbjpWOzHRr6qv3KepudBUsEYVZliJ03wm3BROw5Az
gpej+r7Fx65G+cFoOm323u2y6NGcWtUJrABheacaXFnBThWH9y3DEVe/LG91vbK2WM6bqB/KTTbX
29QomOAN/RFOWAOpOKdli/drv5YGS3RkMS9cKUWRmNRvZW4tJqVT4TV+9hR1GQDTmjnBKl7L1Tyu
gTX0juanJvBtBNbj1GNDmiWlkzD96siKKXhC4mtbK6Zc3UcNwhbBPFP7Q2McKHLtFsi/w17/rLDE
AlZqjO5sIhoNzfxVMjrBMyr6uo0hIWQVO9qq2JiuSl2Q0cEFH/7iIDtYiWssyEj0Cz1EPmbChMnP
mV2CrhfRHPe6elCdDmNbIsyR0Sl/4K+Ed+IkWOeuSs0X+Dfj2ObZY9a1wmZAC973hgbPdkYTlyIE
wSboB+i/D9rUaCQU2EuBGV2aDglDroExG6ppQrFoXjFKQwrShC8mdAG3aoNHIdIe5lg+47YMNDTI
8MUdKuBCKRSGKpBMW8yY7hogV4yghyDfBP5dIKdMuVjtsQ4n3CkNqWcIA1zpIEifct/rl6Y3BrdW
RjYLoYwuRlXm+CKAK4U22AEywKy118T0UTOWYasu6G5oE6lPs0y9HTzBWxQwFiQGzJOEMnMwAuPg
bjUDwkEV5hiT+pYa2I6nLW51wqBJxxZm4hksBXIqmcUYTgsFTKvEzWzhTEyjoGIGLB1SoC7sCF5u
GoyGSY14NRO5RzgrNEwHmXnwajF6D6WqLR/zGCRxkMrteZRwfkZXqASKHWC/nNlJy8TiShHEJmSC
hFGvEbPPV90MzU01tPkndfXmU/L9+q4UKjw1MT92kqDK7gd1KnaGNfmnsfWlkjEYFJWh2PEyJU1u
jnpnxp6ai6FCE3vKoZa2yfCp0iKeYR2MrOOhigsBsIYRvppYND5qgk6Xn9FxaFn/m7oz260cybLs
r9QPMGCcyZd+uPOgeZZeCLncxdk4mZFGNvrfe92M7K5Mr8pOJFAP1QgEEPCQy+USeezYOXuvbekU
239ZSWsjPCtJrmUGvwj9aMYZ1DUqO7hl8Z5xu3tjL5ejQ7H8nIROMlIBFPd2bChzhTeZ+roBprPg
Yo2CPj3NE7Z+8IUFYuaFPY+zdclXx7U3N91M6K9VXZLNpQtl0+34HPu4qcPY2WVlT5W2jPQVRFWe
6N0wzxZEq6prhHtFJPWcvBfsT3PMbnTz67jBD/via5Hlr3yjY1RvypNIIJvJ4UlFHmFfF70TTGur
8vLoxqpy9UTgvPpCblIRnJaOWN4yJ5G3eWWAzjE7xgBRFlNr760mR38fEKW8CWssnJvW5v32CFxd
t0NXD6d+Mm3w4FVRV+wM84QfSRI1M/agRmbopqJkgExV+g2CxRaexSLsJoRlbeOlIIZKFmd3GpMU
YUmK/y/lWPJ25Tzk/PmzD/2zHybVbFWRSR8GIGfOZhkTbOwTrHXrtZvYNaFF62ztQAMLJeDc2M2s
66Ro0uCj810oYeMQGbNNhZT3htgmFjfulAmAzdBYHTGg5RxbkI3HbGyc7jypuQrvUjgm4WYoo15u
q7kU5rOasl68IomzSV8ZCmXfpbmMkkNXorVi7+MyZVsFeirhScZprdeKygHIoqgjyXsQUyhwKEfY
FKrOkYBMQCV0KwHkIV7p0ANISJkd6TI6tD5x55j2cYz72T66LSFVV8HiodNuQv/i8vV5W5M+FsWm
Mi3ksUpgHsfAeYmms8oink7K5C5syCoavF0gsRY4tT/Wt1qxfbtpGjWYtUFmgtDdTSn5G78KMTp1
C4u2bz1m8BV036cPvFgxpdqj86tAAhqn56BxkGTgyLFH+w7LlI12z0rG29QCXULJm/zm2hvDCPFd
Q144TO8eWTYfB6kqkXWSHn15oRQYkidhrUJJV7s0UsVL6/a2vg/SPpLYdXSdsPTtpzzdI0iL1Lbw
PN1fO0OoIRuPlelLwpA71KzeqnbHevxcHBwIIcynYpWmRH2ldD3AgVrRfQPlo8h5DlgXTexCsg3j
fIEf2NfwRtImSNlS8bafOXnwIQxJSZRcBPz+EdWY/448lJYu5wt4ZwmI/8B3pxb2l7yo59IsCG47
VcjvUFVGnIrFx3XdRQLdapn2iARrrO+arqtFpVJiLL+33RZ/L6Sf7NhEgcDf1PvdJi0c+3NcOpVA
WxlVtMmz0E+voy70Lo4UfXHbtzNcba68ECcr6DflL4IluubTwlk+Y1hriak+M5kxcPNaEBafQ2JF
ZX6IwyInEslZhpmvhCPK1x9pxQpcb4rQtUKzzoZS2+0pCvQMlbXXqLXgwxB9/XGhTnX7JYitCgma
EnwFYMaXsR9X2lc+MZqR7JMagKdvpv4tA+iVfGjPQ3PHDiT2Do1uohBfbAw2B2JYV8Wd3PW+P4pf
plE2nnZPlp5/WtiEhVdxTirFt+u0aHxrv2yXLbadoCfRz24WHiDB033MYp46H+lRpEG2LoDlq91c
MGgiCwanNRLI2bdSCNQm0R54JPg6rvdTG6rHKS3HubwLLR1F614Hyuzl0KkLipIYYyIywAEfEDB1
GLLFUpJoXizEI7pLkNsvg1gcvD6Wp8dvulQWg7QJXLgQzXVd+O5GvsA9iuF5HwZLgcF2GYPizXPR
Je69tLikIExVnB/aIvKA3IvM69xbhSUbRjTpAsEdBJp2OvZLo5dNIuTsbpx8dMk8YxvbX8kqFP3O
HhSGdZhZBYYnEWTxawFNLGBchO1z2wiRayQgA2rGVERNvylr9vLcAUw/uE8JYY/ZMVhcE5+dhGeH
XhwAGsRHqVKJFLjgeqIZWnoHlsnelxsqM31OJjZql4ThLHe2hPC61pNdvFbeUrr7AdAoV74Kszra
giRc5O1UqCk9D1MRJu+zN1TNWloGt2ElAywWpSwWDxJzkF3NMuodpuZR55zLuAEDm7KcJAHCr2wH
xTKR3m9uOlvU7RiqnB8WaByHdITVXceDActIliqcxRRf5577B4rK0HJ6+rg2r+JtHYqWa46Iu/pi
BQmr+4KKUYLXAe4o6D4qJvq9d4ESQG2puQW4RdUT0RCM86wMIJs69vo1lJeWA18NHuEDtj3XlO1Q
5cBZ65btvqPqWb7yA81BkM4mrOjVpmCx2l9d3810EnXVpBeL92wh4utAHHuZGQ9NjRjuR6ji4ldu
uVnzNhWj3ldshLZpomLYyiqS11kA0ub/fZX/XT7EXoFJY0RnxL7ZZX3y2+y0NEiGAjhWxTE90FYA
ytpwGmzHZeUcin8ycfwP8x7GSQwMuMGGDgqN3zdPOeWjYSq+6g3jAgdKdQ6G8S9/n39pE3mdf/XN
0Hyr3wOy/y5T+7b9JR9V/+uXuv5sf//Iy5/3f+O3/3tEacMLEkwriQ+L0FhdlmkMXf5xtvb/fNg+
bh9etpv/9W+vvwb1q5f/9jj/trL8Tz/lX/O3/T8InBbkOwoib1jgMZub+DyEbPt/sDcHYR2zmRKo
IXhi/k/+tvuH5yCHuYxf/6L/Ydr11xWm6/yB695lTWT7qERAdf0rK0xH/P4o/Sffi7+dxvcogHvi
EfEuQnVacYIcUmoIDBhf3E+R+9rGF+uoUz/7lXUPYu8lwRiiU/siny5OAmzkqtdyX/U+mt8Laqbc
6Hi4KUkyg6RNLMN4IZrWoD8YJKfOfjTBa+pAUimbtvVX0sbPW+TLN5MlIP352D8ugxgZASQX2Cwc
1YoZV4sfti6z5F4rggLDsfGOpd3fGKNu3KA6zFXzMoPfg8MMaAckGH32CLz/oXewGWdgrOl8crOf
p5p+P7QRF8li1xg8BBKuRx15u3iUr9Cv2zsPB9Daj1SOj23cDr0B/drnN103r23EzyILCe1AXuF2
9GL8jpvGDW8Q6b+oOIdQYF+5QlxnubPvYVYBPh70lT9GNF20N5uoaJe1D0xx04fxPkngeDP/pkC2
uPrIIqTZLmxM+A5GJwJ5FmHAPfIn1+Ol+gnxa8iqzyGySCCILIv/Z5WAhPFl1RjsKcWoq6vW11s7
xMUkW8jL9kiew1CeJ7uL13k/PVpt8EM74Itr1Zhf/dB9o/+HDUZf2M48Bl0qz2aaH6I2/Cprkj0Y
OW+nJLyVefWN8nrBMRQgjgeSFkhQxhnxBGe660OwNLtUg8CG3FcBY80El1OCsYYjIx0QtwFl3s9Z
Icser1BjsuJOm2jZY3UIHyf7RxCkydOSVDgII0BSKzcs1VZAjC5WLLr5DmroMa3r42JX/TTdDRCe
NkEMwjO1ZXNdt/wtwupLOWm4SzmedxBJs/e+M/LsLtNysj1UYouf7Ubfz4CUqwHeyX1TgAB2Kpq5
+jby+4chSneSecFssh3RvYyBg7Wp+7204M+IDLtcge8P5p/jfFsT5gP3YuNL92pZbionOBbjcN3G
JM+4BQOJ4ayNs/WAz05Od0N+EHOBai91dQ5kty91RHxuS5wAKUqd63fwrOdHTdr3qnLmXYJxw4Oe
8l9Y1/8bVmvnIt/4x9X56bPIS+gUn/JvJSR/+U1/1t/Q/4NMacKKEe8F5Jw6lNI/628Q/sFkwUFW
eVFkI3ejNP61/nr2HxwRIkJFdlkdBtG/S0jcAOUJehN+8ZJDyWf8l+rvZTf47/P/y/HDV0DpZ/fl
0skGzt/P/906s2kLnXgvaw8sLzJGdfS6sYKvHIovMUgQOVZcxpsI/t+aSzGhJ1Mn75j3dy9cAriB
h1joY1O3gMY7CDpJ2BXHCv1rh9O7pCRXbW7eZvTgr3z4dBta6XJYgk68j7B3voGIu8d4tiFJpBMw
IEQcf3YSHOzpr4Y2ck4b+bfii9+UCfwdL+eUIEvZo0mK2Cz//d+xQ+irRKjzQ+ao78nqJVr0gjvv
mvkfEeb8yraeLXvr6Cq5iiKdARV3IPb+kxzi//CtRihwOYkFiyQydcVvYrU8t7FGiSlgU2Fc0m4V
Ams1HZA8/kRNjkJOx59t+s+UCn85kX/7GaNUQkbDTt25bPB/384lTifCpQCWje/EJtEpSF55tkJ9
NmGS2Lzni9wm6OxmWP6BGneun1p7s8zV18CtHUCmcO91tEwwj+LwJc6W9FFkHVBWp3Dnu4yEpZ3n
5Om9SpzsSkxVD+IVSwU3SR+OQkEkld4GRsmX2tJUmhAI8EFP+Ojg0o3xmq/8koqQ9T8Cz6iDqQnW
APQVfZqKufVqUT3wG44hTqeA79pGm5rFR2kLhkC+ApM+qsQ96zJO0f9Vc4ROdu6JYVi6qTlMUNqA
sDq6vvdUA2kzjKurdkrS6yIjeiubLqE3iW/Ug2VFDLIipZcRhnCXfUlHVK+sSyzgF42DeKiCVTHx
whw9lZIaF5G2hxV4CaaTScrR3rSeHz5b0zi8edUELKqsFuD3pXRgqZRJF27C8eL4MI5eHuTMAq2f
nZh7bAi4rm+wxUDmGgGWyHHat/1sHcqmLO5m9Ib7hNzjXQzV7tVmWs96f7K2g6vELbtdLH8EJ4oX
LF3lTZun497owTteBqnPJL2YvfF1sDfKmBOhQPlzxv/+mc95sy8yF3/21Fj6x6xr632BY32uof9e
915udmjB06ukY4lWjxrfsD+mzwqm4t4d6XrgQIrymMskYlg4pa+RI3qGKMouHnhCxnVrcV0jZi8l
jA2JFtDJqk4fUzRC1epivvp0bf/bcVsQ2bLsDwBQnUNb0RfVlUQqG9bytvRgLPmLpT7SZshvpZGs
fqRQZ2kR9zJw4zlORcPww+Lx2lR2136VngrvET7N34x3/JIrahbeO+WIzxkaGvzF2IEKYM/jVTl1
pjt1Uxp+cNIv4FESQPphjv1p5fJybl03qXeDo7JjzSx/rdwxuerTFoCKEOkR8Vp1lq3VXKdpkb4o
j/YkSFXWbRpn9NcuMS1fk29he0xBJ90FmZrJZqwbDtUGrw/0TFN8dIGJflg4ue6jkFCDAPzzbSCJ
58g8b/bW9tBeBkm9N527wu6vgZhhji18OsSabfRVMfFfNFTqukqF95GTTIKRNyu6L4eaew8cnWaG
iYl/opeHwVZGwZsX6+mJaYq1VVYUfuJuy9aGsREUBojyoF3n8oxqZbmyAT3/zIqMna89YBv3GT6e
Ac+WG69h4taZHtd/5db1CX6/fbI6v7kd7Kl+w++W72sd9gdjonrtgvE+IYdurg3PxrkZQXX0MgS4
7Icw6dsoF2pV9G50ZZWTeGjd7NUkXYru3oQE5/CXU/PMTLGupT7z9hosmY37IBtlnoYscb5gOOvr
Xgtz4LGIt1bomBd39sTRV8I9EfDVu6TUVQrWVCFufeR57WHEWProlYlj63XRlD9nV18JuzRfzLNw
s05ZLH64nPIfYVjn22gK9WaqTHKVzXbwI/aAWPV0mVtnENM24hetVRZXENHZOXYfsWd1t33i1e+V
wZi0STIezIRkKjbIxgIoxSAuwosr461nlx1Dj9wBC+jUhpj1id1vMiVbUy+ofuMGkCoX7HYdl4ZK
5Rk0aRezKgm6Tc+2ZvSCdD+qrjyreagurHuL9tB2DnXoyKOfF+4rRQUoSJjVe8Rh5nYGtb2XHIg3
deg6u94OWPdlY41bmPQgksPgDFqPHXZpgpqEdYhRPh+VDsBimqq7NyL232rjm4de1Qh/0j6LzjED
ke1ALObXMmXdFUkL8ckFmg91yfLvBsBrG3qZi0lksO+FPVJIA9MsLxap52c2PKxHY2e+ji0necyH
qf4sAp/EQuMDbbR7YDA2oMCPIW5L0gD5IGY0ZQ6haDO4D0wYX+wAlqYudOZtZaumZ8Ec78AYbd5C
BJdvoCVHEnCa7IkgjhKQbOhwNah8l2QJcPBPKAouCSd5cEFnh/VwDOuqfWvoDqAYjMF918HC6w2T
8HXS2OZITqw8chODh5QzyYZr5v5i0e+8RiyqptXcAShK4mRvDWR7JjJ8DVk97Wwjklt8k4B56OrY
D5lBWKexNYwa43BS98Ifc1iXy1B+miD33hhl2cxzYtnunLIiGUd4BUQK7o/Dq2orA504DyjgjYJt
7SwTCraSTI3vKdCwIJENcnX0Oa7AGyfb2g3zcOt32Ddwmso3liPZE98sEioEElgOkO5hUos+dIuy
bkIdcF1xFu2gnOVEoXmELREadBpx6lknf+qjczWxlbwID6KdjIdwN5NZ8HPEarPhEIZTJwo8sEWU
T3fO2LkFny6B9MLxx0Sa2K90EP4HaYr6tdBz9lR1CyIOKuAmnGx5cDhZHjFLE4XDm3TbBfnw5JhF
zetINbxvo3C1dchFnZNrFcM87lAOfrucxB8uMfefjHNtSK9B55zGAC0DM2NzB3tSxwCQMu+GyfDH
aAnvxXYs+9aQ9Lo12Txc4qXCjbVYkCqmzrI/uV63+BhII18kyB4yRnoWASa9iUpGmo5O5Ik8JdZe
XdSwC2yy5toCRrnvOx3dLGEz7othYKVtW/HBN5X93bYo91VaoFuI9Wh913Hdn1K0NQyrEYPsfYky
Y8+sjwBf/Lc7zMYOaN6xItCjcDN1sNOke6/CSODxDahzJL4uyWOlpuRZgxfez/1FHFEOARCtNNNn
1kefPOzNa+qRkreqRFc8Ze7Sf+NTyX8It5DpiiXwUu2JKBCffc8le208XXx5WVNQTSo6k9bVZhcA
y1t3qqpvqBlMV4Vuob95E0PNIbkJBpF+5s5Qv49ZCm5sajH01w4IGlgeGqjdFB4CMVm7tvStm6ZQ
5o39X0f/Z2e8bLbZu2QagsLy7OQlgOi+5l/nodYRESycjyWREmH23HtRAkoqqIfDAqThl2xpHLx5
CD98dAA3ppzgW0BuLq/rkWLaOKR7NmHu/Kpzv3iXYRf9hO0972aq7FXTeoSVptn8Ws5O+qRJath5
YZleeWqKtloUFOZ2InPvKEKQDr3x8bUjNtlPKYyl2ATTTV2BwWhrCUY4heTQejZ86qQon2mahrMr
WvsHFWzYwYMnTSH15pNT2vPZG0lGZTi+fHiD8EDhuPFy8Hqb3Z3jV/l125XY3vKEhOiVHtr20Zop
oLlRztptSU6D1u5cTyZSB9+V1e2MxUetnKyPfs2UcdYs7VyBLABKueQENmhblqdpIDMlDlvYoTam
cKeBlhUtwnlyoKPeoVEiJMfExaHGoP8gwxDJvBJ2+2mxXNl4hSW2zErgJIV8QsXCjcwEeK+UH/+B
dA91g7LWXdu+lZxthJXEaoc5gb+jWbMvlgDCxvlbelOMBseqmp+UQPcua13rkYBL7zSl2bRN2Q2y
d7PDfeWPF4nTQkpaj2PrqWHC4WE8J5UClKkf3lnC6u65y1VXbp+Wb5mr55Vr6wjcSZQm5yScX6o0
j5wroJzlscnnjKgCkS7RrQhZkIiIDE3ZNOTgLkURN/dzUy01WaatgnjmNzn4piyGNZRX6VueVINH
HFtcXcJsJVzD3tQ/l25ANUTGIuw7RR4KLTFytKcRy+smY1QJZTfzb6th9i65y42HJMbRBqhWpcbn
EmHYhFynZRWckR/IXQCdvCXYJjlBRKrmmN03Y9GgVaBPpfvx+mMiWuc69k0GTRHG6I2dEUdZjgvU
t1wNb05tuV9WLgKYHvl8tK1O/TBlnXwtY1NpnuOUpFbIHP1DGi9g5SMrltRvSma766rcvIRxnSMR
qsqeoAnuCnQednRdJGSgjk7PuolYC+BTMtHW7VBk1Q+P+9bZX0YwuyPaPVjRi5Vc+Z4ET2rnUu3L
NgmcGykMSZ9emAbOZpmIBFhFXgeva0hdi/w1SBnwS307PwEVSvV2aAL3UepspsmKCVwsnOiJwQRn
Y+dqfcXN3NmNpWofu76wgbrYfXHoxzR+CTpiXVTlcslVDq0wa5iS3MFlCd/SYAzgRofZ+LK4lg7X
8VKow1iNznlaIlpVXUEymeW0Ry3g/6KXkc+edVndgCs5eUvhO2sSFtm3UnPrn6mth6NheHw7tYX3
YnF03/qDTZu61NpdUzfjw9CQv7Cy29Z9HjoSE3Zxt+RPkLSDPac3J+fo5D4aEh57xqv8vKTtHWXn
IceZW79/7KpqpJ1JxGsjZPreL611ncvAfEl7rH7mbUd9N+0lCtukzo1G2XeH/DdMtnMqpbcaddud
Ez8b3xFqZE921JV3dutXN86srGPVqUswnefjfA1Y4FWrYGjHc1ySC7ggREa1ZRfjRgvo8XVJGEOu
u/jk17rZYuifz7Osqs9ppNEBVKWvEp2ImzJoQ3IUBfglM/rzdSN665ToAV93M+sbq6zbe9EZWEkF
KFIxMNjPkg7qR2O7165v+qeh7drn2e4Y4sYSkO6iEma1bMM189wi2QnS09u1rUE/R6lFokOZhdqB
tw25BwHqshsju4RR2yXnMRgBlXWESCFsaB+n2LJP9K8X/XOQOBvuVLaLCtEzZzlAO+QlNkQMZJBI
bIKe9hVAE8hRXfiYNgkxmdLK9RM8/+C1b6yAWJliePEnXx4U4Om6mrW7cYs0+0yWzLJII/bD+rpI
8xjGiKZDJ4L+repnuc3irt9kFfMXvvk5rJSRHwxIsWDh5AvScLotBF6B69lhdbNJlpmsrhbdbUAj
yeN3bOuJaULRJhPqJFw4coXdRu1VH5ozE+niq+siIIWBzLJzAE+A5xWx6k5XabGqyNb+WsjW+K6d
od1xxOtnOgKe+yr23ntJi0iwLayZi9btMpgpSutawkW57Ry0JauBixa0Hw/GNdCyY5ku3boXEK3K
SrRkKnOn41YIZr6s5mnazcybv1HtZvsyHcdn7mZEbMNyGbZc+AFfRdNwdGMuzBPiy5OGGcMovGt/
QjULb70kyfYJsroHS8XqCf2BC3ltssqXqOCYp3Byw15VdSbvo5iLeRYIdR8PtfxpzzbROW4xv1V6
MK/snOetpa2yWc/FPN6FcekeSstkn8T7AFHOM+8eYYC9Qz+cnWYRuiDyI7bzYWwPTwtHDVnKESZ3
u638Y2PZw09fpekPf4qcatu3KBZ0MGWnplP9lxFZtRutPvvuwPOwBCLnx1rLPCTcxwsHxe18oOw4
UwMhtMrAeze9dO/rsK23tL7KrLJWkL1reBEI/PGXZzRAsEMzlKhQDc04lBs7Uzat+RhZRwpbSSQ3
3CG7idqHPoK33fTEdFZRKj/qPBo+5tqZrrxgXq5FwZSshkY112CJpbc8d1PmrGyZuG8RArMX34Fu
Bsdl/HHRm14NvPWf7N7VleON8NfqMdPdyltkflVYBZRnMt+YIFqsj2rRTo9V2VBRUgTQR2tozV2W
dSW5e5NjEJTXjSJQNyO2tWZz/ZjH/bKsvKCfyW6RhPwhRGm/sFoNR72omthzPe6iuox3SsvmlucJ
ndJYO2gRECf09bonOuDgciTseHHI3aGbQolH/beOAlnTG59+3BZzwsFcD/I0VwPhDMHU3ljMrnZZ
ZhsGDaP+MURZfte5lqXWblg4Px1UQ9usnLKbyFc8CVG1xC9LGsnnCQHnk8j66ju1XEi7zPXvM06O
h9Cv54PbA64OR1vcBVIxzy4H9dDXPbILP4nMSyW9hLguVx5r6YZ730viXdhPwWNGpNI6Thb9qbzR
2TcMGXl9LuS6IKnQf44DsdV1E4jjOAPkQeUYMYkJvIU4BIRMAu3ya1LohKx7bFqHTAky3CfJXMv2
6o/AJWkDOTysJR6/yxtkWUF2gf3DavV8cEdNMV5ul6acT8ZyqUyLH59wcWixieWM3s+zyemixHeP
SpMoto5tYZxNO5Cvg6Iq6yCXYhQAmRsRojTKZW9HUU26G5jTRhr7QFaN2OF/D0+qmttDN4YZzMWl
N6vEs/1Xk3FrRv0a3XZesDzo5PL69fEs996IWOgS4xb+UJWCa6W4Mx2HKQ8+WwX2Xtk+r0SajlxJ
leziTcIN6EOHC2fFhOxDkxAofGLYYn/GQe1BckazxvdpYmNnG9bBfZDWGNmGlMFcRM+4CxwPrjzk
px4lqVJrxuZgJUsrB9jlc/ikGjh5heDmkrue/LIrFId0H3MKwGeI7uvUgYieOFKc7drPT4UHL46t
hh6vTWYjzRPay88T1QuhfpbhLxhGMtdWtljMsCcEiCCEWPnW+0ylAUaKTgipVUUotbLE1yUA6kHy
Q35vGRwlrJZbC2Fcnw7Jhrov77Exh89BJQHwmS5UH9Co6lsrrKppG9AT3XaRBXCU6sBAaSGzOe/s
7H5SoEAx2HdXc6KJ7JhL3RK7qYopXcdWP99VTFJO0RJ6pMJP5aZOecMsPgp7P6HulpcTLNLwY3fL
JHwbpKDjmbyUmaAAM7RuyhxqjhjVoVBdxBWgEAyqIjnfEEinPlunZp5hyax5qchn2k3tyOwgddw3
29h45bRDEoRQobefY1buto9gdoUi0/HJzBMq2jaLL8bNSKDcT+4yBv+UYf7IVSE8Vjpzv53STX5Z
aVHvc6T3ZOUU1s4wIILvJ7PlihYEKn8Auu2BbhcIsNe6doLeFRCtDobygRuk2Q2BDSg7KLsvu3EY
blt8KV21zA9p2TU7dwq9B8Po4BlKQcNgTZK/zKgcwKOf3Ag7IWadOM+DrhvcKnWQXNn1WB9K0cev
6CyyRw/t0KaU5fihXGc+CZPUJ38Iy3JdiobEiDau7thBLk+SaSJjCw/gKqpgQhB4oSCqlygsVthQ
eoaYEhC4Q5Tktsum/IDMMbhjlSjKbYo+5GvK/Qqcbymf5WyJndUJ6zsd/Xo3Rc1EAg9L+dR47lE2
kiK4pJzkNfNJpMiiAF0XxuOp1XV0JAg3pmdhj30lZkudfMHcpLHz6EC54OUaXFqKRMCJbhNStbt0
VjsEWeKtj9uEzUch3922G86Xh3PLnWq+juq8uGWUFj0ZIwTR6Vrfzygnrwt+eKdG5+Ojzi9pJsga
O5IBOGq6Xazq4N7NuN2ulhk8LEIuLAJp3rsPpQsuHOmz99k0RG5WKBKfAw9eG5c1sMoExu+4zerz
NE8eeWrLhGDEjfWWBFfNhKTldO6yPP3BcpKha+7mUbaSsUo2ZaaD+2qp5tvZBO5nmNb2tqhqFaAC
b8MH9MoMUyo7hYxPUuidhxDgrlNRC5Gyaq4J0qRi4CZYjt6oiNbgd677kq6qDHTwPAxD/aEtH9Ku
CHsEFcw8yHXupfNsODa2fkTstltX5Xc6g9ScOeMIPRb+M0aS9CCmdviBpri9rGwg1tcsEIh3JSSV
duYG7WF/7VYTBp0oL++WJZF3YzpPv7AELk+dDec4LBN32ZDV1KzbHAOPCDpaEewN1tb3/HaTl82A
/CCTa2OlHUJon5gI5rRHbA0d8lHjibMvGbLzDY0TuM9ZuzdZGd21aBuPivnjufJGpAejmjfazYtt
67fmWKQhvWQ/N++EDjkfLPDKm3EUwWmas+I0pF35XET9dJiSwbvCqAXVOwsT69WbR+eN38a21qv7
6mjsBsR5SB6J1bvOxoqa/F01eXWz8FMgAiZNbtVC0Iac2+WqbrFBOb2ln+ahsfZdngAUqEZ4tfGA
1CVsDXwdw87xPFZh8lLkJrseMugbHPJ98CiCaiR/hRUEy/Gs+QwW7i2WLaZH28VHgllNJ+7KSlzP
rKRbjpcx+YSJzeQKEH8Mxuiqy0sevbR0QLgL39Mb8kYDAP1YXNYFq7t2ayGVP+lR1DfZmLAGSCsy
ZME8dpcQpmhLm5n8MDKOuZADiHoNqANPQjOw3gSyHZgeV+lxjhB3zp3j/EAC3Vz1eLdIt4/kqyaR
5iJsiTpmrsQbrmdm2o+RsTo8A4ZR9bqvG/+nT/wc1WUplht3HBFozbVlbuna02OY9FymuPOgXVez
530NS49AJtHMDf4LJSN/q+/7H/+/SQFdJB//WFuyyvRvupLLx/8pK4mdP9iB4xZlNhj59l+EG3/K
SqIIWV8knMB2XOz60YV/8ldZiRP9cVlaucL5U+9no/b4q6zPQVaC3o9/LvC+i07lX5KVhH9PDQM2
7KFrsT33Nz9pmkjyVlmFHLD4zB0VrB1Lxn1dfciivD+NtWEBGugexmEEb4fO3b+oh/P/Td6Z9UZu
pNv2F4URwZmvOadSqamk0vBCaChxZpDBmb/+rLTdaLuBvhd+uzgX3UA37BpUpSQjvv3tvbZdqu4p
LQLmuwR9jp4h7X536WT9jOYyV5SVo6GuSZ26H2S/6GwMSx/QyWrhl3U3iSzC10nVyduITvVALkue
dZ+bs2PKkJGHRyE5wDcIOcjtntZGdgfxd24smtE7Jfz4WlBuC/uR+Fa94mC99HglJY0RMfE8nwBY
VhObDKyIq37lomY3C0C3TQCw0luVUD5ZDYtg0HS0JemTijN3y5aJpZig5hIUuDdTO9CXbOI4UsdO
YmJrSJHZYdEe0mrw9ljRsQWrqXhDp5opS3TCa2u00gOu/I6N4bTgKVSppz/GvAhvG4MdIwa0yI3T
5zhmZKXWrfFL26xUZ11qWlWpkbxFfr1QtbbxnTrN90Uq9KGSdvjWVqL9VdmA9L3M8m9ibYcPviqK
p2iwHKKol/gra2Ce5Zq4C3z9ZlxWY5Cy/PdEuCmxAz13hXSvmiKDm9ISXHgoyBq+Vf3UP5ToKo8y
DsuLzur6u9H1mg+yEt6X4xT9LqgVfjpK6Cw6SLL2gaJVPIDxMGZ3C8Z5dkyW0yCGFs7GF4G8CUEJ
N5z6oJMdp6EuTcZ68la9Z9xPy8uofqPKFQnVY8+ooY4cnJGBPcnCedsuSh2JeSKa1K2osg02reY6
l11Fj4BPNpAWJv6QNJcz0ERNEI0bTS6KnVI6wHvPbDIpG0lKwluTfQJZPDnudz4bcoBpM0rrkOQ4
7iHeet1zR4QsPywudZ3rOCqUA0+dKAABbIdLajnMYmvcWr6D3aVZ3nWzS/MZUsmpSkp1Dsk7cOT7
7nQFx4tOACeqWYbRJ174O6f2sWfw1/KYhp5YWA/ZbCwLPbVXSqj4Wxiu6PBurNDquNgB7F1Dmbfx
/jUMzVuf7+E1KyfrYcjrWqyMSQrqdO3LJ7kfG3kWk1XcF27qP7DACcTKLxjkV6mrnCvHl/2xsaK+
PsZd4xyqRKbHZhaE8LSV/EI0Iqje+PHwaXp/fLaDEEB6r1N3O1ZzcqlZ6gayWf3ENInQJ19KfrC3
HyqNh8YjLP4+QubnukaFuo8PScCPhvhvUNoDWil0xG3qkrMBwi/8fvrsuTYeveACO2k7UdwxovdH
q8rrkQI3ZN6VrKP41ULCv10sJe4dl3ZMMZY0Q7Jccbb0jsfnmnJa5otsBE0/23FPwn20KR50ow0T
L32AqR2rty7I0C3IG6Z0eUrXpv67kTaQecpYwBUTeyxqVq2B9OkQKRIl+Xx0KtyidiaEGC+waXq3
q6OtbeuuIzh9jthHkj6ptE3bRhLlD6Hf4avzp9E5BWXZTTtlly4CS+mF68plG0XdMh6rrKOvI5C1
fqOgi1uZ1WBo8kTq7alx5YsZK+Rlia5LYN6EFGuzM2snnMEymNPb2SGIulEhdcdslOYH3VpPVnzu
aDd/0S6VbnXA8zkQaeJ1OOVqP0TT+OufH+KPuuS//2nR/9sJvv+lb97LX+1//qD/B52hF3DHfz+8
18n7118toZcf/cfRbdm/4asPYYSBG2DNJPHd/3F0Qw5zfGx6kscA1tblp/zr5ObfuNLnp+HLR/GT
/z65/d84uKQHogxMGTn74B8ZQpV/cXz+2xHqw12EjgibmNOQ/0Bh/btbEj9b7zTKu9KCjHK4RW6d
Z58jO3SiM713NB/zL9LxZxeAfKK80WP3uVp6LBSnjItFu0NtzBSkaBdLwgoQVZzul64ZbY6SKGbF
tOdXkmJYAw1wF/uQqV6NP+2q4QmnJ60TVkiZlKgkpXdA6sdVG6Rh/jjKWRJSE0shaAVhrZTYAddn
YReXf+gq8Zxxsjuw6mXtndve0urN0KvtsZGc/W5+5W1v+bfof7oia15w5b6R2i/dhGIa5sCfpRUO
y3fJYDTQuR0bzhKWus4FSo7m9VggBbT3cUM/oVrhqaUOCkXwS8lAMTWxhxxwTRd2QnVuZU8NZdtk
t63HsW/m5WaEmwO4JOloSX9LWzvEBpk4UzXtZu2r6ofIA6d7zAgMdpzfMl3snYERb17dyEdBW+fa
M/Ihzca8fhUgrcTIhoVo07jqHWdijiA7XY3PkV1Ki3oFW4cth6RL/ojaicHhYN6Eva+EQ1B3zsOz
8D1Qnk6VFB6RQVWPLxkSXbwPeMVgFsOZRQdNKKQ0ZLgttPzECsfq2vg6bI5QqpKBOpUJnepNR14h
2JH4jX9rj3PpsPGyndhHrMcIm39bbZPjmzeD1URtdyTYlXLOUf+BrX+4xYdHjK3Eo4a4MbzJHlRE
/tGkTVb1hEHiZSmTH/Ni08u9aiJdCsSsupz6gI8c7sOwsPbosJFNtALZPxNUtKFivFnKakfrhN2i
6D4TILJ8COpYZNayjSZyeJARRBoG03de2g5LP1jfprbifb/w2Cbf/A6EeM98FGuK0ibWs4O5apcc
6PmaF+VEUmxUU+dgY8M1c2mpMM4ldiqyvqczIq7K7eypSKobe2zdkY9WlARUfbiJOxvmzFFhAq5R
g9Nxq+OiowGzstghvPfBYEf+2mr4btzYSx8mD2TbVXKuRF1QDV9y798PNFVEH3rsKQn2yE32GJcm
fIMid8gANFO0UJ6TWzXuHywjfZ0gUbYmhm9e8cwT6EhJ8+brPhuG5ium+ZuYrCKGk3TrLOdLtFbF
RNqEiDONM3TSmSqvgp07DU4eknoNGsFi1SXWcDS5O+lhk01LqeIdn8aK2umghYFHuYyvkVDPgTeL
6B1wRjpgEI2D+Qz4xLR8+ru+L+/++RHzvzMypi6E7P9+1tz8qt+Lvx42v//4P04bxkGLDBewSXBT
gLsuULw/B0X5G69Yj1HvcuT4vyfD/pX/kr+Bk+SqxoHCyWIFjHH/HhRthxHyQri0bMux/tGgyLny
t+Pmj0HRgVx7OYb+QmHjhjPTf56Zg1+45r4tm/6WlvLyOJoaCYK1M5dhbo4luDl/UD+nntjrxjKt
2Mu8ukS1pG4oey+jQ5rMCJ5QyXZN3TXXZZl6mxwb68do98MhyBlrVnGWDb+KhEup7Eg18/RY0CNI
yEfS9z9ZH8hDE2XtTaIJLFRlZ6HNlvpMcEOvrX6cUCij+MdSVMs2XpT8lY+aojdnhkdmZO4fbJ3m
9yFmtCvjol9lI6XKTJMNtofSuMVdSKbjk64IucnKovhY3Cl7RdE37tZjp7wZsVKehMKUAzvGC2ht
5gC8cnmeriorrK8Qn60Tk2j/PAIMe2IdGy1sQ3E3rHmmK3/DH4AGJlpFhgdrmXCa9H0iXi1wnROz
meKLMRoW8OISrUb1ydUNhiD/IVhYu1M+5sZPfelTR+doJKKNgz3sbdBE58tS0NNZFDiDI1iD0/ai
OICTadOHlAPo2Z4sQ+2eiufrzCn7r0vS4lp5eFfXsbAw+sRUM2KyEHc9DnkA9kvwrB3VvM1THdP1
FWb4r3wliey6LGWoTLdTptlLlnU3qNl6dQCcYIDSbbcJei3fYl7bOAl1ElAjm9cPQzJ5d0MhB0o7
uLpaTJFWPm/xF2KjmPKOYcJvFHs4K1bkA1xTqnfmeJyzcxx2EJAGWtk44opnZyz6h7yrzH3kugSs
aC5vsVzmdrc1KbUzaTHS+djhE9tnZjDXtSNify2mWsCiWMK+XPk6V1iwMDni26W0UDGGbkF9akqB
3D7BRghj9BJmH4puzRMh1zkXvhfyzN467Rr/VxOXVA/lGpQIC4eBNsbI8Tj62kBzrg7LJL/xwQ8A
hwkc7SNg97dZB8JjCkisr+aCUpx1GUbR3u8hb3p5zXZlrkf/o6m185Lys0g9hO1HPkZsbcPULc9+
1OFd7EYIDGh77KdsNmXkgJABDI3g7QzAM6UDTklFMycJbgdn2VQfHWP7R1MbU//umlmVsJhPGJOQ
X8k24mdCk1YFq9R53BV2MzznMYuTXWOzxVulMiY3vHhe/JXatOAWXIa3CguVpt3UpydQGMuRa2QB
55l9Fe3Dbu0yEOVx5lzKD22mq9D02JbKUQbbKBj614DvBAZw2jWuFv7vvabXGimzMfVptIJG3WN2
wlBGxe+tGV33scg06zbRMCh1iEQ3U+Q49TZ3zIgBaarydOdDsoj2YFq7b99Y1ZahGQumpUKxgM/h
3rEXuJbddT0uWq/cmBlrrUkxVFtsKvprXLqh2jkTlVC686dHDF3eV9guFi4CNh3pGi9P+FygwLZX
uQlYAqSDG96DGDDjrufVnBGItMS0nYZY0e5Z6HAdxRowFtcvfP+Bp8tbuph5KL2kTJd1JlPkoAEs
xa+mB2N2WZXb72mVj09V3ptXDQTsKEK3umk8P5hXDS0tD66usx9l2buXtKubPNZxo3/FST7scHXV
+rotJ6rZXWkCBDEoK3yjdX4rGydntoUicytmYBTbxSxpwoUA+NMKAgZ1mfi1iJoanA6UwWnzqKxK
/0plZ146ouX3MQChE87T4NMpyvJn55bVp+0rPUAT6clh4AyjykOUw3IilJtgCi4kNTlpMyxUlROe
uPZcX7AmdkZKRHWULszsLLfVug8US73MGhCsFm6Qn+zbBnGkasB5DpxMnWh8qecVx6J/y8mB9mHs
/IWtbnOo7AKtoUqGSxm2qXlTsN4gIguC4tI7Lqb3uHSoVhdRrfBHWRBo1wrszrghPWUqFE0Vn6I8
ZKLPdDC0a/4eFxKmuFdO3LfoXU5jHP+7Mo4Ae2jhZxiP4gwsC33e7jHXDVXD3pRlD2lQVK8kfdLm
EE2huHa9jCqCoRpccB0SAYWYXR0V1E3zWVrFeOf2de7ZYm/3Ljt5+s97sSbUUGHJCLAiAmZBUsQq
jpD30rutfoOhU20HX7WbpTTmKpEif26KHnMln+QtFlL/Q1ZL+x7Dt3v1tKf3TFyj4pe++Mxd3QXv
RRgOP5Qyjr9OBs4IsCNt7VzW99B+2Fh6ZkUBk/tasSH+SPGb1WgprSBwyr7lI5srx7ppgoxmykWa
6WvoC54gsAvBsBow9qoa7zyNv+VEvLj1djmizffsCXkOplE/NvZkb+FizIdCYOXhnVFMLcpREL6R
qpzPJqr0u9s6y0AjWEqsu+MtA2YlcTYLfyUbEP52vs3EUHFQ1J73qUKDLAcCXt3hscLroGU0dDvk
Jf3QxDSGxGHvHQ175xUCLyud2JuhhTX1R1MtVIaWTpvts9B2sBvNbIrIWODyyvqqBmU0BA0/wiAd
0bUYga301bSltGq5Qn/MfPg+9DgXtdfshxiDlZhmzCEue0qvmeWuWrQqSYd5JCP8JjoCEpxOhmKr
k7Zj8indon5MVkYlBH/07dKRXXTqXJ7LLhFUFMqJN+HQZxtXi/prdkzKwjlUm8ozFpkUk8Vn16Mq
fSwoBfL9VD74mKwYaQJ3OTJPcJ8fdI1dzzatZWCS2M1WNwt1nsKUWCsbygnhQO3Bk7DoG8L8wEgC
K9j3vD25GB5kIyOqaAUwu3NXwPUA1mEGPvaca9NuGqv+k+6H9sb2h34t3bS8dVAUnpykIqMX14pM
g7Ugew1VoNYXvujebuENrQmoiTeJgP/cZ824nRqnuCory2TsCxCLyyYcThww3sGVwlk2LevtbiXG
ZDq7CQ7P1dI66rrnw7xL4Jet5yimrBu/+RvCpfi1oKLRlionsccSlB2s3F/2CeQ3SLRelGzdnLWY
WydAE6lQYYrscut1KtV0rxVMRacy+ka7XnQLwsq90S0wsCjGV5xb87RFkIdS1qv8rJTQezsc22v+
TuR1XsrgmLYi2UC8i4CWT/6I+1G7O0U2fXdZxe563btv/gxYMyhqvqY+HG9rYg8Su0BrhpMi8t+Q
Zaww75TE0ZqHATjiq0ky/8Ybov7ocIVb82kIH3SAwLjGV+veaT7H+GzyS4alCxO2J0lQ3I7sVU9q
DM1rGEZmpnjTldkBIGIqaaLV1X1mGCKfPTtIfqZL0bQ7LcEJxKK29wrv0UHqeR6Qd+s82g8dsbL1
ghRZrJRjhp+W2ztbsjIz31dSeDSsjH3dwSiY3LvRr+flZNdAplaW16TJgX05mmrENZ8tO0bcaovH
pjyMjlVeD104X4QSGj1EIORhkKo9zbTUPXrQnh9Sokc3TUHei0tyfGzqfDqHepKafUmD6aipg+Fn
HTXDEQPkuItTNxAbF47pfZsPdJKGugNGgPgOSKjsiruIXf7d3LGRgUkP6gxH9sihMKaTq3F7jx4c
4WoIj4UdcYTZiYdW05tGrb2gG5ZdAvFq03dl/JDJBgWkmqzmwMnkc0kk6WAXpuo+DDe09Au3mG9t
+eZSr63CmJ0zHxOco9KaB/im6Ujped26z5zqo+ENMI+YKXsOyIvgMkjRXrMoIQLSdc7VYNAhQFxh
ouD13P7SpnSul77tML0k5V1ceyhoTp8/+PjC9MrBZUTOKiyclyBuxyOBsOncYME4+AAgbkc+oac2
6u2nLB7inUrNxQCdXaBJg9elJIcVOFZaDqODQ6xO3lHS18oH5JL+Icw0H0O/G+jR6YOr0LtII65D
anzIIkK+NhaFVZjr+Ec+eXV0p8AMPeLeWJ6SNkGASVn5rBoututq9nqcclTuQrFlZSdoBce0jAfv
ifCmT/fsVBcvlwz8w9xp8WwiPLVpBUWwjlvoaI5LTMtGSME16s3PBqrt9eiEsMCEiPIT0hb1e4Ut
SWsTAZnbJUp2yG72q0yC8HnJq2iv7PZyJJvce8Cd5HdHpHaK8LChpfuZ9rAGg4fOiaW4bBJXoZM9
4quJjlwj0qPLvujYlh1+eJhd8PiavNwwjKbrloapW+yZ4Sok/bmZ8yK6b62xfbxwJzd50ZUccrOn
8Z54+ctUL/rI/m+Q60wNwU2dW0XCZ1BfhNdqoZ0379v+nDr1eI6VjM/NoqmZ1I3iE2UnznBaLm+1
FRcL58wrPuK2nLjZY9s7Ftf5OfXPFmoBJA1rcq5thq9TNU/ZOa/7ZRsmLrc9XCs/yNLk38HYzUdM
2eNHBOFr40NGwooWch5rSscF00qxsQ0Ln02qav+ReEI4bkJ6rCSzZly/ezj4+GM5S7TVZcv5KceO
3a09pGm6swqdP8+BgSeaMFWeZzMM726urPusUBMZOAVPxasyRM1A+/7a5pTYxkFubpNIR+VtPaRg
BQcxCAHHdpr3C7udlYWR48Zvhb0Jsqm6Cq243OXp0h6GNFw2o/aXO7g+7bUD+vIoDW8t270Mz/9c
wvrftSVR7v/R43DGS4aU8/439eryU/5Qr+Bc/Ma1zAeh8Tu76N/0jMD/jVUJJRcBxGz+9y/0DBdv
BFANdiI0SYE+vzgg/lSvAGu4l36KgBaf39Ea/j+xOTj0tfx1WfKnzcECQfh39QpsjxeGaVSeZ9tl
EXjAxQarY1dVGJfxx0S0VcYPRrsxbOgGchHUQIjo5WYQKPUzu9mkryUaAHH0ZV8BHiDW3el4+NWn
xIVw3JXehVjECQ2ohQI0DQd4I4to6P1NgL4Oyj0W7pSjPKjGGthFB7xVCVsukXrnIsCWZIMdLmre
8/yS7MyGyWJBEVRs4o+REzIyr6twns0XElu/oBE7cDCcVQf54NK23gPEQFHgYsFhDDeRVdAKiGE+
D1SGJnG/ShEjFsBupR/kRB8809cwquHAV8eJeGxxWxpsxv3BxuotbVj3EVanNcYQympWnfAiHBau
1Jixl7hwmwZrKDy9YT1hTXQ8ZKA5GAkISayp52Dw7fgp9/mreFuEVdf5JrLoc/3pkKZz3mJ/iMB2
LpFb3QakqBiUGiRRrm4+So66VzV9uo8hVtrkLp1dd6ZqviICu82jhDxjyXAnPvOgFF8ywnNGrCfr
hhslRTDfY2biBdGLydfXjm0V6Q7tTeUnOx8D9kBeMCzWw1IHS3If4LADShQHo5OdlymQiDwhVsqI
qD+XqWYlEfXKO73MafGB17HFLGVMnm7DoQyB2MdtrFemrSr1uCyu04HvLZCu7vlO2PHWgL6bDz2h
weFOxB106CwfanM9FKWLizkDoYCls7arzArX6DQLfR3RUPVNt4l61kDj2uUGDIthkUlU4b/rBYm1
tRKhZtFPNi2fPpw5WXB7qTaPkRdbk+bCQlitqZWv5eSqN5npNtl53MqwTLNgmO2D6y2thpDrRMsN
v0i4NBs56io9412qW+uGMIaDA6j1x3L8XXelPtwrm9H/kYllkXqtpFPI6z7FPPEZQ6aIqEfDkF+O
0FqyprlYoud4ZNBxO9Db9cWxlhz4oof0MWNawHFHvXOabLqWNzqscNuqqcsL/NlG+mR/T/80OVJM
H/Ea2c1EuGdNIdRHCfKv+tn2Nem8A8STyv8mwecD15DYq12ye2rOOZc9JX6YORNQj4OknCz6yFPz
hjcyWBgYOBwnsWpxd8c/syB3u+sFf4wm0yKjNn10SqyxN1yg69FaUUdXMxJ3A00xR34thKGlzhL1
4ASJGx0DGYzRkZRsiXwSBkVvCPTANH8Plzo3P3E+1Tyn9cRTi4/fgPa8PK62yD+g03rcVfn7AlOW
1xl4hk3M9cjec6GJMBxWNHb4Pwq+2c0On6ub35C9juvr1MEv+JpYvU1/dl9a+a9C5nXwSr6q5mKF
ejHPbxUskNZemZwF7MmNmrHdmXqYxht+VOt5EF955UHIZzqihF2lyDH0yoZkdHNC6z4BXAfZWyeJ
MY9+V+FJyRp4IPdCLk7yIUveIKfZx0lGRba7NBBhuZOedEbMm22aCRfwEEKwg8PRFXf+aRrKRHxM
7aDbdxyJ2XzC9kS2M8GtGhF2YHrcC4VxJ92zL23G8Wi11dTvW7+1vCeMRa75QntI4ptKk717A1Sc
jmdlk7P2VkXaGvvUsrqCA+n0gb/pqsIzN5iBY4uP7NhDhdYZGgXrybk1Cfp/LkR/E495gm8VBut8
E9S5P4J8s/rWyJWHL3Q6zfQtVu8zEoq5BkFdQpDNZDX0KUs3L3HPvLHI0onOLXoU63TIsPaqACLt
Omw8J73ucEe562myUu+HU4457+NIDJQbccHDAcLT2CqMUzZ9sclN4k9LvWmdGsAmcrLTzXfOCO7y
Jho8udyPLQl1QKLu6I0/LZ7GcNPXZd5s7Gp2KmzGJkS0zfoxuO4GH9QmIZiIGLLTsmndwihNhvuG
TB6ekgAdcNyN7FzYUsd4y8NvafOSImBUFvjHi9yfAgIfDh+OftUKrtArSapN3jROUNg/LcyowS9b
pFmGUxZG0VsLazbfL8aX6aNJXC++a8CUxmRd51FdwX5bMhB3LD5PdpsNDA6yR2poc1ljSMtqshV5
acZmi9Mt9ve6JlT5HY9xR01S1s3udN+GvTOfMWWr75jdZvTdcHB0OILGuT2ZKsnkjzk2PVJqUs8E
qRMC0zgGC7/Xal8xQMrtMhRpfOctHI6YtkMneckAPKt27ddaR8hL1mtayu+wnooPmnlyhGVo3aq6
I5ZqNdtmcGaxzstLJe0G63RKTayo/ewq0cxDYF4JBm5qe5GQfZw29uoPJI+qvSXhQg/hahGjSU9J
1HnL45JiJj61hcvwxgrChr/UenLmIEGM8p/1bM/FaRSZ2x8g8PZi41nZACwpsnLxkmUO/OH1CBM9
fIlG2BEHyQUg26botLAx8nBsuucBml67ZVZnzlolcRlTNB9kbI8Og7FEuUEutfWDzcdLX8m5qqJb
Du2W3VIYUmO/yRCn5Q/IuZa6jtEpsj2oc+wBDTZE/FBL23RYtmwFp9ReinqkB2NOcpAYRRAUTrEx
oxmWNx/933lty6Bz32CLLerksO1OdlMeM2Otql5H+SMSVTeeQmD18jFhBd4c86ysBbI56dsCuLrs
0+MEzNa68hSyyKfrV3VI0r4VfGfJepAWkvxSuNFTVd2yt7FYVoRx46nXNhpt81rgIrfnYcU5iXpT
TV7sshGYu6RqoTMhbTo7O5v65a7VOmnpe2ulKig/aSW0rNCOGT22uT9byymlbbL5WXVO1N1PMMX7
LURuyugZDpuSdmcOBoY6eOvmMurbWUAyaO220orkiqe6rD6WoaXPYqcxd3MTGaWeiv6Dy1hiFzdD
HjpDue2j3ETFfuENUgHRV4UYd1FaZTMSdAsvS23B2YCbOrYWYUG1LZdchN2GdYVTJuuuTW1qS4qs
s9MGECF/77yhekCi6kQ3feV+Z1whNHI4RHB1///7IGQzhfz3Ff6KBO77f1BdLz/jT8tY8JsnaeoJ
mGXUZVn/rx2+Zf3GVkRRR4QzhXlTwbb7c4fvUDZJtY/ju66FTdy6eMf/PQUxGDEfWcgUAZazf2QZ
46v6m2EMOqCEL+tgZrMtbN+41v66yS/Huq+soXfXlWe/UbL8kKd2Bwuz+7/w82z+RP/5W9n8iQIb
XzuDgu39Z413M7tz3Y8j1UOsK22xww/+xXqyRxdDnNP1Z1pOQELBUxSy+oXrCmorJ2mWoTd0YXMn
TAYb1ZtWXLv8tSrVc0zFVzKZ8tikx44n7UKOA6kV1Vt1O3sLcRnahNaz7ArsxQ9e24QrrwxvcRl1
KxeJXI7qhX06Ap7HwJFBg4kIUzSDAc7qT2j2xn6e9P0SyZIVfPC5pM124YEnB/uY2/IeX/ipFuoG
SkR3ZG69cGb7r7SHdTAgYwBE49wK0sfWsz/tYVK8RVjBVnpau7XwYOU6h9Yq7FVZx97airynwrcA
mPeBXIOCf6QqYj429vhSNcOeR9xfjdxt88Yt13Dtj13tQXLPXxFAvql+uQX9ZFZZ3u0aN3qh86lm
AuUK4k2AQiYljtXFa+1p7uvZxUVav9tE/UZxagOypFGJIpN7KYbn/Cn1T7Xlf5G4HZbx41JgurZl
oVdsHRoHJtaMiPrHz5jMfC5G9bO8fFHGdio0ofSNVTC7KqhfKZvvxJQr6HK3FKofvdh+H/2F2B5h
WgGOnULQNxp+xMo7567V7ykoqlZKl79CB9tDJOQdIy6WAljfgze9jCWr+ThdEMM9tdGF/jRD+bMN
cCfbVrUZDFdW3OqA8kN7T28SfGGigdMWUNxGjLnYiNxjnrkQtrOgXU+1upRnXIce+JEk1GLdiejZ
ZJTAlK691j050pI4L79JSE4nHzfz/MRL9sWQGlgVQ0p8oOS6Za2dtM6uahgBON0WaBnL+K0w9C6M
INscW3Of1fgMKdi0ofqseoE8jNNXl2zj8BePGx8vil2arYVWv9I2BIiCgpEtNxZIfdzGTeHvWT8/
NRmsSaxtHQmuGy/18D9G8RVAxwZIsc9auiUH3GA6yRSrswjFmZD8leVhE8hM/sVI3q7unBLSONe9
L4x27L7dp7q+jGqqS9cdVnO+i9M658qEC/J2nlva1atq2szw4ilLTo9+AdaFFQCQoh/wOF+Ahzy1
fHOsrjhCXjphlV6XUwEpU9GzlXfY4HvJFj64UU377frtD6BZLrE/UBMZK2u81iunqQ3Rqqnexkly
5fAPLYcoF3nJH5jzv/TEg42T7Uoyq62t0r2ksfY18at1xOKGbWy94or9s2tal4tqft/0zW07S9CU
svuyuvamGhpAw6B5APsgUmsADK4NLUOReZ2Ey3aJ/QBkj72ISbewDm6SINhkQXU1jg/uhas5Bogu
wAuGYWCLZsZ3Roh605l6JlPrplsWHk92Jr8VUdkizEtWJ+jnQJ4r4uDRLyufnBUjAQtfCujm9Eff
pefY6dfj5EFpJfW7itiYgiTejIos4KCeQJCQjRjNvvere955IGXqo01Qzw4/S4sl5pIjC+kkOtSe
fYs4tFfLj0iOpIexqNotw8JY3IFB6U14T9n3GTvJvqmJf8YCWNqcUkxlAX7i3cbOrXb3AI7oDki3
UdkgvHvkdckwf3qJYe2gvWrtxs0PNfrdzsqKy26TT2nWkwiCpAna4pKdNNO2gidFEUfvbGihOXUC
5KQf9gdG2WDjketFIYjOUp0JxgtsDHhqyD1UhyU69+zEgzhcZxEL7v4Km+9dBr0sme77qXl2ehvb
zvBUJfPGqrv9CBqiDuOtHPpTJIddp7atHxzNgqWiizcjziw36u9yHb2nPkUHrLVny9nUMnply74F
T7eqwDZKOX005H7xdrkHNYHMgv5C1OqZDOmmcw7BhdURCGquEM6sMgC96MoUxwjSBC1aG7XAYAm9
bh/6fDHkgW9Ze5K608mpT8rTyDZpzT52h8qWc/WsyT8WVyKzPyoxyk0ys2MVB3b9yYrIC3J4ddty
dV110VVbbrvY3g+KBW+R7r0ovY54KHN7edSm21+GFYvI4YogY4F7TH5OLL26HKhO0jaApr5awbw7
NuILhSvHIOTddjwmTXYj2AHOOCxkawOPc/+Ho/NachZJt+gTEYFN4FaAvFQl/eVviLJ4l3ievhd9
cSZOzHRXlSSU+Zm919aulUrNrtTyBzIFuUvuR9F9qjQfyJ50ZyRsaXroS3JZ9BLPlVV+0mHvDdBy
BNvVV6YUP/0Yb1TFpXSu39lLvzQKMX9kj+jD8hrV9YF7iC3rO2s+Y///RcK+OfbQ7b7q17Bzeq+2
yxX89aqj8dlY7YgChwygpfKFrT9LwwmwdtHOHlAdXhht3Zeueiihc2laf8vj50kaxwQml3Stc1k5
t9iVxy7m/7Adq0X+GJvNpSVRKWT+yQ5EhSyZ/8QQ1JemvKBxvsvlqjf5tTXdO7uqwJ6tl1guj/AI
KhgrbW1tEyyw4i8Z6yN6jjXU0X3X+u7foF9Tm8lMZQ5oyLo3Vt2nYZI6BpCgFNEpTtrdAr0c89DO
ZLVf29FnY1uf7CP42NXARv/cds0evyxmdWcrW/ep1JvLQlINK7XxBV3xTln0z7aPzsxVPpyYg2Ra
tJdyeatK/YNUql9j0s5qgVAAzi5zsrslgTKhQ34rJBK9tM62DnRFE65Z3IonuMWu1O548h6VWHka
zRqCKSj66Cka3S/ETHAbM3AvWX6zS2IZG/MQlsvJVCw+5FK7cV3uQGqRd2ifibn/BnoH061yv7TG
Pf+4ZnGLDQXmjYo/ICV9b/nodPUi9DEgiAeH9pAGlpw/Qmf+iUOaXkv5RSjH9jhL/dAxb7ggN8Mc
OX6U0fhjhd5VcR5gMHpGdYU+hskamtBDzPI4L4d9lMfbqqWBVDdWpgIomnRE6fgISi16A3j4aSr1
bZHDbh5JV15A3+dK+Uwv/I6sIWEEVp5Q0dONlsemESeGuxeikh5wDPu9Kl5lDBziYxWaSD6+YQ7/
uXZ0SpBLeOmqTajfCMnZxdH0PmaMTlCu+NR7b2bX74A2epZBuBPueuw5zJeXdodEiGCVteqT/Ulm
2c0xnqNmfG5h1gmNgHQDt2HWJB885qzOS/UVM2C8sQtodlo7+lrHTJpFeO1ciMZ9h6Wz1/URJwZt
tTocRnN5qSQKQV0aQUQeX2U7PqTO+9QDdbK0gIHrEZy5pw7R0WSJV5CXktbJ2UXInu26VHmKdOcS
hdJPl4hbxUmoTpy7bkeBUnyafXjQzenBMlrIA+sCgLgxvp6lIBmt0CnHGWcpw4ONNiXX1L3bVIHM
xXNBbp6MwutQTu+A3HZjrXyHJI5x95jMt+od6kQ2rFyYVBQOik0XFdBMEKwmrJ0akYeuWLe4nUnK
zi4NJ60ES17vdN5M3VqO2AvftKn0Bt14HA3s75G2nZLRzwgW6s0xMKfBY13zpBFVCEHME0TipW11
LlPlEIFtY8Z+U04LKT6L9r0wmXO1YLKRwOrztQLrHe4ashvD3HjPgZOEdnVzINyZMVznhaXjB9aZ
IHfnq2RCWi0VO31efjgcR8MglLQNkpb0B8N6kBP/dp6eSePz7Ehe9bE4JHoR1PoZ4O2xEkmAJoLD
4ko8ZWAAf4BJ6yEs9VyLDB53PkoOwBC2aa9e2mzcgUkJUA+fMRqDGOow/JEuIOaHcSp9Au42wtK3
WV9s2eQchwpR0dLjFjcObFfPjrQv6x8neX57q9uVWun1UBiUtjiu/z18nxmd5VSgy0m0R6eyTtIg
/pVPwaFiULJ45xbcqIQs5liHGsvd2+aPXsSgwIytw4SRlS0jZHiaSLbivNqyddiHpn0N4zVZI7nh
Et0yFWEfRhVR32U0BoDBds1L0kbHwewuorFfckUh+w0zHZVJBNAbKNtutGAh6tInPJReC+PClPxw
PO1dP+/dQCOlUMSAkvgpbd5+zGP0xyOl1+Yub2DLoDceDHsfk+omnGKbhyQwRo2xcdz6i0xDDyXS
1pDiklPuSbZw24ig+Hk5qEt4Bxe6qes4oMwL9Gh4GOPxNBLpoQjXl7zpOk9XWyJXMput2SVXPTsi
juVBKgJ0FeCkiv9/52KDGlk/Y3eMgqEVHJE0YC2wsnbicUncW5ujDTJkUOp8guOya2G7zDw2xlRs
y8HwG6pQsyX3r7o1dbdXFqb5HeNeEE9SalxI4aELf+ypOmAlOpXNSLG7qXgPERN5zmPHv4/XiGC/
3o/Zp80TwlUyN0NuePRYSPecazjnL4yjT26v7uMYp2Jv+UAZtmNbH3o8u7k6ncEyADOpLnakAdhI
XlQQYYpSH9TJfOh1cdHd2ddMtqt5ctCEDMzR2fTGdFIM3ZuWYaVd4SexdlLVoWhBUJXzWQ0hjBHP
1JC82LlUmxBKXG42uHb53PgKX/w4KYigDT0ygzcwAYElvzBT9LTpDaXgVutghfK92HBd+3poB8WU
nHqAbyYkMdVWHqEcQkPisSddtovH8/o8230RqPyFbt9CMYxWW8AuTVzksZaPppSgju3MkgKxyUYH
YqMPMI8n51Docos6lEtlGw3VnvDhSxaZ2KSZos6CIEw+BzX1dGnvVAszVm8/MFtnn+RDkTgwzb+V
ZcmtCM/MRq/TWzJokuLmJPlh0Cp4LjMErIxINLhpuYHiRN/ixAMqbxyElD6thI9hzmM9xXNkAdMi
2VWNA51naz3P8CX4Y1LBe9K2Wiq3ofxK0WTMGsJlGywJbwTTGnQZkM1UtDLuygNmhjmq+SuZ6ohJ
PsRQHEHSAQFAVciPiu15DwCaDTODU95EYFY7Uns93IJ7YdR3VgN5rO7Ws5Bs6JPUuuMMPU0HjpGY
yYVJys2olzdH2LTCLZrb7pl0LRJ4Cvt5svOgjZyr3ip33IQ709gZUJeDqk3PHfEOnm4awyHOXbqL
hC8EWCpRylMuzY+6dO+4rsk7JZSWMfovWlZUhol2tnq86yMhMHXzVJmoCHMGyP4yrxVtCDWqTQnu
LYeP//83G+eCxx47wWiCyH964tulkxQAyHrgRmhG1OWiIMkujJxXS0M97ozGC2EYNaRGBt8m4yFN
pYElvNabCjZ4iVTu5bi8sJ/jXYDchzjozoDmbxEsu8pzQsjCpsJyShSA3W0SWilvTjRQIfylcme5
ywt7osirtG6nNUkb2LQnqaUAbIsVttkCjKbL1A4qpB5k63ZrGoYHCfYdJdQKopHlXozDDnjbxwK7
aNu32oL15Z9GfJeprL98AViD8Zks51z/RVOHfGANq1zVQ6wrVV52y9GmRnfCsm9tCwh5Ln4X5nRe
7bJGmKqJa8U2Do3SfUqFFHDtBeTPskmIPOYiDQus8EPkyZHQXpyLxP8MGmJVZ1cJfeAsIdnIAOyS
N0GkcZCF5M49WEV3Wj9TTJvcZUb+G+t8/tZo3zWR/1YpGgd9YWaUoyw2BmWLQDLdoGUHTk+gnhym
vwZfEpTIhfkA/NMaMtF6XpB1NLjP/aA8UAOyGOPtjaLIDbomebObJfQahT917IwXMwblbtO/jcYH
UaAPeHzvtpn99u700LCKRRRILiYRfGSIp7tK7T47Aq82CvMVBkPhE9ksHfjiwI0QR6gGzF203tci
uwIAqE8YXqKtUn2WYXuvrQ4SYxp9sxeSW6kW9zJ9EBRMm6hXScbg3WavuVfV7Nt1uQREmrA8M8r9
JGzeeThpbDSdhPCIbidgAXkg3BI9JUWODqGe6PVsXhxTws044C1Q+5eEgRlvlInyb6Ejs4jwZM+F
QACWzMYa35CioZIX5KTq9Rx5t3BmkCHJ/w2aNPobI9Pw8TpLz27K26A8zywfDm2XvcCML49Kc6n4
Bu0qIiq8ZWB/kYVs3wkHe4M+xBK2cJvTwkYrjT9nI6kxtvMKaiySq4LtpPQNkRfyy0mWb6Pl03dl
sxujyAjSnUZS83bMiktHviEybrSnVBhPlYDXJJqTGiqQmQztJCEvMgwt/TkE3w5t8G9mrWp07K4L
ahwWfwgYXb4LiPLDqE92bPBLj3zgnyahbR4i67lAgwGskPFbE6UBo+Gv2VI+nHbraPyjSxzi6l/f
UrVUUKguOlM6SvuOt6yjTvITexsTthfYnSQULLJVPwzZxQxr/ythwws17n1l2zb2vcN7wG3a6QHK
aRbxUalTu8/gGmgCF6Gh8cXhzFi+eRN6bR814jTAXMXTOIM3ISV5rvG11EbKnerAEBpKCqmGuVqh
kO26frSswAofjd9BxPQ1SC9/lbr8rfXhoa4QC6ITwZOWRu8JPuwDgY84ltQsPLWN3Ao2vhuI/4yN
0vGIPvub6BCbOBiiJzhL11Op0OsWY0T6iwGJQ98x3yAC21dIpd56MiNfgqiCRxUc+SVH7AGX5Djk
cnkIi9QmNnu6Q8H7LJC27paZu5Rw2cKbBp11mYouV9HRFotbHJsfFqD/jXQQ8fA9jkzwMRkZzByT
5geJ4haHmPhIZb3PGnCRI3+jSYGFQnr2lqS8gAc817FB2dDINgj/yPacwAuS6AHv95/l0rbXnYuZ
xx0eUL6X++a70/Bl9Q3RKjmlRMIPSy2OvpF1A5bcjo/SHvzZxDzMPfRRj3y6KhnaWNZ4uICh83hU
a7ZEx8iRAI6IESs4ZwS1u8Jhlpl3/X4Y8u9IckJp2bAbhuk0OOpRWUDw6b30u7j47dX6NzRH3oke
G3O2BHnJtxgvwFaPnQqct+r1iVnuq05Cb1unggL+vs43GF8dyK8+240u7OyssJBJ5sbO6kgvIwbb
d5zuXq1rk5lxzIjWFe094JaKd9l21ye1rY5p7yI+oHYwyuk3dmzTx1y+790VHmtE7XbG7Ql1cODy
F/vBBSD3/+GBFfI8g2NGr8zdpIneI5N3B47035A7nHh8fcxFvU55dukioqUq525lgjtD5WsnBP9R
GNONzyODgm6TpmpGL/T21B3wfDchnAKiPaP6SlTG7M7xru90EI/N8Jow2z/Ilikdwik7NiD3kdtN
0vivGwKfbtmgCjlh/0M2ta69EPLwhqWqu5cW/kV3Skq/NEUQ2iaTWYNeBY8O1/wstypbqTZJzXd3
GJ/aOX4bDSfcQqGkeDVjLyGlgrzi2h/iITniDaTAsUDeEB30mYX1RKTGk2by4+1RUIAIrKnN8t3p
XN6hKH/bWuKNnY3dbPKgiArOTTPbr0vB/mdCI72tbUqWivEXO95qkynOK9CUbapZh37kkF4fE3Oa
iUkRJm0bD7Ju8PF3EDi9qI6vgHSfxIzSRwCKxv42bTrCKoMBgiUCv4eJLea+SIv7onxhFDMCzZxc
H+vRdLSwDTDyKrBE9iaZvOMQ+Z2G2RRJ9H7sn8DYyLMTV69ml5k7uWhvsB3aNe1v9FRcUizV+jfi
lSdPyEpc4e9/hTrWDI2V6b5X7BvWANwTYa2ek8R+NSPj3zgyXSWKCgAF2DKwjEURwIG3/SRiqJfG
rQM9/UDuTRVYRcsodaQSrmcj21pJM93ckTiZlsWcn6xjUTxf115P+ps2FDV8OcYAJaUm23cmIm4u
fAXzWCOL3osWliVQMn/yuNeYjmRIl/I3dRmMx7J4spcpY+JEiGKJzqNE9bCphG0epYogIenPAHN4
7MyZGj5uyUOMMwyenc+mstg2Y5jQI/T0PDhi2bqOPnNLqDNlejOT+NRNZE1EdrZQKveTb/bjk6uI
cU899llk88VMWBJY+gq9IOUdrvD0MhEFT/skh72mdvd4pk1WMMVyM+AL4SKrvQrBO8/OtBHReEtL
zKmAb0FO2da3Y9B3LEtCzyD2cmDaFFa2xoU0eRXEgFXkwq+yEGUrE5ZCYQo4hRFKavNBNCScZAoI
OTeOCXgxnkYEWd5IsSRRqzO/AoWQ2Psa0NZpMFmcia46cgy0hBPVuf4BJzRcHTTbcamXw5AtfES0
YiPpGgOzsbnuDsj2Y1ryudsZ3SciBdIx8enqprKggxiuC7FrxPK6jqeWtJwkqlD8lcaLdLcxE0g7
T/ZDVpv7qeXC0C3lpLzEjHu86LkiLdS/R0uprdIpqmVuUE+nV6hw9sF8BeWPMTXSp3fqoHlsPpQ8
eZzrgUKujqNAQzSIv/rZckeNgPpnp5q0IFPUV6OVA7EgLadQtry5kya2Rm/uwnZM6F2nDqaS6itW
/klqSc53wyp2pv0ZWovuIdVlRhB3b4YEhRwzmhtCQmaW2SH5OG8SMBU8EC2ZVmrTkwdKSKSLPIRz
BLLYiFqXEUpWBYW57Oh61l02RenCHHWUXJ2AxI4UmHACdc4iRuDIQ1TNdziDBhWDLiHyvZ90fg2l
3IO0YoBEaXkadDXeqsr0Fi617Y8KMegEi2C5FPeqMlr21w02CgGYmt/GWoCnV6mjcOvQmC2ZxK/c
YuypljOD001mdnQXfWb5Gk5zYWB2RibjOzyCPExy34r40+KdFWaW7StyaDaOVXwOaefsGjlduHri
fV0cesOlYhXguTk+jINRDMGkoowd09b02kQ/1OpSnRSH8aSNlYlXHG/geXR7YU9vUF2YDEd8d8gP
YE+AwHvGecXy4V1T0ybIJULR0P1dtJwrNqt5n5qvaMiXrVOte65IORj6iIlZrE7O4QSnY963RJrl
entj81IdpuJPS7t3ttPZ+mGQ7FPq/+oewgY7RJr0rvqa3Ysc2dhMrmYETZM+gurvz9EBCnF8BPB0
bhNK1ylKYEgxDuxqNdqGivUKiJQ8Pnx+pGVtIZ80XtSn2VmADR+Cos7KCypPGdho8bTZCCrqHj/O
qBX0Mjkgc7vLxkwZ1FElxAW6pTr9Ijd83igzvqZUGLsqyibfXozxGDr0HRNyV2kwb7dH/gGcMS7b
afLVyfQlxDZfXpP5X4iMgYwL3DhlY5seYswd+9A7HEqkhnoutkpGFhBTDThkZjAT0+unjcqOEq11
aUZH28raDa+l2/LCCzqWzsOC74m8tk+9GAKbmy/gqKcKajGJ1g0IBqv0QyMyUZ+l98g2HlwbPXPf
dsRPju7BauynOGboPGYTgU+4b5O6sjeJyXfBmWSA6KCGNq02HsoLeL259DB1r1C6b5Im1QAtYOy5
1QvXqAh0ZzepjcNAAo27nb5CFnQPCVE4L406vmIy0QIj1WALllm7jcZh5CyfF1DUpOgQybefFw51
B20mOlgcPC3H5VA1ax5g7jEfu7gN1uKI4mNyZMYrVwOhZme+gNaBnvnqOOzpkF22gOYkWDdoL2S7
2sseBcQ5FMAgCscevMKJGr8TzlNTwgcnR4dVedw9hAIZdhNV2AOUhFWEnE4tPnVNa6QnbXaILBTO
WrxN3WI1xrSM2olz81etuk8oaASOyB/t8uoywwhKZqxmqj7ruHE3SUeLoUr+vyaWz2RwRTubYUEz
jZPPioX3z4kVv+75aVnDlWXK7BJPCjnJIVmJTiGO09KibZVsNJgntchVJ1z5Fhd8pxKE40RqIBVJ
kCebnJ2uMZ6dW2vxa5cbfXLmwJENayVT3ywk3AdSRAT8ddFRhNwVfM/XOVfox7YOYrwnlmAozVMj
SY8uSB2IGdD54fTIWm0m/nQ8lHZCfmF3SCdy68KhwHPduYwqOkq+CWQTaIvH3IqemEYiKEKtuSlC
PQ4wNBBAiVJIEmawoYS7EChxc1GlbjJbTc+6Xu/DtllYS+LhmlKvW6tjEoPrTUhSGwECbr8dK4d9
aicUxrD1R6aEhLDE6VfILLnEv03Ii/5TIQGfkR7Qf1Gx03S5LU3PRJKhXlmMKWYL1u0Wvsh4sdzq
2W2N86hFw9VqKm80K+OfBUZey6JttPa9Fa7ojbqoNmyJSwJu5D64ypMuSB7JZtap5nayemSTJJOo
ebaHTX4Won2iaDa2uFal4AharkQO8Cep2WsOLIKkz/psagQPLwLxUbmQ0Vj3vwnMJq9Ip88BqdEA
NmQbWXR2OKZxBiIBMjgUXfZfvuomCWDfO06wOsAa/B0b2iMU4h2VuZW/kWQ0ba1eRySjld3ay7xP
Tb1ifiUbV7vLPKmAZy+ju4GEalOYeLWF4DuHastvoFrs2URsJor1XT5BbuDC+6e7FDvagNRsMFu0
2kV5zBPQitbIv4Pt4wHgFAlfUYaGiqq9qOzca2m0vXlhvGBSBNnylEXToVAt9yHqKbOywd22g6lu
XIfsrb61fXfWH5Iie8JaogQwu0mOy4kjE0zWNokzMEl2rFOJk3gzuGgyye8wQImt8BdQLo5zndLm
YUgVqu3Igllu/1Rp0+xlyVYHT6zcYS/4bvTRg7WveLAbthyfTJgqHRmRkcy8E67c1S5DE4XfEdtx
SPYpjkqOUxZQYfjV5u5btKDZ0u3hluLNOGJ7+Y2cGrB3bLZ+hw+Q6cm1X9p75PBM4q/F+VoGiza/
qpikpWYMlHRW7wsxngTybUMl9Gxx8kdTsUOfQDXmpYx+C0Lhna62t5qKVAthx0HkfMUK6Ve6yZ8b
a89kD+6YO4S+khOrOojqt3Xj4dA5MQiLeWZmHrjG0ASDVNAyRMaNQNKNbTGOpgQ09iFgGqoaiqdl
cffI+dJAyBLnuXusnOa7ndK3oWNlsCpbOL1KCOdbJxeIAdCL79EA7mMFMbwsX8Bns73sx0NdmofF
ZTc2VvOF+CzHYk1vIpWiZiad3JE5luhGwRSsFE4wm85hXlS2E8QBbuR0HsXMUc9qg94/xxTMWe0Z
s3Kvmy4gG5Y9r+NscTCWW5QWOkNiUOg0qx9TQXSPWUcv+RCf8k63zuAvf+2kjPx8Di0/qaJno0t0
LyMQfgsS+J/e/KK8LI8cnvt2bPZ1Ot7bOubUxC0UMBX1SCRNg8JGMkRT6OeczxsNkVmARptAN1Kb
0P4/W6Z4BPuCKE9yIWeuPMBSGnivi2EnO/W5c76m0laP+E/VANJYKOy/PiXVQ8BGwmYQH1T4r16a
93B2teVESsCDIdgqyTUi2KHis6sSAk0TOes/fYNfN240mTve2MQpI1RQDsjLmSj7psN1xKaNsNHo
vVDid5UyMI9r8yxMTazvtQCMDZhe/2Q+OIO3V+FY51I7zan7hl8H5wXtOr9VElTNmx8ikNMFEdXC
Ugkzcd8z+tOdSPrED90p2zg4+0tuPCIgEF0lhvXHwvRRWCyr0Popm8ybUiM7MAQJmq72rCm5KJnG
CEjjVy2kQ2/sFjZF1zHkYXKxzjAmaj/ucbLs9svKObdspAtMy71MzQO1dyyys8pHkHFBI/QfN1oD
73uLfU99Y/6bbDTYk1ujofFQ3sM8b9EYkpVSutOTQANIu/pAdNa3ETkvRBWRXxX+Ci5EvXrHQB36
OIT+KSLBZb2wDNX6FTaheK6kCKXyYAIQVVuCpe+cSMMh16udlQwHgx8S5iPjjiWQ6sxtQO+12Fcy
yKkQqTgNlX5W7Stsaa2xH5psXdkpJ12Dm0ouyVpMukTD5H2y1QaFLe3MhCElmKe5qm5IKHEBHgS2
fjDF7v+/bR7s70KKyc9ZSPRAZ8qo+7acFDUkSW4LZQG51BezgwakukW4wZDMB8mVaLh1T6+FmC9i
eVlYJtunEpSJ3bieHfIreVIDVQH6lJbaWylmwLrzfSgTLmzQOGwblk3a8rEkLXneoYq8gxXDDhcL
atOK3J+Q0nBjyO6Vnqje9Azz0wJRXJTBOq7p+uuI8SyIzcjVPh28xEjth9M899zgEXgGPZN3kk+Q
TjS82iw10O6iH0vCFO1r5exNJUGUoLn+otSD5yjhF1t3Ixjpc7d1q24zh9JCS74LxTIxTNp3ZhSg
AFh3Y2LZZGP5ynG1Rwv2R6GJ30IX1xasVjWShDnwsRN2o23LAHdE6TuhwW57ORsRIip3NOnx6lDj
+7KbyL7wYe6gnEmijDk4Sr7RWDjgUR3yaJ26ho4JB4EI8pCTzIaCgX3Go0lg6phGrQe7tvZUDgW0
S2TsMW1iyLFXh/yZQvNf5tofcYuAyk6bt04gDBXDGtuc+UsXW0CUuMJD6qsBzia98iFz2FRA8gcE
ZKIgilqAbmAoVgfqQSumZ7VTvlOWLpvManmP+3wfZVA2ShI+/YZWsJvLG9OhzldrYBg2mufoR8Js
8OvOhC8ZJe+txdRnXvjq0izupnqMafidRzBrdmBXzYxbX3nBWnIrrAz2TNhabAjmB0LtXuoetEZ5
mwvGokWo8kGPRHzQTQd9Z/x1i/vWpy5MbNyCocOcEPMZUytNwixB3acuhk4nivFmBBEn6v6s15Kb
EeIQ3qnyx5wRJKLVecI0dNJDf2yNHAFUUSOacFGhZwxPBLNepg/kFSMsN8i+wouk+XY2f4ohe0Zg
5OkDiWPgL4kE7X1ysN/0DKXdFKF3F85nrFAbhYt2CHuxMRjwFcK+ZIQyW9pFyV9F4X4oMXI7s9+g
q/uZc3aeDIle0THFKNLRz6U8Ql5XvBKGvkZdthPNwFJ4jfs1Ls12LgzHdwdXbEoCTb30r0ZiGoB0
fp9Hlg4xuuw+veuyYh+EpS4YnebUIFONlpxsjEy9OghAAF6mG7hrO+gDZ11dqVXCOdMSkpDZaK/A
+97qQX0bVadBC/UFXOzmWMmmFtQY8/pf1nS2i+xeIgsRD/v1U9igOtNrvh1Ojbt0YTDM15jbFj4c
CnT54wjt4DbZDernJSZ8m50Gf4OaxmtS3nEgOjqRKWzchKU2bJIB+N3iMLnrGnQbUsP43LNSR/wR
4YjtufToCYuqfGXb9BSr88lKLVoAxdjTplJRxvEdhC5VatsgYBGP+JBT5PTQexT90pslHu/oGzoV
ydk/AnMtsOnsqWjhC87svorE+LLnBjmkGr1geSrhl8/XZJpey4gnoLWY8cyuDiVmiP1WM+bN+ChW
gU028KKaQqe3b/R/wLv9dtA2sRCJJ4zkVSrNm72UYnPgQvwq9N705ggte9iQZ1QO7/pIpqMLawZi
L9HRpUtMqUxeMKWfmnEAKJ7YOCXa8zxTNMT5USvXAK0FwpOlHkJeZpzYNAQGTQmNsFZ371LM33VV
fzrcni4K/0RdDu3cP5atcdCb8RM3V+y17eKHJcmW6ins0Iyyf0XJMoQfXcS2kCCaSmVDzRRJdxIk
6KsZHKiWlqKiEpjvtHeLoriW0b3K9TeoT7gcVLr5sbEOgz0/daq4OFZOpmCHD0QH+4fK6xy70QFm
2x1PFZlPdeCqTyYqQ3Zfl9EGqxuFO6HV34rZ3k3EHBMD8ni8MZl9rYC0YLmYdjQ+2tw8mJZzlo7+
LMrxIe7SLwZEjWYjybH/we64kga5axitR1l7J8m05eUO7mbsmY5pMRXo8CfC4RDZE8oC2Gprz/xv
Ro6tEA+FooQishRvrE2vaDBvdjKeW1e5JmO4GVsnpZG2EDAhFRWN+Bz6HmVtxJ7V5VaCSEUs1kW3
LnxnyFJc/8cUbwLbLVoHMvaMF0Ss0QYyccX+GxNAG+VB0kX7JU9+F8X8kIk4D8kfPJrroMHgSVIe
6dla3pUs3fUA3quCC5P19LWxOmTj6SGRVI3tyB6znT5rIyuC/1/yOKb+Qrfft8mh6OB92rnyXCSE
Vw9/ijlf1KjbFqW669QLMSeZt/QJ8v8K60JS5/+KZasv9mdCW8InHTE1TzCzsiHIqxpnHbyeDXkF
qWccQeYRipoWXzH5OHoTw3ysET1Onbs36tikPmRQFdHNUDLwY40PBLXIljk3HJ0ndm3J5o5LEF0C
85CQ98vU/1hlMQdQyTniNgLVwkOEVOSDVNYI1Fb86VgR81Wn+1G7+BQm2pVAOWh4dC01+3QYQAdg
yYDkuSGqAs4AliOWblN1H/KdZmyL2Pmw0iiwJRkIpF79Gp2JTtpcjm1SvM5ACYFgsWsgXbexGSov
ccTjmHNT1jLA6axuHIPpVzXLTa1MX2xGnA1Zxv7IqIBuhL7DjNynPBEHANmsqeoH19WeZr3+Sog2
ghhM3dVFf6GZPhSO+d6xB9rg2GoJivAyjDscQtYl7qNHI/rX9rEXSvywkKu4KHslxHeDEzPM3mZA
aww4hwAb+xDUPTQJoTf3Qm/wRms8kRRZKNVTxJKm4wG4rkFK0Hw7Iv/D4LvRC+ZFjXUhsR1/x4KJ
k9f30E/x5Let1Xh5n/6ZyYjI4QXO50+NKLcw03+9u3yzltuOgLG5RSa62O6n5jYp62JLZAMd84L0
HPVWUBkYmPS9or3BMTw42rKrC3lwOnEAdX3UlhjJplp4gqglI2v0nSKrV7K/LxD2GFcKXJ5VQk9o
N0iKdCrXtHtInR4pMJ66jT3xTTJUGzFitlsDzXG7sa8vHTbvyWsY28/0SjeDH5ubNkIcm3B3hPmQ
lNYdEebZox0vT0NsvHTRsteW5xFNNPL7i+MU9wJwhecU+i9sghf8LPinVppSNdm3UXmIneViNdEZ
v4jw1p8SwbwslpNjTR+9DcJBtAyMUYk+qBKcUkWchqnGhAXTxaGYrcpN3aLUyy0GDSZ1WZnkJzS0
GvMTxXV+wBGIw+TWPDusyJO287Biw3OYWV70uXmxDQdwRNQSD2eaV1fj2AETtdWq7gmyNzZ2PE1g
OD9jB5iuyyfOPo/nW+Bwp6O9mgMgWK0KKS1tr18qxEMGf7NVqb7FEMgr7fanbzMWr3G/j9vpxZHr
mYNcc9PF+fMYVwcz69ZvKi4XQZyKEk+BEcEZ7uIteWEormTNFZfaPINl+uOY5RP8cr9jOywb1/Vo
Ov6j7kyWG1eybPsrZTlHGnoHzF7VgAR7UlRHdROYpFCg73t8/VuITHtXwVCJlVmjN7iWdjPshhOA
w+F+zt5rcysrn33j+FBVz3YYkjvd3FOFesy1HI1Ylr0A0mLLN4QLKTKu8ZQ9pd5Rk4MPyjZAWN8r
0b+mqdizidpXAAZVAklnSRHttda9ioqIRA/TPRlgc52yidmu830HpzQnUR4/vDUeKUxvIc5R/2vj
O7bD1cTiJ0gNEx6hjS5v6FPcuC2ffooquXTdZf6zMFzF0QrpHlI3Dic3Kee94WaLxl5qpo8wxO62
CfWhuuxWPR8nNBY3hce3q+4HbvAIfyOs+pNe63viU5SlUKsHsFg+f5QAOMYUV3QcR5WhUqleBxtz
bH9MPw8y8Glo+g8lJ5JlyJurYNq4NQ1bD3RFwF8biqrk15bQYDhI7nSVj1BZY2+RZd5fCvOo20dp
YyWbTNA8RjzgLk0FWA3QcvTzuJSkuL1KQAutdBLMtzLFuU1Iy7M1tXTnQV0BE29RTzH7k2ehfbc0
7ACUbK2l3ITKyohOACVwUDQJug4Ta8iEftB0eKVEP8sW73fZoAfpj6rU6/MsmGNqvfVw9DnU0m8h
V7y1gvKpWVEtaDlX0fh0iumUZusGoSsmkoHnKCAljSKsO9f98lUqo+uScn9oNjeoaQ03hI8s00+R
t+iNYNZU0EZ1vxNzOeIOa8XYsIPrCDOWKgNKqNXPfZRYC7YPhd4ni64jO6zFsEb1SCIpD9iZUsvj
AuLeHJIQ1QrBooMyEc4Lu0c573YhN9duLYUqi7u3IwymI1AzRIfyPnd13oBUSpf4Had6GJ+KPLxF
wXQkHQe5A0aoWSN3pjN2RjtXdHGjhRyJNbPfq/YeESC5TClZayr7Q3nohyVtUIoElEkwDyCEEfFP
I22o42rmXI+MJzPjgjiEWwTPEOeq6OpqoraZ/FGPWoeNTv3T1+C78s+osPqPNq0GjxztFeBbqmLy
PJ00IyXp8MKO0O1Zt3xXDpxJOKFCvURCjfKhN19ihc2hbuWNA3ZkqQD9N+uODGlv2tio2C20aqvZ
4yokwSZRhyVqLdTEKmt8kZubMhyu6P5su0p+Ap8/8412j2JWbqIfQ063GTp/4gABREHEyZuzkhPR
S58QkrNO5SkYhA8sTD4GUZe/J8Q/+6r3Zrn6Dy9Rtxyp3k1K5nEe3idtaIFmRSDjGU95v8skeuqZ
Mu6bSOxDv12qbnwzDYtO+y2rObol9RGTGeqoqluAnEFxQOfDKKx5pay6sUnob6aRkw36OxFYB/IH
3rJgiw4vnuslWzU1lp9qT99Nu+ZS/SmN/kkExbvt0VEjMtFFLzr9xlJSP4I8kmiV3eQUsNd1eBI6
fVYqTOvAaGnfgeJWZfRXqkbmhBbUgOKGO3wJDQFI7jjXyVfwZCIAi3cvH+79sHon/GYVpqoTw66c
hQquQYgqAdKgmo6huh977bpAcVcp2Ruv8NyP443dyQfap0dPeFvSie/UZNpllejlSdY69FSUMpjB
eXvjJhzDfKZDhx+Ez2vraCphtaVVXOVe9rPLun0DwapDcp/SdCB9K16OSgq3NhteMFi80YlcANF4
YHe0lEb9zqYgUNaUD3I+rYmCe6p5mv63VMsr3m5S4qkbji5K7cZzwLoz/6ArEUpUPXWEQMkoXmYj
DCKPbiuSb5AmlV7NPKyAc1kPmEZW4tC1uk1F0qPGL4nmWhJAeTVdQ1keDJnzblY+VQJd0BA3x1q0
D7rFUmTAGJ7lwTs7T8y2sY5XjhRF3U66GduOhiKsccsJ5a1IzFs14+PH1k7m/Dtxn9tZ7flHObG2
sBqhRyFSAuG2FlaIfE5mJS1tzclG1KbTfbabHrJOgxu7q5K966u32qDsA0u9R7Fz0rCsSkp51RTl
Me57DhJueDNdUWu28L39XeuP7w2YNNc4hWm+p/3zVoXmHar/DYkgh7a90Zth01rSczW8F3J5rCX9
iRTHamYU+jWk+LWlotak0D+rBgsZE2i4eeM+65Bp2UrgMYe0we+Lbk2WTGof7UtY2auh8Q6gf15y
1PmzgVrNoCB6qeCiQIUmGK7hY2Jl5iGQ4bFq5koj50LgKsiGvUFP0JrmtC+lj32ZrO3aX4zCvFbI
5UrCamOM9hZKzqHjOOGyjTLl6ki/ZZPXMco9+j6iv6KvruCDiyoqmb5S3kPVOtYU72s/u/bMgK9n
wBd2OqoHmg+gBSTOfMRX6bNvSgppr/ToUgCsRWyetGPCP1WhCvb48j616LBGnDMdN1Cv81rZxmP4
2FbFypQMfJKBfA1KPJjR2eLcnhwMiw2APWFlOAYB6EzzJ1a0TR/djlVHnzt87lDv6DzqttCp8Bj4
y24s5JGIhe5VGI69AXURybaw+gJdcYfioSdKMzUfwiJ7zdmwx2SYsObFrP+avVbpKM9y2p1LC4Uj
DvCfuK7e5JS+c1GW5Jy9BYhKQKW27zIqoxgDOjGyr6abrVS3lmeZ7ctOoBaPCWXLBtLKLBZo2UPq
s0siZnSc3ogvEJLIzQNJwwplSwrSULzmQpO6ObLq+zQxil0+bPWUOJcc20Kqsq8OYl+aWTLudU37
gFn06rJOLyh+j3MbzVcDOQ3xpKNLujFvYMDNurxiWxCg1dGwF3S4IlItvRnbaFpOoHXpIyUShS9D
Vkrz0NsSXE8HEyzPwjTLVXS0pMTbBhkrDVANhI50PoX25kY+hXpNgtcTafNwOgT4Gt1fMkWXHLpO
ma2s/zbRSKZYLe8ju/5HAFT1X//ncxjX2b/+1/8ATPk/i1/5/yjkSxHkX/332Jarj+4/5q/xxw+Q
dr8zLKf/7p8MS6H+XSZYU/1Eqvxn3pdBOAv6F4O9oSls0yKbJcV47f/n3yTF+ruMgddAC2tqGnYM
sCoV26fpz1T17xasDppk/w/t8uvJnT/Jv/79P1LSdLIgrav//NsUyflX4BfdKg1kj0UriJwJSC7G
WeCX0ROCPYSNOIkI6FWq2Ok8Rfe1ikNOhfqYPAiPM2etQLsAVfvx6Xb9c1p9Hvx3gKZpKIZK1BjE
gelKTaFBtvkMj2G7CCXbt4dTXKnrpCUaKqCd9w+q6m9z918ZhNv8eZB4jHw90d3hZEj0/ORlEZqL
7y9D+T017c/rOMs91TADSjIKpBPnjSUr0nIIHRzNM97HlXgWP74fDqrPb4/s112jwCdbhkxGm36G
3BGeTL+iYTQEQS+o/Le0D3cDAPiZ4se778dSprvzeX78GgwBKnMN7o6mnLFOiROXe45i06URIugo
M+0tmYv5uHORnJnv6SJfsX6vZM6I/wh0+m+f26+/+nxoUzEUDCk0CJXz2aGIOh/VZBxO1ql98m65
r46/JNCD7/BeduS1deEx/voL/xzQInkO/pbG6/f7TFHFlP8cFcPJTpDNpCZmCLitS6PHwTjo+ZoS
11unmphyjUNfWw9WaLezMqD7reW7oIHc3Fb0LnRBXbWwKRZU0msmwmuMuxqWimpfWMOGSBHUJi2K
+dqfPFeNCZyr7HGv9DqAB0xgjja4A+LK5CMbSYYUrr320ql70TQrq6GuF5Gjd7jwnL+awqby17VP
k+5TIlMchG5ZlDzneO+ukkW/yxftQpmrM4JrnObCKzndyO9u9Nl7Hw4uMI6awQTloi6+alBrRvby
+0u6NMjZe18aaRnoYTicUDbPk3GrQ3jU+5/fD6JML9v5pYAiRk+qIGS3zbOXsYrKUa1TagWYuRbW
Vqxxa85wtt5CSd98P9ZXq6Ugwgu4sGLLqjh7FfVqLAOPTfKpoFTfPcja2/d//1c3DM+XBU/ZUixZ
P1vFxo7eudlL3akcgkdSANc9knp98C4sKedfnGlFsRVd+QUO02A7/z7TzMCO3ZGc6JO+8tbpsl1r
K3+dLKv191fz1d36PMz0558mdB+YWCzi6cHUFTs9jGvS/fcjfLnsfx7ibL0Y0UENxq8hZq1T3yeL
di0O0oqWyUpyrPn3o126bWcvaAf6Ru4iuz8hH6P77e6aNlmSO7kGRnbk2S1LjIhzohQuvEZfLsOf
r/LsZSX5IIoCSepP4b5/Silhz5W15RhoxObZPfXClbv4/kq/fHITnG5C1FmqcTag63VmkeeiP7U4
FSIiPqyX7wf4cqJr0xxn46MI9Wyig3NSRwBTzEAwN6NSgsV9Gf2P7weZfuX5wkDFjk0aOxtLN88m
h2QA51L7gSIiJJQRxU3a2fOAY5oRPOmABL4fTZlY6N+OdzY/hjoydHVaiIgfHlECJdvek45SR2dc
NcLc6dmhULgJIGbo1cYNkl2IKKJplCuT6ICMMPCbWM7Fqid7ziyT60Skj5EVV8vWso7W2B7gAdOX
jXoUuBD1++Fag5pJbYQCbkkA6WIQ9soakca4UQRFJLqGT7HIqVd3BHI6hYeTIjLfNE9oc8xR7sGz
9V3c2eMSTFXoRJC78T+2xykZnftKY2MSPOB6IH6mtTd9Z7Mfxew7q4kUmQ8kliiNu5ay+K4CUYBj
ZlzqKnAEl/ZrDl15KKu16tNIkrTwDruUBbtWCzd5VKHCoZI+IM0fku6aOAKyxrRbvI2rejRuksB7
wTh4RVV0J43pmob8luzKdwHLhZ+jrOMK4aCl6LbjBUO0QEDXX+kFzpJisE+66CpHHVKS+9prtc1X
yCbuwAbfEKFJpNqo0kJt9F2Z99syY2KIuoEzhhUzkOuNFbXvuSoeslwcBLWYGSj3H4k9rFrfXAe5
QeqdZP+0o2qLuvyuNJOtWqmPAqB06gtkS6EP9ci6s/1qC/RmYZjBB1FvJ3LRJiVe8dIDBbywKk2I
yT+nncCyIxtwKHX57F2Kmp67rgTDiYi+Fdehn0JHmjdLseVI4hTX9TxwYraI30/3Lyf7X6MqZ6eW
0dAoYxKAfgoT60esdjeaGSyxB/z8fpivL44sKBPKjibE2UoEpkluwY70p942rxGMb8i82Iu4dTJN
O30/lPrnRgI8s4pdDUYPO177bKy4aoeRR0tcGwZwNBlr7Z4MlmGhL4KFuRlv6HxhzrhqQanM1GWz
gcC3MG+//xF/3lZ+gybbBoI7TXAq/f2bKaKgVwQUvVNYV/eW293iDt/FcI3+d8Oc7cwIO8o6ymhc
KnCDxj/VPggk78IU+WJnxsWwzaDxw4ZenONCbTS+di3l3Snc1BtMqA7wiWVyDWjt39jP/jbUdPr/
vNfAHoWrpILBhK03netF8lCPGsKR6n95TeJst+kOctqFhcWd2wfrag5PeNUtEe9vAye8NNafJ7/f
L2o6MXzaQLU0JSQrY6x4P8wxZlwVD2JZ3EBOehQgKqhv3mbP4TpcdLtcLL6fIep0x37/ev4+uPb7
4HVfEPyXsxc1D91P79Z98VXH3DYrHe3OrXcPq2huIJ6eg8bf0KtbCuf7H6D8uQn5/QdMf/7p6o0c
TVnRZh37+mGeXflziByuYzOq2E7W+1k6v3jH/1xupjF1aH8yB/s/Drzo3CBb5YxJGUGbkx73PNDA
cKwfxVP6oMxpkmNGi+6w1PoXDmTKl2++Tlq5QqnK/uPoS48TbwONvpM4KsuymcU/tHX52G4bR5sn
jrRlozSsL97k6Sn+8ZSpAlH+4h/r/ERjEujjSsiqT9Ui3SDpYGcprqJNv/Dm2G5W1YWTx5cz+tNw
Z890VBVP6QEqngafrbJw5TsNqM3gpTdGqhzzAncgeprvJ9KXz5SDtaDCxZ398xPSBQWs956jLghE
fe4iGXaDl9JUL8zYLweCBD2tdFzj+bEKfkY0qtSmTzVSbxMznEEAlAnTbvLufn9NX3+rLFvDcWRC
cv/1559ejoT2aZC7HWM5AozrDOfkvNxgFNtmH8l8uPbu4eQ4kRPQfnCiZTp3LyxOfx6GeFM+/YCz
tWmUiKXo2rbjDGltq5W16ZbVRl1fOkN++VZ8GuZsFerA3cc52QuooT58m+YUoZNlHF+4nV+vNZ+G
OZuXrlZkppVzO/ul/FNexNy3GcKaHzEvPaZ8C8Gd7F0Y9Mt34dOY06V/eoRtJZDIehwXcF8S+ydQ
ZeAXWkVJdGu55YdlYwcxqtP3E2e6kD/e90+DTnP406BUZEIUTFyooZnQMjpcm+Ht90Mol6bG2R5G
j8aOacsY3Ry6cX+Nz2yjOKiguwVWfeDNDvwrciUB8c1KalvypR/w5aJm05c3kOmaBNH+fpHpgMVR
LZg0/iZ7Vfa0vJzhWZ91TsZmmBCVf2eB+TTc2WbK6kQhDMGipuBUQn3rQ4LuMFAb5aWP8pdvw6eR
pjv/6emR5gGxWcR8I9Ip1tvdjKO3iCz1wip9YRjzbDMVNuRj1Q0LWQ7fB40Vzi145YZ29/1EuTTM
2VZK1yPkl6AKTrIRHLUiue5q5ZHP8vX3w3w5Hf+6aab6+03TWr3h6MQ3XYddUqAr4aM3E6E+H4sP
Nb4NOQMG5ur7Mb8oTLE8fhr0bN0yc4GJrRHT8uitceOeXOfduJFW6tq+ti+A+S/dx7PFy447zc/x
QZyCSHvGpcUFlgdSxG8uXNOlcaY//zT7mkgOrECvp2/O+NRsxbF3sOLctWt1A+RGbNNFsLxUibp4
I88WrEFILSYfnl61ALfi4PtHMjfD+7HHF4fra/H9RX5RxPn9wZ2tHXVruVKTcJH6zTDvEOrMeAVm
tdMtjCV06TcsHnBIF8Q2z2WnXKUL6Sa9TW/S1cW96Jffh09T6HxZkXPPx+7QndwDZZhumLmraFet
QqddIym7x7S4jBfUXYiLW4eX5u+X34lPg5+tNAoso95GGMUaHlsba5tskxX65WaJhUxs65W1pOt0
4d5fetbnhzgTclqbjc304ZDn8kOzmirT8S2K1Ll08cR44QrPD3Kqa1QppSjON2I8DGqwkST10r7i
0hhnS0+kZWkn4pIPkdo893qxRgGx/n7C/iq0/PFFt20TgY9N8/jXhP70VmY4ywocwNOBtNxUK/uq
W0qrePtvHo4UxbQMhawR0zqvp8Z+iq7R5ERIOI1ophmpLat5uETPL+ZgLBAssllC933xJPznyoM0
f2oK6kLRcLKfraapbYeF2kf9yUKmK3fyLFRvXGWYfX8r/9y/Mwo2U5s9A3mW54W0MahVYwRyf5IT
esiRsh2E2Hk5UO++/5fr30TCaBxJ7ElaoJ83kINMZfMeeJyDBtS0MejR0XKw4vzLF2RPXSRraoyh
6z9bsOOR7qVHpslJ0d+TeFd2w0Y3X4eovPDiTmvi71OQMWTa4NTOLK7q7PEYkVqFCgG6p0GzGiRd
WjvPhmRtjJVTyeKDTLcLn6KvBuR4TrOPPbIOZeX3L5GBN4hUTb05pSiByujVA6RpS5P/Ax4Qkt/v
b+Ofs8+QdZVjlorSX6Yq8PtoSmGoUgarh2wXZMpXuXh2hwtP6sshTFoKlHERYdh/DJH3KpCEBlni
R4v02YPBp5gXNkJfDkJKkUxfR0f3cramF1UpeQI64Il1H56mNtPzTRy8f3+z/lzyuFm2LU9tI2Qt
5zO7ZJ0a2zzNT6a9N4uX0MsuPI0/P4tMZIV3VFdkKovnPVIy9WohEw/HrhFSg9bPcmBVfbLL63ea
ZJi4L7yqmvJFaYYhaZkKcHs6f3z2dOrYFQMcwPJkyE27RKe2LenALAmZLbD7RtYs6SrEAdWwKhQP
TEJLowUs8bxTzPshBsNU4gqXI+uHZRYoNVuVGJEgfW/Bla6jSnpJgACh5nfqvsHo3aNEM+GFiMa/
JjJk2w/xxm+kmzhUbi3d25QiuZKy4NWMpFPm9qd08J8tpHkwvrwJo9N+hFVtrf12jNdaiWq69UGG
RVPzpIH1hPQyTpbMwgdsAoinTXHq0JC7VILIDPASgID5k131TxCYyCnrJh+W6TrEsZwkq9pNGbgv
XaPgXioI23TyztuMtLnIp4blihm6bp5NsmSuOiIqY4wIopzSD2mS5LR9Ot3fiLH76HWcTqlt3LU9
gdCaTzxCNbF+PNQtbfaixd7BBO+tAHUBZmS/10X3XBpos+kn0pTsDmRfwplFp50Z4h6Y975K8mDV
heKNtHhEgy56TZS/ZtK8Jj7ImNQnbcnoSd5JEAOTbR4uNaW7C0tdAb9pgwSQq03MQWSWxPG+b4uP
rkV8bHNe5i/xl7U2dEtbr6+qyvog2WUAatP0ixax/gIOQ3hleKZwElYmJ6xTwhrG6Cok0T4L/IMv
0ltfjra9GVC3NW+EHz3V9LuCPn6vbHuVSdGm8ZRthKVrEyTjJqqBzSgVib5BXb1pLoawYsyxdpq3
rRbLUE1qxQkUjRvt/aCUeRW7pOekccoWzX0Ug3JVyMVtn4zKogz7dW6rL6VRPNhjf+8n1hPBD+jM
ejiNkgH6VbPDeF9W7k1qtPdpBc2i70gsFqDhSj0++kmyCzQpnzedfssDgXEpIKvUlrTTQ0+so2bc
egKmo+S392ZedhxMKUgVLSkmRYylPICesqi07CeoBkQmodpsqs4tyXLoZQenBvr+3q4JCUxcElya
6MFHiD9LPCsB5WAC+Y7xX/hY+aMo+qn56lOXiqOnN3ckB2ASshFCSS2Ji6p01QGJcPQh+Aj9UF2F
vnglPvaZbK8bbIr8wsa9Fn36c6jT5yjWH5NqWkLsHOf5gNcAdnxIkrS3l+vmrVKltZUp6EVRfKyD
McgdCEvLkEzjWa+0BQrsGqgNG+V5b4YGUFWoFvi91kykG9uXFhpO78bV9wh+0XLjE4DfutA14zEq
YX1HkGMwaSTPaR8vxoD8R7uqN92QPOUdmJlGBYxmVbiX6v59TFW4afiPowkThRVsU3gC4C5RS1aJ
daMk5/rA+znwRg2PSNNNxKradd4l11VjZhDSSYpuZajTlhqpsyTMIGRKaQH8gBQIA5B8o9/UgfGo
WN08SesSBDYOwYJ4RTw7nLf8mqys0GvfzKQkNzUrcGAl5j5u1ReiGh01HMmjKFGwF2r8ppLQznQ1
fnqFFFwpTJ1xZpCLjfFY8xzIKOtusrgDgnmM8uCtIHEFnbYBNKTzK0cTzQ8jlrGM9Qq5swGhFxPY
Oo0AAej5g52IkhAu71hrxp2nDfd8bk5eHh1ki7O91TOvLePK9fIdRdNbO/FjllFskRaSe8hdMpY2
Ff/p0FsQNoPrEgINoB6oUX4qagdUC7JnIA4YiFnyEMSdSMaaYr3GH0rZfbQZrmnIZHdNhhknCmsF
NXD3RBoq0P0SaCft2VkWQOfE8fgRk2M9GyzcsFFf1mu/Vq9LZIq7pJcxtI7oYdqi0HhHcDuW8Y2S
YdJLjfCh0KtXZWJ4QLds5qWBLazpgkOQKtdapC4gd9mOX4q9W6h4ZrMddFXBEzNOcRY/KdTU51Xl
HdkZEYRrPqtT8bmtNRKxUCbPLDexiAlqHs2ACNsKxnsrMD2lSnCdwIOGz3tfpbT+Q1/du121HXv1
peadmEG5oYqmxLsgzXauHR8aTh2zdlCvdOQbJe4fNl5bwyNrKZBlBVGHtAsEUW1N6p4S0IAk+ZHZ
6beKPIvr5KdhZneQc/Vl4xsDRL+M7eLEoR8hG3vLLqx3tdbWDiD7m7yn81r4ChU1hZBzL7GdqMM1
TnZX0+c/o5g8QsOMDp3dx0cbDNqCLosB0Ms6mYObvyFNJzZIVNmKT5o6Ex4vfMaaRzv/R1PybZQy
bPxukr7qhnDgk25HC4uu4g0R0oX6B0opLE1jLG5lUUSborY4AwctUnl8vfPOw7pcKa9eMfkWieiM
A2Opg9HAqNxflal3SrJqYbAAYUqmIWCxpIN1uFUUa2kkGK4hCm16Td1mcnGMgrjelJWG1URJf/aY
48rUwM0l2nvCbfqVWvc8Pil8sNX2niC5U6wW6cyE7wYBst4SInQn+0GPmTTfammMSKgvgFZJEQkD
UCdgd3jLUgubaOa5gwFoFNoNAqr30iqbI63mYR8pxLvrRbmrJzaoJyGVLHkbHFPKcco1BZVqmlQT
AgvFvlt5Vy6IhFWZtsPKkAKa5R1IkbhQw8U4jOVNAtIybQanDPPVmIHld2Xdw2TLH3fljuX+PuI/
V1kVPD9o4QMamyFL2Eo0AWEUvbS31Xo3WqJzwjTZSnwlNar/ek8IbpDSiNO6zmlMJC+y4V3ngwGd
TsQaepvCeixqRcOfKuArFBamqEhLDwmJB7huqoPn83RbhGllYCcb8oqOJTHaxzSCKCk0+zoG/MaP
bV6INtsYpPy+BJINlsBQ4ehZtjkfMwxDZM8ON4afHzW4VRP735sbspxsCzBDTtJ49ClDy5uRJGTw
9CtvZfTymxaVyH1CrMBWvAYoeoV9Pp3Fk/tZD+JbwyA+JEp9ovxqFwqd2dwMdruv8/pKi+J8mWR1
sE1bjjxFJhMXr1h3o+rpxyHP+F5UkXSQKtz1OjyeJGoPhiihyLGtcEbXrFhS2/dCBHdjjta1Hqlb
eXwUY3Ew+4kUwbF4pkomxCpi1rFuWDsl7DZeB2SpCP1VL4AHBbB18lJf+p0Zk1+A3cjucEDwchGO
nJfbfJK+VCxtnmQtq4JyUQz1IUn4fwbLX1rhsIftg103dMFPm3lLpoeLAbhON/yqGE4TuYmDTzIB
e5yZPmCttEQOZ6wVfOWhpaZBcENa6941/PeC3o2jkpTSlNFVpXbWAxhlYGxF8uwW3kPe2XHB54gJ
pOZ1uLPxq62GHDgifcfIZ7UqQ4nt3dgvRSkrK1T2GoEuNf0JhGsgAwabCEGbwKj8se+kU+pmt8U4
7GsYejMJZVHeM2PNmKJkRZ28Nn/auLfmVmavCwRVDqxRASNPA49Uqspc69o3Lc/fFV0naTEC21Ab
ZTvTY0meQ5+kv9VKt6UMItoOhAandTwOUDscUB7JtW/p5UNp1fUeR14Adw49ZVZiXtSx+y1zsHKL
SBAxI+GeXmZ1y5k4jbNVpxXRm5/FBOL0+b6OxnpbWymMRovddiVZ8iKta301DEbi5GoB0ru0Z6PI
tlaYrpCosFb0yYsbG8s2dBe+IAjbLNLlKKcvXgMLoAjz2tFVGZd4MGyrnEiQIh5OGqagAu32qFc2
plrjUfbSZ1Q82YFsmeuma7p5E0MvyOLpyFRkLBX2IZbyrVKNzzG7NWjZM7i/hXZyq2yndeONmhHp
USd6hJe5uDeL4EdqcbNJ6PYWpCPbM3htBcogqYWKUbLSI+cioQdHT+S39h5APZ7wKG8dr0EpTHQc
CHjLqZoAO5mRHHyLwCQXcY/rhVtBC8khaoNb0fvXGaqBmVlH9R5ozWuV2YSPRbYD3w4rbrbJg3BL
jNOVXXjbwsg3BSke5HyS+W0nTqabw8JPJUT6dvqsku7iYJ7iR3SYiAtFvdWT4s6wgqNkpk++K1+P
vo3AqFGv1VKjaqguUhnRWo/+olUCtH/lhwHtBVxBeYzy5NSo4U0GzoS4bla0UHoc5BoDcTqshBa+
GAP3AGrr0jIwauYWCn7PWJeV0sClZQUTnfZoIWqZ5epIdEdmHDtVClfaoG7Yg7yHIztdELma7r1m
BfTJesAekgtlpY7RdcVOa/KfTuGbAsyxbxwz2V0qg7QMOnWfAgZig0b/r/d3WSpvrEZzyLF12hrV
eYWTlw+SSqQg5zKpNk5IGuGuxfGOwPtrYRC7URk2Cr2MZYC4jRvLJ1+VYAOybq0YKZasLBpf/wHW
GHC0AX9SgYhJhNudYSSQIzRSSvOdH0Ybqtn6Sg4zwKAhGKpWmiV9SMSlSihsIOXRrNDGYhtLCtip
UN7HOmtXjz0/yO/VysU8lqrPlsxOulWPgGgwFyvGMmbHWGfVOpDT1yQE6q/X/p1GnrHbhY9GhzxG
NZamn25hh9wmrEqzjlAwEEwTOOUpyLHMunxJC2U8tIGqz4teXlTELRScqIkKXhK8MvfTetFk9V4j
5CgkIsBS3EOQGQvjF90owJNXiaVQgE3A1rZhgEuF5Njg9j0BZlAzl12qErVT4Cms98yN+eCqz74K
iKcVxKkM4ZvOtgG68nupwTYS3vPYBq+6FpLk6a+FXmnzoAVJQMzeldGmp87jVpfkGSVDs/VlMo37
6XCqTh+6EmhiGwWEr3iEVfTZDzuuVnVt/NBi96auC4GNnbArObrJ5WLlg7HzE2Neuw0fgVq6lerg
jayRg9WQhNcbOwtIjVkRCyWnG69WSbbOPY5B3bbODaLVM5hvihjezTG+62zvNQILATz2qDUs3RMe
Tm1ITuqge8mQJrT8mNsZNQlpQyL3xuox7Tb9C+oCwD02ENZWNMrC4m8HPnrlBYCaytA+ykoHXj0k
ICgPOYVk2vgsGg6duVytQ9O8U0ZvFUrZQ8gpP6tYJP342AYc4qPxRu9A3/VVyVGfSljsv0n1eFep
HCfsyMUZj4RbNUfO0WTo6okNzb+aWC6VC0Ym81htFOVRU4onYJnlCrjKfSzruE+stN2aXXGtJu7a
s6FSCjoZ8zK0DrVq873ysifQ5wHoapbQQgv3Fue1uTdA9q5ZiUkWNjwQfcJblTpcedwuT5B+yLmx
frZyuCh1fSON0lPUKy9BEC16RXtpdLuBY2sTAAKCQgawLzIbvBMPztNJimmCtWSRR1wm2to0+482
ju/1hsCC0XPZPnXruI/mXiKv+ohQ10RdVpX8s43k65DV10iA/9UNm6QyTedAVRoY7uqLMcII9dlU
etJwDEuiqTw6T4pnHu2BoBXKsctSRsXrtQ4T5CGTjFs/yCpyccqPsh/GlRjl+7iqP8y2e80rdzsQ
5BWN4UMdj3eN3lwNAgD56PrHwMBRbWgnWSSrqIS3ZRrbRNUPdWccbMiqVsYByvWVlcio/anJOrGi
xZjBiyHL6JhF/TJo4kMogme+JredKdpZ2MhbGGWHqDZuatqm88S1t0ET7hJjeNbCdC0r7rJobtvw
iJPshw5RUS2i/8vZeSzHrWRb9IsQgYTHtFDekEVTFMkJgqREeJvwX/8WuidSiSFGv0GP+t6bRQCZ
ecw+a2/CmlZ0DmorGW4cIj9bTjvCsNu6aB+Ird5Emm2g4m0x611HoFMK5Me4eq77FH6bqUqwXpkB
6aoUZzCqd46kmlWnOX5hIfFi+jjpsVdWBTfAWIIbcQ56iPBklPls7sdpyFHeHMIOLi9Q+YmbU+aL
uqxOxFy/HMAMeswQeGohgQ69VkDwolaITwlUo+JggTfAD5GKgB4RENvEs3aaMVZsb+0k/AE0fqPH
tYINKFFgNtVPfaZiHpBVpH3URMsgiLiNk10YOcOZywfQnpquSXdimMNwBNk8zmoyenNVTqAtVSF3
SpseMt2Y2Q11uad+SRfFdu6iHn/5PFdWLhyjMlEfmrZiaL95smN5zqpw21nTKxI/DrUwefMpBe5E
Fp2cONEPnZJN5zJs8ANOxItuVe2xnXFIqi6dDTVi1fMzbVdV6ZopoE3eEbBF2ONqbvSg61zpBFP3
vUFxzs+DjVv7O6vHF5MN+KxNQG8sRZWbBJ0qIUtHZUIBzDklRnAs8ac4OYAzKCfANi0wmmFxilst
paKhlBWgu/Cco8hk//mAiFr5okbdBu/JNTn02Y2DAc/lCaJFTYPaMOBw46EGzUemc+L04MgOKgHv
s8oRNzuiyhmAI0Iqp/Gxn+qLRizvKbG4wz5ijwr6UhoYU9b5ObeDZAXyDnpkQgYb1NO0KnP8nzD5
ejJzP9gCi63XRYGlF9XudNQ+aQ1wekblfRpHNmFvA2K62hfF9OSbWHIMaXCvz/TCiGYcgf140Tr1
ozSju7oi9XSE9RY1PnSFZiIVqcsTs/GNV6ecxMLHWclsxdktYSQpef5RDlO9mzQFdGdwsiOVJSIL
ykqPd7fS3NVJiPQ4C45JNh5nupwdMq5uxxiVhS22xQ6E5LA88m6wuZEnqxWJlwDQ5p94LbTxI89C
wAF5+mDK7Dw6WJxFDWegQ43Ha9uUKzayKzi1pH38aztKZyejJN6SBjlVKQyvE/m7CgBjYaD0AsyS
sPcNEvoRx5AFDUdSMN0+mrn9CLTtljLJXTeTfSGy4A2TYr7rVK8hRtpVH32aZnmkXvsz0jFFjkcC
OiaC45xd6CcARXH5eEuC3N+AIKSgElcQcPxk4yf2huB8pXX+prbkxsCjtIPXRWq4NtV6V9nNCNhw
PPYFhTjMQleJwB8OB+mVKZ1bSCqUo6dPp3RIVc0lA5Ne3usPoivu61bKNVDuSxIxYG9UDdQ2TOa8
NtAhr8QZObnxXMr4l6K2axwfBdUUtAwi+dlCky1l8MyZdUoz92fXMJjfdNZn7jLz7LcZjtI98OmY
cyTjoi+wjyRncY7/gW45gwN+S8UrUrMb+MNafJ/pNaS42a09MNUXLNGeSkXiAe07h1ah4qTYeCoO
kiLAMCYRsBqXIZpcoZ2X/YwbOE42gxMx8yopfuLA7jcDOKvFmIi33LIOum0eUrfmyQQ32gjwv5Ln
qnNfJDj2Za9CgXMLQmNcWx4ciPyxaa7CNHppqvKMvfmnXegg+qtPgd3Y0p9AE3SjQQ1N3smaTkHL
jhWIUtib6UOj+I8hdQhmdBJQm1aIT0N2Ei46j0Y5AUPGK2Sicj8hYIJPwURuCCYVmCydVrj3IigU
MsEE8gS+e0uB9cBKhsNm4JqAPHLoa4dysxR3dhM/+ROImzaHPTT4za1myftCCn6LLEiGK3nk8La5
BKBrwS7daBGBT+h35xQiwyKv5C112rWTWCuVtBBrjL2lNdvYJTAm8yma6bVzQWf0YYDbg+ynNd2p
5YiHczDEoadhzuSYyYuR5LivmMWqmag3kDOOO0exxQrzxIfQH5FAC74KBzJpJ5NfXBirEd+imAJy
FWh42ehr3hQZsKGcRCgOiQBnro8zogtXRnp2gzfk0XvSgnigbnFxAhzPA0PWm3pK7ltBUEfd7gSS
CRRhb+Sr1pLdsiopkraGDflFV2O8d2DoBVKeZO6UXojtCozfe2NQXk2yWLCwfQtbF0PZUGTUfy2H
dlX5AI3g6PTJm2PJg84cC4y5iRHIOLnlTyKlKOS5sEw2L0yrVZLhU6jl+suY+XcoYDa9L+4TBVuM
wKiFZ6TlOXCCs3Cn26r0z23a3CV6t1UiJqRLH+PKCgPtQLzHTfnLnvxhOU7dXRdj2jwqB8ufiEAZ
t9togTV6pLlHWUbnxsfLhorJJjFiPoyI8EpQKseWdVoRlCGysuHpTzK6nYzkIQ0K2mER3M0aIK43
KfCglfR2sgWwyullsvLHoXI2jk9nzcEADdbynYZNkQdY1fSUlJug6d/bSuArRwaed/XBTAA4Bmlz
GKnHubD1kjo4wVO80cPmAy7Pqh2rZB8Gmu25pTHM3ZSTqmmHJm2XWFFiO1JS5sXh92Rq/hq+FaYz
OujrijM5SaDIBPavsTc+w8zCwQf3y7iv52893cGYyZaJld8mKpZHtsLQGpJRDB6jPPIcp6Lzlds/
rVTdSrt/o0rOqZ2do9rBI13BhgzLyGkolKVZWozEJWb6brZVs8jMbhPL7qYmUxp1a5W03YeZintd
4rEsFGeH3T3RYvJSq87GKpoP3ypzUHnN0Z3GQ++EtMI0ar/VUB6ajOCCofSd5eRY7tKtieX0rhAC
6n3M9rAARecYr0rMcQbrp1nTy/dhKDEuBYP+1SgmB5IRdg09txYVw5d+8NnVJUxDbUsB7Uhl+jku
+KdHPJYWUDA2pmjeegJdo4SiCa7iOR6iJ0Co60HCFXTbG1vrj3nkN2uU4afJyrZKo4LaNKcRM7Vc
fY3DqtkCuohIDpr+aMqgJqyOO9w7e+bpk2b8CdwQJwcHomZWyedGac96NoyLWNXhv7Ar0e56rV0/
ccTCycZKCcInHmVN6QO7FvaydeP3scvOKAOek5ZyQoQcYDESqFn6mK0YGTkyZbmiI4uHZL8KazwH
DHuvTsz22f7F97ObDkatk4w3pu9jwRKlAGOihGJttXdFRWOLnLzooLW2en7fFAWgW3Z8kYCJkiB1
V7bezdfjsCFUupci2cxt1pJy5G0nwKAFLl4HxsrX2mE7Fsm+av1DOoaYRkxQgkZVxfUm3FAYu2EK
EbwWe8cKaroq9o0cDXBY8rVxipUl+/1/AI/mAXuuFJ59t8VFZw9G50Yzy9NU+D7suhlYWnc35RjR
i0nGj0ICPhiH8s0U7K2px+szLCD4DDDdoPk+6LJQFlZi0VKq20vf1VDr+uG+7quTlnDhlDBaZX2c
/OAm7+xoDYz+s06qaaEW2U51uwNexMxRWNRRx2Wj9E+RS9WYwcxDaRQ3BIeH0clfsAxZ5kP8Rq1w
hZfNwcSBMGz1XTcMv9S+2DNEvx5ls+8nTGWz6YNuZrCYKmsbmvG+j7VtpMymo0JNvNIZ3/NuOLZh
t7H9fOBlBbqn1hSonbLAfLQgcJiaD82J7wUHTR0w4IEMxErLDcjUZBmo/iof1UM217mM9KkO5A5r
qWd3dKl0AZgfad2o1GAn2xhWRqSvwjY6RHXxAzIfBmgyfpFJcOhk9Fnb4VOLKQw+Wcm2jjlqysq6
ncADD7q/UrCrAx4h951iUHGTzEOokpvH2nHxoTsmRBPUaBeZKn5yDhxLJbyVzrh3x3YT+fp7SSCK
4OxRK4ufSmS8lepwMGDseb2KHa+pAEnPKMrqSCuGkLc4iOk1nCa8Z83nUk0eEz+HkJ8rmwkVlNcp
KdmycXD7+MYw+j2eThQIrS2doq0qwzWN8ns451DJdWAW+SGbskdZs+dok22LOl5PdQ3PD/4z6Pmf
JWRGz+0CBpZDXkUCRliIaOEaRLZ1CQlOwc+9T99zaTdemsU/DbQASk3L2i3GnwNpjltRwsyxgsoH
+iqFCLdsbix0aD4YLbl1Tu3Zl8gUsDQmfGocHJoHYFFutyEJcvaqwkCr1aC3sYcHNbGp94w9uUAS
rnkTFzFMRARxghF75OySujmogbMeJv1ng6GWMO1mn2rDr0GxyfUJ1SRYaFwYu01rWu9ZxX6ow/Ax
LNtjFiExDIL2iH/K0cCUMDaCO8HI0iaYIoDKZOcF5NTStLwmKImRxscuBWc/dsXGGpVjAOgvTcVP
sEM3aecAA/Qfkso6Tq7cCqmtxlw9d91YEV9Ez5UtseHOnlok/JNUMYvN7wrXYCzCmm7tuajky3OZ
EuLDpXq1HGM1TOkST++72ilv/cpq8ftLaDcnTe0VWvVKweiUutqz3nJuNd2wT7puxwT6ufPJ2OnW
bnLHoCmvHmxL34Y52Bin/yGwPjbr4Q7Y0J7e2D7ooh9YPm4TNscCENk2NgvmwSIS9cEP7mSZX+oB
ZUeOcRclAOy+bNluQrWiRlnj6YCLJLXOnjR30NWNGUSIAoGYHnWfATqzUlZaWRpQ9Vq5iAeLLqDL
dHqu0puw7EUo+0cb57lMpwFYCDIN6j29GfvYlpkbfErODNqnq8yhAeY7PRRC2hhZOma3ADk78NqR
11fJg67mp4D/hBGL5UCnOnY/QaPTbhK7hA5vrg7nnIy9TYBbd9mrgmGYiKxTUMwhd5Lg3pAdZA8U
l+J2ODhH06zURThdGiU9GSl06P6g5jS1E9DFMeN6WGneka5smjTbN4O/d5Ryh3Zgl4x0trUZv7xU
B/2myUCalc2q7ED39yF8W/+xhFdtqv7OBTNTkVOgHki2itkdER4encC6dxz8SEIb+zOL6ywrPweo
czlwyoVUa0xFhsUUmCuYrcsRyr/SzoZZ1mYa1EVgxfdjMT6nMS2FnDvdkyqWSaZJ0kdEtB3xNczy
aJml0YEntrK4J8ypXzEISQlIW5U2dnFh6J8tq/FQ/d3EPdO7XXaHT9mx1NxN3I7QOwuS6zdFPro6
tpT6+JpWKcC5aRP6QePJsPNimDm0dC+K+kFz+1yyRC7xKs9DbV3Bb6+a4cU3krcpc26sUhyCSD5M
ASFeO3dr4AmPbbaT3XAnAgrMUVIvKxomYaLu1KAOlohJoBUAnB0kFWa7IR4WKEC0TW9B1sSWdjsG
zy0MRXW6mLTTKmQGepZ7DmKJokqeNDf4acC1x3Cd+zTbVk27LtDALROI6ZXfXWaVUqfrQOG6i86k
ouR0HKdmbbvd0nLKxFPQ/HEuIBX2N0VOVBPWD7R1N7aZry13xGHPOgmMrjI/um1dMl91dgpJlkoT
XixVO2pms2m6gimzgC/aOroNJNq+2rijumFmfY0TwKLmSq9df+XakDEHchVzTneTO1SDENXxH5AE
C2Z3I/L4rWxSj0rJ2iweBpHuk9Q8Rh11TKruQmt/UIhYtna2rE3xRC8NMreN9GXoxHJEdFT7REso
wKlzpwulIKiNpodIAD1R6VBGjkdmgMxNW9fiITaHx4z+jEZFplf5r2K5WLX5umryI4qfB23sPv2C
T9eUP5BPnPX0JsjdD994M8nWe5VXGVrZK3ZIx4I725ysVZYrNPjwPKZ/OtXyPIz2uE7a7AcNB5SR
P+TwoZv0g+0aDmy8rxPBSDJ3EZIsQeSpes0M5xwsD6aAF+CO2xfBuW1BOibhTuGWzMf+qNa+51Ch
nOz0RzaaOyTMqziusURz79rUnU9e6oLsQ8yvaKsiCVJcHy/leKeIft3I9rFOfrm2OOG9uJQz8tUh
QlAQRIbjzTQNb/SjKH9mXqu/1jUSKJML0+fbdxr9lkd/yKdoJ8zwqMfxOZlD/DDbBiCZFlyQCy3p
zqMCbRHz2z7u1ir9g9rvFz3x0CJtcWwcqHuF2Y/5Lpeljz0UgpgBOxS0Wp6IrTtTbTalMB+iFpXS
JO1Hn4N1gf8YPoN4LPrayp/0H2GYowKLt1rqhIhGyC7H/jZCFTT14tM1yJXj/pfahgcZ0I4cpvXU
pKmnG/qm5sQlAYOmxdVjdhTnRHk7Il50WuzaCvnO9l7iB7A0SBcXtoldphzEk0bDlp5ug7EP+URf
YI4I6Asj10XY+2emSs86Raka4X01u5jb1lOnRIe5+gs2uPqsq3Bj9vJdM6NtIR0g0sV2lMMB5cna
bcHgZxxFabHFqWxt+tlGUFJuBYY9olhpCtZiJCxHNx12hORPAwgW2n+4TkaGgklGfunIlWbFskp3
cRh4/okW3fDbbfhgY07hcDzgPoAmodDCrahovdf2uJRN+ESOAB47xBQvFjRTh4G+ZcvpSSKaw6KK
ExwbSzx2csgptgvENQ7BImNTfadO5imzrGUqmn1km2eD3BDM1FGnn6mP9bas3FMU+FRSGvmKxAtg
f3OqlGGX2e2Bm27bNeGn8PtDFfo0z4yjiKsttu07u+1euZx/YDH/w85GdBVGSAFY7x4mq/4oHOeA
j+omHUDKGeYD8eUldLObXCuapXDMO8apPa2JMA/NWnvVld0+stqDPdakY1rziyd7SQ3upWaqfvDP
cQ9l9UdOo33VTnKd0D8WA70sfLOf6kK+MZumIYHhuoTKvzF666PFRAM2cbDSJpTBahZiji2cD9fO
SNfoyQaFRASguTvLpbDtmM1rW6MJzAxjRW+LCnmSv5iYHdtdfYla/7lTu7vSCiF0EhssqOHQIi+H
k2M9OiIcFk7VnwjKAC2XxdbFgTgbJnK7JL3p7Wo2QgHOOoIkXtgNjfxhvDPU9BFKnLoqQ/D0VkGz
JhMHv+e6SMRDGQ4HjE22iuGsyphuiXAwBijHn5igmYTr8BubcR+LeEVbbi+Yp1xghgcsetiDqP40
teBchco7l/RxwJE3HbIfua5eBOItFKc70PkrG4MbpXUPCtyfZdA4P3QF14W4ZcDHD332cvAchbjI
N3zsQVbdYM12I9q+3Ob6yGUC/1bG+Zuj6T8ru3vJwrnLHmLILFNE5YH+jCXpMoN5nxv+vkvskwRo
XzVg5mlg01Cik3pOKmeZKOapQ8Bt1JQn5Nx6pcmuJS8Vx3OHOdXCmmJwrf1jj2w38AnLxsjctRiw
LPjsn8PQOUOx/9kWzKoaFqEhqN8EYVrxVBhx78U6yRfM7xe3zEAAVcuqb5dGh3w3UHeG2d5kCWpC
PX0cx2xYtoF/UCd8YaMB0WXZA2VOyuSe/hFdTejQC8WPdgxd3RBUfaah8WrTqLEq4pJBZtUMBMZ/
aSwYNx2ebT19cQN6GbhdrCPNecCPADcQZaShnWzy3hm3fdvsbBm7C6We68E+5GKExOekwUjEpZ1i
hugoBlveUEw76SnKW0v3ESMkzlbDhZaWF6P5tvkS6Q0phu/c9uWw7RQqggXyFC4xJSxOwWRjjGps
OyP6qAsu/sxCNqz5L5TrcPnTdJS/hkX4PqEWdMa28vzCJLajZ+2hpeXeri2owAG/MEAdjF1MsSMJ
2Oqli658Nkg2n4qiIuNiG0ABP4iu35hhxrBAN774GB3aaU7oVK1LU45LnQ6cnRO9E5vWC8vHDWQc
3vNq2g1utJPwz5gFuqVIf2RqfulO5c5H3tpMZL5tu891XKj08cPXaZtigretcuBolj7XvzhBXJz0
LIz32lNpKHyKrr1PO+RzhQ7oXiFb7zeKY56hLO0HYgFyGOc+y2sDAw4F68qIeQ/skZ1534KmQva5
sZ18aY1zaQXVm1tIWqYTVUcfU+gi9D8GerGoSEiUhunFQflF4pV4lZpIL0fCHhWUv9vevk0aH4+d
zNPtdq2O/jlVOsS3HX2qwTDYBDrwabNWp23UanjclTmnYzAFOwVL5kUGFJlzxXq1+/ABU0GUksJ4
aSMal5lK6BhhnWqN7cXtVMWb3BAXS79mLdd/BNCPjqF5TWSAS7254iJpaaiqIAxHZVNH8VOWhaus
w9tcTCZTHcoaRSIdaHU4ZQbRLWGuce4ntNWKK9MTANHkpnJRbclgOPMzz2bZwoQPsa5MCv7Tle/u
ktxwFn6P+6mr4gWnapaxiWNaol3XJGut9Y/lHAsijPqQ0t7poslAVZsPKDmDZZnTg2rpr6b6AxKc
fVGrume3OF1Q2BXUx9gygszA4Hh3GJvlgp0isWmIIKJMbqIY0blqbcowPUlhD5wWjKWhZhja5lNR
iSzpU55DQgvqLCqeclTs88LcpUbzUx/SSyaao6L1nYcf9HtrqWsyW1rWcu6q+uWAwDF8mULnJiXG
6qBi0bbbwp4NkUbAOjKn+tZKCLLs8KUXxRb6+RsuvD/5GFG2NvmpCvP7IqHD0Yzc6EYyLu2ULkGM
c+Wic9x7fvZbYw2Pvm8dDBWnHwVzRk3tOS+TQ161O7yCLya8kSUhPfacuEVqiq7vE6rdK4SQt9jF
hWglp13UQJcKJxPdFCVKGr7toY782Ynu3oi6I1NUxykU92ExaTiqokHpXO1djbVVVBKChBNFEYoW
i9wKLKQX3QPKSKYvA3+Zp8a9PZCU+E3wIzO1A33mRVk2uyasniuKQxSGHm1R7i0V+W/B/CuzIxoG
E9Um0JQH7JeOojXe3TE6hUn/nObylCukpXFCSKmyr/SgX5Lj598NHX852mUZui7geRqOfjVnZXb2
GDitX1yQxv9n1rtKDuNleE8Pg4ef4GP/MA8CN5jn9atvJ56/mo6D0qDaJsAIR1fn//+3Odoolvmo
VLpkjlYhi320t7RCL7L32B9rfcXER9Kw+ndj3n8PnYK1Y1WGNLHJgIX457LoMVRXK/TmkvY/2kp5
UovuGEgk+3x030zmffV4mcoDhGjbRJHqFW+hEYzMhpqoL5OjYTxRWB3edZGy6sPyh2sWuDsX6kaU
6X2IEnXTZ8o99fk71eiajdK0N27kGgtjKmGul7OawyTghd4H4I/ztOh2bp0qlN7GvZnkz71hIbmZ
NV9VMvsIje9611FYz6h1ONN0GRv3Jsucbe1rCNSYVAuz8A4nJiyKUuNiKRiP4xwQI7DW73KU/HSd
aCYmGhboHJD7QrhPEg3MoewUwrZwiJf/flh/T5iaqmPbYLGhVFq6dvWs2j4BG+gmzWWkLdnTJ52L
RQYFTc30VyZl9X8v99XH9/tyV4PibY7yqKgNvgKRe02KBYah3lRB9vbvZb78qxyVeWPd5DtwriZA
26QSbZIW8tIZiodxgtcWj4wzYIz91LTf8Iy/WEsw4jwDeedxzesPW1U4pjLJWhKNloJoNHX1Nf5x
zF/wvQCw/Pef9sU+EkznqrrJUPUXqOq0Rp7ds32lzdQil2rf0vYmuCNA+WYjffGy/lhq3me/nRS5
r0k+30zysupFZ93qmPGO300Ef/n4XN2wha1/QcJu/cTH1DCtL0FtvhlRte1D/ac9RFurSZ+6rPh/
vC2h2hokMA288TUkyy4hNUdh0Vzq6FVBGY2J31YzGZ3BLsp0v3mAX70rvI9dXtTMNL8e4eV+V63K
jzlqmeepREaLDol/lK0H5f7fX8Xf7BdTCI3jHE8jgP3O/Cp/e1VY5xRJGFo1GJZml67/y+qrN99d
Hl/+QQ53lk6o9MU4fww/dFJ8BuCJq6qyXYn+tSlW+tB+cyx9QXvgcZu4D6gAGJiwvroiVTcyAaLT
X0538EgOVGkX5qY4h/tq++8n98VHblEPZpyfwX6kbfP3+duTo5Jrhb4dVhfNYj6BktQ4z6iQxf57
GfHFo7NmRiQ3kunohnb1hkY3Y9qU3OPC1I5trPR1sqLG7U13iVhSVvHqxbApbtut/Q005/oypEFs
z4vCD5jtH67/viCizBYHYf+EU9a5arAANPaGpX6OBhIb6eifYZV8s8euH+n1klfnRu9Tj2TwuXui
9OJXuHBug+bmm8d5TW28XuPqhC+gxQ3A67snvDq3xE7YnvfreJvftd98H38NxV+tZF1BonCMrExL
ZaU5WCMk8x6lV3jZpvPGdbFcqT++22TaNVpAo8FlC4OxG9uxSUm0Pz/JwHJ7mJB99WRpzAf3/rqp
O08n6B2oEHRqtU+yY1SekkE7Yr9YGb/cMV4o6suATZpEypQ3n9L+VZTtXYp2obMZXUnuTH2fIsL4
n1/Dnz/1epuiFrKakZ+aQj6dn0uzNWGsq9vviPTCuP6QdaroPBMH/xIu2b9Q2m4FnoD/tRetZYci
Q8rXfRDoK9+2wyX2NUiN1DZd6qHyg6NSAfzQ14vCp7rPHKPBBDEDvroTRsvK7p0lhq/ZquiQYruq
+PBd8l9LzdtDKe1qiaK1J10Puo3Oq/Aie/RvE0arVogbmbV33J3MnE+s68y1b9OEp2yZLZHY6Us5
MhIeTgi0Jd0dHZXbMVPAcMG89tfxgFFd4Aj3HJsY47ahUpxqo7OYUKKq2dvayckQT1daVGzLXLcR
uMKipuRfnmBzdBsqqBQcEeav8yqumJuIP/LJjbxaygd6K9vEsWqkWMWSA21vRaSDwTxvrmvFJorm
ZrA/UoSMRYrMhnaXY1O1jl0eS5bqv8ZEfZqsRqLoCOMl7lL4VyU8XHPT49G5Ut3auMWXtNp1YYW6
r803nZ+elJZ0MW/0nhwflWimYRU9VHAI2klZ2rZgxqBS+L0K5uUD1Yklg3fFrZiyY90Fr4mFvdDY
a0tKuHvFqdZzzdMvS83rR5bUSayH/lfjGys1pT/eu0dm2GkauHiraH4wrNPOfbQnrJfjml4R5mEH
32lfQrtECGvvo1CjZDKIbksnn+oX9jDLsEVQTwCFiNGH2dAwd+pFUL26yeUe0wNGbcH9YISX+u2q
avuHXohfY1g/Mo702LkTsnjDv2mqCpiaa1pITGW/k77y5hdDReUfvcxktM16Gnv3uzvxOlSadwCR
H/GEY3Exzk49v19Vlj5EKPmE/C82CnijSt9tFd+Uxg4EwdL6CLyYmT4mWVC8rr/Z6d8tfnUoGWhq
g2Jk8Rn0JhbpA43wh7ZaKF7ndSvmW7zsoUEzf/4ucbw+DfmrwTAZgihgDm+uL87CUsM+z+L6Umq/
ypG+RZl9d4rND+53rs+8hM3lDAeXpUhO/3ywRjAOXZyO1WVwKMU3GvXiwrHa9UQb186H595l1ibA
5GGZ+HW9MmukWKGgx//NM/77iGNyXgjXtihzEqXOj+K3WKQUbTBIqygu1kn1NA8IL/18GOcfk2fu
9VOzgme/Cu9879tQ/y8kGdvzj6WvwpPKEGZmT1Vx0QMFDW5r79EB3Cq+2Ma9uzfoLEtKPU4eJysF
ifssnr1pivobIKP46mUD3CJSYsRdM9yraCwXrWXQICov8aTb9DPtwlMAQc5jUP6t1jjDMtazlNGx
FN/FOHkOkmLPnthGFV+8RF1M417XN9+8l+vomu/DIjJEp2/QiRPXwehQAH7ocDG9oJl7VaLXforW
IdgOW6/oyiiek9/TfDCocCFkXEXmk9H1TBpZTCmfVEYK6t7Yp/FpFiF+88vm+/Xqy+X34Gil6ZYB
t+nqy42Mjl5NaBWXbKCzN1X4XiK1La32SS+sNUwFb6B260RzWNveocBeu9T/Ap+x2H//Eu2L88HS
bBvKF4oawT7689ulsNlW6mDmFz+vPdGFOF3QoReWsUiQyC5w5Vuj+V3DhtO7zTSJdS4eDXYcggYG
Ahe+eCgi6dnoPILOXOqBxQy2HBGc5y9B0W7A4zJG26wmYfzym+GbIPk6YuXrZ+87EMpssmpxXRMz
29hSFVtrL8boLF0V8Y4723or3zyk6xxgXobUiXtGJwXgQPvzGUHvos+Yds0FmsqDk30UurOSIl43
1Tf76KuFKEfwKlxb5cO42kbcdomOWaG81La1L5j4iwYy+Mo8DM13qNa/MrX5j/p9rato36lUm/6D
QrUtNzd+YJ8o9T50+cM4ojmP4i1eHlvffs9d9Zv7UNP++vjnQ0KDaeKCY9Ouy6jhFIWIfN36YlN6
T4R1mhy8VIe+9arK2FvKPlEw4MzowZNyM5jJU3DnSRs6syXTAm+O/k7db9Ke8/I01G/Mkd26OHn/
e2P8ZWv2n+ejUW3gZ2rCur5cdODDYTE/n/Co7uFGeNUGAcQ+8hAkPsp1uxQeDq5nhtq++Qj+ylz+
szJFZip4ukuV+eorqBOVUdaIogAIhGOhFxujrV4zTHGDVt+YZr2MmCrxhbvOImU3VQ0NfihQmv1S
pdomjL/5OX8f7byt337N1XfSmGUUojyrL47+aKAPheb4zfb6boWrnDDza39Ss0BeSpPOwnMKL+Xf
7/KL+/n3P8G4SgVRogU1ztL1Rbb4sVLhbSMeIsFo2DHYgeWL1PRv/qa/j9U/nto1Zk5AbmDMnSVj
/1I3wUFB6t+uFMWm16T9j3k73wuVFmw3dNxVGMS5en5K5+b5RJv6EslgZdL965nYUHGO+/dT/OKw
ZTtoc8GPEbm/Ss5EzEM6OnV3aV2fcnezpNy0bIvt/2MVe7Zdwsdshg3+edYSKviD1PL2kqbDr6A6
N1F/MEp5+7+vAiWF50WApP3VyUkAEiP1qKjwMbkzYVquuSiEx//VhGZ+M9ytum7NBSSqYn/+Mb6C
3z2W1cwvGjTLkUvlrxPS6H//LeLvYOLPVbQ/VxkdZDpxD/+RFOKmOTL+Qx/kpVk0K/9ZnsctLvL/
XvGLDUvNkm7Q3I3iEvk/0s6rR24lycK/iAC9eS0Wy7VTt7rkXgi1DL33/PX7UYudW8UminO1GGAe
JFxFZTIzIjLixDkzB9WScQYqgwhnbzhUdbIrZXHlFCxcHyyQT/OBYMKa10X1kNahakTNeQDtDN7E
ToqjgZPzmmcrWPH0S+fa1GhKG2DcSIPmqwnNLAk0lbOgpi9gRpk5h2dHlFaW9GdXrnM+ThoPIl4q
E4PmPBuVKsltKVUUMEWXx2HcvFYP0/waEK+jvDM+fQfG99Gb2sCbtVriQlpxZXn6nhfvk7DNqVYl
WXHORBQmCqdhNiOrfweoS98+GAuGqDCrFL+4+/CEzrfSNIQQ8Gt9zpnT8yQBViqkQUxYKtp2e9vU
wldTRJ1aszEpIb1jJO11KZFC9MzPAvLtAi1rtYWxpzf3t80sHPUrM7OtKxFEAWgnUGb2GCoP3ziA
tw28f6NQ3uUJp0IVa1AfmDlvKMuHRPKmZOipPgYn9ajtJSc8rRUnl7aLhwZ1OPiRkXmb/v7iCHhV
miQKM0TnsYSwM6IYdiyTfiXOLmV2ChTPigxBMVW0uWye5MmKF0pCfkY5fI949xYaLIp++U/zF7OP
NrUcx2ACbUOr/Fg91aYD5QtHXl650UtX7fJ3KLOAD99O5EqBV9CoN5971OdcqHc2xi7cqR+Mby4X
8NHcccmf/wsW6qUTc7EHysznZ7ragExjD1BzEZzisUKfx3IYJ6AC+SN/hJJkt1ZklRciwNV6ZxFg
1DNdtnQrJwJ0TvNifCZXfQb0XzyoRxRXHixHeSbbOVif8meuSgMN4S9GSNfEUNaWPovd7iB4aZGx
7UIBhOZtFNdqSkun+HJvZ7cxFENvUn5sz2733XNfVOE0jl9u38eFyKPo9A5I+XWNevXMhdVQ3gVJ
Q7m6SJlSHxlhCB6r0LVFD4DBh9u23gmQkR/w/tehiqWbTz1gdithje1ifFh+Fk/uqXpIbGCap0kS
2tut6eEsvSqubE2++8IDNG4emkJoNuf2x7gzmcL7Np3MCcYOgGBbUidD7ATEZLcSE5a+GZUhBBlV
HDWSPNd2g6rJVRI4HFwuvfJyectlpQCNXa1pRS18OaZPyUhw2NSh5pWMmDE4N0t5RrgJsN44d4ye
quMA5TIoJIrhx9sfb+Gw40YlBZctUobUZofd03u36OU+PQNYY1blUALAu21BFheWxDpwpIRSbM3P
R8gLsVcqMTmTRQJrEspfuRp8b4JEcNLW+gTN4GtiSiDr6D08MUkE2qtm8EseNHPidJ6oXwvt2fM6
Kvuie+DPn4ZmOEkS2jaVavLRzaLaqZ1PYdAa4bZSaa2PKuwmuUixEHSeo8fWW1vALZUoEKgwLM4L
sIKEbQwGfxeY2SHqs9GOhrB3stQsd6CLDw3vuUd4DdRtCWfvLtGhRanAi31oqx625qFjDCoQANcw
lHHX9SnVuIamtJoZOfy2xnhQqdFvckkCQWi8QgreAkHT/ZdB1kgpwvScdkny2fBl4Si7grCV+7aG
0T3IHSVWhp3PMMBpSNALDMAUOR1xkShUvfiS/ybBqmCHBUj7JBQK+j4MvmsTmpvpidEeYkl71AZJ
fvQFhXYy2eJRNZoePIj8VgQMMLmdL9qFHsMqYEqfvQ66kVBitEMTw+p+DOFYBlcKaLBMrQLQRfvJ
syAUykarh0hBjA6UO+4Kqd8rLU0NaBU/eb300aDdxQcofsulSD/Z1c9DKfSHpoELRSOk39dGXAOw
GHMEl4HiDbH7BKG2uoMFT9gOQfMxGnPGxIo3iFwh9YB91baS1jrUpdk42uAzkC1HYNTCSD5IKVQO
rkX/SUzH38CT0l3mGj8jZk97wws2Pqxum3biuvWsznTkOB6eJKYHN2NjBU6QaNmGwn/Nd0hEO4A+
dwMZ8Lc+6EBKGg3TTFoubaHvZXRFj71T6+aPEKJ/NvL0CeglkBfhizqS9bZZ1WyBTsEcF7fxgySI
6hYqGdTW1GkyxUyhsIyjZ/77kxeIAmylSIB31Lo3ZqJ/FpTAMTvlJFrhAycR6SS/hlBEcorftcfI
r8W06YnBEKqUoVzukqbznFRqhRNTFkxqmnm9T+DSY5DMUz91UfJN9uWBJsyo7lOobZ6akn0pBLnZ
luYQMfgreDaqeJy1UY5Po8FsmxUN8LpoAs0py3jThFE/6qXJGOD00rOQBC26xnSkcqDFDWnYpu4n
XG2kP0JwEO1vu4oFZ2ShyinJssL/qdosAbAALkcMhiVnJT8G8FF2furctrCQ2l9ZmLk79OSjWuXa
nZUsJ63/CRswFIvfBvg8bhuSFyzRK5ZlmQoogJ/5O0lgRGhIEyGjY5U9MkZyQufG6fZTJuU5xiHc
Cbb1oO3VHRytp+rIYEcNBqN+6A5rMXNhV0EhiooMVJdyxDyiJGo9GrBh5mdFBreb71Xj5+21Lhqg
qmyg58EbZo7iyyvQzmoJoDShKTVwvtNspUJuEl1nj84JiwOqWqNmQ0n5OvqOVa4wwi8WZw/i1ED8
psnpyUpGu7QqJ4ggZQ/fbi9pIWRdGtRmqfekTtmkJV9PGtPfrRnDtZ17z2bgP3Wm/h2Ok5UcamkL
LxaozdLtFBGg0SsCejyu9jQWym+Xaf+VQLyQwiAFLnO7kFgAmzpL0yCn09RM9Enp89aOm8cIjog0
f7m9cYsLuTAyy8/UCIIuOeAslBVkbPXgRJGw8m2W3gmmjD6NJQIZ1d+9z0woboFw+9m53Q2Osg13
Muq6AhDEzUQx/okZrHE/2syZopKjP054gPuk2wrBFmXD/uu/X+/Fb5m/0VoNXL6bB9nZLCE0BI3A
MNZtC0ufjYQQIzquhFh9ffaR+bO0IU9YrfKjrI+CJjloQtu3jSz1CRhR+sfKdAMv8mrIUeGZkcOM
txdjRveDQ2rxqNvRKXxikHdr7NNH6ROTsfl+LeFdutuXlmd3e4IUqJmL5TjJGbkxIdRRnxTEJ8pp
2tYzxp2YBitqI4sN53+MAmu4Xq6Yamovl1GGyJq0qwkFW/eD5VjP+g6Sgfy8qrm15E8u7c3ut99p
mZ512GOsjZEWW6x3O/BQvKzZ2jDZphtrz+yIzB+Fm7Udvn2CLFG+XqzuCT4TljT2M797AGywh272
IMrd4f91hnhPXNuJIVZspR47BgSUjDy8xOSzE0ajEDZQDxwh7Ii23aF8Du9iB723lafMUr2EM4xU
K1gNwp0+uylDLooM0uMXSj4q85Yb9vn7cM7sSQyzd5g2KW3/kOzWqlJLPu/S7uzuSG1eFPL0cRED
1NRvkLWuuIDVlc3uSCj2aiGKWJg8HhzeDgNfdnvHqd1Kj+rT6MgHAHrVZ217+5MunhzqbcYfKDtq
6ddf1O00I4fqPz/XmnwQQn/LdPuJFsGa91naQT4cZhBIpkc9C02N6et52GjZOfhExc1Gfo/0qNgK
zxPoZJoHkV9uL2zRIJUKNFplkNHzEh/1iqLoGw/AycC8tyJFyiZVlJVlLRkBzIoOlKkxCTB/W2cN
fGSCRGwINQu6vaMqr+k2Llmg5jI1gMBqUqu8/j6ZJ8bMhzFSrabSvul7aJ3VlbO35LkuUUGzS53E
KeTPbs6lznVtUzUqTLTlR4LVqwvbQd5mK5nQAghnwgJpgJVBKrxHeYvo/ESuF0+RCJEb2FJt1W5+
WS9TJ6g4ShGT+xt/pfcoT/5+nmBeGp25yCKqh7aVCEJMOJKlj688hqu99Koc1O9wXGwrzmIf2NUH
hMmhxs/S1arjUmXrat3zjW5jw41rfoL7DXjKT5QtAEIGu+BcbBn2fh0+okqSiZs1aPhS+L1c+XTE
LgL/EEfwGPps94S8CoVmk/saCK8fBTRbFeSo0ZqO7/KB+uf7zs4sMBqIa6fQq4G0sczqmGYM/tNp
gVuqtMqV47u6rbOENE7VJmkztlV9brdDv6VpBeXxE5B+G2bLrUdgIvw/r0mwL66S158J2AYmKHP2
NZF6yII8w8HoMOWI0jelmth1mXcUR+hd/b/wNJpiqaC1qa+9G2+DsFUoUmabzl4UQEwJtx1UF7c9
5vK9pPgpkiRqumLOoqsQF+jDUtA4DzZsLKfhe77rDz96O0IZdVvawnEtbVlM0qZy6/9ZnMVVeO6D
zpssEvXImZRtYfu79G5gThBmpbXsYYqh71zAhbVZjE3FMA9MQU7P1Sk+PqiUsrtv0TPj4Ufrm7a3
TEQ31QPSu/YzlIG393ahVoAP/89CrVk2Gudao+WKAd+TOp46s94XhfZSB8rnwA9eb5ta29Q5jDd2
hzhDTI/q472v2rIzHhjjRoyC2jkfcXXwcgGZhzu/WNvMs4aemeZmqVJg9j1uX2+ehyKFcwraPwa3
4d/Nh+9eaR1yZAY8lQp0J2if86x4zc0apaZe3/s97CAlLjfS69bpApmBOim8M0yIhwbzLmsQrBtK
DaJ84QNMkZ91oUIEaMxXwBZLAAWajgp4gWnMiZfYtadstGhAGByMYb1DkkzeaAf3w+RE4MFEOwiF
9TXXvNRYubQ4PxdlM1ohWj0pCuv5EdrFk3sojiHf6W9tGTgrBYIpSbdmq6Nc6rW6NiA+wPXuHpuH
+gBx0Ha4z57Wou3iY1P7jy3GP6930m8SmbnYnquW28Xv/OgdmFjYe88p12vX/Ig/Ffd/dJdPnWRH
b7cvwBRe3l1z0oo/mDTJmsOMJM8cW80vU8hMgq2pfAxgUoq1tXbRYmL2j5U/sMWLqNqklOFEi8Rs
ypegQRrDv3AZoPmQ0WSs2dTnyCxNhV0SRcH0nCkx1erWLG1Db74DMP1Zqf6wvb1pS76RRNaYAKpg
1eebhrJAiVocJMLeeKA2i0zPMfeBTVGSb+XPAQyOarr2mlzaQp27ZiqGTP48b2EWcTyCwfDSs/bR
l1HlbvYTL/+mALGo71Ch2KzDCxad46XNWcSJFQ15nh6bDfoRMCgd053nINjpOsNWs2l5r+zr0mEE
vSpqmg6ImgmA64uABEzpw+ebnAv0TjZWQeUKDlv06l5uf7+lAHNpZ9rri+NopJ5ZV55P7O5hLeqt
j2B/n2mOPKWj+fW2qcWE69LWLL9LxybTBUNICDAaXSzVRkTTcbf1RmVDkSN9TD4kX8v92qTc4nG5
2MpZnifGvVEKKAuc1RKmLP0Vpp/bC1szMMt/LMYBmlTGgKGUjmnVm1Jb2bpFC4CmqV3QLAVIM/tK
apjAY0ljkJ7eUW1ih3RkBQa7WEnQeStKTKHpoN9mL3raEoOaD0rCQ6ffboPMSU7K5/rNcOhKbRUH
rnuLhuP2rw76hdlZFpDooeJlgZqcKXJvFJpskMdvMsVd8YqLSSpNehFmCQMx7nmrGQSswVuVVnO7
U3bWbji7H4pf5hZSEQenAcPlm7pytRafjpNL1IB0yDjk2R0OO9/o5HFI/qB04vvoe/TJjTZ/4rVn
C7Zwjh9RAg1ek5+1PZW//mZrDYoMhDJGvRnNuj41MOzVDTwQ8IrpvwxPg6TyKShWn1FLZ9OYzoxs
TbrWf87VhQdRU9OlN8fGUk2HWpoGq909RL+ET+ZHSuu/s230sV+LcQve8apZN1uZ7uUNGrI066T+
o9L+hFEHWq9/famvTEzLvliWovWJoWYpzopByBRMV9x4+9smllbBvAWvQMU0QWfOzofHg7eFJik5
D2nzEkf5Xq7GD51lbm+bWfhAFv8+qwH0Qwo3c7u5gRC1kkXJ2dT8D+qYvlp+93zbxEKpgH9Yh0OF
eXUGCmbfI5MiKIu9GBdbqx+VOEGjAAXCOoFXtWjuwhYeq1wevN1tq0tB2WIqhjNncv6gurj+RpAf
pU0zuvFZfs6Pvg3r/PkHyhSv9f6/wL1NX2OWHmKMjIPpFVgu5g5khJ5HJ6NKwH5upzsc7tyfdL37
Z+2E2uM53f9FPmrBHTXhjwEiv8Ojp+hHaxVVvLOuwxibC7vC7Z2qXAOkL2QAmGG8yMBDvAdoVgnD
P0Af4nOhi3Ys/Wg16dCHv2N3rcO+5A9xRH+qkqB9mLm4/lxN4Bl9InGl3G+wY4vyCZhPDbmBA1D4
sXTqamdo8HRuABpBYmf85jPuve1a5XqKle++ozXNgknMq4rzQ2NKg1x0vh6fs1JBvKD9bLTBCyIW
uySxkFIK1ZW78f6W051TGJ6UFYmoOi8ooxwf1ElsRGcf2QRTaRhAip3Kzf/KDPVebrr8fkJRkuLa
C0pIIWv42fXC3ISQOqI2t+JM3t/0aTXccXXqOjISef0Nk3EEFiKOEDMxaSzKD3k4QHj84leRkyFr
6BfO7Tv+3nld25slb2UdR0KjqtG5c/sfTR5+o420But9fwOwAemKypCg9b5GNnZJIxXUls/wTt/F
SfkLdeMzEEm0ZLtgraKzuKALY7OHRDmEkhF1WXTGe1H6R0TGSFe+0UI94npBM78Yu1DF18gqEpI7
p3pM4V2pN94rmLk/lRxppTA//XPXNwpzTLMA8JwegvM4ZlSQuBWUjgC0BAfYtw8TxhPpjpUMdfEi
XZiZdvYiIkcRRFioqGNGGu7SMvhglc1nyNFWECVrZmYnHH6QoeVJxOapvwXl+9B8saJPtw/14oG7
WMnsUCOeVpde4EdnJeCe1p/bGmri8lVv19qDa2uZvRuGUfJHUYqjc5nD22a80CB1mqhbOW9LyyHP
ZASIEELrbGalTwW3gTk+PKOE/rFPtfsWYBr+R98q3Rpkacn/XNqaXZ9idJOMqZ3wLA92WLlQP3bA
M1XDOslDuufv/A14Y/v291p4uU54f4OYZQCVosp9ffTUsEStRdVDSmDR9/xVot4M9v9F+C7te8e/
U9+83fivn3zXJmdnRI2yPx288Kwaw75BA7VAy/32spbu7eWq5t9NgnpHrWT2EuqEfNcegqOwr/dr
qPnl4/HP5s0+WdTEetWilwXKjPFqPQje4N58CKzioOMLndtresdnBC/S1aea+T5QymnUTouCuNuR
7pPHfAcrjp19cY/AYe892/tRvYkrT72FYeMrq3Owz8hQkJ81SojHhS//TjlMfDPQeh/WihkL71jC
LsVmMGFTgW+evuSi2w1gLqf1Scja75CX3IJDfoOv1HYRMrXFwxqK4X3GBHwPFB9UVMwJAwm/Pv0u
LAOo9DXROZgkeJtwEgNWHnstPA+e4ESq8P32N1y0R+eR9TG3pszjSYFMaUXjKjo3QlLfJZL7SZUi
0wldshpGqx8Rqu//5tiQoklMI3PBNX32gkGkPYXlI4rO+Re0275Tm9oEz4ktfJq6rN0WrZ8HcBRr
L/SFeveEjKSPRZmPubk5hAsMQGwEtRCexWdoL5/ae2WrvU0S4k5rG3s4R+tP1dTgpb6Yr1WiF4Co
GDdBOcB2QPY/z+U81VQ93+RijhCxqgqsBvDeQlAUh3aNNFwuq3SaFRi7q6x/bBM4jiHegwvBi76I
kXAWzRHZDbkoNnAFUSJCfmkjms0pStFWzHz4alKgknCv99a28AQZll6EAkoZWndPWhtyXHhcXC9m
5i+zAY5aE5mSs7jPNtlGdJTDUWMI6pf7QQDkI+yROAod4af1s/m8DlVbyuout3LmSjUrBeDfYL1z
74PkxecVc/tOLHqYCZZCjIVTA9q060voDWYcJTXZj5wIqNNHivs6KMpdHsivMmP01KF2Qth/UkVE
Llpffr1tfvFK8kpUmUckzuszrxqNfYT4sMvu5srXpOBw6MGzKqBZh1YsUh7jSq63FJosSCvxdDCu
wIFxvdrW7US17Ai4AjCxERZutY4ftfSTFJX7dIg3cvq1KMa/yGMujc4ClZhlsud6Znhui4csQlKA
OYH6W77KTvYHHDVPmC8NzXZz5NpFsaqGwNE6B4XsbQ1vi3CHMKXwOM3LPhjn6t48jL9yqJtw7JqN
/oWW89463P6sS/nhxQ+ZEweEPgQjGSVY6mg+kuKfM+Fr2g8rvnUh/kvixPYBtQgJ5rywjMBEO9I6
Iv4LxjESu8dRVCHL0oLPfS+vkuxyMGZbizEKGrTYRCBWs61VosplaKnFpynq78RTh406NGt46eUV
/cfIvIfXe4PlgqnCCPJ1m0oSYX8fXTA52YdK7Y63v9GiMeKSDjCGbvm825Vbeu5qA6fSstLwYBWm
A2NsthOh4h5ia+WeLxwISZSZcDUY6Uc9ZeZlXHdsfK3nZPpdv50kwwLmaNLVQdplMwZcYQx1MAQ/
+0qo5ZF4enwlqXjOvWyToq0UKCtpxEJHQ2cx/7HyHqrfdNQ9u/BcOCYvUwNUJJjlHVRwG8kejtaJ
18NW2I4rz+EFFDp2gSoypjKVd+cV8dEVxLiiIHpuu/4kyv2HWrXuar+TtxVUXYKsgDs1AwT2MrR+
inr4qjb5Uz2KR7Ol3z3Q0JTh2FNQC3en6JqH7d1AB97pBAtJymzYxZ7HqHGsro23z7087BrgyOHj
FOGOmBKTa6+btablQ+TuA9FHtgVxEWdUlCM6UCjdZx+QTqpXPO7iObjYqZnHHZuBQce+DulVg8/P
j1EnwY+4UhlTl1zChZHZYdO0NgnRXAppnoFbCH76XrEWnFdM/ElOLkoTmuE2Rmphovo9bn0bppe3
wNY37ib9g1JFtWZlAnzRKcC6R90buMS7wUlEyqzEUDCoVV8aqutlU33UynTrl+UKAHL5E034W+qX
SP/NPAKsZ1qmmkl4Nnv9KBXAb1ukbUp9peqyvIP/mJn+/mIHB3gkUbqNMIOAQ/NVaEX7thtdW8f0
9xcGMimoOrmKibkKAJ3hk+r2GwmtldtWltI0aLoo109tRmj0Z+8IT6lDpD/wOWNArkTOqyCZlW+6
+gHtBBSyH1T3q9ZkKwfwz/vyXdgjIDFRNo12z4MEA6ya1o85ZvNWPMRGj9pJ0v8oGuGVp+k+aAB+
KD6zraknhFtFqY6ZhUYNMhGeEn4a+Kabrm0OYyLc6xlKDlXuPQYjXlKuXgo0OdtA/pEodGiZahRf
uqb9IJSSsNNLdw8xy6ELKWT6oeL+xakg+xOnQjNIiHmcoC4boSrHqdDRyCsh/SvitVfQUsGAljdB
COIz+sNzby3SGGEW06fQ8swLKD+qzlQvSITNxNllj87UTPL3wnEN2r5AJgGZIknKFAAZTJjPAXqu
r45yowV/Gu4hAy3ehq4S4yaq878czNoejVcbDrB9+304hg7Z4NrTfjFGXv6I2b1Li9jyxpwfkbol
7ya0TC2ysp2FAofj+lS/m4EcLck9UI6d+qWR0AR0h+YkR/opSLXCLnxTPGRjONpNI+y8do0ybqHJ
N20T+QhkYfxv3j+R5SJOw6APzqQ+L1KRoyE2aB/ldkAHVjZ/a576wzCHJ0OvfNT+OhIJN7krQuX3
7Zs99x9TbKT+p2nmxMj3rkDQAnISRxBAZ7bhRx1Yv2Ge7TdyyRbcNrSA7WPBACOxyMuc2cZrT2XJ
g980VkH6sOsclT5joQJTgI/NEWnMObetzUM+cf7K2BRoLtxiLOq14rcVD1cIieGWpQ7tbrSqthWg
kom19q5bqqRe2ZunGK4WMEnM4qZCWXsMtyYC7j+NB32LSBcsot0hRFtqjdprqdRxZXaWaKDqrJtZ
P6VkO+/AlLN0QK+dge5hHx2ah+gQb6dZoG4nP3nuBgUnO0JY7ZxHd65k5+rmb0BJ1/s+S0qKIa8V
E/T5uQ22Ufgm5qu4jGlJ85BwcYyMGZQySWT063Ms+Mdx556su+psffac8rP2CFmLjWt5hv0f0Y+t
spIAL19Z1sdAKdyCVA2vDxW4PdNnMJH0/uNgT1A5f+s9IO/l1P8FUm6p24X//seafG0NKQ1KdxrW
8h/1l6kz3x/8N/2rurX25iF7WoODL2Uql+ZmCVEpq1VTWZgTXNeRI6gR8nJ7+1Iuu4CLJc28soog
bzf42FCi3RSR3OP4qOR2dkRge786gjht0LuTcmFt5nD8sFFqU07DM6+KcVe8NPvClr8OT4O1mbha
grU6y6LPubA39zlxUIxKhj2zcrdCCiArmETEA7tvEd9jlmhlNxdvwoW9mc8ZIt+qXInUb/S27bbf
As/+mn8MvzBFsx0ZJDNOLcq9x/AEC87LbdvTNb61tTO/I0pBia4Gl7DhkARI/NXuPbrcmzb5WYnF
0Q36QxCvZOzLGc3Feme+BWFTVQgH9rfcDk4qbyZNB39XML/7hqwml1A4FpBV7asVyNTavZ/XRfKg
NZgECXkGOeNOJouRKlt5ae0KMiyozbPPtzd31d7Mz7SDCjWkxzXpBa4JvPl7asvVl96R76eDu5Ys
Ld58nvPQGcPqSpXp2tHIaEcEvUA2OjTyqS/cgyvr328vafGo/mNivoNeyHR/1AThOWVinJx+08lH
tImcIn3yjOdatFbC/1LZXJIuDM62MBqF2i0GDNZfxi/1fb7zn4yz90vWbQF4c7ft7ptX80vspHtC
JaLNx9vrXf6EF/Znzrtpm0FQG47MNNMn6tCXbzznf6dya6aeD2vObnXBM/ctwRNTjRkLHp7N5+Ql
pZUrOOFneKFt9yB8G8n4kVrfBFvXkY6rwMXlIwTsiIFjmH7mTAs9ysymgmjyWcz856aC4YZO5e0t
XXQ5TOZO1OBgMuYlPLVRRaQdhAA0hrar9vDq7GDc3vv722YWV3JhZhaiklTiUYBzOzfuZ1f42Sd/
UeGApgzOSspR73lSq1KqRqvgYRJX1gAlTvLUiwHapcVwlut+++8XA+gZonAwQBCzzG42FVGrUiOM
BalyHOrimAL7+AsT1CJ15jsAcc9f6EnqFt0Ih9NZ8pqNKj8GycoU0jt5limVn6qd/2dhFms4SZGR
uliYmAukxE63wcn8kPobBkatu3ALCgStWG2b7Q1mkxR0MG3rV5EfKobXInvNWS6+LC9/zmxPTWot
pl9SBomZ4hE+I+wxhNuO3vFescNpKmrn3kU7Vz4Mq8DnxSrMhW1zlvuKjdmbLW1rApF5yk7+dsrt
m2N8WsM2LMZaTo1qWQxYwn46y53CWOnD2uqCaThq6jrK5wR6QLQnetyIftfzdtDtSUx5u3YBFz0Z
ct0MQ4MNpa0yS2vAAVhVkGLa+Cie2nvosk8VzIR72kfOsHPvoyOzAvdI3HebpN0FH9d+wLS0eW7D
TCnlYmjappLxdTiMc8LRKA/ROY3PRv8W6c7orgGYluqckAvAgM+DWKJTfW1DGRFF0+W8ANX4XbEM
OxapZ33N43ElR1zyZgzw0fJQ9anTMvuMsRKPgVjXwAwRko3GLzCdrbiYxZMCc9DUzaTW9A7VYMa1
WRqhiGr30T2ZxYaLKdho3CCtDU2DepheYsart/qZFi/DpeGZp0ZPPYv6SRW1HpKDgFQR5U8/BpAt
b3OtCDc1kuFmF1h2MgiOl6trRf7FN//lD5htrtcCSZViVt7vrE2xUap9+dHlStZO+lhCzdPtDgzc
rZRRlk7OpdHZI6P328LKk2m7zaOZCxslHbeV/FLU+u62Y198f15amt1DXH1uefqkOsvwpYOVTZpu
2rvAHk0bPBVP3n9P7kBnXGKqeyr9y6BWrm9FkVYKEjCAcNtSus906c2skteVVU2J1/x2032HdkNk
hORdB17uDHe0PGCQypMIz0K1Tx4EG7Sq7d8lu1U3upS0UCrg+hkStKRzcH1mNqUeFVZ4NhL4cq2+
ZpTPV7zNMFY5Y+sFjcLhVWIMexP1KKgPQilCZlgAMYnUQ4qs9JHQCj1IrT35o1UhNq+8lqV/bwrl
Gu3F4n2iJozoijjRQM9/q4lEuKSElLDczHpG1+QFoRfFbi1IKGUDJhQZOjKIJMt7QWl3bm0GKyd7
8T5NMEva26hRS/PP3xuxOYg679nOFu32WNheb5tH75jfFVsCOyPw4OzW9AgXM/VLq7NM3feQMrem
mkR3ytE+JM78Ko0NFQN7Kkyi5XH7AC54ZPoYEgGOArxsvauOG53gC21LNmMMmz6CFdF4uW1hIX7h
8Bn0xR1Pg3WzW9QY/FE2esFZq0sUwnmXfxCqtc7MghFwcyrycDTUQcfOnEPK1ItS1Kp/jhp9G8lU
crW3rJKPt5eydCToBsISPvUDSf1nyVbe4ymEaPT/PKPgVLKtdoeIcbIvtgiNMz+6yXub8Ya1ge2l
5WmqRYF+6nq9q4p7ieGCwqYqHmZfI8q2WvBQrk1iLTlYSCUmvVK4hMEFzhKNJg8Qh0YskuLtJEut
g72dCooqzFjmgVrG4fZmLq3J5N2hIOLCoM/8eqlMw3SVawqvEQmfranVlzbNDihzr6YEC2ecFu6k
EgM61noHwNPFRG5QBxFey22fbbpP6Msh33Zq39pNyVyx4v1dEePK5iwuillYtlmAzRgmZK/5Nhbq
mn+avscsdFyZmJ15+EnTIR0x0dnlfX5sEWAMt+Xn0kFD/Ke8Ck9dPB+X2zh7+HiNnkSq+mcb09fg
e/KSnMKdZMAs1ju5SMV07W2zdEJotiJHglTI1Ou9jr88us0w7HPhVbW6rdQxg56Etr5WC1o8HRdW
pr+/aM1AEVW6Qs2yhlZVN0pofBL6NZLnpUoztA7/LGVa6oWRkDnKXigLlrKPIZG3q4f2MDWbOrhb
VsHLa/s2O3uaXqN2FGKMpqItqHckpNDxrkAHlwLV1ZJmx2/IlbIoXay43zqHNq7DnO+xp5alfS9X
we3TP/burF/s3+zsFUo0xga68a+u7J1G82TBIVT0d1Ys7YL4+bZjWj7oF8ZmXr6MiqQfFIwB/P4S
H8ujcqB9NsFbe6cHUrd6tVY+2BwfiAS9l0sdBlXBqvYF22p7Vf8duqI1n7GQbl5+tPlDT0jyIYxi
DnvwCQD9odqT/MGZuRkdE2qdVdz1grlJ8gzNY9zu+9FsOdPNlFHYCGhY+KpsxwMc1LgnjzlsRkf3
t7/bEjpjesRS8GMWGxjfLNMwuzrvy4QxnHorDxvhi/fY3zOecKj38UO+HXcBPch8F52kLWISgtPs
qq375H2ARtxgDvIkPMvbaCeuyUsuEPCAqlA0KkaocGnwpV7ffX2I/dEo3YC4inTTpnkUbf9Ve/Je
6mOPz4aM2Kl//xgPgt2fzPthJzmM9Xg/hmPwtPoAeO/sSPI00PeUUlBgmpfHPL1NrBZV99f0Rxls
gk9/Jmy3JUzPHvyQsQMx5PPad5nu5vXdnZSeIMcDRsX82vzRPwgkf4noWa+ebP0INfcoNgB/lfok
VfnPVCrvonF1ZPn9jSITI9kE1QwdpfXnil/42wQ6w6EXXIMrPDgG8m8fPYcRWCgW0hePovOd73hb
aa0hOx2w+UohdkBxGzEW6x1jSi/DUdGOuvEqRypw/iGJNm2T3EPbfVcoCm2vSn40cjG3TcHrkKEr
XsqkNlYc8/wT/0FQwO3D3Chgl3fZTjIWsH8UiXfum+jOVKJ7s1dXbtoUQC7XOZlgZIRH64TkITpf
n+ioH+M8qzrvLKXyMdM+qklz8jR67D9u3+ilr3i5nzOvj+yFxTPQoFwzfAvab23v7kQhcW4bWagY
GQoddFkDCsJ03bzAF3ncE1NEAwG1mWf9N3dhj1KCY+2Fb/nma+zIbxMy6bbRBaTEtdHZ0voeIR8p
l4zXml5paJOZbqMDrRlH+6jv46/Fr6kK4D/Vp6lTMp7GeAN95WfFCZ/XqhzvawL8EtwTb+ypDDFP
+0svkUvXG4zXoPxpCT867yQVX0dZ2eTKaHupZieAklZW/z6cX9uc5VxjW2nFOLDlPXSqIrfkB0Nk
W+ZZgmfhEYlZZ9x3u+LDSHm3ZtJKsbtj+WAd630Obc2/V4OZfgyvKl6nQI/mDxHdjAJPVvgxtRJ4
DM74z1EV7FvkDra3l73wfLy2NHvbG67S+X3YGa/xPRobCg5p6v/p2+Ch2hqn8kWKtvp/EYaXv/A/
C5xd1yYLBiFJWuM1Hz+WY7itjM953G4q1bNNKT0WhoxQw0p3fPHqXmzq7AvXUdyYXsVSyzLbeQID
30O59eP2sLKlf6LHpS/iOQ6DrAmjAoJh7/WhvSxHX6Irrdcyb7yd7HXh1hsK6VOjQX5QxXn+kKIW
sg8zdTy6KtITcaEi+83T0+4Dl5JsXtEoidpx24mFZ2cZOu9g5V90tQIKCWKC+lhmq67wUHuVuq0b
9IdLSBdsOTaS7YC++MbKcuZLAu+gdMYxRvg784Yf9eC/Zf/D2ZX1Rm4z218kQPvyqqU377Zsj/Mi
jGcRqYXa119/Dx18SbckNO8EeUgAA6kmVSwWq06d49CTNdnH1IQKStZkppfXxU1SqLueGH4UA8Sc
q49xamMYTD6aVnMLKZYhcKCREnaOFPlaYxz1er7VE3aiadu6qTQ8VlieC4GSMjC0DOWGvFHddph6
HwVoVzLz/k6N+3eIs9H7WanBxN6T4glEjhoEpYHA9ItUijDvAl0RCTdj4Th+XNhHJyt+dnJiuups
N0GTRV6hGS9SBH179HhiP5rJQbWco2KRPbWdh1mJwBpqKTafybiztTzIB4hhjCi0N6aMRpcy5l6d
aT/SIfuMmb1rqvIGR/7ZSQ3I8c3vccZOsd4e9Bny61YS4IjedOPwXcmmx9ZwfjQ6C7imQUIgU2pJ
7NQ2eVBP+c5hzo3T5Q+6lO0wILfLVO1oVtV+SutHWpP6BkMD9W5URvAqlkayy61ivB31GlR2mp64
cm+AvERV8vtG66bOZUMHhvMMKMNZyuhRp6n5aNel9miO9vxsjcbwThwbCiDakKQ3Zi7tDLMOpbGg
XtElH7Vkv46kJgdpThKvybXhgaQipNLmaTJQipQVB5MOS7hzwgl5y7F0whT6rT5jEGGZOgw5yPMg
uph4z251nizUuFCWU7iY3OXdnhRNpjZa4oRVZLZ7rbNm34nyu6poJreRgY2dGaonUWZV907Mebia
eF/nFXCTaTZ8ZPOge0ACjTdKVO1nS0lcm4Iv2DDnPkAJ65s8Dq3gNlm9177SEWj4wUNQK1g1B4e6
NjCqjsLV2E+JO4/W5yCnpVerw6kzJojUgEPDLMad3tBfeeb8SqLivtTwYK2bSrB9q1fx378FEqpg
uHAgd7uItZgZ7lsM8Um416O9jpkzspMftT3HNzu+iBFt1fxdWltE2SZL2VhMaYwGLErRsWtEmLw4
gZ18T4/8mTWgEw3pesNrHvIHEcZj6ZRfxvmYpGKhGLoakR7rumtH5kihhWS3Gg9FCmSz/l0Q4Jep
wt9W8HyE/qmMCu/CHwsqdXOsYYnjToK0WO8RVLnigDxInvEXtIi86EcHHLmfoxkkIhHZyHPBT47e
A5DxyA6XfEtVNmmkKmcpnHv4fEM02YviBOVXWwn7buzd62tdbii/ylBTBroAjrMmYVeGFFMHdLJD
20pDmjDIP6nR96gq/nxIAxYs8IhB8JeD8RcFDtrPkCihuR0mZuaaXeSl7TumBgXpzuZy/rXy1eA5
f4PVUkvHucFyhh7kVObPqiO3ahuVgm3jTr6MWNC+sXUTRJxcbu8yYkF2VUuVwrHCdByPWlTfxEkm
YkJbegL/NJiRRy8IWN81H88klfXEeDozq+x5UDAXmJV3cTm00PXT3/7cDc5t8d9ytm/lqEO+hcJW
MUTflKm9VxPpfZCn43UzGzXJyzUtTlbfdLYsMdgpWz3AjMFt1hA/avqTYZcHdOqf0LXZy508oMsh
+7NhCZ7LW/7BRfbQY8U4yEoZPUupEfW0Q97dGkepiw6aNGE4195dX+fmp+MlKJ2jnJxlzyatRlB8
MqT3OnuR4thjbewOyg85VwT+LjC0RII7HUo/6Yg02x4hFyaj8mAl/si0jykpBKY2QCn4dv8uylqU
upg05LWe8fQa14xzQ6GDhp7tX5FvBUgNfAxE+equ9UzZlf2Ux8Y/J5HHDwAbLRIFFHZWiJEuM5oC
aRYKLEy+ZbERtHZ3GHo8G1s23Qy2IahqbG4uHqlov+k6nuOLkIUpqyknLYOzQMoBtD4B7LtQo4Pu
qwDgtW2JIw3QKV/rP3IhL7PQKVbW4NMR8mxBjtQjYBwonfrjP/gmbov/2eK/5fyo20qlATxhhSy9
1SGixApzBx1fP4a64HVLW0ESo8Z43gPgA7Htxf4RaEyaCbPNUOmGI9Pm+6QV5T7Lm5rHSEieopDC
L7EVAWJBerPM8AoNrbI9pgSZYntPiXIXJc/Mfru+nK3YYUItCUVlXJS4MC83Dg1tok0SPpKNF4uT
QTlTAS0htHGvm9nctTMz/O9n30cpWmbIGswMELbS7eee/JeLBa9FE3uHvvWKRlqfqxqUj7AAeEvl
6WV3HzUtBp6I5MqWiLxuw7V15GvoXYPJ0cYw3OVyIGWZUIomdqhM9m1kGK9V2h8cJX0GnCq4vnMb
lCu4LM9sLVwbaYxMMjJZofzUBUPtcoagxM+9CjTOR8eTH9Jj5AK1Q1zyKhoN3/hsF7YXN5uuVGNF
mWyFJpOegap7r1i3F6yPe9gi6wCGTQbR4FdFffkksyfdlmSjxdEdtb9Ke9gPDYRQ9coBUuiZRtR1
oHBJwVJMZrSPdDscbGWfVqbAQzeK67qJuiW0/9BhQN/+8pOWkiJJRENc1LT2mECxMuru5BjkFsnk
6+17Zz1dX/fGwYM94ARw1FF1WfZkNbVJu9xIkDSgh9K3L8xp8KzOBKvi0Wi5ubYG1nG0cwxnhXk0
GjJqCoIh4iIelg0mxaTquWGFmyiJJxF9X7JPVrxeX9rWVqJ3hLPBOVxXL18jk2ercmIjnMwMytaa
pbipnVHPKslpKC0/MYyn3BaWnzfCpiHDjxQdvNOgWV18wY6RVioGaoRdjZZBED+PejBmu9lnPsDE
mLPQpgejuJ98TqIgqn2KjC9OadySigAKZoSO+Wlicroi1E3Ag1qYsUv+y4uAt2UQeCAjLq/obZrG
hoiqnhthLU2uQz7yCKP7iYhe4atgu/Ae1AThobiFUBFcNjmVkdnxIPEdRbuHuqkCFjQPL8dqBmKH
94FaVwaS7K1QXdwaA1j0g1Hdz68AhvrXXWoDxIZnKwcv4MpF62+ZtjTMtBMri/SQshf4nup1WQ/Z
15dxDsDadEzUozxPx1gGw+11yxuh/otcAoVR8M2ukuuO9o6MB4seAljjOjXzygnLjVG/KftYERjb
8CKUpvg3xfMIMYH//eyaHMssb/K21MNhLH0r/ZAUwwONn9vGKP2K4DzLlfGCADRdIawOmiYbk4+X
xtScQn1RxaByDECUF6Pe6jo2VHx1zS+oKnijLG8SbgwTHqgrYRfB2bEwNhVGOaFnCvC3ARxx/hsV
wOvfadsAuqPwD46MXmxdG2PuWmUUBpo7pXsklog0Yxmw/16BBQJCzN3j6yzCC20KlLoYoa9abLYo
yEI/yymz97Q0RQREm3U4REWULkCOwFPNyy8zdKjKSpFEUI2aAvO7dTBuij2y9YAcIonjc/8wp/1a
Gt4CoMswZLj54uPEZTblY2ST1yzVUJ5R5Y+GWt+uf5/N7cM9p0KbnTc8F2ua7NpGnw42Bj07au1w
aMxqp5qtgIFhefd8LeXMDHeT8xOUy/bQ9CaBvod9oxryPs8wHB5ldK+WiTeOKYWKeimCJqySNJjF
ZYdkkPeKUV1b7KDR2lnSGwMKXA/6fghi2bMKV7kd9sVeuWdv1p28K0FZ8VOpMFkhuns21nxufMkb
5MxSQRsV1bWsgopP1rmS/WmVQGKY3yNF33WWIvCXjW95YXDxaB4x/6AYDlZrZ+pNptde2wGfX7T7
6y4jWpd6+S0JnYYm1ydgbBznOFudZ6W6N2svWgvyhulBnX9ctyda1sJFc4OlTJqwLI2AEBCI1AgM
2BBdE9xlG5HqYvcWLgrAgUPrbJTCpNFurHG8zWcRBHVjJSDVRvKFLwF+4+Vh68aWJGllAbhmNCgo
OMGsHLRRVC/cqtFfmFmspCWZYRStDjOn6VQf+fCedsfLJl9DBAKn24qKsIac2bLxWl1R1aCyjRAM
yXhA/+JDNHrjkaLBzYFy6K8PKQa0RNTr29voIEfneKMVFbqZ1HGizHDAiv0ktX7sIhBMsj8Wx0Lw
wML+MbMkYyWRE0ttLAN/WkLmY+xfHSuBmpN5C2Rq4nZ180YovZfbatcVY+WVlSJqqG+kAhe/YHGg
Heg9k7bDL5DHNKihIqznrdulQCxXteBQb5rSkMrxvg56HYt7OqZg1ddS8PxolXFAV/SQtTjYQJRN
z398mtHIghKrgRFJZG/8457dBEZbonytwFAWfR8aw4v7b7Eqel9tnOULI3y1Z0Ziw477OINPtsOe
dK8jlHn/wyrQrcTIMShXUbW7NFBmbFDVFDjDPjoh0rp1k8HX/7BS9+WASDaAz8Hs6irHVRn4lOII
gY+h6ZzSk9JjILO67dshuL6aze0yIPHqQLEHi1l8fJJipCa1W/hZl03ubEkK5M5F+iGbp/bMCL9W
zr4JGDqVtOthRJUeJ+WbYXzLmSgZ3A59iKwAumA8dqVXm0uQKQEPE4L4Mb/X/PEw7409p2JJ/Vg4
G7bCu3x9IDz0HJDuYuZo+RBL+rodGNCtX6Gv6H1VdyPf8fpA3xmn4dZ6Y0/yTdwIIu7m18KUsYlh
Rk4OtvhaNZUMrcgoBgsoCv4PVJIEzr0Z0iFvjW4TiA8R2RfercZ2J5tDIYUjlfCejMr7UdWo2w1t
gCr1KRmNU1MNIfKAoCuUxi2V4hlKaomrxyLepi2vQQmUPy2BtVgVQkvgAca5A0utne9ZNLsganDn
WXRlbm0pYhLGXjCQtVaAAQgE0mhEjUJ97G9YO7+ClS28fsa2Aiz6axh0xcN9rfti2VGtaNEQhY60
66ocDfuPDkMNImLvzf3i5L4yRriV1RuFVsbQDVobodpSeFVce0mPfwu5QXiOd16C4J4P/Oc/ZviG
nh1m1D0JA91LhHNmglP6gxMfcZlPxfZMiLDvRL34zQ9kA7Rhc8UVzL0v7GU0S/t2hhtI7zI+vwT+
sOvfZwtrAC2Ff00s4hPE10YlYjAhPyVh3fjFPX8oxKcUy+orz4E29e105NBln7wKbPMDtdxO1EgB
qsXglY3CzuXyJH0e6o4UTui81EdIoNw1dzmIpOrJnW7Lv6Jg/nnd4NoZUVJV0S3EgQImdJmItoQ6
KsokVjil7211MqAbbFT3qia6JtefjZduVVRUcbHIuEUu19UBCyyRFoXqov2ch1/Z+Hl9HRsRGI1P
AzhZ8EmD/XyJvUahtnQy4NxCwwUzToceyaEaQf1hgC6m/01GX/W7FKqzoqf5ij8f68L1AsVK8CTw
A70IkXrEzM7uRwdQR3pvnzCatDMfzZ+QYt7FXvkX3RWipW7t5blF/vezI4e2rgEKRVhswefWHvmU
Pv1l+vaD4hlef0d3sugBu44lWCMuGPD4ojywAsAMSqlmvWnbYd5BXtFRHkutCepUF5TcN64b2MF1
jcsGsP3VYB7ROn0AVNEOoYg5YjJPem9MzwnAHdu7SBBB5fLn3GJYDtoJFrpbwHjbK24xRelGgymd
jQYzHwYkHj3le+pNO9UXTwhsHDfMoH5pKikOhkUXzmI2xlBplWMguf6w6OAqzuBG7NtMVP/6edjw
EYXfYmAggbbSaqIM4otkbjvbCDPmuCrKh9NsHa6b4JH2MlTBI0AIg3oRymCrGnceqWU8tha6CNV9
lOp+2squk58qkFPg9t9dN7Z1vnHzQw0OxUMuLrB4AZV1R+3MrMyvOQegXtTv5uyVD9ExOgDaWrhd
mGV7sZrklkuC+Qoz63jRYgpgGZB7DFhkmZqYgLmNfmPuoP4B74DGY+FagKo/SOJS+rqsAvDNvyaX
8IppmI0ylWCSC2dyZB39hS45hn3AM82JHbguB1RV3rVWqGW2vVw8NMADDJDxCn1A06wqJoKP2n4b
fc1PEULv8NL0J39+pTvnKHxbb4QWFAv+MbjETkktk4y51AzMdg7gOlBcTT9IAbip/SKsn1UXs1pW
8B/iGYrQOH44iSjiLp85GTOrvDZNlPGHzM1RiS7qsGbCufr1ZQ6kFuTpoG8GldUVQwdes6nSqr0e
qntlh6L9nqNWzJcBdxFEVbxBED43zjyfdOJsYuAdWSEyowaDxjEovcNBaYaDHbXERd+RCQq4Wy5y
YWZx/SBvyu2eShpGGigFk0O3x0RX0LrJFJRvLCj3EhMcftHCuA+dXXgxBTc9GWAx0WoUT+XqG5IZ
0WD9qoOFiwAer+PWAXPT+pJT2gYIN2JoIaDUnRfn1bs1FDYmmEpgvKv+R1E4tjdV1s6oFbAhUysV
TBLwHGgRUPG78bxBIrHBCBulWTw2pNW+HpHNPsVkyH9hnePrBDJChp+A8GNFxGEOUdJPwKuH1DJ2
DkhJtdG7HqxXfUmYQIkfvo9ehQp8zCJJj2pdRrxOgR01gFpPoGmQU9O1enbfgweVdmmgZzd0rrwo
l32pol6lY/yAKr6c96c4+ZSq0q9r2e+BL5eV5F5LIRNviECva7cCdw46tArAoTa60gu3Ku1knm21
McJkMvwYLYGKCb7oxlkBksvCtYVAI9urKkTbJ1HkzJmOT6rtwJ/11L6DHwvRFAK9DyZybf/6zq+j
KaZQob2JwA1iYTSfL09KJFWxHc22hkTtlmSFPyn3BRPJfAmMLMuhrDfahiYEi+qfE/rByhtF2LBZ
4f6QzeOLKJhSQkRDSr/4OGraE9RZJi0EFkL5Fj8bOx1waHCgPzrPVoDC55OsuNNOvsXMK3o2stt+
/PlWGpzJA6wsgL8sSzr2KFdIYyo9BJOpq0a/ZO3NUGLBSdnaSvzP8Q/m8aCyuchqJNIRFPYKLYz1
2I85g3z9I69MgZWN5AkUOEAIcLU5zV7R0TkqBRlV06mh+qT/TnOAA1rrBCK13/KuvR8Bwmo8bGL+
IKpBrDOZC7vLyx2XrGqMgIuGitUd4ll5681iD7Ctb5mJn1nNbpBnQVa6dahRvER0wzMaHZaF31hV
nKdF1iohs465/kToKCgPbBjgc7Y6KhC87bA0wOaGJdIUyaExjru5yI9Z/nzd81bEe/D9CxP8FXF2
3zly6tRx68ghOVquipcsDTC1xUrX+SHvOeGs5CoH81F6K27HIJG9/EfzUnqD7OqCX7J+rlz+kEUc
18Fg1icJ1jpq0d6smJsas2eqqEdUwkRwnSxxW3xbURjDEAT/+9mi7R6My1plYl9B5K0REJXPhxaE
+TQsQu07CUSFpI37/tIg/9BnBusCLDTQVpDDovmZDSdtHINevU0nHUWeJzVydgZ8J6pnQTKzdSeY
QCngmQumrfW7CXqgdWRlWOj01IKZgEEn0UGpGAMeWjAdoJfwet2dtj7imb3lc4LNuZmTBvYGQISm
/tPSe5cWx6r+4/QTyiGAxcgAlqnyimZ+mHOnqOtGDvW0vMdA4a0O8p7rS9k4e5wkC60WHURlqy5+
pxcl7XRjDqGO+Nyk+o3FSv/PTQDZAXQc4M941y4i8jAkDC/0Zg5LdOal0Xlnjfl23cTW+eawVPg6
pJXXvL92KkdRAhqq0L5DoYP3ZWPMxtqKG4UcClcfOnA3FKBHM19y6sq7Ysf29J3Fh1mUAm3cP+e/
ZBmg1XqSpXnGL2GY7jT1l258ySURF6LIyGJLZx3jxkkCIwSRQ3MQvOqfai3ipxdZUS+Ps1QYjCqt
OSFW/dJp50XtKU5F1N+bRlAvRYdH3sAY9YNkd62lTuFM6rekL3+UUn/Ko/x43UM2zUBsAjECYyMr
vA80HPsGU4lTCD3ffUVtTJ3R+EOSZoGdjdCA8hBeGwbG4XFmF1+GTEo3F3E9hVVFnu3RuEkzqDTI
qgE04SSIe5u2HMi2WVzydgU6HVo1zwY1x/dRUYwlimennwNLfAP6EH+8e8D5GMjqIfCCvuwiCYYE
Cesom+QwTQ96G3mJCbHJ79dtbESicxtLQtiuoSZF1VcOK8y3J/PbbItG1zYgS5iX+HcZy5k8CFLL
UpRhGUW9kzS/vO2Bp8BkdP6U/krerVeQeWffrd+FD4iPZ4XX17d1SyF9gv4yOn8ojS7THBM9Z1z/
89/XsZ25kDrzyxvriRxqr34dXFFJZtsgoN0oIwMbvIrtejylqW3nMgptEPVFrt/LbqS5HFUH6ihX
fQcHoWCNGy7J2S6R4aOuiEcTP4ZnGUDZFlVZ0FQO+117zEDa0xPXkN3qjqulcr7dJAukxHUeRbQQ
W4bBWoLkEbhOjEMsPDSZBgZggj6FaKK6Rvdu1PROph9RGQkO+EYgsaGxiWkLZBtrpHfdyknChmIK
G+ndNu9z7XdvvAh2cSNxu7DBHwFnu5hpZjcVFHSafDRXIa71yemR86MSpB0agHQndBUeyi8LJRwq
j9o2iJLRt1q+cueGGGk9miMsajv919zvbAjagMPDqx4KMSXXijcF+TiU6NFY4hUNPghxucK+TwH+
Kc3uKzUtH9VXRfIIims/y8DZs6Br3Qwz9SO6S8KlbmzuuenlW7vX1bGaWpjm5VGwpnrM2aV7Lj+L
QWdoomPgXJAAbSAnUH3CvJHJJ1o56OlytY6ZYAY0k4fQeuBVy/jUusOuOP6NnPgPC0RZHbhWUJJw
MfTlC5jIduJQ8HJ+eQ/IM3wTw2Gg9tN37Z78ipkratitzx5HtnD4CX+8rYZoG5ta1ihnfTgPmq+A
s3B0qn1l/sSQsOBg8Nvz0k1xueJZj+E6EM4AU3O5kXiIxhHV7S4c9dwv9dsmy11lvpnLNzIRt4xe
s+xJKX8Dvy54A2+89y8sO5z64OxIKnqKIRkDXsPxyYR52o2iQIOMep1PDvNrhE5C64q9dX0pXppd
pBNqrRTlqGHBlWl4JbiE3U6DQvP1bd36fnBPDldHVQYU9ZdrA2SNJhk/EU0ByoX4iUE0umx+19r7
dTsb9y/mYyBQjgIUuBZWRUwzM0CLnEhtqEYBBQFK0IbGgfjYxG/Nj6pwqzACz3YWcECR6Fis4zaf
zUFfHhOMOIXLC6Ka5qwZatKFCX0l8nsVYxQfiD/BCjet2HipcQ5UVEEXW5mSPtOVZsIK93iEeNWd
00C9gvjQYgcXU1buU9/xNcGx2HASh28qXnE4fMglL78fSu9a1VdRE0LcBW7ouFbydn1dG8u6sMA9
6Mz7ozJJmqYnbVjRei/n1iGrmrs2E8GE1/1PztQJrCvoEgAVWuZnUj/FeltbWMhwS5L6e2ZJbhS9
WgTCvbUl8MaNkjqsYa4VY//QjMNldLmoyqmaHINiTZi+/U2fbSMx2WmRW+YeakNojQOfUgd5OM3Q
ajjlfrzTn/+8JoofgTk1AKM4h9gS64CqRdMVNmlCPXnPjQ5aa44/TiLn30gFbdRb8exRMfviaMvC
vMQYwYi5XKP+hZ7gLdtxLbXpYdhJ+3wnHXWBMsjaX2CO54Ho8dqo+C7itKRAHbzrrTp0ood6oq6i
PaUido911LqwsRwBSDoDUuAUNuKShFkjB0UOkk1D9uN5FET/zeWA6oKTUIP7Ynmqp8HBAMw01uFk
5KDp+dF2qlfMIl3sjfIZVgTdAVCG8Imb5e1GqzIp2xaN08zZd8l0oHNyfJinO1N7Q0cUZUnZg8C0
d/1ob22jAYVnnAG0BNDBujwFpdkkTm+3dajU4HzJjWAyEjfS39JKNPa6dbpxzsBPAtgLak6LMBVX
tmQ5s1mFJBr2TqTtuqzZj1Pp96w+qjH94/ErzMZjK7EuHgGXAZ+2Ul8OGmKW1ILKR3EbU1Tq2dg6
RHlOYogS2lovxmzqSVdyDYfK6qhrDxgIVPrYl/Uc+oylUDd9K2Bd2Fs8C3q5yAapmuuw6+T7AjMo
Wis90Rl0trrWMXCySb4tdSD0iuTJLfoCsEFU7UGhJLtqbD2Oif2YzM4BjGMfcpqnHlCho9vkgxnI
ifW91+fsz33r4gcvwsAs9aoymtigiXxT0t998SRJj9EoaJ9vnM5zK8vCgdTEKMb0OoINK05tmd/b
s3YzT7YAMb6+ZTHhg94VRG5RksUr/vKgSINC7bnu6rDXf8XjsU1F5bYN3BsfpnJQi0XUXPfHZjNX
S7vE99WfrG/zLccqqkjIbsEC6ndH5bX7nETiLRsPMdjkxGDI3FHZWV4Mk6Vj4IIy2MQMVwr8r+Z3
jsfwItLuaEh/6uBH+jHZbv6ifFwPPPzjX+byl5YXOYVjsrZojLwOoYwDluS/e/PsJNKC3Iqq6HmC
pROYboSC5ZQko7OulCNWmBztk+JWnnnU9t1R/Kjd8kPLBpcQKBJQArYW+UTclaYqTXMVqglkbqPh
NKfshcW2KK5tbRxa30A0ASLM4VuXjshYJLd91VWopw/h0BR3kYITrg/js10l36ehHlwSzZ3X6eSv
iNFPbZxewJcPIOOgmycQoXYgP0mSPdSoVW80tDukWEkJWbnOGjzJmXXXTLvZNWsSgI0uc227+EuX
0x/jQL6pZnlvKfQ20gG1k7uOerbd+s0g3/cYaqgN5wR9ep+zFFbz+K3OMsdXbfKQVk0dpM1s+ZGS
T26mFmDd0zEpb6vpBOYxaFtHU1Z6XdMWwXU32zpVaN/j6c3hiGuO0gr8iTE6BtzDs8eRBkRxEwwS
cFWMuPETPCBB7XvjCFKGjcvuwiqPJmcZc5M3GJC0kDI4peE6Gv1uG83PSCXHejD3LaO766vcCE7I
/8HYy2dNAZFaRFoMSjmkm6Y6TM3Ry5JjM6uip826boLK3r8mli/gZrbjqu4QnabT6INr9jB+OvfN
bvZqt32a3kWN0q9XyyI+XNhbxFuDTrXdE9ibHVc+yR77qVau/BZZng4WbrBKZWAEMf0+yJ4Ntk8a
t3+LPQUslk9KINYT2EBPXC6fV9DOPmivSJlp1fig+p6F9S3Z1z6n3IUG+70KyJZy097MT+AVKt/q
0W/3wjDGL/dr27GoIWV1Obe1AvtNEO2h1ab5WvzY7fsDd+Rkhmq8SxufYYrjjQsi/xI2d/l+X/sB
C49mo6wyPYWLgRYddbPiNB/0o3JKDuUvEev3RoTDp+ek35hqx8W0jKSZXgwqz0mrNsUI8QTFZ8cl
KTsSJfq0y8jNp+SujKgooduI4ChN8H6oioYK7orLb2yMDMgqJ6tDm2mh3GsHNrf7oukECcvmYUUr
3OCvI343XZppNXCUmH1Sh2YUgRSQ+qha+Nfjwda9DpQUGM+Ae8UzbNmHiqsZ8wkqrb8KrPFNdcdR
r1zRy9hrATnFXrsX11i2D8mZ1cUhYY00yQ1GfXFIpsztew+S1l7y0t/g2QRSMeBQ96C/u2Wn5Cb3
/x+aAVsxCnhzLBvZzJqA1M5y1qamhSv4Djwvx26f70ey4yKpXACpeYeYxfV9XhH0o9HB1bP/sbjI
yeNkaqoR3C/ILtojeQTRaXnUdqj8oOjTuu3ktu/zLRfDQYHwxQpAYKjswbHmg12NjC7pfCm8/os2
HiUXP2hxE7QNeradhh9kaa9j/aIVN9VPsxc1BDe/9Nm6l7ITk2M71Chhpvw2oVpCPOWgv1pAQzRu
tjvywihz76NsN7Kg8FMM9ghLbVun6PwXLA4rpVms6WCrh6/Fh+qpe8UEe3nDFYe0YPxF/rIepf9w
ydp8/hHtXegBLS9ZhQ0m5M30KjQhyTfLH3kvKJtsVJnhTf9aWN6xc0Fa1cmNKpxfWp/7b/TBATst
VMO4RlTzMBxEi9rKjy9sLvcRFJgou2FV+r49ajftwXrSd1xjoxDQlWxFVwA2kRiD5A3VlEVUnzOV
J5dRBc6G+tU2yoM86jsqDwIzG8Nm2ESOm+EVDcxHLfLjeVZAJDLAMfofDCNKb0iKDhrYRKwg7l1o
VfA+WveCrC/eaaLcfOOOPDe9eNNk4EqvbB4NJJscpRRIg1r9ef18r6g3vyIOCkU2L1lypuXL24N0
tV6Mk4KTh3e+K9MIsZU4qVdGlbGncWm5Tsc+oW/xAt6o0h3AA+4qYG/zrv+OzeN39jMWoV6NAT7I
HB4AkuhFKxHSDWHOuWkDfUmQIfPO2bJjLhGWmCwfqlCOvyld7sb97+uL2Eqq0JH4x8Die5ldZesZ
7Sv0k2y0x83yKS2bkxLZpisPypuk1jfA/4sKfVvL4npsGNoDQBWP/csv2DkTI3lfwWpODqBc9Dvp
6fq6to7auQX+C86S1dxK21GOGxw14IOIo3qKdRND5fa6lc3QgWooZhcAhEXfaHGirbmLMtLj+3D9
4OGO+L1b3Dqnem8IztVWQggYI1g1UR5BpXKxY7ShY6mDgAqhA5BN5zEZfnVa4kVs9MruO0b8PVIr
p+ur2/xKZzYXezhJncG0AjYJe83TW1N7vf7/33yYni9qEae0uTSG1IABeY8GgxGYeESYj9RLvjuV
x+5VlwTp53+xibOPYQVI6IKV6NIxrF5TO3tg1VdvmHjDnYny0r5HgiT79V/6e2340k+BTX6Ilg8H
5IQAvoDkCxMSy48n1/FYOWYZloUbDT6iBMeiSB5kfDPbq990BYA82VcP1gfRfYHxrRN+bnzxFc2Z
TupcwzgElN76kO3IQ36Kn/tb/nTS9lET5D8xd5z8Ffuq4DbfdNqzdS++b2rFccsqu8TpwMV66A8Y
ujyqB6Eu0+b+giAO8YSDfJZYinrKzNoAZyoKadEpvsf4aoBYhtqK3wYqyBKkk/5JX4T0dHznVp8V
bQOAwtHBAl/HpSvJBktq0uh8Z9HqdGvkeEG6p7fqjgXOR+3RP5fT5lcf71T8z+TizlFyQsks4WPy
ycERGs36STpEe7QjX3SsOfe6Hc05F0/tFQ+OLwRUb4bVM/sLT64qp5biGfZRtBqI96291YNi/+h4
KoCmHQSikkMqFELb/LxnRhcePI1VUiQd9jlSQJdZvesyQqDdu0oqev5uWuKDTCYq0LiWFk+HLh+V
qinmMmzG0QPnxKFisjtmj7EluJ4281zoxUIx1MDhXLUjmVQbVtQ55T8YnBnDbi9ck93Zy27iYqRp
eBd57AZIGFVunhTicY+iwvJ5b6m5grFT7CTX5kNV7pb8qgI+oey8F9DSGT5YAdBTfmR/61JqQe1J
j8Un/XO8zOXvWLixTFAaMCr8DkNVXa0lXlTpaBhlrhT9vh7+tp5pWDJSRUR8IIGWsUFKmkEZZwWm
MALQ3AM+MrroF1HLBZGUV/5ubyxM1as+bT3d2SUBezUFUXDrmvviQUBHE0JZK/YjeG5CTIafwJEz
5UfzhL1GNaAPZH862p9izMwGzOSre4Kpv78tLt7keRpF7TgPCBMQzTN2vO6hP0aPRnHg2hbGSfXz
lxJF33frcbDc6zu+ESKQpxpofYNvfM0Yj29RG1NdYMMrxZWauyouAoxCC6xslXdAJwVfBqMFih2r
zCtihjQ0Gj9AGO2grgaUSX+gr1CIP6o+ZwbzD8LwtxEf0LvVMQsLxglbXeJMMuRgTZSp3JmGIHkE
hJWrxkZhs4PwoJccILPzGguxiRv3DO8YIyiZuOQgS3d5zwxyVQ5R1CN9cCY4ruZlTepf/2jKxlV9
YWMRY8GzIdGugA0FyKfe7alrdC7+23ngAEGyM4/TgwKSEtR8Yf8eudJeWF/l61jcpxe/YZEuSABe
q0aN3yCf6CF9Ah0z1B090y2/m7v+F5ryou+55aqYSeeZO7rkK8xnC7Emp4+rMqyd/keiospeJwAI
K9aP67u7+QH/tbMEXOqomgB5DTsOhKFU5TZRRVW47e8HXgaINIBUA4Tolz6C56+azXaDpSAxsH/n
AUBlr+NNfkh28a/o4OwL//9I+5LlRpJj21+R9T51cx6uXWmRIwCS4ABUsVibtCKLlZHzPO7fl70f
eyfY3SIQyIt4LS1krTKScMTk4eF+/BycQfmmPcT36fP14a36WJrIpRQzqAuzgdCkyuKQ1xGNSlqw
IGe7OrPBujZti/v4znKgC7zLOzRyk9opt2STu6po88oDdIAXmwcjRyUXZU7MwPkEKLmcUug1DslU
u+r4PUNFwLRmp079vONlOTjG2PanqpgivCOwoGP32s2mQ6A9V4MUo6wGlP14LPer2wckYDTXAbfD
YommMSRNbajlUURNs0LeVJwIz53SG/di+j5tsFgiUR9zfYqE8tjvim28iXe4Gz2yVxwaxvLikNUB
QWYeMHVAdFHhOF8rvRhBbjZN5bFQ3/skc5ZydK5vybUFokl/GADnBJprzi2gMaVvahUJBqs8asOu
V7BG9VsPIJbATWaseRF0XFG+NKDLLppQjMXqhqFN6qOJpvclfCn1t9Qo/50B6TjeImomMMQMSB1K
CVyePbZ3r9xHgvqqkin2exNidAUgG0FbQeTy+hyurRIOFOIVtGyogGWcz6GWZ3ppWA1MlnNvg5LN
7czy53Uba3OH9mFgk8DjBNYXZljCBFHHWYyroyl1QWKY+6IA/NyqeamMVTuQokAASBlIWOjK2Aw1
mecET4gu9tFpLuL1AniSKNeFe31Ea0BDUMopaMdEZku/QP6VolqCR0kD04g7/8r38QYtINDOJYsD
pUQ0Y/LSkGtPiVOD7NEdOmMpBAMGQe0S2wCWgc7RI77hyG/zgGIAaAHcLFC218e5dsLQ+y1BJ5iC
Z9j4CyjLsM9UvQSpHbqV0rZ4E7v0nljxPZLfm7zmnejV3YimCVA4UWU49gBYCZTmewWjHLKXWXwQ
w5fr41kNKFW6z8FsRxWVGKcUoWVu0qelPHbW4tSq5aEnNb4xLNxcJow7lMs6MOb8NoSuiUPMEszS
fTv6Q2Q1NugRnpUk2iVNYULyNeMu8lpsBGINJKxARoYrgC7HST6zkc0sKgfcATk6mI2dWoduvQC5
kT6DHt+C0KbSK/Yw/VSX57R4Bdum/+9Mj4EbnsLWQTxDv+DpFyg1LY7yGdtacYS3ejP5E2peoIMJ
3TcEhsXiwNM6VcCrhK+e3BO7dF+c2M2nShwqZcRdgWO7XRILQiij/DWKkG7gDHF1jrGT4R+QD8dG
ODeFnrXGyOa2xJPCsGlFD31bgkOZihRnuptfedfg6sOQHp0/DdJL+XRsctJLytB9nFxXXRwI6Cog
g5o2A5oqLDAZ/CQe16i49ohBkkw0QUy2wh+SS0Rq5akqjzFiDT8rul/WvJS2LseJq2rpV1lPb6au
hsS8Pj3KmXw3por20hmFsMmbVAnUgXyRxwQ6e3XvKFLmlbUZlEPrFZP1VHZA6GlJ/X0phhfcmS9R
qd6ia+M9MgXi1mV6bKAuCfXe7ktT6TfYbDtTSw7qor2kg7IVVeExFzNnqCQ/g6xpOddbkuN5l0zR
zdB2uzhUBHsQ9S9Gh5T7qD8KY0Hh8b6Gm1BZ+qAeKmC6ROtZhbp2KpbvFShN7baU9q1ueqNlvYCa
EKlmfSLeIJqPul4HuEbhpofwMW77nS5lAJGY39OJfFGH9jDnyyGTpvdMJXcJtNb6kDhlCMkuTEVb
ksc+i5Bxm5EBTPvAMHsfiNigTCav6sid0Ru7sdedrCpul15Eg2pobJK5vDeGypnl8abLG08LUx9y
51+iBLClbrophOqFdPPznIhoEhk3SVsRe0FZJhbFbbbIHDDGSnMWZbqmajzgtUUak7no+wKaecKo
FzQ9rQKM5rdBjm0fQc/OHvbE4x3plasDrc5QmUIfKJ60LEwQ6eiio4qAx1Dot+IUBVK+uKb4nAzI
go88bo214Z2ZY5IhpNfVUInlAvfj6E1HZIZfDc/AgwjKqvzcyxpGWUV/K65+VGou9VR73CwdJLGL
o1S7AjAfe/A+7fuvMqQ36yA8pl+iOzxqDzg7Xe5Rhe4q4J1xumBMMA8qWGB0aRMOmpcYR2agT0XR
FUxwXf6acs3JCuWxnr6JIuDZGSorcX7TqQbvhlhxn2dWGW8WkSRfdJRWwNVgHWoi/IBoSmSrGU7f
aDzKBQFzkGUvSZ7ZaSneAVTpJI1md93IC8FWYgV8E/B20gY5A+tw7lerlPSh0PbFsSeO8i3eVPdw
TG9lhCeoeJt4WPRAU3hGV3f1p9GPUuGJM6+gDd50Sl189Bonip2Ibi771hPt55R0SArGejC/JsG4
mze8Bf+Iti5W3ALkxMLeky8KqppCkkREj/qxbez0x3Tb3WeHaHLUl/JNC2S/sae7IXLI47ixjpxb
c+WCBsfrp2m6GKfjRi03RtdzAcpGyxnjejNI46acUmdQc+hD0BfXttP8VJkfSP+k6ohJ0xYVGSK5
WXngfJm1lacs83gmYd0vGkiK2prbvFTyD4ie4aODydMSR1sAIdF2hVcEIb/57CN9w0w+YHrI5oPK
EWpF7Pu8TcEI3y+YfFVQdwpSMVj71PDncfhuFIZml3r3Kre/BnBn2koTCBBQANu06A9ldxeSeY/n
yFaS+/c0qm6b0HzWEvKQqoNr9NkxLy28I1I8HrISrchJ6gpzAxIPCFlDnR1wx7L7KRhly9nNK4sK
smAR2ENUJ7SLNtMYsuJF22YZOr8iT+lyF1UDW5tFjs/gmGHRPmTMhy6y8uwohLmrheIuiws/FHNO
8XzdDCA3Fn08mCyaMqxHM9ckkh0na3SWtNsaXQ+isXBzffetbD68/zFlH13OF/0RkV6m5oAI6mhE
eyK9Kjkvtb72RjmzwLjYrFIkQe5hIVa6YKokILe/y0vQme9NKjpJlXkRaAYVY3Sr8bWL9CDNxaBW
f86K5ej9r+vDXcPhoOdZpuOF7sgFr6cRxUU1aTXeJAAH2nguJbYRZZt5mt66avzVqtoW78D7OlK+
k1B7ziaV+9imA2aOHgAEtJvKQCHgIi1S4kimUS2nR2Ll+zz6lmtoKddnJ0McNk2JTTrVicW9KbTb
qe02TcTTuNRWvwFyP+oHzhTikOfuT5xHXQ8jxLWd2AdVXxd+XkqPZtKYSJbLj1K03FZluoCRV2q8
XlJVTx+sh4JMvihnP+W4fStSYaHB4k7LQPUMJhiAJgXTznodxNNSqBR2I6XFDoKy4TEaWskHDvtB
DzOI/KhWfWh6yZv6iDgkNr9aRku8qAeL7JKrryQhhp/MPZ5nqYoEsGWmdqOQr40UgcBXVrdAHRXu
DJeJ6F+uNzHaeYN4acDlFPV4i7TxQWvz0K3k/nVKLJp7LOxsKThP77WyJF61hgRWAl2D1BjztgRH
ZtUm8YhtXfTHKLZuSE4Me5TvNbF2DQOiEeU3QOf8EogXMkS2nsVuNIOeb4QmVytterGHLBxiSQyJ
kPxGSTCharnXBvS5qI0nmDXHP64FlRYaFMHWBgYM5YIJf57G2uy7ND0W3zq32Va+8ASac7RfAuxZ
vPPu9wsHhrQVqMCB50UVE9kPZoKI0iVmnZrkaFj3AzEdC6xb0TLwBnXxMoQZaEZC6Qx0aZcsDaMw
KgA06DFuz8FNN/1XCLUAuFs8pwAMtreiW6Mk4/JSCx/Le3aIqVngjNCcQsna2PdAOkRRW6pDjA7g
ObTTPNmOxDeFrnPmAexUSZWUaPRrQ1swVH+RlMit4haiPGInu/IySHYTosWkM6QfaQW9LwVpSlsM
u8fITHdNnbwIsXUQ4Zjv5LnbTUWyb7XUmyShg7vSv5VTtclz8UlM6p+J1KD+owOUY8Toi7nuLy8C
RDpMcMmjKgrqzovYZMjGrMv1OT5K1g8rrmxwg+w05I4yEMLisXzd2MUTgBrT0T4AYDbYrdmaYTwu
Q4p2ScwpMK3SR28Z2YAgOLhu5uLKgxkUedFADkwrkCnMS2PUWmmxYp0c0+yn2twtKieg430+c+HJ
6pKUeJqSo94ZtmS+FDWv/2/FgqnjdNG4GY9SFlhXyGI5ZgDxHQcCfZVOcWOErdcn6QKBBY+GOwrs
XvTwAgBwfkWg+IgWfBAsH0xog2YNXG+ceppGArloA1STcayE1+smL+9m9YP9E6xHYApBnodZmEKC
4reYJvKhKsYtyNLsNt61eX3INcVRkNIMI9Ez63v8NbAmk+VwzIvsvUzNU/p76PshZcvm9VHFRuNS
b0mHjCQA0kw+OM3cxkAtV5gcoy6dSBF8o9R2YVpzbF8s6IdptI/SJrBLXzlrhQVsjS4d8jH14kVy
JsLZlJdhGEwAP4g9g3InPoq58+twUoV4FOUDJdDptoUbeegB1PVtWvqjnz31h9jNnEIIUpVDVnhx
EcAyMrAQ90XReuW8JVovANktHco8smv5uwWcUi7xgprLKUQLPro48ZJEKfUi+tc7zUQtUBIPw1Dv
zbB4jqC9ytkh9OSeOX2Mg2pcIEUB6hxg1c8PRSSGCUENYTkoE3EtVdzpITSRxcx6bkzdIal5O9fT
VwES6HbemLmD5489AfDBOZuXEwoiK6htgoYfKBJcsOdfI9TqFqnASDykLVSLh/1ofMm1L9fHenH+
6RBFyr6PcsnlolV10chTlwwHLWndXnlJw3IXGeWuKPG0k6s7UYr+6rsKNwzQN9goiIsvBd6lRU0U
HTfdYcKzwGys20ZJfVQ+v14f2GUURO0AXoW0IdpBQDN+PnuljrLj1JAEvRqjh/c8iJ2GTbUZ/cVD
A+BfJmqg1sD1h/yGhnCI7T5Z5jkFxakeH/TlTiWPkw4cFRp4s/gvw9PPDbHPUlPJ23TqjfggzwAj
129jyZMSuzhh1ALVB1FQ0cfmY7ad2dKnd6/Fh0KvhBujEi0vG6bl/fr6rFoxqSmUwkWkws6XhxSz
JQjaGB8achOjYmfPKKxxDtClM6SfD8VJxG7QTIZnPzcyjmafkhSTlWzrPVLj36v4RfCQ+0SGFS12
sgcoY47nzCOPCHp9dJ+GaTR7knjSGiJHSyrFBzF6FpPMVkrRvT5/l2k1Ojb4eLhAsMZc3KJznOeK
Reb4MPnRJvWiXQ1uXWUDJippujU+9FyqQHsxlS0ZBlv3rpuXL3wkY57+/GSEotln+iItMe4Z0Fs6
hVveGYYtTG9Vsa1MHyJElE/QKxe3CsoD1HUB2xolL9zz3h+XlaqPb0LR1chwXlKJtNEQFnM8xQfl
oAZh0AeqYBvFJgbYjhIpiiAAdgce7oXunLMr4twoi7LpwQSRSNIQH/Lpe9PqttluuVpjl29Pxghz
D0lpXYlh3scHKL8GtAEhG98L8VULb+JgwIMOKTsA+1J/vulvIAYTupHkqJFtSP48v5XP11d8bcRU
JhOZDDiHi+aEIkVnk1R2+DL6dBvpgicL+ZMy5rzLl7oXdmZpVEaJpmjFh3EMIIs2RwO8x/DbEjjw
Y8+K7OaZUrmpvriRQW/Ksbh2Vk8NMjUYENqZFhL+8ETgJnNUJXWJzG3JvATBYS1PrTDXUT5oMSFS
jWH5xe2AFv18t7SOOh6bETLurdPcxNvJqx/MG+KN3eRqg2f9/OsrePIVPqByJ0c2Bo8M8GlInITZ
hkjVW6c1+zDkqbivTSd0Jii9KG28ZZNOXYzcooW+6YNcx14edUdwT2yvD+QyaAEaB+AsEAchWr7g
KqpI0RiNqZGD0EJSKu8rJyVfC1IGi1k8qvJrrPecPbK2+am4pookOmiY2CdLGk1lh5CUHNQ2Dp/T
pQaj0EIz5dJYcC6tNVPgRgLBGvKWAOHT83GySpkcZkIly9FBVB61bnHHWbPx1ORYuZxCwNeBQAMm
E11bF13uRWnK01w0BGEEuImQSJeKwp7z0uss0ZHqHL03PJHuS/QRsBmQMYTQhQR43QX93pJOg4h3
PzlQrHl6U+56FDmdDqoWiidWLr/eebkVzw0yd5RaSz3os2BQFEp/FpubTOver29FnglmtcJUKNuO
1OQQF9ZmLmZnNrjYj1UbWCO6UhDjZgGDihVDjsfMCa6BD1GVXVrb+oPqLg6Vy1FeoKnG84nUG507
YczciUkmfpGyKQqhLIH9fpKiSXZcWPXaNgRQy0JNjGqcsmhLC8ChBbIj5EChwaKXuVKsenG2vA8b
/XZyTLuxi8xN3SYxXgYQDartDa/fY3VbAgUM+BYln7w4cGmPMkLVT9HHtgQRg7/oO8pcMrsN3nr2
UPo8k5cLagBbCrQYUi/IgLGjRmavr7QaV+lsQuysvW/7kXO8V4IiYBhwiaI+hq4GOOJzL1KZWdlD
L1t4Sm09WNzWAZnbTerUbokOhMQuAh6zwUqsTVETSOvRiBS8wUywkkQVeLlQA3qS3sLAHx4gZ0Rc
3fDwSvlab0GA0jgyPGZg8J7Jl3sILa5A36HeA+TAhb4TIK7jkIZT+NTqWLIMdLoKGmjS74t2lK3F
Xqyn60eeBiDnZwPoSdou+VHBB7nZ+dSORWgV6PAIn1JoPIGHyS612pbLwSHdT+A4OStJT9qFNVym
CnCUyOizD8vYCCf0buvh09xHXgcd4LATXCm87UfOg3llU4K5F+9XIJORNmKbkVIRKP1MKMOnyLgp
ya8p+QPH/V9v039H7+XD71+6/ef/4N9vZTU3cUQ65p//vK/ei0PXvL93dz+q/6F/+q9fPf/Df97F
b03Zlr869rfO/gif/4d990f34+wfXtHF3fzYvzfz03vbZ92HAXxT+pv/vz/82/vHpxzn6v0fv72V
fdHRT4visvjtjx9tf/7jN8Qh6C8AzgAHmhYdP7JS/3Vq749f3v/I8Tn/9/9kP4qff9u29D8t94Pe
f7TdP36Tpb+DMVqnTtnUKcEFTvT4Tn8iWX9HngMZN3QXfIAssLJIz3TkH7/p4t/BOYu2CxQAkZdD
zuy3v7VlT3+kWX8HJzRCGfSlIvELNPpvf37hs6X8XNq/FX3+UMbAMuKvz3YpHT/CMJSXkacG+fPF
Gew6BXxmWqm45nzfTt800xH/WnrxTxNURgSpqks33Q2FnCxzDmlz2Q2XG9HVeXp050ft0gI9ISeR
V6STGvFsprgLYBLyInpig4MNDcxOOlx3IefX66UlxjsrhVLknQ5LQ3iM1bcCr1ZlDxnDQ4kik9Xw
7ps1c6geoAwC/miUxOnPTwYG6n2Q6Zqp4lLeY9paHW+FQOYWXJiU2+/DOrHDPoq1dkA2P4SdP8nb
kXt2Wx8NPn7k15vrc8i8qC6tMReOVnZGLuqwBiaR22aL4nbQ7eaX/C57DTezXz6kbgzB0CJQn1BE
vm6caSv6ME5LWOBKQaCOwifzSpU7Kxw1MisuJRpDdtGXnea23Sub0hGhBo9uY9keAvOb5oib7Auv
tLWyU1EWgmgPPALAdB+8RycLGs1DP2MhFDfU0LU/oOV4yG3wQBYpT9qQudZ/H+ipKXr7npoClk2M
4fNckCdRwVLa/4Zkj1M8l5JbfJ08qu2Zo++H05m6smcxRGT6aXcHpplZXbHV1FHtxd/3LMUdR9t2
2wW8RB3DkvHn+D7tyOfjK0DkKPREgh1zr5oPjbHplqeh8MRoU7aeBd0vjccwxgRnlzaZCCLRtCiL
BthsPWTF0B0KlKmd34oHI5DdeVPeCEdeSwRvOhnfNonIuxP06bgqpT6H1iawwD7fBazcA2erxji2
FhrJQIpg1XRQk8oRik6VrXfb64fvPOC7nD56Ok62pCLUHeIYcKEq4QKKzJ9ZUgWFehMKg53Iqm0I
nK3I5DovDTKH3arkNCMzDKqB9Y2+EIS9ss98C/8z9nlgeZ033pp+8bgAnX8EO1PAo+w+D84uvwFz
Ckd1aRXweMLXZUeS7QSTE/zxtgf9+emU1ksNFA4+v0tHby5+JOk2QSQPRja12+vqz2Z4vL6GqxsF
q2QiYKLKFMwRCAUjBLrfVFxcgnP+ZNTOxBM0+HgXf4bOf0zaiQ1mz6fFOLbSDBu0vV5DTwhwzt9q
6EIM94tNXHGrb1V78MYtFZjOXbJrdpXTivbCgfitLt7J92AOhZEOydSUBsr3hSvnTxIPT8GbS+Y8
9KQTzanFOGfpTi++TPFu+GuKxJdTyZyAyhTDegbcws37BtDY2dZ578fVQagIRFFFBhssiwu3rLCw
egILk/bWgvnG+jHmnAL1ut89scH4+snUUpDf6/Qcj1916D8IXnYj7HtEKJGTpXYWAJZ3fZ+vHqwT
k8w+X+YiUVPwh7iT/mOJ75OosUXtYVaILU4/M/Un+And6xbXojDoBH3OJLPtxzos9LDCTMqPYTAG
JRomQl8HQV14I7i80HI9PjixxmzumDSdnEQYoH5Hxdv1wPAhj42+6hJK9QqoLHM/cnlkdUxf4R/7
8cQqs+WbcVDrrofV5lvvgbwCTAe5Y4E+M9qatgE1iNjnknauHuMTm8wZmGeIVZMaNmcwQkHQYAds
wD6CNlH0UPqxm9zxIlyeQcbplwuabFI6SHV4mWV3Kb9c3ym8I8c4/aYzGhRa8Pnt5MYldFe8lHBo
2ek6XLjgzzm76P9cynkGSAtz1hp2FIHBPLmDikE4/7w+FN6m15hwMRdEte/oOQO3qTcGsdc8m0fD
WRyySXYNl7iKNy7GkyRh2YL4AuZGJ97Tt4e5TfziVXWTrxCM9VWcNOWh5eHB1hdMR/cOGlsve0cW
Q1d6k/rIQdgZFHwS3Zot57JatQH8EOhZwMgOvt3zSKDsgX7qQhWRQHM/kSpYmi8KBMeuL9f61Xxi
hdnaaLPTVBmkgu6EymYBJTqqhBXfxXgvTjfVjflgOJOTPsg2WMefyV2BuB/vjBuJlztcPWIn34M5
AhUyvwVwzzRv4RXjz1x6vT5Qhu3mD0f1aYCVP1C7vjD0HgZGRwQTK3VU0Hm4r56VPeV1+1D662zl
QXzihYychWTbyqMhSqZpwNGL5sWuk33T9k7b8VqfGRjC5QCZkzApo1iILQZIma+nhwklCuNGuiGg
TbTFLeianmQbV6u1rTlMoquvACR9UZ8FMvciwy3WUteU9AjWqm8Jjjlm7jD8jLu7ImxAWs9joVjf
KZ/mmBtHkkJtGqj311q3FG9q8nJ9p/A+nzl3cjpFmQDJODeTH/rih5pLnEhkfT98DoA5cnFSaI1C
vT0B0l5F45mg2eg3+besYEFAJgWuMhYNLtVj1wGQgeBjFux5rmzVus+yt+tztXr9W+j1huaPjqqN
wkxWNxOpQKOm4gqdI/mIOG60G8h1PnegWT+am/m1vP/L/Nm/b3UkWSFjiVQ8NX/uGpsRDLmLOdCz
XH+t9xRRBnHCXQhiTfFtdrUANNZ2hSd86ltu/MwZMz1I7FV6ap3ZgGJOxEaWYD0BB0p3Dzo/BFmm
jVc8EjAt53Ct3qen1pgZRrtrXac1rBW3SokUxbLRvOGXacsgV4q4UeTa5j+1xuxN3Sw6fYphrclu
i/l+GTiR/9reP/18xs2DuyQXjXjEyhXvuu6HIN3NeDRVlzZMJL9RFkIFEfv+I4lw8oQGHEBQtAp7
MpXuDfOYFM+G/te6oekOPLfBvCa6MkeXmNX87mwLN34UvGpDflD6dMvteG+Xy1U5t0Z/fjKiRs+B
AlRbzFrnW8VDm3JyAJdB1PnnM+dJ1EgNZCA+v9IKLxWlvUgi1W6q5Ic8gsObc34u74tza8z56aMx
B90orFFGTMiO+4IjPnSv+jb0DZCSF3fSw7yJ3HYncFZtdWOg3Is+MOAcLwQ4LamEOpmJjWGKeNZO
dtffhiN3eDwrzPCywhyqIYIVegNXyIU3N9qdiSTHBGVfQL830oO8cOZ0dUpPRsY4iTHLl8ZcqBte
9vmYONHwGONlW0xHofmmdZXDWUL6eecuEEt4Yo9xE7kUhoChwZ506L3BHz3lvkJ7E5jY9vq9dgft
eCvIPOJpW47hS997bpjxHwLorZdo+pjcdE9J56aN8jQ49VbfRD75ct0aZyXZKopilPLvl5sJHP0E
+tu6h1Z9WHIWj2eGeTGVmjjWkoUxKd1OAbFRZTnpxLuo6YdcWTGDTuyJC5nDSFZHesRnaMSo0F2I
d91GuCObKjCfrk/bqrf63BwsbkrTBCJkGcYzgFaoPmTp1+ufv+qtTj6f8YaFpU9zJ/W4Cklmz8Od
nN9aMUSRJV4ItXL3nu02Wuk9nbQqt3KzNTASyuQoubRRPEVi4/djzCsM8KaN8RsEKputQVdIhbBz
fzRi3hbgzRvjJBKzbKWqx2hoUdDw4ydoWVGlk9TuvOgnVVnOAule5+yGlYfX+SQyvkJJuqzVU5hV
AwqaKoMUL0rzRRPBHScCcCZsSUC+LJXdejy6P+4CMu5C04vW1KkvpoAtBNx+kzjVZsJ7r4DduHSv
78yVHNzZWNlHZpWXkTXHdMMcBjfe1IHxJOybm9aXdrQSqXjVF7TMSn85U0CtoicWWEXgCNgUfiRV
bTVoKIFOYOyGTybHtuDEbaubE1KlEh4+uD7ZwvXQqFMRZYjbJGuDCudi/TtX8+fns67WUNIpqWac
6cTcVPIXApkUnv4hAy/7I2Y7scH4WS2OwfKSYgy0ClE90NpbvKXgeNlGJ1bAQ+5xpoz1uF0WGfpI
hyTkxwrpm2ng3Bs8A0wMCgEhbSxULLiavi0pcP3v13fz6r2Eqiua1vHOuoCSiGB+asUO26qDGHpj
bdNa3S2kC65bWR/FpxXGPeS1mmraBCs5CLvV9FYDyvy6hfVxoHOLQtnRb8h48RRoGjWKKlR9ND9C
jSnd6SVHBGHd0YDX9E8bjPMu+2oZiAwblGi4fcq/dxstIJsJu0vc8CQhVx35iTHGkQ/EKBqzrbHw
EqomorFJBeOxK4nd6f+pKWZ1Sk0RIDgIU3MW2mK6tcqdtchu13HS06sB5cmQGEedp3UXokEb8zf9
GIU3czmIlpvErsV7gNIvfBEHfRpiCXgES9QHKNDi4ZYRW5pAQ1Y963ltz8ltAVbC8Xh97/E2xkcL
7knc1enwAF0Oe5qNtOMtdTrmYXQjpwJlKk9KgbMxPr7MibEY/IdC1GIWzeiuap/LJXGXCep/3KYb
pnP4T1/6r/3OZpfUwqoalQ6LqkoB0wqYsHqgItnGaHOVGzgH+KOaeDIsU24HSzUwLLw0vhJU/Su/
fA+PA3iCC498T7zkO8/mulf6HB/rM8xKKRYBMLo526TQXZ04L27uvmAcRpurVYr8KI3HzV3q1e/a
Xr6nRZLmznjgcS9zThfbyWPMU6xmOiYQDHebrsj3TfZ1zCEKs4C+O2l5zpC3XozTANZgiCUR5rSD
HjQ+hT3nXlbYuis9yqU9bmVQqvG6z3grxniQkIxjMkp078uVLYDndl5C7/ph5phg23Y0QR+mRMCm
l8ytYRy5PAa8TcHC0UcIdIcLNTD4kl/vahSMdbf+Nng0r9Qb/9m9yObJokIwM3mhx0r6qgyOQHRP
rxb3+pyt4PMQnH46XJmJUsAxIFY9Pbyd+3vdBfx2L0rrIFW7Rae/Hd/S4f1OID3eiMXmun2OS/zo
7DvxHXKsDz30HWlmhDhRCfpgxZPMBxJx7PD2BuMwzJEUpRJh6UyoqE23scEJwDlnSmb9RTWAL7DH
5+dJHmQCqurKsLNi3j28ktA/Xy4mtpj6savlGctlbTpX8XMvmuyotmu3+pFsGqcI5ieoyDrXF4m7
8RmPoTZZgy4MjI7WrnTkJiB7tGn93zsNY64sBP24K0EAi7BPqjgFSgeDrH9RcVoNRTLjqQPhI60E
ImLDewB0SXfjpnvhDJSzTViS/9KM5HlWYVkNwF3a2+FWfdG8j/QVSNTxFH7noiU4Owfw8rMkhlYm
YlOaOAG9s/iLSyGjoZu4kx0HLcRGS1944aXpOIdOkc9NFmE2dJUIk7mROEV3o6EBsdTvch6ogTc0
xreoeVqROIGddkICYddJQaM/X18xnv9S6IqeOJC2K7JwST58MlXwpAUYebtslA2IT2/LbRTQpjnK
zmm9oIbH6+5ezyh8uk+F8StKt8TIYmDDxIu1iWv9a2P2dwtojYuscOv5UYvlOxImvlkPgRoWX4q5
87UQSjX5dK/W7WKr0cjrg+NtYsYXyZFRlG2OaY+MQ2tOdiMQ7/qsryeNTobNuCG5ytU0ajBsdCj+
gsJIGNBkVXRXfhMiP0MqhcK5pRfjVnjggX1WwGlnLlBhnJEc6WkVZx/OqNqCldfXK9vIcV3NoMiE
C/wiJXg1cC7j/yU78a+Ik1WVGkZBJxPCTldJb031rhiCYYH8cLfpq4BY26r8Vg3ovY4fehNSNuHX
6xNOo6MrHpHVqTWBg5NU+n79iOfxSFFQQ+XLg/NGyYILZ70qa2vB3Ao3lBGNniI8VTzdXlAaiX2T
c7FwHITKOCIiJaEqFdip5dj4Jkkfh5QEsWr8Z5e/yvghC+1XRKYB7yiIbmgsfpPWvBPBieFVxg9Z
BZGTgfqh1lN3QEc2brE1/OwgP1h3ug3O6y0tuUQ+r2jGu5vZBsZCkvIiEjA4sq22y5bKyVORZuhD
QXmRx23wEQ5e24iMb0laQ0hjak0MyHH2cq+6jx8HpDZedRekUDvFCw+hnaC6H+K61LaAYD9wwxG6
Xte+BON99KKZU7nB668B8wHCEa+RUKIcfcXJXShi9ZuR9xzkrS7jcxIhNEoJzJ1Y3eSBWjSe0LMf
1AI6WEwbkVegPOAVnzzyHro8b8fyjqljX6kTjYXIljb+Gn77JQ7Me/2281Q/2U2CzWvh54yVhSIW
ljyVi4Wd3BhbHbVyed7Lxq61fjVo3/yP3BoLRtTRAq/0EwanBvGGEtylWx2d2rwrY9XNaKBdpERV
lx1xUk8sqxTgZsLRDDq9gDuLlW0o1Dzo0PpqnVhivECiVWWZDbCUgVFS3skO/p+rC3blzW/ttnqE
miTn4bG6WicW6dhP4p9FQPN016MsFYlbpd+T3PRmMjua9roMHDe67mpObDGHH6pe0zSrGB2lslH8
FCfgd6nyIYh8HiyPHqmLQ35ijDnkXT9l7dTAmCagoBFuu9L0lu67Sm5AGCroDWcrru8RMKlAnk0D
JosJwweIvfRtjq245ICBT+CJyVKvV2L3+o5fH9WnGebGi1K1m6CzgtBbhXBrjC05JYiKw9c5ko4W
yT18u+11k//Lsn3aZK4/XZL0ZAShttv5iy+DO0DwkucG7kPeZEHOAUTx5pE5AZpVk1QOMUA13oqp
Oxf3Wc+Zw/Ut/zkeZsuDKhFqWhHGU7YZRBse5/LOAohuBDW0fLg+d3RHX27CT1PMjpeENir6hZpK
d0qF8opki9a2i3i5no/U0TVDzG4fVWJK1QRDGiKH4bZ1ysn2m87WnqLHGAXZxWvvkVTYVqCySDzL
XXi8bLx1Y244IoaiPEpYt0XtvF4ebhti7C1pSjnnjLsbmURgWSrNItFSQv2LNhtJGzAB1KDoEF1Q
j9zwGkD/F4/8rxVkb7MSLxUN3LMKiNjxSoFYw2Z+sfa1mx+HgGY5Y58HFFhPvoNv7A9Xwt5qkyaV
oD+HyWgvO60NvTynujEQsJMdLzz4f6R9WZPUPNPsL3KE9+XWa+89GwzDjQMY8L7v/vVfaoaXNsKP
dQ7cEUFE10iuKpVKWZmMr/ZGbL3I/kgYkaDO+GpBcdQhiCEcMsXbDgESsBueSbM4AKwnRyHpODVR
9uiDprIoQkZHmhFlCpUz4nZWhpDHhvnppYo0Ry/tIFYtgzXoxtotKnGkvtS0NRm+j3TAnjm93qui
76Rq+PXftozKGlEgByoQWMCEGntV+lb1H7d/n+nUVLZoh7kptBILGd3J4c+Vpd7pNoAv1nAikwDG
3cB6pF1vPC6cmsoP0pyNjZ9jTYRtrDr0NmdKO9/Oj8031Qx3GF565FlZcf06ujBK5Yok6+sBJJuk
4Bgczgyt+dlwZJOMIfaYdWDViSx7KmHEXYTTrEjJ7JPIne5xUqJ4azxMaD0NruDIO+hOWIzvuHqt
v62Pnt3m9FnKRuKQjQMKt+/v0/n90UDCJ6IyY21yXm3xR+6Ue391917YpiqREfxdvKwSJ9WvYbFv
48eMY9QCKzMPaNUsbFCVR5X1oDMKYCM+DU7zpd9DPsfKPP4xfJ49iI2BdzC/VxSLmYLJH7+RtFQq
o8hDOoW+hI0loKYMdao22cWnYl/Y3H4ewFnBONUYmYXmz9SGOVRnA0ky17ymks02+aizGLRYUa9S
aUXF+D0mK7AoXvDyoTTHyJnrT41y6aSPsYzu4zlRraTcGxoYytIPosJI04yTQKWyTl71nJ8OsG+E
vRuq5UUpJsZhw9pHKsuMSSjmQgITmegp1WOAE7tlDKmzjmcaKzUXGPucVfCjRAV3aTPtil7muawg
56sB2hkZ4QGMsR4ejB7zXnE7wWCscb1nfIsKGkylJ60/hqR+7X5MTmPNu/yYA5tLxhSAQbPU52nn
X1hNYZb3aNQFJwt8UJ6Q3KY9Cq50Io+XwqXDYBWQhS46UyC73s5uDHehAVY1mBTytkNMCPHnsLmA
M3z79xlVA41j5dq4yqYUCwoHF1KJkXyp6rPUs1o/JEdtpBKNSiViAQmJcEIOU88EmYtDb59Z6AFj
32qwdDHPBEbqokGtRppWyoAq+R3UesKMsNOa2X520M87MOeDWdaonGI0QSjUBlZHEJGkGgfBhvQZ
woWH+BBbHYsOhnXC0lOTXQ2CCKNC8DVOuRcw5hfagGLhTK/2mRt/Z7UKWT5I5ROMFIxQBsBm6q3b
4DUiYE27MRKWRlUoQp0qDUcSv18eB+kiBGdIaDMOF9blkIatDrXWiAaHj1R/Kk8JLhVkKkM6qi8R
Brnzo4KjVLTzSwY+De3J2LNSB2MT6QHJfC6zTiUeOYXA2dd3qrjbjmSWV+jESxd1VyrnwAFoWGC4
J4yviRNfg3NqEval/mzY4sO2PdaCqLKkSYZckkkCBjXbJZOFSyK29rYJVr2sk79hsaQmMMZajcim
HZBuAase0KmNTcHjXfKCPXzNjs3O/7JtleGNtL5uHyugotSxj7x2DLhXv9n3weu/maASRiD2repz
WFfXPKjBYUrcuHK3Tay/6d4OSJ0qNKAF/vO1i5TFKiaBFRfd9nPs4mHctyCLhPofGCWwCUBadS8a
rG/HSPk6lTXEWY+LlnR9SJ9ztuGOGFsPvNEiCLruK+sRmXELoJkL1Vqa5IQ8Z2ghRiXT4q6Vyo9o
VzudMbiFP73ISWP5quRsbzPLRWmGfC2uOkiSw1uMEOB+MiAUhmb6rL+kZvdp9nqQLPM7qPgwzK7v
LrQGQeyJKS9abyBrpTgC7T+5SQ4OSILA6pRZ+U41Cdhh2LH6yCTQ/jy/f5mjEaVlVKb6ECFDB9UJ
L4ucxKgn15/ElJsBqrBqIF5Vd9PbenjrjeDd8gcrsaLCjD8mHnkXm2zRJJKV2h40ayfxc3ecWBd0
EhNby6RSqJwXgV8T0LEhf51Usyi/NNmX2b/M8TfG9yO/tGWJyp7QQTbKWCDRcSDtZDzbWPMlAVtq
QghMGEcDa1lUGk21MffLCl+vEGRz7A+q9lGVv9WiN7OgVSvkVeSyevuOJLkuMvaQ8uHEE1OTl+85
U32D4xAeAs6CDPunUXtrU6ouf0ytzgo9/4HF8kty59bOUrm1Etti5AjGQJyuQbZvjdL2xYdYUszt
T7iecG4rpfKrUFZBYJDXTKN1iuaU9i9B/tyPHwsIMGSQrquDH9sG/yPV3CxSGVXwJ6jRvOMX9INg
QgrZL039tUUqJ9TM8Xc5MMszaz/Jr27tJ1WcqVmrVdKIJ6SuOQn+XkFllvmRqchPEB8JDJYczvrp
+2uRNP40yvKfTYdcOHGlrfI/RoHRUWF4CI1ATSO1HHkRsTcKPwYJuL8sgDTSTlZYNd9/tG5ui6Hy
CY4dhddJlo4+lnvtOAKYBtHlo3rq7NkB69+RYG0iJkyY5Sk0HlVXhkkaYvimBED+m94yrgiQsHND
t3TSL8O+/p49b3sn67tROUbJ9BnyijDZq5qZzb2VJYppyJP1F2ZAIA/ZJw2qPvTVJwcjGKdxeKlN
peBUZvkBpBxmEkaft82sP7As7FCxVvTcnBRksIlQxvDfR9NwAlCEN/vExfpYN6y38/OPIFuYo4JM
yDPVl3qYI4SXwk63CU89qLMPofdvC6OvQRUXdolKBksJWqB9DN1v6lWwQCL6nFpMWCZp9W4si770
QKEwznkRxtrwq+BzZpHsp+rTZHycE0AixmuknPpIY7gIazPpi9BQo02TNbCal0+x5g35gx+fYqDb
NDRQMmdIS2f+O7KE2xfU6QNdzUIBKMT3LnuFLnvk+LYCdfXcIU+OjK+4Wo8trFHRlg/doMQdrBEs
cWjlVxAMouJUTQGDfuLzX972Fgapc11R0p+zi+UcmXP9LfVZtdfqebqwQJ3boWgkk0wijtAG5+64
E7wKFKyscdnVPLUwQx3bY58rXD/CTD88a9xRbiozrxnZY/WAgRCkCmU3DVTq1GbJQK+0igYbUQLU
mio6mtKaSS9cxDRhxfPq8bywRW0blLEbLu0w8BmfypPgzk/tFaRPsRmcp6txFl0Fskj19/6sQyVv
t+2F6054Wya1lbnAhXxUYDZzbPZTdJf4T9u/v96y0YA4AnU4VDzeOh6LYlKbORlawW9QmfdjTNhr
++6gHrBaeHzDmb3VnJo9d56dDIoe48v2H7D6HRf2qShr4pmfRgLV0QGFVTvfEsAza+gOSHsYxeR6
82ZhinIZsKMJTSTClI+x3T3hURzwRjhjal2woG/1wbcq5sPg6h1kYZNynYxrOm4mEOf/3dCzs+KM
4JmAWJn7V5CWhTHKWepIGwpjgDFOeA2qj2U+2mXybft7kd/447hZ2KAO7dQfEnCT4vo2tvwhTjko
yoq53YiFW+S1MzcciweF5SDUsQ3upmLWBSxKaYrUTHzJ0sr2IMxgtZUqxhV5vSTRIDoBUnVwvP1x
mGZzCkZRhNv/3nFRSu5kWwJclLA4b2/l+vvKwhpVumZirjZtD2tkkByl493g+fveyiEClpwMPKji
hfyF9Zy6fnQvrFKnKFfOVa0R0it/Cu8CMTVFqGwoQb2T0FLvouFOCRNHFupTVAeMFa9/y9v2UsGu
Bf8zzU/7TDqUEPrEyxlf/RVGbrFEKtIVoTTmeMASjfLaY4SvBMM5awRnNTMvbFCRHUlJV8mkAtJ8
2QKPzVmqp795x1yYoOJZDapa4iSwQEhtdICAmicmsrvtg6sVwcIEFc7J2PBJoWGn0n2/n4+BRwjL
oTK43zazeoIuzFBBrOCQGcocZmSAjEpIalp6cYoDxey0hzlgpYzV+kPTIGkngcsfIm3IYYszLcgw
GiW2Ennkfih9zer4C+B+9vaS1hIhTkxw4kFzCzxhlBFpnNVai7EkTj6l+pOoPvO5y/UPuq8zLK1m
pYUpetgLmKbMSFKYapwAZCvjLgf1iIQqFO96/5/iee8T2UtjVJewnEH3N4QwVtSZCUVecfi4vXFr
X0ckZMYaUizEeCmvhowYX441XtakzhNBngLy2JqRZ8je04fU0gTl1XHT8lORwoTs9dAj15w3Jr8d
66K3ls6WZigXaOtaSJIKfOfQ4z6okvxRzTLcfiIvzzTnnzaNnqvhjWyWRg0rCvw7Pt2p2UvLutMx
vgsNLNY7n9dBbopUUFxJ94nDxIDEAIEzdoyeo1EgkzKnKWzg4m/q8mMzibtpiDAZqjKqPYYL0KM0
fQRywDHCho0gh2u8FjLBpIH3N7jGhQvQ0zRtpQ2iEcIFamUn5Ae8i5Ssh/3VRHOLF/qmE9Y9Hwcx
9kzi0S4vXpsabXvoqYuBKUI37m/8DBpjRBoRitnESRapcw41rW/JLHfiY3gWes793NzXXc4aQFh3
tpsd4igLO2MmZ2FCIDotd9Bx8ogvZc6gAlo7cyBK+GspVJ4J5ZbXwhH7Fo2dqUY7ucqsYK7Njrfr
/lljPa+sf6abOSrnTE2m5ZNPHC4/SzwqVQzF5rtAcfWJUYKvnweLlVF5p2wFvcbs5HuViuLDrLzQ
Vs5kbouwVG97BMsa/S41xRzfTyLZx8ks95mD/uaxfu4PvFvY/FdWK3xFBEiHjuWvfaSJTji5CosG
icLmduohtGJXIBAg2TYeaodDeUIoDPRLei6O/kV8+Me1UhW5BD1iTPnDOHnQDS3lWOB9jPvw87r2
vG1tPRneVkoV4qJWxnJOoPQl97mdXbVP7XTMUI5H1rYhRrC9Ia4WwZZUihb0PYJ6TE5yqVgQo5WY
XeNV3Nbyw1Gpo+OFTs4IacyEcSJMEj3uQ/tbdnoWrMAKD9LL9prW87tuYEzKgLoEDapKkskX/BaJ
V6nvM4w5KPyd2D0V2s437kfjtRI/bNv7jzC4GaTuLj43SQg8iFORAyVxIFVryfZ46AgZm1dzjDy8
nrxu1qjNDJMMkvAxlheJVWNqIn8QINARCmB2Eblj0Y3uPLLGVZhLpJLyFJe9UCuY9RnAwSzYldV/
5feEO4EwBGuv2xtK9uvPGu22Qio9j5HYGF2JFcrz3lCfOoVRaqy2eyC4+8tDqIRcQ9O3Trj4/fke
44iWfwcOisTqLeXQe4NvM1PXWit+aZHKy2oQ4ViTsaTB0t/mBMtj6xC5AlaDdf2s+bU0+oFhyKcp
AFwMNXqZmGPrqE1qy9mLnJ1HLmJ4IssWdR9oB3D4FhP8PugfoqYwleGDMnhyZgciAxTECGn6TUEZ
C6OuKrhfvG/30SHySNVeeqxJm/VseNs8Ku3Oml9MyggzU+H57TlSnZhVC7B8jwZVTWKWa0qOD0SE
kUs3hrIU/0pIQUiyUB9q1o33P5LvbVFUvsCAWVHHNb4SmTQOAf7kHrQH1Sazt6MXAjRbDwy/YG0j
lSyiPJIMoCTRRpKj1yybXFmJHT5jVb/MraTyhD9xkKYlFfaEh9xTdUkOZG4cxBWTy9vvo1HbiYm1
MCpvlFkEjasABsUcd5T4Y15cZpbUwSoWZ5EqaCiVXohhzaXYPcLzp7ntCexnH0HrZkFgEfSFELHC
KB1Qz5I1fyiu8XfQRVgsGirGQmlYFRcofifK+BtCQfNKLjf5HtDuivnwysj0BpVBpiY10rEka733
zy3QW2S0Qn/C8L+JxuNHwnmy/QUZicSgqrguC0d/9pH5Zc8/5G7iDS5RGmTd/VjnpUFlkqGa0SYt
kEkaZ7RFJ7ZxHfPdxgbOAc+DytP2qlaRDgufMcg+L8q4Qe6jOGyxj+8ktPldBcxPfZyufWD6Ow2K
VzVaXabw4jeMWF8FOyxNU+llTLi0qAbyCQ+EyqT4nJzFlwYaVIJVm+Xn4FoAJMpYLtm9jQLBoBLM
KE5jGKWIQ6JYnjgYgTimR9kE/ZvL75Q75XXbHtm9LXNUngliXReaEeaC9DEOBjNi0aCyDFB5JVIm
0GqK2MNMML52efGZSwzWnq0e1jKqcEUnEtp0D2eUgnZSQ1xCuxDCXYSkSftEnsnr3ThZnU2kW0IH
Q/A2C4azmksWhqmQ66u4DyrSbkn43FTmkyijqTP8zfOMuLBCBZxQi7U/dfhG79ezDtdeUDHgqaTF
iCxLv271ey2Mkf9fhlumIz+PWFIYv6j13mdSqa/e/xYGqKBqUMIlqUgOGq8Heje3IQd+9PcJgMOG
Rz6Sj2KBlRvX79cLq1RY+U1j6L4Pq/yh30PrPHQTS/LyZ34P6DAoyd+yyNfwjMlM/cJ6oVxPmQvr
VJTpRixI1YBNHSzlW7SLnNCeJFO2J5fUyYFgbQf1evWwsEcF3TC2rSyRuePGeVf1TXkTDwJI0VCU
A8x1etg2yApA6grQJUowGRWCPOdx1yhPIrAxvB3kDxzrIZbhPfS8uKD2vC9z+I5jM5i+9KimL/ns
KCGrtGTZoU7vAc9o9RiRFWnfRvFDjVn/CL4hMHV7GfFGj4ijFZIOQoIFvb+9AtCKk1uzAO8hjE5H
1pPU+pl2cw2FSibjlALUEcAV+XsxtOp9dghdyL196R3CYyC6rRW5rOgj7vbHIbOwSeUUEYxgSijD
Zm+cy+y+6zmnAgfT0Jzi/qkTnW1nZC6RyjB1OHS+Sp5a9LPuobF/1R6yM4+zzSKj0OM5sePvHave
YxwFyh8JRlZqpYfRMPCE+VtVvCj+D8bCWPtIpZEQipjRwMNX5mu+nxzZKcD2GNvqPvPQQSsd7R4t
O6utTP1BZxZD68YVzYByPQ5aei4gUbShUgkZEO/JB5DneWQ8DMWfl++I8CjUm8wI4uji7u9KIrCP
/7RMt2LDevJnhaCTyfkXYBiTczCqUzsNZEsSHBfB1+19Xv+UN3tU7FcI/FgmfL9dd2q7V190Sp+R
MNdvros1UZVD5qeyArUS0u8VAcxMXf8p/Ep0Ht8fOOUHlnjvf5xBt1VRgR9OBceXBPJELufoNrhG
/TbRSngvZkw+7bc3kWmPCnoj47NgJozC00E+EFctjyrIuEAgZYUOE95B/vo/U8xtdVTMDwq49jOy
n/NVvq9Pb4PsZ4Cp0h/+9U1YjBXv63n7ZpCK91iXuZonqOShcUPhA8/S0WN6CB3suWqg2QsDtT3a
AWQl8QCOi0C1b66B+1q7259rdbxCXDgkVTKMfq2DWBVt+cbpMPbTWDjFreAYWuMxbc1y19g8EH/T
rtqpuHRBZ8qTWTFBfH7rG1JVBMRV/BjjJMjYp/mT4hKyd/mJOxPauPD+r/pht/XS0wDANsiDVhOH
CR4a0Z2i/v/hXZE4wcaK6HmAXMoAl/EJbAxyUhz/AbIDZhtYhvG6/fUYzkhzUcdNBcEgwoub4vmt
ewlQqWwbYC2ESh5t3PuNXiB58OIhbweQGVR2GyUmX7UM9M96KfkrrmjG6ZHjeqEB9oPAFTvhM0hp
tebHOD31TFz1ar9k4QFUyvBnI4diCyypiTmAMWW0QY7/iLc3TBRFyMT5hd+3Dm9n0CVkVUTrXY2F
cSp9FH4/DzWZ00wLs41MgkuuvwoXQTGBPZXRYJCQlkUc6lZqsfumjGwpUrll0NpKT3X4JWFKJ9Ov
unoiegDkFqTdxb0jMRyUcaSKVHZphgEK0BUMKriJZLrh4sn9XAYta957dTYVg4uiCK0SqKnSUxy8
lqhlHQI8Rk45GZOh5bHHU3Fsp7NN3iV4O3XSD4NvQT0P8zGsHLYeJzfz1DonTkULjpgP04dE95rk
0mQnFbXudjiubqciQgdaM6BOSoMjqroI2qyF94jNQzcdWtD8qN62idXoWJigHbSr03k0YKLV9kl9
qsvWTIeP3Qji6/4SA5Phxyx0xGoWW5ikvDLsBi1XyJO7350M4zmoH7eXtH4tXhigvk7td6hgeRgg
d603+TuA59F3GMCnkDvDjtm7XI2zhUHqRNO4cOgbEuXi5wBzWpjgdZUH4QLBsDvkFZdZKTP8gr4d
R/1QdTzBl8zXxknvMlRdIjroruhCsMuOPSLVxDpIV/G84m2RClUuF1M7VBVhLiEDw4R8dTyR7vN7
PonxEkgI4VkTAkyrpJhY9KnwQNwZPoERvOk1P1ZeBCrxxk6/Zhh1BduOC0z9o8BAhayG92Kp1DFY
xNootWSAf8pffYiN5Gg9I31OLBY+1nckkbJYXJlxeWj4WJwhnorE48unaGLghBjBppA/YWECqKpw
mkh8B7PTyp91hTGpsl7/L/aKSiBJl/g/55Dfgi23Q9u4zB7n5YfuyLmM0F6tHRfWqNyRCeJP8qV3
UHmJ8bPWJJPd+rFkPoGw9o7KI3GYhkUBwQob8z520opeVDNpkBipQ6FShw7GqqwipHv5p8kq952H
l3uI/LlE5Ka1Su+viKoXYUyTq7V5GXIDMUiSI4FBgNPBCk6E+AVd5n/zPppZLRYGXvcldEu47sAZ
oKmuW4ZHMEJVpfIDAB0TgHCkJEYVIJliOqPu2GkiCzrI8AWVSgkYzTMSjdybRlCp4qD/O62j5Yeh
koHcqhzfvYEGfxIy+C++O2Iwu/X8C4uajbUcKi3I0GmFBhzxAsMxwisP9s/tSGWkNpolzdDiYB4S
fJceQwqCZJapJzFF7hnFC02FBmGXOO8JIw9/kMAv5+/JxF/KBKSscpUtPw2VCJq8Bd6b2BkszSTT
0NF9BLBeCllYFuqalU9pXrS28bMy7PFlyLMrKV5Ctz6WAAcWbnpm5VOGG9AcaJqfJqNA6HHmoj2W
fOFIjcxAq7MWRDOeNTG01nyC5yTSRpKLMAU3fnokoqb5B9arP2tBVDrwNZQKmKnC3ErgNf4DXz//
k1vTwLys1rkxJxoGfXpSQDXf8O5sfN+2se7VYGQxNFXjQRz++5FdcX1l4BYOxrYi8joFnAxakjzq
ABCZwmTsmzA8xbXxTeJKpuTPejY1FEnRZN4QacqfeBBLNUmBLSicagI9O6aQU8yIcd/l0hQff9LU
XfmC+cJKzu0/OijKzTAVYVMrqa3QAmwQNZ0VhT/G7mPkn33uS9Uyars30PqWKerEVZtSUAswz9t1
zDtlHh3iePJg9nswv3LDc6ZiWlIcrBATNtyQmNxgfJj03Cm5Gm9e0nHEDXPm+DsZR1klVMesAlc0
F5hpjbmyOTGN1LBkTnbDuNwH414Cho3DdxzDr0oSmPX0FCn9N8hUWbpUmWkQuGX7qYwbJ6og3yCm
bjAlVlDieUbVHUFhvDGvhodq6LKkqqIs0SALvlF1Pkmwdi3r7CIoLl0c3W9773qy1CRRA5GhKmr0
y1Mhq3Uzg9rLHpIEVRPQ233tjmiftlPlgAba03TD1AvDbYPg0MU6axJ2PXx+uRIN/JFGZdZSIyRN
jx43FH8veQQfw7oPrR9wNzPUdSguZCmPQ+KxkD0fQA5Tiy8DJDgYu0kS1oa30mifQYTGRkhggwOI
cHTgfeJHwxGv6ReCFG+YE72rIM9bHNKgn64dwwozPgSlGOxScI0QhVYVFPWsc27VExeGyP8v7iWK
II89l8KQoj7I2VXVGW7I+jzk/xe/X0+lMCkRMlle4bUaZwF4WhnBxDJBkunChB5IoR9xWIIvqnZf
hxetRUs9mb1tFyCpb8sDqCsPClwpTwyYKWTwvH2dqtQMDDuvI4sfIczasZDFLI+jUrFaqMCXDbDX
ODoe/6DOHYN8mUAYSs94Cf71zDGofGzUMnSViSeQvsJ46jC5Xu6C+x7t0cEWQXMD7TW7Z0HQt/1P
4kkgLD5eCyyDInPIEt38WcpfZZXR316lHhB/ObjE0/nBr3ijJ0DcWTClFFc78jaGCdTLtx48m6rt
AzHrX3U3twLQkuWW8rLtNtveCdWV3xeoGWiCQS0QCxwe+razGpw+osG4ff1Hq+1/WVDiqVpFn9Iq
NAhIcPI6B8L1bsxZ80NjR6+EMNuwg5aREFnfjcobow/W9YEsay6fgvI0c4/b27Z+fC2+G5U4ZJlT
xSaCAYJdhXDAGzHwOwkLq7nFWguVQMJ04COphKk6PM3idcznv9ksVTSAlhMgR0+PCndcHTTpjCQY
1oe5PZUsHqz1zboZoBuRWh1OmUJQjJh1dt43S9y/D1mzNmv9KWVhiwqoWdX6rMmxmAkfpnpor8JR
3s8HEPsdNAfyglaKpxTfaWNn2yNWa+KFXSqQMGOhx4MMu5HwMpajKaIp3g/3E5Psi2WIjiWhSLVE
hyEttNXoo6h/GRNbNQqGU6zjZhYLokIokFuRFwm2vXHU2iSqw/HVfwoOst07tWoSEL/0wjMOy/Vr
4MIqFVdJ1HMDR2DL+r0UmdCm9sSn1pnsGNiOkCnYtZr9Ftao0NLzsJ8FHtZK7SEF9KE7icwRHNb3
og7mSCkqSZtgQ/YmJ7TKq3YJDvWxNd+HisLK5KHgzOrcrAMGFkujzmc9kIsuaWGWqE4AAOERSrjM
6g+Ej7W85/asJh7TYagTum/zmefJZgKaXYCRUXnmHGAUXuaH7IRxUxC1WeF3JpXm+hvfbaF0p1Kf
kdDwpoYTzOIxdBci7MECexGd6KDbmF6IrAkkvrEj4TWTPyqMe+L60bYwT+WbGM+PfkCggf2nGk86
/TOeWDp3xvMDgWhPGA9lhAjDZ+lW5hyl4aB0WK9SnwcQswC0lzxt57LVu9FiTVSKiaIRczvEROl/
UUU3zXeacJzlT5LwIZa8qRYZuYZlj0o1hapJfkPspW9DT++XCdxbdtvLYkQirfsQYaqly0mK7oMv
Wmkb8wcJYy3c67aVVblVcbF7VFLpg07WVQlmxqtyJaMes6kEZtDaPQF0QZ2bQ1+kdksPelgP27bX
fePXxZ2mlA64rG7nCqa10S3SOz2/Fsp128T6Jt5MUKvDOS5PWhnA/ZTdmO/r4MpDOdP6NyNUzixD
nhPKDiVPU3+RelzKBK8Zfuj417addSD4rdNBk0cDVGWILakTxfuoNuM9wT+QHnGB6Zz82EGoW9xD
JtfTd8OOxZbL2kkqX45il6Dahu1KvYCL1G35L6lf2arO4o5meAXd6kiCVGt70q6T21Pbf08Lr40/
MjaSpIQ/rp+3jaTnmzS9G3hBw0VpdCW3MfPHWMBocI+TW4XeZmr1CsNF/qNS+OWIdMsj7jlejgKs
SjGJ/A9nNrg1vXGcmAlA7f+4PioliqlgcNKM9RFFJQODtIFDcEESXjBTp/nKFJZY6bAQ3IosKDJh
96PnQCswPEo6mfjj0/mZpEYh4U25VSxOGRyF980s1u5jqfJGrrC310qyLfUpZeBIQBwk6bjh0Elk
rsNErnNCfeqfjeLQ+YxOxYrf//b7VAYRtCqY9AS/X+ueqFwCSTBF6eMwGgwPYa2DSiJJPle+nAKl
ZkAkUlTmPRoIrC7Iitv/thaqysr9uRt0Azb8cw0aauIW5XG04gsEn3FjZ7GlvXHDbH0bOmeEshDM
E/ZOD+ZvvAJImFDGllII9lSObt9FlzaPnvQyviatfq/27a7QDVsuuA6cqKWVNclDVwiXIUgEs9C5
Ky/3J0Pp3USQLGPIHEErv8ZkIKYaHKnLrv2oPfec/FRg3HkcChuUrubAFRdMTbpcXV4xdH1Km8BN
/NAWJcOKR9luISY5N5o91nrKyteMb0qnMiEXDT1Qsd+jPp7rAJN+Sdnt8ni6j7TiVBrNcS5/+DVE
EfsatXxdm34jQ5grqxyMhX3fDpSVvLr8+HTOU8vWT/MUH0Psvoh9bA3dQcu/bNsgTrrxwekslyRB
LyUlbDRtalbV54538vCq6bw5DyzpkrV7+m8LopJcK0q+gLY8uaoEO/6MwTILmgbAAYqYNdxeF9MW
+dKLzlow+Ek4x7CVnuq9Ap0e2QQtvUswSc1fvC3+ti7yIRe2aimBTtX4ti4hMkGPsf+mPhre6JXW
cGSCOUXGJ6PyW90ZaiKQTzZYOVRzANV+Fh5aPM3Kx8DmWVjctWvXb4uj0lzN132ttzCnmIMT7cjI
kP+akOkd4Y2nl0DZss79x89HJb6sFlM/CWCVAK6KQ+Ao7/MD5NKTxjbD2nqaVUH4LylgOqEfi0RB
G/shBbiqcsI7GYo6PW8ql9oRfoD/zQpcgSWw+h+7erNIuecYFTW5AxG8Pe6Tp+RYQFywxcRCsyfy
TqSIZ81krKYTGc1RQeI1WaXH4ZVs0nyhneE3FXdItcqu5+xByERGy3k1hULMgwdUFO8nIh0McZDK
vTLCX/A+PRg+nnAzxjVkjV5TNhY2qBAI5AFcgyOWknJHbmyBWb7G4QMUhmclBUf3ORJfZ41jeAn5
0T9SpSJJYO0SCR8Olb30NuATYcbZMNfnDLPR4VMuuVrOmvJdwxrKhqJqGkj6RF2g0UpyGXZyLMP1
xfsaCkjRrvLaY2T1QBOTG56IVodhsx7C1rd0YZVknUUOg7JrUoUkzPlDu4fyjEMQjt2efUteuYz/
tjxqG/0iGquKlBh5eAch5Wp4ao07X/ugl1cRzcyiftwO7lV/XCyMirTKH3neIPYCfoeazQwVFkvH
Wi/styVRLs8lPa+HA0yQkbE3gPsr96Dvaye+SOC05aBuwRqQW3fGm5NQEdCNRuBzCpxRE0/++NLI
3xruyehY15LVs2axeVTy76Qp1RUNZkAfS559A0dzuA9ELpzwVDOb6yxzVNYfpCmOG1LuKtfsSwAB
AcOZ71u01uIje050vURYLI4uduO0xuQtPlttd8AgAjgxYEpaJTKrnsh602a4IY1x0stsbCXoONnq
pNsRz+8EnoVxWjWh8iAWFTQVyvXUejKh9VFXI+v66rGTL1zPaM2sHiC336cpUrthMOSZiCfx6GV3
YWOWvLGbjM7aDtjVBAHQhqwB+ycj0/6eiWZfSgdZxfRGvEe54dV4+v9LiiI0bm9mKF+TpCQtuwFm
xLBzBbXcA7DlzH7KOA5XNw0cj4LBG0jmEpXuJE3uhrwEr31agdSsg2pjnB6Ukfe2N41lhspyTaeN
HB/CTF03Vp+Ppg+ZsJqPGAlh1cUWq6Ey3YQnXBmQCQRoUrhJLBymmVn6raY2CEeJGi8YaM1S318s
p1RM6lZE5R5Eluykoanb2afwq4TbFsqx8twchdfSY4H2yO/+cb4v7FIOoQRtzxUt7E6z7/bScBCU
+CQkutsa/LUxYsZWrn6xhTkqWkefh/wlMacocWKqPPeSS+mxZKktrb1fyMbNDs1qqwthIfMh7AzW
ZM2Yoq4s/yVzwBH9XcjM+UHxZDcGeZWyNzDmfMYlfNsz12iY8AdoaN6Rrwkhid/juQOiuAuCGpJg
YGCfbbTHbaJ0G+PfjRm7HJ4zDPDqyDYuoPvxjHFdsGIwcsqq3y7+Bio8AH+rBVGoRLvJdpKam1Fe
MSysf87bKqnIUKRGyNIaq5yN6wTc99Du9IbxNLPWk/xtK6lTv1QaZBIFyyDkgSpAkYWl72fPACqX
s4vn7Q+3mocXe0bFYVRNcat3MEZu62Q89p3dl4VgI2H1Z9jdNo4Ku1JKOTnIYEbAi3Yp3A3VZ398
9MWLZlxEiXGErZdqi0VRUZcXUJwJiSNMhxLsOVgXFHUPXGOOB/WN9EgYTNZb6Xpi+bVCmkkwFWew
VcSwqXGy11UZWmWCPQid3YvVZ3lSGWtcz583c9SLYVboQdG38ES98B2j7HgLIggup2TPlTQxbK16
vSEIkLCSBVA1ULa4CuKYctZDcLY5j9FVNDxl/rTthiwT1MVEL1ShlYtGtIPRx6BjA6zZQ68y2kUs
I1SOKsM2K1ofSXIMmi+a0Dxqk+9Gkb7bXsv6tX+xX1Qe0nOhaeUZi5kOmNd8SJz2+f9Iu67lyHFk
+0WMoDevtGXlTatfGNOtbnpPgubr74Fmd4qCuIU7M3qtCCUTSCQSac6htHfyvkOHWR+YD/E9DzGT
pxr9ffWwawRL00oRIgf5PCzfhPyQTDz8Sq5ejGMqIq3CbT7Av2IQVrCBlIlCOeX1EPfVfti3TvZo
PV1fy00zXy0l457SdoZHl6FXlsn20hyaqXEG42z9g/5KZBouJs74p6KXVBNzCbIrIN8ghxoAftEq
MhT+dXW2fbuFIW302gOzn0U8AQexGgvRBHd77t1oR3FHymPrTV7l8t8+m779IowFOVk0rRCzcKa+
nQ6DE5BUdXs+mMrmtbsSw7iHTAmXzDJHpCyUyFaK4/jP0hYrCYx3GAtpqgcCBySb1Tkb52NKCtec
hIdpqr15kg6WXP2am2yw47J7+3dbxo5IkMhMiirFlv0JfJV4VYN2EOlAmYHRd8MDAdk+yX9ZyMfd
tjrJNYBb51bCpi1CbgupZM/GjzLlPVS3pZiiCFoPE4975lxJTQWwfX3BfWxEtiUDOMx6NubZu752
25ZxkcKcKkPJYtAgQMpSam5fmr6ml8HfFgF6IUlVZVOXddjIZ8c3mW1TVQ180jAMe9Po/FT6B8+h
TyIYt5eAgLBXe1hfPj8uaFqrM95ubMQOkKCahmkquobU7WclwrqNKq2DiYlLaU/NQViAyxqZdh6+
pKTjxLB00ZlQDMJMBR5NEkHrwhxX8M1m05TXcHUzcKkF3dUqxOxVQKzSEUG6WT5c36ENU/skjzm8
MdDZRa2EvGj8A4PktoB2qsrk5RM2pSAloomGqYIShQn5mlIfgNmIeAhdqJhhOo1iY8sxZ8SUI4Rt
QSVqTMasgRBdm8GkezQVDAI3k/0PFuyiCjv8PjdNpqUT7rwy7W6HWXqOKx3FVFXgeLaNu1UTJU0y
dQPYWwC2+Gx1vWDmdCBPdmEqA0hKak+pu8fcQMtknxTedaV4whhXQApxHOMphysgqAjOaHIuBVcz
+odQMJ6vi9repYtejClMJpkqXYAoIJLsgIRtG7G6i4XYvS6Go9HHk3zlqIFPTpplLmU3UWZMvIdO
1BR+Zeh2SyKOk+NoxGL+iCQNSd1BlIUbdhK+idoD4dWIN90CbAEwJ4oET0S/YaVOLSdCWBMc00JV
XsHk7lt5sWst4Wasp2NImn0r5vvrK8gTyTjWyILbKno8mbq4cJdkuDMHJXQ6Jd6FEd5PcfMSD2Ty
rgv9wIX54v9WijJm37W6lE4NFEV/vyu3g11bzV0K0nuiW3bSv8tLd+gyYyfOwrEv272E8TJ5GU9V
BTpwSbnTSLQzlrawkQrZCWF718n6MaezzXV5GK3yKSFi6TQx0KY0ydMFcuw7XgvHVsMoPJ0o6eiv
sVDuY5RQq0pDByXupCK3aWcu+FsFOwkkmjyT7cxPG5sH87hphCuRzAnGNQuWY5qxk4TBL8LKN7Jw
XxcVJ/2xfawudsiI6cvGbDFPgu2xdmNZupUV22X1EGU8MtJNfVZ2wLiJxZowE1vADqQEt24fz3da
q59llXCeMBwr/9JtMsjgyxTgZge1c8b+R2+AREc8iWZr67Fp1zxIR45ebENJK1hikiuQl8j7CU3E
9U3PU2kjrsPjRRaBjSxqSOAz8UqXh0PfibgHi6Q4tLHky7PxT65awBBZqo5Svca6vK4JBV1dYOAI
VRwjwcgjuIfGuvOvewO6yV+cAQq9wCZB0ddky+V4H+UFoc5g1NPDWIS7tBmPSWJ4aVp4hgqaWqNw
jEV6uS5208gvYlmb6Aol1WQaSMj5YRJCVzfKoDY00O4unLaVTUkK6PswhGvIssY4CgkIxWka0fg4
AlpVFR1J3B3pNKwlx5w0EU8Uc3LjDGBcxQwHEUn3CrAge3+07DbmXBr0g7/sGKrzaCs0UDdiC/SW
0kgp+gqxdMbrUiDIE30igjAYwwJVzAmVN+18JYv+vroTRwzVWSO6HAE0DtoWc76tZoPT/LcpQpV1
QwV9EXgdmWjc7IjUZQKeew0Rv3VFE+Ca968b26ZDQOkaPaCWjlF7xgSqZTG7ZdJkt4qfkhTISYkr
mbxel81tWQlhNl+xpLwiEYS0arnXl2KxoxR4aAlAZnL5rikxzPEPtEL505RVkOiqbB++BFpSI8E1
4jYhcTI5d009OgqzwansbToITVeR9lRVvJpYVxdWlQ7GBTzNJu1bW1kuuEpHO44wUNmLh05FTNBo
+wbpCY7tbe7aSjBje6qRFIKWQ3DdLHtg2XiVkPp9OXEO7ebttBJDP2Nl4kKk6BNK/yhQKZ4w+sRK
dmJ9yotfMSIaVOrd67u26SNW4ujvK3EK+JfmhshIWwNfrjkROPZhlu002l2Xs716lqkBud+wZHYi
tlV0cRQIrKOuBMxoAH9IGe6mnNc6sSlGV2T0QVl4e7IAKkM4Tmor4uFeqrFdd3hDd5iU5lyFm2t2
EcI2FXRN2uZVCRdRaz8HxUclxY6UB1HmWAJPDOuJKhDRCDSNZ6pPagxo9+p+VH7MPfknJrBSh8kH
6IMuINUPOVES2vFY7EgI/PgyfG+sxLtuBTyVmMNr9uDhjFtsTy7/MhLAisyLm1ggvBF43mirAPsp
IGfOUSiUfV/3uGelx3Q/euWdYCOqTN1wnzjVSdzrGDCvXPJS3clA/uTBS28quorN6e+rY9XWmSkn
NFpqpurc5qYTiUBRSaPQBkETp4qyVV37pCoTOJsg9m5qwLegDVX/JVojkLZI0HegP8h0tPurByFR
vWypg3GOgeaqouCcCQ5yMye1tXjp0q2WtvXXsEnuWC6ilpRQ/c+5vfSRoiWJJ2HP61virPFHo9Fq
jec4ysuYpu4tADVj2KB8zuNiL4nWz86U7q8b7qZfueznRxlhLWup5lCMoFSbfR+Xb226F8KXfyeC
ORsLZg5qS6TPOQQGxmmpgikJrovYqnZ82hvmDmsLsRwMFWrQ+fYosotDds6PYeSB8dIHNmbCcS28
ZWMO4QLUyLAk9BAOkm1Nv+tqcRLj+3WtNiOd1d4wZy1O+iFXByhVNuKhUnNEO+GhtaRjjWrArMUc
U9i8oFfimOgt0ZSC1Dr2SYwa1ANG21K/K9Zjmx8BoOL2Cuf5vb2EaJBGglhBWMqYRVGQyJISWLkc
AVGnQnYh6Zwh4viQ7bNkiArS9gZ64Ji7JuzTStZHEdnAsLipWnE/j9aLAJBgbfwHPVOwwYso5rrp
FqOZSIOIo1ueszS39fQhLXgIH//DJ16kMMs2yRiUThQcpSbp7+oyflXz+A7wQPtMFL8NieoaLe6f
Mh53RrmMQLvqDrUaHmu1PvS5+Pu6hf6Pc3f5GubcmaWZmSaNskZnQmjioJt5ZzmaiGZfOnEv87q5
5M39RA4ZkTiwxPDG+Hz/CIpUCxHYaF2x0wQ7VXvwUVsncep3ZdY8j6V2XDBFU45VMERkV1uTCwKG
26ZtgyU3b0bdEgA3Vp2TUD4Qbf4pkuFZqA1br3VnHAcH4zc3ZZo/z4l0Ukocs+vrtXnELl/PXiFC
PxVLouHrM4CvdspTNN0DWdrulMZWmtTWm8fr8ujyf3nC4rGnIoVi6hJbsxq6MTOjkBpLj4H2uPwx
Dd2P6yI2ndRKBOOkpJZo1aDigA15fyrV6lbPlfdpNJ6U0rzVFl4cvNVlq4kreYyXqpW2TCWq0jjN
gZlNnoHb0k7hFRNhsXurPC1KHxitftsWr8BneL+u7qb9gbsWCN14D2psAc0w40JSRaT802rIbcns
Q1sfjEPZYqBEiXgR0KaPXEljjlcYa1komylyU0UC0Oq5+KmNxg1JeDzyW0MCmrgSxNxnfSUmQg9m
KxQ3x9MY1+e6Lo9lMuwHI3SUqvxBjP6RWMur1g+LN4lWkMzvrdLdk1rzx072KjXiTs+JG9YLl43z
gPU2LHbauQp1Wetr5BelJXw0iXYnE3KMw/a3mGcPZjrtrCXbGbF4Ukk0Otf3efPkWCqIFCRNl8Ej
99nPNCY4VNQBhZAKbC1aFbrVOHJejtumdBHB3Bep1oNLuoKIMvNV4TGHKS3Za8jNLW076ZUuzJUh
N0kjhuALcCUr+tEO3aM2TE5bz0gmJEGqy55JdKcLE18UF1tpYwxgtt6/W07GkKMO/gnweVhOnfhj
HDrgcuEs56ZvXWnJmLBW5BZpygKvPdDZmfkPebgPpRcxDmLzlNac0GyrQwkH5rJ5rNsrciJMGmxT
UKpbKTLcukCXZmN0J1WRzhWpbi0xdfQCxZ4KbKFVtW+z7o+067ym7m4iiwcAuQUkhA8ydBRaAcsF
GI/PBht2pUESK0Et0tcP0k867RC60kNykvcjWFcLfzymTnLLnfymVvrlirnIZSvVi45mGDJDLkVe
JvsSTC+gKrCjO4C236mcmHF7j/9Ski1Yd2g/FJYIwvTxOyFBJ6VubLz19d0yHxqD5xW3vK8kSvTm
RNZFZ8vWizTF0hRmsKjsPQXQmD7e5WDiun4yeEKoyqsHWKgW+WhUMNs4Ee2qeZnwqFhiTm5x65Je
a8IYh9xWUqkWEJIKi2MS1DkmwTbHb7P4MI8zR6Mt17kSxparMZ+gSVUEYZLg98NdPXEOOmfFvhZs
ZGKMBu6qXJttQ7pTcvCIqeW/1ILa/WpfJDDspA2BFqNyr8uvUsxrcuSpwXhlM+6EfEyhRtcnx6wG
iIdS3EsKjyF+65ZZ7wbjeWuB1MmIsUzMT54Ny5crzQFq9RLxOot46tDfV+vV9W3adDVClVwDpXlH
/G7uIK3kVDF4Yhi/O4itKpEKq1a34kHN591SxHdGFO2vn0p6IFivtg49GG1iQFaU6oJqXaJpjqUn
Tgw0uy4W96EwoltKq55TUf2lghiTY3ab9fa1ZEbBuiy1vLZwsRBf/A0Ys135CL7NFLiRFFex1rgU
GNsreomymIB6yZQlnQSoasbaoSjMn/JsuYKecFzQZhSyVoz1QTVZ+iKCHIqIiWEvn/wAdTVoU0sv
wkiOd30DeevIFj7zqVBVixbD6WyD5KJt4S18GoH3OQWJb7n923V5207vr1Vka+H5JFhZT7WrSSCR
l4U3d8NbPhZZQTcFwEeE0Kf3tdz5c9LAPC2zLWN2Emlt97o+my+C1Xax1c/GIhKRYyhEJ+aBQn8g
t8khfE8cA6Obt5GDlALYneSZI3fbXaEQb2LGTVfYgr84GxLBeC0eIt1pkh6aOHUsdAyqFuecbe4X
GhNlC3+KyJbjFb1KTXTP4NolhttP8z4XRf/6EnJEsBY4Fmg5GOl0jRkZO2suDgBv4rxSNs8uHqI6
YAbQO8fW3C2UzjASH6FsLDberKNTJjZ2A5psr2uybXyALcAEnYrBK3YIn6D6WI4m4q7yJAFuKr8N
XasDAAZgYwLjjQ8Ssfnyk/G6phU1cGExd2M3x8gp9KH0MT3eAdmjt+nUZnHLmxbaTKdJK0l0E1fX
VhrrM+gyIUm61QPZAdF9EJ1/gmr1IQJzX+Ty/NLmjq3k0d9X8nLZjJVphDwheait+1q+V8ff13dr
0+5WIpgbZJTDIUwtiEi7XVg9ZxYnT8xTgbkwZF0dknrB/2/673H/O63/GIZf11XYzPKst4WJiodk
AYcrJhsw2BLtcFXswh1lF6WsZzy4Fd5yMffSiMKBWS4QNVnP4/hqNsF1XbbeLBdVZBaT2exMcZTp
jufqT1lDbO8r9Ys43teRXyYv12VtvgLXwpi0BSHoZTRkCCsTG9A7IMdTbioHYEivgkOcydOcFunG
x/LMQ4fbrI6tJTPxchlKpSnIWEZagUmOy+7PQev0wNuvzdDsL/OWWXBmvNasQjEhKJmiQ2PpbloY
AHuqXU1oduqiO2K1uKb0B2dlr1s9+r4/H1xrLsPZBOIJ2NAoco0CYIbUH1F29cVvlPY2QbXObjg9
VVuAf5okowEJGqHzhG3a6WoBDaINHLx+Xnz9hWLJxGB4rH9XDtl1vgDO+TyYA/014pJXbJ+Li2hm
QxNiRFUmQHSTJHZa380RF8Bpe00vIhg3XwoYctBbiBid9kRniVPX3HfPGUyVnnZyzkqbh6r5P+6y
i1BmI7M4ijJC70zxfvkWBpSbqj5GIFD9YA/nTgrzlpGuwcrhm8lcd/0YYxnbYnTqiARWKR6Usf0h
qGVjF5WM4XqRzE6RgEk5ls55i87rsrbj1LhTAWfajt3BmqV9WatupsYvICF6iBLTR4v7t74FkHKi
h69FudwvWf0kzMtZj/H4Qmf4FEIg6ZrDaLanqVddvM7uSFk+9lb9PHbELoHsj3a+56QUf+TRzirQ
d5zJk+kAUQXQaikvn7J5clVZAbGlBWhddnQ8N9o6kRe83SyAAxrFuUNjagUK0WYKLM2VyPNQEe/6
sd20MMRFmmLoiqmy3TmDKBahSicc5AQY13HtqurLBFjCfyeFOSpVZwlaJEGKJL+o0WM5f5ea538n
gjkqo2ZMvVBCRKsPgTnme62KfC3mMSlvWutqvZjDkSz6f2rAaomu3sc65yX1N2/DlQDmOAyDWqnd
hCJz1ieuqEZe0b/H0vBc58ZZKdQAHKRP11duU6WVC2XCoaqR6qmZcN61fDpWiFkawhuR3rQyBVe7
Zeom0M2YW9doQrMERiTC8GwvGH6a70rDu67FdkS0ksHYmA7zauOO5qNwv6qO7lTn0DcCTHPect9+
9Hu/ZD8UdLRpmHBCzxkT4c2hGddSjMdRog3eFOdwWWFQTp1rzdWNNeci3n0Nxs7jgx4mTiPxxsC3
H++rD2DCP6PoRXQO4wOMRzMgTzkuPbEGI+Logr7Vi255HTebVrmSx8SAepLOhUIVbuX3TL/Rw8oZ
0pd6PPXz2TBy3l5umiR6wFFDBB4XsHU+3wmZmM5t2f8nZ04h95rnwil3lDkZHvHWcqW369azBZqB
19RFInMIYitPyt7CLRRJmXITY3Y2HHJHzOI75IZjdEYKv0Sxua/M2ouR+cQ9Fbr9bN3jvL6HpuFM
mVg7Uhq9NqFxLnPNrxod2FemG1W3hXprxT+vf/AWKvWnD2ZNcEjzJaZLFJ/Me81v7tHmDYI6+S1x
UAi14wLILTTrMR95Ey/0P381/stSMbaHHCYxkXZAzVVN7KH5ZZmLvRS/5vYtknip8k1ZlxuR7fkF
tF0iFQVuRFM85MX3Oixta/wudvum53WYb/qolSjGsxdLnsrokJPdMOkdTBnZfdfb6CcLrm8cTwxj
2rOiD7W2wE21xnOve/XwPkoP10Vsnp6VJowty5iiqgCvCO+kH8PwgSy8TCVvV+jvq5AtVeS6nGmc
QptaRE/Z1SfFH75TanXje/9CAcTIZOcB75Ty1o6xPLUfiDGUuEay+piHx76+ITyoQ97aMY5uBPCF
1OdQLVLSw2KYSONk7vXt2QiwgSaP1hwFAMUGoA5ocme1fE1RqHVVA9QJ4A2/ZQ8JlQBTsm7kVD4/
T/k1pvwsjLl6szoe4ziHMIoqQ5mbB6R4/x/k1F+vxM9ymOs3K6d2SmTAUMYAXVe9aVfuqj36TYGa
/A9Kqp9lMbGeKCwmERKAbxE/eRgDYM26yb606SuzdhTO1bDxcP8sjXEMXTbWY6ZhBWkBt99LO3Wv
BaCHDnhjfQpdo8+e9bMkxjdIYhgnFt2r+SB9QxuAt7jW4+LGzhBMOwJPD7zGFmTB+p3hDT7I50ZX
cUo7fFw8JNWd8mV2w1eBu95fj/vnz2L8SdXlRE8LfJYYT3ZXvg5D4ytZoM776e8PyHwWxXgWxaxS
MjSwImKqFN0aTJu63RNeLW7j9tRB/oUMGR1e0jFT8vkI1kDsaa0FKoFNJbdVxzgid+/mx/Y4goM5
cprH8QiacTd3/v4D4rNk5pxEdaqpcgzJ9fQYJ6+SsON4F2r8jBF9Uo05HFIUl2TsP5BuJZ8SeVJo
Uf0DZpFyPUuc/tGvPvmzPszpUK1FFquwB0KddZiMQ1U9AQzkukpfffJnEeyxMHN9MjVoFCpz0KbF
Xs95oGlcg2BsHHzzAwknyOhzR7tN72hKVdxHQXlbBIYTDijDFX74kPgpyKb+nXqMzXdLm5fygBWc
cIiV88IDdNpI4dP1UzFUiWZiDVb/2diB7axWDXXNcjC5lFehBq4ohQI37cjpHgWXNwmwbRN/CWQv
OCIKDZ4n9C6IRlfI432SiM6icU192zAucphTHM4NWpqpYsSnJbj0tn4tzonTAy61Dcwb642XbuQp
xhzeETPwCbpe4AmjVxnNFVp9IpJmX7eHrfgA+4WOPmiGPxYRJsvUaFmICI6IW4pMhP36oaK8s3iF
Wwa8t+z2Gl6EMTHVjE6rEF8DlQAAYZxkidORxNWGsb5GaYZ4biGABovAtP2grVLO1b5y6zNvgzaq
srB1CUhUiK7Af8c29I64NyytpHfV/eRTUKzkED2DUkG9pQEWkJzf4iA/CU/Xt2zjhvwklfEe6JFM
56RBQGLFNdAKlu9dVR6LsgSncfxtyTKOhWya4UpJxmOkEoLSqoO4ogFejLqPljuTh769aRcrGYxd
VK0hxKWJhQTjomn9Hov760vG+/+MWbRpnxlWBR069AXXr6rMS6RxBLB9d7FeivKUQgFpea/q2p6b
v/9i/GRrbLNdPpA+Smi4NkmCkyt2rNRohfGvr9P2+blshMb4HIwloymeAtrSPgM0cvn6HbiFPBR7
QdNkvF+Xxls0JniIZ/CfJQQqJcKj1v8Rmk/X////0IbCowJRwATu0ee7SENHbZqqgGWmTS4qopNw
r3mdi9pCYOx1zs26ffNJF2nM2hnlJKaCCMxhCpNH187cx685AAAV1K7rIHUWzvpx9WMWMDeWPlxM
6Nd4oyd6mZcF4elP/ay9wLONzVhvpR/dztVL0oqk3JBNIESr58GLdsUhdoExG+5AFoEFVUab9/Ta
9jyXBaW/rwWSumkmGQsqSC+57k1NjwlOXk2PJ4TxpmKBTZNHCIn39R5tf8GMs9Xb8Y8W9FO9A9ob
0Z4Um7t3vNVk3GqWT+YYD9Q2fQqZW/rVLwtgpaMrukB/2omcm3FTTZmiPoHfgKbFP6+l0hZqnIuI
+8LuR1Gf+jK2m5QzSfzR6/nlNXARwnrBOUkWcORBCPHN1o928mFydWDU6OBHr3eDG+/kW3oc8p2E
Z4+IgdjrB37zZlzJZ857R6xJXAzIr8PvYrSbp1txfBPNPwTecN72zb+SxJz1Ute0gXyE0b7kz8Hi
j39QSMzJsDFpZidv2kFzkI//d5vItmNVGOy1ipxuYrLX27taE52KC0NG79qvm0ghHcBQAQAWxjCn
TJYFQwH4Ua2+p7WLOa26j2wj8psxtaeUE11sVFJwr6FB/r/imKs/sSxzNiKIG8G/KdjZoQh+Kugu
ko+87iJ6kq8pxh6BobA6S4SkZMi8tLrvtMm1wkdh5AQb20ftL43YjusQgNzliAqGW0lvavOsqg8l
4Zy0rTQRVs1ULPDioS+PRe0aVKVc+ghea0lNG2i2RhIo0+uQ+ErvGWYIbLLeIby+9e1360oq4ysL
nWh6Q284gsMtYcqdgnwvO+MGRfLiW3cqvfmI9jP5jEZgzst/+65byWbMMoy7US5iyB4dE8nFDCy4
APxDakwEsTkvst/ewsvyMkZJoGiGGBvhXHLqG88EO2DNu07pdfnVHC8yGHOUBiPNFAsyKL4o4L79
2DVuaD1lOLUgIYyfrd117/g/jtpfEtkWSGkSgBYQfkg0A9owo98V34yAjobihuMI21xCIMrJoEFC
oyLrq8Cs1g5pjBwHjSStWwOtfPNoG8+d35yoROspDrjsqdTtflnTlVAmRIlrS5rbARElXVPBRnuO
b3nZicYnkc9rstrcwJUwugKr8EQOCzGawPvhyqWn9c9q9u36EvL+P3valn4WSpFG/IL6bPQt6v+8
1CRvk5hDVVRtKCj0ATtqR6H2hGRXxzyr4+0Jc5aEpBi7pPnYk+6FBljyfnBDUIBT5mpeMmijVo3r
ZLUpzKnC5Hmidd2fFgD/AArw+jj7KpLXGLc58MsDMkc9namvGGopj7IBO59bIPLB4m5VzZFc8mje
NS5S5l61BzTfLvQWL/fgqV7H3fR23VA4u8i2pSk1zggB1Z+rWLeT8CZIh7Hi2OL2hXNZV5Y4WtLn
Ms46qNmqD3IKbE3yS1AOqYkageCZBqrP8r2ZcW7SbY+1kso8cCS9Msp8hlQ5COGxpl0IRkFadykd
3mNjM3ZciWJch1wJNVqtIaoJgd2v7JbZa/sjsA5tofrbwD6fbJRtOAA082ySBPuVNadUfqmSl0Ga
7KJuOT6Ynqwr3lBnHEirKc1o0JNnRk5mvmlKbC/Dr3Q5A2QfFJzXjZAerGvCGFeihQhIBrp+fxJK
9Ls/CSV4DYMcp6gz3kSrVVMIaRqkL3xTuC+4OYNtPdC2ipZmAy8lxoGEmSoXCyWCozmD+SA6qpN5
wg2lyACKBC3XFP6wi9DugMO8u76G/8N7/SWcvaGVqRezTAJpVe9/PLE9VBufOtek1cajxWWEpQbw
dc8u4pj3kiEXmZQJuMFEgCebmgvYJDs0d8vIqeHL27t2EUSd6OqqzOOwiacJkUe6j1BbpFVGMFva
AhYX7J3o+FQfrfPioSTta3ei+8FY4yqcEHL7eapcvoLxJn0HKJWScgeXkhs9UMLdFCSl+VE7h+h2
jd0CA1BNYku0sovU9/jK8zHbjvryAYyPqSyzBwYEbKtq0fKRzGkBcI7RS+tqf92Qtk/+RRATmhRy
YYiAk8dTR1LtKjkAacWKRpvMYK/xpoHjpnm7y/iZOSqGyaDEboYe3Qpad1cSHs7WxoQ39ZkXjRj3
QlpdldOE7t0Jc6yu/h+6uuWQOTRR8/+hUeCpxbiaXBELvaZU1mP1npc3hEcxzdskxtNM0jg2c4z/
rwHxX+6fIUYJ/UEdnaWwHL3k2AT9d18OO0bkFZXWKoDf+vkMKkLStQpNHshBv++C/zpo3it708ZV
DUwXwIrAo54xPWLFUTgCc9Ul5CCOhzLfGebLdevmiWDsrYWOSgSAZFeKgrC7Vcpg+ftwSDC3lRbM
YgFFRc8q8L1h2PwQ6e5cvhm8HlKeFqx5Jaaa4h2PqKbwlepVM72ex26yacErLRgLI6VQhcMAEcKU
e+D5BU13birO9d3YPpoqesh1vPPQY8S41UjPLcUqNercl9N8BgiAr91o3wdXR2FU29doyuHOpG1r
dpFJf19dKGOFCRdRUJEJkzMPuC8+HHtwXS+eCMaQe4E0arlg8eT8SIo9bkpOeLZpABqwlA1Qp4Fu
ndmdoUrFyshkhIGCJyW3VexVGmc+ezuguMhgWR2zItf6sIOM/tvgGX526Hc1OltNW3T1I7//iyuP
iSgwTzdXQyghogho+1KJpEb5Q/NUMB9TAms54qzhplNb6ccEFmj+LlEmh7yBnMT+ba5+JcWPsfWM
IrLH/LaqeWW4jRkgeIaVRMba+3KMkBmiK4qWKVpzsW4spwsir/7RI/Ub2prT/7LA7xwfeOnt7azz
SjZj9VM3tbNAZRN/9ka4cWlHXvtd81M4F3cA+MUMoJ28GvvrB2HbTrGUQJwXAZXN+ELgOpAeVB4I
JvofINWED3lso5zjRTZPGxi6/yuE8Ybgi5HrPtbBpKm/y+NjE3HeXBuzeHTfLgKY01ZKpTZTMHC3
dSmNbxPQMFTbkd30weiTB6KPHlafF/Jx5MJjffZUmHjJF0Lo6r2YwXhT3AM8/yg/odbj5Q/l9wg8
uzHyAjysqu186V/6Ik/8WS46SutCCSGXTtyL3kd60bPOH3SQvsQxkc1QRtclU6OsQl94ULsxB3vc
BHe8AEwoGU86OSMNaZto0Q7be4vXo7X5blmJY84BqmZdr41wzWL73oUPaXUz9b6Fqt11w9/O7azk
sFcAmNWIABoGd3Am/zwc1IAWds0DLfWYtf0zok9CmswCkfxzeYh8Xs2VHq0vMdvqA5hIp8r0ORlN
uq6h5aSAVe1NMGjK3U9lqFPwXCZP1zXmLSxz1Ls2WYqkh9HIy7Qfo2+aNrrTEALN9e26oE2fslKM
Oe76FCYkzKGYKt6aoGpRyDPiLY5P4QlhjvygN4NaKhAiNee2OlS5b0i88vGm37oowk7RAcyrG8YW
MnpXdMY/soO5z5zpsDiYijhmGFk3OFu0XYRZSWQOtmKNSEpZ1PhrVEJqX+ptdU+OujsdLDxgJy/f
ZW6OUdTInx+u79p2i8NKNnPd6qRE1nuC7NYNA6pxhFZW+QnQe47ug3+EP/zEW1/mus07VWwFGogr
3bdFBy3SQyfdVelrLL4r+lGodmoHP4OYJg/6/ofVfL+uMecAqvTzVnFmPGpVjUwdgvT5NQFnDFgi
RmvXNqdR5YVqdO2+nnVLlyk3iQpus8+iSDMY3QTfitrF5EpPtB2gcdVvlBS5VO2CY7jb63qRxu5k
PSJfp0JaamV2E/0GL7N9fek+6pxfFDJAPqCAcEz8QvUsktZohgqxGW1lj08EwxtASt9R59m+Guf0
D9XPgJUi7hpEhgNH+qZ+K+GMg+llI8uzCaSOY4WS5LuRvF/Xjvf/Gd+iRXrWaxoaDYGN6vWV5Qzm
30cxR8RyUYF1LVG9TG2c0Nh2NJw0QVArzk5WVD4ZMk5jwXZUu5LFGt+oKpM4QJaKqHI+Rwf6Ulh2
9Wv1bXAlj5zxVtgDXSS154DX1L156axkM6bYY1p0iJD8cZe2tiPtRh4sW4xOafV8fct4chhXkmqh
1CVUzgR+ksr8nUj7pXoXVF5L7ea1s9KHms7KZ9RmF2c9kBLc2HyOB6+QO9uKfl3XZfsWWAmhH7ES
EvYGiZYYQuTAOmFCcI+kYiClTnQW9/lrtkd5bWfs5Yf4F3eGfstPYZIIg6iI4SSRkZx1cZlEBC2C
4Ip/G+XpveJyYGwHrysZTNyD5lZDjSfIsHYDnpE5+uM1rzgBONEFe5zLWcttw7hoxEQ9bS3STjOq
EYy/fTTfxHfxrXOVQ+llfun0o037sXivuY9M2Bf/CGYRHQPxaL9mIbfFSTMS2UJ/d+eVexndw7nf
7lWHZqJRKe8RWFqB+Vh7BBNuaHI4Z6+GG4PLnXerb7oyVDrQSqJImDFmzr6ppfEyhLjj8uo21wB1
MHCCPZ4A5oDXVVGB5xK2SjrFUbXy3uyUB84e0sP7dTEvSjCHO1Rzc0B3D11MSp6e+nH3H9wKjIU9
x4HydF3g5iGnEz2AGKetS4z/B7ZYX9b0adCaZzNL3UY4SoLOucQ4QtjRBqkW1alVIaSbQYIla7be
PfVT8K80+ajBrjyJPBrKEleI+VUgpfbEVoGJ0XHz93SPv+yPpQBYHrxeoKNizliVTML/kfYdzXHz
TLe/iFVMYNgyTVaWJXnDshyYc+avvwfyfT0URA++R9544yr1NNDobnY4R9He/NUtshtHskLHf0h2
oxtgTo43vrOatS2EMcG/06RWzgsYgxE8+51hxe1PMGPLlAGk+O+snYjSC1mMIYztaIgBFgQcwTyJ
yfe5+JUGnPYZ/RMXzo6lmJfmHMhpCnKZ1ER27992gPaWHvrRFtTBSYWrLPrUeNlZKXZwuohKIckS
KOWfaJFJwAIPRfziz+TxVGNcg1hOkpTOEDTt251ySDYJJRTf8JoSqx5ooQ/jHXIfVOJExQmqoGP3
f5Kah0+6GkIWAugPWDwi7IqVgTFBjybQbV3cB/PdbSF9alxnIYUJvYpqGEVNt1tAH6cbD3L5oHGH
BtZ9zp+HajChVx9FcMq8bdBUXtZvq8gVeM2V1WrRQg3WFwRpObcj1CinexUf/zKWC/yniGzE/Eat
Oe6Nd/WML0hb2cQwJoRVGojKd0n0ctl9rhdlF9owDgBAIH7RBfTq3egOSwaegiFgL/TUB+xNYPJf
RVk4sIjDGwZeT5LOgtlhAdMIE0wewaiJ9LaoCwT2uxawHO0X0WlPvMELjoWzkJphH0eKFEPNuHmW
yp0eSFZk7gCl9qmYB3IQE8VYYHozNi60WjKGIbKRTPadoRUts0rtaeLxI66bxVkMY+aKkMdqRz94
gJSGSkq1GUnjcCxj3bmdZTB2LqSJmEU07zFO5U6zTVzONn+ylKsahkEwQTJskWE6zeutyal2r70w
fHMTFWj5Gq15v3dH7aDVZNZTmAZWp0VNcFo1scxCuJ1FddN0WWwBZfbxsrpr2i5lMi6wrhRFLQeM
Pasbfy9twSK3oQ1Anh2uXdxSDGMfag4/PlVQzZcfxPybIHy5rMbaXryyFMBYhqj6aQxiYroQom10
CyPOG9WNXIxqIAqqeGklHvf371gp9PJNYimW6Em24kaof93/ChzeWtFaLrP8OYwRdUOWEHBB4FOo
2RficzBd9f0POb0GRwrn5a3OxyxFMa6yzdJCTFqImvb5w2QDw9Se6NqUh1FGFG3ALJYdUY6yyq/G
Nt3zV/9XPdryBzCuNO7HHvBp+AE9tiooSjAaTluyaXZ0cjN5vXzRq73KhTR2Tp/EehRLAqSFu+KL
dKwwElE52jUuE6ub04H3vbcWWJfimM8sCYCwSeInqBRjtCs+lEAO5gVWnggmmyrSNDXDCRp16qGI
EktIv0i84QuelbyBGy1SnXYGY/hYQIiw1TaKl7iBazjkKdsEj7oLUKgjovmptAV8q0eAx+a1RNbi
0PIYGTczqdWU6DXEZ/Kz2rhdsBXnAyk5dV+eFMbLDJ2eiyloOJ1ei6wm+aGTfTdNts6rL69OuC7V
YbyNrPp6XMZUkGkpXocpQzrwh1lhdAX/1QIZV5KpUdxlIARy0hkDvPGDKv0yi2+cV0VtjP1YWSrE
OBHwGpSZT/0zsXpHRjWj+ynYLTY15GN54uZAHO/IzlBEAfCyciqtcvV72tel0yf410N7DlSWDsG0
ZvCd/4W5OvSyUJMdrEhbQ+nyDFGCrjcUX0RX2gaPmiN81ZzWBcv3tniVOUVazutmce3axBcroae6
yrfgfMQG8G0/fOpDfakY40NGqUz8toNiwtbYEA/IsQfYoy06NZ40rzvOU4nJU7J41IpAhU8k5mOE
aqLwLeEBDq72rJYKsQ4j1kY1U6AQuZZt2TVfg73mdFgCjq3YjbfiloesszrtSjlKACeHvofGfj37
IaAvU8hE4wNIFBgtza5KRNDCzuzxFsyEN7qt/aArCQDstlHRuzdc7STx8FxX+y/Ln8HcZCbXUULG
gsY3A7vc5XXg5q/ZSdsBUHt0c/cl/CKDjzHddPhkfbjsBtbf5fkImIs1kQm2mo4jUFrTaqRtVo1e
kt0JwzabC/uyrPWM8CyLueAijCOEcez1CbWjyNepcn/57/8lLTkLYIJBntRjo0YQIElWifQvqSyQ
1DXY7sAwOBBNiqfLArk3xwQFweyHQEHr2lGAbUx9aGWDPegwt5axSw/Td+zQYoNKvauepoOy4znV
9dh3VpcJE2ZKgKDSwG6qnDZYlcC0ZNWuuRwlfzlXHUzNoHTXRHYnucAsE3Ba498jOXQDzv+RbydP
QuvCd6PXy4e6/nnyRxi7myxLoZGOYPR+G0FvNtkm2gkbecv7PFn3aGcxTJZHAj8v2gk6JcZ9TzFV
0TGLvMuqrF/QWQbzsHuMv0bBABlD/20kG7kS7bK+MseA87B4ujCP2MewKBFnyFFRnQErCHy13Xei
dVmb9ed71oZ5vpWYjqNYQoqR3EvBSxJyvoVXCzSSeBbAPN+5KLAOH0BAUIUWyZKtr8ax1fXZpqza
zFKm2gNboqtK2LATZLBoAAxZiuertpIzS8I+RB1M13JZbi7rvWqQoLMiQDoFyfzb4Ngij1bGsaia
Bi5yxDItXS/5vy3MrJYCFmKYfKxpUOxsaNInSckuBVCsPhhffC187CfF9UlxI0wy58RX7WYhkvmM
08dEyysDT600HmNztKXALgUeYdN65nyWwn6+DSSCC6MfO23gansKAjhfNSlQ9Vs73n+mgCwthDHP
OpLMuskiCCN+YtXNKzH+7czeRtEW1tAUQMsmLbWG8VCCwRLzq0H/87LFrTaNl1owD7pHppwKNFuO
j+JeOymecP378960Jy85xlcUyqPyQpd3fKvpwOL4mDcu5JrpK/RzioitqzWvZj3sRX+vT/sx43yA
vKG0fvgAWchinjvALodGM6iSO22vWHmBmN16yg77iRvVpkhNk/sG33XQ7kE87HZOcqSzn/J9dZyc
yJb2it0i1+V9fa16bQnExyYoNGWdXdkfhVg1fBAtolwLoKjy0MU3UtpYXc1p3qz7lbMc+jsWloTF
dYSGvvrdUpG2GvAjKTEM70p5YpgsAWNDzTCQEsccfJNjxUqrl0rSLG0+JsZOVB5H4TvHemlY+3ix
uo5ODej/JHajPNfDMddGHOBgT7Zsq/jkUnea1QOdSDzwkvhVHyZLAIQGxQ5ujHnwklmqsTFBvSzd
R/1tKroZb2NyPf9ZyGDieNWB9qgMkebRnnVok0PoACnllm6rd0/KjnN8q/a3kMY8fqUdEnAtIK0L
vmRXptecZFQ1fUe5qwlGDSjWNbjUJEB8vFwWzDtJ5u37QT7Vhg4to2RfoMUXP5rB9t9EME++D42h
rgWIaNt92v3oJMuIeeN5qy5scXzMs4oCNZ6aCjJU4BoCJXwn2jq+jhO7cooCNWD0sd1uS/cGL+tG
j+eD1S/kMu8sMmcgstS4Nr0yturUOHrGa2HzRDApAiblfF2lx1el7qwe1Pn1sgrrFqCCFQuzCjo2
CN57JGnuTLAl4OEm47WseYbUWHr5eFnGqjuSDRFNBiCiYMDgvQxxKDITxB7YDyRg5wufA8XLikd9
+hoEd7G0Ax29fVngegVoIZE5tYHMCrgTINGUUOnyfzV24Ap2+ESrJVqBNZAEs0o8OPRVNcEthqaO
iX/Z7TqZ9MVMCHJZuT4Gyl7NXv3Ri0FLMl6T9o74Py4ruWoZC3GM0Vd+DIZKHeKKWLWBPmeP/52B
S0N76qwQc29S3Qx+GtIKkLExlKsS1L08mlqeEsxFFW0UGlEBEYEq7gjGd4e65RnDamxaqMGYOCpm
zTTTLo24z29yL9ugWbQbsBlAM4ns6fKt0DP54BLOwtjaIxEwkNTTTgLoA27F8Hmq5asw3wp95MaJ
6FwWxjk9tuo49MWg1tQEuuo7xraEfzSAt3bcIl0x0PNp8gTKpOpg+yNGG3obwEyXlVjv9SyOjAl+
fjOINaH3Q7G6qqsc2Hy9bRyVjbCpwdmk3l2Wt+rxFuLooS6Uyo1G0HsFSsHilPQn+q2dzEnzuCox
Qa8cCxWQHFCpdkYKxER3Um6CjbmJt7WNOhtnYJwrj/UF6TxWSCCg00nbDxsQniBZbt0GLUFq5LxX
u54dLc6Q8QyjPldjYcLw0uN4HE7JqQFYtoxEndZMedrxLozxEXOcgxyStmGEWcIKHyZaQxnEKur0
47Jh/EUrA1FKgQdXNCavVOeoLEH+gO+81KZ0Vz14w+pDB+6wccNPHtaL34Bi/p84JsXU8e3fodpB
jcQgVvhCraTHbKlAmyMUaEEARO1lFdeP8iySeWooaWQgK4VIYCVf9QHZ9/59GvOscTWbXSjGvDAF
KHXzLCP6+vpvRtn9nFnzU3Ca96rXAGEqRB1AAJ6s9QntkGLomJXFBDTbcALXRdHFOa3t1xjzGRs0
B2O7qDkenv76Dx7+LIX18OKYkNqnrZ45Iw+mPHhJ13CuaXUxEVjB/9OEdexTHM3qEEGT0pnogoad
7JPHDN8EaNftk130QGvMIipgn4L8W0pmjFKcyRiECSTTTZfudtxqToVZ59wdXnnZ86oxLpRkjTEe
OlHIcZCi9NBoN0ML0HOOKfLuirHE0Y/jrtThF33hJkG5l0zPl01u1dQXOjCOvmmNZp5ouBfrY0s0
i5DUEeTb4lM9G3AmSwpFCAX6zfugNYZSXsoVvjSEDh+iRWdl4uxIqYtaMxYYeBkTdXQfTdzAepCs
iRrYFN9LM7NgGPMMboL2iXsAUmATFz4JEKHYB7p8gOtOVz3LYkLXUMpFXIiQRTF90Ghwop/gtHjD
ASYvXBAfnmbMOWpC4w9+DmnTPrpDkgaIkuE7rTAhbHH8xF8e8VkzJm5VmZSHRINt0KckWJTGQ0Zd
RLClr0JitZiuli3hRrvjrRevrsaCsPnP9TEJb+jXvj/K0e/ro8sLilVt053xCwAQXmbrtnkCrM59
ckRNAbg+pd3HDudW19/Fn5+gM5vVvUBBOmgoJdflA+rb22wj3igUkVi4pRUvUwFdJR8Hef29n8Uy
EVzDamw9UrFpvRfHg1Zwpr3XXdb57zPesRD0KFUFnCxWDqv2utYO4fBy+eh4KjBeUahbLGTQlssc
z7eAkD7qyY/LEtZbmGf70OlPWGTASWuQeaIixH20lX/RB244RuQUJ9A24Z1nD8DEBoibfNU8pV+5
uBDric9CPuNe5HTCPoiGU1Q38Q1qT6h0FbFFRxIpkJawDTwu9CC9mAseTWe8TDu0WdLRdy/iGyPC
9lxmNx7ZUCIA/uTEevlhoSDjZbpAE9GVgDR5A7bWY4Pxgvow1phQpFCHOcbzUjsWONkP78kx7iaS
QFQaGTjVqgC+RtdbE4DrqnKv+pyYx3sEjHtJ9BIjrDSJTNB9ztBz1KJvJSm8y1bKUYddrPClMcl7
2oAWk60pgZonBPpX8DRNPGY5jjrsRIg4l3ITRxDUql8a/9dEjmrLmQ5afdME/OxEVlQVa2XvH1yg
5GpU0ImLWkDBehvx8kXe32cedKYb8hwL+PvC7IXtncnDiFs9IkKQfkAHMGsybrUXI7RNph5t4Mm/
U+RothRf3Y9m/5kBc2khiPGv+K9xDgkENaKtBFarHSSRk3DwdGHuQghlNUWJBv41fBRHu4xvFYVj
ujwRzHV0sVI1s9kh6xRza8q/Ffprj1WKT7wPgoaVDhxfiWjMKwyVQQIDLRYjJ4HCIIOD2iXBQxKa
HDn073zwnGc5bCQnYUfKVIQcTdp03YssPSXV4zyZwLS2JsNwRmPeXdZsfYp1IZIxNxTc9WlMcEUU
kbA7KUc6nxXZ5Kv6oGx+k38Cod7Kf5bfCWgtOx5w0fr9/TlanbHCtKGwHjNUNtLAyskJzWUrGRrO
wa4XbRZqMpYo54Ms+PQGgZqNDhNAmPW7ctu62YNiA2Xxnve9tR6WFgIZu1TlXDCHDkut6qbe0RFu
Obbyxm6Ri2Y/atAppHYV2zxKnPVwvxBLj3uRbpASDYZBwHPQbisXsBRbZIN2uS3d2Z6OGJV0eWXL
dXd4vj8aWhYCgaUNICiqZ93bKlBgknj417tjIvw8d12JiAuPSxPrfYYJB/Gm3/Z2sdO2yT1v7Iv3
CJnYPo+FnEgRNCJyBrwZS/bR2xJlKxave6zhxNKm5/WQV+Pv4tYY/9IC4UDKfXprumgNkuh2PR6b
kW1B2BNyjpOjHhvrA0wAATPnzTDpSmOEcRv6kfCp+a+zSmykB/a/XySASHEC0Y2HH1I2WbnJoyzm
GJ/BOI8swjr523p8LwM0QbPqnJfo8RyHwTgOALoDYJEyB1auf9vv5kO0id54rcCH6gUOb2Fp/RN9
cW6M34irqTKxzkr9huLlzrxVOi8Cw3R7Fe6xk+7PHHPg+F92GmMqBhMDX5BXxbNdl4NVmqY7yrxy
4frw2UIvxk+UxTCJOvXzlduBYTN3ClsADApGlpzGCe+wTGMHIBPlhLf169NkBbtfhJhAZWTck6jm
equg5UqPs0SfmoDdktiNM+Jj3NyNuZ1y/RV1EB+i+EIm40DCOgQB1vA2nzE6yjF1sD26EWzjYd7M
NhCMa/tX+FXNrM/ZzkIw40YEMQyk7A2y2QNF3o425VUn282YrgaFon05c1h9e2dhLCrLMIhTXNQt
+vHx12p8TqrPfP4v/j6TmIzJFGDmEj5RaitvKoHa2GqOpIjuZTVW7X8hhnEhY66CgbqHGlOxifAh
F1S7pv15Wcb6o9aIIZuolRuA33tvhVFQxHn+G/qfsolVm9DTdv+rvOk552bWi2ELccxb0xq9aTR6
dJShMXfyexJjqDizA8z6mr8yJ3HiR5DX3X2GCEJayGUeWx36mim0kJsUN2kX4qFxen3rl3U+R+Zl
6QbdI6W0p63ghbUb5jE+vn9dvqzVWLxQgn1EeSp2mQolAnKQtJMJEhk9eKprleN419/PH11YTAsf
X2ZKRCkn/GTbGF+E/uWyHry/z7wfhF+jbunf7xDk40dF4LlWngDm5Qhdjem+AgelfaV85LkT7dsn
ZeNf0xWZ5HqweB6H94zenP0i1+wKc0oDERIpkBbFzuhfTTu1yL7w+MsH6xHrbAhvqfZCWq61+GAw
YWxvQP74KspB6tvqVvdCS0uVl5/0XRfbPC/OsfG3D4uF2BTIHCMmhfDN7O+a5FURrojJ++ha/zpZ
6MZ4iCZW5zKhzAvxrt7lDj4yX4PKqn9zFdzKT/qLdsWl3aF16I9x8WzxjHsw51DPkhkHmjbbSLgL
mmNW2iSSLD8LbCF8NmpUnhKuN+SJZZ2G0rf6TEmGiTV7iqdsKeJ3s2u5Ke963D/rx3iOWZMDrUO2
4QjEt7LMisrcymerCW9GcTcJz5ffN8/Ls3PfQPlpZyAu4DXs/VP0NjkPdHsXhf9ctwYvuwEOoRP+
rLYCd6GfJr0fbxINK4K9Kg1YNkw8G8up1SksCn2IlF4ovtd2tWtu0CS7N4ESelnVdU9zFkf/f/Ek
ZDHBnm02Y4GrDo+jnp4UwsMq+4tvOctgQnTeyEOeaJARH8sj8WiVvvH0W5qt4aP5Mwrpsi5iHUMn
Ios0pc5EG1rM8DkmCSxzqLCjmRf9ZwLMQgjjn7MyN1tRnuCf800YXhfz3eVbWT8yXZMUID9RNH3G
3gfiy3JMwcmKXz0Yk5Vt/aRiodC3+qvE4/F1U+fwweTOwthwqTadFgS0lJjF+X0Zxm4x+I+T0tVW
1FQ2yYbQ+Tf1WDwoLaikvqZcudNe8uhahe/9hrX+P/E10du4pB9zW9oQiGSmpb/htgWmaLfxHfGl
32Mx0Zm2vNGU9di2OE3mAYfxAD4hTGahXap42ba893fBTyCn2u03FDoAw0yc9IStn388UuYhh9oU
lzn92OzB9YmPQC/2BDff6hh5SK553e5Vr7HQkXnRQ9IpbTFBWFXb4/QaVbyq8GqkXghggmhSCei7
UpK1vNtLylZOjjVvoHu9nreQwcTMWjT7IDUhg/J4j0dKF5PZFBBVs6odShDXvPSDd2pMtCS5kZBE
gMDU3KrDZhA5XoN3aIzTCBtt6kNqAkO2KfQbX38Vcs4KEUcFNjCOUiGXfkIvvn8skDulyc1lO+bo
wO5EaGXWBBUVMCmj7QOl0wQrotyYnO7Jeu/4fPnsLpQmZqNc5JBTOjNo1TOwIPnbOLeku+x5tI23
0WoiWNrVtJ82gcOLUutqoukBhk1C56Peh91aREUyrmkJr7qZgr1u3qtclql1t36WwZjbrId+adYI
UnQiJTqklDMDvSiwx1JkINEKnNQ1gXTJw/Jfz4D1s2DGDrtMTPKyhGBxk6PzAdSCU3hNqar9rX9P
8Xok0M+8XLabdcP8I5MtvZqCHOqmgByjIaJTScCpMlNO1WT16/WsFlt2pStXddjjzkb9NRxuYn+0
ZzTGu8H5N1WYcNWFsjamDeQo7b7UTnX9mTeMSolomCYw+1n0qyEKmloVsbw1jk9FK9qiHnFysPX0
BeMlqorxRQMZzHvzltIp0+sG6bpyPYASZN5iHnSf7ei+An8o4g0N5kN8X0ijtrHIYdMgrGIlhzRK
uxDaEhbaZ0fZmldGbPkP6FPb+q1kx1Z6ix/gYWRHOATXvC/oVQNc/Aj64hc/wjcFaaqGBilheRSq
Q/G5kLgQwITEPiy1UdMhQM/sIfoSde6k3X7C8hYiGK8UVtqgDi1EiOWVQmariHnfAty7YpySoCdj
bpYo4Gonck3BVGQ7PepWu0tuDWfeaPfYM3G7l97uXdUTt9qV8MItXNMHdMleGP+U9W0+Rxl+A3WM
WE5FEbl8Y5jPvGH7qcLd+UzZiKnXdRP4El4bafdC/EzML5fvbNUrLf4+U4sy69YPAkrDRlJPjJ/D
6ZBGpm3Gn4nLCzGMU0rjomzSCG+szMdNV4eW6Od7sao4noOnDeM4YjRYMSADC+wTTyUOUmk7nTf+
yONF4rzWN3iVxWsFXIucqQSnpjfb1D8o2j8eF+MNpNgfioCaeVB5ceiltS1pHDe+mkIsboTxB2qF
bK9WcVQtdn0xmOPEglvN3EFqzmORGZ9QmmmZhio0oQukupd6lGHZznYUQUMNMJB52Zx5WjH+QQan
eUo6PBfwtVsRiB+qyY5E3vWvpkaLs2M8AJC/e8UQoVRb3ZbZQ5q1tlo8T9kmDXgYAhxLY8fs0/5/
71NXjlF8M6iP/3Rg7Ih9NohZWlFixBTeK8+sNr2Rs92/yWAeP0AsxSEb8PgjzfPNO1+1W96HBS9l
YGfLqjEShbqAHnRYJkFJAPmqY9rGveplHr+PQ93ihRigMDlDomPLaPIhrveMjQSqJoJNnLexRnGL
zuXl81tvlZ7tTWHcQZ1oQt62kFY62obW80MnOulug40EtEpvePh16183C3mMbyjrOa07UDEiAweL
pZPeC0CWzN8KAq01oUL7e0oG7OhewC0OcHw42xeuBzGMJerDMRBvZ7KwFWbdzpNubya6dflgeaIY
byE1WIrQA4hKjMlpdNXOM+EY6vFekoT7y6I4jklhXIYay6USFngDUmZn2beucsPmMy04wzSwF6Fq
YGhmQrkoZFGkZMADENFe7l/IdG30Pz6jxVkE85JTUY9108cathFvTWWbmlflyPlMWj+oswgmhM8B
qERMASseM7igw+5nJ16l/acc0lkG83p9odSETsOgqKh6Zu+J5WniUZmu++2zCObJllJdaUEKNYbJ
gBhMcGqhd/ky/uIWzjKYZ5pK4ZDMBDL675VmAQH2a3BSThO29q4pHUP52LfOZZG8y2GiuZxoWFI1
6YRtcat0h6EBijintMITwbzJQdPUqCphxWVGjsmoe7KQIJEzN5c14R4e8yA7wM5VxMThqZv8ofTG
bb2tJ1tDcQNQQHb8yB1M5yjGYmELrU6SQKZvJ/+h6bAHH0t5HC+zUpQE4QmmYEVA+lFqHsay2zRQ
e3lQZaDiS7vGNfalh23Kg3SlXs+udIo83jTlRzt/L5Cxc6Uv+4QEiuwote40bXQMKi75yccc8r0M
xs4Jlr00EJhhrRZrgLOj2hi9ups88MdYgcebmvx4Te+FMSaupqMZYMoACpUvobI19Mc25fFOrRjf
eyGMkYvgKMN3Mk6txRhIew/o5pN6M123brgt7jVAsf/4z9b+XiBj7ZWsdUGMrxZHvBXuMXkCtpoh
By01tfbiXnAEztcFxyzYelo0isQAfL7saKYdYcc25CnEsQk22EUgrVQBIiQ7XTbemoUPNAtNvWm0
wB4KLMuX9ZdZTw5mUtuK2d8EmECX1Jqzz8C7RnbIUZD8vI96nCpdEMR+u1WGFmZS7PgbbU5GHhjU
L98jvab3aee7a2RHHmPfTwqJSDKwXZDl7umEaLilDMaXxXAVo9e7+L4FaNlEjBKK+afqm+xW4PsB
tLYGUt4J3fkJtE2XBX78oHqvF+NFAlOP6kyFPL15rsXXNN2k2c6XrUznlKg+ZnwQpImKKuu0dsm2
d4dEMCnulewIZWkVxTddOdTibR9zLGPViWgg3jF0DRBvbP8VDKRF0M4TukDSzkCNNDM3pVE5lw9t
pVVIlfkjhW28xo0AoGt5kNEGVffA+/HU1klOlJVJ9bQDVtfc/gUUWxyxHN3Y5qsi+/1Um5CaFW4R
HYQRNXNODvhWFfhg5wvNmDxTmXVJCCXIoMAR/j735oN5Z6IQjE8fDAD4Tg9YB8ppGu8f46vaArHw
9fwS77tXXl123WDOZ8yko2M3qGOS4SbrsMP2Q2zrEtaaNxOXVII+qUsqM0/OCEkcgcsUgkSgA1W3
Xc/btOBdHPPIGhUbNHMOVXRjKyjXYn2as7vLJskTwUTqMasks9chQpZvzf5XPH/FxC3HB9LYeOmg
mADdNUarpiVkmK1ktdFk+9m1FnuxeVKKyZo63kQWTycmVtdmVwikHOFzzd2QfatzZ+TR/vFUYqJz
liZh0MYQoeaHSr+Syr0QPvTlVRkGVlZxckSORbMVZdJOgCyhbyskynXnT1d1oVmCUTh+HHHc+kpV
5p2HYtuxc56RVgqgGOVapwzPkm7R4VoVXbzu6b83yN9LY7xGKOlCj0F2JB1jaSvkwVe//pN5v3Un
FmFRLbOwbCKoQ8pTgVn8JLGxbmr/mxDGERRY2ynVAvaNEUerj17yfLI6LLtclsJxNyxKV96LbTWm
VJVmb1ajJYQ/LwtYNzNdlsAaqBvoUTMpRFk1UgD8E2Cf3uXSazKUVuTf+vHzZTErs3b00s9ymOcZ
jUanYR4dQfAWFIWAGMDMLoU5a5Cu0DVjINZs6L+8NtC6WzjLZd5sn+QqEXzoBzoSPJ+HZnhqxi+X
lePIYLPoMOviCERX2KAZDkZxJ5AD4XUaONfE5tFTj6pROUCNbLoW1OvCSK22sWouUTlPFeZtGrqS
SnoFq66U2074EXfHruftT61MDryzBYOxBUHCvkA9QRkKoNo/AC0GYHf6SQe6aLlJbfIj4NID0Gv+
GI3+mAELHBiEeKljA5GqTNxAwDkKoiXKkV12mKKqgp0Uk9sqiDh5LM/s2WpCnOX6ENBIq6T5VRwm
njTHrjg3xykdD3LRbaJ2cmc0q+UAnr5NDonYHUI/2AeJ8L0kaMH0dJ7jE5PE766A5eASxpIAWhzn
kR7rnbKlNXg60osaPC+2cCzKZCwqBRCM74PqBdgaFFckxah0u6VvnmzwTWSDr3lbe5ff43qc/nPZ
JpMMitJoyCBOgE9L5Y2eR5tu0i0iBI9Zi0VEQzgSH8Cel2VyDMxkwkEeF8UYFZApb+ggZ7JR3rBy
eUOcfwnVZ93ocS9imxgHktDnOE4Z4KE0VGM8S3ypXYpAb77oPy5rtf6FqYsaEXUg2IIFjBGX+YXU
VFgOpDxKzR3FgzFCqwN+muaVG+OOB/H6F4GqaKA0DnTet/9f6Jc2JOq1Hg/G+Dq/oZn7jnEc94D+
dlVAbfCKVqvXpp/FMddmyGH3O0uNR7G2Ql99ivLJnareNYBHIZamm0k/BI1XF1kN6xhcljEAbgIk
iekBjHnQFHWIAkFXXRndNg05yeO6mSwEMK8u6LM4E0qYIz5xd0ZYP+sjGFGM3BYy2VL18RDEstsG
8RfSYSl+yj2/ad3LtrNaLFj8BOYVNj5pTV+nr1BqLAKSP3nAfKyoWIFUOdE0c8StR5WFPOYqGz+K
DWJAXrfXUE8Nvgq2+uDf9PZsY38P0IxmbCWvl3V8+4r+EFcWQpn30QulECc5LpJOl+oeKoQb1dE3
iouJcR5uMM9oaI6weBqqrwKYNpARw/7/YmviRj8JiLKAPLmPXe0ueeJoR63kknZMcpgMqp7mEbQL
d/4GUw577SXf0s8CxIkXXi3y7SvjkjQmLaiVIusCKq1xKYhcY9OGbbGX3RQsTJojf09u6GjZcMjd
2E1tHlcK14Cor1icr2hiexEIY1S+5CEtcfXYVk7wPCi+tpv8Ubv6ZF3+bD9sfqBHYlSbKtx5L9/p
wxEruJy4RA3wwqGygZ4ERA4rbDE48UScKhp3iVQ4olbywjzHONkw34tpTGoRl5f9ao8NwrwWYwjV
PGEjGTN5JVjwuKGQJ5JxMHOaG9lE0+7xrTpfbPpDcMJkR+9q3rRVr4J7HvPLamKxuC3GxcS1kJrd
CIkDES2JHOvmppy/irkHgE9UwjhXtx6b/gQJk/EtsTzN0yRDGiWTTz26dPV/gd9f92EofhJDUxQJ
OGzv7V6WMNyq01bKbznJKYPZozeJZDznVcZXzfEsi+XOGZVwasoYPsyojiPwBhL12GGo6bLfWr2m
hRAmusZ6McStBCGyIgmOIeQ/x0zz5qxw1Eq4zol5xO71f+6HIqE2VcQzQkdhWTTPdDC6RPYzVKzr
Z4zz6pUXGJwAsHp2ZxHsjJEZmK1atBBRaE9G+L0RHqr21+WTW88bQDemgI8H6E/sd5JSm40mZzGK
j7Jd7pJDALbSELvPlrkxtgm3i7cub3FVNAItfG6sVqjZpegPDba6r3fw9E59UDbVDlhnGx4uyeoB
LoQxDmOSQ78bK9iFH98b4ZaUiSUSziWtfqgvZDAuQipDvx1po3WSvyr1aEXDvg8rqw14K308Zej/
L05Ob6sIwD94tVlb2JU+biOJgPrR5HxLcW+IyTratAwEaYZCjTu5yaFC0ea7/hWfG4fc5oFQrnr0
xeEx+UZezkAUpQ83MgarH8HJWfFWQngimCSjlYyh1UUcm2Y4ffxcGTz+dp7zYb0pOk2ZDvIWp9Z9
y1TtTv6lzxipA4YmmDix0Hr5xa5m2ecj0+ju7sIMSkmTu87AkcVjbdXpV6xKWqqGVRdjryY8dK31
rzPASWFySdRF8a3csZA2yomajRXSFf80e2g4bqLTeCcBlIN+Deo/eBNu6zZ+Fsdclt4moWT6+BiU
A+xuDb4rSKojGbF7+QzXbeIshrmyqWyMEVTQKH9rV/N83UWcia+/RNg/AthafhTPQ5/LEDAkT+Ec
WQaGApHGVlhWMDLMWO/K9srEBl8W7i5rtt57PF8YW9nPuiRSE1pqM75qe+WYg2odqMzzLSUoQt/2
vr5CA/ya13tcn29ZiGXc+qiOfRoNUDj68rvoM3RO+aScjPtw258mS2id/74WhwC8EMk4d7HXB5nQ
T+pePCpDbonJtdHyxnzXX5tOAUgMYAuyWD9VQEYxnCCk9mc7jtxI+CHWlRU0u57bQPuL1ZyFMZ5X
jSMlIBGetnHKd6ob7FVho4JvUz5Oh4Y3pbb+Bs7CGNcbS0o9R1SzUhw3/VzekbT+f6Rd15LcuA79
IlWJVH5V6jA5eTx+UTkq56yvv4eze90ajtxc2+uXrZoqnQYJgCAIHAiUcduaTxCcNS8o5ys6Fvvp
uSdPx0E+qKJJeL84rU4YnCkXktEGLbsjszuc7igXwS3FZKcamU1rtEX9fa+vI+9uV+ZPOP76lo3U
mlB/AbjC9E1N+4aU1qM0DY5c64dZSy8mo3dUVXOaRPL1GQwfZnZhGtlxGoqDUlFfs6a7ulSvLbm/
jpTlkpbRNXTMbfLILUZj3xT9tZnq+6yLbjKD3BZT4uPcv4nT0l8maY+ZT55lLtdSmflaJ1+gANep
G+VyztEQZYUgYFfbY9FpX8a8NWwaZ59QdnFYWmTc8UuSVj1UQevgCupWi/Egy+mhkHun7KqblpZu
XJaHADnTpMl2Q4Ozq5+apyLJj6SMdilGhqCuIkQ6qXGCgNwuhZ7if+hNKVcXoVG6ldI/GA24t6Lu
kFRT6mt1eSF1mptqT1kWPAl8HXMq7zbjFLvym0HirkqzPn6NXdWjfAV+LCeUbPU1dv0PExHYNeIc
HnfNiIeuLaIAePmM4NV6jZWz2bEwfyEVFvBtGs9KOM6jDqaFXkstQlwpPyamYSsJhksYs3N+DTej
1xUK50QrpTIbqWMitctVmWEie0GfQ2peaXMkOBRFAjGHtAol6qYOjZwAKiNuFfgpCmOy3XlpRBDs
7ysIQtVkUeBx3Il0VxLRvrckdXurEnQBbR4Kq0Xj/HTeDEGfIp/qgs7bXuRnGl+WuldQUFSXRLBB
IpE4N23B7gclgBqE42UYWA6S1JgeJQDZPAtWAnGO2pzjuEFiCqUbemfLUu9jxoLgLBCtGeenx6mX
Q0UCBKmu2upJCZ/m8PuYy3anCXZnU5iVi+aslAR9RlKdxQUdcYaM7CrNFAizHfKfTgHONrsG/7UF
ToEkIF+p1Eb2qKhPyHNcyLJlB2lwKQ3p/rxui8TiLLVT2iQHOwqLRK6UHmTT6vMfAFiE6rqmqbqh
cQBkGLvMLDNkhcIrWn5KRGPWtjX59H3O/osqB9VZhu9L0+2keIp2JxxMsu3NThCc/QeB1gdKDogc
M1CHBeNW4+fM8FsRkZBIFM4BLHW+jEEIHLPt7YggRqt9VRFltUQonOmncjB0uZXillJn9hz6laWj
Y6Gzz2+7CIWzfXBnLqSJIYtsXNcLJoTcYXzH30Fwtt8Mchl3OgSh6UVnPMCF9bKodHvTPE7ay1+L
0ybIQUMLMegU+5pe70tV2Jqwff7/VC9+AFMSJJ1RI+sHmltHx/nP4g2c/7LPzn9RtluwLzrnY8Yg
IXnWIvnX5Dctph5qd2C0/qt90TmLlwY8RGQ61mxOI3voLlL1KzX/EoOz+smKYjIYbM2qyNPaZ8ZH
pCy784Js35xOmVL+1kunLurzqHyNzLrL+pi4rzsDdq3/MFZze2dOmV9uZ4K2SDKJsp0x0T4U9M7U
jFclMe4FQrHvvA83Tzjc9iR1LEUqyzAj3JQxtfanwv0TcIoaLLad5wmO26m2SVIjKgBXBZgHsVwv
8YuaJq48Cmqwt69sq81i67uK0hql7WuzLt6E7T9Tzv8hbGfrdG4dOW89Y3xfYoxsHTV7hOHKVxEY
gSIQA+Gi8F9Gp237otNKco57Kmc1T1QIWKlPtHhMcSU8rxoiAM5n63GGOWJsBWmr+GBG2ZeRKNzY
VvL/vwtoMpdmDM0qlTUFcWcrfagn9FGbdt5O3nk5RCBcqIY8+aDJLJAOreuuPBjzvpgEoZoIgjPW
QbJIqRiIO41qP+gua1fNBIa6bTinpeLs1CysHMWhgDCV8q5q+t1Cw0+TKXsDpf75BSPsqHyvyycs
zkjrGj3AFt7TkO5QPmo+QSFX8RyhA1hD17G0SzDBLsdR1DvaQTQ/dlvpTtBspVdmGy3GvJRMzMyq
7qI52ZFY9CIvWknOUqtwwPwUdqEPiOZE9eIjL3XZLCXqdPo/Cad/XnlQ7fRWmrqeQz2scC6Fk7fQ
m3kSlcP/ws2d1osz0kIbk7xhyp1+WNzIqR0MfDp0dnnAteGTiA5ftDlciCVryVyrEQuxwgXzJ6UL
mpgCv71hSSpeADRMYgbBlsmPSW6kBGzhLFAMy+BykMhumucdkTTBWb4hyRsYbtnAeoLB6g28tRr6
s3RnhKKNEcnBLdWYkMDKVSxVniWHjDzrU34nS5V73lIFKHw8GiZGWrRMjKZ8nDXFMWNPj0ST8Da8
wXqt+IBUD6ZYSkqoGGbeuLSSj9G8XARa/hI1xM3HAPMfC9DgtNMf1MK/Aea8ah9Wc04krGGce2Fz
qU1eYAjeVUULyHlV0FSiCq9lEDoKg/DAHlJ7EiWMmJVz7vSNHEwZVz4tUas06juAlNmHNt4V8wNe
huxaz5xBEj0liARif19h9RIxWold59JIBS1JaNO+8qZcYKWvzWXnROJ8KCW1nEU5FG/W3cB0NVwY
+zl0hqV30uimzXZN/DRVi/136s65066so0xvIFxu+OCrdHCHjCpNEPaIVpBzDWmxpDlYbaHu+r8Z
xFI0qkoEwTmHAbV9Y8wUQm5CdufSimcr/3x+rbYeVddax88sQsEFISCNRJWdZXdudZCvEhf5+f9X
XcTCu6TApxpcnJX1cjHh0oLKTCV8qcz8Yci/npdJsG78TKJxVHojiSGSOl+N/Q0irTYQxD4iITiH
MCfTFGG+IW6SaetIgXGt1aJGpY34483GcO6g6KUsGENIwS7EVL8ozcuoemhEVQ9b19U3OJwrqDE0
ZMhqiIKbXXdpXbDtN9lwHnYbESUStg8JDcTJKsJ4yncU5TGSbha7jbBqr/rKwnR5HRRsv8/whAp7
+QTD+Z1ysQJNLnEFT/vci+hsyxhtZCSTe17Rtoo23+BwnsZowtQq2gppxALN3RPGotRXYWpLznyT
Htgb9/Bk3Qrft9mB9t6rnqTjXM+YYZZ9I0G6zh1AdNA6KL/ZDXj6GXahL2phEu0Y54SqIhuVQvt3
x9odqwNk9JqimJH95jMy8eVlc5vMuR5ApiS870OfKoODB3Wkrz/qXW1Lv0+D80ZBeEYrsy/QGpNi
40YYl9Vfq8Vj/Wc+4uc2KVxcoo/9v9tk4ZqiHIR0eVt1Dmvt4+msFKkzqWy96gF7bs78CDPRzQdp
x25dkv/7NYZv0Dh/1C2oPzALoGnlVTteYcxQIYqAtr0q6sZ0laK8gW+dGYLa6Aq1hjnVh0i9KSxP
YK/blnMC4GQYzXTQKwyxfGVllOzWiR50lz3Rgvj+5s+c0AmMc6yBpcRDzqTpun2jHDRQMWiCXtNf
nN4nDM7R5XEj9VrY4JL6NDsYBQEV0F3jCayxXuZJrsgZbIeoJzjO30XyiEpTBjclst1m+z7+VMQ3
Gb2j9fP5rdp2OyckzsdNi1Q3WgoktW1cQztq+rcouGhbxRnVa7O+C7JGoBwi5eMcXVYuYFDLgGiV
h6X0GtFAl607OAzo/yLpfBZLL0LMuKygD+oujh02y9fyFmSBDuNB3pPRHu/OLyHTr/cu9YTHBVpd
rc2yOUHZ6+wWo9usxbHMD+chtmOUEwTn4qKyRfcpBsm4ifIVYZddtpMfowO+F+AI146LtxR1aZr5
dXN6GyR6OPNKR8aS+arffQItpSC4F+JxjiIgSQ8PhbUL0IV+6Hcss1Wjeegg7aarWbZF+W6BIev8
iKlAjuK8raEcrHRo/FSz6pHL4nNgN468D935/vzGbeoGIaaJ0WqGbvGXdVworTqYEPSZkXEZZ+Gt
EqZHtSX+eZjtI2qFwynIVJmo8p4RPXSYGDBjZj16afAeUqJvKLwtvNifMTp7ds+jbmrlCpRTlkhv
4rgPIFzRHFLtOakeZB1trj/Oo4iWkFMR2oWT1bU4D0nwlPaync4XsSZkuWa/9Z0Rr2Rhv2J1UR/U
RY9NggW0InvyFwxN6r+beLW2yVHGBEMUcAp1XwTJlncFaSizidotCMaa5VVQXU9fOmi+sUMh2S4W
0tSLdos7U9pEIwvNACf3YMI5ltWTkT3EIqZ60W5x50keJSgn69g6lnaL1vLQJqJ2vM0DZLVV3AEy
ENplhQGIVp73QQr+lCIUaPbm+XuC4C/riqaWi4RiD3dQv0razZg8GU3kDPq1/ieMJqq8guJOjwot
64qesm1JD4TexK2ri6jABXvC39NrTJcOkwQpFF2vbLStSNluFD1cCjaFH3UkR0OErkVgaIufEz8d
BCkugfbyXHqZoZbJqGNH0vxHnaYocvykNldd8P2vnI3BuQGjr9ueVBAjmhqvIt+QVTukEhUce6IN
4SxfQnuUOrOcVpHfxMpjhaGvf/LO/0avOHOPFC3T5wALVka63Wdfde1Llfw4v1qiTeeMPa6SubMG
6G46u31/UER86KLvc5YuT8VQ5eziNY5P7XzbRAJqK8H3eUoPM6mapmDpCzOMbGl86ucv5xdoe6M1
hZiKQTSF7xfDEItSUjqEN2WLpNJBmz4poUAGAQR/oV/yWalrZhiWOeAhqHTAUu8UoeCasL1SPwXh
7/GdlfZqX2GlQitz6ZIdtLDyz6+VCIILYaIsMFQtR2QW474z3E310/nvixaKi1aUrqHWyJQ1Mb5o
0SWRQrxvC64C217qtExMxtWRnhnhohQBZDCkl7xwih8EA3zHb+cF2Y5hoU7/ahXPQF0O8hCaC1Cw
Df74fXkeO1d9MHbopnNQ/z4YSEqchxStHZN7JVcwNUWSDkAcEnqQwtDpQ/MwWKLCZBEM57PKqTKs
id0GaIUJ6bJ0iJVbhYSCRybRJnFei8jJWEosENKth6g8dEppT5OdjQLD3OrKgQc+bRPnvSjJyBT3
kIZN/5s/qHgNTm6CS8ZqiyYuBy0etrxXBIWw22nmEyo/b3jBjUOJEqAmh+GgfZGc1GGcS8NT4Yga
I0SKyBM4FphQpUTSq4TEl+zyyLgpi/2CZvoJ9LaiSWWE7cz7IP3niqqciyj6UsPjIHZudOLr8TPm
Kfro7zvEx/BJfgC/FLVLH9373yKvFjhygXNSOedBSCmlRgkDMNEPpAXahdmkX//KxlTOdwxdHCcp
y8y2Fp46BhAqYiTDPP8lCjPBlSVrRpjFigoU1PfYtfHBmjEaBm3A52URagbnMEIQjZRJ9KoZg9sc
kEaY7DRBY1MEgkhqVxPaRf7OR6mc8+iVqdZjGZBtBoOLm8Oof05bdXdeMoGLUjnnUYXdpBbo6cEh
OO+yPtwj2XQlm/Pv902sfQffrZ8EbYMB2YDpDcdq3DT5kEYCVmCRp+C79KUIU/kWHRho00Oloe6E
R4rbJ8sWtIKc9i/yEz8tV+NuOY1ay2Adg/3MOcqVSHmtj+OxClB5uhjqfo5B6oC8t61OySdVGg9F
XtVgqLNeynryBhILJywye33vSUxDUxVVU3SLU5aunOMwixgbl/VveWDoDfbP11hxD/y23pwAOb0h
VRAZJABgOE2tTS3kj5v6xWj/6E2enHC4Q0cmoKGNIpTw/fMma2Se8L3lvChoEH7rQsK8TYw8AUSn
pbYe+hhVaOt/UEIMA/i/HOhxeAsigddWCyysVz4/VpYbjzs5fjxvyr8wgBMGd5zEs1qnhEIQvMjq
x/T1RRb8wP9U2ooe3kSrxjRy5XjDKmTTlVHmhpJ7Y7DH7L4UsZOJILgTxArIWM8m5CkxeCAu7XTy
+3G2z6+aCIT9fSWH2RZ6OLIaUao9xMp9nPo9Rin/HQZ3eqT5ohaBIhE3iL8bpVdH19QQbT7T0l97
AIOvBSQTqFDDBAo2+N1lv8t3w9Ha4WRyRL5PtGCc5TehNJCgwsY30XWa4OCT/VASJaxEIJzZD3VX
KIEMaVKTPuaZtGvTYkcX6p3fmO3Q+afF8CTX5ix1c2ph8+c5ul6S0JlqJbZpodllJprpKsLiPECq
VSjKqbFuiZrYdfsN5Xpe2F31sYg8afsR4uRrXv++UunaMia8VUIqxEGsxYNVZqCl9B86lMgTeQJm
hu80j1JiyQqxKFj33lpQOLeRHjAzbfOjsjRObYnqEEUInP1UHakU9HXCQ9Pwg76EdlWJGFBEENwB
mlfoIVFV7M4QpPbSXk/043lV29To1SpxZqOHVC4Tg6ka3elB5JiVW0cijymSgjObuFcreWE9kI3y
PSEYpip9OC/FduBzEoPPJCdSuiCqB0KVOfORxVnt3bCvXfqt/2gch6s/6iEG6+VP9eLrvmSjM8Yh
fpUpsS1qz5TYRPTCv71wmk51aimyypdEgPK7mcfOIu5SP+LmYkvBj/MLt739JwD2A1Y2mStqrVRN
QFw664faSD92Tbyf1UiQsBHBcLaotVFWGxlOGn1pnSF6bLonMxENQhSBcOaoJb0izSpkyccnKv2o
6q8p/YOOPuz6ab04ezSKqR7CCBhD6FHjtjLutEbU0rftKFcgnE2C1rEgZMauq2AQ13w2hTh4rDzG
uxCgctL9OxXgjDOI1Snva+wNIibEyaxJUWT/bFXeu2IM6AFFJ4Z08VGmIYUGaujhZEytcswQidN8
12SeLHt1JuLw2daCExYXbWrTYhXhAKxxOZjl50CDdaJa7g/WTKGqZVIVZK46t2ZjbPYynpP+6bdv
d/l/6Ldn2vpuzU4QvEfLIpKYbYNXX2k0Mrs1its+We6i1MSrovV8XpztEH0FxgUBVUelcFxQ7P6z
aFJyJlyJX9kXRMUBmzu0AuN2iORdp3asn2Ixb0wKPmEQeyV/crFfYXDXAG0APx/NgWHmt3PpSepH
NFkJFo39znM7xPnOpFgWMP1jh4JPgxvvMYok8ch1dM1mdNDn5ffnkKHGbyUS50Ojaq7qSMYexSqq
mQtfRjZV6QTZis0DZwXC+VCMucs6Tca6GRS8xIvsLkYhyAuLIDgXGhtmlWPcOZ4wlckftP4gKYYg
DyKC4BworvudVrN2+DbrbqusvdAnKth9EQTnAYZBa9uEvS3OOSicCQbrmCKI7XPgtBnv3s1AwCOV
TMEmX7JsNhPcMvzJsSKHJbaz2rZEbfHbTgeViipmGGgaP4dSNRMFQznwykWlSzk8BJVqk+DDFAte
mbcbKRRLQcLBBNMUXx7USmOXqpgP6XZFacu65IJj2RvL0RuRnUoL+YOulZgUZ7pFqd3/kdmesDkV
t7KSyC0L3PK5sLvuajAlOx08q9lnBzo5uZMld1aae2p5OI+8eQquhOYUfwkmoxlmCN0bE4gzw0uT
9juQ6dtWNflT9PsDH5m/OMnJGYFeWp1cz5BTz2+J7qX9XS8qCd5WlxMEZwRoVJQkdQDEgh0jnypQ
Z2TSM1gCBMb2C0v4CcRfiNWqbubQet2z13btf/iIXvmB/guTpmCnXo/LVVRc63nTlYy4k6JTxVTJ
btRmdC3VB5XoGZiCukkkIFup92fJSUCKv68QE8QSSVkw3TgWl/IunZ3kMd0vKISHmtw2HvXHl9af
/fhFXKsu2MXXR4YVdhqPLYa7AztM84Opop7NqHdtUTm9+kdp05NOvl7jVlAVCYk2KtjHxrIuiuGi
QXpaWVLvvKFtBxinxeROyj7uljhibEgWue2SygP3l02r4S9ROD8ygzVmVnSgoGOqV/6Uc2ltwjxD
pAESrsmi2Jmh1my9urZI5StSKnhF2tR2lZqyDn5LSvmaoqKQuyBmDYfWRJwCXQojvQbNbxX7svr9
/M6IoNiputr/vilNTGAHlCzJHiaRHuIk8LtJ85RuuDYmEXP/pmavJOMUIa/aiISsLbBpHxeQk5bR
LZKcFRFxPLHvvLNeVac4NRVd1vkH2qkL07KMOhxnuewtRnUNWg6nXYo/CWpXMJyTWGKi920BGKXd
l+FeNg9zIIictjfoJAkXNzdjhnlmLSAkFYyW075rL5fULc3P3R9Mecf5tJKG04UpyNuo0VsEackB
D4p2FP84r2ybIdoKgNt9RtI39D1kQdlUrl8O2Zfz398+lVYAnAeo9V5qOxMSjDiUlks2YBTx0jHa
J3YsnC4q2hn295XpqGWpLXUCaSieNQbQt6aST6RbqbzvmtETSMbue+cUmosdRr0GBQZTAzZZHgQs
Dppdd9QPneQomrspsh0uhogtvSwKCVAReQ7Lws6ya1o1gvNVoAr8G6zRFrJiNgBRwt3Y3oyigqTN
4/ukCfy7azcWVtAO0ITSfNCLnTEndtO19hw/jdRRO2oX/eH8FokQOV+Qo2QvzEYg4l3lgEkynrZj
A+ZEd3XRwnH+oEjVhtYSYCiaqmMztUki8DiC/dc4NyCD5qsykYBA3flOi0s3x+xztHecX633xqOj
jOvn1HB+cMNUNjMaWDD4mgSq0xhXQ3ud0RcSfex/v3ABSBaj/sebg4YM0VszDaegC5WsUdyAvkTD
t6n1K1HnzfsVewPBKzPFYDjWpaLgEep6yq9a+p2KjgERBJcP0stGyYwGA8kH8ynvX6TlUI2ClPB7
zXorBafAOgmSviwAkRoXZn6ZaYI7pkgETnNjTaXJEteKWwZeme7y4KgN+/NatVEo9VYGTnebjgQj
7IMNvHfMHZtYY94iW4varOARtHJ+f8gPijfvtVv1XgAtWj4m/uo4QNYZnTASNHoh9nyEk3HG7+bB
eOpd6zh4iiMePrZpQyfN1rjTLulbBbOnIew01JiMPLsgg/SkFgVH48doCQRlfaLt4447zaQh2AKA
Znb3xuvgVlVkqu+jw7e7xx1yelCZgZVBA62ispNuT6rOLsqLpvTP75UIh3MJOSnloKxgr416T6vP
+aQ7s37VhKK3iY35eG8E4nlRCrVJe7zmwPd8AtNGcWAZI8NLQN99WBzZtZ502zhSO/JQ8XZexI0i
zLfQnMNodEXPxwrbpe6mS3Z1zdzADS6Txm7d8ZLuwwfDZWNkzsO+PwTfonI+REtKZcJMBeU1TPln
Tpzq073oJXmjL/4tDudL2iWRw6HAwk6ZQ3ziFhESR3Z1YTjFB5btjW+mp/FC985LJzBxnfMu0Tgk
RjNBOt16XvoPveye//5G9SATC3Sk1LRUReevl3JBo1BVOsUtLruD8WW66DuXNbKxiT/ai6HY5CBA
ZBvyNq58i8iZnBqpkpW3vfLvDKxpP9iNZ+0aO3Uxu1CglNsu5CQeZ3fdVI9BKYMTsS12JiaRV1ls
q5oqOAS2rfsnCj+OgNRx0oFYXHG7+MnQj5P1jMaALhCgbOvCCYWzr7wtiRnlkGUePzfjh976JNiZ
LTEoKKgwpl03icWT8Qdm2M1ZMuE4RpXZjrXJtbWd7ooL494k9uIMnzHbwE12USLQwi0bXgOzH7Y6
yORKGbKJAcvH4ZDcNHs28E3ei64ZG09curLG4Q6UrOzLuG5HnNXO4JJLVtQc7xZc1uiziP9sS/HW
UJyWW3McNEoPqMHonAK6UE0gCJpFWfRX1eKtaY3DKTgd23TBDCjmdIOjsg8/qU7q5VeD/VW/6T5Q
GFXh6F7gZUfxdBmBjDw/vJkuBaYhQsYZD2tD8bEcH5Ti+bxSijA4pZfqcJ4r5AvdOTkoeeoUy46K
xltvGdZqDflRayrNxghFsggC2kOhH8XDI7cBFKRUTJXKisaEXOl3paUT2OZxdsjHEKcieupAn3oR
XKq2iWlueATfl5V3ft22bfkEyZlUok3UKkz4davbteXn1HhKZXeyvp9H2ai5YRZ1guEsqtMjGsl1
i87/yGEzNcpdeFU7OPb98CD79W10FFFQiNaSM6yoKwt1gm1h3tC1FvtRKLiTbCvcSSLOoMpBCoeA
nfOzYdqS0hwk6UGT6O78wrFf+d5sf6K8C9NyU8fUCaDQ8Hubovk/qJ3xJdclR7EKR8nvz8MJFo3v
jZdp1ORzjG0aInc2P8zjh/Pf3ww7V3rAsym3VWZkNGXyXGWX3SWbZFQ8l0/ZhY75Khh854wYTYyC
T8GRKNI/nmI50NNlbhUIVnv0iDIZP//eXSTPnTe7KkLOAIO8BBHFLw6R09axtV4Zc100xJgMQLKM
H578H+Id6zPK9vM+EmiJQBfflS/WRpxGBaDC+S4KX2TNC+ACBVu3ffie5OE8RZTIdVibr/IoH+mH
4mOGDvnW7msbCT+vQfR+2V0vP0w/usscWRC9ixST8x9NFuikYxJKDWonJ121qyb6el5C0SpyHiMF
6Uo6hojOws43QUqSTC+NqAON/c5z9sx5jW6OUi0McPeJw7tG/dwPz6S6pahxlVSB/gmk4WuClJZ2
rTQDqUrABIjyj8nGfDyBUohAuFN36GVzKBWApPQ4TZdBs1dF6aXN6+LKZfCt8u08W12q4YRK0FqJ
wSifZM0h1/khfpFtCfPq58b5JhqJu3ndWYNyt7jBIm1bdfBTI5I1usPGCyNPqyK4ZZNA+/0suhUL
FJxvpg+zcDDnBQqOST2tlO+NSBI4ic0M1Fomtpkrh2SkAdhi2RncuNJNdmgOxEZZNSg1DKd3Fadz
Zh/zjxC551/OGxal57Xe4FxHqhR4t4thWZgQrdlGb6fX4y70MEVlt+A+hw7Fbj/fZphNr2DOcOEM
u9gXdWEyjDOW9zpRaiW91Bu5HLAdNafoCtPOH8JR95out+s5E5w2IqvgHElPx7nuQ2hsMPX2kBDb
QhLAEHFuiFA4VxKOZjxMJmwvyPZd+jGxUHUQCZzIL4wPc+hlk2imQTk7UEEu208du7G64w9ULoKG
JXIS0LZj4VAAAFb/4Wq8CARuZdtLnlC5o5MmqP/uWVCqBrU9V+i5tG5KaS+j+i+pfr+zhYWmJzDO
LHpptIiq47qMnBhGApr7cdQwb0vk+bcN/ATD2UBA4mUwYsA06QtN4SofzhuZ6Pv8CZlqepsxN7lE
l313U5Lf7zJ6u06cVuejrFWaBQFSs/SDsb1vzGpP6kzwcC2Sg1NrkNQFRrdADmW+bqbLRnfPr9N2
GPNzH3hyhpgWQagH0GgtG+xccyXzYWgerfqhXW675lZX/1K/eJ4Gms3trCYQaKrn61YqrqOiuu3M
8eW8XL+IN0+CMSe8dnCh1aQ6M1XW284I/sKjjN7REgm63+ceeKMKfKsBnce4RF0u9ghkqfn9LLuV
KGHxi5vCSRymJytxTGsAXXIFdeswZLz3pH3nhntG8pc70pP6ODn1Y+bNFyLq2V+c/Cdczh2EGLtL
4hGy4azahXuyT3cYfYpJq7Kbu5YrCt03CgPeriXnF4aKyOnE8Mwr/YiSzX3u1G76GOIWFCO6Oa8k
24fgSTjOSYQh1TG9CmAdOJqWiXpzpD8So70bu/Dz70PBr4Kk3sLTpsnfSSScJ4FlyvB3+eAw5nPJ
gOaHdqk2AqG2DsI1EreCrR5XKomI4hrTQ5/fj9IVbQQPz5vGtcbgFq4vh3aUU2AkhwknYOaGXrzL
DwgGr0TP6Ft7tIbi/Gyr1lJKZkBF1pW8HONY2UkoeVHlTLBuW552DcR52liJyqTsKLJN5UU4HQtF
tGjbkhh4N7CQLdb5Vg6KATZzWUEFtBCEA5U/XIAVRb5tXdMOndKPvBDRXrYj385r3rZcJ1jeESZ6
I6cBYIvsaaaXZS14btx0EQpq3/4vl/LWNSVLMVltyuQC87FkI6MFt2R5GNnnK150J0peiORhf195
wkqPZL0vFjj2KroPceDCM7rnl2zbhE4ScU5vTDIjnggkyvJLI76LY3cRznsQicGZ6bi0sUZbYGBk
6RWIIMZc1J4qQuCNtEm1JkSRpJtpeys9ZkSk0Gxj+TuEosiGhlBYsSy+lSc3UsUYFJjm4Cu+6i0X
A95Mi33v6n7qS5UtymFubssJj7/Da9IEouMWFpr3T4Nq2Pr4XArnpm+eQCup+O5EE08qbU4gVQOa
SuqlnnWPKlVf2nW75Ekk0rYnXcnEWWcUlGQKGNrgh/vWSe+Cx/iydwmS26FoPMamQqywOEPFu0Om
lQYUohh2Q3RDkg/nzYa54jP6wF/aNfRDmxPqPN2mktwmbvZ1Gztm3n6o5cIJEb32JBDdyAQ6yNPh
tXNuDagjZLs1eriRoYQkfOrszmMlXWAPvz8v4mbmVFGJrCs4yDGfh1tDLUwDw6oUvIx6wQ77dZz2
+ovhdR74We3uKdsZlUDEzXTBGpJt68rhWZlFJLMEpLpT/O4hwVilerTV0W4u6qfIVVFfSLzczZ6S
IxJA3jDaiuYIU0CbpxeiFwWTdlAQJnPHo2oFQbR0cLuop558WMZnNjxI8uZb7Uq+nY7xi763XoiA
LGrT5E+ofPcCWZCW6CagBrV5Uc3LzuymK1VfPMG2MjN7p7orHC5zR5ugmtoIOCy8rhB2LpYbHsoD
Yuq99k1vBXvKXO85OPZzVltaBvps5AvgrOS+U24s46qoH2j1ovS5f16yTZtfCcbpayxLkzGMDKlB
lPuxEVXybn5fIyAPxD+Z8HmkWc4M1CXA5ktoJQhb1Yfzv3/z4gM2U1MGObFsaip3FqsSynelBhcf
qXM6V/FztPUWfrqTD5Vha17vLt6wq66sxBbVrmxu0gqZO6FLK5AbSoBsza1tGY8dvSvUT6ECClzh
UNXNbORaTO6w1hULVXcRwCq398xdvEeO9apGn5qH1FJ8OfsKqPOKpwU32WcRa9n2Hp6WmAuxpam0
5ppVSIylfIho6ZXKuDu/jSIIznsEc6DqRQcInVzJ6r0yCYJQwff5wk5MMUrmgX2fDLuRXMzt8/nf
v+n9UDmHWh9d1a3XGHhlsHo0huCrQb3AoB3aDpkSye7Si7iKnPM428H0CogJugJqasUYSw1AyDCC
JBv1I3vpms30kDCZIPuuCfzr9nm2wuPMi7bgFclV4KU/1B0bG8Cmx0Y/LI81TnW70BXR+W969BUg
Z1WaMWlZ2gCQGOiMuECdqR30gshUhMEZk5QqraHqwFjoPQKdOLzo8t/vx9IVZSUHZzSRbMVLxRaO
Nok9RBHaPh6JPPyJPqiINlSDWmj64PMGjWFI9YzLlyvvjJvXTumXPrGDCAP7SpQFpl96UYJuy5RU
ooCeg6rIc/PX1GWac/Bz6Yiys71ZfJZAPHtex0UA3OFHqGT1cgUAa7nupMsk2p///tburwXgjrxa
NkAtTDVkGEGRI2EkRbdULghCns7DbF4U1ji8qepFCnJN4PwzfIc9H5kH1bXATxf6kaD1e8MBYRKK
YWrU0uF/KBegNJZqQhsX1ZU0iu3fG+11qn01zN8nOMXEFdVEegLlbOq7sUyZnszGgplNbl/703Rv
0ItalD1i1scFP28gOA/wP9aua0dyXFl+kQBJlH2VLdu+p82LMGZH3nt9/Q32njNVxdYUz85eLOZh
UYCik0wmk2RmxIJn5XrKAJGJwR0ehnwZTbyL4U2Dia6s6f6fT9MFHBsMugVctALgWpee55KPywn1
Xka1a+jpHBKAtWT9Ao0JC7qCjCtMJOWDspCS9Oe42/mrQNYeONG32tEsdFQ51V/IV7IdOndcfavx
QtPaJnLxRzC7rTHoelCNHyZLXmT3x2EjbycbJjuoFvV4TGWrvmmYxJSpCuenHr4OCqxJjq4BRwZH
mfCmGaiWCbYtZP6uTyUPhwkcRVzqQ6MpilOA79yIxEOoCxtQ/e2Njse7TUfok4+emfQphhiGIHQw
aeyfU/LWtC9deszSx9rcttFBjTnb8OqSMGVDRoJrEJE9XBXgw+pHU4PXxIVlCIUrzI6uvRZmY5Vj
wom/a2AEO4kuK0hnsNYvU4yx1mdzlgTFgTLrbhD7g7ooN7FWHrJQ3s+k4hUTf473OrImdMiqkq6K
n3KnoY9LNe8LFR0xmzzxc4OT+32O95ffZ+KwCIVws1Px/bE7zMahV2JUVX79p64HDEPTDQl1vtKn
8Ds309SZPd7HCrDuFwrkEXvVrXTFSsBddR2KRohL17uEYrx8jIo4kkP6FLeAYZTIbk/6yApV5b2Y
xFdFz+xUCHmEGatjaIoyeq9MCXsJEzHkNO/KWIpVpxJruyWCO/SyvZB4+we2nWDY0lcxD5N2yRLV
AaODo6r6IRfMfRaOu1mr7HIJLCHmkVasep9JNLpxqtg/2fBfKJHQNBlmLh+ddiwdBRrB1636vKAw
Y2cQTMzPJyXBAQSDV8/tXlalp15N3ElCYZu5vPeyyNljeBYxc1WWYdaVGSwiw00QbNORdzuxcil5
YRBbZokTfV9XEFZ2VPk/QpCCrcjgNMo2qcc7Zq+73q8JYosslWgqWzICzBDS10JDF4VRWXNZcEaN
axSzrtDjeG5UvQNZw3+NqnweMxjhTBJbYblQPbahSFUHvA1HRYDKewumo1jfTLKWWuGY+ThnWsEo
uKWKOioRBfxBt40QIsOl+0sr0HlU5XZTxm6V5n6EtrgmtU2hhO546ipZ4YSNYSukP9ZD5+YQ25KV
b6Gsv401uM+IkVhjLKMpRbLLKOFRbvBso7+fnVFB3i6Wpg4HbMfZz1v1oatU9/qSWg2CpyXFHnuS
2RgrpQSESYOgGu+CEl1Dhm4tTeAsir6b08y7Dsmzik1LgyRNwhCQY1NAvMVV+6d/B8BEor6I5aql
67YAS1w5tw95qP24DsFbS0wkWkiKznoFXheMtypuKcwHKB7/Owgm+vRgPM6VABDmdAdq5Wx6kAhn
Jtat0HECQU4JXg36+5l/VVIBdYAAG3qhK7Ygfasi5a0es+frhqxFbTx2mPSkg8M1G3cEDXRa6J8H
CtQiinTxJVywFM9T/i2Jef1iaxadYzGxZ6r6QTAX7Oll9BgmbkX8vH68bs7n5FgHJ9TJHCZjFUDh
WYoUAlOfTXs9uR21Z2HiHEPXFsk5Cv39bGpmOLFRdkDpWretnrkiSrxJYaY+LtskmAp8X6uhXqm/
p/rkB4IzFV7xz9UMLgeMWe/RQIkHQsx/Ve8K8SnvrV7852SHlxjMktdRwaqlGpZ8KN4XxnEs73OD
MyMfPQJsvng+JcyaTwcFhphYkDNIqgoIYvYT8Y1g2cZh8jNr42PfwbRhONZit2lrzdfyeVOE840a
PLWR6HThbWokbiHVkaXl+QDC9NAasKOUWf1kxON+Ggc3WrKNXus3gdjvozD3UfF0lwyzgupV437S
+u/SQjy5KF9aYbHqqXo16tbB5chsSXGMbQ2FyknpZmBJ6nMd0lXaLtCW3KrUZoez465BDQ6UaRxs
JrdKIT6DzeK9JIYVg7xNiIhfl4krCPifWutSJ1KW98UIXkjQ3s4Febi+kFaKPHHphft2AtID1PfL
jGOEaTTNZg6iUtKjE7i+ofUt6XN8xBF6Fz8Zr5k77o0Hc3Md9vPKMiSCk4VINRhNnb1h7nojiIxW
lZxY2lblnVZwvv85BNHv43QOOlzVQP3q5cqF+qeRhSa+P0/vbZfYhmAbLecYu5JjAUSWVEnB0OFk
yfh7HSYZmSDj55SNVUEs03hDe0K4lb3SwzUiL8lauee4hGNcX5SLWpUzwNGrHXrPUf5VgUeG/KQ6
Q5nf85pY1sZQoy9CVJMBx1kmxhpdp8ekKURHizaReF9FG1Hm1HuuQdADkomLFPBvszcBZhyq4hIK
oHkyco8YmY0Dp1covEfllZmikQllGzjVoryA1f0SsMBDSSz/LMVfj+q/wNgiU70MDXT6VsgZxsZS
KjQcVY+CfJwrH5xmf5CfnBnG1pdKIOUtVQGGxbpXNLJFTNf4AzK2i9EjzH5uyGY+NQa2qbRXb5PQ
sMUJpFwk/oNE6NwWxt9MgouaHjyOzgQdi7J718LnlLd/0DXyefs4zQ2zo48CRD/SAdvgMDR/ibKx
wzPkJmrqn0GBINekd1Oiu9dD3Wcfvxw9+vtZEqGWSieJFcwKc1dqdiUKbMZ/3kByicEEcSUGJ284
wuXK+VkvcBxSee8kPCuYWJfWUGojM52cYFtnD6rppv/8YvXSCCa+ZemUgagIEMUgI2ms9lqi/DSq
2gojg/zLdcPk9ZD+QJ05XTeqqdhJpO0iEbSG9cLZhjihgBX/0uQgzHHix9xDftUYKvyzxNKN+u8J
r8v28456MXoKs+N1mZBXJoKBM1TEjvDOWCmcd0bqRFfWDqv2tRRyV046woBRp1ai+EPg1dEdEXgc
XBxXY7W9kDolyUyDdTxmViSBpz8srYJwmgpXUYiBGlgNDOqfrvHzJEiCJWjgbeLiLcFb3dQetw9v
hb8Ws6KoeF1UdUIIWzCiZSO0d2egaPrsC8bwoCRlZmUgkZmS1BqF+CAEzXYuJIuM//xl8BKbWU/0
8hH7IYKC3Hkm9lQdb8/cvWHVw88MZBZSEEpdXtPNropAeCqqfqqWW8FQvnY9FL21yPmDYHqCY5mO
pV4rcrGtVacZajscj2MDWZ30TzaiMxBmKaWqOMeiSKOp9lKVgSOBugjcrtct4QycwWyqZY0jSDLA
M5byGHWbWDlq45tae3JmcGIdD4nZV5uoE2acbnA510hgnwZbh5Ltuv5FC3snKxLO2wHP5Q1mixUj
XPWJE+BMZDymhlfBefCycH4tKtFOYhn4JV6aUKRtyYPGQV9d1WdTR38/22wTEXRX5YJRrUM0OoKn
KY10RzIfrs8dD4XZbkW9zoWyhIl5muASH/VSyPfnhcvTJH6OuCaKLugDuIw4xabHgZzntSQTqAcc
hkPrmzeNi0Z5W97wqsxXiItQ4HlCYisP8TatV2MPJFrcPPqymzm5Lz+lh2iTozE0cjO/+P6PB/EC
klllUR+HUTgDsgofxPaZDLo9DPfXMT4KBZg96wKEWWVi3EdGSAAygo8p3cQ7eUc8stG2lTvZlALq
LfQhAeWodo6n4oqXnq+c2S7HlVl76jJBkhM9QGBmlzzNTjw1tMS72Us24qbeZL7M2dVWsgDwNMmy
gqdpPN2x+80oEfQwLTPVBT708V2n8t7rVkr3Lu8LmBVWJ+ZsBAY0R2inWfwi+t0BtSd7+UfqRl7o
KyjVyd8qO7z9o/Pv2WGR9dHJHAWJgOYYPoqrK1rbYLq9J79Nu+TG8NLHQuAEzs8JDwiOTqfTj1Pl
WTApi0UdIxmAQR5amfxNLr4OumgPgsrZ1VaKayiSqlHpHiQK7LTF9bgoWhCAf9gZnMVp7WmDbnrL
9Eun8LlV+NTpLxfFJRqbGKhFXAkN0GjVHa5gXOUNFTAOrSE3HV5W/3n3uQRjEoQoFpcsbgGWTY+D
cVTIDMW1l0F+iSrOmxcHic0NikZMQrPFZUJdBQ6RibVIu2L+boz78g8OXBdWsfdLatr3UanDKsW8
CY2fS/92PXDRUbkyRWx2kGbK0DUlbMnAq0vbEEePRqs/iPuXdjDxKRlkcKBPwCnnD2oe0PLcKT8y
UB0ElurPDijrwOV13bbPMeoSk0kQWjUQ8oCOnSzfp+R7tbxe//4K3dUlABOigraei2gCgPY++x3W
k+yKuLRwYzdwxrvlZ7RpHXLs3PKJFhXyuOs+JweX6ExyIKHCFDoNQDf65yDcKMlgFbwCDZ6r09/P
IpM6TSNRKjpt2mtcfl8CXIF3Tjrs+j9QSzyPTAYTK3IQv6SDCGvQe2ZPoyc1sR1lnJvU9UD7K/yx
9Rh6mY2DPMKcKYTKT+EI6aGVJycPv133DM7UsAUZ+lKpPVgNqICB5AbTpheFIx4b7OsoK1XGFx7w
iURYDExVIIBZHvvGqrFX2XjBdgW7/K5J4LlobhKuiOFKpnEJymQ6SUv0SUtDtCZA9WU7+opgyW/q
+2TPDnHljf6WvnDMpLHhSowymdhhmj304OimVb3qj9U2d0tookyhJfklemM7X99eB1yfPQh2aYpo
ovaOWdZmaUZQBDKwSXZbIYaq5iEiHJt4EMzaBfta0KYtTTEWrzOe8gadKhwCxdWlK8mqKOPyQcFl
9OXSnZcUxM908w072S71uwJK3FlwJ5IvUy9yEpiVe284xRkYE2rVRBWGWIc9sm/sWj+CkGbvtVsR
UZ23lfDsYmZnqHH9QSrMTju+h4aTmz+L3grb1zbibI3rydKZUcwkCZJQBVkKo1oVzy6VR+VBU9Wm
fWGNH9i8BGZ9ZZ3hUcvPgm0VK1VZFsDrd+R2gDZt5FWbcKv6k9vZfDnS1WB4BsdEXFUuy7zS4CCk
fh2zTTGl1lwfM14vxPoueYZDU5Azs8YxquJEocOI3r7hdkIzc+sLrvAlf0VHJhiBYjAeKPvKDuxy
z6sc5hj58cedg7dzk5gRDZHq4I7GXugSX1g2vfF0PWasHGwvVgBbST7UrbQMJqxsnMkp7miz9mCZ
zxM6TORNZht24fPulnm2MZE4UHuoQqF82MlrYoUDZGuHxTKkR8LLNNY3mtMUsgQ90WzIXZ8BiVKV
zl/QAQICCelGfsy3mgddd9D0cO6A11c5dL9Qf4+KWjbvbUNJaMYCu4we9U7dfRnEr6PxLI6S1VTP
16duNRZLJyhmGI2+HOdlBFSlfDeLow7euZKTKf5maZ8wmGAcqlqY1Hn8d7Opul/2qU8TQ8UTN4Wv
3vGoU1Yz3zOTmHA8hfOYCgXgKvKlRK1SLfBELX+zqk8WMWFY78x0aecI7CyPiydYihvvUHlAqQ5H
uL6yJfc4VHr9vnptXdMRH/7dnDGheWrBI7WomLOpOEriLg38peLsn9Lq0ehsEJlwDC7Auq8SWNjg
cCT7EMC6S280VC0IUDqxyDF4VDwUHT2j8GLHI2zhTSATm/Oib9A+iLClN0ex83PNvz5+v9nbTtPH
BOVUqSCA2sM45dj+pA1qqIZ8Ud9RUuCML7wbFc4KY9PhMCfLXJqYrTELLTw/5Ml7NjjXLeKMGJsL
q2Ontjn1iCBtnKA1PbPjZR48M5hA0RSqmQU0UCTBV1G7W8bFyqIf1834zT7ya2LYZLdahCmqa4AM
vWUcBxCEo1sx8QrRqh0CrXrR02KLz0a9vpecYOnwnu2TSqLMgRoDNtJ+igYIdJJDT1xVMa3r9vFw
mLCRDGOVSwr8bhTaXSJEd0pZQQidbNr553Wk38RciK6hCU0SDVb4ZCBRkI6oLMGxYXAgv42+ehTw
KugVMl6p5oDGuRL9TRL8C5Dtlm0WsVAXIaGkE9VWs5eNpFvVZvY0RPmOx1LOM09lrrXl3JDkvAGa
AgIpKD3t1YfwQNkN+y1lNxR5BEgr7y00wzmZx7h/XE1pC+V3rLBjsyWbbh9uBb9BYso7f60v5RMQ
s1nWsooy7yYFWZVeHRaDeEP1Z9HiBMG4Oxr8GqUQYMskzz91Xb3vFeJc97/17eMEwXh6oOAiQ2hh
BW0AhiKzD4Ylny+CslZXdzEtzFYYaDW0EiP4QeMtrzO2qfaDQiJw5B9hi0b+7oZe5y0/rlvHmyNm
c0xQbZDW1NeX9GEp9sv0dP376/nfafSYDTAkgda0OfXu5a3IvQRi0827Wd0pHedK6DeJzAmJ2Qkz
DYoMXYl5al1R8jtMFYhCrbgHJ3r0pXeomobgU/20fiO+h07KCYirm4osowMKd/KmzNb2yXKjxAa9
GJ3zn1PykBuKnUs8kNXZOgNhRjOIu8gMOhz1Bj2xlvahmNzr00U/8OmK5gyAGcQ+j7QJhQXYPqS/
NOFFN166xs+Fdx1MZny+UBoArqCxhzplEmtVXbBZyfeBX+4gcfSN3JjvIpKXebO8GbzOT84csWe7
oq5adaDVg0L5RqbvoYga2c31AVzdF08D+NEAe7b/Bu2SlgGFWPSvirwTw++9fIhlzjStrqozFCay
Np2YkdIAitxKP4Oq3mZQuy9l2RtaaVMICQduPZk5w6N+eWYV6crAVHr4Hcrav6hQoyptE2+T6BCy
xO+Kl3vBg/R2fSB5c0V/P4McUv0/15ORAv3zkbimMbtK/c8llLAZytBQ0GTd0FVWnWQpxkZvQrhg
N3Y/hXH04wJPaKR6Mo2S04i5HuHPsJgIr/R6HE4yNqskRuW0YquHDGRF4o/s24I35QA0d21k5aJl
cmLw+lCebGRiPCoUxUiiMbhJDm34mM4vrcaxjQfBBCalTud51jGMrWZYQSOiSn7flc/XXWL9sHM2
gEx0QvH0f84Ggze6opt58VHctniHzD3TkR/+HRp72jGnKBZ0Ql0Db6yiK1nhrtkMNqKTF3vcpHM9
tKO+Cg09sory+kt/l9Ilqmf9o6CCskeRTdTaA05ZYLYpnfhReUmOFa/VeX3WTpjMsu6GwVQXE5i5
aRe0izbGkxBPYpsHQn8/W8hqmEtjgkJ0Jy/3gfmXntHSpetTRef90z6Cw4GEwdMUVNhfQkBKskqW
Rsfj6se+H388fop8tS76nWs4TOYsd2M+QaUB74T3sh2B51140F1wD7nyyx+dUc9MYt1ByPK66+jb
hb7J592g7bkig6tb1RkEM/tK2Ah1XAMiyT1teCJ4qAtaW1l4B45VBzjDYRxAAnmTFA4aqiKMRzO+
XcSjzovi62eaMwwmtIL7NzCCGLYUB5wQrfaogMwYLIF73ls0F4kJpoq6FGkkAEn26VtC7ne7ektf
vXkesH4wPLOJialqEyh51WDciPQhnIVGm8JKXiZcHYhO+yg4vOsdLiITX5tpkdSyA+Jy2zmSR6+H
ycOwH2wdpC3iN95YchyD7XswtFIquxpwvfyWhtt2uYsGTr/IaqJ0GkO23WFpBj0H6TA0YKsjERyj
zRy17qwF20faudejEM8cJjpABKwk4EtGcm52qFQsLbWLbVN+/HcobGBYwsVUEhoY6qMc7XL5S8vT
HF7fZ89GjYkMc5WLs5ECY7TjG8pgHLvDxjjoPlCfeV6wnlyeoTHxYUaduDhGQMtni557m219X9qD
lc22/BjdJJANEJ54F8/rTyFnqEzEWEojnYqPAPtqoHwRImfuYLVeklkQOXUrv9433r+bOSZyxJJR
VgP1D8nIrFJEQgvVa15N0+oB7swsJmiIcwVOyBxrypQ0S9Dvxel5CN9G9VtrbORasq+b9LGzXtkR
CRMxUm0JizzD3BlHaasdhVsq8hO62pvwVdUtAuXo2llsVKBa8zcoXG6Fp+t/AM9V2YaJWG3VWYjw
okX1xFM3uRXs5IX4EZwmeEi/cdCo418x91PPhF4vgbBgCkXf7C0Q3VHKMajyvhiTp1nmrjuS0Yo4
2Q0nrrBtFGXRGqRHjzaeB2/irrTk/H5M/yUGE1XMQK/LktYxjOWNNvmVttckTnjk7S4KE1WKLO9L
dObQl9XsSYJKYvdC3qmWTGKJ3wJb4Lw88oaNCSuBEsgtZHJoHeHerB4VnPr/QCr9Q5H7P3mnwsSQ
AjU0WooeWahogNW5u+3DByX4K4o3ibTrQi9PX6/7HyfPVZgIQppWkRownOEybbIr8UedgIBQvFuC
H3N6GysPEjad64jrDq+pYNcURVljC63SvC2qvsYJAR0HQbBpU87+vD5Jv77PnrFUlCVXAZqMnTRz
QMQOBXU7CmVOlForQcY8nVCY84GU5IWs1vAAtE/v0Ino9cfgTr4LCkva0SJW8ibj+RZlC5vro7ce
jE+4TEZA1MFIw46OXvx1ARV3hWOWbuXttku+TLF/Hew36+uExqzhoTLQl7vAytadnP6mtWl5VbZX
rHpb3woOTyicOvfnWHiCY5ZzpE8xigkwdYPaQtMVlbSWLuZWM1RupBXOdePWb3fPppBZzch6RgHl
rVjEG8OneiWql++GfXmU7+Y75XYBw3Ps6Fv5BTzPfuleR+esApNZ53k6F9UQYR7F8lEQDvPy/fr3
eUPJrOsw6eR5mvD9uboLyGPXPcjmvuLd7f4m5TnNGJMbIDtNBDUDzPB9cjS79uNnCFOgDiq/6yAg
kvk8/1+PVyYEHSRdkUSWXArbMvhLYuxcf5/L/1uUzMsg14fvBMPYJYJHqABhG45k0k4uH2p9K4EF
YeZcca1QLeOqEET+/7WGyXXEZeolMiD6Gs/FVrZzsCVKFuWDzV+rTQbRVckF7GTxJD7Wve8XLks3
JXYxCggq4MrysUsLG/T7nNX1G884QTABckyMsWurj9AR+Pmm9nNbO0h+79DkO7DJn11JnsaSVfYc
UKhTBQ0AJekunnfhchOOP68vqt+khiejmHio1NMShdQtjOfZprTl6bFOoApOX++yI69UZ30nO6HR
WTy75hK7tomGCLM0YtyGbdn73bDlWLR+/3TCYIJgWoTFUncUA+VbNNNeQFw5ewWOK39UuHI2QUzI
I+qs1cMMqCYftw0ZSyubeF1xPMdmwl5DZKWlmYeTmH4FpfuRk9T+5mR5Gi8mMIBQHCVp9OpRO8o3
k2fshrvM6zblQX+WoN7m0JJjXsEbJxixqh/SuExakFKjVChA4QY3lDtXFpy+5ZESrtcpnOaIFfwI
Rxll/QnMm3cN2EToAbb3CjwT8xXvOVPFqn5ElRrMIfVuOZ+9VlzuJhCWc3JNzgpipTurBq3OoCTA
OUfcCguOyB3YrR6vLyEeBhMTFlIYQhkAI0z+qkhuCdJGUHgkwbxwyip9DAUoHHKab9J1CvFbp/QH
i7SWei/ZBJIJo27x+HHWq9yQ4MmaBD0DhWUFE0KtRBkOjju0IZMiak7nhm71zYRC2PQhnoQ3Y/mo
+IXNuzhc9Y4zbCZYhFlSR6A2RTvGvE+Vh7rnvO3zvs8ECkmMJbWq8H2hqqxeO5jinxxDzgxgAkUZ
jeOQ9Bi8KH6OumMdPXc5x4ZVzzuDYLKHqOoXaQ4AMRJP7X808UYUv1537tXQc4Jg71PHodWgV4hh
WqaXtt3J4SYqb4aAxx2y7t5nOEy20NZgjO5EmNJ4vQtn88KdtjUO/1HquoXIC6dRjw7/p6PGGSBz
jlLDMWxKeh9poh5QBzNTU9m9eavkR6O4Dacv14dxNWs9Q2NihDAZ6KOuMYx51lpT8EOJjzO0RE1l
ayq7WEG/yvB0HZE7onQBnCUPQ1UbUa/AwKq0JGh4THvpIbpVnMHtt9Ox8KMj70izvnmcWcnkEkNk
CGY4wEqCSn7kEtBple9o06Cy59WBrWdiZ1hMfEiCcFqK5aN8gOYtf2vChgcqgDZveIeO9dO+AuIm
NMGjoZmtvByXvAvqjL5Fu+hWfWqPwbZ6KTbCMfqy2Old6RX+dCvdTXcSZ4mvh6kTMDOLNeTrKoW2
DvRwHNN4AQ3pdT9ZAVBEFe+cimiQz12//TKrbdg0iCHFz2Z6NwLO91fW2cX3mTCokk4vY7PCK5ry
IKDHQ9gbInSUqrshaKyp5QTdNbe4gGNCoinMTS4FNX1Kow/scEFPv1l8JIO7cUN4ybP4OYico7Hd
vmMfkEKMW/pE2G2lTeR1eFyXXGXPfbhbCfUXSEx8LKuJxGGGaaIa5OV76AZP5WsmWvlhcktneMbL
neaWnOtOugcyMfIClImRZBCmKp2pb0B80kqlxNazcJNEwdEQk6PeDP6/8kWDjZJzqjdkAN6gbaPg
ZuDJ5/EGkVlMmlktpKowXaZ0mGJXK49VvLluwke7y7UxY2LgPCv6YNZwQALyoBQlid1kuOCf3zSR
PlidCCGvKPHjJnPLKLLM7CZYtDtpbG5UkEGGch1aJJOt0Gi+NvHii13naYvm1E2Ew0VvjFZN/oCJ
HDInpxBgMKFUVAqixhBecqIh+1FX6XER5/2i1ZxcfGUPBAyuikTc2nxunUz7egyXBKOfpPFuSmov
z9uNLgl+nX2f4nkrlPptqpT29QlZj28nVMY41cizJhmAKsUPahZbJP5+HWB9kZwAmERymqUK5OAd
zIoPZr0zpcxShsc5dueEVyDPs4WJpSSKg6DVYIvSP0+mgLouji2rAFC+AdGLSDVzmSgTmggxegAW
srb1gqizwEPKcYKPYsVP6wP7jIxNS/tcHCemZlIbKtZHdOigydr6aQ1VvdIPj+WzgsIr3LpC+DHZ
Ba58H9+SN+jrcTxihSgc/n72JzAuEZRg2ic9tqSqyCTLKJut1qgbJRVuqiG8SdPCLZN8WybBRpnq
m0FJHF3u7sLla5qlm17rDzmGJZyLTRShD1NrvbA0fBL3zlBPlmgk26V6nXTlPtMbuw6gzClE37Iq
3yY6TGtyKwKJuE2E7D0L5tS97o2rM6jrUH4Ak+Xnkq9OEJQobrGW5+Cg1E8dL23mfZ/+fpZVRktu
5NqA6ZvBPlsOoj/NKadXggfBRNCuryMh1SjE/48JzPQXUwY1B/L39zs0ak2ckwXv72cCQq7KdWJk
WKVwEctcZqvr/6BmGx58mmUmEMQ5NuYg/P8bIiaLykZ5zivpfx8iOsSfg8Cvv5+9fibBqEF6gn5f
LK1JOOZBbIGMzBoL3qbDmQyWctxQi6Cra7rpdBBZ00tLaHkhjWcMkyUlEA7pGh3G9O030rwZtFJV
iSwc/TmBa9UWhC5oUuHc9unhtC8VsAnH//usr9Wh4RTwC4B9OQWJNPiQIwTGbIteB8ih2J1V1Lbm
VX5bcQIVXcWfXOAMi9lqyrFYMnGEMShhxrXc4C9xiXfaH9fD4dqR9MIkZnJERe6hGAaTRrs38MAn
bQxHz9wUvcl4heCpWHNmiD0mmkGRhJVM0YJDOj/+WfQ9GzSKfxZ9JyVv5zHD93N0yFdvHU8vYTWX
Ofs+E3pVXRAyjX5fKp7M9FCYxq4ynAVdGlHLYwRce1u+mBomDldIkJehhAeM9gR+nMwpe5Ao0Kfl
YA/NLEfl9cTzZocJzFUUE71cYJ02vIUi+oY4gZ/n0kxUlrE+pZ4a1JPBkhD4FeNrPXM8mmcEE5rb
siDEFGFEMU9eNtevVWy+chYN/UM/r01d0QmKnz+/sU5iMipgMaT3OMKtjjVToaMv8NTFIvezR5sK
Ijd6lm/UyOIdqXnQzBgaalVnTYtsGoI+tlz2blZlrpYPeJ6f+i8RER25WnjqOx9lQtcMZgY1m5Si
MyOgLnFbos9gviVCDpmf4SAG0b4Fl4KlZbFTyqk3Fc1ezUBI0TVeko5fsm7cjaH03nTBpou7TVWm
B5JCTFZuLFWF8AzECLzC1Cqr03DPl4svSTe5GuksMke+WLReFxLVwrre9ULjxMLip/27OUS+0hZ+
1xaH0Qz/MqqsxssP3kd0dfFbqdmHMdrQ0jbmpRbrTvxr7tmtGb3Yapzo2DC15X0OflTCzTh8ue5f
PAgm9Eey0IcS3ZNVsA+iSmC6rVX/OsT6VmaK+A/ch5+fLqYuG/swG3CSEWpLIW9KeW/itYxIT1qL
t9QXcfrWIeG4jrpq2BkoE9E0ISMRNMtgmFRsQwOMX3MNzciKkyDzYJg4tqTtbEook3FSaTdVO6Pd
jYN33ZL1Y9qZKcw6rLVMG8uBjl9jUQXoxDFd7QAtiZsUdbuSr7yGKO8YcdOqWr2b7PnHNJ6VzJos
o1THCyGsNIbkMBT5Q1sorl5ym2RoBvBp7Z8sZV84xDHs5iCEpeZGgwg0Hu9shDrQzoF8xjM4KZy8
Gr7P0BjfJ2E8drkEq6JtdKe58k62QRvxCE64t6azshfTzj/oTutvX+Sj6WRgPqUK89dndz0rOvsr
mKwoI2oT13R1zLpt+DplL/Jj00q3lN+PV2vCmUhCLpOWcBz0JqCrojQhsng0DGv554yjSFpMvAao
kCxfuZ4PqiXSsr8z4//lSEcX7mcfOX2fzupZ3iXnkWFq9MhoUDP0ytabPWlLX2455QWrCdiZIXQs
z4CwIQ9mQrC7z8UPtXpbhp91AXqg4KYNuXyf666oQ2ARLAjQimRcUZuhp0Cr7fC6K3nQrgExIYjT
KDXX4FPaJWnLJf1cvS/HBP0XkvG7YcKWqlNXGIR7rQm3ZlnYhdq5RBv9SgjRKGTaqhqWtjLJvMa0
tcoNOMkJnPHDvi2lTjboRd12vC9/tl/CfeFQNrIixy2GJdkY9U3N0yzgjTLjOrW5SC1pYHI0yJ5U
V18FSOlcX87rC+xkGOM0UdL1HQifaF4LjXSkZ2A8F3nNDTwQZm8r5CUFQSJGT106JGWGm86pnRS8
4eLOErO5mY2a1ElCjbkf3fohwwwl39C2MdmGRZ/2hNjBwc29PoLr6/s0gsxuN3Z6ABlMGIeKdbvO
XLWRbUHbJ/GX6zi8QWT2NKWXlKWlONJMbvviW9LVB1WQveso9Cufo9Uva9gaHi1NiKlkGMJkSzzK
LtF7lEGbVyLJ8Wy2fgdtx4MWi4BZ9NkqQsVueAS0PAQmXDQViYN+xHCR3td75KJ/XR+o9SPoKSTo
TEgggdRNZgwTxp3SWOGevljrN/2bGtmq3fihl3Lp1Hk2MfEgbo0yVEF5i7pcHHvfK49We6L2AK0e
fuLuzC2viHCtEOA87unUKc/2lEhEQ4GeYxQb9N9RjqppL74p1mT34GCs7MRXf3CGdX0XOzkgEysa
UC3hGpoOK+i5p6dxt3i6t2yKFyrGraPXMLSDF4Hb3ciDZULHnIRTVdSAnYaXzPhWtaMthJHfJTck
4dFyc12HCRmDmheBXAEMGrfJk4JhpVvJUNz0zuxk/0fale3IrevaLzLgUbZfPZVr6jGdTufF2EnO
9jzP/vq7VDkn5VZ7l/ZNECAvDXgVJZKiKHLRxT62zu1l5TgpnXEetTQKykKtIej+mmSLBN/V8Uh4
fc8cF8U+aQ8SHuyJDJRSH52AmFYZL3uJxJzKZx4MG3xkozRNIZaPtOKXcNTOU1ikFnjQOfUTPBzG
hcyyiKtuA3Gy5tEMSydQ9/U4W7d3hgfCuhGM/zPEBSBCUWBWHzlWRrPP5XZ/G2bzbEShBqbVEUk2
RJFZtDKNiCklk4TiBtE+ZyCSHHxUg/4skqqfH0PndwLrNSKzfBgpIagKmBWdYnkNE5zBasPR6s2K
jTUEs3j5FAdiJkAo6p6oHRl7eU/pDykRPJetcsuI1miM+61AnVdKFQRaUi8HKfLfpkdJkdVn6an6
e6BRYOT/m4vfloqscenfV044T4t8rhVI2QZ3TXpuF0/lpc62jv01BON1e0UZlUYDhLoLDoWX7mhZ
uurzKq/oCrHRxRqG8bIYsK0IhokVrJa7Svxr4lFubp5XawDGs5qjVuYojpNwIY/ky0xD6lnH78SZ
7Hqv2fzR0bzNYTxroIAItouASJK9qYPv68eov922Xc7mXPJVq/1X03gp1OCyOaGPR28wflEN59YJ
bd2wwFmhmHhaJwQz0t/rmTBKUq9WwOk8Wr89IVWjHxIc8zykbTX4BcQGmVkJ6h4hA1AVnGX5rmx2
txfsH/zCFYBxdkSrZkUyL5L8ZMxL0AGPAoH2VLjFLhntP8RjXJ0e92HVjD9X7qSj/pRWvufQN8qY
l3DQtt3QVTjG6SXykKVNPUuOpP4tlZIttE+K9gm8qRycrWZq8HtfgRh/1xRJGRRU7zpHtKtP5NJ2
L/nxS2xjxKxfe7rdJzhBZA8zVn3th8GrL9wqIn/3CxjPV/R5l6smRMUoLtA/JE7g1I7wlGJKy2Iv
n5sLxbPm6M/8Vd5iR3qHzbhEFQzPmMIKbHU3u4oTo7sv8zDN/K51yk+UYEPfh/fcuRxbXV3vYBkX
qYXqmCTUE6MI8aSOKE8F0c9XOu8nPEs7xIutpdipF4U2L8Oy7cmu2834zmoURb0PIbAenybTS7qn
dnE4hrLtyq4YjItpWjHWQhoTyLihi27hYepD19rVkRL8HuzENdGvfqhfqd3w5ON4HTY6zXs1j0MD
K9smexVx/eTfFo73fcbpZMhyiEKF9ZvLh3LetQKvPpUa9sfT89fisTNVVHMEIxP1MuPjbBMc0/T6
Jz4jEvEojzsv9/oPIeMVj3E0rZ4PYdRDoNqllBTgV7tT7vQnWL2DpzQL8/8Se+KNuuWtIv37+rCb
OyOV6C6VoEaWnxvxy+1d4krF+BSSzLoRUAMTD8tJ8Ydje6ZZ+xR0IiDo8TvB4ueIeEIxvkTqcwOG
RTHT17IB7y4398VDYNxG2kdC0RbYK7lwcJHMk0+3l43jHNgxKmleG+1At2UQPILG2dQLVI79bF6L
V+cN29xvaL2kD+D8ccTHzqHcs4FDnMCnE0AyHNu8Wr6tHu61q2VLVgYSTCmJIZNmDc6wD86LBy7B
g2BXPlINu8BrfG1HvOwxOtPHqtsL+g+h6i/rYomlq2iu+oi62/Fg7MIjUitWagf+chjxepQ62Y6b
zKFRyA3/YTJRSlNW0LsU8tKBCQVONNToHHK824h+YIuch0ZOlMKWs3RpFmpFBPGS6rGeDyWaD0hz
DsyJE6XwDkyTcRhVlMeTHlPNf5QHp9jjRQo9leisnd+mp9bBNQbcxcj+Hrl0dVxoxpV0Es7LLoDC
0uF8ravsW7c7tRauoW+p3XpDg7xc5s5c3nPOKcr2/2dC2U5tB1xK0ZweTJf2yfD55XgBoMk4lcRI
6raIgGOco9Po0rluodu8LmjWTzzDaZ3wARwE/uCKDp3Iwn1e5Rx4pvH+LNDDJtemDFsr7sRDtQeP
mp2+FP4YW5QfIHS4Jx4V6JaFMOFJNGa/dEnaaxY5VF7kKXhICF08sGIy4HSI/MtcitvOgAryz7iq
SG9mq0Mvq/O8T1V6PrSZpaT3YpfYmSbahfBUkMKOKo7RbHpzGaG9ohERpTrMxvZqopUk6CVHMc8D
xgS1bvY7lbjod/oFweydnGFIUF0MgEBCwXjUeUnAzQNv9X1mq4S+VU3Mn0W0KmK84akUv93eku3T
CNyXBNyXKojeGeOWlU5Qyhp7stwne9quTwevBJ58T5tm+O/qm/5yBceECIHWaakpITIWq2M0PwXh
LoxPophxdn572a5SMTuP7owwbWbAhNN+SR7rhDcxdNOEVnIw+97GkxIlDfZFSnBJOTSRm5uFXcXP
E+GUzG3f0FZQjApIgdCOtQkoep6lx9idOou8qQ+NK9l4JfjWf4teQo+XKttOLlxh2XSM3ESG0dCd
opdS00Py3tPues8EjYPwQJ7+TA0v5Rgr1xDrMxnG5b9olPkucrLX7xhwhFlRvb9wUt7b0fFKOCZG
yJJ8wvTVS4wwOWdi7xdrOQq2diYWzTmFjv6DIyBH8S92uBKwrBshiQTs4niY7cWhg+bo0/rga24z
W5NLX9bLV+XTbViOHVyisxVqHaZlHdNNJOOnerDNmBP+bHvYX3Z2WefV9wt0ipkZzRWb+l9m+qkJ
XkUe6TZPBMZj6NOwTNguhOTdAdV2Km9OGU8ExlWIMpqcR5V62OSUkIMi7WbFv70LXFtivMXcF2Ou
N1imzik/w6IwIlp5EpHCjzBfeOZF/NsB20q7GY9RKeOkLgrgLrMTEMS059IeUfhgEWtxG6t5iV5E
C/2QHG3b6gFWMefqf4fJ5SqyUoeONH2GHjYKTNkQ4gMKtpJvha/vursKWaweTJO0bkY48vowqUgf
QosVMpOVqKVIixsNu0gf9OmjT48WKZnLRcxx+5eawJWAmFFdq/0IASt9rxmPRqPZUnLAIWrBVVq3
tYajmJc2yhXWnIV9nfX0ZB6PhXZOutPM40bfvhuulo0a3wpjaqJi0htglOjBOWlW+LnZ68fIIfvM
KjDZWLLBrnQiX/CkYPOTjxzTZskzcrWLC6HEag7KD2KgDKNo3NtryAtvZMZ7BEZfLOkAiOBrsUfp
4pE4w4G+sCO7iPDmt5LWq/VkncmkDgv4qvFSZ56X8cGUUCPReRIGXv2hXIxHieWxl7ISG1ej2150
U1SmaXdgHMG8vH9Dr7NZDrm2bMalCAnGemYS7Gvwwiea+hf3yZ1sZS5/DXkBD1tuOic1UfMQsqGp
YvEkZ/queJWHFuAGrQ/RHR3nmD7z55ZyXIjCuJBICPNuoic05TRtd4NP+UybHa8miGPWChN6FMaC
qbM9VITWrg+tFUl+w2VMpR+54Q7ZglIZbVBCQuh2YXhTDGYxvN861WfFbmx+GTLVtVtgjBORQj0P
UHoBp6i2llx5A1iEtPGRCKCf7ezfqyVY6aJCV3jltJRyjtqMBvem8SJhdkM3oY/w6baBbbomVVZV
E71e+I/FGMVYVfRWctL0NVeeB5XDG7B9VK4AGMeUSNqopinupgkCwb3s1jaCwdzS76LCIg/xrsVs
Tzx+RFZWI1PLow7aDoBX8IyjGgZSCbnS4aSuwPxceMbDZBFHtd5OyiOm2Hmhwwvxt1dUMwxN0XVQ
JdMsyGrX5KqpenMCYp3txd7VCSem532f0UJQcsXdkOL7Y/hcZb7I4+rdDuLUqwCMSog5spjoKKFp
mt6d3dyNvPA8HOicRsEReLe+TQteoTH60fRDp4YtxBH8Csm+n2+tygHBGyyYd2xt+qQVGKMNxjQX
CIHhLvrQq+JPSnVnBt9/x6Cuq8ccWPUUKhVKs6BwwoNIXqaEs/08EZgDqq06zLvI8P0pecnzv+Rw
l/IeB3gawIa3bSkHlS4Cw0AOnZbrSU+YhoeHyuRf5O25aMx5ZIazqCwh9K1xZlew+h3qi3bUh4vW
7Ms8einO+rGRbZJK0VxjEZ0iPiXtWW5GS+cdfRwTZSPatsrUQBEohox2SQnj/QqO296O966afGku
WXmZWQ1LrS8BQafHUH4l8IEMKOQEP5+VetmOV/21eSFQMaxFUjRJIiwdBJnHxWy6WnIiNMAZQWQh
m2YpyTFRf2jEu21C24HRCoz6jJVw6tRU0dQ0NBEPkn5btVGmp6F8WX7ovdERT+l++Rfz3LcVUZNB
SKJgHjrGrL2HTbSk15cUsBdmJwdzod4KzGWUXFBQ2Lxx9ZtR2BWMnQKZBPOgmQPAfs5l7PwGl2R+
FMYTip3/OLZp34sjDnhUAZ1k96ctLz9rmh1eT9P2zmkERLayaRjq5ca+2jlD0mphKCU4WGR/JFyN
a1u4y1DpoT0N9oKDvn0O0bjo3FaYTXtboTI+N0yJMAwiUBvhvlO9Ytrf/v52FLECYDQjTcWygWJI
Tvw3bQxTXtEBB/604ERbYGkZWrbjBWbbV9YrJuuEwbhIBATRSGmdyc60qBum4Xp+pgVwylO8R5eK
Jb/S0hUFFPechNf2RWgFz3jlhqhlY9DHMEr3PdyDg+9kWLNDY4D69fbybrrkFRRj7vKUaQFCUDzc
xl+JfIylz4Rwmqn+wQzAB23KOshm2EFsehsqY7zIwHiu9pTgO0fZU+OWe8x659LKbDpL7QrGxjRy
MrYtgUCTItjh9Bh059z8i/SHcPz8O0t3RWICmqAPRZMUECufz7HkacJDvvDagLeftlfiMOalhL3R
NngccubGyi3RRkfz4T+m3X+RDpTkNuS2Rm7b81UqxtwUM2/jhQKGwUMlOoP8dnvV6Pp/uMhdBWIr
BZYu6iqUVMMnxqcge03JQ6p+VxNe7ctm5zEmg/9P6diagETJYgK9RyR9iP3FDzAwlI755c8B/we/
e0ViTGiU1KTA8FDcg1U3vwMVkZOBssnGlF+H5voXl5b0gbrDv72Q26pBFJGAIopoEjtWjiTjgoYK
pDBGW8RJjcdyz3xqjhhDMB0mtwBoru44mPQC9WH3iIlRrJKpSgZbV5KPUV+liUZL6qp97pY7VC0q
oRX45R4veXupsHm+eFNfroisvgSY7zC3KUVURTup31pDA6cbYiDUTN0WjofEeN2qxmfNQEVU0D51
mGzcmlZYYeQm50DbNLCVQIy6NBgRhIc9wBjV51x/KXhtZ9vh6QqAuQSHZJRCcOYjVfKldem9G4UG
R/1lsidoYnzPoxPfdu8rPCrwKu5Q0YA0iSrwNOtnYcPk6y6mh16GKfKeDDfPK1ztdQWBsCh/mDuQ
Ja2UjFAH0ut2Xj5ldWbX+eNtTeCBME63MjUpFgIdCV0psLUwdYYWM3nniGPBm5qwkoVxtU0jmlMe
QJYxPfTD4xT9RnOPdP0+yyFRVRkJCvhARyoFXxBQ/AV91ruSo9B0NT74hBUMYzfh0ohVC4eBwcLk
qNStAzq1O61X7sY58KVZ98uS8DJbtIrjFiZjROnUBEGcAZP6Pnomhjtth+beA7eOZdPjraRjrElV
Ud2P2cJIBD7LNh0LkTjNMY9xJadpkthZOOfjtvmuABlzCqJ27sIUotWaRWv3YtSz5bv5YYlspIGc
2PuNIVS4LPwyKUKtYWW/oOcg4iJAwkk7zXFplb2VRbH9RyZFqPNdgdRil1VhB6nCXgGZFbHq7BSP
P26DbHrwlSRMRNZp5WQY9KzQhRdDeTbCwRNjb1l4Myl5OIx/SPI4aBOD6oTiLqjlnUxbD72Gu2gc
B8F2kYwxmLhJiEUz9X00nzTTvb1enO+zzSM1hkqRMoIcYfYcypIlhLxufx4C4xt6ra0WoYILaoPT
FCLj83xbgu0w77rl7GSBOTO6RA0BQOfQ1Ogb7pA1oJd5jePltsO8FRLjCNAlWWhKgs0w0CCJEjo6
ILQereIbeWudHoymGNXR5paWWD0nMNk+YVfQdJVXxqP1SZgUBaA1S/k+4EQfXlNb0ujQe1dQLN7b
Pm/TGIdgZKA6qhasadS55oCuJS67EefI0BlvQFJtUOYOCKk42aKMVrz7Ms+tOQjgfe4kiUc/yF1B
xjPgDb1dMmpJE/qx6NN9XaDVe3RCJDqzc8rLdfNWkHEQTW6KqVTAsOr0IaweO3P6PZVACGRKiMMJ
+6wdzV2WYJw2QpSzhIfLyf8OGo+dht6FzOZllmgc8vGwvWIxuwXPEJojvb/PB0qv3fm0RpZf97Bd
UqJfcZhNahaJFK2swMIyUNIWyFylO4xRf2p0S8XlbXbC77RbXfR5z0bbOaYVMrNfutg2PTJqqLB8
nr6TA+VZCl9ABfQt8KRH89HwxNeYNzRxW0eu0tJVXxl1X3WVYs5Y1Sk4Z/qbzktTc77PvnCX7ag1
BfbOmaVDkZ0NwbntejlawT5lq/kgK5OI3Rq86dSjlVLa1fvuzL3m0iPihvaxb9m9XBQSeIwRxd7P
rmqjecwnzqWZ4MDF2g78f+0J+6Rtzu2YSwOwaBuDiSQ7RlmCFsJdnsyvC8pURF/4MfHOyE1Q3GVU
JPc1eo96rwiKUhEzxB8dzUCVDxj3XINH9bYZsKwgqK6sdG2uaiHUe+rRp6M+em3tNKKr8qgkeSjM
uRGWyWCmDb1Aq/ExHfID6GX3oGfQrKCteJkI6gw+qMVKJMYpFaLZqS2B+gnH9u86sqs9bWocvpEf
qmX06GkUYxAkUmaNmnP52DSsFTLjpvJm6dKgpchT5PRTaqc8/u9tT2goeOoRDdRMs5xQxdgofUKr
D6Tn6YsA+uJ7mjZNnNyuFav/Lnyu3PpEqVMrXtHPtjJekZmL1ZLVta4VQM7qT22X23q6z3re6NHt
O85KPkblq8HsI3kCyvJ9cDQvPaS25or3tBU290yHN7iLi8fofwJW8FoygYc6KY+Sy6Vn6U7cDy41
abOyuB1JVICP2nldRsYUxKhazD4BIJgnaRIf+vmc7yof1Aa0wxCXOJ49bLlJWRQNIpoaJgZ/IKVY
pMaoqD1oMmxBPCegDSYyrowZco+8R5/NF4o1GqMmczeOXanCUQ5efkcj4e5Q7mnnZPhbdQNrKEZX
EvAPxkIMr6Lr90PvCuoXruPaOspkcBCbBG9nYANljuK6DmXk/miDFQo7czfYS7ufJW7//xNzBcNe
twKihVGSXXqNfsZR9BSruMVfm8HuGoe5dBG8wbQGbYGhvD/0fbq0013g05IbweEVxW754TUYownZ
PIRTHooIRM0HPd/PqCBNHqbyQan+ur16m/lu8MTggdgUiYIU9PtDTI7TpFJSIGVooJJdEBW/BCi0
jHfjhQu3Ocet/YeQTFyYCaNW1wt2bD4ssGHJDwRLucv+HlwN9Rj6aOXfZM5r2dbpspaS0cUJbQO1
kEDKRkLFVFmfyzb8w5X8MFk9mZQhG4GhI8MU++2Z9ku+0ZGgov/D4fXJ/IM+/to4drR6Bh57OVEv
z5mjCzjEitNj79A7hOnw2i62DrDV+rEj1c0+zUPK2eOUlFIgtaLoOeLxx22eJ2sQxifVRVaB0gEg
yam/SAQ2c1cBpUBo56j45XJE8oRizq907iKhErGC5DxmFnUe6kPgRSKemarPGHVkUy4Os/A46s+D
ZU6xwgjqoSeAlXejGxwUX3Axw+nJtGPUE9AeFoKbGe/xe+voXK8tE9jNSzXGA1VO2liQu+1L9Fyg
iZi2f45H8ZWX/eRqJ+NWRDHBRMoOeOHn3kXyARzb0lc6Pgq124nFu0tvJqzW4jEuRc2qKTMjwNEX
NNSx+nQqFvh1bB5B0LZgsqGoho7iUoktL50y1cD03wpIj8Ejrc9F8acdg3wZOsp/N948Q4msY3CB
gRcfNiEhSXMokDn9mYiTjp0f3Uku+Cf82zq5qZIrGEY7TL0oxKQGjJEnVjRiqMuuqjhlfptcKUie
/JKFUYm2SIVEFwDSglv5QCtnFz/eDfvFFx/yL7gIovojcs2d6PyLoiEqARs6ygSjPvG0AIIx9jqY
mmajtlEH5xxZxuPiTJ/Sw4USdrkDQ6udWMnjcubXTWz7tBUu42PQOURMowFuUVrFfnFyV/Jz+/vS
WNVdCJoU3svK5kG3wmOcizwXk1zSWtoZM7Vi8k1Pd7dVZdvUdEWUCIgXUXzCHKVR2RSGnDf0Ni/a
w749xztaUfYvchTUaD/s2RWJzbV0qqqrQwEkCRMXFyf+q/nU4qHIcCpXeuqd6TNNHxBv9o2Flwjc
dJc6Cr4MNCCbhH29EZBb7DXa2N19kTxoLLimUKTkKQcc5lbs8TKbm/a3gmPtr60kNMohttSSU1fv
qtQnNWffNnvl5RUGY35jUE+CQWlF1J2cgdZ88Sg7d+gae+GlO6qOdJidxFL9CE9wsjX6SFFzNIcG
rR/387qojJPGiL1pLCnDX/x5wBMcyMjd7qA9ik6OonWeS9t21Ct5GT0Nq64LTHo7VZ7pmVd4ZLTU
vfFMvlOmXYM3ZoGzhew1pAqrFJXSEG6InFmVrHywe/SI/NkSsrS0rR4Fab0AZcIVn54+nS/f9w7x
8GjK1cpL5fCNDWOfgcaxWZISrGu4wYl3jUNPVtQ96piiHuyLxO4ox5Ur+6MVU3aFEME7fx+pWt76
DUxQuKizEUaU16UyZktpXvP5rp9PhnEftJwM1OZZe1UYdgj1KA/SSCIg0UevDBSDNCHPP4o2PfQK
hvHQSpwGZUG30DBClGslJ7E0/1ASxp1UgWqULWXzSTDqqADZCOXj+xdPC5uH6koUxqU0ktYYKaXJ
o8kYmU42Rqt5eA5P2oEmCWm3g3jkGjbHN+uMG2nAIF8bwUArcqMHAWQm+Xmw1Gd0qqIxMLjjDdbZ
fMZYOU6WmnYs9MAsKAuPSPPX8md6Bgn298mWn+cv8JngT+Gd4pvOBMwUsqoooiGyGfNJL408LgBZ
JE/qtBu72qpjXpfqdrpphcLEJqou6KlGT4TJCy70WaaINj2akUfnfulwXNfmtq3QGL0PQymYFoIj
tfhCWwPbl3QXeeqetuqRb9mO+7zLW0PGCCbUxqqZDjzjpXe/0hFMGPb1ZvxIT+lD+5ztOo+rmZu+
aiUiYw+6pOZyQrCg4WfK1NQ9h4fwJDypzhxb2o7eEEa/e8v4icPNk9UgOhEVUUVcxuSmNBJWZNYR
9bVob4ps5YicvaWdtUPp9a+/RdMkr9Dor1m9eyR6OoJjAgZIWYVSHwWS7oxDiDrLjNtVsOkuV2CM
/xerRVfCiYKhFqTw2/aZo5fbenJdO8YKNDM35WTpfxY9LY5k1TbyUe2I9RtcGirEko3pzh4HdltX
rrCMOcy4FhCJ0s/QdOLi0Dbg1M7AmEdAW4Rs9s7cJ3Z04EWavOVkrELOka01csCK5V06Pyi8RqHt
C48pSqjcxSQ/TCx5rxxNZeRiSR8hfqZJkU9EmpROPqOphtjjJTY25bnCsWFXOYpJblCioFDxavGo
BX9z9mnTba0AGNMqjDhO8xILRokRaOegklvLU+fCtsD7IZwKrlvmicSYVzREcitHWEFK1pW79Q6c
njne6glyDCA1/EqeGp4ybtrASkjWyFCBUwbZf5VRPwUpDrrQV93Jl38Ms139BY6TI+/9iAfKGN6g
jKgdoUQ8TesPqPEnxXnmPWjyMBgri0kr5b0J9YhRVm24nfgYp4+3NYQHwVhUWi3FtFCGkNQI7HFI
7UU51Dy6h83bjELn+iKFoRM8R703q3yWe2OIWpozz//SPdoWjsehk+gUBxC9OrdF2nwUWKFdcgAr
D29U+jJltF2tu0xVSFAJgxL4I+75aEOPn/NX4v4hImNmi9ZKWUAoojd5o4vVfGxQjoXyU48yWMT3
vKqELStbi8hYWZwMSiHUODKF5SGqJkvIMosj05brWEMwVqXVrSIbPSAGb3YpI13wSXOzS4BFufB4
Nf3bOoK3bfSRyCDS15nwQxqGRs0J8CgbHb0cBo7qCGcad/B1ZEvtQTr2C4yJwsck1LTKgGVp0udI
3yVaYLeY2s1Zwq1Tco3CqL2x9JqBmTIo+XJx331CBTT4L9G7jT4Q4sV71CM4KZIHvLJEjnAsE+8s
hJ2RXFYy3isyajrue95j9qb+XdePbT9Vx3A0hxDejyB5bLYPQv58e+14AIyCj6QyTRFDeRwTVdz5
gzl8uv196tfYi/lqawxGu5MxmmR9wdaogSuln0LQe9dgJJUU+89wqJwrX6RMhhRgXDusSHgsBND1
GAXmj75189ttHN6e07+vcMAkrndThPUSi13dfq2Ux974wyVjjgrc+mtwwkEUCd1M8TGcUZn0PWw4
G79ZU7veGcYPlOmgJQ1tP6/d4LF5oEGl7oYn3RXOP2N0Daf577SQrEEZfyA1elCqJUDD6ofZo6Ks
3SW8YIxa+y2VY7zB2C5SeKG+kC8JvfxSHMfPa3A0gW2OQkgZBRnVhLL+bGSgWyavWuDf1rZt6wGN
B2pNNQWz/d5rG0F1RJUIOO9ME2m0ZleqkSuTXS7x0hfbwlyBGJ2Dl+7ljNS45Meyl2vKQxkiX2gE
v/HArkhXGEbnlBrzP+YW8jQYDVzOd3IucfwATxBGwYImabWxB0JkHJT2Afolii+3N2Xz8rKWglGw
ug1Hw6yBMX0Hbzil6o0nq3pd7hYMAj2VXita3Fdo6oc/KjXKZFURA270y29a+Z1xEXpTT4BJ55Kj
FuIteZ3sck8L3+Xc4gXdm0kfRbrCMe40aMUwwtCg/5U4lyhhaU8dsnX8GqNtHb9CMTreKHogRXB5
4I05LOXBQFO3ZLjjxGsx/IdtuwIxOq5gqqSY0ScpSnh5CbT2ulu5+WUOemYPnJOCLtGtHWN0vROF
cZZjwHWaG5v/abm1q5tvNetNYnQ9BpXCNE5ASPaY1WcVBeoU46+YQ9D44V7E4A7hQBPT5j7a6W/S
Q3zPe1Df3DpZklAihhFIiPLeuydzULPUKExExxW6sI9D9awMiyWaoXPb4jaXcoXDBClVW4f0WQqu
dlzO49TZoWpyIDb9xgqCiVPEZkqKTgHEYvgDtgqsbury7bYY2xq4AqFyroxYrWcjHWgbS2RauC9f
KgUHKwJJMvIehh+53DzLpttAdTP4kdGzCbar94iYTlg3cSzQywW9q+cYXGx8qi+jToQ3XmZzWx1+
gbHUHnEs13I8AqzK7suws8wM3F3hfzpQP99eyG19uAIxejdlfVoO6M5AFfBr1N5FCudlZFsZrt9n
9G2ahl4TEggyBbusPFTZgaRfbouwfQ277gzbQV41o55GGmSgdxbKF0ufrMU9denCnneN4O0Mo3gY
tdkqUx3Qyo0fvfraxMSuRHtpfoeQW8EriCnh1oAKasbnaYVY9yptZ5T1O22wxuyplCzOwm1uDj1+
dZOgMp9ltEg7Q5wMYP98TkKFJab2PggwIbTBexhKj0JY3mxUHiRzcshJUjWGir0KtNExNdVvCtMW
uHeYzaIJMKf9Eo1Zvjqb20nFYHPM+waZ63QcQzsOkdaYFqsYPXEmbmw8FbCs20tKP/vhpFrBMueI
NAWjIDeA7YzRjkvia5rmLWW9WwRUWZKeY730c7fgGJ+kSnmLoVaAE9DpX7X7jvRWkJxyNKG16Slu
nm9Ltx3LXMVjA/VMHZVYKununQ3wn5c70w5hZ7Suhkf1z1EUlvhCJ/koChl0s0MYXea6XffTOS25
84c23fpKJMZBFVVJazQgUnYyDuMLisss/Sx7P3M46tPtBdyOM1ZozNnYS/OcmGB1By2asStO0UP2
QFuxTZcyHFdHDcN1NdRj5V72EvyLgfEc9WQnY7TRUILiFc6rjaMvkozwkCSlpZLI6qPFM5Yft8Xl
7SH9++qQHpsALQsh9ZWYUSWnO+SGHX4bBg+FcSktCWeae4FSImKaI90ewi+q9htTsVf+hB18oY5V
IRLqKjPxri8LNJMeRpk3zom3PYz3yPqqDNQMkogHUJa5NBdMW7cMR1qs6XH2iicRBXvLaC08nplN
qqi1fIwnKftJSrsQ0KM9ONVD6ib3dNIFOU1+4A3uguh+sZMnyo4Sl47Io9Tbjud+GQai4Peq0jVz
Rgf0IS7t/9IUvzaeo+Ge9C95tViRdtQDXHBzq6syW66cFvS2tzV1OwG/wmfjoFIgupxAVUe7OaH0
zbrPX7Q71cruRCuxxlde9ua255ZFxu1Ec4ByNxqHSwaSbLOlC1+GWrFk/fswJ86kvt6WbzNqWYnH
+B2pbtugnQFXLZrTdnDehbRLDMnKJC5xy22PiqaK91uZ93Ha9TG2UhW/LuFTSg5hdyJ4YZ3vq9jr
pf8YoqNrXyZesopz5svsfI5+SHOlkQE8GPsck+slVAGkUNVO84zC78mLsXhhzDHabZtVDdrKgdpF
NvjMZako8izCEHa93zVx/Wzo0zdTW05aGdtZzjvxt53dFY5dXJT0NQWORKerE7dTHgytdtRc5JgD
D4Vx3EVtdGVihBjlU2dWK7o1mS1BtW7r5D8chldZGMcNYivMfg1wN6iRRYgwq3fx8C6PsenxI0lA
yhTvyLO5qw6F5sTPzU5PuA1udLU+xk/XX0A3d3VAqbIS10oHObXkZYr3CXFui8j7PuvQdYzYJhOU
g7QYak9Q8ZmpHPZbHgTjuKdu/O8Fy+hPpH3LVB7pAEcXWPodqValKENrmWOOx0nbtclJF/zby8SD
YJyv2JZ5MqVYptIQPo1RSPMeRzHR/kyrCeNzu1btMxVXa1BgE8yrw6O7sbT3ytI/3xaH4xLIB2cr
mGY6QK9TI7GbSHdSBfk+2E9TfR/Hz7fBOPtP6N9XKpynpdwsKsBkLTkkSvIsBiEHgrc9jDfQ9ciY
iYLtyXB+YC4igqBsd1uKzVZhZOX/50ZZYh09rPJSpVo2eJTD2fw2+aZLk2+yJzsXJnaXcvkqnB4J
3uoxDqATR5KXCWDjxdfTx7LlyPXx+yau1bhdE1q8j7la73dnDjNVmehIv1ye/VoS3WnS3dtL9/Fo
fw/BKIChK8nPdkzwujhpqbkzmnVzrdv3ZebdhtqIkt5jMZogZMGISld0UnXw1SAx9cvdcFweJ3RR
gcTxWfB6jmfYuHG+R6TSr9R7iWS1alssoKkQN0xSFwT6h2Ju3SGLdonc2FWCMXPgOBAaN07jR47A
H2OZ9/CMfkgdIaZKBabTaekLP9nr596hNNYoaf9/+yeAofUBGmOAC4UtOZGQzpRaE73PZZngtOjt
Vn6If6Ow5R3KJYparWg351oyROrPSJd2JJT4tzzpu9qLXI1jX9sac5Xpsr8rtAoHX1oKkEm/r13R
phTM6W5+w9QDVEhjEY+8vMGmOawAGScvq1K2CKDdc+r43FYvVfYfdfrRmX9zFIMa7vvIAasILiNT
BK+B/GHoQSV21SL2Mq1SK+/gEDHs3TJfeqcCW0Px1XR4TyD0GL+Fx9hBKiConkCt7Qj1XhxOcryr
zG9KYlqooLeV/Jsaf7ot4Uen/15ARvP7IpwmocQ6StJJRqskOfU858iDYKKjHJ1ArR5cZPoiofQo
jayAcMgDN9VhtU9MeFSbQlCiSQS169pbEP8oG18S7sTi/59Gf7dabL7eLKM0TQqsllo/dIqfai+3
d4Ou9sftJ+BJ0yRR+jARohKmMJkXfH/WS5TKVvZshpY2m65aewIvZ39pcryFxhwplVbm2UT3vnGm
CzM8pe2owBKveCrKI+V9eNDuOosOfS499P4jX0b82Refbgu9vXdXoZnTppW1PkqpP5Tax3J4U4PI
JmjVrUDxdhto4wUB2wcuFILyAMVEGuf9KSO3sZgaBmqDhqb2zKLyg8ywk4w8Cmpn6xNouiXdkyok
6CLhGAkoKh95GYjNSGH1Exi/FU5mmLYGqhqzrvw/0r6zSXIb1vYXqYqSqPRVofPkmd2Z/aLa4KVy
zr/+Ho7fc/dw5Oa963KocnVZWJAACILAOYfQXrZ2JIM6Wl1PwJU4NjUs+xM4PfJEhZh8SiVLUMBy
NktxO4W3jSLZtlW3PosRfSEkljmHnG8pbPK9Ohcb2mib0Wx8yabxktAnK7Xxfk9Bxml+AoofUwDm
Keg3RQhmO/0IXwCaJWe9lXUurit0FiTEqWy00daqwzqoY7voVvDCZON0b9fVkQkRAlXeAu+WFuiB
cRrdW5L0hCb8IDUsyXXxX0z9H2VETHgzivOuidESxZ/ulcFlB+uRY0rbG70Ega4MhG89ATjv0nsR
4CIBGKbS7CvKu8k29qHwy23uTY8TBu95v0UYkO3/fZSH+/JZQcGRnLiJnZGPZsyZ5nb0W2cObjIM
kpCx6q44/C1CiUEtEUHaiSvFKvhIRj29MFK5Tv5/7yOCHqBUAkiIhSAnFpZqWqb6nGPC3rBvtGw3
a7XLZMfKqtFdyBACfY2ByRqJ6PvpuGQPc/ZtdGRzQWtRB32PKD7yvoZPUMe26Uw0VyBjYt+z2p8K
1Sud/VzWkux51bIvBQluWjeJOtvouYel8cGBZZfu2KHY5XgGLm33D3AJ8DR7oZfgsHMXdonG9Trj
RcdgFre2w3bcyfoB1sztQphYhLHeLZ7rVrBjZdx02Zfr0Wctv3B4DzPCKCFEfN5ImdrN2ljinhql
fpEWrlFvhw7Oqt7OVNK5tmZ0jgZuFgKTsKkp7FNYW2oxRei1sdVtWX6f56PSSoqyq8t1IULYG7Uo
ndDkLV6JckiU51L5cX25+P8vHj0XKohDMEtkMkpDfL8DsE3Ayp1pe3Z2q6mR67BNK+N1XamOwNbO
+ohTyMY0m4tJeWNX8Hdre3xY9pmfvgCKK7AOmlve4fZ2kPWuydQUQmmuJHFlKBUShn2zb7f2fgQm
rbz9U7JbYpGkmtM+phOMb27uI+0QpxJrWOnP/bh8QpjrMXQJ9gEI4JOJ7xQDfnQ3HCtg3XA8zobD
jW5lLrsyxvpRKveDi5NPL4extt77J0tM/1d76vU36YuDgYQRQwLGoUbiLDv8ZEvJg/GFTJUqfWiX
2DGzYK7V/zLp9+uWv+q8uqHpNggbdBx/HwWkhU3AyqgQX7FfhvmU1g8Fe7ouYlWHCxFCMk7JTENa
MO5c9k6L7R3LdP+/iRAMO2rzVhsmiKDFUZlO+bT5b9/n1YOLbWDLRFGXwvcH+2dZvJmm5DV65bkU
tnWxRoJF533UgD4VAtqgPRguRxgavuqPnDEDT+wPsgx49QzXMRQKhkcuWCgGpI6Z64UR4wxPTg5g
KakWu2AlTKpCklatnkMA3FMBbaVjtlbwmRbkqTSduXnNyWvcojfCWA6mEt9rbetbVfp4fZ9WrflC
nOAuZTyN/DpIfFb/ZY8PWme4i91IdJIJERaPWQ5plgo6ReMx7n+GRuqWnUzIqtNcaCIcqv1Cw2Qo
HOIv5i5TH7VF4pTrShgGNTAmC0MQLLrTw6UeNRjcAjq9DCbQ6qcu/HJ9O9aVOAsRrJrWSZeaId/9
sUbPD+jel3x/XcT6WQCqGRVJNTVQlP/omiNo76rawEtGt4lvzUO1SR8ioK2bp8ULXXLK/Siw3mRD
wKv+g/lczbDRPgqSm49Ci9ooASKLq6qCYJBObjaAeWH8arWFf129Vf+5ECQYtG1nU054s3ncnsJ2
E6U3efvNrp/rRDo1yy3qUw50IUowa6WvU0WdoFP3ygGNra8YTAcahfHIj9QS/IEEg4Tm1z+hwkYI
uhAsmDpm4cOZ2tDRqHF9NX4xKW4tN+Zrqgk24qhN5WgZVDPu3nFdg4q42j4/1c8ciLc96r+u79qq
c501Eu/kSdO1TcHNA5WOwQVu0DYb6W2UhhLjX/WvCznCyWoVWkZKxs1wPJbZj7qTBIn1PPVCgHCu
hhZgrnMTWzN69rbxxwDzHAfb7wIAD2EMs94Djm7DNrKe3NUiw4VJiGyZWj5nYd9BMV7UCL9Em+qr
hZEOxodngYmSPkm7wWVbJoSqfM6ZFoHE533qXgvwAMVxDOJ3ktvQ7R60nRzbTCZTiCJVC9CEPsPq
Zuw27W8icuf0z//NEoX4kQO/Iy10qKUyv2+8CbY+Sa5/q096QPgCKJzNGR7FYmtjqcqi8UHg7DQH
Ldat9IzbEXVkcpRt0/qKnUUJ9jjmpsJsHUU1dZnc1jnZReXG3dfra7ZeeLhQSDgbqTqQvyHghk3y
vPjAbNpEPseWtH7TnexFVKaSYHhtFfUDS3j9bui9KQufEppsJ6uX9O2vZ5gXSgnGBuyYJELP2N8G
Xj6a6A1XvPEeSOjgMmV3shPyX+Q5hoPKNHDwxfGKrOns3uJRnffh1g8s4BAW80bZFkCwxMCxf33T
VpcRUHfgC7IswxTb660snzuO2eT3y01T+U73Ii21rp7FFyKEc6qZu8SYBuxUYpdPdoy5okF3pyo9
6N30pXU62VPrapKBgQEUJTVc0MSCYWIous0SvFXrAJMY3nSXHnSfPXS7EDUwy+PHcbqRIResZgEX
QgVzDMMpqvIJQseO3BsTmphj67Zi80u8gPe5K8CrV/fB9b2TKSqY5jDjJaYL0RMQ1WidHm5nlF1I
hhYAPZFYybprX6gnxMOiIcZs5VCPH2awTT/y6f10+BsuRlZuWbfJ8wYKGVWYqGNHFegFY3Ej5Nis
c3w6Ld715VsvTKBfguLIJMYnjFN7iIsh4oWJ0etilwSFP3QuqOEmT9m2d/zA5A03Mu3W4j5KySgB
O9R2AKkhbJtSAEsvsVHE4uBlyzNvBNA5QPm3PyFpdz6IErbNHLtMcRqISgu/x0tpjuOlkiQ7PAkU
ksQPMoTdKpRiomUFGer8FCXHusmAyud14KfTE8A8LhH6T2Vt2ishBaC7oPvUHAfgqiJtIGY92FiX
GkHUghglf5wWjJk72TEjw21tGJLHc+68n1S0MIVjc0RO0BTi94syRt5OWTRUI8HwFkazaQCwi43E
FldF2CZFtwsYgKDaRxHFaGpTm+nkPY8i4KWLH3JMlVC3PRVB7LdfZQFrzaU18Av8I1HICaK2S4Yk
h0T0/xUn9Z11KDuaPZgeOV6S7KBZ87YP8oTsgJgFZQnmZf3oRLw5sGvMe+SAns6+2G6/11yyk5+m
slXlv19s3GImqlZxmeUyH+0UR0HCJGncShCGWg7us0jhCAzyowinWDLFyg3io/95a6v2ljnFTV+y
XyZRZOiwq+qA08ABCJqK6TDB1aKqMzIwlRC/suqHZViOtTpKrkZrVxfY4FmGcFpDw2VKES/xeoRS
LQDQDX/jeOQpeAtdYDRXXvLN+lXdyDLU1ShyIVZYxrzEUElbQGyy54/Y3c4APF8jZdl9jwyfXPkf
OaCm/7hdqUGjLBt45FCJp3eGX2lRi6tm/Brq0c86V/6yK7D+KsOurDR3Nmav06qTbSnBFAEityh3
8/tzEK50lZ3srSrZgN37KVKQWOvTeKQxeUlHchybPpid8Emd8mNp6r/qadyWahkYdNzatblXSR2g
7Hevj8NRc/SbNjOfRiP72eTmt06ZwVUbRbs0nt2xj3y7AVGkXjwqtfmlq6jXGWEadEP6ZTDIXdl1
ekCM/nku89ekrvH6vxSbJI4PdRYF18PUysmsqZaBRFFDyxfmZD6uHrVUZseUAfvGJG5tn5ICGccg
gYyXCRECE8vSEvYXEV/rHtXhvuoejfrluh5rWfYHRYRgNDNDmagJRTBb9Jr8ar3aYy/8am4AJulG
/vy/FiUuF04IRJoekry2oFNL9nXSeMz5EmqpV0TUv67ZWojQOLS3heKQY1HhxAeUWqSxJkPpMPo+
LY9VJ1u5NU008BmbQIV3VNTxPpqASqhRgC8JB5Vj3qpmdEqXebvoORhp1V2sRC9Fi7ko09zQuPDN
sd/VCfKpUBm9FhjTk9J6UUEeriu9lg5oQCjDhQk9iIA1+fhnKuqi6DPTwuoOyl8Fi7Zo3HqpLO0G
oMW35iBDuV21HlRO8QZggRMI3YYf5SkqGFJKwKe+Z3CoMWJGA4wsmFgcT5wDQ9YSs1arvYjJhoiy
ico5oDP4MWYXlOJZ2sazdL6pM31yrQTDRV3R+imNfi+R/Qw8ip2aJb/YwHZGV8/B3C9fZrPzbGYz
7/q6r9nC+axAYvRxHchMAPzFg7ZZlJ6TFEGebnr0VJm5416XtH48YPTsHRfdFnNmmzAzb+z344Fj
lTjB/w4iWV25xmGlz3IE91GtqASeB+R0uOfUQBX28sklCahUXeqTV+d3h/Ov++bs2Q+UrSW+u34z
uJAunO9W0Vv91CKXMIA772CsODtaWxzBm9iX9Vivp38XsoRzXrM6OlsFJT59oHhEX47KFzQ/ubgb
++xJptmaofCnLPMddQhnx0dDyfum1/QCCXSc5MclqkbXnvKN0lQg0nIwH3bdWNbCwaU0IdiyOZ8Y
0XvQOYRDQLUfNTVwHxm3Y5Hc1lb1BwkgQoFJiAUEXoBifNRN6Wd0xuvQDRcttyaFSzAWOwMz3JbO
aPNPicmLqqLX2ka7Ff4RrBPNVtGyFAtS9hvNi3BmlV616wJzg3qGLA+UyRJsUbMVkMXEkFWcHJdi
KC0HBky+J768r3DN6S7VEkwRPKFzSzqIMjFGP5QuQ5PF9DA1kTtEL1MYSWLJan5xsYpCqgkeiSGs
0bXuM6XZR5Husci5JUYrWUGJGHG+IOwYWfAshAXT3/Tu1qhuK1NS6lo77FVwfYNaxII5iI+RTdnm
CcU55WfN85IcskmiwspkIpqhLgQInlQqAyi4R4RDjqnbPkanEAwmhZ/dGbvlRwg6DPLTeZh9PBY+
LOiXAlLGdU+WKSgkG/ng2FGPTnC/Yz+U7LeT/bj+/dU9QiWBN3FoBpbqo+/WRaONjjEjW8qIS3q/
z7QAEGX+dSmrcR2IRv+IEc7JoQN54NBCTPFe6ed+S/ec1xpUfpItk8oSQm0PmGWqdJAV3iw+f1WI
/AqXKQ1wlTJZq1H9Qi3BOoYF49SKgshH2OKBP/3ZVvqNymKAfqixxGlXZSHtV3F4YCxIrPhk6uA0
VRouPrq3D4USo0pnZfsILWaFlkq6SngA+BRmTZiDrasa1cRyjxL3GuAHIIvzMfDy3P+OIHk17F2I
EaJ5Emn9suQQ0zna9z5OMm8qJ9+u2q90ybeAbXk2ykZyWK0ZvAYqItzhVCThInDJUkV2WvXIlKOx
eUkZ2U+ms89yRfJqsi4GVxCOEGWgEP/Rr1ItJWHbQkzh/CwT3Y3UGz2WDRWvYDU4mkbPUoRzA8fx
YFdoxIKpc0rONGAPYM/YhQfMcmFoejko28bNN+HgYjzuRTaVIdORW9FFbWkYC73JZuhogWEpXl7T
+qbOZRMZEiFiv+uC3idnTkwcjdWtU+xq/cRmSSf8Woy9WEWx8ugs4KrRuElM4X7RS9coXq6HP5kO
QvQr+7g3gdiKBKkOUYRTD2Opbeo5lpQN1rwWfSUaeiIIhyYTYnlVFWmcMAdZH+Y+bXKXO3e2Erl5
C/adbm+rz7STSFxdOdSDcQ3G8Btq+R8toJiTrDFGXMsmSp81Uz+MVfcn/mrahma9/y3ee/pYbfQo
wv4bRb1p0AgRdYubGcXD9S16P+jEkKddyBFiEYkVrZvhyX4cORhxytjbMKg/9c5+XbIm0Ns0GKN+
37ZgPbGdIB8qN9EsN52qO6XPdtOS7MZ28tose5zK4n7CdPdQZ8/xGNWuri2lF445xgO0O9P6ixEj
gJCv81gFvTp6uZUEDis2oFpofGdSX50qAs/jYrkT0wPAEbJdEk4bVjVPvGUDIGFv15VfNZwL3YVt
zBabWBqKC75iDI+NmR2MJq/dOKsfs8SI3RpMskHTmglKcsnuuuh1CzpvrxDBaFNmGHjCsvf0oBTH
XhaHV295l/sqBCk6hswu+b42fFQZM2y1h3Liad7oaECRgVevndHgXgD6B1ABcSMShDGmdcA0e48k
h46cUgL8uYm5wHOUJAOrEeUsSGy+VdPKtpsBgb+jjwD8WkY8EWYSl1hBUcHpciFEiCeL1lmO0iKe
kAMnmwPsPZ7hzU1ykNE/rRrBhSAhPg5VmNV6A23y+lbvN7SQxJD1cpUNZQADp2FYVzBwFTRCKNpC
E7VHh2wBOCPERD62aGNIVzsqvgzUZ7VgpV1IFOzaJLj9LA0k9o2r6x5vmgc52Ruq+oFzY/foMNTc
1M+205+4MsqSFO0MfBxJSH7NNpxjhhqE35UPDvnNRstrhyBfag9oxF4YHmrZ4q5u3oVE/vtFFmAw
apjxCIkVQGbxUuBQ2YTV6mLqBJUvC1OvmITi3nAhYgaRREkJmo7bINzmgNTfpQeAE341gt5fAjMD
bVK6qX/ICE7WnOxSrHAkxCSMBjNDg2iSENdKT+jM4wN/1wPg6nXlUopgm/OUZXilflduDLr7EuFp
vnO2JW6UsvAkU0gwSsOiKQCzgNoxx+PWaq095ky9vGiC6yqtRcFLjYQoGLOIqVWHdZscTDiUwTw8
F3RjtS/XxfyLWZi6hr9Qh373+guz6HpSARYQwxycH6bYDMfuOfIA2KsElseetU2vgHwh82TF6DWD
h0SDcMx1ZD6Ci0WloY1GGUHs1KOUf2st368r9h69xVxE18DdjjoXz3sECTmLmrjg8XAq6GNPzBul
LR5iojO3N/O7KK431Kl3YfLbNutNkiX1MZrML7iwuYMx255B28Dp5n3fVrtCM17NKC/ciNa/nTa5
WwhIBKfaVTTtLk7m/aCar6AG+0mLyZ07ZTeiet4U6sHoQStoRd/x4HWkM4rn2XxQW8vV8mHH6jjl
+ditboCy2R7ngzUnu8aO0c+ezK+NAdo7Bs5HAJKHbhFjmh/xHV1P5gBkjn6bmfqPYbYOoTUEoEb/
1Vad5yjNzkxsxQXC830eOr5utN8dMkNedMhI862n6FApI9K4IZsOWTlsw9yWpLOr/oFOMAsXNgQa
cZSzzSqc3zNa22fW7ZIepHZj6asN9a7v76oBncWIV9AsRgVTKyGmIsm3omtcrWl+/YkIQCujLkvo
p1HLOsxJNbYIKoRmWxpX3sTY/rqI1cUCcDq6eFDWcURa3zJL1czkQTnrxz3mCbdTqh01BJf/JoYv
5oWTT+3E0jKEt5EcTG5a6lbqW2V9/W9CuK4XQlQAf0VqAiGNrt4OpD5E47zTqk5SFFjNqBA40Nhl
O7ikfbovLZiCBJwCypVU/zax+gYgoNt4pjvVAtq9jv/oCmU7xOR21PRBYnZrvdEIWxYAZZCDgkdb
CCuqUo6sj2Zey3Tuojc0ch7s+8xN99Rx2z2eZDeNjEWGh/pPkexCpLB71jSYBFVgJF7VknuJBgzw
qbpJ1eYxVkNQ3tLv1dLfOIasXW+1bqubaEaxcR9G5VHIXdXBsCc88GCl0+Te7vrnuspa3OxJ5BZK
HwCl495J2Q8jmRs36uHtWnvIZwxvWjbwldv8cRyHzGub7Lak/X5IG+aOUx1MCX3ohkhyCVrPAUxk
a6jlUAe0xx/tzzGqZhlKXMAyqzFcwzFuB3uhHjAM9wptcKaZ39QWXmyX6DADkiASy8frHrB6Zp//
BOKFYkpaPe8n/AkG5zCXzK3ToNdORi2JSzyZ+WQPF2KEbcl6w7JIw2+aE91EzkNbG27SHsMQgV56
SXo36M/SgJiNTjm0A4hp/6AmYQWoS9T6svk+TeBVIboc5op5UaW/5ll+m1ZocUQ/CxjQ6hMlihem
ua9Y8+KWWfNtyZ/zBumYVR0GLfamQfdI0t8CO+TG6Isd7aoNTVq/GpwOYDIGkBEnGyC6Svaladgj
hiY3dLD2KvD4SKY+Xd+w9ezHUlHqsShKK+KAXNSETZy3sPC/XyYARIG2VN6a3bnlidOqa8e4cP+k
S0m/kCrkxDTMzJZwqfxOqO7Ab7RVA3Albq9rt2qOF2KEpFibFqviLOj+YGj3DTINAKRulylB0ZtG
P6/LWo1RF7KErHjqtLSuAY3wN3rIrtvx2WbOEnZdjEwlwceXps/IGENMrtJfGWiIWKFv7VB7rRsm
GXNePZrPGokPb7NtKsOAvlgg03f3tKZHDe3RC3EkddP14+xCjuDNM6maOp1xnNXO4JnswTHfivBr
lb82xX0Fpmhnn4bVn+QDFzKFWkGIMLWQFjI121fSm6TdWLXk9YMfSp/CxoUI4ZzEm7y6JA1KRjnZ
a9HtUErWbf37OIOBeMHTM2HZwEZjRRl/oKppeBrUYhcbslLwapzlJKD/T4SwSgvg321zggjL+a4W
Dxl5tpu9ZuyS6uW6Vct0EdYq69FfnSwTStuDAnwSuusUIjkdZSL47xfJGcp3dadRiKDhU5v+6CLZ
c7hMgJD9mVk8mV2BxYomAy2MdxaTkcevO+R5O4SoOfSaFvcKJMxVdjNHoW9EIDGtHEmXNo9UnwzX
BjY2B5lUP0205kmTAFWyQ7PvHG/ifjy0drmtE+VYKtFpVpfNWBru9f3XuSVdkSnGmrzpTGuxIRPd
mMw1NZRi6vF7FhteSMcAlwTmVgM9lqXNe4jmHUvxLGvkN8USbgEHs1eL+cnWJx2FAn23sOY1S7Q3
gHPt2wzILcWyjQfrLhzqAyHGLhvTH2VqVO6oG74VYjKtcNyypcCAZDIg8rU940idBHwieAcVr/lO
Z+jTwFuR5u5Hr1VuVv2KJ02yfKvtVpdSBONOAQW84F8IZwqdvXZZTnS0/6qy2ItK8tSx0reU6CEO
szvChk2L2aFJBQdIWxyMydLcfm6fmnn2plB3Z1PWwLF6ZJ3t6T1tvfA8TDEndjVjbw3rsNgv5mC7
A6CU5lwGmre21ris/n/DfS/iXwiaY2MC6zoEVemLWX1X6i9O+ydB3UbO9Y6ihFGvj1EkCzXdrBmi
CEmS/dwqvmVrkvKBvu5/ZxlCJqGMptMVVo83JLQfRpG2HYb8B5h6vjROsjP68CE2gDGS1bd16gQm
GTbUjkM3TNlD3lg/jR6DRWl7LHL7CQCgW8cad2PT3lSd+r235hNTrG3Yh5VLCf0GpwtaY/HzFtI0
xVPzMFicameqymNs0n3H+puEhRu7j9CQYL2hxLO57vmrRXV0IvyzokJCY6ql5mDcEKa7VTfUq+6m
Hbn/m2y6eumPMvQobfVMw4sE2hEwa2CI5b45bBMrxFiRrwO+OcgcsABUYbWfyuaL1eQbx8iPbR+d
rITdFeP011hVD3kCU1XTBeGntwK9jF8V1t70evfNbnvihoV9Z+bWA+Slbss4lWp1h6H9na6wYzdX
v/s5e7m+amtnzaW/c0+4sHQDXHo93AC5BYilh+ZHbv2BnV8KEI6aIkksZvH3LmpsIuMml0HorMWE
y+8LfqSiNpii6RpWtzCwy+06IGjqs+lXhsSb1pzpUpDgTKTLU0I7KBIWt4aNZ8lv6nwzObdZvHMU
GWTYZ60QfQBAhfMJXfEYdPq4LfXUWawbFIBOUztY2H0d0m0LiJ7w1/XtX3Gaj4KE7QmLkrI+ZSDz
QO34nr9GsgA8M6kLACI/OqIdypdI/LyOHyUKG5bpSapYSagBuLg5aQFa1G+Gr80xsdzukNyC1Rwo
F8NbcjNvnefroj9H9Y+ShR3M86kxSjxh41n518SiIM5LN9KszXUpnz0KUtB57XA6Tz7g/XHrML+b
c5MHD4JhumjYdKc0kZzSq4pciOA50IXThmFBpkSBiFA5DeRHazy2Mn5amQghjzbMaRkajPOCje87
Q8Pn7Ox1+8t/Wym+khdqZKleL2R2NB/zgj4zlk2uyDqSZGrw3y9E0CmN4xDT/r5GvpXpDy3/Vsyv
17X4fAx83G/Bg2AFS7rkWKmeMJ+VQTy81fpPLcp8Hc/t12WtzIJ9FCY4T56kDWU69FF2k08AW82J
5eJdi+Yq81TNeEE2N/kT81VJX+tK28JHwYLvtIVa5E0PwaO3bPi4cVh4qTd50S7fgP5C+l4t2zjh
MC+HNsbeYVXbAwXDb7tFnjHf54d82wT2T9B/7FLVayX3lZW65wctxapjzKZyzDGbDDSp3BsH6uvz
ExB43RJdJwro2oY0MMiXDFw/rSbliJcYkgilx9C72YAwEIFjs2ww+4zHw8Q39+0rOja6YPY7r9wU
nuPjbnLdqtYjlo5qL2hnqSEOTBICMr+ihh/a9Xel+5EPEj9f38t/vq8LE37UVhirQ9jO0jwPU+tG
TemNANu8rsXK1YVv3lmMEHhTm5GBqThYyPYdS+8xDaYjJ2/hzGkEeOR+43Y34y59MiTeIVnA9zvp
RZSZE93E7QwLaFkv4+Ql3Y/rqvEQ8vFO+1EzIRinfWWVi45sAF2BnoPGaKXVXcN6WixJLJPtlBCR
KXJaQBdDETJ/Qxlc7R4XGaOKbK2EiJxpBmb8uYhMOTjdX0YjyTfXvehsBUI4rmlVR3jxwloV90pf
uSoAflS0g6L2XI6yl1PZxgjhWFXjriAGX6/kqW1+mVnrG+nWGrfX9/9foq/FEVCprn3qa1xq0Azr
UaG/dxZwCBIOC5Z9VwNyDD0p5dr6Ep6lCbE+irUMnZs5IDpSxwNUCF6aJlcr3sbwTZUVu/8l5J6F
CYF+6BmaBmyoBtiuo20At68f6YultIeynFylCn0V9ZWhAHSRU/qTxHPX81+0Xv+9so44fbxAeKFS
wDgOG/Wd0k7NXQAXbDNecffIdpEIXDf/szwhSJm0Dicwyul+XN1a4Smlu+umsu7B5+8LqaEy5WEV
lti73DgaoR+Sv1JZanjdPFAx/phTdUveo4KGHavS0m0wztChD6Qy3Ho5RaqM42ndw876CBGpxK0+
Jw30Qd8INe+p1rp9elenko48mRghKg0qSVXCl62LHgvsfqO7aeGV6sv13Vl5BuaR/KyOEJ2y1ijU
hbsWOYQvaCDJbiq/2NMAwAvb2AMa2S3ZAx9vlz9zhDC2kY3vcNf9fJKc5QsBK1KMgqHaqaNmcTCq
A9UDZm6K6mtUbRcpJojMFoU4Une0ZHYNQ5lAM2bd5T8zImtg4O5yTR8heswRHk3NCe7EHx35BB47
ZEeywXC+tJdWEqkcsbIckUV1MB6CtcMsKJ+/i3z9Fryoe/IHoNofzEQsdHbW2PUmN0fTbIPGbPa1
2kjOFL4yV1ZOLHEm2YwnTAYRg5M/EL3am+gr6qL5pCqha6fO7A65/tZKQddXuj6gG55KKaePdkxD
cIGSDchnImxZt7Gy90ZUJRjfWh9UnoclQN3sXlZyWI25FxIFo9fMQSeZk+i+1b4SO5jan9e9etXO
8eqNOo2JVlaxt6NLFmtJ1VTHe03qMVN1WzRxhPHbdSmyo0qsN1qkYswIsWPzodlXm2kXb8NddWyC
0dfB+URlVIuSmPi+kRdZLQutbMhbuC/eo++AsgtIYkwPOd/NUjZLvrqA56gogpBWZk97asMk5uRJ
sXcmK4CFJ7keyLQRzC62qypsLKyekxXHeqmAlpDfp0vp573sdU1yQL5f4i8WLiE0NEsd6qiwgxHp
WdpYvu1gCn/ZNankbrC6dny+BhM2lop+5I+ncdWXod5VJdaue9SKk6ZsrP973zH32LMIYenyItIU
c8LSoXe26n5XJnhaf183bpkWgosC36YJ+7jSfXsEPMIuAdOvsr8uYnVXLrQQTqNq0MYhMnnagiYR
7HmcPektGouSl95Jg+uyZOoIxxKzQxBM19iUWAfR+lDjfkC+2KUpsen1wPbPxojlCqc0lqUMoZLe
7Jv4zkglx+t6unJeM7EkgVnI2NQ66KFtwy3vz2PHApkKFvCR+qbLweaYTx9/Y5bVZ3d/FrfP6gm5
LIaOirCqYRRVYWxJb59Sx/avb5TEKMTxBEwspBOZuIg08XVGdrYFqrnIcFUV9DPDKLGLFcitD65k
CelsYlWtEtf81AXnjAGSwuLYHee73q+BXlls86/zgwx4X2KLFv/9IhplBZ2mVudGov4um29hBCwE
XdLgo8ksUQgRSafnaqdBSPdzDMDJ9RCiZMcCBxVC3Ic9fUteOQI8A5YFBtDQEn5n+CMuWNd3c13V
f1ILsaHUbHqcxR0Cbw5yYFB6uip7KqmkwCBLYHRhD1ttjgdbQTrxNyE5mINu8HY2bsLNvEl2ybcF
TWGS9f0XuzlrJmyi3VbocwuRYrDZrQCpX271R+2Nw7VpT7zma3619p3smWE1RTznTbqwqRpwLSiy
NZ5w2AeUmG/SvbLFtNWfXFkvxAixH2PRkzIsWM8meRz0b7GydSLJrVumiRD7tX4YMSQBTciB8zzG
mB/HBOFW1lK3Xqe5UEWI+5Pt1PnIM0EDQKeLr7rLTgk4847mRwcZjce6z/1jE5R8dOzQGlNmcgYK
k2zpfKCzJPrzRfl0Qzgr86ktLOlYQQiU6cjveRpcLXQ8Ve1c2z6MaeqpieSBdT0Wn/URwr21sFjJ
HOijpImX6d9be0u6IzhBXTyJXw8UEnug+sels82uTfoYomi6z7RdGb0246+uuJ+1Uz7/tSyydxvu
KdeWUggZjs2sdoyxlLU2uKn+NlAWLHgPT35e10tmEkKYMCdqq7MJVyL6sTCP8fJ4/fuSACtimQHK
gmK6h2+RtQ8HJLM4I/fXRaxfcy7MTggHcVUkTahjrYYN9yFgm6SeEnDQauDCvM5fpU9N3K6ubY4Q
HJaEkcnhwSGL4bXxLj40R7J/Rzv0YmlSIzMFIUR0xqSahQFpaXFLyi0NVa/H5RccatfXUbJVItch
qFLGMIsgx57vLDy6lMNTqDr/7cA1hGpmyXp7jLkfLeMxzVN3Rndda8nQo2Rh1RAiA0u7ygIPJsLq
XbilwbRDh8KNtcU8FPC3/yxf+icMiX12/WwOXTRAp7Y76UrpTsuBapIjb/2t6mzkhhAQtHkZErvj
NneaH+vfqF0FHJ49vaHPk1fcZl/0A8+VOOLxfzMLIUKgh9AAmhoE47o4gUW0vK1iyWG7HoTO5RBh
t/LBsueQV5YyFJFyFIht8uO6EusnxVmCEL713MzyZMQWATvMTXQMTqPuXJd3fdgjcX+6LkymjrBV
rG9p4mhQJ2Js2wJPp8+q4LqI9Zhw1kfYlNIazHHgtwK7z92GHcnIvEy96fq3/yHtypqsxpnlL3KE
F9mWX72epfcGGnhxAAPe992//qZ6vss5LYwVAzEvE0HEyS6plCqrqrL2cbY54YLDBXTxUI3tEmLd
Jg2zZUj2naSho0pUlEZnO/wro15wOAqX1VBt8J2Bh18/DKCyGhgPmNZ3r500TzrWqWD1RFZx/F10
tWaSDquns97FWcru+sa8GyJRabEIh2NuuZG0EmN/wNzKJ/Su2TS871pBzPUbYvi5dPwjcxsnCUbt
You0e9lhESR6WjwKgQjFcCGs7cwBBqR49LZO7f/ejc2+TS/QHJnrlVz31AI11OGplZ+K+Ekvn/Yd
kC3RjmPwj86JOqVKh2nUGNuXHJRD+yqDlZ7iYB/mNxfGxRSOIOauLqyGEYRxO3jJoYHWgXrMjhoq
KBJX9EwhYCP+nbTVeokuaJ5xJ3rX1gdFzu2yOub6uz+91C92MRe9+pZPmrWVG5ZRafoabV4O9CKd
tPn+l6vH0USrhFEUsZwom1kTO+jSwHemfI+0ih8/NgKP36RXE4o9UC+mxi8SJXqrF6QneIEZ5x9j
fU5FM583d+fy+/wbGaZBQ2+/a8CtxDfm2pZyvzNam+SPmpUJLtdNHr/C4k5Q3PSdZtXACtGuuOb3
vdTYmBjojZFQwI558C8n6QqKu2RVLTOMRgbU8ogMEV4EYhflWI85e5NzEmHeULBL/DuZURSdVg+A
U43zOHyvFMGNLvp97pJN0xatBF2LD7LhSer/6fBYLnDqTeq5WjDu6KRLM2mJDD9j2TvDWb6TB7Qo
OunLDO0T42Z2FKh2VG7tlM4YCsK9zZvjCps7UEMsmXMzYvWG1pf6u655VGPRCxG75fYcgrtzcyrX
szJhBfXn5C6BYLtW2CxFuSIi941vhh97cAxX+sd6ZwnM265KvLKPu4Hnvl6SBjr4KE9RHWRGfbRE
mU/12bgpji2k3togx9OmdlQE8YzovHE3spnkcZVCysHtpwAdw7ZBnET+1IpKlravk4t9lHtpKUYa
LlYDHHoLvReP5Zghr2ir0N4vA1GKXuAs/BAquhC16gY46mwkdt0Z92r4NdVEQxK2XzGvbOIIBEMz
w6LKYFN+XD5A9PcZWjJu+iP5t/DgfjmY/+yfQMFmUe5OTuJpClcKu+j4nlKvNBJPX4Nhytx9HMFB
pxyV9HKZTVbJqCTA3IID04qE6qBY1lPAwLzs+qJH0PpXYU/j0QDzjwPrSbsjmChn+HUA6SHluG+X
4CKjHImkJM8lKYVdMSHOqvSHOg+dkvYvQ4SPRTRtiRhTBMgxihY2Ybky1jJqJ2xt5aPq5e54mB97
b/WyxFac8B59I/eWOwjuUbZFO1xGOT5BRYLWZhaWlpgLSpiS01gpgm8U0SnjqAN6aXk7sAtHwWvm
EAVZ84mqvYAY2d+5YwcvrFJnUh5KClawyTA2Kaswa8BXe8PudbTyB+1QCbZMYJTFxR+s3GJYFqyb
rkPX74NBHyXRGD7BKbY42kiUbO6Q0kYavX9GI2ednlrlUELGYN/ZBR7Ai7mkUmj2dMT2NMZdmj83
9NPf/T5HEqhey/MeogvuEisO3kP8cF29fYjt40M0YlnQrP1F4y1UVx16GbgUQ+KP/bmTjjN1Jyg1
fNjH2V6qCw53WOZ0UtWO4ehEszHxQZo//h0Ad1QiXUf8LGMvWoiyrD2a3GaB326nt8yfNvCpjMKU
pngcAJFj1kz5PJ+tuwFqLPboTcc6kP6ZztJZ9M7H/uxfD+cFkzssS2Q2Y7hi3dh8G6Yp3HqwT5gT
EsFwBybFlEdN0cEB7Dr6f+niv4fhbtfI6IxosLCChuSxgsy+ejflD6H1ozC/1tptY4oy59vv9Fd7
xh2hMauJFbdAnBwMTUNHCHunuFQFiMQdBG7Oa+4VraQboQE4XWnRhqreZJhuse/oghPLZzeioa+t
UQVEFEH8yAg63fDV8hEKZsosEj/a5tGL93GXK1WHLqnwueia/bMU195ivO9ROTammf93RnH0ICVL
1UYUQD2UmKXJlpdTJX0m+pORCJBEns7xhEEyrdAqIDUQWCM/5gpzMofDuN6v69fRfGhi0aDn7evu
5xryKY6wGmtiQCjIRQF+FCV21B2h/Cjgpu0amIuf8zmOqCgnNW6AogazixYgaHOmmCDMclO1Dzps
z40rBcUNGqQDTHw8SAJ1DoGn8MkPde57EksQVY3Xf9QmcSpDOq7Taq9FJXiKEa0nxyFET/SGavD/
Rb5t6vepeuqmD/veKGJ6PvExS1XUyMxJ2NtS+gl9Xa7pFLeFU/5gU5GNl+qr/o8Ak/3dO0yvM7uv
Xs1QQg6hehZMdF7+DomWQ3Q7omTdX53/her6OwEiI/U9RLanV4hVnK6lUcLKyWGt6BnK5uxvs0P8
gs2Y/rqPJqAtXtq9m/JsIezrm/YQu5jCp6pfP8rz7Ffm7Omh9mUfTkDEOkcoZlv1SsLOQ52mD0av
RY7cFD/2MTaUfPAWfXXoOC7p4lwJoR+B8BxzkacfC0Q7TQeFe2P6LjDNzskXQQOAwCpe1j1fp0Sa
MgA2mPy5HLrhT4obLgbxXcFZl+ptyQwqstbv1uwGW2ZPUXyUu9LOB0twlQmOssFFHTGRWpKwz5ux
aW8yfT4vA/G6aBGE6SIYjjEasG4ByQ88qlmPKp5TW9mxEtXdd4ZtEAw3gwKmAY1T9u9Xh0mTx6aX
ShQhYizR0FMkZIPW+r6PwZz21wN7weAObIGJkbEJJUQ3KWK7KQ7L8jFcfaM5tPLXoZMEy7btbBc0
7vLPCjRvlynQcvmhmu+K6rhvzcYcBnZ8LgDcGe0q1WhCBQDpsT/mfsg6TPzXLhPHcEeHqflqp8rP
nptDeftnF9YFnDu7pooUeiIBPLLuqviYkhXdd26hidpWf/Ms9xOIz5VNZvG/ZWR3yXKbeLVsz08T
ivDYA4z3R6nzy6LyTRlD1qNjnZVBp/1xNktb630qqoNmfrbjh3yCLBzboZgi9gXfnUY9KEO8TteH
OhKtncADf+klkKol7diZatFb1z3kokzzb74OLnvD/oCrQ1tr1TKkMgDUxxWeh0kgHnGHj5PLRn1H
ruTve7yAI17Djis4usZtRjLA9ajBRGu2FN0SfAXtg4gWjSOJdmmGseoAkjTZexTuRLZVi2IwEQZH
DXXfmmaVwQHGoXCL8ayNIvVy0VJx3EB6zWhL9vTBen6s773mJ2smWCnh0eQ4II/qfiIV8y+XImxm
U48iL8SUA8XrhZNqBRa9suHV5i/oa19bRt6mecqn1O4mP5F7gUnbUdZPh379TLgCqVPD0HDqESAU
gVy8SCY6sasnNezx2TEJ7gcRFnd7d+OcNgqrB5HH6raHUBlyp76VjG6eYvTHqAvgROvH3eLTOs4F
sWBaSzO7X26GbLQxtvOvDs9rBfnV+pl9SrJ8xCY18femu1+hHLYP8JuY8bJDzMwrhMTSG3R4w4zV
OlZS6klrYKbQdfMU64NcnlGWtuaFwCtES8dRgpqo2bImwNSt4k5DSmNclmBAkey+bYJr4VWK6sq0
YqkwFY2VGNAQc1AQCQ/on4+OifluH0fkeBw3xHqu1RKLG8LkRavdDNN6aHhaknPYi3xcEHHxohNo
aGzVogVUpNzG2W0b3k7SDwm6nY0ZtMiZ7xsm2CdegqJfsqqPmGGDhKI+p29Vu09Fu7SdB6WKqioU
3Vi/DLtYCWnKvELUzd76Mi+/lxziWnfo00NrABQJg9SLfOUBwzb3rdv+qr4C5m7bimnJvcZ7vRsG
pZv6+h2SlLJdeyN6LlK7vCWF3YvEtDcX9QqV/fuVV9YtvjDMFDdJPgVEeU4bv1ieBJZtev4VBnfA
FnmpJTXB8ykT9VhQJtk44THBtI3eRjnUD81jCXtRT92mb16BcpdwOTdV27E6jr7w1Rb9MpOFsRTe
1OWILyS7EYrIbp67K0Du3BVdT1aIiOFzF9XuLTk2+HKfqebL44h+mTHYX1TRvnGXMz6sNatiJTc6
vV+HGOqNXjk9/hUGnzLHhIQeovMsyiBftYTc1NWPLpSf90E2NKfxnXNZNz5XPkhGb9AeKC0yBzLS
k5hvdGzeZ87g6yfqp17idgci8kl1K0i/QmX/fuX3xYhuvmjGbml5/5FM6ftR0R2V9LaZa75Sf2yT
/J1cROdZ0x0pzjxTLT4JDGcVB798J1z9CdyVbeZ6Abl4/Ans8X2G8DU5Wo+o8TiJnt23I7krJI5a
iiVru7QFEr1dvNhZ7dTtD4mjB5hXdf9HOZkrMI5RUs3EoEwKMDmgpyFA+BuYJ1Uofb0ZZF/BcKSS
xDqmisTg6Uh/0Wf0Nwsek7a/fq4AOALp62QxQna5jX6N7JJiJyfyAP/Aoo3vUbIuCH0E9MHnyyO9
U/shxrJV5COqAuvY8Cpox3ft8zSIZDZFa8eRxxISPGPVWLswcsh0Uv67gPObI83nzK2mzygCA5S/
hKdiesTX7/7REZAfnyPXBzluJ/Y6URXfJqjNyNKnoW7tfRDBhvySJW+1MlwUGFEnXky9qnAXehNn
z+kkIgJ20HeIgE+UW8NKMZkDDMgEMBgDVs54MNFzJgW5J7nSu33DRJ5tcXRgTElZZgZcLb9Z740T
6g79JMAwisEv78gB4mSCZgLRdnGMYMId8pKFVGlXo76LOtFk2ckSevt2Ma/dW0aOESoUzhlJBbPG
EQKyklRGdkKV3O5rqmGSXYxqTmOw1zh/SMpWULonwubIQs0krY9YeoINt81OxlE5Gb5YU0S0klyM
kQ2tnBAVJhZI1c4I6r0xESSQRHGoxZGDWfRLKDH+bn2Cz37FrSIHbaOOjqFz0BOt0CZuucYqOG0C
p9R5EaeiGawiWxmsy0ScqkDFtIkjcWU8NyyH5ut/n7h1zVE6L/hB6qSSoxR48hw+YSCRV8ySwCkE
oQ0qyd4GGSu2ClMCgcEONnE6J3osX2IfQ0mWT7Mzo5izv9U/9UmwfxAE9z2Gir3FhWkYDxvBG5dg
9VnpPGHCiwTqeYi1g1GktL1dh/jzqtRljlCiVh805ERwn7xH/11xNwQYxf3J+kKfVT/3pnMbiIKM
/YOA0VpvLRxUDXJqrNhES96nUW3X8m0xijT8hXZxjNITiMPJGvaPJR2ZTyLluKIWkU147J0Fve+6
CJP95O9JTJc5IpnpMkn4NsGbKys3K9YDYQl/3EXvk1r/uu8n+2GALnNs0hRhqM+MtCrLi5I7DS8F
+wDsB/aM4ahEm6umVlmEuyjvwizAuDA8idn18BTNiW0VgiS7wCf4VIIBuX5jZNdamsgORro8apPh
ZnT+q68inU8hEHnWoQ0MGF0/GNrijPQmyYVHilHDztLxSYQmWv/3zRwfkX1Gu6R8NOzQ1lH+HQkb
CgWO8MrNVx9DoPzMmNgFHU2Tj7jQb4TzG0X8znfYkKjSyozF6707eabfQRdV8qKb9gMTSZsO2rt9
1xPicQyxRjoUfaEBh7PLlL4yyLNRV/dmhwmeQAj5uI8nWkKeKiayZqOCc9uFhYNBTr6aZwKI1xGN
ez7BcYNUYpSyxt5qJie6M296XJS1n7pJ0Mt2qjiNa0GjQLbRcBpgvpeDwW+O5IqiLJGhHGlAW9fQ
pdcQRHmcF0jc66JbU+T6HGsYy1RFr0XSLBIwHO1QOdi529mr/PpW+G0ssIdPPEQoaeqrHn4yOYvD
1OfWQxH0dnHUPHH8JvJKPgORrwalGevBeZ06C+H0ENunPDL5D/mcO5Mo3fWbUIAYmJenaRblBSAK
5FeHOIGawL99YMUpfu5PFEzSPk4HUeJrm4EvYGxnr3ikr+tJwshDxAE6NaABmmGo+hw7SSWg4N8E
VhcgLsAxkO5IQhUq8Ezxk3gNtIzCY/B9PbH2VPlsvRN+wzCn+/XsXRCZG12ZloRoUklJgqsMwm0a
BnoNfncUv2psX/8XGI61dBkSwZOBFSwT/Yjhpy5KwYMiJ7ZGJXefsUSbxTHWEPdUmRdYlGHoQki9
FlMwosbbB9k+XRd7OMqqaWKkmJbOMm7JXZXEX828FdDib87UBYNjJCTB8yar4OKjr7FWx5fCIcf8
3HvxIT1Jtf23Xs7zU9zIkiGzhQu1lyKqnGRdfkhL989fLR1fGTlptTVJE2AU3FbrrT4LuidE1PBL
UeRMwiksX9dN/2hCi3BkqrmPiqM7tXCGuMAR+ArIdjEgsswEgpZkPaX1eA6JsGN4+x0FYv0alTFp
R+Y2JjG6Vrc0YMiGu/oZlLkgcfau+rY6HdhcOpqCgPM3nvcTkI84dVSVrgkBIPu+q55KNzoZ74hN
bc3pniNfE7yjbJPDBU55y0FxOZtSOwCuQgYxUo51a9iR8S1LBTfwNjNccDgar5UxHs0WTeRqegjp
2WiOLRG8MoggOAKvsnieFwWmmAQjvJbUptFTrz/vnyARCPPJK87OSZIUJWuGD+unsmxtmRy0XJRA
23bsy2KxP+IKJFE6o6kagEyY9pqZuRdWsv13dnBMnfYzBLwpFivO21Mx106SZOcBw0/2YUTuxXG1
Fhp9lJuAaVb0RxKIHiqZHdLsOalFYqHbOrz0smocZzetsRS5BXKbnMHT/AIfOPqthYC1dmLBQ77I
CzhWKEbVQu8uczULpbR0tbW28Jb6j3QcLxbxcWQ2mhhqxrR61PpcWPfjKDBjc3cwGZ5NxlYQznG7
U/WzicEhmB/Q5OSbRldvlMOnDo1oGLAruFE3V+wKitucPJOzfixxaedWUOufw8LPFcH53zw1VxDc
phiFkqxhCghK82CpOy+jZrDvzgIr+OylYdUD5nkhlKoW6NFD8rL5SKK/M4PPXWaqglmFFTYlW5YD
Zp0caC3SI9i+ZC5LRTk2Xogcl5h4CDtip3ejQ3HIId/ZFnZyTB50J380BdvPtveXUPcKkOPmMoml
So0B2PenjCD9dFuioHaKbhIDz4iijhOBX/Otvos5D6mpYeJH3uZeEYf+PEt2nX9rRQ38Apfje32T
OM1mqYY/ZPW5St7HqcAXRP7GsbRkST0NS/hCnt5YuNH07IWKtOdFW8ORgELWJa1bNndrUaFMvNhG
9XkuItuc7YYc1TER3DyiNeOYoLMwd7Pu4QrQBhvz20b298/o9j1w5WscD0QY+5YpCwCiL5M3oyik
PLNnav1D4oskXgT7wycl40nVG2XG/gzjF7X+rLaYty04OaKzyicm57qpsonRWosAVHHx6LS6rMgl
PlRu7OWOsHxHsEF8kjKM06VOcxhVzIcyj+ywFwlhby8bgci7qesEo4XexjdWjqLMqMFNHZPFrmjz
fpxCZ2jqP7reLjDc6UlItfR6DJhwqDwlOnerGUDqTpoEXz0ic7gTVIahlaspcCzlg545ef+FLoLP
AvYTv/LnxRTu0ORqPcWpBqKZUnoyaIze+/SIQQB21i2fpUz08iiyiDtCeOxe1oZZtKy3FXKbS2vH
aKTbP6gCEP5jtJ6HJlVW2CTnz0r2bqzwfi+qN9++CX6uG/892gxLEUUaDo9UJKcQNdOm1R4jBa+A
Q+7sm7N9bC5Q3J0aW3osySughuoumbxGFnQKsTXfcQFef9BaVN1ICZYrfdXISl4n2kOY2vs7M5iZ
V98emGGvNUkDM0hyMKuHSBccyu0EmHVZJ+YWVwClGeZ6R2HHek9OBM+VsW+4xU3jMjXcBD0AoudY
kQ9wNLDoYT2WjG3o8F4jh4lCN7R+ykQ1sqL94VhgWq02ytgRTY9MS5jpi8QYFiS6crbfKa/Wj6OC
1kK/QQ1tD2gWy173oXjCSh4wXwLzYZZvsq956kt3qA5/4hWY+K6YqoXGdC5+o3U3Ra/65EwydETB
vkjgbnuTLgCc22lRm+UpK5hW6GFC0nDC1NxI+Z5Q/Y/I+gLEuZ9R1mVXMrU+PUaOMrKzyTdFlRsi
YziP6yK8TGYpMKzuUSpQl2J9NtLKxqAQAedsF1bgCf7/94VzupSgprCWgbScyqPqmAe0VNvluXwh
7/RA8dDsZDjznyUSr1A5F5SSzEhr9giCCdUePiICtLwglD8uLgZQHuVWYOU2s16M5G6j0szxtc0E
oMM1mLunKv+479zK9tH9CcB/ZxcYvISqbzhf78qOZGO+ol9/bYLskPvji3pc8Nonu819Etvp91yk
AS2wjk/fUDpSVTWwhUZHnHQdbyd9eNo3UATBXU1TG5WNOjGfJzerfq4HwePe1rOvivk2VDNNWVMM
/pu1xMBiWR6wgJ03eQZGIEmRXb5MPvHbIEQ71Lt9ezaioTdwnD3WFGN0D0talkvjFAuukVVqMQBx
PNZa+y5a/qSd4w0gR39Rg3G+RgH7qkGzu25yVxMK+yFx9+0SriPbyKu7saEtZobPLOOLzkXM1fDk
ySa2YbN17L6KmuO2rpI3ZnFcWJAomfUacOzKgjyl5Uen0M9tdot0PjSJcB9DVlRwl2yw4xtUjh0n
vZnmUWe7l2NWfGwXNCDkJoFkwv5qinA4bixCLawImz0hqzKklTS7n4YP5tCjbF80+o4tFBebvTGJ
I0Q6Thoe7gGlqDcKvtPn6nu2ft03Z6uP6Q0IR4NjQmc1WlGhajb0OGbZN4wW9Ug/HFfVtMsIuexe
O0yh8TGRDVHjnmAt+Q/dZar1NRmwZ4N6bFHxWEzPeuaRuRecAMFC8h+7UzvHUsJazsokOc7ZcFNK
46HTV0EQsPVRfb2W/DeuOktdHIdYS3rLxDtYIXYRoB4Rd2ZzjzKH/36DEQ2DRdBAoVFNNzj/QAli
mBJ0ULlddhfTu0nYhciIgXPANwCcb7RGjQHBSJQj95HcNknohINo2pMAghdMrYpVM+oywuTlGeMd
o4/T8H3fwTf2/toGfqhQW/d5ozIAozqvaD3t8WlgfdjH2Lg53mBwN0c6GKVarLHqpur8vamNY9dA
QllLzmo8fiCVqKF/6y0KOjSKqTGNAhkTWt8S+txEWSevFp5tIBDDIov8vj6wcv8/GvtxDcUfUdqk
NGkVQBm5ckjL4qFP1v9+Ot9AcMnCaGkwjC0PFTddW7uIYrtKPy+L6F1gg2veoPB7ZDbzVKrwZZo/
x8VjqVI7k5HN6wW+wA7dL2fmsjd8iTztYmOITSzYUlbOOpz7FK1xTkwjR4kPei/47hVZxY7X1dXe
kXA1Bglr1w9BVn/pivu4+aeVYgHTiDzOYqfsCqfJUH9pZVi9+BgGtV8E5WFwa1u1MWFJYNIWi77Z
KWbzFVaiEyNOKtjEwpXikHjQGHvRAhQC2dnzcBC9gGwy0NWGcRd6rKRW2XeAM8tPuVHauogdtgKi
NwZxPK1Dr6/TKyxe7UZ3bLJZB4XwItDu5I+KA1lXiLqWt390OVyZxXEESayuVCyY1Y74VOyU97Q2
BMVN+86n8YXwRG7aaqDsSI3vV/VrPxX2mJ9j4YyW/R3S+AL4yIzXLk6Aw7Sn2/vIyxz5uT5A0eZ1
FKX2IJxFtXlp/Fw8jS+HJ3Gn5joj2Kl+KGLVmbqgErZZb94aVyBc+G/l0qI0KcxStNbu8q8YX4un
ytGmY5CYwq4Fxm+/5yXtl8r3rKuMmplEblm/cOn3BxXTP1jZe+SLClxePy/30Di+yMaCkpoCrbzp
b6iznOpjfmTlaKikxfZ1uWPY8aENmhuIYqEC9A903q+OnCZzHBJBryY2TawtOr379kkfD/s3/tY3
1RsAjjXMQZfkHDrzrnRY/fHYBC3q7EZPZ3OUXZFIs+igcQRC2yGLTQXWqGln66FdRYcBwXgm6lYT
HTSOM1CaVg7pCKN6Yp1ig55QJWDvLxz7iR3H4AuR4jXri2ICLWXT4kcZdVMSOmkYPxY0Ojd679K1
/jqEotyQwLLX++3qTgkNOW9Qda9iBFf53C7ZCwmFEpWCE/bqMlcY8phFUctM055HV3VKvyE29NCr
3GElusshFznhtlsgAmQVs6ascoesK2eipImOm8s8yvFiD/lTrt22f6LhAl+/4HCHqSwh/h+ZRIFc
lbe2J1N/1CJR+e82414wuPPUT7pGyARbYjq6Rhqh92I5lJnoaVMEw50kbZBMac4Bk+M2Dv0M/5MH
+x6+CaGrMmG1ffhY5mh9LVbDVFITGt3pQdZdszg0hgBiS/qBaFcYzN2vXM3I2qXFlzvo7WN1GNGm
IAfSPXEaZ32xvHqBrIrNVLegLCfgvc3jewXMuZwcrSWtexj3r4xtf2hRuyrWl908rlcwnMc1y0LW
KYN9Q4nO7KmDtGchsEQEwTmcFNXmFNeAION9MgRK+uHv3IDzNHMyc0lDlbubtrI9NgMSxAhYpMrb
hxGZwVH23FADbVcGvs+SzJsmJL/NXPCsse/QhA/zSrWzjDDBnlezmzYvU+cmmSCSFEFwn4Czjv9S
vIa6k/IxBzOTGq4ci+4etqW/3D0/vYrwUZ28yo2+NEBZZ4zeSBaHKr2jdOZTX4wnWdf+amsI39uo
pisZ1JVtjfRM6s8zhqnu7/32l9KVQRwNENrnBkprFQgYlEfUXD2z0Tm6x7Rh0fwa26LTL+Adwjcz
xlEld2MFVygM4xBrpp1rimsR1avmPqi10J7yyqeJ5Exqi1g2PYXVx54kbqzTB0mqPTx3O62mC+hw
/wwQPthrUpXOaYZlSNr3lXQ7qs+CdRYBcFyRl+VSmCoAOs849Q9s0AmGuj703uL2TvnZcoWSruyS
2HNVjj3WRpr7osZCo3DbGxoaJF10TKfe64kZZD0NpFzxVCJ7A+qq+mQ4qiS9jafqad9ykeEcu/R9
Q8uY0b0xfJnlL7IpoBZmxo6ZfDSodF2UZToWluRIzprn0jKdUg06cpeE38ryy741Apbhg8CUtawu
zJp1nF6mUMXs+ukxl0RR9GZYdjmVfByYREwin8KorHxQDaj2tTYKk+xI9HQvMocLNJo6MiQiwRyq
nGrypYufpun7/optlVVcBRqE74WsaTlH6/jq+Sx11B8VKLJYmK7XVbbqolv6TqtFrCZwOl5dsaqS
ctVMYBY/Vt/0i0fqdqhNI/f43HcgtPaHL05XO8aFG7pWDiWZsJKsAxMhoQsRPIxK91gXq3rInUUk
5LaVG36zrhyjkBC9ZzELElsEb4tXuo1Dj+ZLFRTB6Mi+fMOm/bBhRvn79ZNgTze/U66s5bjFzFR1
yDpgk0DzgXwbut+Wj/Eh8y13FTSCiK6o14W4ilRDpTCmnAXcGJq0YowhIuJouVMgaNpPnt560foy
lA9K6fYSNMMSQRC2NeDwep35HLxk6YSmKXypx3hfaO94uQ8cFTKkZ+2WqaSlXoGRHK/f7KLGXgEP
8Cn4Rq+atWpg+pSdIhTuSIbdGZ+TVBA7bYfkOjFZuT07F2+/BYo+pvJSqCwIaI9QMTp0fnPs/2gC
EZbygsPc6monG7U1W20GTm/Z7THz5nN5lrzcXvwJUhvqWVTcvb18FzyO3qZYZUPngNeN983wKIUP
cncuQ1FeYJttLjDs36/MsmIlN6IeMLPuDdozSUTHbTvqvAAwGr8C6Nt00tQKAJNua9/MCukalBcE
q+wsH6t3rE2+xCOwbIufjbYfqa62jOO1nCbhFLcM+sQmiSWPoSsfpVuW90dBjSBWEKJxnCbpcR2t
OdCg65kiTYBJhGcU/xMk/uNz5v9BSeEbf+RoTI0wBm4JEX82+ks0nFIhd2zzJB4pWT2xqvCakVqG
Z5eY3X2k/Ic2N3r1PsmfNfKFqP8s9CtV/Kp57PpDNAou3W2P/InLq0fm8RBGsY4vRx0LaY3fjUwQ
B20nJPQLAkcZc0o6Q2MPR/++BEd2c9ueq0ByKOom2FuVXQaJ4syCo7Ad7V1gOQYZLatZJAmGjc1t
lXwI4+Mk5V4S3ob5O6sTfaxsh0cXNI4/1Ko10qzC9pXW1yT7KrMQTDiv4zf32wWFo48KVe1jzr49
2OwFg73AHKiL1hBHCtQDfRIV12yT/QWOI5N4SuvSmrFz/76/UAyOZ6c5DQQxwvb3xwWHY45YZ4MX
2HPcv5oUTOgrCWJfCTB7xA+fmsM+nsgzOOpY6rm1yg5wVVU5pXnSFmi5J47ceqF0a+Xf9tGEm8ZR
h66pzRCxVZzRlG9i4Gz1PXRrT4d16mH6KhqZITrQbFOvboCJoGYoKuAjDbp9l6dOy22BQQKq4ida
mc1UlYoCLgwhm4ixlKf+/I1VnfS3fyTBAt796Rq8TkPXr3o/tTjFVPf17m7IBfGMYLUIxxJ4zqhN
08A1IrWHFDJGVi2gv+3A4mIARwyppadWuGCx0OrtVEt+zNTsZh3Mczs97e+LCIkjB5JGXTyOWKol
XNxUTp/TqvX6SrsZ8kIkqy0idb79ZWq7McqZWZPTfIBybZAEkTeipgqUrro1AsLkJfFFYpACQuKn
WDV5Vucle38kge5rB8tj5ZmyUENTQOaEI4hC7yolN3Fia0RRfVo8TGrp5HUtKDllP/Pre8TFNThi
kPSwl1RkVdzEtNt5Qa04lEepq0AKgmZ/d80TjhVKUuQ0Zlhhkp+zNvYQ2r/b9z/BqvG9MFFmqGSS
4BLlcGrISzrkdtr/wRjIaz7gm2F6DPxKKOPuiJheo+KhWyYPRUcEvUqCs8TLMsxw7lWvAGN0mNVH
OncIc4xN82mzCi4/0apx/CBpllX3MjaGdE9p45JWsY3hj/JdFxblJ1NRw2zbdcC5ycLntr9Tyu/5
8vHvdp/ZeXXtoGQwSUkEO8zpPNTvSaPbsizqT1L0TQYwVE1nTRwysfijieFMY8wqxOIidPRlelGU
2unm5iZX+s8tte4m1cCXfnaf0hcpre4taFxWK9756zqyF5rcFytCiqGJbDzP35E0P4QZygH7wYHU
V6Ba+ucqV2a7TVYMd5E9jcxu02aHtqR2s9Bnq+kOlrqghJ88UAtl4YM1/sgzTMQ11scsWu+sJnXX
glVzd8+a3p7CLPOXRT9p8jrYEaVOVeG7Mk58o7W+FWX/RCc0qIajM+SqMyryfUdHR8p7ry2k+2KG
Rrde+0ul+5gxYMtR7WEmXOIo0urNSfJhjg1im8mEooa5yJ16bHxLnU7zmDhjXfZ2vFA0WdLJV6fU
L9r8sR+r+8XqgnQxbSI1jtkb7pLKj9rctvctHT5Y1nrb5SZa3C2/XzHdhhpQJc91n64SGlrCe/y9
+Hgd/mnnOoDYy/Naz0+lJD8rsWGnReKZ0f+Rdh3bcePa9ou4FphAcspUxQpKlhU84bLcNnPO/Pq3
oXuvVYbpwuvuiYY6BfAknLD3dG8ixDVZ4yXKtNiyLAdxlD0tRh4AmXCf6Lk/9NF+6XNPNWR7kqcc
UDExcUhJb/pl8etyeVC6MGhmic04Puqa8mKYI2OFA8Vs7MwzRaOzAQSg5ku0ullAv6OAsCteaicy
08EuS3WHEf/KqQ3k4Xm27sMocrBRjU/Qpg7tND8O6ZeYrN6ylN5KxsKVFpQV6vm2U2q/txZXblA1
sorwRAfiNzrWo/XoNM3TbhpNly6KTdXosY/bF9kStcA24wK1FCDbG9TA319NKSoLydRZBodB5Wr2
NdONjADVePDnOP/AaC8kcdZk6rKSr6xtGOefsaXtxuSxN4WrNsyF/RbnLqRwcQ78zaAgY3X32mU4
96U775W7BExN/4G4E83mb/eNLuRxsa4LraS3NMirsAbglb50owSNE7sa3i8ov9nmW+R3B+iW4Da3
k6IPwXxiTOosXDqFdXl3hT0B0F8GdpBKHExmOKoDmLZd7oyiPuN2JeRCKve+bkHLoZas6hh+rgPN
KbxqB61n6+LKqbr9Rw/dC2lcwkyaOWyyEWcsMIDXgOMtwkzSMLjXFXPbzf80AY2LirKqdHnH4m8j
PevNQZ8fIiCzY58ubU6kfRjbL9flCUxO43LndTCtFo1npGLUtMdB22lWuAcxzXSbD8On67K22xwX
MYyzBwrI+VRnI8jhWTujHrEbkDvDpX1mOG3EJUfRA3szx7gQyBkEwW53uhDU4BsFBKmRbTaPsajd
xW7odyP/X2D+Dac4VgkgRWsE5lk7KeE3sxERKYsEcGqutRjbjpBMuwRhKZ+6oNDqvw9Voak/7+k3
XOJpVRKSWKwzQ86xdmvpx1YVffxtTfu4J06z+yTVp16H/eiYpq/vch/02btQtdWzCmjs9N5yq2Pq
lbvx9brWvc9nXftAnIpj1I5KCXNORlg8J1ly2w7TWTLoaVwaF+FwFy/ly6DLj7WBN89BK8xvswJo
Zl26y/VyrxWDW65ZULT03hiGYwuqpmlUQAJROVnZuYohH6Klk93rP3vbEXxcF5dWjssqYekEhlmu
MxI5d5TcVT7Jlez05V0fn4f1r+sCt5tlF0rARd9lNLumYKM6vT94FqCi47vaZ/zPs2Psqu9mIH1v
n9iEXfEm+kZC2Vw8bglY1XUVsuVvMiD7cpetb8aueoOFGPztPfO9Rzhr6ID8OyfxG+qxPiTpAloT
jH1iCVbeo4tgh7PgWXXdEek8Ep2Oic8hYdl7Kt1K0WQvdUAkwUNEdIl8m9/EK2SdY+aJ/P8QBmlP
pR+64eMAcHFp1++IW/hmYa93KFMI1FVwQL7pnyv9TC0THsRqX0Jpn6SfFdECy+bT9EM/+Ya/VdGm
lJkdg/drmc7U/BG2j2pV2gI7YIH8ir94L2tePOha438ja/JtcjMG69F8VN6b4ri8B+HDTiSN805G
HcV9X+GjxUEd1ABdjE6lLTuRE3tiTpE/pEw/vQrf9NensguVGdKwvbk3jutecmbMzbLhQikQpoXM
pV+7Sc6jjGVfqHOPeJ8GK54Otu43TnqLYiPQQjB7Gh9AjPSvhfKuJCJgs2B52uQkN5gPBn2Q5IQn
zW6CcVfuRCPwgqRGf++NX6iLZSVUyhvIi74WR1bH1wHCHPvqTWeBr2M+x56oJSeIpHyzf52lstEa
2JpcOA15ldr7EXjjWRs5AGr7l9bAt/YBi1JMOUsNRr970sCzPd9T6GfvpAfxquUfXjA/9ZNv5heq
LAFUl7kR2TZgfn0wnCUnAV/q+yp18sqGU4bb/8cTRuDAFGanF5/RlEd1JDHzLrvFUdFjAufKMw1A
igRO3QS7BuLWqsga3/G9L2SGMTAzFhmn1RbnfWvDsZz0qTqtXuEm7j9z0T+fFiqXgE16WVtGDmlT
9VRNe1P9JveCwi5L4H83+A8RnDMDMEzStO9D2TR3jfVmXk6R0tm5UdvhuFuERHLbzvNDHpckzZG0
DjNLkhiGPIMuyD7X+85l3TPLVf5RMfHiBchJI7o50Ii9JloMABPJ8isC6BZTyHm57TZ/noov9vdG
XpKkYGpxJs7qdk5zNgM0mqrHFmMMIvTiP2jhhzjOYfYdAGvTDpfIFgEZKUnqg5rhBPDNXXIrAqfa
Tms/hHFPwK4DGkOfQBjjxWFAOyo6q4pwgH7bmj/EcA+/XiPFmLNJ5zXeDfodTT9rIlZn0b3xZf/S
khc9Z1O6rcu6gep+3K87DCLutH2+k4PrWYng3vjyfxGF2mCxA2kYP8o8M2ANoMIX5cLMQK8YMF/+
ByRHbFl40bhtt1/mF02I1rKdxP38MDwQFiWNaRYx6hvh58GL9t0uamyG9nta3/mR0p3uopbpKw/X
r090Lt4xtXWkKCWur2/2cnruK9GooUDhdM43pHmo65iCQ6VhXrHDjyUEbAK6Q2u9Xj+IwMPqXEoF
hK+hUtnUqza5zfImI5c3QFIAlsD8h4nC7XVpQh3nfEO6hvNUMIfOHKyGZCp0tbvBZ5QZkVs9C6Sx
SsY17eOcgxL38iixUSDMNR0aIKhYXnEKbcVOD6JRiO0c6kMPOQdhjqHUJBkOlhmp01UHLccQUFIE
BpDy1vnl+sEE2kcZ8eNFnLfGPlMWiRX1xpOu3qIRLvpOgpvjpxPbTooLSYb6DfSm0e8M7JxKEqZA
QTw6p07W32mLNwzfRZxZAq2nLD5fHKwwmqoaWb94ylXMUH0bzEOuinrfgk9FubxFl9c+6RpoRVTd
FfWDZv1Iu4fO+LKGf13/TKLTcE5iaYGSEco4zZp8nYqHZtgtk4gBSSSD8xNzMfxXFdLwrDbePN9O
VLTZz279ihlRzkcAoWeWe9YqZnNnuTs0tuQtd8b9CgITE9iwolFyQWyinJMABm0RWWw/5r9UGEd1
F+//ERUGipQ/TZbHYUn01jBUlqcsnXW71tkuRVOQyLfKIqrWiOyVcw6WlpJOZ9MWVtI5pVY5Sjc6
13XtDy+dn6fhEVmUxqKlxXwCK4eurmxnXugOu/4NAIefCRv7lwIMxNMbUSYh0EAeqaWTSTqkzJyk
5VOa35fqvaJ8vn44kQjOLSST9d9EWW7Ioc7SfWZYP1Q6PV0XI/hMBucYIjNRwRQAH54Xfg0ErDr5
ByhUlypncB6hS4xlmWt8pCp/bqQnyXhEm9VOBhFv+nt57IrJGpxbiMsIXCgzPsr7soC/7rHRzDYx
FDc+lCKGAkEOZnD+YYirtC10nKpu7nXyjcRPo/piqQLIU1HuwAPUTwtIZSsLYpZD/sgqBz2oy+lL
BEh/8ftdpHJc6lBHeHkCuwlanX8ZsJo9NK8TYIiuK5wg+TI4v0DKmsoZ80B0/pJKr2sS2uQuIafE
r2eRUxUoN49Wrw1VbGCvAnVBYGEXDxl5u36W98LNbyqHdTodSM5EB7U9F7tLU4sN1lZqv60+Q4Ks
Twve0Kwk2ANh5GB4i0/9/jvrVUuuqGy2qYMX0jkXESV6MkvsLa30befKJPe63qpdtQrPebgG188q
v2dY1w7LuYrYGhd9ZU06q5uCar03I2pTcJYaE/HMEnBVIZLabAWWAA3CcPGSXvX0FViSYYYxkkOE
+ZOmuSFA9EP2bS9t5KpEBXrh90jRnWYunFQbHDMzD+HaTTamPIJ+BM9VMdiphSXxatjN6opIDF6Y
8CZS4z3V3shwV1hfSQ++izS5k4YXHUMjWDdzk3l25ArMqsV8kuI31QjRl/OU/CXOOqee8lMRYgWl
Bx1r1XlRrh8MEJkY452qFC7W2b3QOEV1hPGJ2Y8xfDOqKGVFt+Oc+YMU3ZsN+JFb8MGFw6GIjBsD
zeVcLQGuDGq1pvLDXMbQzmnSp4e4i0Dn9n2JCqdsZrgL/a0xENjD2Rm1xa3T+MGqK8fSLbtfXyul
3qXq/KhO/SHsiZuMg0Ppczppjk6HYAhPGFc7Nn3ptZK66+N0X46o//bS58IqvsYGhiiz2amLQyMZ
51wH13tDMBMYHzIgWFsWQWvhrcXES9WQYxhNQYQ5ICt/y5fUHZLRTnPqhhSTahHmddAm05f+qEt/
5dHq5WS0My33uzWxm2IFQ3h11CJMKqyLbbaGLaFsWoe9oyzGucRIEmlB79zMfp32ttUtNhgXbDml
doLfB45Yrx6+UuNLITV7KdODAsXXGFwFqkRu4z6yBE7nvSZ/TXe5IJTWtRmRgRWYb+TbGgvIjUMn
+9vsYJjnoUVdUlyH3XQ+F9bJhSPNiMa1Yk2Jlu7l8SZZPwkMkr14rp2JC0FmhT3ApYAA47YPQF3s
aQGj5xKvN23GhYuTcLmpkYRkxUgXilvmc3NjDo908QVn2Xx7XYjgQg9m19ZK0SFCx+jLCoz/8K4/
dCdtjzKGIKa+V6Gv3RsXgRYAVcYLQ9FqX4baqQOKunHnrNgsCV8TJ39qTovrrYd4v7hsrbF0REXk
zcfYx2H5HmM8rUbSsJI1ARSt5VOw0EXp56I6g6RWlCILYgTfU2wTXe9alX07DE/1j4kdVE43oWFV
P90wSjK9ti1XVBjY3lq4OCEfmRQayoCxRMPjJdyh9uqMR8xL2gaGthR7ehNdqOiQXGSalCLPpwhf
NE/kM7ZpAhIOOxVDfuvQCrRHYAv8lrGs53KTd8yRtOZRGosj7RoXyLii7ybwHnyTsQ9JRvUWcqR9
WdnRHu0wF2BU33pEE3f0FAaYYoi8JPssVyzjfUTtohRhqTVVzfbdCke3D1jjW3KKEzqbLN8UtPNF
H43zKgmx2lVCPdbNjZ0U+lJ2b4ZfFxEw7fY9WrqKaWBTAfbQrxkaBs7mKS1K4F3S4URmstcB+XDd
eW2rxIcIznelC07RlBDRKfKtmrhjOLzldSdYTxZJ4byWWlh0HvRccaf43C0vWX7qi4frB9lMzY2f
B+EnEIccE82SUoAEpx/25oAmuvGXMUcI9aM/5WswNZ3g6gRfh1/Q0dV2ULS4AvUOyd3WnNyiFK2h
iURwrghLzbnZ1hDRlW+S9KyJJkZE/5/zPYY5TXIs4dIW9Mebx17Ih7hplKZiUUM3FGLwQCZI8DVw
eSUKfOng6T6gTU0/Sd59aQ7+xSYWxeLNvOJCIDPcCy9gLBiNnmMINMtdTL8M1V2FWfW07W199Xrp
L9o/yZl3XfU2b9GkQJ7RNd3CkX6VSbIcpLopbhHJoAPGN3/JqWA+b/stfSGDWdjFuRYyL4pppgBW
27Eco8SAQeHkNrXbm8IXrYSLDsRdYrLKkTFiLN9NCMvgFU8vOgEiyaYDvTgP59oSqsmg4MOd1aHl
6AmAXuQfGCcfhPMLm67nQhDn4FqzQAkC69KuXrWHsh69OF29RkoEOrCdmF3I4VwcqOs0LAVAzvhN
OwCTHeFH3c97A8yzkZecsfTuLu7gomfngmfqdU0xhXVdDbdrSB8/ga8YFNEoDSk6DRh8IU6yb3aS
B7h0X/XqnWgWWiiLKx4oKPzXEUrZ77IWDyTZx3rfnNh0oCgh2y5UXJyL84LdovcqHq8Ig0F8Ug6K
gyKFzwZ7GkcCDBN0x2nxcMbUBF5m36kgaRIelXOSS0UlJXzXIKT3aI/b85vmdqfSS3xNEMQEVvEb
9Z1axuMk46Raph9llADHct31g/IZ3Lj3/1JbOI+SaZWadDMUVjuPruYMO/OVkRUUd+LC/fZg4sUX
5BzK0i96FcfsXOfwvg8MP8dQln4z3+sPqHQ4SWDa1F/2MIrhKBpveB8Z+i0xvBDOuRoi1QjUMrNM
sEFPO+AcOyuj93FyDNt1/upQX4HUGZYJIC2n9f/lRfMeqKrIoDD1VXZ1MN1gqchNTk0w3IqRKET6
wzmhPCRWhToHIlGaOnMfTCiLEJrYaiLwNdsRAitkKEBahsbnPkqXdFmy1khMiGc1b80gapP9weo+
JHBGn5S9XOdRo7jGJzYQnN4aN8yZyV7xSRTutkPEhyjOwAl43EP4M8WF7/QUq98hs3M0QxWEPJEY
Lk3o8EAOpwpiMIi1X/sxqLD5RatS8DQRieHsukhHzcoMiKm68Si1nT+MoDzHW0XgQLZ17ePWOJvu
NEqpZkIOTUMsqIGpqDFdJbR7wNRdt6D3/uHvFvwhirPgqUk1WsfQBXOunnJJ84e03ZVJ5bVNGejp
utcH8CjWiV7YWZgd0wEEmKqiesa4+HkfubM5nUGU7VtWAVPoG+zpAkR4qjBkaAS6Fn2uVTWwzBTA
dkmKrcLs2EbGLqG9h0KHP8jGXb9Un6u+UWxd6T7pQ/6COev7Tqtc3UKcl6LbItTdPmqDvoQ7G9Sj
kuauFo+HCTNC9txY+86KKnsasAZpSqchrN14rLwSv1aL9KMkDdhxNK19GZIH9LtPCo0yu4y7QxFO
CzYn+88kop2HIz7O2hLbURp7jRUWTqb1++u3LdIfzl3JVa4XqYYX4TI+JDpoxVFUjk0z+AdSLFUx
wCAJlAN+Hj6s0yJE5R/PtRB79PgUenKzEBFyI/utvynOhxS+WFVg+W6WFyhOX6WOWo27uK3sGiwr
dkyt72aueFqkCO5v0zVeyOQyI4IhAkw842QkP8jdTSXC/9n8Phf/n3OMWNdqR/BSIKGNvpjJLgkz
NDIG+199Hn4EXrIWS8KoOGiMtUejCMzpUzeJEKG2zRpPQ1nWKGCN+f6g0TdS0bOUWZrJ69Ct9mp1
j5VMbCvFDnKUR04Htk+w5viWGn3vUFhP26WGr0nAnFklzzNGx4ArcbSyVx3byYm6+N00empWut2k
VYHVhDu5W4/VrH2u6XRIqXlXpebdaBR31fgtmcMoUFISJATz4Yb+GpPsdUAfqKw7pzf7+9SSf2AW
+ZnEfezWWgqUuApL0skpT2rsD49eO4fg8pzQ7+kIHA7AZ5NZtZt13Mu17FDsg0f4V0aYoooYp4/p
PDhqGzd2CQ1xpqgPRsvElJPeO02or1hOC/dKp98kJBdNG2wppYYHOFUVU4PRcUEhbuFtrBhX3a3p
W68ryPMIFqj/rtJYioqBBkXRTZ3qfHlxatRiWnuFuDr6NQASDglaFeHjdSG/m/SvQriTVPGk90Qm
BN61yO3WSjxFuRvjzjea1S0WPAZ6AMBdl/m7yf0qkwt17YRh+xUcaW42vjFApeVorC/XRWwg6P0q
g4tximI2w2xABqt1Y++zwDxptusPqxPaspffqEBINB961DI7QW2B/edfneSvktmNX5QWRkB+yMC2
I+4yFMRRrdad48iXTXJHyRo0sojVdWNZ+FeBXJZqWuOkdyP0hJ7LU3IztLZ2kOzOwd67ZCenrLLz
G1CKxbb+t4POL4L5VQa50yKC7iY6k/F66Ioh6FYsMsyj4MX4u7ExMbAAEyOfmsnz6c111IZVPxM3
V5/U7F7TBRneRm78qwAuBPQJGXu5hQD1lg1sM6zQ8DELND8/pIJZso26xq+yuOR46Zoa6rGiEUut
H3Vofq+VFeQIynxjhi21kfN4oE++mWOtQVfZ+NRomGUaktd+1o+pPPyY2+xN7+QdIA2dIh72Gm2e
417zumoAuEykOdftaNs9fNw9+zYXyqyMWRMWCa5mIH1mS6CdVAx43RzrnBm5U2WMQBIUA68L3fYP
H0I5n9QbnRrOFoQCtQPg4IVPp9KrFUXw3UViODdUWv1Kqgpi1gEzY+BDH75m/fP1o/zBD1kEvN6q
qio8XA7NBrMcCLwBKyKFhxKjSAzTMPUtB1/6K2pYd2wcpHquXYFkpkm/+6Gfkvlx+lDJWkstoGls
hyrZs84bltPu05v/gCWI8qg/uKEPeVyiBhAQXVEBw/7ucTGRu3xnXSpWj6jcLoiccZcejDvhehoz
zmvH5Iy3UpdGWkBvhwsesTfA1tNQyT0SnxWURFM27xnuNWmc+U55OEz1AmnkMAbFgTIgCE87Rq4o
Y9yYUmCO4uM6OctLh8nA0xOSwASDjj5yoGf9BqhYndsEJWr9gPaZjmKE321n+yGWs73c1A3asnyg
89QX7EfDF7bH9YF8s3agvNlh1tXaCxR128d8iOTs0JiXYk6nBSIPcTC64wmDPl58i5WMOxate2xu
IlrbYhAw9o/5jwk4fV0lOiaj6PtI6YVzG8ERZ3WFQdySPhQFIGoq1al14N7+/U1bC6DmFmRpAO5V
37GILgSVs1mxtUbimhoAhDFI3iu35vK9SUrv+l1un+inIH4wfs2Udqarjr1kUGmM9fNouOF4YGM3
1+VsLGn+ciJ+Pj5Nmm4saggafQDCfoVzQXV8dMxbadc6ZC8FouEF0ck4MzdDNW2kEQLrprIzvKON
JbPRMHSwTCk63O9NLxwOm8/guVCAaMUvTU4dyCgaBXpBTExipXHjx1LvdEZ0oC0m00zpuJr1eTCW
+7yt367f7Jb9Xcrmz1nJhRbqkC1bnw1UZ5bdv/v/nAOjSht3Voj/vzTHPu/sBdd4XcJWWL08Aee4
4rZtQF4OZbdoutfVJsa6YnGarPXxupxNjbj4SrynKmJJyiycZDV6L08i1wJrQzfM56I3X66L2swQ
L8/EfsuFATfL8N9by4Nk/5gckl0RtDYmb4Xrz9unogqKwPBMqFH9KmkJJ5oTRQLCd1reyHHsDYDK
kObEV9JCkItuNEGZnv+UxZNkKqrcAtUxJG4U1q1NpfhhDambdJ0DkKWDAa6hWZqAcD7vFnVyDHk8
1rMp2HDd1paP38BlDaM+x7UWRZht6SRvqgZvVpd92nSCXE/ZCjIaTqRRVQc3t8JpCx4QUg9KQZz1
q+kx0MflM2au2FYyVk4B7RS7FoBUVczmygfZmT4hdwh0J3OtwHAjIfbRppVf/BpOn+LVNPpVw80X
0Yuif8oyUfogEsA9f7tUhsMsIKAaHhZpn4kIPDezvcv7ZPd9YRELAL/w9IAACtgh6uh4OTEYYSuy
ZQx30QEL7QW4g0UdPdG5OPNIEECnUmcXN/S2ihxoICLOtU2N/Pg2PI41FrBQTu6gKaMGp88qttLX
0BTNV23a+YUUTu+LrKoGfcRB0k5yJ+B2jllnm9VtbLUCfyy4MpWLKNZoxb2CQrg7p1+t8kbKngTO
kd35b2nUxVG4kFISqZQMVDyw09ifsDTuTx4GuQC9rIBqRvGnIHMxuYnpSTGor+gW2dkvtHBOmykd
IohmdTp3XjWPjt1TPy9Hqa9jV3BQ9k2uHZTzIeAvlpU0w00qO8aTjTlRAMcmAet3igYCtpUQJQ8F
b0Yi82xsC6anTSzPEeDpxT7Yn+y8BEtjJXreb+oGGFDhEEHDgHWOX++vifouWZEfuysqN1HWOmsu
+9dvbfMkFyI49YuULDelSoMnqhkVvOyoyWxbwvUOkRhOCTOzM7MBz0/XBFZfpERO1L4aoSRQAXVT
BS5OwymcjD5qQkOIIRYoq6ZOsq3SOo4Rze2ubI9aWt9QFaveWe2nMZJFSjOvbkvNTTTypZijcq+q
wFMYNMfspCCb0rMlW97cm9hcLPelktpKSB7DsTxYifUpJ33hZSi80DH05iG7T7Po0TR1Qfd58+4M
jSKb1bHyp3G+fCIWbcy+0PEOosdJPYcNmm8KFdzdZgS+kMK5bjwq2xybjbqb0ZdqPqvloxL52CP3
yNzZmiVQu03N/pDGVz+GVJumuoE0Q9J2q6oc5TgUOFbBtfEQAupcy+kaQUSV/NArz5RvslHgWzf9
28UpeONZelqmc6m7gKWRqadExDMQXUsRJN52gnshiDOfthmmqAS6t6srTn+yjgzjR1OArJnvyV40
oi2UxllRoZIlx5ykjjHPvfzYJN+z4bFfbVJ5k3QOk3vAsUnJPyjLaxcnZF/zIlRMpWoUBs11V5bu
c/nTurYOjXdW9ERFRFpbDYBLSeyjXkiSZFqXU4qPBpQ8H0i9R00CVKI2DbvKqo5NIeoTbUzYI4+/
cErc0TCLU6ixAafEQKiG+2pnASh09sBKD3Cf/wfLwqZWqipqGUCuwAIxZ8kGEHoL1cRbHL1S7UDQ
Xml2ID+0o0fF12zTZvREpaML/MemRX9I5fMya9GKZJJxSimPbiS5OJSpCK1j06IvRHDhUBl0TERI
eLrOS3qTa8ohIk0g9ZpAFf/wwX5eIJ+Srcts9guLIr1LHKX0hl0YzLUzuKFtYr6eyI7oZJs52sXJ
OPuWyNhMU4NPJo2TbUY/Iim3V/W5DD+l5EjaYBQJ3H5cXkjkbBw9C10ZTaQWxqcSE2rrMTxNvmkP
ATB3hHD+G9vfzAQ+bpQzATXCOEvClKPzzINyUP0MVOHpbfncYUy0QQ46n1sgbIiqzyKF4UxdNwAQ
aNTvCmO42fwIQE600mVBoBFpPveYC00yrLrEPl6WBzN6Ivoiwm8WmLTKpQBNMY1VG0OEWnXYWsSS
JgorrfyyZIKiw6ZzvPhQnO+IEy0cK+ybglEE1M9yQQ5xTc9Fqrs0HxMbZF2C7uH2J6KmxYqvOtLc
X73xTI1Czns0KbMWBcPqq6Y+tbFgFO0Pyv4hhLu+Ql1VuAq0YFvAuuhgp5uP0Xl0miD3yu9/H7+D
6fqHMO4K0RjTmiLBiUBs9iPURm8IZaSR8h5kXndxPbxcT+A35oUv5SHO/HqD69qEaEvicOVpdIuH
wgMEtq+8Ao0aPXXJMRy2JDd/WVzFXva6aPtp23P977Qqv1atqkOp6h2kg2fT1I49MPWlBsO8D6Dg
I+MnRTjktG0KHwK5nKuJNDWrOzgu3XxTO5DvKafOPBC0Pa/f67ZVf8jhXLKiFcizcxxsIecuu1v6
++v/X3QOzgGncl+ZI1OTrgrtOHtU6WOqvhZd4V6Xc93A0Evh1IOay6y06BgVbXM7Gv2+nKZTH1UC
xyFUQ87XSijLS+aC80RN/aRJsz+raBT1i2eGyyGVgMQ+hgiddpd6Y7rv+uU2DvNdRdNjWd7Ugz9Y
1mMtVQ+FalW2EUfe9WvYvO6L/JLzM1o2ZHKbIqdNsy8yBcXw/IVo4O5SWoHebN73hSDO1xAlkpop
Q3pJ6H+54KvQv34WkQjOw1RZjUlKA7lyG9+g7+JU3WxH9fN1Ids9JJA/KihvgKyOH4prwCVSrUaM
hptTBuSJ1WJjd7ljRKKql3zKhGBs28f6EMhZREiQ0vVhBES0stjTCalqFXtapQvC9aYm/PTPKuE0
IcqtZK1qKCqZ+30Bcoqq8skw293SCOKOyDdyqhCumAMEDhuKHgDdIpjUrbHAgYBTBfP4OJvuOAkE
bmeu2MxSKPtqlLIrvnjbRGGnaXSGc4wDa7D7EzJXNPmxgiadF5ftEP99bFYEnwuBnNWTqDMmFQ9G
N+sf+gFjVHtg7DTmtykX+Bd2V78V9y4EcV/NUgcpBBcZ7jJWHjA24VsZejxzdavklVcX+tfMSgQi
N3v8l4fjvp88pEuuYRHOfWIQqYZp54Md+9SljObBa1U/8e+fBFa3qTMX5+Rsm5JEU+P/ZMrEeZ92
Yigl0SE691hXqb+CBsvO3P1kTyK4z+2ewYdoHqJpSMlkhOy4AMZ8GRLgfNhZZseu4bEpkTlhI3n+
+Nm6EzWPN0PthWDuXdfNJSyfnXkln+r+ZIj4xjfHQi4+pMHlDJOxWmXFtDRaz2M9gjAXXMG+aUw2
yYk9a/doNttCrontY4E7l9miQngAWrPRjFVj1e9GNUsb445/tWYjcGZ/sPgPIZzTNNZlrDr2xMlP
4c7c4SW3zxz9bKBXNp/FuEObzlP7EMc5mBaNfjJRiMNxA31NDmbbB5lFD4oWCXqCfzC/D1mcb8nM
FU1VBbKkfedh8QYPxtxHQ3BXHqsATf8vynHYXze/9z7j727mQybnZgoTkaGT8LgC4clBO5R37ywr
uFqGtgtseRRQ0gc2F6bYsRefo7vIKQCXLBpS/YPGfvwOzvVEfZoveYku14IFQM0B1fOZjTK1Z2Eh
QPRFOYezomNn1BluWbdXPzyM7vvCoS099PbomWBhVj0x7fNmqP9QI359faJ6NycWTKObB1tdT024
OlEhNA5m11e+Jr+3Zcls2oEZB6NRxS4jtuFmu9yzBKY+x4JwsXmROqEq+OyJaVDuIgcra0vWLQL3
2otex87QoR/wrZi+XVdRdTNCgDyYUIJeArCsfo3xREbjUzElzYXXTO067dATn3rA49TZ6NdF9FUx
wudQXfdEHx2lth5SlXrauAR9N+AF3wMUCHOVLQb3jR3Jyldtmp+1pH/p+yKgJLyjVu0ZU4O19WgG
yRsNgKLkNSY43oYYVA5ZagIYqAy02diDNmufRlMI1E3VbfriaMSoORaz/LmcFT/s28K/fviN7Ubk
G6as64ZFdFwzFyrKeVYMCmoVtwytH0M++H1E94sxBCt2sVAeBGBK+j2d6b3W5Z/LQfKzRPkaNtip
oPKxrJNzYnTPdOi9VJG9JiYPcqMfVisTlRA3Ne/id3IRpwrnNU+w1opYuqDdinnSwi6fswAmvAsf
5kkQBjbt6UIc91ilykq7NsW1yGHuRPNrDpSnPt9dv3zm+36zpgshXKhpaZsm0gghunELKP6+Ntwm
PdfrHNSLwJY2Q+eFKE7He4mQVBkT9G6kJ8V4K0PRwuXmhV0YERdb1FWjnWzhrZFOUPL2QU5yZ7W+
X7+w7UbKhRQummg0zteUhBqCcxs09+N+8P+DqyOmMt22DIopRoWANMTk0SGlGvvwOTbm3Lgq9lOG
naHEegV8n9O2xjkigFmrJq/Rf4wtG2jpjvrY2kljvlVGtNhUp56cIg8ig0ep7GGy1Snq0qHmLGhm
bt/Jxe/ktEhbSajODX7neyurOVy0sv4JTQvcxYUwTo+iIhmzlEAYLe4oShD5g6wKXNKmql6I4DTJ
SqSoA0iU7irWp2JePCkyXYEabTqTCxGcGmEddE4LQAiC6KZaHeLlvuQR1WWQ6O3OSD1RPr751rqQ
xyUfulQ0OBMMPdOBjl+c6f+Rdh3LcSPL9osQAaBgt7DdTe8kUhuELLz3+Pp3inOfGixCqBlqNQvF
MDsLWZlZac4JP6ndc6DeovJsGaP8Eee1EscEziyr0DmKIK5Du1EyrGmy9HbgCOF8JhYtwizGoJc0
CAHunqq/TALPo/AEMJGpjjqDoC+lgtm1tDWpv1L18CNeUUPaZIhgL8Ns4NvIrzZRWFXYwXGGENw8
S+tp1cKx5k2/uBJBTXFVQICp9UnQwGPFWZ5aIAu1MbrjVSXgHveNevu4zrowESvUTDOcqS6KNLpC
nDr5wFt0pzfvXbxa6UJ/wkoXrWyXRRuhy6xLF7Ui/Orq0dOj8npAk35fm+23ykoW42jEPBPFsqae
/gh4elsEGysKBRQAZT5SRHe4thden377W6FChwkkEdkge2+mwgiiEgU6ETzgvd7eD4Pma236Y1+3
7WP8LYbdKi4yfRzVAPlmstyGQ4m+5JVZuEbPG+zbLjhqZ0GMeWd11qh6D33+Ad/PPC1xNKdzFbor
4syfQWVw3Fdt2wjPEhlrz/Mhl2YRWUApJbZBQJer6bx4xzs+xtCHoQonsYJWyXH202sTUEa9jz3a
x8kG5KkDEEiruPqQaeiY8TQBI2CYLHLvYgxT0oDN1wlJhRX8yxGL4Krp7p/epv2dK90sNXyfJV0k
BKh0ZxOCeDu59dhcdsry5e/E0ANeXWOs3TVlHNKCeucVzT2ZrD59/jsRTIBtxFFRJxHH1afJkZDi
KJf613TiBbpNU1hltYwmHcH2R5fhUSCNhS0t6NapiRuB8Njox8MHNFqJYjRKo2noDCrKrIDoqD0G
4mU7mRwfvmkAKyFMnpDUODi88ZDKqcTCiNXSYEuSRwS/XQpZSWHcnKH18EAxPo4ZPKrkcz9/1ULg
S+k3ZPjRgHK6Vu0oSTgOnaMaO3tflVWmFzRdCMaberFyk9rdX30ik3F36NvKnZLiE42Av491T1uI
XXScy7Pp4Qy4AbwIaKWeOTzAupQj4H1RLOhqD67o1yIVTx/R47cIdpQPA6pToiWI5Hkk2ZkmAF0Z
6zHR8CGLPothjqvGQ3/AmKziBKLuJqBDqOPpaymod/va0IvxLmkwsFlkGhisNdils6CZyzasIUZq
RhRLHiIltkcttZroF+btOSawPZiwksbcIIoqpAQF0obWbY7JaElo2Judp2FKSwKOWaR8ZNpiJY8x
h7YRxKDsqbwmcDop97WptuUwc/cPcdvR/T7E117xymWnBSCy4wyHOEzXqBS0cW/L5tdJDD/kgM5y
GJsIa4D+xDJSEzG7LqNPBpbDC96qBk8XJkdozdroM9CMO0T6OS0/Ml23s+pnVc/O/pltV/LP34Zl
x8ukcTKqCN+mmDzg/IA7MnLy8tLE3NnstL3FnxTcdnLn46POY/WZ+nbGpy+gWi29BKkzVd9lHpgR
Vyv6G1YyyrqW8omWQPoceGAg2L2rLojmZJ9SMK5h/MZHlWH/IHkfjImybT6WSjvBKCaS36XdUyBK
EophmIBstI9sR5mSQRcBNPyXUS5VhXpQZw0+yRA+iRFKpmjpZunASVM3NVqJYTQa2qXLDUHFdYqe
lDq0AiMFYBdgkeSn/aPbNAiAymLhQBQBm8LkqlM/C5MRIVqY4q0ofAripzD570QPiEMrGYzRyRrK
lGoCGUl3UpRbueQc1naBaSWA+SgRkQvBANvDxqz0B2cWVsKYT6NPkhmZdLkli57qXLeqCOn8WHFM
evsWrcS8S+dIJlUpbipeyiiwx4Ezl4JTjfrXZALHwhg+hLp2CsTkrqiCqypuTuFkWmIVfMjgzwbC
xKtkMgZVT6EuMSfXqLrDkpp3Zs4rDmzbIWqYuq4DY/a11rlyGsSY4tjocYXj+K5E+7mKLZkHBsyT
wfh1vRvrTFjwLgsD0Vvyy6ZtLS3NOF59M50AEfT/a8LcqMgUAYOn44XZpIbVAiHNlGpXS00rag27
GEWOofCUYi6XjvesBK8EO9G/TVj6KyP0ej6SiK1UYu5XNTXot4Q4uCB6zgXZEoE3JiWcc/vDLT4f
HHOxxAJERwHA4tD8/aerXVzkRwxw/gsunW33ehbFXC5dkIK6Jji0Wn8Q5J+9et2B5URSP+87V65K
zOUpTMOQQ7xdXqEwFgcgsofgkgLWgjL5I3ne6hsxeV6sRtIy0aLDVN6p0WXSf+1bf18djmWz8/4Z
yYRRo2agip0r1iBVqb4neMWETy1v3m07TT6r87r2tfIH2YRZzILmebraPYRR4NXt5Atq5VZV7qR9
cWugUJkvPydtcLImdjLuTgC9OO+eBatfwHiLqSeLJtBvp4yBk8zFITd5E4p/cPK/7ZCdF8kStVlS
KuNtZ0T07OzAb41sHqoqyhJ8k4IckF1ll6dQ0QPaY6NvD3HB28MA8LqXWZSGK/UqHlnylm9ayWOf
1LWAfltFuxiku5NqYsWTNxe8bVqeEOZFQIJuHkU6QxiKd2l+MQpfGl4bdPMerxVhbEGdMiUcYyjy
fhmLn2BsOae1MCaAFMJATFHBNcuV53D8lgaNZcSJncW8LtPWfV4LYkLHlFRTCU51lNlQjiijzya2
2Iril6jdcTewlK3btJbFhBAlL2c1SHGCHTbmBGBlWTGeiN1Ue62ZvxgpMmmxr0fsoWrfgULvTUb7
qHZ5ZE2d9N1cWn+su+cmqY8GsAxnKbFAfnQIYv0iDIoCiCDlSz+Jp0Ltn8pBuVLM0SlK/V6ZAJva
tYvd54uv6NXVkGiPI/7veDYPdd25pSFaegCMNG18Am7qsZgVcE0ND0SbLsZq8keNxxjAM1cmynWT
lJboqqMrBcolMb1euqeB16Dk2iv98ivv2WuyNi8i9dR0efCfjmsn/svlQZ5GTJAjeC+bLQ0LCD/u
WHxLMQEuRx95+K8NiIlvU9QGdRTh3FCeU0GkZd6XvHc//aGsxz+LeLdWAar6JSc5ROTJg2S2VgCU
ngmj6cBqyIons8qs/Xi6f3DvFinasiziiSY8f1dxXKvEOK5RjhfQquDb/N1o+loE467UOi9rPYCI
GQNESVzYaYr9eN7n3/dVRGR8FUGzQRxpeqPmlRWF30FJhqGUwRqT52nipLubYfmVMdDUgfWpqcz1
KYto6fQZyQcwVqwytsFPeHqdqS6PpYME+1+Ai9FTem97ICn8n0jmEhlaJDYi+UMpSMdY7odm79dK
MhdKjkxUvE0qMaf17mri17s3l/NXMlj0q1k0mrhKIGPOxIe2rysrb4zJirPlmRR3Zt/5fW/4g4I9
MLW6UMr8GIQR1kkVTwYY7jh/nebAqmTVqxpQ3enicxord6qZn3S5v4ha7SpNUVDKgZQQfJs6AM9O
k+6VXWeJYmzlBQ8UftsIf38kFpwBY2qNMDZ4k4/ltS44jYrJBe5AP81XdiyBZZyWgTGZYyMGQvTf
i9+D/uq7+UawnWsgnVA1jMMB3+htoBDkYp6DCR/ITDAq87VMAITmadNHEKhU8SyGCXpZ2rWFMeJC
aWUHrO0AU9kR+Op4+fT29zmLYe7tEpYtANOhzdLZQfiAJlgyXg7dYDn7jns7mTnLYS6rMuhG1Mhw
3FglH9sXtTc+FBnOApi7GRtqHAYZBOjC3SQUlll7yvLpr5RgX3NGVgMAe4CMsSksOXbV/nFfwHZ4
+60E+4QrWq3oO1oIKacvYXIa85eINzTIE8GEtwq8BpokUbsasSbSFdZQxk5pcIZw/vBuOmvChLha
61XkHgg+emGNtnaqT6Gb2ktlTy4QqTzehg1PKybWmXO3mHmJgzMnOsKWTfwRtu1U56wRc+/1pckF
JcTBmVLqz1F0ndRmbBnq0yQE/qSPwJIXOZeGpxXjAwyM5RVLCq1I4za9Ww+PQ/P0dxbH3H9tqjJR
ow8amYKszthtDwU3mnnDcpzrz65m4/EyFhpQTOgGlIK7L028DvimI8MshyFpmIoiLNhQXQZ1gMEb
pNTDQxSA9rL/tABeq5j4yc7mZ1mJYoxtDsBsFhiYtRhTTGTl8hUAVI51rfJ2jXgqMRYHoLdAiQ1M
DghBjnfPUddru5YwYrgcZl71iKcTY2pFIQET1oROfXYKjV9YUJZ0jvfkiWBMLSVKms8iRDRqapVA
ShFrq+Y9SHhCmDjTNk2v4JWAR7PU4LGrOSV2F42I2B+4NisTYKKNRkJNGwg+zQDiDSFuMezv5Siz
7Uuhh/4ur/ktBTi5b1ONWV5yMyJQJgYNSNbPBzP6CQrmG60Rvu5L2s7fV6KYklDXVovc5Pg4SCwX
T3RTt6jBooXXgjc7SKb5fdV96wZQ5FvlhGoZMOYG5ZYosdu8clIDxMrxj8R4AA39R7KDlXpMOGpC
kvUlhbPBo24k3gK7+LsbpLDPrZ6oQjP10KecHzVz8ojpVirvnbVv3gq71tLkpJ2zDkKMHOxm6vVQ
fIq5sXsznV4dFuMLxr4y86yGkNYN/OWIh5z6CoGdXAjHTP2rm6Swi8ZyUQhEmiHs30durnEzTqFU
sbmYy/j6Hx4a2Ix3qyNk/EPYYPFHT6HV0IOpOFX9MEwO+1eWI4KdOM1DYzBA0U6VKlyU/gEjGeYc
t7BtbqCp1unUrs6+3kJ5jhq9AJJak7wUjQzoO/TVgQa3r8kfvs9ZDOMKgO0wNmkD1Oq5EC5Uonya
sGskzKMViP19bGaXKVDG7UYEWwCR3dIcXBFQCaUQccZQt9UF9xABjrYmsZhQ2JhSyinHEJ0et3Zs
xqdwzNya8NiUtr/cbzHsMyI01W7MXwMhVqX1pbuP0vB+/0h5Ihh3XhJFRu0P9icEGVAc+Nkw56hY
9KfYDESSxgiAQfwz6B7rwhsiHrzopgxZ1g0MQkmYymMShlBTuliieZaam5icxGq3eAn4M2f/qDYn
qtWVGMY76Lmh5JWOs8pSDyu0tmBhxozuscZ2Wl9R5P/Y4+XDm5F9JZPxD2UYDSBWgcWXpXCKC0x+
Fcl1hYn7Nvrvoc8Ac4Bk4P6KBEhnTOhbQqJ0lVAQR8kv5PKyra66hLPIR3/t2zzlrQhqjavaOVDN
xGkaSzCcHsNDCmDpEZx8/IzhvVG/FUPtZSUGtWWVhFSTqDsMyhc14dVcNhYU3kpgIl8pkRQfAIqE
fQkuNdUHSbU/TYGVq1gLK78tsn6/FGi8pAUgkvLhUIJXqhk6r54isJX9d9KYtz+HuQDpmBlEiSri
qIE1CM9NzFX4vR2+lcDYvhZVc9x1ONIZxBOChS/opFfRQ1U6YKajpdvKHxJnQR/yM+fWUZ++ZzPM
DViyQVZaE0etgkFVsCKgN6BebFOZfMqLfcsBY9Jby0HHuOyLHgdJ2mNXfU7CX/va7B+jzuI7xVFT
J2UJZYy5BXwPsVMzsgrBdBqNx2b9Pm1efzGdTZuDIg8lLYSoEVC0DeUP1J8KtBGUxjdazoDE/r2G
+3h7bHjRkiGhsgYvBBQd3cyMDrnHwwneQEV6qxPjPwLdQEs6ojrZ1BaAPOZ1HkgW75cDuQYo7aV0
MixQwvkGSBl41B0822C8CrDcck0cYBvZchsbl03NOcRt21BlnWjwwCI7XN4QLAFJUUrAFncptzdN
/zXIrurqYd8C38dKeoS/pbDz5UOvdWbWQYoayZ4BaL1+qe/CceF4+o263ls5TGKhAFisSifIkR40
Pz6Qz4I92H1pUbjM0OGhxPG0YhJDQxwlaQwgbeiOAoDSJZB4BpnGeYJs5J9vlWLsvE3A6qfKENM4
FAoUxC2OfKu7dDEt99SX/w4C+lYcY+6kEobG7BPitPnDoDzPDccWqNN+71rPtsBYdLWkYplVoLnq
01ONFmxOMCof/JQBhpOBIiDmDujT89kTSK/AKjD3fW0YdQWFXqFA7dyVLppD+BiAXGK2BEfipOkb
QJlvD5CJi+FY6gHYO3GALvGQDnjghLKNl8Fa7gDpArpxo0XROXT++8LYW7lMtCxF9OmXFAdbmd/i
SLcD+T4B+eTf3WQmMM6xkSzaAuWy2FWE7+bslx3nALdd3m8DYXuMxoTURRoggugHTf5cp49/pQL7
bNSNJqoy+n0a5bu+gB0gRPmSI4OnA+MaujDK82TEtwi066DADv+3fR224+z5jBifgNrU/9y2Ofji
MthAM28B6jGLYJwGqPS+sD94IEMHSjn4UpRXsvTVDQKJCrLIKacRkHJQZM5kyS8dELQWN/fMo3zP
kbet3W957O4J0QWzEXScXuua36tbEI55IJbMrcEendBOXBCTXxTgheG5Pp5cJnwUJSlNo4XcMK3v
x0i4E5rUHvrsaz8XX+Km5C0T8g72lcpwdbCm0sxjRSn/andw2q9IcD3lpThkX+m+8fy55FjNdsZ0
PlfGauKxn8MoxXesOmS0euRkWmUl0mCDuRZQMYe4vNWNT/sfcztInmXSm7JSMWmlbEpDyMwj0Caj
dDrFYM8kT/tSttOYsxQmqIgVyUMRXXanql468hVbEJ40Jnaf8qLx9sU+C2KCSSpgel5rIWgS8QoR
0gtQkR73ddkOkGcRTPxQxaXUwUqAV0+VWnCzvSDZCmhL8uMyXBGD18fhGiETN7DaU+o6NcLlRr2J
XsBcj+qC6hLVots98wWvG/qHLO2sIBNDxEyKl0iEQHBCOouD9sQJUPgWHaMGRSTnNHnS2HoWOspR
KHeQll0ap9xdDuEl5bwDWwrQqnkNHo55sC1yeVbbuJDw7QbxMhNKTF+Gzr51cHwUW9rC3HIiI5mG
AXaSJWixM0lHTTu24m1cRxzHz7FEdpo5mGUSaQpkmSmxc63z9FZ1l2pxzDF3tSr0MTfBA/nYgDCk
acxv6yCMw2iloQPqJoQCcva28oRrcp1fRQFyqOS6oNmTTRJLuR94mQ3XUBgfEi6AcNcSCKY8ojBL
3APjiIa6T9/8GufdxXGLhPEjgQqEbqLCUEL5Tk5vK6PC5Nvj35kK40jKqsmaGcieTlXf9cEl6SNL
1nwMBEeEB9PGs3vGhwhzHKGOB1Fm82yAeWbOOLrwzovxGYncGKACwccxlquu8TPxyQx/7h8XJ4aw
gHZhPcZyQbMcSY6suRudqfUy46FXGmdfEM/SWBAY0QStc0ufQNQByvY/DhAjsEfiiofI35fGOTmF
SUXnqp66RoWwPHoQQskScztOJI5KMscAFCa1UCqMc0Y0zFOOWNkFavlNfa2cFHc64CXy0IKYCFgZ
nZ18KWxyfBAQWQTnL/O315n1Va4xGXLVJRF+RCRplgJoR1BZG3bbBraW8uD8Ob6RRc5oREVrih7H
SjoggYTHMv2mxF+E9DpILlPJ3f+Gf6hB/XaKCuMuephMR0F6cbzVpXAYXcUGmpNfecOF/kRyq3bK
Y3AorPaoXOjgzTrsy+fZEONJhkAOQzWAeHF+DJPrIT4lDQflYGPE/Y3fZymS5CQ2kcah2Gsahyq4
H+vrqDwo5Uuif6mGn3J7DHIPvCQcw6V+411xAPjYmJcEyhgIut6mpxkp5aaIiQy2YdXLbmJ/9hJs
6nzoAFdimO83DCImqBuIibpTF73I/WmaOPd8u+6wksF8pL4mpFwMWcaryTgVl7ObfKd81MGh+mQ+
0cr1fGE+zhe8ssP2hwOcI/A9ALggsRvH6mw0UxVI8mutHAiddnAbHCgvQ+gJPDzZzVu3kkXd0OqG
l0T7n47/pI6FV0HPCKyI8ZXkg0jT1m5kD6sojpxb+1eAnt57QzlryRhKC25aQF3hdNUQ+LGFB5RZ
q+iwOhnelsOPfVmb122lJWMtmHgLi1qCLAxaykFoVdWn0njcl8H9bIy5qIvQmkOuyiifq8/UTy/3
5AS+VVu84AHU0q+yd3ZMdhBU6dK0Nax/wpKO4Gv5874uvL/PJAeFOiYznrUoC9SlbZLgygAb2b6I
7Zh9/iZsVarJkLLOJb5JAwp0SssROeFVein48mG84O0UcYyNLVGlgT62QQBhC1hh8wQRdSo9bcxt
o56w5qR5+8pRe9r5PuyE+qS3iqTT89O1G8PAspUfTzczb+n4Dw7q9xXSmBxhzIkgLDIchQhA5Mgu
78DZNYVWQnsojdX5wlFzk2Ni67fihypKq69HLWjlN8ICEy5ChgOlvaLhJj7Nqt2g5mF3Lm2hzwft
uj1kz3hc89Kv7ffMSjTjOKZiHNqMGo7sSygHJ17W2sqP6OZ76Ks+cPme1COw39LP+5+U40I0xoXk
TZUISPrgQqof2MWzW+EkcUvrnHunMS6kr6q+D4Fy6IzRVaL3VjjwKmQ8NRjP0c/y2Le6Iju9cAk6
yFz8FRp3+yfFU4JxHibGW0bgFECJ9CQkd7F6/MjfN0VJV3WZqCwQwiwXYtANs+zUMWCI1BuD11x7
Lb++v75nCUyGr2cYjhSSRQZ7kGF3oEfSbOmQ/gzvkOnb5FRgOb29mNyOckdwKgR/cItn2cydJmkf
RFoE2ZMX+CmqK5FXXfQeGtlXoccz6s3oD9BMFQujmmSw6876mIRy1sDeeqG5GqLk0MhKY6kqolbg
ShgjqjhJ6ab5nQWy+85RHAWJNMFjBeFRSp/T3OunmZNY8GQwRedhkkingWLEibv7YoytgrxEw0ds
fKUHYyGTtIAML4GMbvbm4L7UOAsVm3do9fcZK6h6fc6VGn8/kaRrDJBdLnHJsTTeMTEefImzQR0G
fAp57m1s6xxzWgbqeFy6G/NWeIasVKG/YxUpsn7oAJkLOcN3vLQw+VE/NYB4/BXcaN58EC4x6GVy
strNaL8SyfhqpW3FNFUgUqs+pQZ2KSKLiI9a64eAoP+AM1qJYjy2mbZBiFemjArebbTcJAon7Gxm
Equ/z/hr8FRXlQjickczRgtdKivUM0/Nv8+N4u9rsv0kXoli/HahJn2H5Wt4vWf9ATsB4MMeDo1q
ybeljRexAVgOyU1O6kv4WbjtuC86jqGY7NROYMQTmWPIJw/qd9XL0ZjPbaCyEXuxJTf1Qkf+SM1Q
VuH3VFRIZXaLNVUo5HmPjD2cvyTaYoXNYxi+7B/r62Duu2CyEsJ+wboeRQFhzFH85tj7uS/5hhUg
O0s4PmP7Qp+1Yb5fPc0LiJk1JJ3j7aTk1pheLtzn/XZz46wOm7ZjZk7rtAbqzP7iqZ50yO3iMOAT
0ZEQk1uB2o6HK3mMN5fCQqyqGvL6U+/Gh8wzQDiigskldz7C5EJ91e8jZPN20giVHgEbAFCNyW1a
p06UJ9/0FFwj1eRw7IL+8Pd2ARIcVQEQpfZusXRuB5M0OrWL2aWMKn1hL6fJLb3Cn3kEbNvx5CyM
8YiFWhV1O0JYOb5M/dM8/HdiaXpyZwGMH0zkPik7anyDEgPHCQg04i0cCsfbbnvDsxTmLmHfsw6H
CWokgOYj7YNWZa4WPNY8Dus/WN1ZEHOX4rqqEnGBOsbV4AzHzAscoL8d/xkRmgROxkL/2o4psB21
oAVQWZNCLTnEHruku/OQWWAO9MH/Z8/mixycEt3dtz/6QfZkMvdK1JJIVgvIbID5QY46cKyjH3V5
U/I5tDjGx3bYWkNsFEJFVc/zbKfXiotGkCPWjv6kWUAUOWV+zqkubPvC39+PbbSVQm0aZg2RknBq
2otwuujIw/4B8rSi/77Ka+Q4Nisxg4hi0h40oj9rccX5Rn8IiWc1qJorGUPWJXoyQEbngKsHAXE6
dAfprgfpcmfHD4E93+8rxTs3xk80fR53Aiq7TtVemfIxk31uE+0PAfGsFOMq6kwsjXaGUnH5a5jR
8jyEmV8HVwFoWsbW78tPJq9exrtgjN/I9U7rpAoiFb87tn6KifXowJ9Y33YbBGw7EkrfdC/17fea
+rGPQHBDK8aUoa72kTdlwGijQ2piaJUcK98uhazkMTaoAqIb+ESQN1atVSjEho7P2G34NMmxE2va
yehUW17w1tINv1Rjp6hKe2jaazGSbbGBHfXBYd+CNl306icxJktGwNAsgNZyDGBZxkF/yLXUMbLB
TjWBk75tZ6xY3jF1RUGZnK3qaRXWP9sZ6meXo4tOpk+L5aErvnSn1AccqAWGvns6Ilhc4V3DK79t
3pWVdOYNGGPBtZxQrXGU6nruH+PhlIm8D0wN5p2XXslgDEqX2qBUSsigVQjipC7YrVRQDwp+46u3
/cV/JwdHGF/JYwxqijAZW3aQVyvSBQG0yDCXT10icfTiHR1jJGFRzSkBnYcz5KWlIfEhoOrSX/Yt
cbsgv1KGcWZjbbQTUAtphZmOxdCdg+yC8pyhOulyZPE0Ypya2I5VqFBTBElveB8fEgypapfBZXAY
nycXXQ0MxvI+lkTd1p51MG4tASK/1IRwa3SdQ8cIfe6GblQ606k8NlZjp45wa9iTJ98L3r6+PHWZ
/Ah8NwbwhfAB4+Epbp6EPLba8ee+DJ56LPemOBZR12QQ0uH7KXaBXu1Ex5vsxNNujcv4SH7VXmGD
sZIc/1I0kx0l4IUqGpqydI5uRcfqaHylDOLVob4cTv1zfUmNqP4sc0kq/hBCfvs0lpazVPQ+bhJI
pqOhkkOH08l147ZHzGhw06TNuHi+ISw/lhYbbZIHsFrZDw/qwTiOnnnix8XNXHMlhvEqVagVhCgQ
oxpfxflubk3s3N0F83XITdw3X1UrUdRwVxlTESUpBuEg6p/Z9NZeLuSj6cNOfF4jgnMHdMa9pG0z
S2UHUUV0n6rXZvV94OWY26/tlTqMW2mbYRB6VC8c6aa6VDBqX/sBSFIMK7995c9x9u3+tXa+41F0
xqNUXStqNU2UkPgh3pCLHiP3/VV81Rykk/AU3i5ufBS9wR8PxGrdkQf4zjtTxq8QbTGnJMKVL8Vj
110nwXVBOFkD74axrFdNAJjhjvou2e8uKXDZfKOhIBPCXWb8ej4nghuMJ2limbQhlUZTeN2jL8ni
gvgYp/GSU2ZPL/tfkBf0DCYrGRaxzVQBFkNTXfWCYjpomASl0njknpyPZTDJSd8TswFgOkoz5i1A
olMCSm3eM3X7aylExCarYcoAf3t7oeNQTbSyRoG1rH9UsZeg+WJctaFsSx02q7xwLiwJ0AXDjzrn
rdJu91dXspnbIE0CCqJoBuEsw0OL+lN4IIfhs0wsucewPpbjbvqL5TY6cUdANq1mJZm5B5OAixBp
tAv0nD2iEusphV1+b8GM1Pja/fit5iRk1AO/u/e/5YE56+0pZ2kbK40EeV1zJ4+fR+Mj+cLq7zO3
QE/rKIt6fMXMvAHjQBd8FlUODDvHUgDV9lYHuRgqvdUgo3F6DBQobngyrwdbx7ip/JnXhNz2zCuN
GOMnqtHHw4ATAzE4VjhCdwRtm9U7mpedYsf8IXOqu5sxdCWPiaEYxCiNEUpj5OOGlJFttKeoAh/l
96TkdE+2XchKFBND81rWqriCqEGK7E5H4qGbhRXIMfidFUxF28ayAN26Puit9FQZBWddifshmcCq
Dp3ayag2YmC5d5fLDOxgQ271Hh0NqTuLt5zP/ZSMi4kErdcqavz01Y4gexpEa7AUYD6HdovFXp/H
OMPVkHEspiRjvFeGxOQY/ZCs2u4uRg9JpY2gbquc89xM8lafk/ElYmCYwzRB2BTidVxiy0yyW3Ox
K/UoFLdZ/i2NedOr2zWes8zXf1+lYeHURh2J8AnV+dY0j+H4CNJlT2hvo+q6KS+1Rgc/FQ8tlnes
r4a9kiq1ejOCf4v2/ezxE51iE9x8tPLLxe0fsGZ+2I+1m1dSJUBaIJKoy+/WwDO0zFoAv74OcUoX
GrFbYLdltyqXmXdbs5UoxrdFkaEH4Oymvo3Sriee/KJd6j5EH9Qfpbuv1zYuwkoa49sapepIm6AT
17rxPZ2wGawiQTmF9q1ykA721nTDDXlUhXchaCWUcXB4hiwVoSHiNdja9c/gMvs1uFTF9qLikUNv
x/aVOMbJiZVI5GWBjrJff6UAWPEX8zq+BLGGLXqhnbnZXejlFzwSAuq79rRkfJsyaWmQjRAr1bUM
jOb4BIinQ96Qu0KIeN+RRu09YYxja4emrALaUU2OwxEvB6fDSDztuvOeQpvpw+owGX8GftS6E6kH
VfrSV9PE64qMc9m2h3JWMhg3psxabWS0096gFCahFKa5lASj9Ok2MB1/1+38GNr/hgzjdW1w5yBZ
dxbMJqnbCgeZHWkdqTjSlAwAgNIBpDM/0n/YTO3CH/zUCW/6g8KtC1Bz3PsFTAIV5eVg1g1+gSiD
6Q3bQzHJXvKx4ORp2x2H8ym/OqKVCxXNuZBT4/WUEXsdbIo6ghv7HdBBQkQnfizkmM5rcF4JTGKx
6GUaKfRFAFWQnh/zYeQBn/BOj/EtWbPMhlni9IbgqxE+ROUvteeln5yb/epUV4qUity1oM2hhZvo
MbginoqJVlGwFrpMQC30NXkBXj+vucELDq9dgpXkKh119FMguQMpsYVBnlN3MJ96p71UbfHA3Tak
l3nPFBmvIldjGed0ukbxjVP3o/06+qFruoluER+7XV56Y94OfmWbL7xMjXfEjJshrdTXGr0EYXFL
wIuNfUClvlKFe07844Qidj1bSTt9yekloAAltPA4HWJfwfZm4Y4H3ktiMz0737jXJsfq6wkVwGTb
BcJe4x56Uw3IffnjNZwrwE5NlqJSDhL9aoMa2U3yLCZPlcLbWuPpwqQptR6FXUIgJDrSPptxTI8S
Ntq5Fr/5PF6dGZOgmAHYEwBrDG+IIRQaC3KfXIfHAkUVuoTKnXbmyWP8R7XkiVDTFxF9IWh265v3
823nGujCpg+ZHX/bN0COT2RHQyqA807AC8O0en2n6Z+ChOerePowWQj4t4hmptQYvMWT0VfWoc/o
0a5y4wcuedzXZztR1gwJvOiKCiB1eJSViROpjUUtxux0slzX5n01P8Rd7xT1tZxlvAC27SN+y2Kb
Biq21qMsQf+xkhxMUGvYUE4chGrQf6UYNgB0ErDwUeoLue2Y7a92lsyEaFEv/jcS35O7xnzQPlRD
Uc9/n7lcatTFZYm2upMvRxK9lPVV2Tzsf6g/hP+zDOZiEdlMJgmf0Yk/0WpXegoe5Rvjh3klgm98
PDSJZXJsg3dq9N9XtpHXAGGL6feScuFO0mtfNEZ7XyueCOoaVyLiFDANcwmlxK4+pL1+YQLKbV8E
9+CYG9WVhtw3FR16R48Kvs+O74RrWkQY3OSgHcIbifOq/0PUP38qJgxX4N6KW7rSQlvD1AeWdm6H
IBDFANkVr9/HlcaE3lIUmgoJFH1KNI+5Gxy/a1b4g5YrMvtjM/ArS2f8RT12/WAMOExA76nfjRM5
qLnVvph32T1lRxV+7H88jstgGwJhJIGFju75iXNmCSaqycjZcjF6aLLyQ82Hs2psO6BQWyFvqCv8
5xVTo3AYX1Wu7NGxP95233bM/20ibC+gNcNSJ3Q/KO4vo+n7aB6V6vP+2fEMn20CGMlgtDlViPYr
i1sMMtqpv1zT2YvAMr7xe5acYGIwDkMRlkwfGhiHmDxMWmIJuWZPMlYIs09yyim6bps96iqKialQ
oMwzlyyM/4+0K2uOE1a6v4gqVgGvwMDs3h0nL5SdhX3f+fXfkXNvZqIQdD/n0eWqaVrqPpJ6Od3V
fTrjYdvZE/SjIaXC9o+0fAiRl936Wi7a4ZUwxsd6Y+xF2YCwXCNWiXSsjGCL/tmfnj8iRyGGJiuy
rLCs0hLCuTWY1hAmQyGEcZt0p1kBpVtDrHU5i+ZHLnIYTIwqCdO0aYdnhEA1pmFW2i6QPtTGcCWE
2SFJb0c1aqFMI+1N7WZCLrb9SHLkSgSzL7OYSGNIsU9WH2r9IPJ4F/9iZZeFYvAuVAc1G+l742d5
WmZTHnZ6leVxtyyehBdN2DjGSHBBf783V81R1G4NXhxoOZR+JYC5A0W+rPdBDjSQ7yQ32s6oDh/v
CXJlGlim/PPHKmCu5LF3IrQJKhjvSh8C9L5C+RFmS7j33fYAUH2pwUojOM3btOWFK5d99deWsWGL
QTC6JJlgE4P0SGRwptaJ1Zhu2PIGXdC9/+O1faUhA3eyGRqmIMA2SPeEPtUgPybap8xsrWiorKmo
0SH0su62PHNkIxl9nlaSQY+N2qH1NgmqTrUNff7Sw5dbakNNYk1BBiXKSm98hTow7UDXMeG98IiT
7XCBP/FCFzzzZ7CiTqIIYxWoKOVVJVs14kWVOYj3XtF0ddM02p6kNWUlyMDnMxmCM+rFoRsizrHE
Mz4WL+ZMG4MKesQjyrz8p2REbM54A6c0xxIWA8gX42NjEyi8THNMikfApXsKutSSqn0+ftVSNCic
5PlNNPcjb5IoRzc2TmGSPplQ4Y8ljHbT8BRgip3SPalx4fyjbgx0NJ0fp8YEx4qPtC+nP8xed0TP
9MfehVeLyLyp+m5S2qyhGhXnNH1Mtcd1TThG984kc2V0uVIQg9C+rVb9XvWnwngK5q/rIpYzQlc6
0G+4klHIXdgN721od+IzjYdRUrP6gFG1+l312Nq5PbYOr8CW464ygwxpFihhTHMlcfSaTjfx7HG0
4glg8GD0Oz00aJelcfoJdPNBsANPvpHQcNZ6+m2z50ikRrUCdjJzlRBj9CIGNBBNy9NmdNiNB3PT
I+NUuIJD7v9RGoMT6KbrM4G2eCqUF+5IKZ1pBgjFwyBq5VUD8WyE7WJJZSJ3E92u/1J8F152R2n1
Z1vfUzoC5Lk+cTTk7CBLD+eLjSLk9Bg2t72b72geDwmhe7IzT91jfhdw+9E48MT2skTzNKYYX4AH
AeBQkxJLqd9k41EeeNBLUWHFUtgOFs2IixkrCkt5oUUJ88EvKbdDZyIT06MUVJ4thcfY9v71a0Lp
cl+5eSJiGHshUKGIKZwGJLpwI0XdIez07S0+ZmjdCfb5IXQT2wp2tLJm/oGb9858FnbxBjPG7dpd
32HqEGtfxABPJiRK3qZYb2PsLGk6iL5iCdLj0G1CcluaP9alLZe+XHCOZZFLRAT+axOHQnBGxRfy
GomteOFW3gpcZkPOxY59WsKSwrCgyYxQyEDvdlZIZ4nlXZ+ewEE4k9tm+FCP3pVyDPjUrYbKR5ry
DmLbNEBqpW0qYeQE2zinkcJgThT3k4KnDB59wrEaHvNkn6g7zi4tG4UOaiZZJCJhy5YnLfLVPjZ/
pkzSo4wZHjQFkDuFbTiB5z9gWrulfPfveRfIv1yNL5IZB4njMZ7FApLnm+4HvTYIm9i3ox3OQOQd
Jh5HElceY/5ipCnCJPo/HVLdpEjGSveKR9+G6Un8GOZctGMO3EgKEQFRDJq+kdzyVtoKdhtYaCO2
w0O8b7b+6/pGLqP3RR5z/orIFxFNwmr6yUM+HDPeQMVlF7v8PmPwqj6XvZZh9cIm+tSOHdgaxu/E
Jtn4qKg4BWXdaqqOczlfbsoiF6mMB7RzOAoValkdckKpnmLrrrItKos4+XOA+plHSrjso5+dGzbl
LCcbx9TmXjdBOU3r5nyPjjTP7NYSvuSWgqqIcOPbPGJdnkDmtS9oXZeMdP+E+Ghqd9LH6uQuS8kG
MNHFiQGsAgRktUXJ+UJ37lzd7pz3eTOVxeNDkZdP3V97x0Yzh0mOSqH+j7/R0RQg8L2d9jTyl7sg
08fj1IR4AYG5FwlBjRBTELhdfcuXxMtHMCCjD2NexiE+gg5kA7X9SUBti3ZHe74Ch3eF4vjIH3x9
pm8oNcKfiD3RE4+2RlJ04aZsqS//eZBflGKwJRTipkKE9efNV3IkK7zxj8H+qxEiOmSg+l608if9
MeU9yf8SkroIZkCm7vJSSypqpAdCuz9PI1iqJA9tgfCKiDs04D2GtqYoAzqB0IVmSL2QLqh2aLfp
f8rveTXbizuni5qmS7qJQbWM92EaXIEmOgHoGT9kEdrUSzettwS0oG1sK6FqlxWvUX0Z265kMo/m
qQhIQcYQvZZP3ca03NmhvG1Il6joMhC8zAnBjcSzncUrxZVQ6rRXt1JVT+oODgHC6dKwwRZ4mszq
rqxLTlacJ4Z1uyYPi1jCesa973WzsBnD2puFebd+6PHEsEd6npszbATa5POurOODGJTbWIw4YpYT
M1erxjhcUxdV1bdQRwitKkUivEMBoLwTvyonFYnwwv0f2CQX40VXMhlfU/IGY8FGyKQnEBi1t7On
7WmSsNuuLyL9+D+c7EoQ42RalwrhFAeKI+ebtAe7cFxYinrGnD9rXdAibOkKWrnRYKyrInXCK9sj
eVRGE+W1UAMcQeTcKgZSM7ea+aDzLg7LOv0SxQbny6LUCt1A75Vf1BjOfjcHspWSlzzx1lVaxo2L
HAY3MJ7DV6YUt7wg9Y9jVGBoIHhhlcrLi+aUV7kjqsIxUQZO7GPZ7i9iGeioh9HIxB64OMl3sgTS
8fFxbD+vq7Z8X75sFxuWT+TQRGsX1jA8jsg/NDB5EU2NGKvxP0z142nEAMaU5ATjubCQavZdwTQz
+XvCu8Eun15XCjFoQUxMBU8VKKR6yT1tB/W/VY7/8E63f/Jt3gWIpxIDGqKmmDjAIA6UO1bZoUI5
/1xqD5xd4klhYEImYd6OERbOfJg2uTNvxc/jQQReYBzJfBJ2oEownrgl3zypDGaMKKKvpQ4G2MXb
vNv4wheVV6LDQQu2cDAXorhoqPkZjW518sGUvFJ8NadNMH1dX0MOWLCR+TnSxD7PoEyYfRaVfZS9
1cFgx/wZiYuX0YsBsvF43WybaaAWUb/0TnEvbQ2n38svlH8p4g4AW3xQXAljMKIpxFbC8AxcEv2d
PD5MvGTT+7L8eW78AqH3+/8VnIMyN0HwAALiyIp+xLe0njt3MMxRtxK7ccaNftcdAzQMUwpTXO05
xxY1sTXxDGKg40DLBsr5NIaaXQlPKh0BEQS21k6H1NTsHnPF1+2Et6IMfsxGK+h5CTsZySaTnlUe
s/JyWf7VljGIQYygkBsdB6T2UO5CO7srPKWxwtfiFL81runVVuL4932MCV2m0+b2uno8wJcZKPHF
ORdAxgJ8PI1gom3QDSDfdgD8wuWPceVKYyAkDucAM+kgrdig0ppeqYwdCcHEL3jqli+Pt3nM5SPT
u6LT6QFD2tdxbi1R4FQ2LMfsL7vHxuxVrWkyDKsB3r+EvSV8pZw15n1iB4/tXvOkH7RZROId0pwL
CBu0r6S0JWkOtaSH1qlRJxwirBWL1ngfnbQvM8YagDADd8ZPsJqEd6Fbfp9dqcxgTN/qYyPk9B6y
H8EqEe0x+88jrrjltYdxdo+N4PdipRljA0GJuC2y+7S4X7d9zmHDznWBHU6DRq1jAJUv8erhWz7f
JPlJ4VH68MxeYUDEGFslamRYCa2HpwQcoWtuGvcnJT0PoznHNBuC19AXmEmU8yoQb0bzc0W+kfhu
feX+8jb6dQywsfcsmFU1mLB0IkI7xMbcRNCcbyRPdNtzbddg2o1aa10m58BWGOgQBSmWJeppgbRP
s6MZN5aRuWnPUY23egxkSNGQjCOqN5wyxmja7oZEmZ0MnEOFows72CVvapTtUt6ZgLxUxVHuLY08
Jv2P9RXj+A8b3zADpRwwYxXQLiGPpwy3aJrdfUQE6K6RsQObtM6cHnWcTHFoINImRrUnx/NuRCnP
uojlDbmIYPY9DSqlaGuggNjeN8PJHz6l/vO6iL+g+EUGs+mpkFdyP74HDClNHOUe8kGRU28GBEpL
j5wHW3hcl7kMPr9EsrFmSUWaMKNRtW4ybzIRZCC6YQfp8Bh3yZMiGa/r4paPjIs45s06GZpY5iMV
h4t1GTnleAyFwRr8cz/f62ZsJ5PJu1pwdo4NPku9nGSBCZnmNtAdhFDoVREUUp+0U1I7nYukPZ1j
xUH1Zau/aKr8HnDI53HQBBkO7OdzApoc6UYweaQavNWk33B1CxbjuO11Cfai35Q7xLVvOje+V7e8
asO/nBsXXegKX8khki/1Cs3Tid5k08YZZLEfVUtHHxVivRxHWwalizD6/ythQygiNImCeKfQuldc
MLZSXX4ipbCV8oBTe8+zDAY2EmFCiIZm5VQo1T0GilVHnJsZzwwY2JgrXy1ipOOduA63fhV9Inr8
sO5TPBEMakhm3we9AC2COr1V8urGbzPOnnAWiqV7N7tI8ccSWozxF788BjLmOX9o3ID+a99NBhqE
YgapIcb0gE7ydpi8hueQfwnBXAQwF0Ypq/zCp+kY+a6ZrBJJ39BJbPPJeND2mp3wu9uWo6gXgQwE
yGXsl2YPjWiRUHSQtgGGKBFXRh/8ugXwtodayJXLiEJHzJZmu8pmm7fnsHF95UNB9YsuDARESU2k
nJ4TUmU+DdJwM8kS+izmzb9pwji/oScpctfQpDMxY3sXo/WVcJyeawes1zdz31UlZFDGF9oAjhtW
i7ffezIexU28WBwH0EwGAkRFbHQtgbws/tTVkTUWtZORXRtxFOPggMngQBG3baXmkFOT+3D8Mrcc
E1i/Khgst1CnZp3Y0QxjSdpDkxQHaTYqq287y5eib+C649y0/5Kk+q/NGX/wcihB7Q8yBHaTrT+K
Hp1cP2/LT9O3brDkx3rznknNLfmfjm4UufzuTgkJ0jGj6fDEPyvxQ1JyIujL1Um/oM4QGWAY46ro
I/p0zdqjjtE6ah5YgrafQDsSD8+CuAfrQpTeFQNvpMa6iRgiAxRT0IMPKEdeZ/Q9PXyMC16hyzoS
GWxLSiKBP6JAW6+TBW7XFNZEvEB4WceIv7z6LnbBgAQ4XCYQD2P5xL2/b7zsZDjVi+bh7y0YTW5z
m9evvmj5hmigiEVEbzU70lCcIzIKAlJ9IXi8tVyyJzHb5yTakrzeJ3PmcRSkR90f4cUreYyCo1Kh
nlnANtGBq8052tOudRG9SuGel3xe3LArUQwYahlK5cIyAiVteZaac5jsdB75LW/1GPxrZj8fhRBj
5Udj3tZJ9aSoot3O+kNWVa44qPb66vE0YmCwDrMym3poNJi3uWLpKHbsOSKWL8SXVdPoyX914GKe
Tq6WI9KWoAjazab8TdIFt6k1W1Uzu5kxX1si7X7WMTiLiG9yX/cI6Y+7dUUXz5Wrj2AuTHlSSmRQ
oGijzudc+qpk/jYlmusbwUdO5StJDCDGglSmVQBJcXaq8+fJAGLVHLRfhKYrGQwmZm0kV70PHxsa
N89vDZVTzsUxC42BPkmNkzon+P1ofBLUQ0zcONiub8jyzeJKB/oN12ahRZJfm1in+SutNIo2/cE4
EhT6xlvaqM4rMOIZAAMTZdEXpVxAnKo/gGEgKB/b+LHiUcnwNoZBiCxLMMxMpXUOxk5M7wNe7Hph
Y1RVBK5S8m8M0WAWDfT+qTpNJeK4+Tc1d6IUTDXceuCFq/hvQpilwpvSF+YKQlTcISSLtiZJexos
5mWGKLow0P2bIGa1kqguJEGEIENt3bYobQx/fm3R9aIrot2p0W2lo7y95oV2eYvIYGzup4Yf+RBb
qveDKllpcUjDb+vmzZPBAOvQRWM5ZJCBZJcaPOMSKCocJ13yoOvlY4G1IXMVxw1kKDfmjbjBAOgN
6uVpUZL5owZZLa/xkKOTxmBo3ci1OtWQl/WvpfQUizc1d3DWwmkOnUAkqYDcXjTfdb5ChSTpYg28
nAgB7LR3MqHeStC7kSDvyquwWrpZ/iaLQTlSqSigqyCL9m6IGzThPUXvVAKBw4scLi/dRS36/yu1
BDxlZKkMsFWzqwsveuOS6e0jFncRwXgt8uKRPuNgcLriNiQ3E3kbCGeQ3QKG/rZgjL8OSg8O9FpA
ISNwp9TvB3F2A/1e4ZIa8paL8dBJHKtx7qBLWD+a6k7rX6v0bn25FpD6N10YB80HlCyTBrqQ8rZN
Hgoeti09yCBAFyVw+KLwmSU9kIsepNwadJAb9a2q6kOs9/smTOzaaE5tXNojChf9uAwsEgY2GrK2
nRKdkFn+BjZ0W+0zsDiOPJZTunB/Iu7lo5jLiSqGhjQr1Ej2M0qFqpN+lg5lY2Oy+kAHnaGyV3is
vfyUiRZvXMDC1fa3BWEuLfGQ9KkaQbZk7mPprKHVI+kfxOAplnj1r8v2c1GT8ey46BVzimOUAaYu
8UN7EmxdaDiXsKWL7W8KMU4tDWaX4AZD8aN3jD0YKlFUIZ2Fu3xTnnjj/Zbt9aIS495jJFR9Qt07
y1JbnWPcyHgUmDwRjHtXcq6lXYZVQ0VeZoWxipLJjJd9+gvqXhRhfFudA2PoqRnIHjqt0Lkmoqfq
f6MwfE9prpk74+SkHoJaxshKZ4qIK5jhj3nUA0uMcaHRwgfDQLYwUjdJWN8gZo7+XnJOjCi3DAl9
dXO9McTS1oN6U2N2cjCkDugH3WaWLILqVUstI88vjKOEV0Q5jpup8z25qpBRa0+SXtql2d2bjWqb
MdhxDHUfj9p9KxTPejiLtk56dx3PFrFZEsE0hREiOlEZVbVW7qWK+ODEEXMnGW7CsrUa6NIor+uC
ls3+Iom9dkxpR5pwgKQcTUhoEQBbIm2xpNHa7IFX80o/+48dvBLG3DkEo9QwdxTC4l2wpb2caIXA
sAZe1mYRm67EMLho6GUYRgFOg04T7XD8ETfnvH1TpF3b7zjLxxPFwCAIzjMx1unyRVa1VT3Zljel
G20Mp54cBa1wFkb3eK1ipV73IcS6UpPBRSJi7EWpQDZFLDqWNL4h4EellV9I6vE6qxZR+Eoai49t
IWAMoIlF3RuevEnu6ZyiTMATb67BM025tapt9YGoGt5G4M2XMEyHYGDy71etuR5CUlW4akXxDp3h
hn8SBm99D5cVu4hgIIxUEqnqJESStPPwipTkvV9+WhexlN7+TQ3Gn/s2MqdIhRrpEeltTIpHInGr
30c2sSRbfEQPzgOv0W8R/y8rx5ZX1kmp97IAkWPnmcLLzBvruhSLvNaJLavMO6IY4QgB8w2G0aO5
KLirvGmwUqt8ps1NiO7yOn2WH0lXSjGeTcCWhPFukKmHVu/WO9NNndAlKEa0f5o9LyW7jFi/jIOt
tuxInARyAYEUsSSMrhsAjNBtwzEQ+uF/IuNFDuPLaEoJwowqJt6pe8EST2D+f51/FI54MB1eWdfy
6XIRxrhyPgx6aPaweI00FuZEWk1+32JwSPe8rhVv8eh3XL2TqsxIMrWEnLpXDn2qYSy3eKzkchMP
7TkV5Odqjh6AoP/m0GxBpahrUVQYWEtJeJzSz9rwuYoe1zX7y7F5WUIGNJI2RKxcwxHTbEbnvagd
jSk/u1pNhzcKkufKDHqAKAXdQ1RY36GbR8UIA96cEAqjK+bHFlE24xQnVY2dmtroMJjHOKosPX3I
5NGJhYBzcHHUYYsng0LzS8mHOpjol7ZnaeIlmXjaMCgxozQOFZIwgMGW97TYL9gYu2DfWz2q80VH
dOlkMXPHa93gHCRstaQO6rNC0emTKPoiJpbUvPbhdt3ueCIYmAAV+ohqaGimZg9a21jmvGknHocC
Bx7YWskBQ8N8P4eQ2X8Ka2JpzdEHp0xTcnIJvG1i4KFo1HIoWxhdqpjPyMVsZ13KLaEGE1Aan6um
4o0Q5h0fbNFkoZdalhNYXnqM7mVMomoPBSgitnQsuLgFvxuXdpenI4MTNY79Saig42BHZxGdIsWJ
ViuB8P3QuOm59yancDrR0r+tG8qyj4EakQ52UBW2J1ZE9WlZDgmtPCysGDPjp4wTsORJYHYPmU5D
mDX6GtPOo7xveGUXyyt30YD+/+rwMKchMycTGsh5Y7UY6Tvqj8IwW7JsK83grC/Xsl9dhDHbNFdd
ijgKhOnqUW1PeXnQw+d/E8GAuCy2Pnp4sV7x5BrhXgOT0sBBB/qVf6L4Ly3YWqXGEBqlFyEi9HeY
XmIV0smMMNZc2BfhZ7xoN+saLePERRzzmhvbeozTIkWEwXiostRqyaGu78OIVw3B2RyTgfNuygli
M5ATVYolEivvTbv5QA0WbrMXZZiHnC50hRI3WDszOIqiq/a8U29RC1nUCWWQRqkuI0CrFDFplByr
le41UJcI2rmpHtZ3hCeD+uyVz4SymNVxU2D2adZYM9HtJjgMCY8ifTnoI6sSKkc1A9xpzMbPqTlJ
k0gPuiS38llBRC6xyTCfzBkDxoPWq0JdcERMsrGDPtk00hBzrhDLil6+gDEJiahVOWmAVUn5Xkeu
DOoz/f9fU6RinwgmLSqSqRqMv+ZBkxm+BEhQ5KM23dfK/79y7fr3WWcdkgh9xiLFtyD2ZtEzh5us
7DfrBrF8T71owZYWNqnR6V0OKa3bISuSYLqq8fiTrJefF1kEhCthzK6kYtO15gAf6vzKjmwdbVPn
IOaZ3/Le/9oYdkK1HMp+b8ZQaZpPKSpexnMnfOQ4uFKE8aMZBS5inEFEr2ZOa3aWorVuJn6g5E9V
6eAlkABpuqExR9wQa/OYthIeEelkdQWYm5PZLqZv6zZAP/aPU+FKCnO2+XLctaIGKUoX2IGY7IrS
5Njy8sXqSgbjLLEwFXKKpBiSzAbo6hEGxoDBr5KNKmlPup1vPpS8vMgjTBVKNyRlPKTQqRJtv3s0
iSUmL+vLtmhmVyIYkDPQ4ktQ1YDIXub2Umul6Q6j0T+CY1dCWI+RjGlQ/VnC9PPvkx9ZSX0yc16g
kKcJc/Ikfq1VY47N0bWtWd+3s+XzBlUvev6VHozDaLHfqUMnIhQ5+bfg+ngYfWUrCCB7Mgre647a
0oo9E6ru1SHn+6j6DmNsjOqVjrIbbMN7J2MJrfRNt9uNtgl2dBAdZWPpFc6GvVNRrkmnK3ElneTg
kMQVC95004AWZZO7u8ImjvDkb5tX9OJh2HFk94f4GSQLaEh4EBQruZk/r9vmskurGpBDB3ODzCxB
glCpZFRYAkyn3yiNvkUnNWeZl3f0IoLRs0hLTRwVBRnVdBNXTloPdoAhG1Ngr6uyfEJhdPJ/dWFA
MDGNVgTZmoR3BAb/UIoi9G6iM9WS3XQTuFx+52Xzuchj4LA2GxNc+Vg7GrlR7c6jo7hn8IQVsdXu
x420CffyuTlEb+YtD7Z4+8bAJLjM/bSrsahT3VgC5tMnesxJCnNEsJGcypiFOAIViBP7qi227WtU
q4/rW7Y0Swzn1q8lZAM4REhH1BpiCeOd/s7wRIc6Y0iJW2+HW9r8qr5QdgdKphiDdD72NGf9C5YR
7fIBDGyWaSGNOqb0OHXyBYTgjpG/5Crn/sdxADaag1R+Hkr0SAuMl6jsrEQqXF/CUFYz26xrs3yf
vlpPuqdXmDIj9RyhugingP0zkRPswXLjKhthx1s5nlYscjR1qo06ts4gdhgdRbAtVPN54KUVeRvE
oMegYZJtO2ODAkyrEZIXDEr365GDxTwhDHJ0Umr0g0B3aHKIpFnCsInNfxXCwEUgxJjYN0CIYu7b
9CZsZWuqKg4I8pyWwYWonmq1AV+505S3hXkvDHccC6MO8eep9cthVOa+pMVzM6o1BLRO70TbaFOo
Vv5WvIBCbJPcxLxiLI4+bN8rieJclal/orwMb6cw4LxzORiuMv4fCo1MwC2EgDgIE5Tt/8z4Rm9G
a8tG/3/lmPLcZrNPz1kCdmWwjWJyBs02oY/SjretxzubOM6pMjgga8l/bE0Q9ooxW23zRog3cwtq
llN3F8BhC0/1GjOYcLrDHF6K53aXuuMhsdPn2ZttyjOUPvHaCHgGweBB181+pCVYSDHxQm0vdj/W
DZwDBSoDBRjX0LYSRVAzO814ccrZHehVOXhDf2TNGhgoGEUzEHv6kCoVlHkNu1ZJbdSc4Z17MMd0
t64RzxYYSMB4hDmfW2zRUM2WKn+qoqdGukfRu/NPctj6D1MRMkWh+OZLj6k+W2DGF/u9En5dF8NZ
O7baNDKa3sxzqEPmz4bkTf73ajznhVeknLA0xxI0BhqSSu8wWwebNAifZL22ysKb5Nd1ZZY4eK4v
QGwsL5plPKjo8YZRUshBtwbKqoOT75QbFD/dgnLKoWH9AH2V/pf8iYeuy9UEF/dlC/onMQ1AOwsd
Vc/fi7ZsZ5t521uSBwpmJBQorRH4p/5RZ7rwV1iogmatkxLoLL+zbPo7UCZi3oDTfyKPjTM4I2qU
5bOO91gPthwkltfl8wyIQRCQ8vlZFMJO09buup2YbPUusoJyN0S8ZCgHrNiwTJwUWVRoEKXWYJmP
653UVt66NjwrZaCkmYMpDRuISCo3b3+YHRpKeRNj/xKU+XXoawyESIbaVyhdoNfKEQUajZ3gcZrZ
lVPsjG3u8aoKePLYoMwQBWbu04d5s6Hj3PAUfijfaHupuVe32mduMQh15RU8JkyEpsVMYx8cPHhN
FclzL43HIo4wTGtAtLnwdSvwu7t6Kl9yZTr45vSsi5UX5dzKYM5dhDCAU8wI6iOCA30nqz5i+oun
3SuH9CHxfvY8Jw4Q9TDBPwSHd6xyzIgw95NC7ftSpceekT9MPsbJhoWtNynniKDG+Oc66yZClRpQ
hw24onW/RNcXgjtxX27M8FVSvlRjZRvmvRhuSPqy7hqL3oeSL50Smsgmu6tDkDZ+kiIkNonoFvnS
ppyTiPf7zH4pkyTkmjRJziwgbxFZDXdoGE8CsytR1/ngFIMGKDDtkreK97ha4n9SaenVf5eIfsAV
FHeGIMTqBAEN+RRk91W7V6e93nyvkYSLVHAC2r3yIVC8ksnA/5xWZpd2kDkHnpbdptpHnttXv8/g
u1SiCraXYWRB1OzrKT3Ejb4Dudw20qDVuoktus2VLHrWXK2fTwqxq1LIqpXnWETicnQG4/O6DO4m
MRAfa5IfVRmE6I2TS69kdMYZEf5xsmLxc91mrirYvak4HLGLoHilGwP6ppaXxBAAR607uj1Kk8An
BzY0zUvv5QOv0JZj6eyk2mgq9Cp9D4Yic56cah4/GO/3GYSvQXEVKQLWcA7A2mU02zEUd5wF48lg
8GBOklyqGyyYeEc8zU3uEk/yWowLaxw6NUPNLC7LPf3sPwD1skfs8AeiVXOQa1BLRodXIopHZaqP
SZbYYtxnVtz4L/EoWsU0fitSbac3wseCrldfQBflygPqJkqNhEIU7RzR3NTV6XRS0OWhDEb7LHNq
hxffMlfSGOyoJQx37xvoq9bRJpK3MdJcShFarbBd30yOY+sMiBiJrAqTCUFl5pbzmzAiePf4byIY
7AiLMOibCiKMIPRawXfyLvbyXnT/TQyDHpUoiKGSwyqlOLbRgW/57WBpI0cZ3sYwYDGEszmNI5QZ
9dbxjWw7pRjjmuZWF34oZXGxAZZtC+zgCeYyQ5RWO3L2ymWT5bgx26Al+EldzyDScMLKPPuxEqJQ
aHhY35T3woYVx2X5tMoo0AVC7yao9h8dgmxP+0nbFk+CrVr1s3oDs94kTuWCQv7kJ1bAnbizHLm5
WkbmbiGI6FBqKnxB7youTbSqu37rbzuHjgIoT6ktfVvXmSuRLvwVVOR6onZdC4lZiExb6cYOCEMf
8638uUMBG2qN9r1mr8vkuDFbvJY2qjGOPUT6/X3bfZMQlYq4iTwa8lzbSwYrxkCKMvn9VnvswbVN
PExOpmOisifTRg7vpNvGQ/lK2ZGqmxw81esqUv9dk87AiDq20xDVMFfZOPvDays9ZYrTyoqlTZ2l
+qqzLm45xXBlNwyeSHmeiKFK3Y/OUXPQXXznu9kOvW0ej1djOaN3JYtBFV8qUX87QVZ6NDzaEwZe
YlfZv4+sdz+UUrsIY8toskltQpHe5eIc9BrNbE3ZwKtuWLZH1ZAoCQpGxzMK6X2Zhy0Nl9LFU23a
mo2i6MTOQL1C6WWNc7WZedFGjlA2kdeqsqIFvoazDFeR4dHEKS3cc6xiGTR/KcYm8tI6jyO9UHER
fiGeamvgGIq8coMeh6+otnMDhzc9kCeQuWyVfqnLTQOl9HrbdKdK5VwAlkNj6kUjBh/lugzCIIZG
s9q4YK08dxp5agXwfKO5T86Mu0JLnaIMnH5QnawJPGFWNvEcbo1YODXC9LS+wrxNZMCzbvu0H+kC
Z4orhZ9M1fKbH/8mgn7CFT6DTqksxARLKhaT5WuTHcp3hEQcvFq+KVzWlUFLo/B7Is2QggGJXpt/
qerWjXEhTzGzel0finx/IuNFEoOMQjpIREohiWSfmla1jCa252w/qTe1HrrrspZDVlfmwsBir/ej
kOOx7NTOtKEhK7lw1V27mTfGIbkxdz2P7ZtnEAyUDAIph0iDdkaq22Pjb9D4g1yCzqkC4Ihh830C
aZLZbyEmH16kLnfn8sc0md766nFsgs3y9aFamREw0zEG0WmKyE4JQV45dQOx5oh67/NbsQo24ye0
ZRWo1K/pXDfxhItXuRExFoO4YC13jM20V6zoxj9/qHbqYiAqgydxFxf53EFuDo7Y8qnz993MQWEO
JrJZP81PwyTsCFTrf6i+FUhP69v0l0jEL49is311j0R5WlMdFI2GCPedVm5T0SwtRTC3ppHs43m2
innw8po3sJHnYSoDHLksgEKngnDZU9xiT4mBWqvfF0fE8Lep3fEaRrnaMviRYNSDjDAm4od7xR28
zKMR6GbXerxmZvpDaybJYIffx0lPJggypEcJ2dohwmzkxkrIjTwXHPh9r+haE8bgxtyii58gbulU
m54SzluYZ7otD3Tmr/ap35Zv3WeMlLMNt8VURemz6WDQGtyBd21d5sG4+AObLtRzY9YzlIYjvFQe
Z6fa47FIvlGWGkS47dIKt7Wde77I0X8ZzwwZFzBdNTEy5vdDLkDdGZlqqD8Gr3oKiv/kmHP7DN7v
cX8u8kUKu8hpJ88hvsFJqzG0Mv9IQNIstdOdn4mHOLw16+og5YNooeWGWOiu7axW6ztLyDRH1ydk
Z0+aT2JbS3CHwpTxNiHO3KOnM+jttGoGi3Typo+qjTEYx7bT8/8j7cqa47aZ7S9iFQmC2yu3mdFI
siTLi/zCsmyH+77z198D5bseCmKIRH6IK44qOmygu9FodJ/2cpNe91N/HNDXKliyfwjD/18agyet
NDCWMiknSPPSonjNxouqt62LC75f/BKVLuxvEPggXm+QXi+VFqI00pWL2zRNbSSL7TYVvO3+wy3m
IhIXPuKpT8oCJhI5VKfcm47yqT6x8RyWcOT5PziuCxbn+YuxNHJVgltuvfI7/gTVogqClfDERjfK
x8By9920aAW5UFG3pCgjmQEVRy4VhcZl7kvBz32M7RP7IhP7hlWsGHU4CZISGJL6oFQn2h7BZtUI
q41EMJzP76aZJioTpfZmtFqiqFO6tRzqjn71RT3giHPoGd3holmeQvXgXH89GyWZUuAy8kiQnZ3j
A0tppq4knpHIVO2ffYUhcx5J1lPFVJjCI3Vwj2F7YFRWQpt1VtBrjFHx9jdOpBycZ8JFpTbyGJLN
oV/j7pmPt2MsILndmoODZ6Xf2vFysq60ow7CmIzoFHCNwo5O5sHww2+odIkd+pS56Bu5bl02HxH+
DFUVjirQTYGIL5u7Qqfm3PSYOYWTpbKb8a+8u+9EJZ0iCM59tH2DsRwVBExIYk90usvi1Kuodtrf
LJEevriWlShVngZTzq7ubPpp4U9HaXbTa9lHy8oxKv19tE2hNEU3DZmapsyXw+eRGmcWK9Su1UM2
/pTKgxG+Z2tWELw9V9aUdCkLqRTJXubhlIazl1JL8AS4HbqtcHj7NeNEbkLgsDxLelzO1dE4gNhP
nKISLRpnvYk8Y84wQ4pO4a3mY2jsp+pMTpWnY9IwZhZ+C7z4y/4+Mf/9xmGshONMuKNtiWoMltGX
XDW4Fm7SZjh6+f38W1yR0aygMquGkG6L/lZNvxrFXUgxFSYTXFi2j8YVFHfYlzXRh4yVd7LpR4zI
p3QksMljbKvbObH/PnIMXIqJikYAnfKl2ESXSkM3sVvmN1A3sQlZnvV9BHVQjgmg76LmWoGxfVwZ
b70kelrKEC4Kois9MJ7NbDnuqwLb6reqcJGHaecKQi1CDGxB4zauKOaVcmzOnUcRuLcCmO3nipUo
vN1mk4JpEvBD1dfZmUq7eaxOyKvU9nIEaQDqcg7Td9NPH2XcFogt2xIu0vuSMoQ9STmLnlqZBhG7
PgftcI6z1Jfr0gODQWWPYSiMeJnV7qFxVl2oulpmbOuSE0i+z5kfHwbk8qdjejV9qbzpr/Qnu53I
9CAJnPB2sL1aas6606rRU7QswnV9pFearyCPmnzGcxCbMSjMef+DAf5WID69k4aZnATxi/sqTvUt
2my9AbFH8AG8O/9mIPRmsHORjs/0BEucLBJT2OzUIf/CEmUamNcs+2XO9qf3VXat8LiDWs4nq9BA
5ooDNL+t/PxQHBcnsDFLDUWVwjutSDou0g8wg5qO0ovagMjIi72wtpWH2WfC1c/W475JCDePczB4
osZxDQoXCDd6jMCIec/iODkEPqBwymcB3uZD12oxOW9jNnObRSwHjUj1SvoynQdn9ot/MyxHYH98
rqcZxhFRFRYSN+Yb5QN7/EFP0BmtBiguGBz6P4Kc9ouIDnr7bL3YA+dmOjwuW8EM4Fz5aiUfg8Sy
9xdx+3C9AHCeJdDaTMtY+nGIHszkPKCSJ0cYLmWpvTSmAGw7OLmAcb6kSNNgnAKALeGDkt0X+tdZ
Pe7Lsx2iXpSCz+NISzu2k4IVi07Shxyh1qza1jcWolYH0MHuownOO774uzJQk9iWOIcIuoPbg468
7YvjOOzDiJwwX/utN0YRhSwhHZ1GLz6mXuDSn8oBHDmH7JNI5/4BzdQ007J0+mZGB9GKTKutEZfp
o3mYTvGVJHsUTHisgTD6tIgerLd1/ALHvNgqaCjVPgmVcoLvLUHalS+2CjL6/QXcVrwLBOcI6VwP
cx8NOK2bMbdTc75Nl/qHocmCm6YIh/OA7UBTI6bAWZTEQwOXV+eDbeihoOxo+zFQu8jDeb4yRkWr
FWOH2LGVXgWJTe/UB+uGuoyjNHX7Z7za1u+iK1mhclFXaoZB3OfYqLq+jbL70Xyupx/7G7X9HLLC
4BzepFmNVKpYweJr69G/GOF+5BZfhsxNvjBKwRDdz9Zdl9iaiBzqH46vy6JyrtCgkqnINaCj6/A7
y+2EXuoEhZ1fs/PLcqloFzer5Vaycu6wS0k79Sl2kRwY3HREFTISzj9Ubz5KIsp/kc7wSRAjSQwp
Y1bNaMRZ0Tze+gPHwBtkaHc2xj/4nSNjfGgoePYUuRM+/4EXoDKuJADTw3AN9mFfvY0+j66KCg3w
TzzuK9B2XP57E18+ZuVM5pbKi9QCbEHDbvIYmoem9iv0sezDCIXiPMqY5iSX5BdlsX4wAkXJq47g
C1W87EpyRZzULxfBtxeAi1icY+naMqmaCXBsyisKNRzGeVL4+S/dnXHJzx28lJy1G1y38HfVSbzC
aY8mBtvY4Im9bzwWZObueBQR+AnXgfNEUjTEcst0mHXHsA9b0LSIGAIFOLEfCdLkAvf68oaz2lyj
xE1EMnu4ccmbrNJWTE/Wn/Z3VoTBOSDaoLek7+DkGgyPHiPDHufQNoKHfRSRmnK+RjfaIckjLFuG
JHzzaehGRw+fMbfV2cf5h5vyRXE4H5N3plbMOpYMqc/Wi34aZ/NOuR2uMh9NXQjN0TFjF56J5FDm
9UcwdosMRbCePFvrpLd1EcVYz9ExbOxZ4S5fJIdpJPWnB9am+y/iMpGze1mWlaaQpm2TLgLq4M9e
8zO9AldU9YXanWeAmZZiXl9keuqfqc4Lu8AKdJ6ytpoMbGoYeGrqKHpha1IkWFBBtMTztiLC0JqK
eYIp8FvpilJRrCkC4FxNO8TgVaohBcvxYrSORxMbR8TgsEs/sgy/1CdZdBIyo9pxby+PxKuVG8ew
yhkzuEvvF1Sfhh4ZneA6PckfZD90Kqf4pD2OV/1ZRCUvUk4uosnNKh20ErLq6hljwGl1NEUMyaLl
5PxJlZlVjQnAuMGRpzz4ZiSC3DIz4L2l4zyJgfcTMwmh6QGmHzXHUrst5QQ9C1dzd5sgJRURgUsR
xUl80SCRg6zpWfDJkm9sRHx+Y3i1qx0mr3QlEGfsuzDBAvLlgnlXWL2kAY4shR23cFWhyKYEasBX
C1p6XhaU+SjVOmloviwXfwHL4L4cmy5fB7UctQyk6nTOE2t9EmAqM+o5KyWypdkfgsq1uocsigVA
22fyBYlPmM+t0tcJBgC85GGoUyGLnTvZub8u3fksGgm/feFeoXE5c6mPG3Nm/VPmN5AGuYlv3Mqn
8lS60b3oLX5T11dQ5PVNUS47sBSxs5mU2lWnE90O9eU6o5PdyGVlE0zxa+rkRJRGRKO56aB+IxM+
rByzuM2yEr11eCJwrTj+ZiqzXVQSiIsbJ8oGgUMU6ArfR5NTJW7iDnD9IruK/q1RvidTb5OBCHSF
eYc33uO3XIrBOfuRZlJlMZoua6q8qrsJjU+mdVz0xU6n2u6N+30b2DS0FRz7+crPp5NVGfMAuQbw
MqBvVDtHiWDp9ndK4TtlZhqo0hgDIokw3ELPbVmNbUtzMwz9hFj78ghNjfPuEcHtxlqA1rmjF6EP
2XxCAQwePZoDyh+FyXiRcJyzT8Bn0GNIIXxI5uhXaNBwzFNzVG+KM/mIglKMZKgO0k8J8woEcm46
4dXGcc6rLYK66lkxul45Dcq0/n4ZywuHJXczb34WeX2BpvBdNaqVmhiEyCwgjRxt0e5yOttSTd5T
TnqRi2+uaWi8GIWMBS0q1THN8WTM9y3tRUemwJ759pqhjMxO0iCNjCcUVq9EwGuAqZK++YG6i6P7
0VVy078rX7MSjrujLlaG+WUJjDuWTKcqpuuWWLjSNIKkl8CHmJwPWawOPcE61rA0yrNuUDsMi6es
15wiDL/gnQwPdNlBoI/s03f8Ft9I05MqU9IAC8q6hXSnRF/jcjDdv21APjajwNBF6sgFioPRoOqH
baDVnfP2A629qH/al0mkI5wrqREbFNPMbHu+W+breKgdik4FhCN/hsP5kBIVgHJBIAqRqT3F7oQ+
4dL4NMhf93FES8a5DF3qUzlgOErkxfmDUTuJaDq2yP3yPTKL2mRS1AODVQKG5wwTfuS7yUExj5/8
ErkkgQ/kGWeXpJGXXMIGYcKzbHxWRZG8YMEs8vpwHItoiaQC5jqrjNn8SsHc2Sp8V/fNxSnwnAd5
k091yyynVb5WDeZ9H/r+1/7Ob5e7rDA4jzDQKDO1ChiMRSa/Go4/FlBl5L6oS1twHFpsRVfhRDUF
eWBh8JJrTOeefABXc6YqniWfUL0scuGi3ec8QEbIZEisP1E+TD4jw0gP8niQGic8WYfkzCgBh14Q
Lm1ftVYLyfmEQA/lOo5w7NJDeWb3cfZkbD6OP/6mkBQd8yIZOdcwk6jutRQyjoXb5g+LJFAMkYZz
LiEPc22JZehFiZFmg0XOapz+BH1SJNisfRzCFwg3WdC3QQQ5SOUrIOyNwhMNRUcC+9h/PoJA4PBa
+eSsD5uSgchX4J27ao75SfdR0XXcN6b9Y4Hwg+tDEmhSkGDNZPpYJuc5ad1yvK0xjn0fR+BLCT/A
PkurIZAYEOsYQr+ob54KtN+yUNY4Nf4+2r6m4aR5vXhJpJszYeFdEDq6Utsq5m3tI2y/JP22HfBQ
v4ZQrcQYYxMQlNE6OcqzyeplELCCv9YbWbHn0bhb7t7XJLrC5RxF3CW51bLbN0vVs3eWxA3cwLcO
LCMu0g6RpnMOIh+LuTNqtmndQSuPhnyfaoKk+3YudSUQ5xWG2SqDIoCXTa4Zr6xyNk+J+2A5xrfk
ll04usIR6KJI5zk/EYxGUMsNpJLi9CxVwWkOjNMUPqZlKnicEhgx/yjWWAmKg1nQRQ5/O9fWr/9F
R41A3fknsGoxurlj7fVjJjkpGR6Swviyr+9vNQEzCwgxTEuzMKGJ93nKQGmcVZWGm/ydHvqp9TAG
AqNlG/3a472G4DyerqtdqxSAKOWnrjCRItCdSj3oWoAEsdMEyn9246/xuIBoiObBSKRSc4Pi89Q8
pgb4k9G+8o51U1HoYFFd1lWVsyDF0jvDClMkCBB5B742uKVo3Ta3ZgXBGdBEoiqLy0RzYUUu7eSD
hm7usB4Fy/XWarBcYC+W2R/U4B1eLC9liNkOmkvVx2Z6iPOPatS54CsVqMFbZX6Nw75jFXXli1UV
fVNo4LE6hkVyg5HO//lW/hqB25Ohj+Q4yIAwSPetcdYmDE+ign3fiK1eg3C70khqnPcTlquYfB0T
5GsUVOblteX04Dhse7s5COkNmYG8MaDVDnF+zZrCZgoqyKURh17VV4kLfg3iyD5qVUGp+A7FvoDx
rq3oaF4n6DcGqScy2lVuz+SznAsi1E3VpqxEmcqmKvOJyi5uDIVGseb2CsWAesvu9edcEV1ZRShc
tBCNao9ZIjAgzFhFBuq7CY+jL5/312sjkc0U4iIL+4qVXi+1oTXTFL3sTnf9e3esQ3asDqLL5KYv
XYFxRqTq/RAmQQgVjyVvIcc2O47ZszYlh2R25neMlXktG2dRtOvk0WggW0Mw0z2QQc5kPcZLJzi4
N4JI4GgyMQwV/ISgcnu9hgVt5UleoA+t15zkxVaOptsWfobqMeKmKMQQ5J42NUOXUUSjyqqu8R3A
uZR27bDAiIf5V9A91shLqqI0GtuKN1a7wuC2Si57NEunMKQg75Dz/2jp/lT42jiIPNKme9BZKwPW
j2Iw7OvFK1HlTRLlb/fQXVvn/7kHpoCIVQVbtb1yFzDOplRDnou5BVhgfly6j3h/BW26LgDZ4NiB
PiDnpxmoxsd8KE4fEJBIcR9T1KXRxU0q83pRBkdemtSRCD22lKCDCG1lQYNiDn32JzDogpf60NUI
KdCSvm/hTMnfbuTlY7h4YtHibqwVlbpWayBgHtxC1h0FU+ynTr9JKflDOG47m9KgaszgJEypn03L
Dq3vqfwFhleogkeP7c28SMZtJqn1usJwLorKg4+BpdjI8XlK8X1/+UQg7Ocr/2jRehqNCSBFU8EO
OkdRnkiuCFRm09rQdQiibqiMzg8IR7utrI+hSV2a2mpzlczngX41NP8dslxQ+CrhaalmEIwa1E0l
PHMt9hQ9aqJqpW1niE0mFl595Tcjnk3LUDsMB0F76Dg/DpHl57gBZAHB7LD2hqbT92Y0bR20Ema5
HCc5dqpW1AKwuWerT+CCHDxaqgVIhCBnG7uLYRzBd3KuyX8fTAszX8Fwgc2AO0k2BoS6mCBz1Mze
SaLgJkQ7+3t27feC8rVEjQR30rawKDnRMPkPtW/U9JYlFygHs5Y3fuIiDV88VCx5F6kmFm1uk5/h
hIbvqgi/vkMUE+OxFIXq+puheQVY6isSWBBFZ9eOFDmxd107VhCcU8gzK0enPCxJTZ6GHtxOhSNF
lcBcNxVsBcI5BW2uQ8kYIEcRepBj0f9cDu787as8jGMNcsjpT0v7Zmqfkui/Z8WhwCsxuPgoai09
WmZghAGe5WbjnNYlqFNF5+HmCbSC4cxxslAYUlWAwZxBZ9RmL1FAbQcKpb7v7zQi6tfdVOQVHG+W
dKxiY2SbQ67n6vsyPvyREvO82L1OQUctQ5wMs9HUB0IdcIcIoiKBDDxrcliaYwoDom5Zngckvq2n
fRm2vfRlkXia69xU9NjE4emGhuGNuXwnT6VbIcKz2Ky/mPggAcLsOu3QWiixVYgHbhkRo/nmobf6
Bi5UWJS5jIoSG1VrX43qmIY6gobWTubZ25dWYK465xP0iYx6PWA1TaTE6yNBmYJ6+DMIziOkQaib
E3M7eXITWw9l4Sf1t30IkU5wHkHS6iToTEAY1njO4/6kjqKJytsQVFdfRhi+mQSqTkmS64lEMX8n
9hpjwJ4U79qLCwQXjvY0GdoY7VCulteYd/2pyE4zEgP7S7XtcS4gnGaFUo7Z0B1AmuhTSdDcnsh2
1/mjhll5heBME2FxymUYI21KCVgoCXPBVnszNgl0uHO1sHHTXv20L9q20VxE4xRt6YoFvTYwmsQ4
We3HDtQikuZHYLHZx9lIgONwsBRNtmTdVN5Ms4wwVa3IMp2+zBiiKPJJPr7QftiKo6HVuPTHIwTd
B2Uf/yYGWWFyJ4U+mJ2BZAUOb+sYDie9PeXJ43sgqIVkMcW70pui2y6qZFVdcBjFpa9a2TEeiwf8
R0Eyb9OSUPT4/zCcsZYRyuYmTK53U9nDhJyw+fJnYjCtXF1LchpFVbIgWiNF7mF8oqu3pZvIssBa
RWJwG9LI8ZxkI2Ck8dxkN9py2BdD9Pu5s5qAvkwpC/z+seh626jKm8UKRHyfzKW81arfe8HX0oKF
QCNSCJBas40feMuxp2NwPWdIQaJe0xOlIDct9LL1fF2tGi4TSQLAVTJ9IJl2HVT0POL0LGXteX/5
tu3lIhmTfKUFYSOFkiJBy5rwXKX3lnwcRcWL29KYKrrAFCSc+MoJo9IaqUtwybHK5hiay6nSiJ+W
6IRf6od9aZgyvd2nCxRTlpU0PcayEkIBNS76sdaM0KaNfhUggteHzjdSlGi2olK4bQW8YHLutNSC
HBOjsVlF8GGaZ4yFFVVAbyHoMtiDQHOG9xY+lDMNKa8Kc8KxXTUPRRc9SFUiyFGIIDg1IKEyyEMH
iFmrwAeBEtNQxKvPDJHfm7UU3ImaaGWFx0loWsIoA47dkZV7JlciYqTN94k1DqcDc95bhlQC5+/a
ptTDNNZTcWaUf/QcYri2va9zIrm4/afJEtahgqUrNbRY5mhErBa7CCebNFeNOdhD+80Stf5uHq1r
IbnDocvSaAw0gLI6PvqdsTGlznJgM1Lja0aRMx/fQcJtkTUmd2Cgv6umKhJZbjN/DiMVc3Weagyv
2F9NoWTceVENepmAtAt3owxvPSqri39InoOfy0FilCRughGw6EXeR91Wf1wUMV5G1d7wOceJWSdq
AZ2Zc+msy5m3jPI7zildNnUTGTpD1S1u9dJOSfpGQxZQjbysw6Szh30R2P//1rwuv59bN8NYiFr2
GpxESPw5LB2qlrk9jvqHjMourXJ3H2/r4FjLw527eAEsKxm83m6i/Cjjszx/VkRlivsiveErVPWR
YE450lY0PinllaUd63SxzeCRyCIXuykNbisEzwdILvGcWd0QZNg1rF6cHTE3KpWuSlHYuHUM6isI
zmRLrQyjagHEHN2HSGBmxmOQgnF1EBGgb3vAFRKnakVqqEWvAYmR2AdXih16YKKjmFEpu8MN6JgE
dyXR4nGqh6Y6YyyZapfkRql12wjvpekdE0rgflZScQoXjuoyaDOkaj3M2TZ85Zw78ejE14xgQT5W
g7ev4Jvad8Hju4GmZEoXI8WVP6DDoZ8STJZX/E5K3LJonSmOBeH+5jGyguNefFqjDLOJbVpyGk5I
c5/yk4myOFFqS6CFBnkdIWW0iKV0BEyqfW0tJ40zKOI57wTddQKV4N+3FTVqYpJDJfTms97fxBRN
HSLuShEGd9BraZnVWsA80HA1mo095Ef1HWW/r7TOYB+xiii1tBvRsgcQgoq7pkLJPMqr9LITKJuy
FbmutJtvvxmierHMAjjFdYcuEUW24cKjL+aTdh7O8119vXjNAfBt7KedrYhIHLbVQtPg0U1ca1/6
6Fdi6nWxtEqNIHYoa7+NYjQ9z9VRi9WbLh1F07Y2T1vlAsZtXC8XQTGydwIlGg4o07yheuW/x3gv
ENy2mSpp5DbD0WFGN1N3W5qnKjiHNXyvqJx1201ckDi3Hi2LFFfsbaWnIbrSi+t+wAbS6Skgzzmo
IwSRyvZGMYIZUzPB7si5iQzDxtXBZGeifBjKU5yh46y5iTEqan8Bt+Mw5QLEOQolUmazHaGQf5dP
J772ENxlX1p/8FjxYvksnQLRSM/NnLK+AuXvCEgWBWMP6eR72Vlc1i0VfmLDleXrd5YVrdE4PYwC
Ky3MHGjKB42R0oK23la/oWzAsxL7PXUDazBOI5WF/G891fZLrmh2kH8FBfsfagenjMosVXpfQ6KE
uGX4qyetHeb3yyJSeuFGcSGG2UyhETTsou0oPhuSwwbktL7E1s6VHvd1kS3Nm9AW93bUQajEeNMB
3MWTTo0ONT9Z8MkYUztN/aD88kcYb077oJ+TpQfGv39X3DTdixgGZ7qxEQ4SbZEan9oc7DhhcadY
9RETw5w07Q/74mxjWapMDVNWLb6mcaLpUpoLcrwE7OPFtBymsbsqh/JaKlpB4LJZq6KTCxandBbN
YrmTgIWO7OpHcQLHG+rzWrQPfJ88YleOeOrV5mm5guTUL0Uhm7TkyJjn7Q8JrwB9lNpBfSXl55F+
Uub3xZ4rPC7CzcgQJa0FvFaz09sI+b/yl/7IyvbcBDVGqmgoyOb2QdepjGQ1ipM5P6iQJo11Daoy
Z6Fdxp/V+deCmX9KLOQ5ecsFiPhmhcT5wEDKJGlgjynJCZQbLLcZgUYidwq3fhlXS1xyLr/OGKvR
OGLSbLZPbyx7hc45xTGNwe0vA13K2gPRz4p0DszJ1mvwdP/3eaKvJeXUNNFIK9UDsOrsOAc/kqx2
UEJVR62/b3qb3molE6ebpNVoUbbwJCbmYU9opC7G60KXvH2UbQ1BLpCAWh9FMtxtSA5BizxVqPHW
BqeYPy/V547exv076qN09TcKXwub95LVxwaK3cDa5MidH7WGU4sGyW7efFYgnF9c2OjaUUEt4iTd
9/01qQykls5NfUWq2tfqH5L5Lo+FRyAT/1iov+HUTrfixop0VCamiuZIfXAksXIgcUHsqdHtxNRu
w9l6kProOg2KWyqh01NStW+tqZ+1RNgju1lAiw+xkHcgmEPC1y+aUi61aWKyd7LRk8D0E14FvnHA
a/qhFbxkbCrnCoozd6MNSm3oANWbsgNixIM1WqdFjj7ua+cmjKaqmq5ZBsGgmde3plhPe6OLmVcZ
fWt+VszrLH/Yh9ggp4c9o0aSVVApKJbgLCCKAqK0LQJUzNvI/2quGeWO5PRP9dfI7ezxx9PisF4l
92f4RYC8Ld1vZL4IrsPMk3qGmbuaYksfm1PlD0fLcqRPQARfJrELx3JrUY5yO61zEZgnzSx6Q9J0
CtgS9DEqCNGJM98mvula8hVL+aa+iC/6hRjsjX9eQXKXgDKSlwCJHYQR98UpPqPU36c/5cbrPMVh
z7dxY4fP4inmQlG580/XTDnLWMmkdYzuXljiHPOaTdOU3dzHSEtBtoJp/Z6YnFWoktoMvYWVnbJr
tfpYCOdLb8Yrq3XkHE4eJFWB9DLLZCqeriZX8ZQd6sJ0kiT22qj1Mnl0BVrK9mZPKO680+KpGfGw
xy5wGcg00XnL5pVo4LlckAMUFUyKlpA79YImbRujB9qc3mbkMDYCx7XRlvjK3DUuBGtVMCIsCfYo
/mt2kseXwZwHFUOWErv3R7d9/Ds+mXxhbkQkGudoDDWpw5nlhqP4Iela2ypEpi1A4OvBxqohsVVj
8ZLiCROCDFOU3tk+Yi4KyD8h9rTPKnRNMGWYXBCROvqTcqhPjC5fRM8p8I58XdgImm45YBmzznwO
JAPkO07aiR7dNgNHHcUXJtyPRV60ZZWvmqpqyJUC51hCJd/S/+rKzM81yUehtVvqmqAifVOkFRqn
e7NJFmtckArGUCZXWvTr2vg5dpWgYXQbRdXhwxXTwEv560PTGPMpUFUE/XFa+T2RvDgFn0EkOr02
/YJ+geH8Qp6BkgNj1LWXPlvUVbvycDScYbZRywCXrvanfUe0qdw6jmgZG6VZGufLZzI2mhqjhUaS
0lOmxh+WcBaE3NvacIFgn7DSBlooRTubgNAxR8Ds/Ko9z2hIVOd7UkrOvjibu4QmQVVH/TFSElxo
k/SYA5WYCG2WcXyWAsUj+uTV/fKeI2kFw528VUTiZZHZBR4zmYo0P2BayHFfks0rxAqC2xgw6HZx
zErcjDy4kwfqKarhBwEGdvT6O9qN9BUUt0FJ3KFQlwBqTgK7rXrHKtE4iMa0fYk2VW0Fw1mQ3loF
arcZTFreU033VD0SSLKpaisIznpmUiZG2wMCr623Wtk6dU+v5tn0yMAeKf870aKF1mS8POKagqdj
Pi8vF7U5axouYHFq+nhoOylj4ydWLHBwW1KtYfj96eqOKjVuk2iCjjD1MfSs4KnLf/XV1/0d2rKe
NRC3Q1SzhlFinZzNiBnQyV2ttjb+7c9AuD0yQJAQ5AVAzPq7Knuqce5S0RvGpiAWRi4rGqHI/nNB
gamUilqxpuGxLp3ZNM5yGx+UdBBszBYMGgINxWJAaAV77dl6rZATBAdIfdYm6qWy09SpfkMqgSsQ
wXD7r7ZBXhcqYBrtucseQymzO1ETymaecC0Lt/cRqdFEw3ocGaNtcIicMcWFrfXT2B489oSrPXWi
QQObiWrWMIQxkUgx6HyeJB+DWCN6D3eNIhwtb85hWt6k5XArJfppkpDMkPuPXaDZ1MIk0iX3QOL6
njeb1TfwWZS5Rp6rR3DsTvVVL98EErHj2M3RQLev95vXtTUQdzbFdVliUMQIj95anZ3H43Eggw0W
OGIrk/GB4LKR6dZNOIeHdAjxYqrgx3lPDpkcuIkWO7oMqoCqFLjlzZ23ZKqYBEPJVJXPtyR0mWc6
YAEYhTpmzTv1eALp2KOGSQxgxh09cABpgsXYOgvWmJwToKPZhobWIuJNrGNvlEctFBXNbVnNGoJ5
1VXYERWztphsX8fFdIOkPVTtz34QEdBv+eY1Chd8EtU0+yqCILI8nEu99Je8Bn/AdNZo5mdB8Y4o
dA3HOTaJkLgKMgiFttoHc5E9vepOTak+7+vq9toZeBHTdQX+jXNsQ2otSd4CJq6ne5LrmAqZIPJQ
gj/E4TxbXmtqG2vAydThczYQt4imr2EffXqHOIoCCgnUj8kyn/CKSNEQsAbgvblPPoMK+jQl4Slb
is/7MC9JLf5Sjwql3zhcWGgqRqb0IwrVrNlAiXt1jxiR8ZuOpzyvY3umqMtTqtrG1I4fWl3foDHf
1+fJM/LuY2FgrlApn4OwQr3E7BFSf0WBFYKl+BrJ8fu8Rtqfht5S6NdDJs92Y2aOoU33nWp4UzXg
hUUq7Ebqv4Vm50zq7GigwTPK+YZawamP0+twwWj2AlNIhqU5Zlp3UKpZddRe9oZ56e1Qnn1l6JxK
6Q9gkfCKqP3DbeC0Sq0a3AlZNXNE4PJGzIYbg49N845pGxaaUy/bwGtV2PcypcCRi/5DJSteNZtn
M+wd+L5bjB1CzJH5tB69cOw+pul0nwz5Y74U3pIQR826ayzljVTLk72vH5tWpSAligwZfC1/LUY1
dw3erpkVTz6AoOVuyX8k+vyORwFrBcI5pELrM9olOGXCGEMR25iAQFjydetdeVbc7VUd1Ag67sRM
2pV/bSKlkUecHK75iV7pTp/aNQb9LQ94Pad+DvIPVnm/CHMlm4u4guVODtOK4hE2yd62kb3Ae1js
Yb60E7iWE922JxShHpWnd+zbCpI7SdQyUCLklLFv5HmECUfNj0ia/H2QzVhovZ7cxmVjOOpmApTO
/XvmBEa4uoyGL/cL4QC8zWNrJRJ3jlhLUdJuhokY0j0oArLoSev0Uz781WiRJxCMmfUbr3jBstgj
50pRoiZQ5ZC1ZySl3bkvk31OP1S01J5YITSGXQj66DaLY1YryVNawrNUgcoA2VxSpiLKs37XPyW3
jTd5hTceUaFc/NiXkqndWyGpYb1wdmh8HkVLJXQIVjUwx6i1K6P3G6s+xJ1W2mnRCaKAl5h0D43z
cKGia0MZIupQcdCgdvXOSlLF1tXptqgWb17iU9f+Ulr9s5KH70h9WOQiKGf2ddh3TTs2KFHs9c9S
X2JWiSxqHN228QsGZ+NkUSfDZEFVt/S3tEqPUkquFJIJXhqZkr9dRROveiiqU6AxrxVT7+NOwhGA
bEEdn5Mwvy1QmFMQTL1sglOMeZdpN9nSJAuuc5uxL7nAclFCsyThqIQIehDMfYiD4cdSWwKbE0Fw
J+1SGVI/lJBMarqPVkq+SVUrgNhUeBD+Gy9FLMTkPEhI4pK0ZQX3P89HkF26dJiewfbroV3yr33b
2r6hXLB4D0ID9DbkBFilYjzmCr1b6sJrw+nY9PUR7WvPGHZxrcXKQyP/H2lXthu3kkO/SICk0vqq
tbvt9r4lL0Icx9r3XV8/pzwzcXdZV4WbIC8BDDRFFslicTksj4mkOX2XHkiOKbBM5hzeuumdfAuj
NH0bSbmI73HCXnZUNQktNUZrYZ7bQaVnjmkatTUVxE/y+pjUPSeEWD1YokriRxpaU5mrqM/HfiwK
WF+pzjtFm3wy8TqGVo2PIHOPUSxVx+zcuVUMAiad1XLA1TBM3mwYtiJKl3Oa7rcPddX4YHW6AQw5
lbBzZ0DWTjNDB5lFFR/6Co3O0XglyNpLkUxuVore0v6Ch+NQpZfoF5M/oco4ztrosOqbRg/JfCUv
B1PArqDOHee7ZXjMYt7cwqqNnFBjRFkhjixHAbHYpGjWHKW+koSXprzcG2Hrb4tzVTFOSDEuMwUA
ExCdwFjTyD+6MTrWKi9FtKoYJyQY3cNEOsbsQhoGdYdgfJCb/ZzdbnOxWkc0AfhooOtJQkmCoVEU
HTHmCOWp/1/dSPt0Vvgre1buRa9wlQvBWW7QY80NZ+kvf9GME8pM+GVWQ6cYuPgcco0hI5+GDUVk
BY50pRCL3GrW4mZuNFmmg81ZHK6px9+izfjSoC1GzaxBW72mGZjUHXYR1jrRfk3B4fVSrnvT35x+
wdQMMH05NCVkrPjEM/zhIQOEbPRM14EXB+KKz7yB2VXdPCHIuExV1IVEXAhMHZ3rREHfVfNjW4Kr
hnZCgblS+9BoxW6CAJWGDFZSYAVBVbRWPlRWWIWcK2DVDk6IMZcrZmUBX0/Rv4zGa9QjKS/0nkNi
tX3m0w4Qnpw74XAGRHpO+7vlo3kNkNADQNN3yb3hiG/6kS4ZE3eBPV5gH2bl8waGVj3zCX+M1xqn
tCZxC2HSWZf4UO2wew895by1NzwxMh6ryoVZy1VohTq8yNVoZWNpaS3nNbx+XZ8wwziUalYygG9B
kBWaQ1viA5QwUt5UZfREQBIW4n4J7jRuZw6PN8aZdI2uACoeIjQesz32B1rLc/yYD25s15cUTjt/
jSNLfds2Ai6vjBvJ20QUTES7TiEc5/5Xb7pE+U6W61C7UZOXeH6bco7dcSz744tOnnZmE47pmEK6
quKK40M+ch4b64/iz+NjIYaTZPjf4I2wo0tG2o+NGL2zoHM5cnlDAFxqjBuJzUJBcQoCzC6DxhLd
1g8wN27rRwy37trF4RKknu+fHf+XAlI04bWxUMcfRxinpeu3Yz83UXCh/WKGu60fqzccsjWoiyGy
w6zwuU9pBuV/QIFNvOwnvfd1rfGnoPR1db4QgRW8TW7VBlDTAfyCRLtUGW0clnIytd6E1+8xGiqJ
uzQT3FqP/44MOxqAdB5SfTO6PzI13CXaj0zu9yFvxmFVzymWMgDDRfkLnLJWtOpCaHeyhrnnfsKS
0i7leKrVK+yEBOMy8oaIuUH79BuAZnWSiDkE8bU0KlfrTO4MKv2xL3p3Qow5mxaviKCh/KjW5Khe
hhZJ6Tkiuw6qR9chRqEd2Mu1mFvVkQfuvipLXYYcgYMoolh/roZmiG4njbZT6UvllulyGUu8KJ9H
grlaQgmw/9qgwul308GYl+u45C2tWtXuEy6YewWxIhlbdOo4i9C5aR3eydiN3aNAv21E6wGxbgI5
VUIh5gv0rDxJIzrrkMtK9qKte/Fd5UUeMCzkm8GWbPjBl9Du/PBeFO1tyqtRwAlhxheOSCLjFYho
3wwxDZ0lbiQN+w7l9Kbu/ajoPUUxnDJNOTmZ9aP75JcJrjqsP8LABfgdgusGnd0k4/UG8CjQv5/c
WcEcDABCAWNh+0NUXHTZWNuSW7XkE8kxCq5gsqcxZRBQ9Z9lW6Da49bZoxzwCtfrKvgpKkbLUSLu
RgGPKBTPd3V8I9VXpnS/zcr6jXjCC6PmcVQEWjUhTxzK4j5F1FSWuZ9M1assyK9yX9td9zSrwk7C
NvhRwaLvOOdhTqyeF0bL0KJmqGgtZn2VqCbFFIPNfkKi7jsJeee1TgDtYkBDNhVJZ3gcxZRkWgse
83IG5L/4PCsjT448Gox318wMG6pKak077TYrLQM7b0o/e83eGwxQuokVOzygVh5JRm5dgfyvEoKt
oastIY2sYeK4CA4FdptdNBh6pORgqgUoWnm7cHesr15TGJ8xsLeFAMWcsaQhKeMeuzBpSUS02yu6
HVx+RPeTi1sRDZE9OmSjC+wq8v5kDt80kWczRNxQXzCrTUJ6ocDuCSdN9ac4fUee6i3MQ6BKj962
ha0a8QklKuMTbxTRWQyDRoC5We6DsD0sWr+v0e2yTWbtHiGiKBKMDKuK/gWAuA2mJG7RLAVkdvGi
647yINy1Y+xKo2YVrXytqItHRuBQYCWt0k+3Vbyk1jgVflFpd2bRPo5pe1xmHnj1iq/EZwFVXTWR
8/kCJrxIYVl3AM12YrUCHIpijcDM7oNrVTc5XnlFWc8oMRZIgjHH5hxQktrkKHetDdirf3+WZyRY
i0vEJI3p9LeBZV2ZGVwac+4Uccohs2IVp2RYvGDA/CR10oGMMGPSg7wbgNnAnliixk4rX5XCwpEc
54zYMkkb5yRaJtBTB82eO8+YE2cpflW8EcAVUwBfOmBEEBsqyECfm0KqI+GBBl7aiNX6klkdzXx5
ztVuxzEFWm9kgl8iSopEQAJAxSw/Aio+6LJOwE9lekM+eZMkX/fB4qFinloZ5j+6OXmXU8nNYplT
uVuVpaSjIxH1HxMJxXMe51wSZaPK8ZCQFUsRlQsDKSpdN6w84K0fX1X4T1Js0SRA0zVJhAw5MbN1
Z3XaoXLOabddPTEgxxmqpgH5jM3WlmQoY1MFibwDEEaoHfpccPHM4wiNCoU5MGBeYIaDTksrX+Av
TCErxnGUiDMHN6H8MumyvdReqv6ckwddvZsTlaPxK3ydEWScstKGAZDFReIsxqPYXQfyZa5zWkfX
IivQgB4QXdflL1ARfTZkqFHLBI33mZ1g1FX41WgvQeGNBuJF4S3OZc+seksLL8TkdtsEVvlTFTzL
EfTgH5MJyCIUCrpyIU5WXGuTrSbHLOZY2eqZnZCQzxW9lYExI4UgkUjvtXwRVLEVzleRfpsvjbVE
EbDYOC8HHlPMy6HQc5IDFoM4aXE/T4cqfR6HX9tyW0udK0TVVQB8ICT5Mtfb9kJepCkUQ9D3cZNb
zWzjnWRV/Z1ZSbYoRnYS7Ks5RM/hVa4fcyJeCn3mcL5iJWt0+hVs1g0dz4iLMsi2zS/I9NwkP4JG
sFTpllT+WCUOKX802T5e7jh0qQRZO8RMJ2DYYIVwVPQETmIVUQBulVT1BKNWWP2AYHmsGl8RZ7dp
IrtpQysoE0fu7svRdLLKV1Ldr+aX7Y+QqeJ8/QgcgErQ5fSlbrhUidgYzUBQ49WtXqjsiDz10W5R
YquNb4sI6HDLt1idrRZbdXTtoOX3Yj5YHTmaCpYu3C8h9qmWmdUPb62OxGz6c/sDV3UES8NQFUUT
mo4eynMpoTcjnsy4I+hvjyxRB/RfeDnH+2W4msTOajvBqiQ0whT3aBiN22f4VqvnrsNdQyxCturz
Kxj7E3ph1IagIc4gpYCCAeq2eB+GjTeOg20q16bcYzGKa2I+LzGfE/m2FJdDlz4BA8MVqnmflFdV
nnJ8gryqQCcfxZhoZpRCZoo1cRr0y6u9YWdohMbWsHEEoJti19OPxbglIV6YOeL94F0JFrsrQ6vL
n4b4KsweCukwYAh7FJ24w/iI7KrIo2+f38oNDcFpcMt0fhlneH58ampMklRDycMm36dzYkviQRQL
OxV4mcu1KwD4CbgFJNyemBZi7EkKRCMkgYSZ5BaFuL63Jj30lmKy2uleimvLmO+XDCWD8U2WZ+w2
Ku1tVtc60oEeAEQ9oqGRAx2J57zqQy03FVlkQFuHz0MiWGJ4BDaTpSA4Soz7qXSRf3JUcijl+2Dc
m9jjJMB0WmMfp7w792u4gleeoSAyA6rG11mK0tTRZafHBMsED2Fxmaic/OpHWHzuOM4JMJe6FCtN
XkwpcSaAchbOcjHskK9ww4N6Rfxo1/iZLVzWbmhHrnDDy71/vZzOiTNHDX3W81RL4BTIsMOmqetY
w1B4VPnbJ2p8cY7nZKhyn3joIQAMShiDxyppbrHb96LByADi7cM0C66qlj7Slu42Sd65MdmTbh6m
pq1Asm6ukiG2xLL+92p6zhXl+oSrtCnrvK1BQjwQ7JkPP/aPln61a1/kaxEz/fMOhVAu7OhKH+E5
XcYVlKIYxkVOpfnygUDlDc/643ABrPnaoUtC5x1JEMRz2P0aOZ1RZZ93SpyE+mLAEBRfOxTYjEyX
d2YHbomZOtsNe2CfQV2DJRfjAJXsHKACAf8992Mfj6+PPeP9hcAJz7761XO2mAsJD5WgMwWQ05V9
U1wXUWXVzTfx30MbnpOhXJ/oStGmldrNODNteB2X6D7uIzsfaw4zKxPb52QYZ1KJiB1Gamh0YhsF
XhszmtcyRnT/ZGL7nBTjOup4bsOyBam5ee2qHak6CwHethHzVF1mHMc0NJ1clCCS7OOdZEnPhRd/
r3YUlTS0w5fKN2/KVw5NeuJbCsh6DlLGcw8QQ1RbwzvVq4FspL11rua194LDK3lxHLDM+BC1z+dq
7sGgXh/H6VCGP1Lj218yxPgLRSBZYFCl6BzJgygd86q5aL3e0bAIM+Dt8uBwxKLep6aUSBPViwov
qkbzVe1bLv3cZoljtCzUPTaZkVEloKHKl+ZyGX7gGd4uZuRs0+H4PMI6h4S0ykygCsk+3KWH1B89
xZN3vEYknsgY52DU3dAUZYb4UwJWpzjYhrJ4bcrDmFppxDgzWcJ4BwKce2ORwQ7tYqM9NA16aDBD
ecFjiOeHCOMcghLDTkDEJuhao35IujCvMFq4jy7EHa9uy9MFxkWktTJrtQQHbsaXaNVMtB57kQ7o
FLf+ThcYt5AXfa/JKXQuzCNrUuyeJFhcu1+UWy25VRa04/3rLNb5aTGuIRaQN6hobDaIN3OPp2J9
USmcOi5PeIxrEKbFTJYF56TWgl1bZVDaRnRpZgYnAORouEJznyfXXyDNc5LSSz2JLrL+VxnsJfP9
r86HTR7pzVCLgoTzybPcrZfSSxLxUOuROw+CE6WSHSXmDzJnvKGAFdihs3NSGCchjmGaB/Rq7w/U
wRZOfIuN3bihAsvYzTveynvOkSmss8jGLlg0HFkwDi+BXrtKKz2lSXko2vKPtAPbZdFMbwLjl3mH
Ja2YCoUewrSUaJ/WP3QMK2KfUedNS8/Jpf6Dx/ikxUhxCoZu7kmAoBlzg0ad+YWCTipFuuqWGQ2T
ZunWcu1JTbdYWaz6Ss+D6Fg/R7qXnMLX6kh0n+voJAmDvkSqjGtyflfc0h+szEox6AQIZ6BR8rCP
VlIh0JsTeoyPlKSoX3SAuyFWA0T4TeFNnSWOVmzrt4rX+JiS8yIf062e8PZHUccJacZnStUUFdUA
Vhc8GuLmEWMZjmQ8bRvkqs2fEGEcJpLmctA2CojUe131kSNJTW+bxEqqgtrep9YwxqCloRGNlQDc
Wrd3Zxf4k9grvtxRYDMg1nOe6tI/hKOf5BgVwdqmPhnFCG8gGZm8vi33S9HuJvPnIjXf0lyXrSYI
L+JYuOvy0E4D9VIPpm9aU7tkVLxU1C2M76gWfflqknItmEgTlarginJ3oSTSoeuJGy6zKxiLB6C8
Y4fleDWG/CxhMX8BQ3xPFrwo5yEILd3MHURaF9pkFlZFpt4atNqNyfCjH/IQk166rUrN5dyO95Nq
3kRYc5TJyS9Rnp/KucMC4A5wN2Lq55jONYPirTRHe1wwiBt1BvLH44U5YUdV3SJ7WbtLBXiHvnxQ
psRt5sUlQYaFF8WxX0QP2dCDqYVePZrYG69fqkXlpWH3EOqlpaSyO4eL1UgKdnfJLTAvpHtA9e6y
rP2mz+azqKX3+hAMnlDIz4oSYwttrOuHQjFuOlXPrUFREwvYBEdiSg/yiP1zCpajSB1a4NtQdiOd
BBbQaLBJQtRmu12qq6FLd2aD8ZdaHPFd02M8AaFUMnKrzWYb60UDK4l7W04THwN5T6h6ebmpXLbV
4LUBJnQA/4NH/a9tPaV68fVJ8ak3jKlXpG6qwYSaatKDGbyE5X7799d9yYkdMAYtVFOK4W14amja
z27fArVt8cNjeTRdAMxcdU/QRgcyIA/clZGrZn5CmjHzwZgDTU1gE5nmhp2jFj4XDIr+xJb4mEhI
icKSdA24mxXVEyLtgGqCK2WVg8Ust7Uqv3OkyWOJiYqy1Cy1XsJxZQj7YyR2cjc+dLvlVrPSNxGt
7cnxTwaIz1wZWxcVYilPmxRMjvbkhLsWA8QAeRZvlN6ije7zLpds+fgHUxfnZJk7fphEM9En8No5
yYP4JOF5CFRuX7ukRDFnGDu8Pv6PDM7GcZrMVS8X6KSrqLK2LvEoPmRpy2/yN+G7IViCXbkDhmGL
74JjuPlFC2TwUHI5B0wVZusLmGsDDYSkmQ0wnewbT3oLr+hYDb06SO/VPxc72mVu7Kj78YJ363NU
2WRuEGPIWw0td7JTQYUFqbCTJnSDdD5MY+VIuDA4nNLj2+KU8TwyXkc1CCKsOgyO6NIRnvan7KE1
0+Mhg3GsxmR8kFJ1ipimIFW0tTXWV9LyTY55CSGqG1/4AYgCei1lGWNPjGn2qZBpRklvYH+4lCh4
qzveLIdol3qhk75ypMehxmK2Tn0sAIkO1HSUT1FdmO/U6K5TfX3JrKbGzVTfL8WNEN7L02Jv0169
Mj4ZZXFbY5PUWZGBdL0cjMCborft3189rZPfZ4wwLKVIywv8/pB5vfA+UBhtXs1qPTw7IcLYWTHk
o7xQJhS/22fO8jo09oT+YNg3dkFof7AJgobUv7VDZaxLr5ZsXgokOCgmsmIXSN4BnWRX7kuneORO
SdCv39BFlbGtgoTynPXgDmAqNPZEnEa+qwDIDG3ZGneay2v3X48/T/hjTMwMslLGuwiJIgCkeL2f
+tgsGzkpNiej75C4yYEawcRJRKznjU7IMlc8tnoUJqFXPEJEV7qUdqmf7ulyDZ0Xx1Dz3RIpc9Mv
apcIk/pxNQBp+nI80N5KrIC9litreE3eZ0e1Ub7W99Mx9HjmziPO+BapjFNZD0D8v9m+bpfuJYiU
V3PjnSIL3BrkaSdXMpIhwi68knqgmqHcB1AN3bSX2/SBgpphiI43zbnSoXBmHGwDwFAt/wvURls+
iLeY67nFIvFD/JhcC3bjRsgFdgfMAwOKmhavAO7BcTlUOzcOl8V4jZMxESXqTQVyN0/7TGpsvbkR
ew6Z9WP8/Y5n4Wy0ro8ztcS7c/CMA53MIj5N2v77OUEqzk8yjKq2mRYUZYPnexxcDf37HPh5xkuK
rHuYTxqMRsaiDMhaLD4FK9EN7cyGyOJ9uS8QDs53/YGXt12/FH7TY2t8Rq4JUYKdB84EEFmxcMT4
e5dzOsx4NNiAszWFSgVsoTN3va2XhR0V3U8pLjh3N3X1X5XtkxXmfqsTM5ObDsczm1fxfDAUTmTF
Y4O52gxZKUmIdixH6HwxPBTlzcLbZMhRZLY21CcyRhcoC3l7KQtPEZZtjJ2jCUc9ySwluFEDzsOH
xxOjbrIumENAM1KiMLtKHjvxPDx2prHfDj3W/cDvo2ErRHipR8CkAZlleO4kq21HZ07u9ImHycRh
h60SDci3RPkEOml/J+kAPUMW4WmblZWuqjMvwFaI0M/bVjPlRTnq19FNa1G0ewJU8avaUd+VXf9K
OO5tpWX+nCSjeSQOx1BEUO9ot42DWeGbAm82/a4EpLlDYw8KaS5cFj7v6bKeov30eGz5qBfLqQMa
AQir1n/h9ftv8k/JTT31hjelydMRerYnBQNF0cZapp4oB75Bf0OkQ0nhVXh4j7ykL6HfcUqn1esa
02T/TcLqmDjEKPu+9xab3sKZrT5s68u6SmJLHSAkMNXD9pK3Olbbi6oOC0uea7oNVzymPe+m5xFh
eCrmWkQnPohk5DJMrvrmmBe7v+ODiQgzJW4BGAgSxnw9jEA1uFU6Dnb/ugP/FBVzvxY61utmMkjA
/5DkejA4xY1/OPpPAoy3m8dCb6bWQBLgsge6RWS3R7Sa2Iu9PKF11uY1tnBOhc3vKNiYNLQYM4A3
/5WXD7PpJxJ35dS62fzmiYUYI3FZhN0I31BchjvxGN5qDjkoD9aIBXwl+pHanXLHnQVdj1I+iTJX
bTRIUZv3EKRym9zo3rILfeOelntlbLk3HekvD46F6OmWxMCSUKp8x96l9HK7dlpHQksIcGExIbyt
6//wiv3kj2rqiY8YzaXNhdKkKTLRxrC/nTiDBcAcf/DxjOVYFu8EGccnpYvUKwGEGS9uS2ormr5P
423J7cTlqSPjJABEPUcidhQ4k/bWC5o1CE91+sKRHI8Zxk2IqHyMQQoidOG4iZPKgOGMpdymXwC5
w3R6i9ybbznHc/BYYzyHMcxGUCQwgnh4zOuLrE6t/N8D3tJL+FMnGOchamWZFDN0sCPNXdLSvi7p
KolyztN7U4AaBuXOVa8l6Do2cgiwGbFzVwdsWNQTwVba+q7Ifm6flryam/w/TyDGRObpAkBnskBu
wGB8TWfTlk3UUnrxTi3ILtIUXxRk0UpLbJIdu7dJTy/zGeNC2Cr2iE5iaxbrqzBV74y5fEmE4rj0
lVf1FRamVc0+jTSrzoLcysLoCFy7q6QzKmsu/j0Y1Mm5gAfGFwlhPeuSgHMJ5qM87hTpEo3Z23La
VC+QYOIvLDUMjIy6HzEkD4oI0IVowYh9xnE7PDKs1wnkAoNnOI1RCW8lDH1YoYwcvcStvFORfH0p
/U+VwQ/9kBP3Fswx1gRo0DHaM7hgtcdwEfqapR46P+O6t+1bF9QYv4MpQYJ9cPSAvtM20rZEiSPY
ZVc0b1Z78y7m4Yjz5Mj4oDSIpVpO4b0zYy+Xd5OAntlI5hzWZrACrhiXExCtUxcarMThbWxeR7zN
xLzfZ9xNPOWx2dU4IyU9BMFdNHEyDWtCkvBYwRg7FnMRFia0xURtLIYIt6u6shRhNw41Rv+cbcOh
QmAV7ZQIq9GyoAb6TOAzFzW3yiW2kTy9R4OnNzZzbuu9/pwZ8dM2USqZLaKMds9aJzZkAlFJRvUO
OKv184CxkygETi+aqhb9MTVu/44ko+JmnPUYt5XBZ2c+LEW1K4tgP4T5q65mFmDOgKYzFD9aIeMF
RmuWfCpgRtUxNJKRugZhWkKkiPmJk2NVwgyAusrn9d2tpjFPqTE6L6ptPOYJqEX76aVvsOIUozJo
lgXQ2XvdugIAgkOPd7fzjpMxhKIWxtGQQFTxUSNFApwm90RuR+ZqzHfCHJujzcamSDUqSswV38a7
ZYcedGySIzZWOXErolxqzM2Lhow+i4A+joOLBgtLbvzgQbkvniSsbw/chaMnHGNn87DG3KaholDe
DERGwB9XwouSh3bOI8LcktOIWaV+BhEBqw7jh2Zy+pTjtNacIgVjRMMIlkTo7KTAWI36INJMYr3I
WAsjOpkpe9umvM7FJwkmnMCIcaIZIQ0lkV4xBTuU3mce1AJ1B1891CcNRlJDttRhVoJGW1wtKbp2
dAsQcJL8vM3Kanh3Ki7G/eZJn/VGDnH1ofSiCssxLAC5QAzPJPp3SaouJaD3d2G1q8ToecCUjtUG
8pvWGLaQpG6QyPtoNF1lUF1xAAZDr98tqfI+Zbot1ykgUDqsXl0cIxPdhQAKrWxnziXLExTjyvV0
RpuVAFcetTsRjZYAiZoPu20prSAcYtvMiVKxzrtIydjRzEbjhHc0K1D65l3t0xwb7U2gXZ3LdzRF
hFbs8SqKPAYZ/90DKLXOaVteJT1Jmi82ptVq/qg/bPPIU2rGccc1qdAnCzKRWvlxW7hTijXOb9tE
VrOFp4JkPHWiAEnRpGWYZB8cJAvzpr56i3k2vNBNTi5+ZWDw7NDYjHKZq01CML4H/1nsi9Iyr7t9
dR04iiUddMAdA5AKG0D/AK3+nCzjtsWpCVs1ANm8upprDCDOx6QLgHcO9H/AlPydQNlUcxClhjIW
8BN0UDB3p90UYoll79DeoIoH4rSa2D45PnaHmClFxRgUsANyP3jNvvCGi2KHFggb77h95vavvDQL
RyvZ7HKdlYKm9BBmqgoPhhI6qthgdlrn9fF/FLE2/C07mzCMSOhUNGXfOUBuQn2Zxkndrj4a+9ox
fWU3Og3snF71gOTnjdGtB8G/vT2bcJZEQevDGNSNuPxZd3gHkfQCSIHfAd7tS5nkzx2G5v9SdRjH
os9zHSxY6AQIk6OYXqWNo0qPausl3UXbvERhZMnit6R65JDlXNCEcTSZ1rRLYIBsYcIkRxdQST6d
G9Sv8thS31Vb3v1RB8Gp3jJuJ4vFYVlG0ASaFZpoPf058lJ/OqRoPNGvOoSl6H3CGJd4gUbFPYfh
dR024DsByYz10gzxKMJSRLNDC9QiWdU+x6VpNa8w08Gu941dwQ0lWPMQvm6TXb82flNlM8tl1rSY
UcYLNzfvu+kdyxktgIfZzR/A91N/90mI8XdzW0thNtJ0ntLcZaHysxMCf5sXjgTZ3kAjTppSowmv
UqssbfiWzNdYXLVNY7UB8ZQPJuLqB6SsseXhw7fhnVSh7BNetHi6dNhpSvcCN5ZszTuASeyBgObx
uu9XcyCn9JlIDODCfRlAg5zZb9/DHYzCNu3+W+fOTmfn17yGk3Uz/Dw2KvOTBE8ySWWlFtBKIb1W
00MxPmzLk3dmTMg0p3lkzGjWc5rkUUInBHknwdvfkWAcGIEXWXSaSJblQyKh+S64qlAE/zsijLuK
GyFr6xx81MA86wfzkmjCQz2OnGfLP0RGn+fBeIm+xRs2qXEeyf5jC8wuQAdXvjcAwMxDfN52DYAq
PD96LZ+KNqSapnXE0pQZq0OwBqnclSVvidS2kuHpfE6p0HKTNNjlSxc4G+JTkHAy4atNaJ9GA5iX
cwIVIbMwKFCBUEDzUh96ZhM7JWAfxA5DCYt+2YraK9DJb2sje99WjH94n///xLAM65x2b6hdLiSU
uY++QmygvCt2FO6Z3iX58za1bXPCXXZOzBj1XpAAmO10w5VcfY+7fdnIHFWn9vI1BvpkiHEJAIEr
QoEmRYmQY8Parq9FT1Ff9fotq0Znmx8eLcY9tGalaGEPddcxbIQJK2tJ7gW0MmGhfPJtmxRPdIyb
kIpiATwKSDVihMTD4JSxand5726T4ThwaOX5EUWhOmRtBjqtG/itXVwnTnNRudI7WufQ+QnoJQ5B
qtxb58W4DERRUQ9ARvoqXTy6fjtwgsveE/zEhSHwnlMcW/4wxZMLIy3noBUraIfx2LumRed3A0B3
IJWY7zUvOqj7+HWbQR5FxnuERaIXUgmBLsZ1Xz1GOefKp/LZkN+HgZ9ypCVmndRou0978QbowF7Z
TqkVku6iXua9SgQvacwXXJKP23z9wzPqt6F9aNIJYdEUQwH5K6zkwcg1rR1Pz9IOBTxL90tP2HeP
f9KWeOImPz7ohKC56HKfUtUMpWuTxLaiH1W55ugjx84+UsMnRDpdnLSegKsk/R4AXEL9KWucNkHO
zfXx5D8hIQlClYU9SIwicsnmYlWpeT2JrS1g8+v2IfGUg/EaSbeUIaEOKtN/NVPgDua93GDypdsJ
xbep9jDcy5EfJwSQPua5TrgbpijFOkSQpGns/GDs1VvDCvFCiB2uNVNntKX7jO8QGmyiwowd6pU+
7XNJMXATfke5xe0d/SAcA8S6qRMCAZjXrs7RErabtIsVPUwXHKHcXRrN9YwbQOSU+jl+4yPSP5Gj
kI9LN1K/MRbAdLsLxbtt1VhPFmCgwDAMDSjM7GIrCqc+izoIoA7gT5eFp7i1r9HZrLtmp99KdmIB
DqDDnG6K4iUvIbgqwRPqzD3TtlgMrOboSM/aQzzu286XY2+bw1XlPyHBaEeLnV7LSB8HVBMLr9tR
iIvG53UWr4dvn3TYggpJJXGoKqqFByC57Aynw1gbDXn/yAGeEGKvEs3oCrGAzOLyV2pcDkB4xKrV
baGtB4QoLchQAKwKY9HY5qIz40BGFgcDZHjn5z5yY1ZgoQjmhNz34qqSfxJjs5skHdEsEeLyN4vK
bQzNT8zgaZshHglGaMmgzmZXIts3pj/lyK2Wl+3fX4HYQ+rghAf5PGJqNS0aixEEShe4TgM2pNIB
R2weA06C6pIdza7T/4+XtE2t3hUHwSEcr8tjkoniY4wWF1IBOerZraB6E7eTYvXOOmGSfsCJN8Lw
ZqlEDZgcPHNXXHb70ccG2G8ESIGJTXz6uhexImGXtpzKyGpP8Kl4qSM5oYx5NH2U6QOFXM9PFWyZ
zgALtm53rugEcFRIgDt0onH7WHkM07+fkDUHM5Y6QCkAIAJj6eOjqN3kfeLKCufx92FPX+6wE8ky
V3Sm5PqEthEaRiH+jS1A4F4EB9lXX2S795dXwc4uyKFwI7c4XonXErK3ki978mX2PfQaLoY9j2/G
L6sNWTCsjs/RZtUtsts8lT0RXdfJ67Z81/3/bzdDGOecTxkqURroZMm3Qg3dLL2iiHnbRFbjg0/Z
stgshiSNSk2j/bosX4E6YJVt7JXZcBh04omT8asYeHtAOXyxWC1d1ZqyEIGvXCLPC9AlgYL+lDcd
xyw4Bs8is9RhoOpVRY+peDewRnj0tyXHM7svWCxqIchyAdEle9Ub/ekZpt5/U/aTPTrI7u3It/A9
Oph7XgaRJz/G0ZRyVAYRcEYdNfkeRvu8Muyy501v8ojQv58Yd5VnUoadm5Be+CKqw02gvyUyz2fy
iDAeJB2kMTXpERXVbWnaZfnQ87Rg/bV+ouCM8wCuzKBGtK+xP+Q/sEndkdAxrFgpHuvwyAJ3fRZP
7RjvMC5psUgDBNcauNaq/BIAdpy4lEeCcQx1gYyUSfvNhN6fpbeg480QcAiwk89pmKWSSWsKrbw3
9W9Bxtt7wDl4dr5ZEZJ6Cj/G5/q7KD/K5D3gAWh9ANVu3BoqG3TM+TCptNcwNOPErtpwh6GMN3Uy
rT6u3yUls0YjfReD9hibpYUGnNuoQjU1SO9oF6lbFdp9XwD/YdaP8iRc4Hk4q3VtKYMW23MZDXav
AwBTar3pP6R9WXPcuNLsL2IESXB95d6b1JJs2fILY2TPcN93/vovId+xaJjTONd+OTERPqHqAgtV
QCErE0TqVhmtL0NuqnjZI1YGaA3gUY9xXTh1/k2for+SDuScpuT2quDPwvCtMypo0+fjWVbDp7Xt
jn0vHKMGT+XdANqDkDs7T+P8l+WQAVvWdEPHVYbZ0MI4pKUog0J4vh8/94fiGEH4T/iIXWdndn+k
FIeZp0WWzOHNebuF3TLMbPJ1jHMJ8loYy/aiO+M4XSBf+ghND3cNJBAZ++DmOmGg14kBOKXSovPE
OfntY9U2rjMpAIJRENSWQX4t3Zdgkiyf1Mgid50T38VBegxd6cqndty/8myMMnmgU1V56Ol6p0Ph
gDHcC82HOkYPXruXh2s7fIiM4wDtot8pShuzTG4w53Vu6hq+KhiPiAKCZJf2VnKMLvE/dEg8e6pe
dVz3Nc5n3r8UvRtmdXdCiFoI1Qp/84P5WbNzR3DLoPxH8Qpvoky4t/184+O6EVUsO1k16Eum5TCn
+AmlS8ks9Zx7/Wk+6pj67y7aC+h8HNHRAvlVCRYLAq96alWfeBMbb/zyt34Ik2aqvs5iuaR+48if
g+LOCg/6Yw4elQyDKcWlP4HWHT9EOUnAFCRO+LiAV6QrLN4A+y4NEMCP/+5wg7nhkFQVikGhn96f
nokDCjPD0y/5SffFc+ZQ4E18QXv6Jff//wXAcb/bWGZOJHXXFqYqwPKgFy/FCACMzp2G3j11b2ww
+Suf87Vuo7f4wvXR6vzi7+U66O6I0xba/D7ujZ/IB21xbgcazyyTvSYxJWM3wGzS1c4wzDbm0pxQ
bt285InX7xdFA+qUhgTuc3ayKRaTOC6AugPZ+NUsj9nslTw89K430rsJ9kMJIqj+6du31EdBO2Wf
kJeqfnS6Vnj8jXXbWGI+19guddjRx5ja+EuWgnLFZN1SWEbG60bvMhugh/pj2ZgvZHZTKRvQtgP8
S7SrR9pZiPGaP59Gaz5qZ+0weZrX+4nTnPSr5qYffwu7tPkBTHkZwixqO/pkJ2gfV/FRrh/0iHPV
3odvbmww1cQwzEzJgXDFuKICPY+r7BoXESwgpmdcwD3gpk/FZfBmt7cn3I/9/C5Dl+Xr+KwEpU2Z
lG5/3P2Hjc3PYapMspJcrGV6yAXvXnRqfFEFwoZAqLtGcqlc/YU3Eryf3X6YlNnHbHA2lbFgYgXU
+zcZ9Pu2t5qH76RGtUvuRlCE934ZH4UrL8fvN+w3tpkG2dLlOcgR4G5kRLYUn9R4skpARJJH8WWY
nlbNlsUHrfqdR5CNVaayaKOmh22MLZTUqRVTVe06dHRokKnG37e/5+7ZcGOJqRzr2oymSRvpMpi2
DWeMQDHRPahLbRkhJ3RoZPxSLjem2AxU9X2VqljK728ffVCc6SGMB8aif+aWGSb9JPnYGUaDaNHU
k5yeCjO4vWL/cfn/N+vI7CTTJE+tONFkTR+BSw/6f+i2zYF0B/iV0+BxTz2YYAzn0aft+vVeBTXm
Sw2kHvKFoBzNoR9FvWVI1e+0TTYWmA+0LIscYoYFtVzWDqOQHpo5924vHk1Wv3ycjQnm46SCWIlV
AROxDgZlOxFUB7OGffy3FroN7ymRt2JMeUhBctz09Hy2ZsM1UVNv6nnpcLeqbvxhCkAelyXEQ3D8
gXx11U4QVv2ghK5q8lA2+3loY4ipAlqviXqXwpfRS68UTRl66rFyRIsfaPtQ+I0tJsWbYhXXkYTZ
1s4dK4vKMQP/eyguYKi1+yC3NEvzqvvutQseeDLGvLsEK58dD7HYD/TuRMHHmbue2lMIrDO9S4R3
vIEY3qrqTHaPqlggvYjPR1/pKeg/Ooae7hPQlPGep7ieMTm9qdJcHegtCasKavQCSi+JD/EjjETn
3IPJblp//4Q6kyzaAZpPTQtjZfGxGjCrqyZoOVx0yOE1fxqbOpM3SDKP2rJgFcWj6tX3FUCNmmVY
/V3t8x4e9nt6744ZzIYTO0XvKnoXSA/LMyVrzsCcXFmUXC4HHl7/ALzb7ZRFU9KNlGUwO2+spyxW
S3iX6J8UMlyKVrDlKuJUFZ4VZs8VRla0igErmL+xBRD0WlH+F0x9+yNnWMgwpM3lKqZphIBkLbuW
kNXKOGWeE3osFQVkmyC1l8BELPhCE9uGkVuj+VkcPma5xKlYvE3FwobVbB6+q2P13uTOZ4wrHebH
HJMKmEG85wUfJ9mztzRBJZU6ZPhGpQFh5qK0RczmV9E1l8mf+sVsKa0HN7LawlT4pbiLgcMagzIA
OY29PCXcvjUn9kymKM/1qteShC82kaNG7oz1mqOp8meBx9RiIrYdRG5hY+i9LAZJSHSX9yPHyH/k
c8PUDJ2oGHtlssMwVmOuEFQueiGklxPkO7s5U+waj45/f9HeTTFpQZBDNDZpkRxBe7CU3bMSLW5T
DpyZzd1DM6YK/vWIyQtLWZlCQ3Xz6KGZEjCCAh9zrzyo+H9spH/tgFUAWXDz6FMo3VCENexQqkcA
/6zooQ9odQLKi7uR9g9m78aYsjtotT6XM9ZOSzNr1jyx/nQ72ngGmForpt3QE4F6k2Q28MOnJNUe
bpvYTwbvPjAVNhRXzexF+DBrFfqsqpOH4lMRD4HU8roMnLAmLDK4mYR4BW87CBTVoJ0/pdPsFPLT
uN6b6dVc7tP1gWAvRfXhtou3Y4+wBBF6lnV1oUIeUfFVj2ASWvUpOxYv9ngryaQGtZvruKbe9bmX
FoNVthc0EV0he77tzu0dS0QmObRFJSbZADtyMdiqXB/I9Grm4+91w98Dg0kMlZrMtaZTUUmIgqyH
DrxwIGN6MNGiCB95Iy377Zgf+YGITH7ozEaPxhVOdaBMLe4Kd7XmQPumOG8yJKfknpf3eMHIgoSF
puxMM4ZFSQKDKVj0fXInfJxd9Pv8PwyNt9+yyUrSMFJOF5RBoUz8qQTmfpSsBdouyqz4t6ODkzLe
EuTGFPQe634BwMMJB92qmzAAxQHnjMczwaSMTAlFRZ/gTVTbRfgtl3nPXZwIZzHAk1zmkHaGDxp2
afeizs40cDbRfxzAf4Q3CwGu0jSR64ruVoxEfEekyy9fNUvwQVlwp/B2E12TX0/f7+bY5LBmpt7S
MouZGbym+BQvRr7Q4M7dLLYmi/egsd/eed9Rb/++CYRBXVZNmGCR3gnrK2Y+7miDp/PCc25JdmsV
TnxcibVwApD38Zi8oWhJ2Ms0b2QLer3h8lFMczdteHOo3A/IZAxhadV5TRAki9/80x5IYLy0waq+
fcDEQxvmz6KeRQMXuakpagF7OXgUxmF1VZJwChVn6Vg0cGzmgrBSMi6xyDBDP6EVY9hRp3DM7L1n
g4BSMk3K4kjkt6XdhIY4xmGfj4uE2G+C3tN8wYohnGLlvZV+Gk9Ue6M6Qz3hY25Hr1TB5zfGJfAD
VKjSgq5HUglTwkZpHappHakGruQpC4Qh1oQ3pbaz436ywcRhKitrRopBQgdm9TJQkuTS20sbceUA
j+X+yLtg772X/2SRichG7vqkFmFRa0u0NZNvA2k9ooR205Rgb5IvCzjroKCTOkmefbud9vfK2dY4
i4LrjGVU8HiKTHaQPCoGAVGKg4oWkBjw7o87YfqTKebYSzrIcBe4sDrjMFnyGtvmcD+pnKcDnhHm
6IsOxbwSvZecVv24JCOq5VfRjJzbq8YzwlSyNY7rsu3giRJ5SxaBDO9hSqQ/NELL6Wa3FSV2s9Ii
2NvwfhU/zMDe8Coyzw/67xsTs7QMRUEjL4R0Elmdufgnjzn5j0YvU8F++upMBcsU6M4nCtygojKU
lpyeov8HoD39sLfsMLmhSJXJrHr4ovbzJTdSCElG1zl5FQzlmPaQfkcznzTBpEvXUQI4mA9AofF7
6xcwmSPCgeb7L9CVx3ZOwLF1MKZAKqHpDvgz6V8n45OZJnap8QbXeJaZDAL0ViToMY1HH/RXVg76
q8infdwFagy3Q38P0b79nixCLtd1IapS2KLn+2axtaMOuYnYUR8Bq7rQ1ufsqpj4ly0VbBKthTrA
p0LlOMyi6IxVHAtZQlDpMn6AeapsIKEXXNeNIHa5Mxyc0GLxdKECzvs+pGUHRyKK4F//3ygbxbry
GuU0Sm5EEUtJp5dp0g4Z1tcYcmsFUWRe9PYSfsikoyG/jly28D0SGXxQzPmATko3TfaaGy0LrvBg
BnD03o6vOKc8ZXhw+DY4yZW4MxVgf4gvpf8bMz4/mWXyQhoqWU7oJ5zq58l8XqEXnkUvt4N1r63z
kxEmKSQqBvbabpa+v1U6kLL9GHr0sF54y+vvTJz9ZI1JAOvQFHOU43yk+EoHilcFWyPFyCqYMJJL
eYoSPJCWd5EtWuZh5LhKq8GvYfP+FZkUkPV6ukQNlrNtLhXVlOOMItDPcePvs9feOSOzrhGs5Ng1
VpNcwFNuh1Bi4Y0Y7ZekH36wV95BMFt9iWEHs2kumQ03XYyTlvBAFTwzzDGhlfs+zEaYaVD5TOUg
zfcrT5WcLvmtJWNOCUOzjFM84pPQ3uV3QQ5a+XhcBzwzzDmh1SdtxKs/CmziKuVXsT5X0UXNHop0
tab2JRX+5mwqumlu+UXXdnNqyNHvj3C0+r6pBl92U4+O3FA2h+W+O4fW7IsYCWxL+7ZhToizo7Eg
CMqLCB0QZx78prvvBs5lm+cXkyxMVYGerY6/v+R/x7O3yIbd4JTam2cM8ru3feFlJnYSVhgLUY8E
BGB6eOsjeIWt3qlvCqimw0Mi8zYvkxziqiZZRzeV3H/N4vBcxDn0jicgR4nAOe7xHGPvuzJBMPYJ
kmALminEiG0+6pg6kL3K07lyCVxrzJ1CgIZvotJDMhWTpTOqgGN1IH0Hih1qhQNvAIUTgm+IvE3o
D0VKsrWcJKdaXSH+MDSfbocF50O9Hb42fz+ZIXOVz/j7ZS+AudX05zz/sGIUuxU+37bEyRqs6i/a
PGKYCTTYm9dMfsjixJLmV9J7OtpKTR0IeNu7bXH/YPMjs7/BiTe+RWKUNrEBi7UyunnVWMQAP9Ty
LRsvPdh9zZfb5ji7WWbOF9FYZ301w9zc2xG0ar6NhvtQJ/5tK3vtpG3Nf4Mvbrwqpq5s4oWa+UwD
UApipz+WzxSPmDjDiXf85p3WWHGcEOSisW7geNi5/TkJcm+EUid4lNzVR4vY6w5yQATL/MZxkxeY
TAbJqNCqTnOj/MW8p9iUFYhvYPJcMGOcB2dykpfM41W2PSTOdnHZCWARozhNQQ81vTM682F9Mh7o
gGfoAJ9XtgCX0/FOKt1VeeZhKH4nYHUZiovGG9EqU7/7KjbnOVlxMDZA/d64hejLMcRXp9Ie89PK
5WHa3ZIbe0whj8pIUjUT9kavB/Hg/zqSvpvDNmaY8r3kQlMrBsykSXJsh+KoT9yH6N0b08YGs/kS
PNgJugAbom/4VKpCutNw+MUcMABbv3WW2xhj6jYB63Qz0HXTQeJtZNe6reyVR+pHV+WXQ8/GCHO2
X4CFlzIFRqby1Kr32nI38KieeCaYPUaATFHlSpQcQXEF5ZKtHhEOt/cx59uzoyqKulSRGsGLVbhv
peNYczoRHBfY2RQiAcg/UxdisbW6vrbzuXZIyMO98Mwwp/dxzDWtw7Ch081BqlzSypX6l9srxTPB
bP4wjCatJjCRmgdTJFbUuhNXjGTvsYUqtvybYgxmy+saGhkKpE/QHMuhZ1Xef9ch1jA+aVcfKHVi
6psfIDLOO6XtVseNYer+pmwZFBha6DA85za6VZ9zUMLjrDYH3YTHHv3YYG3PKrbrFPAwo/slc2Ob
SQ5V04AEkCYH5ZI8hz6QUl7iQ1j9nhbNmtto2BuT+GmRmfywmJMiESAI3p7sYsxnRUfTzY7zSbLA
XxWA9NSdMTQP27Z6zZzc1ngCrfsvJxuXmezRhpWi1NTl+DCe8UgdKN86Z3GgnYrHcao4DSoyi1iU
pwZzkxfl8XYw7x+TN/aZ1CLWRVSbNM56RzmusEsZ8kExCemJ8sJ7IudsHRZkJ8tCB5Y/+n3XA6Ab
1pCde+P5zzxiYXZLs4Adjhbn+Fx+byyfVFf4IoHwOHR5sFyeR0y+CSNDM6sRxubwsqYSBGkCmder
4tlgEg7Jx6boaerMh2Ont5ahBH34h3HAynDH9VxIiojL2ehFjwCGB4pTnBcnsikTEg+xvwfO2G48
Fli3hHO5TvQbKX4FaEZ1UQ4tBaQ59fN3uGrJaxHwAp0V4550XcnFBKv4HceFjHb6jjKmrGO8UYv/
yGSqTnCrUTWN5UFIBdlM5lymy7m4lB1Jm8GI07vlo3JKcPFw9N+qr+8GmXpRJ10/jCMMmr2bdfdQ
D9F4LOn7R4R3E0xl0PD3634lSBWhbFXijLZl/JGzeXk2mAog4j08HSq4IR778/f+Ue1Gl/k4ORRh
Jb3w5pj2N9e7U0wJ0JteSsIZBsNEvMqxaM0i4Egp9zWVbtJfT4nvdpg8T5olG8uWLt4bOgTzeJ5p
h5BVpAB+0+EB+HnryKT1wUzMcWxgrpWlO9MM/ybhwHlP3X+d1n+4xL73RK2kD0aEpXvrYl5Md/Ko
4pwIsiJOVHAWj33UiapuqkgJb2gvR7NTUK8r33qQI2mgy2peeYu3fwR6d4xJ6mq6JKBch2MpOevL
YUZyqp6jBuppvJHt/8hK76aY3N7KwiSVC0zNHhW9LilF/4E80LE9Bcpw9u2F5AQ7qwZfaJXcTQnW
0SxfwuKvJbx06Yc/M8EkiXiBGk0qSJJD+tZSQaqrYTBGyN3bVvYmH1FA8CxF6cZUkUX36aPRaWVO
i/wBst04uaE6Yhin+ijYMRqzLsH0M00YQ8B9h/iPb/bDNvvgkS6lpEYdSuVkUzqBzo9cwZ5Akg2V
+xP3iXH3QdOQNVBYSoQQnUlQAxkbzYSqizMd64PuQVg5iK5U15Fytt9e1d2435hiclShhXmrqbQq
C5+E/q8l8vquszJimePg3Da1m582ppj81EOcojNaeJWQk06+iDJPLE6jP/aXhPtugb3QiupkGC1m
IByAaD1JqewoGT7okXEmqxBaQl4/gfX0W0miV3QDj4pWg7pqCSppcdUOBIalNroi5j6nqXKjHJlH
kL01SZ7XktwbHTTqU7kWrYpMkz3WLQBPWXRq2+5e7sAXUmfKh94cL+sUP5Rj99TVfRAL2bXKK08t
x7skTz4qi+AM65jZdZWe62Hx5aI9VsV4NubFJV3kkiZyhkmzIYXgKql8F2Oo29bizk/05KFr5G+A
i33t4763SrX6OKfyUSnTC3rQAdCOQKCu4olEzZc5NQK1lj6KK3kOk/VllfTRTcqWsyM5scPe73G4
GmcxxgcNtRNEsi0ijFasqlZSeB3/dsz7uEyGjuQqE+sSH7dxNR8P/SgJ4FurLhm4U0bwqNyLHuXw
DPGfjxEvi+4f7gxNVChtDFIQsyWhB97X5migPpwl0MbQtiPagA/SkSpkxMffeg/fmGO3ZT1DnUbU
0cVSC8dQhSczmy11Cjn1fLc4bMwwW5J06qSUKrwKjSdxCjT11eS1yvZT57sN9siQd3KmqgNsjJhK
oim7BEvQSfVRxy/NK6+fsO+RCQp0HelTevuOm1aGJIBUXl9D5DPx0EIGp/TVnvP4zTNB89zGRKjm
WYuWBbrfbW4lwnNZtA4mVjiJeT9bvjtCf8XGylSLaT93sEKUs0ihazn3ekQP1r+my3cTzMEbiEpx
lgysFQXvYAjzmD512E6124CGH73Za3rM7ZpTBWhI3TLKbCRBjBptnOFXLg3XJYn91YzssjGtcY3O
81QcZxEUf1xSEZ6vzIaquhgZW4CvGQW3mY/G/BJJzyAUt24Xuf1XCuN9UZkt1Yup1k8mDCWLVU7W
DLKn5J/QR+KAAov0RfiY+RhXz7zVbe3Y5c0I/Eee+mGefXDVmmKJ9BHLS6+8ggVVj3tqkE7LGafa
59EdcaKUBRvn45TEjQxvmwqEP+UHM+OMfHE2G/vGmpTVmkUL/NFXL55Ca+g+VdLH29+MZ4M5kOfm
WK5GCRvGrB2GpfDadLqDOpr/Z2aYvDGNojGOFdYq6s7lcKrkv7PfejR4Dz72VXUOx15o6ebSS4h0
y911FBd3hHDxn3nCJo7UiOWG5qZQOiwRSE/T0soVHjkeN5aZVFGnwxC2ND+tT5PdHkAqYLeBcY4O
b4N4HreBs3vsNjWiKroIrV+F2bpprkBfhaBSGSIuFOFS35HROHdt8tqp5LoYwtdiKs9SX4MxcSbB
3MRfb6/rbpJ6/wFsqVQ6aHaTykSSmh0l1Oy1dCD0bIU8WNW+HVM3RTBXqvIvUx1tXMWlFINRRTyY
XoUxEkhR9bxHk91Mb75bYVIuaVt5qqvoO8VJhi47JdX+H1RK9z/bux3ms3XtMJMY5GOOcaEyDblT
2eF58SQ3835HWEtR3n1i02snxN0ia4h8tEyD2M4e8Pp8TVx6GBwc4zN95u9OUwC1SC4U9K3j8Uvl
3Nhm0C1RWaWAgcO21OGTDZPoxWJzqMPqWCvxoRQ+qgNQ1QrlqVQe1EGyGgM8jdI6Pq5xfsJTnGbF
oeAJogDIoZ5YYVqttliDtkUdvq1t4+C9+SrXslUX5mnqTSfNO82e0zVx61kHLDOl6uXLXSyMZ3Xu
U2so86sCOKNGigdBEe8Vaf0iQrp1WOpg7T5ilsADu6WtFcknqUKfPIkzqzQBTFgjjB2G97leBsms
fb69ifZKkipqmiZrBJgAFjIbllkf6wI2UVyUUI8kQdZIvCJPKwL7KbY2mFSu5fEqtjU+hbbYtBsQ
XqfU0mQ7B9SjgmBeq7sd56hOk90tk8x5MAPx0iLSSiuCbblQBHAUhW6cdl4eRg9CPzzdXsW9mrj1
kEnxJK21VCngYSt4kuwS8zqpnOEa3odi0nsuiWHYtjAR98Gg+0nxh3+fyT+dMPfgucHfLwrcELvp
qBS8qQyeC0zqkQsMpIN2FiKiy6kp70Veod1LoZuvoDGD6Iu+NomKF3O8CINUEeie7KB46ZHXcOK4
oTGZxYDu+TiHWKk5T3xxKrxZWbzb8bQ/WrTJXsz1XdG6IWqh6QSIYwKxj8IeLe3+uxJqxSHd2CM6
/SlLMwe6UgGFIESQKClVFEwX2qvrPDnFfb06UGZ99dDoFg+ftLeI29JA/31zYctzyGegI0Q1LS9h
eW6ThJd1OIWOPd2tyqo0mkAt5JMvRZm7LGUAafd/1qqFaMrSnNNwcHOluQJwY2lmwjn2cY4NLIhO
19Eq1FrYV3BcmMbRKrrJUtGIkT9xgoVuTTbZbdeSSQ1LP6vAtsHS6Ele7cUenSZcKLuY2wFeVrrC
oUIX6H+AI9AddcsykzRkXY/WXqJhOqVuHoaHaUwOQrsG6ZyfJgni7mV6p5IUUs/RP7e95gUQk0yS
dFLrLMc5pszOygTwUlRzImgvqW+WlUXQVUuj1pDCAxvccinRLpyOquzfdmL/0P6+zwmTS8ZGD9NY
wQIWoIX5TDnhwkO/OCMuoAI4ukpf5rF0c00yqWUZsoXU9M77/akIsjQ2JE/s0ooDMQhtkYMM3+9o
bVxk0ksdxnKomVhG9IHfJoC6j6Ol2xS5kT7w5iS53jF5pVfEKSnoYZ0CLQFYAby+BExFsyTMoMb+
7zyOqpjnlTU8YhPVYM4Zfa/oVdUkEAmrAQ+JVWitdK7SzA4nTuhHYTfa1g5zwKhGfc6NOPtOV0rR
RusnDVLVlAEseuKNUe0F/tYYk080IUmy1YBTRXXVl69jYtqSwevZ7u3frREmdeRZNIpxmmJ3deRO
FPSvkqZydtdeXtyaYFLEGHaxuRDEwtJhctC4TPq5zxPLrO6q/N7kMSnvApU25ljsjjqPZpIoWLam
XcFSFIOcphWPRTXcz1L2ILftpawiu5dMp1TXcyvjI4q6dU906JJeirnw8X9xhSh+qMTYr9PsFLWi
ezuOdhcdkp4m7TDTMfSfq64kLuJqlliRXM5sRZK9Ltc5i06D45dI3Zhg0ks6KKKuzdjuZLnKy4MQ
qVapfNZEOMwDyezG6cYUk1lWWUg1U4U3WjQ6URZ6dVL4U9HxDmN7lRyaVj9WjckpAH9Fo4x3fDzj
C1/zQ/KIqU3fcNIFVMHkKBwh0HxKvN9pFqrQ+YO+gCrhf5hdmBVTFpWqhrZR86o0XxQuOmE3p2wM
MDsw1ZVwWvGsCpimVR4U8JAuqdVbEBZwwdzk8Hq9u7EnE0ORUVSJzlKg5UoXJzPFd0gjmI4q5TwW
S3A7vHcR/urGBvOl8inMakNQ8QwQCcGq9U/RsFhdZ7q5VNznRD7FgvC8JmB3Njq/UwrgjNCLG+W7
TC0xbQx9sZAHzdjdD5ufxFQIMV+zWURXyWki6UtRV49yB37DtbH7MD3g57zcXoLdPbExxxQKMH7p
Q2comE0pi4OiEjvT5essV5w9wTPDBGc1mvpIRHxMUQM0XWhtJRbuUaA49+r9mNFl3VB0ZCv2qhWX
coW+BR72auNjYx4jXtN0d2dD8+Tfv88kKwFjNXna4++Pxv0Sfcpq1U6Vl7bnPYjy/GAylRqFSz6L
tMtSvsTt06BwsG28v8/EfSxErYGpTLRCARZYD032cDuqdg9x6mahmCjWpblbQvrCOoArqj804CJY
fSpQ0EIM509Xi4nhwQxJX0ToLOdKGoztfJ7Flnfp5a0YE8BR13SrDMUWoM3CB9XDKVi3hM5aj1Rx
rf47/rs7DTZnEfdupNtFZBJuEYLCVadRQLXW6nvK/qxZ1QGDrReBExC7DYStLebsQ8qxNACxBJBJ
Ky4GGe+i0bDMJfRCRfZILPnDCEqdRbiYSnEeY24Dg0b0L8eA94BhyXi1YcqVOkFEyg8DCHXQ9Ssu
6Wu5AO5gQ9AROEXeRYOzl1lC3jAVRrEWaK7oh+NY5R5Qala+oJAlxLn9JXmmmLRRiVPbzgA+gKf0
uAC00h3CAU9hv4V923zEX6h487ZoygIbYf36pgTsR5fosNr6EUB3nzcKxNkRLBVvL0K4UtTgVKV8
6iCRx2OX2UWkbb1hckgn5vIylfAmPqTX3qvPlEOKkqDXkMH2BT/5HD5BRxQJReI8i/JcYxIKej06
2k1wTWou6/htnH6r6P4oIywCbVxG2ewl/P21vkj6g7kGouHdDrndggviQUkBqg/nBWY/L33TZBDX
Ql038JIRpe6w6P6k8uTpOGbYnkc9NiJUPWg/Igtm88Ew7zOuPu5uGnx3he15SFOUDnJI0/tZtOld
trLFS3xP/ys65p8UC5d1PL8Tf3RLt1Ysg8djxnOS2b5KWK/ppCA3JfppMRq7nF0d5JG3P9h+uBNQ
bYmKLEJqg6kwhtrJUZnBTapem34Q3c5aGsj8rD45mjX0Z8Rz7k4BELORJx1uG98N+I1tptKIsxop
2YCAjEQwn5xnHqhnF9kMxItqaMTEEJbG7GUwbdVdr+HuUHfgzh5CK1WfCfoEwIRCNMnO5rNUfdU1
3pruho4iibJMNAMNF+YcBZ0b0JNrVD/hOHvEG3xtsgrBylBDRchFubdXke6pX2oY9ptqEFxaRJH+
mk2POhFIlzdQaHXGGPoMahw0PTnHajs5MSXxy6HQ2iuGhRczzufbP25tLDMROmtxBegDLFPWnCyQ
LGDh6biwVyM78lAwu9thY4xZVFyYkkIxYGxRQ7tUc6tXqpMk8sisdt8Z1I0dGrSb5SRFmNR6BDtg
O87wluqWDj0CSa01tyBmnN+A/kpq84Cuu5thY5eJ1VaYSDMtApoeofQ5rwxvbbrX25HC/WBMhalN
LW+bFL71nmpR7gaq9p2gCa95+cPvvJ1sF5LJLP1A8qWqYizk2gV0YneSO04E8mKCSSAVyZQFPXuw
py69HTbQeJnmS5XxMLHcdaNbcBMTZh7NbSrg2yz2YlNKRPBv+bqr+3lAJZ1vfyWOUywsXYqVpRFG
OGVkxwayuPIx6nn3in0bOlBFRNKQpRiHyimtiFLqtFFrAHcLh0prfFUGd7ZXjH4AxTZbq2pzB+45
dtnzdqMay6rOsJu3wtMUN09d3/lalre8FLy/m344yB6z00yNy8SghvDIWs22HkSYS8PDOvQKoaYs
HObUXR5vf7jdaTjgjP5dVZ3Jh41uRGlkwmjxPENqo4FSl+DqrnAJLSiyBuaB11r8j8B8t8gkRT2f
C51IsEinkRQ7c42rchgcjLr6kSO93PZv9z6xcY/JjHX575rKMbrAY3JeRz0wBvMOmevDn5micbTZ
cA1AU4VOxXPxBmQncn6/tpHbTLPVyDXn5YemoV/Kp4qRDFE2RRFsMj+bIlOjZHGMvW2EZ92YbKEI
eimQhAZSVO5tr3aDEgHyBmMxJZaHLUnjLtVV3PPamZzUNr7TQ9O5bYJu3F+9eTfBZPiuU0hfiki6
w9wEtdB4ZCltHYIeZRqeSVK7RhQ5a0H822bfTty37DKr2MxzNi4d7CadptgYxLN17WsUPourVbSW
UAWCGUT1tZiPHSSdw5y8jrkQ1KZuy0NzKfT83DTG33GlftGU5mJIwJUr0WM8l5ZcYqdqy1NO+m8Y
SHBwQXoYG/Qk1J4nUrgfCu+Lx5QTrWkGoU5TnKQSiCjPbteUVqRlVtY9dC3vsYxnjEnBkjqSJR+w
YoY+YUakeFXk5doIAhgB1Yeu0OzbX4j+9hsfiK0qUW2Iwtgi9pb8H1VsrVUEbktGjxdAI7O0u4gT
EbvJAlpn9BCMkVy2KVAreDprNKylqQw+ZkEjC4rv58Is3W7SOOB9ni0mMc1gUU1SHbaaZD1FUeGa
wuImWQPpnJqDP9rfX+9uMYlpIRB4y8SMahzFdWVFyxHANDef/1kAyWsjsI+mI+fUtlszNyvJbOm+
qaJkKuHdWhUB5Ms+d0RzO4GXB3mLyOxgjPOrprHkOMzHgluNg1u12t3UFsFQjd9ux+J+2dIkjUBa
VVLR5/8550pyNI8xvSA17uSKbu5klzroULaoni4PArzr2MYYU5XjRCKFEuM8NRlPxfhYDR1kbf5q
h8rieLW7xTaGmGI8yFKy9At29IhLH4bhfVLhgJ1dQrCVmUfDCt+YUvVDnjrmh9u2eT4yOyDR4hiY
MhSxKIk+1Y3yEpPwcc0VBw9czm1Tu3lr4yWzA+Kh1srVxLeryVVQC0sxLqX8kKznvuLp09Jf/UvO
2phiIj8MpcxQUiyotKrBKIBnCEJft73hLRwT9aupx0tGb0Rm2l5DXXquyfhZJLghkf8j7cqaJLWZ
7S8iQiAE6BUoqKqu3reZfiF6FrPvO7/+Hua7dteo+UrXcx8ctmPsSlJKpVK5nDNJzvH2y/JMHeF6
SY1lSNQOm1RZfnLH9pFXvK4YIQyoCZOTPJRu8yx7hG06jzOZwi1DSIQB6BIyp6i0cwBaTdNzFsi6
JCRSxB53OkRpA38PnJf6dkG7jHZvdH9d3iiZCMFlsGiaDD6vr6JSOQZZuGuC4c3CUPJlMZudOcxg
xNRViyElJiwYhpWaLJ5gc/N951pHui+djNjWU7OL9sURvdSyTqdtxf4RKF7MvGeJOWQQWChvvYme
I436Vb5I7Hz7bfKhl4i6yvuFt9TE+q0g3aS2wx3g/E/F1bCbXjqncGpiI1skWczt0/Whm/a7nwem
gBVnOoKOoUseaKNftX2a20ZVeEghPymYSG60dK/x5QA6ebcuLGdijZPOzM2L5nlg6bUSFrIdli24
4KbDaiBsUVZjPU0eZjJABRV8Df3W63agsMH8FndldS7ZOgjueTBqpe04RHZGZOdVYcfai869ossl
Ud62c7bQBqIyrjExxZ9QzUxChWnuMiPvory10z1PrtP4nY+yIfPtZfwQJXizai7zpI4N9JTVP1mO
RgFa2HiLSkxoM95CEvVvhYTjSGJwQYQRpCDQwoCudaBgB+t82QzI+rGfb5p/xIhD5rg/a0pziDHA
8FKeWH2f98Sm1V1mqjYf/6Tt/0MpccZ6NJIAtX7sUjvfGuN1iRGKLLgji1fOi8QgJLtkCSfQbCqe
axgXcmlensxy8aqEHbVIRkS7icDFTJWDPAQvaa6v33H2YEfSKtX0dQFX0uzIKe/Brxf7iw3oF1cB
u0Z9yIAznruKG/m4AK/7V2kuZDPrjgKZahELzVviqrYqHiHqAFVRtDvgLeCTBDPJ86/5pLCVrOvm
SCg7kyYubJbpjQo0P1f9jvIgBkEDd51eVx+iG/WB+hYYZCt/SpD2Cd349bJf3YyLzmQLHqxgcW2V
LWSb9WATgrdyO0oyhJt2cyZC8FhFgKh9RoHP5eZ+UDt7aD3dKiSHe/sdcCZFsJquqnQ6FbCaMrhR
pttOuUpUvynvjaGyFSxek+/U6brgyCDohf8Hi2jB9nXCdPQZCp4lhAUNs7ZGRtMjB9QorgSJer9a
KT95FRSAkFfSLNDZCMEl7VVtMEaEynoTwzdGB4MCKUhv/UUxjknTHOKC53Y0ZqeWRMd5mvdZNtlz
FbtJWzp1hulYVX/QsuEVhNynlMVYIc1ZAK5bFtYdxh29aCKvGAbbz3P5UEf1Ux9MdtRFp0bhT4aq
ngazR4Kl1O1l4U6IlzidpjeSdR7vii94nT/GA3fb1tqFxuAOCX8PVEASGOabqYdu2QU3Jc+Y3c3p
oY/bQ1LnLm/6fZ0U30Y98UoanlC/e0xLbTeE6m1cxs9thKK8pb4uQ34K5vGKV42b8t6pVQzUGMwu
M5DZk/xtUcqTMgWemqIrMW9/9nWDIWD9tURCuCkCTymKqxgktKqSX5tq7TXZ7DMVCBSAELpVlsrj
VviUL6rdxtYzDwZ/HBMZ7y/duhYMwtdYUEcxW2wGrHmspX29MlZNbWd3AQbvmhNHEbYfDJdlxa5o
KSbrMHrXlnYzR97cE6cb+5W9yEnG1jZI5MypZutF4XZj6HA6Heosc6bQsLUA4GxF7/PK8nhiHefQ
OJCi9LIiPuXYw8qKdvNiXS9p6qEjcdc0kRO3cKcjcYpR2V0+Dhu1Ug7aJyQlTfy1tpH+7sG1QAmU
Ran+0wCf7tvr6sqEq26uZU+SjQ7k3ySJEa9FQpPpNSRFh+4UnUyX3qpffvFFo8628nwkjW1em34N
KB7g/1zLLvtf5+73c/n7BwhvCfDEmECZR7moAeiwdcSyYtgzxfgSOiu9te0HFRAfh1ByZ3zyqRpR
KdrvGdFA3krFNkFu1hahyQqtYn7h9L3LMUH5cHkXPxksOvwNapiwVrDDIgAUNlFJkwwsDouLdJjd
FTAgvXbbXNkpC/GT+qAPkuz5515WzTA1TNAgsmTI5YiTmbXV59kMTON1BOzByGzuZW6E6T97nemJ
9tGVhroHAv/9ZUU/XYGCWOF+4t0UYHTVWlyL3gcI2Oavl3//U8Qu/L5wMxnm0IwYKF/A2PUtL1sc
8tlhA1g1c1nd97NV/L6A65ecRU66Dv7HaIIkprwbYWgP2WtT/Gtk9lUdqqqALFn7msWO+pmZQcgp
+J9S9UnTSztT7tUJ8eDPwXqcQhkY6udHtCBOCI7Q/xBkuDgW13wkju60QGFVbgYb15DT3TTS6H11
Tb+dZ0GcEA/NakX1aRUHh4JWrfWR0B7+DwRUnyJMQY5gdCabInNp9QWPkbW+t5IVA6joaCHSk00I
bdrf2YYJ9ketfmLgq13cpQ3BCgaIxqshQgsChtT+wNDPBAnmZ1Rhk4cBdGI9t5durzBgaCF2n/+6
LGfzwJ7JETwTOh2Dqlj3qONAcz70iiQx/7mVVNic1TWenaMo6jVj4VAkOQyH4hYg/aszB3xU5Ucy
WatBfTa4NWo0uGUBPP53WXOkzqPaws2u5XNe2uBI3isvEzg7NVv9GXuyt8324v0jT5zZaVi8pEtl
whoaflMq+Y3VZt7l/fmcIPq1fh8yhEuxTuN8NrtfOk2oEDr9e+VN+84234oYLQF9ZIe3Mr02fR/9
kCn4CV0t4zbVoVfdV65J+z2l2nVCakmo/wvB4fN+WRgmghvEDJxgfKE1WVkdBDC+KcrteBhRnuwX
N8zIo6HWfmgET6yad5PZeVGqgk97GJ1iQTfEjGuUaqCHyaY9r6ZbXhlgdY+/tu1wYKn+R2fx4zMF
Ex67oM27Fp9ZRX7LX0L0+S/ZVdhOu8t7vb3sH3IE8wVwXNVB2OLq8zXR79dpszKRXKDrkl5YcnHK
naZGOwJOBmjXZEfUJzJgcpPfdBUg+/49Gtkv0/1HHzGwMqoAvCMj9IlfBndt+086e3J+tayjDUJW
T9oOeeiHOMFqWVfN0dBDtXY3RHg1AUIQzVTJ197P/ehb77XBLXWSHahEJQHkf7lXPyQLF90Yj6xW
dSjaH9Xv1l+Rk7jd1fKg1W4OdK/mOf/XMw7Cyq6O6dyppgO1GEd0ZxSpmwbc6xpDEslJjFHs0aRh
EBsxXQNII7RZ/Wh0R1ZK09+bV7eOFBAwnJEFF8fs9Ra0tqiNEXdO1Te6NF/VynjlvNr1VD8OnXHb
Tn0Mstnyccn613HW7MtH7nPxZ13Jsw8Q7lk1S4LEaCLignVnHTCmpxXTZkocZQLKTPNOd0C1u9Mb
iclsri5wE1TN0FC2EgG6w7EyyZxjdTNjF03fC74b4heJapu34ZkMQbVgzEk4EsgAPeNtd1D3wxVa
rVyOTG0KYIY/Cv3PxAnOPDZCkoOHE9EexwyqZ8imT7cjiTMBghuulImGowUBK79VvdjpUb+bHMsu
Fjs5Kk+S1Vu9xSdHeSZNcMZgoKm6PEf8H7507jqBErnWE/Vnd/JjT1ao2wwkMKeJdIZhEdBL/X6e
c+Qh1HlCkERm8IMR6tBJlyS3t93jhwyxOb+tm6xqA3UNjtDYguZ5zcl3w75HMIZpeqd00R18kLnG
bcWYpiGZh2SN2Mae6iRqogyKYVJ1B1Ior1JkvGerGX/aKPYhQjALowlaZfwVYGb0izrMB1UZfIXE
XsS1g8QoNo8t2tZRiQQjEP7++z5FzFJCcyQ4tr9eNLm/VqmGK4asyBpjdmDrXGRzPDKZwjHOG7Mu
aAeZ0fIYKD6hp1mGDrQZFJypJRxdK9D6IB4gotJ/qugdmKfCycAL0j1gxlHicbct4mMJhe0KEhVU
axgkdwMNuTnzq1L6lzdJtl7CWWp5i77MYEEYgGbtgu1H/GNZRO5lKZ/ZeNeLA86bY7CJY2pYMAU+
mklW5Xi6j058sxKIMA/QwX4AEgIg6u8BKAdadnZfH/IDBSUeA8qzKxta21T17BsE02iMlgVxgdOV
ml9y5WGp7lrr/rKe2173TIZgG7ythrkIoCfa+sJ9v45u3qBvt7FXCHBpClCmkWAdaTFFJF+lBbSx
drlhZg7jbWyHeHwYXewDq3zPm+xGQy9NZs3uPAe7xkRisprVl5TRG8WKZWmTzW9CkECIrqq4rIUV
qKe5WmoTq9xGwS414kOeVPtuySTORSZGUH0pFk0be4jRshee+4HiUild9aavPFNFOBvj2GQaUNxW
o61Oa409PobXK3mjghyrMjvU0ez5G07/ZSOSqCZS3efFYKqKstpQ8B7l93Tu7VrGOrgdhH/oJjav
jZXKu8qEEHLPbycXrYB+7uiH7q/ZXTNBsiv7v8jDdA/a5XQLU3W/3wVtNScgRsXDnNwvXv9eIGxU
nO8msxeQKcnRZrfX8EOccNazptDTroA4XfWT/ifH4JksYtx0zSbH3C2waExiChoB5pzMC00J8D0a
e6j8yny8bAf/Zc0+JAhK8CxVpjZOCKqzg7ucajyUgCRi09luACcuT+1ve68zlYSza0ZJHjUlBKbK
eD+j/9QhLHsAbru3zI3bhUtmB3l21JfuZsjVgzaqsotie98+VBaO9ZyQMkkHLGpiPOhoMQEK1FK8
X15XmQzhWAPsnzdjCy1z80oZT026Z8PTZRES2xA7MdQu0eM+ggit+pEGx1pGr7n5+7hILZRkCVBS
hY3qs7bPS/AHuQl7D4NnKbnOusyfosSz3xe2Qe1TtV8CfD+Qvvdj1X7T5uyaxE3mLGEDlMwsccY0
lbYjbL4iOJKRaE3GvIfY/IAKbLJEeUZ+De1bul0iM93t8ifDm36ikvtvuwPWmORM2vo1Z2kBHWQW
FGVMWLtauUXQ2zN9IbOsQ/7zbKogZn14nokZdJrFrIaYBNB0GG8JLDTVdid9F+7i6/IU7TFffKX4
c4w581ai4qadnKm4/vmZ7DrR2m6YIDsOvyz5VWpJnklbvw/oEYqcgMmYIbYf0DkA5Iq6LmHlK8qp
7v/tMDnW7uz3xZZMNDzX/Tzg9xvzZ02+jKhfXT6omxmNcwlCwngBjbuGpilIWGePyC0q3A3QnFMn
Q5knHHzEbdlNLIXd+Nw0ImgmGN/M2hId3ZDb7qbYjvfB7Eee6azkA93iK67sAt5yeud6ClbItLQO
9Bjy+vC2VL0wPxWhxBhkIgRjG/qBhnkLEdPEbRI2bstn2xqHnWTLPgEhrkunYRYaU8IWYOAE51cZ
lVpb4KAAA9KDldzWlqM1Efo+34P+i4l2qYTkNstkbaBbLhHRrAGGH5VypMt/P0p0bFilmXgddcAX
MlKfL/cGPbXW+7L4USHj9N1cyw9pYvpBm5DIM1VIw3XLphe9+RJY0qn5LXeLYgLAySjwttHgI6jU
Dw1jGbJ5yUH1AJoEsODq6j8U6ORV1j265SrAX4kCO6XrjPeq8Zkr6hUMqCkJ8s1ZfMrYvuy+SMxi
tWDxzjoXIERLEzLKSEFBgNIeleJLCBdraqeAXFtRBUCoq5QehmwfB4VdshpztpUv+YDN5VSB2qFS
FXeySFrYYoAwDVoNRcjbcaftlqvAY/7KQbaSFspSRZuOSz+TJqxnAxYWLVIhrT/m7/qLil5oBIed
kx+UY7POTd7Jhep0axcppvQZ8h+qQcSUDu1avZvHGW/oNn2JZ/1gaGC1DozTyFNih3yl0awrr0fu
m5bhNSXDw9Q0Vxlg4wsAbgPBYWegzGGnc4WMw2IvNTBIeP9jHsAD0YCvhoOfqE2eM3X0ojk8zWH3
0rPCzaf5SuP9uzKN1xpJd9EYv5Eu3dXG/KCP3qK2njFXr9US+KnWID0NGmw13QF/71hSsp9yxVGj
yRvU6kqzDFsx8p2Wda+hFr7OEXvrMrJTFTDHjbXPAKXAhmmnM93lLDyZGT0Gak1sIBLsgrbBW3P+
pg+m3dRv6pg+l2Nzv6j9Y6mZoxOG4JDRB8OpLOYHo+b2TL/J48wFQPZtbZDOZix1uDbicwDHTQPH
BPnZEH8Bm9u3CAjngxrd0DI/Vgb1wBjtKmnnV9Wyi8xhH/XLTTrqN3rTO3rztWjLpz5u9iMlh2lo
bhQlfVBQ9ebTM9VnB82PpylF5U0l7kgQvunDtd4kpwGRjm4EdhBZLvBk/aBMb0pS78Lhx0JmW0V8
AjZz4IOkGDfGAGlQR44JGoUk/1ouuk/08bXIilsA2l0tWX1aCmNvZMAuKQxHmZ+7KP1uVnc1i3Zo
kLJj+iPn2pU5o5yskJOZJM9NXHqwmqfSCt2qLg+8LlbIYHtKlH1L0j2fK/AX9cF9qhtu0FZ3llne
8+6RsgbVS7KPm/DVLEDPPYzHkcwP5lTuo3LAKjU3eJFgHPMusJTOjo32RiUnBEB+PS52OKZ2AGx5
K2Bu2dROreNfqFU+6yDjCeYIIRI9tkV2SCf+pS4xEzw1V+vvJrz3U/LEo9gty8YNw6fJqDyrnI+W
GqGdJrUH/gRKAbTMpeBGmNwyBlxoOHpJPx8AuwycjgbzkEPihhG3AUwHvBCXYzZzggsCZTMYempX
17gdx9oxbzr0TycHo+l3qWq8mZgh7drh2JfhFV1JpTjfKzSwDaP2wulpnBLf7DANbnQOw3wsYjSX
MliNOu361jxWQRHbUVnv82DluUYEqrY/w6hx1Na067S8K2t851jcmUF1aHCQwlE/pot+RKR1wNPj
NramHTUtJHMwS5rBBLXoZFnFNRoofYLfWNLvCRoyVaYfSDWfdBaB5IqBgqCvPBBWPVZ4P8zdcspV
5s9VZYMoyx6UwFFTsKy2tQ3AfnSJ3nFj+aGl2kFPAz/TwdqI4Yk0Sdy26wb8N0CARKaHz+jFGvpv
Ba/sUGeYqf1KMVgRpMRv6urYAFlaCfRjHM+OGsyn0QIph5m5mgLD1K6HNLT7knkm6/dLhE8epoeq
jO4WbgFaCqfafOkzatoM/4sy4pETBJ0DxosclvPYGInfKt/VOXALsw6dEDNIBancfAyvohCvYb48
Tp1+g568Aw6HPRWRA8gz24zMnxgP3vE884gVfpsm5tQKd3qSoFmVsl2q9zdRqVzFffW1NgoPe3Xb
dtQhSeIbSuekrXFXsdGthm+F3l/NHIFOgO5K2trcKv3eojuk4a4Qh3/L9W8jvt9k831klJ6ms9ou
FIRiqj76JogNrO6pb3q7I+bOwtpk/c8oKCvbUJoTino2SUx0MCA3m6p2bhEU+IafaawBJRXmqqwA
qvhv5mVXkfq275rdUKYoAKrXoWE5eYHZx37Yq017DZSfh3hirs5U8C0kXqtpfl2/53prkyh/Z32x
G3W0tdTDK5qXdyxg9+m44pIYN/r8s6LGlWmRfZ4YV0HPXztOTwrXMlhx8bUc45sxsoClpnssN9yU
WZ6eFx5dvqD39Fof8KRqjS+kb0B50DsVDHyoqtNInpYRccHSPzIWeJJrfzMwBPsjVy3ws+giTo45
dVrTdcikaT66j5/qfXZgXnqM/bV3kDvabfq04iGHnuz9ulmjokzVMWaBxDoqYb+HVOFs9VYNZpj/
jCtUNt1HLvka/TUB0RrF/J+BYznxrYzbdzMEMDWiUwOJ/E8ttmqphUlbYT1TOPAxNL0il42wb4qw
kFdTVy7ST1RpYanmOXq8UcTRvwXJc00lGaDNVhqM7f4jYP2As2B07tDOY0zQYQKKu75DhtePUd2b
XhXk14Jbfuyc8JYecpdcycFZN2P7M+FC5FbxSAFKGoSTFLgrS+RMnDm5SiX9XbJFFOLhptSyaqQQ
068EksNNhQbQy6a//oIYcZ+vovAQi0K9tcIREpb2PkGZHD320fUsS1XL9BByUXoHUPNOH1Dk0FMg
sU12UvD9ZUVkIoS3XagEaI0nUKRO70ZrX8WSNMzntvT1yfqx5SI5T0eMaehWAYNX3rD9sNdtBhQ+
oKT//zZdE1xCzdgw1x1ODhBB7IERu0skKRmJ9Yq0Z1oHHHFjhATApujK3mj2RnG4vB0yEUKuIkt4
VimrXQ0IesaTBdRnGcP8tuli9AlN+qahi5nGYMLLJEzxjtEK1dcWdMyFeGtXaDOPZGAmMlFCpqdt
0ooTDQuGGohd5MxuYkAia3bDXv9k2T50EpatiYArZoXQqW9exr7dd1Vol4MueeZuXXdnSQOxaxQ5
07KeNfQgBVriACwWZEbdFU2WYwdm2CkavIRWf3A8McSMvie8zYhqCN66g8zJGBABWvVJXxo7k/GB
bZ1/3KLgZEKuz7C4cP4RGMw9cKSQ2zFbO6oSexgl53J1haKr/JCAUarfLxyG1iI2VpCQaC+cH5pw
Xxk7M64dFs0Sr7x+7CVRggtACD7qPYcoML0c0qNxwEt6r+1lzDwyjQSzJkFmNOAKh0YssrX0W1P8
iJTHCri+hupcNuzPY4pwn+erJ1i23umxoY+/CrGqxwBFqB7wlgdY39pnpDj1l+hG80JneCN7Wd70
85iNIFswvlYHHkoIghsEWY1mW5ndOhHCOgR3p949Ne8M6Z3CkYEsSVUWggS6tH29lFC53gU+epiv
4hvTi4+KE/qTM2CMP/XCRxDJ/V/KgJePA1KDvxtrvIa6M6BUfuFxZV/jY+oPaEW17OEdCGC2Iu3M
2Cw8nm/wamxn8ViE9yvVImg7H1fQkbVju9tpXoIyp6zxbjP2O5clxBOtEuMFtp6PlSMFZBXarjoN
hwkhYHltOvTYHYed4rd3zf14aK5lG7vpPilBBk1DyfgTmCeQmicgDVvo8q1LP8eg5FgXPzDGeSyb
HHRF6CqzZtl00+Z+nskU9pOaoMMD6DsalqoncARB57HL7T7bh+Gxbu6t+o1bj3WJisfgqrg0ePRD
coA3nQXyvlxVwRv/CUuUp0OQayWaETvw+RqYVFOcwANiFvooehwkTFe56mHcK95luTKxwtmdwYNp
aAXEVlpkz2BqigPbHP7S++NYdhIntel2z1QUDmwfp6XSR5CVHAK/96c99TGpJnW7m4UjPDL/WUph
M5WiU80qhBwjc/mX1s5c66A94SmmA3dIqWxZlWArGNPpOhmHuTjtEzCrZmLqIKDwf2n3HlcO0V77
ThLvbS/dhwjhKhk1kuMhuzZrBPOuQMaiBmlYkd+poBFEgYwiTxdKLGMzIj9XS7hSUERiKZpVFlet
+yN4CTzUAHtnGYw7Xk5fLDod1dnKnLZsvo/RKGuk3j6RHxoLhrkkA82iAS/3qOhd1EX8mtaSaty2
o/kQIdhjxqcA+AzYt254JOjtD6I7wAjbbfncsl1WPl8+aZsKrWwzKH0gZylCcVawfBNEOHh3KF91
9SaW8cJKfl+E3ESaG2Dd60hoGltXVhT6VZ/5l1XYdBYfKohgmxaKN0kBhna3qcrUAZndz7zIjj26
6ycAsfWFIqvxrSf1U6B2JlAw+0pPuggVOPRblpEfV8jijciW5eMuAg7VZd1kyydYu4HsQglMzHVW
Zngbym5PmvrlsojtE3WmjmDTPFr4jLEF3KuYKwRONHrlRlDdyiPPbWV0FWEI2l8+YV12AIBqc7zX
XUWvD32PZPWk3UuU2fR6ADv4W4YQJDSkmDHx3hB3qdOr2EpfS406y4iqAypIi7bcYC7+ui6t7+Fk
IOs+OUWJzHZGa2eKUy9mMsS+bePE8QIMESqMYvucrsUliqodyvdW7ijZbQwW3+KYdA+1Kms53r5h
cJj+liXcMHXcz0Gj9WtLxDqIhN7cvX63psXQmXutP0hWequavx7dv6Wtmp+FfuD1bCweQrOaPjXo
+DLIIZ9uqmqfcWdWsOBA5JkTZl8Wu7meAAhYlxLN9p+BHWfSAVcdDVpKc4A17UYzeGEowEQhewOI
tUTc5lE/EyecDbONqkA1a3Ty6Smy15PLypc+eptI7l3Wa/NsMB1WAgoJdFoKjz8GUMcpimC3lvI4
aMBx/Hr597fX7eP3BZ+V5CborGcoEgQBapxIahe3lWLZGqZY9LfLsmS6CE5rUU1UQAycc1Vje02t
fGBxSpZre19Qql/7wDB2sUYmZ8YXhJ2lF2RAKwngSvL2uUqe6rZ2rebfQzmvz0j2j6Rf3vNMUmeW
bcpMSEK/j2t6qGC7xg/Vn3aNvQ73BrtBslObHuxMoGAJgPwAVipoWlAkedKVxI6ym6qW7ND2uw1g
SZgRQEXgE1KXFgwsaedpbdhr39f54eVh9CZgJDU+lfmlTYXOZIku2VDN2WwhyyLXbXQE9ZJhSLI0
nwGg1l06kyHYQ9bwDhg7MwrmTvSkepEzIM3AvMzLVBQGlDfgzdnxaXLmU+c3urviU0sbO1az/hQW
fHyD2DuaZcEU6xP0nIvkm6r3zwnNPDVs96FJrvsZ/HG021tp4pACFFE9dYO+dXPKvl0+fdsNJmff
IRgQsSISjCO+Y7XYdrfSh/T+gG5QpALAQ+bkt9yV3gar//isPPKxOtC3AEG+GsHZMSkUpU0HDv8F
BK6/TG/Zp054qk8rmHt1LcvtbDqzNfn7v8JW73AmbFEw+KKuDiZDabFP7TKNnWq5pvhHLZdhwG3G
42fChHtuXNRqbBk0Y9lbgxaMmr6y3Kfal6V+DqUg7uvmXFpH4bDwUOExCyBtRXGtAVvshT8BD9W7
xYO2r2S5wO2jaWkMhFoc+GSCp1ZpXeDpBl9Tx9e6UqK74RqJZ0dikJsraAL9AxlainkywSAt1E94
X6K/EPD0ka2kyx3K/Y1txePjQrR9GxCX1/GDEsSP9WLcBHzy4PKPjUr+agv1QIz0wHnkjcH0GIz0
L8nXbcYxZ18n3Iy86tJ6oQXWgIynfByPebyAs4SrO7NOv5W6duqN8g0+7NgM5R/UZHQg12jIj5v6
JxSwlOQzKWPsdp0cQrB7d8utIauZbl6VwPNjFqKKtd/398NSmMqYGOi1QCvC4PA+2KfF6AakcBnJ
3MtruWlOFmJvHE1EMiLRr0kUStUaS8lJf0PzxWsKdZd3xv1lMZvxBeBRQY8EyiBVBP0B1nWiax1W
LWEYd9dKt26lvaqbzhz97IZhGmh9FOtxOIYj3DOi23ZXHcDCBFShwe6O3U73/pP0+hOVPsQJRpiX
6KIwOoizCrSpHVRZGWN7Zz5+Xzjoelh2IZ3hMYlBD2Vs2jHrgQM37S+rsemYUYtZIaYMGJxwDdeT
VhGrRHSe57vYfCRqbRPtJW2OI9iPLovaNIIPUWIPLInLqZsZRBUdiFiZ6edGIzHnzTke/UyG4LjU
fDDRKQcZUeQ2B7q3KjuJMNige8M1BvLc9vVP4JjOJQp20PCljdAPCbObbpP8vivu1F4CV7+9cGt/
Bt5QaOcV/EGtpRhPqfASmNr7zvKy+PFPNubj94UbrLGMjJQzTmdhHFR2NfGXy7+/bWMfvy/YWAdQ
eN1cXzKqqTgNWlEn3vzsQu7pAZgT64k+XJa3eXSQTkB8CVpeQ+x/Zo3ZLhx+2o0aVK0GA+17xZUi
RRvfdNNnYtY/P4tpyopWhVIQiNEKJ+GVm5RXzXBLjFhm1TKFBAOgKCpUAPLAU/A6v1kZjXv0kv0I
ItuyARuIyo15p5wsLosCNj3qmYKCXWhGErFhgIL6veotgY2XlFe74VM52Cud6Ay2y8sbJ1tRwVCC
nnUjmSBw7S4rDBuohXZpxU7/7bKc7QP1j4GILf+Bqmdl2y/w3ctTP7/SQmKA23mdj5Wjghsis0r1
IIciWQnwjhWIuNubb4sz7TRXDtIgMQ8quqDASIOqh3kw4Mm2N9zwUtkFvn2EP1ZMuI04R4OLSrBi
sdWjONt71KqurCX1W3V4InVw+P9t0LqBZ0crT+KSRSZOMGYyerRl5pIobjuDerZB65KeCZhacNZa
LTaI2bMT79W9cVjngVLvT3DZAKD3ty+iopNIWDYZBgSFy74grd31rV0uN1Ft7i4v2fYj8kyS4CTM
SmsSvjoJtATvC7e+Nn7Ez4HXXQ2otKJ07qH1jcg4JyUn9hcg6tk6VlU1a0EMu9Dq0U8081Qb5jEK
6AEN0H+W2DnTUHAPYxjTkTNYhfYGcMXvqFCALKNkaBBAUvHQOMW1JqnnbqkH8B9DxfgFGj8/4blG
IFKxOuweYIIwX4VO/YQ4pJnsrJXc8dqWs2VkRYhDYYd/AvtsDEqAif0rvwNQF6dBevY4Ar88vkeP
fuwkL+t4i4HwBTRr9K0HVGZ5G+y0P8H/Of8MwZd049SOWoYNTfWnIljw9jsuuYwyesv/ngsRvEmp
R5FKZmwkzZ51ltg9k2TLtvftYzEF/8FB2V4ONRazUAJ7Rnf0bF2XgGZL/mh67FwVwZEA+oFaaQ5J
ZNrlyg3mkux2cS8f7S3/fi5D8CHBlHLAsq/a8OYpBFt81BoPYCp1LovZ3hW8BDVjzS+KY3eBFVPW
AcTbNSf0TS6qR+pZ5qQ2rRx1S0wTmnxFSv7d77ZcLbMVqNK13mrDXkFqlAfuTMdmhQysHPmg/aYl
ULROA0/bAnmNIDCPolktUygV1N+p1tnhdGUE99EgeUZtrt2ZGCFUUg2Fl3MMMWN+jK1DMUp+f+v+
BQIwNwnlqOyJRZQItFmGylAoCqfuuS27e0JDjHjEyx3GRG4Vo/2DKiZjKxHuOv0JjHxhn+IakFkz
UhAcsN0pus61hElU2lyyMxGCpyGGOrJiHZjWjC8lrW2eyNLYv+I4MTV3roXgZzAgpsxchwjE5IBD
mtQUkzgRZgUpSM0LHUW3yFLcJTJrR2NFaidhinkPzKYxtGHxpXLSmmAohrQHTK4hjxiA7o+PA7Oz
Kr6xAIBpT2Fzm5UEM/pzfWrbr5S1f1E9um3N+joKIkjRdHc2w/fLR3XTI5grcwICScxCCFY9Ge3/
kHZdy3UjOfSLWMUcXplvVLJkyS8sOQxzzvz6Pa2ZtegWzd4dP9+qC6IbQKPRwDnJlKoV3Ki+rXBO
LFd9/L4vYtPiViIoix6MShyyDCL4srOR7dn8ELt5QiZ5+vtBCxnvAZsTFgp438CuDCB6jS7f8K2g
azgAYeGY9zlwJnrEfmjOG90RDnjBIs1/oc1ih2eKpawwnKcu4mOIlR7Eo+hgupmzIsHpcLVClw9a
/jILkHuJmX/dX943fT7Y5kpfyjaFaJaVZkhw0D4tLt5zgHkDynAvsLOTeMvfCKAJl128O9+1Jzz/
PbOa4za9byWe/L5O3MahHoIF4hX5m6oC95/Rh79poSvvpv6/V4tIaXm4HkY4TwMI3fVZtUSpZ9wY
N9WAxYiiCG8AVPWvaoilHmhhHKFUyn/LkosUe/vbtHmTU94F0LAIGp/n9RDFWKfGx3KaWXrGpLBV
oBesftDGsxrZNbgKcwWIBqynbOJiH0xkJZsKwlMg5bGeQ7lU5cDBMhy1EQzyGOkN69Fp5OyCPOff
bNtKJOUOzdIreI2Cuo0oYvJv/i5Wuj+O7V+MZd2MLirhIIdbC3hP/HXfcPvqE3GBnDlfjmrfu3GW
OhMensuaP3O4TypcdDbk6K5Bo0CrpEfNyJ1eqx5k5bUItK+dOD0q/PK8/1mbRrv6KirmIfRPi9TA
KaKmOXJxhUNgtNNU9PfFEKP8uK/vylNGW2lA2kgFiCHUWilaflNQoDceq/2Wscb0JAxm8etkFrDG
YhOgSi3cIoV0ND22Ywkjh7EUMdrgNi/VQCb576bSITxr8ZgxgrDA1m6aA/KgCwH26A/ZkfUItu31
74IoK425IoilCprlY4k+8bPS3+3v0G/c/l0CFZ3beDJQGocqpHN5dtBHe+xOMS7S4CJicu5tVq3X
C0cHSyXJg7KGNNKzi5l5AIR5BPu+Qsu0OZ+4A+s5djuyEBpoIAugH4M4wir6Z4IgTkFY8mAreOL0
+yrBmOxZiW7C6LXhB2t/Mbe96l0YdX1Ry05teB1vTHL/OnWtCZoSUWJcn7dtb5WuUBvWlX2XcAlq
zFr8WMahOUoPg/zMDZ84rcJs7lMt3I0sEqtNM1zJpLZNTPN/6vJZGF50PKAUafW0v3YsEdRG6UDA
VNsRWRjYhk7Jojlp8G1fwm8yoPdcktqeJQYOcBjAFlpHcI3BDI4C6Bek+wnWHvk6rkzoCODYsDxk
Rz5EwVUGQqlmAPBvQIZJXGx06ntM/nuDlVxH8G8R2i/WO/32Sr7nl5SaHRKIIZCJR5dX0nvEwmf6
zTq+C6COtBwXN54DQjxhpwHES5EAJiS3gIES3BROZQVW6cbueGI1sWweJqtlpM6sYCqMqM2RwA6u
eizc4SSgGR5P9IzEYBPuf52fU4fWHHJJruuQozxkzyl5hTgZV6BG+GVpim4G9HIW0jFDsw9V+qwQ
MmDgEcwcAmHa+WS6ivf/MBOma/XaMM9awMMw1PYp686twTpLGIZOl+eFpiL4iFg50Qu88RrDKnow
/Dam4PwvjsUwdHpIPuRVLtQJoFxffuejWzF29gPGdqXy3eIkKuyhbToNpxT6tJl4P9ccCqPpbPbF
t5TXUbfs7UEPPcxx4dIkoJWpk4FSJVlxEb/kmfY1q+ZTWVf3Mpcfhrlxq6xy8koAilXp6Jg4HKTm
Zf+Dt+2IUHDzpG+GfuLWFrCtCSTAFak7KyDfmFQzTa6VcFeBVKurrZR1MJBY8iG06QLwN3lFldCL
+OvxWmVtM0Y9BkckXHqSsfGTirPSgoOCBsMvt0WhdQPXC2B00W+dsZF3sywhFVKkHz3/3PWZmU0O
7lv7a7hpVDrhuwTYLIY3qeNVq9BNm2vQqOFvJf2TMTOchPX/lE11FXjSYwH/P+fXgHOn6dP+92/m
IKvvpw6bbhbaxABvrM1pP8bYK9tDO7AmTTZbNBWg1KKfRhFU/N2v2w7IjWyYNexFchCtyEIHiquC
aAG93MzcfjtlfJdFB0ct7kpFNuDlwWMHdgCQC5nD19QCkdEZBIg4bfbXb9PMVuKoq+hcALxaHHAV
HYWLBBQ9XQpNbTyMCcMONn11JYfK7NWAS+eRVEVQhPMlP/b+t5jP2io6SLaNMkTSBDlts/BmDCZj
NRkNUxMatweXTS0ax7YvTrneWPw4noV8ZCE6bFrkSlPK4mXgYTZ5BmOZ0kd50MFy8qOQRnN/21hC
KLNH35c0Viq5KEmpqxtooq2bJ0NnQTuyxFC5VTpFFSfNsA6Zv0jJjaaeJp1RkN68zAKuFGBvIobj
6IeDPG/UaO6RDPBdZqXcfaicxv6mHR+kcGHY+ubYqoqSEjwZCwT6n1/9eO61cpI0qKOqgdUumMfA
m0slDIc5IZhLGUhO++FE0IKbQHHLSLM1dCjXiuaGoujq1XRU+s6s+MTWssrlysGX5LBifOXme+/6
K6lF7xTgtigd9lb2JLc8lp78vQnN8MC7ZHJYuxUqc75jXRy34oCKIQAVRw2va/TwGS8vwVKS4Zh0
jiszLztvigHoZUTRlW9YkzgfDgUIQVuaiJciibT0US6icG1bRHEBCne5d2qQkZtSpj7tewhLBrXX
Q1BkQ7VkYFNXW+DpjWgWft2X8HGjKDXojZqFLAPgHkjN3f6JNCaWlviiorWd8+STAbqh2P2/wzUl
kkpAZKmpMD4GrUThyBevUfF9CK0xKBnhRfxgDpQc6vLRyEM96x1UI4WL5nvvJQ/NqbY4Mrn/EF8A
i2+RYXaQeBwIw9Hog5fVK2QTKG2sCwrrU+jDN8YMeCVB5Z6/mbTKzevLIp7qfnL2t5Mhh+apasQF
bbIBVK6i+yoAumtujpEjjANjbT/CEvy6tip15Da8oSowHeyhJ7idDVoUJ79bvuq2bI7ucFyI+YAr
OrqAw4HRHsNwCpU6hZd5bGWthY7J/GRMXzWDhT3+4ZindKPSyaytULefodvUP+vxNzW5yrViavU5
Gu768BIuLKQO1q5RoWTsi3lQSmiUpkepuOQd0CDzI0C3WFGZLM0vqT+lGRVPwm7ORx70G3ZUooGj
AJpEP5rcE3BoAPbPHTqFIZC1VUTxVSUv1op0zjPEyHqxmiE2A7Bg7xs8a6+oWDKPPTDCiMEHl9iP
j/JhxqhpcmRdwz+UJKmFo0JJOOngaAqJIqBfSbo7yThl4p3MPwESUQu+7+u0bQ6Y7iRPOyh2Ur4V
LqD8Ax0zACGV1jK4yg11PKdrGEbkAJTHWMCPF+Y31d6lUe6EfiGDryRIU4BKHr0U9uKDBMIKnRDw
15JvhGbjDxj0Ca3lknaotdUnPTRZeFUfrwzUZ1BOZ6AEkepJKYF2K77yTgoOY80RvN7mvA5TccJh
f40/VowoeZTPBTwKbmoAtZOz7hW3NRQezNpejrqJhBTFMFYpjLWrlO8taCjI5REC8/mLLOamPL+E
auaOKaPYTP7no4+/7yflc2iDDHNVwkIq+Us9XozkuLCmJT8+QFCLR3ldOqBrOuugy+DWr4YbHmNL
vTG8zgLZtM0CnmBuFeV8cjnPIzBu4eNf5CMZwksfg3N6yK4EUTm6600Wked2UHlfQvL7KmwZlayX
SQmB5J5HansdcHYajxVUWMtIX5PjGGy1bQc5yUFySbvR4nc+WII8cAEcJcax+ZF/4NdNo0uJc6nr
CS9j06IDknIzcEqnOMiOIFizZH7TPOWtAVj0gysrL2eYJF1jzBYtK7ocek7cF0mFSd6l4SPDn1ky
qPjRi0ra9RO0a6HX4spPki+/VH5r1+fBAqa00wCclnG8sWRSMUTUwHgmA5zJNtLXQP9L1790rMna
7RP0pynSfFmgNe20MYIIvUvNcczOEseCBWJYO90E3IhKWPREi7FzVe5Z6o6FARbyyzhclKU3IzQo
7u8VSycqeoA9hmv1CFvVtaDIPUQx46mXtS1UvMA7QZeW5P/j4poYfhQDXlj+vK8DSwYVInIpCxWJ
uK6eHoDZYo68u3Df/0gGzf8E7Bm9SsneTyjUYprLHZfG6cXG2xfD2A4aKqCb8rQPVCzXlIxmMfnM
IVTGWslUhlEnhTg3JMMIxSNIAUx1OuHF9c+MSqb8P4ykUFBDLJY6yreigKE6vf26v1AsPchCro6F
ARzwsUACKN8Dj/4oGzdZ8m1fBOtIoOee0XuWpD2xK9mbM7NyCfONahoN3jn/F/YAlkpUsiCWcTIJ
AlRquc/c8CQ2B7n5M0+RKW/HuHOuJ+BitOdOx5h6c5Ij5JlZaO+v3KYmgD4GVDCYOWT6DaAgpe2w
SLD/wkHjX+XpSWM9M2xvzkoGZQDGsMilJsekoECm4DM7AEKkmZmGVzjcIXrc1+gjCAE5sFfiiMor
e+u5GTOrdYrj5WGyVQtXNmc88V70vTUJy4NamdFn2SyuNdDcnczh/cxiYTxvp+Wrb6AMJNImWZkk
fIOMtrJD5U4gd/Cmo36zOBIeCGOblXux9pEyFw7tM7zaYR+DfgE0nWQOGSgKBIYrv7VwfciSV3pR
Z4SWhACb6aEXUPvRQhNZtWdcyarmgyNcNdD9JE6GLpfE+b+f+qldpU4O9OqKckaqC4J8X+tPMatz
efOe8VMzhUYYFfNE6uQcmqn8C14yuzK31Skym/D7vnkSY//9CmLA6lfrlAe+yNCzLNklcPsLTnP6
ofs3B/lKFfrgWLJUmFqISMTmHqP0GNHMrl0+MW5MDCNXeOrsCDApyY06kXOuDgr49SJ78cRnwepg
4MYfmrjCU2GkjQS5lgWYOL8chPwuVEDUudzv7w5TJyp41F2xDNMCnfgj2vic8It4K/ipF59Jlxjv
qyw4YOKXe+ZABQph7LSiJmuoNJ8GEa8gGo6Su26pTKV92ddtM2FdmQUVIsYOxLKGgDD89/UsxTOc
jMrt/93H94uj4mn+VwPX06IaS1J8z0v1gqGUx6aZ7X1NWD5ExYJmaP9ZNKl97kpfDhhHyH4wxfs4
pUIyc/FCfLRIH8P2C6/geZnhPAwV3t4yV4cUp3DLkrYw5qU9qN1Nyuqz+fje9es2vB3KKwHB0Pa9
ZkCH6tvkkl6soTDHawIABYGcfJOju70N4CmzsZLUnH3Wa8XH1inqA6joIKKDejZwEv3ELNXuQa+B
uV9bso6RmRegKFZs6dMfmcZbUWSltjaOYNBFI6ktTjYfP2VhZO4L2H75eXejt99XEmpwcxikVRXV
h+xW9wjvF5IzTE67gVkgmwis8VQw8luWQVJRAmw3IJQJibXEDhr7BcUtWKyejOhAN293vcqnogp7
kT0y2px60hvAPmt0lpEMKm/lltXy8dU4dBkJeITUHDUpL7F1u/Cjq+rOfs+qHrLcjIoUvFG1IbpE
4AXcTddeJxZmPMvK6X7sJomAjCLCGlp0OdlAubZqC8QsB2C83AEIzQzMHEDTrBFW1jFF17qLvFdn
ToPY+Tic8fzoRrb+PT7H3wlwQOB0rPcChgHSrAWGnC9LMmMdNZB15YUlYK+40Nl3re0UjLABY74L
sDXUAcWHXTxmIR4lxtTnjZOCvgDuCyxlX8pv1u5dDHVAZbqY6WNB7qPH8bUHiLKBDhvZ1by/e2JZ
e7XtWO/iKBOcKklMMHv297ErIZeQUKdkDwZsW/pPMfQT5qIodaylWDyQpc2BvyRP+8vGUIN+uUzK
EFxLA/4/OZA5ANK42aIllZU9kMX/mA+9q0HlrphB60s1ITaQfG7joyBoZlc/cck1Xi7c5O3rtG3V
78KoI6pAu1BZkZfuOvMGPrOm9NorC+PA+M199F0K2blVxJP1TFz09C3i1VewKlr5EYRcduDmF0B0
Pk94riGNozn4zczoscaDOus6yrINsg6rL5j6IFfSFBavcr3TBeUpNdI/812VOqEktc8GkZiH0h3T
OjfVsDMj4TIBMOzP9owKEkWYjLORQ5eiPZT8Mye9SDEDIIC1XFSAqKJOC4UCmctQ3bX8szIwLhks
s6MjAh/oqS5irUJQZcSyYbaxo+R/JkSjctieDwIjN6BElt+0MYjH24co+LG/F79JMn+aNo35PJSK
OiQiTLt6nmzRSYBg2XTm5AeIptNxvMW0C3Kiwqv94LX+nDPaZFmRXKOChbKUldqQd/mOkA8/4gLq
YqDPE5zZxoiNX37eV/c3ucu7ulS8mJsikbM3P7q0T4pbe/Jt/dzbiZ85vV/7DGkMM9SouIHO2Tks
R+wgmaUg3TcFYLWtwapeGyTt4FR22NjFRIOd8KtRkUKKMcsvkcNKeSDzuuj4uelfOoc8Y6cuOn1Y
OjJcQaPCRixU/7RwkJEszoys8orKCOgyWleZLd6VHO5WZkVkllAqhERhwClGBrNJ+M4aQZwQYxo4
Zs0+k0LO3lJSUQTkSP+UIYML8D/BM4DG4UN+wIvahXVobrcVYWT8n8xJoyLKkqTzUDcIim9Xe7iB
8nkC6LRwCuwQg4gEKE3PTf2au4UlhqwDjmE0NOJqryrckJRvhjrY05nwUxgY/ZE6kx9R5l2s4aii
XUw0U0y5ugNnFm8VIull32EY20rDG8gDwIgHHZ/RiU/qdJcthbmUr/syGD6pUxFHmip5VEhdNwt6
K5wf5pDVdvubG8XPvdSpIMNzkS4HxDqlm/IV3HqYyBlvFd5q4IWSlTmzDxLM7FIyXJGlGRVtJq5u
x0KDZsZ4GrubmVVfZf0/FVkG4BGKGknug8aV5duEBa3ICs46FUqivi5ytYACfzfqjz9ASWuFnxI/
tscTq++GZWtUCNHmBKjCpP2zCK/qBDzC3O/SjOFYv6m2v5sCFUISTW66kLzItk77hEP2IFtvwNe2
csmeyoNoJo52CB9YpRuWclQ0KfOp0iNSCujGh7mw++gxbb19P/o42vlWHfqp2gfcyKHqwfGDBeSP
ZNBh8St/RrSvvIghiWz7Thg2qHo7GLUzTnzrpZPKexE0wRHQfIA9gFbB6RtDKcbCGVR0EOowFLgK
C5dnpuQWdoxxafFFswyPjAmC0dkFFg5DP2Jpe/pR4YKbNEkpScFaCcHVC9j6Tm4tFUzJpfCslIXN
UJFxqtEk7XXDgTB2QJAlvTctWCo4pzPrM5i0blg7x1pN8vvq1iJmDaiBiaiyucZRZQvlqVVYRDaM
sGRQUQOggYPQNuTsUq9qcxBYqIGs/yfbt1JCCdNY6QJsj4hX3ABE2/eMDWGtEhUjJkkyjHCCI4GB
/JV/aq0EjG7qp8Wa7d4dbTT1u+w0kWUFVIQIQ7QltORyIXv622QxeUwQrMBMjizAA0YQ/ED9ZzSG
1I0BZM1HMoKL12PwVAPV/Db8QTqUUGCzqx+YB584RvjdbvH8mVUZ9FMdD/bqOiXN2mCbd2tnsHmn
cMtL6qln8Fi7kRuCo5jzMofwyGm30wsmdBmnski276N7g41CUiRBxfjKr/bTKJEC1I4WTvAXwdOP
wXuAVniTx9NrfCxuIjvjTf1FP2t3BL0TcEfcbXaJPP5LYIk2+NRZpDsfh6zeAvf7B1EOU0bDkC9D
RzrYGzxs595wrA+gR3BGk1W83Tbtd1GU7+iTAbziGqL4GvlzDlb51u7Txtn3IGKreytMOVASt1nQ
6Fjh/z6LSbhAisyJZNZGUi4jZWIrVD2UKcLAqsOHASwMSBxG8SlpHieDERa2w87PpaNbJIeaxytI
RaQt1zy+BX7j/qJtn6rv/0+dqoKm5UtDtOG1k9hgOAxQNg4fsWhmGBZAd0Auzaz1CtmbUXEVDbzw
kw90+H1VthNuA2Nh4LHBfCdd2QQzxwBo1wYNnuf+r+QlszHrYulncJh86+32rLoAsPm8sNpKN1dw
JZXKFbo869MiglRCD6FamWvgglaZw9v7mIoCsWZzp9E3WNqS//1g7iu5VL6ghXxWDhrkvk2fWIVN
ngQVR/MIiK3OqKRtV2hW0oidro4/MWr0PhQhTXgwbgivX2ATlDZ064ru4FUXVl6+fVqsBFLxEnTu
NZ/UxGKs4NK5s9UdyjvwRR+Sv0J0xS9O50WP84mVq2zfwFdyqbAYhuBEl9K3KNK+ig55E0RQvlc/
kRkARGK3uUPFxir9+Y5VBtsKYEApBK8VcLENwAn+usbA344TY1lIAIvRdm04JIDxzMr8li+CBBPA
ITLP68BO/VVM10QdVwYz7qXaoRNQ3UXTOgufbitsrWVQq6h3Q5nmBVTJhUs+HniFYf1bQXj9/9RS
xW3blsWA/6/BHxDeZMqNbnwXVFx4P49JzcgfNm1xLY06Wfq40Dm1gTTOX9zsO0nNdDsu0R2FKh7J
XBpL5s3MagBZzZDN2iz6tOHlMMt7Hm4QOJWMQkxxw2eshuTN8u9KQbrGrIz/laI9oHXcAmsn6H5I
itZ91iz9uwzjJwC3wo/2c3ORWXWnTR0FcJApgEuU8SL/q0FGZacMGcZ77KQ9FvJZzs/xwqgwb9rL
SgQVpLkonidjhs3PfOMm/cO0XILuwE/XvD0UOutIIKGXDs3SShoVmpNpltNInch4SOhPhYkymhOW
YPIlXfjGd+OF1TRIzP2jQFkRBEkUkV5SVlL0VWNUeKAEAMS1GH5UGghQP+eYlxJYB/nmMIok/BRF
m4qK5sQ2mWsY5HGwy2vh5j+UU+h0fv+tPeMkSB3m4MbWJWUtkrKPeYmStByhHSFUxJiID8A0W8FL
b8a8pGyb4rt2lJ20oPMY+BzaNfODpN4p2XHuGEcpSwRlHHHYj4JQQRsMKZlhf6PGj1XGkLGVk6xX
jDqt+6ItxlSHDDF5MMoXozqG4mh1YWntp1ybugDbUZdwYBkGzcYYqXrUxHhosMEZajY8Li2KblYJ
w3lZUujDJOByOQyhjQQIQrUu7CZDv68cMpTZdKKVMtSZInW1LkUzLuCR9tinpzS4b8P7tPODlhXw
NjNVaSWKOlAScQwrsYYoclXJ7PhLd9LuO1M1u1fRjIGvFXemzSoMb974gMIJABRCiYjZ/V/jrFhJ
nQTYQVxBE/4KM7y0eXThdPUxTFNTSidTUiJH08JP6nSbDwWjUe6tleVDkFIAtq+DYhAgLJR4pHN5
3XKLaDfPvIVuq7vlRI6YyI1x+57d+ECOmNSefUC0OJmXf9631bcb9p58yiki5AsiFwqifcpN3gpP
GR45Tckv0TYi3JVHlFscUvsQbdHPvAYzkNUPzv03w9vSahGIra/y6DSSJNBEYhES0JLIkWiPLYvs
e7OAvpZB+Yum50UpVpAx35EBt+omdCqAISNPKZz0Qb3fX9fNVG+lEeU2vNqqQahCmqpOVjOVXhsx
O302XXMlg/IXrRtbscYl1jYEM34dzj0gGMVPEXrxD6pZYTaENzkbLyqfOUaeue0zK8nUyQpAISTR
PLQbrcWN4atgLjrNbn/gT6wS0fbR+i6L7vyZQfIT8sRB5qPyzDuZiwJZ9lV9mO0S5T88+Xk964Vg
s3y/shX6zqyjPbZZyMqS6efpEB8rvLvjmnPDHPbcPJNW2lFH6xRkag0yXZHM3uN1ETODVvmYW7HV
xoCoK93+XL9V1lVn3z5ZW6hScScuyloZOwjO3oCfFl+3Me0p4f2NdXnczDJXKlIRpk2EMtZrSCqE
yEomN2u+Gv2PGtfx+ToOrFNk81hcSaNCCagZjBxk7aKdhxdO/dJLT3F2t792b6BYOzGT7gbKubaW
pRYyRgsQF3jfKc0e8FUSjIVULhO768zkgaBeLJYEL8wPpKWhPqNaDXTu8vP/jwiOquXaXqloI2hp
qukDPkj/gk4RK3eyG9SQ0YonYWwYkD9WYYUuK6KyVpoKP3On1jVYZHEyDLnZJrd5dSkmVpsBI47S
Ofw4C2FVk6WOzniADDxSkhUP4zfNykxSmw5d6bC/uyznp3N5IRbqfJQhssMgV1vJplDcKbnfKpHZ
Vecwrc26vF1iVg8qIxLQzUYSGAvavEGc6/raTNVPcvsSdfdDzGJLYR2EdFtR28Tg6QS+IEpzgivj
HZmzxAcBhjo8BleWkWwndaRsI6uGjFOBuqbIMlA4Z0UU7eWmd8jcfGCr58hOXGDWPy0WKT/iaYPl
EZu2uZJKhVUwG8dhgFuhPXKOHN9KhaM3jPx7OwqsZFARNJ9LDT0ZkJHwxV+5NF/VRLMmTnYTSfja
AgKEC0a7qXSvF6d7FVWRWpu/l8WxjspTqPCm1E9f2inkrTifz1J0Clpg+YuayS2j0/eocKUJeBxU
TCnzBzxHXeZpBF0D6yDYWingKolgUBEQNmmO6zYRcY0woEWRnvn8lZvspWc48WYhZSWDHjgZsRgY
xJREPOKhQfOgYqxOvJ3Okp9bGuZYdXN+w5OK/BxN8qwjluQidLBeC6cMsFDrRtYKKDi4hF2RPOVx
HnsuiLGOb163SmFnHhwxeQ4xWVUeQeHiFyOqsZLi7UenrXi41oYyukmuND5sIQZzzJxx24rW/v9v
4kGsBVCnNfxmSDpQydpC1TVmonJ23is2D0piCbHYEhrRQs/GiyiEN0oyW2pvuLEWW3xVWkOdH3ot
sFMtesSrnj3XrDvvdmxe+Rz1de1QDfxY4LYyyxwmARr+IM7iNRYWU5uH45QUxyqLboFt7XMaC69i
a+kBiPwzkhELWO0w0GHFOdQgO1JCcyliM0kZBYrNhH4lgbqiiFqnLQqRUIS5NWdgXcu/VijoKJIX
Zs/7G71tr7wMmjAVyQN9sLb1BOyNAj6ZYO4+flpSnxsYedLmSYOQ/18Z9EkqV3KkaaDAQIkChILp
UbcrJ/ykP8AxrMJjxfxtR3+XRjl6N0uSVJOYH6GFn9yFFqBKy772b/KDtVb02dKCMAe3OazcAdjI
4DwPD0CvNiuLBQ+3eXauJVHOvnRoeBlJ3FRM42Z4Huzqe4bZ/+oEhO7oCvsgENbKy787Et4XknIy
PCLqWkBCmdbVZpzlKJh6SsG6Q5IO7Y9x+V0K5U5LMhUp7j5IDHQ/SW76bDYF/U5GQ6d2buNHHNkV
AA7+yOjpflzwx9RtQoyeS865CB5Fxef6T38mg8rF+7yJyyyWcQHhnLJYzCDwjPLxz2RQqXcnFHye
cFg7Q0A5rreE7hzVnftnQoi/reKdJnJiIIYK8kSh8IORt7gpPOZ15+yLYUUJur+2BilUoMZQBrXY
2NTcxVcA5K+b3RVVP5cVxbdi7Mqn6DZarsq0SgmwPUuaWEvll9yhqJ+aYDSjjoV3unVirGVRkUIf
UNiLZJibXrcnfeRjswomRqvC5pG4FkIFCX5Wl6kAMiyqps0BYPp+4ywoGXZM/GbWylFhQY3StBVb
rJxRJhe+6MxUAhVyx0V2Nw2P4syK55uv62vNqAhRV8YsTCMEyh7vtFZ6B9BWkErWoM2srPozE/yN
/N9ORKJbbOdY5Qo8UsEQAyd/wt0IfAFAVzU0a/GAuu4Cce6eDHsw7J+cS3tiqYCh9hiCwHAquY+R
y3vrTb5yIeAhuLIzgi5LQypugJFbaaYZBtkPlStNaNzkUC0IOEYew3RpKnQMYzxkRgk58uXvS5/6
UtuqOZ//F49mKEX32o4gK0gEsm2hNttNq5oBwE3rkXU/3xbzflEiv6/CYchhsFch51VsPIilq8bn
JvX2TWHzMWCVfPNUAijUWV/3JLWoHcUkDXGST2w+c0NHu863vQ0F0Sdf4jlAvQeF17+pWq/lU6Yo
8BNoEYClbItAitXF4LQAWHxfR9YyUiY4KFmwoMqBMgdvuEnVXcO8sjqpvd8Xs1VNWWlCj7FroQqi
RnIJWRbha9+rGLA0ntQ4v/Lgc98XtW3teKgHQaiO2wE9VZQAi6TvOxI3LNyewfCr3+q2gPlyApXM
mrfdXL+VMMpEAHJR8fKAU5mLv+TKwyzjlsAqcG4nnishlB1IhWFEKgeNFBSlg7/AzPyDAG9Od5I3
29wRJJMP2i1zCpts/YdAuJJKmQYXz/pUpyTh4BQz0f1Afkh0dMN2kpmOt93IOjnJybgnj4pSijRI
+dBDy8bu0aWG0PsYXgBxfYeiFAbQeEZU3MwG3tWj85x25lqtKaBeoPVOz3MXzjAYKdsmegOuW/81
RTq7ETGlwc8FVIrO8lG25sfElQ/anahYQGC2Sd/UMlp4RmV4AGMl6bkhuQYjQUU8gHT7CTbaeNE8
XNsFSrSNh0dLRultOzNYqUm+ZxWLZU7D3fItFfFJQUnyOUu6/l1tBw8Tk3qMuaxU6rPUQoBZPug3
uYK74F0fkFCxp93xB+OOjNVnF+UTi21zs79qvZcfDpx6kXMRQsnwoGgB6v1S/jAc+SX7a3AkKwde
D/cp81pWXzJx7h23oNMgYcRZOpK0a1luUxU4JvmnuAX+eZABM//7vuUwXF6nAk0Tx3OrxvCJSnF4
0Y/qQy+cxPnazfdRyqptvWGZ7mlGBZhQn1uFS6HZ30htrYUQeldeai+UzczlnPAYAFEZ83yLRV4W
Dc6Ufbyc2I1bF6buRGcdcyD9iVWhZJozFYiSHKi5Qq3hwh2Zs9UclNPgK9f5Jj2QpDNkslSxTiw6
ZZK4MSxacjHJzmR4E/Yc2amVHsCd9jW0WQb1hrK3s+70kBKwhjpdqbDLKQ+IY/DNuHWqWYFUgXS6
Pg387GSFcmj77lMqTzdZVj8FYnALyiZ7LoY38gqtqF6nKrMbbviWBeI9HwtW3vR/GbnwWUkBvFjU
jSnx/ZPSGtcgHc1lWWw0Idv8zDnzgk3MYmeSkBQKRWs2pe6EEZrOEtVX0ZUc8Xghm6Yj8Pgf1MCw
inm2aim7QUJ50gIhMoe2exqSxIlCwzNq2ZY4xVHm0hmV8RJmbW2WSXWec/6kDKjfp5PVaRiiSA0s
rYqyeqZbqR6exqpyFl2z69Gw217gTKHvPpdDcoxGw1EqhJEWo4+z5CRtdRMIMh4NY+lbFkkRYKH1
v4So781KfI7HZbA7WbfUVrfKgHcReM/L3JyTID60S2nVen1CFgd0N1nxK328kTrN2ffb7SxEFhQZ
ZFHKByyTQityoxh1JKrV97SypOkLXzOOZ5YIylnzAczV+gIR83JEfVfHe7jMaL75TVzXFPRoSWgv
/vD4oWC4d8kREMhTGLrU7cEn/eLyoXEEKzE7sBLlrMNyW6+fMunHkLRBfo3UCmeJXl9Rc7gsmWwF
fcDQjSWGqoYWXWxouQgXF4tbvTyr48MU+vtGsJ3QvGtClTfytFEMUEsgoalvC/ETnzHejbYPh/f/
p075fKy4rkZF11ZEDmyfUXWORwXcqeJr2I2nPuttAa62rxMJtR9D1btM6qQH+oHUieTmmhxIt3nq
kY5K9mvRZkO9LLzLIdu3ymB6A4i9aOAT7dKZXM4fbMMk5eQCNz35ABSxZ90mZeXsGDH5cH4T/d9l
U1eIIm3rbi4huwEDigyr1w/ioXPI8IBhM3M1liFSRzxfFGWHHmccbg+qM1vaNzz/WcFL8rmMTclL
7ksALwwv+7u4ncK8a0jFjhGdCXUwQuY0PuSl07SBEwfuEhy7KGYYzLZ6PzNueihWqqsqwCMHygJp
dhnK0leT/5B2Zctx67r2i1RFzdSrph7s9uw4yYsqTrI1z7O+/i56n52Wae3mPT6vdpXQIAEQJIC1
JK8HnvFljTb7dVbZII9kqy+puQBdmhlmeZN7wSHY62jtYI2RotbibR/4E9w1zj6CMR3IEiDyJlFz
VIr6Eayx3pxPO6uK7TkPDtmYOSoVvvdtVgTks1zOUpqyovKsQy7Akaw5sKPltSh/xuFVF4duED1P
k2vSSbSwLEp99PizVM5WAlNLUNCzoO11cUBmAmjl7qi/Qb0WO1Eq9C+p3lkal+qlxtDmrCDnhpnd
e/G+8mOPuss92GMW1gbvzrvLhrNtn38E8mTwet22hAzsGJ1OUonZWXRzhpp7WYhILZ07bcZ+VqsC
Da5vF6TKT3zGmtEARIvab8B3ojlNZoIXNk3njh611VuTdfO6LTnU8S+F/g6Qtc+i5ud/CZXn1eOO
oKQqTAtYblg9Z3bamwzjZJYX/cCRAMoTWTQhIdKKO3zqtmwz2kBa+ddbSz9umbqfesOVdqhdAEtm
6OlMjjkRuIDA33XuLKJt8h9/J8fgqDKyCZAoY0RU8P6xHZTPa8mFFTlpsoWA0RIJ3XICs7Gvha+j
vuxS1QTz8CCQ9i9bdz4DOE/TqyGXLHbKRQe6U7xlP96xVhPdAVABkDkFDrC9hn+kvbXArM7zrrZC
mgILD5d1uqtGe/KJozm4WE3YvMnJbiqvuGrd6UvmZSfyIJDOzPCjO5ylc+5XlQvMpoGu/bFzw33h
07vktQU+I+pAp1BoqMwOL4njvC9nbKLAioKdjrfZcmvQp/9RH87t+oaQCcOjLC9nRPaYHg1t+QYI
GkDZmV8zRxcIFO0eU3i9e2agjJhCZ4crW71h//8jpN6Oxedt4hytotloqaxUl9I7Mtynrdvpoqk1
kQzOyzBAESVTAhnKHDt6fgiqUyj1gqTnX7KRsybcUQ3qnSYDLRMrzXWAS0QJELncDBgtMNQcBMYg
0og7oHuah0Auh7VJe2bcQK1GE3jkRi//oel7DNFSK5ApcigueMxgdpwIe0f9OylY9uw8G31WWGWR
X5QWbKqoAJbFwLCaopvcco7oRTCtDsldm1oOLZ2quItiUfPDZvzFmYhpLUo0XD7eG/lcFlktswIW
NYidorNI3dUpqKV1NyDPl9dvU5+VKG7LTGvUliJAHSmXRltPkfHTwyxkedvOOlZiuF3KonnJCesc
mB0dzHWYnnFKJ3XiXX7QneJeOIqwaRVneXyQr/Q6ogZTS9klTwwMNzwuOQxj8gov+W65ol6F7feJ
lUAuro+aHidJBAVzFNrxBhwc+510g6aFr9Zp8bR9/BgKGck2g/tKJhfcMdWRWV0ImWp5S8zGjkGa
etk6tvtBVyK48G7ERT2pTER7DIDmMR67a1y2wbVmHMKjhFJFdFP+RHHarU5iJNlNN9BkQ0PHvKaY
/JNzsEhyNbEq0xI9D8NuBEClPBd2lnl1JArGm+fKShbnB8U4/KdbMznoPntNYJj0YvCN7XC8ksM5
gjyTUuknhGMFgDUYPgVqSX/NQBRxTxNs3rbTnWXxb8dS14VJG2DzAEGwA1W8D1pt9YZNfDN8KzyX
SYJqj2AR+dfjXtbTUGMPZoP/N3Q3a+AVkzluTsIhLP5jGPxNPijloQpZfS4u6VUakRvM5vjSEHiz
nB/HGR2Z0+xrRe7QINzNhXpAxes2Gctjv4SvEuY7J23+mcjWIarKK3NSHJpaJ0Xrrgqtf4z6xA+N
/lpNhIjtmw67+t2cN6lRKWfJjPVp3GAXXsn7ac8obMFTcZUeeoAYV6Nz2YG3S1MrkVy+pGTaGPQT
RJLjDNAg/RaN/Taoo0MAfIwu5ulu1R17ThL1Xm6eKxrVZU0lmJXkccGV2cjGNkUALsurCnX99Nkw
7wW6bV7CVjK4+BeCfLw2WS7IUFfj/d/jmNMVuAxt2TH2oICxm2dhksO++iGlXknlNjHSLHC2vzWv
ln+XgPb5biycHvECyNCu9iDQckseKE00TJ1SFZAXXMRItSG1EilltyPjaO4ZJkzllYcAFS9JzNXI
zileu5U0/s3bCuSRNgGkdS7DQTVwcBZX5aF0i52oaZaF1A+ikOOgT1tXQJrDKZaP4ArCKD5eIuLK
0ZaHNPDGqd3H6fcqwGNEKjCXLeeDFJnopgLGbz6pIlSas5kNQdHsWNWPVMTEvWXx6+9zJ4jVVlk1
vH0/xiOxFj1K9S+BKTDT+rhiZxW4FbOKNuu1FoNH/XHxJ0ZaMAD0juH+dieUdu7Cl8sCBUvGZ1FR
qwQAWIK8iDw0od8E+8vf3zrgV0vGBwm5X4g1mLCAZLlpTORnym9N2c/GQY53lyVtbg4mx0G8i2Kp
zL/JRkGha6XUQpIu+Wrb2ChRPrT9+BmFVmK4aNt3hTGkBcSUyr2+jHYQntRMcnLldxh9+4RGhgww
OLye6QaPgqPTcpnaJMANVcdsTlR5jdJ7g/EZLkbQGP8Rw11SiUEbpZXw0KVUmdPL6CVSADIqVd7/
pg2zlNW1PoHDRhVhr3fLoUMp37qRRO23G6cFTiMYgGriWqXxHXtpX5RBSzpkk/V+oPuwKkBNti8n
QePm1k3gnRxOFUUJ+6S3YAOsI4uNnJqvZYmg/RMztYGt2IDGAxiesCVrw1ffieXCj2mpqUwGiO0x
K2/K+1BEFLQ13g1yPsXADVcGTZ/KKRbmbRkMfYPs7mcDqo/Uq59TzHaSr/Hd3+SGonFk9kEu3L0T
yKkUEEsKmxkCYyn4LqFCvhQN0IPyfd2RB0DiCHKlTQPRAQAjG1RXdR4MpNbmNNRnGEg4pU9dVR/D
sXPaBaO5nSZIlDfCETQ7i+K8Kl0aPVQpNktLO+AOpFdj8NoFItgBkRRuw9IuJHHNTCJOwhfaR5Hd
ovU7SmVRirK9UWd1uI0au9FEqwNWjgHEK+zN54kZfngk38jtgrZlG/NptnQwRBOyoi3jDsSKEnRY
5BBcTs/DfBcuOzzMu7QUNDhs+/R5v/isiAyLjlZAyGk91Vc8ec96R1nnXPMXhW7DSZU+Azq5tpG3
m+QqJALtQ+76scftfppsvTAcdf5O0qfLcXczauig2wTVsSVTHlJlBth2koQ4gUvlqJnX1nS4/P2t
/lRocRbAnYjDXAZLHEx4F/nLutV9xQA3n3angfarOYaHFgMCyffQFXbqbxQodaCUWqpqqHin5Tlx
g6YaJkwzo21KQto8YOCijHyi09tYkfyhWq7nKXjW4vJ6jOr/Ps98J5rl86t9G+RuamW2pPOEWmga
+L0iem3a3LWVdtwVJCxnVgtFKhtT4qcG6vLl4F/euE2XXong9k2d+0zKdaR+dMRjPiB91NxOax15
013wiVQGK4Yj3kIIwZMm58WjHvZVG7DwIaEiY2R2NFXHousFOcZmsDAsSnQdqIEoBr7fGJN0Uh7p
A86vdPDTYHLSRt0Fg+FFmuj9cXOD0EqAEhr6rlSeBTgLyaBOSwnfbRK30UZfD2dBqsli6ofDcSWC
O0K0hShJDxQmN10OVfiqJTfW8N2Sv6nKCx1/XzYGkTrcyjXVmBdWU6MxRKUPuixdmfKwuyxi66FC
l1f6cGcIbeJlMHrI6NFDO/4oDouraHZ+6vZmhZeK0CkfgxvjZbwSQchsmsVKMGd9XRGXKgwOe1Xc
ypKTgbYWrbRN9+2yggIxfHW/1LI+wUw49JO/xZY71ZFjNV8q6ROoKlhHwzBxqaaq+fYouAo/Y9Iv
AFSAHN26lc2nJHusq5fLqmzmFSsRXGwo5oV2hYatyolX6cep9aPh6bKIrZrwOzXYb1ipUROjCXUV
MlDp3pnosu199cgQWlhNWFgkY3v80ZnOi8Y5U1LGYEFamIE/1l/UAf0eCkAkpZv8OO3VE0a8ARJ7
X9SgaU68whHVlLZN4yydcy+FLk04UmxZEaHn1uptEj6oxU9d+nl5UUX7xrkYiJmzutWQT8vAfwkO
M01deRkEWfRmrAAGpowMWlEIP9ewLLMlFVWOYG5OzmhkfmEVolix8SQGvsazDO6IzbNBHTrMPbtL
NvjTAtaGGSAdXbwDAO2T0TWW3ZfmsTeWWxq2D5oW3BVyJ7DQzU1b/QbuDJ6nPJ7DrsCLQlEhYPyO
irt2fCKKqOtpc9Moji1d0/ACyD9bVflU4O9I4g1FPTSB/iMaHxJjEDW0bC/pWQxnG2EmZ+lcs+vj
Mb4ZDrg/7vT70QWQvgeqCIGNiHTiQm5lyjlgJHHgB71p9/NTWt8XoOS5bO3bG/RHI/7xKux71Yol
5M/NjPw5e4plxSbDLhk/k+9ZwCOWUadi4zzvI9UY0XBWKdIKneIhWMOLaRC4l1XZ9KmVCC48BcOs
qM0CVWLlfu6fZCp4s9jcD2BG66aKt1idRzY0m0iVhwGBAVg2syQ7suLjL4L9EAlhSq4iuqZHHZ77
IKRKCrtVfDNKgdtUC0xr++AAVDpSfxx+Fk8QWoyAaifl21Vtxl009hI/BQ1F57HmYL34jDgF0AgG
WBEsYFFzsTtVtXEIdInNgXbgoTdQ1i4hztzVIFrRD/+9HayFcU4a42F7aSiEkXAO7VI1XuWs9C7L
2KoaolwjExVfM2AQXGAjeWsYCbFgbB24NfXAMaviplPra4yu743K8jrJtEs6HmKr9atk3iklmk2R
4P66/EO2/Bc+pbHUDG/2PLKfGswyLbtYdSfwq6v6idLbMLu2lMfLYjbv9ms53GFCSaCZgxEyIpnm
kN4omC2SbyaHoTI2bw92sf+ZlHMtklviQdGtKQFciKu3o90oXlUkdh3tSlFb/pbLreVwLtebyySb
TM6SXJPwZYkM3N96gV8zC+dzp7UQ9iNWfq3HVilZFOu3aKi6RbFNDQDrT98AUT1FotFukTAuElbp
EM9aDo1SM3HGLLXN6qYrfW2ZbEN0BRatHufaeRaqgJ8HGGgvF2CtxHPxvNhzI2r2Edk559RFFoIs
zIJKZb7L4/sgviHW6zAIJjT+xcxNC54Lp5LfMNJW2zRVcRwCiJrRLYwIU+3ujSQa2DvqPSlt4pa+
5I6iy8j2dv0RyrN/GDSWaF1BqFTFR2WO9noBCBQ99STlFGJaSODKW68+CmCJgX9NKQqK3I5JA5py
+xE7lkxoZGp6u2xNdPkDrZN0XkHIMQRfujPqzT5Lc5Fwtk8f/GAlnNtHkHu1GDpHcI4jp3Ot2wXl
0/Ie7ZA4fjDRm+yVx/iOoUuKq7aby7wSzeVTKs0nC0uNHDFbHGv0rfg+b2fHSl1VhJmzlYqcl1gn
bAtWZpSSxKwtA6JacstQzRLBMJTo+6w+vf7+HCx9oaOspQNeSHtptR+XbWTT2/4sFa4o3PdNmkUF
aKNQBSa/AVvkJlpyPQ79Xk5aQWK4fZKuZPFhPo7UZVAgK8K8EDkBuPWXVbitO7r1XYR75KjsLyu3
GbFWArl4L2lhX8SAAnLb8q+gvLZARmUMorxaJISL94kcR3kwQqva+JpWftB8TVJBeURkBFyU12NM
qVcW9OgCfT9ro2OApOjyUonsgAsVqSSbJF6YFmmLO0hcOnie+V2UaCcGVt5lWUJD4EJD1BkLIB0h
TNup/nBX73QQbtwVIBrsbspbyVVF5e7LsUjnX1QpjapMGuGllOR2kTx1+lfT+tZJj0YX2WMv7DIS
rCZfH4myDiljBwXZALzq54DjaR8yf7ia76bGnt3hoYxsQPWYgtxDYIt8jcSU22yYJshN1dhflMrH
iKhj6oXAWDYvFauo9/b/VVQCY0mmWtrbBrY//ua+TB3SAzQh96PaFuWHIrW4wCHJMm1zZi8qkMnA
HeFqc+FZSe1dtkuBm70VfFdajXJcDgO7TrTLsZSvLTFvKPuhH89EzaQyijGE8k0KndHOaNWEIpEC
kJzxgXX9Lg8Y7ugdNJV4mVMKIsdmvUlRzhL50KH2o7UUyDga3MbmmzBFCxNDxo/feG6KIyhocj90
RQQm2w5wFsuFk2xpW30wINYMvjf5fdFh+iH4QTWRwW879lkOF0nCTjXQq4gMJ1ssuxuTfWMF3+Yk
wu2o/iX187duaX9dtpLt5OIskksuqsQo1LyDyC5LnDa7oe1tFo6Onv5sgofLorbt/o8oHoUSN8+4
zTusYhQp1+2Q+6DmOKl95l4Ws233ZzFcjmEFZZgpTKPAekxjXCn9y98XqcHlGGjSwqB4ge9jLGGf
G+V+GkBl03wuSpzV4KKETKugwYMnxAD9mkZfcmBShPTbZV02uz5WDsWTv89WNLUluzfoIJ3Ib2S3
L1HCZV1nszt9T93xSkQkK/AlHqRpCQhyaRZs0wgDPlp3DK3YjlrDHSYRMvTbwXQhQPEwk0nXdISy
G/I0h4/qpL2UyWwbs+GNpXYcl/IqBRGrYsSnWTYjQVqwaSZ4JacWAbcnwGTfp6JzlkrlgtcPd1A6
pyYA+Jipa1rB7vIOCsTwTpXlWUBjBn6dVcnNUGtPUSx7Wi4qe2+K0WSwFhJVVky+e0bN2kKq2Uhw
QmR3CgvPUFtfl2qBb2367koMM57VmZUVWjRnOV6ncjQsxDdyJLjGbUa71fe5QN6k6aA2Kb7fmGhm
SVAkznaJnNlmdJ9LqkCZLQhn1v/4Z9G4cF7n5tTWuMoib0qexpvMb15G4Nr401Wz77wAT1DoFkNL
rKuUn3qEX8vmzG/MI5CmMWCQvL6Ou2+yYRuhkG1rMwE4K8gnhgMp5ixcsJyMbasD6GVe28Yveujf
kL0j6olaI7Zz7ZVELrh3FSqTM+uLVB/fsJgAYZA/D3b0xTwSIP/qgvgoMHs+M2xHMuVSBwVDeZ9Y
TzR5roH2d9mDBTb/pvLK5rVJVoqUNUc2OBHpS5e+Xv6+wOb5PDBszKQjPXRYzF2Ro6D2kFbf8UJT
KC+XBYkWi/1/pUhVx7Vp1RAU4MEzTr9YzevciTJAkclxEWLAhDSewCCkA2aG8qN1goNW2a0b4vEl
dTHlZv3637TiQkaUdAAWCmFxtL4bQHlj1r+iXgRQu30Or+yaCxXSWKo6qENYCxqQlmS33eGwKD3N
xttkjFclRuppiYq5og3jYkQcSlpt5VCNtL6sHkxlB0C8y6v3dkf7cASfFePrdFbQ9enEYqC2G65x
cwRItw5X/f8U2rcdSUeRixAdoHRcxqQmYK4aG2QWuin5oEq7kki2u6yOIpLB/r+ycask8WhIuFQB
dh4ov4AhyF5hExhP1Y7sKsJ40no3upIc8qvzZlfbNwYYaUSD5ts7d1aVczVCB9TIAqhqkJMy3aPz
CcXPTz0Fob/pn/XkXE1blLJtK5jHWP0lq/ui+lLotSD4bQenswzOu0imUmNgD46kfQhAtaRS0861
m9hQdjMtBMLYD/5oi2dhnJONGLXRJPbwNMZ/KeFeM56pldpLKLp5/4s3nwVxjiVVi5rL7MV28g2g
PwL70Sud3BnvGA2R/DzvlYfLdrltD5ggUizw16EA8N4sWx3Zn16w8JH9pvL9bE5oBhaE3u2tOstQ
3suQojGvWhngeEr3GlV7az6hW1ApD5lobuRfDvmzJM6Ro0CWp4nlLrqtRIByjQCNVCog4uu8aB/U
XuSJLvgi3Ti3Lq3UlCRwO4H2i9gaimgl43Iknd1U96n1dHmzhPpx3jtMZdpJGqR1bnXNokjxGHoN
OjBzp/CAdXNafl2WKFKP8+ShlobJZKgwuKj4o2l8a7TZb5POY0VeOvXPl8WJrJFzajlNtIbWEFep
ySlGDTkx5quslAUGuX290852wvlzgvlPbc4gB0Pn4KSW983VG0rYSXRnZdv/MXCcBXH+XFdlHMkN
TL8i6m1Lx2/hIkIE345Nf0TwDYSVklM0HTFdRgPtiX4J8oUGd//Ivbw3IjlcpFDzicHtQpVAKmt7
oZFTKwOypjjdZYPoAs7W5cK68ehAepaSQmcgS0FylNr7eNx3yaNa7pXqqQmfrOYTmNa4cJ0XkQsc
uYxx9qKFvLB4tLTFjurrenm9vICbxg2eLINi7tWk/OO7EvWLWVAcIlmc22F31CTgI4uwCTcd9iyE
v1iVczFXRYEsl5ahTdrek6WvdfCcNM80/QTLCBvQ/Ech/pU9MaeiAxAn4npdOmpNvanOnCIK/Mvr
ttkCvJbDnR9jS7vSYBZOdhRYxI3fXGto4Ekx75ofhqsaJKuyl/qf8t2VepxNJDHQKQqWxXTLda5e
B60A32gzNqy+z/6/ygjLpm9HDU9abPA0Uw+a/pmS6er73GGhqrNqTQx+Mw5BhWtm+7ScBDFBpAJ3
PGSDluYKu1Tj5PP7gHp4ARLsvsBr+D5HiY7NsLAjHXgkdtIYdhvtNBFc0Wa4WS0Vdx4EVpsY0wg9
ZMkn4VdMTUYWztVdG5sgELapLpop264crSRyB0No9UHQRGzlTslTuq9PkmP9kI/WEVUI/1NJ3lkY
f5VKMHOQFDOCQt9V/iiZpyz5bfaindpuJVmJ4U6I2lzUYWZBu7iWUetL/Oqq3AHXewFHL7Ux+LKX
AaslgrPY3jvdJJqFxjTMHb93ozBskDRPKYqoan5UQfwxUbQzTdYLMBCvQHrjWpliS2r1/XJU2rbL
s1jOZNRwScIpzlCLq05kDpxkUJwhED1bsa98OAf1sxTOTDKtCwd5KNBrNPW22XSPgaX8rHR61wWy
vWQ98IV/fUIvNstpUODpWh8eldp4nJcUehk1gmrfXisx8CDK+TPvqSsxXPCbkxT0bxF2TW5Gm6TL
b8xa3JklyJynySmkaX9Zq83kZSWOi4WamVOpZs1UIN0rS9BJFI483A6jqIN5c79WcriAmBeVsmgS
qiKJeUjK73XyJZV2hvksGzdJT+3LSm2e9YZBZIVitlz50FKfgFM57rBVyMxulREg6LO+S6phT2c0
t7apYMs2Ld4ixNAMA63lfEvrEGRpZBY4ryx9dOYoObZGu5vn5dtlrTa3aiWGc6ykQP+qXCMyqmrm
k9J0Rqu9XVTpyspUga2/Nf1+cK+VLM69ZC3qJ+D7oLAYNG6w4D5Vgpit7IK9NRhHJQGYnAoyZ3l6
TQZQ8pLebWPiSku4G0jtzU1tS7Xi1Ylx06eZYyzdlRY1XtEWflr3qvM/LQxPo20BXj7HDA9+7BMI
Zl978F4laXWt5qF7WdDWRqtgFcREHBoZ0bz8PqImKS3UmPFtZkXzSjLNbfTpFu9GgpOduTi/+Gsx
nK8sWQ3oacaa1PeVr3f6z8BCpfKyKlsuogKQFphAVKaayuVw5gKEO5C7IEVtH/r8p5p+D0joRMti
q/Xnlg198oqm425CuONPlhRJ0uQJz+Uh4B0m6Vrtll8lEWFJbC/bWQyXDRtjoPZkJgDTywOnH4ln
yCJelU0DAJY6pTgBMILJucWCYQZzzGWkQwtedpPMixvpPmnLwyc2RwHwE1iFVRX4C+/tbNDULMyB
K4DOf/KgdL8Ax18qCnh++2MZKbvLwrZ1OgvjwkpaBXJIM1xfh+gHBU1EWNgxSQXmJhLCLdzcSkFJ
W2hkyZj+xudb9DxH9FONYyrukAa68U3MF3AeKmd4TjMjpsxXRnIWgldt1p3OZo8YoB1GM823y6u3
6UcrgZyvBkkDMJCCvWPUByK91MGXMmlB4XqdV7kg+mymkWvlOLMopXxuJAWyEqSRDPZ1BoPQYtdf
GdzQvA/QI/ddQlXjsobbW3deUs4+1F4qrZYV02oM3IFBBYRFhl3RWqTdpvuuVpIzERNczTk6lNkL
LxqRTrpf+AFOFLv3J3CqdiXISj5TiFotKP8mMEmFHHVsQQfroPa+WVyFzePl1dt8mVzL4IIfAkRW
pgykGtXxv2avAskpAfmKWx4Qe+0IsKKf8uc/+8UXWMtBIUPPGFdmvbTjcXBk4y4JRCXWrXxurRZ3
fiD+5YtZQa04eIn6x3TI3Dh+kOf7Kc/sOPrMiXi2Db7gapK6nsYFOqntIQj2oxBRWWB8b663enJo
RqmICwnxCdnOTr6W93rilIkNsBZfdxKP4hrjfAIsCtwA543iQoc5jZWqsdAhRyCifuqHL5dNb9Nx
0VpigcYE+Kt88Q74mk0TvNEgN4MjobuqGgxGziI4rFT2Oz+kK8BFxgUW7LmEf76bhyAq62IEJAZZ
bigFzJa0eFHXnOok39FgAQlNjzKeqrzqdHqc1fZu6tqdksYhHvuWL2amo/dvWb4usn4MU+kLxgKf
u346JVbk9GW6H0FnM1e912iV7scDRjEG1JiGMP8KCnmXpNK9btEDkAVcdc4ye6nyXT91TiDpgtfx
7QX9oygfLrp80cuIQNEiegjKHJWMxF76UnBUvj06fFhPDMhhQtJUcPhzYR7X9q5Esz3WU8JQUBq+
9tQ44kLj1v1AnHgGtoQmPWRS+Rsz3+6igrvTmu+arLqxmvKUK/FtWvS7FiAy+rw4ZkI8nRj7y7bF
gvGl38gdClkn0VYuZzikkZ+SpD9N5nhFMQkpaeoVGtCfB5I8ZmEtwlfd9NPV2nCHhIzufCgOlA2y
JAdF7e+bqBVM9m7usqYTDSgoBqhz2P9XoaBuAUiip9jlpiBenmtHyTD2kyo/XV7BzcRhJYbz/m5e
4sVoBzxyRrmrFeVVnOM2l8S7IFzsMhI9SW866UocZ1Qz7QuCyUscQ4q6a6d90f8eJt1rdMHb7ea5
oKFP18AsO6YiuXMBkFdTXkpYPaLFj7QhN0kW761We63zdN9qhjcscSvwmG3dzjKZ0ax2rMRLUBuz
geIew5dtMnl6ZFxhgmkn48p/ede27e8sijMOoBWW4zziKlNPbgGCz1aQLohU4awipzFw6kp8H9HL
XvJrw0zdXguBVCyaLt7UBPFFoUiVcaXlPCkp6KzLPctLlsav1OpmpK3gZNj0pLMIHk43V4sgS6iJ
eLnUV0aYH5N43HVmIHh+2VyzlRguw2KJo6pLECMV9x1INQ3wow1E8ppG9K60rZClWpYFE9DeYHbX
hjYY2oLZXTQQY1JsSI2jETXo4GjuP2FkwJ/7RwxnBPHU4uKfsAM7nV1QQe77WfYvi9iMPtRQcEdi
oDv8rHCEBz5lMNmTiSH5wZLtrJicAPV0yizNjks9E7joljyNECKjodUEnCAXFog1KUvGXk7K7jXL
Kk96MIJj0hW2HojGQzevSRrQ9nRcFlTMZXM+2saFPsYt7IExn8VXwO91FtsE/dNXVg4jKJjuYiG0
+JYRAnceyL0AZbIwg/0+BkVjn6V9CndKcrKb28zb5cNV0s7u5X3bKo8A9wmjIRSjeATj5u/lGDor
JpQhxk8ze/YipwFYpmNcV+CdsgHXQOz+E3w07yRy0XUgShjXowR0IXIy068V9Xq6a4P/PreilqUB
vF9DQzTuzO/1UiMNsGdTDIJV+ThITlvitVHYfrVFTfZOivJeitUlkZzXkKLcL1+tXxFokfBK6eS7
N6aim/Zr/02zGT959F2EcLV1EXwnm9u5fFHQodJDdnRYfOL1O9BfPxT7CVA5mTe/GIKDeMtS8IAL
Bh/0yhvsHem9rmbfaBrwVoA7Cb73yg/vURbW7fwQOsSOb41F4OFbbvdOHmcnsZGYdCaQ13qM7C3y
lTvtm1I4EiaKbNkp/WJnjsdJUMvd6gh/J5bz9irJirEaIHb6CShFpwDXcebTg3UKn4NrdRftmx3m
6K7ISy9IBYQKc2FaMSIrDlRIHvz2BwobPhntaq/cNnv5yBa5OOl3teg1ZsuM3unLJXJTAPAAqYdU
aW/sTH+5ogf9Johsc6eii6twGhFix8ah904gl+ovA/ZVG0owUEy3QXoY2tYmzcvlsLaRjLyTwSUj
Vo1+atWEUprkyWVjK/MsMk/m2tyNZS1C4+awu9TIe6WHGrrN7ARnwt7AVM7fSN0i3BHRLvHdg0Ag
GgyZOR9j+ZHR0zpdFcRmjawMVUVLHJHEzV0CwYqCp3xcXPg39jpGzqDHjYwemtKX08XHNP8+WiqB
0W+c40A2PovhAqhq0dKUglpGH5odP1uW4erLtzbGfJNqCXZs0yZWorj4ldXd0uTKm6hr8GIWnaBO
vdVS+k4XLmBFqBDKhgQB6V+Lz5i9gzvwPbAW4/I62qdu6Iavl818O2SsdOKCVVJGXRJSiGy99Aaj
1CDk0z1coF8Ywfd4qHbR8yJqA9i2DJQmiYo7rcnXLEDLPqlkzmU3H6hdJwMKPHgYIN5l1bZ3648U
fmhKGuVlqjVISeq9leyXRHAr38ivsFnoDUPOaqL4zoW9LIvCpigq2aVzgbLbwxgqjh4rdhYJLi3b
5+ZKEhfvMnMJMZwA11Xuq+sQLZCBG+zN+8UD/brwcV0ojYt8YyAhI2mgV3S9+MMBoB93QAe8YW1b
gXDYd3MRFRmvjgqwAj8ANg9lFeWtKRG3LUK0DL0UBSOHxuhA/uOyNbBf/SHYrgRxR6PcoemXyBBU
gP1G3iuHvzNvEd711vCyRdDALisyqnIfYEOXqWwG9HkiqN8GR8aSlB/pof6p3rSuDD4rPE0fA0/+
dVm57eC+kspp11l9VZlBBluPQV30d6FiVG1cnJ7Y/SJzRJyvm3qij4Hg0gkc9g+9Jx0mM2RzDhHd
Qd2rA9PRVQ7mSb2fPIa51L4CAfG+34vejBSWdPPbuBbLRchU14q+jiB2+sr4cJZ94YY3jKYs3ymP
TDYB62D9dcHdo/TDx2kUHAGbKw10Ggu3VKSxaK7gctiyjjpL1gkaHI1d96SDwlpylF8/qx/d/bwX
dT2IxPEdw5KsS2rIxA0+48xOj/GzftMhfdX83NdHuxZcerZGeSwU4VlAUxGfeSi8zAqGcsCBzkZ5
Dgu4bX4DOxhUQ6YrkrR1CqwlcTZrFEtsoWOBIP0Z3OxOc2R72jOuuZ8ZsHaWH92z6AKydSKsJXIR
OzCjKMxnLGY/3ErRqdR2l92QxeEPxrlaOy5Oq3lCszjF93WltdXxrqZ/aZFbjd/VeUeB2nFZ2rZt
rMRxpiihzyiLW4gbnd5b3AL5guSRA7N90C/sRIDcW4nWavX4t7O4nupEryGOsE6TQ7ecrBIwg4dJ
BB2zVW5Y2yDPQaXJVJUqAzbYet21guZE4w7j8X1it7vIp9f6jmG4hm7+UlIgkuhPn7MTdEeaKhor
wDbx3sfRVD5OZmUQNyVeSv9aehEH7LbpnwVwUWyWlgQQFxBQBMcydRNlr4paTzZvoeDK+KME+w2r
l8GFto00ZZAhPzIo3MhR99MVW0zJowBy8RtvcWYXN4DabktXYJrbnnYWzvk2MLrjVp4hXPnOSNLG
04RhOe2x/Dn6hp8cQ3cUvQltS6SAIH+DTH47OFbqGkYN/GctIG6m/9Tnn3Xz7bJK2yePdhagvF9P
i9SBWRsQMB6LAwDevNQbd4stOeaJHsgjCPSAvqYjRZ9OBYYBL0vf1E5HQmGh21MHj9R74f9H2nUt
R64jyy9iBD2JV9q2UstL88IYd+i959ffhHZX3QNxGjd0njuiiwAKiUKhKlMpGryWJJjPRfejyFOW
1+v/v+qQ5/9n93ZlZHkeI7/noFitnR5n8VkJH66bWD9ZLmww+bRIHnJj6WCDXkANL3OGjXgre6Vn
nHiluOvRyYUtZrEmuU76ku7g4pCdIlvbTz/M7XQ/2YI/bys79JRt9I0HkOuAfGGVwY1OliJRHd4B
WbSpYmWMm9SAO3a5Hfx5H3EojdZd8sIe9ZoLny9mMauQuaQnqGjTLU41pWS3P5L7+dTtxYfsu44a
o+VNOzV2ZXNjBTqLn847yjWrIatNqWf/tN8liH+NzsCe6+1mq+BaIt13u8lWPX0fe9xF5Zljjlc5
78QKG5QerzYdr3ikmjyTYRN/Qv48cDkOS5fr2vCYTScmGRicKIjR9CG9GssjiA+o9mJg1ZjXVOJY
XN+FH/PJVo12pSBEemQCYqBAuijPxUjsLHr5d8Ni89qB/L9pDCYLtGw72UUM7RJbBXS5JSideAvH
GxazGY00yhb0BAG8yjtpvCnISRw5qWWeCWbnZaiE72MI8UJoRXIIqsFAZ3YTll8QVUdsf14gZsMB
nculauDwMjhSp+hWNZ8m8pwOPIrUdbg/26HDvdjYZggib3EmojPnobXMnRXz0pvrE2YS3FNFHNPs
u2GaxUaYJEjOKVCz6iOrCL1R4aWzVi9rIMz8nxEmCtBVoTCaFkZat39G6fum2yF2wy04cvV7jlfz
BsRgUTNkbSoPsBVt8xvhZdlkL80/0o3hQ3XCi3a6m71KnATQe3XNZ4A4j48BJC0L+3aikwiBg13t
D5vOkna6h6ZijntTpLlmiEEiGfwUuZbBUCIitkBHZV14nbLpclwujmPj9ePz9enkzCZL+rpECOAm
moiMEAdUhmJNYYueaVnjTSFnZAoTFNRxBO4mmlKlL6Pgz/UJBMe7fegHW92ByLmnuPMm7CAZQRxu
DmN9m32sn8IAUxJMRT51mFYIePn0/MwKML3GtnCnINll2oXPi+PeW+CurKTCABXmNQL/cY+VPPSu
5kGB6rbaRw+G2zoLwFe00FG2J47IcaDVu5uOJLyBm72osYTg1TSKuaANSCmjSET5PrQ3hu5XGqIU
Tdhed53VSb0wxWBk0ElRawQwJUGCXAtt/Qty5wRUhB9jYcBxrqK4TTNMYRW7ID1qCqfjNYytx6oX
NljkinMzF6WOZrdC5CSEm8VAY9zyT+GOm5h3W+LNGANd3VyaZpZjQFLgz6FpmVlqX1+T1e18MRwG
qMABEw8NwZpANavFm6Cc3Uktr0pw/cZ5YYVBKTOZlKTJYIUG+OVOdDPEFcp94FSu7NW4cFIJoMbu
NxXvQXA1Z332CZ2lNAbBIQhaqU9MSJPlbunHiaMii1QAPcoXHtPC9elEU9efxzNYHdSUBLDW9b4k
36Z434052TGeCQaa6rbX8NoEB2yi74JxZxiV1X+FlOpiJyHb9+c46qGO+0rFOGSQTyqnSOOFmvQF
8xPafXgEykf/NKChmr2qCxhIkCSWNpRzkKbd+XLinA2rsxU2SArHS1DB0vh+NWiteFdt6AP0vNGc
65tp/Zp3MapP4KDFearAz8Pn3kUtD86q2C825QFq8/vM5z0pXMduXWTgYey0qO1TmOvRLAIWsaMM
tmPwOdyXkvLUKjkHv7lTyYCFgXvPMM+YSrV6v9VFTmrPGWpCQFDFvdSt+7mGdi/Ikpog0fvTQ6JU
TaEbh8cmtTplODDkyA3G2OKs2Gogqp+tMLupKKSy10pEGYaMCw/Z03tjBnJ139zgnHevW1uH87Mx
Zlc1fT/IZghjurQrw18ZL5FC5//zpjr/P7OpRkUowX6B/wdXo9UHB3ApWrExW2bxaugbueD4A/Xm
a+boCl7cRWKUfc8ZXaF4mf1qMRwzBPOvXPlB9QUFYeDReWTMxiJm3gyiClMFqv3q5jUyvMGcOM7A
8zhmO+lCNQr6iOmLs9BqBKcpUbnPqzlej/MuhsJsojkmemzOsKIee8OWd4YX71JfPQk35sFKD7TE
arjpfF5J1/piERnPNzIq8ViFCGOex9kMENEa5nZGukJDtgu90+T3dRf/y/A+7LD3gzHvyslscTyp
hl1twR/gDPsMNSWpDb2/R/nnTBuJwA3Nw971xTvbZeAi7bR+lPMWgcx7x1dhmeY9MSMOwq8/QOhn
MwxeKI0x1DK9b0Voa1PtPLWEe8OVdgEGGDjJj3g7OvM22tF0b/6SJBz7q0UZaOX83zKytwTwiY7K
WMA+Kq49BV2DYLlx5pP8SisqYwcVbBtekmY9ZXphk4GVWp2aGLw69DJExUXwompjsAkuRJPdbodj
5itbweGZ5S0o/f0CXSBCMC1hhZHqxDag2Zh03pTz5G3op3+GsPN0MriymFNojjW8NUa3Sjk/COn0
pQD7bIEBlaqXBT1ssd2r7nUcUNBSRFYEQpJ/ue0YVGnSaFYjei1X/XAT9E74O3oZNiqegwNL95qj
eSM4kZ+kVv7jumUaul+bQSa0zwMSSGIH50AS/xbRgW0u77BZ/67z2m9S7XtBQn+Gttl1uxz3YEvk
WqFMK4VuRLX7XpaCJZuzFc28Fh7efmNr46YaJcxlBDPU96k2QO7rpxiaL4Ivb0I4PeFS967Wel3s
cZXBmBJGU0GnQ/PTe/O5fYqc5CW6UWzQqkbvKpXK27+bTCYwgXy0MKcNLA7CUY9+GUrvGmTy/p0R
BkaMIpsrWaKeorzNZmPlRmwZhNfryUMrtiWKRG2V9gnMDN7oYmO76ZGqeYunBQk4edPuoWm24UV2
a8XaCFA+trnKAklBYjQEYwbnndxYtBILceTedGon3grukFvTLjyFeGoJ7pe3UeSAzF8uHmfzDMqM
ioj+tgE4pjzMkFSFcMtW3aLMhwrj5V52/EIz8h/DZeDGVNtMFgwMl5Cjnv7Q5F3Co/fjbXAGWEig
5roYYkhz8qLJmRVESMFxOUE5BwBbRTO2IDuq6P6O64Mib0qF10zylwTEx9JoTGCiT2SqFgH+SPN6
hidtzEeaf9BsqlTxLw9NlnEvqYPYVAmMoXjfRXrTMSvTTgJeizN1pyugz5ZBJEsXSoOKWav6fZXc
9epDRfZQ1in1kQManONFY0CDlF3Rz3RfZVvRhWDARgE5Anbx5jo2rboBVAgpbzCtWmOCDTU38rCv
ZyzSMu3qHJe/qvKvm1j15wsTDEKoUiDPUoVHKIQaTmTELhp/wLQmfqXHABLRH0NhoECPqlqKCwxF
/UZrf1RX8Qon2EqiPeBaS0sRoqOGZFth85yPN4kMKAixbI6FjhFC8PgWbQ4bqeU1bvBMMKBQTD26
TkWYGLJqExTjNo15F4n1LIdBNLSHg4RVVRhfyMKuCvURwNNi6tB05lHmim+DSzOGlcZB7vUBnY0x
XiFmUyMk1FinuZ3yrRF+Xfe6lf+X0aCEcmQVz/C6zqzJONc1mALQ6jWX3/vGlQtOP+NaavcPA8yK
5GhijEvKuKHeLbf0raS1i1s0ejiGLf6kfMe501ho4uESO66deZeW2SruXApAe0SZF8edumstbR+7
Q2DHh86lkVLzu+FdvlZ28B8GGSSXgrFsTMr2F3UbqJhZYePm48/r67UW/P1hhAn+BmMS5mzGfGbb
5rG5rZ8Cx/wFfN0Et8aOJi1VjbOEvGExwV8mhAveR8EraJhPcbJf9NevvPz8MSjqpRd3OVFVCpkI
MEGiwSO18L2rTM59YG3b/mGD2bZmWaOlIIaNvDGsQnDSprAW/S3pXT3+oRlOqX0rkl99x3mnfH8P
Z87CP+wyO1gdTWkR6ILRWhDBwz3hObKlzY9qW3k07REiuxNsku94vYEsRmdLbv3AZ4fh7UOWiGFE
HX1iVhh+9do5yYnq2/eChfC6w/MULisWGIWOoY1OEW96u+6zK9HAHzPAYEwYgpMvmrARhQIiIIFh
IUVhxxMYM0LZ09Mv9Nr8YY5BHKSxRrWmI13GfNN01U9BSXl5YQ5smvT54tJhc2LOwggbiKy9VtWe
DKA0785O8eKK57DMf8Mc6spI1UVAz/WabsJdsafNh+Ijv+OXtztMBlZSnJVDSb0UzD6uYEVwS3FL
X0GErcAJ2eR1f9Ag0Q0l2s/NnMWihWQU0K9NbS2oxodOghc+1TeSlTgR4Gzaq057wHlqbYwTHn0s
6OAkbnDP43FcX8Xzh7Cwk5vppFG1hkY+peWhn3mF1jwDDOaEo5gs6gADXbvR45tw4DzOr11m4evn
ETDgYg5KC8oDTGWy7baZs/yY9mHvNBvNpy0+449sVxylxOLVr/DGxcSQZYcXbg1UeE4Qj3YQVwdB
bDmq9DI9Vj57/3loDGpIWhcXE1XUBT3jJnPSbzpo/k3Fkk/9E7lf9pAn96hMd11YNbp+gFyVaikJ
N91C4eLadzBwUiWESB3VcU22mtf6+pYWkYtfyhBcLiWbsMIyKtVcwM6AvC1OCHCoWMqLfkptw58P
HUpKMtd8BUcVMse8Z2nqJlfGyGaxIGET/ke2ZGpfI32b9609ht/M/vf1g+AvwcvHmrKZq0GbZF2h
uiQggfTkgHgpkiEzae/zCdI8tVb9DIfGzjroOUTqURsS1Gj+DnXZVsyI80zOcWGViWrCZRHHUEew
hu4nqzej2xgUGJzhrjxi/7GkDL40iSgmBRXAlH3IOOByWqFyvrE639hyLK0fFeeJZYAmCNQl0Chr
6KTaYbxt8FjZzE44ezrySdK2iX921anJeclrnt8w8DPMQSC86ynr0uypRrXRkFMSBd2a25CzXnQE
11yUgZxJJencRxhhlh6Edq9kD2XGqYpeH41pGApUZT63HavtMMRNAq4N0yz3WVSifrLZGBlx4H2h
fX3F1t3vbIs5b4UpVCsxpmG8di+XEBHxrv//+nSd/59x77aKqjygOg69FO6iGi6AauSq/YKYJjz8
bIbx8DnvlanIdEo66CvSdyHkIAZvGPT3izhrSoOBSFRUJom+L8Uz3vgTHgvSOr6fh8D4sDwkodyo
MBEoj2Xx1A03sbDNxu9V9qMlL5LKO7LXz7WzPcaRRUUuupFSGkZbKlG3bCWr9JWbyQaJ4kHc8+zx
ZpA5RuVuNEMIUuCCX/gQDRnN7RJzrji8fcOckJMhqWlMGV7H1rhJyHzbZctRbrKd1lev1936LyfI
x+yxtHUm9JDRugRb8T+6vzi9H38D9/xNT9BzTjsWzBvtF8ckZ3jvofOFD0po9TIFyuWZHEw/b63C
WTa5rd0UG+Ia3xa7fKT6a3XtX7e79pSMlh0wjxG0U37udYdd3LoNesewwVEzOZUn7ZMHfUuzw70z
7CQbaTrfOJWnzBXeeFE6dcNPeHu2zmZPRlWJYw089I5IbhoDxKxCZCXlc1jcjWbqXh/q+uX0whib
OSGJGEr0/j/fzXZ3AN2+ZOfHlmo3gw9odBS7fsg2yEn+5ik4rqXfL2fZYIC40yhJWU5DdI+WZKUQ
L49+tI7sdX54SzhB7epmvBgng8qmqY992WCc0eKZsWKNIGj44r3xwgoDytD1rEF6jNBm3NEkQ4j3
+MXXdupGcHjv42uNRH9MHwPQ9Vhl9ajCVutODrLwXqhbxivKDjZ4/d/NkC9Aiq++NY4DapQrX9tO
Au+avHqUXgyXAXAIQ8jQ2cUniH7v0keAtHe0m95rt7nXv9R7fq0Mxcxre4OB8BIdfZNJNR+brq2h
v5NYuUC8Qu+3StC7rYpai8DgBAw812FwfBKMARyLcJ2qfizKowRJv1z+cX0fcleTQfJuGLWm6+nA
nAncQ0hQPQj3yj5xqv20j+3MkmYLyVOXIFh/IafEn+85X8CBHTaxkuZpZ2jUd2lVf3MYttKm/h1U
VvGAYkJfc83bEQVC8gt4Qt35/iFB8or27qP2z225T8WrR/XZsz4lYIwi6gQZc55Bhg0qCN8guGAn
z+1W3ixPgsN7JOY4MpuDMaM50YYAR/Wg3pNlRgnW2/XZXU+JXwyIwZ8WHaKFQDPUI9r9aHl6rlr9
W7ylj8ASXjH4lCDrUwjOLtxNlM9UJ0XQq2gIAf3fDEqLwkHpRxU4YKbpvfxUPhT+EnLrkVbPa+Ns
ktkpUt52etBAnSPdx2GC66Wnonxc5byj8awwWyWFb0DXC/eRcIY0ObH7XrSbBJSDzZdukefxsImB
pEmhrVhgPKrfbbV95AwWLRjOb3mPnH9xj4+ZY9MAKmQv5uJ9TM90+6e76sdPHRKzkpvfPvCovbnW
mJO3DgTRSBTMIN3qkT2iJzN+Uh16Qzb35K3lXCD/EmScR8c4v9qXCYpd4YqoTqakbgIa5O5RruOU
r70n4Zhq7PAh8kvXOPEKsdfB+2yaOZFJFxStMsG0IRxDlViK7Eshr8aLetznU+lshDmKdRKgscCE
kWxLuXdQVOXRZiQeOdc6Sp3NMMctNjOB7CB4Q9X6pkxczeDcJv4SkZ0NMKfrFMZySTL4Re2OOM9T
l9xU+9YRfCqapXIOHN7KMGCR1EolgL1bcXLxNkP1SDeBClviKaHzrDBgEUTjBKJLbGFx6S1l6K1l
8VNlex3dOQvDlqro9VyQbsT693j2UGM7nwbnuoW/XEk+loatVUlFJGHKhbrYQbbRu+KUxwrkiKnd
e9qddDOggzuwqEZpAEDc8zxv/fJ3RkK2ekVoVUWVU5inSJg59W/0VlEausDKUMckbwK34/UHcVaO
rWRZsrmJKprCK+T7CEQslOZVkTk5AZ4RBh4yOZnSocK4hPQ+6F9CObWmwru+djzvoN9wcYut0Uct
pAscfWidkfzSex5xNXd1GGAA75eihwMsiHfxc/9MLwPDJvSNe+FbempvafB/fUicI5glEUiVZmpS
CdM2B6d02ZUTngPMDeEWz/KWh8EIJIhaQVBgp0BBlvFoFL7c8WLNv4Te563FQESRaaE8ydQHCove
2kobxYE+Qt69cIP3nG8U/goflZEbPNUiUvvSW9h5b31iEEBnWq+1WL1gdtvuduH2NXAiQbZfR5zr
HJcL6oBe4He3qG9KbAVlGb7yjIPXUd5SXsvs+l3iY0p1JsBI+1xWlhwW4xbaF7SiNH5qTU+cvfBf
Yq/OxBZBNhcQloSpUb0z5QhV3N+v+zovWtIZjNC0Scrz/j0KrL8TL9wRO9wuOyonkzrtC88deKcw
W/GWi4XexXRzBUc0MqAvUsYlbJ9u+wMlv50b+/r4OHtZZ8DDDEk4zjEmMFEWL+6/9WZnEUhSDDkH
a+lmvRIl6Ux00UVyXkUzDHXLiyBlloD6R+0k5Ztoxmvm4/VRrT+rX+wqBjp0yByFA5WeE1pfgVvE
4AGB+EWDu/XyMzWfs1Zxk3QPLkPOfPJ8n4GTINRIrtP5FDvFC2rwOOmTi2oCL0bx/zjW1vWBrp8u
RDQlBSzNn8gY+9Do+liDd5aK38WQKeTh4/qynQ0w/qFGykiguqCg6epWnv3A8EmODFP6U6s3fcpZ
Nt5oGB9pjHZQxAzGwmqvFKeRdxXhDYbxCq0QxziVMFuJ/A/4wSfxyVTv82Rfavdzr3I8gTcYxhMS
mYxhq2AwVadb2ew04Fe+vvj0Hz5vqY+1YXPyJNWmcRRggfaWKJvUhyjHVuTW4P4lwDjbYbLEc6kX
c1RCCTM07fafZjseobsmbntHf00P40GzxT33SkzPiGtjY86QZhKNIYuwVNLthNea3s+h4UsJbpsb
ecO7Eq8HGucBMqdILMXZIM+YSM3cqGZq6+gRiHjXRJ4R6i8XgSAUNNquHmAkqh8X5ckkuybmlUfx
bNDfL2y00VB180jhIH0hoMDO43t15FHdcHbRe23MhREoguEld4aRYHrq9cqeUxAM6hspOQX5YA39
F9Tjkeo+rw6LCqM4Sh0Vs5XLX2V1mJHFEnge8N5mec3fGGioM6OV1AWDUv34Xqb6535OLHNHKb41
N9hJm9xvNo1roMy98fsXsim91AncxhF2lByeVxnC29sMenRmb4rjgO+ZovtmcEXTIeKPunFGaR9l
u5jwCrh5m/z9CnqxqqVpRKFpvk9ACIrW6CG3xVPlDq7kdj6lx4ME13X4+kuo87Gw76H5hUmjLiIx
S7CwjTM41Gi4q/ZUOqF0Ym6STebg8bta7YW1JW0jRaWS0iWYk+J0uu862R/r7NSWpjt3qLgb6sPc
dW9jEFaWUOhPiSDt1TBz00TY6nPpdTpqwXW8iqmTJUOdo6gyK88ib6lzq4M4sNaZvC6V9fDsPEUM
MklCZeZtiikKxDfJ+KbPp7bfpdnd9ZXgwMb71F1MTZbKrVoICFo04hvdPyVuXP3bdRNrDXuXu5il
rxoJqeZaxEiSUd40S3mrV6lXVKo/Jt0/Rbo89Ytud2rxFEWpA2S00Wm3q5rGEshi5wmvR543ZCau
SdNwKdHOh5FCTQ6CbymixJIvGEDX5wqsvJdkXsysDoYrIaS7iuZaoXHsmCcZbYoLCPfETeilHWdP
8ZycgTGIUcaD0WBYnVBuoqL1Zll1OSu5ejSblPwbotjoxmB8coSENCim8XJLy0iRbUAnRnBAC4PX
+cmR9xy+JiItQ+/nwxpzbE5hoKGNFfchM7XIpnNEW0AlgArBFfD07sGNahf/gKEE5duiRwVME79y
rg941VUuvoD+frGGqE6azZA+tcrtQdN3E7npws11E+tQeGGDcce5ClGwRnPyaFMEq1XiLBbNI1s0
kcxLiq/6yIUt5jwdp8yYIg3rp6GpbpgcI/55fTSroHVhgHFC1KZVdVZjyZLOhQoRCtOeCdS/BV6L
8zqmXBhiDsmpFYtJEGGI8lFTNZxOtnJ32sR+eNA0a3Knm9TrvtRucrbKPpUKXYNAYcH8GeTO6H8n
uiNxU1+cNWJfQAOidO1Cq+4GTTnW+ZNaq9vri8TxavbRsxaquDN0jCII8SpY9JasbsKF2NetrF6H
L+aKwQo5q7OgrTGOJkBeAW+rSf87m2/bZZ98rSjywhaDFKHRJMWowtY4PE2ZZNXTQ4XimaL0r4+J
tzYMHnSpuUAgAzOXSJJtGMFRK2fO2yPPBAMHOIvlOjQAOfpwawaAnOd/NwQGAgytQ+qburAWuWUH
RZ7H6//P25kmAwFZNcRyRrAW+bOBFn1ahZv7EthUCFr0WyhNZ09f6HLEQaERNNRoGlTPmVtqqmed
kiNf4cyLW7Q3sskZ0/qanP+fuZHKSVPJHR5OncWoD9qsnZSW8PQU6bR8ChcuxsBsF6lSGrEpMIZW
aHdG2fbWoEyWKaFBohVrEOchNJp65/pirSPBeWB04Bfnm2mmWhEViP6ifjcOj0T2NR43Gm/umC2T
JxBlE+hrXxPtheWpKXjXl/Uj5zwGZsMYcp/3ZQ0DU5jbcbXPRANHj0OCX9fn6i8H9dkQs3OUEBeW
roMXDF6BzufWDt3Yl+4ImgSyI++k5q0Ms4uWsGiDlr4sqtJbhAirPIYmp/aaOyDmDE2ErBBaBTNH
qx2rU7rLfRWUb7I3Hb/EHXa5R9mn0qBRhKBqMCBhMvxE6O2hGjdBWricVaJ7/co+Yt9Ly06AHZps
Dm8mJ7IRK95SbjmUqr3wMgecNWLfRpuCzGlCX/8JeJLlxinGN0GdOcfoej77DAzsc6ihSZWgELjd
UcYTbIrWRX/06NMrt6NhPbr/cHC2sV8ySTrq9Mlc9RWQnZb+RJzJpryMkKLb5rys2Pr7ysXIGGgo
dbw+VARLpSHRp9oa2HFowZuy66FkFdzw3qY4SKQxQDGLwn+fY1P5tVcPXcmpNOXtJ/ZxdBmWIRjB
y/R+O4pR1xo46JxCh2kGIlLyeN3Rec7HAEQs9xmJRBiDLnJpnDrhFGuceivugBiAIJOZRTMNsmmh
Lt4o0aFI9WwI3U17HiE/B8fZ19AoGBQi0rRv2YKZmXjR8Dx19yYuKtcnjuMG7KMoaoFIpNGJk4pj
LRxj3kvDGt3aJdKxb6CDGjQTeX+YtF9VELbHbuRAA+wQH6h6H3p+/flrArJ/WGXiBz3KQXBHSwHa
EFJAYmepxnAr642tlCMPY1ebrM4bl30YVQbI404TbNHLV7zJwIhMqbTnDU80gbdWDELEQlDkOq2g
CAbNbuXF6/KYt2vpxHw+MCAQRWTUleoi4+T1YphBnKHXYLTpc0NrKy+CG9to6bSa3Yjuhuvut75v
P8yxLzdCPuVyEmrozG5AXeHL9THhnUvrNUPm2QYTD+djnpGRwAYaKIeDhqJeWtNVHykDxIt6q9w0
rmR3dmuCwFrkabvwBsgEy5MZd+OUwPhcnETdNqNv08CLXFbXjIAjA3oaUP1hO+uRlylnSUeUR3Nr
KN2J3fIp9Ad3PoD4dAeqv68lrC8sMnCbFgsxFRUWOySsqZeEO8NVoZpa/D/atVeh8MIY45I59K+X
VEFVsqk86tpLO1aWLt3rY8CBwvW72tkQm88IiVa2IWUKkW6LbXdKnNwHcIBIbbElmxa9hPzy5NW8
wIVNxjmNRU7FasB+K1DQBhZ3hNK9Xx5TP7P0W8qKEDvtA7/YZj2OurDL+GVSJrmi9BgrrXFsb4oH
kLGC3riGLV6Lxhr1mKxd2GLAWCWJvEBfDBmWJ9OePBHjnGILNXyQ0TGeUqSqYrxnQqQR7JCBrXBC
g/Vz+8I8hdWLa10XTVqZ0GWNttUWB+rxZ++h1Y2uJ1e4nLecDESjwGhpKh3L2QdDYQlt9p2IpZsa
iRulpa31xsMX8PNibEwUF42VqVcjxqYgQQJJHcfQ5cdozL3rZtaD0ws7zG2vSKpCEwzYoRwi/Tea
c+6sxReOxq7zhbeFMyzeNDL40pVmXmYZzE0quAP034vgaj0Eq6qTzCOX4boHAy89lNQEffrf0Pxl
0wrWsBtcqhyoodufh9Z0Z306YSG8qqNtVP+sspnpaWvO0AQGdqKuCfLaaEfAEST4jQ8BhXvOwvGs
MQ6S4N1CXkQVOfvjf7JPkaNu5VtatVX5pn3d2mqAcjE0xku0iiSJUCrYacohH+5EnTN36yfBeeoY
t4DqXCJ3PaaOSKVTlvmhmloLFFl3nfQFmTtg1tkU4xWVNoYaXsVkJx0OAtnr4o0ccS4Uq6HB2cSn
HAAh9TKiV8bpoViP/vj+vo5G61+tCHv/H+pW1UkMG3kD9XZUYolVwmtrWHcxokMrR0Pt1Tt2XOCr
FGXZIiMZCYlf058gvFnsNXTbaWjTMk68ssB1FzsbY8A8LJJg6QFyDirJgn4z1U/XJ2wdec7/zwC4
Xop5pxf4/yJ+EsIfuLk4yfxN7vf9vHB2y9r6Q7gAYqUgodFRucacS2OYF9gyaO5q7tpxI0h3Ea/m
VVZWwObSBl27i7VpDbmNA2g/AbepcJ25KzyULJmHCc27DVq+aQsvrd7obbS9bvcCLenYXJ9RulNY
vLv8BPqJF58QRWCQExWk8P9TnBUjXyO5jc8L83lmGMdQwCNXRwlGqgj5qY1KOy3S+ygxfi9RCb7h
cRP1mtPH8r8cHeMvoTi1E0pU6OhAY/hf+kf+6Nbc8nISGRhXQ3Ua5gWjK/PFrkd3khpnAWOJ3Dyk
MjcVRXH02pIxOJ6LaVJWCwal3M42ZWcMd90u301oqQW5/TbaN7bg1NBp5T1d8BaRAfgsT0GQrsMw
Fd1oj7GvocoIhXwcyOLNJgPuS5H1hUg5B6XqTY/2cfld7B/6ZRulnOvt+/31ykyy4pTdmMTxYsLS
e4nAYdlXe5p9Te547r92NF44CKs7K0RESyfanavVoM4nd0qE9rnaWWLOiNbw99IOAyh1FYSRVsPO
0O2H8qXKed3UPAMMXKCDKJQ7iliyWFhl7Oc159jlGWCAQh2nguQ9DJjLrZI8tt3LdbzjbB7CIoI2
CLFYAe86YwMeOCsYX8BXMBmPiuJlAi/Dz1t3BhjkapmyEpX/DupGtigbfghr1AfO5Z2MYtvrA+Ps
GsKgQiQGRBXo0qfVP8Hymg3fB1QYLEeVR6nLORgJgwIDFeHKVLpC5YMQ3RLhRZB5DXGrYf+lIzMY
0E990hiU245s4u+0aji3oSPZo1YCynT+Vzqrz9YkVuRJF+t+nOk9zWi3Czllwv31tVnlYbs0wAQT
FVSZY1XEcCgNwvIIGvgnQpz2Zw/qCqD1G2UIGQBCIccpOPMoiQwgxNTdO9qiPoLWu7Xg6VQqcdfY
KGqzedHf9fNBYlWfDNKbek+v8jSWaNGcNOI9oeFKkbyr5/0dtiVW/MmA5oJQUzvJlr7FUBU1MGXe
U3rAfrRpElsckWabUPwtvkK9wIecvfRggihQQv+hvIlvpVN6a3Ifba7vDOjj/hlLVVlTClNNyyGK
f+oQdWDZLh2eOa50HSAlkYGUPpsUccG10Rlem63wA2kwW74lPmjiQc6Mzkq35RR5cH2IQRbSl0U1
U4LX/0ighe4iucFJ+F4fJDfatTHnBOB5EYMvnRxo0dLA3ICAuPUpjx+tZf7akaxrOoESu6qqDMIU
XT/WzYLSD6n357q3SP97bh4nbEvOgq17xYch9iI5COPYxZTkcSF4gZCfqZumvnjS7mhWLdlRhWHe
TvwL4JyNMoCjVrPUiBNGR9kRqcXRl/bVC/k+e/UWyQV7/JF3lsF5n1j3zbNVBm1Aua8aOiUISIm9
zPdq9HZ9Lnn/z0QfSyaqS2vi/0fFU4p9yGN4+4urnwdAP+DyNiT3Q6U3WCt5LH/JivkrDtFgObQ+
SbsQVU7LXa4GThzmVm1qJ3QUuE3QciKU9Zjh/A0MikiBEckRLXrqlPtletDbb0H8TTQ5RxJvKhkY
KRUdwjIKrBTa/WSAw4FX9cgzwKCGXgdtMZRYq3DaBMFu6L+QbdLBtP/f/asxMDGqAxQhNYCtrKs7
VWnsRpusVK1Su8qK2fl3jseAhaqZwSLXmK0+27UgDSkq3kvUag73Yjzsk3Kd6VGSjzDRugMYrqDz
4MQHfZtudS99+H9I1HLcjH1anho1zfN3+vP/6hoqELJvDDTcyg8oE9qMEDpBGz9vJnnIxL44q3U0
T4aAdaN9vstWeyl/Vz+okqcJ6qAML7O5U6hWyKs4X30+upxfBjvaolvmuH9HRJD12NILVaFSdvTx
VMHzUeoFNlcGeP0o+/BR9u0ZfCJNlFJuWNFXfeihz1a86Y+JY25RmPCEPmMYVnaSOz3xL+ucY4dt
0I3mSJeHELbLEEaVzCPmaHXaxLmsc+eVAZKhEkTUaMJOcai/Q0rySSsd/dB0FlXaUPeFbssJeOh4
IftqI9DlejL40ie5GCaUNXxuLCqtROv7waAKzaoSfEWiFd3xUmUcRPukhVDpqH6nxCO6vBfSTc5r
Eqdf/DmsPXsLAzI5UqdhT3mv22GxCvVZgDy7VoIBvqttgSem/Jfcx4c1lsAvV4deyWPUyyCIPijv
dMlo9cM9hBdocYZlMKEI6atGGCsMK9S0VyJppybqvTHX3XpKbTkkvHCV4/gsY99YonOW0PrqCQDT
2v1TcJLRi7GnnNeJG0MJ7rfyprvXD4jVF9sLd2S7TcxRl41xgNX/5FHNLc3hhjaUK5ySt+XWcxjn
paOOehGlQNNGJLkM10+2zSH6paJwMHGCX6BDDreSvTwDzW5H9LqGnvbIGSbPNBOcCG0e/B9p17Uk
N64sv4gR9CReadtMj7d6YUhaid57fv1NjM6qWxBF7B1F6G1CXUShkCiUyfrBdt1hUsH748uZRKvF
hHoEtpBztFHVsKtFS7/OTtxmWwrRvx0QvM5FJDJkNPUwR14gpI3Thj59vNkd/cwRXMPFZKcbGrEO
bN5o89XzfiGO8TDQQpeEOeUtrcFgHpqdawgFZytXbfVCBHPkzUz9H6VwPnxOhcnqq0c0d/KCABwp
bM+kSaIAoXYspLc7J/BVVIQkTnhSb0yrsWSrsFE5ZHMMhaM8tmkyahejD2PIlH3zkLrLS7XrEb5B
SoMOkQju5/v4ZVvkKs6cdck2TupG2dVJieR+aYiWBq4m3fSL8vMSnobZ3xa16jtdiGJ8iZAYKXoT
YIgkvoqnPVkyy9T9XHr6OzHMOW9CItQDKGCdpkHvWiVYXV2dYnFyy3Jwt0Wtv3wulkRt6AJTlFGM
5jnBfmVaZGUj+lE0L5N8rbySLXnfibsqcYd23/JIenh2wrgPU1DC7kXInZfTsFwp4ev2wnhbxWJG
ZXT1jMeOMxn7sPJnWbJ6bafw+kZ5R4zBihAso/C1qLmXwqdYbrw0rhxU+vMyxutuz8U+MYiBsXZD
2AcQpGLox3tX401z/HGsUMWyE3f130EUO5BX0wtDJpTCW8KLgFz18pW8cMIGfzA+RVURy0PhhckY
XxNPcRvT51Xr9s90Suawk/9p3yndorucgxOrNa+6dJbGmJw+zxjbneAFEjyFz6ZP44U6KEx3tKK7
d0SnOaTO4EcH3r29bupnuYwpSplYhXFLPdb2Ko4TK4sftm2dJ4AxwrEWymBOAUtTP9vRYOyaQuEg
H/3G36/g8xoY84vmwGwkmp6ZEM/KaiuDnx/u08RbeA4q/dgNSWxubiAkVmsTu6RML6N4qOvPSfai
xTdJdy9gNNO25taP789lsfm5dgp7NaT5uVrcp+p1rd1n8fO2iPUH/tnsCBMck7oyG1saRqWVRaMf
ulJgT3cgYUQGIPuW+TUvUUz3YkuDzC2liGku1Mp7ILXZg5kEMWLZyw48/369iuFiYcw1tdSRVqX0
9IJk40en9bST95gcBRKvYUfnRxXXOcIYKsLvCGZgPolRWfmHYOq8gwyERCFp+4Wm4HM5tFVFwkyg
r1nPm2fwB/g9i2GwQzO6HEMEYZXJlXqoPOVY2tWLeAsW1M906kt77LiIT7dpaxsZ2EgX/X903Q3s
JsZk2MnqDAsFqBYNi+u59RG6wQt8ZBN84oi3dVRQfOyukvRVVO0yvds+DBykIgyMxHM6gWsVIgoB
s/CqYN9ghA7nTK/f/P9ulcwm9aQ4iJs2gVn2aYIGA5R4PlTxzgQt1PZa1iNaP+1fFpkHbrhUOcim
YHqjvaBksEXqSRes8CT+Q4mAQhzv8YuxL0uHI3dbiTKb2ysXI1JkOrGO7BZPdPND/pSeCjgDOOVu
/6XiJt449zTK2WGqF05iVg5tKAj0gsHTGpEDTyFO75mYED7vwBHBG62wjcoym+fTBSnXMeADiElQ
HFwXn7TedHJzfNhW5PZNI7Npu9LAjMtShjHW46dBvyHtcaoe0GauzveazDF8niwGP/RmkiIN1dhO
nT4k2g7lklYp7GPBF7Rjn+s806R3yp+xQxYZ7NBDTG0LaT5jPOSZRdubzb1+RT7NTobUXeBuK5K3
X4z/oeT/XgRh+qA3n6T0IeaNaVzlwTyDE4Zf/GqCqh6mNd6z9F25ePUuOFVYVG138N3osAQMTMxQ
JNAh4hgdcgwrlDj0w5wNZFtilHj+X44XLLoGig4DNbbMALdboOyNUfg7jb5HnS4OnBrm6K+nrmrf
K5Yutg7pvurcMlTOvr0f+wspNbLp5kCrVKbIzfvADlGZFMUcW1xt9LnYObYQdeorpUt/zCuhjVjD
Ve4mNwPitZM9v0l+tcM0KuCI1jnqdWbz2hzW10hHEYkSIRrbmSqDrm8Je9AqGcmTpvlDEVk1j/N9
HZDPMujfL/RYSkpOohky0rA9FVK7F3qFYxB/8CLPMug6L2TUQyvmI6VnoyWjka3spiPt7aHJE/U4
cl9/q6zoOor6/tUbA1hFtbSBqWJNxZVoL07qhq5ZWem3Bo7dYi9u74kebdYwbrWY89bgbRkDXkJa
N2kT5VBn6wUNphf2Tjd/ZNDW5foYzNK1rmtzSrdFQp8WGyacaoZVYqBLAQxgiUa0hOUIAdR9023q
Ejfv6YrQ7Y7Frnt/tGf28oZMPYYd/4dmIo4ef8ssjo1BVA1fQFmJtBjRWgEk5scisvWHAcMxaDgu
fdG5mT7q9/x++fw0HTbDqBVEWhYZcoUdfWUvO/MK5GO03onLTsxbIvO2InmT9PD2QaohmOAKCp+z
PrxVh47jcvHEMP5PGASh0BsQo0d7OR6sMHZIU3GAkieEQZE+XJR6pidOlnwlflQMR8vvty/qddf4
vDP0Ey5ARF/AOvBOctaXkR8Z+V7IDHtBI2InirttUX/wGc+yGADpy7GuqhGANXjqQQKApP50P4FY
rPP1e27Yed3hOUtjMKOaEzVvRao85FtVVLtVbof+0f/Gib2e9DmDI5sRzNp2zrUM0mj9sIye82Af
XoEX0BMcgRMj49wtOgMjYdZJfUpxKiI7M8stDDGxtnfqDxf0T92xGUG1xhtafacXRUKVthxEtxiy
gImmrU/ZxjWXThc2wWHW2UlqfaR9+gIn2TRhr8wErwuqy8USyfch5lYAcGyDTQzOgxxIJT1Y9OrU
Mb5k2C1o5KSUB8E1L2z6B0f1rE0GKzCJLiwLihXhZ9kv9oY3upSZQHxu/dglbvuKoTN28zzM1gjK
bAFOz/Z2rid4z8ZpMDhSlXkjldQbyfY05xODDiHfjyDe5S2VnqkNnDcYNDFA04a6CpzwMdkvIxI8
PeZkxLKFGa5J/W17VRzkMhg0CcayzMoJsvKgtsQJjZXSTq5daRr+DoXZru0QFDCTJkF7MTpg6ySz
MNYONYID59Dx1sO4H3OmdeBBpJs0+HUnQoJTSFfRR4i6Lg8Xgx5TES1jJUCMNnw3xdtg+rK9LZw7
i+3Nrsy+mNsAv2/o91X3bSLuUj5ti1gvNDnbM9uQFWOgUlBSeOocOoK88mo/9pdjhp7kO9oPKuyX
zll4ydPVlSHSIcmEKHidMMEdbTDafCgq5PVJ5hjhfDuogj+lHcdNXF/dhRwKXhdXctmq4aiaoDRN
Gyu5Wrxmr9qFg5Id86qYXVokJGJ+Cb9AfNVJu5DLwBSZDFOtFMit3Rn+vU4Hu9/Swe6xx0P49eDp
hSwGkcLSyCZxgi4r8j7DInKal+KYoWAHBIwo2SlsHghSu/4Nmi4k0t290GqkZFXemZBIuSUqL9hL
/nil7niVQas99KCI/GklDCwVepJMevxDzh5T4J7AEmCDnyBEFZTo5A7Zl8cK3n1hZ7byz/bBWPUM
ZMVQTaIjiW8yZzuUZ1XMKOfS2H1NythKyeO2gHUX7iyBTcWkUdILeo+T1x90PzxKO8Ee7Pn1L1z5
C2HMgaMc7pjiAxqVPj6F82B30it4Bjmwy9EZm4uJ8ajNZwU6azRXC1DNxbt86XH93fB+bgphjlVe
5nOQaJR15sH0QXp0Su3WqZ5pMPg/0FSsH+KzNLrcCzOvNCVC5RiWQ194y1WP1gvFp3NnK5t32fM0
x5yoTpjFcab0gkkWOb2e70Zx4dkbVc6W8pjTNPSFTmYZ9kYdNXgubu5r1wMYGX8wiX0o33Fhceyb
IR3NuqBceUaUHketPCwoX28U3ttk/SY5bxJz1UdKLKWyjlWN2cM8+2YyWBKGznDOKk93DBrI4pTk
gwHDo1QQ9WHZZcDVo3hDb0hwHn0rRntbIv3sP2+WwqZZRCFQ6jCB9hYptMj4rCm9nYUeaW/r7jgF
3JD2qrf5c7cUNtsiNmYjN2CcQTwlvaakLDGoy7Ibwf2qHAp3QmN77Iw73kWyvXkKm2uRkngqJUo9
HqVXcvAtXryUvP2dIhnIMBHaVhKK43L8WqFwRFWeBtVvNKcYntDMwdm2lQURySDgxRZBwaAqjNHX
7WSUQTagYFdwTTieZewW8HK3l7QWrfxFCmPzY9wPalhACk0Yga3fK75gGm7r/KgCI7cRzxpXl2Vi
f/BPFk3WOswmN4iUTJKTNHd50NnZfBC7b9urWrFAIl3IoNh/gbYJqUJMu4aMVHo0xC+DuQuk2R5R
5qb3nF1aeR78IoqxCdBcBLOpjRBVJYgmi76RFJaB0l0LqZbd9rJ4qmMuEa2acYPUWNYkPhjp90r2
S5nnTa+9in9ZEP2IC92B71Kq5gxCNGu2Nc94LbwSsWR5H1+J8AJphS59CotWh5m9xCm+bq9x5fb6
RTxzs5BmIYuGHJyjxqOtLpofiaK/LWLNW/pFBnOy5CIwxUmGjOATwq1e65v/VO5i93uMYXd41zFv
05gD1goaybQYwuRleCjqxCaLdNOSxdle1ArI/7Im5lap0PVUFgvESFphL7p+q3eBHaXp8yDodt2A
kLeMeHXcKy4UZGIysIl8DZHYiNdcyUJUSqWEm0wCyUF8KNEC/M66tUMFCSe8to5UZ2ls8Kski5GJ
kPfucxheegj28r51wDpnlzehU75sK3R9334ujo12FUoYJWNVSU6YSP5g5giWpLshSzkAvG7vZzEM
VEWyIScFqt2cEQn0ZD/yMl7rUHj+fQafmk4V41SH1mbhiiRePiZ2ooi2rt/0JPa2Vbb2RL40CDag
lY8BHLMewvLGojxlgtWfIkeCzYt2Z6V70ensWbRmHhcrb68YzMJYE7VL0FbgdKI3yJUtqddJzstP
cg2QgaapCCdlULBVfYNQIS0jQZ9QiC6w1plcMf4PnCxr7/FfFMogVWZOOUmozWshqM81pBJNJ9yL
nuHSqemlI39oXtYvIhm80sEhoskdVrl8HRxUGINeq9rlr5RstPFTHk3UOmydzZOBrcCQpUzPsEAh
jnZN2bhhpDw0vWrpBga198gyL5g4zjFTDm6xsTA50uZxSXC0DRkx9MUxdqGb26psE3/yU4/XCMU5
4mxYrBCEwhQkaHROD8nyJW8fOOvhKJGdwIAG17oXRCiRvii0Y+iOb+YtolIeWN8wiBYV/QVqSUJH
zi1J8LeFc46eyeBLrcvgCjIhe0YvWXpdmvso3P+dCKrfC48E4QaxHVWIiCSUBAjPavE4j5xwAG8Z
DIJkRhGbYQ4ZYTp6OcLjijnYQjpxTI+aM/MUuzxcJgshlZxgkDTEqH55nR6Iq/j9nt85zzMIBjZk
WSpRlAIxVdo7GUjEO83YDaJ6C94W1wwaX1Hnv1QgAxtTrceLqkHkXHvD8JySvSmUHO1R7WxpjwEL
cRSEuVJzaC+/NXWrmr/m/Z3Y8F7onPPKBtP6sWmqfsB5HXS3L+/ykRfbWjc2YhKV8qRp7MtuGstW
iKQavpp4m2N0n1wONoiJOdpaX8ZZCrMjw6hFQxNCCt7+VobCHfnz9rn8w4V4lsDsR9CqTVGbwNHG
mTG/KXblxNLc3gGS44kvXH2gghin56c8lRJJXwCBlnYNwfQK3IbkVKBEIbg1NQ6ccZTGzv5IhhlJ
OWrGpfw6kidhft3WGe/36dV0sQQU589jQaFaGg7ZhDb1sLS3JXCMS2UAmYQ1RniXUFI1XIcBUsHp
cc4FjhDeMujfL5ZBu7imJYcQcDRp5UuWcGr4/vAKPW81g8dR0tZtR413VrrOJk3vtCkYz/XeF7LB
MxLdbVBKKOjSLQZQoV1jsdpsqa2l0FDykYUWBj3aTVvddEZpCeqyi1EXbhFivKkJb6QCT+EMpge1
gVA1wSlo55ugL62wuiHD499tKgPoailO+kg3VZgna5gxPaxCcdxuWwj9kd/h9axzBjBI0bRS0EOI
XEaWEb/1+WelymyChv+RN8x+HcrPshjoyMwikEZqQLF8ImFlydLDVN0Kouhur4mzOSy1S9RIBMQQ
9Foq3RwFC7nihvXHLoyfi2FJQpsG+Zf3p+Ik3uv9oc7324tY64e6BD52NEgo1boy0+03P0V+tte8
7iF2BftHvcdw6B3jkCEd+LHQxXldDJTUZtuNNT2EQftFrp4aTPMOpq/ba+NtEIskaWdquQkZanuf
zFcg8dQmDqZzbE2jn3ABVsWot3UuNUBEIbOl7DGXZ3vKDzVvrtMf4kpnfTFIAJs2UGGKtaDcwaP3
YeRkLz24kXKP7Hk5Ec5p1RhImGoEvMcAwobqThNRBKHvYrIXutERsvvtPVrrn/jF/hhkkJVIV2MU
q+Ci1+9Ee3ikM6KbXbhXHfEG1Vt4+qoJNzW8Vtn6i1gGJJCMNrsqwxJHEKAsTmu3h2IvWOiNvplv
l8N8Y6BYMfUSEOc72yumVrcBhWxBZthLGtoogOmoJrdb5UvU8qoJ6LdvSWCSqCiOSWYtoXbvV4+V
N+3KzBbuq+P8FfNQrAyjIrLX1m135ilwuVQInEPHMrxolVT0Go2XUMcNVQx4KFJyjgydKYKfe3po
FT6P8IonkwGTLp6HUaSIP+q1pY6HKf4u9Xfb28aTwYCJmYCdORnoVRw+VNVLis4DbsaEJ4P+/QJN
ynRp1JrK0KKnGRMP0RvtVEHmbq+EhyU6gyV5rIAyfoC6xEO8q24oFQ45vSdlvPBvgV5nsCQzomFR
qTEaZL+Ag2xy6ozj+HJAmC3EnKe2EwbqWIPT3620BU/S8SFTq/soL75wdMfbIgY3SGQEYjoDrijT
R+FFHmrEcF2CTU1DEX5jzy+o2H3kCKX2u3Gg2fB0ggGV4Iyl9g2wosHBzAOHMsow8n2Bu1nnvLd5
BsLGp+WglFDOBXmD92OECNzh69CnI0Sqp4+FsH7ebGxh5iTXXRLSW1rPDiJBe+8njvZWt4woCsav
qIpG2A6vJau0LtHwtCfgNYhR3RqgdzN0tXvtbqakFNF96Y3HDzCgEelCKnvIqm4J+hgvfVNwZ/GY
6JxnDG9VzLmajVqbAzGDQyCgEXu4XornLOcYAk8GczeHsrakTQXNyabTkCOyPYHM8z9XD++FnpgD
FU7aKIYzZFRfNUsHB3py078NaMVwVIsWyS6n6CDhRcKlXFspm7ncILaXa9FLAVxEENyAFaVAOyM6
smsnuqa0loXKufQ5q/ytlaudlDmJIWxIPg2oX0XFatrvjCDiBGbojvyGFGdtvp/sixskKElTliHk
JKO2V6LWrtvMFxqETxSU0OiYIT8VvB7lVYfmQiZz+wpKIBhVC5np5C7zPh6fOQeYt1Ps1YvBmVNi
QEDntc+Gt+w0d/qOmVf/oZVk1fO9WAs9ERf6M6YURkFTZnqALvUWkfvWJ6ofyYfACN3tdfH0xiCE
3PQKxo2kyGi1X3IztBZe2cpah8IvJs5gRAIXt5oirCZD+5aKdrFgn9qjB6avE68IkgMV7/72heLk
YG4yUQYctZ0BMka0pqutV2Y895KnMwYtJNnQ0rGjtiYNvlIEli7z5plyRLw3SlyshBRTmOoJRATD
lTIWFgYI2Nsbv/7mOVsZW1Y8CouwYG4qRJzCXYQMphU48y3iLqpVWPlteVPZyZOaWyLnscXZJJYk
KQxFUBf1kIuRBftJIg+NKu4TgfzdtfFOGXGhQV2e67DvYQtDXltz40611ypc/F51ii6UyKCCHC5N
IATYp9EenHSHtorQMhrbuEPDj4NO0sqaeAUs61HpC5kMPGDmaI+JcZCpPPQuZbnObYyZhNwT+iAd
Yd8VHFPh4JHMYERXa6iBWCBQG1/a/mYYZ2sI8Yaj2TDd2TZLnuEzaCEXxdCjoQl+knIvIW6mEU6Z
BU8A407UnQ42C3pRaNJ1gOxh3UQcdfEMnIEHogn/u4o0RA7ixxLlN1yHhWN3LCWSgCEIjV682518
oFwuAfg8Ry+7lq3qP5T3cpakMI95fTEHdQywK8r4UINqf4zd/gOEHJf3xDvl+sWBldMgkJQUuLBk
j6nmhrxJ65yNV6hKL36/VcWG5NSKw1H00rR3MeLuadt41+tDzkdTod9wISObcsXAaDJEYwEHhpc5
4af4kICd0KPsM+Iu/TJiYCAHUDnulsLgwdAJyYARlpJTROonkN49ZJN5a6BXJKwyb1HbXdcaD9sL
5XiSCoMI0tQ2WUP9ZQWn1Lyr6tgrZTcSP1Cw/ItNMGjQiEVZRRLkBKPTBvfF5LQKJ1C1btpoW9BR
Jqri6v51ywwjkaSR1nj1woveDlY7XLe8GUDrb1naG/E/IYy+lmnIQpPaRXJF+/DqE3GFb7TvuvKT
Ey9wypXGaA0kT2IFwnx6Kf0gQwIVLkET6uJ2PkjX//+0R9ij89oYQDWFqi7rGQqUo93c72aMyZBf
ts1t3cLPIhhEnYcomZUZ0KCKpzm5VedTqr4kC8pRr7qME1zh2ANbO1Oq8pCntHam1rypuzZmt/lY
pd9ZZWzBzEACUjYpVKY8JLEV+BUN4dwrp/G13A8Y8sejfeNZBFtAoycRqcoQiyK7CQROaL+3pesf
fUGCw/Nd14u6LpbHIK2kG9psxJBGy3XIMfFMR3wY30l6ErewDad727YP3p4xsIuHWab01AuDYu2y
FzEHEt3BwfO2lPWc7cW6GKjAmFKM1EhghuKh24/fQB7iqBj7Hp46q70SHcmnpf/tDTryndnvjynn
FMjv1TO/P6x/ngO2uqbRMfioQ1zMGbW3AZODwrl1wSNopZpoJUbsx6Hux0FozxX6vBbtIZzq2hLg
hgRi8VxosjWOlb2gi9uqIvOgDIMr57OFWdi3QpHYuvIaRPWzEER2EQ0WcqKHXgJNjzJc9fOJRLqr
16k1V8peF0w/rIObtBpsJKIdPY2sHKSdnZIgwpq7qVjjvwdWrY0Oevst2QSvhIaaoyb3THk4qWnv
GaCWzjIMWEpszChyRSm+0Qa0dSetq8fTc5TVmlM2hV/F5TEz+n1CFLfIuqusw82qzE4tg3Y3KS0x
uJPM2jdQ+JOnqpUGywFPZqRNSDBZRUYw9DT5Pre1N00nQzKtsrgrp/GUtqjlwEgFy6gFZzLul8U4
GJVpD2HlSiDZ1cu3VphDS1NSp43zfa3ob8MCZv8ugvI+x1HqjRW60aGB3Bi+DfISuRlA1yrawsZc
GvC+9gcZhKly015XQuRrNajpjMipiXozB5pVB7CYDtGstlheGxMEYURGD2I2dvbYKv7QdJPXt/Ng
BSoaI/o58sxMy23M13KCyrA7OQfL7LdMNPwkKWsrBW0UKoVsETs+EfWTWudXUjpmllYPipUXw3WU
ZviIuLfKqQ4d0QTPb95fCWbvm2CDzKPIRyDgyhTGe1EtD43eOVG5NLZUVyg5SPTSStp+T4xpP3Rd
bIWD7qhmehDlT+ksHDMV0z20/saY9eu+FUI7rLRHTAp3wjnZEeFpUqVX1J1YKmJc2ldQclhph0qC
prxZ9OAxjHtHU8t7ytShTpU1Y0aVpU/9w6KFj3jtWKAQRNEaqntl8Usw4FtUNcSL1XDlUDoOA4j+
gsmJ8t6X49CZRclWx9bWweem99pxyjp3jLOjXuVeomefYlOwlVTyTaGz0TR8FZjLkyLNRzW4MyfJ
HojhClH0SavD10kaTWsalUOiRfbQGDdFOh1mrbPjrPs+qd2VsXzWc9NHh8RBVzOLtCDFM7KHCpYo
iNmd1rRuGfd7SdN3dfImGekxqROrIbGfFqXXoaemr2scAOF7pmQ7QchOaaa6w2I+SFnpZgZx1Uz2
jKlcLE1eHuo8PNX14hElt+ceyTNB3WOEo9VPhZcrgVUFIMvTP6sqmmdn1DjIom2AHSTsYrvM8ltx
KayxMvaKVnghQfo2i45KK1vG8tLI2KeMYGAqTjw+c0EbZ9xhUlSIipS52C154fQRisRNzdmG1W3w
Vt5vkwufOV/aIRM0oOpQn6QhtubOrRSOv7ru+/8LnMq7334hY0z7Nmpp9H3Knob0JRr322vYdlCU
91jLxe9nkqTEGa2AreXD1Juubu7N7lQYr7PZW73IK4Hi3kSMhxcaIkgHO1wELYZzq7aEoQ6Z14EC
6boAm1V6Cvf1leyIx8wuQTqI69DiDZZYIxW6dPtMxu0T56gbx+j9kjcP41PiVccAcSOkqq+DHc1b
Y0bavebMKODG0GknxaWI8opttXM9DcYx7ApTzlQTem8n9QGw7pBCs03jRRv6t2Ukfhdofq4Jb+by
TcrMu7ypkUUYD5i/x0nMUoVv3MxsSWUzCLXa0DKcybxpxOta1XB63rLesMr6I0TZl6pnqWIlzIAY
ROqiSjcDho9Fdmk3X8ipQs8SrUr8Ox2zjcpGoSa6PmBp/cG4oc1EwzHprMibb+evo4Mh2KdM8jgy
eepkPMguFfWioJhAG28oxRgyZdfkHuxNn7IjZlaB0jJy684aeIRf20AhE8aTxM22DCKt9k6kxRYj
Xw+5cwW3sUJmxz9KS4aLgzqrnVftc3c5CrZqJZEF/wLuho9itAflDb6Clb4Y/2zrdRtqZcI8Q+s+
apZCgOh+fAokpLeeSMEJRvBEMMgkEKMQcFcACfMHdTpM2lGeOKvgGQeDPEjWKelES9kDMLyocIPz
/D4PDkL0Wla8enaqka1zzQDMiFjRj6e0DMsfH6W6t1XwOgY8JtVttf3Wwlxo8PfSCmsSxcnWO+I2
JbFbUjnbBvCeT/zzen5rXY7AFTmYNMgGnhxHsOpT6M+Ytgza4N22JN6C5F/DKr0OsmmV9r2YZXYf
LbEFKlUvCXp3Www9j1vrYYACFPe9CqZgvPyW66R/NpbX7d/nKox+wMXNHi1BoBIB66C8Bkj7HWkF
Al4iH2K2vUB1ha0Q6BS9VXsaiCoj23wPCQylY6CBQvZQGiBaHyp5+PmaVdgpjmVFcnOiMQEp9In4
uYo4x3SNkeSXBTFQoM5C18oB9mYEE7ylgSwn/BZ56p7cS9fdoRyswi1OoJNR/elN3vE4wbdPriIy
KCGFZVkb9K28LM99+L1Xb5HCsAaScCyQ44OgvuNXCxGH3MjrHnpMULdKp5tKmBSbvSh+YKFJEON9
3b8LdyjvNnthk0TsmqGSAePVfGyGyBqq21ricZVxThZbLLDMYxMPFCmaiODgGtdgPuY1528jOahr
flXdQucFV7ThkEj3XXNViCj/PgWytfB3iQLBBlC8J9UudDY1kS7EtMdqugEDGnwm6ajfaic6eS2H
k8oLXP8hSXd+cTDG3woZWjlGLI16MOIpczDfIXlp3KS1ZCtyBcUqBJ43zFsjY/Jl2ZWTRk/0v3OR
St+47sDSjsezF9x/qHr6DCDv5/9Cpbkph6pRYola3+2TsfdAUOEkxodIAc5ifkuFo+2BhALEBGOP
YsTEWhRMKs5qzjleu7DA0C5jrDuRMLCRSXGhq7efVK1FmULs67q2F4LGqkse6K6h0qUUxuK1SYh7
LYAUTf/agknWXK6j/masHravrbXDeymGuRaFwDRUUkBMrz6GyW0Tf9/+/bWDe/n7zK046OqQyzIK
EEfJn0ljFcis5/JVVl3l1eRsy+JtDP37hZmZ4axphYC1gCipXF4ncTfxBmOsi1B0xTR1DZNtGAif
VBR/9Tk4Qrrovi2fivA08RpcVkPwoOf6VwYL2mazVEReOpoCGpzFKTApUH38UY487kqO97W+/2dh
jDFHhVGPnQRhhvJPiDhoa/LqGSmWsHh6uRzGkJUJKeHEgIRuAtlYB0oQHYyclRndpVP6uVKFe0KW
r4oQXAN53aJR7V7MfZOEu06p7oxldDREVYUBbzjURbrbJrOKvpdfx9i/jIFBIsJ0KMbdRbfxDgyi
t7qTZShswVzGHXHiL9sC14/1Wd/MeRjLUM/0GfJaWbUIRnwbz0aOQk9e1IVjqGwcK+2yHBzDIGOJ
6toRy9yvi/iln2oO8cW6GEMEoZtiUs7BX4+cAB5FI69QDVuFPY5daatlvstazd7W2mrbDyYC/CuH
zbXNYpcEVU1d0IcBo/zoQ18BAeV1t5vsxUacHHQK2WQTZ+HUra7v11kwcz6qJAJ8jcAvIb8x+utC
l+1a20eqxLuSVzWJMeySaKIszFDp3y/AqwjUttBNgBd1A3Iki4z77MX8ZwC5wbyfd/O9fs8j4+OJ
pGu/ENkVHZkXBSKXwS+rwirNg1Y8be8cTwbj3YSiXOojvcZCQ7LSep8Xr/FHGqdkyVBM2dBFVWWT
pDMoLxOMDwfuS7dDdyuSJ25eeRUmL0QwICZN7/xNEo7TJLtyvzSW2gi8NuVVW7sQwmBRE49Dr9Yq
hKiDm06JXTVIyBizJZi8aMX6JXMhi8GhVgmX0eihM5SgE6seZbsNrXARX+sgcsRsPCmxfB9XM+Yr
lN48IS68CDkHPHjrZUy+NwJ0vGX4hnnBEOXx8wQisZDcJ823bRvkbR5j53NrdvlYQk6nu1p+qwTf
/+73GRuvEtTGVgF+XwCrnNY/Ixq4LWD1CoWFSaYBOklTZVDWlEsySgLAvO36b6kY+iAY+BSr2S4W
E2RdF0uquYhLO8h/u7bPMtl20WpGenggYFEyGkwgfGyqyqrkzmqG3IoLO8YE1bzcm9Hj9kpXt+pC
KgO3vdlNY9vPCAaJhh2T5U5LirdtEase6YUI5iirI6kXdYCIKQUH+lJZIzJv0/Oo3jcTx7l6nxqw
pUT2RGP+awaCCZyyWHCLfnbJjIpISd6NwQAWpcKFw3oUu3qnRwoeX1PiVxLacqKvXVvv+8G0llk9
9UR08DNvQaPOVqiJmQUeQzduPmO6kCtP8u0QmnZvmm/9jDx1YvedZivo4xitZMQbKGxuSNcSqyeC
PRntSU8+RwU4EOZvQ5O+ZeHkhlVg44lx1Xambmd96xddAadrso1oQnWl8Igqy7t8Rv2HPD3mQupo
RtZaedc8j21yXcuDA3qQx7CTbBISnxgfaUGUge1E1E0JLIAMTpjDUgWLAlzUghx3SHOlKjOntms1
eicrqqbLOqLdClvjXIoDUsslAD7bd+CQ/z/SrmM5bmTZfhEiYAvAFrYdm14UuUGIMvDe4+vfKWpG
hEqYrvuozcxCEZ3MqsysRJpzBFTTJLuxZG65czvyIlMyDYLeG2EhcM2l6gYphjZZaUmeirK+jEKX
acufDS+9Nr9dtvbNGPsujW03lR0RwfYJaVUKCojsE+UY0+ODEPCYxXiCGM+NWlURRnwsA73rypgO
XShZYns/Ed6G+XbGvtKI9V+gHYjpqOGLlXKpC1ZzPb0GDs2TkmN17vjlVp5mjBPPgF1SNRreh0Wb
0KXLZVtrwCMZz1icbrwq6LxmDtx+Cu4X5XkRxetWj61pEB5NffRmrdn1svHp8rW+zaD+EVmQ6+ii
pkmSKjM+0Qt5P5MYkUXH9Mc4j5UFIrxjoi5enBlnIVoOQaxfzVg76JL8Fes0Z2XWPUEEYHdsHopZ
sGt5uikTrMoXyr1aCy+5vIAcSt4v/fgSjXlrVeZyFar1sdFiWzSiPekTfPamXh/MwJxQyVlIl9dM
CR4vq/a2wv+HarqsaAZ82vjjm0LuiFpEBFOqhjLcZ219qIfQ0bLktuvVKxVFv76f7ExpgXuReTUQ
yIpZtepW+IyXYxdP1VUXFRhqSg9V0blD0jkdBiX0dHhd5nQnC8k+N5vrEdZTLqIbGIEV95KbCEBU
AnaBIxjJddWboC9W9wXoHXQS+0OHDS+hO+VycWUGii/o6pcS3E9jLHtxL+zKAO60dMAZVgqvHwek
0thUaOpqXyfCqW4mr40GLnbXll0qki7KRBQl/Q/MQT2Ou5Zkyc+9WDRbd+0VULyt4cfsNFbn4zHA
R63EeT03l3RWUtnlTjINUjeVb1LrM2ZJ/MWv9zK69oLDLY1uZQNrWUxMmeNq7KIesloX8yWnwil9
86zuB7ve1x6GVe55SIfyVqalgLyPSEAj0jT2GZgmJWoqARIpbn/yHIF7XEAJOPOAkf4IIgy726fA
MiDO7OU3w0vqZb7kpk5/JB0WxXlgflupyvqvYUJdqo/LMsVYuZIU+UteBpjRDt1MAf2NkPm6yGth
0Zjxh+OtYgo1uNX3oGh0FN0AMWWQkSqkmdst6q6UCeet5Ylh0uWpy3Mt6ZBZJnpq9TMWX7oTwKwv
R5HtZ3alDL3plTIkF/oYNGr4KPS0a3pramLFqBUU584Wd7zRpK2bklEDEYkmq6bOQqi3UpSXaM3i
UzocMZ7U+00wYzFBOi4ATpsGwkNg3PJ9WaNj6KppGBJLV9UVQZE2IeQlOYKyulu03p6m3tY/9P2+
EsSYYD4RE2Eenx6DKu8K1bwBO5c7Fov/ketayWEe2bSfZ2WgQLStK1wvKPAsx/mZsi3A0R8/wONu
rk+Pxp2VbQQgd0gbvUeuQjxZPDY15wnbiiLr36cesPp9rW2rClEfDVpN/5TN41MfdbasGODhah6F
evyh6BWnzLrpVJpBJFVVCdgVGKeSpLwRzAJJylgGn2VZsOJSVK1IWP5SDuNWlVLHSmfIeJzn3RQe
awDD1+LrZWPg6cJ87oJCuNHUDjIW3XiJSXrUw2qvAx7psphtH/r3yEwWDJ4UWboUYHh3WsFNjNtR
C6wECNwFr9ay9Yrhq0LURBWVZpkw1pDWZTDILSKRoTxr9dfyQ1izawFM3I7DXCnaEeZWfKb4BwSg
MBRGpQLA/AjGbunxQxx25lokY27gi4yWjGJ9Z3JrmeRlQMdN5dIR8k6OMbZh0CKlpADcLXZOJ5m8
SnO4U6pu3yXDKVkiD7ntl0lLb5e5O4hSf2WM2dcpy+xIna4FAtxPtOUWgTwmo+jUFUbDiH5sYkz7
5oDGh1Wdta799v+3qvWbzQSyfJTDWejpmrSp3cVa8GnWFCtbqoOCqWb7sqyt81FQERIpMr4psp33
pgXIkhijOC0qRzPZhTwylbeOKZsRrAUw0X/SpzqNRpT3FcwPVnSAEDi/Tnwr2OFpdJIdMhEbg/LO
DNqY2Jl4APnb33or12EigUn6apgpYvho41PZbkFE3+1S+ydrdBBaPGQensA/sttc73U9hECa/y1O
DgbR9Eq3S+zkYSeCy9SwRUe/9iOdyXDDMZsXc0LKlezj3QQAk/GW0nKnbn5VPcXf36jXTqGdAF4e
uyoAJAodbkZPL5G95JUvs4gmsS4UPb7dqc4/D5mu/IzA6mr8fsfbAaM3dkkY4x5irzaBGEAY2CJQ
Z+l2PwXxZnq20793y2Hxt3VgvlfyT8vBRZ5aUEWpWHwt96UjvvKkbb73RFMNopiqRNiFUSNVgnwp
8JL0emUZM/ada6w16Gh0V742Dj52Pa3Lnv8fhvoukoaGVYohlmkwKg1E0s09EZhViWOeW2xOKXbp
FFe8vbCtSIOX65eGzBuG5QnSVibExeJ1PtwmwqfL+mybhWHKskIMEd+zv6uTAFG+EBR88//EKfpf
zWIzTUfJ7V8xTDxDZ31WG1paiA3Jktu7sX+eaJ10xlwRD29xc8VXXgljTJ10eI1MFS/B4EnAXSp9
dAfE++C5Og6A1669+Qn8Ni0PaGAzeVpJZQwjBspjD4giNCMi9GxKimagg4Lz8nXxhLDmoFc0RYNq
hrSvltdAwWxezeP45NkEk9aojUxKgN4hDSxNMNiYKHMJ/pITd1rkw9x0tjAq+3muny7rtpkWrg6Q
SW0CE5ixA7Z+nDZ7JfO1oL7U3VWJdZPLYnjaMbmNXkx6kgkQI/sdWOGpxcsef7iRd1P0z1jFCVkj
yRC+3dT4siidk7SyXSAkXVaGc2bsyMqSB5OZ6lCml/wIKBrJBLD14lUQWs6pbc5QrpyKTXmCPF4S
OYVRJHvRxRAA3ApNjim00pPo0WlbLDmWH5m5XgtlwkYoC6aSYW0HdZjWSoXIEpH1igl3BmA7yv4K
T29Bf3VZYxOM4UItXgP0PgZ7afEJFET1Z9HLT9EuRY4l3l2+OY59vJ33SmQ7y7lmjLi5iBBPU7EH
19RHLeWEd55iTLxQjR5bhyaCUpG8tOAlDXhqcAI7u1Ylo0DeqinUyEIweoQNwKOG21zNPFEOMEnZ
318+Na4ZMkFC76I6NWhlLkKlGPPest1dJ86ACrKN3T7f2AGLk+NjvJtiA0YU93E2wTgEgvX8Ur/D
aN1+DHlbPLyrYgNGg4kskYa/GlNQneHk0pfLZ8cRwE5pxp25hBJFggvalwnEuDF3d2HzpN4bCCwZ
jyqQqpVoaC3jXdS3VjPtUy4C/3aG+S7lj08F0QQZwwA9xlsNm/nglDt2R/MLMkwv+/6xD5OVNCZB
0tp4MiSKJDV4Cvac8lvMw1W7BnThWJi+j0qbJ3HzmlYCmZhXxsuUqhQEpaqvc30n65zhD97vM9kR
OsikCelyU6z4Q3hlqBx34d4P/QNWkW0S61jUaTDtnAorLBTVtTrGe9nrfMGROGNiPG2YAGdkdTOD
LxEBrluel6XdxVLoXfabTQxgcCD96ovRR3ilUFvK7UgorlzrirPV7NGS+B44WLD7Yr4YFnYI7ORg
7mMnsXkfbZvP+0oyE+0wfSKEI53wn+VbYOm3weTNQmFlUutwdOSdIxPk1MwE0U/zNgz/Bh1q198J
+j3ZefALuweXFm+0ZmuyEB+//zJdKiJjJkMcCJEcgslwtIt9cKh944Z2eEbN7t+geOZdf5TvUGvg
FVc2otRvghmTibtOVSrKujrV18uYOgPoLzK5/kDC9JsYxmqGuKpGiTJRzwfwGv5osQIaPnbWYhMv
ven8jNu04unFGEuqGdHYihAYNsCbWD7PGlrJ8QeWTn5TizGUrslCCdgdwKYkgJO50ZGUcUyRBjim
UvGbBOYhbML5H6bV8XYAIWSOfR31W3qaXCwj+fWOI42GuwvS/sygtbExe5ghHf9EI9lLfSS1Ku5J
cRu7sIEPwZFIT+iSROZF0ftqkU0JJyjshOvhofDIaGln9VvvzQ5dPAnQ11wAZ246AW/QkWMib6F7
FcnAmJwClximn+hfhdi01PDGjL5y9NsYYFvfH5tMa+CikMUSJ5rt6zNlGZb87A49QIdLFc6xFDaH
Jsk0afKIk4z22BhyU5QMyUPrCD7ojB55ncYtNMbf9GLiRoBXJopG6DUfDB8b/cCfB7IMgMT3+Wfd
j3bRgaJxWwsPN5V3aUwgmQLMTi3UQqc2cRMS3RYoCIcVb+9l4wX4TT0mfGRFmwxlCzGDuTfzXadx
0B55v88EDvhY3YYtbM+M7nrymPec3994K3/7+5mw0Qt9HQcRjEGSXa09DOMnECwUBm/XnnMbbBbd
CtVSmC3EdPhS7B5AAekEJ/Uh3i820Dtg5Zmt8mh4OUfHDke0mZj2dY6rCRbdjvT5UQ0GzscBvd0L
QYmF/ARzbBOrDUTUDcCBlutyCW2CaUcZba3+0+UIwbkpFvdz1pdSb3McYby4pHoUi0fTAPVdY18W
w7spJsFYZDkAHg/E9MSril3e7kL99rKIrQXatdGx02ACEdSmpkTalGd6+TqBrRDUEA7ZAzPgn0nG
6Bw/A42G3z6g78SlK2PiggkeqqrToR99ucIjpXKT79M9bR8oXERTTqiVmeggZYuuzhM1e6c5Idv2
Iie3MWjn46PrijcmsFVk/+1YmVhhmEvb1wmk1S7xaWCfjmTf7FqHfkTMTx8osv8mjgkdERaDqrmH
OBIEdl5pV1pscnreW+NbaxksHCgaoo2iU0vRr9FK3TVHAEkku8YPXIdjk9v5BYCyVPREVMKysjTJ
nJc1fRVHG8Nb+P5KHC204tvUl2+WWzpeq9nkKOyNBrhYnORm2+feZTMXp2EJENSuVDZavP15AI7+
Aj6qyxpuCsGHgwn4NdnU2RmcXgVGQh+XyGKafaG4vfp16f7/o1JYMFUVTHRIIsFgEXxvlSgtRClS
QcVtFeZ1mDpKcWPyykpbbYrfZDBnhXwi1uspQvZyoh4su4B6wGqarfv6gWLzYCady4BCLfmPmLHS
i7F0M9K6qAGFvJOp9ghIOF11zPBUC37UWFH1JLf+B67qlzyNHfWIiw47SBl0DDJizbPot7FmC4Q3
77/5eq3EMCl1P2bYc+xwXR2guJY52ked8KXR5FM8dfu65w3Sca5OE2m0XJlH3syGPgk4Rs2i8D6t
VdzrodWOWAOwdJ9Czo+vInyON5e4mQis9GRqN5E0KpEuQE9sQMvLTd9xcqhNz1r9PvNkBnLSR0GL
6xqWoyR9McJj8sHvu5UQ+kesDi/tOxMkekg1/qVUKu3hqDpo9e/GneD9nQEyj6SKoS+pLqBRL/ut
8K1S/La+/zsRbKyY00HVaeIc6sc4/F4pt2P4fFkE796ZUNGi/hT1Bu4dGHhh9KkWuTPNPA9iAsMc
12qBfVh6KaM7PbR2cU9Jl4Xzcu5cmlKUN7nXHpOE81pxLI79/C6MJtPlEZopmnoe5MYpsZurqAkn
UeMcINu96rskAXQixPTGOTIfFGl/+YK2M5Z3o2a/rMXg32DeuvGdYEUYewBgBq0i2NPVeOSWLXgK
MZFADItUlEbcF53QRgSyTd0aQFIzOgQpUugJJ95QOO+m6F+0ctuqq1qjjXCEjXBb66eo+pHUxUde
9tUpMqFhCU2Q/cnUChWfLgnUyiMBlMTlu+KYOtuyyotGaoYZwRvTtHZZflmKxKqUhxzYlenny6J4
Z8aEhnRUgSfZ48yi5lAU6ClG/mJwebqob/73o66xnBpL1U7pUOHUOuftNbJDF68Ryql+jCEx0K+i
WYFRsZ3RWvr+Q7nz6sqYwLG0MnyLPr2SARLAOrSiMeN8c9PodkE/9pNbTclUNQEubCKvJLTj8WEa
sFLaAyropEefLl/Zf7ztOoZhdANj7OzUaBUaJMXn8K/nyYpd4zk+hP74mdZu51372vFQErft5F0m
80pFUSnXtQqZiVI6i6bujFS0le4DiF/ION/FMOYoRaQl5gQxPZk9YQgBGjxiPVHjdJi2HexdDPNa
5aCc6rMUHwG5eKVkD0pwnLVXCj5sNhnHl7c/wFcqMeaXd6EqzybMTwbPWn4orzAEYXwz7xbRUoDc
6pk+2nSOAY4UbAgPOx2gtS7HYGiy96d5/lKX7Ue25VJHKsGfQJ9OBRACsdsdxT2dNMq+81YyOZbC
zi3OilyV5gxhDVQVNUsAMomUfaRy8n6o7GDiEPVxAvhkhK1gHyX3C7FSHnQAx0Z05v1atBnoJA1E
aOIZtMKWEhN7SL4J0Qv2GTmvyvbjrEkYcdOx2yazY4JJjcWjMPknuQEnEPh3rRQbW4tN8faT7x9o
SmJm710e81SmRRJmRYaFzzr6rgmuyksHN41g9fv031dP8azCPMsF+sT9XV3i8+0gDJx6BU8EE5Gq
kAQ1GaFCWvlme5PVXt9xWrdbjeLfjokJR3VQmZORBbJDZw9Tuo/7rF0NLo2x5ZN8d9lNeQoxQanI
G1kJAwgLczz3aekMxmip8/IR11ldDROPsF0la1ONcyOLr+uFNUt3EW8HlWfPLAm9uZimWtCPGnpw
5Ut4IE7ntp+BlObOWDyMny4fHb3rPwLcu04s7lbaZH2kG9BJIvNiKWN8gxGCh7BqbipZcC/Loq5x
SRYNtivTHmbgtOQdZC3EHdIfE5gC/k4AE3h6PevUroGAXnsyW4/wyEq4l8M4/yAYc0zoaTXOz4ny
5RU4UjeNK/iDnzozrybAux0mGPRtWMoLgbyy8RKs64xfB/0IEBPOuW1NzK+9VWUiQie0fVjQg6MD
5IAr8HRL9im0NQY88LSfAf7yUmBcwNzPGBmghNOhU75evryt8a/f/ggmZOhlFMhS/U8kp6jayb20
M7CEHt+gO2wbocU7Xq5IJnDkWaTVAfXo+ZCZVrVX3cgje/0x9Puv7T47mA6P/2ozn1/5GxNDzDoD
G4gCJTXxu9rdkRAznVhjy78Uxn0b3DaAC798rBwTYiFHDFUMeoOeqp6eQhJe9S24HCJPjniDlpwg
zLLUmwA+qlFYlTHc9iLmuaWmp0gK/y4Es0z1ZiwEfbMg0hfGndR/N5WHgLsGwFOEiSJxpU65gT63
Uymt1w4aKAmm60TkjeXwLoaJJWqQz+IiUd/uXptMskx8FpNPwwdwdNZexbLTN4IWGB3NV9S2tIVo
OgdjwCmo8x57jQkfi7yMU2XiI44u+NCgEbrNsfcEP3PNvbK/bNDbH3HvLsT2QDqVtMqc4346p9ib
O0rCpxwDYPV2GookNDgRfqjgvF0aEynUgnTCOMCNpuCqT86qtuNoxQkMGhMYGuyJLK3xzxnSlCkz
rNwOPGNvPnYuFlBQp4tqMNGPt/zNQ45wlo9ebUFwWRbUSJB0tBjr+N8WiN5aphcyALa7U2hlIBkL
5NRoiiwOuC12C/5fYLHSxNZbBRqF3Md/rcHt9/W9cECxfafezf7lw+Z4OMtP3zV1n08V9fD5LFQY
loytike8ynFvwkQRUKjoVZnCYELxKk/POkpdWvOYN7yFDp4uTBjR8oKIHS3r66HfCTrYvworjXiw
+Twp9N9XqVuKKUkQ8EKKFvpNc5+3e5OHAso7MCaI6EMkJ2TGpfTlzTL9WOLSKTFyk+b1370hLBt9
osZlDRx+pKG9ZHW6bvfgX0l54MqcgMES0uddATiqFP6sL16aP8vDt7+zYSZeZCCPHYkALaQA9Dj7
0ngceN+JNKZd8Fa2+DErYTnOpik7SVLZfXSrKmczuzd6d4GNheOnv1Loj+oHWaoiow9VTrx6+RwM
fsbr/HLuhK19dFjjEssOVjyQq7Z/qE3u/J+8eWQq0WUdcFeEXbkTeyGauxkSKrkAD5jhF7l27vMn
WV12alo5WhXuiRlbTRe4JhZSZiwCf8i83/8E+ieuXNU0CymoaS1/bj0j7G1NA9wYL9nbPsl3IUx0
a/RwwPo39Oxjuy8fs/LLR4zh/fep/JUSbShn+djj9yflFEa9DUbSNpw5J/Ufecu7FCaqDWiyhIVB
tTiIh+Cg7DTUEp+lW/Gz7EQH2XQuK8U7NCbC9Vk0FQMtVYXzraD4/chb5OIJYL6gwkmOqvGtdjTL
jpmV4BaQOGe2nSm8HxmTB2lovlcafQgmr9krGJOMMZSUHHjV7O2BTO1dDhveukYKG9oDS/bCZ7qQ
NulWcQxPg9tYslVc6Tf50dzzMNV5FsG2LENDiEyF2h2t94Kp0Q72pls7dBQqvP9QvfddR7ZxqQSV
JgslhA2N7I4pCA3z5AT8JO+vzO5N55UvyRjSWCba/i1LYFwOtiZ/qNG7UoSJBlVFSDeXCDmGBjip
HFBZMZZw+56jyNayBr5lfhkFOxMst0ag9CHeVDr9NO2L2t0L5+op2NeOcqBwCeF18dK+irklPPzd
GTKRYkrAqmPQM4zC49QeTZ1TL+V4Ltu3lARpjk2axbUZ+BfC/kbtA06bfHtKbXV6THQYJqGRBuq6
rTu7xI5dUEOK+w6ZdnJYeKTl2wnj+1UxcaKpC7lNJAgbiBujl9xNO24KtH1oGOICUAcAddmVtNEg
WdYTkBYqEVLfzxWQ8C/f+rYSvwSwCZCmSrNIuhz9z3zaRZkKGLryZTILzmTOZkwlkgaQId00FIW5
mFofZUmjYlRsLUu7bqcB/6zhYy5uJicrOcyd1KIYgnQUcgZvdhFZPX2xMuuNRMzP7OXb5cPbXgLC
fJ0B/C50Z1hGnTrTK62nnJK0KmB80l7LR3JjomMtOtoVuDa97ioGozl/W3/TLlaCmXeWlMAJ1UMI
LjpyL8zkJJYcwCaubsyVGV1fmksPEcF3zPd9xiesU9q5HfrTwXCm3eKb/nSufN5WBP3ZPzLylWbM
DaqqpkShjCbvjDAR9RFlgo/6x2h8Ns07zvXR37oki3mB+64sVFSOqFXmZxUASMOpvqXruMWud8bT
7AHzFN/nsQd4jsui6f1ckMw+wrmRVX1I55GnIDqU5Wur1k4hAqjP4Dn4dkx8P1D2Ca6kSgmTBkpS
Lj9a+sA0bQl+UxSR+LD32+XmlTTqoKuXuE8XeQw1en0H2j6g2825XQC5QvQoGdOHgApkshLIPMxa
rOVyQ8fkR9MV5fuQ7HOV00zkuQL7KOOLbTEWAzJUnxzmO8yQ7zHbbaPEvE9La3J1BDMROI68FHEz
OK90Y57kNC2DTklxdXPwFBDTGsnX4mPjyCshTCgZminKSgXKVbH2kJTA5zbrT1ozcbLqty2PSybP
xJM8yvJuESCHxsoUSKOO8FW1AXjjis/dq3RukeAESHzrE2WLIzkXpIkTM9k5oyxUgKtMA1qSnULj
Om2eLvs010yYcNIZU10UEgS8lRhvES0xsi5eB6feKc7gi3bqV2WvXn2oXY+ZdQ2ArhJYWZnp4Vqp
w1xTZHTs5qekOCsVZ35pe0hlJYDx6SEeR1MRIUD1wVV/Q7ndq2N9RUZbdUCj4cqW8Dw8ol12FF95
81nbAWUlnPFvfRQFIc5F2QmusL2c7WkEAwGsp94Xn/RD6ekJv2dGFfrDVFcyqSWtgljbJaAM+Slz
dHVUboPTApzoEFcYeryF+U0nXwljnDwXxHzB3dLOfmiN9c2YK3aS8npkPCmMl491KuhagWMsYjjf
6OTYbZ8Gjo+/PVuXDo7xcVKIAChPIYWOM/WAFgbmsd/5QEriSOKpw2QJUmwKQ9BCUFTt8HlpSQZl
kuEI2QwYq5th/LmZU7VSpEXGOPnZUO5SzecEDI6dsY3LqO8FoZJx9T8R1Go/t5VzDMw47NXYPEaa
7abSuzps91JMxQRggPTMTnRjvbgHsm39lY5H0y4wSmhO7PGmbrerDSuhTOwgS7KQeobQn/vJsRs4
5IFueQFL94ZHSsWVxgSLfNECMQ8k+a22odrabtrpb7WNzP0YtoZMVroxYSI1wNIwEUiLPykeACkO
8WNqa9gWlrFBEXL76lztmEghGxUsEl1DaEcB9wrg/OS2eA32TkfYfwDP5TflmIAhDA3JU1AOOWqp
eKZYeFUWuJftf/OjcHV+TLRQ5zKiZIKgET/Q/ubPj0J51+8ui+EaPhMs5KCs6p7GPuNqcMih94Mb
+bmz1OufwIjCiQ+6sz1Gs9KNiR1dWVc9ph1lJzuRgwpaphTTnAQoewDSdynWBkdH+shfiLx/tDfT
KMfi2lsowXDxTeJMVnfQ/dKpHnk1ve085103tsU5SQSt4gznWf6Y/dkOgDgVurnd7Obr5ql2tB+F
KzjaDW+uhBPz2ZZmhv4iUWWYi9b72nKXxVczt/G++V22Uo0JICoguEEZgpAf/gjPi9Pe0QVpo7Iw
a4zNBHFXAwcy9jROaWz7G20llokks5QF2hi/eTadLgBmBOrA9T5zY2xCcCyF86qxA+Kdqi6ipEJF
8lLsI7v345fmSfxWxpbkll7sIPMGZS5H6OaX9kpBJpqMi6imKAHBBR+JT67iuzeg4VeQ9J6wfo4C
DZbODqkz7ibO4AZPWybGkEgY0mGErZLo0IbfsiHneR5PNSa61GI/12ED1VRfPteffi7PFJgPCf0U
aaNiKweaOAp7nh/yVGNCTF+KMSiPcJHC7JnKtUI4VsnxN7Y0KIDItAjp052W5655mtWv6chDM+T4
G9sRjbME5D0CDm+KT0Lk5mZhZ8Gp0HlGz8m02LYoyCCSanhLf/G9DqxruuVedW8LR9onwG3wMjtq
VhfCMTsfLmRmOWUJwnGV2cNzsde9/KW0AeQ5HYudedt/BqMduC/GIzeU8E6UCSWS0chTQ2AVxmOy
p1jEFPRrwcK28JiitYRk9nvoceMm73yZ1ESt9GrRaOJvXBm3GO1BiVC5Kk+qB+gAj4u9xHnsdCaa
BKkSkoJ+nyX76qHCPI1pq1bwNXcqm3AK1xwn05n4oRZBBpI0GKioPQTBF0ni8E3wnIyJHiLgE0Pw
hqDQaOySZLbVoLOkPvc48Zd3P0ysiIQ5nYQMYsbbBilQ7gp34jcVpasCI9c8/IPtvM7QZVVTgS7O
nlnbC4bc0u+m+UA5sbqj5qv/A0Tpf+TD73KYs4sitZS1BXJoRQnAg7STaf9ksw9crolvx/l3acwR
gjSpKmYabjWrOWkWGA4xyhV59WNuT7mFKvwbyjYac8Wtvr98fRzRLIupGgjNlAsQHUoPUhxhTTyw
lMlXNW+OwUD09bK0/8iXf2nK8mJimDYa1BHi1NsKGUINlEoK4B44vTd72MV7RkHc+UuZ1IBXJZco
D6dwLOHS462KfLm9ijzlbrkTr6Mz3QoQTv0xfLosc9v13tVkcr0orwyjoGaqkFe5ekwbjK9wsg+e
CCYYJ3o5w/WglSj5TXKtRVcJ96nZdu13NZjQm2Nc30Sn5uc3b7zTX3PbxFco8chr6PD4Y3gKMZG3
XxJ9WiIolHanzHyOq2vuBsLbPuQfbyeoQIiIqpehsYy2rdpUQQz2XLg1CqmvrUuH1gHg/6R+86PI
Hn7QyZXExubwdXLgwUhtKmhomomKOCHm23fdyg7TTC2LpCUQDmLipEdaKlUHteJxe2x6tGGC1kNF
11BmXUzRx1kdRQMulhxS0S3H3pEKJylPYu7K7f1lQ9+eNFlJY5yrKmvT7EcolcWWfCUfpNMCvI70
Nn9cciv7JNnRLlcsccezzc3HcyWX8bDUbEwjCjFdV3W7rvKHnuNe25FqJYDxr1xbkkbvIKC3q5Pi
UQQ1jNfayl3rjE5od9+DM291fdtA3m+Ocbdl6OIFmEmIxW1vC11x02VdaplVw4n5PDmMp2linSsK
ZpYpUGFSoDXvyPlfimByG2DPCUiLocpAUjuXc6AsT1hyDf3L5kf/0j/9+f3EmGdalBpUanVYX5A/
lcm5DO/qwR7G1r4sZrtTsDIG5oFOcnXq1QTGQIGVdQ9rrK/Vk3hD4ThpljN1jsxJDjl3xJJkClFf
KMCdoEX14DgmpavEAI3NSo5mPDFMgyfoArCSaTCFoa+tQlweGrWw6tzkpKIcbzWZKKFGhTHUAbQx
ShPbBZrwJE/KX6rCRIRAlZQy1yGjB2KPSrKDVP/oI95OM08TJiwEZikAXAyWkLWgsjyS5PmyqfF+
n4kBYisDaxC04iC2PfepYM2B4VyWsF0/fDdmk3H/sECzcpxxUMr14mmetBNsHbntYotOguoar37I
MzEmFJSLVBnxAHFg74vq+wgkysOnyyrxRDBhoAIT5xgDC9JZwJ/c5OmzOT0LCe97jfOwmkwQUMdK
QkUBinTgP48iV9fvpvQhb0dr1r9NKSe0cWKOwgJEJSPplaaHpVEkJZom0+X5xIv96TZHHyc6dB3H
Mi4fo8KOXyd60WspfVNj4ZwIx3o+GtmH5h1+GR9au0wyLiiKoBewbzoiGvxQodUgWs1usSW7vZ7Q
8K18HYgc3K8A8eJTARP/XbDRAQ17VHB7ol/ty8O0065AEmpV9oemjFYaMhHCEFUpSwUYo2Tsiv5H
rhf2ON4H2W0rj95lu98u7q5kMdGiAufwqHRQigJGDfvkOrU7SzlQ0gnecC+17v9+asEq+fv5pZMp
AlGcPrWFP4yFHcyHfHrSuxvKXaZg217hMbpsp2CmZooYPDBkfO3/LnLsu3xoQohs3fQMHgUvcOYb
/e7rYsfPP1Fzi6+XD5T+4h9KriQygSRWlDGQehVvCBEtUa0tUCpYaeiI8y5teA6+6W4rYUw80eNW
b6MGwmj/UvsqnWgkXnyCwQfJjr9RXBrePAe9pAv6vX0frT5B5jKoqtbEiWrRYxzfLuZRb18BJfRX
p/g2rrOSMoDtPZkwd+A04mQF43OX3IfGa6F7AY8cd7tf9H6GLDhrNytmQkqcIb4xbNHVPgMr0MfW
8xNAaTzQwQFpDqwX0eFDqfpKLhNNdLHVBkAG4iD1XazfqMZj3DxdPkWOechMHImlvtBqcLs64fIi
53eL/GBInIva9OmVFvRPWF1UIZR9uwgQkZpnoz4bWmW36n0unxTlmmAftNR5gCP0j75kgEwU6QZT
lgIFEs1UATSH5A9cwH6eCCZqgMoDfDX0i1QJEepHXFHPA+N6M6tLajBxwhDDPDI7yMhOwa18J94O
KBPKoDyLDxhhcgs4cmxTvA7xK7ANzqDOcS8bx3YSt7o6JngoBokTnV4dRRoIj3TVotkNB/C8HENP
3/PubTsbeZfHgrSKU5FhJQEaozGL8ffMwVzdMbW/TnZgTefue8v5YtiyfvCI6zpRCKgkNcbB5GIK
AciJalCHt6YD3ULV2L1sXz7FLVNZC2FcTBUmrS1pS7YPWiDfgLB87p3LIja3LtYyGB8bzaHNqxCK
CLtqD6IMX/EqL32EN+9bp96rIJBQ70qvuuLOJmy1MtaSGV9D6jgrRv5WvRNtNJzt6Rh4g6u4wp7X
Ntl6V9aiGJ+LdDKSroQoVcEw4lJZknlOzJsq5FEg8MyCcbxAIv80JiN8r5bKMS1Du+dF3k3nWqvD
OFfblEuXNVCn+jx52Y2yCxzxpnKB0+okR5qfcmyEGjMbTlby2AkLAFcF6tBCnuzT6lnizclRvqd7
65hTv/0/0q5sOW4dWX4RI0iC6yv37lartds6Lwyv3PedX38T8h2LhnkaE5pnRXQKYKGqUMjKElQ7
5CmAcyyf5VkI6pS3wwBEQb6Z2tKSMdmBs6i94LJdFJPpR904dkIJiM6lxAOoGN3gDnOMnflhtRdM
q6eMXNBV/KhEXz4HnBrctR1l3EdvJnXZjgCfJUvN7QZOC42DbuIvF+NSu+JdcjC+RbYcfIRXjcG3
UEcmEoQ5DcZ0CiUy5zxE1EmHY0g+NbHfDR94PNclIhqKbOjEYBUcorEowQuAR2mkpwkthPTpd7rn
bOCu89iAMAdt0lSxFERsYA+tHigF2yu6FddjHOTcJ6hdaud2QcyepZh/0Aw9XhDr8JKqNzp0tdBI
EHeTnZh+MWqWnHwpE25I218iMihRBpNOZhXqh1BepJbmjll6TEL5NVvRjSuT0dLzyRESkIKbwpNE
4ZhkwxFP/I/Xt3jXlUnv8Ix7jtGfmbeo4jtxc1bWYxQ/LCOniLjrljcQjFue9XIV8gHPHSVpbGV6
yucVIpQXk6tcvOtONkCMtXRlK65zDiAMOfNLjbiKyOvO5a2FMZJ4yTtzKujVTIe2eZvaTVIHUlo5
rcQr93JWw+Y68wLCW1JiNXpfP6J14d7MeJnH7t1Wf98xQo1zk3pXvYFxEhXdMbcFhaM7F+fEVyxI
1j31EKltvdDllS45BkcYhwylC9nIBRicqH8SC0xizU+QtuG4ffql/3K8m3UxjrdupbhIQnymdNTQ
MgB6djJcig7dLW11EZfF7oXU+58OEqGfc7OVeE6W1jrBVo7inVIVlqx9q7hsIp5NMGlcjF6nX6RL
GeqxwjnlMaJ2OyG2BsG4AyOWCaY7YeOMc42ofzfdTs+xB/bJRfmugcUW2fkRqven/iw43NsExxWy
PZT1kmdp3WMLl6OE9HQOvnWOeuyhVsarBnOOMWE8BRW0XooGRjits53Pd6Hga3PshLyZN7sMju1+
Mv6CVJKMUIz9VHyawQluiBojnUjX+pHD46LvphuSaaLGTFR00zJWn6uTqhQhoiVpFztWdatOQzpR
VNZvu979iLm/Y7HmTkBPqkaEf7F5qTX0oOIizW3t29W00zcrYuxdazFONO2B0jryUaZDo0BLoXra
jZ16VOwB3NWbzjHv45cVb7z9M5+LtX/k3hfKnIhaGI2S9NhUZdHOirEGZcnLAXYhoHqK6duiYZhs
Gqxl5loMlEsXtZGHpMNrosS//rl2HeIGgvG6xiB1TUzJ7uI8WEZyT7KLkj+U401VPYkyxzZ2T9cG
jLFDInQtHcZF9Sj9bj0IcjAWj0vIuZvv3482MIwJNmLT9OMK41AvYWxjsI+v3FWmNTgiVRHwikde
Vs1bF2ONZhtPs0npWHkV+kot34TFpc6/NhWPPMEzCMbmukHpIjTaIbcWA1Pxm/pw3Rr23dJm65iU
LDPiQcX0Q3o/ALtdDWIns8k/s90ccHFG0P8f4Rh324oo+bYj4BZ7dHSvjqGK1luaFd1R6pP5/Toc
/Qx/Bf/N4hifm0UiZBgoGqk+lwhe8xeZW/GlJnwFg6UOk6UiUrTQL4RrZRSUmKGqvNau6as2OmMe
edw8zpJYFnHThuosInPCZes1SjNr6I919Hh923ZpSZhl+h83xFKIoaHThBrNYKIXJbNSWlOEgCe6
gJ3ldfVTB23/P4UMsm6SWyN68VRs3wry1/aUcRtFrJqFSXnmpoSxwQUYUYaKN2HIlwJasdAF5E1B
DQrscvrVf8STEuXtMuNQzK7QpSXELteF/Ji36tdWGuxM7oPrG82DoX/fZIrR0M1jRbuChvplGp4G
4TgKnAPOcSAsfzhPIUtJaLPMHKMVuZJdLWqc66vgQTAuJG4qMx4HrCIvPCgOi7wpsLuPKltzZJxG
Z5I406mPos3GOdSDpBPq2TfKXQ5d8OEJqgWOjsGS3Bmcu1nU5hgw7mOsoyKbKJN4KX6aghMrt0n0
SdUwv7z9cn0LeRGMpb2Gg9mVxQqoxjV89SZxox9UK1e/p9IhaFPh6Rnu3/fe18ay8gxStjGJAGhC
EfixPtTosEvOUMp1zNvaxbv3TfvM48jtkvM2H9Jgco9I09Bq/JYOQJ9BtktH7WzDiRfLeJJ8eqUo
HH2yoEAxcKt/HDdtMC6lW9ByrCMHhzTE4JqfKXthtMjt/BN8QCfh3mB4LtRgPEjc1JFs0jt756b2
ZFOBiA7+U7Mpda84R8/ScX6ZHDrfLXFWngQ0x7EYjGNJ67luRtocqmmGtSi32drYucDbVGr/V9y0
wSQnkY5Wp5YS+suovIOaeiA11aVJKYk0datlPvZKdL/KOSeD5RxLg/E3qWKOjUajA6R2jSSzptwz
BzeJH2rhx4eOpWaAtWpQDUDGA0TprApSD3aI4ifwPCBpBDgmPm0lToPiUfuIppwu/8ZjKz2RHqmq
GoPxUoEH0t9GhONn9u3i/feZKo8uDdkoNFDl7KJ7Jfoed5mViLy50zwQ5pSvebXoERWGnzCuRwEv
SE3tLH69/mn2g877SpjzLIpk0ZqSrmQOKi1o86/Xf38/w3//feb8kr5PjbrAlxeML9p0mM3EC43V
0voPvSBtPjlzVDVZLaOiwG6ZSmeNM54ilBsz5azmX+LL+3KYoxpLQrPk0ht5S/0WBbTTIbqnEUb0
yJecK/j3L+7vHY85o2CSDIOIIrbTf54dyRmC9NAeCuixU75+iupH+lVB/gixQTD85Ifr345nG0y+
kMVDYRYZFitH3tjdRhPPLfAAGLegtEMlSRGMQzu/6VUHxVlBi5EJhWyairQ+ryDGsUZ2jMQI7vcS
6VgRFI77U1jdyyh8TLyosUvf2rgfVl6lXrswWQW6cXjEXx0SGAfaOd7a4BdyiHecLVQYJxHFq15p
VJadFGdJcOuZM9mI9/uMf6hiSJgNVO1WNQ/T9EnpOY9evC9C8Tepu9lEtTaEMAEzvxh4YBaUY5kf
jKh0r9sy7+SyLSK1EUtZiVkKTiFf2vAkiq6RB2V2H3VBmt9n5OckOOIYWhCCm3uOk+V4coXxGl3T
dKRMga1Vp3ZMrKZ1Scg5rG/PWn9nEb9dhcK4irheDK2esJOLbz72h/LSB4nduybqeuDYQfahPRlP
8zG80GJpcgltzPSqPMGReEJlPJNh3IZq9FOiiDAZJceEPnIvjrw3o3/Jut/XyjiO1IwmdFBTCGgD
qkF4tzynjnJnzlZ2WN0Co6JsUJy4K+MZ0V/qKyLEJ8QKH9IMNJ9SrN/E7Wwq0kC7VnlF9bfXoivf
lNVfIfLYglmFdSJmrnY+ChZYtjfFmnozgqlsdJdOQPqNC7Vo1r5YabbUQF0hXpxkaWxtJQEh9Slq
oABaSPaoo5bXgeKjNlbaq64s3ynC8iD11ec5Ue+0gjyIue4KGe7ofemSvDYszinczzl/fzh2UsXQ
T9MsytjA0YuC6VydBbcNcFNCvye9oWGSz0Vzp4+xhHWwkjVFUjVVMxmb1NGDE5cTNFLTA330RunF
pWL+6ZF3N6M/9NcX2wAxlgnRtz7TYgAtcmfXLUQu5PqzSrJPcdjeZXlzkSqF46L3w81vTJ1llJd1
MzfSDEx6rx+e0fcWWenL7FKmKXcg764v24Axqe+sDm0mJRSsvUlAwBRwaXCuW8luTNhAMDHNkCej
WglSudksLENurFl/bEtnqtbgOtAu3+/dLPS/yONVgxxnwGImW7ikB8mDHPB58GNHRn1OeF5gIr2f
++KD6fR2bfOfzfZrMpu1MvEvVZtCSOiAi/hAKULJcTzJd3SysicdhwPVBBoC88m45Q172HdlG2D6
nTeBN89Rklkqers4zt/w8u4V50IALC2VoEaOSOxd3+zdsLABZIKgVK2R2M8ATMliLZoRiOF8fx1i
P13eYDAxEImEkSsdMBQ//k6Z5ZnfBrivQ7YqwaDYMgBNzs7d2jYP1VfMDUHr9fX/gHsWGUejEaJg
wAX+g/C8uDHYNX2Q2dET7ev4SCvZ1ngZV0NmfRSEgpoObjwZJlL1Uuf2PVethPPhWOFReVhABxuB
I98bNhWyLN/SicxWBpSQadzj0bw4PuZtkze2qcRKKfVvK1v1c7IS3OExBkXIH69/LB4M42fMdRq1
mI5NUqbcRtt1sMitJS0D71mNh8Pk0F0mzrXaYgMNzcluJ388odLido70c36YbVqFH0689w2eY3kj
/m72UDbjFFL6AFXO9Y35SEeFCq7xpDids7rRYcbjbkv1jTmp7vX4p79lbhvYXqm0VKJDj1ZRcMDh
P0EX0ZPC9GBMsd2mpT/XhPMZd8KFKaMcikGX6CchbM1XxfhMspJccqryx1h+XpPQqksXJmRfNxce
DhP5ViVrqx63f0dO+xsQ9fAOJlldbdiDMnIi4I7F/LEkxjLTeS3ydAaUZBw1qbEGzNKTPjC95g8Q
xixLfVX6qi+hgpEeyuzJwM2A1y68F2X+wGDCW6YqpG5KLGTx6Q2/9GJMpBohaDM4MvQ9uH0IvG9E
N3ZjfnVC9KjQgCcKkT13j+N8mIpXbN91U9i7gPyxLiaYDbVGZiUHDu3xgfoWJL908LBBm5fs4UCZ
XuQ7B3Kn0e0PSCa2KT2mk+p0K83Zi3Ufk6FJtnqV5qfZY0WsYfk2TN84mNTOmGz2D0wmmi1Vm0FA
EJjVT6pq2iFdz1ObDnbEt3vlPTPv+aw/4JiIhjkgwlxGgMtvDJ/c4InKzs7yEx281YHhDl6vFR8T
0VJ5e0uP7pV1sl3Z4KLWmWoUEq4loa9DpKX+tN5T+bbMGyeOG9lLEbBKVTcVgsuIzpKyxiQt5mxO
JIcgpzxkp9QR7HyxoY3u8xtK6AH7e2XvYMwXbGs11kvoxDm9HL0UUubkyLyuWwkPgvlqitysU5YB
QkftRM+6k24uPDEu6ouuLIMt3JVCV3bCEElOBF6KpR3FM8b22ZEApX60xgTZR1KQ7UdiS3gJ5rqb
qLtLaDUTgogIlrAa3kJU53/aO7Z8t6RLlCV1LGEEev5dDfXOJkU8cpLSfaf42wYUxtEXWloZIx4p
nVRHuVO+lNnqT62bdDHHtPfD1jsQtZSN9yUCUft+wWq6qXGbqbAbsbdTncN+5qEwPr6Lu2huUqD0
GHJeGbOrotM4EnmtFDwYxsUbWSM1mgKzXrLYWrLbXn9sQu/65+dhMD59RGN2kcvAKLQnaVitdbXa
kVdF4oEwLiCXMdha7rFfkwydn1y15Mp0DPkDXeZ/nBjGDQhK3qnqBJi47vy4qJwOo7ZImvOy6f2Y
9NvI2Bqc2Ewg94vYMxndeYqNZt7I1Wk2bQ/f+bMCOM6NrcCtSiwIWYuzgzcQc70vuATknYrYdtvY
itiKYmlcNHA0WZsExpTdaqF+xqsZdL2bo7R+QFnlDzjGFwz1PBWdCDjZmCo7H1bR6qbQJ3nWW5lO
nq7b977nMWVcyQ0Tc6yZo0rkFQ9YeSY5ivw6jnctSkWYqz7WKsfx/EtMfQdiDmsxSpIUqjQGybZy
bI6/Y2oe8Pu6dg+UgRESmkzv86xSYy2GkpqaFTyDfOzxetSU3tBxnBw9LX8FvA0G40qjzOigrgGM
tBWPUjq9tPFyq2J4lNw+GZ1yaRPyZJCEM8GFtzLmezW9MelTDVRzUGGIc1BU6Z2odIfrZrEPo0kY
AECg8MoG1zTPhjicaxihKlpp9gSFFyvlFYP2d/AdhLlD9WpXlMQEyAQiDF5/3E6HNJf4oJN/iDhY
Uvoo8EZD7p5l4x2SOVzRuMxa0gKyFh/X4nPTfq6Ik0w/lZijYrW7gSj867jwKugUY+KGFIeCWqN3
ATMMH5rpMP4Xa9l1fBsIJmqoLajiGTUFgxRH3Yh8DXDXzWAfAiV5UVINzWSf5KRY71RTEUQ81wwY
w6Yc5Zk3hJkHwfgFiPG3hl7DfddEtkj/vW0+EsHRFvifNTBfoo/rKikjGh+a3CpLT1JLa+QxdfY/
9zsI8y2EOJvmuEBorQne7FZLbDGMh9f8vntXJxJqeZoITQ6Jbc0ux2URwTjCgQGnWPxCeysaZz1K
tnAsHLALOB5ur/UcIzbf8ei322SLSQUR3yzG1qUt5nwPkb0awoFk6otpZpdaXF8W+HsrySQ3wSTA
SExPRRHdDfL4TNTw6bop7vG3//hnGM8nx1kUV4TGRV//jOoVqrado32ObNH6kHTSH2CMVSKB1Vpj
RLSaVAMcvUNmoGQV856F9hKl7f4yphlJzZDUKpaU3/SH+FvkomILoqd5bO/5JVuu9TA22o9z1Xcp
vqZqrZ/bg4YhPQL6cRU6JdIBwZr30LZ3srerY9LNgtRxNFY03RSl23XSrCEXHzhGsVcW2GCw/duG
bixJTy+B9GGtu/+1g5LdPogf6S/emgTbsZJCk7MrFnr4ptY2kVTIIUhfIm+my15Q3K6ICYrqJI15
hfmnv1bkQ2MR3KHC4/V17NbHtjhMJEynMjfaGhY+HBdQNUtH+oqkDM8x8iOiMGQWaXe4ymMe8FyK
xrgUsZ3GNNdgFDPUF6AJG4Gc2qUoEuQvC2ix/80L3p5v3q6UcRxSKZuVEWGlnXaqx9t0vdQqx1Pu
8fj/MA7GX3RmLy2YbE3LU8QzfErnMED4ApE/Ar9jtqmOsACpnNQtn6kef/X1+kHgnDV2NjjKjkoj
5lijmXe2SDRL4Yom7VU3t9vIuI+4N6SuawCRNtH3olKgjjPi/RcvhfLo16PgZ3r7kJLqYNbP1xdH
N4/NtIlMDBMFOZOgW+zPMNSKbSOtQytBEx/XxzV3sxCvvbMYW8O0utexdo0FBFjaEoJJHmyLv9iN
pWpOA5wWFJHjIM2O63y4DrGXg5INBLORrRlONYl73IQiEKXzZyP8sQj3aZ/YlcJrs9t3+hswdu/0
us0lup7OFS5R4NH5MuLr8lnz7P5Z4bnjXRt5R2PdsVDV8dDWQOu7Y17cmNVTKKXOgAEb4XMBcn9W
XfScA8r5YqxfXnRlzReIGDhj7w+1V2fHOvvfjIIdUhJNnZmVKiCUdLKJGblq08P0M84dmWMYGuOS
q6SulWTF7kkQhjUnLyoxtUPoLWH6Gsqc+8me9IO5sULWEedEwxwIvQNYLn0ystgvNOlYl1+nTLzV
qjKzx6hDHar/rHU5JyPfT+U2ZkI/6SavJGu8xlOJhRp4gu8s9dOIZE46tregNRw+0OH0x0IZ1wzu
dI6KFMAmDEBGacUV1OQkiwWn6sUzQyaXC5WI1C3dz9L8stQ35bhaafTjuufYfX4hBLq6JpyhCMb0
nxvX6eZQhlUDH3yDBlC/9GaM7DMOxlMY5Fb/JQVvUNOtLuAVwXcXt8Fl9rBUWxkqr8AttYelf61L
Xwh5a9vHUGQRolOiYbKd3L3ZyVUZYwNbJ32iIwYwdNfDrN9bXYegF2ifTmFYqeJwtnQ3gyTvsExC
0iet2ic0uEQFGpIUSAAJtjQ61aHx+HWp3SoYClK/F8l8wFxO2xY3XponSKAyraflNf1C0FuY29oz
Z2W8DWU+Gp7CxVUa4bUmW/PR8WpY0XHBiKxsRHqXWkvQBIto8RpfdzORzQqZc4DRjrWaJEAVlIch
/A71Tc6yeABM+BQWyIl2BQCMfwaXdkALmFhJFaGR9HiUMCG9chDpRv2Vf2yWxMRQpcOQazXHR3t7
Sj4vNiVjzYH4+k2zBL/6Ndr0I1HtP5gY4Ecj7cZFQl7bUAWCE4chA0n6ovUBeJ/X13V1WYCgJ2MD
0edjS9CKgVdOszg35Xi7irUzJaIz1hmHA0936F93kI4j/BOqSqMqLhXsIFF+mvl56F+bVbMLabLm
6DAuILzEunV9dXuyHubvowZMJpqKQrHWiwQ76bvqqEQaZk/Xd5HUHUStc5KytwezOstS4c3h5M55
9q1We7+bWmslYKD16Elqq5sonlMrlio3ygvOnly1Y/x/jONRa0VvpxLbnys/uvp+4UrU0k29tumM
rwkxHMZoWwDgtkWHFaVeuTrTnXBWPPIjcj4UZzcWy7ibqB5n0rTU3dQvUvY5lg4lr6LwL/Hv/90n
9oxxLl2L+aDqgiUp/owZSHR0rWBl7hwYN1QOMQ9mFy/2HxnZ/IcpMS5HqaIlw7M5fFrnFunt1AXR
zHk/pz9x7WMxPqZUFDQwroDoxtrpwzttQfuDdNuj9yE7ibwHWo7t/UUYRCOWXktAGyb1AoEu1O54
KcMe03O7aW83k417WQVjUKIO9pAeZJ++A5aOHjrtiZxpNF88VC5tzVuCEcOpIV3BLQ1xzJ+l10Xw
nk0SUnu0x8qirQCao5+7G0xr/C8aAa4GW8xHYg5bOwi1qRnw16N+MFRnxot0ymvS5H015oSJXRa1
CqbSOWN0Y3S+OPI69PYjgo4ytqHg0Yy9So1xrM3GOMHO89Hqe9kaFNMai9s2jxyOd97/Ou9Q9O8b
6xiNthzrdKYxdfmpe2ugPI1v05jfOl84kW6vHRu2+I7GxIIindNVzIDWOsWX8dAgZwCVOvuxogtc
dIzT8ik+kyfebMv9e84GlnHxhWCSsR5w9ZDf3FXnt6fehZRE5j3y+ub27e99hYz9LVICpvwyIsIK
X0n+2ahf2zTh3E+562EMcFDCMlXxkottNPwVXRrhoQxa9NCjpPXIHRK+n5m/L4l19rGYCIYCazTO
dL5rdu6Pi/cmzOnyRAJ4u8c4eLKaYgxuG+KKRNzJmE5lkWJoSn64bvW888U4eXGA1kiSYUVLWEBU
BNNVLCH5MffkNm27l+tY+ynX793TmQQSijCCWS6wvbeWE984EHSj8uvInJ1jVVpAiSFV2WDnkvxR
WG4KEN3l+dv1pewXjd/P0V8qLWVloskVx3f2tKMGQYPCFjqrx1MJNQfalMQ9urvxGG+Guo6GeFVn
++GluBeGuV1+5fyml+NWGHp0wKR2SBq0KtBZXM0FcgqR1VQ857hbRnsHZ5vjTSUZwyoFeHpTo3nO
OITecNP7wkcmf5mgZP9nlW/dbRsvXHRF2ygzNlYUfSn1xvK08vKAfd+7wWA8fTZkRJgnYGj3kjfc
Uqn90BMWpw5+nWYZBa7vUxB95RjNrmVucBmfX+akDocVuDRXVGx8Qdzt8WyT3CweFJ+c9DydOm53
yW6M3qAyLr9s1zROR6B2kMRHM9uFtrGtD6pPezrj+9zmso5566R/33zDTC7CTBGBmB5QEXLIV0HE
w6iO6YxiEJ8jrzoJ6NTmbO5u+N4sk4kEipmtwiIBdPHjJ5pb6Q80n1tu6BQRHj1uv1a5QWMiQUI6
Ueh/fcr2MPhjkBzAb4aEMe9VjLeXTByIoHKq5ysOniEfa5JbYn+faJxXXx4GGwTmVWmyGluXET9u
P0liacX5al3/QBz3xbJxC6haT1JP3VeaWEL8lK0XiCdac30Xhk9F9bGK7vsXYvlCRlank1gBT8aM
l8JdT5CHnW3DMrz4HlKkPPvbv1xs8BinouTTgsHh2EQ6omd1JCv12lN0v9yZt+pZvx0+m36EXv78
HPeOfhfy2ps5p5zl64ZrUy3Gm/kXj318MXhzPPYjnqKoEoHWAVqxGYvPJi1PJQHRO47au9mIrXjI
X/u8ctQwPnQ66mqr9FJmKTovV/FRUGp7UlVrbvOnZZk/QDkjm/+FORS0uI6psLhImYInYYq4nj1q
ecMx2P1T8b5g5lSEehLqeHzDyRM+tQApl9VSs5yDsl9//b0WiS2rlT0pmjhGBjbZBsJCZyVH9Xbx
NK89c4sVNMD8daXfYDH1NXEqF7wc4RtiqKWDEozXishZcijKqvR13UEH5/VDf30Pwd37MxKkXT0v
UY49XMRgXVJrHB4Ifwt5y2Li6jpFtSHSXLlDvZw+dMeO8qpYvbu6b6v6fn1R+5eOzTayEXWdCCpL
b4lsdRt//kXxMO9ReH0Mb3mjUPerhhs0usebaNrJTaEp9MpmnGkbZddY/anBFGJcGFOIyEzoOKn9
WIF6GcaHRg6P/cH7hExcNUjWzaoM+KxMLLGyU/OTyFNt5u4o41yiREeQo84F9bOX7h7aDHdR/DZb
s7XTH3Vpc77gvrf8z9mWRMaB1MaSK3kGi2lB+RAxqyWaMc02Ow+e4Hd3qWs6Eo9uzINk3AkELUIh
iwEZhWgEDFTQm64vavcq924nbAWtH6K+q+kpGNZDUpwaIbE66XYWONbPsYc3f7YxRyMZOoyNwqci
RhCjN3Q5pcnd9ZXsUwQ2S2HcRk70eYhEYHTuCD8lWSPeiOwR0bu1ukvkSR8DpGQOHQRtRWPOWGyK
odEJcMJUSFR0oRKHG5Wf+ZKv/1SC0K150uj71vAOyJyqDpPLy4peUtfez0xXDTn0n/26NGZOyGBl
gjjCPqVEcls0Bn2X1cTBjRfFLbr+OGXx53xqjm28ek3XHrq5P6e64aNV21cxHrPunqc8fSlGwR4y
HVL3o8Ix0v1Pu/m/mE9b5LgY9DX+r9lDr/s3E2ovlmI1N3QASH4POR3eq8uuvW4AmeDQhKUkRAMA
6+hWCb+3/Ve14a2Kh0G/9uZMpJKoNQtdlGAeUVFeutdY+cQ5E28qiX8F781CGBtd9LKYVGjqO4XZ
WDnU/tbFzDCfXbPySQ8yM1YwiHL017YKWnN0TUO+GD2KEnHafQVT6jTUXVBL2Ulq9AdhWRerVERb
CbXYLke9scd0OVbKmIJbHz/L8WqnOQZGx23Qhbjd5KYTkvWWaPFrW7evUw1tw6LTn6J6+Z5pqZvi
vU79NmuvlbhaZlwsVlvKhxl8LBGNz8miH/tEfdEK8UaJRKjWhourN50TjsZsqUNzo63aSzLllTWX
swq19Oi8FtEPKDA/QNL/IseLT6raM5vVqef1SEjqy7EmWZNJnspE802iP3Wa/pDqk9vny6GOZcyx
GTR7NMsfal16pjK9xFX/GEWGP636jTilqjU05IeOlmlrqfOLMsq5Pc/zZyVs70chDJZufhKM8tCI
mBmWIZl1imT8B3RBL0mE04oAoea5MxrTZ8jl9phLQvx2SS590wdaJZ6Kfn2QVAiRxJKRW0LYnrs+
vZNVAUpDbfkgq9HPwkhv11T9pyetaQ8qBvoKinoau6W0ijZ7kIfqDu2EdyPYUjYhM8SJsP1ETE4a
kdx1iJ1EWv2qrh5F6ZPWFZ09Zq2lNekPldRWE6kHdcmei1aLLMxtj0BNm15Xk3zBr7g9SGVW1qPw
QerIyhbjaTUzR+rlZxwYK6qawiplMOpI3j0TaWgslI2PQj9545LdpGJoY7bN85yqro6x4qLwvJrT
qY1azyDaaIlZ31lhWJwnTbglujBYYSP4apQfzdF0l6I711Pjxx05RrlqR1P9RVDFQKtBLqLTNQpV
uk2LwlnM4k4MC6tfQ7vOotQW2/qVc6p2U0dNlWRTw4SevyZZVmgLkzHeiUaa0Ncaa/wkvjYO5UYi
rp37s8qJNLueYoPHJDqCFGbCQA+xmVVWRLwIZKpB4KQ3PBAmu1lkY4ByJgURznl+rpqnMfn2P24c
k84scj2iUwcuT7zX/Cxozpj/pl0kPHmCUGrzXnJ3w+X7trG5TZxjyuikAU2fP4nGl0L1Ocuh+/6X
c90AMDejJoqppg62DGMCocc7B+1pxuvc5IWB7qMFyI4uhh2eFZ6M6+7CdBlUByhRSCJ7bS9TjK1I
SyysCUXfMAc/Rd2Ts7Zdc9hgMNGpjI1M6ihxg9bd20dMFBMsLbboTMzo7eVxOEWfJl6JjIdK/76J
iYo5tXKdALU0AkNo7KargSrx8gmaL/z14TaLYxIpiEopwpgCpnVGB9wbu/FnS7sRvdJNPvaktQFj
Tm8pxuqQU7Ambm2opViIglXeedc/2K4tblCY49tDVyB+W9KC7t7YeMBgKEtTviW6H0Uc/8f7SMwp
XudYzxM0LTth4ZfKswKCFE+wc78w9r4ctvfWLNQ20SnGDJ0Eyg/UnALTicugsgvk9FSiIXXRlW3e
YO6iVwXXN5OzQpU52K3YLXpK078WhJbZXpVTPLvXIXYvXpsFMimtWneNWdDzJS+u2j6aymDL2dMg
5Ry3zvEVbK9VhmyiWumJWiQfD+ZWO/Oa/jmWpzKeQiC1EWYTEGI0CLbtDEVA01K73u6WX0KX1zdu
79soGLNtqKKB/jFCg/PGReRyXIlSRtDLl3vpclPKx4FHYtktW24xmCXNZpypqGmKmGY0uRdoP3il
aOWnxaPSgfdIjXgGt3vDAVcBg3/ABqLl0j9XRZZFF7BWEa8fyH5RWxg/qbetixYgq3nMfR7Ld7eA
uMVj3IWxjH0oUbywttFxhFvrfK/e68ccmog8PTbu4hiHgRuHkYYTwH6xRceDFBiYGGzRKfTtM7nj
jaOgv/eXe99cehj3XpHi/9OM/EBArBwDqsDI79jfL0BtcJiPhm5CIqwdLF/BTFawWHTdoqpXkCrD
uKOl5z4X7Ff1NoDMV6vUlaDqhfZY2jhJ9emj+xhvuXGNGTBFCeo5NO+OKsFTcuh2kKr4ev3o7bcH
bfCZDzma8yKOCxY8emfi9TfTLR0xIt5Bz0a/pdw1yS4xOb6c7PDZnKyANyWL82HZjK5tMGGsoa6G
JiUdmsrohxUDXsl716O9L5OtVs29IDSpCJi6vu9aWzJe0/QxX5w24gk473pn1UB/jmboOuRCmWMf
9isELKBDFKvYvkZ/MgWVw8jbPergQGkmwbQGOBjGSvUljoliQn0rupVtjFH4pw5KC47lSJnT1w1k
zzdj2vLvixH9+9Y3T5EcKyMSYqELhPlh6JyRW+bby902nuuvJ0FJa2dpgDOhuRvxqP0jDQlED3Mw
Xf0DNy8UfKmohIFprKysRKmbQhdi7iHGylyGzqqG+4pXqt8zti0E46zwsiGkhQIIPNk6nWhrg6Fa
RKyPYif/I4CLcv0T7TvjzZIYcwhnpRIniidd5l9Pjk77KX8Bq/6tA1ng4e1+rw0e47PaOk0ajMkW
HfWR8tylIPHVM53fS4XkP3Ll224mc56yoRkHQwLYSBQ7SdpjofCI+3tHdgPB+iDoIeTjjOG2VKd8
ML8n6WRd/0J7h2gLwCSfapEmhTrhA5k1uomU+X5ZdV/KV5mDs+sYtkD0y21OazRBXCRLAKTKtnY0
3+TBNBkDBj4qc7UFY9I2TIsejSoCmLZcYjPE24mXD1zVZ97e/R9p19UkN65zf5GqFKj0qtjqnp4c
/aKyvWvlnPXrv8PxXY9Ma5v3m7tPrp0qoUGCAAgC5zCJm1itxTqI2JzFlkFEqdnNGYjVN/odDROh
3WJ4lXdl5S4j4/QwxdEu+UxEhwJeX+ngGzEwKuiMLqgPua+xPAUZbwH+1Xie6DLGdaAMz2XuruFf
l+1v72ay3SnGQRTope7XBiIIwEvG+app0Nk8+RHh9WHydGE8A2nmUK8INkureiuSD6Ua2hrhDAjy
tGE8wgwKDRKp2J1aQnGwsbt+Qj3oi6Bx3k44bvz9Qrs5TGERi1VrQk4Yxa+JgPGLuDvLSnU2yupL
o0yf6L7ZbNJ7prYRZ6Z6GGsL1g6BqUGLgXqnzBz/wNmed0jrjYi6MaJ01KGRVtxKmpsNd8NnUMm2
WjBOQR9UrYqoBZDlPA03WeTOinfZmjnuWmY8wrpUajrNsOa5DcT0W5g+Xv7+Xkq6VYE5/cCYJ9VU
67i4Nfn3KEXmLTappZf6baaPuRXLgmFXheiPZPjE4M1WMuMKAH2bROWC/RlWlxRXI6/qzNOM8QMo
/q0qnhZERzwCV8Er/NXXj+C7/8TA6VYNxgvIkhKZJoEaQuRW1Vc59rngsPuWrGPQBjBD2BAmopZ5
pJilARG1nuCtCFF1LC2TcHJF+kPZWycBWtw/UphwKqqNqqiA0XbWJnfj/F4OCxdwkhgNE75MIXE0
4zO3h61E5vgsGG2oOzzIOep6EtYbdfYv2zZv3ZizI86ZWCghXbeiOYdiAqjj8jHJU/eymP0j+rFw
zBEiWTanFZDdHLMkP6Q+OQ9TH1wWsXtV3y4Vc1ikIgSXXSIjSLur997t4yn3tHGj982A13XNU4g5
OUgRe4zsQKGlzDDO31xFQ88JN7ytYU7NvCp1jn4A0WkEySJmb8s6XhN7Yl9eN54mTPRMpDCMQ7yA
OVN+zBs8G/L2hZrohUPD1nkxHIr2zghOhoVbpeRMxn8BqbefD/wyNra0O2hpUk608FXPXiP7IJa3
qvja4OJRixzFGG/Q1uVUjVTOZIv2cL0e6pPuK252w5uY2b/QaQTNiwb6UEwWok2JRYEM5UIl4R37
UQM6tHjbW+qxPcZu+sTNd+kv/2PLdFRfRR3tACJLRCnG8jp2GeTllICYtjErIpCaZS93lxfciThp
yP7R3chjVrI347CCkfzUj9iZC66O9/aPoDxGXASa/eXciGOcarq02RSVKxIGjLaX4C5tX8IrSnYJ
Au5D9cKrVe7a40Yc42OnVpK0PIO4Sjsp+XkEUQy4vLLXy+f4XxbRUCUNdiIi3mJTN8ncoGlCWK+i
6JQVQI3RL+oK9+F7I2DyBryRA0fcbjasf4hj9kzK6t5sZ4jDPIY3gJkMBBWW8Vb1Tn+kx6A+h/b6
sBz0vy4L3vVXG7nM5klr3ytVjlMXG0EKthHycPn7u253831mt4asK9KoxvdRsptWH3XPqvtM0N2I
YKLhYq5KPITw7Aby+iZDKQPnTCKLfVmT3Voy2chhIiLQz4VFCbFF8h05Vj9UxaYtbNHfaCpxQit6
zK70I7mRPe0AlAyPI3zfh3zYBxMhEzQC6CoNxxpm4nBl9kIHLQ2O9oq5C5vHXMczRiZWJkpj6MkE
TZumddTUM7MI71PfTNWre85tcxeObLuqTMBU0BpSlS1kVWiq8andJ1/i3qI0BCAYP1dB5ZX+InI2
c9+J/FpOjQajzekmcNQlpgxwj1LQYNQfw/TUtok9GPeX941j/uxgrSjhvlGjb9Ax0VasnQXTrXhX
Qs4JZjGKlkKZijWCiHohZyMsXwqNl3TQ/f4zgH2sFuMkymYKp7WFiNzA0EX0NAl38XTVNoOdZF4n
cFwvb80Yl6Eso5gJFVzGbI4UKstZxvpQTyMnIXy/yF7SivEbktHkQoKmQmS4i7sGtNIqWMk9mJ5c
4y06124WSIBLybz4KbbK5/Ea/yL8JyqeuoxbmfVUrJocptg7or2irV7p31vPDTDX5UcFA2ulrz5e
Nsv999oPX8bCxunNLKKtDroPR/071bw9abdDag0eeQVN4WE4zbxucJ6dMk6lb8I0yUWITPOnIfwa
jRwXyfs+40jGeC7oHDTK9HPqSjUJ8owHcM7ZKna01ozVXOkjbJU8H6TwtRl9AGtal7eGJ4PJO4BY
tYy6BDVK2YkAOE9GG+RcHCH72Y0hmaqsE9Uw3vuaN/5vFXL0l5cTfT2n74LCdWaXB8WXbNmpfZAA
f0KnjTRm6xfQuBlCjYRUD79gdwCk/zTx7ne7Hn0jg9n+VpTXSI0gQxzQ6By7y3CXpJiAk53Luuyn
AR+C2LplgyqFUWL4ynnuvTiov8u+4QNjBYQo2lX8oFwTxx1dcbT+i+fz3SvSRjRjGy3JtWLoIFrO
I6tPHqP4LKMEHDcHswcIigbo4eRLWnCHp+Q9/2+oQGDUJROo4IynFHUSklmGXMzUWTRER0fTzS0d
8LELF2519xxvhDH+MC/FqhIjCANjqj1MugcGE84T276tfOjDJFOlgDqqgZd5p5xMEOtFhYghn1i0
dGyrJa/FgWMyND7+EWk2KjH2309xnJs55LXeCphQSrXUHn4SLaGa4vAAFHgryByFYk7IHIkQB2Zb
12gA8qJwQUE5KrG0PFWVDmJRQUbvTG54LNwQxIwjEKlbq7wLr3kq7QesjyU0GdNPV9C0ZQRWMb+i
OfsgXBf25FUBhQEo7RFDdbyH0d1zropomCKqBshCFpauRhdYM7bN+wVwOFYv5gHQj455wkXQVb4I
1/mpNABc0tuZF9o8Dki6RazFqESXFYzJAMtYZLZwqkhvilpP+6neB59Pki/45MS7du52DaqqrhJC
0b7N97v9Jg4kfZGRPhug5KsEaGjlkDwRB4TYgIgu7Owdv7by0BeDQfL6LAWXzwVXOjXkjfQmUwr0
rY0/Sz7TkQ4QV2f06LjkdvWVLyWwDSU7sgsviVGFtj91qdpqz/q1sm2raIb2tB2pBChfYecvCgbo
W18FmjvHDexF9q00xrH1Sj/htoOYa5DRyoC9ZKzOIPMGcXZfV7diGOcmdUPY6ut/FvWd6PIUekVA
A7vK2cBdiIetLMaxhcOEUtOIBVRvquvMTTKr7i0SmE+3CyrFQHeKrQMprPYzL/5buczx0GKhqUTc
E5yM3LW4nAq113ErQLv7pYmmIUo4HjJbtsPshtil8oxbD70bWOgak8Bng5EZf3aNQ/VIO/8artvZ
c96qBoGaJOlgL2BUw2x7HNb0RBK/uqY4mBhDnSzJ766EIwW8V4OWl5nv3sE3Mtmacpot6WRSb0M5
u4e/Ed3t9Q6A4EF2NbulKwRz70h/XT78+/71Q1G2wLaoA5YdUcQhmVX8oDh166k/VOfQEQPtAbzX
oMGUT5ET+/mZW5LdywC2GtOMZ+N5NHSOxYrwrnHUWZNf+Vhk2q063WrwOY0HFtrTfMMLY/sm9Wtz
2d5iCQM4WSJCrImdHf9Ka3vsK06yvVuP3erGeFVjXNAN1mBhw6fFRjHRB/9s5quugtFpUCb/zeth
26sWbeUxXtTEwJwhmx2tFmV4xK8tWXom5lucBkT3LhsNNf4/wuLGZhgXWgyS3tcCROVX78HqnAWf
7lPdqsT40ChFGb/WIYe2jQoWbZmrcEESPQXNmrF/WSnOiVcZJzqjrbgVqFLFcDUZz2v2/fL3eUbH
eJR5jMu8mGB0kXYqVV+vrtvRvSxiz+aQI/1D4o5pmt/PU6LqCKQquGXr1/Ique+s3AkdYO4M3uIo
z8iQOAJ31uw3ecwG9YAXXFZKVt/khyi5TcNnjkI7lgYBChjb0bVORLZAMpZFXYHkB0TnN3RmDYfo
QbvtYAo/tEeKb0JHesCi6wBhJBTtiqPezpb9Jp0xCXGZemUWDdkZw685AujQvcYyL4juRe/fpDCG
YabrkGBSW3aEQxmUb6CGcwAegTK224OLW7aWUwb6YzH6hIPaymXLKMmQG1qbYW1/Pi3/vA4RwMa8
+6fzJ/Ku38QxV4cR/JRIc7GYRfeklY8kcVsUmC/bC2fD/gQqk4HcNUAG6e9ljJxiDrQeP9Os95sm
TB226aRINhdImXGL7OzyYTzVJ4qGRrz6COZ0p3J5yP48xZhg0gnSNPV4N3fUOojDkxb5UsgzCJ4M
+vdNMO7XZQKFEmS0aACTDZsktZWXX/+3HWI8lGoC60CiawfKjMOgqX5NQk+Wx+B/E8M4pqkWkiqv
YNtT6czdtaRZo/xwWcQe6MBvZsB4Bykv+2FKoErvLUeKMAOIM91STub1VFvoa7MLBxXDBPBqt7yX
oX2/+8st6ozLaIeqLzp6ljrwrk4CcM4WHhQXRwTLGb7EatUtOVYwWVCJzsajUKsuZwXpkWfyiO0K
sqm9RupMkUBc7uhVbUXIAM3sMDRfuvCrSU4EFUoRl4pxDarEuyyZWtklwUzeOQsNyJgKah7a61wf
e/lGi05KcX9ZikQt4JIYxlHUYjRFwJykHjb0k6+YtbkR3c5ev1HesOU7CoUFcl1A4WUWr62TF1UM
xmPIWSRNVQUTGY75FTmC58Eu7gDUHIAg0Rt/ACzIXtAWwNGY40PYEuXarJjYaCF18Rd0dQCe5Zw6
9cv3nxdfciht3h2CkyEYjEOpliXqtAVbSUdrSg9NHSgc/BdFX56tMh7FkCZxyUzsJUU8Sw6NXfmm
WwSKK554nTG8RWQcSwNaKMRlqJRXKBx2uqems1Vq5d3lzeKdcMaJNIKgF22NvarLu2oBzsPb//R9
tjZZCoagpiJVw0zOxqIewtzgPB7yfDBbj0TRIJmMGTKEw4AzVnvhbX0TuZh6DA+yVznZI+W0Akxb
x7M7jgsxGReSjJpBBpTNnFwpnJgEwGyw1PBWmDkN0/+S0wPXBqyZRCbs3Ggra60OJAn4qvcDBcp3
37zWkKYRNC5hkpg3q7ZvfR/yGMcxm2o81BrkGQqxVEznYfDGUlKdk6r9i4P6kEN/xzbdyNGoTXqY
XwN4NvHr9DR/Sx9At2YZ35dXyUXP0rdYs3m3PJ52jLuox1hrwohKXd1KeekSd+44vRQ8EYynqJNI
JEaNS9HYDwcRC1cMYJCLed2nPDGMlxCmKSXFDE1C+Tw1X+bOywbeqM2+i/jYI8ZFhGUfoq4gyM4q
ftfkayPmdfPsn6JfAtihuEwIZ7z9Q4ms/t7kQaGgll8n1kL+V3Nje6mB9VzGNfgykZz3jvAwgbig
Q4+LgQzRVt0GJn5sPCHIJe+yF+RsE2H8hDYmyzKZkFuXnZPKt22ToEDLgx7kbBSLrKEakQ4kI6yj
Vl0L1Us0cnrEFZ4AxiusU7+WQwijjmYlsQygmqYdAK0K2U07Peik8SGkrwNFeiq77CtI249Li/65
VA10vfRNcwUsxnBuika0plj/VgzaTUMyuwc6UZHFJ5msX1ozeSun/mnQcNVe59btFf1Q5+p9pswB
WCZ9iSTHzFyOy0KCy5u09xCPTPTDDukubpyRvsypURdYv3+cbOFrTgSU29YHABtHGs/oGR80xdEq
FFSYUZ2a6uuchRbAgHKjsTla7TxUo7GAiGh5VSUTk7S/a9VWamWYYqK85yzR6WcvL32B4M1C7L0L
biWxtYQ1rQxpCCGJrp/olk4u2II72vn17Iun6Ca85sXf/bj4oRyLfC4rAAEbQPKNImR8K7vrwXTD
g3Q0LIBLe6bDK6/uHgCC1SQipp5VdhqZJImUiiZ1harbFfdF8fqpzfoQwPhzqQ6jWqxwwnoFhFHD
lZw6kxGoQ2zVAIwrdTfsHoW+5tgIDUZ/XFE2ajEmEk096EBnqNV0Xq3fgTxtHm4nheJn8Vpq9t43
YCS/NGSdfTqK5TR2kNXisbq9zZ0cmDK3SYoWSgCwHeSXprO7E0DZLq8sZ+dYz48ZqjpODSxsFRlu
tzbfgTnGqWrsGyNay3UT/6kmO2+d1ZO2kiRVHCG28iuaiMZefaoP8zG5pfbIu53vRpWNPMaFVGGz
yokE49eBExkGworuSc6Y1v6Z3shg8pg8HnvkSpARnvPb6i5/KHxwnFMoJVQlr9Dv7ZPFubxV+yay
kckcAn2KxzZrYuqxhJvsWcGzCQhc77VAyCzDCq3pYXjR7i8L3bWPjUzmCGR9ExVaB5kxOl3bkzp9
xt0Dbg0YBjr4mXQmtqxyijaQBjfHdbmWZr/TrovpKCS87aLFhD9O8kYMYxKxrAAQr4WYyV6BPYQG
3qN5ndga5lEozU/zcnnV/mWrPtRizEPK8l4hMcEFKOiDVUajQm/NaJd3ZQwsF/TF8BAfM55UnpaM
gYyS1A55oyK59ubXxUWnAuJMcVa/qEe0nwDKhGORe80R2LIPNRnriEC/Oc8VljW9Er6bN/pDcl3c
Kwfwwf2o0RxdPY7+V+NmcWgDOO+U029f2FK2Bocp97LDHButbfRBcewPlDuMsgpc3kqZLtolObT2
sc1+1LLv1A460gaMyU9vwsfEFqzGXntLc6qr4hjf6HYR0FtZeN97GcjuJbwq2b0dH8HAwYvtuwnS
x5obbM6sVWDjnfB7xlj2whUPL0J5O6wCJtU1Tvx7hz24pDs1uI3ua1eWCfCNcAOJH/tVcDPdsOpE
d9ZSDYxcsApzuJPn2JvBXHp52ff9zi/LYit0RhSTucyh5Rze5BrIvgfeGzRvXxnPUwBlOox66KZr
h1540yLZzjq/Ied4vdE63mWRHvhLK8k4IGnNtHykFbJlBnLRmB7QcW/LtXBVF6GVzRPHav8l5n6s
H+OAZBDmxgPB6aA55zuokGs4iU0sFH68yFM4bnw/5H6IYzzPqrbqqhVQz0QNlTxEwrlqed6NZxKM
swEKSC8VCzaM9gPnXnSXnWsQPGnoQW/t+sm41v//LZhb78bW6FpVFzMNiOdOta5WrYKn8W9NeybL
98umztsrtk7XJWinXlPslZho3jwRfyTyQUubh2J8LTUAkDeKV2DmeJiWQGoWy8SEg5DxigCc5WVr
dnk6100zYgsx+W5jelIy/+boyfHYbLfiWEXSOknQs8cQHrEnypz142etIb4xYZuzmz/3z11t8Qcq
edrRv2882YJkrTIB+O30yf1EvosVrxJJ3e6FA24y7qSBg1ob6k7I3XsJ3I+esgSpOw0LQBPmlBx4
6jDupE1M9FjPWMrIlM9K312LQHG+vF08EYwHIYYQVwDMw5N0fcrmY7pwKuycOGYyLiPL8miSJ3xf
74A/XBwAXW5Hc+zOYsQLYxzvZDKeg+SqGgk0TQlnKw8os0YzW4az+qOr2vFXYICBdJFXKuYca0AA
/m5yuRInQiooMDlHxhNo4UZHvHgGVSBbNEfgyru8oAqL854nKcwixYL+LDPUgUZRtOzoHHrrjwi9
EmgF5KZH+8WhX+kI2mt+1zKMzVqVwQb+n0CTO+g9tvuj6Y/+cNLcyzbJU5HJR5qwj8xwgbAiPcTp
VyGarLW91nhQkTwxjLNIx6pStBwrGWYv2oyBtYOZvsiFyTlhlzMQhb0Xt4XQdijhIScYwOZUHbLl
xmiugdBiCYNuxREnRnMuJX8gXAthD+D4BKsnHDB5Wj7GNgX6A5kmWvDQwowRXrv9DD3tJoiCpv13
+zCkTA5rAUINA3eeMTkJoEkvVO5oPm8xGXeySsZYtDQDAW8IYNzxopt6MsZ4DgROGPcunDnaCJ84
gJznZSaXA5vCdsKXUVLPcoKN7FwR0/OFO7jRYTkLuGFSwKjyLglkj96BIo93G+BcwQAc/fv6Aqms
MRMZkUDNPO3pfczHM13aGj9g9gDKFyAEHMHrSUmnZC44IM/Lvbd6bwKrkk6hWCw0qIfE9MomvQ2b
0ulV7WoWJL9q0y+A23PCdbqtk1G18FYy9saDknBZvnbruR+O6N1RbX5Ip9erOrXYhDSorksvDJS7
Jiickjt5fDmaKO8rshEUzmsjrTQw6kV+DAFjn06ak5e8BhCOE3qvQG3EjJpIyeQhZu4fw1T1hLW2
lu6Hkvx92afyPPi729gIMikRbE8zl8mmb42UdEoDDYeGm2x5bjjAQPS4/5kmARVTMjE6Amzi3801
lMcqLlIc01KOHspq9fpUtA1JuO0SACU2zfNl5fb36kMcE52ibqgyTYBuQglOjJUc8qh1gHTNiUs8
rZi4VFVlGMshfe+WwYaWfO2ih2x5VfFGLI68myRPJSY4iUaCriB6kzTa6zIG71pgwjIuL9u+Q/tY
NvobNiYhR/qc9bT7IUX5itZzBq8LWj/93C31Qw49Axs5Q6+NnUQTM/TuA9cvcTMgxGCiJ72XLdEy
nYV3ydk3dowtoBgtY0KVddVSbLRmNSMpo6jFOnCEzfsSgLOU5iG8Vz6TpX8IY31zUedLmUo0AzSD
hFwXC8e6d1P0zffZwxQJRAt1fL8Ta3sRsIgmd3xm19w2MpgTBJKnvMw6yGiBzCo+q6fiCQ24Jhhu
QXgcgh09f5Ikb+Ws3K7z20hlDpS6kpJEOaKKPj4oKmh7K9ErxmM5ihxL34+fG0nMcVLidDIKRQbO
LBhKY1sBbIVxW55AqubWrnZDJ9xF3EebE+huz+bj5XO2X2DbSGcPWmNWS9tDz1rSjuCkP1bL+ijn
OZL1qjhMsXwAbuMpkoZncRScy8J5O8scPlALLxGw1ZBMJ/VdROKDoMVn4HZxqih7QzSyvtGRyQDb
sFXHAkuMZ4vVI1/Kq/wxO+RATbDCK+Ws3nWBaNXnxUFy5vEq1Lzz/t6FuPEwVaygY8yg6Qme1cCq
7oa3id85TUDpAHkdfrzzyNwzx7UespQ6F4HM7tJUXgVYusubthtpPhbz3Zw3+pRSSaqUpprhEgUj
EDvUEccxaTGiE7Xp47Rq3mWB+61IG4mMk+kWyQxDekAScBfdoBLldj59zghvWne5rZ9pgaM58Wpv
nKVkcSqbcpwJofumSN+IcBx4dBe87zMOpumWRGwWbFVp+np3WnkwDDzDYyEq+6ioBLRS4e24teiV
IHLbQ3I1YdYE7wIurytSpr/3j7xqs0uMIxnmRJk7qs+CaSDRJW57pXqNnzx1mRUDSL79Qafkkof0
kF6jnI9bUPSN91TCW1PGoUTGoptRjt+QjLod6WsgtD3PGnl6Ms6krIYxxjvez07T+QokL/ZsSfe6
P/u1n/PZnWl4u7SuzLUyrMd2nXTIm96xh2sP4wyudATQNS6UvAXc79jc7CLjQAwR3S8GwQpO9gJv
hdcmT72Ojro7eBRHiUIZ6I+jl33jnHGOliynu9FNoGJLIBeXZ7e5yxECgTbngsf6YKTcl7u98d9t
RFAYlyL3S5kI1E9SHnLizofM7l6rgB4M6e2yajInyilU9Y3DbHNl1RcRsnrkLyCQ9Aiwc1rE9/oR
FCCO9pbYvQs8rnPtoyzs9D5u6dhYiZPQcHVmHE6iSbkxzTCkPJDtziofYnR26P4U8J8s92ME0WTF
AI2lwmIHLk0frgMtBMqzLc7fluYqFV5FTDtPnMWlB/rPw/EhiDkcAzi1hY4WlIh0F0pBVg6WUt8u
GZfaiRrEJUHMuUBnYr0M9BpH2YoVlBgBhEHrOjT2SIp12WT+xXX/Uot9WZbzDqCiOmJPHBi+7GJy
xR4jdHbEh9bX7rkT/ruVK+1DHHMaEkmvVZO+a4n+4GIM4gqkUnZlY0T9+nvnrCjcYAzC00HHaHMU
5Swr+5QM4Jm2MWnJJCGPgvSSZMGq3mhhj2H4H3ObWSao36vkKTI5drMfKD40Zs5CmA9tYdCn+z69
kspg6Q8cxTiGyb4eLyBUBV4bvSPnz/W0uOX60onpi5Grr4Yyv5C1tkGceEZzpWjBhO15dOo2DzoN
5LK69qNqeL34+17oQ2MmPHdRsvblipUOs2PY00f0g2A8X9aaJ4MuysbTaQCnnecOMoTR14qrdXXj
8fGyCN7GMdEX7yiZoGYQoYC7K8HYJeeuwPv+Hw4lkaaU7lsvnGP9sRRfL//+f0lmP/aBcSSJNoyp
Tp90jbP4Q/VycJD1lSPeaJbxjlIYOUoQ33G77HguhX1KzlYiKYkCuUAQ/NkAp1yHQe0WjxUITnhN
W/tF2Q+Xwr4oS1U5NwVekZ1aWAQbvCBXaqff6HNxmqTVq+fZVftUsrS5AztoX7uVKqL5obFToeTU
+/aNEi22pkHJcAhj+FNWifpSosM7VdtDOHRAo8BFu4o4YvanybQPOYzxi9NYkxyPoY4MbFLazYsR
6HuQoB8zvCtTUvvCK5/ic//Gm5nYD+y6REwV1xHkbowzy6KyrKcVHZR09onO4a+HyF88wKFyp/B3
F1NHSJcMCQgD7EhgFItiH0k4Hml/AIdDLwYVD/le3nWdGxlMvqRXorlUMUqZHWJR70SHAp1yFb1U
+O/50yFM8XQ6eUOQwXbF0wzSPloZXE48mJHdNGbzS5iFFYcW0JQGtB3xjjNld1FxUCe84rSRpUwd
JxbSg/9HhrERRj3TxnlmYMEaJFqXFkZ0eQzTHdrhr4UiDIZ+cOZK8tMlfRF4ddZdf7eRypwOdAka
iryizirN2oOhTveElJzGBJ4I5mBM61BpBR1VXca3Fq9TE8dl77u2jQ5MTEjzpgsrOimvWJMbvxVI
54WnKkCyhHRevr/swHnaMAFiqVLdHFIIa3SvmO5Sibcj+xFiow4TIUA2k8dKBEMAqtUjpX8lQXKF
9xDAKo+u4i4HwxWueO0c+0+zH1LZ+NAu89AL1BBaZ/VW9ArUpRU6qjs4AGRDi3SFuQTeU8z+WoKG
WQdwumywKD7i2i3jssJlquGbrnmlxPPJ+67klwCVvthtzpRaL/8BNaCl4/lKfIqOaPt2rfR6eZ2c
EtBE0l+fKhzrHzKZZHosMrVUCZSK1BqsoimQsXXAzOSkOmtFxMkzeQoyvlIqcnHuUrj+VAitFdyA
HVCk6vwWTOIc97S3VxRUEaQZuqbIGuMo5qUu+yLUFNRqXwVAc02Y/758snbjGDBwTBE4cnQBGcMv
1TbK0kVXcFHWWkt0gTRrj62toEE686TeuSxuL5ShkvFOK4dwxr4DxmDNk6cxJ+g2K+xSf5PApwDn
flnI7qpthDD7YzRiptYShBjxWdOfS7RAXxaw6y0MMMjJikxEQ2Wv2mneR5pZtwR0KslhGBzcZowU
5dFMwP3UsAY8QC8q2GPwP2w09nGk7+qnKjALWSKaySZXkoSGmLbrCMpFeET9oSH1aF/Q1W7i0aIE
2EbktFwzoYeWDZTAOPwlk4kn9ay0a6ZDY6PPQeb+oyc9CObv1bq1OuFGlGI/GSZLNO8u6yrvBeit
XCbMTKM65uIAXcdUDvI5dcRW8QxZPyXJEJBSzqxczJ/mRnsF5rM/pOsxqbRnsxdfuzh9WmXiLDEy
h8GIA+Bq+VmY1q4IrEYCcIh8Hj1QQz50iXGtmMKJSMKh6GOblMViZUrHw2fdNf7NGjJRLMok7BpI
KhxBeOy72yq/Scbny+u1W0rcrhdznAczjbsugYzObQPA17zzo/SH+Y7yebZWcROhA2144dUUOCbJ
+vymSonUTD1x2ix9lAfpKh6/X9aMJ4Hx8CASn6tRhgHWmXyoF93ORx5PuryXeuI0w8olA4vI5vSt
Wial1tfEMef6QRbIcdDhQbQY61Z3liYvR61fjmu5+qsgXK2NAYor4ZGMoy9Nq1WMehBX5kkfdVQX
ZrCGzeQkt8VBHKWvayS6cRjjTa88aJP6TSv13JJVXglk90HA0ERQyeNCoGjsXSGUq3LNS+y/MjWF
nZaoJxe6igYdwGdHyU25mrY4xujKMi0SxTdTmHpl1btE6m1StNaSdHbdIhhM3VFrOieaCq+KxZNZ
ycC+We8XQcm/Xd7Y3Zmq7U9m3DXAFMd6aLGzo7e44y0gn+0KNVqLdnhPQXrMbY2Hsb97U97KZC4Z
cZJLxUwgszuCu/CWQigCVPDhn7yL906ze/I3u0KNe5MSxQWpu35piJPJpVXEWW9VWW3PwDbkRKbd
U6LhQkrHdsENwhx/bRDHaSQJTok5PlcktPqBN9e6qwtu9OA5QeCTWKBAIZVbORQy4qTtjUDOkfBV
lxuOGru3C2MjhFmwrMrGDsODNMDSsvlsohirrJbix4fMS5Yr3qWTpxT9+2aDGrmbtUiFUot+m6on
FcaQckIZTwQTQcUuafAaDhECklMAhFrJ+gJoC87K7RrAZuGYeKmYg1YkQFkGBMdtln6pgHl4+bju
qmEA/xL4cxSmmrEwqWqrecnhIyVwLuXXpngXN0+XRex7hA8Z7LVoDpspD6kMWVB8WWhfh9G4EczW
FzJUeNL8QS/Gv+Slt8VWdHXU1oR2AUtM+5bU6mfCzuanMGFHHzJDyQ38lKFBB5mp3mlx8Zl2KADd
/7Ok7AhGBeQqHdUkms/pFqV1XtCU4caxDZYHPAEo/Q0vXNNM449sziAGEn80RGF2+3dzT6ds7ZWF
puFS8vcglpG9qK0b1uL3HMwZkjm7Qmq+Xt7V3eC6kclkP/NQKqmswf5rqbEVRXhFe8EdGURXW4xn
LedB6+0eBANx0DBV9Dy/PxBuTnSWKNoaRhW9adzky402JZ86CB8C2PNsiM2qNRAwKuZRypY7eVXf
RjnmXKd39TAljFuasmaY7PRMFxMy94UM+MrmjujItqVvl/dlXwAaM0WwHepA1PndFqZBFgupIxgv
jm7DHjSnPABCngD5dwFppgtCXULAhERqWeH9cmJwiQBoxP7DpJG4/aMGE9FTbSriGrCZSHwBzq+i
xe+9WwXprgUqCTfncqfx1KJ/3xiY2A7yiIY1xTE0xVay2Qq7iGNieyIwN09MHFRZJuz1v43jEDcb
XP+19mvWPErARLu893u3q60AxoYLo0uLdoaANEgO2THz1yPx0iO3m3Bvc7ZyGH+T1KsAMADIoTfW
1ZEsWbNDOpeogDscaKVBnTqXNdvNILYiGXejd6G4NrP6E+eDikxUR7clFY/vKPIdPoVps5XHxEVV
abOh6+lSKn1gRiBRqIZg0CWOXhyTYEFFxrRVexDAYSXrb0RtLaX8zAjuRhEWQ0SU9CpFG4fitOYX
xXzgGx1va1hE0qIdVq2EK3p/OiGgLHCiY2JP7YH2giSexEOF4q0Z4xpKgGrhpgV5raJZ5VLc13nF
AV3jiaB/3zgDOVrMeqloFc38ssr/xUndbRndbguToXZhIshLAglpMAbZXWF/1++GYDl9gu9UNokG
xGTAP8hIS37XRAN81to0gM9sm7exu4p5IIy7K7X5PhMN6sTMunQIgQpSGFbetPZcrhyvxhPB7HeO
OkGWEqigTfei9q3n9snvvpZtF4nZ7rEOFWMSIUGooy4Yit4zit4ByG4wd4At0jpyl2QD+FxnTzSz
1dLE0stn5UqXi7vx/1j7riW7dV3bL1KVqKxXhZlDZ3f7RWUv2wpUpvLX3yGvfd1qWmfynt63Vnjp
KmGCBEAQBMaYYo+F+Z2S0V0x9ICRGy6BXDtW2fhdNh2UKj43QeAkavtItO5Q193udmwUrQ9nSkmT
Agod4x9elFtO/v9lC7iDRQ76obfnXf5/F7F2EbF1mRiGZilE4a+6LQPqzJiFyJqJdNRJ44HD6y5J
REW71cV6F8NXtmIzttNi3urQ/nex2KdGbhea8HQD2YBfb8x3NjX/SjpwUti1wCPWcu+lBM7p6jrI
i7KChD5mjlagC5TtauMuMkpXFlLyrRZXltI4/9NJVPbBFCH1jtheUoZf6DV4KpqRuoEsuZPSI6qU
u65V90aW/TJzA3PA7HWIC9EE8LraqiErmq7bxu9i6SIq21UwaQg4cFOiOJgUfCpYC73HjW1Gu97+
zGsNLht/xHEph1UqVpKG/yujn/2Gz3JtQ54Bo2TVUPniSwcy1mw0MUpJ9GdD87Vw2CtgUKobWWAx
q961EMRFOCkhTUEUCGLVt64YnLjcS4DKuB2I1jOBhRQuEhHT0Mexg5QZzMUGGq+L2qnm5M7Mc0OS
rWguYNWZF/K4sATgxiKZ7Hn56INsfRNXR0QCuEQ3NzpQ/TFccokROgNe7JLkM9eppQlwVkbQlD+S
39EivMj1NZBFl4J1HVSbyOghxbQelwHEYVjWlEIHpTvJxVlM2iYSwEUjdQgL2kYQ0ANiAHCCw/1t
sxJ9n4s/vWHNjZz4fi09RfIZc7oC5xAJmP++iCvAhrMbdFLBbKN932/z+MdnFAAwFjwcHA98jQ3n
ZoVgiACKQS8HlYEdcNUFOcD/4Hp/ZPA1NiUdRyWtIMM0grtJHU8Y5++3rTWgY2R6CdL6INNMdYB4
vu3jdquqxTnFZn1CUbTUAs3Utmxk4R8XckoNjJiNuGvMh6uBtwdxMriu6EIG5/NWp0dWUkNGtwl3
/dcKzwtADEzxTDu3EXcibNNV27AIiim4sBs6X05RMGeoICtBHQIwdKlhObTJvE+s2kIE5z9doWk4
z/+zanP+9smUZCGCcyF0JymM2tDCaCledYsdyUUzHXOc+usowzymoWAmWEUh8uPea0xv0JCL/M2u
iJPl1UPUl61DhvpRlxLPyJpjUYXGZzwXXHI2OunwL19RYXUTN3IPoWmaO1IA9ir1M08w9kIEb28x
GgN6GSLk6kjjEzBo/0sduIXL62HKqTKnV33g5VNQObJUizLG1fN/oQV3ylixMnRTBy2kpNuwpLhD
fdqNMlUQAFbzGVsDbDYAgGRZ5ewsrwIdgPzzvbkxPdVUnTAgZ8QLL5JELUIrjgkwFnAJ4h3ONky+
0aUNRsJY02neJNWuFelbOokYNtYeLpYy+OrMlJTFIAOAy7Pb0g/McpeZ4aG3xwseJi51RR5HfbrW
cexFTHtlIXBaqQWGuPqshpMgt1pZWfwUfV7W36cIZyXhMLW0NEdkIuMxBu+sHZ5l6SkWUdH99hjO
jT/I4QyF5G1sUAY5valflXo8173u2am67fHSrcrlq61X90GYHU3J+Kla+WPTkkc05zu9/TWyyo0M
fMTKyLehMjzZUuNPsXGvWuRs5Kx3gl4undbEPD0gNyXpalPjHoOzrjW24CnMyk1K9XNE68yb0uFr
SwHwmMenFjOmWsC2SlZ9n3L5rEzElbXJj5m17bMudhChtzaxwJCEn9oTNw/HH4kpb6tswqN81Ht9
Y/k4m1yptqdN3yh7RqXvbVTeyc1wSqlZOmoWbYpprNGSVfi5mt9Dhxh8rcMn3ts+rC9XV5Qti8l5
MmjwiPPU42Em6t2ibTf/6yNlKYWHoZ1aZWwtAilWVz2i2cG1K1FhaSWifBDBpZXMTOVOIzAUVmyL
MHWVMXJYLMCZX2sI/yCFOxurPJFKa4IUAKaNmKZjD5FbWs4AWAE3+mU52ZPqxx6odesBjIWtIDSL
dOTCWV9NYO1E24dnqvlVKzD4aWJcMGX/3N6tdTHoVLGQoqt4h/94dNYSkaQUTu3FSbb9DYM8VvuS
pYLgvB7OiAKSSZnM2AmcOmXZN7iI9njq38v+lYJ73sA4nWvfEz86sO/6W/j9tmIr7xEAsHoXOMfw
RWIdAq61iUcI1LJii0MDHWXKeJfldDvU2l7WGq8aKl+2RtH7/+rhsBDMrWgYtLJpmBCcZd8HYNI1
gjlA0fe5pCABoWNII3zf7OxjF7CdmVoCo1gN+AsVuIA/BGySCKY/vK7a64DeQYeBDqCsthRNrq1a
30IQF/HLSg6rYYAgwN8/jID0cXGVAIJm94lk7YM1cKGvy4c+ngwsWpumDopWffx029zWNQHDsG2j
m1Phu1H7kjR9Hsual9NvVq+DsRxwvaa0vy1lrR4GPd7FcDFpGE2tbwuIaQBGQDDGOBzDZ0gCWwng
R0JHROVprKTWHwRyfmuRaTLbiiBDnCrflspzSNm+CHXMT+peHTY7uU7vyoxui1Z1KkN6ZA2Qo6Lm
IWbGq6kbTmyYd8NIHHOMtnmebDoafklJeGqkZmsNhlcm/X6QMBtNCz+ozMOkDpshl4BGUnbbIAvP
oT4dbNRywGaGH4EX307/zoJ28kq02Fs0fuqlEXMVAYYNzcEzbStxqhlOqbBUl8bFZki1V820dyVK
68FEDlpreKQxS9fs1csYBEerrDZdFZ2nEJwEg/waaOO+VdVDQxIPU6MOmi0vRV2jA1z72svGfROR
Q11kogi5akGaMk/bmjro5zlfSFgHAvUAvtC79WmaEQbHLbIPtIR7xFUxLw6IwdyxRC3Aq+FkIZbz
jKTtc6VL4Bm1NgBbS3rNOxE+lEAzvj4g9clU1yU0m+r7qDwE8p0qpPFZDVnvavDzai0qTQoUmct/
xc7YJm/sOduOd/HP5Ps8hV4BiorqwuH+ORByGautvzO1Gtx8QmR0ma3NJLRt9KgmO40ca3bXpydc
GjyB568o+EEUl/PY4dw+roHfVN4aB/I68wgD0BVThw5BCeJSeP1OuzSvkiCurXUBf5DLRZw6ZDmY
cGqQxB6sLabfd+n3BkYZb+ehuBn5PHVlFFeFQAazPreWlgs8elEWXaeDL3Y8dKf5Wbf0/2Wbyl3R
iS1a2tlFFqlCTpogjAh2kYXTgZrRRjaycxIyB5NCglmqtQD+YTlnX1nIymjX5G0LWb1rbQ039SIv
fDZ95tUXIPZ+BoD4g7hZ9YW4NgfZy6TAapAEsVZ2O9xKpOLBGCb/tn2u+PgHQVzKwEaTEAANgat8
mByag/1HA46ZsGK9lkd+kMNFya4v87GZzaIYHeWrdtCATh+fxzft0UJz7wYIHm739hnVTAtVS9zk
cO3/uIZjrzB1UKGaPlhuWkcHFDTOZIoeb4tZjyXvYjjNMDUQGGUGy4gmuo8G4uR2AGp5Zd+0sa/H
onLJWhcAVvJdHhf4M5WWtRVArX/xbKdjjJnT2aGT7W3FVk0DSZFK8NaA7IhbP0mr47AvKtlT2PcY
D+ih+Q+JX27LWCvNYnz2XQi3erEqI8mIYBf6dfAil+zoNnanw2+L2H7ibvZBGLd0GpXjONIRE3O8
mJT2sS32IUjwbqu0ag/vGvFnS5l3+pCjK9WzpMc6f7bRqEEeNfku6IQzSIId4gvNEZUjg44Q1W0U
UFkabugHXvfF9LvUmaeQDV9MTi+SyZ0rLC/UFtx7aKhTADOqji5LNQfA4YKO2DV0tuVeGdw5EiTA
ikgGyDFA7fcS78iu3tmbYts504O1twHdMvntNXscPVAZbkXH2OrRsthE7mjB+2pJdLByeab0ViQX
M78M6XayRZheawhpH7ScV3sR54exTtouhpz01HmTZ1+bPepic+ti27sz/0/gKI51tQqn+YoLnXvb
VGct/jqrLQutOLaKDgr+7YWEViZFMZwvBhOCpA/3VE93nxBhoyVTtWXL0Pne1aaXNCkLoWBe74Ps
QSv2t7+/ulGL73MbRQ0MApcSvl+au4g1fqE9NCGQTErvv5PDbZQe0yJNxhIbpZ4M3HQqv04PsfGp
NGOhDnfuh4GsDg2u1yi3DN4MQFO4Jfx5Jh/PNuz7J8BJMM73vjtciFe1Ucn7AloN1b6W3FA+lr3A
AFbjxUIEF+CbdLQqc4BGWts4nY5bXlYlOxUedXuDRHK42N4DnkSeLKhiKdsRc8bFtZF+3Baxflj9
0cXgcd0TRQ6ZFUEX5pNN9DpjrDcHA/xL5CztJcF4/ZpC6CMBVqmFm7zBP461mp41Zibh+AWFqkFb
14hPTZ0JTqs1/1lK4banKNIepcQAYTb/meLdLbvrx8caM+i3l24t0hgyrlyoV4J4j390o8Og5ZGl
yZ6NkUTtmg6C42J9sd6/z/lNOQ5V2kw6RuYlZSdV1SHr1Osko7futh7ry/Uuh3OYAYQ0aVNDTpED
DKN+DiTVGXHMip6R1pKI5Xpx2xLgxljUOuSM+UVpNgPtHZM27hSc9Kjyb+skksV5TkBGMw6oiVMg
M9CXnzpZbDoSmiYi5kxjKwikAmn8+1iI0TFqFLAEVakjR0lQ4GmDTdjSrdUFh8DUBPFHYHl8LzNB
D6VGUqykrF/otLHzT7npH4vgO5lT1kxj2kEfah/RHuVoFqoxIrNTf7cy8kc1snBMdaLMhPH52QEW
iUJQNWZX4YEKXUXKXd9WgRNH4IOPzH+qpm0dcDAe6BDvJ9ruCLUOja3fqYp+ySTr0GUdnrkA7RUo
viQDpcaQfEMJ97XMvHCqrgY64eoGtTS5o44qv9gVALM78MxRAzCm3UMqA4GikF76CNMNwPHfyoq5
Ax/Ulkit27Fwm6GoNtTWBVNEZ2JiJCsrjqgC+HHQ3tlFsGsqAtBQZvxSe1CYts34Agavo22wfRfQ
fczSY5v1F9JjEdM0OKZ9d9eO0UMvp8dAAk6z2b0EbbMJFZJ7mgougbw9K2P3aGOuHo+cIBmbuk3G
AtQva9cO1MzpwysmuE8B3kZCbTjKY+vEVb2nKQbUNWq7KTGurG7dMp82lRn7cg+QxXrcRGoQO1Wn
nIegvdI+AkaZulWbzjMmzIcGmd+bP9WAHqUmpk5SBNueZXtdjrZRS9ypCLdtZfpqLR0aqdtgIvoM
FGiXdGw3aARvkbJjFfPQcJI7dm/9sqoc74zR5ETp5BkG2jJr+jjmaBvDmf2a1Wx0rIw+JZbt24a2
63tlW5b0MZqiS1pgsNss7ibLOJlhhUleEl5yHewDBNwzQY+p0moCrJNtD5I/BoB1LPARDKZjM/LH
OLJ3VaX4tgkEzVHdJMAlG6mySYHXryjZxZLTa9ZrX6MK9zA588GI/lXq2L40uydSaU9VFTznBX22
Uhq6RRNZPvCEtzTKj4WsXGgRnTvV9KkKyMVx8oJa3ZeSugF50VddCzZNzt7CcLwPDNz4OqN1WJZ6
iha+FI2yY7XyJYvTY5FQICIXxDWD+CwPA0X7IduHqu2ErHPDvvcoTTymtM8BLa+1Fe4tqtw1fXWK
JH03NWSfV4B+Yt+6Go+8FhiM5XSj1epuquyDzJTTVJrYwjw/TFLiGFp1J8m2bxDpTZGGC0BTLkqE
QdOg9Bvdyh3UeNFExiY0KATf6iwMXQ23/bLJnvLYzhzMgDsK7b+ptN73E/2BjsbHsEyBbtwmOzIF
z0WeX7PCcFHy7jvlKhegjhzZXo1CX22SPStSHZ1eY7GvqwQOFPiNiVH9x7jaT6N8DbvGHQPdVZLq
RVOZa+bKflLNB/SOn+jY7VPF8MA5c8gTnBO6zDbWaP2K+ih1tMo6ZvroW23wENhkh1pr7uSNdrZJ
ehqiAFwRZXLMQnA8NjGRXCgyujolYFXF0kfJ4zjQQyRTbQt0Nhfwq7hrwlfbMq/BzBt4ijU90TTw
wZe6Gye1dGqKie3WPipteomy/nsASuRcQm+nYe3jrnVTSdqlNeDJrPwcZ4Hbk+pbDa7pLlWPSTcg
SqXRI6ain8ai8uEpX2upQs9w5pSkc6N+2lH00MeTuh3p9MWMgHJbldsuD++6FJffYTokZbczDIon
Zuvc6QqImHA7ALlyXXg1iV5KEh5w5/EplS9SUHgNKfC6QA9dXX7T8T5TZPUes80uJiAe7GS4lzGI
CQ57xLjxQLrGk6NqL6fpo4a7RjCZfhLGr2ErKu6vlhuX4Z7LZ4gl0SGvLKRl57ByATCynWHJyZYB
JcifOYtE46BrqAFzmefPAcNlNn0ujfI4QaJ+tbbTaXyOJDfDvQPAGQmGrtGjOTOouJkXgqjMqZ/D
HzVwcMNNLhrbWk/l3n8Il/rgzUruc7DTooEm2rCw9GTElrHPN7ezHpEYLuvJ2FSUObJVT6Wn0f4l
R74YWWc99/ijCt9SkZdlEcQaZOQSWE73evF8W4fVC4lBFIw8glYDGHjc40KRWKHWh7gjhL/QEnIp
N03jgF3XTS7JEdBs2/9SHFf70czUIHYaEjzWpE+T126tO83Rt8pmehZX91c3aKEbVwBCT6oxBiN0
m0a8mISObTiFGPtodYsWUua/L/Iq0o9h1rWQMg9ez693ILECC9O32u+9dCfv9DtdVLabLeuvVG4h
clZ8IVJLE1kpFIjUQRmCFCZvzlrkJcNJUu4tQNSLRi9F8rhYgoZHvZIqyEv2OoiDm52+nXvrhdax
vpQ2usYNzCj/RQVeabKdTBWukj0wAxUXZOde8Nahlx8Yavtqk2+z7wJ7FEnkQoVs9BRBywZ2s1ee
8if9BKgvb3wNKs8ECdnMdVmLwBXWrfJdSS5sSElcqpg7wsuh7Lftbow9IgvGvVdFKIZiqLguI5fm
DF+V0PDQJCpqj+xQsseqeupEGPvrgWMhgzN72hqVEdZIuBsvuIfZu5MjucpTsU/9yI+eb++TSKH5
7wuDj0zZyjIZCiUS6O9Meyu1od9HtvffieHsfGjNNGkCZChqgwnmqnTJxA4AdhIUTVcvsIul4w7K
JtWNgmrQxpIlRyanpqCuwp6m+DKK5vLXwAFtmAHaCnQDaEQmJyukQEsPJ8hiPr2Ex8i1iUufQ9BY
FPvxqQZZpwPOOFHAWM8+FmI5v0ojVqdpDOuY61wg5znQn/JdcQKUjBtRJ3DVp0/s3EIe51SNLsk0
zSBPioJjFhCHGdV9nwnBxOfz6a/I+y6Hh/ce7XYqkhByAFez7zKU2acycvJcfSia4UuUdzs7I5sy
RDFcGn2lKF077gVtYPPa/fUbUAKTMbShqIBp+egMY2NQ2sbICfrA3qdp4vdh8yUqyL2ORFeqmD+Z
RLC8szPfEsk5hk7NTG9j1A5m/JTITlwdmn5iBxdacYaqNZIppRG0SoAspUiS3zQThkVEVXjR4nGG
KeEyqAErBOW3yXT7tHFsZaf1rzMRSqC9qJKIKGcNGhFX6/fd4ixTwW1sNCgEzhC/5MRwevYbbWOA
x12Uga/vEqCSgdwvy3iO+WgYA7GCSoqQ9/bFS1A9j/rPz2zR+/e5YwWzjsgD5hKsoRZONu4boGS2
8dttIesb9C5kVnIR6pV4pEVdotrGSHYye2nCqGnlxRIKb725SdiPskJ94rZM0cJxHmWywdKqETJj
283jK6NPt7+/GvC1d5049wkzcN03BN+PnljfOQHqBW2yUdm1CUWDffNP/dtT30VxbkRLhQZDDlHo
ejxEUuzHWXuIS+P+tkbrx/9CJc6PKk1jEZr1/zXrGRmDfJmhUsAD6pfPwsRwrSXIwOmFSQQcYQrh
tJraRs+NKiVIDGXcZSs8U5u+CW6DUsg5utodsZTFacaCobSBbQQihfbUti+hctWTVyM8Bsi1jXhT
KLvbSzlv/l87ZsoA5gbCEMAZON26SK6Dvq8xrZJKu2avh5pvhOo9UIcEdeZ1QYA0NRVLxiwbZ+W0
nZB5JBl6R7tnOnqt1Lhq/r2JBcnnb3qlvxV6l8NZO2WpBAJobJZEHHWTw85d+zJ9746ogZyUTXdJ
/NxNXOoYaNiLDhOepT8BlWebREEl27YBRMEnwPXYKJUpEVinoe96Q9o3qBqaZv58e+vWnG0photV
6J6YwpJBTDrJR4wiRM6QB15Q5F9vy1mLT0s53M7F4J0YEe7xltP0W2mIzzQSASiuhShzfsbVbA1A
Vzy3oZIXcWmHUMUo5J89iMgwcth8pRG5gIV3o0jpl9sqrS4d4Ihg+MAsAwbgxzCvVlqdUBUq6eW9
RrdU+anoghe91VVbiOAc2VRAHZCqSH1p7kfJUyuK6qsxEPRNf3TgjvbeYBTYvtAhOhlbFRfjYZcw
l20q3IFKzRE9567570Icn3umTWlWMAU856aJ07EHRToz+ykSdpqvBdulHK4kVA1xZqE++u8tvP82
45hPWzCdvcQbUfuISCUuY6Earvz6iBUMouRIrPQ+H8NtWtj3GID7cdvg5t3mo9JSKy55obU5JmUP
rfJRQSUou5/icjvVthu07asEZNYsKkTQWwIjt7j4YCdJWZoMMhNpm6N5S2v2hIpAy0SKccGhCkMD
+RKyMtXcVfQl/V78Y7uKfGktQWYm2iwurgOsIw6TFNpUduU0DdtFk+J0cvUkDfTh9mYJXNfiooNU
d/IklRAl0Y1VPWvyJ47CpTFwoaEMVb1WGtidMhZnuSz8WrX3tNEOhlqJGnJEy8ZFiaFmXcQK6DLz
T5ETnndQiY88+Q1M47gIgNp7ANi2qFFxNZ6/xya+814uwaUnSdCwl98Sww8T1SnRqNjn9ygZCdLn
dTPXbdmwZjBIjdutZG6Fj+ZSUF5Iu8kCT2GX++VABfH8d5b3twu/y+F2raU9ibsIOeewmaPtzPkr
uejj+6Jf2KbzGWB+rcwhiUMEN26RgtwWyno2ROApxznfkXOR2echza9NQ4VQJuuC0EqngJuE/IUd
3ep9EHQ6TuFZw+oQ39dfRtXp3MlVXVBi4HEdrPQbTeBt/8NB9i6Wi1Na0xaFosvosMIxlqNE49VH
rQV+SnrIzwVzRca57t7v8riQBTCmuGcM8qJwq+tnMuxvhw/RMnKRaiyzoi07LGPJrH1SYiFL2R8m
RdAwtnpVMDG383+3izP8NJBZORmQMwMMY2z4oO0z1KnF5D2iBeMsn06lAiQfeHOIt7xAJU/SOPxz
e81mG/7bud514WzcMru6UueQmDY7On0v5KupY5I+PtrAPW3uifbltrzVfv7F4v1u311c9DtJM8PW
nDPOr6Nbgyk89G0wRkzbwZ381A83IrYlgVXwkDToYRsiZbY6WhxHCawDL3ElUEqwiDzzrJoqeRnM
/psizmf+zPeZXrSdKbDv2a5u7NXvl9jF0hlZSQZzgBiryq4x1a9tGSaOPqoV/sdeLBqImvxWDVBV
0DhkqQDB4gH9CPjAFIYyl6cEfho8ZYUotq9uzkIAlwlmkhmF2VyCQWesV7+lGPuZm1bRmYM3YtXF
KbnVBVF99WBeiOQywjozIjMIITK31OvQSu5YpFsVZRO4+5PA2FeTtIWseX0XOwa4pVQyAZb4O1Iw
t3/GqOS5xlCfJ/00rrAXPJkEfvFoJK4wSomWdv77QrYZgshCk7B3cy1+2sd+saXuzOXwu/H92fYK
X1SwEYnkAnCoSGNQzsFkVEpntB8K45pZolNEtH9c9AUwA/ASB+hVpJ4E2OH8G7oqEkWE/7Z+Oi72
jgu+QO7WlYZBTu+io9plbniwfaBJbMCJvBERK60rZRu6PPPoaHylaxxRCxqNEYYyFo4coJuqem2A
sT2hv+y2Ta7v0bskTq2pCXumaJCkBUA3NoJjImcbSReOL64GKwxH6xYMnOh82DV1NOxMNthSendm
UcdD4S73gM2zj91qX3ixF8ztKJ7IBEViuYDSZMDPmTSIJUV06lTtFFfmNWqaTUP1Q9uLsC/Wk9OF
mlw06So5trsSp0tgFD9tuz8btH6y5fYO7BevbVRcQG2zT1n32Nfj22SD0rssUQYu2KbEXDUIp9DR
DkJRPRKc66uRe/G7uMgzjAFhBRrRASU1N2V+U5Tvt+1o1WIXArjwopsTeDBiLLQ6DpGT2cZbZctP
SVPsk1xxbstatVldVWfYVEB98ZhmAY2YXSMX8qzykuf7wL72IhLD1fV6F8FfnGwgVkXBLKKz783w
TEQdN6t2ufg+V10ZMAGg5N1cEwiB8WodrRAk0vlx6r7Hg+beXq7VU2chi/OBfqz/kwdjXiKKLkkN
lJrhwW4ejOTNygyBNMHm8IM6lk3CvqlgaUnWbawBPWCpfowCSXBsizaIM2iZyMACi7FBrc584Nrv
6o7ubq/bahq3WDfOpAHuaBAM0sxTcQ34j/59sRP3u6x6zkLM/PfFwTxEWh/gRQA10C45ByiTJxbz
jUbeSoGyua3RGqQNOrz+eA4/C4JWV0OjJVLG8MW8Brg7gx3edOLn2G09GxPWk2tv/w3Gef9f2gV3
0NispWMG3C7wAH1j0T96+hhOghgksgnu8oJ39/+IKPRiaxjTRpVFx+XtzcKufNysmjaYcylgdnrW
PbAaje/j9JsFqa5FE2lrFFLYLAO1XENXAGjIZTY1gOd6bRxwlljKOVc7DIJi1FTZd0bZuGU63vUk
BMDScG+CRUpO3arOLzUbLnrdvhkZOOMaULpV1JUoOwJZ4iGzyvtYqo5EDc9phWa7gp7ltsJb5zOJ
DU9gaqsrhduUYaADCf9x3tPIkzlFEQ6EfznJ2ZZ+606Ry7YG3tg3oIkqgCmDBlTRo89q04m5EMz5
k8mYKnVoQkVLUg88eOZGmxo3sDnLkJ10+7nEeiGP26YoSOpS6qFogtFLyWm3/2Y3kms8WqCdYhHA
oURv/OvX5oVQzptSFahlYwOh5mP/a2b7TK+S224CiCR+uis/A3drL1eV8y2pMGo2dRBoy9EhNIaj
FQP28LbNrB5U70qpnHMFUZY2mKrGVWyonnOi/yBGclBp5feYemD9uOuqWFACXj2tFiK5czjqexsv
HVBL1VC5KTInppoTDqLWgjWWx+XyqdwZ3EUmVUa8DyL9nTYaehqTTVgBR6w50L32Wmz6HeY7HtUf
txdU5As8JmKF+oBZBL99IbqbPH2XYtSwf5vHgYctComidHu1+9tEho9+JJBLo7DzMT4mCutzNj9D
9IfiYrjDLvNjHwlHeWyOMxctpv/d4jF1iyPqi351tB7Eproaed5/A29GHcsB2DsXEUzlZew6Jxvw
qPRCQ1GEWz1uFnI420EPR1+XeEede5V8Ven8cTK8mOD9V+mCTS4Vp0J7AlXbz2yQziB69eOku8am
viuFZ8WqGS9+CmdeZi7Lia5BZW04s3LEW+dTFUYChUVC1I97a6ZtmkcthMTJF7V+1JKvQSOopYqW
dP77IheqUoBSkHnr5Okqpw9l8XDbIUQqzH9ffJ+RqgQfBb6vNocAvIUd2vYk4Vvceq1gsR3cEUSo
3kXprMZ8BCk+cwtXcuMTcqtNKKwViHTizp8814eyauZtiQengFPH6osZizqKhDrxJ46WqEU0v340
HupH6MmWMocC+9je1od8W3z5xEbZ5PdEOf6vckolkmXGlEEpopa+acUbs0/dTBL58Kq9LcRwSrE4
zPWohFJBfTfYF9l+uq2G6PtcOKwqIBbkc7o4NI+Bcoqjt//q+/xgiJ6Wqc7mhldDYoexLK4JXi9v
i1g/Q97XiEe2q6Mxbyn9/XJJNiDJjQ/NLnZN9P4rjtE4oXCESLBoGhfMhkYGFAnQrrxG/dkUL5OI
W0GoERfIVKO1jIDOUeDaeSowMiJP24egaFc2zVbak/3tFZw3+a86/WIBZ30XQWey9AAcjdBnZiag
qBrOXHyyEGZHtGxcbJPzASAcDfapbHYBOYWSoKNrPQIs9OCiWqyRAigZEDDUw8+qHU1naJWrQn/a
E7mg9RV1JfrMstyTKVpg0tZ0VY0JArhoLbm4gEavoMtMrKV8mMFN6LbfYOhYOIOyGlMXqnJxwWgk
LdEDiLFY7KiB7kzkOs+B3jaM+cfeMoxZ2YVhVDFh4zi38iTKS2n8CIfC6UzmEjT29KNg4VaTIhTM
5mkQoCTxOK+QIuvAQAewQfJtaH4RpXPYiCwQbf+3lVo3QwvdYyooPUH+xClVNpgImZt5RsCwKwca
vN3+/noqbb8L4NxJb4MOnGioYSQn89ofgm0JamoAgL0lX5g3w5tEX5OfohalVYAdYEf+UYvzrrHQ
Uhw/kFr4I5Db9A2ebdoLWAaO85zc4Cue9mWmlAULzlGEwbe+d++yOcfDNFQTyiPuRUNSH+Na84Pg
rAcvvZp9ykjeBXHelQx9nvWzoIaeJDN2VTn0ymgXKqJekdUQbM0zoigQzNwgnOnrSYBh2B4zXvCr
U7hjW2tveDJIk0cvw4TXJ5jCsHd/xPFNcwYb838xUEY6PKs084I8FITH3wUN3pstvGzgDVS28MbB
GX5SsmRSJbT4z3Tp0+vgsUv+RHfWwdwE28yPNv2bep+/TK70ax5+nV7qg/Fd3PKzOuuz/B2cf6Sk
mNLIxpTG75cWAEWqu8SzLw2Gb4lb/aBe/lNUc1kLl0uRnHNoclmp0TxyoLPXIEfLiHzpybPA75WV
aLkUwnlBXxlNUQXQq2XBScvrFHd1CcUrirH1AeAS3Z4o5QkzGP5gdbu0mC7IVz/zAr78EZyHYMbD
Bvc2NllVqoMVSzsmSwInXF9MRE6L4J+/WPNSOZ9ytbGIV46bZIydqIidGMAXt5dzLUzj83+kzKu9
OHtsIwBjzAApfXGs+sMwCtJGkRacN2htVo+pjO9H4f8h7TqWI8eV7RcxAgRot3TlZFperQ2jLUnQ
e5Bf/w77xh2V0LzFeJrNzEIdlQSQyEykOecGqAp+Xb4m3N5YxGo+G3hjqqqp4Hb/i7hNA/dvNdvh
MhGAKpMeqCA7xjurdaoXDaBnuIu31Y4dgA2MDkL/8g6uee8z2TKb2wREVhB1RhStpJjiUEaw6yk/
UwO4g5rmsiz+DB7guTwp3aBmLKrSUsGOxoqjYo69M76kxn1Y1i7hr5fXtnp67/uqS9phtYo+pwB0
8mZRO1Nk3eX5baEUGzWc1amo8yVJStLaczKIEGJs4zk3zECANkglAqAV/KBm0Ws+286s9dcky11R
Efczi9SBfqRSIGHKRfZG6bQWpCFYpLUf0uuoCJRxd1nEup+j7zKkQBIdn2ZhK4uM3lkilah01chh
bwvSZrVD8GVftRuOaF0vURdFyxkqPdZytmc3G1BsvchAe+GpDYgttIdZB0oMrobOXEtMGzdwVVHY
H5+HiZy/SOTasOvbOIwpOBIeE1BKK7ru9vEcXN7GZZf+cq1nUiSXNrcDyBgppPTGyQYcNhCew6A0
dlkOfOxNjDH1zxb9LQ9woosfJ5g0+riFigiTkfQJ0EVmjiF+kj+bnf00zd1dAoypwTaOZiVuWKs7
lRF6M2AsnbohD1qp3wNg7Uanw36MAGpSol+e9Ls+afZdl4GayLSOVlvvdcq91rC+NIkYXNqrpygj
wsVosw+dvBKlxp2YGF/A+nLMq/yh4nrmjBm/MvLiKBLdjcr2OULLfw1kH0Mv7ip9dmlTPhY58ErE
EHm2TjGUp2a3UQzyCDXe21V8T+NkV07DU9bOJ9r9LI3pyUjno0DpaKw1V6lsv6xsN++be1ONvtXl
99wSfqGHINOb4lPU116PqQCnAmKNTcZ9aSno7On8noFkrzIew7o5dlG1yxn6cjuMUoKoYEfs+Fkn
NrhykTfCPwbK+U2JPLuaAWcR+DBGbT+MtM8dBZs29/XR7InqDKG2j7nFHFIOjmXXAQcik9okXmfk
O9qhmmOpkYu2H6Cvit7RBRCTVGPPhbi2W0zfxvqxNMeXgszAqQfGCziUmUocs0zv9awIhsg4EGW4
VsbKwXCtb/ZmoOYasFxb68okiae1o6cKy0NDjG9GZTCl9V2qNI+mMe2jRA/KoXFiNT1MYvAKw/5h
quKRqzQHJE5iuG047+si8xMK9HoG1w2u3duKN4DTiZ5r8mCHcEsdfS7mMZin6Zta952rZcC0MjP0
+TZl5uisPxUqOTaZ+TOvI92ZSkCKJ1NdOzOPMa6a1I6VkF2sp8iLTdrXsDBu55l942J6UwHNP+My
ml2Y4ZVnvZna8FCL8M40wxOAeH4WuXijOT00HGg+WevpWfpFV6pH2pUPFhE7NHI/XL7Ba+929Az+
c6Mkh9JxiiILA6OqQrXUjQz1eu6jg5IiezjavsWtQ2WHqFi2G/ZpXe4y/YWMEQBUpHdG2nYkThoE
CP9hJW+AWcH8NGj3n1neP2LkdpEyi0depRAjQAzHgD2Mqg6gMTYH6hfD87dhepcjGaawHFQ6LXLA
neKJw3z6TwsaeGhut8Kb9XeERlHDAaUF6jlSqDtllNWWAeecTvb3FlhLgZ7HT5gO2/G+8aeCBk0I
QgI6mbeprtynoZ47LCqvoxxcVer4hVbFhsP+0wz81/LPPknyplZqDl1t4ZMWZBDFAdvTDiAr94j6
3NpT79nOCMi+xPzpzyRwtzZk7RVunQmXVGkyospuEwifhsrroweSV06rR7BAz5eVaUOQDPxsVHWE
1iMEliwH6NU4m7mTz6CCbok4lU28taurLlwzVIDqmlT/izgR3LnKnGPm1gMIvhtp+q5gwk2iyr+8
qnUxgIYCRR86GuW+oE6AijIsQWI/Ws3BnH+Gcxsk4xbX3J/CwN8q8i5GChXMhI9m2RgIuMzMadBF
IyLTq5OBujZXr7muHCamB7RBNrahTyHvjhHFe6HPWGCYuZtqY5CO1jEZmutxKn5XhQGQ7wFgygkM
s/1DB49lhK10gPS3U9lwPYaJmxZx0EVPmGPz+slwNPBGAckaXVZW3DjCyJxoHA6YuNwwOut68r7U
ZcfPAr1aDcF1rGKpFa09qvdXlhmDfgZPobn5evnwVl+L2ruo5VPORPUktiIDVtsz5182wEKyrTmA
rbVIxmbW6ro3GyghwCSDdrgq+a62hlvMO2w4hFVBOkPOyaaE/sWpCT56njeaqi6Qf87A7zC+6Rj0
Kduan1wNWc/kSA5v5MzS4g7sg0CU9Ss6uwJkzqQebliHHpGodxOubdywraXJrykrbOMIA0WgzGtQ
+DaetFDVXKFF7jQqr5cVYkuWdM2yzpwGpjAVg7vXNkAc8RxN4u95vcVPumo1zrZR0nGrQTbS6Jbj
Kn5r9EWzvylbrbFrSYQPFEfSWgxGkomps/YHm2O+SkHzZp4iP3Vt4QDENncjTF0lt5lrXuk/L2/j
yr36IFpaXqfYQ4rgHRyi/ckw/Fx86veRRNLReG0Blu/jveVJrqh44YBTKL7Wqx1yVpe/f+V4GKCl
GXotGQW0tPT7BNkwc+xAHsRD9JCZuzj/oZi1d1nIWsb/XIqcvc1mMHrmDajwFtyHpfWenereCyun
M8FEMwDAH+dTOLoasC3nuHpA7wuUJ16s2MAkfArRdYwsXOsVWxP3azmQD4uTDAUCilabGmzhgGG/
3K93M5qQ0I5pBOm/X45kIjD4H+a8hrBKeSToiCG0+UTG48N6lh09cxVlEVq9lkEEHscYf2p3M6Iz
7aG+YsB8TALx//dMH8RJN2ikYkrsAgekVoesRz5lqDaizrVA+IOIxRaerQg0FSMfKFa0TH4sICcz
ccKvVb0bgHsDfgzl0LODyZ3NmYkt5ZOcIk3NtraBeO5ZwqE7awfgmwBthdQlgaO7D8vMxOWbtnGd
ZQqymoRwWS0EKvyW2L8AIztskpCupcSwnTo4zjAqrDMZuKoQU6EiOw/yTv8/FHb59UJhh7gJFHbI
mm7F7csuSRHhB3nS8YkY0N18kTeD9HX6oajZvgzfCPhu8vLhM/v3vjTpwJq0LE3eQlSj+7pteYDS
Ve0tk7S5gdIrCOEnt4kCXtLsytpp/rxXOeafB9f4sXC18F2lbMRMmxIlM4/GH076AeuadiKYr9C9
eNudipfGp0EZFKW7pfkr0cX5kcmp9RKw2ONYwW3p4HHHMKVHLJD0crs/tWn88q/OTJee1LOg+ZBz
rI0oL13/JW5Sp1O2oDrXbzIYH1ASR+j5Z4PPTIimNZVlhs1CWDu+Gj05AuNsI+27JUKyu2mTzbGG
2hRo7u6y/ltpf6I7F4fyvgbJ0nZRZpFKq+AKU+2lGYZXOEdvNmALw8xXygGJwXraGAhdN0jvMqW7
OyVGjiQa9k0rnrPGD0Fvnaj5v9w56dbag5qqSQMhHVDkSz2/qzuxYVi3Dke6sq3FYk2pIWIeT2X2
3Ui3uIpXEkN40wBNEvl+DfVnSYszVAOaVoEAUXeDw6zZ40TDoBm7GdRmN6YxceAmD7ZCTqLF7HOU
vH3iGp19gBTGRD0CJW3q8AHIaLMbqvsav/t3IqTgJQPCPdNMUBXjVWPmqctSZJT1LVu3NJn/5S6Y
AddkASALfK4fvX2Xmp1Os1LzjCp8jYv495SrwDRrqauy3ivUAS3MtK6ceihflZ7MG/JXNf5dvGz6
UPzlsSJwyyiDsR3UX6lRu6lhb5TeVp3imRhJX7SC0JloWCUFxdcwz6ea+9R6mrnh5Xwr9bNs2d9b
aqPOBmRpFLSlC2axYSoHBuUc4vRNs1nmCB6DK6q7Fk3p92BOjzCOUujWxq1YvXXsXa506wxEbX1d
tzDtZN+bV011f1khV3//nXNUrrQRMrHUYAOsUxs01mPIvl3+/bWOO0bOBEjmL8qmpeEaGr+EShoe
PmXvIZhGz20ZxOlm+Lfu58/kSQeltnWGxhzEf0Mw+fnSubyzPNaic8QIuqfMbbf6gFa1/V2gLVkN
VpOqnDHx6CmgsW4pSCQei3ZDC7ZkSGYjLQvaKi3C9yIf3KYRN5UG1greb0ySrMYsZ0uR/K9qVELn
QEjw0kRxW2LfGyN/sXiyA8H6tOFOVi/UmaxlyWfhRGl2amws29bMgd5xty9/Cv066wK0W50SFJis
zaBzMQh/3eEzkZIqoqqcYRYXu0iOyb56yF0TLcDxnjrTnh3+ndrLU4qK6EEOsjAhN16XOGC63RtA
68CoPRxXYHtb/n9LQSQz0VBIU5alacNTHf6O1BtT2V1e0pYIyalwYfGynJfdK38DLsZLZ9DDbI0/
XtZAjFJ+1AqURMsynWEtDONklswbC7RJATWdZVsv4suGj8p0AY1uz3rLIYkf7NdJACkodcEdM3k3
5Vfu7yNw4GyI3JIoGQqzzangC397I4A2lrya/Uakuf7K/0fBkVj+uHtm3sWJakGC+TB40T4LGtX9
k1zaza6K1AX5bnvJy2fUwmAmMzUbTSKSzCKilmIUeMnZ4oUljwPaGcYp3YgoFqP99819FyIZJjYM
w2xbMBZW+ayYRwOcvLGlOJa170CKdHlB68f0LksyTIWWZgaxsKAelELmY71ZAF2NztCZ9t8dk8yQ
MTYjTRfLF2lfc8J7f9Stw2CPfp1kjVPomUvBe1lrCNBINX/moXAmfNnpM7NLx7RO2hEqAgqjtnzK
N1ubFy2+dFSyJYpBCQCeKVgiTAqM1+KlVxz9DrBffnzUAROx5X7XxkgRYLxvp2SXwnHAy5pC4H9R
OYCldp8jwlDuGgccWF+3ZiHWumTPJcrFTa1MqM4zSMyy9FRG6R2t+me1jUanSucDjdghp8lDSRjC
7ES8FCW6SePBQ6MMkCWGL1nI0fNB0DzbqXvNELt0Lu5FNByMHuPeJT+YpfrUzaFn5sbzZd3+Hxbi
n82SWXItLZmKOf5zOtE+9QE5QNDv4cyRI1wLCbnUs7irLTw3G8bvf8Rl75Il68egeBWwvhCt75BR
ddO3iAb8BZXKL41buZrqR+2GyHWH9S5RskyoXY1KNkDi3B/j5Lbs9uqmxV1+44K2G5JhGi1hIqyA
DON6oUwBC8xXjTndsb6Cn/fsr8Mngxh0gqPSjdY4ua+LhHMYZQn8lh3Ps5MUMbDfp++dja4bDa1O
Jql+t3r4dQI9zMQbJ8zHLbSidWP8/gXySVoJuIgjPJPZQO/Y2N7EqXZVelWpBzbpqg3T/z9U9l2c
dIwa73hOQ7yALMMTHvExKoFytsMq92vlxCfuJAH7evmarLuAd5HSqRroiqU5QDS9DLUFNOgFZtps
+GpjdRd1NATqqDlRKnf1KCrIU2AyEE5F8+zyOP8qFNPpQ+JPXLsD/RnyUYbfoNuJgrOMNx2Kk9aR
hzyA65gcZvwCv7pr8MY1ovk1ouhySxq/jXqHRtgoFl9VYgjGDOO8RnWoosyrcg3kbPGdZpdItlIQ
ISKKG2G69DHac5v/sPUSz6PySo3EXVM3wfJDFtfe0rbfF8n4yka2p9F4UvR+17LpABxxgM0S7bov
Ozdsy6BPaycdMU8nsidMPh6TGk/xegwGjsl0y2RvXGFuX5iHRAeJ28DeZjCFqCL1ByU8gh5vo7Jn
ru6xidenrgOJEWNdH51d2U5Zbk02VKcGj4BRPYHhnDudVeCK5nQ3ZlbjaPpwrIBUbiWpp5EiIB1L
0BL5NEcliATHe+y6V6G3LucxmiHo3aDpDzyznnJLD0bSPg/A2u2sel/AjNLZRA+fM9rmVZIKF7yl
ThV2u9lER+mkpq96TDKvieZfTOFXSXnXZZg+Rdt6PHGXxGh6iJNTpKvfgfZ0GofQH+Zx39nds4mu
lqx7ie61zHqoS2sXRsMbaYbnmJbfBfHV0nxq5jyYwI3lDJl1Gxuda6PtA/HaUxiDNqpF52I67yed
HpUSfI1ma1xVungxSv69UtSvfcN/Jf381bLygKqbkFJrplhV0VOC7hxovJyQapE9Aa0HUjWtH+7o
LwC3Id42fZSeMPkGyvKFCnPD+q+9JM5EykkoZWwHBPgQqXHh5aK65W10NWrhviDWz0+Yi/erLHfO
6WiRsY0Gbz1aqycyM8+utxBj11ZDzkRIua7WFgOzQa2KAPgB/TJOrQ9XE50c0hufSTWcSZKse8U6
EaIVECnyvnsxaHmVCgtT/3jsXd60dbuOe2mpBrAxoRofL6eu9bA1o/6fQLGF7juxV6HO2gcWABbo
3vyS/doqyqxno86EStHp3FstHg8QinGKHjNORSBO+k31mwa5x49bUBKb4qTYtIp7lmQxxA3oqdSv
krdhTx+XCb9mB8YR83FjS1ejkffVyYEpGHPA8phBnA5gJBXz7fmuOBlOe4VZXSC42BvpouXr/wp+
zsRJSmlO4GcYIohTwUZqHJM24BES9/bNVO8a0Mxm6Ub4umrPzwRKumnrEUgKSgjM8HjBsC6H0pjK
gwBAwVZz0GoIcCZKijrC2mAtHSAqzNCDhw7zTzRXYYL1H/WXI8eopGbWAM0Po87VQ9qWXwrwZ1XV
eIoLFpigqXWsQXymwHEmU3rapuNsN7qiaV6eVAeu9s9xq+3nWfEv6+GatT9f2mLMzt6YojWNFjCd
SK2YfaCROeAkcQtwD/87MZIBqVhpsxEwwF5ad1/MXNxkXLkBrfKvy2K2lE4yGW2V601pUwRqjX6s
dTTV2/TUg2PaIvw60dLvl8WtQTF/UAzJZkzw7UOjYllqLIKJA6igN4+RLRBukd+5wFyFptAjHfsj
uAe3Ei3rrTxocFVNA3Uj9Dh8PLsmpXRsTZxdFHLu1aOF7jE9DdSiAWcv83oNSAM9c2IEtugftd5a
M/U+swFnnyCpT2ebRUJ0XL2BRQ+srdwuHDEp0z/0YR+oWXPL6vjVGJLImTADcFn4quqeyZZ0qiYG
j1qymDTbfAvbGul8YUbYgq20xboghnyZoSLylVuJtcpssm5UkQxE//AyRByr9kHUW2+1LTGLmTu7
iu2Q00lvICas86uc6G7YhF/FkO0ub9u6M3+PtGXMJNaVVtRMJurPzH4knfJkzDRDkJ3GTqNr+x5o
9l1hBK1pBd3Ad+XQB6aawrAy11TK+xZDM5e/aNV+v38Qk3xTPbFO5QNC/2a0rrTcBJi+uLssYjUm
w8TYwjerEcuQrgohcd92YLbzcjtyCbmNTWAg563DB7IRK62e4pkk6UbEgiS0GQy8uEXpaeotRlQw
mLNheNZ37H05kurnRWEJIiCEW4ob9YWPCvLG1V4VAcYmxjRQuyF98VEbdZsrQNmDlgzp7VCezK0y
2Xq8dSZg+YAzdWc8bq3EhICly3L2Ypd7wx7pcDCgVrt6f/n8t1YjnX/LFySRPzoPTqFKKQ9o49ua
/dlckXT0GorRUWhgRSK8JjGoL5LYV+g1BZunvu9bOIY9K64aFjuRtUnisFySvwK8s+2UVIKq8Zgm
MYQ3eXYUlXkMaeHZ6vycNO0VBwTBrGWu0eVAQ6x0LxVbbxFj9YpZGhwZhjsA3SfdYtschgxpLugk
oMichf68K3QHCJm3RqHWjppYTs7LB0Jqv9G7m6yqHyLcQNtGXog0L0ji+FaVfEUPvRdy5CFEHXRc
BCqnP1HRB4N4c9BbFXAGcbePqvJLRJJTaooTF4Wb5uopoQw5oPpXN+tPYyJ8cNnvuGbPqDxAt0A/
Agb2U2qpP2ytd+0wsZ3S7iYntITLZgNtsBiVTaqjzYvXegTaxtz1rlVpu9ZQ7kONBXZkoCVbtPu+
nw8YEH1W2uSUKbXfF8V1UbZ+Nce3MR1+ayK6tcZ+nw/zhule1+L3LZZjahFO4HjHFhto8lf74hjq
Wx59UZO/1QjHp2tweLYhRTSZJYwIM1dwQkMPNfVY07mz9sYo4EeSrXzhEo5dEGZKOZ+u1KeyMLGe
Fm1dpIjBenskaXrN1ePU7fnw9bIRWM9rW/8szpRUNFXLdBhiLI4cbUxzzRQkpnvbXagfEu6UtW97
1PY2hK4f2rtQ6dDiFsOt0M8lnzL5QMD1Zv1aO2Au0MWA6LFxC1dnG7B263WWs4VKxntEXmnuU8js
AAinuSpaiILZejT9KWDusAM9eF04W2WDDdUxl404M+hxpWNmrUPwnfPBM9l4jAGVnBGAeKmTO4bq
hkvfPE3Jpmt5Fc5UoGtzAUCxUbXH1KsOfsalMtJ3jqbtth7tq0dpa5ppMgvQ/DKo0Vi2cRr20FdR
DDvbgLGgQ3BZXVat6JkIyYcQngoytFhUMn8jAJMkDWwpBnSZtZVfWb18Z5Ikh1Erxljly+XLAFXP
Y3CrWuMhBkko18LWsRpQHdGt+ZM1WCNGzoRKD7Qm73jdGFheVo9OU/df2FRftSL+RorcF6WChTLM
SQ3979FIH4amuhpI56tK7nXA2XRor+2SOvF0pXHssnGbqNy4Olv7L9k/NlLYxAQfWJAaaMbFdzC1
30Y2BQOSOR8un/VqqPi+GX9el2cXxurCyJ5sVK9bngNvtnIVEQFVL94Qs3HQf56RZ2LssmqyXIcY
jpoTq8pAV4djWSWuwcZ7HoIWe9A+Afdyfs5/QqUzmWk5WBgVxzamfeal4ePU/r68d6vGBgNAKmNg
GUeY+tHY5ErBweGHt++McCpNn2n8Iww7R40SJ9xEJ1k/qHdhkmXrObjnLAx8e3lZeaDAcc0wRAFi
+B0l6l2Vjgdjznya5DdRBi2u7AB+2q3G1DM765QRMI1m+jGl/WEAqaudYeq8sKv7aK53pdH5jeh+
1n1xa4/DEzRtBF1avcMA0j6r2uusmj0aK7esy55itXo0eRLYHMUlO+UO0AqA4DA6VmkObtTmj0ka
umCcuCbtzHFB5leGLLc6Vj+5Mt2QOXYJXnq1oR8HA9MWRe0aGb3Hx10NyNB4l09ozViqFMw9fzhE
0Yj+8YRYr3asHDo8zy2UDbomwHFt5L9Xn7LnMqTbWsUWEhxRjwKr0uw1jb9QsFpoI3fLqjvwHKaE
cu33xJnXFfmbNegPecqYi3R5oOTEN0o0s11e9SLxr5DmTC8lp5SoQ5TyAXqZjPzQ2NN9UvD7nvE7
HodXFom+DWV3sEWyBYyyZrdUglSTDW5R2BQptImr3OjQJYXnWn0NEoyYAS0RQZWJse7LC9wSJIUz
qaKnVZ7hnZHXP2Zypc1oTWbAslbtjZ1cfU6dL0m64mGc6fVsY0kYsP7JEwXjnuQE1OvjOIdPjC5l
uEw40L6bRh2ecozbCFE8X17t2s3HvKJpYSYU/5UHGruiCQVVcfNjajhjpzmsaG+ULLr/V2JkTwDM
09nKM8RrTXFr5XCAtlsZGxWA9YP7ZymyG0gbzR7bHksJFQYSzee4y77NYeVGMdmol6+Gn2e7Jlv/
Xi8H9DcgLWrHzakOAVnVJTvajIgtlBRVBxJlmEmub5SaXul95IdZ8Rt1uBtTKzEMsTUqsBp0nH+O
pEgmSxRFKeGM+iM5Ck9zUz85xgH4Sh8icDn2/R8C8WlvMwcJsX95tJLvSDtBS8CJoeWYsWOpRhOY
qQBpMcUbtnDreCXDY5YKej0KyCECoI11vk/z2eFRgnryltnduBR/5mfPnHtvdbOwO4jSrW9zYcHz
XYm49i9fif9x/d/1VYpP0dss+nyClC4Nwl/GLtlHR/KVkGAClmG+Camymk0/1xLJX1msSWagjizP
iXCn7+OgLTDkprrUi4/NFhTr+hYuWGTUBHDWn26Isy20GjzjGfLyXobBleZtDH8Yc/cpS/0uQ1pQ
WuexCioPaF4JEPwk99WpfsRoxy7X+YZtWV3OWc+AJGriswrjWUD51EezO7UEXcdb5Y4NGfLgnJ0M
ZNS0HMkPPUCLGEhF1HjD2q/eofdlyDB0jRLOTdyhD8Gq1Z2tmC7Nk10qOjdrs43DWa69HCectzxI
NmlgIg2Jgh3jzZGVX5QtaNXVIfZzAZLdoYBYiQsd2xUf6ufpJj+WO0Bkxc+jp6OJo98v1K5RsAUd
u3VIy9/P9BpsrrkdV8uykuFLGmpvSkOuwD+2u2wctg5q+fuZGLUbJzRkQczUfSvrgACraoxPAzzn
ZTnrRuFMIyQj1NogiGwJdrELKlBrin0Y2LsICYbM3ZK1tXXSHWpQIBy6DmuqkvtIuynJF2JupEy2
REjhMro6jSG1ISKfvKH/FfZuOm0Fohsy5L6GfqYIEWfIwKxI2d323b7cGthYFwH+Q0CqAEtRHj5k
StNPrEoRGCaTV4rpWrPpPhzMz3hugPX9Vwz9qGTEmObCQIMfumtAEZMiJUyS+sbUx6fLSraaOVfP
BEm2gEcKTfsEdIt52BxEYiMVCVigiaYvUZQccpHvJtbckrl0i7p7bSagArT1wZ4137QBz4Rh4jfF
+G1r1Y3ai6Ae1C8mQIjUrHgaM3EAiJvfc+U4ze1RNJXP++ExagY3R8uhKGK/G23XNMu7nGlu1IW+
hrTo1JrMH5j1zAt+qO3eNeroR2ThNaNkgWVld/bU7YbKfMtmMI/Ytuqoy/5QPj7a9eyOo7UzRjBl
N2bq2LVh+lZZ3E0Rn51uYgjzWkSF1UmddUeZFK9N+p3OzZMwhqCup5thc653jSeRYTgTJRh1CePl
kcCk1ROWWu3i3IHa4c370Sd+EaS7xh+9P5AKHlhm91s4bauaeiZWutNzEyk12gKQTeJk33aVKzp+
YOpW0nDVmZyJke61nSW6HqlYHcoU3eS17cNlDd1YhkyazKK8BtpKA6s+h7uatD9piZa2ud+4COsh
3/s65H5pmpOqEHa9nNISpkPV0Pz5B6kBM8Wn+evlVa06kTNp0v3OitDAYwOrysk+1m+VtPHn8d5i
qn9ZzpbyycTJQ9HkemLjeNLfBlq9+I/Ejz0UpobYNcDYxfcEI0xWi+boz8DIn+s9laMAG7jnJIHo
0S5/WdocO2Gs3fFcvdNG06dIwhaRDuQUVEWjkL3OObycyAJRITdlY/q9nJsHnpAvIuyPWiG+4dp6
l3dnS7eWv5+58igiKU0MnLk6uKaWuGoXlHQLhWszUSRJQR8DKUmMi9gByLD4qYO2bG/71W8OgT4g
yq+Vn+Npy6OvX8v3DJgUpSgKEFvDBYXBnFDnNIEfNHxmbuI8ASbFJ9yas8ymWJeiAuS973RkfUwf
LcVbpbrVtTBKTWSXdA2cjh+PSZt5Yyg9jqketVMfKf7c05dPaMKZCElXRY3ERNVWaM1V06Cch52u
GPu23yKGXG3aUs/kSLpAaNLHFiq7XjEaR8DauiKxbpq8dae8e4zrDl1+bN83+qMAFPRnlqibBFA0
Ni6mlKWrkj4rRYvr2LTFrm3tq0TpnDrtv/w7MZJlq+dxijQLh4VWZF+I0A/NX2iw+cyjD9n3/y5G
UgmFJz1nBIvJI34FVsIAcLgu77bygIsK//VSYraq6URjqiYPX1h2Wqp2hGgvzbUHYE7c6aLYJ7F4
EqJ7pAbZWNWfCvcFeXKHeKUJRIRFgmWlzS6ppiHI0GATE/ULm/t9VWs7a4xvijh+mQRKNqG2S00T
sxR1jkmPUfeaKtonKj9WpH/S2/q3VYL0a2CzT6vJBfLvLpr5LgLflJM2NZDjxfCY9N2hi5SAlNZd
WOjfdGbv0MvmqSqGDngdOm1E3TiEy2hMdMdYaEbo7asCWND9zE5RN/4CsmWQpSVitcwNq/qI7Psx
rMI9EcxrNHKV9lpAs+RgAkYqBGQfE9mht5MnSlAptVLjZ65OXtK3j61aoo+uR061Sl5Y+L2kqm+H
5ZM2AKizHnOgs3aRc1ldVx0xBj8sZHsNAIpIRkwLczQDDTjhcbi3m6NAn6uqOVqzBda56mrO5EjR
WFvEHETOCOiN4mc8xqgQgzm6OFxezKq6ngmRYjFtTInedliMXnWvpM4x/UTQyVKXe91QdIen9Pdl
gat1cPVdovziCkuQPRJQEMLNDM+JNTiJliCRrOxDMaKvD/SrTsmYkxgW/o9hnyF81GrqZ1qysfRV
H3H2IZJ14+nIu6LEY9ksK7evYn9M0w0RG0doyJatFmXWgjPT66YHffgZZwdti4r7f+ynreGaGxpQ
aiW7hjEtQx0wBvUffEbgr2W3lreEoaFj7JNga8Z4dUkg3AWvODA6bXnMU2uzCqYUD2YlDP2xnTxK
+91oNN5lNVnVyzMx0s5hjiJGDQWHM4/NXtTTHdH6h4yx5zmnR11V+P9fHq7yO/CpFPyMoW4NUwUk
TRGN90qdHTCHeFsy6guaAFuhGL9dXt/KNn6QJxkRdL0BecMkMG1WcxUXWaDT5sEYog338KcZVXIP
kGNoaAEByDegsT8GQmwkQJOrgEQq6vJ2rJpXI432Xd57ZqSeJqs6RqayV2j5JjT2rDBzr2SaC8jr
uxGo8SgMl2BGSIPUtN+MGS3EYWscraJ8QGMSoOSRoWNltosM6zGtlKMwyqdKb0Ghnj4CW+a6m7JX
q8yCyzu3cm3PVyRP3jG1N6xRBxZuad3QeD+y58/8vm0TgEKhk1SG1xjbhP4faVe2XLetbL+IVRxB
8pXDHjVLtmy/sCw7AecR4PT1d9GnrkVhMxsV51QeTkqV3WyguwH0sFbsMlcLHGN6qSz+yDAEcl3E
suiXm/IuQojsUQ+6LAoqeNDk2Psy/5TmiOxGOHd3XDklI7q2Mel7XeRWahDL9i5TMASgN+eumgJg
es799miACUY98i8daJ8RI/7EmYgB8EI0WNpEbF/ucELraoFabmt2nub+cPjXwuq8If1eKn9d12vT
j1aiBL+leUMzygH5Tq0zBltL505NJQYnEyG4KtpQKhVNRkB6t429Mfc/cff7K04rGYLcpmGvVBGs
gtCeEJ4DQb2itwN9HrKn60u1LMWF1a1+X7AAzs00aV38PqPfAYSTJ6+xvifO1+tStrIi8Jz/MSdZ
YC8TzqNOaXr04sM/lcO800PtoD50geOBWg8JfJmlba/Zu7Dl76vneEpKFac2kLdL95iMJy5Djtv8
fdCcAJBTw0tSbKEjkZ5ntAIxw6AMQecme7sz9tcXbNO8ViIEC2bdpJZkhIi2UT8nrHlGQvCxTvSX
PxFj4MAmDnKKYgcS0TM0tTgQUzpoNblV1b+YSn2JjOVUvjAx8EgYBkE18AJQea4WVcoWTDRt6s2R
erbLL0zNjgkZH60of0vMOkhTvDz0ChwFqn1AmDgpIDCZ8zL1wMASeQDp2Wk6/aQnaeflZUH9pp92
il76qu16iqE+YvSrDTTbp317A8CMm5H3upcZyv3U8EPKyL3ZKMdKG9JAGRvq2Wrp1ZR8MnOCCjOz
T0ZnnCNMM3e0PuS2/qbbzQ1uVg9x7PraML3MRNm7eYowmaDNcNzrxg2uO5KV2lgogABgL8A1o2si
MnTHQQVukAmDlEgUEsOzyp8DGt6vC9l0xZUUERka+VwwCizw4Oqe3VQnelpYXCOP+elJXhCSShPu
07yIMhQfcaXR7nm4QASxN/QwBHNYnuSpws0j9N3SxBYUtcgqSqIGvJLA/MhO/6MUSU8ydNwt53SX
LDwI1Az3AplUiRo7q2JQHWlzcdDN4Wl0a792nT+4DboqSERsCwX2C3xKGhUgwhnB4DSaT0ryNcWE
azL9uG4N26rA5kDgrS0TeB9DZWz1YLs3cShH6PKLY8dH5+gtgEkP18VsnTLYl/8XIw7HF3Tu7ajH
KWNBBGmmrymNXzG3eafXowwNclMWNgfkEBiGukBOTCqjUSJA5gRF8dw0AAPC5GBkgh6olszuyQQJ
RzP4MamVDtifCOMgzEpudWCHeLWtHggtB9lVbTkhxSgKdt3fagk7ZQ5TC8Q17NSCM2iG1R7JDtMb
Aj2YDvZx2quyjMbGYwtFr98CxYJJWrBuAAarHgDDyYto6nXja8SB7LErelNy3G11W0GYCdB9KGj8
j11sdWQn2Vw1HS+gjD/5ySEJkTRy/QgA9XvtM5DqA+UmkRUWfmUqL5f0XahwyGZ5o9WOmesYpRhv
6mNzjp6q0L1fSHLSHQEp2w6D82fTaz/H53Zf7mXd61v9DR+0Fi6RVgHCWBekQcCEo6954pknIxjP
murbqG377qMWtvvqjdjSMYetG8x6uQXTHfqi7BVj0RzA3iVGqz5f9/flv7+2soKxjk7ZAmAs04N5
avwUL0JbxdkdADhmtF+7XobtIFFHTHfyMi1wgYD1VJZ7iPA+zy0uOZu3jpbVirnCOZYOU20SdBrD
VhgA+slx2Jm7/CQrtso0We5Saz8oHG2yKmhi9yeuU0/VJIfKVmZobXNiZggTYPHUUkhoUUVKnoow
DUbPutP21TEP209/kBmCOEyaILtnLOflR4XGuopAwAZxOtm1049eu0UXsyQ2bh5iKxnLoq4WjTq5
Tukiw8puUiVCr37hNVyGR77JpLVWZfmMlZihMttKsSBmqew6n8ebzm/AmBr5KCgdgenuO3cYO6ZA
F8O/BnJC5n8Iku9rKcSrIrHAJ+8senrjLv2pBahvhu437Y4H/NjeAh3g9bobSyUKAYoUfcfyCFa/
tByotyhnB6j6hvyHvsuBrwcCB1nv+T/Y57uSYmiKVN3Rs1+rbA6Bvct3SvgjaYPZN3cpONsqCarD
Zg5kva1CrBpGWuRkCR4LQRoAg73qNtohAxMmO9kE7/aN4bduYpabzp3mZsai2/itoI8lJ14O4jBb
k+i0HUXe5QjBqkKpxQKOhB7QKozjrxHQoyWGsRkO8USxACVA3AtUuDmLwPqFKfEFkpACg8uZAg3E
mF5ujQcr52is128nzfq7oglmQZrkwWTtGyaQXrOpPKLtCaWh6rua5reJ23zVWQpUNZPsrn+kvljn
xSnkYCgfHIYuMmdC7KHc5kMR49aZorAMirPbjAyzZ1v9U+SooZoYb2Me7dlQ7TANfFYd5Ws5oz0g
pi9ayr52drSvOudTX0Sem9V7q8XwY90EbvJzwp8WHrbORh2pqVOMP7L8kcylpB9atsriaZB0aawx
XMHM/ZoiUXbobD/SVrspLJSu9npptEtCwx8w3pkHpAJpCgNVhX4AJ1v1dn1jNuP1SpwQr+2iAv0r
hfGY/fcpZh7mZHvj+b/JEIL1pLcG8ACwdJPlAuQUGQAvx6BAzN2n/yZICMpG16ZaDsaFoDF3jna2
zF1m7a+L2I6JugUqDMNWAbEvhKiY8zShE65Tpcb3im58I212iLr6Ibai51jTbxcYP3cmX5IYRE91
fYMR+drD+0gCcvEPhvL7Q8SLVpY0qk4YzgO2m3daUJzSwL1T74EFGE6v5N+PMSKyvAsTohgI33ie
2tDa0jIf+JL+DG8b4jcFde3rC7wZL1eSBD9LraxHxIQkzQp1MKb1f/233xf8i1gFMYcYywZbBIIU
q95YEkl02DxbVjoITpWqKel7Ez6MUgWe8Q5G65rOOJWVc+pBAnNdoW0Pft8a0bvcrszcarkNVw+1
+X0B37Iz2SEj00jwrKbPp3Rartx4fDbegGfRZM4Hi7LHgo0SW9s+K3QHZCCGiYu8WL+fuNlERYc8
FQvKY3WHvs8T7h6Ao/S6v8o5IAHYpNFeCYLigDypDEC/dQiQa7CoUTxSa4+E11d4q9sL1v/+QcI9
CAAGtHGjGSx+4YKtDf4g0BjkzxgR9DAadwbQMFpsJdu67QfvMoU4kyi0pnGCRcjMs17e51Lwgs0T
GQ8BG4ngpe1ZEGA5rUJ65NWQhDWBVWnqB7WlQTb0N52RBqaC3KueHW3demC0O+jx9FYl0V1aRzeg
DXmINPsLzyzfzmLrcH25NzVHZQrFUG2pYAsX3SGeaOwOKIS1dRyg4BJmeS2J4tu6v4sQNrQabLMo
NYhwq9sh+RJNNVA9bhlDd3EsRVLZFgaUMAtoT+QCK0ib88rJNVR41cfsewQGqjHQgiRkr4nfh/mT
8g1N57s4lGU0fhX6L65caFX/f7mCz2LoPwZhN5pzWDnYXlSiG6BIDk4+H/Ds8+tceazVnPs4RH7m
ZfloZomXaxiON9MyiC0M7tcpYEkBf6o7P9suRm+Q7fd69pbE808jdtGElCjPTjP4eTz+zDL9xejz
A/C6Tkgx3lgMoC1AGg15D75vUJhxb8rdO6sqT3NaBxNPjq6L1hIyfyPc8gA7eQTLECbAyqBqgBMC
vjrfaSGkaZW3MgX/aDY+9Ebys7bJzVjW57F3n1JHf1EN83YmJcYPx85rdEsNqiGbMR1nPblM+QOG
Odddralgm5lrpk5qIGGPgwNF9+4eGMvebPeP113gl/Nd7J2lAyATBLjWBVqSYo/6DDYi0K9a83ML
QYAxpZ8mrqm7Ju5PxNUfInV6bmJ0jmnD3uHFZ2vKvvIR7LOYygdIM3Zl2Hdxe1vYY5i302PbjQ8Z
H0NmG7s+7277pDjnffWd8PqEV17jKXMbAkJA0qK46c3gqYU3GQA8E2F8BhCLg+FwhCYtDammfS0H
GU/O5gkIhlDLQAlQu8CYKUiFFohqCc80zry8Y7d50rTgOy6D69uyKWjhqFrqGiicCrvvxmDXciyO
R0zyNGrfFWtXtJK78uZyrUQIkWkEYDyJtF4LeLl343uVSw5X2e8LUX+w9Nq0Tfx+UT8Z2rGLd3+y
RARdW0CBxHtPuI1kyMEzfRhAk+2692aUnGjUB1rDK++6nO0zGd19RFMN1b4AbFAnN7PNBp7Ignmn
nBdA1/peCcuDeYye59A50HtZRN0M5CuRy9qukk4dmOZrnkBkPrkeqBgZeYw7ELxkd6yUtAVtW9q7
duIytrWZ1TNEUbTc8Rxg78U3FxBg1xdRJuXihEi5lZeQ4sZPvaugXnIeNBl0x6YQm+Ca4dqOcTHy
Phs0B9kKKqkTMT3quiAmS4OylcIQLg+Di5C5qtgKzmknLUImhzLZ5/Y4feoP834+NUfdUw/prTQ1
tkHkgTzGe31Y8FPm2GjcSnG46vvqrtwV+6Whb7hh4K+8vkdb9M6Q9J45EaxuYGNqDgq6W6p2SEJq
NmHXgC04Qw9XVxVHbkXBYDUeQwnBt2rkjidtp0xI784Y3umyF7QJ7mvbAsuI9jfXNYm/LybycdVd
Ff+z0bKAQrkhcoihWqrPyPjjORVV4HmzPANNqax8rhJJ/mWjQLNIMnVdtYmrXkwMZIOZAkoMPVmA
EWx2Q8z2ZT0UXma3O876u5nUfmfwb+DmSMGFafsJmU51z58L1vgmKKzKqPXqvvKvb89lPP34VcLu
NKCLGRzXwZFgY/hLq3yV/vtTZxFhEwtQf+CvFJv8G7NS7GypNk71AyZwvQ5oO/PTdTUunfSjjMW5
VqEtmZXebjkyJz37AgQF9GM8NurbdRmLS1yayrsewsu7jfsOLaOQ4WBGAv1NTXTQ20PNvsXqIetk
zdkb+ZGPKgk7A1B21tgJsk4L/nYNrG/zZ3Tow4WLxj5CxevKbdqBhvuHbgPT/GKqoI7TBYoCTVVI
Ye8GFt80jhNcF7Gt0bsMMePTuUXZDiVkLKnBJf+PHplsIbsBnV6neo7EtDddeyVOyPlQqmSRxXEH
VXMAm9p7MzkXagviSMl0yUbWHzu1EiQYH/js1ALcWPChG4C7AV0uDewnY8+PuRSVfVMn1L9UlRiO
jjvjRzvHwy8fFXXRaXaPbqs/gmVJB2kV8TRLkU0GbdoEKiR4I6OxE+ffR2GOydQI7Hk4+bri2LfJ
EyZdP0lsYtmEC6dC2EV/mgpoZrGZr9HHqI2hCCiGMTDDnc+12x2crj8YWXSTWtM+Se3AnHjmpRF5
nHoZM+y2Ua4+QHCzJNKaYi4ZotNjcuec+J4d3E+j3x0tH01F4XV1N1d0JUzYvnauKfiWIKyb9Se0
0RwxYvInB9pKxGJBq0g4DOU4qoSjDwBzDskIyKP8VuVxkDLZjeXyOgmzB9kten0czNyJLyNkU9S2
qyHJNZcT6icM0CPdvppv5j+Y6/soS3AxK7NLpFSwcLF+g8y4ou7z+HB9b4zlNy5McaWPEN+5pStj
yQf0FvL8bpwcsCwM9EbXs6BJCF7JM+59uUlVJBEqlIGSu3IGIwnpD01rnngMzEy8XB2nvK2HJLC1
+a5yQBJSA367Ndmz1Yw3uUu8uYpfMyNSvTafEm90iwPhyj522BMrX2e7/l66zfN1zRarulCMoLnU
RHB3bVMwCSuNrWnO4GMMnZnuIzf+0vjX6yI2DRv4yyZQ3zC3JJbHAHDUWE5eogwTM0zlR0GV/Psu
aZjASoTgqHYfAUNXRyHS7lETL37kfXKuaxpcV0Rm1IIUPSuzYXJ7FCNp7WtcDeec+Xoe72KHnlqz
kryTNsoxHw1bjAgj+k0iE4bdBkNo74xd59OT8fSjQtmfNR6XGPnmPq1sXDCF1uB2TxWI63NUKlPj
qBmJRMQ/qGSZC1uOhfyPcGyQKs57nnQwN6i0sObOb3bY++ou8vrb6K6SyNvesd/iRNBct0tS2lQQ
VxqsQLQzTpaVnwlnYV82gBsfJAmhX+PpF+5kvgsU7hVEYwqhCtyp/dIHul+ctB0y6mgtoCFaKG6j
ID/zYAxNDxRXu3qv3FiD9+9RtBazef8GIR5SF8CkpoFvcKosjIdyl+rNwehVydpuRo6VGCEkIvM1
s4xibUGkixIQ5pSASGpFjeTM2t5CTHw5JgqSlpiX4l0fYRpscYKiSz2ntsIZMJzJEAGnur/F6yy8
7uTWYoKXW/gu0Pl4SKIhl5U9mBeDmVnABMSsGUsDPox+PWIukQLoOtJOeZz80CI8WOpMD9soAanF
/DhqEQeqpnpQyHxWbQryp0j9jN7+PRJHe8wQBjwdQ+AMfXbH8iEf7afWpfsh7h5oQh9iw7izFAWw
H411TqLyobPsM9PbnUHZbTlUYV0mO9YUxxacaXE7v0VG5bdR9syMftcS/QXJKTB39fto7j/ps7vv
R8NrJgzr98CXSiP9bazHHabQjgP40ErT/Qxk/oAbysvs2qN3fRWXWHFtEQU/HyudKEYB44ji7nbI
W1w3ht4vU7yMSvPluqztuPV7w0wBGXtwsqF2alhIDuaFgYXq+OO/CRCcuo0cuzFGCNCKR6Y/surT
9d/f9qR3BQSH5RPSVKaB37cndo5t8PKAX66NZddZiWGbgsNqTM01GNvS5cGO2oEdLFCHt/t4f10b
ydabwik5MCWZhhxi6ua+mHmQpapH8/uS0T8RZFlACzcw5gW0hY+O2tlxowztvDwPODCS58fSGXZW
y185UyRBaHOHrCX/jou3Ccq9j6LcypwYn7BDU/bK2mfegMI2+3J93fTNOybRMbyCqqWhiviZ6aDU
PctH3Jmr6KyR9Fxlxt9cqZ9azdmBi3NXJAlYBikwwru3Lks+NzHOs0k5x1n8yqf0gdmg+9LzHQEL
SYIOVYAPPkz6eOw6+iex//1TxQEILQEnYT9MWI+y8nP9h6K+0KLwry/I9tuZEJU4KEtohgj8N7eK
SyKjxgljTT8pjZ7mFp0ZluLe0sTe2XUXYqTHT8syVGwriDoqKVNvOszqbrxYxeq5VLpqozQtDtL8
mD/wW+eYHasHAB9JxGwa1+ryKoixc1dhZoLLq4XZoDkDPBtRbjCeG15fzl9GehGTbfDGEh2GbDqC
v6DuM+GhjqkVPaIv/dSHdTcBsIDrjwOz/wY6wo7pxb6Zp73Le9TkbIw19rtyMhyvx9CWu/BhGKPy
penTIJq01stp9JOXxYNr56oP/zxFjfGt6qw7MyIe6c1zPEdPTQNA4YR8czP+k3fdF4RSlPNqwx/6
OTRAyTIW5qlu2s/KrB4qzvajwXZm5Ehaijaj0kp5ISrZigN4ukX5uf1SuDeuVmHAHx8myfds3lZW
YoS9NJArG/ESwIXTjLzU/RaBh5inN30Zmvr36/u5aTbovcQDeylA/EJSWlmnsSCLgsoNorgLzCw7
6Ov0r8wGXOx1OZsqreQI96GopUldwkqCOZsfAdANKLLu6KTgRKiyp0b7eV3a8msXRrqSJlwcLFhC
p1vQynEjX+fkrjEGBL0ByC/zTVLwm9GQAc1IRIoDKF2W0bGv8bZnahuabmjwwouGlyZ/Yt1fifNy
XcHtqPauoZjy1uZqMJkJcSANOhdd51vwltngR152R70gL5GWHsA8G5LCPtdpIyNd2vSElXzhtkHb
okmiBCvMeNjl3130FpGz08vIUbbNEzyAJvpsNCQJPwZPYMA31pjhGmCljsdN1yvL57mXLOamENzI
kWjSTBevg49CWgfXboAE4WZGLX9W3+y28nXjTxxtJUQIHZkxjG7U4PAH7PRDAXqimL3p84/rZiHT
RFiuLM2Z3i+XM1drw4w+j5MF+luJJtvPbxdkNSjdAGtLtL24K9o011XEDPDwWFGyL4fYnxJycKfJ
N5EUrIf6Nu+dc5P2e1Sl7mzgazjsj5LHq88QTJDY3RjRTEPfeMIOSpfv7MiV3FA2o9ZKhGAZuVX2
Bhl0PVAS61il0+sALngaT7vSoo8AN/z3syF4dP9qUVdxL8Jk7UdLjHTSOGQy9cBwBww3sgNmN4+9
RiUtDlvOqy2ZVUc1CNoQFrVXQb8Yx5qkOu68JH8wFNSck09O/NVtVP+6OW4t31qOEPQxu+uaVQFD
aToGUJ7JS9CRRJ8rTGIgYSw5YWRKCWvn5NEIO8NtkhvzHXEscHsYtwsrFLJ6Er22RRkOAboluqd0
wc3Sqigqp4Xl9aN7GvP2MBArsJ3kWe3I9B9lLd+y2iuXpYBZYVhD1vGTopL7qO99rlkHFrPX69u1
hCDx1IQ+v9USzKIvI8O0yeJQjnmOpuFljGWzHrKVEyyiQXNNislbPOuKHt1rn7RRDeDDnlXtr+uy
FQlBUoKGE3cB8BAHx3STDhYS1YiEiRrm1XCekFZniSIRs71k72KEqD4MLdimLEsHeZDuq659tAtN
cufcDLdrVQRrw6ipq7GKYF6w3RHMXNKQPPT+GALpdQjKp3Yvmxjf3qR3pQSTM9oa7IQxlLJduw3A
Pg9AJrScepWVYJDElTUqydZQMDvVBSpoNkA/EGo80XwAY7xqP183B5lKgt3xbEo5bWEOajH7yczP
7uweVOu73eWSfLvM8IQwREBQG1UjtNFGPC4DTp96RXIqXV8wRxVSVYzEerTg0wQ6zQ96luytWpEE
02XNL0PB/5vAReUtB11pNs8QYY1n1w3hQ2V5rtmul6Gm68vKX5MknOKKBmIeUsLYYnRsgqjHT40Y
edA27GPkIoDXxNDVzkAZ2PbUb12MuXX0SCc4ARoy0+hQmfRIKn6seO9VXfoyOWSPrtEwTeZDY55p
Wj5MapKGAzpPymY84Tx6vW5bsrUyPkboIjF6OsVYq3aY78dh8OpJ/9bpbRjD1sa0kMQD2e4LISdH
EdHgy4I1nOyded7lRi85czY1WiieUP5fOriERFVuoGjs5M5S8LhB/dWzuj5o6W2hzr5t/NEBtxIm
GIClVXHV9Ys1A9IDxPMOJm7N2vGHmknU2nTNlSRho8w6jZhWI12NaBO0mn3sBrQnOzLfWTz8wqLx
XEEldMEGEJsauJ7qsaMYS5IART3NfSjLfN+YaD1GZZmX51lPHzUQzF23wg2Q1eV1AT4NENOh0UxE
rErQWzxPA16EXHMabwTGcDHwl7gaQXaWB5E2f2sTemNqig/E1d114b+u/Bc6r4QLR0YLlMfeQkt2
MMzjMa/aTymmeaps2Nep7ZFoCihjL9lInjSb3ihxu5+ibp9l0103dbvBGHdt1QYo0tw3+bgfQWfo
cXRXmbkjWaVNE1h952L5q9uU2SsKPhTfSc3HQm+8uHkg1JII2XSflRDhsDEyvVGsGkIyyrDYA4eY
2W+myq8jw89oL2n8kyklHDmapQ6UKdj5GHxjLmA24xycN/a363u8LQVUjAvoH8CRBO+xgJVnRQz3
64zH33Ja7tyY73OHf7kuZjO86e9ihPA2REbn1svjktPRa1zqKc2fnNArCYuiaxuYcIsGNjWuN7ze
a4DdR631OOdxIzGD7QUDh521NDihf+ujHLCBzF3KORBx5j4Eau/9QGLw45aSarGpb8Ub/V3O8veV
PpbFdDedetxtCPDw9NYfytkndvqJM+0Y98NbFAPxsAFAR4YR/HQ8FnS4a3ElHgcwTvIppDl6eEZ1
3+XtqdbrgOb9YVRQGnWa227GfESs/l03HNYLpPty/kRbOzCMAve0pjtO6LsFFPaNuzSQat2xM/tP
McWPRP0hVSxg6MyAKyZnsLIdFQA2XreWzdsDAUg2khH4xxF07ztl7oiNrhDCbD9HNlrN1O9g0gzT
YribWjVUtH8/q4s4uxIp+EE8YQyu6JADRgn2b6IAPTTBiQUYQYn5/EKB/BhTgXy/wg8VBGV517VD
BJKKWIlPRdWfkolgKaOd0+oh7uM3E8l2RYExP2bd1VG9y+rsc8mKsKncLwqe9nj8PmMwYG/k499m
V3tJPn5jFfipRnRF5vwI0hBvnLoaVy830Lr0lhvsjkdgdF2wla5v1KUzLMoskGrozwXPkhCj5kbJ
XNsAQHZJsq94mmFch1n7ysxkhcONdrsPkkRwzXI2wcsQA2xcObMg2hehnu6XHlAXPaBxFsi6zy/j
1UdxgpcDvJo7iQZxKub/krr2LTt9vL52v5Lwl5bwe/F+9ZWtPLysDZ7XNViSLG8BfYj9am8Bx8Dv
MKILWCV1t8B4DK9T4U1TcF325Vn2UT3BCEtspQHkOmBzG/V3F5TgngKm7w4MKVUDrlzXkNwkJHZi
COEfTfSpicE4QNJXeN7mznl0CP6PbknrgjJJy99Xi8r1qG2yZVHjG7Lvj6gtv04PS/8zAPxAQBb5
w6MMukBmK8ItaZxqJ0kS2AqNyU6zWwBOpDIKhI174LJjYGVEchZIieJwqKNVTQNKIBPIrHVY1+RF
6ZVjpMUHEhW3oA71uqRFr1mB9n/7cN1Ytn2PGCgMOgQd+eIdFBMGBucdrOVXc4BnMC/bYxgRYCg6
xPuyGZPN9VyJE9YzQl9KSVKI40qY9p+z9vW6PpenC5Zy9fvCbZFQtdbchTJscJKboWNvaZr5fZHt
HZQqO2t6qLvk63WR0iVcvmllljaIifTeBWp0wdqAKqhK1xYgHCP976Yq3vqCfllohIAs+dDlPGzK
2kcWXoYftTVS80FzIVyzwogyjeIrmgGNqXqnPgM45LPZmyEn9gmx/OxM/KhO1atR8XtjdDBM6Ha3
DuUh8Pl+xpn2pLDuwXLnb8XMJGa26bmEIB4CpdMxxZuokwxFnXQDGF8Ntqco2luz4plau5dsxbZ5
vcsRYhHlMXOo1iO0G5im75v72XY/53pzctrJz5U0VCcrwKH74sYZaJ6tL5OjH5EYDrNqlLVCyb5F
iFZZXfYJrlQLr5F5Urn5aUnuS24ci7tcHDOrdRXcyaGZ0SWYZwiUrLwDI/eXxs2Cym7OKoslniXb
QsGzmq4pQD0CdQot2mW57RVAMo0BxX59Cze6FeDBNiKR42A+CInlj95UTbaKwtRiKmPzzCbni22l
1HPVKYzwXio580dzDIZ2PJLS+DmUw6EvkOVSDZTppoOj0NtE116qpj3MbREaCTsVxbhPqLvrOrZL
KmBXcPrJKdpb2513bUu83okcbyDdE7pOMMRXeANFV6PROyeLo4E7Il/Mut8NlR572NM7281vbFcF
RpZhyh67mzazUl44u+mAoWI7mkCuqNunhihHtAXJ0g4yGcvfV+EKJF8gx4jBaZ/0xT11ijsMoF/f
w80gjFTUwgasWZfNvjZAqJIBpCeuFt/MKcGkjcO/OZiz0asOFA9geEhcyZtqO/69CxVbfqehTVBI
hSsA06L2JjN66uwx83qFvipNGdZ5GRYaKH/QPHU0VEAQaeRsVu2hI6CfGOu/6sS8MUvlB6fmZ3St
S16w22f86vOES6eFPEI+WeA5SorKt5wfuR3pXjmCTosUe8cYf1It+QK+3z2YXP5gWhUuRdCIj0cX
kkqC69ogNAQvEVy3Ya3fcPOklDHwPG1J9N02rHcxwjnIDWROVWDEoPSKYVglO7AhP163rE0RKIFi
9BZTg3Cyj7ZrolwIJB0V14f0mAKMIen/vi5gM8qtBAgB1UgcjaZAmQgmJTTxFi77G73QJC+rzai9
EiLsR2NV0zJmjvte9cJ0P+fL0CBwLKUIN7LlEnbE7Ido1kcIwoHuKl8UIFX9t+USLh1GTFzWN4gl
SGpPOhh0828ARZMs18aULI6E9/USuw5BoaRZMSbckJ0rn13FDFOj3RdE3c2d4Uefga3zOJgKUFzt
5qQqLDAImqGGSfGdGrceJTrkQNAKrmu+fetbfZTg0DxtW15lUL0NFuyTPDBSn3kL8rSO2WxNdsmU
bOWvz1lFbaeKnWooIE45OHsznA9j5PcAxsOEtuMZ4XRA1sH6+R91FI4jQAlOzOJYeHLLQ3Zs9s7D
qOJhvtBBTgfGJGu62P3FbWa1pMsarHTEZSZGNR469ugOMfaDOXiYAThgkf3I0CVFme0DYyVNiCVx
lTQGuoexgT8mn92YfuPHgX3XMk99YF5yzB50r/Yd2wuyt+vrKvH/X/a+0rMsI3BW/XJLpX7onOnc
u6Xqo6hyX3VI9lwXtrjgtUUVgo0zYeCVVlCT1j9oTL003uVuCLBnr9ReOBwmIxJ/lcTQXwu/Ug8t
guacF7jERJj7UnR3b0edb+ez5EjdFmNgzNAGWsZFG3hCsy4qF+Oci3u0qqras5ZJTjSZCMEgjU43
ekY1HDdoyh/GHBiN7ETVRDZovS3HRksnWcCUxDbzlCRDXGsj7tbJ7KNS6vdAh6aqjJdHJka8Wjst
8HF0bIziHkzwMEzA+ZF2wv5DYHxXRggaLh8iIDLD4AZ/xChUGdBTss8BKraQvsgw/LYQZHE2vEsT
toi5at9pHNLSo7bLcHffN37hE/BIepiL94F+muyUn9ddatt/32Uu67wycJ2RBXUYMh2Ay/fs3PLO
40B0av91/WY5997lCJeRWSt1hXLsF9cOhpuFBHiucSQzPumGCRFi1LVYsWNYXxXyECUBbFj0Anjw
/a8Ne7q+djIbFK4k1ehq/bjoxEiYzm9Dfcik5GSy/RFuJWMMry1jyLC8IQQzhNdPN2XnK9+Jp+8M
vwhSEyitPvzafrmu3ebL533HRB6CxpojNpZYyr6JQ2VG+1yu+b1h3Jp0PJcW9ymRMUf9wzn220os
8SIy5KWVNtB23AEkZQcSsRuQN7/2Z+dl8TwTfqDi0Y4mSC/+dF1dyWZaQkBhSo8RwxrqgjPby1HC
7OOjEn++LmTx4MsD7F0/IZ6UVZaznMLbQCOJLs7ixOJ2d13E9sXjXYQQRKopMdGEAj3wvvdKdudO
YcHvFfWQqzKOWNmSLX9fxQ5l5nqOuXAsWX0wSL3Dm9BXK1nuSSZFiByuO6Sgj4JCNH4u1dyb+8qb
ZEUO2cYIcYNqaQOUXQgpaOkDMnFvoCJ5fWNkegjRYgJiPhDeYdsxjc/uwkcZEQMFKRmK/PYl6d0A
hIhRq67SaAxyiItZ6+5bqZ9M51Ehj4USzGpIhv8j7bp65MaV7i8SIImiwqtSh+lJHo/Ti2Cv1wqk
ctav/47m4m7LHH1NXO/LGosGplRksViscI7Epnc6BH9z7SJSN6EACClVCCwczWPReGqR1Xa7eHqh
kxZUDiooE5nDOE8PtU0+gDIuiPrqoxLLTF+ywmLjkJ71Yw0kK0RRre2xqg+G3PAKhQe3N3I1uHeH
GIS+NsgiUcAUZ9xYOURxocLsrX4KUbusnCqMF8ftW1nL0P51dhUlvhYVfaaxs8b1K431+jB7Q5SZ
PD3sDsmz7GG26/E30gTvi2yEbvMGUajWHME3VZeqP6gnUlwq9jOT4puuvu7GMoqvwEjJeM9X79H5
eIdxNz9mIbAkrOANT171FV9WsJEup+B+qyJB2WiEgivkELIVg4oyJh5nAKudmRfbrgyRTraigjPu
marN05qCSeP7JUVnWT/6Y915FVBwmwJke7J2tv3DuNnD9YxsfHKGgRW1qHAG1nhhQbwwY3r1kHqQ
e2kfARr6b41GcM8YgljmpoFAQ/tqT7ab6F8b65lED7HzPACw/PbZ24MVRIHvn8P3Vqze6tdqw6yv
cf9/9Gu9vveVB9uvEi8/xV4W4JELgH1ZXV+2kYLzBpVnHJULjHWmd/H4uOIlNuyzaX1t0aH6v08E
waFudBQ8uKmlXVutrw49ekDdL0zS57lcfMlKrgHNjfMnjoxFRl7XzqoSfXEeSUiOuYfBfXKoT7mf
AnlbJk/iNsW5HaeeCRDlsXNDGB3AGuQPSMLkXnFstRDUIB7B5sV6IM3EvJnELUWFyC5CO+TEGQST
l8Ff/OExARX0aW1coN5M3BXHgniqO35WiExn2RoLDsdS2joC5cLq4+hfa6aLPIxfVh4q9Rh52un2
jq7O5Jae6++bo2F3kdprHC+BpLyfs1ezk8yF7l6vV7MU506QpOB9C3V8trxy52tpgnM1lsWUsgOu
C/4EkMCK2taQAgYJoKukgdLemU99aJdudmwOHD3NIDF0l6//bvGEALBbMMVRrO9gULFnwGCwuNR1
rdfnrf0RfAg6STCa76zHuv2gJJXbL48MELhdmvixycHsMAEFAO1SfzWDxDJkOyc4lBLs1l1iQnLZ
Ps2p7rXLnVLLqp2ycya2Pg1sHFtmQ0r+qw+WS/mcoc/VnR94aKBA7ucn4jl/24uflZ6Mnkyi4BuJ
88b0S3tIaDNBNFXuc3QDJONjLgO4XBfpxvaJbVAKsvFjsm6fek6PNVit2GmFv5GF7zJVBJcBuue2
mhjsX5kfDHVwM6riOSqrQ0juM7HRqe2Lylga+AqazYFGL/U8hB1FEj4h/rBIu50kfpCsSm/2Z544
7dQBLhgNQMOlPyR+9FH7oL70fnJkj4NsNnM/j3B1VURwItzKc+QRsFdziyZFG4NKU3uKs+zA68pl
sf7ENI7u4cqljAdLbLq5SgOD5oeld84ltU9llz1NzA70ZKTen3gaA/O+JgCk3iFCaOkCfuwe1VM6
O3fzXAV9PD/fFrFvQ1cRgqfBvNaoZhFEKI0RNNV41zDHy0kuedHuXzhvza+OTSxD2FVLy5Z26Tvk
9OzIQyLxhDJE+CeaXEUIG9nUCQPrMirh7dyETp9/sIolUIxCosmbAb4/3Fc5gvuva1B39Whs8bM5
urMr+7U0K3+yjXu0uqEGB5yJcR7cpULPYx+/xKT6oo/OJ1WZXuOJHZ1puAwmG1xNScNc1bzE5l5F
VG8axqDV2UvRzJ07sdLEsKsRGLXxaJAk0JrU07vpm+6kDxlLfw1VcokwyJ5Yy4McYmjff11VFIwC
1PXt0GJq2C/SOWg4u2/U8dTUgHrNC8Cu9F5CqwubF0mP9G7FE/3nKz2NBabetxfL5uwDBTC39bWN
LaNN0FtW7mp8/MDVAQVp68HOmlBD97LNY7+NJp9wfqckxnNsAMk0iX0jz0CHQI63zWrdTnG7t98k
hEpm3qgAlKoQi1LFy6rF7+cEWAL1uegWt85kHROrld4SJxyUEgTYma7XcEd16eUj2DxyN01QkJPO
Bu8dya1iwnmZuyZvOgeSxro/jbF+0uj08/ba7TkXtCWgw4uCoBrIHYIvN/SEqzXsSFf7U95naDgx
HmrqSNzk/hZdxQhRezfqLVNXTVS9vZi89U1GfZ53nqn/VVsyaJW9w7FVSrh1tYUl1YARTd8Z6YNl
8nOjVA9sMM8Dz8+YB3mI0epY4WK4vZb723VVUrDDokcL6Qgn7auUX0jveCbY7v6dCMH2iJ6YqWZA
RAtH1WSmC7pfyWmSWYRodA6Zx8KBCDrPv0anOqK8Hwzt/Om2Jrt9R9tNEpx06oBlt65hEln8Shf7
W9VNR62JHoepPlZp/nmZQELUTAetXRL3tmyZioLzbKfOmHmyOs+sfcR04qWj5kWJKslK7qZvAKCO
uikIowAXuNrpxlmqVmEOZYSOQUw++3PQemxyldidAMP35Q0b+7mSPQ52X1wbmWKhJ18So54Zct+d
PwEBMcgD+6Q/sr8db/I0j3oFc+NHXQICsb+g/ygqVnow/YbZzwgXboWB207LHo25fOyIIbF+qXKC
G9HMFND4awvmPZocMb3QH1YOV3afPWafreat24TZ4Z8Yy1U3wZkosTNUpQaZlvJxjhIEnHdYXol/
3H1ubbdN8B0AhOdZtBasjPsVpjPx2Dn+Nn8li0s/rG0tsVecZ8BPeEMhEb2e5/fX2VU/waWo6hLF
06qfpl8c8lqXBTqUftrpx9vLuJuu3Woo+BXuxGzJbMhpgzHQgwyArsjW5CcDiH/WkwxtRWaRgndJ
hhr8GOvRU2kb2BhMMxw0QznUv63Vui3vFg9REABQHGLpYkfJsvR5rK/Jva74MuNpTCUWv3qiW39f
8CALqD0rEJLALNjnNI7dKNSLr4ke5OlFr/ifWPpVGTGHmGp9RCzwk/mmMpxJk8Mi0juFM4mY/Rhy
I0eIOcC5qQ5AcFn7MP4DuVtjePZR8QY4qMhFLeQI0tLjH5AGrPhC/+zVG9rhxhsneRYhnw6xrANp
cNqHNesPt81h3+NvZAjOQq3MBG9jyFheOl/9RUMWRD5G5LoZBf4yBHPdH2Vit2oJnoNaqT2jwo37
GgNdAHH1GSp0P6rP9hPzer94iD1MDjtfuexZvnvCNqoKfqNhORAW1maqwgw4edTHMC7Pt5dzX4Rh
EdMw8dQREbsSEEqQdMA9TYwPpa4GQ/w5lprFbqMOSAr+kSI4JrAU6FYc4+HbvSFAc6Ajp6/MM8H0
QD2wHIay7OT/cwCuEgXnFOnFHNMOeg2h8wgU/wd2t9JLg2btPPrT9yIYXtPwDw3lKlWIetSZWI2Z
4pLWetNDdffMMJtrEetLq1sX1Zw6l3fKlyRtDlk8hUs+fUvpeFoMDBSoKbvMafI0qlwSI71lgN97
uOtXCR7OiUo7JWtL/kpCvV58mZ+EgAjx9fkw3dEPVjCGerh8B9dPjExjdjEfVJd6zO9/yCqK67Lf
+BSR8cNs6TS2KQxhTJqV4ceN9Qsh55wEeSR7R7+Bzt4SJjhBgD4ZC5gi4Nln7ZioyWO2TJhemR6m
tvbtYnxGzuvvuJl8zvIwHQHhrOSHHsmtCkDTFZm+OAt9Yjpornvr7OhFoJrKU2REry3N70dt8JSR
9W7GzefFRrrIxCqCR3QpJvQqN67WoJ1EW57YfJqtwst44YKHD2sOwhuG1rip83mGHH3xnNkkHPnk
EgM4CiBoyBrbA85HWBjTA2AI3CZCMnguAyeLMbeBOsxUuKkyHYwy9VQYWDb3n4alOunFLxsdYsv0
SkzEv6V9P8Q8aDX85fHvam1Xy/lnPSv9sVtx5hZ3zvWAgR9y0L/1cXIsIFsz82PZWadZ7YOkawFU
nYd1kz4AI+FzHTfHGbjYbMVmiTV/sQw3VfWwj9svDYtcfbloanVyestVmjGwS+VoldYpx6g+0455
Hj10o/PiFBii1Bvb5bX9mVmlj5ma8zKrD3WFTtFS+zTP7UtRJGHppB59qhOg7QemTR77GGBKUxHQ
Qk/R0NIA89+6R89GEIHLJW7tI8hpuWvVaxHeunS2cqwRlAy08GcLtFJFf9HstA8cK2auOqt3FPP0
Zc1jr0uGlU/8iSXOhYNSfDH771PVjZKba3Vy78xRtw20HYMP7x2MWzUOStKja9134u/qeHH4MxKs
Xkpeb3v09TS/E4NyKHpGyEqwJFwaqtYPFol74utmqGiXUQP3qTX4Pf0Wmaem97XKCW5LlNwhjvBk
SIu2jM0Z/iUlMJq68GKyhCBik0TR+2JsDZ06hkbe4T6yocxZuqY2YQiBtqh+pn6MYll8seuhdA3j
uMbKUylWXcus1ws16tBFBwAjkteehRGdJvE6Urq52UiC232buEoTlk5Tm66fODarrj/1I9gRW0+r
n1JUtm5v0f4NvFFLiJqAsLoobQpBC/ei5/WhzEMaeepjOiBsAu6jX6vun1SZdBAngsYHDJPv8BHB
E+uQXh/BgsrCsntdiieappJEww60KmLOjb0LsQXY0OY8y6DZDN4FI5iOAJk6NS7zY1+mz+5TZCNK
CCrQKZY6dMIJ5ll9FyXJcey7P3nmY0wLpqfBRYhAeA3LssIuJ+Kz6TXCyE5u/lRSJlmzfT2uQtbf
N2E60sOcOQT7UmtfnfKY1T9vW9vuSQWxnQ7vA1IqET1ibNusBi478Ru8CHPVOg+0wr3YSurru0f1
Kkasn2aMmnzUsFaJY3xMKP9O9CzoR5C+WtPHYar821rtp0YMCnBy+AUV2NG/L1ta9FWZjJAXEdU1
m+o8V/yLwsyfU975+RAdxxkoSk0XUGeliKkfiB2B0IeCb0wNKNrrbn/P/ipfP0cINieljyOuz8Qf
2/hLPx7omIZ9av19W8r+Il+lCMFjrPBSywdIscnZnhe3BaJYNf4c9N5vuQyD5/9ZYgegqrpKnXeo
WJh2HsqqrAhq3q5xTjCWMyBuj/wq4A9jqHk6znX9+baGu+tIdbrCaQOHgQiukaVtQZ0UpxrH0o3Q
1JZFn+pFxqu4ey1vpAhnzhkS0tgmcNGTIXlc+upem0z0K/VHYLbfZ3Z5njFQjAnn8LZyu9tHKRAe
tJWsWEQ1cvqlK60KqOcsb/wIaEFAFT/ZPYDcY/A74n8kgzn7z/ONQOFGA1Yt4FUYBNaBfUAHZgho
1+KIbtavmNGDR84tiTPb1xDzrSjfWgYR2YUshauYzMHCphRbNxbf6ri4NxK3A8Yrbb7eXs59W/lH
mDhoDLZHqhRVg5q/BiA0IHNEOv5N/ijnRa9ihJcLMQCelDGImdIfkTW7rGSSYGo1t3dR4kaCsE1p
j466xsaq0blD3Ya6GMiXmMKuiJWjw8ToMdgQ17Xc3DJwTUU7KgPOlTIEIBL4kPT/O7gT7v6NCOHu
r1QL+YscF43ZhWo3+kZ36iYZusZujLYRshrgVg+lL/QphQd0AALAyXdg7h7mosb7RdYRJJMkePR4
ySuKpiDiG+l9mzHXAMttxJ2znmqSQyOTJHj1ySl5Vg24yrT6kY+tmxjfnPbnsmSSO3P3vFzXTuzH
ztoS/Zgq5MQ1sCJTffTyvPZLRfujetNGkHBiWjLoja7B2CYLWSVn8uKeom5uBbfPv8SmxR5sPeqy
CMwBBKX3J33C6xLcvLclrHv87mACBgjtLiBdRdLmd2ujZgvsMAtHv+JTWJC2dYtGuVQzQMxVeFKS
2Agp+MttofteeyN11Xtj4/OaZZ/A5PE2R6TbPjmiyOTmCKcBBtQc6vL4vzNfrkf3qqfgHcA7rmi9
AT27+kuTPaL/8l+qJPgGy1Cqsq9xrS+aW53yAPiEA6ohFJkZhBHA4ZHiG+0b+1UlwVEMyJkos7Eu
Yj17Qzy41gAwXEbxH4luK2TwLSMRHMVcUxPJD+hWqD+N+WmoXyZwbSrFIV4+zMU5yn9ps6zRdNf0
LaIhfwEAP7yOfzcRhS9T04CtxjeL6sR15c5YivC2XjIRwqWU9bwlvF9TF+pKoDkGXVsfbovY3aON
FsLxMhAGwY3DxabOHOYxZhl06idchgK+K8bGixd5GLAYvZ23zXlaetrzKdKgSTM91nZxKNXkZC6p
BPhkV4yjEuzHylMltpYwp7HaaMFU1FQjmflimj9S4HH/wYqh8gZ+YRMlZrHCDgViq5htRJD8lOgY
jqeXGS3Ft4XsBnFXIWJJHRTnVqlyCEFarybh7CR+b/4VjZ/4JLPj/TrwRpZgyMOosB65R7ziL5Ov
uIWP6cwwDgagLJ7QXOh3D+qRPvWZZwa3ldzbLZQxQScGkwA8zvr7xigKfWgB6EYJUM2rZwwPPU9I
XlqjzPPtnaKtGMHxZcpg1wWeOz5P7MOULueEyCBz9zUBpIxm2ThMIgVLxOk4g64WvlXp3NJ4oBRD
Hf8zTC7gwtDr/18ZwpWkpnZFxjXsmmvias63QlV9J//xJ1tyFSJsSV2ypOvSBfGJdoxSEPPaaPlO
JLG2bLWEDamRz8/bDkGDamdeVL8aU4n3QyyRsv4V8U7Yrpdw+7ClJPqMCpQ/AXPJwOyqqpwSo3eL
TJKi2s0lbiUJt4+9gKHbWnd/9LQQ/AKty/1Zu2Nof3FmN0bhaLEussrRvlVfd0qIWNH/YjpRD6Eg
6vSUxDlrNfmDu2GjlziXOaRV19uYuvFN6yUtXrLuSatkcapkl8SRS4LIW8lbyEDuA0/UMEJyz6hO
HeCGblv2viALA5d4jyCTLXi5dgS1uDLiBjKLuzm6mGN7LMqfs0MkV9D+vlzlCHc2ncuJmxMQ2Fg/
nRbLdu1c1i73hlH13rSvMoRLm7aO0RMOGYCEO9bdAPzepg6bOvvuJOo5d2K/XkYO+GntblTNQ0IU
21fs9Ohkzd9dPU6uPifnMbVPUzaHxJmeaT88WnMdKFQ79GXzKdWbzzlnh6wyfi1j71dz6wEh5jtJ
teeaJ3hUzn5Zsclbyux+MAvU4NLkrus00AorH25v3O6CaqpjEIsYaGkTDF03+NSXI14yuVK5DlfC
iLan2yJ2c+bIL/9XhliGrZjRlt28PjQVdl9EQ4DFfc5yzdcn/RhNmgsGxPt6ac7gWfVzHsnu4L3r
fitfME6GDpgJBECQz9ALtYLDZU5+Mu36zJ0WgMlEJnDXBW8UFqy0mpQ5chII7GPn0K0l346Eg/En
z+qtXoKhDlqSsNbE3hX1/Ug/kmZEs3QK3N1Icrpl+qxGtAklWFHnMyrQyLLRsJlS17BfDRBs3DaT
/V2CHToWwGnRjf67kHzuQY/BVj+P4m7cvdbKh9bUgT3O3LyUAQft+isw3v5XmHCplNwCDDRdhcXR
X32je1Vav1qUoGZcSuoGMlHCCetiogAiAaKq+IPqeFpe+sz41EhZWfY3aYVBBNI5chPr75tN4jqg
YHVbR7KQMo8njteiC0uvZV1CO6d5pZK4IsoLVjeXetN2OQAyK0M/qFUUOEz/AHyyoBuA1llHd1Oh
3ZXacL+AzyAmqSTweG8mv4sXbJGbOeWjDvHxYnl4qLiE0RO3tEBz4m/paBxuW+X7Vf1dnLCqK7gk
bVLg55NZ8zrLOdChfTAUWYO7TMxqRJvNU2uWWTma6v3M/tFiCh0zSF47a+FtZd6bIpTB85AC4g5c
XmLyukbeFM0YkLIopWeia5kbp4TFYar/+FeCxMS1nhCQqagrea9mu3qkAuZhenZq/rCMjSQ+3F25
q06W4NyLmiZas65cPKs+mJzdSh2OSSorqOya3fqMsizLwCtE8E46EHYZgAFBozEcWvOSKYqrtkGh
gKJWkRWZ39/J6zbZuo6hLRvc7YLNZUbOJyUHRwwzyZENtU8xLXJ7g/ZX7SpCtLelG/H4hoi05seR
a3czVw9WxSS+b6fCBlUMcIKAQBaJHBGMo07NJRkzhmWr9JdosQJmgLWjLCyPmTxUUa00Uucbm3jI
9eLY5+wp7qKHdinDsuJ/AzJc0n67q/f1e8QMsR13RT3P+J4BRKjzF1IeMNx1e2nfp1ShMsYDgK9m
oJXOEiwlL0nTWRRcywv5m9rfajp7pPg5UNvLq6/AOZRcm+v18Xu0+rs44SazaQs0oQwkFyDzCQ0t
PnGFnvW2urTgs0qc8TUh80c1kTYfrufqllzhWmN0jBGKQ24boBcM3d+YVPuZn7QAs/OtRMfdXbsu
qb0mKDfeMRnSoTGMVVakBKxDI8kMYN/pf4d8/W0pxfxWZxqdOXcQ06NhaqzWIFw2QbLrgTea6L9r
slBTYUoL41DwKk/a5JzZ6Bc0PDWWWOGuD6HUgJdH1sQRhz/nMVvsCjjFvh3pITeswAQnyG1D3z/c
GxmCE3G4MahGnK0moIWJ198XP+mRHQbP0PzkQ3bMztk9GGduS911xBuhwvEqBsfO5jrBTdnpL2if
8vJIB2kNWihRSzcmW7KO+xt2XUfheKV1iTwqOPV8q0VPe4mICqXYAQzOTSVRbN/Ir5KEA1VrOqc0
w44lwC1SYvsBMFHeZFHJrkkUEnOfeTwbjVlg03Jivzhafcb7MnNr5UdayOYq910TSIAd6oAqSUxL
530z1dziIKNL6Jm0BXpw486v08ljxvTCI9CFkOE+72RdTfsqXuUKIWJbVWh3KnHICns5GEN1t5TL
T60FdYedBretcXfTNnw/QvShtP3QqbwCxVAcX5YF6am4bfHsM2Svo31B1EJyhayVesE6aF+CGqRs
AE0SqSeTG89WTwLUTiT34+6Wmf+IEa2jVrrSXmrwFylVf3R4dqwGcpdlxmXEEF8KJvGFR9xty0ES
MO5AAsD3mgBZQ/EePEBvafSNi9fLpJscBXs2RN19sxT3Fsbv0Se0uIqiPmgV2JT1QjlGznBimQY0
I+qPA/UbawwzZn5TeX/M4/LFYQ0uiVKyy/uezkJ7GUFAhvm/dXc2X1c4OXNYim2uyjpEGxjACeoQ
3bAoMje9Z08VAW1AcUzG5qC3mHoB1Xpu9sfReNV6666rJ4mv2LXwzfesv2++xwFOAkhfcVOZfEhc
SqoHdUqfUS8+LwOThaO7poe2Cs3BQLHzLv2uLyvND4ELZJl+B6buoF7sD0U8SGZDdm+sjRjh1MbJ
aBcWjWHh8XhGQPmU8ubj7dO6u2y2juqVodr0XbLLbFjbly04yfqEPnVK9Rxlxn2rd8Eiba7YXbSr
KDHnlbYmK3vH0fxxLlxNf1X6701yvK3O7mFFYyCayCgYwcUXf1bHipo0ODMlY5+s+Mk0Ry/p55OZ
8V+qWbxWVo4pgk6XtffuRrgbuYL1TXOisApEhj6j7QMrTHC+dSdUOAP4+yPp4g+K80eX40akcOvX
aJCP0OiFA4iOBLufvKojlwV1u9srur9r1xUVbvuobHW7jHA5NsPsqUn5zJb8WEf56d+JEZx5nSSd
sTgQMxWY/GuVw5Lw+yUfJa+v3RN1XTSxY3VoRos1JhaNN6dY+ZBWEjV2jxNoTB0HpTMgSJDfvVBZ
DLlG1nt2tHJvQrEWGD9u39/11vPt9dqZr8LtsJEk+AZL6UvKVUhSn6njJj8Tj/tKUAX2x+kcf3TO
aBYNlVP6+bbYXWvYSF1/33hZK1OrGVxYsAbtqVQ+1POd0bzcFvEWA717Rm1kCGeJRK2a5wliJM7L
MJ/qg8bmgOrpy5Tp4CiMD2iNeGjq6IGO2SkCP4RW2ke9diTjS2+zkre+Qzhg47gU2GDomlysR/sV
CFF+84hqUV673XHwVvy33G8vWoCSBhpaUh8MkpJXnrbrzxxQKlGiEgcPl9/XG80sU6NaOBYWkOCm
yOVIJ7ou/Zz4f01ASJwOJEh/Uk89mpYrK/jt2/JVtvAwc+y8Aukvou8OIwooYqXkbqGFq8oYTPdt
6ipHODODYtKSreH3mFq/1MX2s3wZ0aommz/fPfubtRROTN+CmcI2oE9sz4esH+5qlCEktrsnA2gm
qJnryIqBJuX3/WqzXOk02OkbL0X3caWfB3aYD0rbFdB7vtN/yPgU3/IzopluRIoubdEABGITiCwu
62jhcjROc7jifMnY+PZscStIsMWiQYOfYq+JImCRFuFwHEPlgEHKw+013DOHrRjB7KJFydNsNfm2
MQ+knL2GKneTJrPuXSJ1XQVPEoJGzP+IwwQOtchgJR2SUnrxsah7oKVglF7Ju3vLbE5FG2YVOovL
5RSz3ut1GnujkoWJhbpgVVvuaKifpq7/ZaKfQIuXv7hT3M8TkIPV3HxudPMHugACB49wfZ5Patef
rdRwExpLqr+rE3q/+1cthOt5icc+TUqQ5ppL9bm2+VlrGm9C+W7RCMikZURP+5tzFSfad26zAtS2
OENWH3Azui964iqYzrxtA7t3AODGUB/F+JIB2OLfz9FioxlqxBA9fG8fkLAIE98oPPg85aAf207q
6/bP7VWecOc4C6cZnidYRoxd9i3iOKuWpE3eoAXeb9VVhnCfYA62sfm6VeOEShdr8NhnjuO2yJ4k
xPzCbPotR7epykbHXQjYWOP6CNa3b1RrfA7E/KKi/mL3p47XQQ6uqiEzP3Lb/nl76fci2e3KCwYV
xQotVQ3Fg4rnoOfyWwL6trMyYaizJe4sA3XdN6jroggGpQJPaJwnnEKnUh4ZQcYU0EWRPh7/lVZi
9cXhXbnoNuyJkqAvA7N8deafSfvDaJ/NkUlugV2dUExCQRAYYmii+t14FQo8+z5GYiICh+eEPPPS
sbUkKBGza7MbMevvm1jMHocBdT+I4RlakmN26ebydHvZdl0+6i5I3iNZpYvDK0rmGJFTY3dqRONg
BXut0MTb0e4IyhQfIGleM80fF15Idmt/Aa9ihSugp1ZtgeAJCbnsXOqHasRwN5O1CuyAtTiqvlFO
2KYyYkVHOiinoac2XkASWuBGWwC3iNyY6pR+jeyGBu6ZuQYIZBQnoW0DCe32Cu8et81HCJtIR42X
8Wr/o166SQFSNXK3UoM3+Ys5XzJZJWb3utiIE/1qUypRoqz+u+B3fd8d6NIfWW7GbmoPn9KUmBL9
dpo9f19lwbNOc7REpgGP2pnZ/Vyrv3I7B8kJYQFYW0+MVBdbq04YU/+CgZv7yKwfHK09ajTLfIq3
hjcY7MNctqkX81hiZrLFEByy2cMf9xMOUFWe5uJXz5lL+8h1itZl1SIRtn9arza9GsLmtM5jnE+l
AmFWkXvwesAyWCS3puzYCL60LDPWUR2ba5Ff7Zh5Kv1U699v2+u+R1hDJs0wHSrWyyOwTmQOm+Cv
gbygdmUwz7kXOeuUGeCqTPNY5YChTNvgtti9twimA/8rVvTfCh1z7hi4laxWP3W94bFYdQvkF4dY
Bt2zv4pXUUKYywjPFNpBQx3dyMsPUF+M5vNtbXYf71t1BAeXa5RGSw0Z2WnyQV90b55MgIIoXnzQ
/zLC7Gw+xI+aJPex26aylSo4PINzmuYqFpGf4uP8mvjMW87zBRDV97JBbdkiCm7NzHtusBSipux1
xsj5koNF1pS5cJlVrF+xOVNtYtggb4MUo/0eFYHOJ88yPjIiuQX3o1EEReg8ALoXOtd/l1PX8dgO
1Qwn7ame/avC26dqAACP93igfI192aCzvusskPLXCVoETSK2O6gMrCDKulPVX8VphYCLDsNHjqek
4wGdTQ3xaAmUe8UDW15IAqDQg3kiu0gNZjWIdxHr5jME342y7Ey1dX1Hr/wEygtPczPf/glGG6//
qB5bScZl/0beyBPWuSmAY5uOcGDGoXzIg/KgUw8N1KuOxcH5WcregLsXwEae4JPztlj6wlpfGdH3
Zr60BhqpJzfVDlUsM6Fdv7kRtf6+MVULZIdx4uCe78/VCe2JLyujQBqAweBToBNv9tcE0ug6levL
gAtly/quwwMoAWQssY1AzD5xX/usF6CRXDwtaA5AQpOt6v9zXP6x3jc/tNG1bRqj7nrIyy5LmB6X
Y3fs3JX9S/WZL5/6kuoneNNKpz0QqWE26/Gc/MJfjivzloXkWHGoJUa669muG/mm/Ea5qspM8FZC
OQ7mYlt5dpSnShaY7BbXAN7w3/P/NgCwEVKO8dDWJoS0ePzmAQ05HsAY9MBMfpiHsY9K31G6bevF
duO0v33URig2bNEiA8uo2DHa04YsQPHrSCaFo6lQRTm3ehma6L5Fb0Y2JkFkJLJrUeL23q7NzRck
SAqPdru+0gDzBtB/F6D1Xx2PHlYs/gKkp7lU6bVP5pbSgssZlqmr4jWwIGCfWRMN0Sk9KQfjKMue
vfX735IkOBvNpJGKdt71FJLQOi6fa7fxtbD/0B7sk3aYfmlBBmi0lVSEvyIwl93+Eg/0lmreLC5g
ttKFr12ii3UwD3pwn54jf/Bsv/XVl+74V/Zd84J1LtOS+T7JNSJiLpqlDoaANzeLZE501o5AsP6M
Vn5P9Q2MtSqhJLqSaCpOXvRZhRHGFpqucGsIsv5DY5L4tj89L94SjI+pH4eZmwTxo6wJTCZb8EWp
bZcxWVuB8w4syOmL2TpuTe4M/VdGXoruMo+ytLbEIelCVNfOehO1MSRq00vNgVWOmbr+4+0l3ZcB
eML/MBSIM9HOqKTlwrGUS4S5HziAEqgLzSI7I/+PJ7/KEcLGNs5nNEG+7ZwWwuv50Sk6GgAp5EEc
GpKEnEyp9ffNgVAizkZtPZCUvBbV5I7JocHT9PbK7YaoiOIcgDAhmhOHdsdMi826RPfIYPxMWDgl
mp/yb0Y3Bbfl7IYyBDhPGnpGUMtf7XKjjNoVS5wtkDPalQcoMJfkwGgjl8J8SKXgBbsrRwCnazq2
46DO8buweTEidU5LZBGW6pyoP+PCPugAXLyt0q4UAI2pOlhmbE3s10vLoYrsDFJs9PUsiXk3T2B6
oo7EMe6LwZy/vY6kotXmd2VAPUH6PMW11wGwGvDp/Q91+oMGM2Cm/SNCMOtmmY2YMYjIyeyz9Nxp
NDTqM5VFeuvfeXfFbOSsqm6MILJL0uk2gsyq+NJ2Qdm83N6R/WTORoDwICAEPG3TW6TVOo9R9LXC
GznWETanLaBR7SxQlBSgL8aT2eEt+3+kXVdz3Dyy/UWsYgSJV6ZJkqws2S8sy4E5Z/76e+Dd9VAQ
d3A/bZWfrKo57EajAXQ4XcjHTqvsAY0PRvrLMq39lA+ujIGsgs8SLSFnjx1mzjb9hBhTrhc26UYn
bMqf5bQgBEJBvqdnDygbP4JV6qYIwbEJNschjDE1Jn3R5+mEiSuCQIxQT9xZT9QmqQOJRfXA/lt7
shNj/k6GIbjXIHD0h+8yjtlkZ0a2KHm26QZWC8S5ATrpiiIxTRDSH2pDfQHHw680NewKeycumv1l
zQsUz5/scYmK74LFhyXzSVG9mSAwvLsMsXmgniXiD/N0WZqkNQEx+M2h37ESh/qQHUWKE2wdnjjZ
TKQwaUYmCUWwGaO7jFn4BhRhcJ4GwTmSZxUw9F1z0A3b8FuMk0PXLvoMdooXHes30czKzeMHEy9M
nSJgZ/H124Q0mMiJeieQhwHJtJw6u8dIOzuaWoG33hbujMRdfKSOJnMGEhgX5DykvzNF99dNy0ai
VkEnnIFySM6yQ8vsa3SM4qJO0cAVyUtoE3W+06ficZIkr+lm77LhbaruDMjXfeYTKQNjBGCcl05C
iK2npwgpaWV+vAy0fetZIXERx0jJ80phZ3evWeisDazXlpJ9gVy73cPB0ja7zdXBATX7Kcnj2FEy
D3GCyx+xuXyrb+CWT65CMuDNiUxPnTmRgp5yTaDPbQRcg4iF2meU4L8/nHqqyGnIfAVFpgrXoC6u
BQib3sg4I3BeV1cKaunsAUtlyafmb6Wjh7prBJr6U8Px4ZRdwXCWmKmdUVUFfKw+LtTJ8uJbPFQv
Rgm6YowBqlPj1MvKM+nam0bq7sxAOc5p8tTk4UtUGm/UQPi/mO+aqdvJA8ixDeUwGf33NFceFkl/
HgbM+Zomfx7mgxmMjR3T6K5Q+p3S6IJQxmaFMSp4dRRlaiqlfA3vUtSlKdEGtcOmw7jiZAQYb2oC
lwQjO2b71I9+Dd81p34QR2229/MZm7tKDHo0GErSKm7alE5YpfthGrwgRdtMljlWb367bN+btmGi
OlpF05WCXtr31hchhmvRfFZY49jeaBIHAfiHXtcExrEp1QqGl0pNkiCvF8Ut1N+t/qBJiUsLr1Sf
JuvXPxeIkbqiQ12zTMonYsY4n9WYomN8qo1DXldfjCa6HYLo62WYLS+4guETL7NuzKm+AEZWjzPo
qbXqeem+trLghvznls1vKo2q6EOzFBXVu5x3GCMMSsriEm4BBPXV1/ZXvOs8GVHRbsdmj34mireG
41xFEnVlIo0FxEJ+d9AxpjpT0QJfCw7FLavTUCSIljciazL/bk5SvP8UvL+Q/IztXnsZkpeh0wU2
twWiYzSfii5xk1r806/LhjxVM0l2mxZlP/3oBNb9ZHym2wLPSkLQSw1GJf7Nl2CSXDwGqeIqs7pD
P44XV6WfRKJe5k1h0JCLVywoFg3+0dfPLey9yRSEG3Uwuj9m47yDdxCsy9Y21YGAB59KcTXibmIN
HfsxMtE0EbXNW7EYKM8z5CtZCW7HMprtegJ5z+V9tIkIxbEpFqoG8vH3/ifX1bFbMMfRzcrH1HzN
9O9ZfDC7+6Z9ugy0tWFx4fsLxHmgkSxhETIgncqoPL4LkNJvytyWRF1Tmyu1AuJ2bA2i0XyUJMWl
ym8rOw0KYg6twGtv3RnAya8wtnYojTdtfTTNIKmAEQed35XRUQ1F8xoFEHxyZDFidaFFhLdjIx8o
mV15rgXPwc21p8ycZVSFfpifGRpqqhCVFbiS+QS6TIeOoGGkaHEETfEYikyN+S7eleoU2lLwz/gw
5BLU0nXUhrCAkITu0OStXbX56NSL/LORUlR6KNOhDmKBgW+ZA+Rj/K944MPK3xt4O1v/7lUx1MSu
mvo4lL2jVMPun5v3GoYt5yrEYUZhWuYEFpFWv+fltZU6p5WOiyrqSt16drKmVIXgymhg8d7jtFKg
ormdKG5F3+hEkVe+n8YI/MBvavlYIJOt4j8vi7ZliYZK8Eozqap+IGvvqx7WnZow9nY+Jrrs9tT4
hCWuIPgWHEnqZX0wAZFN0VVDNVfSjZtZH0e3HeJjEYEr4LJMm1ZxlolyT5tmNHAdgrpc/PSX1Jz2
g4qJ7WPy+zKMQHVUfb9aWVMadT5ALiO81ctHWRYRtovk4Kz7j7s1QwAsGOYRjBisiiKhTFgNtuW8
1+vDWTfSpo2el4DBc9BByBBMo6U9zy+Z1rqXNSYSiLPvRM4ylKkbuAAZGLwWxXaVpY5efebWsBaI
P42UaJhiHeu/pINvxiiqRl8MEp/eZWlE68+dReayoD6jBQym4jrom4lsXa1FFImb73Rw6eOWahLE
IXg6nrIOydjEFlanGX+okewvFSppiBbbZhQ9hXqyn2jlRSM9zOXsLV23w8in+8uSbvolDYNFcJmk
9MNwkTzO2kYKUUsaT3inZ+RRGwanMOUbWmUOGQe3sqzbVlIFvmnTXODbCWL+iMTzfQ1BjYmcEiOJ
oK2xr9oePKfEqwYRu+/mM8A44/DNDKHedk0sA4cFThk15PKWo85lcJL74iihsE3gn7aO5jUe558G
VJuYFetuk9W7pXlQy+u5c2LpdVIF55ZAgfws9iS1UP2XoqmpHL+FCPK033NRs9Cm81jpjvNRmKkk
TWMGCFjO0dQmL5LlgzTUO5qJjqptacDDguIkA82j3H5Llm6QjAmpmZzS/Txo+2QkO7CnCDJ0m9ta
P8Nwr7S2QcdFOwAGnW52a31HHujybhLJwYVyLKkg6WQBoCq+jEHrzLJfSJnA1f65QvIXMuOvGLiY
vT+d5IlEZGFikKKMMOd43OF/3KEanCbPnpt8smeQIludeSyaVvTU2RTRkEGiwDqVPwx0WLplkosY
gb2yDOxizHdR9yMrRVMONt3SCoXz85jirBmShnrp2CL73DQfJ208IoJ6svLYGah000YmSM4TXVQy
snXZRSzur3icJY5xhldDB/EY4QaroZzemhZTK0Dm5MaHaK88Ictf2GjYEW03kWI54xw7a57RdI68
u2bcDGQ+Eq12KkUWmOifWp8P1oPXD3KTFsuEctu6ipJGjiK2CVAUg4Fjkt1CzOAnm5iKauVmR29F
VTHbq3mGZPtydcmWOyMuatblGdbPpfRsRqNd534+7PXMnzEBvBsF99Lto3UlJFP2CrGxdIx0YTwz
qIAfPUxGA8vTTtbAfs5azCzLtwQH2qZrWQFyBlsZ9RSFGGTmyvWN3ntV9omssrH6fc4uJ7lb5glz
C9y8PGndjSYfpmH/Cee1guAMcFE6ZCYGrFLfvuXGTVEldp6J9te2nkyUouH9an0cXxLo9RhmsL7O
1dFc6OZ7Vr6T2ROrf5Xd5Vo8xFEEyV3mK2lR+6jBxgIhVdl8m6dfl/W2WX1t4GH8H5m4HYXReBiv
bABAKuyltLuDsceGOnQgp1cchH86r7lBiuWrqI5484Be4XLbisYVJsSk0GWih3Y6XWvTDzOabKtU
BMYtAuJ2Uzoo6VL0AAqJDE4QV41viynG6ELB+bx9XVtJxO+iQO+GeYEmMQNwZyLHLTmGFx6QK8PM
ghDF34Lr2n/xE+el47YVrfq8LhUAkjvFR9fOUT4oR8vuQHlMURUpMBRmCB9d7xmN22F52FioEgLa
6PTecEWc+I4capcNGV+u530kqGNgH38JjruNUC00Z4S7UGUF5ZU3itLZ6nAq6NViiZJYgj3GR70M
HTNVmhBQVL7V5rcOY5cv646Z2AVZ+BpghKBimTJbr1GPlFpX3RBj8ohAYQI7/2Mtq1NjqnQSIKPO
St9OS7xb8rtuzHFUCWBEyuL8ha4meqJUuGN05nUu387z/WVdbZb7rhwSX+5bjFVt1Gwb6bvh0Lim
zcYDLi9IcXfwsiASf5w72/IEqOxtc2mJOC9RZpY0lzJQWZmk/qy8dXtjl92rNtItb5exRAvF+QnV
ikKtrGENWdGDSKS1pyiyy+mlUF4vA23fXP7uWD7JjHTLkEz6H02yYt7/b4/6ZjGvQXQME0W6GYVd
nB8K+0oNEwXvVHYpww0CpfzBbfs0YDR15LPk6YRSWkwx+I5ivM4ObkQ3tE2TXOFznqltF5RkL+Ay
iIZjbj0FqcDkN13R6vc5VxRj3FIrM+6HORjtEHm/Zm49Ih1T/UAD0XG16SsI2BJkkIki9cMZYk37
IiswksgdmmTfYj5ZlPb3mKdyuGwb2zo7w3BGKOE6FtULqI7oNNoRivabcBCobfuyzhjJCIIkYO7i
XEWohHJSRdCbfJxUe3ExaNtVQtu4yx9lt3yI3cxRPiPWCpKJvXKCKl5aXdsg3J8sNzm9ryVRlYC6
5SdWANzyJNVosiZVVN4odvu7OlT+tAdU6HWe4qn7QRIcHZvrtMLj1snM696IWGJpnA9GuKPVj8t2
sOkjVr/P7V08h80oMfH7VY2YpKLvu6l2I9LtNdpkdkP628yQd1QWPTm23fwKmNu0yhDQzsxZYuZ5
wNwTDD920qPlzl9GN7BzV30RV1lsX5hWmNxGtvJ0xmRgYBp4VxW3/S7dNZ521DD0HTd3gSkKNMuT
kgZlIGlmBjD5GO/jY7hjRCTzXnhyCSySr2ork0UvLBM5uw4NFK1dHhe8FtEec5gf572oqHb7kntW
ocW+ZrXBcI2xkEkDWgM8s3Gll9KJrytPm/FcMFGdLhxzywzhw8m8QuS8CAYDFnRghkI1RHnnUX2p
awnt4WrxlBM0bQ6zvSSqwHcJtp3F+ZGcTnloslzrorEcYWiH5FMIyKah4cxAKRYXbA3KOCgqjDx3
Y137GtLhvunit8t7e1uIMwS3VurSyFrAOGq0brLb7rWsJ/sywp+a1o+Lc4bgFqeEeGPMKL50dGUu
Po3t/FtzCo/IEe6o07uIOTmGA/qdl9SfT6I61c2bFHK6/9Eht0pqgxnmREfAutOeafbY0Yd6Oeml
IB4jUiPn8jVU948KirHceMntVv9hiBL7f+qtLmmRc/IxqfrIGhCs1tv8MCfaIS+Dq8hcjsaC1rI6
dyKMrC663CdNcl9Fld2Y1XEYyit9WjyFtnZYzQ4sykHBy960qu+LPHoRbY5SMNhUAVFPgPqKxBLE
Q0Tq584OSyZJZzKeP7TF2mF4G0g/+/pRzUW0KP/Fb5/XmTsronYYrSyBlQ2+4tf3hW8d6HcWDUNn
mPQp+htWKfAfq+JOCRl08XIhwaoKud+XencKg38+MAM1HGcIvpxWlaIF7P3QnKoedfVGDXdZL/Av
28fPXykMzr+Axynou4oRx6G/PT1Sb/R1H3RB+8seQLQ2BudkpiBI6YTJz3+SVMMhcqaTfsjQb1p4
0TfhYSfYi/yoL1MuqqqSgabuBndxTb++7l5iB5cvp/xaOZmzCEKX/+XAA1MuaIqp9YGhPhhIH1ch
o1K9Bon119YJvdQxU1s7Ipz5QN1apNBtEf8C8tGIMsJ8oSYFoNk5nbv4qpOeFDsCH4I++ZOXec2T
SK2bDxy8kf4tIx+fUJPQQpkUi/8yMlITXk6+rRQ/1iI7rj7lTc9YnL0MuVxKI1tBKbuygmtMMPiM
QaJDirCRRaAq5rwSOGpQHx5h+9aGnT6To3kKDknigPYWrHM+/SpqctzeAStAzjuhAjqcyhaA+q5/
Xlz0/3iRG73hXunlhbCp5b/AoWBNxrgJnfJFgWYSFUuQQIE9IhWyY/ra3jroaCkvbzshzd32G846
o3FHkyKlQ27kf1yv7IR7RP2O8S+YIm57gd1+kV9KwQtr0/xXgNzyNWoXG0HI7kUYgThFxJ5FFrj5
wl4hcOs19zRfUPuFC+V8ywoq9R+lLpgWuHkyriC4IyROyViEFtZoXsDc0N8vynBMB/CbT/98zh5O
kjMSf5LElVnWZgx1tZimroSqQ/LaQzbak+vGu7yzBCvDnyjoCULum+nNZBF76wml1pcBRMbGnyVK
rJk1rYEAmvFvQz8eEim4QtW3lyErZSYLakvM+EeUxA7YK09x3NxOtLbHUPdHJXm4/DGqYA35oybq
6oW2rPqi9UawnY734c3syddybSt76iUvaMT3WSdu6Rc3rH2aTbZgHePSQXTGbgfYVovMVmb16MJw
XT0NY5iTfl0cGEtOchXsKh9MdNiIxEaWJt0ZHnjFsSerb+ZXKipIF+mCuwJ3StbFGrtM/ItWM/mT
XE53xGUB2fo2see96f7zAaXvTZtzPaaJwUodoyculhuav9ZGa3eBKDS/ZdTodZRxICmEfGBur0m+
WJGO0i+1772EtujZ658ElsRKGvjrPZEN1lAEiT4QpNf6HOtpj0I2vNVRkFW+htXiFqF0QLuMPRST
W/f6A0qY4O8G7TdRtG9LRU9KMn9VluhV7fOnOWl6u4vnH1GFFs4xe7YqeRa85bbWeP2VnJEpeZUq
NShuEP25r8FoM1635bVRCpSx2Q26huFMSWvNJW4swOjXnSu9DuBgyXeYQvMQ74ht2e1j8BKcqmvR
FWdTOlCIoOsP7dMfqN2XdoyHBEuEgarPMKYuubOs2C6o6EW8aU9nHL6oVB1QrpZWrPgOHOf5ZH2R
GlGZBzufPpgTY9TWKNpDPnC1LnNTm2RW0RVgageM3vNlo31qy2CH4vEvHZpsUMfvXzZhESR3ZNJc
zhf07SMcYilXDWlcLbM8kzolKF6LSPEMTUTluqnHlZDcCYpyz0oumZBhdjT0a6v7xDWDQIEmnnkW
RoFwgYtObbWmRnGkm2Rfs+yhyDPBdmJ2/H6V8KMYrfOfcXuc9wqyqKqzWNNcKkUoZcIMdKUF+8Ak
yDqLYLjrEngOgmKQMNUPlLf3qTk/SHJysFAKc9kAPr4m30vDGQDGs1UmVIYRmWa263TrvsXOKQnx
ssTc5VZkqxbqfVRRgftHu3sPy1kBWtLQcYVpLW4z1j4IRJ+yIPUkLb1bRjgOpXfyfhGRVAg0yldd
GuhDTEbs8D9D8MAp6kVKckrG6vmyRj8a+DvRNO59rpR1VI0LYIK420+D5EhjIDi2RRDcU0svkHOW
KSBS9ZD0t2ki6pPduLBBCHSk4GhDkucDw78FZoNhpOgPItf5d4zN2C17isd4sQ9vDafb0YPosbW5
OCtAJvLqJiSrdSENk46x0jR/Car5JxiZdp3cCl79Ihj29xXM0CwxJj1ALit4SKunsr1WzM8szkoS
zj9ETWEumCOMGfNxegrG9qqpRH2EIik439DTooy1AOuPfk/0hxsgUj7KwlGpG7T8742A8w2zIfVD
K0FZk5/f4P2L9C9KHPEKzp3O7pHNUe3UVX2UpTzo95c30X8xQHRRY8gJuDL4kQAkL+Qpx0kJ7kiw
StzpTneb+NSbKeoBNU9/S8B85gowP17nmLxnTG5bFUWBcZz4GtfIp31sxA6uqb5hdK1jzsNJKuSD
hVG4kQkCV7nbXwbf3NIrbO7Yys2iUGOwmbt99VYFL3UmYpHctpmzcNwGA5cNSSS0b7qJph0jpe/Q
x1Y94iEkuFFsxLzfa5HbYoXUDonFJoInB8bUT99ib9kXbr3rXtqn/Cl22tcFZQONjqLO5NqN7vpT
4s2n+uWyQkXycttQpgs69JlC04jlPvWDnKcnHS/K/w2G24oErN6FmUOtYfcWtN8C7Tkin7kJqLgR
oh0C87H4roSuNCsSorsTNdXtIQh1Vw2avSkcgritsL8w/PGYRJEZmSX81pDfDfN9PzjZIAtuGxvJ
YWYcZxD+cJSz1Ipwk3dnxLiy29bWEMRLndadXQPVbWzGh+iRLZKL29WZFbVqFACyk6+C+XUBIdzy
dtkItjfvWSpu8y651mcF9pWrL8kxTqVdPohCKCIIbvt2tZJH4AWBFFZ+nWbtsyx9zgWdpeA2rqQn
EfiyIYXWgbST7motcy7rie25D1fn1epze5LQLOvSBkLM2eg3koIImtLYxRyCJqMSFQ9txFNhaxpI
hjHkAjW9fPtGOk5jFZs5VmWHKVXe8oZKsyq39S8URGvjHqPaLku3uUQrPO64LHUksysFeJ10NGpi
K62oB35TfysE7taMLmHTahhCrX8N8qtyHmylSe3AGgVebfNV8BcIHbbvr0lxQoxZygEUSddF+VSB
uFn9KYVXUvt9tH5U1j9/XK+XCm3x7/FUIzfkaQBei4GljZLdpSn9x+mJ9xCcG2jrIqjHqdBcOSn2
SiY5ZTk8XjaATU+jWWCnM1SUkfNPzyQapCQbM81VNd+odkl1Mvu7/w2CcwOtUSn6rKVYGPqkR89J
8JCoD5chtg/wlRicH2hKirkEATCCJ7IDPcF+9HSHpcdYhxqxk3vtZnIsu5HtAYUAodPBacu5bd1M
Xy9/ybYVnvXJuQs9RntXDo/k1opsd2btdlngWHl5q2ECfB4hLN7HzqgaPy7Dbu+yMyx3pPfZpBSl
keCdaO7L+ShVb71xsMrP3E9WWua9hUzMZa6AMjZvceYu2WzrVKBAkSRMwavXDjJyaWu0WMlGVhza
YGR5HdvdvJd6QVpkg3Sd7a6/OtM5hyGNTaeHCpDmu+yAuUK+kdsksicn2iOMZYquEexA/XCQrOA4
f7FUCSbLhrAMaZ8/Vz9TTyvdEKJ50s7yQRT+YIhaKAV7W+fcRzx3eYQQnObGVWwr2fWIOUdB+nrZ
8kQgTOzVenXBggaGEVrUi9M8XE/KMRW1uoggOAdSmlmkkBKaK+JqX0/UK8vsh0VSYQ+DaIk4L9Im
0RKqC4D+1bKmnSK3efkz2ij38Xj751T87w2Q8xWRHM0TxunBaTX6Piunq2k0vT5d/MsrxPb+JcPj
fIPR1Z0hEbajlpOaLHbafpua+y5OkMHQvctYm/cJXbEIksHU+DCWJovjnnQqRAqHq3B4wShEwTYS
AXA2namkG8GliyAPuG6KA5HvLwuwqayVAJw5B8EcKZTdIspGgv++m9rUzuZXSm90XI8uY22Uc8AA
VmCcYfdyikNrgLZYTzVOLaTqQzDavRE7u0EB+VHuBaYg0h5n4CktdElhp5MRntT6uowFv7+5U1cC
cRYd48aPOB9+38qWNwMUYlUTuFZhPF1WnGiROItOq6zRagMWbRSvUbov485O518aKNwmwQ1MJBB3
4mFk9mzVTKBUQxk3OJaCcfJrqgn0JrQE7tQLs0Tt0xg4ygPG6h1yjySu9k0/GGCfLP3YJdS9rEKB
YHxhj1zFkdYlsPNFvsnqnbXcmtrLZYjteJjO5mOi3B5TfzmhgiHMSGHV/zHvzM26EyM1V5wYIzkR
hwu8VmTh23L9xeRZ0eIZxbt60eD+lc9fG0pviZXfjaUquNMyQ/7gU8+imdxhHg5dP8sjYNps8WLT
ljFXp++LnaWJDontLXsWiHN4itHQqe+hxAXTCpuAeotSCITZ1pkF8gE0zGByLbedZoyu0zsJwnSF
ZavSdEQuxS6HWFAEuK2zMwy3l/AGlIiJneuqGEMuoVC0iPs7S2/x7ugeL5ueSCLO8lAbW1qgVwLU
lKOf81EZSg/sPp/aQ38F4i+QRRrJRplAICMukXNSbAv5z9podpeF2baAMwxna8ZC9RLjBwGTRH5T
xfso+OcJThxEaIsBP5SKuXV8nw8KS3KyIJDmTqCO6+pyr42KwJNurv4Kgv19dU+Uh3xkzOQIFs/7
eXKGpASBk6PQwrmsLba0H3YmOqLBc0V13EO4Azwmw9RqFDiLuexoOdqNhkzQEPlqQx7nZjo2+YJo
mn64DMv2yCVYtogr8UJZymkYYZtG+pXRWt5S/c7Bwg1q50TwbmHb5BISs/0VUoNZYoOqQsAIjN5G
STGXu0LODlcIZN1LrT6A81CQn95eu7NOubVDmD9KZLPC2mGM2GAuX/uucKJEuWupaEz35s5dLR/n
i/rckAqNubssPGVp4Zi4plIRQd7mjsLEBBxLSNZ8oP4n8aiVZRPjQdGShzFv91op4mHZjuStMDi/
3anohEkpMPRd9NPYBwfTQQTilfVDmwcR48X2W3aFxll9F6iovJfx1PvT9YjBJemOzRHKb1VhL7RI
eZylp2GmGyluD6jseCmVX/O8CHbw9mVoJQxn4b0xtVmgQ3XsGaZ6mS852s0A9f2rdz19+8zWPVsD
Z904yiNLqwGXTONjplQnRHzdOEz8RrfsOqrdy3Dbm+kMx1k4EviYaEsAR+rbdnjs1Z9JhV4JEev3
JgwBbSteGBjUyxM04qncdG3IYjXSVRO7soWhJ4OjqgK/t+luzzD8PbKqurLTWbiGBawxa/Cg7aK9
OCGyaXQrGO4M1JKKdGBqxbMM4+qWSLHnXBDHECFw+xXTLuZpVqCvUNkr2iFW7i8v+wa3BZZiJQK3
RTEGIZ8JC9EZdjTYsleAFdaJQ2e+bd3J65zIs+7nCD1ram5fht70qStkbscOpLEq3QTysJiuFql7
KVL8sDEF9zsRDLdt86bQl6qHKbTmSxM/xtkXM/z5v0nCbVWFaINutpAEZV+PU0W+z4gIFXosMGqR
JNwWlRrDRKoKrzGd+In6VI8PudZ8ysutVoW7Dpe9Fc2oLz6/jhK/O8UgcJHQGRC6otit0P7YTl7d
G7SkiTIQxUF3bnjPKiPyCZzi6dXiTM+hI2PIHbkPv4g6SATbip9DkZh1nCfMP9BoVyp+mT1etgjR
73OOoa+tpZc6WETXoY82+CGL9q0IgPML4xAaedEwq57cIL8v5E/5HfDuY4QaAQMtZ2tzjdIDpZMw
kno2QQcbHvsiFhQQbfvoMwRvaQ2GNksFIJrmVdb8Nuzspt1FpLcTw6+k5yQsvcursn37IWdIztiS
etRmAqZWGBubFwftPSEfhzoY/QrcC4Ltur1Ef8H45uZJDiSpCMHWa8x+Gv+ote+Xpdk+SsEVDnZF
VGZ/aHIJUeFgscMn0X8qJLQz4zqqfiZF9yk/fcbhvNtY6zRdOibHdOrMR83we+XpsigbFc/sFDpj
cOYW9FWajCNksa7/tTAz5jLmXuLGv8Kd/AVD2J7HL0g0C6vztn3qGZgzQikKSFwk2KgjAK0jztkJ
vQs50nM9JustE5oW+r1o4NxG38R7cTk7JFLftDSHuAxVdypf+kFP9XV6g/P3C+LTTotisPFxAKF9
szO/srYJ2Tec5jO9S+++hO+Nacw8RWksvmTw0cFxKFzljU2YUe5QZn4YduPLIkpnCDTOt8igiW4m
WQ9Es/iaBY9mcFt2D5fNSQTBOceiLpaYtngLKFaJgqXI16fGy1PRecyM8sOT92y0fPdLPS1BM0uQ
pAb3Ev2hjb+D2CNL5GL4gmAPbvuSv2ZqsL+vTsnAWrJaMQAV5ODw+02b4n8EYCpdAbR/iCbQwOIG
5nzKSmXfJ5l3eVW2va+pmoxVUkeTB3fVjI05j3MWtWZ5BRQhutM+xCCjZA/+7x25F6CxnfthdVZo
nMqWrq8VPGpY7HryF5cOtq7bpZP/Kt5+wCFfFfbszgdVcsbOpj8vg28u1wqb0yYmOlZxwfJNtLi2
wtjRo0KkTKasS+JxXtlIC2XKWZpY+UKOxDFl9H3Z+iOjGgsdDCckgSMsA2K3lkuYnJde0FDzr7QD
e1Vpp3R31XnJvtkFjkB/TD+XgDivPCMe29EMwlWmfm1IxlFrYZGxKriBiJaJc8NTZ2ao4wSMloAb
oD3Ik6gnYNNFnA2Bv2daJWkoTAHZ9fSbpu+tGQM3ZMyfeilCUf/J9k0a8ylUU8WoxQ+ju+qgQYn8
Aix2qDAmoQmhKoedJXJswyacYqfe0Nt/3jWEE2QFyzlbrbL0NEoRhQOJoKPFoz3lv5uocfKXy3tq
2ybO4nHewyiyMkNtLwIU8xdSfDfSvdwL7GHzRrUShdnLygkOmPFiyCzenETaKy7YHs00P8wwcymu
/MvSbJveWRrOQ1RNH5ejDK3lo+XTPvQw0cu9DCFSGOchUq1vFmRl2PHkFRg8VUyeVYiouERycC7B
GqYZXS8sfh5eq/OrmQqWZDuEuFoTzhUUXZumcgYAeUeOzZcAvAmTU910OzH3kUgW3h2EYAe0UibL
qHljHPhdI+0+syYYioOOEMX8MJSuD2piRCz81WlX5hTaUoh5XYkhOMy3U5yY8fRvGP5WN7VT04AH
mIW/8LBCPzr1FTAeSb80NOQmRzNxVcFxu33anhG5B29U6VYXx0AMx95OS8+aX3vpm2Y+hsZeEXak
bpv2GY3zOalSGMs0AC0Jol2lKd5ICp/0oqztdsh3pUfO50xtlKbdn2c83ouMXb5EdhgzsMGS4BLZ
Dr+I0qrbHugsGDPRlQdSJtNM9Bgn0kAmP2vAHaWOO9BZ20Yp/75sitvWfobiPFAyILmf5NAhtQ5G
e1OJdq7o9zn3s8iWWVkhREn1u7Z+1ETERmw3frwjnL+f8zxG2ciFLOPGytpaGHNjfGgPeCEJkkzs
Zy7BcP4n7Wq9NFiUkqr9rRFSP0S8eumKq2CyrtuiFziI7bL+lclxTkhHPU+qZcBjLfXDI8rHPfKV
uKiBdkqfdQhVu8/dVv9qksjvjW5ewjYtWE5oqInTD69jJWKP/RNvv6BFvgeJRmGLVzakYjdH5cSY
dmbUWsj7SKA/gWcgnGcgahxT1YQsZnAcFcNWKn+OHy/vHMEmJZxXSJVRmjUKyyad4fVJ6EXx8KhX
pZ1HgyCrKhKH8wdyKdcSaDURHaU/sgxH3vKtNkL/sjwiEM4TpEqT5CnbqQUmlGimbQW7CdSN/xsI
5w5kPSa1ujAjU25kei9XB7MVKGuDaQ1XUYsNT1cslqzlXMIoqeh/ZaH+5NBd5fcsS1c70z64So+J
i/efG+YO8VnLVLVTSyEt0aZdrOA5V9FbE7LgMYqXUDSxK1Ey19eTH1AQDE+68wltWphHB6oEihZt
fsnMMjLjoMe7oqycMbN2RYIBBo3oANx0fisYbtFMPDOadgBMYnVO0xXerBMMvViSV8zpfq0QQRdY
ybajWCFyS2jVAVGtEr2BoJHP7YnkiaMU7Z6E0hH3md9/5tQNAV7UjfowpMPrZbVuy4sJ9SjTwNQ9
PqKT5iTJGgJ0YkmP4B67MXX11PWtbBcD8rwL3V3GU9TNexPVdBlDSzCN8Q+tyerAL3JZKeIEGgbj
zpeKyNcziM50Tf3RyWi3p71202jhXl40vE8NDEQyvVCrf8ct8aUs8ow28qSxvZ+ocZBB5292szsF
rT9a9DrqkE3p633f9Kkd1Y0fYV8P0eglev8c1u0pntA3ZjR7Wkm1i2zVtwz1+RUZEGzNNUyRKqsn
Y7A6G2Vr97k+36QD9Zd0XHxzXNyAVN/iSfla/h9p17Vct65kv4hVDCAJvjLuKMmyZNl+YTkygDmT
Xz+LPjVHFMS7MdfzrNJuAuiERvdaqXFMVfp1yafFjmZtcYhl2kw2A8T/j1JIvwypeZHy4cmIk6tu
tF+GKD+103SqMjD0seSnDCJhp5frH4kUPiHSPsT5i9rIfgpsI2YMD2i7uK/r5oDs/KCFYVCnukOb
xG/RX1Jloa8t6Qc5IY8lk39HxvxQZXPv6mR2x0UBIGDi1QtxMNeNVn01sfWY3oVT7yXLcl8yehxL
y2bxdMitT/o4P8VMA/UHMJnnEkOd4Fxh1T2IJjAYFI93bQfwmJE8S5p6YYtseksUeiCK9cYCIDNd
dJ4V6gzEeKp02aEjAxJt+jxkhR3JeRAm7GJ21icm1deJYTSn159GzM0o8Id1OFyTSA5ttKEJHgn2
sjCiEBlknzoGt/hRxC6nETqrcM8Ez6ArN7rdGrlIiUUyuNyfkbwb42GtAPiaH9Z26udOcW482ZdO
uSuh90jIpbLnarfL4sJ8qSYNnqcgEnVeR6qOCQqiPaDY8Bz/N552Y6CcpD7EpEI5o5tOyQFkR4pr
Li0nrRLN+u7G4I0YLqcA4kte5MMqpqSHzkyuqIBdEiX0bjucvaPSNmK4fAK9hyMjDcRUI951zfYY
AQb/tgjRSrjQlNI5mhoVrVKDcW8pzyy/pML7n2gZXFxK4iVvog69h02bpbZKyoOp9ILEf4fsGtmE
BTpHDchHFriQ3qbFFY2TMkkRDEZH+RxeJQvEHyuXSXHoDuPD7CteC4jdg3rWAW0l2MTdy81GNqd1
U69LWV8iLNBlOMU1rppxfFSy1AeQyWdDiq5WNhY27SWBu9izq+2aOTWksxkNzYA118ZZHT+kctAo
x1g03SeSwmlhb8pJMkerlPg3lQxHRSVkye8x4CBIJ/Z0kciaqYABFETRf+bzNtEVwKS6AseKKpuK
95lZ/05mwJEZhiDxFInh1HHM55FlaNVxWfsrLMgJVO12UsSCVlWRFPOtPi7LTCW2zsePeuG24FAz
4ftaNRfovUgMl8Um8SxHYwIxJF2uClm8CalPPoncxG6mtz0b7qKrtIPZDoWK5t6wCrplOYcTJt0U
K3YpHTylAl5EfS+pyjWa/yat3UQPHgYgMlq5r0a4KKP7XrLcy+trnAURAP4HEc/ZnqfaiOIHWTO1
Q9+vDFFdXnlpi5lPRRWgpKznzt+ttyI4axrDmrJOgU/XWPnVmoiXm0D1bCzFjorimspC9NC9nBW9
BUSnAMaxwCL+VhE70+i0em0wXxshixU61yudCiRqz9UZvXx+4RHf6OzIzVG3cm9Hl92SHAEWHbqo
LZCkG6v6bkw6y8sxkjQUaUdHBr1U7NS1PfyhPdGc6pT4onfE3QPcyONsey7UqkuNdSKlkb1GnV0J
k36317RrcRsR3H62GrVo0iKZiXM8DxEA9OYPC5Bmb0vZN7iNGN6wwbjX6Gup3voYBtoBo2M2kEMv
TdAfBJL2otf2jDjTDnVj0OM1O1vLz9qhe0g8DFxN39MWaDeQ6ap2Xdh4d5V+5rGN6CZ8qVxLVu9s
4nWt/LxNPCtRYmh4+6i6ySdWfB9F3lL7Od5h2yR1sgZ3Jfls9D9vr3wvsG0Wzs/fGKaBi/KKk2Bk
QZsD+81EM4B1Vk1Rm55IEJcfjCSXRjXFDqdxbje5Ypdy6Sbjb9p/ur2i3VfF7ZK4jCA14zIPV61Z
jT33JpTB2ak7NF52tq4LwDSR4T+0wgNcF3DrAFez3Jj50KOdclEgtnOrIxiuvTCFmaPy/oH48mEW
yluXcUse51bAd6lksw55akBO0blYARdTuwV4Z+Qsz6OQJELgVkzOrejDZHTL6sZAg27P9XAHFLUP
t49u360QAARSUzGA/PR2C7uhCad8jXJF9YVNwLdYvha1qMV/N/iAxP1/hXDnNCFt1s1VSK5KQRoV
gZUSv9RRtgbDepGrokqyun9QrwK5gzKKtBiqdegDhNo+aRan7wev1wobbNu1m8TKuVoWoIayIG4T
L6MhIA/Sz62iMry8A+e6Un1Jlpy0q31zSDIHdxVXNoDEhpEfiY2BtYBR8vZB7J/16ydzZ60koR41
Iz65l1FVUOoLI9nzbRG7vTVkcw5cDIn7pgsHHeegxNF1HJfPhVx9WNLSy+I+oIV1zSMNPMX6QY5l
bERarLDLruAjdr2uBrxNTJWhys5PVhpEn4cB8J6AbTH8ULG8JNEC2Updi3UoiBgfc9IEY2Y+qYUk
kL2r7K+ieYc/jYYalfqEOoeOSqicssOUW9+Yoora13YPcyOIuxU2QA5qwnhGthUnR8Cofi767uX2
Pu6vhRgaNdF9q/CDj3JFhriiuN22C64SjwM794bAN+yv4lUElwsoEasNtYEIEF+Q4llWRE2j+wqp
vUrgcoCKSsmU1+siZntlVov97GW+n5zx0v2fiB7XfX/nwF/l8VOPFghvhmyGvAKl0qAPYl8+Ak18
BcOqAhG+nWD7CKcErK6GsdcgTJ4lkAFUZ/C2C5IokQguwiezboX9Ol4ZLfeV8twPAig00e9z0aFH
WVVbZPx+vrRO352ASeLcVuPdLHBzIusXbEI4bUtQOVqQMPjdcR39Wtk1AFQX3Bazquqtg+cCApl1
gG5b8HyxaT5ODfuSaeEj6LM9sFgfalM5aUsj2LvdoLdZGefQm7GVkzrDytr0sHRPRmraWYVciD2p
44/bq1t/6tbqOL8+q3ImVxJEydXD2ECb5yNtjhSl7dtyBD6HcA4hTyc0JK0VtaI5Ss3LaP3MlEGg
ECKV41wCYWTIhriDj57vZAL4yVqUHez2kZPXk+EbX8Il1lK1wjI6NGwQx3DKoDmk9/H37qwEK9wl
poxgtK6IiXX/WroRzHmEipRLPcerSiBFTg6g8Yvt8LIOOzaggJBcS9S5vn9gVDYJLsGo7XNq32jq
CJ4BCKQjsFNSzc6Ua06/3taKHVR9qhHtVQqn6WWftSvXzz/v9vXkpNTOr+ox8qi73h7Bfnw2zonb
H6gzf6/P4aMIvXTX1HQFcOQGmuVw43/rRLKZAeC4CzF4K3fHGLRJU4TqKwxOnkEPP1uPtxe8q6Ib
cZwZhIAFLObcQqrWKl6iLg8dLZ5vi9iPjBsZnBnEkZqk+QAZrTd7aPt3BrAjTs7idUHdia/Cu/4R
MyI6YjFw8fkxkambTRYPKUGdrfezAsDxqnonJfQbGNcArDwcMXeBcfDJa5sxdoY6P2pr7U1qjqo6
PDVKck7rzjcs6Wo1IoLr/e1+/TZOvaZKC3WlSQgeKssgYYk/arVg/O8/bPerDE6DwNs9U/RUEXf5
gTzEjQu7ehkc+AKn+iq5IqzUfUew2W5Og+YIOeHYY7tJ0H5bmS9B7grU/hCU081VckX3r32Pt5HH
aVNuWWo4ZZAXH9ljA265x8xFl7vTATXMBlORt6ILDx9A0SuoE4tWyvvaKCmHPuywsf/ABGWuAmQ0
p/dHV4Eqa6O4/3y3KPC6Vn50pK87VFcAF/bHclD78K3iYD7PvuyCzftLqB4ElrrmQO+C70Yel4Ol
epnH9QB5JIBL96XH3Mk/r4B9hVcFyhcRrfOuSzeAd23oFD6XZ6mUY7VOK0VC8Oqm09QPP/ssuma9
8UmwrN1rmkFB1aVrCqF8m8ygGoas5AYeT7XQr1IWhDm43mfZ0/Xogjd8l2j9J2mwbFAHCtKZXYPf
iOasgyqsT5VFR11O77xhqq5xYh1vL08kgjMIrYo7M5whgtDe08PwqtJK4FN2RaB7F85Uxhby3Td1
xibFwhmuTc9Kd5eIplPXT3ynd5vf59wi3h2loqnx+ypat7us+G42+aFRs8Gpo/g8982DrBIH3DvB
X2zdRi7nKuNyiSlwxqCAVXIstfKpLYRPcru9yWQjhFOBXmplMvUQ8mcKCMDWmXsvPcaAQfdXssKs
dIggXRcdF6cR0kqYNGfYzlyWbKg+wBsLXA1v790uxPtmXTyrySyxWq8TSBmdxR+O7Gt5ml5QWNLv
Qs1OME64grxXzJ5tC42PiheJoBV23cfrxvLv1WE6RtjcdWOXQ9z/Vlp/yAXpkUgE5xCLXNLDNIGI
IQlPMaaMCr26yP0keNHaF6OvGCgYFtPftWFZZl1UnYbqxKy4XSpdZys66w17un1kIjGr3mwuqEk1
gT90AlFCUnQHEGs9Mhlnp1SCMLKvfmi9Qf1LRTjmrgZ6WYD+UYO7ndrKDuvyBZQWgjyd7HoMqqId
jagGVSmn4mrdS4usIXSgSe+xYl+Gaclsfa4dM1K+KUXvEjCjUjp7Jpk9UAMfjXpwOqMFvDZyaTTo
53ZSay3azEHM1/bBlOuI4OkZcCh22JX2tEQHJcesXG7ZIEE6y/F0jJLa7qluk9gMJlP7FQGpe5xZ
UAPpuOqGo1VmdlcgbEoAxzB7ubJpnn3RQSlEzcRvYiuz87A49Xptq13jDQmwl2JgnOAy/3L7oFe/
xftTHSiw1lohNYC+9PagY9K2YykXxJWAn2LnavjclImt9cu579OHuV4EJ76rWBT9p5TIMp4oOXmV
RYspnmKk3DNeZVrp00L082TUQgz4NRDwCwOa1L+COF8qDSlLl/xPQtR+yn6smV9zRpvr84rqoziq
3cbo5nVE8UkkltO2ZlArdEFBrGIe0p9Z/4DRItDq3T60/cT9dXF8W7pusAk4UtjF0aGBgnm20lG/
VMClRZB4Fo1k7x+ZZShgxERUV9e/b3wBoa000waeLdTPNb305b01CLTiPyzoVQYX1gc5i+NyvfjV
nnSPB4zDYNdufYmAvQTgQcH27XuEV2GcDqKF08jzDsLQC30EY8RhxWxsAtH0365zg2/Tgaa4tkut
KfRm3+rEykddghikQtXgF7mg6UX0+7yPnuNpkRkc20ijuyIDNGMRHgWKJpLBnX2bFL2phqgxkK9w
deFXdkccxZ4O45dMCWSQFyb+32BDkM22caqQTW0ZWYgKbr94tL8upSBQ73k8YhnwDZoK/Dx+3kIv
SlPWlpy4bMy/Agn50Yiiq9lGD4kpOXNqCE5pV9k24ri8oCrzjnUtxOnzZI+m5OWp9YVqyXGsLSeu
tMd+rO8YUUb79tHtWu1GLqd9zTxHdTyVxO1aemgSw4vCzAfaj3dbzK6/24jhlNBieswWhuUt1ROh
zd3YfLXK32kuerEVnRqniLoVGaXcIk4Nfe2rw3CSMtzhI+NngjYpFQB0gu3bv8JbyElQWkPiyzdC
hQqwxMKsJu4sdd+zil2sBa/eCgNjxdQcNbNy4yVziUQCoPPacc4emEFtiYyJwFvtm+C/H8K3Kcuj
JEe5hYMsh/yo6v3XtApFswV7MrZZALe7S5ksoUbWLIAuQc8MtypVgR3sbuhWBmfXZO6NMdcgY2TK
fRpaT1Y0MBsgWysExVVqpJ+TLPtFET0Ppfww9snnuSQgka4F9r8zNmvJW+4+TmWBxTmHSwTuvjpu
bNqh3UU7dvUdOge1+Qc+YaZXNl0aUzTmIxTM7XKLp4mkqCC41+3qWPl50KSOfrUQtaOPkuCi8Ocp
9G0C9HaZ3H5nMSuMsVFAgThFbr1kR9YlCOGmo+XTmQFIesrJUS2MY1Novqp/qWsZb4I1e+ja6aDM
8hWIFI4+ZwcAaznKmN8rdPyYFIMMAOLuvlajC+6OQRtRp0Hp22imSx0X94u+BHQoTqmSHC1j8bNR
d5SEfleN/FzXtdunTBCj3nugt+vkojlpJVWaLayTks/z5KI45DbKYbCEt9j1eG5tKJdRKhi2DqcR
x4dBvQtxlmPtxPfMYUfik/Pa7JP4//1j6tu1rcFlm0K0qDlXy6qqZm3H2odQFfFMvrf8NxL4t+G+
oAnpV52ch+5BjawDcuYft0OESAR3yRvjHBWGVQRaSml6ngvBDU9wLjxpAinL1qrX3y+V3rboFza/
1EJ6250WwbcbxcXTpTUwEFRBzRg7mvG5YJeY3I9T0LWXuT0p1WMuegHYKZu8Fck5KqOtm8Lq17MB
jVX+KHvWx+bYB9XHebSRP7jjcQoWr/mgnoG66t4+NIFV8U8jmH2YdD2DbEn/OYaF00s+Y34x/feV
GawRLQDEBAcfBhM5DV8MNIdTzQLufP6VTJ+l5DqJwNS0XQXUZfwORS7+Di1braVKJ3hNcaO5Y/bU
Fo9WqPduLUWGEyuxX7azl8kfLD0+mWCKZf0Q5KYV4+n/k1mTQO2nax4zv7ToL72Vf5kDKZwqrQKt
li9NZAbRXIEEwnSybAw0Wh0aM/VUEjsTU70wkm3waH5jeoL7JlseZmLGggxh1wA26+Mckwb9Z9II
0mAqYQKxJnacvajxLJDyPgPDSel4J7MoKinvEKeloWwlRnFSDATqRnmmqH/K9ADuK7tsREQL77Pm
t8K44GVgxqMFyjl8RghHnsvGJ12N78CofggZuIBI+aQZzTENJ/8v1H6zSC6YaAaYalO8CyA3GA+S
uZwkXTnrcW3nivT5tqid56m3a+SOzRpjWuDOu6olBbAfba8ouoGZcTzKnX6ak0mzkZSpNo16B2RQ
7mSmx6UpvjTVAM5InQLVCMolV8t9MoomHfZNxgTruGlRlIc4b5cm09p2HanukldOYmKEchCBj+7q
E7gGLcUEhP07SOepjyQWTglYM4wOjQCGfpx78rsZGneaQqfIdUHet2slG3nq21iqoXamt1Oquv3U
O6P0eyp+tcLmY5EQbt8agme/qoIQxayPelx5wNkKqCoC5t89ns1a1r9v8oIEBOiNFEEMjT+m8pUO
v27r5v7vY4DBRMXHfAdFDEh2S2pxcu5olHdpWt+j00BwwdrfKcB5YwQJ1Hl894I6JcRQ4xhLiFo7
tx777HmxaoHPEgnhTKyrpByVMklB6w4GadPhgOZwL6kLwd1mf7te18IFsUipsiEjsBbkB0dLwogn
FTVxCkTwiJmIOVPT1tiufrY+NPrwkSiLd/vQ9w3y31Xwb6zofVCHZYaItTEtjepg6cqDWtSBlFZ3
6SzqFNtdEea6LUD+gVKHzzBo3EVzm2iI/MtZp3fL+HR7OaLf50KIWenGaMWIiqOeBZNhHetmcv9G
BIKhbhgmWKw5aw/7hOlIIhAStQpiOkfSBe9zu2eCp4v/lbAucmPoOebIa6WBBEv9OWtPKpEOy/x1
BFMcurcFi9mNuRtZqzFtZJXtgolRQEe4FaNgiVu+Krn52dBqr1X6zx3pAylUrorCgnLQT9NkfFBK
yQml7Mmo6aFfpo8GJuJaGZdFgmlCKn+IpsdkqTxgjfxG/1wQpW1jRzTzZEu/0k4ZAMs6n6U4P020
fYhiGtSt7Eya7Mp66CzJ7DdpWdg5MY6dDAR+C1NTC+Achh5XvfwpLa3OVobuRbfK3I4ScsrS1GU9
ToEux9t7s+tHNlvD6ZI0NCmKrEgLJCPzjUp2Z0U9GEkqyD5EYrjsg6jhmE2oW7tZcmHNT1DK2mkr
GvzcKcQg78B8GCYfiCK/A8NbacOlfFoLA5+MYB0Tk5ExurljXqVAn+zEF9Xb95f1KpCLvCwumo4u
quIqHUYN4hmXma651Ak73D6lfWN5lcOZozUwknbAkXDlmLnLBN5woBosxt1MfoYi7KN97/IqizNM
ua4BbzpAVlp9KVWk9p3A8neaAXBMVAH2BV5erHd4aAAs7DsLLRZunnuDO35aC+/ad8nrIruM0Uek
/Io90a1v1wW8yuT7ltShYSo1cVOasu44DJ1bxt2jYiV+wuKzXNVOMi5f1F6UCu8qyEYsVyFgQ7XU
ekegkYDzamltJ6wEYe9/T2z7Zkd1Tg/lzFzMkWJHETu/ETa4ekUwVhsrH8CAJsjud3VxsyROF8Ha
lIdmgyWFXfprKU1fkXIPcHZ45pZjYHfGIu8N5/yuOEWJTjSd4ibNNy6l+WKE6J2CtnSPE/0Sinri
d17o1s17FcClUhMa6YAoh5SwnkwnkU2/7PKTJcmfimK6k0p6rorughdmB735hwZkclHYtoKccdfo
LIWsfQ8GVsptaqbn6qJ08I8DuZj9LyWa/58COKsOexouNIH+d7FXpE/x9HTbQ+0AJ2AXNytYLWET
Y3O9X9JpFZBiNtgIhot5mIDQBlR/C9iNFFikyi/rmHqSO0eCte2Wn0HyiFYITJ6hj43LUmcpbZNJ
0hd3Ps1ea2dw+dVh9g2/CkQYDXsGvRH1p5i2WaZWlZGadcbiSg3GaGo7JMcx/XB7L0UyOKdhZr3C
JAYZg2k4nQl2VhN4T4opqKPvKv52LZzXKEKpbYYFcsYM85boiPFyByo+nHrX8LvnVoRzuOv4twI5
LVcrbcwJwTlJ5LEKn4c6mJILavdFd9cnfpwyNyuCrgMV7ZFM51k4w75uHO9KtvI5IzCBv1uPBuSr
wcqxmwe1e1F98J2KoIx3M5GtJM4a2JLleO3F1obXfzQymRzJWx4bdDI0gaT4or3di29bgVwel0ld
kWspBNbFr7rq7V6pbXlB29n0vdTsFIMXoqH81S2+20zDRK8LXhEp+dOdtLGEyOzaLl0K2TWmr6n5
mFfPBr239JOsP4+imLO/n6/C+PBttFEkSWYu/xlIrnzdZ966neq9FKggiLNFSdAOIqOF9OTf1fFd
x/NsWIMyQKB8Kh9zbzlU30208flrPx+7z66GF3qi0tS+QW6EcgbZFSNGp7oS+P9/mCoMJ3XpA3HT
u+wwHiyR+a/WduMA+ZjTUJW1eoQD/DO9cl4Zyhv47Navj9UJ6GeiFGzXrW1Wx1mfNEooh4eQ1/Xn
VAVuufUBj76CWCASwhkeKM/TYsKDujtJ92C5ts3qrk1E7527xmZiUpNaMgpSfCtwb5FUraNMXt/L
QDTFgsaLgYguGnJbN+TdAW3EcDZtdYkEnHLooFHdGe19Ogtituj3uUvZSKqEMgvLmMJTNT920fF2
HNv395sFcJmVasaTNtFUhr/FPrkJs+nP7Mwug6d584EBgv8iavvdfc0CrNm/Z8PlAlE2R41UYVFL
56m936wQwfckjG01ebTUtcYwZ/99HxmcxatMvgt4auZx7FXINOsneapsufs8a6Lb7a5mb4RwWcE4
jwqbLIaxh+ykTkFJj4qIYXgH9+HtQjgHVKZTgzkoLGSl7ltcBSCWQKu2JUdf/sAigEMnoJHdlb7I
bvd1BaSvFsEtTH/XU0Y7YOrhLUoGUMmEmzvz0vsOYzRmoHnxKffFwN+7MQXoUHiF04GUgBcBmN8m
gPWAImpA8LjA286e7GUuAIFcsDcjJSh9mguHsvbMbSuPM+fUAp+HoUEe0Eq9Xi6uejIJLG4vJm9F
cBadTZhRRkswsoDoY2pdI+uSAB9PmX7MTLcT84vAvvfyqa04zr4jTHaSikKcHBTH5biclwDTsLYM
4jhRpUW0eZxZF/LQG9MAUbN8SMk1kh8Fa1lVm3e2m7XwiX1tlJU8TBBQuctK9Oiy2laC7k++hvLc
d4G49+M4CB2vyvfnSrNRPqbTuGcx8rX5pPjrxNgS6KeVh9oUqMSuQ9xK4mx6yVUt6tedi+5UB80d
h+iqBzDkqyhc7TmorSAuu2/nYunGkSxuEQZmeB47sPAIniNENvvHi2y2Dd2tVjOtGjcTnwa5x5gN
xM3Jbj71P0bcWqpgEZH47mZl23VxfsLMop7oI2TKp+xnH+SB6RB7TIAysOJcspfbmiFQ9D8uerNC
Uih9DyhhzLxapjOHgYxM6baEfY1AiyieJvFGRQgXSZQ5adQmUxfwblXoupDuzGt9xJiK8xcD0tDy
jSRO99okJhJLsJgVRyh28lMIICF0qVNbc8qP1miLrkG7pYCtRE4JKauSEWjMuNM6s7OWgNP70J99
DbN7onbe3ZC1lbUe5eaoZguDyuMaQCzVaX8vroEMGqHymlh27ZZHTAH4+sPts9srvm1F8rqYZ7RJ
NQVEL9lg6/qxr3RHqx60/FuZf7gtajcZ2Mri4lUeR1rbLVCT/gT4X385FN9LZ7Cj48rfhBfBoBtt
S+jod7B+3uoMF8NYVIMJeYbY9EgwLOKFxxj14eVAkWmHLjkOp8nT0T0f3QNz6KPkGnfxSVTlUVfF
fBcNNorLRTazQbV9kLHP1qE4ql5/pQ8tbmPNofy63pKGc+9T2zqRg1TZ5Ufzy/wiui3t9khtt5+L
eHEnh6Vkrkdd2tYP05/OKLNiBH/5EN7TS5XZq7cz3flDCKI4kXTRKfAXbjNF3brpodvKvXXQP5IT
MElO9BJ5Cbzu6gLzo+URuz4qXu6O5+r/EE92PeHrGfBXcAU90BGah5GfjS9l9l2hollmwSHzVfNW
nXQjlCFgRRXMH3uglUQXoD3bqZ2eqODVQ7QazjEtZpbVloINNdQBXCmXXv0tsFfRcjh3hBa0ZdAJ
lqOjE8yLUHylx6nCDOLi9ffMFw2B7Ib7zfFwrigf1BwVoHVBxU+Ab8vxszV6giWJZHAuKBvx7GUo
WJJyv/iTHx3aYDqTn+OP6vyPC9JSexJktatd3TB9fo4rzWV1JfyG3aGQrRxW1op1huavsqXN9nEe
Zi61seqK9bTMQJIcOcG7kBTbgg3cq/FsnIjOORFLpbmRqZBiHZI7zWcnCTyPBNSamrMmL3+Vpb8u
ip/eaurKWtBtgQKv5Msss9nyQ7AggZLzMy7gakqotDqF7PJPUAovIBN3IyfzElfkBffTzc161q/Z
RPihnoY2qyBtHVteabJpalvI/qyA+o2TBerj7eUJnARPMjLOxOpUYCC6RnzVAKpuYDDjtgRRgmRw
XmJKlXmgDEuaTzRYLx7FQTuhpvl/0AaBJfGorUrG6i5fIzkJVsv9ZxqN+SJL2q3VbpTc4LwELvjq
xMBC4A4/TPuPk0CUfIwuPd6SAT1nLwIPITolLkMZgaUwAbUdFx15srMWrR+yiPpTlFsanHtoDXOK
81VGdiG/KyRfeNLy6mPjYegS9OzZVWS6opSH71eeyrLUJjxDuvnvZEb5Z/bUa3Ek3gqm1LpWUJyz
l/GhdU0QYc0X9KIcJ0Fyu3/TejU3Hs8vXhhwHVfXqwYrmWHrhEdIhbWBhNwXQpkIXAmP20p1Vs3a
H7WBIeAeVMI1ZinWutZySeqISlwCtTE5Z2KW89KDlAHOJP+o5Indpk+3bXvV8xuRi29tjTO6tMUa
LVnVOOF8UpfRVst7vXq+LUdkcCbnQ5alaeR4gKCurewG/a152D4oBjxjPBwskny2Rv0zkYqXLho/
mH3pqtFTTw23K6OXvPvv8QnWKjxuswam7U2Df4iK20plS4FEuTC+Gd3VMs6pJGq33M+HX4Xw+fA8
a+M4lxCyEo8xbzi0Tuwyp/WNL8yLvDp10+/EVhyAjX0fRkQjoAylzvR3xYjNd3B39yofFgxd4jvW
+WjViZ3qo+Ss2bjqDs+i2tGuQm2EcRqbWybJZmvBovVLWxV2rT8n6bGQDrf1aTfL24jhUmNVDUsS
UYhJ6js1fGyNx4F++v+J4DS2DSUzShi2rZ6fohgPecUVffCC2Lq/XQY611V0lst8p8pEorht9AnZ
jx7aLPPw1uzQCBDzgvizVwQAooSh6ibVVoKXt1lJ1+v6ZJYdngllCZwA7IX17Qko5S8amzO7rUQc
BLv2jlQRJD4moEnROP1WIMi1CqPqm39eCtHLdChBrRUe1eOaCfXHxkm/aoI1rvGN92VbketebzKv
PKmHbg5rGUbd+lQd7kwM7tgxkwLgT7mMFveTVIguhHvZMsBXLVDbYrYdIKxvhVZyKM1VhDnAQaGP
nTJ5YTXbClhmpN4bm98s6Qt7sEyM1CiO1BZo6kquzaAEt3V193g3X8HpqqI2tA0ZvkLrP0vpB2Kk
9qh4KjuRTFTi2QuB4BfX8IQPVi9Mf7xd8FQDbKGRRxneZHCB12knp+oMuNY/lVRR7WrPzLfCOG+i
mIOGmckJT+pV5RZJc4gBmB4ZzLu9fbudSFs53CkaQ1iPsYFFYc519Iijv9R3fRC6QBsagTYEvJHT
yuNSfY38yhXIXs/mndpuNpQ7O1arMub1ILv1qqN6UlGxie/VB/ljeQntEq9nCIa3RYokcraZ9oXe
jMDxclWtPC5opsknURjYvQZtd5QzRkBZx+hwxqrSxEZ3DnL52P1hfp2c2e2cv5sNtTRKZd3QAWzD
B3SiSFZKdfg3OfmVsaMsf7+9Zbup7kYAH8wVEOwpA+nXt8b+GygsgJyHuqbNHsH16rBA+fDnBdAe
v+jBWmTTO9d6uv0Ju+7tdYnvalspq8BU1sKFS9BK8hIWT5L+gym63TXfFkwl3ha3ryT/7ihf6apJ
qmFgGgvODZ+Zlyn6ePv39yLfdkM5k5tqqi+dhRPLNCBbYpQ3t64KciAmMrB93/i6kHWhm7AQxlnS
DxH2bRzy04Ds00Kbvh0Ow4XF1iPI3l5uL2zfZ73K46wLkOZDEVFsXCp9S4pHPXxYUhFEgVAdOfMa
qkzJ4nX8nATkN1rkwTxuV/exT13zKvuWNwDVR3O6IHGHoHpOveKZCvTjP1j46zrXfd/sqzLHUqRV
+AT2aQCSLXijncQBjLsPI8RrrqiwItIX7nZr5ZRRZq7HaHW+Sj622h3Q+9wqOt4+vj8wW+/98eu6
uFQpqZKqpyPODwHuQoLZw+zrL5SvD7UTPlhO52lOYdjap7VRNPbCR/Uvqr4AoFIJsjU4Mz4lXAqi
g5kQnjPRmde0eNJYRJjhdNe4NzK4zTQteannEmtMiuxJ18xDoo+PrCY/mhZUUbPp6m3psbq2NWN8
jBftIM+lY85h7EhNFdk9/rNQjQtyKzcyxrOast+1JB0xnrM4s4T+1jg+1FZU2XmtnvSW3E3j/5B2
Xc1140j3F7GKCQyvjDfoKtmybL+wRg4kmHP69d+BdmdEQdyLXX8PM66yq24TQHej0eGc7PdA0y+0
U29lPLXKdXUSYG7rVnpaFNphLDgOVuBsLBJeKIXq11P0narDMZm6l2ZIj2mjHSTD6N2mzU9Rbvhp
kYRar/qFgrxkrqdO3iwnvQJ8XiwtztJZN4CgAw/uek+lNUyGYnXmPp2cuEp/rGXvVuBziBvVV1Ll
IMdALFPKQ21Zt3KyfGvL1Tf0xFdlOgDSTDo1LXL8tP2CGjzaXZPGzYr4kM7pBS9aZ9GLyWn6OlDt
6IIpqzDTRXHQbmVnqxScUhbNkvZFBGOjf+mn7GCfq5ChK0u3UcASs9YnDSBeqO3cT8+qqFd69+J5
U5ZXNt2NobeWRUzVhkLaseSseKn27XmNL2v2y0K36JJ9vW6Au/4T45S4Uk0d05DcxRAvRB0wZYl7
rnBj60uUuWYvwOUUieCuBCtXCj1H84bXlfdmHGrG56wMrq9i/wG0WQZ3DZA1wjM4ZTL8/DNDJQPC
b7jedp4FrN0excjI135el7nvuhiCsU0wUgZi2vcuuV/0PmkX9GLpoRVKjvWr/lR86TH2A4jzxrVv
qdt1/ivGcFj+WnokBUVeendnN1/A7axazZpRrug/tMr81iDyJYGhq6blXV+pSAy3ud1qSF1eYKFK
LId93QVt3p31Rhf0u+7eOQT41sD2BbA4j5Y46cBvLRO0nxZx69A8nBb4Gv2LKf0JaIH9JojvBtRH
DHhkFROUXNLmU5kd+1HwcNsNgzYiuHfbMiYrWHWxZWM6/ciG8q4vLWeqSzx4+qJ0okI00r6bmt0u
inu8lUbUZnKHvtoJZQM7iE/ycT0BbBAgdrZX+dc1gjnAD7c2gYvEeBjBU5yLRuJZHrWCIt+QHqMQ
cd5BC+3Tn5Xg7I0Y7uKUrEhRGNa9p5exj8Tp4PRJfdKlUViG231nbyRxHl9LyaxM4JIDXveK5nVy
SBHWrQ8VYE7onQgfad+e/tk9vghX2lmKsAo+lxiJU883C8DgpMfrJ7Rbn9jsHV+HK4DqWQOcBs/O
qDpKqiGDskT2zSY9Flp8odS8b0EX6Cul/lcem89zXvkkG9D2mPuRLQtMW7RiTjnNVLFXS8ZBlrbq
jHPnAFDbmdRe4Kj2re5tYzmP3LRxF4FOT/ailJyLWXbqBaOLTe4mnXJYRhFt736c8KY1fKnOjjU4
4JYt6+v8tT4Wr6UYisEHgs6LwSvPvR85xNXPwzl7EZyvQGP52h2mmqse7aRo1v9q37EXv/EtupmC
+UvvintdBPbOF/AkwKGBrwAbywqFIClEyf2/IY0RqQnnVkib9pJZ45W6kO4kN9HTAKrbeRn/RBtB
WI+IBxwdOo8q2pnyirkKRNWK9qWVzu341IkIvnfvso0I9u+bKA6Yz6ueZtCMClCLFHA1nYI2X1B1
JCKIq90920ji9gzU71lmRpDUm8cyOavkhTRP13VtX4ShAisBdGlgv3q/mNiWpt4E3TEoYD/NleHa
yQzGdlHXo0gKF8yQNTNLWkJKYt/hxSCjjV3KBVYjksH+fXMsSi3bGOBBmLiWZVgp9k2u5+c8WwWP
yt0GThvUKH/vGH/8UVqXBHTknjam31W7CufIOsl9/iMq2rOJ8KaV55emBgkOMAmuH9a+5r2J5vQh
l0iMcBumOtHJ1QG6acSPquTptBQIYufxIQYwbDxGwDqLYgcX4shFLBXRDMWj0nNHf6m2aOR2/wrb
SOBujVizSgKIFuZ1Et1V/fjUHvIz47ch4LMd7pZDdbi+ebsXyEYip+mRTVU01UEHo9R+aArroZnU
yVmq2Ct1+ZgRvRXcWP9BU952kdN6CySTpTXjuGQtfiiTPmjk8pDS9UlJyNnOWmcsjXCo+3NrxYJ3
2X7IuFktZw1Dt+BBSLHazpfReA4WFq9Hm3tzLAIojMAm9vXybaGcSTTmVADgGQttzYOy3pjjzyl9
HKzS+f+dIKf+pF3m2tIhZgW8beXPbe7omLQ0lpvF+P/K4sLTXMp0HdBOcL0ATbeTv8zx+6L+KnDp
Z4KjYr90zda48LSYyjIvmD+p2Tuy+VZXJ+AUu+P8IoGYQfsDVEMg4/xt2XyXRz6lbQYQS9yP3Vej
lzEHeNATATn7bpvTVgjnPsxUA4WtwfTBYzWgHOVKwHpC9eLgT6a/tqI4P4LRmsi2NPiRyPiKMqmj
Rn/N+OO64jFjuXJEfG8HwtumNyUog62k/prY32hJQKAO6Oo/kIMqL/DwbEVGUf79FUbrSi7kGeUk
ZQZerrp8MsGySqxBNM226wotWdZMDbN6yI2+l6MYGfjYC1Yoq1q3Md1Y/dQB9CCRAIHTjoK7ZN8V
gdQMwhSVYMjqvbSyblDZBVkCXJESmGfWRi1/ImFyYJ3T9OUPtnAjjPO57aL06dhhC/Vcf26whZWV
BnXXfbkuZveCBOSjpaiaLpuvKLmbYAOVVMVeVgU3cfE81d8BbyRQhV2XuhHA+R8rombUNBBQ1b+b
yR+lr2P9E2U59/o69u9huANc88DMAirM+8MhAxAdjFR/rS6yTJfiVE/6kd4YDsZEfPUcB6LR9f2t
e5PIrcycqzkFvaLsNRJDcHixRsHW7T3dFBmj8YwoCA0TvLl29ohBKJbiZXVgPVyD6Ta/R8OALyFz
zXjI/CyQA0DEvcReLtpQFRvG+Yp3wjkFHCKlnGIVDxDGNQdAjsB8NDBzy0qZ2r1yFByfSBpnyRQg
h1rBmibYGDnztNmT4QHtICwC5IY+C6TtKOW7tXH3PNBAbStN4DfyG+bX5YtyBtv6Y3TowO2BtDkN
qhf6SVQf21GYd1I5FVW6SrG6EVJrPfW71AwGg3rXV7bj4N+J4HQSyZSpw+2BlF78qGH+fkYaNLwu
QmOX3jXF4Jx7VkUzSEogoy8AwKFlTqMnlxLUPqAJR3OCUl/KgXwz5uJIhtqzQQVTlPKZauRgzOtd
tKIa0VWp2w36t75Oz8kwP6pRuTimQe8Mpf1s6tFjM5rHMbN+abp0BMTmbz0ug6hG43nXee2a/Ly+
JMGu8eCBDVnaWkuhfHpahIA3DWhCQkobQWeqSAwXTWRSWdtDjPMfpE+9abpEO/UtEditSAgztI1D
L9oUGPwUQhL7ZUh+GuRmkkyBjH3z0WWg2RJCLF17L6MFVZVVsv6UCJSy5nmKZieT7+tqFTnAnflW
qPObIGZRm8VICRA4J9Yykml57jTG+n1u0sBAjhAcak4MKOSoU5w+yu9AiOFfV4p9a32TzTZ6I3sw
lpw0IxqNJmk+qnV6kWbzDwZR362P80NVmlvIu2B98WvBnA1WqMfcGf30wJyQyAGJzo1zQGZrgfit
QExBoodi+JwmsbMCTlbUiSnaOc4JpZny7xatGlztSRk5ZtkIDue1wvjRCZmoK4F6Qlf57sVsWklc
T8jCZeAI/7H49X2CelZ0b/yMPsmYTGE9RfLZ9tTXzgNRm/u+kf0j/fXBvNENdaVDZC2QrmTVSaf9
XRWtQWH9mQq+ieEdRgW6rqKFmCm99NW5KAQvNtEyOF8xVua8gqEVF5J6E2ehJt3kk+hiZzp15aD4
bsioHpbFHiEjoY4SFL5SHTpyy0CTQI/jadMB049H0DIBQtwR1chF6+PcR9W37ViAPgyIyQ1K1ZNT
pJELSmCBO9zre4EZv50T+46NOuQRjTsTSPSvrTc2pmF6x8A4UXbP+JliMXHr7roUGUiXCkq6hL+v
Mq2O+pzJYyOHDHNiPhPTSV7UO+NODXJ/Osx3prB8vRuibaRy2gjSoUXXKW5JLfYiDP3Evpw6UUBV
h/FqwdQerzvg/W3dCOTU0wJzHEmZQBaBMs5WVXJG0HGbrnWnYFxVjkStu7v3zUYid7ENKc2GJIHE
hEwnPTrY2VGtgPHtTtpTVD+My325Lr5gmaJ95bQU74h2AQYGO031XzAOZ/lo3M1oCaBB8fz/lMbp
aoHceZGxWKfzp9dNtWV3xCg921AFXC//exlDkcGMZgPJGLh6H5q+wddZljrezLo5HKu89gq9PZTy
HznkjRjuIq2bKl+TmD1jtSVcm+pQpItfGVZwffd2L1DGsmuDJdU0eMgmA7++mgQXqDyB55p87YZz
NMYAv/8D2hFF3gji1rOwlgnDhKB57Zyy/jUD9ej6UvYezBChgygTbL4MK/2905qqfqqGBidTglXx
BNyapyocndFlo2GYSvwvkKj2DRpQ/KZhA7zc5LfPXpqSVK+tIHP1YLWtZyjDI4odJ9C4PBGp8m0J
DXQ0hdtM5ECLMSM+Yx6FUNGltGtymw/htpd2M40iiuYK9L6cEre8Y7TX5KKdqqB+EiWV9/JG8NNv
y+bCrmUYc2NgsHPaHWuLbEL9qIX/Gp6FJxVcRrv37UYYF3zRWKkWg8F99Yt2BkODX0r0hm3lMvXH
pZQE4navoo04TovoaCXT1EHcDMZQKQrXZXZpLsjD7gaUGMDEbAGAmS2+6Wat9CQiTG+y6l4zQtiD
wBbYV34IUt4E8M02pponemlAAIAWH+zBqf6SHCA1AJNNPpa/6Q2Gq78zpAYViT7j6brw3R3cyOau
1cRax3haIFsCUhWIo8og0wX7t2/rGxncTSpbSR4nCmT0XvOFHkovBbip9Cu/bVBESUPxCPe+qW8k
cjepQSaMubBVpfXDgHZK7aKsQV/7Zv0lkh7HItTHz0X7QMtLtAhdG9uya8fJ3ah92aQj6SFcPjW3
ZTAeki+KixlDl3rS5+unt2tum3Wy092EfjWZLfStQJS9yNSJCFr6wJ7utB3yVlPld7GodLrjTTCu
Bc+t4X5AyMlnofO1stoFyMyefhl81R3C+EFyfxgOmirCP5jZeC+M28kxlcpi7TpGpMpmaXPkHu3b
DvMvGJQPYk9U2vxo6O/Fcbspz0D1JkwczX2zBAiooGgk+n3O75sRKhOrgd/PtFNsJw4GDf73a/X9
EjhnP1VpZVk1RKgX9VSCEfGQPye5Y930/opGN/kwpl4liFuZT3+v7+9lcj4/qQHPsKLX0ZuN2VH1
Kpi6xAP/0Cf4ffSMxzcWiX5c1/uPkdB7kZzfV9OinzAzpHttexnLr3bfOWNxrzeiNsgdR8IEaYYB
YiX8IXPucc6VFrRQPQRpQEZalHtaJ5fWHr80ZB0c0tNAsmfwYreIlte1cHQyZEDDyA61AtqD64sW
fgznR81MytfJxMf0qAeagI+1vtGw8xqgNLVu7K1CnIX9k31bPedGAR3R5+U6gB01l8/JWoZ6mfmK
VL9MCfiZl7W7b+UhkJvc6wbkVjEsLZHxpivjx65RPumd9aTX+kuTEW+12/85nclOxmRxqkEU1C7f
uz6DzCTXDTiichkfolE/tQaSgNnYCkKMXaNVZaJZimbLeJ+8l1OQqlgzGapGzQo0UOnNshqCC1Ik
gjOgdZKN2JKwlCobfbuXToZdHAW68/Ftie3aLIPbLhP0qNSk0J0kihybTJ9G6mcSAUVqcTubZ0Uy
H/QKfOZVJsgyfryi3gnmKQyrdSmVbIJH6mzrfs3Wx8XW/WVuznLfHZoFr3nBSkUCOZMdU3VFLz1W
Kp+04KuJXvPOrdxj7Bg/2ahv5S0H9ZAKclm7lvK2vTzL4UpJgaEQrDIq77McjUWV39u3E72z7OOK
BPX1Ne4rDF61uqKA8YFH/cxii0qZAhrzye7coqv+as3h6/9PBHdXTRXJB4zXQO1Ly4vMPMhbESHI
Tn8DUw0sQpYRWaP8+960hmXuh4aCnVhLzXOcEvQFGD56YDGiOT3XdP46yvHRGpsTTYfvujYIQt/d
XdQA+43SrEw+QAgmwBjVsgZLjNL8UBDpHjMeD9d3Ud1Vxo0MzmUbi6VMk8YI56X10CbGoZuon4Od
pyGzZ02VE08gXqG0d43B9uVBBdFALbntaLr90jhrpv9Ilc6LrQnUyiNIeuRDoqDlukhvATTyWOmD
Syz6AOBe18qGC3BJBBmU/U3SVUsFT7pm8ZnuuY7BZVewBUzFfWUBj7iYBW1PH58gUAMADvxbBJ/O
liW8GNsp0z27oSFAPv1UH/xmjQ7Xz2JXDAwGTSGQRPhcUGyvSiljpMyLRtUzwZipEvyX/+8sQVjN
RgxnOJHeprUVw5nHuIoSEB7kY+/gbwQOR7Qa7lqaqz6JDBZ0NbXkVKbtqKnsK8b0J1cT6AzwakCp
DSHQexPtO82s6jTXPatrDg2JL6ncCc5l10QwHaQSW0UHBT+/Xy1z1lUVvAAdNMcaGO9U5bjilNPu
jhFFRyQng7CLzzjFo1XTzAAfeW0dEN0naji0gkh4p2UCh/8mgx/Kbsg4ZyN6XTxSygDIA9KWBNzz
CSxdKdGCVGmOYx3/ThbSONWSHHS9/ZUklT8s07O8jkc1Hj0zxzxdb7lkaPwGYCLXjWB3szcfyF2O
2pBISo8srBeX50RNnV5uva6/NOSMPhlB5MRCig/vgo0szveZLby+HWEz1mgI7WrCiArq86uLdtWz
tE6HvjEuZSH/vr5CwTHz03qo+IzIOCoaiCRnV5ujwzIoN11T/sn9uFkc85ubl7cGJjObApbYa9o6
kE2K9ltRan73kbMRwVa6EdGMOl2MDiJMM3KsLv0LMNVgw1UP0KtP1zdt/1m/kcV5LS2yenDoQS96
Twlek4T32mUEI4AMYhHRWOB/kKZbNmiFwV/JTxSbFrhuSKxrr6UV1W8Aq7bcMTyLNoxc+nx9bTuj
6cwo36RZ7/fRNuqyKyZIY4Dw8QGTh2FyB0CUBECsZZAE8uT0aGjCIJiTBfWDqvg0E8II7xve20dw
8XfXRWuVpdjgKEK3dH6apgddJo5W/ZwqRWB4O6i371bMD8gCl6UgSAxp3hjMX9m8OMi6ypfeIQCi
Zx1bNWD/kgcRmCbbx4/2/s8SX4dBN/qq0UWptQhLpPQiaXcmRtStL3Q85tStTEFgtRuWEEtD4yVK
8Pgfd6YV1pgbsHJDCQvjXssFr8t923v7fc4eRk2jkVW+2t4xrY+TSkDrdm5pL4jk/4MpvAlierPZ
tKVf5UXtsZCuqH5kqxyAcTsETfbjVBWHpimcJl1uCiCIdPkYLpnyVyQJsQdFm8kZSL5StZ8xtg5z
nD0V1c5/ZWjNJwDm+dndcBBVCfZ99NuiOWMowAel2+ir9UZZdUyLuvIAKEx7EMRIO5MDzA7+kcMn
1ge5tZcSQc2r5Uen7oIuAzTMFljSdR+za92gdTMQWhKU4rkwKbcVHJ+GBSWYxqoyChB806ROUzUX
YAEGmdHQ4LrEnaQ61rYRyV1AWaYjZmKHxpgfdJf60X18YZV/5sfSB9tbBSaxAx/3XiJnc6D0KkY9
hUQ9lAHa1uV4WpuvU6Cj5WS/0BmFlsn4fvhcAFe7Pk2f0ao5OaJs467ubNbNWaZVlEOHlhyc6fws
q89pfko00W0oOk7OKEcjTlOT7S2DlBqPDTDR0RSKq4K6jJEteYhdIJi4ojLyvr5u1sYZ4qBIeimx
HWaGSG7Wc3mojsuxDP8A1P79WXIWOAy9NFostiBS9GB10+04mqcu6u/I9GulhpOb5k3TEU8rk6dE
Hr/WI3kAEoYgN/R60X+4MoApgvFoG68L/sqgGGZT09JiKuVpgWk5swIAyy5gYLgpQMkXr/LqBiwm
ovniHTQEtgFvkrngdCxSK0mQksBWK8EUUgCiY77i3nxUPy0BQQnaTp2m9q8b7e6tYlggdjVN5D34
SmKf9XHXlbaGtrED0dBu+rxWiMHrJrwu5z/s6z+CeMendlGnSRr2lYU8APZ329pLEqcYfeW299F4
7EuSY9cOvZsqT9SZvtMdx/b2TTr3yGiLsukUdOR6KUpRN7PmGqfytau6COcHVg6zH+jP3lfcFbjr
/wXisWCbbe5sjaEZDAn9cF56M/j5veF2mW8c6StSTntKTqz1Cwfw8/qm74Y/m1Vzd0CZl+Wyxlh1
ntzb+qVJv2MkLdeDbL4fDBEd9L4XfNtizvt3ypTrmYIl5lUZrmPvlop2VCNRQ/duZMBGGhCmg5+U
BzEwa5lkaYXQWV6+F8qXURXdYrtp6Y0AzuMRKZlmiyBmxA3pqtVjbzza7Q1m/JL5x9zdxOnnaRQ5
nd2928jkfF+sRmYzd1iU9d34XaJfrjhEx8abwEpgVI7qJL4EtkFRTM6U7oOre5PKIxoMS6rWWgOp
Km7PGTlp3Crf24P6NT0sB1ugizvAKzDBjTTOBNEPXxnmAGm9h3dpf2QY8Oqd9XkC5YN+VwOQeHWb
Y+mXYBQxUYkMRU5AoDkGZ4MJVeu5YB+Q0QPJTpOwWY6d0rX95MwtM+tpTjCL7WmvOM+GSxz9xBg+
bGB+reheA+S92zqp/190QLLfviabsz4tK43EQK0I8PrNmU3HDGEPXGndUYMGAyqih9W+Q92cJtPo
zSOh7aRpKFJsJoNwl5zSqz0rHI/xKXNRfrtPbhk1bYFrC+SjoSqIogXmwgMbtBJYMks8xLwWkB8j
dcwKrKZUYB4iIVzEhRaYpiWIq70uW5/HrPxKx+moZ/TzdR+9/9za7CTnb8ysUEZrwGL+vhi1Z9vv
nfgeZH5n/VEgTeDd+BplPi5j08SQJp8YzDGASV8ZfWkgpPoUaCQ/j5rVfaup9J91IToPU4+GP0Cz
EiwH4cIE1s3DjvfWGFsVIGi9OShuWWNGEpSH8VDjTm+d8kHy/qBx9J1DMzl/grsuqRjzHDg6ABpN
gg6I7kUFL7Z4wJ8JRLBRogVy3iVO4atVlsuQtXMl30qTKELbjRZM5Io1aKOu8gAbypJqMbig2fNN
CdIaNj2pgcGYpZhrRltk5rQOc2NoRwRsnMil7IZIG/Hs3zceBVCJ1lqYBtJR2TMxkaCZP0ntfS7u
89w3gbd1coadJ2SUzRmC0uN6o2HODcQxR/lGPguzGPsX7JskzrQxErFGmDBlb4n4MGau5YHFKsxA
7gMk/MoTTUzvQPQyjXyTx4URvUYndN/+W172RQle7cCT72cATxpO+WX8whrwqUdlR+BX2O398f75
R7TGNn1zemVZVu3cYVMl7Ucsu5F2Ky2+uX6pqptaudj2mQzful5Udd730W9SuZgC+QYLg3JY8NTc
4PWyFichUst+SfhtUzXOzPUcb6RMwspyQNRrZ0x2uSRcPPAxHkTUZ/sm/rYczsSnrKsVSrCcRHtJ
tM+J9Ov6KQlMTGPyN4ekJkW3johtvazTfBAnuOVYfJb14YudKYIwmhnRNX1gJ7cRJU9WW+UjltI0
iWPZ2b0xKycr0YHsRK1zq5SiCXvR2jj3kdvZpFcg5vMWFV3S9NYkdwX4QyxD1H2zH+W9HRLnPgAz
KemDAkF/069MyL+Av9W/flYi1eZ8h1HW8jqrELMavlF/n0fPWF6ui9hPym9Um/MXkWmmk8RUe/4R
305+djCfY9/wlqDBRa2dMA3H+EiUe4FYgW7w/TeGOQ16VkE3WGVHx7RO9LO5FEDGzY4RosbsLrrV
nDIUJVgEGsLzM07UUMupgdi41A89aotNL6HaaP3uZuPn9SUKDPlD742WTURGD4GX6spxVCsHQ0uC
GHi/sPt2ePzM6ZLIsawlWI58qoEk3Hr0sQ6qS3Yxn+gTkP1e2V3qMAIltOjlqIvWxzkS0CnHpalh
fcu83tarNbhKj2ROorahVo4uiKIl2CA5Tcl8W1vFQ9magEWtmqdxkB+1Nr+z0v6+7Mubfikcu9ND
xXyc9S6cqhIcV5g578z51qyTIInTgCjVJV1QJ8sbT7KMsOiSc5ZakpNU9QOtNM01BxCZKXd90v1Q
TNmtgUA7z7Hh1ejYoGnnSFLqxhNG7KZEFVx8op3g/Fyha7KpRtiJSj/V5BTNP/9EkyxbRzshMM94
FK9prdBUKK8aBitvSPItSX9d//19N/P2+9xJUlWT0K494d6Wez+dyptxSUMKtNDrYva11WJlMcNA
yw6PO4XebWKVE8oRnZ8ZjuSQQ3yKDuA9BG3pcLPU4L9kZUAMt4Ml8EbTBMe0a/sb8dwlHsmoYeWg
cPYospvK8ivVDiUp3K7pBa/G/SLIRhJ3hxMqG1E34cCIU1Nnvnkt536rvjJ21tg1Xmwhta1obdwR
Wg2qTZhh1jy7nQDR+FTlfiy3jiKsQbBP/3Cnb5bG6boZtWiQZLWr5Dh65U/tEN1LQJgBWyUbkCpd
WQQut2tcG4Fs5ZsgIutTvZcSCGy1vwq0nImYnXYvIotY6NcFirLGo/JYgMir13VG2g2TCUXSuv0K
IJFcRYp2LB1zVUWEAfZumPwmkQ+TJWuhhtzC3DrVdGVSnfu2c0ndobKgDt5izW5hwoePo5dlv6px
OdI5uzUM4hoteFpmHZX6tsoCaluhVmNWCo821wRzva4ank2avwqinKO2Ow+2/L2ZAaihpah0g566
Tu8VFeVvdKCYeL9ZkRbGaw8EgTEYTAxgtYUzafJ9IcGNdxrKSZbsqqpsnYuo+FFY6zkrUm/tEMeb
xLXhzTUMsXRlFuYpCI+l0a9081M8xZ8KMC07ObWDRMoOi2E7tZQD6Ti56GV5axvTqUzk57G3L1Id
h0ofP01S+7XrQHwj9a5SWaBjkcOFpLOHsJs4axPopp/ITeskjfQF0Eqy0xJAzACXz2mi5qxjCJxI
/WOa1p4Rd4+1rp+sqXnUmxbAGGagY2y0LD2BOxOdI/fwKAAMrHUDzrHF5C9DENWGYHb1r3jUHYlw
0Hj3ZW7ZICYyXofmuJBztc2e6NXCmicWP/3M6E/yyCtflvveZ3TZy4v+bHsKnKhwtHr3ftiI5sJQ
O46yzmwhukqe0XwA3fCMaRRs574He1sfF4c2UZUo8QwhvXWUY3TpHxgKvVn/2bHh8lFtoFUxWMz3
DiVSZ70wRzyAFAVRAbWBJdX4bd86ZABif3NRmhuqHdIqPxeWKurEY3fMB/e5Ec75aVut4liuIPxf
KdPEjYFuoQPbwgiW8x89HzbCOF9dLG1lUuyA18WGC8w2r647p4+XUGAIu/qxkcO56FHHTFs9Q45c
ozCtoW6pnJfUYz0NykN3TB3qJbqQj1wklTOINpqnHm4NlYum9zQF+PcZGT/3mQgMbH++ZbM8Tv2j
ZUahjEAQI7mYEyf17FvdW936tsS8l1E4IkC6/XTwRiJnC4WegJMTzcmvWTgDJf6+czHH5OpBESSG
uMAv0Er+MdblKlnsDCuEb3FB9odJSOuIQX88H6iQHFJwbvwTbFZ7MswTS0BkmQM/j8GPZl4Esd5+
If1tC/nXl6GCOLTrIGUMtKB5yA7UjytXAgKK03mA1naAhGs0ofTzui0w++XtGyUWWVbAc6SAl/G9
c0GPbzwsKEt4xA777tybgnfz3uZtfp9PqBcyMJ+gHHitSyNQZKQboOUAuEaUhNoLigzZtkwNPdZg
OWGfsQm6BqXHdW7FGIEoCbgDDK+iLYCQi9kZc8xoS1okOq+9hCwa4zSgIWgqxuA5r0ylNGvjAWVq
swZNx4oc6WAGcTEfEgspzIG6TWN8bmv1MmQYZbt+aLubupHNOWWjtqK4GVC1VvomKIfk2VSzh6ZA
cHFdDjv8D8qxkcPtaqMObWVPkCOf4kN2+huLW9T1tes+tnvJ+eME6OKTNkLOBOQMxjJrvQL+sbRv
GYryAEJpnB8u1SSfI5ZA0vvHMnqwl1PfHRtyqyBMyR+SIXeWqMSoQagbootn19o2G8p55lHq0A7F
kkgMtkN/og/FL3abopfbLU+AzqF3onS+SFU4+5aGtustpiq9fFtpz30f5NPDdS3ZdV1o+EfDFZvY
0ExuQ6tiMNuCDTf0i/KyJIWXAh3fmar2WNqWs1jxoZ4q1Cu64VBKyzGTLIyLr8esoo+jZBywK4/X
v2jXG2w+iNvmSmlWQ6/ZKITyzaq+6Enhy5ilbXPVbZev12XtHulGFrfBaWSXkRZh6kaaVxAZFW5O
a0GnhWA5PFAQmyBr2oLNd5n0NgPwnrW+JOTzUpduIpyJ2zcPTUNgq5oY7+DnSGIq97GawDwYLNHi
dy4Grg4/KgzH0kDUP7ernRtZ6nu3jRT7ssoz7CFWksu4/Byj/NIrojYukRTOVWekqpUpwdWq2Jch
/l2rD0kl0LhdLdgshPPIa10t+Qwcdq9Z/SF7UaTff6Blm9/nPPHapsNstPh9aQQLFYBKK9ErfzcH
hMLvP+fOOeGyLIZ+miGioodcD0tyUDviRkBhrcOG3KQ2Ci6XjHpTf0/lS6ML8cnZYX+4bTYfwLkR
ugx5iu6Fv3sKUHv/Vbi9Y6LZvhXSGQuXy/kI5GTXoc8hbQzqo+JloNwC/jprTNUDAJk9NS8i3L7d
ttTtDnOuop50eUgGaLse9scc9JI07PGOkg8ip7/vkd+2ku9btO25qwyKxS0kkJbU0YzBQRrEsG/r
6PcwPhqgidDmu3U9UelxkgJrOElKcrius6Itfs0rbYOycphayg5UD6Ow9LonzQQyUXrLKskmiIKm
F1G7wW6Hz2aL+ZbFrs0UM0WWHxdsFBro5q5uWYfYbDot6kKYw8kCG69LxwSJPQO/EJVrhGvmfI0s
N9maMUcwBmzNzUVywQxWusRfgvxQh0g3jiJ8gd0wbXPanPOxus5sIvZ0IDNAoAjg/6izyJljz/6i
+jZ9AvqHc/1sBS7V5vyRrvcZZkCxz1JtuVVJgqGQ/SERNfruu1UUZRRVt/UP7K8kQ1w/ohsBzXdA
c9Min5RteH0lu0l+A/0M/5bBzxomQ5aNDVCbkfsGm9XgRA86Gn3j75bXn3QGO+3KTgKdHS+SMFG1
LxzQ/cAit00FnaHvL8C0Jei26CC8SZancR0CwAghadg1bor5KUB7BXpm+nRNL0pfHS1rReJT8+tx
wbQVcQYj8ahh3g1rfclk4sXJINgddfcE8DSUMdSm4xHP5Qz7hEalnWK4e9YVEK1WxxIpVRs9Lhrt
QhqNBzZvKfcWQq1Gc3JgWmRG8i2NyF2HupreD4e01L2lTTHHGeefFKKfyRwlTqy3TjSUrlpkGGzq
fMGh7r7O0AzP0OowScI33AJaMc+LBu/BqVNnB6NB4Ce5beYmzFJ0bCskP68WqBqa5ImUokHcfT8P
XDTM4WJs5gOe/VwbOR3tDIje/0fad+1IriPbfpEAOVLSq2z6ysos/yJUd3VRjjKU19efpb6Y0zma
PC3cPcC8DHYjo0gFw8da+ZcElkPprWHvtbRT9IcweR7JRx+t4bPftfgG9u9NdO4oatwL36LqeWXV
maSgPS07/MI95nV2vom3FWA5c0d6WiO4v2cBbgT+voQb406btAcJIgQOam1zFtkGFlnW6ebv6d+t
mIX+EdlMpppDzL8QxU20b+a5IE/11U1+XIMwX5O3jEgTCfO+87GmorST6gdhzt9V856xvj3QwkGA
1jkJFRMC5iCgxsbmzG+V7FZDgPliltHUrZz5oDffJyaTTHMFcubC7cy4wnbq726lvF8rvtxdk7iV
tbBieZIZXKKQJW3SzM6eoplj45wiszXt6m3GydPxsYz3NW+79rEWIas29Y1IGVPdNgu4esjzlaj+
ro5jKsbEgoABIozFt7LSvO6yBA+5io68le1hcGkpVlzp3UPcCFl8KKJTs8w0CBkxmxU/8fD97wp3
N6EzbgQsvs4UY26pZBAwj0hqByDiuamjXrFDD8g47R9J02Ud/6OoxS13c8oYO9BWUoCDd4Q/1WGH
EMQDNAZxvOqm/j9pGaBmbhog0jQxa7BIGnIp62kRQvVGK3RE/6LKwM5aW1Kff+Q/3tKNkEWu0Jk9
KMnmt0QxioGGYwWeUEL2hXiMpGhFHdZkLQy5MjCSFrMBijKgmsQbWd30k10niZONawH6/D7+81xQ
bHBSq3AbC82gUpgxXsQqbIQZqMHvHb2Ao3KfBu3P1lVATJE9rz3auwYQ8dS/hC4erdwNFM4ZQsfd
cEh3zSbdzpCM0Urkcvft3ohZKIapSSioJxDTlceycTKN27T7/vvTursSPzN6/OssC8UAUFtjxmoE
QLiPCusLuhf5Yj9+9X7l8KDcd2D3mKcMrDPAKL0BvYl/UkC5/QMW2mLqIOamPU6p1S6Mhzod6nLl
Iu/mVDcylu3/WmrbTlZwyO4nPyFSPc6t4/BpPM87sq2v+vMUzFyrTZ6RWclrLNV3PySWgRF9AuDW
Wg4TFUOqShXoWd2+POTJhpp2xP+JnUfpEhwIBAKWcz4RLUxwBMCPVG12AVY1NAUBgM5XMIDunsQA
/B3m1LGkuQTBKyxaWyKUFVeDKmSelZ8VtvKk74qwFAtsSqC00ZdhIMbWmqQBqg6wmFLX0Bt/UP2w
+fV3tb/vUf5IWcZ+2oi1c7DdINj0oyfioyvlhRu+1ZzMi7zVsol6z0rdSFuEgHUtd8oAel5M8ORP
KE8F5YYEM93wjAS6Km326f9hE2+kzX/NbdyURbVUcRVne2u9Dgtf8XF4lM8M6LFIvIIy8f7Ly1wE
GWBVoNpo4HjaA4B3f/OJsyOWrrz6YX01+q7xvTndItgAieRYgmhQcdXJG2GqsDcabWrjWU4DK3lF
jrfize4uuxtgPlWATU2Qji3MsGbGsd7VGpiHYju+AOXeae3yTQ/K7Qw9b1xSRwlaV3sJXe2Sf89F
Gfl1NT69r0F//oiFmQbwVluW7fxHHNpvDTsvM2SJ9sjOWFAO1tK/u/HczYkXJhlvXJqKDMImK2D6
yZQvKwpz742D6IuAchlNW3Rd/l1Dk0zTEQ5Nisu+R0eoQA9IveHVOIHgsPfZ10wnxR5W4a/XpC7u
UG2Mgo4qpKpH40EDBQRDP1D7kC4GkrF6K2/qxl4LFe5OMtwedXmXY9mnlgyhQFd6UZHEoCN+auz4
EF3mUQbja+Vq7wVEN/J+u8Kbx0+rkeVjAXn8u9rMQZHlJ374Ff0YH+ZRSOLwK/BB31ek3tOYW6kL
A9fnVd7GA6TSD32ne+ljhAA93/BD7yb7FJzqq/e6JnFh5ESUtZ3Rw+b8XgcARDb2Wk8hhsGizXAs
HeZ3K2dcE7gwchKLIkWejyiqoyw9xvp25Q7vPfHbO5z/gJsvp0imnscmBNSe2KZQTg313h329L1o
B0IEvjIXdTcoupU3P5cbec0MxFCk8OXJdl5JVPbd6wzAxJ1yU/1svJl+zHybt/ItN+md/3+0cQRD
f0yAuoihlaIWBPB7ilsMH2V7imHXen/lRu85wlsZCzMTdoOU6TVkyEHrET/zi8A40cOsIyJoN8qK
hvwfbx2zIkCIB0zeshTaVRieaCvYTRQsRhsNEp876jkZwW4+E4CHlzUglrthjAnH9C+Ji1u0ElqC
AA2vQAYpH1D/NtzpuD3t5v5E5sQ//n6h95/AH2mL+0xRcKygoNCY8Zopj2ItE177/YWBZjGad4MB
jRzHj5Bu6/ifBCq312X9u8q3CinVDNDO+ECKH+5yv3AAMvg9k/tZ59W1wPv+5n+va9nC6jLJqDnD
danHCquch/JqXXSU5F5Kj9qzQkRH+Ye2Mq10tx5/c8Zly0orG6uJ54+kPcwb4gPQza6qZuvX8TyB
U2OOABO85t6eFxK1tR7s2pkXZpm2tK5IC+njsCHJY4bZ7vD771p4t1Z3e8KFJW5KIpnFABndT+mg
XRVf9cQV0JrKxTjyLXBJ/eEUu2BEcVYE3ytI3gpeWGiAJMd9hK6Gqzy0XrxRNgqztUDxsp20Sp+x
dpHzf7+xzrnJK5HPaZAsYerlKhs/gClsrxxoNg/LTOH2QAvzUchjNCQMB2p+dkDVz93Ys5D/JvaE
SBbEJ57+GgMkPl4bYFo73MKQTH1Bq24OMDP9Eoldh5pUEf2X1thaWJM+UxU5jtDzmRf8Z+jn9lcJ
QqwCRcPSaV/XGrf3zwQ+GcOkKvaBF1oZq+CkYgzuu4+OyXCIsk3Ure2e3Xdof2QsFLARMjXVYZyD
ntGjTvo410GJV7uzBUMDo9qsKMh9i/xH4EIL6ylXSlmHwJn5qr7AYAZ6Ys/oXsmFOQAPLBx6+S9l
LpQyGQWN++l3HDTDmWHdpbc7WwePmTjpe7w0by0UutvuMpU/x1zo46iXYjA5ROrTpmS7fLyOyVtV
/CJ6QPrK08BMVKjPK+dc+5gL/QSz0AyEjLsVSNMZuFBiT32fV/6zC+A7VsvM/0d08ueQC+cXyXVf
d+0sDzBxho/hXCBdkd+uCMpzXWtDzT/3n7blf8UtUW5ijY7VxCEu2YZBG/CAbest4NaDv1/jfRP2
R8wi8xhDkxvGfKqMlY5V+FmuYML5GZSMK8by7lNA1UsGWBYFAuriKcQNV82hgEEeWqCQn/W1Cv1d
+3Hz+wu1R7BQ9LzB78fyu9A3wrxaxYoDu3tXNyIWai5aS2qkWcRQHHu6b+TMmcIT0/4BUrR5I2ah
2FETmin4vBTXiIIsLGyCPYG/f/T7unwjYqHLGKrI8rLEgx386DwTD/JfumYLDwSAsEroc60Nmd+P
tP9IXJaQFWEUccFxdzNK3PR79qmz1etMQGO9/6NA+EbYQqlpDEC+/rcwfRfnnzkhK8q8omxLcIWi
KC0gbc+fSPVU5TqKwFoNRO8NMNyowXLpB5UWQ2kRibodgC+kyzB6fd/ZVuFVlcuAEFA7Wtu6/51i
LKEWShmbXODx/X+fCTN+Trehh9k/4oTb2Ne2K/JWnpS2sAppKhllG0MteidTbbGNHEBVvEoONvmf
sCLmz/SvySq+7trnW9gKzupQT+Y8RrSVbYAtTAc8ZfKycrb5nf6HBb/RwoW5yFWeJcTE2bqfg882
NWx4uefBFKjn0tMf5m7ouDGeAGpSeH8XvXa+hQUpGhCFxBVUh6avqfkiYwe7e/y7iDUToi1MiKjQ
VA4FTgcMU8DcZleMuflwiAH11b2x1b5W5N1NHv7c5nLhJ0+jkQPRc44xnMb8ttIPU2wa/lbHh2ay
De1D4W5tru413Y0ybsQuTAmuMbFka1YVtM7F+7SRz2iLOnNdR0NhaTXpVf+uNMslIMxZldKY4Zjq
sXHNXR2gLH7SZuAWDF+vxdx3u5c3NmYJxpBzSYo0CaebNzSrHd+ZO6SeXm3Ps6njO8LUE/WxgvGM
BRdf3wPjbsXgrEQFvxEbbtK0OLXMJp61KGzpJVWiF81cY7G+Oxh1e8iFjaG51IHhHoeM0E5/7fx8
q3otAIzTHqMpoT9z0KobrVxxEWseT18YmSIKG07m+mDjDsDsrJ1ub3iDgyWroN/8E8K12zMubE1a
5PiSzews5EuUbafVBZ21d7AwKZ2OWQ9Ub+eIYfTIhiD+nVt+4XUuxEglxmn//t7vhr83725hXvox
j0HygNtLtmyjbeYZgVnSWqtmTTmWs59DURgEQ3OKW1r2b8V47l6j1wFt++lxzuDLAOCua3nhin0m
C6NSoUHcJ3NlyzI2U/wejqcEQNd/v8A1GbOhuXlZSpE0GXjVoREYeh5CuwUUJ/iTVtKHNSmz2txI
0XmexO1cZqnEmSAqKSufl2vccStGgsz//UZIPLXoZUcQgu3qhj4q8c//7qoWBiIpQzOMYlyVFIE/
OS7cTByStZtas7VkYQ+Maswi1uEUc8cFKL5efUxcFugutdvDPDUyz4qYfonBeKxobeUfqyx0ax9r
YSQooQlt58Z2hhZF9MJ6v2ne/36Va59qaSZGbvV8dpdmumnqs278l2EHWdgFs2es6hUYunS0k+3c
Qw63UeiEv4coRcCu6evfT7Ryacs8HMxhVk9MJMiM7KPMKVTNGQHz93chINqbP/+/R4sWCLb/cMEv
1aPmZpPPHPcACN3nYHowaO8w7CViMNHumiFo8nav4PQAqeNO0ajHOk4KWwzZXlTYB6pFF1CpO+R6
e0nGUnXY1P4AoeQ+I5NbqRrYdvVdRaytYPFzVYcoGQ7JNhbcw64cRoTLEj6/HCrbSlNslenAW5ZS
4FtnpW1W4MaSE7eTJBSPiLIh+bAbS/RKpGTwaG791InBbVVuP9sQzWcRHzEajKHrJLzklngSCc+d
o8h9lgeUnluwOTmq3tofOVxyF+j19B7T0Qs1w1Py6EGppNhuzPExi2Inx1Yyz9oHIpRjUlZnRZ5O
dd0dycReDOmdElbYodwOwBThb0mJi5B0gqEkVkR225bHFlziVGffnYL4VBp/Gg3rAMmR76d8+tCn
esPA8MoUjCoKTfG7WDlKY5E4Zd05+fQzVQu/NupT1uA4DEBJjFv7ynwXosxsK0xdocrPBeee1UqX
THoyVfHYlCm3Za09mol1MlJh0zF+qyze2SSm+9QCZLdeP7WUYBzNUj/iot0JNu1pTh/zPExs1WQP
iSljnF5rbUZRmCddaEeZsVfj7kpLubDbzNoWsRaYMf49FSOGK7MsdJJEU23Man1yVT1F7XDFtvUO
czMvUg3FFaGjCnV0smEI8kp2pibeRVH6pGXVh5UW2EHV8tfSiK7AQ/S4bvpgGAI2Fol3IwFj57xd
UtfM0VP5GDVQSSafi6o/1ip2PiJRPBCj2+aJ9FkL82wV6rWrqWtm9CAo2dWpcAHl/l0l1KlKswSW
EdvIUr0hFfjqgYM7RRTMvtmEbe2o2Q4SGT3W1bJTTcnnUHUHRS5DJ+NZ7ShTwlxj6jZtq+9YFZaO
oEiqMvOU4dJtLDEdRDxtu9Z4S1jK7FJP0AcGVDx4oGK3qoGWoZTbkFo7TrXdWMXTvo3H71wG0VgL
uNzWtAKhh3YT658CWGBtlHnjlPpg73Lk0fgwoQm93uN2YKPpoDtWliq22lWhnfTNNTH5s9aFe7Mx
ia1i16pK2GeNAMMxMFlg92rshrw8inLAmiN2fzV27YY8yFX5PBlPYHX8ou20bePWoT3ZJXjU5qDF
NhPhQZXSGMDzyqGtqxhf65fa95uUy1uZJ9dwrM9lLHvTAArRstpIZu41WhfU5rgntLelyjroBvnR
pfJbHfUnlcSuXsQvpOtskcsjeobUVrGsERdD5/UZlLMur+CVf1fFThoAkKbUTixhfrHsLduSJHeS
gaFE4rS021RUmzw0XLkvr3085jbpy8KWU+ulINGnIdonnRNM/1j5thinnUglr1Vzn2vhkVD2zgR7
1MS0VbEdpkr6aeiji0FC1Fmj6pyynDhaqjvEYM8YYIUSRt4YVj/LrtlQoW2qtnKbJOsxj0u2OgUi
UDcKR+T1kcv5g1xInzyOzsMk2yU10LEDT4rOnwGIEKSShll10/w1DYpkA5Ezs3mrqEBUYand0+mx
rITHxxaFCdLsleaFCstlU/9glOk5K4entMoPNaXMFgrmH4nCnCmjic3CxkunDNyuhuomVR9MJnMK
q9yOZRy0QNjDq4o8tc5+FSC5szWF+32KJZV+1HJbr8gjUbozbbIjp9ZRxMNTlOvfaUK9xhReEk6X
iWVvSpa+hLpW2CaUcqypHVZIg1NySNXqYMrSPivrn3hre6LlPyKE0oeRqRcytqfCGJ9rzSxsI5xg
KI1jqcPs92Dfqsf+WqRkn0jmRgNjjhVxcG5iiyQH2gUpElemk63olS/nfe6FFRDvUFt7FVLlNJV8
qWNEFELtbJZGl67AIoDFlCMBi6dBjce0UZ8zDutVGmIT1vUOY8c78FTauooRIi3caNrgSjHHjP3g
DU1+qljk5q3mJDx8wEb9hZjDc6dKH5U1/qqJWtlmrgeok3qcx7kdkwiQKslOMRMokHE0Cmvfkry0
hwrjBAV1lax2I7Act227rXrqplWL7UirPnYVjC1YTkOmnswCqMiFQfGGym3S08e6aZ2cIWXDZ1QS
erJ48y3qljnyIJd2ljXXIs+wTSil16yhu1Rtt1MhFa5Bho+cgWiomPad2r0Llf4Yu/poxsquimM3
jcIT0bs3OTO+iJJW9kj5Js/boKUGWGsBft7HLo/FUWcAQ1ARI8IkpAM8poxlVSl0Uqn0LYDVZnL5
zrNBBWEy6jARBz4hXKs8VoGawmUrhTfRAgZKS37JBMMNSVPtmqw5y13nA3LhJavJLu3yj26K3S7C
7nKM47SU7pWidbreeEKPs7XTWN0aU3YUgj6WPGZ2TZ/itPomU+cSGjpSZLzJkv5Y5xX4RgrROyUH
V7ECTAWZaXahhW9TlZt4WuWvNpYftWb4jCy6SQYgM2vaG02Vi0CYUYQA8u/DJ2scA94BbYXKk6vT
BAY+A4Rtr3hTn+6wLJHapJnAAdqi3NRWjlqq29zAarLGj+A6lx2rAjTXQH6Iku6gH8E4foM+d9cZ
gKUxyyNwVtyx5q0dscZBUT8IkwEulQRxIp6auPWTND5UYNDUwm4fWtlRGkZXUSZXBfvoBGpFhU+7
vAAcLOC73YyEdm6Wps2tPLP7qsFWT15suoZRu5/0j8qQvaKZ3nLQQzhpI46iI6dJ0t6YKuOBGV80
Jx+NaDbQJ4dGxI3M/lHlYCgd2UHJsOZnSk4sl5tCtYAoYrgKNV/q0HiqoUVKVQBiDjik0remlbsq
Hd7aDl4uovuJwdoRjXlTpQHcYvIkkx2GOfQaZRGAOnjDmOFotHRqxbQBHO/M/8jMyE6esn2cZptW
Mlw+TLuMpkHdlA7h4mpx0PI2oZdow7U1yp3SlQ9VnG1JPbrtlDxoUrpToJA10V8MZfLEgPJKO+zA
2+bkRraJSQg/RuXtULU+VQWQe8JwK4fTQy/3ta3IUucAySWDYVRdPSoPlkQi/J/+q5vCnyC5ckOr
3Y5m/9JH7bElA0acsd4KvJfzJEDjS9SQ2IrFGNjhWiesUw3PQbMZJlxV4MJMhFt2W4z7WrZS9M21
x1qbHnM2HBCUBPDA3vwmJQnPQeJHSSr3eVO9JpJ+0AF+hwnuXd2RY9S3jqEiviQCQVLX7FXaPaqJ
tSFSb+tiAg2u9kGabpuGyrvaRK6SWD8LhaZ7syx2ksjfi6weEIOTL1PkP0OLz3h02mdbWi5W+7fz
U0TMgxbq+EBYvS9nXTLM/iQoVgeTtMIPmjAYGHBoky+WwAKOnf7Q0/QqlPl+5eTcNPmOteBtAAl2
klHgByk+G8i7HHIbUDHPSY45amv4qmSgB5Lku+rTz1rv3yJO3agpgroVLzGNtlLYPoRt9mWYDbeL
Tj+WrPInKvshzbdjlQW06X5ibiUDxAjeojEUW+yj/khDuHhGtmEd/VQExWZtcraM9lLXzUarSWnP
RG2jTiMH6CGgnI8DfEI3gUGPRhrAzbtKXVwNFu11NLXtWNKvtGv9TMq+OPKjOI5ck0yfRhi+j3nm
yFEWhPW070eYK4CuesxUXvLW+KGGBZDfEdIRXXWVtssdgeQgGcathhB11FtXFeSpBre6irgqTLCx
JKeYA8udxgAKdDLBb2X0QqJyj5bsh4QnkXLhWoPYT824ER2G/oTsich6L7RpP6LWzoYUSDJtMFXk
PW/IYJv4PtyUXAxD442EgTzqR12NKiQK0zHWdGcorEMvFz+TTA0MSUdOJ2c2RZamjqEG51Y9DkOV
2qleSx5VB7crRDCJwZsk2U/zfsdEtbUi5ihp9Nr3mI5XzacqLq9APoE6hqeGd72jddTv6HQYxvCA
FsiBFoZdIP+hKhe2LA0fZlMdSdEGPUiqGtU4GHr+ZFo9RrYLupf06UTyySun9Il1oauY+CjJ/Hrb
jRahelHSlzQEtMYI+qkihduNlGE7Yd99kCs/Mk235KhpNA1oWuP8WAE4Mat03Cd1+0lsxtgoHa0Z
gzTGiP/Unjh4rHkLLTDIpVIKB8mDPZVaEFbZZZKG19ysAiIBoEKdHurOeOaK9SuFJbSxCI2B5KR1
YiYHPU83nIufLcjxwHV4wioPgWnSPhozqrx+VgcShldLbn5JwMi2cTeFR0m4lyKEJ3EbKNbgJoOy
NaDCxtCgiEYStwnjayKUMxmT96TSr0MKkPxBXOsyu3ScuXrSwAUNOzylyalF1tsTLGDO6AvQeL57
RXILjtZuXo2INJiP+DKoisIpdVqixGVax6SekyN6kUh11UvwXVCkzUnW6MD/i04dMa9hFr1GCdQ7
Jbo9DuKhr/Hc1QxJjjmldmJlGGjJ2BBgLvDQWWoKvIf80Er9eSpkp2Cy4lAWfqqM2AYo7BMy/mDh
5GNpFNDGzz08sdNjhcoGRPIb0cbPXAovCDz2rAQVXdh9hxE5qwUadiQ75Cq98KnD6mLtawS2v2vo
iyYlL2rC3qsWc7Eg7Lai9IUqLZRGtkab5TmcOyxRUsixTer6pTO6jZDTS1LhVWr9UxcC1Ztk17rl
mx4XZUy9sAUnz1Fv/IoaEEnmcr8lpPzRaOKctAxDvirQcPQh+ZC71qNVNfpaAVRR2doNVHmIC5gR
tdORCYTTpyKxU4Vg0J5k7muZiUqstGNW5htj70YUtBhJdFJrcTUlY1+14VffTdAX4ZWwTLJKXmM8
eD2NDmSsPV3DIuWgvCX6sJVk1Zk6QRy1B4jUgJjCIl/JEMEyNvWmlCxnGgyXdfG2NH/lKaKGpvVF
Ih7BrRu0fe+PZeppmfYr00uYH6ipLUyR2UyDyU7GrdEggQ5537phBSfHJRPOIG9OYcSOqQWXWg6b
hDU97CtxTZhVLAJ7GVMCtD0f8O1Lx8DcMgBO8+e4hM8kyg4MJAfOp19hZQZZrZ2I1Ze2FqdgrDNs
PjVXkdOfhlo9WQIExBJ/BnfmtqjpgXIU4MbanT2tOVCwNQPfeqwcueF+WiKTGJtdLlD2qWsP2Nse
aUsX00k+LRDZ9rLuxVnzVigMk/YqZsx4GjRD7Jla+TjJ+hfX+6fETF4LIBsoMj3oEWYGmOQxmu4M
LEimo5TbA09tUAe7Soh5SZW3rjWWb+akg0OI8itAag1b72SvCocri3rJzQ2pscWkn5OaeKIklzEH
/vCghU6Vqa8aS5/1vvkYaWgPKdgTgHE7Fw46Mb2QtnXmgBUs2+e6mkoHDd4HilSOt8lnZbHHUmn9
VOYfGsfsydQZj21ZPKNT6mLr5hSjic+V9MhUGJFW4jgRmuoh0GR5Exg9MhWd6R9Dq5/GNP4a9Rzg
uoIfBqnaN7D/TlLJXm2BcVexXE4MO8K1hn28neDQm94bQtRG4HK6yrQBj73lWhUIlr/26og9H842
TWvspky2u5x/AWxtr6jTNkwSXOA4jptCjEFU1s9qY+7TOjywabi0eif9tvBxlvokQg8G6U4eg5B7
KIEh2RHLkfEdWQUk0qRSd+NY+FPdBxJvHFkPD7QiF16p37WmekYGpBBJ2guQsrJWgvPQTgXJ33in
7VjfbUJT/+hFguJq3O4MEb0SWm0iq5UdfSxiu4slx5AlOIwycfK6vRbVUNqS2WEeeEzdkcHNgWiW
eJMVgUohA7lSb/wIu0nxgXe7Fdxw+tj40of4l9BMP6eo0VUY4LejcgwR+Xab+Q8hiFa1MDlJKKrq
DN1P1DGAU5EeEz4FwH5/xK75L4CR7JOJvKHK/ckz62iG8VNCY0ALc/1UydoVcGdXDJ96HeqCTao4
JDafIgOIF6Yq7w3ONwW+3hDhIcclfj6Fey1T+Nu0vk5F70syWHI6001RIrT50PlzoYtkJsoDKNH2
1Azm7LWFbQsb9ZSoFUJmRO1gngUOffiIWOwam7rLefKeNtkGr3XbjeRUK/qWZpJf6+UvgAdeUBz9
xoWf518XIX9GMchL0s+xUC5l2b0qXfWQZJ3bW/pWQjWSpfIlyUx89T72x062w8jyRisOTDpugAMh
7M6UDlyzHixufhjg4rVTwo9hA+ySRD9iwz22NRBQNkpzFtn0bYZobZMWNkl6LxpzU4fsWTORGRXq
o9EZ9gSKzKRLXcDBPhvmsBVG78dNioQNeB6AV9ZOgKLeW7TbKPnga3W86Qu92A1sQEGwQ2aoo5Zi
MWlToyvVTPyZDLJH5SLozPwsITZocvKoGNmxDVGINRRAExXdiUzaztBYEBPitc1kOFLCDmoz7hg1
D8hCfCVUeyed8rMsEq/MOlAYmNlBKszRLwXRbCxUwywk1aOWAMMZLJFjiMWaQt23qpI4bWx5+aS/
lVPzU5bz17QcnYJnD6I8Nyi3qMOk2waKLk5GGPATojxgKBBue8mwJRF7rVbtdAnBTqm+jR2tfF1B
jm3CWxb0tZNGIHCgcMQL+giQzB9sbPZSO5g2HSa/GrJNzeXrJOVnwQYvNOstijqAhqoPRk/cISIf
o0X35qR6ocg8s1YQXbdgs5BbvBy0E5SyC0K5b+1B9MyWtOmNpxrQjkm8NXQJ9G20tJw8b54wUHgy
B0TSGisB+SLhhVTly2hyRCwA21UAoRAX8Qm35VQg8rZzQwkwsQrj3u9FNmzMNN1GCt23SJJtHa8z
TZjft7DDcRxntqLwXaHGLz2A6xAz6siXp6dCAthRlGAvBXCcFP90AC1A14lTgk1hNoFMQmv8Dlkx
UwWei2S84fpsKQn3KEZRG1vBXmggy1X5l+DxdzhiV3yqSkBmNeUHjVGrmpgnZcBYHsxnKmA0iRjO
vWQ+Eak9lVF+LIR8GJj2C1iclq3THig91nbICOrEpWKnQg1Kc/ocpizomfY0GcJXVJgEVNJ95Nkg
po8SG5mEbwGXfOyAo5IbHV48Fl7l/llSxCaa9H3Fo108Fhshwk+5Gj+qWN0P0/A8RD0yeCPz0khF
VEWbg0qjY5TjtYb5E/KM/yHtu5Yjx4Fsv4gR9ARfaYosKy+1+oXRZpree379PdDsjiiIW7ijeeiY
mOjoSiaQSCTSnPPLlIL7WYz9aRZ/KdLk63njpd33IZGAgB6iGoO57VRKLzJJsHj6dCJ4GgHU207A
N1ineLARsp/01unl7FWTMJmjV26sYiCvR+IMGYpIG05z2XoCEf5KpTbcVYN2L2ulI8eiCmYNUDdL
AWB31M4CGv+DjKB3NIDJIzTIbOm2DDI5O1aFcy9HLjqLePwGvOoaU/rMlWYYwnYQgUOEbBT5VvbE
auTaFSde3X2jGfpjIY8pgfZxrYbGCFFgt3bnfAI0CVKKleAk0mwHc/o9B1xsqBvnPhl50BEb4GMQ
rmJ+SiW6YRCTqSJOZltpyZiLjnpH23i01o4AH4wb4ILuXkAII9PjXy9dfq6PfpTIrOzYTUWriZCY
hGgiKnRLI6Zb1ryRh8/9IFSMpgC7H5PEn1A+ACUVl4tQYgPNb2Wt30Rt7oQq4vssP2cAbTV03Q/r
iIO7udHE81Ess5lLlNXjiBcK2lZHN7JTVzIsPAEBa40BMY87ffq55/OjOKa63QCwAuXGCov5PzOF
jW9gQAY9Afuv7No/y8lWtQtd08A0g8Q3KdDYVVSnQW4vKFBxxHB2jYVVMMRi0FUT+kh9iXTG2Lia
DFCYULOFDgQHwfy7aFPk1HlGKW2e93dzYUlTpcQQE0HDvlEs7dlE9xVG1fz5xrjDCNcd3T/R718C
k9O1xBPLtMN0yDwiiQd9xeA2KE9N9mdKPbXgWeXnXsgPZqIzDTGkKJV0mCCmc0B/daxxyMW94ZWO
eCSXrxgKAQ4sgXP+BBAD1vLQ7BIc794cHWMkj0kUWMGcfcWLaLJkynBa8ieIj8zMjRSU7YD4mx/C
DpDBxnngtax+7k3Bqq1kMKsmmwDKQ/IJvlF5FIuTMv/73pSPApg+opaEZQhEO0C150D2Es/ZTrjM
4LKdd0DpWwAeyJ2o2/QXK5UYd19HVWFOClQKDd0vhehcxOpk5Ul5SBJyrBrhRkya21AYLsv0et0w
Nk19JZrx+2UmVeEYwDCAKX+K0+kGuSlHNhN/KBqOF+GJYp1wl6eo+GBdFWAg5SqCrwSJNsDd8Fq2
eRZC3dmq0WyWMnlSNOgEQitLRMxG5pgzg7YpwpCJSHTwIXxCgEF+ZkR9K0PFUXhRqx8yKKO/sC8r
AUzfHwYTSKfQA5smyQMYxH6ban/MZMPT5cz9b6IYb1dVelKGGXSJBkDt1w7tPKp+D0LtXJezwWWJ
g7XSiTm5wTAlnd5AUA507UZ4RXG4TXbteKxNlKfw7ukkVHNepZFjeNSwPvVkreQyBzoLkjZrR8jF
YyGLwCXjS/EeyYv8V8cly6H7ck0Wc5QTcWjUcYasFOOW3SOdFohPxEJh8QCaFV6/2eYNstKMOb1h
2uE1hGwQ+jYtygQU0sBG/E3xcZtzLPHEbZ7glTjmBHexMnWmDnF0DlL3lF1XWHR2vEf39eSGNp06
Em55qC9UiWtLyhxnQZ8X1AkgNclfJxOZD6ucd3gM1vJ/1I+FQ1rw4ENNDJJmT70LPApsY7rpIXKC
Ex63AJBFkQeD5B7nXHCcydu5WfmrQBE6uaIKUkbKCTyvgL1w0a4xY9gTi3oOHTQvc2RytvItYl7J
lDE4U/T921bmiy0TwBWFLjm1Ozodj1arEqxqyHvzhxV4yjLeJur7xSQDBJfVLc28z8/XNdv+fRM0
f0DuQATCHAljUAK1NBJcaOGlku8W3hzC5kPJeP995gykoEUVFAMtleBpQuPagPKOdpTSwv+CGgTQ
WwjhMWopMj5rJIG4BDMi+2UGDRnS7VH878eL4I5XIhhXlS7IjCkDwk9FqJ9HMliAXdkLmvav5yA/
imE2pOj0dNJKaJKY5iP42V707t+PTXwUwexJJBRFZZYt3GCCfqiOZGcpiDg3/vabfLVcjBsCGrnQ
EhVCsqiRUejNJIwrITJLy73QLWhpb+ZbszciVAz6eyXIvERt7UxEfFOLqJXF364byKYdElgHpXfA
JC5zjmIF3HxTgkbj2TR9Aa0BgUaH7nlPv+0n2EoOc2kPaBpEszRdW0X3xym6pdXGpDZuzTGyh7L0
RS36VSzKWSrzb2pVO3PQ3Jsj5o/bvnicRuR/jZhzxjem1uiGvyvPnI5QzSQl6fBRrds/V7vJX7zG
HVzK3xsDF543zsVba/ak1EIpZ3Stm/o1GBN77vySy9tAf+TTNbfSiTknwixJajVCJ0BsuzqoGNHC
lqffU5XjWbYzWytBzGlZ1DmJmr6DIBnsmR2yl+0raYCEgt5nEFHGx9j8WQ08qfRXr6nHHJ8AdDxK
r2IN+wO5E93hhj53m5fSi+3OXVzUlQ+gxnIzLvHy9uYBh4hoIp16pTHU6qZD/3LcDRkeV5GATkbp
p4j/aNPj9dO4vXnvQphwPRTlcgHTsohCy0u0PCSmbKMj1QoG3rtgO5VFYZX+Rx3m3LeoB8hBgFcU
cLTR+7lbfKRFvoGA3kaHkMOLvTZv05U09vQrszJXIfTKgqcsfdTyX9fXje76Z6t414Y5yLERzySm
d5CxoHclN0QfVbHSNZIU1c7KWYyXgDR7lfT31+VuoOdQD/IumDnSwaTG8xxAsPQQNBZ44S3pZXjL
Cbb77Egx4iQ3cXufi9hGj/E1jZljruB1EEQRvXUBO7Ab9sBhtYN9c5zu/0ZfBc+e352RlPzXmKUf
FWZOfZgK/SzSVGGbRCitxZaY4RVeCzZnYTcfQKuFZc65FEkgfwxgMeZDciu7i0/Rw9EuTHFlv0IQ
+kErdu7PQLKmHydISw3pWFYLmtjTYxX/dV0pzilgB/3UyqizpMGezaabVJdS9a7/PsdFaYz3iGTg
FWYyznS8ANw9VvZmKXniwMNT2H6Av+8NC86TmTUaFQqslnioL+jqAxgJ9boV2JN5OS2OQ2SH/Rql
Mo3pLQVeTWghAfunJGMoRktvkrH8b85XY5xIXwo9GWZqBG36NGQAlJyWHLTraCrQ5P31reKZAuM3
okWYSVFDVhvXp1Fqd4k57K6LkLavyn98EwuFXgZLqJgizK1xij0Ib/bCjeomDygQowaeWR1gcQL7
Ge2EO155ZlMyuliA0mRoyifUYQFACm1EaKw+gFSjeMnrk4j2wNrYGyI6F1AZv67qppW8y2Mf3JkU
RZgegTwtlR/y3kSBTf0rHdIjWogerovavjhXspg4QAkT9CfJDVY1yis0jNeuVArg3VYRZg31ZTbm
SyahjIv/1+MenK7oNEIbLwdvkrPC7Lu7i5aSJDGivKV8rOVjQn4WKEdnD7XxXI05zxlvXjYrnZWP
sQ9i1jxpJ0ibfgm/BKu5AZGRndvz7+6PZFuUCK4GDqrAOY/cpaaHaBVyhT2Z0OQAsVroygfQJ8HV
aIuVYpgIEFKAy+Bii28ey5WijAsw8lRrZFqxIUW468X2NFYZ5wLd9p4rGczRX4LURKsztBpxcY+X
/JB600HwyAtqwpyN21ZHB0y6qpqSQZgFTFVRr5ZpgqNue7CnK/d1P3IMcevOkUTQJckKkhna2xNr
tUelGAqCKUGbJv2RmI/zCMAoLrvUlv2BcghqgO9ak1U2GKjTsasSGqwmnd8VTWf3tfidaM1tFkgH
I0Db5vVTzhHIxgNjLaSLSePVEFmtWXmVDb+bO6tCp3jGQ1Le2qSVcmxUUBZorZZoCo1Ux6a918nj
dV14v89EBVndL3kq4veDZN+Zt/L0FYNeK8B4h6VX4q6UIEAGrZtuKy+xJ96g5xyoqbPB2ZjNJ/ta
GGPSUmekhlzCFMo/8QXMTU56aHzM5Q1Iq+YO/wjxLIH1COGEqVodBZSmXRLc1uJox4ZkEzXARLAM
zyR4/227GPdQAeSbLDQ5nmKkJRwwDrFUnDPL04n+/erMknwwQDIG6y7CoyH/kGuMFMWuKJwSdFFf
12YDUcNEye+fo6sx7wXRQC9+n0MW5b+TTjUq76Yd75XFmmzJhhM/qhe9/a9SGYdRNBRfgUbC+p1c
eCiClnc5sBXUX61q10hJJ4fxgR/2bKZEVsqyfRRIS3RVT+so6O/a5+7kB365f2uz4ezgZjptLYmJ
QjAGMqIqCQUrwB2iqWu20NS9E1zzqTpGP9BQD9BDgBKVL5ztpGeZfXau5TLORAxaIhAJcucD8ZZT
5tCGoswivxog4IZOxrnANrOlSFgBZAygzJRR+KOpontRmxdapW9d41sFwMzCsHDFoMXcKXfmXrzX
79WUZz1Uic9KvgtlbFZrDKlqKgjVbtADh7en6TZueEsdDJ9gYts9vwtjTHXW4lkIaeoC/a8AaS5t
OSl4OeftXftHxht4+erAR+bQaTk98KOtHig9AEZpf8bA6Zd3nYfebV7csRWPSxI4YnTZRBcHC92d
JcYwChWtOstEt5pRfSV9+NCZSAhOMecltQHRTD3MuzDGYUZC0kXYXoTCnUcJpoDies4ciuVauZNL
dhgX9gYXDtzm3w7bm/cumzHPAVP8uWpCURkNkkWj7kNJ5R2BbWt8l8FY4zKZwdhnqBTpZ/nQUQIS
T74ZXAVlUsHhAS1thnOrxWSsMRSHqJcVCEuHHwQzf+SHlHEwtTkiWCBvgL0bgUBFyGViCSiPtvfq
8sDxU1vvo5VRsLjdaTCHVWjAKEQPnBh7xReBU7VLD4HzS5sxjYwunMACJD+c11+8cjpPQdZH9klS
DkBicKI+wvSo7gxmeas04T1Hx62q/VpHeupXpxqILkSrqI5AMqOgsKEbPGIg8gKlfV7Oh3OiTSbs
UsFrZlQiNg3ZaWeY/hgTblNySMrc4mjFOVIsk6xeYohcQcDq9JjoOuUXWpbR99pZvZEOM2XP8lrO
Zfrm/j77+39OGNsmq8ikLoUZG6aep2/KrtotCPVxfy+WYAvpG+WrBvivwCp30V3yJHM2kre2jBPB
RL2AGh/Em4BcVfeDUu2aFAg24Y6ztJvXAKhAKbebLips3k5Xxq7IaEca2oxmmxyMo+BWvopYfXJx
tXEBBTcPwkoeYzTBWGrTSCBPFcN9OY5uX5JzJ5S8Bkh6oD7t30oO/Y7VQehVs6sTqle3w8Si0+Ik
gOO63yEFf8B0FC8G2rTQlTjmwulQycybCeJo+wpgyIA51aNuiy4L6lLim/ynyXlibVqIjMcvwSub
GDIT7WFaucEYLHJO+jLZwejX820b/ND0r3hmjNGjDw0tnkBp+riO8lB1ekLzull9VwCEQsgObfcf
ZTC3WYBO9bSkAZ2m9LFVtwJyOUIP/Fpu9/sGVTECA0UFuJakSwphMaYHPcVcH2axEfV0mOT2wMri
64pV26EbehQaXLGlAyZUDxR7HShLNvpmXsml4R27zbto9R2MvQRa0QuY16UXeO+KP6QdfSMHTvIS
+AM6rGIElo09H4N74/H6gd80m5VgZj91qdJaY4BgkBzbWbLLBQ8tLZjV+gJn2celZnY1B6lX0NME
IeBfM0vFyye2l8Pk9nv6JucFKZsptPXOMlEKSVHgVmkRajzQPnxAEd2RfboXT9kdt3d885Z9X0QW
qhpMoxomGrGI5R8A0liKD8h+1Sqs8DU58PrwNzOe4PDCSweIQ5quM56smDK8BqZheWvlBoyiFz4V
x79TKfo9r5S3aR4rYYxdimXV5ZkEYZkSWWmOkukdiURbn35dN8PtnM1KEGOH6hInValB0HigzEGp
G1RWgeKoZKNWewP74Nj9poM2wDWLjKeBIgTjLrtY1MKmKBYnQNkwuWgVxx1v/T4IUk1DBKkAiHSZ
wAuDfLGhx+gNM+aXijwMPafVaQMc0pTWAugHrC80cyylXI/xyrYHB318l+nUPETgVSR4bWueBuBY
yRYOiRs/6Bf60ucZIj1A7I26/gDGDjEWLnbJDA0BlCYEviruBTWz5PkS9JepuI3qp+smwltRxhSj
tG/bUYY8bcYszdSDzb51rougn3xNJcYIu7zN66JBXIk8l1D5GM4Lau+/iWC8YJuGcUtGaBEAVyiN
MKXa2uLwhRGM9dYwvg8j93paKRCiyx7GZC00ERXh7+uKbKaXVkJYeO2wCpROWCBkRNlFAWLxG4O3
A1xNB97IfivC3/DcOscI2GMriOi/G1IIjVRymobSHfrJ5ijGsQKVhpKrk5WYmDeRFJwsoHrcAYSu
OyEhaE8vpq3fjJEjHMBd5fDCt22hOqotoqSLIsvzWoO+oSG0cTyKf+jGqZ2OXBJIeSvIUDFCYKCn
VEEbH2PeUVaUQyZHSHM4uhftSx8406fc7d0Fe0fZhwdb3MkOgOv8wDFs7S7yE7d0IvwBmuFXztrq
Y5iDoGBY15QLetY0wSoAhFGS0tbq5OX6bvJ0Zo5Cp/XD2LQQs4inEGksvfDEMLZS+cVQXudq4jxN
N+1T1g1JQTuwhuGhj7bTSko75HTGxTA9cNlUPDPh/T7rBNHhGgY1fr/PkJa/KZsvKaAoGsHViOuY
xSBX60bvuxZ2mPR+lz0kEuchvanA6vcZG8zTaqrKkW67KtpNW5zqMtld3/LNo7QSwViWOGIETSqg
Qlt0r0va7dUgQ4uBqP+4LmdTFTC8mwoRdd1Umb2WeiNuQ4PewIBHkwcRPnbkvIQ2RQBkSpQwCiGL
bFEzGfsIWQeIILkHnIiGZ06bYZf6LoAtYg4GKbM+gQDQWThGbPUe2asP9NlTOt3ZdL6SI1rLY8Iu
TS27sargv+c8suT8kOgHeVCcEKio1zdnM2GzlsR4cSWWR5IDgwJFJeObbiPX63b7GQDa+ZPwHF2A
7WVH4OarMWTxFyXouy6es3FsGkUaAdHSASHcyZL50hG4WzlzrovYrHusNaTfsLqngEqFKaoYGjaq
K/7RbRRaQKcx/86s6U98C375L412riUyFo9p6qAoRGglEIDRCOrLCFhLbUzvr2vGWzzGyRW1NtTS
ACNJlydDBuJgyfHSXLNnvFBLiqwIqXGkz8KNgaA5tzug6Pnzbt7PPjBstMfrKnElMk5JLQxFE6hO
6KUFN17qpk/Eie0Jc8Wdh6mb39fl0SX6FMmuzjVz7ZngTjIMqmBdXASgbSUBcihO1XJeIZydYouZ
Q58l7ThBq2V6KZtvQeVeV2PzsbuyOHYcXKhK0ssJBIh3tIM1PVQvyvfmz+QWLpCMv9Q5sBbHOA0h
G1GoAdqoMwauiLC22kU75T7J3eQCYgc7e/pSFPS+TzrzTERWShsEGgU10h/N3GnGQzpxrsP/Yw0N
XTEMEXfIp/ooyeIm0rCGiEcedXvxZbQdK3ejo+9mX204nm+zpRB5wX/EMZaO0VuzKunoZec0p8Xp
vdabjuDaO2A80TY8rOO5cIu7mPs22Gy0XktmjL4K+rrvJiwm5Z8UAfHqxu4kWuJtvB8doAK72kGz
geVWH3lTG9vn4B+d2eIpANHMZUyg85DfAcI3zXjV2a0M00o1Nrub92pRLnTUrHUpj3q0Azyp/KAd
Smf0SeF86dS9q8Mcg76dlHymC9k5og0eKgvUhYfQA3aG2z3x8gi8tWOOgAxMqr4QoJoOzPkmeVji
u+vqbD4B3g3yLQe8uifjCmYx0LVb8v4gi4ktL4RiAFmTNnrVUlgpEEGui9x0vzomkPHM0pBiYi7K
Jsu7Bfh9iNvK8dswRp4BPMcg1p6TZuI1tm52lKgrYcx1OVdm3Sw6hBXA9J3N09D+Eck+il9TGaHH
c1XdGjLnVbW5ZyuRzP0p10BCbgEI6ZjApVxGaYf6GOdq2Q7gVjIYPxJMU6yKhgAPMls0q5o5KaZV
u5/g8JqtGaX6cq8hKR46xJa9+cjzzDwVGWcSjEU+K/SxTOrbCNCFISdBuB2+vevH1rhVcUjluIWA
zhmc/J5OVKv7aBf4plfuqidabLhulByN2Hq3KpSqmiN768St6qOYspc0XlmbJ4JxHEM0Nlrb0EVb
Ynsc5JeCwnpdV4O7cIzDUIDP2lfx28KNrugqjnLs/F/LgY7klQ8YZ3E4Ajed72qnqNZrBzKLkWzO
EEgfSSqoSBa/OP4NnqJzAh7eAjKOQwgWAVSbEDUtuiuDXVUJKk4plBrup9BwpQ3jLsYRmEjziHNF
WYVaL/UooXbj8WhiZboN1+QwPqJBC78J+DFMH90o5lvzwXCs/MmmjH+3rTccganpokXLEW7/xpkK
UVq7vnNv1+LnbwCOvQnQIENin2HGrBu6Sp9hAKZ3+h81AFUR7CeiBRYla3ABDouynumAEsUCA8wt
nwN4O+emv38BYzuVKc1GU+ALon2L7LgdH+dD/SwjNql/gJyqPQd73WnAoN7ZhTX4YMmJrcyvb4Jf
FMn5GFy+5gXeP4ixsKDRyswc8EFAEQYXgzcsP64vOv2Ba2vO2FdjNOKiEAiYh9JLG/Fu6qJ7osmc
+4EnhjGvJZ6XOKRbK2Q3gXo7lQ9Vfn9dk62TooF6WEciT5QJoX5hde6HBrTjk45b7m9GuQGMcgC7
4J6UrTO/FsM4zVpP+r4rcCAl8TkJf4Ei3rmux9ZSrQUwDlNINEFRh2BxMFfuGkp3aITs2BPutO+W
n9RowEMIoBQlk5GT50WwLAGBnBPlLwQ7lNe8VSYBZulfV2lzzVaimGNVy3KXzgNEVeKzXt7ELSfA
2bxkNEMSZZUoGGBmH55p2weLJIMIy5As4qGF3M1dWlvDuKZi47mGvjreHNtbswF7cjQDvIgikTDA
IDMhR1YqnbSMBtZv3+2z3XDMHOFBQSsAsiyBU/lAyju0DugRMHmOm+FJg/MCvc6Z95rZil5X38GW
s0FtN0R6hsUdw+Ih1F8FKWhB/QIWLNPkVKo2y/RrWcwZS5pGLqbqTefYRwETxctxp++Ku68NcK5F
MecszAJhmoCuDl620gJpqqVQhFCBc+dsvTbWUphDUNUmyuUCpBD1Lm08qbmbtYdovtGbRxH10evH
YPPJu5bGnAOh1jByXmL5tBvipQbOHLmtPcPN97JD75QU70NAxMbcsaHNhNZaMnOPdF2bkj6BkRTJ
KVaPSXzbLzfqdJ6MnQQ00lBzxN6rB6Bo3xAuye6mR3s/KQpzx7Q9YPZDupXIi0vZI9gKMl4BfzNt
slaQuWCqWKkascDSqnfEy/3pmNqK154AGb/jz7Byl5N57SB3A0jk+O0cJLe5i5vTblyah5etxMXb
0eYYDjX2T76GgAQJiB6oOLJdJK0Qz6ogBrg+fd3TdpIv2Jqb7mmWBGwpPGmbHgXMTChvEgkxF+PZ
xiya6m4UkI50ZxtEg0c6ZgpkZSs8Jc+GV7jqT8HhxdKbRmJqIiBLQOSF7q6P1ze0S0YhikCnG4K9
JHjWa3Tnq7xmVGoGnxZyJYVRLSQy6MukGFKI4fXpBKRjtbtNVBBaiKD2maTi+frWbV597wLZuvti
CHlftlBLVSiutgx6nuXbV0Sg/iejOV/BCn5cOcwCpDrwx3HNkXOWnhtwHV4XsL017wKYrQmyvjTT
EQI64RCANKS8TYT76yK2l+ldBLMvalDWZFogQpUftekG0c/136f/nt13nBwTzYh07oQFxVHEckZQ
GwIIBw33CtqPgcPuyT7vGbW1UmsxjIPvwkkqO4GKyX1T9kGEoyucSHrT96xl0G9YxblKN0hiPlMZ
tmh3e9rHkT+BWfOg4F0Y3/Da5XgqMc4b+O2oAoOd1wnEs6Cex+BGTjn5t22VkHQyZGTgDIlNwLUk
RvNtkYIUXQ3AoQ0s5WkAFjtI6ZRiPE5GooAFYi7txiwfgS/upbJh9Um3E1C449j6ZiiJfgsFAFiA
VwfG1sflzcNgbDMlw7d4oGe3m8ISXOme5qQDazjPx+TMa27bXOGVRMZopqnNwiXNQUGvpHaQd7sq
2quAw79+AnhSGLPR0yU1gwl6Rdp0NlMQH4kxsOC1+vG6HOoMPp00FWcMbzBTxp+P69dLXRWmgGFy
ioH4oNFx0ily5BBULyDYnIEhrY0Sx8dSE7wiks3NiblG0ryGyAaDZEr0GrSvshpZSzdyvAjdiWuC
mPC308FDMAaw01DXdsQApJVeckRs6mKowMIWNYVe9h+Xr6haNcllKqIcPUobpyj9X3Ve3yZZ6l/f
qe1jt5JFo46VJ1FbpQzRovI3BzupLVA9OYP9dztBH/1/hKGbNmigER0PdEMz2cBimo3ORAFacgwQ
6xndpQVvTsAxhq09IhLyR8QkmFJl7c+UlmEG0QJ405IXAhT4DPQx19eNI4E1t0omcBAzJBRyaolg
IYml/yiBMYIhyYKMiJAgtECJK6NDlC6cpxxPCWbvZaORuryHiGo6xupt+pWaymob2OyCIlXRuBD8
vmqWZ2Epn9CnZ5FF9dHhxVmtLasiaAoG1p0hoQxGVV2ZMdg8g2qSetxQin4CQ+NZSqY72aic69v+
1gTMnv61HMaDDmEfqpU0wHpz0ZVAvlksuS01xMadYQV9c8nD6LHR5N9RACZFMBX64H+Kx+o2mMW9
NIx7RcYEy9LsQCWIvzZ/d2LvhmpjLfIEJCsNRD2dpRuBFafSSaOXXm+I4HcuHyctOupmtyOlIIN2
hXAjfnHDsSH+MQxVN/HGYHsN8ySrEbVgt8oFZMQZ+FGTUAGbUHCjpo0tZ41NjArvw/6kiRVvtntz
/1bCmfAyaWfw86GpygFZZjb9Alvygi7Y65u3ea2vNWSupWqMshLQdjRqGhz5mc7WveFP7XSLBoLm
LQ9wYuseXAlkA/94EtVQniGwBbWIQuYnfRB3TU0cPVbsPsnPTardX1dy80xrugy3h57GT+2MKJq2
ixzIkjNrd7OeWEv867qAbZ3eBdDLa3XSUhNAHWCQgYCkv0HB4DFbVFtZBK8DKVh1r/a9d12gylOJ
edssCcoEhaQgo2eQB2DHHFU9vItU5cnUpDtxyDy1Aju6BBa6pJ/3qTFaYKw6UKYmNS5vcf4EYdrP
S2llpfagJWBBrHWgus0tyGHmZ2Ns9s0QXtpg2k9ifwTuKRgsjVM3GjeJ3J/jNNkN2gw8/NAFM2Jk
jSlY3jCKZ0dN8tyaqS8lwXdcaH6vdBFgJBQrn6vHEEwo19dB3goLMP2AERmEVjragj+u/DKHSHwL
HW4EXzy0z+IBOG1IiTnVA9AX3HEH6GwHhHR7xaPTJSB8sep95hZ2ZnObEOUtX7H6FMbddui5FwTw
B71VQtEM7JQ22deOuCvc2a85Mcqmb1gJY3zuhJdtJqXQe5lfMuWmE/2x53Rtbi6tCVBgGnKpn6r/
0VT1YKyf4PvqezVI7CA8LOBfbs2Fs4mb2VOyksQcHzMD1klDcIGonvALvHr7wNcOmQ8QWC5e1+bA
yVoWc3CKql4mUcOliKaQP0CSAKwDYNbAd+eApJ04rWPCShJ3/mkcwCvma7cZDOn3davlrSzj2CWl
yZK4GuHYx8kONdR7g6cYpJxmnLvXJW1kVpH4l2VTBCQynB9bAAjlKJ3EXIJ7x3W6U+3C6dDN1GIw
ULD7nZzZ2UXfAbbxJ+/q3Fjoj5LpcVn5xDLS20UdqeTD4JAM5wEB1T1tRQufWmR1M7/yxl90tRug
6Slgj+du9sbl9vEbGO9AtMCYKEwsEnbhRdkVQOxGUtnr/AqlynInJBYv0bGB0fBRJOMFctBfkVFG
xJABlhxtVN/DM3gdHaO1QBTrKG6KRsnCy3/mR+X136M6f5TNOIVxzI16SaFumO61GCEKJ8Xy2el8
/H3mnIL6MZbEBL9fdf7U3dYxLJbjdLgGy5zPpcAwWEt1aBvL2KeRXexRZPb023S0zCftYpxBCb8H
gaTDI/bYePZ9VI85lkISibgFsXUJILEdcHTZxU3g6I+Kh7HVe3AROZzDyVtPJvYqE6PTtAyhEKWz
0U7gTHuYMIjfucZhBKip6scON9G74Ww/aGnQkHd1LkGt1othiQWm7YV0ZCY8VCBbkp3K42HhbhQf
Pspi3mu6OFUjCJ3p7Zw/A9DjSAE9aGCpoeLHW07Oahqsw5mlqER0iVuk/ZmOdzGAsrLyibNlny/5
jxoxHgXoX3ML/mO8dR6knQksYfVxskFmCSdWnXkacdePcSaxOSPiimCRpg8KNQ8hxVkJLfA57wdv
/MkTx1tA+vcry+jKuEY9CrqlGAKZT3Hv6cv9f1w/1oUE7SQNdJOkm96NfQm4DENogerRkahrFCyO
PLofH9+mH/eLcSdhGPcgH5hxpk/ZI+Au/NwGAulFAqQMRXHitaVsdDF+lMf4ECMummYuoJ/sNXs6
htK4o9NY/Iw63fpPiuFKVw0AEiKBzxjiCEtUxzqALxZ3i/GggQT6K0u3ksAYn5qnBD3dJo3Kygvt
68ttLQUe1WLTjuv22L1eF/g5KsLSreQx5jfUpZESKq8iP5rmDijXVlHdtjwMjY2Oro9yGBPMlyLt
5IggEfaWyE4cOiUYW6o3ogmPIosJoK2/kfBUaOAR8eJO7MrjVQ+277mVtqxhTkWsDAG+Yto1e3Ke
3eY1Bm+KfpowxAggNQvd5Z6KnuWv+cmVZMZEwUKNyqYGyVXyvRCceL60vJrldhS0ksHcbHFnBKkg
QQbtCpUc/YDRpZ0BfDHDnXeSq3iL/YYgAhi1hdtJfN2QZJG54bRFGCqhhSF13yTT0r+H94LVYi60
OObf5BAPstLRfxY29+xv+s9/lMah/Og/lX5SRkUyqNKYBztUj7TbNz+D+PNG7qEvRY8NO84x5Skr
fxQqSo2WNTmU1fvcCkWbVKC1z52Wh7i9HR2ttGMczgKikBiArm/uwO2c0C92wIcAo7fToksj3fEi
6U0Hh4Q4UQwRc5zsy2U2GxFZ+FBGu9dNpH+fg/11d7PRmQ0/sBLArhyA9MtYg4DWxYiMo9/XLuip
Hd0G+TzYto4J8PdQDM0Boihao6/w7HRbQQVDFTommT/1SZXSBMSWKpJBsf6Stk6a3l1XkPP7bP+T
rgiiacyx7EjdPjCRowl4t+umwav/aKAwBg/y3KaUygQ9OumxMx5KyUoSXm/QthZwSJquKRqQKD7a
txn1QjxVuOcK4dCmi9VKvBO0HWUhwfu/IhiHONRt2YeNgHP7a4BdAzNwpz7SZtbBi1xekLUdf6+k
Ma5xEqq4Nal3Gu0Jj4zWnjDJJGImZfZ5HXAb4AbUxP9XM4X1hIkqz0PRYvGGHZqk7fY8vOD1CxTL
yaVddyHeoua+5MxGb3uKlVTGLJauibNJefMU5NA8IEV4AeOzuJtPoiU40RmM39ctffudv5LIHOWi
KILKINBT9qQdhbGsjhOuGuE539c7YS88El5u/rpZKiLjDVsyxa1eQKIqXJblLBLO4aVW8Cm8W2lE
5a9i8TIV9VQLYJPi4X/b22k6nheGbJ/gdwNhYq6qkzVpUSCm1kx/6UywmXduW/EuD54YJuRqsyhS
wwCrlZeXunzK273Ga6XlnCuF7fbJxkUpzBKqBGckuIB9VdrqXvP0XXTgXU08dViHQcwxMESoU2SD
3Us+GUsnVFyOUdNjcs0EGEeRjGrVawGOUQc84QrYgOCe8JI37gle6PJ/3IX/2AFLK4BhaKWUYmjU
H3RvRpPw9GJc0Plsp/aA12bmxjuCyVGExMjV8cZtOA4YFG4fjV2uM0w3DNi6FqhJoU9xO8hp3C2A
6hO4s/ubm6eJ8D86CnqfWgaztBpS0uBabHrJ6qYY7PPoiZZ4eL6bB3glhjF5SerScpZxu8/CqW6/
N9nObDCsoZR2VTXOUP0IG47fpTfhJ3tZSWRuyiqMorY0EM/kQmgX7Usr/ilTYrWyLRAuqdKm/1sJ
Y45AG8hZ2+Y0uHiY/h9p37UkOa5r+0WKkCFlXuXSlu+qNi+KtvLe6+vvYs2cTjVLnby75mFP7JiK
ERIkAIIgsJbP5kDaXeR+Xx7yw4wXl8gTIS5sy0Mpm7V+qDIPRJWYc5SZKd67GnM/pZ+s5LvA27ZX
7yKAC7g1WHGCJoIA5cl4YjcGZv3AkvvVfNRd40Y+sLHRed+IAOW27eQil5nrKtArjaGPUJel1eFe
26e70Se+uFyw7WMgRvy/BeTssQQjzzyNBGkHfZ1iQjjZLTtGC47nsB11ry+nSCvOFuMpacapgFbz
K44vaytUPLFW2758UYqzQmWW+2Vmi1cYBxlIYTl4JUVhmOUOb93qIoMLw8Gg9FbBVGFthSrG5hIA
VBCXmYO4YiqwQv5xnAQtxYsbRcyvH7RhsjUKrtgAGGHnTjlc3yLB2vEYVJgLNZIpgF4GOcRSbsuR
PUyh89+EcIlZpkfRYlXM6sZnIv0w1IdZ/XpdhMiyCZeK9fEijZkKRVpv/MXo3ST0nBcvmAZEkVl4
VrGvXTGH14f5lb8OagComRYaAXXKbR9BV3wDiLUekAAMKsz4nIoe0gSRj8fnATFTmaA5BS+9421W
7JdRCCMisHAeLKlVlzYfy9cFZDXm9gavOw+Dp/vNTeDEHwXbtVmwoIaqa9QAuSBfJckIpW0S6Czg
zd58w8qK1V4zbOZSAfKL5Eu/n0b7XW9jK7GcJaJDI+tM9Ne7hH7S4s8D+jyvK7btTxe9ODOc+yzA
ID2qP9m467JPk3IXVE/XRbBw9tb2LiK4Myq0jNEiGapq1pB4QzU62ZDbRW6P+YnKd+0gLAFvh/GL
QKbzytiT1upKqcZexYCvfPkHFrT9Mu2llwZ0SI2t7JTja6EU8+uinHTb7i+yuQMrTWOiWeAncNsI
wlFqWkzB7LpIAndIUaMutGWGBAWooItS2lQEEybaMO58wvsX7UtmE436syhrp6s6OylnGzOrWqDZ
VS/yZZERcodVUitpRVVsWFoldmt5oRrawyIYvd6+bl98ib8tjAYGrzW2NY2bvwQP8Z5VzQFxr9+Z
NiYV9qGQjUNgiPwNYYgSVQpQI8R1ON7jNfjAJsNSX3QdFmrGRYmqq6ZwGREl5l12kL3CD1z1QO4B
8QuEo2bXnxTBe7fABl9rKSsPC8Oi7pWMeViv+X0xfpz0WRA1RCLY31cigOmLmpkJEaUyPIVme5cB
qP96YNq+P64sggsURpvO9ZRAxoj3+nCPwhZAa+jjdNIPbEJdQb2f+PKePdo3N8Jn5u2s6XeoeC2D
rTRs1a5CIfJV+uJrfmsrewsD8rq7MLof+7W0ds7O/UmUDYiWlosgywTgCwOteK4eTjYFezUJRbzz
IhFcCCnGZuxjFqRocq7mb1Pycn3rBBHj9SVntXbopFdjfcSZMqZPbXJvpE+mkDZrO8H4vT+v1rOS
sXRSrZgt9mc+Lj71M3jVfF+eFw/lRyEEqcAYeIyhsSQzkQsIk+TFrTvLmc3RoVl6nBrU9ePWv75+
G7RPqLECdtGyKEEnIt+7HzeSnIYaej/Z/SDrnfKlBJMDGe3qtOSviAhVaovHgDft4iKWb+MAoWYx
hw1rOZ3R5zCc8+izQLHNTHclgavKMLCQLGA3YuTVnoFd00c7+8iupzoaU5Kf4cfrAkUacbG3luaw
m9hC6ubTrJ7CRfD9DUivP3aKn3UL+0UqVAkCGssu0J01lDbQCmzMQVheyqzxsSztEsOjAPMQpjPb
IXK1nEz9lRM0ai/nEbtHsmYf0LnZGBS/KzHk3JzCM90lew3cFIzqsfH1x0UURraL8ivxXISuOxl1
rxT3luRM7xhNTLoLCjBH9MBPk/eBowpm10S7yadv8wiG0hjqhnWKRn5vakXvNiIJXPCtCh015Qjb
mVeWQ6XsFvVLwem8fbdcrRoXfdEaH5t4P2E+0H7VnRrzzOiB6P3RZf1Spgh1bgPp5U8T5fI3uVGo
FUuQh9z+EL6gIx9daOnDACak+S44R2BeReJT7fRbWEiAjpl31dl0omiUqiraqrlF1aYqtcDwpLha
eafrh7nZXXdy9t+/ucKsvs8taJe2XSszL1DL+9D4EGWOKZ8kRMi02l+XtG0eF024pSwWpSOtzsJX
8SuqO1whBN2QmznpRRW+VhMrHR11dtAkBwZmFxyUHRr+dyJguc0DeiWGC8N5tkhxEcNxU6V8sEbM
u2U+0Q3BvvwlOP5eLh4uXO3kf6Nv+NL/Su5bIGlHYJNHs5luG0fZB7t75eyrZ9FbilAwd2/W4koN
mgkpN6Jyh4bEflf+ZOxVrLPA2KG3AC8ejAEsFpJriFaWi8jKBCqimbCSQHcetLtE3lNhO+tm6rPa
PS7sork7jWPwNgAQ3c4O+rHfAbvGGy0bxw1DPRFso8Do+VLOqKhN1uJNz+2y5zrC4IlgOk7gvoT9
fX2IJcWY52yzSBraS3BXBsdp+BHPT40kcF92PlwJFIQLFEUXFWgtwMKR5U7SDrn6Eqc3ku5cDxLb
L+Sr/eGihNSOLdAzoBDDV0btxg+O2j58tipH+QXEJC901cdxL5wV2c6tfnsbD1i9NHWbxBHE9scG
fb8MtwJtkMuOncapT+9Vwb5tX2wvevLUuyQ0Y7AuYjn7I3kYPdVJAY9vusrOiuBd7J1NVLcUiuTy
OeT8rUSYyNZjCKogGcNtULtB+5XPfFmMQCXwZ35CvTebKJ07LKrS7PXx0JW3iSp4Y/tLGnXZOC5m
gOk9TpIZp4qOVcSl7JT4uGYChVZzpud5Pwv8+S8JyEUeFz9iqnZ0MplO6JelfrsL3OCcHupD58x7
YdueIFpRLmnTqgxYyCx89MfkwPpXaWjXbo9pDfSi+yILEe0XF0xqvQ/6gBXu6y6ze3LbW3dSJKhV
CQIiT8prdGi8qhoYoZUDOKENnV6tRb61vWoGcLaIBYwWni0BFMZqnHW4oo8P+i7dxw/knnFujWe8
CAgTtL9YxEUat0dxP6cjCNBhgeDYYsWw3Al37DL9/wPm9ZfT+SKN3yNSy03MGjnZ7Tbe008YEH3Q
3fETLg+dZ9rSMXULR76NnkXEltsHwEUydwDIaVDSmpWtFmD5F72dgHa0Pgyil8ptA7mI4Q6AJUui
esagnVv26EmV6ucl1p4Eh4zAQPh6aTqVVq0WWMTkYIHad8Lzim4z6P78SVw3326EAajcv+bI10rx
WGmY2QJpjatg4qu1p5N8YOhErPfqP2rGxfihKtQ+bbF6M2DGGQ00HqjQ6ZrYsl0I2Qj+EnwvmnGp
ojQWTdRV0Ey5m1BHKvzcUT8vj5jZw6weaoui94/tAHWRxwX7kijFkk2Qt4x+kRxNVTxQIrDy1+rS
KqFKFKOu8BKLV1jpIWsxCQ9ul+4YqIJsShQ1+BJpmhtZWgAmAJNwI4hyCj/Gu1t2YsOp8dP7ehxX
JshFjbkeLIAWYeFMMjxhgv6jwso6RXMo0/BHXmh2qr90S/VhBBhBs+T+dasUbRsXOWbdmoycOUAc
HQxW/y3uqWG514Wwj7zNTy+2wcUNoOE0M8hzXrvo0/pZDQF5IX2JM7zxgDNPFKUEKvEVVCtoCl3v
IS1JClvOTceUHK0VvR6JrORN7TSXkygH9B9SthnDEOWOHORD6/5T7dBFPZR/Sb5/r+HrCOnK+JvA
oNIEqDV0uFlPrKG8QzoVuMqD+SE9LB76rj8GjikcN2bWd2Xr+JnxXm7jSUmxmBPqgBl4wsHc4gUu
iivj98EhGHBhZOGWW+9F2AeibeQCSls0QMphB0Gn/JzNsy59SSWBXf6lhHRZVPYbVotqKHMF9EbI
6CPHfJBRPwpv/8ExjXzMwN8C2q3xFAf58Q3xa9w2RDf6TSWBOSqDZhhjx3yZFVQ8xDJbdPMNuW/G
90Ptj6J+UrZOb3ZwJYJbx4hmoCGpIGJO95XR22nT2Nfde7O4s5LAreJSNlZCejREGpl5Uy7ZXooD
J5PGT0YVPMbo5luM0Y0TS5CuitaOS+7AkhQtKSZn3F4+zqmdqPtI1CwtEsHF5lwxF7wHok1QQqtK
0QW2ND9oQPO6vn6iHeJisJRZ4dKyFtmg8GRyT0tB18/2/hCgPuB/6hviy6jVLGBNwYfJjhHFgzAI
DWZiMvDtqj0gOv9PDpfgdGlgZXqJLHR00q/VgZWAVQdzDhgaq+BFGKpHg2yV2dYu80JfF8Wq7WW8
iOcyniKjekZZEmyFJ3O+lUWE4Nsp1Uo/3pOI2QBCGQJgby/GPvQGXPjKs+JoHgieXe1dBfWVPM6v
pFrTRiuCvAavIKzegs4fxh9kHGHqP3PRdZ0VR98Gisv6cf40Rhaehpk4YASB3bHeVR/VJ2Yq0bER
wS1tn54r3TjPWvomIrKFu2bnGnhZYnwjuYPmPV9Dh+W7Kn0rYZyDdYPWRBLr9JD68UcoNXdNqDjX
fXg7UlwWj0txdFUOi1xCNSAoflDppCmfNVWQqm2fVhc1+EJYq7TqQDqoEf+qYpt+svzsoAEDzcds
MLys+VbtMVJk2sliNy/RHujN4jl8gZPxtbEwVJIhjBBL8vIxm920FyjJjOytERqmgb0Hxx5//VN0
8EtNr51hTe1KiBT0mKqRIxXe9f3azGuMixzupUApJ2r0M05+4FK5bfclG57M0DemYj/kgpqHSCUu
LAYh6aNURaKoGYcQxN7d50z3Fen7dYW2N+aiEBf9lKEI60mCQoY2PQF44piVi2DNtm38IoKLf6Vm
yVZVY++r4Bimp0GB53byuxzpIoT9iFVKNqRAHR/YhaQoARQgETsFmzIRhFbRlrC/r4RoeVf3E2vk
yK0e/WbAro71vdY8h9L0H9Xh4lwGxLBpXLD5kvZjNBu7DY5mJHqwFm0MF98ia9GiCvD87rjcVWbo
KfFD1MnvylIuG8NFuIph40w9M+PiS1XUR2kSFd4FPslf3CotMpeQFUiG4RThETd/tCxvLj+Xo6hY
IXAW/u5Ggobglo8FI4npylF8bsZI4I/bF7ZLhOEvbH3QdgZpIEPpbemJ0Rn1N5JH4l3vM6rk7ifr
gc527yoFrsRycaAlfZnH7Fpaog/Vym605XPVfs+FtLebd/qVHC4Y0GRQZm2GHGU6ZTko4u9VM3LB
a910xC574f1XJI+LC+qi/1vKlY/NIfUSP7nLHf1DiZIuI3F8nZD3ybfMSRL3emTdLhICfptaDF2Y
8JSsjYQ6dqLP6uvYSbsDlm/nnRmBjqihYNOPLZNYrO0UjBBcsIiN0orMboGgOgFFWWpr+mAHuuhW
s3kfWInhwkXTxxmte1l1o/Jz+NECym1R3Lf6Xu5rewQC+CDKLEUC+dDRD304pBDIYHTGB8aHKXt0
TxMnRNryejVAxfCWYfgEnna4vn2CReWjipEu3TDVEL6kXxQtt/tolxSP12VsKWgxYBFF1Yj1Bnt6
MEqCbuKeWQi7YcU70KGj4UTUcrulyloMd2z1St/2cjzgOlppzmieCgpC5UZwW9yKjWshnBECIhjj
Lhl0MTpyjkC8ho6T/fXlEongDFCyArAC99BDDz5K/Y/aevhv3+fsDeQ3i66m+P6kfwtK3xr+2xLx
4L1WWPbJvOD7aXbM2hOpBZUNgTnxtG1pOuV0UP81JzZiohx1H7gqAr8UmJPFJaZSmtK46SEmV+5I
W9hK+VMvakECtHlrXtkTD74TTDMZ1AJS4pfhLHupN53oY4WRCHb+zd/q/6gUdy6Bc2IuezDIuqR4
Gs07EDNI78mDgcAImHlVNo036O79XM+dSkbQLZtPBrlT64dQ9d5jwRcRnBZyS0BEGEAEyuV54xHD
v/79TUidtQ7MNlYZsKWXyPSqScX9m+E4aK6yr3zwLd5Y6GEin6QjIz0JcZkQZJFbmfdaLhfCjDTR
xrKHYqTIPlgYoFeSyKWZ8SFfIkHg33yPXcviItk4AuA77qAjg+vtb8HnlNqYUdBsHc/00mznbgW+
8+keLL9O+O36Am/71mUDuRDXLjRoLQ16qsmBSI+B+tJpH6+L2OymXuvHhbk0knsS6pAxfe9fZK9F
E5o82sSuz8m+84ifolNFOJK2HZt+K6bLfxpOCxyHOgU6utt8zw6g1nM0NwY+ZuAHH/JPXQ7x7AUk
OmaDN55Eg2mbZSNLUVVMpFMg2PLA7CFe11ulbOB6yAL73bDH/RCT/pheBECZCKxbJI2P84tC5DHq
IU3dsRfbclfsezSvsC479GK+K1BedOOjftIGACHXqn8wduRn1lNYnaKX2c323S7wehGc9aYrruRx
4b8auroKB2hHJ9iKaYBg4THUn2khGB3bdAVslwFCHllFoflPi+k0EgQRLSAn+EBLTyp3qvHhuits
JhQrEZy3mdJihODkUd26vlWrB2UQvN2Lvs95mrZkkjIW+H6fHuvwRxY+Xf/9m1cMZtL/rhHvVYWe
qpkUsjVSne5cHxNXcogKNAnwlIjbYtgdkC+yraVxxa9Ei/q+D3Ic/NQeHf0o30QuOmMwx4/avLkX
S9w0NVUFMrJsGJbG5wCakpNwMmFq8XIDTPhA+kXM1J5EtA2blrYSw52ajTb2Viq38NdZshf6ZYyI
bY4iNtpNY1hJ4Y7OCSjlQ9xAihLu+hjXXkH2KtKCOyIbXW8rk2V/WYmbtF4e67ryirT3rtucSAzn
lnKoWTgeoUYnKV5R/+iyzqb1l+tCRBvPOWZDeyNcQPftLkX8nEqGW5jLOSWF06BY8N9EcT46L8AH
M9jmD+ZurJ8786M277rg53Up2+ns790HJNqf0Uzq5MkgNcQkZzZxMN5MJ8AO+BRcxNlRDMt8fZfe
TIDnqHpEYL7EiWp9Neid2t4lg2CPtu2ZWqYmU8V4A3vdVKRcwgZpxJIGpyZcHodCPwhWTSSDO2vC
ItC1OoOMAQiO2qflwIB0lV14z9r+al8S9qtvG95FKRYCV/ltRAY9kXMILLIvoblL9BsZjXf/O+OY
qVnqRQpTeyWloSZpLFxv3DicDyi8fzaVTHDX3M7UVzKYhaxkDGHdFGkJTToX46KnAg9z+n11InhN
BdTy7rXx2m980SiFaMe4KDR0Xah1EwzP6sjjMo/HUhbOom4b92X5uBCUqjXg1lUsH0MVbO3xOfTU
zxU6JaN9tgfkrC/vyON/tEQuIhFwVDcys0RWixrOaPIC+JV+SJ0ZHKTDs3j4cPsastpALjDpWZq0
lQEtCeakJ5e1z8vOax+7Jz8tznwGPAogkeXTe5pLAJVIFEtWMe/Nk8vOkTHqpsHS1/iYdD/bYGeG
73rIXQnhkROHYipG4OWobun1nuanbLbncUJXUInrIxE8pW0bzG+NeBDFhvRjYarQqASENF3ssN5P
pigvfv3Jb9Kjy7ppXLCacDXWKHBvcW8E2/wucDR7RkcvJmSBKw2ukv3d9LTs1Xt21dEc+iD7DNI6
uJ1eGGS9qEFQpDMfyZIyoTo7cIbmQdVNpx0zL+0m77pfMFe7pjMXyRY1sYyEQEq6fOmTH0tyo+el
PYXA+lUFh8GmQiDqo8SyLFTTOa+vGr2X2gzLS6rGKVW0mUf9kcaWIGdnbvVGI00HnYMF1GcQOv8Z
N2W9INJgKMztWE2WEZywsXqRk23GyZUYLk7OeSKVcq4intTx0bTCfb+I9mZ7wS6acAuWmAXV5R6a
FPOTlHdeP+p2HH94hwGs9ODiYlvreWLg6u3W5CgNLznmbC23Kbwu/HFdkEgbLhxmid5hz7BgRn3M
4rtJ86dBoMt2ZeSiDD/wPfcNXaoBMuSHerbZCHHzJHmVV+1rd4kAr5D7xv3/TjODZGAllLtVgXsy
ImTGCs7yHZF2DfXLVKCYYO142P5GL2WrUaEXKU9znoIL9tgUsnt9g9hOX3EcvicxHK05lMHKCLqc
yZ4f5b7cLZL1pGnajVGC8aoaVfu6xM1kbbVy5E9XlUYziQqClbOq5ltrkJ9GG3tjWD5WChGU1kWi
uKhgRmGVmsio3YKA1EbWbTPze1wRQfcqWEbRXnGBwSqygmrMHILlrklKlCZcJeqd6yu3OTi2Njou
NlBZKdWk1thZlX81j4WPZOazDkRelh0Wx7CwdUEGxTbjrXlYQKiwCMInjy7Y5GVWyRUkasp9156F
SEPbO3T5PmcMWj5FyDfYDqXK97w1j6WS/1D08cHqRc3vf4kTF1mcNehx2pUa6ozAza4c0HLagzT5
cSahmxRliiysanvI8ttwrt22D+/NsgC9V3ZoGs1u9OlHVI7e9f3c7PFCgeT36nJWQ61RCuFpsBol
PKbG4OuNfqNaA3jYaGxbxWDnvXZXq+3jnAGJKSwGfwgqD81nTqCCQ8Ecb3NaOrEG7k0rKk+Kmv5S
6LzPaFi9z/Yuv5WzPQwaZanWYfUwjcxQV/Od+QFYHuqhd/tzgyLpKNvL5+sLxL55zfq4Y6ppVCON
W8jEfZgCsi4c9vXwK0LrViPUb9uDL/pxJ5XUKP/KYh3+4Sn1wi/DCTi5XuP1B3IqO7u4ET1fCbyL
H5QP5CKUkhL6Wb0KuLK9JexLEUngjqmIdu0QxLAws1SAeyV3B8BqPsSx/DW1XPDwPWJw6H6uai8h
gTNMY2OHCXWaqDqPXepe302RA/KT9LVZhnRo8WNar/yq4i0hw3iB8khsxQETnU8deS+6AQriCw+B
KCeNhel9xBdNujMM+RzJh65K/VIRAVRsPx9cfJmHP6wltRn6GcrRJwb01KKhdu4xCQgSsWPmaD8E
a8muJVdcgwc/LIYWNb0KpsOeuxhvWfrQ7WPnFS79owhCWrSKXJzKSJK2mQzdlA5PaBHxh1q1yyhz
1U4EiSRweX6OfgF5iwHmRRwI8v1gHOdxsFMCWsYamHCDIBPZLsSv9oyLL2PejuC4hnUkh+ie4MlH
d6MXY1cCpjf/+B83jIsvVpWUOsoRrLLD+rtrx2J8RZPDkDFCVxFETsGO8d3DqTwltVRAWqY9yuUp
K9B7rU5Ov4iojQVhk28RLuW6oSSHoLQ89copl45ZInjkF+nCXGFVE5PbegiJAVOn5Kw2pm0Z94by
YokgCUUezE/Jk8JQY7ODKhqKRRP4v5aTCbCN/IBJQGF3z3al72J7lEXulVZK2DW5YcD2GB9Su1PO
8YP6OTNsBsxeYcaqSlz29Bi6oh0ThWHK5UFqkqdhCXQzN3zpzoWL16fQpo/yff2JQbU2TvbTvBXS
Avwld/19vvIT9IVC1RwspQwXO7wdDnSfuMPeWOzpoXcZgqAx2vm36z4nOPz4t0g6NyNgkGA4c+cP
1YtpCQxzs+tzlb/xM/So9SVxB61woI2e7mSYfRns4WR4/6gUuhKK3SJwAOFKcpFEK0uV5iwnD26q
AQMBy17+nKE61QAjVjuyCQ7RZVewkPyDZT+CPTFhTj6ikhmcdENwT9v8PqOpRaovW28o7EcjH5Zx
RJsBxVW9OCb18zsMYfV9LoLUcWrQkrVaxnlnL+GNTESdLiINuLqdgjY6UNyi+yQAtJ0cVcdJa9/z
sr5Sgv2EVcCIlmjIhhmLZLSJt1j94wgM+6aLBWI2o+1KDBcdzJkm4ZBgrdL0MJKnIa0dOh1k3Gmv
78nmQb+Sw+UUWKMyGCSoI9WAHXaLKXX19khHryaG4JwXqcR+ymrlRoBg66kCUT35XKLIOZQ/zPFX
FDxe10gkhssmpLjW26xgVqbsYmNyolGzp/LF0N5Xhl+tHRcB6qmtM8uEQv+AilZP5gGjQHfSLjn2
J1G82TzhL8L4IZ1iIHMZZ2ipDZvknDTRMa/pWSaqIAZsH78rOdxVpamKLKmbV6VYxzB7Wyjw8AWe
Kb//KOz2YQ75Jn9eSeNCgpHPXT6wNm91x3jYwMG7n+zspKMnAhPO9yIAmc0y20ocFx8QfyaqxRAX
jcmtLIdOYAY2Gv/2Rtf74M28ldRof90cRfvGxQtVQv8J+jGRAqazU4+fimZfiVB/tk1ex6OeifoQ
uLr+9Cw0R/YNyMyxihhNK2jmoKnJkeVHPDAIfHj7KZ78FsVXeZcJE0mGAlETzSqQx4838jCek6rw
Es3YN2UPGH2QRgXGwdAR3usIDA7Kl1GPHt6zrJffwZmpBg73EjwEuKA0la0rPu2fjerrdRnbKdpK
Wc46uzFYZBWvpQCl+JeKNgVJ9BLa4Cv5h25jQO9f4EiC4L9tMxflODMN0OrSJISFMApEqk6/C2W6
b+NcMJG1/Uq60o+zTZ3Gcrhk0A9Mk6/TpwFYbUKv+tghjzH96CFzGn9C8iQauthOu1eSueMN9WDZ
bFg0YxgwGK708ptwB8gIQDoEZ23HJkua0LFc4cCyaGm5805ttQlQo8j3M/1Fa5eTVoduN8vedct5
HXB4G9cuO8iddfJCU51WWFn2EDZ9AsWNDeg2MEQ/drAcxbNAoqw4oPf2rEOU2lS0s9tx9SKfOwSV
FlQxUAtZyhNY1T3llKJbVLdZAzib+BBh4YtWlQtAQyypFL3/rOXIdMrYdLUoOnTjLHheFEUfk2sE
0hXgBukhlrWD2WjnGjTx8Y64g0OPZJ/8FDZLbJ8Xv5fR5KJM1eWBYiWvZhrsLJ8dh/kuO+WMgQ+4
I6xoEKeOcaiEWELM9a4YkMmFnqbL+2xIsKJRi4mNRzn/dN1C2Y5c+z4XYijaMWq9Ya5fSjsSpfd1
YdlyNXqlbjmDrDlB0HtKID1dFyswFJOLOKFeJQsqrSiEpm6vn63Ua2LBdVC0Z+wnrNLMPlGXAKNe
uG4WmjctIOug1T3IhbxZkfczCZ7GaZqd62qJdouLKsug4+We1TeD6BiHnrYIdmtz2agsa8TUTV3T
OP9q5kpZRoXVXoyvenQc5RdVNP+yfRhcZPBVcIvMnVEn+j+lTMByOfSbeR/dKafiY3c0XkMyOeV3
remLOsw3V28lmfeyvDQlQ0UlZLRuDeNDv7znOF19n/MlI5csqQzw/aY9tN2dRf1O1CSznTavZHD+
NASAE6l7yGBtVSw+lBRVRRZvG2fcF4XA4AQGwZe5QxhE04YQp2VIfWIbuAPZ/N+Mjq9ts5EDqWkg
Y569XorsknqLqFdVuG6c50TzYExEhhCWYoEaARHdPAQ+g4OLgTN63U1Fq8adyqBQs8aalTCV5Nxq
t224G0Xs3Zup+MoOWHRaRR8QLlI1YyLwf26VqtqjHZfaBAlj3k2/rqsj8hsuKhjBnAaxBFk5GBhl
v6Lv6fy66MJXr8dYHmtlwt5M0nIMAvXJyqw9odXLdTW2T/WVHM7/JYCYT1kGOeNSfY1Sa28xoseK
uHJIj41V3SyLYtiSpH8GeBT+ZfJgyLON9/3d9R8iWE/KxQllMAfNYD6clJ+1oLQT0YVCJIALEh26
cEp0MsOjytuM7qpcdHlnH3hzqq9Wkv2AlfWRIi6UcIEATDLuJjrupjR6jOMotKu23Ks0e6pKalej
9CWou6cmsGxVrn6AAUh0TxR4Gl/cblq5rbQESxlkjT3TBtEpt2cjcK/v2PbT0UphPnyEhkK1BXLk
4+hFjrLv9sjHMAjc3IgGgYWyuOhBFkAD1TNktZ7io2DvkwpIZYvDGFyFhXr2sWs7ycURudajhgTY
Sb1/xhXNthZiV7GvxD/UTDQuKjJLLo60xpgOuGGiwxOdH+lSPChBJMCi3w6LGmZRTKLin8xeVoY5
KomVqLKBC0LZ7rRM3cVJ/lSX5qGxQL183Si2be8ii7OJFs2/egwuIFcFvxTF0lUvPWlElieSwllD
lxhFBU1xFfnee8WHcZe4xmNeOIRVBvCQnj7pj8aH65r9xQR1SwbooA4KYS6ASDSTZGXEC0BaZftC
S88gob+Ra/I0WYiQ8pjcU7LcKxOaacakdSulIO9ZXAzh4v1XA1iHyf2CMYzqVGc1fCX4Mqq7NpZt
XZQPbt5NVjKYva6MJaayOpsLZDDKUTZwOPrtAeRW++urubmDKzGcTeqAAGz1EWJqjaCr+VmrvuvF
e3KolQzOFi2pkEjFgBBkea9hmjAqvUQENbcZKlYyOEtsmzROZgl6ZHpiD8XRMh4rstjGAIid2XKu
L5rKAg8XmAg1KWxQVk0CwKg/N6eq53Sx5IBFwQTwtt4S2YlveGBhPhtO7hToJUnhBNaOoagnmNuM
MKFDD+BXdxkAtKjysBG7/vg5XOzSpHJqEklCWTwfd1EjOdOoeNdV3rCTtYjXWs/KHIs4z4EOAI11
fd7RIndHM3f1WlgT2zi8CeBOMDVgYSAI59afK1uoVFPKwGLFjfZlQvu07iqVQ3eaF98FTnR4z53l
D4Gcn/U6utikEYqxXgj9K0ODC8/lAc/ATvIgkqZt7pRFMeBmoQmd8vg/aU8H4FFmmkv7ofTqZvkx
DIWXZdkOj06PbaTbKTWOWmA5Sxod02lEOljueinz5hHkIlJwkCIgKC8SmInyqkfpnjhozPXLrvCI
lPoLtXZG3mKydnnQ1T6zZ4xgxGa/M+K5cWprOJSK4cW6ASNVW0xPp6ngnrn1JIwFvajIJ5AFiQo1
gIqth3oqoOD8YZ+dej+4m9FFgNc1Yos6XjcO1j9Eckaj0pIUQVkAOrCYbTPp7FI66M1HLXy47gQi
OZytxNZQj8qQa4CaNr42Xelqo/ScKAnUzNzrorbuA3/oxAXmJZ5ysCRAFusBzPfMLi2vwHg9g9E2
b2XBNUekGhejJ3MJgm7ArhFS2gDa80b9V1p+DlRRc5pIEBeouyg0mkSBIGWU3Cau7Gm+M6pfVBFh
k4lcjYvR8hJq4axD0GI0Tpo8yp3+v6cBf2wRF3bVUlVL3WRb1KR2RXcLUDlGUbVXsF78mNM0Nyrm
l6EGa64DgBuYQE7moULKHd/U7pQBoD71NQD/CwxiqxS21o4feUqKuh2THoIzLfwW6hqagAlIjRTN
zvTpNh9Gl4Tzi9S2z3GOxzZF/kH7gtomnZ0pnXpnBjP21Fp3tJcf5KITHMFbWSB+nkVQB1SRhPGA
DPGozInVVJpbnBWftQB3duuCcWNXOKLjdau3Zi2Lh2OocrXQAzClv+4BfeWgYf5YfJQc9pJh2sND
bAqj2pYB68gvdMvEWajyLUN4LpzbIk0R1erQnqbYDvVFtIobaRNZy+CcpK1NzBHlkNFihE53Et88
dHbk01uWwfcHeW+480N2IwrYrw/1fAK1lsu5jrxYo9n3iYZux3hf3OmHCYQEJqakRAisW+6zEsS3
C0kdwXR2AkEpXoM10th6Kh80ozobhWjuS6SUzpVw5rnWg0aGLLKbzgU79sCORXwx25hg13TuiI1g
NOCfgyAtaB6bPDgA18oB89hgd938LTCSJ8FhtG2KuGxRkGwQ2OKfWdmsl/VQSIh02qg7eqGeSmoA
0GxsPoXa4lZUPgVWchO22p0aKocqH7zGrGMnpopsxxSDT9d/z/amXn4O+/sqGW3kDufwDKvN+9gL
1PisKfFN1Sm7yZR+XRe1lfeCWvC35v+PtOtoshtnkr+IEQRBe6V7pr3ULal1YcjSG9CTv34T2t2v
KTzuw07PZS6aeNUFFgqFQlamcFzVxTxUuExTf6inMFOWB3OsbtRZyoHMH+0uN4Rj4S6hGxry2t8u
VRWEzuqBUfRwIgzTQEvwNPl4Ab55B/cWdvybIeFTjimberODIbYCg5G7yfyN9pJGx364vNkQvs/Y
DS2hOWw4aXombX4YIFR4/bvswRL+8kP4MJbTzdrg1BS9oYy5sYIZO9q6NumPvQkGG6e/XSLztmqV
W5DCr66tzf5afFLBDpQ64KlN6ORL/iIq+YRCLs3o0Nrt1PJcimndyl+PIP0bvcGvn/EGZ4AnSArk
lkWNkEYHJSvrZoDJ7GRDtS4/kAM7aZD2LiQ77s87x0V8EgqaBps4hIq5rbPSKFKzDtiEdDyldhlG
cXNmiXE2B1SJbDnQGnphdgpZLzVY0J2DFLgHmE6g59O30mi8VQUDcUQ/Y9gpRHi6sVF6Vq3+1pl2
01fsJUqhSVMXYLlv7rra/j7aberRVQ3nwfgINGul36hKG4DpxY0H6wFo+cdGqZ4Ko8A8p3qLA8Vt
ZnqoW/1Enblzdb082r1M02A3HRDThOYmZsEscbLdTGqg6VQkwgxBRkAiWGSuI3u85V/tYq0x5aYR
JFvdFgfdUkij0EFP+TnSn/KzfuIMAWDhO0oCdnebbuwIOSeN88xm3A4fN4eCKbhN81/5nxc76rGP
GG16vm5RZlDIPUOZ6c04wmBCX0DJMstQj3uIGpxObysnJJ6om4zOqXEwgoJ28cZbEJX7CVqSPzq/
uqeHNQC7qT+50gJxd+tv7ArJaGJTUWR8JbnKaPuwHu1n85kTZXDZ3rzzasnz/u7tcOuokGsWPbXH
BZR2oHRoTolXfcz89KUJVKBqxoNy0mTUBLIvJySaXgU3eqnykEwVb3G6Q5/LqK74n3wl6sWn9ylu
FqNUYMJp/Ll6ZRn6hdnHnlK3d5jLjFSS0vZeXbfBogvlWluqlZJwg62vnzmqBSx2r+SgoWCLH2Ro
NskCivNmkBhlZmrCWDx8GGscVFIu7v0T8S0IxfkyXWnMaJhhYnqaf6T3fEPHZ9vXPtanAW/JXJFY
WsfzDXXto3G3N5WY5lRUrzTEoZm79af06NyAky9AA+YEdt0zPSCP/D84dnaz8MZTIY+MVl8rHYWn
hPwiuH1Vn2rmX09VRJKERZHWYk4nxebRUf+2D8ZjH2an/D4/RqfpdQqHWyuGHrnudrd4Yfkuzcyy
ZRXySZFaQzTZMK4+VSctSIMeG3z8bPrxSQ3xRFW54x0Aif92RwhZxUrKCA8e3GfgEBY8Ja5H/bF3
+SCfeiO7mUnjVcgpw1wV8Qz1cT+5nUOofx3LF733IVsYauF4KBOX4mw9vUPdCZBLHRof4NVGOSMs
rWqmpIo5iihLAxOADt6+GX9Jgme3LtsYERayWYoqbiYYSaAMRKDCOLFjQU5KCuTQg13cdglU18yD
xOpujtlYFRa0rkEC1ZR4wnSOJngj88DMDumh+6MMBmIjSAv2Mory3Z34ZlLEIpKlTGgew9EWVI5J
inlwM8Jbo4wZYrfbs/lqIgYRTPmppvARUx3KPorLMY/9sTwhLqUdg/2zdeOTcLuO6yXpNBXYOV7H
42x9GL9HR/A1uODOvysOuuxsla0hLy42ObSkCVR/Z9gb6KEwz5V2Ssbj9dDYTWYbl4Q0zQZdG0zM
SfiK/oOOj+ioubiWuWw5D+axz29WRQ+uW5SuIvd649XgOH3X88iYfyweL2MhnuzRe66BmgXFi7QE
291yQDTaBPdnaO0Kq6gbeRahMMcD4Ck6/zcm1jjYUE571wUaiAobwoE6LkJCAumiXC9mDq1s7W8D
uy+L0YvWD5LV4zF2ca5aXNOJappKxWcwZur1spARWEfUsZrHo7D00j9UYeqNjHFtNwA3xoToqGt0
dxVOV2xU/clYmNtP67dU7yVBuL+JN3aEkACOLh8Hzrq2nEdw6CpB8um/JwXTUNZP2U2FG1PCRWBe
smLVRrhkxhDY64hLl3fAjHQgENCb1Ry0xcSnvKaqu4o4mGnhSJiIASua+cPkdQVu/HyINFkOsvsT
PzYuomJjUshMWdSUaZXjkTsvFM9UVaggFad4ZP6UGcGYx6e5JDI3d1dyY1PYV5kFwaymg03cp3wo
PgX2axw4AX2yXfUWM14uk23l3XDcWBTC0RzbLLdjLGxjL+4yZl6ufp5k4gyypRRiMZujss457oGQ
31VyMK354ODapr2Q6Bypvfue/bzxSYhH4B/tPpkBgeBTcpoHhTrABCIQ8EFJ/kHGDLZbPW6MCRnK
Bol/go4m9rOaYPJPc5XJCOLm2EtRRrLg4Ku8SfJOlFdTzUcDjNl5Mej0hY7OF8nSyb6UWNWwJZ0G
7k1x4p0lt7zn+TCDrLBR+7nXhQsqYu1oNrjfvAMru93j4uNbsRijWi2IknLKXUu/G5tH8OFKym5J
vIsPbdZU2gbLEe84hIck9XJ2XLPv11dRZkPIHIaSoVnQw4Y6vKTNbYnpySK4bkISC2LXalBU6Drg
acJnzY1Dv+ZS9ZjdZ7hNxv0DrthEW+3Mdo9jkSNH50Cpipc6itw6x/iJ3f2K0/zWzEu3bNB7nKwQ
idvt1z6IrNotCnJuDExXrcPLdaclwUn5um/+JCjNgzSphtMK+Wlr4PCsX2gUTLT3SHaeLAn+QLbE
QhahcTs7EEZBOAJFZL1O0A+77s5+5jA4z5PpAKYo7LWyNkiWImP4SvQ0jU9G/aMYdLevJKsmMSO+
pyqY4MfNDIVAnQEopRFXjc558WAm+em6P3z5Lw/M//gjMtun6BREVjcACsxOKXqcUeqq76GzR5J4
MyLsLafWGs1IYSRSjqp9p/VeXR/BanTdlf2CemNGOIhzSMuwirMlz+HwCZ3GMOKKXmMADVAMs7XA
Sx0lFvfD7c0x/u+b4KYVAfgghmPDufxEQ/6+sFpe9n305qCCWuZK3fXjdZuyyBD2E7EnktcLTDbk
kxG9OokDMEpYVYok0HdRStuPJmwlsxqNteuxmuadfnbCNoG4Vj55Q7gGmrt8bl9ALvR63Td+7F4L
RuFYzosC5a8C38oOOiDVEo5l823CxFmdJh/iypa4KPt6PHVtvp5Nm3qxKnhYKEO4FO2dlsqYz3fh
bKZtW+i469TQRYhCbjZODRQImiml9eRQ7alZ8RidDWdmGT/V6XWMkpe5YpM76+zOIuaxGuZvVmT6
9aoHegYkGrU/F8V6nLokbDvauFrj+ANJAJkfzpmdBoxhYYa2DdqkPQDpxsCeomMuLw+cpgZLmPpc
5PZJtXpXKZgkGPezx5t3wgqaTmrp0YxLRDMzvyfJU46un1GOEqTN/od6MyMk3VTJk4RwZZq4xlzl
oPtlwsLroScxIaIgSK9OS+vw3LHoQamPT1GySM6m/dvdWyyIL4TR4qgjalxOYMWhJOkTZhAw1Avk
5nJsZPuXr8nlXvrPmokICMuaapa3MFYW9+vyWBjHyMwCSz2q3eTROMwNyT1IEgumkH2XKMvmhdPC
4PX4BMmMh875apel/+++E/+Omz07p1ac25y6JctCtX/VpJPfskAQ8qsNta1xxcu5n1Y/p1JxZ+vx
ugeydRLyKh6JlKrkzBl0uSfKl7n0Bxkt2/7DzSbShESqtmCMblY4MYeq7XHSodIjdTB7bHT5uTQl
ku2z6xS41zD+QSxqi/AXJVWXYo14R7D4Xa7nePpMqcTE/oG0sSEsHIkKa44ZbJgvzoMVTqCkN33r
qbjhin5JkP2SXbP5D15soY1BYRWhd5qUhJNYDMtDzplozOcowSxgKzmH9hOD40CAhZjouYuJYU3q
Nlo61Mhanx2aFkrsmLAmsepmaX5jTrYbZeVR6ypvYPpDndmH6xG5G/Ib80J5VhgWJBls3jSZu2At
1iBNZFef/Yjc2BCyg2Euhj3wdhM6W7cc8Dy69OAcNDcPJ1dGgsM/zOWHe1tPIUnUtCrnZoBDnQHO
LZyJP7O6D1atTd2cmuBNL0cJ2GYv/i1Q+QP/QYG0FFEPa6/Y1cqpVTC75xV964KG11v0l+sfau8u
tbEiXrbnrAO+XUGc9M3iKRqkWrrhmNEqXPrsvshTIJbeMfSFER6KNq6DsXJNfAJetbpUC2rw2KiD
ci1u+1Q2T7m3zSwDguImGPRMaKv+ndLtbqWtMcWAJHSD1ztNaEVdCPUbDIB1kiNYZkqI9HHowIC4
Ygyk1OoD5G/CmsYfWxRSCR7sr3+r3YjYeCUE/NyNlZ33mJpQhuxrr0VuBSywSSNJ7tgNCYOPPlu6
qV8I4MaTnfRaaeNq1Voure56zBPoOkYIcKfPD3UjKfj2F9DScbZowFCKrX2tyrXWtOBVRDHVY93E
egUx6NCaZLl3LydZQOFpOrisyYVsK5Sq+pF0IwCMTeeixerVuexpfvcLbUxwXzelhK3Hea8sMBHH
z2XXeFT5CH4k73oY7J5aW0eEQ2Rec3Oe+p4DX9IjUFqv2k9NAegtu09uVBesMpmvyxSZd7/SxjOh
LB8yKM5jipj6dvnZUA9D/HMyH/pYJtUt9U2syyuLWa2KFeTwKD6VX4SJ3/7Rv4lc86Y6JBKsvyQq
xLZIZrUTrgEwaJo3cXU7v4MhS+eEU8CzmpZjiI9KZs9mRdPx+1oa4RbwEdjIJJ08pZZV53sn1NaQ
cEJFa6YMBZsoFL6UkDjPDOiQNT+hN9yUspbVfpxD3M00dQJQnpBfCe3amgyIBrU8K+1NlxzYIKlp
9wPuzYSQV3tNU9Zsgole/6moH3LNcOMRNEb9e052VElgHjUhyXchMlkMmRWpMT6QYi5uk3+wbUwv
kvtaCYtYcp/Zu0BxLKeqG6BSwdn+d3rQW4hUGbMK8AVolI1scpm5nCuTuC171bIBh2+anNvYlEyH
7S7lxqyQlZS0t4Fyhtm6H1zHWQ9FNH4Da+lhjMjz9dy0Gxg24acHtciF9F+Xd05bzVjMXAcSv53v
p7Y8Mrqc/p0ZIdazCYrVbESsAx73UV2TjzOAregHSjLtbm6AQLtlAjPPRyP//l6ERd1M1YWDVbKD
Y4I8a2zC657sfpuNCSHMyyjN7KaDiZouz3in9cBldZeN5FA5jsTU/rd580YoH4acIfEMK1D1Rn4E
ocaZJN2d0+kymKRs1YSPo2h505j1jOMJRICNmt2YehJmA6QWujWgRRGaVX07Kaan1Rl6UvPXbikw
upA/OozIaBd3fYZEuw6Av21eqA+l0NFJRwKsNm2KnxXq9E4pfg3O9+sfcbdi2lgRDscyafrUqoHT
tmj8Ky/XYE4MPy0grZNb7tSj+8Zk0/C7cYNZVgxCUw3cTEIqGeJhGZgBJP4cgwQ2h5aFPni5fWdI
j+T9JXyzxP+STU0DhQp0FizMYZX1R0ZulPJzLW0u7OFILIcXgDrGPi5URlJkihH9RiT7fvqurmD9
WcwPjhGHzMo/1s7qq6n1Sy/137raSorqvYW0VQ2pn9oquaAejq25XnQ2IP2rnzLlbgY5SpG4pJDs
ir1V3JoR9vmEuyoiBGZIoX5YB3aeBsVv6up4PRL3zRgY5gZ8xbng41ynDhKiJRJjTp6RuU59PLuJ
rfw7KyIVZ4tDzE4mWBnK5INu1iGh6Q+olEiy/F4isVWoQ9lUgwgbFercsppNp+B1Lr+95RP7ETuV
DAe2Oz+2NSLsXRqxZNF67N3CJN8VI51dO7bBfazelGXjmc3yXKprMEaRZ9ijpMbZ/1pvDgrFbkny
AgLXcHB1qltniQ5ssQ4pq99x/uNM5rwJ0K+/4O5YIoe0WaIhIWuJqxdns8+8xrrps0/vCL6NHSHx
R3SiIO4imA7N4rtO036gYQii6vY9q7Yxw1d1k5BI4Yy9WsAMZOV83UnCZBy8TkmD697szjVsl01I
fL0BthHoNaByL7PETfr6uEzlKRv1Ox0Fdbyg1a6OPob5b7pBARWj+lSq9lElzWGpzeMSLW6SOT+v
/1G7EbPxXdgSWabOTYaGkZ/UxqEFyS5Ui07ltEqy1V6hamsalx/QKMH2+HuJMyOyq15BxbiaxpEW
7AF11i1J2fPKlrs+g9gjwcQvuBrf4Z1mamjY4CEcr9F/my0xzNFmFGbNmgTRWHpd1hxHoDOum9nF
NNgURR3ILmycbEJdp7ZDXbQYcsAMudveKm7nQbjiYPrag+2mj9TLgun4Ho1aVCEUvTzcBAFlFZzr
bKPJIg2VHlTLsaSelhwGI4Pks+1fd283bW4MCRmtr0aKEw2Gxn4OV4cczHaQmNidU986IwSIAxLP
rrRgQ+0sb4rTu0q3QhCipK5ZACax6sdmzQMtnk9jNNyytQyz5Kmukp8A7/1w6HpemOKvQ3tq5+Vd
UQRwgKajmlCpLeSHtCkbsIAhioxSDciC3jOpfeIkkvyg8XpZbAnbBm45BKW/oYu4DdvJLGbkyA8Q
TeK4fUw9Paxu/0yP0Wt+aAJOels/Tv4aYE7YL17MD9pRxiS0R/erb/6Ii/aFDlqHbEIoc8YizDx5
deyuR/PE1UqHLuCYgeXo3Ga3ZhB51cGQBcJuQnpbBBHskVO70YoG9vPf5gFitw/pGS/PEGJ3SZB/
5Eq3mFCUGN0t2TY2hVpqXiswG+aw2U43ifUw998ydjOnkhdimWfCdYlEcTrYPNXO7I4Zj8v8MZZB
i3bhJduvx7fy5iirmFXmHU9EzZfqVDxyNGvkLw06HRBFzsNIyjgitShsjr42qnWeYVE5NidQQ2Ng
Fik2aECSpLr/D60S/i0uNonJ9yGUWXGaCPaqUlvnuMNmbHAuYsDT1dPuFK31MyboXYsTxuvtCfc3
l6lQ5oo6v2Cyp/7dcNn8CcI5vtbRYvYz7r1VXD1lURrq03A0cjsY2Pj5Hal3Y0rI8VOZO1ZU8ZjB
GYmnlTOpdUnw85+4tqBCdh/JSBKlQNYprfpQmcWBDvO5NSwXoVQCdDfLlE1298HGJyHVJ6YzTGzF
F0TlaOeFS8wwXX68Z92A7IeOAKb+HWGvgc8lWbMWUalDfrQ1ozuGF6h3mAC6zuIUYjYy9t9bjbFk
7tQJg0eWU96Xlf0AShzv35kQ8pJZsUWdRtyU42S6Ry/4W/y+2+rGC2GhwKnB5hL00r5Bf+CtH1pR
3WvbfLjux+4Xx8dAccSZ/sSXRw1cQTYwRvga9r1We4SFzrtqlDcT4rOjSqM+HWOYoM6zbR3L8dN1
F3jivNglm98XvrbWddqwZvh9x77T+3CuU/e6gd1taPMVQkMXTQshr5UjJoELzhCkDZZX0N6NY/Sw
cBw17gSusOvGdjMYn0txLEMD6Ev46h0eScfZZnjOdOpTrC2hGgF3o7TA6A2SbbLv15sp4UQyehPN
RwumsqId3Li2PC2qb3u1C8w1/tHgfe66a7tABXvjm7CQeaWg1b/AYOvz8UfTm2/MW+vAwuogU7Ha
v+tvbPF13hy3zQziRctEVJi1A4GJJQsbHQrvme4RpXiMq/UUpxB1Byepa9BCcgvfDUmH6A4xoYSO
//xtvB+6uqimBseQXUJuPQ8bJsNLSUyIfRkILzBStfBPjczj1DAfiqaSUOR/5cXGevPCEjZWxPRc
B7gEnToU1fX62ufnJHvASGKgzbFr1c9Ah78nQjYmtb8XjrXUXEkNk7HttSdO06J+VH8sfu1X0tlq
2QoKOy1rOpLaDLZKyK5kd9P847ozuzt544uwvSZ9KUnRIn9XTPs4VAiCihwsC9MUJfGum9rfWWA8
1CwTA8R4j/l73QpoChsIB17AYth3zk9WNp+qcvS6rv/WT9Ot0nbHqagOvaGFbJHBH3dPkY15oVBx
DLMwtR5L2Tn3JH1OiqN0wnI3WW1MCFuKafqkrCU8pJhPVVuM3NxCQxzsOhjmfJKsJv/yl4H/n9UU
mRJWZrFG45FRFB5nB+xclbkR5CF18wjQkQ/RZdmL7u5jOHSV/vcLikiZpK7TzITuka8aLgmdcO1d
cj8DCF77xjkGBV3hyXKkZElFygSt1/tU5ylkzEfPQn/EmCoXbetl/KVWEoTTrn8OOiFoVIPWVxNJ
hc1+anMoPyBE/sgnMi9rP48uo64JFg+uX1AxN9W+Xf+Se1twa1TYgkqm68uKJpo/T5icLqhrkeb7
HNOgSmTjinvZZGtKONsqaB3O2ZTyh1f9Y9rNdy3pJLtc5o1wpAFMOMbUgTd22z+li/0AwukE78kd
ZuwzGQXYXnA4qm1iENd0iCq2BfsYfKmQbuLP/uyYT9CXyNRT6nSf86J7tlqwk13/VHspZGPvz3m+
Oa9bOmqRwuMjal+U2Wvsj/koO9AkPv3JohsbdI2KOQczlT+AN8lojhOB6HvrkXl18/dk/60/wknm
mKO2QmMW/pjDqaSgCUnq2xRMsqMU1bCLjnSIRlTL0DVMTXO/N37Ny7p2ps0pLIeXrs1cagbz/GvN
TpFVuPVwjtUP03QYwdb8DvUOFDlvloXEXydZr6kDblqq4w3VrZaCuVUCpNilsdjaEDJ/OWhVPTYg
o1vO7Wn6AP1rcEFDfNVbF7cL2Ym3nWYZ78Ludn5zTORdGMrZYIuOJbXS9UmBfNCsOsH1iN/tz2wc
E1vTVseIPbZwTD8sAXsq/NkFKLNHRuzAMZZHUjVZmVNCTPYFzWxngMFYpUE/1wf5xIrMBD9aN6FI
kIhGTYeJnjxqzZ2pn64vmuz3+b9vft8kU6+wFAFnrI+dfdvq7zn7HWIYGLfhiFJRj6bozNwc+RO4
nru9X5WezqV+T863oYBsfe+BNkU6B8YLabHe2NoUEjvYldE1G3AQR2DiDulxpKfu1TjUjyB39A0Z
+9n/EXeYq0e5Adzsn3/frKHVZ0oVJUhNvLZpXtGHPKmn1QMtNtRwkl8yars/rx2X7r3ZE77Zos/t
mnCeVRM3zLvhXJ2sMHtQPMdLrWB9UkPMFLzEXoN3tevBsnumcAKB/3FUOJO1qaz6nLP8FK0W2DmG
MjLwVlMZ74LMjPD5EmOurZwTcqPX+qAm/cM4djdofPnXvdkP/TdvhCwPjgC6GClOyLJeAz0xTs6i
Hq6bkHkipHNWK0qu5PCkMj7QPnYj+2ipki6AzIaQztVZGUHugWhYu+i1g45ZyeoHw6kkq7VrBg0U
vNZwYLOYXGNwwJtkxT42tfm0UPO5SZdXrV0/XV+xi5JCM4EV43T6Np4yLfEaPs7GOJJ0UP0x/bp2
p3W9Jfldu35VTUkBffH1BUM8h2w27QSdJK0rYWheeq9Y1qO2DpKTlsfpX/tUMCEcD3PXF3ae92C9
UNFRACotxbj1a7vKwNn7a8aZpS1MiGJi5W9XcnvNFaOFHVPT3VENWZy7+XRf1fdq9E+DjbtEOZ2k
ibKIitkc9erYgOBfxejfo5XcjmPprvPz9RC4iDTBhrD9mZNlmZ3ARl+GzfKhJcdukvSTdleMNx85
BsG6ACemxRIVzBjBBFyEdbK4LMZFzTkB+DNoMiqN3UDb2BKiIF1iFk8rbJlr6dpFfRq1UeKOzIRQ
JERDvJLFhgkNiAZgim6VRUbvv/tRbM5WBBZRbFAhy2AwI8qYPq/+SG8xBTV1Z0a+X//uex+Ft+cx
2sJfMsQbLW4NfZ3SFoA1bPe5dtcmdRP6OaluiIykfm/Btqb4v283fzOrjcpNAZ7Rx3dFLDkoL2/n
iGF+09MJuJCcCxBIbZHETNNm9fMW5BhlfmBF90VphnM9foF6b7BUP9JVCzFi7a0lpj9LI1SYXbvL
0EuSED9ixCQEKApElR0O2xB3bF9X+qBBXROqAoe09ejwsy/v0uULHR7qUjaedNkl5n5vrAl71x6B
LM46WNMPJvh9xyM5QKgU/L4yVjxr9xNuLPFo2nxC2tgjqWN19S1jODh16ces8RMny11b/Vqu0TGf
i3toKz3gVTEoO7AZx3PQls73te0ewPoRDj09ggH5J4b38ThgT+FUoo9I86IMa7VvXKVnR0AFFTRm
l1uW6W6tlx4bolOsW5+Y0Xl6199la/FQWqufAt7k0igf3TJvDiDZAD4l/wpBk6Cp8Bpd9J9pMnzP
0sjNgJI05/nZ6fNDP+TfST4eit6API0SRH0Z1CTPXK3H/8lAbkWy/i63Ndfqm8/rtOguYb03aIqX
L+0ZvICpWzpA5qaT/dVJ48+Mxl7dJkGhAE4xjV8LJ8WdrrJPldlhlF17ccrux/Vdu/sdKBjWTdsC
Su5CWUiHrTwxsGvzx2kJnfH53/2+kHiMsazibtZXPzYq3Pmzg9Uuh+sm9nfrmw+iVtDcLl20LrAx
/mDfxhO704ABWT1ymHzVrx+SQEZcuVcZWBuDQvFR2FlVrBYMtt3zmEMahzzq6Wucyy5fF9hgvh03
doSzx54Z6ABq2Mka+jgpTbhQ9UvWpSelKz7EYIQu4uSrGcf+VK6hZFH5b18kno1t4VAynRLjj9xH
/ZB+aMLo1J9BmO1mbnuQYyUkUajxf99kgybLVlQrMFY2sRs7n+hSuxJ/9tcSsGCQ9QFVK0KjGImb
spwJ1rLLvMky/HYO1pa5U3QDLIRVQXe5dStdAtjcj81NnhOuEIo2E3WM1hVDXZDPjA4dmLi4YpjX
Fq4W/qGH/iwDCf15Qr74duh8YbgCKJ0LkJ/Wz/pQDAt8VcndMI4Qccoec6v4nKrmqRuSNUia8oEl
eRlYK8pa2+g/OaP1YWkq8MfrUxEYWhmU6XiMielNqRP2qnOIluRVq5WHWK2PxtIeFZIfl6Y7kNi8
0WwwYvXq3dIaGGZcRsnX299w+BFAotGH0IUs4rA81+cG0g9OUrkzOztmHjTzsWSKdz1MdouYt6j/
c3ffBKKKvisIaJAObZa5ZftNVcKofDLYTZHJXrb3SjKLvgWkcNaC1wP4PwORMar3eZK5av516P6x
ZNCfDPJmRDhm6yq1F8BKUVqahlcnka8VhW/E/1j9UTAjRPliggm9yLC58uXF0O/K5jUaf17/Mvsp
4s0TIQTKSqmZVsNEZ6uHPJt8Ky6D6yb+zO5d7BuAPzTb1jCyKA4skkwz9F5FmPHWKvJe54KA8Jx7
xt0MICN4gn+maAxxYusI+kfLkUmuZ5foXL6Omz9AyINJHWsjiVF/KUpzSBXbV6l6UjQSmgWEJXPD
NaLhcarHO4AzDvVASpdNtV/gJXoq08997GRBhOpcsvt2N8Xmr+KRvNkUpaqtJO6wLL1Ff80WCeYi
u8lJFSQd/YHJptfrn2H3S2/MCRujGqZuqRnMtc6PEQq2rWyGY7emNrF0kDoCJEqEXLVJnFEtx84j
sYLSygwWtfN7HAvojR0YNc8Ryd8TvRuTwodd4rnOIae0+oO6QKUcqkdlKzmxd5dtY0L4SiAvGi17
RdLvmvFc6m1AM9mj3m4goHOg66aJnSgCyYx+cYqu4Weo8hJD/TzK2nAeXxjLT6kqKUx30+PGFq9P
NkE3ZdRJEotnrr5wbazWrNuuZjmH68EmMyOUORkyVx5XcAkQGHDcrS4lz0RafcisCJ8/Iegjaj2s
GGXsOeR7RzW3KiSu7N/eNksmRMDUNlmcdliyKWbumHWHOEa/3NDdavxdGKDKT5Yw1ehNVWIY9voy
Xr658cy1sS1sWivKk5kA8Yo6Z4QMuwcUVegEIOnmQgDqsagl0S5bUR6qm/BgzdAR6O/CXrm4mClw
NZq4SyO5ff8fblmYA8EcO7pNwqmjp80yJyn6JowXbxVW9mT75Cvv0a/x6R3Kqn+W8T/2RHDgrIN2
3LQmFDr672z8rayySkrmkcj+aZIRvYYUaaIH6Ez/wyLc3+i+c7CP01EmKnwJxBH8EXZxDXZ4vW+x
flDzQkez/dDX7UOS5f4Itb6u0L+wttG8mrW+URghHlYlH3A3TCzOhgLibLCuCGFiVGipxSbsx9Xn
vs69kmFn0M/Xg3838zrIiRgL0TE6JOSQpmntvicFyoYSPCjDEubMfrlugm+fi8pkY0JIIAa03pQ0
hQnF0FzVavySNm61pA+LSiQ76/I9jH+zjS0hjVhqZSpWC1vO0X5qT/SoBPZtdBwwzVH6y80/ht3A
HMiDOQMKRs1xZfl7JztkwXnf5bhozrNHweJqzN+t7lZ1TvUkQzzshcPGlsEviZusMUddPChdhuCP
76f4rDex10Wyq6bMiNAdUImj5ZMCI8t8RNUKYoUfJZU8f/C4FeMBU2poUeJNhws3/e0Im8cC05Mx
4oE9aTYkrp0Qt14XcqC28o+fjvgH2tgSinsFt1c0PLgt8OsV7EhAysTG3/88wLdGhChQykaLjBxG
JvOmGe5J9KWsvsStrMDmP3O5bnxImGDmGsXf3+vWjDPo4pYERRJI1Jfz7GN2KbQf0UGEvqbjdbVL
gL5C064CmYysbbQbGNqbcb7JN9FX2jlN8yJF2zr/ms7oBOS3U0EkJ/FepgBj3H88FCKjqZuimw0Y
ac3hnkXRs6GNd81cxC5t6fH6R9tN71tjQmi0KurR1cJyzn2J5maP8fGW1V6u9JWLq/RX1U4xpGF8
NaJO9dKY3ug0/nT9b5D5KwTOkiWLkbTYbTFuQ8PauE73qFq1l2CW6Lql3cRoa3xmmVgaJKeFPG82
FI3qluHZ6Qcenuwze5qPDh4f3RgUrj772R5k8uR7N5WtRSHt23OrdTODRX18qePnrDG9xHKb9BmF
HYvnUOIgz0yXu+PNQWF3lFYKYPgIc72Pz3XMICsfH9htFTQHGR/+3pmJ2XY8RkPfEzwOQpIk9brW
zdQhcrqTNd9KeSE1Xllc+ILHG/S0cbJg7OXvzdaOce/QuUbJ7Y6+Ggyf9CDz+5sC2r2Zjy6SFZQn
FU1AV7/FmN5jEWCq93B9PXf3O4hgQIAE1i1VZKvNbEiEIGAQL7zjN/2c0g+F7ClMZkPYgeNoJzlJ
YSOKPmrKp9G8KWkuCXyZDWEppyiztMRBWNT1Y9XfqNaJMUmdtnuevS2VSBhLKzo4ygITiBQPDb6l
82nyoLE7W3avvBwb5cfZxpQQeQOaApYWwRRH3upe5Sdh8V+cXdmSpMaW/JVreucOSwQQY6P7wJJJ
Zu1Ld7X0glV1V0EAwRJAsHz9OJJGyqLSipEeZKa27M6TsZ/Fj/vTobwFuv6lDsHbjcRfkOzSK/SA
BNXT51vi/I15Yn3ZtidvQNokdmIt66Ufu0sjWIRjXMgyGGFxt9Uge9bVPx3p6r5ysgTlWpCfwxZ3
AxLOEYfYoimDxF/kvLZwDBvbxF5dVpYQ1pAvt8dU7sceOGYURdU/yUWdjmn5ESfz18lMuND6hZH0
W0oi0SP4e0M23+3ePl+prdEs786JoaKG2Ho6wlAzfCmn2KPmcR71jZO1uRlXr3VjVdYwdtgOaU+B
OwdPaa//mKv5MNTfKq3aT2l9CVJ0+Pqau3OSxo+N8YVqzsWkka96P0Z9mQSgqfHQ+n1nSHpPTe3h
84k4/+wBog4PHTRuZN3HmirHGBwGeIIMrJ3QfXc6xgG0UiEVFHR+xsJs2nz4zj4PJzZXs2+lpRX/
hrrgVRJmWuvV+hbu7+zbemJiNfX1SFpQemNYgDLsjbzZOQU5tMo5JnUata3x2k9bafLlV394k05M
ri7rUucGAHgwSYeLDD1DQP14Ytg56deNJTvr5kJsUnd1kNSB3vH95kWTsW2DpQaJuoN+3Uuv+KYC
02cXc6TfGns0gB7oXQwuf4hKbS7dlu3VNZBNzpRkDULuRU3WiPI93ROokm49rmcra2ho+3OMq5ug
arO4kAp2UFnzdZAQVF/avQa8MLggI+DzX/62pObycJwYXO1JtKr8MTBK3/r0nm9B2s7eOIQBnqcj
rgNBx/tFk5yiZwmQvEAqcKE1qT8lLZqxtjbhWTMUAB3G0GAD7e/3ZqbBtuMxwd5Qog9q8tyUWVB3
U7CxBc/u9b/MrDNZFmtSJ7ew15dIC9wIUDs1D13kQK1qCopI3LRRceluEBd8BMcva0QZowZw/waK
Wu8HlzJtpg3Ig4P5pguy23o3Aj9+oGF+1QTmrtqpyk+CLV/27IyC1RAICnDl4X/eG3ULEGTUOjIY
Q3s54Y3o1HMzbLGQnvWQToysjhXEk2Obo2oBaaBkN7o9dCpEUFuN1+Mu2dQIOv8wIaNlgrSFuHCi
349pso0i1xQmsnobQh7lYXfoXG/RhMuQ113W0PyW+MNNDoS02G1BwM/ezSfWV14SbmDG2mmxbt7o
bh66qJrQeryeibghhtrFZbfBhXp+Df8a72oNU5YoWyMCD7FxXdu4PrQb6k7+54diy8hqDUuzy6Gz
imGZ5e043HLrtek2MhxbJpbPT9yWuph42bcwYZtHVj0lpZ/wjdzT8is/vGKAxy3sSLaFuOa9iRIg
onJ2EVn1PPGABzC2yLTOO8knFlY3rZg62g6LhVaE9aHepTs7mAzsOepvawqfnbETYys/QFlK0zhZ
jBmHkl4xPSqzDRTI2bOLVnl96UVl7rqZEZQChSsbB2eXVl6qXej9izVB4KvKPZ6Vh8832dnlOTG2
Oju2XtDaKGFs1K5AyOj1trPhtZ672pm+NMpTcFXp64xt1k6GsGcXFtQxdekFZzesuWR6snEmN+ys
s7UzHaneE9ihyb2gT8mE2ln8oGVJ8PmMnS2cMZOCOBBvL9LQqy0wUkON3LaR4ezBcGZal+C732dT
cSFs00vnYW+7Y6BV4oFCQmbD9nKRrk/Tqe2VTyhtZ+nJwHJRrzA9Hs1RVkNaIrk1kHWZu62hbplb
vf6WHVtjmcFc9WbsyiA52j+Uv5Szpk0Y0rmDxayldQitBRT/vb8nJlTWc3vZ9fPsAEhrXjZt7het
2m/M4HI1f5hBsOqDZgfN3mTdmmlqWT12XFscwSGMj2WABOQrCZx9d92B9yl/+dze2WH9ZW7dmZkn
dRyDzgwJx9kNWgs+RTL4otryNrfMrGbPcJJBtyHCBZY922Op4bX5F44K1ueDOYs4YSejWd0WTZpV
IIZfboseyq/q0twbO+KLY7ozD9Txyfc5BOVdsEXmd/7IoTsfUgXEoR9ksQvXRB9Ci+FlB3WgT4tj
IQ6Q7HjaihPOXiInhlbnq6kKM8mX3aGBZNo197K/zfXOp+lGBuvctQto/Z8DWh0sR/Ugn5PLgNh+
jnsvS7c8wLMjYRajC48GQPyrW0pPY1vWHTAkorztyAgh1K82m7yBPm/siXNQSXZiaDVlel7ovREj
soq59ACP0dqDy+7L6UlH74vOb9tZhTp8pA2zZ3f8idnVDEpbg78xw+z4zT6S8eC+zmxHsuC7OvZI
WfF8V6ZvyNJu2D1vFkg8yA+Cf2ldEioqpWezAdSEUC9lcddZd13+/fOhnXn/4UIT0DsCeGp+kO7t
dBPN2wlWrqw0MLdl142b3tQUioplGaKvPPrc3Dn/6Z291aGmhTYCWAh7E25E+SNHP5HfBOLQ3mao
um9ZW75tdf++s2a9v+dBEl52gCwgoNzJQ22FBS7g8gJMPUE2Qi+d/n3/5p255SCeeLjVXIxJNsKc
5n6Z3K/TsOGsnTnI775/2S8n38+zrkHqCd8vxhebvBlbzuCZYwy2ZbSZkiVS/aBhB/y7MbgdnI3C
SP3aUGHcFvu8Mx9G/R80Fr0ztTrIsTbPI9cBq+4yMzRlvLeBFPx8r52dLbBwOy6UUs0PUj1mlZvx
KHBok/LI5gN3Nr7/zOnEqcedZ1sQLkHQ8X41El4WjBZsqW8AP3K0+b271U12LpP0zsZqR2la5+Z0
gJ85QAvXl2BuhFp4HPSDh7ha2h6aMm62q8HnLgXcsoiwQetqOuswSridNI3EQQ51fMqbi4k2gdUR
j2hXbbUxiWcvhFNby5482dN9XHX1yGzYQmFP81I/OdaRdVzEy7bgHL89Q+vr4NTW6pmaVeMmqsa4
xu/sxtq1e7FP9s4V/VWGhg9psWPspwfrn11DDKUbVL4RzX3oP3MzaUq8IRjjbin4gRC03gGrtUfa
B2mEcKu6cm7jn5pbbZoMW9aYULMCN+CBtZd5v5HKWs7mx2n8azira2gilqhMM8b3E7v3bDEi69GW
B4EGLa9PmruqEo+OwTcu13M7BSXT5cSZFFXLdaiq9XqfxwaGtWRV58sGtKp1tMiGI/DesHXmaL8z
tXqltGHk3CAJEsX1dRZfuGxPtjJzZxbpnYnV7VExcECJIQXSt7ik4GJKNt6+re9fbYI85zEvFGbL
trO9GoqvNjAQ3t++Yd+NYbURyqqbR2uEDdyFR3dE80/R/Pq5ia2VWF0PBsRzytrESljzxdhdG07g
/pM+2nfDWF0LKLhWEL3HUozl1dynnpWZ/uej+K1LaHVk3plYPXcTWC5t4mIYTlbeTUR7sxN1aHP3
SLgEnsdhT5MzgmdzBIsJpKLG3E8y9S1NQL9Qul/GwfiWlc5rXjf7sQGfYVtEbjleA/EX9g2k38cq
IGavNn711hZae73WVLOswrxoYE2nGTtCpXejv/jcA3c6MetESmobFSJJ2OgC+IO3rTcQT/PpbzTN
7gWi8mSzGHwusHxncxW/zkWf0GI5eoPPr5fyjNP6CgXoPrD8IjQvC7wETrBJynwmdnlndnWpmLHe
OFCxwDYDQMdC9YkfyG6hxNlye8+vG0EWFAg850OLsN3os60GNgV1Bt7L5oZvMSSf8Q8wkj8NrPMM
ncXdom7wAOjG6LNJtJ6lFU+y0B/MBLpJXbklP3wOLwCLDgXJFXMRX66OqF4Omj4xDEntmmcjsC4K
PKILIi7zyl9RNtmi1z3zxL2ztzqvkEmc6cQxQsgHWgUiO4BzW14Hhf6lnZyr0d1qjDu/Zn8NcHXW
cDeo1BphsKyo9EBhelR2uZG0PHuXLp13SyXI+ECNThKDxc0E/B2UoEqjCwzEzHSrrfDsQP4ysqY+
p5NSyeRkQBY1InLs7MbKtvy4LROr81ulDNpMNUxobRPIrL+lnbFRq9gysTqrfSzmOmE4qz27nu2j
ITbc3jORFmQ2/1yKdRXc0mXhlimWoq2ER/LIMQ9ufNfVG6/n1jCWz0+da2rOaBzDMHI6Rb3odp0y
NkayZWLlAyBrIa05w0gstneKbxl//fzpPLtpCYDJNgNIHrTs74eQ1b201YTFtip5pAOS3Y59CRGY
8HMzZ4dxYmZ14PumY6AkRw2zI6F0jvmw/yffj1SziUIs0MSradKFHIqxxUrEza09APm6BQE9P4C/
DKwcJfQnDFrRwsNwBxU1LL8oQFO54e+dXwvUkt2FG/hDd1qdtopVHdYCIbc3WiTSShOtqHH0+Vxt
mVntWsVnSAwZMGMOXxjrfUXB1qL/E+eGYjFsBNjg/V3tK9cYS9FbMJJbdwR8DMlGCHHeyzgxsNpR
w1hMhCsYGI76ESoQeyY85z67sX8MO8M3gb332I/kRnv8fPLOYaKWZOGfA1u9JH0H5bpcwK4WaTc8
MiA7Ee9+l34wL7b745ev++DZ/mkONbf357PQDR0Zc5hbpC4WTM2AiGwbunN2e5+YWd35LW/cTCx7
wslvVLm3ur9fOT6ZNWgvvx9GblRany/D4M01bS9Ntft8Wc7uaXBZAGKFFN4HZvI+cZI0mwVSd8Uh
1yLgbZFW+9zE2SnCqXTQPYCnZY31SNUoWKrDhdCY5ZWguEHJcOMCWA7Fh8VedHqJA/5iJPDez1Ir
UqNolmjMBv8dzybP1A4zwkqDGd6kbTHtnt1aDvImJtrqDSzPe2uS63VCDDwt2WGBa3XRsAN8ar/l
Lp89qZBjR07BQlcAEkTv7cQqnawB/LNBnbpek+91cTPy0CZmGEvTS9q7qe7Deb6a7JtCOyYooEgo
Nb6o7g/M5X99H/87ea1uf5/J9j//gz9/r+pJ8iTtVn/8z039Wj508vW1u3qu/2f5p3/+1f+8/yP+
5R/fHDx3z+/+EJYd76a7/lVO969tX3S/2cRvWP7m//fDf73+9i2PU/3680/fq77slm9LeFX+9MdH
hx8//2QuF9B/nX7/Hx9ePwv8uwf+KuXzvy5fq/L1wz97fW67n3/SDP3fqDzooBFCkQqlDhc7e3j9
/SPr3xZOC8RscU+DGm4hGUIvXpf+/BP7Nwjb0epLIClkokkLn7RVv3xi/xs9NBTfA5V2AAyRyP7p
/37fuzX4a03+VfbituJl1/7802p7IHzSF4Fg7EPdWaKpdXErcwSZdYhzLjVcIwD3p8l8qXbzfRuk
97FXQSi2Fh6ofObBnzcy/u/9xI+2V49IxggvB/iHXPZ+QVKvRoqt7nrf1oKTVflj1KejXM7SXyf7
o6HVq8Fp3kA0Ko8omUrPiNNuz1C4jlzuunefW1oB4T6Y+g3fdeKUyjHWhDTzqP7eWb4p0OmJYPiq
uCiGgMqd62URWLt9OWzcXRtTuW7raAoz1Wcrj2YwsvH0jvEqaPs6tORWJ9fGVP7W/nEyPjryXGVd
DgoQ+uuIU+VDqarCNeJuBanvb+M/JhKEiajeIaX7gRMirXNCkqqIYvMxA6hvpuSJVW4wudMNVJo3
lu396/LR2PL5yaikillVNkVEa/EVLFQiTCx3SwLu7MydDGj5/MRGigCVmKCkz90imBondBVIptKx
rDZ8vy07K1+ZxokonaKIIPMIzFPlVc2Vow4b2/zshC20aO7yGn9gJJgdxEWQCAETmNddIhx+GA2f
hcp3PWV74PM5lj7Z0s3csrnyYkAHV3RkKqKRDi9opX4AqexG7n/LwuqtBD1sjxJHESWd5dXWware
Pp+2s6f0ZNZW20zMHZr1MWug/rrg1QwBl9LrDDA25v/kZj0xtNpr3G5VmakiMluIjui8u1V1moeZ
URveaPyjw+Ms5TSIAn8MNij8mEoKEWlDgYodAVoUubK/P3Egz0TXLToAzQ9UwYNpVLGqqyjX62Od
xrfCYm8aTw5cul8/t3Tu9NhoJYevBCKaD42qgKpBR1FVERSlr2mJRNzUCNtHbnNjhc7aAfEoBMsB
f/jQJofwdWy6qYrEpNFL2RXtfuoKDfp5LPtbzv/vdxsIIv7P0jpnhRIryWdSRX3WXFaGvGZj9/QP
5gyNdmQRVYAnu4o2p4on1GxQrhrZ6NGUaoHdVrumRrb0c0PnzueSJAXczARdz1rPZkrLNMELF9nJ
KD3WOI8gCd1II54z4bjIAtiQWUImYBUE9LUwGq2rI+m4l7ohcy/WtHljGOfW/tTG6iIjPWCpTK8j
oOf2dq7fzRM9Ok4afD5ZW1ZWl1neOMroHSjtGWhdnYQ4igIafy4tv31u59yldjqa1aUGWCivh76O
0qQF1YO8tzR1UYn+gYgtjPVZS1D0W5jVcA+s8a/I+dqWrJpIlPOLU45PjtWpMEMfWrx4rZ+P6uzs
/WVrXbrBPYSsPEhI+VS/ATVSeXFv+I2ey41VOrffAOIAW5xBHbSgrFzTuZtoL9Myko265/P06g51
vDGUDRProbSthnK2IyJ0wY9+1aXloYRa3Ma5MQyybKj3XjYiHIjDowke+TOypuNwnL5LiCz2JZn5
L9LNzB+MleSYkSqvPGtUKgRJqBPpIyt2cMd5gHNef0saSi5jp6Jhn6a9VxP1MrUtiOD7GZOeV6jB
g9jYd7JW4lAOzDfIfJCGue+0VuzGOb1MVXw716Twk0Iyr25Ao9ebwPQixZ37qkhK6OeA/tO0FARS
IeMc0LRAGx1XL0mFtrpUDHlYNOLJqBiNSKWeESy9aFbMcGpK6esVNX2jR3HSnRJPjCnxsph+AVtW
5hlue5dk/E7vTddPFXEDeCm5p1H9wmj6ymeZGelxkngG0cGI2hhfeRs/5D05VHFMw1GvzCel6/Ee
5GFZCYbSGRR+GtNFODfoKpaQjNzPjhB8Z/VZD8JSAMwbH93irje7BfUaZqY3HdWMyAG5VobTXbNn
9LlmndemJrmmuQPcpe7W5G2uQJhJDTEdGz2FZivSKdc0NeuniXZd2CSgI5y6qfsFOG0UuWYXromb
xz0P0e0TI2pKO7ZzKnNA28FkfneIIVB/o7lKn5uWpdY+WfDaZTYunTEJEme+dNrqcbJHem+Tbn5p
OKB4XuJ2E6AV+qwdKzoW94OwmwtRIMPCNcMwPRlr1SNpxgLY2wT4BNFPte0NXGncc0Hm5Hf9wG4S
pGWgAcbSJtBNrWPeAFh/WCWDEXR9hh3I4Vd7gsYs8VwHBLB+MbgJRJdFrEKAH+ofWWKpZjeVQ4JJ
R769a5Pi3ramGE3IhjIPRVKIA2GjDJu8725pwibpNcJ8QrxsPQx1zg6mw+kvCK9BKSW1zrjPCod+
HXgzX2n6UF9R1K49HpfNgeXCedUduwtJo2JfEixvQxIWkUYnEHOCRNy91urpVVWgJN5Uit9I4eo+
7eJjTqv4qUwhnd6WWgoiOKEekcooWw8pw8mfjDa5n4qhOhZ1b+JJnNzQ1ej8RVAy72XjDsdM43Sn
G1O/68lEB487Gnlq4tn1iVV8584ogPW0ICcxuzpXfskH6wVAVPXaVWzyRavVP4xGAZyFx9DxuEvS
HcpTNIHqsjNwnwDmS/y6Byu875Sx5TVxMoTKcRSapYRz0TeN61d2JW4Bbo24yu1LqxAmuKMkb27k
7Io9GSdtr8e0uWuLhH6fB6sPGqVre6NprdhLtBlNSFbNj0VR04ArY36IUwPbdUpSP+c530mpJ1GN
n/4jLZrksiC6vABYfLhcWkNCp03MGxsyiU9kSgzf4WhbhjTUeAUxdwLSYGuuQA06urdt5g7UA4TK
eav7snkVBpl8I437ne32EFUGj3+Qwd19mVmchE7D+0BJVh1HW7EfaNgZmqCXubGrunLaG4BFXWSE
JXd5RZHcGBDz+VluOmGWOXSfJnI6FiZVe8vux3uV8Ue47L/kzgLVN4v73IVarOkodVmxoY4SuwW0
qiqljLIMVGLNLNUjWj6r+7SOh9Qz+qwyrajNMyP2CpBXgzXUbvjo5cgx3k3c/UGaFFTWQvX2HbzB
yrqa00ELRZkxfd9lDdg0LORYU88tnThohO7sE/DpPIEzSkdGZnb4cbJGdstLd3ypLL0J0maswwF3
u/KGUs5A0Cky7mvDFg8NGwrhsVm9pXquH/tcn3z8QGCnra60kGRUIkgn9K6IotOfQItG7txykJqX
laaNmFKIgGsjCWbdbI6VW08Hs9eGW60RLKhKhdbMzh5mTwBfcdvaVCu8aeTjNaNthjsO9LnfdBcX
XVsY5ktT9tmFxQQwd5bFd5yPZG8BdROkNZQmh9iKD9agxOgh+58GqUbsg5wt46ZBV73yKjwDLwVr
wf44mwlOcWaYYVbw7sZyBXgtGk2GHBKVu6Fqklt0BE8c7UUMNDa0TsUR+2SCrJhi9eMsKuMaUMu0
9uLSLdvAdBvG/Xq2s2NjC3Kv6rJ0/LYoTMAz0jQ5lPGcXEtX2uM+tQp615noKvW5Vbo87N1UQv1T
1oMKlYsGeR/VGP12pK7+kuRMu8Ih4xdlVhfPTVUnhT/gUQ70WuWap5BSveBcOkHSGfzCLMr0kmc6
+LBZn9WHJpbtoS6yt56DCzIm450mDKBjcgR4oLTjZSS66WDr441qh5dUlReDMRxr/lDpzVGo7ti5
KqiS4g1qqMhvXPXJEGRVfUFn+yquW7+snthge1XO98ps7udegTS8zBFw81cbDXRT2/nNkH6VbhvE
HWRuml8GAaLvqQu0QmGL6Gi/7NHPNYFbRxrWs52PXTjF6LnL/XiAi9OihRfNtRy8nBdtm0WMixxP
lYXFp0GGt9OtQbfbyctuHqBpWvsDSu2g9Q2ctDuWQ+6XteY1aEGiaBSrjV9jDQ27BU4vzcNJVsce
nARC6F6OxabFU8x6T/DBm+CUzEbtyV7zkLZFSrPBVtF9o233fK79WgfDuGx3JgZrlMqTaX7I5y/A
soWNmn2ZLN3HFaTtXweGnee2aIYEBYzmXjITgj+k3sEvQgujE8WgVC/F6Ev+JZOV7U2W9QNXxaGI
853Gbb/LiV8VIhBJtrdA35g56JThWVQYupdMoz/1b7keB7n56M4dwFbZ0TDq76qjDypt7gRPauBB
dC8jz70zQrux8vJ69AnjN20GLy57sczpgkv4CdMtH+BrGPqhTZlHnF8BDAiFpl0ljb1DZ1dYpSD0
bdziANxO6mnAl+wchpdsHp2DME1vrvobW4KNSceT4rqpl1Hn0u37N22Kw1LYRycZfQfrL1OG+4C+
yKa7xniuEJsfehu7v2w5FOhL34TrRJl86y0HrIQcblWQ9zp4kKyKRSrmzcuoVTzgZt2FrKmzK1YL
83uZA0Qq4EeBAUKKW+p2PfN0HtuXKn3kezSEZXpUO6YfO/POaufEG9pIFJOP2+6AW7P0sqHeERrf
yvSxcc0LkkiQ0UOGzI59hLFR31iePjM/LycGp7bKwFpkPABK69exFskeS61r6MueJl+37pNWhqVW
3o3YmeCfQBdI8iyd55q0AR/yJNBLvA1mgTK+9rDcEUadhWU7BWlLowH7sGy/0cq+TmuI5yrLy1Ng
qUXzBeiIizjDhub2V9W3X92u3bWNcP0aJxNZwuS+bBsCfe8yNOEXad1rqYZgSIcgx2HSY+4PtAhM
wY6T63hd/VaOxcHMtWBw7oYYbLiuDKT7tND9N1R4CSHAGcI56OujMzs7W3sE4HonbMjPMdfDXQ7W
72ahgQ0z4QC3UYP9uvZnom4lQntfq6sfmntLhB32g37VEOuepGKnlceBAkMN9vC5/MFr+FcGnsdL
o7qO+xw+OnrOBR6ANA84FkrF9027HMt7l0qguWRQYYa6GDq/g3E0B8nQSSsvpNWDRtu+GUdODrRl
D3VlHmvjTlXFkzGA8Y+BI7rLL3tqBDaUCvCkhcKMI7slXxRalUsRB6msoW2g+VlyaQK+nliHeoLu
fNa1Xu+OcNbGl3we/R4YL97zXeuqK2mLu8REwGPJkCRPaU73rgXAme7cmKDIo6kVJRq57ZKvinDI
YT7kxlVhPUzgcEz1LhyM4i63MEL6i2a1+7zuH2POLpxYBAbCFGVn34Zy2OsUqHN9xHjASysaOBva
LiemXzuQLkNsNRINNMaPKSN+jr72crbQq5VHjSye9Kq9yFBsHfHA40a4haIAojPmabx44OgX8mWG
sNhBbKaNXy3DvtDt+mvOimt3AvFA1oIir4OHHX8Du+fXilUQu6wuHTf9MfTC8aoCrBh9z32IGomg
RQ94aGpttys0ScJON5prRSr6g8fioiDgNu1b1EdnyxI+WHy/tM0YAfCue1ZLdVzR1cEV5NfOduUF
ylnw6aVjBHRMu2gEGVQw1Om4Q/ITmNPevKYTvW/cHLlKPIfeNFeuV7QxpE6Nzg5RIcSpGNjtbLZ0
8tjAHuahJztzRDBZOfEtUuuxH1cWhFbGzLkZ8ChfccPW/YI1d/NsKA9LpB1a1tB9JtI64gwi3Wpo
uqPuxsXOTNXjaA8MhwSOM0c84+GgW7vRaPZ9RnDtSOFnhYlyG2Hug9kYKEQbbQ8+Xux7BJwCYTT/
tWbGNVRxos6ZrixXdbt5NMGiNGTmPushxeE2UYnCrsViiQZr9WgM+aOOLovEmL67sZ3uAGsqwOED
abe88A0kOvs080cSuXpyhFA6ZDpQQkIxn9IUemW63xv3mtmgI5J4TgvFVHhdPlWpvZtTeWtV+i1j
XHsw9SmNQH50L2nR+Ypox7yU0WAl0zdGCh31G8JB4SGpfTDnmB37WFUPdELmU6luCCn2o49ECZw1
KgBMBH2zr0a99Ow0xgtn4GcXc+fLkr4mmpl7piupZ+rlm2FNT05uPyvWPA9UeyvmnB5xRb9SpFcW
rgZ7DFSD4zZIxb0C8SjtEAXrCd427MvRs6m6x6U7+C44IyeJB1/M12TstR2dq6cBZ8kDpel+LmwQ
+iUkMBw67DS3vOrmCgzh6S/tMMA5I5n0RGlJHHv4GSK+7ky0Dcz5l0Q610gkUL+r6GNnysu4tL4i
wERYi140HKWdhtyIM9t7i05w3Ko9q0GzBEiYldF9y2/msgrHUl6RCXHsVF3EyXgV4+h0NTkU+ssY
GyFNyl2R/FKpPmRuecjSNAR3v3qsNYpSQD18z6fxCFrJyZMKkQwzd6hYdx4fp0PvaoiMLPeGIq+B
OFKj4GREkCDTTPNN46WqswsjHr7KYogUH/xGSyHTa+907fuo+oOSsTd0GBj7Fldu52kNHgA6WEE+
QLxC5nnQa7iYk9bPXLtApDBChYFL+94qtcGn0HUp0XjhpSq9LBhw4q3Qs1DnzoHO41VtArVQiEcI
mR40K588tKLhsqCerd6gOH5RcJZH5si+CJNCj7MbY9xTzwhzfbO6n2l6h1TKruP946xBFm2yCwTG
/VdHVpE75t8ANTqMsu+wMN28M6d+z+MGTIr4mWOeJggP0VAai0yGekcvIQZznxL7ymqeJIu9Vn4D
eg8M/6p+aEGUHwwUswfA7kSyqMlqcJLk+gAJHFzareXguDuvM3WXVEJd7vue7Kua4KabRkzfrEO3
KYGqVlP9AAb5tsj0L9PcPFPsEA+kMs9WmT0BY63wgCrTc3vttkrlU4KeedkJ3zGrS2JquADTuzjW
d0nyC4G32Y/oOS9qvzKcvVNPcAeMS93pv4pYJFejdEIHzmKpgwg4yWzmQT/QOs4qc3bQ5LXvOrRP
PqQQII3aGHzwNHEQpNVOGUxMQjYrBs6/KNm3LMGTD8e2d+uDq1Ne9aGRynZxFQgp7ziqHfpuLHMT
Weja1vasUey7JWi2Sxxh4EDyjvyjUjwKlAC+WAQghw+0kZWhSuJm0UJECCyqj6pOMbwyPzmosL4H
wUDil3PtmRtFxAW18D4Ninr1idlVPhzpPlFbXRaRNHvJDMDHzYJpDTxo+3sh+uxLX7dM8+Qw/r2O
698LPaeGl5T2SYEZ8WUXa9h3OS+g1ND23a5lyt5nowMCOugU/D2Ftj/s2RCCQ4oLJABrzIE7JyrR
KqAqTO2ygwbUOMUbCN9zSXgQVQMiBe0Ygll9PyKkorhDbBFVun1vN8NROv1rzv6XvfPYsVy52uy7
9JwCbZCcksenN5VlJkRZ+qC3T/8v5hVamczsPCj1qIEWIAjQvVVxguH3/r614zMDdq6VJe3w4ruZ
dt91VLI7mPmFJSJfuhcqscKP0wnvpS4sQkCIS1XAmOu0UkC8fC7c/KAKWW8Dd3okJn+wlbk8zOV0
Rt79Xn9epBSsVQorKDSpmrk8zDxVhy74ZuDGwYT/6+MencsqrJJYqQiqYhzlgTRfzXbJC842ziEm
zvVklcKKNaOvHSs/EEP8ikjqUirtT2KAu/+iJ45GJS5MJciwVunLRpbVqIcFShNxZQfFUWjnKJvv
9gNVMeFGUFVvdiJLFhWh5OIwTfJQCILSnc7DzC2zM6m4lQf0nyWJNMxeyFGqEOtMLN6fsctdecA+
NRZiWx7kfKfmVyUhUhnfAcf23bL09XJxIkVeZWvc+qU3V82dw2Fuj/uPv+y76rKXv2el8DLRHFrQ
rA7Ntt+wE4bqN0fuFeegOxcL/9P2p93EAzAuvXR3bjt8loSuN+KXja9Sa5yRi0NaHtS5ye+gDo68
66v4wQyM31ObOACLdQfA4air9kaNUzX0bDNYOPWt7DWe+TwQPapUzzXxTYC2xHHm/EeltX3lkSWe
xCZNo7Tw20Fv7xFbc1+tgsTYVirRODsMk8e+t+SnGvWdQwW9zN7GHbLoqjLN9JrHZS/+8Gy01b09
tcLwitxoTnrFtfXjMXhzHGmUniWXzc5jg0JYTwkjHXtBnO8QmTz5kZ7zNARbHtXb3FT47GOw5za2
+bjNlaOJeUij4DLwAhgwTt5kaudAINJ2YBCkCF2m7L5XMy8R7WYMzV1j9X4gQQq52YXhTPskwJg2
nyshvDLU/vsnLNVSHF3Dw77ud+Y0SkLV80PiHGf30RlsL5j0Te+k/lhjP+o8W6l5g5jbaprObPZv
lvvSe5sKYFguVAryLv/8xYEiZWCpU4A2vZvsC0s6A2HJ1P2Meyz/9PGHfnOsPLfEOlcpzgXgfrVB
GjNvZqvSD4ZFuB4oXAFDveXJdE5PtMheX19qloZA+yEkZjz57+suOWZjDYXJLXCbCq8/xieKZl/a
+yRk4Z6Db7/dxZ4boxiHYL9U6dfrxnrICe4MZLbf2V/m2KsfWzJMv8ztCMWw37rpcZTb0E8358tj
rvA4/5417n+aXp1qc4m/PbONQ6xNia/Z5ZZAyakJw0etKDbzdDSkplEVkLilFR0+HsvlmHm1XWnQ
ZRAcmRRaA2n4hodCjK+fuWiPxI63Ig2+VhGbUaEZnU8i9lOISnf7cYsrf+pzb7nEO2j41EXHt2Z1
V9RvVENG1SGZElm86gpup49g7LxEfcCFwMtmKp9kVXtJ/0uBMqHNZ06IdyawWCqfPiNgMA6tzt4g
dMm0OcZhJokLqt6Jb6V14WR/v0xQWbMLLGVyVWc9e+uxnMj/WgfLTSaQOrl9PVGN4nNSQDn1e3U8
BzXU32y6qKrBuVMNzLVNC7LZ6xlspAOVtPKC5RLs9dCv6uu69zNQ1w6Pdy8cN9X9cJU9RA8Gr8Sr
Wr9Gs5DBd8wonzkcOcEvVMc7T4p+rir6ao6tftcyHC93JirSybYiagSOwmiO1VP5xfiCs8XjXXbF
E/LTUHit+WgeBu+cCuXtFrJqezXUlhLNLYHdZ6W5Y18syzlmOSuTl/e+9QkY/JlTaPnIbzprcOmm
lidpB2PVYF+2rW26xSGpla+B7SwOCF7ntT4YZy6Q5xpa3XKCZkK/0qOA0tOOwnDd/TDON5MZ/B0x
ieW6fEGDp8KCWOU0X82qkdwyuoDyUCT5ozmpT40zk+g6Vzvond6wRliUYoHhOmvvmLTsuplFdQja
H2I4NvaPfvj68b7zztMBJ4qjUlmUUgS8h17PQi1ADRXSAkW5ppNI3PKkE78/Jxd+rx+4EakMZII6
e4PLDNy8tNOyOdRZdgq15odjBJSTFtuP+3KuldWKSkJTBI6oD1FNTYo5uMPA9Dm3yzNPujfbJKZm
AuGWvlQ5IqKx/IqX67buyfXXzSEI2nYfFUmXetipEz+Ywg4XPPqmM2vn3QYNi3riwCb5fqu7M0Jl
Uy2zFmtG7SeyuotyQs6leVuK4dN/8QHBZfNh6N+bvTlXe2t2o+4wChntGiMXB32InN8iVpS/HSoO
WBig6nLWWXzP1X6AxS4zRSkOaGiK3dQrX5WubjaW25+R9r7d6VYNrfYDxSErZ7bioO6dvb0r9rLY
jHfC03y5HQ6kltUzAYz3znEA8eoiTUbpa6wBAqGhB0o2CLZWMu/36QUQzV3qNxvHU5fKwdQs+dv5
qMGgZU05Nnrvt4hJLQ8yKsIGB8Psv5addqnX5uBZLYltoUZ3H0+QN1Nx1dbqShahwpm1Ljhkybd6
frDbP7VO8Boo8sfNvFnINIOyHAUza42n+mrG8//AejHdQ5P/jrPWm4KMePU5Bvh7V1tacdiVVJOL
3vqSF7dtVyV9cKCigOqPl+2v6i7bKNveoyR5lG+ME+qdQ3tFamI8s+m+N0leNb3aqSjMVGkadman
2pmn+ahdpHvCXAZpV98+QUDdkK/+9fE3ffv+54NSa4ZnEKp9+HurJdeJMUo6g7ErSCN61TWhnKv4
ZN5CFvxCJdlTcWt+zn6fq/f0zvMTw52GQQ77ECrx9bNoHkRNGIZIzp2CwTrmapVfBYf6KfDM9qAe
mjOrQVvmxqubxlLq5kV7y4H3YnuOo8CMR9pLn5LH6BfiEuOQ7NSvSupFqDVBB0D8co8EzCNfv5aV
99c3naV9SxhEfHQunGsSa1alZMX08hijWS0r4WXzo+OIM0fC0ol1Jw3iSjBlF+rc+qpuKdKy6qw9
NiT3YfR4Q3gOl/P2kakvZRPAIGCL5OW3OuVG3n1i7uuj/SD26DEOip9dNBsCL9ul9vlZZM255lYL
osl6HiQ0t+yaS0HGiSD9t+CIpnQ37uthe86K+3aH0VVrQVELYYLKX3dPD7uppqz8MTCbgJRSgqTP
M9Tx6zwntn9m4b3XN46D5bbIvOQN8npGVvY42U1UHsef4b29mz6Fp2CX5Jtx2+/JDjELP27vvbnx
srnVpzQ1q9cA9B5tV2aX5EkRQClt8PRxI8tfsp6ALxtZbSaS2hptTJ/srim9LK9+6FZzM5Lk8YbB
/fxxW++NFdBDg8qIS8hjnTvKi6BIGtkcR1P6w3QbKN9DatF83MZ7/eH8xNGuQvtnd3w9RlxT+opH
yrFTc28W0uvsxLOjU2X+td+E7eFlQ6sTtLLciBOvOQr9caTwFhk7LzfP6f+Xr78eHVw5+My5nkJX
XM04lXz21Fbtsd+J/bQVfh15+Kb8fB/sGgjyiFdO2bfzFNl3jhg696Ld1dSLK67fy1cMrqpr5XN6
16Re/qk+/MwvZ2U7HbM7BQRVlmw/HrvnwVl31yHoZlDjzNKY4KvBU3qByWk8qvvwOhee82e+rL9i
n4b4aj4Ejwvbu7xHJxF8SS7Ug3Md//j4B7ydoBYRDS6xkCyd5c7yuv14pMJqkwzH0VW7b1WnqYcu
NN2bQAZ/HzyhJXZkjtMF8GKull1AYNtN5+EYkPrPU/D5ZjLcIEH/qhX1uUn0Tq94FlKZjoCQtlxn
X/cK4BcIiGzkqATe9Fw/ziophpdzlx02qumjVtmc49q+XYaIYlHO4veDpSrWtpUp4Diq5Hi08s70
siD46UzDD2tobkcFMc9fjxptOdAViEMR2lz1TwYjZQXL8dhOxoaSWjtRR7vIyHcft/J+j/7Tymq9
96Y2WDIej5ECUZDVfnKUqdz2uUOhxiI6c9S8O2R8PbYxouxv7h5SH7O6mMdjL4jLKsFNb4lL1Zqf
Pu7Su60sHkaVYjxYJpd//uKGNZfjILN+Os4I8PTkdyRrT0myM11553ZO/BWcLrlEla6sW8liIzIU
YbCo4+9a4TXXxYlI9332udlJngMn87L+Jq+ca+XMgL09PoGnWibF3SGym28WczkabW51zjFS63t3
Romj1M7491OPNhzOM74ggdbVMi7amkfU7BwNxaQClgY7uvNqNFlf4dxP/6zjv0J9XMU/66Ip/rSv
uR6v+SD/zwFBlmfh/5kH4kMFqYvXCJHlT/yDAtHEv9iul/jNUoqEkDvr9h8SiPMvpHyMvtCpyImH
eglQ/xsEohn/WgLWEJ65EYOcXcpG/ZsEov2Lk4cIJs9VAifgO8TfkECA5LGG/nOk2TpnNu5m9iUT
nzWJs9UMScCYlM6gY9xVI2tj1KGW+GU6SYPAlp1HozeOZiI2CUEU5PSGM7JHz0iAuCtn4iYNMrS3
dlKquU+xKKFWngwrY9qnY2IlV3HnzNEfhdPa8iliUxexF7h9jzzZTKP+nldHpm0HjCnBdUPDme4n
I8Lz0sdkFOO9auqIUOKmV+f2jx0pZXtZK0k0XsyZDspbJMZoH5SGUgAnNHgpql1zHKbHNG5TblbB
rBX2N92qx96zgzmPwKDizGH/HWz+bk1PYqqhKqITP/I86uc7oYZ5dj8HJGROQVSE3ytXsbQv+iSU
AlJOiodSB+QVfYp1aqHt8OM5pqRShKlQibctGjvHehc2CO3axJQkd6dZJg/BmJaBpziFqm1wQvSd
r2aqEcRer6Y4vAbd1sJd7Diw3LuhD34OHBdi02tVgvow6nLptL4Sz3b3eUK/Wh16O6lmWFttUYKL
zOq81X8P4aQkjEDtUjEUo80gb0Qa9kh4yxx9RlbM5UM3Z1qCoTUUKqwjTQ17tLrGAIggkLoC61gd
JvNKMWU1edpomoGfNgXWW78ME6O/xOFVl9/dPM/HU4ThAw28mZvBlZ2mFRGTCJk3OntUwNb0VQ/j
bLp07FrPLofKaAa8Rn1f/TLjoZKZ39qUaB29KXS06i42jGxIPVkXprJvi6DhFW0OjbiDXhti7Ujq
/FdW8kKkiKyKfX63QCzF1wkD2uSVwWjnm9psnOF6mvPQ8PoaBfOt4ZRW+DPqQ/OzInuKvCVtIMV1
wps98ykqXGf+PEVOhFIxwbzczPFCsqiDjLu4qzThpsLrlGztHJG6141pJeDTO8WwzUUhoksNN1ru
RUMo7iZdKsG3McjsdocaufqklqoZX9YigPRAtY/lloiRINgqWQFgarYXlwD+39Q6RmMhP09iwk9H
Pi6Qu1obyB8bQdOnF7Km3uR9FaMLNXzbCoQqjw3/027nxnVG/IzABDZJ17tDi1+Jbf6ucMLkyZB2
3e40t3FUz5QBEsMc3FB4dKbUzj0dh2fiZdYwoe3XC5xIqJyN4ipw9SzdKGIMbtJumudTmNLHW5TL
CC4tNZ6tI9vERJlRpenDdEAV4Xaqh2XKVf9okxXjJeWpg4OvgONGmfdxQL49KXljMC5kay6mtlbd
/ZhjdvVmc7SHk1nkmthbaB7jY0R59XTTtmljeEExqtNj0TitzVCZwVK2qdYjcpWxo+IECpP0p9sb
WJq6WiFXGhkWzrE6pkwpcmWtyhDWazL3epNJLslw9lPhawA45l+uqURl5HUNXuOtEkknOAxRKQcc
VK6Ytl2s5dpxcmVACElVy+SEgNtF29GSid+U6jzpt2mJuPFiKDU7PgY2UPkNz/rhSycKG+eJzh7l
l5E+mhdK3yqP9RSOJLt018UB4iDUeXD5i+WFEmohjyZbarqPG1WyjZTzqNhfBdx4uW3qEcdgqWeZ
dc1iySPcXs4Q/5RNGPDSyNJQIWmqdNOFFmmp7Ss8JDEqGeXAcM8QSg8tNqRho/R2JTemlDgh2nnM
f6gyE0zFlIsC05dFigtkRB/NnLcxCRVZMp5Ml6RM4mikg+HhYpnulCmDSSqRR8+2Vjw2bpM5e+4S
058kG/PGD/VA3jS5yx8ReZ6RQncAqCPvLEZlQ0y0qTeVJTKK4c5Ta1zFLsbdT5VS1MFOC4MgOmbG
mLpPkn+lfGq0oMd/Y5Yzu5+WqCo5NaPQd8kwB+Bz1MRBRFWEgdPt0iyL8LgJg8TIkFjBRabMXVxt
U3eehYefeMqQbqdVRt6kxBF7yJA0jqe5SjDRynno9a05LwIVI8kqbFhWr8B3xUWgHJPJCJKLKtXs
/NTbZp9f6YM0ZkJ7VEp1I0+d8pi52A1RtG81d3wa6rC+bOpi6DaZqCl8KGeMftdhmkkAhUNPDT8l
1QHMFHac+W6MFWcuG8TsTjKHT6MY28ozs6LRvSCeUmdTsHfOqJMLbI55pmnJIdAGcItN6orLyG6a
K/x5Exlk9NxmH8UuJdvYsdLapHpLVhUnooPE5XVFuQA80WzsodI2XV8LzxJT/dDFVv0nbcz+ixW1
7WnQkuS72ZrVVVUoqCHjSXvorAwVdtybD+rc6Ux/1eZcsOKtXcvyqp8i5clqw/ig1FbyWLTVhK9k
DPW7ZhrLi8yuVJ13Rz7rmzSyjSuJw5mCbK70ZNr9NsJQbKvYpGgJ5Xb3snIx+0ZJdl1nSvjUBHlB
TSRRxIZXp4G8NvuYsmqdWsrIkywFzEsZpa18obfVlTsnxvdZmthLps7pb5ouMG6cuqluUVvF30Ub
BjupGjiHwi+5kWd7kSvVrsRLejKDKfjq6EF6r/SFc11UemodEqu9o1Kwdskwzj8tI+QYTtoCu21e
9pq76yrbuK8jRxxxVFopFKzY+gGXHl+2MRm5FwSi2nZAxw5tqDZebwcBVN9AbNPeSilDYiYnqYh4
iz+jvFQwDA9+3Y7q70zvg70SteEhlRLtfVJUJ1gekkx2T2htGk1xQD9qHruqpHiFM1SOZ9lJt+UV
j3CNcxsYhz1pflx15VXGVQHBeZcnj/OgT3u1cNQvUqjJneRdiGWsGyecRZqFTw+i585S69qLCi3d
uEZZYYYbwp6+aFhUw14KFlgn+kc9UewN98GWtdl0QvOLuYpvxZSzq2aVUX+V3I8e8I3j95rGxGVn
SogCKcEotq200aGJmeW4jeq6u3VUhUG1Qd9UiZscG4lvLjMwubfVHO1Yda43G4JjIarEJ9F22S5A
03bgTkVpHyQN2F3U7FERtf1gBy73rQpG7ATxIeFKKpSoqreJqVcHo0y6U1/rDod+bPZ/ZnRGt0lT
omwpXXMnXQG3oMks7SRmDZ9HRYlCDKfAHTwlH61Ng7kSX8aIfanDYt6Oc7CYDO1ui8ixvVTrKmal
hYjfPImF+lFqSv2prqOSrxwWmFpsu7gJ+tBAjhlhAYL6q5KBhM+5S9ntbAD65niBoUwZcS/FiPyp
zJLK3x2+AYA3rbAXHk0OMXbW8gojYVzHT9OoyMD26iQpAg13Vkq6JZzSY6z2PSf/PICwVMcelX2T
93gwR7f+Ule6LBmShUxRFmZBBNVMDc8wyij2wrqZfvVK21DtajKuUoEP+F6EDU/vWHfCQzK1fbqN
cacdlap2x004RNW3QWr5zwiBe+9zz8sLL9fh+DWq2/t5b7tPjbRmtH5Wcdvx1f2iypqLeYAdgwKz
+uIGqfowxEZ2GbfKdLAJzP6xzXDM/HhWtW+1Y4Q3s2kMX6aw7B/mCJ3EcB/ncV2gxirMXwZ+kKuy
lK0kvN7Pt9o8nNqyVast9834d2ZU3W+nAC7xZ27APlHcY6yTKzUcAZr4g5OJ9L5L7KjfWolWJE/4
cdv8sp6Hovs5mZGuHlKraRXf6PO23jJDFOcxqJKgOUpsiBVFP/vZ9hqppKNPQsqhwJASTY8ia8NS
PmJrwfkYz6LlOeM6VbKXYy6ab9po4ErIWsXdW1HVansBmuIyj6Z0yT/K/hGWiP4j6/r5S5pzAdp3
oubt3hdF+mtuIhU8fK9pna/NwUhE3FKsTdBVItzJUIYxu0w0fdNmRfnt9E2OVzqRUbKr6sT5qUOB
sD1R5Umzizv+4D1vEqP+bmBDTRRcgQ4l5fHm2vb4qU/w3e+i3ILS+OJxzJ46MadfYhmfYYEvX5wu
MCeyIToRDxX6/ZrnFMFowGqbQdetrrPoYsbdzFngiycz9JXWq/budsnGWH+qX222TYbLsNo8h1O3
H/+Q19Elm8cuir+lMrNK2FF7IxWpRiUaZzQUYroZQ6gzpCt1XJsfN/I6yPO2kSVq9yKEFVMSZSpo
JK5vZXARjL8//uvP9WH1etciYzbrFAdSxPhjrFHy6rYJ7Yf/u1ZW0oZotBpeV9XGHG6U9ikabtTu
TKRvJdx9/k7UtSLUTEwMvvI6kcDJhZnIwLB7snZj5IXb1HduokNFJZFNd2ZMlij5agIS8CAVjz6M
wNhaIlZ1BgSFqqbwwj9FK4x9dNAP5wSt74w8HpYl7SdogzPk9cg3dW52Bdyhko+3Gevwm+6259RO
y+xZ9cQkemO72Bhs402mvYoaNOo2t4oB91kXm7faFOy43aPcOQvhfq1ufB4h0uqCkrqWoxO2Wvr7
YiY7SVTqeplRYTx55Ch76O7Tk7ItqVnoOV74Nbo3/HyXXckv1eePZ9+7nSTMjD6Y2l2I2V83XBDC
MOSYbsqG/SFz73N7/D5Gn+f4TEL/vQEjI4fkmTYEGu7X7RhZEDncmsFPtJAcMi8jjf9xT1ZC439/
wxdNrGL0KZbhvk2WrW/aYgM+YT3f6xv14pwLYqWFeNsQocWXgxVAm0lS+rLUlQovuJ1BEfLyIyZ4
Sov8F+vJfPnhVjNjbtRSELx7xqWnp3Rv7c1dcjq3ns72aTUP2rwck5xm/oEWCz/ZwMM42Hu5jbbW
OTXXOxsr58JSvAQBMfHZ1WQAcDTBuEmfP2AO8XQzH8RmcPblhb0vNtGWZ69ye07RsVLrPA/bq1ZX
82PE/UswlvV8TEfci5qX7PSehpdO1sLXl9pBZyW6y1+62kSQkam6SYIA8d86qYgcenBLzLruAxE1
a7coMMKjAgBiA5PhfHNv9xGkjOS+Bb443VKF+npqjvNIOUZLUoG538SH7jexUwU4z3WF5mO6xD7+
Kau8irvQvXGrHT9egG+3EtoGNmHCeHxHgyo6nrNJX26CGftJXeF5Lew/BH1nD2rY5uO2VnmlZTAd
1wLhZpPX1Ajir+ZrZ1Ya7IL8uaNUuveznXJd3mCsvq23oKAO5V5TvOHHOb3wO/er1+0uH+HFRk0w
M7Nhe7FRa7vI767U4YBuLv2m6Z/ibxRRRg+SXGTb4ibWt43iy99Kcs1T4tzveG+cyTktFZvek3jq
0mnAGOUbp0iDGRSeEV7MtpF/c42g/YUSWNlwPhIS5PVwJqH89nznA2Af5SIBmxD/yusPECb12Jhl
QctBm30BvdESy56q/nGaw+53wYF9PSSyMflR03SVhzaliT4e+7dHCb/AQJplolKA8rf8wpdDkEkA
Wk5BYRdLeORGNLIlbnumkXdOEw4pDmMw2RzMdHbViqjUQc2LjTTr2ZO2tA/gRVps9MWIhb/7I5NO
xw3cZRBT7LT2pV6MZ060t9skbip1IXMi/kDdtNomg0GLi0jE1F0qCRLOYmyqve0MmPmn2XbT3cef
9b3WlqW01GrgrbdW+BFVTiNFcgK4ehX5c5hM17E74szrBhsp6seNvd0rXJSaz262JT28Tp2GSROJ
lvlbla1+ZSpBfDXg8YOsHUfJt66fzLuP23u3c9x/eZMQbYak+Xo0MbMbxP/oXFIGhMXG6aKyUvLO
oVaf+YxvZyc9o/bQcv3l1ri2JUeBM8FOzTdckqlICsGDG3c+nNH1vdudJb247H4aEsXX3akBU7qt
gri1I5zbprnc2anRbMPUOnfZeb+lZ8+fzra+JFhfLjYCF6XdDjk8Dse4GCJFfVSCevoj88nafzxE
yxC8Pin5cM5i8WPOY9taXXRCp+4nx00ocGrbu3pW4YsWbeqGyMkR/5u60cYbI7LKM/vZOx2kPRVF
Cu9m5v6q2SisXOqDSR551alKfiazs1GLv6wWtaR+XzWy/IgXW5aqJFoHDh97a7BxnJ8UqPz7reJV
A6thGlsjHOGLUm8uqX2diO7BGEJj4xI1PTNM76xcWuJKw970nHV/3ZXMUaPZqSXsrBy8bOrHuXWM
wx9tcP/xdHh/XP7TzmqKF50COaCRmz6G1NGTgv6V13+F8V7uEIwKogEUHDYqKGd1WUpBXuqkCUEO
Yv+BbVuXJ54u546rdz/Yi1ZWu/hQk+fvaMUFmdIP8R5CpY904bKu/0E7/H+JyP9ii3sxeZaaNK9q
xhzr7/JlrZjnf/0fgYigHgxSD8FFgZpCpiqYRv8IREzzX+jvkDmivwO08VwP5t8CEcP9l02RmEVA
tJjcmCP/WyCiW/wpF20pBJSFZu5qfyMQWdlabCafobOKUJtwY9a50L5eTFXQCyKcTkChZ7IEu2zH
ewS19LAzd/ku3OSfX3yW238205fRwXUg6E17q7mYy0JTo8blCDzGh+obKXp/9DV/OqYPwfbjtlhN
yxJ9saO/aW21hJEh6JmaR2DKasRloPmtQziU83Wm2BRPgrY8kYwNqaItnvGIgVpDZs4cALThuDcr
CVStR07+qeiN4lEPLXjek0vyuyfsHhrZJtIa8sRwhC+mPu/uwxRzcceZcTOQsz8G5ZL30ub5euLw
b7ZTZ9W3GTVr/kyjGv0y0wwztLDD3Zjm4iISinPKApfndd85B2mmpC0CCfarHiE9zoMJuFfmm0Bz
zK/5HBlXTgVPLpNt9lOIfLgljWc4HtWnsAZNRvUwtCIgBm0Pd0R7+3vICc2uQpzyqMgW7CIsn/Ai
08T4JyTNDH20JZLlR5laWVeIvQ372hbl3O3Ciuw8YS5jgv5KyYnvSSQC0x8Dfb7P5NzUOJkt3J5F
WulQHUESxOnGyrPM3k85xfB47Cl57qVADpXPYZ5GAUnjBQXlJsFc7yZnjpUv6ty3tQ/6SlA9l4Si
/hRgNmQG9lL73hCJ7wEFOrp8tFylDkzYfa4d7zstAOukz0MAntGpsj+hJcrBw3xeZxsJ2Vt9rKpU
J+OZlvzHQeVK1uJgqkgR7vuoK4ffZlOiI/FIPsB+iEC0mpsM4izR0HSo0vTJ5t6t+WbkmEQUjWjI
HZJcpNDAn5Y5VhsycHV/cEzUyhsVsYfim3UEFqzW1SE7RD3ZGUpZ9k1rep1Uld+T21iIi5rJCTQy
fEYbFva+m8YWJjgYtv5UDTK0dlKz0vnWcOt03hc8d6erpIxTI78vKAhvld40aEjcPbsaZ7QFViIs
mKqWVeD8yecgx2gMIiJV7Z1bJUp+HbZkuTq/wOTe+iPIrm6TyCAeac0B5dwMUJ5LEkE52tK+rOr5
uyKox869vxka14vNPGw/S9QFzi+qvRr6kiGPc8f2K14B6rdA9NLZGJVVTD755xgxT63nmQCLmTf5
8HUOmrrbOhbyCTL2MqPS0AiiC0DbjOrosmmLKbkdgzSy9lPUu/XnTh87oN5l7aqP3KdtY/DhZDX9
79npswwcmCjN9soUaTa2YIO1RnG9ooZKmm6boFftn+McVvVpltqQOZ6oIebcIMYMrUvwIXJ8sJS6
VspNl2vGeDdpelH9TF2tBcYekn/sfiIqSnuWYJsi41BawMuQnn0BzJcyQkYTyuoXoguT0lamVJPp
IGvEfE+FUpjZTebyPv0eCIdMnz4gUamTprhH++WUFGxW5CA+FYodDp+UXOkrQN+QpS64eIbNNo7k
UDE5Cij3ld/3aYeDzExxSPzI2jYnY9qMmuJ87RGYFBdKw9SuEb2hFD+WQx20nxwmEtNCd/rKroGH
WTYx1STI0GFlszuEXhBFdv290cAbB9ugKTTzOgpmNY4uEtG4bXQtnU7rOnRSCt9b2ZQDC0O9q9ww
UCTYMZkM1rZJixKtUBhajS68zkqyQdlEUZSV5sZqywHMeeuWaCO82tC7wtoU+eS2W3oQGl/i0lEA
TIBm2UZD8WOg9JQBiDB1JewVBcCqB0k/6n4pYV6pv6k+0qmPUBKGhes8qwkCKp3Fg7CClR3tI1FR
+dhrBsDOOvlHHaGIVztA75FoDDmcGpZP08b8MzuT8hhXihPfCNuMtFMbKoJnJVV1SoS5CCB0+t2Y
XdqEnjKq5aSglgId6+tqbCD7k+lMJqvt437TRWof7sfSKA3LSzMo5GFl2lQXRK7X+E1YaMc0c6xY
3cRESULS6w3Kx20sCh36HDqK2vY7QaV4RsQKx3TbV2hkpKfz8BW/ij4flKupLJok9DMjreUFWqdi
vkX3qLBZEQAK28JT4VizJ6dhmpKbbMg/9DdqgwDl86yh6dihgtL8QHFGVJCGC/R4mKzwWJdlMoIo
Fqm4MGWu2Fujl7PySYcjU5yQasQaCMbW6PTLIZkVuc+52Uh0041rqFdRNSUTx2Vt21+zQXe3pIGX
RGOGEnRH4jWdttS+aB1IdGo5fxVkGZG5AcdJ/MEulOk4AOgJ71sn6NPjjCJNQFc3O4gJqpmAw+xq
NXnqVascf5eJSAD0wLoRzhWCKoguTCeWpRbbTr9VO8h/ExqdYDkJ09HVTxkbZeGzxecOwm63TY0/
BnljnGYt5/EhrItkvImTbhZbYUtTIRfa19ZnZnNYX6hRosqTOWR9shv/h6PzWG5cSaLoFyEC3mwJ
QyuR8uq3QUjqFjxQKBTs18/hLOfFdLdEAlWZN2/eYxoFeooopLrmqaEZR5v85OoTI0M2csyXhTns
NBSb7dSmrAQQW1oYxcVxsAkch66AuaiX9zjyhrDMlfDQmTXrUMdqZUdua5FQGgqf4NaMgeQVx1P2
D6eJdsOnzmE79x1RfHPVTHdTV/ov7QnI9vvCKKOxNYmNZI5x1aeWE5edav2AD1a+FU6eHmGrNVZk
LGb3YJQcGxcl6q5EB1hVPJjAHXc6QYxEVcxzH66+so7j5GhP5XJ//iERyGh2y/qNuELFE7vZ2XHL
8vR56SX2M2czWmSuvs1xqDWSmE3Hleegb/ig9B6cYDEs7ZeLJdLce+Rnhgtxp5KShez6tjMXCq1Z
HavShBtC3UZCsaYp/A6umZMRP3pe0ezqimcq7IVpxzjP1GvpDf5Rku2/W5RWn3gSycLp3d55aWUD
4dqeyPDf6YHWBoe+6FZ9jzmoJvm5X179lWr8WLu5QprtxTDsaq/yWz4Ns4/YbsjGYypL/YFygkj4
tpTWh5bZrBd5y5RiB+QwsN+xJAb6G+YjM0+ytVt/McASA9zyhkYL9ovnrtCboy9xnz3a7ZYeB12t
UUr3+xn4mjqZjqk/5iRN/TjmuN6krelJ3Szlg2MBjVCIYKGrtuk4TZOmx0tNPP7o8Mtgd54eF02S
e94PJdgMsjtPpde1B7O01ycKOPPRsCb3wPHn8LEt9UHXOtyjY+NasVM02YFTJ//w+FL2rjcve+EY
VZI5cxnVtpr21baSPF5XZqLmnp9dBJHBjmkakCbmuBrzeK0ZD1jE7IPRZuaLVbRUXdbams9C1eUJ
zoN/87MgfbfIlz+ToV3uliGTKrR9r4dT0DtPLR4/7dnBcKFFanZJYts5lNTqgwvD0z7HrMr+jxXJ
uhiVYKYw6QKtetq8wWBJ1JfZb9X5vOK1rvyuh8/CfXHAz9cfxnXu+T6btPteXfuxcCdoDix6vwzc
veBJNv2bJMZej7bSyZNRn+xIdPd3b2pMvmrbfuq49PbzVFu7xh9IQ+e+OgtTWtqrsqwM7At8rYNf
am2kLfP/A8+NxG3uIZ9aNajILB096caau3Zanfo0qJ7ol1Ggd7vm8p/VaO4en7tKbK3KmzitmuGN
7PMFc3gvsRMZo//VN4SnpRUJeLXdDNFoFT+mmZOCjUUvLPEv31j5IShpHvNQSc3ddlKf2ycSaLrI
WC0YlHXwWGA63JvWyqeRN//wvP7tu8zbz4u+ICqk5WdmG1bCmd5dxz4b9phX0l/PwlfTDDW/V7s1
EaQ3fBENdtsIV2J5MyZrTppi1KCOuAI7fbfGZlN+4xMgjcokpJgyIvD2rtymcMZyhWOINNeS+mzH
2UN9PRHnXxfOhq9pfrWX5o0iu8Fbq9fvUtO8o1G6MlpUx1WmrchrvRuuw0YFV365Ab7goOleKpTE
sIeW0q9Ev8/3JwA/5T9HC/4bjT+e9i4wtezlopy74XgJJ0+1u3qdrN3syP/cVB0dLw+lx1A+E0Ue
u6k7Jg3OVGUM5OvKw1TO7zidRDKTfBBOS+p+enMjz0bd2ondyuFF4yD6r9ZaFl+79E2T4r5jOZTF
0RXWq1nwE21AXG7NkuWHKui259HZqkM35tpbSjDJzmGTgsVMndzlutMuaATBRfp2ua9tT49JLPhD
+txr0Zovg1GtUZAZAR6mLvHBcey4pR/xgB3nrdq7uGl3tVX8paQ4pZr5Q/rj+0zYv+Wql7zonlXn
fQ7UObG673Lrnxl/QTC0djhJfv/ZMtuw0Yfntg7CfJj/63zju82DJ8kkaedjIivSHLqDfSuJlnC2
f0Jot9IIHvNtiWwUMI7CSGpttmtd57csx7CyvwpsKR3X7egsJ9/W3xr7u8zX3bJVzwgXYep/bIH3
6bVMwAb9LffVf7x8SY+jN0V154bF5fu0tg9zOn+y83HF8P68SPFJwRjD0Lkvc6w7b9V3fvpYpxc5
NKHmfA0cd5l5VDxgZvCoBhIk5Vlov0HZ7pb6hkFyl4tfq/GjmkIbv4x7kMaD7D0ATB4xyT8AKvpW
7DwH/77S7lse/V70BLG72iOl2lmObBnY/hghU1xpnf5s+mJhxBz/q2oCh4f0ZLhtFvPGntdBe6ua
4rb2xlfrDVG22O+EUfIDDs0tqIOH0jITjZYoG6uvorN6JjldvXdsHMImgiIbLzfpyufRX+FprZzj
ox+adkHDf/dbNuZRV8bVN7L3vlv/yPLOMFD9pRxFuKjg3Zf2Y7+5+Zn1/nk3BuAw5qH+clP9K19M
dmuCz7mq4pEzywk4PIziWExuOPpgD0q5EzUPWzvupvoVt9txGvaDGC4YZ2J3/OPmL62Bm7lXdCY3
fSFrwfR227ZfmZA0wx6zdGIXn5UFFgvve5h3OIidgoU66trVP6XSjpTu/bWsIWk0m27w7GusmlTq
kA8pn9YL4QoEBs4sHBCaHnw1Oj2fHWquCx3hq1NNNKNldBBvO/hhJNKGalO3YSC0rLvV2NY3WBzV
Sqp6XzEKkHeZ5jLJjCZUO+HjTfQOU7v1Mvd8k9ZtoP6oYEX0ySBeJ+9DaEd/ql5AOVz6gSBh858y
8xdDl5+mzkNMMA7L1Nmx6rs41dJ91v8WVgY+nJRDQy3tQwcNJa3GdLepd2vm95ur9lAJrYgh3LKJ
Tw8RafYPXlhOLenluxW8TcBCs1Z2z7N5mNcpVksQmzOUkWE7zNu0X+hUt8V52Kx3LXBViBXYT8fo
zvU2ACR4YOQl0w/s4nzv3FlbIeLV/QZgFAe58SJgTSjcwMvdvDoemuB3hi9hVCX/yNKFYJgPuK7t
PEB3areDXnqHFURDQ9glQbbi2R3S+c3l3uZf6ePMeAC5lU0pHJKSYtcfiDy3jIqXEFDUpaCEqS3x
UaWJY4lngyUVxguxyswTjM3QBOHXuX8zItyVSqjNoz5vY0e/j4rKx2o5Gqu5d5f1YI+3dcKKY3EE
CbyWGVfbBJiEdMk1y2LDnw7VQG7ntBTMX8ooG4djxa4FjQsZ/3Mem1WOhxxX4wgEldMEYnY8SzAA
Zmc+yWkIK7qDQHoYpAlmCFb7VwTmwQagoHP361b3PA1unApDhL0z0sdzP+Rcv7w4BbGWdJycEFoE
5mlnm8OxQTjaZaP6RWDa5W12dgp2ZvLPZp6+1z6PglxcVR7E43Cut3FHRRa6M2N6y2Jzp4gy69fA
VBpnHp4PkT27OmAHoSWFTqxr0b82dCvhZnZQaHrrXm/89NrTiHZR22VokjvN1kOfpF1ThPnqE79i
dclsguMACsGPDGjNeirXV7HUR1m02LOnM8szoT1OUKu3hGFDkhYsq+kittkUVWK86YIA823EmamO
lk9Qee2O+xRyQDfXX0uzspyjJ8MwhCgluA1mJ6rNgqdrfgCulXSdexW57e0qZYbg/ngtp4vPt4gt
9CRT90ThnwTudqSIORCj8ejjJLa5kix9Py1cRut21hBZg4B8d08WiScwM1Nwhp0ObLRFQghUmphO
nbjdH9Z3rkG/xSCtQluzz36hHqC0RWDEIm3rL1q6xuPKg7oO9byrBd94CnpLN6Yk7/33gGw+c+SJ
h3A1p7Fez4lntdTxgQqBb1gAsLvRe60r61XA2RmoSjItuGEleCM4Pm7KLElJOLdVsx/U1Z9kiIgw
i2xXs/ZgFPV+brzQ0k5zTi2cv1c6H4dFVWt9u/5TLx7pcnNbJiV8m5G0WmfvsHIhmxes44DYWc4U
xn4jgl/6L6MNMkgdm/FxaI24826yfJTDU9CAIWmINfHLnUv5odjt8RGyxfQ8dD/T/GawyT/U3ama
PofgkYFmjIATa+5lGGAS4IJ1eDst9u56lcXbIiKXj4+owzCjYfM1/UnwhpP1/w9j8iH32gtDiovh
qjPbaqdZFqeBh0CYwSXNPdL/9afObF+KdfzQcoqQoTgJ2cJOkfGSgd/zynjmj1jNfsrKyNn8Bx2G
WsmikRLenpknceqM8aBbuEV9zfrqIlvzLIz2hWXMb9zat2a1I2/aMAwFJV/kJL6n2ruBSny3oX/x
WXAoDXgFuUGKBonDcIdE95fnYNySYskOQf9OfP3HlHpl2K3eE4tXr2WxnHOHPzlj4Y5LRVbyYlVY
WBZWy9S7jxnbM5aDaaYzH8+L7jr72TNPq9ge9Cb9HbUAfKSz8OuDF9D/BKt/bgL5z9B6g7sPdEV+
T2Q2+6fJ1e4P04O0uUJX86rZ435mxxUi35OkG2vSYG+vVWQ71QEo47GZgwSx7T5+xtA/LR+lVv0n
ygyxQidRcfoYde2FPagM9JCzGxVXhPJZi5BabMzZbQ2+S5g+Wg1Nzv2kaknUfSG0xnOtbBX5xngu
mvo8iYVmqIgGE+NIipy+Y58qD/lHDw5PjzmLUMIi8/WXDr5KOdmvg5W/ZM63sFnMKdyjGqd9a1oP
aFDUMXNx8wrjbbP1l9Ux3i02e2OvRHD3sy/slhezt4+VtDDAM3OcKEPS+VGM8F18kGi7Hu6Rt1S7
2nCaMA8cTIysvPD7mYeh1mKzL05lZrzRbbE2UuyVm8CnOwd07bRnLdk0mi//FLZ5zVaWE8fTYiHJ
OnlBpes9lM3n1tJyrblOAc6rNHDpQiOanOajXTRukWX5qFPrO8jWc1kYz8Xcht44vAi1HbQNq/os
Yla5yje7bLoHmFTdvsjcL/TRz6azX/Hxf2asVLJjiejPiROk9pvhuj9qGR/JdIxSZ4zViNS+yYe1
A54Z2BeVz4988ntjGPc6ZGXbLFhJkZFLsyL04FpUHhyWYfuj8T3pjbVngnybNUCPZXdZJrnPxyyp
xOfCxSpMMm2r4ikwKgBlMj+mBaMskxVklWXXKXBhvQSgCsh0P5qrIqeFVZ+bpWy5Y/4k32xhfBVT
f9WK8jrkxmUz+l0BxI7PJaq1vwDTonHrYxglBOzVGUOoJX+areXYTeWfWXcenfrLlMveX+Y94ahn
sQF3y4FYDGyVFu0lg3FUNA+e+8q9GFnwM70e+bwKQn0AkpFXl3a+Nnl/Uz7PtNj2VZqhARMcutzn
Qn3oOH7C7U4XJ54y/6eT8I2EHmWd/diV6qGAwIAiz4nnos3P8eKtbBNm59ljWWyzeM1H79C5wEiQ
BM+sLETsIIaQByPwj1c5zqdicCjbl8SdWAOxUGnWb73froE/vKxa+koXHWIDudJgo48FEZurKKCo
24UXZjmHvZ+FudjeRkc9alN91Osxblr9dduKY5Mtv4138rQ07lQZawSku8o7OXkAqY3t3bJ/a/yS
7T90mnAx2391pWJngqMHQGRuphMrLig7Xbyp6gQ04Vf2697iajH7Y08C2lAwVHM5LsYhj9uZunBq
k5XMXzhVtiR41SOLbi5DuDXUHZTVXrqHQ/zH64aLFwTRPIw07xEd7uKouBb/mNhEvg29x1VPlkaU
nRTRKmsgfPm+o6svvGBXzfXVMOuQeP3dZNSHcbuIUib1WIY6hJh5dZNSknRXloeSLccBZO1mpJG3
rX+VZR/vwqfRfnrlZx5QZRvFvrOscNAfG5GsOZn1o7Uz6eDT4CPI9+nUhHUH47d1kg7ZfOWRn4qc
mnI6VRsFuP/XxxnHvjxkNShKLLTldh7SeeGR1wVoWfdPMwVxOvKLNyHpBM+Yw0lPbB9TI71aXh7L
IF5yYzfyc+ub3HcO+MK+PqOzXN3JeZj4VwK2+6UOwBc8XFrh0LH1fVrOcTZq+3kN4s5qQSZRYHWs
BSoDgiES7kb/Da8vYVN+SpQ9mrGng17Uw47OrB2c0CpRPll501V3CKBtFVKww8VMtIEyZG4ADNNj
B7dpeyJGrJr+5tV/iI4UyDdWVsPRvubegXaHdvEo0GJXG+jcpaMSdJHEgQzqgWBrACczcJiOhVa1
BoAHo54tQENkt27ca2z1y6IMCU9uAL1ZNm7g+bdgH7UaSYXwyGoDD6h4yqeqDXXWkB1yjtt6YTjw
0fdflfzXI4BmPWecnoaa/dphndICP2KtLWwHP+nt82ZaUQu5LCN9euGqMbPvLPhPZ8Pb+dVAaXH0
e+g99qA9FHV58Juj08aGsjjtF38nBCTQxk6U/69aWWAyjJ0+HNBMLswKz1vQxEKv7r3BzU5/UrdO
fIGfIPMvabBcyC8k+rqCV8cAAMUrVMP66Tl+3BUCthK6a7HbuEur7cdkIIUhjyPj3ln7pAP8oLe/
DQOKvB4XzRCzw72TWRpDzkkcE32zYXnRXc5j8CEnZun4CLz5QyhGHYLqvgFjW3GgOHyOcOi8J0Th
RnylZn2slztrydhVeDUNt7/m/G2yciMnzWOKYJhu+U60+rkSxb7Vq2Qw2lOXO7uysU9wYHfzyKNI
l9AbzEqdOvZMO8oVVRXwJarTkwP6tOyHsMb9C4cr1jbv0bKHWKzNaUX5alSZrFa1V97d/xCxJsqv
fc7cNLq/00b7UbrmpXH+y+kJ5GByIlxHse8ZL/diPHsruqte8VqTP34rK++9YDt81yBctcvQnhnU
/mk0ltgBp/5Z7O61hrrFEH/4styUa75zWvZXN7nTJ+/g5/Vu6s2TXTgXPQjsiHYX37Ical5Z6F1W
QMoiFuSXpuhaSunhealreXHbDkdjgSC5li6td0Cj40j9y3DmiM30c2ZuDdn86xiDYc2iraoegEx9
cYKwsyhOyoIJofsrbLxJQFHChHGz+n47F/nox9ZMTHfuEBfRGjTyFEvsgbMrbp6Cxn6BsvBALMR/
AWCrwyh7NFhzdbqQCGdvZxISAJCpSA90g8NrOg+5t3c81kweF9MG6DlZTeAcjU4Da9hrtuAoF5v1
0uSb+7bpnftvWRh+sAm9NdP6INMuRLv9IqOA+4+8E41HKqN8h3JZHrZqOyKuvAdYWA5wCH6DBnUz
6zm67GhuUafxOT7pS3+vyP9IesRmSZ/yfI1KDAyr7j6RD8FlTR7AdkepUSvMGdA9TX/eWnExgvpY
QNODGKqSVHA4SV0+lpkXE0/9ahTriztX8Gfqn1zYP4EYftwxSNxRXYs+v1jyLidPf2X1u6w2Vfr0
sFZFudu0IcZVVz3rtASV3wHnsxPRs79dDnSOWYQFJsnM76m071/gkaCQz6WuPsTwBwvKNVXZZR77
cyVNpsjLeV6rn2wTT8zw7qql9o5MkqQBy9Q5QR9L7rwa2aSH0Hod+s2GiGURDRmG+SxPZnf98A1i
YjRv+Wgc9W30hEoDvfScBgtjg0liOthuHnudD81kus6cDfWEHCRJzvGtD+TRLGqb/gNTQMlMh+p0
dSe0O82ZEmOSvG1pXwFAlbyvLR5mw50jQurR4nItDDIBXpJCj+Qu19VCYipoWntBJL86aD2UY5vb
mS1Wlau9NCzk1E8zLYmwyJ9dG9tj34MTLPYEZSQstTJr+1UaVZ1GtcV/MpXYM1Tlt/Q5roKrRhrZ
tkwh8SiR5YwPRm/fcBqExZyf1644SBN93AT2jFOGwzDOmfem1OGODJK8rp6MwTiUkI8NrYqm3Nt5
0/fWkA+yCsZu2xyaBQpTlnFH54bgb2kPDm/JtDmHsauOQZNfwPn9QTx99AtYTD1ioWSaNJZIrs61
BW1Fo76dVGeFNre55bacRm5SmMueQJt40gJG2GXolRpGz1c+rDg3CI6AoOY01dlomLvktfuLDI0K
pKm/rs+Ir6hit56etiUjNK1nCMmt/jxXBDOY1n/IIKfAFCw/Bz4oPTilTeW86TlcZebkuTgVY7n8
LewswWSB3uagLuCeHFdWz9m9ilL6gv3k55hLQPWVPI6hdBgUFPf/uTV/+LKQVwITo347E0Ax7TZh
OE+DhzpR6YWBep1+bx1nItEy4Ajt6j6zCX01RUa7XcgVGQ/+4LcvgTdph545VLcWiRiN/VwZhIY4
wTlfavsju/8BiQDjNT1TVFdQFtCxRLrBSAer0Ntk5SHJ8yISo4jN7V/FQ9WPjEdTFout0v3PRs6K
tBTNj2AUVvdz5115xsu0lt9DymSu2OJWNx8NZrkCrdx1MoXYZG1LhYd0bCLNggg4sdgXZ3NdZJFR
18uj3bN+EXgzlb5tfs6MxKNpk/odMHfB7lG/m91Eom1m0514eWPtaLvsOSnNrZmBnSgLVIE+pUdT
X5eb1xXZaQkIWfUGmV5K6fLZWAhw9cIxlmrPDUN7wNCW3K/9/Na3Zd2EroWGS3AikwiXdtS4s2St
uRl3RpP/zI6zHLK6+QD5mh6dfp6ieZLUn5l93SzCr8xtHPYrUTicivVLplKW6fPBi5o1b45Dmhqh
auoxhOWB3SwzxJdnrcbJ8dP1K3BIwRqXGVdV1vwbzYZjnO/acqXcN7NjPUkWV299PRMIZ42/Bsyt
HbvzgBRbwaZ/MHjnlViPT92a9bduBVwK0eKXfB3mFbwI0eRYzQff7PrEj5yiiRTZ1bCrcY8vxsLs
I/9jYIYtJBupJFC0u7AYRv3UDRLN0VwY1GOv6eJiqM2HvrT6K0m1dBJO4QkUIFnGGMIQyUoziHIK
w6Soul+Hne64NrKaZKnxb9b1Vp8QAfImaB4dYII33cOqFLVKkmyS0mepzGFqojUroVWllR09HE0P
nrBuuksH0a8bDZzue8/+RMU8+fOZaZpMNDHQXWNM3pzqotug7pECbfFM1UoYQ499qWjGF2wGTjQS
VRFW0Kf3dXnvtrRVou6A4smc3H3cnCK4LX7NVzLbBIK5JGKk/b268/I/Isi9i6Yg2tfO1hNRY5qn
mfwtPdH6kbSGZbDwYjL+2dG3sRjYB9116yynxmimmj/Cy1408iApt6qx3zvSDV5R9T8YD2lJrdgy
BwbVEgo024+lAGq56HKLndEBkVxQ6fcqSMNsJjBaVp6NbTFF0/QXKgWuKL4+x4hxZeQlFHJRbE+U
LHONkNwTGuWoZTXxMNZrlxhFa725zTZZF8Xcang0ymCUxxXhFZdFMXSYxWxorH4ZVulQadtOn3Gt
REjGjUu1nnc6yxqtq74ngb4EB0eb8i0/Ej/h5O9a3S+Qy1mICd4H/DwlzEpY0ifdrPDL7iYSabKT
b+XYBRiIz1TgkAjN6skt9Tw4+FOQkxaLjcJnxdFKeXNxdMFzl/pa2Vdv7HqOS8uqxgRryeg/Lpsp
ijhtbIWJpbY5Rytvnpe41oLywqmvxr1o3NU/YDHlHDJHuJUfUpODHyGibcsJ14mQxMC07RrrxuBc
Or3RT7Vp6VrI7ov8JsaOR3FELHClheuh80vzmdRSeUUdsQ8Y6bR91emkL1lO9jAE8EQxVcEpch0K
uqHcaOrypQ/bTOovOl4xkhla9gJ0qRf/ZWTkP1EEtSfPbqadItCY2Zbj7OuBc70sGDOuLH4mC2kO
scunNpAEQaIQT0BPQEnTlXexEkK3lamQ1G8Ks4pm3/AD82JCZFx3Njmw0SxbJvb364I62rxtfsNY
rjGZ0Cur+vXyxTqMxA5GboYlmOtuaph3++u/kThltSPLRD0rat4nf6gpbwWYjtVHx+wqTaAeaJ3x
UeltfjQsaMCSR7eKddUWdnwPFXswKoBiOMxsNPAiY13VZqSPSKfqNKK4I17KqukbSxrAt7FMGZRj
eqUuad0dgRfoasU2gLfIu1Di/QvRh/8SnABXF1Lpayrc+raV7Y8pCycmhZCzvaYowIWcJ7bOVeO2
s08kdAHeG6ntefKMjQJ8Pi3ZYCZ4irfIztkrner5O3BRjBy3auOJQy/MBLVSnlrGY0MoYQRh2L42
rSRhj1PzoOeuoLjapoSFiHe8Ge6fzAq22G8U6i9nUcRcy0KazJrbYqUWZTWupzk3N5+UGyxcsnXf
K7GwblrqxWcdCJirY/s60pWwdEqDUbj8cBPpeOOmD6+aQH32VfoK5LW6QQdmFx0bEm91Zcxlgnra
HPIVHVUY404TXhG11OiTXp5s8p8YMHUbs72sfsLI6zrRyo7Mb7qRMtKh+QoLu6hcUof23xHHrU4x
vVcp9muMCumHarTihYdx76z3u07Bf25z1nPLLviabYJNOq4NoyvWE2E3ddKTh0RhsPxoTWqGW4qS
0FskZ7sjuSRoCvyiDt94pnI/5t7F5ZbbxPwsxfaZ1ibQHPaZjPeVEKlwyB1rXzEbj6wK2W5TT+TV
vfu9WcbCWN9Gf86etK6wCYWwGBpUQUlCXf4xWdnF7akqp66XoW2mn2k7tty6xh+rs95sktJCAjgQ
gPEhqFL8hbiMI8XJ57hb7KelaUDdtLn97RqGhHXb+D8ejuMCeVTkF23xXtWUT786ywBqh6tUIhi0
LNQHjbhWPiPjxhwxR2xyIVAoRZuSc+rs4eD9eqU0omrTCbizoQz3VmW/Z7VqjlYGYti3JvYK9FH3
nnAQFn/xZH019HC02n6ufs1Gzg9rsVSH1CvGZNA1c+fU9oumSVo87MuiTEibVBse7jsremZUGPru
ZLybLJ9FnbGhOhpYT0j0c5ji14HOLzwayon7ofLrg6YTXgTUpX7PM3CuxzmbeSxLNxOfaGLtwfCr
+T4tvfmr+3ep8GGb2WTf0nVFEurMr8ZIyXca8JKGxEmSC8qAzc+faiDxfBqsRZxLtZWEOpp+HZWM
LvaAOI17JaebR58tbB/+dTOGdWsxlehvYpv4/DL13LEF97FtC7zh3BjoKjdt/FbK0I+a3YmLsuf+
yTZUnVh1u+ytAd/Batbi5OqEIBmSUEmJ6TdKNWgMonYwL/jaX21RxCD0dR16qbga27rEfm4/KJ05
TWb38LdqpR+LtRRJOxpQMvHOgsg02h+A1fUOT+F1GwFtm3QKJ8vr13BOG6Lu0CmoxTHec0w9OOP4
o6XuYy/8LVrLhpotz1lxk/0ruYUnf62H10q0VUysF26lTa70ClqxK9kJ+NhWSC4ECS2/adsyQe+c
LKrXWZWIv4ETOsNdZl7171Hx+IpGI2NOn39tmoqD9K0vbgnnRhsP2Tu3l4uh8i3EhdQe0h6jbOiI
qs0SXs36hBuKhq/3fUwwBGtXBhKuZVC3enQakT3da+acvqibCpL7RqcAWW0aRxIpJeKMZLxSFLb9
VrZ3sWZ2iyEes3UK1Yj21CL/cuBZLA7gB1uwa3+uns//jy0aijgLqxfaDvrhodKk+6Bt+Fx2BXaY
v0w0PpZFVRhjSrT4dcDovOYdc96uwb3Eu9W5P2vhrbFBuDYZfHX+Um/uuROWviOpNrPxlgXeb9NZ
xfO46szurdENZzZBTr01VAwouFE8TShODbMMN8P4HevKYZPBsSKz2zaiJ1GpEInSfDen4hu6OT+N
3eE/JPaTyKV01ZtHIrFeGmOUD36RKpz2IzsJZMDWmBcCbBSi1+TLAlX4HaWcfCaq2NBegxlAaIqr
Z9FosnJjth4GEfz4Iwa8riy6YzNleJwn0/zneIZ9qrFcU1gVafPg8lK99FqP2jqiUwy9+iKpi3ZN
l9fBXy65ubwZWvEGutz+o3l9+pMD3bPjxtBYHEntIDRIVDysAMH3a5uPBiY2lFyWvLr70McZkmoK
tOMyF5CJSSW71t70P9LOdcdto9naV0SA58P3UyJFSTNjz3g8tpM/RGwnJEWRFM+Hq/+enmzsSC1B
jLPx4k0CGHCpm9XV1VWr1so2ThQ39voY6Z87p2+D0tM21hj9drKtV9jc/qLUxopa82U+uT+qhosm
Hp4pmWcb+rQ6ekAU/DiLxxlERJmo6U8e0QLFXjbA/Rxeh99prxm/N2WivTlxmX1EewSIvDHmEKW6
cdBOUb3phtj6eqqaaFdXCk/2Pkq+nFq1gakSuI3x6ByZryfImP0WolAQwiuldaqMdw5Q6EHxzE96
I3D+epzt+EE89Cf3ZJqrhfkxaZAaFLKhw8TPZCYD2x6z/pezcbaTG0h7mJF/gkso+zD6ml/u569j
zMq3Q1itSWYemmrlrc3V5MdrXDqOH8kMhodqgbxGGuG8+ikSRZMSM4CRwsfrd5nyIWoJ73FNyTWn
VLu9v2qZ1+LKlERukDFAcIDtl7Ru774cvbD3Qs2ntu73tFZeueJCbT8HKJYtUsAs7Pc7IcLZjHIG
KkqvNHRAx3ZfM+l21H9RROjvccezT/o+nnhmomghZbYZAQqaoN4VYthRddd1MAdHtHyOLR0WfWk/
JaIMsZ9MySOfYcPA4kEFd+lFY6oUDlxxkQ9tHaQv3iZ/iffKB3MH8tX+6EH9MjxAQ2x+cj94C0P6
MqfOlW3pW57aSDWs0c6DAQbElbOpwjZliAj6tXhNk+ZJ4Sz/svugyWlBcADnuOZYjjRo7nnVMaY/
iqeu7VAwlBQfqYhmb3E40L3YaMGBGtO+e2i28ff7pqV5bRZ7aVmcobNvS2JiQrdoRb7O86eyDDBP
7upw+HHfyrsIyOVM6aUZKSo0Fdk/bJFHvqaQGCr8efhLgdJOW8frGdwuCKnOtymzLO2szu+/Z1hy
pMjwesfUMJy2tQ8j6uo4AMikHFu1EyH7QzYrqzauKVOru8bZ6d7m/sqvYxALt5kUNhDf0vn35f56
Hk/hKjYin9dF6s9eqYeR0zhbNYfItWQKbWF+9/ZOnxmUPug0eWU52Sy4Cex9/Mfs2+to500EInVT
BNMDVfVltitdTDxfbDNUgfDuM6htoWJrvGvTnLlR4/ZqrEBMDbHPEMCxDntqVq3Nv2KPb33wPfCx
tEVW+edoek0+kYoTORZJm5jvvvsjJCdT1VZx7AS+R8GGZa61VW3t8jBdl7vSt8udsqirej2YjZ4b
i0UsBVFKlHulwez54NmHYpoiaL7AuAXjVvvd2Mfr0zp9XaT6En/X5RZf2hKefrbFo2ZNbVRh67jz
vp02eah2aORGq3adbtBNuu+2+tW1IlZmcjJMk2gHOdSlNbIWFAEaCKCEQO6m/FR8nv6ge7atwoMe
pOG4nvyJ6w2wLCe4/EieMa3ooof3f8b1vSr9DCkWT1MBCRXjC37/4/AZttcNZQnf+ICeHJTa9mrw
dX/aliCgvi9KSV5FjkvT8pB/Sf5q2QDX4IyKQpyYN8Jr5feBEUzbuid/XogU1/eOMGiRrnMVCF0S
aa2neZ46w2TLm8DY5EGysQ4vFcRUQiuziXi9Lhm89Y2hSEJwiw/NxxZ/fuZRdeQiOHHk0JbTCtxM
th2eThvB6db5ThGKy25ZeHnJphQPnbRV08NRifxBCRC0BMho+Qs+cxVy2UcyEDwXgREV/ojLZaX5
4HQnKqjwZhbuNsk3h58W+xkHDEQEOTgsaPA/t+GyApeIL/IJPTcsnVA117PUizBMxXVfMD9Yxy1c
ddwzSREy0PHLiYq0UBEPz77f1OQUNGC3xGEYtFofNu7z9JtJUNACJhzV9f19XdpWyVvmEuJ1Mn9I
KDRE36PRT1SI95DM5vV135J220n++YKSkxznXikLA1NNkJcPOb38XRP2W/cVEESVBIxTwC6wXVIl
vHkAz7+f2IGz/TypyHW0BTQbdH4+0cgMXN9cFSsw4wDYl4+COM/33EW6roAbdhPDReLyGB+bkGbm
Bt76rbO7v5tis2QzgstXU9HZQcla+m4phWpVYybWN+b8JU+HtZN7kF07v5x44I1Mh4oc1lZNz5A+
mn6gI1J1RBOQP6jepbRG6cFSzFmJyXgHcVWo0Tc8+oEN31/hdc4jmZY+3NFwM4RoOAi+8eq9Mt4P
fUTAMVx74MAeJ7/gPCyJpd100vP1Sp/vAJWhUvMy54mi7jWKbl8S6DeVNUmt/QDvq7+s437rCLKx
GjAscVMIQaVzB40LO4YVJOVtfXR+esAnVgddXYPI3k/GvPB4vuk2/9iSr7+U8Qq+Jtefk2m+Nyah
wgQsi16K1reu2bM1WVK0bqca3F9ki1uv/KIGWcCgwLCqAyXMN027KBD77oZXx+FsXVKQVtyiPpQt
fCqzybxX5T16ADFWNK9IZLxTaMcMWCJupK5aVC+YrdcyROOiLXzZYTeoM3wf05+ewVueAqyuJL5d
/wZPQ7RuTka3GdsagDLQ0g4VB9DO/UQDVND0qvRuYSzQdf0Hg9/h8RRrdPIRqp4cc3yDZKh9nIbY
+X7/YNyKo+d7K10Q6GRYrWZCndcOB/RLLH360I6KsRBgbl1751akAHOAZAVOAnbUa4vPowZJqv46
jAAn4npHfW/psN9wGI2k27A9zUFj05QWVRSNQtXvPU0aAsNPA+MUpGuAfb6+OgAUWHDQG+cAVhUL
1j7CG8SdUmxJ8sOgJwfC56n8CC+Q7wlpojxbuPKWrEjBZDQ7ZxiPHV45gPBP1C77crLT7nevXJLL
vLp1dDiAbCGNToIEDaEUQ45qncRaPkR+DZEiko8olpf2um8Y2ADJAcRymr+UXer9mLLEXGDnvPJH
bHuIPULHxpS+K9PcMplE8dEj+cssc9g7DKy1aTRs7jv9VZB8N+LA4ejBImHJpSNXVdJGn+YILqPD
xhitD6BDPvFO2yWOGt43dfXVJFPSXpbIrdZWgqlDW3yzvSPQv/743ajchXN8fdfowuVVeqe4va7L
KW02qeN4oqFDSVXhaknXDnm6hxbo0WZ4eE0j9V+k6tePemEVYI0jmPaga5RC8wisb7A7rLYbYNyh
4Q9P1ux3b80IjjcsQ2c9bXSwK8DdAprw6lfPX4ot1zusQThqu5xAFCEFb9vljWfBMDVE/ATYlH5P
Tl9S9WtUGguEglcBTLDMqYJEElZeG/HTSyO9Sm8NlhAOH633VQlLGKwK+TPNoQPQurF6PKrar9Ke
UyW/NCr5zqGAC6zIyP6OSoPAWvsUZW042Mo+PTVP3WBu3G76VsTcPMdue99txXourkBhmlEGkkHG
nIkDl+sF9OIVAJYgmLBoFg6Mqm60nNuwNxmPq1vd8qu0hXj61LULwfv6bF5aFp/7LMN20xzSK53Z
0IGZuVWfzz/Tyev2NL8AkRrdUjHshjnYaxww45YGwbUtRVWr6Dq1BADm54Am+sNobrwBnJaiMrwI
GLj75XBASoYIscPz3aHeJ61uhA4MhnSquMqxNxB/mRtV9U9CuNK3QHyefvVmgkX53JxY/dlmGrqB
8mKOkpIKS1mmx6vZ+m6Der/vLNdkh8IM4dQwhdQ9SfylGUgY9ENr4Khw8QVKxAPspQvzUFQmjkiW
IcS4XFcTd7jkoRc2pWOfQ5Ob9Zkr4p3WhWZOEZPXrQ9VS/0iUuv/8BjTGWOh+u7ahiACVqUzodNo
hi4Di07kAsr8Odsf+sz7HXDs+gD/CWKTTIUawa/v7YVVyWMgT0H7KsZqs3dDj2SSZdr+uGaq6d/F
9Bsn4sKg5DN5O5qTcsQhazVJusA+uRVkZKgdgUk4um1MDgcuf8GFrq99sbcmya1ByKEteOlBCtwi
5YRMH0pOfyruaw3MdWEfr5MawQLsEdVQ5UatWL+0YGVOk4PZpqq01jaISATAqFzIj/nH/1Qo6Ybu
QPVthu/RhyVW9/fqtuSuCMXqtmHATMv9LLlrE+ttekK2j4ty3IiOp9e9wmwf1IG+GaPH+Kexbp/i
zaJdsaxLuwacy4J0mfqdYRtSfNPa5uQmkbBLkTbdloA1GN5fo0lIq9EpH5fIQa/r3cQULg+L3eaJ
771Xjc9CzoQMX4uirziX3g89iPcwVhxX8TrzAasthLfrcgzGTE11VZ1inkXv5PKjor8Kmw1oTD4q
U3mPoqRAEeOD0H04/v7rxR+s2RreqUIvi6qWFACQOQRsLN67QoPh9Gw89Fv0Fmi9jW+wryyk+zcS
uktr0pGIcvg9IQsS1sq/1LWo96aBigbwY/Y8/7kc3q6P4KU96dybWtIeLJChPmRaa9f76CrfF47g
DV+82D/JF+fGNr18wkL+1xDArLeGWiHx9d30rXxu37Tf7pu7uR5dNTz+Vg0MiLR/xx70t4LWhN/l
KJyCGSoPf9y3cPMTOaoO3T13Aq1Zyf20EWR1quDrrQ+Gdz/6AGwZaAK4MGyYfEQ+Jlh0eREopAOt
86ilgQY/PC8YyQmNebLT0+k9kKAm6oOUBspJQdfenMJTHyysUHwS2ZprGCZHC+kidE4uD5gNdg22
A5JrQSsMEoSxejV7INdeCz2XvNob9trclBSyjm9LSzVufcFz45JHMmoHLDjG+LA296D8VFrDQ3Cc
N06CePFaWR39aQ16Cmzih3Qv5F6UgqgWvTK2sj3uCwby4QRZt8EEPnWt/ov6rCwaQorOJzjbH8ml
48yFs/eYiJ/IwIjfQKe6U4IRBlfQLHXgheKOLp7m06oaUaALLT9DZjBaz32wGOqvMyIYrTWT9zr3
J1xQ0rdyo9SBLZ5gmOxOO80v6P+ZO+MJ5pMg3wzb/D8c5wt70ufpYJOhAIM98VXmHdQma7Dgr0p4
DLrvS85wK9RfWJN2mhdzGcF4IlYXgXjbNiE8Bp/bv8wNo9TLpdtbm2loPCdJ9ZA8k+/r0fQG26yI
VcM6+UzCEFRh4s8hY2IbfZVuFqP9jYNmnNsTsfPs2jww+pHA8yeuTVLoj0a+ZgZe3GY4t19PK2M/
PBpBH6/BJyzd2TfOGZ5jOo5Gh1qDOf3StjVqGa9Mx/P1nHHU8q2MdgthZMmC2O2z1ZnwcFe9fvj7
ntaJ/HrnKwFD7DSn599BivO28+/bvLmhZ4sSP+nM5HRIKurTDBE32mdrMgMbms6k0PfGUKzSZOGu
uXUTXGyhdPYsBiTyrGELx028dUAKrzSUrgIRmKkUvPVZCP/2f8gQLoxKB3A+Qog69+yqyEdmn+Fu
dyVC8/QNjM7qtPaAFS58SY9dk+6DC5PSKUyQf4ZHafDof1mbJmy3VggNbLjU1BfbdW6GA0eXSLdM
0aVFbUUyg6hdbGU6orkaesO+ggb0XvFOORMZ3pKfiE26Z0q6w/W26YrUwxSFh9/hFfsxMYXGBFQF
uLJf2L2by4Kx2uT54blc4Jc+qUVW4UQ60rVH034GcVv7aVV/MI3+633fv7mmMzvSge4U5ShQXY5/
gKKRyc0ueVASJgnQiN1HDQOtv2wOSA/VE55WLloy0lGrmTvSG2TGffCTcLu/WO43qFkejuWn+3au
oB64hcdrhiqDKW44OaWr55z1VJru1372wVx3yAHa64pzloZz2PnG2oNoxY99ZbNgWGzYpZNQWoV4
F90f9IS48S8/XJbl1Qy9oPle4LDXJZi7DcrnAD2Kpx5BvYXGmhwu6Vhoqkbw8iDZhh9b+n6mO+Wt
kmBOcZ2n1lP2SvV2f0VLFqQFaXPuMEqga/50MpnGYpY3NpjwmObMv2/o2uUR2oQChgIRPs9AyOXO
tcD9rbJzcfnkERn7DzrU23GZLBysG8u5sCJt2DFJ2rIvSpeOHUVm+3Uk8fu/rUPasLyLqhONQdf3
om5d9F/y8Zkq31JEv+VnunhNkGujUSJj5NArYAxwdHQaxuii80Y6fHQfp40RpJt4swh8vPFtNIOy
HahSz6JyJ4L92RXJ5IHbzS3WzCelWyXPCWcpDn5YL1kIF+s30D2Lgf2qVIhrk2p4hD9cnI6B5A8J
qtwTw46G70KY5oZReKIIgoqxsmGgegzQflsuFd7wjgubkneYaVUYVopN+6kLhFJjvtY+GCE3c+5v
h+3ivXwdfi/XKPmKybh/5OoxCqVkqkBiNkzabdJjAbOwSg5SIAIwr3XD2fd9s6pP2WNuln9NDpRj
qv6z0aZV7hULEezGp6ahTT8NuTmqYLr0k6pGcau5MFCh16AQCYuqZdgsgQleC1WdMYj7h+Wq2iW+
MhUnh1oXMZMSzaVn1fpk9rASu77zkXkLJEyYtF2Bdvfz8MfpLyCeTBv408PSXX6Vhsl2pS+NIAU8
6ikMSa3vrCJ0KiA3AJztIRwJScZa9w8BbBjhwmpFNiLdDherlTa3TMx0bBOsQu6x1b5nITftx5Ym
7YgmKMwCXEz6Chak7229hLh678Xesy18/+wMG3mXWyoUp8DC583s5wGqKvXH7pOxLcM4hESTYjjE
jUyO4XrjaglyetOvEAel9Sc+tS7+/My8wgxzdgL77sfHr3b9ZoHPwH8X9lfs39Uaz4yI83ZmxBvn
dkgMjEAr3K9Om/FBFDDpLXxiDJOy4uIBFu55z6CUfh6z7hAPIrE2QzWAHCjZFF8rv9rx0pz9pVz3
VnSyzlYnJaCZ1TYtSiGef4I0us2+nZq3/7B/to4qiWWSuwBRu9y/U2akdU2Sy1tWYwfXeQDc+tN8
AqBr0EdYx5v+sPTNxEmTt5CKmINF3bBU+SY7QD2VwOpKNTE0NpnzKkC57mMbmBureavDxdrsrV08
tyd9siptnGGKGWPuN8bm+DjyGgLfBcN4IGyWMED4i2/2W355blPaVzp8R6bTePQdEGBf60Gxifxo
Y39k6g6gCaSr/v0PeWuNjLxYJm0MSwh7X35H+tPF0HkJikC6Nv7o69rZJVpbfLhv5dbtRZZNt4Be
hQNX6qWVCcrtVnPI5mc3Q3oDfh+leZyycdM3S1/tRvQwVd0jo4cqxdEMqW94UKuy4QEL24Bq1+vJ
0brPlc6kthjFXDgEN00ZNpggQ6MjKuc6Xj67bXPgmZep0SY6pL7aOh8LI/31RNRUxdMEHIYLtYS0
ojhRy1gzMAN8zGYytDcCtFeH7f1PdGsxSFwQb21qNqqMbwKbk6dFp7gwieibqavXJRyDSrxY/b1x
iE3q2p7rubzBSRsuXcFOc1qdOmwQ/cbdi55Z4p8e3Fd9o28hlPx6f1Ei25QixoUx6RadqNfAozgK
Yy0jZALrig7BYgYqDuU9M+KQnV0mRj1DopKVnp8xeO8eq0cI/NeJ4CSzK7+LjmueXguf68a5xcEp
2RtiUO4qz876aDZnFIF8I1bhf2TiPah6Shr39+/GubWomlhULIFQ8U69XFidOF2bR7y0Uoe6eJ76
U9SE8AGs54O2gIa54X8Xzy1pD8ccLa6CIR9/nhyfCflxBVMQk9gGrOH3FyWCjfS1LixJi6oKBywa
3G1+atiP6Wy+NimxvI0OFpzZ9k+j0d7uG7zhHhikgE6TlpqGPGY36fpkeykGLae1t1DPQRBtJN0b
OtHHrzHsGf7o5WibTanu37d8e6n/WJaynGauphjWLMcHnYZKgzeOqwrh9RDRAkalh8Nh5bH2BaO3
v+Q/RqVg33iNMQ4Kyz0cD/nmdChQatN7JWwzZF3ur++qM0xybgF6AWLuMZxMUnDpoK42th2KnXhN
mdp/JHD7PVmI7T2go3R4OpXQJRaInAGlzWilTAqtHac97RxPMX69vHLxQ6R7tDicPAhPOI/HVDX3
7lzUP2CLOv0t2vpj/H/xn+Xz3056LskpDsGV654tVwqe6kC+nL+ztdZm/Nme2mSfWCgA3d/Vm/56
ZkWKmoWd48U9HzAuD+XeVbXT781wML5SADw+FcACoBhV+wfQ4OOn+5aX1if+/CyQwn1b16O4Ucch
+gINr7ZmRnRa3zdyM6idLU86/zXKHsM4k/JYqe6t0qkaP+mHTt25XmPXq9SxzWwh4tw8EbyTqTqD
QKUdcrmsjm/cOBPHcKyjV3h/1oltBXNWLDyRb5kxVLBBKgMX6HxLC5ti3anGAjPVDHdhk+2L0lnl
h/rXrx7r3IwUVEyo5U6a+EiT8lcaf3Jgnbj/gW55wbkBKYCgwRi5pYhaEDiugHTDArIg433TAhgP
Ml/aU9AGXH6QcSgg42xYguVlH92DuuuOzsJ9dsvLDI2iK2q9AisjfQw306MiZgjOhxk+HLoKDrKh
/lCUwzcPlbiFHbtlzIQQF6i4SBDlaYY6mu1Gt3DpQUvVB21wzC+U55CwbL04aIY5/fzrX0hUYuje
E3t5O1zun9eWddr3XNa2EenwmNpwVsLZs7Cqq064iO4W0BjbBWnEkJchmVFOxagjMfvejEq3xpZC
RPNig0D+Pf8dwlyosqwAcS9EYR5cRGnoisUn0silquaNNPLid0hhqS6R+dJV3hSskRlyL8v2h8R1
t+Y09h+Rp4tROa36EMo59fHoeEv7cMtbScEsesZgoAx53Dc5VJPbIO/iu70CkUb1uSu9hZB/K3SQ
+kOcAZDUs23pg8Iu0k5QnNj+HP9RJJALC8EBc+H2utFrgW3gHysyptNsegsMSmoz1LBSflDIrD8P
YRwogfU0+KhEbUwzYIIlSPZLnBy3EiEearopSsSiK33pSccompNxRjF3gpzj6agdOYqnOQ1iu473
RzIGf4rtpe926x4F24X30p4jFkibiiLdWMTjTDwuT1F4rONpfTwqpe+51gvkYptTq1lv9jGL/fun
81Y0OLMrJ0VdjhphNLHYGOq/dV0PP2AIdAkGFqPLCrKC983d9J1/likHH3iGckbhLG63xKq34/Gk
oBPTDh8ZU6oX3HRpZVL+4/Xp6DgVKwNLUYKASRhTtkfotJH57B5i86guPIBuHb3zrZQiEKMplaM2
5JcdEllb2HGH9YzG90J55FZtGyDp/3qKjAKMOhVtSDSaAaK4aJ75BU3qVRn29l5Irg8gjdqRsqTr
viyB8m8ukGoaQFKKGK48hFAc1YNtZFi22mHnDsnPKjr+8R/848yEdAzKY+4mIywOPkj5ep/PAOCt
Y0qfWq3yhdnkmyeOpxZgWNVC70a6dDsUG2D2xRWNVrGDqotHCHWPQ5CiMrTTj7lQA9L0AFon5fN/
WeQ/loXnnmWuRjrUntezjzljHX+e+iH7gfKz9X2OVHNhkTc/GfkRuBqHUC1nk6VhqygwY8oz7Re7
UNADgfP2PywHvBc8OFQFwTdfLqeoTGN0G0JXNNpTOBYVtEqmNWwZrGsXnP9m+KBlyDgwLzmMXZqq
SwiTVKV3/FofjU86w+x+5Z6M1VxF8dv9Vd3euf81JQdGRz+i7Z7hiSo1tJzRBX2s/svGQT9FWVAF
9iTDCcpGFGv45n5BDx/9ie3Qx9vKXpzjEZFOfgna5AO0SKinAmi53LUi6hXU4gXF22MXOPQf1edu
I0bwk3/TjRJ/27U1B+CMymQLWZ9kLTdQFKpOhMG9HWZbyBqUVfQTpUJz5a7E2H/tLDj5zUhv/mNR
fMqz84R2j6LM4sI+Fdq0T+uDs6kHFKbMcWr+8JpD9um+a9xqegkmJLJaAXUkMb806NFwY5TcQgAd
TkeUiotJq90KglMz97ZH2+jmDmXAIVEoTOnAcSOr7xgxhxk26kbb3PYuJR59XaSdk77OqmGnnxRk
J1TEEObCzxDkLtC8mstqiBCNaN1p3dR9nQYLy7i5b5B4aHTPGNa2pDgE3RF8tAW5omDzgFV6Zi5B
wBrNYlP59srcMCnsQuS/2LW7WYrhBqM1w7zcdee/gVQOPwdg0m/6R9oWMIDTiYauqw27bcR/L6z0
ZkqH7wMzEAAaT1opPI3dsaAKCjyu+YLY+1OX/mgfKvNrnrWrNEw+aIH7NYOjcE5+ImXhuF/+ww9g
uWR3kAFa3DiXHqN4g1oeTI76YRfTCa1SOIfSgOS2XtmrwyeEY/5MTrB0/qt+4nXUNAVg27AZ47Jo
C0gJ7awfMttmTMPv1Cnq6bhlJ3eFOl3Ur2KlcAd/YbHXfmUyiGyr/B+mBcLA5WLLwc76SUdsW395
ckO2m95bvc3Dv4cV+rd/8ep655C7jDrMRNBg5JHJFCZo+EubMZ83VQ8JmIe9wOa6u3SXbOsQ9P2C
L11vJobElBm0tg6XkHQFWWMztTnjdVxBjtYHnjPWI+qLmhY9WIc2bRZim/jrrtZFaGOmltID4fRy
XYNZDI7V6npgKL/nx9TtH3KqmC+edjI+TGgF6tuj4sTJZyS61fSTEE05LE1EXj/FKBY4PIZAv2kU
LuUHkdnWpOjOOPnqi25u5jqwfha7fifaMQYxC2oJNYQ/EBg0GPMlLNrVBjDo8g7ro+0o5g2k62SI
vRmBdxvj74hPLxg2IjAtdcGv8N0m8+YCGUmlglyGYsLlRsPwp43msZgFvps54nGbMbvshf/uRF7N
LQtrBjksNX4bTKE8b4bkeQO5fDNTrRgCAUhOgBRUq3LfPp9ek41DHm+snT/BCh9e1K+dughPfk8u
LhxL+gXygRnipDFbfoH7NtSr6IVRjjWTHLvhG9eU9YLGFTQvSx/zGiAjWZVuTjNXIOoW64aEkumR
JnSM7emhfjBC8VFte+8wArcQjkRsvbdS8RA4Sw9GK9d0o8Omup8fje3fqGhl3y6DAK4SLVYnwp4r
ioUgnaTA5865heyYART6f9iO1N9EosUozjZajwtFw6tAJBmTHLY5dTzejxg7oGveJEfow5ErT5Ye
fdeR1REcVcAoOP1cI7Z0ALshQsP6oGJnh5yv8zBue4hyeEUwv7e7/6nE/khfymWU36UUasAGLzfJ
k9NxcrojGJfWGdCm++aYi0ShV68+qBQNkgCuJ6YEwQ1dOkOrkM2lrTeDRSF0wRLla5+pFr5Dw7qN
E54+pCjMbbrX5RmLq2tRmPYA1PIPUBTymfeqVtXLSWEjSzvZdmKAVtP+MIxR22nV+HZ/K6+949KY
dLwrO1KKCXi+n/cuC4qRkKuNejV1S9/stiHGEen7MulmSMmF4RaojRSp6o+n4QeM7zszsp+zaQn/
emvz6FZwxwtn5AF4+d0a3ZzMooxmvwKk+CdZR/xbhypgkMWVGyqp0SyBymVftFSuOmHOIlJzA0nH
SyvaRp3ByPvlWAVV/DJpSwyyV5cAJsCRC5CSjSFAqZdrGkZwyQr0SH6SoKbVQ1ANMa6NljNSgD2i
Y3Bovx30fof8ytoc6fxOn4SkAH32dDUpSCHFCN5PEcoL6otzzJOHCFXF+250HbBNMWv6T/4h+ZFa
Z5qdGORyjLmXTMDBCfSOMkLBi9G201pdnrSSd97EJKEG3KauiX6BdETV2kzNQ6xwOwTAqD6Jua5x
pb6iWM6dCIvIrvy+sEgRwi7izoVFXXYu5Gi1MUb9xz8+uvvpSYzVZjtxA+tMUB5DYyGFvL9AXa7R
D4CmEqhIeY87/W5CUs5ahITeWJEOUYDAY5gwaMjp8DCaWpEk758t3p7iN7GJ5k7b25vyYzM+L2PD
tKvASuot4Fo0eohxoHYunTlH1Upzh1YDcGfV/lPzRQwEzQ/Hr8NG1Ovr0NnHP2tgqIuZ2421XliW
XBTQSXx0xFodpVzPz9FLui0+Ro/Wi2ExTr/7N9niVdATi+WdQS1FRAc5I6Z/1nWH4YSLtsx5rXLD
q9XAqof2a3lIrG7pEN4wR9CzBRUSvSXekJd7m4xICiVwzHBpoQjxKX2w/2yeBEDJhIyve61+nsIl
rN9tkyS95MMQsXiSyUOT23NRRSp3FKLxCnK8X6uTjUqartS/3T9+S6ak/ExV2qpKga35PCez9UEp
jW0BV8FaO43qwsm7UTy3PNhLuUSgf+cjSreVhxItEnPs5OFR0CCoAQJsTw5vitMWgDgA7exj7Ffb
+wu8zrXJM0CcwDdPqOffUqDnyWgPbiOs7k7ZG33qAFnL1cGPw+rx0H0XUS39deoF4qggehClbTpK
uhxHtQyFBG/Carf/e+xAWVtBtvs/WAP/BUuRTknzikVa1DdAoTvCR0e/flb/THwn6ODeNd7atyXg
5o0CEj3pM2vSmTfVQ2p4ma0Cebc2WaB80n+KOMM8VIjOwf3Pd+2foj7LLCCjZXCCycC2pnYdEGca
13QK2jUkP7VS6nuqcrS3AoupBvftXT9FyQc47u+0tzRYVfGDzh4sXWXNScxkcxB/6X3YS0Hx249/
f7jlg35tjaIJrQGTa49uCCnGpTUzdV2EeWKUbSDFRFwkQDXXCca1mKNGzXjxOXZ1+wn6TWonVByZ
wnHlYKbGZp8zu00XdV08DoGysh60B2W96tfIm8T/5VUhGZQWmE/zOGjKqPqm85wM3SofzAUPubWH
F2uSUpZqhlBuLlmTCNDFT2MrUog+KJ/HJ7TWl4KYCBcX6crlgmTYcgaWMy9EaipmtcVUS7/Vn40Q
pbNN/HFJa2Dhc8kRMztGqDcIY8Zgt5DpHp7bulpKtm9vIFNngrAFLhWZBktBHeJki28UPcXb9iMj
jet+HX1UQn07PCy64FXGIDbQw9lxQtKk96T3/IDBt6VPnvCIEHmYdRVqEzS6f5PUpa/ez6UGxc3l
8dqkayvYnpkdvTxjtqkY7bFiE/UQHpygWcd79RklTTgs4o9Lyd/70Mulf1ArI9uiQeYI3LQUP+bD
sahLi+XVPposlJdgbtnPu3p3FOICnwXfPoyh+9MmDQQXrBdG2iEQA9vH9aKvXlXeaSvQdgRlJirQ
V+x4Vs+yjZ7gKQpd6dZqXtW34jdkgQULULuqdtFDXjwhrxIvcxpcnxNs04OyhajB9ROu7ON56u1Z
9eM/KLIF2tb4IBrk3Y7r1l9KmK6vJLHSM2vSlXQyKmVoUtAh0ZMGC3wZRttyZwmi/eXJ+6srSbIl
Z2ezkZoqUYeSVro9nXwGlB7GEkbagHoTmif2YG9yZd07py2ClEtDVzfc+XKpUkSlS9Udh4qlaj96
39qkIA+cdfJB3wii/8WNvT6tWKNnwlgqHxFc5OXhcclE+8FlsWBzw34nugmmXz4KVv9/s7lXz3Le
TNgDXQTLPZREMgQ7J9t2bUai3ttiXrTS/9gUz/rgj76QT0jh1ulBZc4r3R8gx4DNYdmXbnouw6kQ
IKK2ApbrcslaVdvHXOUnEC8eERMNTR+ig/cF/4v7RCS9l/ECnhGH/gLhQlTYpXjB5a/YtVlTdmNq
MX4QPN+iVzvslh9rwjOuTQG3UIHnawAvLhcWa3ZeuQ7yiW5kvmjd0Pglba8yH4x1ZdnfZ/035fB8
P526YdID5QgoUGRxV5WjqaV5cZgp7LdWvM2hqoiI+vVhVxTZWq/s12QYFno210UTGiYGVJ0A/XTQ
5jLPAlJ5nlNmJpdKKEZJ1KfDJlsP31xoyPRtsld2i2fk+hNeWhQOdXajWYmm15DWTX7rwU1TbJJN
i36MX3wRted+WN3f0utn1PsCec9AzqnDyiRV4wh1YwlaZeKICAoERCX/jDvfA3+EuCJ1qXX/FgVq
uES1en2ZiFX+Y1Z6vfU9RCrk6ZOft169UhO0j2AM0PykQGsdioh9mhtLN5gI25ceS/ML3AQe5InE
RPLYMdZUOn71hDSxg5ZgNKN7H9MwOSVbRdeXPOeqVyFabUxviRKnw8Sk9B2nahga9O8mXxnNeX3M
rWGd0qt6OBaoShVVpoMVMdN+k6JP662O8yH6zXUK9WXh+17fL2LgilBAQsazVZ7YjFBVrOypw50O
xa7Sor1+TNdGXXzzUjiBmr/UQxEY84cseWzbcuUg9+Lt3VxboSG5tCNXoZCqOf8TxImw7EIJfenZ
yUmzeiem/QDDVbkS0/NQJj5aYbQ6PCxfNlcLl6xJN5uW0YTtBpQFi9FaFV27U3NgaNZSvmssrUp6
MBxqlSaAjh3xWhYpvOiQixRUcCC0X3NETqwwf3G2B7/+3u8ZHw9O+9OwdYbPxI/PonnBhKcfBYvS
JAu/zJWOtoI0ZmNY/DJlq3wUSZMTeCBuiVz/gr/sOpMQ+02MpGEPgzOKMpdft0NPNga1gZIuQ3fl
viQpzB4jcBC07ndLR/k6RZOsSV/X8Mha9MTmKtjYewtEwimAQ2Xdhv8i8b3KWiRb0hdWCo/hlApb
4lvlnzou1co3wmp34LsND4uNrQV7tvTdpnYwBmKY6D3aof5OTle+tVvvxd5kvvK8xNl1+8vB9Q2f
KGVmwBCXXy5tDmM5FZUKG+0Gg4FoC2TRtvrmhAZqQOaigsbNBfJig2eTUujVXLCaAXNQ5pNIy8w9
Ak+BavGAgFqRsfiM4ep5icZffKGLyC++4JlByVtsZLm5FjAoRsiLjburg4aUaLGWdfPEndmRPCWb
vEOeHtlJ+4UCDMne+MleRe+Upd5yN/wqU7hc1Xu79yxTGJOyyaYT1jSKuXuhOXT6jhDCN9XPN0u9
wRu944stfD+QZ8ag/WibPsZYsrP3yAnvWuBO1U7fLnWpr6oUrIo6FsxMwNmYbpEeX3mtnQrdTHhm
Rm7+vYkaGhGH4ylaOmY3fILyBGrVQDbIQ+ROkW23adq4xKvW9j5nJ1Se4bd9tNoc8pii+3warJfS
JqGcumEBzn7jZkLh1cT3VUQnmQ+9PG8t2s4RFTXYutXXQ5+s2uq5Sq3V/Yt/yYh0qPvUiZ0J2RA/
KtBAdY1vJ7Xd/n/Svqw3jhzp9q9c9PPNubkvwDfzkFstqtJuSfZLQrbkTOa+MNdf/x2Wu8dVrIKo
7tvAAONNkSSDZDDixDk0tUXI13MaHkTHDKcFSCqeHch0no4mKRJriEqNpQWY2GLijXWIhDFoNTQv
bnxpM99/PLLzmBx1YxaOA0sEVjfV4jxELlG6gvwBC1lZmtO4ItvhCi3ycEdo71w5t6J9zbskWnAQ
PrHUO1LVoF7mrrYyUjJ9Yu+Orvy+JI7XzMXq4zFdsmDIKgAFjFgD1ZHTSQQ9fGQlMWToM0M2C39u
Ib3jSWNlteHHhs4KGGwsKMqiIwbPKP0M0dfrqiSbOWFwJXVLVZ9g9hLqsmyK9VpslKD26v3fLuwd
rEKZ0sSjFKkzHu2dGtoQGynepfPYLF7rRObdNDnGulfz2zan+xzizK5Vz507twq2nFl9H5PkwTJp
WMWmKCbmD04eEMDPdqyVcjUgh2dmi1duAGsEr4+tjR4bv3wlyuKdvbEO6ABU3lm9CsqVMrsPj85O
S6v0ghbY8BFAlBaKHIUHStc1OEcDr4akovwdwkeCaJvf/7xNboxDT2KplrD/rdJlxT8jkUIjp48f
uxP/pOKtsK84GpmmxUo+EDYy5c7EtW1bm6rZyrmgcfPCYADhwNNfYzR2iFROzRCTDNWAqNO3xvhK
r5Ur3ZTWDbhLvI+HwzbycZyA4eBcZrzcDCSJ5NGpHRrV85BTR/adGOQvrfoGLtPa7xe7c5EYvatq
ER3ghfmDQYxLxUXHHminBvtRo45eS0iIqY81Lb1q2iYz8aZ5EFwHZ0Her6H9tsQd02k2maXJSrP6
HWODI0HxhawMBHjDFzGfqGhYXBzUJHIhpymMVWTxSCPXbl4PG1mvbs1C8z9es7OnABsZU0xCVwx6
mQDzOZ1Dij4mI5YSBjJh2VplbW+SJyboFftCouILJ8eJLW5gpEafT5nDVrrBI+eOPXI0MESXd2Lq
qEs+zxjP4PI4MSCMejoslJ6pUtVIiYzqndp+G4rn2A4FU3dpnY5tcEFCnIOgwdRSBclnupGejWeI
JTj3w3b09TBd61d070hu8yyq2rCzh99mx2ZZGH10ajhRDop4HWa1ku4lS3GjSfioEdngjgxlGHq6
GLAxhEvIwAHQR781N4wD2dk24Xw1fRVM5qXD43hU7IuORgVeInkqQIPnZxA4BcDqZ3ylrSfqxnsD
mjvfDPiJvV721YNzK5SPFS0kdw7nylyaowTbDCAAIKTfr1B4W1kQhbBWzpaBn+JQCIa4OMcM72YB
UAp0HWe1NOzUGhu4aL6Zn4ZuzRqS6Jrs1JfSdJfXaZVvRaHYWcMO2+0HjN2fNtlMHM1ybiwa+Dlh
kwnldm79UN2jM2nXrxaY7kDlVqSu9mRfpdtPVBsvTvPRgLnjul40q0I6GNt/Vz21GwjFQxr4QbqO
QmVLvuZPGnqidMvVbv+JaxloOkLOG6RQfF9erHZpI+cQsGVF6e5+Stz+rrmz31ncQtFro+9GCmVG
MF4KmcnYXuT3KrBD6HRhrUVnYHopmwBEtnI23yw/vKxHybUfdZTEWZdAItQlPvcpoOiRq2RvQLS4
8IRUbdeaxJrjBbFStGpiN4tdR3XHVYQ3+xTU9pXy5e8LVhgyaqx4VaBmgpAYbFinTtWXU2oUGXK1
jVnW6PdXndx2e6MbBEEZu4pOJxO4L7Tyg4yG1Rd5LJ9pVWqcTiqSsWMDwXK723W0CGUbXjtA50wt
DfB9O4L3Ev/QZYNDztVBAAWh5zOE26KOPaMZm/0cpOyROxj5BNwSzTUtTOlYzde9043FlQmc7ALZ
xjEdd0BuT50oH3l+oaEnAwVkFIwUVHHP+FrtJbM0dMOjTvQ2Liu5MVynFiYGz7foqRXubpEyyCbG
JaygZ9FwoV8nI58lBQX1u9BYyaip6rviYXwWpRPOXqWY5pPhcRdOmfRVZzDDDMrRof+DbOl3G/JK
LONafiu/mIIOWqFF7sIByccwVBUstr4SZussQOcJOM8A6Ydw8Y1M3XwlorQ5e+3zo+SOfNNO4mmg
sMmOA5XBQlkytPf7nY3ylJSKRdnPD4TTeeUOfKlqosVibpNsAFtedmTrXFsBJH7n8JDJ/prsRaqV
lz0VLaHgMwaykH8GzCNNlTJusE3t9rvRaD+LwRpcx0lFnESXDDlo5sOewGscDUSn504Z6UjTqM7s
21mDqwRMCtVLAeS97RLadJH78TVy8fRBSxQOWCY8pnP+kiUkiqimzQxjcN/pY+FqFgFjUPdNr4o1
wvVNq6aWwOiF/chIgv9rlHOYLk3RzxzBqNLVqxnlF93Z5KCsyVCz/Xh4FxzlxBI3mcgzQzHawuGa
zul1pds/yrGMBaO5sGAA/eBmYg1fuAy50SRtSdOmTrFgUtR40UgpCmWNuVJ6kIx9PJzzcJKV1tFz
CZJJrBd/J6VDpGWGASfsBvkuRXDpakmVbOW0+IJ6fBdmMob6sckLowMiWQZfp4I38FmDHshJdPQt
ovQcpc9ysm6WDEGFKPlyYZl0pPyhgMesIMl76vM9bsc5tSlSQTO0ePQAShNxQGPX/NH4Q2BA3SuZ
PBHO5cJkHhvlS2FJVxOIZ8NoBYaburzqYhOUDTeR/apadP3xLF48IwENtmxwawAlzDcmQRq8dKwi
RZfavM9VgE3Yc9sJ5uF5ATCy3WahKL92YZPp4GxgCGEWXqjcnNLW6SvA1Rd/ItJ6istV0ctPg1X6
fbb8Ax9BxI88FlwF+4m75oBzkZAlhVvKTbOr06wPyVLObhupIrDuJUfBFCIkO+C8+bKUKS+VRRYc
/E3buWr9OOWidthLXgF2NuxoqGggBcOFfXUGpjGpqnAgEvKq9PPDCG4wIvWAsxhvc2T/g6k71Bts
YC3wH3d4IHuk5QgwwehrMHmcrBzQki81xn2bQXn1HzghomdQO4Fj5ZyILFpia0yyw0UNtBOwwPro
IiJwq8cDPHA1iJ6/LLDiYlvk438b5I7fLDbLIS8OBscgfWFQZ5ZWjm/NsP2i3388vEsOf2yMe4gp
sKX3A4xJy23phF30U0J7US3qmbrogkdjYjfq0WOTREtdS5I0+UUxh5RsonYRrdOlM/d4JNzW7du0
0FsWUNEfIxDA9CGXfHBjoWN5CSCjPi2ujCqzInhRCuaPv1yyyh7nlgVVZkPcUZEDHexfTfXYREJq
CnYgfOAXJpdjGvJZLgxWrRk9e8UcMQ5Qf10ztUp9HYfO28eecda9dIhQf6+Zyfz0aM3Gdm7AsAF7
+ipeDw8SnBAz2AAIz3DV84bRvCsQUPMo5ENC4VNdNFzufCzxyMkttg2WGyjNvUKnADnCzq/NQxVY
TFJ3If15Eh/bnANJJdg6pQxEp7X2Q3I2bV6FRSSvibN4RfvNqp5mBTQY3eSVtREK5vo8HWrrCIfw
uES6HOlXbs/PjUGqeURHf90uaLkFHeq1VfWRl5VKeS2ByWFF1R60HPKAZIkUIR00ockxSUpRJpNt
RN7Jjj+EOw9qSKwVcWOgrRDqr24dNWUg5YXl9okZ3zlqEf0kilpui1hVNx/PwaX9i14gRDQW8jNI
1566G7izkwy1C7xq9U73IRIfxEWDxR5EF+95Bh8PkQPinGXaWPvsqaU872KnndAExPRXUSkMqnfW
7tRs9DVgiI8fD+s8iEEvHJOiQK4NAHRkR06t2WaiqpEhL4Hhzp6Ksq5NM8jAxytrhdaqOQ/FiK1z
V0ZtByVQFFhR12WttKc2o/6vfhLqk2t7Kz1HyNdC32T4RCvJ+euZM8adEzZsDQOYekAkQ3coAmKI
bLM63SG1lWyH/d/GUKC2ayCVj7QWaGPQYM3FG/mg49mQoO6or+xtsc1WPxjm5RPsBWfbAZ0QSEXb
rLEKEMQDLvroDJT1ZAZ9PWnQCNRBTdRQ3c5L/WyVRB7DSSlBuYXyledsuq0oFD1fRM42t4iVPJdK
YsA203K0nxooOZq7atPfzmtRQ8sZ9s5gtgDLhRoy0ClndFh92gHAXiRNkO9kJHpKtM/Q1CvywiWV
9HOoyu10x3AIDGA3jS5SIpFXXGm5tzzMo+Ole3M/GttECe39ktc3CWQnIZkz/iCJ4gr209lRiYoi
XlaAnCBwZg39p77tSPHcA/9YB/O2fNT8BejzDgArw0sCYRM0c92T0/DUFl86KixSVh0Z68B6QE74
hfUntmtbgWOz7l0QoAnGdtkeyvpovmZ4Ls6vl6ayi1SGPeVmCa0KzgaKTbD9+YwwA439wt7Ps7js
MMDfBjkfWwbdsWkx1UHZGz7o4xi8ET3YfrFPv0dzupZDvCOFr6xz7ARnls3D0bbqSOfQzsI4I8vT
3mhoAzzsPCuhGoAazVfH0pND1a9Xfybh/98JAXj3n//Br39U9dySOKHcL/+zJz/aqqt+0v9h/+y/
f+30H/3npn4vH2j7/k73rzX/N0/+IX7+n/b9V/p68ougpHgN3/Xv7Xz/3vU5PRgBVTn7m5/9w//z
fvgpj3P9/u8/flR9CWD1/XtMqvKPP/9o8/bvP8AzceRr7Of/+YfXrwX+3U3xev7X3187+u8/DOdf
4P7QsCIonINjhDG0jO+HP8GylFVLk3//oZr/wsXMOtlRzTfBfoLbuat69keK+S8gr1BWRbkfyXik
+f74a5i3v/bSrxW4zNDORwHsugK4g2W3WWcLD34tmimPajpSX7K+0xw4iF4PaS8sfp2bsZERQhMU
xotsFv/OT/XEmqc8T33A2MN2ml+cvP2+gIob5HTKVonr0UvT/ElNy2Hft3ZgztGblNObMpEA47QS
tyaGiALh0jeBdRzUR2gBBWUXFwA1iWrm0oBv0ufFbWkBUI3tdpmwzM9+zvGhBjpo5AGQKQWBNwIu
mTtAKR31ViJpzvqEAVRfx0DRMNBos5l35bYUq6bzJzZnkIdXDt0iAdQMg9YDQzwuoBuKN81m2X+i
S+jCJDrIhqFDn7W3oMZ5erJoSrmk8zTmSKv/ApFroQEcg7bqNvkWIGo0Ywkre/whysZ3bJML3hcH
izRbsAm5cWhhbQDbu0l/MrwqpK/30+oTw2QXAb+Gxya5ML0a+yRqZ5gsd1rYrxhqewqiT0R3h7D7
zBJAgr94wGw+TVU4RtpZ5oyIbsbjz1N6j6KKCLTXsCrWZCsdHmWwTVxdRbDuxZGbIcycgSEvIEEu
rA5dciZ07kOe6Nc3cTdWISN27xwtwytYCQEk9KKNuXPQl01CSVBkPIvAwDAHFAwI+1DKBCXjoan0
6JqCWDGQrcQoDi2FrMeOidahycKV10Jo27kTgUcKXTVg0z9UNLndj57wUo/SqEB1hqUvypDKrrnp
Q8WT/eah9IxbEWTq7BZmwwNOHYcg+vpw8HImJdNIZFrbxaEENW2ip6hBBhkk+GF+T+9p5g77JBAu
IB9S81bZRBxN6oKGnanTreJQgteMgEauErnarrqzNxbY6K2tToP2frq2CMQuRfnrs9cKb547IPq6
6SOrATSU+Q+DEFamZ133IEqIvd5mkmRB9nx01f55xx2rjqh8kuiXTWCjUfi32Nl7OmRQwDRyqWGi
WSYlyvx0dJW1CqFNc/QZJUzqR758IyG7/ZW14R4O48fuDcq5VenOQjHMszOSIbVVYCAARIDYKH/R
9F0dI2ELjlP4RDCAXyTJQV6m5cHHwz6famYHjqUAfQChXl5+APQKhgygtHkQo0doh3KV++uqUTxz
bT+XQoaWs03EWeR8a+712ByaevJRWnITG/1ZUP0WjIodrScHImww3S22TUHIxFP9O1UmgSDeYqNa
XszZjZFTNyFsV3n4rcDKXZW4UJGGih+OP+Fdw78QWN+dhkUDMBtscHh5n7qSETeRqtYQGrD3qseo
ae0NYhZGenMlRs6dH4CcNW4+oZPQWvUEa9rNDIA42ZJ9hnKxGdL93w/JYAsPEUauAzpWMBGcjiyv
JG0YUL/DlTbtMK7bIQmlzpWqoIGyQY7+GYBvW8klopTXWaKTzSlgV2CDRkqBxUWnlolTRn3RExCs
Y3t2K+defjq88nUX7fjbSHFHH9eb8gWKAxAvFKm1nKWj2KEPNnLkEVBiUHUe0l2DTK3StBTSRxsZ
WJZDZ3P0AMnQayiUihHkFzzo2BzfNGGASKXSNZS4GASKtdll+y6EKClwno6vCJJ6yoXdcmKNm9tJ
Hkolmg/WWGJBwQWjHhQgt4rldj65NbwizFfS2yKS1z1LvHHzyveNalWZxhWwrodQUEdDbuSTlYV+
XD1kQ1Xv//7BcDJUbmuaiSHXSXMY6q9EH5Sb78YJDgvGGB/sFuAak7ZKabkqdeVCdC6xH8+dSzDP
QLUaANzgtj/14gV6jfEyoR/hr3WNvw3gEWVSm0UISP7fxZ5ierFTUVLHnkENjj+JrGySpkYyTd8q
tDvJjndduYgETy7cVCc2uPOn7SbbABGgCWrUEfG86UnoNUO1YYvfCZUg0tcZzvmtIfLaswubjc3B
8xD1TNT8+LOo0eG3Cru5phfjhW5YGmb6jlIS9omxlXcQd0yQCBPN6KUL89gsX0atoiE3gBH8RT6O
6DqIUhfbBDB2D7G9R98hiSjqH7+0Q0+Mcju0mtAbMrY2aAWDBpFu7upo23KX5x/g4V682q18+k4J
Mn9ZKMQWX1zf3/PMk4A5ci4XQwnbzc/CdMHy7yAzbvrZBgHha6H+eYkK51mwvHzgW+AKla3JRDnX
tJbA0jKvtkvXrNSN1ibfHD2cp9rrpW9AwO3I9KSNEBxsQpD5XTf1yyCJvO3Czj1ZAd7L9XEaZYJZ
MOJAg2a0vzyWD07Q+b2263dMploUBavsR3KHBVI+yDUgBgMjGr95x7FxlqgHlDFT5jBPlm9ln71E
uREQHUzHAF2X0XO+zK5U3y76s159rYGZr+ensg1zGzi5IQsHp3brGu6SGSvIWrhkytc9yhy1LFyv
C1fWyddyEzSBs43YJoGLzq7sgf2LRcyaK30bd8OXfC8Msi4tyPHsMLc9fqJ0ST2mBlBB5h6k3jeL
m/gDKvDKzxhB3ScqjyJ7XAJBaVNbRz/H7FtZ7SUqrLT9fTsmHgQQNqPG0qT0XgElrwZO1GQn6+W9
rhNPcH+d5RRw6B2PmrtAqNrOPQoErL7MGGzKsFihFAlOaFH55kyXjF0dx5a4kpieGFaHPTiD7mzw
q+tlh3a1FDJ1s4eQPX+jqKB3bsdUF9xig3Baqq8G/QoyEGLylYtn7vG3cGHngGTCRCf2GNrmaLqM
UFnvVtNVB97jMrn73IILdh9fVrCsKtIX0G35iZaG41wGTb0WLKbApfgnZ1WC2m6OYGK5QQt17v7i
U3C8HnBT/zOURKIxsT18tGfGjlII7jLvgQ6YU95pSiV4T166LJBlBhrskCDmWS+sOlbaEtyAPoTI
XAVA66qSvYGY/2TqmPg1niIoyiMAOB3JXMRUlhrYaVlFc6O4JCD7acuohtjrvBM0MR9yzfxZfGyP
2w0axZk7FTj+WZ1v0r0oflS1UM6vpOyextdV65UK4MHxnjVlNM667/axdm+NgVWtMi1ILFf5qfpq
6Raly7j1hMfvJV86/kBui0hZ5MyTSgAEqT0THDMBqDlC6GtpXrWbAvRLbIXcPefehHcYozy2bKCu
wFV0ugYNxOayucDDk51Fkpt4lR1AQtVlT2wd+GiSK66jC0mmzl0M0D90ELLoz8EO4WKh2jYjK7bj
yYfor5cWgSkDmScC8l4YG0T0EFXiyQkWNp4JSdN6NQJszfAHBTrGrdcCxCvY/ecXJgjdoWqEl7QB
zhr+LdDpUp2VVmaAsESLAxO0dsXK9JUIPUxgXxOmXc4zidgtoDhmZXLof6C/5nS5srFrc8eYR7iw
varuVcbmF+gHzEG/qcLhM155/rI8tcmm+ejA0UA5KvcObHYB3QGBvZnQLgCd+nXkxzsglO6QNFhn
oSh0upATQQ8PWloV/IfJ5bEVyrBMdLanEZ2L0gubWMKo/1/oShwYXHDHE1PcmVpmKRikSwyxbNF8
N68J7fxS1IrJdu/p8XM6Hm7t6rzQEhCzoFMR2Q/tiq4N6E6kwn6zC15/MhZuuTLaj7OayaM/zI4f
59dOrwR/3+tPTHCHRtFYRlEvmK4UciVsZeQbrIzLevYA1xDssTNKPJDQnVjjgjY9d2aIPMMayL1f
svtoq/mK5Dd7KWA0p9kj4xTOHvJAA0n7wyf88MIeP7HPXVPELPWaAiyAIEr26OOYISh2QMSnBE3v
fgJTJHJG7pqa05hpo2C8NUYcrci6X/XvrG9XR36sXvA+TYJE0K4unGTu6sl7UAHrbAcAf/OkrmYP
W+4tu+9sb9oY62YlS+DItVZz/2KG5pW40CYYNP8iN6vBAIXzggRg2eziHDxFqRNMSR0KXJdN3geb
kCdPh5pApLQqxsligPpr/Qih2hsmP7Z2gmG7eAirSDDcMXE60f6/kP48cWT+EW4Sfcnj8WAbLNWP
eu5aYVSHDDvLlhYZ7eXVMVFbrFf5Xlj3Ergx/xZXy0qnvQ03pr4++gRrKnk/nBn7Vt+h+iQ6I0QT
zR1DWjJnThVhsCR38f736AOYOrfRrY3AAtBDYE7mXeUXYDwXNtSJRsodT6RtW8idwXS5yx/Ranv1
Q3fVCmhW+TMsYuc5jtNV5Y4nixh1UbLtSn1zm3+dHqRnxrg4eGo4Po430VW7koTx04WX3alV7lDS
tMawJHYoNsESGi9yACyYb/pgzw4Znxt1tRUZXAuaC+Ud8aur5MvfFgb4dS6D0wZpdQfy5NyRoVhj
BcZUbFlGo8NkpJS1rrtJCDVv5JOGb/m3eS2KVw+E4Of7979GeUDiUkk62hRwiWquvC1g6rW/ttYg
b0PCObnOPMWV0RIasiZjY6t5kBYfVnRFwu55eVX9VAgevLz6v7+HC2S7fI66qsUkxIu51lPi2Zbq
2oAWR5PqCs6u8+cBW/PftpjfHwVipKYyzdGC/F/eotzaM3ZWPKCDfNrk34SlIvb1H802F7JIlj7L
SJWOeB3IHi7e9S9yVmn7ifzA5V37e3TcgWFlcWUaMc4nfVU+1l+Rk0VjKPYwLrzVP6q4nU4md0iU
sZrUaoSFAxnrrfoFWNMDL8b8kAQip2Vf/tEscidEaZZ4gzUw1ZLST7ofy/J3BbwPWxF0wQzRBHj7
2XOq6zI5G1HkLo0BtUMjC1pNfUX54qaQI8PXkuZek2NRa+3FO/vIKuePWdahr5ZYKK2bP6zheqLo
1ZneBU5/2QgjsXJgCoonp04/z6Tp5xyTx3BG5Ve0MPrFN3bA9b60Gm/axi1Xwof4xcsLYgt/GeVC
MPQeJElRwmi+qUyXXLP26Bw9hoeqeu9nb/XTvKN44PXrv01RcVhLEJQ5AI+ZOFs5x3TMOqHybI++
hORLHo5xyHjy5FsaVINbMiWG/oF+EYGgL55jR1Y5HzWqDvK1LR7k0ij5hSK79bJXpciVstz7eEUv
7oYjS9yC2nXfjwZQXH5b4z62UwCcvn5s4aLLHFngVq8Y1AVqXdgNiZ26dQMWBmMb1SIFrcvjADwK
tAgyCHO5s7HLKAKqwYEVFMr6+Y42mf/xOC6vyW8L7AuOzvsoSdV2odLoK7m6GZLibtLK4YqavY4M
avr0sbHLz230ZP41Hs7vastommhGlynLFbPrPN6WgCUzVRORj19eoN+mOGcjs63RqcfA+uiBgP0k
pyj0IRwWjEi0QpynjSS1CWVJJlaobbs7ZVjh/EVsBvQIBkXX6vCJHI3IKud9eQ3MaU1gVW0zv01b
t0fv1v/nyLjQS48zWc9NnBEsa5d+XRxwtIHXwCO7hHgQZjNe9SvRCXEBPoEb87eD8B3JZg5e+l7C
qkFydkVyP57WSeiAgQ45UUT3QrinwEv49N1EaBTHFSbS6LaSnOIoeta7h49nUrDFbO4Ki0wphyNG
CKNR9Ynofnayfa13+4bQzceWBG7BcN3Hm1mpWpuQFLNnSOMzONu+tYTW/+BohY4Jup+QGgRkgHP4
yk7wwtQwGlIab4Wm74ex/wfDYEwooA5xgBrnk3KLU5fSLOMBqTrTRq6i70QtRdfvpUU5tsEtiokm
YKggQPQgnex9Rt9ap/YsZV/XSvjxmpzjBZFaOrbELYoq6dJCKV4T87bd6V76MuwY3662nq/zG+d5
urLB0Ymb6n7J3WbA+5H4+n0Waq+fSPswW3yUyKCvOqTdQajJP6f0Lp31HAVqBKTpm3wISHMQ1haP
6VpFu5xoki+gdhjBMHTdQOoDiB0fM6aR1VrgWmeB1RwMb0x4AQkIr74GJZT7Dwg1WVxzbI9bVWu0
7ETNWgDqvrFmQJ1pdN03aLghX6f3T2QBLm24Y3vc2nadnjR9BXtdUFxHTyNmtPCS7xChuW7CSvKi
e9GUHvr7z5bwaErZJx1f2JnZSIB3g6/tgRBv7nfKfLUAZqqhkANMFO4d6koBxJahTKa6kL35Xj00
N07sSVstd0v8hS7MO9d46m7ktegxd+k4xVqjdwT/Y8jG04+DEFXdQHoIvi5Vjj+M+nfbSq9Vaos4
Ci5sX7QDQKwbjZGsl4+7nEjvJFZflaafKjGkQmWvq6ewTR7LWUSSfWFIsITuRLSW2GDn4IZUJHI3
NREsFcAq1u1+WcBWHxPBbaseWOGO1xX1I1SPGHobQTkkCbhHfgZFy5EsUO7S+75UFR9Gx2hXki4q
d2mSDeOdEYW47XMaSJIvQZVALqFWrBFSfU2XJiW7MQZHtNsWg2mF45IV1ej1aDFuMk8e2x7ymKbZ
Z1sQpEhR5kJaQuq3jVGA89ONjQxY9XTSJuKZVUWnh6ZIbeOx0a002nYZ+OyeE622HMA468pam5lS
a18mknZQT6C40aNQi+PspnZIRVyaUyPZLbERPS9RW8ZPKaDLwByVVqw/KPowputI1ztkjCI1cQI5
WZw+1MdFQlrY7JZnO1I7ArkAq7Ps3p2GZI6gRhcZ1pS7kbQU5c+8avvCA0tGLXtTPBmGl+ejrm3S
MbMh3g5G4dID6e5Q+ikIdlu/Gs0BNM9an6KUkEfdqmtJt0L03jUBSoSm8ozsipS70MCr7oFSU7ck
7shzq0SO4TZ2AxmO0gZ0w62kbhmv8LsEsYJiSe10p5Kq+WIMWZV7czNp49pBO3KyN0edFK4Tp91a
lfvxe7bQDLWlKeudm6gsCj3Qo6nUAkLGcgwd0pdbGk1G4imaRL6i4KegOpRMauGi8mfs9Mlur+tI
I9/mKl6uqqzSn4jWJJvEoPEmt0AbH8aLtGxnojSBJqnl8wLCPOKaRalPLtWd4aFU+nRc12A5rnwS
xQ5oH8lcF7dxS/RpNSxOadxqi6X230iJn+KZUmPle7uJi2VVttCYc8d0mIenoowHhXq5WZD2h5zX
if02Gn3+tvRDmU5ubEI7aW/pWdpASkjKFePGMEjayy5kfI3itoVjKh4kGNp8PY9F2rhOhojCXWbQ
0d8MSSUPa3QKs2L4MKdt7tt5tPQgBulm21rDMxKlcWWp6EFYsKCv/8qcFLBPV7NT2y8azgLl3sqd
9j3rU/1RL+LsW5vk8rSrlFTJXEudboZxKizAcqoByKMGDMwrJOzzcl1i5XrLHfshpT+hqNNod4re
VLDTGrb0BZjMrIhDyVQLVGikUrch7FPFav+gD6VVgMOmL1s99dUqy6SnsdfSeEWAzp8q11Fm+Eer
LA66PxUjrfczAJaLO0xWjO7bujbIjZrkJPXQ2zvQoJQXc9i1TmOtFLS2KatBc5avtIf+OmK7mS4h
bcvIcakkaVZAFVtKPbD5J2UY045WtZuajCPJiVsDVIwdpH8DkvVG6Q5SZ3RPNtUHoNMaq00e0KFX
mmscqFa6n5BC2piTZqMHt9BpmbgtqawyhNLuPLsznc35i5P1efwAQm4n/qJI6O5znS6VQDA7jMO4
jgfHiGLPkqfo+2A3tra4ktNb8k0cx5K1AaVLT1+MQq3Rx1XQqgAJRDFPVRZ0vdMuNSh+zVwrgqmW
HAWs19CwQ8XesuoIzW0O8pK1BuReQkFAH/eDqcbNFnzHjVqAaq3M8xh4NtJ0fjcVda2vlCiq5dj7
v/piOATXpumbCWkKt0lsPNorKU0rV2rSZa9IUvvl47Dv7KmLHCpDBaCIDlUdJqN7ehWqWg4PkfME
zMKsfhnddi+L9wrgpS89fmyK3XWnNwc6P8BaDgF74Hc1/i4cNFrkWO34IDHCQqwRHQSfSJ7ywQ4A
HEDRgM8eCEP8X55SQ1V6uYFoj+OxXHzytQyZBiRKlOhpogconbC+w4ervyziPYiQAuxsPHiHOLQB
56LieOpqDJhERQLQN7gPthBiWzmoOHw8kWfIB94e96y2HHQhF4WMFvhNH9SPEOy9YiyJltcGTCxb
y9ArJkrcnsXIvFEulEnnCpDRFINMN8NBOjENbd/eTZ6zKrf9lRAizGLgE3c5LON/J5UnuWnSpgRE
CYNk7/rmGq650V0a1GhQqD0RHoqPng6Dg4CKDiZRxiDORU8qOtIARoXPjEnrJgqQjiBdkO8F63bJ
TwAlA+MuXqSsD/Z0rxV6qQ96N8CKU7m5dq/Hj0sWziRFD2PjaZV5pRBUy3IdUoKoyOYWoInCTtxL
2+P4IzjnmQBzmuIe/AkMZ6r4zR3aP3C/vC3XvQ/WuIdMF7+v+NoJm17Ev9geyA6i0ZjznWrKpN5M
esdDEX+L7oQ4cA4dPdp7LYQZn5WWmTGLEe+h8c2GJg5b66OXhz12it1PheOxLDkEEgLQ/PV7JKy1
6w6PDcNTr+I3ukrf58LNXwRLfD5S9NQg3ypDZRPahXzbsVJWYEapFgu7hKzbBwZZo0GyHr58omzD
r6SGBh5E4YC16ozvz+QGWpZTnak0sfz6BxByw+A5z0k4uFoHzUBU39Cl0Hpx6QpPApFd9ug5mmB0
E01NbeTWIZeoDC7TnUt9pmBKIcyjTKyf0ft4XtnOOD4MMFQsJphwwdNjou7HDRUvDs2MWww1GkAd
as9XTmWtqFl7aHC8gcCH/7G5M4Aub48bYlGmigV8EpB/IetXQj33u1VhiMyBYk+BKmPhiljRhEa5
40G3elkjZmb5zpq8zk9MgUzyCFPf/bYErIlc9EhXeW89DNMBnTG2CnigDn9+tJLmoilLY2CYyQYU
euHwaMiuAwUnxCQrPLcOsp6F7Hag6viSvibrz+DNzjjB8REgVkKqACyZ6Hnmb8+pStXSQZiPxBO7
WHIfXxDraEBRWtcJmDivcwfCwkNEosT+REWLzd80/AdwJyJtc6vsJNtEhSteo2PrNvPiCukmG630
81puBb58vs4KTn9GN4HU1gXAJ7KEWgM1HoYzHQMn+mKC3WcA+BtcNlWg0mAAqk+01GcbiLPJ5uBo
pQei11XTgpi7QVKF6CAVGtwoSsKmkD3QbAUf758zCBXiIKg5q0BNQ8LVBCnoqTkjw3NxQvsEEk7y
8FrrCd72r8PgDvZa8UnAYj/7JZuvau2rhKdMkbyivwNYLtFZJfwQbiNbUqzXEWuq0lf1Rv/ZEncO
qns9SH20uv9gne6xV+yk1i2+ms/kQWT/0rQjWYJoF5QXOLhYRHA07ZmB8kRnxJZvOHcNuh3nfaFN
/qKFplpvPp7zM40vsHxZ4CewEL5oyP/wSdO2bdKKFBPSsityz0T1lFX1yETuRBpfZ9WP/yXtypYj
R47kr8jmHVrcSKyt9IC7qljF4tHs4wXWTXJw3ze+fj2rRztVCRjRMyszyabVQwbyioyM8HD/aQkt
1vSeE3HV3Y6qj4NwasoBRAvH4KQ4SFFY+YE78lYOQoStKVxGuxgX6F+ogCv4l9DdfWtNyWSSxHyF
1re7cgdC+cgOLeFbZWU73SVevNcgrr21gZfRLmOU2TejwGexjIwDwMyqS8UuiVUeRoBuJTO2ud0m
QQG7UeiUXg+SmVKNJED/C2UEn8Cb04u8p70TkP46BG5tX0iwrPF9WxOBDuP6XmXNMq4PLCLCzEmY
2zy+a8AjknBu27VGmf1lIBpriQkBx0zAixnFwIvTizyK5ldOlZWcC3Tizue/cRYUaMrgOKgSaCyY
c1fike+Lah7hrdnf4Z3uBdgssrfdPrk6gVeGaKx0dcC7lpNrSaOGpKZUvTCNwx+aiMyNARhBXNyF
DXKeG9518Wa/eNcrr8IYRYe+qlVQiMPoJKcC3quewFQvmP5h8tT8L1+P8OU4eFC/RpyAI89sTTLO
va+UoCKmR4HqS4Ly1iYGyMjMX4Cb0G+/3pF0bNfWmB0J94ZsH+0opqBUNFBTcLNmUEVj6qqLp/wT
mgU3dssiAIBNPMtAAAkiKKQomJx2DiGDYuRjjeKfAIIdjpSdiAKuhO8tYC0fW6MbnR0g+ktUkD3r
uOTZt1AK3mJoxmPxiuk+nUQ7G09EDkxZ4ExSo0kK8VYb6RtGFzHH5fgBnojGFnQQgH3qdp/WShMo
HfKl6C6U9/W5Aa8MXpp7Wn0BoSEOxqbbZieVWlShfUTjHFokZdx2ADKxOoCg5qWmRl4at/WKOx2d
fWik2QxvVv01HRnEiUWazGKWsFJ9+LIU7kV0qShp5wJJbA9n1RCdwpl+VFspGLZvkY5Ow0QChKUj
18mu4iRqo8LJKb1sqxPVlBVcdC0et195ixgdlvAfzCSPXYNSFXP8igz/pxKoIUbmP/QilIkmAL/2
gyt42afgmN1JSHmKRn4SXlJPPfAHf5NM69K4d71n2W9gDmU4qmJRCfiGiEepA6mZ+ziEymwlPVex
5PRJ70315BC9vZcj1CeKpLyLkhYweVVLbV8YFC8pE8VoavJYlmVocb7kNU10N3fF125Ufsh+/Zzk
8hH3gwvh0EPbolwWhN05hMyJ0AzPaaR868JItkdRepunSDbkrt3rkXTO0+YshiBRjSovnSCSnUjn
vlE2YvZF7zJmADlLhFe0dEv/cHt+0jzOtFhGuSdt59JC1vZrWdavXRB70LtxkM21qmh+riRgbMnw
KqmtV2bBIS5mGwLTZt0QPCHV3pUGuJW4cJS+36NV0pY56dD11a7Ko11fihudDGshIc20ApuAlq/l
00pslSGZ+gTJXVTyEffvAwTekp04W/mzxSPu5/z8aYnZIXGQtiDCiUNc7wQtPdoPINyReqHgxGSX
AvhjgTjdQJ87NEbeN7sJVnzNzTiZ1ZlKP0IFB+McwQZL8Vr05TycNbew+IOyFVywVxQzVjYzWUqx
Gsc6rHXIulhgb7mws4771iD3UO+1tmNg6iuZ8wd+ZkVDCRkgyAWmNVHmrJVGH96tKExerIw+UNED
v6UGuxLMgIZZRGAPymBkzxlXM5diVTYZzEg8SNeEHz3Xm+lUGGKzJX7DJh5QdaBUgDz+S9st2ePU
6VDRTVu8VX5uF+ToD2DTzc6/wKZLQ73buYNWior3AyhKkI9jbz60l+upgIIO/OdgI3wB+mCIDdnI
DVp96A6blCzLzQiD0OFQQG5JS+TMLE7VLPZjNoNA30LV+Zmyz0iPijvs+uN2vLRyPdCmAzRegrYS
gGeefs1VANpGWjtIYGjH1i9ONYj5JKjHFcfwFS2YVmMBY/UddA7QlC4/id729bRQR71g8DVoHlC2
LWWBBwhquQugXxeArYkKCKtmcwwdGj2hSfcUGimah/7GWwJjpkSauHsvojG3Y67aoEb/fBXArY13
1T4EmGVErQVddx4ImzZc/8pr99YaE2038liqSgdrlEubMqcJgEK9UkIq3tskgVnbPDRBDsI2JK+B
KrsdGqBsXKbgZkCmnHps7bN/VkDKET/ShPWmJ6NbkTkbAI1oYEYgBLEMG6Ml0pj3IWARpnIPHlzT
f6HchpUr72QDJBuloTqgj4MG4mbmcSUexdJRJSOIl8GhsWVHCDILbTyCWmYwZ6e3yD6x0yeyo/nV
7i2xNjtB11ZRQb4Nrg0lnmUYFcgpNw9phODoG9lTj+2fe3iBHqx/250wbIyPQ4FxiXiBguOL8svf
rmKf8Bw/NgldxXYnHahUq2Bvm1lJjcAOvA3yPSJKK2xJdQqh8NKiAmpC0fBU3/fn2KH9c5NTIxFf
OGViBNuB/fKWgJg2yLDBG6YSbRHYTw0KgVmtoIKzx6bZz2BI6o40/98aitt+n3b0Xbh5ClduDFiV
cQWigowKGvOiF4pWh11QoF8KK2jwSkzuGHr1MXU3/QsNVthjcW2LOfG5BFnMnNqqficKOvaiw64n
6OaifCzqFyE0S+MuhWwsOm8/f/w4XInY6OT+OUxm5yRRkyJ9ANPpjrqa9AnsYdg7yf0WH8rqgcBj
l172SJMgi3e7R0tkTsAPqetm/2WE4/55TdGSfH/8BZe9unx/WruM++qaGvUg5WvAaLFp6h0KRiCA
04+ci5zvZhvaylsQc3hli3kLpg0Z8fSGrQHy4LOVAVNilN74OyWHTazusCXWvW4Qwge0vIntyTIf
yHWOPHMAg2AiAIoihKi9v6NdOci1QyVl+wJk/QtNklzlEHT6Or2azVSDMJtAuXtGR3AiMOiBsXM8
aqLND7Z/Tg+UpwxMkE9i/uBnDw33CyHpAi/88xuouAQAJIhKmTCHg//uEhEEhpeWR8AQdKdypUPw
oNi9l3xLjtNX8Yny3tVu7hZefoRUZuRUP7ZjIDYeZ7+EeXuMRZ8FSH1DTgi4uHOg8PEx1ocwNzbO
5vqs/zli5sSMaZP2UoIRS778UqiAzWkHsYocXQ3vckk1A514RE4dsOo+aH3mimjq6RLggoKTOAKU
109PPpDTQq44RT/vN76OdcvMLLCvkoLXObESkFdqX2uHuLw9yYbQmLSCBsjXCahtCC56gLFtumY2
wmYtM+fN73y/Qupas/gHcd/fSdCOUt/CF7xQQOmgb1IIL/p9WXtMyEs6H3ArBfaiSbGFghgSGFE7
nzeVZrb8DsSHfmP4EDJG13xfOrr/2g2nSUjMtEtsoQ3NgLuPgTRuJcXIZRCnTmBL6N831mN1V9LO
ALxwUI5hCW8L7IRGCVCyTlDIfcEr8WFSkXULUcjchR6q5Nr37XrXIq66zM2VVebqiifR5/QYnqGh
QKTBnb5RmA6VMS16szmHKVqYtmqL9E66vi5Zm8ydJTTSEOUNRqqLb+UMzG7uqtMGLfbKokM9GVVq
nr6+oQrA3P+Ag1ZtNE8TXoz+g5g+KV90/7vA7alArPqVhnLlS1N+be4kDX7A9TWPJqiDTSTCAl4C
uDgekQIvaGhNQFGP2e3QByJilqKxZJKFSnOCoWy18xh2VXhOyjBNwSgwldwnSa3L8i5PirJ1Kqhs
fyt6XWiPHS5j/dApaFm3kQgG2rRTEVEZDVHq0dTatiZuPiUZANyVCKXojU25PKoSSIAIRBcQnK6k
sSqpr6YRtfbWaS1sECv4Jp1oiZ3HzQhP9vyxveXOuDHH3lNVnhMxofS6jRyb8tCZaYy3RLBhZemX
b60wKxJOfZarBdqJLmQyHm6fneqI3ibMb3miEfOquOPRe4vCEptjJoHs91nxR91eNjOQ5qKT4a65
q4FNQBOdvdlmxmaZ6V7TIG+BphTgM7Drbu/5qeOaEO0/aB/YVadk3x4gzG4OO/CReh8v1EpJ6dYS
41N9vwtbhdbJM5RTdxQzOXztnNFO3sTN7ovVI3Q9LOYs+5Wvp3iT0qJ8fP5Z6ATk4qFxYmQOqNXw
AC/pSMCuf/1/jpPxj9xQxn3fgXmvscPz4I5eYiaX0uA2LwX7uL4sHuotGnjPqfYXM8psInVSaTCl
TCNGUs2RQbRkn5Xqg4auArWJNphrLxX+W0eMRbyyyAxOK+M8FAdYTFIDSql6boh74Y4SVybH0Ru+
gdjF1I7+HZj5AIOLATQp3e/djnf0B86NbRS7N7z2+ra6+iLmaiiB/9fnBohm2U0eO5dmamRs4fqE
zNvWFqZbdDF6tKZAx5I2jbEphZYLe0SpCANpCZ1/gfo85U2gKbAUfGeb9la9AbImoPBGTQ3FvNuz
qQQxcOGUoA5FListvqAHyP54s675NYJP5iEJi3Qim50RqmGYgw4cffzeB19M69HXmXzYfAmujYRA
XJ6mSFE+Y7MVLZT++l7k8QpE5r6b3e5TfO/vFPC25XbAWzMoCN+3yoNbNmk0e/WCAWXLWJAaNkci
7xqQb/qF7Hw8fYtnGQ4g6NKg1IbgCzhikXmhxEpVZFnR0M0nONRfd0eaNpBANRa8Bps9uotszMUe
TroKcmEs16WKdjUmCC63geqjy47m7qrU5t/RmUCp2iaqKzUa47sy/ooUzMqlLogi2pcQiEES6dKy
dW03GIKqidDj39gg1m1OFKxS2/khPKWPxdsvIOxXTtqNQWbxoikbFQQsNAT6koS/Q/jKgNqwkfip
ga4Oo5bO9WQn9b0kK0ZYbenGLVLOdJ6vx8usqzBLJbJimGfeJQ8B8pQ7eBYnbo3pnNxpkAkt9yXE
QTft0tuWcTA3dpl3JshTk6xTYbe2oDn3Qhlg6IlUwNG/FVIvsjMYowI5Amgb66jdqWx2plL6WY3i
EK78hYe2IZUmSMCzJjvlwzY4cJF1uljTVJQPgJ0GDoJx020KuEwuDgMaT0okFUq8G8ekbUxFLGxO
j6yUaM5Uy1/CTn2p1ay3Nk7q8u2K0aJAiU9AWyb0QW69QZAXSQaBkBEQUOJ2j/qPGBl9q3nwd+hF
Q68ZIgOEWFlpbcU9dMmYJb0xTN3U1dERtKotS9IPFhS4zTlq7SHvv0mVkNvJHImWLPg7Ta0f/p/D
ZaZ7KGTI+wmgl+jBHhkFYB0mZw3yW3+w5Mbu6NINHH3+2C79tR8Nljm2GsSryyjFngLPqTUU/QkS
1vdyu6X8veZ3byaVOZ9yjjVG0ZniW1XkIVJrilWLuyhqFE6XSZDw3TovK0ODpjlkk2gHDmQlmUCZ
06cmRu8bNrAW76MoNRN/MDm129qoK9cWqDqQ+KZ6lSrqXbf7BbgEqZkpCdR/akEVhAHsyCx2/Smx
Ju+vI/RwNNFHAPYbtI3QrhFmZErcIumUJapViv2LPmNKE+FzPkW2LAVbF+bKcwNiKBKQ4BCEApiU
GV1Si1NLpAqLFVau2ukGGorNjJugk/jczaORwjdAAzMfNvVtVq6wG8uMa439XJA5Gd3iPjc8JIPP
7wYaNGdJVhkpH77qSuByE3foBv80N+VDXc1ewVWFQUi7Ud5fW+LrSWDiuqAHkFaXwD2QJYUXls2h
kTdzdSsXKCrStCUGpS+k+xkbiUzqSKkyFRks/VXSG6+L5wM3Nfu6FR5FvbdUn38koXAvJrlL0vEp
0rLB+NgbrMXmuFqAdlNonwqSArd7ucjqmiMTPqJ3QDIG5lLNVI3yRB+zW252zSXc2GJcTwWiXl5D
nRqhkf7aPVJZM/mZgs+6MxDKm7DrTXvMTu7Qrakk9WVsgcfPhgA2fc3mZAdUsI/hvjMk0fx4Otc8
0PVsMju4bFqQPPo4p+kwGGmU22gKNjmQd35sZuVNoAIoDBg0VOJoJz6zaFXfFk0bYdGQ8M/zwFPS
wR6m6jhUnR3mkWTOuQbxoC768rHh1Sm9tkz39NVVOet9UIs6PHn0++iM1k8GvCZGZ2X+SCkst/bM
2jm8tsfEBHnry7rYYEKD8LmIvvWowG2MiH4xcx/ezCX9gqsRicjncz2HEalHCN+ieiHvoh1FeGfQ
W9h68Kztj+vhMKctLSKpnVDvt/LhhD5/m4+hj9NveXC6/B8NiTlncgUaP9JhSEPxilb7qvs6QuZg
0NxZedLl2gpk0LrGT2Xy+vFcrsRR6CIG7Bi4HtBcsBWwZERTHt9jdGp1TqA7Z+iR+M3vINpI8ide
f4DEydvHFlfmEzTtaHXA8xvELawLFYZBGPI8UqyGq3dCVlkjPw5mzfncxsFey1ZdW2K1q5DCKaNo
bGurDr9TLJ2gy6aU5eaUgiFeSyGYUhqJhlZjDaLg8mvBP9WkNGrls8Ydu/6dq2bwK4jWx8NfO443
X8U4giRvw3xqwLZ+ob0K3Rrvdadw0fVoKbnbzU66XVhdOZKQrhLRJA69NAgiMNdWVPoyl3MiRJsd
5YtoA2zwGAWejEKnYNeuEhtoHVC2FGpXR4qnEC0xottxcU+JeiSnoTb0eN7SQrXiFSb5imIOstaA
9vLb/Y0rfkFD2QaQCki9A4rDeJ4h7uTCVzC1PeD1lHAwRyjiO8WuckpTt/RwizxyZV4p8RACVxQ4
ADZiDKYal3G5BHJ+rgA3CZgKhM3Lnv4KxjHQmA4gVmAn8KpktktccFFKBrG2opfBpv0sVFgKzx20
i9fmdr/m6oiuzDGXBZh/NL2VA8USm9cxEI1J+jvb4mZEzKTxXQzuRAkmaNaqMaXPOjRGkFucbTTo
AN5jjhuB4YrHuTFIx3x1XTRTjb2iw2DWoXaj/z7V4Cfp/b9xK92YYS+KVqGE8lgp0a3vFEhT1WgN
LADhSyx9t9nntLLXb6wxFwZgjOA2ybH1RDdDjz0qGh4xMIUGD+jQFt3lSlYDSUY0qaEGhTfNAnOi
hVWtiCEv00wVgIqFqwA+b/U2OFT2rbytjre8Dm/ssagTcHnEWQt+QNAvWeJetmnnoVojsSnirbY5
l8tNf0HoUu1RUD4tWKVEH35TyBoZO7LeQdDeKaDkZYKW/42KEoeu6pb9buMaWD7ZYFOB9jR840rm
Bvkqvk1q2PSbeCeL2a6GeJOwU2blEyIOQ+2AUY4k0eDGrYB35f1AlSiAPUMtFN6LzbcrdRJHYpHT
yb2DqreTUqbp+q616WWwWQpbm9xra8zpg625RPmNTi5JPFUAsE4AT31r8+jYhdY2grZtFRr6TLj1
msi/wS1jx/IURcycxTKvymFKeMkiyOT2imZAvRjIyG8D/yMOtgLspX/BGuqADNMGAxwSxkWTEqBy
ORyxcXYiUn7TCMRZYhq0WJN64BL6BZH05enXsE/RoEsrJmDbY05/LJEetNaihGar3kq/ZtmlZAKS
WDvlARbZKtGsdOPe2mOeZZVeVTMkByR0WoeZE58j1KMUe4R6dwBOYbwJLdSiRDfOrQTI89T7qYS1
lSxawRLcfgbzVosSUlWxgM+g0KXgkOiWRPZyZUTiF6geRfv6ILk9lM0LK9/3iStNzzoIzabjLwhq
LLc1nnGyeGkQBraBjTXA3DWqei5JVpaiMzm3tFfKXgqiDCNSbDr8bZ0juqi3m/rWJHOS+CQOgoou
ApilTDJnRj/7XqnwrlZvqdwu0OnoV8DwgINFZYnCDtg9nRGtQ6WObjDq8CH0LX2WrNm7SGjMZnLO
bc6SBkOyS7cGYBVKPqRzNnzk8nFy+xFMMCLGjRgUwOsCok47AKjYQ2UNPXLLPaY4cxST99RHegTQ
H79he+lBbm0zUYqQg2puqmQJYfpgz+jpDabB5jJDOWVUZtGK7eGz9qahm4rbhgmub64/Z59ZaX3u
YE27DJy48gs9YZEZgY2PCjKZKaQAtl65iz4gdsEZj4kCNMB4oC4Ho0QJ7GXpxPe4cs34nmpway6o
CaHmUZ+gOG9vqnqsb+w/h8t4M64EnWyAtpbLsS5OqBt4M2RUQydwafsRB8FspJ431YbXnCgYLADb
5bHJF8WTePaDMqthtnfKHe011k3QiVHIVQ796G36iNXtfGWPGaYeFlqc0u1MzxTk2+2kuBO6dxwp
6NrDdYtG5gyfi8/ikQASF25RWq7c+3j90fgG/ep4tLA58H7s8EvjQMY0YytDJg0ycW62k8CV8Zfb
IbCdbmwxnlooB37OCEePTwdqVtp7QUlDs92w22YFXXlpEsBtwDKj0E4hhXXGKdj18KxQZWvwwe3r
9R2nVEYhqHHgDUk9fK4kNbbzjDu0YqidOqDfO3RtmWoaqSrEATXiIV+Rbzw7hAuZ9I3DFkF4A6Ez
CU1ZPCjNGCcatVoUU55Li+NJ4YF2Q3XanqieAIq5N/QfDI95II2v6izoldMFdRGDpLDuQCIIPsDI
SLUhPERTGLlg9VROmkzrfH6kHfiw1PeK1MIXwUt8SuViOiITr2ADxam245SgeRbSlkOjcCZq0AMl
2TnPfPmrVjfB53So1MfSL8fIUKq8t7lRDWG4Hcljjw5nuxrm+L6Y5uxFC3WwJkgleZj0SXtqi6lA
gmhK6vcB1JLQrpfK5JT6WbWTxgqtoqogvDadJO0HEoBnJ0SxF6zyYNrzhAyCJ+akFsM58kP9MUuJ
X4BcVMvcpp8aUBSKZDrH6tQ/c1ErOGobzndSTZQjJPYSt4uKJgAHiQi2QYL0+icQ9enPflABnavO
CsJKRPB2r7fx3VTP2qdC6rOvkNdObXSs9+As5aXULYSBHNSoKU5FN/GwLvPjmUMl0W47iXwlJZ++
B3HcPfoJpzt+Kg+uAgt2DDJPu5Fqbif3inKCHHrw1AvTfJp7GS3gJYkfhzDRH6Mk7kw0dmSfCPgn
nscg5oDjJfNzhOzBTsFmfCVDD+cmkRAbcGpOfZeF0Lep+C43wtZHS8tYV/c+z8eHWBjSEJQ+Qfyl
GwPtmSt95ExSKTklgLjtSKOpd5Iujue2HMPUkipUXqZCTR+FmWhmETTTuayL8E2KNBBgDGLjDQji
rC4Wq6NehI2ngWL1xCdCbcfaBAKJoZXzzIjbRL5TpYg7A/zHPVU1EXIzacToKKdltUf4C8y6SMJd
1vChW01RsmuCxvdEoYiPQVy3T/rUAr6kRCBINAI5aXZTlgoW7YQ7ETXw7UbOBEuI5v7LkEkt5CkD
fxei43znp1W2Lyt9fBg1zPcYnjFQG7qWXfiEZa5rN8jG7CkI0Y8cF0HZm5yo8pOttr1WJSBLrfLO
BumnWjgBV+avAx/mqIZXFQ95qHyQwz1fjEF4T+JgmJ3JR0LHiPViCzi1uLpx5kGHpGgKusyxgZlI
WYwU9BtnyPNXKboINSDj6h/1oXPQlgXEEW7v7RrqEgXA2GScbcDp2dRUsEnDYn8veOqO9i2Jf50+
H6m1m9ExicQxH6cW6iw/LaVvxTeyG01iJG+1WR638E2LEAyEADwibOhSAo29kPUEE5NciuEIuHgk
OG0i2FoXGCQlAKNGplam7kbIt3jHUXugZEPfNWUIYKEbAdrikyjvNapcOtfWbAmG8iMAHcFrnKLf
LIbscAAdn79cL6FmqSCmLOl4PF4ut6v0FA5WJyg+htlMoinEXzI/Mz4e2SK+Yiww4STYNrkukWEh
Tj4RUGOoYD71ZSAlNtWdFnmbiyUkpih9BAinmRuvSysJzKyThnciWJvQz12YJd5kqlPc//VpA2Ef
wFrI9OL2W4C24lkLkNvvicXPwRehBMgunh4+nrdl2ouilZDuEgHPAoyPfQVBlTif1YpgR7jNd8Ub
vc6ZHPB0gtTtb+QsYAyJGcRlAqq6AELepinzSZzkCq3CIFkIo0+dEP6o1UY69eo43s2zOti96m/i
yhcxMDVKGYzQRYpRsrkg1GBmXhxKYimpSbPLNNqX7zur2YGt091kS1ruD5B0igqq5xrKP4v9AT7J
qvB5LFozfMuMXAeEN5tsLi2NrgZz9FsrSncZ6e2t9+zSK8MuUBgAYyDthT7E27nlxDQU5Jhgs6iS
qcaP0J/YOGNLECFmUoXYEsFOAUMoG4PWiSgEfacQy/+W9wZGxH8aPQDAX4odTdc3Z+HIf97Kri1d
JIyCCF+5EDiA4+d2XFoVBZlajMTqBNWt5MoF14ZB2sqEd3NIUdofH4ilh4Q5nG1JpT2yi7bVJhuF
DL3sxKqUAsmmVEJPZ9aD2aAefedjU8uYns6nDrQOTh961RagzD4dY8rmCK4yCSBQyfN3iam46Skw
qYTFJuJ56SSpPeSXKKfyMsVdS2naqNxAzzq6kpBUQf8oZyR7FbsRYOTJAv4pcYKnrS4sukS3j4Qb
u2yqW4C6e1an1DkjFfsX2JXXTvrV+NjHyDSQqZlUjC/cEVd3Rk8BPRmlZiohU76VqVv1nBqwKWiq
xKkAFup2Ywo9n899qP6kGpXNwUU3006zix3x8vdNt7IokmGLaHj24R0EOoNFRluXJ4hxKxyuULtH
pRFd4mByRh+nQ0mE0Oy7QSK05k1wwJEbQwUbSXxmcAVf1ArXa+ib4k+59L1vNhuZF9UBDIiS5iEH
h7gAIPXb6QtyCe1HeCRRYqtz5/o7qmqSnbdLw2sn+soQK0WpotgnJX0C/5+3B3GQnkW+mIyk6J8/
Ps6rdmhYgITpBSB7OyDk4n2xVwJiBeXvY44+YmB7xn5r261awZTBi4MNDJ0ot1ZiLRdqodbR2iqF
Rjuc0hIQuGyDnGfN52JR/mOEPbB8MKEomvuapeXqZy6L7brRX6dJdJoGDTCh9/HEre21a2tMRCUn
qtTEA6wVFfJ/vYy3jGB9bGJlQOB0kXAvg9AFJT4mLyVGDa/mYU2spOBzEMjjUnG1spuNppn8hyFo
BldX+8D82OrKwIBEQDwDagycWxa6nEHEgU9SeIhE6HBdonCp3H9sYc0JgccUdz4aWQDWY+WqmlJo
+V7DFZK/jq+IR0EemphlCq1RAAI24/jVabyyRgd8FcdnYUnKCO9/5GjQuyIkp1ht7DniT2FfWE28
tQ0XzFaI1+htjNAUrW3qgi57hqJE0MpoIleM2ZHd9KzanQ1c2WF2ZgvKJFDSJV8jt3E0N3tL7erc
Pmyn3lZOHL4C9BwijhsyqcyJA8Wopg51rVti2DlhGNs6lziC8vnjlVxkTjFU9LigJkq94sLhdgNy
f0BZQgqeVMYEMWYZqg1B40EY1ODJZ14sNjbn6rAo7zlgngA4sh2DHVK10NfgiBXG013C+Z98EW/d
YNwIctbOAHjVBUQcQOYs4PPzJCtl4Ve6lUrTg9jpb+MMhrSP527NBlqREHRTkaEFgETqekn1R4FY
qS8aFeQ3ibrRvra28a8t0MjjauOHdTwJLehbrCwQZyPjxse8Vh2hVl2hQmZpQn5/Y0wXWBoTNImg
DKS8enifLfZ+2IxlgUQErq2n2YkOgjeBchIN5OWPVxSWrf6YvP4Sc/vaUMHiRVuI8TAEUf3tUJtM
JVM3z2jTQcGLcu7kz+InyQEtKvhbYFpEZzja2PebLaxsdIpSowgeYqieUI78RaAPMfkCKQJQt/cO
slyOYCVwZr1HlSNmMDaBGx/kjMJGBps9BYxRNjgY6l6WYg5GO8BFkTQFUi62Jn7jcLMB8E8rFOAE
SDPK9sycEmmc47IIaADsu53be7WNApu39VRaZMlgh3b/ovqB8gda+xn/LPiNxlcDD7aDPYUg+AgQ
FbRPi4c/MhP/9Tr+d/BenH/uw+bf/4M/vxZQ7IiCsGX++O9j9Fqjfer39n/oj/3fv3b7Q/++L9/z
p7Z+f2+P30v237z5Qfz+P+xb39vvN3+w8zZqp4fuvZ4e35subS9G8KX03/zVv/zH++W3PE/l+79+
ey26vKW/DVSf+W9//NXu7V+/AWpw5Xzo7//jL0/fM/wc/jf6EX1f/MT796alP/xPtF9QfARedSCP
ows9vNO/EYR/4iTzCKnB6I40mITdnxd1G/7rN05Q/0kZ9ETUB3hc4cj2/PaPpugufycS/B0NjtBu
hTIL+IV++8/Yb1bpz1X7R95l5yLK2wbfc+lq/9OrwIVdOigwSOxCHahYeh6uHFmZjJDdDaLKqMc8
GJGf8IWaO2ZBJjZ2MtSFfjdCMw3woETRkmM71S1/CNtRQlNOMnSgTAFUj99BFCjJnLGr4+QgZfGA
5ocCYsQiorcmDZv2CZQLyInbWhZwKf+kh6oUCsQrsgh6v7hHSZxK+1mcOFgCgVmgDXu5D7n5O0oC
xeigXbYMvWHS2tgWpKnTPAHqXD9CLah8txV1ZA+FUCYgjcig5GUrfsERc1CHMj1C0y6DyqrkR6qT
c3ihvYb5mL/1fquM0HUL8/ghEjjxyefFyjf8IeDzJ6GS68rWq0IaAZZVGs0QInz9XsoyALJqXs3u
0GZbpBgkqkVWOqZVtNNijvChocatHAtGV1VIASqZ3yOTO3EgDdNbSFspVZlLu4IMylsSpFnlyVIk
tE5ZTEN/KAU+4A1oW4qCkStSiUknk/hFHUTta6VD8yU2xHyqGieCyNRb2IRyayP52MovdTpoIIsP
8hj/HPKJaIu1XPVO1EF3LvXKANwNA8SeVH0qm/eckyfgyIvQ9wPDT3xMl9FmUDXYYxcB+RVLyRef
53xkBAa+lp67KRsycOJrVeb5NeKyE36o6z81DaS3vEyD5rUNip9KcMYgHcLfpwYqVfasI6dnxSSO
Zag2Rm2256Vx1AYDLGTB9FrlWjuj63lG1uX7WPUDKi9tx8uvUqxLb32r7fK+/QH52GI0Sz8IZwWi
2t2kadAoCf2cQN5KjaRJuafHrvFI2SZQ3lHEENxQfM2XEMLjIx0SAr0QoGNcH3JiRGUm6p/6auZz
t+nqLt5nfqsbsy7WlYci5YBEUjflql5b8sSpgVfVWgEYQh4G6fPMVYFklahMJU+jxuX6vhwSMAbL
UZUXLiqGmv/eDurYvYhCWElmxSnxcArnUOC/lfnMN6Ex93rDo4OuBDfTM4bEzbuuF4d8MuI65qK7
tEny+vuUzSBYNxFXl8K71gRT4yrd2MhPBJ0p7UPIZ4P4yIvBJNiclDZ1bIYDQPoQJijbuOaNgcuG
ztH1nItyo0SNN6uNWouQ7BT6KmneEUQTAtUlHMA+MstaisfPE6/WZD8LwpwWpt7P8fSsTbMu42D7
9fAlR967tuVASiqg5psoF1Jz6Ht/Ok2z1AA0D8lE/g7CZCQ61F1ACuwxLal2OVcMxG4rtU7wusoT
DyzLIzq0cx51wmIK2mCfxkTQHuVQaZLSwGVFwoexbKPO5uuwltAOg4bTgzrzWWhMSdFxRiNp+H0o
S6hi8k0MfIX3xmCSfcsvhTKz+EDmWjRjFWqogLArHKJkr/jioFiFqNZNZfbqNIz7MRlDba+kapAf
ij5XubtK5Xx5r3IyaQ4ZZAO1r1yrtImNsqIvPA5RkcaOIEDD0ZE4OEa7HCVI583aSIYD4UD3YkWV
kJQOJ7fCvFdGON53OLYhGo1ZzTri4kZDhUXiQrm3Zr4VyPMcD41mNzrE3IyYb1GSl0a9ms28zLjh
3U+avrxHpXj076AJzEMhehpS1bcTMFyNVp2D9SM0oeQICS0fNdzKGXJtnHIj5+Y4eRQhbwdgLvGJ
mjVW97/sfceW3Lqy5b/0nLfpzZQ2XXmrmnBlSSp67/n1vZGle8RE8hV09KY91dKqSIBAAIjYpgKu
yIUPXvA6TqMMqjdIrNVtVupFdsXjIYyBZihQuHi8SkBhpgp6Ql0s8OWVoYUzsBnww1MtPxNCUHpz
Dt6CJc40uOWpUFSy6qYPW4vLoGXvjG0eZOY0t5G4FZumFd+yPM1h5J3OQ+vOEJlv9qmazGpiTqU6
Rui7B8F4gEFlM5hqkkCdQCiUdicIAOg8Gc3Y/RSDdILfbFCWlaXBQTI4cFNagESNglXS3TRwbAqf
Bq3Xs02JaasejUA1MsGaJ/TcP7osaFtXH6qgMsdAigyWQOz5Uw1nKLjIhOQk8lA+ITyP8zO0yPRU
6kCaMaddfguG007dhdYIp9rtd2igVNb0nfNE1G8DFHO3i8vGrwN9eYBTAJdfsSHzQvRMIXBI0yCB
9s9B3csik2C20m+NxznBFsZGT+xmDaXXdIpFpAJwp4RiBeoLVA2Qm6QZJxQaMiSWbLmQwczhiwt/
ZRcc5IeJ2Xs9vyZfBqSur2GecFkO5xcz3rbQeQFy1gthqsy8Jp+3aH7FwWsDTUkgaS4E2aEP0E9d
8ytOAY1WQl+fnfFPxAXPHxiXsaiXo5jxUQ6brNDMD/oOOKwciieABr8rjuGlzrQPRLCpWW+p8wfx
ZVDqywEnUEYgxIWmZFQHTofvFlu1n/yNs5sk+hXKYhKpj9UWPuhpGmKQ1aHvIDF3B0/2DeGodTfT
pmA8oc5fh/8dEpa9jMbTpSqz3wxZA9ce3LjGm6T0KmjXzf27Oj4zNtjq9wJXGwxqFf0fWtgk1nMU
4UNAqWs8oggdhZSZxr26bdzOzm6hVXzFkrqlylyfYwM4DwgelJfAeqUSypSooRa1yNKVM7oB9OHe
ysN4MNzmCRRj7VqzcBe1Rk8AJlR/aB6JU2T89AdCS2Qt0p908Tvox3AvhvD5q/E79KsW4cd9Atat
/PoJ6WA1hajSJRk1pKrQO8FtgQd5nH4Up3OAIkQF8HoLoUjC2ErR9II4M+/GG35TaayCyuWmOI9H
0vri6cOPWhmJJB630T3hUIEcH1zN9+oDiEbABzYbgeV7TTVML4dIfVjYy5ZKWCNkvIVw1ba4JjQ4
eVt+gKQPYO/ohQ6rUUTh2D9jgiUPVj6g26gLU7UGIxbDMpG5wISZ9zZ8zXGBIapZwOkUnnYvboU7
PL2cdNMmpiLugfC1//UOAmafnBikdwTyBVXOl/IK7VMNb43eDTY5rDEB8+Ry6PyJLrHH1K+nwAy5
f0uN+zXwRVwq0zZG1qRRgrgwznbLW6I0I9v5EffPP7Cno0otv6IBt4NWHMATF3zDuh/8WlSNwOR3
0aYNwYeIAP2ctuI7i5lAacpchKJJnmkC94JRQ6j0YBzkHYxnOnPG3kzN+J67Iv3N8eoPTFIuEzyx
8flnhAr1HdO0jvuuRtjGIT6DnSe89JvKLrblLr5Lr5gNwbV4cIhHVkA/FW1cauHO/VSUBm7opuwB
TWuVN5wPpwTi4Vq48MQ2vv3FPQDrk5Q6caE6GfucZ4SqKwzYVCr4htlDlCVO3o+OgXvdDCRb17ua
WJuy5OE16o6snH95nCE0ZCUgnPGZAs9DG2KmaU2P12E16i43pm6uFV7ebUNp+Jv9uAxFHdRJFaqR
kSBUa4PldZs5DTrVCVgcgz1sh0O8GzasJiWFbDgtWTjsEX0rZCBS9zwf3hz5cTqkfYDLwQiDXHKG
ZrCLDKDnBlbFN9Z9Zy3RIh5I93iuoP5Gt6vLoUH5Z2rJGHubqPZlPwFPtDmA+kFNtDcsviVVnf8c
IJTNVYwQzwGVvhsnaZ6h1AGwXjSrnhZwnh92PzUp28It9xXPndFqs3CbZ3JvhVyH4iEoPLNa7jSh
OGZJ/yPTG8MKqu4qm/J/h8+8/G3UBx+SdkpRbsFGuppqs+0sYp5NbG3FyjbejLt4E9+xsCWX1yaw
7TANBrKhhA9PffC6ThqIMADBrKuymU3QhdJkUwTrnXG4XL69VAASgLdARxUdCjpJZDWXT2ETkKTk
e0II33dXzd9DHyavydN4X2zTTcU9NoObwQ+sdw0mcWVtoMsfQN0ipK4E5iPDD8DNykmNxwauMWU2
uV+Pk3yi85sYurnoNgLnAQ1rNM7O948qdhmv5PIHP32L9ddMYfT3V46Us79/gvUv7kJhkslKX8kf
PdSYYVNxn+2KKw7qc2pnEbPL3NK2wQ0rw19+O1ICx5MSVz9cDWhjlWjqjVzsxQ8tPCo8wXANqLXd
iPpb7n/wZc5aKpdfioQDchKIV0jtnUTCF2Mcw7moOUP6kFD9ymt/N47cQRMqAMlRNsq5Byl15Axk
o3irkr2i4mLYQ9oLfABBKBjfc3XCIfinE9AtecGQw2/xY2B0ZISiL36M4kePSm0FJQa/AcksghAe
B5pMX5k8mAdtqtq5KMJKWN8WcCxqpgjaQqUZdYzn1EoCw+yQvrZ4shanb99TaUAqSRU+8lf5Lrgn
Znan4zZ8aV6LV2Hnw5+Zf+d+oBj+9cpeCwzNUcUwcEcEKoKuYHShj+KpInyg3g/SAm4vaLhJ/LcC
pTHOKM083tfx1QTWQffao4itZD+LcjtJV2K4V0CT+vrXrKyRsx9D7eZM1LOuDsWPKH3xE82qlBqQ
HdZmW9nMCAITKLRxgbumn5Qg8EJPMhM+JpjFB3v5Z7IjyZiYBnY/AK15YoHK1waFbhIAk6AHg85O
rTUtjjM5iOqPML6vlSu5vJEEBjpsbTmjI41uFLzfFDySqbva1IDWMQ7RB3ExEJ+NxvZVK0KPKDZb
kzxW59nkdEfRQTITWeW3y6sT/JgVctQD7nq5lcq5BGhnDhFb91LZGjPLV8A1a6z2HdoHcLV0x2e0
WkqP+bJZ+ZBnkamDle+LJgnG8INwEEhnvBataKeBsq+642gWN2ytirWxAixtQP4UCA3cqM7TRtb5
MRfUxs8ZznU5z9kJ5ONmg99m6Fl8vRMua28wLNIhuw0QBVRyaP2UMS/5BvfvHx1g5kLYW/3wFKDu
ygMciqek+K3RW0aCXnmpnoWk3zU916ZhmBo/xDfF9IHXrLwaCNgiMQlCe3Krx/w6Rcs/t8Qr9sxe
bBIDUHAVwo4yoMWXaAOjy5NBiI13MYAlhrxBTReEgZmRXih9HlzFcAEmRtqokwFwCxL1+feTIlmc
Mzk5ggEHtcFqBxSPvy03paM+KA4xgEyd+g0GKrEZsBL85QDPQ1PPYXQtBdw6k6NfQnJYtnI7vCmw
SK0EKjwnwumIWWUd8ZdFHWrAVO7RZS4TBj85Ev6n+ITuHaH1ap7k9OOfCN5frFoqHLUj20STwkpL
jo2j12bZm3NhZvfz45yb/NVJyM0u0NwrzPkYT7b/zi6Ss34A+QqLc72OoirVm+QIB5nnea5uefyI
HmZmlbrVqthqlcGM/Pb16716kYeoUZOssQg6No0BiHdyFMW7bnpEt4S1bEn6Prt+UgGo9N5K6hjw
QXrsXd+bHwE0VQsLjS1pTyDHBH0UKqZRWC1kIN5Yb7nLaiiCk6MSyGrsmIv2ytACGFDlZAn19njI
fwiiVW+b3XRqQoBx9tBM0JtWvG6r/BQTS9fN6oecQ5OdVR+4TFDnv0QjEObFPIdp0KpqFx/jbQBF
Fq28a3BjvTfc7CrdJ9Udlhb8PeBionhEqegPSjBre3gxFRqVPnShC4q5IMvb92R974MmH9vCvbCr
4ctrtTU8h/1r1uOdFZRKHGHRBVIVJ8c44aAGkF9F4s8mbVjp6eJko+aWShSp3oqtZsRHQtQO9vzT
9BOsTWgfJCLk4VEDLqCCI3cu8/65tneWU0plDBBsPzOypk1mlIlOAzTE17vz8oZLDY3KCVM4GfyY
Jse5g7iaHcLvl3NiqGyLdvtY3CUy7kja1SDPSMP6Ztqzrims70dlh0ioelVsk6PQlKbSo+Rahabo
szI9c3NQOQIoCFjWjPGxqk3tYUKBsLkjIg44XqC1kz2J28GttuW1vknvjFvxnjHHrOVDXdxbcJUT
SM8eSfNpeo5zS8nNMUf3dZfcRd7kwmClfMelLHlg2smS9U8nx+UKot7mRqEDXRQlR+JLCERmgBNd
trNtvBl0k33AML4m/VKvjSkGzTc5lgEcHcFUnsp6B8dexpplRaESDd82SjZjzbShbAba9dhnTth/
+/qbrR0qi3nTybwusulYdI2S45PpMB0C6NJUA2A8hMFKCpQJDdb6ZOxzGhifZZwq5tiEij/bvA4b
6kZg3F9Zc0ZlEj5u1TkV4mNU/BAGt49expT1zCJJ8IulRsvgjpyeRRIO+srBQE7URRhmPXz62//l
UkP3UYeCNPSq6XdjRZRp4UFynMv4is8aFCQOeSs+fb0KLopAJDnifYHSA0CS4E6drwKYnMzBHERH
fgKrGuZ3UhHtxCj+pkrcoY/9K4C5nK8jrq4EyEYr6DHCHofG7+MREIwRDlGxEq1k0C1Nevg6gLj6
mQhKQsZrm/ABzsekC0WnR7gnqAo81TYTdxvNjgaZNSUyQ8MrRZP0wYjIOEAtGTwI2kPLOVLyopU/
PrXBWL3V1SEvfhCVHUuADuZUi4+oSFmD1Jhh6X095NV7vrSIQCVBbUJbt0uSY237nh9ZudtuCH+L
P4RAE7msI201dfyORidBHRzopODiY9aAutvBE0ptLW0ARzPEs7g4Msa2+jmBZgKKFzAANOTPP2dT
QCUWmDScLRIunkfi2O3bpRN13visuuy+++rXWsSjEiPUttMJwNBjMao29DHNHle9r4e0mqoWEciI
F6mXDwMOmMzomMr8TsqvOwBdlWRinCHrwwDCmOiwAuNMLYkJpklJ7IfHunpMtbcoev+bMfzz5+lq
gTpzTTYY4bHC9dCHjkehiia0DhmDWJ+p31Gob59necwDZXJs4twtxXuOhwRczVpgq8tZ+h2E/uBc
ZSgzhhJu59fquYI+zyEBeEZDf6x3RtVsehN+0WboyIza2dqtCV7cqJpBWeKSf99Kvip1WYQOlKI6
jaq5UhtmZqbBkCmUatH9t1+M1N9hbQ69ItRZ6H2Ul3KtTmr3Fmk8jt+naoQaic7gb1xWIsFjh6AE
kCS4ucNmnHzQxdIOICw0Z2L/1oAZRm6hk0M03CIrfu4dAA4g/h24v9S8/j/74f+csEf/978Mgwv2
w/5nPmGxfxIpCFvi9P8/uQ+y8B+ATjQ0N8DDgs/sb+6DJP0HCtuw3YDcHGE3kMPkF/dB+Q88E/Hx
cGgi2cro/f+mPsiEMaGS/jwWEC6OuI/894fdfl6SPhkp69QHaukDUIBOGtEBB4sCOhB0JY7PgRr1
eZB8Rqj2CP28rRoYXsrhVVP723+17j9DwV2bMDIxOrreL8a8Fjd9jRtup27GIrRSXKbKJH7+34Uh
I16sfKIwPGQTwsg8Xpk9Z01F41U6S1eCfuhdDIe63fiyOIwaieO/EbkAwj+HeN4t8SlvgQepDvqr
v+nBz6qt4Z118gtUQr6ITl1lgk7v2oREb+3oegTpE2W90EwAJsi2ucPvxf0fqA2RBLy4d18EpY4y
JY5nuRkRlNi1iaidkqHKgL7ksCgtGIcz+WMXwWD7jn0AkZKLdk3Yq31RoeKCI1mvXPARguu+KZQN
B2Wt7ZwIkNiYxedh8GFsAFsARvS1+cW1GJrpgE4AEUtdDcBl1euhy2PTaCQrGKAylZbbkmN1Y6nL
AZlRcieAuw7gEpA8ohYrAGspCCKwnOCUpLPGNLxV6+Hb1xuCvpReBKFWaqpP5VSJCALEEgi08MAk
xW7hg2iV/sEqWflwZ2OilqboR4CXGwg3fh/R2KugFoea0j550xwYRU5meg2D6aPgYJmiMMDcGdQ1
9WK01CJN2nFScx3he7c4jgcgKKFh2uJiJJ5uD9Nm5hiXIxr0RkICjaDAZQhk7EvbSEmro2lqcqjq
oQPWb4mUR3aAPeMuZPRMT5DX800BGDtOClBjABYE3P48uWUi5A6bApFABrVmtwdEVLW0GzTc9gX+
DZUXaKVGXnGIAOFU4KumuyFpNr7Oz1BRc1nVBBoLj5GjzSmjX4R3K9D3tMUvGFDo8dQgDAnfp8oS
HUhL3QWOZkXbFE524Jb9gV8yGeP5HJzHJHtqkeD1Ech8gcTMD4Q1mnmCV20JGJfVMKYvUZ+jIwJT
aABiK9Jc8HoW5Lbvob46fhdzqLH2Ldqp5M2TH43Z4lB6t4vb1Gl4pkH3Zfoh7ePfkamrcDxpdVVV
iIyahBmHg5nAcEjefp0YqJrDxfCoHMfB6HecOgRRuGMVv4YxbzVtYsvB4DQl4B4zywBgfVTAvgEi
D3EfGumiFGqnqQUCktpWzEGItPkB4NffjOqfILSBMZCCqS9DRwvcG6Cl4WHcTnA0/CnIvVmkcKDI
IuvrgDSq7zSPwIRCv1UD8u3iQl8YyhT4FSI2Th14nwWp7wpaQTVk+TOo0LDqGMyI1PKQtSTOOxkR
0SG+aw8kpSvO9DpbxHKAs1m9p7XvthwgvVCKXhZ7DeHa4jXjvFoAvyhgJNHLkxCwwcUkUrt6gjSM
ZhDqYQUOWT5vA8irML7T2npfhiDDXCQOUQqHvjl9p9oMfVNDAep6curbHCg53e4tESKez+JraVj5
W8DuAV8eTOcjpM56zkdPViLhsbdwKCq1DTEc20fgorjRdkR1jXUYkj9Jp8rliKmTP5sMZDYJIdU+
cWDH0mITlDooZM+MqV3LyctA1JkP66DKqBsEkj3ulVhRd25yW+5AkmNsNkoIHhdBnDjLSNTxHkOP
pk8ERKq1enJVlRNMWSzeFR0+u35eWpkeoFP2UrWDGSiqCZSyUxn9Pd9oqVk1ievL6J31Sf4gGeG1
nOXPaRO+RKlw8H3JHQLW3eDyMnT2c+lslPEwpQzIYXUy6vWIIXC4yVyWJCJjh9Ku40FpcEZuIAzI
ByaXHKcithudofZBd/DouTeotCPMxaz2ZO5lrzuKH3Jt8g4ATk7/XsPCnbhEB5EN4V/2QmZkB/o6
Hokj9EBIdojij0a+D3WDkX5Y34lOP53P6wHIpaCkkKp0vyGWwy3TE2Pl1Xi+HqgclCSAiFUz4jTQ
8ogDG3AipzXB7nlNZzO6JdmAvBkTQHSJ0EitsZIgIwsZVBYKdL0AkAA/gJSoRQfm5tDp7HcQOd3U
HmR2XhiZYfXLyZBMgQANQVZSKWgIWzVu1NOAfU/ZwAPSAgbkanZaL7BVeAiwct7a4aiAhQp9JJB9
IPdBnVZhIBfd2J74mYLb3QvEfMrWLPH1BN7cCyx/v5URYmgaJARRi0E7haqNZoPQFT2GaM7gaI8+
6HDNv1PMOiW9sxDUxoPgnGKMAUiFlf5aFt8zlaUTyxoDNWetMIKPHCGABuCz5DsKPzAW3moEmK7j
nWDwlwzdNK85gskMTYHL7iFI/9gOEeM+uxpCBwuZN1BVu+g3SX2uRTVEwk3iZldmP/ieUVWlvDF+
fQcDRyZefLjs0XB+ochAcOBPTMAOgjydBz4g5MTdCFLBlZ1ed4WZp7tgG8G76AfRWCx3w14VGeNc
e5cAJq4A+4iphNQ0tYf5MUJZWsDPyDtgZzlTtYwGkv4cyCsThEPM4laEWYMGWTDGZibZibpPnAWm
NrOAl3UkEN48Qd7Mh/Z2eup+wj0BepKzwz+qlRPZLObe6lddDJa6WvgD18zKiX2ZPvTDh8//+HpQ
5DfTY0LlRcDFHeyJi/4MmPXAZDcYkyy0HgQPzKIULSO/nRTZqsaZ9e0Y4eh+jT9XeTwRUmvv9nas
fIjODK1Y/WYKnQBqsd9H+JvEDpCPPJuCuHIdRJKCqI4IhpUBUsr5BbgB+4DXQ2wQ+arENfQAJYq7
2G330212QHkEpBgLMuu2fP/1DK99QcC8UR3Bw08EPPk8LAQypnRQZtCuhfuJQ3Q+sf8mAjiVInHx
gl/IeYShaOuRTzSwkzN+2Mpdn9mqUtfW11FOWsEXSwXntw7hPRHtPHKJWDwg4MTdlUqDgYDcCG4A
QEt3wuPcOpCmi22y+2bLQH2rMfXOyvAa422iVxtF7sCbbH+ttc1ILsO/fg0Nw6tHsYOEM35N38+b
eboLpGcIY7C2PJm6L8ZMY+1w4tUok+JkiPH8U5yocLRN4aEj6/Hy85+ZPa0ODFbLMGdBhwxGGufT
rCX+pOsZDtQOULFI4k0DrzWpZ8E5V3fiIgyVRZOpmMIwwU4cm9DpS2VjTAduGLx2VByRqUi5ugkW
0ajUyQE4WsBiD2ya0EwLU5LRlgOaCPw/DDSZXP27ZLEV5tcuQ6jOgcuJLqAkQ0LufC7HIhPlEB5l
p5I9EZTlHBlIGYgnwlknvWI9z9YKgqqBMHA9hzQ70up5vKxNfUWYwUBrbSKOkTgR3LAyQPtGuDxm
dluZYWApLWP/r5S4ceUzMD7Uw1BMp5dMVfWxIkA4/TRMwkHIRouwcomYRKtarOfWeiZYxKPWTiH2
AaRXEA8y2JsUgPFwk+jOjMiqVfR219nGS/aWeTCtgvVDD5oufk+wHfZi9K1rLAhnJ6XNAuauzYLG
Y+Kh5QrFQOEEIV7kJ64cp2oMR3I8S67YutIm8Rob0rSSR3C42QsjH5KPSeWGs3jURi3kOCr4jsh9
vQkQJmzLTafYqD/v2ocABJDO5m3pp7rpEksrrPht/MlG1pOUe/ETIKOJdy3k5VX6fV3DzEYLInJ6
E0tRFN4HF90F5rtt7coFCBPwXzg2edK4P1/XSiK0GkSiyNRCcDK6mq413RQwvxqUyevjAE6rGcp7
9nNmJW+cBabOnL4O56bhkCNQ1ryHebAF8TQGM3blWoALOUACACdh/9AAN1CuszBpMLZSex/xNNM5
4BJKU4xZj+yVxA66Dlp6YH3wCmgg55OozlkX1xwCVToPWKpiCxpvpxmLS7eS2BEGdVi8yoizBpVq
1YorpaTDlEXBDUTYzAGSWuku7bcZ5MG+3gKr6wLOKMSJEUiLi6b2rDe5Uqoi0QYBKMpKH4ipJlBs
V9zTbOHBadZXumYaj4ywK6cyhvg7LJV/Ek4MgnLGTMpef9B6M4J0lksWf9iYaWBiu7GrzuvT+jsm
Na1SWobAheGSJRTGowDSTOpbU54688DbcVg4jCGuLfzlEKkdN9bC3MU8WfgWSS6xO0rkIT8Aw5zZ
8Wip3e0YM1HiK411AIEWM0vtNwAxlTwUcU5L2jad7lOlsGBlbZXBd5ULvFG4hbbYRjL2+vhQdaXV
TdfjWJhjxPJsW9uUi99x6jkucrmoxNB8KvGFNV61KlElQsGezuF6yTIuYkWijux+qCoZFmG4lgit
rehD6vUT1lCby52lBcwdw/iup0NsMTCUWjtVgPEYvutop/KB4JJaWKYmoLehX2yp+4DZMFldungb
gFiL0gC4beeJh8vbMZNI9tbi+jmbZJvT77VM/j7KslnPrM3JikZmYDHCVEuCIiX319FN0GDIvwGS
mcI5+fsIAkd6zK+HxzkxW6Zr0urMwjJJFVGfAMiGWrrAGc64BCJuFpduCiEFaCQy8t3qWpEEA6AI
uAhrNKQ3rfxKKTWE6Pr6tRkCwWza1Jsk+VrVZ9Z7a63eDLWc39GoFFBwnBC2GVYmcXVvW8uvRyt8
IBodmodnXmJVw21738lwOHP+oGFDqmr03QLta4nHxQLOLnRhb+iQ6Caiu0ba+prbefPJJAc+QI78
wrpSrl7eRNxgwe+CgQHkcs9XDZfkcZIbiNa77ba9GX6GNhpRqcl58r5rTZXxKKcl80gxH5YZv+NR
kysWTdYqIESbWm4o+U5HYaJHca4hHJwWL9qij4djyY9Nag/hnECtv03KdzkwCt4E/3Z8+jrfr13k
oEcAtXLA206CvmebRuenSB9IvovyPQ++oq7hNql9SCJkfPjErJRnUWWRe1fnfBmUyguVIc3Q/cTp
/Snll9o9b/Z4qpBnA+b8b0rTUGH5PUgqM/TQqTWgyE5ukSNYT8N1UYHeSw412Z3qXen5rFOUfEV6
DS8jkivZIheh96T4+KbIRZ0pQa4Uym0cmIFW/JC/aE8j9IEhudVe9dc9rGWZnKC1jLSMTl1T4jSd
+ErAeHs33/of8eAlDnkU4UmSbuUDYF2bv+hVn00xtY2mJoqTmSTftrjJwDwo5OdJSBhpcDUzLQdG
bZ5Ya2pxaLFaa7Axi3sOmsmqCVdzG/qwk9s/c7vRq6+69/BJ2n69T1YvKMvQVJZXUmhpcD7WbA8h
s/gVnN5uNPOb+b3HK7t3JIcX7tmXP8ol+FT6xrwSxwk45AF+SoWtU+iKlhHmtXGAORrxxG45K0sg
L6OhYyXa/Cb4PryUmoXC81ZmamD+DzP+T3z6PgTv0XmE2O0pPR4m2MoVnvicbcCtczUcqyE0nP2n
cJ+jo8SqQJM9crmHfoemLkg+/F19IULochJMTeAOjeh7Wha5f/Vlf8ch59Firw5iMrWqiDjkLZv6
rp/sMy+y0EdwlJ9Za9XQ0O2A2GPBSVbHRyDI4DfBU4GG5XBGVAs1aWCpyl5QAzORIzNTnr4e3Woq
+B2EfqiXYd7Hho4+YC8KttHfNiGrw7Q6DIWg3YnAB1Qqz6cPWsZ9B2o/WJ1Fsw/CbRU3VqMI9tfj
YEWh9kFYVlKkTNj5upG5Ffcw1bw1wZn96yhrfWL4FaCoBUljvIJPBajFWlCzGKZJHZ4hIR4XNu90
V8ILWEvpi5aY3HG00Co2KxQ6ciuDKERgZrzJcsleu+uhZg+XEnRFcA+jDkcl1ThVmjGfXVi/ZSP/
oVfCg1FJ13MreV8Pd3VSF6HI4lmMNvP5SsS1Fod/+ZwCl5MEm96YGHO6nkIWUcivWERBY1LUOqBw
zKbGha7NLK4wS7dMAOkju8w3w30VOrOKNkjkKj++HuJaJRbCXL+nkzoL5aZU/Bha1Uig8k7f9Tfj
BgqQ0EG7hzE2yGFJYzEikqV4kbcWEamjsBOljkNFi0RUXolBEA8DPdmsPLEx68YmIsm10z9LszW0
AD/tE6bgLmsJUVuShxeckkaY8bIa4C/WuqB3b6Uw/l4PMsvyibWGqI0ZzUEyDyqyGMmeuDGWw7UY
Pgh7UocUcN+AjCGaQkc2C48RWKaqWplYBu1AllU5cHArrnT4FnQpzLcbVu5hrSGaJTpDLl2FQv/n
ITz+MIiOCLFGFJxIMNVN5LKOBrJELpcQHpNQg8bDkqaH9AWqbDj6QxMW5VabQ51VgUy/TtiiULvI
j4wVywpHnYDQ94cjqYLxkbsNtNh3MJ3m+d6SbQKKiZ2E20f9LQDcc2n6o8ly91vrXmCP/h4ulfKM
Wgm4hFSTB718mVD/6PryjuNa2CgYkclFip1F86Hx0ZMa+jIwIdSxM1T9VlCCKyMSdl9PB8l6X00+
lRVzw6jqacBs1HnthM1gQSKNwXxbX7u/B0ylxD4W+mIesHanNNpkszEfDNgv2Nyotc6/HwxyOEDN
AuThIaZ0nnyzegrgYIPmV6ipVj00JlfWjAvUWrYhgmIgakNpFx2v8xCRIKAX0WEwYd7txXi8iTX1
US+ggdOz7v/kT9GfBmgf1AZ49NMv6CHJLMCThEdqJcVJQjGoYTOCjZjdihv07gdW1WwtlS/jUUvB
KEbRj8lSwMu4mnW37Q1M5E2o6mBQ7YI+touCdQdZnU4wGnDZh0vDpQWyXEZznZMrCDxQ2gjQlgk0
5taex29/sTQWgajvVmsy/EJ6BMr9wO3nb6LMmr7Vox9FlX/GQq0+mNGMRh4hj6XbAiR0+AQ8d6NN
So+kf4Oief0c9FZQonT2B5361bwN4IMBIVCUXEBmOl+Z8liP1ekq9Uuec5IhjNwCLqDseLu19Nlm
cRfWoEraMiR19LbFGE8+KbOm2/RWf+afILcdqdYtqhpea8l77haiGXaCxroT7lJLt5jiGasv1eVP
oE7kIoq7Dh7UZJP4d/4dKqEunBJ8CNAOtgg7UDiqs9Ua1nP4osZCv9a4rM0kkgVae7L8HQrYqUvQ
3YPdAWkNfLzBhCitEICAwlqcG2QrLW6WTepXk58jpqiW5mQATmnUgxVktwYICO2cJ2bdAVSUtHdD
yrj3rGZwqPLjWQ7ykSRR37lvUSGTCaanqHRxhEhk1KPMk4dVCJx+0ZesS+UK0hv7CAg4PErgUnta
6ouh8lwvJ5KPsiGAsnvScE1RdCAt14bBwFttramaAKIIOvtwHqA+ZK9xKadFYIuk0Ce1c4AyHKhx
guFYfgBnp3/H2v2U4GeCGNbmdBmZSkjFwLeROuKsEq9SiKZDKeVnfhM40ZVs8t9VPMi8xE1YDZ+1
034ZlEpRGSocfU7gUW1WWomRmPLAgC+u3a6WEahDpJWVNFd6fLq++CajadXzhtXyd0FVmdw4Mc77
tdMD5GVwn4kxOozDz7cE2LG+36gIVpfaXaBC1rOCrB+HY2TWAvvfHyAaET6Gqjb85WlcViYLCR+X
WCm6X5pp+sH7OevAJz+XPvA1SEUovCKCj8qTJbNY9kUCXyTo6BPGzSxZ0UbYJx7wXrspApYms/9A
5IwVkcop1cDlQhAgIsSqfU+XTYBM0fmIn3OIq0HYLdxVm6+ncTWNLQdJHVNlqylZkiDkGPYHyDea
RSN4nRQ4qnyfzcpzqUhb3Y/Rvne/jrxa7lhGprIYl00cP5DBtjb8IDbkViVbUNcbUdZ4Ke6Ivt5o
5dfTQd/oxfYPTo21Lb/8AdRZJYf+HI0ZfkDjNM+iJTvDT+O6N7MtEJpmClhr4LK07tdDEr8PiANc
6gp1Q9j5NZltAQZW/rzLOsEUZMYbYnUbQlPjv0GoPV93fds3MYKoPuR3HgFrNuVmK1aq9fUXZA2G
2h9paKhdR7ZgDMgsAo21sus1lgzJWgbDQfvPaKg9IQWwyWsIeQEmVtbUGXdQ4t213GSP8UdUeV8P
afUmsYxGbYeRB75JVU5UCXnn77QNpHwzbEFSKmrvq5sIQBbGFmRNI7UPdDmeRoHQQ6TpRSp3UoHq
G/NgXTtp0B5GqRSshUutqTzWYkUkC++z63VCrbwb8NMZbBTG3iboW//NTC4iUgdqPk+lrn7uLsj9
iUd0w63elE2oGjYHvGbu2FWZ1dvncpTUAcRDPgACcadRzq8jmFHOfDg5hKCXiuYm+v6mdIwdJghv
NW8vxkrtuBCtAokncYmEY/2jewpdHLMO5IVuSwvijYwXPOtjUhsvbPSEn8jUzpnmNiNnZyEDHrae
nAGkAocOdSAgxM7Pvq7KJT4IEaK1OweC8TjydvxVdtfctbfBTrkeYUM8A/TcOupe3BhbVktv9S1D
kFz//QHUGAcu0JSEw67gNrOLWrgn7WNceO+gozu/cDB8Ie5a8qG5ifeZXXGWel0w9iWtZXbqloNq
gUsvCvJAyVM/oRAGLurITxgs7mbSLA7tmMNsC9BWhAlWtOVf+e/CG7wuXj5Bn4LT1E58xxIAWH1J
Ln8HlQGNNm8H8CyJAMBoA2tmV1ehXcI4GTaTu+GF2W0kl+yLe89i3FQOhEmKHmcjxi175Va2pI2+
JTB3/sDGKq/mvkUoKvd1mcYXGaFKhoZR2rUaP0RS15hSEjhfp6PVLbMIRJ31aRnU5Wk5tehB5Xix
xYHPuC8yxkJ3u1Iu/fWZ/O5JVh7rEnwOdfv1MFZbsou1QJM+E4MvxPB0QwQLKPyW3qINHTmfFEIR
Lbxb8UbzyNbIwAnv/4ZODd7ZP1uCZoOq8CVMRwIgiZ6ja/h+7qVN5iWJ2W8SKznkKq6p9U7cgxF0
z/SZYXxCmskSl7NeGrgwmuHWv6sfiehOYn1v8CxEVFJWYEE3WB+UyoF1HvAargNIs+pWyK/68akT
3r/+nqwxkZ+weGIYvj/DeBYhGvjFzl6mt01q+m0RsERnWGOhckg0C3wtEoWEkb/WIRCeSbe+evf1
YNYvTyoB+xLUwAWtCnatbYeSGy6eb53TH6CKgm9EHjBViOvTH72YVifwd0iaWhWMAB0XRF6C35Ut
Oe1xW4PZ2U32WF7X9zVItaxVsT5KoF5xKvKohdDrEPa6Q47KJUnHkgvovyfdC/Iv1D8qTdDA4UyZ
KZ+/+gEXUanFyDfir/dua+t3UmEOMMsFQDaDTnR4jB6LR8A32Rj41eldRKXWZy20laJA2R3cFf0+
kZObRmFRclghqJXJtUkeaGRlzr1gzs11lj0xluVa+Qr8iH8+GHWehX0KJSlyniXP+q7x2pcG6qPi
gT1b6/fPRSTqOAukEPwQUr7KUrM9TB98/f9Iu66lyJVl+0WKkDevMu2ABhoGMy+KgQF57/X1dyX7
7I0odLv2mTNPE0FEp7IqKysrzVp2cgLo2UcKq0PrToP01b9gcV2NPxdymdsNjdmjjNwVJejU9/aG
5BFtRK/bYGQC2QAPA+i8MWL49qvb0qdSndC2iHlCrUs2oupf1H7lovQSuZy9W7UOoheWRZCnoUXy
qyRrEAOjo8eRupWBzDjYgH2/I0QFdYPyZ/SMvgFuBXv9hC+EMk+XWguzwKJtFLegx3SlXYYZ9vox
cmYMNA0o+l6ZfxLRLySyD5eibrNGpg0cmq1R/DYNHsUIVyla6cVVU8W5phTtX7ZZ7hO8pXU7dGIM
LqBgYNzmpitfyjsuY+OqaS40YzwI6I/GGdz0FERLmyizO6SPQfsu0aCEEx78zOamctdtBuy4Jt67
mA9lTgPBrkmdAZFEmwCUPkcp9sRJiUY5Z34zJSe85V0KdLC/hczWPyJZulh/LmsDFx/u8Vqpr2cz
uxjicVeW8cGSI6cxpXwjNgOnDLDubhZSmcMRG71YlA1JfW+RM/SywJbsArwqbrNJ8SrybRhr5KLS
w72O6AicU5g5IoFezrNC5/KvtF3k6fGWnryE8WCB1vk3xw/QLXBOHnNArHbEhC+pCh4OIPn0TvLQ
u9MvCjB0V6/caN7kp8ytfyicBDrHmBTm2MhpkhIMEowp7uxOBTtaxgF4W3Wmi11kTkhg6In2sYu9
+aOS9zE4WoSJk9fiyWAuWa32Jd2gw4+suZMaz4NU2zEaKs7vEm+tmIu2TEGCkNAmWb7pZUCaj9vX
8xJ4ejAXLCrTOVigIGHsKrs2f5ogtAt5wxw8W2P8hxg3UzpTNkdR651SFBs/6NzOFzZCdTqvztqC
odaF7Cb+oYeB2fp0MKShp4AZhROnkC4L1ErPS1htd4cPRKEEWHbWt/l1P58bPSdlpkNwkr3ogFGK
u/hInTWWK2z+N2nstN8wK1Eh0ZNpaOb2aQhNr4jG5yaLbmUN9AbjdAjRil6it0WQtVME9sxNb8a8
vhOFdoj1Fgul2QF2sG8qgf/xGU4B2vL76VhhlqF4p3i9A09bFzk6Kiy6mz3MGfD9JEAZGY5/hxl+
DaMPAMyCL0NkrVoAVtpp4FMK0SxYaSAnxM0V7pB1OvAyXqu28LlRBuNRY70us5i+OetBUwomgCn1
OLvDE8E40aDU0gScoVTwGEENG3lSBafdfcwryxf+SUdP6eN5mXTkz+0EfdIi6vDLWUrzASJ9tOqi
R2549AMAkvo+uKgyZQDtIa8IuRroLDefOVRK+vfmt5vsV3FUsb/hRnwmksEGAwj/Iuxfi3EwIwwC
bGAzIGPJSFT1YA67CmM86lZCrlLZjTvjCiNDsCHcvlvNPb+mq1XypTzGmwNzww+kDPK6yZkwUTe3
u+Inxlhau3uytmCB0n7NKV4afMyxNQtaSmY8vDx1QtVSR5eeRNe5BggDgVeq4IlgXHzaGnkYDzgH
EdB3B/lOHC2el1pz8EstGAfv177Rxyp5KSfF6M9TcJp7hImUqxBvGkgGleIvwqrivZs4gtkUIWYS
RT+YILip9daOGtVGC76DPsNbVbw7byRrcAXgVv3HKNlMYROqfqaNkGVeaU8xupxOgH7x8svwElxi
rtE7oDDblDvpdnaMQ1gjlz6bznSZYqbd44XHq5Eq4GAIakfGTcR2AjZtBwaUEA+N5r15aI6hk1+H
18jUoN3itbkvD9l1c5FwXM/q1bcUyvgewB9P0YRkqT2IKnqDxQbD4NYl5sRjZxjCRyvUr1OhBnZe
jfZETUl+1kJ0r7Tj/vxOrObvl9/BuAdFHuqsIIvOHgbP2BRbXDlusie2ekLu5BkZ/RzrcpfiGO9Q
F5lm6jGWtkf91/f9TVfUnT1EIccNrbl2NOnoAJ5AfycAs7+6dsOK/MpK4YWm8bkLs21fe10huCKe
roAHds4v4qpSGI0wMbKC5CI7GzH1USUEH46nPGbaMfTvsuzpvIjVmpeFRlWUSBEnfSMm9gE8PiTg
s/p4NxKvNjLriAtE/AdI6+jdyy5hH45/EXpx4pVXvFOy6vkW8hl7nXthTKwCzlXsf9SYUxj85/Ma
shycHxWtpYaMJQpt3stJDAm1G5xK4HQ3trXJMcIG3fa9hlAaZb0I0AlAeHS1gQtxvH4kDRFdtGjy
UpHQ+WozYhr7vU8dQn+hyWNhRzQHtrZyiC/ixObFVKtWsxDH3CWjQvCgJkw0C27F5KHoBpSWXjiL
unr7Ez8Dmj1BzMMG8aUvFEFE3XGtS+yiiDYSRwCnMaHAjG/p1uLUZldrQGjf/kcgc8DTMg6NZP7Y
xdZNGrv9XfxsftS+i84ZFaW6Yt/ciLb8YinozABrLM9O11f1Uz6ziS1YpJKpgcISBpM0fduNT1bA
c96rqwq2C1RekV8Ews1XS+mDHK5Fw2GkhoX+PnSCWwCOOsJtusNYx9a4P7+LqzoBNxKAcDrgxNhe
rzkqdK0CUBqwpwTbUHZCejc3PM/8AXz5zTUvpDA71/loripkKKVeKa/hfb0fn6jVUD6I78a1etCu
500MvKZ+J/wyOzt/MBUHIODVfgbqVskFuFn1N4uvYfbRD7N2Lgzo7I8W4JrKssAsVrc9v7A8IcwR
VLsk6lRgcyPz8AyvrYS/z/8+b+OYWA5FwR6t5FjSqI1cVb9rkVwcpP+SFPAvxwkWExOI38DUYuFy
/H421VqElLIva8mpJbPR7XyYwASdJpbOw/5cj5cIYR+zE8CeZId+9FjW5pRChhhYU8FJBWAggvuN
5IBe2wPADKBeeGnT1dh0IZJ5f3a6kefQC76yeqjhOlLhqZ4IP3nkpSTWTeJTOTr6izehLo9iDLQl
wK1c+0ivF4cYRTuo52IGFYjYTurwDt6KbiZciA4eeOLTZQeZ1dHsxZJQHVpFObVFgjZtQEWHoN0T
Z14L84rjovZlFEAxvIG5aUa71hICQeig3d9XXI1pCsA6dC7G7tB3/ydhLmh8gFOF/M7HKOzX5QSA
gobACMrpVzqQ6LULf281GDIUAGgwYBr9/Hlbe3yCwUpGIAb0Wzhnxk7EsR3KZIS4vzvJJAxo+Q+W
13qSI9vyo2+i8OTIDR+nhxwS4z6/iGaWthPLsaxjvCIUO5K2+kH1lBdBtIutuS81G5M49+Jl8poe
xNb+E6iOL7LJqBdGm9R5WWYT1CYwMPAmURu8iqgp3A05KE14Q3hrWYwv8sjvLeQ1DZpyASNOLWXF
Q3ufeE1lB2gIdqZXAGFP99DRdzrDOb+7azHwF7HMDQVYydKqKUIULuTDfK9cRAfjqL3ML+qNSkgD
TtDZ2XN3Hbm+V79yV3mlVIuiDeBfADYgAquE8eYBMA3zqcQqz8bgVMp1moH0JBNAq1A4QXwR9JUt
YqIn5OEhrbikpVy2fqM0QajFZNRWjrxy+V7LnHhmrZ/tiwQmnqlKQSn9HgsbX1o7fSs7oaM8Wsd5
i/Z1tLRhl4GQTf0zOLQ767IOXIEXN65clV8+gTm5o9CoXUiI0upWfY8Vu5i3o7bTkxtzsHVXOeTe
LF9MpWRPO16P69ob2EQPnYjXIqDgwLj31ZwTUW+rQsLWYUTmhL6lZ6pRJ3CKooyWzNDjRf6rHn8h
jw07atkYepLnR2+JoqGh/lnMb8aSd7OsGg7RF2oAmQJnFWOwGWAANFByYk2tHhS+gNOVeRcK/cQ3
r/cp4ltOHQgUukxzbOrWP8hA8Lyrfviuio5W3waOyzY/EhWXss9/pAfegVxdxoVs1mpT7Nsww+Pm
SW7nNYbnZH8To+ExrzieZ91CFqIY6yzrvitGQvIO3pVrc6tiwBJRAWaB0dCGWe5Dwwt4OFvHxnR6
aJQZshtoKm0wky9oSMrdnfemvNVj7oxR1zpgR2DnynGwIzF2dHhPBVlvn0fTwNOFuS0GISw1q4Uk
Y8y3zaz8SjSh5sRt63fDYoeYu8EysT0tAYH1m+EhBDXbTQyWc/Guc8Od+Rj9lt6tK4KyRhPUc73l
nWiugTAuxNL0Oup96Ej4O9QGiybYR0KRE7btNt2qp/Obt7qk8FlAlv2oJjDBRpKNIBqhcd+oi1xi
Du51jnmsRfmoGXyKYOwjn/xeM0Y4ZPlW37b79FXatRe1NzvZTX8EvM6/oErjacUYSiUL1ijEEKnI
oMKRR6D9NfvzC0eu9Zu/WmjFmEkTKHrbodfW7uc8fxyaXL80JT9wwswAVn1Who9qVcieGOkVF6OJ
nMQ52YyNJBOoINsM6mFwHtSMgBPw2ovSI2wvweXCqfGkMZeMLvZlhDiZpAGu8hKZn7v0QrXlTe4N
LTeZtR4SLhaWuWu6PDDjof9QTtr0+3nf53bg0csC1Na/ZyDt8lzk6tWD1ydRhiMpwj5DJ9AUmgoN
FMvB7HXJQ66An15/zIHRXVObdvfSjyrHzaxGKQuZtOiLwHfQhiyrFRzz3nhJ1R+Ddgp5jTM8EczR
ngXAFZgZ9q01Xszhqp+vSl5lf/2ZtFCDOdtACwIigQwZ2jAg+56oo534Xbj1g+rOb8TjGAsbNRO3
k2g66lzsQk3fKWgRDAv9VA/a62BFRyQiON0sqzfS4quY46+H7RiKBBcJXmSv0moHrXyAgQGCc8zL
YaxHvAtZjB+o07mdauIXme+E7LqK97q0VTYKCETx/t5bk2dottwBptejwdfX5B5sBA6fm3Ld433a
MOMSwsow8qDDZ+ThsVeNHYpCnMB6dVEtERDoePgDH5ORECgjoLmJ5Msv1GxnJlaw7SuhvkraqjsU
nShy+r548hi3Y0rB0AQBbWL+WgkjMEp+lzE6Tbu3P3DkC70YfyPFlan1OR5F4jxts6p9lKV+9NQC
GBQKsrFKgqRbhP6I81LXQCpRUgKaF83cqt+mzf0c1ZmB0pL00tapy/9N/U14N+Ju/hMQeUoyA3eL
IPMB1PDV2yS6rzV/vXcl+y8wceVKOrWYbs826ZV84uhGnoW9nxbi2HZ135BbXZ+xpJQc6vdBuCde
BQJNF0WCKQCzsPc/imRCePD3WqVGL3r5qnXrPZFnCmhtEa4kICNEmz8AzkPXDjBnJTCegyWCOQyV
PObIr0NDPT0USv0cza9gSf2jdVxIYY5ArqmRbhBLJ7qaBPDSQCu8JpGNnQFwUf3mg2rSZ3/bONWi
oXbQWH4bbc/GfhAKic5crZ+A/bQVA30H/NZ9rHWeURfVH9yC0kIec300taD5HUHA67L21tXFm1n5
73mccVyJvOZLMBMKtAVg0IKphbH/Rk/A3jR/hDC9W98ntdNnPyTVkd8yInU9gcLBSXdRhmaW8U3F
O+k2thwQzGq28pBsWjQwcI7/mrtefBCbiRnlGZjrdGtEESB8MqlObPROxpvzp2JdbRN8I3izQ33G
ShO0rdQa1chR10ah8zKTfs80eVNyQvw1s5HBMAQEdSBpQthX91I32MiRMpYSSqqpWLgjYAriatgE
neRONS9VsLJ46PIDvhtEokD48YRaxE5CV+RTTh67dttLSjHF7vhCuXVjK7sjEoguL+ImBZhz8UUi
a6ftnJo15fKbvLzpjO6pj8RjpWX35/eLJ4ZZx8bK9F4nXCIt+VmE96Nm2iHgP88LWXthflGGrGax
fMMEgoGQcFVqdMgExQWeZJvQTR+1egOOH8WJD/p/3/f/RSJjh0EnT6NJeqXlsyqWdsCtXPFMgvGU
qtx3QaPBJAoCMZFegpFbz1kxcihhIP6Br8BhYsLpttDasW2xbK1L1NSRpz6fzBjE9C3yxfEFUQwq
dvISbjnbRTfXd9v7lMvYXutTUzPZniYAOi7fZFv9fgbM0Kal8hhH2vo6fgpjLDAOp8JMcgibFcU2
y3tf5EGfr0qQTSDf4P7EdzOu2Cr1QfdL2ELRGbYZBi5qjQ5nyeS1JfuUwTag6VkfoEf7PxYuAdA3
CBzDQwsUHsgBKFtcjryVeMeSF/KY4KMtRElOKd6p3eQYP0u78M5ypqf8CMKzW+uG2xnJ04/+vjjB
PlIPRR1AP0IsBsLXNUgxHP1O3hSb+I33OuZsGGv3voBxJUUg+/NxSQlPscGLAtY90mL96BMW+qST
UogZ6QPk/QdCoKFpyuheuPp345Q8jRgj7yorqFQd25UGk9tE6EPuGs7Nu+rJFQ3QVajwoCOQ2aE5
yNRKqKCRoOT7LB/3lZBcTqHKEbPW6oRunE85jFPq9UyX5ARyiHKCrsIsuos3VKWcvcnfiPfWAS7K
DVzrkucqyKV+80sL0cymie2AAghhLoENp1cQCKtgWB80Y0h3gQl8rsMkzorlCJmmPytxLnPmSdYe
UICcM+FGkLZBtyVzqWihWltxjPeoeCDF82uaBqwuw4tpx8UKWLUYggZH4wxQ7ljIpyQd9DIBxjPK
lP3HMgNvNvtJ01ZEDxkDReea51RWLQilQeo8BLkHWw/Ryjmuh458Sti4pXYoQQdtgYrpvOviSWE8
1zCAKi4hRlmpyR1deE/nn+Hccy6VtSwRGmI/dWFOQ4SeQ02vAD7q/zCA+VxjpBGITxHgLZKb8Ej1
9MSN7ngruAb6BLEg9DDxxEZcypxzQPRWckY0eO0UA44lkw1bL/0jyJ5dWVAMt1O0wB6z+Sptrctc
8d3za7t+OBfymUArieW2mTCOjpJWMLqJvknvS4Spe6CZOKGrHP07ybiYUcgH7U96xXuirtrsQjpz
PqTC8FVJQ4ZRiHIbrUmOHGkc61k/gybaHIGiDSbkb8UlQa3CqsG5iEKAhlib4ADg5+GVeETw5uZE
kWttleD4NERAAaOPGq0gX6+JvKq7akpw4qdDEjnGhhxd90R44eMVv/9v3WoX4pjtk6oKbAtECRvv
i6PSO9WB+gQEdDWrDUBJAtSw88FrLniILKsbt5DLbJxZKGhRIlrYZpqPgoQxe5PXvrN67BcimHDZ
nNVGCmtkS8IReAJqGQY7fTYad2oGXqKLpw0T7xlx2RdyDG3GEg/d4UrrJo4VcpRhs02gRBbCHk8a
W56e5+geWeck4wFL8GxPYxxlkcxWl5HtqVciMM7RF3P12r5Prgx8c15XDE8hxl1qIbACespl5aJ4
ocm/Ah1oIKPGiR3W2jSXx4lt4TL6fugz4qyr3clDT+8hy9z4XtI85VLamW78Tl221b67nj3t0Mi2
dYXEiAdGNC9HdObyKp9rQERfvocsaREFdkkhBmCwogdWAYeYXNbdAemETeb0zljbBkb8e3xP66CF
Gj5104IK9ylwakz+83ZgzWgBgAzSCLAiKgqbYahF9B4XCh19UAIVQ+E2psx5pPBEMNoOrSyoCU1T
aRlgD+UfoaX8iQRZ1dC9JsFnsoF7GgG4TjOxv2bru7P4a4y5b+K1tym8vwUqKSBhIvvzdcsE3coq
lQ63dffXzEe9IzL6GJxVKUebVXdMW2GYoOcCzAXj/UsAVRZoSyfzkN/1W3OLh8LuLXLE1+HVvJa8
ZKMHNu8SJe/EBrlLocwdMISaakwVhAITdkcQUQTJkB54sfSqMSx0Y9bRspSmaQeIUefBS0wZjRoJ
Z/1WncoiXGeWLwhkq0RPHOxNVE5BHDxJUnKsAuGVE/QoKyu2fJEwKyYoDTFVQw6RFeiYKNYdc98j
v6qiXlxcy8WOt3hrFeMvjyBm9WLDamMho1rqRnsSQ8d4qo5UUTH3mAJOnVjfqHyhPD2ZK7SsKynO
JwhFjWOyNZBdUQZS+EnzEMWGX6Re60v5oiVzkQZDOIi1QA8CDGAoGzTW7eaL+lE59vmheSKk4hxn
IEBKKLvokQn9o8TNpwGxKesCfWFNR9F0las3c57ukoYH7b1+yy5kMLesEund7FP6iRrCezRJeRhh
BvJV8hwfup3CCRzWOlOWS6owF60qNlrRf2RC9d0g71W4lNT13Sx2DVD/BW5xSRc8H1xp7bgvzgj7
nBylwNeEDkuZlM1Vaxr71jJ5KAWrsfnSdTEGOmm+7tcFfAqQ2W9Vb9zJe+qlqw8Rt4Fi1TaXshjb
RGP2f3DuqUUEYAXGfYeqZuMkIIOJ75KrNgFnNW5xz5w3VYmQiffWW/Nuiw9gjRNTC71iUGdYn4D5
pp7dMNIBDMtrHF7LeSzFMPY5jnM4drSmvhy/TlrglRLAN6Nsn1dWZfdltonlhPPsWTOWpUzGSBM9
bpDtg2po+++Bsjm0CVC69WHmDR+uTVwh2vnnhmXNEmMRYzjM0K7fiA44/EQ09wyH+Una5KATGMCP
8BgAdS+56TGNteVh6PD0pL8vwr8cPYp+NkG61lduNldO5nMi3nUJKFKJCjiaFRZlqR/MMBY0BEQg
pMT8B+r6c+mdv/7odvseL3yKYDYL/bhqOBtQQtBOdRs7Y1IB5jZ0w5QHKLaaNAUo/j/a0AW1WC9Z
ikEGQIwukYGCd+ahhCPa8WPplb8kT0Z3cyJy/CVPOWaHzFrAyCNlwaxECuxgziXbVALgddfFQYnn
t/NLyVWQiVjyTDARXX6YY3xTbgIvc0I0lxIkqjftpsw2OB0u6yEmejFkUK1h0pcF/JJnOcKBhkTl
unfNQ7cNAbuTgdexiG1qlsDLZ9s0YJTgaLq6sAu5jFuRlExQJYGaFzDuIezKvQAAsOzNvyQ0h/44
AbxY5NJJrvoyDWApqiyCApaF/Bn6RO8HamA0lKy206p97doUt12Vv2jBJNphol2jsrv7E11B5yCi
iCZ/pzDv8kxuEkmkMB7QRnDSjnahCyfK+M8OQJpvp8rDQ8WPnT+KE5WFaOZGLDShmZEuR9YDzAuq
k0bohck3xlG8EV/j0UUAdeCDIaxGp0upzN1YNKFhlcOEuE2+FGdHf5B21JkSzl5vOvLr5BI/Ka9o
s+7LP3VVGew6f2jSvlfQYEDLrFhbvXJkCcRTI67h4tIPtukuH+0+c4fL6mb+wadeXHW2OvoB0OVE
38GcXr2zTGgOZ9EKwcaUT31QcI7NRxHlm7PVwfOrioAW0tnsY5OAusdXwMFKM1rdEUcmQYXZzQIU
HWwxcQvdsTChPMIbSoHTvmG6Ri/cMtjLF390eYGoAT4DaM7fWkgrVYiCPMSnoG/MSZJpY2TN7fmT
s/oUXYhgrpYJ6CuaT5OL6rY4NuhvUrYA/+SOy67G4MpCDnOvjLXZqemIA0oPuNRVHjGPlWAZmz1g
3vCo4tyYq0H4Uh5zq/j5mEaShvNBu1iA7LS21QcKw5Wf8XG47E9RZ/OZT1dd7kJLxjzHVFDEtIcv
SAX/LjCA2oOU6CnpMBI6SRovGOdJo78v7mrQUPdm28M8UhE0TJE0PvgDpq9jEWg2Sf903lDWPQ7o
QlSw2hk4HIzHKRMlR55kphWVNtVsNxFYH8Zdi+IVhhfbW2XEmDX3EqNX9rfT+Cn1oxqz0LHJxxAJ
LUhFdv7UnPzKLpzCUa78GwMstvUR9FM6gAn/RWaIrsdzkpnrszRLuCATvi7et/vcBYqF29vKVt0U
17xz/pFlOieLOYXSCDBGUMpQjDy6/b7ads64sXY9iEwTrzPRhz8ewh3ANBKqam0MT7cpI9Be8W6z
dXfwzyazKUpVy/s0NvAhKZRuMEyf7PXNvwBdJYXOKcwcz7HVUXbpaVsxayADjVdq0GyAashe3yEP
zFNrrZ/aApno38b74S4WZhSN5dA0BeRRb8N8GYfIgCPgdIzHYhtsVfR4Vfd4f4Sl48suMkp3HSJg
bgp+/fW8+AzmxA5q0LVBjc9I9+HvckPXJkabAZfEb93+fzzup8pM/soXMH6mRh+ePTtmOKndpnMB
MY6qaIox8fPegRwbu58qsKtVDJki9mNTtpJSgcCLZkesCTB8GAS9NmTf0Uqx4LwWVuP3pSQm3OrG
ONZzCxaKhtxLA60xgJc13dYbmw1l7fkpsjUvuxTI+D2xqtVopk4p2RIOg49y5ChvxGHa6CoPFYgj
SmfCK3UO9KbocH0YSXQQI9Ql9Lc8vjWSP+l1XOjEvlkbZQxlocciUpFmwJvSAWeRa96ZGIrU6fbA
9BQveOQpx/g4TKUQzCteBoJ6mkTDaVR0l6jPWsHrPli7MpbKMaFGnCgKivS0ir6/r3IMemLUG0yd
TQTN5MA9b/mr9yKZPWYXMMqKlzOOxsK1xLM6BGOMyIZa7hVXu/jg7KN3h2/3J/ExvuKtJFck40Zy
MZ4QTmD7iDKlh+3vZ4JJADsxgSx3AMja8DzoWuC91JLxJlkr5pNl0rETKyfP0Pxr8d5wqz6ECv6W
rqEPlzVKOa/TvBIQzjRUN8Sd0BL5IWFxO7KLaZsX/nNi1SGDCxCwWKaK8j9brURs0UwgWP9r82rq
haeMorVVe8xFchPR5Ju+eklDUwjkEPcQ8tEKs4iiX2nDnMAyG0+4NpFxADnpAznn+UV/rtwE5Kt2
9lsDfzkSLbwdXAmJv0pnPKeRGU1RWmitolTqNRGGVc74mByo4QhV2F/aDz543fdD/1Um4zwNuWoa
vaQQVQesU3sfzq8lMBalhguq/N1Av0hin6axWbWWZUK71vVvQxWUc9XWdJVtfPQ7gMXVAOXiBqff
o5ivMpkQ0ZR9U8poRf2r6ETgdAmajzokAP6wfPxVGuNAzUgrp4h6XCv/MiySbaQNHPKzlcv1qwjG
dQI3wxojUmg4CNfVicaEgefqSe+SR1crryDOM0mVCQPDVGuqmuSpWwwsaJYtoUmA4kAQzIivykcP
k3/kiV0zSktVFQkU3aZhicwxNJPMUpsJRtml5mYUVacTJcdSn8fk4b++G4BtQKCmErD+wLHM3A2J
WMwdxhfx6sXs1210pGAlfwTeSvggv4IEFCN7PMzt1T1cymQuB8VouqKggxAXiK5HII3R2wUIfPXg
jh5QVTcW5wpcXc+Flsx6RkFtDQplwDDN4SqZZRfChJH9N2HmvXi/XxFf15N1YWWH7iWyl1Q/jeJJ
QLp2yjn30JojWa4f47IyQEYUGaFfTM2LEFZ2Yj2ft4p1JSzZNFQVT2m2g0Ku2iqqQhQMxvhnAJx5
dcpBub09L2Rdi08hzMkqwqBqkgpCmk6wqyiz8/bn/yaBsW0xGs1szmDbRnEf1WD542FK8lRgDFkW
hnKW6bbMJ20Xxvl+mlKOw+NtBWO5QKAC/y+4IzArVe2yNt2bfePWrcIxqY+sN3Px64Aqx92PbhZE
icxFgXa7REllxIhUA0MZ0Zl3GoinitsKhDu9Az7txm0flZ3+ll4Td6e2VRzjAfGjB/O4ULxya7hV
6eBq83LeGOfKMuPbgHEOolbRBOzW1/gVGOOaguYKnF6A5ycK7i6f19G54iC+iGCO7TjFY1yKePbC
UzjCXB0C0bLNSccoHGdGeyV7i+c1eGfB1Ah2W5UdGkOD2xTrQUHQh/5tfNOcpivjMVU85XG8K7bq
ngou+c/S6Xs3eUbWbKbBrobzvloxK7D+YaNxx2gSqKa/LmkUzSKGk3A0AkyjtEnppcW7Nqbu+QO4
qutSDLOsZZVVXUvM3fQMkE3XNNzmiGnON+2xuAIc8z67JDaz4c4EpldnS7+ip2lXcHRd29vlRzDu
so9GwFLQa6sGDpNv1fZQVJsgkXdjJHMUXgsXADCJiWMREGqI5hiXE6mz6ffk/uN9cqTUPJ0V4D4d
MOEMvPAQqPwlR+aqeguRjBOaw6kqFAHqjRjPC6l+tYsB+RQqnMED2ivWQwDvDqBwMvifgZP41WT8
Zmw7nx4iQwsKrECYLgDxThOsZgr8JdlrYtQNY+N03oTIEM9JJd+weLuGQiXWIRUYhNi/L/Xyyvf7
BFUyywtF6yDS8Mx5gasnY6Ems4MtXmAAb4AnUOJfKuCyhWI79j1HyLqdGAD1Q7UVwRf7kixNKdWM
GVKEXQe0/uBiOFa38R0VyMb34ndzl7/xWkVW3uSYWFrIZKLzVJL6XiUfV3jxfvCinVpu5p3l1F5z
OdwnIiiveXkA2p1vu7cQydhMIaJ9OAfBky201iZL9Us/NDk31+p+Eei4KRKuM9vLlExF6o+Upy27
w6TdDKAOTDiWzxPBaKFadTIXtHD9kDtiDAI8rdnoI6cKv75Wn4owli5OoMuMApzjHKxJJZ4bWeec
N+2VwQyygE8RjG1rjVyIPimiXRP1Z3aofoA/wyWUmXlL8H/qZfRaOpbLo7Rd9R0LwYyPssq+11UQ
Ctl9dDl2F535DHQgN0O5MjQeaz/jKEoe/bvZferJ3G7DpEVDQAVStW/vzTC9HXKEyUqRuJJSPgdp
8JJOmVeLZueeX2HWFxtAiMZctoJRe1yvSBF99VbSnHVVqtZEEpi+yGEtOSiAvedAbHfMquCBqrEW
8yFNRVIP4CRA1GDfbmMFrEV9RI+GKHfCJQ5be8DjpOZcn6tS0BCOtDmmzr+5KnEo6iyU0Tk0KpXo
FGPWXQeR2XG6vdgzRrqAB05Cm4mmoS+DiT8LVLTbZojARB/3V92cuUF9HKTZ++/3ZymFcYFqlfmm
mEOKX0Q7C+dMaGVXlUI3D+7OS2JNkNWH8RkAicWDu4WkRhZsKUoBkHwZGMLOt5BpGvWdWW6l3+dF
8paQNnJxVaKNrWrHBiLFsrF1o7bl8ikZHs4LWbOG5QoyFm4pU6ZXJYTEUeYoGqqAEW9Qf+0QyRKg
ZxFGIc/KxlAo4SqtEkJEEF61rXUwEt+2zNwdpJRzd/Ak0d8XKxYLfRYpGST5pb4dE+PQSnNg9432
K5FGzmN0dXcWWjE+KSuNzsxJVpppezVOf1qC9oQeXI6Fr+6PipWTZfQ0wt1/VSnLOqVEu3IMSAoj
8epZin7E2izenrcCjDngd5Yu9sO+DfCj6gByRYKKse/ILCJNlUPYgYwHjSNPUnYodS09laUYP6pF
Xd3XcRC/C7Mg/BSbyL8uQFEWO5rqj4EXDnr+W1KH8Km2JifNBG+ck+LNSppccutsQJkgApqODcC3
pHTyOpyATKY1YfvWajFgq3OsZmdXjaJFGJDJwN6FFt80tAIFEBJNLKZ2pkp+39lBkQsd6KCnOkbM
X81y+iwVc69tYt8ffjW5Ocv2mEey4BiSNRsnrW7n+XouijJ7CpIh1n4FsRWh3yQ3hHpwsiJqXlJL
NANnkoeocU1f07w8VTHcNZdjoDpz3U3jZkJFbrKbEuVIJ5rGEY2dejhdJ30TP1hN0EEnsGbpF3Mn
BLFtlbGKwcFy1o5VQ3Djg2AG9tSPmPspdTm58mOkAMfGmq297OtDhBFnyegga+5KN6oBXeoMMrqC
9jP47NDrVAJ2fCPq8wD+WAO3rCdnQQvGC0QX9UWTJcW9EYTGWz3WXexkQaYL9qQLFarLvoKbYDum
Rtg5UV5lox/YUVAGAvLHRSCZ7UkFN1tsBU4V14BG3Y/F0ABQBkmkqLbsOhHGMHOmwMB2gvLM19Eu
n/iNcA0kuQSuVshG6ThMTQckGgVjXtdAkK90e5zHsd5ZnQDQsLJBmuPGl4ZmLN0pUxv1J3VbpQ94
WnV+cDF2ZaDpDobMaw1rPMb16PmSldaN7StBOe8Fa/av626Yo62pNJG6F4VER3pJCKTffd9KCrDn
oqHYAQs3yW9VLTNRd85RfHepPmy5rZFOfmEHYg2A/rQo5XejCVNPTzW12IqllYF2Ui/C/MpAFhFp
4NqUTUyqjfMwjU9J1WeZ7EmCVVsV4HbHar4RRLPPdwCrMebbPlEzIbjS49GUf5tF0+S4GcB+KLV2
MnSp6uqyBP6nQ9fo/f0kg3niMiyH6DdePRWyL52gCU7WlM2tYvhDtpnrIlWvQiGX9CtEJlUKBGdD
mDaiNP4fZ1/WHTeOZP1X+tQ7Z7iDnDPdD7koqcW2ZEte6gVHdtkkuGAhQRLkr/9uerrLKZSY/Cof
LVkAsUQAiLhxL/wnC785FBQ7pAaVD2dT+VzTGQmVojPpXoCAKL5NnFQneyImZ7ijiTNBOc70JLwi
cRnKveskFSg/wGgxbhIW1OSD6kdWZTIti2gXhKIjm272RPkBeRSB8nsAiVQWsIoMV6Hbh9VeQztr
yrSjKNa6okO3jeUYAHdZpWR8DOU8DdnsmK74Y86DUX+fQ6ead0DxhLzaelFT9wcBNH9wk3MC+JCr
Q+i3DVTX3hUhY5Js27hnZoO7xdC/jc08T3eKVHG0aaQzg0ZGysm57epx9B+HKex4Vkg6b0sSNVU2
dv0MEoTE8ABOYOJsA8ep2FunaYncKOm56rqi1FRbqZy62fqUhjj0NHUdVP+LYuo/jumIWmZeazV9
qNommr19z3VK+l1XtW67J02c4PxPgQrd+oQhHiT2+SAcba6cMkgA892momiHR29ovQL1NFObd+DE
Tob+vgQsnew0rVOy8bxWiisVJI57HWN/m9t6GnIXGq9shAM4NJMnS/Czqklqen3e2b96SiYegkVQ
zUGG1Tq5igTCFlAfxn4CD/F05xOZRWV9FXXBygXmLzjkn4fKSU/HQ+fkPCYNjg3EIHGDuYGGXzt9
OOqtzBnwwDfu5+Sbx/cw8vHdehLw1VPzpGMrRCQ8J/DhHNFxVyGOcqWnp/Nz+HoH4GuIUJkPzYfj
709GZoRvepPC17vs8wCYHQSKVt48r94vkl89HH9/0kPiD10VhOhhiL+GyW3UfefNt/ODeH0j/OrC
ui4FXtvOPEEXXQcRhw7VWO1H0tw1ZOW9bcd8fm4DiAqDmBRPG/CjvBwKTlCI0PToZ25Q1JKi7r1E
Be5Q7crUw5Muvjo/rFdnDixj4EhDPX8c2d0FflFUBibNK/eKK3Eo+LAbXX/lHfWyGwLYN1jA4ggc
cyCEQCDNMiM/J0LSqv/DFLEn9oFz9CW69Gq6LeeiGffnB2Ul2Y7dHcVMohRXzhDKRTb1IS0cNjXc
+xoZTj3/s/FKg0OqHhLxSc49KR8qwBmi9ynVo3NddCKGRhx+xB+GIJ6mHaDwQ0QPrRGdM24kzoe0
3Pz8xP/+Zv4n/y7u/++22P3rf/Hvb0KCDDQvtPXPf71h31rRiR/6f49/9ud/e/lH/3onv/MPuv3+
Xb95lvb/fPGHaP/f/e+e9fOLfyDvwPT00H9vp/ffu77WPzvBlx7/5//vL//x/Wcrj5P8/s/fvgn4
8mNrORP8t3//6vqPf/52LDn/79Pm//27t88N/uzN9Myb59b+g+/Pnf7nb6hY/i/sE1QIuF4QQ0YL
PnD8fvxN6uMXPkjtjrVKboRF/e0fHMrhBfpL/guJhCRO8HtQpsQp9h5gWMdfpf8V41UNdwKgOKo7
EGn47T8f9mKFfq3YP3jf3AvGdffP3166MQfkcwQSK6B8emmR88xNG6heZm1ci7tZVM1nGfCQ/S0f
9qt5yzR4KXNVuZXM4L/knYNDFdKNU52K3cBT3IxOZvvfgzodxEv38qsXy30VviCD7I6nl68UOugS
/bloRITjvfP9PutVNEf3mjmgyjrf49K0HV3CiU/2TRmJWB3pf52Uhrije/K2qHs+7863b4GEfg3J
OlaULtsirCeRmapNh0z3XtxlUTjLL87gaHrj5dH4HYnv/NGpR/05mEGgBXqzopTXEIFpP57/jKVh
Bi+H6dShE4Zhr7JB9pAGjEqh6j0pp2ZNjuGlC/01TMtDF4OOWiiHiizIg+EDHxPvR1krvK3i3BFr
xf1LnVgvZyNLHkPDUmaKgYAUmsB18q5qx9rfNu04r5w5S1Nl4Se17hMTFUJlVHvDu0TJ8T6a+d87
av6cp5/FMSf7TTCpBw1twSxpWfhUTch+H0qOU28zkdnzDxct988o80kvbp4WfpxQkdWOHq5m0EHu
3HqVBHZhhuzMZFniLcPAnpIJOJwH5Uk17grSxu3+/NdbKZhfk2S5AY9LE06OkJBGmcyIWGY0udet
k9Ngr5tGFdfTKMVt25a83cAPM4gdOUUBOaKUMNCSNF3I9rR2KV5UcyMN6nx0AtVot4rzlU98GUP8
9YXHHXoywRMD80ZC4KjonDh62wu3K/ZVmIcN0pZOKn4HoVo+7CuoHwZ3iKpUZi9D5s8rQZ7jRPwK
8fzq3nIqUViMQ1LlKotFm9yMEw0f5gRQHTnF8tbhffr1/EosrbTlNvp6llU5lirLRc7fH6seyabw
hFwDwS21b3mNHAGVyhOpzOqolmB/9XjzRJoiWfF6C/7ip08+WSU9xr0JykJlY9tD7GaIkL4r2vLb
OKlmxVssdWF5i97L29ollcqcdOpClOygZbedx2gDnhZymTnbVTP13JKUF4nMSgYdmg2LIJe0qRrh
/D0E/p/7ybUuDzhsQRFJcTyEwvG6PaJSSu76pmtBgwbZlE/nd9PCXNmQOdR6hlNNIpkVKuqSzej0
XnLbYSvXb03XU7ZyiTh+9CvG4Vreo08nTSigxllIRmO2gNVV+gMiE4a8AfwYkVAKiuz2CmzSvvsw
1NMsLtsLdl0hMvsKySsKtzUw/kgQkwEARxuVboDvxMv1/Cweh/Ha8CzbD1qD7H6A4FheSZ6bzeQH
wtmPDmlQX1h7bFIbL9bTSmx8wUJdywMMiSN9apTK+k4mfE9lF9L93Bf86fxoltq3PICRRwCM8HFt
rXCx3pWyE3+ENUADK7O11L51ZXBKIx2umMxYildqmsRqN8Z1vT//9QvHgF2VLUznN2BkEtnoYUpQ
vZt7DDWdCdfkqZ7DOc4q1kUgecV1LrmtlEwmCnzLuHYOvG5RKJh+eQxxPx9AQo3VceSQfqZN4P8x
urMBA6ROnJWz5vUZhBDJyz5iByyrqp1wJ2/FCNbYeQxRwULIj0um0LO5Mnk9VEhdNCpL2FR127Dv
wnQPoemOIjPAaoA8OgZeDgqUdI7g31R9ITQOvp3v/HVbgujdy7EVhlWTCnHRcPEAb6Be2hVFVlbe
ZB6YdEbnAym0EO/Pd7Y0kcdFPDmNpOPnlPAaWzFs5q8lXlRPbmvmNWDy628nsBC+bD6GshBTRqtM
15OzG4z7qZn0ViBusEPE5KmO2cpptLTpLJfQpBLx4uOhDXGKCgzTZkBpTCwgKYTyUXdVIWKpG8sz
TFGj4rAdMF3ITW16op50krTIxKxB4JY6sFxDUNOyUwqLr1PtIR2LgDzdBOnQFIcZTCZfz6/60rJY
FwRfzREy53iXj1Hd8CevCIZin4sGiQvtNJRczSMNJILboevszne5sNFsHusmYb4IPNzP3dLj74Oy
9qBvMQRNtz3f/sLEHeMfpxs5lboknYs3jJxypC6GyiPjPpG+W23mzoRrcMylYRxn9MRe8jqQvqae
zIJBJNu0i4Fz7wFgvWwQlumLpm1kerRGTnlwy6EgsZMz149iKtjfCiv+51b1lyw5BbiggqI17gMc
YvZO6ah9pMcPTsf01flBLE3R8ecnU1SALl85vpaZBDx206Lg+qpVubfS+tI6W4Y+wKJBV95iAbog
uPXhTeoa1D6BqNduz0vfb9l44fgqbRzsVFYV6rlxnQG1SyCF/XjZ9FgWDjxPh1evwb25mcQ7kGxM
e5Uecwjnm18w7cQy7RgyVtLHAzNj0/hjpqXYKt7tambyTaTpG3B/roiFWLTBf+4kYp3zE6+QYRIc
68zLe1DBfE7odOUn7X1XjXdyQF6/8H/gEEUtsleswS0XFodYZl66hiLekiJyVTLQKzhfZ1q9Pz9z
CzvLzlfpsNMUPAeIupGw3+epmLfekUW6dZizYt9HO/7rNRnx2pem0ZuhBhS2F1nXj4eI6Xmngy6+
BiZjJ+NQfTk/kKU5Og7wxAC1cIaauZijpIAe8Gwi8EeLRu3Ot740hmOvJ62TdGBtIHHVF4rdlk5c
7ibtlzssdrNhSDFen+9maTUsO+dxPgwG8ZYsn2YFnvZwlO8UXhjdhntuvyZYsjRVlq07Q1R33hSJ
zEvavT/2IPXG7f/C1bYsXQUyIQWwk1mSv5PefMunAAlZoEr8bmUtlj7fMvaC63CALJbMmqQFPqFB
gne45U3cjtn5VViIFCMh8HK1k0iVclStyJxmdrYt8/ubVkKdt1EcwiG1X78H32nxLunqcO/JOf7Q
BlBnjfrOfDr/BQtDjC2Dj8wUeS0XMBktwVTfie59P7nFCoh2wVvG1nHuEdMPosZm9sEp9S4ve91t
GBezu+2HFBAipkX4Rc5mWCvlXhqO5QGmok/noHDRYeWpaTubrpQgnIW1Xp2frwW7iS3jj1qSz97R
xaSxdjYljcReMO3dQddoPJzvYmkMx5+feICCd6wAIARh9SQOoVeEurhO83zF8JeWxDJ8HcmqLSNE
StJ4Lj80E7miGlxtnuoPwFp8rVogFM+PY8GTxZbxS2mIOzod1qKY4I7HedwyEox3Og/zJ4MLxf58
P8et+orXt7F1InSLtB4N5sunfqbbtt3grfKZh8VNpNOHWU06q5SOPp3vbmkHWE6h6YagGKjEOcZk
SbYTUrjThptkfHKUpt1lmyCyHMPsDNVQ5pg845hk68o8vD5WLa34nYUtFllWr7uwcBug5zPYPrmS
UvTXqabVZTZic3q4LQXVF4djzvta7Hrks3d4ERUZSczaJXJhESLLzn1HRH3gwbFMIfPuYuQH7lGi
7gLGyYW3O7/QS5NkmboPXKQXTGmddaC9gEiUO+8N4WvSLP9H4/fKvo0sO5eJH3cBoJWZX6fI70c5
eir7KmvcZL7zq7479FEwg4ACuETFa8gT8a7fuoawZ+MUGvobCSdsp0jLwCHZgmBykzRB+L4rFICm
okxIucNjanwc5ta7KZMqPDhRWd2QWfZPNZuBzXQHc8vqEJRApPO/9WPXPg3tmEO5HSIyoDbUuJdv
h7R0twmQmcjI1s7whvlF5ILZDMSSIDcbpnyb4EJ0w3sUrW4qZLtu+qCeb1DjLt55ITApzcT6zzMn
db51Pd18Bn4xeFeMdN51qO7/UY+KopwRuuAPk+9EIwQAqvqmBljx42CU/tjPwOnso9yP31XjXD/l
U/R7Wxr3q6jYdIO+y9+bqUg++bpB7VoX5VkhEJeIuJFbDBCXwCilh2QY3ayoWn1Agsm9FbFbXSdx
nUDM3Zn4VTDP/ntShMkfrRfLp7j0waDKHDMiRpX2gKPFSOUC+RJA8xPYf/LI4jLaxHE1o0COJjqX
247o+AeVLbnxm7L397WTDCnqlWh8P4YiuaqBTXvIadGrzcSC5GMTB2q6dopURBs9NPS70KxYiwcs
GIiNMzFdCJmGUDag2QrnncNJuOvB4QCAS6dX7l9Ll5fQ8iI8rZx57FwI7LDAiW6ITqCDMc+kVhBq
NB6SYxqwhWu/D0GQUSa0BYXx7Iwmg6yXwZ4NaDKvscwf/eJrxmQda7IzQeU3Dc9kPutHzX32FgHM
Zzq2MzDxbpVvJCSO/U0oVfqWtjJeI0BdmGgbpjQhdMAZy0UWlxAWJkjQXQnmTtumrNfIKpe6sC66
ER/HeqyYyOZOKwLxcH/aBch0fgGlYfn3lKD/fG7ashUdym7iPKh4xhKv2vt1oP/I04bfzqmTrGVp
FjxqeLyTnNxsaq+KnMEP62yOe9ff6oD07hYAfPnlIo8dWqeCFjMbwnyqs9BNqoMbQppUF3rtbbyw
xewqIujGjyOZ/AoVKtEn6hdiq8dU7XSSA4NaC8Sxa7e/6o7/rMsmXLGypTmzTgkKKkc9dlWdSXfI
r8phag8RT9fAdgu3wdAyG6CxnVh5PdApDZnNth9L/QcblfdQqAC1bvEYxhvVN/G4cidc2MqhdSd0
qDJ14M9dFprKLbe1VEOyCVmVQFBdNPXHy/aBZTAe6syqEFHwrBJNdEtrUt8jxyG/nm/9uJtecTU2
YUxRh1DCTAudySiPgVr32pkCOB2AYK8vCd8K6EKv1ggeb5WvdBZY90AexVHfl7VzcEtfbNJAIh1H
cTLXxbOpi6cOiGXDhLwGffvNGOqH80Nc2HQ/y0xODHX2+rIrhKF4EtTmIFA2dVAsWaPwX9gENuSy
irqUUe63meuartmkTZJH+4SCXGXbNJSuEbMuRdAC2x1ISWpUibQZiKP6W6jLKPU8VkEhb1G0SujN
eIwAX9V+WnFE8IowuEZZQFHe94Vp5xXzXXic/CzFP5lJGfOmR2JOZLx1ut/ZPIMVm6gi36sZUe4m
0GpfxbG+KhHXNVeXrd5x3k/6dHBvdRnSWlmuVPjoKbEr63TNthZ2v83TjAq9AM85VWTKxOCWRX3g
bkoCtu+RcGdOetkjy+Z+jyCDGJE2yLNqhr0B3F/oL7VqxnAnaBP+LTKPP488u0Y50X3kI0oA0i4m
0IeqUVeCog9ULoVid9lS2J5obCZouIfpARLEw0co+UFE0qRk5bxbWgvrKWoa6hMUZtADBSHJ5+FY
yoV7v38UPhRCDVcBAqxrvAYLRmtrVqcqHiDg7CYHxVkMZS7cfh1nDjZ5Ggwr+3bhMLLhrOAdrz0t
xzwzLo3Yd4LaGnkD5BEfD47LoQymEMnvr82Iu8n55Vnq8fjzE0vpmhyVJelAD8xRHoq/UGWFQqcB
qIEh8HEmuXUFzjNU2w1rILIFz/pTGvykx8Gg7rmAMvwBZQEdiFiTQcttE7idt3LCLnVgGX/RGuqa
Cg675W4S4K2iK5R0G9XMKx0sbYRjxycjKEFL38rSoQdgZ/VVlVZplhe9uU3K4UIH9lOa66QLFfmi
BDsIJkkJvu2GyduVib8G4FiaIcsmoWIPJpjU4Vli6k/DUOKAi0e+EvFcatwyyXkwDEKk4JZywBzw
LprG9KprUCl0fr8utG4jSStke2LU7aF1Ura3Q+qmmdaetz/f+gIGEyxnL5c2zVEE69LGP/R53HzW
xIEkvQSSN62Axi4U7oITMcA2BuCSAzmffyvmGoXA5VBmOmFtxkyVXIXp8KnNpxWfsODibNwplDpd
aDokTYbwYQrjRHndV+2z/KHyqvg79F5RCHd+9Av7+mcV1MmmS+pp7NIWQRgZKii45jR5A+1HlClS
Ri9LDv+c95MueO6kDmA0CPGEabNB8l/f1ahoeczzuftx2Sgs60RQBmADeE4IsyAQo0nMAQWu3Wzq
035lSZY2ofVmoP7oHksry2zkgIFc8dqEzSYnPPdXdvnSmvsvt2HT9pGSBh24Hek/RkMMbnJcl7ay
hQZELcQaqGVpIJYjKNnsw8lQc9BVC4aeSPij2sVuP5OVmVraUpYzED6d+rjoymyY4/iPqnDDu74m
HiK5DY9XJmuhDxsniviWjOOasoxOJb/q3dCtdw6oNqatEHH8fNGusrGipM0JQnoUK+KJAriMmJds
55PpSDaQJ9CuPd/NwoLYYNFQAWLiu6bMgl6G+3BEGfTokuSy1bAxolUc1rkwbZlFSZnc6WEW7/BO
9B7qUsWfLxvAcZFODNwfUlONHF2Y1n9WBQInuQpXyvCWJuf485O263zUsU+aMkNNtLxPTDJsXFT6
XuaabMznaIBc7NqY4SxXZN4WImwJ6vMdijr4EgXMK7t1aRCWaZd5OCspHZbFbqEBNE6SPN9yJ0jW
UrYLvsO1bBoBW1KUIN3OaB4+p90MOfqqvAuNeTsOZk00cyESZENAJSkSMBrHBUYRvJ298fvIQ7L1
aL9Tifepc6DsnJcfQmd+PL+tXrdx0Mq8XHpZHaVRi4Bl/RADMl/0XnDrhrn+3Z0g2nK+j9dXxrUh
nwRCAnXrIEtjwA21nelMDl6bzNeXtW5dtI1f+sYbc5b5KOrNPI6XHRLPwcr8vL4eUFd4OT+5Q7w8
rnNkmGaV1nthYh3esKIPv2oPEOO3IJtkD8oU6e9Tg+rxcjMlCNZn54e2tDiWzesKdJNDjFfL4Pnm
2m8H50EPA7vleUmeznfxehABsu8vx+cF7RBVgBYBOqP3bUK+Q9yi3uSTfk5DUHCAuLAGGajhFxmp
a/OMxjEHqAVBmQyZkHHveGP/KZ2qVaz+0k6zfIA4ap2QGjvACcv0NsoDZGgGKlZwU68/6VDT/XKu
DKiycyVFnjWVd9+a5j4CUTdYI4LPUEL7xLtwpZ+lZbfOdhkbHeoCcRAB1oldp1u9cSniIGYEp9X5
ZV/o4i+YThRcs8R18bznQGigOL2hbwvlhCiaEX23Jj+51It16W/D0B9k2yHU4roqI5Poqn2ZNhAW
66e6W7lALKx5Ytn/OGt5LGB2DlGgwcnSqbtgnNYISZdGYJk/QTqbEd47B2Shmg1V7F3dhOWunOjT
+YVY+vpjxydHrxrgd8sEHfidKEBM5bbXHdhjDpe1bll3W8tx8EonPRRMsbvAzO61cvgacHfp263b
emPyekbxVnrodRNfkQjkqVS3ze6yb7dsmTXgFgoATskCLX4kohbbJPbWYqdLn26Zsl8OKLByOufA
47o4SMr4hrigqjv/6Uu7xjLgQLUe7+mcHtoOPJ2bhvTgA3KaAm9bXZBmLTG5MAgbxonk4Dyiigax
jDjwM4ic53vRjf1Fl0LchV/uzB41vUFaivRAyrLcU53mh7Hx+UUBUsTEX7YOAU49a0rhgFqFS0E0
lNpsSaIGf1NwHAsrV4+FlbBhm/ns+0Oh4efiifzIB8im+dJ7Iz1Ifpxf6qU1sOwXK9shL8vyrC2r
auPpEXXQNLmskM4lx15PvAPj5aAciWRJG3vj5yrsyz24n+RmLgJ9f9kALCMms05qVgb0MMoR8elB
fuom7V04/ZYNCwkuinZG48rLn7xEgkCWfgyB/T3/7Uura1kx7QWATGmdZxJY4usOmMZb3MHmzEBG
5rKzmFimnE5Cz4T79BD080Mx8Rt3Ute1BAXj+SEs7B8bpamTtooDxtJDOpbVHUjIwHUWtI68tH3L
ilWQDyhLwemoKhN97DSL3mvVrXGPLH29ZcU8DMcU7CY4X9o5vyPNpLKiB6T4/Ny8/uByY+vwbZIJ
/FoGZ6PDx2oDgBCSQpKYbSlveO6JFU+0NAbLgn3uh6PHJPYoaAyAfJcl6LdB4bamKbvU/vHnJzbs
VwUHeqTFCc8rdk1Z9QY8ZezqsimyrJcZzLZPcQR4LBg3fOyAr6LxwwCPtAW1xufzvSzYmQ239GVS
OiXqE7CJXP1FSK/u3nSgCE3uIjx91irOlibKsuaylsEw9oweaniL7Rj1EUKlxKws83FL/jXb7caW
IcfpkQwsPs5UpMPriLfBg2IOB6sctG6bpHpSXkJXnMbRuF7py0ZYRk3opxMBMqkoGdtJp2pvUuCY
rgmi4PvY4+M1GF+mfVnzYH9+hRZMxUZdThyuMNQNPYDO9X0UINek6/zK1eqepeEa6nZhgWzwJVho
3CptkBP0E6b2rPfYro76tXD8UuuWtQcMV7EyLJzDoKdgV3Yp2QW1DlauZEutW1YuRqqCAaDDw9BK
cqBgNN0OdVCvcNoutX78+YmNA+DSykQh9RbwPDIHRJT5uEXZOClXghwLgAPQ/L7sIQcJRUEotlRA
hy+9SD/pdFb71Jlv6xFS6Q1XOwnGu2kqb1xqfpzfVQs2YwPQ1AiGv7mgzgF1W6IFRBVlOzc6r/Ju
VzYFtAQm8DS64LuMjL8y0AVXE1lOQIMjVXM2OofCH/R9mg5j5oaOeu817Vp9ypKtWJ4g0CyYEYJM
D2yqZYraKr8Bzyft4i8QygjejnxuV+ZvIevl2lBJBf5Kv5xxexCuiov3avLbag+MfzPdS1c199QJ
pXctKi5nkCAR2YA8OFbmyLyIAylvkAPbTxV3h/c5BND1ro4L5u6AM1lFTS3sXBuOQ/WkRwEOuwPP
dQvJEdNucJavFRQurKYNxzGTbiMkFfEQCvo7Rxe3LgNn+5Bf9kSxUaJtNyFYmofYnwD+/97qChVr
LtHi4/ntvxD7szGFqQf+U0+Y9KBzdx/O4deWOEhQlI/l3EDBz6MPmk/yrcOGiyLlEGR7aeShrPFa
CRU9dAH/MBfmbZyqt6Oq1iSLFhbbhhkGyKM3stHpIYcyZuZHc31wnLRbucouLLYtnKUALu9yoNoP
ZlZbNiQPce084GW9FuBfat9ygWDsisaJDOmBqvp97zXXzsCvIqpWjHWpeeutMjINiHtS4Z5G+3iT
DKIEyVHfboySlyE0/qKdHY9QJtECI0i87hvzsZHiduV6s/T1llPTQxC5fQ9P49Ak2BMlaDaEnO/Z
lOYru/O4C1+51dh4QTGAj466HI/RsSCP0eiyLCBOek9a8zWugrVk+cKhY0PrAkHrjkuggXI39/ZG
DeA6UgP0lX2m936Jik4/79fO1QWLCI7TeXJwJ0VBVdhKBA9l4X3xA9J8VeChXrl0LCyKDWgraYc8
nY8KgQil1DtXmHmLWKI4zDHUf877qKUBWEaRkpwDw02Tgwxj+RjS2H/nIip0ON/60lpYNuHHIR+5
g13VzgpkHbLnaWbytkMUN4dYUeRX9UZNxFnxIEuDsQ7/xvH7qhlggnkcT2CilPCANfhzzw/GEsX4
DyjPDSwbYQOSwGNew5+7ovsejaYGLzs0w77PFXIGV2U+3fuu3MeTx+7TQJH82i/oBI3IdPKLA4ra
vpE+rdq7UoroLnW8ONk0cdjr3Ty30SPruiRc+dSFjWMj4sraRL00TXJAmpR9GkG//QFQ1g6B+s6s
acst9WFFBoxx+qZihB4aFvZXadhHGxPyYa+cVUzRUhfHbXViXXWg8nKcB5jyyNg2T/O37Uh++Hm5
cu1e8Eg24q1KwCYdTR5ePW2+H+pi3CCAMm+qYXjoQciwO79vFnalLbpRDd5MkxJBDuI5ZFNFRuxd
Fv09aY8/N6V/7PVkjgZNSs9rQLyKUAfuEk3ufqAuUe/Pf/uCAdtwN+TXOaGyTw9VCCZ+p0XhUR6T
jSEz1BDxEOq8/OP5npZmyXIVJMkD1hi4bQKK02eX5frKlwX9cFnrlmfoQzE6IEPFOPLkYxRJ866n
SfF4vvGlbWT5BTmEldt4OJbjwr+d+HgXBP5tj7qzkYZr0MaF6bHhdV3sCCeZcPVyUOdxRUB/9cbM
ffR0fgRLrVu2DA4Y0KGXuHqlQVgdmrKQGylpuj/f+oIZ20A5Mw9OFMoeUFY6QBEQfJPPPnQMblXr
qLU4+lIfx7U5MQOHiTnuxjSBEkFbX4uGzxsTiX4vsNjby4Zx7Pqki6qhExdQ5kGsrL6JQr4PvfoL
adTKLC2twfHnJ82PoRfJUcv0UM8xuc1rKDdSWbkr7+KFPfqT/Pmk9QSlICqucPkiZRXeGDCivhnB
0HTdeBPALggkpStH/tJCWHYMAYwA6MwGId28e27G5rPjuncodlkDES88qmwSxb4GDCv2KnhTKbnY
zhHg6xumIsIPXFZpukW5HYuusT5ue0VRZdBtFJeINZzfBK+ukp/aOfyYzmHkgWX/IHzcLtNmcu4a
Sdv7y1q3PImiaVCVRUgORxTmTuVOsJudysvOt760B6zW05ginNCOOE4d6A02HcEzxUCQPIrNo0F4
8Xwvr85QADr2l/vY6ePWo1BSOCCm1T6Pepozdx6mlXfKwhhsuB/EQAyDSGZyCJ36Oi9NsY2hkZTW
qEDKw+IymKdro/2mwfGbsEJWxc/5u3ZMn9JGvZXUf+xrAP8umyfbYxXxkPotwtVhk6q9UDQ+tGnb
rlxtllbBclaziGevpR2clcoNUuBQGCli9vGyT7dcFQp4xrjxNTkMY9NV26lh9VEgCwSdl1gZ9pD1
KsnHYWqGsE8OxWDovmCdOhRNpR8v+3zLRUmnbofZV8mhnzr/Lqpmvo8H7zJ2VNeG+SG6afKKANUw
FoJdlWyo9xCmWROsW1pXy4Zn2nZ9GmNdo7atDnEn/cOR33Ul8fCqdcG7WbbbcbCPt0meHARJ7oPa
GzZdm74JSdVvp3hNM/rVIaAT67IBfR7cNmpFDop25SdPFsHD2Eu54uRePX/QuvVmaAPELmQZx6il
d8wD8Yt25wAHeQvqqL+nR/3vKze6sCzXd3t3lG4BD9dBLmjTCFN8jBsG+OMF+xPtW7brdng7dmEQ
H5LR9PnetC0bN8A/tiv7f2mKjgtzchcIaAHRT6h0H3jSR1/mUITZVCX5tTRz/nB+CEtdWAasc61C
1ELgqMHZ+6EPGd2j7KvcFYNcQ54ubSPLigUJU5ZA/flAfaE25dh1m3yQa5HnhdZtgNvA4dm64wkQ
5GSPh8PvfuROK+u7YGU2YWEYTKYuDV7OY6P7fPP/OPuy5Th5cNsnogo0gLgFenB7iu3ESf4bKnES
EAgESAzi6c/qfXEqm512V/kqVUmqu0HSp29YwxCT8kYGE3yLFpsGS6z4lSvmwipsoW1TMdar3+Eh
0OQ+uiXaua7/Hjf05/uLfOkdbc5BnS+NsvWK0hPCoa9NK6pqbwUZrjmanwPC/2kYknhr62fWVs0w
8RWHMCKZ57G7WSxv/aq+Y2Z9VMId+jj4WOIlNkciqIoBsNIwQtOQ1k1CvUHBo7gtff+DS7E5EJGX
g5GgUZ/0S9AnU9kcXCB2Sx5+/9habE4DW2g7jy7CaVjQj8nK2AIVBYFf9iFnCizGtoKuB6HsIJB4
RVMLqys/Sst4vCaOdWmnbq61mgIlIwocZgy7y3QU9Tfn868RqONX3v+FM7fFuhk6Vl2/IPelEXte
WjPtWyj0axvSG8/5V+6eCwdiC3nra5iM1Rb9KrvCqJYNIKn5OUwn3l/ijenV/793tpi3fHahavIZ
g8c6LgvI43FoOi1F5OAOBXtZcwuPaH0H0HIE5fdWQF2i7VX42nWxN/wBvYF8K+YO0q85E91NBSTM
G2NDHOxEPDcf4snAtmizD8H7na2Aw8NBePN6ihsmlmReYKZ25SVceMVbRS1Xs3AdaMXRJqrRXBG+
499HFTT+7v2XfGEjbgF/Pdwwp2ZdxKHV4KVmEdZvTCxvQ5hHwhTvQ2xJEkfnr//rCuYQBVxA6UK7
op3Ml5yS6XuzzuHrxx5iE83EgN5vURCc1b58wJZBw47K21La5/c//8IibK08jXNe2MEK8+ArF0Lz
I2xeDYS1rpR4lz59s4UEzGcCH3ihQ0l7FqdxXBVz2s3RGn9sD0WbUCbHkKgOYjsHtJ/i30gM3WfR
0unL+y/n0g7ahDJVRfMKXcn40DnRnejc+7upagAvzEX4kRIbh2yTpueQ2QE/oUS7Lq8LC0IPgNlJ
X0sukvef4cISbKUXHcFMLgZn/6ChiHKI4E2dwon2mvrFhTe0lV4s+iiu8xGgWl3btIYDqxmmM7D5
yvL+s2eNt7NJS2JfkTHyW36Ab+tNmMddWipyiIb+VDamyGCO+bEkdyu4SMsWfqu5xw+gzc+HxsPw
o2bMfzR87T+2mcLNSW7mylulGnCtz2r6wicvqBMl+xhGM+vifXt/tc/b5h95Vkj/dzBSZo1oWc7R
gXQtv5kdZb+JHeDW103RDm6f4FLPL2B25cmsm2r//pde2mKbYwIPB2BRBL7UjxYMZ2lvU+p118bZ
Fx5pi6DrWc8Wcoaa2eA1VyukouwxLtHantgO0uZZhNJ2CK5iNC/s6C18TjlSOaPxdYzB4SGZ4JD3
WHhD1EAtNWJXovqFN7aFz63jAI+dBWQMptW0l8IMR96R+b/31yM4h9d/7IKtbqHAGJhNQoQH7cZk
5P7ezU1q1A+nYKWYm0SM7NaS7maFo6YuhjuMtT4EUycxP7/Wv27DZkUZN1fR+atdgCkBjRM4WEDE
ygz5x7bbVtEwdFJ1g2DhAYL6HVqF9Fdexx9SDcLv3xwgaWmvqQ3YYWxUv4MqpkmHKYfpNJ2u1CeX
9vPmTuwWzZyF4tKB8jzpC7XPqd8lmlfHivjw3lke4lVk8Nu9cgFc3A2bOxKJox3KAT1J9K/q8KBq
v9W7apRdl1C471apJLWXJzU8ZFeI7Q96SV2+gi8X+o3+MtcEBpz+7OfuI1AtvOJNuFAo9hsw7dFy
DAHuqyoIQ6P0vKbZeeFobXF2HJQLoOTK8NDPwx4X3WvNzJWW2qWPPhe3f+1t0IrjaeXolapwcTuI
HU2pMfM1/DY5r8c/Tu0WYxb6be8YPFYP4LCJcSdc3RTfofkHARcYrts+GaUXfAoLOXhJHrE8v4EZ
UDQnfjn4UeKFnu+l8OoKeCZXQ4L9UMbQp6sl4fY0rG756VMRZR4JP/Hcwup+RZaq0xkSk+Hu/cBz
IXZuQWuDBKDMk4LDtbk/Brl6lctSJprwa3v50gpsoovUkR/GFUzK9TDCEdgvE/REPkQQIvEWtFaf
W3XFGnLoHBnoE4q3Zi1e4kC8vf9yLv32TWRRkaV+PKCsnwQ34O0Oc+Yp/xqx+pwR/WvzbKIKuoBw
oB2G8ABbCPuI5lBdJgskZTMNibWda4r4Y9GXbaIJl6aKVlgdH9TEyM8e00c/rWmBPfn+a/qfMfi/
nmQTHsATBSYWUhaHgsDicufxdlRpAETn5wBqKQ/Nohy7VY1t7VdvkFWxUytpH6oQkSuDawikVThA
Og6OSU54qS3GoU3gFznBfrkrGwGpVKTEGbyVTAiDETdfIzhdWIEtJs4rCSzXc84P1srX8+Y/b5+o
mPqkrKaP1VNbiO5S5OsqWxIdahCDVvg9hWRMGfHsNW+DC5t0i9LVdIoB3ES/2lgGIV9kPDeqJPTK
1Xfp08+v7q8AGtdTARMXnx9WtBYhSxe3J+jtVh8c6G4RfA7afrjqztWmXxVvczegp4Vesn9N9eFC
eNti+CJsJTvNC8edxaJk7s/4ARXFSZD7H5oJEVA//vcbgrg0+EahDQ95iTwkmaFK9B2m9fVHRon4
+E2UcBGc92pjsQBN0d/Qkts0Cm17BRV6aXk3oaGDp5K/WMNBYKP2tC5WHbHgH8Je4bdv4gKc51QL
XDE7dAErs9yLeSZW/4OF7BZmJww8aWyLvUMh11dCqbpqioToVhanmo/hn/eD24UdtNWeAwh+BeMO
87KR9NMLKyL/OSJOvkHormh373/HhVb72Y7670MGJUiAuWsE6GGIfiCZU1AM9TW0gtemZsjsSv57
jAv5bYzmYLrynRdWfou+AxgOY3bczYc5Lss+bQIogCNlHtjv95/pQmzd4u68qW9R62MSCM/DXiTD
aDhN2brGv8JIs88OIIXX97/p0gqdn/CvEAVaLWqlckBTspb2QSKj+S8EkvY5r8P2Y4dwC8SreRjl
fUcwE/TC8Yajp4fRWlB/BLRD4q0UaCs64xqf4AHmlg9pOc35A8TNxH8Cuf6VO/rSFtscdNBPZAjX
UI7lriIQ2cNi/VNqwljC185FN8VaqPx+HvBDkhXQpGtW0Je2wSYEKFFRbCyH8FWwx7DTD1ZF2YpL
EflwVaTv74ALe3kLz4M9oIhlO6PnFAbxI21Gtu8UvwbnvfTpmxoCWWeDnYwMdh2D8k6wIjiOJa+v
nMML/bItPK80zTK1bUAPro3GdITO6ClkcbCHffa4G2yc72ORVx87KlspO8rCyrUQZQd0pFMuLUup
lww6pBICu4BlXLMqunAit3J2UBkbIV5f0IPAYTzrbrzQWqlULuJj5zHYHHnFCr5WxUQPA5fupqtk
BxMcdk2d7dKCb270XOVLMAYtO/i67vb1BBB5NPv9/mObdXOhd9Ddh1evYoczZbJPiJyCzwvMjq8R
eS79+s1JrzuIvXoFPr+kz2yNmge2Cv2xPsD/8Bv/CrVAQZigLCqkmcMUAnnEfpuz0fGHXswWuoaG
NxSABmQ6s1yr26CWElx6HV756RfO2Ra6NullCdoJfWnf6GZNq7xeBdBresVhYMzxfeTb+Gs5Efvz
/cf5N2GBxFsYW56HclwDQQ/1KLUArn2EMgOarN6UnPtV96MWDewHCCwaTdbRERYYUGWFXVCm5cim
hMGNwOxIiVopiWcSurQKIViOxGCAlWxe+VB6AmuUnkRjyyu39r83j9iCXzw5tGhlwHoeJCG7c7nP
M9X0H5I8wRs5XxJ/bZ+ygtIS/FrpYY4w6EuWrq1tEurKfbCc2JouG4UxVePPCDy2GrI+MCz12nbJ
3l/Rf7+c2D///V8/n1TM0yvHhllnMh1BimyeeFN/yBwHL2cTddQsIuhG+eQAbZs+gzmHPbUrxie1
qq6JrV1IAvxN6Jk7FP29ZgRtvPrRjQwgMyLvw8F8zltgCBs2kX13dR5/4RbYQvHoCBhSGLX0AEEd
ejOPHkmXnDVHgae6kjldyC62entThcnJAMV4gI/jJkpZW3dfYz/XfUrbCgKCzA/NtUvt398l/g86
DxI6ZmxocGi5GjPhNzz1G+LuKWwQfoqJuiu77N+vTWwBemFh82rJI3Iw62oxwoCyiE1EbEqadlaZ
6UPRVmyRejCMt5M5b7cZI94jvDfyrAS25MpD/PuoiC1Irxl9ELAM9Q9eI0RasjDKsDbXwLuXlmJz
EJVZChNihH+A/VULQRH3ZPxpzuAWgUHpNRH4S4+wPY+eigxsfQgK74V9AXtfp1FO9ZePxBIRb46i
E2XNGu0Hh3Copi8dU9V9vTTXnOL+fdmJLU5+akW9rNoEBxEPMlk7iy6jNV4+Jp4p/M9+2U8TCOpe
foUqeeldbbJ8SQl31TTj++YZkAQ2NinGzPbm/Xd1Ybm3aMCZM7hQVjY41FaqHQvZba/4fualS6II
END3v+XCM2xxgc4WQqilCw69V/QvDr7Gj9zM13qkF071Fgw46Ag4lAbP4JST94v0xK2vA9ckYBV9
DP2DYeH/vp9WsC4WuNoQpN0Fey4Gq+67kJAfH3s/5yf76/YrRzF1yFv8Ayza1b5BrysLyvqaH8Kl
97M50hSXNmxbhX9YTLvuVRwrk0yDy08wGwFJ4mOPsD3STkCbLBj9w6yCPAvhn3a7sulD3nlEiM2R
jvhQGKADAjANWfe18Nb2C+h6V1ull97QJq8Xs+Z60jnOGJ8HeJNxk80wgwMJsPKvlFX/nnOKrYdx
xCsUtu2MJfa66ItGTpouU18koTdPt56kLSzX/Ppkuqn+MlJ3DWl64cm26MDIU0UnG8RCCR8Pkgx9
z3/GLrBlusC8btm9v/gXosgWHlgy4xWQ/8KV5Ki7CYJZ7jywV/bzWgy7drLjlYb/hdi7xQmusgpQ
Tnj+Iahh0XhcGxjdgjjejvUuH6O230GXoCIQBD6nqO8/2oXQtYXN1VDGm7q29Q8SjppoHUHNy47l
sP/Yp5+X7a+Dv0bRJPziLP6/mOJRGy94Vc7NV/bcpd++OfijbArowElyCKJx2PW8/AlbzvXKi7m0
5psDz/ueGPB/cWZ01B0W34uPTVuv4CVG4gEiUh8SjCci2hz9vgUTgTQFOQwNQ/+sd/oshX6t0U25
OP/g/zthE1vQnCdav4GOLzkstCj++Gzm6KkK6yo1QuxCmfpR9mgn3PClnpZkGZxDidt7cn3JW6Om
zJX54D/yOYpJ6oa2mXbQcF0A70NFnKdQRIFrRGV4b77G4G36SegqNmW+N1bJAmkFW5Z+ygS4BHP1
3QzuNo/y5naOaf4k6Oie4KVk0naIplRP5ZIMoq9xsXVB4oluTkDJOS3SfA96f0nauKjTupz6NOTu
ras9WCgObD6Fa6wBydf36OssWYwxVpbX+XFmY5l4tdcnYaNz2KlFZNfGcHHUTqUaaNzJtF819719
XXe/JjovkLqvwUn0iic5r7/bPj8b4wWv3A2/4XL5lVv/iyVzmNZkXJPJt3MaQMsl1Xa+aw2BDFvA
mr0HAjQn8L8FzLdNi4qfJu19Cks6ZO0UfoLjqk2GangY++C5DvgX1UFrhBMkoaoLeTpEPcyYQ39O
C+1+rsXSnzx/+SZAkdxFMcw6bdB+Eap+LeP6ccK/72C3OmQLWaZDZ9s47ZWjbVK7EUZ1Xq0TKmf3
WlhDDgXDjVIV4/2S85dcLt5NCS1j9PBpQkL/qYpHlUCk+0sLK9RUr6LAVLXvMxFxLzHT4O114d70
CHVoyXydjH5ogWApTmO8yERGEIgz9GfF8xny7uS3ztmTzxr+4OnxhAxJQpmMAvwh6W+feD00VpQ6
2Cm+zbvlpMb4BGfvN67WX55hN0Pd0MPCrEhkqODwna8kW5CYJuA2aTyintKhrH8MlQiycWIu6XOo
1MG3qLppIuimo7HPjzBkaU7lYsoskHLZUVp/j2R5Z1ojktAGPOEcNhyMlH/mktVJRVTxNBbdM8Sh
KmAQeZPUNuoTjSF0ElX9Lyg0ucx2atpFyv/SRdOSYtmWxE71mLhYL8fFjDkGhEZkdFQqC1DaJbay
r4SPL30+PHIvAKTXokeLcyQwywVgYhTlSwGPR4ynTZ3xFZrYPsSBD8VqXwLIiiV6gFqdLtc+6aLA
3jE33ONQ/Y46/xgVkUiHM8V/gm1T4tOY7DzTTglp7WfFGtRPQfc2cv4D3C20hUauU4ihQm+YYBXH
Qnyf2sbsWr8Odh1aFKlkpU7YXP/Xkxh+sd6ITku/JiZoLA5d+5tp1HlAET8MLHialIDh5rTeuGJq
0ziq7ziL9xCLqW/XgRQpp+hM5pN360q1HofVPNamfF499ryGODYY/LcH7SHg+X37KyhGCshwO+y1
EchtNU95ZOO9F5ZjFnjVms4K6KWuK7w0VOubJVOdeGfBfJiffLK9/0VG8VNHnN018J1MSoSndPQB
GpkN0N+msGwf5vqXGeYKmNUB2JhOcvimsSlVUDlJ1rEtUuLA3BXEkSPtZJlpx8q9daNLA1gM3PRB
OMD50/mp17CHJizLRIXRm3bhq+1zsE8g1I2dMo7JBHGZQ8AgChuLRb6gncRP3egZmQw+qCMdjf2v
AdCzX4e8gmtpkAfQHxn6QT7FcH1kKe8M+Sa5qgzQUja8d0YMJznSam8AJXkeekSb0bfNlEYMPew0
guJzmUxeWOxx/AuXUn/yXqsJdtxRQYcCy0CGgwoWduygLHvye+0fDaxK9hOtGG6cEL8iX8f1VC9n
r/g8QABdAKG4CRmzL9zVw5DGObhmBBBJdN46p+/8bkCvURZcsoTOwCglUKeNH/yxrf+sZclvbQfM
RmJ0pA8aBpMZw9fKZAxpectHIo+TJdGYBCjJP3mUBd+bcjK3wO03f+KyL54G0fGXoBDVCi/sIHgq
YuMeWopsNhW8a56YKLxfzM3T56KdI6yu8B75KuvDDBuWAnccr26NA4Q7abvW3UdDbfR9B0MuWPHw
sPESSyi9iyM7Hw2Vi9oXnqHHeLXuSEazfp5EPH6xsD++8xxI8QlMH6swaYolzwZy9rLoHF+b3UBE
/zuC0vmYlHLpoJ3vIDK4jPmLd+a/IkI8lDN/6y0gKE1vmjRQcZV0tntzeT8/190CSgg1Y0J8f/jU
wcvtBJ2gezAtXULJchAh+Zor+iKwgRKI/w24vPBMcEprs27sXz0iSQaJG/S8DfYfF+23tfTeVmyk
W1aYp7FqgZyCqPPn2s+xScJInuDBkSewwiG7zg/8pHEgSyCMP/M6OuWcvIJ5Oe5FA7Vk6Vp3kibq
kn7mVWp62OuqHjN5kLkXhF05fAJ+mmUcGNcUV94PU8nH2kPXOhyiLgVQOLh1bIDlpwjXlHL9VGkY
Wja6Bwi+xbCq6P0HHhKNuxyHtYfP5Y2O1IOFLSm4HPnnxfIGhtVkx9Diz+zYcVzg05CSVbqEmPbN
FDHori6s0tFNE4J6Y3H/owhRnjk0VMtUh72XwEj1Qa22SPNaeSlG5l6yxuCnNZp+kcqZdPWRXuhx
aW502f/AZBiGVAUGng2yk8RRe5hDJP69MGsqORfpDAO0DHjlz50Dt7xSK3TDfPVDyAmW0doWu64K
XiECWydlEChgi1uWzXxu0SyNp7Txhv9sHvyCdECRmNq5LB68Y8g7Aaf5uspsBSQgdAlfG2gjJVqR
Zz+g+gRiBeCjlrv7sFECNy2tHMSC2q9FZBs82hDty4XO+0539QsDvjVZ7XJoitbfT7jfgDHJ7yeg
Un8v8zokuOT9I4AJ5d4jXbjvB8WPeUk89PDBaYlD0ahUmC7aF76FJyOcdIoMHtuyQpR3Vfekaw/n
opczRnQNvATqe65pOxwFeOt7uZ6PC+rCs9O5K/gnuvh9B84A1CRTXpvoGZtsyggx4obGwbl0l+2v
ae2rm7Bs1yOQqG7n5mL44Ydll0ZajJ/ExOiJ5FIcnVz1TR/z9cWnhD0asujnHD69VUIs937m0ujn
JWD5A3Q5w70X9+W3FlzZI9wy82e47trMot/xmMdl+xtaB+WuKfv1XsTU3kJysYCiUI9xc5s3XZr7
VaySgcyIEJ1YXzRlUHITbXM7uWk2uJZhIz6vfnzrF7l/gLDPvJshvvzknJyzMVYrQ2Tsx3vsdfLN
FLX5XHTIbzpVIROv6AxqnutwhMPytQqG6sWuiuyayQmwY6lKsSrI+6oWXbHBaHorvJXvbc0DbFm3
3Bemy7ORhu2XKZDipDQvZSJ4CQ4LbvI7XchO7leq66yoCpHSKCcpCJpVBg2xYg8xKI6RNxl3ZK3p
TROTbidL+6PLvfytHZflTc0F3lNByS6EOe3POJzjxxgdQeyMsf5i4VfzPDT1sBdxrnd13JYHaesu
O6/zfQsLL2QWUQuAaO4dzVL2R9WPYLGxATI7NJxPYDArJDsrIKwYku9K2JumSHmWbOga9kr9Nbyd
cHYzYah+6CbbZ9KzM+YQTfDJAqmfmrMg3VjPEXCCIcnGKPSeQNwKj8piCpWsbYyQWeQ5eTXSxv0R
gjxwfbehnXcw9VUSTqZRVydxafyvoYWaUbKCQHpfVZF3avxKgXXY+XNC8qn4VK0zf8IEefzFFuu/
zgGnt2oJ8h8LyYOvRMI75FXyQqPh6xSBA4Bx0vsvqvEy933g8jb1PGPJf1UcKJfJJS5/loGeunsZ
dF230w4sQSgTQ9UvlSX3vsHmNVeoT4r6q6S1Bx5EgabNKZi4p3ayGNs8QbJOWUbrYlxO2OaqP1EB
89GUDG3J/aSjefWHAZyDUO7VYByqMpLuCPtJnyUm5kOZGQfGPfJU0vW7OYjBgKh1WaQjG3tyhHsB
dDpGeDq3v0kN7/NbeCdW+VHlU+AlcpLTfxH8Th/ryHJwxfupCm8L5sJ1PyxeUCUSeV+ZDI5109O0
MjJ+t+iNLykQJciTdGtsdSNaHQfJ7EWNAVST4M5qYaIGo0l5Ju71IqrBRSwKlEjwm+/8zC35gu1X
YwmePVxDUKgtB7grgBYft4fAlNEvBUH1OQWZMtB3DqzYPMtZGTcnNtaiPWnPii5pGy+wadyt/frA
8oDWoH/q+E4HPRJDuQwje2KKgskKlx+UDGvMLW7NyEq/2XmDqTCMVd76EvdtA58ETjHXFpSt4156
NGD7KVyWZ1D2PfoTqFSMpAnv4YcNe15W7Rqk73rfscWrnyqvxxylXao8z/QQhBJW933VpxOZwuGg
g47qn341Wh8ZJqUBSo9V+uMzRPNodaqHTmK800Mh5iTGIEAaN0PY9sXVahGnwSuC5tA702MRqkZW
y00bKxbc5Kqz4gFtgEgGiTIzidM5nj2TjBTLlgBHFMKo0VW6RPnZDL/KLnLtvePcrg8kbGEhnqx+
WbqftKVVmeaeQEDw2iEQp7poR5HEfFyAEIJTXQ89HIT3HVksKgMfMhh1UnulOvYkLwBMR5oAm8e5
GRG7oDyc7xTxgBrFTYhTWcgJ9/A0Y/L3shbU976dbbLpfiQBkmm/rijKXtexT2M+UugjY3yR8NkT
+T11jKisbBE3jtqs85RgKN7U2O3VjE0lizjcuaEyHrodvNU3AlBk/2cOm5d7Xje+SShcgZE4CW5L
PFMHPaJVBbHb+3CFIij6g1Zie69xPyVhP8YzTm8HrQ1E/qnbm8DaP0by6acdoKSczZCszY9VC1j4
Q6g9Ik6EQN0vBZp/mRKkcXS5g//XGmSe6cr2Xk4Nt1CQEKq5aW3eBLtxmWgLE7WhG1+jygX0CzEU
MQy3+ezSyRTCh5WmiopTyCnkjZmHP3Y5xM/JXVH6+snUMeaaKDdzs8etjLqP0rGu7ivPedFpRMJV
QdKghhM4jmA03YAlN37OjQq/erKYSnRqiOHp5OcYRqTw8CjMHpV0597WqaTsAcPTsvsNo5Bg/A3R
dfw8Dd+0HRFeLN/IqtofAUd9mIEIZWnCF7dOD70P/thjswDtl5pQCO8T7H8Hk4lcjhIpld9iWA5m
ssNlQBjuBaC/0WFadAWO0WzaInPIZRAKRlnKT9DHqIdvhQ8Rl5Nsi+7nUsVSPrGW9HAx5INtdrpt
lU2Fy7U7rcLWARZqqBWIntLRxJGZrg9r3s3uMDWt804qdPXXvpC2eJrmYaLJOM5zd4O9Q7vErTIu
M/iZ8GUXrLOeD6Svgz+0K/3fZhL4f02AJPGA2s5Ed0NkAoXqe0YsWptx5Pf9BJ7Gzcit9k8dXZf1
hg31MO19lnvtPXZMwJ8xchjRuwJXnKUjD2e2C0kvx6yefdTyFEf9PzjNGvfb9wH3/VwC1LQmaB/X
7CBoGEMTMRqh1D4pFfoAOvkG+sV12Qy3zLZizYLARnIXzktn7ng4rjKlIfPEjSJN6EMWTwty6IIJ
xUCM5g0qD8/M676Erd+v0KhZZ6zTA8MdNJbqDjNuS09m6SzO8Ir7Khs9VfNdHq1lvLNW6/GAxtyI
UJ/zGrsecq9lUnZmYTtRDfGyA+WjR5EAUQcvwUTBH5JRoQ17i8yAlXdFjZIirYZ5WjN/9BjbAYTo
PUy9kvIQF6CjJFquJSaVgCGaxLR+WN0ia+7sEWUhM4eJ6tJlChEflVi0FPJWtmytM08uZEW3rM3/
+NTz5l1Y9aTNpK7Vd8Wr4hVkXR2kpdPkT1QCoZY001jZrC8j2mflONMncBj63+e/RN4Lf8lix8vS
q7OQ6eJbBGXZIFnDkH+3zK+Hm4WUYZcNrp8Qe0vlBV3KlaF/wOqf+W7CDG5AGZ+jq0ZoiewIfcGi
vV0gU9DsIztW1cEY3skTNJZCLArsRkeSjrm2cq+juAzXpMIxKneTgVDP89mno7wZCqgnIeSGxfA0
xjBvSjEUCsL7ddFgFRXOLB5AD4tPQaCwjZrICYUwj7IhwvPuDeRskYKLZkD9JKG8hA0IexRISffr
azdVJczaUfGHiSfZwv8bajAdP1FIES57Bpma+gUY1SAq0CqD9kE6SDs+R5UGDIlzaBd9VhWvhqMq
QIXaTbFS1c3QQ8HyV8ALEZxiiAyD+BQ0dfUNVteq2SM+h2g5Di2BFD0OpN55ReWzrJpHXTziAoNt
dOV5QrcJ5FShK48EBAP/uxyw1Tl1sLXAwYiruH9rNQ31cV0iuYDYold9CxHFhZ4joSubNMT1NSS4
1DuZxMg2cXFXupqfUG4S/ENeYTizb9BMfERGp4v9gBaTTUa7aJf1IfDxNyWyxeDEvDbqTxqdVXZq
iAyO8J82dwpStO2NVi1iz0joivKzB5NzR9sAxkJ9xymGDprn7dEOpo6Ah9b8ZXZrhzxd6TpEg4Vb
tDvqKc+TqiK1zcKAcbRaZzUMvywffS/D25T5E5zr0CpsNeMvGpR8jSsEXc4dcBZFsMfg1CIqgjtW
ZdAfk+Y0iy7/JnGdlvc1HG0ZilPZRwkUktf4gceyB/jbBd2YdLGYMlqQ+RZ+GnOTWD3rY2/i4Bc6
4v4nNLejb6RxOsTlOfe7pe4nqNmrfn06J7k6cWULoJIM0ZWOWhs/lb2b/x9H57HcNrKF4SdCFXLY
IpEUg7Isa4OSbA+ARk6NBp7+frybqama8lgige5z/tiFWe8BHpd2RTGpU7wEjmsR8KJvf7zWzz+5
VuRZ0In3lmmGzohbtsOh3/eBeVJMe8YCTYyhaIw8NbXCS1xysK762mVzyKnE22tz5tNYNmvn0ViF
fscfqyIZ60z8iGEFI6m22bsUHYkvUbloDvBhpvSkyfRl4o4N9AQD9PLRGGa7sBSNzkc9gV1kEtFn
IkahJd48jQ8V3yvkgz/qPDxZAGM/CTpoCZL10sFRK7s1JT14nqblcbPM4T2rmj11wCjahyrLCWo3
lgVkydbMzyBf9jadhqaGeSgm32QpUODCpm8uGxOPvx3dnVXsubeb4cExMvbiThdvWpfRPKKV4ilr
Z+2kNJPHMPDba16tDmUhro+lcVo9yZnXmje7hEHIpaF/0wq1HFaJ5fp+ZL8LoZx4h/w+O3snLiZ/
L2dNX7x6g7Ke6RrJvvSx+6/t/SKSq62WMCAX/jhsUrdCLsAV/HcNOCQ0jwRli0sKDu292m044kJ3
F2K+BnnZhen9jO7IgVP1Thrk9vRTz+30tQxt/jDbxfy39nyQeOWbM05WNqBQ+a26eiwp3wTpmpyZ
ah3rdJsafMhEiuZWZHpzv8X5jk2LoXVY7HCTjrmHw2YUxWkp/dpP2jFT66mj535NWef/iL18F6U9
JvjsrJvh7rUfGXixkh5hPZMg+1rq9d2sJzsWSC/kfTPBh7f11d/z6lNZVh0HMxFUuS+LVzKj2/96
OJg//j6bf9t6Z3hVtV5xJTljrA9TzY5Uy/FUrPrL7GuQvKX1x+SiviIeg3Mu7e2XVZVjpI/BRC6C
vcS1ZfW0LjVBZKxa9m555b39ttr2ZNwWUgML4qhgjWS4ayBLXu32x7q2AoAFqnf5ce1UsaglQZt9
9fqWQQaufqr0vQQ8KuuU+3f+xIzE/IKm/5bv2dFTjp7oiloCR9urUDYL5vzak196lWsXycdWzfp6
rvVtPS5LOy4JjgENpog2vH93ieCPSah4MmEpTKaJTrPZ75zU1TR9CJ3W9/7gFnYDukfHLuWMsZNR
s5fLQnnOafC6IJ3LAeVI69kRPCR/Oqurh6p0tQd38acT7Jtx3BqiuBSTFik7yo3N2s/e3T5YToFu
uLyWDku56wR/6NBuvZC7d/+sNGunGY5qDv7w/tdqOayMluXFg+AIAyKsQyjInYlh1uKdaeKgFyyn
s9VPT65ui9O07BMFMIq3Uavsx5ZiqRqeze8PFIipsCFZs0EI0e0vjPBO3PITJ8sqi4KtXdOe2mGQ
Zz/Irc+lWJZzwZIVqUYT4VrNLNCmaNWf3d/XY0tvzUUztZ/GEN6HlJl6a6f82bf1BVM/1FdXqpId
iC6okp/pVa+d/LQ5/RD5YzOk/TD0n6D7/tPmFN0npM9kx750uFco0IzdcXabZHDkpL91ouFZ0uVY
H3zP8hPiN4oYCXdLaqfjjwnDlJ1IbbBe5toJYqyb7UMhlp2ZMyhD0XoGCTN3PCObBqgcW8X9blq3
uc+XuKnX6gYo2R4KozViI1DfOVPBleb64mmvpBXjM1iOxWiqpGlZbVpDCyJvKH6yzboV08AOY1RW
VHWqimqKo+6h3PnBNrMmHmdRLbSWeyDFbQawCKa+wWzoiGanUFv5GmPbLpw/66AV16CuzIc5c1cT
2PkO+q9mlppIi+MSQo4frczcSC6j+Du6xR661lx9rKPJuQTDdLK8OftXCGM6E+bQPwzFnYHD8WF/
eJuy4Ikkq3zk9TmZzNlq7Fd1b/B1VI1uhLXzRW8t+9NxvH5hl8SyH3kWzROqNN8M0b02DkNz5IMW
AXKXg6Q4SsC7eIrjJexb4mbD3CLMKzT6YSESoyb+eVvy8S9VDfvZlKKKB9W5C0zfRA09wMtp9K2M
5urdTAtZn3x9mV81Vw8+jC2ffkoB1zYwnsY+kUmHdW80jH3leO0WXkZciu25sTXv1Cyi4CGZITgq
IJlXO7BqfkKNnsua/zUaj3FIstqF3vO7KcnN/JVcpiBdNWVvEIG+99AWQQAYoQkr8Yl//epsg9wz
yrkiB6SSiApPu/Gij6EHlP9ntzX9dWgt92hrHITjugYPkh6IdGaRP++W5l2B/aZrt02QTGZ1pLA1
j4ht279B54pEX6R40q36vWmM+kGJoYIrn9avcaif8cnDcvUjZVlobQ5dq8kTE9kmwtzY3VTs9nvH
uRAKa8iO48KBtQTS/F3UjfG+VatGYHtffbq2qA9tbRhMxrAaCNC274xo1P901/83E90MczEMXnzP
VoDVCeDWA9GkS6tP19pw1tShoyoKnMa6LZzw3E5drh+FmOoYwQx2pzpw+4N/b9JpddGdd/LcTkhE
8q8AkOtZli45zcNSfSlrlodWOturv7r9w27MWiLasn8M+kmLt07HqFwFcTWVe+J1JTKjQHzSNZSF
CD3K2Nd4Wc1SAQwXzNWmJbxHJIYqzYo1v9ZZ8OO5VvvsdXeQKTCH9azlnnuulgriD9zm2S77NZVC
gvGXutVEHSN3UuQ936xbO2S12pyDYHQgapiupoRog+kvnijzpgWBli5uWcciUEiWmYgfAsdwKSbw
9g8Ddo5tTviXgsj2j77wO9p4tcSi/SxuzKC5mAZpB/wlVv6n9f0dq7j1LUXf3rq1fm70zX4UJt00
I1jTBbrAScZmLY62kzkfdCwFX84+ZbetgpxsyqE74aLcr1RWFw8oL41E19sEiYn3JJgFE03r5MFo
uR1Dc8QKrLfQKt2S/W68APBQqu5vNwK0KFuAubTVCJQoi2S3WyNZR+i/tpiXlL04u7BxescJhDHl
veDuB4g6DcW6/VPDQnjiuDvntYHGFi33uZ7biAKGxT059dbCmJSpHLY6HZvRSm1EW5/lNAM8Cf/D
dqvgiO1I3VDSB/FejSIcFnQ3qBRgbUjF9FOJ4pC5cZNXgMjuVlliOmp+Xp3BKYpwWuqeNbqveR9I
U+tQM0dTIGEc3D2PGyrPfg8j1MhYdnVsZgxABBIY0bqBKRTcLhfXCN5rsr0R4EzjRYNIeM0lpZ0h
UOByMYtAXFS/f3tjoRHokv3nbUbSjVb9YljGTuQWXIdm6k7Y7EaTov4Apd+Zw4piSlWZqePoyu+h
DwbgvMmM4KzWw7737g2XhQYOVsn6uHe2loy7+4eXRpBFrPpLMOnLkf1rZZSo6gPosv2qQUedcMJD
H9TeZ+VQ85nhXWd1oEpRmniON30bT0Z9JzY2aBOl1hZMw1nCjFX/rWnMKXQZTU8Ba2y0gB38gB1B
F9OF8OlVfvWx3b3phU4cS1ZN2pmVwz85zMTPq8yN08jBlNLNiZpGY9G8yjkQzzV2109PLeVTXdKB
Od4VV1k+tCfo8PpajsOjEUj8TsP+a2AQSEA486gZHe04Z8FtcrcgRSrzZym9NdbzuvjQmDoeK+LN
0mqEy1ReLR8UFMGxLOzP3ODVz6ZFmsTAVE0M6d3Hvm9xDxVz/Q/h1XgoHDgqzZ/n46atXBMYGvOM
ARfBwP536WrXIvpAeA+lH7Thugvxb+/hwIyuaJPVJojMNec6NaAzmUSE4HRnM8Dvl590CwVUDRAj
WGKL9nF1LaDp3JUR6q0JnM7yotJo+0ubOeNlFHV22pRUB136ZMe3BR47HMIXjHZ96Nu02BuuqSKZ
a8aBTUR/2n0KhFbHdfvQA0T4XAV0tFe3WqyK9te+mdUfT1eE4gTSzs/6sPpgI9MzqhYvdOusjL3M
+WcpopRc09sPU16qWMwcc7VfM5S285TuuhpTOwt+9z6KpFEEa6SxawFl9cvjcv9NVdn+8stOT30C
oF78Jguu0+6OkTvPEG7l7jwEm/7bYVUCG50AGLLmpON/jiatvJEfyYRp9HNsNSvAKAmuTGftZ+Mz
zi77+DaCOcZqBcVCvL/HWVs232QIdo9+n2fh7kv1ISrC7w3LKh+qTetOtV/9M12ZM3i77yJwzMSz
lIUGxR9iqwfJmcxOT8weJV5L7M1FZctRI337uaWFLiaTWXBl8aqter4h4eAwkZKAGbcILH4d1gzY
1Spye1kcg8o0uF3M6mJpCpjF4B7XdYPYMkf8mwxNRo7w8xdD5/wksAptXaa8Jd3xkcVTN8KRUvMW
70iTTg06hgio1Q3buukepnvi1NQr9HxwLiFIc3tq13o5tIL2iGnsMdq05LsUevFCHpuGbqQdz8qx
9cusZP5lmgF/VA7AbSNh4q2dZ+laudnH0uCWybKCJExnnp8XrvGHXGu+hgBud553fBdlzZu163Xc
D44LAePX51ozf1zl/LJc2B6VO0ZomChTERwkQZAhWUP+zF2h9eQytYZ80G3LfcQ9712lU5lXCuGL
qJz150m48mSjMozLIOjibbTb86wDVNiLEiGm0oW6ewnOkaNFt6vG5J6s3TCARkMgobcnsF2UQgYR
g5bBipp7k0x0G1VBS1Oou7ZfmUCHgNZND3OkJ2GOQiKU2CMiDf87g2STX6dyCS6CS/BRuJVzLFS2
fuodMUWwHUb3eG+BDZexkS6HUwOQ2TvL/u7pJRtaLs0EFEQfLwjvgifEY4gwDHMkMDBbjzuv9wME
3vZEkkaBclJP0TKM1zbP/pPCyN+Q4jixt3AZStMQ54LaJYhGcubyWY0vJbGP0dSTrD0XmkrBNrML
pKUR2g68WmloP/kE4CfXjq1e5W1HJFGrGuRSpKsixPhZ+GVfoNGGU7HkZeQU83M58oUJvXmv1tk+
iBKVPEdBfc/V+4a/EJHrame/YZuC/sdqb+OqUl/lXbqxuHI+FENRR3xqNbSvYyP6FD93xjWiat7i
qne//HX4seFab74rGgbQ/ux6xm0ZSWdyehXWVf++WfvzThZZbK5IXCx/TD1t/jV5+vugSzK5FGPG
tmtP/bZjXKpbiOygXW48UhbMgGVFTuf+a8ehPIy+ZkS2BRBOL+IctsgiD2Iqro0qf3krq9Eu+yH0
bLf7p1NkeGH2pQcTHcbN8oeG5RdR76ePyfWtVfWso3QNWM8qjP2SO+2XMc3TwR/kcHTqMkhgVJyj
GgM/qjREGAg2kZRHe7WXf7uyJzN5L1YtsuEbD9oMRLqP+WLc9Bm2dGTj+Q9avb8ODVNBq1tuFWba
2sfB/+ViFuqqYpYjxYLVCOVkuzGyMRP8w8nBVHtv/gp0Hz54XlgPtla+6KgIv8m3q7/HfLxf9dI9
jzmoGwLATHvYusZiuNnQZkpjsv8FNI/81+Ud3V8dqmAuMFd+GA0GDA4ZjTJ6bVpMPeas79IsyGxo
fUnMgqW16ltSaXX06QwjN87bTnYh0em4+6Se594dIOrXIV3tqjpke65HzJX1BajTvAq1lsdtHRtG
7GpC1UwVSZsaVub+h8KhPM0VRJdw+/FdBuVyFJqHDKXlaB2rwHruGOUf1ITDc526Nbb3Rr65q74B
UfJ3xb7Dq6qh6v8Yna34C7tIFIhoAh0gk5D4X1A27Tslk/2HXjhBYi22iJdOW8+6rvdz2K3VHvZ5
P/2Vwd6PoTvrm5FaW4lkjELYfU8mVKoEj1Xl0IR5m3lHvB3TH1o3QG35OiuWaJYxJoniymqmnTV6
IC9gkjWCNTGbyLr3wPzeAqKGkauKlRCnqnzMXChFbp0emQUD563wZ/PQkOP7kg+T7sUO0cggSgKc
g23XDP2irT9QIw0t3Lw3s4xvxN1dtr3TgwiIpwuQa1TteoRI675VrtcfXaAv1xKlAcvdjjSWVEnQ
1AgaEj22OzTemjTOFkCFON5wtpuZrQXyzshDfZgLWJ1CD+qkEHU+R0Mz2NuHvjLzhoEyci/aAG2S
amsYCgtetTmy+8oC1HWEnRrmKheWk6r7g7LVG+6xzSZrQO8tRaSv60IhUT67XVy1c5nszIFAP/XM
psBQvBwHe+messnxEphG69Y1cFinbPcCL+oRJrjXRQeYZjQl5C/t3FYPwnEKqoegzXmAlQUrkLit
BAyzqCQUDMwrvDUvrPZbAAA2L1VWgJqOLV9KNIH7yHioe6eLsS1KP10pD13S+6T3NBmdHSTDaI1P
CN2D0zzlXhe3atybCOWLFsTC0KCITVnWFuPkXH7bFKM4Yc8A3iZb7asVccu+YSEQ7hScvLJ0PbKg
Ma7ygdR9NmQcb2Ng/UFaOlfPJfDYFiLjMe3z5neuGSExs2VCK1vWRNIT4FtzN4sFlm9skL8B/e63
cqm68YjEvlYhgBqfU8Y5rmLX7azsfe7MKXtVrb91vwvRSKtBpLDWInVbWMNPOFa1HLySYWimeX4b
xKHdK9OPM9mWHyKvh6eOWJ+3si28OtRA7W+jVvJTcq4yKjl+4TVxY3TA2tagxg94IquMQT3H/SRp
E+mjZpuLz0kYZhYNdLzIh2Etxi3WG+VBbQfrJP5A89r2s2d4ev9oZXpWH1Z0YETQT1oNf+C6SDYp
lbwTJStusocsU3c598bUTltmv7/batN/1q4qD4U22LFhDibps/NL1RT8JrkujlnQNjExO/Obhzw0
no3hmYVbnV0iXpLRVhMDx/Qsqi5DmO7nCmOA06ZqEXrYonWNaTcGheUHjcCPu9uuDAaKqtlo+6N4
9FE5vbGFTGxgzvDGCYy2+u1s8pkLsTqWprTeJttRD7bM/ceJMgXMewOKpj0bDnnvcOQu1vy+A7FB
SKuvRUcAllcIk9tiLWIf+hVZptLCwjfFoSK46T4jkvlWdd0rPBTjpi2rZ2VofYweQaa+V+yxqjvt
uto9Sg0HM/YqsVNqCtkJ00SX6kJklL56NrOrN5rbbWa/eMyDeV2TYPCM31CVOidsB41lZv3wOYtN
nnrUIARDasNwQSepjVGLstqMGNC7WCyTn2g+GwFOGA67sB6y/AuJ53gpK7Y+FEXGegvsbUB4r5bx
X6kDmRsoK41oCfzSwOxSYyioy1Eh4jEU10Qwrak1OeZjAJsBTskDBT8rX3NnmhPZ0VmDb8ZG+1+L
N3MZ8tPobs1p3Hrnb9WZDIVm2z+2W9FfMrRYr66ju2ezkNwaq1lPXGosLKEh7b5Iu9LuSdQzZUrb
NwsbMjrKqglxZ/yHh/tSnlmxVvndfh6V3L/sEUgrdLYtUCHBnFksoPFOXIZTwq7y4ZhuNsSju1BR
R+fez1ghyen72Xi1mTzZjxYvNpRDXq2HktrJdf/DA5U/mCUFdNtcvmSB9kX8SQUlVxUpWbq3pmP+
2LfdO9mE2qacjCcP2VtMnGOW6CCXbHkdX1736I3iYslWT4SOgFC0KwI2vZzPbBLYIgzPYWO1vruy
RNbfmfWhk1MfCnt6CuxuifdeiNiVC4E3i3/dWybmIcjrB+F7bjTM7hZr8+Rh4ulv/mJeEQ4lfW21
x32ujmOxxsJD+NeNk3Ujp+SpbRFTU+T1UReNTVBvZ/yibu17g+sPbdn7kSYLFFKe8wbPuSYagZoJ
3evfCIuu7rQfnKX1To7WX2bHffcRtpK6pEaonuLK876BQbd4icbcDLfMGI8WGFO2LHnsWyJx1vpt
0aqfsdCZziBEaCsDLy1OplNcsgnBFV60K/yzF+aDoZ/8fqNrjKNuDuEIvZhcEhviyk4yq5wZ9bSn
uw4V3TuvGL5kaxhOS18Ub6Xb3ax9XiKKcKvIsHLBfNI9ZwqzV5cX8KF886ECa4UemYomFINdJvaA
rG/ghoPWyq10mu6nj1Pp5ZUJ57uxS3AzbpUE9k6iQps8kGj2NKvqNW4r4Hc7kw/taF/7bv32jbKP
82D7HaASLCBO4aZz61QGOyjf6jlpW4wYOIYe3MIuh2iDFT5BwlvJ7hdNssyYsay19/4GLcSWp/D+
ENtrnUm76p8pGpjf3FyAdklVxuS/LHGx2hsq1eAqum3nZbfz4GMJnI/eqimVYGlaUtQzF6kb/bvm
1Vd/a/IIjVVAV7Or/97ctf8p/HxlKmuNK/R1LS54JzgLoaQvXueADGuMilu2idTMEPfP2AC2qf41
BYN6wvcDeYx2IVJu7jwoSxpHK7C2r5XT/w0SLY/FAG4flObjgqsKGmzVw9n2Bmjp0kRg2eMgGopv
BmyMYPlUlC+jphs40pD8T61XqGhtkTWfgRRgC8flZ0az+GBj55ul7aeZMBFYjcuzQHrBNee/M7si
F9EQotcl77oH05+723K012H6247mfuzN/ITP7WqztxwNs6hvAkEJerDfoqve9az/XXX5uUUidAhQ
FV9JZ15i8GgZ+0u3/ebDMw47A3WsNfPdr9PP2sNQLd0S6ptjXjsi06Ki4i31mg0BH5qH4oJfnFdy
HrA2zjaibM8y460OnGOlrc5l8L3uArPNlF8s8x+v1/OTNrndf7vD8+GavnvzOJEiLFNGivS6iCqp
2eCRS3+p12X/V3qTGInBBs6DpHSROARZ8eDbovySLZkT7UJtU9Na3WcjOBBdr4I1c/7Du5CfN0+Z
/0H9q4euyOpjy7aIbJLMboswxOOsiipyqIm5TdCT/JW+cyo1bIsYM/I6nCjrvHgyY9nRy8b+kubO
zFFQ+3rI5skX1wYXSx3RRa7/1+weaJvdrMPyoqrRQDgiguBDNZPz7lHeW4ZD12/XTmvkMYBpLA/V
AB4Efa6XT6YdtD88OHl99jrLe8m9XLkoDR2MdBk5bYu7Ytm456ecMzW4F0LIjGcd5X4XtY1SBBOV
+ho7QTtgIHC1n86lXldhoNjYt3KnIrvJap7Kuim+Znbqo5Ry/zft63CpgkosMRu7/0uWe68fRLFt
gAwCTazUvSeTh3YKV7GAj0msCczDhv2GAixwoq7dDWRp0H/MasXggBeMw81EZfdWaQAv1tTXF3wK
0wmsBvUY3qnrkJnada9onxmLcsgwu42tSo2scONe12jNmzTPfGHodBWNJkH520E5fa5tfTqVrbMd
TJKuUebMvnVFxNs8W4vfxv6wYm6YO+uqjZ5xYURFl1ASkoB6BXHMilcSe34wvbUMuHFh3FE9Xff7
px69YhWtvXTjaZnraDdNyIW5hLB3tt+2yf43qWH+KAtfS51N3H1Tq/8s2HxZcSzIkhW7fNrW6j/h
DuVzHWDehVLM+n/C6JkmJtT0TPNkY+T6cDVMu3xwilo9OMPoECtk46rLOnW1zF1LeUaqxHF9ZMr7
bsUzgTMfot5oc+T+f4SIfnWMqTyi5N2R5ZSTcax0W+JeBYZHlf1Ht1tAloJ1bHfqNfIlmN6AESM0
avdVx7wf9nLA77eCvgyWmb8h7HFOVb6brwS2yGQaUMAbq5wjWRuQR4WNP4FxCHdyvyVo5SyWNT6H
EXjhrlQAzhv4zdjK2R84rt+kpTdx0VFCOuco2ZnNO0YeNz8ZUKwcGgCqlmmaJ6qAARLcbY4yxKpP
o+GoLURoYvzlGlLpVNMe4SwjIKbGkk67tmKvqJ/AfP2UxYzMfTggtIMroovAvZQToNtQFMEfeufu
qFimLsFYyNAzM5hZmpRTclaY0l2o72Jfbs2+lYh5XYYHon1iGn8Ee3kAwVoa2SN6jTXimy8OS6Ff
cjE+QjgL4FAUWGKaGPld33q174Re3ZT/SdabsFUVgeayMHgdp/KwycYKdUwr0awjbUIpbSQ5BkT+
kbm3vjMbJJOBd1sr4z0IpBd1qKyeVj6+L7Qf/1l3i0qbs9oZpf4knbZIPQ+pH7gQ0CcbS2gMpEZP
UuaJQLTJwuBrICXe9uiSiNmJHQ0txszhbtaYjHUPaUp2wlHnsbdrsLlayCvzRBOO+UoE73p0FVK0
3EGeZwzBcVQVf8xiEbWde0m9sq+0OZVRLzF62gPRoZndc3303n8cBBQ7Nar51zi+PNi7+5d5eHwc
rJKPcwdowW0xn2WOu3ms9CeqWvzj3PnDqSyzKvT7bmDdNSeueuRevoX0BrsTAxEsTqvVGY+XMxm3
Gg3gQaDnjSq1weDd+8nLlRwjtfef1dLcO5YYIZvWfptZAXlAXHFYgzKAwEGHu7MiP9Am90lCYRBx
uZ2BoBd+87yNESc0iWfQIIP9r2HgtyDxaY+6CUSP38WieSVTyuycLW8dXoho1B65mrdjOS4jG+4w
o2LMHQ6DFflWizB4Zlc/4N179tELnTXHr0Hqa5vht2T9A3k9NatsXxTyqiXXHbYkzohgBpFddtuK
XLwQIfNRST6XgzwBH93B8wuNtzfQrV+uvjURXAdvetsp2HpsA32vt0Bwu/clg606rjQR3XYEyy+q
lkusUQl1c5XXpiTM0k3KogaUUE/8q3IlXqsGbXdWbBGFHdVN6SpncBNtbPpqJzNlto4kGL0u+2TE
ugru+QSdc7UxzEUomsGNTXxsrPXFw1A2V7RTj07V12k55fmhzozHqhmuGmq2yDJwxvmq42IEnDlN
OvKurfTnXybWOIiGZkIO1oijsksvlF62PYqsE7g+W8bCdQlLFJycbLpMOLWva3sH/1HWTiPCmbap
vPO8e+bbXLA21JJS37nsoYa2u2G66oC2xxZAWWjLAZRqPoyosp5al4QTYc8yFMbyiLr4l7ZqejLV
mRYiRZuuFp977NnNQ2cVv1C9T5GuUF/3DuPIuM03QLf9dfK9/jKR8dib05dygyGtMPcCu1HhoibQ
z9ymKz4zmT4yDg1nRyeGL+RFcYRGulDvVFv+OCW3uFuoPkX2IpO2auTBqotrZttWsvjOq5Mvks0j
OLqVXSd7Feipnnc5X8fwbnv8954O46Bpf40VqszVMbdkBCtwPAxzA7UCiYUq5ehtVYnGtmpO2VRM
7560Pvdxr9AzwD209oz4UgZ/DfqRGeWMNrI9Hrxtr/C34+/FHV5zRAR5f+ztADysLF8tpcZvYbcP
rllu3xi1qnNWmfmDYQo/xk1Ijm03fvdGZbK4OSNs62Y90ishf0bVVenOivlb1JY8t3ge0g5j4ms9
4phzRkTZuaajkrEcEzeG/UhOABR3APMHCR9a7GncVLgF7cWITNd6ZLdoyF0AJZQUXuNNOrqZ/UTs
KfOOOvS6+Zxrc8rJ+IAs/GOcioshuOPQzpXR1CM79vjUkdbNCf72P7lqKy7R5n5TydA3qinmXr1h
zUV1qoubSdgFixwHa5/pmGSVds12Gff5nASFxGmyaDeay51kkROg7GxinswP7i5Q4tXLfy43MEEc
nko2Zs1Y8d6H1MObceCLvzinWOxr4mixHZIPUldGlxjzVj2V5XypG58nwOapyjU+CLyqX8NuvnMW
fjkwqWm2BHj4Cs2OJ3dBicV6i+S0KVPu8R2+s8qTPA9CMfXWLbAKiEAjf8dswUtSL/vZr9xXq9/W
Q75tzwZKOwIdOlQ9O5zjXlU1Kzv2834w2jOz23C319QdkGMmP8qF4oD/UXdmy3GjV7Z+FUddH1Rj
HjravkgAmcnkLFKkpBsERVGY5xlPfz6w3BYTzCLa1XEujsOusoJi7vznPay1di0DIpDkCdT2UH41
w/onciLwZIFgmkILwiHx/IvJgwAKOmmyIT/C/SnpemvQC3evZvpgt34qUgrEgUkTiCnSlANvAii0
UXIxpLZVfw78KSKTN10Rhs2uUxfZHlh0V4M5vRFr5SJp/GoTxNQw9VEo7AwixIas9X2eK9Km8eQb
GrEDPUnIOcaaCguHFJ3tp8FXn+p7SEY7HsCql4IdEne5ZmyaWwDqma2l6YuXTw+TpSdbmonMBZ/k
Wg3lEkBoAdQuBscaapBILa+kjCtPW0mdhmsrHnU7wG16qJSptQuh8zhdo+8oJeVeo4rNLRooxTmV
NXkDD1/fFhUEeoq8UAgt+Xz0K+McZEFPoSwItyK4QG6l/nvZ9x5EsyHZKWrz0MXJTUk6cdORFJvZ
+OFelsun3BQ/B0ELJbEPJhtRzoRdTSl7FGfdjPqz2RiVa6gdVJ8ZqF/IxNVpipOUTg9mjwAEER5d
IDyBCr0mVrsJpBUtNSNSzGqX4qNVxaTukrQGAww/0FIcYcRb2AzxxCERpCS8DgyRRQwUPXmGdVl/
I5OVVZTcNR/h1NE4hzPEDQg/UnoOudM7p1LUKt0JbSlIzkh+Kt/JpQjsx+8EFGfMymqoXWlZ5J31
ftAiJRuHRgBGZyhZR0GprJ2mtbl1pfa+NpxLUtU99B7b9z7WO+AmcuI1+ibXFa/dUicPayoO1sRR
I3+uk28WAX2B/gjXNL//TFppocrntZqkyAbBtS6UwMQtSxy/m/Cofn6sC/Unsl3LPnijMA3DIGpw
paUpBR81dBfk7ehKFOSj/bEJaRZQOqF7tGyF5ydyB28XlFsoqqK0x6mOJHYdSS57BMCHbE8eVvTg
y/TwCWe/eK6actTJ6XlyejlJbVrskGsZbj/+On8iJ7VsnUdrB440uaedl+f4X1bJw6b1z6nefZ2U
cUVn70/0w5YN9ARcitikDL8rMzXFffS8B5lkTbhJfBVubhHFnHGpBHv+8aD+ZJfoC3kvPyiNGCjq
tIPmRvJCSCanVSv57q99+kLeSxKVnvJsNe2yttQdQh51L4p5uKLv9WdbcKHvhTcg+nKkM1cdBTIw
pyJ8IpKdhuGt6bP/2fQspL2SyspFE2DJLpeslN5l8FBkfMIoWNGl/rM9tZD1EzIpgxAHVzEobwO5
3cdq4Yy4Y72w1tHzzzbU4hqgiJKgz5VO6Lcpz6VHTVC6Eh4UeVuGVf7XNtGy4x/w5RYcBE2hq1gn
BzFqgitTFdh/vIn+ZATLBn8D2hxaIUYTztlc6tbqfDciVLEDMTE6WiV5SIuUhfvXjM1f4o3cXQxe
MtQaFqTuNDoYinBdWpQRDqPvh1uzSDNSV53/h/rdfzwP/+m/5Dd/XGX1P/6LPz+Tc6tCP2gWf/zH
Zfhc5XX+s/mv+df+9deOf+kf93nKf5d/5eg3+OB/GnaemqejP7hUn5vxtn2pxk8vZICb10/nK85/
83/6w7+9vH7K/Vi8/P03tMKyZv407r7st3/+6OzH338zOIz/8fbj//mzq6eUXwM5FuZFyJ34x4f9
92+8PNXN339Tjd8tU1bA2oJlU2C9omDdv8w/UeTfSVMYpkGAoZmaNfdTyvKqCf7+m6T+jrKHqVsq
OAdZBXD+29/qvJ1/pPyuWIaq8pv8QEPAXPntv7/Z0dr8Wqu/ZW16k4fA/vht9fg5wikUIatpsqQr
km7K2rIPMimyQWx0dL/0QK6te8g9JUmvppdr/S5AZ8K7UIbYGNG3KQcQa3BT+winCmyX1HxVfIUk
n0hf0dgFieChIwQMS8g+DwI8dWpYhDd7P9RLHR5/JorXagypCLxKOkhXFYUI2QE7WAvXfSeX0WU4
mbV2BY9D9h/HtlUFxU5TXwfD63ds5ZLWK3INZqMHG2SEABA1CjjnWgmrTr024NsMTjmAtKMYDT9Z
vMPpVYJ7C/h2NB0ICodZIUvT4ojuUlRrG7G97UAXJxR5OiGIYBLCKagKWjzIhkpFAJpGArGhaKDz
FK6Ze60+XrVQ0oKGGneSj1/8STRqCJelUpz3VVnneyPo4aRqStJZ9HvWEfu9sYjIJoBZFTAAQa3U
9CYQ5JwPnsENuk/ZKaLWu5F8cgPOBNAFGNGAIOGIsFJphSBDhDiFuiYbJjACTe7BZ1Rw9loSYkK1
aYDed5uEMiXSJjIofQ0NL2EHXdHrzhWJFvFbpAeKH0bXGOJe9NHeefTzCfQZdc+0fuyLAjUzWR8m
6xqKKJIMAZQd85DKWpXcdeShApdqAdXAzsPncvu67RH96fta1BGDkYQgR/p/kqhLhySNhJsA6YkB
CmwFgm0nB2Gvzdo7Cf0nErT3zjyIttILAj9K/62BiKKjytTAdK3sctID/ZOiB5HsxrRUL0YgWgDz
riY4SQHrXhq6zhQNXa9camy67opCmu/Z5LYDSAC9NtKFUKz0xCJ4rIt6H+t0IXyRke5G6GKyOu9a
0CPvJo2a/BueqvqiD2mXX8gGap0uS9NZX9WOiQBcPvGBUAPoUa+WaQ1ysZjRA22Ml2HHsamT/IJE
8LUcoPvA1fbRLkvqUErcwQpS/ZwsoU4BUCulmIAmSYszqnqqnrkSbPIW4mEv57CXImkszjQw7r7r
ZQJLXkGu9i7anLbJ56FVq92dSM4+yB9zxAboBMoFjs4HAuQvAq8SDEpWfEY6qFOyh96cyFsNNnH0
AzprZ960EoJuZG8a0MRF6zWym9O0LrwyYYD4P4loa3M3ycgdbMfR99Dt8wu5Na/VBk1ZHGGPoobt
o3mfbyYAMg0qB91YDt8UvwfNsSm59wgdkKgwaBmqFOJD3GXjC8feRD6TgmftRGPlDx0wXAFpAkL1
lAgsGkOkx/QuDBBPkIzBAjcGJrWBJmwBSAKbhhD+vhq1ML8XZWDGToquQE2GSB/GKz9AUREZSTMl
ftwYcTHBZBn1ykmVpE+cUs6CmDC6QBrQFUrdI5dM5b2+rMWwK3aWSs93sp+dbPLSJhq/gOhHt1dL
KtRPIe+l/CWrvQq5LK7n7tbUQSmE5JM7SdpAIzb8XaNZfv6NYTX6k972dXqIyGigU4jQHCT3VFUB
cSHIS9zeO56mP9MP65L4TfGeLaUYJBsBJKHb5nGug3/okgD6SROYWwRQ/cCNgpaZ1RBSUjcJSFEA
oR0Nh10tKpDXMkAXdBdBEMigNbVY1W+mRjDKS9R9qIbBrQKll+pSs51qFQWjTEddyTbFcqi3oR9S
gzBNnygT8Ua6C9fp6MELkeBp0rozGWmYGcgVRVVzShzQKOyuss4A1lGmE2f1OZp74hvlwB8stSou
tURt4uuikim9D2MMoaUxUZexs7G0qDXpdWpsa6NlxFLZiRszayEPxZRZ0/tRqCofgESViNdWE0zi
NULMXb5pJoLXQzXSVukTOj296TYdyJIzFQK7eiFJqtVfWLOIwUNfKOR7KZRl3k5OC+EHV5rml2Dm
yb/HkVGXZybqZgBLfQrziRNHws9sArH7RfOLYtybgAA0txlH8JRjbQzDPmpHMjP14AUJEYpSNhQJ
6KgILRN+Y1GeqXk59a7cxF110MQAYa6REmF43jTRF/BNjQuXoLrUW16+HfkBM3qOjaoxdgUe3eSg
cwpPVSnjONqNGsUetPOsiS6uG9JlVrzL6RQY3Ql1TjHhAu1CfbhJMtiie7ErTVJ4WVe0Vn6fqm3v
fStN6r4h/UYETi3IWT/KLif6RnSUabJSojX5nJPSM3IEnNPoSU4G/i+PDmdko+pmCC47A87gqGlt
tduBBGMGkF5A78pvqrzdRnnhP4mTTNbSUOpQPcuVgsKuiZTbzauv9P/AXbwuXrK7pnp5aS6fiv8P
vMbZ1fpzr/GuCv928ZTFR27j/Ct/uI2m9Ds6toqi6bRhxDc0iBP/cBsN63cNr43nHK6XbkBA/pfb
aP1OZd5ULUMnxyybr11p/uk2ar9bEi6lKGqKQUJm/rx/w21cJDF0S1bn7yXjtlJztERtEVn0E9wW
CMatq+6ML8V22DebcRvf+DbPhbPWcE06jomxpqkzXcuw2Jr0lFt2TQg1+BZc+mhqu52j2ublaIf7
eqfeSLcAo93uKt6uNR54P8Jjm9Yi1CyDiIs/0UjsXeNvufkOSckddzcjFNZHeOyFvxvhssuF7GWc
uxRrwZm5i/f+AQ/E0Q7VJnYy21tJQR1r4r8aUwxDtl63ikTx8zgsNGEs1LUxlm505u9hrO/6rbqV
99HuzX7+Z6zxNrYgEnmb6Xq1Y6omYYqsa697+NhOypUXKHVNBtYW7cmhwgjo2n5uHeSTbsd9uRJS
S3N+4Vdm7b094qm34W5VQcQcQjXHHjKOD+0u3akbOCtfm129Zmv+rI9szXP8JrRGPSVBhVHJXZL3
3OEQQjMn2Qp2dh5tQR/bZObzDerZu/K+2q3O7LxCH1hXF5sTwFVoaHg4buPMB0JxQjfdASdy/jAt
2ZSpr/v9WpMa+cQ2fbuiy/bLSpCl4djRok6/pPus0yG3DCrZcwg/Nugk2dJn/7J2yjOA6QdkktEW
uIguV6+DU99CA2Ey71+wxep8XbyZ+zENEpkyd+52W2kru+WueQQEcDG56bZ+XNtV6muvkeVk0yNJ
VSRVJ0ZWFuaKmUcewoF3o5p4gD7oon9I0zgnhSMXZy2PZ+ZkuhHcwkCN8R8QOVStpD8kpogjF4Kr
jhCv/O5HafwAowCMFMoEqQ1Kp7mVqTkrzhTUIRRCReN5j/sv9F8viz2xFvykmDoVKPnUlYEXfYN5
NWsFJ9p5RNHhQq3yaJdqNLwEx9rlKgGloF3EMgmLfVyk5XcSCbFKrCH1ngPApSHILFLAcIhkVZEj
iUB1JiOcWD5Jih9HBgSWXSPkkeVRv4W5LGsAMBuzPR8lv8J1D2MAvqo3mcAgdBHZtbZKLrUGQsam
z9L8O62Mqqs6VMabvqJWbfZ+Dz/Vy2/zVFKeFDEo/LPWVJQX6Md0mQ9ruQLKpadp5WpQR6wN/2hj
JyZtKKOVJwXlZz/lwdsRZnf9OfFdFVHyo1A/8wHlaGYMe3tPmRIIJzn9ioGT0X00iGvw/aZiXKPh
o6ubDCoyVZ1CMG4BtIRPIJUAlYi9WFWbDuD6JcEIKiqDDJdpE4aG/ODlndrdIIwbfA1zkAabfqQb
xoa2SbRQlMh+5HbU9CHcTRRBgE0RE6FVsxVFBdnXNlHuW6Ct15GkVzVOe6ve4JRP19EU+/d9S6Gu
S1V/l+YDkNGxTFR0cDP2Vq1msCg6ylRtrDeHEUUIe8qL/FDRfvgqpsJtF7EkOyH7cQZ9m3aileGF
CqbZUTPNQsTGC2ehzGo7JhQW5gl0GrSy7/XW028bqyquo7DVL2COK5+mvAQ6LskGss3kYzwNjWlv
9IcdXUsq+Hlh/KiG4qsAsEcfX0XukK1pvd4Qz6oOkPs+Iq4FoKjjcVuFkPRbqU4LBHnzOeIn3yL9
MHVD0R0pTuEieYpYarA6AYX8hCXdxKww7a/aB7jrgvHQlmWYbSRNR4PNt8DRwVgX08RpaLmeOSB1
pmTb9maZ2ELZTq7fJ9bO02FbEJYZcWvL882vIUpxm7B5v2VjgTBEA9q5RBl6K48DlLoYOux32nSH
CNGbCdTWCid4IwWRsU2BoKKh7PmITRepFlwWmTaNAFyI+4qhGlBc9oVviHqk1yZd2YgqzGmjpWi2
KchmO4hjBSS6zd6uEe10FeZth7p4HdiSGrUKCsRVYe6QxPLROIHOAhzQMFy1itQ7X0FkYFNAydjR
A9q/VGNJufZGFCrHzpKdCZ17vq1VCk48aRpAXq/MZduoKlB0ngjKZ5tKILpoCdI+1D4MXdI6BJ5D
Lp3lclh8CZXUUylpKpJbEcC6XRMl1cb3snMK6YEApHw/ifKl1RomOYhy1r5sO+kOKXs9cgJdmyAR
dNYeWGmVOyUtwhPgf/V4kQQKQFaSasVFKYLosutI7r96kq7fT4EEj6UZa2tnDSIgfUo9G6X3U4A3
plIPNnFmKDm9aEz34JmUg49Eh6ulbXKQdB9ImMD95vqqn12gCAvjPWuG712MBorfjv2GdBsESglw
CzzqMazOvcgyBQeXxkPirkxjcUYDQWubwiEmRVXk6o0X+9UnpHTgpTRKDX64YhLkdmwtgk6zCZ20
zApopAh9SNc+ShDlJtOk3s0SKy3dmrI7u7sSkzNCuPAG4RxVcPB8EKottAaod235AQKIchGZrhEZ
2X1ojOM+CqyZPRj2vR3oXuOkMWyPUVDDLQoTUCQ97ZYWMUR38lTt6ACYHWROA0QoYQD3U8cbcYLg
ahEyX5RRR2CHXwdyVLyXYj/9Ng6x75R13R+MQrlUGhQ3KWhr9sThchBIjS5rTgaqQpVpQ8EeIVXl
026wklsynCUIJMk8iwpdOh+s4r4eEWOGXngTFiZwUsk8mI1GZ4BZAESB5ezFKnzHgFZvWzLAEaIz
JgdeBP8kQjlFHzzTbmEkmi0cdS17Rq+yvUFWoTlEkVWfK6juXYDcxd0ks32TWVpwqEBAujUIN9hp
4hdUi5HXNtEA0voy4zrLwcZ5iUAGUkWPIYL3IEjWT9qQmnaYCf6uHIT0rk07VBG8jDxJGBilDdRW
OJBlHzaeybrRjda8y0t6v1SD96nlhKAziuR/UN7JzSidDbO4EqpWpa2pvgnKDV0AzSwnwe0LC7Et
GUCqqjHxOqyzr2B8kYERALtQe58itdv0aWi8eGMOh2Qoq0/dEPV7M22p9qsC4IFJCAYkKVP/B71D
vPOUx/e7Z9TWcDN5szia6qfxdAEYnc4YJuz7XdUPN2o0xBKQnYSJ22SK0pPNUpPqKpcRaYwNoXB7
o5LcruP8Z9ao+3Y+yFvyQuQFgd185mrNWA5eqBAlZRtAJ/IocY9QReL129DsrnUaYJDbrG71EYKs
0ZThoarMBvE2Gma1KCC5SOpZoGHV+GfIObrypRzwIEouXKZU4r+3/hjfhpXiIds3ZY+xBt8V9mJt
d53ccMWbBpkO4MgT+BhgNp1J2kQpbnKk/sCBVBH8LHM6p5YXBAfUeUfhAhKhF99KFi0kDr0QZbZI
A7vHpsuCKwoL8kMeNzGSx5oFMbtEfe1mrHTfgm1NCrqPBUSYm6olSPOqYNyT44zHfRap+U4g53mm
5UV5mKIi+U43oS6xu1KVhosewakLMy95hjQvvCwNwSRJ1o208y4yN5Caeth3SoHaQTGsVeROxkZE
4bJMWKuYprmIwZqERkeGgFPZ2+GV8Tx7sZCSNwXtPm0UNJ011/20QezoumFKqiou6stxjzAFao4l
MfS0Ve3MyW012qBYtSGztQfDu2rxfZCiibjMhOy4WNSwFkMU2mzIZZkhqruGg3apPZYv3lfV6VzZ
iZ3kM4CWBOHkG+HrWvAuH1e450gQ06ROLMOksKbJi0o0aQuqm5DoXOW6feiIcoMvyTa30x1Z092w
f66d8GKOV4bPVbIprlJHfjRurLVS/ok5P/4acyDzJlBJQZZCiUVpCP1VGgbpduiaDmjdwZGtDZzF
DW/WCnzguPb+OnIcNnRJKR/KlrQcudErQxG37eiKcbPzFFCRXnTb1ONDb7TPH8f377MymiSblA8p
bIpM6WJ9Y2MwVaWmJ4Jm5F9GPTzAmna43e4+NnNiRNacz6JSQ+MEy1puXFpBovOKpAzSJ8hvV44X
ntcoCFDs2Hxs6cSALOTjLLC07FhZXgR6baUokSKVo9toz2l6bkQs0Lj72MaJnWnN+SxD0sS5kLuw
QQk1MWmzNLpTK+G9/UTm62MDryt8HK5qRxbm+Xyz6foa/kzbYIGOXZ8qR9qal/GnFLQ6rYD2wz60
k2STXLWoGH1BsnLbnkMAdz/+Dq9H+6PvsNgaOaA+YUr4DuqOzAhv6uimrn9bfS1tIIF25yJkmk0b
6yX8K4m74/EvskDIxUKra7Fdu/Bn58ydZSu75sm3Rc7b2i0nz6mW46EaoiTrJoV8llVRFokgHieF
Yl2Wue0BiZuf/jlStghTOLgwgR05qAiD4mc7bXFOwIZv0FKwP57t9+k8voEuzbU2lErQqTlecHOM
0RZHXMwVD/5e2ce7lnRecmjXUl7v0y7HdhYTq451j7gJdujNt+3ugu38eCgHdYvKyfVqgm3N2mJe
vSZNQbpjrbcHZ7qY5xJdknNEepzo2+qGnS+R5SoCFzDnGdRVbZkStYiQRm/CmrrzdsNF7PouFNPC
pSnfTjz3r9cgUifSy4YiWSbmVEUjib4Ynto3WddCW3aJBB1CJ7tH8MpRN951ezPu08ePt8j7m+3I
mrLIF4ZxVDU5XU/c3DhP5ccCCZ54BfS1NiJl8eYGIpne4o8R9a5/jrr5Pr4wN8jd7vtzc2XPv79G
jwe0eFkDdC6FTGBA0fQzTvXPEGhfPp6yE9nkYxOLd6ctgxSeoUke6WDurO1wXm+DT1D6/weXiPQ+
m3xsax7umzu7HSZDbxNsaRvRJsNnD9atOu40zxFcEjgPPj4h7GH6OMzwaNldTSivzefiWeLFIOYq
+QIDrYk20Q84JaUNccoWt6q5J49tozrmrMzwiSP+9gwoi5cqEEZZoG/tfMT/GHX7IthzIYla+Le1
6+vUEaBqRglJ0QyRi/p4igEiAcMvLEZYd1CAPunhp77XNx8P6dQ0vjWyWMcilX05zzGSeJ+H+DYZ
v378+dKJ10Z5a2CxTkM46V4iYmD2qdtLREc2wmWwF/f6Sg/bUzvyraHF2nBDqgH5RXZ/dqdTc6d2
jfQagoo3pka8jg7CysjeF2/gNb9Zn8UrVsOwV6WWkfX2tJVtfOWDdmXshANIxZWxnTzab20tXrJ2
GqOg6BkcEC1v194iiG3HZ8A85A05w5W790T1ctbo4Jo38JNn9/J45+Vo2Yc62FsXYSwgDuKDdh4e
skfr0tykN+V19DS5zc44W5nPE/v9yOpiK6Zod6ZDb+a4QdIW58uNlL2mnJH2ponsDm253dARs+88
ef+x5VMeEfGlRF0YQJoqLZ+2NBqUekIehz3q7734RyA+CAr5P/1WP6AvcRtcx3bwEFIsHojSNlnz
uaue0HFdm4H314tqvq3bLLbwRFYmQ7xqDrF7d3ISZ0A6bKMS7+rn47ly8/Gw3x+YY2uL/atCsswk
hOhcuf3k0bmGHlxC4+1l9dkqb5CSW7s8T5yXt7O8fNLpl6zWQsUsz5cn07oZHg1X3CqucPNXvKMj
W8unHRY83bjZwS2FVWlLw2GXRdwNtrmpb+LrNXvzwiycMXh5Mr3KRFVGoXphLi4yaRjaoHDJOFqb
pP3sN/cxTEREVcyVC/u9KZg+4kwesSRJFKWFGxZ2UNQkk75EvqWhrwxjKES+OzmrjbWO1yf8oyNT
r8fmzRuf0nWUviFa4RalYsOnPJPSvehQydwWdHjwjOtQ3AbtuYDGQ7dyFN4/S8emFxNaiGYXlR6j
DKSahjUtVWtP6VdcspWpfK0dvxkfhUVfrAPGJxahg4bQrOeoP7LuJW0do5V1e3+7HY9ocadanugD
Z8QYYNFNg+pgiErJt49P9NqsLW5QaFcUNFpmrZZAZJAejaZ6Zc5OJKqOx7F4zxGjBvU3b4oRaaN8
Yz2naCRsCY7PkJvhCRTszpa/BPvsgcXTN8pteia50ufsUv7338Tjb7K4LRMfsa7J4ptEZ+E+vw0c
pD12+ja/XsfzrC3e4qpMYKJrnaEy6PIFYBoiAz/IjK9ckGvbcfHGl5Ug1Uox7/n8qxCL2xGpEVoc
kG7+8r/bJosrJMiiLpTzeTS6tZcRMEvC8f5/ZWJ512uR52vmfH6zQHrQkcIYjfT83zZhkCklcWhK
kkGe7dhJieMuLiopQwS9oV0P1d3LgVYYH9s4kQ8l/yzrOAYa/yZxeGxk7AKY9G1Z45OYt+ahQ2Fk
Z7kkY+/rH7ETXgsXKwbfP8rHBmcX4c2dlNNsxksHDFaOfIABc0/05HpfYzLtHKRdcCU6aG58o6i6
Ftyc2H5HQ11cUIontHQBw7JhfVZjwU5agzserH//9eMxvmYlj19Lk8yTJhoaye75MTseI2ALzww1
RM1mN4eIBlzpHQR6fRd8nS6MLyj4up4za9jbk+FcJFeovm+bJ1rJrWaI5nP70TdZXCEWVdjMVFW+
SWTdpHLOlxi0Q9waj6KKij/o33//XJDkls05mSrOu/d46CbUBMT8DJLcEFV9SM7108eT+/r+L4ek
iICMaG2lWeoyJdxlBLCN7qEYt9MQ031Wtt196kZb/1L6RHvODX4s+NuD4ubX2SXatn/B/JyNgkGk
qqA6Fzel5SWwBdDMfXXi6X7glgfRt+NDsKX+Xbh0TFYO7Rl0XPqfIVuwCvg6dWLNOVcN/hKXnvDs
eIYlyufIRxTNnMjdhoY97OWvnW3tcofplgDW/IVspvnW4hJ3mcqi5ymI89KbACkKA/RMcxtrDzL1
G/0KERJ6pa09wvM2WS7ym0EuwZd0hykyWcobN079x8yX7jQx/hHqqpNp4aEI9HPK7Fd69hnZqJ2e
I3uc+c8UX11LPSeO3MWSfsUEImrSxbtyRLzm/0Auqi2UlBt3opTpp2dobq28bydyRvNEgX3iwia8
XJZfIpDpSamXqCxus3vkPYFEWeKGurwN1eWgfOsd5C3cDD6I+j9JWc1X53LSkEikS57B3oDHdrwz
Ok/zRiqkjduUw1MdyHcFzHbPqq9QoPkR+BCtfKG8SsOEzK0nQr6Jr/QoX5mEefu9/xLW/G7xP2VZ
TRF8uZk8AYY9yvKUi2OmIc+f5IyrkOxjlbl0IV3ZLSecF+D2v0wuLrkiQTjMRJ6Bw0d6mIYWgz0V
a+/W6cn9ZWQxucFQqqrciI0r7/InYzvtLV4s+j5x9sEDrx2AU6HJ0ZgWvhK2FJgmmEusDU1Cud/Q
U9soO+UguTSmcz++1U49E29ncHGn+EqP5pCPtUAav3SFfzWZ5mMdqOdxvE1WVuvkKZkLM5wUdTY6
n/03HgAt6SotiNvaBYl6H3+ijbkb38YvkG2nT+kFQFlSmziFhaOAddp9PFD51MXy1rh6bByVXYAI
Psbnp9kK3KJ20FIL7Pw2c2ivYifO/DIjWD/ZeUrLzY25zehqqW/i7VqG98RJIQVFcYhLA7j+0vWS
k0i0QJjWXOQIG+7DHdNP2nBtyPOIFgfyyMzC4eonBO2bHjNac9cr5YYmMytH/oRjNV92Ov9RqHQv
3R2rCGIkxiYsJJGt1ojD+tcVCk6yv3IIT/iOR4YWBx3F7xxxbBEPDskwwziTJ/OcLop3ZrDLfAgy
K+ZOztybcS2OPJRSfJmRcfWp9iPP0n1QqyspqhNXl8U7p6K+IePSLK/sESFf2ojhLtWlfG8F/S4o
xm1dTSuhxGkzqqki1ivS5GD++ZsjpxdmoaPSVrulCJkTIigB0t5qvn58uE7Ol/HLymJ5ehX5+2IG
OFhSRQdH8KX0lM5WHLA1I4tFEbXaG0VTqpFip8WC8Tlszz4exan7iTX5NYzF1QseIaj0HAt0Ie02
40N8TreRs2ee7B2ia690k/Ys2tC6b+UcnUiCUwx5Y3lxDRtSP46GhOU/qi+17R+8rYFnR+fOlRtf
Onlof9nSFvVHPY/QY1debSlfYjrfgUPn7pNvwCJEn7LS1hHu2vSP8lX2/PEEnzzFlOZxoA2Sia8O
7pvNSIdAK4Cni3ggOvlTll4hhOaq/YjGZmmnaBhs0lZa9dtPHgETyhLhjglIZhHo1pAv03IibEAA
epNvZtqStm0v9ZuUd3wikbRZJ4Wc3Ksz3AlcifYeBiB1sYxggIkKkOSfiTKo8DpdOXOv8ca76/2N
jcVuzSMlnJnjKKbuqrPmgrr1prjzzgyqJ50L8dMtdup+nR51cjotWUR9DECfYi5uFJ9miTwsVu2O
EghxKd7k6I6maJd9vFdOzuAbM4srJTdowzBzo1xhehRBTvpSsmJh1m14/z5amorKvqqg+7BwR1Rd
7GpEjOeERHZm5Ztim++y8+4w2dbB3Bc739H+0g3zxuT8ld6cANQ3wxL+Su1GF9YdvWHMnez6B/Fm
pn0hMysdWurakkvfX2eNO3N63X6NdrFuQd7lipow2m66yuTnQvmaa58/XrOTN8ub0S3WzK/LXqAv
Abuebkoo1aJH8BQjfJho3uFjSyfXThPZHyweKZdlLiCqjGxEuHF2ocT+s3mIDzPbKk62k12Je2+D
crkTf18xesJZps+BPMPR+CdE0OPVQ/JWtGLCYLfZokZsbVDS0KuNtq13zV4cti06nG5y8Gxhi/bG
2htxareipGdRzINmqs4yKG+3ToOamt/SitSt9fqAnjf9341i5YI+tUfe2lhsT/grNLNEQdnt24u6
S+3K+gLoYuXcnR6IrgC4NVBgWVaUKqmTyDwmjSvQhzB58gdvxcCpRAk30y8L8vFUiVWQaHTzmaNx
+vbE5xaEwK3nII2YQw3gVc12kbBm9NTmeGt0sT6mMFaiFTAsVRNtekrfeVXKhuxu6aTlCBmS0hNd
4BpxO2n1tWcoD1Yy7JF+ohFTll0GmXI1ZPVtk4wrR+X0mv6ajMWaGqMQwYLhe8nJY97fFvRPUNuH
j0/GaRvkHQCFcp2KC/dFrwoAKzVykYP6ko/5jdIEuyFay7KsWHnFY7y5PEW/jlBRxgp9xzaxVTsW
DbHAua6s5JqZhb+QtzUiDKNQu0NUfQ5yFQX+BP5J15Yrhk7vmH/N2msm4M14ckWQkFbAkJKixa5L
j7qpAg5Igu9+kJ2HYb22R9+PzDKgnYOOlGY/aHl/Vb5WCjGiIa7Vw0ExdlOBEIn6+O/uBYwQ0IgS
MExFW8aEjQ7xsqCzlAsPbqtX6ASBLR+0lRLZ+7mbrYBzBlmtwWpeLFIJVzPsC4ClSSCin106Rh87
GpyIMRyh19x+PKZ5/x67WsfWFhcKDN+8jASsyUNLw9UnWo/TwpFOkCMdnESV7sbnU/HzY5vvr0ls
GrKIsoBlmvRaPr7EaGUNDJt+SG40qC69eDbtKqru/Xt9ZGJ5oKLBkDwrlEbXU7cK2jMOlLB6cnU7
2lbn6HM3B7iTii3eB+uo5HnKFlOKM66jjKADLpCWKo+CaqT+1JszMrpxjMpR3enccJufvYOQc7xd
gzGciO0Q/QIZz9Z/DYUX0+mHXdsVQT26Ib3Lv2nXxKnbuaTbHJCPjpoNXels0dG/J7jNa67XifAO
4/RrNGZoMtfjwnjT4WnCbB2RsRHR/abDqtrd057ybDBEuGRXQR+9jElw1nbCI9C4Tx/vpBO71+I1
1IzZnTb0ZTlx8goJASz6Oqt+b2uw1HzlXi1btw8LW0I/vkckFRrlyu12AmpFhu+X2WWc2aKxg1pz
MLn/l7Qva27cWLr8Kzf8PLiDrbBMfL4PhY2kSFEUtbVeEFqx7zt+/ZxSe9wkiBFs3wdHdFstJmvL
yso8eY44GAIa89+rQ2H0r+kVac3GVJ68kGo1jZ1RWrAsXuxrBfARAmoKILB1Hvnw86Oj4faHDiNa
PdCf4EDiblfbGQ7rS7QCwxAefgNYmK5kMwBx0QbCuDZUlCh0Jm00jUKjaCHRczkPk28zeadFFTAY
YSfjPfam7tWn6hr0YT2FaJZKxwO40MFPgIZWVAuc75f9woFM7E42XSmUEOjUcMLABm80HWeBb8b4
b0wgw3Q+0WjF5pIQqSwr9kZaa0cdHWbfW7iM5c5GgRaecxPoKO9qNdHRjbgRbNnqVxJE99bj4Sds
rv7BL13/l/kRZpHdXLpCRP4iqSkMMnq7PZV5puwB71rQA38keF5EqOX0VpVT97F0lt/V8/vkxC7b
1SfhANG5PEbiBN1Cm2Cloiv2ObDy1w7EdRZg/RvEOnhVDK9L74r5GT6xOzktnAy1UZDbgmQdcLIq
AIEFa0wBuXr80Fu1AZa6pRrHhUOazPDkRAitN1ZNg5GGa7DnA5ve2f4Koverhb3DPufsjpnYmZyA
GmB/5CHZHbORNwDKbYRt4Whma4CggFzj8QZAPEgSD6hilksIrIUxTu/WpNFB19jANi/1RuoWRhav
E0IcVbGjxg6knkpLgOSL8O58uF+30MkG8tFPTLgO05qrsR3XoRki74tEnLkwrRex18SOeL5RU1+R
0f6FDaM9j7i2M+qXprLxrqQVyp6BxUAkrj6wZgPUOpf4cr4m7ptF/drOJ6Ps3L6tGxHWw3V2ndrt
qrHTa5FCA37Bf17mGCbjnLycRhGS5VKL+WRJ2fgdWqc4GRBM3HSmYpfAQi8eReYvp2PDsxhYYfQP
aajlTmYWbfFAQSLm6+N7PhfNlujOoOL8g4bDr5/zNjBK6MWKvrTgyOe2zqnhyZLGMUGUkCFoj3A9
a5u4eemXopAlE5P3sdtU0LXqOTw+3HZdi2HyRCABVYbd+/fbc+7Qnw5lsmoieA46xUNQ21YHqMPb
aIMBOqKIbGk4inlkDHnz43uLsx701CQb+smWFPoi4ARoKwBtaehHydZeKofDKVDHFdClaCBePARs
sr7bKJO7wvc1DaxD2CjgdbWkLaC4vg3eP0Mw9Ad+yy/2LLFJu7SHqgDAuRJyiJONGQNtkWVqD8xL
llhKItotuCq/n8X5/fHLxGQLenkCFkmwNVouQB0ZtOhIfiVL+++NLI1jsgmV1gehIBuHW7xV8Y0L
nsbvDSyNYrL70HQFF9xhYVxUDxU1tGQZyafx6XsrS8OYbDiQEIZ1qXRYjg6sslzZUpDn5AtDmbvB
QJX855pP9hgn600RsSd2kQGx19zyWmqI/b0S3/LjtuwQKERLofJc4H5qchKKEEjFCWMwoOnXzF54
8D8+o0/cKMzeSni0yFJxtQy4WLLJ/MnJ4e0zZRTTFK6v7MGWlfmPHt8GWzS0QTktUxeScUsLN4lI
oHwNSucUAxRk9OHWPxhtx/dbYzZ8PZlDdRKT5xIopKQMy+ZvIWtJnoLVcA/5l2g3SIgkC2g5bjMb
HH3hchVzdio10DGDz+4rMXM+lS5yFk0BznkLNdprLjH8lEq3YMgwh20D3RkbiXkDzni5e212Wk8M
sy92soZpBs1gVceYO3DICkNnpGm34J4uy22IBiQd3dwgelQImBvObSgadAeVACebh9YNJSgkvhAb
wnXGW/yiO5BOlr7wQEuufvYUnpidbE/07igqOnjQo141mxadOQV0mCN/30ojrSqJo0kVPwxt//n9
Npqd0ROzk40ajQhZRbVFjOevqxqCSmAx+q8sTPdpmPgA5Y7YLHmEQlEXG31+/72FpSVTJ7cWlDwG
UjIT1UCzgY5PCuhxaHMYH8urYBtWdrFGJwvwjHArS0mI2aAAzB7IgACtiT9MfHQ+FFoBAWEWPXa4
02iNdic8X1XgAZl6+8s/jApOTU6OQRvJXVhCovELhdjfZVCtx6s1WUuW+Ch4f6Fr9BJUhUMh8yA+
RceOLF4QmYTQI6vcnw67N7NbhltQtpC3+ehfwcz2DE3FvKKsX1W5dVWam4B9Uf3HuHBvzCZ8Tr8G
280n579rwRjdsfwsqtKWZHoWl21UsiHA5cpOS/V7BXrahkszM0mpbhIkNHUTcsYOOfJQbL2ug4X0
9OzbAVlNFblpFanwKbyHD0ISRmg+QH0yS61AsYOrGCWolhame4QsVxJYy6iDr96DaZima7yCFUE3
1gULSFPzQR4VCETjbXfobSR0Vwm4glbZdWJVeLC4BjSB0cIP1BsI73dA0L6xbubIADHncBwY/t5a
wmheJj+xR6ABhAQoYGIgiZycwgQcXS5PcApFtMmSqwzmgN+hQNJslp5sc9HXqalJDAmlph70Dzhz
cVesXQ/PUj45RKq01F4/55RP7UzCyK7mhjCrcdCwu6C4t87XvbbWG/SKQy7QyT/Tl+xGEBzhU3io
neWQZda3nNqf7He9RPUrBSk4fMsI3bk/UjbQIod0AGWsv0u30CUqVUFLnoaOFKIrYPu8yGCPQV7E
OUC8rI/UJwbLo1SIy3yc6sMyK+7M9cOIkZFARsIeBid7RudzpasIBsgrwRWXqM+8BF3w76+Hmc0i
CFBqhNyfrjFg/7nTEPPMj2oeNgQF7fXFa8+DzTgqDt9bmZ25UzOTCzyPxMFrXFzgHBTcN0AeOd6z
dKtQwVAge70YhF12sWGlTu1Nbm4F7KHIWjBfCMovNG/rNrfvzc4RH2KzfRTASwsay2t/r1uNCWaz
g07M6G05lzETC55+DW0ShmaRlpE0UnAUdWgTeFDUqlIHBF+mOMSr76d4fsgyeIJAKCCiWDYZcp4A
OjcyehKRUJxJS1gxMEix8w1QKlu+LZudDZlIUABHdgmO6sxEAnedPX7/NWb3E8RjIBAjoEtlCklR
06oYBZ05BY5R3MkQyKyVQIdyn/Z3QZ1siU8sTe75vvShBOfhyVJogDIDY9PElrj0VJ5zMqiVAb6G
1l8cwWkVpW1TkNZrhD3GBHtc4wa9gsb6FVbQzmyPM5ac91wC/Mzg5KSALEurfGawtb1Ve5SuvANA
G1sN1SLOSfZh8Vey3+xKmFyZZ0Yne6cAw6UU6TAKiWJQsUEfFS/OesNQIt3r4l04k7c5sYY6w7nP
SWIGfGFDZEQ6jGlGzVYsUwTKwDVAl5VgLJlkXuxifCj6EVVkDYVTqg2ORJAPApeuJWR3xLsesob2
0Oqu/WPXvP+DA3BianIrEc7jSk+HKYgTQcIZOz9DcbH2je/NzN0NwomZSWCtCKEWZyoSfMDW71W+
eEwyZSGgnHfaJzYmJ2xISyGCJg4SsbaHChAw53bh6BbAIN4da8MYlppnZt3licHJZaSQiAMnNeau
TXhDIM9j+zz4L2QJwsaO0He7YXLEkoQnJOFhJuO0GyR9A5qLuGBTYgXAoDRKt0r6Jfc86xeBYdCh
TqCiojYJyhKlh3jnAJuVXhkc4DrgB6WCJixc5/P+6sTOJCiTEq8Xugxr5t5D11tGQ4cfGdxDa6mb
8la5CuwlWqylgU33u6Z6RAlhsAgV2upgqYJe5dgt9aXPbEZR4dG0Jkq6AqGxKfKvVOqhjFLC+v66
hwRvyDdWiMQ1Zv+FKuTl6YIxFrETBOwq3P65h+JbredbEQ1BZO86qQ2euAxtMYyfkT0OApAjGN7C
xTk/wF82p7UyDiSpfZoIAHYJaAwmq2THGYNOJRVdc3+lx+py4URMJCq7jA0TPBOTneJ2vS9Ayaiz
IIEOknNwLAXA3nbrv+unzq1MtkcUKFB35/EI76Daw3N7KXj43gBbivPDDKo7DAC1ojkWJcWPfPCy
Ci3uS2XzsxIm2vKydMTlFXJuZzIQSJfjdVd82elNiJVDpBxPbKBDkdnrbOhHQIYDOfvlWHbmFS2q
ImT14DyAddKUiauXex+q1AM2BpSLvA1weKrhaSqEpniot6c+11lKXcB0U4IDCUzxnVOGnHcE7XJk
p1Ve3Ot8PK60TGr/9h0ELhS0WqqgwYSxL190knCQCw6V+pTvrV5q5HWZFLyVVpK70IY0dzDYtS2x
ZnLlEopQx5U/KoHCgKzhnWiNKw9t8ho6D8u/8sabWWeNIJ0DaiSGzJo2saa6iupIUcJh1ka+lsyi
oPwP6ESL7/xRpj3CZiicheiap/4y5cXMZtYI3A4aA7GjL4iZ+rLDdTvCOKHuAZCgAVmz6lYskDcz
BOpZqhW+lA/euz+CwhKFgCVnfnkzimf2J5tc8iO3JODktYh7iGIfuGcw9nvJkxeJhiiBktof/v6F
xUzKEnBwEhh5p4kRvYEGnZvXLfw6YMoJWIcReaKIB1mon6/4JbGOGb+HYP5LrlJVweI68e2o7aGB
PwrB+Klg06aVTj3BX7toglgY2mU0g5H9MjTN7bY5BOSiNG6R5oogYVZsSl27U/NspKCRX/CCC4Oa
JnlBNB2OXRFBX0550TvZRN8B5ZeqKrNH42RAkxgmh0AkdNBgRNBlY8juAOYDq/dRTR/dpPj7vuVs
8ia3EwdVe7XW2Sp1PRWhJyiGC1XQuSnTwOek86iZgK2UjfbEe5VuKxWyH2DjRUdRvZG52kzT1Pz+
dpqbslMjk1DTT7lckxsYicuDC4BlX4NiOurBxYU/4+/fW5t5PIpwkiBbRr5Vhi7MZNZUv/DUPPZa
dHl5t1Bxob6pgcIT/NY2E25ajpTmJ/GXwYnDcIscGBiIfVphedD1gz9ydGg+vx/V3Dk6HRT7DicL
VWhqLmscbEDxzQz4+MAXkRkm6TM/jAt5KvZ1J8EE60ZG/IzpUy6gJ3GRQM8VRClWQapDWkJkEmJm
/6WNySlq+URCKtjHBUMgIyHWxsB5C7tuzo1rkCGCEJGO5MWU765U9BRPUAwjcyXDhbRHp7ZbPn6R
60cAzvZhy9vfL9FcjILI5E+LUz4gLfQLvRxhMc1oE4PCUMKL3rULDj37g+lflUbDLzYDXcKZAZw+
tTpJkHqK0PKQeWkA2gtF80vxKjQDpwCl4TrZsQz7aBADQgCIFmxhIbKdOdrAUiNuBpoYfYDTfJvi
6mrnp1VvxQlALj3YdPy0eIfMUmL0GZQ+VehBLTjFmXXVEQailMYgzBfUASGkm3xoT0L9TU/Juhdi
30ojv7xORyFdjzwJzTbzvBXnkqX+mZl3JW5FHs2jkLzDH6Z5MJDdlfkQej1YC+otb3Vg8jAZBQQU
EF5aiKgtJttnQiFMLYFrBo+OcoH8F0SSCD5XwKDnbuoCKh1uI1LFDTaQ/ngboUtu+q3+no9QNft+
M8/4NKaPLQN6hva2iwCBcWOOUhX1UGNSzLrMHfByXrvuYup9BqTAWDtAmILWDdA8T4FuegXNQkjn
MMypvKnXilEYQUS1G0aHmZmoYOzdRyD6FjbRTCnq3OzEAWldPHIFM8uInts1JNoc1WIW/c1SPDmD
Uzy3NbmQOtKLaHEokY5oco32fuSMKgQ3yl3OPcV9YjSj9wDJ6GMqcqvvV3HGlZ9N7uRmEoLIi4UY
ltXiSXVFs5aWci0z9xLTkcBlCycAvYFJAKGORBkULUdJjwMOUqz5TaNLh35Ik6uxQsX3H4xHYcRL
KKiizDy5BaWwK7VAxKrlPUR1+PaxEtWlnsFLolRFAuobSp4MuAJFzYmRRIKIsh+ErKSngWfIGrcQ
p3DNPAFSP9sUH8HOc2T6lRYObACglkEsMzuGfQVI2zGlURTbJjsG3TiQS844gK4FUtAuVgi0tvt0
FYuVt626XtgVroBnQlYLTiOO7jr3+/5v35/4DuiRQQTK8grTJ4IYq1GqiwkOJmlaQ5KRTugCWwbC
FxI1dIwgPdXHxYLRGRd7ZnX6XshayO2iORm1e9pYjG9Y4CnrzledYV3uPJssGLzcv+f2JrenUKpu
OqLV0ioG2UzQWGhUkBQCqEcVod0OrNL3G/jSrZ6bm7idqlEGj7QReo809S73wp7yiW8JtbrUUfj/
mUhUwcDGAgrBqQBCJ3N5rsspYDs79UnaglXBUCCV6r0z1vBlwYWZqJuN7E97U+1LrwszFZKLPx2q
UCFpwOiRGlPVjAL0doz0Sr9ZcuPz0wmxE+RG8Hyedhj20OT2Ew/TOaYSypfjFjonVPcz6/tVm4EP
scH9ssN20Un0XXW5zIk97DDWZqYXUxJH7GhgKJRBSYQH3BuW1FH+Nu3+0Y75ZXriYNu85aCuxEx7
TypAy0xNTKrkBSsz1/D5CCdvtLHQwQUiwgy7DwMQMvGRxQqmLAsBKbv8Kw+RGom2EDTPn79fw5sk
ImpwnZC+grONxevMXWXeY+DzNJcWUDgLG2WaV4a+n697BY45KHc3nqhe9aNiekuaOJeh6dkkfgUd
J9tkDHmog6oYTAKtQSQdc2McCtttXIfL+NeY+K3RKkvsH+wOP3+unRuduBTIe3Fel2Ll+ih45KRM
M2NeXsxQza4T6gCsdIO83LTyIJSxVI4tJhDyLY5SUBWZ5h+gOjTyaylBcr409LXoAIRYLJ3xL88x
HSCe8+iFYG9SiMueH77EBTOyW+MyFLQw2vpu4xl+6UHGrRYG1+BDF1I2ZXuvsbQCNN92qd9GhpRm
H5mXH6D3NqDEBAXSxAXSyc/67IAgFMKhArgARlk4KgVfmhxXClSPtY6miRpDnqyEjGZcMP02zjMK
Rb7jezhqOY5coEqH5NFPIL2mj3V/BBXxSAeBNG89jyqnrKXF2lM7mULwx3fygOM+Sa7oCwHs5cML
WRsIhgFhi/gcMfr5pPCxV2tD72FDR2+F60IbdDAyraRxgA7CGhH0ggec22UgzdFA5vfF/j2x12Hi
RhI1PUqtBTiRvFK/LsXRs/qS646u1/UmEaV2E3uyYlfp4NOCTVCtD9pNpVXQQE67YZ/rubcUrs2d
bDweGBkoKHZQITifCGDWy6DrR2jj5TlNc3ftpTrNyLgwAbPjPzEzOWWaokRQTkOaX+qDAlpNtWZz
0NtdgJPNOZDTwUzivoa0uUA8AcWEmLNEwACK/IWAy11RrAZskt3D96s6d6jRqimpMgPoXES6XKPm
ScOLvSWK2KigZYyRYe9Do6jbhTBrbpWQ01c0EWuEmHZyhjPEmUXAD73lCQc+lmihx7TUhn9wKIgM
lBganFEomfI7RcEAplu0/VtpOdoqpE7zYcfJSEwMj16yGGHNbYlTa5MtMZaaDi0yWGMuET0XkN1G
UhOvSA/QTvlJMACu4PrNUmvY7FSeDHKyR9RG0Ho5g1lfQojao2le02iRLuzE2ScIUUTw2ygyWqen
mZ0CyvFd8RO22uIBxOSrum1iL9OOX5L54r11YmlKLSuWuTjqwdc89iaI1iUzP4LWg1GdVyBxoEBZ
mPq6daCeZXk2d/f9GZhdxV/jnLLMJm6ahRzvD5YHdmS8Lq+5Vvn43sRsLI49DxgjWAcIaCrOfZTf
NS6EHnGDsZ0C0WQ7796RnFuzoLgK7Fo2Q3nhwM0ebRAqqHDYKmgZJyY5ueG6XsLrLQRagGtHpyjV
o0hc8Bi6C7ncmVwKYGGMUI2HchY43SaHO6gKP6gLDC9FILcJ3KB0RHEoH+pMLewhiTNTHpXok9S+
sA70Wr/lcIC3FVen7wsTPXcrAmmNJ7OKR484fTfzgawHCdFwSwGbOuy0F/Joc1broYEZnagZ1a6w
lUwRIsXpguuZ20YAMvG4kSFbASjB+RJjkFHmFXClmjoE94UXeXu9UbSFVWUzOQmFgL1FMhCEa0i3
XmRbSiQDBUUEkKAT3BthKKrXYfSqTx86yCFoBEBqUQuBD/ZNEDgRsydcYS9MMfNq068Ar4fAAzcG
YCiTxU7GuEo9AHItyHDZ8QDKa16zvMS9FsHykw6R2UPLAgLKdtXnTkDUW+hsO99/h5lVFpBqhmtC
VpQ1OJ3PdVGnqhIHLCvaQ5o+aAYwUmf59aB6V0FUXqGnfKnRecbnnllkq38S2Nej4CmtXCIbyj1C
jJdW4W3uLREcLA1rcmR7Mc5CN8ewghBuLkne5aD3aCjeNxoIMsp00eCMj0BhBFllPCAAgZlWSDrJ
B5kqSQHdHoLeyhu93UqFyB0UoLuNPCiW1HXnZhEQCQAYWLL3AsqdpmIolyyGTAduD/DeQ6nhKJYh
ZNu/3yCzhlDDVsFBD1a46R71MRTSNjAkcm18iy7P4mpwuSyjsjzmCwdi5uAjRcYOhIbOHjjb860h
hchXQYwdOqi8W9EmBzAihaWvAf3vt/7/eB/Zzc/zVf3nf/D3tywfysDz68lf/7ML3koQX37W/8N+
7c9/dv5L/9nnH+mxLj8+6t1LPv2XZ7+Iz//DvvlSv5z9xUpr8Fodmo9yuP2omrj+MoJvyv7lX/3h
vz6+PuVuyD9+/+0tg+g7+zQvyNLf/vjR+v3337A6J2vLPv+PH16/JPi9u6Z9iZuLX/h4qerffwNi
/7d/dR9ff1SVf8MZgMyK4JECRiu4LciJ1/7vv3Hk34ymD7ghMFQKX7IEv/0LFcuvnwn8v1VUBwEy
gWQuL8KV/L+hni3Kr0X6V9okN1mQ1tXvv32t9YlvRKIUDFRITet4qOLDpn0EXI7uAm9sh/sahJHC
Nk1avMkMoLPdkun38fGm4PditJYTUwOyw6hvwjfftRtijlCC6AxIifAo1TUgUXagHl/nwKLdZm9+
4jSeySursgddnBN2JuHQdmsq5XrgNjLqs3c62KoPmd3fx4e62/naNpHXcnjnBXYkofHH5OOdJrwI
N15NvaWOkMlpY+lhhd1FUOkEJyHoVc9OwMnq/jGlp1M4DZW+cs1YSBk0/Eg8X4RKchs1tRKR8l7a
o5c5SCgYhN21bHK76qkejXGHPFtofW9Umjy7LowyR3ni3pH2cuVelsv7oDOlxugEp+CsKHNG3eHj
leRTPjNId62XDuGpZnrbvDDU9l5vzVh2xswkvMXv05j6sh2BXNY3gPrHC1Shmo78oCtSpHchO2K2
3AqaMVSREzrkzveDmCLELgZxvgz/qxr1TA59sbxH6wO4Dmy1vmY8NeoGCd8eILFmad2nzRYXFic5
Q7EX9Izj+fK+M8I7aCRdt9VaA/0md+N2ZnONQPcItYYIX8UqGEl+8ubKH2Px7knoAM6dpUj+pxrO
+fmTcI/92jyT2MRL1LHiCDaPB/nwgIayESSbftSpAuUVeDwa/uAqHql+lWryXV0dQuj8ueuotvtB
tAKhMRLAr3SUzkE4a0Bewoh73+ADj45uYATDD2zGqIBSO/cDPMJU89YupjbNcquOhC0BlCFDsb8J
NHMospsgehjjaB0lr2NuKWh8FKjW0C7cCiX1AwMstvpDYgJHG7xK0k1cmxo6Utq1fuOOt0LocB2N
fEq6dVpQnaNcSCX+SQ9vSkh8xBG44O4Czixx1q38oy0oh0KRFF1VKcUXbGWahTZ4t2vI16o0jWjl
I6lq4wObaC9lxthZ3A/8PJLQOUK1V40z0mfxVY1uZFBUylQpNolk1Tv/OR8cF3z80Y342IhGcozw
qBVtfO54nzsuntg7DLv/qO/j56Gm6bNSH7Njcizg3Xoa5GsB2NqUdj7Fp5Y9zZ8VSDvG+za5VkCN
AbR0v3I5QxJW/bXwMRybet3twRvPJOglK0yomh5JFdDEM0tyGMQbAd2l3jVSqmHpUQHNU9ImWyt7
pCGt9h5tPXctzuZmqMzknbdry6XIiW26dX5dAwhUGvFtaZT3sVVDkaek2V11kxvdVWF3NnDUz8KD
VNJqzW1Y5TnfgdJYMsYN3m036W2T0hH5Tv+aOAxOAU4bpA1VU+Bu1NIO620TI75ooIXM3Y5XKOra
nNMc+w81vsbeionZuSaSh7lwlbwO5VV1Fe+qVymn6hJSdMGZXaBQiiLEGwLObOxt9ASBk4cYsgze
Eys+Zh8txbTFyEyoGEVzjEw3fsqE+wVfNHmn/PQMuA2g3Yzk5AWsOtIjzo+1sbwnNErAnQwCjE29
D21N3UZGulLoYIYr76na9tfhc6cuhH8ic3VTP8CYuxAAsirxlBKyF7QMoN2KOSYFWjy4IFX0ALQr
/hgR0zdL3YToJk7JSt2JGTw0zqFEQ6DsQEVuSMTwQDJdG3+hW3PmqgSUA8kbZLMZunXioLogCUuR
lOX94BtcRhUDEJJOgxBUlzOUzgACWKOKDL0Dtj54/H5RvsL56awgAYGquQSc8gXbLgjVogH0aeW9
qqxkRBZ2XZlcAqgSVAc4O1uBERCyVCgUOqEKj/PkQmRYAKkARPbWFe4PzwL7hwDJGEMurEA/hOHD
Uq4faqQzS4dmT9AqALiAUsPkFvOETCyRqS/vQYCPymFlByCiNErxNdWRNbFVvltV+UvgZvYY3/mV
YIbNo6bd+Nqukq9K/1rJX+XU5FxHUMB0gaZDLsrpACdL2hs1Cu3A/2xaHQnCxHTDV2m41bu3Vt6R
5iHp81VFIqoCeULsTga3konSQoiCWL/mwLhmpaD3vBd3ilOgTZyK+ZsfPrsimsr9a1W+kYMfnHwT
SXu3vNUKm/ROpd71IV7pT0W8y1W0DK3gL3nktJKdpv8YortR346joyJyqGrcnIaAcim2ARx5Y8pp
SrXRDup1DVUSA2GPtxaCpwTVl9AWRKdNHiL9WULFAr1Pio5eGoMH5/Szr5hpZvBgL0RznnRfRo6Y
mzVUQX0sOu3hhCMHoiqySpXkyY8bY+DfloFLX6HudLOhD59RL8r4b/pGB0NMn+hZAC/0VkvbTjWj
yhZBAPnCJXeit85Lx9sM3KrV7I4Y7VWZm0RDWgZtOvG+TrZy9+pHL9J4lKP1SCxFdHj5R8vf+O/V
IbCSHYIudObdk4P6XEFwpAEVYC9uunIXJ49x9YFJLtCTfO3ikH/k3toXc8rrtvvafiS5qWc2DllU
G0VpKdJWBgcbFXrKFTSpr7RbsaZcTvHKbyoDVHu4AGtDwERSSUHhfKkrb1p5/fKVyLACRIOHCECk
k8xROcBNuIJb3JPjYBQvY0t73tZ5GoNtEEz0L3ICkjojfq72+W6pUVWaO25wR6ydW4GW7BTRJtRy
lULGqoCnjF4GYvMqds++QoCC4BuoWSNOjZRH4HoVYhJSCjLCVF7JWDIPPKmCfkTfMOh/hLUv7Qiu
vtaKEB1vItMzl3hbJTYRF1vq5LtOwk03JknnyfiucJ4BqDJ9MCutWpH2R4FRQXIqtoDVuFsAYxG9
dYOjhoZuBI1RFoasO4ggBh1kN2YJHDAiO0ILSE90VvQ2vC5pKX0lGr/7rhNHL2td54aAtd2Lz+4u
FikC4jy/S9f5TeUkMg12bm1Wz6jXtfh6oKwDg4vhRg5aXR99k78ZuqvW6l9AYZPV4JhD/kLFvlhu
zZ6CR39uvj/n9KILNeTCMh1czGltAr2OgDnNadVTPHMCz+CsEh1zUUjjkbajNRwju3kslzRjQQl0
sbCsewY4FRSGgDSaojhSaQhAMe969+VTj7dwUjVGKnx0aUiTgbraNSkJVYQfQrkupU8VS136JkpX
hlSuOfUV2DqjeNC8nYYjqkufHvy/i/rBwD2O6A+J3b0Q2229SUDwUuTvWqsh0I7gDo684GTiIalf
1QyI2QoFvV3rOYN0lzXbML5vFFtWUMdcpf1NK0EoG5SmJdSgmvhh1G1CBATYsln0P6rhLkB0qLbX
AWkNHv8MqUIj63eV46avITSLSbTH4YmUo+gZvHItRmZZOfxw8BCZq+RFHqNVPnz2HKJJswk2GvsN
Y4gtFxjv3haaY5wdigQNNy0uM3kTEOR6P12F1qIRQ9N6W+e0du1k2BHwNZNVFGwKfx0IzDFecdm6
BYQNTSs8yC75weG0Q5igBuF7BloJ6fARa5sik00v/GjQ4srVTAIspDJEOZHS1WU0pAjSKgs+8gLX
LUn3Ea6S0NRqU0G0dCtBDL7KV3hGBIkA0V8wbdxq7CmEqfJbs/yI273M0yxfSYNDEnCXatuae4gU
pydmIBopUHW5mT7jKPJ4hRz8wtZGswHS5SCuSuSTPUP9KJ8j3hzwbQvXbtELEdj4TY83+5GnfY8b
eNNA2c4z4btVcOyAXqVHg+mNF/4QBidCRMXRvKC5Z4jDVnyNjnFj+gUl66am7mjmH3EYGw2q1ioo
EPI1adDcZoaxRfpd6a9HLFewwVMJF2hW4uVldUcxtJV8Xe0HNEhpj9le3PJYi4NIm/fgR/4MvstP
FRSN2iN68iE16KP2sKpqo8l2dXzlNTTXrRwQBnVXqo+Cvu2b5zh5SLi7QnHICI7J2KpEo0UOYZVA
AES0tMf+vnpnRAIO7i685vQOIMgVnlnZXo8Avf6hgbRYXbf+sY1Mng7DR92veuxFSaY8FF07m+Q2
WJYDxenGrV68qKKte8dENAgmOH7nIjOp8WZb4y0pCgaWE7/YX/MobeoG6U0+scv2FjelhzfLQLsG
vrV8ldfDTbQWzXDDu4hREhN13dYhG3CUgwWr3JBxz0WrBtGLMRxlhN5qS8lnxrkUf+n7F4hLbJuM
1g/pI+iYzLzZ1iMqCwY+JuSukWYZHXS/gIgbSI/E7ANjo2irsDdV9aojH1W1hshg8S4GeGmCzSy8
ztWrqjwomJOBVqIZMUJEI0ECZsM3hmBpksE53LiCST/eaMfBBpza0vE/RCrbomS0/HqwQ2D3943u
4DOKxlGeEoyPs0CAXoI6usWbeUsSiCSjD7Z6inyzM0dv16dX/aZcBSJNVxwAotlTXeKNFW09tHLx
kLfLHNf0nMLk3waJpp8imu9Lqt3ln8Khe0LAre2Lp2Rb+oA9txv1IFO3ocMT2RTgbrPTT4lQ8tyC
vOop/hyeoi3mv2DBuDWs8H7il+BSk6w27gXmktH1C/1Gxj86KbFIcqYFfqJ79+mTKtAGWFh0G4fb
XlNuuPxOKHak2PWi6W4A/OBBnGUD5p+BX0kGQ0OPVXsRdsmNOjzz/m0EXEaT/RDdXZrfCE5nqhsV
OJk4dZR9OBqqxd1j1NIGsw4mvMzhbgsTqkWQT4H+bxWiG5dKdwtPoct3GIaH6ihCLhnluml02ide
Xed57t1DqiWmQFY8MCYkRNxodIwi2qOOZLIOvMEm6PfbiGAJ8YmJ3MrwGG6W0eja5Zv9/PtM6ktl
HlR1rmXefbjtHoYNAAymUD3imxRgacq3/vCRwJl78RWpjASM4YheI0pea1DzYzdKRrwq1uVnf0iP
vsk98KEV7xvHt3UrWCeCjWhIumqv8GZilLWFib1s+3ej+X85u67expEu+4sIMIdXFjOVs/xCWJbF
nDN//R56sfhs2dta7GDQg2n3jCiyWHXvSbdWw63iq3Ix+1MuExKeURehDZFvkdk72TGJTPrsazGt
ese5c4HiukY8jipRFnbSftKAMwc6gBkDT4rJ37P4w/cOQbGQ2vVIkWrFW77xKkEfRNEf5YICozN8
GGCdf6VIxXDbtoESBkfa7BC/x6rMIQsWY2gJNzy+PkKSQengFlGI8o9Jx1tcjiwDghRHUdaHdJnQ
H4pg0j4ORGHVlYWZoj2k+6UfOhkOlXTjl0aK0Guhc8bUahObQsVGoROsl/XwHgng5PjTEO6YSpu4
hVisKmrtp04XmC0Erz36hAI926GhQhIwtZqMsRmxyKAJMdlJcVrmXDCWVBtNv2PyvR8b4vig5be6
NkXFCEa72RWJ2a3SO7Lh6AULx5qvAWFMtt02PRS9Fq1apBPVlngJVp1Od2qNzE9jwIYJHDBY0vGx
pZZyccWeHV7nLVdGSa8LpPYAApr9oXunF+2Gt7Caux1OmPrQnZp3JBAlOuBB3qXM6r0h+T6yGmRX
TZ9A/6SByOcCvm6J1BucDJ5g41QSRLyZOamR5TaZ1SduoogK9VNWjP+JuhVxuq4qU+wM70wvEh3p
ULsKFXer4idFYAFnSaxIj7ah0buA23TWoms3XwPrzFCvqakxWjg6ehJMZnKMIT7BXaiBxqt4LWeI
LzNYmBpoC6oyRXELN1FznEuCim+wqkh25LHEZSJdmgVlBDDoHEYM5N0hfskLbcRPehUmAmBl1xad
68ymt7LtiElmR8HBTPfbXPwiqp+0ocHCWI75wpH+MgD9D1QGbqJvq3kujr9xD3lSSx0y4oJj91EB
VCD1SrqEu2wxaJOGGQVHnlKz/i7tcMGmB9wcM0iPfaqy4LxX0gM9axPDb4/j8d9bJJizv14zZFzC
3MHxNCbXPV2YxOdUSQe4MJiDV4OgHDim0tn00eGuogVrkZjAiVZTbOU0hFPbc1DEGkPpdC5ePL3B
r9mptmO7cLHJlJjHC5iXwhwks0T3hSDmXKuRxcRIBFtbqZX2jLhJlBoDEmhQ5sh4tipH6eFkJMxS
bpwm/xQgciyX3K550K3q7csDEhSvIobGF3q9YPRpOxq0Rq9jW3BmkB0vGVrFSqsxvoTS82CmIXKb
/ZBErVwE1mQiEJEwy+o9j9T2Y3pkYGwqTdmOa/4jC4n8gcpB/MgqVUEwz6ixavPp75kXCTPCfJb+
7BWxAr7d6KcVQMU+q5SsHwDyQuSFp3b7PjcZq7FqhYwloaDe703s2Abylj7gCOd2qV2HSOhDIdhr
LET9EZieuCB8q6EsR6g9EJ5lZTGoODDoSiveFadB3lUPIMvkhSXN6oGTrst9774Cn4W/Dtbv3+Wp
bmgpr2FiGd+lMjAjWc/CRVmpDa+z0Rm0kMQ+hl5Y8c2ulNCjq+07kvKqTTWfWqCqevw6+3SbFfeI
Jpsb1zS7EMstL1kNe62aXVRs+spWinl6lwQzXGvy899qXWr9NV1Ib4WVIxGFIdluVqqVtyDS/v1a
/AFCzA9LxDCeWY0MqvfnWyEGnVRntewfvWX6DrFa5SFwWR002eE/OzuvVRxJk9bcgbhHmtjjRFXj
SkNUkEyYSa/v4k2kXLQ8jF4uKPN1eMHf+8l/LvDZQMMVkpxUHC6wwnLaYi+xMiNh9fGdOqe4cW9z
ldYamD32jlEv+/AzOvuL4FQKunAKLwMgMFmNebtUXty4r1Dc36t8HsYGdh4TFp+A3YmeAmkS0eT3
TpQS0BL9DjOnukP+DlU8IPoAp11tyOwy09rAEjkVCBNe+Hpfvg0QXxMQRAfOTdGWdaSMKpVBmPZG
skLwCihACxxmGI0Nvy2PXSeEIhzVm7yuRDULllNsZ7ImEBZxAKXOBjogDd7wOzNh1sB2C2ygR3RU
gm8UJcTLSyreoI0VMuBvL+7CH8wED50Blg6gbVAjz1BHUClVyxSoq2knGF1urolVegnkBSzgcrwD
ypTe0kO36pZ4OTejO2GMwlXQGQd00wLX+Lr2ZH/DarN0DwOJJNjNJOZre/p2AE1pneVCI/rYfrB2
Ezs5wJIYbSIbFY6WGLN1nnl0UJkSRSbUY06xfHXYSH/Uvz+u4an+DX3Zm2IJ1yAug0O3KB94y2G1
4QjYeD6HosukcagHWn1CkCnGZALQsSubnXlUFXFpB7SlrIHeO0PkZW0l9oQhUiFKksaAH5oLTBi/
4Qu6RRADclDpbmerp094q9rxrZO4kslq/DlDnkiqjbIltqZ8QUfoKWo3vvWJQfEGtUOtewpKAuKg
mF0/pdEt0Zmj0/YAjJJXO+lznu7cgckMBCU0lCkoD74e27fHIk6ePAqDhI3mGK4ibCGiOoBGYxzR
SfXOxd6I/nqywN9Uj3IhOWgXJ8wlnr1drx6P+EfF/eNank6oRonpNGzxeJKF7ICznO5oBYulmJoT
6ipFrdsj78F7Rdh6V4I76TV/JSF6dAuYFjRXOcBhi6BZU9S8NUYLS0uax3mdlkt2L9BzqywZfKUP
DrZ1SKdimDAeKPh6LXmgUZ+c0O4SzbdRZWDTpxCmSgBJIcQx10LjFQOl/HGC/fiuzydYKRThwOG+
13q88i3+NCccgXAGWWxFjmRze6DjSqtKa/yWF6sts5VRhfmpLrRqyJgSDKllsueGfRXoCQ+1R+7m
KwETPDqCxQTQCbm38zknq8xJBNibEvYClUBLqGWG+GsZhboj80h/03vMpEnUEekF+D/jWOmOSPC9
N4KRLhhTvvv2gDlpWIsfzPhWweXidBJRfTtGZAzrTJWadigOnUma8QnaAImPdKbRql2G05IF4PG1
sh4+Qeyp/z4j/166sxAKaUizNe/pjGSiYiiUlvaPKaJ7QHR+CEbpCP6CP9a7UA8QIjaQGAjQB/fo
BGOO8XEQHCVAmcu8mlzwv1wLOE+4D/4gOJKRZ5KSb3HsENnkT2mil9BW8WosrIbCKaMNoiy/Sg+f
CCKRuw0PvLOJMbKQSNf0PJov7s0fVTU8EAoLxTRCmRHM/LN+GNvO57hAog4CW6sYh9Zpoy6KKqDp
XmcKHXEGwIXIyOtcNaNMHEGsLpo4rASdZ0jNLxv2BdbD/rX5zlNs8RdCBn7lpURSGPMcpMKHNiAx
0LdwWSdWnftqX/pgAjQPRKKiQ+UbQ3fMb9rBbPq7x2kh4B5jKt0quVe+nQvvUbKZJifCmLVkE0Hb
/v+6dzzNCDxMSJh/+1RCDBkrdj6T+cfmkp/i1bQQrPLYraNCTYzUbBxhG+OS0Lgf4QYzEicjrZVb
/36AX3XKUx0z6ws5RG4g0F36ErB925e5EiGhfClSB0x4wbasJGBtMchPK31DQqmFHdmUKsKo8aQi
kwzHNx4oo/WP4tCuSnOaNNhD0FE0D9jJAsEQp1UXW5KkVZlWMmiKgOwQ6jC9Ylm+QuZ/XvesUpU4
vJOIAMVr+XPhSZRfhD0GqhwDu1j0JWHEXb2bTW83BGa43t1f5pfQt5TAkAiicrTcjjc0gsoteR3O
L8iiXdNWIJICP0TiGl6PHj4hNX01NkX8vRzxYjBoiSVMdIbD7anvpAV2EBoZN7i4IEcFgZuVnW3A
dfip2m3oY3CNNt1aRDbWrS7Vut9i7MnOp9TohEYgei81HDBsCzwRRwdlChW4AhXVbeqbLGW0H6KP
LEjLS9BxxgSPgtsNDo+oPD9T+YgAHmCAfTwQRpPVuowyHYFjt3YkHBpzp9IErfgIz/h97OsFr7YY
1bekXgh42N8nEG4AXkeIKSGW/hUY31YZS3eY33XILogD03tzpj2O9XQpzl1NREmnr9MKjRVow3tv
A7AoM7W94fXlLGSyTfc2eBES9UeJiCsCbwcDIAj9X4Pe+xTTSYWExbLs3Qkdc6AhaRxbFpHtRlBD
uziJ+2TVd2q2ym1qVFmVVoHVvIAk/vtzfq5hrF5EKjPQ2QK5fTaaKDCsVTkibA9p5LQQDylrNsPb
NASQ02rBeA45p8tVVEpCatT+NvE8MGTaGIuqQqNEY3NtpG0hVztPlRCPA/GWZGMCO7QftQpQ36qP
IbhZswsIu+e1QItkFUKFDGWeoivMild0yl94nFuDVcMg4Ipr1Bw6QIp8+Moa6hSkwaCv80N1SKD2
9TkbR4uD4bBApAroyijMmuRMr8Uz/PA5DdWQlbNqiqkQnZWFRka5E+UyEB1IKggBut9zjIkKQSyv
MWhFeIeXAnJtBOLlWtcvIaYDftYjyL8yKlx06EpQLnlGMMzyP080mcLIfFvwnSCwBAj7mJ3YWAAO
K38bg+LDeHTUzlWBlhXgX5ldEacxYZoI+q5BTatj+Sbyag2pTLZlMCB1VhcSv25VDjJFHiQ8MFHk
aKMKe8NxmmHu+hsbuTJUHT1JPyECJI0r3GSftGi9wL4jCQkFHeWwlUFvS6u1ojegeu3ZI+OuwhB1
/kHVS3mQiIjxDFAXIuMU2Idam74+2+xzG3a+CAD8Z/82WMAN1Vm5ZRQ3OPHL8phuJxsTxaCy1cTY
DiYjqNH78qRaKwwprkynUjcf/KLaMPPAA3QHFgY5o7JT9AqiPIB+42LWNmD+AYQgHAHgpSlG/oZO
lcSLyYkPyjzrDUwG4AnBTEczajdRtGYH3/QFjvQleAzK18fA4iqz7rRAWvYT9h5CQzLq4Dv0ZASh
A9wCvAd4SiRnQhIgqU2qV7nbj4Yf7sAtgTOFXDiCTYmyPTK1aiuobURYGv3xqgKaCXItsjN6OT1Q
OEaK5lEmgqOFYcF0hpzeZNbAh4tfouWxW/sRQeR4xmnctCq5ayLogGM8T/cfrQItU/zBByY+DyY7
WosZ/NPAbxdbSV77goFXp83d9j27Ky5Ih/QInA52avz395xS5cEoED6Sr+NqS3OnRClUGRCqfC9a
Ss0RNj9CQdoAp3SCko/VTuiR9SZrw9ipYuu7En3pQEfnioFgk3UTPKQo1XlID6j+OkWirfQWBhKT
ZnLkZp+CPj1mmJEuI8ALvGFvMQADWo2GlqdEWwTntlrQBLTqAF631xMyC3jAbMCOWekja7fxsumJ
EmqVaEGmiZ+WvN280pH/IeWZ9yf8BdMJ0uefz1jMq5p42cf+NH1IFyCZLuPK106dENXJPSq1cmJD
2Qwv8MM/gNqfnzofqN8qEn/MplSO8Km0GWxia7IwMdxmjTkw19dehhn9LmB/ftpTcU/JuRj7Xc8e
WgfUH4imuWDg1a9BiGbwwoX6R7X149O+OtNv343vRkxGbzv2AHEiUsQFXdn323jFk9JpkEV8oKED
wluDfHjoJVrYikEbb4AjOtCXGdQhRi6yf+u0Xme34d1jNO/SQAAc47DfvagL5+/962wCl4i4aoxd
Eb76ym9XOtasx/tVzR68N4xrnFCB2GDbfSMhqSvCjcjnJo2xBJ8wP9OcE9NQQJPkA7HbqAgtIBq3
6AFZLPY0+A8U26NXQWNQuRuChu61/J44nhu8iS9q/7/XzrerfnI+YMoejlqmYg+cCj3GAmi5npqA
UCdMK2lflM5/aDvxMGWYdPALhn0/V3YMQnxp3ovZg7CfH2G3aT/Dt2Cd3UKS280Kchd1DqujAbTH
e1+DS6K7/vspQdn0/JgYDL0HnwHDFpyxLPNUBrNNU3VyGPEH9q18eCOhHynK28FNM71NNciEJMmS
vUSbMKvCo850f4xD4oFt4ASoJ7nSZvgHMsvsCGOMcLdou5cgrqgNJX5rQBZkptQramYLsp3gtApY
aKm4U3oS9oktO9m1lgnv0Ila0m+Ucuz9C1OBR8f4LtgoN/0p8l1WJp2gF5PRTAYA0egebHKcRR9Q
5WSI8KlUUdLaDioLEHYfPkguG0GN+riFvNv2JBhSHiH0oncf55BGgfo4DYsZAkZn4obmaEx6MGjV
oPEcES8lP0tdQ9mCmqAF9jeCPGh3zLQON1G54pDjpWB0G/rU1qTzK/dgmY2omHy8kFsyPeRoEW7E
UJUv0SiRCbnqspUxS0bS+lxdjCXINnNizLE1E8kFlkZBiQGT09C/l22PV9XEQPCRgwoTHGWmRwqB
OsO/+1fKUcAbNadkBjKqj0ZpdaULLZpvELixlqhzCMHRwh/dKESnOQNf/McsEQFgy9n/Xi+/l+zT
cnnaW0cFQyGKHMtljsWhY7vNAjPOXagf2Mz0aqMm7dGD9b9SEUDko8oAzCUCiITGcEanEnQNL65I
mbHQHxvN1yWhHJfAykHP/YQgYLgoVSVjxR9AYLYxMte2greWEEcG6QTiR0DP18uQWec08USDE321
WWOcIVCpAYGUsFKVu7altTB6BO057t5EeJVqYZtP7xk0Z222R3AUrBGHms1QjbwJg1uJH2U9A12Z
Gk1QyR84bL+yhsJ3uHfUjYNsHqR5KmoDp6eQ2XNaI56CzIgUq5B2abYfxLtQXJu01fI4sWKQcLyk
QZqNSrwElejVjowFVLPmlLxhmQvecYDho13QjN14MNysaHoNIbdvJuDEcpNrLwxKPa51aB0IbytC
WwUmMbH90lXKa1+rCC7SeIhIehsEgCjowASCxIKJ1pPV/pBj0jTSvTxkyYC/Aa3NVkvJ3wYKSRfz
0dFDpoVMt7mGAnWAF6f4ZCJ8R9iqUei0wqfvpVgLiSYOLr5LkO4raJvRg+BvlwtJjw9siTe4Yz9C
T+kid68P1fha0yA2Ldq/Fb4BVTl0bb1nQjUW4E+htp1gHNIqmsD8wuALQGQGu0Kt8R/zcKXRjrbT
UYQQJcMbHKQam6H3rI2e1bDqeoSL1ntqEyxzK9gKpwagoKKOMKGwc/vbHoDcB+iIsTA16LpIBrUW
/IIDbTXlBgL2alKVDKnJqsyiMiVMuSlDqKQhhdSHxmhWE8QFaC7oPHfAiAqINYIuBfIliXEGUOsP
HFv5YoAozECYNK1+MpBInMOFZMIVi9463SPnrBhIvQYD6wrr7GNao4GmKBiC5on30K1pWMzxLTz7
jcp7BOL0JiecrNfr1mbV6hM3BHSlVqmCog+foptso0Qrdmj3G6i31jBOVBPJ794Z4oTobVRHyGSQ
AQTz0zmNrr5opvW5kHW20DmQ/0ijLiI9fAWTs79g8vnNFDHXDDZTUDvPuKfSpz0U7yF/YNYUjECH
YdGvJEuAfGaDPgDMdPVGa9Nj3lD/T/NLmd8F6M8rePb+CJPYB3WCK4jseDcZ/LQc8llcHLsSv2Dq
LWKKUeST9jRC0TUSttP4bbjiH7kO8UqhF8eS06GBcCOTsac1hnN0GqMheT20pnC3pGo9s4dSC9Ax
MCYn29W0GuRbRS07KOR8lwYTn+seY8nSJho/px78PTOqgoRZGEBVOe7YB6EL7Y0MI1ajGOknC1Pb
W1+DHl7wl+69NAJ5E37gIfZg7+BgbWbfWt8b9GFkVVnQE8yGpy3o8pFEGId6BkWJokkLJiENCEXH
2xXQPrJ6SWmzerK4DaEDzWbZIqYICpHuFhatVqPv9wItHQIjky8itcS/MKmWGxWWi/5KYS/8WXCI
yFNmGNjREQnzszrvFKFoaDikDhjA/iE+YOKf7AwXgy5vU9ynw0yGLqYPDOdrdXg90NlSBDCPDxXr
NfyMibDsHqCrIAufYfPw4N89UCQXvDaQf2Yr2Wgxdm5SIdq/jZpnzCx6rkFXtI6+lFnpO7oCUauO
r+T4v6nMr7X2ny/2dDRWHN0yArKV8cXgtlk0DBAx0u2nc3ysl0Gv9iYI8CvU2unF2wtOACuviOrI
CpEtQDDydsvvXrYLv7jMp2t6ak6SDi6LKpI5tAu9PkHwJMNeRVAqAeq8AkZLeAuGGR4n3jV4yHvx
A+8i8yhO2Q7u6UDFCoAg29vR2JzuA2v01it66Te4N1+hJENYiQEHf2QgCJLgRZhDeMgTtX9nKX04
dOtEg66PE50ks5DVijJoLj7XgZvvvWjN3xQ7IZUBQm1MIXBX4/OLkuLPiuLbNc0t37fWRWxTeapj
kTtgb0SnRPAoyxWgi4ongz0emTNFMPZhjd290gDyVQ536rZyTUaG4CR7gfL9tiTMd0iGvA+EDYsJ
FE8vTB9PUyJXPHeYNdMmp+XDFlhTAm3yOnRQUWL+DE5J7ghFc3X0PCK+6OSe84gE7ukCnhZ27ft8
VaCTwcJmDBaFz6p9912Qrlalt4sYisdNa2fOzKT151e878uv/7SEewnhKgmFrw8YDUFjHoBJuEBM
8U4NkGkigQRmMD/A+dGiRXp183/TZfjuaF8xEQJBRVihT8VlICiAWKmWA/Y8v9YF9mjRZm7xMqvM
+DPczhPKJr1s7Ag7TriOzGHTNFr3iq0Q/jpKv1/HU18adVOUJjGuQ1yW7+BPaIJGiMzyVtbOruwA
mI7kpOztOtZajCz1KrUcnQrlj2DW4UfLwRLAqNmo8qMRQhB1rZbiStqUV+j6ofdoWR3lgB+tpR7f
ZOhQuIUGorTGYR2A8eCWcIin0AAmN+X+75ftOSf1a3Vh0xQwN5rlABQ93WGxZiipw9yVQ2CL8Jbr
8Jlb0a2zPOxLkJJDTpRBYq9J2ovP/esc+v65T3e0TCZa8jFv5SCsJ5DqC16PjGAvrUCdhMcefaFs
DUsMOjGHSJMOLz78z8f57Us/vdO5LGZJNuHDedNzaoSJATHG2FcgpdaLT3r1NZ9e3jLK8r4HdXdg
TXQYkJcxi5oI5+FM1ap0jBe0IZBi+PKjl1+F54vPn1/P5+7s+21+en05vqmCGAqgQ7KYC0DJ9QdE
96hQQAJYntzAAIyPdxjeEtTE8NorG1H/9yXwvxC6+R3+z81+LgL9qEmkEYvvgL6qICIImmBZvzMH
gKs1MggK3kKMrM8Z/Gi2q+JQYBixAk4H+gyoNZaAFjBiEcECkcWx5rDKtoBMJ8yvhNhTDUuNg6WE
unZo4OGuu4eg91/wX8Jfx9H3638iAIUWwm++E7AHfcB7ACyG9c5g4xLPyQPCF6SE+qOH9tekRaDT
w3668ZD/gLGD8R8DPjBocFN4xLuXg9kHLEGiihyeuF1I7YpbFJEZG830BNPE8nnSl1IsvC/cvXpv
kQZAQx0HNqRQ449gi0TfsDS7xoyZFw/pq0v/xzr5MmZ+O3PlTgwbKcY6rS7puwj0dKmsJ22O3dU8
4YwZA0Y+wjQF2Yef36izZEUY00pheHOkeRptiwhEGdfxtMpRP4LubD8KZcXAIsPyFsBPZgn5agQy
E3EpwXFiDFBGDN45hwcjg/kBGnr8RtIVyYSSBXwZts9JQ1sPWzMItGmfn71V4VSfkk2bYaMqjBtm
SKqGN4LMDqsQCQtgpCJVAXnkTAS+nMLBD+Tc4cdd0NnA3v+9qBl61t3864Y96XL8CMOM+HkLKcEV
jTMaDFlRQq8aLGAOHoAOnBWRP+eBr0AiSLYS3v0CW+oQqBmre+g18Q0GO+sNb0Nfca1gFTR0xJS3
T/AASAx/9x6zVfjPlLWHAC4hY3xrj/jPPYhEzvQSn+DvOgb2URhGMOKvzEy46KWLeFKMyGjOwa06
s3vRLhARc4hoEMnQIwZ4or7lQ1YJKgvUZG0DVUl1uTVhSk2ZTVCu8s7MBpjRd720Y1MDSQRgTzr4
tJEx39GEigCqLCewJ4M5+Y7U6ZVvMd4nhb6tIuzLqOu/N1BY8EGxQrrzbI1BznWf89LAHRpDWvOO
b4VuhomXgZa50Ql0uuQkVuAgItcKzH8/4z/7Z8ycmfOYRAYDg56OxjyVvYhlexz6o+VBzsw6eeHy
siYhMwLuScxixS5VCQYLYRObGDA0yBjiG71h3o74ambRb6HvvIt+u5in81KIhKFnookDz6SmUMXQ
UN7MLwmEppFRQ6wkOhNvY2IDXRzByU++Kr3BhjBq+RWKfO6IPROAEyiAKdbbApn5kOrZFGXBUc4I
r2rmP08dGLbmyEMUFs92LYyV9gOKruZTx9uOyGNGkGaNeAlfh7mnCwyoclbpRjjC38Mdy/VrieAX
bv7r9fx2BfOm/m0/U9gkyn0JV9CTjFV9HBiL7I7ClYDyA/YhbctO7d75RWW+akSl300fDAoY+Ax9
C4YV/VIWN5gqHydJGh+abk+bPYUDb0J6BFI1kxyQZ7+nGjNpzdzbx3A0SxYkO9wF7vFehCFIC6W9
kl/4z3Y2ARU7uF794cr3dg55dG4kiM6K4WMF2HbLLxNtgqCe0NW2rCaGN7bdVsDNxeDE95jI0iHV
/+QjA6LbM6OdYviUDK17CfvlscYIidxNG71iTV/Uy9KC8DgHOdUbpe+TAbBA2K3qECbEkjKYApg2
hwkIJRpmh2lt4ZXoi/uauv3zgcHax0g0DHAgQn7dtZrmkiwXgdIL0MZhWEdpi6GtNGbE35F/lQAy
NOGkikuCZQ+8AixJRjngJPqHJNtzo48RbgL4OJc+9ctoE7vR1TuVO/TaAIAhDxFAOwDgzTbdJruG
EJLhXIFY9x0ep4P46BO8CAQnjzzipYo+xs/Q8bTkfBb3zK67IUfXd2cUV4HUn9S+DVcVf4wViLJV
wFFwc4lXYQUA50xf+gUCNuzAwgwpK9dlN9ABxqvKciKljUILkbGFivwldTaYIOvHKq3G4E3FxhYP
YDXT43V/5mb6A5MKMhohGXpxStF2OfCLsygRAW4yJ8BP+YZKnRHKEQhYH6OdOPS5e2s3NZrljReT
UGvdyvDg05KtEcSjokHLcQ3XvCFAfuLQOFmdeDkfTZjDBHtVaeSX3B7MZBvu8f/SGknj7RBRMAgO
m2ExSYUSRMKGYwUaVG3AeBPgmmvw4RBkJ++g/dGKSY86QUBRdOuXYgR1rFphrZ4h24YRRIFGAhqP
nWJmbmt8ach5s2IIICcMu5l2CPXXgcxJ1iynAC4cQceSX6Qt9Q6N36cExH02rU47GQfoSd5AJLOD
TdOiVu0xXzFavZx/DPKAvkxnChpoH5/cYV4PwMF1D7cMtZzzA+ZZkXBR7nqk6WD4FWcLJWa/L3Ig
kojZwHDXzzRxw8mcJ25PlRNEqpioAmYBbXM8RntY8J84uAtgYqUeVGbo1NsWFMcZfV9p1gjXz0my
x+rZ0sUCLxKFEZXclgtAT0EAGx5ACI+X0FNFxYbwAKVrt63gSbym8Q7CFzxh0K3lPMxWbyYbg4ir
B34BqO/zxAt0NIZ0cijXgaJVALxLlV9g0Ch0NewicpjZT273yoHObJq+Id6JZeYBXwLayHjr7RRA
kshcKz2oegA8aaKk1hxEB1oOYcdGuErsPoatL9K7BBYv7x5Tl3+fp/LvkgmvOFIVMMQGkbjwcf3c
k3m+potuastDj7J40OJVt6jgVyTCXTxKdqHVgM2NOYhKOIDp2Jd6xKqlFS1x5kVA4ydwlh2o2ImE
VoIlM/pauMxREbwF5rbfLlGERweeBGRwC6ty2xiKqdAUSqOCxsSI1rLN2ljJypK+Q5OHzBergB8Q
cCwEGFtQCjLysoBOX98RgACSYnaCG6glJ/3/Nur3S5n5a8f7djuejqgqDPhckHA7UFvQZLa/Rnv2
OjPOilPt4Kt7Uc9Ic4nwrw98qmd4dqTTLhywxaKQGhbIU0DLl6g0Yw4Ksn1UlnI5CcNfgPI4kM37
4NRO5QmNGV6z+Ni5YM5gyZV31AUah1hQZxJuQN9o9IAMas23sII1X/VhT/N5PUFmx6CK/uxyrShS
z/CrHQM6QRbh+FGl9gj+yxIcIMZ75LvXk9vkJviTGg4xuGqiS0A7PTBHaM0DE2jtKDtU7FIat6Ek
fXg11oR9dXOe6qsaOfeYWIyb08lrFPMJomYOb/Uq3xrKLmtPbGlV2FSAwbjSFi5AX4G1IzPlFb1j
AWdj8wMDcP73C/NbCc3ghYE5Zw7JAoPzK57LG/lAyOry0M57T7wLYBVaRWB1DdoZHwhHQYYYREvK
Ei7qDzgvuLcQzhT8E7YLYHK1BYWpS7/AI/8oi39c1VdS+7fSimKbAYpjrNsK6QX7/B3XRSQ3PSIy
YZFCZ7KkL5RDu77G2WgbFO0VoCD9bsh/XsBTQy4FbRaCxSgP05fYGSd5v2o4lbuyK3jZMHZwgSDM
Tem0R3/bWIiYOMB2KaziLb0s1rGbnugt3LP8FoOvjeEufuIEsNHZlC2JkO+y57a0zW/SrfzI37n1
SGQYXAaLvnv3JlUbJ3intpiCMBEESYRXEKeMT1CrjQt4BtDEf0IQGRF5qRwA4Ne3V2YG+dWXn9GW
b3cfU9P6OPKqEnhdZpeQIZ/jkVSVBo6A2RewJ43q7MipP71NtvacdJUCJrG6+3AHX5yt0c9ztTnX
LBg+AqeiAjvzik5WNSwICOboIfAjyruyitZxibEVqNxVLPrKhR9vJNDULignsjoEH+qVqCEgEaCz
ZPcw41uV0x/KBaZtIPjEQOmi9xbiDzVhAHeKoxLIhSWzO/lGo66VVdaFjxtBjGyJP/fKky/8edL8
58V5FsUrdBrHsowVEizid/9Un/hHUVv9FveH2+cnmV76J2XvmfJnj/pnM8JChJgukh7RNu8rrJFk
3519uEKOmTsPlUlW1U6QSbOD3rTZMacB5Pgh5eEm0eQLsxyO3a450jfQXFru/nsT+PuY+PZdno4J
pS2FXsrwXVqnAUoK4+3XIALx8l/snceS3Eq2ZX+l7M2dDYdDOAY96NCRWpKROYFlJklorfH1vYL3
vlfMIIvZ1T1re1VmJW5dFgKAw8U5e699TGL+P2AC/lobff91nawSyu9ymUomHXZn+27b737gL5ZY
Qz+4M9P4tTL4/lInc24SEx9nBBUr4POwDstF/WRg7kNbCpvH21R4Y9jElYsQUWjNwNywOWcTYzmr
SKwx8dJNU5t8lSWrB3xMo72Pxys4xmqCR7ewxaqN1vobvRrGMGWT8Oh0yOKtQxHNuUkZgsNeyiXt
cCPceSWVjBujWpC15vYsVr7cQFlAcB2j50W+PCxQQfNHQ+ik5WKk9ATS1FpYwwIR7vCE3hNoXn0Z
pgv5XPZvQ7xAds3mInwFksLUDFNvXHcPOD2n+/6ZgQ8ciAkCmX9mrklUbl9QluCJ5i+hkYRq88IS
FwZbPi1hrWACdV/RsIulV7Nb7y+POLPoM/03VW4sfhjCb/PHEsT5/j55VQ+B+GJRRAvW2G6z7/N9
3K7Gpxn+J5aU/Ef6mYAxdciyo5nLvxbHpMl1dy529bcg2yj2vDmORIHq4TGSi6hes73soboWG2AI
BiU4jgQt/R7/GddjGW35E1Q6owJVz5o75/55fDQ2KeEeyxA42b3vaDpgQ8gX+7F9ZvOaHOJ+1T7b
j801xZXmvEKeyEGpXHi4yICCHpLXP39Kv3qR36+np2K7tDDnvm8Z2hg52osy2HrXojruKXGg3E7L
4A6tyWLc2Vj/qgtTLILteGafUeFJr3ixEXWEfsssjx/mzz/sN02Y9x/CSZcgm7paZhMfgmC3T7kE
cAGIs3OUfqyi4TK7Yf+LHe0j+aH+3aYH0gv2m6O985dcx9RtdabL/Lgj3yQv4wV0Yuxnxn3Fm2Yj
uPDu2sXwlr/yTUbJWsr1IDez5FctSxqhxVbrZVBeoTkvKvgr65mjZHVRGcTfXXbzY+98d1BqoG6F
RRKpLb5NsBUb/sscvnTOgi0WW3SruY7B+TmXEuTnsM8cCrnbud+Y+iJCXfMwqosOLI+50p/5nm9G
Z2XIDRyVcEmob4nS0dgiopDF9dBQi/bx1VXX9ribcv9L0YuNaNx1um3jRYVV1VsP5qM7HT6MN/lN
m9Sj3PPPJ3kySxPNWNsqKqqHdmVMVBnmzdHzm52FHDv6M4CcHHm+OufTK6bC/Z9Hj/dLiZQqE/oe
cgVQ+yD1PTlX6agepOUb/j0damdGkva9tT6n+q1se8CEl/0QbRt/WrndlofeOBsd3s4Sh0lfr/sh
hrN2gEPo77vsSgbPUbRri31kr1j86dAUFO4dj4Mofh4KAAZsrva8yl4b636e79pyTWvTlBSuV00P
MXCZmMvoWjy0b8aVf6m30Z1/ZiynZcchrznPNlB2L9zbo37M55zjw3BEeIZBR197+fkUPwZM5G14
KYYX2pULvxDrktMRMTjn87wmiHOFECz1lsC/QoMQ4muHakDYvKTBl3Z66AhuyGw6hz2CqjAGzTUv
4uoxPM5H6cEozup29edHb/6KajepDLNBVxDiFWLrk9WyttNKzUNn3+tL66y/IPERih3whfGWVYMH
aQb3yncvovEp1kzl6Nxi9pPsF6sUcSCSQ5x5LB0VEsgm9VdNgVgvj+51N51Z6La7mPmmbZeK6lS0
PhK9w8DeKTi0XQKyplxpWEqg/l6JW/Ef3px7d94Z6qJJH1HlmBdUCaj1xtEunh9c+57Nll/sfOfS
bZ71K2tN9eTRR1tn/l6V51wqxa4N2gDTUbypqrUHEDXYzRjRoTCwua2TdV+A2lxi/eyLF8fa45JV
GG8ssLxb9ngFpa3yyDVIxwW3ixnPo4N1A2tPvzb6jlNcRUkakzEoM1gaZross7W8aqhUsv9kSRsu
m+Eyz24t/7MAm4FqbcW+rAcpYtyFsL+YkjYJawObIJT2S/ldbiF1vGbB3oLs/uwacMmfPGMxsHYD
8bu3z/VLtfXcW3cJpAQYSQgt/TW/B9OIdoyoLJ5q+yVZOpSNkJDdaSAL39QXlGDujdKLI0CJSs6G
cn/I0xqWGE042lomtvuFumu/+PGWDcSUfmY7ze5iy4L95j77zWpbuwtavPbzcbh/ZsnEDyByvGHL
HD8IegFvAzQwTs7Dot/FyVuu1117HsSbjLLHsJvLR9f7PFrNKk5uUrfYOIN7WcWM9rTt1nNSrFPg
vAnW76kHFTZnm8Sbz8qtx7HPZlPS+E+pc1M5z4baueUj7TX5JDZ/Hvz2L1X+49hHwWRDHnHUr9Sy
IvDcaYjse+uZhfTQXQ2PlMGG8TJ0gElum2GHAKKR54b/fSxWwr5k6ajyZRTgQXvQ/t0YXfNhA5io
VwldQ7kKP6t0Bf2OZkrwtb8K72JoTNNOryWSa8Fhu463ib2drat62GvKVvEqlRsdH8ruMhU71V/m
8blpLPW0sv3vPaV/bBofWbh/FTVy26CE+ehdSWPbOxEPiKCPu0SH9j07K2cRf9Wfy01KFxQd4zHT
SdH0XBxhT/8+mfd4YUrkGKN52I5xcu4dI6NMPOFb98MSvNGWb+Uq4Fy1Fut8x2DwqV3pV8iSHwlJ
5XHxelc4OrnwyZmz1EJTu+PCqt4dq0X9EvpughiQ4z0bc+er4qAHX2H5fzHALJN7JaTMJajv5Ek7
gyqPKTfWvUNuVwjZl2st6FOcYY3rbrGRJflqep6qu+mRynQCVxmmcv1sorRurwMtdridXPwr4Diq
9LXNSQB2OhgadyVq3CF8a4zzcngz2pXXbRTsJcq37dYzLl15aXk7P2c7f+PYALTrheh3Do40L8fM
ENOCp5WkXayO/p7cH1p/56TGcyZ4tsJNLb46zq3sbv/8NE63GBhMHVZ4/FwKUjuQ5JO30LhW2dql
zUFzsG9G287O5r6mxv7Xv/74C//8l6qJQJZVxET+/n/nkJOYrQ1x7Mev/DuZ5+avUXESBXTyX/8/
TQZi8P2P/wzj+SUX6H/V2bc8evk5GIi//69YIMv5xOyoyDggcBJUwLG1+1dKkKU+kc8G7xEbPPU9
9Ff/lRJkyU+KXhhhYsqzATwda39/hwQp/Yn5B26PhiBB2415+T9/17v38y9Cgrz30zjTCfo6iwAs
IioJ5kYa/L6iVDtNOwm3I/oPfMayCmo2zxbYGa8oIM5WqkVg4xcqW2aenNZmYTTg/jLaVuFsHqrQ
FudOMU31cnRFfNNZEYq4yAyuqypqEWEotTdLD9V/PYzeYx11CTthMVTFMitHMOyxk12WdhncNiRi
XTsqr8tF0cvwkGYdPNnEnC+GvKa6NfVBuRFOp74TvRrv2zRO7qs+Fru0Op7MQn8+5M3krEKhvXPp
T0cUT5uFV2XmsS6bwrGWmVMTMiEzF7STBbi352Ce5Vl1FQwZTDAH662bNwHwpzoxz7XbGofWHNFH
aVI2ylmtjB5ruRMbGyDKejl5No1B34njve2KtoFL3A6vVmE2u7H1IJEKPWY3qUhjZ5kag9zLFGCB
EZfBujfVdJVHCJ/muZfsr8qK4nmOFllPARg9E3R8SZ7UTT9N6qw1BPuxKXfXQds0N6L166tjsqlL
ZmmfbWRmK26mji7nObYusZr1+2AA91Ja/gT7mGpfYGTjJkiTHOqKQwvTiivzEEfArM24aNAuRhgF
NpayALzMQ4XSwfCrbZom9UNf6+oyTluXnYU5vc5KNPdZOaFDGpucs1gcrZMyTF9oWDvTPqkTGpSl
DZvQLDlc2+Yg1iGjnLxjs3nsIjQqQ2CG+Nrs/EuCaeEmbX3FXk/VLWUexf5yqoLPvlP1+2goaOC7
Gft8e8Y2VPTzbUhsdb2008QiM2COH6Xw5bVtTXaxbtPW+c5ztuul01ZIVEJdhA/E/c7nKSW0O9cK
wFshvQfrbzq+9xQNAUxMEGp00vy+XI1ZH57PmS3oNoR29DLDTH9pDN3su7JiXCZ97lIhDWYPhE1G
Ly81xunBU7V6cQMbi4njTd4q9+P6TU4IoaYYNPVA1xu+V5saO3+a6VJ7UUflxCrax6xMpxfTTDSM
B6+jR93NwXmsq+FmNPv5rVEujWXlcmUrKBssTdOEta7LvX3Zs9MAiTtyCFDtCIbOIWMIpBnk7UgO
w5X2G7Gc7Y6Nto1b6CYwqvpayDZoMIR1Rb4qm+BoAM/tntNFn4JKsXR8XTEY3gY/IDpuDklC6Oxw
3IE4t15S/KR7124gTga5su5MX4LBdmR1VRdDt418ThLp2IpNbqfeHrlpsq6nMr00baEPgR+ma5G3
wzYajrmB5WBT6hFxVizNNPNfhtaYHBKuSv9qMrp0S2q5uIl0Fh7yNMm2pZ+FZwHcBMpLTIk77Qz2
+TTauP7iLMqWbkkY9sJMlAx5KFV52dhe8+qPFUo6kY0csxzV302x4W2BW/XnWg08rKJPb5pqavLl
WMTecXTPWLgMVXJM9vu1P/oVlPGmXqqsgbLd1CHMgd5Dq1jluGA9hS0+6btdNOdMGbqW8rM/jLgP
TYQfzSTG2zgs8rM6d8jgs2W0LctiBkqapdVaVUNzMdmS19WPZfM4jzPUQbdX372AWqVnyO6s63yb
ecP4Nun6IYZw4s9y5PVqDl3kincrYQITnUtdXhA9TGExMyR9+hB7ucolJ9/gyO0Ou3VW+/nGG0lu
nEev2lTZkO0HpmxjlWYKN2SeQ60oDDk/Ejg+7c0IqUfT59HWmFNnnfeGdU8YBnnnnuxukjw1Lqds
HK6aItfEKY1IEOKQKW/q9EvfzMkdWTf9mZPl7o1nCHOvba+4ySZHbNs8aC8jlVlfC+lz+mnT8otf
dfmNYQElr0jFwFBggzTPTcADbZibZ47rNmeGN3Ly8cvyUQ7TvJ9ka57LIqPxY3t5/ZXYc6yucqDD
Tkwl39KcVTja+uHMab107akIW1cgHISCWXBeOWa4rX0cY14s8zV54cMzlTGsYZUaLwvLxyg2tpaP
Jrcpr7w2C5LFkBtHyU3jluGi9HuiamJDnA898d7jiD4vDSSNj9puN05lelsuDSzXskp5N/YJYIjG
70i0MVNazC3hl9u+gRbeTTEy3EEMFPwmGFW7qXFGqshOljwXcVRNSFLUzJsLI9hM0gxaYx2MGQpx
uxSYZutccFqX/mNTxRGOVtgPj4XbxE+DW6odOaX9t7rrqjujm7PXdDTli3MMFl4Wg2llF17XVOe6
KsIzpZr8IqhN49pIveBMCpXrxahl8TipgRqC6x/1YqWa7kMvIKpHuvQijanESRianVqOaU0JbxyT
l7TW+jLqQdqJ2csve7uWazkrY0VMmruzrHhYmA1RrNRhrRvLRpIGg9FYhQ1GjiyHY2GEqBz8yS4f
W+36L1kVIolQU0JIhh9Tex16PLVm1q1Zv2YUC2YLy8N77TNa0Wnbt4q+7JyunToYdhy3h0uhO3U/
ZNTB+7jQa1Y9tfZqgXw/LMRD76cxZXezJLfArbuMudJu7busHYKN7QMIHV0rO68M5uvQdSFPBUHy
kntjsWnZ7e3yejpWvrJ675R581gmJaUYGdbWyo5i+SzGDh9z4JKMFveO/9J0FvlhXj+kt7ONBH3N
ahQBLC/nle6j4oJESBsBC+kKbiGynazxv85BEd5WOeUjlbrBW90a6ooniKbU5mSfpma3t5LRudGt
4VDs6kJo0F7lexzIwmm6jgJoBWtVIBEReex/nWsz3btzjeLeE5r8NUO624po1a1TqHodJtCj/SgU
W493vquE7X12G484qDFpL/OhZx8zgrTQUW5eV4NTXpdatt/kLILzQRTRS+ZFNslj/VTc+mM4n4+p
RSE0HcLrNHT54u0hJc9D1GTEpeD2OEln34QhkftLt6PmHeu0ZGnVTU2tyVVXYZyhsVIu53krAQeT
RUdCuEl9OIqit9jU01XktB0ZEawkaRnpi8KKsoYYlbJe9mwtL9Iod1HdeC5K2258HP2JzALV2iFe
IX+IHzPDKM8mK+3OQp0ZXxnrhEbEli6vMrYFFwHltrexJAGoKaV5Vag0tGlf2niO+iB7rV09vdSt
E62pFhwNHBpkWj+O15anjV1TswsaOc3Ba+JxX+UmVVTyK+LvUeyxB3WDeZv72n5KC6A7jWjTWxkY
4rULjO4xNq0eIq3tEB3CWXDa5jo6BkUnkzgXsmS900033dt1WryGc29/dvyZpkoYOkc/p2tOZ0Ey
pGdRmSGaavLxtnAC66o0giPsNSMQDQGymAEFlRRbkmn+Ylledel5U7LOzHl6cZIBJ25eWtFZb4dI
6rTgS620+fzfB8Z2OkbJ/jih/+sj4+VLV0fty8mp8ccf+uvcKKxPrDuAW1jjcJ9xOvuvg6OQ7qdj
Bcr1TISmx/S0/zo4mu4nisGeInVSs01QDufQvw+O0vrkwvo7JlWjpLb4t3/n4KhsLv9TWUgfYWDQ
RSxicviPx1/z/uDIvkYMRkXGWQzvEI++5dXrVk0psrym0T2nmDC3t5OVsFAb7Uxrtpi1g2QhMJW7
amvOaKtjdxv/LojmKn4gbBUQfQLRWH9uokE/tW2XMgitGOzU6I11tjWw5lPkqWTXfi3qAfcku6qi
wqjUFp175w2GzM4UzTT2AtiixYoNnxldyUoVWBonOdBlzouovTUSKap1xUpcvU11mRHOIkW/TBX2
rVHYBcfOInXK277H+q6cXI9nmWanMZCk6zKby1pjne8cx7/L586Id2bRGT0T0+TLMNgLT/vVWdWa
KsSrqOOQVTBv6i64E7lXk0+gVUY9gHq1XfM8rvmrpj0QROrGeWo+l50Z1/2FLWaRE2YR6cI+cEj1
1HwzH+Ofy8Pk6KxUt3IMrdq8yMORVWyVGZWd9FdG0IqphSCZiNrTqDBDO3Z1D708KCyMCZM7t/pB
5VVQhe2xPGbMxqbuSIIemFuSIqXRYie15XJql0OXsM/qa288imaDPvxuNGxcGnhYRt6+daAu2wer
mzSehmEedeq8GUUoZfHZs42wj4112GY4iyqXKR4Sm23RWfWqhkSEss/z6rLI57K86IDVLMze0LdD
mHfxqh3sEsGiIgXPnPLia5VYT1XhDcBtQazXVXwQlQtfzk2n9FzOAJI9mdHy7voGafvQdCvTK9Ct
6B6edOxZgNpjb2EnpbMzvGpCBSMFR9SkeqviJAHpGwJ5MiRCW2B4+Lx1ZX0RvcDKYXXa+eIEHVaK
mHIM+9C8t5dUExNU9qn/pQmd7KnlWdMIaKvgthQRzLLCT7urqMQ3LQi33thdXjwVfll8000Co4Nj
M/UITm387tlH+9naOYAEIxpLklU6rrANcjMnk8CY5Lj1tRgveE6+uYzdqsOVMTuHyE1ou7OPkwPg
ianitm36n1M+0boIjcHLb2JpeDs37816WekEx0fjuxERlBY1DJmIFLFPFJl3hj+6m7Br/WRX6D7h
h/rJeVebKJwSny7iYDWoAESuGcSBmV81ddvBBOqjG9VmLgKIZLSvKE3GpEqUqXlZZqUFGddHGzBS
GyDuNdEwsTTn/ZWK0wLSoe/CVWhVTrtMGO15YtRGtYzaYqAvbFXtLhks697NxyJYu7XuxDnzUbT0
vNL63GVjvZk7xFoyT0KyqUprulAj5RPSQlzryzjn4BhMJ7PO8qybic1wrGMCU+l+S+rJP/cT0d02
SqBgS2Y62w3xfK0l1WtYTHRcSMw29l4eJR4xkxTP1q3rhrRvrBR2mjfYxDma/RBsE+GU48o0Kzku
hW+EwCnNyvxmlKa5mds8uai9PN6PloNEz1QF7lkRx8SjpIGtqxfttBZAPl/SEqTPY89vYyrniAwt
LwDIZM4UMi5n1xrzl0qFg4esP0gLNkKRn4IPqGACltDKQoB/mLCMyoEqaMUwvsllS/oiaM7rbnRt
Y9kMo3C++1E5iOuhqPNkI5XfxxdmhHlpgoDgIeEccC87aS+9nZMZSjyV3VAEX0QQQzUQSeNnnHOU
jYbedzzzy8Cla6iCbtJ1G4bV+L3VRlawYUzG726dIO6VwkzM/Vx3pXVeebHpbyZH+c1nJ5qiQxiY
7NfmWimHZWMuW5g/Nl2Fpms9wJbx3Me7wmkQgdhM5F/cOEGZM0dZTS+9TzjUyyCkCDQ1nf46NMLQ
ZG50kGoTUZig7SJjfOWWPNjco5O5O1cW3jOzOXAS/u6GapjoiLCI+No5+kvgth6f0GEulL7TCUQx
ziXa7qPNbDHjrFwl5L0zh+bXPp7z+54d4zePgxMEfYiL5HSZyv+sQTtFJB7kFNw5vNK6BXvRpU/u
GDTGovYU6JRWN5o+IUcgCkglVcHPI5H1DV+0zaGzysZ5WmbUEEOOSX6GxlYEzmhd+fXkolPCQOKt
DEewgFJLjiXrEMZomHxVix7C8kBJJFExqi2LQE6SYGXIF50UWY7MLglrTnBNi6svb1xykGU/EVUc
hjZ8QCWBivaKJm4QKAmbwC3s7raQs3QWs6drMHZBL8zygkpaMlFnKRwRn5VmjGkiapLQ/gApdKJ4
4zv26HMcq9sGTw0/yMm+guDifBwc86Hf6O3Q3JV7tCZbnBfDF5cUDqiv259K9X+XxH8OeX/f3sLX
TwVe2o5tOrbNXuvUZM5u10If0RyCrF1NpEX16frPFzi9ox9XOLpaDBvqxq+UZSKy+0rk08E4i3bN
pUXo78ZZzcuJVFWmxqW3/8g4/+EVT6R1RZgxJZXToYU1B8Fymte4YHaYhZY2wPhgY+4+kpe/byP8
9RSPhi8Ows4P59P73WBa2yHr0XxQVrmN3NpNnzIq4cSB0K0GnF+1/svUp21zHoup8a69Zgzs/QfP
+b0S5q/fAO/G0TSk6QK4JyPHmgrbbxt1YAO0DqsHzwu3kpgLMaBlimdolN02x4ba4oiLZbITnXcR
sIcIvNUkNEl7W7P/Npjd059/1kkw/a8/60TeVdUJ8742DypxN0nqv7qedWVWmF6G+npokyun+IKg
mqTA6CqN4PDJeoa4lux6jEWQMt0BHUVrHA/CFVOfWtjR8Sg6LAqXo69V7JvRXvz5J//uk7CNY+ax
pnYIX/r9y6QWXIS1tA6j6JYRq3hFdeH/7Qon3Uz6Am47zNZhUBNKs68de64/X+C9tu2vh/7zLZyo
ooq5HixHWYeAxkZL9U4n94417xzwC3++0G+flTQs1D8OoArr+GH8pMj259ZIm9w+zNKwYQZSDrub
6xzJ5p8v8+v9uGieUCDZR88IVbb3l6Ekn8Dyl4c2wW5auQGarBJ9qm9zb5zN6g8e36+fkusQsgQY
wiMJFUPe+8vZXmS07NcOk9udW0kAZJvuO52VOejPx+hxpvH/5/v79TFyQSZ+1wbHiOn25IKseKNl
tuIwmWpmg8rmX8/JB0vLCT/vOCjeX+T4I356V3rKUhk4/sEGLANy94Uzafw2L/zVGyr5m1yssbGv
CB6718v0Il6KDyfmj+7yRC9mOL0zdK5/iPlktfw8IVn782OUJ6fyH7fooQ/gvG4iSDxVA07GUPX+
TOcyMz2CXz1guvQ51VK7yUM1Vy4MrDxHYOs/mXVQ7an+9leJoT9/8DN+d6OeCX8UH7zLx3HyOqkE
CnuK1GFw4m00F7AeUlSliq+9L4cScqIksbQCy6+84eto2Ti5Z+RPZZ7QfDBCfcYR8yPF0m9/E8m+
UE5Mh6F98gkZQ+oaiXIPkwTfQ+vrATbu/Z/v+zdfqUsvnfILEQbH2sj7ARah36h0ThZej4rO8YZb
js27oSV1hKGXfPCuj4Pln7qcH6P53cVORnPklUNnps7BE9QwNBkavf0QFdYHu5ffPLV3VzkZsiz3
hAxwlTBucxTl9YEX+8ElPrqR41P96bMUWarp4jsHN5wx1g+kTSbt0yD17s8v50Rn/dcDk6ZFZ9yy
FX3wk1tROi7TPNaHI45LyhtQIzfGo78/2kLHZxf3r03k30cboxOo7a9XPbk7jdNvcpLjVdG7P+Sb
Hk8SekqIFh+Hnfzu83d/vsWTMS6rIM95nFxMbjg0Dlt/f0S8oE4gqfeD53n8/zodfz9f62Rfk5vZ
4Odci0oezdy3cQI6MD95ZYT74u7Pr+53g/DnS50ssiHi5z7hUjTaVomeN6X//c8X+N0QNH8I+gg4
QtV4coE8pE4R0jwjivUm84y1nvL9bLabP1/ld7fB0KMy67GC/zI9qLh3qQ+Ig4moFOHBumB2/vMV
fjvG2QCzGWSeYzdyMgCMrqGAlZdPfcogD3bGI2Zosc68hflAVQULerbKzY0zrf583V+fn8aoaFLp
1SaC0F/2C0M5+1HvPU2RrL9Ad0qv27gD7qIDWrTLP1/rBIl2/KK4GMVxRNcErnLeeD9faCkS1xyC
Z9/GvdMe9XzVVdrQluvQ14wZxdHwJkhdyHFfHEXXtAnBXqubDLuATuiNCbZQkTTeKhecqvhgJJ3I
Jf/+dQg0YedJ/nE6lGYncvK4iJ6rmJyAsDpjM3fne+6Nb6IRDIaQANxhV9TMOQ4vosNiEQ0L/gDK
jPSDL/SHGfP9J0rskYu+wSRwCH/AyUaeVXgqCzN+Jj5tl19nS+pYG2cDTWn7wSv5zfvnQh4xQhb/
lKew0Smciroukmdri7bCQ0K1JMH2LGLqQT5evxytgB8Htf3motRV2Cxq5Bbc4Mk4KObAobTUPudY
k+ruHI42Ko4PbGq/vk5LKwfhHnsYgwPusaHy8+I05CTSVX324t5L0pn3ajeeY/8/A6Da7o8ePOjo
H43vX+6LSx4nIWoF1NNQvr6/JL0Du66M8gUuxAGyxTJbgjjaKrLH0VGtykt//ffW6L91m/9xxAz8
6y7c3beye02jt38U3//Rht/+QTEsKH6WcR7/+F/9OKnRcXoWSUsm5SKDmtF/6jil/CSZ9yymJYQM
nJaY9nPUeeH//A/1CX2ngQjBMJHHMCPzh/5uxwn7EyUuXjDfC98n34z97/TjkGy+W45JxLGZEw26
z0TRGJL0rPejpo7pbKV1uZkQE1I3mPNsWCRhrN2LIrKM89AA1uSqFJSXDgos9QC2CUyZ4uDeGuva
XkeyapplXVSoimBF04PxJyInVSkJFp0FkbsrkdCxvKB2DSE+y8Lh0Yg5rV6FpfcYiBmA6NBmsAPY
f20gDTSvYtQJzBZPh0lyH08FLjKBsiMAPhXx/052B/LSyyFLmP2YnW1EFTqlK9HboxMRfzSBm4pD
GhcrClpi3LVNqtbWODTWui2jmRT3rmUKNwiTWsxymmlBBXV5tKGRL7UGqcRvVh1l9zuzsyR6rkAb
+TZ2/DjbRsGIGhFhDRivVRQ0yXWqpH8R03PCB2MXyhSroZ7rYkUAiD1sbOQ+ELzrDD9VGRUxQWkN
ajKojFVm3dZTYE+7anBn7yyeTQFyLJQIPAC9aBSid2Pdt86dmfYRccM+bCRyveNcicdgnmoYC5ad
pOdTN5fWfRQJ1/wW0+jhdOioJhm+6iYUplw0Ig+xyJqjO/hXyqjmeuX2ooqWkiI0Eec+4w+2hT33
IYYgu60zcUBeilSnpRmHHyV0h1pOS4ZGD1wjJH0tpB8oSzWABTR9Ddfat7ooxpcza4qTztBMFaDP
qPMBjeZG1aNO0/NIhwFEQj02RPr1vU2gYJ2R0qKnwU0OhkPBa5cbOVYX1VUBhJcoK9o39Hl8M3Db
khRHGVcIytsgYTGXC+30VP4rvzWKN8up6uxNI9ZtX7zRMOyNG4Ve9Wb1qskuk6EqZ8rxaZQACGwn
X20TJBaaQL847TZVaYj6qXccQCYWPg0MpakWGWgTO063dT1ZBhZ5B42cGcASazgtL1w36V16tTFG
KUQUcLxMnc71DvVejt6oi/zmYq5Dx1hnSk7ufhoLEM7kAMTOWeXkU3GRiblRX0s7M8O3IdRBggRM
UHlvQy+c7hTk0OxcKDtOLsdQCOxGjZmG+7Tpw+zMUJ3Wez1EZb6dSj+UNMuLWsNbjrX0tzVkpAbm
e4NF01TCpZA7hInkjbttYNxUeSiqZaUquipqnHA/+0r3W69PR16iiEDwY/IEiqCszkC8Orj2pPZW
HRCeM1ELsVdRZtfd0p3iBhNRSofxIdJ5STfFyqYpFrRCUid+nUunljeZVoi2GsH+iU7/zH4f1W5r
rkcfCdnQzwKmjRiACpUOEdY17NzPdTOZ+bp3KWKuLQWnn1dW0ZynbJaQHBW3mLWKIvmamS6fjJ50
aW2zrp8Pfi7la0RPHS9zhbAKRa9/5oR0O7ZKsTPfNjZJWNQRzeZFe7qKt/HstCzHbmj/b/bOYzly
JFnX73L2GIMWd4nUSbJIFktvYCWhtcbT3y9YPd2ZIIaY7rM9izGbtm6jZwRCeLj/Ao22pPGL7J3f
JqZ28Fu7S290Xy2bD07lNdMuM2UPSysw1d2D2eqpfQRemnDiKEWj72lhZUAuI71EN4kekI5rUs/C
p4kQoVMqdSodzCEy6Uw4MUbBiRLpPOkyT7sHso9faE1l1TrSRU0U4MBtZt0pfQNasm4HjKtyM7LQ
NddS4IBpIFMtyKrYaNiOfkRbLGVSkDVs4govgdGzT0iDyx9zrzV+lZYJjjuYwnq4teWq03eQTiuh
ZGXnykdgPcZ0zPsR9ls82Xa/pf0Z+jtQYWV6p5nwFDedWZZlgHxWg9kvUTUFBKQcYHBOIVClUlTE
wYOeUuTH8iBSpn4TJv0Ar9sLk6F/4iONKeCGEUqMxXEN6y+SEyR8IpWjBkR/mNwEug+NzvZ1CIHO
2AFHSgDqnacSS5pjlEP4P49AIHrsG/q+Sz9gLJvhtdTmuUMJvJxIVTN/svds577+ALQLbY+mBRO3
U6oyLknYs845Jn5amCDIVM/cth4lmZvAltD/Gbgmdn3Q8svHyavDkyEPNYbuoZGPoI/1pPsJah/g
ZV2ZsU/KiNnwMdNtAmpSHxdfufKs/j6NgG3d6hqLemOmIap/tGcjBV3PUVV2dDEZtKTq1JHgT5u/
dJD/Jo2WEHOcQvXtCklxBazyzdCYFnUftWua/IOptdipBK0+th+6SorkB/zJB4zTq8Fp7nhYBfFB
LjWvudMntdBulCTzP1VlMTD9idenNyDeEuUUREY9nelKxhXsfVV33rVOHcOmbnImTzNolG4qNZLQ
eBtBpp6NupQRj7KjRN72HEvNTa7w/Li1Jy+InY3DPIznYSyb/E00FFyNri0VUB8TXUFFS7aLgf2q
I93kKk4Vhec40Z18G2mxOp7KzqnIR/NgqN50YwhVoAW1lNOmttr6Tkn0AiJko0XW+zal17kde8/4
1UtD4O/SslIAbGqE2Sm1VITvPEWqwlNvTvjbDJ4WBadaCY36p9LCrtl2loTMZa8rHLj92LLe1AAA
9R1z7vlkBnGVH/w6pAErD+B0zpUPkmiLd5+nfHDqSAp3ymAgXeMaoIDKO01K7XFTyh6sDC6JTk22
LYeGX2LKV5QxApNtiMRo6HArbvux0M27cUr5b33Z6e6SWA4KBRooFIXf2f//peL/o5MX/+dUfPsz
zb9XXxuS8fWsnL/0OyvXBFFKeJcrkLB55Dpkvb/ZVYr6L1UxLU5azZRVAXj7Mys3/kX27oCso0Bi
8l4VtO5/Z+UKpCzo9Ly+6Hyh+2r8LZQcLaXrrNykBo+XuclfRGPhZWGps7OOIwl+gaoHUnGo25AX
+a9g6ErrZopKSTpbUhd+D5qhJPdRSiM752HqfB0NH3JBZ/UGbPGhA3zeuPQ8U7nGKbIvEe0MSy/U
0cRPavBTdqPr2b0hk8feTrAx+i+VllfR16EJFRWrO6OWfoncoxo3StLL3e1YqbQY6yEKkKFr4mFK
gVuodJcg0dt53iFH5kuW/ODVWm6f4rwDgoQlU6xmKIHUmGdtjNIvtPyQ9rYBkYmCeKN1LsiTEEaQ
2vQl8GnA/R/bQO1RYwEVZdhki7lV9D9jmBMVthp6LIokRQcwAmUBJTPhH8mylIEFk6Ceoa+K6a9Z
ArmR5JaMvhxagHvgfqaWQ4lfoYd0cGqg8bhcJarjf20HIy17VyrNEMMrM0l7FdUYx4r1n0GvZvZD
Bph5UtEQDiQ0TbKI0vbodvC+IHnLwwB3pmuLYPhh5F0o8YNtP/PfBqHskOEAe8n0jSr5I48oKdP1
H4bZQVkaqedN3zu8eIECN22c2l+sTm6K74NkTy26/bwQvF0TNFb+Qc+HZrqPDYplt7Fv5v3Hlq5B
jB2FPFra99RrQ+m7F3qW8b2uc68LkKvJpfpmakylefTAlIMu8xQ4PIEbke9POydPFeUzmL4JI98R
xIz1YTICB0+qTI+bT2FV1/42LvP04Gi9rTxA7LN6QCYZTwr9tlODsb0t4jG1Dr09hQju+KGK6qHc
xuF4nHgrajd6MrXT0egLxfnUe1IAZFMvtBQ0ixSSABz0CagJfTPLrv1jNAYyKwvtgmJv9UpsYRVN
xfLIMW5Lh7LxHURhe3owN74CUuZGMXlklZBwHQ0p4thpsgeSywHR3azqE2y5Wsa/7ZyiDt7HRecb
91KohwrYobLM85MfZFpmuFNZavGXIZKr+sw5XXa/KmAy1qeUXVnf8MJJFK7smhe5indUNZW3Afqm
fHTfD43sXS7rVrmjpTa1j6WTttGxn8wKEZvE8kyB2ZGZYVkfDlIHGPJsxbFj4A6V4DuZhnbvJNsh
00x1B6bJlj6C4UmsB8kxLP8pB70GvSVo69gDhtjJCJWmAxo3WYpNs04psut0QWIb+wTnwNT/ocrw
WG7KLK7Bj8EDNajYhoZ+ctKphh9hswbIO9Qpa7nrGslx7pVqaPLHTg2H6L2seT1KBYVX5bdl2Prm
g+ID/saWxVcb7xwkfTicQcRZGWphHik9tvBV6aAD2TXZLQB+dHrC0VfAWmr04LyN3I9x9jSGHqx3
jGJSMg7YRaWUbvoE25X8oPqDbx2CTvaAk+apbIT3MslefywyA4NSNZGgGOoNidCvtpl4R/FQimhg
+51dWd/qvutQL4rYnKie9oWcQ05WJAlDH3uKajTAbfDuXOsBO7bNN2BjreJ7qoJs31mJaSOIbOld
a900ACnjt4MD11Lb6H5QpO+mIGumeFMrY1nrHEHyiJhA0gTmvvHKsf8atTy+e3SOOLxh5nm0TkrX
7o2peuNMNQ80/qEpNHQ5m7Ezv1WlV7W/4iIv4y/QZKQIsUnl90u0j53wfQ3NIbzN68zJIAciKWjU
W7PWJvljWU8m0NuiyXUeeF1nEtdVgzpABCpVUtX8FmhKDuYLlrdv4mXSBTlqlKkamhAvM6UyhfPQ
mAouoTelaR9v05ZHDK5S4qiojoofVUm3sbPJEV48fpEiFNgUrDbE9DsKDv7WV8Jx/AAUxYzQueQa
4knTJnRcbfhQOXycIxyqvhZIw7QZMndQnar6EE2x3X3O5Mqpz46KYXyPqisVqENb8WiUNwrZkoli
qNIONdPBgoCsW0bF6JzNYpSnI3+qCT7q/H/jIMlF7fxMJydFXcbrYvtBUuuGcguMDe8xNNMudtym
lwfM7uNGLo9WoRXxox9YrfXYNnWm71obDsfOGLzwCE0+QJdMHdEmASiqRu/tJvLtx0bpuFK2nPAT
r6oyrNp9HQ5NrWwg9ikSiZ5daRLnQ+8Eb2snp/q7rxN+FJVr0/GkY6t05ahuhkaS2m1mTxXcGFkq
ke4PykpCbW9Elzzq0KeXbcs6A8xubACxtl4MCFxEQSPVZ7sdTHTqS5Xb3IV5ST2MexNcJaKsvhX/
cnopgARJQW2Ivw+lFWh7tMaj4pxByJEPRlJX/bmEatNA2SysvjtYVKCw57B8Tsr9IGuwe0Ac+7p/
HNXJHu4nJQZ+uFfqsCJ5D0ajOQSA1bmfKqiG+S4LIkkL4Z+GCnopGQlVdRi6Sa6+jlID0wuwaxzc
mS11w3vMADrpQc4dT5+oQaV5CMGQ3ukIqUeV6+JgJ6mM9o/iS566o90TYzvYdpYN3Sguerv9zndT
oockb43mu2apPmIupR9p5dewKlTZQDotlcCmW9yiLapDDnfkro7jTP4+wpEKfjRqGKlokzWUnsD4
whTmnxxpiGGi25JG8ZE17JTBXWUAR034dXaknnJeFuZdEYZD+pSxTgdMO6VyajZu5yCvbBfy+J68
p/hRBUGE8GPJdcyCL2UHl2cd5WspmCz4y0bsQLLqKVO+kXspSkj1k1JHcC2tQswyK4ppPAUsR/Ee
qyjqq8PYObV1lBO/i3HYHU1rQoLHj1E4H2iZZLc6fAEF9Dt1soRUJYijb6yuCkxEVvBY/UL7pMiB
fmtVdGd2g7CsC0HbbaA8GfrXiSMJZ+oWLaGNboZa/2kYzIniThtLMWpyZZcg516OpVx9YSsNAcRr
s1Y+5rmnk9dVRRwib5lSGbDfdNSS4EghJ9+dgkouso+5j8TgQPbTjTHvm6BVKDp4FSWidIAMB8i+
sdGGVhPHRgZajRDaigaL5yQod4jTT4Y8KYD6S1vu9BujyHzjRg5o0d1UvTrkSJFGIkvLjDJ4KIo+
41CMgrB0Hoe0MrI3lqTaEgXEsYDckCaVhZaYnrX9g2enqnzTZINWkNf0FQchxNMwe4K0pKGHxrJs
j5xBLfu71NKqvDO6NBm+1zlA66fnp8j/Pcr+h77Ea6+yp/bH1+yyIfL83//x9hJKFAiOkcZgz2Tp
Am71++2lKv/CdxhxHDqPBuQg0cH6oyOi8iwDcYvoxfPrjFfWn28v51+I0OFJB6cJ5BCUor/19FKu
u2iwPzFusOm70AEVzmZzJJQ/JbUZIyrvPsM9ECEPz84btIM3bGa3fEoO5A8rXXDRzrmARLyMyTv1
slmomenk6TUxBfBW89zy4N+Vm3hXPHCKA2JWzvoeLMa0C9+Z+/GIfRrSdBff5+F3c/cSzjwTKHr5
G2Z9oBG+DGkDvyH+kAoxwWyfHrS7ZqfswpMwLEve5Ht/76z45Mwgx/8O6yBEZ9u8d+cd4ApKawfD
2XSpbJ9w9N1F940Lz/7Xf6mfvfx5/4ynCSHTC9CQJ1VaFxeF6Wa33rM06nAcHx6AtW+UuxSvvMcf
r8+rQID81Up/Mb5nh46LeJafBk4SMD79gGMrplHaAXuE4xqoZgYX+iMOXSeK1qbCtTbrNydNH6QU
nZHq2yXIYu3CM7rDuPNtkWOAWb0qs7QcUNeADFIPQQ5mBn0ZI9QWsMtAy+pUf4V/scnuuyOkn22K
K89hFSkgUEEv5lHn0hPCNhhQzsZnKJnTFJRt3fas3SOpv+Wt+CU+w/PZaY9a5apPWATsxm/2mzUB
ULH5XkQ2ZNU2DHz8AOTPVoxSx13flkjeJfadneArOvS/6azfh//3H+R0XoYQZ40YngrzbS5ZRW1Q
QTcCXbAA/jbV4ugUFfiqaVKxguxYWP1XgcQsX6zGaQqTpPUYS2ui3jzkb+XUeWfW5QpidmHKCKMD
KKV0pbHZrsOk8cTjvCaM5zxJ0bT1kSd9fVvNICrP6/0qxAwe5yMoozdhJdZ7+gaHv4MwFrXO+vrO
WjicBegPVIWmAhibXwimXxRG3xOpR3C/fVNucPo+ovsF6G/N+nNhketsXlOAcBXS29meol+HcpmS
IFeWBPcO8qihfcBMNvOeFBtr9GLl8BV7ZrayL8PNz8K6i7NUotfljn6MrvCnMGn2cVrvInzFzLJ5
8/onW1oU9Lp42+DkAKN4toOjWIAMOw6MMQm3sfl2IDd9PcIMdPN7UVyGmC1vj8qhnqYMSACXRt0N
9nJGU2xr7EaMizFZbIQbTSet3J1Lu+oy7OyzjRm8FVUHCapgFJvgFtEi49NIa1j3hauEz/XvCVTk
2dVFv0dN05rR+Yp2qhFi6UPxSPtuVoiolsM58h+dbuXAWJ5SStEyzRJbpWh+vZW7IpBzqYQmiETu
47jDD3ePnjSihdMHaLnoTq9p1S+Nkho7VXbFojI/10ZFsCDhDcd283Pv1kqDb1mj/coAO2Cedtej
5JoN6GzUa0fw0tajyKBBT6ca/4K50FNHsxCW4AjOo21tFntHvXV8XvgNrhW5vEM8ZmWxLp0rlxHF
frk4i+toaOLQIhMRSd/wrj40R8xp980jGjcrG2Np612Gmn1Ep0mo/XmE8iOoq1reB25D9JVtsHgm
g3azSQpI1sHxX48oyOvRpn8ucp36TbYXBpkYHpzXDTKXNtxlIF4Ql1MnVfQ8eUmYLpfMpu8+j/Sd
u9haGw/PjRfn42UY8e8vvpCnKCmlb66xfDftjb1yRFz7rkH0VYdPWN/IKwfkzLf29/GFZr9qYdoB
UMuenSNp5AxWk7HB1cdhT+nS/lLtlfvwDfyvx/x9RSfnpG/TEwAA7YwAu3EWlh3Sqn/u8uz++TOc
2TljUuNpupLPqFod1kJ3SE25q96Rz8yj+eUjTIqFkqBlA3u9nlzskXOawKxJBaTVzkwM0JhOmcFu
zkwqewNqTGE5hkcntPQDSgTwtqtiPOLyrFNEVD1UX1X/LgGitNGToX5HEVt7DECf/Hx9ny6dR8KS
jc6expvw2Rr9YhFQGapaTSTwMqZBNaYf8cncRzvr9HqYxfm4jDP7+GPCya83zLpIM6gSGkAp5E2x
N266o+5C04Xp/I56Whq5zd3a80G99m/4vfTQ9gBOaPI/ZY74zZBjy9OCUVKrcouT8Sl7wCNhcJFA
cnff0TQ+Yak6btHi/iKd1szvlt4SCMX8FX22n428j7XKYuz1Dl7fNtzJ/QZPgg2nIZZkSPK+PtdL
x+FluNm+DgrDSg0RTu3MY+s/KGm1gthf2kJQSnmOwQ6WeY5dL+5O9Hlsket4Zr8bk+hA2eztkCpv
/8lAWJlYMIsSyGwPyfRnVK0Va3Ms782s92B8jvXKbC1VBlBrRmuUpwnYU3l2rNtZr0o0W35fVNNt
gFeZd4q2Ep8IePEOEFN0XrcUWZrCy6izNWE5wZBbI1HtKT3bnn0smsbVy3JtdOLvzM+hyzizxQCl
bqqiSXyqO/M83g3YzHn3I2rMAqP9Ty5iQ9F0HpOQHnhNXK8L9B/bSeaAA6iS4HRhS9/KXFnJ6pdK
Kqj9QncgmXG0F+j9ehyCMab35Y5n7zCdUJDYdBwgQlAcTIq7NqbF3Qu3lB3MYw8C22xQY5kh55Iw
KPOxwXzRzeELDKIQ8KM6WA9r+eGMxvHHLflXuPmrRc9ED4+ehqse7DMSbiiNcCxvlYO3Z8hbex+8
Ffdi+iQ9JHflWta29GZC3IBxOgoZ8RwuHYd6HEJp+70ZauFdhu7DttjZJ0GTH7fNpjmkT87DWo1w
6cyCugInlwKppc7B/Zmn9BZgQ+pWZv0EkhIlpHBt4SzmwOKSE9LZXDezjT5NI4q04j2oHtodcoXv
ih/xDvdVEBEuErCbAkvtUriK7NfEFGYEtD8+6kXo2W6XwlSxQ4dnBhq9lMm6m2nEZLLf4rt4HIOV
03lxnBxppmHLJlM5OzalwpKUbGSciVT9HNPix+QHn7rAeAC6hpWKpI7bLCvuXz+rl9ftRVTxqy4S
Ca3IZBlaiFg54y+Q5+bdgE+Yd8Cr9QyeVeii5/7BOhcY7az7+K2Gn+3SHtSSlIisrtrShX2DeBF2
n4/NPcSiDU2VDw6qNPDdN/rhA+L5K6fs0mGOkDXUK41aFupk12OP00oq6IfxuqITTbbmxu0nq//8
+gwvbZGLIPODoaOTGSHKRQU7Dp9sH8BLMch/T4Hgj0RJZemwB2XcKGfXRTeg2dTD1UXd03PzRgNL
XG9fH4eyOFsXMcRAL1YKbRAL+cPnfZid+oA10mJd3Ry1O+eLfT/skl1wXis9Ld7yOl+H4pOBNcx8
U1iV2mkISooczDsEm/KQ1WBD3eKIphTHqX+vHrPN9Nmu3X8yWqyyyV+gn1DgvR4t6ogWglnMqHz2
ztne+ubvnNSNcOvBKOBgILazweR+raC8uFjAD1FO4Sty3F1HFcSbHO1wdqNh76wacJTlrYxs6aqg
pPtniFmJcij8JsNiyHS7AgFejHm78QtSa5vBoHSjp6eVeVwb0exUs4JRCbKYcFK5rW7FN4y/xO8d
4VKyV870R6vVqvzSQXr5ZpltBg2cmpzqhFR8nig9V76qulp5A319k+pvu7WPtrwzLh5js52Bers3
Ab4Wh5h3qN8qx+ZGeRuBQ+exMG4Rd/rmvcGudmVmF/fjRdTZWun0ron1jv0onmbTrQmUERTd3tk1
uwlglYtc88HBW20l7FKB6HJ2Z+vHNxPWj/acamBtitvgTfbRIOGe6P5v1ga5NsbZ6ol6s/VHkeT7
4EXgmzotXo6t99ZSA7zEXh+Z+OEvUu6/smBrVmAAiWQnjrjs1bqgjN6H8SYHeZIAEUpx+nLk8cP/
LuAssZEc3UCwi5mcRii/TQyEEESN05lf9MRfO9CW9uFFjk87+ur0zssSNLzKPQ8W/TxmwzEIVra6
OBFfm7/ZtpuyLgtsmW8VnfyjdhR1w+C4vrtnCkS/77rLkcx22xRUxjCJp1H3XchpxY/SJ3THtnrh
mreOvPFP/ju1w7UGdOFmulfw4EOofI8T42qHfPFNc/lTZlvQVyvUMkUZWjoWp/hY0kiVH9QnTjbu
wvqo/Xh9wazGm+29DkR/kQwM3bqPHsKbEjJt8HHYQPLa6t/+0e5DRAwrOIRmBL9w9kXhPQ3o8rJA
fSvHPe1rETxCsVy5j5ZSQMPEcU7A0wWHdLYNAH+ZyDwDnU5O4YSXYfvV+G6eqwflxtyCshvRsVEg
VLoqZZfxqD2szOnCeUbWRFlT6LtA+p59QwPsc5IrYttLqMORXH2TEoTs6gkoUhZKX6q6PsmF9QHu
0yfIHyfFDFf6kkvPDIgklLcwn3putF3vTS1IJjTsHIR8An1jT/lnIdWd4W8hFZqLMjcYSxUSkrRV
uu4YDMn29SlYKrPx5uDpiCwvleX5+z8NUn6Z74E7vh/PxndI79XJv7FuRGnZeGs89p8NXPfc9HN3
h/HDbs0WduHghQ+komKCZp1MS/N6+LlcwZ1qQssFk+2dWeD2IdHD6hj6E4Ql0Fz718e7kB9cxZs9
eWpbyfpmCIDGhThqSXZwm8XeA6zAPWSb9ybUUXDU1dfXgy6cjhCq0bJQeSvTSJoPEr1aq45Ny03i
L4M80CsKECRtcHrA0TDBItLI7htFPrwedeHUv4oqftVFzg4UuEKYzLBI9jgeGkHNXNm+ixFUpJmo
fdgvE/RYVoOJqqKF9PwpSz4B318JsLA6OH8QAAHToQvT0+shKIWkG2OpAtbrk13IO0oL01NZKK5p
VCsbQXyD2Q12FWp2FFj5MHZyHtqIDFt7E/PrpACUbn8rlGI7Ju9e/zQLqQ14Wk5XAKKGxbK/HldW
O0WJB5btlnW+qVP0Xjl+8Df5+1kNCoIA61l19LjnlSEv0pBodQiTsgK3uW5tSgO3GZBcjVSszN/C
xhI8I1SpUP2TgaVcD6mpMhgrYWy7E6BeB4lbW6rOZZdvdS3eRKQ0Tblav1hoEVDvQt6NcAYF59k3
IwmuvMlCPM6HNWhJ8SGMy3OeaW6Yye8hIO90PB6lGC+lRv7754ijmwovbp6H4ga5Hi7yBN3QRzgX
KZMQ1lU1N0nkQ2bCiehwBkcCTwYl3a1s6aXCpqitc2eCTDeBLFyHNW01yvizHF8tpP40enKC6tEr
EesdTioeal3u3aE593UqlX2VfNcRVvy7KxeZdLb885IClzjbkX0QJIM60YCMam1TGJhTKWVxMlGJ
eT3OzCVOZHoWUpK2ZoC7FBfUbD0VqYddDTK01KbgGmEvsR3fqO/7O/QONvLeDnb1u/phuNN24d7b
vR775e4kNOvYBvVJ/Xj+EPdjEPZw0ajzh1gDa29i7cGR6rVP+fLwtHTAEyQddLdQCpwt3jFGdKoX
b/H2PH2vTgLcmGeb7GPiYvt3ko89xpsri3bhskdcQ4gO6Todzhe6YXHth10koI0UNmxkemCFbrpT
hoxr5+pugWTsBzo24368l/dC6cbqN3+/aoxYMy9XmgAAUF5UjYsyK5pe5JWyesjaCWGhfmWJLi0d
QgD14mDAdXGe0sR9rlRp9bx0+p1Ow3LAj/ZmxBWFhrl/IKcag7f057VdtOtvpmzl1F34sJfh52/J
SZaGahIy1lZGw6Zu3A7T9NdX6FqIWdpMd0/HRIoRxnF10JPPsan8LwehXh80UEAteSopMHR5sbGK
HwlGsa+PYQHHg64UZUtKXYhXvRTKNCVLgjrzu2+h7tQd/uxud9QOxdffKAJlJd1f2NdCPMqxuKXA
9c7FYENs0IZJNCzM0TlZNk4rY3ZM0nDl+HiZtIhx/RVmNnU6XDVYNTpvGmd8DGv1F1zHbWHnN54M
D/v1SRSn4HXWQixgoHS5TFGEnZ2SQW2ZSA6KR2gY3BhGhMGyc+g1KIEY/AbByh3/Mo+9jjZLnkez
a/1IvFWSPt+mpg66zNkUeGslQcf75G1YlG4ktytRl+ZTt3SGiUIjXeXZnSel8C5kQBVuqwN8whUJ
dmLtP8CRWFnzS8ejwXQKZVpVYw/PLreqrsJ4qiyDNqVU74IHr/Dddth2+iY++mcBMbPkUwXWQrmX
7A1out94s7+ftqFTe/EzxO6/SNzNCFUDu+P8x0kbykuxkZ1pA20IOY619bM0t4ZK/iIUa7FknR0k
qCObU14olEuLSdrYrWKeEgpQj4mvqudorMu3f3u9mrx1Me1C4cmhvn49tDHqsjhqmeE0+pggHWvZ
qRtnb2HvYf+9lpIuDO75YEHqDOUqnrfXwSIPmliPl6A7Qv/WGwWP6uQd/embNPGPr4/rZfZrmRqX
OVB3/OvpO1+HUovAqhLfZmeoGsowIBPDh2nQt0UMW8n6VcvvX4+3NDQey/StkMd6KaJsl7FfInbK
284wjmGe7lq5PcqQsJxxrUKwkHOCMxaPFGHG87IHW6PrVKEAY7nD92mP3fh9BfrH/i4U3LLV9ODl
GS1IOEIhWvBmXlRk6KOjNOhQjiikEfOSW7n/aPbqyqm5FIT0QMdgBvYOApbXX0sKtVKCtwqu3ZI3
GmKGavFZldb68i+/EcSAiyiz0zKKJqfG7MBwvffWvYItBVqC0TZD5XpnPrEFtA12mt+Su/Tj62tj
oSVxHXi2GO2iT4MCIS5XuRddl/Ic7qab7mbs3Y7UOd/mFLef1tBiL1OSq6DPZ+vFoWWlGDi0JUGz
9iy1P4d4Dcu58tHmUE6rTh11IqV1m3ArAcaN8reatjJ1azHmV7cpC/YxMewEtI2Pdor+2IXWyj0j
ltf1pX09VbNzSUX0SevEwmglyn75QdNRRexRbnqwvXevr4XnWXkt1uwuGdVUThqqQG6C+VGyEVg2
/X1ybz8UH1vIzjfZUWT6+VO+12/Gj2XmJoe1Y/jl2Xg9XDHpFytDBrEaFzW7zYyfcu/DGJ6s8RZ4
30bt9/Ga6cYCYvU6mtiVF9EUrXFQYCeaIMuxtZt36RHBM7T7PvVvwl2+CQ/deUKFMn8If/DGU76G
n+L9P+iUXf+M2RGTaaWKsJOY91soZBtRTXWeJUshlp5e/8YLffLrWLODBtk7NBJaYuFlda5OX9Id
Vp/xnf7QbZxDvi/eBzv141rU5+LKaytrdspAmXCcbmSiDbdjhLUb7rxtvSk39kN4J1HMP7fbfiv9
inbj0djGX7079a7+mNAaeX34iwePqN5TIRQl1lkKY6m2niQkj4iHZcAfZDfV155bC4khMwwRCiAq
OGiooteLavJhMNtihqPb6dO4G07jHazpAXAKNXplZwEu0/fpXoI6Tq9pcHmO9TdraeHCg+n6V8yW
dlMBkkApRnznbov7cH+o3wcC9Lgbt+1T9+YfcfiuQ86WsR+A0yfdEbtJ2WvbaKtYbkgejNrawXhY
u7mW19TFPM9WsmIPQabXYp5Pw21KqpGfk8/t3XQTvscXW98K0JfqNu+7t9HO2xm0vA/JoSndcX1T
LZ5aFz9ltrzNvFMRwuSnNNtuO4mF/d6WXC111YdiR2tiH5ydBx+86efwfq1GsnANob9K2UskKDrC
o9fLLUI1p4pTtpal3bbSMcPgWqKR+fq+WQsyuxniWPfsECUqN9J+NJhWOz878+n1EEsn09VAZvtG
z+KsM30GktwWSBV9Gk7xY7C13jh4+ZEOvfXc6Ea+yb9ZK9fewg17FXe2U9RRqzAMJa6N/AdmhAMS
PLelCQ1q7Rhcm8XZBsnNuDK7gllE32WTll+zNsGZfYWGsXDEXQ1nti1q30PRTdygsYqResAlPf79
Q/Qqwmy1R6Nsd1VIhCahhhC+y82fry+FpSP0MoI9Q1hwdGHAi+S6qz9GD9PefN9sFXKsPeRFcFXF
uIm+Rm+ar/0JUOfG344rD8+FZPwq/OyWUCupq0qxEsOaI1vbSeajpn4u25Wkf3E5AN+CGMGDE9LM
9c7VgnqMkf0z3Ep/W3mPmMkhi7F/fSpXYjxzni4yHB3H6yFjPl1hv2nE93X+rpgeX4+xuOL+Gsdz
1/oiBlqkul9UjIO+8Z0a+Icw+kMe8D8yjBfelUwRFSKdMj9U1nlzT856Hy/UEcfVI4jC6pTuxErw
SrIGdRvu1w7VBQAFjz0OUw1nTh2wwWyrlnKCZXtJPMFuQ2Vyi7Sw/eBwd0uHdO+hrbmyGJZOocuA
s20boyikQhgycJ3ycd/zdkhY6bWxdRJ/l2vWGlZaPE5mCRllK0sgQBH+g+52vfYQjHQQKyFcH39U
42aHc+GBxiw1z3cSFptu077n7+2xrAfpUJwA5q3COUSI+U+wNCQTkLGBfz8H1SIF0JreyNIcinfF
SXCgvaNdAOHIHwDeb19fo4sL6CLaHF3b1E1qDxXREKbbg5aItsFWfbIO6tZTNuv0j9V4swmWmpgH
rth4crUXKKdgG26KX1xkAmP/XyCMlj7o5fjEv7/YhGVWNoHViI1encT24AnfutrbeqvuKUyuA7KX
Nj3iJ9az1xEfb7ZBJAevPdSQqEyoyKUCgWnrlYRg4eiisQbHjlqZIK+Jf38xIsXpfFQFKCVlYb/l
Mf8BlXGkwUd9s7I0Fo57SppwWmAg0QSaJ+yd1dq4vBKIW2YP1lVS3RLhtW3n1qgntfeY5xnvs/N/
ccq82PSqkE0Ay4ONGmN8MYmJJhf0pXgWPYHM3MLTTVMQjLyOpE21e/5yY+Aaw3b4+l9oUojM8GoD
zqLPjpw0LpGSpVkOnoqml4tKOdBl8LbKZnwX79ubtXbwy0N1FnB24aWWUWMFRsBnnZhb9flBMmzq
W31vo5qySda+rBjBfx6hM6ecd20aDymklOdnp/NputUHN8X6dW9vUeXdTpNbvO0O2Rfr5/rHff3b
4qJ8vXzxCx0znzcoeAMTafKfE9ml1I9bpKpd1dTclUX8Yv+LuYXiBoBDoKPm/SpPV70ahMMfpYxd
JuCOO8FwE4i/diUDXPyStGOFfQPOYi+uxzhoR6mPfIhg/lZgK/0zRtnquxhDAl47xSHZeF9XBri0
Wi9DzlYr7A8Jl3VCVtva2Dcn5SgMQrB7i95kUE6qw2pZZukLXkacLdfYM0vDDomoJJvgAQRzo2Cc
55+zb91m2NHy3hfpWcju+HtztzLapc9Jy5svqeN2D7TgevVkoVnQmMRIgUrYIfhcfRaExZCwdbdZ
f7q/OGpZPLRYQFYS6qVolJwDmtYiCoyFXt2SlL4JwoK7319JRl8iOGdxxKVycaRndmQHg8Ii1R9z
Y4+wdXVrbhQ3PQQfnS/qE6JrymFUXWVHbbE7/ANq+Cz+7EopHL1X8aonflifcALex2Zzo5fOGk5z
aa1ezqe4cS7GGbVmWnQB85ndUlXUd/kh3iRueasKoDO3/xo/6WW1Zzaw2W1sW4FXYxUgqvjTPq/d
eoPUOASUNNgqG7yf9v52Vfpq6XC9HORsQxZmnyS9mExxbWq3VbjVjt0R8gbyV4+3nz1klH4lP+kf
rHUPXtzXDJZSB5AqA6IooIDr2c1CCK+GDkJdpCAbXNuxkG9HJJ5r9a0iRysHz4tEh2jgxUBQ4X9j
vWDaqNrg20UFiAmlrzPC0fuubz6/vtvXQsyWi/L/2fuy5dZxbNlf6ah31iUJjhGnzwMHTbY8yfML
Q544giQIgNPXn6T37i6L1rW6ztuNuB3dFbXb24JAAgsLuXJlZiBp1R2GEHGxA5kKBvIKdAZ/HuTY
UwNCBP4ZuDSgSU1r9suadGoDKiRQiEY1ddxobfLhjsU9ugqoZ5Z1f+rkPRI7wXfDlQ1ZDbiY89Fy
GkFuGe8O6fYEaVebtlpD/pS+t9A56sNhrdcBdbwB6qRQ3j81+pG5How+izOweEmAT2D0SbVMA2KQ
LWBJ1k5dihNjivjRQyKeWzOIT6pPHDsaLfi0GWg11x312+o0UIFsIA2J9bJt1hoE+MbV1Go++ulb
htaCU/dG7UjsRhOYhgGRAEDVffZeo4hXFUUd/bP11Ek2Y3Ftwf2wA+w63snSS54zfTFEwSni2/cb
Dl4frm1T/opT8lvHnZ47NiTL9ekVV3sI3y0g9Hdto+MNXdpnJ1/pNI1ZKncw2iza9Da0vZsRowm0
TiWP2cK+MAK2LsNyW2wK3wx+3i3HjipLwytEOyFIt1jFh9uFD5GhUIQgL3qGVmrxNmzLXXWXbvUr
APib0oGeokCTNtRmrzvYoJzq0zz6dBFwoPGPtoqpnH44vgZfG1bkyi/CU9v6E+Vv0tGgb+zpdLJ6
ZMMgvBGIWkLbCsLks2TVyriT8wiKNCp/VbpNUt5CqHcBWv3q58d6bLF+HWdKe74EIdmlaS5HjFMl
17nyVpGrjJzAP79HnkmxDQqbE0sMvMHZi6tLfRAShAewf+reK3XrEmVNzIsvbXcyYpKnCALTBx6u
TGw6YBgOSkpgxcwvcVSHp0CUStfrCL3Mo2gPS2c/qvtVB1+Pnile07404BX//CS/vzGMCj6CZUCf
A9Ta2YmPYB5HNsGoRVRvTTv1BsO94bq9Nrr25eehvr80Y/J1hK0mSNsQDZgtDghoq26m2K6n5c+8
fOkpzG2gGv3zIN/PQAyCxpapdR8k6TkpRsAwqZfSdL1KClgdpF4en8K8vq8MDGEDQYQ3JOgu8+Jf
H+WRyoSDITTqNam5aM1oBZ+ZlQ5/iDh+a2gVsPwdRCQvJq4HIYqgwL/rzg3vjCUb38s2P8EyPBK9
8Z0czVbhmAku/JzcX4GSnZhdDPpW6CxhE722oQs5NQ+TJb0ywV720uBUG833NiL9cNBZLC24C18s
iUHhpPaqhyMkROk69gFxnD4Ov9HuZ2PNtmNXUM2QUMrHUQzLCRtiAc55uW+hEnaqBfTotPBmgarB
HnN6qIfBZbAMuA3w2vagjhO24xjkOV/XMFiCK4Ov02wJswyPMQcmX7E/6sWJd/mdPoGpwu5w+u9E
nP7MDL4EtyiCiogAy/IzIQYDDyXXJXsHlER9+wJ3N9/cDOc2bKoe220aFH52nj/8vImO7VScSVBf
BGAG3tzs0GgcJF1ECtuLx1BvSjC2IbZ7YgztSOSZpCsxwkS7QiZ++JgjIXCE2GgraBds9M1FsRCr
CXdcpe8tNEQmOm6Se5XqnbxxHIkRX0c2Z2WhivLW7CtwHem9sxzP4Zj9koOkofiT8JwS42L19zu2
J/T/r8mas9gXuSoF8QaT7fxxYS8gl8IhDwP32gBJ+jZfKGt3fQonOz5N9McgucLw83Uso7IflaiH
VRvcTnQNbvHwsPvbCwXT+muIWQSgNVqxzBhDFLg8VXArcyfl/1MEziPL8WCU2UrB7U3YpBjAAiDZ
Um0MnMZPCO/hz3M5knFP7+jfk5mzyTJJGXhDmAwPzcfx0V5A4j7Qrq3XZDU1gp4sJZyY1vwcafq0
VesO45FdFofWMl1NxQSWhfFttBqwFHXvdIZ2bFGgxg8uLIiO2HazZ0lhiDQwGzL97WgHOfJSmT/9
/By/V12x2HAxBAEWLS1Tk+XhxtYIXAnyHENAeOka6kQ30hdgMzh7uaXvJPO1ZUsD9VFfTG687uku
4mMB/OALTJHnSwAdCjWzWgfrZTKN5xd0Mykyaz5DPejkxp427ixrOxhrdlg4XWb2pMFYA8ayF/wO
kqdeckHCeslORcyj7+7Lg53ttiiD2aqYHuwkwDBpTcv3KJiuhNYjxkMBm9z+/CqPpRUHs5utFjLo
TmwSzA7WzZVn+GWQ7Zoz/jiJwCM8X7fb/9XNF2wnA30F+J+ODG72SJnqKgUS7+lg0BbuYjGuch/m
THStQwUJzW4/z/HYLpy6FXHQTi2f8ysLzGaSSLgKutssXPBh6VfpF417Ul9t+tLzdYJBTOA/hjld
xQ7XJCWxAl9UtCqywRsX+Uq/AwEzedSZh0wGUSa+ZYYfNUu19OAPEv48xyMLZ6IcT4RqtKDgn4eD
G9DQoG4vgZNk7HwYxNpk+59HOHaaYwh0P1mm9bnzD4eQCew1ydDBlgxr0waJ9a1Ahxfq6sRnDcpf
ZRhfjlfFuXPimvadezl1dFkaSPCTfs23jh4lUjVoYA8wG8OFXkMX5Fr6zlIPXc3Pk0/IpA3VYABi
8wyzyLXu5bv6+n8DCaNdZFqvEJCa6oyzA57BYLEaMnRyq9GFoVYLoT3CV9X/+SkfWavo3wONAK1Q
uNvMT/RGtsQqcxdzHYSvxbDGodqqM05JdH3HSDCXL8PM4kyWCitBPxPeZe3DSLVc6+F0FGZRKMHm
hdaEevowPLZEsevRse4AWvzWVgtf6NLQYeaLw7c9Z/efOFAIuOKCbHQo2qTBSSToyI0CnUUTvXLq
LUVn9OGKFVVdpUOJh2ng5JVbaz0sdBy5iNsnKBnHEouDkWbPM6rQ9m9TjBRfdOBCs020/heQly9O
cwaOJNYo9rrTDVVFL8A8fmoCStWVpLjSSyTvgTGAbgkRVTO/BsYNeRIGo5j4RIQ5NkcMB9wC3SE2
7k2zEEMbW1Fg6wsnQWYvkHRCg9BVl1rF12n3Xuv5ymJnUtXWdbqzY0hnxxymh6cu/0fQLsNB7QlA
F7xLoO8xu7gMpIph1oXpJmtrM9VLxKaEX8jUMnX6OU+H3yykA6vBmkXzDRC2+ckRcwc4Ys7xnD/F
+ib9GS0Uy1NliiObHib3IBa4Ks7+b61obQIl8BHFNmS/5UqRjzzuzyjURn8OLUf239RUjvCtwkHm
mw4xOAVQrNY6F/YO47qwdV9q9ak1cmxhwrgCd1o4IhBgooc7Dpq7hHV9D4TL7z5qmCfCOd5j19Wy
XvHKS4pNA2XOGOI5D6fStGPPEK8I57yLCsw3ME8ZeOZWzeCCJI17M0u9OtEC6p6Syv4+DPqj8OxM
1M4nlGuWLnVNBmtDUNTRLtKFjqIEPYU/XmEEP7+r77kEhoG6Aux3EYa/McM7WkOxDS4ynpVt6mpr
lszXBm3fs2GZW/T258GO7CmMNsltQMcXB9u8MIAnlpmSAbZz9asCIlit9a6J6Jrb0Z3WwnMQAnlW
UoSEuz765+9ISxc/f4MpPB7us0ntE/VkCAK5OuZ1uGyyUVhK0mJTC5Gcj6YdKDXsFWNiXanacA2L
rTWR7YmYfexNohzhoNkN9PZvGBBs4k2QoCLEzXrvMpTuOQxOYT/+88yOvUic5ZYD610I8czDFclh
pAaPQdfrXeuaV3QNsteyVqNt17Igy08Gaf3Ik5zqANMmx4uc4zrxGFlcEXiVUzVtqiklQXynLScq
In84JWZ67LW5EKuadvtn6/3ha6NVRIsB7DwPGiChQ6O7mFxRw/FSecHjfRxV4c8P83sEQ3njy3jT
5L/c+ji3LIl+LbwytzorYTqntNGJjXckyz0cY3a+4MkyKVEcRbI55KtW+pMWuhLqt0PhO5dp5PHb
CWnN7k7ycr5nK4cjT7P/MjtNsCIRCRZkmmYvpYJeG2Kem6zx9L7wUvqk5NpClbVH8+3Pj/V70D4c
eNopXwcmsoFpPF5j2qEEgY1XDRsYH3htZJ7Ibo/uBhN7TYdgMw6jWULWVaWitANWZ2Vjpw0iCaxB
CYeh9JUxXXTy4+eJHd3iX4abZWUpwKsIUAjKESIJU1TInBpyjeLEKEcSo+n5/TWrWfSKGawvjeJz
z40C2vmQ9rwYl1gqXeW5G/0/UIk7shFwxIFSMXVXoyAwu4oUnU5ipmIEpzX92I23di9OXfemz5jF
ZMRGfDyOu4l3O1sV0ApPxgSutp+5T3M5ubNN1nDRWXay1+qz0vbTWNMK/bICIYkIxSKBsdpFfkOC
iQQzXqR3MJmh59WzC9roVeFNiEQBPgA8IxWYsUDd91nZmetyO+7ixSlk9QjEhTf6ZfqzpWrGMMCK
GL5Ss6ADJFMKXJFUmDVu7Bt656z1q+lh1DASXSVh8R75p0RVjqzdg/FnazcpIjaSaXyZr4fIDRL9
Ui1OaYp81zQBDRClCNwiyGTGMb9u5oMWfwYd5Gs6RGkdA0qVMOVzAvWyW0yagxQNSTgYYQV+uuKj
Hzk/IIoAE3oQ1wBVzusDtbAiOPXmkWc8y7BZd1tiLk0NmJfI0ReVO+GkjIvW4gUcf8vcK7f2U7ME
HcTcN5CsV1bx5E6y+jlmHCFI4XLx15ealw6ySEm1Hn6tUwobjjhBUzD58T26IFlZq3IZXZD1iSGP
hEUUMyGApE69gLhtHC7/TmdQW2cxnsOyWUeNV5+bi2GbLcA4e6sgkyjAQ2kwcBd7J9WQj21zSK2h
WUKDjwPywMOxHcrcJuIJyPsbegGK3cq9mYxfIFz3QE6VvY6Fra9jzdZ0WyuEQxIRj3ZTrawlzHaN
0IHdawC+DRh9INn7Dggp1bpaKIF5VSz1Vb4z9+niJDJwZOUhz1RtzHm6rcyfuMFdWVZpNb3kFt9h
aaFvA4JfEbTt9dc6VK8mbjMAGPib3yknqsufDQSzaDdhdBBnmlphvuFZIjWjyGhqpBIQA4F/N8Cz
QA/zzYubeosigLHuG0jdpUe3U8idmjDTpz0UViH9tWSASOnlyUV/JG0EMx/xTp3o81gLh6uAOHBc
V218pQlPL64gW74xrqYCBd/FqD/+vN6PLPeDwWZpXJ/3hprpGIwpD4UJQ7s+8ZMEytFtg7bXU3Ju
RyI5So/wqAYJ2cUbn/MfEqcbEs3FcMSTvnlJE4Q6xcvDSPEk3IZyv92YIbDn7AzS0dbLqWf7fdHD
9wd+Bi602SCGOb/bwAM8sRMdWpd9vFfjD5v9/fRjkiPBe/vMqL7duWGG7NowFYjgZxo1iwamApMv
RQJupQ3mOgQOT/Y8oVqN9fB1CaOgC6higoPBBXZQBDpcLwaUQgQubY8gWknrNmEtg+p3zLJMbc6d
ksb2e6zirgwt93LkdfNsiA5mA2GvVoO9pV1s6VnIKHW0xIdxLm3ZOqoJEfoFwRW31BddYfCWLCsY
m1dh3EREy3dZj16kOpBKWnY4DKIM3rV+75ACwnhxzx3rJY6SbEDXfTWUXCw6RNzcXunFmKR+5SqZ
sY/UKO488MNBfVlS+C6TEGerhNycbQ4VywLId0Tm3Rj3OJY8Jc/sTW5Bw7UIBVzVmwBm0ozVQQ8D
uTj3kU3a6lYpeksu3K6XZuM7dt6XO1HAYTvzslzQvoEJdGGnK8qzvP4gYOBVgZS1TFxYU0K1E/K+
tObUR2eJVUsfRLpIxVFjR3X5QdXGqZ8UkcIEqkevlfsyMHzNS26ngpwJLVclyEuWE7M1bBMHQC25
6ByVeaZeOmRPi55UMuDSatFf3RCnHwcvhwMFbPRMVuVZ2PC+SWFFlPcuVL84HvNtMSq62Qd1BJd0
y3dHJ20r2CZ2mrxNlZj06BzGYxVeDka6vMW2GkZzpTWOqTwLtyXmVdmRKn/N05FaZy1T6jjDpxit
vo7rlAi2gCEMT84TYRBK/BbsEgdOLbLMomfThsTCoidj38P3tzA65yZhSlTelZpb5HcdN9Iq84dM
K5Wl0qojPXMKUiJQOsB+5BmEy3ozBApLonNZgwF5bzZ6i2facYxWeI50iuia2pkFcLKztf6C9Y2B
TLPKIyPI7cyYHBscXm5yGAzJZZkAPfCLPtWyM71TLOfZ4HVeL+ymhneZn/FcjaqgJGCqQ+m1ZFiG
eRIbfG2PmXXZN40IYkWNyIM1yg5lCzMuFcg3skRvnBVasQuyzYfcHSuvjXkj1glLiiL24w61/l0+
grtm4Cd2kW5J05YSslhp15RLaG7WWPdVpMEeLVKRQG1LvUzQu45KbXmOxqUJsxnBnetA8m7Lvvcz
K450X9M71i0HbhaK18Mn3lpFdlE2up8ZdS32w6gj9Rlgvtmk7SRd3A8d9xLDrrUXF8DemK/LTIkn
ve8iTRrI3TFtqFO/q9QYRaFRqdrUoo+mVnOxVpqy61WYK9iJ0SS3VpwlSETPCIeyNTrshW3kHzox
YluHQVDb94+sYRl7aa1RV6+7joEIlyc2NUwffgkdSnc8K1Vtm6SakaM5pmTUWPPO4s5SIQaJH4RT
8HHDLFNREDtU2flUKRXYqcHhHlJ9bTtAwKhQhMYy34nUUR88Iycq1nGHL83x1CO9rB4BXhTGe8VI
qhIAQlDLwiyjiNZPXLpCvam7MY1UX8WWUl5Th6fxghTAkBr0tHVKe5tlQDnZqJByp+cN0cNkaCIw
1ASaxopnRirTohO2pYht02dFcW9zySFu1heOKUBSN4ZhJaRMhhtYbVp5EZRFj3E90vIyKc6YnTtC
ei4k7OlVa4s2j3w+2Moovczuy3jbuiMDhVjLu3QFCybFCuMy05WXKh/TDjLtWmJyD30NurbBMrOT
q65u0+ycQiQ+/4CVEi9EaNFiFWEv6UHFR84vK1In5Iw4LaglRNCu8YSqx9VTO7acSF9KWXDpRU42
1gnUWZky/qZt/H9z+T8g6vUldQr2Yv+P91KkYrjY0/d//uGlzT9u911afDWY//yd3wbzxp+oAgE3
hfcGLMscE8jDL4N5Qv6ExQjKtFNmD2BXR471l8E8+N+oJiDrRQJKplsZB5cm+ecfsKXH5+CHQEWR
mMIY8Y///q+Dzms++/OB0fr8akEAkwNQBgsFZRrAI7OrBXSyct0ZB2jYui3XXiL8HUSUMXebD5z2
CeNelriNHfsaTkqt9s3Y6KE/Uneis1zfVFIWT61Fo3nz+RD/1nq6rN9xDjfv72K7r/9r+tXXqh6a
FNIj/334R0z59ydP7+fgD+Hnu7qW781w884hlvCvpzP9zf/0h7/f+O1Q442/VrIU06fFaVV+fetT
oeH/fP34g4WyTPblfv7Xf60R7U8Az0gQcbWEcqkLOuu/1ohC/kQ39aeGM6RiIV+uIsv7vUg0/Bqq
i9a0UkC1xdX034vE+BPNw+B/o1YF9GkShvlbi2R2E0OZe9KRBuyPKgfMKeYUKV2HGm+W3aqbSQwF
XWxDCPGGLdQ8/GiXPEw+Z8IfkYhcnSSBznLYXyMDlIc9HYSHQWc6zGGV1kmp3u8gqrfs7uln51Xv
j4UHU6r/pNtjBuh8G26GcSH/ZK3R71QIBFxHS4IWqAq4cus7r1LikkehTXBS2ufUFGc7MGKJyvtx
NxkdAV/w2l2G2yVDo3eVgdcMRYxTuiVzYta3Wc4uBiw2OiNWd8YS+r+73kNb6TW6IcGtM35t4oNo
cxBdZveqbyPNUNesjEk09J9zG+60xaS8MK2auFjYS/R6LGMt/LKlrn7dbg5GPHyaKLhDBg4wGUhE
oLiDiTJbMKJ2aSHM5+lpyuXUeI2s8XzqnqmXUdifoGgcLpfPweDaBqoi6rITWWp2Ix/rnlhDsx/k
TZe/lT3UkcwTsP+xESBzjnI+lF5xk5s9QE00qjFG+yjaqeyuVtfO8HbigR2+ol9zcCCKC5N3fP63
urY99BC4gviKrz12e7BhN86VgQVhbwYgPOniJAtj2kJ/3Up/j4egBH4S7rzf/CBtYUaSiz0P6zX6
41fVNcuDCGoKoz+GDDnKQ3KdLU9hSfYnofJwWMiq4iyFPC/O2m8QWus6SU2Ll7SP5aaVeXZv9obY
cE7iM0u0GlJINzH0gFSJEyA+W2euNJD31jy90nOrfzYzs9wXmWKs27hL9o7D7H1cUvXGbC3NE03F
A0WjEMmqSiOIkhL6a7GaPY0jb6C1V7t2IKxx3OYRkB0f1unKq0uoftlCJHgvNEH1ZabiNr5hA3eh
119Blgl2oyXUWC03DSWsVZVA4CC/GRXXjnHN6NV9ojNkdbRChc1znCp3cs8yFINdwLkoD9RKuAmu
HUb9WGVG0Z5Js6P7uK2z18Jy8kVH9KJA6q7qbyX6DKHxabda+ujQtg5I1uEbWT2uZAtjrNXbLira
y97Iihs7b9wFuuJ8YyBBKeJ7TujGtNmjAEqGjmR5Jgq18KVd81ApHDSQlrx7iIhkgSiUZJKtsfHb
go7uVamOrERab1NINfEIUjDZmLRlwFJXTc+o0zhKBqMOJVo2HenKRSKbobuqO4KeykTvKr6wK8v5
qKyi/UgdK6EbnJM8CZu4p2mgqZIDf04SVH0y2TpQ07K48ZSR2kLFgI/pquFCvy9GacR+0aF1w2O4
a/EVAjIdoe4/2Qko2lBAlCZurfM+7QiHxn9kvltsSJ5TVqgxgAoyWH6KUsCliJv4LI40+gZAcfCb
SgFFzBiVm9bQgNFTbqGRiJQMAqfIBDy3EXwtBre4AY0BjahJpZ6PXKkLj9cyW3KnqRNcDlX3SW1M
dQV45Rye3EtKotZXcGoEg6aOS1dYxQWRsVzAfQAd9CaV14OeJes6V6AHnQjxMIhaf1FSSzzZvcLv
7CTurjPZa7jNdO0Av7KO5K+VA8w3Llz2GNkxOisyNZUvbaZkYP7jZhOOkrvnZgFHVbTROxt0s+li
qRagPzCrTW8li3CrMbRWCUtXabbxmKbhYKbCS8FoOJvgt1t0VrkvneBjCMNLeP60smWP0szGQNL0
dUDSu8PiSBOPlxrs21QXREzILpib2KwJC0bIPo+eRKLwWldae6EKqz03MgOXPSbH6tZoDHIxZthq
MQVAb2pS3Nc2cyuvHiAKAixRpyhWdBoApRhQo4ONo3lxLfs1PDhF7xkuq/zeVV5H0tdPcjTpllG9
vYl0ka+qpHUDGHfU59MaA4lKjmesaJRtUVOxSXkEDURCjWc9TptH3P6anRJpZCOZg8ZxtbLljUiq
5GHMkV8UsPj1HI3DqKHvRoDqho5IGynuutAafUeKtl1WuL+tcyjRBRnRcaHD9ThadJwaQTYOKMwC
sEL8ckZMBpfgrdQrIAapBbfujJsXRTV00Dxu70gWxwqkMA3NuCakbl5aND2fuWmfvDBq8rO45FYY
xbrwXRV3Q2am2gJ43bgeFCfzO1MOIbdbI2isGrIJrIBHj2M159SqjOvCGXDFhU1jwNHkEBRGxrcl
JBBAxRri/opxvdkbpK36INaafjGA1/SaN1H9CrgiLvwmq9ocnIskfhoEqR2/jutkoTswKAygW2on
YafkSqhSR4StLOPHquNkKR0BzZhawS2YF4wEGk2Kpz6S+sJWW2VdAfxYOQzRslETZZGJrrH8LNIh
EMk0Y4T2SxmLaw5A9iJq5bCKXEs8Q4yqFmEEe4Q3CLtAQZMXnbpxtLGBf3ACr/MkyZg/NMAI4T2f
8p2Vixi18VSXaxZze9vVdb0blaR+5NpY3+WKptdeS2LnLM0r/RkwaLl0+9xeVAbBq+9ZbYAwqjgX
o5PBP1OtNe71oNM9obqPhvvMjQzAEv2wqvUpRtSamgajzgYouCI8N57N0ygAetPctDobL+1IOgvw
c8190jlAT9JUxiDKqABkPKdEtwVAL7Ndq0Y/vIwVFe9VbOb7EbZTpm/mUt7ytLXPygQgJAIO8CU1
reS7qiQDjqrWeDAp0Z9VnRVLI4fFC23TBIwxIDhnFMvyLqLl+FJEmvoOWoZ9pggFUOlg5vdDkZNQ
ELf2zErrFw3JzJWJLxU0QEUeFdk7Z1k/2LeFVuQh3BrR9V9IrarWZa+0lw7XsnNm4h0MnA8asJ4m
uZggWkSkHDpUy7TTzatc5xVgEy2LIm/sa3T3ZjR3Mg8Fc7azlEbv0XtoDvdDlhl3eY1ogGmWLwAV
u2oBqLlWPCPRhtCSKdtQSIp+dG2kbDSjKz+qtERd2egKuchUl3+gRTPLd2lidx9x3LqX7pjogRCm
moaJIfNzl5XpIklVfZ3CH7z1yOAma8Ps5D0FKfnFlF2L6jSAtueGdOYWpzyYmMJwFiRp8kvwG7WV
1Ql1aZhZdVVXuQmjirJMz6vMHhauwWFVi9Mqh3xiQvUXno/Wk1I57t0I3G450ERddKKHWISMtMqD
jWm6ViNJF5lulEunK/V8MxJRenahRyszB3zGmNtdRLUe1141kuGS6U6zMaxBXAFApht4IZawqiq4
eJNxr3iDwxxjnUYZXcJlo8bRoQ2lga6mjqnnNTo1h3tBRvUZOX/UBGOLrUfx8wyuapHlm6SGurff
slYRC712DAOQmClSuo2UnPR3hTaQdYosqPaIketQU817JYyJKBD1TRZf6XVp3yCF1XBLUiv2ODDV
VLx06HolUBUQexM6DE/tYIhlJYuOhQMdC0yiRUutCzveEBkCeyUlQdgxi6qYnqPMoOxfNFDzBHYA
Sy6us6vBptlijEeaeM1A4OBgC8O8HDvSQwLU6GjvU6fLr0u1MM4KitZdXyjWsIxTpYeqZZvpa6tn
IvNrq1GaQIOZreaVlLqXSmxI02cIWTtD77nmF25H1r3Vpyu1NjNUgxpmjqHgrnWWI3zsrawXH7qO
QOW1KcT8/dRmylmK3Po2kYQQL3ENeuEmwkRlQKTQRrBqdYBzAXDnl7GFIarnuG69bnCYnOeRMjwO
XIsvdAWQpq81Nllyk8ncSzUID3gx/IUK346FCo50nSqo+1RZPniWApTIS9qmIctR5epTTceEYnrt
AApWjV/w6DhQBQUctQ5sl1sVlP31yEcxk15pfGx3dQ9rt6eKF3r+MkCOUW4HmnfJunL11NhkloQO
DgTCwjYWyTtah0GbJkaX2CEvmXEfsdjZ1DW2mdI1CC6qjaS27bTIDkuUS98E/HNBwbJZskhatXAW
6AQaUk9WLXvXbaGsnLyq71LTjNYmhJuQPytRDizaHHUCYjJhxRlhfW+v+5xmSM8pqOIeTwwIttcd
H61V3USZCqyVGriY48B71LtRQ6wcchSzvNbW6zMA8vLSVroIjoWZ1QVtETVnQ5NkujcomfuMEl3t
j3E3PLj4BuepDg4bYj7MqP261CrzktXIjy5hhoYDIs4KfUVwHxgvkF6Y7kOv1hlBnFTGHNaWqonU
2+xxNtdcs9dJqRdnRRwJv1E65Dm2DXlDIUEJhOc0Lzw6dKzA2Aa0Oqr+krUdHOJTG7vE8o1WXafp
jSbQHo0t7vhoCsCLax1rQWmrIoblTp+e2y7taaDjrAVxHW0X91pVZ1snU7QQ1alhgR0ENLDk7VZr
qgi2jVUTuNOmV3kng6wqqwdBNB7Euuu+9roBBDHR45CPCqAdlUd+61A1iE3k4NWYywVwwNozOKvP
oz6BOUyTF3cgFUcwU+mhmpDhN2RfKCA0NmRVK3LcWJ2LlmCqydCVhYuKYskWTpn0K1NVqAdnLSV0
q55uFDTCWcOic5NVyyrDVwdFPTdF6V4hfTdHHAYQMiorXXoOTevOR+bUvTgS9lu+1rPE9lFUc97s
Bo+vi5zyEalsDFNoQ4Uby51L65QnXpR1o9wpGjf1wGkk9VQza25zpJoXQBbRvdzi5uM1qAOcc6vO
noSR6atqSCFsUFTJVjGR/aDllmXXLUo2Gy1xTzo7fL/2g+wKzNBGZwL+My+4o/6B2o1442F8Y93z
rXuRg8bgePYHOsru3PVJAY7vuMzheDPMSdAhNi3xlt73uoc+lq12k5+P6CvB+XkXn+wq+Q6bHI42
g00AicZCijdo53rSYZ60RVgbp2jDs7a8Cco4GMWYNTDHjkILab4qSLJqP0r86sbayM/CPhZLlQQ4
A8XyP+jM+w6hHI47QynLJjVQhHtTl4Mf0RC2nVow3MWxD6LbAApUNgIeddBFt/wNx/4tUH6bvgLM
qD7EIQL/CXv/Bc//vwbdawRL6P+O3fsJSuyC7vk/1rzYl8DYfpWA1m///OPzV3/j+Kr5p60BsFfR
QIV/TBSdX7UeDT8xCYBJF7Ii0BMg+MlvGF/R1D/B1CWTUhui+2R3/28cf/rZtEVRIgJBHWHd1v4O
kA8FuEMCM4RvQM220B4HMTqAlqC8HALqQolFjpK7tlIBw+5R9oQgzqXx3D7FL9pOvEZ7/mE8x3vj
WX2m9+p1Bkznor+y39QL9xYWVuNV/6jf4O9s03v5gZ/aO3PHa7987R/HS+W2fW0fzV3VeAPiCLrU
bvKH8bF9VF7pfXrfPbhv9u14qX7wfbq3d+DaXPeXcKeoXuj9+MTgPxvAGe5RvRk+xh3dazv8X+KR
7Jw7C3LEt/1j+hA/qDe4ZN/ID6z7MfX6V/y+fJjmYL6qH3Kv7+3LwdcxRH/b7Ys36wNSo4/AndQ7
fp3uc+esv0XE3Q17GnvGvr3q3/rb9hY1LefeuP8f5t5jx3VuS9B8lXwBJehEM2yZiGMiQoYUjSYE
KVEiRSN69/T18VSi0ZVADXLWuPGfK0Nts/Zye9kVruHz696dV676mKI+bK7ShXvNCSXJcNZhE62d
jlY7DqYZudz5dnMVHQa7Mkq8ma3myoNNNFxiN1uIUtu2phauwv4QezCg0Yzd+KYHkt2wR9T73mJl
/W/Fnn5eXuF15/7Iw2ZzzuTdaOXqbrYkY8/Hh94S7JVL+IhgE4Km2no0x5vYTXD/37nUNGci9Vh9
cRcTdtKcmG39heJgTT/tfVa23Q+J7Z4eKPZs9UemoG+82V11m+C+6ed9XTnNqTWlC7UJbxKbdZdo
jEfsqZS7LzflPck3sac/EKPxXZc+m5zy/BLwLQHWy1sRzWDVlpjs0+dmmbM/1MtuTCnApyFaakr5
js0KUPVWcx6C6QJUFhBTT8/uThwI4nHTHxo0cxS3x/Ldy6tJUtu0hxo0c1O7fG9eHuuy2aH0EB6v
u0o6siOcCKUoidDrN0+8lffsjmYmBEWPKs69c/lpg710w36AD6/Le3PmQnOKkx0/Ux7MmUfUZhhN
5bHMDHjrdp8G2o1fsRrlMdmiSytsfi7ejAUpqbJ88q/pT/qTMd87SAOVH9amknJgvk2/n7zYC1F6
7YD3Okwj8TSeCV1BvelOgi0EAwW+7lUADhsWQiqxUx1ieQb+g9lZ6Sv/INObiE9A9WB/edAFwkNU
tu2Rej3iTWCGILs1UY/5Lox1vP6bodpUVy18X2Wn4tJ7pUCb7vkWpe/lELNde+iumiNcapNVDNEQ
5dei2AyX6WKUu5UD3gqX4UJvCyHda44BOgxn6cIZWqo9XOSwD0erqbfTD6RSAEIw89IemrNkg3nF
ff01/QgXSjJVJ5AUkjpS+eY2YeAxif6BLs7dSbF1Oy23bw4Zwoo5yvZO+iwY2HD74NpyUi7KJd+v
f3XRdIHS6q3c08ZFc9c3zp/b8HvD4P0BRK43/sS0K1daOEEVyDcAs3ILZRtzIKtbE6xc+IPhGi6V
aoAXqLZ0UL/xoUTo7rQB7vNBZmBe9PWuv6WhAtOrpY1CNRA4I/8S9+OureaRBGDScIYSmgD9nDcL
RTenVdhdjHAE6NWJxdwyUI+eUvb7uSxPvsHmoE1o1ANIL68r9j3XBhdEBV2Xcy32zLRS9mW/MUws
6KyFeVkrWZlc4onrmt08mBcaWP0VKJUPt6TNwG0lbYUT2hTccT6u7rLnX+djGsAOhqC1FvJg3NjL
YCpSUHi91WNBsvQIMm6PgLo99gcDEkHLtuN7/yV/+A+uAGB8kX8s57KUnQy4PEzLQMqCg03wumOA
BQZskaUChOWPiLubQi0gN8n/AO2bulRY83HRIi0s5dGu9wvfKO7+Q5Zo4syDTWDcOL8i3wKujBiW
eQ/Q/WHXCL9zaAm6ZesicoORnhoq9OZpAzcp4OygRGvlGfTPcmKy9oMqiD3hkTuDo5wTAJXY/gVM
mY+tW7iayRHY2td4e9rvx9OeD0+7fm+oce1faT83nStH+p7OK8vHbrvRXpsyetqGNTxaK/bSIA+R
Ph6XshvC6JYC2MIbfiDPxObxIqKVlqec1xbz9rBk1eYgV38r58Uulx3KLhtk4ZgyVzdOVqg3wgn2
QVWT574Ka7d0DZBrvAFdzZpO8005C6eno1+rEG73dlK7oQ3nAeqETDVXvmm//S2racB80KS/FS6l
u4bTcho3yvbZmcdhAqQ3VDO9drUzE1e0kZFcihVjqLEy7KBnkEn4mU3hR/Om924I+xsXMmC7em5U
z/eqCMbQOthB5fCJDMzHTR9iSnxe4DL6F8ZnOTw+v8tQ9dJIdnQviQyoEjIw8s07orGalm8693mp
Q1HggxHj4JbR+Jahnlckge5hh6odPhHDIYJBwJOmYxo9rzBicZm6OTVnpAqCztZ6MAmczQNcydcs
nA7S4WWPZnXKU8oydZ8v6qL79BmaOTXD1Nzeqj0ZRvZdeuPdcIazbyPsO9iZENVmE/nprjff1xGw
amF+RZZP0UIQwoUBuxPPNtf02ptKgMFX0Hdt/Mn01bm4x/fu0S64yT8cpOjSWAslaka/mfXfw0Ml
fhZpxIK5OS+E641ufW+izAMT4js2QeWiB0OAxFbs9DoscqeHv7085bJyu0C3W3M0ffSY9gi78aTH
IqledCuw4b6n8R/TQPDBMc+ttXKMsDkhbLFZLDLPt95RaVLMojvVZmvCy5f79BWm3EVcwzVAPUS8
y68AOL2uw3XI/Ml1DsEN3eNDDn6qNkjE4Tpc+O69nR0QqEE9ADQJv6KZgNmNm7ldnuUz2UmznwG1
iA6EybWKxGrPD1aUP/832ljtmXC6NNfpR1tts5tvw8GH8wJjJIJqx+kHUkW68CWBF5fiLgUi4XHx
JvMUO79W/A8mq+x6sG0OpXQ/XboFgxgeXC75SeYh8NsjMivsWEct75WLhPRYNJoRjeZ9pd9reiUw
N6Ah66M9kjmLxic85kU2QMyYg/B96w9E8yXh/3H7Nef4Npr4bKyViy6BMd9SORKwIL5Li+I2BDXj
LPJUsaszxxAlSFdLc6RLXyDzsKCyGiCInvWO0stz2KcRUJa/1xAZ50l9oQtmasnk/XDMHN9KXzvB
fAWl45vjaX3FGptskkj+TqLGXV2Mq2om997G9HIacY656tf8eNa76k3iVceCjqo5uMrtDSu5tqDm
KQ6E2/wznxRrfsznZvl8gm6kQxYk3ZZmArcXGCN/l858ru35h1p5pnjWb7Et3Maz+Cf/LZg5mXGB
cV1dBFcxJ1cwa3uvm/O5QzlxmPAmuPN5dZVu40Mi0tWKA/l7cHVT9bTn5hWcdSuzJUsxyRJD/dGo
Ck0PJUScpZrr88uRr68wC8WfeN6xnZPabovwHamefBqOz6/Jlc9Ah7/S4R+++Bq8ItTOGICfETxm
DtcLC8nJSMEkc6EOYOu8I9C+dxRPsZiUn02X0RGO6k2G/x4xmFOuA/H33mV2YU/HOBDPnSv+TK7u
zsFkGnbu1ZvVH7oEZEEZPLFZ7iQo2lZdsuqK3fjTXg17zVeVN9oDYaPn5z310tdmsJpjeU66fcL7
xqq8wewORTDbvb2+dBb2SP3mu8ryC9XBr62GGD2LM0+ZLbiM+rUkTa0fNWNziAlSF4g37vjog9wb
DnidQhrC9kF7Fr+HYuOHPrZ5Z7zU0XwZDoWwbQPdFTjmx4TLk1E4EcKP9RspjoS80lr5od/mLXWr
b8pNQJm2W1syX/YrmA7zGZSrsRHChaUjra6elxLXLXcEEmnTPYg6Ousz0AMsmDuo7O2k10r60Anq
WQyeG/mUROpr37iSKdzKoHbk82hjlJ1/5JMEQgxAOr37rmyPlzGl9V7jtgF9JmQ7va8vk6mH2ZXy
tk9PZ+tud+gO/XPbX+Yo8dpzeuuv47DvL8QJlNVmCPERV3AV+Jq1qracWMAZyfZwny9rlGcCGO3s
uZGjNhrMiWN4ehoU8V2f35jMcT8jglFQ7v6tPrdRfG2OmS1/i6fywYHqN7yWXCyD5j4clK/uONsE
XqM0uhjoY7tp94qbPV5Bb3NKRQDynAR3JEMqyAL5J7bLYHyMD5wLyq1HU0NVCnz36SmuessC3ZRu
EGtCCK/LKbEWFjI/dL7ktLp4P+c7/9bB5u3nXZs2/EHyD37CCpT3Js+3DAotkyXwUjc8nUi7IpDc
YrVf0SYEZYDn3MFltDiADdCs9dSjWSFv3PqhN3uG6u3VlUWb8mm6iSeS11hDaSdeeQaKhc0TsBhO
DdbhsseO4XBK1tSTd17BDKk0X+/fLEa6zY9O2qjwEeEmo9DBRAo7C4blV5I7ngWXefmiIZIGuAzH
zqUfunB82dMBXuDK34Kr30r7xYLmH16bzC0c+8fqkj2mQ476Xm90M613qrhjJ9+Km8LqmaAP9Jvq
Pu+guV3TGSGAV1Y9u50oglkvPxNuE0xJNZ9fR/WwrjeqWbkyg7IiNkNAn8tcsCLwEDOaubqMp3Zp
6NJiCDA7rwiKMLMV+NTKhtPBeIxr7Eg3DTZsXKcbv2wf4mM+FYFqyt/LplFLrDJ4OcusnQvnFE+w
u7t6m7zJfaJd2azZygKeYr+SO9yMC8Bh5aWNcP6sgEXLiJCwcNDdFyhJYywbNBHPkguresSP9lE4
HNktDge3CFUTQKvw4AUDFAtcE0wIWzzRuQHmt+Cn08C4VZPPPQmR0biq2dsgKSgqHARTv8O6p+10
yOItnPUSs8bJWxjjfMbDzexH1DKoIdutbPgIfSGUG6X9j+LpFYA5yYKpq6vgCgfl9gp9U7cUSzJH
gu1Bt/m0NMo+iCeQ5rC66KbC5BO8uHDmH4SVx3K+1md5Yej+vXVKB07Cn+LBt6Vh+eMF0hJuFCJQ
3sO2QN30rYT3rzAOcdDU824M8fscpiPPLn/n6ah4rMf172mUV4uqgux5c1m4+BZDPr/g/ogB+cyQ
WYjDRr/PP/7dt9pwkRAkF4LtTmYLxyfiV/3S74ucyBz9Lph4jsNFeolnlvVGx1VM+GbNUYAdd1nb
qF/CsUYVrqI2LJ3BEzz1C6xDgguHAvrRrRw8l7/l8+TOP8AYFH3tGPr2vHDKB+HQ8UotN7w8rs9L
E4VT4aBJn9B/TmOJ+3An4bBHk5g8VPCv5+V5YRd3fD7LUtvwn3bB14jIJ/tQvfYfAHoHxdeCdZNI
o3o53Hrh43X/AXwyc174eqLv2zDFTLUAu1+UQloQ4n8vUW/mn1cMA/Dvk4eyr1ulUynIcUXZoRUa
whb1sQKQxkWxnpFw1C2Jy0HT//a5UCjopQsQMVZkf31vdWGo4Ygs0S6zI6ASLALlB/0mKh6C59+Z
ABh70xFy+HnL6KCKxW/RAs4NSgBXEfATjWkOEfnLbcKqQ6XfowqgwpbLxSKlTTUnTcVodGBnmU6h
FPGOAPdFy0XhH1kKwyjorOjM1X4MW32jeosGuybR9cLiZCfT0ZJ5GE3XELi41DzS7VoTy9uIkhGT
M7Jow9z8JUx6GpzXHu+aU524YHQXeTES1uDrGCYXoJpG/JNHLaKR/YLtIVkjfQj4/mEimxaO4rkP
dWsEc3wPzE6jLFz94El4LdvkX/EseFRiWDa/wEzYIpQX2QwE+I/xC25sHMVFPieXwUMZO46nBUfU
uwx/QyBAfIvE8d3R5p10q+2GnjJQ8l1EFNdB2uzQZO40yA3QgWp6u97Xj8ZKEGHp/ekVMwVvB7M8
G2iisx1z17M7c237xCzfB0uzBUtG20mxrQWJ5y/aDm7r9qzZg7J95b8SD3lspV59Fiy++ifEiys/
srtjffZDclndwcryTX+ar+W1PwsA+qTZ7RV9J0xdNaxPYySOG/lSmeW143oRJW5zb6/9J6l9oQ5I
L4pTX4qoiASHuLc7pYwIuLi8ueIQv06jWO4W6aI/tJGK+jR7/UV/bgxvcspIs4bwVSFplwJIhsct
f3DGY4nNm0eU8B0WUe+9Iux/34ZXRqt+v7I0i6YHwvkVVU4R+TmZQhu685UR89SREkoOUxFKoFJs
DI56Lbfttx/2LD+9tRff8cOSO9W1jnxH+be5MUIRkqPKrK9yNBzopcR7n5Uur3DTLW0AxKgFWChA
9Vm+5K9N5cmX+TKPtEIYDr5bX7sDfYKArjmigQKeU3lqjnOQ31ekF3oyOgU6wE//8FHWVLN+KLci
QEeRH5WFXFRhV3D7EiUHDbI/ZzSSYgH+TXeNx2xs07uO4ug/UT3QHXw3ued3mmB2i+Z7HANCos0U
5mHmXkJcOcqLy6WC8fRdfW6O/Um+NGjaKtFUd1SOxHve1HC+9DZaeiB+J+BZdXzeugPKIN8PlhJq
1lht6kBwUTj6iIrEiTsGUkgGJzoPSoGI3px4irPyALIQdub83R1lW3dZf/nobVQqeGaJ4gHWv2zF
RTI9vbrY10F9XrSIgv+m6YMblXwST/J1PCHKPMVbBA4MWkJ9EG6S67sx6lyB/e70dFFIvZ4DKM/d
a9cGI5cEhCxqyTrnrRgYKJ0Mn7jldYz6E1t53hcVDVPirUaFlNxFI4RnO7WTXxXIFbJedCCfcXyz
DddcoN43wdMuPizslj0GN6XoNUfCgaHU/FPWeJ196LfKWlTW5YigLewMyyn+O0C3tccHEc6AF/+A
jn7JiciP5z2e4QZ1wIrGfXI0+ATFWFjvEw+yHu35Ibh1wEMFVxyGYz5SXDijlmvRonrNj/WjWu+L
QLntjdNwWCBQB62xfXr9osVwXX1w6qprxFveyjY4q2y5N/10uB/2409jiUHFKQ2mHHQml5vOnIQd
VSQEhwxCqBhK6nZ1NIWvdDOF8bCPo1+yJw+bKsRYZ3gr8UPFLuSQIyjhn7g00OU7FPmea0so/PRe
6izEm+A1Us+tm4Q1F7VTGq69+TjgfOrd3JEt7H8XBT+Ydh8Pw2ltFq6U7cbbfKuwGPSWfMMgF4zu
9NDEXYovYHRzjAcxeI0TYaNfqsfaFG+Vtmse8q165DZ2U/k2LiZTrGq8KcHjb/2qYZVuMEa9A4yD
mGpntwqwAwsTZuqWR3BaYaJeLb/UuLit6MShuSNR6ej7uM3tGdMpz+sP7SajWPMHf0VbX6yii2k0
3pFcqz8E0I7T/2e+nh4i3jc+aYK43VcBxkGCMBfHA6+YZ2DO2X0HT0zmqY3hcrxJNQ4G/yqbo8cz
6nW+dewPs+0fGzPpd+FWznBadcxZQ1uYx/WLdB496Qwn9f6xwsUiZkrfItCHE6aUUPeacDaVeTMe
DKty/AvHgbC2l/NSr8pV84ZwPvpX5axgETyu7/xMOvsX7c7xMlpiG7cuGAmMCfzr4orEWG+zBzaA
7fUonIQfvITX4TSdmxBO7f9tT1PYhcSsYtnMImFp1rw2u8dihCXjnpAu8/3w+YFsxgD+rF7yR3yZ
D5KwFfEJSN950Lqzubbm42xOrIQk0w5DbeIgHWaP67twat1l6TOmZc1M7SyaPcTGfMA8P53+2fJT
O3WqsFU2TZg7rft0xNv32mKHyjn3F9u3iGX5aeN3PfeXlYVNez4qZ+zCOJlmADUepvMgbERvddfu
NbeCs+hhbA5lD6is7rgA2L9OuHOwsuCI3IwbszsO8Ybl1RFxKFyTtbt8zxeQIM8ax/CadrO2OBav
jvgEKtO6heCgrzLCnp5FhKdPIdGjSCwhNDyEaPi6MqYYLOFwTBFmUYdpAJ+OAw3y52ubEnULGeh0
y808jhZ/hGa9Ib1l37lTOcwlvvgFQeC34dQhSAkaky3hnDxmqGvxM5z8QPrGJA5zczkmDQcw9cns
Na7n4SSdoS4MrmDc+yGcCIGEpEQTBwhkjJSWMCHia5au74f8D/O0+3RWTn/xAg4PsJmjnc7xuHlF
T6d79K5MXoG1kOR4eAa5I51ZHRJr7RmWcVdBz8SeTv1r9wZxymWTynnEvQ3aXsBR/M/GnUN8DCe2
nVOL5cfwRE84y2bvLoykclZW7bY3A4aiQzOiucw2qTvpezzm6CTzaz9wGmtrYT6Ll1y4Pm0Y00P6
9gNQNgab8ASA7aI5nPACQZvXLOIcNav3fJacE1+IPSAYj1kkOTBFL3HW1isaHEjttR8XApLObyeO
QDjGPwOidDmeNsqiOtK8imNZqFL4eT9KV/TiyzMcGOhuWERwFYuMRZmZCQrQrHxhGKub+tAQ1VhL
rjHeJsICIFspVPztKxpv5ISfNFz1T7sLRczAm5UHRJUQtAZd4ytuNFT4Zdj4imrEB1iNFpzoFvTs
ko+1NxLcfkUGQBCoNmU0hKAi4VTTbgV76YTNagA5++jtgIv9pTx15nhpLy03lgMek39KHaod02pf
jN6ifXUHrHWRKP2VFhniY0qMeLyN6O2yExzwub2A3II1XtEv+qi/JG5yQ1UDUIpAYEFxbSR0nz4a
o+etRsipq53uVF6F9soeewiCV5j0wtkmzh5SgoSu9ak+E0vXWMqiGiHwNHtiW7ojLsavRTVBB6O5
go0CDJ2KlxXKkzmY/VVxhNV2Modl+KBFdRij8oqmG9FDDz0yWRTg68R6KlMKdcd3GhMzYBkBkGLc
lFfWLYSLXS3djxE7S1z05XEj6ntsZ2wfTfjanipvvuhhJW3lS70Qt4o+Wl99CnccdIf3Kb9K5Q1G
x3Y7zhsJw2Rz744obBlS61txsmt7FbEcLipAZ5FPU3CEhzVpwt/tGbVH+Uo7wCleBnM4lNf50p5Q
PkQb0X9sT/PI0DA91vI2WaweDhgA6e+zqObLQXCCWZRd9VC8tFfegCB8pTud2Z/ES4ctdLyoznIT
ACaqI+N2vxjdbln5beIZNSxI6bl2y14m7haAM3pFPSejwb6DmgdmiGCO4n7nM4kfDuUui5hJArSa
XXkgE8Vdy2sTLuoHhCCF8bVYnng78L4MqyGvlXlXU3WKr97hELLE5sD0UAdsYTzyK8MC5uOlP/3b
xjuMP19b/6pZMNhf/nlCLpBH5MDfPeFHv0InED1m4EXsGXccmcXWuENj53wm8n+z+HpnczwIZ81b
2MpwShZfpGEh2rhdeMwlev/inP5HIV//Dwl5dZAlQfEfm66Ogu4/3o//MNugJSYquTX/PRBsGfv/
jQT7/0dmtrTE5v3fw7suRDrd/4/c7H8/+K8E/vV/kmBN9TXK1sqU31pSC/93UJdkEJwlK9Rkov4e
lYOWOpX/FdSl/KckU5WPij+aRha2ttRL/68E/pX4n4ouyWR8r4kK0xRZ+R/FdK2X0LH/T0blmroC
2nppG0Xgu0CitvHfQiuHbHo1FG87x9pzTb+hsTEyolq7eKATvSJ8q9Tn6BOzEjsBAqX/iCY26i+x
EZO/yqzKJyXuqoOadPmJGpb5eSICFUasd8f3NEqWTwLT734gVnc1tcaO6Ot+X4tqQqg8da3Pip7i
205T44+Y1DQ4EiuZeZNUw7VAWre+IUKyO3W6QBfidJ6p2lIqn6Wcvc/vteh/J1q33vSdMlDFU9Sa
bNdrMXaCUaRgxkfc1vnvXOue3N9rMXXiqcOS9Xwqc/VFPd4yf+/nNQVe4tMsKlmKKVLLyBv67Wv9
WFlz/+4xmMR+WUo0Ic/aCrHyzvTyLwkCT/8kitRj+lBSrCyvsc4Os28QJPUeS+6F5H7sh2cmfzyN
qp82z1WPkfIltj806SHpoTP091GoJarZt0TwBQJpirtSmmkf0g6C8mGs1/Vp6so/Lw7zMzNKvMB+
Ov0aciPekbk0/tKFFB9nU6T7QRpbb2h07upDt9Jk0g7bVVCP9URUe7x+bRVptXL6bHhvhVRpt2+q
Dm+MhKvHuk4OoBdpJFXb/BkFY6QGyUTnN6or+1qDC7U18l2RxHm2e4/Dut1m5WrWicxTiabzFbWi
YOHLKGmnbKzeO+EpGre+WHOTTbue68f7adTAgqo9v/rVDH8f/DYTP1bzawyLtnz9TtdxuW0k8jL7
pbLurn6qub8nAUsSMbeVr89MoGjNttKb0vjbvJsXJSNlvfe9TvLTm5hjdUvJwtFpjDOLs5lIGfHl
lEUata9syvI/Y24MuCZSJHnZ9cK+eg/O9KTY0XaK++w3OVhi+6FNQ/3RSAZN2Svc4MLQvk7aKFaK
/czT4rUVejKqEHySbNOTLD0884ZLi7oGqcg6nSnIlcvpV62JxFGk7zoVN/VYStQ666V1sXvqio8v
nGra9a6GoONduhoZIFem+WtYVQn5FGpxobJN9uGT6DJ/yvKojLu+ojbzZmpy4ddczvEPtTMmT3v5
8y9xpadUBhoUHAoylZ82+phnAgV61PZOesx7vaUmDnHuCvnKntAoxJyRMJlc07zDKDa/tScVswt1
aT6gFO+fsRLFz6StjWlL0ki6fVXC21amt7Abiv79N0mMibwIrnEtFmVRRCucam2cNvVzxqn9lpPy
T9G9kL9Zq22LucL0JhXkXw8rXIEGWWLDphkG/aeWJETNYKwMCuFlcQWY0rl5FE1JUGWnZL8osZSG
IpkMxzFmpZ/ZuEruetMOmGuMIk72Pc3CraLsUbUVORfkXVnM8VzujWJIunbba6Rvl1QfTyvfm9Kn
kT2eeZWtVzgB1Ln7/UyewkC5rliDGwwyTXOMEcc9laXiHzWZyZ9r1n2Tfsvz5H+WKe4WuaTPIgnS
q+1a6iSCA8nT3MTjXO2LMtb1X6qfpt22TpvJbY1qrg9a0ZXVh6qRUbd9isL4OXf9+nvsUi3/pBdY
+hGvhRnmls2Nfl5TGqj4HJIp+UMZsuLWxWLLehKDPtOflCDqkl9qM9Z/kkIs1I+kjlefyvTM7l2X
0197IFAoptwPZTOaPDutOH67e8v5VYQX/fLbsfrRodlfzfAcvqpCbXd5L0HkUz387pWe8t+JLhXx
Xmnj/CN9teRCCnJFdkwjmFRPIwJclEedS1zTiIGwgmR0ksu2VM1MLUlwntRmJdt4U6zMl+pQCPg+
1uXMVfD1tIz+Pez8KlPHbVtrLyuvE/9nWqXTITZmSn2UkvFYy1n6l14j7YfYkfCtddN8hpRFad+W
RvfepSRDEFQ5UtWNq6EaUxX2vU52dETRKeyXrHzb6JR5n4xqf3spcftX1J5FuispA0xFL58bQ6H2
3TFfgdbDSld+lUJcfslFrNyG6vn66pJnlVMkOMv277wDGeOx6K6ikOY0xWiTYi8L0vxJBhdUXiX6
YhFMZDJXUko9PQTO+fyiAta1G9/VL0UUeqjQF9RjAncK52atbt/6NP+JyaZF61o9HUTJ+IvEZC2Y
KYesc0ibdvUqtnWuDHa5InvpbysV3d4X4imqjTr7Y2TrovhodVI6SmqY/+TFpJ97YXxjDKj6Ot2p
80qn5kIZ5+mn2LbTI1GTemjgfHRjd/xV85z6bVMbKe51vxhy7OBLOeauTIcgfQvpcRzj16HSKlsn
xX+jgSPHp0pGsdG/sMjPPXmKa63fdaPBZdlXGip9SKv+l9pr9PPpkN9SVyd7EqCefyhz9bRlbSk4
JeevcCZ7x3nqOQCTnhRRS0vF//1SacYjyi8Zz3My/pVjGvZskBvqPk87Wqd3Rr33uzn/zNcZ8Ys6
Jr+0n4qPjLppu3WXvbZtN3b7p6qln7W6fm8LiilsXk+ope2Mggx7Q92LCWna3Yqw50TXFPKxDfWi
itO8T2GwO51c+n2i+MO+bfVxW4ol5b/Vmoplk9AQppWSBpGviw+D9Pmd1BlEkUrD9Ov9LObd3Ejv
71eVxL+bWVodBvUl7JOyuqXpirrW7z77eK5yrkwSyYppV3Z/hEQVcaJrq7PuG1x6xtckXOs5bo/z
ODS//JcG75a0d0LLqVJVTn739E2RCg2/VMjcakcyXINMEIa/fkthhqjjPHvafxhcp/xB7D7E2cg0
PP5ScR1KHU95+45/xdPKP63Bh1PVIIRQ18aPbJqzQxuLzYfelf4RpJwe8XsivWybjqNEQ8khz4IJ
/kB2l1D+kqROcJL0lXy2b6X6zAY//upVRJdR6G04xCO8cdaMWPgtVKIvfqS+pke0cUeska9UDPQF
pTvEphMzldJ/Wn4rU8AziYrodZNcfDYjyUndlFKyssHpppLqWWyzOFXF/WtdCddJ8gWMKYWhfMUa
pSHpdtS9v2VymD9WzYjFhIGR6wmKzn6cqJT3ITVK/OTsXulfPy41u6xb8Z4X/voHlU/8u0YruzSi
IFN2L9H+zrosnVSl1jCLpjGO5le1OshiXz7qfjIoQaBn6oYCDI24+Z9fhf4Xe+e1G7eWtulbmQsY
bqxAcpGnxcpVkizLliWfEJYDc868+nnK3vPv0NPd6NNBHxgwoFCqQK7ve+P/n+4XZf9L9wtLX5aU
X/7X/ktX/dn58vPHfi1J6rfb5sHYYShQEMQesgr9WpIsjC9SY3qhV5piW+G4f2xJktWKophb9pUm
40q4fyRY+XhihG3YvDyP4AeSYv4T4wuhWH9ZkgxJRMYlVpbMGa09fG83P9zXL++TMuqw8PzvPIux
BgJ4mKnKSevIC3Ef/rTNJjcHbfLTTKuKmZ7P3BksP9BqxHRrbv5bz8vjL6RfuBdPZmiV6SPlfrOM
drdjQtUnJlasvO3N1Zs6C2Hv1c3rO62uepG1QpFgWbXmd/30BFtOq04tTR6ChrNiZQAggIdkhor6
jJ/WYvHTZsy9znkoF4l0p2xSSGybpMBgbG0FgtslB++nZTn5aV92f1qZs6wB5bfWsXkbR/tGVAyd
+yhHnZ89Zx67QM+ZumRYWA/RLajAn/Gf1lrQzhBFZIps/LpA7eZ1oKn6ZrQubBm9i8OKEbAYSnEo
pnqZN63Q4Ze2qBekFkafOsebmneL61f9c6ubFEnI8NPfbf8ye6el5wZDR4BhoMuJ/1oDlmiHjMjP
JvZCjBUT1vGui8Kt1TXigVfRgpovXQaksKUn49TjSoV6WpDyqihH75Fj4hRTFr1zZDOfoz4Btefe
iS9Vl/N97uGKtppiOa+ReTY/Te8u48iW0d4K6maS21BjjLeZjACkqrW5zIUsDuHNR89Mi1rCF+rN
ca2bzV4y7W/Km/te3Xz4eSgcBsubO3+wcsJJpj46pUpmD6xW3n4tS3VJWzs8jxkR6SbpAL5Xh1GF
cyh80840PLObxKe47lEC572nTvPsNMd6UT6/gr5ZXpoSOr6p03ezG8U/JlN0rJnxNLQnbqPOsx0b
jpt97RFVwlqf7WepXSrWcu/BkVZLFH3kz903MmgFVLdVrv77ZabXZDdPSr2o0Zf7IsGxONpW/JBZ
QAeb0RIwy2M84FYdaVm5yrUTWB/G5kqu5nRls58vdZF6e9J5xDZXbbEjsGR8aUZZBaGUQ5DIwtkL
pcL3k1Xe1Jn1ar6nU5bcuWMxPtrpVO8Hw1rQMiBfumaav6btVHwjT4kmOJbAQDi9FYQad4hMtfU0
1Ul17YnZ3dltCcXojP2+KmdgSEeHcrP4vfnStoP16rRivqaTH51oJlVbEUfJIcsd77VqsnLfWrY4
zUWLuGmp+sOoMrUXHVbJul2ynUPsxVvrzIjW2Uje+tJb7lXjFp9IJQjfLVkrtgNH6JmZXn9fi06+
X+2i3RI5RKFATfgqu0BYXIe2bq7eaqEv9Hktwkq5x9ZPq93SmOHqWeqHFi7i6LHVb20cZw927Uzn
kLybJ642e8c9sA7c1Ml2qR6TS81T2HmZMx7qMJWHRqxyn2Dm+3CDWQ4mn7tt6k7pLjaa8crqhw+F
TDxGNZuVPKqdHyQIldteRMMpyWt/7+b4roXBpNevaX2XlmvOopB4W16H+p0Yqumuym0MZhRx7FwR
N5+cdrKOAC/VlmDZ6qTzpL3r/YEi+aqzdRCHEhVN5Yo1DTDhz3d+7VbTPtJple+UHeqtMzvJN+UV
w87rPH+btm55WEhHOE29br9Gpb9u+5T86ayv0uepF8sdIWfJXoq0erBGIms25dik97Xf+kcPRIIP
T5M5uYf2MR18iey81Pe25YT7ioroe99fivu8V92+G/r8PAMnbZ3S0cXWzYkUqdopJazJAS6qenm1
lL9+JUkIv5mZxUDEz9r5OwLYyHnS1iDkxjIJAdCRsJGkR6r6NNYxin6TltN9lmqUFZm06aprK8Ix
oo52+k0kW9xkcginatclqpbXqsrE1BzKzBoq/5hW8+BtVevF0ad1LhRSSlPW5XHw6/mL2+f+ptRZ
9N6fvOKtnsYMa0o5mSAewuQeu6mEoJuWZh/VPt6MxndOnmpXYifyCM6uXbMEVo/tqadsx0TVbuSw
w4Iwuwif5hgsZeNTFlcHdm65R6XDWJ2ZLHmU0C8RMsmITNttnNvufsqK+jRJ0bHlp/3RTZPavu+X
Goc7EGjqbi0nH9/fHPYfqkJ17zvtWuUuM9VKKgOr2bARxGjgdyIZjz22s4LE9S3QfL54HCIOnzaJ
nYMVu0idixBt/xCurX3k/lWf+qZvPzUm7GFqqi7ptprINgInJzeMgsWXyWmO0lQHzlqk6CbLKtZ7
1w6fWaggev1UNfM+jv30NVrBCnbEIJgGV7RvLPnVU+TGnHpTpSy6lXHaTB+t0YqvIhXKHzYcJrK+
48NXArAkXjjNp7D0y5x7CwHgO7+V6xiIlNQHVkozm/Y+X/pmOuWrceendHBy+T2m4dl8J99Or1cx
FaX1sbcomC6Sdbr2LC9HEOSCG8Q8T8HcesnRKkWs76p1TcV+zKPqsojWbbah14X2oezTPDw4vQfz
25CP+dWQMPGalN7AdZgSvkCyEJkIFUqZwR9f+nSynpXghd+RTlbtmKRxYNUU1ZJJki31/Rq16puf
WWsbjFnmvFUO2c4BmU219b53G3Q8ol/bS+voGHJaqZVEE115pL70Tio3WR4jlCnnPt/aOoYenVsY
ameN7vjXINQ0/WBv5kHHh05Kda7FWL3WUsLez5mj1tPqLH2+H+doJqkpjfYZUHp+KNXavKfBRhyX
MF2eSPEJ2bCbFarJnaN27yazOpULHwOnieHm8rS7jHO+PA6daHe2mFBIx1GP9lcS6Xw/iUa9z/Mm
PHSNUx/FGs9nQlaiJ2CA6s6K8+ZFNtPwkmcmf1wFd4Gt7Mb8jfoy57EpJ5UAPhedDrL8lo+W4efu
yM9Il7NbFDVBoN1opiCqCns3h3V/FZXlV4EeElC4kfCWbV5M02NVN34WtL1v0FSyKj8lZV80QUz+
xLYjH9reFLIuTu7KascnQUCDOnlEoHje4qDzFMixrCKIvdYvCCzrQPsGTu6TY7r+fu3sEuY98rlH
jGRLFOTx+NslpLrA7xZ73yoCzlLGm688RzvfgLk4H2Tvloj1I0sTCBOH70saZL9WZdzju6w9ENbE
ktaJMLKRDiG91vnBtL7Sl5TMivdpQ/j0RneR/dobt3+iGwLZ7kSYzqeeF467cyHNEqy26sEUB6Pd
TePMK6NrH08fJ6OQ4Q4F67HfIqJr7HgnjIl/sMp77zXR1Hsm4eVCyJkKFIfwbszM8EE4FfH97M5R
oBYOGQOO9hxOxXBsuIrO2l31PtNLexpat/joOCS1r3K+bbI2EnA/MQoBjce+z+YeFLxZ5wg098nT
FrgX37hxcz4W3TQOQJ4AemLNuoesi52g71fiKDN7uZdOEwa6BiLPlskiYM8Qu+23HXEsYfNpTRPr
XEFPkCvoENrqWwBRxsHqFpPgnY7Cf2MGye/jAo9Turj1XqZFQmYyOtXYcuwzETt0JXmwJNE8nWnt
Oy5dcl+ONtGoRfRcFwUj+q0rfUs+eXNws9S9tgCYF7tdnHtnzGH+w158Wskrzvepn4BYGJIPgV+a
lswSy7tLOSi+e41ibB1E610aOkBfCIdbvkNNjRhn5rjdtWXIkO+Ei2mPWTuI3QQCQTdv0XvXwZXu
sNFqdb/n5ZyOWy3bIj6xtus3u/Nvwupqms7CitxvUVkh+FzqhhPBUvaHlOqgz27l1/caeDIKprSz
vkQtUxGCU1O9ylWWiJAtHyuqjoYK0N3jfuOJHqfL5Eynwm3FkRHOP/bLvH5fSm6kLoVXJMpMyQST
OzTurpnS4WHpy3prjzHAaG4WvrxO59Suqoclrds7ySB/b0dp8RIqUXNx2P1eiCXFRF3H7kMhmmzn
O7VFzI21vLERet8rKYlgzORyLYqQ8ayTuIJSGDBNOdotXLBJrkyi5Vcyi7t3FPRkO9s16UOqXJgc
QwaedCRbh5Xqg+tK+8Gtao8hwiXpEWjCOzhlYZ7LpVg+sj2lPwgHJICn85KD3TuM47afOU8mtEBO
Mikew3mt7otbFiKRQgPHVTx280Y0y/CxcJrxYIjJeh3DtiERMxyfyXzyEXo1g390rCF5J4d8xLI6
A0FBcox2oO0W9SNz6M5OunmnIsfe93ma76HBln3oieSjkJSdmj4VHxxhuHEvk72Lltb7WFmqO9xi
2K4e1SJs00xG+25cCROEMzrktp6CIZUUPy2VdSmYm199v5OnJRLRLrJz7jB0KW3iqX9iriLmS6r5
kby48ptJJu+hI6nzc8hgiZtF1QeHp3LQraN2Tp7nl8qA7uiyX7Zu1gJjzw7Uea5EtVW5hDUvYrf/
rshB+mzNhXhRhUFaoJLuxVNx8WwthGEJlm3k7W4Sv5Qqbh+t0F3PYyIRXZXyps4STnfHDJc85WT2
7WkSBfBKCBx+LUyin9K0dd6bsms/63Bu38U9ga8VA8iRlcV9bdqBd29RSLtjHbsy6EIPa8jsL+fQ
Fu2prDC1e7OVvfb5Oh1Xy7V2Tqy7oAVafiB2iESeYhiOM3U0zzPr2acpjFy4KXiZmLuSEVfAkjUI
QbmeYiL7lm1U172zKZ3V3WqVokBJYo1ipIH3mhkTXzPLit88Mj7fZ0lLLJiYSrEruQnsvKUJudWN
fh5tLWI/kTIsq2DdzkrrBACHtjDzZoS6nao9tC6WR8yYmTCOWQbMbfHKV8vE46vyuDQ3/kxFCMZX
n+xDrxatFdxutsjynci/c2oBc0M0VbmHnYzkxi5vlQRDot2DDrvxgfYKb+vVsbgjND9jQWhT8G67
UBzRXBFEyXm5jKKLiseKv0WG7VHFtfMh7hLAnU3PArVLRMcV+l/Ur19+BtfcGrX+uSjiPom+t3+G
++Tt+3/BfQB3gHYu9QOurzwj/9BECDoNbkAgtbueUuRKiT+SbpQGCmTR4P5J0g3c9B9wH1n2rk8E
DjOFobf+JmL4v0H6v6d+/6tWA/WzDfePuGeDugII8Faw6gvb0XQO/xXuS9pb007DFEyU7XgpyFvV
QcsRnwcFTZAui2IozFGXXjQ8J4XT5k+528QofpBMqNHbKb8lJXAbGjFFn1W4ptwCFkHi3554X4H/
1qdqe3V2vshS/6Sl267ImG57wd7xW5Xd926R1gBbk0r3y0oA7XWwy8x2zn5JrcJD4zijYJUjb7fc
izpOy+YgF+jagy1X0e77NJzDz4kzT+0LG9zK5dUTcgqTBh0wtuPGildmlQ0qjmFdN3Xd5s0hHocu
e2padqK9cYelF1u3b2s4Qzqc1FOhYdHhLz2vm0+6NaobEZCaycaeUDgyHshPrHMCJhh2svxWTuJ2
+kvrNKZeeVZ+SO9c1rniITOqbB+5MZMp4dYgnlun7Yevkx4y97Csva+vXU7q2m4NiaLcdMJxvrC0
rpSgwzOSuhfP4ylvk/5xrqj9wm0xSBAp9nnWvAKEKBAyQXlZF6MJz+z/5Q+b6tOHvPOxJLl6qjm4
s8HQL8ko+qJLh+KUZjIrsRCZeGrRWtBnFCkCLlPyjy8RI7DcVdSYIdsnswvYwiJBdR9NYfataiNZ
BFUtmh+kKHfVtepUtn6ZMj+8qVpDryiPKB+4PZ2XGVZmH0HAEFPSLFm6Z8hbEJTL0uNXGGFVX3Wk
sGISPjmRohf3q3xWC11O68aZwjl7E37LWLD3QmXqJeA3zX19ibvKJz5MTl7umQ/ekGXT1RADnqRM
0IOTuI9gKZXf7HlN9VD9UHIwtBSTaz0UrLmADzl2m6gS8jABpNenimzBwb+LHbcbLrZo+tmAppaz
Jw+zyPxcHXwWQ6Vek0j72Xpf5KrqHIQGi1d9SmtelvQJmLWa3Kvq0rhgeLL9XuP3ahafjFy5uMiV
hSQs+4udVhEed4jC1jc7Y49uiypizgaxFbKYcuuBnqEyI4evbwAs9zKBsTW7Ro+qXQJ/ddypf2dl
QlnhQ7qsgNjX2tRm/ZYOqTvAtOZFbbxRBnoF0tncWNL1YjuFBH63h3DJ3jUVuYhwqb3j6jsTRb1z
Npmr+zvBC9rv/DUfsPHnbh31QQI9lO48sq7b3TRnoOV7RdVffij8dgRxmdjVoWT53NRxCQIXUTaF
sIV6MCIP1NJM38ZJLMm7iXOxf6l/QhBRV6ekfsS8JxceHk3TJl08V1ZIVIa2e+XlijtkxOnIL9GL
Sdxt9xNRSUBb7ft4nGNEHqWl04elUnVxx77TRHeR0xcJEVrE0J251ApnE7nhxEHNy+dvHLsv3krG
JCCeXHQtGTMNhWoNXiCyduPlYUi7EZZxoJrppE3a2ITuRKxOXxOVkC6UDXNHMUITuYh15rKuFzRV
ciKo1LGTltDlgUY4ty4m724d4CEfOm3hnSCMHXBm7Sj5emhCCXMerTSpHYt5qn4YuwZpTdwyqoJC
mxENQ33rDSQFd/HvapPYBeoz0vWblzZJLPs1nod8PeRrneEeAxlg3yPM19799wT//QS34dL++Ql+
/d5V7A1/OcNvP/E7ZQfF5jickpoGItSIitP4F2WnzG+C89mm5oCz2tb6D8bOUt4tkI6DVQrBOc3y
+YewUYvfXGMUTTHScznGnf/oELc1f8BfhI2OcqUS/DrNJMFUwJ/xZ86uWcMGKtqEG6Vq81HBQHiA
z763Hzwu37VIQMZiq+6Oam7JxffRgIRtvZyp7ekvcYmIYwMh5bVBR+nYybdL69FDHfKQhrq5RADK
KBEBfMpuCV2MorL4CFi7gjYhzQnm0qfiNUE+F8iqwS5Z0q626dYokZs+9SN0fQ1iYTLjKeKEsT6I
tJ3h+tCvrEFr5vhiVchR6hapWtW6k7+tfVoVrgX//6ZqtWxn0vt+yN5X2yWN1GEoE2wQ0GF+kPRo
dpBjEYc+NClXe0xFFICuVPaeTbQ5Ihao3uasRzpk5/k7Vh1QFDOBslHtJU5ub+mXye0Li/I5e774
gDLA+GV7b3HQ3Ltpm2/9JZFb111Btr0EzISI1L7fN5agwmAaUnIOqp7Mtnq6OnYWXlRkVMD9ZSSk
Ka0vkz3p6xQNCIg60QR1n3onpyYkvS+THK2c19TYb7W3SCr9IvviRAn26iKMz1GeyhfJYXm116wk
+6lp7yPfIdJ9JXIKvZ37nIdTf5oKnZ4aqLZtPKlm106STsc+R9mxhO3Zp6XqMTckC3teWn2EklLn
pBDhzjLzF3Cu6lCxkb7ZmcjeNzo0B7oc0mvUZvFdDrzK+lcN1bMFcAO069nfi9v2wWqR7GrlpXiB
k+SUcPPcahDGj1L10z05t+kuBe0/C8aQYt+zVX7R82S9RTnH1qZSqdlNjj3texahizBtezVTPrHp
y+yQMf5eqmIuD65q50+rU/QHSAOK3OW8eMdoSacLj0cQnTbRN27e1i6rHYqNLQy5AkTszipNyNrX
tgGCooyOi0Lt+6b0nxq3I89IZ9jee9pNchlq2gPC+FBG1Ceh6orsb52VZ3fMP9EhEsmb35UOQ19S
UtE8cXK4Vj99TBPT7cvcjz8W9mh9alQFyCfAgdama15Fgw7qJoTc9Z6e1HYGFn8qkjF907lVnFC+
NMd2nfMXODDxYkiSpjU4jwntiqLpw+h6dqD4/D+kCDIDg7D1XIWNvY9tLqckpJ3RKiazRTald2tr
EYZQCWur43r4xC2j3sWWW+9Km6rtRFW3gbtozvZYY46apnTrJtHyli1rd6IzSZxWgyEAlrwKWq2L
l2gs/GuawHyqNnGuXlWpfelI+xJ2WMBLWvy+ZGbM9ionxkyCPt1VMtfnKAyrnxNaMMbdutdCLkjt
ymGvxIqRdh2tx3Ke511XRM5x7YZhv9x0AcWSachmNez6OUmuUYIYZmjz+IrylNwTEP+jAer+4PtV
8c7MsJ7I7vKAdg9zjxLbv8vb3DwIUvNhZl3wh3r2PWRoruE6hb6EzHJ3XdS3AZxoGhTu1G2ziera
UDW39la1EFbhMc3dPk0H9JfiUTeItLlFpgezdtWrmcPi3LS5fM7ZBy4UBWYnBVeyUbKzLqmKOppb
ers+aLcjUsSWy10CtbzhjZ4Orfb8jdUvE6pde+C87pKHWjXd3WpaOn3yArNf0tuEVFtmV3el/6KJ
/t+OU0VbtEpBtoclun1S+o+ox/p7P+eSHrPSOzVpOu4SftUlnvvl6LXcmhW7/rFEH/ah69jveVXs
/Yhc+BMQf/6eCz7fTctgrn2q41Na293VowkCm23SL++RJxO5ntVyl1SOH3Si9oNw6M0D+fXZUf2U
GCuV39PznF0yHeWXEkhmr4vSPPrFoL73kFCAbPbsPS22RdnM3JG00xX9QhJFl+zIu3YvfGJBvScR
LZ/yzpVfqrj0Xls/kl+SgptcCFN+ZxJFD0DizVAnVKmE1joFoZ0OB9sVZj8x+X2o7QbzpTZS00G0
EHwGE9V+HBEXXmpbLe84v5fAmyJioNYFmaC2iyBRkHibVK5q5w1V8qFKsm6f0lv05CVxfEkXnP1q
WOLlsuQk9d06nY8E1XtkTVp1qffeUnl7U8rki4Tt2M3ovA5U+t4CO+HH/dOkY13sxDriJ6DcdcsF
4T2IAUPqVAu8dE3Rn9RaDUcEFD2Q9TA89KuOLCSCFcP5TNK1GP3luAi6NLtee8fGRAP6mWLdQcD6
R+MAO7po9oPQ74ki9Ow4FJue9fCQ1l34qZD8TKsHFUB8gg4tOQUfWkWPcCopOayJ36B8tJZthiZx
a8XZ9LVfrJkmj5h7uJTTZSCzPhBlLc/DUvv93uma+eT3ffN+YvnmohFxV29XmfThLhL9sLeLLHxs
nbjYJWnUwMgjG2BFSdCyJYQhoPlvD8NIfccydJEI4sxEJzscQIf/O7T+PrTin/nnM+um6rvpb0WJ
kp/4n5lVOx5nMdOp7SvpMX3+mlmlDyLlC4c5kQRmRlewqv8JWDa/GbKYtS+RluPJ8f5kxlHub9hz
EJjxQ3zcPOo5/wPgCWDnbzOrAQgx0lY0gEoHNOtvOrPJ6yPR9gXxLSb0Vsg9SjyJG0uc4mPYQDyg
LlhE5fobaAM8NlOdJsnWaSyqXajRTPNtRKm3uCsWVXkn+J+JaouBzyRy69qYD7QLxeGLdKdmPSeD
nLtj3VCocq2ciYAVIDnzKZyY+mbP/sIDL8Mmz9O4CqiMWB3mylw/u60U7V2MzqULaj2m3qaFRT4z
52gH4X+CqUPRLKsQrmIoClSL0nTPJTs0e1qbb0Fu9HJAI+J7godp3IoUM99ZnB04CmmtkrLxEAw9
sz4OlCCb0yjnyN3LpmlfGTaW79LkGIycimSeHnPRFPimF+VLV6+Tuk+5vVg7M7OUoDFyxIKCwq0Q
+zZltuxpmRjbYKjTFUWD5ClvO/CQZFNxrJrdXOkZbN1mId2ItJFPXYTC+zSZFJVylbUjkdSVdgms
Kn39wSCCGz+prvGOExqYcpebhocwt6G8C9P+k2HEdDYe5cBq2+ve849ZPwjve9vXufmS5EiNr8aZ
ppFA2NGhLgjgO/7exojliGkdLZ8/ss+saXjrZBZTZY6Yv0EVT68S5HYjlR4RgjFHbcJKhrSrO3Gf
tvuoQJLxmHeo1F+xo6HrWBD9+eW4OpsFkZGzG2ohkfmOUbYek1J56gGssMtx08IBdM/oGdavITT+
uAmtgSg3t6+54492ljw3cbccU9MbwAQP7ImHZrq7nSuSwbqgMpv76dJjf/eT1brx9N0+nsP+w5LD
Nm5SnS+f+XL5Y1Zm+ZpFgO/HPmGt2aVr53YP0QCjEkTsTsQ3eHb2brz1CwaWvNVgzKijET4Y2Syb
vHJDgIvOCV/znI7uT03ZZ80Orb7JcFkVHdk3ulIemqCY5kjRMygjn6vHnbAbt/2eIiqxb03gNckd
AjFWFSBiDWF6KcLiFfX13CN4nioAJ0tGxRHVU1GdkdH143MxtgQWrblKvXPSO+hqhEB5N89vaUol
97da5mt5zSlDyR6SqXLKkwcI5lwpjkEuFxaLGc2GYXRtPGK2Uj7j4Vro6EfR4IG7k70ULhK+hbEq
K1GabCkSIV5MhGFJ+1TYf6GDh+DuKdJWoFDAQS9iR3KHb+hJwuzgysRPd0nZJPY7iRNkPNqdduZL
Mzldif5rQmxqQdQnLS4/EfbI6W30I3W/5O7e0u0YP9Qmq7oPCDaYM2IGP+v93KVtjdfBtwnAnkuV
EGOkp9HsFE1YNRU0VZ98tmtPz6cl40QOeCcJ3Rzisvs8z7UHflWwb2+zMY3ik7HXVb3rpXXzIXmI
+MW7avZEeUlC/qyzW1tj/dqMRajuE8NFSafH4MzXNVJdi7QtydxTXycFQXJzYdBpV8piaAyGOLat
i9dG6XhRSVyp86xrkuHYn+IzbwYyqLyfPIpYPMYOqkCi/iyBjh3UKXGH1gPi2/aiU4xctMOmocP6
wLDuEIZSQCXvKsix6SwXn9qaNO5otrH9Iq52AhVr82SBS+HZ6lf1NCFD8d+t3EOKTUktUbJJeytb
v6YRlT97P/MdCy2hQYSTYB/zgyXBhLkrBq6EIBE8GDHOWRYdi7JpqrtqrMMcWwOQ4lFNeTUjJIit
9Ys/UI03nZUjkzLZlSMXTXOti6QK3e3cIV2S3tEraG9j0epw8cmd5dXzgqFJlZFDXJS1wJU+qyZe
zGXGcbPsF9Di4jFcXYnrH7gxyN3cqI+zbgrypRdcMxtRVKuHcdKzfqBKMe+nIm0+cKBBfJo0H5oA
GqSoyd1uYtJX4iESd/QFdhbClUR/BsmzOU0SnI1PPZI1Svea+mOvO5w69LG04yUXtZtsexPXyOlc
PtH7zM0TWNW8rbwAbZftHcd4UfUevBhlDVGcczLQ84fOcbf27bIewL7NdOitZoypylPkHOK1asbg
vxPWrwnr1hb+Lyas72Xyl9rq27f/Gq/0b5Ru/STvjAex5yraIX6NV4IJ6sb3oeIXgDHITfmh3+cr
eRP/3xBE5h5c0O7NTPC719nFBo3636c3Gouvccx/hAhK5rQ/AYKI+LVxtDHAgY6gTez2h/8ZENTU
L4EoQ9JtBc7UozwWwVdEHCvVzPku2v+71lj5D6YByEiHoZBRTtsa1dpfH487RR/OLlqeU3R0juMl
O1mH/Bxth1/D/j/vSf5/PLG/PNDt639yJ1QoJ+OeBxKP5Wnd6u16tIJhT3oSldPR1vlFaf/zh/vr
kPrzdfzLw/1tSDVVY6ErJC4fG+e1tgO24e8V7THbeG8CgfH6669+7X/7PG/tIn+mZXkD//LAf6Nl
Fw9RmYc4yr6LGXc26kx/46XcFwcaTR9HVCOb4pQe1cWc/vQJf/frEf5FLfQ/PuO/Q8nxBH2kb+9k
e8oRvnbUerc767AuZOBt4t2/f09ZVf/hyXLEsFnYknXE17dalz+/qfHAPAJdskHBrlkImIcctBUa
u1JBJkTom/QAj2Xt/VSQ5jqJJNsuy6SmII8sf3qO6yT3mavc4Uc26eUg2XTv7XHW3QE8PCHzbRlo
L6PurI6Capau3gDwLc8JnXAfZc3KOyGVuJsRy5AHxXe19x42SZs6ssng1E9Sfb4hAE9WZ5PR4Yjo
gY1BuJtsilD11HT3qgtGdPRMQ8K+c0TD173PJntF5tkN6C79rGkFLmdnOWG9oSmxGzSuyNj30rvR
pln2ffd/2DuPJcmRY12/y92DBi0Wd5MAUpSu6ppWG1irAZDQWjz9+aKGl52FTCbOkNtrQ7OhWZPt
GYEQHu6/iOgLt/zoEe1kwYMWSJOap80uxn5x10Zc48e2M0oPy7XB2BRGxwcpclXdBqZ8PLQdRpgW
VeRXCm/xzTHXwBa34XHyOyMad1VGHdjtDa0xtsYR/eRmOKpUEotuBIIT2DuzK6dPY2HSMXQ6iJRx
Q0ucrEHTBuV2Bml9iI1j9suwp2EbSVnpp3WbYLuSKh9mWSNNVwBfhSiI0q9y67FPb7rY5t0SKujH
4+a4k/vWuZclozuUqWBXWpXxpxLJylcapeM9KWZyTzvVwFehm7a0ymVvlGSeB+PcuZXScR9HvEb2
oOGswzDr5dNoNXA926S+n4/9+BgAVP1jsjPlVjYz/Onikbu7p5haRLTyKxi0N2E/FzdB1keHKZCQ
s0bPgXKJXJAqpjoaxVnO4rbq3k+m6fisl40U8KgoMPuG/XG8PxY6Jh1xOnL9drlhftINOATaUQfQ
0FO7B80/HwW4QMr0guo4uODNMeuL6m6WoE43WQGpvOMMfZGPlv7CYI/dtimt6rsCQV5xe97D3zuj
55kGbBddzs6Yk2wHOTvMEeea7dSv5ip6ynXScYzjFEAYjdYMmi9Lx/SXWRsoGtBDnzVPTZyBxkUE
+cdVmljI10i6Ym2dMbAAYx3TV0o4EXT4TjlQJVTT2znSK+1xGvWZZTM0YATNipTqpkyo9e81QLnP
ckGqnFVW8jyrRoNgQiBTsYXIoe/on0jbfrZF0TICVQgMTtb8ERzHDhQ2fhmBNKo7rUiUQ0FP9TZR
q8r6kpSqhtR7p7TzFlSBNf5RWHAJtlSK4PK2KswHGFGizYnJtXNQYhUmLYIXzZeKl+EB0MPkU+jt
d3opGB6yNOqvfT8AnY2jto/dss1MOKRtfzw0ctc5m7CXlUcZKoNv4gU9uT0svdu2bKvPudxVt85k
6vukLNGogIkdg2WkYBm65lw5NwNcIdtN5cj+3pmS5kpkAfpmNmWkhAHpFVAQ8na2MLSQ8486howf
yaM7155aj6Y3tkBm+0lrG9o+ipw+He0u+wauUU4gPFXYP1fUzca+bR8GRymVLfDAwqsomfnlEFcf
W2VGnJEOXf09z2IqmfkwAaunwLOtTcrRxjBFdxr+uhuAikA+clnqf8lKJz2Yo2Z97HteBSFYkG9l
0EZ3ui1wHRUSmFkjlKCGaL6R9LDxYTzXQOoDOMZ4pN9abRS7A6+JvVkDAdyMfUYZocrot+iZdQ9U
c7hFIcHahyH/az3NsacMI33fSkWyTcFa4NiKw6R97Dta2jUttdlIbqfEoh/mWJQb1Lp1hzpXd0Ee
OX6j07Ta8Ffhr6Omaf2QCWYLWL8Q9Tpcq+80wXwZmmq6t0NL38ddWXhGM5i/pAyazFAX9Q+9hmY2
8tDfsT/Fjy0xTGmd8SNY3dlVBOOG9ZenfqnL+UBenY83ssn2Dl3DNKizILhh8soPignzEsg8hqD1
qBqRTEH1qUoZZe9Owk6xHQJ/lK3kNZk0zI1KXfJ6pCL8TlCHwHOWbiz1jdc0WbcLAvRZBqgwgioT
whoUDKRUcJGmuj3iSN1nNDW1YW+MiIpUga3vEcSJXg07TncKgO0dkP0WMKgZ+b2qx7chhH2vL6zc
k3nIITgDQ2qYQBfnrXp8zKo6+I6YChpPc/5rAtJ1d9RRTJ8Gx9kHTU0hCd7lXd1kxm7Km6NnBSU1
kTox7zo750YoBW9LmqIaSmWovNiC1RXrVnHT0aj1EsH5ysIW9tfRMO9VS3K+z/DONzRAShyxktqH
nc5Nm47GFof7csthRkt0UqcDjzLTz6nGf+sdJ91mA/hF1Wy1gy7Yae2xSr7OcYSe1xt5TZ9i41tB
92arpxHlHMFyywIrurPLrnvN+rB0JSyVvf6I6EvTjib2l3DlMBs2v49RSeu6AUM7qmXgtyStzxQp
o/tiOlq/ClPjtmoAMT9PwNsx8k5STwl7nnOCr2fYKWVtweGjmm5tI20I761OsW6HN64fvvKbUFXa
uwpCUelRPOR2D62IBvcxVaLHXPAGi74bH49FZN5F9Oyxx+Y3e0dulWoT4X7nRUBrLFepJWgg3RyF
fqIYCRvOYmip0fNfqWnK8DGAJdeHGbdMGywbMPQNF0cQ3pqBOj7Y7ahl8xYoqQ1nNEGm5ZDTDwoQ
bzdidWP09oB8S9pAiRqipv5uHEuMZRQ7UWlPBpEk3Jyb4pNchzpdjtxh8eN/jZxfWRgz/mmFWvQe
AkR9ss9gqOn7Bti8vMmKEupEZsM08RzArxzXXVokiKPaFCW2eagl36WxR4YyCBXzjyGrVAv1gHAw
9R+ZSbEOCNc4Tnf9MelULwRbAwVPsbP+h2qHk/bB0ez0ttPYPxqJU+nPTSM/Sq1hIHzWxuONGsqV
DyCjeJJMdQh9rR2yg21G/Q/JnHH5Ns3hHnrzfHcEmLyb2gHaYVuZN5RbcKDXa2ejJuMvo1TjJ21s
yldrxMw2pNvkw0VGblEKK6x/qTfDONTQvh6CXYJMzE/D6dtvahNjQzEVk7mz2rHeTmpfPlMq0Ldz
bPT7SVcgTIL39xBPmrdx2XO7Nqj+gOyuEOABld23CEC1lFU8VQaSPuijCaljUrdVM/W39RAF20Zq
G+q0ebhDm6ciNbbD6slOczg8HUCLWgPgiFf6tKd9zbKKI8QAAIyDMizan1xezW0nzRCUpz6r7pOU
T6NnDqLlJUymuNZNd6rSCsnwUTZcmSxt//9LBv9syuhXuzL3334ittn8+Fa/BxP9qzFjyP/QBbOe
NgpkftA/PJX/qhzo2j8Q4+JZh+2lrPOn/H/+1ZhR/uFA7qc+YIq2jq7yLGuKro3+7/+RVOMf1BJ4
OsFfthTbMv5OX0YRlYHfD09D10Aqy7AuVP5t6rIAJb97i6WcuQATU9Ie1I2M0HPkhuUnt4/w66iy
1a5VNZ4jyV5PlfaoPsJQ3/Iucnt8R0Kjuh0s61ABIdy0UvNy/XHKBCx/m2WrSLfpdKB0zEHf/7aw
MCQtc0LbRQJgq+2T3bCVdvXuuLseRnn/HhVzYCsIIFCj4T8IIizmAI9hYEBxH7iN33yELKv6895x
O6+c3SLAMvboI235V5Ht35ca+O6Lwb0PKv78pLKRtAJJGbWBO7iDb34UwwNVi2hm5mH89Nf+/LfR
RJPvarRFHcVMHQ6riCEG98o2uMEbSvP02T0+1eqm9UbP2oY3lBx7lyG/BuWjhU4z8vtolXrHtZGf
L7n3I18UWYK2IFvLGLn+HL1Cx51mVIhc6zb2MzfYBh/kbf1wRFcSjU5t87/43GLZvF/y7+MvltWU
O4iyHJmLwZ1B3b4gY+oeHxNX2YUGBHCveDr65X2x8gkuR9XRSNDZutQF33/v2AFmoVYdtDleAfkE
E9jB8b5/ur6WtcuT+68wb5W7k2VljWNjmilhgq/mjbxrvegpon6FDYUP+uwu2AEyokKYbwOPFxO6
GM/IgN0ft4mPD4jl9r6ym7zmqXZz1/gF9GeDTt2n67/xfFuL+f/9ExfbzQJ8FQ3Qm90synZm5TxF
cQkaLsAqHqE2KvIuHufbFknA63FXvsCyaGmRCXZWQNwwqTdW/9NpfuBCv7keZNnn/udh8nt0i52m
wzBHo4koja+QSW6M/fERV5Z99nnYTh5PmGqj7oOHNl/ZVktQ6FngxbYqpSnQ7ILAPEE/Rnzn9q7c
jvtkP/nWlgqmF+7MTfQy+7qX7dDXcJ2ddFO7oWf62g+en4fCm/bS3X85HYvNRrePd7vGrzoeAFo3
fn3oH5FddG0PlYjajx6sm8IT8rsr0/FvvgOiJrZOnd1CJufd+drZSPKpYpfLu+B++rM+GKzx2LdQ
t9m0WJFB63PlW/1hZbzi854fLr/Div15sv/iQI2hfzXi85ccra8k2B5UZSpGruype8n7p/X4vz3a
L9zgYjv9jrg4WCINCIUujtPGn7fFA3IjkA58XB08eRu6oOFuYPi4iZeuXpyX781/RbZFl+BkrEUw
hTo4N1YcepI2PrSVvvIVL2/Z3xEWRwV9wMmmUspVQc/NlvazIBM5r9e/2VqQxU2cJh16LWIYUvl4
TO8nGDzxx+shBDDn2rIQQJvTqcry1q66mYEYH+SbwVc/drt5b3yfP8X3w9bZ1S/IwnrZNrqxhvWt
cPlO+D2Li5NBbpKqDxKCi1SjP5Tb3sPv5fnoSW54B3DgTt8Pd5lX7vSX68O+uEAsxbJ0zQZnpC/2
IHldFNoDS7N30B5KbvrAWTluRePtfGJPQiz225AhBzoPjA35TQ+s9Ba56gOGrzttW24pznqJi9RF
Rm7VedH+OHrNIfOi5+wRxN9qu2ptvIutyANAMLP4MXNKK6DAWUT+fH1G1ZUQxmLPjb2RD2nJlCI6
gx2hSF3ePuf4Ewaep2/gob72O3UPAW1TZK5zA+XcW09fxQPk2rwbi505ozdqV7BkWVNI39acc8Yn
+yb3Yt8hlavusx3o21dtV77UYIWxGFS+6d+RwnrBGvhwfU6Uy2uAZ5KpAX+z7cVvKQFednrHBlZ3
ZkROq/rJTSBt2tvuS3WXPxhu5COYW3/N3bVb5uLR4Rg2HWEZFru6iDylqa0fA2ZhLo4kdR/VrIMH
/2tlfGtRFgfUKEUSnd9SnPCyi4G0/OuvO0W5Ubea2++QFM3dtXvl8pPhZGyLI8u0UIurHcZmbKCT
YKii8ywyD9iw7YIv7QYBpjtpJy6YmMcRLaru1dwnW9u/PvhL692Gb8MTzQA0aCyOkDqIJ01t8F3Q
YvUHCI0DjZCVHOXtKy3v7NMYizNErmSpq0ti9NsQaLULVcunwegVN/kH+0k9JIfjCwpan8yX4fXo
O09rq+hirnL6AxbnxujMdYvACOYSKFDSDoJ5UrmJH7KXWv8YYxuEn6XqiW5stLs+v4pYolcG/6YP
eHKJC0UvhCeJ3fiTn+wTP/DMV2TgttlWXhuo9h438NdLGwEVRdMVKEy2Klb6SbBAptBri6+JuDl3
EJv10TzA5bixXgHAefkTokY3CIDjjHnIthad6OSVhHWf76q9fFP4xaO5lrBdXGCWDpfKpBmt2Iuf
FFaIQdFMED8p/jb45U+F7Amm0YF3iFjd4WrGdmk7o9L6r4iLljvQpDalK8HXtv+o1QdrvpealXxj
bVCLXdOUqGnMrRgUXazRvkfIY3t93axFWOyZJLBLDfRb5k6oxNkp6qvtSu53KWU6nabFpghSBFZo
7ZP7dS8dVowxPhlT+ZJXkdvatw5qLlI9rsS8dKuRqai2YwianrE48yr0koo6IiaMFWykZFfV6M+0
vk2B//r8ifk523YnkcT8nuwEB6mmMdOI1OWzH+gfTOlRUf6wlPtj+9E0vl4PdumA0UUS5gA1ElWu
xSLXtfEY9HWXuce7/ADZu9wat8UvyYez8xnlmG3/VbwPnJWD9cJCp3hpQaZUZUUF5/R+jKYEdLkv
ubdi7XmKfjlzB4Qi/vsTKUBXQibVNGzlDRp1MpFDDw44VQ3BVDdue7xj9FDel8BRNYSuGyH29uX6
ZF5Y+UjXiEzD0C31rGKKbII2JTnZhg0DZfo5yT+v//0LMNfbIQlUDMCZikaEimjJ+2lzCmtWppYA
Al2lQifZ2iRzaJY/5c/j7n+Ry4lVvViLJkOBmwpLAObrYqeJRn+vI0jAU1nfGT/Mm/ku94zvMmJz
vF5bckqaGBOIq2lfu8EPc1s+p7tVCJTIYq78CmuR2YZlz1w4rJZB39o73a9cyS1+TCk1KZWS6Fpi
scCw/XOa2Q5g5sCuO9pimummOsaAqD6v18zVgD5V4/dIQf7I1QxuJa3Q7pSpOKx83AujtHRZY/kY
MtzU5cfNJsdJjkXNqcYLZbovGGQLWbz1Z7/dNXsZ4s7fjEgHgY8qmCGGOE7fsueTDXLkPaKpZjNz
wc2fle14mPfhzkaPkOpAsnVWVu9ydyyjLe4FoC2y0zpEC5vtRFshbaSVAS1PFREB6jOSKCiZoLCy
OMvUNktbesazayHjF+PtFKA9odsr99vlKEIkxSbr1IXCy+n5DDV1iu0IFEGefqM+CVvzdrT+dhPg
r7H8jiJm8+TbmMaUm5M1z9TsZNhYPuJ5dB5QBqLvBwLKX211iEV9usmWAReTp+djL5kpwxJFf4qf
qO1O3xDGTHwBNbR2Gq+LGTQHnlVIs+3+g6Uo5Kz/36SK6/dkuIga9BUaTURPWY32Tf0YHLR7DMFH
n0e5b3kr8ZYH23K0iy0+mIhOxSWjrb32rj8Yt8lzQEFg2ip+Bt9ovbVxHpAj1BE3HiUJ/lmsmhpF
Ft0sY1b/N6YXOcTODW/CnfGskEumCNGXu+j++iDPF6pQSeOGVWFVAcddjLGR0ehPhM2JVWlPZtE8
I6Pxq7WjlX19lkKYmimUgyxehJpGRXUxNMTRsqoP+xEKf+rEjw2wev2rCeYDK4kcnn0EGCDvIg/8
ipXe6gEqg2q1m4/Gt8T5mRp7zUSJU4FPnjjzA9AcVV2ZiLMHq4mGkiqqXIChqTUZi9WVdwArYSD3
bnqAy5H53R85L4rcq3b6R9yxX6m/3x2pBtQ7DcfmwkO2BZjT6iI/+yCLn7H4IK1aFwKs37PFgl3k
Nrv+gEx55mKPhMOsegfK6Eu1v74I3iCz7/b1Iuji2LWMvGN6xNjvsgenORh3R2/cOO58owKvNDf2
tt7l9zg2Xo97dtovwi4yh6wKUGEWUw5EkCDAZDfkvCvbeGVCly/UdJgQfHEIkuBXjF1urn4ZUdW9
PpKzrGuxesxFsgpqcDLthCiIRb9kPifTjxH4PDrru/W6kZiXK59LyPufHoTgTbpRkzEy6bftATuU
/bDVt+p+LcdZC7PYs1krjUlkMCZ9F9zgRrWHz75Nb9YKcJc+EGeCblua8LNa3shjG3W1Lik9GILM
19DjwQvKRwxt5fpYPs7EF6JwwAmELLhgpr6ftFpytArnDrRmgYnLnb3t0fThxAWjK60subN6vYgl
iA1EUkUyvvhAVWtGc9bxgVqvvAPrdrwHF+Sm1CfQTvieuNLX6AFDZr9/SLaBf30pXtpUp7EXXy03
QnS3FRE7w8a+eFLQhLwe4QzxsBye+AknF3HXY0gGY6p/q8PE+xqQGXm+dI+izCbxEM29Xb2LxYwt
l/zpqMQiOgkZ4rdTamJ/9dsOTper+8XO9KKH7JVsYz29X5vExWUQmAnOXRUjTO0WQQi0QaKblUkU
B/m1ES0O+mQsjKQ+vo1I/TNVsYEN/mxc9G7dkOJ3dTdi/433+zqC4axgufx8i9MepxuAvtrYU3yH
k3+oPfyD9lgea554K4YHNEC3IZSc6m64E0n+2rny1iq/NvTFVsSmZygHHvdv64f8anip7t+qCTFC
v5tyt7Z6LnxNMn5bkNQpX3DKvF88STsdOXeGzpVmdD4wbUu0lS2hLkuTzCnVEWha4mlPxWJx/gcY
vZRFn9E29+yd9qre6H78/F3+M7jpdsU9umxwHQGc/lTv1Fs4f7cri+nCCBGawtdFaEQiL7XY9INV
yBpTOgCKyR4Ujxb5Tn/SNzhNHEQVUvLWup6XLrx3ERdnQBpoMMdHIo6f6zvVr3boufnabvQ1N6Nj
tNZPuHBJOEJrANCaBkfNXiwZqSiRep3DwZ0oPMk/MgmSqbmSAl6KAYYfsR1Kg9BQFjHC1EZvo+Ai
Gp0AyZCb2jm63VqQS1/qJMiyTpHLeCVYlgwpq5i+GGFZbcxEf72+HMQPXewvIdoAN4pSOdfq4miJ
CkyikpqBNLB+aucDxgObKFE2GlSeGHnFYHrEMOp6zPPjjCqdrhKRahprcDF5TUJ5KMOUxIVU7iZA
nm1kHp2pAuKOZaSykm9dOMPehXtrFZzcB0ln9oAiU27zr/ELKzDmxSRtkHmg9VLcHLei9RFPt7yb
xIW09vI+/4hsNpRYAYcwZnW53ZJqjB3kcXuuhT+KAl0XO/WuT+f5WnwfQfyCk/FpeRHLY0eExhgp
VQwbHbNJPV+rI18Kg5grjm+UrBmS+POTMJZepIHeE0ZRX2TpMPW7YLXEehZDPP0UFWteejfgRBdH
o0OaH0oNT7/qKBW7Si3LXVda2bM1l2vH8FmOJ0LR62PhG5wRy1CWLk0V5PDRzav7UUa9g2RyxBQE
a7brn+dSIA5bUFOgX3VZeG+dzluKNqZtlCWkmAR2IebXbRBwd5V3iHL+3ZXAboKbw7uUfwNHWmxm
+HLpGM7Z6AZTvs8kDP+qwLPS2b8+ovNLGSdCHclYnc1Ltf1N+vdkKSAOVFaGGchu/7k+YNXoWi/z
DpcaV6U9HP1xPdrZBhLB6OFBhabsrgqU9On8yWEt47WDWoRR1fC1DjUWKNcjXKg4vAuxhDp0xzgs
JcynuZHZOv128iGj3GR/WH6+h93jJp/1/XqqcbYwxN0BNRUFR1FVWRZoQ0rvehlwvEcwyFpYquaE
OiqMx7HVV9bg+QgXsRZ5HBI3+hGoaE99Kvs2Ihj/4GzAdNAW9SS/QfHmbvyob+X92gvjbEMTl9NX
JuUR+PPlStEKAwtSnfStC5/t/CVNPyXqyvo4A+aIHPW0GrNIaCTMlG1JvD37rfF5svEk3Di3wBHd
5jNG2Q+dV3nFYdxbII6l3cgzClvku5BC/3Cr7teKMhdum/e/ZnEaowuEp9jEc2BwMXDeoJ6VPJDg
+ZGne9IzwOs7c4N6yJ9gICV32OzTlevubLssZkN8kZO9iW8H4jLi9TOnX5vpxpm+rWwWsVTeZwyC
+//7HlicZ4NSDEFuRWKAOWh5IOzevNWpPmW7+Nn2RnfwUOkKPyePa7n5+YbhtFFE88gU4JtlbxH5
ndDupQDarmZsne4miQHpH3U3l9Tt9UGeL1sVFSKVvqzO8XZWXTUqpKWGROU9V2NgbFUevTfomyu7
8nIUzgCqqroqL9FEXThMmTYprRum0Ld5nGqluBmalePtPMVjMCa5loVsP3CIxQEaGcZUodiM+Tga
ILPVH2QTTzfnZS7+DAzA12aKCLG5MrYLdUIRFYF5yjUg0ZenW1/gTe/gzsfDbfC7h3xbuYDEXOke
bNxNdJO6a229i7N5EnBxxCVGifhiwhGqmv2miH9pw7ew+3R9XZxBYE2gQaejWszl1FvxiNBdC4Yl
fpm3IH537eOBdX/QPzjP3+BwUdUIH+2X63EvrHzSFaQI38QMcOp8v6lLayy6DIoYXBgkC6rWTnd0
rZrHFr7XLkV7ew2rop5vcnqHCBbwjwlBaHGKmEEwO7xwWrfeIjy/FYg/9WcCVqfmxT0/XR/d+ZFF
NnESbHGihEGldmiKtK7ufHSQNsikwr8e4cLaeBdhMX+oU2FtPhAhqg/4JL0gzqOoxh/Xg1yodb0f
x2IFIqhVR0VKFLwUXdlXNrAdacR8UkiUyCI0H3uneGXuLqwMVgVpEXIsUB3eFuzJcQ8WcYb/G1JM
7jQsfRVAXcdm/tL16ItNiGyu3C4X3vKY3Z3EW2wA25YtY4ZY4Y4/eg9pdwoIFIJo6MGc4jUfb9eQ
XJcGiP4SZzFgEnbf4nZHwLbrNV3usKCq/AnZgs5stpmEzLC+2sC+sEwoy/AC4Rihs7Zc9VouIcmG
qzS7O9hlvnJbwq6tNmQSnuIWPzESB6SlRtvr6+Z8+dNldgzVIm1HXGfZ7+paI5fkQEroqz132Q9r
XHvqnA8LEXEuAKoiAuqxxBrhOQlGywBlNuYMIX0pp6+d1a4c+BdGYcu6g8kw9TGFyvn7I0pO66yP
kdB1k7rh0C/Tr2VRPl6fqfOBWBqJhy5oiohILuvyQiK4Q6ICx1PIUw0e5UcpcIu+9f+rMEtmU+TQ
3UtGC1M5NdjgoL6x5z/I6VYm7AwWYhqMxlAdmesRYf8lb2TKi0FO8MRzM1S3ByS7y1Lz8M/yk+qA
iNgm1pFXeRMImHfXB3jhpCI0jQ2QUgoq8kukRnisETTIGCE+WmaNp4Sbe0dPeYGxgnD1AU81XiKr
xdyLn+8k6uJ8xGKAglpJ1LaynqKieMmgc2/ycf6baLC3iT2Jszijkkh4KsnEiY9wmYvWb5p76DIr
hdTzBQ+8hooONVzEqejEv1/waXREBNMZCjfpX7oGV2Sp+vuHLfmTiVmgZZO8nUF4wthMcFA50gjy
UM72Mx/vFaFK5exyX/7U3a6lUJeGdBpv8YHkaTYDJUoKd+4+5eZNu06iuLAEHAP7RNlQmbZzoB7S
I7VkqzlXZI3P90EGDxJ56pekggy/ye7NV/XLsEWbeJf+qn9lX7Kt5Fne+GRn62SV85vl7VTUKZbQ
61OXmyCGWZCYx1n8Fucxe0EA78E8zOhC3babkfu6hTaIXdamWEsizxsA7wMvpjmWVDNA0jB3TXvY
SMbkSrLyAYl0f5qTfXzUPydd/73M0+dEi1cSuwvPU2KTjes6hG9Ve/vzk3wBv2Ytq/JRDHreDumm
BKl5CHYSclyW4o77GDay9OegbkKEGCERlvfDp7WmzsWJN0SNDwCFTHv2/c7RJUutyrDP3aoanqU8
fsU9FX0BeTfEmFyuHHXi3nn/XLUcygOWpVJD0oFzvQ/W1KMuSciquvKNVmykjXUbfZBcFHZc58/2
63r34cLDh4CwJGg9aAxyeREisDNlqk5A8x5rP3e6z75ip+pJ96OvuLlfu+X9WonsbameDRJyP2gg
mlZnFER90lLUW5lRkHfb7KF5iG8bV9kXu4TMc/SHx/lb9bgOLri0m7En+VfYxULuj7h7gqbkL0a8
e4MuxJOWV5+iwDZWvuKFgwnZw9+BFitGC4LUKmIC9bH5A0WYj5H2YWWdrIRYUgy7MpqmzibE/KO9
a1+dT5hhBl69l+7RVwU3xgGFVq+/ElUUtJcfjvqfowrJbKpki6xJSsYKOdJOrE68iL8Ltqo4epqn
43O3vx5LfIxrocQEnOx8vLCBNaCM7HbBnZbB1AT3Z1jPYMtu5vQpl44rY7sYj5It5Q0NIPgyWdP0
kcqg1DChWdffOEFW4vIp3KcaZd40tWZspMz61g1Os3L9XzpeRKkRlwvByF1ezEEn0ChayarsLa8d
522gIeiooMOiryW9l8ZI9UYgUjhPyTsWc6qWrVI6ae4qAaheHObn6FMPb8mRvFE7eqE+r0ABLu24
04DiB518RGBvUqDjmeGWTfwUYdyGDtBGjvrv19fKxQPlNM5iww1GpeJ3ShyMB8IXXehSejMkj4fj
n13HiSLKHNEv2x9/IAVzPfblIVqYUOFeiBOV+POTISIvZPbKQGi1cVQsnmNq00mmI1QUrjYyLsai
EQl3gAfS2dNLqpH01VC25Tbs4XQ2LklIg8faofIGb7ortl3jwnlbuwDPw8LBEokjdbELjPFCcWan
mBHfG8wPktW5MiYoxZh4f3ciBdOLSZS5hAA1LJppfdV3uFkHaPocX0JK/xoYxEz5478Lor7/WmU5
NwHyWSBRwEy0HY3HOHMzde0Je346vx/L4pw0Q3SuNY0w+I9spCa6USV9f30kF95jxHDEqoecBY14
EcPp4zxQa0w9lL6N72IjTbbZUXhYN0r3rBuI4iMg3eyNdDL2PLN/Sp0THK7/hksLQ1McHAyESsxZ
RbjCAlcxc4ZZValLye8rfoiwj6qVLHAtzOKjGcc+lrC3ZDbV52MGLwG4plAa+w8GYxsyrmIkJfJy
PpEqdppOUSFutS22kzszHDwE1FZW+YWjihL9SZjFvWZ0WC6XE2EkjCnrrf7nsKtc7eiaP5UXBCZ3
9mfzsTto+gbX+LXm/sWJPIkt/vzkrNKC4qiT7VFZKe87bWfYn47GSmIirpD31zZlFfoeUKrEZbpM
2NOiwmRUh1AFEsOxD/2EwbL+q7PvG9W9/r0uFLffh1osC87bfNBiQk07/Vl65H3uN/c5Z/Ct49a+
tUO0lOqOnzwO+7Uq34WsGWoV5W3Q1DSXzjr/0lhWRzWA5Wdbrv3cfGtoKM3yJv6VGC4EvDndpFCC
YgRtjisL6MI3fBd5MWrraFRxorScWrgAkLB4libtEmzmr8/uhRPsXZjF6YLVX9XEsQiT/7DHW2v4
cv3vv/T13gVY7IMkb+M5FDMoipe0CrTv2XBobyuvuSuy7Xx/vBEtbBT3rVfgNmu6T2+uKot1+i78
Yiug4jyhO8/4LOEnIk/mJuukXT7bD5NcfbD1yU/1/mCnIQqaKCJa0UMRam6CDPUEoLGQN0CU3NrR
Xa2lEtV1hyk2n5AHBH/reEGZ8jDNb/WBvhHU5XzeUSZ8cZJDYDvbGL8j5Wi52M1tYmQMr0/shQ3I
wEwdWhOol/P2WQXKXoIL5BpSoqNnqqBdq0h4Rs2fhvRLW0zaSodV5FbnM8lFRKkTqYFl5yySonDs
Jj5kRGfSyxJcp7I82Qd4P23wO3ebUg420tHOfCnV7d310V7eDb+DLxLMsOk0bOcIXmt3ifJZNV8q
Y6WKe3EnwCJRKW7Jirkka0b2cUQ5k3J0oGoPSTJvQue4stkujuKt60lOh032In3tNGxTDbnI3Nn+
jizQxpi/OrBHrk+VmIqz7yQYMTw0BMhhkfzXIxoMsqD0pVZ3l04f0btER3PY2dHdh6FbS4svn5An
4RZfRg+UNqZ0I+o13UdpE32e/oh9iYMZFFb5Un6Vb0NKZdeHeHEpsvTpAPJKPUPDOnpqj4acZsiq
oN4i2ZsjdibHQXdbNXpo8PBIo3ATKf3KC074ni6mFkgiOgz0+LE3d5ZFG3q5QZlUrEKhIzN7ysbC
3DHxlMDLjKexvRUCfYImOhduWW6R5/859n6U7Ip1CPSFjtf73yKemyd3fCOh5XXs3n6Lsn17CT0m
93jZedIuA0Kir33o8/PmfbzFsioNKzctXiaYjyof4mLeOED6phCj5jLf22a9suEvQIPex1usK4zj
bBAOxPvrDaRs0keqsboBKWCDGSpqENN+Ruo+P6yVm893KZGBJYBK0C9oNOB1k8t2xC4t0k9xq9/I
jelWar2S1qxFWXw/qVXUtM+Jokb3KjnimO71/tf1fXKOiBOHgAYwBWLchbeDJilAPA02ShC07Y1B
HudWjTSad8KQ5WBJQnJDq7CllSK5fx4QR76zADDfH6sOcfm0KlfqBOdnrPg9QDUBOKrAQxdvvzFS
sMgJ8HS26jTxgeFGh6iYk7/dAiEKREDOcdqKZzAZZHkwKMhRjU27DDdCC0ef52FUpMP12b04mJMw
4s9PdmDfjOGoziHc6bj7MBQKn7Kb146686qROMaFYgjPL5QTF1eGrA3HEDul1B2z3t4MQ7/F/f0O
SWHqcb2+8nnOrw5UWoXts8zj4QIouAvNrFIcTB1n5TEVbgS81D0lj+NNkzqfw7Ae/b4Zgr99YxFW
gddEVQAk6nJVDInTFFYnwqa3VaffxBoi2+Om6m/bBKcpNPuvf7gLW494NO2Rnca1ZlkCTMxMs6Xe
goLb9b2HsXV5N7UIIqdOqH25HurS52OhKzwgBCd2WfSjJx1PbFDSQ4TbgvEwyLnXyd0HrS5XLqdL
ByYQ5d+hFgdKY2ZFLVuEanyHG/BV9Zsd3DDHwtFqY/kC3mf3G0vfHMExr+y4izN6EntxOdjw3WPE
rvmCEc5mKLq0Ho2jlVv/0n6j9MaThF4+sPXFU8WWtCgO8TFwQ0TNi2/Kmq7Fv5nB3wEWG3rIC61p
sMtiBgc/Qn8IoGLfuMmuxQ+m+VDjqPpsw7w7umv01YtDA8D1hl8GdbvY5YYyyXGeqKk7K4rrdDit
IIxyfSVeqCOJijdJi4C+0uVcxFBnRzJs3kOuXgSc8sW+NZCdlKz5NkvyW1RlUDCuzX2rzy9hCSNg
JfylIfLl0NnQ2HcI17w/LfGXUfGUrMXk4ioXe8Poij6QsQM42R0SD+uxYf8fXOXUq34HXSQR/0Pa
eS7JjSRb+olgBi3+AqlKsVhVFMX+A6OE1hpPv19wdm9nIbGJIa/Z9MxY07o9I+Dh4eF+/JymRdFW
RqfSC6UHJzKQPXwY660JhLVUTEHKh5YCqHOd7trbpUEFpAWOjpXxoJBrv8oPFE6r4FbfOUftK24z
lLdbD9uVAU1KgmIWlJY1Zb1lAWbIDS3PxlLsJ5y2VEK+aHfZw8RA3IkxaxfU2mk0duVH+ZTf/hcC
WKuf88y8SJXPLj9TMirwfpg3n5RD/h6FPSV+lLz5KB+SL2T97Z2zyzaizNr1dL7kxT6nRQB+zClS
L/uVKu+DNNg37aNeFgclR1T4+brDriwQbhtBUiJ43njvvl1gkRbIgfsZCwzNh741nzNFer1uYiVq
nptY4vvtsTXmoGM905C5hdbtDAWyLX+rgHZBmQglwxs7i6yrK8cqduo8Ba9hucPXCoogT1Qjw538
PnxUPoOQpr1OKQOqxIN6L5iQMt5UD39xGt/8joXPyE2m9kiuckuMQA/1Hh2XLz56A9d3dS2MYwZS
eQHOu3wAo8gEMC/lywlGNXmf7uZvfszbrL1tGe2Dk/ah/tkGt1t34LrD/Gt2EWuMuHXUvku56tPR
7RV6pkp32Fjalo2FU7a6nk5qgg0xDCKoFYIni+Fhb2SEIDtQSrC+/N1H+59l/R4bPTvoCe+HPuzZ
TfhbkTxX9WMW+reZPz5dX9vqYSCCigNHzr6MZ31XJUYXJCwNaSNtep4SkKIIhvyFFTCHdFLoc11M
6kcRCsWZCajRRzQFlSx05YpmPGmkt7vrltY+lcZqBGmjUClYBKuZYTULpHniZb1zjNLp1qjMX9dN
rIzsoiN9ZkP8hrNvY+pTGkDznHjmP9DZMMpBqxAZjsFtPhYPwbEtxdDDO7pfYoLWf66lzQL52ldj
JwV1oJhbsxYOGc/j1NIewumt/JSX86Gzk/updjYi/+pmiosOzQdAZ8vkgY4NBIWNDeK1S91sfOeM
N9e3UvzOt0UzdhKREvH8Yfh5eYXnXTxKSe1DjWPDfJVAD+dUN3JB6Qyl0s9dFj8jSAP4KE026hwr
D4Q3hhefsKoMZ6oR9/WCOnajBGpu44H5Qrdqt+Cj63v47xLFpzxzFvRVRurXWOqmj7J/CpMf17dw
9d9vmqot2L3oDC1cwdKRqTRyh6Ol3lKcA735f5Xv/79M36vOhpMR3RFmv4A1WElXVlqFBai1hBhH
GTy14cYqVjCoeMKZkUUYVxVT6u0UIzU0DQF0oDUM5ogjjMALoM5BaPhh3ADLb9pcbF1aU22UJNzb
ebFexxfBoOCf9Efbjd5DKbtDCm7D3VfvyLNVLillEKAY0RvAYrXXkdqELjjeOZlbfoPDxNXAGKIK
lD8AH822sClrNanzDV72/6umRAo0xg/FBA4yWcxpZtALFDc5gwhb5FCrTmkBdwPdKSM9sXD60pZS
hUIpxobwRs4QcBcAx+uOv+qWZzYWD29eNjbdOpQbEBdSTobTSveGZCi7chq0jQRgfTnkcyDZeUgt
Mfl5lJRaFQqRCKFEGN1Y2yOZ4l5aRkIeMwANhKovBdC3YQKR6qaVTT5PvaMiEyGlK3kVMMHkg3hU
bA9SrO0epRHGzWhk8TpdvAs1G8C5WeuEdiBDpU6CqtZu0m8c67WNO7eyONVF2LToSGOlyBiEqmQv
ZMT6uhusmqCEZYgKJ4XHxYUvh+pQyrWaeEPuvBSJ9r5Pjf3/zoT4CWchvEumQTIjhhmkSHeH8Z21
NWC1dhsZTBaqfIkVhqEwNPI56WbCAlSlpvOql4Y351CqV+NWli78aOlngpfRAl5IN2U5QANXYxWk
7ZRAzRScpAZNkvdoIv7uXvTNP1vzr2sfhxoqAzTAOy7htjNqpf2sNuBOCwcVyyel6Ta+zVoGcW5h
EQWCuQjCqWn/sx7t1J6MI8qehy2qqdWcz1QZm1S5Ax20s976QEXVt+nTGjejB2Uc8t14J1ROmodn
FC+A4BeMSztf0j2T4VubuFbogIgcngUU65gIWva/JFMLgRViW7B2SYpncD98RK3OQ3P7tSh3w7et
8vdKexEQqlgnxQ7T4VX3drkFCpRdaWRiueOu/pCcRCOoPQmlqOS9tre/bYtg/xYLX7rmmU1HAOXP
jhmgiyatFWyOvLIm6Pwh9fkQnELy6n/iXXvX3mT7nrDY7CYYsMoj1PoNDI7zp6J088xVUJzb5MRa
C5MW9yZyylR5L1BzXChDjSotkb9J7grtmMrx0Z83R83Wov+5mcUTvdFCo546zAh+cqlGcPx3GWsi
+RE8JFHubn1hEd8Xm80jCZCqwo2m68s4oCpVWytFyn3DFJjdhK7eHvpEoezyNdsknV47PYZMmRUO
Hlg4L1oNGkqGZWsmwoOFWEN17J5hWnn3m3DAQwgRpeqb4lAe1cxFjvph6wRdfEVgBYzOEIEQdbMJ
fW89qwsalGX9BlbYLHkZkJvtOtNrzfhP39KYEWVeoP60ji6uogRx+q60Qwpl4bhLHOkmrixPm7rd
H15HmIHCHpIICmUAGhY3XqpVcstkDnUlGEp6ibdSLW+YuAw5vCwZ1OaCgNAIUqpFejCaA5x4hcSr
YlI9H5Fuq0jvUxTNxyi4T7v6MPQDNxUkqhAjGvonCfm6ztki67lMWhc/Y5E/lI4f+NrEz5Bv2/v/
PLOtdwjX3FaPwW6LK2HFSzjmJgkYFQrlolIf+1HUICFKpb5qbtBhfg0g+LVL1LSvf7+L255FQQHD
LQx/wSUcJR9MfZZHkuMqlu+N/jbNdM+vC7cMtzp8a5YoISmyRZEA0cdFUplKia84PknlPAffNTN/
xSGhLgzaFy6ZjbfNxVXPqqj90VCkh2k7S6+kyZI7filWZQwB42/Zwe/mZmPrLu8lYYWKBJ0ooWe3
REPNEWOD/AGBBO7qnXboEYCJkqMFWYtrfp/3ysglIMNuv2F4zTeo+fMfkQJcENlH+mRRasFuVMHp
K1luSkUkMMr9dddY3URxpqm3iI7w4mg7/uAXvoWZkMkzRS7clhL7dROrK6FeQOonoMXLfhQN70JN
giD1KrPbK1L8bky1D3WubbjDuhmwVhB6UeFZchRUTZA3mcx7vnS028KM3dSSdyMidNdXs7ph0Bv9
PzOLAKE60dCA5OcJn5SnaUZBRVY3TKwdIl6x1D5oXtNRXhyiYoBlZM4wAePISZnIOkzzpu8yenjO
/9KU+vaesmujkyqVMxQhVW67TAUG3cGafMO/rYomsr0wMzJ5oxR2kQmII8UHMsTwL920hc/lnWNk
CGknXjyRRamZbO+VaNzNvfV5HuT7Js028OYrGwqyV4w6U6AFR7YwaMut4lcFapRljDxSG6hPIfoa
5lR/nStpi1VlZXUafHYMimtQ4VzIrES8rTL0Zym/hcP8nJVpfJvXWvQPoIPCqxzZdNsZzpXrXrm2
QqZIFBBAukgcFy4TV7YdtSFGE63g+xVPfQ8EQJ7e5+qw4TIrB0DIelLMZI2i2PLWZQB/ZlCrCAiA
bu6MrnGnPN84yusm0CWBHU2jCLzIBZA5G0fJAT3kyKFXD5PbOafr+7USLFjEvxYWp3io5kGCTJem
6tC8K/34kHXDhwDR7+tmthay2KswRr/aLIBlKVHnjtQU++DluoWVD3++kOXYYIMovZWpfuppTv1B
TfxTHqv/GHX5rmNI5bqpS1SkSTL776Yt+YKqOY4mJaT9bfKFmJ5GMn441qkpxnjR5HyVjSl9tuW6
eApkwQaiG0Nbu4Wp5BrF1c78avhayT+WJa9yFtbZriqCcjjqM2gol0DUF6eqUyA8rQsnuGls6NUP
cyaVewrOzh8TerMY8magacQirvdFTKj8XpWnCWxQLOjwyBuyaNr4+mtOdm5CeMfZ8zKuGqvsJ4pr
sX3jI/LaTw/RVr1r7fuf2xC/4cxGXtlFqrFRHJPPY/OUlkwoqE9WFm0EmJWo9ma7xO84szP2bTPU
OX5mFu+Z7HIzplGn5DvJ0V0d/UW++sbY4vyPILnaVuC2pO6oxtle7QpXTiePiLSxrK1PtIgDfpAY
LQBUmpFZf6BsZOx7B4pEs4DH5vrpWQsF5x9qEQq6PhqNfGRNk/IUOHc8dzYMrC1FMyBxod0IadIy
Lg+ONgUKkgWemc8oQepumJ6KLbGQSzQKx4YX2n+agMwGLD6NFPZJZhSq6LkH7/r76pN5G3+xPykn
/4tD6yQSU/tm78of9Lvtee81Zz83vvhadZEGw1wK3JbUH4No3NeZdg+n35xuNS9WN/NsmYuvpc6m
XZeSkXqWvtf0yJOK951c/IXznS1nGbs1o9bkumM5qRgNM9/7Uuuq8gZccGPPlkE7yIuqGBpW0k76
fWv16Bu+pKkG++LWi0XsyZsCz1vXWDLJM4pQKqrYM8iiEtfXpNfIir84efDdT5v7IMv9g6PA6qJs
yWxvXkyLLNawSh2Ocq5Z/Rj7roa+GBT2w756dg75oe4Plqc/hu/sV5uBjH0PNsT8vO2cl7g71k8C
Jrh0oNu9kMuaCrlKEtGzibL5W6hmp3Euf8Tg74JQOmpdeQh7/S6TzB/TqByuB5c1d+URKkijKDZd
PBbNQjL7YDagcCoKV524ZEeNWfDv162shjAgmWg6QfFwIew+6Fpi+bG4A7L+6xCB2Wj1+i8yWYHn
oWdJ+mxcUEmEhVXFsEhR/2TuqgkaN2WqquhKtx4/XF/O6pUGyAAEOYADYH1vrzTdTwOjK1lOqX7q
5Xjf9uOuGj9biXlQ4j/FNeAbEGz9j63F9Vk6Um1pGakAH8drww9N/XJ9MWseAHhNfHyy5gvSgUn2
beatiSU+NLJ5GrqR8j6J/3Ry6vcJ/9fIYhVR0vRDLlJ/yR/v5da/ywCCXF/H2kc5X8fifqkjKYur
gSAyqsB22sQdw2KXQ6aejjcRw2fXra3vGi0HwOjisaa9dQEr9FvLLDsRsp609lcdP5TJt+sm1g4N
c3J0vuh8glZbvMwqWUvsKhTxV67f+xGd8FLf2LMtE4vwpzYx3V0BCJ+HeFcF+c7eepCt7tPZIhb7
5ASZM0o5uQU4RkZx+vJXVWSB10Xqxrtsayniz8/STGn2VcNPxG5JkadUP/pgi/ZM+OjFLXW2lOWp
10qLqXA2K0zlzOVS2vvpd3gYJjdRq931b3+JvhAHBiYJyByBDF8MdRRGPBhGiH81+/SDPntFe0gV
N3mS9uPtsKMKC1C/T/fVy7aq8ZbtJejUGZUpJFFkKyHvmu/nm/LFULzwAPrTVTxl798BXQSH9Bet
j/M1L/WyM+SblbzAVwInLDzZzCJIjgZNDT34YRt7Y4tX48W/O2wsfD8oa3sIUlaZI6bYxvlPY7Zt
t/PTg9Lm34O6+ef6J10/Cf/zRZf4MWYCyQOrCRyc2cezO1VV3HpS1jhgGfJKsdzr5lbPg8gnYOil
f75sxJqGFDEQz2Za2q+pfYjCjexwdTno8wruH+pVF8vpIa62a7bPyCiMpcVuFvdTV/5NnEXmgUE7
KugX6By5KaRgqMlPAt7xZLqTPblxsDV6sHa0uf54AkHOfKmdoo5GkxsNF/o4fh6i2yRO3b5+Fxdf
r3+TNTMM0HFhQAkKbezibeCYqZKH4opyaGT2/lPbFSfVZowk2RojXutGUc6jVkrOhUTq8n6Ss76I
rVG0Ee+7T5CKQ4QwHYoP2r70tiPGmi8gFkq80gRz0fKmyjJ4JzsdXwBG7lbgwRjF9ipr4wD9/s3L
AIxIJ/kQnkCDdhGAQWfgDgYxsT/4R9GZ9XfacwQ5uiD3rb5tTdys7+GZPfE5z66UPuaqsrXfMZge
6SnbVz9p33jOsUL90fub6He+ukX+YrY5aHC9px5DwLPtu94EAV9tnNrVV/i5lcVDWJWioSt6PlV4
T+LyHXJGLzvlB7Sj1ZgRMAF9+aUfzFP6NHzWIPbfXz8B4l9/7RMuTkCfMZpYjCyylJKbjiG0Rhpu
rOpdbFY7U/sYyFsTYetOAx8BoB66ipTw337EQQvp9cV0oAW1sX+MTsUtgprMoGhe97hNorcWdgES
aoydozDBW+StOacM0e4UGZWWM/usap7ulzfX93B1SXC8i543gEVn+fzQQqZy7YhHa70TM+YCHkla
cCdmifJ99LIFkPzdAlh+tHN7i3MAe0MRRzZF9cGrPjmnbq8dslPzMfgHiBlzYsf5U4eEVrFDf+c2
+xzfbpFOrYVNiIXoCdMLFDiQt3uaof0zthCuepNWD24whImnKv0XOQpflaLJDxvbu/YJz80tltsH
jQ5BAOYYBjNcoT1Y2Xvp63irHiDWtF0AKMFhC267lo3YDsongiL4ciIlMKdpbJw480x9fNStZm9a
6k2lNzdzEt+os7SR/Kx+U/hMkRwXU2kXA67KOLeVMvyeDZtsry3cugK30+zHXfFsnbLb4Km8M++H
Vydk+huBISGvtUmds/Zhz37E77rIWYC1us6ys5AfIQQZ4vt+pyJ5lyNvFB3NF+s43FfA47a86Tce
ZOnO51YX76q2NHsAJdQJpNMMV9VdyykKPecbFLUG+OaT8USVWvtUvKQPWyteuyjPTS9yTjU3Bq1u
WDD6t09RMH5M6uFRVrZceMWDyTPBUtCZFxwYi6sE+V0jTn0wmq0xoKZjumZlPl0/JSsrAZOlAJ4g
XQKttDiTwQwvQN4RViPmQIdU342z5U7Z659bYRQHinioX62LCRklTrp4EoBZv4u8QDs0EWzFo72R
Kq+sBWZ4wCAKeAkBV3obX+KkD8Zm5MA3SRYJLbEx3oWN7r9q1qxvlHPWbTFRqgE2uKS208K0GCKJ
8axZ+5TIRMzp29xa++vbpggXXrg4QFMKB0JgWbmgnocZY8zsJqDT2ib00YrmsYC2qbKKz0mt74my
nVfYkH+ZbfTeqvTvqAJvdclWbnooX2jTQzGpOxdcOalTKKE1slAjL09yyG2VTZ3kqqS6kATAFi7d
yFF0vL7wlSj6xujifFm5pM9mx7p7pTtWdf4yOAB8+hnuzky/n1Bj/AvXOV/lIruAlaPo7QHQlxPr
+1j5aMiZBznIxiPoEpMo6B3ONlMc+LNAmdTJnKqKWNehvsn6nQbQ3nd5BnVHQRRXfRh2wyG673YM
1pv8/V2WuwikXN/clWjNQA2jOwYpvnZBTVROUZllPUe+rLWg209jCD+RprTyN9NqCJlTgjjehs21
D0opV4zHQVzAC+PtwpHV0szBpvppBPF46nMZ0k7Il8IH4pvz0NS+cqcr/ha75ppV6i9Eaho5lF8W
N4RTS3qa5wSEOexe63I+Sj5Pjsp8mc3iFBnZhz/f2HNzC68FEW4YAdU+jxE2tFh/zIyIN3kDz+1W
e3TlYhAyEZD3Q1DEzPsiO1XDsXDSBNqTqKieLXruEy3f64tZMcGgC/wBFC0hSlwOaxT5XOdNyInI
Hetrn07vC4WE6bqNy3FlE1LGMyOLV4w22HHLqROMcfZx3uU7DZg5UuX/AJSB0uJHeYiGk+PpQK6L
XSbtTIYHvg/5jfQ+edkcs19dMWkU9yzIq4tS3dhStmiKmMPp0DzKGrfxKgiYv5sdVN3WLyEu+xdv
RQ4iBi0dZNIFrDaPe/CuAik0OfWBRp3btF/qTDpe3+aVu4phCHAOGkkpZejFMeitsQySBDQZw2e3
kwH/uB3farG/kXCvmyGoiFRCgCrenvGqbdXat3B/oMiISH21kw7+4Y9/sRZNAz4GnyckpYu1lDWV
1lkCXpo0/s5EHmAIdXeat1rpl3N6eCZtbhppIrO+CFjBkGi9X5PhWY/mre5l+/gQ7nhX3wtO3ghN
gK2UciUqwxkjo8In8DUXoKpQ6eZ2UjQe9E79Q7Gk1KVmN7pkOzd2X23dAWvfimwPeSUQmfTzFvEY
BJeqpSHbKDUoYNcDMK5nTd7I+lZSB6YZ/zVycbrDsMlKcdEMxnSIM4lxJiecpa9oHU6PjapXH+My
Cms4iHw/3Lhx1vaTghm3nIr63oXIcMdwWyNVhEipbCq3zJ1Ps6Q8dbQWIftC2+TP3ZLOG/cbz3n+
z8Itzbhq/bECRCsHoSdPHwLwfSFs3H9shak5gdIFFXyJWGoyhSSlZkPr1tgFw7fO0fddt6WwdOkb
CjwqME0KxhHdMLW359iSsrF27JGZmJThOR2xFD13A2uLvOEy3Arwp+CfAkXIvNZiy0ZT0nIzxUwj
ps4mDWbeLcjSmgkeTjT3FA1itOVE0ZRrmd+HmOjaaNfmP1Ljw/UPsmZAQ2tIpFIUnZfHaJ57KqUo
33pydpoCFVmZrVmzSzem5itA7uig2SIWvf0YPHO6WLHELmU/e8Z2teZnodduvyXLsfKaxhDQbKER
TMVr+XhqYGtLwqgHIfs6Tfv6RtvBGnLQbyIYkt7nnxlC3IUn+TTqO/X5+iau1DLfmhZ7cJYVIw8b
hm2O6WrvvGB8BsHgRQECycVRiFYaD7OXJzc0WP7L+oWKgbfPrLc/YBENawpFSpPyA9rXElkCZr7I
UQNXHQ/WUd3JJyq415e86jfc/NRtKIcx3/52xSXCu04uVSSm6bDjtiMsbqUWl7kvaxLTRyRvfNLl
jGpfFVXVxTkQcpjBAucz3UAkmW2vksDHdBuwgJVSJn4DFR2xFvDLxYgnyJfRSNuCbBHVKNj6Iad4
1J7jT4oHA/DH/4KtWQSh5SdjLJrxRLojRPfFJwvksUnMiuXpR1na14xkhDtzp9xKxgGK6N02uGft
IOpoZIghVnApy3muKbcnHVoKqonO5Eaoq47ZqZzeTebGVq5EX0rceAaNMltE+7euMYWFHStBJqD/
jqsGP1t6xIBUNhxQXV2OAKgLKb3Luo9Ux44atiwHweFd/0E+zvQO9sktHOzxY38KjuNt9D5DUU8/
Kfv6CJZ3cmXXuFV3ycuWq66dBgEkRA+IASUA32+XnPVaL5Uhv8UySbgVpEjGP7+fxYyQIM3jNGnm
Moy26pArJkkwMD5iSGDszOTe6PSN+3kla8QMrGeAlsjgLvBRkxxPqjRGYoRV9pR7oFHNsTgKWCRK
Rl+6R6gWtjZvzV/OTC5rr1VO1zgxMTk7864tXpum2YXwll8PWCuVKLEyNo7mIMdg6ZaJ5gd6Dk05
8wvv6qAKXGeIQNiNwTEOyr2mlId0mNC075InOY29odgs966deKEECl8lZYsLpI6TlbZWO5z4ap99
Mngw3qYHHPUmV47S0Tzlx/B4fc36ml8SWmSIFnGcC+AONCrW2PciqCXTqy+VH8LOKNxApSLjW/OD
4TzmQ3EvoWAnx0gcGU+t+rHXKJ/2BpPB2kEODA/6SbecOk/hfxEZBZj1qy6D0yy9NLStpPtC/uGH
zj6uo4Mu35dRth/kwVPq/sSbLXd19X6WURpMezfsQq+HEbdq5Dtbfc768OBEmpup3a0TKRvlzdV0
QFQWyAgo+l08hoNItifJZ7cnT/tu1m71nD/qLOWz+TK9Og/TTnUZSU4ew4/tVnFjzaOFuCKFVTgM
Gf54Gw7UeZ7GSWHb/QY+PaP3IBvyYHTYCIErc31IWZC0kRcCV7lAVtCf9rWmYImaRQ1Osl+KudiH
6KV25XNvQVfSTvCEOqew7ndV1uPxqavY8a6eY8+pt4rXq7GDsffffGbc3MsBnj5JJ2rxTEfLT9FX
AmD6RfnsvJuf+l/1p/J5PE6n7PN1B19NvM5NirzoLPFiLrUIrZy7Jr63S2/sPP1Xf4Mc3oHB99Kr
70Yvea/UrnSMvse33WlrXk9dPdJnS14Efl/TMvDw2B888yhNzGkDkd21p+aVj/8lOQb31r6/q6Hk
VB5Q+/nY0d1GluF0fRvWrsLzXRBh4HwX/KzgGSR2QUfJaPoyVM6hgG9aU7beb6tp0rmpRd7H8Iwu
F8i6eMp05+f97TQZnhEzml4X91rwM9A5VQHaIaEFxO557k6NX26c7NXTdbbni2S7BAue5BI/QaXC
FVo/JR1I9GY9ffW+gFoJeAdVyksCpyHr/TjoxKw/7as6r7zGft9FR6WEuK4cETPDwz6m6k9Ezzau
qrUFUsCjcS+kEi6QRhYFgdlmwshL1JsMOdE8fjD779ddZtVzz40sdlEuS98MK4y0h652s8obfsFf
bh26B8kLjtGN/ujf1/t5b95pXgxpxrvWK/+LzuvWWhehci55NWVCYzllRrRqbJ7pEVR6yf76clfN
AHcSDAMooyz1EqIsDgc9ijmUbe42zqM0ntLs63Ubl8UiRaFKyaNISPjqywqKPUqDXYYkGDD+H6yS
ezZPXQ1yhko2vUaf3MHZGldYO/gwbZNOwB0JvE4s++zg8wzOgC/7sWf1lReP6r6IpvtJfgk3B6BX
j8O5qYW/EF0SniyYgrH5u87zsoWB1y1uCvSq+y/Xd3IlbaGKSMICfIU66TJV6+3epEUn5san4X5U
hpdJ3qKmWdk5kiJgDmIKGpzYwu+CrBpTVeJkNxXYEYZBQzcx7VeUwGW3M60/n8URpOHMThmkY6h2
Lj5UOkh9a+W0j0tDe20q893YDf/MdrPlEGspAYYYVFdoU8MktriQUnuWZq2kHq89JqarPw37aY/+
Wu6ir/Ss1W78jCDs5vtn0+ziBkpnNQ2qHLP9a30f/1ChdJQ8c6cd86/IB5/Mu+xxCwy0cqRV2uQW
lJIwcV7oamiFGYZ9QAWiLuC2qQAB0/NTbXMjGK85iiCeIJkil6Mi8faIdTmT5JrNSGJlTzspfcqd
9DiHL3Ok7q47/dp6qI6BkxXFxAvykHzS/bbKSeakVDopfX6YrB8kfRvLWTvH8B3+a2ZR0o6jCqkf
kTPGN/19d8yO30WOFCPLvpWVrGXggvETbAEVB7LCReVvqAul7MQX0nlNwNDm3IT5gcHa29Ztdv2n
jP8qjgCL1F24d3bS4fp+rqWjKjp0/AWjqQAXvf1yvTo0VZGG/6EHEuC0SaDTIi/5wLBnuBfAw60l
iwbRoqbzxuQiSA61akbgiMTmBkCX2tNwCE/q6S9ezEJdAQkMEcIQQHy7MqNpdDv1uWmUSvkAIvol
jNPGpXz84foWrvk+dyalW0iPmJNf7GBBRFTmFjt1qz93Y/bCVMPeL3hKKsPGYPaa96MCRFsAATNA
i4tjNiPxIYGXoIIyZ59yK7srFOV7bKYbqNMtM4s4FfpxaqQaZiL7tQh/ttPXaWvAaNUHLEEy6xCF
LzA8GlwnOTI/4k7myWVVbeV2qQXneVJ+Dq3iocqRi5Dy8SMx4C++F4wUDo9CGXqPJUdErgySNKBC
6yWyrxwiKXyx02zmxaEXrm4Nxl9ELIthPYTVBYp8iTBV9KJtHZuUYMp8Vw5+1bx21enTdR9cmQFR
kL74LQ9Lx5Tc6q2z14ztBI5mxp56dB7VX/UH6z+azLeF5vmPhqee0p/d3R+rEoK3OLO6nDwxBsVO
KgOrhpEeBkc9pGV0ovG5EaSEvy0ChgY+ARQ+1B5iZPDt4uJBboLQRKRBD4fbQtdujWLDworHa8wa
UvIySHMuMl896G0tT/vYQyr2Y6ZNLwVYp6zONw7WZaigrEbZFzwZbbeL5m/O8F5XQbbtJbOMnMZz
mtceBONuuKWXs2oILXLAAKTYF+0k2Y+sLlVBjEG14nyKoGZiMsnKAwi4Uz97KGpzy823LC5qDFQY
HBsuX2hutdD8NcpG+1AZnjJOO8ZHnc677u+r1jj6fCkUCy6AMXZQG76Uksog1woooOdNMXtN10M8
a47OjWWVYfDH5QMxLwFPEwP3cMssc+FCnfVOgbfQS0pn/DS0ge6qXeofEmdm6qoIt4oIq0uEiYoo
Jfo7S6evDL3X5xl7UwlIBoSoO/bRfKBR2+yj1NhCxq2awy9N4aHYXKQhvVw6Qy80aWVJBg1f+elp
apN3pJTSP8ybDvNWiiUO7dtDzbgLjzE+IqzpFzSQfuJ0kDKDvxu8kNm4nfzJuItpRKboZrnp7Mqn
LV7Cy0P+xuKSBHIaTCucjTj37rpY+wTH+6eNUH8Zp+hAo2AHjxfnDoDM2zgFdxeHvyiFV3LpUZhI
VOVAG9esDtfdfwVgCMoHfC3RkITl4klbcLTNcsgcyOuCU7qLX9qX+MC7HU4519ln98F7zasO4W2B
sM0368tmkV54w9uPxwIhV7cA4NINXHYdVWNMi2ToQaSCAWqy3HM0OIVhu+j0l0aGX4x4YxkjuE7/
kJk/r69evDovjFOhoOFJhLtgfMycrqW6hvGIqfte8xxJR/q9POR5jm7IRr3i0mlY6ZmxRVxLc8Px
9WpAKHn8Ry1ebF+HKWKDtWolCX9rZHnBJbzgogIj1kt97/9KTsNDcYwe+lvpqUOeb18/UKe8vomX
dZi3JoUvnxVFqmmoRvT+Mq9Dw0qHTEEKf0jJR90qbvu4uTGyLc2SlaLoW4tip88sTpWdx53KZ8t+
6b90r37JPs7vRq/raff3H6Xd1jzYSvFOGHToN+KjYJ8W1QuE3Eo7nYSe6mP3aTzArnYMDjGvjvA9
weaQ/h5cQC5C30U3lL+H++kmfeo2ro2VqbS3v2LxlCyU3G4VFLY9ZX6v+E+O9djEo2vn0V6Wf+bN
7M3+yRqeU6J8rf45n+db44uIVA1Ub2qLLdBb6dbJFC8FoXXdkbYWuCQ3iSMz7nQDG/bDsLcO1TE4
asdhJzAcubcVw9etQfRKoLUALl28tvRQG+MZa4iTfhXE+pLXglmxYKa6/Ru0Hvt3Zk3cmmc+m5WM
Aas11poicp3ptQ9k13L2sDlvXB0rEFmdQg0tV5AVAh+4OB2ZWQ/mVCK6Kp3Gg31UeeszLmbtmJw8
BHv1i3I0bvPGRcHYY3jjdoTb5L+Z8VmJraIFSrWUGQ5usMWZaUzqOK3CrRzM8ZcZIFIUqV6pNPve
dG4gRN/QSbjMOng200A3IdKzaNgv/JOhhm6OIhKOckiG50oN9RN9T/WuqGLT7QZzi9VoJZoD3BNt
QHhuyfYXgVbKpCbSc25oI7Vd1YcFenxO+5uNE3GZ2vCUgMzOQFiWZGqZKnZ5o5Szg+6w/gS7lDgS
zt6ACV1Mvvp320zSK3mHipIkm0gH+7IsUCtDgmwLjYlAmQ6j1O1mZSOKrdwWqkAUE02BWl4M9khS
DV0DonJe6U/Fuw6d6l2nKclXKx3bXaxN0GoDrv2FmFpceRu7ubq6M9uLmwqmjbh2YLBmvs9+Kr4m
J7AWHiVpQMces/i7aBOju9Iw5QOemVwcRm78udRLTDon9ba/T9/n9/4R6MNj/814lm+Sm/5r9b68
LR7/Qt6CQhIjkwxrUeIRj7e3EYcxMMePRiYokmm2TkOrzgfUQoeNTV07d6BlhTaOAOYvM1XH6HMt
CFhgW6e3s/w9a/K9ofne2G+JFK4gkCgtAoATWh3AqpYFxgk+PBMuHIYGdd2dJyZiUiTY1fEhGI27
qtUOkt245TA+1FW9d9roKYiaWzzxg+N8l3PnZAc/yiammtxERITwYFXVB1+H9NWhspEMuy4rdoQ0
ye3DLW3bFa+HAYk9YgBDB4yyiBZ1YwahPo48+SLjqcluacHtg3ECApLtGlpXfTEdN5x95cOIJya9
VCDGDqi3t5/fmkZbaYPRp4GUvKPJVz+2xQ1NgntBIxKetI/5P+no2YFbbPSLLwM/yFnethTVQTbT
TnprOB3lfgiaCYnk7FYNIN5OymM2yzOTLQO9XM3+47waxDHRCnENOC8umFrNZAjgvqdeEPgSdN8p
YiTj/IVy7dZg22X4EIZMigU0fFjb4kAFSV86WTbzjh6a+bUN7Dp0sxgkz+76p7u8Wt7aWTwU/Cwe
hjmj5KI0JdNVyWDBj1fY+s92DNqNj7W6JjFdzbuZ9/oSpFgZcW1EvP+8wazlByZGx0OibbbjVq1o
ms3bHEbdC1/M/GAophaXSJCcbndZEqNtjf9X++s7d+nz7NyZHfHnZ0lWqU/90M58IbOd9/kkjeiB
5c7d5A/DzRyE4Ya5rWUtPJ3Kb1TbOcsCRqi873JJeo58g5fy9VWt+gOZDVU+WcDfF35XdMYwF4La
1jSnkxO3D8lQ3Q0hc9vX7azuHvUhQOO6TaVvsRyp7ScawWRsaV66euacfElLmCG15d2g/h/OvmxJ
Ul3Z8oswYx5egZhzrMqhKl+wGvYWCAFCCCHx9b2oY31PJhGdcatfT52dHpIcl8t9+Vrqr2XbwDuM
ysj/WFu9ZpTrEeZTCGMPQRF2eZzE3W9UpRP7SsJxKRx5CLqujyQfPZxV6EU1vWKTjwtqUuBKhHqE
nXK09jfO4O3CiEAuPuzple7KRccAryZGgpDnnCGzEqaHaAyxNntwbJXNvU2+WUVMvnx+YBcdA+z8
oIqKIUi/jrStxqNV2PA/NYZWhony8thSU2/7tv/7FhjEeMChgVozxknO0NNCaqGc5Wk2C1NuvAZJ
r88skhIQVm8/X9WFzUO2G2MsG85+XqN3DEh9owghqWslj3KlLNwdHov6Ky+GC7v3wc7yO94FC2ie
NrSTE2iZyBTtHCsa01KCnF0X47+fr+hCTwVtGx+HtBzUOZhYUAfNZmtheMmTe8JApFHt+x1yphSQ
FRDoo1/UPLgp310tr134pmNU1uDQyOjPUbjYRkH9SILRq2t3Ua/LlHnNq6fjzUwZT7tk/NqX+l6R
R2H63QC2Lytun2tf/W51d7ew4OR9ceXOufBFxsvwIsZ4wOlxBjeJIHOSNAwMRaq9Z5zlVfULqVHq
+Sob6yvg+AsFsSBOsHRQbKCrenb1QNmLdZAmAsnhbSxS/tAcoekCRVun/yNb878hRbpw3DEM+gta
AtoFZxmJVbkiTiqAXYq37oWAZKdBB3ID7YdU3NlbuTE5O1ZfrxU0lhfux2LmMkeB9AS50JLyrcK3
W3q1nJQBJiR0ymz2QekbenW7D4zc6WY4xFOdBnhz+VRcrcidu9lH26tg3gKiGIQKK2ZV6v0OyAaF
eJA2ZGRjZZZ/sp4xj3OHSYD74O8+YqwWSJQFbwC4Awg513ARz6ks4QlwPBtvvqtRtYd4K9UHQXHY
n3/Eq7C0WALnNzJaHCyoNdYTOGD6aybo4rkZ85O8nPqN9sWV6u3qlQATeK0ly4eBLxXv49VVpU04
C9Fokw1udwJO6nUkzcZv9I/ObV+KGU8FEVzjg1md3B+bwEoB848iPG79Vd3EZeBHJi03We1Md2zQ
c8ptlBrQeoWopR92V3ZxFXT/mAMnE+79BUR9JsAilV95ce/rjKo+jTvsYgmQOlhEPj+stRnAvvBS
C6DgALwS4P+rlAmEbrHSvS1w6ZuTCx5dOlZPjkqupUzrUjRymI+G3I+XiA1oTzwXUw//K3LDIFwz
d7bJWjIAB9C4PzrWjhs8T6K7eLRvEkIf/ZLvJwDx8rgYr/jP2kX//Bgc5kL/4aFqtIoAxVQ2rQN+
6Kz0MIwG/qAbx1P/HzYQTIF/dGHgrL89x6XBUOssMggHfKkCuveYvpLWXFrGexOrPVXF0HVuAhN9
vfdjk4nqGov2+kNbNuq9hdWHpsBKArXsxULFbkXkHILI2lmdGTZNK3eOQJ4NQYy/dP210WXZ7/IN
i9IwnHhPM5mQfTUUAG1Dt+4arfMacPbHI6MEQriLbBOQdMun8c6MAzHLpp+xtrh2Dr2RL5FHHm1l
53ULJh2wWLFh6yWnzsyPblV//fy7u3R0SzUU/EOAxEBR56NxyPoaEpEBvFFRP956fPwpS+HvPjey
uuj+rBDxd2nYY9IGCcRHIyCW7RnTXGRjx9KuvC16eeTSP8gQYHjf5KMYcme6NoF5KaS8t7q64nxw
2dbQfAbMogJPfvsNVaRNE1+7SS9u4Lu1rcJxETijkROsSNs+MkhnpAoECVc8cQ0fXXZw4WtMwKIC
IMwZZqrh0VjPpKJZ/MxvxM0iF89ydeIn9F+rQ7lv7tlz9PvzU1uXQhejPgoNAAagYr6kCx+PLYJ0
ijcGDOwmGCAM2TE0KS9SN0wTJAp6/ws8gL8a56Gc0/r7+LU8XgMLXjhATH4umj64FBAkV25TNh6T
1IlF5s8xuKRU3pV3pBH7z5e5vk+xSjTRcT2iBYNqx3rM1EyssUSHmSCugruqlccxIndT7IFdO+K3
n9u68CEAZLQowYEJBDnJ6pbjnd15LkhXMojG+FlfiFQ2ZIsR+Y2nots6bO6s0HoWUl3LhS5t5TIH
CqtA6qIg9vEoa9kCzdVXgHi6ZEyB23pRWlRp17Dvn6/w0m4uA8KA9+M2P0NeitkQo6oEgdpvjhXp
Xrg0T2ik7UTrf/t7UwnODUgEwNvOxmiBO0PRsnBFhrpErrGpQ2XtY/trZB0+N7T42bs8Hd/BUshx
FjdZyG3XFXPf107E+DBmBFN+bCj3rftDht6BWGTj1NeGW853MMboMbA4KD/jHbSW+CgDwEiGiI3Z
3IV4X1GnP/ZTJyGZ6JV5YHnsSnA+d40P9tbTpQFns/FljbnF5sbQu9ndldW1SHJlTX+uwHdXHBS5
LEeUsJEH99UX8eDlDJ3NKENdO8koGjkkvwb0P4/LWBYwIugtwjvOPN6Zk1aEkD/OwIN1YnTak5hs
PveLC7kkbCwPYxSZESrXqTipJtydXTWCGxrlKebsMNa4bUe993V7Gl2dVwRqgng4IJTQWzvij6K2
Xmg3XNnfi2tdWFgQLJEuromcLOpZlm3RMaNQhkjmMsUUdv75Wi96yTsTq8tUkGIuQLaHKddQfXeb
+Kcl+33kttf4os4j5LKl/13K8u/vPEX784SiKbYUU3rU+ICkQcxD3Q/hlNf1dwBxVP2X9NvL543K
VbQQNUBSB+XujybphOuvdSyZOfUbhEz2UTJc+cQunc87C95Kgjgcu6hCawe+KKIyb4LoXs2xyj4/
oeUEVlHq/TK8VYgXmo19NMCIp+UmLsq8BClw5LLb0X6bzKGp6BX3v3RU4HfxcGtC4e+MunIU1ViY
JpGZHhy8DOe0b19l9SqnOENTGvSB0MuU4ZVS1Lo89J/Temd15YiDZwUDY4VEUuJsIdqTQOEUQ+Iq
i3YY3fndjelfq9r/xybGaMAvZy80disP6QstWivESoOh6VJDMR6h2HxsoR90JdG7FChRHP6/lqKV
pxRlrWtlxRIoYe9V18GekeSIu/bUjdPhc3+59EW/N7Xyl64oAzTIsKiqddNePNdhmAb6Grb08nm9
W9Hqbejweo4htCSBTkeVgpzA+IIOfnDb38SptwE2/fZa5P9/mFyodFCUQeK8zhvbzjPKwsqIs/PB
NZND4PsVnGXf4hEigzsXLBfX4ULrGuJ/nATtboyVASt8zh4Shjow0DTL/LfkXuf6qX+kud7HN5ie
+1E/kEw/V/fFlW/wQmqCb+G/Rhd/ehcuTWACGS2HKJPkxXGrrIzGu6J3C4hvkyNzxfbvnQaRciEr
BUQBMImP9mgRl5EcRpmNU/cM4PymjRUIiaPmyo126TtIHAgEgScNI47rJCiodVNOlpRgzQusVAZ1
3kxDm0o6fVNDfKXkfCk8L2qyYEkBM8nZYJm2+9HHMAMC2fhVlrcWvVLyvPb3VyFrhPzMaACcyZoC
RaX7mrz8/aFAPQCQ2GWO7AwXN4aQ7IEPyGx2foUTUI6oXlN2TfL08ir+a2XlalOCket2gJWSm00T
IGbADT5fyCVvfr+Q1YfrWpP06Yw/qwbZNttxLKmN0GRBcI63XvlYOrL8HgfGu0Y9f21tqxMqbe0n
rsHakkE8V278SIW8Jql6MVvE+xJQhGCZXV9naXFcUtlOHN+OSZ2tPtRvYL7iaWQy0DUhEiYoRf7+
fEPX3OF/gtJ7m6uFOQ649xwXNmXuH20MuhoAGHfdY5clWZUVX8lDkU6/5T9yV9wvNFjXgLjOYmCd
leCxu+h1gInoTAiiCUFeXnL4vto2d+yX9LN6UxwAWQd4s90vpDnBj15lqM4n+bWc9WIQwejVQgmE
Eaz1PdCVlVNBeB22JzDeV48i8Tad4KnlXcu9Ll45aB79j6nVPru2kmGLckVGfugcyBZzC2q1nNz6
qfUo55T8svJr3aNL9/d7k6ukBAolPUfxAsI0gcxseS/stxZp1+cOdPn8/rswf5WQzKEqrALSi1l4
q/LhpYizhu/ouLH7tLmVYE1N4myGipO3s+JM79x9+OXzX3DlENeNAaImABBr/ADHb36Oou4zR1CZ
NmHSAtHcBtvPzf157q4cFtOcyyxHHGAmZg3GrSY2T3zAjTo4XZBizgGjPlOLiMR/N0pU2TD3JPfM
zLe8KMMy9Sm/hj27cLIuqn2o1ywwZ1QBPl6yEBiImpaEMqP94yx12qJi6v78fJ0XIh5sgI4WYu0e
MtpVqAUq3ZkEJrVAXYEXSftc+NdqlpdWga4DKneoWp53dIxvgYoZGNEskku9PgzvZZuAb1eNTv73
a0mgfoa+MRZ0RsmlDVUgUlIStZmY7FzG22Nf82u4yUs7BjwKoIwIZSHqoR9PRXA9WyXAUOAqclLt
WKlVXInWF1zdfW9hlSrbLYtlu1hIKvpECvS+XMd9QH9ApqV3TZ/94vG8W86quFu6hgjfw13biii3
jQ9gA/i6Z7b5/GzWoP3lBlpqMOCSQGcdDfbld7zLUKHAXcumwdWqtqgfR9sZZM99DoI9kC3/L8o+
F7opH+0tm/zOXj2bIfQV7E0MHIEMKPYOirWgP9dcpdqGJNX8VgBVwRk4veQ10t2LTvJutavPqncq
wKQCWB/D77P3FNdPn2/nxVMDPwv2cak3rUNDzJ2Z9wSkcxrjYVu3esHni059xMSVc7tgCArzyIgD
4L1AGbpyj67trFk6LXLWqTGgiPWeJ6e/bRzx4/MFXdgw4B+gE4VKp3dhoKvTTIcN4gIG5o5Nz++j
+VoDdAmXq4gOGDLGbtExX3rLKw+suW2sboaJRL626iUUL5ZEs7X9JYjKUflP66K5snsXVgWTi54D
Uj0gT1exYopNXVkUJlE9ufVNtAvJtZTjwgH5HvAT0EBDV+0M+xfXsq4an6Au3EGsscc4YDlC2ePv
e6AxzGAOFYwpC/Zv5QeBFzNbDRb6PfbY3Ch053dVz+N7MFxV+V+7AlJEZ+n1ACJyhsFrMaMUUPSS
wcj2k7tPml+52i/u2Lu/vwqvzNQsDBc/AI0hsiZRl1Cy7mzI6LJvn6/kQiDHfAmoVHC1ore+rhcN
YopAG6jRUord4sA9fuCMyW0b1v+yPvn7BAnng8sP7SRACdYhwTcJmcMWxkq1a9qbNuizKLLzwrny
pV7avnd21kVMEhc8aKG+khEwQO7Hyf8aFhqEF069/3z3zj4ezJmgwAA1EqBblqV9jODGD0zrlOio
0mHcc6Z+RXXzty9+/Hl0wZCu49WP5s4qTFdUlGB4MQKcg1VLs7Irup1TiOGaWOHydz6EHoQAVJcX
YkkQzZ+BZ8Y5CqRdgu6k9apm51lAzY4yt6lz1I5XgYlOXwsLZ8Huj0XgtjEbA6qttTc0gSckdFV4
NrJkJ1x9ciMFEjhq/tV98JBwlAd05eM9SJibfn5uZw4C1nLw6YNYA58wCumrTaWessfQY2hIWzzV
EHOxvKfoKvfb+ZYuo/8R+EMwX4UpmeVXvLvf53AOkmnAJHfVQPZqnO8A4/wJ6bhNWXOeUpeaK0WJ
c3eEQWhuY+B6aSOtERJdWPh20xeABiswQgLvBQCo013x+Qt7ByPo78cuNCCRKH1cFbW7jkPVEmjd
Ka5Tp9W3rQy+DUq8fn5GlxYDJAHujIXK4FyNogCSIdYRRigddycp/elR7+vfm0APBy11G50x0Bt/
XEoTB3woCSD9fGjQQ+fJ15Zb7MpdcRZho0X9KQJhOhB8oN5ZGRkaNnuixEPbamZnMzbj0VXimSXs
CxudK9jwC2cDSmEk5mhxAHmx/qTisGyIBG0rGOCHU29h+LKmZerK9q/tLAeDgXN8thgEW788Ywvw
s86CsunIfBDU2Zs5+u7HGD792/PxALxc4gPKhdi91etyaqJYkgAqFIPTprZONlCxv3LTnnsZSj0Q
Fvgzl7jALz+6QDcOzLgt6F1Lbj9HGqQOkbr2fjmzgbi9cNijwL/g9den4jqmVo2RNGtQQGvljSHl
FR+7ZAEF4T9zucH5TEDVedboG0dkoolOhHfbqQ2unMWZay1n4IBACpgQtJbWCBdV82F2E1plOinS
SvlpOPa5jbP5/MgdiJBjyz/cREDcLvUMEGSjMXJW1hjc3g4mWUcZU7oD6TC1+Rxkk9NUYZNjRIdB
R5c4ApKtOadTAsLjDmzQ1t1UuCTexZoEEtfI5EMBAfxQ3ptow+iHH1vyH0sPlG6jSmorrVpF2l0N
lBvPTEuiExsKOeZMNLLYjjqZ2tSSorIzhuFf+axaXeo2rRXmfXSKN7taGOylibVJcbh9Bc46PtRg
t2fl7IOMmIMYomlSCiSLXYKtFzHiodItq19JLSp5Iu4gl5HCYNKom7BgmGwwTNUAFw8pVW2AqpUM
8U9Ya9BIivkBMLHXddrj1VGyNKZtb/Wp8l2TgI3ZtofaTQvgP6tjP+OhsjdK1h1A2c3kD1MKcZWk
wgPTt0eVbJue6PCfuepjOKVXcohGp3MzRcEGyDfDtp4MZbCvhNOaPiXgZee3erREjNn8uCuPym09
+zBTtzCZ63Iv+WUFo+zA+Vl2VBxLBbntfcTxqn3jnVf3aVLGhcwN7SaVF8YUCszFnv8ouy45dGii
74J4NC/JqOqcs46zzTS6QZ2WjjB1Lmtfqg113blJi1KTW69m036uE3PkkRTHoh+sBnOWLr/r+ig5
2WQap8wtR/pqJmk/EaGCLCRFvEsGC6Bdquwim7RDftZNWW25LN0bq7VbmhLDcHAqFO1by9wJnMtT
mGCmnlbf/c7Ebur3XlzctK6cbyfK7W9e1FZ30SQw6NP2TXtUk3aRO1exhgQt8o43pw/izEaZ7ovl
F9Ot8uoiBx9KsHUM/o9FX3puOg4LFYllBcTsunlGN9wWc1OnFj6SH46jNMmiqQwOC9XOTyfsnJw6
1HkBd72+GxX3X4zLpkU5PjbQTAz8+hUPRXwwnRGOnWMSKgb3SR8ggiqWiO+s71SUV+HYPg+iImXq
NRyBmwHJdUfE6Oa9M1hbsGX1R6vx3Edoorg1ikiFwgArCHbuZuDNssQexq8UiMwH00S9SEfT18dO
OV6umtiBJl5koPlLTXLwoBPi4gt1MLorQ/owl4F7G4fQJI26iWzxuQVh5pNKpcgRoXLhjiSvZKf2
own6tyKynLw2AY83iTMIQGhbbU42pOT7nFdhuG8In/fYa/wGbbwxC0LQnCds5reSGustbmdfpqyy
kjv0A6sicw3F1HIlp+oZYyJ4gxaKe9/ryp6OoRWbFNBu8tA2vKhTDBVapwLRB9O9XoAZXlLF9Lt0
CvBE1aU7vQVhORxjgYifx6ZXxc5qwv5LaYBq2BVq7GvQ+E3k1u788q7SurgnUQMRGzEkVpiVNXBZ
WTcE8z80ISFgRpIpnooaHyz69tQGfDG2xvZBGkB5u2mMTnidS5NaoiT1D1Pj9k91xb0t6frqNxgG
lUp5FxUgReyrYO9FY3+CUjtEg4GAs/vMFhKyRiAwq3UqR+Fb2aBL+pQEnfrKQ1YgVFQkK9vOv+HQ
XnlxtQ4e0A3vltMtKmi9i77busUYblvZu/Ix9Gv9K5Jygt2xoFNOdW1uUGowYP536h0N7fkh8Wa0
saGhnOnS6iBLE9Evs6W933VBxE7LsAMrThKMG78o/QMNWHgXltz6idTZTaMijm46r6X/lFPFNomt
kk0XOOUdnvTmCOwx5DVA55VWxTBvhKDRnsd6Bi+TNYptB1GTO6bm8U7OFgd7WQVIckrxMNXAvYq5
zawpsaLMRiKzI0nr5IEn5R3gNSxtqqLczdKbc9vvpp1VDYmTuYOjf0P5MTmMbdjclJI4v0sW+dvA
9YadB37bfwVmBG8TW7iHIoyqE3j51TObEJl6jn+C2VndJzHBbJSLMojmcj4R+MsJxbJfXgOFR4vM
+hiREuyy5TT6W/CR94uAQndQ08zuS9qabVOOGPAuZ/cx6g08ltXRMdSu+Ab5ZittuqLeoujv55PT
dllQJdbe65A626Uf/qp87piUyYbnyiUgyw/rYjhAAcY+hCVVe1tY04MaKCClWlvVNxDhkG0D1rTc
J3GcgunWT0fXLbaUdIiHjls/+sZvnyNG7YegCMqnYsJwB+ImeVZG2IC94BzbgdNstlu5mTAgtMUn
yWhaQEDqFTNDxMLd0wJzMNTdth49ceeW1ngEK6Z6asqm2bC6b3gKPYd6w0tv2LiwtZsTVwDKU1ZB
DmiP9W/XmyKLSg1HsggahsHo54q5wfcQ3E80bYwQX7Dz8Qn0T9OYhqJRjw0Lpo3r677ZyMqwb7gZ
5IbyqQdUJy6CXM5kvFGshQS2XyYHAjKtvFBo8tcOr+41hpJubBa3W2ikuV+RC3Tb0Y6qbag78ORq
Y2UuMoBdjavkBmI0XYh9b+lTz6s+n/rW3asEFJxxWIT40svhrTRx/bOiMUstzH3uLDJYm6HzUNds
EFDkPLi3U9K5OTeo6oMmDKNf49B+iUHdtW80+pZhyMiJAOiUzkUIxgJvgGIW4sx9YwfdyZv6Lpss
m+7iGDMlrYnZrqmLH3Xv06yi9h3jsstpEBdbR/ESCbGIHkoamG/hFPtPg82bDUrG9paYycsxLh5A
62ZAzgK+pLyryxhz5FA+Rk/D3opB6Adjz+5G+hXEmjgVXyBuR1+nabL3CaPOmwbj0E+vDZoH5ZdD
Gs1TsBHYh1tf6j7rPE/8glS58xAtaGoi6PSCykWYd+FMculr9oB6ZnAC5HFI7QJ6AGQs72VoTY+4
J/CFj4NV5X3VzwcrcotT32n+pQNJ5BY7WG17PYhDDeXaH6BhoRsoDVdQMMOR+52GwKMM1UPXdPM/
iSyHLbVstdWBRk7DYrblHmoSpSdZzsIx+M0xzDykE2LwsXLDadfbrXfTejx2Nm5i5I2ruMiBlXIe
kHLMQTqPyWSQOXK1xQUHZw/tDhN1dieOo3SDn/Vkj4920js3aMGXJBU+4QdfsPCXmSz3q2u3Bl1M
XX5zLT/a4LqaNlbiibymU/9gzwOCS2VsQcBWDv2aakaW3nde/Cu2hxl3u5521ITjybZl9UMONaTe
STI8xqoAGq3GPJEzaS+dw6ral3iYnRIeOduxG6AmNpEZ/23ifIvbur8Fp6u/7cPZuplAUg3Gxnps
3mgwoKY3MTN8cazG1Glcq3LcF33v9g9+QI2zw0NMF3kNzE7OIebbZX1IKNmhDOCKlDVxaeee7L1+
Q/2ueAsEo6hKW8WeQJ/hZ9nM89tcc//EHY1JwxqEoi+8C+tTZWiZg8U1eEDK1Z4Yvstd5IO+CjRB
YjO13EUTNIgfQdEC0n/wS+Ebn0HFtiknwXO3KM0epQBvxwY1baaqmV4dpEBpAGdM2zgEZTThztaW
U7uTg23vPF/QPXQF7J2BiN9zbQgwpoxABbKf6kdZG5VWNg/QjG1CQAbCJGdd4qWep4IvxjUh1iP9
NML8eL7wzD/gwhmzMCr6nV0lDnrGNDoOUMHO9WCrkzRj9bvHVxh61pA3BZ82trRYRqgntj4dg7Sn
UCqCcJizwZxd8UU2xtkTOxh2GuQlmzAg7W0Z9s39UJFoYwdKbMpOR7nfNxijxPBhmPahKk8+KrQ3
CXOH7Yihyzg1emz2iEHxpq1K59A0jXOI0ctGKCCtOnSMR7taOBAo01KqPJ6qgCALAVta5PZghwF5
4n5GhNsxYfPboY3HtyQRU5X63jz8ELPj/rLsoYcEtx6/E9BXndqA6VMRGrIPenv+wlkEISiGEV7h
lWrTBmF1iCxV/Etp4X2FVhMgCzYNbJ4qJxLPjS543s5Bc1Cdw+7sSPGdxZopnYimu0ZAg7uw6npr
ZoDHRw22cV4O/AC9YXJPWQcRCuHO4B8bB2SRiavyiY1NHoTFlA6WtI+RqsZD29L5qYhKxM0AeTEU
osJIb2nf8h81wWBUUUJEI2AzgBSWL3coa/a5isYYWVxVvzY29Y8AKJHXZpriTZx0c3MASCk4Ykdx
11CLMvbF6aq6SguRlK9TWAZtanoHMrTcAwJSmW5+rWsbArWz5+0BS7NfzexCKqR0MGVDrF3TJxCu
TcZhfPAdG1dDb6s5RbX6d4Vs6j7G5u2oxo2bikBYz6Xdzo8gN/aCdLQabAKDFo8DFqWJvkXD4D9A
C0G99OiFpBrCTtsWQ7O7gMbRWzQX8tRiIrE/uH9eqYFjwk3TtOyt8HkjAfFmWm2A0+P3spTNBqMt
3QEEpfYeg40GMLak+geXAn+FKnp0N84krLe68qJXgMTch2iGXmLaY/jg36KKcTC4Ttxc9HiLlTiK
Ta06gBumhL32kwyg5yxA777jlV/xHPV/kaTBDAEHbSfzsQ/KeV92JNz1FSJwVLlRk7YuEGKTz0ee
MmOqY9LPY5l2oN4HNLEm+ez1BJW7BNSDmV9N/qFDveGn5cVzDnrw+r43cdGCcq0GQT+ydbYvlzSp
TebqlSG4Had+qvC6LZHtyY7y72VQ0H1cJN6DU1aQieq1tdUsKDEZP1anbsALWBEx/NtQH0N1ZYjJ
KSvufoUgVb1JSgF+ZiIh2o1HAFzC8Qx70ozWJ7cri3QMSHACGQtodwCRkBsP3C43HqZoTFrLCJI6
3K2T26nm4pFLHT30QrrmMSQ9t7ZViKkiqx+me2eBQDQ8kJD/hescW4U3IehRUWwYdUHAykCT+q7u
pNnJavDbLeb1AuueD7Ejj4pLPOQ464eTcmKwNQYlaOC4xTdWMepNGfrtQXTM2cgwKfJ5mCH4bRDx
i1ktuaFPbiBzW3ybRxP5KcFNgabnbH+1EtvaI7jh3dmDy3aMMbgJJLfZ1NQ3J5+jyRchd99b0GWA
phmrzEOMsm6fMRkNO1wAeosw3MWpHdfa2zZJKTFK7sK7jgmvggeFz/0FKfr0zUq66EmEUXOoVBD/
Egyi8sQlejMgQ9yhmBOm04hnom+q6CuZAnffJxF7AKNZ8qiSOYLCIAV016vHeqcjEh3gyj6ens4M
QDZPcjKMYdrpimUOXiUkrfASziGJoHIZsenBTHURpBimoW4mfF/8ALcu2eA9J49WOMCzAS1BFyGM
MT8dCj9BGAUB+tZvFRRL3UBNj4GqCKpUwAM5NSueoJ3e7inqL1/awDI75vSmTE2YzLdFPJW/i8p3
bmQR92mn1BdReU2aMLSzht7stcEoWx9ZLQDeCEtDhyoH6A5u7WXWuGtIDgkUmrfSeiKBYakPHsut
M4XQZBGDptueB2VKFCU3yJPJBskMQ4juw7T0Gbuph4DthkG3WdAlfh4Fg/XDBH61cXqi2h2a8CXP
UWsaD41bimPgSG7nqHZ0KNb5yN1zt/MNRYVsAsGVULHezO0c73HrtW3WV4IebMnj+BhZCdvXXLuP
lIB9LrPtTvm7CReUtSeop3l552m2G6Etfox8VUMpD5XHMZN0dp7ZGDg/INtu2alKTHRjUAW6ceoh
xMQAB1I2hc45xt9ipYo8UGQUWQeZ8jqvZRLgf2DJE56MxWPBI+CprQltJpeGHOX42sUbJ6oOxE9A
UUejyHwzTQVJA4bhmzpnlJoyc1Skb0YqnQfXFOyb5Wmc7GSzEuiAvun6vdu083xPwsg8Jx2Jp42P
989PQavxyTT2XOe+O8kX3LM+OGi9ELLsNNAv7mj4nCZdsIwH+DMy4orXC+mn3+OFogzk++BbnB0l
Lel9MujhSXpTAZ8Ie+UjK2PqrcS4/0Mz9NPJs0LxC7PG1iayXHqInabdTRFBJkgF2auGslsnwo9O
EWCs8RDw0jeZZVBIMONQbHqw6f9CRl/vLaHrG6cj9HW28K2lFg2n3+McOi/ULosZOW1VPdkjQrJG
QwVNQSB82xR83ih9VCq8qSGpllmys2/wGqu9LKShtjM3bEicocsIMgCPueabBX+QtxgCN/1xVMEQ
7ydw6YMtszIxzqMv3GrHSQfegP9D2XksN86lafpWKmqPGngz0VULgKATKUvK5AYhKSV473H180B/
TbdEKZJducugpEMAB+dzrwFk3dRLobP0kima0uS4fYGL7R7zmAnMvdEI7GUTUV/M59q0S1YitXl0
W6tSOtwNrT6qD6mfkIDYYjnmHMGFj0CgPYZpZ+7jICgve2zt1HUylN2waRt/jLdxlaqtbXGtwqtR
tCIwp5oehf8UKkEpGTTpKDPoAA2KoV+Jaip3N54ytMqN2ommd5O2BJG7CWlKaeeJVNGLwK+G3I4C
E5ZS7BkN3GkgmOl1BPYEqSxzoErOwTL3WyH2ZGZUcBhrD4CVh3LyMSm7Lrhk2CNm115Tmbqby0VQ
reqpD/mzZlTLRAlZ8czxgO0TZK7By4hqmHlm5tbvYfZspjjmlKiRwJMeCiEmkZ5SxXsUVPyqDg3g
adb0YZY+JB0FgDuGlb6uS5ljvBl0evBszlq9D0FbYwgTi0brdi1qQYuo04JgNSfR6SJNypQSPwEG
aUs0VZoHquEhRK/IrBS+7eDzh8Q4pffnWEGuxXc+hMboqkXvNrihXyIYW7lSxGzD3qlHd1TV8hCK
seAtcrXUq1ULt6iGQwNIcO9lWTO9lBkdoyeQ7PMz8rWhFdOFOAl9uTGiCvp91nqavOz5y8HOpEmg
7+WBSvFKKUA6LuSiEvEPLs3U8l1P7sOJjoVE1jHanjZJ4p3VeGl2W9LV8Ze5oDRnQB/f6dKmAf8O
/yyYytAJTuHGMcKRtUDocapBfOr7dKMF9ZuqMYqX0vuxiy5ouQK3lB7UcarcJPOvDSnCxMZfWtqA
FXy5I7peRVkS3shR9gwy4cxAy/w+A0JeECgmeS+V3ymwogwjuaJrUTpxnV+rpr8Z2qZaBX0uLnNZ
uZFnDImCktjH8On/vA7/13/Lr/8aMtX/+i/+/5oX49zebk7++699+IrJUP7e/Nf8a//9Y19/6V9X
xVt211Rvb83+uTj9yS+/yN//9/qL5+b5y3/crAmb8aZ9q8bbt7pNmo9F+KbzT/5vP/zb28dfOYzF
2z///pq3WTP/NT/Ms7//+6PN73/+Herxpznc/Pf//eHlc8rv3T9n7XPTfvuNt+e6mX9Z/Aez/pmP
zTh29sH8+9/6t49PdP0fKOMAmWcwiPfxDKnM8qoJ/vl3QVL+gUIjVjMz/I/5/SxqU+ftx2cyf5Cu
qAlEFbQ9mD317///2r88pf95an/L2vQ6h9Ne831mZNf/TAzhQdIt0FSsdGeAMHP2kznxKMhxW3GM
HvEqXdJJR3PVxgpJXjYrYRPtz1mxmj+uhxwSq1EIfcPkFCIArSKth2Mm+KlNOH9RFc5wGpjILg+u
nHcb4vQmFGoXlbud1PX3zDp0pyim97GuXSmtrwTLvKcJX9hl168Yld3HRfkrEcaCWV2/7kT5Js/S
RyUwaf5jpkCvT4AsKw1IfJRmyDCtfabEXRV60zli2Ht2XOWX1IxvmWD021K0YroLzW8TXoFdGJkK
2DhuVlYnFqCv0kdub7JQReY/UiOXq0RQ7zxLf53KKML0mPGRVofrKRpy2t6kdPKoDvY0ZQMm0CLM
2skfnDyuLacIwa2aaMMse3Womaa092PsXSukLJxvmDUzpsUSoqUWyPP55Ms2ulwtOBJdzRhMbCMS
y25o2NtD3LcOYrDXfTqhDGjkHDSyde9JwWKShtdAya+T+pzz9AmG/mPrsH3Rg0Or9QebHSwW5ICk
pz/Sp76XUoWKtHByRDGR+7tImBPrUvdkJZum0c5Mur8O1P9aGToke59BHqjFeZN9QgfpRlQWUiJ0
R6rGHClTkw5h+evTW/zvN+Xzm3Eiazsv8pd/IaBVE3CnfgI+UclndN8Mu2Nd65UjaV7uoPYo27wt
82BZ3ilV/yTX4luOxy9e4u9KT3QUjdpOVeOmHrP33Bq0RZRYlP4NXWHBnMUtZm/SoFBfIkXJ0Zid
6ASOlIa6MFzHerDXxnMCCifY7PlCwMHJM/8ZcR0Q+PPd/HS3Ij+k1KFzfhxee1fZhdvY8Tfjctz5
TrE6x1f54bbNGsAgSZGhmGVFTg6UbPAFDI/N/DjGkr+UGB32ttgGoRP6auDSUNqUhbdVu8ltZZ0b
oHoL34xWdY/9Gc4aCxLZ27gtN0KQbgdTXMJ5K7l/Pu3HKt94QvBKAR64+FM8doJq3lSFIjLlpaT4
8/P/igv5665xu0SgIZA9v4H65kFw1MVjflSlrZQly9LP3D+vgFT4t8MXtDzmzEgCAY/+Jj9s5WYq
pUVTHtOQTK+K9WvabMBD1Hot1dF1489t9V6HPFbcyUAfHGswbtEcOXRWm24mI6WBrUYhnSXjzZNT
0UEiTLXDxnNJCWt7KlXXK61rmQJHDJpbv5ZuckGuNkqpPDK2b9fJpC/7xtuC9aV9F1ZLoSwuGFa+
y9zruvAXmdrDg0n12h7N7EVVW33vx5ymfqddoK6er0NQnNh4zaOkYuSsC2/0tDnQh7uK2li1PbnW
Vl7UWG5DdgdWUK3ssCr3UyaL28Zq5aVnhvkmUYtN06sHTttxP8k04KpBA4oFujHwy1XegTOYxFvA
/a+o2R61IbrVgiQE5lLcKV5SLZiwho5cDvdqbhybdEgctUV3Je/0t7yfGjrIZWoHUyraXmFuNJ/h
SzaY14KqP1JPF3Yb9tq6irTtSFWGSx+z5kLJXwwj9NaBlqeLUSWJy8NhLRQavkC9BcamgdXsabhb
DELLyCivNqBM5ai60FK+RIfdaUM6fyso/aXcCjdjUV7WhojgQfKgYQi4Tngukie4VpZjrNXo44Xu
mdpbWXcvgRre+xYzMz9bWMrwO27D+0Een/VskmgSVJdVPe3quQstCo+T2CTXfRSty7y5D6PuVaD3
stRaRWdqMaauKEUXWjdJdP+GgycX4sosqRLyWnyo/fRe8tR74jJa6xJYCb3Ub6pEyJg8UfmQrwRU
K8lbLAvxghaFv/BC61zKOp8JX5OQWYodYg/JDjiyU/BlKE6aGOtTfow2zSbddut0V2/EdXRGl+eH
ZGfOOWjjETKAx52yVLRehXYalxnJjrlKb/uV7zZr+UC43aTLAMzB7Zk3/IdD5MuCM8Dx09EbRnSs
hYIFUcZBzil2pbXgyteJTQNkkblhZp+jisMz/X4zyR2R3NY4hmFbnMDy+jCXLFpl8XFKDXE/+SYU
zDCPXmDL6ERLGstC38UXZgMOxPRpyXvRo0fbyS2UWMC/DpRMw/Tbmujexqn5lkfpLx1jU3eq/PCX
CNVhzLXrKkXFOTTNZhk3kbDqTJ+4T72p2PIgVDutT/DD63jDevXSzxiwS81FqybHtE4O9Ai2mQaS
Rq7uxNRsncEnycmqPl7KvWYgbSEYC8ssKQ+Zr0WqB32WiTwtUrM5TpRYSAJNy1jWvF80Nu8o+p/0
RGwPSqPc5oP6nMjBZTOS0ObNjn3gSkpyP3hsaVMn2fOYwzGV5ogQe8ZUgdygVtYYlo35FmShRBTX
WSjfhr5Hj1EN9LWVN+rKEsuHMRfQuzBtL+p2WTCspsFalGLaXulduemzmC6daF3XdXZoyzR01DJR
baWNdnkvgogbzLuq06MrafKWnWgcEwOzSrHMdzB3t3WaUvKGPaN9wbS7Ql9VdTMte4N2baPWO074
fl2pMkESlA7jPyVzlB44nRQNN5ms3tBfA/SRBLdWMxmunwp3qSagFxkJt4ghrgVf1py6K8RrQQTg
oUYjdFVjHJluROSpUXaYNOTZOHSXBo0PhxnIQ1CGy9RUl0XBVB+/yGydAfGz9SlCBMRQhLUWocyh
SJm8jAO1eZzqiP6pmBZ0mGjyNwHSwIFmvkRy/p6YxaM/B5cyTW6jpNJv2ilvNqMiMw1Qw7sSTNgq
8qT7jo6fHaexZMf1ROabjP5SbHMeZiMydGhRY2IOPGJ+VaeXMq3zM6DWr9XzR9gHAwyfB0bPLAV1
kvUlWHv6EpOVYxPlu8ikzwbCrOgNOxJvg8xHWeI/VAb8a0kLJWCddgIF2Onplyd0q/LeCI/jVnYE
W7Kjhbrpl/qSE3B15kD6nnFwxMqoZcy8AWa6J9kZDgB+JMSCf1RX/rr/1R7TY7gXr8PN5A6XOh6t
7UWen2lI/HDsfln0lFOCzHzTl6XnH2vXW6VuvopXSP0utZW+LFb1WjwjhfmtMEFO9qOgptomfSO7
+nrqgsDMwF6kCsAL/8aXxXVSSYuODKdTH/XxN8Cpl3TaCQA4/3x3T8PYx7qz7yilA+Jop7U0kjVD
3Nahcujl+CEDz2r2t1YGIsOIbYBbTuEXe9k6h/T+dnvnZYlr1jznV8VvypLT1ANNyVXpEJsOc+Rt
sgxw2fMQNJZA8eKJdW4XIcx3EmNYUoNpj/YuQ0dCzck2EidG3DUI5EMe+3apxu+FhA2p6eU4L1SM
5QrNW6Rt4bnSyMlegDjLZaaA88UX9XDfGePKFLStZrVbIUsDR0dvs2DKW2VGxghR2SmU805jxCqS
rSIpb0K5jIy614drxYripZgU3kpnDm8zgCrtOLE4s7pkBDQjT26St9eJj62GgBVP3Mx9b5fSeM8s
LnA74oWrCfJjFCcIVWpZnt+kcbmOc1jgAGqEBbAU323bGFn6EtxbFmc0BBL1aWg6EKrehZDFq1qR
j8UYqI6etdmlZyQbi/rbktK1GQT71Lc60nj/TlIEyVEm7T5RMrw+QAQARdUBBoP91yFOWC3yTdnQ
XPpGWNlVHjyXCXUhdKUVIORsq8ekhk1jKnMxvU96yakKU12FNQV/A3/9Atrjumi1bB0UfrcvGa4A
kJtERyrkbF3VJLwijQu7NarXgIbIJirk66FqHcsIcbDXJ8ORxfwhjXSwZXGtAInDyCWTVBkckdqD
+zWvJ4gMNgIPnSsqzDKQgdLU0ndMPEgf/MSobEUIufvKUK2YlQC7SdvXKDDq27bM7gew3zZpNBtD
88xlBagNiJX4lk7MoPIm3cdGeZkS1Gxgx9ZiyL1x2xaUE2k8LqIx/VWqrcXcRzogDLsUBUtj6Oat
5EC/AwYOytJXLjKcY6lUEMUa2BpC06LL00rhwquyfF0Y+N55UA63slg3K7U3c0dNJRPgZX6UM/12
YJbrSDjQHjkz0k0c80Rw+lBXRdvt2NIAh4PJDWuaLX3Wkyd6/WPGeAKkqX4ZqfpzUWTllua9x0/3
nYMf3HMrmQfIocYK1MSzSj+rbxKMtkP/UQYXD16k32MBZGEB1O8ocG+lMEzuLDHMr8bB2wPxQ0Mp
Cinu6pUxzXtYchCvKe2ySApnAJx2GfcAoqrA23Vqjm5U7m+VLnvUBs13hIh4D/tyn6o871Lfa6og
Aaqes7uJl61oww4d03o9FOFKbsPiSm6tjdAra1GktWHhom1rGu2LUn8WxvQuLULJwYzhiTbJ1VBr
tF+T3k4KZZN41ARx/d6loou0Wm6LYTLYjAB2wBY3pbcV1cugiNggwU3E5FHXW9EGS9PaxZAOTmqm
xUYrTVBpVi3asWzOsR6xFFENpkVYa+fkp388tiBfqQbenajPnQQG1Qe6IuoZx1bLRKgjMZatJSIR
x7B5aNX0TAfhW+Pl45Q0CEDI20MpUk6WA6yjkibl8iHbNTvVHdb+DvKuK89KiMtzTs0ngwkaqvOZ
TMcCRo4Iwve0zZNKnHJVn8oHDJg28ToIV+N9PjntZaLYXngHUva6XqIEE6zEdJlXuR0vzwWGr3yt
71/hpNype+ptuS7kA9jeBR5+Ln4bb/IQHVCOvvtzrD0R4vq+1kmipmW0H+OBZ9mgEOdth9+ttghw
SJVfPZv50BX0FzRQmeOdSaFOS7r5NtNKFcHpzOr21knoi8U4lmUQGwdRgGehSwKNa1KMM1f38yrM
BWBjg/A25iLvU+Eoecz1ul6XeJjKsruuL1uUWJzCrdz4oKClWZbuf6bD+3FDdRSLECLRwRSxjb4u
mXTk+zoz2IOXJ+usf5dbeRO25+ijp/k1t+/LKidbxKeqE0ifpIM8EoQqED6+uTTq0da6fd7cYo9w
5i38YU/qIkY/IpXyLFJx8hJ2AGgFUZmkA7BhOAIBFj1dBs5Ik9ZSVJ3pMJym1x9X92mxk8dGQ1QS
TE+SDnUGHgQPolUWijsxMm//vD9+XAfXjLmNgf7dqdhBV4m91YEqPIzyU60UNpbcTiSckyk80ZX6
a0sAcjMg1+KI/c0RpGjbKK6piA9m34EYGY0XnZodBpLWbccYTcaJNlg5DiMzB++uGdUr8t9lFM+K
nmnq2aOWXXA8Lkp1Qoh/nEHmqY3M7dabStFl4NGe04386caQB8960jjC8kW+buJBb+McVO50ENHB
qgAQuO2bufB/6QttJWwVyv0LcW2eKTh+yPsh1IoomloMQygavy7qG0o+Grk5HZhfc+rAB1qURXTX
axq0q5gBr9EWZB/RHij7mQ33w9JQwSGGQHNXdfE0EQ/VblSTfCQ7WlV0zsxNvlOXwAzO3dcfziO8
Syhp2G9oyJ+WNhFYiD5REukwVV6xNSektipDTzGRa3fwzjAZzpLA6S0xcGvQjAsh0o69P9KfCNRd
o7c8A7N7+49fAkNijsUgiHk8GPivtz0Wk9aTRV6CWNhJwlVrkcqdebLyDxkDa9CXpKFm0qM/OT1C
ddLyQY7nc1iEzLPVrpNN8KQ709pf+TacIDxxh4VMX8/fDyDUt817odvpRlxErogA5e4/v2QsHuhP
0CdAoPEk+EyE/7zPuulQVI8BsPPchH0onAs+X1mkH6+9gaQT6RyRB4L3yY0dIxMGn5hPB99ULoMs
7BZGXs2vNPDIvgLPGweZAnOI2qg3knfTKs6Ke84H5eeOsApdFj8/QAyALL6zciMLSHKcleVBqWFi
W/1aq8W91kSr0RsWKjjTTvXBYKWUEMIuA3bvheeIwQzSv34HDnMgHkRgGd1bNv/JszfSHFToBEBH
vRnd2g7dDpynM9zEOxx8luNam7t1Z6LVibDRX/f+86InESQOqLr06mPRatOu4n35OKEcmGKCah3+
vJl+SqFIYWTCyJzTiKfGcqBlYq+P9fEQIKBHizW5q61h7koLNCaNMrNxPUCaFgJtJwXLWsSiPO6U
yQ0s75Lh5zvb0VvSHL3XhOLM9PWn9+7zV5vTiE/5T1VhqW0IxnjoR9QDu2qR9w9ysUk6AxjWmYzu
x7UkEmY6N4yzTxvmVgnjZMzG8dDkw4VpqFeMFXdRa+x7yXunJDxXF/ywHgOID1EuJFbR8v56bUEu
dTAdupEUSEKlVtcPRjkyFiiaXwkwgYVYG+fsK35IgtA/QayfgT2Q2FMhBT+RqqHI5PEwib656Gv8
JHSckpda4W9jtT0nCvfTFRKVcEcG645y7fz5p6cntFNWMxwcD5R1F1EdLWkWoSIojMYiG+IXOEPT
mb38QxwEYMM7CvqMA1s7QQSImlw2fiAMxMFmky2bdb+c4+BZr/cfzoQv68yff7qyxMozI2D0AYeB
XhsN7GPo4luMeQUiiZ6dPyW0ijZn3tN5Q3w+DHk9uZPzzpQ/bCVObudkCn6oCcZwQKnQRdrTKd/C
VbrRl/LLubV+CnimxPbExUVC0+G0vLFGSQ+bQhsOLZn6Igi01o6GCKOHCKlUL5BWmR6sCkk80iEZ
nWRQ95HXvHtpiDQ+5wIdhuhlShPf9ZN8hdEkqPs2wLM6bprFFErxMlPbAy47Ec2uaVh4AxxTqoyL
rhXiBxlU/OrPN++nnY9GE4ZTcE6I4CcvWy37ky9Bcjmw8V3GcfewaQ7GlPp2pPsPf17rp8ObIT6o
FCBb/DvNkpC/aMuolMVDVnkixO3kTclmUplaa1vT6IKFYFi/qYXRiFIneqOBThalHc98izk8n24X
wFUSxuQcakTwr3u06zops2BaHUYTo4A40q8kv/YvImkKTLo7TeCUrQUknCaeDbelXdZDB+uScZU9
WAqKCGZWFo4UFcFNIXvmuezip1cIgyqGsICGKMlOcpgeQG6dxdp0qF3lcVpki/AXJqBPg6M+zmbf
wmI6p+n4UyRHAuW/l/yQzfj01lZZ2gOnZ0kw6k5OAuFO61fVbkxHcmaBQvHlnMGjcuYqT8vOIBfN
HNjwdOgSs7322TB25CG74Tfdg1q0D/IQaHYGBG1pJsqyEmvh0gDm7MAoeWuRjrqo+0EHOF49MVbY
jsW4z6u+h2KFloDeKdeCWdYLYdJ7p4jFO0X1f2EuipSkJSuQIMRjVDaHMRLcIZxEAPUpfV4lM5Zd
ndyg9HCuyP75ask+ZYTqkAM92XKV7PmqUEvTAerc2D0MIET+vKk//sLJpub95Z2ax2TytyGZEbRm
XaTTcEiL2Fi0cd87bd0av3ErzlFrbdaG1mLfWQE7m8q2W6qxcpymPD5C2BJWgcGoFKcQy4YZ3II3
t3alEZTO1PXiXtHb51xtl1mf1ZtpCIqlAEXF5mjqHDhjZw6Jb1fykdqimITLJk1I1OO+vp660Zdd
JnjFIZ4QmeqqDnihstN88aoD7mxPYb9APcIpMuPGGPsNwriXrdS+o8twMXYjrqhUslV/ObZ0UMu2
36iwWAq93YQ1rIRRWOahehVUhpuM2f2fH8IcZz4/g/mbc7p9yB1SAp62T/uikmW4ScUhQYRQzPF0
FJPVYBU7vqPj/2diWRxcJ6udZMIdDJIkDa3iMAqoF4GnVqdlLv7+8yWdhod5EfxAgKsBhMX29OQw
ymn+MvtvigNoF7rxmNvGJLrsLdk6Mxw8fUXUOSyA8aI3C2iXSdPXxz5Vhg9MKsIwANs8TzCQaDnb
NZxvydcH9HWNk1uWRtBeZ6lNaEX6cULrF7TQRmDoVNQVZra0R0v2zPjgW5Byteayyvoz6lbftwjf
AAtJMJOkK9+E6ZAK45NO6A+eEl5N4GcRBF0oOoSkMXJzGkV/fnzctx8umaEnnpVoi36HDuVy16pR
L/eH2pT3kCLwNw0Ey05bgBs9zQFXKYyXolZCvgXTPtmIzW0wFeEiz8R05VMCbz2vxTluFI5DZUqX
auWBGLFSQBJpvtTC8lrrZHFhyL5C8Tn1dwMqnY4kweJoDesSDorkIMCVwFT2LjOcF+3SCouN6JXZ
vkJYw9U9eDShhe674ssQ5nWyqcJqX2GZbKK2u2h7/ZVU4QqUnYoEK9SeohSMS2iEkg3DarRBl+A2
byYb3vj7lr6fLdTmsVQ62cU2AeKRmmZXWM/cw+EvUKWQUNGe0geqp3sFCUR70oQU0kePH7XfrBO5
Ex2vjN4bmDzrTPGETWHGjzChAVYY5VWhyCn8QZHORlk9w4b/rWnhUhu7O6Rk9IWBJM0WOeuXvihC
W6vSO3maJntMGiIUamEuDJ/HKYzuxW4sHnPY/LYFQdLWxeQNA6OtoEhPusJvVFb9IieghbsqWaEp
g6qFADEz7tiqAjPdmdXRLK0hNhehMbz3VfGUyqVrNJ6yyIIR/vKkg1bSf2kqWkpYI+2meiRt0Zv9
INL8n8z+SenJSKu42Pm5WDsTTFynV5gKNOlsrBqgq1TnmZNr8laNJ7pa2u/MEp+kUAlniFGx1q00
XIpZ8NBoEiasbbWJmhp7aGvcq2346PG9sj4SXbOKcBKOxk2ToVQoAL7ThbGx4YtrmygPfJS4slRz
xK7edCagbmNMSnsU1Hc42G9/fiPm6HFyBFhAbwGvoOhKmJxf0E+pToiEVlAGZnfwW93nNJP3kDnq
eUZ/5uT84TwjycVKD41B4v5p57GG4zb0zdQdZFSt4sCGHnjmxPzoP5xeC/bQnJU4VtKhOImUPRMI
qbaU5tCU7YQiSI/4VKrvA0/lJVOgEmaC0L2M82OFTB26BiNQG9RpbzeylC9VDdjOwLzd9sO4v0ab
dYQyOQ5nVEa/4S+IIcyBJM3Q57az9vH5p1s++IOVJV3XfmSXypLyzEn3hovPztZcBlv5TE/ydIIy
L6cqKMpZBkXNN3SL1qAgyayxPgi6cpGqeu4YbXfVKXps15Vw06GPgmDPObX6H69ynirOxaE8N+W+
biyYnW2OSFxNEaqvpF29modtnTM5hJGVddb3QD5tQs6X+Xm9kw5QXXGsyKpWH5CQeFGL+CkqE/q8
fu2kgYTV2lDoe6lCFa2QJGQOjPClkZiA+FHRIR6UE1/NHv9RXWoWRqQJTjeowTHvlHFRRv1zqBnB
ue364ZLwdb9qtCy5Q6Zu4C5gnDQhRiPQICxm1cGK+nY1QDx0Kjin9qTmO63E5ERhZrEU8+FRbY1o
WesUwCYaE04qehvKhMqOVOj1qjkcyXRLWyiHZzSI4qvGkJe11oPpFdHSgv28FmOKlylo3/MAcArU
51tj6MaFh+WjVvr7bL7OojS1hRHrxZYq1MOHcnrPvQEIC5xTR5Ra7VhkYbSuIe+u/bg46m2v2Yhe
pQw0w/cxSzIg+mF1FAa/tHPP30Jw0mEeJ++KlxUL0fMe66mT7E6QHtvefOrKXt039bhBngZJLGu4
UcbxAvKt4E6tH5KhQzL0Pb1bJDNMfUglsnDPK9x4kqlJUajHB3HgRhQPlQ+hUKZ8iRr/mU7VtRfH
d1WmXZjd9K6xEe2yVd9FWY2dsQyQYorkvSEXD8BOLkVkiECriwcdFL3nXfF+5jYZwoMFl9nJw/4q
8Rvo2QFgbdXTkWKqBt2W8vpRwSkduIyXrsyoCtGg8eHKW0bpqkUH214YJLf3CrAgiv47LoSHMED9
DZ0iheMV3m2iVrGbyiLuEdS9aBoOV5FCDCSuORAgs1XYjtEyQQhwEyE4t9Qya9daHBRmJXDfBcXO
fHK2sMQMODK0RQ+2zZ6KCrhQ2U/LMtMTW5rmL8wNR2Uxcmof+a04HpyWgL5tTc98FVFY2cgy5c6f
48o3MAPvozLbvzHemg+g07JFUQbVm5S2YN4O6wA3tmipbzTXWqGY+XKORXLazvtYjPBCOUli/m3s
EoF2FQv+HaKNt5XW1VpbSe7/Ag75PXvExAuopy6rs9LwafoP2KY2PTUh/acxIDvswpXgNraxkhfU
AeeGaPP7f3I+fF7t1PZtFr4rQH0VHKHdwnrUHXwVAZp+LKfkzv/Crex7kP5yfcZJ0VF0WQ2HOCto
i/b3c7cFuaQGivIChS+3PaQYg8R2+vDnrfLTw/t0U0+xC3Jkpt7stcsM1l8r6+ZixrI2q3Otym/d
tnmTfF7n5LjN2tCUW4OLM/cwL7CcmHlNxhbi4tloJH1Pq+a1OJ6BzYoIKp9EPy0dzKKt2ChWS9K7
mA7xNiMIHUA9dq7m4Hm9lhFLdIanP99LPN5+2DQQRAFbwpjEc+IkCQqCIvCFqSpgVSvCIlGiX62E
KmevF3fwZx4jdFntmAbjAjIk2Ek5eJTEtLKDNI8gN4rWOtVlOP9pDKS/nW66Kr9ThGlyEfOa6M0K
oNgRqUy8LnQqud+EiH0mA/pkA8ThTD0IBlSWakQXLfSMdScPd6ggCquoQWOMRh70K3UX98ZRbr3L
URjfkpK5Rp4jXBYa1BrBUfUJEXJkXRcjQHsEWN91OT6O1nTdZPIldKTdIESPVtzdN4N6KYfGLZjz
K0saH3sLFLnqeb+Rd1gagn6lRrqBN7W696pIWQdBhn5c592oqn6L6umuD9DSQBLj0Yu7dSaI27Kq
4MKLBbg8494PhieYfLd4a2xggbzr+nhflMjdNma4UzMzchk4RrbU+j3XOr1HobcaBhLbHCCx0kt3
EE337VRfjqPv9PUIsCF5Hnu4q4V20dVQt5ThJazy10EP11EI869Oo5XlU0hNsvzbLHzdNftBWDdS
KmGPPoTOUCiD0xTKdR4kug3xHv2PoYZm2JEmxBZRr84vsSWyHGP+1mYNgAWJtGMSyb8rLzBsaxCu
VLF4N2ofcZVKuEoQ/+Ux1rqbSBLFt0GcFfKLoIEsFBloBMgkCWOjrmiWkT5LiYEcsGi5Y6o/ZWPW
44zW31SDvPZCtHm6tPsl85Ebq1bgoF11jAbtlm94r8xm6+SenRPU0z5TVZzsSy4hGl8aqxDQtKty
IJwSvAEf3ekKOYdFiabSXWcI7aKuAQMnXi7vAf8g9ysY99JgNQtrkEqnqXyiez8NKCYK94MCGRe9
CsprxZstCJH9i6QgO/LV0R0ioDqenqOlG+rBJrXQiC0qA6VLE2hq2KRvEPgrZ1Bl382g+S2LrMjw
z0vMtSpX8VKH9mIbpWm8dvpwYWWw+tEeqbbqIHdngBo/vMafG02nZ3+ZI/CrlYRP9PjsOvltwfVo
qetLpJf+fGRQ5n0/MpBk12k4QQJihn1yWKk4lmpa1OQHsZ+Q70Kq1RE0+RfyhheymPbOVMb7ehzv
giHZRVL3q46l535AD1NI6ufGsI7J0MZOVNBfSNO7SbcaW8z9CcX/HrHcML8Z8+oxaxG67LxSX8gS
5O0uHfBLSvNrr+p3QPPCKy3tIhee2bPOE1nIMV3uLq/t1lPhzymggaQIjcvIXFqCADy7BmqmauHr
B3fES+FM/z/SzmtHdiPbtl9EgN680qQpX5VZ9oUosze99/z6M6h77+mqzERld19IkABJUCTJYDBi
rTnHlCIMiL3W3clxeJ9NHGlb868cDLusA1QqtUMKeNoc3NIAZKh17fs8VZeKWYdr/s8GSSn6R6Ug
dR20Gd/G2D8kFGSv8rICca0nFmX0ijkHxdqxNDlwSLL6C9EWp7hl3rJhsFNpSBxOmNs2qfWLvp9M
6DEAGzEG71BzU1H3K0o5FXJjSrmiPUzzR+hn29DXN2DHbuuBAKJANrMNtvKJ5OjyZRBCE8sN/nEd
EB9YalBeReKRuMjhLZPpx4iLSx1QtFghVQc/7V8VqvAuhGpt90olrCYgiyL9W8CC4IiKABU1PiCR
wn/g4wPF81j6I8qUEiBQWQx/wNfhSAIE16ZoxNo+vuG/jOxOUm58uXuoGlpyYht9GLFSUDrzX/NE
AT0m1rjKUdOtBkWl4dCof9reuK9SUQEJkzYbOdEyD4Tgo6+TATAk0nMkTr1DVSy8UBTB3KZBeTt1
ITC5vugcX5b2mthHax+ntQ1a5G1oDJ2Ca3qnjW3o9lNleZqFpR5o4W2FnG01gMxwwS8F2Bclya4A
YINfimvUJ2UibzgGE1IXqX/Qa5NTGVZeF4npZT5Ira3KyqvRV9SYYuqBsxHMdl+Zg612sWGbsNKi
uOxcBPcPsz7lGAtk02k0vpJ9k2z0NNnMeXkXtOw7s+JZNWAHyXX9DLvkVdcpPYDQgoky91eiH36O
WfdYqAU+qAG7ZFUNVOAqw9zEbYpNqywzR6mii0kZfdvidGYPMGbA1ABxnUMxttPcuovr+abMe7cr
sh2iEw88Iq2bRHaMvgVW5SezHWtEJgmam/QcQQRBsH0x3kJBqxxF7ceboeEjg1giCSvfsZLcHWV1
N4VYpWohN1fgr2fYUe26LszPADxgQyuSYpSEb6u+CRPzRtUgCMPxFm2gwzB81Wy+6wd4hGqqXtA8
2Yy9XoDRNkNooyOIUHqDnIBhexbhn5mjU9ZYw4LTnRwMtCRw5eJnpi3drB5aqWJQsgSptWrUkgVa
aO8sADw2XCBtVYfR5A6a2VwX+kKynUW4x6qnLbHWIKo4L1X+ZcLeDPwwLgh2O7AXkkjdZoYPUTgN
HLh3ldOXCTgen3ZJ07ghxMKrFmL5Rd8Yb2wRrhQt8BQ/BEOVvWp1LW2SJGsAdo0KeCWw2l46Tttx
FKzrxBdUdIrTayRM21RI7gWRd0qZw9SVxknbWEMGZmhu5DX+YmFtxMEGuxjx9lYD53G4C6zSo0bw
x+CbiOzvUuy10UuXgmSq1HAB8yZ+gebKftwoBSedBihyNcJB0t/mLH7ysXbaGYe4Td3WqVeI9PzC
VkmfoZ2BoVZW82hdSLBrbQwoMzQBRVkleOqDifVKUd8ANz9qXH3RzLXTy8LamllQckHJV35RyH8D
xczcRK0klw3nZalZrxlHc7sk9I5WYX/fxUj7FQ7Ca1XvbnPMq+8FCjwnpwDmcvg23NQXeuBTVn+v
1tKfLCSOBbrfbqjVbZ9mhatloeVM8kDt3Joa4idCmOFp8MqaxUccV6ldSoHsMqupolvBNlSpncup
dGVijfCiOX/uO4s3rso0YOZLobjmmFJazKapl3e+ABHaYNsGbLFwpaa8KBSjcjAlX1RjuldqhNJl
F7LeLXJf3yzvlGb6EBv1S5QywZmyuHfVBV6esKN38yp4BLMY2L4PGAnblsWzpcRE6blgnWcPZKmo
nohP+DDFzssmzfd8S0MCK86KJ1Sh7sk1+cgpFEEbdw5ApaS+SGekf4bRvYQpn97Y6iJXqKs3a9Sl
lWZmd2rS+G5eRLz6cX3X6tqanILNlDS3psLylbSFTLG6jb2sqymGy8azL8mbYMaFLhXX09C8NJE/
OLFO+sHve4cTuxR0dxxzqOQY8GcOjlTEMIQxtppqr7YhAEhxfletbB1Z5joWQfX+PthRW54D3MK+
oWbGn8enfFqJg2lgj97PvrohsvWykvKrSFzLjYFVqthVqr/ye/LljfpBaaqQ7IjkdoiqJ0VrHn7/
LScv/NtPWQoF32q4ftkMM+AC9IYJQNwufZ5E6vQIJiApqGfqACe2Zz8u++Amz2M59ZFRV/tyek6H
0NHmyulYtDHUgW3Z8CatEKOufr/AI7Hf4c1eSgXfrrDKhUqKFkVlUpR31ZzQVu3etS7ZaupbQG/V
K5KBCEXOZHPcOUNL6CkRJZ7a5m+lKr1FkvFkmNYZPeu5235wuO0hqnamyI8C7OwEJVgemsr6OlPO
1OhP1EE0JNqWKYsa4pzD43vURaGpGXm1J5VuMwnGZThr97/f4H8auAfVHY2yL1+zRZ17hFlp+0JM
zCGp0LUMHkSXeTuEmxo9+D11TVd6Ui66feFOG/+mcOGXxDbpCtr29x9xamp9/w3L/f72kMue4kUh
xdUe3Ac1U33rm2bBt9e6CC0224IG8Kjr7lWxev994OVIcXTxlK8xrChorQ4LaaEkIIAX9XJfi9ZT
qTarxIg/EBLQBOsNjv7RmUPOiXoMBtT/He/wOJV2sUnLD3HAP+cGSiNfYt1uLUCFZxYp+cTU+XGY
OuhDDGxhxFBpir0SYsDxm1Va0ilNEFiMESzt1rgGmnrfRdkOVobT1//UUtZSxXeR4/tqrhCkQL8Z
i3Vm6izgn+xenSSaH/KYJdZQ1FuaqGfuzqliLT+alhnCZbSDh46EqssoAVdVQd1P+FRyW/pQX+Hk
4Unt7Vp3+BCfmf2n1nIDLJmGKwo7smodnjlBGGq9hpAi7kMvjlHOBNTDlGYlpSCyet9rFfafgAT4
ctoLQYZMi6VS4dDgWv8+F0+1qgxN45OiIV6XWNV/vgXwHUKpbQOUI0Pk1YrgSJzOatnY1mAJLT77
QWHxuea+dI1M5vxFrsbuXBZn3omTvwP8BxVDC2sIPcKfvyOUhSyXhrnY1xMcH3bYekV2RFF7/ljS
SUjW0QzgfBKIY4mQ01ebmGRvkQSE3+/HiUUWRTkSb6I9l8bUwffGqoYwMEYr5V0p4PA2jtI9Rc28
nZozq8+JlxKdKjkdhI6JC9Xo5/XmvtQGrVhk+6Jv4fg3XsNHZKDa9fv1sDk4Wm3wkKm0hekQAOdS
D66oqMF/g/6O2TdjHFYaCcxoX3idSI5AvpJqkGh1kH00PU4cWOzs8QuFMq2Q1WyM07/AX027rYYH
IwvZqM2mCad95BEI+MmnrEXEa3yOXeGvcn9WX5so/lSzmNOXjnm5j3Nz3Yej4kytdadFkB+FhOOU
JRFO191mtZg4xhLpYEYG+cOw0VbR0LAZV/t1Lsw3ScjkV8TocSz960CdN5Eg0yKMtR1JlSNEXMqT
qMYQC0DTyAz1TR4ABosaEis9aXtbI3MDWOhQ2GPt97iw23mnyUlGEgnJR61eyWDQW8BPdMmJDO6C
T0y5FdASapy3S9dqDgn5KLLhQZnFdCu1MYpUdbil8koSQZePKEvI2cu0q6GVqWuX8yqSqBuHxtWo
js+S5N+ofVV7te7X1PTk0lHinsNHNmskFYt/aN08AUnG0x2sglZR6NujuGB+vhET9zBSR1q3KVmZ
5uBDnvYvLf0qlq8qCq1R4/TtGrXKtInK5g0jV2TPxUiMUvWaqcnHmVl0/MkixHJR6yJok6AfHqxY
KUoJSp5lyrcSrJ9tfJZ7dBJOct1TLbOryJY0W7lQvHKdOsr+98GPe/iMTT9BRqIhsh05GLvAJl2H
Q8grKcGaDz4CxcD5fK9mFATNh8Afzu3+Tr0x3wc8+IrlkGgDjHHpPhlvp/7D0tuLKljiC1qHhiUQ
BE6vwYxnd/J+v9LjNWG5UvZE+D7J2Dv8EvX+nNSJYCX7APEOun3m7+jMdXNmmBNakZ/jHOx8pi5I
KlBrCfI63dYjpLPqq5jc+Zq2Sjsq731CJT38Mipt8rKQWQnTagL7bcP7v6Rnb6cjmD6xcX+//JOT
7NvlHzzoIDYqxeq4fKu+X2rvsINhbr9DdqMn8p+leS+KSZ1jFFbNRTup4C3/uf6CHPRnEiySPRZl
8F2TSzwZhIn+3Pp7ajIh7SPFmT2GREfs5zgayrF0ifXaS0PutfO0VbqU1sDoCAgX0nuZLvoUP4tp
//X7zTzxQeUCdYOwRo6MjL3s1b5tb+eS6LolH2uvTaJqlzqFC3YaVTwRT4E2euyfYSmDWwm3ulRt
kwiPntw/p2K5+f2HnHp9DQTsJHLrWO0PXYHDBG1FlwvOUIZU2kIpEv4nUc5nLYReloZvnSqvfx/y
xAYLxQ9kIkBpiFWPNljUGrJepf23l6bak1pAOn3kSoHoBlX/NivJK8l2QKaGq7H1r4BXvs9Wfh/M
GrKJ7tzLtjzgn7t9fgu1zkXCrKAoX176b89Bl3rBmqUh3vt+sQ20nsrxmF2TReEVtUY9rPhEHUh1
J9wIhWIb3et/fi/4+uumjtiUDo5+MAH9bGgFIxiSfbjt3cnL3YB4RRtvnmPaYEgf08dzev7jg5X+
Y0T55xWngdgixeoTNtTttlnr29YLN/+GIME8MbVUmYXSJBudA9PhO5wHilQnkOSZ4sHOzMZ7o04e
st64GUpja8HqJWUgRa6ovpsR6Vca1mDaldVa73yvbq2LFNGM1kCTreTLUYnexoT8NsH3P2GzkYtW
Xuha/hUh2UE2CpYoM7JVDMIfdXCxyVVsYWr3V06Sv0mkBBC//btGnq/Q+24zofJSTbltJShpeGW1
S4WceG/S6/tKLl4zk8yW0DTfUFbterFZqyQO2BU7zlzSngG3r8MWVlAvJ7dF2f9Nhua6ntNNb0Rv
Fb0Km9UtBK0CrygTomFVF2yJBZCXKzgou2ai0qXm+UaeG/7xGD3AK5xtcxQoXRvh3Yiqx+4E83ZQ
u4UflH+MMuVFEHeEn8X1Xyu3fKcFv8uuT2UbDFF0HmD4+EAPq6zak8l7X8bdi5Z295acPfdj9jAq
8O/A+GyyJLxJ6uYrT8w3Vcheq0gS2MUX5r2ZZjuIP5rb52nqBRWRDPNE+Xyg9ltEtL0rPf+iPbnn
rFpttFQraIGFN2povdVSsxul/q8VltjjX8ZIe6/1hOTJAmXoXCiDU82NSNxGttIq2FxzejVPSv2i
ytB/9WFm12BGl2IobLuOSNNwTjWnrM1mowjTZRJhKhgsebosUISvfMGknJzUPmlX4WdOeqBd4wix
oyy7EQV6d7RtcZOZ0ks0RDXF71gFNWfGDhmCs1uq6d8kFnacbCeHQ0xnT0F80+fS2zzHV4MYz9zi
7HoKMZ6AH72hQv/ZtMlWH8drpTXQQVlSvGVH+44D3lyJMTzYKYTApPmPqllvVGWg0jQUf2UleklD
OPuSRehIZMyXhcSJOZCVF1mnuk96HOl8gnYbWsFNPLHTHPTbWrY+c3PMVlFryjYlg68xJdvj9/Xm
1MuvoBHC4r/gMQ6haekEXyJoo3+9/P+mGunEskozF3s3anbk7IfjRA3cpRxdKxKrxVuIPWVjecNK
8orbc0bGU5fEwsnRdGFEHklru4xTfCSEMSvoop1Bhb5qtu1ZUtjyQT74UPCVlFEjq+iR5SOantgw
q3PL2mG8JTiQ7so559EJZY4hgvNBmIog9vjh1CKaSBwX4b5dzSvZq9b1M32vBXBMuiTCnMiNr0EQ
/T4jjmA7Kt4GAw4MyB12QDyyn9+DBOphW7a+tavlUUNdgxyF5LaV3MjUVvJ+p6akqqZ+dEPsNtgm
sbyNA4BwxkgcWCNxsBNLjkAqO5c0ypWNuhjFKnCS+fJK/P5bjx/1AsOgVqYtiOGjzYqW631UFbO1
E3R4FEnMjkWdqEENZI/YOaKcpem20wK0MmJtmufu1PFmESCxjn1ex+1pHBVBRq1sJq2tjF3o96+T
RNAN68gINUehQGBmxFNGSwOoaS/ycf/7ldNXO5p/1ID+TxEIgMPRG5UlCoy41Nd2qhzHLrPnKVFQ
nOQkJcP3DW4lMiaKNL7Mm3HjS1F6I8RqfxPNakOXebYglBqqo9YcWzJCG6n61QvqMrXjhiXcWFrN
fn4zsO92A8vfECz5VAyj6ZayeJlHYOaILwaslV1SFn4wZ4KuoH5hlRKCLQGKVy0pOnahKm+W4n+O
VemVci8DMycwUJdJCGfBdzAmCO5EBpldKkq2sca4p3JFtwnp0ldLQcGV0Gq6TT3RMxH9tyhDFtDL
08OY0OQTfP2mNMqLbOkQN2bwR4UXTTc5kLyYUEq7iclJpsBgo/RXbAxKjYOxYAkxNJ4wWTyCgri1
OFG4cd60jliZL37Weo3AVotdKKRMYkQWG5rW604QVau5lNPHMQ3eJDO7UUAUaw08dCPSr/S5/8zJ
nfOaOn7tBjiihFfdLNAUtSyfM0tct7EFplSUgbjp+3wo3o1JucNViBBYYsbwPaWPqYXuJLYoRYjD
O1MmO7GSWKRiLmpQiwL+Ee9hUVUUk6X5uzh1YNVU980NnfRNSym/fMrt0SPF+fLrnFznhIyRYYGq
UDWjpkUh4udS0oxdEEI7gJ9j8UKaKpIdMq8Ct7SUZAX9Ds+uXP7BwUmQnUxOU27EuHmshzPvyvHH
Z/kZRP3obD5J8j3YU888yA4eoL/Lr+K7cjVe0pB2yDyyS+ccJuz4rWQonJwcHfkCHVVezLqdctBv
/i4ZylVVfpA57WWKeuZ5nhtl2Wl/O6SIRp1mopz5u0ZStl0lXc5Ret+158zFxyf8nxdz8CXQFpSR
Ti1vh8t8rRnRQyaKqBTxktlDKr2y0p5Zz4+/qT8G/MeF8O26Sr2iya/l/q5qvubprVAef58JZ+7b
4ekejsRQ1KgudihhSPesbX3YSfgp/v9GkX8+HbwJbE3j2t+l5keJElUEFj8Dqvx9lFPfPhYsRBMY
bjmwHkzqKjSov7fsP0S5vw40dReZPYxnU7hDXfSRqDizBr29MY2zCIwT53XMORotLgvXJzXGg8pP
E5doTHTO68ZOv/fXuSvk2+qP5SnrwRVdK/G65uyLdVzpNxaBPjkuSysG7d/Pm5rVxPTKchTvRxRl
jqmFG2nUt5iEW+QGZKj9fnNPXiIFf5YM+Bo6CTc/h6u7cYr6Zoz2wzytAi2m9KC5iiruexPKpF+V
tjQMm6zL8cVZ92T4bhWUyUhg7oLuXJNDWSbMz62mKdL0WcCObGypC/z8MewwsgbvbQDiRKAKH3hG
Udzo0tg+ZIZCtlTQ1KtwmB/KhlDYQCfcMBSIjJXJQtq0tSpjXKzy9Ujlxg0JDHwd0r5910wLi7aJ
VX9qteLKLKP4YmzKwmmVMrsx5qrwChK3X8YeFV8i590NEsrquouXHBo/E19KqdFeNObh/81b+hG3
9D2e5PhRL5fLMZsGk3RsXBaEtiQlNgz3iTFu2dwkLuWvT6PIR69ne/Afr6WMpkvMHr5T8PkPJrM0
Gv4QitxcGQWhjQ98M4YyjeX2bB33eLv4c6SDVZtO3MQFm8HevzYvtGdzG22RQzwH7jnE1PEytwyk
YfBF7gLvZPn335bRLItISWMnthfYQ8m9ZovtXszPrNXnBjmoSiuUKkaCKIJ9NU5ugbxRTwVXl9/P
vIjL3D6a+9+u5eDxkGWYSMMUhPt0ayKpuwM57RgeEPynkqCIfwP0eaLB/PPuHTwm2Y9HJSuZEAuf
0jDthFKS09oTh1Wy5gXX/28mIPoS9BmLF+KwYSL1o7Fktwf7Vr4biqu6KJyecJQz9/H408ppVTE4
rnIsPsYqClYcyvOQB3tpViIkpi230kj3M/EJroZqC4lmXzutOT5FQj5f9FNEGY2vyKVJsx2rWBa6
alWfA5GdetUNHJ8Wf5gan5KfMzVQBuKm0zjYF3pE5lUTJHbit4GjdeO2l84iFE9NJugx4lKCNIyj
bbAeFH1s1YawG9gF4xtwYnjiUKWvJpcjwGV1Rg114ii9NIv/Nd7BTkAbus7M8QXs+tX8go0uh1vu
Rh4KuU3nWhfo/1tvWs2eeFVfTJtzw/8D4T18d74Pv9yOb+tAnUcJWxFT2MW8qVdCSqRqr6DZVFuE
EkoAekwqYgMBbP9c1/5d0XWwJE12LGY3FNdzr/xpjTp3smlQvWAK7+oQgb8aEA4qE/SykZlwAfVS
mAFT05GEWUnZtI3b5FpvzBtYCe7gc211lblWAfk71ev6JSgi4dzcPjmLvt3mZe5/u86JKNCQrgK3
+dNcq451OW/gXAi52zv5U2m3N/wAwSa/pvB+f6vODXyw0Ap9K7VYtZhPUCqxoyOJpBySKcqZ7ciJ
cSgAoL+i0LDs9g5ek8kS86gufWEXZMl70zVPkSYSfU4Tohea/e/XdLzpNxlLR++1NKSOKoJ6E2ZV
SkFyNxQxTgmV0Lqi2ptTC/M0m3bFaJ15S058SCS2kSKkEstUzMO2QDtZfdIbo7ALzYSU5luVWnPo
P/1+VSc2dJz8KGaqHM8MDajozznSFXOXxhbZIYOTvSsr7Auxm/ElaT1UZEgYHlHkn1nYT31JII1B
hWA8lEpHq1s+aJihA2Gn3cqOilrARnC6COYckBAk0J95cqdmCYXcpUGx/OWQKdBoDdlIs87ZMypv
pByfy0wQLvU44WpCSHLmrVteqoPFRfo+2vJrvr10WHYhsQic7ZU0hEg9vUTSf8qj5hTNEDBvLdVc
ntrBMwsaNWjkSvEBYoxXammsikQ/94xO3jRcFgTuKZggzYNzxRTNgjoQpbyb7pu/wSa7oAoDwM2g
Q4N5NbycNtYV/qLbc1/9k7fvX+Mecrt8OCgDt5ezda/u9VbcyFgXzywbp94sSKP/79oOQV3ZpPiZ
NVP3QJvjj/dT+yKa9//Fe/V9jINPnDHMWhLkTANkFthsZIePqku5wNLBwSPzafH+Zqgvzj235dkf
Tb9v13YwN0ScIrLv89yWvKvFs80mxc4vZ6e0x3W5Pqc+PXcrl8f5bbb35XJOaRhOoKEX4G9Sclfy
H36/mSfmIumnsknPgu477rafgzRpZ420ifwdgvGV0l3OSkmF0HdGEpz+m5H0BTC80PsPpStzUBV5
VzPSmOd4RYBc2UbNx1wNxQspPAduOVF+NJED4emnry5Sqj/4fpVTzLJFNuLOvw6v9LXoNTb+cAFR
BYW44E7ykhVRfmdgIscFEuRzlDwJa1x6zodVCgkdmGJMPW92Fb4MY/EHy0tAA1m/VWYh9oiz/NOF
9G8jXLG/390TkwWaJUdJMmwhpxwuxFWkBobWRv7O0D5H+TFVXtWzhvuTY1DJRaywiEYOkfZREQyg
Myj/jHQtnVG2FzYLmaixk6AVEOGXe3Nlnz9bAqA6fvNkYO90iRaZCmC8n7M000tznmnz7Sxmq4fX
lX1tUvwFPWK4gmU9U4ZWHRR7ktO0XbiqmnS8rHJpmwL2sBdSGEypLqf5nfSOlkDgTaXA1abklUEf
4lmjah4na7PXBw+ya72iZV95Jcmb12Mm8/UestBLrOlS1IXHGkI4Hp3Wy5XkIW7yv32n+M6Uh298
j++aIL3UleHFnNSvEs/xGOa3E9yOKa4uUyNxtAh7YzMRqVCET30rX2UoEbPJ9FSf/DIlb27ViI4B
pKeK/r9+2UzjizVXshOJCFqbAjhcej8okcN2SXWYhwqsi3G8MIVSuFYmiHfiKL214ngV+MbfaBTD
rQY0Ez6tnLizGlwbdd+7VU5LJhh6+ZXOc/CRsc6ssVKh/ACn8l7GDZElofo+pSa1mBxHYgVhlHQw
7dEsBuhe8vjeauFk1w2WdtEqbbkFzBKPwhf9u8BLUzw9mlpsgkLDs5yH2zYaPL1GoZ3Lmrgu1L4n
oLcRvD4IP8VafIxi9a708cVngXGVtwIsnNSE91LqF00e/5Nf3CSAiZqAz2Rm0SGaxepilMrAHgdj
7aclB3QdltUksVgKs/xlVVV40ZEtdC0TTLctQouurCYT7Vz3b3VVXQgtpw5WPQInlBwJQlO90jLA
GDc1OAy0cXYkMrOv5aArXJOUr9Vcm+9zS8qQZCaUctWJ9EupCb28SIctjChl3YnjFz+TGBvrugmL
9j7toxtUi69jnaKanUwqadmFJIbr1igxpXYtbSTONq9TUbl1n+76ItpjTSPjCceIAwl+sjFKuVZd
f4wjFqUB4pc5PSbzHKzqan5QwBja4YjooKmkT0ycULxH+XbWR3JF41epJvqz0nkGWTGWmwH69kov
yH0zFerpfVVkXtpw09MOr7w2TVcGwi+C9mjJ5dWEDazWJDsQYwxa8/AnTGrVNnxNwnStdzYx0tll
mC9TGazbKszKmzHlHWko/qVNS10mrlYcAPPVKGnIUWM/QFkSK7YStYYPMEbMLhBAJNfD2H/5AGjs
3Mw7W036fp21SAityRzXlRZrq5C33m77OXRzdDRQ8rN1qCX+e6AP9V1UN6NnpYCbwiqVVq3CJLfi
Kd7gMtBtWa2sCwS59ILxZtuZhBpDHad4DVCytbOeXqTvk6NVj1qzGUKJ83Ex+qYD3m5cZxZGMux9
3aaJ5cqhIzt4Hc3ObWHls6uHjCkMDKJUofYyi37uphMBvMRON7edGMUrUla/fMGilkMHAERZLXMn
ZVpfEdnFZHc2rj/x04whkFGoFD2sUVCZhWoy05VRsQdRf7QG6U8sRm/yHOSOGkwcWADjOv4o47WV
enM7Y9Jb4SUWsTw2RCrOIdw3vX2c8NDag/REwOBT1AWPqQQxYkQXsoJ2QHxSZt6IfrdLo+i9UNqV
YCEGGi0zdKOhfet9aDrIqO168N/NijRXbosjWP6fMSe/uQaMMNXo73U/3DdhB9BiFjuEM3qLlTy+
wJ+O1gLExZTVTxhT6c4n+ErNEQFbaBS916q0SSeF3n1NJqwaC/TSfW1aRSwgrowG4bpvU6KCh/KP
CKX1OhG7eRObWvUaCO1kp1FjriXoQI+hZW0DmhJ3SjZaj/pgRQAiwrt4InhTEhKiIg0SJT4hhXR4
wYJhSwj1Y7zYThsLLYGOY9uOc26tHHd3eSisai26FTsgR4E57BFK9PCgsmItBmn1ZCEZ8wYrhodR
X7SdoN8Zk5/cTFliPqilDL1CLepV2oxopyoBCbsaXjCVi3ehMqhzZNSaOt+n2CHAbxaFyboGRzH3
eLX6cTPkeHqnpEidqg+iZzU2snUlKqRvqU3mNYOK59uYbYVYZ3tCBozaDNRExUMdUmLB/Rj9Qdg+
dUmlkl6O2jtMBmyQAmsqyRGjMAz3OIdWjSjcWbXZIchmYkqUaVb0wHQaxuJlG4iJa+Q1QKu8PEcg
PbklA9S66DwwGbA5+/kVTwOTL58smLt02ZA54pPsNet4hZsH8rW7kIP/jQPxqa3D90EPdtGVpRdt
OTGoep+86xfd2nfry3zXb4gQJ/7N7q/ztXClPp/L/znhEFy21f+62oM9C3HD2syRy9w1XvIuLqpK
T8+dEawOD8yt7flxuiQB4hzr6VTVAXXIsk8CV2EeKVvp3ERGj9aLU8rgIQ5Y9xuW7fvRq23Zjlzj
7lzp/0TNAV8QAkucKsitjuJzSqEJ/aYpqPmZnbbGWSq4VlCPr+Qf8y0G3oKiZ8IPMk7ERCctsAU4
CyttnnR2VvrX7xvhE24WztWyTM4Gck/lKLMmqK3KFABD7NhFXCXVPDp6a76aQh9CmEjJvMvfG6PW
bFVEUxFNZ4itJyY5w9MaZSdOr5KspJ+TXJwI7dKjztg1S5Z9qL9IkDucSR2e6rL7KntifmLLt9aZ
NJVXUZgAvu9QnuYBwJBEz62djJbsE4Gscu74enz8R8ouUfFHEQdO77C0YWRmiCuqN3bDfb7NqVO6
xTWeeVZhsIOFOz4yOdzfH8a5IZd//+0Ia8CSIdmyNXazMl3hVt9ManTmyHV8KPl5VQevGcEaFPqC
yUCTREW91Gk89htku+vfr+TEa7WMw5wCsw5x+FDQMZDRMrSohndd6KBzDR0EvOyQ3OIFwU5LCl0l
uIhDzz204wbez2EPah1m1HXdIDXGrlX4fmIoX+z/gP+mEgZvE8x3qSBjim3H90nR7pRWf/z9uo/r
A4wvk4aENYHl5FByOKllW3MWMXbaYLHRszMwqIM+LznzZ+bKyQepk4ZEVRZ16GFNVqzUqpL5duxa
8yPlW9YYD+P88vvVnHqKMkdXDMVcFQXLg0+QLpi13iSpseNMsQmUVbEmMu3Nvx2ugGU8TpvmGWrT
72OeuC6Ye9w55LISpYiDCZpWijjNtaLvCBsCdiY4DfyO6bze6sS7tlQdqHiQSYK29qCSM85KaM5S
K+8yvi7/ANwEUoFLpKi9p5CwI1/+58g4qoWUtSl1LFWBIz0qUHhxrPJJ2i0EPqRzdvEHbMhW8aLV
uULz8UdGlrg0DOH83cQbe7CumlGjFpo2K7tJqkunHwm3xAuLCdSc2coJwrM0ebFA0CrL33A5dsa0
FZtYdUWjvfv9gR69EvwCyK2KhVCAQsthZwQJFsjcOQee4Zt3hHTcqqmMKcDSVsqMEPS/Gcw0eR/k
E62RgP69OY65sqv6q5h+ZZqgtwxWIH3OLHCnr+p/B1KWhejbUj1VBRzpPlN2fpleB327T2JAz0J/
O5rZOW3gUZlsuYMG1UtoUKhLDuGXZj1mNWpeZbcY3UkOHdcNyTmETJNMX0mNG4TobSQDj3fa73+/
n0dvCUMjPmciLa2fo3qnqiaQvJRB3qm6T0sx2bT9uRA55dStRJcDHoE3g5ly8CZC1iE9Q4jlnd7P
cOhMRy4H2q0ksG5En/JEmxktmOymtXUl8mF9KcZ6DN/7LJ4cvZm/Zm1E9298CGI/UVFLe1uOuscq
HbezEuMx7WErWX5IZHGlfgy6/zQVvu76Q/bedylxxBmntjqHCCSj1C7zXPMasQ02Onkx14Kaeb5C
7XXAdv/7rT1a6JZbu4QUgRk1jj3r0INiOetTeQcLcTe0ymcktYALoR7+Po50lAaCd0hRcVCwEkj/
Q9p5LEeOZWn6Vdpqj2poYdZVCwjXJJ106g2MElprPP18iMyZjnCGBce6LVeRFJcOXHHuf36xsCzP
dvG57ISkqhSZvQDD1xY7GgeOw/swKOPKCDC3nqtK8+reFGyjGbb90pfCiOi1JjLE7tN82w2KTnhl
fy2Y5aKoUgD/phCD/5wgIitvbqVCTjfh0O6lZNzUofQQ+vndkE+mO/b1bBdNcAdtMHHKMvTh0QaE
PDfVpRFKJPkOneKIYrMaLFV3YI3xDYF+lP0Jv8fizqiirZ4nWCsKOmOV1rUCkDPnqbkFlGlsfPXI
Qq60N8RpmNWH4oCSV9jnyficzYjZswSrZbjSo9OL1cFIVIzz9ezJ4iPWen8vpdFxiMvrqul3TSc/
4GyNDavcvRrFoDlNJR5K1VonanmTd8OHJsC9SNWNn+qbfpgw2tD9ZFUP07pP8d8yRfMmVMuVPJef
cd4efEPYZlVxF6fNo+ZHb4Ap7qzI5SbKJXr2+fQSiP2TGViYgogaNvHZqq2sI3f1TTtn3NeV+8ro
jpO1KMrJJoqH8Di0+XbQS2k1p9j/DBH4Wl1Xp6DWMhTgRsA1VdhIbBmU8YY7+uWjxWV/5u7jdgJG
XC0u+LGKO+OsGpch+oCLRCoS3O+rYjOlpXicsSu0uyjWdqMI/gWOPBB4UgHokkYILKH2bi6ZTtvK
u25ue++7ycq++UvTCGWdpupE2EOjozVwdm4Rh16Y2VTMXAPrrbXXXkeW/bZyhXWKiaI9Vva3N8+l
JvzTkGc141TppICPDEkazlpy0VDiG7JWrtWVupkejPdvPuHyCf403NlqRJRLcKTBcPzQfVDfidXb
QPTH3B5zWPRZaDjJyAVHnVZK/F2QzW+281+e7vL1n04tvSKvO/AZO5Av6vFKH+7//OG+8lkweJBV
DV0KdePi//HrAEKSRC2Ov/Np6nzFUQCYyZ5wWiEIbvwoem+ascYlwDhIeIyagjKjfW/K9ajD4AzE
VZkpkd1bAUZ1ol64bQ11NB12o6kKWzOKLvJR7w9da7Gfk424HvKZQNXWrx1i4/W13PqfqMGjexHH
tosxAaVWwuKb+9NvniDpVpSL5MvpypeoN5/Y15x4ZOkktp1TGtdp9J0L1m9GWIj4y9UJcuuXe2cg
aqU4pJZ4kjIki0osBtjK4uP65zf1u1GorxXYKgZss/N1VsSmNWq+Lp6S8l7UQAj/B5UDtID/HuBs
VVUIRgypZ4By1rZqE67M2f+G3/jdZzhbSdhZi35JcX9KJ3SAsYhyJFfy/+WDWv6In5bMjHOl0eu+
eDKiFy2yHNJBvhnhN4XAL0/q7MZTDHGLcRJPSh+GQ5PIKH3GfB9xSf2m4vhxpznbehiJgG0LMZT1
JcBV9rWQvEVNZHM11/Mp3MqfqpO6oVs+4K1ovWCNuipW4ej432zrvynxfh743DApKnSUCGjlTtPk
iVP23AfpA8WgI87fWHr9plRW6RBxp5PB176Ex1ax2Ubku6AoC++aVlll0YcYtDZVYk6/cJr3bbv6
80L6zUNVNAiSaDMhwSBwOytf53wIJLUpupNeDgcZOVFXVT0qp7HFaIkk+p6UUyoJI0Y+RfdnKkYC
bUC/D35FA9bAk4SCt1hh5dntDC1uV3VQpO6f/0j56wvACYgCXiLMESz5XNyJFqVPBhCZk2B014WB
2UmCdhqbF2Hf9VYNjxwBWNWXz2Jd+Oix2rUVVaMt59o2DORrKY1fiybeFGF3mObsFSPagCPK9zc4
pu7Mcr6D676Lgu5YkZQGzxjXGzpR38r5vq54lVRg4CT4/jBkz+labVuYozln7SmKtNdabDDEKQOv
0iosKDFOnGJCoSMpu6bbc6K1ING0oFHaxOT5dMoh87X3Pz/X3/49zDPE8uykX4jBRYxvX0s45cnP
M2+sjt2QffPmvhJUZT7yT0OccZ39MNe7glsYBFU4cbfxY+oW6+Y58CyH3Ahnfsk9MjiwfN3l6+/g
tB/M+l83DAaHnw4VFw0tcci/bn4phW/VW2JziieSW9PGiNeEYzyUEQ3QTBKCtYnfcqCUOO1H/YZe
rtPLcbsWlz6vJDRL+KR0r5WtAoIT3mtac6Gk6zJTN4AvOAqVNYaxVD3O2MmSQ2Rh6CZldTkW4oea
lFdy0RIMLKkf5JkXCFuDdaiXvd2UwsmakswZA7F2ZdkfN+X0XZrZ101ZXTxGQGlU7k7y+UzTM1Gi
JVw1p8o39/haeXA613My3vx5An1F2Hi9P49zdkwKQZJKc844SwZEfiu5C0VEcPyVtDN25PNurNs/
j/hjqZ+/059HPDs1zS6MYzEsGw6ByUs26dUVmv+V5CYe5Wbooiql36J5S89nvk7W2poI7F2ZeOFz
hkZ3LRzNb86/3+ygvz6DZZX9dMRmfdCLWcYzWMI91LW+E19yDiVS4lzhGgqHizPBVb7+Dm3/elYw
LARGC7M6GiDnXK5p9sOymuPm5Eex5c2z/iCEONTRtIVlNaaCPQ1KTCgMFjZFTMj8n9/Dj/7Bl/cA
VgxrGALUF8ZVga3fNCdmTfUSlhcxrmC0Nkhda6Yg2o5RAOWDMB2HzqU3ieVT4cNBYDmezLLY9QQE
KklwCPN0ZYVxaqem+MbWeMXxdC8kjeb5vaKstWGQ95qf12t0npd9XUc2jXpCyUBQtLS8VLM2dTvR
XMHGuIYSEDlBM9yIvbKbCuEiKboNPmcXWhdsrdk6qFJ8lOL2Xs2MVx5oaGvpdJXW0rjK6vptHtD9
lDV7kZy180adcmUrRt1GKf0QGNwIvnl+v1s5wMMY/rH6TDy0zvam1szFtvKlGoGbQRSQnUDaj9gT
w5vkKB56GIbfTZjfDolZF1sCTGjA3LPbjYqVWU/tX5/EdeO1B2J8F62L5ag29vHdln7h6u8x//MX
qVXz7//i328FYWhRELZn//z3RfRWF03x2f7X8mP/79t+/aF/X5Uf+amtPz7ai5fy/Dt/+UF+/9/j
uy/tyy//8PIWls5191FPNx9Nl7Y/Bgk+iuU7/3+/+B8fP37L7VR+/Osfb0WXt8tvC6Ii/8ffX9q+
/+sfy2Hynz//+r+/dvmS8WPOS/nxH/cf9fvH+c98vDTtv/4hyPI/dZQO2OEz11BOqxyMw8dfX9L+
yQsitI3d2wRsF6mG8gIDzH/9QzL+yYLjTFvY7CCOKvsttdmPL6n/XMLF2I1hM6PCoVX5f/+641/r
9q/3wsP4+98/K+R+tEb+e3mb9EskWOUaRQoUQ+sLmz1pkGKIjfy6YP30dRu4f6Kn7UUv8+ITvUSn
3fSOum2cyLM81e49AiZwbHXiZ/kmODGZNrnTbMLdd3AHMArb6dlfRgNa5BPS0cGd4WwWi0aIt9HY
vE2huVLD3hWr+lEb1JusCB6kdNzkgbTroierUPf6UHltVl+IcXJKi3ormaOHtnhbJGxK0qcYvSem
aotR5oWcx0n2GpSnIZxPZQZDhzMGKDZLHgrBX+H8QDsnG56IyVOWNFBnMjqvkCNHMO9g3Lny3JFI
RCxyqZOFkb4rsob34aaWCvz5zYshvSzwHdCiy0hmlcn6bjZ6N8r8i7F8pJAG5re0k15fpTp0wOFV
jHBNKE7Y3xgWwo9qM7NltjD6C7iGd2YDj6lQnW4unah+zzFir0ds+NP5UsilU2Wo6aryC5g8qDiN
kmDMeo2gFjFOiNYiWhUlCdbUJGXVEq412q11I8rRfnH7FGrcPKfgyvDLLTQ7N/BJVsonb5wI/Oye
NbNbG/on3jyY5VQXSihuelDQ0nyVu+Nie6On/ZWFMjiMZCwPChiQmd3XbK3E12NEdCz80ika/yCN
+aGdopvB/Ahy7C06pxtzbyyk9zbiMueTlpmN4ioXH5J4H4zSTS1jJw3EW+uA5BKZJTeppm6MJXVm
lmzNNw56Pi+2kk5lCBRp0kXUtbQbRODx6bOsNz3Wj3P0jH9SllqO1Fz2erxSrOssGDZ19ISayw7r
cj3g6dFhqEh32J0yiGh5y/ML17L4IfqJHcabycrXXKo/2jQ5jP5M4PDCd0OcZNyFuEjiYQl/+7Md
nsrgKbLuJC26MCRIfpJ1mS+cPamAhzLndpRM+7xlx4dPlaSmnWfKRRuF19WPzvmBwMTBBhYnc2L0
BGrQaHyUsl2VzdjuVSuxnh+5Dbs1biD4WqCOxLTTyiEbSuo7bpgeZpGYHkjWsyVIV2ZU7CKIo302
7IRcdRUr3ffDtaU9iphxJBEuji1EpUE4EMB6F1SSnQ+3af6e1pM9ifXOTOuH2ehcGUsJ7Jf2Y4C2
V9ZbJ+OanwgCya+Wm0oXqnZFJbROCY+0BNEr8+B66ASvGLBCMCo3MTaYzAEIEUwBP4dsV7PYlxDr
RhD6oWgvsARduGdg590+iYn70MSbcMyIdQAmF2tvLuDQ+PpTZrxjauEqMR6wvOpGah/zsSamDwsm
Fv846J9mpt5awdvQDC+qiQulScVdRxfcv23sY7eNoHuWOG3g1K1mSbsSUyI19HTDs1hhZbQyjfFa
0tKnwRiOIMmuWX6S8YAzoPDOoG3NvrMauuzG6sINbDevbdWrwOpu0sDajtZnNmaf0duks6jNNbF4
Vy0EUsiKtkTi3hzcJtJ95o8HY9jhrEjcSmZ303FSx7VczEeZ2wUx0atBVFclhgiWP/IGNSYt4SRB
77J3u93sE1Qy4Z8KcRCnqGG6JyzDrZtuWyoEDEJ4Sk1psdNyBONxwCS+ToujILiSNT7gj3bTTtVk
+7ij2f7Er9WZRtVNp2yBtl3irbZ6KXh5dqzwYKC/tUrx7HEyCcmdOuzyTPqGSfNrNfvjvPllVz+7
SPhyNhPG0b7FWxqrm2Q94EAkb74zz1iKql/PjuX45ACFvAlf5xxHyGqh9ptIelPzY17CugyX6UKT
iDwnGM0/Hfi/OUJ/vYItnwgdwsKh0Jbq+AsTYFQiTvB4fi0mMnP70W1mDWbxd36+X09DRoH9hUMx
pwag5K+Xj5D6Pkdl94ITRJpeETK4sSzfFQgHmZILbfgOLpJ/8wT5LKQxLXH1yPjOxhPwl+usWnuV
OuDpbrT9MHRGbcThxZbDS5+9I9nnhJJUcKJNeWtRWcbpvB7L4qISdFdPJTKFc3cS4iXw6MJXURl2
eC8mbwbgeZfcdPUNdjnfoFzKmVHMj7eBsyfwvgr6Tc/yrGpIYQvXhiy+ZFO+SWKaf0YlQEUch/cO
X2IdirBiBZsuaHe1KE8sxhwY6LoRn+UctXSaOVM4e1M5OCSfCX1FV/e1VFrHrF799DHs96b0ZEEu
b0RcognwlKrnvLhWm9fU59zWrvTqLRUrtx3GVVDcJxPJPixdreNmc1Pjd59Vl5O/J+9hVyqooVOa
knFR3+WN6tEn3kckviAvXPWSvpI6mfRLzUkxByrnyVY6YaVGYHSBYc9ICxKAyWi6kxrBAXohnim2
C6i7cRbtwKVohr3l2PexOVeltsJLaBf54UabNHamp7kobJ2O36IjQDUD7F0aw1oLyR4yIQSV2dow
tuFsbEVirecG4nRVvZdt41YRkWxhZW4Drt3S6FHZeEGWOgF011l5jX3Brvr8bWyOMsmm+QABP9xK
xnvQjFu81IgRldZLhFs6P2gJkYTiW1eQusJV1heOKGBItyJ1hHtmZ3p5n1q2GVWbkshV4JrH1nxv
Z4xo5wtlPE6J5tEhX+nyYIvEXsQ+y89/KzKZyZcTiTfBaMrdrq5cLZTXRqIBr85kCTmhQJRN94B5
Itzvahs1vGXI+1VaYkCPbFyyXHXQQBuCqyrARPFFmt+Mko8dWK7Q9Nu+rDnZ+pUxipddGDx2RQXt
LhwhqedOFX5iWO7KyE3G0dwiIHfokXYEW0cSBw+941KgyRSLmxT9SDEJT6mgrFQ92nZRtEmJkw3N
j9401nO5bbt4H2fWaoBAHxt7QkA8BQIALpsuwCJeFrjBhKT5dleRcuxj2TZS3xupjsTSWvWl6kSG
uWrKzNGEj9h8qHPBDsjss7R1VYikAc2vep5tInLuzTDYZeK+Y6qlHbFrgVPOrZul2jrxXwOmAScM
xlpj3nIuCeuJNy8LpRumsNW4adpSUlvsC4PLXDihrZnpDLPMsyF3iLpbumseLHbiDnUvMKLl/MWd
uyGNyjim5ng1iONj0Ee7CgS0mQpPELt9l+8aQ7SDNMTpiRCIstsWtbUb9dEJ+s+ql075KB5anAjw
uaooIJtN3YhUUx+ZIJHJ9kBq3mWjWUuaIksP64pZcvUqdocgfhbEsbfFNFsprfqgG2lPigxKCkGm
OT66Qz3LK73Uj6FJLlDRqHcCIT3Mideub07y1K0U8Ujo76brrD21N3m9EJSwFKtJnyKe7ZEgO7cR
p61QwNWN/ecZ9o1dBRpig0gf7FH0b/OkeYuX2No/H0ZnhKof+99iX7d46WP8+uXu3wrphMta87qg
ZopL/Ow7GQwwQWVX3JTCd6Mtu+nZOctoi+yPg4JW+HLa/wSJkSOS+6bQvMKe9NcLJ9l6IWf3ULjl
+jsm068Y9t8fjM/FnRiS+Rc/5UTSq07Sm9eMBomh+e5ADNE3z+43ZywEH5iK3DfJTD3vCitjXSGX
al4Hh/ijRX56FXKS2360h3C2EgkkiYiUYiZM7vgN++w3703FMkZSRU4u2h/G2bklVLk21Kb/GmM1
2V0HXm93K2yDnfw6d77Dy89iw5dnid0d2QMYqxsk+p7bugzBpAiEa77VbnAjndqDfJdc4wp5Cczq
Lp5mul3e1y9R55WM/q3g9uubZHSIhdid4+7+RaZfDaUixtb41njSatwmHi5EZIUAibF9OOrDchZ8
A8J9LTpVBKOLySG2RxSFSwn30zSNaTaWQjy9GYJvD22GFyssej/2SOe2Rag4UkPwnKJ9M58Ac74u
D4KgMQtYjN2xRj1bHkpu1L4+Va9WD/EVgpESaRekTX5iCjM7eT++BINZsrX7ZL2FL3EZ3elxe8Ch
3QvHZp3EzRa2kXSRTO19LhMPkiBFDDL1rZs2rXEczXCbK+ROJkW9NpPpTunlNcJ0J9DIf7esKzlt
tnpL8t+MhAnxnW69tdVzpz0OYb8lrtFdKptIr1dNSFxrG9Z7k4hFRbhtdXJuSdmO5xH2wnuFyUAb
T24/KO4sENFTSGu9kdZ+dYOs3o6DbpfxOeSIokTC9ZmYIiuq93MheHViuFb8EknXdAv3ShtcpZZi
C+pH1z0Nnb5RJe6oyryVh2BhS4X2LHUrM2lfR59mmR5sNb3aZxwdPYIxlbaZLO2sKXywtOlQKOm2
Uuc3Ehz3QmsaTpZxEBhRu5/UwAEk3xdZ5KjkpEXgQEb5gG/lCmGXQbZz9QF+fqVz1sh1szXbbCv0
2br1TVc30S9qpTeX1uUSiSqLFSdugHbwbQ6zC31oYBjntqCxO1TKQQQZiaQOZdUqHw4RFhBoRSFx
LXyncBHo7ZIBiXD2hMDUEY0eHRXytbFa5NjA3H577YfaiogzcAtuaFp+IZGYaeOAlAfRbW9Zxzoe
7V66TWfy85rhYGEcn1bv40BUTYliN2nXfaEdJhRmS4VhcB6K/mHWN2ZaOKb8kGC1MRoIyNRTGyib
flqAiHaNoGAl5A9DA1rULfdDAh2D0W7C1zYS1urU3AbJXUBrMs/fuvFRDLq9NBXrok56T1X7q6wV
jRXxk9QCw03V6DLBtHHkVFJsOLMZjdwEtnn7mVf11TBNF+ysqCXqlY/KyRTeA7SNeL85giRuhUCB
rwUqUwzCp6Dcwcm7SWPqIDKJh94ntbM9wey7jjA/5CK+nPYo5IpjTOGoVunOD0TiPMM9Mt8bX2m2
eTmttT7AJzt2FGp+tbPssiU848qX34X81a/2Bs6RYiI6UfY+JIch3hkSdet0NZi7ZnwLfd8JUsUp
0EpaIZ2OPkE3q9xrCtNQ7NdNgxW4DP3M9DnzwYwu22mNebYdA8dZFGmq8drG87YKgUpg9CEtRM0Z
O9Hw0vofody5oSDamlVf6lMGvAAIEMeNRgsnG+1owHUVohX66+I6zIWbkRenq1AusbNEgun3Jz2n
1GvC6L7TkgP0uVU3PrVY5Qi7SHvDANjRw0ssyIAJOzcJhI0O1DdUA0toPAqS4fjWRThdqzMXuuCh
iO+sJEUUa6x1K3Uy9V5nU+z6h9Iwdh14B07jF7NvXS3py3rQXwd+vbGE+yoTnSIyD5j4HOIQsI9M
1qOaCl44v0xadivpfW1HQR0Cdwm3QhY9pWYCvlyJD4OutG4hRco1PC9yffQKyWaYbA0pfhhq/bqO
I1ehVNfn8gngZ5tX3Ckr9ZBRZQxm/2GigY2QALL4BdmtZKn21JIwiwhbOYzfRbflgmHJ0PHTeVNB
/ZQ1uoVGe/3ncuE3pyjafA5RLuSwnr+QyKaeqNmyrX6UC/lRu5o8OJlUQfHKdyH5dG7V28nTIn+L
HuqL7yCOr6fo0jXACEGC3wVT5uyC3g2iNI1B9SpiQY8ltj313TeX6TPR04+Si98sLeovWhdffA9i
FKsiRIzX6JMJV24zorltyXei1lUVJ8bZ33SGXRuvv6sQznq/PwYGSYGXh2gEL73z+sT0izI3xpGm
BJGtLgL6YtNusP5geBLk6bhGsq2gtfPMvbgx3MExHs2bAXDr2kQUod3FiW25yndugr8BenCRwSGT
7DbaL+pZFcF07PJ8Gl6Nfi+meyFdq/72z1PqN1UgPcK/+jC/o7sFIfWAz5RS1+VtucrWdAFsQlCw
l/VvvnvKXycQmT68XkppnX7SOcLThLMqSmX9OgvwSKW9JD7/+cP8rujCyhqtJG44Xz13KtjcqllO
b3+FQUQgfZInb77LnPghtPn1CsIvx9z8R5/sq+1Og2/DmMwT1eTgaauMaSLYqQs0dh8/Zd7s0sNa
p9wj16QEe9VxiV0RbZHUJ0S7mz9/4t+8vl/+lnMrnrnv0x6TacDN9AjRZtOyCUC2shn+W2vGHz5T
f/jg5548dY1/pqZObwsjY/Jo0D0nzpuxlt3EFbbf7Tbfjib/WkJHutbx3/Q2rmLfVj0SuZxxF9zS
oLFjL7/4tof9dbHxKKHossHSgfmC4NayNs9jxB35oO6iTbKLT8bldFyySzQnuyrvuv13M4nJ/7Ve
R+HJ/0f2tAC657CxbOJho6r6S6fscgKl1Vi/i4VXPf0YGwnsHsuQhumkjU4mEk4uk9glQOZXLprg
lKNtsQQwwKFyOwjsApVJWaVgCsoF0hUv0d5FOTjEtUgy+z7A4cQ31OPYG9d4Jq51g1pNn+1SzbdR
B7Tomxsgsjg6CK1/2QLl6AZXXow95OoCMj8JQnsp381LaBhdJqkQN53WHDQUKMSGkZCefmhRcNk1
5dbK5U2HPj8utbWpL4kmDdQk9OAUMIpFaWkeesLg+YNSmpTDpxZeGcqHmdEtUT/FlPtGQ6srOwKB
cF9q1gEBrGaEF/Xw6ReVk1cDzqpEsnX3NT2vpN0385rYBleqKzuWgTXJnYthWNPxwrq93ozN7JrN
CDp2n4okD8gYuTfpyswDr5zMjd7JDoU9Qe+WY4H70REZ9Gkd9bpbTTeJPm7HoD9oqnA9zupKrzv6
t51tGpnT1IfMeEmTVwKK3UjIvEmpdq1JeyGdsThIV0X82bTDyiK8OURoZSh3RnijkP8jnwIr38zG
tUATEyzcLkn7asvYNdvnpAfaMXLUIERqj6i86aHMw6GKQrvhpso5nxKDrh0T0qZbGugqzpZy4nNk
bRtDuJ/80iXI3CGpeavQnkwejYCrFnMjl+imXmLRTu0dOKKFC8SYXBZNSQKp6LUIXKBgQjDPV+0g
OVjZ0uP78IOav8J01foqyXe1dFvPvqf15dpveYuWG2j1RvD7C4mukAYEHyelnVRY0Yw1Tc772Q88
qZUcbYzoc26tdt+Xp0ZOPClSvaHGTTad3Eh/EKVuMYWwAzxVwquEvyUQgYWFrSg+40q+DqDmtvhe
joFXY6prqeKeTFyvmzu3iZkarI7Fs6aV8IvBmSmUluaAQjJxvVZ0YSOTsk6SvCtmbwThreLxsx2e
85KetbWNVcUuq7fCNJ04WLVp6/Vt6+FzYlOwe91YrTWulYuxfTLLyGaOZoy5S4v+kmZ0HFwEw5Op
ExlvGHbVvbV9Y0sZnpSvaoVnSgeabulYoeCnkz4IvBul3fYa8dlhspFGwY7S16YgcptYmjY8GHw2
nopTytSPJr4wguoVRrKK5sHVJ9kRsluBzrqUCyCsptuUPLVFCMb0rYLZyYJdFBN82KvbznzxdYvO
52lCB5Sq4NWhNbBhPLVh6IlGTcjm0tCWbF+/rxoyfNhOjExZleUmtCZ7lgkrwtchUfaG8jwb753g
7yTwaJmoGcvobJQ6awNRvj1246GaS96B9VEJ8XWqasc0hoKplcSiT9tQsI6qvuEZlnO4i2OBhmLm
9QSVTx0X6MgdJMDfqnPFocGeOnWN4lFqXmthWIckqJMVKUWmM7YvspWsq7LB7vlC5g7cDRHCH8kp
mH0R1+ZAwMNpmlbtXK0IovT8RCY8j15ItB2E20G+NKvdMNR2Y4L7jNVlCAlCoWMLP7Oe0UsV6UZT
MhviitMQiZEVdt4ZmwqjGWKomUEytCb8j8LgVtUGOhYQzSTLLhr4BfT/W+VghAYCUuJUrY5b222j
P8QKdyyT5pMYuznN3vwzsvadKnhMd6Iw4VXwW7SFBhZe61Pj9qLpJvmVjM9UhDnU0PebsHvpBRDO
iOhGkeqeJGYTtZQRQgYirZWApSTTvNE8lUHjlmoPnIFTqoFzqC4z5XFpzTeSMXHnyew81pywkyC2
dbacZi7l/lYWS2IlPkm0d4Xi2CyP8mLML/M8t+u03XSYM+EGxk0n5Gpf2pryUhZPySSuILuYPa1z
v9/VkCdUCAMhWUOWcjeyNY4qysCK+66m2uix3ZrrNRBIyhrserAhg7ae1XrVkG5H4ZWWtjPnPiI3
vAtMZikX7gG/LDXaZM1VLj2g6WYtc0ELUzcJT2q/bMJe6L+WWmmbtJZM5pBVclvW2W4lzQHwJhLk
oYrx/GdxCn0M2gQZYqGnCBctayhpXgrfcMPgmfJ4k4WtHVS3IRalmuz5hnWjxM8NXjsmYE5fKZ4V
dutSPOVKSesi8mLpCt4hkVDpslev43pYKeoenBWxZGcLgP/d9DAat6m40oV36CqeiuJeooEaQzNs
uCn4tBdKgyYNwA14dho0EMMfJC6qZcdX6QYlPv3KY1jqjh7MW2W4DJmTKEfojL7LSgi35rpqYqBM
bZMsXQb9YKqjIwtEZNIDLQz6RejE6mSddE91gjGxlLsKnjSx71nzsCnSU+2/DWBCBpuPlhZuDZfE
94+KjInkeCX4tGI/G3bQQK/BQHRWOjyXJnabiU/Np08MlUtRt46A/2wwULtqb9Tptg/7tdFd6iXv
mtWu57mr94ObCCZMDVyEzcTVdHMbV/mlNX+oBXuJZXqReZSMtQAOFoX+quL4CGN9h2+Arfs4qyj3
I25ShsL/Jqk3M6/M+XGe8UIG+xrkg0aXTYrxv+TGT4iBU+mnWJx3Ptldkj+4UW4dEvM1AZwyKijX
OJJd1sGlMT4qMc0qckb1BjYPLS7CclnXl7R57SBmIy4eu0bdVxjfDOZbnRAJj3+BH6HHFdkviSP1
88DB6gecYHZbDucZo2Quz7aM5VWuvY+zRbCquZIwIzaMFZpJKp4iZ3Ohp1cbIGzkjVMBeialnNTj
r0ParNZuogiuT7UvlSs6j2NTbAqfwHdMg7D8KKkQBEx047F00o6hOhZotdGZEwpAkSA9W/pAZtFW
wSGgDJ/UuN4FwEFzWdMabG15kmxilzUysK3y08q2frmpu/gua27hrjUE4XLNdwLllLONwxla0L9e
6pG+XqlwyxR1N4itUw3Jpmh3Ct3gYUISCMNFxuJNL4RdUFS2JUL5kgOniBdVdrTL5AU7Hg64dkP7
I5ytDraGsLdKbVemrzWIYNi3pNHda3C7FLNydZZ2JFwtAQml+dCRGjlohdPlSzQv3MHhIqcrmdJh
FIqrwXjSBnNtdW+TprAw6Kf61xlVWEtCWUNbDDw5Ea5q5UYOA8fH+2pCVgotRnq1RvSpOUdJmbnp
LLuN8RHDR+mb2RkgQPV15PpV4caRuh7M5rmx2Lm6CtZa6lbEPA7BwUwlp+ukTT1YN1FFtLwa9zfJ
XF/5FKFsJWsSnuh9ZmuBfmsuvNMrYY23T/OACni6ECzCjrVmF2Q3ufkoRvtM13exnzlq+yDOl1OJ
6SDhxRWnyjyWLhQEN5nfpPpd6f3/w9h57EauLVn0iwjQm2nSpE+lvEoTQpbee359L97XjaeShJs9
qkEJomjOORE7trELmYOXsb4e3hgpoGGAoCB7ttj9wACdQRuJwYRaVCc2qA2fMLUC63QUjx3nfCA/
IgtzkhTNwhwfCcHymrFlMGnye4m8RudSWvpxkhInLW6JXF/leg4TQD8W+qsAzNXKcBwxiOrgWjBp
3SFsRtp4ypQQUzNplTL4aM2UBw2hKSuoHmNIRfnGmkqnSeubGCPNjEQlI8s2qkBdYI6sxc/CH/lC
3hLtkNXXUfRmYsUV8+WgGF4ZYnNooCYI8gNIZRb7a0GuvUpiHhDm13gbwjSL7TBK8DTpcOyaVkXA
KcRGkeDwKsT6xoJeoUF3U1aSjJQ27x0DruOkMsNOn8P5RgBQz4ZHLX1rrPpQK9fisCvak8iBBlVu
rZCNM4aKZ8axrQKwN+ZbEYK2FgOMBf1Z1Ngq68YJa4pR8VmP860aUjV0oquOA6l6LPqkuK7EM1mG
yfyOmSm9lOYmfehZho/uSD4J07M2gOZZS5AoVKxqPkgdPnnaG7GegrxJW4DGvt+q3U08fQ5kKKYq
B1X6lAuMdrgxcw4OXfohizfNEDhtrqwS+QU6DaSrEU5quppbfSMyFUj712F8i9V3gRpRMFyzidxw
OobxYmmw66d+0yWfUhUDjBJPpUz0Tiwwmsawgu93M6OWbvXJ1n3SoKwaQ7Yno4d9qF+bykFDvx/c
jRInInVnUCmrHgoAUYauVXDox6dqqM6kkp8t7i/vRGwNdcJYXukYVl0xOuowAPdCGqlJtso+pMCw
Vazbhu7Bz6kDx9FJtNrxFYC39EbMdbee8cRu6rVV+AdfeutKwavwaw9j0+2y605H1m+xCeD4yZmi
WY+xJdNPPJvlVWPWrO/ZGSN1U+Fv2M9EeauGK1SJJzYFjWW6VlJIydShCoWCj4quvpqxBNWpiwk2
Fo3nHseAcuMv5qBdZ2tKtRKEcTNDV2jFo08d1s3sunUYnuYK2DA18EPs3abHcrCcD4KxMFRfRuEE
4GfPTWaX7MANJi+q9GmQypVWuAZ8EH7m9MSV9dVTx0lSd2STcdBhCt7ljsbUHxg6KuEO4dGZGLgC
THdt8mzMVGuTfEhJCwIoR0cxQxrRVyZPWMpuy1qkETyiflyNVLCi0jsxnXoeWG6XJ/SzFN8Bt4RG
YrIit8OxT1DOQ7YxaCKiiilDQNMVfSZJeN+qnyVfQAI9Vpg1WxGeFZ5S1dbYGvDZ9LeBeWypd2ud
NDcbORtmmC8ycoEQfGyez1p73XEe1kSgKiRsTaxZkylkn55aOoy0efa7J0t5HDkrh+w66mU3gxsR
xakjd5ukfxKL4SWz9HXCC4vuE+wP84a8z/4mzdOVCmxSL5/L/Rg3HKCYqAsDr4lTpBs9gdY/hWZN
JtutLN7CaXCMVnA6WjaBFazBx8gyf1tnpF3Koa33n1o/HywGoLpQuGJOWmNkrnAq27WTtbJUY2XK
f0yiw1qDxpJRbzvpkG1TB6dHUBfgOe3KpzRRBIpmndFa/aZquxl/gk6/JnpdAhnoVDwf6mfWURt8
5NpbrlcO8fLrgGxOP8tdKex4k8x7ON4sfSOR6jNMq4pGO+sQG1qtVxZ8O6G/s4p7pTobNHWlz5ur
P5SWJDv2XITjZ1WSrko9dMbmWSCqDpZx12IMWw5sorALh/dMPSgKPY/+0sBLr6nRlKCD6Yt1QkDh
mQsXxKq/cOqAxRYnaaDcxS/q26hB1GutYGz1uuietMOi/PI9Y624ye1FmPEn7ZCJLx5v1GQoE356
yEyzrg/J+KFg5NvZkpM62ZqlblPKGPvYqzcFpkdvjb+Od/rNv6O3qNZ/jOv/vviiTv1CExj6uU1i
ufjI5xNOntip9uuFfCf0+s4C28piFIXzIWribSK/1xDKmOGuES+sye90sfRyRdjsResfA1mErT6u
BVNAMRW6Vhy71BcLBexmZp3WlmoHOfKxTMSeON13VnuvydZ9N+oOFpebEa0dg2LZXWwjRzP19P65
EvmWtD9jJ9iVaB2j1KdLoFOohbMKdTEZ/yTqsagfhNCnL39PxKc6fEmj96lpN0kSH0KdYMWh2QZS
tREGnGRzZQQmwcMhFUM7NyZbg3YgFUSEqzVnLJuErmLcGb92zSlro81YjTsx29D97Noi9LKs5iQg
M6sc3uOOWVCgOYWQedLsYwIJQUzs9CuT4AeNQjgPiPsQYruqlJNiNg6pfds52MdTdG32D6rudWG5
jhAHCCGHPF9Y0y4U7DeB86yyELtx4pLxvAnz8jCV4pskNSxMGvt5TdyU04T9jZhkpzZlhI+4k38E
yfb1tdLTT/uUqgaPc4M0GItekgMV7PrEAewzerZivumcIME5csBBcTVYwcx2VbKIQ46wcNxNU4rW
HM+T9r7AdaXQZjpAfm1u2KEub4c43sDqBxruV1Z/wC/nEMknbdbdhuIX15JVGE4bLUayPGwG2GsT
NPdONWwCDe2uXLfZrrQqr89kVwzuRf2uFCc7YQTdUuPE6k1AGmyi4UE6RsdBiuhD/xjJ5AblTuxn
Bx2zSx1FMWqmYLCpzekido9iJoCeqm4ababWwGF4rczRdVMXbxnAyhyKzphGTNFB1BoYHiHppuuO
uZ4Pn78Yoj05oY68SPuiCo4CiGbTeG1SO8oEbTPZR5r2HhjigV+f+sO+N9/igo9VgcAap57qC2tD
fZFUOIMKfFVUaMy7/eZGnu+VjsFz4CZpuZWngB+N7dgkpNrYj0B1lngY+weZY7oiTHsOg9t5YD8l
gqVtwPPSdYFXnZaLhwhKIuY7FnR9qd6XVK1NXu/Qjnst+GyPRkkasgXXOYSp6oaMoARml1H53Iav
ivhHKNZtmCMkzcEr+9u4Ym4vHizw1iZdBwJmfKp4VbbbljOuQ1yZ6MVBbIttP45AX9MW0Pqk/xF6
gBSLiKXRzgcjXA06IJ2/K8O7WTkOxatENWSgNgjbx0LCPmktSsJGAI0VGIVRNfa4cwsjjsgSMtZc
csTcvElQo6hQWDOhtTFM90a/dhIlPYS46CSWsB1keYVpLpyNf/irDdOGBIMfQdXsKjXc2JzWeJK4
mTU6hYh3iaoeKy31Wl25M/1jR1Q2y2L0tLhwhogcG4MWYghrMG3KOFGQHnqc0ldFy4RHp9VJ5OTG
avCVEqZ3rb6pC7B74ixEdo1x3lr90mTG94oAX62w9gskNhZIkoCmhvEFS3YP6zTWcegFJYToLLhJ
yhacpho+oYDRY4l7hjR7uHgO2pRNY5hu2Vr7pAA8a0fXH566BPPgtl8FVvjAGB4LJTaRxNzmsnHq
MhSvUuY0QO8yXIcynAAMFz4mWuVNT6VqCb0rzmRJhJieqW+Lk7yvM6AHxAlKy8Wke1tK842OtXKK
oMXXVnpU24V5JdckkcnMZTQ0LSXgTnoXjbT4nLdy165ykMS0fRyTJzE9iYQBme1Rmh6IFPdk6SEm
a3zM+6uwfK9SDGxE2MgQkkpaWiKNVlaUvDHHcIzqUSxfp/k2DgZO8eec/cAU4t1kwodhFxtTZGBS
w7s8yPmdQFg58rMulu6GxHhNVXOPF/rnDJLc+/vF3qXg48q6O0vTnTzJtnNzW/b3DR350PNEIAhH
MiE/j6F1F0eAeTzUBZjUg0+1FKEYi5tqDjcKcwprbNyovlKAlk0xWouUZ7NmOib5XkZCLrl5Y4AN
15PqpEvxrFwZICDWSEHqr+dedWolpeb9zLpnQUDiMayt8VnqT3GUOZpxV1afpnUzN8IOW26qIiRb
02psfXfyr0ukfsnooZZ1UuYFURA4Gfp66f3/Vsz0nkmPEUx3n3kE3XoEMYvwSt56vsFHwWEoPxvA
AHWMb9WmUsNVUBY06NrjVD8OhXH2wwVgUg4NzrWEF0IuUoejWmdgn+8MGq6qljmMsY4BQLplYBUg
T4Nk0sbLEmkMV470xtX0APTvJM/tShiAt6ZG8Mirblejkt6KsrqxIKuN0eQV4lHz6+s+j9djmspc
jD+G+VtVvsBpPuESbk8mT2VGSEGQ1pCKa5UGPjcA99HVmd3oDvoTnNGFMQebf2MWuUuz6aY9T1Xz
d70ibSS2A0UqoRoZrjF52nAXZM9xxhZPqhP3utXSXl1F86xCph7X+nJgmkH1LmkUVkG+VmvZE7L3
uH8t6+IaRGrT9Ivu+jXC0idbQJdCeIx4yH45MhU4J4i6lFK/H/tLWnNjGSL/GGn/d+j73a2wTYU6
GbL5LWdrzfVplTVvdfwASY5eCBw3qs+JdJXmuo1lJCfYddVFKzO7bbVnyb/vmaHm6s3sj1QwvZO0
qVdKuZtiB24GT1nL0f9OoviqpfHsGavVgC1Bii13dGqk0KlMaukmWhV8FFEs2nV2F/V3fSW4FVQB
iURHXgBYcrMtOSSnahcubZG8J5jBSeq7KA0cayq2eQd5iSccS5SuzDbm5kpgdDjQ6Wa40Le7GBQ9
Vpy8RRd2kop7HFlC1sd4nZr3c80gInv597r21/L9a039rXwfMSc2sr74aMhqWBkeovdt0kGGkGFp
+5fUUL9xIP6q4Jci+0sRrZRGNOBv8yrukNbatMA+Xg20t6vsT3ixZv/1athNIq6HJwQB9xttukzE
vhwT4XXaQd17BrXB+Xhwwv1Cm75EmPn1QX692DcORB3978WsW8kb1v3+TV8ld/36/2FvrvxcCF/Z
4N959YYuy0Vpih/k6nn9uzyuAtd0Wjc6T3c0m9HVJboFBtr/fkXjm1FoxF6oxrKFIFnjiOpl04mU
8RoY4klK0F2W9a3mw7qfaDVM+d73TxXhVnidDfkmCm6z6L6H7aY2SkYtNLyGrbWKNAIFtEPUn3P1
s05OIullxX3Lj1mttlHHeCvW0qYkHqHJt7WMoMdnbQbvPYQIu+J8U6ZXUxGoQR/N8UVUjliXXpdT
4ViYaI95Q8dbH9puK4EQGNG+iT9VHSfyCsUHTdtIDZreBeXZ8Pdd8hFUyarRToomEZLOgMhaZVgs
9pwC03TVhI8yJqVsL1b9lCjGzpqLwxgnV33cuXL5opcPU1BxyASH0oQx3V5Z9XUORikLIpzc2zG8
EbrYqYb5VDZQIZrEwTLQa7TSqVNokoD8kJHrdlsA5g9S/IJKd6NyCJvKWYmGRymxPMZ7e9mnh4oz
OPjSoaeym3pmzRm6fMqtBmmPOmn2IC4Qe7xJM/ZozooavqccBduIMlUugLOodoqXHD8MGF9esWRl
MDS0ArZvQdvKgZckz9oYENWbQvow3TpMr4QJcmUc7jDStMHhOFyrtS8dajqPsAb4Kk+cYozrImUb
B+ahGUmsUnJPa4BxEnNDHoObjldBuG0I4pnqbCOG8RrHGKQ3kGiE4You6IzWeJ/PxqEIOAwrJm/x
zOlk7drxqsyoqQpTe0xS/x6t0DFKGEVYZ7Osd9lYPPvMqZgZkGMijkwa09YeQsPWF4k1kEuqwl8w
VYpVRd/1Tc90AOGXnZSyR1vdNpJrNN1HP70aUoev5fWY3FbmuW8OPkmkiYFppSpm9OTQr0PxkIvM
xYrAC2TBDgKKBCg1jJFBcs9i9ZQJyRV67SW7+Wj6oroqDIR58R3TKC2gIWPQCJkjjj9iJEtNU69k
s/HCTr3Nxd3CxaZDGCP9qh8poqNQ2KpiwzwCwXCL6KGBl3wVcpo384MS+ttiojRmXhCCHs2FCGtG
25atvDet7L4Uu7ugMl7VzKJtxD2WO4h87TTikBoNyT7trhKj3c4+/YAh2GZLlvd7Nz8tGb6wDzY6
gxMxh3CeTtTO1apT8O0Upc2oxgAemXyFdOy+arM/wrRMzLNqH0DtGSRGR3EynHGi2fG/5zDttlAd
cnTd03EJGcmt7hbuvydDQ59S8SjOwYPQ9cgSas2ehmoXLTq5DqUBkTRWOJxrILGoZubRjcYNdOGd
YQanNhI5RJNTEol3FQrNOCeICnSOPGVSY5L9GNUowoQMWmRt7n2rPceV4aBzvB2l6IJg+XfmG9oR
SYRqK5IB8PeBhiK+KUKzhGeHlWK75YXZDOjoYuzJybzo9tJe/AsvE7bkf6/37ZRJp6jSmxy3zQYf
o+xGvhTL+c0e5j/qn68XWA6fLye0KbbTYFol6p9yq1AEeP7WsqFf42hMCnJKMPHFk/PSPS3///WS
aQ5m4ZeQNOlFmCYsCWNXwVpFB2prdrmGeH4hC/QX8jIEQgyhTRi7pDYY36qevOmzMml4jAT0jg7G
FCBqwImhA2XjKt5gC/96yT7wtwLhr2t+q32iqgm7sqv+EbdfSZsIVyrJFS+q23//JL/c23ddUT9I
Wt0u9ybvZhyxxo1000ONVGx5H3jFpUf5a1n+38uZ32qDHHPiROZyi2afAaULD4lwF6ZbuLldRIB/
JX5+udi35TZhmZj72XJvvQOmhRXDEq+aP/qbCaGlHa8Y91qOtblQJP8CPOvYei++gyLLz/xG7k7N
fuwh1HJZyUP7tx735hmWRiuulsJLsqEVjLADmP+t1Aterb8VsX9d+xvurJZFSao2o7+tcLXU577X
OIwiXAos7+JS/PX5frnRb+vCCJKxmubqrfcGl6rJjm/7R/+ARBSfj1W9HvZA1Od/f7i/rv4vl/y2
LMrYxNy8QPAHSmFmf9rqwoBC/6Vc/usBflsPSdhVzRiMb5mgASdOHNpUiNBofP1cNTX0LFD0emOS
oBRiY5kBxgCCRwPEbBh+ebVLl2w2sXVIikPE/wak6w3JpwojQ25uqoQBOLBwBa/M0m6IxlpJlFNK
RoBc9YRluWeakETKc9xwIGj3I0VK2k+Evz6Lxt0ACFjWqW1MGP3UjzXMW6mJUN3RO1SA21jNjCxa
FORtqNojotaII1X6yEHLc1FwjXErygjKlJ1ACoHU/fn3V/NL2f/1yf3DiP6yMWfMoAxtHN8Ec90k
kSuY5IAYN335EsofMrXsv1/t0pf+nbPeybj0l8KyykSbgNeV8kqIGum4hH3vLoWWX7zYt4O0yZiN
NCyr/8h5F6s+61S61rrwrO2li134xK1vZ+roD5XRKOObVR17poxIRS48OnnZBH5gI6aOzSMufChn
v11BaYjQwHP6c1aZQSj7APeCtMfdroZnFYvWXgQwqkflpjVLhJrAgkXU6Mg1VYjqH32aPiYMPIiQ
amFl6WehUm7NEGYVPv5CA92gBxSRFNwvqvMEuPHv7/33Pee/f/u347+aGpTqKH7DqcKjMICvF6/T
Ll3/+1V+P/LRhxuioqn4+3w7OuSM6rVOFsVJsGnWsLaQM/vb+braYsp+b6I+aS4dGz/fCg7YiMaR
oEhc9ftbKee5hMggowGLTgvesbgVbBe8Q30KNxhNuQgN14L37zf683FyUW7QUFGMw+T7toVrEfr/
rCles+JxEk/BQK7BRWX/z42B+xJRwy+S+yUw/u+KjZay5ZQo8REgfJHNqVwJqac448ayJw8eHzma
nIl+tSOnCKMz59/v8Kd2iKsjsZIMGUEUkbt/Xz1Larjkmvnae0vmDf4ZnrDOvEt6nd+ugg5dtkwJ
Xz4gpL+vYrQBfUQqAFX9873sBy/8f1Q06k9VCbFE+L9yHREp1PfXFctK0wyS8WEGzBW7fut3hBfr
SAxiCIeL+2wGsUKRIIlO8TbOJEh53WFQsEEbOZba1tbiHpPZa3gvHZLUKnoIFZw/4NeWyfQgG+2R
mEhnNtJ1XW5rOiPDMKHenjOASeisoSDcd3Fd2xy/njW1tl5VOzGwrhkAbWpZuLAkfu6EDNapuRGW
6aqsf49BN9O5y3HQfYsthAMfOGnY//5p/FL8cgFUeKR28WX8cLgoxbxr/HZ+g8+Ko9MWn2GbVJB0
tXyP8PU3lyom+edSYIUvPs6LsQbSoG8fY5dmCJrl5YLgvi84zN4ujUSxxg8YXI6Ilv8FOMEy1kgW
PO1uM6BS8h9D99K6+BY/uPRuf/8t3z5ZH3YbG+n4VlCtIQtw/Adij6sP0+lt0QueMAaDtIhc8GJK
9M+N7u8Lf9vCEZJk4SBUn/9x4138RFt2V45UtwdKDuz02cwu+jYwbvx+6sE8wbqBBYrZ47JQ/16i
3G0cW3XzViApUbKrOnuGDIOL1D6eb3GICTJeSYTZI/QFBhv2GDMaZFxppus+FL0IMVFWgum020kS
HaApJ7DODD+Z/bA8XrryhZSXVSUKa4bKAa51BhRuMb7TqvcuuUvLK0V6XJwMcz9iEtO5dSM5c7sz
repKk+JNxgRIVBvY5E95AHtCqw6RiFFQdJ55LT0ThSJnqt3Ets+IU0KW2jGdkurkTYMvBDcXwmXy
oMej2+uk6kIEBeQ+1jN59z2AodyeyvCgyIdhFldga6usrY/SQn1EA+DnnqEM2yoBruX+ck3eqWQr
VSUybayQpFJ0p+iRRACYvJWtBEheZmSCxZ0mV65ZvIYVfBA1xfxW2zJ1WWlM2csUkYY+bBSo/HK2
00gVGsBophTOYfIiwFSLwte+De05zu00aF0lLiHP6uscflzKg5AsAWU6G1P/wjC9Qw8fEoeTpMJG
GfStnMXnUDdx3GIQUWopYdEo36CKq2h+GgTr8gPxuiuR+V6oH9VyA1QXi4lbaBP8vMZu+4M+ngiz
9hiVb0mXx1VQ3KsFLBhc7WK2s0wDDZ0YHIWnmvQufMKc3jzLibFGXSSJR6adZnPd8szGdgF0a/4E
ZhOTeCNo+SatKqKcotUi7pKCq1jZRsmHPjC352esV+IO7MW/oJJvIfquWrwy5GKrYpDYgGM1h1w9
+fJnnO0zfkemHw0Gx2JyFNXPsFRWOrG9wVJpxTDMpVumu87QHIy8dMzuXlVepvmDGBxY73x2607A
Wiv3KOty8oKFZt23z60/emhv+PEeOZnohoGCxOAzBjbPlftk2M8cxUIbrvUAAon8MeY3kL/LMFgJ
SrXqEdf4MoaU6U2r/Sk1dAPj7Hb9MnrGEqvF0Stj6soEX0yrM2YpKGL6YxXXH7JxK2PKoVeDXcUl
BxV4N4IQFHyy7qQYUBpiuMnyd7N5TJsrLYUKlddOZG3S8akyZ7fI1nz9JEZFTpA3x7KPthNOYgHc
R0L7eNvWWk5hJ5qP0fwB8WKVT+QCWxeKwx/H0reN5Nv+lbazOpbz+KYZn23+EY7ihfr8F7OXb1f4
hiDooVFrcqx85uW4rmv0ahX8RFFHusfoUGKkUetbSOlebvqPMFEXIeV1DWFRqVL467cSgxGtbNZ4
8/uA3KimMHTNpIUDaUSuNmqbSUw8ikFbwtEws+ZD76duLZRrCYu+FjVTr6ZvVMVMw1OZPOTOMVmR
gwHlvpe2ZWRurTA4d2NHjJIGpUo8FUJvK0O1yqL0NPSK23apq4H/z+WdRGUXxt3eUpUPC7HEqIsP
HYlxVgTFZlTXavSxAPx5IDqBPNoN5JiUH8sZ6RswpVtVOw1F7VSjtGnh8CpK5SkLir8sfug9Ep+L
iYE7vqv18NaQLiQfRJKoK2lcLSo9dFYku+LNU9HywpQHYS77k6AYGGCgdmYgPMwPbRGxqupNBvV+
1USfTQRnNmtdrQk2RWI9hfoQO4I574Y2uFG431Yv/8hWQzCU5fhJ5JmLagOYYK46mHORW8W60xn4
CbAoLWa3elRiwBO5wXhKRiDS8EkVsLYpOkh+yCpSxatQ0hTQBUsturFg9dppk931PHI90bYA1Ojx
tD86wkyjbfZyBHDWBLbBJB4tmDcZiHy6zEvbh0iortUS3j0iVrPsMHy1ZGRZvMpSBpdHOolvLBaQ
xC+1EK8hYunJStcat5ASd4AKaHjRpmLw4Bk8Nnkko7yqCPFgKuD7iR10/nqyEqdQVC+OqhuDwGgr
wKBlqUaxYqnoHXMTSl0C9GTCb9HXUO2lFJGlqcFGHO2iRuRRQ1oJ8HOBB07VflXxQgOpZYd9leUX
VT10U7sLYosGM7xN+3cxhKYGQoK+sA7fyoHtRfI4rZ2gCEihoHwSkIj1zxM6uwpV+SyjWcIMpUEi
FjeUNW3s4GhImXxq4PhGLBCREkDcZYSrlxP5kNPOR7szZ/pznviHrhqPhPDdhLr/CknsWIDzRNGz
UTeewdyvGc1rqI2IARRGM9d1Qz5oGJwCjX0NHr+OD1SVRK8+5yzKIfQ7BTV1vPXzxq2s8Haaz9UQ
bDI/WxmFWyU6wWPxuoj7jcFHHhIwKsnI2drskcXuaty0Mge7GoZC2DEIhTvRBLhsDfDtYCSU+CYu
UtcCXxYDdqLhC/fZQhdZGBwZ+LhxHMJ3SYp3iflhpfNOkEvcHpcoRaHw2kBFJwJvXpS9CuMWJbLz
OFgFsO3GHp7Z9EHeHFOu4NZvR45eqGqhkw0PWZitTa2DrXxr1AI+zdhfQdBSjfdYEzxSYEonkKZt
G/uONk27VDbs3MLKXxSeMjj9kfiekq8RSs9ScMMhxyT0FOf5We/4nJLooFZwwPDFNmIkLCpEG15o
MbBhWaC4eLBuTD9eL7tWoGRocDj5U60lAsDYyKOxLYpgg457LVFTtOwFPmaBaY2bVQcRej7rre7V
TCFFBZpHYK6M/CbqBNi46oWT4meNvWzkpmniqyIq0o+ePoLRCtlrfDOP+cEnaS33QtgLtmHDJMfx
82VxdFHuwuOFvubXUvfLZb+dH8QsmJIvj2+Va1wVJ5meVCHkrVgLru/FJxVaEEZWFzvtnzOLb3e7
/FlfEEACZqM8lM3PkvwMem1zO3TAF6PLGPWiqbu8QG5/gVgLwRpAAWcHMogwv//7YkbCeFng0Tau
9QYtONiUyCO96WXpJKDmsKdsFw6HSjOnPaAOCJ5SOJkXOtSfwODff8U/WeNfbjmoCGIcMHpasA29
WuED/ad0TYYL1RV81Eu5Ib+816/3/M8L+HI1uS/MwjD9zzQ+jDT9gYBW6iAWpfvv34/1o03lruBO
/RM7pGIM9O3ZZhh91tpQfJqqQAAhpmNyNnhJeStFpYOS/aYNNFfoNFSC4bmFnow0lfUV4OGtbfuG
iQfkNGhjN5VCqtLUwz3HdQLjNLwz0StfYU8GT8+fDzI70sCkWpxCp1D5t2cPgzB5pP2BrTxExL/D
y60kL4j6o4KaU657BOdEqyGCi+dyb4k3Ua28V1Byu1q/r2AjkTJK0yZux153JTF0okJ2iMx5SJMS
ZP7aR88E0R3ytidSPwa6tlabP9mUeVizLZswNbJCPyM/oElG/STcT/I5EupHU3oVqXDAZa6H0IdK
xrRRrL04OQ7TvkGKIk36QxCPR9nMbvrCTuUQDzrDOrWaRnMrFtAMYwoxpS+veDAmCnNrV0b9vkNa
NulvNcaeDfGSoW7hP9fXn7CBL1SWv30/X96r8a0FzrM+r3DUfxsp0OhpMgVbtm0yvv375/MTVvn7
8/mHm/flM51iLcYyG/b0sio01Y6d8VG8Rd68mu5gKOT3l0wZmen9sht8vbNvYEYdYfCnq3idq0gv
IA8Ju6aIsDKf04U8UW20hmHxQKhuXXqluFjry41Tax8LiCXy0GOs0sUA4jQiqyCo11oHkTf2pWOH
VjcJKGbpvLMElQ5+I1VHdO7wmlujZ46q3Y+VXcNfgUhkZ7iIGLUzQpFH734aB8Tz2p9FszAUT0px
bBjqGJYn69Ya9g7YmqxtBGu+UrLxg1VlC5is9TDblY6pXYK7UAUrfNYxdOsdC+F8uSjF0RzOfZ5B
nxXuffFP66MEF/LNmMWOrhpovItorc/Kn6rKb/MkeRp7qN1+9Kbl3akytGvdH64z+EaGHHpyGa6R
U91GooEvYbbzVcnVcfwvaqyRl3iqNjVSNG4Rcctrkx8K+vaPj85w5Q/4iKDHVEkBKH28ApAQwFbU
1JlRweyE7VrInsU+2M0T0cYvPlw+VGUKuKHhGWF/kMfC1dXYtrrF/kNgzVs7H36KNeh2IcKIQu9A
wo5jUVYo3VU/BBg868cawvAM5zntr5WtkBYek6CVlB9JKgj05NFsChsPka56n9JzJN8hkR9lyF3y
w8IyC+P7ojjWrblRKW6LTNvPM8rvai9YD2ORbYb+fTZ719JlunooxUAuVXY2J4rAdJfS4y+iQJ3m
GFnbpijrZ1ILriwNZLTuNt0IYVDOVkEmnKpFEIyTRWfr0l7rhlVAkTnCGS/PIp/IAGOrS1FgwAWb
ENNCVik16aAiEY/SrRHcm/TvikajDvAf35datp6E21zCRRDWfr8wlEZ6r/hjoCYaUnnf6Blc+a0W
XY/hKYOgWdzEqNbgVa0jC9Fn+VIKOE6qw6FGRtuMd9KMrDM/Dn3pKRMQCs1AbZGMYoanQPpTkq8Q
lMdO+UO8KX/lh58/VgNe7H2KWBwPGhW6Nw7FbGNPs4zJXxk4ufKOzYxrBtCx06cM3/NWVNdyJwL6
WxCfEjZy2HSqP5/nEVJ9gTWiHD9HEL10pXHm8TWc1HXa1qhZKUDjHlrU86jc68lzUIKIJd1mNu8T
ck9whncUOrO8QG0OECFUewmlZ+6n1+PY35Uh4nKVQYNavqXajI2gYBs5Qykj9tRgxOcSG1LfxSR/
PU+MUR8j83GS23WCxacSKo4xPquwhPwe1E/7H+7OazlyJd3OTwQFvLnRRXnDKnqyyRsEye5GwgOJ
zIR5en01Z0I62iekCN3qZsfMnjbDKiDzN2t9q1kFxmVOM66KEVc9jMsg3ZfBH+rPLSKf9cwrk/8I
62F0Djp+VVhq0FhG02+XSVPgcJtwdYZ8HYty150G9zlU3GPWggdrTsRHXan7IKzWElWhcLCLdDTW
fQRC59YZ8QZwsEQWBjlzmtD6CuRuPCnboJR3vlYvqv4MxXyC98sxdrZw9c3uHz9geO28kwz/nECA
otne9tW4cQwKGfT1nVHbmH/lje+jKQ6DpntWLxH74nZ4H2mbE23Rt12MnW0sHOnR/E3iH/1wD/3j
lwheZu9BN926APtap2929jZZD6XsEdsXhz5BVoFPGk4qCFh0QD3t3tREn66EXcrSzvEibCfFWoY8
h9l5sZ5Qi5IR+VmOZuXZ3SbXyOYwl4gO23vwMYsnF5d73sc3UCqfU3Du4/7cpqm7i9z21Q3Ived/
QL5F44msNIgBtfJxwACJGnH10K8FFrh5BnjOlBzHTO5yRiFtBU4lAGrFvN8WamfNZiVxGYc9WI4A
R+5FDgXTv3nbFcFjM+W/jOG2r+r7OrdPbajQSjIlNgDCuWhcKOx2uxDjUe17jasUrWUZ+BeLNmm2
HrsAuYc1fSSuejDBRbuXdn5m19ekhjQRyAu8GH1Ub1oaltGvtikvciqpvcr3imFX2ro77BMjsvQb
1aCgIcpL77H04iffAFjqBl6TzsLCle0LrK8Y0aO6pNIQD4tEamP11IpPdvGUB/SOEz4yzh7Z9IfG
R4TTwGQKnUtYgmDp0j0hJr0imS2Sx8Ud97XnnTtiDrPCOoZTQYLDt5zac0WGYep/LZa4+Gl7sNpw
N8nrbV6YwC6K4PFGYIganpuaFDen5FbCz0FU6SXCXAemJesMAta7bvoq9cUigj6gswPsucN8tKm8
fZUfZQ4EC/fdzARccFu4CHw7/7xkHpANUPDJd+LsBqavqj/fMk/zcNmMGkyVwg8o0VI3zwFjextM
ltX/dN1T6BGPvvykvB9DAXx4sb8zcW0FmW5XsDDZhOiS0KQx+hmzfufmx5oPcM4eSHo76qS99ZfI
hqaAsAx/RTTkumQNQPbMsVXDZxdAcBPNu91z0A78X178eJOSItQvFqQEiSLO0BIN1B3Y/EhrFcX4
WEbL1mpe+3BZZ1N6tDtnVZaP0R1WLRKK9yUPY+YQqeSXpzFhZtZ6xwghs2hn6gjmc/lcH1QbHbLB
3yVjDbDjuUoL+Gvi3gHwxWlyyRERKEs85+Uln9PD4NbXggDJLPPuW6s4GpVcoj77D53Ov0PUHv6j
EftHats//ut///8zxM2xWcr+n1Pc8DY2f77+c4Lbv37DvyPcov+GgBAMagIDFZQ3Z93/jHBzbhFu
IW5l9xaB/b/i2wh9Awnr2naUsEMPbukq/45vi/4bC3WoqqxHvTDwI4Rm/w/xbf+YatsRKbPgwLGE
86eBLfxHb+CVDe5M3eAyohxJYJJG6//0Ofz7ifjP+XD/aD7+y1/wjxKdyALK8uhWAs87Z2Q465xD
aiQQH7v/+1/kMVr539uB//J3/WNEv5Q+pBDMi6geKJnMYo5NRiMSFlkOBCPOs51jGHhJibUtji38
UnnB26467xVPNub5hvXEEIqbQB6pdxMzkJ7Dcb4vKy8ll6ENzgiw5bhqXLvEo2WSV9EV08Ff8N5W
cbq8hKl072tJykUe4gyafZfpOgr8Q9Z27oXFVzdtCfAd1l4Z4K/yGpshZVBdnbQm9G2sAQTQXVoH
uKdAEsnC8A/UMuJOF7l6zjgvWDV1IXNmRp50OGSau6Elr65fyoVCvoovVZRwotSEYPw2ZRf8tYuG
m6bP3MHdOV5LEr3stQfJAgv2OuUBvKvqypyUoHCxo7F483XtfUQQgygInPI+ckQHbCRmG5d59gSb
OhbBLZQiNCcRBum2goH/Uod1sZVBSC1sFyZ76oqOmLt5qRgshvxo597FvCyrSrxZXLlXOUE5S/zF
Aig0VNWPN1jVpelqRpJFPAUAK+f+oylia73oNLwbPB196YmXiLg4K2Jz3fp7sxTLFeNGsa3KxsKp
MHT7xLflLyfo6R1MEp2cuWF4n4nsnHaRMwKPmcHI5GU8nfp09M6gxoo3MXFdQI9Z7KPw5hBUZ+Ps
l5w0t84OiQV0ER1a2gm+HNRgT2OkNeg17LU7kzXySyS+xFMfNFdbtvETezWXMqCYt25WdWi8m6b4
JPcluZuVk9wFSvffcZayLm1FDRA7aYir6XwMup1jTWfekuElHv1gU4V1g9ACLqH0ymVd2Fb8Xog+
uITegsnAYnfq4LveVRa9Yuj4eFJQqgHVsu7nlqJnyYMUYWBsX3meu0uVhd1jn8npMKhm/Cz7wT/Z
XoFNcHT5oohiPTMb1htuFMo7A8CqU9ilxzAYf9eTQ/GEtuEKatXbLVn9pw6c/CWtIGWURmNU9RgD
MaIKd8rO6m2my4/Rmk/+WJ2zqRl3RoboKZUof5tmqbi6DMEpUuRYWRNr06ZDesZ2T7vkMBVXrS/S
lZvNPBzgTZ0bbVQXf4DZLPd6LFCslcos5xzMGbyE3DqzfJ7eunScsFd3+CLQQEDx0GALXFFCE8Kj
+Fx7VlDui7DVISE/Hthxluj4lN1xDunFCjJltGfmoyum8VrrNPhraRryxpDz1OD+fWMXBLW1muT9
7LQdbHj6ypKaBPcu0TtWA25HV5i+h1pWX7lRHEBjb2JsHxVSOmmn/sZRGU+EZ2p5r/0b50dLIKlZ
3QC8K3sHn2Ux1pCX4tHaliLCg+4GDZ+KDYfrmIJJuqpBiMcuXIy90qNT70bJpJ9UQcVepUYBvE16
J3wI+iDlEDI3bEJSMw0eWlrDIYb81ZBti1QhLZuVqSvnoatjRiVJOPn2FsBNfGbWB8aRUUC6HUgy
edd26Z98a5mfCwcalNRWf68Wx7/R8WdiTJLUGn7N+cwswi4E/nBveIWlpTZZpDCLlM6MtzGtTo3J
l/PQLvHGIhISaqM7pCdPBsXWk0l3PwQZpgGR1/uJ9uqhBce0ZzU/nGXqerscT9Y5LKX3brg0ibvE
XJ1OstrZYxiDBgvdXZEYcx/6GXHcnWabRf7csa1vYV1LHHybQtSbKJ+XnYWegRVSmz76ViKRHYTA
nnw13xP427+Una/OfdRadzjIK7btBWz829kJMUmIoymUexFeLQ5J1wEWHwL56LvSy3lj4uWiW9tc
mkazrGNcukvccvxmygNwwBfJY9hUbPUD0ftIBcrwVWXLsIm7sT4tYgovwlh4wtuZw2rtMtWqcICJ
9K7vl+ReT3PwTKWAaNMEs+JnMuZpdhbs2IAztk06+adARHo3DJpl3OTcTBm6mwEQtQyM8rhwd0g9
4Yw4QcX+d+EFPNuurRhmjQn41yL71RJMmQPZtMrHXAvonVbens0iaQfsBtkZmy2GNH2d37WFVYFT
zJqbT4j06C5absQfmcD39VVkwcq1xoaAz9Q2T0lgIVtwUlVVGxQE2XFq4+yz62MsQ81cQ8UUOpk/
rMhT9zJOnL0xFr40L+Q99ZwGk7aM7OmuUgXhBHZUn0SsoGPV9jJelGez2mU5WshtHPThX7gbvNNN
VprvYuyWbVQ57RcsdvHppYX8MWOoPt2e45MUtJHMqcaz7+D7yWNXptG5rjxDMGOkzqFOIpTbtmy+
ltLBiIXURcEdKrL5rhJd/O1JaB8r4rzdEcJgOr9SpbWH1NbNs+VkzQaTgHcaTOc8DDrz/HWUzqTk
WIsLyAedh+pFcfZLAqzWY+nUd66JyI2raOrW5KikHOyivc/HRD7NdVxeOOyn16yI4AeIeIQs1w+M
QOYkrH/Ag7Emzuqx3sxtr57SOC7UPevR5lF2fv9QmDh9bZMiYT5lYIA5fhsNcFqG6eyHXf4hvbBg
V+rbJcANvjO3EvD5jGiiPbwg+851C8Z3ySI3IyXPn6m66QysOrr2RKPCNFvGlMZM6+/CKsq7OIz7
e4cs8o1Ke+dgc51jfGfZPIS3KeDCyKGtwhA2U1QfrLg311i4ANu6nHlpOJIKMMUM+1WJY26I4BUo
h6+lKB06o9oGQW2GMKq3ljcAq8xD76mbbQfQxKyT9AhWdeZW5ZQq127pL+d5cvTj3LcglIrKaa4F
7NfjPMXDvgui+CKsmetKD+wp+hiOQV/1/plTll8jS3xns5vshsqd2d3C+2sEd5RA2nRMl5JRWCmj
7NQbBANqqgJc7lV4TdvYXmPdlh9uloN/MENzn6gmAnpitydi9rJdnfX1h6mz8LHiGt/XY8aKKq29
fVP34hzPSZdBWsDN32qnOs2BMhAJmFmsCrshdA3l0lvlK++0dI4ye7cJLLGteg14T6pl4JUaR/8t
dvhPfZJiPVkmwcQv9bvkFAdN/RUNcXz0hsndK1PHzwWut5NCKg5SNcKU7idjdACx1T+CO7GuVTVU
jFfBnW7ySob7PLCKnyYzyBIb3zqUOhF8HFm594wGMDmoeV0EPXAeZG1Hj3cIXXmWnDzcqucCncQv
WMJozJeM43sJEli+mYdSSuluulIFLpcEHO+lSSN3Hbp9wvCjBI6I8x1AJVX3GCblu3AMY/l6tAkt
bZd7V8Ml48Oy770kzBmEm/5xTBC54rtvTlGNC3h0MwMtq3d3g1175BRH9jM5rf6l6nrzy1ipBJzc
OiQi4w7cTrwme8mOe23sxP1ljwujjjlTQCyT3vpOauEyC6TOXEULpftqSQZoNDLWdxL61d5NdLEP
6zhu1jX04ho0qx53izNn765KDX2BjKNNu3gV/DTHWl48q2FMHzgI9EyQhZ+ya/CS5JCYx9UshviP
W2TtehwAkoWZBLXaSOsDAXCwk5a2XiYLctHSjKJeed1g7fuS/bqyWvMAtqSh7I5n5stDv/bD0dok
EUE/mFkJKYyimwJEkgH5aC9udaIQXS6i7NprZLfQwJKbbs9re49Bp2LGXzHSIipKH1XYU9X5dv4V
tHm/AYnUTCgseiaHORF8GwFu+vdSTXm+qXLVlbsBHc9Rc7cfp4jpsjUO80cjDSMVw3SkqhMoPw7g
I8hhwQNIywL5KcnHX14/WfAVLHiloOMfk6yGF4J+lWBDRDRuaWN1VgJdOes1oLFsHldNpckEHPp6
G+hiOITSyv/ozuOrHUK9M6Hp1Y1wm/30Nko0/LDi5oXIUjY59jRth2iJwa9GhTk6o3bvhTs9JlUB
jk6KIScosq1PVgiRsYMPw7Ku/7FpKubRug8CdCExpM+98IeUBEahXstksE8LCqS/PL22PsxeBp0B
GZn0NnLwWgfCZJ09KxiY51SDNXSMhKoX2x3aOdEnlLO9G2zTpENTRw26fDhYacddl+iK5UJAuppd
ZtFr4+bj76bwOcgbpwWalzfsb22q0XtECmago1JqVyXCgXI5R1DM57j5HemhTA6CdE21istBvZLa
Y9+RuzS9aK6mBwByC6npafhuiYyHlWbU389pnW8XL412nnODtGTW6JxrsZBHOYTJl0SYRJB56O37
aIp+EitGcxJFze3Wz7rHKLMKgq1FeanrEiBqEevsTt5Ywr4VmmuVBWy8cuRVSM/6PwSiVdeliulr
u/JvTQbxOkEptiVFBWP7aJonq8nZYpGbtAltBVN4bhR28rn31tas1LscKucYJAviMicgxzVZYAl2
/TrQGesrnMEfXe4iPgzDGfWbf51y78PrRkaXdpR73L8yH/8EodEHJ+zAhzU2wvETipp0HUHdQwnZ
oZFd28T4MG52gl+9qwukT3K5YeO5gd0q8s62kfURYRmsqqFq0XpzUP9CcCXvat+0PwZ9z6UMISe2
fkc212xu+3MPamTZVeGbO9oJ2ALCqMjYYe/dxPUF9DcMR1UF6B8pt+p7uNbFEcQF27miwcY8j8yl
11Lq6XlILPbgQ22T8kGM7SYyfvJQ1xzhq2oOCniUEMgPfiTNcFmGcpR0ASntv0oXxrUD8qphLpKj
ZxU27yPYnRapM9JM9gAjCcmnobRavtI+/7FaD8HFlKd7dzQtM92RP2KqpbsnPKnb8gUtW9eZwew3
YHxEW/tHk/Q9qp4xYHnSBlfKwZakCNmNbB61aSEnVjd5qd1DP/ZFFB0kd+032Ll+gXbfzd8wLTmH
yaFi6dyNyndhNHbV09QvsXVCaFiq95qwDbhUqUj0MR27hkiJaTEZ4/bOiQ+TlcNQLqRonIeqbvM/
DcxV5NOViL+iPhhWGfpYEC/0d1N2gcNf7bRXoO2Fxcj4xS9Osop+mhJaQRrxMDoB/MSgz7/G0P41
Bs2f2fgH1qKfU+vyRrF/V/19Rn6fZacfkp7dCtS+d5o7apOXgimZYgcj44mWdE5v6uPsaUwdwKC4
2RN/HzSUVzogjuBG5sVVMB7mGiGxgya8hfiGDpMTxjLLb0AWy1rEi9jooaKBc6KvYBIYGUNzCSd9
6tLwpaqz4pJqhKYSHwld5tRtZ9ocFOhxQptqsyeDtumPIy1Eiibao+U8N8EtjnW0/1Reke+HrnpH
X9mt/AoebTkLuSurMF4t7GrZacrPxuKnXjTYqyRe/uY+3Y0PMF6WEwbIZTmmicvhBiFYZMEOGMt9
JNrXaPI2Y4YQ208JMm5OhDYcaijkQTcdK0/uItVvBZIx5qpPGRVoWjLP0cZb53oSO+FPV62muy5C
sIjgQd1Z4ZRcp85m0Qy0YqS9eVE6zHf12H8aP5i+TUc0S9uxzrSn9srZzw08GPmsZopJrcP4a7Z8
gcGdXS7vYHMZLOalhK/DKJAB9abTNwyXkGUqMTWMTrCPZnNVrpn9vzpTREcNyOscZWO4TximATEn
UagjrXZjQnw7aNiRgpeFtQ1sFlRtGPTnnF5m14+JtQ3j6Lk0XJgq7ygF1BQCTcuXlykQl7kG5qRm
CFtuNQ1MFG+ZDIgw0F3K9oT8ZLny7f51q1KeqKbQ3uZ2s9eph8AAJzOo5RADZdK94IX/1jTk+4Yr
dc1yGGRsJJ8HbX23ojdH2yfSwQCoX9VsTFd1Xb8wxZpQjlOu6B5qiB27v53Cfnco3SBv+e6xT1D8
9LG93B6u+sip6m1sR7Np86HaoX78URGpB4Pt/fLy4SOuk892rs+WjDwmJqz+6jmUW5XnKGUEQRh9
av+KHY/OTQrk8+78TMnf7yAOE5je2sFlLuJms4jYOtCboycQZB97or8mVf6LSsJeKxe8xQiMfQsR
qCTzEhxW2UwJQwqtD13SYnypJjJuMtSrsqNzEdmH0/cPnqMIu29Gm3yGRNKrWbDd4DLtZGDifRXO
8s11CB2mamKHWUfhecqArBTsSOnosN9qdMV5HH6WbOPXrR+y/RJCHStA2mtyE9vN3C8fmOS3yKQu
Ttuuc+rNnehB5ZCQs7Kaf3Fguuexbx4i0kYbP3maAxbLvNKP6RIdLD99JZfxJiSlD/DyXVXDBPHU
/GqU+2RqtMeFPObJ9HvSHdkM//L+sdAfZjQFeVH8HSGjWhoFA793Gc1XPHqoEUL/fmqBRyv94zXt
1pTWfnAPlJWIBkqUrEpymOi7Gtj7YrcvYasuMp3M3qqypwajQJTZey+6LVkdGJblW1VYu0YUu9nq
ygNt9E6SsNh2zKp8arEur5/knB9cZ7oU6k+Wp9e6m9aRzxqZmvC+KtiYld1hZt9s4HUzLOOJtIsM
PG/UvM8zdXDemjsRQwHuviOBb8A42V4L/yx7hTlD7DsXpEkYqfe0W6xNGkR7p86JPAq72nkKtTpN
aXD0qpkGshZbK8yJh4BRqXJ9WvrgCDJ/j6YARlhr3vxgoBqsE7NPg5BOJlTcbQXk8hSzUOccmvj3
IqKzs0BB03TQa1tbn9SRlyBOqu1SRDbHkXrLFmIpAqZXsEaRo6Vyhoqdvaep9ZLdIugzukNUTZpg
LpfDVkvnbzlwm8zBtdXdzioTBvL2su3d/LucE2iC7KMt7xZz0/2+iSSg877apf7j9Mtn12HVrVGr
xOXCh6yfb5oXt1W4BsVHG7CB9NHrWF6+nxJNeKW0mUAAUlAuamp/3FR00EsN5SWwWoDKrnlPRuS0
bZteksRscZ4w43c2rld9VYwzBwYOIB+pJHR/f+tbVBl/iSIhZxX+WYjynlnB19wjoIzVr8Fz905o
vTqKL9dkOHPymBrbaZEjDVq98mwNOIA7e9VOc712CHlycMT7kmm9UeO6mYZvR4VvqYXuO0z9h8Hn
N0QBhNgWlH2gmgftc9fb28F4Hz7ZUV5YPbvDbQ1E3EIMXx3qaMn62RWcJ2Y7ZrcUSwbPJ+miKEyz
e78tbwdA8cdMqX9ytHgI2ploUCK8BR/L3o9yPpHwqqR1DkbvMEp/Lxy8fbeVht1tp6S/Bm5zJp3s
BDh65SA+5BZ5bsZg40bTJo7MI2IDNh2Qm1Ej3DlL9DK5guDfHH5+ex5z+xh27kdAPuyIJcDqOujA
UTXvBKvzmMJBkjjdeskrcLNticBgyrD1GbhxRAC4jIb073C5jtljXv31EVYBVtnXBeBWNJQNv1yi
vPC8yH7Fmhyt2QnGq3IUG+KB1mmJQVk6BqmtAhRbkqVet/eliu80shhgpauCpv7c1Q9DWJEMgDIj
OjaTs3VQ8CT+c58uu7Z+mRA56uFXPruINfdRJC+YFjhNPF4idllXJ5yOo48NBLuS7PRuXjSBxddm
bF/aFmVNiwUKmrozMV52X6eg3oxx9cLMiP5s2BMZjW59WJXcbRTz68JzH/EI/sz4HGzWXnLez8W0
9qEyKcd9KtzpbUqSg3aI38TCLj11VTACPXvYZlwtS++ep5vNY6AISrG8aCv/gZxNJMctnxjdb3wu
IF9BJlhlfr+VNlG0etpMRKEs4iHvb6Ey0TYpebzj+d6Kgj1X8aN9ezBj51cPRLQd5Llv7Dft+Lua
KAJ74JmIp0OtqdDoKYliH588Tz6HpdgKaBTMlR/jIlglRbsuevvOgo5D6+hvcYBqoMHZmT0RNIjh
RHACf8ywmynOV/RTRyCrLTO9ZhONz9hGuEGY6q0aYK72AuPGlPJ9qZPNkKT0Kf17OVefUxa8q2zc
3NC9lmvuI8aboibDs4u68xTxZUw2EbzoZ/NnMe8BeKkp/5cCoxQPtnuwxy+NPyPzP5DiG/+9YhDi
aEJX9NMtcQufMYX8ts9avlUOha79KvkMM2UdXdVfdSYfxnQHmenYR5JZTfJi5cE37K93RWO96tN2
HxSYBpdmeM1G51l78XWeBBJedhs0Hw6Yx7Up7TP5Wxu3Le9S5by0VO5eUt9RYG+7qXiPuGJqfthV
DjKVXdijC1WVa3ejvPAxw4XsoaJxp+rQz+lFuaSPLH+NHs9C9o9F1u+nBXV9B1Y+Ds+ph5NHxvVd
lWY5V23zaILqoWsIpSgcBiqc0LVzXeLkeKsU+pk1QmlAhS2UkkH+ZmZyzZkwFMoha4jmJmlAZaOH
bpia80OyAK3iQ+bAjOYLnqMxXVV5f/Ql4MKioZjRzTnCjrTMeIQ8dzfa0bs9EEvv9JduqMNVJOXz
YnMUd+iKglgL/GPwKS12I8Mktr4ginD0di0FNIjdXT8sR9nOLzVhOip8T5bj0jC+wihedg5s498B
ficPv5gTEfDQZYQ/dZspoLurGdvl+t3FI5uXxdp0V4MN0xt+j43eLmX23ovyKqLkIeUXxpJ/VGyp
5hw7Vwyr/1M14qVUOAXBs2Ze8VCaEEhd9X0LNaTX3GUI46KcJ6kYWRjEat7WVvqRY3pdkvnsLy3p
G2avJ3uTj8UupE8b7OTNJkF58TBDDg+8dIfSt2jYU5a84VMf81ksxR3Z2VsNzOsBOiejP088VGF+
3y7o8wo1/HjjECKzZD+d3/J1Cmsg9zvoX+hgtjbu3cK20Yy37fecoYsyGSUWG4qGf1j3QqW/VeS8
jJbe1Bzv9L7lCtLnWxEw7hz560RePDo1CtIBhjW0d1P7XJLuStsVDhzvx0OPqV04Qh1zOys4tTWh
33p8Jkt9a4eGXJH+MbMRwnWUFeMUvMRS/Ga5iDFtCDE/92Qd+2GxG0KSKucJR10Rk93UOXvf6pJb
6rFDpp7zapW1taMtDj9C10HXEAb1sWiKfMsXlR+RwtOvK8AfP1jFQBO74TWOWZ37eYGDcAmfU8px
yjWfpnX5HtISPSPDNIScznaZIChWdMlpXFydLh02dZNRu/HaV0v703eKnxonUwfWt9AbfDb0ATwe
Tp6SwzTVnyZJnkTsvtmjehXLsEaLRZUjn2JiLoshfspv/rDFr0MErtl3XvjvJiScLSGRaVK/0ubH
4FotkvI+Y/zT1+aszLSPnRAvlzHvk/2WhJw8nnWa8uXvEHP8pOAGb5rhzjun3EGz49C6oPxf0UDA
aFQdlOZSky5g4EuloPmmga46WYr3Gv9eQbqP6vAn2AznLRGwXyFWBvpwMGi+KAt9b+8eZDGdlsK9
MhdMYLJTAG68cdrk6IuFtWPgSotLVqD3nAwd7Q2U7EId/jXux15oc7szmT7Yt3ggzNFJm52ws61h
au4lpHZsYWeXBxWrGI+LF6MzRIRK0vUwXHNSvCQxLbVVbAOy5TR5SEKemlgw7PQZAnTMbF4a1eLq
DXFafrcTyuaKV9pFpQlrP6UoauafevpVMrlPvD1DEbYWP4Y1kXuLDgsD3IIAopyndiZP0qOsZQq2
maI/wBh+quK18e86Yg7qKNgqgJBp+RCFv0f7y+0eXB9pKk+mqUEKbhIn2wyoLaf+1GXnOmKSOOLe
T4K1MjvF7Km3zwOdWhGLtcjMWwhkOjWMn6dpjwKG8fh3Jd4JokcyfqfG/GD77j5BdVvhzXbab99M
G6pvgwTGptoeiXW0vOcOrh1Zb0XiQF9kU0boUZTuZHdnWrUfg2nVEqraMkwZdgso35Y4EHfbKvbq
ctha9bJ1xHwcYncV9e7GDOzVzKhIX+LRxTUXaBud0scSoKjwX/2uP4ScGTIn9IWHa0Ht0+A1vQlk
UxI6b+MnQQUeIVJhG8/H/RlmT8K51MFdAK1ziTFws6BFfriuKuvR9xY6Cww81brQe93BL3Cly80x
bBv1SH4jgYA9oIPo3ua+suEyRyGBr9KsKrQJYUq8UHyT5h5nm8wKj1sh3DVESqnm87bvHXtKjeZF
pSQg5JuRcrFO72zMeMUpWl6G6tWGM+EjAR0OkX11q7e8o0ZJeLPJjdC4lodt5HOfnRt5Mcmuta5t
da4lsVDw2NPyXvUPitSfAQr6vZtvOadsGoskjpEo8eXXP9K6BuUp6fJrjoR9Ath+kxQ7Ot4UoEYb
+Zour4H3Hi93dvotBnGH4gEdi0/uVLtp7B6ywq2f/ZWIL+rIjWrTM7aihdyCrr+IXmyqQVDEBOfO
uliTRynwJwLrKTMbSjj5qtGyE93FpH8BHlBWlVsOO8TnOd50ser7S8oYYwpIIcsfdbJs6GZWsV9c
5sw/DTHXy+0QwaCIiXYc7nv/N6M91FS4t9P7RH97rd55Xg3NPtlo3CEwqU4Jn3Dkgc4NQWwvBCo7
X9zWh9Y4uz4GSKrNtiVBMu7nq+sSQ1G6/WlS0zEkK6HJIYnZLwlTtsn3TurmCbA+nRq5bVU+BJmE
Hv8ya44mIdau9zsX9jYcfg3DxYwfsyupDapjk55QagkO+uE988H6LXSHWJ2Bem6UyDedsXlJsfJ7
ywlZztrJrVvhs0LSxAYBK0te7spcHdIanX0YPwaox30CRBguMNp9RAuyHtjK+vJvvwx3Iy8AB/SB
FcFmaSb043qFEG7tEZFVGVKucEwTnHv2Z+9JAtDQqABvQYXasg6EgzKsTldGt1eaGvIHxFGNwzGM
us/Rfypjbqv6Bzcze/lqH1U8NaWlHq0k/P4fnJ3JcttI122fCBFoEkhgShJgL1G9rAnCsi30fY+n
/xc9uTalMG99ERU1KZdBgkDmyXP2XrtQxlvCE7aNTjIgaZ7sQZkXy/4ZAwizY+uZLB4s43ZD118j
ZJMHrwwUeEawIKywYZ6WLWlFLiv0nF4TMSdgzE33IFlNwrzXKGZysz4kJHEvExO5TCzWKhWZQXc3
xxGtWpiI6GA0E+ds5llZxVo7zy6CuZKY9xXpqret1t5Ogr+pNhusB7WK8kPsJPJe9PJMtfP+h4zL
R4MWfSmDLZ0qBIlquZmpIVhm8D6LhBY6kSTYC6WuHQc1OrZBcOfA8uBsKuBINNkr6q+nfsqAH5vv
Y4zZuzc3+lwsp37YEEnndn7mNjGxgeeTg0ZPTqeoyfNo6Z/95LAxPpykOLBTbYNOuU/psPRamJ0s
rRxRT3NMhH3Avhg4ryo7xXJK6/bU9bgj0i78yJW8OJYjU0sC1LbDnD0rnCyJaLRv4oGUaDH50CaG
mZTjEZtrXQWPMqvWZQrgI87okeiadP06IhY7rZ+zLrqpMzoLjcPhuc+03aTYFFgGuhLaoZK4EP+O
wL4H+tcEA0bZa5YZtJIwKBQ2M8hZaHeDJpjRIYVcxLjE9Ik1IW6Yi5uWqLxaYBtqOPItpq7aId3s
XMMpTmqA6k8R05pguJ/kPfIiaujU9RJZtqnKwIstnp/Q6Y1tQOeS6UcmHzUnTrfJ0Lyb3ezjcBAf
UQ3GsrJJQBWDSYKERmqcf5PW4Smcum+xihvOKp2VXctq5WNQ9Hy9vS8dXskK7cV7Vir9fZ7tnaDa
cUb4qU1smETx6JtY9CoL50T8oQyKZzHXwHYts0V2UesAm4sCjxjDZwv3iEmPrj0DSRL0jfm6oe38
LRZl9FTpfkJ/Vu+cg5EbzJpU4n2zqqUQBYbQ3TtoW256nz3KspNwWxloBAQtvLLpPTqf790UF2sj
qb/FlUIo7JCfMh1RxTAY7LHm2xg290x39kZs1q7vd9tGo6uBGWA5FjPRscTFMjN9TIuRBiqHPL+L
1qldPnaZ2a9aM/H6XN9DXNyYabDLy2AguFjsC537Hmfs6ekRN//ByCA/+51npipGOJr3TUKTtjiP
3ImGLIa3NoAuEA7dRnUsDDYhfJ/Mfuesdwq6/t0wrFPLvKknQ6eLyp2Geq0rCIFLO6LQIzluqL7g
4oyPUjA4Msm/0Iz1aEarru62c+owfanzXZm1h7KnC4gqEpf9ZC5UfEj5REsxTt9M3XAbAZQgg0VT
cRAZYnkWfb0xJ8d3T5U3kcCbEqTcEjl/zrSsRPUhy44YjeFEGDyoGZ8xiqFsld64xYTlMr38UQkV
e4j/3tjhQ17hxE+MTW7m98HkbDVDve1yZIk5JxltjukUG7vRtpatjUfpbOwrOgLJSdalO+bFtLPU
8dtAm9dCwTBhMVNJfecg8b0hT3Tq5n3YZGBxKNAs/miY3DnNL8V5NQMGRHlTcMrQ77MCa0ptuzKp
fpZtfktx4bah3FhpdTRG1ePVd408/qhDYt4Dg3BxucddeRsqzTctU7V1O6krPxIKnHS7WshYZweT
h2oICTBQu9eiLx70vIJBbXwPnBaLlgYwO7GGck83zD7zreuAyKUJcz1DQ1FAHCYMiuTDSaXvkedh
iIlZI3JYnTXpIbrsvHpK0uLgNBZyLqnmTy3llzv6SNzWfto5H2hyiIsQjKcIU7Rn9STCkdwItZQK
0POQ2o0NgbI5HES+acthQgTgtygTJt0quGNmTNClcKYt4g3tqU4ClRZ4EdjrqRi4c2mfPuEEKZ/V
vFYzYPucn9oa8xGVoH1w0spCysZg2O2nEtKKMPMI0Zw2aTdKxyDIR6rBNKlMnIPf9ERCxkYA2rXI
teBUJY70MEU2Lm5nTEF20+LiznTdRX4R/uJsndxwfMk/Kr0i/wwxlXZL6STZQEHuJ6qDFguWirIl
VIX8x7zUQUgIcXYbASYwGkZneRfv7TAx3mc7m3ZOK+TrWTiscWyLRgAsppIu4MH2x6Dl90SYB8Ot
HpjD54y4Huh3T2TMU+xYAMlXaNkzEhapXxuRNcpCCiHu8rRVXxwQQwcFERRG1tzYBdHMrNuue4s8
aifemSMD4Kki5es8IHswejGuhyFQOQnpBn6kgFxJF/lghdvIHt8tBN4nOctoN1VJWS5VlIDfi4pa
NioCDPBmiEJrTM6sdL9vfCYitU5zXoaVcSTxt7nPB32kK2j5BIyM8ylXYwtVTVbkYm0PJsZlMut7
3djEfUbNpZh9cV/Odf8YwQbc10Ve15vAmZCCOkO50WTfHxI0SW7S6Om9amzzieOJzxjNDOP4SUtm
pkNihs8xkt7FN8+9oe7pkxYmgTeRcII7tdbrfd7m05oceNVjtkWcwGD1zk9pIGazKiR72LcCd+Zz
vBB0TKcpI3QczWrnIT+YEGXl1S/h69O+xEKw8aeyppkvU/tkGBQOddpiAEQtMx6tSOIpnQJtqdlz
c+8bRU7QNpFcQ4anM0HSv2/prh2K/Cx0kRKGit3iddaglPkBqq+w1+aHUItJvkJ+tyvKdvLUqjHw
e/eQ2abBAGWkDOKHPXTIw2anvy2GJnsRvAqQIsxo3lXNAEqn0O/aijyewc7kvs613kuGgBDVwBhg
65qphE0wYgxE7mqL0DOzcwSnERnjMilm+UESMAo4EFi/smgw3ifCj/plYWUZZbLIJ7fS+pWlAHLL
Ig1RIl7Gt5ZIBpx7pYk8KT3PY2Ea7LqBNDVbacdntZhItFJGjMnpUOwq1MH3JSoeRHQ80IsQWdNj
mysAXA3F2jtNIp+Zhh59n0jv2hDYD0N1OgyVCfpE4vYTzGHvua2EciYK3RxRWM0qTglCTWDAuWWn
W79Q+ZWE0TLRJcPd2hONl4BJq6tN77fmM6HH2n3JMVpfZKYqvgmjQR/SJeKhzPSXVkcyjIHabE+G
M9aYKNtsmwJv3prG5MNwaYL0nhEOU5B8wJ/nSOa3UcPizj42uLLEpkQXNaFrgWqP6NgyaqjP1UBx
1qLVNDTEU+J23ThLtO1ljyTfAWqFsGr+KFhi3bzTaJeg7jnEXS41IhcLeWdkyH5Gs+nfQ3hZGzwS
6q+uytvHLqSvaxtEgsVxV92HKiOufhict2FSnftWLbSVz9yPNr6lRt8g25BQOs/nKAvUlM09JWH0
U3fmeVdyJAv6ZqVm69lJ5nvGAexxhU8EUVAPYOBoluGl9/uQjGdVRwHIFIDci+JblM6M2nGbmC+D
LsNN6wfOG04yk8re8GeqJju+nYawPZiKlR8Vg9lqxPwLjX7b3WitxmTQRlzjFSMTwZA2j9r3HYrU
3JKHuAj4y7sRCtiC5i2t1x6/OwiImAxCAPDUkBoWgSWKueTbOPjlfdSOyq0WBhxpJpqB3hAwIeQW
qd0ujxqUip09PgaBbX40dVlsqkQvTr1vB5C8ePiJkp20ENNUk+uu7p9j0cYOO9yqjqPkuayLasf4
Rt45UT0+F1pLGCtHq2pr6/jctS6dtlDEatdyKptGfT8hOWiymUlHYnOmtqPqrcC4sh55p15pjCbU
c9nYk25ZSBKNDTTfPJSyewoqVT77eGhfWrS9bJYVhxARkG+njZYbAMEAYIZObIpV/yc7F/lXKLYe
SW4RKKLqaaeHOnnaPdJOxVL0e1FN0lV4MJZyoKc+gleAXDj590UZtJ7fFNMhj5wQaZ2OEHqRF31k
LFVp540Xc3B7qUM93krkwtRa4eCylNOlMOmqW1hPbkMtrFb/NsOdUT9/YHKQSmLqM21L4MgRwvzN
6viDxaG1Jq1Mtd6N3WzszKAxPewH9VImRX0FLmJcEHnOl0JzwRNpU9fawrqgDkUtJg87Jix8OXvB
hiAXmo9uvupX80q4MVgekllY7t/xXS/ZH1YHxR08cxcskbwE3tnceqg208tV0OmXn0sYLHIGwRvA
eblFf9yCviDnQ55DzJfc8EV4xpHsMSmtDVf5du1i1qXL8XwTyIhA5mmaUgp54XL0cbekUirsi4P/
UAmj/pEYvLG+eA6zKLulKjkfV6xmmaD625DEPa1pK+3SCGSGL22iGVuOl0aKxRtSDb6dpg8wIOg0
O304M3qDcK2OE9aNiCHS2Iqflmns9HlEBlG2LxMe9S4fN7FCndE16i1bnLU2DP+1Ev226Wp0KcZz
GyDvGRVxXwizchF8qyx26a9sHn9weD6Hy7Rim6ZMnWMVK9ncMREK8ve6on9qj8rOINuyq3PXHLBJ
KsqMHax5sawBaLXmH1H3R2+6KrZjk4E7YBazcCbeSjus2lOITdJtTHKkqaffVIZf/37ev7r/QtVo
1ALaFUK7+LEztc6CcERBr9vdpuqr8o7PKFZdX4vXEhXUlYde/+rhErpm8RqRZ2zpFw+9X2sG23y4
jxDC7HFMKbz5Zrj2LXLfQxzgTIQyBHhd3x6czmgf1Yak0KmyCEMc827F8oIqs660uyA3s8egjqrb
sWbzyepY/JSqmYNg04qVFYvEE+Tsbv99uy5ZPb9fWqGbqiP4DmRWXDyvNH5QNKt8fqR1bjErDAfo
JuCOqIXbaxwYwyBK1kOcMy5qZr+Qq0ZiBMP+RzHUteqHkqS5++8P9dVvKDWpmRqfSuiX75ClTzap
vuYOMVn8ZJnqRFzGWEGVQ/HG0b4UxfO/L3jpfT6/tJJcF0vighYggv9eIfx5LM2mMnejQbKtX7yb
WqhdcT9/sQ7/dYnzc/THImSaA9Pjwtxhu9qK/kiVCYBBXLnIJW/u96+JhIUQct56y/iNSfrzKrqV
IMK2dtkHHYNTsh+esnW76FbCy2+Cx2qLJmlXvfz75v1mnF1sMfafF70wW0+m6fc1gVl1i4NV65I3
ppRvWUWAYR2fcyGjB3uINzZOSIwbwdO/r/7lff3jG5//+x/fmLJei2LF2imSbKn8fkqf9PrKFzwv
GZffz2aJNTQ44Z/59dDnFJil1s7UnpPqPmk6N+V0oJHLzQzxv38bW5fw/88rmCouwGt65feUCnI3
BWTs/jSLdYZw4d+X+PKNZ4vC6K+S26aZF2/81GnxKEq50+/Ck3iG9EmMkQGmjcifZEXa5P/wTDqm
Yxi6qVtnPP7F9fLBCLTOD/fag/Vmr8+VgLLM92EM02pxDqfJ3XzNdIfJ4ZUvekGxO78Mf1344rnE
p6Q1vhNipV4k9tK/89dieYatR2v4zM+wOVNyrvnW2YrW45Vv/cUz41i6pOhSyT3AkPn3Yyk4zSia
Ee9pEeQq1K5EOYxmMB8wqAksOPVkvKt96v+3dBy+MQuYbjqabfIU2Zf5YilWp4BD4d50iuGkODiz
gtFW3/99Xz/fVumwMrPCU+QZ+mWZZ4RNrSmt3LE59ZCNcBl2xTimy7ZQkk1qNQC48M2jLpqG5O7f
l77ELeKzMgXeTwI6ubUGzdC/b+swtq02Gdperwey1htr3nZdNa8mnJ4vet7q3/AydMQv5g5yutqq
zGXX5BDfBorfIc+dhyuf59Pq8/vz2DotfKpocfm+hvwelGXtHnkYh1naYBi1V5EL7mqlLYfMYwoM
uK17n6/80J9+A67LyU/THAugCD/33/fB5sjv+LGx70k7piEHTmkgLfBoqoG6qe3JKldV3YMzY+5x
5SfQoZ38vRqeLy0cyW6mG6ZzyYYsMBL9XqJa8kTraOX585LkJ0A3i+E1YHK5AFRxTLxyB4H7KmL0
q/vtmHSByU7VdJ6wv793LLMus/n9iwykQMFwL8X0+PTvH1W/hIfwkP1+axkbS9vWL0u60CxaqY/q
3uG4g0tvhBStWwIvo+O7zKTaTZfKCrapxjGGlvzCHoAGZoYfrPoShvZQjPVqUgO5LLVGv4sTc9xj
iiu8KqTgqwrdeGqAhifLEp/3tQfyy89O4AlLu6abn6LqtNRipivN/VRX2KwdM74r0OY8JFJPXfaE
HGK01TAryWgwIaNZ9ilDiEFp5is38YsH1FTBKdFHtVT906Kva+U0tZ2xp5lnq4vApATXO0UsfYrN
fRtUZ+QXI9SNyDLrSkKQ8al85PczLBqRQiOBDZfx3w+JUsqpM2jbIVrON7jEX+dmbI4O4VsLsxI3
wuHoy5iLqXljMTKgpEzO3KVxsj9CLHkEOhgcYcMR0r+V4QwyIrrL7Tb04yfHAEUBxSaHrZXjVoQv
JkLx4tOAjTnqI/kw3oL23HwQzOaac0SY6SuQhhkzLvQ5JwZdMFSVFeZmmo3ev5/c34ebvyqV39+c
sydsoTPP57wr/VEMZWneKFFv7vH1Ir+2w8YNhdrdcYukF8reX9MpylDwR3z+OlVWfduUA8JtqW+m
Go5rdx4rIg1G6+XX8kYLjXk7hd1/roUvPub54fnjY5q5pkZWL/dJ5R+EYKCutOVT5dhXbof5xWrB
g/D/bsfFgzBkRup3prGXSofAOboZcFmu2dXQ8s+cb53ow8Avj6VJf5lCMivmMkMPVn+vqq5d1CY8
cNPH/zqqLygI3mnnvevduFXs+r6PNAy9evNM8fkYIWVhaoLgGqQG+kPx5E92/1P2kbVSHeO7ERjN
EtM6Xkhd83zbJzuXAbADqXFMwzXEsb3D38HkJfhQSvz8+fxiAXN38H8u2iJ/xYZ2QstxiBzO87Sh
lgU2hOVUYvCz55mnNwHLV+C9ALDTXDlPfy4X+bHIwaJ1hAaesvRiydWLkNYSLeUwz2loxGneY3yZ
kFmX8MUAkBwaAH+tQ9qbVgDLs6Z89PQ5qfadmumrSEkg4f/7Mf/qZ/3zE53f/z8enxn8dxIbcm/R
lKsx1SclZDrl23++iOQ4zIGYA+h5pf/7InpRzSNw/32TwFVBG2Mia56cK6vkVzdXskhq7KUOpfjv
reiPrxIYQa8ldXg4t6bOSUAOoXJLugIesLgVY6trZekXy/Jf19P//laZ389KaDic9gUQ9/ElVRH6
WfrKYXCB83CNv/pKoOInFBe7Kd/uDOhmv2ZLvXgJO1rU9pnobtzSPjZe0Q2aOAjMhvbIKFx/fc7k
Kt14zAiuYacl/GWPGotUifP44BURB9qCQ+idY0J7V1+1x3J9Dav9qVjnI8LhkNCAdE1QXv59V0p7
SAzV0g6jjl8J3+kMXQsqjXNwRJdinWjsTdwF8sqd+fwYszNKMub087CR9sPfV80RC0RSJAe0PPCq
9wnMT+M/nyf1v69xsdK2eZ+KwTAOdD5sUirjmJVrqje53l/L6vry29iO7qjn6uzT0UOfQYTqM/ew
FOEhpDzfqSOUbN5RZfnvN/Pzr8V34mHSKX25eZfg96hVxyhIkoOmc6EULXeXbbCku6qi7DVF3f77
al99L4MnF4Q/M/TPj29t+Qywk4PTNmt9JEBHWNsWJu7/cBWLZDC+jkpa3cWzEMRVlDNjOqDR75kr
tRI5X9Zhjwv19b+vpH2uEC2Vr0KnkiOcFJe3L6sdRRtK/ZAKUpewmprybsBBvqsQBe0V2Q4nFZeO
R/NZXegVY00navC6ItzfXPkkn+s0jkycV6ENcoM5Jl+8AJDD8v6M9OntZo/01ViVRtveho5JLEWt
IuvNHOvBCu1u1w5NAZFMrRciY944Dj3WBQHTO/NFuurU2aG3Xf4Pe5+lUkFYcK05B2B0+vsTGk2I
OmIcD/iFCW+g4XnHsHnhrMebcgmt7NoN+Xy04nI0f86YRxbMy951xUycdYrCtGmNjSTM55tSBtEb
5g0NeTRKju9kMqVHU8TjzdwP5VPaxPQwrvwsX71fkk42QSY8JfLybImNQPhDwL7uVs9v0FyQPjTL
85m2doPT0k894dV8+2sM9y9eNIZH3GUeCPn5XGnMZmAznDtaacvrjO1Xt7YB+NP//u00welIWBqN
BPWyt2zHiHHMXmOJ8tHGKZqavTW6ERwdBAo1pX+pHMJMH7ejLVBUs2MfLCuxt/hp55OsRfBOS0Qs
p4IZ+VCibesr004WbYNg4coP8dUN4UngB9eIq2OU8ffDZ9mj3iRmcARN8oMJcA1v0S9dZC/OlXty
poteHOlRN/xxpYuqIBeNnSPcOthBOKPYEzkCThjnJZUy0nkNOF9W+54f9bd9F66mDDsPYPuTn/ZH
A2TPsneah1yABhnjsV8y+hg8XXYj4U/6e5NgQe9EWKxTEH2r3GlPedWtDSBjxIBWXho5O4LJXvCF
AgwgNIb05UWpwfoLBP+ymvTdF/POzIf3MGxO6Po2RYwTxrC1R54jiGgzXpCQEEOpdZs87E/MKB+r
ULkp82xcgAtjkXN8mn1YtBZAuBc6Ukaynwp8HnCR8HiQGVOMOzla46+OI4I7Ce2dMV25Ts4O9TDo
fo7jQMCZxBRZaMNWhOm8kroeeD543UzW98KO4ZuRIFErMEY4cpBbdu1wd+1HuihSZN+KubTlQYCB
eUb5yt0Gk/loAUm6Uph8mobQ0xMqWx1TETiw1sWDl1dh0c1leIxMQDJBkd+XY/D679fwXHf8fVDl
EprOxmqduzmXR/TcVi2HOd2xI+VPgdSCj2MeiPUotCi5o1uHBXHszfZ7Vyp43K5c+1xxXl6cFonJ
WUYFm/up6K4CmQxpdKQ7szVliyQy3g0l8QfM8q3kB6RLyCWq56Crc5TG8+vOjZJ6EWOkQbm6wEcM
Sn5amsORqtAbJCGH9RvlPWFZw8ZW7ycHsCXJZFaLwF0A5zLAfU0wQQiE1HjDCq3Boqw84CVKMD/M
ylpVuldfhj8Ccbb6TOYx84tD3yPCKLPnIJzIVRqHe6UsjkZae3NsHVIlruhRoKqel3KSx/BsR2v6
JcKoe1a2dcS51hlJPIrvesAG0SGTqCQxUheHPMNmNLe0J/njGh2J6RxOAdlUhUyoIG6/G/LvYj4N
AqR0/mvoul0A6iXpx4XFGLqaB0RMJi91ZfyC633rFDBW8/mgBHbA1xmmK8vTF2WCaTJgsnhc+Oey
qVFGcCBBEGKqSA6qXqwZM7t+im3KuBaM/eWVHBUmn+7wl37qbJ/tcKOMwYGd0QSBHj0E0HvceDJL
N4jS8u3Kg/jFc8gOK9iOzvXsZXWRF5wu5iE9Yv5P7x1pKW8yHNmUrDRwvjlOMDxhr3BebcSb1waF
XywmVIGqTSHNCyAvm7hjo1oxBu6jrSKtntPl3L/nceX++/t9eREOOJgTbG7q5XsW5VIfhjQ+alal
gL607e47AT/4NGJAnf9DBQ0byaCi1Vm7PnWG28Q39GgMjxAuFy0mOSW4a6NrvZDzRnixclhom+lp
chJATnOxMsJiIxZlkgf9jumDp20wYSz9h/+/CdIXvQHrr4td7MpUZlIbQB7bMxeL9FOrWG7czusg
Q5pqi13ghBA4u6dI5+wz6CcLoHs343T7778iwHLUAeeFGmo59+SPFgVTlSLHW34covNKM2yyOECy
ee2YZX11LqFnSzIwzVtu8OW9hfXUVb6FBxyvfVwTxZFG6ibUCQoobiCfIpRatd06UI+1suOjLiOH
1FUUtroBvi16GKgA6Jet1eRnOpyG5/zVdxCOPTl0ENr6OCtPIx4XpHYVK7pNv+4jhxqL6Hf8XrMM
i+SlkZBW42TVKSd/fAqT785wU1g3oEkXCl6QaZhQtZvE1iJnEdz1GG/KOmmeFU4lfuMF8dKcAEfU
/omgiIWMlEWX9ttwDt2+pGfW/VAj8lNLCClJ4QZ2/iTZ0fF6KkhLW09L7kbj1ghfOm01tGC73W7N
UI3iyx5c8gPt7nEu3DJilrhK1iZ5mHdWt0mTzSR+jePKMT1bhkvQxG7y4UBIjDjaLevkuc7faRiG
xtGqjmqoLocfYXcil61svNzhvb8147Ud3/mQVswFpjb+LTUPHBufYOo3iebad76Fq2ltHkX8pPd7
RXm1sUwMN2HkQjfKai8w1zJcFNB19DPGb5mrXtEYa3CBlIC7UIXc4dbaXQEfI9rKdDcn8Lnw3LaH
SpyU+ZgX68bamsneGO4G/zHOd/mEcKhbwj4Y+5WPCzVWXRrq6XdHde3oB3AL8iETfN0R6FnPBNHq
H+x820Ekq25N+dLONN8XlrUTZOw2J3JIVNX1McuBHQJiMnn1oy4W3Z44yjB9kMBmwe40u6KFYrjR
yoeajpR5O6How6xvuQX2wQCc1xrviCm9ChWbBdcGKOqOYAb8rwRjLMQboewyWebDB0lwebvtyGBs
dlbIOXaJAHdslmi8RufR119xSUzJ1oYZC9HbgmPVuKp89WvPeTFxvc+3deElROqM69m+jSo4ulCh
BjIeFbdwloh0+V81bSGHh9haZkW2smfMOeAnEZBGhhcGP5DDobtEq0jXv1QZ1EFL+6bFKV7dsicf
OS1OXcsjMRYPaZ2SoRPO04KJiL0tTHMDCfS1mysvB+XSpCXZ7vg8io+JcKkJRkBfwphIfMVD23Vo
tBpZ7k1o7NK8PbSEfshq4WtiS4TcIiaQzQZHB14SFzKPe/qs2rnndzfYyZL04TdyL1HcBv/TPJ0A
6xEetW6kRr7ct6JIPQdieUriU7VBkl117z7uHdJildnkpTv19ZaXu04PgXpbqqfJ3I/jjZjutfJQ
jy4vRWAsHTzNeLDz2yzYOyYsie2gvBslUjoGxc4myh9x+frBS1btB41EKY9Oe1Z/DP09wu1zVmKP
YzfeBpnnqzdCuCnB1FRhevWowD3oGSb5agxlPXdnf584ZJlA+yFwsBMAxmeoyPNbNkIrfQxDXjlv
6g8m/kG7Z1iuA2uioqTDuPSx3loTnFbzDSSuQxKm/TQAGCy6c+JOR3nXEV9mRpDbQCqo9Lu02b+h
jVeYFIcHp3yqxUMW38bVYdZJVBK3gqRNFpg2+17TdEWYiBq7diOc1l37Mg5HCJ52fjMpL3r2ECdP
3fQm63E32Whhp0VbksP8AhZFDW6RX8FV8NOVsKqlNXsG2XuV7sK+dbSbDhWgg5vg2Kq7Tl/NrCkG
KPllnBPtslQQSMfZppgPceTBWgBSW3GKGoYNSA1gWOAlcmWJvx7fPmZeWBmQz7Qb3CARpkEw1LAk
MTP3MZzwcY/KaJGGXg3XgRIaS3mc5G4KimWyzZUf3oSwxNLUWaC9gPGYrOBksJoa4Knxeneq5UGx
IEfJwhncjAqe2nqtIbQebE5yYltGDz0a6QIcQSFRD+QP4zGo9YVKlmE3rTBX9wruCAT+CigxZoIB
Lxu6bAzJTXIf9is8hCDpkarzHrffnOoJzgVn93rygGUSsErBTquAWENXdq5UfglrXameibuZ7z2B
QZpepdzK+WYWz4AO8SEwpe27LfmuZeo1Gj0Kt3mvy19E+qAqdsb3OnNjDXOLuEc4KvNNMt3p0SZM
7pUAJPAqmnbVuBsqUHlEPAExHHhX6N1o68TCSrhmxjQRlAfqQxyICOrDB6VdTWu1PUzAUOWiKza4
0CD28OtrC/KRCJsnJh6kQnCjylvdavGb7SoFHJsCLKVeB8VqqN6FFmtXzmxflZK6huhA490w1Mum
ZWLanOOL8DjWVMmGOoHl8e3oTow+mIh/1ztfnH4tHdkOukJNI/XiU70jkmmaCXVscAP5wZjuw6H3
b/99ka++D0NaIlq1s3b0cuKQ+QBQU5sjaElRV3f5sIeIZmyFIeIr/esvunnWn1e6EEFVw0Q/QuX1
jA1W4yp8x7MLsawnlCmeeOMYkl+5gV99N1qHkrtnMIS/lE8MUvebxiRlD9QZtuzWtYKzezL+8e9b
qNEk/lyOy7MCiWMM04BPcxsztbRMb8Jj5VN09FCnEjI5U1ytflAdFO2HI9Jl3jw6s30YkHLoFjbw
8kdjNbxh1mIu0oeuA4AQxtZDUEsqjrl01i1oyK0N0JilBt8QN0m44reffUot3hdSCR35a1JGNkSj
X2pqu1NhG5tpWHlFxX5EOptfALGFdDnMdAW6wNzGDSaZMHPnvN6ExUaW2P6dY+F81MkmUG4j/OrW
GqJrDbO5qiiZ1tL0fCW4RdC1H5R+1c/HjBRU2wWp7PeY8KJXFfQCGFnoqIgGFwbxMv5JCfFhszN2
aMSXs7/CaAVUVU3A9Cww8JnsFVCq0mpXV2unhAi16n6FvwZcq+EuJIvHWme5TzXjAqSHtFzOT0Rq
FVR4JL1Le1vOWLZWqr9UzphQyfGRrBfn1XBcSjgBKhh3VU1owQr4i01AouKOXXU8Q8lj86cy3XTk
ISICsVDOSB8GTvQrKx5UwAMKCIGnAF6V4PYaw7p5Hufnqf3p9MlaVMpa+M8trbsgu0+hhAbJuzL+
yDA7Mc1ayuibrmzN/GcTfo+BoPjQA1vrleYhXzUM7y3YCObtQJCfRPwOiOFWObAhim6Zdbfh95Yg
l11uIEYAU7qe270Ruo7C5rRzXmL13jYxFvHbuQYJbXDNoIDSBYRUUBJUaS8AKIA5mMpjCKSD0q2K
TwUR9xKMR7SBIL5MjQxlCSWdF1G6TrDAX8lamRzYR8640oxgQens2984JzBgXgLaIDlMHfh8jluX
MA2Mg2Icirc4ufOpQVNwOLGEZ9PDVFgH8XcTiFOobXMs+kmzsurNBA2OLhS7wlAzpP+YKS0rryN1
ZIheYCrUiQpifyOq8JTrz114O/ZbDmZA8b7X8b5s1WWXc+7IMG4YD6bD9qgXqEOMlZbRsWUHyQrO
E73wDIyPuj1uDee2OcccOe261HNXl690Zm6M9pUwe0hAFFzRUirGgswHEjfFksXX1Wp7C6sNj+2D
Mxw5zi8z7Vul77raExigB2AwuNWf43mrkNwRk1E6K+xnMB1DIjl7ydY7NvykiW1uGrjgXWe6an4G
Z8+vQTLdDpa/HHHOZ9mmlilIHnA0d2Zw+D/2zqM5bjTN1n+lovbQwJsb3RNxMxPpk2lpNwiKBt59
8Pj190GpuktS99yaXkzELHpTIRVFJpkE8L3mnOf02dpoNp1yqQo453u8iiG5nOPADFI/yfpDNPHE
AUOA8IYNAhglJ0kOn1nvL2vkfFlgboRWkGzAVRiWJfADWAwxpkXcaOopTjt1Dvp/VqjgQ0Oy4sq0
mWdA5IKG2JEsak6NTBEUQSpo4gm9gb2Wmw+Sxl2UPPYg/3s1uesGov6Mfe9vpOYgwlUo+1ulfUz0
E7DrxVRXDJ9WDFSd/rAoP+3i2Sc9lWJJUiGvXNuGFEnhU8YtbWNlhOQu5ZsAugxDyuKudfYViemB
d7Wps0nE5s6W+MnyQ0aOVL+N20cJskYMUO2Ux8iXxDu82cAAdRIvgn7bts+N/dyW1zx6k8m8CbYd
PwENjyHjQdtE0BBkZT2KQ1df4CPij12R9zQSiZk9juI9MKhfCbVcKeOysD41m19O+N4F11L68PyH
prvJPv4tjLOgKrPr0GwK+aujbxxvl0hrowMR0xwq/O1k3N/bwk2NhVnuE1TSRrcMR5b3qwK7dzur
cQOnMHhsGqZtlnwNfbKjgK3NBPGj1mWkBXQ+C+dgZjvYC24zHmu9dkvpsTffi4QgXsVfe/41DnXA
oPuhOCswSHDSzuNu65RXvWXwf4IWyg9jGMyHN85jmjAA9bXgnTDhhQTGITUGLgNyd+qowxbyENZ4
bXKq1XoOV9q1+MQ4JHOai6UAa4IyeyE5BCBymbc1ECWpcVWdUy0j108r3CpkOGx+5IRx+FysyqKu
BIqRU01UxljcCWWVZeu2IhFDWkswFBnwzrq7srhzor1pXwPf1YBB4h+CsJkSlgmlaPrM5AWr0qKj
xNbLuzbESFm/MQVdj0awB+w1A0/gtqOzVMpjEfbbCjCeVt0oZ5d5I91ZZCbii0EI/BAFPL88zUXA
vqkDaQ+CoO6PQmM0EeVLh4Qjw6o4ecCKMpuQWcdAUCId1QLNUhYU6kxXenhAuJtmLUeQfNELNo/A
ZsQbmawJxurqZPbhhseC41zjmAL7UquHDn6T1zL1OOTWoWliTLuX0a9pVe7gzWw5OGCk7XV74yun
0HSdnIf7fWLCNVwqUKYkRu/8Eu9Bj4T9Psuf9WjuawuzuGFsj9JF+m6LVbqRdAKW57TaI/SqE8hJ
kQFuXIX6iQzPgY4ieIyuaXke+iVcJ8add3r9VF80DihrEVY33diHuUnXUswM5zMCIftW4wHRgUje
aqQu7az9MJsTq7AgQALAb/21EI8oSwd1ZZeEOihcNHgS92G7lkqIakS+5Nyoc6tGdf0BDZxjaZvK
5yi/N/ujXtxZAuL4EQM5RgXcjFjW4bMDVjsrw7IncBTPbsczqiJRK0zBEtxUhUv+7ABB9ttXaLgt
GW2+NUv0ciFnu9S7M8RZLk86T/vEXLX6ivqhcO7icFeaV8O6xPnFS5ilpclTm29T4lATeVj5QXTD
PgG1l/iLmMIAwq8Z3Qd1zCplnoNT9IDWQYozfUIk6qsRrktoH55pzqroFTI32aVbGxhkEm94BtdR
MmdOZKOgG6UPQPIcMDe1mvv6scJzzYPHgbILSXTnpWfNPCjWhRC1UFmG4jxlMPvPcEuBAPnljsA8
AomIZzmALnFHIpDHczMQ930zuDi9Ym8XxMqdiuE2Jtv2o2MvlJ2kop0nRY5m8UlwVDMKncOqCQcc
sK6fnEAUQD8zrgis7I6cWAW2WA/UImyXTYItGLRMGzln7u1NF2qnQdzaAITWuIqa43iv5Z5bBgBJ
A2ixMbsZ5aQmSx9ScHFwiC6P7KfBdG2IuMTtAtZMpBNZrEXhoROEH9viEgYLxbx2nuDiD0djnQKm
9kqO0HAWKZsJWR9Xzz0+vpbVD+zqmTK8VsJlxqwqbiZNElZu4HXPEpgOhQc7ysVTOlw6IGNFcF+I
jULJPKKAjYDwxeo5ZSAJrCQTL6XYOkSGlclLoh3R8M+8dB8XZw8MrSPeEh3WfklcWXYuyDhIN7bY
hTgMM0wnMk+Ch6p4rAGUlnd146KDy2MK4BULWPEMeHDWeScfjmG4AtchJ9STe7PcdtU61920X/FE
4Hym7mXYNNPrjxanZ8n9cNI8NwVnVRL1LLsdODONT6am8/qz0E4a2zhtTNyGmNrqt9Dpa6JeS+d5
aJYm0nJnUzO6NeHucJvYcOzHJ+EsiuGlUh7SeJmTeeWojAYCGqmUEPN1FXIb49pU+lfd4Js2D7yr
2CC6bi8zK/ro231BJ2KxnaaI55GrQpRzblbSQeNlczyvlA9H7AZp6evA1EBWZ1eL7FzCeQRQu+iB
ktaOlg5ZCMTvqltqm75e6RePzPUKHsk9YRoZg0128oPLQodkOFHeHNX17+t0VQ3XOJlbJc3Fph8v
QHNYwwyPJTcDyfH5Ht6XDHpJdqPRrbkLazey5oZyyK8x0JipgQKxTMG/ETJ2a6oL2F6rbth4CnXr
ovbXNep/MggtEispK6IMES35dbdC2vo2RO+T0V5NZUuLQGaFm72Z0+kCft67Jd0d8ZxkWUXGNoxO
ZnRnD1sq57Jr56BstbVTHmrl0e+OLKsU7r4w3WIEh8SLOgWzCgOxNz96N0hiLsJbGXU3mB2ICY1d
1IIaRHFw8/P+1bJx8JNXTx5MO1d58wxj51wc6uXAvpbkdc2SChRCt+ucbeN9jsNb1XF3fRZSt1A5
6mXk/SNg+QHwhwzRa7RPuo+0urNmCnSGaFHKCzG+KB5TfCZrBCHNR2kbF25NvjBjIu0k9Fs3XlJ5
4cDoCnCMBMfIu9OTrd0y4l+W2Uo4ZKTDuOtXtc0F/bWUtybz7W7nC1cNFlJ9n0gPFbNLyBvcrI8R
pFDnJMMrg+3lnyAocVcQxxh0y6xed9yjCqHDF1M6+SGVywpssDSSxlWx9Us2fnQR2QuY5BVK51Fc
CUNy/EUvznawm+6U/NTZy4jWuoo3ebi2K5iIlyHepdWxr54oiQxjUT9J0/fAqMqNiO9q59otpnTL
Lni8NErrPoSqhJqPdY1H6dcIAIlTVFM7nwryJ5/BpHKXAKwxIG8TnzHusqR8ctLWcltiuNwUtPVW
LQII0qqa07sV7CVUJvu49VbES3y1hMM6uxPJjo0Zrwks5E+WYMo/ESwwanCMSSIqg7r/ScWaOJk6
lDTo1ZaLj4lAfOevnWWyIGB1jhpwuh54Lr1Nq0AA23/y6v9kovL9ixuTbuy7FVxqeW2saUxU+iup
gDMPaqn+bSD177zmXxlCfTdYWrzWr798MDmuh7vX9OOvv95yP/8+rfm3f/4trVn5YpNUgRqA7Sc2
EmTMv/7SfVT1X3+V5C+o4XmuOFwRFnM8lesly0Ud/PVXRfmCjg1xiTJpSxC5MECs8mb6kPllmokh
dVR0kptNS7P/lcDmnzam0HV0WdZtXMvYUlW+0Z8mlYaGCsKO4PrOrdm4N3b2pkObNx4IPv+TC/BP
X4q39PsrkOa2xcHvz/RVvXF2viuhxlbm9V20jVbfvfunb8v0X7ImPcEnqKvp7fphqPePPxVv+vcv
FRAZSf7J9FL+etKGDyHFjqsu61UCxy/9k2Hlj1qgf3y1n8ajTe9Xtc/WrF/Wm2rFYnWFunFVrf//
P9Q3ZcAfyoFvr2PzayfE20IOb/z0u4I9Qtpb9CmryBzXWiBYZ1oAbPOQ0iaVJWqINOzHA+EmEpV5
DGFvDUuYbbPwKxYCjg3mRfjBPPSIS4Y5LRHPlKM+5CKh7tNFtbOKvH5XLBL64jCwHqYw7wVeINKp
rRbbmU2jYSb4EeNEto/OCG4b7Zug0CBgyJWq3FuaZVCSAQi8rNd7cxd1ib6UHIVnew2yBg6cycoN
ouNQceBGFDA7wwfiz13CwefDOpVDo11PRpIlK6ji3Eok9MBaM1fZ6GgfIbPTTx7z7XsJV26lyDIT
EC+DOyb5NJ7NCMnWk0bXnqiSQtKLG9EG4Sl1xg/TzGBEK/o0asXdPtYd812UhSsPgtQ+s+L+QOhC
sMMfqtJ/UApu+AOA2MFKwqPmy4RVxyy3/MYAzwsAXT6qJQrj6WgZnhORFuNZ7XRbu9fTPmwmFnjE
yl2pk/owKknGAsyvnPQ1qopcc43WCfUKhYli3heRIz4dcB3UaKpf+7Cb8rh3hSZySDgV5MaO2Wih
aK5WNOiV7Uy38k1hKKz/TKJuUZ2NvZQ98c61GLHrPHdmLAXCYWWC8HjENy1B/JcNNGia1zBF67Hf
fpWIriqXOiTwTz2KAcTx9vvhmRjAKTTUQeLvEIeQ9cGqapSSdSYCJKhWHvbyfZ/EMn1HWAAF1Eur
uRFYFoP6bcbQd3tiXVdjOchVRhBI2lbvio8TglF4Yh8TZyCrJ28BfDmswMmZLUxshL5FpesRNsA0
Fi1T5iVnSa+rTx+n/NIPG6pDvcryE3g1f9eYqfPJbLTcaoEysDH1C2mWmyp0bkPL44NKshSotQyT
ZOQbw4MZ6ApcUDPObrk00OPobRI+mGpJQRmpVc5cJRfGyY5Vx1ghh6b7kSsR3DlZJ/RZkRnGNe2l
9hg3UCs3iaoOw7xwQFuTT9TdN60BdB8s3FNdetjAR2GszVzpl5XmQEwtS1jjgxE/WGSnz4umsXbF
mCgfDPK6r9CTvPuCKcYO7GxAvk7cOFz3gGObjB2zX2gwFclRAEk7WNSBSkBHAr1e3cHFC+7DspKt
mWV1MWs5xwChDIR0+BoFRrshUxPW6ygTqIgA1sY/GHb2hKYK0/4ZhqC2cNohecbAIy5mFdLBjmC5
2CKWg7LwQ8QT8zAzejcBMUYQejGsQ8fTXRwFYsrJMaxnISUOikaF4XCrSzbOuEJfd0RRwngu+2mb
bXVL/qXM6aIRagEOSy1AmKfFvSwFxZOwI/ksQAjfD4oEFTtSwooCWqafCAOUiT5Y3nnnDzQ9BL0k
+yzrm4CICjt/x9aM5zCRO/KJpbYZ1l2SW0cfqf/zgBr0MVV9/SkxEwxxzB/DO9Y/xhIdZ+OC59LX
5hjnm2FgKGKFZfhQDIl0VTsr7FzdC8aPKoRK3EsoCmQSGnxX9uqhXGDuk7U5YUm9Ouv8XO5ZPdTt
KpPU4CoXbfHWK53zFkUEHeYc3u2iqFTx2tdKd0oBubLfNgxWp17WL7o2zBeFlaXEAOQ6Gpwq3+Wo
0taZkjB39WX5PEp2NK+Kylt3jRqsulLp3V7T+51IDQIeUal9tQbT36laIb4aSakj0ZSS5tNKjfYE
GafbhVFl3HUFACUuHfQjaurfCSQeiFKG+iMmU/fs22Ki2gzekiTw7n2kRFg1ZVyR6BXpKJeFejVb
zdmoVRcuS/TLEbqeSkG2wCQAaKt9xZ0aPI651VxSf/DZIngeWR51I64NkVtPkgbFIyRO3u1JNt1W
ba7eya3O7iJU1V3eO/YBtbWzSJM0XkN8ay+p1qaHgbXAc505bzo3Mktk2HW85Wm/iWwPR0kR0Xfo
wDHZsahpPM8Hq4HjCZOFoYLRmjch8yeSBsnKFbp2FwZZftMQDMpzpw3KQxTmDQ+J0nkbjBYNdBpK
7OcVPal3o8M+n6XtlCIJ7ymgEY/iVcoLLBhhcn3Idvjok9nWziyvtKDpGD0rGpu9qMUCcZ34KeJq
D8Rmn3kHXRSSy1OB7XZPPYI6yfddB33Y3BhrtOESnpFdbRiQP9XQ2RssTNzOiToV0mDdvOJzRuRE
HFP5lNm+x7jG1F7hrKmoe1TGwrNgCPuzlBriviOjcFbVwYjqqUQi5itS9Sg6djQGyMG1YqTNGSAv
SxT84yhuCMPsFXlceWVAmEWuhfPBt96NSpHWcis7z8IWBVOeQolWQyUVCOMrb9xrAB2ZuPfJxRZ1
tXECH62WU2iMg/20Yi5JoCQfl4NLRTQW00Iz3Gq9b95XgON2QeKVxzEnj3AOJdRkmalk0k5vPeOj
A3BYgWNuzX2u8GCflU0fJi4yPn49RZKJak1kEDORGC4UG5GqVh+IEQnXjqg8REuKWb0HYeows/bJ
//hW3/27r/kVOsx3Reg/9DWX7jV7f/2hs5k+4Vtno8lfbMeis0GXS1WqTwyYb52Nan+xTYUWBSMS
lkgMdn9vbCTlC3YtnbqMLoYEXnxqf+9sJPWLTYzzZFYxTZxLPG3+ldZGNacq/4962QDHZOogtThh
0GAojvpTXZ6DRxxqx7pGWT6+101gLcBFx9sov41CQYao1mhhplzYwAiTi1LqxaFTyG+UwSfO28jT
FlaQkk7QaNVd7MnEJIlU3qPAzG8DqJ+bbo3dycIhzppEbzalc6uyd3Y+473SUWZTZflnEL3jTq9l
gxNcwhiqtf6wHEJOAkvJh35GYrW9dVSNa95L2eKWiV5trMpiw5gGhXG0RuZk8einjzH0fZK7gwDL
NrJo48UYq27ul6Rnunpigb6xoiB/VEVOflRpCHOGJSd4oFisyQOqiWPP1J5Ymwh0j0JAN24dhuIl
zwBJhq6u0w8sBl8K10WWULh0Zs46OFXU9iNMrUhb1nLTPEBiMHaNE6Wb0ZFoeQSk0PfOr72DiDCn
N5SHC3kMQBH2IXrtkOgic2EAiCBCOAqePEMlFBO8nAO9kKFbayFo9OVBPjCxiTdgmMOziHxdMNmB
7uzZavVWitzaNBzPKzsZydqAfvekqw5+V1+1PkScV9TIVjOUM6UUTsqrEYMHZIwtcEwK7jxE7zNP
B2cEFEFk97iGXyrXd7EKy2DbpRHDwDZJzOY9MTKmbBUuixmcVMJvTHLy9gXkP4LKAtKIZxoHNTJE
iB+8P34IHWI07aMq9d7aDkVR7tuubSgvq0DZg9wzXTlv8u2IpOxZC3JkHJY8BM9mgNm9G4V3KLUk
v9gSMzGp0/ItLHAF8HDTnFUb+M0siK36IUr4DUPwa6ivo9yyt34mUZLkoXppc8wbq0pKW5RgBDV1
ZJO7aRDaE6FXvSnA/099kgfPjWkkHNDqeE5kTTsMRQbwt67CneKpzI8LYXVubPfiENZm3VAyRRQf
Rd6N0tpyOPCZjtpksfWyePUTXm+WJpJ31MM4oGAsESqgt1LPPmXOTgb/Pbchkj9ocVHu8Psbd4HS
SS++0LKXITWjHWlLUbighWRPEXvMGukt+5MMRvZagRZdpqHqzIRlpuGN3o3hexdb+mOgA0WWa8Lm
MZv7fAF9VLCWqbUhbfpAH69p4RTRpTQbNg5ppBjGvDRl0oiseKyBm9dZ0bhl5/sZGHPisFZ138fj
pqVq7jbjoEf1fBKCPSoZqttEljIU2qVcE2eaJGyM88SxBFocP11B+A3XMQTMey+oHbQGiczMmzaY
PQgxD9Ph3Yu1aIycRUIpXBESx2YUUsIC3Sw4fMmOyuXYW3aJiA9Fk4Wr3MDe4Xq+5y1JKBjuFVuy
lg4AiGXBt41/CoHy0FftIZIx1dC5Kq8GW7VbMllLWnLYmexHyosUdsHGLD0HdUKE6CLKgy1NjXSX
kCq+LArFmFsFLNQy66V7w1O7ZC5DXSqJ9WWgnyFnYwRtFedaSNneVn3UnGFrPzalNV6MkSSLmp3S
gmaBKgCF6pWA4GEeGgWR1Mowvv121Pz71P3VdBzmNxx8//Gff3nr/4//kf/DyXusapG3v1yDMM7r
1+yX//jjj5sq4VT+/lD++9f7feSom18cDjxkgRZDJKqsvx3M7NC/GPbEMgE1BdmS2eHfJo669gWz
HuWrAqAO3+HEJP194siHLBlPuQ2OVZ+gpNa/cizjxfjhWAZjhukFLh3nsaEZOIgmRd53k2hT9ZLc
J3H4fijKo6N+6IO6JTP7HAnlLZLkx84a3yKIKwqSWr7azuTdJIdyeERvzj8ermoUoHdQ3EYzDkoq
8Vys1H0rHcIxYInVLoHnzLusWxl0+ZC0zbktI75XAnVueoRNtMBD27yBr5X7m8YZroMgLKDLHmSe
hU4MQGNmlcOLnRu7bIquCemgU1PieTBqi8CuHhvbXDh5/tESijSLIqpjo3ZoMLghpNINTWndTsRj
hHwQ+dtncusflc4+NrUGHcLa2Ip1o6e5ybZz9NgrZjZrsiZZNwQNiz59TtPoa5Y7DAuSt6xiQRqo
Xkg2X/4xUL4QkbNEulo6qKILU9zi3qMLEaTOhEjmZfZ5XZvU81JcSIW7Ajn3WBHF9PkRu6X+3IfB
ZvCCSXHWEYBlnnylv0ImAwiLpZn4MLKymSLNzA5xDLYRmcSuxj7q/P8KoiXL2voiVdI6Uqpll1oP
eTh+jSMdIn5xbnykcX1ZrqRAXeq6t3YKvm4Fz4j6qLuWlViRHvAgjSo7Xu9T7fJLMu3Lit67pl2L
axtHwMgGrCcbxk1VfOPkMC9jPXrRZXbIEKZncVzxf72QyLq8xIoYpWfVqg3mLOm8H8oHeHikbtnW
ejAtXiXXlp2EfEOtN0bNR2zduou0dq2q7Enpop25XXXxrJPYnQfKsUSd5xBlEwSQtciYJmjOTGAF
tAEGHg3liO3naKpQaCeC3/BYlQ+RPz52HFKDLB3NRN4lEZEWgaSsGyTtUie/GTkEHrvXqU9UxeAk
FxcswTfZae4kskXq4pCP1QKidFXYp9APnzOFTWlVZR8+OAVyqZaRY0D6t9OPMRWo9/TxVehslC2s
MSzuKydPiOsuWER2RIeBgF/20fDo4MWuU30bs1czGv/EmztrKugslsQoQpM+m6BaJfl4JW4Jc/5Q
FQuOdhKX7FfWVMxT0XAWZWIvYE+ht+8WbZ4tS/pDpZUf26R8iBUD52v+kMg1idHNYVCzi5LbCFbz
9CHBqaH0Z9Uhuwy27zVoYYjayclHRD+GdTJPBhI8reKa42uam0HbLgI92qYJA0CbAZPqeWuZAYwR
6HtHZcPugeBblJJYaEp7FytcQYLoFVI+WoBq9qDPLS1Ye1xZTSk+Wjtex7bihktsr3sl5JdnefY5
RBpFuO3MboVLP+tKNjLXSNREKJWr+zrr9kHNrrhpvKMWIa7kzn+WonrF9zvrjeFTVapVq9IhR8la
LlRURdGzV8gvXUPacKfumy5BFoOgDsciNhvUU1kpCAfR34pW21Yh+j/H2BR1+ts3iikaP5i1oYX5
jAOdNby1EQlz1sJ/0jtlrzvB10E2bgqouqzVvyJTpeBIXOqNGVTltaMVlyrur3KJpg1/xGBziZEr
/1Xq0NMTKsDw6iXv7E8GQ8eu1LaUGDtdOwAhgDOGdt8YXgo/WIkh3faFujNs6n8lWFnUPN8dXf9s
HTM1Wn80Yr8/8Vl72mCQ6PB+ZlJoOkN9nxSC+8ZGpICt+uiVxVOkJMXczsAUF/5b12f7yDKXo5ft
vS7YGjQSUdou8s5c/sl386Pi+9t3Q0KW4RgKeArF+mkPlTplV5ZCyPdyhOSqx8GMjH+u+fgPihhv
XytNTPd9lS+DyjtGRfqSEoCLW2mbC+2celjfZPZWWer+TxU8h/BN5FX+Wf9lqqbeckACoR/U//nj
X6tvf/+9vPjhL+Twsbw8Nx9iuHywQOBT/yhE/rsf/H0FehsKVqBvBHDU01fzwzz7vjiZaoz/us4h
XLzJ3sOfP+GPCYMOBshhlIC32dK4rn6fMDhfmC7YnPxApy1zmhT8rZBhiqCRkzQNJgiMMDV7QrX/
XslI+hfddDS4oww+fiOk/GulzG82hD8u7GnCwDfGFhdmEXJdRflpwhCJhtGhVjwMlFxnh+wc9NG6
d+w9pRhmpdZqTLXjEFMes/aVbQ35DlVaugBpUyJ/blgpsM+ap0jg8SapxIhaXR28GFphkV4dE+tk
QAZBnlloZ1/yc3csZYKgeolMvb7zN6iosQtlkIXIPLV2dkR8yrzU+uqxhUblkjhP7jewS3KAZeKB
SRdrh4tWi2A96mV8cSIh3viPsQnY0riEWBm7juwVMsty8n571NEcdDbzeoOOixWL4nDutgYmVBwJ
TrgqOn0RFGW08728OMdjItZOlEEeyBvvtU+rjDJkFA8c5Ohd2iTDbB8QxbzyVdJc5pawIqyWVrsG
X+Bdc8eZMHo1FUMr4m2csLNVA4+sz3bIGDOqrSPPyKLFyVWUMvqWpIhRzNok3CwMU0HixybHW6tF
7ewVWbIe7RF8uh1lo0T1mJkEMTah/5aMVo6cy8eFGKqtqW2cUZb3WhH0jyad2sp3EnHfWuSURZ5k
L6oxotfShuqhTkZ7LddIH+3EpxKqvUTHzKurK9n08mzms984dqLRMpqqWnnxhtF2vSEDleVoZmez
9VInXwT9/atdN94uIwVBnalKWjE8CaWOvDEoiSDDonGeM5ydsdAC5RC2KHsaffSeJCWLN5qNMzdz
eG3NkKbQyCjbCdjIZ9/CERYpqE6h7/jLoOw9oo/l8SW0K+k+DKV6PbKKacdmZxpN/lkhCMWsCoFE
zuvsoeCnXbLG7RclRaCrDZq5K8qBJRSl0jGrZe3iaGmJiYQzA+tGXru6WdXnWsI7HZOIuJNjP1go
fqATg8Z9kS6UvnRguuREQEeh/1IqFgGkWqp1jPAJIcekUXPjk/3FvMhDO7yophkSXfh40OSexBhB
sXLuiJ8gpKkPmofSkTGmqqKqYiI3tHyYVVpUxLjKNDryKqxZdTuAZdiSjauRjKNyUlvjdqAKpojX
Ki02l+QsBzC4pwEZGh9rJ+lj9lgLS5AI1hjBso5zUnutynjJZIY2CzkhsX0WQGV5MqdhHCs7/dha
FRM/B4biWkoRdRmCyOyZSHVra/821yvjVhz0adhnmHlfzmybTXMqxeOu1ohDVH8bEGaifuBeOOWe
waK3z3RxchRh3ZRpxNhi8AFdV1d35jSFxMeJ3zf0p819z7pqmlbamUa6Uy2PO4Ml/pJ1Q/Js63n4
tRPeeINyPL75XShWWSkrT/XUtgNgRJU8tfJNmskXe2rvnanRD6w836tT8z9C/Zq100BA+W02INW5
g1rWMev73qlNeJ+TkE+ro5WURfKdZtjEYwW68Wkw4VpLOORfIZwoGxxcsqsAibhV07yineBHPFLa
gz5a7TKf5hqGRyaSltbKsmhE9dCMSvbimOx6y7JjmgLvlIxYAjaXhpENX7vEIvDUDCiKa6nPVqbe
hM+hjMWIwUlw9IOWsEKo//a5tFJ6MKnsV4YfVHe5HWRuTk70MWB5Qpgrs53cbuwtU23txYRSipU5
IM/e8vVhyuFiDGKN0q4O+mxr+1FyP7aFvRVNqWHHRzEH/knd11pVbduOdZ6lOg0dhYkxPmr0nSm3
5b4f4/7Y9ybXKA9Njyuz000gsobJ1ERX2d4XgXbRnV5XXFRqbcyyV8G4VTVl4cz9rkBv2/rkv+AX
ofHABBzX/i1n2d6u7HrMyfNR4pYWUBJEZPEWFuJQ9wzSZmNka27aMsoMLFGsNSlID/9Thcqx+Miu
tfj4qA+vxY/Vyf/KYmWiv/7XxcoczZd4TX75v58ifGMoc/komq9JyFyLD1BPbd7/+uv0Fb5VL6pF
sWEaE2qccuT76kWhDEEiBrJuom7LBOv8vXpB+EVhAyxUh59k6Zb8R/GifoEibU6bE74YmD9w8H+r
2n6vwSn4vlVx/6QmJ//vx6KcYtwBnaRTBk9sFb7yj2MYu5YRgJDBwrk7TVM7G8r8wRot7m5Nkywk
k4VoFVfW0iZelRhn41VVlyM+E2NshbyqWs/BzWdLCCsNkuGIwe1VP5l7GjbUQ1SwyN0VEUaqS68p
gkhWGkR/KVjYEjmZox34Svs95vskxya11cPOkFy0BbK1GURgyi6mtw4iQCrVw7FOTTry0gOauDat
uLW2cS+qTxmcyZLdVL7R+3oEYGBEdrh0DJYLnwoLiP4QE21avNeEK3krsxB02F4cRvhn+sxMqysG
+lBxOdv8aFWO/HjLJOl9Zz0oDd6HqKlK51gy0ApTlCxJI70W+hiaxFjlTMyBfjHKJWdbabK5Aoip
WchlGHmrOjbC1pXZL7TXWuWIupidqRIfENJDa6d47MIAIIHvgBVzJOizs6iXJhtDo1rFm1IXQ/6e
pyKQt3HA2Qe/16I9ctOhIq9NK5U62CijkvvsySMjXEoi6JEE6Gk4XPxiSIOFSs/ZzRoVNvm9Aqmh
OqSyl8mnMa705GNk0BY+DZ6cxqvWTgh+M0upqZAHl0ZOVEs+jkeZLLJ0PmgcoUuUSqQFd2S0BXdp
oFXOjd6ny0mlNmxcHmEmoTNpeYJvfE3yBNLtuoOD3NRNtqo1oUV8t6LQXmIBTGrbVwSbzsXgRLAZ
7cYLD15GvtnGhp48mSr0PmZEoOsZ+SZ9yV4eoYKcu3bl98NOaYWoF/hwI2WL0MRMAQtmnr3o41Yy
9qkuSjKtdZLal41AsrbhdiJUPmzLdFzy/MTTUyaNfUOpAcebiTzfCYIZTf1/7J1Jc9vatYX/y5sj
BRz0UwIk2IiSKFGNPUFZbtD3PX79+3B9k0i0IlVmb/CqMkkcGyQInLPP3mt9a5/nShw5UasCZuHw
PiKqH2bIIaGvoAopoy4wbsMq1ydEyx1p3ExF0A7LfaEcTXvWy3NkYRk9aGVVHI0IPIETTM1ouTl6
BYPU4rb9Li8gzpWFqxkRfBFZ/dYyZI7p1qyAJ5OGgPF2I6sVoHeELy18g0HhfBwL0K5znXSo/WJ1
xP5SElXtirzyvwPA5Q87TaWzJTXKQFR0V4/A9VBSrFSGlSEauCZ96Y00eraMWQ2dKi/E6AxtOwT7
xK6fxSzj5kuSls/GtET6OvhJdWRU5L8wRAyVVd4FnpWXKMulVnXVpvYdiude9jqZutJpG0Kd1uY0
+qfQNOzmVsfW8YOSUwnY3occpEc1h+48EBLFWUirfg5oB792UhIW10NYyOizkafgdQUTGp1idtXu
KY5HFXEHARj4QkCaUthpdTvGa/4VKfjeRx1mq7xacu/yMfjRlVWJ/qPqDQwDkV0C6rMWHRi8Udy5
nc4wdR+wmYt1ZZLr6dgmf7Bl+fUrp86wy28yHu50bRsjg1AVeckXq+lH2PsGjsoA5VdcJeBNwJwu
E1y6AI4yBWkCY1NV812FuKgGVDKF/kou7RSLtTlnEmEkvtaueA5ifF5KYreIj4Lc9/yxi+yzJI2p
zPFkwBISI1ULbyLWW4CQ2VDjC6RJabu+knKCJDxOG0jLzKNx4RkOFRGdCUfAGV4bo66qR0coIuJx
HNk3O2WTdDmSKXrTweiVRZnXmyHxe7zbQ1b6T37I/WbNSGPaTb4mJDefTWCKgOs4ZWVaSdhmWkbU
84Nu+vqW6Nc43WX0ze50YpKLW1tv2/EYZp1AZzIkU2R6XeNntkUHmoHgA4wYS/OQ0qEQHAozq7Yo
N+3+ih3UUg4p5Dv/FhVHo27ToWJfGJQalYxeNab5dZLSkc2tmGKi/0IC6hul0DRgG2AiS8dmCmp6
xKia3UEaDI1URl6mhkBgDsxnf2gbAV5DSY9SRzasC4bKVr28rkzjpeUHsBgISJN+Y6FYq/cVwTna
CQlKlbzAZlPbHwwfo7a9JhUjZjgwSTGrOYCOwp/valMeskeqvqwRbiDJylmTA8T7eQoGyILB7H8t
BevsiSTktj20grDJ9dAhysRCpM8C0B8jvh8iCHTEVWo0TDcVP+S878IgKbfl2AThg9HIbFOcVRsz
8PSm0qSN3pfjbOHJymLssiLz9506DNKuHmL0uDPre4iRvJKNAhK3lPZ0pZLwW4eaC9dxCIxylc9y
aRx1f0rqDQ23TMK3XdS4UkxggignVeKBgnkwn3JDi6HT5EA5XamL+vpKUO1jBEF1ENzrJHHiXSwQ
T58zqhbc5H2rxNulDcjkYrQmZaO1NYPWuPIti7aprgQbXVSYs9R6iuFnFVp4jbY0bG/QkeLfSMZg
/KL7ZU7dXdUqCHoT2jMTkySd06sOX5TCWUwtA4YA9D7O1MoiPhiFbkHdrAxJBWDZKPm3QBnkdoCI
MMj2ETGsL5OL0LIS44ct1emQZii7cJTEkepadcM5u4CiQF5ApgVHA5FXs1IDLfevJvI0fCe2CHBE
VFjj2sSGjYg8THV8aEVoBJHXsc/BCCDEGV6YCOHMTDEShrbqjF/FlPk3i7qLw2kYSWeUrgvOwcpG
3Heo3/1DnJE3euBkm3SbDqTDyWySQF2b5MCX+zItlnxXzWLQ3ws7S6+NiocD2kLv12Cx7ILqZdQL
5rxMRebOy0gDNjkYoI7CPFKV5fSi+Yk0Mteh6UlkNk1Dex0z/cluhmSo4k2kGGP6o5DmdsB5Ws0K
20hX8MhFJnMUzU6kpl5lHdnSbgmwMAPQkkaIUjQyw/snta7NgkJnlqpNmCRS+SAwSOdk/IUgTDFR
VvGXopWz+6av/HFfiRx2DHrH+ZekMTLnJTJV9SUP/LHdVWYx1Uy+Ksvm1UcmETIi0hhJBdoYGV9l
X2UbwTQ6DtM5SKuh+sL3qoytRcrIsK4kvhUMsaJorxIrNkk3bOOsBOk0z8WsTJ5qR7pBsiHc5fJh
NpRUWZN9F/Z3NhUVhtmp1uWjqPph3qJEAw3WD7oo1gJ4EinCPv8EZ8wkNqONleDSKP9fUPb38Wdp
xP7nA5QbRy+4WN60e5e/8fvAxJxZ0wWhDAakdNq+S+f4d7tXU/7BwBrUJP/zEgVgcVb5p1NG/IM/
gQ3JGERXZXP55/7u9iryP0hTJGYIxwStWaH/V04ZZnEXB6ZlAm4v6YxLDqrKIeziwGQDT8tHMnhR
849exfRoawXEOW1smj8PrIyMeUnB3NL3lPPVhGiF3PnRDmljBaC/ypYUJxX/AVGchG/9jGaZSICS
gVM+DVjK06SoXGXm9HRg9xDkcZoFNCYoo3eTpKH51EQLfZB2eMH01lJKgjuK+TrKWTZcXUvHO8mO
sqPUysSwj7rodlqsgOSb57Hz6GdAHHZ9LUlxLKKfzQ03zaLsaZRi9bZvNPrPcYOxVobTFNeq/2DW
2ANHy0D3kw50SLC3ZretKGkLgST0ZFUwWp2jGj0rb3IqlcCWFWyj9NSgQKG8DlezqFsKhbHEC2jn
J1Js01sR8AdJFxmrybeLNbvO5PDyYYAre7GZ7Vz9LiEvu0oVA1pZ2GMaqS2N04+v1fpRn7UI7/Bp
7OxkW6lqssW3IWC0UYePcTt+GxW/eMAAU2xyVZKFU4q58Vp6T9dxURDtLQ0gLxqaUEiMxXFMBn/D
+z2uKGog5ddVYiBQ9yHJVHFwX1qhOR7ipEx2psVSMdVAWKIWQA1elvhkIRWDFjSHm8ksA6wSE0hd
PZdeulKnR1v1cniu4G1juEkDrMKJmfwUBnKEvmrjwzyF4ybOm+pUFnKwzgOUfQCpQ6Gsmkqi4zkP
UwUNI1VbJw58ziJFqLIf24YcQxsjnsnSIxsuR4h8e5zBz8kzfO+hL3B6EiIu/9K1rNrQmdfJwO6N
Rs9x5aa0vZuZU6WbFXr9FOo6QnuLXeHcM7MIISzatJxr3sLoKiUNvVsXUSZJ+3ou+ptKJyI5oNl1
F40KUn5LJ8ceEZG2sTiG3VaqFB/qCK12bdOQBV2pFhyERCf6TcttikHJpfy1lnSRu86I8uPYluWp
rG2ZGX5QHhUZycWYy72TBAyCqeTjG9rv808a/vNRJLVxr/tZ9c1MQuWlKe3xIUem/EtVqvmlqMaf
AZUJ/LtY53Rfj7ctNORHOa2a56RRonWGWC5cT63W6HezZMxMCdgAHCWXhbVFl0iNzY4d42Gf4eKv
g9Gs4m2PLsRa06uWLVcCmd84XS/DYWyEGKjpoBTsaKPAweIRblFN2hHi902XtdMzgwcDUl2Tp4qX
RpGBbbUMU8DOlAirOehs4eCQmdutzEMZeFlZkHJhCqQGK9GZdvstVXP1OkV2/xOh/BRcq91cnV4t
v+90gS57QAhwmWEh66HTRLgKLaU3Uhy1qaLOqNGb/zbK9VvVa3afW9cuV87Ly1yMyfK+jNVURRkX
AN1xUvLk0XEM/amdNPXu42+0zASXIpNp+dJ+M1m2+UqWoi/oZRZp9aKtNar8DEBA8Gg44I2uUzdY
a4TLjdt0I60xaz3o1/NTd4wJg+k2MHI2/qq6hS66wRnoIki8iY+x7gYb+1wcPv5oyrt3+9VHY6t6
LXyyCjNNrJyPZh3BSynRKjjg0HtK461ySnacn8jO7J54NTeSa56Dp48vz+75x41hkmrpIPBUHTzu
26ubiK4qLC5M0iyv6xpoKS8lMG/Z35h04adg9fHlLmajv3+I19dbHopXMi9/sMMsrntIyptyh/f7
6LuJ81O6ppFn3ynb7Gg77RpqgNMe5YN+Kx+6l2x2f3xy0/+iwF8+D68/Br3WNx8j8DWstqNYgbBy
MCF8mWCfbvtb9ZB5hrpKjgSJbkdnctNt6VVbyZUPzQ1LSHgytmSZfG6DXX7ljz7QRRlBJczzG3Nf
gB86oNYgybi4Fq+NDVkcJ3P38c/w1wj6z8uZpiAXAxm8evGK6+QDkksEv6B1ZYeuqovsu+DeG6vl
gSvuh63945NLLt/g4pKYVWUTQxWMawJ23t5yBs52bFYMzZq1skEHt68mr/tZHfttJa20FcJ07LGh
tvLFg7/+5NrLz/nBtbULm3sjVKtWC64tPMOjK0NyfLDlaWM0s2o26n7xNk/b8PdE5D920/+oDVl1
0JLIi9Gb5CLOv2+/8lAUjT50/KjAPIGoSepti29nlU8cQtAdFy3tIwgfgD45+ccT6ri7Ksh3vgFY
8MpIxuePb8O7iyBhHMTlCobLlz86VIpEGB1JQ0P6KFWgi6rPVDTinRtNoBmTCpN5hKxe0t9RhEcR
VHiWE4b6u8mbHCoQllWOxKv6dknztHbo06g1V3jdnNR5yLfFrvoSbT4LfblILPx7yWeOYtPQRlV6
KS8afc2Qs5Sbr3kgxoprwym++rv+hR64f2V69CT2EF0yQeCM6X58o//aTi6eN9p7/772suq+WuUS
Br+tiLg2LlZD38SnZts5+k1lHqJqTVfzRvpeX0WPVP7h2vKA/rrjVsHdeYOPd3C/j/UG2SUvhLxF
i/3JXvj+tstLv8SsCg4ubz9bTntSliqDdwFopTac1chfRwxAP74FyvJsX9yCN8/+xcZS432srWC5
/ccOCo4DP9f1XbSk2Vp1eCM+DXC9AGn89YObrFr4h5aTIvEib78YAtmRiow1TaI3cQrPs9s42VH+
Uj+pslM9g1jaqOvymLwYhEm8fPx133nuuTY66CXYBOnRxQKjWUR5GhLf1gbuZ+X2j2pu7yOLzayt
P9m73ltHX1/q4mvKs69wkuEVmwNb3+pYAAnBKcU6ocG/ZpoiX6Ol+Czx+v2LEgG9yKpwYV1sT5aG
fzkl5W6VE10ZyRnsOXkXQtQp5VWrGOeP7+ZFGPPfP6WGeIpVSubIf/GMpr00U+JyO4f9vIGK7tkO
RdqOeADe1s8QFO8UYKauW5qsYhYhCuTiYjKe6QJ9IJMOkeeOLmc/SgA7jNIe27nbTPFwZ+fdz5aW
3MffcsF1/PGKEAZC7ceeaGmXD+wwIbsWCUWIWz4Lr3chLZ3VreSkT+BHV8ZNcNW5qqM/Qj/eWJ9l
QL23OQEJpmmBvl82ENK9fV3ofOLPsTGPdXt+U2MPOv0WkCuKZm9d7Op9uD9024+/8XuLwptrXqyL
7VhrcSqxAzVr6WZ0O29mD+428TWUMaf0Pitzll/uYg2izUPsF7F3S8/nosoLEXdbg2JogMmmlWHY
Kz+BVSnkT37I9x5XRvNcCU0HJc7l219ZI1rlhuugy9+gklsZI8YZsFbZAiUdPKP9akcIk5lYqbw3
kp9+9gneWX/Ycg1lGdtDK75MPUJ5jdjQ4hPkA1FapE7AMljNnbGJmV1l+ADyDi7CrO5i2XeVmiwe
TVn5IPpS0R3sGph/Y3mf/Njv3X2TzgDJrjjvUGW+fcAUu0vTSOJYDG9zQ+7EepdAnHSIK1jDTXcB
a+beZ+/y8m9e/uIAmzFGcWDGl3JZcY0yM+flmlqIobm6qpJNI1/5jDwXlOPHX/Dd76fRRLRwsxqG
drEQ51mRGzzLeBi13C1QWiFluyGZZvPxZd77SjzBOjGBOGdJ83x7G+Mm0dA5CG6jOTh5wPIbVGuD
9b80MGx+iq35s0iER6Rr7KNIzHmQLn61TiWrN5qYRqf2NhQg0dT4k+roz/vGFeiWKqaKERiC+Nsv
VFpmm+QpbtOE6Ad1kJySKWHYSJ9UIO9+kVeXEW8vA2dmDKSQy4TWsNeseZ0vmp1/talvfz9Wr4FC
715hsUwtkhnYMxdXIFNu7udswMAJ1D/AthshUvj4Eu/eK45oMqp0mV1/+fNXhaRArae3WqeQwBG7
9DmvTbwZqqg+uVfv1E4KSrRlCUO6TKvq4nCWJ3HnTwhNWZhBR7vROrZWwYqeYXRiFONNbkZMieMz
CIOV9BnWXflzI3xz9cv1U+4CuxcMqVc4YNfmpvlJqsnK9EhH+PopBOq9O/rqm+oXTx/qWb8L/b+u
Ra7CVj1Eidvf++TzrL4bK7HJNkV/+9lV372oDpUL3TlV4qW5LW1UO23qlCUXIuIQ+BvMoI4EdPvj
p+WdioIbCUaJaoJl6Y8yLZNiqStkDGbTqX82PGUD/sFp6LyvfDZaVffyp3ItnUhW+VE74bADMf1J
dfrub8lOK7Pom1gG9eWlefXE0m/36XbWy7Gr3cnH30Av+M+3tfdZObFUC28Xe/Z2i1OWruo2qTOX
L8egYZI2uasBSTlG/6VS7Lu50DykRDtfzzcabsKPb/A7BczbS15UFCMCj5GJKPNoFzIaBwzCRCQe
VnmTr8MTYR//9R6zXI/SVFHVJc37YvE3mqksEp+vWNrJjhtOc8rYk4v2SS6jeJsPuxTcXAfH5BJU
TS/wsuDuhzrP/JFVv1oPa3mdrEPa3q4e3hjypl0vrz8hK4B3D6qyGm/NM1yk5vca9P/O3v9hBPnq
MfvD1Xv8NhVt+/O1XvSvv/H3/FPHucLGT/uIV0oj5+pf80/9H9h5Vco6G+3McjD71/xTUsQ/0J3Q
uzd4KJZ4Ez7BP+0uirqoSdnaqRh5rrBx/jeS0b+OR/9+C61FsmqSJkeQPXwlAB4Xr4RiSkWFDMKC
lyo2evUEL2F0xgpHa5Fs2z7peXanu56eU6wheSdHo02qmTAvQofEl4Fx42olOOlJBi49mnEw2gMa
R2q7gQzoGaa1D7NAAeMwh6v8gdluC4k4+xVO8Yk640pr4kNklafCPEVG9/3VD/HODr8Ml18tMcuX
g1nCPSSkDs+RrV0eWHj1rNgnjaFTpm0v3wJZdjU5uwqZ9Pm5uglmwqXcGPwyozpqzK9TgK1Rqs5Z
Uu61On6QBnM7dr6bhamHLfsKUUbLOQtegWUxZkpir9bvbXEwcfy06QYoEQlAwoUlfKOWxItBioBW
4lZmszKLXwvm++Nv+Pbw+/cXXPxStk4lI+sXNUxVS0EwE2MCV7hex0DxQIrtDBPjpgrcPtIAIxYI
9MnZ+Pi6FyvO7wvr5JEvzUJLkY2LfdjnAFI2ZFKuFPWxCIhLanGsNOjLiGhQ+8c5hTSmNU5RIKUi
wokQ84OckYkrhV5o6Qgx671IFcfqrgeoWkl1//HnM96uiH9/Pg7A5FksvJrLwchom2GAun5JbOrW
ejM+VzlWDXmPFeuoT9PVaKoHSsxreczohmApMvUjwh1Prn+IHmgzkWnF2O7j7jlVg21EoF+HvXJQ
u+ekpRkFU49vNftwwkPZ35bM/2OVqSF1T6meq8m+FshYZ0jaStl+wRmVuFOHfCaUnpQ+PjRx7AnQ
LDiQnbrR9pRPh1FQPF3N5riRr4tSvVPBc6yKINyASP8mmOrXWcYMwyLNxdy0uF81abgGdHMjR18+
vnmwe955b5BYwyKlbF2WhbdVgGxl0pwng407vroGPHYyQ9770NxLCZAtBa2W9tLJ2knqowdh59/j
0P9KL+I54PiqBA45YGd0qg86IVb6vJtlcyFhX7WJeGmDcCvI/ah90OfE39aG9pVJrhc1GyvVtj5e
txSpFjB8khD1TQsmJTCI8xujddr269YIz7LiZqrk4Ht2Fut0ac/n0Oi/xUn40CvZAaZ7M6IzyoZm
KyS0zDitaZnPZ6OISUNh6ZKlLxhFNkHxYg8gyhXzWIT9caiKtSzpmyYur8cs3TdGdE+KCFBdydOv
5MDcGnJ5ZWv5CUnzLgu+SAiN0chDESpvfa6BUdr4gQPJ0W3S/EqmYzFRoJqJ2Fm5lgdYQkW/s+GW
47zpCJsBYOBZSbI3YjTNrbWPDeWlHVL+e4GTetyauYzFT/LK5jgM3U3UGNuwBtn2bNb9AUbbpojD
Y499GY3ksZlxuxL5Z4IxaPUYN31xVUTTIZcILgoIKpqLDZ5z0v4UANHk/ITE4Ixy5Y7IvzLS7qoi
O1jRdBMTAgWTByJm4ditsvs5D+VRjevrSIu9IaQwbBNS4KruKEXWN1H532xCfvNji9AXRAAwhOyp
U6EVCVduLMYIRbEfwURLuJ+Lyjqko7RWfUTq+bDOgnrvD8OaHL+t5Bc30RA8VHXi2ukVrpd9FiZu
Fldb+C7rQFM3P7OuuI1lfTO35k4f5sfYCH7lnbn10zut1DeIYa2z6ItbX6/v45FKci7vTYNqSNU8
s58hC+jyySepJ6FRL0nxD7M3diHrj2kna7oz59bQnmrlISgRkeqyF8yWl4zhD6PjDIUYUlUJxzCz
qxnr44qz/rmq9Ou4JsKkH6/KOfkhmdXzPPrrWVjnaVl14Tvivtj18CU041rzu6OOHaoR5S3Cwit7
DK6FTG5csIufy7Wi8IwA4hHqSrIBlNv0geNWGyElmhv4rWDUpHVdFfcG+Ih6hixvXMekJWlzdqVI
DyhbHKW1zlodvbR+fl/N1sasdQ8Ny2PaiAZWZLDROnXrFxmQ2BEbJKk5s/zIxH5bVNmLZMqomDBf
pNV9okJq68IXoVUn1D9bkfjn0Y5eYp8UATVb2238QoDENYJA/Hj+t8C3zqXRHfEvrvVJOdXVImvS
m+sgzDbIEba9xToMGQgARuhlVnFfW+o1Z6n9bCQP/beh43nMCYxBAb4eiePrFt8AYhk5DVaz/cuo
qp+ZKO6rnARXaZY5hhEilrGvQoXlvQUln9wNByORXkYgVFKtnTC6XXXpcESITj5FBYdIe6x/GoaJ
JbxGkQM4nSgOu32yIvuUxC0pQjABZHSDs8CNn1fPRRT+CAuqm9xPHtBJdxsz67e+WSKjts6BGv0a
K8JvCjyugW9uZa24TZsBNpBy6KP0axGmV0hbr9GlNom+q/PiXu3IWQiE/JhM/jmzsZmmpVeY5U7S
sO+ZGpiqciklNOqseBbRqhfyLyupE2zr+Ytf64lL2RLNVU74KeGA0FcPBC0DLqwsiA55zimfQCbT
zslC0jw57qqVPJN4GGL6sdL7uqm3sT1laF20k5DN60LEv2hKbhAUn8eGgXKpv0hNvxsSsZNa0xFz
jmk2kfZyKu3FyArDuK5wIldp4kcVzHpnDdsil8EZDStJvZuR0sXmvAllEI4+xPe6vE+1p8aMcc/V
x7GUDgTyumj+9ngrVn3UPsKD3OpBvxNK9ISM9abvbHBb4DgSNPDhaD1Nuf9Liyq3NatTbStHzCbr
+Dgq8K7opQmZnMQMeyLZ6r10o0zFGV7BWjLqg6T2xJIqOuaS6LpWE9JTbFx0YiPr8TYaKpaxyYvC
6EQIhzOmX8om3I4t75iQ9zZx5aoc38Hf3c5q5ULbOuFWPigat1YhzKJRrvQsPJaRtaVju4uE56e2
Z9jxritnT/LHs0iNW7/L9i37wMc79MV09Hd5w8EBPQwVLhOWi8I2K+MhztMe9nEsO37zaA2W6/c3
uYqQsZ5dMZagMlH+MSuTF3YXFoT2pMkvg3QGZOaUAecZemn/1envXGT859IQ+IZl8B8ZB2/+X97P
YkGwN5f/1Bsuwv8NEAL98Ve/3B9nQ6+L8p/faLM1zbfuzQlx+Xu/T4gSBzrCremEYNmj+UOr/Z9H
REkxEMLSEGcUz/lx8Rv+64y4HBHJiEcAgggWUdTSyfm3RpaHAigCcI4Fi0Bn88JE+JGpcDkAvjog
0lBcRFeCcxSdchQnfITXHSGr1wQ2KmK++8KrgKbleOULhAAESb+6Ne+c1i6Kzt8X4koqghZ6YJcN
eSWpEQgGxI0tSo+OYBjdkPYfX+JtMx6m5fJdmIASDCkzM7xMC53iqs0wIB8b6tfC7s5Gqt1FhfSE
395trcb7+GraX43By3vHG8r7quHF5Fd6e++SqiVYRCqOU9WTDjGVPZVMh4X6WdESadPoOm4QtR2A
ZnX2l7gccRyT94D+U2kycHmanbuilJMnUj26ExEyPGkTw/jMrhUKAoh6g9WDgpKjcTNYXb03gpAk
owB/4Tqd++le6/L8XAkSN2KOvPcSwCJx0pSeODB5ooqC8tTKyT5HMxm4mW2yl89+aIOptDk9eX4T
QD7HXlimV6Yo07u0ixgihxp7OGz5ChJF2+BQGKKGjOhMt5sXWaSkyoYGe7KWaq3TAZEYHVUxBlLX
pqzAlyjYEhMCOb90i63fxja0a/OIOC2ciRQwOSZVPy/XU1YLr/QL0uN49OKVFJm25xeq/oiNP/qe
Ed9wrcuFto+yZsnUSzBn+WURbWhDSEDYTf5mP87K86hJUbduoehobo+OG41nUtjbbNLxcOVZAKVp
YpJ7W5Vd7LaZPBG/1ea5m7RS9nUeBCtsryRgh9FvGqsozuwtdvrhptQrTAZKFNlE2CRZjkdQr64i
taOwFb6NWzY1HqsZeyj5jb18V6TBcEWRLzZxpkXHBYPyiy1ygnrUzs+NwIZPwZRncPMDseZ5as8d
KMBTjHHnu1Tr7IZpkGdfkshQrzPJ1L7goy3Cld740VfeUd+Bu4GNLYvAOThjbBNpY49qt+3NriI1
DrpVaiTXWj9HAzH0uqIja9FMaAliEBGGLDDZRJRpltzfR1qQUL2KBd1IcwiRe6PlpXYD6TS0ltDG
ztoOs5reZ4UVjFsk3Uy4JnvkQcQdn5XbJE6J9rPz3vJUv6GGi4cxHBxU24BVMwX7Cpljs8F5pNUM
CvM5ydFR+QGbcpkjpJz9Sb7LEuDGWVJLYFby+pZQi2prNrnhlFaiAI6gThUzIY9JHRLDFI1swf1Y
DOsuUwnOSuwf+ljV9yXq+X1V0iRJksh+CAIABQ9SXO86fEMTsuo28qS6OEwLECvXFDDUSXkjV8r1
ApP0TO6bAxSB9zdCi40pCAVSjPSrjqjmZ5MAoLGRXdOg1FIITIdWNzU3OGGGY5eas2fbUkkW4CBK
p1DV/jyWZnVb+Rxsa1gueKdzi8ZBOTmhUKneupmU9rjXrnjy/Kdc8huqlXBY+4ZKsJI8Tg9pHhA6
Wsi5M5DvRQyGZXyvU6IWxKQCVNPbp8gsestFp52fBrMsjyW0ul+tlmuboQgwXLZB8ZRORA/UU08B
NQvKJatTGDOHuTgp+B1/GY1JKudQ9MOxssj2DFs5dU3FN15qlTDDUE3EvST0lnqo+TH5OhFbOtbm
2RZPU6/p63poXoxZCNdoK+le0rIRDO6s0zMbfD4flmqOLRBnjEW8Huljt841awtqlmOjrt+YMUxz
OVVe5iIm+JQnZVsF4BlwtRO+RY0OiGJ2+7q5UoR6IylJ7oyaxa6UDdqqGJLSzeteciuYW+ugzsmo
NIsA+7KVua3gmCP56lOiZ9/7EIYLXdiAQKluPE952+3qeuQ1txNjO5mW+jjVpjQ4Q1LjTLeSIxTg
eK/4DRqLgEQnv81CJ+4j7dmwIZcups91ONbTLm0CugDKkhYL6B5+18y4dE6CXxhLxCqOZiwiorHX
DFteMEF9w8zdrY2UZMcwmLLbMmkj/j55xc7UpcbTrIruJuO882BH5KiLwJzg9iK95HMykC9LJHE2
tpRey+xF+JJdSfmces2UZ/DCEuWMG8zewulp1kGrDrea8JkRcvF+XKVYRfJVhTLfclSD5cWBT5sj
r1ZrRpVlBKtiVUXGzJ8CLPLJh5wkD8TlRE5fa813Sq8XxCYWFMRAW/hFhCCXhTr73hB2ZK8aCOLD
qpy0/k4fUzqj6UScAAd0MMJRroivQWZAwp8DtXmy53R4lrRmIP26LYyjxl5D1FgPSRxbhVgpqAId
BeuZ1/TKTBejlwkxLGMsbIm8zkJFdeqYFBICZ/fhjG8/0IgPCTSL5gKhoyB5d61QM6cG3OgZ2jw6
shXfw5rlkAedaz+3WDtYEjD0LiU1rnMniGnjFVB95kaENwrj5AhFiu7zYGE1qKvGOCc9Dmt+1CCq
cUXHklcXLf3hTDGfm2DS140ZpdUqs0rdVcvxBCU6u8WygAW3Mw6oWmQ3NSbDG8bA2mdqO91KJhwS
C5upV1eBf0PsTfIDq/t01K1M9YIWEHJumM8l5tWvGFV1eaVRQpzJ0FAOy3Hx0IkgnkEoK+IuNX0j
2He07c+ANhOAhv5wX/pKdpOpcb6PRVbd8oKl5UroZdPz/GV1udbxfBDRW4c8tixUxcGapRJUPgRn
a2iTR6PUPtX5XrTrl/IMxJdYBhEMRYzLUlOrJr/Q1P5o91bwPWtrT2riyWlkWdqHkW0Qw0EiTWPz
EgeFCLZpVDbrRjPib1NbAxHU8uAF61XsHxax30qF2MXuGGrVF4OZsfFJuXoxrV2KSUhhCDBhmzO2
+0OE3eZ+VKeTeRw7ybWDn0RqQKRGk8zqxGrv6P533sB7irjtNM9uYqWbJY6b02ZQNSylD2bwNJrQ
COhRDoq/xeD0ySnxz8odjai1qA/Qg3BKuKg+lUSEIjbxzxqDRiibVt9Num9/UUuZ0IiZXLmPy90L
K8TvG0LA1V8MEh1x+oUKwZ7yQGOEfcyv0KMqSDdy+T5bhxuxa1xrRfAheaQEidq0vncasU2589m8
9UII8fsjGJyXGCqbwvpDeRgp0Aqj1DxCIHoWTjOum686r//aJpZqcM3HoV0vhozhpUK78knb/L3b
/fray5+/Gp2XFIJpMZpHIFJPCty3VZy1GirtiYKpDuZPJj9/npYQc776phc/7lh0pTFn5jHrvi/Y
M7X8bFb+2QUuWgyF2lGtt3yd9bTGcEjBj6Zkbzu6F26n1ukfck/fffwELQ/I2+MS34nJJq5PxFLK
X2/cqzuocT6zpRkjjdr/moj+YSpDorNhg2KPGn7HroxyTN8SzCRG4Z9cXP/k4hejNDqGjSY66xh1
wsn9mSBJaxtY5SfvpHIxmPpr1fhf0s5ryXEky7ZfBDNo8UqCMhhg6MjMF1iKSmit8fWzkD33VgTI
IaZq2vqhrassnO5wec4+a+tTXkpBu0mmfvbdOo6yQo6tezU6SFP5XYQZZPigYF7Ou2UtxN9F/Gc9
8+X2yF77mIYooawjbSxfaFUzkmw8fIX70ZfbfcgwT/xB/eF2I9NPn38+uDmIzmQ41eSNPi+Aqklk
geCe07rxFkXcIRGafa+LKyVKd3A0Flq7styQyFA+TKwDQdo8R2VpcL2SOnFcl2oj4UdWZ5zK7boy
FmIGVx7xxGY+NDSbGKoZBwDXEgcCkbATwL3/SFNReB4MtQDbyLNCF3CRdQWXzI9a+Bvcc7RnbBvw
YfU7MDoR1bAjngVxrrNMWwnChK+t9NQ3D5qSfC0J864bSQYBNliYIEdF8HUks7nN+7TKCJc3yNNG
PeffNhvtKNaFuM7Vwe6HEvJfWMjKzgRnt5KySn1M0yF5H4so2lGXUtq3v+/FJEIiwIwFfTUJFi6i
J6IlRoS2K6dRh32qAVMe5KfbLczkR/zJP00widAEkbpH2/BpD+1iT1cFUXTEI97gMP8o6BuP+pZL
6vJhcTGBprZQjIOv5RhHdjtrSx1aIYYxR0X1psZFXYVNESk/Gn2pmOKPJ8lsYVjYrhN1QoiuA/v6
3NLglRiSFokDQ6q9G1u12Nfcy7emUI5PCsBMPMIM8MkgT+Qt6AoyM3pf3uF/4D/GYY111mggPBBI
Xp6rJGdeUSN84hLoWaAiwQWtrUqsHzpUeEdLUYWdJVbFfW9SN9H5Wh7vbn+ki2kAGRWnBWwqUUsD
Sp0tc0kMBMvrKicwYTN4gfhqRNHwz0+3T23MztLK6iwxVnIof9mP3h+gtDQLG/GV7R4HFi6CaCap
p5rPNFlQY731Sic3m5MRIpHySFR05uPtsULjw7edf3tZVdGAydQnXEjAKsCYmJkVjiB31SaJ640l
R2fyzdIDFNGnINYJB6UDJO/04Pf1Y1H2+0TDSLvBfHxIwomI/khVTLw1u2jKuuSrqsJusRCw3AB7
6GrnQIwPsRRTcKSl1SbPsbtOURwQymoMHO/TL+B87ij0x+GdDXnCfRpFeraE+CVpNQdA4TaS5fd2
JPjnGy5lzFZyT7SPMspKOQhYaWwoRCKUpBRU/7sdzjDjU2SQ2iYbylPyMMbCO5DFPVHCo9i1NszR
ZIUDHCWJafeIe8WpRDnDTfm90QQH0chjDLQKmdBrgHljgyq1i7tv8hgkuAR3A5EOfCiHVq/3aiiC
vnV7UpaVEN0JZQdSQOmMIw92ns8URlBwafpPbdQ95oK4zdTGic0BxhvVgEMYruSi3ha9V65cXYJr
PuEWyn0k9SBZ5Ij3jqj9bKR+UhtC7abOHfKu7utHq46++aX6pUtHAoli+KoWwcJt4/rmY+lcdzhc
LqqdTFw9pToanUQXD8H4lYL8TR3h/CObm4UZeHEq/9nm/m5pdnxJutvm6SA68N8wtW8wLVupFHOZ
B/1ZcgBy6md8fzbWW3Iu3heanv70p7k/a3q2w/oQ31pIvE5HGaF0ku6mymx9G1M9gEn8wo4xK4j5
76MDxdz/G9FpIX64PHr1iGtMJzr+oXkL7pR3kojuS70ajzItusYqOae7pcG9WNyzDs62wtiSpEHQ
8CiNvuaCIxgLus6lPz/bBc0QB0s2D0K2pzr/GRGoXvhAFw9ufj/ZFi6FMmKuC/NqwhCZ0qejo+6E
YVv7trLNH1Iby3dlpX+FWLThWsrpZO7xcFAX64ku1sCE2OaaT6gZwMmFar1uRH8outIBWrgyIwPe
yEPuVyuxKBf6eXWv/7uhuUA9K9BroKt2ioLqGRPEifEUVEvK6YuPRW9ALiBaJCpAmcVsLkRCEIkS
B0qmeYpm8wj1d3U8gK1K5BTAc6g8Qmgs9qHWKfdRplugMIzmGEcWIh0PU9lysPy7qA2WHnKXcYrP
H3ne+9hIgZP1ouO9Bd+BNNQvwZ2xz8841NvaDk/FbkvdGNF7G1Ejmuhzt18qqJ3Vq/9nbX6YZ9rs
AiSLvlo1leSUdm+ra3WjvQvrn9Ne0N5H22CxJPB6e7KINpHw71Th8Xkv0Kocz0b2gmbdbKKn/hDb
HByEAJDrUcj9v9l9Lp510yD/3aI1/fMPu48JqC2FE+QIY7jt6/NUZxnLX4JIBeqOQ2Uq7fL0LkGq
srCCL2bdrN3ZyGpGN0RBrTpljR6TeqKi2wo4m249P/7e52GNd2LY7YLMBC3ec42GT4e6KB9wNNN9
rxHXtZd7d2IKYPn2L7v4YdNy4A04VUhSyTCnkNT8n2o0Rme1FsQneEHdeYB+t7BBXlvYGA5xr9KB
8ZOh/jzqAoUvfYKGVMvOpaasROmhJLFwuyNLbUyH3Icv22QBtXEgBFPZvG/xKEXsti30YOn4uhL7
gH2JcwWCbzLg8zdCr8ppKXJWqju/vI/NvRGd5OYk6qsU2IluD9s83qfyLmh3JdRYc9+jodwtFbpc
25EpPqFiSeWhd1GsBjxqTFxfchTeHC2XM7dKyJCC9YvLpYl7dVg/NDXNnw/DGgl5VAL5c/AZtgsn
2WT39Z1+4g63pVRhDxfSzu3bH/Ja6MWCXmFMNbMGZJzZ47KFXtyKfMlQiOwi1g+KmH/zlSDFaKc8
Au78ApbnVUuzN01b2gGvDSwxCs4gApCWNgcr5IJfmVaanoPG3wXBs5X/FWebNgm2t7t4bVA/NGPM
dqFENdNExgexlPJNj+nQMALP+367jatdwVEM4RGxgAtiGkXWVYEU3VGs7woYK2zrN2aIyYP/9d+0
g25CRRaDGHnq64cJQoocwpCZnaFyrcmrghHDa9dz7QoS+u2WZjgZjif2Km0S4HBwo1mbRwIiQ06F
hBPSeNaPerYevlUogNfEj3fCJr5rttajsnZw0uEStDJPLZFkiBTbYQ8H6145+N+WZsu1MLaF3AZt
D5FCyZzfJQgtSaXnF46LhXCxVjqfPFYlPSBAKe0yw/HRBBvre3W0LwWcnELX/KGQXTOnlA3Y8hZE
mqaTagqko6AGgm2mSCHb2ltYUdf2+I8/c5oqHz6RF0lmr3VoNEceD0hmy+D19pdZamC2YuVSsLAL
KBzw2Dm+0D7+q1Xu/N/amMW5x9zPY3RBjiFW4PK+y9HL7b9/bU2SJULXhQjoEsnehlE11nFNncPX
JKPi5D3PFk7Bixce0/djC7MTyhzEmmRg7SBXxZHTA5eshs06lnBMDRFnWvk/hA/8Z8F8bHH2sCsr
PRP9Mj53x/okrPT18FcIB6rcVCd+hS3uve3S8+7qTPgwitM//zDVAsNLdcJajmS5qwgMdeAu3Feu
nb8fuzTbbqJEyxKDaOCg3QUAZ3wzX6v+m1u+TubkqJJWWbVUbHltJ/3Y5Gz5VJxHlZpUzgDb2tOM
rde8yyipfXl3ewZe7xrRLu7CqAvnebmqF7s8GCsn92KssaxkkzOUACrzfAXrcR8OEi6C4z41zffb
DV//aP+/YWV2HJUECguhg748fJWVYmX40cLOfX1t/d3A7P6XxGUAaz8+e9pWJcPWaL/ycqkQ/TIm
PS0vBao89g0GpIDZzBgatUgLlOyRjl2xhqewS9IVWTH2QNx/N9gLbuTS/Cvrx4PotW+BKJgLV9Cr
48i9gYQfaZWLknuqUkK+oOFYFIkUWJP47vb2h5IvAgFTH3XqcAl5mRM18PPyQuiV5V1aO7Vutrsw
jkB+NpKxBzktrgWlyw9+2JQbkXTG0Su0ezHLgwN22S2qkTK0O4z87NqP6p0YjclOFKmPI+6OLM7y
Srv2Btx8Sftt3VgDVRFgptQkAkVWdZmv0qILNl1WNcgj0UiO1dC83e7c5Wtw6hyZRXTShmpxsf3c
uTy2IDfz+qw25SHahGfyKeGPfNNudM5wDzetv/7NbgXFSOZ+ND195o+foOZWZHSNMwRAEZOvPh4w
C326NvM/tjDbDxFu1JoUV+gAC8h2uKqmq0o1irPSFO1DnngBlouFb7v1xJUlvnvo1SzC/YOQ7uj1
nWN2xU/ddUeI4uZSxuzadP3422bj3Ru9IBo+TphW+GWU5HvLWoqeLvV+tnO6pP5H7JOd2muh4dcb
zBqOcukebg/y9Fc+hS+ZN7zI0FFPRflUyc7mDQzXMO1rx23KbV23D5wPr209CCtEowvf82qHpiru
iXCJBHS2/qjCrcNc6J06Cb6HCSxY36dsol04CK62QhpYJAVsTJ4znztkynhN+PLgVMmzUJN39n5k
ernwkL368WFRqiQFIBDNF1vfN7XeJK1TDd/K+kFS/lUX/v7zsy8/CJHRdr3k1NQ+6P7vopQ3Tf/z
9ne/OkzTT58A0yjzZx/DwD5No3TfqQV3JUj1qtJ/GY26sKdfU8ugAqAwnPcg2+78WCliVaA+VJ00
yuZRzkP3AZy8YTfIVY+m3gabumiRg/4WAuEch2Z0lkLFt6sCxmKLXvlLM7bp2fR907QxrFDXgeDJ
666RFVuAoPt6e0iuLYWPP3Y27AZeNmpAlMWNf/vGGan7rsG/2W+WTjprGtv5muOxZ7BRT8jXP+m0
D/e8kvRQjm7cQcPg7yQcTpIYHSVZNHMvpFik1CRE914U6cTTRnUlJQ1FbyPJVCsKKJkssmzjDxVg
QEvq11Ks/aagNj62vpRSiKeTCKj1v4raxJx6BO4kWI3lkFfLNrhy4HIk5u1ucPFFgWH7l6yN6REM
vbAq8Q98SDvDfXR7SUTbimgDYD5eAtQsfZOacOJit7i4RWUb2DU1SpQdm94mchPELB1atHHsUltL
OFyNAUM1vTe0dY/3wBNRsmEXc2ejwCjQXi1ZiLchlbe2S1r4kIk6tVp6a/4y+woCnmsM2yRPfiVl
HL0odTMdrmj9xQoH+3Qch02O/HldxFJ9UtrGPYxDKN9PWkS7qNN+n0lNvcYkBgvDMu4Pcpx4jon9
x17X8aHMjdbaKF5kOTorGK+MVocDmQLPFjtZwHy71LeY9SqrpApNe4ytjKr+ZljJckRJgpurD6h1
TEoCahFkeBd22ERQlOAecNFpfkrCUK8Cxc13lRt1p6KTi3sjRGe+sK4u9x9YXsSViPIQn7iItBhx
3omG2Tt53x+NIH+wUF/cXgtX4kg0wT2Cmh2JCpy5ziWJktYM1Za8xX0jYhmlEilwh3XKe6s2NgNs
J7Uw7TJqFhq+1jUCAmjbOI/gvs72pcDDz3BoJLpW2HFE+S5lkLe7drnMSWH83cL8wt4rrYDLSe+o
ofZL0g242zoosnSL1GahpYW+KLOzNcMQIh+M3mllfa3rh1z4bzuG/5HeenmjpSvoHv+cqCLz4fNZ
lwVFXuKB6NSIvzs0mCyWY44JtT74G7nqj32rLHRp+ouft66pRcJVaNgmVdJ0rHzYuiAxINm2eqfs
VVyHoH+av9V2WCeyhjx0KXV35cb+ubXZjiwOlIqI2uC0fCJBplYn+iKUD/iX3DF3QGxYK3EoMJwN
U4p81WitIQc2gxH9kL4L6/Al6sCW47BZxsLBCH+UurVWR31Ts0uuQ1n6begM1uBSm2HGxo/e5ZYu
FumCtuoyaSt/7sXsKwXCqFudqjjA5A/aProLCHXj6w3rU9ok9rC3DktX8/+hSfhyPOlA2c5FxmbZ
t1kyne4gXb+UL2Jvy98x7rUxwdxEyTdtTQ3yejGid3muTR39u9VpPXyYHIMvaei8BwdqbLUxy1Ve
byR7QqoG2E5tkI0Hynpcj5t619yJ79iYb2+v7D8xzMvZ+fcPmM1OJTYpBmNfnAjqWBEZ23FvrRub
anwqHtY+WNuFBq/uJR96PJugRRTmbNQshy/Zd2xbPGqk4TDgi2VDpL+vTur43J3jR8+Wvi60fHl/
+zzWs0lVNlbYWuXgGIC0fse/pGT7nxxKTZ3EHQ54/zsO6dUd7UN/Z3FEMUZSUrKjNX25xlHLTLSF
/WWpgdn230YFxP1QcwIhQ/QoHRQcV2+P3EILc8622mkpxWS9kwoUHQm8j5fgxUuLb17jqQHdswIq
q9z75i3/hZh3W6/QbCJuu+83sp3vzKelmX91NhC/gaQkcoWdn9b6KAxCUXhnq3sPk5TqsnLVwby4
PXLXG+HRy3NhoqYon5e3LHC90sfBGfpiL0kAQ9qTJr/fbuMPimm+hAn/mGS14aJeyKMnwCDX4t6h
wjyx5fFQH5Q764mbxqa2nPRt3CCEfXWf9M3tdq8tZIYOUTZHPgyl2byLFQr0u1xzdOEBi8iVSGGW
Wa6XLjfyNEQXvaOcGZAZUjnSw5+HUMNKGDvo4Dwh7dvDGFH4twKQoqzMh+gRKkb6o7Bx4LGVjXSU
NpEd9ishJMJtx+rS1nVtsyavQbGwgvsQPNLPPyWT8SdNBhUVapVOm/WwmdDn+Wi7W+/kPlvDZnyb
GNjej+JH+tfSznltFX5sfbZxClJZd1EqOHoIOCJvIHDhhv6Pi62pXaGWWIVvTyk00sTPXUxQoftI
URwrRlmE4zT1dT4Yp9sz5zLy9rmVufSkLxDPjWrnKM/RW33S9u2+sK1xVW6MY2ajw7jP9rdbvFiH
U4NgEbCVIisPR/xzt1qpI7pFt/SsSR6NVgO+gHunt86btsz+6X5MW39uLzii8j/nMVO3D5Kyywqn
wmHmL0/zgy8wI6SFjUWeDqtPy4KrJPpkyuF1XIAucpO9UJYximGnNPX3lqzEF6MWzS9q7yff8K/M
J8VQe0aymW0CsEtfYlV5KAsz2Y5GmJ3SKhSfCx14khIq2RvlU1Tj1HEw2J2uur91VxFeMZqT7lRp
VHeq1yV/pVEu/MZCyf/dsCLXY9LW3xNjGH7e/lAXk3zqFvuJSp7TIOI1O6NVLREqWQIupbeUkmX3
PWOy8H0u5wJNyJNiHck6edTZKk670BNUC+Wt5oUrTELfqjp+ptB5wSbiWjOqCGsBdL2ELnq29fcU
HtS6njpwvZysks6ZK8YrbBqebg/YZU6YEfvYzjSiH26Q3QBnADdYhMTr9DB81/bVvW+jmXjBZVE+
S+vkod8lzx2uK8HCwXNxAMxang1kkRR+U9WpM3T6ycN0dBvmomiLHR7HYMjThc92eVOdmlNYUCwq
Htnzl1uSm/haZfl0VbbBce0ow9xiv2SPm3Dj2UtlP5dXkllzs3tbVFUmFs65I+bhr2xoUoq7VW0t
mzj34rV1lxjq/dCVpyQeT+NYv5W567Rl/WyRDwnL8gePPn/p/Lk2pUgdUcEmGSY549niiMJSEgo/
d+Leek1A/RSJ+x22AUCt4RXXl2+dbu1bpf8dyvJb1kRfpGx4E5r8KJWq3SjjwiPt2g5E3RAIRcqy
wEfPPn8IcFhK2tyRYIaGSQslHdJCTmLDkNaV8np7ml/tOtcbA/gQeZN5jEPVO0/yUT70BX5wzxY+
1mL1fLuJq/2RycarVC8Az5v1RyObV6pG6QD8qa0h3lRm/TqAZggEPzriyLlwqb7aownGQpkoRoPz
q6FkpTgmeZVT6JA76sH7jUL9zm+bpeNoqZ3Z/pA1Y1wFeulUxc8Yu1AR9iEuy0uL8yKswmqh9mMq
86QIiCnxeReKEqsvYLM4wuAKW3/M1b0Wp43t9ylMJjyCfkRVHABg8FQ7Afu2G/O42LpGW9ihJo6n
zjSxhrXUvtyTqY4mF70+tEs102yq0oQFYcS1jQs5FE42hoZGcC4hUtXGL4ca0UCIlUj3w68nOMi+
ib/88wlFLAGxjqKj3ptPqMBNJi/j0mmkGGQFNWK5+yKN+lOlWl8NM1qYT1f3RyoIcUGT/lDlZ3ec
TuxdWIuVM13rThGqzlWR1MXOaOPxW6l38oMMJMXEPLUV81VX95KNpzcPrpi69MDU4mchGOR/cdiS
yUCthQqWR8J8k8hwnOwGrXeQ3kmbDvc+Oy16khI5hWy3R/vKzYFsHGFXgLoyCqlZ96PEH/KhhKiI
l7fef1WTYXO7gSv7Aw1M/6UOnVU72x9atRMA1lEb0RZ3oTmhc7wKG2zIJHoenaOk2d1u78rC5UFH
8p2yKsu4EHsFmosbdSw7Wlz+8iTJswOjl7eNEv3zfZyoOFsqeG8o0fPVkHswBSKvdRDsjt3a7Yzu
r1xowFN6SUWVYu95v922qg63e3dtND+2Oq3RD9eWpJRaPWxaB1v7bUYJnEv4UXzRYLGFSwLPK8ud
8QNcjgwftfn8w5WGO/YQZ5wmf1Cz7ygM1jIUpSJcwu1f+2AmKUiNlxNP7vmOTh6My3pBOwmOwokY
dgiuhi9pLP6+PXQz28NJNm9SmQHjGQkBhXvzhngkNgEG1o4St0q+NX3JvCu0uHrKa01/TMVCpJQ0
VDdSmeJYaUTSpsoL/bUdrNFpUjTEideUXwAgtN9dULj9uvENE697rNntPmtjpwxRHfEQrNfcx821
WUXxtjDN8jtaQWvTKESBI2/8LamttGlGtTzI1JptRtdMj4qYyk4v8gLHhrT8jXlTvfDyuTbKnAHI
u0ErTJyFzxNHgObQRObojJaw7UUugJW1Rbi+sCiu7SYWLxFaImt0oQlOpFj0olZygqoY9kHhpxtF
yL7f/o6XbVhTsp1kFP9BMDstkQ9LQADC5euj5PiZeZBi97GNssf/WwuzO6w21mZLMZJTK38ptb/y
h5fbf/8y20CZAZVCzEZdFfULMW6TWez6fHHxETxS+SXAI4cQcrBxbfdFfFAfhCdQUPfmy3RPt3ba
Ot3ERwBS+D3tynXwz9WAf36OSvyY30IMY/bmKspijDJNdlpJP2pjdgTSmizcdC6n39RjcLmINs3p
afX5ow1iNg6eKDsq4CcdypZaMvPlhaKhq41MFajUSZDQm59lfmF6itsqTtLhwd7/lLBWwllwoSeX
OzA9+eP7RTto+2cHZqqIFCNJsmMWQX0WU5/Sj6xohG3Emlj7ftvvBFbhwiWbE5kB+hy4oFlLn5y5
wA7gTfJ5AD3VDTKJYy3HZHFdSUWwxtniKXHHEuxm8C2KLUdIjMcq9x4Fw3oSKDVzTdEpWlQMSOuq
rLbritKZqOWSk6wF1QA8qx+qQAOwlNtN0yGY/JqSbHOLcFsE/aPgxWt/kFYmHKOwhP5cFeemSO6b
cCDAXIXbIJXXQ5y5q7xD5q12LdU57vDcyiOaWb34KdbUxBbWs5e5W2bEJh37RzUdzoOh7IbQu4OQ
h9mfoGPJVN0LRGA9P18rxERxq1+1sFlHyb8bza95mK8TwXsCSwXhh/lT6+9xJ39zy/QsKOldpA3r
2uDlgV5/pfXWsZapsiukxvYs664YBHL78ZOYUIE3xqTWsydBIHQN8XPrAsfOG/w9G/01ZPjhixT3
hdoAnIUU5XdvXUtWqQgfuj6+10rpuSkEW8nKaGXJwT2Dv/fHONyag0860C+e606Vt9g2N6ByG8c1
rWMvhus2jfbcqIuVIgiQlJNnC/4Scpi1GMm70Ev3WtQ+WpaVritkGKuRm2Xn95vY6E6dQBys0I5U
/+zzToHlbKxED8Zzrthwxf+qpP6+dfMvpq7bWQLhGgvrKIUIHzKEef8zGJuOlGP7ElT8j8R136tA
PsXC4Nl/6HCpa773Q7Ghdjiws5RHsjwVyOvKXYa/Tt1VWw5LOwPGE3C4FX15Khp3XbvFmpjunpFa
h1GwBWS1NgpvI+XuljN01SXtkX/vztPglAki9A9BPhqdsiHNyhPUDJYSBtfuKlxeed4rXOTxe/m8
Osgje0Zu5BCQGWUvEw+1mr2mWrhLk3hhk1H+FJ/Nl+LH8rtpqX44gApVTX05CM8alutpaq4MyTzJ
mXksUWJWQ7yH+4lxMuwnm8jhxhM3GZPWh/1l+T9AaiFhfBmClwnejDUm5trZSo5/xlK3UgYweNKD
IaSrPu73mm6e6q4/wmLe1W1lxzWfMh+ekqz5VfrtSshgj6tEjFKvpjpc8XatYeyaLiT3aTBVau2g
B8W7DloJ6UGOnYmIfXPW4Okj8apqw/WgGL/zLvgOmCXborA8UghhD4YVrCiWcrUHuAgae0P76ova
C/AWPCwgh+z6mgS5kK7BTN63TbRpo35V8zpK0zcxFGy1OWpSuI6jdu2NiAqFdTE0604qVn1F+UV1
aExxYySvStRh+OqYcJkDxS7zYCML1JOzCbixYnfBoRyOdbk34hcpfRXjJ8F7VhK7qUwKqQZbauON
hsIr8xp7yMl1g3D3mnxHbfqadM/J7aqVElevYfulaitomd+b5kGMcVMGxK9Fj4P7I5BhD7YwC3AF
sApQU4ZddNKhaMc9jp2rpH5JcmrbtYEndsrXO0kVtEwMhFSRn/Aqu/du96BAY4yDfS5BDX5IUphM
95pxzGsXt4HvvfYcirA8hcbWvRc3/ZVbte2rvU2VIE+t3aQWKqlvHRrjua0xxgizjYTDe1yevFLd
QX3b6WZ+CtxmRVX+qpKUO9H/S1aCbWYiAE7qVS6TakgH4N7SXexmX12VLFaog8UeQBqaeQ3ZVFob
2viaByHXTvmUlj00xPyYe919lMjbsh1gngpPYRqQNmfe5PmpUk5uo/yKzJwqwPCQ5IM9IDc3hQwg
m7BVtJ+x2L90srVLrGSdgetHQ7UW+nFF3IEqGkCQo44AwHtvmjdFO1khvMma4H7qv0eTwUcUTVhy
Jy4HZmSrrbhLh8DCASMgqPnSRB0nA6rBVVdW1E8bwp7wHg2FKbuHYo+hp+MvEgW7LAWxgKTiZ6f1
z7E/nBVzPFVlwu+uonUsHiTjpYkyVlpy0mXm6JjmQLan45qyfQtzb8UVtwBj964evCXySerHn22p
46SSHrIMNneaKQdDeShAQOZ1xsNgeFfkCgVYYiuBiCR4mrriPWvwq+tZezN61Xpt7WenRAKKFSIG
4OOpxUuHOVIBRFr19VWn3Ic4C/hlfQcltl5LhW6nkn7vJbgvwwKFLQ62voMY6u39aLQT7ZeV94de
k20jb+8Q293pCoZdo7kfG2UlezVWqz2k2nDl9smm0j0O/XHla65t+i1Y5TdiWGBNso2HdYYYPQWm
t27BvWWFisdnuQota1ujK5a8DhpEuXaL+iFIwT5qb1b77tXuYeLrJMXvGBBgFaGRyQvbtQT8CLxj
GDxoUr3Wm2jlh/4ms5CrRbkDFP4kdMmD1YTRyh3FXSjnB2omNqJLDysuJT00WGL78VfOmENkxM9q
mb7IabNpOXsisd22ZvIst9I7R9UmLPJgiz77qPlWvykls9wasTmlNIvjwEwJE8fM9E009ixVpPGn
yIUR6DeEmQuRgENzqNF1ArrXvxduZ4/YjuSeuc+CaETsab5YAt+Zn7gaMnXlGbDaiZZacWrr2a8W
LRC/c3/7GXDtuvrxHJldu62+xBG7T85Z1v0WteS7J+IzBfvo37QysVJI3iClmj38xlwzQyMKzqZS
8XQvND85iGqhPpmVXCwcjVcSlBMA4e+2ZtEJkyo7QyhFR9agp6zqYDWJcnxEOYW66b4Uh3oXbZeg
EfK1WnEsc6ZwDyoxqsI+H8djp3aNaCmkl40vKGM0da2chldiz452Px6Lg7413pTXNmLlrer7ZX/r
a+/RibqADhLt8UXGivhuIPPOow72vnTzrW8uhbyvhChBK31oYfoFHy4cguSKpturjrbiSvGUbtu9
+WyuRJu3oO1tNfv2hJkeMPPrDeatIMcgSfDYmL2vjWIIQk1QKZ2uD5TY7nwHs4P90ly5komlUx+a
mT2yYVTnORET3sCjt6lP6rpau4fhLDj+M4m4lXoO1upDco+/FQ/GP5wBz/bvm711Cr9VCyvx2pvu
T95UUonoXYha/EjOtSCnaNGQflRtu2riZ7P/moxquKq08+3hla695GTuhBI4SYLp80R3UrWKlXeS
MxzdXb7t9+JhXLt0EKHcogPs1cXxobE/4tsPU8cKSkEaowGdmrSVqhdjQDGggP9yV4rtHfNN9GKW
j35yLNm8rfx3kK9ap0i35SLb5doQf/whsxt61/o57jvU/f/0qv4xzqlrBBOE9P5OH/qFRMVljdmE
cQDVOfHpZVmaBzQIqHulLIgOXmvlcYgJxumZWmzFou7eDCUID5IW92zsmkSpYDVg9tIF2E6Bae8X
ogVXNgfS2BMYbQIUXshwmh5he+iJTq8LxIjL1WRJcns+TetktlwRL+EeS8iD9NvF0ycrU1OnHNHN
Y3HV9v6dUYW/lMI9eBL7XgZvNhe5Yd9u9NpOz7CKJrIpgqoXk1hrhlBq1dHxyjq4kwR/3OtDmr9U
cssbJfAxL8na5K4b8PDwxCp9ixXY327R9WSOFAN+NJeDGO7ewu+6OsumMC+19IR75xGgkR/s6uyU
VYRzlXEKeFDV/XeXWmSBGt7bY3Dt+J6CTWjIJuXFPKLq5mEU+hjMk8JbwXdfheVT53293caV6QPZ
kvp0ESkE82h2tuU9YRHM4Zzcz57qtjjX+pJI8c/PnM2fT03MzuyoiK3IowQIfXprixsEAqHNo9ba
pL+1TXLvngpoGeq2Ouev2fuwMxAaJbZgaw9L9btLfZ2dO3JhRmnQ0VfNp0biS0gk4/ZgXir+2BY+
jubsyGn0Wuh4gDm13W2A/alv9dk7JmtjHR3KN2gE8L6JXG2XFGhXNBG0qxFelcmxGRfRCUFPCzkp
NWTZ6lFem1R3Y/O8iQ7ZAbz2Or1fNoO9jId8blH+fGMwC6WIY1dxyGWUdhE03c7TW8vGnyDZ6pGk
v/6bkZ3QoVPsBV3DbHfXBa/KtVrkhjJuY3Wd/5q02ETjstNgY55wXx1qTrfsx+1mr80Y/AhRnuNw
QiZ91mpVBGZQVo0TDd+CYe82/1gizHz5+PdnozhIBO8k0T8nGtwpLK7y4vvtDlzbQkg7maidiIpT
FPn5M6l9pEfliHGXXjlm7G4pit8reff4L1rBcdGQoH9gDzxrRYCkHOWR6ZRQFfaJRWTJSFK8qQJL
tG+3dO3qiMwGGq+MxIWmPvcHjKIYeBU2aodg39zX+4lJJS+Czq6NGh8GGcLk2MRJ8bmV0kuKeORF
MybaC45spwIfBM+qlraLa2cJuSxuwDCvrtQ5F2qYEdw8h2EVHKJGrNYm4IwNKCzT9rpsG8KavD18
V+YzGz3aOiTPSCHnUi1kWrFOZORcc2PbiZklleuoNodq4eC6th99PLznl0JPAJOIUwT7kbvD/eMM
0h/cHsCJdqNuizNWc1i1/hdpV7YcKZJlf2Ws3ukBZ3Ew6+oHloAIKRTal3zBJKWSHZzd4evnuKpm
SkGEia6eh7K2bGXKWZzrdznLyr2deZpYEzQyuKpjKy6rNBNKUmikyVdJnTsDNGFD6QZ0mXCEEO3f
R62CkyPmyUKaWYbKxfH+UGFAN7IwPfTyrih2ugXzxBWQ4rmbIQawBaC0qshVFjMgk+VJo7ZQWzKA
Fgl1u8l2Sv2qDg9NtxZZzy4F+XWB48boZzm0TrK8VEYjPgjRRwx9sqAIUnd+M93WHV34dPSX6Bk7
kMxfyaHPfMqgxP21rtirXwoHzJC7IgQjPqyuIHjowP/V4c27qsGCFZ58rL4IDbKyL89810inDBmJ
Msrok8EuB2oXlE50D7Qe9D+OpK0rM+Wgh/la6nbuQ8PTFKM0YAEQ4o9vDuYrOWQF2ysVYyAcIRuD
WX97EA6QLBoCMpA14O8uE7cyr2bLwgioQkuuLS85lAv+fqz4usAibZuMwuR5WBwa4x06Y/Afuv7+
9597GSD8aQBMQon6JBapqVZoHIJiTWdtKjIFM/qqJhydvl/lTJ6CifNfqywyMtaNMyy4+iuYD7lo
TXpjwiAdC4Og+OP7hc5USdBrUeEehkwBoCpxu1+2c1FAXgOiH4cGzeuSvwLwBR1OisYkbBSdtoKR
ltlkK8n72TUx8IYeJ6qD03N3TDXWGelh0tKOClnifqvLcEdilMB3Q+mtZ9ksm9AeZ+P5+7s9s79B
nULLT7QYsA8X+zuEbjm8TMAD1OGVWf8wpPvvf/+ZzXH0+xevLYqg4K7G45USHrropcm36/qfIlVY
lCUorKAxAmwe4B5LtQilM8NRBXmKv0cwXnHKA3sjh/oyfDaDbANL2JXtfq420LE1RJgFM+AEA2G1
JAHBVcKZOHnDdbmBbTvMzdF8Uh39tdwxX9pMF6vsSZFBLu9SEfUzUmbI4SxTmSxpQhph1clH0xt+
bDslgG/p3nhns6cFa22uM18b7ASE9gbkxgGsXGwLjCloNI5g8nHqRnBWCqNp20n9tgrT2+83yJmt
j6xJ2CkCbQVYyeJzUxudMYK2kzTDe6wwMQD7IED8JWx0Wf44pPlKNDz7+iCRgXYa/vvD9PHr910T
aRjnukGq3jLDbnsruSnTMbyp9b5ylYkViCsD5n37odLTXdnl1asAScF/nkmDhsxeli8oN7N3EinF
1pgb67psM76yy7B9z73wL9tMfLlf4lDHw3I0FOlK5aWTz/VmEJ68+rBvwQaGXnjm03F4gakF7Ptm
B3Caax2GxRas06exhkPPG6b3Ttek25qpflzJ8KsK/ZZlrl7FW1IxUCXTbTqH8Ji9rTqAhuGQOOS1
R7OnMMyduebwiE99BotdReE21L/9Aq7zGeypQjivSvmTXLawSJ/8CXBTIHYwU2p9RWnguB1f9fCt
LOTegTPLfsww4CyjHVXrfUoZvMuVuyJ5Vyv1ps4MQB5K3whNuJwwXynfIgzZLEyMk35HZ1gDc/Oy
hnyqIlWXtdTbhA63PancyAR/UUG2YTKvj1WboTUsdRhs0smBTZILTwxX097gqODHpNrOiubmcLXu
qngXSmxbqNzjRIKJINkVluYm+rDrInSQ4+6aS78KPb5HsIYXsXwrD9E2McyLSA6R1vONpOZOFD7z
dLhENXCJplbTvZck8rOpeTD7X/0MIKnyCtjMpjczoNpyOzFlv46foc+zMbNwDxc/G45Vrxb0v0p1
8C0pdVTM+noYWdRyAcvn5NcUobdcG5uUYGLejqFXGFKMvitAEhg6aSn7CHVqc+WnORi3ZRs5UvWM
ysOZSe0kcFMe4YjI5F+EpL5EYliuNz6FCt5QQx1Iap4G6S2vs51GI4jSNtIO9lTIPABen5kTAVMj
t8SRstcq5DYZkTKCIwQHSH8Gn70qf8oZXlfdb9MkDkJuOTU1HB4W+O23E4VgfQoBJlndqlPLoIFk
7awqO0j8pzLG10pq7niTXs7gJEvpdM0tv9Wl5wH+L7xTd4PUeU0IkXwC23t5DDKjsSsO0+mZ2noZ
+ilsEUnS2VC7CozotWpHN09yj7c3PKF2L1034ZvO3yxAjvhkl8mzpn2MmDGlsocUxbGo5ZKhvajN
u4wnttoWPo9iR0s5ZnglPD4fCc081pRukcFJSeK+ITXuqCfOlAI/MJObno87pbK8FsRAqZY3yOmA
TGBBLL21kBtJesVLRsyTKxN6uGWpb2sKPXTFnB5wqL+gRdjY8Ay5Z23iVBlyCUn418UQkkRmrkeH
ODOdpCqE95tv1sCSh+o+V6gHsI87waWwoOMGMv12HF/LpWLPuewqSbwneD8cAshqx4CgML1WNMZm
YKDorz5+iVhmd11KbDBfHCAyNrlp7NNmCLJqdtLR9PLupqvbYMh7l074VwkEGbXX1nxnmuoDDbqJ
s97nVhzAqyywsupBN2CnoGCCJj3QEibSVe/ljez1VutOWX/QgREpxqsWTOYU/WZwdN2E8E2MMWuU
4RJqddMrnauDz1JroxtncFaL6i1GwNs2HB5p956ZLyGHjWYL81Qr3NZG7U1Q72ZQPaTRT5i2ZC6B
/iYLMSDIppdu+Am641aH0WJCJ0AGO6gF343qk6I89uK9o+GjNwfhkwppZBswRjxK4ZAHjWYoiwLm
Zpvw5mLQkrFpkSMRV8qLCTai4C9qLk+lK9qxpxEzH4tC7i7hsK1Vm3IXFtMlV1AFZ8jvbUsIr2hx
fzfENKBh79YAaynF7ExW+KLk6WU8wH1TG+hPXig3JGqDLlEvm449gLwAqaEu6HJ2UymYvzfdpTmB
P2AV7kjMHzISJxIXDhTv4fS1kQDsm0AxQXWCdJ5vK9hVQPS6EsaChhFUfBthbKOgWO866UfS6a6g
yAtclkuK54EhKepyn4w/inxbggZisMYto9pnBsBBdRykofQC26CZb1UrdGfpsWhukPO4bOAub5Sg
BIALEI0+hIErRDYwGD9UQxUoMV05rD81IRZZD1p2oJYKMolyoiAH/zQ6mZRcJdosPcfQoLyQZyO8
HIkWbqQMyrBdBhZyNgz7sEP0B2QZOIGobGYYOkEGD26w9SWQTc0l6Vjhq0lhIDwkwDRpabwJa5q5
amFKN13bIBrwbHIlUvQOAB7GZs50bVvmcX1TqG12occZLITLcbjF+y6uwF2Dy3tPJm8c6mnNuObc
5O8ox1xkRVRvlXSMpc/JqvwAQSOndbP7GPLMiVs8fZ+BnRsaf/pMo+YB/A1diuNMY4pmU2nAum7/
HK5WjuTBOtEVmtCSGz+sLCeabot3erTcoiRgwBxVkip99tYBxtqZmOFSPw3Yw5qq9vlcD20CwQED
BndJdgU6dJrUMLzSi/JKbbFvpPEFmsmQlKoRjYgLX5ZXoo+wmoTmShFDDhSeoYeMpBNgRjmcOpDH
eAYNV5pC57JrofaDMhNjsRNTML0xlCie50OZ9jBOfVSULmBYMoZ44PfP+kz1pX9dSBQVX3JIWati
jZXWVdpCiyeTgcx669U1+Z1zd6NrYA5qumD2LWuFWII/JQZDh1TaNdoDk1W7Sl8GgBj//r18XWax
bSIyFiqmBwcjDfq0cXXrKtStlb7SuZz7yxqGAJB8eV4xoFpMLaNDYZoAi40G7576lLMfmBaSp1GT
5xsFKfND1kfjyspnv3gQFTD7RQfZAOvkeOkQYAolsqIDAG6e9MyA3Jj95B7sYmhzGCvKy+e2xde1
FqXFrA5NzSBdkfK6eOIwpUNmmUbUn7mubL5/a6dqe5AAJVBORd2K4cVJOwUkgT6VpvhgxCO/1Ayp
vckNXvtdS1Ee6NBS+rBCKYM7Uqjfh/JQyg7MmYmTsQiHmwHMtOFYCMwMID45fbZgdHvQS0Pf6YU2
/IAL67wtZ1qtzXNEyFvEKFw1lAzAdxMipovBgdwm3dSo/GBEkeKZc0jsIZwiL6rSVyUtyDWzjO33
D+rMOxGUB1TAkE+wTshoKiB3Gu27Q9o1b62mPCIL/AmA9UpAOHNfUFwXnnrw7kM3cxHqE7jOQ/iu
O+TqfLBKYC8VFVlWOeRBPisXdPhTkfS/j9TA2n/9E39+r8D+S6K4W/zxX/vkHfC06lf3T/HP/u+v
Hf+jfx3YR3nXNR8f3f6VLf/m0T/E7/9zffe1ez36g1d2eDE3/Ucz3X60fd59LhJ9VOJv/rs//K+P
z99yP7GP3397r/qyE78tSqrytz9/tP35+2+Yw315weL3//nDq9cC/+7uY3qPP/L8oz35Rx+vbff7
b7rxDyHBpVJNNgVtzkBYHT/ETzT8BMwrOCqBZQoZNdGBLKumi3//TVL/AfKlsA0yYZ0GFUsNL7Ct
+s+fKfI/0NbQAGcAsQNjTnQU/vf2r//Y23+8GTyOP//8X2VfXFdJ2bW//7bgwGEoooOGgq2imGAt
CrWI44DUJdAIVAt0QxT5CTz0QxkW8wZu4vdKYf0w5IHuMQt7gAK9YSOEAKLaWz+gPhvZU1lfUg7q
5liRbS+NF2au3oCBoF2VbQjgW+so7BZqjKZdSUVq52rxIzGnbVhXG87lu1mTfii8fwJkImC0OMQE
vxNl8GODIPDllZy5xwX6B5YUgFaJ7qepQK8Cr0N8lF/i/QR+eN7DzAStjszr5BTQzS6YUMvXhF5E
Ub7VFLho69oLOPpuTbKVI009PjrF+gj2ChIBClaxYS4l0dK5MVgxJpGjd11j87C6g73jtoLOVGZF
QMCSXTemm0HXL7XEgot9ulM1BhtoiHBW+kudQ3MOpKIpUpy4aO+jiF2QfBuXvZ8X2WtaxqAlo8hh
fbuHgOWvts29acJ0xqqfEfs2MHi7imoQuEA794x4+lFD27WJf33/kBc5vLhJ0BigyIwUDOMBurTg
SLoKho98yBzS1ME46q+8ho58a7AQGHoaPUNJdbJb1BIRn925iHEMVV4/3FeGDAi57ua132uSqN0D
wiG610gMuwZ8ymJmXhtrqWPBhrsumZOlGHPR6ipRp+eRNn7N6CY0b1j9nCc/Cfh539/Z8eDr88YE
9RpdS6FXC0bJ8e6BjUqaKCVuLB/TPZusB8NK/MxEQQR7DoLSvI6sS1BIVwZGx0nKH8uq+C4x/hUc
2OVI0YBrAsQxu8wx0t2gPxJIHPJ0Bn/0AfoAruhmfX+bush6/joMTxZcilOidxfJRoMFm153iSG6
Xb2vmm9dHX9MxbAlQM3nfACGN9IDrd8PRU2duoxuFC7VntDPGArF1fXRDdFGLWT0YBAVajSPclr9
zGJA8NuksLsenoFo3dEstXVFt6O6c9EU9Iope5CtKLIbtb+ep+e0YjvTGjesHq9rCR71ReTNHNB8
IqEnk2vQANNf87R/iwfrwJTKlxMTsPrW1XMDHol8JYicfsMYBPz1OpaCmtSCQKxp4unw/JIML6TP
t8YERGy/NgI4zhBOX8MimS+jMISjLRaSizdMCKDnxOzGWNNAEbnf8mVDLgPfKmaGQgnkeFMLoHyX
annmhEpv8zK2K+vm+/20qDf/uBHBTMQppaNcWJ4sUwQYe2IWqGk9ZcOGncVcHsy3wgnN7DzQo6S/
a0z2v2tSCByjDsQ3u0h8GmgDzVaGNUdHdsLSh7SxM4GPFMCIcXTRzko6B1Koa+/sON/6Y1nEPnDq
MEoB1HCx7Awpj3aK8TSTQRhbqy+RCd6/DFnzwvKbbCWvXxQRYjkcZtBvwX8CXLO8y4xB8X2cZDhU
we9N35Sbwifb3LZ8FPLbNVz2IrU/XW1Rkc3NwKKhwmoKfzI5NiNl6IbcGMYVhlV7gz5IFkAP2s8m
h3I26Tcgve8LTb+g1hTURQ8uFwhYcyNdlHEZfL/HTr+V4wchQveXg90yY2lSe1yaxPZIbWDzDBub
6vb7RU6//K+LYDR3vEg0dBJgquJptzi8QaRSQPDSyY8SDefvV1p5sYDDL5bKohapBJbSJ2QhXRsC
NlvSB9WY0df+SfmPKbqgYQ0OT27rY3PXJfnm/3kJi/CjhXLTzUTcbZ5dxLP8oEE9spsFY3MLj1jV
qh5ZfCMbuwnkw4atPOszqRoetkINTLKQNqNKOX4CWdvrsTpjeYyQA/0i3YRoG00b1Rs+1oafCyj8
nxv7y1qLW43MKm8pnRLH3Cvv2VVxS0B1tgU/Rd2r1BaGhqNLLrvMph9aIAf6Si14GjWO73URg+uk
GQ1QlRMnNaGghuakN4NhVJrkgQ4VlHtWxYXOfi5Av4PUAKwSxtrHD3cIO62mMxZsPW2nVza7FsK8
ZaD68iYO+q0R/BtY15OTRgyzhdij0HpBHbRIn1jZ0pJoSeJYYwb2LX8zOu06L9lzByUqZ1TTh6mS
bJ5Yd705lzYIAJg6GZQ7mTTu81W2/gLrhrcuGEk4HYCpwxj6xG5mjBXCQ4oxdFjltynthQAzd9UR
DmhjvJOEWrsJZoDC/DhhF2VZ+G0lBwUrvSTT3RjWC99/cQu8tbggeL2BuquBEwSyybI6aIvRSFBY
xw6VO0/rMWZQdcU1OLr8lDlDqAbtDBK+iiFbUbhJAjKGfCsRBNscio+S5EwmBqQFKG1yaqPnsxty
TAETZRvCFDLvk7tEyexMtvzvr/tk9+KyUdUI+zQCGswSqTCZmTJBlRHjfJDotOElhWu25JLoQS3/
dlAAkxvFMJADAuSpLnOvWtKNugUswhl4fzUnuQ+TEKcZ6mvderGa+JrT1ovTytdb7Vou1qwU9ZPP
Bstj1wjrOjQ+T5RSoFqSQ0oRBFS50S+6pNhQFfUJQFY3iQW9fzCjKqZvklZ2qVlhqNpVG+TR4HBC
aSGDL6hCwY+XHmrVdEv1Nc9fWuhQTCiQRxAjsxyj1FSuAW2jttIErR5dm7PuGr20b6H8pWmgKufP
qfwjpA8KLezceiLpewL7hSqqMarGOdH4AwSpoGu/GVSPdg8SgOtRBiEBGtT8MFbafcz3Eua97cTd
fMLfBWd2pdm9IICIbQy6PdCPEIUEsBjUwuPg0mCin1RyL9lhOLkaBpmm/kx6CGhOxK04DLH5tZjo
J2kDXMVkUwPUzFK/7Ms1utpp4rm4kkVcz0D16YseVzICIqkOduz0vvBPGxzuUcPu/L9/kixWXERy
iw8Y87VYUSRkYE3DQR4oDaY5xiPbQFRiWwbaQbrhj+kFZPKj0sk2q0OQkzJVXIPYqNDAA0ZqCTCc
I5KXedhJnyg2JyGJq0iRnUm5a+k40eRrAGCV8GEmyVVaaPeWPPp5W3hqrd0V8gec6TcdAbDKLDAM
X7NTOnNtaFUhxgF5hlAnL94IyEflIA9gB4P7v53n/iqlwHWkMSbM1JPZiFFy75COe9+HqJPMDfgB
6KGhuQa8GLLyRVoem2k04IiVbFrBcU5NQeCfnIpCIC9aKdbPhAhDNHgsMKBA+1xS+FqYOJQDxruQ
BrpLxtHV5FFgaVZWObezMTMQrpXotJ8i0KeqiiqtsSKMhQX6PAtfwxkyvM9VApDYlFZO2HavmWVC
sopdFON8gM7Jc1PIK6glcnqm49zEVWCwJY6sZb0T6+ZUMED70Q+w7tF49Fp1V1qxXxkYrbaQkeiB
c9DYpsmoq1WVPcy3NfuY2oc+SWK77ONdkWSo5JXIiQ3h3gLKulrc533ua3zGBowevt8JZ57c8RUv
ipgM1I2WI0J9FoYDyKUJddINxCW2cQDkS+KucnxO+jcwfPv6jJbJlt7MSd0pf6yIPTc+gi9yGC40
m7xLvpC37nxjI+N/zZVWxdrNLudbhd5rUTNhac1PAvRhO7v3K78JBqfe5p4RuurKhliI54rgj5s1
kFmq4JQAZ78IgDWlcZVMSPLglwOdD90dGBxuoP5Qx/eRuk3JW5KVGzrwC73tr8E4ueoSqKYlkFXU
recSgpeaCRpAu+YCpZ5GHnFhFDU5xMaVkw8TnndQpYTvJPIojq2JNu+kXnIjcyfeu6UMJyLIU+jx
dJ1JID/ExM0tIAvG3OUJYG+TeaOrB0yGbWI9VlrsqARE5PZ+hgJ9VzkG9cd0cnNKvT4Kn1Ja2RFR
NqE+Bk0sb/M4dA11OjQC0ZPe8ji2jbJy2+Y2GX99v79P4w+IAPRzCAw7dvWzt/elEKazLDFWzAAw
mf1W0nPXAEgjCdfmSud2ljhcwJmjYnCxTObVTEMvu1ZjJ01s01dcUEUCUScBYilcHyJ3TVwLHHPk
DUedKgvFIPpUwmIA/a4lhUgqS0MNZyw55cTmpAlyLvtFAySUwmECoF4woMMyaQJ4FSYjQ2+rtWxz
ClE7NUSKXEV2yCJXVjlAhsgFysLFGGM3y50dSy8QB/SqCrDoA6eP3ERWadxQLd2nbe/rSvLUMXPP
0nyXd/mhHem21HUvhH5LgtcOATMIv1ygYgAyB1PcEC7N01zYsIpH7E+gGCW5+ZC5OSn8SCJ2lbQv
mty+j5UJRahfbf9idEZAzNqdyeTW83Bp8eRnZYZ2KU2ONCabdrbspFMv0rgp7TqRbxpN+egAbMCo
aNOEoY3CAXi/EpgG+aaSBhw775g7Ow1gkA3Od2JVQSpiq5bY2qzcFwSk0UwHEE5zaTMHoY6TpD0w
TDpnU3ou0OCF5ZgXR48wYbiF6uSGSPN2QFEcwqxyZtdGO7uATewTY3QM1KxZXtmw3UYu/p7jb3Ed
T4W1l3kDhRLGgL39aQ26NzeRLce6k9HSqTnxqtjCLUcQOHnjig/5KyfUn/kwwjWreR0tcphm6Q0E
WujwIAHODXj8WGPvUOiAANYLD03p2qjQz0uKpyw07+V5L00ZAGtkR6JqRObbwUh+cnt469Ci9dSm
vpg0tMyZ6ulZ9Rr23B20aB8bGEY0ku5HXPNnuYCwzRoK+Uz0QeBBkw5HtmBji3P0y2cJlCGwYRqi
T76NAiXI/BF1drOaf577LI/WEeHhyzoUoyStaawYhf3oiXQXBqOGixL6XqgIjG/85ftwcy7eI58S
ArlIrzDtWST7cAPNq1iisSOYsxARdxhglRnwSx1glo1L7MYfAxVDP0emNoy9V064M2crlgerECxa
1J6f2nhf7peBEDT2ko61QMTkkOmtQgN4bpyyama4aMImdto2KxUOEYfYIhIdrbo45Kg+MGgz46Y5
FMHt7Gp67P3hQsLh2j0hnfXw4Xpg7zrqNlRsxZku+7vSX7v1hUzG51F7dBWLPZXgNJvTGVdBfLiW
NzbZ9UGN154EsQMBbCCthidQ6kZ3uoSY+OR2PlQkILNSvwlW2BqL70wmeHQ1i51X8aaoohBXA1Uq
J2skl62e4Wc6NiJ5/+ttizT/y9uWmUJbGTNn5G6CLt37iQd/wIAF6DjYbNc85P7asfPJRzh51zBK
FBYlin5iylIbzcRHCV9uYejOiNlW3re+kROnai1HH+7yKHWnEpjwuziEkVbWBWnxBh8w4LbNrRWZ
e9nyYIPoEPpUlwA/T2/m7MVD4QCsZRfRaHOrhaAVDapad3oi+1LRWO4ghW5Mh6esbiWPtM+qGvsZ
h8gZso64hZ/YuzYBZjzKdi6PsAmAYuKjjkYRm39omA8q6U8dQweWar6q3JNiO8qXY2PWjtwrd3HV
O5lh2ATUtkrLAxJXkCmr9kPO7X78pfb83pzpWuvmTGICwtj/PcdP6bwv707rU8D3ofyOQKG+w1An
CF9q6r0btoiDaBwVbwwKAivRSUSfb16etYhOZpS1Q6N9bhjZSX8KTZXkst4ON+tpPhGl63ItFLRA
hinobWIcc7w5RyucAN1Fajhs1I301HuzKz/wwGA226Qb0XQAFlxxmtlWPxI3d7S9db8Wjs8dM2iv
osuK5E+D1unxNbQdwKm6jmuYiqBq4mczieyR9R6d011s3tem4tJRDVae8rkgDCaj6OyKovQz9f7y
aiEgbCoSw1PmsoKORwQZzPkB6YzdmCSI9eynTraAPcAdTwUEv4cfZ7hRQgJgPwaA4HgUUXEDpyg3
y1ahruei0pdL0xYjG5gLsbbsTHEecnceHBy9e0u08ytEjAhDazsGpXnlUFrAUP+IzF9XXWy7bDZB
Uc2x1+NLCPNfgqwQ6FcQzxhslLiO7swf8FTCZ7q638/uQUweYQsMqjgaEMfvv4ZwNa8IUuTWC305
cqIf2lbDOLC/b5DfOWtM4LPpBvrVAjyEAAmn8eP1sA1DwnvRvceUFSNWdJ5tMafpXdWJ3plfrcmI
nYsiyCksSFDBDcPSFidvS41x4B0WlCesKD+i/nBp6GBI9UtIJWXv5S7arLHGz547X1ddnLRFx+FZ
wivMZ7YqIAegN2Uu5P9SB3Jw97NHX/vYTrDrN2ussHP9FTH/gngpZr3wQF3s36KEGjLNMaOADPl1
7Q3u7KL2vKDalng4/Dyxn4S1oXA0TBqvve+cGFp7Ps6JlY/83NaC/BXoliBCIpNdPHlF57COz7G1
ZFNHV3sA5Qwt6PIw66DSh5sJjZ8cmokKOjdGwn1TKrbfX8G52Pb1AhYvAW728lAbZeIU7Rt6D26m
tx7AbH5OKjtpENgry4Z89soRcm7DfV11kdbEQ2h1zUxw/Gu7ML5qqZ80K5taPxekYKEFD3sV5gQQ
Ijr+ijqawdI04rFTYVSDesaELqoUvg/t3ho+WFj5aUOCjnRuI7beRINMZfdF/6vjujvDdTeLQw88
c5eScjuo7y3Zqm20lfrWJvX9oCYgglxS/F55kq5zqbbb+cnsTGQG77MCOhg4wFAScsBRcePqxsqe
dWHrDDy3rFxFkVCT1qFwCqc4Ruwpib0y1b3eKG2FjmDPlM0FfJy9tqqREXU7mH7+RzsPcwTMeyDh
C3+u48dTa6AcpQbsp0VQa+1+XzmDDT4N2Ao4alYKmrPvAq1M9G+FLMpymIUBV6uQXnBT518wTk4w
ff9+G5+NmWhegGQLBQDVpIt9XA9xlQLUgbHjD1QnFqYCsdtj6uthcONAZWjdIfTM+YyhFRoqQrQG
uiiLPQzAKeMJw/4ywus8nO1yhC5Fe6GwAhSsPY/W7CFOZ/dAkqIgA7LYRLaOF3f8xiTeWdA9HJAK
aR9TGblEvZ7DaVsD513rUAcdqwOzyptmkjcD1De/f8Bn3uDR4ovnawzcgBkKtouR3cUjTnmMyr5f
4RSdIe4PvGzBgfhk0h/fn6wlqWQaqHAFoKm16UX9IDnv6q7ZNR9r45wzAQj4XgFOh0QPaO8iLH5J
rrqyCBOQO2PHBHvQGF/SHkxCiEOv3NLZZQQ2FrJGEL5Y7vvWzCWo55R4agMStxS60DlUhWMNLZmk
3alTaRtFs2106vGhA1O39hQZogwGPI9N4k1Kff/9BZ1eDwVI9tP2Q5x7y8FCyxI5BN8Dx03zGHWH
foYP2FoZLw7P44z9eI1Fxs4ZsJYgYyLC+XwDxWGQkL3CAXH46nq4gOaZN264N/hyIN0XB32lU376
UYrF4S4EBg2Sp6XsRMVJRXporjqKwe2BZb6adt5sRZ6pc9fKxptYLh++f6Zn8lKxJhDoyNRgT7DE
+pVRHGrTBLV7MZ3k9/WV4ZR35osQHQMLjmzCCyhoK2BJr3yS514mZmK4UyQQEEJdxIOyLaxqyHCv
E5C8ZvRrCHU7jHLv+9s7/fAht4PhM/JCQFu0Jfkrm7qhn3TcHUP7J1I+gMpd+/BP54jHSyx2DLP6
kcQmduXojJ4i7YU0aQzQKso70OdtuERGjhy0yWat2XPm1MDKaLibGr4KYEMWlV08DiCKELHyzvTh
GfDUdTa5M1BQAgzxAYL5WuPjU+pp8XUAHAN1WRNNF+NE+ZSFfciUCFVd5w4u3yoBu5gg2hXfhCvv
7cxDFVIkAjNuYj5LFxEuBmpbzRiKVlKBjgqqJeSwJQbZFX3lgz8dIAjNE/wHESGk1IJL8TWUGjOw
zNAEFl5onWth2EfDxFNQPqSKAZfbVTEtceEnT/DLeovdYlQ4itsG217q0k3JeCDByI9LbBMlUMhv
5wcdVhIW4B/FdB2zxpOMcaNhaJpm2tM8wrACwpSQxrrN1OGJmOp/9Nj/ehqLx260cMdhBFc3ThIG
DfeQzLOJBAuOm+8/S4B8T58DgSEWTjFsJUG9OH7uvI+SeKrEhzmRQAIRvI8suxqz1wLgkMJQdlyY
RoR7JS9/dl237eBHkXd39dxtMk2yNRnis3xrzcBD0dm1IB7YZDm4ubNdWPgKBvgszDkmPP11NEdO
G1UOby/DyfTrrLhMR9WB9wHT9xYLHcWqL0xhTpICiBEXh9xMDzgVLwelctp+2DG98BNF35X6AZvF
LwqMkZKi+BFzw0vLAsNigSB+6ADHbmrDaeNsY+jDhoXSoR0wismq3EnBQdbl+MFi5U0e3tdoq9E6
fiOkzGxSsm2tWjfm8J5ASliD3wOOndmifhbPfov5IMcUJ7NyvwJodkYEYxrf1XS0mYR2IUZCaWJg
ql4EeXaTZSDSyqpbVlvkreA4J70t1xHs31t7QrmxJQZM1RII1KgTMOoQ8K3GjZRyL5xnD/2ZjaSQ
H7KV7xjnbjP6XXw9R2w3V/xxjgzX1O6HDvOmHAxZClp4KbtjEQMYMtgNtGoZUBol8EVWJG9Vaaeb
0WOJFAW6krYeXlWSvi0VKPuPcFSg/gTvinFwG61z4cJwKXe916bjjmGS14JyW8IZhJkU+YYWRKnk
gS8b9AnUAwCsL6Vma8nFxURCZ7CEF8JNZL72pgXjDAiJtG/J0EBL4lYn1934HpvmY6NejiUwYfnL
rDaeZQmVfeCz8gLpPIAZkhGAMB4wK97j/zKAF8MlGs6sTHYH0dbMYH7K7oTw/hQ1jp4/EMMD8Awu
LvAF6CHTgYqKW4dJNl0lr+F3Q+0UlZCcXYGIY76StLPVCtYuiW7H4V1S6PsuSvxuRKg2xkumvsKI
yI4ZgxfFhdWZTjx2nw+yU69N42aA4EpRbHv2+j+kvddy5EjSpn1FsIUWewiRgmRSyzqBsYpFaK1x
9fuA9pl1FpjG3P3/OWjrmZ4uzwiE8HB/hQDCWKzpWCL/mBRXPvD/3P8NVp+mIvqZqb4XZxnz7teg
RuN+frKKJ6W0JR9m0YSoWKj81dgaZlLeqhkVf8Q73DRGNQAbmla6kMH4GCiAlGVk+8hk1K1w1QUU
NDh4CgHn0/colTd5MFwGgr9NB2Bskw/+FzBVdymMzb5i/3ZIFCSspSR0xYplYZpOo3+EBZsJF+iu
fhHV/KIYLMj1wZ0FErGr7qxa2PZ9SkvoV+abG9nHfdzqdhneG4vwRjKFn5lZ3ATo1ASNeB/o2ZM5
9k/CENrmfBtoL0jZe4ri3/t+hy+q1DuhobtZ2jgiVXWr6jal0m4LM7yYm/eWDrgxaTdFKzh59dyk
j1DfWXJPWZh5w8IFGJYaOy8jxTW0lutHe1q+/NcPHCFE0LEsdMOmbetq+Aq0fn4QxXrrz9gI5cFh
CIpredK93gi3JZ3khMVUjtllbwR7sz0YnPmj+Dn6oPL14b6s6v1i7Cq3/b7GZSIi10oN7EXygO7p
oeuzzZS3dj3X17IUAZ0YnUDDrCFIPEECtTBl+BT1m1ASN2014wkLhi3WPVP9jRmGK4s96h71vpdR
LRre0q1WHMAEoqYydsaFFlS/UFOxDdrMQ/kctrqdUykIJ4DGyVM2WWg/5F4m5xd5IFya7bDL/MDL
RtRCqsGeksdgvpLztzQrr2YsXGDrPgWaf8jN/E7r75X2xp9a9OyoOYBKKqraXiTSe5wqRtxsjUH1
agWZEY52nETyjWx85gAW0SlyG4smoRWQA4t2ljxMnHMAg69KVb1IKgWdGdOuKTClXbXNzOiQ47cy
GfJFqL8JLJ0MuZmAPzDEQr4s7bCP/s6SvFDr91XwiBgnd8YNpzhcMdbXfJMgXqQU0VufmLemH6ID
HbqzYm2nWXIH84+EoIqatJeNGNqz5TuVGWKNVN1LOXVjI72i6uqK/HOfh7OiZV6FYnoj6Le94VMb
kr0w/1DM9vcw6LDf3oeWvkZ1J9W9t3DYWsABE99MbtjJk+ZYAmYTAqogirKJ4jfM//azhqpOK23N
dhGvadi1CzrBv+gtqm2jgFac/9ma0OZCOq3DYKuC7Jm97+Zps51ElMLai05hZEJzYMBuM057S6Pn
rKWeha5dWkheJvwu5NTxa+k96wuZt57qDrNmD+pzNtWsAOha0+hlSEqm46PhW04QTE7ZJ9djDXdn
YmHrtBXC8BF1BRbGvBswOVFQqzPBtJjlcJWUs2soG2iIaAvR5E58GlvzmfTlRJGB3EWGTaTDMcQP
dvWomEUtLUDShk4dvCvig54/yxAUmoyT2LpC89YVzHgRd/fq+MzT7TtfgEodctEqMuLgkclc/01o
dF0tp6xbkCjVJgvjByMvoawmHGp9lbq5oD2oirCrfG6BQdVRoqEEMuZ7tRef0BC6LeToCVM2VU8c
K5ttscTRV3r9Oes6UaNYfqPxhREENvPVuD+qG0QgHRUgI9QN4t3iJhCCex3AxGwp0irOeejr6ffC
UcBVPhlKwA4in3zSPET33Va47zb9s7oTziOBTubViMXqjE8ycO38d/rnIhcqqNKLigdExOxeaR4B
Zy0+YqEGJ3FEzkd7KZvHTsLXrPgjTzBGO+tSHzGeiTYBuPo8CYDHpvqZVPeLyfYt4z/6ZUsmfDTp
xdQkKDvyy5r8BRC/I5ZXKJA5Wlnhs3SvcnWPsmTnNVKpquKWHcJPxgHv8Z69qY36JtL+hPJrL6dY
o0V22Ipc5zjq+LdTcR/XJWol1wYWiZN13/C/SwAswNo5PSL+rTBDBJrQFmtIZE1XCQG5CmCjhtkJ
63sDqbERBy+/fW9itmMIKw3ITqH9isRfTfiB6RQ+afyirU7F05LvKkOymWJbJlNKhdu4u5myXzLE
tjPL9EQNRqGqhS4f9ix4M67eBpmVtEVT0tAJ0Vfrxn4bVtbznCVX7YSqV3WP1uPjmHQOTfG3M6FP
1Av+Cb06QCZ8T0Mw6aGTTw9ZUXgDLtlCN762xl2kfgrqYEM/dvrFp8nIXbPK3KDHNEA4OwcnfwhN
W3GBtYk8kv5dNbExK7E5UHNuC/FSioVbcyj3unUbKjstsjYwO+ypHuxewwjL7BHYB1eftlB3MMT9
eU6+pvvbAj76KauTrTLnQtJSPocEoS+nGtQkuDINxX1kYDFDmx4O+a5Tm62qJuDwqrtWaQ5w/aF3
144a4kgqb+JJ84YOHeewxd0L6NXUXqnz/c+/9ORbHtUMyj0Af74pqHaIp4yBz/HW5m+i9ar66Kzl
8IpJNsCiuT8H+yodfZuWRRcB7IlEfXT1kp8FS1PTnmnBKrN21Zoe/+RhImfaAG12TbLh2JOc8r5w
QWScq4+caAIaANdRLKD0A9FzjbU0J3ATY0P0MryfUrZnoNw2AL2rEl6JCtpueonK2RZQEgifKqB9
psn9zCXcw5VPkBfLRdGr1UUO6FoaksdsRsJvbrHiPYTBOfXhE499fixX4NLaAAi82lXJHIVWKy7t
DZwhVRTfBE10E+Wccs+pghi+7BCgFmt2cBWr68bMJ6x+y4liTohNZb6Zcygz+XRRGMPbgJ1KJLb7
JCjstmpvFLEtbRXFtiGSziyNU3t36U2ZdN0h8a3vIiUqM8Sm+DYpYqmSbify2dL8MmPrxUc5kz6K
DtGKmvG/x0PXcIbXKt0UFPWaPRi7bTM4CABKn5NbOzVvhM05MNfp2T2KuQz76CLr5DDS8piW0VL8
W6y6eokme+uBX7H7J96k53oqp4qAkLXJy2CFoKu/GmTJb+niagnYq14K1tZa/AXxh0Ri78xmPrFC
/ymlri5pmR0O0JNSKkqPQBbDj2EbP5QtFnx2446e7DKlluacRYWciAv2EzMyNEhoi61XbCvNMVae
NLAHJ5od/AC3S/m4olqV2bzccg+jvJfAtT7OjHc5nNbrBzgSwukoSKB8v+qfBkaUTb7QLd/SsBeQ
hkyBwEu86C6pbOmaZ/gefPR17ehIH53hNOonzmk2FvZO1P/5CWsyUi2YtcQDIHDS1MTz8BK5vccY
cW0kSQpDuMwyEMliiWhfEOJOTEWoza+tQn+x/L/NJF0EI29vHd/f9KnHk1jQ58WEz+nQNwumi8gq
HQEhVXlBQStoYuQphsV9+lepWidTAlvIWl6qxkaXrYs4xFdYxXAkHXHXVewkMEFzNHhrVemnEQn3
oZTB7Aa3JQ5elVle1t9SjS7bNzMPn9JiehF6HbPNDhFNbeL/1hl2L4iuBV8g5pmWFYcBX8em9PfZ
+JQBDJUb/yafCrflMTemzz9/1q+q6eqzLq8PDkD+yrZZ7RgzmXN/0mUYBaMIDNXYTMmFIVQgYUXb
SFMXzU7b9PjmSHBMd1qJLwAQIFAbFJaQbIMBo4UxHafcNsrqIuBhLo7YgCrSJjHfVanbmAVPe0vc
pqL5xweAXuAWOhjmmQP0VFOKpgYKBqhgMZa1hoExzF0mVnXgALG51KwoRfxnutLj2z6Y90Im2Uqd
bgSyaLHRrnVxeJlixfV5k8cyVdJBeBii3Pt5bk+9LZHDIB+ji2Txu1ZpkJ6YcyOXHLmNejEWyPWU
2tXYJQ4FWdRLJZ75wy/uJjtV032ZBOem5PuJbyISSFjq5eSE33qDUaUHiPoKFELSx8KaYfTiiWuQ
DafmJWS2m1l+rHHuSUasvWPzslJgYbDPnTPTsCTfx0uMjwLGauFH06cEm7JaYmlaW/NcUnTuwyeA
xnZhquQ8d6Y1uyPexbUzkI0EOva7n/RVzpzT62OL4CAkSCW+el7cff9eQUmQy7U5E1yQPlR5dKrM
sLPhQZvf/Um9QU/r/zGjXMdbJuPoyhvlMlVQXaDCbjX4maYEfE8jXu+UX9n0Z0a3XKCrqf1ndKup
LSQBCm5PNCO+90OIvvGZAN/Oh/V4ll9wNB6/zE0kUokQIHfr1Fp8P0z4CkBhok5zG+rWg5b1nqmU
r6UlboLxNi4ar6bRHeMzrnW/Jkm99sMXCZHpXqg3MvYEaMbaaf+ujX8G8W6ineHrmdtUHcaB6Waq
JXTLEZczHsusPjOadXqwHszqztZrXae8wmAU6So276fhbi7+UjP7ecGfjLIQ2BDoQp5+DTqwoMX0
8dJkUegb8Fi1dfMJ1olbymecHk+u7aNAq/dEAAFpRI0fnkCSghl/rMpgn/USjiMDhTfg2P6Z22Jd
Mvmav6OA62y5VYeJQft2R6el8UtH0Uqvx7nFoi4Zyx3sjHkjYQz884SeGieJKwxV8CvoA6w+m+Bn
/Zi2OuD8+sYQxCsRxlYlPVuINuW5RdvM3P0c8NvJvQyUM4NyAlLv9K3Xp4bgF1lRquDkkA+r9GJb
FR+qlIJaDHeF9RzpVMSLz9ianKCr/5wJfmqWj4PL/265phjyIRBgm6nbWHXkiyG1m3eaRm58k2Hr
tkVGOcPYrVsSvXJ7Ltf6lrR/jR2VpQUhAFx1reqh1OEk15rso8YS35PZVPZU1a9q+7z4e7dj74aK
dlGLtWJn8Xw3leFbFLWXqPOeYSefmgaT+deWqizZ32qx6XPh+3IV+7R40LGogg2G5VDNpt2A73sR
xXf1IHlWkmx+nv4Tu5eo1IOXKViU0v6d/bRv48RvVIuCg+zFSFfr4q3eU4RDPPznSObyIf85vSkc
fRERLTJbFtoqP8j7sm3wKTLtXsfnPosPQCZfpVj5G8Q97AskyO06MD+QsUPRHYxs5z8UYzdA/sxU
x6IX7rRziYr7+6xSWQria0VqlK0fh0v3WAOAU2S/RkQdCnmkGUeVjzOpL7VfLeZs2YTJIhLZkrJ0
zKQM1bt5OxRYAExPRdJfZHP8FE0o7oPkss0BvJ+RIljtG6KXzplD/wTFtdxuQ8VJ5PkwqFGC4n2+
s7LeUVLRqXyBvHbwGsvYtR0Vr7r+5cud15WUx2JOj9n3ckt2A8nCcvwZabdDVtcfemjdJ/KzFkV2
GVBqtubdVGM7oSJwWPfVRWvQZDEhpCfWJTCdXQb11kJwP0LSyJ/CjQVc/eev9E2IgqqJKsuw0tWv
/6wBQbUOhRcqMC8IUE4tPfE5eDJ1iqWFWN4M/l89H1maj2qF2msKtkXi7u+a1J5gTv78U9ZPv/Uv
WZ33em75LZBBmLjl3zRBxdBSaMSdOeO/n32r8a72HXAO1BFBAtiLyZ7wO/AsR7/RN+0hvDgndHE6
lqJwCSKGwttudc4Gc9+EUk5ndCkQDNeQf7fouSHPVJ9X9V427r+7je94FGt1rKpdUksmkAtENeaN
7Chu4mXw7SLH2Ka79ik8AxM6+bGOwq3OETMFZh5nhFPTfJdmtJI/xOKcvNY3sZ9lSfDsAVAP4htG
8/pjiWY5JRQK7DhEfb0bAlf1i9/ZFMS7SdewZtFsMW48raa+v2xZXcOohHrqJwv+EqmgRSdBoumk
PKchcsjE2s6KvusyaB5tcwgogYW56XTWOf3D9Yv+64ebi7yLSqnmm2u8pphNDPmRH97RyjD/jCk1
0EDeRkN7UM9dJfKpaFQNoJaCV0Q4av0xRHUw256PMUdt7aljux0sujrTU58pm3EOLpCSpUGJ4CNg
eNytLifMYQz5cWjS7VgvfYNHCSB8mUA0Qxq1EkIvk57jcaA++SuyMLtplV2udxez1J/xyft+H/OJ
AXoDR0Rj6nuN2owj4ATA1+3GS+Yv51N46W6y7zZwMrmlzzppf7sBCQiDANw69xNMydW1RBYpTFOD
dYrYvVsK0jrE7lTgpaQ7Px9o6rlQqxPNQt1bshD1hY1uXBmpuKkpyajRRxr/EmGAoeOrKjwa4uww
CPCsYj5UAARHFzZoKuBnc2uEwm2VKTbFVXrJv3xV2Q8qZjQgB0Qjc+ZuQt95J/japVTcxmZzudii
BMjDBml+OVeqs/x9ld+Hxe9qREBSVe0O4GBB9QUqQtnFfyCLvMyz9S42NSCdtzMT8O1MUgG4g9vF
oY4t/PXtj15X3TToatuVql30V0A7eAWdU4g/dQwdf8zVAdEbLWZcOjM8hu/ZeGcCxClefx7EN2LT
spePYphLd+5oFHlj6VWmESPed+BKkai6XPrEqp2/jx5QVhjb58qgp4e1NDIWdaJvEsxzNqY5sqaG
XUq3XUEjNEUe4+PMuL69rr/G9V+QZfUejUsBdtZ0CkFQlN0UlpN54Ubs90jo2qC8Zi+2vGFndN6Z
sMuiX19UX6Z0/zO21f6bhGxU0oT9N/5p/1AvCV5QIvCiC+ptgNnQW1hcVINbQC1P0848E/0bKuHr
Y6oa7DjIFTwAVlcyxSxFmbKvQZvbxqOQlr3TpXLYFcnTfE0FZR89Kk6xURywKAdj//PoT805LxCU
zSlGqt9kp8BqDWMVwPIfqitrgsU0qWcOnVNL5zjC6qvmRtukoro4Qw0WOn3yFljgNrey/9fHOYvH
4OSm/rYIRq35Rr7UB6YiL5tClXdJrTxGVe4OoY9OoOjI8/CYGI8/T93Xe+HfhUN+Q72BNGDRll4X
HuKukP00nNBADniP90BLFg+x1FVaixJN/Z4L2XMTK0+RQe9R1agn12NOZ9USrxL5Q87HXZPNwPxQ
B+wp0Yx+CwQ23QEMHBwDc3jTeI5CUL7mQ6aAr5KCbIsnxSEx4le9fo2G+HYSqkvJxzmWxm2ZCU+m
HG57QfVM3zjTEvimnoCENUVNXmqwTb7uqn83p1phf6onqD1pD/rWkG1lF28A7mG2iYLCBuEQBAsW
tQphr96DPHAq7xKotvvzlH9rqn79CkwBUXRX+UHr/EuecyzkDG6NMsDGS70rRrLXEFq/Wm/COPVC
4JbxfCuDsW1wmLKS+5RuYhCV7pDkW7VGHTs3HFn8q/f1DRM3wsuxVHzFcFBcyrE//9wTJzWT9t/P
Xev6zAjV1wumnRNtWYRO/SY+zTvB6zb5e3dV3ncPauOc29JfSt+rdUneRT8OtTb9uy2koiZz07RM
kgqwzw/jrTQ0L62KHV/uJrrGkRZsx+621PqtKtzIObZaUAA7zQnSJxHRd0BiOiAcQ0QycXyWc1oR
/esw/ZGRJTHx1ZvTl4y0LrcSu19UZKa/P0/biSybUw8dNuylOZS+yUDHujkBzWQARjceFKG2efKJ
5V8oBkBuDxOSOLF4H40PtfGhZ9PGNFHb1qH44jGXgNxCGWZjBJIdFXAjceyRphGFy+sMpOdQsU6B
+P78g09+5+MfvMqrQK0j+h0pKjnjSOM18oInnGkWRrXkgJN0psvmRT6zI08E/TeZWY72o+uSJKmO
TROfwcGRNkvQdmfeNhs0Jzfxhe8Uu+BsGvD9tvg35HLWH4WslXbwGwQp7UQXnVYDBHUu0fgGSKP2
9E+KtrourGIOZzUkRQv3CwBu3Pk7gPJ24jZnCLznxrK69iMhChQhIpBM03qaUrfWu3PH1ReQYL0V
eZR+VTN0no6r272a5t6UYhEEDu1iaXwtqk9JDm0c+XKDfq75q2qoxyMhOncoC2iR/6ublDeF944Z
jGBjLNvP/ubAlgvTtAeAckmkOhUyTlYTXvEHbxHXcqxZ20nKbbEAa8GBDWF1gaj2Xm7FXSIVm26q
7oYew07Fn7w5z69AEYs7P6yf2rT1tJI3p14Ne2C7u7aKdh2w47LunuKgcA1jcI34UW3qqxwHRzdU
2w0W754eQF3iKk8sjf6jdDWM0V5oFn+BD8SuvN5/qRe5+HqAXc7aRAc7SW6DpICx0hyaUK/toe95
z4XXPqZ4UqNTyhmuESC1C2vfaJei6PoVToXJ5IwjKGDqWUOTb7TAB/M92F3/1xd3olI6egMHIrnS
B/aAf2P4f8X0MbBuW3B0gX7ZFqVb1X8kzHOm6BFDDVuh8zpRJqNT5wk+TtjiIQl+tRoVLiDpcvG3
KH8PHaC8EHu1+SWOL+tyF5UohWkPZnnI8+ch9Q+VrrlKt5elwO0rNr2m4fk3guCTnaAHr9u8hjJ1
O+12Dre+mvEK9lqAYgjL42W5qWm/AArfSJ3uZBTdrFLE7hXQYOhvVICAInq/gQmFkzZ4lj/I/Wcb
v1fDbJc9DqRA8ecYqHaC+SOOsuKlEP3CdkURdAzxGGDMpIBK+OJHaNeChkFm/auHcZMZBwjFmwEz
2aVBBL82Aw+iQlZZluIYFxd1W1+q0Ir84aOYb0QwHLp0W81/Ar84gBzjOQ7U3nhMVQjk/G2vcvr+
ylTJyyUqxpPvBuK4ZDBus0CJizdxupeALZqo/uiL0Bg41qzyRD928qG0k/5vlLy13asSfo6qsFd6
riNW+ZzcaMNloRi2geJexxpq0xjAAFwisM4mhsog/Afen1nzQoPaFvobrIJR1TmXGX9R2P7dvNh8
UwIg7cEb5Vsvszf7CrT2iFqDNHQHKY+vhajf5OgnkkVoza2G7dVjJHchuLoasZ7yQjLN69osM08f
+wcxam992bztY+nQWtWHEGrPwhhetqLuWVpn2pESjTaqI4ndlUPl6G0C/6TUwTaI6K0EJNX3mJm9
S/skjcj+FWhYWfO+/CjbVGt5Y+qoRghBsTi8bgwNPUwh22I26qTBL6O/GKUnE1vaIFI8uZ4uQFWM
EEb78hYSYptHt2VeQugcJTZR50UKlqa5uaV17Plxl/Ngj/4iD5rbgyKQf8qwWLBxRzBP48/Mzaec
TBaVubF5mpOnMPk9U/iOkgDkVkZ/jK8eXHc6DIgM4HL72i3gkZAlZyBnx6tK9VXWt4UL0a8i2kb5
hVIrSBQUW1+8G6J3SO72bHRXo0CfK5m2Q1d4vdZQvcZSsyFNBs8HdMQeNfR55Iua8oM24uLLZjRa
a6cX9a62RK/EZriLsd+JPypIg2Hx2SE3kZkHBbVrCq/eYN6TSesNVB4N5+PAbYIrxRxRwr5p0G83
lM5tlXLX+tZlKyGGNoLF7pVD3QuvUhdcIBI5In4etiy/kn2uFCQbhcCujPdql9uWlOFPdBFLO6Oa
3dx4E1PNG8VHIwEhi1szYqpSXd/IpnFIF44Vs9wV8S6eYMOEh0QtnCRDk9HijCvBxpmKU6IbHWCZ
6VM4zFo4ZwMzlJXBtknlh05BZUFBE76ctorO65GGTVrFHzhUb6teuWwN0Y3j0DWhIAT1bNdA33nd
uCIcLb2xvFhN7iA4jZr+ODcz52vsBkbyaqUkrka0mZF3T/TWjqRXEek9lfKdGEOVYEorwBzcFdhI
KHZfYwzDZzbyZwW/3Ea+Dgv+W0YWOSePOYpvhWg6Moa2BsZpsfkAYZVjq7bN5SETYJ6EIuDUyHe+
/NIYxb2cNW4ewpfzO09uYydiL4A+cTMsZIvkWka/q0WQutAPWKK4eq57enQ1aZ8p/iv0WprosxYf
C4yC23bemMh3qdXk+phgp5fDuNWyQy1/Brq4lTN57/d7KbwvTX5v6NtjGW6t6V7rIk/NK6dbFBrD
2kmbT4rLWWtisw2pEZVUiXtKrV+lRKKJ9yylt+r4MvsfuehN7Q04SPagwNJ/84P7Ra4rM65CEVPh
7FpF9Hz2YZbSytXQ+apvGiqfENLi6kMpXjL9OZ/vGYtFJW0CF962qp3Gd8LwpCBONpO4KHnNGVna
sg+D5laqX2oO8KFDeN7svLKdMe6O2XGyI/Im9QUDf20EBsXYHfmX25TOVXndq53Ta6gPg71SFyJg
CjIdvmAaIJyaNJsxNTdjlW5Sn0O3hT3Cx9IHEaGy7BLQDYfRQ4crSzO8RRXlqPwtJ0M3KPjW9V+F
nxNiPLuUjtpoo8leyTO5VbL7QYQceD8FGRDY2eF5STaxra0X3zABdGM0hAeQmN3Veetm6jbAXCvm
uhVNWzDfSlZuNNwMqgTMvue2/F1TebfMaxzjdf9ZrrAb/FupV2Z4qWAxnpk08RRADxnO1y8l2Zcq
oatLspOPmatFcPfUh0nhY+i/xfFRrz8CqXAt48I0t12J+6eBKlaQuGX/Wicy+QC0uOqPhI1VIF7D
u9L715lpFrl7axxqeiPaSYniynpwqXYouJdPcEGdpoVcp5soWKMZkt9lAq6turTto+Ct1gQJDl3m
FBgnqfq2Fd8MUJWGFG4V9TO33rSg8wrMlWDkoRePUFPm76Y52UXR/KBOdDR7OBSIcmnUjYMq32VN
u2mVnn0lOsr0XMQUChHP1kyLhmf70Qv4gYe1v+HeARFe6b+nUbkXs+xd7jpSuw7hIhyotYG2W51w
GI9pchu1PucT9nLlDMlPiK84+85B2Zfy6OrKhejNbSvCD1KQ/f33gSFlOe6/FflyjOJms+3xtliU
5s7Jc5zK/bmLKQATC+TIKvenO6HMVdeTulU6mW2wn41zbYTvZS+VLuV/IVZPwrEN6R+XhFAPHQo4
iVdslfvk6Y9qS47oojuL18K5Z+ialrG8nY5jrorPcSWJk1ITM9y3+2YbupmzCGSfn79vAqKrSPqq
BB0KciUrFZFad/qUvfwm2YafWuz8WTTECrc/lE5MNdMi+fn/MkjoAzr9e3r134oD2WSWCEU3FKLa
cNM24sViLy4FlRvI+bY1YkoB8NIjf1MU1pkn48kn93Hs1UcVdKmeK4nY6fxQ9nBs6tBti2lTwIgG
lOcYKjzmObjCERXnn5qTc3wW6LyrIymzIno/lx2+d3OogS2FMMokADfWyBFDrYYhzGpmgreSGu3r
sAd215JFp2dquCdf5QtgnyyYehaKTv/uy1iv58mYCJVfcbbtfNoN2lby6Gnufh7TifYbgzqKtJpi
SU7xbpeJ1FivuuiNMyzp9qo2DkY42CEKxaXwWbXv2lA6sn5J8n8mvnziBDqOv9pDYpDFaUH/j1KO
8krShmRcdog/xU3u5dVZ7b+Tn/C/0a6VDrVO5jW4fELMtWxLfYoH1en732Fw7gt+CVmuT9ajca0r
EWY0z0ZVEUm+ix/zR2FTX1U7tNicaJd5PHYdXuem+2faQDKLtj1d+uw1vgaRtRmgijrNOdP4U+fj
8e9ZvsNRKSnE8LpVDeZZT6DkNI+1rDnAyM+dFmc+51p6UK6Q645Mhq1uu/duC5QLRsTsRG/yLj9P
Flj62t8mWcUwCa8bBKPXrdzYjHCNiIhm3GAkQkkO+PZhiWhtFS/9Zd7/vFhPNI+WKjjNTDStiLrm
GIEhoGMHTovRqeX1YQZn5AWe7mpbJbMrrOE7unVAYx1zE3rWm3DmklNP3aPH8VfFusYwqkgN+IhZ
auEv93eGm69LT2QycOtvQmB7c1o6poIROIy9anq2jPc0+dOkn1ayhYbkkXuLne92Ym+3GYWDynfy
7n7i0ZiTofQUnXOYQk3F7vBHnixdcSh7+ijJ6Ex+bivIX7R3eqPYY2F4RixsJ8HYddTTUqh3M1Ug
lRTFN4wz5+G5ca+Ow6BAgyfTqB3iPhAHb6N6rqJ8cnccfdjVKciDQJxQZ2V3KBdJ1+wa/bfWTmcg
M6fP2sX5hyI7+pDrdngvQe8wc6Lw8jUoNX6mbnUQPGrI4yWqEc55UbsTCKRlxf4XcpnZo22vm6If
VBYV5KXH2yDC1l/OiAKmXnRzztXi9Ef6L9Qyx0eh4iiZ0DlndGgrO6VWkhicgUwun3m93dHLA4xG
zQfx3nWEJIlZb2y/3LqJQNm3GXK4vCzo4Dml3G9/3u2ncuNj8MJqTQxzqulxtSy6r9y43aE7tDmf
250e1H8YidUFKCtBLLbLoqiKZ5Fiziwcat7XVdnbGsWOn8d0cgkeDerrhDv6SMJQxXmA9zCP7UO5
V9zgQroPiLQ0rmz5laLQlnLXz0FPba7jmKui/DB1s1mpxCwlfMCCywLpbkva/BzkG5V/1chYc6Tr
cIR4DKjZ7je9G+yMTXbnPyp3PnqRBW/s25/DnUokjse03ExH89jrcjhFPmNShLtgKl0ZJZfYRLFC
///Zdvpq0R5FEkd5yvIlkvUQP85Xw3bcGY1dHDSv2mMUvijoG3vt4+fhnUxAj8e32mrhJPSmPC+b
eZugU2DuxwsEaQ7/F44lZ0OtLjVdbv8HJJT6vzTxpSm1Cy2nzogotIxpjGy+S/q2kR9bnzwCKw6f
8gXyOE5fvwlysJmK/qJAYsey3qPoQcqfDPNPJKi0mrGbrqk7irTyqwFQaYtc6bWaS6iJmbsR2j4m
R64VTm4ChFGMlU1K/3aMbow5RzFnpm5WPJTKS0FVp1UfFLnwrOBB85/E6DGaqBkJ78kY23REvYX9
kwqtl4l3YBSBBiieRH9JKG6l4spQ35SpsMdkU9T47/0ShOilTAYUURRYadBCZkRr2upW0qp7wMD7
vkypIQwHvfygYL0f8tmZotZbei6xBb2ITgJyQBu6H4e40+1SDzy1TD8QQKZchIaY7VtUNhJJKFx/
bLaDVN12SfAXVcFNV4B/hIkVmGAgC+UtUV5mNFw0ZjOan4rqYaL1UtMfmRT5Amm7XV4Wl9lU/T2z
uk5licera3Wfl2Jj+OPSdIQu77aPGHBsa0+5wAjvMt2ea3GeADH80+Jca873RldJ1swOQsIfLAVq
EHQCr60b2WnseUcRrg2dZGu9o/cy8JzO9u1Ol/A/Llzagt7PQz91SWqSpEKFx/0M1OO/50Zptkok
9fwWYWqdLqHJ1J1JEk9eW/9FWGMgDBPzB1UjgrqtMRBAMvP/qqRzMhc+Gom2OtWVYJKRESTOgm2O
bxV3MUet7iLPdzVP205u7pUHdbO0kvOzEudnplFbFtjRoSjTckPAk+AJ7kCJX7gajOGfv9TJe/lo
HlcnfFkLrSovN2XXXIW1aOuBjFfhQ9B9Aqb8OdTpW3nhUVon+Tio52RNgimN3f7pXfNC2ZXRhuaj
tBW29YXaAjDMY/dMzJN78Cjmagp1cNDSWBBzkefVcXeLZ5e0wNHJcTQ8AM8syxMgE3bhUbzVfGa+
pQX4CS3pVPqIWO5b8FvfaqjrOV+6wFB+cIQxr1qvctV952I/vslu8sNZjdBz416W1tHS6bIoqMvl
7NHv/G3uLsLSuith6at40cP/FD7/15/xfwf/h7szSY5by9L0VsJiDhX6xiwjzNI7uDudzlYS5RMY
SUno+x7bqVENahWxsfpA6cUjQTo9HmeVGYM0kY8XFxe3O+f8zY/08tfltPznf/HvxzTrC9/1qsk/
/3nuPxYY0v6s/mv8s3//Zy//6J8X2Y/kpip+/KjO77Ppf/niD2n/9/MX99X9i38A9vWr/qr+UfTX
PxCar54eQk/H//I//eXffjy1cttnP/7x98e0TqqxNddPk7///tXm+z/+DhTv2YQb2//9y/19zN/d
/Ot/p3+7TeN//Z+/3Sff/3ZZ/Ov/Jo/wNl418eO+rP7xd+MTMYpFcpEUBYBUZfQgaX+Mv9H5jcg+
yU9NCeWDMcJJ0qLy/vF36RNiqKNCL1BK0UJLg5tDiZcXvxLET09iqYDnLHw+FMyxjb//MRgvPtuf
n/FvSY0VGPaLJU2P951noQe6nCIdQ6tjfKKERu9k1vhZYlBRAleGGtl3LM0UxPxn8bZa5wtBvvUv
xcXp0GCKH//1VESOQD3CLUbF6+VTw9irpE7/lg312oEypWNFa7UkHZUfaXkbhQ+ZpGw9NaLGqc/D
7qHGNBATXApLxb5AzKMvS+QhLgz3WgjuFaOg1Ei1RFnncnUwQmsW5jjRg1jwkABD6S9Baa1uu1Xe
IZ5ZdbaHtGV+r/bdKhZJkw3qguLfCgG8KzzmNlq9qdyrzv1BiWKeqSeVdcf94M8RR8cXqjvAUpSf
EQ5hckz2i6q1BGco4GcAf4iaKxMJp7y71qC1Z0K8wLEWaoWBAio3MGurpNXMyowTh/XLI+B3F0A9
MgNHye+pJLwul4PfoAOBb/zCDUelN5xQ0FporHOrO3VNmVD8Xz9tcg9O5CFC+rbg3JZQKZjhPaSB
Mx/dUFxviX2DNi8vACCED/31s5X5e7K/mNyvh1pCLweqnjhmtaWpSEKcF2Lhg/JoGm8ZZtV1ndcz
rDgXsdtcVvFWb1A/bOxclDaB92h5PyVure93YXJHG1/+ZRcmu3ILUcVHmRpsXbust8mmXwI1aM+B
R2Gb6G+dRb5oltzm+11wVi3FRbQefvg3p25nrz84vUBVYPRPBD02/eCSUFhWgYe6RIRVjBW/diEM
28AFQJTdv//GtPhqgr982OR7F7UXDXmJeqbQ3QSltxYTZFUz6UyLVJbiXetoOFqLizxGilaSFzpo
tBLuh959VkA3SP1XcdSGJHUXY4yQmkjqxdyHlFuvOReifmkGw7Iw4dY2D6bg7xLdW7oU6xFTh20Z
LOLU24AZalvwcNWeIjABkr+Q8zM52AYI1yrOPfqyc6m6AgiAraI2rxAeCVtA+rFk58iTxkW2MhIF
D00yn0Mz0rLnjZQvjEizKeUjGFnNe0mcmRn6ncou9sItWkUrNeSgt7B8CrvPcofD0xAuLUECz5Bx
gilzFIDXkufjdq3PcgPcknVrsE8hSjezYCQI6veyxi9hVAmWr1FMn1miM8vD7jIxPORWrdmQYHyh
CXi9N9g2dpu+LklJVVdRhr+bdel7w5mvHATfA7Z+Zrl8AP1e7QD+O8gfSaIdxvLZ0MO7TCIEHctF
Hz1UziMSjphCWjOdqm8udTNTsPYIW8xCx3qIpHjtOeWuscwVPJGRdLrIc4g48sEF7wNW7E4PQaUK
mO6FD50PZ0TC9BKfqTxOZwUQQ4H8cY89sQUWJkqx+v2qiPKiH9DTDfxNnehfqhZ0yIiexlBdSuWN
L+MW26G/X2RzTwwuRW9YpHW+FjLpXJWa86GWd2rqLIo0XXnOTzdLKW9z/EVnHXyu3h0WbSStihyt
YrUhfTyIazltf/jDAjUHRZ5TC6RQLaP/R5nN+SapOTq7jbL0hMOQ4eGTYmPpInEkjCCj7kwCRqWi
wi311TaJvC9R4K5K1IfrAC1kETcVUlmN1CAoPqCv6Z9LsXI7NClipXjUVBokNT4o2ERX72eyLi2s
DASd2696/04qo5UO8FH1P1vE9YmvLknXIrLSLEMQ0qp0U7pbDri0dQlu77wO/4yqBKKOr3wOfN/L
7YSfxaW31Awq+9YqxHSqZ0aj1wtmSLlpSNpHzWOMCKqcdVsJ7RxLSXCNMdmF4e92zsrqm3MPJRgp
U1aDKK2SSpqrMcTlMt74CMY6tQaAO1vJlr/okMgbBnEeS8EqKva69NMqv/SxtfWU7KJ2kusOzIMV
Awnhb1QNp6/L2NzkDHQocdfXwXaK2dwZBVSrcJ45sMLahg/tXWpGjBldvAaBjUbB2jPRGIZEPVxQ
oyXrcN2QZzA19K0hc2d1dV04za60gEhqrfGlVoJ9qdcrxxwAA3ZrV5LmQsKu6lQI6tbnQuIg09La
RZbcNUH6rdagSMO1VrR6nmj3jiReOHL8eRiCjUFOIm9DW/POc3BbJYCs0g9WShuu+zjculqHoNmd
G+HiziRri/i+CbqLvI0XZoQ1a5/sdK34gtz0ujO6uSZmi0EEDIZCXpAjERwPN76eb0tQSGFXrEgG
c977ywAZWZEgXc73Qa3BBtc+A6xgN9tVESeC1Ow779FlK8kzym1Wtu7THxabEzVrnW2uBTGWWv7c
889CRGu9FCWJticNI85TV0X2c7AHjJZzOOI61w3nwqmBlgXCqJMeFPfwF5cyU8v5nEh3heRc+qWD
0m3I2JCEUXwb+6tZXoGKU8LzNB65lsJcbdx1j4hEHSMiFJyq6UkvY/2nU9NEeAYO4ZOr3LT+JXq9
6yR4uI5pFHmOSH03Z8ON811zhiJytuyW6QKqcUftbXx5dV2fKh+/jKbGHsjcHLh/yzJTlQvEyxtq
MJSo22QP5VK46G45p2/R5RjdFoIlwuynsAivj2dKGTAsFEWBbUG97+XDVG9IRaV97EbMrXkRJbcQ
VWduWoJvPWVLIJ961iT73zUBKYb2EY5Kv7RWgNxsZdYux0GmUL3KVtLZWGesGGKcZnbxpvdn+sqw
sXU+P1mjHwfx5VVYHiucJsKKBgia6Xtzc0MiuvkuR+rcLC8TV1wZPvrYTbBD1WCDAuXcR5ZAzLVN
Tirr/XuK/PqaImMGDvoD+jW38Wkhu0TClzTjYZxi7hluTOiRoOQ+80mGzop0oe/qRbZ3HjCZmonb
4q747H8X79odVwh3dfKO/NZIPO/MNGnhgBQYtN+dybG18/EI1lfy2SlSzwRx8zSxX7z2JPwo48gY
fO1A+ntP7CPPJX8mLZKLkUsUYA2DEJy3BWBLAv78FLX+5JBPLsOFPOjohhyqRcetv56lSEHMtLts
NZrSJzh374x9/hmVc0KDfkXS5IzC4WVl9xt/dYoBNklNvR6HSeCrxUbi9jrjoKyA7V3JDDn8UG5/
q0if12cnv/Cb0w0zCUrs8JFeJUij1ocy5Rycc8T2UR6UFrBEcFlzMUtW7GANUb+8PO2BOslm/npN
SvrsZ4jFyWxoL7cWEplKllb37S+Hxnl2k4VzdNWAaBT93Lj6vaWheA5yf6ls8lP76OsQTMYNFQkg
csIoAE0j/VavqJqnPN+0m122wl9j3q6SPWyvxWl28Zsf1YADC+NeJ64VJ1no2Im6XEoPv9hTpQ0x
gnLKfMTcgDduv56cROOEnW5gI7fMFFFJQ4p6Mrpe2olIfD8tW38dGiQbAWos+kV56ZypD8ncPLFp
je2997xJaJW3biEJ2iHQdnlD9gQ8ZfDw/rY4SQj9njDPXmlyFoVJAcdWPxQQDXWo+l+Auy+qmX4T
7PsdFP6rdvYXK4GvHzk5ksCbVmLKUgxn6lX+RZiV7H/xHB7hYLvkn7Kr0xvuROp4fObLIHXymkMW
ob4HAV2bJRv5vixXqHHa7X7M9T/KN84NoHAwKNIWVgNspll2cJZ6OTsx1q+nz9iJUSzJUhDInCrs
5aXfBC4ZpnpbL9svAy5LujDDV9o273CDhjIxU6/ff+RbT4QdjkKvSbLvFWBVS8o8DseioYpGxkVx
yoH4zeY5x9DqQF3iFZIwzgNdylWIVVgsqUW+yE4lMibV8F/fjcN6JKSyzCnEvNzP9AoGSBihfyJe
eYYLwvg+UaV5GqbrWBbmBTfuzsUlsrcWPQFMdCp7x+XgrSVo4jwA2R3O/RRZrA+hOEjGt95rMeIB
PWTCy6iipTIIy0xWFlHR2WFChRZSSiVBmhokdCL9WW1xrslfA/8hxAogfBzJPRlBshBGMx0Uut4h
CRJYq9Y5WMiXJjJxYYqTGP4qEgYSrQEloRR/CKJml0W44SY5z1WA/NGwc63vphHbntAv4libof4V
kkcJ9O+h1JADeER7atY3LYGju60C6SJLYRzImAchCJdFl129bnAdMuNgKze67ebSmeNZX0U5mDua
sskC8rJ0VLG8ZaRKG9naJ9hiuEWxCAj2AyW2I7PfqFl1pQWg8muTeAbpBd45klCbbb1DIWySTrt1
sKLAWnxmpM1cFZs7NbHmlXSHYfWGq/YCNjAmFQuYdCWdG+hSTdm6qG/74XuGro1XYR6CnGkTkzQz
/EXCPS0cPUyM5DzGUVkKshlxjpIA4B9Kkqkk93pkTXFM8pKtXmDPYK1i66ZNlEXhQAKsv4jDRQzb
BFTqsu4rG20bAOo4UgvqupW2loU3TlrNneBrG+9lHa0tzO0H5Ojz5j6DAIh+7DIOKLP2xnU51HMp
AEAP8swnYFMRMlHjXehQkDbyZeVzkbFQXdvHPhwP9UynDl/nj7kYX0NACKGbRyJPD9CGIU9B+oQ8
QLvKsmJr5ZEdQcnXBbiczTLXcURx5KtEiOZ63UHQw147Ix4ViJc7uH13if+lhZ6S6sJWqoulA6iM
iu3M7O6NTl7FVIgkHz2skZliJcnG0MJ5XEXntYrGkBpfmdGNliXzFDX+ygxWbYAEtH/ZE8UrurcI
vB3OFauhxAmpiC6buNvqArSFQZjL0aNUkoSTRZhBd2nWbLUqWHutuS6B5jmWMMvL6xZYaODWCy2+
dfxm7Uf7ILKWfevscPGdFeANYvB4jnApBf1KhpxiWRdZDoFcdy8rea8E9556bkbKrIQE2fn4m98y
e5e+xsQvIfhUHX2D41BbGw3B21rexmiSaVZ9OSQHARWyodcvUqNY5bl2hkfGTBDAmfgPlUWuEQpO
Dmui97NNnAhzZfiBw89c74HUivtRU04r28deimyyQ3OnNRe9wGPFcF42CUvpm+eTMPJ3DfBT0bjN
InyfZFRHgp+Jdqmp8ItaivRJQWKogBx5keT+Pdvx0lX0RdQnm6q7hXI1hwS8CLPPRSwtA/MqJfAN
qOVLLv5CGIuNKa5lLcCZQsVYN5zrsIQRrEgUR/pb2PqL2ruqAgjjUQHR5pCrVwoTvqrwGEKTBMLM
rNIlhJHO9MiYya5lu9EdWK2RZDurM+jR4EVyGbCjuBfSjnQpnB3UsgPyWA3C3Fq58r0aLzd/9Jba
V4678tLvUTOsnM6B6lKx46lIKWCIiB9To6cLIe9WFalLpM3R77y21GrtJt1n0hLzrkj2udXcSXih
DJRxwKduhpzcbhUeBIj2wde6alcwCFct/1/vGAEE7wPfXemJtgqgV6WauDT6AdZTcS6EGZogMLiM
fok80axTviCgsYmYRL52m5ckaHyEGBGRxmrv3MOjTY0KHdHnbBFYV37ir0or2KalvqkCc+cQgpfa
z4EtL6w7CNAwCDMejJierOE8hVNdqDi3Rtae5VZCoqzpLuI4uIEAsytz/KKkausDVdGUdleU1bYV
zQtF8ra16mM7FG8CsrpmjAJshTo2HmNDDqOXTW/AjCN1RLuu1XM/p1TbSfuCzdaMHsvOtaNImgem
OINW2M08yNGVWG1R1IQSBAXOMItFb1Q+6wHMKpTSc86YRQ49q+9SRJq6QyRqF5GmfXd6zqrWwnhv
uM/qH46FUGVkzbIkJWkEEIfki0IKNda0Xa0pc83/CqXGhu50PRgAizjZLEHBsg4HIe3MD4x5nXqr
CEO0QGgO6nDXmMHMqvaiykZT9LMgledN7d1yEbKRgdo2TW9LjvUYpI8dNi51ka4qEfhv3O8Hq99a
Wvo9FKwtFNVHp7aonGPxUou4orgF+6+p1IekgTNoKnxVN3CzmZP4m0HpH5XBuW7JWRZkv6ryOkxy
b1m0yirU05/N+PtQvqhIRSKrBlDc73J66c5ir114FbUoB/48so7FyqqxvxAb40r2hW8RdltuejfO
NSjY5njuWV59LRfRJnbNu1KHTmdiCJ804l7kVbKKikeONEu3k9rPKNghptIuMv/J/GXZFsIS6e65
A2zH4wqqFphHxBE+kDepKy+lyFkKCJnLzDRUtHZeEq7MMUOrk4MhoStFX9JYtKUSyXYUvnwOLRcK
6sB6EjGR8YJgE4YHBXJJE1czwMULsydzfyaSU5bEe6PNLyx3K3MwJX555Rb6sleiZQBhvKuSddNF
wTLAq8vEUaGh8igHuOMWw5UFi7Pv9VnaestKFZeuo+4DI91UqXUZQfrF/4qE+YAECLWE+C7q/KXC
LhUWX5uKS3a+knNOdQOpFI2dpGQy12iy4aOWfsvGuRp8huEWlJdRfd61n6UWP9UA2kambNxAo5gS
kCqFIuip0E3rZeIa805tSNc/FNKlH+Qkqq+dHLlK77NgJXZJyjfpNrUUzdzKW+uuBarboNB6Uzri
tgqjdSkFuB4+JOWD0myQNliE/U4hA2v2wxY6ugNRM+7xL7NCeK3w4N0C0nPChexGg7roxuZSdlsb
l4Rvairf6X6xCxxx0aEJoBXlpkDbUiPLobZcbupqlzv1l0aER2doc6O6iKRNOernlQVVmXjeFxEi
gOsk3vtoEbATzBBNWBe6Mi8imBOUF3z9ipDGFuRyWWmw8xOdosmlVleLUJPYA1yOpnAb1XCpJWrp
KNEPfbUaGjJ6Rjg32nIHHe6qLfPvg5OsA4eV3suost4WxSVXNiw0CTz62xBVtSJ1F6ZVLZET7Mtb
SbgfyWdNp8w08z5x4rXIra7q7/zhayWcyha8Gd+aJIFQkZKkV6r2jS9HPpfrEbkDUucMa+I9cHx7
zEr5K8/+D9yk3kiHUvH584ljRPMCNaMW8B55omN3d9IKJ4/FcDtGgcxSEoDUQWbJUnz4a8TB3yGv
hfijqpPifhWHceeKFFn41nQSH+ybkf3lME/WyDIRvShjNmQqhtulaLLW5UFHTsqIfujq5v0o8o0Y
iDIyciQY4oivhZ1rrQ2KvqJ5adn20DyrxG7btU5Y8P5z3pgOPEcfc1eiSjVgkquMExx76/aARRpC
gVst/5popzDcE5nYpy/x4hmTCRCaud4N3UE9V+14D7dkzjV7166aZb8gDLNPwrReh8iU+Z690yRl
1FZWMQTdIdjEZ9VCeBz1ofV2hmmorfwUtvL61Ex7A37x8oGTnFGn12yaHTmqdulscXj/qcCYQCps
k96pdzDYgciezq7Kr6PkF285CdMFOUsiuTvUW+VutKwR5uLGuhpBk//Bs95YwjrYDgRJgURB05gk
/TIYYEXfkVX298bdsBnzuXCXLjmSb2qqHDt1LX515vEJDueb3/HPpz6JZz3bOAZLhn/dHDByXxSF
vyya7ESu761M3PP3UiYlqKjxfFnqDgmx92X3aNoKPLBmTfKGAEl+pMq/SuYn8fFvfrhnrzX+/tlr
RVFZNlp3GOEq5R7hRHA62kFepSv35mRu+O1nYU4jwRx67f0h1VImCuKhWcV7yP1PSb/2Mt2grHUy
U/tWHlxHlVCUTROCmzRVLEYExKgt9SBuk3rrmmf+2bDWF/pNvnPWHvmiZp5t1V24qpBJHIGip1bh
W7MFQrrKjcx4omO9HFYLVGoW6QfTK4jQH8vk7v2N8s1d7Fn71oRHnXhx1ibOIdj1834J6HWBbFgz
o/A7xyVqK1ymv2b/b/zlb2zVBPA5+ef/VPynztj9rz8gla/wn8uyva+IBV/gPcc/+YX3VORPlAHI
f7IPIQrA4f4H3lMRPxmWJGMVht/NExT033hPQdY+GSP560kzH+q9zvT5A/ApG58UCe0gUVIlytBI
bv8lvKf4siCjceUQcWNX6IMkgfyczhTFbRSwIA7uMokB4kfuymA9yLhDEPMpyUYoGuRXSnB6eRPX
ZI1cddDnSImQaxUk58GpcuunqAUNWOo2iLdKYukLvx3CTRtDsTYhz3ND1ZBuaRRuUEP1ENZNP9cz
ryNZa8q70sV3anBw5NaLivhT7d3LvilvCg8QQi96qb7JawOzBgmd9vA2iGXne+HDaJn7KqaVN3rK
trhLa8E71yIq8aKgYVAbt2K+d4Gy4nNZVJdiMRB/DkQOyUXjZqNuh+AiU3WOAZXpf08VM0WmCtBz
AojJwmExVD2BG1/bWA4RNG7d56kn5TvMK4Qay1/FV771FYGm7Ycy2dosc0XskoPQ9NAy09pzMBC1
AsNEaZ2Fog2psB4kzKj3sj+UyrIp2+TSKsr2Olb1YOXUpktOAAVFIXecme6XuNai+DtrRfyAjT4F
KDgMq7SLkB1LsksBYtkGnFIBZt+QqczK8U3XidpVmxsqSSxhM+jVfVV78tJoBoomfoSivlBlK59/
XimphUOyqkCqIpqxUPOLdTlZVL0KGifvvUL6ahaCFX9WzQrR8ZksMKR7IVEVND2e1spf2jb+fwOE
A92mtCdStqWgwcFBbfG9DeK/H/ofL3aHN//+124xXlV+ocFZ5ajKYu+HWxrCCIjC/3t3kMRPks7/
WVxwNKo2Ywn39+ZgfUKog/s9phdYnjztNn9sXC+28CNY8Om1HhiGrmJoIYnsYBrdeXlIdTh6t0JW
Hfqky/Sl2kR6ju5S4YrKAMvLMECGpXqSbbySWVsofbFVckmNcG2Ps8K8LtEDJVxFOCTKigPMgSJ1
8FwMC2MB1r3p3QV6Prrx+D9/SmkiQ3/8jPnvpLovHiv/8f75KfP0R7/mDbZknyAAmODI0eGnAE1z
v+aR8NavftMKBF38BAAAB9PxpJElAMH/nkmCqX3iWoRRD9V6xOo5wP7KMfMycBNoe2QUEN++nEFQ
iRrJhPVo1ykSUMAIkxoNQpIwz4bj98x9DuweC8J/lsH/bH68ZT27nIZdbjRKLtR2hAAW+H5SUD6i
AaV50Q1YAzanJKcnFM4/HzQeos8eZOie6GSC29hx4q5kcRRGrFBOLpsbOTcBDgJf0fdZ3i7ef6+X
C/DPx00u3W2jSH6Jr4Kdee4+9P1lVxprLcKILPO+vv+IY0M3CSbUzmxaD3MLuy5028Jqjwpax7pu
NfA/4EI1tDTff9L4Md76SJOrKNZ5sSslEDQTtUDYpiHNfEqN48hLaJMNSlfwksyVtrTDXl0UsnVw
ReS3Omp5hfSztqJVp0UnqPlHZrI2duHZDNAVCWPBgfEys0s3S2ZUjVp586ER0ibBsedieykWtO1C
fR4eRPcEJe1Yn8fp9azPUSJFIjnpxhYjMsmIuCpL8ZR00bG2Jyvb6XGuNnva9rozUbjuhK+NcoIR
fqzpyapOozxLZZ2mAdNX/bWSINJ2QqHiyFycEkCGoRULztsSeVtAOYp7Homi/f5HPNbr6Zrtu6H2
SL7b6UDW3DxkscSSPYWEPdb6ZLkCgNdlOU46dAPFrTyQChXqDYpGHxyXyRp1XKv10Vrs7MDZOP3e
zT62aqYs4JA7TJ7oCLC66jb0vjSy3VJd+dCAq5MVKaCnlMdBypBkVy0yw/5nJ/rYcECpe7FwkioW
2thiOGrBwrIswiLr+/udPjIBn4hwz5akm3PoUuehGICdLLDz8O79do+cGFPgmduFZiVnnIQC+rCR
rcAqaFLQ2B/boZ70ep51OzOjtDZVBqSI4rlaUbU2T+3hR2b2VEjJzP3IyerxDLc2RuXNWmUheF/e
H5VjbU/WZJIGeiVFMQw/8yKNb9oWaez8g1N7siJLw5PCWKTfffmghXepcyFXH9sA1clq9KNWkctx
ZkfuQ5YDuo+/+pJyYtkcmSnK5MzsrdQMdJ+rTKjeltzIav267h9hCL0/5EcmuDJZlYROhuV0DIvU
J/MhyJYKGJ73mx6beOMiMdWKI8oIJQmogC0CfkJM7tC7wpUhDfPU0r5YmbBvhSH9FaC+oDU/v1ke
G6Xx588mPNocmRLJvIZp3ojh3lQelW6RnyIkHpmXyvjzZ60LmlYPfsQ3IPmCrlU+81FaVRTpxCc+
1vz4bZ41P0Dy8j34W3bgf9azlShc9c3HpuYUoUjpsZPb+GnWX2ftpVFUs6K9ev/7Hps6k9UqZVB6
q4rVmquoErtKcu4n8s37bR8bkslqNYNIrhtUq+1k2MvlhVkjJ7t+v+ljwcE0808gkOE1xXI1wa7M
JUMi8QRyB9xZKvUCZX5Sr4mOQize5mV4yn3yyBtNg3NlCPqkV/gSgnORiZ9dTA3i6/ff6Mjkn+qI
CImbhpXEh+haaeFkPxv8HmMVuZfmY8fJEyfl2QQVfY+MhxTxNbTMTllZrfzBrk/WLb6uqpw6Hrub
e16lG6N7SNKlKN2/PzDHxnz8+bN+Z7pWOU3LDqRn+yC8a5StYZ3o+JHJP1U/0mrwRY7OlhCMaEns
0PCNgOg3e7/jx1qfxK+dnoi1UDIsspGg+Q12ioe83/SxMZFfjklkhrEho/Rsp1K7axR1nebwEbtT
ofd4LL2x6U/rNE0XOtkQ0HOn8oFC4r+ezJv+Qajug85feMmDhSjKx95kcuw2ntY2ajM+SvpWQ0IJ
DoN5IhI7Mv5P/LZnEwcN7m5Ie5pOEQLxVic94o+1OzltVckbcJ9g1mjCuVB/7qSPneJTVLWkiYPS
SQ6bi3dtoJx+yoz1WH8ny7PGCQLyKP1t9Aq4rDrvEF380Nd7qp4+G+ICZ42h0IrcllSQeT54X23m
Gycue8f6Pf78WeOBpJl9N172EkEU5Fma+/VVETbi3cf6PlmemVr6gqgzPbLkAr8C01nVzQd7Plme
ZcNdMvQY8bQIF1WNmH1Zr97v9bFBmZypgpzmeq/RdBzZTb+UTxnpHDl+ns7ZZ4PtRK4yGA0yh1YA
uq06k/0HsT+L3BPn9ZHmp5wgoYu8oht32tH8XBS+ZurnoltGcbV4f1iObIhj5v75XMHatxJxKc1t
pTYWuuUtyh6BsnT4YPOT2NTqcpiyGqNT4ajVBo9lcEC94v2uHxua8efPRr7xJRUNdqWxE+9edb9H
w3ntXHgfvZeKk+MzAg+fV+M0R6bBCFYi5jGe9eX9rh+ZjOL482ddT8QIa/maUTeUQLGLJC82Vdme
IokeOYWeiqjPWned4Pc+24QQ48Bwm8KPrgsBt+4EgKVZeKaezGsce5PJikUKKEtryqp2i9QAuFt4
1srH9sgpiTkfKCEIgkuOqr6u0nUWfK3Sj12NxMnhWQ1prOtZnNv4GM9jrrxa381Hodz3P+/biwra
5MvPa7VmO7Tws2xM2lauowD+FJeW45w4796e+KY1WbOC18qBFfqNreCM2awk5Txw4BacqlMc6/1k
zfZi2QW+w+CY/aiDTWldtba6ny0/NjiTZdtDpVAc2cPWIP6G94QQ3Jjeh7KabCwvx70fYjVxJQbG
6Pddug7V6+5UuHdsUCYr1lIGUYudNLdzjXCv6VsEIuKmuLbaRDx8bGAm5yqEhCzif7XtN9KhwZla
dZOr3pROjPuxWTNZqQD34MhYUUl+3UPvdSGj/yFhjHBKUu7YCE0O2F6iFt/EtA+M3Ix3enHunkrT
HGt6slwzHJsF12tyu6/jpYBQhmyma11zVx8a+LFC/nw31qLMLIKU5jsF5oTr/zAjnOEU9ev7zb+9
RWK18bJ5r2z7RlCy3FYDKlWyiJ7Iw8danqxUv5Az3/VzVmr5qEs6e317YgcbW3gdyOAO8rLPSq0b
yDqwrafY1WCelEKZCLLLJN9Xp1bUsWEZP/azU8qMZT829ZKTow9Fu4TKtkjN5Pr9kTkyY8Za8fPG
B9WxsgLTPFs0MZU1jMCda4MLaaQuT13hjw3RZLkG8B6bwW1r20o4UytpA0sQO672BrsYG7fcU3Di
CUruj/qqaU4WbqurpeYYaWGrB/daWUHWQr3HP3c3+a4Gkz8XZ5kdnlLaOPZVJqvYEptW1AR0dEWv
A+0X4vWemvri/a8yAYf++SqThWzlZeMpelbY4hUuUvNw2a2jVbX2d9Ic8gOA5WB5SjLiyIs82do9
m16epxZxE5X4gHTDeRsMyIc15imB+mONT5a07KSpWLpIGBmOe1b4w3mFd9X7Y3Rk5k7FY+IoTWM5
iwrbl88hOcvVxmpPRFdHTgBjsqhLLwCO4TpQRUsDnNeXnjyIXG+pzb3f9WOjMlnR6Dgo5WBmme2h
coiSxLz0T+1Hx7o+PvLZ1yz1Qa5qp8hsJz4zsJMUNdhTO5ej+GNdnyxmobbcVGzzzFblZia6eDFY
8ommj3V9snwTw20x05NSu0OYRIJcXZuf+/osRr/p/b4fmzGTJRs3eaHqEWOTpz+yPkB62px1uGy9
3/qxjzpZskbQuMjadJU9aI+Ocgl84UPtTm171BZ/HjmnXbG8joXr1DkxCY9tl/pkbfqG5vdpRsPt
vF6OCsjdWlvqM6hbSxcvh3Z9ShzlyLjrk9M3snKzCqw+g998aKqzoT939RMvcazpyUr1QdANhW8S
lQcHA/Cq7l0P2eePDfz4zGdLyTVMARa4kNlVpswhGG4F2Vi93/Sxbk9W6QBuilrRkCFW9k1O7ovq
OgqqE/PwWNuTFRpnWSb6voueTpWvR/G5BkX6QWxOLKIj0xyc8otRKcuhL8WYrlNKn0dhvK9j/WPh
2lRERmqUISkTmi7zx9K9ccgTOQI2s6dW6JENZoRzP/+gQdCTCtFoP5K/5NGZh/VwiA+4kVvLD33W
KXCpdnqhDmNmYx1Iy7g0loHeb+VKPzFrjgz9FKykiU1SZWVE/+PVoC+qk6obR25oU6RS13qDV1QD
U+YKdVjuG9FCWaDXOHNtPBaXwxznnf+AJHVkho6wxuffQUTGVx0ivgOWIVmDWTU6nqeK7BONoH/f
nKZKSGKNVI+vMkh/6IJnpHYQa5g3S2kp4nQ4r9oTS0EaD443Lv/aZBk7vSS1zshHH3mF2k5a4zfa
zaO9vuJHp+oXx776ZD3nOCRbUcgLJcXSyleKdvn+ZD3W7mQhaxhPSYVIuy5FqQEJF1kbTqyDY01P
Dto0rEk3Cm1hd9FO0a8U8kbv93miD/Pn150s4Syz4kyCC2+rtnc56kyFDLh/Kc+yOYSpU991bO2N
7/oK3+SJEboWPCXYYHeGSPawVVfi2l39P86ubDlSXdl+EREMEsMrUANVZbftnrz7hehhN2KeQfD1
d+Fzz7lu7VLpnop+cHQ9CJCUqczUyrWUPDOSBwhHb9bGVs8tB3m6058Wtpxo3RyyFSQLpn3Ia0vl
8bbE/NqHCCdvp82g5l/xIdUlOVZ7N7JAyT8cVKmDLE0RcU9tCzB7VUNDcNMYqkLQOQRejwhiBQ1/
/iEOitd8Hys2lcRriFioNgd7iFZxNG0lEHUdToR4YcY/3d5YkqNBREJp6Zi43N321eD4PTqlJ++C
dtGE/XV7fNnLC0ZcuoVjVgTjW/GDtixonf+Wqe71ZWMLhlzVOXQjR4xd2+eKZxApfUjw5/aLyyyO
CLbcMNtOaIZpB6XOzgGHX3UeESFawf+H2U3iMERolFWRqcOJUIOTBQ1I4Me0bFXCInPSIjKqWkGl
BhHyDmEuaI9gBcMZFYEILuOgYrqUvL6IjqJWb3WNXXWHBvcIY2mcba661pINLVhwboN1mRZLd9C8
D2DiAM769rrKxhXO4HiuqmFKMSu4unay56RUYCwFbtf/eGgRBGVma7dUxjQAvO27B1QhR2gNOPsi
NHcbbV6zM/dGufMgCY3+Sy/SFLGRxICt7TvfBeu5V3iZu+0gCLr7dvFk2hujwhNYhu+bL8GANQbK
M8jHI1laI6/ZdYViXFm8YgnWixYNqCHV6KXoQv5W6QHdGYj4/PQpCZpgPPL/TrH0/xZGMOSqRKI0
zVhxdBovwSb46z2uhz4sXvCgg8pLy/aVcECjJRcX6gWeMq1tkIDnOofK5O0lkFmyiI0qK2/kZos1
WIJ/8QUnp+ZcQ3hlOaqaliWvL2KkRjPp4jizUZnx4KS7OHDBIXP79SVuWkRHWUmb4zoKM9OQn+jL
c+JLndwF33PfCFnfbX6tc6ykLJIW4M/an9lHG1xVXX7n4Nv3vBvcsqYaG0dvDlr2uXUuLv9YjooQ
dAt3roQnIjrKQE+ANhhwbpb9yy6diGiQIo+7zxNLdtqSoyVH1TMhW1fBfHk9TnnXYfJBuWS1B63a
3V5U2fH4D9k+19LMbEAExCLwEuzXI/jEHrJHGuR7L6Sh4imSgFSES3Xg0kt4h6fEDwNEsbrzvF93
1akIVLq/kgzwra/+3SLTdOxmQ0vBTItidlIcaXwu2Idx45L5qPiGzaFdWWwRLJWnPUvMHIu9/gTv
GrhvPoLIccd/I5IYoRClIm2V7Kk3YuR3X9KgabtvejyGmb8L4xE8bab95OEmz4Ho9lLf6bZFKBU0
qZNsYvNwGKCMTKDWDha0YETgC/amQE15K3Eab6wf776mqHKLEQP71nX4Bzq3l5KiaAES+duLIhte
sO11iLW4njMUc+xXKDRA4fJhcr/cN/Zmiu9e3YOaT2ynBsZevmXri9s8kzuj6bez9N3QJrImssSw
4w7aOc7IAt0cL8xpVIsrmxbhTG7s0q7xbzNq7+h8cE/jA9svT+z3GmhQZs7D4vDf8Yz851R+O+ve
fYquDzybFhM5mX3MkdAUX2/PviQeEtFWc9cZJbQMmsNifnK8fQtQToeWcaII8yT+VERbAXFGy77E
9nfIS5le8vsw7q6IskoanmrMxrj5+qmbf3btSzv8vj0jkkXVhUg61tqMuitMCc2rYL3qH1zoIww8
VtwZyaKTrff3/X7Xx6GvSY5XX07G3tvz43Cip40JpwpUZQPZrAvmqm0sDSxDxV4b0VxgXGipeHnZ
wIKtEtAoVKa9toe07n2ITQR0mlRRm8TviyArqx9QkV4xLyzaAlzUmt5EHY2dfQZHgcKRyT5AsNhO
73sHTKroSB72HoFQqMIVmFuAcOXUErFVJnMXxhKE5wQknyGPwPmJVuTyFD+5YRlpqAt1iJ4pBCOg
vBluPOsdtK9e/jtG8P+4BxF/VWTzNGUDVtxmJEiG5cQgUG7yVfF5123CEfFXXadp3dzBkZZTXYZ2
vHxfYrfdex6jioWRPcH90yogQ0HcNtkoO70HMHvV/Gs3fbpt0NeLW44nGPSaFFNHHMxNBjKoaj8d
x/1W3FIl9ZLMDKwQf756VtjWzEcH44ONOGye8pMWFGfbnwFf3eX7JDQUl1gS1+GIcCxM0QZDxpes
0M80d/3B/UQPzmnAzlKFRdfPA8cTLBwMwMyza3wMI7ssg/7P02qfs1aByJKEweB4/XOudJAHpnOJ
4YfXeTeA4VwDq3vzBcyGCIZUdVnZggtGrrUDaMG3YzmLpig9dUfnYOzureKAOOfPb2iscTQrfYat
aRd9PqJ6cHufykxASIlNcAlovMRr52sSsvKVp6Zf8LsOYkeEZOlAI/dZhYQVlDb+7LaQUflfNpf/
slnOEeFYtIFoUaZjTdPWfkmZEzRZdyi5tmu9dHd7aq67bchj/jnl2VIYDCVLONCNtXSwo87rFEea
zKhEZNYCBcAs0+lw2CjxTJw7ySk+bhoR1UFVdJKsrEgSX5VDXmUpXn/Jjyv7a9Ef7fzOdRXstSpx
V8l6dzgUafVkgyZI81TMc7JJF2y1rO3UskyUUUbci/Vs9CFvr/D227r987R0RATWUrhtzFzsxjx5
HrMMPKh7On+n9GuRKu6IZS8vGGncgFYXnJXACOYesArMXPyiXBWlDtnggqXSNLW9vEIYpLvlvjbd
IC51RRgk2SoiygotudBkMGBMOmQKc2cP+YTAXBSTIhtcOGSd2eiN2lraQz+8mOmTpl1M99NtC5UN
LVjoOmZzDgopWCj5xXCrQED4vwJNd3t0yYSLQCt7tLyUznjxVf9qU2hHc2N/38jb97zLqzT0mlha
gStIkHnF40NJVWf1dthc2eLO9invBm4K0htgGfxXvdYMKtyTg0X2QQd3Yrq3VE/ZtvO1pwg2Cjkr
pLYdntLvtos1fiS/8sscWnBetarFT+YhNxK7959iVo62MIqHQBY4SI9QYzlsNLwQkt6rNKFkCyyY
Kxl4ybsBy4DguWF7lh9uL69sWwqW2hidWw02xBzS5GFdLg4U/Lr4zoNPRFzpqQu6XRcYtwnCAWl1
YvPoJ8s5UwF6JS8vAq/sOidW5uLlCQ8sA3z4y8UYVCYlG1ww2LEarZYULpCjWvqzzc2wbO2PTnGn
i7SFoJhOfQpFvwrVYIt/98rYChojXRTuQPbu2+/vbEun4C2b6+3dnTOkMNMYMiVfb28YyUbcqBff
D13VrZnyAufpokdTGqWews/IIl9bsNRiMKfVxvXlgX6sgBaA1udTdWZfavCLLkejUcyM7PUFU121
uYhxsqIADN5PduZcFSVtr3nF0YiYK6oVA7htt3k5rXu6N45xuL6M+zVAYgtW5PWv29MvnSbBYKcm
m9fRxTRt1ZFNCs6+DG/cy2wXB/VO8RTJBhIBWFML2pFMh7uZ9vHBDtbjGkJJNQBd5PNb5Pe3mvJV
koyIYKzSAOlLtuJRBJfKoKqCkB/Zl3tl9rmd3VcWRsRkJfWYILDB+MXF+ZBgX6UQXdB9uoPmB6oM
DfBYJtTVkrA9qxpTJIhQRwRm9fFSOuny9k3ktIYlyto5NCKn3Ubp3ARJqCpkydZJMHSjaSEj18PQ
TYgDAis7BMl9F7WOiMkaB6tfZg0xubZUuwyXSpaZKk5l2VsLpq5DBAq5CvawSc/Qym2MT+2i6CSX
DS3Yd5EuOZmdpDnYFYoN9JtT/xpUOFZJ6k+FM9gsslrrV7hsp3t19dem+2EZR5cp7pUlnokKhq1D
37vvyYAcaP7ek9ivdFVXuQRK4IgwrDbHhW8/QzyBHJYdC+pvbI/eo/4BUtCwArKvniFeCfbZc/nV
eVJFLJKVEPmn1qLWs8b0UCjRTlYDJeT4i6WSnZXMlUhAZQ9uO1KoAh1m65lZR9dWrIFkhUUY1lp4
XWzk2PPp8KI53/T2tcqjrFoVh49sSrbf3x3Ljp0xrbRQwyuSs2s98hXd7IpjWVZkE4FXdeoAM7ut
MWo6IUAJQQJJoWgK1gC1o2/z4KuACRJ/KhJSxcjraD+MQHOTXx3/Ox6awCiGIC0uaHgP1nLc3T6D
tjjrit8moiWvS0UgxQbFj2aBIs4AQvLvWWelnk/asrF8oq28DhtjSXrFE2XLI9h3Sj2eTDaWpwG2
SXut6ZE0H29/jGxo0bgnYNaojtWZva9odg2KFnpQKs8hGVwEZvGxTk3T0FCHoHuTPm0CR9Pz7fcW
9B//XTd3RERWRoZ5mctkPLRQdk6O5AQ88747locKV/Te44YG1sMuyL55uKLpHuLH+wr2jshmBfrc
ZWItHlx4B0YhYbYfVOwdsuP5TbPwnR0mpOQTWoy3hg3rZ/mIQu4HLyAf12C+ZEeEApB5vj19Ej8l
Yrh46jqIBbDsS/zYQnlNRZMv/YLtge++ALjvMbXnty+A2M05f5kPyDkDvvj5UxkuRye69xOEszrv
LJ2YHdZh9KBcHpXW8fbUXDdvaMr8+QXOwpt+JFobUYdBFMmAUh6UIapfHoSQbDIrsorrpkHF3rbE
GHG3UeApqffYeBWQSK+xowq+JD6XilWXMekr0129NhogEbIB/SF0nwK8oIfZzoMAUxyoSt+SsJ86
2we+W/DcdtZFb5c6movwX0ZInqwH75u+p/8P0Nkb6uKfTheipH8+Zpw4VByNvInWtELfiwm5vmR5
1ez6uOZQFa8Pnn2iVXvKpzFcePJ3OnsgLNagvgi+XN9LvKMNOWi7V0m/XjcgKgrztK3B0M2s1xHl
H7P4acgVhimovfzbr4HE+c8P5aRtzZhZbQRYZfNLL9F3QALrqxtCu8k4xH58Tj/BsR1UEYskBqOO
cLhYQHL2FDeEUb9jT2uY7/SABIafhfSlRyKyNaPq+wRg4OZB6SW2j7m2msKp465Tk2QoY+CZ9NVC
3T4NvIcessRbrqjEVEmeIlZ53NLL7KLuumj9sARdBO780I6yL5sekFq9RrIRxFIPWix6F/JfXVTX
52pafMC0/duOSDby5qDeWRbNDCdvt9dv6I7rpyZT1JKv57XQkP9z3LFwM30s5y5KdajCGQ86MXw7
50HF2cHKbd8BuWSWmOF9XyH4h9HlNC1nOLrBBpO4pQHfxJ/uG3qbuHcTZENjrIL8VhfRVgu7CZKX
iWpk2dYRDpdBa3Kz0eFAafuaTC9Q0gkbkNKs5u/KwP+GXZN/yOgLRAr9WUt9NtFdkbWBNUBAd9WP
HWpQrdbs2AJhjCKLzNq7LJDWyJrficNfTbMOkrj3WTEG6FHbJwCzxaMJvYreb/UfTmMdEZGHWk4A
9ycPCUnDVu93ywAF10n34+QS3+vIxG4/faE2HBm+1LU+gc4+sb7ftziCW8n6dnJAEtJGY3EcoLk9
KQ5OmVUIrqOyPDJpMW0j3fuSrntj/HT7fa9nWFQsLDlDZxAP+pyRsTzm81+x97ex/FVninD1em4C
+Yc/t6pR08HTawZbLpPAhWpfVifn2YvBjtcGaWnvnGpQTJAkshDLShrkadALigkiNfiajroZJqki
C5Ud9mL5iLrxjKYmWkcjzt8I1IEovGlfiF9HegieEMUZKFliscEP5LzZZKxpF3WGv9a7plaUYGTj
br+/8xeerZHcgcBjFPcXSKyAjPv21pGNKziLeF1Jv9pwqG4F3NlaPNs1ufOVN//07pVHTjh2O1zc
YEK/2pqezapTLKbsrQUDndxR57gbqqPCYj6FqrY1KdZPuk0EGzWbGr1cGobuF4Qv1T7ZAZsIXbAv
bVTuk72nmJw3xO+VMEIsHy3FSlnhutiOp+ayydNZWWC8oDx/nADWMv3kQ3bqj11YPOh33R9TsXYE
oSBPcxs8EfJMwQAF6FJFnie5q6Ni6Yi0MZ8zUGVFLOoi6wLlrzA+eof5oxprLFlysYoEBfA+hQ5N
vSUdvH/SU4XLkUQUYuNeV7iGtnCM++9KuQXYjroQL50awXAru8QDBuwndtlKSO2Bvrgftuz+/qkR
bLhuetuOQWYSdf0x6x+NTLFh3uC41/aoYMFFXKIQXpAu8iriLw05DyBEzKbVZxBD7zQautbq5/Uv
h3JFAis5a8R+vkFvu65Hz0XU5FPgjecqtvauDpwqhXS49ivtVN3RkiNT7OmbDVANW1rfRW3j/Wxm
8wPrnMBmEL6lS3CXaxUrSG03rRk+pYtA6Y1EfIXiuIqPUbarxApSUxRmbwEdH037ZWeFaE2c/X9d
wS/HRlME8RLTEKtFZmGQeNCw/O08HNx12OF0242eHbSZ67frz3y0InTwKp4mMXCxftQlkFZIW62O
TCdcHZCRKgxcliSK9aLGAZvcXCRNpD87/hpOyKB23i4N6ssSluEYbtBYUBYhV4SAcXh77SX7WGz4
S7pu6xyKu8iecgjcfxzjo1b9bdmXTQ77ztskKhKjmzME25waTyn0n7XxOKuI2mSHoNj2VzgrcWsb
A8/DBYx5H42Gh8lE/T5JoA0PhfeP8cp3Q/w3jb+0U/tye9Ik1StRa9RA0ktGknURN4GeZNqFZMBl
uO5h1j8uyaxk4tqihCtu7R/c6Q0wHyz16mi77TXCFkRHb8Zj7NipU1EdSbrPoSz6Z/gzDcmUVgOs
ZxwKv93Ue6bvi+v5Yw6f2S5B0QXTEIPG87XVLL8fTmP+qVnWcPUKRSwjsSixXZAPQ2VAaw85ZjGG
DEeco6suG2VDC/l9XA99GvfYIHlvg4e3eQT4X2GvsqE3j/0ubGRVifCu1bqoL61PrdX+akj15fYG
kzg0c0s73g3d1Kwf56bpI3BwBHb1u26XB0iT7wwTPDfPntmHpa7iaXxrE7yyy8T2wZQkRdblFG6n
T8olBZE9cDs7KKT33qe00lC89RPW19kLhXUVz0tbax3ydbsov6xdXtXPfImLePRLLyUpoJBOnRof
1nSm5scJl5qwRM+KIfPqk6XU1hQhsGub2WOWsTL1e69OkhctqdImpO5YxKEOYGK/r61OyUAkMVex
yyYbY1Ck29YAFRwWLOa0Z6MD4T17zxoncAyVTNC2OFfmUWy6iQdq8pQ4Y9TBOFq7h9LxdPY0W3FK
b9vq2vDCTi6N1nQYTacINN4PelOFJdg0oWURFC6/72QTe28MFDzsJsmnyKizkENhrdJMhYnLJkfY
0TkET2bHYFPkQhB00tC8aE2BqReK1F9iiyLB8ZI2ut1W2RR5ZRasXnyh9qiAEMveXAhamcMptFW8
McJ9TkRyNJXT5bk3VJ3rss1p/mnqY1pDZTDHrtFq0p2buTD2ied8R7tKHTI6xUHcxPfBn+hbd847
twJWR6D92niIqj45x6QNllqVjkpmSWzgpak3aSV466OVLTtqIWuAhlipJbvbDlGyvmLnbsEN26hn
vLk5ITQqh93sqdhYZUMLeXRTlMZqzNrGe+iFCapHgKMrYGGSod8CvXfzzdwS9dicDlG9pLsm1vep
Zyq8gWxosdZlLrFhaA7e2mZ+RrJgir3w9lxLllLsyW3MZdR0gqVc4jnMujKsgVueGxUVh2x44dg0
+6Zyi2bbKQk7ryBWq1z20Kb0Ph/2FuW8m3MgK0EPENdjtLD5UJD5YFiNYmJkyczbfey7sSGouMwQ
7Gwjiy4+nx57rkFV0woQWUZs/dHwb54bjqA64IuKlFzi9cUe3R6xRVKWxhhN7Qw+ct2HgANoWMvP
ZccUu1S2IIIHmtc2MVYNM6bH846ZfUQTRJtjEd23nYQSmGHwmYKUZoziwk38Je8eFg5Nm7pWEVrI
TEEwYBuJXtKvBBvK1EJcGEYrsr/b7y4ZWmxbbLu8tKiVYfY155Xq1RJUKEIqdqpk3sWmRBzhUFJe
xzFKsvKwaPq5yecg1r3D7Xe/vnOgUfznwVLMKJiydTu3+tYMEMGdcNmy+oVtHxG5K/aO7CGCG0oS
czYGj424eGofOemCFH02vIK4953CM0TsT5xnd4lToxgjhKgXg7tB6bVPS0HuWmIitidazppVuWFi
FSgjiE0XJ8yzQsUcdn0DEbElsVrtMncBzYq6tT6lJf2r7ipV4nZ9/xCxF7GD8sGK1s0xctbqAyRB
zrZrniAn/HR7/8iGF+KejnDSOIBLRN1IdroGcgaN7+zmvoCBeILXsRYvre1+miK9KulurroViWaR
XfRpTRX+Wjb5gufRZmLZpWnDApyu9EEyHQx59vu+2RGcTjFOcxk7mJ2K5IfedY+9hdxCKxW7UjL5
Yj+il7qkrBYYr2Fle3PNnnO2+rHRKAqmsuEFs509wjvPiccobXBIjulDPTnhaCVf7pocsR+x6VvU
E5MMJwnLavT5xl0Bm/IH0miG7Wu9OeX5XU6U/APJsTIjWfmMwN9cniBEHa1dDflQFQxRMlEiboOA
UWqk3JoizU6OHUpJsQ4CdmVWdD3PJ46wi+B6nKoEdzAyU+NgdQ8e+2sEp0vZe77u8V3ffKg8VYuF
5FNEoEblOT3FnpoiNrJdm6WXkvzOi/ta4ImI0NDdLNeyhUzAy+pnACl9XMRePHC33t5R17MkInIf
xykohHOtnyI+17ie984mm44gqTmibvWsiu8kMyS2uhKwk3m0wwytTIs03TyVtN/zZlZ8g+SsFNtc
O6tKPUidTREZliNJmL9a/VPXfZkI29+eJUmA+iZZ/75uZI8QEeL5OkQctxLTalzimL+Usfs6rJo/
65lvD9neIHpAGfN73Bbefq7E0brCUUFb0B05lo6MoQT3vTG9gNBVYd/X69NEbIXtu8Es5h4WsixJ
WM1PSw4/YqQBM3iQE9DszqrkWLb6wmnRD261kBxhpJXSL53jPYxGBbNXFdplqy+Yug5Ow5iOKELp
GXvqp/LDOi6BSZfWp9N9tGtE7I6FAONaLdqyZW712eLNOZm44iyVzI4I2ES2WRbmiuPa7UuIPo++
M1sPSZIrbpklO0hEak40LoDTxA7ydHZhbH1gs60462RDbwvyLmkbGCqQKfgtotqed0a97rNGpTIq
G3qbrHdDN8PI9Lwfpyg2ncc6Hr3QSSGQdNuoJBvmH2DMuuyhxZbOKIbHByO3s9DopxPt5q8l9b7e
fobErYoAS8iujJWbwa3ORfk6WO13u3hxdbJPmfZQKcVdJHtHxMK5PNFnGmPvQLLzlPB5nyXl19Ey
FbU/CZqT2MIyMBu+Z942zwpxQ2+aP1uddSI5PfcsDQbNguJhnZ+N0TlWswYGUA1xPjee8rY6L2u2
b4coi1VqU5ItITZIDkuJvtEKJuhx/lB7/HEkKm1q2dCCl025kehGj/MDfMHdMeP8c6GXRnh7J8jW
SAjHRwC9p67b4qjO3BUOPeWa+bxOKqCaZDOL/ZGT2WuGkzmI9p040PJsx+FPAhYvZ1IUKkYGyVkh
EtMD+2dYI2BZEZnSYO35jsR9h+Nu3oHBeZdSIKZp1irSa8mEiVC2Aag7z3U0hFNu+xzH/ae4Ysek
VF2cy4YXIvSeGUOF0GOKKr0fP7XgAt3jIBxwR5fdV+0nIoatXQuaA1CFCwXE0P6YLit4q1hz5/wI
bteoc4cAY80BGy8eOOhyhiy+cEoUwCrZ/Gy/v3O9c+dMXqZheK0x93Fanz3Ti6pKdWjIht9s8N3w
5ur8r60lyV43PnppEPeKvFpixlQ0474ivNRaHuUmNIKy/Cd0X1NFtCR7bdGKgdU10wERLGg9An3R
DzGEmjQv2912ErJXF0KkuDEKg6c9j6aGHevKe9XHuFK8umxsIT7SIHSdWyYSCKM3jd9jijxrWN36
2+03l0yMCGJzjUJ3lgx5XEPyoKm6wOOrr+er4qyWDS9Ya204zJtoPkeGnX0zaQ8gORm/WtDJON73
/tsB/m4/rtB3oEkz8sgrBi9koPk+Ltk0oBmuUMFaJCAqIgLXUnfIzCxvOBLE2dcmI8DtLS5128A1
f4LzD1iA1p8ndAIP94l/ERHSVkHkQ8OdEY9oCmJFpEdISJmKl0O2JoIJTxox+lTveFSkGvKFajF8
MKjhYspxVMV5SfouNkMSewJfl60jRKuqAwSofFSevaBk1mGw12AsyHlxej3UVkNFwy45R8W2yIGV
MLtGmyO3zf3VA9gFlyhVEbqZ4rZTYoYirs008rqqNDygidvGzwov9blt33e1REQwW2Wlgz4lGY9q
B+z9ejI2fjqSZp/hplBRkZblwCKabS4QvOKeBuu+dMfKGIKJ/MiMdecNpY+6xY6Pl9r8vPR4NP91
2zolqyKC3HqdIxBw+Ri1ydqTv5ZMi3Ejx13HXh/pOBjeeZkds/98+2mSJRLRbmmy6qBXm+CF48zX
9CrUDNWGlg0tHNpubhds5O0S5bpeF/5io9kmMDzGVHcekhYzImLcKsppZiI2jrLuOBdzkLluiDay
nWkC4ca+jLQNNSAzONB6VX7ql18x07+SuNkz7dg0bVhPfHd7GiXGKyLfWFEmvZWYHHTZs1+z7MRI
GmTl4q/5V42lkNPJA8bvk6oiIgKOV+bgZtTi0eKmzNdZkgTVygsfsEQV7YsEDEdEMJwW2/aagWYq
ckvnceYkbGsPsC37ZAI35iTkaOb1pfd+5OvsZ7MeFKDmuj2X0mUVIoOxYkbhFFyP+v5HkX9AJR/8
192L3SAho5avT9kxg/BOBWBA7tGwgTyiDj4O54eRftTi2NrFhQrNL1tXIZBI62q7YMZMAxTqZxmI
RvMmLMo88Lwk7KcGfUSu391boBLRcwVtTHuqmyUCn9WuMr5CDi4YYurrJL/w1PFdl4S3J1nyYSJK
rpm1aQE0aolaVqKt7Jtls4PRz4EW688jCNxS/cdcDooVlXgCkWa/HGkMLttqifSCfjNmF8JAzqy6
c5N9ieBmQCFslZlpYbcA3G8mX50RLG59EeapuR+Lz9BXCAYcorenTRbXiGC6diLcKxJPx6197zsx
OhXS7sjy3l9pEwB65ZtxAibjNuSeCrkpORBESF25YOr00pwiu6hM82lpUzf+nXotPFs+QlrOgTZ6
AfEihSuTLZZgfU27NLOjd1aUT4nWH5eBluXJ4fP4/fYUSkIpkdY+LQ1rcHpNj7TcPc5oykUdebno
RqwIOiSJu4iTyWnPPY0nZuSgGamCZERnW/44VoEGkffUObjWnUGhSGtvw1xzjaZWZELop6/1Z7ui
n4yY/r49UVcXQndEcmzbdVCDKEvvlKFxrtO3W8faU0ySbGzBaJBVjFOyMO+ETocyqJ0cOfuq6qC4
apF48W3l3+UXts57WrPCO9V98zVt+vNUg0EnN5K/PGfyzRqARshsAYp8j3vB87aPfPe8tDShR+jW
3glihV+SVKt9G7episGvblcMbv05uJllBQhQB/s0oyC0KyxbD8YlqXZu2qk0UK8aOB4hJNprTbua
WUv1oa+chb6uCYGqEDVXYrj+kHhvJoLqkEr1QfZFgoEnDaNwY8w+9eWg+94yrrvRql4Le7z3g4RT
sy7MabZtwzqlU55BGHuhe/iPPNSHysGFy6xiAr++i20RleLSqmmsjNun2ul4dYgREaxHXmnknmq/
bntCJh63+YBgv8ijgtWXgTsXTfMUFYrra26LQBTTzluXYTedYjR4+RrX2HnoxuHkaPyXNVW6orIl
myHBzscs1mN3TuhpStDbx6DgBaYPFSejbHDBztPcHHKn1K2TnuQssvrOveiYqd1t97dVI/4BUcbk
C1bNh76o+7HzToXHPldoutVXfQdCicswJTs77/e3H3P9RMdzBAPPzS186EHOxJ0ekB0jzFtQBjt+
bFdBW1pBorOdAwecFoqll02bYO4tHV0rdVzrtFbdD/RyU98h4PC5/TmywQXjpgyXsWPL88hg6ee1
AGC8WJiKx/ItDr22JoJhl4YTm6nmoD2+QYfauuzbrPfRQbA3k/WrHvNjRvpvbjX6o0P8bux96I6F
FiuDeS6gPPUpHYrdyN2LZqPE0UxBhttjx4TSblKG7bSCtGXxY8qB8V+C1WFHe4ZqYXcXWFS3RRxM
imwRt/yY+HHKun3doKNY6wcbnUmZCld/3bfa/+DnzvS4t6vGOw2j+zdi3EujWccpVzkkiU2IWJii
tXhJWuac+tGLLNCklEkGgMq6I3byw9Cdp7s2kYhd4GMFzVyNWieepFVAvQ5dF/O4KCxONkeC22iy
BPX22cEcmS9TTBLkUMkJGo+d4sS+GgBimQXHwbJ4HvLJ8046nfaDbe1179Walz2biw/p0IZNf9e9
AZ4kuI441YGtgiz9Kaum8oFl4zNoDp2Tk1CF+5ZNleAqIDNItdXJndNCQTWeJnwKxxYamzydVLTG
skcIDqMZIWbRD5p9MrLS88sRz6lrEMtXQ6ZyG7JHCF6jwcXZbCQxHuHg+tSd7Afb2MSfuva+aRKh
CvEKZUE+xvQEVP++5rqfOO1e40V42xxkR4SIVxgby0VIi2i51hMXMhw4lTq98TllNsTd6sq15o+9
WcTNo121Zv17chuzDGIjXcs+jCt71hT1SMnWFqk/LJb0W03GOzW8DYo+3w6o49zoYayBL9oiO76Y
P29/tOQgES9ZUcdKG6trycnOU23XuJ3nN7b79fbgkuhHvFzNy6K2xkqHUJS17mNvCUbShqZB0Kml
6kSTbDrxSrUdNDrhWs8+uW5+ZBBgoFO9y4pftz9AMjsiO0g3pZ1uayk9xSPyjnVY46e0QgXq9uiS
dxcBLJa9mlViFeSU8uZEgUj3ecnqoDNGxY6WvL7INmaPDUmqCbHVvHLDR/spAINlepeCmW6LBGMg
WkClPHGdU7UFTQ6Ajp1GvvNKVfeV7B4RzILbpLEsGrisdQblVkXmr1lSPLnL0gY1UXXyyNZA8O1Q
MMuS2MMa1GY5B67DXnCLy0MvUSnHyx4g+PYkbnI2keR/OLuy5cZ1GPtFqtJGiXrVYtlOnKSTXu+L
qpfbWknt69fPUc885LJNs8b9mK6iaBAAQeDgwD2TBlIyZ/YzTdkhyVQvDNkZC47dMxdDayvYGPoO
fhALDVpNiSTmbQ2VBCIi1rTR6EwMYJRgwGA+Hq3juphP7sKPGI8RAm2sYtSSCEnEmWb5Mneg0bTP
XdWHDakxn6E7emiUv/0zZMuLDzzaN+WaGt45ZZh/2A0HndVnzNY83V5eIiURaIoZMJgUb5jeeTGs
Z48Zb+loPjkDOZpW4pc5KqO3vyM5ahETZfDFMpJk9s6M2UbkLWgtaQ0VIkq2+C67d9kVNy2BHk57
9zxSXQuHfEHCf1ygWorNS6xZBDnNVkpKdNx45zaZ4gbt9lZTH9OZhF2highlxyzYsk0p7fICAUje
eCmansDOyZO44poiTyBZXwS/GNOkccfSgHOakxaDprfhJclS8jA1zFNgDiRSEnmcPObaJN01VSuS
wGvLX/OYnPm4hkbnqEgoZd8QTppwimIOZiyCuA60eFbPnHClrPHLxszQGNzfNShCd0Q68MLUwc3f
EIQW6wYEds6AX754Kc9o4DjjQBSnIlFcERtTjWVptk1qnduZ5n1IAPkufBP5+SG6bXayYxc8eOdu
VlFTOCdCGsdfOarQGGdr+Vk63zV7EaISnLg7JVWTjJp1Liw8i4fJep0MugQ9bT/e/g0yIQmxeZHn
deF4+28At/3oZ4tBzik6mFQYA8n6f2FlJg5ajXa2zwmZ9M+DRbqzgfEywV27F8mdUJ5bqrbb3HOD
MpZfDJyg4Gq83l5cYg4ivZPFDGclekHPlrm8bU3/HdXPoB6Tb4053cNDpjsiSkY3Mi8fM8M5l4lx
BkvxudRVBVyZ4AVjXnqvzNp2ds9my/wcz4OpLo+3BSNbev/7uxuhyDGidi3hTltUZE3wFHnjt9sr
y0QuOGrQPKTV4qzuuWRF5/OqOlmu+XFh2w86qXhgZd8QrNYct9KyZxPks3b23TS1o2U1jxXgTzqS
Tbd/hkxAgtV2tTVVHqfOeSGfmJv4yPcpVpa4HBHz0q+a5swcr5qhN+ORvmi9c9pKVa1DIhoR7dLM
K621JqfnYjWevGINGHjlZ4+FrqWibpCIRkS3IFGyOO6MEwYtCA+mMjF9wlaFYkqkI4JZ5hZPyrEw
6LmmdIe3bxj/6tPE9aZz1t/Zh6k7YkHWtAedkozb5zXvhkdkaDzTtw1bGVxLfobIrLBqtOeYxEHP
emG+8oFGFVnPTVIf7tJOkV1hznNvWafGPesV+HxTtO+FPSrK9y0uqH5V2iQfAGA849V0KVu9DgfX
su/TfrF0DEMFIt5mCEWH8bvFtCh10geSrgqHL5G7yMVVgdxVG5AyP6fITvX5kTSDb7qK1I1M8feP
vnOajjVNple09Jy4/VPiLVowWe4c3iV1EX60bI0xZmhdP2vJSsLZRc0VwwRVdR7JM0aEGxHT1rQ1
h1wW67XPzpYVj8tX+GZz+nnf9gWXvHJmuoj8nHNleB+tztX8KdkK/77FBY2ckqFsCw2ymfsu2Dg/
m3mpeN/J/KUQPLla4iZe4QITNfI29TWrIY9WNWU+a4YiKvR1Uii+RHlEXBDAf1Wxprp79jAoOygr
HDJ1etV1JctvimAgMzfR6V2s9Gxu+hhO5ryFSZ7kPjOMFXyEJA23CSRLzOCVnyxufSibflKorkSG
IjaoN9EqUKEvFtVokr0mWY2E6qa5YbFpg1+XZhbfVgPZd/a/v7M/c6tBRNjBnAtz5f6Y5kf0tyF7
tJaRTVRTWWTnJBg5+gi9shtdiniuysMJZIj+0GSKJ6DEPYnAFvQf9TUpCtQ1vCo2hwJ0V8ZbZjWK
y1OydxHNQgjfyjaf6bkqt8ZPN5KEda2rAheJ+EUemJpmWznlyCK4WWr5TUL/mXLyNjTVR+ZYijKA
7BvCEZeM1HWbe/TcQFI+2JWObt81QcvrAwFB9209khmLyAnTEwugookDllMT+8lw3Qvj3RDZyJPs
KXjiL9yrgr75VpSfvaVS3X2yH7cf2zv97exyLfJSo+fNHACouWxZ9moWzE+Ge79g/fcLlc1aezIA
29mI+W9X6kdWL5nv6f1TP80K6cl+heDpk63M0oynqP21/OOc5OecgPAwncOxUg0Alumx4O8pZelS
YnLymaHwyr/Wo/b19snLFha8PaZSJCW27yHsMyr0fSRZqKfaXYAsR6SVA7CEAzSDuMntXMOfLO2r
OaeqR7jEc4hkcmayFm2jg9DDnjLtKV/15dwXRh66a9OFdwlHBKuNhrVYXgP7Zl2NhNRC2JD6M1mm
+4QvsskRWqBZZXPcczb037vW0Y1gSRLAM+7ZPiaJ/lf3Lcqsxq1T5wwqxGfgfb/Nhap37braELFm
P1qri0QU4FZOan0EZcWj1v6+vel9c3+jMYhYpmdzhbllJvJ1ozMczJxEGS1Og2U+jFn5UHr6Y0qc
f29/6vqPcERIn7us1WSAgOZ13pBBTQFh8Uk9qBCuMv3cv/rOt1W8sq2BbR5ebMaTayQ/280D2JEq
rn5J/CpC+KgN0SX73VNOmEKTFvxQOcPjlG+/tMSLklEVysiEJDi3LttcY+rxsJrn8h/v36UeFcov
k4/g0kBUsk4bqJrPBLwkNik+tGV9Lus7PeZf3FEFKFTc0SNn17BH357LLqLzdl/ynYggPc1utqqv
kKPjkxda7nA02XJsStUErutCJyJGzx56rbMRc531Oq3i0pn4iacjf7mt99fvKyLC9Ho9qzZrAvpT
b9ujh9FSk05f5vI7Qd7o9heuny2Kuf/V/dR0J9KMHYzYHV6NbfV7bfyAtkjF60e2/P73d6bFJz45
/YgSlOZoFyS/gyHvH4bsLpIInYggvazxttxoUZawl7YIMKMsCV3af7ktGtnRCgFJOa15va6D8+rR
9F+KCVO+Tdrvt9eWyUWwVX1tm65KkIdahuUBc3se82J7qWr+477lBYsla5Wa5oaKUKU70dpj0G1v
RW59F5MQxC6EIn3KLVhQCwgvqaNSWx+LfIucWf911+5FoNw0obuem8DTtPCVadJ9SFO0vaeLIk6/
OuyMuJ7I71NPBeO5M7BL/dv8nR6Noxa0YHI/GRF7phjZruokunbI+3f2C+Gd8q99YmWJju805i+w
1SU6mqXuYUDa1xbs1l70ue7rml2q/lhZYCqKVtW4XNm2BZtNN4e2M0/5ZfEuVvHcrp2vMYXeX7Op
fdv739+JpGZGXddOwy7bWBB/zsofQLSrpkrIFhcMljlGuQDMxy/2/KnKUeIGtvX/r5H7tgVzZSiB
gRuQsQsvqjQA1RUmGGS/qNbeUSvc1xfs1V5RI8RIGHZJey12q8xAVRLkubc3LxOLYK2zzgmm8HEG
YtLjgFl4qqfotbgGmxYhTn3NbQaWOGya2UHWwdd8GvhLqT/BISviYokqijinouTl5vQFu1j6y1x8
ZuZvp1DVNq+2GO77F8xz0qeBzpPNLtpxyX2M94EfSE/Nd3TaRTxI7vwJgqGupWm4i1uxi+vSaNJd
8BlNr7w27sjr7j9CMNbVSJbWznEIE79kydtiKyIPidKIRfIudawlIw2/kL6LWrBJjkVxR8ixb1kw
U31DNrfXIJGsmvyp6fykR6Xqjkt7X1yw1DzFEM4uWdaH1LYqsCsDWq0PjgoscrUhe19eMFSXwhGY
9cwvWk9CXLKHZGZnnjzPVnVuq/qZDCaoH+ugNCOC2tJtA5ZZgWDARb11KXIt7OKQIgDdRlAsr7mh
qtRKzFgskWea2Xf5sLCLSfCMm5lftREDE0OXevGgGiG4a7v4VoTcxEq5bq5mC+5xdinyhf+b4A54
aMAs9G3QefGQdYaqViAzarFqPiHfvgwJZNUhR3LaR/xi2OuT988SAelxUGVzpZ8RrLozaTtkHD51
ODSP7qGNm2MXzZhqUoZ5WNznOkRKCQA8Z3cZWwjN/kyyb12DEQPzr9s6JdPkv6ZsLy5PgMPcb2If
POFRduBfhnP+guEfsSo8l4pJMPWs0Du0tK1/XOxhn7elBcnBivdJTEj/hLd/yrU8xK5bosnzeau3
Gf6vAt+tlx2aETqsd0FS/bPyJcTMnNvfkZjhX3QSaEZYZm9G2GgbD0DA+w4mhAPjowBjyJYXrHye
aFLVDoD829AMwbgYr11ergfMA1Lh9K5OR4GkxAL7QjYMUbXxCzA7wn3bDu4hj1gAKHl60n8CJvtn
Gs+d2iuW2oelYRMqg+xCqP1to0UesMF80RdDVTeSOC6x3N72YI8gBUJgTmnUNNmpzZ2nFYDifmQx
hj8oqmyScxHLshaYYxCH4DOTafpsPk75FyAFb6uU5JYVGSS2RWP6ivHwF8MdwdLgNjqaYT0VC6TE
6YplWa8ZylVP4T+6nvi1PqFxoPGHEuwuCpWVbV8w73boqmbNFn4BpSkmPSxx077eJxjBpqEltOIE
AfFq/AMv5VvjPbXq3QaEGzyl2lCMFGrZ83hOjiA6u71jiRcS5xvl64SejKTnF52AFKNeizMKfBH4
uANAVp+zdfA9aiteURKVFOux7bxkdbWbVtajt+CLOzzOzofbP0NypGItdktbnugrXITJw6I864lC
VSTGKtZZy9q1GGnxFrYwYrsHR4r10pi2n9pB4yh4N2W3jSlcyj0M1QZKHpZ6wNxbDKaejumj45uH
Ia7iVWGyMtnvf3/3guWeqWnV/kNKHRw8Xh0ude+PjhXdlr9s+f1c3i3vOQkmCuW4BUbyoG2vA8NE
DBW8TXa2grkSsLVgFhb8QWn2Z1rRwCaqngjZ1SKieljulYk3QizDgcbeV8zuDLNwn/C1vnRRduzi
9FDeg8qHCYsDVLyuWAgYBPjFZDHHdeIu39b6vveUiPEpSTk2mo3f0fWnlbz0w9td5ypWzwfeAtq6
eniEj9/1JPM18rVtvtxeW3KuYuk8dd1sKjQE15ZW+k0/Bhy+/vbSEnUU6+ZNaa0Axhi4xE03Toke
eZP3rBV6eHt5WRT6hwb1nboD8V2ivwLiLh5pvJ3yM1rQY/vAQi1UPcBlbkGsmC/I2yTZfpcsVbAG
w4l90KLhXHbhhpGj7slTXACytKI4UcUYitQzO5Nd5vMYLY/8oKG/1x8PRuDAAyXRokCpyo5bMGNv
asqtbgd+SbWnMtMjbe0VxyEJGP5I8N1pWHZjaN0yQpHc356GeWK27Tcz3v79nU/ZP3rw7gvNjOEL
mDKKiCEvQ5Ppp2rBFPPVVcRqMtEIMXQ+dASvJFiCzaPBONu2wulL1hXL46TUWxccxrBe6OgCOhqF
ecn0XyyNA0JjYagD7Gv93/nYLNZ/OW/mocbUY1XXtkwxxeI4LaiVLCXyouMZDWtJPMbZwX1aX7LP
5qGKcu7fM4cbjlmskpuYJFH1boLYqln9NE9D7V5HJFaAE42ms7fndhd06oDKMQU6y/x02wvJTnf/
+zulnNd1HBpGEU4RPOK78ZiUKipiqewFY8WsoDafMLLjsn7IPzen5lDH/CE9eRdM8gyy6F7JC/Fy
7tjL6m4Zv5TozHc6D1QS/J5GhP1UhYi5nlqX6wSn2rDaZzVwx3p+Lro89AZThYqXHYFguCuGxdr6
HroBBdtHc1V/8FLKD7fP9/olRsUSMJKtqzYQxFRL+pp6n4vtaEwK3Ixs6f018E51irY3ed9ZCNdY
4rd6dnTBSjEWsyJqvi4WKtZ/jbx252LpONqTvs/gkCqRLb0tE4liUrHwWw8FIsFdMYvH/NX8VIQs
WD5swRqavvNFPSZbJqD97+8EhHt3WXQDcc9UPW7LIwG5CVGEarKlBbO1a90zhw06k/SvPS0DJEZt
JSbkKs6OuFTkZemnZFwKAw+h2WLPTTbxqMTNEowFcM0VNe24atKvNOVltM4TCFLT0lYcjezQBVv2
htnjRgadGhoryNkSmFuqWFomMsGUwTXjkC1DuGVXjeFjluiXWWMgkWutX7fVSrZ3wY43MPG4U4pY
a1z7CBCacFYUbSU7F2vC21okdoKhq5d0u5iLv+r/TsOdSws2nFXABA6Nwy5GiknnIHSK7YmlUTXR
n7eFItv7/iZ+ZwNbU7rtAFLQSzG/OfOnZmJ+rcog7Wv8nVinIgiLoL93KPC2vnTt8M9creduSF7d
ufIJ3MXiqZ7Wu4Jc+8z+0979hIYOgzWCT+JC/Ck0gz7Yjs3Rja0oP6iSxRLVEXlTUjRaO9qGE/a2
FxtEHWv7dlv8soWFKxjFW1LYBDHWvFMDkdGkh9rFQPL7VhestaAMxdu9fFJu5F87o/+icUkRdcrO
VrDWqcYwPTvH2RrNpcBI4fmxqz+XP/tRYawyvRSMNR8X1rqavRsrD+ek81u7+15klkLukuVFWpRu
SnOrdVy4/g7px+pogaxJ7xUX7/WnChU5Ubbc/L87vSM/J/uZF+faeiyJAusuW12w2KxdCmbqUHcE
OOD39NH1P0xHzCC8zw+LBBiT0XJr8vDQ6rsyWrTx2a521hjjPsURGTAYwEUeKsMwpaY9AJLmb7Zz
RJ72QGbLx5RAxWtLdsC7wb1zCm1PuE13x1kaH9d/LBDFtlTxxpWFJ+I0lyFdWWs0OAF0joY2HE79
yQv60IvNUPfno3HnTxCs13UKkENSfIZaH2nys6Mhne6zLnHcWsJzbU1XLK2nX8ny2iPKUi0t8Wgi
/QVJuoEYhMAx9GcgGVeVL5McqEh3YffeopcLtrwArJo/ESOehntYmBBPiaArr8lYB0gdHlmu/lGz
kycKxnekTMLbbli2dcFi8zpvuWdAJI2V+o1e+ZYRj+b3+xbf3cQ7RefgYuEuphheOuOzvfjW9m1S
lQ0knkac94PxN3lmAUhz0fsi9kwAAQn9Oo1OCD4sVVuQTDaCnaKdkzXzBkdcaWhzGv1ti4h3n5Y7
wuXKuzpnertfrkYNmqALycqwaBVu+E/q7ErYIeKuzImChyhD5DSExmEv5ruv/EsTTdHwpPs8qIJC
U3hkSZaQihCskafO/0YJXWif9agKSR2WAQazvXCwqfsqsPNVdvHdDoRLd1jLEqw4e8bnA0gGQ+Ox
e5tOeaQFeTBF9K0GHW64PtAnFUmpzJOKMK117LbG7GB4fWQcmpfyvPhLEQz+EthIS/ZG0Cseq7In
019orXX1jGKbAWjtQX28vvUzBXFf8Tzb2mO2gCBhuSDfhdaV7Odtu5T4QRHBtTM5k9meloeKVAED
kaljqhpKpD9GsHkD885ry8GPWdbikJTAxNTdpW6rqFnbiCxIjm5FyEn/cdbvIRKGaohYrmlCeF9b
+KQ7oUeQD0YRzBb5eFtW3vUIXgR0eWsPvuXBWR7yaghJ9dyVhj/k86Ffy8CZn6Y8Dxr18MZdm68Y
rojxctC1X/bMXh62tYy3ssaAxicz7YIa7qdq80PPi9Dbzv2syvHIVEG4yGmXub1br8uDNuo5yKSN
Lm4QUCmiTak2CKF4qeUGJh2t6SP820NGEz/3QCWdFNHgpXhmEaTKrdgZjqWSakH2gwQ/MRJ0Y9kJ
Ep7WPnfj07YoYkPJuiLcq0r1EtqLdYssyot4bqPb+iW5ZESEl90Oa0XsHOBbk/tDBadpPC/Josj1
yHYtXO8zgI9dC9KDS5eFGztZ93CywuREBpSh0+oSoBjg+Uwa6d0L2KkjzVIEsfvmrhiBiN9qAO8Y
8wqLD8ix8749Z1p9MlPtsQADTU0VopHdXCKSa87BaM0ZoraW+DS2oyLUAu0zID0HEjSxG94+X9kJ
CBe93e99pQa+0nmHxAgTdl8ELqK3vDKnFmtwsvasgUyvP6EFNDAw7uv2tmVqKRhu1nQ1odmulo7+
wUD7vTNaoXnXtNhdfwQr9TrgDau95kfKg2vHrqpvRnaoIlRLK83/yxntt7YTFAfd8m1/Dnd4Xn/M
v9wlHRGjpQ0IDd1uP9TlUPz08mNLFfGURO4iOAtFLQ9kwVjZ4Q+VfWH0ZM+KZJRsaeFmzvu2rzcP
AU2T+Axw+e+WE90Wh0THRTiWY5XEqJYWCZE2jXhnxyxRkZtJfIGIxZpqw7ErjG1CdisLMJw3mNzy
jbOC+m71YPWjKgbb77srPkcky1gT4EUd+gcDk8QsquPix/ZhPixRFfGY8+C2oGRHINy2urfqFugd
gVvLp0NaVUiLe0/g7j3ct7xgtE1npWh2RoxMda/zl7z4YTAj4sje3V5fEguJWC2HeXVpG019mcgU
lU7tp5geBLhixNsuwNRsv5w+s4oqtEryxBPRWgDnpyndKwktwDy6EwzOB9M9meXH2z9G5ipEyJYx
DF7FCkD1+2h6dIId0mmfsu/ZUT8mga7oUJGcuIjfQg8oN+wcP2Ls+qelZC9WlsWaqSlkJLE8EbrV
IrU2GQZKdNliR/3Egzr9dFs8so3vf3/3djeoVyx1giSVTb727T+DccnvGZsK5y8SMfFiKk2eYNPT
GE/jwesOqwpwINMZ4bZ1G7dkWYIEYZWWDzv5ruPxRwyTDBLwYtwnGMGG3a2aGHKC/ILujuLcJ8a3
jq3DwSL3sMvt4hGsOF/dJWs3xMwYp0WPBi1J5RtWbikOVqYywtULTEq7MhsHOzLHH+vl4JWjIiaR
SF8Ea+U5qC7bdO+Y2rInblfBYFdhn2bHRRmXSHYvYrYSOMzK0FHZ7bcl2DKQ2Klg0bKV9xvoncKD
FQTDrhiAqJZ73PSzVSgiqesAVypCtVptYbQz4WZKzpKgGPIY1JqfZ/sDnTF3mveAtIGB8rZuSm5L
EbKVN4PBXYLbcmvqLdKAW0SxMnkYHSfo7RbUakoEmuyodym+k5ZeTLYLcilcNdnwberq2KpeZm3A
m+7r7Z8iy7/8+fu7L/Qrb+1mh0+4mT+ENG4OeKRCWp/2BAwDzqf8cvtLsp8iGDRmwzfFbODgB7Oi
cUYeeT93OKh+8LU0V5yMTLsEo57yaW3HoUZfGNC2T6undc/lmisuGdnigkmvy+ZkboawYi2PbnYw
tfC2ZCR3gAjfwigPa8MUq72c8+gATT5qwdq83V5bsmcRwZU0SWaYO+Ypa/TIWNafVa/iXZAcqIjb
yhpuDV4GH0Gr4ZgVWdg59QuIqfzcSX7ct/v90++Us+RL4mYGIi20EWvr5d4sgwjXmhc2F5gLDbiW
9btPX/P74NFUnLVVWUbeAH+NS2vFIMTJxrAIK6h1pvBxEr8jUnUknU7Z5KEfg6Fl9uQNq+2zwv0x
ro3lV4vxjzaNitS2TCUFY+0Gr9FrB6qu111YWObZzbu3qqZ3dipSEbW1oYe7bgt8YDkkMT+wuEPv
4OMcIrt8zFXYWpnyCwbLwVqQziteG3ZFv1CmI0/uqVI+17XfFVFbmW17LV1m3Dckb33iGiGzAeVv
3MInlgo+cf0YXJG+g01VO2MyA7+49q8k+Yw3t6+5nsJXyhbfteydcZl5ZZgUI4gvvfGhzQHNrs5r
+eG24crWFgw306YmJyAaudAO3PHTNHlR6jmgl3GoKh0t+8T+93fbx/hqnO+Aw60nt43sDBwDWT1+
rGv6+fZvuK496Nz77weQ7OboMOb1pbPXDRSmIMC15+rOxYUI2nIbqx0MoKRHGqxarKm66WVSEQw3
Xzk4RyqDXzY6g2u9CmhdPPWYyn2fTIT7taq0NalnbJt1L1tdnh1wg9y3smCrVG87XTNTVBfWImop
APa0U7hNyUGK4CytX92dT7e+5GX73EzTJZ1f7tq0SIzFMdY0M/S9rMvmH03FPprufZGMKxJjtRso
wbu9qLvsVwi1QpqqGu8kOiKCstyGDd1gA+WuNUk8OeS47CN8O9UtJVteMMyaLEU7jDuIvjgaDHnH
r9oU3Za3bGnBJEvmZVpmw+mSfg0oxVScIYvmloX3LS8YJcgbtM4q9uXT76z5lNX/uuz19tKS64IK
dlljkOFo9Ei2L3w+8e3XULmnxpl8Pnp3ykYwzRQ8sXW9QOyNdjbXr1l5cutPtzcvMyDBNgF/3jxg
URDWeH3QUC9ychXNhWRpEYXlINNl946NBHhufdNrgAomqv2+a9siCAsdmqBoJAiXhpLEeauf5+Ee
an3i4t9/7wajzl2jrvYyVbL6LklBp6B6DcgksmvQu3ttYbyqJzzLLil6UGBIYWff9RZwRdzVkGEg
gNEn1aWiRzt/LKfDfXLef8m7HXcLZsLYI94vPdEDXg+Bu37//6/smOBR/+/Kw6T1szNZQ1zXK+it
XnLw395e+Zo97isL1rLxzSw2lo6xW3waxqeVfk/SGNe9YvlrjmpfXrCYxNMazdWwcd190B2woEfl
qLhzJDv/K187ViXvmmSINe1QUeZnqBaR9INB7yKhN10xYYu+fM8bE2OIM+/U8WOxKSqB1xQbMhFz
tBbNJtOp5i5e8wn0vGNd+K2JdtvbB3q1V2lfXrCbzpgaznZdCWn5JTUaX7d+1Q2GNF6AhjLNk/NJ
UcSQ/Y79zN+pe4rcGMG8nCF2PnUUDY0KlbmKJtp/gGBGycaTZrO2IZ4OzckJEFyd+kN+sX3q2wf9
6L3kP26LSqZBwjXHNncxUrb/AOdgN49tcmyrx25UmZZMPuZ/5eN1nlGl89TFnf5U8IcmVaQ9JTYl
JmyHdAJXPsMwccZ6aP3i8+7z5iis6lr6cBe+YLCFl4z5vGZ9zKm+LSe9RvD1z9huaC4Kh7niGLDR
aHXCHyyWFB0gBAl4gGeFZciOXszouulCwVEPkU0/9c7PPlqH6dk6lrH2aR3Rb1pFWqjihpFIUczs
urxMrY2SITb1C50/gNPfX1SAp6tt1pCi2I87lw4GPU74HcVJeyNf7cDwK7ztzVP7aEXsYxrgf+4I
6vdPCeZuVBgQR/J8jIv81aBvWRndNg6J9oq53Y6lSJhl8H7pav8cKSsCt68UrRyytQUL7wCeyo0k
G2NPC2yKzOTr7T1frbHtwhAsemWGyesErsN4niMCvp/umJ52vp8uUPdKSdzGn4+/83t9kmc17WB/
oBFFKFV/GXUr7BITpXMVBYxMOYVbuZkqVrUlPrHln7h93IovqX28LSPZ0oKBL7bF0xbZ+Vg3Y336
yJsYw+xuL/3nihGr2hC/mMBdyNIRWlJ4Jhp04RgZIRoWouS3HaVRfhm/Jof1YEX6QxKwBwBDfefR
Jb4eFtH8oCJz/GO/1/awO7Z3p7MMRV4vizPEX786cXfKPubH7QhyqTP3Iz3MnmB7QX64B26z/2Ix
/s1Kyylq3OXj9MlojnwoFbegxETEHt22szAbyB672DSMNHTNfMTkIaoK268C5fZ979rxTkpDbWg6
5n4P8XrWA+D2Y/dpPhiReRwVaibbv2DiIAu2y3GCKmT9yTWPRAXEll0RYu6XmBna40pviOfAOGh+
ha6DNkgjL1oCIxhf9KOq0UliKLpwfVdZsvaghEYYwr/pW9w0P7NFhVOUSUew78W0gSW37CHmj2vU
+/xQBzuyGJPST+YfdicVrFj2IcHa9VLfapO6Q+yVhV6Erc6GKSb1mt4XJDti+rdi4G2AI8Y5Lw8Y
9JmrcIrXN+78lfHNywF1A0g/m8mpyIzDkqqKE7KlBZsd9brfkt206roM094Li2JUBN/XdcYRu3X1
GkNJWjY2qLm+VflHTHa3Z1WxVaL5jifY7JYluHlac9f8+Td/Qa8NlKYN2xp4Mz0sD/NRiX7fdfxv
J+qIKd95LdItt/Eq1GMaW+F2XF8chN8kKA9VQMLb14XsHITLeknKvu2Q+43t2j427vJMqeqIZecg
2O449YaLYfdjbKWvzhKmxudRNQDleoDseILp5nY/pTZD7DJpC3norJ2AZst/a1OW+OheXMO5adxw
3Wx+V7jviA1Kw2z3FaYutjHtHk3rYebfFtWcDckJiA1Kicccp3DKNnb7r5l9cvoPd52s2KBUUVfL
+t5q4zldQqtZQsaLw+2lZScrOLTCroYU834QfI3fx+aTqz1S7a73rCOmx/s+n2nSe13cTuS1NKeX
oZlV9YLrMaMjJshTswYVhgeJeNOXfH7Mp5OWnyzn7S6hiDlyUqSgFjL0Nh7Mz3bxw6ufBlW+ViJv
MUfO3dJCCySW1qDn+u8Ss33H+7SECv5M8zZaNS5eLpbxO6m+j0q2ot2BXPFeYouybmpUpwkW7r6O
ET0bfhu4T+njGBoBPTaxKtSUiUbwXzMzx2ncRUPYoRg/29uhWr7ePlBJEscR0+TmXLDEmvATqsck
Jkd62mLqWwFeY0rCJdn2BUfWzAsnC8UnjGb+gcfqaaXbcVpVjYQyjRcMtXJy0/TQ1RRT7S2xcvSJ
R0sfAcipkJDkihIT5gMAEWA1LPDuPem/d2pXNyrxFYDp8ZxQBoEyDym8Juae5HNa4ytjk4dtYYa1
ew/Jg2M6YurcKtyMaLnexFZyturz7D1vXFFDlMhe7FvmW2I4+Yw3Hukv/fRho09pe6zRIH1b9hLN
EfPnaY1BkEa7Z2kIjUjpnJOiPmyzanCsbPn9LN69TfrWLcx1g2DM4i0fDh3/TGfF7SETjGCybK5J
l2Udmo4GfX6myGBGRmUVD+VadW+crI3iAGRqI8Qfs8FoZTSQUEne0CuRqYrDkv2L3bl9nZR0WXBh
t2BuyufnmT+22evG3PtOVhyFANr/eUgZ1i+tb//D2ZU0x63z2l+kKlKztlKPctpO7CTXyUaV4YYS
NY+U+Ovf6bvyx5jNV73tBagGAYIAgXMq+0tZtXE5mUDFNEpRuRAAyT2wruTwVD4mYmVJZgLa1Em+
WtIbi9k2wXtxjX/M7WIb0tfcRHarE339/Y1oB2Pnfd5ZAEaUvjxlkc2/DUPuOQaF68QrBlms7jBW
uAcfve1gtfvVdLfW3FLVidyCAQgtZ2ihnum3dR3jlVbx2IndMj9PnMd15BvKj9ek6Z1Yq87jLnY3
+faKenHQAo4/4zGpyip2/fZUuO5+qMQ9fQA4LtWBXMGmDPBfE+441mUsvrPh5fZhpkur1MHbUE6N
X2XYgupD8YOdxqPMEnlsP/Qf6J6cvHNzJM+3l9Jstjp4uzgi52W9dscG8yRdxHaRe8/zMbSjjtgi
p62XpoR2yu7jPD1VruFOrDlwvOvvb8wfvOmERB7Mf5iBkttZPzNmk2QcQD43dJPBhnR6UdwXuP9u
MQz4+C7ME1I3u9I2ZTga81THaUWFh9MaaLlHaX8V9pMt945o4gJjTq0hPdOtoHjwXLh5Xm0wn3nb
V+55zZ+j4JMjvnDx7bbV6LZAiSW2KMJtGfP+WHhdUs1n4MvMcsA8kqGbVxNuVa4EujDmMLCGHv1o
IPFYunNSoHccryHBnSe/p9wFxTD4mWNnMHwgWxdrD9j0X7eVo9G+OibbsqyNNkm7I3dFYlfntf1n
AW6TNx4aEy6jRj/qxGzhRnXgFxbuafSDxx6Y9d0yXRN0oq//6o13bT5YO3hhd0cPFBtZ+yMkU7JR
E/6uxq3UoVmyVkDzWKCbjLF08NYEI+X722rXib7+oTcfXgEifhHRVXT3EcUVasIi0m3ndb03cmVL
nM6KcPWri3/AWCrnRxH96cvvU3FnwHUVdx2ctrU8CnetR7qfZL8Hbq4hlut2U3FUa+hnx2uhlLD9
aHlo5PkiTEFKJ1rJ1SKXz7y6mnkwXCbMr5anbDK4fwTVvhPA1dFYROuWTt71BvLkHFDVeijOQWp+
B9A8hfrqhGwQgEKUBJB/xQYZY0CS7UbU69eYvETH9sC/MyORl+b5z1fnZLEBYllcrDXukY/vQSry
Y3wlB0DXPni77Mdt29euonitWOc2Qsn4ugqedjG7WQLxaPpqxyQ2PzJq3rF8lc/Ao1NACopVmlf/
EzuJY4EntOfso5VQ4D92cdL/HpLmaJpK0V2D1KFapwnBLTtCd/QleAper5wT+a5I3J11wR3OSeyT
6cVaY8zqjC1mwHDfukbMJjzV0b98SPLNUDfRiVa826c+yCycrT/mfYvkelfOc+NZsT2udHv122hl
htqVbiHF14fZLXs0ZSHjKE9FeaRlCrSM2/alE634ejPPIDG8mpdLP9n2A2/+neXzbdH/vYO/4+xq
OxYdZnvseuR3Hl8OuQVulBDcKMFHwn4T294Lu4+3qY9nz08icFRvwdMof95eWxMy1HYtm069i2c7
bM1/fbxVHNmGZ2edZKVGExRlF4TXu29EfgLik5pw+DUb8VefVp2FS+EjtRlEIeKWBuQMHpOf2dJ5
+9s60e2H2qtV++6IDi18+rjf8Freo+QRdw/ubtk7+/LgPy6mhoL/AP7f2Xn7+iffRNZJVjZZNliV
SOShPFm/yKU6FMh28Ij0CL6XX+4rOsU+dzhSyMl/th+8j7f/o253lJC+iBUTlBlcMtjymAFppK8y
gxNq1ae4u105Y5DPUN+cin1xqg4+6OfiKfZjdLo9uHV8D+IA0iuVNoHQDC3zncSRZT1lPQWsjAnQ
SqcexdtZMfRb5pfjkdKI7Ts36x/xi4n7TxPc1W4uMqFCV3abfRpYGNugkJpkuWtKmrQrPwwcUJuf
/ag1WLNmMbV5q+p7AUZygcd++pU1Z0n6BGz0CUPN1+p4XBWp3EyEB5r6htq9tRI+F7wb7FPk1rtg
7GJrtk55gw6AKXyuWXEc1+18lwGrvVw8A7fvVuJvtX25a+f1ErSm3FGz+WrvVijXIbfBu3tqwuDY
b/SD35iecHWbofh7ZruLLYLFPlkFTxpr2XXNYZke3bDchU1zlMCZICY+At1aiotn2yKsscJay7bG
YfUirJctW2PZ+cfAfm2Wbwt9ub0Xum1XHH7tJtZbORRG3C2dUaMkv4OyeK6yxzX4Z+vvTG/UDi+3
iKqw60b7tEb1Jw8NPnHnbv/e/gua1htf5VZwGV5exNbZpz4T8TSvaJZaDsW6AqfKTWbMzXjklWZj
Elk0ub2kzsyU9DvzWU1LUF6c5pIsOzmD+HCRpp47Tcqm9nzhORYEeJTQU8v5BwFDiHPJTn0kHnjd
evFqmTpNrpb7TgRTJ3g9v4nyPvS3k2Tel7oUzpn5IIfKWseEjKfRk9rMxVCGshxgppxY2bzYNX/0
ttqwBTotKXW01i272V/QCEXcOZz+tQWYyqx9NEV0yR6iGQ+An8bCsrvX3g1HjE7e3nidypRDwGGA
A6lDrGqT6NdI3CLpJSNJ1QgTMJemOKUO+rYdiFnnpd1O9lhbxVPZeIUF2vamDF5Ga6Pkx4xmbscU
769B8W8T8NQX474chF2LtT/7ZXjYAFVI+me/8faY50hYVCYlHfZ2ZiU5d85yvm/vQIP3v1entpNd
tbVlf+5sP566KHZFfqLDFFP/YPnM0BP2vvF5oXK0NdSTtA2L+tx5+fwQlWH0GC1FbZD+/j556nsy
41NUzKXTn7PmNw2AhPInQymu4b9uG9r75u2Fyi1mka5c+hziqQAlr3PZ3JdAfgumKl5MLxrv27IX
KoeYDbL0rShoexbswsKvXrN3TdhmGtWrT8k+s3Lf8sL+XMt9vhSxsE3j3e9L9tVmRTsvNhCpEv/k
IL/+5VtOuOxtjtPScKzo5CtpaDdHeM4MPf+EypO138oQM01lZmLN0ElXdjVvpetkS4DmLJKHLkip
l0E8e8VQNKYJTN0KyqaOPg07Flj+ySuj8ZftkRK3LK80pJzv3xY8tTfRAs341tGxOjfBT7+PTtTP
dr2LjoGm3Fld9zQWJv4Yjf2r3YqhLLIOJeLqXIChIlnx/P4aWJ3zGBW2l9RZ1OxqIpihe/6/m+c7
x6BKNwIwRNxwMbF+zvI8WdevW9A9A7twL+ofHfH2JOT7pRSHqFubeF2is71iirgfgJiIufmgneNw
6J9X777A7KlNj8CLl7yQULM9BZ+DaPoYXTPlpdrdPlvetxFPbXvsSlpNwh6a8yTqJnbnJk8AcGWa
NtIcK2qnYwb8hZ6uGT9PTnkOl+ppZc2Bh7YhedCJV071yPbBGD8X5Xnp7X2xlCeKR5yBb6f7dKP4
f4sKf+g7fXkmQ2fFOF9QM49Cg53pvl1x/9YSo+BRg2+f+kMf8f0g+FEOYn/ftyu+32Wb6PyBl+dM
MqCQhgfBmeFY1Hy52snHR0KDwS3L80yGQzU4X/qNxblbGQpOOvHX8+ZNLQXItTjUw6qEwbdHSwYf
lk4m02QyeJ346yHzVnxEh24k9dUcg6SdqmO5rocVz4t36V3t6Nt8Kq1u9BiKWRn65v0sShYemJi9
3/14BDJFN2UwRa7lLSIdRnffV6jGSLoPVu+enYV4RTdb1ILzIZxFipRjx4fqAHiHXQDY59u6efea
BPHKNZ2Gk19mm++k0TT2sV2UB0wB/B5sd5cxebhvjavm3mxv31vZMmbETn2XJzz81yvkV3RQ7CrZ
fr5vhetJ+maFzLYtgac/J+W1OHs5IpDVPCx2dsD8nmEfdIpSzrU890RXb6GdrqT/RUT1LFYSD6vz
jx/w19v/QmdJytkGOC4iMuHaqZPh+cPLf5fhgNKOqZSgE6+cbhI0bKEbSGyDaMENVR+m1nvAGK7B
knTildONhpQgQYmwByt/xbXvSxcSJxmLzbABGvlq2s3bGqTwFvZ4bKvnbvqn3vIHmpsYJt6NuZSo
ubaIfEd4DrZ3FsA8wpOavXNWaaIc10lXnLiVQcYwAGOn+RR9mUa83HeWkbNFJ1xx4Yq7W8sb3067
KPzekJLHSxP9uMsk1ampsR5WOebMSUVRfm05/dLm3cmb7wFB9qF1xW/zwMJgb5Q5KdrQE05RwS7E
zl1Hw11EpxnFZ11onQZ+uKb+RNo4WoKvpY9a9n2qUby1dohb5qEFi7HCIyuKnTNXz3NYGNxJ9+2K
t9ZjIBsSenY6Zfl68q1Kxvmam9IonTMpzlqgfz4bhOOk27g8gGZyZw38PFqmGv+74glQA/73PHam
pio623bSibcpbfG+VkSP69LdcxRAvBJywZq12uR61PRT/uj2Dz1GFxo63ildcdbO2tbGZ9uabkH7
1Z/oV4LjOJjplzvsBh+vuCslgZ31i+ukbNl2/uheerdNbB7cU/eA+OuWvAmFiEZAiCDCTrPB3wW+
3Ak/+m75XRpl4z3XZCyheK01WHXFyxLqb4odEN73bpafJTONfb1r+RCveG3f9SuoMyo3XTZ/3BVs
nJKKFNk9bgvpittGfTESkFkgyE71SVT+iTAv8QFYdN/uKm4rAgG2AQeOhUi+F0uWZH2/Q0phuErp
dKP4rTcPUd3PjZN2rnUQrNg7tD3e/vJ3LzgkUlOIhjAO1ngoJrRDUH5h7GLlJ+Y8+wBAuL2C5lRQ
R4IGm4c0WhEFh5GkQLk+CcxfRMQERvPuowz+gOK3QU2zAFg/OJD9vEhwNcOx0+Elw16nLA77bEEW
3bBkrJFcuATFhNv/SrMlanbRMyk2e8ZB7ZbB49DkKbrgDSeRTrTiy7yKarQq2fhHlZfaVR3bbXuf
Iakl3pphuHJrK9zWBAZtOsBJdvXH2wrRGZLiv0sIWNO+69x0itZHmclYVOQr8+0YZKZ3fr3ixH67
1RwWjJwLZOYWjQdmmmfVqVzxXyBZW2vILDCl1zLhwA1enLuQgWCfiu9GGeHBWJc41/wsbuf2DPzI
r6K4r7BDIrWoW3hWthGy4uip+ic32naF6/+aosjgvVc3+qsGB/FK0N0weXQdDcDnM+dT2S6POZry
+rI8okqVepIZuvN0yyheXHn5WvR1JnD6/2O556H43AEfvaKxa6pQaexTnRXKJhaE9Yg/0g5dnrhR
VMVhxj9jCoTulnA1BAKNIakjQ/nEGB8d4qSEoauJFFNiYSDdsBdXnb+3F9dF3wR5GllrSf2GppZo
d+7y1Fi43vZ4e1h+gFjRm+/KW7DniiuLsWdtYPf4E8PoHEu7/ub31bq765wIFCfuWFSxaSpcNJLJ
32jE2hcl+eqO86Nzrzerk8R1WTakazqaFtLfLct2CAcTeYJufxVvZu5s9fj4NQU3B2iQrY3T88aD
+Z6KG4nUgeIlZ+6A9N9JW9qcaFV8HwowOzP/PutUx6o2zxvp1IVIppHoVm3/hCEHgwNrFKNOVK2d
U88eWJzTwC0+2VG7k11oOPY1Fwh1nqrj4MIb2eimQzGDeqbZPooucHbN0hlutprDRyU9XMLe2YAj
TtNmzHde8WUkr8FYPGRBKieT7+r+hOK7TZZZXLQ4psulz2Iny1k8AVIQMM6NCRFNt4TitnMI7sPF
w9nDR77PnPYzX9neikwHqG6HFcf1egAC9cuE7I60fdIPC9nViy13t48F3ccrEbigE6akJZK7uXXA
cWunbRXsHL843hav22LFb5suApRR2NJ0LFksmi2u/ZeBiXhDVRhQXIabm+ZPqCNWaAGIhGhHJ3W8
6iAwrVgJ/zxZucERNH9Cnatyiq2T7Qg7XagfE3LBq2i8snIn3W+sHQxBRvcfrou/CTLT5lQgN8M2
l3w6gZj6kOfkJdwCwxGkE38Nz2/EM9F7YJFGaSkLwqOYhl22ZJ+tcjOo6CrmnRCpchbWZBkmcLM7
qS2XVAa/Wb39CIM/thfeZ6d/DVr5siMgkrRT4fevXd3FrJte6XjX9B8mzhQfXiu/WrDPsKASwK6M
fwjmyaAaneYV/y2E5+XOGmBjA4ckZd1OuyKTdjJx14QSpVtCcWLeg4ZjljipQVCy4rWl+WJFZXeG
35mOUc0hpE5YtchSW2vh1/295l3t6D0I7m/3BbG/pqxkE2GGCMY5kZEcbYuHez9sDFFGoxx1vqoc
5pqvVe0AQ9s5d0UXe/Z8lqIynHA68Yrftk4R4B0NqR0GGUG0wmO3KB82nNS3D1CdeMVvu6ihUchR
/WFL/ugM5bfKWZMKj6X3ib8u++ZYoMs0saErnNQb7GPlOrtxC79HlamAovv6qzm9EU/kQFm4zk5q
tWtKVzv2yXgQxZ2FT3XYqverfFoCD8pp/Wcy1OnYMNACEO/5tnY0p5pKSlgUvd/nDPUfr2qfPAF4
SGf5wbs2CWrTwalxLFdxXXuk47j5qGtjvJZN8UyiPExQjqZ3/gUlAAdbVQxtD+u3++5DKYpzPeb7
GfOvZeZ8vq0lTXhUJ7A6Ckxib0baUmxRs6/57IGZwdsS2kw/txq5kmsPJmgIjbrUCawCheicc+x4
2IwYJnX5snPQ4WyIwTrpii9XXrHhjQv7PfPuAk6LNil8I+i5xpjUgSu3woNC3cOTfZeNwM4tP9k1
3kuBsO4f2oGawo3uPygebc9WEIYdklVw7Pq7LOd9smFU8PZWa/xZHa0qAD7dUd9GEsn572lZPg8r
K+J8qQ2xUqcjJQwDNY21tUAeJjitUEB0H1praGPa5x8Zz+8rIapg13iLYSLcBpqupSTJAv+I635s
drdV9H7/NYlUxGtmT54sBK68bBofYf9Jmf3j1PI0tS6g/ra4nzfMLJwKetfIKRZUXHzkRVHlju+m
nDbnMVj3M/l9+79obEmdqQqizRooxV9xAYIFLs9PDeUGNWksSQW/BnhPEy1R5qaoq+xDK99Ld0zZ
ZqLn0BiSOlvlBk0ughH3lanj4LvfYsqCx0DU+3w0te3qlHNd+k1saxzH8h2OgorHvRo4Jqxul52f
oaRmOI00ZSd1pMpbLM8ap/ma2ruXrUgrOaYy9+Oy7JJSZPGStYbN0P2V6+9v/orV4vY4yImm4bQB
dSf3fzokWAyZh0644tPSK4G16C14/OS9JeMCDQuPpBgnw/VOt9P2/347Bj3dkDoC0ceZzwP5wCpw
G9Bt2AG86dN9bqDEaAnmUW/rYat2UF6azAHUyeL9vC1b9/mK8wrXCwXBxEG6sTyx2ZK6mfwyoUqx
0PbP7SU0dqTOTY2eE9U5zu2UhEvCZZlEwXeyscRDCus339vt1+11NC6ttmZ1k2UFTYa/Qss6AXXu
cbTKuM+H/X3ileAc+N4sF7ffUokLdkTrY8GKFDOyx9viNe9ZamuWqHIwfiEOpyW6Wgs8RxT9x7r/
IQP0uLa4CPAmxicYXFu32FWFbxwO7aZriw4wmmbOvB9IfZrsLuE1SiRbtGvR416xP3Vt6rbRbYzi
3qHVhE3nOCjB+/OZj+7jVla7wil2tzWnE684+DBINAZM2Pdl8U6bRIsrKpydCF5ui9ecH+qw1FaW
7oIM2k3nsPzD2fJ77KXh7NB9ueLYGNfGpPjSIkqI/hzZ1d6zot++zQwoXTrxim974YbiI5WIEFX0
mNMo6Rf+yMWdAUht0eqbgNTjgprLwKYwS8a+Cu2YExCmGTZWd5VR27SKaASSOoWZylAm1eCBcfDb
NCx7PoSoH6EhPPtClhyDn6YnWI3G1AkpC6jnRUZQSmVbdmCewNXSOduDNPi4TrwSsq1oakpHYL+p
LQ/dUu96PI07lqkMo7FUtX0rEAXIHdbaTSNvCPaEcOdoD9T0OqSJFGr3Vhh0kbWsxE2LafogR5HU
InxegadYoLf5tqvp9KN4Ml/ysWjnq6v5a+L4QQJ23QPzTZD/un+ghGqPW/Pmg/83bRw/YTl2eBC7
3PUuM/lx3x9QHHpgQ1s1FnTkW+NpbUCiRLsPnmMaJ9H9AcWhfSKDIJw8bHA5p9ssdnZWpnz+FWWm
o/p9EwrVVi7bzpver103HZ31mW3OR8dUp9JJvt4O3oSc0c8wiZ3hElOT9mcxOA/EcwznxPtmE6rz
IlkxsjoCL3a6Rn6K0vWOoa+wGO5hC/NJ+FcL15jlQbtGbiqXHOUFYO47GxAxXMPb3/ubGqotXALA
ynias66bOqRN48WCsBev/5cZ469uheuWvFF9J/xpCnyGrHkWQ4wn3WTO6n9KyQ9O5if3WD6mgP53
jRWl/F7M1yAMtqy4jfpD25IHmzsG+TrzUXzXGtZKLh3+QxNEIu5E6MdL3hrqvzoDUty2Q6JJaWc5
6SKaZz7SZLLW57Ey3bauN8S/HyfCSHHbtpq7wBqhG9+uvvPR3pMtB1wpe+pmO3FyU/DSbLPa0pW7
o4XrRA7f3cqDZDIeW+8CxJikyVZDANPsgtrTNdaztTFr89JQlF+icqx2fmXf94oWqh1dTTSBfS6D
I4iGnx0+x2XYf2TS1Aqo2QW1c6uo5DzZJJdpK0CvbfFThI6WhkXxBKI7JwgN1R3dLlxt7I2zlZNE
2tF3XtqOzxjZbeunwH+whGEDNJaqNnKBpcjKar/FBtAltrr5KKwoAVTE4bYX6/ZX8WLLd5fMxTsF
UihAXTaWbBNZDCZE4PfxTEioTul6Du0nO0R3mzt2QBSS9Yx0nP9xpYwOC3GcpJLlcGy2HgS+3vqa
Id/FlbhuEzcr1kNAZxOqp06NisP31hj4vXS9VCxW6jniiKz35PPBUHLQiVccHuN7RBbB5KURAGYH
+0uzPRXWt9tbpJGt9n3Zo2cv1IZ9bX2UTG70givGTjYmhDqNBah9X5OzIUt3sUVbLsD/mA3zfgra
5/u+/eqab3yj9UHUiJY1tBJv01fWgcMtd3K009tk/H57Bd3nX73yzQqbTTuvbibUItkAfFZmMRdd
F35mma5gOvVff3+zgLvwKKIO4tC4yNjqgYne1c+eaExFN5386x97I78NuPAJhkcwMchPRQ9+oWk9
gA5xd1s/OvGKg0/R1C68KnAItlGFjH/0YgycyV0VmuDjdDugBOpOeH2Yr8RLMU15sbP6hPHZ/X0f
r3gt8k3OhbdeE/0hRmaLOYlvBe0MB7fuwxWn7UZO5qrHzhZNkIyy2zu+qYFDI1pt79pK8NmNC8bu
xop1LHbdGYyz88xN02qaXVX7u6gjhzzsa3QNz6DQzIZPtLDjObhrsIaEao+XRcs2GgV6dGTET33b
5we3ttl9EU3t8moiTPVmJTa1HdlhqcL9Fo6HzTL1uetUc/39jT9tTFQZDxcv9XKS2FtxpuhJEItp
ekEn/rrjb8SXEnAmlqRIPTaQMDjRcZD2zu5N8CM68Yq7rl6WSdGUEgWicQe+RcA+gWgxXD7e5VAq
irY3C+ITQNemJJ+fmjo/d6QBU41tuE1oblwqdra0XC+v2eKmZGbOrm9GZ+/6fPo4W5zs3WbM5ti3
F8uQIWguXn8BaE95WOZTJVOBDpcZ97nBlS8Ml/mVuvdFF7XPq6zDed0cZIJ55u89Vp3ywjRPqTki
1B6vsgQuzwxe57RnuUwiGoiYWtt9PqaiZ9dr0IWBxKlvVxiIE7TBvTTCyFBo6hbXfb0SdldgiAXI
6de0wmh6vHJ3jJetNGRnOuGKC/tNI9cGZZo0qu19ZDcHQIHfqRjFfSev7J0MryvpMDhu/mpHTtHt
s9lp6YeQRYUb3+Vnf3V3uRPJbHgDGvjqHWtfSuAvbP60uy39vWI+cHXUAsJAttIV1J0e2nWOG1rE
S/SZc+Q1/ZywJYqboI/XLjIUld+9xF+XU3RmAZM6ACjA9MDKl9KLaTg/0S7cYeIVXGb2Q17vuvCD
NW17r4v2XRg+bpGJsu49S7gurRyHpRfOsuF+e+ka8jBjviTf7mGGuIpWri1S0JVvhDkPjVsd6Dof
At8/ic10ddF9uXJ1mfk6WtfxtAdekjgCZ1rUG/bjvWPv+uHKtaUdRVZavHIePDl/CEOC6bbig5W7
SVTc05yIJdTCQjW3fcs26GYuxWMkxjQDHfVt29XoRS0oeN6CRKwtnIdi6v+MOQa2FgGam/uEX+PS
m+AcTg5Yb8fSeRhGfhlmwDOjIntb9H+vP2pN56oT5cQrKQFOJtvaS3Rq2jg71sBJ9ncT8Gr23v+D
f/O9C8B1GeXss8owqFF1h8W7v6rqVbg8HjJTPq5T/vX3N/oJZlK73lbMD+0wfUGovgyMGi7TGqtU
0b62Wsq8Q3Pfw1BbT3iDPdBufAzGr2NrmsjQaUZxWNBwjBVKRtBMf6mzIu6/9f6n25ur+3jFWYnA
m3jQjdND7wVtLO0ttsrgAlyLkxhMBqTTveK22STltrZAQhuGbUpGXsqY5KYynUY3ao3A6z2b9+HS
XgIMZGMgBnwEzlPV39PiBaP8q0aQV5EXLl17WdqngHxeLEPZ5L374lWu4q82h8G0HexxqyjoVR7k
ggaBnCeD+80zGr1mc9V5sIBvKA9ssExrKZ8wiJ2EzfAwyPERU1aGiv57DQ/X/6E4LWmjlg+SzcAk
mfarPyTtNiAafg2KUzh9bUzIw7pdVtzXbsqSUhdnQ99+xSsocX6FdH/bAzTWqU6CNS6VS5Gx9gLW
U2TCYjHct97lfbuqRvFaB1SSi+dYzQXg21ek/Fieuofg6OyLg+mS8F9fyTtHszoGRkYc+ZvEGvZR
HoBKtbf246FP8oP37Mbzzj8MlyppT/0e9A4Gfem2QvFmuQQ5p3XfXkAgn3Tuyc27ZDJRAmuEq9UD
b+q9PEAb3GURL7LD6Ae5bMxQTdRstFo5cEruOCKE7LHZ20ADmnd3GZBaMhjmsqjDEuGxa59W97Uy
HRG671XCLqo9Y4Fx0fYyTU1w8Prajt3QM83s6qRfd+BNQLRpSSOOzv/LOgFs8BCa3rU1B5t/Xe+N
3KVyc7/poQ2yNRhQj8vi0Qsf/erQZgYeI52NKDdjdAdtwEkk7aXIQAOZH5n3c+Am4g+dWhSnHcc8
nBYXailJEzvTD9+ErKcTrATasJQeyDez5sKdCYV+J7Gk4QjW6UNxyG3tA5f2kNytAx5UT6sH9PfQ
EKc0wtUygLR5tQ41hIO9j0MwLeNQmiA1dcKvQeWNrXRAAd7qIGouaGAi9a5xv1vE8N0adatlAIn+
uIL2Q3tx2ic7upTd7raz6z5ZcUrhZd2Epm98Ms9iyz2xvE5Ah3lbuO6jr4u+0Yc3Vy6rRii73mTM
B7YvZhNChS6VVYe6rGm1tmGFrvFME34K0/GY7XISF+d1i90DENF/Dofb/0KnIsU/hwiTaHwKmstQ
fPFdAG6cV2YQrVOQ4p2zPwlZEYh24fnbXswGubpPVpyz9Ma2GSaE0b55zNpkCh9L05yDVvGKexaE
bXXhzs6DTTL3s+vk9HHubJGUcwOGPV5UoGVsSeyu/PvS008tydOinLvE9rM1yQdpApDW6E4d/Jrq
MieigQHwsN45fYbhaNNskE604sfo8M+bBq2PF7msB96x/bCZhuHe5RzCLcpVLsphGzUNmyGbvmxp
d6avclfu88MUjwdexfbrtrNPgSGT05iByrJVjGGJ5poakVx+pMthGD+Ie3A9rn9DcW0+y4qLBdpv
luACc0sCuhiqIrqvvu7Km1MDBTbHxks5MiD7z8o/t/2n7p5HzOtXK67sZDMNAAYwAY6ue6kKG1Pv
7IRc9z63U2e+rM1Gz2GAvR0Zf5nKLZnD7GXOTFcRneupA1/VtDSDS68n0a7+4YFXON/B5tdUJv6B
PPjPJsIlnf0rLj6F4MMZ0Ph7KecPXvjSmyg/NHLVaS+n7dYtozAa23ldcf97DLrNN/Tj+rCOdzIH
dborELbTklBmRxBXxAs70gl4tqio5Yb0R/ftit8yD9Tuee81F1x1iP9h8wwoYJr7pTra1YWjHIZy
nR6iInsYWhqPY/8wUevIi9dhuvP6oDJogbQyiPrORaCJXuR26u7pW4JDqUNd/Yp8cPYQ4cHgnNjW
HuTIu1I+NvPnu2Kvozhs1fKtqixUQwTAqsUSxq0A9EuW7+4Tr8Rf6a+Vnfs2Ulrn12Y9y+FZzgZ7
1NmLEoI5vw6HTVfR/EcwR+eAmvIozfmozmzZ0xb5o7fCOzFp0HUp839OprNX40Xq1BYo48nAXdpc
Jh/TZvmFln/66IeRGV2jFHVya5v52EQ2ahPMI0BhdHdhZXrG0mhFndqqSOtRJvHlTfijYh8QwWPj
Z+sOXpULC29wnUUx03kZXpuzFdO4/RIlBWb/zu0u30c7+fEue/xrbKsjSw0+uOYSAMbeLS5hvSTG
VlKd8q+/v4mr2wSwx7lBdAKLAyhyJ7z13fHKh1PAVry09Yqp4S0kD+xhKl8mE6W4Vu+Kf9p1QUXV
SQSMT+gMPtFTuKOPw/7/OPuS5bh1ptknYgQJgNOWZA9US7Il2fKwYdjHPiAJzjP59Dfp71/owELj
Rm+00AINAqhCoSor0wu2Q37gkaGJOFQrI9nq6jhs58PFygg7BtdasHk6nQKVQUlXKQh8iw1FtOFC
yuFpm+YHu6UH5NePOb1FnQOrL/doMV7SqetwW0/mx1X8FLeg1fZxpSjYycBraqTY1Sn5sRhfa/Pj
otNCVJVgZK7sqhiggGBgzsY5eSKH/tRcvJctpGF55JFOlkOx9nJbljf5RmWVKRJk9WPSHIfGCJPx
tBY6QJbi2PwJ8d8Y1EampOosuHizOLAuXnQlANW4kqF69sZKniPM8/IlqMn9tD1ddy+qgSU7TV1W
9POMgWvS3NmeGxb0FuHM/bBIlprPZmr4+5PJs6ezkbNDteHOc3SMkaqZSxYKpgZBRoLz0vkQCqqn
cJ5FdNuiSBZKkPzYyB5UN86/FX+g3efr4youJLnFCspD0OQpUYlyB3Z0ul/l3Jw9PgW3jS4Zp1tR
zosKZ9u3n/FIInYe+JXuja8wHLmVqu+c1d06xOmleKn5h9G4K8zPc6bJW6sWZv/VN2ZTJDyl+Yy9
tNZj4T6ZJMotTSpVcUzkLiowumZUODiFvE5+8ZEMAWxJE9Cppr3/5ptpD9m2LFayexP3MkC/kXln
AkGe69upcoiyGs9sG2Zdrxh9OI4H81BFdShO7IUc6yM/6oT3VJ8gGam7th63mYPlWb5X4yNfH02m
yU+qjoxkoKWomtncn4wjmYKKX9IOFbQ6WHUIMdXOSla6zulm1iOsdGVOPObppdCxCfy5Dv5+ORK5
byptfZLUu7slp/HViuil2SJULQ/Jyz0N6cEcAkAmeh1YRRHTEJkSu0Tr9NAnWCn/TADBOTbH9Oh9
sh/m43KYY8hoa/za+ztC5M4qsQBaYi34LHtaocTjnreOHpwJUizmLcRg0O2Su6umbSrMdVuRJxu+
Nv4YFG0aZPPrdZN4/7ASGRqV2kArpSaelpQ6h74zw2ZKIpR/w+vDq5ZHMmfXYkZhUWyDUXqhcI4F
BFQ5CXz3JlcE9Nl/3UUyQDIPjMn1g7Oexi6eRk2+QLUskg1DWxAsPCV8s1f/Yt4h9x8hnnF9Sd63
MeJLNlznU99OKwp0Rp5GFakia9Hd3+9nOfDh/10Nc+Jjm1PMmnqnNv+4jbveLsj+0aCge8srZi8j
nZALtmHKmH1aHlEOnXUsh4q6N+KB/849d/OceTVOShp7Jxrxu+GujnnYhDzS9ecqNlVunwKrZDt0
Kw5Lyn+U4tR3X3udjqvK38hopzo1zCbjsCPxutQBh6xyEk1hXwcgrAtJkB1vdDgy3qli+ZZVJFkv
Pr802Ydt/AxyJZfrqGoUR0hunxpHq/bXzV8vRls9L/Q3pJlCx8gvZu4FPpiErtuAaicks61Xnrfp
bgOL5Z5qkDWCMfzU3sQ2CY8pd1ENSZ6hrxJnifc/ATsIXDxsdY8q1dQl87XqIWv62sQVbB/XGoeT
o+l+EpqqrMq8JAs2qnohZYUMIh9pQN0+XJebXt9ERjwNtbG2k42LKim+eKXzya/rLzdtpgx28ino
6QiD15lRHjKGKlzRI1p3Olrk3QG8EzjImKe0H9AXPePAd6SMbPqaWJe5WKMNldRqOayuq7mqFBsr
w54o7zys/IyatfUk7Kjv71Ld0AqjkuFOaG9dSZMBiYfuiswOyDgFs3tKkMHVch0pKl7ElW7aemVG
mYEz96H+dz6w0AryaPjpRPNXdpwjHoqIR1yz4aodkax3M8p5KgvE/8lgf6B0/JyU6IWkThvVhERg
4DvMqQ4PpdoV6SLOeTKUy24QJF2CDnKNyzAERaHjAlPYm4yEmgteABYCq+jqD8OGv5rDpFoiyY79
3oSMaIZUZml9QuUrTprPSf1gVf2lnUI3vS14k3FP5jKlPp/7+iERLw0qj6g63KKHABcqw56EVdt+
BvHgh9l+qev0MKS3sE3tI+9G8uaFZyVNs7YrnkdVenLZwyRuXIw9BH0zbrO0RVLNSC+iebk0eWCD
ETv957qLUxwTmQc78erZt1GwvqxlkwYCwXiQk/7n9cEt1eiS6bpgTRpR0PRObv0pK+LcnIOJ/Bry
z+vybeDNwS7zIJ8+J8lnPxcByT83TJNSVjgmR7JkW/TJPDSIWkYnCT3z7JmvKTkNBQ+0B0lhCXIH
1eB0roBEy14dN6qoSfrAt6yPaJx+qbs2zn16WLPicH0lVQsp3c1jTZJcdKgeugu+oHO+Li6aPW4b
W7Loxh1bvDXwCquhCMPBw6ZBDyjmLEOlctdPecmwBagHRea2RUuuMQjVyPuOvDEIuuSQ1LXc9TKa
PKKsiFo8Hq8vhirclYFSfUVttnR7uNsF5OSd2GE5e5/mMSjv2bE7JaGuVqP6CMmqlwa9vuj4RcYG
0q+J5xwZ0cGCFFeLzIidmgNzJvAQPvDmFxAuyOyBKJPOmiVSTXz//5vV7wnJRqhKw7TKlw4EPe2N
nTJE7pUCkXczZD6i26ry5zABn0JQujowy76u70RbNvnvtD3OWWObmLYxQPX1d9bFIHA1Ok+zKqrh
JQstEhsibj0cqVs3wdacfcMOGvPgzpr4WbWnkpUOZku9zAfM2C3MwPKzw4BWR0fcQsCBu0tGQ20D
G4AGXlChbB4q56Hvvxa6RlZFbpLILNicp4vBUcl62D4MURf3J7sMticR7/bkxqUmYaJYIBkYBVqY
tV+yrX5giT+Fg7/tnIYd2rkJmSONc1AcfRkQ5SY1FeuCJxJ9GWi4gV44hPz1CWniIurH0DgVB37U
9dGoAl8ZI9Xy3u2b/dcsfihi+Ps+KKIkgtbp0U3D4nU5lKge657fqvWTzLor59JhLpyGyepgtufP
bWUG+Tq+XF871dJJF3K7mNYEsaj6oXbXqEENrXVuq8AQGTZFjRLM/2A1fOAzi3rI/ebdbU9LGTBV
UTObHAdGba+YcNuETq95aahWWzLnxl2SZfb2hFYyBKIoArZ1Afc1JRLFYstAqcFF6RJcwzg5Znq/
mfTLYDbn6/uomLiMk8pK16xnB8+WafqyFnEBKoyK3xYxUCmAJqlhj2SB/2+77mvqZ1PISrZpHLRq
TaT7dqSO11U0w5PCc8Yjs3PyoSsXHTRNFTfICKm0WYvU7of9lQqOZWTJylCEPK7v16iMsuhGK5UB
U6NZNUNn4TFskH/9hgaTHQ26K0a1QpKJzk1qWcOCT+iTIhprHlr+4bZDI929Nl3sCeqvCAXnHvSy
C5TWFqhxhT6ddO9SRcAvU1+PZARhZJf5p3Q4GyMK6ugaS0iGwynCTJdqUlzyMnTK3XoH8EDEEFaX
jGHTW85py7vqvK7dTy/Lko83LZeMoio20le2jY1Yqg/YhsG+LEt4fWjFMv2FoOKZcBILiBiP2ofO
mR+LnEbL6sTUzaBrON3m3mQ0FQaerUbA28/2pRQR+oYbnbdX7IGMpeo2ATZ7G5XOzFkjZvNHp4Oc
EvH7AGKTLLq+TApTkIFUdKmbCW18eNvlDdqS24Nv64BmqqH3/78Jnwd/TCmkRlAOGJLTZG8v060J
CBlH1XpumzXZhJRSHjfs2OqE71VTlsyXpJ0xz8OI84hmgHXjsdGw28ICIoXNs28m25BhNVhfBNyr
wib9fX0LFRcVkW5Ys0yMvpzQ8dIWlxIig1lYj//eNLSMmBqcrJj4gNMx2s6ZzT+SmX4YdJkLxWLL
sKmp5ZWwVqzICL510hVR0+oet4olkVFT6DoGWX+FRBLkdM7Gkkal4X1d/NuaFYmMl6IgoafJmtcP
3i410PywBzfoi6fra+6//3yTwVJ2iVX33XZPri0/LJH2QZJDT832gqndLlmHFK1PaGDMui5tVfj9
J6n1xlD9TiSgyCmQdrvjz8UYtq8s7NFK6oBjNKi7qI5JJI79bXHVn7jiza95G4hy6pTBEJI1tKvi
tSDrwXEWzfKpTpVkwkOzZSnEWoE+MR+c6TLcwv2Jd+OfouebaU89Ju7Y2JZi+5jbDy44zO3T9R1X
boBkwZvIOjbkGNsTgXgld3vPsDsETgyWiBnPrzA9A+4Q69hNFNYhA67MrlgFOuTwKeTfzfvmlyfw
qlz/FNXQUsLKsQ30gBFs7jScpw4ogeZ+839fH1uxszLYyh8cw27sDs7ZtsJGWAe37A/Xh1ZNWwqZ
p2ksnMyBC7UG9BWAO5Yj95CYhSYWUQ2////N2cksgg52AwZGLSdwy6MQU9D6mreEwl/IlNWC1zVB
VQKhGjSJ0aR4Lu36qWNTZDrFT8dMT2O517CBrri+VorASgZgEW5uTW8gLHGbT93w0hc/e59Da/BD
Puvo0lQ7LdlwaRc8QYMoPsnJg4T+k+gsTTWwdAmD0WcqRoGwdiJpuJeipkbXCqfaY8mG+cAa5qNh
GzaMeHxdIAJRRS75dMuiWzL0qsqzbkpQz38wTLCvFMvRp8uT1YEw3tgOZNhu8s0QPfvvQTUB1LUZ
a9DV4J5T9oEnHwqqqVO8v/SWjLKyS7CikgVOpzc+Mu9DqouSVeNKpttZTgdUiNgbX5h1yG3POs6L
qYth9w//O5dqydgqswBvwNxZ3gmhW+hu6ZM5fekGfrCoFdiLFRatrkr6vllZMuOUXZW0MXfvVlrj
b7sdQs8oEOx/zdLqsSaVJrmqWi3p5cuzeqeghTqlD8YL4WWfWtFpYJ+qD5CMlpZFlo4MTm7q70r3
mLhd0NsoFdXH3tT1jaumL9kvCHKn0TYQ99v9HdQ7E6pJf71vvJaMuirtcvMhR4a58+elP9E6D8pO
4y8VY8twq2JoRdsOFd4q5oOx3DsJCCw1z2fFcsiAK1QdUamf4PrXGUVFKmJbK0evmvW+y2+urNrJ
czFvcGdo/YogFvbTn+2nbss0l5YCS2rJYCszB/GKneOlNT+ByPBgH40vbcjBMRCZcVoEw8E4kXMm
Qm0X9PuvaUsGXXF7pVBKxJ2yrMvvvofMYIMfLrwzABzH605atR37/9+sGd3qcprXHFdAc1mqLjS1
0HvV5CWzJW5fDH63hz7mF4/843svVDwWKDJfn7gip2fJaKst740it5LyD6jaPqLPOgJjTdj92QU/
0gWeyt+R7BfpALY0XQGs58NecMyenHh7tk4A2IGnxvi0aOxCUYixPOkyrlCa6lObA97yeTnyc3Wc
zv23PtoOxWE930bOZclwLHfe+hxeA5tivXbkwOonf9bcw4qTJOOxKnuDDtmMFK4L0gYw4xyy9jZ8
uCVjsWhG3KXPMPSWHZhxJLq8sMJhyNirTNgpnThSBXle30PK7twvzQE0RRrbUljAX/irKbeZWLDY
Q38onY+bDf0x47G9MUS3ZOxVUUE9zdgTt6Of3XfOq8+wPIVxuG5gqtlL9ivg6qqcAG7l5Gc2nbN8
CnqQ5BAdw6Bq8aW7dyqAlkyhSfEA5sgIaUhrasB2rZm86jBKRpsiOdD6e4Mubz4CizxxzatIETC4
kpEawnfdbjdS13p1qpeKfTUGpMaMqHI01/r7TyNLBldZkCKirQ8wiVcffYS0y2QdUzc7NvOhtcx7
OkGn2J01V5pij2W41ZCRTuSZUT5Ubrz5Ihic7yb5l9Vfrx8hxRbLmKvF5ksJ+m64zrEBS7IpgtFp
w2S+LRtn/UVRPY4Qzc6xG4yZcWIaYZvrsnGKjZahVxX0iJ1U+OVD0tbhtEXb+mDyH0V9aAeNw1cc
0b+4p+bZSx0Qdu6PCxOPC11jpALXZcnoKs+2yw7KgftF4oLI+a45Go/5TzIG9b15dI7Nqb8YmtSJ
6hskG4bkgTPadlU/CNc9WG17RpJYd7+rDEEy4TZx1iJBMQrIfP+D30XsszUESeTjhp+j+n45tB+K
z3Y4vbbH9HCj33Ak+06bYcn7vUW+Rnq0Bd4TfeyaD1KslYy4snexuqlHvCJ8epqgmJFUGitWmJlM
UQ0oTka8BBixxOoPPW2jBOoBHTQ8brJiWwqrDT+vxyXF8MtMLyiNZwBUxJASvsEOoBAs10WMvgEj
idGQuBbJFqzThCxHBXLJ65N/z8Pto0snlPmjZRQ9X+IuzcgFQgXl/VRY09nP2fxirA79fP133jut
+B05e99YNMP0UxKDFOuBkG+W/aMc50PROEFjmZHJoLbcLpodeV9/D7+2f+2bqH1abL9xp4zE2WpG
KeVB3/7gXnpIOj8g5hIMRSygRioyS/OL7x3e/fP2o/fmB5dSZONiFDQ2BuTxe9c1o7rQASLeS1js
g+8/+mZwyOQy8A0xK643+5Bm3zzgvkgLIkqkltPm2RTD4fomvefU9x+SQpolz8pqg3nHo10/tstn
f00OhiOeFv7VtEfNiVMtlXTiSmYQQXqPxgsxoszuT6vbPl+f/58yk5za2T9A8ok8ARK0bZYtTqwM
ZSK8neuqmQKzJG73kE+WcL5Rv3BSGhS9LdDg0ub9vIHTwrbydg3qGgoXaeC1INQ5JM20VFW4LVvi
/eNMVT89movdMScoe0G8L+6IWteTbdepo1l+lY1IzjWfq6Gpl86OSetFa5MHXv5rQpctz5ewKJMg
M39x0d52YuWCAajKhsTtezuuy6YM5kKYUU5LnWKh4lNkAczaJYYrltaOy7EMkqQPK5OBjug1t78K
MJbl9Dhp2zgULkyuIXRZwRldPBbj+vC2e76OnfnNn3o3+VDlTY5im3ANSwcMVpwxAG/+a41lai02
0G1WbL88gLn2D/cefSQvX+jJOA1hF/rRLzdKNNbyvklCOvK/v2ZOwk7WthCxmZUxaLuDLfXDsqbh
RL7Wsyamft8kqRwnJg1Kd2joIXFrfFz9B5CZX7fH93eGykFi5wknm8o6i83Kfc2T783QPGT18G81
jJoAa/ev7xi8KTl6NEazyrMMFttNfyJjEhpmf9j8W3g+4U/klnrhWLldlNyOgdv4DQxo2jJN6K/w
6XKFxxnseUNEzmJwMAXudhHTuS2ea//kAks9vV5f/3dzJvv8JYfeJ4PlLdAIjNN79KHE1VE8DHfz
cY2GUB8TqvZAduheD9bctbFiHwW2lT1ay/d0+ab5gvePJjMlj06z3nQYK3dr6+AJzyMaOM2P9vft
bjvsxsaP/ifNT+2L8t5Zktzvip5KeHnDivN4isVT8m3/nI/2yTmmd3QOdtYDTd3k3ZyZQ6hc+gGj
YpHMC34KCmjHnQOxDkHPcmSBf9opD+qz5pP2Vfr7k6hc+8mysam3Db8zHdcDjeoT1G+Li32qkJpL
p5uuLSpXgeZ8MutO0Dyu0X9jL1/K7VNHisBFtpROTuR0pzkTJ80Xvb9JVO66x0VuOJbHSWwHU4Sa
eojcSOgf/qxcVJ1ajV95/9j9JU3SDKVVFi5+pi4jRh+NWuNpFe5crgjVjik8q2d5zIG4zhI/6Dd0
FYm7In0qRh2a/90X7n68JLPfTKveEZ0knkOo4MXWWXzOfxaXIpgjeqhOyxz2N9Se9l+SbH8hqbmC
EiuPs5KFrdcei0ocNVv9vl+hckc+MV0wxpQ5tvqDCzGYT/6H/kcfghU9tB4TdkBAlATk7Olscp/y
e7Yimf80oKC/moLE3gN/tI/WuQyx8Q8I5I/6NnGV5cuVo7SfxmSsCnzU7s/2foIkIvBn6WMfl0cj
0nkzxdUrl5HytRfdxvA7XvWb9Xe0+dKhgJFq3qSqEyb37BtZUqR4LfzfZ/zPLdNH+r2+/59b9iNd
G7PqQ/b/v3n8uGlTQYOuEbGDAN2v4nY8J+3T6umQ1arx99P3Zny0J0IUiGP8bWoDNkwBp6+r96TN
VyosXu7crwHjzXnWihgSQEE+xhaNPfPIDdTDZs0lqfoEydxnQpKGrfgJN3sep6cKGVfRHhJHM7zC
F8qFJA9IxN4v/Cy2+zZaEhYZjq5IpZq5dLu7pl/TlWDotPlUmqEJlA5JPgtctdd9iGrqkk0zXtUV
d7wsFmwFx7R/KtM2uj60ypLlUtGcZAlkZzoIYoV/FCFC8WTgHnICAJnuGu1NpDI1uW6ENlC/xQ7s
pjb++7/nBvnY/yNicvz/C4DeD0n/UjHhSekxwH7y2K3nT6Z1HpPtIy1/LYwF0zwfh6EJry/d+49D
KpeV3JpvbEjSPPaGMhjRsOOLD3nvBG35bWkycEvdbfzX9Z9SWJ9cYmLDgJ6Plqaxyft4rHg0MVDf
j0NgFb8GV9fg+i5LCq5BudJkTZzOYODM49LgJxd4M2/+LHBpIf0QOBwblXboYfzar/+0huYBoTwX
ktVvaH6m64Cwu7ifInIoENs7TeAexmhv2jC+gfCBa8xIedala350kxHCQvgtswmtr028d44tZ+eX
0YTiU3o2z47mFlY4BLnxfzUaa0QnuhUbcxVWJGSiDHL6iWUaQIsippDrU8Xg+NTvMD4x7lvvkPb3
pg6HphhaLkxtJklzx8pgPhNkBKo2JYCETyRaWuhsXT/NCncml0TEUlqJL8Y0JiuJEiYuyEHpAuvd
Jb4T/shVEbuiqWsXDK5y4ncr76C+dwL7f1jPE+iErMeS/TadMuCVDrakWi/pTOXUApg0d9N4zrpT
zdxLmpbfZ0pfb1sr6WoRXWJyz5t5jL7Hs9nmX8ppu+1xIBdBjAbNuCDf5zFN0EhjLalxAIb1FlEK
+BK5DjJlbpY10EqLwaIVkWE+bCXkU7v8tsn/VQxBin9xQWcTL1n/QfjVfZ08XV9xlUeSCyFAC/Cm
bN3/e6sPSDfsb/X66x4U2qA60QeFCkOwd/fxJmhLwLrt9cvC47aejzUwexnVRLaqkaVwMJ1NujX7
sckXG6w59sFIdGLHqltCVu2g1ri1fYNHZcpBeBhZxdSnL8M4jPW57AqwQQ4NxOEOnl9b7DSMRcNO
+Zg2/oX5DZuhb1sat/ST74dMujxKPHQKPnjI9I8g1GmzZ8MrwF3uHQh3f18/DgpXLres2xlrmsXZ
wBtWteeVGMHG2afUME4bvYXGbv8KycbLRaBRC44rdpvl1PvTveG2p4W1h7EfNBeSIlaxpQjSrSwX
XZ2oF0GBPDAgyW5c2MLDPPnY0U+oSXt5q4mKFKGK3MQ+gxprXo22iKvs++bMIYgKwmooD2N5P2e6
gFtxvOVu9mqcp6zifRHPbYGOY3sJrBVRw/UdV5Td/pL3MMdBbKbRJ+c8Tc+gUj/MPtpIDXLquvZc
1C9jM6PKVxwXvz1e/0nFJSL3tFPGigQ8AjyueBnyGfmn3Dv6XMfwrxpe8gaAEbYiazwjtkABwrKw
p+Ap3YKlAK60i/qVch3ftGpj9v+/8WidbXW20xAep0N16YR19n2dlag+QrJ1dwYHZr1hjbJKRFDO
PtjDP4xk0fUdUE1cusY7xyGFaRQ89rY+NAWScV2psQiFB5Eb2Ee/mFxzLnncuZ+hWFVWKCVlXpA5
ure/au6Scc/J0jWCtTzmnh02qHCOhGnmrrBmuYmd0JZuYl+Wxr9zTQjQPKbDx4mnYc915qaYvdzM
Ti1jbJsJ/esWSAA5wOts+3XTnsqt7D4zzC1Jah7PixuWO7+bpSsJqSYt3dypMJdqG5M0NhA6ZcQJ
S3FLNxduA7mJXbQVWkwswzjbS35MuXuyuyI0l1uaEvbh9y96Y6FECNcUG89iNmYhEADBBHnq29Zb
slCR2JRBaQkHfUoj9LpFbaPLBStsiErmyVd3LObKFXHmmIFwvhjm09p9Yro0o2o7pRvYrN0mzf0M
voWNTbDmHtSzfdFpsssKzyV3rKflUJAlwbp4Bj3jtgprtkROdQviCDsqd6p7FQxnazcR13kalFUT
DIkR3bSjcqd6VXW8tYwui3O0evT18tCvk2ZoRUQid6dPvPGLnBdgAKqHeN6AnVlJmKzQB23NsM7y
cMmgv2TpzqbiAMkd6yMvyrxbEkgVOH2I3t6DQdsqKLYkdAQYj29bLume9dKUE+GKOm7oErSWh9RF
frhtaMlsp0lUPCXQn1mtFgUQMf9chK9TsFccfxmbZfe26XYuDmha96faNM+mNWsuENXQkuGCvroQ
dZ/yeAQXcdu66Oy5RbphP/eS0dLNySc2FnUMDMwxJWCySHVMTIocoty3bhX+AG6wvRZYguZsC2v4
3+lhngoAmEVvVc6l7Ws2fQGiSbgvbY3csqWxC8WC/XmVvvHP9QzOSI/jq1oIGwWTU6DJ2mS35cD/
JMbeDC5SkTnpfkBzaoRp+gERj+boK+zrT+n+zcgGz9OphJZBzBPnPBP349qYoJhdAjDsaH5C4UZl
VJQHmIHfQaA6rpfmbrPyoG+MKPft207qn9fAmy/o5qEq8xpfsExt5CfGnTu6t10AMkgphVwHJ/vM
y8mPoQB3aNL5ZC86HQnF2ssoJUEZhCpczLyui0/Ufxq4Fc12GTmG0Cy94lD+hU1iU7/uCc2YARUf
2iASgxSoTgRSsa8y+CUbjKH1t7aJR85AG3Ww7TFg9q+b/KZME4E6NQRu0X8QJ95w8kvLCefcyDRO
WTHzv2giOPda8FDUccfGEzVYkDskGKomvj53xb7KYFO3bY2ytTB8MYW5cWqmMsj845Q83zb8/rNv
Dvw4Gj3ksktQKCyxM5+F94MPYe/ruo5Vs98X7c3wrd+7c9NgeN8og8I+O839yn4lTANBeHftTSr3
ReIZa69pUbJnsTVROtOH2inCiaXH64vz7ok3qVzgRvuUXeRmIS4kn36M1J+O1Gs8TZZaNfh+7bxZ
mq7rQX1FDfqcbkcnfax18iaqcfdX3JtxbbNo+epV4gI52vMmxg4ugJLo+oq8n/fDksjnBTgSp50x
6x2DVULvdEEe/R5eJ1rP4OW+/iuqT5BOTTbXPfe2jD03SdF+L4WfPfoedE9vG33/1TcLJAhEF0av
FhdesBfwfm8gWF9099O7Bx7rIz1/wBU1L4XbsOdpuiCe3YY+aPpjYfy6be7kv3OfyMqmqsTw0DvF
k9M4T6TXbK1q0aVIqh9AmN+CCvQ5M3iYVlmErmPNzfE+dg+rIiUneJUanWul7Lma/MBYt9Aom2+k
eB72Kh+YbisABd2ndcgCNDqHKfggri+Xwj/IdW0zARVBhzLZ81j9drfnrqfI3N62FXItm4Ji1KzF
wJ7NjJh1QHqPPYElaNY4ZsV2yH2QxUS2qmWYOtrVC/KDiltqJuZfBeverpfMRiPRs7t+Ke3q0Sl0
DfaqXZYL1JXoTLbVMFvzae+Y7k/dBQ9piPCFJDLPoGW+vqkKE5ML1L0F4kqe2NkF6ZcZfJ9F1c/d
k5GPY4Gnb7cm3skeVz/VxT2qQ0T+a3PerjwAGXv6PPRxM2ZBboaCfb/+Le/XmbAdktWVbi7avMKa
bfkzsmzBWP+DvjaH+gEFOqWyxZlAwFOAopvbz/bUh9zLY4CDNWup3DPJMrcKLiwnw/iVnab7NGxP
7rPxuuNEy5civC26M6lcT56aYpxpXuz39NlqTwVQqToWecXuyBB2K/N6cIDhQlrdPGzyr3T57mcf
r++O4qTJgPV6Wpe6Y9iccYvX7DWbnRBtsaud3OZyZay6PyVdBRZPjO9SKEHP2fapKan9cn32Cg8i
I9bHaWwQU9N99DYY7TRyxagJSlVD7/9/c4U6zBfZ0roDhI2NiM3OoRyJ5kSq1ly6QAcnsdu1Wdmz
4w/lHWW1F6XFOF0Se3QDwcDYcX113n3d40hKVl0ZGVrFCnzCtDgHy35OvSe7G07jfLF8SKKsmp9R
fY5k38A41GQ1XX4xIWWU9mhob2cejB2YfXl107sb3yIZcdq1fkJ5DwchjiM9rmjbm9wLvlDzEQob
k8v4PUmstK0cftny9X4W7KnmUIimt9CdOiaVy/hlP/E86Qz4QOMumy+jLtBTTVuKhMeKJZnwEvbc
0X9Arll2VuDroAeqsff9fmMBLGEJyF999ryS/mle3SwQ5KdwnNs8g0wcb5nUWiGQxy/VtoEKxOmH
yO3a7Xj97KsmL5mvj+pziWaTFO8aPOJ7J4uL1fECs6807zLFqZdL8qSu1iGfqvxiNGN1hqUtJ+Be
3Wdnrn60Zpfe9k6Qy/IFhFomj2bo+Z/LV1ZYnxOSnK8vkcLDyeX4jDfw+3OzxrTdoq7vItvWZXEV
q+9KHq4ejAW9LLhyx/oj42eSfm6M59tmLTmCbnW9PkGP6KVKwLiTNdsYzG1zU3nUpHJVP7MYzwDQ
x7Msq9DgkXb8MZmgcnZ97u9X3DG89CA202LZvEH4d2T40QoSrNldy71IrBA5oyQolh9g62PzoMnH
Kc6oTFM/js5iCgSQz73BN9wsXR5tnZWDRZs6W8jXedFdNapHs1zZn63Wsphb+3dGmZzq8V7YfeQk
aWD4bdDV6JdBfyR3zjmaOAXJbjMOmbS+WpO+WovVfu4MKISbdQit5tvuAyb5j7I1jTGFItOdWJKj
mAd0Shn3LtOxkSgMhEkGsrnIX7hendylc3Ia1vmuN/Nj46Ua3KTCtBn5r+u20R7abVa3xlC4CAyx
nRJTd5OpZi7d9vm20qXrU+OOmva52qCdR6fQqHVFPtXwknkzd+hyS1TGXe5yPEJsMNZDkev/cfYl
zXHjTJS/iBHclyvJ2lSSLMuy2+4Lotv2R4AkuC8Af/089sxBjRYKMXXRQQcUmMhEJnJ571xG9uG2
DWp+QK30x/28rmJl9DrT5FQB/9QT3rOkpcHvaExOrfKvNKHTus3V1S+g8VWBwbeQHeoQtKxyM42v
635E8fqeV/rDugsJXDpv6+qnbZDkm1Wdw8WEHKET0/7T75z/ylyPlQO3HpxpQplvQqIdkD+zCWpP
t/z+/3fLd27lO3ZCxKUclsxh49HpnIPP6H3Bu1r8H4lchy6Ogtc5ng+8bj91/XBfcsFTLNfvHMkQ
EAWvgPqk0XgNouHzbc3UGK1a+09WntgF6aorkW07Pa51H8XP8xIKebj9A7qXsAp7ME8ADR0lokX3
s/dz5w2IL+Gj/9M/8iPLTZqj/RXl6vSqcoo6FLFep5yc+KE4lFNa/g0adEyzWRfmGL5GIy61xuf6
i28tBB/TIidSsCilvuGIdcqpXHGY/Gm7IojJw+RHy2FcxLfGCSCgovtuOIj9NvtP9zbQHpVbrvIF
s8Qs0GvEm6sFPvTGr9FqZx+ZU6RdXGZbFaYLLVNX/H37JzXfpDZPzEjjoQ2htR7wcSffis+TRK3I
Cgwi22+eDz5IbaDYWlSFrAnBfM23C+AKgTN6DvEtUYnOdLHc5+/VXooSrAtNX4TIPNdx6rNTNJpq
cxplUtsm3ClaowTMnq/gpUk9382KIslvS1639H4i7646EjgLCJwjeg3ge9LAdoLDRNa7AGFsz91/
9d3qEx6A6Arv4Qrc+q0RxWcXYAN2Ox6bezMhatdEsiQU1fqNPCSj3/VpRZJuTt16ig0uM9HojhKs
SLTzBH4HIl4JoPN6OvvNllqthaYtoPiuKzBT5lQIg+lpXKfaTBHFKK97saiu0kUbnrVND4IvBweg
ImKaX+87ccW65yEAKqiPhAimnyfUYdv2lDDfFJlq9Emt9Iqmb7vBx7McfTHHhm/HVZoem5pLQq3z
0rCte3e/UmtwFSeif0UdPy9BZ35bLppLQq3zlkhob/vI/oNF2dfYQmJ+TNJ6qVNOvLSIDG5Uc8Iq
mFDdga8ehoDIhUxXP47PaEs79P6QhouJ/kujsf94vndGtyLhMgG8pLgCRCj1AivblmcfqSg7rAAa
z7IKLHsMZfLbYtOdiuKO2oHxQDqIuMOxB6L7dGAIyaq2MzxK97fnB1e32g/CCtk06BXwX9fkpQPh
rX8ZUZxKqi8+O9b39aXZntoaUpCE8ylJyEM9tg8btLaOQLDb8KytbQPbvMYw1PaQSAy9NbS0vm60
BVYnayMGrLvBLgyvac05qM0hwdR5aCNAHhWcVG0+Dm0CFpiO5jb1heGodZ+gRN09KSOn4DOynM22
HrgrmvPsl/y+u0+FR5kqK2oZoIOu1uaQdAsndLjQS8DiNl2YCUpI9wn7/9/ZRsAxQF12e+lZAti9
roc/EEnV+W1T0C2uBN/zIId6YVP4yqvK+hqHiJRTCzhIpmZN3fqKK6JrGfeWHdPrFGPQzWqOPDYo
p055FCOOV3sKPKej1yZKHqSkXzokRsb4zmSqrbgcQSgLOCuD1waPzyNwiulzIjrPcEV8LJb/MMEj
kKuaUSDuasBCUoLuynCcHwvFjRWhhA6mcKt+ra/xwM7+DhJaWYdpNMXxH3sCV4Vtca2NNqUvwtee
g6lCVg/ES36v1vpQNuPX2wr58ait7aqQLf1WV+XSQvD+6f9CtrCnAVCL+XJogHOcgJ7z1+1f0shK
hW1BByjZvDpCBQGkxjXQ5JofdckM945uceXeYY0TM9+ugldMXqa2hdoKe7Irg0PWLb7///2NkGAq
C+sHr8vwFFQ0BdVeY6KU1q29a+y7tb1hAfPyBoNtE4nKpcTsbsgHkgUc7Mu3Ba9RfhWdpQiWbh48
Ul23TtRZK8e8tCtT3lS3f+XCcaZ+2woM8r/6K6avaIrQN6amNJFu54p5WRGVY5xANwOfpkPgZpHn
GUK5j4MGV+1K48m8kWotEbM33yaMGncRkte/2l6cwgSo6150n/DV9rTNAcpk509wWa5nfWJLEUWp
nPCjt89WI34VdgWgfYX0NrQd9GwdT2G3OKmQzHqQTmzCT9T9xB4Mv9NQpFvKqBw5uwK9Hz3VgD2e
g9wu3PPtL/g4pnbVZrUID++EsLG6eoOFdlI8iL22f7Cb+Xkok5PkW377d3Sfsf//3WeU7WC7PZAt
X6P6OK2PEcvIdLy9tEZNVciVrfTAySbhXZi9IN27ze08ZsSjiwl7VycjJWrAOM3I2hG3W+XZKHLR
E5feXxGdDigJZpVrqkxpbELtAIs90lSJBVvmSLN4/XR12jKv6+rCAbS0hMkFjGI/botM80Vq01c9
bHHnxwuyzL78ewoAYhKsx7qu3yIpz7WRdV5zMmr/V038qGbeXF/b2QJGwiRsMByjrn/7IzQqpbZ/
8aAU3mTDo7XT+DBE9K3ZhmzwG1NOR+P+VdySrQzokJSILupVHBmtDnFDj3HdZfNwXwnVVdvBtrLr
gqWV1XUqmTiLZJvzNSGGQ9bJZz+VdyYXzCPQifcnU5UsT9JnY2o3ST46s+Hy+/gV66pFWgClWz54
z4pruQ1ptyyHmAFwpRzBmYoG7OjPGADVzRzdZ+WR4ukamwFrbOmhsmjrrJYu6yfTZKVOUIqf8xmZ
ZLfiYVY5LnDZARzcDgFLPRr/vE9Tleg6WXsA1TYI3gMy/ME9enZsQLQtpryIpizsqr1jU8scZ2zh
TUukgnfmpBYYrw6QiXlZ5F5DUuqUmeP1KeIogwPXmLbaUzYSz5kodYPXKTph2GcqL7dFpbmZ1H4y
Kp2xr5qquHbbcOjTOCHfhAwOzOEnJhPD5jUHrjaVDY7vis7Fga/lH5V8cOWQGqcFdB+w/+Y7qxPe
2ldhjALewFt6TKpQZMRCJr7wJMuktUyXpJJNfp+0FBO3R8faZO9UV/QOYvaQXbgrs77/7gPSqShM
NUndWSv+r5KsEBKDu68RqfKtK84DZjNvf4DuJBSrZnRyuWc34auF4x7cNqtsoFwJ2+AidDtXLDuM
EMQUmx284vHGyHmaDXLXrasYNMW4dxR5CMo8bqeW36ULDO62RDRLq41kkvthBPIbSGTORHLtSgOy
hW7dPep4p5cx0nSB3WLLblekBe2yujUh4mscgQoEgyQQC+a2ZdeKTnm5VRl+4mjzbxS+wPKX7zNg
Fe8b4rddFQtmKMkKCJ6OXf2ufu6R9e0KUxLkI2UMolAdnPOIvcVIZoHS3QmOK2rKfMi79vf//7nu
iysq06CHkg0l+BvG6Lo0V2bCLNZsWk2M7n2gBQFm4tOKRyU2vfh878C9a9NqSpRUKCFzgsXdsAR2
G0iJ/dY0jfeRQkIgajo0LCMpFnTAPc3WkrHRR/b7nvnifek9onun6w4daFiNYCbb6IZMug/wVV+U
d/TG7IvvB/FucXSShE3jgseReuSPuMALqbelKVevE8r+/3eLO00ghU+xc5d2LxgDzmPby2+f5Ufh
7L5v5Rbv0PTvsg5nCRZHeej7+S3oxyntkrjLiDsYNEb3K+6/P4D1S+MRS0A67mMQPNLmV+KcLcsQ
HeiUXbnP3W2JAscBEV839mn4F/PLFHSst+WjW1sx0CC0SwmIvebJRuqH8Hx1HqX9cnvtj481UDOJ
pTsKZ0Vn59NWu6cqpiuYCLZ7ckBBFKgpRHt2Ii5DsDaK+BNm0gPSp0DFuL3xj4USqFlDITxUCaHv
T2zZ0ojmwfhXaxs80oeDHfvGFTP1LE5b0W+4Eg/TY/hXm5G8OBWXLfMy9r0BsL5jUJuPlTJQKUB5
MZAONGy42OPnzgsPPbNTwdYsMWFi635AMVt/nLzJD0Ft5m4XGh+7M4+/eqahId3iiuHi9dm50QLF
7KSTe/VnMEjhefV3kHy774wVkw1XxiU8N6iN409hn0Lvx3syiPsJK/aKzhR3gW+C+kT2UZAmRXXq
dHvXOqko5rraPQExEZaOMayckmF4dij5awjHk1d8v/0TGqtVk4fxLMRYllB+AYjP2ltSACrdt7IS
jNkOqYthwcpN5/wRVPFhXoRBLhqLVaGabSuwWtChQBVBfZKCsToTsvpsr/KOiB1HqiYMVz7Qgszw
UM7oPfjEfold93eSmMBiNceqcnyucUDahMCS8Cq4LGWCJ6v4upDxU8AMlTTdqSq2KijvuqrFrTMV
0TX0eO4V9wzl7rJRLHWe2NKOLmRPZ3qw7elQDff5VRCw/9uvgiyu8JgPBr9h+i5ArhKLLz4AXytT
kUUnFcVSI9psiw/Ezyfu+QO9RpVN7cMyCNRbbqu87mAVe0VHn++WPfhPAdCZya7Omo7kkf99Nf2A
5gvUnCYIVj3qdrgmLUD7IAA/0+ieFiycq5rHnONkGqdI8qfO2s48lJ9bsR1ui0W36z2N8C7gIyB1
99a4gljidTyENbGylZjQDHWL72fxbnGrbZx2GyCSqMLl5QTAMfzf7W1/lOXYJbLfPu9Wjm3SBpsk
9ZOPkUJavW38V2A/ieRQhZ/v+4X9m979QiIs5tUrqOe20k8y0Y/OdZErTylomi5xibb3sXTX/PaP
aS5NNZWZgINZCDsAGV3zMpC0ZH8MptFY3RkohhtabkJtvvPcDUivdwzJuUC+3t62xqbUydiucha5
eAkYmMmadsWjb38btk9bYQj+dFtXTNZZQhT+ioI/OX7/sxya76Sx73pEBWrGMna8hsUVBF4WmOH1
yTj+Ld1u+nZbLprjVJOTgpRkmWMwwbo96wB/U6TgZi/Sid3FwBsFapYyWMOOAokSZMvo9zgn40Yf
gmG9p5oO01LTk1tkEXcb4aGY5yN1+8zLl629M/RQR14XmzhTvPNI1stpXa/FPZOE+6YVexVAuyUe
o/wJ4ccpahtUeubTYJnw9zW6GCqudSB1WYkWBKRVV3g59dfgyZ2He6qT++YVI/W9ecO8Fh4IsWhS
/7dro/PY1JOlMdJQ8ax0FWEIjCxEkd5vFgQpDb6v8n/ynlGdfeuKkUa8BMHpGtZPMglAE7jmzWoa
VdCYkZqKBMuEiLwEr9bSZSnGN8dxzCzT4LjmQNWJ1nKJ0fjCIBYX4zmB6PPBst5um7/GOan5SLKx
CLjUDDS+m5PFGPCLglMwfZ27IoscwwWmk81+2u/c0ziMbUME6KAbjBnJovmx4iJAL8l9Qao63Dpu
1ZqwOIbnZl19wCM5fAB/Qf9yW0C6zSu2unbTQIPE40/+dunBgYKW03j+dXtt3bkqhuo6cqvnGr1Y
CalJajVxktq9+/P24rqNK3ZK10naxMXGR5AsNA/ObxYZdEa3smKlSx8uvUTm/YmJ+tUL6myL5EPX
+fl9G1estCSYb2gB/PZUVeeRnoX1Qu5BYMIFoI6cBjUeYkHl4+5qG350fX5grUXue02qA6dV2JeJ
V2Lfg1+d2p6naCV+Gbl1vC0WXQpInTDlMx5gXYLwV3xCEa58AatUJq7ui/WNP1qn+GobCZ80B6wO
mDqePWD4A/cNsJz/Z9fxUfLpT+p6hhSTRu3VUdKBOIlcA3wIDuPY8hh9IfcZqzpJip6TpkD1Dckr
+0e4/BViRL+fDBHeh+2Hu/Io1loVU+8BAx6PJtASgp+qOaIEB+bOdD26mOoqjib56MSvWO6Cije3
WIevQEZ+9n9g+vpAhGGWXid8xXgl8/vFnnFbOvGfmFQ+NtQxzCXpVlbsFpRXKB9OeHZzujzUSNmk
fRyYUikf1c0gfHWUtJQDQz81oo5BMoxr7bxwQ/kyTeKAay4PYv+XQIF67dhft61NE4mos6XhvI5+
FSBR3De/wt8hxzN5y7hvuCo0olJRpIs5QPcVGIWftuBnE3zvTPGTTkc9xdV6mNHnUmBh4JifdhXl
p/gRMNighGzz+mQiitftf9fcdx5diniON8xCPc21l3qzm7eDifvkw+n2/aT333y3tt+wZgLXNoId
1FpOzVGct+eKpTCxnB1NfMK6D1BsOWypP4ABlz9Ryf/mdYUhq1KYmq10iyv2uy57JxELoavMjo7E
Gt8sfzXhQ+oWV+wXlDlDFDtI+jXSP5bVhhZomt/Wec29o05KEgYyeAuQpU++jex/naIJZps/315b
Y0/qTKQoopXMI94kw/gQrhcrtNKGXgCbmd5ef88Gq5M10Bp1KLKHQ/ckHyFzXvyUzH6OuXioPXZd
/eLTQN/aIDZISfcleyT9Tj+BKAQYNaBcPlXATj5XFQduae0CsS0WG4iTlt+3P0hzGOqUZDclXPoR
cjrjMOTl/M0bH+v4PjfpKubb+g0aYVyYL2duOrtBymWfYcjKcBa6re+q+05CHjJ/LAix9c7LC1Jl
Y/+w0HtG8vaDViyXt3OJsBmxibMXGuLy0Zs9g4fXmJar2C0AswCZYcE1Lo38jkxImbZ39fTu21bM
1iniaYkkUrpr0OEB8bec6CG8B4BnX1zxvIBxbC1pIaz1y/XoN8lj2KSVlIbj1Ci8OgTpeInVhTEk
HjrjZ9cNL5jDyIaGipTWtsGoNKJXpyHXeFwse9rfcOCXzWlsBZnXL4Zz1eijOguZdIyLwMN9TAqw
7TzPVlaZ+jp1+1b87UhYJGaCmHDzCoRS8THooy93XQAqgACU5f/VAwuBgXgnRE5uCOkxEswQhuvE
sn/TOzPlYdLUfY/C2jKfWHQIx4N95ztLxQvgJQEJzFq0T04iyrfY26brEMjOUAzXCV2x08IjJRsk
ns3T5p57NNKig+NOXVfMNFiCBdQnyIb64s96ypbobUF2u3f+un2mup0rhuoLjklABi8VYtww7wU4
IerOMvW2ag5UbW8inldhuMhCurIafvVjf0oq+4vjmwiSdMvvrvedvrCmWUqvxONqneIveB/WaQzK
nKPnzaYOCo141DYnZtHFYwGCfMRMjxizw+PHMiSJdJtXDBWTzyNAE3r7OjWzBIkIEyloSq3H1eqH
w+3D1dyTarNT0rTDBjTU9qkG00RE8qAZ0sh9K03S0aTqbMVekx4kSO3eODHROMWUgDyAeOkPYANc
u2oI8zY2NinqzkHxsW08y2YZcePTjW1nu6zYltmby+8hcIC/shUDLhfZdcDB3j2Kn05BdXADE2+R
7pwVA578kYAwDjEssyr388TC7pMs7SV1E7xUbp+zTjqKEVdOEsZA9MADJahZTlwrvHS132a3V9e8
f/z/9D/1vrUuoKD4FWHADoDhR9t/lnGS9fvo19kVP2X96AJRvcWQ2e2f/PiDfLUpKqJ1GxZV1T4B
DUXkwYC5xJlV3+9bXAmX421K+nbAWcdJlGNM9hmh4e/7llZsWjRRiX5LON+RW6AlaJK6/i6s0dRe
oRPLrmLv7jsnEglf5rJ9aj0wa5WgdZUGmXyspMCP+PfKzYhM7xLtTwj7PFGUUTqSPPtyNWQXdMsr
5jsO69C6A8XG2wL58CfBnJNp0Ee3tmK6BW8izih8b1+CbDz1o7+i2XBF6+StmK5bAV02ZNg2Rd13
TYVBu3U7Vsx1sADp3xY4RmLTp2akD7Y/XSvMSNxWQs3yauNTufKpsEfsGvNDmS8fSDHnYK28vbhG
JOrM5Aig465Cne0pAW+uj4davd0Vifhq61NoJ7XV4pp/GkG8ZndfGUAL79uzYpVkLZwGeB3t02i9
MPo1MqUXP3avvtrtFNNiAhUBKr1zD+SP5ShRaIuLk+3fp37qaOTefgcuGEhkTmTelPTkz/d1nfpq
r9MwktlaXYhkp2Kc3DKtJ3b0K1NgptMSxSa575N6a3APNhuKGWPbDmcUDE3nqVNwxSzB3Uz9PoTc
QckqgWKxpILOb3Q1Ddvrdq/YZ7mtA5ULetuXHs0HcRf8sIaXu1RRbXPiXuWEzMHWaUl/YPD1TQpT
CPNxMOarbU4O6OhiwGFCW0jxJ4mCnFKZox/9iXZT7nkm7EqNcNS5zQ28ekAjR0hvuUudk07WB8ld
08S35mjVqU0a0y2pK758GoqlFqhbk6jnfwoL07UvRViDDe/2OXycvPfVhgQ5iA7ABMw9+ZIcXVk9
l9MGHqo2/tY3NB99+YlyAOCE4tft39NITW1RiCLfE0D3c0/F7B1Y3x8dYcIA0y2tWEODCvwajdI9
WWipj5Z8Jt7x9qY1h6E2JzjB7LKRCffkTGh86MO0wrxUYt3Xsu+rDQq1HIOwan3v2tZJBhToc4GJ
6d65M+ZQWxTaPlnpUAbeNeHuofDbIxj+Dl1jyg9pzE1tU+jo3Mau43nXsi2fmbelBVJPw1T+DglP
+9bU/K77GcV3IZ/gotd9cE8LUsmHgTcvwOV009im/wMD/FXw8XD7sDVqpPYsAOQhFEkBNRJJtaU0
Ir+7vr4vulT7DYXVef0qW/fUV8MX3pHUicheB10NQYnGEauEGTXuB8trYucka/pKEzDPBu3DtJUP
iL0NQZXuJ5QINkp827f6EuzIs8CF0b7xIDo1LMrswGRumhNQZ6QFsCgCoH46J25j6q6MeCq82lBj
1Ziy2mvIYz6A8RBZpMh2Mt7xoxV1aUma+5QnUjwmq3iL1mks3xb1uY3pVy820bloBK/2Gpa8lhuA
htunee6tHFBoL11Rv7QR+dIZCVA0klc7Dmc01FRRu7ZPVuKe5q5bsn5eivtko3Ybzp0Vxjb4EJ4c
IL2kwTblc+ibhjc156o2G7b+DGzPGouPhUhl/Vp2LwU73r4RdD5y/813r02vI8yJosU9lWUbZBMa
4nkCrKbyj3mqf6G2/seMOCMJDQam+5L9bN79WrJZQooRHjJhgDGRlkiTrv17Ku9kB1dzYbwEzTze
oPVlFmzx8rHZyij3JqBnwv9UYGW9LbSPVAl0nWpKjBTePMSSkUudbKcqEkc+GUvpu0dXK4r72sod
JKjLC0IoucRjeRLLAymtNLLpSa5dik7xAymu1Xidkeib+rsw1/CbSiQ/WbFM5Fh1F5cM1yi0no3v
vY8OfP8aJW5xPL46Y1OSCwhNSRaHqKh3lmdnyebf4Xb2X1BupRkE4UvCsHdZf5mTb5Uj0pr+vOec
/4suBog4gWxbd2EYM0qDyDl3iakD8mMd+g+qWINGWWLHvLtMDVjU15b9EUz1XfrpqiOBFRGxVTOQ
N7rO09p9jiKDg/koTgldV50GLFYehFuEPVtFFGd9VB0TcDit/Thk0dyf4/GeqHH/IeVWmmQwBWzF
B2xszslQ5808Z9QxQVv9U8z6r5G5aiaMMQfkf/Y2X2J3SUn3TVYnGvGLA6JvIF69NqR7CYBU4/Ph
MIv6HMT1A2pux9BhGRD8D7e162PbcFXUsWqpgbOfJP1lWzENjmskk3Hdp0VgYrzX/YBi1gDkqD1w
GvSXovOOjPT5TNlDx03BsU6DFdseinEo7VnOl7EvwNLhP9A5NJTadDtXjFoMlRMMHh0udodJpHp8
8FbvENemNhzN8mrybPdAW0Qged4wVPLqrJbJmc88v+tg1fSZNQedGy5suFi+TGvwx0ju5Ss1obnq
dr9b5zsnagMaqnSaYrigApZHXXeiNT3NzDdEBB82c8H41PFBEpRywbjyfGmk8+wmj+5UZl70OfGv
BflkByyjqPOP1XNkP4QA+p254dbSfdf+/3ffxeXix8TFqZQ1qNMTeuDWciga0wDBhxWO/bt2PX63
/jag+coJAnJpm+7olMlDnVQHEsg0LE7EBSbS8uguI7DM7RNyQoaP0hiJmoMrRzBnVZ5PLj1AkHfq
NdTtDUvr5KWYdzl5kbuEzXARdXDptuIRte8jd4Y7YrVdXIp5e73VFZaL5butzSeMALGizifrntfE
vrxi4nYXD9641sMFkHwirRIZfF5K4Rg8lUY2agrOQy8oKYseF0i8PAwhyxkLTq5vko3mVNU0nCw2
CgCSYrnUQ5COxe+pvSdnC7Gombd2ie3YGiD1jYoz95t0BWnyTO4LkF019UYAzbw4Iy5WYAZ8ihKR
k6n4knATuvg/8NgfOFY1CeAVPWmKCKc6+Msrulkza6tOACR+5UVzHn36LYi/s7bIrWTJpmp+69zg
PnVV0wNVTcCYkvDhQuDsnBVAK3Q5hkuR3r7TdSfu/fvysPoiceYKCuVFskmn0LdyDzBYBlPWra6Y
MncqlAFaulyquT/YtQAZDr2jPXpXKMWMndFFOW4ecOIizDlLvnrlYvDSMb79o8NWTDjcZmerRjFf
3PbZqj+Vg5UhUQmijgb8Cl98ezR0DH2UHcAnqNkBK5g23x264RIN5GR5yclN5mMwwah9+vmu41WT
A9Lf/CIC0dgl6T7T8q2r79NKNS8AOKewqAOsCwxEuvyukkvX3nfFqVmBzS8Du0cV4xIkw1s9icdx
Dc6W4IYwQKOS6hBivYxjDz7P4cI8+2QhG2njyXlb2JrLWZ1DdIvJdi0ez5fWS8icxdZkdVkIkNb+
WEbeZOLC0XyBSn7XLtFShBPFmTbuwZrXsyhN3RK6pRXNb8Fd0VO0Y1ycZMt8pJuRfjZcNDrhKBeN
iJGRRUv0cFkleR1r7xSW8WW7a0hztyXlphFNXCIp0mLngv8mUQLUu2h7u32uGqmoY5SYoBpb5lHr
wteYxlNWbgyZvSwBQgcx/MRH6SpsX52k6lsuVzuMpstCvzIfoPZAbyjn39PMUzeuUlp86UZTX5vm
c9TBKrsSMkE32HSR4H9I+6Bonxe22IZ7WRdm/2euKpgG2K9NzqSygoPHAQ3tcvpK+iFbrP4KEDXM
ua59FrhFTpH469A7nRdIW7Iwfr19YP+w6nxwg6sTVyKUK2jKAeORfBku/ICSQB5lcBUHsPllYVbn
7GuS1d8EpjjYMbi4+DudsJ3TcBoNaX3dW1wdy7KZwLDz3CXnwGoety5OJ8lFVlTTG62rH8wtL3PE
zx6LojyRoEKLAVGDgUivakETawPLHCiaBjescTTqHBdj48TXMkjOtT99qVpWpnthDB32T4WMDFzZ
Oq1S7Dvqwdfn9FtyplZpf2JT43y2l7E0EFhoXLLKCmgR4cSg78NrtvB+tHx6ZqjvdD146ngXfUk6
mdple2dM5CuhhWAJnTkFCdHaDMfN4seYjAbr0Nm5csFahbBRdS5nvHGDfLE+keqbHw2pG/mZPwGa
i8yprO7BhMGlog55BcBQryUl06Wxw4NVdiiFWobbXHMe6jxXs7Rok5DJdAGLZRqLPMJz1i2aNGpO
aAdywWd525J1XkORVyV6iKRspkthu7mDQGzeyqOfmDy25jPUKu7kySlmHrwGpbxPIwz1x6gW2El4
QG7tsNhFHhb+4a5PUUu6aNsL2sLupgvmgo79NB1Rx39IysoQ12gkpZZ0HSKCxZLFdLHiojkkffXJ
Aw3SmaFZwHDmGgtX4S9B34OytMOnS0+nONuCacrafjEMtesW3z/rXRJjbec1shwoFEXNZnKdUy1N
Tei6Q95/8t3SoBF35nVBUFO1P+u6TUEMnTaYEbQwiQvolTQgP2+fsMa4VV5lVlZFvUg48bj6n+N+
s6OXTk554/EMuGDW+lbfB4Hsuiq18tyUbG5GWDYD4R4dRB4upqeuRlrqLGXExNjXFAcxsD+dcEy5
1Wc1e5ud30n30s13huHqZGVf8miaPJKcPW9IDn4Yho9hJGPDC06jTZ6iTSUf5zly8RFyHvKWeHlQ
S4Od6fy6OlBJojYeZFnVl5aGbJZp5xAaBjkIialMLrPtTdaffOXV/EPULnjeC6dw0skB63bGi96b
aRpG1Or/HAFKX88PHZkJCIenUvLiuXSdoja4mo+huXH9Kx5Zen1gdwRubJ7+2nCSpKDp6MfgARl+
2M2SDuuS+uH4VG+ml4nGAFQaUAnmwQYY1POFIVdRg7kjiBkwodeDPZWHxvrirDxj29+3rU1z4XmK
l657x++kPS248J4S73H2yjSJDW9Qnf4obofUrdsHRCyXdko+hYn/mAz3FL3hlNXJTQqMitKKVqRE
GprK7mu9IrOQ/LgtE82+1bFNFP8BmiSw74I5oFICPbeprVCnTSqBZetMnYxdiDuwPgvxpcOIQVX/
8tnLzJZj6z+G7blubYOR6b5jD2TfXdlDM0bDNM7LhW/yRIHTNrUmykaN2qjDmp1LxFA7nX1xvOGM
tqGTx19a05Sp5vJUKS0jjm5RkIDYFy9YM7A3+Rwg+Mmcx/KL62zZNr/dPmfdRyimPW7J3BA22Jdg
LylgYnmOOdolTSD1OvG7/xZ/HDsuCWMs7/ZDjhDl5DYmKGCdhBSrbeladfaczJcqik8xkF0bekra
8UvVx5mLg+bz79si0txF6hBnNXPbcjF6cwkpvyyAdu/712mpzy7xT2jeSv3qbQ1NcaTmPNSZTmnx
ea6T0b70m3VqfPt5FeXBnFjSnIc6zun6Ixu6fibnKl4iIPlvf67zeOcrQR3nHIKtX4Fhyi5b0vUZ
tQI0t1WWabpHJxnFkmcYm4iLmV1WjHSmXgJoAMdxutQtxD0wd7hR/3HU7y6L0LaTrW9rfIDLh1T0
85TOcn29rUa6/e9H8m5xZxCzDKfNRsVeHhxeXDfJMELUXe5bXjHkrgodYS+2ffEBSoKpoUOQyIfZ
ofelaf8pZ7zbvU950iH/u16SwT1E5P9wdmU9buvM8hcJIEWREl8l2R6PxzPJJDmJz4uQVbuoffv1
t/wBF5jDDC3ATwb8QFLN7uZWXZUdWdb6jRNvpGmTcbRgLjyku7JR0zGru4ODCslYkd3Eth51TG6v
rcILCAzjtW6n4wxwkMPbDzYEAm/b3ZCG9NpOQcZKgsvfPionCmrX9iMrB/fP7AzHpn1ZW3nfRkJn
sZ+lbVd5lNpH4ZaPFqkh5Wp1xcaB7BpD79xy6fWd89S0LB2d6egN8a5iNTi11H4amrCL7WSjD8Mc
6Hz2Nu9klzd8Oo7Q0xVAoE1cbjinaQ6uXvXGOW23Ssq2ZNNxyP805KUddvPwZ0ohciQfxq0qKJON
tPgF7QzkZ1eLHp1Uzc9FMbNwlao+Orktd03lfb/tTyYzaXEsMkIdR9oTbrdJmCyRX0GZ5nbThiDT
QWwOWdeaV3I6up7YV6v7AK7coK7ijeZNI9dieJ082UbNPB1r0GtJVn9AnXxwe+SmprX4ddScl4kL
oyQZ0E7OEhCy5ZbvG4XqVZ3NTEDfLuA71SRD1Gnj0TUPp3iLkOd9r6F6CecqZCEKF8QqMZhIRu9x
zvqQ4hq+27jtMA3f/a/rE2dI+DxjThWk6JTKH9SY7Mb1njIXYaOA9r/NC/CRNCiNh+FLfmjjdZeo
H/dMKdUBbCwb6oIlaJmvqb+uc4Baow1vMdnk6kVv0sGyLiqtwCZ7XAQ79Pl0KqsuWJotnnxT81qE
rm4cO0sdz8d8dUI2u084cPtVulVOZ2re/u/ohT3aBWXw9WZgz9QuHopYHtxk6x70/VCiOpt9G9dW
mZfudCwaqCy5wFSy3X0zqgUprgzLCigYtOzYD0mUPrFEbTRtsIkOR1uY8maHw1lGW/gFh6IN0I5q
2oIBGoJUh6OV3MMNRoSlSa1n2e/6yIICuOPHU3TX2kf1os7OKpapkhg/2Bl3btU8xJW4z9l1LBrp
2nXsWlh9auo9qcUzWSG8G23dNRvcRS/u7BjI46YumY+N/TLyKCRW+nCXu+hgs5HkkRdlaNmdrBfH
syDoRPl9yUXHlMk87/uqlOVxgvTM7zaRdhSCzzC7h2oKaVEnss+WBvexc1McRTdBtFn07X5mkl0P
VCTIVR9vbPpMjqktqTIZCzlzpBrePTo0DjxA3CsPccs2lg/T9Goxm0P8k/CmzI5RMrQfRTJDYLGK
bGfjFskw/r9AZm0cQzElzo+gzZckDZRDQbUE8g0rz1+sZShKDnVF28WR/S6n0itwrCL3XBtydcdo
dsQnuY7ly7K2W59jAEhSHWezTtTKk8GajwBK4Ba0OxbjhMeer0UNJi1odoKV06Vnr5j8UW5pYxnu
y6iOvKmj/++0HZxzOX8p5zKYuz9coHTJI4EALf40HpK7yoDg3DoiB6W5Fptyez7GoGzzGU9F4LXj
z9sTZPwabUexssamBIQsR+atgd0xf0h+J6DEArgrqPM1mOLvHHdd2RpvuMR1J/T32YbqMJ2e1SMw
dOiwhWYDbtLseNkPxXeUlfulQzcWKEMc6XBHvoIY0VoKehzTaVC+V3E8x40UZIMbX2HoQEcEVfXq
NODNbo9jNYqvcS1k7zuQgv59e1reNRIE6a4L75stU8EiYBKHKj1x8s+ASRkH20eBdujSo/I2ksG7
n4A+rv+/6aNXkJBcpxgzIE5W/0vZ95yY0C77b7siZV4N4Yn8lMbyE6OkDwE+3VKuNg1a3431A1HK
guJg0nE/g5TLGn+9bfJ39zQYtpbbXZlkaW4TqHrjPPnbAm1bUCphv1ot/XK7B9PYteQ+M9Q7grVJ
vDYiC8vM8QEnDm83bRi8jjLiKa0AM8FcdqoIolg+zLET2KncAGmYmr8e9N+4SlmMlpXiuP1Y8uLV
sYBrkNG4X5duY39gal87NRW2ldQUx75XfESYN2SfxpYvV3LP1obYOmiID86UVCWcZhr6n9CiSfyR
38NnL9D29ZPemGbkpKrjDpO6igdn9gcm/WjeYhQ0eIwO70mKeRTUSsQry+29i11NlW/drZpMrkUp
LtFrFrMVKtFp9cGzrBBXYy9VWu7uc0gtTmdcPEBPBWLgasi/J4qF7VR/HVW94e+G/KgDeWK3UT2o
YhFK7X7Id9Sun4nzRKwZLzF36rE6WrimXQPOQgWF2rHilQ84OAViT96XbXQEzwq2EC8vYf7WsfZr
Xu2w1TuRad4w//uwdmLrMJ6ZjlnkpgUiKqB7EaQ7pw9xex6KfXsAt8fWdYrBQf/CFIyQX2/6Lnps
LJ4EOTbiQTYtG0Qz7xK5I7Z0KEGcgJ6pa+v8danTXVfi7q0SO5cNwTr+GRrkT7cIx+YXaFaCllth
7jzETgxRtTvnSAvtyM7XLC2QlcD64YHDk4JYOU0W3wJq/55tBL7watc32aOtGNCnXpqcEuDEknkM
O+uuMy6a1gK8xTvMsLJMQMkelYizPKhoK/pMs64F99SvJZ2YA8NA0RzKUgFItDYM8u4JBaPWVuGk
w+6wqiCuzIHJn5fMF9WXwf4ni6yNzGHIezp3syXnvJ66Nnr05vhxLOkT4IBfpeo/38577159k79A
AKugI26ms+SEYs195VhBV3xIaOErAEI6+cPe1PMxdaQtyaIA7UOi4DkuwdaQzUfH/Vqv9nnx5h1K
VrpyPdz3RdcU/MZFLVxKNzKtkpMVMb/Oll1tAX2Q8mMvazBauH45bS13hsnXqZxH1O31TQeOBqvm
cwidsc/5Mlo7CbKdFwj7bpyxTZbTwjqP6AAuwqsenWODl02hSH3c12AbnifXb0juZ43cSMPvPlXD
G7Twhuhusba8RFeNDGP1O22/WM7ql5AKZaBiTeZzmTf+7XkyBKXO99xiJ5IWHQ5UtVz6h8Ye+n1D
s3kDBGwymhbyIhpctydFcqV2Cee48DsLakydDBvgjWT1g8X3cC0h6esE0EQ1VkEVvkPQg5Qnu0Ah
8AZwyvQR2oqu6m5OOOuSE/Q0AhsP7nZXvBR9Hdb902L/KFEuf3suDElGRw3MTqQA2GmSE/FmCLNA
2P0h6YoiGItoS9TZ1MX1G9+EZTpJJ5IL5a+xmvoG6FmxZn6/tuO/E5/zLcC0qRct+IeeDz2uiKJH
CKS/2Kx+oEv64jhbZEgGn6Xa5cP1bD7WuPN6HfGSGrZl8lkOYGi9bxKu3/TGQqCFj5e0FtiZSydw
SbzPFGBy2Ra6wmQaLbYrIBMotKLdX3gX6HZVEyXPlCzS76EouLEBMnWhLeFdla40v34BAbdyXg2+
E39ndNpIGKbWtZBOo0VNBS/y09S5PnBHfosnMTlvSbGbmtdW8oa3OSg7y/xEvTNq133Qi4UJv3Ps
WiR3EEefFM3zUznUe8eJT1JBSmzaUsoyjF0HEcxZtpaoBMpPjdivcvLX3120JXphavuvwK2dvhZo
26Ux1s6PefydiI1zuiGedNxAJPqacLDOn6L6F7caUOD1u9vBdA34v27tiK2jBSxFMyEURm11SZiI
c5r9WICywz6t2rhbN9nl+v+bcB2AaUftOXoA2WbIwYJT8uGp22SNM32AFq7EtWZKhwwHUvpZCCy/
qx/R37YTkHaLA8RkfS1cx0hUVr1W+aliHybg0tJxay9vso0WqvU8oqSHwTZL3ILL81Gh9TH/cXtq
TcPWApVkEjUxPZwmHb8I9imOP9xu13QG1YlucETIUfyGhp3chxCXd6j3WZiDnjXo/2FBe8gOGx1d
R/q3c/6FGaBrCbBP6g0veS3VgYn2SUTzqZZFFhZrQn3RJHsKqsk87V7bRb42a//xdtfv71j/ghNA
nCIB1xTyEIseJyAtEtDx1qchvUfrXBCq8+IIO7ZH5ND85HldQNxix90toaj3feovKEHVSmbROc1P
POPtDnx+GHpTkKCagWq/bR1TF1pIZ4nt9bGFLrJZ4ILDDS2ve6DZ1lnx/e0c1TlxCmiRN+DHGF6K
9lueHKPxs+Qfy/lr+zxtPkW/HxxUp7yxykTKZIEP59K9oMhV+JaS326bx9S2FtVZF+eoVomGlw7q
MnGeHuq7FIqufqPFdE6rPmOWGF7G5QNuFsa889U96i/XtrW1d3RXtRTlNZPK+dUtqS/j+stti7x/
XqI6rmC0+FDNGXV/AY/mKznsZJcEouweKsEDVBZnSxbE92F7CdVhBnHeTKubw0gl8UIkqqcIB8Ji
3dIlMUyvDjJIm84RLoi+sAF6keJxukehAfbXEQYlLlatuID90/yhzJ5tnC3mjf2DIWB1dMEAIUh3
zJBIew/PWck5usq5RRulO6bGr3Z6s8DH8+pAO9UaXrw4D0FffhDN5PfZlt6XyXe01ddqrLmZCHF/
jcxGFRjKkKE0g7faYFBQsHSP3jRDHqreOA+bJleL3abmaZ6PHntwC/tTQbrHBZf/t4PAZCctdhe6
RoIO8fiSNB4es6dgTO3HZlMF1tS8Fr5qyQrVSip+RRk4qj7zZolKEbRdNZeHhCSZlPvb32FIzzrY
ILPBMVnamBDesCBq2YMkrj9aQ+g4QbXgp94iWn1/b0f11964aaDGNvfdizt1L1lS7QhKAca0D4BB
fWg3SQcNltOZbrDzXVOUs7EHVaX4Iot+BgOX9ItIfb5tMVMH2nG4nWWRiALhh7eBkMTzbi2rlzW5
h/ITiUOnurF6lQ2czd4vVTvsU5bnIgm8fLa3uHrfh2OgAy3CC1ZCfals2HGO7X3eoYbIA3ui7fa+
m4PfNQHSpGvDllp/RLVCoYPet5C6Wuh7k5snrOoYKCKKXQ5Zr2XcUgF9n/QA36QF+pKrWLC5ZUer
nnwv+qqqTxObQCHo+O1Q/DOw5JNHftcl8zM1PgyV+BhzvpGODUlGZ8Kpo3oc4nqpTusYjOTRjV5v
+5mpXS0FxLXNOmdFuwMVn1sZD34qra1zv6FxHZNTibXvs4JUJ9rypyXKPovqHlUoOLCOvBloo9yK
S3UZ1yoopNzVxRZ5v2nU19TyZnHKACdweJUo7Ibx6GDPQ+unRb9x72hqXIvrMa+tIqYwiQ0f+ZSA
4Pi3gJTMw+3ZNJxBdEBNl3uyiXhcX8AXvJ/Gc95b4dzt+RbQ3pBddaiLXdQ2Gbq0vog2PtriKxVZ
YNsobL0+vMb3iFlf51aL4ZSycayhlHoavTl/TKPyKU+S4UU48Z/bZjIkV51HpnMHt3ah+3oRc+Un
1hdOlV92n283bth86EQyNF+Sycub6rJUHwZ1GEG+OlePXvav9EKx/GynjYxg+ggtct1hnWYJKuhL
ohx/xEuoNyR4EfWOtz/jf3Vn75ykddqEqlIVtgBLeZE4sMdt/ULyr3GW+ySv91L+SryHti5DSXkQ
Ra8p0I9DjPvtWAUuT8KsQB3JHKbe1jvj++A0QnVmBQHOt7JJCYaDFxNgyIOVdb7sTzPO2dIbwpqR
sGhJ6EZb8qimNUxnW0igHJG6Kfyw280hNirh/ECO6ljs0n1y17Uu1ekWPEu0HEJG1QlkRicpc39M
nKes2LqGMjybgyDyv7msSboM8ixddanWDxbL9ovzwa2e1+hZxEMQJ6jTK4/QLHOdRychQYuDBNli
JTP4p44pm4vYBlEWgox5eM9uvZ0NKclxc0tpSKQ6tCyr85RMEEl8VWT1pWL7ONsSpTM1ra3zo6sI
JOkmdakKDvmNIUxUtLsdVaamtQ29mqfebdNUnVL7Y8ZP2JfebtdkbC0ZjHOW2izN1Inwft8OMgQr
7ytxNpYVw6h1SJkz4nKoRm3VKRrZ1yrydnW93vf0QHWiqtrLCc1Wqi4zQd0csT5YVe/HeLa8yzA6
UVUey7YUa1JfrAx0igtk6MF2/8cS48ZV9f9oD95JkzqgLC4tmdGY96+ulzyCgI8KZ1dW32M3fohl
sRv4x2UeTnRscd5xfFyXvHSy6nZ0GX+nfXOMZB8U5KHhK9S0X1pyKUE95rWXiuyAOkIF7WHh9X4d
gDhyCw9FzVbhl6QAz1/+vNTZxq7E4D46ci2y24q7NvYNUV6AxKGdfkwZADW2arMNOxl2Djp8jaYT
TeKWqUvMcXvJFaqEG98ilzj6nmwxfJvcVNs3VNgPWu0143ijE46D/GqX6YfbbmRY1HVqqrkFmshb
aP8KHoqc1Y/p0gVu/SnHncJYfKJl7pfenftPHdCG53Oo36F+8dKt0bwjk6wOOC7T+zKFDmVzVtIy
10LrpAoF+Q39y3z4ddtIBi/SgWwlxHisdIIXrQ35p0jJz4SpM87dn243b9jc6ji2K5gGBwqMvFkr
KDk+q3X222Y/D/elCh3A1oqKgzUFmSguvk5eE4jlE/g6N25yTIO//v/mULFUq3SVjNQFvKNPdccP
YLn3+yF5nqHidNs+BvfX+XDqyU08hG3/OrUj3v8FEX658p+3GzfN7bXTN+Nv+gYcr71TXdzsCyBS
PmgobPL9dtumgWtxy6u0rot87l+9SFGfTzluVEi5EbmmxrXFHDQUiRidGf6u0i6InTEOlMW36LLe
JwoiVAeptWqsrKxfYPTpX9Km4TguAXiuABwKbad4bJZT30+hVYZdse8j7qfrXthrMFjfbtvOtC/W
QWyEZwplj6x/5SIDC3jyuCS9r7oOCvIfu+LzKOyd183husV/5WHC31nvdGqbpus8BtYWdUn5t4Ge
S9n6bfVLkedsPi71faGuU9zkK5nioW4Q6n0GuZXSd9S/BQ5TlG9BpEyXOTrVjUXbQnLb6V/b8pKQ
fQK+BBTZ7hh02sup3Y0l4Izd57rlkO9rA3tZd5VID7cn7X/8JO8ZUcsGPCJZEVsrOwqoBAueBZb9
5AxnEEP5TvVaY0/uAUHSBh24gltUN4wdBN7Lg1t9AkGPnySPQ2v7eI4KACoLb4/JEOD29f83AR7n
xMLlBPYxQpxk+nlqPoppI3cYcp8OfWvLNqncBvvpeWVh3iahGr7l9SMdPt4euiHE/4K7uRPLsnRc
LvGy+hCT98n453bLJqNoySNLisnxlmm5WNWltH651gc+3jlo7SSQiippxrpcLmtW432CBAyRdN+o
tcOARWk7eNGgQNE4PpQ5SIqm8VM6bdjEkAB0QNtUgfRUOgU7Zmzdz2TvQg8PHA9hF+V+QcegtrYe
dQ1+ozPijClxJgr2r0u/nMDCFpDoXwhUB4ptPNyYcqfOijO1jkwSbrPjNKefoEvNyA8VqTCBgDdr
3YAWR2/+CQH04Pa8GPu7fuibGFv4yHPowbNj1bOwTkM5/LYGoEyL4o+aT+DMn/Lo6I731bpQnTMn
UQmt27y1j1lGPzdx/MtO541lxxBy/7tvePMlc9pUvO3KCfv3MpggH92nWzRLpqa13UDfiXFY+LBc
oDLku6U4SL7etxfQmXJcKOdEwHhPlyw+9N2HZIvN3DRkLZbLshOD1cnpkiTPEGgL+5zvb7uM4dj0
P096a+dKLJnroWXQ+7HRr50Xp31hw/f0Tqww1fFtMWpYC2ee6WUuse2KU1+6W/5uMIvOi1NGA5v4
UtGLrL0HFiev0tkSBjAkZh3d1jpCrZ1o6AUSDUHq8KeVfbSsfuPu05B4dISbGqqki2lLL5U8Q8FC
TGPglUG7bNW9mkavrbW2gkJQVg30EjfPOBP4bnZEJfRG9je4jK7vls9TVEFBhF7AFUTy0FFfwKPi
13ioqu5iNiFUl3mzRVpgiZnoxYmeozgL8m8OpLRue7zJ9tqSy/uGRdEI22eLCGhVnhM+/FBxF3Jn
uYtYBuPX4pUrNoMaqMP4S3pQs3tymiwcy2F3+xNM06utv5RTu3VqhJQdfSJg5q2Gp8Up77IP0Ulx
ILtFIJeDxtPiMc2fsVdcKXQZvtwe+vshS3ROHG/hJYvTnl7amBzcdXzAar6RykxNX/31TSobhxUK
kIDDXeQVJ5S4z/1S3Tnqqy+9abpKcGvFG5tcHNRHV7wAI+ZWbaRp1Nc5ftP0MrNllJBbu1Am/G5g
Ybk5k6amr/+/aZqCF85aS0EvZPDCArRGU35fgiE6VG1w2bhChJdcktV+sBKQj47OORNbh6f3Y5RI
LUaBzcposi700ngeCctB/lzsiARO5KA61ak2HMbUixalbVM6PHI4VqbuG9Q1SvDm8xEI/j+3Xf39
PEl07Frn4ARmNwo3rqKAHM5DxR/t9AtU7Px1a19g6ELHsIEGArj3uCYXAGuDXh5i+QrZ4oBD8uHh
9kcYbKTj1korHpN24eSiQI1ljeO+YtFPh+LFetmaBoOb6ti1LovjDrmSXjzgXSA3Jq7kjlhRbn/A
+7mS6Ag2z6VZmSkEARQq9ktkfW1yEsSl2rCPqXktfOc2y2sKiuQLddaHXv5wxLyzi25jQ28yjRbB
arLaac7hoe1k7yIImQnXvbNpbRcs5gIM3Y5NLwUu/COwZzfpVqGuySZa9E72UmGtIwQTWvtkDhVN
fLalGWQyiRa0zMMloZs52NrU5QGUo59rXmw8eJt8XVtWZVdMNl6AyaVbXqw6zL1/5uanzLaIFg0j
1zFqykO+kSAJujgiwol58WXx9S4f1zFpKy3n2S0oudhcfFkVmOLz7MfMtu4gDXbRsWhdFQ0EujLX
HdPyx0INHosdwAzoPsu3EBkm21y7frNUOXlj19Tm2SlqfoHq8hh368bLkyFF6kC0ZMwHMUfY7slJ
hXbzi2TPEfwRxWBBPG4c+0x9aGGazVIlHoVPtvm/TbOPo4e1+uPkgS03PsIQUTroLB7cGCAq5IGk
7UFFTB8rUJTxfL4vF+i4s3EdHNavk30h4BRaKi+Qm1dFJt/RwhUeIrxEoml3/DqP+2XCymEHZNp4
9TP5jRayzrBSMk6SXDhIK/CktavTP7djyjBwHVq2xnHSx0uMVckZfWhuHjxRPlv1965wX+/r4Xr/
9cbn16haVO7hiXIuXyowS1t9sHSHnHy5r/mrs75pvqx4H5XUJRfGBVbr+sHjIBaIy2OlvB+3uzBY
XxdZs6H8NPW5h0dWWoelNe+k2KoYMTWtrav9PLWuNcL8C3iffWI3bpBVzu/7xq3Fa2IBaem6BbkM
zhKSesQLwBaMyDRubVntvAqFymtFLsVgBXMUBXgGCG+P+r0kwF1Hx7uwSkUp7v7tw8qGw1UFyrZB
187v4di+Nq+NfK3SHscQh50WNhy5nRxUnD6KONvfN3ptU+BKNU5py9kps3LfwZWnkD/EsMXi+F4G
vg5eSzNxOYgmmyr74IgpLKrGb2rvRbTObinqXVZusYS8N7vXbrR0w+yCzWvc2wd3WEbQYc/ZqYDU
z20LvZdx0LgOgulG0LIkkbJB/T4FYBkNBo+m/sB/59W6tQcx9aHlnIWlkuZubR94yZ9knz+Wtdyl
bvOoWLrhpoap0AExC1hAx1mhiyJqPpD14wC9UzbFYRT1u1otG70YZkJHxeRgakcVAcnOFaHVfhY5
ObDC3kTmXSdUfz+7zoWWfmqVqnIqouk08uQfWfIQtBQHMvY1YNl0hVpF+Vza/bSzKOo7SR1vgZVM
83P93DdJ2xmTap77Mjsz+UKLj978bHX7ZYsUzJBBHC3EK4vbUT+r7Ezs/hULxL6m4omU7cZZyDQn
Woh7jPQQVEPzXtP7vZMGxPp8OzRMA9fD2wHrVQm836EFoqmf2wPEc4JiyjYizzRwLazV2C7FwJFZ
xYR9FeEMJOKptfi3B29oXUet1IloxCzz7NyMdlBG836EUs99TWvhTFZLduNSZOeuiPcDkmpMvt7X
srZ78NI4k3MNixcDLtOgu8uB57yv6avvv/HxyM0ZWPUSGxV20+dyqhFAHf19u22Do+gQFV62Lu9z
SQ9un877aKlAhZL20E/iYuv+2NTFdZrfDH9FUW/SQWUMqujTB2DHA4Dic/AZbMksmtxFC1IadV1N
llWdh8wOCtBLN3inv20dQ3b5S1kJm6raXZFdqFgfouJnMfQ/RPMyt3wDbWwauxank9WXNPZyTO0E
8rihtf7E9dZ1mqltLUhjhdgXV8VJS34ZuzF0pQxvm8UwozrixAOB3NoB1n0ereRP5nSnkrLH+S7F
O6wlOtakKdq4hXBtdi5HtZuSPoi8e8ozr01rUSriPocQK2ySrDTs2g4ivgIslfdsZq/Na5EqoiVp
7QiZqxg535V20T/Ek7wz6+qAkFx0jSWklZ4lZMXmROx6rva3Z/Q9NOV14FcfehOjeNGxIaTW0EMz
LQ9ZXvm2/anji88SB3iFL9yGTOP07XZfBr/8CxyS0Xnlawsl1L5wpkcmmuh734/tuPEtpva1VdVe
E7tLSpgpc9zDGvGdlRYb+cCwVdPpj8phdrohhWfS8Ws1PjbjsQFASCQHa0vH1zR4LWgJKLJlS64e
RGa/xIUF0LP3Las6TMTJiHSyPsnOIL0K66QPLeu+RUSHhfQxkO5DhxltpyS0KrGvm9/TvG4Y3WAS
HRPi4u3Uazqs2aUNmuA1+RgPzsazsiGR6RRHCc+8KSaQvhygiJy3/b6vwdA6bpW+mpq//v8mqvIl
i8fVHuxDN2YH0pb+Gq2fnMraMIxhddIhH4JZJO2vh6s5KqDiJcIyb0+1V/ugmApvx6qpC/bfL6DN
0qzCwjFRdOApHCHbruQTcy4A5GxcSJlspEVr7+CQkGYMNkr6p9H50mfTPiq9O31eW1/VwEjpDJN9
oDlYR4KU5FXqX5WG+40OTAbS4rVzqcPw2pmdOQrbG2gulL9pfcrr3W37G3xfx4Io1gFKp9h0yglz
LBR0RbbcV0Xh3gNtR+LXESEQc6hEwUv74HXenlP5MERbsCFDstQRIbVtExDNCgRXumZBRvvHOlvP
w8JOk+vspZdvhIHJRtepeRNlUWE3nlItOGVIPoXJPFgf6gLAwNszYJhgosWw6w5Nphi+IkPp0TCT
ILNT4NCic4xT1e0uTB9w/f/NB/CskGUG6OvBG7JjXqzHddwC/JhGr8WvAs6ntRj8P03GcLGH05gk
x8nN9nnMXm+P/l3A9dWFtAjGK9tckrXkp7piQTrUX91mPkOG9LvMeMhogxdoukO5xo/rM1/ay3Bt
nJ8DdBkXZQUV0H23x2GyohbqsypTYJOX8lfWsQx0PNIN0qb8c7txw/5IZ0sC+shxorHmJ9J6pxpq
VhZ/WC1UHbLsSTZpaPef7anfeFZ7l5uJu0xHlMiaT222jPxk2+o5WVjoLqd4WM5QGghVUweNBBet
O4fgzPLXLn8oki2WgPeNyHS0SVGKPlpTHHiKcvnm0fbrtHldampa23rnuYzpCKr8Q20NHwtpX2q6
dap/fw1huvASBwkQi0HDdaBRHgqZPtpiOMTOVrGdqXktBdQZ8Xqapdg4WRGEEX6SMdsP6dYtpsku
1//fRH/RRxBSBFz6nEfFIeWTP/TlXfdL0FT5b9Os5NJDWGTndfWeyp48OGmyux0QJptoQe+lLpfu
ilGPoy3B9by8jI7zwebj59vtm6yiRXPFSARkEjYeXULjPeURvTIg/rzd+PtZkelAE8EcxVcnKs42
6Q9DX4RqEo9WnO6q5b5DCNOBJtKShdvNuNTFS20SSNceDmLptkrGDNbRQSa4/nFEUeIDrBmidFG6
i8rqrg0N08ElqWIg1s6T8qxIvp/a1Rd99Y+iUCQv4o3HWdPor9PyxuOdti7IMmD0VbLsmiQLVH3X
0ZLpFEmTp5pl7KbybKF22p5o2ORbdGmmQV//fzNo0rkuX9TsnLLJcptgyvI+2k0UK9+G4f93iPz7
Cp3pOkyDar1omi2kehkfKm99JTkkdBsI11jO2avzPWfTgaP2NC66J57Xhyludhme5iBCBNA/LjLS
Ng+SbnxecP/uuWkYk/hP2m8sgSYDaBE/Qde36Xrc+RIAm5qoCdp+C0FpaloLdsmihJYrbmW4M3Y4
8Q4yaGxlbxjW1Lq2RWd1hofc6zOgogQkU8u+tLf04QxZUEeo4DIAu0BwS5yHgdGdcpfyKaniIpxY
uqXcbBi9DlVxGEkAdJT5GQKAgXCqQyru0eHBNkOHqfSQQ58KueLKuqq/xTHKdBZV3aMxcW1cD3Lw
EI+sIvZhLKwjy7u9G8mdSrP7ljYdpQLVMJSy9jFD+oY8Xz8dWD5ZG7cC7x9cmM6UxK6MVVYBkzfr
2VrDJPs8V/80JKzLLYc39aAtzJ6g6lp8mp89IB2Lcl+zf4dyDJrB7+wNAxnWOB2iIhrQTVsQnDmn
KsbBdNcNn1X6vY6z+6JKpz/y4orX5STy89zZCliPaP2X2Hm8sQU2jV6LWSljD5rJdXEeE/bRneWe
SAu0dN33zIs2ujAElo5XGQalKJs69atFjXRIh/ZPB2jJ7Q2GIS/oXEhAA6mrTGJxFoAGDKkXEvA8
RvE98CPEli46BjmPxloqNJ+U6jFO1D4eP903cC1qFacdF4A6npss34HF/FD1/R63Mxu7RpPNr/Z6
u4jWSep0Sft/nF3Xjty4Ev0iARKVX9VRPcEepxn3C7G2d6lEKid+/T29T7O8wyYgw4CBhkFSxSqG
4qlz8FqboTyhouIrZaNh6JqYUpmQJkp5FWSje0JulvEzK36TFTQ5/nlxDRyJGqdUWZBI5YE0AhDQ
E4mbHFSs7Qsj8Xhxmsw7VhatDY6pcx5lo13zTjKXYuVcqikBm90jqYvnSFh/tk2xstmOhV8tNEfC
rWN850SJ5TY7aqpZ1U2wErdiYP7UWmjcHaPHol+/ZZW1bcFR2Y8sghNj0KFppGz3oc8OngmNqBm0
SmQ0zgsDVg0tsy5AFdr01TOmdjRzqRIWzSGDWgJSgycKCYs1CveQwk3gPvv7c6kbuRKu2SJtx6rQ
/GhVp7gbTm1nKlnVNa2EqlXlzjAyiWspD4skR0EHii1MSTVd47ff368DuUejIZcu3KRNQafx0GYm
HFyEJj44RauoLJxRUUEAoqNTv1gJCPoPpOi/B7Tfde781vndsW9yE8BM9xlKpLIqY2yFHvYpG/rX
zu2bg7CnjWdLFaHVR7U1d5HvnvgETopaHsNAPnezCSmv80wlUmuyhJANQfOyX+tkHUex98rwF8mq
jR6kwrNCcN3PfUy9ByjueA4qkZcqOjAXR4XTfe/XrMcqUdHkxV2Pm7yLFYFfpDMBrTwfQr98EaGJ
Xk8zwyo2yxfRIqV7m4Tc7ZKi69huDnrDjqVrXIneqQH2YrnJbqOO4zyQMc3nLfV0OCGocKx4HgmX
te2eakl2bRNeeMbALhYc7lteN/Lb7+/it63jwe382j72JMx+4bwMxkEr5tIEidMEsYq7isTKmh6I
S+QKaVrSMaW+ODdFcFhWv9u54xe32UKYfbOUEsOcD2ERZdQ94eX1KImL6+0Whplb08pOWxf+WAbQ
/jqJtmiR+nZAUF41XvkF5FHja+4F3BAIuulQYrnB/b+dICoJMusKtERrTbK/83lCJcmm6VYBWXnW
hFbLYaPF4yDt90CQYZJq1ZzaVAohCnw12PNj++hwT/xqlmHd503ZXaRo28+R13RnXvmN4WSlsZPK
J1RyGsiwwBzLku+iyd2TcDScTjQeq6rhBWHE4Epous5fy+GXbF8DiMO6P9buqwn+oTOVsiNz5g0Z
4IjFU1bZCU5xSThkqP76kk8PMTUJ5+hMdPv9XWTLbEVBD95RnoQb7xZ3Pkpq4tfQ7Diq5p1tebPl
+GjaB82qUyY9+9Js4Q9FqKlALWfMln6RaHuhJ1E+zS0ujlsKTm9tK2G8uLkfRLVrHztKJitB5YqE
qJtfuH9tiy4lesd5WLmNJeIppN5ujuIjL03JI41XqkCtGqItsi889xSP4ktX9BlyiRCKs+wyTACb
+wuFYW9CmDjkdb3dfn/nOwOZysGnHFkN/syC+rkOJmjopAPPzy2vofBsyM/o+rkFyLt+oEUTW303
F09s+otnlwrpPNBlLivw69C+9UzLt8ZfVTAXXfO2aKLbjiDFmctveEk5ZcLkVbrWlWgGFYg/DH3m
nqjjH3u2osBqOblFvtvkVCqgK6jB67mU2HuqJtoxOh5H2wR50CwRKn5LWv5SlXhp/RPHRWLH3ad1
br9sG7WyGdd92y1dW8IoVj4lExj8du3ANzauxPHUBAIpw7p8WnEbiEP3KZ/tTTBO919WqXceiWRM
7gJZvP5xyBek8RNIwB82WUQFbVVxxQbU+3oo/X/tfZp41caVXgVtOdA2CYHiXv9MXX0OsxeoOm0c
sxKfYs6ZP9uFe2LgC6uX8RqT0jCHmqhRAVvUrkcGorD1D1nnfTPzk5ztY2sUHdG4tsrPw2KPVdjE
3RNpqnovGmCqZkhfJ/fnUjd4ZW+NpRysoMnWP6JfjqC7TmLI47CAGKQzdc27/10W7dqO5y5r8VIw
E5oGYBeyutHdzXQm+/sfoLlwqWw9q9cIFlYD9leP7iw/pVaRLNacTIPhEzRHnH95n9/FkWfFq4cE
JPIZ1B3STPo88b1H3+utfRg6EzjgTHU9uplWNl07ZrPkVYTCpMGHMiOAhYxsW3pVzJaccTGaZAzM
XBNBlBjpwfMUTaZKG80sq4CtoBqrEqXz7smz1yhxKM6BDnDA+ykv+m1+qgK3vLADD4aFPGcUSnuP
N9UT8UvARePldN+PdN+gXHzn2vbFFML45VAlXmnvp9u/RmZyzdyqkK0cb6iVP6N5e6HHfmifi24+
3B+5runb7+8ctFhWGwLCoXsK2byP/OrYT1utroRvRKu57liN/DX049q43cV9eegKe39/5Dqbk/+O
vGpQOduICHcfFGmFuOOSHjcJY0WQrnllcyVevbZ0QS6j8TvvS+AzUJyI3LE+541dGYz/If07TuIq
Cgv5DA/QpyV4aFj3e7LHHM/hPF36ad7VYZlSz36sF5raEwirYxAiJcRbN61MRIVkoUYPIqvN2kH0
EKXeOWc5avQ8L12sLk/8fPVPcet0m+6pREVhxQVOKZbNg4eRWuVb6DkoAnXl+nLfEz4+PhNVtq7K
84pMLmY/t10nKdbs4nT50+qIw8CDY8yXpIlMlSIfxwtRkVnE70RrdTR+HEvr6jXhX6F8u/8VupZv
jvguEgm3wCl9K/zLUFBYSLEfNqZGiSpdVwYLZ9jaCrzeTZcyzxMQ63yy/W5TJBIVlSUzK+TFDeLv
sWznVuDUKmlizashSj6ORKJSAfW2bNm0oqgwDKf9UEHFi/g7ezAJYH18BiCqeN3AeBWCdbh4QqHw
MVuOHm548d8tN9ztdNOq7MvQcFppxm/NkyCdM/+xA3XvfY/RGEaFZI2B1wLdhMdHKq1TbzfXWKJQ
vh8Mr4Mfn12Iismq4nYNC9y4n7LWT8r2Oar+Anl1Eg0QPTrf/wKN7VVsloUkXy0ddJFHzxTYWvnT
I3uyDTFAVOKfBi8CoCfFtTorrlH9aEdPoTwX7tf7Y48Rl///LkNUaFYss4FkUzafKjw7+qiRzJeX
ru4SJwdnriv3Rf1XA1zV/c50hrp51/vFwQO5SLjM2VNh1TtHtjsWZOlkp8TkproOlM0aiFCKw53n
P+BCuXOg+JdE9fIExUgUN1aT4St0HqVs2TLr13aVqDaaoJU6Lmk5vTYTTwbsdL3BaTXhFinbttss
QC8LmT35Y3x0F2Bc+q3hpkRyubhOveZr9lR3bsJyN/FZkESNaR3SjFyFXoEaORYSm9cTRIj9V8eE
K9KcMYiKt2oniJzj/SF7wvH35O7ZRZzrtEggirg3JXI1C5GKu2JeMTVF08M7o79KSBDRaxPtNzm+
irpq2kg0eIHPnpz569C+5suS5EVSGEuRPyTphgCFiruaCGQySg8drKfghMTVCcF8mHZyB83gXXaI
DK6vM5ESwEUG2SQLLNXgyzyLok2QGY0Kw8nhQ9Lf2zcowds1rTesngwehCiua1t9i1r/AvbJfR3Q
16GzduvoXqNo2cf5/Pn+vHzkrQFx1CkvMqezx1I4aT657d4ZrPLZC6PxeL/1j1ajW+u3398vd/ZS
yUlyJ+1D+1g0n2L/YnNyIKsBsKtr/zZL79pvSruew9jlaYizarX3SeDZRw91Kzxlhbs0X/1qCjxD
QZjOVMrUL50cHFIta9rW7mGy6cHi8nDfTh951c1OysR7kCSenThvU+IAhLSTYomAbgpAb7wvMqBt
9/e7+eiAfetGWbd9u1tnu7aWNLeX3ZixxHHDJEChaCe/W/SHjJnhRKMzlbJ6W50sSBNTdFTRxy7o
Tk5fGRxWYyoV69SGUdVYQ9anRNDyB2szeuMDxKtNbmXh7012UkXfVlbzzlt6mbJ52blg8/TWb14f
H6quPg35UzuKDfcpTIgqAOdB6mZaQXqfWqL2yOeJWRBIcx3CWkMHH+3Utw6UvU4ulvQ4rmmpZ7V7
aAufRRY+MTwyhjw88LY2PRpoJlzFQLXVMlKIfnQpgS7knwJP19mpLbKuNgSIrv2bR78LdEeIqK0o
7VLHZsNu9MEs2USBicdCs4yoYChbjpO7VitNh5Zln5fc+xQWOaTZc+4cAHX5ft+rdN+gLIZ4SYvc
Rtpgw2fhxe4DloDN9cf9tnVfcIuWd/apwxoCiF6BzOe4nqFulIii+hGM0W6qyw0nMriSSloVkbUs
5zobUl+4zhuIhcPfizW5hru/7gPUFdBxYz5FMRyVjyMqaookbstfGdSkGW8M2T1dH8ryF4g2i317
8lPCip8+X851Ds3wbDpG7RZo0c1IysIXAn6y4Kripy5lDx5UuG5p0PtT/OEJ59a2Esuus7Jyar0+
ZTINv0Yn71AcI4hknOPrdCD78hhtCzYVH7XglFG0cwxwy/Ldan7Tctscq7AonsmpDCTabft650Mr
nOXnAiFWD98MJrqZQr3LwUQqKiqmk9VlI3pYJtBFlMtEAXImXZ10MZneMn8RO5T3Nn7CrcazISy2
QCLNmUwaipoIV6msolJYUV/5bZpnLnvhfhg9W60wXSxusfzRxykxLuWc2TbpAqgwWp/swTn0U32V
3T/3bacb++33dysIB822MwQYezA81vlDSAxHNN2olcAOaSXoRIcgxbPvcyDrP5ONxweUd+3vj/tf
UoGPzKJEdSc59bw8aNMlWhM2j4lXyAMujBKCrYE1JA4U3pbuq+X97VTOySrPU7gk1djs7vevs5sS
8eBtmqpsHGla5XHYJGQoxuFTH/vxYDh26gyohL1j9yCwyqYgrXuymyz34DvTJSQmeQTN+FUIFXhD
HLA292E6dK6ddIE9JnExmooxNINXUVStBQxn5ARNWtcgqjvLeGfZx/uG1xxmVcyUjyRr30F7JaVZ
LRNnsfYyyz8zKJeWkv2csj4Z6k1UxQRlTf8NjopWReA6c5hOjeu6+yoK2xq1K+EaGhZ33SwosR00
SxehsjpM14k/elQ8VpEJd6ybgluX7wJ7YHSNAl+GqSTOo1uEz6v3jwXRr/uzoGtdCW8y+SAqGtE6
+GCrxFqnvQWlupb15/vt6wyjRDeTkc0lwJxp7QX5DljC7FQWsykdpxu9ErxxibrJjg1TKpx8PVtr
Dw2tBfr2Y9jN+20foISvB2rGvsZumi4jSpzEGmbY+jrTuVvzASqOaphFR6sBL96uIPEeicz51Kz1
lHQ5FOU2fYBKelUzSUu/XuJ0lfmDLNtPeWR6kNYcyFTSK7EMXnQ7aaSBR54qYaMSqcFHNH91kK7f
NnolcoueL60jGvhnWZ3H1Xvq4uJwv2md7W+/vwusCXE1ZpWMUwscbIXVngELOOCtzTByXfNK3AYU
BONdjZHHdvWzKEAgYtWfoe624T0DRyUVLFWWQdC1QR2mzdg+deB37JhlOGdrYpYoMeuH4cwmhi1l
lHiDjFnBdoHlGA6ROrMoIcul7GPAX4JUlPLF4/RnjeNEKajhOVU3diVcQ5653jBabVrGc1KxeYc7
oGEl0NzFVcRUbtEo60r4C6STcpRDt9Wj1XTtpyhcyC6jJTksUfm2yTdVDJUbVyAAGm1YaRb/NGUf
7MaY/awqYEq2dXD7yHfOv3Q2ED0kitOwWU65Y58h7ZGwZpOuNnFUOJXTNtJvqQxSNrlJZle7ujDt
hx+998DxVSiVn/Nq6vIsTMXSTCFE6ofO9y74n4GVJygIaYDtiZqpXV6ocKb6a1VanfMD0m7B+nmb
7ZTIbsbCGR1mYdnzyVMd30ri+ZOwWsPBSBMh/94f302N2+HagyLnIQ2DL479q++fmvb7tpErkb2U
cuSOjZE3U7x3a3bo5zaZjMq3upErsY2Ccsf282VIPecS82/1+kzJr/sj18S1qo5m20u01CECwpr9
PWb3IuqNy50Kq+oqv7NWlMwgW0iqT1kdLC8lRBW3LaYqrEoAmyfXCgN3Iij1FjQBB5MhhjWRoMKp
cEedF1Avd6mPxMh86qjThWeRQ8Po7xhkNbzYEdkSr9jFdl9NX6ooa7o/Vls31IBO1ez/qnha6XUu
R5KtT21wRBQoeeDR76q8xMx0PNLMugq46qc869p8YZegkq/VWvhg4y62EG9geVDV05awsdjA6z5d
23/muEQ5vgnOqBu2cqgWrU8j3jCaLuE6eIduED5KKUA6bHro03WgxDFdqq5ZGOyyDqTbCwvSsoSX
27ZQVTIt4tY8DwMWCSHbxIXAajFJ031SN3Ble5aZ3VDXd9iFD/VzGa8isWJmEhj6eIP+P7003rdZ
aK8ZTR3Sj4dw6u19RgH3ZutNeLPg4DFpClM258PHvoD8n37aOOQDKJZcdqElqmXyc8/cAy8+E+fV
FfOxjJ44tJjrbAsL2a07ZcMe2OxNzYKPq/nwAjpM4BxiYUp8ffg4fWtdOWYjKW9XWTvAofCWlfCm
g4r0t9EVL84ok6GHzDT5wv3yFDbPYGbYsqTb8W0XebfPtWM7u7Hvwxd855MTtSfHyMzy8UYE+tH/
Nh2DXtKzbcYurY/kUSPEjmfikNnjZFh6P/bj/1Nds4cZTGD2tIBRj4mE5iTat21kes/Qta6EdxbR
0M37ll16kE7Hgn8KGmEI7o+zLraKshINgYzm3NOUTM6n3k5XwH1WWx5BnL9bQK4P0p/7s6ubAiXS
i/YGylkKZLsxEU/5KMi+QxHzcQ65qUhd04WKuwLmCtWblLJLjvJ6uO/RtqxHUm2pRUVMqLgryCBZ
bjkgM5gVU5Lx6NCArPi+cTQTrOKtZjA/1jJi2YWFQErOPOjPqF8ziVLqWleCuSLzysFKml/ysUqW
URyDctu53lbBVp1PA8hWWPnFpkhXTL+4kRFdN5m3j3m3Gki8k6NGAoOerHgXhHHSON7nKaCGNPbH
RxVb5cCyysmlUBvNL4isJG+/18xLRu885YbXNd3wlZBFGRxk7F0YJprHnQeUG2hmzs1INjavnKw9
H1ILq+WEaRdOh7aLTuAjOTRiq8eowQpZPgCR8wLTWr52lF9Lzl/vu7rGMCqcisaAqLR9FqWtFZ1w
aD9CsvAMJo/jtuZv69w7t3FpNZUFw8gt9qsbm6dI/rDtxuA0urEre27pd+sSjmN+cbwiCfqj233p
u015EFuF1gCr2y+thcTrYjen0G8Oay++WYGJd12zBqhwKhB6TnyeiuJS2wRVEP4BuTNDYkvXtBKp
NA9GOAt8cenYH7esqgSk+obtSde2cnJmxC6KhS9hai+2s2+63DmUefzjvq/oGldilOfeHFGUm6e5
Ux7E3KfICWwctxKfSACQKe+xraIQECighbSf2DybWE10fqiEJxHW0IxuFUHd3Tr7Xrdfe4Aqc5MA
paZ5lbCqa6gViEgUl9Hix3nwkg7nv9zZorqCfVTlrCqBLbZ6bheXRUy7pQ+SgJquE7qRKwFqrQ4e
aUsYxneCXcDyXek4+yjYahhlI41pPMVtUWUXfwnB/0wPHAyqS2xiUf34/m4Ht696t3ZV9Sp9KmVx
KVy+56JPSPG5WgYcWG9oqO+W9zUat7i+bauIqG4NSVmPmfOzb5wT0pTnct2iwhKgacX1RVPXQTkz
iJC30S4Ki0Ms2DEuN21NaF7x/XwMgKa7EagJUKT4k38ohk1Pv7atgp58EbsjeCGz7+Km2YGKJWfZ
UiUNo6jMT35Ys8EVHNLdYVII/o15zbaZVLFOfe5Ovl1UMHdOgDx3DjbKke6vjx/eDTBoxd1zMGFB
4SaAWmyX72o32rnDIeLtiTYvs/1q1yYh0A/XYfSj+D3wNZBf7SAxyrl3cp38gUMm6P4n6Jq+/f4u
pKJ1Kb0xxCc4WBRAi/VSN5vgoxi1sjURunRETCMkFoPilYwvjuz/bBu0si/Jpl8JYLb+T97gbCqt
A5adw7amleAMmSdsJOfsn5RVR5S5Xfx2ON5v+mM8EwyiRKYzRIRlISSvc9qCvAIZQLELoY/X27tW
QhIhXA7SPTfieYzzXTD/jvwv93u+re7/hxixbRXfhAtlWXWrDM4zXX+v8ydar09h6Z1BSnno4i3s
/whhFe3k1nVTNUN3m+9vozWfO54bECEaJ1VRTrmw+qxhkB+ucBxJVijOe7Ft0q3TNa4EsbDXGJS+
UCCuIyR+w+jIK9OD6a2Jj+yuxO2M5zTfXRZIzcdPWb7vB7oT4jI3r/enVTfy2+/vYneQ1Zi39Wr/
bIZwz4bxARdCg6/qRq7EbrV4WeaxZjnPzQCmcgaUK3j+Ohd6IOMha1nVfXHF2G4hK4TrqE9UtJ+C
BoKy5XWIfjkAtQAcYjhn3kz9wRSoyizjlLNRxl6JErMyLQBBZR5/gpCgYQfQ2UlZiZgXzUM+zsWV
FQMYjQ/Qp0xKP4cKvOFGpZtjZT1aeRx1mTUV18UnSVNnu6E0bbka03jKclRPLJwXDt1nGVMsRchV
FuRCCnne5J0qzgqlgy0FhXmIk1OxmyBNFvQm8K9m5CrIyrdD0nvOUl7r4uKJA8ESJmbTlOoaV47I
JKJ1BKU8eEyUutmcQFPCMjIYafxFxVX1NKOsD5riilx4wvilCl+k97a0JjpjjbuoIoKDS7KgEENx
DR1oE3JxFi473J9PnV2U1SajHrcX8MX/7Nwi6bLqQKD67BTrtoOIyknl1xLvDT7cBZDJg40yu6H4
s23gSoy62cBnnuXVtRfP/nTq+Jos/uf7bX94I7FRpf3fJVjitWeZ2Ij5pHMCZWaoHgKEObXJ6Hy9
XRzmb25kwm7p5laJ1zFrJ7D7wTH7Nt9R8YsW4/7+V2jOByqoKsqWzG9vtq8cubcgYLD60bkn5aNt
lYdyNJHjaTxIBVbFXIiuCYbySsBUQgZQFlo7aRnOOLrGlbCdY6e3MjCiXEv2yvFAT1B15ZoKxTWm
Vwmopshe/erf/akQCdgPd3JbLgFw5tv3vNvERzcq3DIj5TXLnoV7zfM90tGG3Uk37Nvv79qm/SCd
KhjLq+X/LiawyIHT/77H6Kytng/6SvZR75dXLytRnOeB7HOECKJJRkY3cCVk7cySudXG5XXFss5b
a++P9rZ1RhUOzCR3h3rwimvQPLMQ7D9BbmhZZxMlPqUTkZm5YXltBxfa1/5jEH8fQhMThWbnUMFU
nd1GZVgVJA0rcmjAhDT68d5zy8dmsQ6bJlXFULWub/PIq6rrGvhHJyAj6hWyozX320JUlQ+0OwCv
yxKubjnjo7f2uwFCvYm7Ntf749eZ6Pb7O3cPxRrV+Qx3pzaqaOr2kIt134T5p7GtDYcazRyrUKNx
nGzRlXFwrkD0gxzaOWr6vawCw6uFZiFWaZ1wiFmGhlvltRlOS/zJRaUO2eXrc1Sn902kCax/n7Pf
magcx7HNoXB7ressKQmUqO1NwFOc4RX3rxn11yzOqmtbOQewR+wyU9Ggxioq3qgqGIAzRe6l8VAc
iXNda+9Sur/D+Zcc6bYFTUUdQXx5dXvqBWcITuyDrjrxJduvqH29b3eNa6rIo66t+yYqmvLq59/J
BBFjSEP6eyczHEM006riiobGE5Ety+rqWda3JfKzxCamjfVj3IaNvMV/w8rNSBXNokZYyf7gert4
/NvLf7XL6+R+CpxHu/xUkE0QI/Sl7FjNIJAvBeXblULaxsf+HYQmxVhN6NrKllXn8erGI6agj57L
ZufZ/7ihIT+ha1rZruq8pTkP2urKgSvi3Hn16Y+lrbZdYVV4UeP3c900Q3B2XOsptOQDI86z7GKD
a+oGr8St4LjTg8MB25b1GFZveftUmzS1P2raj/Hnv56zDiMvJz8urjF76KeXsADwbpM6FppW3jFL
ClLzLsOws+IRh7GSf1lKVBUbZvSjJec28tvv79ZJi7Z2PoF56DquKEM6suax8a6De6mKH/cXBJ1p
lL1K+q7v44RNUhlNFJzm7dvI2PjA8FBlOPzperj9/u4TmtEn4xDT4krJNzYAdP1d0n+2DV6J0mnq
ZlL7fnUtK5SO8OEYAvbu2fPpfvMfrWY34yuRyupQWO44I13ZFfMTuHy8z5SJwdC6bmqVYI2msKCh
GPkVT8mMvMns2zL/Id4/0bActo1fuRT6YcvGSQiSFm7Gd5JN9JLRxTW0/tFWcrOOEq+1X9OidQP/
DPGQKJni/sGam2/cKY6MmshLNDOgAoUWPx5H6IfA/XmYzL2fZELs7xtHM3wVJOTGA3FK6BVeOX32
1z6B1rA/f2HehsUS1lGBQqxGZaRdY+RyfnX6r8HgoEbr7f7QdVZRYpZGXYeSwY5f6SwTGmZ7EW8M
VhUmRGk7A5xFy4dlmfZudmzJr4htKV242eT2Pe9WgtBpelri74Mo+tMofoXgrCyybNs6owKFSrDi
BpkLi8f921r8ICRL+shEXaQJ1kgJVi+I28GTuK3N7pRU/tkt3xqCSkQBoaUf22ZViVayrCXv14Ff
URZ9GMvp6A1sw23hZnglVAXKJYUTFMXVlp/aBmmVCDWJJkicxjQqTohTO4+8chVXx7r6IUACpE8C
qOY0PxzTJqXrQtljwTZjyXHt+ZVLZLUk3bltmUjQGE3l6yS+3Le/Zp9SCXmqnA899En4NVr7Qzk/
VrGVZF5rWC11n6DGLA/BITVhtY+m4eTyt7Cud/2K3OvSHKbR9LSnWRlU8FDYNXOV+1b5UFrj3hbL
buamN/cPj99wIlUDLy8hmlggO3rlLhiehExHt8UkpKQAyBgKhy5+dsPXsTG9amtWaJWbh7I1zPEK
iiU0PC18101s34G8Spja1xlLiWmWyymSfOLXroySuCO7ojEtF7qhK7HMKCurkmAeMB2okJ72ZfC4
5NO+oMGGe+JtNpSQrh3LxmG5QtRNYjdIeZB4+EFFqsFdNbZRkUUjOF+iiIXF36J0X1DtfelH0xub
Js5UVBFKN8YeFKT8umRgK0ZGJEJtXJyZSjg0pleV8Grauch7LcWVZCSB9Emb/V5RbDaPJool3fiV
SAY+oQuXBh1wJPDr5aWhDKkRw3lfZ/dbp++2SNcuLQlFDH6t1vom6H0uW1MVpM4wty7fNe2zAsTr
GexedN9oNiSr/SPwD3yc9vfXT93QldNyWMsswMkP51kbarDj+LX0AxMmXde2EqrccfPBAcT1YSyq
73xtyl1Y1iZ6VF3jSrAGK96YhVUWePSNf8geG3wj62/3jaJzFiVMF7o4rRCluOb8n1DuW/c3HQ05
Ok3TKghKVE4fNi5s0q/RnkddMvu/BdnyFIP1RcVBif72DM4lzmr5d+BCgIZa5BcGXJFg3v6+bW67
t/okfuvitlW+c0iwZi9xFnFxnfrLWp1n93UenmrrEozPbmXY1DVzqyKjur5YgUKbrW9lmyeg/DwU
xJSl1jWthGo3cgZqfad9aHh/YmP3hRam1Vc3tbcu31kG0k1ZFUdt+UC9N9L/sJdj7ZrKnzTLgIqG
mm2xugTFyVcZ/RVBs9Kqkxinqsg20SXpOlBi1Z1kmeH4YX+pyQtf34r81ZkPwWRCjn6IXrq5jRKu
eTiNdBBoP+veogkFKs0bXiAPPB/+Rr49AVvWvghkCmjjA8uyNMuLXSQ3SfChcyWeb3zjIu9jfm2W
r3GEw2hZoy50S3UgPk3FRxVBTSrhjZib0k7i2dsNEOK7H2wab1VBUYtd+sKqZvsLaz/zttnF28QN
MGgljFsvb5fGxnzM0VszT09BGRrqzDRnZpXVqR+HqUEluPVN9ueYv3Ekj6Is4fXb6Jpk5TTOqqri
tTaOTx3p7S9NdCG2fWAoogskP7mx6Vqq+wgllr2c+MgDLNgBome2kl0Q/QhwWnbYcV22HRpUbTxb
TrTi3tI8WPniIwdWrscst00Bp1mMVDm8wlsHlG/jA0IQhyEHnxTDX7b9675b6uyvBDPocPoulh1O
a92QjFnqeE+0faHD1/vN67xeDdciAB2Gh7HPvYWbw3KCwqLBOTVNq7Ai5oHRs3Rx7Q1jnvTiSPyN
a4yKKgLvS1XNli+uYn3g+bMXn6JsW1ZKpW6KC+xa023x53m580tn5xAwOFmO4VKi2dFVVFEkSDFn
LtavaWr3UUSOQ+Ae1txP2kKcMpYfOSEbyHGwVKoAo0bI3qkFuqq9F95MaH0xvEPoJlYJ2Njrupz7
081n/nYLkOTV8nTfGzWRpEKLXMcRsw1gzjUbDlV0RGGr7Rma1qwyqtpdxaCZIqjTPEDS7ZMn6NGZ
wjMqLP7J6v5gS29bIkmFGTG/8qEWB9ccq3nXD/Ohapsj6ucMC5lmNXCVcGUTPqEiCNcp/N0Wnyf+
4HZ/2Pz7vvl1GQwVXuSNLbSXm1Bcwbww1o9O3Cd29mPNvjv8c5b98Zd90BgWHs2XqBCjjsfL6Gd1
fRXyK5XF3qOfBPvb6zdeQlUCJ4sP8QAOhOLq5U8z6FNKvP733razgooywlWfgUtxwdm/necGmXEO
VLgorcLd2IFydG6RHZGrcMW15WRvTfIw0+XFMMm3neODW4Uqc+fZ+RJEPK4eoqf54B/zS+aep928
dw7r2TPJLmjWCJXDCYnmrsIDAhx1DXachjD+3/fHr1kjVAqnFcRi/+PsSpYkR5HoF2EmtIGuUuyZ
kZW1dlddZFU11UIrWtD69fM0pxw6CZnpGgcCOe4OOM/fq/14rJ8yl5waq4yINX0kWff6eHjTxLX9
tlBzgxaXHPSVQp4EUc/ZZlO3yeW14OWF1brjQKofBXitXf+V87sbfHD3cJgi4eu4o7HJRe8SO/vD
inKogYiVMbu0gyjFt9idF/VKh1JZ+1ZBRyCpsu7BY1jIH2N5AS8E2JQttXPoNYO/uduVk88YyUr5
o5e/ywRkuwWkQY6PV9ewC+jkTQHnMnF6Xv3geYfS1HUkH9Pps2ijfEvSxOA/OkAearzUYynoT3n9
s56mKGHpxty99+NWB8gzPwA7F6/lj6A4tW4ZTvQS+1/22cX5f5uj9qeSOavkD+b9hiZV6FdfluUy
k6dx823LZBj7//9i4YUbMyrqp6QaX8a4uoDGfOfdTQdLEbvNae916Y9cDlcfhDdOLzdg/Sara0E7
jSWksWgrfyTOFxW7oSvCqtwDAkfI6nipPmMid13MG49PETDbf+fo33+8ogZz6zApyEMTVxRp/dR4
X7r4J802imqmcbXodHMhuhpZ5okXn1X/tXE3DpUGO+vAKO67rIspxh3SHyN7LfsmLIPTPlus//km
owRgdVDQ5sueemhNxzdvC1NumvNqozfj9lwtsqkCehUNpMGCUaqopVbwNU3TrdLrCsB5Z7PWsVB+
X1euVRX5HwEmE5oMUVkV51zKcEobiDE8jQJpbNm4MhhuJ5YWomLOCK3iRP6w2l9+9bno/yzVf3x+
KYrzMP39eC0Mm6COkcJlE6LlPTJN4nzPgu9LdSP0DAW6jYOTIcHrcnflPHAINMOHyPzaB5Gi6pBD
O8Lml0Dtodz1Aq6DpRwAzJd6WOQPCKJADUsMrx4Pto6W7/IVraOvi/PGqZT0siGeRvkEzdbGE9Hg
gbECWHZb2ckB18dcRazg5AsFm9u1HrP6VM3gYf6MI51v3bLetX4+Xqn3vZvr8JXYCVhQMJgSgoCU
leFSfCa7tMex62p4MxTbFqe0Ow9ChMVxoJBErZ0TIFUbXvB+kuI6dAWtdr4V+757XYhootqpJVq3
yZ6uf6yQjlxhCXdbrsYUZfkGsF/rSOr88Njm/zuI/DveuS4oZk+dO3tQzP7DZHDwVPWxxuslnYvb
WASXnNlXpxiOePZ6gaTIxe/905J2z4VDvzLXubbD80zb8+OpGJZfB7qwVio0WAn/shQVEEvKpSGk
tgOAjBz7+Pgv3s8FXIe7eKPTx9wvQBFsF797Pr9A8ew+BUPId26DXMe8gEGF+F4ce5eeDvWpa/P8
wsgWc+P7yYbr2MOsk1PSW7P80XQnF1XL5SrHNuyLL/nOtwKus5c1ZRqXXkVhIiv5U6Er0on7Ogyg
oIb12bU9cp2tDGysdCHOgGhJUz90+NBehF8GGyUvgx/phGWiG4ra9Zl7rcv0VnPyMi7dGVQoO4fX
Tq7ozpNO5xP36rk1Gumq7CuyZR2V6IHbSCamD9B2xSpdsrqybPwDKCmvrSvdC/SJixMAz1siS4Z8
pVOXFYHXddlSlk+Zj7wSKV71MvKzDt1XjyPN8A06OktkvQU269q/CM8FECWfi8hx4/nk+e2Olo41
KWr3Zukk1O0dZPQlTi51sVyKeYzspr+hDWNXbZbrIC0HLbbQrKj8y6D6SynATDx5H6C3tJGN3j1q
QeJMW+duUW4axNBP673lOW3bQ2en4QxdH+8jYG39RA/pFrv4u+uNv9KMBemvLCex5z2RnH4XzjyH
S23VG2ttGly7sQSBjx75uRJ3kPYcXNlfyC7iAKjA6aAXP/GyfmAY2lteLfKx22rWMUxZR7z8Twd0
KaSASPp8KBf7Qv0tDNO7no8p6/eVuIoZ6/L0Xq8PV3+8vgydP4+D6n/NPv/arDH2uq+9OaolLVSy
khRjp0XYH5NLdxaHIGrncD6oKD1t6YiYrLN+2pu/GXBOgt4k/oZBPaJ3BCRkyg2fNw29/v5maAs1
nEEEvbink3tgsRd2cs/rD2yj5WW8AYtkbLCksT2+1tZfgLL+9djspjlrcTrOVRakwocTpl1EivaA
yvS+kbWwtD3ug0kIcwapQeud7WanLbSItEvoX3UTg6xn1i2npu6X81Lxj7smraNcvLq0+yUbxJ30
Z4c819nG+e/dww3Dt/+/a7A6BSNGCcVNK7DJSSXs1ZHkayHj6VB6MfDaWx1XhvX8F8qlXkop+0Dc
nYF3x6BL2HkYq2/7rKOF6Jg12SRkLe5uNyyhw3Ca5mxL4Hwd5J3419l+mgnsPsBaiLsPRn7e/oq9
1xk+6fONmojJMuvvb6Kz7CtIpPQ4E9tp3YTdMn1uBncj8tfk8d7ctficwJsN9iYFwyh5JHMa2o13
SYKdO5ynBamv3ELhdE+eIUJ0yIk6pM7XfSuqBelsO2kdzAJKsG7ShRBd4JE7bGksmKyiRSq3HWik
+5BqrR1y6mV1EB3/7KX56+O5G4bX4StT3LZqiBNxB6feDao0UEhPw9Zy9pyFma1DWChV7eIHGH6p
PgTiA6ue3C1NDkM20DEs9hRnnvDi5J4ESWR7UEz9y3U+TfGrkBtPmybbaJE6DCpvcocIKEK/5tMh
Xp7sZCOVGeJIx7CAqNNLZ1w9nhX6GEN0RIErhP7et6RajAatKzy/I8l9KbrD1EFCx+Zh4289BJrs
roUpnSrWtzmW1HM+5VB/iEXYlB+y6TBtEj6b/kIL1baxknGZkAnqjkLb/cSdF0HdMFZHscWNY1pb
LWaHdi5ZANaHu4K2uCD3JIGN5s+PV8C0ulrMZnHe21JiAxzla5Z+QdVn17g6fmXpGhvcjiOyuwfa
r2l4nnJnwyEN9tABLAAhdXXe4kQnMpy7OpacSe1UYRpTsnEJMFxmdByLkmnRg2IYFrfK114M9lOR
ujU4Ttr47JaCQVlckJtMiTw0TI4bCciwIerwlr6AHETpJOk990/B8ETqow8OcbpVbzestA5p8fPK
i1UGNwLhjx/c5/r4eKVNy6HFcIGsyWtniZ9nx30d+s9Z7d8T/ufx4KZJaxEsq5z5QDnjIOzWfw8+
mtHQxbQlqGIaXItdl82VO0PlD5iwlyKPw8RSGw5kGlkLWdTRJ4iBYeQ2vpPpF91qInr3jYHZOoJl
FsR3E4YDGekqsGP8lULzJPs7Fh2Y9V7S4fTY6AZH1IEsjesQh89Nel8C+rm3/+76+Eaq+sSUt8/V
dfxKbDHHHnKcWgOahhPJD9B+jho8lpTzeHn8EQa31CEsacckFV2Z4mCM42XfNhFIg59sqbYwMoY1
1mEsWaKaJrOQ+UXnrXSeg8x+PZ66aeT1k96cXAlJWr9eMkBvgqKMmgLcAF661QdvGnz9/c3gSll9
q+rFPePZFwTNS5SSrbRpMrkWrLUEBzyfZ9zUxvbE2B3E5FfX30NOhPKJDl1x60GVkxzglQ3kOKGq
1WVbvSsmm2jhig4hD7SmsInf/AH168GadtVvMWlte/Uy5iuv6tN7psRhTP/pW/eY1FtUWQaD66AV
vF0y4fW4cgv3t/vHg96IsjdygGlo7QJbduATyz1sslVwRe842ELsLZ4T09DrUeqNB5KqG/rMcrC7
+taXGQD+hXQRdauN44Ehe+koFTZJT7E1qwveMOTFZggXLutn3MnHc5rM7sfHUWr6jPX3N59RWapM
aIdc3PG4gx6O/4GlqAE5Hf36+A8MXqlDVqYUEDzKh+Tu8mq62VVMIr9naiMFm0bXgtWzfb4SBmco
2OLs1ItjW2y9KphWQNtXi97LY7yw4zIy/XD9KFFB2HNQtew7Wup4FdCLzjbt+VqzSVho+fIfp9hS
ITRNXYvXdIw7P3Mxtitf+vTFpvPHPj7McbDPaXTMipVAtFp2WFNHWbcF0F+8hQMm5G/gbQyLquNW
PPAS2XGPEnNWlwI6FsE/vdojc4/8q3P7FMsSqAaYm7tlN+h5Adj4RNHfsHFiMkSTjmBxXJTEkPNx
X+DWn3HmLjKC5Tw5hOxRPljnr8fr3FCZxqgHlZkYoqomL4kN0dbHsWqa/rogb5LB6A1jZ7fDipAZ
0QRWRHlfoStpF9UG5q4FqzWip6oYPbyuVP/wyTqKIDjsm7gWq4loq7maZlw67OJp8OZPo3BD7tT7
YlUHrMgqsMDZBLvkg3/u2QKl6J1vEzpYpVXzFPczbq71PHlhC87FiIlERFOZbNFVvB9OVMeqjBat
XZRWknvgLh+mLrkm/p89Zqc6ToXRseYLnZwzj/1LN1p4WrQPePje5Y5Uf1vvq8CzywqALY9PR5LX
56AIojzeOuiZ7LJmzzfeHqyAsBpaY3d/FV5spyLkpPq8zzJamFJluyzN/eTeCTfiPyXwiNkWQMQ0
7/X3N/PO3K62qgGPlH4RVCGrg/KYomt5142D6nw+zBNTV9dYUxd8gmG25Pe2BBtGI/jWY7pp/lqw
js0srITANq4nQ8/2ombcgn6ZhtaOwAEcMoYfYs/O+Pe+csewzfjWVen9XZXqYKikjZPJUhTXYbRs
19+LYQ4HclzGDeTd+8mX6niohqSFS2PsHXUFVq82OdSk+Ju0W6Ayg2l0PNRog3fO7TB73nyzxvbS
utOGx5hG1k7CLcgnHduH0blFnuRYX+z46+MoMlhcR0INQFdy1cFTIElbhG48hBbrX6lqPtB531M5
1TFOPhECTwlldh88fzz0aPWN/A5NX4+/wLSoq83exOpAraxOyhwOqfwWFJqWjIqJi0OdpsPGTcFk
fm1XzdKFcdpbyJLedOt7mUKwj2+dCEwroMXqnNWjC0nr9fTe3dIp+4pGtfNiDS9DuoXHN5lIi1lA
XvD8lFPnjIf0Q5uAOUWcenvZWADTB2hHYZrXTQYBoAQLQCCDUrShVVQHVeDYZ9dbzYiGJdDZfdAJ
kUNMDlZCP9NB+fmRJVudsaah9RtsgvJe48/JnaN0RYrpOW/48bFvmobW4pYO3FfxwJO7XaYXmd1t
ae06wNN/qX/1Iq29hTfPVm/PRxAGTXev5d7Oea+O9CamAia9yY5RWILW8FcuIb2Y+i45PDaKwRt1
Ah+Hose/6qbkXqHUAaZn8LLbxyrbovE32VwLVjLbTKVl4JynzgGO2z5CIWnD001Da6FqN23S0cxx
oAxQfcLj4sdEqV0994zqYKXZqVqycChdzm3JD0XSflj4wsPHJjdNXAtR4DM7aJxy2EQGeBJqjznf
erI0RL8OVhJB2aXziNteV7iHhgfHxeYnK5meGuFv3IUNs9dxS0AZp0npjwhQIVCncSIybtHcmobW
ArSwIWNvK8S+XQwHz0OGrLb2JdPQq8HexJBaWNeCFTi5+6P6whxI4HbK3tUMD+0CLUCbOK7zgder
Lmr8ybfaF1UUr+XOayT11296M3dS9g50C+EvLevCJA6irtxXiqQ6Ygnq8Sixu/AXu/hrtMZvQDtH
Ht/FWwS7aBE6gq7ILhhbdzo7gvmPfGdZmeoyZXlVz5Zju9jmym8N2i2XYYvjxuQpWnTGBdoL6t51
z+iAOtZx+0TJdNoV+DpsSYEUypLMSe4lepSmcTq2It44kxrSuI5cClgKpZcG9pDIWdPdd9NQ9BsY
VINFdLAS65yKMB/+V8riTil/TeRWWJqmrYXlYKsB1xcYu2x++eI2Qadi7vZtyjpSiRQg2rTizjlD
wS4CgdbJq/YhfainReTIalfFNU3upJwugXSOg/y1z0W0/ZKz1obKPPbLEQXMpB2PAYgN9w2tRWPt
JsuSJ7BHhafY2mMR7//eN7J2onVmz0t7B6sYOOrQWaBXy/uNw77JQbRoHGXQWB16AO6uI8ChnKNF
P3vtrWXrjmvwbR2d5BYztxcPvi1s3G5dN2QoTu+yio5MstHREmQUVqmzOgIiNLJRvdg3tLZR1tky
MkmQWKdkaUIHAtTRIOKNbkeDyXWCHQLMSk6THnkEWm95qCbwqO9zQR2UhJdo36U9vLsFBoyPQ+R7
WwdN06y1kBRo2MGBcDVJn91Jze5ZFXzkotwwislPtLhM8SQ4yDUHuu1/0lgeWF/u2xR0Jh0IHAKB
6HuoViZZHnZi/pxPMPtjRzFZRYtMxTt/dBXWMi2KewosP8vyb9wZd85di86qGljMUVI709SL6jFA
j8uwUR1ad4B/YzWpjkSyaOP5vo2hy8QO3SSaIEWIK7ncB7+nOhzJKapxYMwiz8HkH3O/eu37+PjY
6Kapa9GZVC4ZmqUnEB+wv+YLvwUz/eDVPwcmN7zR9A/r729OhE7G2yRZsNtTXr6CajWigGyqpTyW
Xr8Rqu/3ZDKqA49Qxxn6pMaJuSFDRNQYChbcEvujl6D3DmB/dGaWk3NT+dVLN3Zs02fpMdwQVKVL
rMlEbiPlkT2/Wu0ZsPfDvoXRghhIs6afeRw/p40TTvF5DKBND7bLXQQgMJm+wxY+KgwKC78UQ0js
8VSJLVpEQ/7ROXaIg4pRPi7keZw+Lt3yZbaHn4+NYhpZi2GnlJCfpTO2qTEIlyw5eXOy4UOG9dQR
Sdyf2rh2FADRqRUO47cykyHyZutshIFh6joeqbJyaOFN8BcFAe1kar/LuH7dZRUdh4RHdpJ4DZZy
6uao5OLGy+K0b2gteP0gqHERhcHJ0oZOoaJJbdW81yLZO0lTl+ty0IBSDANKIrY3gy+j/cOz6Wsa
pyn+h5wTxo8WsXYaf12UNznI7ijYHaTvnhkrf2Y5VKUGm37bZyItUGeapNABWnBbV85pBim5XxSH
fUNrMYqnHXToFK5zxsX0DBH2W5b4O4fWNtskVsuQsgxCJUQM16Ym6TnJ442D8Lp5vLe0ephaCfp4
+Uyey7G+0XT6G1S3cTTmuXW0+fBJ2eDg22Whf8GT6h5kQ05Cnt1MfR9a9TsG5/njoQ3HEZ1BJyvH
nA45jN+uVxBbRjVlR2vcRTbMqC7hFcih9arOhtuUT55/o9bG5drQ9EZ1cFIAaVYuBwxcF1H2JThl
JxK5X1IZJq/DuTpv8a4Y8pnOozOX1oJ2gIE889QqDpDCguRyQ7c4Xk3G1wKWOgPzXLXmnTYIrekO
ENQRzXAbS2vI9br2mJN1NejBJ/ecoYPUDl7a+ghunSjdow3mYW3/FbcLgxjC6J6tbLHONuQFDv5C
d5EnYHQtdPPMKd1GTQhdnlxokBxiXFAe+7zpIPU/4rk3idIZx8pzfegXTa1Kbyk02Q9N0lY3NFQ3
38EzLe8NC7woWcb+Nsa1dXS7OTgTvtnsYHArHb2UcgwF4nm81nD5gyorD2m8r8uaUR27lM1oZeMp
vMrh+UF57OyV5Lbg5fKx9QxOq8OXOLhumWdj7qk73Hw/CMVUXfJK7kvZOn5p5WbqFEVFjrdl6EKo
mrB9HaxUBy7JgdZD1ufk2XODWxG7NyH+PLaJaT21QHYbHHtoi6vuGFig7AUdTifA9rdvcG3rFUzF
2VzJ+LnpfqMaf16CndVPnWkHPRLQ6wgoeY5z9cud0PZBXJD77Ju2FsAxhTLhlFXk2VZT9nHxKcjg
k2WrumqyuLb51j6K5I4gzhmSpVExxseW79GU85ilg5WkXxfFoDC03+MmIn9xmm3sWu+HjqWDlTqQ
+iWDG6DDg6XBUeBVNbRkwD/4/rjv4cPSAUsu9SGam9fxcztW1yK4pbx8IRAAebym7/Xz+Lalv3uU
pSXK3raymyq/F/VViuYIuqZw9L8m1svIwVErvB1n8vWvNK934xhdytUq2E3mA++Kq0qtHTeJdWj7
/8/JoGCCgHYyZbeF/a7T+GPFyefH9nnPK9eRNZ8vi77xiN3wa2o5f9lL30dIOFslxve8Zx1cc/k5
iYuq9efsJlL1T7L0UFacg99sGbaQFu/dVfAH+mOIZaVegnDKbjZke6BEdCjSMVQZ2Ffld9qBZ5du
gBkNX6I/jTStAqw5cNg1W5wPCROXcVafbbWFKjANr1V7eMmcgNg9VqFPT3XmHFpSnup8j3LJaibt
tpi4DZmaGkFQ0i+NuMyWh4rs0dtqWnnv2LYOv37Vm8NJgefcakpTfu2b+qcikAhPinslqpMLYrfH
bmoykLZdWT1tJ0FyfrUggAPxlTYkvqRY6nYjeE3foAUvYG99lgSKX8vBv/oJxASr10q0oez8jX8w
RJre2R1nk53Lbl2E4GkZi5982exHMllHC2JQAFadkxbiVij36MVl2IKJpXF2qZpjfbUw9nJHdqIp
2dUGeURh+5dUcbABxIfHa2swjP58MoIrwV7yiV/dAiCvPhPVoVDDjgoDfFN/QBm7gvaJ8NnVakUC
Va+ijuaGbBUDDYbXu7uXwh7mrhg4OJqgqpbjyN+MV9tWG7uvwSn1VxQbVHIoYUh2ddP+Q6/ocRyD
L8pyTt24xclm+oL19zexm4DAoilneGXmOnc3lhENsmNjb4HATcNrcduJEZ7pw3VcbkVzOx7qIkcz
VHt87DomA2lRW4+p1SphZzcoC17L4nPdfnYsHNs49suNA4TpL7StN5kBJUugPXkDC9SL+Mup5tAT
fZQVey6lq4dqwWvlwgF7pB1cC5f4gPJAmCO38q3WOdMCaLHL2FKmGcpI1yytVQg06yWb6i+zV21k
NYN59CeWMlZzqsDOD/8JsrAYvINUEFFqczey5Jawl+EQp7+zNK3DOwRDdgvs/7RBHNpYBAvdBCkr
jkK+2qUVQWN2Y8ENFtM7wOtqSvwlr9JbJdNzkNVnMfiHjmwV+EwGW39/E3DWRAolLJtdfbY8q/h3
VR/sePlE8i1cwXtFPviT/uYyrvQeyYAVF/EHEnzPFhW6zcdJ3GS5czd2tKimOEzEhSXJdSZxZClo
jjQSgoDdhk+ZVkCLagKshOJWQ67lZEe0QXswlMQhGreRNEzDaxHtJfPk96IjVygWod+Th4p2x15t
nUlNw2vxPPtNAko32L/1x0gs+WEZ3cMc7GGzXpdXC+iqB3Hfgj61a8rYkY7s2SdFOMstWWiDe/7r
uQUde1M1LjilWFM0QG6XlMC5NUV3SpNpg/LOsOHrTy6CQaRPeFTc0qw91LxDC7X9z+MNwTS0dpAG
qSRXacCTGwEV7wjC/tB32j2VZ5heb/smWTrR0sLKqqKLeGof+jSOYrbll6a5rw71JjOIuol5TVoM
X+V56Ljsez1vdd2bxl5/fzN27PUDelQG+HyaPUPH/Yqr6r58qSsWBOBZchWgrtdU5t+8CYdanzcv
oy0+Pl5SQzzpzd85BfV8rnJxE216TgX/XdR95NbLxnuxyTJauLYDxNZ6xskVKMZDmlmH1t8iUzDN
XAvVNBFFk0ypuCmUH3snbEWjmi+DUybpdwusVNYOmAP8Un9sEZZLurZg5MqbP1Ofhp58aecvLPn9
eAEMFtIfXChgXgoq3cE1J8F/nCb5mRY82je0Fq7+QMplGGB8dAtGfa1OVbIlIm6atb7PJoOoaMFW
t+nkCaDJ73ULDN/jeRtWVn9kISUZU9Jlya0GDbMcgfhS6RP4FfZtgHr79yxb0JkGHb/axDpNsX/A
xxz3vaCt/qLtr1YM1HI8FclNoBN5hogDUcmVDVu5xmQcbX/NBEp6rInJNR7k2XedyMqniyBbbaum
hdUC1g98dB7FrrjljSebKGjG9Oy1yt46MZvG16J2KGUllazzG+v4S2MJXNSzrbd1g2n+9YrijjYd
cYu+sbSOwEB9mtI2jMlWncdQDtPfUXq3LKUXyPw2ltnanHnyyQRh++XQieBrUd2sSW2kHNOHaIHL
8gBdExxlQz8bI4l7Xb4EISh1NuLLcArRn1RoB+rO2cW9GrDNa4r3oYjipCmS5COeubeq5qZvWH9/
sycm+dRRCy2ht1yS9MLG3Lnko0gPchmzfYFsrT729i8IzTiVyMyuGCML+qYJFIknqPrsSkN6bziD
LshS9j623rGPvFLcnOHH6O08j+hvLby1h0L1CITGi4vDVPcgpKHW731T16K4qGmWttwmV1SWQgGR
1mJuo6XeYq4zra0WxI6UyZilGN5KxZmR4sV2EGhyOD6e/bs5As3h60X1zbo2xRKQsff4VfbshaK5
OLScfo9lMPYa3G/G7m0Vo8aJqQOhjILVchgHGvqiPj+e+ruWwfBa5Moer2YAgZDr4vjHMYgB87HD
Zuw3PN5kmTWi38x+5YF1pgBBVaUTVFLpk9vvuhZi5lq8gvxDrWqU5FrX5QVlnw/D0P+xBuuvfYbR
YpWyypXWguFjz3qVlJ16cNTUxNsTq5i9tulmrci7nM3iVqrmwvLulI3JtbLSjQcKk921TVd6ZFxf
5/g1KKtz7Be3mKQ7Z66Fap0WKZjYRn5VfnBTSR1CDfDMPG/P/QGG0UIVMtadB4qxAEz99GCR5jTk
4qzqcSNUDf6ud4jbzmL3dAaVEW+d50X6kcvIc1ewjXB6d6cCmYMWrUHq5NQH6f8VGMWn0aPhzJKn
Eu8TzbCHusDHX2gRO3SysTiHgdYred4CLORaG8YxeI3eK9426EOrWRZcB7vBFtscVd9sGMY0tBat
md/YpPHy4Dr682GyIZJX7AwlXf7CdhtRSwWbD0N1FEUdqrR4Aa/9nqo77K1FagK8xVSkbXCtOnZw
gj4cBzzI+Yds+ftxpjH5jBarI3gM+5I3AWqyz4KdfQtvlsmp8faUVzB/LV6nqkC/qYtFDWLojyTo
SZmHbFcNBINr0drlVl0kPWwvRvrLiSlU260/c7dV6TWYRm8KX4rWGkeKaB28T2AP9oou7OfneI9i
B0KJadHKrMKjTo6lHfHQXYzDtYMSzONFNfg706K0o2kcp6xKbj24xrq8vdas20jApqFXY73ZU4vG
SeoUZLa3coCo8bXxurE9LyDP3dJ4NeRIHSSReMECfSk4JAtEVAfpxa9xPRmsjVRgGl4LKNd10fqC
B+IbKNdP0p8julQXkswbljcNr4UTyyD7oUpR34pqOFX2ePcSIPxwBNm1sDpCQil3igHerm9TP0cO
jpCisTYW1jRzLZhir+O2TDF0TPoDwWN5yQjEu/c0t6/evv7tG7/JqgKdBCW8PS/BpOPRc+7tETla
h15d9c3QZS/ytu067EliQQqWB9w9Dx3dmrnBMEzzmLyWM0O7CNLA3HcfIZ1Hfojc8r5WY9Z9e7ys
a1zqWOj1CzSvkU0zymVKklsTNOe4m0N3lJ8qP45qkES3PN9TXsTfaMkYVTnoicokvVle/KnxiRVW
S7lVejUlBs1/FHRzbQreEsBf1MFqgxPbPK4ahtZJACbU/MTiIhHb0p2/z76XuyEql92GsoNhgXUC
ACcVScsZZh4kVuT2VqRkcqqCrZb0NTO+s7i6eEnVUdeLOcEtRKS3bPFehtF+Urx+ros9hBrwH13D
ZGgYy8phbq7gSqq+T7Oyf4Cabat/0mR+LXSJwl1BOcN07SFi/wJWanos3GJLvcRgfR02he5GZ7QJ
Da5ySQ6Is4vDrJDmW2nNMHkdLGWVk0i4ReWtHOc0ihe81lbS//o4bk1z1/ZZ3MUzEKal9a0lgRUm
JShs/T442JvdwqbZa7vtUraCs8ULrha4SRuLXAd/2kgGprmvv7/Jml02+hnqf/LWON2tFNWvec6O
awv4PtOsX/RmeG5ZNorSME1PknNWW+GU178Xq//8eHiTYbSkXHR4v6BouLgx/okmNBTxFn+MIVx1
aNTgLuB4CSx5Ews9+N4YVrbKo9liuLQl/zye/XrEeycleFoiFl6JG4MU8sblt4G+Cudr5z+n8c0u
f9TpFvn3u0AFGuhIKTHXss3R8XjzOvck5yv4nL86ZLmTpbzh0ByufTfNrn5ipCAdOBVUgthlg4eZ
OaXutcBJ/G610K56bDDDcuvIqQKKVSUo+eTNxvYVVlnuHsdObS25aXQtjFEujuu5LeRtUdIJM9nK
yOkpifbNXYthN6+rOWuz+lbX9sm12Xn2yo1yhcFX9fZz2k3VErNUAqesTmAzPizF8q1x8w+T639/
PHtDmnBXm72J4zHz8rkC+ymerhSWtQGyVf5q4vnTvuG1OG5GO5tyf5I3t1SXuWcnJV2A4qadfqMd
rJJ2skEzjuzvVd4Zj8MfOvAjP565yfZaDLvL3Ptpt8hbx+pwLIpQgrF0yM9VuWEaQ5JwtQOVoOjP
SoFsuS3JJ2G/Bn0X1t2ntrzR8Zo0+/KoDpmywL3ckxIGUt2X1vZeMyq/PLbPu21CyAg6UGpKXXuw
urK8xcUcJk7+Mbe/OOpz66RoEF3CbC5vMi5OVv6x3FKdN6yJDpfycmn5eJHPbwu0JCdaRclcfmx9
LxoZ3+dRujqGQABPPEZWdaohrKblS9XuIdpeDabtyKVNY9CxxvK20plmNPkWZ2RjNzYZRotim6oA
umhcwneUOkwN6cN0ia2bQ7LvJVC0G/I/pr/RormteNEtZSdvBdohVZJF2eB/CGb/DLKqjS9ZZ/zO
1qm3pHd47cj7TOEhCC09GQRE4mrnQV1vSWfzHKejX8EtYZCy/JaV8dWucEBi+fFxTBi2ZB0vBdrq
XrERIeGILJoD+lSiAJG3VlS15XFa+vC/nL1Zc+QqFyz6i4iQBJpepZpddrfbPdkvir17QDOakfTr
T9a9cSL8sU0RR2/dfkDUgmRY5Mrs68dpMGWbNaFS6VM1LqlJEHTiAiW8femH+26T6DGmqsqaEgl3
MkYxCs4wxpmT74qF7hrb5IGlmUdqsfroLmRdKOZR0GcxVkHotn8a5D9LaUh6ajY1lTyV5A1Z7ATr
REiKy1jzHW/SKyeb6B6IjgJkJ0hDe+Vuc5lg1FMnw+cwz7clgBwFyKhdmUMxYo5axRJGoS+XwwiZ
GMNRRRcXBb8tzcehmtBxNxAnnC12InMOJTUNq655ZTfuq7FtV4she+UN+z68PRX7u9Heor97m5TK
jkwr17XFIOtLLz7T4JUtT61pwuigpOzFawvuvgit+oICrl3OkWaaKkPMNU2rhCl4Q8/YtNb6IgIW
uWN3WLjp8UATb5Us1bUr/HfbML1Ypf9U+16ctNaraAtDKlXXc+XY7NUT47RZ6gvCvkut4gDtyo1B
uS0M706douWSlj2Gcqq+el57EHLjJFHZUkk4eJKUXnMJ8gL+Zan83ohWRM5iVMe+/fwPdiiVMNWl
+UI7j9WXkH6xm1f4vkUF/8L8X3P+6/42ohtXBaYBtVPfh6vcZWxRhpEgnze1hzUZDVus7gcoMC3S
gksPxRKXqriUWRUl/PdUPxD3tWeGs7PmaKtWp8NMGd6vqE+8ZPbXicUDeUj9r+nyKaM76puE+XXT
U8HsCIJR3Q3YbBktvpVUoKqYVz82jYDKnXJdPEKv/m1+yvQ6oELFy6y4W5f9tuZvcXs3/ce5Scdx
wQAzWexh4PpQWmxH8tHwPq8ZYLUG3Q7FQNsSeWAYph0oqY4SxLgitS/Bmv3wKMTRt/0MBcVkkcKZ
bBj29A2qXHkehXADCdjG269akJ45C1TuoaR/melvvnyt7W/lMkbOYDLC08BMJUy5jd05+Yruk+ax
9B7n5pfHt92qVbJUzRxnnBc07bIv4fKlE09i/Hw/6Jqzk8qUqsK5mb3aQ6/lC2XXuv0x1D1U9Let
PaqThmcxF5ISCHpNr5b9UtDdaNL61QBWddIoW1YmqY9VgdRvyc0R1lju+PFIBipFimd2XkG9pr20
bfPge/IgifOZ+e3X+yHXNa/AlRPmV2mbNJfa8fa2l8V2UZ1HJz3eb/7jEQ1UllTAGhmUbpNdeFuh
wsICVL2vTVvsHMJ39z/xceiDUEHqiLv6UFseaAbDfKQu/9YVYtN8DFSm1DJa3jqwEUen+nX1ceN0
o3aIU/FtW89vv+jdUpnIvHByq88uPstC7zTjP+Ia9nVr0o/QDa6y2YbZJIISt6dzuVrw+U0cJ0pW
9pdU0iTZqfuCst8SCq5X0trVxW3yJy/9k8/WmXbb3uWCUDkVpzW8DCcL8acZi1pSxoHcGhplh5UV
siEZBaxWxz+RJtvbyxRRd8tzpQuq0e0W/W5olwp+DhzCZWcmlgtrgtNk18//77Pm1rSCWE9U803d
yj1nnQuqp9XUcc+k4WXlIzDdGr9tu+/6PXVZwse+E29k+bMSHoe96a7w0Uy5tazClDlBOYI3dobs
1FEWfkR5/1C1JiE3XfO3v7/rOBVWODWs9k61FX7lo3/p3eGRt8GG8udb7xWodkWSoP6zaB96FoaX
xh/DLFosERiOrbreK0Cdm3pqknUUbzAECutTI55KZjjufXRevfVcQegK/q4D+XPxlngHsOajqXyG
Klpt7am7xP3877ZJqSA174l0Ubkq3jrXi62wzCPew2NyW+MKVmc84TahXbtnMggvYgGyyazvN8lN
hYH6Qi+4k/MlHdxznXUQqU2yGG/Fm7wL0LgC1hQ1D0vgEffclctPMJtkLNNAGuKimTXq67zT5wmq
JFMXJK9510rrUHgJhBbWw/2wf7R3Y+b852V+smniDSR9m8IyWiGWghNwYX+WJmajrvsKZEsC7uva
UvFWeSLyPLKrJCyTVhPbS9e8Atkhc8emX1fx1otfYXPuoFnbld/vh+ajW8gtNApeJWcTFUmO1SZl
/ecQiel4sdu/YdcVO6+x5J7NgUn8Vfc7FAB3ndUU6+SIN7995rKJRH7IM8OypvsdCmwrq2grr2Li
ban+clhPV49++pUnRzo08f1IaZYfVbpGysAe6lriC5O82iI5F4G149Z0cBrvh836nfTs0/1PafYu
lY0xDF7j9iHgEAwwOuLuzlpMpMSPkt8Yb5WJES7BkgxBlb1liQ8CSbazavJ3tp3HgclP02zFXsf3
jXC/3P8lmiFXRf5dh5Qw6MSabSEzZVfrblyRAIMkz7bmla0YT68jWCsI1DixnZ0vMRmdXZ5mhnVD
Nw4qrqWw1zyxxFtR/sjxfgauhqHjmhVJlfqv8mHsy9xK33r7It2dS9cok4e1MRB+dWFXUN3avXSa
NXPhUSi++6yIxJAfmtk1nK10vVeAbCfMtZykzN7stv4C5YLPks+nqfmTpqbkiO4LCpynsCrk6GHJ
W3BTCazzchO6Hy75vCGDf4OBshHT1a5oYKP9Scizn7h7Nv28PyU1c0alYPhkddtBuu7Z8+xv2UDX
OLScLbU06LbKwKhaCOkNS529Nd68s8LxUG1TukfTynkZ9T4V6yTmuhzyS7te3GF5KJINmZZbv2/D
/O5MOy+cJNnouefGG59Gm33ya/cTQwpgW8wVnI5ipnwpGvdM5955DjPZH+1+6b/db10zF1XyRSoT
FGbDFPwtY1Y8hrFsWGSHL71JM14DVqaA1eJ5WqZ0dM9DXqaxRXxrV1IPHsxyqTY8Cd/irwB2squx
Qg0jdvkphy8U7lmez6J1bOJKhhsPt6psDchZa5+H0kVVihxfSid1n6VoTPxiHa4UxHq5HwSuU3hn
qyBtXKeeFbehb9hwNbuiSsAYS39wCretH5CvjqX7b5p/yeDWSQa6DxMajbCUaF7uzybNaP+HkDFy
mJpamE2jDdvO9LWETl2YGxZmXeMKiFkCd4PZgl7ZPIWwNK2+5PUv2w0MUdKcsf7DurBEC20EnN8s
v4/XOvtaUhfkAiey6/rSuZA0vx8izVCrFIxJdFXJ+947VSltdyup+TFwW5O6ZIA1R30ZAhZUqRpu
jbhtpL54C4Yrz2jUJ1+gTxTRcD8nX5JqC+Hs9hkF1WNdkAbmNVg1RBKVrnV1Rt9wx9bFR0GzLVac
opMSeZMx/9VQP91Z65zutwVf2XlZvw7YYvr6YU6pjKZs/d2xfuPAKhiuk2WBEEDqnSt4wK4RkWsT
lyKADNv9vmumv8q1cIq58iYoToEit7i7kDvltZ1ne4+UVb0t9irnAkeSsE8ItncUzNJdaw3+EK08
YdTwEzQYU0kX003OtsiEi0owcgo5tCSgaDWDpFJOkLTqTSJdGhCo3AtotXpN6rSIVOkfljbzo1Sw
XRVkpxwJyhUj4uQbE1oqEcMqS+F2beOd/arvYo46rjXPykfKstKw7Gl2aJWP0fW0CWWHL+Arx0KK
aO7CHxnP9ySgu21TS4EzRbZsxp7pnn0fJJXOkacVTxjnEomQv/e/oEG1qmrjOA3HTRLgWNqWRNCs
K04rabboqmA5UmkZLQvseepddq6g/R5P0Pt44oyYHkd0fVeADQX4pM08P3gl7m8ZQG0vNGmXaVpW
iRl4s/Darq/Ia57K3eLNp6UyETN0Td+w8e5QioqiEg86ZfOGR4sfq0e/Npn4c38sNQuRahng5a3L
Wolej5lzsZL82PqHgCWmLUzX/A0H73o+Tn6Y2NmKbd5t6dnqQQy2u8HddR01VXXqgnP79LtP9KVF
8poG7jmEvtiunkbPORJ7HeX5foQ0kFX5Ga7XDhzFCbgRLPbOn/w3lhAecc+P+IQTxf2PaFY5Vdam
TRyWBw6OQ2Gdv3EwhBNSxNKDqrTn+fUTUltiF04lNxAqdMOi7Mus6Ce3koK8wuk59jJ8SnoxMSp2
6ZpXduYElYbO4nDvDOfELl6aKT3PMFBEsQsMcO8HTDfqCo7TYMYtoW7J69JnO7dJdktuStVomlbJ
GlW+ZLW34Pzu8O5tTDvI0sK4Z7ep36rMTZmAP+1lNXlNewi8jdAjj1u2zc0PBc7KqXrGcWsMahzZ
Vx7g0DLt2tzEntBFRUGyu+bd6nMEPHMZuOvi0DkbV3yVmBFCirbh9YA1KKWv3KlCHNXhDHw/4Jq5
qLIyqnWk3jxgqler8y0LRHHq6U1wG+xdw1TUHIRUckYz1KU1L336VoU/5myP4oSC9rdHa2Fi3WuW
IJWj4dgz6pc6TBrwUCO3tn5YwYi546DEqPp6P0y6H6FAtiWeFJ43pG9Nle+8ENJUDwQSkwy6Oem2
RUflazhsTiGsgBkUoHIvIMHZnviZ1abnwo8H2ldJG/kcTkHgdOQVy+bedYad60yRa20y4gh9VdrG
LUBE8kZM0pylkRuUP9J5iLJ2MLwKfAwvXyVtTGCSCzvAYye3pJARpOGZcxiT2Z8Ns1QXHgW/ge2J
hnm+QCnpp8WL5vzFN8kMf7x5wavlf3dgOcMlT2KHeiBFf7SGT2HV4VTY76FzVrkD/vp5yxz1w1vs
3u30vBjd3uka8loUL1UHPf5rA8XA0Pkq62LTvc9XlW4qSAnQ0sLRNgVh+OStVsGjzLVNnmEfA9kP
lX23lhzvShYGwbd4lHg/1+mA2oR9kBiuF7pZpKCYTc0YWFAmfC1ca7dU9UOaT6f7wdc1rWy4dOIB
hBxS/0xSe9iPtju+VuFgWn40s1NVulkK6uN+h6ENKLJlWbYL7WXHgi26eC6kM5QDdJ0mbT8Ot9XN
HfZ1PUdcGN4vNGFRBW7aIaypa+X9G6qGY8fJvpeD/7Ip4qrATbbkdEgKHGzdlQ9NFHggMMZc8smQ
INDFXIFt4460DVaXvzWDe3JhJwIxiocKpmT3u/9hQdct6ApcobtJV0qCDk8AX1LRoChjV8iv9phG
8HWO4EiBCpBTghroHk6R97/58S7mq/I3WQa1ZSEpf1sJeMjyRPJn6/av8GuVGj6hgXCgQLgJOhmA
i+Kfw2xpHpOgkjuLi+xUByGPuoz92fZLFCQndjAmucz6t7o9u/xotW+1fOuzvTWYDMt0M1cB9JS0
aZ92K3m121eSrXG9SX8BA68SsdpxkMNY981bl0w7YOMK775tq5BKxLJQgY4IABNF43/1LWuAeB01
4EETEJWHNYe39SzFfE2bKWZCnBffZIaggZpKxGIBHHDnFREpnOwQwLWn4iSaPGKIimZOqmIp4+R0
BZ46vZM9olZ44k+i6L/VTVdGMq0Mm68uOgqak3GSvRxn8hoOdgTfnR20AAwrhS469H/3dTH4aQv9
m+ZtWuzYpyL26iDGA5mheV3PFcQ6VYO3TdY2b6Ig3xvCHoog8Qy3C13kFZhWhbWGuE03b4lVR1KM
UVpc+PC4TL/vLwO60Cggrf0xyDIQqN/IWO/hwLKzificZrMht6FpXuVhOV7f2gS2NG9J8cMdf9vt
9zr9tannKgvLGl3HoyGaduyTtZA9qw52axIZ1u0tKg3Lq0DRduusekiXQ3Mej/kujDnbz3uxy5/z
4/2foBlclYxFurLxVi8kr0mWRKQ7Qn0yhklZIA1vnbro3/7+7jw7Jtlgpe3kn7FifsaBh0Vl0912
xc6k8Kf7ggLacBwaixBYP1Vs3E+l3HN3eS48aVgxdQFSgOvzsbanBH4QfiAfKrc5oSJ5V6ImDV5d
hjHQgFd1D4NxY07KrB3fasuOnaTZy8GEXV3TCnYnVDjnczr759TyxCO8QFhELD4YjuK60CvIXcKB
u8hMVg++GDg8vJ1uP7nUjoowdDZRQ3yVfCWavMkgaufDeW6IM9qdAsuUJtf0XiVfwRQSXqNTCKeP
eX5tVq+OfUeseId3TQk83RduR7h3k7/IC2FDmxcIbqxvJF1ia8offXeTHyLkw25T9l3zeG+EPTDH
zE/wagczr2J66mqHf7u/Mug6f/v7u9Yte0XVaxngMuQ4FBYlqORayvy5DaWJhq+Blkq7mkXbVRS5
X6iIeXtezntJ7CwqO/s0LMEmp2MEScFvRpM6QHPuKc1TsRs6UZ3gn20i8GnwpSrj9GuIpwUY0pw8
d/q7FNZyogUsDO+PgK5xBbzrME09F4l7khMSyzUjUxzUJudIXeMqdj2Wzz4fyNkJXyb6SZocpTTt
qoyrblpZ4luUnFto6rj2dHLWbVuJSrfCSrwO/bDCKik5rtMviNvVwd/7kdbMRJVulVBGrDxAMLj9
2Dnfxt6KKvtLaps0dHVBUZAaMB62Uw17jyJootaiMd4uDaczXdMKTD2/H4I5gxnPmKbxuFr7rh8N
8+/WxH+5Gb5KteKTrL2uWuDz4zyLro3oPxb5eT/gul4rqISVSjMQ0fBLb1fRHATHvi0MO4bmfqyy
q9aiqdolaGEx41x58t2C6H0/QEm7jpAiNwRd9w0FmZzKsh/xCneSmbec+4XOSNNZ0y7PaX6oMjGc
vXE1HXB0sVKQSvwlQQEqhmF2iyMs4HpUZhv5N5rGVa5Vl9o91MhuY9z8bStnD4WM3f0h/v+8rz+Y
Pv/hVnkipW7QIkjV74lcmvrgF3Y05vUuCcUp7Z5IXkYlcQ0XRN0vUTZbyFaEDhN9fyHtcE4Z3/eV
If+lwcF/mFYFqFb52POLzJ5pGFwo/+rX3bYzlEqvSlzpNi0XEI9lU0TsLma4exbNFrcr5ClUftVc
t5OwBca3dHgf2ePP1mv/7VtTpkgXdAXHZdHNWW6DHFbk64/V7V+FnxueUnRNK1favOtz6Ftiiej8
fwc5fk9XU9JRs9qrojZB0Q8O7FSgJA8n2i59SORPJl4t93h/4us6ruC1y8NGOjgXn9lcxThGHeoq
M2yBmqZVShWjeYGUo/BOpAqKKJtDCbmGxrDc6xoP/vfAN3Qk8foFbhWdIM8oBYyp9LaFROVREcwT
SCABQb0Ux9WWn0W9bmxa2VoT6Sdp1XT84ia+cwnkOER5sZgcW26LxwdrmMqWmuu5KTwbU6Vz0ri0
PyfiW1taUVO/ZMHh/nTRzEaVLsVEN7vW/29whbxW/RikDzV/LGfD/VU3qgpCUVBYDk4AsjElXvHg
pQKvhbJo1sCwFeq6r8C0Cz27smlJzjbNkI7eE+fTaj1y06FP131lp109F6SuZuAXJ0+P2Vw9201v
AJNubBWchnjtSUWeoumxeGYdMon50K7RQOD5k9prc5JWExhWec3PUIlTrCKdpP4EAFh8l7dQcGL/
3J8+ms1JFbSxrarIPNB1zmJODtn6DFHaeKhM+QPN6KrUqWRNrRXmdPxSrkNc+xAt41Ep/lCTeLeu
97fvvrtkdkHi8iwg5Ezbr0WWxbT93Y2m52xd0G8ffde4SGdI0c45wWEMi+RC3RXVo/W3+3HXNX77
+7vGe8tpQh9GY+eE259HHj753FTopAuKAlnYpfKZTJC+ZlQ8gTYS0bG5+JVJw0PXcwWxS97SpaWZ
f2qC4GuOItKYhoU4bAuLgldrQrIgWObgNKfBP/btyuNbzWRAkS4wCmJFX4IQjVfay+0dIAhskOod
aJOu+019V0lRgiSQZ3RK/yREfmU19Q/pMNFtgVFJUSzIl5KMmIwUT8slTB9Q9GHYAjVhURlRE+1b
QQIMaNgOxYFNHsROmxCWsoTt7kdGswyofl9dPWGbBQf67KVuEblrFnEuHhrhPzWlSZtXMy1VhlSW
z62zMgTId79XLD3IxVRPoouPAtUF+gBWUdUwJlrsazWQm9r1sZKmgmBdxxW4zm2ZdK7FkZewHTx4
oaKyDra9XaikqNZibefbWGQEJz9l0fqRs6ZLNLUji++P7Iex8S1V5cRPerqmHir3px4cwIZeHNf+
vdLRcM/XNX/7+7tV0iqrZRS8TCAI1Ue1lUcLKw9k2ZQBRe+VkbXCpIfECSXXtA6HiLj1a9WahlXX
dWVYxdwVHepl+SNZhpjzPx0Xv+e1MATmw0mDniuLMHzJ5iwZJnLNwwIWNlXuDN/zWZhOxbrOK8uw
C5K/dNsguaYlLgpu4z1XU17HtDLR9XT9V5Zi35YttXOHXEF3faiq9BcJUpNK2YerjW+pRJm6YiHI
Miy5ZlJ8X7PsvM427FqWf9uFbFmN8QnlrlOWMLUKQ0auqNw5JnL9tCatoekPq9fQ9O24+W7KD9SZ
oLiYJFdKih0j5FKPNHbocJD0MXDW56zzXrLJZMijGWiVQBPYZdWsaZ1cGUx4Krs4F8Wh9WrD4V7X
+u3v735LNftlPpV1CqGv4cXK6Iu/9Jd6SQypOl3zCnxHm04kRUb3imTaC8NBBOI2rzC13ra2qUwZ
TySSZ+jtteTiEC5/rbF9gmmiYZx1s1RBsGR2Xdo2IJZPbIzA/X8gdfmUeuOnIjcFSPcNFcZWTyHS
NwNlnJK4Yk0fZd1U7GdGw8gL3df7m4AGzKppVEOn0BqhRnFcUzCValQd8+LX/aY1v0DlyRBnzheC
Z99jnn1j9iMuQlGKYrMZZpXbPqAgeWzHflx8yY5OY8GTAI9gKNz3GZ7aAriSziZDFE2IVOJMipRR
WS4TOzZkjT1rfPR6k7vTh/dQ31KJM4MT2l43S3Ity/lPAc0rGGk/BEL+2w14dxPV7n6gdL9AwTJk
wGk6jAgUL6szCZd9ucUB3MUPuH3x3SphM2zuzjSyozdlUDEj0H0Ido1ryjFqVgnVbCgdrd4u6oId
C9Zf5mo95qvY235riIuueQXHo40Kl4KU7LgMyW6GkctC97Qy3M51QVcAXOD4A85AxY4unXeS/5lR
yXF/OG/z+z+ZKQRd2YCTvq2WZV6wNBSVj9luHQJfPkhok3YyjIPK/lGVJmdPza9QKTR1Ytc5sgBw
7RJLJDJrV2ebVGh8S6XQBOT/whcHldNgt6jSCd7KMDRESddzdTN2sqlOygLHLD71Z6eqp9MU1hsb
v6157+Z9mbddXgZYEwYfidiO35Te0syQ/taMr6fA1S/9hK0Ee6M9lPs0PTrLz7lMowomZ2CXrvbL
/WmkWXxUazlmhSgv7bDDJ/Ynv1pfxZhnO2iIfu+qqj24rT8bjhK6kaD/G6ypc2bucBx4q7Ah0Rwu
1j7j7mDYBTQgVik0TuoQyG1ZyRU6n3K/5D0MFPJlB8q14Sam674K5MFCMb+Ds4QLdlHulrGTWV+2
DYGCZK+V8+DIlD/aEBk61KT+1JdY+eE/K6H/E3ifXGlyttSESWXTyKArvTarMAiTrKLFlXlcjs43
x2tMnA7dF5TtuLO8Lh/qhj+Ga86RKfhrpUseTb5JBVvXvgJoPDZ11sCRIHcEJYeMc2gFCOLuIQa0
GGaqBhIqrWaRZC2beeSPeKQootKjUeo4F+66J453szQ1FZfrfsrt7++WD6sY64S3+I5c6TGw691Y
iE8OM2S3da3fJvK71iGcB6XnJeePc2n/qDk7QAYzrsotnpHY81VaTceo2zeo8btaXh5Ea5iWqIqh
fyB2YvI30v0AZV9mZOXTLfX8WEj7k+3/9sL5JxtNxai6QVbwDB/5KUuh6v14Kwxo2/ZCyuBcLv25
S8J/LGNlnmbZUJWNoNy7Wt0kGEqO5Y5ZU2w59bYlTyXaUDyqwZivxQCT7HOwdockpUd3Xb7eX5U0
B3eVbUNv/o4tBdAGZP5Rd1oPDxw0rSQ01TRrxlfl3NiNbJMKdQyPYTXwmNWFE0Hy/5Q25fH+L9Ds
oKrMUZDMEsbSuONnkCNr3HXPePBcy+ChZRwWO/LQr6bySM0wq6ZTdeisUFzxcMyA4zE4DyfbN8mv
6MZBwbHbVkWQMxeZioweUOf5YLM5zjNxqFuT665uJJStOekka6m02NGvYevi0FbC0aqd9r49bKqR
9y2VlGPDEsERC2VH4kFEb12kt/Pk8HPgKPa8P9q6H6EAevTxlJTZLjvWInldmZ9ElkSWvU7zv/c/
oBsIZZsWuBqAYIKBCBscwbpY1lfqBNGwSdoXDLlbPundgs3WPs0HXPOvNOtnnLIzcmg53aJmjfVa
JeNUuZWMZMJxkizJSzo5nyphembTRF51mMrdLE/WEDtNm+U5wpK6sZ03885JQhOUNbFXGTh4fZjm
ZbbIVbhztQP54eTP657ALfSYtSbRSg2IVSaOG4q5D2esFwsvnzj349Y2vdDomlZAPGfIrnvcRqJr
bS5Lbj104ff7s1LXsoLdAS6qSGWi08wj3x0bsjEDuIzbMKUaS9FCtiknnv+AvfJlTLp/hM+jXjZb
qAmYkwpk24ZnTmdb/NFf6i+Ujr+n0v5yPyy6CaOAtYeOZtXkAKsM+pjl3RksiB18xF7Cnvy9/wnN
tFe5OEPOyqwf0Xt3AqA+c9TDT8mfbW0rp2ioM3QVT7AWeNBt2+VN+9ytQ/Zkz/kWe1ysByojp4Ee
jx8uSB84RRoewikJHz0WbCu8Q/O3cXm3mBHh9xOHh+3V5shd9t+zqfj3fmg0E15l5MBibmyrHNky
e6Dhbq7K4VOaOt5uW+sKUAVdhRx7wInAif7SJVl5JqzGvft+85q3AUdBqzdxf5F1Ro9Vl8UWCH98
OCR+cpzS6lyscxRmvzLLMtwAdJFy/ncMeDKVbb7iY+tML+U4/Wx8YUjc65pWkAsbRgmiWMUfvbx/
yNcSD0uDYQR0sFKRWy4lc3s8SAZeeSz9L1M2/Wj6/nR/ADQdV3k45Vwv09BnyJrR/pkHeXZAbfPG
lJxKxRkIdC+DjDtH1yp/L7azC3q5C6T1tQ2TyLGdY2I5W5gQvqXycrJ1SLpqYN0V97zIm7/KDAUC
8/O2ICngTRAS4aeMHkF2zf4WLgf326NrZWj+48I2dP429O8Wh2FNZbZwr7uydNiBlhNXbXPg5Ml2
vtlz8WylQTRJJECQlGCmwlfNhqAqHNVT2dQQGHGOS1nwfyacTx4GOqMaKi1+o7x2k+omfpoC8IWR
qqZS+A9pvyxHpLzaKsLhhRv2Bd30VSCd9HPY+SzwH5aAeE/zGC4oSUvpy/1x18VIQXUFIeGZzAE9
koW/ZP13vwj2fgldRm4Kz8eccMRHQbfr1IsMiDNdB5ZHeT3F2fRlGh4q8Q3EBpjMQ9WZ/Fsnv+//
IE24VEJP6LVzK/KWXedSHCr4nmZ9a1gBNfkDlc6TN2FJ5UjYtYGW5GQdCyrjMIs7znbrbCJTaW6w
KrGn4MPokxIfKUj34Dp4x++ipR5/NtM3vHXRmhlWE913FMA3DFmoZJXsygaGmue3YF72pJ12Luw3
WVfHbb3FfBjHDpXkk5d9jqp2Gx5MM/Ej1PM1EeOmcjvN7qrKIAVyWW06W+wq5JvfVaeVrfugonFK
VhxCnhbnW5j1+/tTS4MVVRApyK2ma0bqXlc3jXxQK0Sd79rmkm0OlYJ1b3Z46EIt6lhkw74duza2
qb/s7ndfhwwF6qXv+i6u5O41IMXziJIhpGjB0LnfuG46KSBntZWVa+e78Bxa4oGJuBqC3+m6omr/
D+fW41q78f0vffgzvFDVQ2rssajnfmHXtcvKqO7nJa7XzJS0+PB3oPXb39/tU8wmQSIhM3m1pdhV
3oGmr41nHQb3J+Wfxsr0MPvhVMJnbkvMu8+Eaw0nAyenxyYZolA4hwbiLahTPDfMJHD/4aEKn1AA
bnO3sRlPnCMbIW3ffXPzMF6cf7YNgrKdw24u64csABS6fJ/dPKDGfPq6re3bwL+LzVoJzwoswIw5
4L9Shw9H3hHPMH10YVF2a5QnzTU2InqU1d9Sfsf7VMSXX9t6rsCXju4oghrwDdm8s/0yCubB8Bal
mzAKeKVYqmkgxDnCf/Uw1CJqZfnJ5TYsQU3S9h9v1JgxCoabYC3EOGJQif2bWi/l0EZBsEvSXwWU
UMX8Uudl3AfN7n6wNL9IZXx1oPg3jhc6x7UfXgYpTzBFggDos+NmhvVaM9Qq4QtlIWlQEiAATCYe
CyFeg9K3o3lu/97/CR+faj04Iv3vVIXWMfNmyb0rY3LXz/9U9kNrBXFPUvjDZFErXovleyqfIRZq
mL6a1U/lfiWNi+f+wnOv5QRRaL9bs70LrWXDmOhaV2DdMzE7WRG61zFncZ2vh3Y1kU51Td/+/g7V
RTJNTHYzPfoshfFSLf5MHkgM9wdC17gC6jITqzUyPKl1nE4PBHX9X4YcEp33W9fNVAXWwiXCBlsK
S0b9GzatRZrFSVhErW1YTHXtK9iekwqWyj6lx8mCl2EfDXIn06gtNom/YZYquF4kH9u+sNH/UO5C
Ou4z69/7kdHEXWV6NXPNpMwQGTgPHjK6PKW2iWr3fzi7kuW6cWX5RYzgTGLLM1OyLNnyuGH0bdsA
BwCcp69/yV6p0cJBPK4UccIukkBVYaisTE3wqoxIYT1XBBz0OJD28uiO2audr0nojvvGXMV22TXu
1dbGhces8uiwKWEcJ9HCA3vdLvhYSFSM10AXl8Y9iR6GxSIfXWa5AnIDmfN139grsYpCWrvUuGG9
4Lbk3PfDubdM3KIah1TBXZCrAQbdQqwW/QqZzcg6RgX7bkXhlYaVIah0rqOEbEkhgSRtTADxh8tA
3cNYmppddK6jxCunYIWpK1xhF+H6sYsRqqvwfnhz+GPfyCvxGtqN7a4N7krAXteS+YAEfNxnWYnU
bLStbIgCDAoQh04V3YIqOu0yreK55DrNQwk84GUpPthlfgkm+3rfsma4VTiXECA0RxsELjjRq+DE
PIFsEEgVTJ0cGkdRKZEoqFkGbEu8i5uz77bVd4nnmgjGdLa3AHizKPVO3JZDL70LvAQ6IzMUa01g
A51pJTzB+zU2tIVp3nylEKIbnWKfk6jwrS6s3FDawrtUI3kVvGRosrB2eokSlWtWZjSykHXXlhy5
NVw737SK6gZEicqIlfGySlxNN+i7PE6N3RwBpTbU/f+50/sPNDJEA+q/Z7Iu86Hte6Cma+Ln63Id
PVILCpqJwZq/FG0+Ot2RLdyyrz4YW8r/hUs7O9U5X6qQPw2EDPzIx9qikHio+ZwxUFaxtfpcAGPU
tXsu50OighOa1nZQvczQThnY6wHaG8kaRganePduCrZVd+vsrFyjDM4QjwO6xL/ks33p2u9UyiTK
TBoMujlU8lMc93meQeP9dzR5XnhYApQYjvbgZSaJP00uUcFqVc+nsQE13J+1LIvlaxAtrnsUdc3E
18nJg104I2DmlVN+ZM/B2EUB+7MQ2Z3yZZ6+cAo8J7Vc+ut+VtQMlaq7l80OOkK6MvrT2oJBeiDo
PmRRb7qK0llXEldQLE0WWG30B4AXXIL0PDgNfbcYMrrOuuJMru2QfiIzwHxNGbnPc4b4OHHUUHb1
cGH8twe/ybtO4Qwxyqh4ANgHvJOopmsn2HjcN/RKEquLOKsZYRISKp2Xp6Qc2s/gSMzO983/U7N4
J9eoBFC+W+XWMG9NulH8V5B/qufpAMqNxKnETxaAu5Nlwyu67s+y/4471oSAgZR0YBgLKHbKkalB
UzdLSsqL6mZDyfvIcjWtjkMtjsIxQbTfvVbFBCmB7krZ+2QCFCwp829LLUFRt+Aukp7raQDt7P9o
zk6NvYuvC8lre4s37jC5jDscyrDoM2f8EPD5GJUm25qMomLalnzwqhwLMAXT4bVwoiQoLm309b4r
bOH2jieoeDbU04eMjBaM5/HnyP/o8TwBGBI45/v2NVOssjEtcyUcy9+yOuv5F8iXPHuOqc9LM8Wq
6J1nS9w5NhXq3C1J4wpIBu8UhS/C44cMNz/O78AyXVroHqUs/VY+ehVKsAIE88xO5i5ISOscQMzJ
/SwBFC2Z2YepzwzZS7cUKnHhgiTWFWFFWZIJ58QlT2JWnqPwucj42Z0bw2quuy7zlRhZHTuoPLcv
PoDI8VL51qElbhK586lwTzEWdgE59WT2hwfRmog3tvXpHX9T8WIrbTNmQ2T6Q1x0H9A9fZIO+wV9
AwB9/YOc8leam/o/dJ+noseqrglsO887lnh2mLSRdS6857j1k65EN7UTnKXjHGbUax1hAiX+UzJ9
7/uU+7S+72wnQ8GIJaN8qdv5DF6BZLCeoiY8c8JwbVQnJHjAenTo669d4CVTMRi2kBq3UfFm9uRP
4Rz7C0o7nRN+7W3uHXPS9qe2G5c56V1U+1w5TAYv1eQlFXmWdxCHtXiEx4Xr+N21szSjAbbzxAC0
0n2OssTOMXgToimDfVa1KVhPDryjFzeeTxz4y6GYDQIPuucoi60FmZACIgx4Trx2T9U8H4Nio16L
f1qoKAZG+S/dc5QcUrJ5FtLx8JxlGT8EqIXWS/6hyewP8wTJIptc7qdc3XOU7FGt3SItPuI5bVCD
WL+QORZ2iz0tTlkdw64Mn6AeaRI20D1NySG1Fdf9CG6OjTuen6CRvm1ZriSMUzEDbsry1/tfpVlI
VOBaNYila5vNuV2HB5dpBdI0qsWP+9Y1y6AqybcQLBgd4SvCtt/2dBa5grr7yKygTyQKsvefollF
VPhaPmW+aAZoNSSZRNFsQHWCL8kqxQHYpGO7Nie2vlixScpQ97jtY99sSnzPtWlWyfpDZMm+DU6g
Ns8DkfiOQ3FdOOe0rpxDXFYReuDHRS5r2kxdBmDRNLXCxFekmTcVWyJx6elU6Cx/RHslbuJqYJDp
tAuhGhJHCamAoF2K1jAu52a5FCFvT/hXt/uzpXtzJY7WPCT5IDiMh7nzSBrhQ7zDOC7vrk6hE6vV
o8aNJqhXcTTOQnWtkfU5kt+tUh5rwBk3GQYvCB8tBobDzPA97+Xr7YHbkvzGHWKHBDwqXJ7Wkp1b
tFlik39sAsfg3O+Wkjb7W4Z4Yx/MM/ncN5KnMX9u/V8l8U+Y7lOzsgcyyg+iiJKwjD41/XyqK1O9
573A3R6q+DiDzOXaDwMH01D82/fTcWovIRgVEw89Gv9/P9gesY3nm+9qxymLVitv0tFnR+6Rn25I
99DHbLY333tjmwz1UvcOxoxCWyuf5l/R6vy4/9q66VaWNRaPTUuZS25+IyE5zU6Tt2JlK8/7zCuh
545o5Jl9n9wqeBO0H67ofDqKYA+PyTYwSvBtIEdBIIp6QzvEse7AxN50F4563v23fy+2N/PKqmWt
Xu/7bs1TqAhF8ycQOOyyq5aTlpJEXRGKJhVSLIlto+/IdZb8uM+6EsFlNo+kAVNsKpzlZ8Uk9PU4
YKz3jWsiSa0nrcE8zGz0eGrRT6w/2L2dBMOjPf1937zGHdVaUiy9bG3B4pWixfIkp3g4jsv4ZM+j
ifRN9wAlTO2qhBeVfp1KMV2KyjmuPn0hpH2+//4aj/lPRckhsbCmjNyCrjmWg/NEp3FfYlapAvIq
ZtNUsOxG3OEiaXz0On7qIxOhiO7NlUjlUT3ONS+b1K+cEynE42QU2NOZVqJ09MeicFufp5J1D2hk
Os6DCfqgc0clQr2scAI3wltj23z026qEamJ1tLB1qBxq2PlrXl+tKM2LcDKvDXjqDdJOrLD6kNF1
n7+oNaWpd3uojowidcG5CSqRazibEF4aT1frSVA8rcE5NojUXkXijHlix/8LfcNqpzO+zcebFWls
FjBL5CFyjPebLUtScgm2WdN6995pAXlX5QeoLHBWgD2/TjNsBoOlkUnGl/MyOkdLWBf0RWfJrnBV
S0yR49ZgL8LUxoX4LCooQNlG6hOd2ygra0G5PUUupjYYv2eOdS4zx3Ck1m0KVUYAUGmVdRjGJShn
AW4ECdaCS9Fo6ZOSfqri4rCMF0j6HXJhYq3STbcSwXXIh7kMJpGK5kV0D2790gY7I0CJYGlnYu4D
1qRT2x44Gw71amIy18yAWmRp1jUOOcVbb1BcbP1vgo4GiLQm76iFlYlWVTZbSGlu8CDLC3Hyw1K9
tP2+DYJaVIFMX+XFDvxSWtUFGfMUjoZkpntxJXCLKO4yP0Pg+pX8NdCX0QqLhGCXb1qmdIOuLLAz
ykD2kGd1Cj3tS46utHkMDElHZ3r7/U3SkXMxFAzHt3QKZvdX1ZbdNSrq7Nv9XKDxcbXrX5AG7aNb
0hF2c4vW4iN2xkc65J/2mVfWV0/krcNjnt2crjhl1nzNwSu8OHsEX5AyAyVCO2o5cgpEdms38bOZ
XVGVT6zIVHbVuY0SpQBVuDjcoMGzr+xT4JJL7ddffPQgs36P4BS+QC2OVJNdtsQmdUrmoU+4PbKD
u8jPEZ/31Mu2JygbY1xk1BaXEaQ78uA2RvFlDj7fn1yNZ6r1kZBWAS6P4zqFNuiaiKkoD2WQD4ZV
SuOZaj3dc11wRAFFmLbYajfibwdbEGc19R/rrCsBKwnnax9hR++0/HfWRz+AFPs1TcIQtDrzStBm
q+yG1Y3qFLCIY541B1SHT/0ulsxtTpVVtu6zIgNwXaQD6qstcMI8iHYOuxKxczQyOZRIwiD/OEU0
uvjx8Oy7/ct9n9GElK9EbEHrjq8tFnE2Rqhq2hA5+oAOj0NeG5xSN/JKzEoOyo8CPCy3FdJbtF2O
xVgfcbN42vX+ao3Gzz3at3GAfBnbecIzdmyr5UfM+YHEheEZW2SqdRLMrlqbCaHMOg8dwRhBOKIp
/xbTgiret9p9dVi6liY4mmYq/tPlTxrXLgU+hfCPI5q2k7j9A8XBn1XUnvcN1vbkN0tXk7l13W7L
bkme4vI4dTLpm68+QF737WsSkFpl4WUf9tTelsawP1sdO1htbXh1nWklgIMsi8JuctHbbz1lPjvV
tgn6qrOsxG6JuYWaGhaVwHnGuefYWdzgNzrLSuhCzB0N2mvVpLH4PKGNfQxHw3ZVE1RqX387ZHFe
gPYuBXPxqQvnhxy9UX7hGpKCzrwas5I5c9ZMOGsyDwoyyxp2qLdPXZesU+h+v+8sGndXiySM1XxA
7YKnI20A72b5Qynk93hmx9heDW13mhlQSyVu7sqq87IydWR3EUSextJ0sNWZVm6Qe8argKwcvAdt
SOm3nHlCfItZVhuJozUDpBYMvNLq53zgTdrQOQGx9q1Yio/zAvVesZrKLpqZ/ud+/E1GKIsAUqDB
mN2YcE+5FCi5VaeQmqh1dIOkJJw6d4nrZPiEUdafF2fskmyhf933H53t7ZPevHosrTwv25inGafD
cbZX75ZHKJLft66rEKiiIaLqpq5mDU9nZEohPbTZoRg6fZzGGPoM1mFxQsBvi0O4WseMm1j2NHcO
Kn0BPKr0fYYB88Xzys+cRQkXH2V+cukeOTOsZq6Slby1Dup4xGWVA5J5FDcSNpDT/UHTTYmymShR
eljKjlYpa6yjI+SxKxeD6X+8/p1F2FVyEs0dKxLbfDDbecwFPMn52PbTAVI6h2ipDsBJnlpnPkzc
AaPccqhIcLz/VboYIf92NEkH26vXFtf7m0YgUJGgQUrobKJj0AyaymngUotAQBRTHoLhIeyxcSlN
jE2ajYvKYWARe8zseM5ugTWc6/wv6QeJi8UzjMbTvLwG3FTZ0n2DEudROHjWbEHExAlHLxkAIT35
U7aHnhYeq7IZ5GuR40DTZbcxXs9dzc9D6CZl6RjmVzdK20e9SSQTyorlBPDGzfHH0+SAyKZKMpsf
ffoXX/IkGgyrqm6QlI1Gw+nSZRBkx2y4h8zvEpqVhujQmVaCo8X91dJsF9CLHycDqGNRYNzl/GqD
f+1OsiwX7GFaOaCCw5/GGcoOY2c4HWjWOLXJP2sWP2M4/KUTZ/SlIKjyUosPADOA87CuSWNI55oB
Uvv8G2rVlM2Y44oHtzhmacMqw9hrUraq3OGjr7IjrmxS3vSJIBfLW1N/ci/9tJx68uf+NOjGactN
b3zU5WscRC0i2e7ao8XCU+isx56+WJ5JCEM3Qtvvb57Q0I6s3gSaxtZ3QHacvbqBb7jT0plWHH8d
QSnkdig0Dkv1SodlhUKyP+07c6gCHj4nUW+LFpvsqn6JVr9NhqU3IQC34X1n0bGVBc0SAtSxLbzf
j+xDs7rfyBwlpW8S4NOZV8K2EHKZo7Zu0tmZkwUCz23lJsw24VnfNx+pvftz2TplNmFoQlEk6OpJ
MuuntQdxHzqR2ro/++3gEollK194woifxl1vuNbWvbeytR6GenArgmFp4y/C/UuyT0QYNo0608pC
5ZOGVpEPLy/86VCSY756mNdfe4I0IttD34SQ73Qg9OyQCWqJk/Xgi+40ZlCnWKDuzCJ52fcUJVDL
Ji8FuIlo2sj+b4nq9zLTJ9rOlzI2bX7fXxEjogSsT5uwKjpMQGO/YH+blC5E5YeHsp5uYfbXUhku
5d5PapGq0JJN7tRaPh6zOr9FfS2gDwdZwa43FBneTzsRUYK3sZpaWJuHVvX3kDCwApqYf3WWlbhd
pGOzycZlZQx0Lj0UBNXqpGP9/Hp/ijVeqsKtIOfD4sYZeRqW43rqmC2TwtuOmmvMTvsesU39G1+1
MyeYoRtWpCIKkR/Eg1UDihuYKP81I6Tiq4iHypQHtkpcqmx3cXPgzKAC6MEcc//1Na6jQqnqBQzS
a4u5JTk/DH59XV3rtZ/txAvzr/cfofsEJZrJQOyu87BqdQ0OG353WXuTIq3O9Pb7m8EfnMXma2mj
bhdXYUKLzj54dbEvxamaLDgysmKN4DzB7B0zZwAp8vDYSWnYseneXTk+NjlBgWQ70vNYvkDM1E08
CHcYFnOd4yshi3tu145DwP7WoXhac/7kTnYalHLXdVCkIqlGHlfzhL7ENJxaD0omcX8EI7yJelDz
8iqequpbn7ASyy2vv0b9n6V+HcZf931RZ1qJ1jyP5mixYHqalivr+JHJ8WGktgHUo4kmFU7ldlXu
giqMpn3r/pXVc4vToQtG5wI5YekDEzhRs6yosKp8kF470R7ro/hYBomXs2Pkfejbv53ib8/dw8SD
jUmkxK0QGR/iEf7PrPnks/bsWNPJ6+1dJ4lIxVYVjrNEg4+70WVlT5Aoeq2qet++R8VWFWE+MavB
shJI/1Nmrz+DMUrq3sRBpnMiJXKZCHo7GoEWWAd2Khg5ZtS6ghDWEFw6J1Jit2GdsOcJoLlutiAU
x5N6/jj2nzpmorbTZB5VjyV3x2Jd6JZ5kDTXqLkO084dpwquKrsgiP3R3yTCu5NH+K0qpgOg++dd
4aviq1qwPbY2w1JCKAezeJDQtX8YI1Nbg2ZiVYwVL+IISlmCpuPSfuppcQwd8toWprymmdhw+/3N
asWXPrJEiUMQQxNAPv5w3I+x+OFBZ2rf6CgBW7pAJbjbPi0CxeYQLIdxQctTv6fJGflARVeVo9eM
lc1pmpPqGPHwNK/LGZJEhu24xitDZa9srTKjlYdNfzaCMUWI48pNADTdvCoBWzqOtxYBTI9lfJX1
p6KYztx7vj/quvdWwpVUPutQEMf5zW8/QJo5PJa9NGlX6IwrG+RhbjJJVlBBBpDEPjlD5p/7zDLs
QDT+qAKqRIfmsVLgDIds9rNoCEgOKU/yJrt1lengr/kAFVkFOrq+Jz2WqmEeDl6VvQwxMby+ZlZV
VJVno+ENjXY0jZqyz04LXYAXsKTw+bmAiuq0L+eoGitV5dduIEc4T91dOlRLR5BMBeO+q/4oUIKW
QnMmBprWunVd3PymNuUgxgDP2y7nVDvWAbt2YxmEPG0suiZQyfhLWuFpn20lYGsxTSjpNDIt5+4J
aJNHaaJE1zmNEq/L7E11F9YyBRlqajdxgq3C4f5L65xGiVYu2eKKYMItVzgdlyFOou1vaaIg0plX
4rWzA2se2YA9E4u/dwFdEtd9zmITN5PGvAqqkkXXWrU/tmnNltMwWz/k9H3xFoOOl866sjlurJVB
Q3NGHwMoJtBF8rqufngkVh8f7w++Zl5VXFUGMM8AjRCe9kGWQ3QhCA+06Q3bJp1xZXUVQSnsluPI
g/bUojuEVmWPJ7oIarog1Q3P9vub5Tuoci8GcAWbjyIDm5p79HiXWNSEKdGZ377rjfl6HSGr0UNT
sa/8T2HMfttAnJVza8gEmjODiqwKSFiKyF5whwkeOzE+r8ULr19m+dDOL0vxsm+ClcAtS3sCg/uK
8knbJX4mzl5h2hXrplcJ3JwsvR+DJDltPNImHgndMw+pidhUZ12JW1KSjuVl3aaCTIelbXCfaaod
akyrwCqHeDG60THwXNKzKMJDGZr2Ne/NaUDAUf1vlyFhK1mMntjbzAtAhD633ZMvX7F4uP61c/bc
JWxPUcZmkOPI4hjK3q5NrhnJL8X2N9/VzknA3/nvj5CynvucQJPclfmhcqxLuXCDz0cwoVYd4ODq
1XrhWWSCKJF1oyH4OfzDkH1yyHNBX+1uR9LZnrA9+U3Qlk1WcDKhW9O1mgt6ax+j2iR78V4+2Ewr
+Uz6jYgjGyLzSzydbKDoRe8ehGXamOnGRslmpR/XXt8H1m3NH0EfFVXf/fajzR7dPblge38lnw09
fKlkeEAAeIQHdqe1aE7308y7HRObbWXr4TVOR0OvDa89xJPa8SnoSkAV44NjPTvuQ2a3F9xXnEp3
l7oMnqfkNbfOqiIu4UhZL+gjeni36lKGJ4iqN/jqe5vx7ZOUWA6dwKOFjcKqhwpEFlqnuG0fy5BB
CI8anFX3CCWQGxQPIcbQWTceDie2yKs9Vn+PhCQDFztuXvAV6oX74DR0cKYyAisuADH+AFzJmrfz
gS6tiQRL8xVqR7NNQScs4xWNc3XsgPcytm5+GLSgSMmqhyLKLcOEaOJPvXkvJViF16ljaWbfRPS6
igsxSe3qTCuh7ed5gJUMoxTK6RzmS5q38RXkaIZbyPdWnG0SlNC2wwFJlQ0sLbszjkRrbAg7nV0l
omdWR0PjYUTsUBz9xTms9bxjW769shLQdkz7ANKG2a2mDpQu8o6ey9AKj60HXvb7SUP39koMe7bT
FNRlNGVld+DjcLRXU9+Zbj6V2I2EmOu6alhaiRm80OjYCNoS+dr6uu/VlcB1IgAjwtnBvdRgpzHY
NtBxebxvWrMMqHftvI7dnHQulgHfBVlMlXQu+Gr4AaxmzPp1/xmaiFU5cUu38cOiLWg6+HmTUL8+
LrJBL47gSRHuQePBg9Srd8nHFidoSq7F4H8SABUePJQX9/mOeuHOSLyGPbr+bjY0bFBBhL7kakgz
usFRghUETAtdxRBd0QxVghoEdD1L3mfPbsj/LGvZvNyfA433q7ftWUlnXksnvqLv5+A1zTey6W/f
t/3+NjT8z3U7ncGdM2B08vJzzl6W+hES5SEg/l74tISGD/gHn/jOZi5S4reR6+yjMS8CE6YANe5S
yqQrvPWxC1b7V9uJ8BxOcX2empF/C+2IgZa6mr4MVjA8T9L+qwrH/pC7g9MlNsRUjw1gRTcvYvQh
ZHP4nFtB82le4s4QsroxUVLCakVW6PZRcN3ooCz2l130SSxE0tjFFUwsSWv9fX/wNblHvcwH/SCB
FI5n3cj0MPSgcrs4xfN90xqfUS/zZUCzemlszGubt/4T7SrXfmEC1KOG5KPxffU637UGqNwsbXRd
8lFeOtDQ+ZB8cPzDzNvq2YPPGnY+mkFSL/aHzhrBhrPSdMkrEiURL4P2JKwAlB5sslxTmtB9z/b7
m9PAALTX7DUewGXuiHvUKqHSTwfuJ22cG9KFbk6UdAHaSSirhE10DaaAHv3SidN4AJv+vhnfnvrm
A8bcxv52iOMrjaritc2suDnwKa526UiTUL3jj0t08fWxg71bzP6IvHzMKP3bakuDw2oWM7WRuswL
4c5THV2nsj4Hccp89tK04ncTO6fB6vJ9+S5UYptI2eVFI8m1jWo3cajTHvIlP8xWA/AKWIiv1kjP
QQc23vuzonMrZfmf8qhy8xW5hIs5OsEDWpCbZ/IcTEOQWB7Qkvefo/EttR4QT9jztvYUX9uGex/Y
iF2e1wTe/+5b/0e47p0ErpYCbFZxXEC1zUPpywi6aQxi8eComejNz7l4ZGFhf3RnqBYkhVMHhxnY
zyDxgyX4HNU2vwkH/ylz7PrbUlprl+SsHlIrXsQl9IP4k1yX3DsM8WQC9uhGY3OyN7GAU8tICY+D
a1+JJCvrj3FvAutuVxvvjYSSJ6i9AvrhZPHVt7uXAUtaJ62H1c1oIlF3S4dxefSHwQemYt4lqktC
tcwAtwSMHIVf4PUYGonpoc1mg9tokqtaY4DPdH4gFxyOpz588haIQ5YeHT6SqtxDWIDNndrMXa7B
0ApwZKVL419rlMPQ1H31ivB63zV1U+3+e6qnxprcuahYysXnCCRtUPg2bBx1Y6OkitBhjiT1aN2G
2s8vHh+9gxPn5DqXkWkR1TmTkh0wWn7W2UWZuv2XyvvaR58K7+r0X7j3R/qPwWjYf2mSkFp6WCwZ
AvM5FWm5Xrn34LcyWfnV7/7smgK1mXsE+ht1qgY4N+ujH8bXKQoMVxLvNiDBedSqQ8sHkpVD1Dyw
W32zvxTn8DgGyXjyTvVlNknca1xIberuOuDIJUTI0yocmovboV8z5qZ2fc26prKk+1EgSx/dv+hK
sA9YjEv/eQZDVuQntfP5/vjrrtRUzl5RkJETysiVr+BI5b/l8L9+8Q8FOrJE3n0guDKSIP3kswF4
qBsw798x54bhHGCJaR6KDE2L9atbG4JZ56hKMBNfBDiOZM1D7MmXzGkSbC6PYdvcusYkN6DZ3Ku9
3ryxoENfWpD2bqrTOgTXCUIgceE/jGX/WJcJhI4MG1fdxyjBPYFXbAgCVqUZCIWCxk6ogIjWTLAw
tnvYDhAfaoGikc0kbAnXpU2RRJDvmQaTmoTm9dWGb9D0DazeHDfqPpSYitq+RtOLNX2/77Sa7Ko2
esdF1UIJGpE9iCdUdhMXDIqDiS1OZ3z7pjfr/2R3UTmspHnwK1E8OkH9P2ZReqpiMR3vv75udLYn
v32CGEkEOvwSy46V1txOeNGdRCF/iV00htvcbtH35hHQNvIJuJ6rNKf9dRQOlv7K4Jq68VECuI77
sG4BpUTL9GkqvrbOX9Im+5ZNVc2dDjOEF0dZpn4HqlQqj0W7JGOzB3OxjYqyKtPAkxMhS5nOPrQC
7CDpwtzw5pq05ikBm49LuHTULdMAYKCmTy3LNoy3xrLa5l0FHTydkTYt87FIWBv9BiWYqQlbM5lq
fzcfAf8JwZmTMqdNMmwNazQXjbnp3Kd7d2Uv7USDGBpK83QuPq2Dc3bq0pDtdS+uRKk1AxIIeaD2
IQqG7Lg2HU/cobISUtamKdU9Yvv9TQz1uRW5U56xdMzik3DkQUTBuQtMmgWaLKD2Rw851H45s4u0
y29d/sHm4mgv3xzA9+5nGd3rK3FaoWoOQoOsfaBgv0zyOvvN62E5rnG0h0QS4aQ2QvuzdArJ3SId
xXpjnD8P1lgltWsl1KlMO2nNHshVYtbOmzae0Ux+bWj22AAiKIs8gc7ULZz8E87b9wdL9xQlfCvw
gstl8oo0W28gjEpsZ4JM0WtvzYlllMvSzLiq7D6KxXJxVYmWkfo1z69EfLWqK40Nn6CZb7UNOoCE
2FBsJ726/Oj3YxJOv6udhSu1D9rGrVC+gLYSrLgF+LJ/V8OXOfh2f+g1OcLZRutNmI2QkaUkrPJU
sOfIAafvj312lfCtPBIUnTcXqT0ItIhEp8Iy4YU1+0BVqT2Qc2iDqKhIOQQ0cG9huafObRJ7eXbb
D5GRP1E3o0oEM9YGK7RnirRdw1SONTbkxWPvmnBNuq9QNsxQVB4jMHTjZLdAB+Yxz381IAbw/5TT
87gYdmq6yVWiF0qCYc6qMk9Buw99m7a10R0eTM/3p1g3QErUTtPouFaIL3CFCJLCulQ1L46OH3y6
b1/z9mrvNmoLbHaaub12Xg2ZBXoqqUmaSpNw1L5tz29nWwxTlcZefej8l6r6XfRV0vBzPe5bItWW
bcgc12s8j1Xa98UnktND5ASQ8TIdUXSDo8RtWI1NNLWY2lzQs+dnKLIYhl2TJ1UF9gBQ3tnzZZ66
aNaZmvhlEeQxX9ltqXeeQu3to94kHTTHQmN0sPgDKPy+TLzuEohd/b3Pa5SwxQVbNXIKr1nW6mml
/GdWRzsaPrHi/qdXGzjwkpECIlHCfnA990AlakrQdAGD1/H+22tiSsWWudXEe9nIKm2cIWGi+4ye
lKvDbIN5ndcoITsE3UaKCb9H/+cPUGb/pMTf5e/BfwBlDiGybkQOenUPSnp1EuQ4kvuX++Py/osH
KqbMbheMe4GhHxf3knvlLaOmvpz3hxzwqH87owD1XTtVogLr1/in7tdrN9knVuxpkg8I3Obf5kM6
y26sFmw7MhcUs9OJQbCGuO5538BsX/UmlKxADksseJ6yGEthn+OqyvPRL3/fum5stul4Yz0Lprip
F1hvF35dvPGjF30Xy/D5vnXdpCqhuiwshuw2wR5hzH65MkLpukT5bp9x99+vTsc+qxYeY331cQNS
H+rm533D7+fH4D+QMRGzaqLY2TRsikARBBpuX7j9xbHy/rxGoTjdf45udJRYxdVjT1eC0eFdD+3H
EuoOpoO+5hNUvBi1y4VCqLrAvqD52ln9obWAhoJAEioYv+6/vcZz/oMXc1HHGWxkmrVlxxLCpqM8
gvX0vnHN0KggMStHlR8yK7hfEV+FzI62b8piOstKtBYZ67LCH/PUaqZbVa4X4AIP919ac9cbqAAx
PlmzXcdDni5MBknV4ZBTDGg0tIhYvtY+8NVcQjuiC3mZTD6JT4PnhPvypyp+wWvUuYJortLQFdfe
sR7oLpI0JDgVRIaSLFjMKCaj8H9NVpiUdrkvhGMlhP+PtC9ZjlvXtvwiRrADQE5JZqO0JFspuZ0w
fOxj9gRbsPn6WvS95z0dWEhUsUaK0ABEbuwGzdprQdyztX2ynamc4ZAkw4kMOtYqlXtKO2NRj0uf
cWTleWrDgdHQHcZzPrk7Zy7FLsh364JbKIZ9lRwn3z0JYw8VEMwtQ8cWh6O1v8GBrWR+WNvOndPo
dHHf3hUTGTHGawOvuUuKC7rlHS5DjzR9TJwgyZzIHHSv6qpvSNXWalZcHhWsP3cDCdIWupAQUiU/
lupYaulsFelNxo2hd6+PlzErLi0bgbDj4exl91B9OHiNTgFDkSfkLu08d/sZwBxQ95ueExiFvQY5
K3UNt6rRt/+/KrvosZspWHOLS7x8n+fsoVir6+0kpDK/VHJ7M0mmAk/q52n4Xrfvm2o4FOSvtmzC
YeHH299QzV4KW1EQYVcMakulbYRGQ9/Pxb4nY8KksB0Hu6iAWYXZp+Fbk7XGqSuSfffTRMZ0ZYmV
5omFedelCFz0v5nprssQIkO6rGU1ch9XdJdCsDAuikfLKzXvrG9fIxAZzNWVxjoOBloNp/Ik6uRM
ChoaWRyATMex03dWovNJRcaUwVzYJFvAesP07swu3QAy1bRwI44EpcmZiqiV+7SneVlAY1uBpniZ
/07K4chc633Z/6zQU7DLMWVFDAHUOihRuuriAyXZxfxgmTqNYpV1pIgFcM5x4qwpLnR+MYc+FOmd
7+5ho0HKl/FbbFgKhzkwfWF/qyFC5GqFxFTTlkK1zxnYJdyyuCSNY714OWvzUBg5ZMC7NtWKxyoS
gozcQg/4AEYXsr0WEGJBY3IkxbPp8photuSKD8jEzZA8m/HWQa0zS9lxScgJMnKaXZsiYVKpkpc0
dcx2WsFfbvMAuqnuCAXXv0cBEhDNk7wigmX8l2UNFkWjPDoQbZDpLGNYiIfe/jmBU21Nn5phR5sp
nEjGgeGKaB1aCudPrOLotkvkrmioTMFjHO2KLrkxvCU4hbrIz5fMyo6eJyKn01GLK9z0j2ZwhxKv
3vKn57aHeXRPnWiOzcw0BUuReWSU1lgDxE5raH25rP/qLMAuTMaHEaeVttIlN9UvkPLDgut7I3Mh
Plenp1osQVU+ueTptuFV05dqep7ypTZKBHFj2+d+FYEHYhTXrkPb1mHNVdOX8kRjzw6tQdyDFuI8
WGL3UMf+kw+KdE3uVwQwkeq6WBtqrFsXMeHmwelZiJc5TQCrhpYCeLI9hxYGA21MWgdlbhyFZ2g8
XmF4GZxVDKkQOJRDUoK/jNOBZ2ZQNkdua27U3oaYERmcRfDEZsej3b9zT86xPoqzc1oPw6nXDK8w
jAzQAunbagPsiYQA1kartYNW25nzJtsxko2MyyqcJbNogal3kXV0w+zg3dXvQOV17E5+VGme5hVO
KeOzSAcATdvhIyn5y3a+2gmYrXUpQTX2ZrRXO3D0lo5Q8Gjts9kWhzQFNYo/P46tDrypsr0UsllK
UlLhTu1iuZ9Sa4ksc4+Y42Z5KVLjrKIOIVuar1bs6dv7sijxmEq8al88ySisJoZSyFrOWy5+aSd2
BLvOToeUIrXpVqsqOgP8WuPZR3svVOI8oUkwilCV0VaxaF07m2GW3CsDNj3zGT3nIlwWTRFXLKgM
uRrWwTANXFfgXLWcoWsKMXBdm5tqaOnE7JqkacAXgz0aXkzCdlnx8F4IHQ5C4eiykHnNCkCfXHD5
tbR/4ukzs5FlhK7P7c25o4F3++qrMALIYuzcDLLIjhnmPBqoxtxvzhrjbt97Na4Pde1ijA3cSoDa
aQxNcHKkfF3DlTeexmPevq7DN6QYFSZ0qg1AP68mFd9AnBv1fhuJxIBQXJr9lfbZO7PHlYJZnzyS
d9HtWq4ymBS+U+phLzha5rVbJycCkekny+OpZnCV1aQq20E/cl6ZY14ryykDQpo7x+0/zJwf9k1e
CmC7bdy09E3zSmg3B15uZ+FYr5rs4GFp/0Dvo1F7q5KvltweBKTo19y8+p1ZBkMzRpzhjXLMN8Z5
bw2JPUajY877fouM57DytarttTev3O5bJ8ztNsmOY+35L7dtpXIvGdRBBmK33jCZ17nzh6DBfXM4
J3kbWk3+GPfWwaPrL7+pjJPlNCKw1l2gMNhxy5Cv7Og2fR6bk4jv6zT5Cn4PEkBRvttTHDD45nmv
Brdr026LcfLvF98rQmdYAdJdia43XBEcMvDDdGGzgtbxPbOoeVqdsfyrK5tVc5OiXBHJfbsFJOJ5
08f3Xu3/5SxV1BHnwXWzTw7zn226PMVjfgU9xMfZLnUGU4SkjHGgNC18MMjF92JxLnabscCIvWCd
/b9vu5nCZDLQgaNFcZqhu/o5idtgYOPynOTE0Bw8FCEpQxwAX8ZFa14lz02BPx+bwmj945zEZGF3
JBua9KPbmJ17IKQwIG2Rjubcf7j9u36DRt9IBzJtfTumbpNWq/O5X3Au9/8qeBk6hh2sqO9l1of9
JrGB1wgc4wKnQcMh9m7j8rC2kLd2mnMV84iu+dlOHseJhiClfrSy+J7y9rgmXVgnLPST59lxwoJ7
B4C10fPUAmMBGeiZ6TraVIsjR4sb+4ORGtNnwSm4Pu3YeMenLt5XI2WQxQjdoCTBhc5jx/Jghpx3
wX7kBTvcXgDV3KXqSNZliDnAP4+28ZklVlCxVVN4VSNLJbB2XcObLIw8zm7A4jLKmlSTnlQhLsMr
BiePxbzw/HFqhh/g2W9AF5AWZ2E1jzVEE01u5GHSGOe6qs0oKdDvdttabx7lKErgv/Oi49eWIGuX
pYHnAjFviS9GPIdD6oddPkQ8E8e5/AnKL83vfNuEnozFwOYZbKNug88VVtEHfdnFaIDSIibePt6B
bmRLCK/SfGLZZjOYPcZ3LXJ00gr6uUDfWaAx9NF3nQxR1TghLpgOKTaqdvPFI7bmp72dMD0ZrYHG
w5L3a+Ze17W+o3gzxVbwIU11RHUqy0nVsWxQYQoPVGBz496jdyLE3k4Tj28eQWA0KdrFWNerJzDz
aeirsPPg2AY91e0aNHX/120/U01/+/+rhSnQOVm36Na7llUfrf0U6ukGVENLAW+tTcritXKvfUWW
NGh60naht5TZ931Tl8Lesn1jsXLTuZqG4WSQH2Do3Sex5Wjo9N8uVp4M2xBxZjmEOyaODJVVT12w
QsYUlP1e7jTWe1fEi/sDDQp5Woa87TsrAUfvOOqojFTWkxIAt8mQllZOsJ1Mug8lKFy+Z8J2jrts
9weeo6/RbVeW5JovtAtaTpsznZJ923pPhnIAet70vMfcoS1Zv2t7VoFHodvVSkA9GcvhO+1YVEZK
rk5tBkyIh2lKA6Te023TKPKFzLSfm13Kc8pheF6+TAkLfLalrUF3CaVYWBnUsXrN4pVeRq5iBsSW
zmUccVvoOrlUs5fi2YkJxNULQq6e34SmaR85M45sSjQxoRpeimmSWwbx2oJeyZgfmtq9m+mXHhqt
t02vKhMyfsNJfM/c1E2v/WG4t6Iy8u7Wpzl0j9UxiXRwVeVXpFPtbI12vOCH/PcrxaE4mc/bXWN1
9LVfUS2zFL9VWk8ZKWNyLeaMB1XX2iGIbzRZW7EMMqSjYRluGt2cXpPMD6v6R026uzFODreXQTW6
VKzNrhTTamHqY/ICMo6jVf8aKn63b3Dpcgoag1C+IpxeBXi7y6Q/1miSFMZ4vj28wuwykqP1jBTt
UCm9jm1zhDruJU/d6PbQinogIzhKd0xMtCiTq1smxzmbAijTHJYUSkNlenSr5d4WjQY3rPoV2/9f
VeU1L90E/ej0Ovfn1HusuWZHoRpXDt+KQ7fL2sJ3qCKb2uiz2NVYTT2Z9sdqUN9nQZE24+FYx+LR
bLhmTVWGl+J14WW1uCPWtGHeIQd6pkG3kg+aEF77R2vEnZG221nl+lLU4nrcSPiAT4nm/einQTac
q0GnPaqwvgzqyLykrfiWEgbBv1St2Yau23WaA4Ni5jKsY1hYaXCR0SvahI+DB7qZxYkmnu95OqGe
DOZw0zQzvQUeWbAFOgrrXTXZ6IPdhVHD8NIuujOAqIPYAb3izTPoOw/C1joZd5XVN4O9iqUWdClN
a/gErFE07MYiEjrVItXI2/9fjZz6JM2LgiFPrna0peDC05EnqlZTCtSVZJADKyb36rU/Jj8JkvYl
T3QYbdW8pY2zXQ1+jXtj9+rT9exk05Ht3DvJuA3LLi3XYcS9Zu2HdCkCHn/PbLbTw6XYdHrTHFa7
d684GUeiq965YMFPq0GzJVaYXEZVIDHG/rZ1ulb2U2GRLfRTLTWQavAttb1yFeYXbKQWGO9QWoOs
8k4l+nZZqSuqihWVkRSmB3JbA80m16S6y+JrCj7z2zVPtVeSgRR8rlljxRj5PzuyDHul+amP0nOB
HRl7uf0VlXW2/7+yjtXHvKFNQq5m7J36przzCRgUfB2OWjW8FKdDPZZNG1vudbEenP7v/mcy/ro9
8S09/Xmn6BEpTEfqVNM8Lu6VecXdAH6pFZTLvQPaO59Htz+hWlopWPH44lQrgKJX0uHivfEPUFUN
bw+tXFypsDotm42Y+P8sbnksTvZz//vRXb+4yq9IcYu+OVHP7v+4UHEYzvPTcNie9vVfUayxjKwQ
sdVPtoNTlRd/Zummw+PvezoE89m/vZPNVuV1BEmNolW9olE+zWGm66/6/RTxhgvJoIo2tmfTd+k/
a5AdxLk/ttE/IdaePc1qqywkl9jM5DXLsQxFGTXVO8Akl+s+P5JxFTmHRLUPKdKrB8Iq0HnizfnZ
YSOe49/F01fB3GiJv1cNu+v9InDN4en2d1W/SIprd8o8XJo5+EU0SunT5Iax+f320Iqok1n4J2H4
6AtGrelEOOTnQdfjqUgYMtjCNRpm+gZzrwBChL5fnW2bv3iifdfRed9OTYZbTOu6zOvUudcGqt2l
37+zeh7yUew7v7lSNA8FNrHJgNuXtjzT4SHLomHUnHoU6ylDLuo6X2nm2O517OipAX+V2fvH2GmO
t9dUNbwUx5BI4wkpDfdK4hewcYYsO4OB6LBvcOlYW5MlJgCIY+5gUM+TMjBGfkgHDVxV4TYy5sIs
i9xpc7iNY+TvUGcO/Th/Jn12jHly3vcDNqu9qsE1MLzeuKBI5ssQDvSBT01AdddGinCS6W3Mmiae
sJF7HKMMqmoMcAjV7FBUqyqV4MJA966ZYe9Q233QOAGhL2CX32cTqfYKt6WAeWBRrfYFTQ82QPL9
vos0mdqmKGf0PPTYOeCgiXaooMpOevClquTK7Dam6OqpnBBJ/3uP5jyMEZofUHItjXUUi/oH0U03
576zhSuNH+2VQO10F2KMejLLDamtOM0XJPaYfnFcOyy0Wx6Ft9hSmIp1tNNZYJtQN4Hok8CMg9L7
tctb7C14X0WQm/SQjHdcHKv6c5Y95rU+M6pMLQWnATpcV3AMPZtRs97lTHMf9DbnHiy9ffDVnDsC
LtFmxMDuKbu6YXkczu2P4UCPxXHW8VaobC5FKGRmqBO7+EY6GGFq2NGIe/u5LDRVQ+XsMq2Nnc+Z
Dwntf65zt13s/17n6o4oqhWQtsqukZHFiLFNcxYrYvPG//XjttuoRpYKqrHG3Bm6jlyTYgAeSUCp
8uftkRWGlwFQuc1nEfsIozSLiryEbu291evwkSqzy3in0eSUuwnCXxyHe/uwnQw3s2+AY/0tuuon
SPGKOy07tuIad64GeKDBo4hjFjAa++wjBWxXQmgpLircx7khtjJpF7JKE1iqeW//fxVXLWV+6fm4
TBDrY258wS6p0z1LqoaWQtbvbH/s+HYg9E9IM7Uf7t2AWVKk2sJfnN6FQcxpOtis+9Ca9YFUhQ6+
su203jjr/HalV1ZJmb8KY0LRa9P0S7Z8b8h0bGx69rh3zpcHP+0P+1ZWitap8arcH/AAaY/xse/r
KEmLd3mi00dTLYEUsnFbGI7TYAnavolMsLCNbD4A3xDumr0M8ZodAgHGDsvg+uZxsb07Ni3HPps0
BwRV0pchXl0y+knb/D5yph+cKDv4B+NvcrIO5jneh8nxZKRX1fG2zbyWXNOuCTK0TMdFqwlbRcKU
gVzEcs00nbbpuzzAY1WUi72Wl8I2HVcQA8TYTPpjG9b8y9DEEdV2pyvcRsZXVUvf1E2+FUJczRu+
G41JGYlCd5WgGl6K3nFwwCVSIldyxgNcuUR16YZi1vG1qswubYb9pWelmeL4NPlllgRFYjRxWHsx
QBe33V71ASlos7i1/LFBuZod8J4MOcjaf94e+XcCeyPxyGiqeBircdgsP0TuxQ37kIdGOFxwSjuV
h+RoaLL+27+AySgqbyhoPwz4BUAX49aAO5qzmWpc6eSapbm/chPj0jX02EnobiNU40rVderHZCUJ
brZyIb4mngNl2d79etvmqrGl4uobHNfbBFEa1zxcXeeQNfueutgfuCjGjazjMIc1tEfuxydRQYqi
0yUB1cy3/7+qUt1k2gMS/P+1td+OTyaLoVVGPY2ujwBym7EOO+7nR3CZPyAteBpAsuoLUoi2aTmu
bLubscX9gATQGt8zLzvuW1ApPO0urlu+4LIYqNNoLYrIzAzN0JtP/BmezJfqqYC0TuFtJ0lsV0Oj
9IPENJ4bMPrGuo5HxZrKeKepjQkoanG70VgfLL8Nci1lqmLuMtapHu1hqDvM3W7jqO+/FWv6fl2q
gHZ7tNoJZTLeKe6Zn9YZ/NFm9ovfxlUwg5y5mZe/by+swmtkwJPl9SOZWJ8+j14SptZjA0W4Nv54
e/AtlbyxtDLaCcokbBKlkTznvRE5KKU+6AYKLDNPPvWAGN/+iuonSCFLaLM2dlekz664Bzw+zMdv
LNPxQqkGl+oqm915ISU6naakNYKBCv5+HfOfM9vHbocVluJWOMmaj1WaPtMiBzw1vue5rldc5fhS
1M7FMrWMwP4TW8ImSU8Aq2iyjWIfyTwpbHO3c6bR6pqPizNFvnO1KQ+KZQy8MerBxkAAj+mtOmya
Y76L2BTiYRtc+lVu9jMae9ym8X+PbBBAGydN8VZ4qsxl4/YGM0uyxrjBjSMA7Y9r40Uso2duWlGS
WdEuV5X1z1wmOsNvB/6Mbtr6NDj+BOz4koa+SHQvPYqUJGOgcscajbRJ42tF3qEHwUVjTQs8SK67
cNl8542YloFQ3rwkY2f2C2RQmAduPdEEabyemsSPlmoMyVKfK796EOtwiiecu0qd9LLqh0lhbgia
mB7AC89lnD+wbvLvcjREHdyhfjBTO/t0e4UUISPLpPG1hxxqTPlztWRZd+yW2CRnNx6YDqOp+oAU
7uNc+oACmvzZsul09XhhPQPRtItYBCEiRfzQFIOdVZZ99cwlSqqfYI09imJffyaTKW9E4W3kBxhd
xIkbWjlQWH4y64S5FJaREVLQNRceR88WIN3OeaiwR093NVBTJuOjTJEU5UJM77qCNMNE40SW79vp
ytCo1nYM4eEs+lwvRRdyAD2e7QbU4Le9cctsbwSbjIwqBm9Mh9izrqydgplAYRjnaSgQrmUGzXoQ
Q855OA661mFFhMmEN4VIO04FvibcLLCmT1mWROAU4aKIbv8cxbUho9vSv8rgxIbCkdM47PfTxL+v
DZOo0BhNUbJl/huXNZXHVse+chw+iuJn2mWHluq4Ld6+xmKyfFklSGG6tuNd88F98Ar3zHCp7bUv
JE2vhrDDku/DJDEZT2XGduwMY+7/t9yBEi7XoRpUoSYVb2IBU1IXW5rgn4zhsTZ2PWwxGUblQzix
zLrSv7Lpc0ehXf9S28+3fUexqjIhjcuKqafT7F8prpOq+zULE534kGrobVPwyitTNJL8Z9aL87UR
Q+QZDzbkLG7PW2FqGUNlVMXqeSNMwkEkgpGtneAgkCH9e9pzlU1GknbeVRTXLKlCEEZq7iBVc97+
/8og5ZpADhzdmVfQ+gV2yg6Jt+/2lMmgqYVPTuG1gKlNxd0yjhExzz3TcQqpFlKqraxLRTVzUFsb
xPw5DejOE8NYBh31vt9eTNUHpPJaVflk0gQmt3CeqSDE850PuqY/1dhSTPqesxZOmcRXsB269iNe
DUZXt2nbDPBGHZEBUm6VzQu6lLz/AfKJ8z+vZPq8qygfMlSqmNcS/XYtjDNZIaSKfou2NEMcpdAQ
vm1/BWCKyYApy694HFOGI0AUbQ9PZWQcAvN5OKyH7XW72ldCZEIalht43s4n/9pWEIKtHpslDitb
h0VRlUEZMuV58Zo2ufjPcpiH/zxabr/BPutBcarlkIJ4BqhacGNAoRqte3fowqbwPo/9FFimjlhX
4bIyUMo2rTWfFhzIVv4eD11oItQ+dCltJMWyvVQ05S5W+h8Uw/bC+P8JTwRF4L8zXexCLj2xBBb6
UD1aeA355/k4P+hXQmUmKbKL3Op6h8KbTPNsxlmAVzs9Q6picBk3hS1i4WZoTbmy0T6xrvnZbcTY
g6m5fVatg0xVY/YrrUHRZmAdxk9OxE9FCPkGN/AC57Cc60lTclQ/Q6rBjRFXziwgEYrnWAYehUq/
2VH+hC1CXpWzlpN5LBy4aRehbz/6J9xc4Bz0i6yomTKpICMF7+kMOwGlYbI7byfCgf0Bn+Itsmrh
+L8D4f81WShtJN1zYesfuw2z/et8zK5WtJ6hMGcFZWCFdtScqI7AQmUlKaqNkTgLsVMDUPhTnN7H
xdPtwvDWuNRispdaKaMr3parS9X2wbSk58FlmhdT1dCSZ4KM30mI5YCLLzOe24X1oKz2NXXmrfPd
Nm3JMx2OtujabbqL731v+gcPqi7GXbp8ozG4MC7G+HLbOm8F1/aZ7f+vAsDIZ6ewqra72GV1SYfp
oXDwZuLv4avdht8s92r4ZYnjwsunDmymRuB0NKD2dd/EJa8sagp2EG/sLvNwKv0jXsHJrLnAVNlE
8sTMQ0ffbOXdZSLiWyVW75CW5n1Sr8mOjLZZRSotbWYCp9mK7uKwj7HzTMbvdf5hn1mkggKoLMuL
FEMn9sXo3vXd3aLTWlGYRcb11SsB9hY0XJd02/oPJhSTPpSLTjzjrT0JbCJj+/yum+x8hCMaYFcE
AvqOuWU08DIYea1ZV0W4yiC/oksplD9hG8j4BnPv37XjnreYbfZStE5l6y/ZZnYuvud1G9L6W7HX
7lKItvliTzaH3ROwjFjjr7R3grzSATJUqypFqKAOM9GS1V3Wkr9PiuqQ1eLrwhrNsf+tO5HNMFKY
1lRAwWXuMfniwsr7kj7U7kPWnfPusdQqWKsWVgpYqyLZmK5GcmFTG3g2v/Al0dz+q8wjheogBur2
E4yP40XQu/E7h6+gXskOt8NV5fVSuHIfwPPW5Eg1nD6IIT22Rh3Sln+huR/d/oTiF8hoPyh7255N
oC/dozP8MjvmQ1KMfuDUwtX8CIX5ZcQfwHI1HvQtpLP1uXfW8yQmTcSq5i4V2IbTekh4ml7W1Ypy
C2wwojzUru5BRDVxKWrXMi7TmqN+W3UDgjknjBOd5LNq6O0XvSp8aZtCn0Ms3aU1zJCn9CyGXuOS
qqG3/78auh6yMjfnubt4xLwjc/FrrGMNtbNqaClaKx/yYs2ENDaTT4QN9/XgaUZWraQUomwYbBya
kd6dhj1B0e8ZVEVP6IXQ7AYUcfT7KfKVTZLZJCCzWLtLX65hM//srV+l8yQszUZPNbwUpoPbzszq
kxQyztWdY/ZBbrUt2Aly8H2Jv3bFqYzuK6w5Br8wtkouOkznrPowUeNhzOJ922AZ3LdSo8igjtld
BpYG1ZxHGd2jWIkcL2P6oDEx5HkP4zcZv5TOh6zv7ofs79tmUbikjOqzln4o+grbd+r0oZ3zIwjy
T7eHVvikrE/n9MnS9GXFL8JvPxjVi1MXH02ua11XjS6FqWN7CehPYRXaU2jOjuJlLswmtNpCs9VT
WUYK1pKaDFTycJgiTU+QhD0tZE9L9baiUrSOibU95MLfjToP0SN71yUtXpPG423DK8JJJk8jbbm6
5gzD58mVm3c54B/tOgc1nrBuf2CrD/Kl5jZ/KV49GH7JVxPZ1yoeaeUkIV736gA7s8tgXgrgBzQf
ensNqIzsKxfKwaCLXJxWy5dlnX9OpaG5mX3bf6hMjdaY/QDgVtKBaNg74AL/5A/0hEvmXc5PZfqz
mXXgW/ZJfVk5ekp9grOrkRzdtdmVb6isVleN0zq6OasvABy8y+z4hc5U4z5v7ympjPOb1tkeShtG
d9KP9nqo+NVK39ve+6Y8L72uCUC1slL4ArVdmm2NAt7QIeia9iJI+nzbO1UrKwVuVgKKZ1WYfxV/
6MQH0/pV6M7bKtNIgZs2ojFTF06zNBYNWiLej6S5b/vhaBb+x2IeL+ih0mzOVBaStsZrZ/NuSml9
sYf1UPhGEpAOCvX7bCRFcNwXsTsnXg0tsOUDLeYAAq5funmKbg+vmLuM+xMN5/PSgbJ+Nb02MoCy
Cp0u3uefMvTPqwg0N21kH4+a4Qr6pYbH70tnPCx+FSSCPxhDqYnitxMd6HX+vRekIgcRXYwiU7dP
Xf5So8l0nQ5Q2g50D2cqS205/NXOynWmDGjgll+GLQ6YfwCNtMaBVJPf4uPV0OUEqW4GfN5lrdIz
lNme5jiFAm0epj3qsA6O9naxobJg3TLO2B0W8KQMuLOtAxcSKc/m8mt0dY82KhNJ8cxS9JqWI46f
S2w/5A5/rOo9QkPUQiPev01ULC6IhEtkUeZVT11NfqyEv9wOgd+3TX8WSepJ8euDJ6wihjnd8Qbr
+20pINRzLEs7IQ81SfspiSYBkOPHkVe+uYRCeMQ4LATNEJ96i47oC+SZ684Reift5lQYNl+noKUi
zS5jDGb/Rwp4vZGEyEi8ClhSt4cMhILVEgI6YXgvBk0M42IvbTeGTrbSMRJjJaafs01Npwagpecz
GNLKyllOazmOBXx7tnjxmA54Df2VmrPQKWQqMrKMWGzXmlnTjBNss/yqWPmc8S+r12sMrXAPGZu4
tBanNGEoV5Z7yOn8cTY8zR5B4dsyNtGjE51HiyLds+lQdUlQOf2JplM0rHl0201Us5cyTJ/VtYgF
Zt/OxQFw2vuqY3f7hpZSi2fFnVWbCb8UZVmfqhiky9Vq6R7NVbaRsguhJCkpsKgXy+Dnvr3STASz
cA6N0Bhf4TRss9ir9GUR3yG5P1aXhaNjuKzpg+my05jrSqDK8lJamaZ8aNoyE3denxT0CLFlNt+5
fsL3tFMjucjUbG1Zx5kJds+LSIe72RMPRjxqUrtq7lJusUejdC2xyf2ynB86w4ZChqkFWqksL20O
WkcspZXk/FKvFKro9rfU7B9dU3dnqZi8jDYc6qwqXKvgF9Lxe2MVD6KcNS6vmLmMNnQn7k1NAc3N
RbjRCrI9aIdeTLPUPMmqhpeClVrziCMhhsw7+2AM2eMIZS6rcTWrqhpeCthuydvZQ9vnZZzyU0mt
QwXwfpKVh9v5QBGxMsjQ8PNCWFv5MCrjPZ2cg9ebJ5FUJ2Lp2HNVn5BidgFbe5HG8Bzb+urh5WX6
NtmRPerUp1QGkkLWFl5du6TLLpaD2woqmkfbS2lgcffzbROpPiDtB5jn0lyscE2jeaHtt9n6mkMc
fd/YUsx6zBdtDlLsi1n/LdrP0FKdpp+3h1ZFlBSweQ2xEyhFw+3r5gixoae4TjURpRhaxhUuOTgJ
J7ctcbNdFRGzmzWwGf9ye94Kc8vIQp8KUS0N5t3G4sTnKgRXyd2cVhqHVw0vhau3LJaXbfqmYznj
NQ05PmkDkFUdb89e4ewyvrCYxmbCtqq+QJX+wFL7LBb+sPZjkC2OpgaqrL/9slc10MhBzkgW/II0
t499Ej9WwtMYRzX09v9XQ9fYPZpVZpUXs0LTbWcnYzCILrptGtXgUqDW7lo3s2/WF4Mw/s6boFsU
QDLbedo3vBSmvSH62AM241JadRHOAiV76diePkfUbVnjbo2RH1GfoDLoNPddX36sq+kknHlfESFS
sIoF0pG0JSWekAnayzu04vcH4LnC27ZROL0MOOyscUqG2O0vq/HNzn702Uczf9k39HYr8splaD1Z
Bcm6+lI79INjijtc2j95/qJ5w1A4jYwwnG1jRh+yXV8cIj5VTnYCybzG2VVG2UL41cwTcxXJUJEe
L1FfcSsd5OVzaeiqkiIPyJjC1LEqx+qwoOAwD1YIKqF7KWTweMKIJp5U899M9mr+wshmo+Osv7jk
yzr+yubP5vxj36JKoWq3zK47D12Tg/03pLgDo/y1tvW+mifzrhnCKMxlpf2lqrPArcfAH79P2u2A
ymGkispTQXLIPuB9Ma4e1kq8q9d+ZxRJQZrFJS1F0qYXCtE/mqehF2+y84tmPRUuI0MHSdw3JDGH
4WL5D6t9oAZEmu3TwnemMBmUVZf56HUG/IX4PKRAnTpNEVnuHgFAZEhHKqytAKcyCESSi0icb3lJ
2F099aWm5il8XUZmuSYruj7D3LP8sw3y3Zr/jHdxQW8z3z76KpDYQuJJJIC8JFPrB1W9QJRs3UNM
/H9Y+5ItO3Vl2y9iDCQQSF1YVa60nc7l6tgdhu29TSFqRCG+/k587n0vt5wszuO+RnayIVhBREiK
mDHnsrgRpWxMiNfxJUpHDCI3+QHgg33+6BhR6niKIOHKDFU2XAsydpJFHVpjv+GPK5HkGBtq2Wou
mQuzTHN/0tVwbmxv3xnPBGPVnS9FWSUocM7Zv1y3wrxi/n6ct/Qc17zFCFSMrWWDRJ32KuphCse6
qUPsqfpEi26rmL3yCBOY5YlZikzx7hrPT9VgB518M23i6lcsb+Ky2llRoscuueYsfU6o/waTNhsH
jbWljSitaFEVTiK6a5REuIR51ywS3+5vGiv5y8RjcU7blPkwSa7fqeSc8zIY4++e3uI/XjO5EaYq
kgynDRv7tRJBziogYtvj0Lkb29La6y8We5EFKBnQfU1hmcF/iLzQ47/6+dTXG5fINbsbserOCqol
GsahegqbsQvHYud+anKuMUuJxhobZJj6JwdLdmK998infd/U2E29Kav6jursOroQ5WD8oZ/Gr7Ni
T+kkt6BMv0UTXymKUyNcAWn3Gy+ycOtIEzTuQ09nzP7WSrscH9rStucqGJMuhroJ7yPIVNG0GzxM
/49jGp8asDJXToC7UKqvnUqH8mM5FbOVQn3M8TsSDpkV1W/zBHpN0BCIeDFvnfFWHNKEd1Rx7ERj
l6lrJPqDgiinbnTIx1/3Tb/iMSbCo8fUS+ryubsKxerAduLiWFl+fdy3+hIFL7w98rO6xOG6wyg6
DRRYJuj0176VjTDto4JnvZMqYGpoAOWPcIYsx/2l1wxuhCgb7KlP8jy7zlwd63z6RarmmPfuvruG
bcQoh9xWkohKXass+Sin4hP0/Q7333wluZjgDj5UaswsvLlMoFeI8l2gNA1Tf37Tdem+TdVEeEDx
uiw9gk+a8U+u/MHTT3r4fP/11wxvROgILa20z3CIqeb80WNukFLysR37DWd8fXlmIjoqeEkWzVF3
ddrpbTQCf0z8f/X1vGH8xT3+zC/MRHV4sdNVmuHCEY31IQcjRtPvRCyYQM+S+kOP4mN31V0fxiI5
6HjD5CseYwI8SeFRaHF61dWLs6+J/YVk0VMFZofB3ep1rD3BOAr0ipdZlJPu2oleHTXnP/XUTaDj
ITW0+XR33uU7pmStBp2CI9MEWbL63KgnS3zp/Y2Sz+t+45mCtdLvYuX7pbrW/o9l56Ppp2jzIrm2
uJFsVBQx30mQ3SHwdK0S/mPqQZ6Vths11LXljWTjRAvTUobjRhp9cfuvk/wgxw3XWVvaOLgDONlk
eVVkV0jPHLnOwMfVXHxgLu5/0NfDyTNxn83k5baOEa05RpLGBvz4mwCgtTc38kzeZ1lelwgnayyP
CoNnSdU90iHdAMavLG/CPdkYyXzE7eBKZBYykoeW2z5Ehb9xSX3dMMyEd7WlRevIhmF8/y/PhXwj
qcI9Jgd14D93axrFFoHUqcL1Nwmhm/k0FPH7+0u/ngXQB/jn0nVrk9j1GdzcH44Fy99YoGMXVXyS
0Eq+/4g1uyz/f3HWQLfcaUTXZlcMa/fv0iLunrW29m17aAD/c3XUeQuOgg9sM1FIyJOHSn4f7fh0
/91fdxkmjFhqSVWjNmsX19quDnU9HBO/CGO5D2vCTF1LbZHaUhDmvBaOf6w9MPOByWffmxuxBPZJ
SicP3tg1EL1HEU/oMuBkDxMXMq+J5ioZd9xEjPAbXb6pZ/EhBcNE7Ef7YsnEc2l38jMu4fEE+sfg
HQ5p6W0E08onNfFbNcl0VFl1di1Heobo/Xkm1jlO3H0eY1K46UFabe1qde0ccZHpcIUi1dnh5a7t
lJkkbknDWsJSgkZEmr0RNjlJSz93Um4svxKrJnLL9TuXNzmiaUI6qHn8Rcz2xvF6ze5GoNLaqung
Feqa1XWQ2z+KClxV7h4m2sUfjUDlU0d6sVw7cCQL6KweRdzv2qqZCdoClXwzMYUcMDDrVGV+mNXO
SW0yGK+Z3AhU16t0YYuxuMa1/kLmvoeWnrOFyl4xugmE8keApWNLI8FAabmSCwBC/KSl2DWkgerO
P5Mvq1g7KDKpqxg+2PQsEz+IxHcNQcZdScxkaEtaR/kt6bJrkkJxWTpnF0CrYoiO+5Y39lV0I7uO
ULy+m/+iuKaC8CPgw776ABo7/zSOpFVRZhQpciRfU+uXNX0bh7/3vbixpRaurHwVIcm0BBQJXnRN
dHNUFtvIAq8dCnAkMIvW+TDMVNcOucQDO5J4eJa9PlQd0IBFLXek4eUZRjqoUubEZcHJhRT9u6l9
qsrp7DVbEDoBG5t3vmV1Ix30pdSRKNzucag/Cvp+HiBIMpcBIY+zvMz9x7jfiIDXond5kFEhW0Sn
IcOI6C16sE1B2qdohw3vXFvaSAyg6iQ6RrvgyqKnxmkOTbF1I1488BXrmNVrBRxdOxYeubRZfRkw
wtK4w+d5s5u98uJm/XqSZarQ8yCXfrbOFEUUPU77PNOcJ0bCUbzqYBPX/0CGsJtAc3Lh5UZ1fMXv
zRK2kGNF0jmlFwtkP03mXooMwonKToO03BpfWbP98v8Xp2GOwJod3sD2aXodnDaMp+xSArF3PzOs
OL6pIjK0Ttd70De86LaOwTfJ34Po/+CPHQDCaRrU+OO2+3ZyusP9B67ZzIzjIiZpqyYQMljjd1b1
59hvPkWeF5bTFo3imj8ZwSzjIdYxV/TiWAvNfOqzUPpAld//AWurGxHMBvCkOqLCR29c/20Uce97
75db08ZrqxtBnHO0K31ikYuXO+pJ9m7yPJT+LhZOwcz6ExVZMuC17Qv44APJKORDsw+s+lD57tY9
YuUHmIWotHL8ps5x4MREfB1UFbXekDzf4lNZW93/ZzQITBeOs+PjbDVz79p0c6WCpuPi5/1vuxJs
ZvFJ5E1l947Kr3X5VeRva2cI+mmrHL3i+Wb5CRDGBOAXnAvbxj+k8UdHD39rXFPSuN+X7X7zbr3I
FVnk9Qt7QoFGZnZ0/UPGgAywgzL/ct88a9Y3YjevoCyeL0fPrv/ZoxeLYzmUu/atbQQtGscFOi4R
YGoeiH7YZyq3Tg5rb20EbDpWypeJVWDOOw4bwh8c9L73vbQRrWVZDJkT1fkV+3p3sIuL0zf0sGtt
s/o0jGQC9F7hpDBjqkIMYZzvufzgEGJ2omx/TLQC2uKa6a4JkNEy6D3SHbPvy+JGiBaVBhlzDCfM
yzgUVv6QN1td9JUvaQ4aO8PssbECnF9AmYTENKizXQoWeGtjm5VDWxdpDverVX70iu4orD0Y/sUg
y695EZWOW48dWiL5VQg3RPY91/MW5mIlpfzRgpqs3PJmuHbq5+eGPllzkM7+WZcbZZW19Y2gtDI2
tuDyxfrk6qQHPxFBY72dMbt238dX8q3ZgxpVHNWce9ipK/1NWfIJtKZeIJK9jm7EZyS9kiSMIYaG
7LtOSBwkahf3vnDNLhThGcrCoEm4+tG5in9yfsHTdtnFNVtQJW99mkhcw6fMuXCeZ4Gcy8fU8p2d
DzCCVOAWbrcgNr32QhxlWx86L3pfdlvYtNcD1TUL0MQDS6Fm4JPhVvpQJe+zfGuiZ21lI045S+vM
HnC8IOAiPegUyGnHTTf2z7XFjUjlVjxZmQ2za+m0QZ13FSSbgX677+xrqxu7p2tHmM5IdA6Gii+T
fFb1riula9acRcGt3ktwoq4s0C80w9l3t4SDXo9P16w3Y/pcgZxtOVD0+dH247fFXB10s1UOWrOI
EZ6yY2WjUT+8Zg0miYPeKihEp9Kt0urK8mbNObWUK6YcBs9T+ejr6aEUu/Y43Ir+mdKzWSRpZ+Ug
7MnzMNPFkUa72HuFa5abhZqTVrUTQidpg65v31mCbGTzla9plpqpM0AGpkJU5lnsBP1cnJBy33Jv
+HTfwV/fLVyz1oyxnTRK2yi7Wv78RFP6OSs7Gea8CYjYg9WDvLlZcJ69qI9Bf41xSus9854FeW71
BiBi7fWN+IwiPek+mVDF0vahtb+kun+UqFJG/Vb9cM0hje2UJDSKZoFzl/LnU4cRU06LfUnALDrb
bj37OpOA/1huKEuNC4azL2+Zk7c9eGPm3IHbpPm7aYoPXVkcdjmMWW1OmqkYrSSRV0U+J84hj5qg
ig/W1l165YOa1WY7znOHd352HVzXCzoV5UGGcaFL01bJWbFenO7/jJW4MqvOA3Um4dVLTS8d39Wu
+OD76oSJ832f1tQE8V1eyjnGljdNKr1OgrAHjMR8uP/uKy5pFp1bsOFPtsuBkUrcgGRlmCW/7q+8
ZpXliS+OvTEa5cTBzf8qlR/2UXLUZXeYiq08uba8Ea19M/scyUBe+9S78fqv2LW+qHkDKbJmFSNQ
szISc23DKjUpT3ZhnzhzPu8zi3Eb7bUfdyjnFVeWHuH9x55fMeZ/3Le4saFa1O4b3SADd5kI3ZyG
E4TGGzXti1dz6jaXRec3y5RaA1ozpSOA6vK3mikoCnobv2DF8ub0LbQNaNbU6HBj6/6Migl5tKjU
G/XatcWNU692tJfZS4ZHqoQac1KnQWwV9kbfb231JQ29cPiWiVhw1sqrAHAkPsVdrzFO3YF6Id+A
TK88wZwSstOyqZk3kstE4r+1VX6P8y2+07Wll/+/eHnpRUkhygQAT4Lhw+UQGW1xiKwsbc4MC2uo
AL3qyQUc0c0ljgt9gCzP1lVpse6fvQnXFCWhgFvEXTmQSzk4TyAMwVVSfh/4Y5XHG16zeMdrTzAy
TdazdmZQQrqm1WdWhO74sRzfNPb7DHQ6u8LWVCWJvbn27D7urmPvh8onxwkQ6qGpNhxzzURGynHr
aVSSdeTiaP4t7b5PcxWKvvoRR9Hh/g9Y+8RG3qmqqi6g37C4fqxCUtEuTEe6pWyzsro5PyxmPSNF
8vYaoYCXe+mhAYf5/RdfMY05PewNadMPLZg3S/GJoNLb1c+0Ozebs0IruxQzMw52bF/NiFjHST7b
U3yMiffD9cS+o5k5PhxPvYJGH7Kl0CBVVGith1O8xcq99u7L/1+kBKdkILZJpbwmFXSKYj+wbRJG
/RbD3NpXXf7/YvnMl3TOaYZJUB4FVjEcnSI+3P+qa29uRKzC1DDxtcK5soRi7xwdcWN4jpqtqtXa
mxung9GX2udoF1/LSv2LsOqxyLYETFdyzR9zw7Ms1VhY2VWr4thY1ieZVu/9gWQBB4dDGzk7LWQE
rD8oMULkuQC99XSgjfuUzEWQzMnGkXUlrMwBYujLUd4TNOv7yH20WPzEZ0hwdO07ketPu76xqVcS
qYmOGcAeF21XZ2aJ5zlPwjKyd/4CI3AxcRopVCfR6gCEvY5BcjSnzz4kzXJsX/t+wWK8FwHQ2lbn
djU6uzIZfy0osGD23yWYJbq//IqXmvIeXi2zgaQo8Sldfsl6jBOWuvtxf+2lzvHKlmjO5EJjF5QL
XdRe+zY9AOoYB1kLrLknj61jHxrhXPzK3qW5J1xT5QPzeFk95F5xtXnNjyBPbw9JnG2gzNasZAQC
4yn4Gp0BO5c760cQWMFnSfH+vplWFjdHdMvI10Vj4eQwlTyQo3vqhDzeX3olwszpXNJFDBVQC6zU
S134VwROpno6uNXW1Xzt1Q3/LyeLqsqf5bXJmyGI5dA95H2Tn+6//drqhutLr20SWiL9gBTr2Zt5
OPItQeK1pY1dK45tAcoze2mgz9diar7O056BH9SeTJiTVJie1YmDiBI/Jyd/dtrqy317rGxYJrhJ
0AISrVCAv7b1Q15/IfmRiL/vL71mD2OzSjhLRNxRLD1/1jR+26nuw76VjWMl7fM6jSIf5dXsKxud
t8wlH++vvGYOIygzr8yyWPH86skPUfYuI89eu/HSK3FjQplyT48p6Oryq189OelTVLHA0SiaJRtZ
d+XVTSwTt3s92sTNr409Hkhi/9S1d/RJve8GaOKZMLaIS2DmyGs1CvDfQYw5TZw9fLPwbxPOVGrP
h3oqA0+PUIesb9sgdkWoh3KrybpmnOX/L3Y8JibVs66T18imYexbh54nIRQZD7vcxsQyNW0xDoyi
+kFth16mZB4ee8stMIhabB0LVqLJ1ErIhkaMrPpt/6epnh9HrvbtFeZY7tDUtOkbXMCZg7lTFHB7
QTd8cu2ljUCN5FQm4yyAUhjT99yn8qKjst5ohZAlKF85C5jjuHR2JRMYDrtalnhMGEoq5Q+Mo4UR
4WEy9gGj8WEg/YF3O8Zy4KYmiCn3Gpdh3gzZYfSDMbXGsC6Gi692QlFcE8JEBfSCdA43ddrhNgHv
GE6y2lm3/D3V/CIGaFNiBA3t+qtKj4yh1lI/yP6vXQFgwpfoKCEj4ScgYof+COXzg036N3OX7Fze
CN+iAaq0rUAGm5aPfvQ4dDe2Z9Rq+aaL676wioOXHlhk47gxNSAqdp5jjQgWfKO1s5J4iPPP5edh
di1PjfI6DHEeup3TnzAOHl1ZqefzfduvbCy/pble/AKVT0IM4+/d8E1Nj3NCAneBBPQblYrl4PVK
mJljdBifKVFRj0FE5p3qkZyK4UNaAkEM3XbfO9z/DYu1X3uGse/OLI15whpAd+QnZrWnjNJ9Bz4T
zOTjkE1xMsO2CyBDYEMg4IjKwhYr4cp7m3imjKft7EQRNi63PUZRdWimrZL32tLGObhO+UBT0Mpd
E/q+YOJQDVv1j5U7lAlmkpq4hCV4adpC2Pqg+ZF071LxdmzBQ/T9/gdd8XsT1WQ5fd4D8i+vczed
+eTaAcvaIK/4PjCsa2KbspRhpsvDccevfXEBHI4UBz+38i1hwTXzG4HbQZy+iDm6PCwdfoIl9rNV
jDurruaQPXGmChRKyJZSeR89cIWJ/mekvS2uxt+4zleiyQQ3TU6EvSMm4PSz8/RbK3px4KrIj6NO
gcn0m+TApajDvKPfMDFIwibCdkDz5C89tnlYDingsw3/Nrve1uD8mjWN+B7iuKrAIYm7wPSXVeVF
IPxoi27l9fznmHCozOKOU+Sw5tw8tDQUxVIHfpz1vgaFY0Ki2jZz67QEo16T1LdszosQbjcf78fJ
64ZxzFFcndcu1Q6U/FQdFHhlV29R6a2ZZfn/y21hHipGG5SpuI0+2fIIp/K/5SI/5yzZOBCtPcPY
l6kbsaL2YHoxn5o2P0zzsY7/mqOf942ztvxitBc/QZeJTYYaMUjIZ0yGqwQitPX7VuwhGsM8rjmR
aw9Mz+BihQpLBRagOOyzp0xsDVWtfVnj+qsLpxZQ1ZJXGg3P9aAfadJvXWfWDGOcq6sO39b34ZIi
ZQ9yzFkQ19MpLtpjPbIt1PjrKdwRRszqZO7bgQAP1EJk9SJj0oSsGFIIFMTZrvuBY+Kk4tSpcahu
5FXrBtk1hnCjg9m2sd77gGULfOFBqSxzKbEPXTsc8oLSE9ORT+2v++65YiATMKX7UUu/gmrSKB8r
So8dtJPmceNUt+I+JmQqr0Q6jNmEzlw6BW1ZXdCAvNx/75WLk2PCpTLl94gty76woQnjWIagxJOB
Yh4+MAZLPBwI5jS0ivLqFWJfojPhUxbIDgmapUCXNe0h9zFh4hUbXca172Bs1VT1ng8YEsABEW0P
gKrmoShnzJGn5R5aHGQKc2i35BpUEi5u35Ke8/6vmnwEfUcXbVF6rX1sI55V61LKUorTUs+CrBlD
tH43QmzNOEYUY6gNupkFpqrcUR6nuL0QhcJ5Izd8aeXNTSBVi7L1mHZJ91h4zEcnk8R98UjqGHjt
+8669gAjgqEgnSVFUcI0lGNXL9txDqaokT/2LW+csvN88t3WyujFnUgdZpU1HMZSbg01r738kr9f
pJ9p9uN+rPFdu6IBHZjM3tF+a8Bwbe3lg79Y20FFSNMS+8sk5sBP/M+lBZT5Pqssz3yxNnSCyFwI
H23MavzbRsX8Eks/2dX4cHwjXDvfyqu0FfbFqtrPwzBFKNQ0e9/c2HVHS1kooNj5dcDsvuRNSMUW
3mPN4EaQDjSX1ujC4F48njO3eHAta6e9jSAdgbKLJwel8rKyj3aUfayG/NOuT2kip3yFzg9Nc3LJ
aGOHbVU3p2Fyt9D8KzYxQVNTY83Ad+DFY81BsVOEw5jvy+qeEZkJkeXkVKlzjYgN2M5warV+6mSx
sXmvvbkRmrkvrAjc8Dh6JO53Kce/GMEwwn2br+RcE3dE07bTIkUZT/fugVd9ELnWibk7U6IJPJIi
rxpcd+kF8/DsJssh+VD385Y6x2KAPy+PjmeEZ5SnjqpKtLFqRQLej0crV5/t+HEAoeI+8xgxWlWo
CwDyTC5MW29l+2acq1+62yPkzLw/9LNHUA+6qiLQvdcFeub5Kfa3tCxf9RksbYRpXmeZxebUuknX
DeoqCTVoyO7bZPHqP6wOtRXxz4xbFyL1NKYGbv5UggiWPMT1GQNdF9o2D3201btd+QFmj6hmBZ37
gvAb0EFFEjCdR2mYq27rwvaq4+NXGDFb2nnEpwkG8rvLMID9WIS22rpQrS1uRCzus73F3cy6iaR8
HnxQQXq59yUT6R6aYngOXR78ctcbbSjSK8ZvjNXnhLUPDfvb0VtED2uvv3yTF6vzyuF1Ij1xq/JL
i3pbesDo/n3nWVvaCNnSLUudJLO4lZEMnEyG0vlF3D00aotZjHCFpEsyO9AsuBVungbQYOJBX6Tv
77/67yr1a45v7KrKa8nQ2yK6dUf1hh7zA2hCPqije5Kn+FB82fkUI3KHcopE7LrRbTipN+SQn5an
gCj2VOAp/sf7T1n5DGZ7KHb8NLEdfOGB+Gc5s/NQdIHf1XtO8p5vNod47JEKMN/oJrqLHaVLcCXg
Erz/7iuZwWwO9ah0VrLh0U0hiHHnzPtPjSXJxl6+troRuqOriDcOkbj1LgdpkD6AJ2HnixtBqwan
s1hpIawYh1CsE7Jx2Fh67XsaEUstEC07VRIt2QwRm5TbEbvm9mZfqM8YQi1Brvkft1eXxSHnozqL
TYdcM7sRuSxJx8EuaXRr9aMzfiPORjitGcaI2axIp9mu4YmFO4UZ6AoI7pblvCWB+uoJBI5uBGvU
Om3h5QjWLIKaduKoy5C1H+axPiWbTB1rH8DsC02xZeftLP+dd9zw3xlhCpeMsP0BVp9i3F4jFNxj
pZ1/f2bknd/ZrUPeac+78445905iNZdCOdFtrp7IoIMc2Ixxqwq4+hOM2G38ril48t8/YUnQ/9dT
gazc8KgVTzXbRRH0GGgM5ZdbCsoBmZUHSOBupM3VH2CEsZNGUzXU7v98A3n8//EDjC04BSJJDF2D
81usj3OUvskBMrmfmleizewWlbjfV7ZTWLcUkzVcYpA/5Dh77lvcCGWPSdXTAb7jRu/qCgIq5Fm1
fF8CNZW2Y9WBEMex+JJAXfq/OPL8oa3taMjwASoBnx/8wwDJGpFh+nBSu2z+h762V03oW4L19obB
0u40joo+jCSWJ5641Z7KmfeHxja0hSsKJKX47fKOtt+MZGsuezlu/3mm+kNe27VZ58ZNFd3AhyOT
SzzFPZobQ9e1p7apAHr3WmZ3x25M540f87qP/qG63U5VUc0YQrp1BdSSQQT/YUy9+KHxyi1d75Uw
9oQRxn6XsWLkCe51x/yjc2jOMkxFgNHBEC3sS7nV9137JUYgQ8OtJgPFY/5zn319X/PMcXlt2yNI
IHJxi+R8nCKWHcSoT17kh17Co42AXnuIEdCpJX2Xqja6xSJ0+FcLTYkJk8RkSxxtzT7G5qzKvvAK
r8dJml/q5CnLL163cRdYvuQrbmt2gxQ4Fco5Qi7y2dEX78nOO4ZnDs0rsNqPU/H79J/enMN8kSHm
eP63rmP2gyIkDZcSPOY/Py+uWN3sBhGmUmYn8vfF+j/MpGuBZXaDfDna/RAl1m06LdbJTjLM/MAL
5tA56ou7NWCy4phmAyjBHgwSLXzdIoYUI6DdVhVdkq49jJqc9mxmHjdidwbIs+mL2LpVaRIOqj2V
zXt/so73V19zT+M07ekqoS3DFUk2VnqpZpq0h0FnYmtsYu0bG5FrtQxT+k2DyEKntR7zC3TTAl5s
DROuLW8E7tSLlKaAFP4/JLYVy5hNoGGEgoY3uv5N8ywc5vjkSnLYZXRzkh6DrWmSLEbh6Rz6I4XK
95bA5opDmsPz85jxqJ4iGIRa+twl2RPoqdw3dmcB2Ub20Wp4njlE309pwara92+YRg8KlYGa/6/7
tlmLXHOEviRjAgl4nJqHU/2w3C6Gi36aQuu83C7IRlZe8RtTydpnHmeqQE1PuSGI7t0izLwNBO/a
0ka80rhJddL/n6WXg222URJbc0kjWGsMmTWoMRdfPZslduiSidO3ghWC7XyAEa2Anzm07VN+6zHw
7uFeKoudVjECdZTODNquAae3cg4zFkP+TgcKzZv7XrNiGbMhxH1HqAyspzeQXD/wyTnE9h7BV+Z5
ZjfIp4WIOoEMmRAVZq46ZfMuZk0svRx1X1RPpZ5Afimm6FaKwfqy7CX+NQZ2bYtQdcUqJjuuVdY1
RjEcDgiHR9+6tX1N4o277YqXe0v+efHqU1yPTomJ5/8OoP/Ey9eWXv7/YuncHbwxnsfoZjd52FjV
YYKUEbTPD/ddZSVDmo2msq29eAD18U20JLBYEXDMaVL5Nd081a/cVMxmE+4HVoFRHu+WRsQ51KIt
A0mb9Oj2ZRL0PAXWLpNy4+esWcvICXafUOpbA7l1dda9k5xZT7rCLamsJr2ntQU3NbJCXfq6oxBr
vk2Rss5ZGheBz5l87zbtLjgiHmGkhzibop4DdXdL+AR3dYaiQXrA7O5GrXbFSubMuxIzY+0Yubfa
mQ++TY7U8QLF/Y2PsPLFzbl3xyrTOBpjdvMSEUKBF5f4N6J1D1knA8/pb/c9d+1HGOmin1wLU9jC
vblNfQJV6ztdR+di3qN5hERnTr+7SBau78JG+dAEFuTKs0wdKZdnSbYYT9fsZIR2B3Jnqx4ndhN1
YrWBBrPlJRakO9vt4F8ZEDyfa5vm++7vbEmLLxJJpBy3dTG9eEtsFQVJNLrHxIq/aRptwVHXvoi5
1/uY6c+p596cvr8A7Pcubvt3mMbc+ODLi75yd2RGbFOedGOmuXsrB3s8SjdtTujlPd/3ppU8aM7G
Q+dd8kon7Kadhdj/r4Q7Hzk0hXCl3DhNrFnHCOqs6XtKath/rAf+d25n5JiMJfDATpc3G4Plv0fF
XrGRORtPBxJbyu5nAC27FBrPH/z0o9XPQeR8aBx9cPqrp74uOFioHAaFPObOt9o6jlSHgF6cFaUH
5U6Pdl8dWeyHsQvKz/htz+bgvpVflVdEVJmD9bwD5QDiKroxTf8G9fg3wpM3IFo+ZkAmyqJ/qHWX
hWNTfrYdfoxBmh9aE/CimXcYHedT7fEHAWqzgjmnjTdazP+axYw04si4UN1M6u8OwTD4oZqS6gx4
qv7VCcf6ajXSxS6V5Na/pkSND2mfpG+h+zhtAvkX733t+cbRIcFtVk3gqji5dkPaHrPuwHA3TwIc
ASO/CJqmXnuE0QAxC1KXdbo+xnktIK9ZRVkxhxxs4TX0R2lJdRNwPsh4A/m9dvcwGYH8JK+pi7Tx
DYrkb0hX3mz0gmp/PLkpOzHlHRgtQgtUSvOQh0U7HaN9E+LwEyNZ9ZNP+wHzDD9w0rnUBa8DPvKt
fsdKIjHJC5p5xp1TYbsOZu03HbBpBWFBQqYt+NtKYjcZDFybR04BYYA4wAb1TrrjV2pFD0VpBxFr
D2XEN1LK2g8xjiK6tlOvsCJ0iHtcSvO3zTD1bRbUSjH1/X58rGQt18hafWEXqvYTJBTb/VdUn2wB
8qyNY8hveMErvm9SGFQAstd2N4Kds82hq1pOgfd9aB9p8ber/GvvgDm6OCbOA7E/ZvSjk/3IVHnk
dh7O9jmRTSjbSxKHAEWilvJd7UJdep7JfqBqXU/V1OKt0vanPaJUBpHv+9Zc+WCmLnk1d3k2p1LH
QaPUuawtgOn8fZc+U5Z8ygu36mduY21b/FAVSldVobZ68L8hCK99K+Ow0tZDPGYpB/60EeTG44+s
wEY/ekcNwcxA2D8tZzyNKn+EOixmizh0F2QxP1RchRR4YZ6W2G/EoybNjVZbk51r9lz+/+JMY89u
PMc0h5gu2tQoSnVQFUqe2gbYgw0fXXuCeaYRtEwTUkZx4FtN8oPoKqPh4Eagc7rvEq8j9eFuy8bw
4jdMDYvKsovwGwgGSdMgKdBWJArqvQ0/c25PFwlKyWPmpeJY6agPMZxx3vlsI7p5W1mWE824Y9g+
J2FKpzxgrgptSoLMGZ8LL/4gWeGEGCQG4eXGnrtiUxMIl2YO82Rq+0kg+iz6iCNj882HquDGJ/s9
tfqKq5oQOMaTuUosbcErxvgAEZKA0q82/VDbDhwVlT/MkjMvsEQcDJjpuG/LlURp4uKytHdYV5MW
yp917Aa+drpTpbrmIAnfarb+hqm99suMw4IDAYbenike4mPMT/wXZ1fWIynOLX8Rko2NgVcgM2tf
u7pr+gVVb2ADNja2WX79jbpPV6NvvpHu40g9lZng5ZyIOBFHUjOa1BoOQiTC9GByFY8nW2wXub4W
4xdeDtU6funS34Z/LUtbwWOF9VezeJPsKpuHCtjKttexq2n/9N8fwz+9278dExMIVTqNBN/QIzfX
qPa8qX9DWf5XZfWffv7ftvuO5coLv+KP2/JJ76++L6p2eGR4Dm6+T+NL3r/o+Xnjb04tlWVpVaqf
jr8X6w3JEJ5Dl3M/fv3vP/Tzkf+n7/K3g6GkZszjtuO7mENj2qVFwPxnjudt/LfS8J9W1N8OBsz1
sZFPn5+wh6lah0ozUhn5L5vwn77/32oHpy0ty+CwSfyxvS7pLeNpbVS48dm/hfr+UwH5d/eGjlnv
Dsl2fIZyN4YhVq4zNcVFkQcEnMX9HM2vcQv1viGh1CC+0fzLr/uHZ/d3nd5hZJofBwEzqiH/64cq
2yobf/33V/8Pa/zvKj076JV4P6195SJbQbXvRcmqqR/+zUDtnz7gbz1Jr6Yx39IcslqXd38p0ooq
H6D7/P99/c8V8X8unJ4yzlDe4K/TxVZiC02a/dvINmX/S/b9h43x9yQargu7JetcXFZSrLMnzYpR
2p3AlLYDsVNKt7rbwcl9dv51+bTSG/l4huMuL7ZP41pqbUHb36m1RPdFkzvpCfkt93wa6D1E9tb2
8jKzGTNO7+B3VhH+arfOwNdkhnIjLy+hz7Yuq45s6pejXkWp/P28jcdkMMHQLrlBZCrVGcweS2t3
fbE2mVTfCL0n+bclEqBV1cHHBcoDTDOrfqlMmcLoqFF0Tft7dgCacxUIwhIE8zCi//qdbF7tdykc
Et2AQe/ewHNXt+smy6bcEP0x1Tqnll99/sfyMKUh7c6emzJ5HKMORLwXLGh9TValgrticcUohKQH
Evo2fLJ6k8G0+wtPl6z4E2gLW4nQlSIVNXNuSTBVyfQKD2Q4rILM5Um62jqRhdzPerA7uw17wvvh
lljV9gcc1agCkuwOQX4NiDCTXTMQHtgHzXC94Djjhyouc3n44ahS7vIhryfK9vKSOSLtcP68vKea
IjtX7ZXZQ/ya23JGrxoK0j4csykRniI8VInXfVijuqT7BKJAFOOOqSvMCPr93mCwqbxjEyYmaDMn
adjrVdNyDNWe82n760hWFCdV5lKOSJ3Rx/Zu6kMuv6sW5TOrZDt1/XRe0O6iHydaJsuVtMBX3hQc
3eg3KpxBbyxLzAnh1pNtuJDNzKFRLo7a1JlzAiqWGctp6SqAEnNRU9vT5PvqqFw8sslsN8mKZT7d
/5S5StRYDcTO8znE1KefZZLJ4g3m0kW81yCIJp+czLTH8Ssiz6xAfMzWHqg3/Dy8JIhvo+uVUqno
3hHrRgbb+FGMyVOkNKcvc+cDPauMZR+F4xzLXqW9Has53Y2Qte2RPns7dugbljoWtLcn2quOVJ1J
kI7aRQ+XpsDckCPgIMTkrwlWTgO8ZFfJn0butoQ3vp139YLM45neDnZZWlUdAMuPNwR2yfa27Tcx
/HRlouLbUR4KM7pl21uMYSdqt/E6wGMR6XAOuR47WAgnZlHbrdvGp4UcmT0fQ67bqySxyO0bMyG9
rNIpCfZlUWbK/6iy1Xz77FINuZtzVky0sm03H3DaV1uGw7PssNOeIZIp45eQ5euj7wUcVTInoM0y
yh6/k1KSqU5VF9N3stBkaMge1+zrlGfl+KMts06tVRfnSLorXsL7AvKhFadLHdPClqKaNZHrCSM7
ncP8ZVnQM1wKJJOVzckWv4mBjzC5S/NiLBfsa0GLezYgkv5qX+P6grmKWfyauJPqZZ3osDQDTPH5
uV1839+0hRr4tVRJou/aTibh5zDnSXZl/azWL2MsP6fPl3JK/CmDZfH00vWC6r/WIg3hWvShiBc5
6wlIV5z9VsC3Bzl8KZkHxKc4Z5oVLsdLRYZuftitJqedTUGft1JKnHvbMXR7hjme5KBv2cg4pjLo
hHi6F/Z5SLxhfDmle7WrKeevO+K7PakAnrr9atEh2888zabxjeBXzSeiBhhLNBkoW4+isuiOpCqt
6MwvBte+4nkb7Jg+22yP9q+2wIs6c7uwvvFhhGHYyXr2iTJSO06xSdsh+uuwF4NKq3FYu/ZMjyTN
n2QPIg5Mk5lsfzMo1psUri1zl/KqyGaV3EWNqKs/qY9ZjOhmEwzhwehWNF7I9XhsferfhQKOGCpr
2VDekOVA9wCQfn1cNuAuqjK5w+l7Obo9mPmyIG1FqibmB/ytK82Tbr1fhyRxf/CCkz1WNAUdaKt5
MgtKytjn87JXJbJ2SVHlGdndeAfxp1b9mRb7XLJLK/KWPLkBegtasVLvsoWfmdqzRuZ4LcWVQw8y
X7Y2Se9ZF8bE1yIdtCOQBliiTmTH5Juut77M8H+2ZdqbtR47S9vXxXnvG52TI0/rtQQ6gu5spSqL
p84oV7Q3UGfBH7MaPINlJU+2kcERmfmdXrc2AmjiU5+wMymi364nTobYNmKYJ3LBVm7LWJWbjoU9
r6E7+vvVEF/DHIm8CgezuoRsGVRBcOqhXxSuM/6CIXWkplURNtL7M5aht8+0dF33YDvB2yvIAmcJ
nzW56NsgFyXvY2sOfmFHSUZarbuChaq0/NApRp7bfb9xLVTrN7aFg/+NPkI33eK99up5g7A5s7Vr
5e7/FDz3gzsPJVWsMZiW6lW15lAc1nuvMEBVjfPamtOhcZOzq2WkYXfPvAVBejPmC+mf+jy08UwR
jzz/CMr4TtZeIMSb1aw72LpUXGAa+1t/WMxHfe63/Vkk3qpT74vG2PVESVGoR2tBQFe4spBWVY8r
fBh+HsuC7J5dtKr9ofmeTHdsUyl/nKYBVl71hoHa5Lo9kk6pE506M5hKZhPcNOEGDfCn6uTK7Acp
BB22uk1gb++atE80ahE6LqN7G5IszCMSr5kU4RK79nD2hCO1cDVEwnq5yYlcYl8bb1ynf9GFrXtj
Y2v91zGd8C+qPmYjbH3HrBwSjV4RqAXaHzO59j2Dpbn+FdYFZVWFqqOPqmFr14dwGtiwivQkrWRJ
Aw9QN/4qcrF+zB6mJldmCWNFeb7e95PntMWZPfJOVq7sdLwjxaHQc/UJz3hS6WM3EqKGoeu/ML96
9XJsRTyamCR83y6pVnxn507gVr04NqeYWC0ZIq9iA2XfvkwV88H79/wgPNP4QtynP4oRZ6pqUBFk
8ToyXSiM5+6TxnuZkNyCzjbMeCp4lHk5YSit7BGEUkOrDZ//KzX1AobkHQKAWCMOv4tH7XCVVGne
2fxm5ku+PDnZ5mkVJ9VqXE89G+TvZTlYtjcFDiJ1lx4QytwXuTbQcx4WjUt/N4W0WNXpExkb+JXP
kafZnfSU7ZdWh/UhHbnf7guSOrhqFUB+fXLnoRJNH7xOi/hM+ljOR9OFZequTavLKfyYULjGU1gK
Y4+qK4RitDLznhj7DOeazOh6gJdW+sTEULDx7EcMnMOfG/iXe3MOVfCVXXZ1t03FmPLaocQ0QHRw
gKRZrXdL4lWC3bicOkhQeHZSfOTiKwUR0rZVvgZhkjozFIKp2vRzgjVaOFssmEQixJK5GdKgnatH
mqbxuMLlYNGgmgz1DWY9MQ71IB3PnK3afgCQdbgNwoWT58mR5c28oKqD3TRBOoJp+hWFYd70JTwz
35ICK+7JLSVBvbTCozBWxbrrw54mAtEGrotUmOM+cFR8t+nGAdb7hbojr7ASun4F+jHp1tZWl4l+
xDtR+88U+3WZzyVsr82nqyXm/2G/U+oN79fw3OVvSJRfxM9+VJZ+RRUnugeU2lz+dKNbk+dlg1nG
LcUALZql0rt1vVZ5kU+qdvQAwt/gjFVtjqjolurGxx2z4/Xu+7azl0RT2ovKwYnreBi2Yo4Y2UjB
OzyyfiuSvYq8OGCmk4HoYPci3+NyK2jpUxy1o0MzAlf0kRekGfcDxO1DEbmLx8syzB09XkviWHZJ
oLHMvlpGQVBd0bwrZ4s9D0urHvV3YPKLmEbc7dfHKBJzFRnqM4DaIe4M4dnw/SjNtczhQyHOah9X
slz5ZKPpZ1Xs+as48tF1Z7QvnJ9Sm/j9ZUQ+IvkjRpzmX1B+rwiRQvBYJEljhXMduwujHIeTIHuu
ZJNJMR9l3TF4nCmIJGbSBVmHBd0ygUlU4hJapXQbxWXJ52G+6RBRPj32iRjTrRGphZ63zsvc5D+O
YZiR9d11dBzOuPBahGEOekG8RoVghnQ5qmXK96HCKI6eECVGhtVfkvEg9mOWCRarDi2xd0FJ4+iM
0ymMizaww0qXFDOyyO/M1MNAY5F9WQwyoN7NeKT+emrzJfnOJaxBeqCFtgBlylft0f0dBRIum2Qp
cH7Wn1tGhHpr27L/gtA+OvRg7Frqr9ww2P7tKPJPJKJl6dTdp25WfQcccurlKzJDev4H/Rh42xOl
83JktTgWOFA1m144ENI8lNmMOif3m9yxqEjhNYJ1KfI6T4Pvjb+nPJPuoxy3Ap1SadiWNtOeyOwt
K2nOr1buwMijdoER+DlZtnW719tYLPbaY6RU38xpwtkI4lDmyRVb4Q9/aqXJxxdiSFejzBymut2Q
BGmqJbowIOZo3zU20GrLXbN7Aq9uVPtbucHhoJ4XRtXTmnfAerIB7/97N/crTo0Jo/f+AxXdsseT
tyODEHApW9QaEB7C1yWdtl47uDK2KcjELkNBKSs1TP3Y7FH6llTLOE37XZcUkTTJ0MLsvYZ5zhi+
8tEn5necetL99qgsx491XXh4N64c/FcVvTffkowwdpO7tsizcwmd7/AI6V2wb8c2l5gfx8512wsi
YTy/c/YoYlLtk4r5bwS1z+/L2B+O34zQxKvb7pjlKitYimzjD+KL5wy1GOBY+H9gNxE5+GuEtrVg
rltNOgdLol6mKwjSPIbtLLwnTp/UkonwOpo5W0PtSJrO011E8Qmzntlrtl2LDVZS/to6vDhYJbmc
y3Ku5j7M6tvRpoVK4HEY5GaukVEiupuEDsy+ymOcR3cqQdUk38kaEKV+KdJcFM9WIwUPWQXoyEHy
Kxyi5dEc21KQ+U5MU1D+igASGNOKwzGLZBfuVHGU1yi7R51gisH0/rrMVxiNNT0yENw5lyn6sZDH
lP6JXEkGZF2qKVmwo2AslfNwYS4pwy/Wsn0/02gEiirNkjjUC+0nRBS1ARoedBvRo7mrFpLa4tse
irTSmDkAPqm/wysNWHK99qWftqrPoSjRNZLbFNIIccPL9Q5VabjzhMv5dUtlyB+zgQ7dKYGDwsCb
ISrAEF0Et/8lcTE1N+u2qsd8XN05QcYwpTJtl4qSIMZGSh7iG4nebrzyaP0aAr2Je9nmQucN2YbX
bOz9zU4FT997CWSkgol/aEBfu5NRBbZ1wVev7zZuRv9kZg7pa4VYI27DCVLkY5HN7qgjv/to9p0j
H8iGatN7mp2gyWrbWJHpKPiXlaECZBcpR6KzeqNyLl5au4qR3nw2U0HVMhalF1eHCzi1XheBFZ1W
qOh4yk8U6whVE90BuGTXwRy48pvV0mXAwcCgx6upQnKzaUhOnbLnFJ0QQ926yoL9mI1I9ENfxhYI
gfU59ORYQXJru9NehGLcMNvrcgPDb2HUyYc2g0ak3UdEnAwBTfWfmZUAZnK7d/aPX9kQ0NslY5b/
pVNCjuPU+k/n+tMBfd6AJ8DKaMB52WPFsbqkYumHmkSSmVgD+lg2dd63Yy78y7AfdLsbMo72qY7w
6eMSegTMzeVdTYzq1fiawc5MQ7QCnz2XyvIKrVO6x5th0Nqhx6NxTUXVDxmQDLgWA5WZijy9OWi6
TFkF7bw/mgmpCT8zegzLAwOAOFRYaOtNmighrjZN5gehgC1OLhc+vcDqNUu/F6A7tu4xL455O6W5
LIc7mdlluB4Ni3NbR8GUqYD2eHViENpNU1OoPRdDvcYZOYYCDwQISCGSMS+qTaJcGoFPjYM8Kg4X
icGf4oYS/vtoVmpv07WnmGSFKdlvjDC1wxnnpyiqKYvZeYP1L5pwJ4T81TGtvwNYk/vdSg66oonB
lSreAMIBIUUkswzhN5qFcfwIxnrxMA9e48HB89ie1hKHpqkQToRGrxGdHsJ1ilxXNd9Ih7rBwxYj
0z/s4VHQ3ACu3KYFORnQBh9IHJ8PNv8qB2MBoLW47dvjlQCKCPxJpAXcZK6TdU+XD3SVhPqnTAtA
WvWIAhE7XctIyz/ZEA7hQadYrmspydgIeezfxLLMy+vQhYN0p/UQOlzvx5rNjXQZEuFPUUYEzjVz
us7wv7Qz4NEmLNsIslbj9aD1pYav+GtLC6iwqLNsC1n6qlFH91/HhIlPwwnundZVl3fF8WzhtLuw
BgD8ARdVWvaGJiexdMce6nQhuB1rSkek2zUrstfc/cKHaK8NITp+AK+0BTsBZXP8ue1RLHfnkHQ5
jknrD97eKiOo+pJowKnvmT/iJBvtpQyPiSzx9ho2JHHdmm4b4tQIhAzPP+JUGnXJ6WbQkc9FmZpb
sRYR5z+CneDphkO9hYcsD8GqHQ5vm9ULftHgJeRMLptPqOrtgXeZIvv7E45RcevvBn3IzVXM0Il3
zaEDCxvQDANhak3m2WA+iJRpSNYKK3rKcHphJOGxhO9xf2uQEGR22AQfIp45l3iF6ML27qtgE1xP
1WjCjuFKgRGkKibc+tPK8cpO1C/D8dSPew8acsFYz3FeO1VscMxnSsnrFXU2oLF9tq48D2bCfVyW
ZXdPtlDst3J3OezsDpMU7gEPVbgr4aap+FEqo5axNujRZlbpbc6SX/2cb/I0zshQ0xUifnHY1PD8
AO2MOduuW31Vwp4CUAasTUZLLptRwn1D4JpfZjREdijf4a/3WaySju1LhfuZwAZJ4DLaV0SwAci5
3Uwh2HPBfKlASR5tj0Cd1rUH/TZYDVyn6Vsv43wyWYIsQeB5c79dLf1o0rvFtmx+UoWXq2gGBpNz
j+dc6Hg/MIzu3g2xnIqpWUiyp7TOwZuglsSYVSLYCe3U0JHLp+WxcCjWuiCWBnt6UN96AmXnm9Ku
bacvZa+W1VboCGXA9osooH8fPgzp1TIxyr9ChLPqy5BtML1hC+vOxiYFOTEq1Y6qUcJYeTrtQCeU
anIIYR19hAcM377rcaHrs0JogL/Fy+AcLWYgU3eXD6MsfqDtWdEEyTRk6ysnyvfX8ijYgPM/Q0P0
JyM+H7aGFSLA1Tdj8MWjNRD3crLVgRCe3dU5ikUKXFSUkMdVwLjt/lh2KAv+lGJbwj0O6fVTHTZP
/omgXl+uFXKO0ud+c2X2mrolmKIGbNLmodEh5vkXEB/KnYkWIlaTXNy2QIIJO6d6SjYtrsauzNL7
wqJECmcxx6NoFjpYxk8lBLvsWSVkxUByl0iMYVa4pEakV+1bP6a2cvA8m77CgZ2Zhw2uwt3dtKFO
/oriC318XQLna69p8JTJEz4yoz9LuW65vwDZd/r7tIOvuZ+72JtTzMzmt1MXer5+DwHkxVgni0na
h4CqgpwHRY5HFpPcVCgyW/AJQCzeN2+79xLR4WCDBpzhgHA3Cit1muezxsG0rJc1IfzcZa137h1+
HQLeOvmyBXsiiOgef2o4Cdr03KlsHstbhvDniVQrDAI284qw2rKcLmE/AkdRJXB+ntZWyfE3T2fl
569uIrPcT9BUcvlmOrbAs4MNqfo99p0tf7UFi+VfegPvcOEsH+anQ2979h0hLTu/ZB1OD2QzMla6
4yYqJYBx+SEu9Az7ot69d0uWiNopeBx/kViwAh1CPobkS+yXId4sG2ZSUDulpcjqBNRJctXvVKXI
N08D5mGgSNBqRqWVm6mr9jiY/QO+aXN6PaD8z8V14rOB0yq6hWQ/gLcxcttNJhRfOwBUoAMTmiMT
4/N2fZY51vojSL3NO9zwexYvkBuo8CgwwcKWE+ExxKq1QlwwXVG291h+YQCQO/j9I2Mj244GJlkm
uVC1JvfjsJhHG3z88nn93eCCOx7zFHuD4KIVBVYoKGEu9iuhkKzcIFeoQ7ZI38lSHZVR88hvC8WV
u2WzYaZJZx5rYhGi+VnCZTN0dQohCnPNzFGm94Am9I6CD7ABfwaRRNvnIghYDE4jnl53N7cavqQV
iAzmfxKF22Bv1s8pPXoKuvPzHzWvOv4CYr6LM86chN3nKRumHwQ/I9BG4s2r8OpwF4mPHvm+jtbd
5rrilCOprs0uO9fyyNC09+X8PXZemfyCSfUdQsatz4E5Z6HbaF+pJSFLPWUAM9A+U4HytoIMKUVl
lPb6GN/mucipqXdAGBZ3NuhdcAI0KcGK+MNNUA8eLQ1QqRaTVuRELeRxTZgNVU02roN9BNurzW03
rjnB4YIemZ8VfHfXh0Rnc345ZJD4TJxOW1GPVqAK7ujKgQQbTGPcD+k8MH6hoAUZtEQ8bgokl134
UVY4cMpYYxilDPeA1sSGcmosgD7ylIzhZzICgkBAA/oPA6K582ZMLyRHyzw26ZHj5npOW8q1ueS9
kaOo+eTZ+OHGEAEhBw8r0RMWMIK47jEjUqrn4uB6QrdBMBFXoYSBAbfbM+h70BkC+7H5vl4BCEsX
+uHTtQQTi8PAoDywSYefWi1bO/lYed5vKMF94nMwfS2aArQGgDY7kM0RGVm+DsNk0bYDlPL+5gDL
pV86mXk/N5AVhPlrL7uEyfrAuhu2R0mQpNYBeI0HTqqDqHKHEkMs5bg2+tPW53c3HcSMlSy6JDSY
IPDbVZt1fVJtIJKn/az8UeD+tHvk8NcMo2JoFLTD5zfE7Gv2wVaA3RoqwzSmK2qCYhIWVOTqbX6S
mGX/rUfLugJLmDG+Nqqd4QLIGKKc7MUUrgOaVmLfVBQ0HT8nxbHqmxLNmJ/OQJwtBIZVAchsbnAi
yPYLcONSfwHpxnpwCdM2tu2dCTmsbpM2tvz3RrfEvHrBRJrXTOXJtpzDjCvufVRmYzchzUTnq7W1
JnQVkIWc3voCuP+tXDpMX7a4kOUDJbGfLxT6ZIJmQNN4AbfTbydiXFpcoy7c9TXIjFXccchbJjhQ
d1sGWUDHim/pwaMDgQsf9Y3eAZzqsfjUNDuGpmrBDMLtlojoHuASvxSQoEKME0BCpce+3+04CPzX
VQFCujISkH/TF6BZ5ZkA/f38fGzCBRAlVd5vFYqkBRXRAPBt+wFY4OggDKCb2PjVqGKxPh35Ng7X
yFL2x52P6xALyH7wYw3c52mhw8XzfKInWFNl7yU2y0vvO13c9etsPjij2Vn2O7ZR50AfVhZ9sL1b
Cj/+3AWa2lMsl2x6Fpvi7DRBUmBOAMi76ckbcYS5kmjRE1XjApNygsIR3SLUsUviFAT2bRmW9H6H
EfDyIx038kGgRhZ3fYEZmXnI/0VrQwEy/meh2N/TR7TgvUIaImpPRgubmhSZAAMFR/ipiJlwr8kB
eos0zh02c46DjeYODT7ACqFARjBHnjGqbMpvIzQRg7qec3SwOxRwRoePnI7FJ+U24EDV51FaBrnf
1i4Q4rsQcgQmjJtG0tppnyHKu/aohY8H+IBlMFlnmAOaxBeCSbACd3bB9PTTdF2KDoNiYDR/75D7
PvCaWYRppKfUT7keKyLC3L9mk0oYvbMTmob+FARBR4STj6h8rRCSZEEgoTeUbjm1M+rgD/jKAey4
Rk0/9z/AJzJZnAm6GbQLYII28mUsZm6vh+xATQzOAvOC74yXe/lIQDDvZ7xiU/CaR2Tlwj5ZbWA7
KpBfWZyBE8B5rAYRCCCxngwp8J1nhD+V3Z8F1YHOT3GZgPPdgkGTw1sCblqGEyjjw4aaCLUe3WUl
fIBt71xaUBKvZNCsSDD21e9ZKE9ar0V7nInl+/qyB4zn9U1p4VzK6u4ozfY5Y4sRyvIMMlgV6qqc
cqExZY6iDrxFi/aT1epAlkX3UOwlkB+4PwqQbNhaslvU/Zhsxn4PSdKrcJpJNun04tIeLd9VuzuX
S7jcLjKL1UilSErkXtJC0ssUS8rTqzzA4fh4SsDUFO8JyrasvfftOob866xZ3vVPY68nOl0lI2PM
o9kCinvmTB/6ZUTmS3583+EXCXCjirpch0FWWQI1QrynydF2cFjgXebuNw5jxrUihlpjakguffIa
oSkdbwpjtqKh3KzuCV0gesvTPMPqFua8s+CGQsUjxxL/LIbkbQYY3HoY2wGHOQ8MReRPtP2HfZvt
QegtcjFTBuq9tOv+MMzR8A9Mp1PMYdlPSUe1YR4+bWtAByPapIFsNr5FePGZT2UIF9NRHXzDhhYb
y1/LHW8X8P6cDf3N2iYMIkSS5aU9ofBJJKucdRAUVB212fRNC3S+9wcNbO9rZTcHkU/Js04U58lM
E/jyCUy6rjjuivWb96ynP2JXwocCM7Njsa9AC48Usc1OJCz7Trtt6n6DFTXbY7aVKJyqxcIp847x
RcDg0rLl+AlUn/pv3aebz29ZWs0BNfuFoAYdNr7nzY7GKdbKdVtyB26TdHf4sYL95AMIhSsaSqD9
NV1QwyNGqh+z8XvJtOeI+ZuK/+HsPJYj17Uu/S49bkbQm0FPmE6ifEkqN2GUpQM9Qff0/8e/J7q8
xcyInOqcApEANrDNWmtb8z6M1YqySGXCTQYhW+jOC/gpt8jJ/HZmowboEGfTcyMrp/hOjt+SL2Nj
i/YQt1Em32hwqIy/h7TQmt8kCpY0imAVKUeMDRWIv24qjfpPl7XTGBizk+c/08pzC8phaJCCeSso
/463itd0ek7VOx21H47URtY1V4c2+xobxaR+H1I9TJ7RMlJDGAuW5vWAjswpHN5UUkPGjQjxXefd
olFZKMdeiXPdoijWCXk7xkYyPqtRlMro6JGWiD5bbu3ov7XQltmOoexK96epV835oNih2Q1+NlV5
9sAdYDnZCdjV7NxYxBvZb6NOBX6WpERUBJSgnOKFoWSh7NqRX+JSYR294p0fPeBeIhUVo8NWJ8Xs
nmjGEutH3RzG7M+cKXl1Y3ZuJX/lqjBiMHwASY4u2DlamZZmoUyHUvZ0LPJtRdUt84b0DKFJkCoi
bag/p2Nn7axxCGf9Hh3nuLAebCNTdfxh5EniYzc5s2vvZ3vMnPu+qXTdPY7snkqeSuZhkJk6tUuu
YO7ppElm7QmQKo8ozQkJ0vywdBwqZnrrzc57Xbej3flCDcPwF48M6Y96UDPrRzUPcv4ELKOafnc1
6Ybelw5djl34HuT/nuiPUln7XB9D4xs+xcSL5BhTNZfH0Slb8AgO+A19OlS1Uoh3ujGTStzPlWEq
72Va1su1rbpe9SipFc+nOZw8UNQeIY9WHhTGNu+pd8cG6SA7aszuth07kf0lqRMZr6OJ+DxnXAUw
d8uiGfaPoVT0mcK+WUKW4xCqv0RixzVFfjRlC3+yJ3O+wcKH/ou2JIr0XUOQ5O7lSD5pL4BeKZVP
EhPU1y6ldY8odo6WNulrC64fZ8ZpPKg0XQz6k+wMEMT6PhcKVTK7msL6eUkyUN8fLDt90axIz95y
0+vHfW8lqvwWh5Wb/C5BVNm/JjUPi4eiaurwzpnoofRqQ1JQv81eZ5qAPsdKe5m5EMJDaOIJPZMJ
553tQsfhKaRYZNg7uEkO8YBqaOV7olFsfrcbZCZPU9mkc+h7kTWisGd3ZqqLnZyz2eMmjzzvr+iQ
ERR+Sw3OuEXq3NV/FFE1ECCLFi+MVz+mQNkAzzLv63Ew5ecoc6OJ67h0Jn2vjKmTfGpyF8oAqSKu
xH0LAC39OUS55YpDVo92/s6FGlU3tHX0JL29aWj4UCm5on4nN0NRzcx5swnOljxJhew0elnAGN2K
xsTdQONo069pN0BPv4r80ZHXvauaXdNRSXsa66FunrqlfnUTd4jlIW4M93H4wo8W7jPgiWH80mhK
IeVOYPD4pSrEnWmPgH7d3YYkDwCde4oG7MImA5M/NJ7TJ+2ulEU/fV26tZXfybI59OKK5jwu/bDg
2HwL48ke3up5jPB03HyYyZ574Ygn56vSbeanJG/yhziWrP2kNEX3Y2x6ULl+GddQQnykrxXtQVZT
ozzMBXCQb7WaRJ3YYaXlTUhyIHoB5Vc6b81IvMcUwrH6QrUoVG9CnbvxOPatO+1TAx7aMQ/dPHnv
laICjdOF5u/IssIgmRNuIXBtT8LRnuM4K+c3KSd1Il6YvJ9hmaaE4DH28ZyNQE7xQI+hpz22VXyr
kwTeAzhXxJ0D1Sf51IZZN95PwHvLO6Poe/220NzbmlpUlu7wX2Y33Q+E7lri2/2sa0cP4FsDA8Wr
s+8iwWN699LR4KrRYlq/dL4ZKpWZ7Uneu+QlyHpk9QuAC2ndKZluhPJALalInqKU+vnTPE+m/mJM
TVUCIRhEY+HvZIY8CKAwzrEeVZj4Hsk1fyLX5cp9KYyh7nZmArk4GBoL18I3Qthq34dJTr30TQGf
+EcXlV0MI1pXYVq5beXoJ8ISji7UgD4EBqlJ1Qkfk8jJIGGRRZalBNVU0way0zXK1YXSSR98RD8F
eayXwx1Ova0dSAdZSlAbfRneTZZi4G3qJMugHNEX3p+nvC194KhkcmKAjAgYZpKKFe49vZUH3eT/
cUMA2oAIgVicRtsFjkfoCTwhbBrZzIeeYpzjHBzVmSlPEILOxV24IBNNMjSOLF9HQG7Kb7SqpGUe
ygFgYuon9eAZg+8Wsz196wy4xP0x4inAa07rZnL+krjI+q+lWjTdkxODGG/9Fk6DdoNCZ4GQhTYI
M771QoI2eYtcBPZ+0spJgFSNLOGAqrYozJVvatsKWAS9kpqyo+cYsA7ybWXY4xbBqCdlcOjMNgF1
ITIkX7tdZdoIy6LzVPX2H8bn/bptHK7DFyuOJ0iXNYdn/ltmTTZ/z2BLytfaztM22iughl5qXuT+
0c7KKjH+kryxhLcf6QYR/3W1KSv3MzDN/r2xOqV5QG49r/B1oIJE78D8QLCkVqfRPSlq5jav7qgb
MusgieyweZKlOgJL1jqCjxQsaNIXU3hSC+5zAezA7MzvQyIHW9uVwBDHR4u4s258nWpPCRYSclnn
97Koi1cDwTAKBJOAozDuyNuTFvfzlGrPp5ZLLDF3ZWSC3mLnUeZUfQWILJUkOhjWjXXwXJM01S4N
hTIVnDqDf70XamvFxQ2g8ayN9yN3dkvWqCzoJQpO1V3k3uOCqtfRq0Q4vvZUoMzwmPAeqjdOiDbe
mzQ5BTuPYhGVDNcZZuMm7zJ7+k4ZZ+wKf+wU7g2/nsScnVKykOYPSorZTHaN/B0MwViZYnjggNEb
L7Ab26lw+mGpmPtJjbLxTzHmnCur9HqLXIWSAxSYPNLozl6S0LZ/aprN89CQHUG9uYGkME3vruI4
CpoDHVj1b1YrEkfbz0ZBMQU6zai5nymu5d0b8AgzfiBSHm3Hr7HTr/EU5ijYFUbmhi+GmsqRG9ho
gB62FtqINyyzFjuHuQUwR51orrP+L1lVSz0C2qs981Ako5zRBG6bsDjxlswV/nlETsejCt0gAuDH
rSLbb3E8lIY8UQYKu19T03tJejQdesJ2xz6vdGm+hVGu89bQ0dy1byj8GNZ7MrqpuIdBbCAFlja5
+WhomM4jLIDCurHBA4ggk7UjTkPZkm/wdSWnYOIPVmh7P1MnJFj0e09VuYnkJHKec22wG+VPC8AU
lEClwhI4UdyrdXFnE6LQ82eoXb2mjZRw5t+qkyClFiP55yJEXPNa4XLPpLVvo6kAHo3SQjs2r/U0
VMovr1/QTL4NXppjR8dn3SgovmRlf8//ZI0naDwzCGxKW5P8nANfSnoA9kVOZFcugIjPSRVZOeIo
ZtWU7iENh4HErExCz09y0SWfqdnpqGfRE1pqL1pONj4QZm3Mu5DIpXfvZcKKQC+pW+h9h6blQQVe
lDTZSAi+YAsqXxZaPN3WblF7v6p50fi5qcF9TRkKWnVXh0c80Tm+L0WkOxDgs8YyCSNbiP3t10YW
7XCf4WKbnwEvEDlr1WQ4f5hUXWS03001Ndm5zAGzJ/IvHQS7O9Acw6H04AyMT56a0vl2yRU0JitZ
96ZnH3LbSazpFnyjm78T/ZfN3lV6Jf/Wd40j/nQ1VlzcdmqkG2Lvdpy7F4xBeCecHrN+oZbYl7TL
hH4RvUZaEsXWPuxnC/Crbba9YfoxDuwi6tqSDCefait499SlE6Eke0/MIhKQHxdgqg+EuMvjQ5+F
XAk7PVRq+hbnUdVq2o7LGhLxXd4PDcLCxBgTwg1aW0Wjc0qgSVYimENTUbsbjLAcT4NFOT/a2ZEt
YKOUVqX9tiZSP69VFCY0ve+i0Bx82eddYu9T3CX11KXch99VvQklN1WkpJq2LyZawf3MSruq78h+
WyR/61g0Aj6uRtbxVojKqF0fNcHRALWqwsDxFUepyuqQ0/hzKF861iA1Aat3Zf6k4ve14w5JDqV4
mHFtKHeORacoLVgevVGsQ1k7aX2Y6bNlLkajVj3A/M6M+gdi6DGFLUJjhkieyiIU6o3EFK1P0Kb0
wdgnk1SaR8ObwYDsiZiH7N7MzFk9NFHupuDp57KMJAELj9Zn6Cpm9RBOUaj+0EhHSwX4MagCEHuu
2sMpGqx6qes0dUFnGEfmIyhjik2Ou9MLbdaS+8hSmyZ8iV3gzfGuLkVckhJUwszLb9zaajzt0NYk
BfOD2028pjwsRWEf5tTxppdZqkb61xACY/NLnHjvT21CG4D/IxaUnAFSEM9r7Ps6a3a16ymUk4Av
6YWPm+EktyI1ky66NbqxabODW5qEGTspsjF8c9WyEEetJ97r95RB7OIOyNuovaq2WRXfprxRVWJF
i+zL/DTnKLWA1bES0EP7Uqvm9inJPHI4STJq866iSE5RRDGjNLN2bUSdA7fKG5rWl6Rx3d+DcAqX
YhEF7fn3jHNTPyEVxtV1P/Pvm0MdkRcD5dA2MMnwfru2fx/A8BS5r0W52pa7uQdkYB/w+UP1dgHs
Wn+cET069yRmy5i+FvrgkqtGHkULf7VEU4rrC1cMJvXiKIHyRFkIyulTH3YlEje97rWTfjNM9lym
R5iAXRT5ph7ZenGDrI4zgxNz4Ls9WWHiUC8oXdl22UMWjxmQg4SRgA2ACgAmcIBakcMzGtR8NL9q
RmWpj2VbjM67UVAwt/em1zr06G6ncqaDeZMQaIOC6kKvyE5JR5IqfoQHQf710JSdos53RTWjwAwq
IzS8OwqVwptPXm6DTd7PrWOr4pDrtqK391pnUzHkB056H3g5+SzPjzrTGhB15B2V1LG0Ia2L+x6P
Jsx2wkH76rktQQiUoAuUmDpgpHtNqFFz7HDSfOqwrmPtAHWKsNq5CAYocgcnoeiyL2ZMC8HoAHFD
57DTJ06wYxzE0dq3o2rr6Y5MuZgo1DaAkBRfUeY8X9BuSyl6AbeChAEBqmr1g9FSCfpclIirzdlO
NmoqEDjurBB4wCw4URDStJb3TE9T8ULAUtoQHNGkALNgA8zIyRun3gxWQC8GxGFdwGrZX6cm10T0
N9ZVWSPiqM2uu+cQadFujLDn8HWiZt599+K674p9LdLCegLfZWl7T04eCaMKDpn4bOem0cqDJ/rM
AM0VomXXP7d91cif1diYLukPiraCNqYD9ICFmu/k5d6IJgcChjvo0FgfitYZCMl6g1Twgmlxv80U
o166Jm+rPGgwdo128/xnosap6vo63JFQ6NN236iI/VAjzagxJzucGjfDWIhOJNTMui2GoFcxZ3Rg
hqmd7qsYgl+1r+gFGH/ho03Iv0lH72WgSDYoh96xsmjc8/Lp3Xc8SbKlvpaMnc4+2ZqqYDODo8c5
4V9UegAn44lSCTDowSWxEYe8Ya1Ox7EDsFWr+EvZtTCsI7w+E8iw5ppaTcqiKcv+e1PqcXcDu69t
C9pbJ8JV/Cwnn/6e5PxvKPDQZU0B4xWTZ/1tW2h5EKGM1HUVyjdLjkCVtZamO0qCbSp32uyZ0y/Q
eKbx5NVAbz7BQlLFTIEA8O4fok6OlB+r5dA+AxcCeLmHhTJELxOYfyDMLg3I4ydyARnxhJHGQCnb
cNDFA1FTlcCiHEtlhhKokPfjwp65Zm/bwWis93wyW2s4WNSz4n7vojni3oA7QEIemkRKJvmAernn
JLucPjTln7H1luwXiVJMIRvKKL3LErxYcesI44aeZChh7fNmwJnwWZVeeS4GAK9PGfnv8gVNFRfd
KaQ4CIhCaCne58wlU7YoOEQ8YCBq+kmQTdSl1/zuGldN77QOHkh0yttaL+6isgFMkvigCd2oOiAx
NhvNk8hCYbUw4ABXheo+EwC1QH/YmkhKODDYeb+n0VBVATuYQoY7WT3wDgUpkmJW4v3Eo0OA5njk
eAC/t2Grd76c7SgRFJqmzHPHfcpCG96vnhKe9NCqAgehpB6haqd1PfJeeulR3vI02ll4h8HJGvt7
ZPckb+8oXYJ8/my1JPfTe5GpxBufqF2GahL/PU99/5csgK1Zzkq0wRgL1PJtCm+tMr9alnuckuR9
0ufguuFXig39CElQM6IiUAxtN7viQZPfuW+uEPBbJr9SbPAyo7PaJimCLrVOQhApKeJEUvxw3eRX
WjBlFaupbc6EwzVQsjE/mqM4UBq4IE+0sfRrTdqBRLuQcdUFuVIFoWLt0Wj5inN0hU4Vi7PWpZUF
nPsyMfPAjcwbkPTHXoT3nq1cWPt/qWUsw68UGcIiLryW7m2BpKkChWbSBOOh6L1bMt6frlr//9KQ
1Tsx2G0OpgJGm6ZAQnTAcrvFBa2wrfVf/v7rx6ekiNr/93+0/5s1bqS38EKCok7344jQs9IdaYWw
v272i5TFh+FBieiRg0sQVFCtRWyOfgWBTMuJ3a77wMp0dcqDed8zf4TVgslBHikVgZVe6nK5tcEr
0wXpkHV1T22e4t5PtfgCbfCuycVzF12jz7UcoZX5lrPQlw6rRdCMEwRlnkS/1i61AN3a3ZXxuk7U
OkXidoFCjjYt3ccMPNN88fBsrM5aMJauyIO1SO8E8yIUC9G4Gjogz/2OlsDX3Z1r0VgBNmlKZN0F
Zp/7FcGNAlEwJSly1fGxVgYczZHbe8vlOaMEMznxgUzIYfKsC8KbG+u/Vot1CAXmOWeBkvSLhZJH
+SaVK4deGa5GPGjmZE6DpgxPTpSi2FSeaooQ5xdma2tXhks1n8p+4TDzGS73TWb8ykhAx5/Pj761
LiurrezYQUmgT4OeqoDT5Xugu5+gDx7OD7/s3lprBptaS8IaRKdWFlpdoJu9nxYPY/YwEVckBZql
F87lv7R4lk+szBaArBaXRZ0FStektzQAKXex4vVXyGUto6/sVsxyqCONcwN0YWdAK4aOfOHB3djY
tRSsHVaFbHIwerUM96oeBso4PREZQMxVf51f/o3dXau5WiMRhtpUWZBraeCIcq8V2kE4xoVfsLH0
5spmdU2aSQ/3m6WPD0KmS07lwqnfODjmsmgfnqtQ1mNGuaQLwvRmMO6MuPIj75OXB7Pe7s8vztb6
r+zWVQpgPQnlBcQJTjDdfKVJvhphtOvq5M/5T2yt/8p2oRrKNEkrVHOFl0XesYlCJT7Maqh6xBiW
lOT1z39pYyvWwpVqmppdiSRD4NXfOopuiqoezo+8sUz/JVvZ9bpVUK8JUqodIq18i5JGAn+k/3z+
Axtbbaz2oTFUk7QiWw3Y54AGkl/ZJ1CrFE+HfVJd2Gz33xeRsdqJJpUZXBM+AgCz23l9HVQwxrze
O4g+fsgo2ZXlfDr/gzZ23VjdqZnbt5AB+BZFWB80mt+1Pyf32/nBt7ZD/0/DQCJCgR3BRg+jiVj/
WzUqfjy9q8aFzvBbC7W+Tq3GJo2oY3j5HUJBvtac6v5lLj/H1d8q+nP+R2yd1tWtOpnkhKMIb33q
qs/kSDOIGfql9vMb52mtXimTGBWElsFd1A/i6qChKuloJ7D/uZtcCDc2tnitYCnmDg2KiFVKB+9N
VfN7MaJC33TRheO6sUBrscpMFJFn1BFif2R6KQY+uXp/QX1za+jlYH24WamhWjWqZFlATuSFMvuL
mszvV23runmzSse7zlQVHks9HH2BFAMXRaZcuOI2Tr6+/KAPE6e9QkTVjH3tFPTV7AJPwv6WGz+d
hfh2/gdsbevKcnVSG///8FNJeE6V4Shz6w2m2/G64Ve2a1kYb5VouHIgodEJO8FOfk667LqrQV+Z
bpqS4k//944jI0cOfqDBHSnsOfoG6vX1/E/YOj0ry1VKQPkUxIAOde0JBse9V8rD+aE39nctCdlZ
k5ubaUiEWhR3mcntNg4naITPdnHlzbwWFi+dqtFKuBCBlwDLD3L9Xjcu3Ajevx+YtaQ4STi96lSi
gHIqyP4pJGpPWvLmJV8gXwDHuo2NC7LvG4fUXG1zDqm3Hmy+hPK/29867mM4Xmh7tHF1rsXEgaqD
qoHYG5RNh/rG85TDl6rR8Ng39oVPbBygtaS4RdWt0ajOc/X/0tBgmLzowvnZGnl50T7cD3FtdTVS
acRhYX8YM/eoXPRGN5Z8LShqGnFdktpnyYfkSRufeb7em/LSxbYx8f/txfBh4g2pxEIWKLu2Mjmk
Xg3e1L2wJlsTX1/26QQko41lAHHzVpLRkLr2OBWXQpit4Ze/f5g5oEcHjiomK43h3pi7feeOt4V3
jWQzwdeamTGqMOFD2OTBLMK7oVBflAxldkdTL/g6W9NfXfeQ0SxzwY0ErQf1zjGORd7tLVNcF5lq
q+seHaoa8UmmX7tfI9EdBXrh56/KrYmvrgCrbPvEzXIZGGbzpUcdJu/d712iXnARtoZfXfJxFbpJ
WLIu3mzverC4FrRhiVTQVbNft/32YsLSctlWWhMfPMcBZgLUTpgXbpiNd0Rd3QPRWHsWrD4SVcWz
qt+5ISqh2m2efb1u9svd+eHMI0vohj16gUFdfW6cl6R+SNIL53HjIlBX1tqLtp8RAuLAWMopMvMH
C8mg62a9stS2EBwX9J0C8Hk+EpoPY/5rSqILKbCtiS9//7AmswBNXyFYEXShvLfj6T6kE8X5iW/t
5spG7UEDCbYkTmPZohgC+W2P1s8EvRsS4Yji1IX0+9ZPWBmrMszqBEBVBlX71XXLva01F4771sgr
Y20RRIo1UqdBo8PbG3e1falbz9bIKztVBIC9sOUayLXZL4Z5V1JXOb/s/74CTG9xcz7sKCSzUbcc
roBiBnGhKwep6TdlcanP6r9nbnr/ZaMR3B8E+AIkcI99lJCN9Z7Pz3xr6JV9Wq5qKLbHctt2/Kti
UWrI31fFB4DI/nNV5rqRruwqGZjhdBDtl2asHpFuu7lu5isbhYHsOjHwoCAbjbfabE/42N/OD721
nctifdhOxLUEpDQcu8bNH4ATPDdzc5y68MqZr4y0VzoE1gH2B10THxNdP9p5vL9u5iu7xIGxIwtY
TFCX4FVZFB0VxMrzrjznK+M0SpR+ImR/wYWob1ZbfIXp/Q1xsC/nZ791GFcWKuYeYR3Aw0HeNKAB
XWfBbV2smWyMvm7WbSCdl7cpWNUpUnpkUwvkfBBcvLDy/755zXXH7irJnS5EkjtQJ/XZqfqdpVm/
0ebA2egvfGLrB6xsFcRZX6RTJIIWPZZHUSX2z9xQUSU6v/obp95dmevodVrddLUM+tq6bwaDFikW
1JNLCeSt2a/sVVqIKbhRixfm1c8IuD6SLbhy5ssnP9irDmSjQMVl6QaXBmQIfEV1j810qe3y1sKs
7HX0bLB2qpQo/k936ghCtK8+leNw4S3dGn5ts00/tTIVWaDnGfqg9lQs4gPABLsHL4308bpFWiMW
AMq3wIepCWi5+yeR3kuVFLta9OmFh3vjZ6whC5WtoNiauTlJPgu8bIZuRruPk+vqzeYasmArESg2
2cmgaL3j7LV3hnMpZ791Mle3WiPJY2XL/oZKH7hAkHYaZL8Ly741+OpOQ6TAK8HX83Yb9r2lFSBq
UyB3V5nsuo15hWKyWedgnotmPGpOsvSXOEhAjtcNv/I70gGR48ItRBAL5UCDoyM6evvRu3RlbpwY
Z3WfWTOiHOTPRQDlZp/Tl2HW4YVFyeH87Ddu5HUb836cwaHqaYaYWP7oufkJQgEsnik9AKi/znbX
/cwBZJcipc9DoCWqcxpC8M2e2f1Q7cY8nf8VW4u0uttCWF9INWK2MPtPoxIdrMo4VnZ1wRdZtvK/
S87mGkIWoWFL9QVfxM1uGkcuTDG4WS/GiK7M6PfueMFz2DADR//PK9ryJNJLAvPNNH3v1MnjkOVX
7sHKfCdZVXpV87CEaK/1w98hznfmfKm9zHIY/7VAK/stRqnkKI9K9F/TnTk0D/aUvozoD9I37hmO
4v78Nm+szxouNfcRjTKcEA0Nb9hH4IFCp7twMW8NvZysD69jTcuChW5ARAU7UPGQcIqUC4dzw8Ts
5ZMfhm4qaCmNEqYgs12THqea/seoqvoxjYoFLi4surCdX5+tL63eYCXTtDwd2YaqdncNsPLKEl9K
u76vRnlVWG7aqyPqaZNJUxU+gV7eTVxD8hchpNDz898w4zVcqoXmCJwUF4VGCXsV8KnrjjT0Ti9k
cbb2eHVKkc6t6rp2cK7A2e/CalGXTS9dQRuDr+FSsV0inhjxPk5lfhsDrJF9f90dvYZJZSPUZwkn
E6CR89mDdzaGzVcpk5Mz9xdOztbsV69MWqo2vJeZtKgzPtY0K+0B/Z7f1K2hl8P64fhbnVNZiUdj
l0jzWunHo6j/GFZtvp0ffuPMWyvDlQYdLwQknEBDY0XJ5qMOm6obsy+6iw7z+W9snMt1G+0pQ90c
heiF3K4ekEt5GZQ3mHMXcrpbo6+sFuUhtfPgigVFmO1rSz208CeR276wtVvDryy2idSJtgJ0gZZT
eqrm+KVLyp0OA/P82mxt7+phKUnp0GegqoIcAqiHPo9sPqN4Ol5336zBUgp9QUpuIaLdHv0xkd8O
Wnshf7lxctZgKUSSulwqdh6UWUKH3pjzg1tr33Rj+ztp7frCAm2s/xow5XZu45gZygjeaKOkq/gy
dB5KZ7judVkDppCsdpB3YfieRlHD/JKZyi0KsBAXLxXBNh73NW6q0Ab63mVcm8ms7zpHuc8S7d00
9qSV6Gv89/wx2tqMZfU+3BKIIdAMYQx5f7XkpSlevNT5ZCMwkoG2OP+FrX1YDvCHLzRNXcYoFRQ4
D1Pgmc3J6Y1HRxcXHpet4VdWnNeaGdM9rQhQG7h1HPXVqBJ/ti8l2//ZMtbWzHUxuNCRPO0XgQ2z
Qr8i7AZ70brR970h6VBhyL9LrdKHF/RgA0rah1r/5fy6be3MysALWmOoumsR2EfZvlNeRBEHE5HU
GHkXfNOtA7Z6l3Ozdky7dfFNZXtHay3dxyJPbUVbn4UvUopLfISNu2pdKHZ6mnTQe6cPYLJ+Nd2w
2LWW9ueqZVp3kHZCJ3UyussEYSj2lQJlq1PCHWIhXyeQYee/8a8zRicHe7VQ0dhVyDcrUFkNijly
WFqQ7nKjOJ4ffknEr714hl+7MHOZ6yHa71bQwxMWhbETOSqH6U7E8SeDDmDJN8259Cr9ayuWb62i
ZlvrDHTLKH8jywB4vUcQK/t5/mdsDb0csw+GLqcK0SYdrFznyJOs5MGZmv11Qy828mFonQpp58DN
DWI13hd5dOf0/QUIxtaslz3/MDTiGSb8PIuOE6P3LjUkVIgMmgsOzL8sbFnt5aMfBkcld9Y0hDkC
tCGLvAfdR5tRSKrl3aD+vm5pVvefLG2o/vVoQfOHAexqN6ilXQi/t5Zm5cFobqsgIWuYQa6q+7gw
DnQRvLAwGxa1Rno3ckJ+itRiUBj1I308niG/nvqmueC9bA2/MljDiZF1prfknYNSVRXdzw7q4vLC
Od8Y/L/8l37WrBBO3w3U1Z2HzIpiL42GiutWfe23WEpjTZL+B1RJon2FBJatXlO+5DiufZZG68NK
Qck7iBxUPyI6C+60yrjivVoGX9lo2MZjYqN1F2Tl76T8kbY/lXGXX9rRf6WCltFXZurWjSFQMFru
reRGxPd0LdwhPjPVpHHHHb2qLxzMjTNvrizWmNGCcwiYCDlk+0NvU7fcJSjktVeOvzLXOU9JShDO
BF0Z35SIKfkZ/O8rB9f/87pBQX6k4yYGi3rXTik62oM5F5z2jTfqv5BqJkpViRa2wdBzdOJWhQZC
fy+JFnc5HunOHe1oKOJ7lXUhfNra8JUJZ05DlxdLtHdCWo8aYtBjbZ2Mfj4g1/wJ3YlPTlrsr7pC
1+5JhHIWOmiVFjj5W9oi8pi1h/Mjb/yItXOSqD3yehDqSSzK29x7teTdUH8HDe9HeUq3+gtv2MaN
tGYMoGutevC4NZgtga79pgOOEv46/wv+6f9ieGvOgAjRAMJ713h6u0OMWoDVULf97cZwmotvUftV
JK+y/Xv+axvWt+YPIPdIZjFt+Zj1h0YyO+7CC8dpa4lWdh0rULsqp9QDw/ojVWWnRDS+khcG35q2
8Z92h0AUUu4ePkRUoEtFrwip1xfCm62hVyatmwXsdLfRAiTXdvTdPSTIMl232KsAQ9FsUjgdt0Uc
q0jYeGinIHV34QXemvfafNVUMVFsYvCmIhwTJyu8JlvPiVyTAlQvg1KUembQqg/TEO1icQmEs3FI
1lSA0paWZqM0FeTJl3o+AM3z42sKqcusV94xfXdZXKfQA2nTXgW9gRJi/oWnd2veq6fXzVGTSidF
BckN+2mvJDfjcDh/SLaGXv7+wYNVegGIGGXXYKpo5o5oRTg9ivTCIdm4Htc0AKVWeWlz7MYNaeX8
tSq/Ks5RUChJ++/28Pu6X7AyzshyWHUj0gKvf+0h8RTH1judH3rZu38EbvrKOAFXgq7EWQkKWd+F
ze8sCqx+3AF1PVTT2/lvbBjSmgmgCUSyK2O2AiA/h1bNv031NRmG5UiubLRMO9Qu0XAKiuE1GW9o
xOXbhd9ectk2Zr4mAcDJy61IY+GbCbzsycj2V63IGsEtrLE2zVYlGpfoj3W5iSCc472eH3zjvK8B
3FXT5AjExRoxz1uno9f/ioLk+aG31mNlpbpFcwDPZGjE7vYNMvomGnLnh96a9cpKEZ1PChpF6ME4
PWrtq2l8TvXj+aG3Zr38/cMFQGc/Y0BiWg/o23FbmgpSqtWF/NPW0GvLzOg44pm8ycV4V1gnu7s5
P+UNs1yDtfVUVW1a8+J1lY+GewrNV2TRDQRUL5VWlh37h91rq5czqsouxci1YLLgso5vIw+RvHWt
C9fK1vAru7Rrk4fT7HHnwgMNeZCVoV3KnZflF07L/y7EP+a/Rm0vDftm0bKnyl1/bG6LY38zPbf7
8YBk6OkaAAW3yxq7bWVOOwiN3dXsd7O6o++cL6b9+R3e/AXL1n84leRBRaJJfkH2ubs3D1Hg3iel
n90iGLqf/oez61iSlOeWT0QEIJy2QJmmunu83RDjPkDCGwl4+pvMqn9Nq4jLZiKmF0IlnZQ5ypN5
HfeUKjSRpLK4swD2IhCqgK+hWV/h/xQRV0yhhNt868uHrthjRuq+o+AXEpS9CatBkRTlAG20KCs+
p5kTDmNkzV/vD5lmiTAVHKcDRGFGHzFrwoh+8YJrPUA/adxj42hi1lSwXHa8qirMSWJUb5b+sy17
qEs/BnuFxZqlwlR2WoYHI94NCKZq4M8D7GgDWJreHxhd0wqY0fHNT7XykAUvIiHhuhiQY2unqQDZ
IEPncbKYiY8F2fnqss9HumyqjG7p1fPIKtzBm+A2+CBXrXuMm9en0VTJ3JUBo7EUHvOJM7zvFjwd
/2e38eDsLPivx6BJFdTC+NWHUs3kJX77rpdvy/bXYP28PySae6qp8rlhxW2LGjYzOKhyWF5c3OBJ
Yj0wvvk4DkMo/cEXDyz/df9rr2dDTKrgFUftHqp6q3mFKHBcZV/rwnsH5ceTZ9k4i8DA2viDOoEP
9z/2eoCaVEHuBPsXF4W98PH2fvlkhWDLtLMR6FpWQEs4KU0QAO2EsTerF7py571E166CVvi64FHM
4zYor3QIIboLkc3p0/3ReH2pNKkK1xaa0XLuzCSFV5SAW3KdDMwMrfYMU577n9CBQIEtl9JKzarD
YrM+jEjvLj9byDeNO8kazeCoTG+3hKasJAz3kSoa5vMw7FymdO1ul6wXW2IqrF56OaALq6FYSgE7
v9/3x0PXsgLbTdMWilYUW0e9hE1vnmFqHt9vWjObKq2bdCO1ewuD4bEv3HlbedB2hOXaGo/+sbOx
GShYzWAHa2C3Fgnc7WGk3b2lc3NJod20AyLNohZso/Zi3C1DBMSsMe51+2AGsNvxowDOePfHRxOK
gYJQJH9MaRXcSsbp0qYf7eITij6yaSfQdROr4FSSFnVq1SwSqDrf2oU+1OUeI1qzQgYKTIe5ht56
hl01q59dDkd5yH9QJzu1Mj276ylvlthos8v9UdL9DgWwM0qFa1Rn4MlE/myr9N3k0i+HWlY5zLYw
eFrjspmwOQArtFsgJ8+PXWRNX0FsA6VhbFbVfG0MH26P8x8qh/f3+/23rvbfI76p0pfhUI9BaCws
7Y/FD3KeLnkM3fK367spzq/9U3riOyOkiVCVyNz1jgvuIMY+7c90BAnibG3aqN7OkUEztSqH2c0h
SgB+k5XA1+nWoXY4M49d9WFJ97/AZSkcOCB8jdPZ+hae6QuSNuzYGq8SlyuvhrQ3nBKShTlR6ohf
dWd93pnZDfqvzawCWpbD6hO+j9hcn4J32XW4GKf0Onz1QufcX2jc7FyidQOvALhv2pp7eE9ODMe/
Msc9seVISYNLzb/ufS9WTHOFAV9fU/MarD9gGPYdwtJ7i7HuGKgWkjCXweIHzlbJWg1wofxqjOlD
iyokRhy40sN6HoYM4I5P+c/706FZ/dXCEsvqGKyuWpFIhz7QfHpbDfmNM+90v/ltKXhlstXCEngQ
toE3OFbSkumx6n9XLbTF/R/umiXQrB3oztnB0qBYZXgHci4blwBmnihDIhkUH62odVF0iWw1ePY5
LCEJjEhaeCIWH/o0Q/6ahxXsXWp5LZA1vP9zdd1Q9uoccv3pwC0vyYNPY/5t8i8eCHbi3f3WNSGt
EsLh9QNfl24UiWstkFZHlpz2b481rezTHojmThYgJwmTniKCHi8KG2f26VjjCuJ9N0h5sJhIN7W/
stIPZXekRAdIVInfAd6Kkb9G9FrreZS/3ALewb/ud9rSIUPZlBksUCHQ0k83+6l+8KLvwxMeryJ5
rj4mzzyGNfBOzGi+o7KnREcWayhx0qD9Uwle/LCeV5jz3v8VusaVLVrA5zJAChv466/FFC+w4ax3
XtQ10ehuR+IXqyC8cwMaGHjrpNPNNL47cNy932dNcsxUBTJRRAQfQbYg0Xyyzl7UXbxv/RU6S7F3
Nq/rsRdVUyWA0wlGWLAzRaa8Tvwxg4UGvAt2kKpZB1Te1AiL8n7mBKuqV36cx+WP3Uoaelv5AGsP
1SMj+l0FtGwkdR0MWA9SiAxL6Z+tHireg7UzwbrYUWALd8msGqalu1EI89rkmwE/uKrcWyp1rSv7
M2uw75QoK7257ccue2hRMFwb7+9HkC40Feh6NZco8cTxBfwv2L7nH2HhdKxplTwFh3qsXhZuS5ur
mANj8hSed4d6rRKnnC5fnRZOawl33Qg83KjI5uhY0wpWsbq4tu11uFtXWQyzJ7s/UoGJGFRZU3B+
NEg9Y8eDJHXUllbE172KbM3ZQaVMZbO9FNzDCa6RdryUHyqWnTq4oAyuF9rBLzhw7gy8JhRVzhS8
hhpcJZGgQq1A6PlfRfOrbPYIU5qLpKrzZVudHL1+nK9TI+t4Kts/leAxX8bPS1sbMdzwRNSnSDcX
5bF3URjd/+/K7IzUzBcHJ2y3fmqHZ2JeIS3mjsduNCqTinbB2MHI0krIQODwMVyyzt45s+smQsFt
7+Qw/JGNgEUeODrQyuEPTrYnqLfF+itHUZUlhWoHePdYpplARehKvTT2qu8tGWN4BkQzzXZGR/MT
VMaU5drcoduu4oLKYJ2z5QxP4Psg1jWtgNjz4Sci4EN986s3qKjosvfGEQ0UoFglSfmwYCMCuZqE
tPapqvIzNCJ2wKVZi1VK1ODAkY8yz04y+zJZH+r207HR2L734vgBT8uu9nNMp2892t17C9ZWY3dE
Bm0bD2VnlZvc1wwnuFswr6GB5SeYjtQqbk0r4KTQJ5rtLrcThz47xduKPdb08/0h0Zw6iLKlOiyD
Bxu3vUSW/5V4nh+/ifVNy4/lBIgCzsqGjYRr4mY6sadqtq+t4+4cNDRL5D+EKH9uS0jZoLyihdpi
Oz80Bj15kIKg0ELj0ClZx/TMxurYZqiypKauqsCY59YVxjzJYIuzlx9M5KkkqUGOKZ+WEek291Gm
ZZTVa3x/bjXgt7c5fxHuQ2UHkMDFWc9ZiivUKaFE7ZzgnXQ51vz22RfN896eYHOGyUWedpnesTmu
91QWdcd5lSWVwwFVwvcLEf80nbKrda2i9LF6XOIqrndf6zXLjK0g1uvmtHJxXL2VeRU6AyyuzGYn
XjSwUllSMoML2N/TpFzeCOdhHotQkHcVrmr3x17XdQW2wob8lGxxR8txzDEepr0MmC5kFMByAVUr
T/giaS0oFTo/MtR50eH7oU6r5CiS24EjU0xqV35wzXd8TxxbMxgqOWrpamgmr1gep66M8CoPKrhx
vt9lzTKjUqNgqcazBebriZkUiMLs4l7sGEm80/3mdT1XEDracKTMOxdsIO6dLP7FdfOdjmsm8m+G
4iU45zbt22LCC9DowPIV7nOmeErdPVk73bhsP+hF833Ji2alwD5hQ+T7VQiPWvCxwwkCcTaKEyr5
eyEHw0aBaUBgbe8HmIPKxOO8HdJu7zqvy9f8XX5e/IxxpV3ejNN0o1cX1rxnUkZQ0YzZmUYzu67/
kWi8yHBPkEc32wpo+4GtoyWt7ubBptoblhMbvJ2NVjfdCm6zuhFW42MTsYPnmp7z+Xspjp1OVeKU
3RlClD3ugbLtvy/28mGCg7Rljj8OQUClTGWj3HyZC5Hkxk8+N3HWGjtrsObwbipn30lkOZlLHBF6
a4Khydcg9d/SDBpO3LmYnvv2fv81I6/SpbyVchQt4xicih/wqQ3hVwdF3GPLvLl99EV8Un+RkNQw
RTJVfSRpeW6tI+pfOFOq3KiiWWDNuqGKN+UNZsYxTPh21h5NnKu8qMlsa6uQwZpkUEc0WRCjinHn
2Kd741NJUXAsFkVqodsywhkvLmMWu37YyNAJZdyHfVQ/GXucCGtbYV65/pkKYI2sLe0Bx3GIaqYX
gpxi97Urv6zOQ2l+5POHev2ajh9L470dvPGdI64k28QoUGZLwyrPJhaqWlAS8mSzI7MSUJVAldqu
7CAsBDhMy/MgplsQGDsYfhUDaFrJGDdDyUyeYxtbm4+B64aNkTjs2wF8oW0FxT6Ey/D0x3DQz9fQ
BRVoMK0Il8Od9MHrj2doX9mC4aUuJ5p6oCEyeNjapnzbEPJQeiR05ywOgLfSMT4J3sBxDCY393/U
qwjBRxVcu+3UlL3vY/v0a5gdSzmG1Tz9Ota4sjcbzmKMghdAdv7kWp8q59P9dl/NraHTyj4ssxGP
ljba7XIUUmZdCG2eCCKuEWfyVHVP+eLvhKounpT7bm+bqVPBshGpBeONB7vQaSJv7KzbaX6b2n9g
jR+iwLrtaruD+TDsa+cvaf6bNp+7+ik7xHVC6wp+q6GCiXiHDS1taRbWjvHZzsyd/eDVLQ1PJdtx
7MV+AK/gTng2EuAkP+FRRpACb5Lf8rE6tYceqvEJBcu8WtYelY1Yfuw6hl1F2DTv7sePZlYDBcnC
SbsK4T7diuY2iZMhv/Ps2CKhUqpoU7R460DA1Gnw3LftJYPncM33KNEauKp0KpSRNGxdAFe8CfRR
OfdV6FrrTrWbblgUuDqBG5RlzUBMHx+8Atar48NyLNWO2VQxazdmQYWP08n4cxiHyJ3M6P5svr45
omkFpPYg68wZMJ1Lkl6suLuscI9/XM6wDccNKY3W3/c/pBsfBa0NTO9hQ73NbfHDG5uwzb/Wy9f7
besmVsHq6NQTlS1dEw++ZfhfHOymjjXdVllUs7BEOwfexs/yQ9bkCUghEW32ska65hWYtkbrsjzF
xHoC7kNOEUvjZ+fsaU9oVkiVSbXM0wDrAnR+Riat4b8Ljz5PrAon0V/uj/y2Yr2yBqsUKqv1yFD1
eKgxC6go4nUGigUWKSLX5dcqPxEf5ul5f7r/Md3P2QbxxbI5oJpkCloMVj5drCaZzexcL5cBRav3
29eEkcqqmgdbpkGA9aElYb1cy727ha5dBb2ktmFpy9BvbOnIxrTI87Q7469rWkGvR3rb6nnXIfd1
otXVsHb2Vl27ClptSVxeWw6UfysSpm1+Mqby4f4o60JeAWsGsQXm9s58Hdf0QzZWYYX3KWEeyiIF
9B8WlcUme15mpDONn6nfRXaxd/LWdFzlS42Fa8+9gOaQk71r69+Dc133TIc0w61ypVzurhPJ++6G
9G4Et92LGKpjM6nSo8ZVQCHaxHj05Zm1J38vNaobje3vL8Aoy7ESHZ5/UV/kn1px4yuyLMHeCen1
zDGmcRupF82bbExbz9mmEeSJpD7nZ/dkvUNW6myH/LxX6KVZUTwFmRWYgkENCYLEc8BoN/5kXISc
xG76/n6saw56qvQlyUaHCMdCPsc92zkLbeNBBm9IF2XBntSadqQUqPaGYS7dipESZyfhV36qLs5D
/59zrs7Zed05mekCVAFt6hq0tIk53Hg6frZAzoWFj9xjPmpCSaVBNVwKfxQ+yMTFhHuC+4lMU9Rw
a+dkpum7qhs1dagxtcfWT6zxnbCwZ1jFzlL2t9z4le1PJUINyGi6ldcI1CJ679azEy1P9eNyciIv
8aLm4sXLmRegF4UkWr8vX/bCVjdgWzi/AEfr2EWXgqRzC9gXUZy9re5gz3xL17aC666og3UAHTDx
YBXA5bdxqsJi/XUID66CaiJ825cWwoiVZlh2Xizg5VGP7DJ7X8aG7qBO9xMUVLORNd46YlY885JT
lL9ckMA69gOU/TbAqNd1hQWDpUlrxqv4XBqPuRkNuxQ4zZLkKnB2JBLy1sTG25wtz61bPwZ9Hi/m
+ADPsuv9H6EDhALm2RzKOR/ofDWD4tfoSThdi0OPQwFVSVK4NqeNDVbjzWjnczF0l7be4xtpplUl
SQUsy/vBRWQOXgtHR5Z4fv7ZyPnH+6Oia1651xY8h1qJi7WaLe2pdqvQHzykPMvoWPMKZkUz2Msy
UTPhfIwLCFF7fL6W/p7Ota73299fLAnm2FSZ2+JVm48oRKJcTmHd8u40s2ov3/J60hZzq6DXNcB4
nzyQeVsLSnaREw1Rduqv1Vf+iCsLC3lcR3uPLLrfo2C4GwlNWYPhYvQJHEFreM/46f5MaBCmcqRM
r5xq3libx1JpnaamMmPf6vKQpjW2zJ7v5Z01dyOVLTVR/Aa3DMwryd6nPbQ1nC9V+r33TYiR/DTL
r8Yw7MSWdmYUROddiqEakNOzIe859k9VXoSj/GDO1xnP1oazhvNa4wWYhc44h834n+9/WYu398dT
c8hR2VXChMUqzTxA3nQ+SUIfZst8a8HNoGbVg5j2FOA0w6nSq+Cu3ktfQlSU2hN2Jot+NafskuPI
EJT5A5I7n0ZOToZYdsJEs0r+o0xFikJWzB3wqmKGbsnjpst35kvXtLIWlBkBLdDEs/9anqX3GOzV
UerOgirjioiyaFDhAKkolHvJ+aEkfuihhKr/XozlQyt+GsOz/N2J9LrIdWecNHBSPa3FNAivzxF7
hSBhsyZcfBTje9hr7gzWlgp55YylErIWaVZmN8zdbeVVVDXTF1gOXtZ5CV0bnGdsL9DfX45dp1WG
Fs+9roV/Km4ddnfrCjOs3SOi1y58qJR9PcdiPCG3AKap841beWTMhwQp0bIC/qKmLSq2OSq2DPM8
tjRkRgmd9706V93ionK05rVj69QiLeJ9YhjwB4LHuuoJtHnZhPAVObzsQ7JYBR2zqMtmYUB5vJhD
H54KNV5zxHTkRWJrXgHeaM/ViIJRuGVsJxPLD8usOtnmXr7tNVxvzW+b2YtNeEVRCnFtCC4z73dF
aSR3H8F1LW9/f9HylNOyGAveJD3oidHqdFmcB7uG069BeOu3stmu7VjNbQAjAmv0YxnMm15IHfaB
+0BX+fn+LqH7BcrJuWk6e0xtCOJn/niePX7qxE4FmK5lBVmeGKAGRTCpYi1PTY+3Vnokc7cNjAKt
0li8ynVNOMqZc8h9Nw6aPfeQ17YzNK2iitFeOGJ0qiTI5pDNVggFt6hK3/umE+b+Vxqg2m/dW6M1
Q6TyHjPIcEFiAo4HfTHiGY5O9akw2j3tOU34qNTHSlC/b+kyJQ0OGUVaXKBxeRFw+Jys5ZAnKWj5
/xv/xlJLPMbhzDaluEYbEwur3N9Z9Dd0qhvMNhMKaqegABGhzerEEW1MKqjUj+CiHhWRVzmQKTyP
XQbpkATRFHpghjVlAxO+et0T59L1X0Uvc1jrt7JOrKk7Z4RE4PrA56w83weurnkFuIUPRd8uYDXM
A7OT54poHoNbYO6Fpi54FPQuqTtOrQVvQtd5z8fnynyo1zIy91RhdJGvIHgi9tDQDEZSWdfHZTo8
enN1LG5UHmTu5749wzsNYe89NuZ3CEO/tawDT1oISpUMWcx1M84eGofJVsww8n2/V36lGRKVDGlB
6Zh5Arn9DHRW9D3q6Z4YlCZW/tbovtimqAe1NW4ZkHKF3ds76jH/jAVHRoXXdDvJC90ntr+/+ESa
LyCaib5OXJpCQW84p7SKidHEh6L97yHoRfPZ1PTr2k51YgiIE9ntA7ONcDi6GPx9hX3RvL/Y2Yg9
tU5GwoPpzJbKGM61B9m+R2matbmDWd0UK5itnaLPy3KBA1xrFiFf+bPb9HtlTboZUBCb5XVZWQEs
lzrTCEcwDfBPEBdz9+P+FGhWhL8UnxdjxHAmI9xfttLM/NG3eOzO5EvgjuHa7j2KvHZlBbpUMqRH
U1+wBdSRbjFAoPq65NODcAqoH5lTLJe9XUszUiopEjZ8qGNDejghnozAuokKssb9UZ8/lRk5Vxx5
PAO/gvjrpSXp02DxiBV7CtCaeVApkQT7lNdvvV/aMvI37jFUNln/PHRf7k/0aze7bRYUKBMyDd3A
F2i4LDxqqh5ygdPXPC0St69OS/5oD+TT/S/p5nvDyYuQKjPUDNku1GJ663PWnHrPOqXWo7V8GmZn
55qqgZzKllwd2c0iBb9WLN03A46X0cqmvSuebioUPLsNaebAFWC38ewss/ZRBPUHO2Pwc3E/3x8i
3ScUVNOFunknVpGABHia4cncZ8iJ9UizOuP68f43dGOkbMbd6tSLw/EzzL5/mqr60nv5tyNNE5UW
mc9TKkqJpl3UugdzfgP/6dA+D6Pk/w2elHSmb63AQUqf2+m/fPzJ8j0XxNdXCKLSIrnjj9yvCpxr
5+wUVPztMvYn7lin+6Oia36b7Bdx7zM44cwTus7nIJ7n/jJP5NTz/uFY89tnXzRfZKXZOh6qE5xe
PhKHXnyHPuUZOdi8gloJh6fcMh2RrKaXlCYLg755Q5Y9UOkGRzk316UtZU2B2FrIkAfOiTQfjC49
tB4QqkC2zoXRjQWqtsbS/1VlQxVNMzvy+A7WlEp99PseJnZ8gKuuVd7srHmuKH8g017KRzcyCk7r
2fRGF/TTxM56MPnnEYog47lv8r0jqOYDKgGyrG2aFzlmtkG9+zjaYZWlkW3vvbW8vs4QlfyYWQtt
0m3s05SeHHeFgvuefq6u6W2HeRHyvmibKcP7dNKIKTL78pSnR9TeMKkq+9FgqedPUGlNytr8Vnor
0ke4KAq2J/WvG/Tt7y+67vCmylsDaPUkf2YFEvOpTarTKvwuvL8evL6HkH/05ALTbTyDjonJjREu
U1ONoHfId+Zx99FtZ7qDLd0vUZDr2YEtIf+NhSFfTmS2b6NZhd6Yno79DAW6/rSm3GMo1ygaFKIv
yHBOTy1tw7Y6UmS8TbWy2ablkouyAsAqKOZiT4Q0yJFX0q1pFbustFKHo/Mp+4IDInwRblL8uT8w
muBXyZCVQRs5G+mYLEt9rSVcReEPeaxpZZMNFjLkZopu4xjyINLNjW6vwl0TLSoL0h/7lNs21nmn
SH9Ynn1ZHJR0C2NP0fn1wyVROZA5g1LuCEeKZC7sJkKiKvbxuLKYAoYjonok6Xyg3ABTqwrKgYw+
uFwgVRIY3cXtyCevcnY4MhrkqtRHOeXdQAjY7plkF8NwT4TAK8XjUevZO6jSTYMC2r7ySENrgLaC
FGcLOwPXdsL+iIXTNjYKZiXzXLnikTMpqXcTfv6usaxn1BjFwueH8szEV0Br9Avs+gLMczEPz32Z
PnbDl/vBrxsaBbOBu5JmKdEyHjhPEma0Fq3OQXZEKgtjo1IibV7AjdzcShlqchasPi0de5aQO7zf
e038q7xInqE+na9YzORSJW3RnUmxPjGHn6mdRUMvdxI/msVH5Uiy1ZwaaLXjzu65bxilP8xpTzVF
M/4qR5LSdRrBS0VGI21ZaHrEOTMOnjSuQ1V8f5B0vd8+/WLztdyV+qTDiU3k7mcJByJROzsDo+v9
9skXTee0nvvesgGs3EVN6jvhps/LcETEYwseBbbjkjZj7+AsBfPL+ZRD5uDMRbanva4bFgW2PCem
uaZIAbDWfTRn/6vd1Tv1xpolTRWI40Xbu06DePFN/wI76dgxne+DL59QqXFwUhXcZp47TCWD1peB
0mk7nc5Fk+7cfTQDo3IivS7NoUBtoZ7W6r45eWDGkmdy5/yka1zZbGHiRlm/IBirsbNiK0+nkxwh
8XU/1DUDr5IiW59TZMURjzOcPCBFEK0SOl8U+ko82wl53Q/YPv0i5CvDyCG/vCUrKvtseeUTw6Pl
/d5r0KRqwwlrtrouRbxXkj4EjIXN3L/3D+bsiMqAzAMqAr8yx4TK21o+jc3bhb+733PdoChI7cCY
cqS7LZCWHTdZm4VlXvy537ZmjXcVnObQCUDSDEePtSwufKAgqTcfRlk+Lqt/gQPBTmDqBl/ZYidS
zrM1YjkQswcfIpzSRHp21j2ZNV3zCl7rpmp6H852CYyXf8A09dJB0GZO+bHeq9xH0s1+40iobrgy
nSLpLX9Gz2/Cse4P3j7/oUBSQQmVFd4SrT5Ecfa5NsXOLq6Jnn8NNufBbXPcDruRn5olv7HMPd0P
Hs2wq0JxzKaMGxNmNZuc33NefiZ+GfvjMYtm8o9YnOE7lU8BKcLEmaXTmzXNjx35VMZjUba+8A0I
sJMSyjXwTTHFerBpBa2zm8P9Fs+pyQRRPoeZMXGOMNewZasEx4AF6VhuqVw35fHcO5c2WHZCXBcl
CkAlMdYWDqxjgqrzIR4yOp97h3+9Hye6xhV4ppRJhlVm3AxMYTHgP/gQ2LjftCYEVY5iX5cuXskx
2nYvz5Q6ce6JK9jox3ZrlZuY8nnM2wCvzAvJrdAxRjzz2O5/9/uuGRaVE1UWwulMAviMORaTdLha
qLw91rSyj4qqNxvRYMXy5ilCsL8PrL0nF12vt5l4sUWDWttzp8UpAOZeaTw0dRbxyv95v9+66dw+
+qLxFK6nSNpy3GgWM0KR/2mA2YW1q7qj67uCTW4bczaXeKW1TdsN63opYtyfDi7iKsmw7M0MT8zI
oqRW97Wdpl9LdhCeKslQ5DVtbIHDS9/wKexc14qdfPdgpxsWBZ9sEUgTgLWUTK0Lo6fSkaHh2XvD
oplTlRDFp35Z3B6xaNFfk5PdqPfFLvlO6mQL6H85PkQlQA1l70yTxA07I/BbngLkC4uu+d7Mfzye
73xDMzwqDaqGS+bQVviGUdYXz6Nnz9oJd13LCkwHCwbsK0yCkhUSpbBUhTA/m4+tLir7aaTVtJY9
NgsG86QTKS3rESnE8nQfqLqeb39/CdSmz2XeoHW50F9ZnV6yZTp2UP9H9q2nHul8XL6CQfYRXdI2
giVfNJXD+VjflTNvXY+G6U3oO8+zT56TfrAQ8MeaVrZRz2US5fALLMEpHj/cBQZzIEge7LcCU1rM
FBY0ZEymGl5OBYoa7HrYexraQu4VIKmkJ8Pv6mZZcQDAG1EDTd7xU5qy4ewQ/ijzg8uYSn4iJJ9X
0bVTYtMvBnK13Z7cpCYcVepTUaVEjgSni7zMY0mnM1xv3t6fUs3ypVKfZJ4Grs/R53R9h62iMH6t
ewUrul5vn3wBosKBMrRvwEB+JY+EdZG7HjwWqWynjsDosCYOZnPBU4c9W9884t2meo87qOu5spGm
S55nk4+ji1vYNKRkQH5qT/JU17YCT5qWKwo7sY3KiiJ3ZHTGCXxyawehmguvpSCUeOXYuRV63lW4
ZXEDeeTlfc/bh56n56LtdvYMXdQoWF2LLPNbPCUmkGe7FPmfyUsv4yGLKlwEVJpTnzlsWWFmlKS8
Qtl0PYR97zwvS/+FDsWJzVN8P/Y1U6HynGDw1hUrxKFBp+LVI85iMmE2PyBct/2IbYZeRD80nXJO
7S05GyBNlTtxbdXXavF3thFd37eF7kXzZGCc5B5yAqXbr6GDd4TQSY/xx4nKcErr3KW44/VJWvSw
Eg8Se852Xmw0kaMKv82NRP5rlH3CenpGYuMhY05os4OZGJXONJs1ei5pk0g5RTVpbz2FlWsXXI5F
jALeahKGrCunSbrBgnEXwQVexo6dF2QnajT7lKr5ZmcG3v16p024tIPTxFlzCaxueZKjScBqCpyd
zfbv6e6VDVHVeUuJlfrFZA7Im0Am+bGrAtLcBqsRHkxmnLXP59Btzd50QhdmOMttTGHm8mQHo0ft
uEVVEJ9DUbRT9uzDsLV/bzjj6OJwCmWM926Vrm0Ma4AyzcOl5KmZh1YlJqgUpGXNcfS21qV3g1Dm
4zzf7MJKKyeinR94P5xSMv6xr/D4A/9d4jgkLCW40IdujrZKippn0yyJxdsEGm7vVv/Zmf2dwH59
5bVVSpRJ2xokCKzrAptSuJrzVlMw/Jcvw89ilng6bLtgJyvwOvZtVTQuM/KaFUXVJ4LCXSAMyOR/
ngqyR1PQNa/u200zZKkrx8QXAYtzUeB10pPrTudfXwBs1Vuz/8sh4Blo3BmrQ84z+PaQBnESFHuF
HbofoGzfgdlQYpsD1nXZ0NDpmvZcB0LsTHTw6lHSVhlSeOmx3W6aW5CUUWRzylpSLHFm50sdOV7N
Po4YteCC9/ayCtempEeSHqjEU++CPrNc6VooWMy9S1m/pcYhfXc0rOxUrjGj1iNAw2P7sew++Msb
eWQT3Pqs7FLj4jqGPUF3wCFDAt+XC1uxoA1HHoS25pVILVlNkDhA9fjo2CgcdiKYkewcpF6Loa3p
7e8v9tes80ZnQk06vLQd6A3aTR/6LTmkrIrWlQhlKIur8fCBcQGRxi9JbCx7xXyv7SBbx5UtqndT
B5RtyA3wtXkCBTSx4TxttsWFGXs1cfQVBGyfUA+ZUMCQWWBYyWyjEqOyTvbwuUV+wiOQXWZhNgZR
TvZOtLqJUI6a/RJYRW775tVbyvfCZw/Zuqd//RqS8TvUS+HaLkR2FcJnAqVjIE/uMD/27Gu2kBgc
8iuj9en/f2zYPrR14EUwofiVeqUTQHBzLX74qSmxHUKl4X7jul+hwDfnWGKGdW1uoNlkcWcMb1u/
j7sihRoEa2MEGg8lOShGqN4X3YLNc1fiRtRuhSxzIf84Y7VHbdXMtSob7tRZY4gWdcw2+SjMb+b6
/v4QvbbnbOOvgjkgcIxdtmXI9U9DCyGmChK+wx53TQM5tTrG7AzXINYA6bWKGpDDE11cmdP8bi7E
02rx6kAx4fYrFGSDMBGkgS2WqyHT9m1XONkPU1R75FPdGCmgNkbmGMICqPv0zZKTMHP+8yDAcH8C
dBOrgLicuDuvxjxfiwpiIqiMrsXPkhZFv3Oc1bSv3hiLsZ0gP54LHFOf2vlR7NnJa2ZWvSH65og3
e9vBkC80Hqk8F73IIiP1b60J4edDg6PeFKfMsTxWQc1eUGM+t2Iun1YwmD8da337aS/WnkmOonOJ
Od3a+TbWz1azM+SaeFHviJCFKQq7s6abLB6W5iL6nwXdaVo3mwpczTSvmLOY/Q0OK28oXkwiK+3k
6f546KZU2XrtTNS0GtHvOb/MENK2oLR8Xvf4oDopC1UhHC5TKWhrTn8jWRv1uRt3wWdveJCbzNwc
G96jU8+x18QWVuWS/bz/m3QDpmC3HNbWzqbx/zj7kmY5dSbKX0QEo4AtUPMdfT1vCPv5WRIzYubX
98FfdMS1XqnUXVsWAlKZqVQO5/QXBjCvYZfqiut/vLp8S4TLkW+J7ZxVrF/s4QJE5Dhc92VfRIJn
oP/6xTt+XLM28gUupuAfdlsgb3cnwZHLxsng5Im4DycVoMZ/qzDGGJvOAvQWtgz9SmN16ipdR45i
vwAk+/faS1flAUIAcaHsI3jJ9tbgnBbDSRxnjgv6ezVeefForQJHqBlNS6bx5detJ5Bvi7bFSw4w
tOGSuR8YQLPMb6mun0a1tGTwQd7nrPVz82K4P9f1KQ1YlBqavN/1WCOQkcNt3lZL77b2v/1SBM5j
X+A6B9RjUod5MjptYLwyNLj7rzZpVnb07XZZdSNH13U8kNuhmcBIIhUrgk7xMQgfl1pTA1eIS26D
BprnTGzPHS6ueJi9Hcsf8/SObJEHBNbtle9cL6bpGgHoH/C3UespBZ1mYBgaxg2VNCQX2ZhL7QgC
5kXRIAPjU4DTs3q860AKZC5t7qUld4Ciegn6vbE8p0KTfLl+bwjkZmeAtwMlEc2w5803zt1b6fov
nH1a7W9DQ2JwjEVGr8vtXnfzQKj5W/YzprnrCW2C5xaxPXg7z8C5XqK1R4NyABj/e/wuoMX+fslE
waxEusY6c8HjoMCs0aDbA4WsZLh76udzCjpfcZkoOHatHSUsactHG98eOl9a85udJrd/4k9t4L9O
Hve5v//CCjljVTr2f6C0y918TI/hYcPHoYkuuFSoqzz41Tqs77pl6MHTbVMrajmS+8RgoLe+/Q+q
9aX4kpCh57yZ+ouz7AdrH+ia/1XHgzzx1ZFWpL3pD5c+qcuEHp0jLtLg60Yb267ch4mO6Um1CfLs
V2ovNUltvMg9rA/VfjyCPP1sHETMk1CTuFIISUbA70Q+h3XprGfuhyLKS7TlmCv/fNcOyFNgIR0y
spoOwir6gfLPgw4gULkDkhNFE/dgLgQLi8R4tpJ8hyjni9i5+/ExTLyP9339JrJ3nnqpTSeYgXl3
NroxHvN+V+Sm5nxRSV2KN61wnUe+bqTTS2pHkzca+ynNdeSdqtUl2w2qZU557ZmXQPwCvWbGmMai
FMeiPOpVTvY6exRngO8fjfJkpLtWB/d2LVOOY1Ee9aLIH1A20O6yLEdM/tfVB7q89F3kA17/9nYq
Pl4e+FpIQb1i6pEXrM1v1Pdfhib7vli6VL9C6L4UMxpkMGkegu27H+gvV5SfTUc3w6daWnJklBRs
MQuEDHQjCMnmiFjhfdGIPE7j+otf4SKIkCFv+h31WnIYpvQuSsAgkKdpHFHNDjBTwE0OEGQk1h4n
oZspUBzl8gSNRX2PTBUiP8aDyKnaSCzHNvs03dNKBH2Ux2hqPwPUcgiZ26z7VtfozKvuYiDF0pLz
KoohHB20bZ3nGv3m0xJzXze+pNBxGWncmg13Km1IJa9wfUhs/9DdRygQyLMzJc15OQhoCun/GeY2
Xu8aIN1ELbkrOHORjsNGYjo9A4YlLgx3d5fJy2MzVrpYXkbxzQb7EFQPc/WrwBTp7bUVRkkko5xW
2gtHIG4FkP4eTU/PbB7vM0p5XsYBbCBaqnPrXM0Xq7xUut4bhXbI4OEkdYEZmEIcFTli7IEvL50u
JlItvbn1d2dlYGSFM7b45LJ56nLAq6w7zGNrRK1aXLq81oynOVsAMUoN83uQ57t1sT9PXNc4pKCN
ARvY3x/PnK5fV7HZ+gF8i6CNyQ9dn4zxlDg7nEZZlOrghpSv2rTpnZxmR4ipoQXQUt/6JD0MB5b4
H6Zv9vOUkH1zWHUZ+T9dYFfid0+KMLKMGCOoZM1zn2BoKbEivgtO5avxxClC+WVvJnlSDIk1RWWz
u20RCpcsz9UA0jpojBkHbDmQBAhQu2Caf9HyY+25uqqkwuhkQPHabBfhmsS8dPmXPn8jOtBhxcXK
k4yZ1ASXRa+bLvX8o7CPSNN3IzBaT7bxsJDnuv1yW0KKz//PUI3Z8wHVNxC3svLAmpWCZ234dntt
lWrJ8zSFNTVp0WDH17clBi/LYcOzNt/G2DgUO7rXAZko3yOZeookt+cAVf/svRUfvX17CJLiYr3i
YNjn++xga5IZCqOXB21IY3Qi2CITQotjAVq3BgOE4aBLO6iWl2y+Aj5NxXPwGZpVe+T0i9U0P8zW
1XhwpZAkOxdjOhRsgD8c986+3LF98QXnpXNYkmoXntgh1fVlqP5DsvOSWrxychSNp0IcnH74FBYs
dliq2YVtU6+4EXn8htCxKMYibC9oVovLdoiW+tM65rsACGaBrlteZRZSWqZw3MnITQgrz492+TDr
8u6qdSWrttCQaACbAufG3CSmoAe/bHe3rU0hdnkGh1HbqXyCC1yxlJ/spjO+CkM8LW0wa3LBCmcq
T+GwcDa9sclMTD+0J3+dHoEokRh5hTmlVrO3CvH8dxaHGW4wboYcoLJHf+QBT+6TjnRgu6SZAaWN
lVvrOLle1NFD2OsYklWfLVmuWNsRw9CIBiZ05MZsg8Wp7UwHZ66S+/bWdwd077RT6XCsvtivgUVj
kb1V7Qd9WVhhUDI8sV24dsEKKI5fdInHvGg27DoaSm/P1/Ib+k65xgUpsvLyZM7QNGPld9ZyLorv
c/DYBN+s6snwPtLmWNWfbu+zaiskw7Xbri5cjFmcs6m6gOAoHjMdpLBqacl2l6qvpiyDT/BW6yfx
xNmbdaibii2Wh3McAXpnN0f91hfTl6xvjjNvnxvuvaIifZ9pyW1ZQeVble/BAEi7RK61Jms1aILh
P/0JV1yy3Jll1V4YLBmI8PrE+mruir3t70gyJBtJEphb+pjvjfuSg3Kn1tjYNqsZnJA5k6SxzQfe
V5qlFVXEQG7TslPM0tAavzHFZmzHLM6epyHxaEQf+4hENv5GTCeazJr4SLXrkmEDpMsp8wYKZVte
zLydGfw22p/I7N1lCnLzVrcS0nQ9QjtnymzUkPsvAUrWyX2LSzdkYvBhCgRktc6XzvxM7fvsV+7Z
8gc6MmATmWcL2FNZMRwafme64A/L1Ds/anYAEhIhMhGhQdzIAZ0F2ALHezDjkDKQm7QcgDeZNVCt
LqbxUBaJUX/udJx7ipNdbsuamrw2XXSqnf26BMXISMIkIMt315+r+1RFHtxp194ogK6PDrP8mAb/
ztWP21qiOFrkLize8D6nZmOB9j3dt6CvsyrnAUdNDB6ji1G6moKdSkDb83c765iASuhmNEG2VXaq
XftLUQ3PdqebblTl9uW+LDdPRRZ6Yrx0O2tP4vYgLhwcrtZuY3C9M7z6E7e/+wlRG5ZoAO8M8IHg
wzx3u5y2yeLxw5TruukVDufP/71/RW4KwyXOcvbsl976UdsP3nxae10tUHFAykM9q8X7tnGs8ULT
N9bZ8QQ28Nt6pNpg6eg1UbQZgtwZL9w8ttWDTx/bTnMuqu5Fck/WZGQD8GXG8TLjXtSes31z9L57
B2fXHNJ4ODsvt39BIRy5RYv5pTGYAZLxHPIPg3JXBLpUgUI6cmMWiAdSg0/eciZelXAX1DQt2xut
c7z95arlN216pzWzlRfe0CJlXjnIxTuMe49l4dVRGKR3uma5SQvDGGERbgXqUFiR4aUJM37f/nhV
wVIe5LHboDTpANc27vOnZj8f19c1TiM7AumqJnBQba104Z1nOliYwkN6xi2THIhuy0zuU3y5TYsU
Y+5tWBOXoGqWpCNlsFtGzG34YZ7tbktI9fVSxOw3YU06TD9f3Pxozodx1UT7Kq8pN2UZoWiLfPv2
MYzocTiUcR5j9maOt7Aw1JaLrzs1X+66qjAE1NcBNhgl+4hle84+UxBXpZ9vi0e1vFREK4uyA5t8
i6zMBGgu/its5w6NAd98an267w3b4fnOvpoFFCXz1k28TN6OA4+0G/omcn0SGS3XJayv7zKoff5+
yerz1DHb0gLcNEfjWxsXoGe//f2qpTe/8e77Jxb4yPTB7VfMHNFb538Z20WXiLkeQfhy68riuwvo
MZBMEsGRd9/dDOrjPvCsipvqw+3vV+2wZL5r5dE1LTjozcXPke/W+uzzL4RrgnyFA/LlthVkZTyr
7ZG8rR7sGKoTs4Qe/ne+MI2pXffQvty2kvWAOAxsvGJsXwOM85TsMJHX29JRrS0dvcNkGiAQgfev
qywaxWPuTnFraOJOxeL/aVuZW7dxF2jlSD/YXUT5d0xa3v5uhVbKjSrBWgWEA4TtYqMfBk2Gg2by
UbWuZK3uyrqeO8jSUoBItrMTkTrQLK2ShmSjNG1zczEgDcxUvgRInpYtebOFubtPIttr39mpufE9
GoU7XtqhOY1B+q8LpGWND1BEUb6MTZx2vlPWNr69240JUgBJHRtxui+i9rQRJWtT/TY+9r+pBj+Q
jJUuZQcs2H681HRPyic6lRHwQJI8uAwlanyIOsvxYHp5xJvnbvx1W3KKowy8En+LbrCo0Y4W/q74
2idbISOYojGyPvTggbaPy30d9r7czNKhL6HJMMd0RjIgrfbTfaVQX+5kWXxiVNlmwwHupGP4nYT0
MoHiTyOdLVK4sidyG4sYZ6sQAN+8TOfm5MZFAurbU30KLjS5B+7dQ1OtdAoXIdglPFrhjCwPjvN9
4JqctiJ15cvtuhYJfb9MkS8UyZz8j3LVzhIP2MuotYoIIN5PhqFx0wrXIbfwFhh8AmY9ttezfvPa
3PNQlyFQrSyZtuFQJ8ww4XbuQGAhKIqGuY6xR7X09vyd18jWmft1DclzDx37HLdSHdaJamXJlM2J
DABp89azJU6eO+1H09B4uu23rymkZK5+zUJhhojZ3IJioDnpbBahVnFb3a9nsX25Y3dqgC3lGGlz
8cK86gEXYgtjFBHPXP91AYxu7A2Z9VwW1VpeWg/955qfUolLOoibop3W1MEe20twEcvPcCH36aXc
cYX2C+EY5YhZuU6AbbtAJ0av+WiFsOR2K5KlQCIQ0B5WdYkjmigdHvvqTL0PKfknIBorVohG7rxC
Nm4VueUjgjPtL7n5GRyLmlu7QpPknquuS0OTp9DRrDJO89KdyontfJMdb+uSavnt+TvjMtF84c8d
ReK8D5PaGfemI0ACpyt6bTHJFTuQe69SYpv92BlI0tZsPxKekGL+CHThxASJ9bqyO8UvGbJHAmqL
Fvffrk0fwoU9DhiFui0g1c5KlkxKzjCQaqznBSC6TVUmtqtjxlMJR7r3sg55hoyD19Up2edsxBYH
zZMIM3CjkksNRiPN8ajaY8lus8KvxtGEdOr0i++/dul5IJqAUSEduSsrFywdaQm9F8X40tX8sGY6
sNVrSxPLlm/Vw1A4MxN1d657hoHmjlmtOGJUAvhI//87u71AEj9BhpONJtAbOPACdoZbdFG/ot/7
vtUlobdGkYqAraBYKYoJAFeL/9KQNdOMFymEI19bVnfwaoCyg9AV0DZnH9AKT7PduMntb7+mmJCM
fHOxC4BGTbTHt9vDjtLxmIL30wV0b2yH7RSDh8m94460vWn7gnfuZ0baLavrvD0vhK/g52HsY2lZ
QpMWu3av3laXrjNm77CxFiBfAkD1rk7H16xCtL6I7FLS6uttWV0zru0dkgMVVr5kLqZqQatluDEv
6i6xDP6r6LTkvao3bDrwTkagBW4Y2nrBaQwaikvl9N2utZbpmPvF79v/oJKT5D5LmxXG2Hv92TCs
00pxfffsaUeDMuoKRzfZovoNyZGiZ30tK9ZtKmuffOuDvaRf1pxozjGVQUjGbAS+6BYXmHgVdsFb
OiApst190pEs2clrny3MFOcZ3DrovA9Wskyfc7sseydGfWmof7OKs/b19usUfyJfNEzL7kjYAzoQ
NR+0W2YD3YfmfQi8tnzZaNhcNYTPwLE15yIaXM6jDRDrvi+XzG0SC1vadMNppgCZs4K6+eDR3rjP
Vcgzgj6xuzBzYMxWwE5gzGrisTd182kK5ZTpUfoJ9ChpD3/K59yM2rbwIkLrB+euAiHchDwpOC0+
oMI3wfuiCOOmtNu9T90T5Z0Oh+VaoLu9QbKvzkwHO+yBNGcAOuA7yAR93DqM4tRbAYn91Tt3tmDP
9UzvafbeXiiZHFvtFYEFh8k5y4s/hYfatjRHs2o7JJNzS7J6uG70IIWb+WHo0uzQZCUHwlbl3qes
8pXDFAwJOrcGlZXbxEZVPdOCaTRV4U7/c+UAx1wOziCQP3XZycx7Dujv4GTW3hNypEIjIoWbkG8c
FWEAzhwXcTYswDpnU27jdMtazS+oVpdMOSs6YWcG8K4zRNSYcGyntkJvvHEftqstJ2xIWHWLFcCn
+hk/NxkmNv3+0nB+p3A2vXp3ZJaiL4Z6QWjnVWV/znLTBJIA0bGgqYSzPX+3ekoAuZhvEKkDgGOP
ru+hLx5dQff5f3mmZBrarMFxTE6en9YfkTZL22isWfnhtpNWKafkJvpwtoZ1I6T0nAbofK2ocOWz
2UMgZjtu/O7n7dcoLFieMuHDjE7TzQbmgJj7wKBVMhvdseK6nJ9qEyQXsTpAeZ0mHPjrtMwRM02w
aHNdJ4RicflaY4TA7B8HLG619q72yxc+9JrIXSF/ed6kFc2S1z0QWf0JCLWD90j99tO4Vq+lOd1x
KYNjlvlZSppNPu3A11TgYr/nhoM+RMPWYfioZCO7hjoYMJqJYLHL3Jgs5CVEh/JtpVEtLZmtyIt0
TlmOpdOOfyzqMu+jliDhdN/y22vf2a3V+cFAQx8H1mj3KG2yp84mmrUVVyZ5tASETzXGVhnA+gY7
Lrr0ZExD1PttEgJSYmLOfdYrj5OUPQGajAXhl0O+A4T9g23Sb1OafveZbpxEYbnyOAnnxdqYbdie
xWgfyjGISlscy9SI7tsEyW6tmnVF0xf9uSbhGOeU9d9RsWze7lpdHibpKyuj8+C153ks50OVW/ku
tVfNoaiQjDxMAoyBYBGL255LhHCGPZ07r9jnng7pRKH9MkELMUVbu10DMMZ8TCw3jRfWJrfFovpy
yWbDynIE4whvG6RoBgxt+pNxCMvu0+3lFT5NJmjJyULd1graM2AXKxCajvvaXp7ckP0Gi+d9eiMz
tYzjYDU9Rc8zBQb344JWLPRaYDxfc+peLbDBabrO385hZQAeQtc2sB3FEtvNi4ERN1SDG79/JWu/
s6xX0/5ZD8Me6HSHYLzzGJNnSVhfFRZbZ/tc0OUNLZDlg6ANuaMrcfsnKUKvAjDodUB8OPcOLvUO
gEOTzMe9jyymDmxGcetwJXNu85LyYFjtM6roX90sZNFgi4twg/XZ74QLF2hDnJlZ/ritagojkWdM
jHWdAR2P23HX2Jc66LyoAR+1JmxU6LE8X+L7ORtTEwfEZD5W68/B4ueyfO2Z7gC62omBDZGnS4Bk
hHS4ud1hWeee8qU1kpAPB683ztxsjmzlY2SUedKBrHqgC9nZRr27T3CSC5jGaqCoIPdn166f/LzY
i1I3bqUS2+Z13p2rVTv2Ym0QLRnM3uMIHDozsoMfdv/19qeHWEcuImxSk87thfqLM2QZzlaUp3fo
of7d1dOhC1YLgyLWZayHMmZhuyfA/b/9RpWWSc4A0bw1pTOQWA0gXUUd0NXiqRL3RTnyEApaZcrK
3+g0CQvLDxa6N34A/fWeGZFNWJLN19MghqJnYJ4on6a22OEefbhPKJKp08y0l9LAfb9hxs7zSJIV
L3etLA+fZPMU9msbghdqbB9zlr1QoevvUejmf4ZOnHlmRpkh3MZ0oc2Oi2lHY/k2jprNVJys8uBJ
E7Accw2kO+dIs2Cenoh9JhzzaJJC4/FUb5AMNwy6rDCQZjyH9m+6IOLj5Kns+D3FIeiLPHIyz1Pt
dxUE5IZfTcf9PnpTBJrdT/ftrGS6ls8Lq09dBB6MzrtwsRHyVdV99xx5vITZJdisGI43VtEna2OZ
9yfMW93+cpXY7b+dWsGcfLUZaiDMHj87/frRGXiCUkly3/KSmfJiqUbmZmDl4fXZLUHO5Rgfq5Br
HJjiOiJPmoyeQdpmMXHQ+G5MrVPJn/A/8Ton3bC/6w/kcRPWLuE6URup5NZ7TsnT2JTPLruvciMP
nJCVcTSiQfqY8km80I5noMdERREkw+T9vP0DCicvj5zwbvaadQFtuL2afL96Zr3ni6sbGFCtLplt
Cn6FZrGtASh8/akQ3RNys5pQWKGaMvhvN9HVdU1UUgCZe3LXIGoC+jGcdeyCCpcpz5osa5GXawXV
DLl3mnx25J7xwEm1L4juPqISjnS+GjQrGWIRcA5PwomB/EJ3U6G7I6vEI1mutYLKiXOgAhlucwhp
tm9Z9YLy1n1e509s9y7amQQmTIraQGo0oD9pBRZWjmLcfSopHbGW1XughCjGc+WVn/vZRtCeUU0U
pRCLPGVSLMh4LyW21WTlaa4+Lo74SAxdyVi1evC3u7TTAp2SfBzPXVk8EgYKnZQC+brRCEa1vFQn
NoCG0/J500mPjKDTmFuQaok9aXS9TaoXSOaaCUzHeFWHZoCg+VKOPcgiwvZlLYBGe9fWygMm1upS
b3Gg8v66IFzNmzAumPl63+Kbnb3TSeCjjoAZQba1zp3+h5XPzr+d29/TcIwQQaaKqYBsW9QMe2vW
Rh6FS9sl5er3Gm+m8AXygAlK8k3mVKiMASuf78omLA/Vlvi7LRnFQSjTxHhjXQyBAMHrmM1HK81e
xvQEJo0ngX2OzHzS3LRVPyEZbgjiF4TwOG+LpT/5TfnQm+ZdYbcl98GMdtnX7Yhzlvt+EzXz1ESf
7pGNJSP6kkw0JuBoQN6FUnwVrofQB7mIfVoXDywss605y69vgSUj+PpWH/ZutsJ2UQErff8tnMIv
s+mc2rL8bfg6mO3rW2DJ8yVFNoCKoICLoIDkSNzQ9XbCBQbabVld9w+WjOeLgoDHqqUcz7y0Dl7n
neZgfcuye8bPiGXJQyZ+heaIIN/oa7vls7fA8YM9ReP4VYKRDtvFdUVFKnCpGmuYxSQNHvJZO3pz
PViw5NkSL2BOME7NeK6L9lk4YR/Zk/jSDCyPKkM3HKzSIClYdpuwDTIPTJCEOmUMju+90difSF+c
AV77JpxK40ZVmyxZsQi5lXMj686F37mRb9F/UDks0Zbk6tJlir2Q+7aMoLDCBqBg58WzANLdvvim
rtVS8fFy09YyDIYzgS78PM0lIDRZZIThD4vcx6xoyZ1aK+5xq0hzNNbY9XM4OBRMxeW328Z1TSro
rZdrYp6PxhGyDWmbhe9damQPo7aZrOT26tdUdFt906p3h6PVVqtTN6N1tsYv+ZykBG1a/1jFh9ur
XxP7troUODS+RYB6A4SptgNwwhdTJJW/u720SizbK999+JjmY8i6abyUKav2HVvobm6bO7zy9t3b
S98tvhbcFb3tmOclePP9fw1SRTR9tNzXFPgrt79fJXjJ8XROBthzj4NMpPnMjNghHzP/suhamVSD
E3ItbHSsEvQe2NcN26v4yOJtsI040XooT+3JxexH/eX2j6g2QvI/XVUaOL8A4jYO2VO21I8I0zUy
UqmP5HK8dapGM0X/tVkib9rFffOQ2TpGIGtbRc6cYpPlctjCCoc0GaIc9zA+lLv0ZB3sPTneC1ft
yyWxbCwqv7ea6QI85pk9Nlq2AYXuyMUwuzUE6iJYeH1e98uOxOvejkmcJdtMl/scYLoq2pDVbm+w
SpdkYLWyKWuazngdmPmeUMRIDxjUvpCPaQsQGWuHluxovM/ZycUy8LGPDcQGw8vDeCno69ryO6LQ
bbslmy6GHvcVu55A0dBXPApzi/2qgQmpWV6hq3KJLPVCHlQ27JmCtNAau7dODMkwj5ry6tXqyPb5
9t8uyQg91gs/Xc8DBn3WSby4bhAbmPZx52mHhOrZWGiykOq5SM2vpjdoPLhK1STrrvLF69CCZIJo
87iQ/dR/m9wPZnNPI/j2V5KFN+3STWUzgI6hpvFaz0lPdPat2BC5GCZCytm6gO6DD5+CH8I7W/dh
cftyJawgFVhNJ4zkLx2vofu4cMc+X3tdv6VC5nIhbHU8FlAOECXfKpOgSaOsSU9zU8d10GtSBqqB
UGd797sTzsfAjyVCMV2stzHxvv7vfACKthNvOEoY3tzddh6qf9l25917OOFuF9ZAOTJx+47Q6OnH
9oy+CTYuvx0n0GR0VXst2bbZVGsLbDocpn1wYeHybIW4uBXe/r6fkM7qtJhaQVyxHtHbn+28ILNe
A6MpXgkYDw/opQg0553iKJWLX828duhmxvTsWuyplbg6BBLVupIRE5fltusCrLQXJ5ZexvvAo31H
sl70vhj2umDAZQzWg8nDU4u+WlDU3ac7cuVrLn3mL0U/XRbrQLODGGFrMxjF7rQzufxVeunsE5RG
LmlxCEi0TIf5ddLhPV67lsGzybUvknJ/NAx8PAneuHia/aQK9rx6tti/t5VSofMy1Jq71PXoOCDD
sMUH4FDw8ciFJourMFq57EU92wWPAbwycUdA2y4JRixe3IHGZaCjG1SopEyMuS7OaNEAX59Wv7qQ
RiHTuII/VZArYZ1c+Foqjnr4DDQo7w1hEcbdXUDF0V1+8ONpv8ZOLDA6bEfi4Ce3N0IVH8lcmZll
eLnfZtDT1/S1P3WAUhGX9Egi9uTus/8HJF2V0CQ7Xpu1tgXFrw3Oq1X/WirNaRBcj4TlglhDLTcz
XcTZ9vTT7y4s3+6vL1MfL9RLRh2K4tUuIpiEXBQzRAPupQZy2hCm7R8dbiT2iTxbsYj6T44mglSY
hVwc89BoKObtzjBguLieHjuBkq0Oi0S1uHRbrmtrZKxdp4vZxv3w26F7b3i9rUUKfyFjseUpSBS6
rusvRdO8DeBKsyvz4o95UjZmXBWjBk8rvL7VcnmsgAKtRgsVMs/puQNuuXNw98X5ntb1bYs3zX13
3FflPABOeMCsadlFAJULtn6x8fdtESnUX4ZgGw2LFMAXRq6iHCOP5DuEjxobVi0tRddlbfU1eMHG
Sx74O2MD+nF0SXaVxCWjFTalGNrG0uNeAJoCDnXfnfpDp7FdVST353r7TuQoi+UOHbC+e6iP654f
rQsoD89DYibjwdBCPChUX66QLV2TTi4QFM8e7hxktD6XzoIC3KC736jW33zTu98Q7v8VU59MOys5
bfmK5sjjzWM/iUOYlJqLmsLZyXBsLVoB68WGvASINFZ3YyergieT/mKrm/jZPTN3sARzO1vf/U8z
1DMu/8K89N0pdEGCrjmbFZoql8pogcHNnsDCKseIvWBAS6Fu5ldBAeDLYGwzsCCXuoFoyGP20dl3
UZHkB5Sd4j7qd+uOPYF9Mma78ONte1bdaeXaGfPNgoJUDRmYJk4P5a48LFlksT8IZOlOt+EKA5Rr
aLzOKzefEVW7B3rsDv3RO1g7cdAVRxXBklxEm6hT5+glQ15hqXBTizwaRvY2zKHx2KpjUwZq6wMX
IA0TXpCdxAmcXhf20zqYeztZjt6Jfrm9F9fVisiFtG5pWjZOG0iM862sntmqCceumzWRy2ie0/Pe
LpFkw1W8jnKXYnLHFhHhOuqTPyfXf+M9AMJIhpZW5hRU2N7MeByHJ5D8AGCRR3N69Nxd4L+E/jfa
H4RdRdZypMYPs0ZA0Hy6LTbV70lWbpROx5sev5ePn9z5LJrPqY4RQLUj2yvfORCWhuvSjwAmmNIn
d3qbdaXA64EGkatpa1mDy7uFvAygiPef2vWwDK9d8KnT0WQrFJbIpINlk1lFW8NFFQ9w5Q/r0Xka
4+qHFzeHItZZtfIt0pHdg9rQAPgisBcf1723X49G3O3LEwDYQXanAzb6E5te0y7p9F7ytAkrjn+x
D2I/78mZP6EtNeE7lnhwjHnsPq+/3TqqYY3Wy22luu6wSChdqxeKbHqd453uIT1sJH7Nzjj0B193
1G5piyv/JNfZrDIvs2LC+mS044w9AYg6aumJTxceTLETvgCTfUIicXg2AG2QEV2yT/FfchFuWKc6
dDeNBlzgKT/3x2nv7vX/pVBsuQhXhINvoiMIuUQyAFfIci6NBcwZA53QzDBjB1Syt/dHYfQycoLR
+f1CUsjPoh9yL4J3MUzN0gqj/w9ggls3tA2xtOM8+NXLamjW/XOvvrbn2wvfeRPa+nQIQ5TL7Pqf
wojJuEZC7GrzIwWQZW59nMND5++D9sXp2sjtgv2cApjDbnbO/E+Wv5XGsek/gNV2KjEBjgGxiT+0
6f62PFU/LaXX6iKvtzGJ8RJ6zSGvgmM76ea1FNExkaHhuGmnjHcLdO7gHubE32fP2RfvEER2YqLU
owsCVL8guQmAnC5pgGHFI63zJaKVax/AJX8fVDyRAeKMsSutpgUKWiMIRyUy/N6sutSp4svlYWOr
6lhRNEELjgebHFA1fHCXQIcOoVp8i8HfaV02ucAaWmbzMpmHdU1863BbY67HXERGavDrORgQA2Nd
micm6DAoB6qR8+zruMIVJi5jwdlNHSwmw4f3A4nDOd9Pnogwc6z5fpVcpLO9AOsLWgCD5jhOX42+
PFc0vOt6QGSshqHKvM4KU1BUNBxd67WbEKRzdrfFrvpsyVDBnt41rAVcZxskmPuxa02QqFpXOsqJ
L0LTRkf2hc9uwqbxjdPhTklLhlkVBZqBfQZmUxOob9l6Gsrvt4Wh0kH5lDZyjwIs3AT3On32Xesp
J2zPXDTad46j2U2FGv4fzr5sSW6V6faJFIGE0HArlaqqq9rubtvb043Co0YkoRHp6f+lfW568zXF
ibpyRDkaQUJCkqxcS+VhGLLMDfLOHXFJ/SfLIh7+yUPDXGq6r/Iw+OOQ2Yz27XmRyZrFQ+dGoRvN
4e/b1tHc7TyVgiEvRsBSJxAXpN/nQ3EWJ4BiUBi437zS2CT5pUm9eioBXMMXSOGm+MqQlM6hf+ig
Cl0d9piJ1EgdZKBjOo1uZHoK183H/vur/Syv5oJJLxivEukD9sEZ31XFh9sG0zW9+8arpivJu0qu
3njN2NelfSS0iOg9GFUGZVLFb1nAQ+7KdUTIz89TBQb09OV2rzWeqypxVsBPVDMX3dnl1WfhQ9Ma
EMePt9vWWURxXRGAEnUQubjympDjljf+oZOVHzUk/ef2F/Zj6I2gSFXkzEUztukydOegzo6gmrN5
flk6cXCdv50XRkVvG0JujZlUygS3JX09gTb83NVBlMn5mI2eIXjSBNUqPMxzZWb5E/gu+zQ8TdQ5
Cn/+lZXbeWnSUy/9qHbdz9Y2GJapbiR78P1qmTpV5wecwwOs1knSakoGpDxuz4ZmvlWwGN+CfgjX
rL9aWZgWL37hTf7BoYUjvi0ZuVMR0lO1O1dS1iBaxggKK0ysev4kGn7fdq3CxkS/lYw5rbw69jdr
ep85eczlr9vW0c2z4sNybbbWamoJtgrCvagWPjmFy7rE5Sb4ceEo/45GJ9hi4ZRQag0DUymT7qKt
QskoKQDOGEuCBPb86MXtqYcCB39wDjmAP/XX28PTHEcqscLIcjzcoYryKsXBAo6SPmTLx8lEQKFb
WspZvQgxL7IN5NWavxTkySF/5/o+11ZRZAPYAG3Gt/Uq2frSBmWSl92dTSvRs8BtfCiyYrpavTyG
CzlY8nzb2ro5VRFkjbRzG7VA2xVwLhblz+ycH8ZrXkftA8HFyHReanYLFTlWdIL6EhCBKyoYKPnm
m3h6NPOpwsREE7heJov1aiNN0Z4t61EwQ8CouzGqOLEuRwjdlWy75lNMv9oHsT8exx04z6L20/5u
fOfLjadCxmx8xppbfIm8gLt5jYa4SKwEvEx9lEbBGUy2h9vTrTOXEl+3ns9lb+FDc/5TblBNO9eu
CfuvC8Fc5ZiehnJZ7RpLaUjo1+F9c8wPpIzIRxnLBIiBj80f/9PtYWhXreLGfgU+iKLbNmgB7UJP
5ZGfkLry4znZpZCn+zi1PRU5NgJY4TRDs12X4H0fRJZtCJY006DixtJ+beq2wKUyI++24Fimz7Xp
VehfaMYboYyKGUPywW3d1cUUu01htXFQlOMewnhOUB0rXpTVd3uD3MvXRTB/fN92deV/taylreoY
ZXV8mE9LW4Diu5hxE7tMXbZUJHbBhlUdrbwT8sMakGGvD3f8pWDRZDUWzyIBWayqxZ/2qd0m0POu
JWgfy5WwLlnDkqVfqBDD8LBOkqUmML9uHajgNRLOpecxLDkgFgDuqI/+B4dG7hO7tAfrIb2HFQJh
M93n8VWsg4Lacpz3z4T9IecJM5UDanZFlbIBwmGoSavldnWWH8PWR/U99fZ7h5UYoe/Lhg0ZGvam
f3ov4Wh7NWHItEZXNhEugkKU7rJd6cdwirxLcywPCDTAt/rw/6MWrTOOsp2AiAdies684dB7adr3
jSlpq2tX2TsK0KvStkb3LfYuHZJ0MDzPadpVQWogti2nquPb1Z7jIH3I+vtuPyo4bSz6ciytFYvP
tuKqj7v5V8pMaVFdp5UoPgi8MrA4NtKAPPTDh2owvK3r2t2ju1ce4xJOPLxXwsjrUZYXKg2Hsib4
VQFpANsCkmYPu8MD33DeBXq843q+M3v7P2C0YCnctEK3xw7yt3Ir3CurCDd0XmcUxSu3fIe6MbRe
h++W/BzWhhWia1dxSFQcsb6UFL0uH0v36P8xnLJ7v944ShzFA/2uTKfQL7frdPFOJBlOONCfnU9u
FES76t5GDfc93Y6iws7CKRisIKswqyfv5CT2uTitv/tkOdBkPc+ma6XGTCrqjHlQfg5BSXldxseQ
X8l2uM9OKtKMD3VVkgAN52EUvGyHId7O6aEFguGFXuwkv9ypquP9DxmDyCfwpNcbEACArByaA1wg
kS/WS3BeztuzYTz7unlj3lUEGvM6ShYHX/HeBf9OR5iwdztWIk+yg0kLSzcbypkapMKBogI+ksoL
n2MQ2N7Z+/2Dr7YeJ5TDtqAk/VqAujnpH+i5Om0vPRSAyqQ+3RkS/HtpePWVcV281J7wlcY7Ldlp
Mj32a0LDf13kVbsZ7VfJVwu+bF1WhOfkzJZ7LaP4czmtIOgey/GKJG34NdtfdwgiPhIk4NgS8gRh
azL/nOVkDSfZld2HkFdzJWJaQ/XumSOfAIEBwnfOt9tzpRuschTLMvWF607yuqX9j6Eon0ZSfeGZ
KUWl21f+B6pWTjIcVsRt3g4r2iF35KP94j15R9xsY3Lfwa8qhoJhAaJKIUCane3Ftf8tDX7dNo+2
//5/lzIICsCuCgUi7IvByT+2p+48Jl20Ixuyg4naSHfPVQFqJeRBh7bDy8j8a5vi7NwcgwcU1+U/
rBf3WEEB0rSxaFxeRayt9VSE4IAn15o+Vs2TaycGO+0L+I0NS4WrgWS+8joJO+UPwclN5Dl49CI7
hlh3khsyervJ3/qEcnaLAbeCnHTkimfxh8WbrQgFices9+Owpol0Te/zOhspZ3lIVpmPvpTXeUsr
IPoBVyBWel8eSUWoOc6aM1JiEL5AodJQxHPGDHOg67fiynUzMLnUVn/lfnW2/C3K896wb729SzAV
kZbx1U9dFvTXqadR+dUbvo3C4LoaD2MqKk00q5eFFrKNYRN1D/SQAcrjfdpenCMukAdxVzTMVGTa
jLuwPbewe7j+WsPfaWkq2n7b6kxlc/DXAuwU274qc1GecnuUUZU1y13bM1PZHAbL24oyteW1Fp9G
34qc/rCFJuYn3azuQ3p10NVDM3XzWg8ItV/G5qFrrpNJ+UvXtOKrXb1ONMSKhLpaFpEidoI/vLhr
nYNT67/ddqa1mThvB4jlnpnwDv203tmycjqzfOjXruLDtdzaQw9JGdrcp/zKVBzZVK3g7aGec8X5
GtO2OOR9Y1gjmhWoQsiadtis0JXimvZ1up7GHNysWzlY91B+sICpUDG+doOEsheA7FMYUcs5gAHW
0HXNwQds9n/nMkznha8b7rxMPDAnWUBnBIa/af450C+LB2qOJqHpYzuu8eo+CEjZGo6rt584kJ/5
73cz6gN7Xlf9NZfLl9r6BCaHZA6rh9YFTafVnTgXseXNn2XmHifLjsfFOzjc+ugjpReLyXpqmsnQ
F42rqDAzv0t9OYhyuIb+ubGx5K4BuwvLwVSl0bpltHFKrGfLflxLwHGPt82nW3GKd4/pVvt1hpNm
2iYRF77FUXgbfLzduO5AUGFiZebJcF4yeOHDXn0AYuwDgokn97hXHvgGVgmd1RVXn7wOj6c9FnUL
tY6GgPNfRH1rmFKdfdSTOBxtG9W2w7UpmudC5EC49eN9+SKmgsR8321r6sNlAv8Qdie3NbxDvR1e
MVXORy5+jbdxtOv2x1Y+ApEc2EHM12tT/rw9sxqbq0gxCHRUs73ALKz5JkMZr3hiCf7ebvstk4OX
SHXooOhBGpy6oD1aw/xUZa59Gv00N+xTutb3Eb06KQnFE0RAwUzU2+yby8oqGprhjtfWvef7N1+1
PdO5JqjABB2OZ183JI+8Rl4G1MB6HT/cZxzFXx26TWGQgmiwZsF3DkqiKLAWQ/ymM43z3+77Pi77
dQHesmKHLDK+gGUwuE8exVZVfjeeEV5smNWBuT97q2SxF8z3TqrqpbTgAQrhwe1ILTdqnebn0I/3
7OqYVdVLK2fJbN54MAvpLrW1xLxkn9ySGWb0LWfdm1eeo3M+CNI63XDJgx+2yGJ7W05gno4rVkez
ZzomNXOrOmzqpRLcBLAQd+3yZztAi3QTy70mUs5ggrR3sVdxXoLUm94N7cSiwR/KpLAcU1G8bgCK
37qbLL3MWhcQ+6Bgx6NHJzQgDt/ay/YJ2L/4ymszaXeelcI0gL393uY8ZqD+inhnKp3W9Vxx2aDF
J90KXHTQfWRxgKTpMx2XzhAY6HqvOC3pZysolm25oOj+KL0i7sL6xF1jNnl3IfWqvltHOV1xt+Vi
oHl/IfZ8ztOnMXus0r++mx54Hx5E9symb8g+GnZn3WgUR3ZJuXVZioXEw+kgnO85sa6obTjctXmq
uM9N9m7ew78ujijO1IOdhEk5dPfWN8yk4j4bDu2eTmSQisCFIARymgbxTGso/3oXMn4E05hhk9ZY
SAWAuttQsEU4IL8bSBcXTEygTSyORWsiodaNRPHlKshS36c4BTzpQzTOOvIx/+3X3jubTle/IJ+h
JGQYi8YzvH2Mrzyv6sgclrLAfLjTFPGy+DLK9vn2XGu2VVUFeAtpSvoA1HRB2D57YrsiEX+yXRxq
Q5le3aUxBNC7Wd6aeMW79xRc1aLY8lIgzC3SAMV4zsMahpetkoYYVDfliovvSNDeleDM7NYelwo7
agvcWvrKkIzTjUDx8EZyXlM6LBfwsL5ryBD14XBu8zWpQUh4ezJ0I1DcmthpG+J+sVzY5r6b/S1u
BMgp3PSe2xE2KRUImnbNWJcCjJCkKwb6blpsSzwyyweg/vYA3rzJ7F9QTmkaEmA5KBSKUGAQ++TZ
rp6qAqiQz27aJE3YJlP1fS/dxoJOnGUzzLzGQVQaQRDBuG44O97DPOeijZt5qMMDXq3AlXp7XJq5
V8GhgLnaY11PyyXPCoge8wjMLZeW0EPnBIYx6D6hOHmxBQvxFiwvigNKbHNUd+xnyv7hGTe4umZ1
qfjQusw78L22y2Uusjxyq+y78Kbt0BbDfRGCKrSVEjASbYNcLrbnfw1Ye6QetnZowhxvz4Jmy1Wh
oBDknFaZhpgF2SfS+Vwv76FSG3edd8r8E/hODatYNxWKp2d+xrd2nJfL2IVHJqxjWfUfw9mNiHuv
JyqentWNbU1gdrpMwvrDivnL0o135H3hgiokdEM91QC10eXiD1ioee35h3mSJpbUt7AQe+uKg4dW
Qx3uQ0/Ksvq46ap4cj+ReTp4Hjar4DCi9pl1nUE7XjMRKk50FqiwTScMpSrq971fPfVr8URH96NT
mHjaNFuHihEFj9o0rwXWrLBt62DZPbuS2TG90utaV5zaqlo2WFm/4BZtzY+sLd3Hvpza+3YlFSuK
Ig3uMwfmydziaQ1YFNTLT4+m0MetTrddTjcDyrGNJ9Jich24grT6JxH6CeunI4OmgVubONo025JK
Ldjn1AFsDJ8oRHesFvJU17/7xUruG4Diy2OYUlZZOFJnJgoojQp5XHJu/7NIVOp79fDj9md0E634
M7OEzLIeU9Gm1j8L4f3Bx8QbjgZNjKYiQoNl5JkHfMFFkBU5sO+NQFF0MOQf6sqBviZYnQ0LSjMK
FSI6QQxMogwIG3jQ5edyiaBkYWJ50rW9D+5VELvN3OEFWZbLutoUVNd9dgqdyTWYSLOIVEwmKlTT
jWRofXaqkwC82PG30yRMhtE1v//+qvOgn3HG3kvB6pd2vXxgfTp/oGVeT6dpWvy/t9eQZppVnA1U
+hitww5nQvOMrbSy/nTkB7Oey9mEotQMQ8XYiDyzW2eDOmLl9Q9e+LVn7ZWvhu6/+bKBo0Eld/Ka
wUXpO18vPS0j1+Ux9LpPfsHjBXVAggBCQLzIyaxkcdOEjk5ciO0BqlXH2+bTDW5feK/mKKxdVEQC
iAOlKtIc7bDMYpJP/GjJ0eDkmvhDhd+sU5qh+KiTl1m+p/UceXMLfgIntimJrfoMMNkdT+a7JZ3/
DqVxvZYveFG8UHcEsqu25cNSydpgKI0n/lsz+cpQoqEiXYNmBRt/dwSi6Gq7JiUNzRyo2GJsfGPp
e6CJLbI0qWbnERVVSevd8w4Ku6gI485uurKucFSgyjgKUWXWhOHh9urRGEUlv9zW0HWszl6QMM7j
kYXvOioNAZnGr/9H9g1ySTXA68uFN88ObaO6+sQXvKmFDy41BEq63ivHj6gRQuY2HHvzIY3JctDy
VgbDaKZURRi72Ry0tMPhQzl7723r2cG/lm8CjWt6rgKNiyAPt5EReWnBBrMMcoqoI3/enlNNrKqS
YPZMrNUyrNgRtjGevd+8/lXObmxPYNryAjBugmJqmgx20syySogpAoYSsv1jdlMeJj+MKkgtil4c
N/+5lYNhZ9ANaZ+lV74LtuJa1HKRl6nljxbpI1THRWwuIr/zItqCUMf61Fa54Wu6ydl/f/W1sFha
m/XNcgkGLt534xQ8eLlnKot7kwId7qxyZbapI+UE3NElG5w422Scdp8X50h98N3n2XOAatXCn2I2
loYoQTceZV8VUyMq5mE8lr/EdWifaiJOt9earmklzkw7GdrdjMObe30R1UQ++41MbretNZTi3iuh
88BKGGoQNOpHPBi01RFSYJFN3XPL8oe+duJ16i/BGj7f/qbG7VXcMqXLIKoVdDZlm56cpUbMQ5Om
MCFZdUepco2cGqgRuy1yET2ecrqgOIqxfaDD9uCA1oEv6yOeX0xZNc3UqBSFXFIr7JxCXsoJRdYr
e56pqaxDM4z/wXrKLYV8Do7SylqirvgwyPMqvq8DO/v214Wa3o10n1Gsla9+3kN72L646WPHfq3O
FK0sjSbxKSRPTBqeSDR7i0pN2DLRhtWK+G1IRYSL30HUY0RGEnHvZ9MGx9H6k5q2Zs2cqPBP6Tmk
SstaXrqGN1E6WH9Ddg8XPrYVFfFptTl0OEUpwXronNKcnogNLtnUxB3sYfN7I5Ot4j4L5OXS/Zp0
8a3lXGfkNBAouuwMb5NnYpjRTYVy7V69hWYgrlsvXRZELWPxkhXHwfaiLfeiNKwgK3h1xGLYFjW+
rlIUyk3i8KVwEL4W13rkB0qLpya0Dre3Et1cK1ujg5QBa4dAXpqA14k72muMNO2X243rLKVsjVvo
oGQwgwfm7SdRVgfUV2fuErl2AdqtOR7bv5XVGQbytp2IigkN1pbKfq23yzjkSWMVydIMh26p72xe
8XJfEJKOopWARQwvANNcJrxjbLWJ50rX+z1weXWYW0ErUSHVbpd+ALGBSKM8SN+P05Lcnoi3Z5mo
qFCHNcJyM1yOSJc/hzY9+cTElK7r+f77q55PSJVClXnPf1jtA3Ctx9INnkd+r2H2Eb1qfulCa/UY
7J5aw3Nd0YOfip3c4M5pVXx5TO2sgKgIjh8JUn1QwWUtAG9basjZvL0dERUb6s7T2FDCJfIq2w+a
Q5GDiQMRbR0hS2QYgm5uFQ9egsEem4zieuGU6aFvffc4W3fmbogKFA0yEL+OfmBfBG0Oxa4l7p1T
ZnJajX1UrKiUNRSsmIvF049Rg5CfjHbkV4fA/3Z74WtWpwoW3cqxJVOAD/jl98z6O3Sf0jsBO0QF
izp+N1POQ/vS2ON1Kav3aXmPupFnExU+FhYhDWmHbkPA+rTa8lOeVse8MqX73r4OERXjuZRcNJOP
5mf/p8cOdPmc5u9L91vgmXYFzaJUUWQ8TN1uXfGF1WJRWdDDlN31jkUCxWMBG9i8meE8BFrn6Pcy
Sm3viluJ4aqgWzDKLSS0rHq08OZwcQf34BTr2Srz59RfDbkA3YJXnLXeQddNg/DHWsc45GyOHMil
hoVI6s66p4hqXz3KsWs5fg02J4EzXTQgTWHOOSt6EQnhmtbn2zEvUeFkXk2w7e9Bic/mJB+XiOWn
GuKLLv09Tj7gfPftbSquTJSZy10w2UADKCeR61ffmwBSqrf3Bo0XqHAybwEsM+gwF1NvXQb6aaNn
gsQ0zWXUOMfb39D4gUoWCDmbQa4V4tG5c35MaTgfB28c7rSOcvRuGVv6WQ7yMtogUOYdzWLPdwwr
VeMIKqKsDOqCpGmAdDTinjgHBydeNeh3miN3fJ9tFE92iD/yycbZywqA+RHwxLXXm56WdIZX/NjN
/apgpIH0XOqUseyC8WGzmvFOyytuzJhgrqR47G5664m05bu1M4EcdXZXnLcP/C4YQriW9OaDA97A
sKtj8AgZFr3GLip8LLVqrEmKRY/JjQfXOTbNaljrmkwIUfFjlpN2ziIyefHW9bxx74fAyVUNwaPI
6RUPEIkd5ofAbg9eNX+5aw2pSDLaWOvqgPrqQrbsMPpZgmuywVKaiVD5A+3JdjyIbGAi0POgKI75
Gp67pX24r+eK8/pNwEanxkSAFxLylKDOskxk/bo53n9/FTMPPfH54iFmHrk/R6EEbxod5sLQcZ1d
FLfdNsIkrdMdgDH+LbvtWFPnnVPdUxmHw0ulDRSVI0jpovl69oaoI+5H2lTFnXOq+G1bpx56jXg8
W4qftA+ukGaNwoKYHv11tlGcF+U4ZVbDxS6tWI69N8VeYSVt3Se314ymeRUixidUaY0V8pheOR5K
C5nYKT9MRpY9zbpR8WFlG0Jvbw+tSot9Q3IZchubKA191zW+n8KvFqWVZt0o+hxBCYAWccrn6sG1
VhN3gCauUjFgfVaV4O2DZWa/iirxLMVpwOOmrAzPRLr29xl51XtnZOWY5ja5NDM95LOV9FX9DNRk
PPad4TjUTa7itdDC9erOwyNX6KVREYI4AgkMKKgZlr7O/orbTp7TyCIjSLKO5FL5w6diNrHG64zj
/Nc4wFb4/sL3/QbZbpI9zXP4JeDtMRxMUui6zit+W9oB5ZkPvyq6fnt2O9K8uLhXG0yjCQSZ4rVy
JgJ5L1je5X84f3bHd6P94gTnaf5z22813VdRXzZpnM3dXwD5+DvFc5ecTCIEmkXzP4gvVC2MZJ4J
EDT1MRznpHNJnBamh1fNzKoYLyJKG+fggGXvbocMrHf5kD0MrI5Tixxu20b3if33V57FEQ93VMA2
QO9Gw5IwtkV+/wuy6IbZ1RlfcV1E4JB23RBmCid/H0jvp+yGf273Xdf0/vvrvk82WUGuSVAfNbxf
hpQmZV5kp9uN66ZWcdgMqrRBT+GwoyCfBQe5bTY9BaFnMIuuedVpiV8I4qHvlVP89osyKcHeGvmW
qZhA177istIP8IZXS6jDUv8kbCsJgyWxZn68zzqKz3aoOPQb2yGXoKjypMh80C8u1hg7bLPv+4SK
7ALFJuvSARaq6+ZkQSB7doYXLkxSzRoDqXiugNa9Cyg5uVj5fETh1ymVzsmtxuQuA6msf6ATdJ3B
QhyVV/7RtoKXwfvd1cMd9aqI0lRIV2VzkJDNCPXxf3sg+L7Kl0MemljfNZuCSq8X5oIU/Yr7FVTQ
kyEIo7V2r00/gJ3a9PCoM7/iuyAfrdY1xL7j4DEtmLvYI86ZSv/OxaN4b+vbaSBcZGVDPzu7oAik
0nuoqenqr+u94r0lndbJsdD7upfYOadvMpuOjlsaLv+a/I6KihlykP3w3FkvxbRFJf1LB1ARohh+
tuYTElXRVt0Zlqg6seEYOmPVY5kKKwdd42Ln0SDFP7d94O33J6LCYzbQX5O0Bm+bg0fTIfvaj6BP
rX4G+RCXSFPlTgaZbJOYn8ZmKljGdkI/DUe64lE+iwv3Gw3Sg3TwwDk8THkX1Xy6z7NV5IzV5/lG
cXG6bFCO5dyKMtBDeP18Z/O7T7461NIin3e43o4rmX6MrfhMUf8elxSI09uz8ib/PzYPlbIPCHhS
NNwFFtHa4sVfD6L441i/Sc1RtlOfshbJrO1zG37LG9M7j+akVmn8eI+qQqe0AN+ciuKxmHL6pV/a
xlB9pPFGFSvTZJsFShpcnMB2e+L29r3Z0kOx+aalpeu94u3hVFtp7uLuRJiXI4/LRNT1eC25PR+6
1pWTenDayval7VyWwj7ypnuy3d5QHKczjHJKL4sveJBn9FLO8thAcqlstriaGwMoQtO8ioPxIIpq
2XngXPp6CRJZTVe59BwZj9T07PuWbUA2ouZv18EdurUEOzh3nsBmklS1ZTgg3kTk7k3vg3rlZ6Bg
GZ3OBkcgqDumZDtAifi7FbtRvcXrAW/lRqGyt6y0f2gf26sPdTzgVYfibFR6fcBTfyTrs2z+ub12
dG0rx9zmdVuTc5DejbKPsv49LvfR6n243bjO+OqyTxvcrik6TkIkUhLLRLaha1dZ8PaYt6tVoNP2
gouT277PFxOI+63AZbe1suC73J88N2hB6JnWkCNnZeTR9bm3rMPUWvUdDouPqDlcFuLpC6ROoFK1
H2d2Atf5XfZW87fhXDLu7eyeY/jOZyeXPN9uV7NI1CQtwsSx3was9E5WcfmLDX8sUyXxm2fJbgvl
tBJbC2WRHG27p62IeJJdyMPO9Da/mDnSNetFLfHdto1B+hQUs3PVRqjbiqv2623L6DYBtcK3dFue
ZzNMTjPIke+bwPbTiueY5wmNOQjHTIkC3RgUR7VDItiSYgzb2B4RbyVbNyS3B6GbXsVNZepaeVX3
cCc6HBlbyqig/WPDvU+329d1XXFX7mXM6jLQHQ+jOIuifdykiQBW13XFXYHS6gaXoekCAaI1fF1R
BLGZ1qam32q2VhTDGAqLQKRmYMwDLfoy+492yMPW4K+a3qv52oAj2pSdB1X26RKKj+v6vjcShOna
VtK12VwUxJdQfJ+2M/fey+1d1RgWvc4uisv60hpqlIoOO5pNvJMpb/5sdurdEXJgQ1A1XCom8y3z
e3S8CuMa07qET6lJ8ETX9f33V0cprothKwgaL5cvDETTlQHU8FYGcu+04p2zO9ueqMAhR7dlsb+N
RQgRElTTpn6ypevWn3PfCqvzUPqdCeSrG4ritfXG2NC2w3BdQefqPODbd3mrqtYyI2ByQKo0XPvg
JJsH13Tj1fVXcdXR29xaOjD9mLPHntPHprgHLwHrq+nZuhGM8lYM18p+aWoez11/GO9cj2qGtq/y
dOt3O2/1sQuvJY+K3BBCaoINNTvb06W0QXLaX2cb2S/nB9THIlsehtyQBdAdrmr97Qx5TH9s/fo8
D+LQCVwQynjsPnL5EaCqKLUgD7rSA53Pq919vmv5qPItHFVcfZnjk0HLXvCiPESrXZgQHzqDKe7b
ur103SKoz0v6XK2HFvwNbPknXX7d13fFi/kshlmMaJ5Z/Q8HuTbWGpma98NOBTbva1Rx1xXER4xw
Vp/Lynko/SaeXSey3LMMvvUTj2oIVgmCK0T6T0jv20lV9RbfZsidF5iKYv7VWSJZV6gu8Ttekffx
KO689aRtU4HGUU85FXFDvrkm8hfNTqHmbTkbG9uvwvpMKZgTi/4iClPqQrNPqznbdU3bpfLQdJs+
+9AtAhzb59ei+uG29+TNYRg1b+u2a4mk29778Mn3Lnb1cZkMcbjOMLtbvDq9spTSYE7RtNiiJjys
9HzXuleztaKf6lz4aDdw2TFYu5PM6vh205owRK1ZzJusm1yGpvFYOdMzTy/NfbzKTK1XDNdQdiFP
67ND1wNi42iU9/DE7XOoOGvNqlEKB712MxTVlqDIz//etoduCpVYGNV+k+Xua9vr+SMwfu/kfA8c
a++04pGk4CAckTk/1/QvTqxTzU3JN80kqmlY10PZZm6jCHd2PnvZOXOyaK1e7jKImnVtHE82QQu6
0iIXSB9ylHCW1FS1rLG2mmmdqJe124ol0hUAEwwy7ONq6E2n674a3tjS1aLEIgUpMa3BdwzJmRNu
rkn2z/INOquJA8F41CneZ6B9Ul45vRCF14dewc+sQsUeAoV2M8VNb6XXsWLUpGrgZHPb9iU/D0lw
4cl8Bqz15JyZ4YjQyIcxNa3aLqnd8Wxvf43dCwKbaDrxU3ZyP5Jf4ck5oOrGsIPpVqjisNtECle4
YKbNa/83nnRPo7M8bzO7bxdTZVPEQMg0t5iDmv6227MIfzQm5kVNSKMKpZA691mRI0fWgeRsSUbx
swWZ6Yfba0dz3Kn5VbeaUrvxcDWoQutz100RWayIW/1lkvbjMprYlTRupqqllEjEe42P+Ju4boSr
0GEz4iM05lFpGwgh4LaY0DRCglOB+mJWtweb2UgUf7vPRsqhmmfT6ncV7iW9DWQBytOrHGKb18zZ
8bKmIrA3qbvgaip9wzwFyNEjvrxWPVjpeVIew8T95EYyoUl1NIkB6gL+fz3x1WYRWLXjezMG4/w/
eYws8Q5TDbW+OgH+8XTbYrrpVsLkrEMhduHCrYMcVMq1PPtOYXgQ0DWt+LGVlsAFTA1HyuLqpB8a
arjU6paRcuzOdR64YDGB/uyWx2EQ1bYfWeF7gEruM4ly9jpyLpze4fxsNy1q7Lt4I7Nh79GYRK2C
te2qWYoC4s7gZ16KE16jb3dZszeoGidtWS0yBIHImc3V04KHbSG+Bk4yLJCbsv7c/oau7/u3Xy1H
Sm2XdUFZnTmI4yZaXe38HmoDOJRa4+qszN+kW1Vnd+bRhnJ937TZB28f62qFK1mK0HJqPLLk/8fZ
lfTGrTPbXyRApKiBW6knd7ttx5mcuxGS3EQSNVHz8Ovf6bfyx2s2AS0CBF6U2EVWkSyeOmf5PK0S
VAPFMfV/lP1D1gf7xU32952j+87Nae+cU9TEAxIXBPGgmfqTd83eyhq8NljXuS2iyfIjO/95/0u6
aVAC1q16tCNZDrlYBfnSx0LsROabwHc640rIOqOgHeu5ODWOE3HqRrnYwpBwm2MlaqdyFePaWeIE
PZ6onfPDwkxNd5qEYCsBu4y+0xe+l5+mBfq1iehvAr+NDMHzMe7buas35UqmdrX2MfS7C+6KkwRI
KJ/II6WmS8rHAcxUoRN07girnjxxGpryOQABelhk8z+NE1kiCf04+31/8Xy8TJmqdOKMfh/Eq6AX
DgF7ktYHaj+DurwGx+EX17NDZOvd/S99vJKY2uQa83p1ZsZTJNHpyySBK6CgAAjvG9f9DOUYLVsv
nX28ZZ9EE7wC2iOiYCmjfhQk8obc3smSvFp+ebr/Nd1Puf39XWy3gvo8DuL01C7IIF7jj8d8ZY7B
UR8vXsaVeJYjVCM8K8lO/eydgx5ozkl8xwLZ12QxnN11P0CJajqL1pJgRjjlbhqHjlud56HMDOPX
HFMYVwK7ZXkWz7OXnlB4yMNxLl/InE5h7VghhOK/cdHwULQM7QNBtbNz+tYz31BD+fjOw9R+WMuZ
qwQM+ckpa/oQz2ipnPBcCjmxK1sTIM/bkASmUpDGiWp3rOPGLc+SJTmltI5fwSQXfE8bqzdA+DSr
QG2NZWMLalnOMEW4ZIWLWPdZTJawLERU9CZQu+4nKDs4L0u06Ig5PfVxve7ZGrCHhBsb4D6+tjG1
TRblb2cAfiw7ibR9aQpvt1bDF7nx2sbUNtkhm0RvoWP+lNbsdVmLZ5rMF5p7hkOlbvQ3n70L8pr5
nl/7dXrq2uIJBVYSzoGIxNzYhpyl+4AS50llJVVewD2UZM/DuuzX0r0shakYqkmJqjCK18isbwOR
oj68hjRtw5XQy1wtIUBQa5KF62CiBtL9ECXefZ446FwQ0Hf1ymsySAjIogvUdUwtTbpVquzmsvaD
xEY/60kQGoR+JSwQmG0rIjG1Vza3rMEehJ0hzgBNkMnvItv2Ms7U9liwoKUWmPnJxSOuHzXuMEdF
K77d34M0TlfbY9dkjvHQziHskjQhW6pPOUuPLDPhnzQ+V5FVoi+XYO16qK8kcWQ1wzfLEZ/uj1yT
2VRkVVMKhuaxFNJJdiJCHpR/OiiW77zAiywrNpzMNKtfRVXxpPf6nOIjeFF67p3y1M7xwcogyOyu
J7ICNltlhkytuf0zXwlktlZjnJclDuB29bcp5KdgPo2pfMgmZ9/E/bWK2xPYwL7HDmQ3gvqN4yJ2
35WaGhzzlY0cMAC3jKeRXCBK8lDhxW8ZwaLvp6FbXFf7ayDqkNTpW5EnhzZ4rNDVXrIstLZJOzFV
uaFf5WhNKB5fxi6BApBV42oTZybwsW6JK3G/rrRyc1YTVIeSP34dgEcL9KpS/rnvPM06VHFaqe+Q
pXAkuWR+/nd22zD1kxU8wM0u80yk7prziIrZGnAqFdwucAtkLmBDGYnAqHF0murzkiQhXZqHvsie
2Gg6B2tcpmK5IAib5I0DwovR+lpn/j4QX7Nqm+YTU8Fc9cT6pi+Cm5TeMxgqwgZXzXz6NuV/XZPo
kybtqFiultm04jdci1ce5/xamyQpNelABXLFzAYS9Rai/eTGuyXwrq1bAf1XrhBnosyC5oEXP1pF
Zyg76n6HkhI46dBdgNbhC9SBP6/gYwOfu21F9xeu5mqo9uAOVlMEaUV76E1wsMWWXhhk3pMvszCZ
6alYNu7rnrKve2L027Fx+otPXlvxZg8Q4t4ipwSpOU+J7YA4/tJKOGj1T4N9oaY1qgkAFdXl0XbO
vApBvZSk3hN7ljuICpMHrFxTj77uE7c19v5guORJM9Rufync/eg821BDTg3XF83MqmIM5ezXxa3e
cimz7045Yl8/z+7ZHYao49t2X7UVF9u6V0p6m1S04o6WFVqjCGf6w5236WIyFeLltOB0E2BJuPBu
P81vtYmuTBNT7u3v7/zeLnVAqITf07QO+94PwexoiCidaSVcR2/MWS5geqBnbNgtNdwhdHaV7dli
1VzZyW2VD8GeDpBjL1fDAUdnWgnONQYmLXcx5HWhJ+4ur5za+/v5RWdaiU0CbekaR1ZsItP3ir+M
JgVZjV0VyJUETZOyFXYT/iT6PzQzPdXefvN/n2qZCuIa7MLnZVYRSNPzk5e3b0U/HselemhyK0rj
7iWW055b8ZNXpl1YBs1pk6NUhBdUPaXfgPn4MmYSJDteTULQ8X65b1yTC1R0V8Jl7vc86C+9g84u
77pkx3r6PvV4RDRpweo+cctw7yLKBVnTSDjFs5V8AS9flDhPeXJE5004jf/e/xW6Ob/9/d0n+Lo4
oqH4FaP92wdDsWu8deosKzEbAA5f5RYG7/ntD0LLKJgck2M0R0MVziU9BzLuld9fGHUPbtU+LxLq
kKvXhBlwF4b7v+4jSgQLZteT7eIH9ONFxqHlZJFDjjL+u83zShR7VTp5ycL7S8OzMXL8vkdriW9Y
+Zo9UAVxDYOUbRPAQQ04lHnLdm3yJkoT+Yrm1KziuGYSrDm1BnJp+v4b8aHyjR73aWp2CVkPLv1H
WP3OIybYoSYKVEhXumYTG+yOXAbf/sTtdDcy+2ns2s+BA6mITBoSts5lt2XwLhLaOluHNEckzOy3
YM+8/WXHhm1GdwNVIV4uF7SANhy5gGdzX9MaNA9ZCEntHdhlAAT13+Z2PjAo9hWCH2dnPfXTaFjF
mjBUIWAtGwugG7GKcTtgB3sl/Mid4fOmNayCwNAX1bJWwjjpiR3mjvuDZtJ0jtPNu7I5u3giytGg
Yh3HKj52A7jLsoMV8/38T+CbWPd131BivK0a5lszvlHlFXRmww6afY7rHLze2hXEhJXTzr8S63HN
UrGwdbgIJ4qPbA8epwfxyyNh/UD29gkw3fvzoblGqVCxMnfiFRfy4QLQ0q/C/ydr6WPc811eWtE6
8YcFZf77X9IsKxU4lo5OItYSXyrG6i+Lu78xN1zNNHH4H9QYnXJ/BuLnUgItI6Brw3mUMENe1OR0
FTQ21p3jWuMyXFaenPogAVpMZm/x2IRlmxgSu+4H3P7+LpEId6BlasM1lB0S93MsP7nr232v60wr
u3UyJKjXp3S4gPHfBecnyferqS9aN6PKfu2UpO1AoINXRqePgEvb29zauFiUSMbdDm2CUHO6WNw7
oFB8zDvTmVXnESWAg2YmeNPFdakcs1NaoI21DA6tbA2ZW7PTqfiwoCDegnoobmPNmx0/peUXr/4q
hp8UQtrlJZhf78+rxvcqUqwZoRNVFjOuTtK35KWg1eQ9EFTXpt39D3zsJkd9RoYiVO2vougvfEwi
N+M/oHwRBm78+775j8PKUd+Olylhy5rBvNVyoEiDsKrTM7VYlPjT4f4ndC66pbx3UVWvadqkt+XZ
F/KWp6tvleN/2Wb7tju8s7063bL4t1kGAgqaDK4/hSBxNyyhj13PVGEimSZ20pQYeD1mFyg5hZyt
j2gF2d8fu8787e/vxu5OUy2Blka1Q3YR6GJP+TyFS7vxJVqFtLle3GTxrW8o9mWYddPOn0yPm7qR
KwlnajtXpt2KhNNiV2yKY2yNEPztDaleZ15JOquzOBOZEVOLzE5ZGj8Fwn2YE5O4rM68knhcORf5
nOABxu6CH/MMlLrsRBu2+Sy2HUhVbQeecKsHSAzl3Aql6QXP9f+fmE3KG5qAUpFtBctEvNjoI3R5
e4S2zment0yMC7eg/ODCr6LbLMGsdhSivXSNt5NuF4oF/3i5ryCNVSxlaIPdY9P6V5UdqhayXGJC
RTp24sPotNFCxWma4/0287eM9y687AAct5TV/cXx+v3Q2YeZVicZ0If75nWTcFtd78zzADgP5iK8
mnQ6jo282twxjFxztFW1HNoJkBerBrS55yEhzs5NoBw898cFJS5mopDQfUSJYU82dpC30PfMutep
euHxELZ2ciBLEK6J6QKoA6yoIg58Rql7EgVobqc8Au7wKlwajvYvx2cgVX9FFrlaywrh3W9ZbzpK
f7ylMRX9VgNw0w5VgvTBgssIEU0oLj/I2XtqahPiSpNCVBRcADHhrp6sW4Vk2I+J3Aek3Sfjtm5b
RwW/2bUT95bLuktiQwMgpG5aJJEDvngDbcvHa9dREXBZAI0Tu0YdeRpIHaZOloZTbbD9kWs8MKwr
yZsFfdt5XHpnt2muS/Ozw8OJy0zlI511JXcP1BmbCtvB2a7RtwS5Y0v+tNGidz+mddaVy56NPn6n
GgvvvGTisbKGKCPsWhppRj9amHCNWqW1l45OwIbR81gE1ybujk0xQLF2ieyGhpt+wX/qtSIGahhK
nOduiF+5+7Oovdd2MUytbvzKYSubSBFDH4ed+9raByX7NLD0YWQL6u/5hivkzUVK0rYmlvgVhbR4
0Q+nhYHo3vJOVmra3TQTrDbZNnMG8duidM9+1kVJthwa2u4zsYmmFqO/xdu7PSFoSN42Vu6el7yO
5FgeO7SKJMFgqMbrRq+kbOzKYxoHKzuXtfuW5vGngE+XqTIBU3Tmlch1CNpF6xlrB6Dxl9EfjgVL
9tKav95fmrrVo4QuG+2ir4mAwKO9HPKgCYui39NSnkDtuOFEcVs9Svxyi+Q8AU7t7Dj83FQs8p3y
YVpMbecaB6mlWdJQ2KwLF72pwYOdeoexiP/1HRNzu868ck9aqiLv8jn1zs0qzui52N1Udzxu6qTW
+F8txlYDHdamy5ZzXDv7jFphXadjmEzdcztW3+7Pse4nKOGbAVGdSJm450mWj+1AHmiT7u3cJIH+
0b6F+VWLsZyXqytK0F7Jcjy0t20LDbfJttSplltTXyRl6ljuGY9P57auIhfEhbQxNWd/VI+4jV0J
3nGtA3dNYnYOclzgAQyX+1I2RWi7cgwzy8l345oTPA/V7RdRotvm/ozoXKYENRUExNw1CA15XD1k
XYYPtoMhonW2lYiWsSskgVrL2cdUn+wlTj8tWbwe7o9ct5aUYF5TEPDmA+Rm5zK/rI731c0AzwcD
9SbzasG1rnpBkhbnlMzuzn78ULZ2VAgTharGNWqRNaPg7nSL3kELPjo8WpnLz3bXmVDyGteohdZ5
Erbt01ummN09yeU+Hcp9G5uwb5pMoZZaoXCbrWuZI1OkPLJIE8lJ/q7A1G+77SbtajtQqRBHK/X7
1KoYdL+SK4WWptV3T76d/r4/uzr/3/7+bieuMh+JEyJL55r0r7HbfOs7U5uTzvlKIMdgNpJVhiNK
R4Jd5/svg7W8FA4wT/eHrrOvRGzOcZu3LeGdx9HaEdKfiOzCYOsZRW3JLZmFWlCLI1DGpk8rqMPG
uX+dMxNvgc7xStTSDJBlGcjlDIrfJ5diJ/A2Ht7UUmtmJV0BMn3M6Zg8+OCcZk18XKZxd9/vmpGr
zbgBrYt09JrlXNE8At3Ao8dNaAbNlKrNuDJLM7/qB3ZOxuU0Wsm+WPgDaPU3jlzZdZdidO2iwK7r
WY7cFTmNw3YMTLoUusHf/v4ulOKhKJ3E4+y85uMSNnz6SdD+UVkm3Red329/f2e/izMyZB42xtmu
cJNwnjsrMHSX6oauhGo/D4E/lnCMNXv7tRmjalgOK0QGt60YJVKHrpqsaUlWXHVZHYTSEc6CjgxQ
o2+oI+LM8P9VlXeu8ThUoKbEoWcuquNUgF/OK/ZyMMEkdO5RYnW0vQKUujAPRuUvRYz6uZCHZubb
NnC1TEnypB86sELiOWF+jQfoTmfzieBd8L73NaNXK5V5SeO09H2sy7Q+J0sNyOl8HOotz6TwvVqd
jKFyB0H6mJwpdX50c/42ouvRcCjTDV0J2JjU2MGbgJ1FP30f0Lwly6KAArtJO1ITUv/pxGWWnxeU
YXOdxVOWVS9Iboah60wr0ZrmeHXlC0JqKWRwcMAmfozX7O3+lOqMK/FK67TGEQN+KZohObgxAPV5
0G5hgrzNqBKulQCYo5qxHhu+QAgEvLxiYySpJceOlU2zOBnqCtaYh7E7pGFqWwFaJU1nMt2SUWI1
s2foVsXYtoN2gix1eSDMfhia3JApP/a8r1YclzKdpnkNoLJMFjAtWAmlp8X3BxMiRGdfudvyvMiI
E6B0VBL5va+YG9bE2tLN4EGTT6lLicnJ8QZeuec6mXcM1Nlzvu5juaUV42ZejVaey14umNx2EeJF
DAD5dHFnUk7SeeY24e9yPIvXIM6GlkIXGu4hwRw8WTLuN4Wrz29ffWc9XbIcMBm4Rk7955YW/0iw
N24JVl9tpq3A6z9DQdk+p62161Zrn69/71u+OVZ9g7o5XAlUiTNdzSbkmI6xF8tLIxGQV9IEB+CU
9/c/ofO6cnUNVj63HOAeHGok6oscfHi2/GebbSVUuzL2RoDwGcSq2Km27Ito3cMm02pjLBrqmsmy
4HOvLJ6cYXyzk/a0zbQSoWsXuLK5Jfakc9gbiPDlP4ksNo5bidBEoK4OSlKslbx7Xon3h2TcUJTW
zOR/WmHzal0INPbOIPr29kVr24eBJj/vO+XjrOurjbANRxvL0KGg23TzV4pTQJhmcRvWtjCRWei+
oASoH7TVOjf4Au3BPJayfd+L49aTgB8oOyp4+shiJzk7156A1GoDouKhizfVo321D1YsEFRMBG5M
5dRd/KLiJ5/wa1OJTVoith8oUdqT2PfcuYVSTJseUF763freo8MBGL4/vbq1o0Rq3YJja4UazTnL
Guu5JmPwKV1XEwGNJo2p/a9tTVhuO7Z/dt0snLoqJOicHwJI5G2BUCFRqm2wY1+Q3psQViQddlaX
TKG0gNam+a9N/vlPJ2y1+o2XLRQyIna0NiBqW/PdfdO3yP8gx6tdsOkM5pChXOm57H7l+e+Kfx+d
T9Q5Oa3hRKPzvrKvAg40zGzG2KeWRp34ntX7kcV4g97C33JzvhK5dWL7NZmwhVBRgwPFasI+LQfD
vq0bvRK36WT3EP4d/bMNjewQDXUR0ELoLHeDF+nybctfbXElo7M2Sz3453kcv87N+krt5N/706uJ
LLV9lQ7A5sbohoJET7Mja79rjVKTOtNK0IISRMTo+6Vn5hfNC4iSuj+1m4CmcNPI1d7VZV3noXNW
H+pjw3ps2vmZg9XdABq5baYfrHq1adWh/mTVo+Ofp8H1H7CpVDuZ3egbC7wJtEH+q5pot68IM5X/
NduL2rWapGkZODbKrGsdV3OYpnH9py3ovF9Ismz02G0NvztjTv6t7BRUDgr1yz8N/hMiNkw/QDPb
/2lbnUgp5gQn47SwvC9zgetVNi79t22Tffvqu6EvDU7aZYfJZhV69bIYEB5/jk3dpLqxK0Hs0UB4
JbiLz3beJrsxz5MTSGcCg9s1KULtVbUth6Xx7S17ZMWB9t8gAPdakt+rm+7vO0e3dpTdtxqEla23
w6brzOFag8K7ppG/Tc3J9tU+1dlO0V1PYX4FR1tS0KjqswOB3N+m0avtqmkNirC1wd4IBXW/iMBG
Xjp715+XLiqYg76a+5/RzLEqRVA2xOfrBGXRKp53Zds+LkYYpM60cmgWLbgtqhSmXcjwtdR+tOxh
46iVkC2HoaExR1Q5RdUfJ2w1vxZu29vKIb7ap0pAmLF22eqeRQs0dOP63fPgFPZuGC1uWP2axam2
rGZlB+l3u8NbPC+fZDy/dNCDWyvPcBvSmVdC1w0mgFzphNAd5atT9zf9o2dvMJUUNLGrgqQEJXPX
oWEeB6v4qZ0mcCjNn+ck3pV4Mdm2MJXo9WXVTA3EDgAWAS8TdF5vtODcdHzT/QBlE6ZcWisOhaiJ
VOK1KDMeQTTvV7p4ddgE4vemn6DipfqmbJgdDM7ZSxNrPXI7C7pwKi1gme9/QDPLKloqKOVs+/YA
vJcPLlHOdvFk7QKIqd83rznjqk2sM/b4xHJSG6LbVOySlYkffe6TP0s5gc2DWtO/Nm+Ljc5SQjoG
F0Yxy+RWdZiQ4yac7f4Mfup8uf9bNMlIRU7FTjLaeDBH5QFwqXBBO8jTXOX2tnBTgVOWzJAeIHJ0
XuLk6HZfbAukkauJRFY3diWY69ynQ1JgHqoxW1/9flg+Eys17cO6RUT/9wzhWKQdIUZBzl6wPnrN
APhsf2pSQzFJZ10J496epiR1JTlPdRsJ+7GpnQhcM9smVYniZRIDWielcwZLc1qf2AJMTUjBI+sY
PqAZvYqYQnfDulbBbfR9sKvIL2Elkcw+bxq92ss6eFY71HPtnSEkNV8WP3G+27E0terrhq7svnXb
ghBOOMCSVdMDHobDMU1f7JEYbgI680q49ngqrKy1gUBgnEEVfpizg+vTPuqt0iR0o8nRKloKF5ku
cwWDf7ykj7p6/pGRCooT6B9A+5ltkpLSRJeKmxIAKs+i851zMRRZNDA8NU2gZDGsIJ1153+jC9qi
GQOJFTJDiV4Q29l3tkmDTOcfJXDturLaBg9FZyBznqA5/821q5PXeBFvTE9OullWopexpaYd8NDw
zTAeQJ2VoU3fYbtgjU1liP9vKvngTqnKF3R1B+7k3A3O+Vz/yn35bc7ooVvHJ16N+07EFxaQz2LF
2XqT8BlKHyp2Cuz9QwzIWnAmmXVKS/tXMIt9y/kG/ZWbeaUUPeXDUs6UBOeeNk82s044Yj9K4JHu
5w3NvKvoKSFmt8FlMn6pu1/d9Fy76a6Xf3PH9DCts3/7+7tLpSx6PjUOTl4znr12aLQG9etYBZFb
zp9YlgXHbT/jtubefaZiTTGmLXBCdom7q5N2qLOM5yTg54pv3JdVoYO1o14eFx7WL+d/AV8HAM+S
oPOi8u3+j9AEiKp0kELbB83tQLLlid8/Stv/I4qx2eXO4u23fUGJ8qzPQPhrj4B1rskvO8+vTmeh
KmVqhdPkJxVOlXVQhYYGrndeRyt4zjjIAqI4oXjTvz98nX1lix4S74YNRXRXrZcck761jzVt2m3Z
VYVU1azzmjjG80DJS8CARQymOd/faFwJ465qk4yv2J97SEAfloS/Ocsgd/f9cjPyQdZTIVUDDyy8
ymbe2SuyE6iuox4HOiSOPYvZ0b9BEzLyev9TmjWqtoE6mfRybwAuPpvyfdzbkVzrvVeZgMGaGVYV
DogFeIyXW3iipZ0IS8Gbo2ej4W7b4G9ffZclQJPgkj7DJIxgNNoBp/Alpml5pMnXbfaV/bkq06Ja
RzjHW+MDyl1ht5CIBaYqjs45SvQmfTyQxkGSGzL/b5kUb14Wf9s2cmVv7oUIZIu5PaNGsRfDp8Dr
jlQGhrjVLRolbqsxsKBZWKGZordBGBIk/6Ll4aUuAmL4gMYzKroKHeAlaVyBbL+4XlgVePjhyfLv
fd/ojCuhiwrx0gPlys9idnbx6h4H37Q7fuQYNyAqS1odxFUK8GZ1ZSWWoZseEqt5QSnKsKF8tPne
zN8++269V0thDVOTVNdbT2PzRQY/fClAPWl4bdbwgRC17sTKymMx+tmu7Jicuqj7yiP/K+5+B3mE
vJCJa+8j/99+hRJV41gWY7la1dXP4+7ARpqFKZ9yw8lBZ10JqiLuoL7WrLDOPHCHlzsGvNL9haOb
XSWoKtkHpTfz8tqLMSQQPl7mqN5GJEBcJaasSSRjlSzVtXTyQxn3uzU1NX9oXKKWmvKxLAcOXrNr
1T60zkNq2gM1/lArTD1o9UCsYFdXzs9phsPgqegP912tkVAmankpEyutLRaXVzR1DHvvr39K9nwP
pWZ7iMheHodTZzgx636FcqJtZDcWSY4v4Tl7541VFItXEp8Mv+O27NStHItdLS0tLK8qAIDLq3gM
jv5hPeUR/1o+0F26jyNTROl+wm3i3+WFvipAtgAuu2sMdqjhR04fBft8/wfoTCvBOli1SF0RlNd0
fZF0n8kvfm2YY51pJVLT0stGCJ7XV568ohnS6V65v982aiVSZ9L2LG5lfZ3Kv4MFBv/stTc1KmqS
sNqHh3aRIBtw6riu3inP98HUhgzsGf2XTUNXq0r15CK7BE55tew2hBZMOHdthIJ6dN+8ZvRqXWmc
ZiAhV4yeoOt6WqNBzFFSPy8mZhpNrlEb8Wgl+qFtRX3N5EsyfeamniPNYnGUKJ1LG5Xx1i6vhP47
55EMPhdbXlsQomopqaoSWsQFhpzn7gVkgH9wFHscx8FAtKLzuBqcGRGu64/VNR8yHNx3wfDJY+M+
z7Y8Ud/Gr4SoNZJBrIxU18R66asnZloqOpcr8Wl1YnF7CpfbC41y/q0de3TrG+BVunWiRGjrJqm1
jj2OGu4Y1tQ6pLZJU1o3bmUn7WRgO+4A0xM5ZvOb/zPJDQckzaDV0lC8zHltJ7S6jvPn2HldTGQh
miWi1oQAneIjpCJwZulLERFBfzWMicgj4EQfk2TjQldrQ0EXT3UuWHmFTNuxaoZjTt3T0M+7+6lF
43e1s46mcbvyrqyuM8r4PHiQwxr2tuGpQOei20ffbXGWY+GNIJHV1aJTlK5PU1xHDXsVpkdj3eCV
KBVT3CwiJ/U1LtKQ/uH9v51J8VJnWonPbpI8cflyyy8nP/viBUfP+3Tf5boFqYQobYcGD0A4gY1y
ehjK6SHpPt+3/NHzHpKKWvrhPiNT0hTwd7NE6FlylusC6Z3VPcyj4ZVAN6VKnLoeGGn5PFdXz5/2
bfk2eI/9+LWzvm76BWr5Z0gm1B1i5F3XATZ0J0DBIoJdCrEtk0LyR13P8JHaVNfxxC8L9NIc09uO
NNFwiJenchG7Pn4Sctk5c7ErfVOS0MyIWhTyGosgG8NdfX5I5AvEcdPvgLb5JrVCzTJVK0HDDTAq
K9wSamK/lEvyUPf5My22iTgStRJkl3MWgyKhvtbepZ6fiEmxUBMCKhOYcMXKq5L5x6S6sORsB4aT
u86uErUEJ197WW0clPh6jOnyKVmLjaaVqHXwsjdm3lpfZ5JGg/23MiEvdGNWNtWswUsVk54P2tD0
Qrv6Oeu88H406UwrwRpYLCsbG9HEgjhyU/fC2i29qQgjtdgD8fUEjYwNjoxgoe3z6dAJU5+bJsWo
bXQka3LIMSOLpV4e2tDXBvVAZe1dy5DCNF5R++hkK4Ma/Db+Ua4kChy6p3zY5nBVypJJZ5rwsFZd
l7H+VTT8V81MbcyaSFc76MqO5g1qAtW1yL6Wwb6Sv2Wy7TKtsnuJtpsh2Siq65r8FPmnwDqsJlJ8
XXXKViKyaSWp5wTn0fSBHMiuOVpR98M93qpTRbS83l/nOt8osSlqZ7V4gjQ1Zd+Xf2pUH0RuePnT
LUYlOqEuK2qbwTd4N9iR9ojSdRSzfynfdtFQebucMQ8qJPD6KuM18pt9EKRh5wqoPhp88/Fqt9U+
uhIPKusy45gqyeJl0fiSuzQ3qYZ8vL3ZKm0XwBR5iTMpDqfWiPf8I60e7fGzTf8S6+/9qf3Y/7ba
SddDvilbG1x9CyKPLf8Kjoyj7H71piuqhg/OVnvpFtTcC2qh9Nju5t2666L4oT/zY72rjiYaI01d
zOa3dfvuHOzSuSyCEUEgf4+H+CgPYjeCdjRkIT8We2vnvtx3lm6ub39/951kyK21z3CydLKvffDk
/LlvVjt+JYi9usztdl7La8HDrg2rB7YXu2BXi7CASuGDvWuP24gqbbXTTtSVU3QllittftEViihg
Ci2+3P8durWkxDKtwNjpSUyDY7d7dMKNze+snUI6GNz/cRqyVUHK0pMroDmoAk1E/OFc7hzh/pSL
CdaiMa+22nXMqirmY6XGeReSYQqHtgnT3NS6o0nVtqpCmQbFsngo9F+b8igebpNcH9tLup6WA93J
o0nZXDMLwS2XvFukchpLZrsFCvJp9TLE1teUjVPERRp5xjOV7hu3v7/7hsfj2RlTF3mpDr6DcDGU
ZEVLlffdJ6ZOME2sqY14c9OLIL/FGtSBfo3cAhSuM52AdDOtxPHi2/UiUwTBitsb6Y5Lv0SCHjZF
gdqAtywgJs5jREGbBugbjNruJaHfZtNTjm7syl68jE5agZ4e0zuK1/mmObTwUz1u4WByAzBQ/O/M
OtSDCDNkZq+WeJS0DJs+aqTh+qxbNcpxeUoHWjkpKkVVCn4nvrzk6/QNYqAnPK3v7jtfs2rUDrwu
FSseR/HWiNf7q9c7z3ybBAhaE//XMcWwNIIPQl7j3o+A+ImmfFPVD31l/2vZoXUyVSNmdLGv6AUP
aoMvNCtFbbiLg6Ho8hGHB9d5FeIVdbqoMiGqdH6+ffNdAkDRj659C9sD+USa45oaiom6Md++986u
7xVp2Zawu+KZ29rNAsIhhgumzrSyyQZBjyqZW+MgQndZ8m/SfFkqE7eVzh1KUNo1ZMVyBOZ1ca35
BaJP/ludpia2H03cqK110K92i6HFCzfkPTPvhfeHsv6RFW/3Q0a3L/lKWOL42s/j/3H2HVty67C2
X6S1RCpPFSp2tdvl0LYnWraPTSUq569/W+dO+vE0i/dqWgOIBQIgCWxspBBPj2OoR11QBVrQfKOH
6lAcW0VUlGhfbLLLSoqnW074zRuvufHZQEJxUOW2JfoRe+wsREFaT3gV1uD4dNjgawPezPWLkyke
EbLFCx5Kh6yZDCupbyDnikzD8vO2iKZkX61CF2dBUoei5l8hjbDqznHU+mOb/368txK7FHvpQIOc
p2uMaF6yn07zySwUY1plcgU3bblpIo45OP9NK5g144nGe5izcADZgptyi5hZOiCnbTtZkPSB7l28
SlX0l8x41cUWunQ1tIK0kN5EBFSnZ46L9ujPH7Ovxdc5soL0oLqGSZ5u4sBHrV0RfTuoqE3u3vBK
4qOuf2Vr6+uqArdsEwS/JZPp5stSImMx0cq7jKu95MclGVrFuSR7logNdVlWpKO3QRlm4uMk/bCG
xM8ObujMkX6wgvygIm7/Nzn8X0CALvbUYZiv1iebPQ0XFHfHyi/BA/Q8HbPQi9hT9ZS2YQ50SUD9
OigD1etaFvnEEZEea600q1DHz56myDqQE7vZT9nf6lwdymOq+owkeoj4J4ygTJ3Oa3Dvt8ZTt2KM
EHp0FtAJPvZxSfQT8U8unDGNc+xSmq+B2T/16Po16V+qQivKli/4+tQlK/i2cSSXGO2Upzzk+vhV
N/bl3XQR+AQmnG7tSIeDYUBMXfST2fXnRpkgk61eOJmHNAfn05RD+Zhk0CzfCl3DnVYFfpK4oCXc
ljWMbUPvD6S75VUrjmwP1A9BUMQ9rbwATfIw8VuFaYKj6wSWuyjOMsmSRdxT4urZghFj5a2rUsx/
Wc1XDfn8x6YoUbaIfRq7ybH0HtWYWf9bFRdcLPy03HeBELFPQ560c6/jzaZX9UqDddHbL55ZgWEV
xPmewpdkytl87M31s0FE/Z8kMNUNEi1tPgVuz3beEkXYU1J0zGhs1ODtbrxW5Xyx+K/Hipete/v9
zbqp17Fc72ycx1zLfYBxLN9yLMWuyoQLJ3IzUzSzEwSYovk+9gMallJ/37IF56RWXmTT5vszDhfz
rGuqk2sT8M55Ygp+6Vrctu14QokDWfEtz5JnYXfQkWdZThiauRz3rV84gQfk7brJrPmNE28G0ctK
fE8zXh4Ll51OIuipZhW3igXP5T6cIudQhMmBnsmRHviBhdU+y/kP9GkZ1jn1CDSFcRbsWKleWxKj
ESFPyVSzJUtwJx94M/pTivlSmkX3XWtF3NOaZgm1B1gkCntH08uvjaEaxCEJYSLuqbG57SxditNu
KKPSW8NisT4Mq2LhsiuV2DpX6ABxTx1yjH1IDnaQRoXum+feH6MNv0kmf1VZz+ad77iACIDKigb8
BzG+1B7cI40wpvJKvHAMpnBzAmQErc+P7VRy0TUEJ+6aRJ+SucXdDRNFKNH0cKKTXzqF7XvO8HPl
Kq7/d/vecCoaglebaGZkXY03JDi/Wr8BYVlYWGYcmaiwhYXe32zbdO9spP8kY0r9fk4VTiK5YokN
d82Ciuma4oEG2Opx1tejuxS/B/cHd1TNLRKzE0FUvQOUkJ5WSLtN7qmPOxz4cwDSin2BSsRS4ZJS
uMV2C7K2qTzZoIFEvC533lZECFXXlXY/ZbAAUhdFuHCAKHm/M+kvAqiaZYj73MOmz3Hhp8nFNCKS
fHxsupJ9FSnJjRKTg7wZV9tieeH9rwlt1j0PCxV4RBIDxV46pqUoF2W4+M8T2C/d4Za3KoyTzF6E
M5mVHe4RFCuvquduCOsKmf7wsVJkogV/rnNK1yrlEF0+p9ynybPBgn2iBQeuXGPSiQXRGAB5rWIt
NKz5S+ORfRk+cQBk7XZg6FoQu9H9/LFtyqfMSm5JOituFRLFiNgpZsxo8Fl7fmPWlbkhwF/euk8x
ImiK6WNfayZEd3T0G2Cy+r9k3bnsLW6/uRuir2Sckwbp5cHhVmT1/O+MvITvzKoxL7JDTQRJ0WQg
FuaKIYH9cfzWno2wCdxz8xsY6petdKmCDErcSQRLobxUzgtgTTf0WOCV2AUlJkI9Nswtif/OYSni
pep45DmqsPDUevqnbOmhnuwDccYf9WSi3P6SY5j44y9JTst/dfhmN3QnxjCWRituTgOCb1DTeZMX
GBOPlulK6z56/BVJYPv3SvnmK8tcr7EWE/vIzeW46mtkYmxjuqCza1Hhtd7H+ekiU7nhWOmaT3ii
1qOtH0H4c+8SywKT7VQ95Ub+uSbxiN7SlgcYaPf98d+SWYBw33ZHp+pnigoqyhpBYbshiCb2eaCI
t0r0ujIMA1W7ipWHdimua/vbMlXEWpKFi5ArdEtWmFoHDxnQg3FxQcEBaPeoQAHLhIsO3jJ7HqDo
G+F2AUb32MLFCxMkdulchFx51AQfG8c+N15QrmfdVDiCxERFvNWcA0yR9/DmFSg0ViC/9zGugANW
HO0ypWy/v/EAx2m9Kamx7Mz9ErOLpmLFkRwCIt6q0LuGewTdhRViqK3dWzb7tiqjKxMuHL2Y1pSZ
QLbBCKnrm3kaELZGGKiksHGZyoXjF4fviHu6tV5HDLibEu8bLZ0LRkkEfM7MneYiuKiTo0yaYYbu
bRiHqOHuzfJcRR7i3eWDsHyLRG+2lNqk9TB8eb1WdnUdCSr343heifvSpeTTY2N/dwPwie18ePOJ
uaV5jTN+vXJXDzWufSsLck09W2Hz7xolxAueSnQCJtvaWK/tTI96OoD8KFVEfJnoTWlvVk6ZZbSw
RZxgGCHqcjCvraqiiUz0pqw3oueezqNhmVh1bL02ZMGA2wwouscalwnffn8jvChzbtUV+kZxMn3m
6eRh5HK1h+7Ugr6N/1/47HqV3TV49phj7J1p5ninrKlU7iQxFrGkOWIWYm0XCOqOm3WHJZ31aOLu
EqUg4tq5q2JAIEY7xR6i2KrRb8MSf0qVupGs3hOCgcd4SdNsWq99zb9mVfVpTJ0vfFala2X7KsQB
0LV2ebZiX5uWoOXYQt9xESeKHLZk7SJSK8ceTiXVYZFpeWTLEOj2+Nt1+R4As+OJQC2znvDi97B2
bizXVq++LgvfFwFEcNbcl2475HBTQs0vmOtyNZddr3CsWogAq01Z4oLz9VbEtwbzfN3x6y4XFZFY
GDnZOPpsAolVXJL4xVbdAGS7KLh+7MxTQVO8YTWmRW0x+PHYBFWyhI+X/e4FFfoQnJ9l1Cna3EKz
jsVORYaB6xXIuA1whgCT2GfTMR9q31YN2JX9GcFT44pabboV+cbW8geT+LGd+SBYfvxfZNIFZ02W
xcQgLOSz2+Wlj0HNiiR/udPaBU9NgMqYOg9Fm1w/Y5qRvutGjREdwnGd88obUhdvqqVzgiJxQqtj
l9oZFLeB94HFkC+c1X3dmvUI5rrbuNCXohgDvfo7TomfWcOHqckiZt0X+7xar6a3L+yIQK0WwGMK
xByisfsh5z4z7/jc4w2W3G1ErBZH8QZpF1QS2EJDG5S4mP18KBtyLKmqLUP2ic223py0yayVY9wt
cLe5tMO5bdaA59VPT6tf6WjVigqaxFJFjnQzXbyBlNh1xzmBVqF1QjdWqF9ypDiCQ5PF9FATxTun
XZ9n86jki5IpRnDdEoNq8CbHrXviJqj0wYcYo9EhIqmixUGmEsF5m9iymFlYUEl/zLIPg/3L8v48
NhuZaMF3kb2kmW1DJet0Hb0fM57Fsfv9/y4bLfVi2K9AbEUqA6Oxq8Keoiotvxc0q0+LNu9j6bRc
4QAw5xHhGfPCLozyp3jsq2AuUbnct3zBWoBi1fJ17kFTlHfX1eRHJEzvNu6Cj8W/Z4ybdgSjSZvJ
MXnKvEvrpNqBp91vkhBdcXS9l47ahAsWo/FyHomXAPlksvlSW+SP4ZHqkDnZh9iNX52heNUTEHM8
/ivvGdH2NcGIRgzcLrYc+6Uz6qe4tJ/1LA5GJSGKRFPiOVA1i1V4w+i8mi4gPMV4jfs9noWVi0dA
yz2Dxgy0gQRgHXudQgdMbwVRDYx9LzBs4oXnWuq0XNNN072MCepNLuPRWHfM78wyGLt90wcsMfKv
S9tbFF1KmEA/XYjZgXAMGbXo8dbKdL9t+ZuY35S446N25V5ssxsO09i/MtYmp8fCZerZPvpGOKY9
5Nnsmg5mXIIFNNWONDG/TRihwIvy2+NPyNYvODEfyq4sRs+5cIe9Wug89avGVPFoSuxeHIaBybZN
N4L441Ja7YlXekg0crHIPiZFS0Tt8o4PGXOh+8k1Ct8FRU+LJ4rvDt1hn3IEv+3KoUAyAfpHF3Ee
0JbAa8HvqzAdiXbE122FHk7DQNvsxVlJWGJXwU5/nGwVKZhkZ0XMbsGrQpuX2LmM6HP102Yg4KUy
FSeuTLjguO26Tp5Rj+4FYtFD5ay/J3N8fax1mV42b3hj9WMxjEbtTc5rDBz2SN2DDf0seqJ4IMrE
b7+/Ed93Ce+nDhS1axpfF+0rEoKYQqfirpRJF1x2NWlflxlM3tHRwGBVhySZI69TUffKxAvuCi54
va0ciB+G3gco9eAkI7D2ueKlIhMvnLksSzRu2PAoHcOvkUq7pX0WVoOq5VomXjh1c9ZkNitn95Kg
cZ7y/KVNh8PcqRAxknBpC+5qZ4aeF3WG1afJkTFdAxY058FSG95NI7UiKEtMX8TsYnAhy2evcC8Z
xhaeli73gr5Dhv2x8Uv+g4jTtUg+srWksJ8JbxP7J3qPU79IAGLRAeQM931E8N6umdzaSwrndVis
P4XRh1oCQr8hznwMvFK42SZLLPjhaBcxuWzV+r5hAw7GEigSI+78YRiuTe8+uVP1Qx/2DYSxRHDu
hDa50qTYDjRq568sKx127OPFVJF9Sm6KIjnhBK6TuOoa9xJbU5S5Q5CM5cEAcfxa/fX6yi8sT7Er
MsMSfHtgjjEg1eZitpnRBZoW82BWed67yJ5tOwTPLupm655p3YvJyMFdL6M2fSvzxrdIGtogL2+b
n2SZPw/K6qVMb4KvO1m+2npZOCdto2m27/qgoznqFyn+mPN17lWMfTKlCT6PB31VDE7pnNArGRal
HXQeVbiiJFqJOF4yxtNCDW7cm/U4F6lfTh95sgMygO0QcbwaiPaJnVfGHVzNHoYrDumZ9V7iM3f4
9djHJYoR0byrQenMbHyhbviJF0u4rj/3SRbO5wS11X6Nc+PecfdQpn3YjIr8w5a4eidmiPBdM+/z
GOzPxn1c7F8FX0Eb6Z7TqT/Oq+WvHr3Ptfua5fWfx39EYqLihAw2dZxlHv7IUOc+sSKa5f7Cf6IP
MYjbTxppFIYk2wrBsStCvK5N8bdcvJ+MY66aFitzalNw6tbOxsbTaHxh2IUqnY4grvdZsyJ1+YX3
1imerTAvvnMVUkymMMGnMXyOZTDc+OLGQ7h4WThlv2FoOFy/25z4NE8U9xCZxgSvZo650JXB9arK
S31c2VJ/zMfo8ba/26IE5xNhvzZd8rrdpM/xF2/9ZbkMpeBLO/Lr1D/l2S/MYTEwVQBniN+B5r94
zWLj4+NvS05FEQw8D6NntTOiYjs1z632YTHT44JZXY0eur3CrCVxSwQGO12XOnY6IXfa3YvhOate
jErRlSYTLbh+77qumeejeW+sa0UPXnOgqkKcTPT2+5treUopQaJ8Me95j0zVuSj/Mcc9KPhtwzcz
eyM7WeMitzED/a4559z5ylS4fcllTUQAT7OHObbOYN6L/rJoRyty7MAKH1uKxAVE0K/tsNGze8e8
g8k/HOsUfMurQvS7uPdNH6If62Wjt2li3ZOnLPXr83CcT+tz3/r00AflcedLSwT19llRcDrAEI3+
yJdjUV57Vb/ou4g4/AURzkuSlNhswF8ov2EQJv4BP87MT5+Wgwn0fhypUN4SsxRxvZ67jLwmMyye
8ZCWy62rs8DgpiKZL9llEdib0Fbv9MSG1Xv8wGl1AQF/8NiApCoSnDWLh5aP5QoL+rEE7bk8JGjE
LK7Tb+24aUjVoiFxAhHi27dLagA2bt3BM+QvuW9NTyD28zWuuG7I5G+qe+O8pDY0x9RM894bmW+u
pzknwUKfilERkmU7LJzONClSt9YReKz5kNNDox3sRvEGku2ucD67GhIwWYf4kBOG3O/6sU1qRSSW
iRZcGEPJipFoEN2s0ZIewcP42GpkcoWTd+WlmZYZ5ILCTeMnt1IYuizmiNjexdKHwnN6BIMPw7+d
oEDPoJMKpHHRFnHsL4/XL7EWEeebtXaf9JtenOoGmO+E19lsfDLtz4/Fv1sTRdwR6RC1qWuIXqXW
vQcNkhnNp/7SnLem2clXDT+TbIEI9mVJM9aWDofqGfnMQKN+dButPjz+AxJrFyG+DFyOoF9FTC61
g+f6SXbiWvhYtEz12/9546htqiErEm+mk746a1jXho8ZWe58fyxetnLBT1f0PsbVAAMaky9ZHxRo
wm2oIsbIVC44at7URaWlBkJlZ1UhS80y9LR0n0uJOF66jHOF0dkIYOiwtp0moNPXxyqRaVxwVje3
8qGbCHyqvqG+bHaAtltRphxmLVG5CNmN7dzo2wHXPWM5eJoJ4R/MTFHek8ne3hhvrKXPy5myFmHX
rp4JidbypZ0UEV2iFpEeMdWa1J5m2HgKfi8tiQp+1urfoMF+rHVZKBMBu2k69y4mrZv3uj3V5/qw
sXlof6wlQFITNFNutPM7m+reqGglJlt1CypiX7VPxmE4mt+H7+Rj80QifWuyfPwZ2UYIbktjx8XA
GVwTNPJEaDSlXyzVS0viViKUl9Sx0VcGLk/eEKTjR95+erxkmVzBXYeCZzRGYeaeDN9WzkMS77x1
68KxSnu3TvMByuBI8CE2qlLTshULnlpmeds120sh5uGqHwdXYYvvyzVFxO7QWsvYtPDQEoOs0qup
Wu/7RmGKMF0Mf7Qya7RgFOzL2F/s2PA1lVXIZG9v4zdmzRrAxWIDFzqMPU38Vielb5loY2kcxV1D
9oEtLrz5gNvTvKq2xXfVC9G+Wd3BmxQ3Opno7fc3oteMpP3Qw/LK9jTGoMe70H2XRdPbtviNaFaD
Zw8dmRANFghrId9GzE157C+yVQtHZzw5+TzVsOopO+VDWJDLQqJ9ogVX1FoN1OsVHjBm/OrGqe/V
X83x92PZMuMWnJEtNputEs/23Ktx1sNzWhWI/v0jwhSJDtfMNs3Rxj5y/USdJzqxwI7DxVbNqJHc
E00RQMvSyViSCqFPwxB2nBHZgR2BW/xfsrpsG/jfhKkp4mjhP7pNKtyJpstGyjlfjdWPT7Y/hWU0
nchL/GfXToigWpc1S1zOCF8ZDR16dsbTPrmCp2a2lWdtg5N67aIVvdN72iBt3RSRVSMzKqBTYTkm
uTTVQfduXqrIUUtOf1PEVDX93NntijWPB3IwwurYlMEcuL4RLafqquIMk7isiK1F9n4oFoYYljhn
Evta+0RVSEiJW4nAKu7Ylt45cNnBqJ65FV9t7de+7RQcliwu+ogxe/JuukFiHpWM95KMrSkCqDB9
rDQxZwCCb/ZHGnS+cc1v8VPzew20Y3tkH9bvj//Bv++gdzxKxFK5dubEXYc7l35cD+kJbM9eGH8e
gUkKt77+JCJToDO/zfzHH5Rshgiwalyrb9DohH/WZ8epsW6t24T7RAvnLIaQ6aVhYzeArcf4Wtfa
F/JFPBUdvN7jGuyn0j/Hf1NUrbJcIdp7P545mze8PQM709UG1yF3F5S5c5Uc4jKyBjIHbfbsNbm/
FlHHJoUnS84AEUjbdlzv022reQnooutP83NsPI2talDxpuf3TEk4dYt00lhWIWjS+CVOX2rbODj6
Z/RqBk7CFHss+4Zw/K69zpyU4T9U+kfUfZg7AzT9G7CTFkWNx2YkU5Pg1JxrYFy0XXJf1lthnlEC
D9vcB52h4i9IIp1IjtjmyZSyHrGazM91E64NBi4rLoKyWC1CrADOYOjS8si9RmoysA7GCeWWwR/C
NULUCM37YxVJnFiEWpXUbJ1qwf2KmHHxc7Dd7kWLTRWIV7IBtuDHpElK4EURItrxFUAiIMl9JBEa
FR+LbPHCGezOyGiXOfY3bQO7+rEmKiiLZGNFakTXwwS3KcMdi+rWwUn9JjbP0/rrscplStn+zZtI
4RmJlSclghtPzzMPjP4vgKmkU5TnZToRXJc3WQmt4Fllrc+WTqLEpooIJ1OK6LAWnoK21+Fcz56G
6WzNPwpHkRKWWrvgqTpqaHTAZPI7kCkf2Kk8xGETzkkwRwVyrKon8vtFYFNEWa3xMPNmS+SS0jug
bmrV0bgWMEkXQICA7HxpiTCrJtW7tloRFpL56nV/TS2IS0VYkARNEWOFCXcGJkvHeGk5Z9eNhtI4
8a6M9LkPk0EFTpWYkMh8qOmDbbsj1p9ZE4b3xmfX3tOJitutCK1KtIqtwK3Tu8fJbQLxzMG0M/Ow
y7FEPNXc1CUrayiHec8Ly3xW1f78I2GO4jiR6UVw3DlutifLlrNss89ktBa/IIUq5MiEC36bGF7q
xe1E/rHLEol/rwN4QF/3Shd8FwN0Gi0xDPIPxhq7gd0AbV+OqoKOJDCIRIc4Akv0c+LCrzsYrJ4s
mQbAnNffkCNNw8dbK9OOkITK5jp37QRbi1ecPZwHVVO9RK4IlGr0bIjXpqD31A4189Cp+uYkMV4E
STWGw1aMO4dKss63MOcKtEeOG5A9HbTwIxEiNbQlsY3Jci9VOaBE1zaBRXG72aVsUzhWa9BAtTPP
gVnyqiw0mt7BwNFadWj/Wwx653IpQqUqjHVpTIYiERJzp/8p72p30HWExj0+DSGJ6MmafNXRIjHO
/yClvLSPnRTG6fTEH2h9YqN5MIv05bGuZBstuG1BaVVls440Rm8Djdj4XRUnPsZAnirG9t32RazU
oHV1q1P8hZRW/tzjHTcH9RxWeyaQbsYkHL6WxUdWt+iUMSz+U4v7yc94pUDby9QvOC6ijelytyX/
LHHeH2icsGBYJ3qwl0Y1aEuCFjBFUFSjG5Wb67jyENRn01MBtIATrB83U+IHL9zDUg41iQAohzFO
lxmfSfoTwMa+20SMfHlsRpI4JAKfSNy6KTXx4No8boqds053pjlFPkTMroophgai5OP9tMpzagCU
nX3dt+xt199cZbkWO9nkLtk1y/CW7i0P1FFVpRAuMR0R+kR1AM1igkt4Y9un2Imv7ZIdt1alfWsX
PHceHb0nCd6fzlJ9YBX5TbP082PRkqAgAqBqFL5xB6fI/sJT479d0vsbUaytGt4gsxbBYYmbDCie
ICCU9m9W3+xsp0oEZy0sOpSzvuXxnczn06urohiUbKUIeXKYlWj5dnMa0YuHlp41+WyNP3cpW4Q5
TeD67OoOEbhmQxjTg9UMwZJ9WQ1FBJMoW8Q5gTEy0w0bbr+mnABdq1cheuUUwiWWIhIYermn557m
ZVdi5hjrW9Panv1ibjBxz8QgowBd8qrpnpI9EGnM1jqe6taokNbnH1x+nzmmCShy4TLRgitpaJhA
H0OL2w5ISFgdUu6hw0chXKb/7aNvYozdzh4GqyI0tva5w7B5O7eDfZazffGN5DxenXpw7OzaWfbZ
1vS7rpMQgJUDiMGP+z4haEbvp6JsTbyZjczr752bVAcct3c0p/an3B7a8PFnZDoSrvdr3g9V6RYo
G3a/6uJvpcILyOQKgWauEH7H0siuoJfIotVovo6zbu/cWCHa1HArDYTj2bV2Fjd5qiunSv7JrLUm
ilSIxLlE3BZNc40kIFe7t21oL99MfeO9J9q+JgtTxGtpIFTz6FgDHGMGDu4D2XJJSkVCROZRQuKs
M+dy0vJmK7pfE4wcoE+Nak9lojdtvbF6awCdXUdweHT5p2ksUFIFocG+xnpTxGjZvOdMm7DuPvmS
Ov6Mol7d/nhs5LKFC0ZujHWJSA99j/WNVT+J95z0CkuR2LmIc1pZnhlGlcNS3O4waPoNfJLR41XL
RAtWPqFVtihLuOaYPVXzgaumnUq0IQKcFspTw0LD830ZNB9jHs69R3ze9YpEk8R3RFJCvYnXKXOg
kYIdS3QTGLHm2/EXUFop9CJbv2DhaAU1S89AXSw3h+WXO7Lk2QHt5a+Oad6nx6qXfUKw9Kle3J5U
JZIGLkGn6XBes/zQcVU2UbKzIkkh+ohS2DvCSxbfCuMH6jz7lr19742D8oT2i73iTlAsvenzeip8
Wic0QFaRHx5/QrZ04VgaNF44NuF4MS02OvXWiGS9IkkmMxzBS5mVUrtE08K1ztFBnDYvrpV8L7M+
zJk2Kw5u2fKFY6lJy8GlGpaf04vufLWsl8dqka1d8NWxHHTMM8nwmPde3T8Vmfw5P0/5xz3SDRHw
BCbOkhUYvH3vtTWgpAtyZvZ+mRTXtHbu+76xZb7f2I7NjYbaE0xexwytqrjS9MXlFYbmKM4lSd+W
IbIUtsbiUseJ0ZvHWbCUx2H8jpbNc1oagTF+aZrItFawLKWK+9P7O22IA2LBwGCVtesYd7pGw3Ai
KhKA93faEIfCrqtF4rz1jLtjRm78p16LgNgH3s6K6CaTL/iwts51kXabmtKnhtzWfvV1GtB9d2JD
5C7UkikmtC+Tq9l7DJLLxZ/jZVfYNDzBg4tFHwebwk4H/VzWn4Y+qlS9o7LtFBy3yGltxoBW3r0J
7UY1Jv7yPVQpYGMRCaAGamF6Tx5v9KjjRWvmaM5VF71/OcLFjOUmW9AIb1g6LE4zXUt0JXbNX7tx
osUe0DN1n3I7TIsmclw7pJYWlea3boyP3Up92xjPJdMCc4NgYGLMoI9h5X40qQIa954yt1UJyuRr
Pxfj5BU3r9Iq38K/D9s52WEEm3AhFPZ2BwI1b5uV2Wetb9rTPW/SLzUgJY8DlWTxYnnb0od5Gi0Q
tPW4MQZD245PnTvt6U3C6sWqNhi5x4rNGr9RqrlBk/H4OescVX1Ptnbh6oJKSlxyNy9vTHMdK+jL
hRm+UY2Z4mH03r1lW/0WVN4E8cwFK4+FAb23lQf9+FWzDjz/9ljtMtHb729E84lhYpeRYVBSaua+
idG2qTmdKHMVdxeZarbf38jvG1Nv+Ohh4nymR95sP1mtpwipMtHCncUb3GmqLcwsKUfnn6UxB7QL
j58fq+XdFPKmcsHDR5puRBiIHuZtiAyALXjAjnW0BrHfY+6fClcjU7/gspq9JP0wwXL07mnOP67x
qzcobhcy0YLDrmXSgpcY/yDOLwPQrJRiVsU+qxEL2vbA03QEJOtWlx9gkIN3zFSI6vcOSiheLGg3
Ram1He6jt9j7NLlfnZz5JD+XGPT3eGc3n3wndIu17DgZixJHfYXhufmRxHEILs7zqM9BlTEwv+kK
45T9DcFlqdt6pmNC+1OLqtlxe/eaMR5N+yKCWNlmXGdJAWTHrenzxdfYjzprPD/r9qCst10Q3Nb1
slzXB9A/utWLXTUhzwNbOa/OlWyB4LgdxuAVjYYtrpYqGtzxOJnOlUzemTdryNrmYHVF+Hi3JTFC
pArRy7lNHB2Rk0+z5q/plIWDhw78fdIF7y2WisxDAukZ0YIF53hVqvhQZQsXvBdlspQnMSY/0Jr8
tdJ08CtPNRpJIluscQ+U8akZO8yAHHr7C0Hq54te7CMWdsRCd45+YoIkNiY0eq4eYDJhedImohp+
KwlqYpmbjHRJSsIwmijzvjhdk/lj+VfnTOFWMs0IXuuSMY3LaYFbobEjGk0DQGiXKnJKksgjlrnH
ysIYDAuEsO2SP5lgj0ti57mjVZACqFOrviI7ucT6tmOtU2yjw+BmHt0LxzS7LsPI2jkgwdadSmpf
Vxztsr0Q3LjkNsU4AHxorT+T4R9jCjvVy1gmWjh9ceHx4sZG9LTJZ17irfcyqsr/si0WfBallYJY
E44uc/6Qu5EdK3oAZXIFh50YJXblQBsxaAjypoiw2fvu9WI5mzlIhpn1NlKxu9UOJtl0lSKASfQs
VrCLySp6JwMpvZmQI7MnX7fZCepRiJfZoljF1oc89ZwCw8KTpyFip+6oBfXVug2hechRiOcKPIRE
92JFu3enJi/WFNcR+nUavjetIucpXf+mtze3VzCZ07zpsP4umkMMssyj5GA825/6rywAPe+f5f74
IJHtw/bH3nzHKAEMt80McwS1H9lvTEfyu06hm3cTNDjKRWKPvLcBq94eDxiVHOYnsGqf9IMRpQfV
DG6Z9gVnTfRmjHsXLze3L9zr0tDOr5bMiPapRvBXWjdA63ggMx+K2E/zkLSF3zgKp5WEZJHVY8TB
ZKYJyOoXLa2DpDLCWq8/e0ni24wlPsbC7PsXYr3b9fqh6BKMXG3dwuf9U4PhcUo6cIn1/KfgPbHe
SAirbknzuS0+8ua2VgrDlFxjxVq33hs2NWbMUOrTiNJPtPq4Ijfcqng9JKYjVrvRq56y2MGR2MXj
0cvWY1orYqbkjikyeUxeXHosxhwz0n6r4yPG21r0nPQFhotGwDYpApxMPYLfmtxFyY9gWytwqlmp
b2erT5FArI+7jJ8KR2wee43BV1ym5uWZTd9bjmFvzY7qGeICFdx2xYmCgYYOrvhLNPRd0P8AuapC
L+/1vmyyBacd23Kea2pivoH7AVW/DQZHpietAzKx8PXhYu18B4lD/NjaTzqh+BPW3PoZ8adm8kd6
2KV9sVycJk1fsT6pbvX/4+zLtivVlS1/5Yz9zrlIoq1xz3kAVofTdnbOZr8wsqUTCBD919dcuU/V
dWpbiyoe004LKRQRCoVmzMiNQ++scTq318bjGyqqUR71uZjMJV7pULB+z0EMZz3gwh46/D4x2cYm
aIxLpffISmE7FoHyuGjy01d9WDRv9wnmuqJnx5Ww7LF3FyR1kICJKsJj7t+Zztb1ROOU1SdjW6LY
yDIcHLrlu6T4ysCR0wKj1lgPXrOVjtd9QzHcprXmrimuaSlqhNnqvnLJErM2PdGiCvO63QggdFug
2G9VoekPaUHmT/hxNZ+K6f2+DVBst8+aVDoMqlNdk/0Psg6maeNBRzdlxXQT060sr8HQU5UHrLVO
TkGifbNWQuSs9yq8A16vy271enZGJNL81g4YYGYbx6xm8uobuF+CoTjh8Pro6fkqSeBseOZvxAoa
c33hAbwq5+v17SoYbw0n1wqrBtWsG9dDzSmuMn0YLXFrc4TgRXlwsyToROgsPNwlepXmg6FxrVHl
6A5eWuabrPlssfa7ucmNrjls1YfvPLWm1lzghQ1OD874hUDVzbBBFY1nHepi32FoXjf9mdepkebt
kHBBsFB8INOfbRaMm9AdXaT/N3qPZEn7LkciNnlK7n8RjB3pa/Md/2Adr9V15cfb+6BTUMVwy9wc
aqBWYQLG17mdisAXZCsY0SmQYrnEnCffk3A23nLJyGs+vxXDvryIqVjuYFucZBl0E51/LobTRMOw
lY99edbO3x7Bp1GQ5XofN4w/G3awQV+KtONtab9sso7K/FHT1cpngjDErhACZofZ5aeRvMn2wBxt
11HfvmXVDtnc44TN7fo82PwdTUXgtFu1XTrRKMcs7ygpzQkpBRyHx6V0A5J5x660Ntzxy7roqE/e
w1J245TDWeKKHgAqZGy1StANfP35M0OlrZuZfo55N2I+1aSLpP399oa+fGw76jN3zafMma7vDql0
+1dOUaJML/vi82wO3CbrItJMh9tf0q1BMVRhDSseUXHttLwcTZbsypBPa4Y2k8G+8RVjTRqvazp0
ncZpUsogkQNqStd3t8fW6Y1irdfGYl7t4VbS8p+r/apGZ+7k666hVSoQX64+msLjHEnHNbDdcwme
xIZsmKtG5ioDSG81NjdG6M3iAAvj8ENm7OGJgKWqpB+UDZLRzqjvHbQXa/zxlIstt6txMmonPTZR
muJRGT1MZVXEZkeLYPLHP4mZ4qrj+Mnr25J/+Yx1VBoQD016zaokaGBmoJuVsRzSNBilOJT2t6bu
UPuzccrqNuH682fG2xtu5ebL9UXSppl5EC6Hb5tzX2yl8DUfUB+zXcs15sTz63tanUR+V2/xLejG
vVrDs4njjtatHQCD9xXx3lG/WcIMbD4b5qpxPCqFCdhMqectHS7iaxdMnfPBtMWr0TePq0DHjcHe
Q6Fx1VPF7bRsKURWyuuF/5uZR9YenM11XMXdZG2zruUCl1Dx9mfScvuYVaa9K7h0VEaTXrhoCdjg
PYny5BNJjGMCTY1QV71xJdH4M5XHBF2b6nzserxXSRa0XZiDfIiz42270qiNSlri1Oi60BDs7LQe
6uQwjDvHvWrSM3UcWrMHwyPGrZfjat3zrT5KOmEoQUHa0jUbp6a+d4fxqRqqV+BMcgK33Moa6MZX
zEiCImC2Mwi7x517YW3gSh6sKJ6+LW6NIbmKezHNHs/7SHzcM/a2ti4OUol2y1Ekea6d7HD7G7ot
VW7dCfjpiVMjIZ0uqOJ1G88+jx2bPt4eXePvVewXOAZlltYdHHECfNXnRlYHmkWi3DgEX06dOSqI
i+CJcO1auMcVHoyBvn9wjpb5I+vdoPA/lt2l2YJu6nZaCROScUh6N0eehc9lOGeHcpmDwdjIfGgG
V+Fcft7YxGmumXUGouYmKDoWgGrl9hboBr+ekc9sa+ly6c4o/bl3M/uE9uTH2UjDabNVs0Z/VJIS
9L00ysnGSVJQeRyHKi6yLevSDa2oPxru8JGNHh5jMHTaWYe83EgfaNTSUZS+5eBk9AbozVQUnz02
n3ORnFAyGdTS2yl25XAy1o4OXrogMQdUzpnX9BNrq/kwTdPb2/uqk45ySg3dVNWGC0RXi1q301L5
aZjmzp7WFTgDVbKPxMxdu3By3NaMJax4EzKy8xKr4qEqn0M2EkOvVhY5DLdAsyRfetfbuH9rFF4F
RSWSLl1d4X1wMv2z5fiBEEZkGHvYtSAZFRNVXZlNixb5G39Eqj7MGKgQg3El/b4AQSX56JfKK4id
IS0nkmhaRxS/1rjvpOPXXXqjoqHKRqIK2L+eWd46hdPS1yHty52TV0w27+vGXAv4+6ksP0yieDCT
ORirYWN4zYFoK3Zr2FZdjRyyd8yqEOHaou1800jxrk3mLDAr0/jZsi2QrU6PFAuu0bOsHGt4Nh8M
lJ1vgGCrioy5CW7vg2541X5bs6qHFHeHNVmHc1tOP4Ew+CacxNp4zNZ9QD2yDF7WfYJrnGsVQfbN
rb57W9v8IuMQjEBFRc0gDGiynGPyjzILf3Ehn6zIaqPxIMCVlxx2yUjFR7ko+1xlhmC55WkwlXjx
vE/9DTeh8Z8qOmoqRhcJ5Kv8u0vqPbZbDLq6cZWYc1oasrIJyZDRiAsSb7LnanRfRUSxbrYr1Cvg
4iC/lHwJPFzO11Kc0Uc1mMXxtsB1k1fsl88Zejxd32jnln9zy2saTdKNm4luAYrxWvWaTXOJuz93
s0tZm9+Rgk2QAUQxQ901X1J73rAs3SIUwzWKKhPgAQeQho+B5/ZB7mzEmxqTUrk+3JIkee5DPKv3
xO0iHLJgyt7vE71irqbbe2IVuKvMRjEENOu/rHzdsCONRFRQlJWD+V+aDIgKUaUPedesl5oUn3dN
XMVFdYUt8faOA6XoqrOdpUdjExOlm/dVlZ7FrkYvwHOIV4B7z5B2aPL0ghaee9oWwIepQKhqsfNs
wYl135p1JKf7AkVfTtMESb+RhdJEmeyqRc9m3+WkoKAUxxsMvBcQ2oR6weBdkmzDWDXaqFJ8sBEv
m76DEHNhb5K8D8YBiA1eb5y1utEVc/UXAjYV2WL2zvTG7uxvvl+EnbP1HKATjmKkaK8LlpgJ4Wsy
y9gBFTgyRm+MjofJWEb7FFM5YcdhnFvi4N26bTwZoxOle0TR7y5Ap6OioRZ0Ak0cisvJJO6q6q1A
d2zxdHveL3JIQzNVABRivTVDkIYQ7dhcWJTG9Vmg14gZGNEW+b/GslQYFLdKNHQbkZuWbiPAlCEj
7ku+FR9odEdly1gIirpACIxjhPZ33felyk9V8mVDOlcF/HtRgvPrVfKZWZkOGsmCgqq+Z++W8C+2
Q/ewArRrHYuDEe0hN8Mm/Ap9nn3GcMiEHhtX99B9K1gVgsV/3/mk4sSWnhJmdtBLb0gPNE2/k8nc
uNjqtvVqbc8nzbMO5NG42C4eYVHbA16Y2OTrbclrdlWFiRXeCpB9ej39ZHtXotlI7ssQhOob7lI3
9+vPn809od3ottdgTwxpHuRwOefO4e2Gs9SNrrgzWfSkBccNjhLGTnJ2T27xbZ9YFE9mZ2NvcY4E
y1Rlp6ytIqec71qS7py44sWyZfVHs0Fc4KOLTMvaKGm2AiVNRKYCworVHrt0RqiaiwdvPU0l+JBq
EC09snyLM1ojdhUW5rOhStB+trovfb+pT9LqCO6bST1uZRN0H1DSW6npc0t4wMmsHCUUBXbVybfo
fTVnlAoKm620Eq2HkLtcHxf7gQAWZkzRmInDLs1RGz7JbqVePjd4cp/aO691ytAa7IuZlhuaqZPN
1ZCfWRTL+eIiNweUDEq21iSNEmcLtHgV79+csM8cRSvpTEfDdzpyRh/E7Nh79hB2AIqFBkHTZ0eu
Wejz6VM7jbvSLvigEh7n00qXqurJ2Sbp13oAfJGsydPtfXjRDnymZqSAU7J4urIytgCoaMeIku9m
/lRXQbr1pPSiJuELipa2c181g+WSMx5Pzt7sHmsB9kn6dnG3iGle3Gt8QQmVB7uzCCofyDmRRH72
MqhU0PHZe3NbRC/6fgx/XdgzVbKHK4RumSH+oY06zwjkTB5GUmwMr5OPoqlu6RqmI3IWOyl/YK4M
Rtt8x2gagbsjvL0CnYCuP3+2ggWsvI7EC20MbJQ4jFyQx9VejePt0XXyUY4XMpulx1O3jJfCCZp0
+pGg8p8IuXF31g2vnDFyXpoa7Ps87oc0LEX9ti8GvPpv1T3oZKNas8dcI2F1FfuDH4ypd8zKLZZ3
3dCK3bYTejujHSWPx6VNpggXiDw5GU2yfNkleDUT1Y2L28xrK+PVkMdmXEBEaB2F2KK60ExfzUAN
g0ndbJA8Ljr30ex45E7itG/misXOs/S9wvPKOKGonzNp20ZGQ9tjig7OG1qpMSuVi7a1vLVYjZnH
WZE/uX4SFSuNZdfF0+hupNE0mqmmpSrHmpKUmHAMpvc2Rc/lwF0cgJmsXa9APtpD/W63GcnbisrC
jP2JBDXCq6ysDrd3QLe5itG2vOqMpS6ruCYgISv7Azf5RiCuE4tisG5dL/1gZFVM8w7sEv0ZPY2C
tt9KjOpmrhis662czKznsUf87tSX5FJ6YgvvrZu7YrLEKJsVvBJV7JjjAwOxe+ElR+JbG7UUGqVU
k1FL4bplg+rRM+2+NmD3qOrPsjja5kbaWyMaNR1V4oZSE4qTKplmF4y/o+d8LjvuP+3SGbVKb0Iv
03mZVnJO86KNHLcCxT4KN24Promq/paSIsVM6crGM57No6GOqkEEVmHFlSHCmh9Ka9533qqpKd5N
ckRjuio26BSi/Mxb7UB4T8ae3rq2z9TU1OilFnOspoqvVEFB3g704swguR2MttzwbRotVUv1WOmL
dQQvcszWPiwTM6gcdHRfots7oRtdsV+AmxdQFJpWHpD5bjI/cHry1g3h6zRUMV45OikFJLOKZ2M9
tMx+lWS7kJKQu2K6SbJQ4s00jytZnLpiTcOKYg23ZaKZt5qWEqATXrkr6Jm33isuxteVbLdYgnRj
KwFymfcNFXnXxo1kf5p5frfyhO+ct3LQrii3FKlrj+e+hZZUBmBRckMJddO++rhnQaWDjD36btT0
DEaJh6KdwoHNG0P/qut74YqlplsmlgPOnACVHfTyk+GsJ8PpQpl8ZM4bItvAX7PA4uCge8M9VK4X
DzO6Ki/5Xbo+CP+tBFK+Ta1jjYa2i39myce64sECEH1XfR7FF74ra+MzepXMMwmkjE0jLUkZZ40X
UGeOknXdiNiv+/OSAJTj2UvsbPEX7JvXoCmn89Y1v9L8a5GWYbrsi6vVuj5SSrjyDs1MLLMO6vXr
KlAoscWLc1WCl+av2HlVo4N54kw8pq75Z5FOEXgYHlNrOGXLnqcXCF8x96JMJUdTTQTXnDthkZGo
bJMtX6I5jNTUjZG3aeeaCB4Ntp4BQj0QGo3WGnTJx9VOHpx03yLU0r5C1qu/ZGgtyE0ndDwR5eVW
Tb3GPNUEztShDmFOIJ+q74Mu7yMP/Hq3naHmgFBzN1XqNOU8eORc+d0lGZpPIPy6tFb5Y9/w188+
M6vGy8faBb11bNTAb67FI1ubsB7sjYdMjWqqCXoi/YFZRc7jVpJzg1aAk20eWOK9cVoW7VuBYr2O
U4Pf08X1BpUfVTCtX3qT98HEtryDbm+VE7pKKZI2xdjG5bwcJaoR7eL77Zm/2HUQ0YtKaDsNidOs
RTKeVxit8D+50/fE6Wjgyyywu68G+qf3SRLWeHPLa/kulUNYEBlV+Rb6Sqdcil0nKOscp9ov4xqU
12nx3UKURux99qbW/ZVFskyeHMgZpZtV0FrJEtj+sKFYGp+tFv7R3J0GkbRtvJoPxK8DOZzRyUOu
36w97eCxOWrpn1WgOM+1kWmhcqRhZTWPueDtHYev3bjSajRLrf+zCjRF48jhnNcxixqPHf223jAK
3dCKWaOerWsNoyLnekp+kmEUkZ/RnXGOWvMHnqLemJyJnL2iySD5nAbrlf/2tlXopq7Ys02mFfCH
QsZinnlgAXUV1flQ7xxdseYeZQ7NIBYeE95mB3spswfWjcnGvUrj7tTu3uBjxnX5mjyeTPGUolC0
k947xyyOw2awohOPYrJ5n3sjnxs7TgXKr+sqknRXPapP1aq/PssSVJp4XezPrw1+zMFP12+V7b9s
r1St+lsSycpEtnYMMpXBu+NjEtTlzzX71DVbFQ/+i2EQVQv/igkktLnT2XEOqhbilkHPeMiGDyxZ
Dkv7psw+T4O1ETK+vAtUZbwlDR8SZmc8bnqn/kDzeXlLnGQ+7TEBqhYB+smEOuwVKymXJx+NMoZ5
C6rwssOn/nU9z457USUi8wm2mJqPg/Wa0NNSvL896Zd1n/6tDJDBG6SoIoiZ81RZdx7aqYzTE95Z
d1kuVQlvqcgoSR1MvUBvD5slD+M07ErlUF8JoJlwRN1fU5ZGW4QFilnWcYpuS0UncMVcO3SLs3M3
g00Zb8b5DkTJgXA21EQjcbXub7UlcUkBiZT9W3t55aAggZ9nd6uGTqPjauWf2WedXQxGF6djEbPs
rrPpxuGtG/nqJJ5r4dSlTT8nXTzm6C9FafvdAwX2bYFrHI1a+QfgooEHKuzlDJi931zq/FEmfZBV
dw6YB25/Qzd/9XSdS7nOHmljNNvMg7WWx9xzv+8b+/rNZ7Lxs4QUoPHApsolAFTvMrXFhpprdFGt
l7Mpl2lLaBfbNMo7ci39aDdDyZdvcVQtkmsMVhakzbvYqh+IsQZs+p6CqamukiA13hvNsqE7uv1V
bNXILbtyr99xSJyk54qDw9P84YtX3JTRvi1QbHa1QQiY5zmgXLTHK9iSmuHg8V2F2D5VC+dEZaA0
mhVd7CbON4G29yGaj++7iFK1cA71kIWVtLDZ1R3MqPbSORBU7IpuQCD/u2o6fTq1PoO/6dwzIV8r
+Wh3D0PzcZfU1a7feVGT2cUrQ5ytxdsJpSIB+l9udZ/TuEq177ewK7tMayFjKbyPY22f5nV5nIzh
DRu3qlE1TkEtohNzavK8LGVcNy3Qbt79kG9cpHSTVyLiLmudXEgbLqHOTqRzQPjQvsrNJGht8ua2
8DWuQa2fq73ZYEWO10069W+T5o6l+eu+STb8pcZm1fI5zyxtSkhvx+NQh7w/u/1D0ctgLePcerq9
AJ2MFJutu7Jq5xVPGLmkoWWefQ+tgk1wrh1vj6/ZXbV0rhczTwdzsGNaVxdRTRfD3iJn1chepUFv
MjhHrxtkvFhJmCxeIHsWz8Q43J65RjJq4VzXC4+J64HSpXWQuq85sCfEvcuTfaeKWjpe8lp2Noon
YgHoRtBz6/1K1ykyRrB+3V6BTvZXwT07EkVZGoVjwrISMEGLVkbzvIsR2qfO9ZPPhu5Tr8vzBa6+
E847ZHmiteqWoPWRvqZbCGTd/irma/BhciyntGI+lo/XHBXx5w/rYG5IR2NcKil6arCFEDGa8che
GWYZFOUnuX70EzwDyw0Msm4DlDN3Gku7WGdcySvBjis6rXPJNhLjutkrdisa3jioImd4vwagH6jJ
0v0o6sw9yCINi2o0T7t0SIVe0drOumSxW7TibY6Fhxoic2MFGuGokKvU71G64uFUJN4SLOUclnxL
8TXCUbFWS7l0S90KM07aEq0LLub8yfOfKD10+1JQVIVbFc2wJIJBeVa5hPaUBMuylVvUyUWx2qRi
eZOBRSzOxyYq8vXs1Gt0ezN1crl+8pnVCrBuu+PqUARoM6LYNWKWRNfmnyDuPzloOXD7KxrHqRYB
5nToBsfPLUCtJLJcb+1xDufyvFnqrRMQ/X0VaGZQuBPH+DKz73LiXfhyuT1z3ciKvYLSrZNmTgHB
Ie2nLmFfRbpVTagbWrHXqZKWCbITGoulCjoL9NJAytyetcZPqggr5NnXPhkRg1SNxCuKuKfuXASG
a23sp2bqKsQKD7990no4qNDHxAus1s+P87JuZVZeLqbwqVrnN4+ZWfRM2gB3uoFp2MHKj7gTHYeU
gWtzPadFE5LyYe6mQ+f9vC0y7UevuvvMEpJ1tsvK9WU8plU48O+t91P4H2o03/SXOiJItOV5yDL0
+BNbaTbdNil2bdLZyGyaWvHUurigVsFo2q/7TL6+vSTdLl1//mxFyC13rKhsHpcDC4DgOSz5nlZw
NnZIOYhnvlQ1W2FwKAgMLM8PKyQI981asWXLs8GMno44xhbyyF37TdJu1Wm/zBWNaSvWnLoCbKom
fPRUi7Ct0mMlRdi490P6TTSPaOz8Omkek3zjJqCTv2Lgq0tSlpkWbpDWT+kBRFxnG15JozgqHsvv
Wtpwn/G4A6o7mEHmHEzw41ExemZ0exs0LlvFZA196ROGR6fY959qdk5ygar2TxPJN7ZZtxcqKssq
/W4aGtxk/KY4jFkViBIgKjxWr7M8VP6X1PkgxjEyQdF5e0Wa7VCRWo5dOhn3MhxCNor6JnRLz8TG
YnRDK4Y8gyYC6HDcNUogHaqs+pFZ9Ou+WV8/+cyIkZ21HYlDKK6nMvTSH+gbuTFpnRKx30ceJmvg
64TbTF0trwZ3Oc39tYmL/2HfxBU7FuhSTXyw4cQT2iicpGObce2JDW+tE7hiyHjpBUnNDCfhdxQ9
H5xHQopo37wVq7XN3Lc4WIqR2ssO+ZIugXUl09g1uIrH6mtrMmiJC0wyVBfHnIpw7EElum9wBZCF
PnMiKxiEsi7NgYvhQ1el+44Stf6tHDPH7hO4Mq/rvzkr+MCKedx4u9XooUqS3pQNGSujgMOHastK
XMj0uDruvu1UIVl+Nzc1ikW6eKm7kFlP2bzFL6nBHFAVR9WbpSs80fR3+Yfm/fi6iESIvvd2cO1F
QoPi4BrB1ip00YnKlL4w2S6kx7eWmBxBCHTOX61hE9AAL68bh4rGplRgVb5UHeEgYonbPDmk5Xwu
QMSyTzMVcx25k1FxfaVwc/tkkvU4VBtnrOb+osKpHELcZZFwYuBhuh9t/0vlFifeN2/7qbhUVbKr
PNanKrLKzqg/AKDJ4jzp30tBg5T1aLq0ReyssQEVUGWMGay3t1k8NTyUyxD1vf8Oxb3fb8tfIyUV
VIWEXo5uRW4Xo+gxsMSpb9/11Z3L37nd1pvir1rev0Pn0A3m9+PEBQJUDh401A6cEzmyaD4vr9cQ
uJuwjPzLVhW0TlLXnz87D8u+sZccSb54TsbIKLMoz8l91/KNIEET9qgoq4HOqW1QZLF8jkQBQDYh
0Hp/5oQfWi/ZcEm6JSgHL5g/u5W5M4ub1Ufc5p3n7gPLlj3MZNBU5dzNwczkD7XFYhPgOfiowJnp
ufTyw21V0ngJFWjF7bYUaGTJwArpR03fHV2xD2lDf0WKz7ZWiKIxvVIi1EGzEot7p3bZYtPQiFwF
UI2OZNngTCyWdhJ2aRERaeDJtNnYUY1QVAjViNBPtg1SbwT+rfPXeyLN4y55q9ipHBxz2URchCPm
x7X2Dh3NN/y9TiaKwTZykek0Qg070zmgR1cI7p4QRCYb0YgPg3zBH6ik6aLKQKKNpuex4VjoSHqR
1bmQU+h1WbSuFyL/XAa5cbzoVnLdlmeKI2XeTVmysphLI+JF9VDgwtumW82HNT5B5U53jKmWJqqj
YkDwQMOHmlyvfj3PNPTy7OPtXdZ9QjFaWUlar7PDYjwYNQ56J1evaP2p30dt51MVTTU43lwzC1Zr
l17QIRUgQB1rpHRD/zUv1ip/eutQ2xuQXYjR0mKtnsbyfTp/4rhmEZKG3vTttpBetjKigqpcpzMa
Z6TsmqEJUr8+yG6rK6duaCV0bnLLtL0C8vEBrWwsNxzbrbIU3dDXM/mZcpalnSxOBq82WyiSFd58
bQuxi6/aJyp4KnfbmfHFAVQAfUSd4VVtfhnrd7fF/XLQQFTo1NJ0NogoFxm74k2bXQhAj4K889rH
2d9iM3hZ7VGP9rtshqaw+hmJgLi3DfNzCe6aIDeGKVpm4QdZZu5idoSYlBMXUy8soIHteC1GQKlk
4JL3oBG7LSfdBiu2myazU7o19sCg45NN2Sm3tjqK6IZW4uYmzTynXQwrFtMjmbNT6dkbUYJuZOWW
K5zekvPkyjibsohw8zvaKn6+LY+XvTFRsVTwNbyqllXGXpMjAEHCf2Gh1Yro9vCamatYKj9Pja62
5v6uajheE9bSG07MoOnWG7JmfPUR0EgqQerOQwWfPx3Mofmz26wi06i7ysBQj0w0gPvgpot2hE5J
Q99sSZCh40FF+cZJ8utG8vdzl6hU8MLHk/qEUta7KfQfs9drVEeud2z/dMIcVKZBG/knJNuKA/2Y
Ija/z7c6umrchYoW60DyaHUjtn223q7LBy+5sP5VDdqEetfrIFEZ4kVWS+ZmlRUzl76hay+Ctuw3
Xt41m+5df/7MSXNqoJXulNqxyFP4fwog0a6eqwCEKr7HSMakA2G4FburiLxyOHiJG942BY0+qUCx
Gbj0pignGDEfHoaBHdBZMZ59cpeP2a7QiqjE6k7uIbNm10iaduTQgH4tKPPuXBv2ruQPUbnV/ZWW
QF23Vtzna4BU0JFIlMQRuuHmNBJSEWKVMfA6TYQde9UDaNaQSQ3H/FIAKXZ7BzS+TgWJrSgMoMhV
mWecL3dFNj4if3Kwk3lDLV+Oq4gKEwPnlGs3nrDitvoxkAsF0iGf3mXOkaTv6K6OWD5R0WIoqF+B
WTJYnFkOqn2Rg3P3AfTA7f27WUlOVqucGyv2bDtME34gya42C5i1arGWUzgp2FNiWGtQ2EPAmi+3
91TjC1zFYJ2xWDqUz1tx2kiQ/5VhUW7dE3XqooQKQLry0vMQC67F9NU3HikFgaHrbThI3ehKtOAu
KzMAHLXiEeXVaL8XDW17zFx5ui0XnTIqIQPCtJGMXjvG1P/YE3QB8dZL37015qeiHC6DuSH+X4mK
Fw4wFR+Woze7W03dGHvFGlpiDQteHodGhOYaF2B0uxaONQONzJkEQ3MR3vvb69OI72/gMdy/hrFN
1rNngHKmycjn2rLEEwMV4T5nquLHqjy1RTVAZ6vcD2WGmwZI6qx1q9hb4+xU+Ji5ou/F5CXmWbb8
vrS9EC+or7IyP8xkKzjSfUIxaLd32rFleENz0yb0RXcwivy1zZ2g8KYPt7dBE0eoODIwVKXFJPC0
XMlXPj246OJWtpd0QmHdFr++7hOKhS/SYyUarSOSsFD+7ZCgbb1T3QLEkOcB6mX/ejT5r2/z/0p/
iNd/6az893/j33gmBjt/mvXKP//92Pyo3/Xdjx/9/Zfmv69/+n//6+9/+O/7/FsnpPjZq//rtz/C
+P/5fvSl//LbPw51n/fLm+FHt7z9IQfe//oAZnr9n/+vv/zHj1+jvF+aH//645sY6v46WpqL+o//
/Ory/V9/XB9t/+v58P/53cOXCn8WdEP9I1f//48vsv/XH4TY/wRrFyglTGYTGwmCP/4x/fjrN9Y/
TZe4pue4uKr513eIWnR99q8/7H+alm2ZgCT5FphXrWuaXIrh+iv8jclMz/dNtBT9NeAf/2dev23Q
/2zYP+qhei3yupeYze/6je8yk1HKwILhU495KoPN2hhmZpGputTul8Llx5QsXysXem4v/vsepVHB
bII1ylxESF1+NycVrgq+eeLoEFO1WY0UV/Ow+MUG/4riE3/Ny/U9H0t1LNOkqo9yfQP4U9PkFyR5
vznjiHa8/fKVjxWNeB5151SIi2czL+rcLI1AVHca2vrwbBP/I6znwnlBNr/N4ZrwexYrG07JyNIu
HOUUogv9kr6ywFmGunwWEm+LvOx3E/3bgl3l0BnIkvES71KXLJu+zk37UEvjS1ZfhtX9znPn6f97
aQwFdUCvMhvlBCo+pOIgKkqSvLoYsr7zWX3HnOrO9hsSGMVWDPDr5fF/zre/dIyZPmUWdS0Gzf5d
ji1ek8wMHW4uvZl8RJPuA7AcryqR+Edwq0V95ryB/46mZo5RxMaDJgEvv7nwV2io9s0pTHkwSNqF
tvFztIuPNnVEQIyaBNIxvgMV5Y91EjRoZxG0lH2grNhCoIMMChP8fQHUcyzqoE+dC3tRk+qN0c9p
ZvvGOfVNcRFsOBA06g6vsKPIN4vzbNtj1CxNdaiWQ4L1NfJSDn0R2cJfDmNaNw/VhJbzpSjDKZ9f
20We3aE1TPFK2gi5fBPIE1pOkS/KJaq6FWQVsEDG8gqw0zGNanxsrLsBZDXzm2HK5VPOiyZAWvtt
OrMkYB5aVgNsSwM7saw31jg9OCifn1l7mVwmDwkrTnVKv9XD3D6MoIP7kFv+Y00xIjGTN3bqRr7X
XOaunR/qsv88e865Fw+W9K0zRwPWQXYumjmuHy1h5hcx2lNo1TIP3JS0d+KKLgHUF8fWkgWoFfrf
zH3ZctvItuyvnB9AB4YCUPV4CwNniqIoa3hBSJZchXkuDF9/k27f3TJti3f304no6I5oSSwCNa2V
K1dmdRhmXJg9iFNhOTS+yIYZ4h9tGhSzvSJsaj1WuYJLoRajTbfgk06BI6oXqdEIBkjtsx6VS2XX
w9Ix8jdCzSSso+oZusMV72cj9zrJi0gMRw2TMWe8mexsS+ziLR0qFQL/ei61qg0HOY8ezdHoPeTW
PjMMuU1jTW5Z+pTJLOEjerDg0yq4aRmZn1hcqyp5M1IwpQoN/t/ULO5IBZ2/2CkJ1+Ya2GOxRCT7
pBfzigoUwWMSaFMmF9nUPqK3q4Eooz15xG42KSQMQqSRgvfwAQpHd6ly1sK4MjJD3BZe5Fb3UMXq
Pd2Qu5HmBspvGvAdRpqjXs1eYdUQVe4iv3P66ovbq96fY2fkrdtAlUqjzJ+Fix5qpXjfHm1JOXXA
TpvtfvTMZlv0LNrUZfrUjMqbZg9iB9GXYoi/NSV8/qjzJpt6n7VLPYP6pvtQ190QTvrwLPMUZX2a
q52dqXCM4CwxQmkITvdHEC11PvcMkPFQ6FB7hauwmYbN2CQenhaitdEQnFmYCYqjvLAH/FWd9b6b
jAF14gcJATyvK4bnpk+dRTl1j0lp9Hhj7A3PNHHNzhNoqFWJN5qjA0cF6zR8c+1O+nkRl4s8ASuY
RaNvsPjWySSgJNKf0ra6pY0mfDLOb05SFhACGSxvJM2yycKmW/ftJGCyopaGXlCuIKaGvQX1HhvJ
SIRNcL7zamFt63J4zXHMWrm5HWf7XlVFULQpcsT7HHKMWP35s0PkIy6EPXVFILSKeJXVGlxHNYm7
dQsJeNZzN4lfapE9JMbwWld65WXVScg59wVcydBcyCA6rRdb1aBgn1YxGjdIVPpkzqNNMdg3lqTU
JzZtA9LgC/WwBctYWe36ejht9Vgnhyp6GGKZ3dWmsY8rZXiRXpuB3pkvhcUeSG5qHC1QPWcI8Pmk
Bo5K47NTkPu5mTVeSfZQ4y1wq6XrOsvuYjEYoEJruTcU4rFyatirNv6EVWil/Y3et5Uvm0x5sQHn
MJZY28xIEM63o9e17sOYwRNU60e4FkYEpa7G01ILndOS6o8TedPbR1m49hOqelqoVBrYRWsESRmN
TxbYKUzmOJbi4iSM4kiFk3klQ3dYnFaeXhhu2LuqWZHaTJZCpSmfSeL4yM06sMNthCTMsbltLGLN
yJ/tbt45zbyqWG88QWd+T+IBqxVscsjz65huzCvPiDkvinEW8DLtSajV7l53on7RMbP29EHU912g
LDssuj7eQ1Gq8CUsaEKWJu5eaGLZZjossEylr7oYsupzUkUBc9B/A3korxj06iDLslulYvg6F3a9
j0woZJzvI8tQ35gl9A0VZhgbpOSpEoe2QKcgM2K2pFSuG7yAtYix4arEcDxhRMR3Sr3mstHAlEin
b7gKY68SFgmS1K75pFmEtwhR/CZrt3NeISoxB8r1oQbQbWmBFmt5aBuZCFHKjn0TZ5rn5PWtm0+j
LwtGg6xOvuVk1dBI821IbG4smk9+MkWWX8bazkqKJRS1IzOpj3qS6LssnV+cqL2DihcvpkltLdvm
+fkAnMUMmmHnBlm2sQBdHubOuRc48la0QP7UUIe3EXP3IK85ZscBqyGttqLbqFQZzhsaQwFn9GF9
NfqJ01FPknQJwckvhSboQtda6jvQnOGIkHH9lA4Xag+Wvb3uJ20DtbXW77v87Pdu35rxdHSUaEOn
BR98fixGp+JpkrRBXVjHuo1uVGSgS3Y0XzvqKl7AIsLLVHenJyMvjG7FqvKxqKobXFtsURPlu5Bc
2STDuCpNd2Vkxg0TQ+Fbbc7HgUS31OpDs4qzg45STm2ixY5GVbU1kKKiIKDBuRzsomJWpg8hUxWA
WF3wNDKY15AcnZY1+jOi4tEuoZwNIV50RLVhgVkvK8uHz5XgcVvhMxATqnlLCNyQehDSPXd+bJ0k
WRaIGLsKF4YgUve1ghMo5wcthel4V7sPlfg2mzIP7BGEoarAWT/fRGA1rPQm3USzEZJkeP88tIS5
1i/hEqE6cw3bMi34QF8y0aq6zkbWlyl2gsTVo+dnbfDoGCdGGMFs7NbuypZ3rsMNakJxgdBHqsuS
x5G5h+HATVeClw57FLnrwX7kDagpg8RJmedFurdrGhDHeGpBtDrUxL2LsNKh2Y30hE7tVk1s405N
xYkpcNu2E5aKJeqla5AaIAQrw1JTYUQTX7qy8GYt8ptCF0E5iRALJTBsVA6iyL0rJrEs22ljYDPF
MxhWkTssLcucuBu3D26LkEX29ZtbPkbJZAawpIm92dLjTeqo7eTqydo1JGKQWjsJZnu0zlx/RIjv
MSYfSCd8OsSvk6YNXHSy8nFcHazCuMtFuYwcO8iTZsF0+p61APxwauLSbQLUTh5t1beBpfJ9D+Mq
Z0iPllncsFGplamzF2oCD5lzsq0TghAQ5vNGijuMtMNBq4KSRBDRTbVVV4N9DIGiFCAr/VpDJvtG
cysgBPnSEs2uO9/EcRnfyHxeFnqcLPs5QxVdH1fnOMweqoUtigX0EsdwGgdcOFQLhhLyZIkWexqJ
a5/m5JszNEdJ2RgYxrQRZZRwIxdc6G21RLx6KBMd3mQ18bFadiJDQNabacKpvbOivA4h6AxjEpjV
DjW6c3THJLxPtKB2lzR60nL1fB4mrchGQTYr1/ul4yLKzqsFRHEWzGJfcV3MXmQnz22dPg9dvUg7
pIv5Td6bkufAaHkWIWwy8AS+SjZ2Lx6jUV/aXbyHGP+jNetbhQZa3nT4VrpcF3b6NsuZS7OHsmm3
0BrnoYjrfStoxmsJLrdQ7m3GnGVr5vfS8fU2OpjwgOTg4hP0vdi3nasWbOrzoMmn12FCcAiZZMaN
IfOHGi/A0qCBlxc4Dc0peZ6VkfI029gZvdej9tUFfzw0CgjNucVeCOyISMHwG9t7WSedtrA12nI9
6nlfq5uUAS8mt2VPgiItvyJrcleORBse7r9Xq0/ehERtYJQOZjtKeT6DHwcrt8mwBJidRcIzRt4T
20FEL3GL2FPvRSMULojxNcXkCcNo9kPZnLS5r7iu8s4fJVtBc/BYzGXBEzfvwi4/EMdpfCUs3QMx
4BbdUBOHT6ta1I5a6XWS3WviAQGA6cZyizxx2aKmF5gmFZ6T2F7pyM7LhGl7+RAfEJo6mGV80UEk
e9E6hymvYQJtDgU32+hLObiRbzFnFzEIDrZ4qrgSkZfZ7FHX3OMs88wzJXz9UvwI6msD1m17l9H2
iMi932Yj6v6NO2wozHf8vtKeM32quG2+AzD7ZrUF9UqBzVQlxVPa71toR2NHwtg6Jc1K12Ge7XY7
eDvJsI91l8OytOJjzjrg9fGrm0cGdImsQwEMhbDeb5GWjMo5zVCD8C0dyV+ReTpDAaRs4jBSFZKZ
Yq2RCnlDd6xIUwMG7qKFo9KvrTss7Jr9sEH4gZ79BA79B5K7RO9OZY5/LgG5n0C8P8J2P/3W4r08
Y2Pt5Uf9L8T2zvS7P2N7/yd/b+KvL8X/3L3kJZD9v+HCMyZ4/ru/MT7NcOhfBrFMCqgKIkjOuVb/
N8inQU7lrzNcZ+o6QfZmWyhW/ED5NAM/AoqHSFXXqaXr56raD5gPXgR/2YQ6UBEziUNsBsbLf4Hz
/QxlOUwHxgPwAsYqZ7yPXRbkRVHothCpdueM5QJwBi/hopF1bDGThw9v5zeg2c+X/4+RoCsKPqaJ
MOASm6/SulBzFGt3fXVO8WH82a5Q0/A/H8X9Lhj2DybzfRzbZq5tQuQcL+eS6WsRQc226NWpdwFw
JBIBZF4h1sp4iqK5NLwmLoJx2JemHRAgh2BSobDDJxMN7cmq6QmHKKhniDRwkIUwYDXqwUY2nep3
ZpmijeOxyyze998EjTw4ti/PNvYUQTtoj7FXKM1X7lo4uk/EGMTGvTuNsLVueWrcgrjhSSSEMZg+
bKOViZ+rEojJ6FvZcya+KfdVSvT8DpXvWvfT/EpLF+fym+MQf0gwfkd80QzoAoSsX/rcRo8Q6jyK
ZuSp3GnuM87+xu/Gb0V2tKMXqO4HTZJoyJhNvyVqMaGNuy9Mz6q6nR2/GJHtY/p5bhwj/TRFX2ak
S9OqdQ/avOrrnoNDwedu07n3UbkwBkBGaHpojnafh6p+dInkFojB+smFHnaKZm4NlUJ7mrxEHUj5
hgrBsuzuDPhXI/kozXQTWwikR8KjxvUrxKHMvlODE9isxsWXNAe3K8PGcReIhLhJCFzw7rJMLBQM
90y3C+taesV019fHboQ/aovGSEUWuL+CJpV39pzwtKGvtXWMbagbdtuszQJia4tKZYFJTqUGFMaQ
y6aMVk1U7QaK1JZtNRMpy7wxZz3otedYNOt4YL5JyxaXoBY2ORKZuYWiXuon2uDJWVvqg3kzdyEC
ly+6sHZ67RyLaBnr24YilFEFntCtfJhieqVtBFnKVrOrc9W+2MV7ZlrLppELJHsQhLU86N0tcgtS
AXq3cPR7F/lb0p4chAJjtqUN2aO17ansDgoylKq3uanYazlWCG7QOD/c5qIAZnaaiBUODPnUUHul
MlalY3tMxF6Cu0mD94VidNvS9Nae3iW0UCLBFhCrO6TOtDBtnZMJculpGlCVLBIRB3WFoA5trWps
vdqIlrS0IbmI8rhCnESdRz2ygr5/rdwXC/bYOkJb1HMLQAsIUIgybpDmrNo0X0F2HFFxc9AY+O9d
7hXyQVHLlxDcNeYvgzrfyIcoucmUsUWMfBrb1JNjpuOytu4jFImtSguMXoIuKHdDdddne816jkoz
mHVEMyjAaWcMXl+XpFxXGaLqSfE4x5dPT+jQ5ejR3EogGADXvB4aGFG01gzTmybEPrCXVwVbDkrC
fNtd5A5UE8uaY8aWqTOHCdrXybyOnHsT5p3TfN9HL2kNglsFr7dskVZPCX2aLOHBwxjpBML3Bnqh
ScmpFHCZ/9o12KLmcW4bvwByZgMnbcuX0qALZb83o3xMrBhEjDmQDQ0N1HIr07jB1b2tAK0qAKAO
HW7RT+87CIpkHSPE+ILas+90mGV73qQYqhzNoM9eYZ7la2eoSTOCWGDbzsiF8eKcEgFYpyPIf26L
lpPhtWTxAjBlIMchoIgslDlBJtLi6FyGGLkTaG0cighWKVHOUa/ayETsi+K2rbCiAWDrcca74cW2
F1Dj9KFaxYG2BaoYd1m+SpoaP4z9syFhkxMswzs9+wLGj8eos60rCAojqNaLdJmXw1olsIaykj28
dpbMUcsikhBHgnIlSk58NGdvnK0A/bUcuSo0vSr8Qh80DElRzbg5Qk+GoMfIyDwpbnFHHlOAUBOD
w+XAJxuhmDB8UUs4ghSe7TwaRuSRWF/gtAacc9t2O5LfZOfoMH0GZh10E9ZKM3iZXnKBw1Jz95W+
ptmLREGrThLP7SdsS+U3Deh2rQXVtY478dZq3wQgsFJ/k+iJx1x7c/c+ImHUgLqbu2JuwtjJORg4
nLQN762G50heeqzQepbBZLrbSQKdGVHEMMWamKjDpr0XR4QPEeJHZIUiVV7tNPtpGEMSP5nTg85w
WjjrpnuDaCnuNaQ/7NuoGp8qxJVTHrZi8lkbe05WB0ZzgK8PHyDFP6cny7iZ3EU96J5hrepp050P
6iczeerzIwwwfGCJDSn4ZCVhgqKzNPSHtAKgLAfPJTRMjCO6VVddsY6zlLfgT1PzPOk3A7zlCWrT
5Xgno94b24SbWB0z3KyJ4Y2IaPWBemR67Lr3CEFsnwQ0TrmikmfY/YStpDJ57JIQol++TCavUt2m
FOVighmCKE94LK7MF21CC26CD+6QRPUI0zUHGjFPMYbWC8WtHMcN5FVL7W00obB763ZHa55wwc0o
Vt6oMuW9DjGZEaBIfRrVCl00XgeMOKPUi7p1hk0KBM3v6pYPqoIz+VFmjzkZudZ/S6FpUWWuB8qo
l/VjUNJd4pQhJcBepKeXQHgda6W3wLxHG2g8gnY0wnV9xNvEfNIyABso38jk1tS3k5OcnwE0O8T6
5tIGhum41k035MHcv7UjMLyx9vIUjRpgDRmduZkNctcxY102MtQSsUwBKVXS9DrM5VTAt6pqVkZ9
inCoCMMNoHmCklDqsUWiB8WwqcbIm0wWEvN+IsIvlcZnwXaDRv0pzUKgFr6TMY8yyidpbqZEwiU2
RwyY+/asvCYzPdNONiSRiIZaT6G7ksB3kaF9pEfVQ7pb3Zh8pXYRik79jI1Shgoto/0ASBjaRrWG
mQHkhnfIBIBjvNJ++mYbJlaQ5LiQodeFqtmjZdm7wp4WjmP5xPqCjiDYxPM5iT1bWiHwwyAn2NFo
9oZ8/BYSkSh2mD4saP0Mn1UkyN8gDQwLwQfafctRa2A8gXyQacQ45MtgzoAyzmRJ8w7zV4SdXvkj
Krim882KuwVYNsGEPTpoW5m5nOYtZ+M1Tg+i+g8lw7/DUwcBPViuyO7dy/5XiwC81hyEp2TRrYad
9DuecYBhe31ZLz+Phb/3K16Gwuj/gxIRiGcWIm98lw916rO0K8k7XZ3MRf1ljDm7GYJoLb1502Ng
4uuP6areJkcapjfJEtBOGF1hBV50hv543A9f4YLvBWgRBU7A4ydic7pWp8IfN/mtWra+u4Agm0s4
mkn+1aCE6Taj1LXxln9+7p4pVsUFBgXE4Msng3IRpN7o1VsSWu/JOvavdaX+Jo2yYSj+nxHPheIP
b7pmfVVDxEudpP1NH3Xeyy9piZuBdFfm9Odeoh/v88NAF9QDWyZGaWZG/335xGsWDKETpmF7ZZgL
7vQv49gXrIO8plll1HigDq9Q5Z7jZSH1tWe1Qrk6BJi3a7cAtJcQVor22hX63veF+cvC/ecp7YuF
O2od0TsUR07TWgewelNuUOlaUk/55T7dsNd6na/TXQT4cV/s1b5ZJIvPt85vktWP82lfLNukhpNn
PGIF4fCsmz0BWGeq8PMxfmZX/vqKLzhYw1glenJ+xa4JMD8+uMbq8wF+P4m2SZhN4ThrX6bCeuKO
CO9Zj30wedBuGRFNYvOzoA+blylEWsXNTX0ToUFVu7olfr/1P4x+sSfKqEUGNhTnk05tUT4JsxCn
3SYK3YXpGyiMedc2/oXryI9X+mHIi91hmFEeTbnqTpaiW6JpMDnOeOJ8KyHYSg8sLVZNpYW6Szw7
qkJtTLnsh+0AZ3GjlAsxAblEmLolwyIzN8DeArdIXir2lmodwLsiiMQ1o4Frb+myfZumDVTzdWxo
9wbFNy9+tjeo7XO0eO1jX4QwabmytC8YVL+8pMtbwSDMRTtle97ao0+8wk98tSQ+KBP+9ECDK2vw
t6v8nym5bNtHPNkmIOGok/hSrIhnLQ2/9lCH3M/QCIDFOO6ca0OeN84vp8eHIc9f6cNhnJTtzHIt
7U8o9PjDPr/tlqhZegi+fbnOFtdkei76vX99oefD5MN44yTaIUnb8zYzQmAU4bhxVo4PvkWIasCK
vX3+Sr8vic+e73wZfRjPZJXIkjrpT8W2OLlIY3GzatxaZnf9TgQQYAi0Bd2AKqGOSYBqwDV5hKtr
9uJ+1Q0tq+sRczp48R4kKzfETeTZi3ZbnkiI7r5/GUd8mNOLwwSONOU895jTad1sodGGRSuCeKHQ
Xc/W8+66x/h3wYFf3jLM0HWgo2B5XW6TJm9qOM9C6+DczQ+6QVDvy2cZ6k/kNHqwxfFIx6t1ses3
18y7je8tzZ+NfXH9pFNrVfVY5KdG2p4ZGz4ADq6LU67ukY5yfRYBAyDVp18K51tCk8eIDoUHwvYJ
6oceTRrkXy3a36u9Ns03CVsZSbqcq5fZ7DxzZgcVk1t4hXNNJl+YpoF7lXzNcdW50B5JZ5zQldxY
aNXyQHJ8ZjYJpOiA/RX1KnLkMR3H1aSNb/A4vIv0aF0ACqJokEQ+iVJVCUvmDRAgPpjlgO4B9ytF
uMuNLvW7EqhezsRTTKBerqe3Y1F9jdBFD6or74x2JchRpBaKcK/S0BaFZWzmXB5EWgfUfLdA3ZLV
XZId68laDugEUUYBnEr4eam4gM0lOjh5U+yr6hWcWl/k+qbp36f2HVwIjyJJ7FjFmZWHKRWhq8iB
5UXvVQWajVuxHAEA12y6gV+4LyBcwjTpD3R81hoL6WDudGDalRpP7cZrpLWo42t9HN8lZD6b9YuA
IGYo+8K7sz85z8Wq2A4BVnnobtpddpBeGkR+FaRY8fYCMNjC5DhbnoYVW3SeXF+LZ3+fOjiOaQFJ
B73xsoUxcxJaDWndnbpH1Ja8cuIKd8W8igNgnN2yXahls8y3yIMP4z24DOZS3Fz7EsZvc6V/vgS7
CELduJhnZuFLRLsZdyNSYk9fuQsgQwt57Vb8bcT3YayLkDMaqzSGg053Gh9tvw+ctYPxxg3Kgwt4
MoS537xfvYl/e1F9GPNim0dZbiioKfbfL47zZA8Jrn4UpxGQoch+bx4/vzl+mzx8GO9igYE+2Cia
4H0mq27VLtJFE7SrfxthfBjn4gLOUbseKQDhUx0MQfJWrqXkxnO5ijbxjbm5li38Psz9MNzF/Wvr
YhrghwRVmsAI3WV9nHaZr3naO2V8/FL6Msg815crdiq8ayIs53vn1z37n31y2X4+EzDxswS3hLmb
QOO03RJge3Ez1WBROjX6Tq7FuOe79bMBL+7etJrKDMT97oSLa0X6yU/zY+92wQRMxbrmhPn70ObD
q724dhlscnHis/OKSY/Eaz3xzAJtZ4YmMgftcO3hfhubohYJSNixUDu9lMwwaT3DRTTOkTMQ6rnh
vGReF8TA4r+HFdT7fEP89vk+jncRSmmT3aVaTTtEMro3+wbPbmSYel/LVRGkN84VyePvDqKXk0eh
dW/pINejPnmxAXsDAF1vufkpIsCw8jY7uXp31w5kgpKG/eKS6I6NDhR5i0Dopo8s3I+Kzneics0c
KzTlAEZGJRJPj/MxbHvrjmiVzu0p4kN169g3DtSNUmWGhbqbUZxgmrVSkdq6FiLtuWXeVJEwa/G4
KgLrY7z2fOcD+bPnu9j4hiAm+BBjfirc11SjHsxz4JZhJ7uuUF6XDf6YUej3kiQYp9qXMQvrqv+q
Fd1uSl5hfbFLCC25LdWqY+1hTtlCY2qRqmSH8O+eFd0DlvraFuWtBUphGokvY14/m7m871Ar+Ddr
48NkXRwrJoVj1xxjstogOYhlgYBT2zsr0KVWWdCB2n7lCvoO/X329i4WY860qkffZX7KVmL57KR+
mfN8bT2wTXUHjrLmfbXWVoCi79Jd4JipuXYgOi/eEQje3CVBgUPu37wCHJ2OY4OIABjx50yjB53K
rM7rtWP31NjQ8WjXp4J2XjSzbURtn7a7Vh+WjVtzAXp1q96vfIPL484gNvSuTaAXFtNRzL847qjq
zL6YlHs32uaBZU7vV1a9mYThtdm0HArTNxvrznFlEKVT7UXMfKwitTYcFFC17KbJELxNhruUNP57
uv4rVsz/H+Xl0863/428lzMV5c/El/25Fe1/NmXz/vIT6+X8Vz9a2yz9L4e58Kk0sHDOE/f/WC+G
Sf4yXMwoc8FZctE58x/SC7HQwMYInMJw8hPw9rDffnBeLPcvx3Wgo0FME9g5/v3fUF7Oh9A/20wz
gQeDhsIuFeYGFcfVIEZx1KZkWHYjJYshUtdk7c+b9HeffrFQXSfSweurtduyasLEoluKwm3ewXxx
yubww/s+/P1pH/vPzifP78Y4j/0h8W+NnuqmlYtjqlf3rjO5nqmPuecW8evnA/zpFV0ceRbkFevc
VNFtCzI1d6IYnn+i/DcSQ+cJuLgdLNVmdhzh68OgSYFjN+3iqHeuXOl/ejcXVytq4qTqtEwciWZE
QY+K5wu6JIpA0dFafv52fj6T/llAF+H6gBG0ecYQqpX9IrUHEL1NsoTqEwtzqW7tpLzyMH8a6eLc
pRVLR4EO/NvUKBcS5e8UjUiSGshrx4MAtHXlrvvTor1IsNpIJfMUx+zWVaXOKweijglpQPeF2yCV
1wTc/jA1l11ysDsZ58Ih9Fa41bzDk9k4zePuxrFb88vnU/OHB7mUn8uoZY1dltPbpO/3eqV7WQZm
iCPvsohMV17WHzbHd9Dmw+4DIa8oCttxb3XhPGuZQldKYz98/v0vAtL/rK1L+86UNhX4ar26bWsj
MGsI1cwor0crs/tC5/uMEC+tkyBVWuCeS/vukWRX8Yc/zc/Frq9LoyWz06rbPqr5PHQrLT8Oyc4R
KZo/Xkeacni+o/6+UhSusikvYM0CAHAd6dsczJ4f/6mVff6dHLoIUTn645AstfKbddXZ+QJ9/OcV
XRwfOgUtZZRK3VqaXFnWax0/k1HxyBo3TREaKDXneXrmLfmxsNZuNnqEqBUcyf3P5+gCf/3nC1wc
MRnLE60xp/xWz9EnAtn3Ae8LteSF4eDVzB6efqCPUXUbidAoR543VZA0jRcRQKTwP4rADMOvpmko
h/baSXE+fH5zJ+gXh1I+uWnca1V8K9XwJu1iN4z6I62xXix0gnaZ7g0NxFphSh4OokP01BvQ/xrV
AQz4L65pVxzm3oHe0ps+mb9WjgMBF23Xs/hxbMW9m2rPRu+EkzGuB5ghNXLaUEPbuT26DUfZrkAr
vxtZ8p7muj8z2fIYjXk423E29hqKTlG0BCsONlzz3unGOwQGa12PFn3vbjRQfiTa58Bun/et6hfC
GTZdL8HRAlBQ1DunLx+YQO+jWS+ZahYyzm5jB710tUZDG93ehQlboGxMA3gLSnAh6tDMxrWtcLRY
ugDkGC0tdJBlGeSCezCkiq78MtVO+Pl6MH7Oev5ZDxenNJrjRY38sT4ks3M7zjL1IFEMjonMYV0k
SsBImZnvcLwWoJwpFQoVuf/yLLo8uNGJ6NpTEh3Q0hI2fe7DFXnx+WP9/jQAQfnnICMZTPQA52jW
JUP+2Dv2g9blK7Oqnj7/+N+f1GCU/PzxpMxT6iCGP9RQ8OeZXa0mt1qYZReg3+WKaNCfHuF8rX44
qZXW5kkFKuXB0CE1w2tXs26bNiM3Se2wa8o+fxrk/IAfBrEKa3KJmNrD1GV76DJuJl27qZ1rwOSf
Pv78/z98vNtAO76t3fqg1VoP+4/yGJ2lJMVkrj6fiD8NcHGcavZIITku2gPIoYOn2anGoTyloxtG
/zeazhTh+8WBiR5uVtUOOGidBiFkTQNC1XTbWpf/xjvzPMDF4dczxy6UmBt0T4w9nwqYIw8gA1/Z
Cb+/8Omlk+tI4VJFSdYeIFBz56Anz3HE++cv/7wSfz21IWfx8+zmTE6xLvvmwJLoW2SqhkfTfIhk
dFDSfhuofgWZ+cMjXML4LtWyTgHHP2QRCMfYdxEvmXr4/CH+9OEXWzmxtKIkrKsP6ci+dv+XszNb
blvnovQTsQokQJC8pUTNluUhdpwblh0nHMAJIECQfPpeOl3dlaP/yKrKVRKXI4oYNzb2+laAy5ep
nW8sExd3AP9vcUUdz79bqPLUVLK20CdNVnrQyzpYlXrYpsNdk+ul46UfmWiXcuYiTrX4+Ls3+p85
PUETFuKhXpSuuh51qDZFbdzfffjFjM5o4c6oUMd2Id1xa8o8WNiB3TKlPC/P/zGiLvl99QAVFAAQ
+hQZyOJ8eBUOlXiSotw3hL8Sx4vbOpyOddP7Nxw8r3X/xezuOZ9wh4fGQlR6nN3+yTJoKb9uqyu7
xCXXL2qDTFim1QmkiU+DWzqmgk9lXEgV2Y3T3JVwLgwvtm/tFWFWdE6HSEiV30XoyJ8NmepNa/o0
ERh/i6qRHkT9kYI7JqzNFsJ3H0nqVAc9AHuTTVmaEOvKV16D+9B5pZsM5YjIy2Z05c6V98AHl98Y
Pdda5GLF0HBmGkeH6JNt7apz5D6l833R4f4Zk+PrRj/P2/8YQpeoQBhypApl+hj9CPs2GeqJ4qBx
NkhYvxA2JDC8Gt95UegbZMIr4+d/yIEod40aR+oTKv5jV4HT7sI1/sYAuvbhF8tH4LEUXBSnP1VB
CVt70cu4D29yxq7snZfAQIjo5VyZSZ/8MC+Wrd+WaLOgXOLYXqy+7oxrL3CxWhioz6ECE+qUeeUQ
A8rMF8iTVje6+toLnJ/6R3SRSmiAChBNoLlB7btLm+91SsO4CrwbpXxXhuvlTQdwilNdFAobz3Dm
2CkWfUyRIWeigbjrWd89ft1M117E+/eLtEFlBOVKneRMn6tRrbXSpzloHv7u4y/WiNZBOkTVWp+o
QH7HySEIQwE/6YfPG59/rZ0uprVNR2rSEBqZEswXlHBDl17SJsLNiUs3jDX0bcgU5GAQP0EZnzWJ
9gRMTwYVoYY/lwtHz2bh+8BxZSyqUIHh1nsESvD2GjhASUWYQhhUtzghTbgRTVPQ9miPvcCR09r2
vpc0HYnWVe4/yyGtIcuxcunUoZeURgXHhqSoM6j6fhmNlq5E4KtVVtfkUHQp9uOcqVh0BKIVkJTj
boiqpYaG9g50LIiy8jRfRW0ZHakUDzCeLNcebbNVKuy0G7Q23xRgjVvc+DTLQegsAbMkX3pd4MbI
QursxkJwpYEvYXq9daoJMG15Mi09NDVRcVjUH7YIkvO55utevBLN8YudkEMwyAYxdCcV9OU2qkO2
b3w6/QJUHWX6mRLQG7BblYPXXuhixMOaKdOqmrpTyOhx7sbvSMcc1dTuQRC60WZXJhW/GPVFN/fa
q7Azsi6NdtpAShVlWbBXGjHe10127RHnMOaPBWhQOeszwrtTHUb9WiNhEGNTy5bW9H/7iIvw1DNV
JXDF3J0Ktz/mkKQCK1E9j6H/7etXuNYRF1uMRsFS2FuGjsBev8hh5rYA7YdDX5rCOXQM5huByrWm
Oj//j6YaZ1F3wAX2p76T91HKjv1Y3k08vTF4r338+ed/fnwhEBdKK0++8tMf+eiIUxkUMsmq4pat
ybWWuljkDHBQAZk0P3kFiQ6ADr4H84B1JgjrpTOzWxjfK4+5tOU1Dizc1OTxE8K27dQUjyhBTkY2
fSujv33ExZiaAy7hQItH1IED23f1aEp151TpXeMNNzJ6V/rj0qdXTNZkHDdnpxJUgh6KoUWubky6
KzGFfzGSAsS4k88EPxXzsC91+Suj0enryXDtW1+MIm8cuVQ94ac0KMOFdZr1dNZ5lxYw66+fcGWR
9S9CFhU5M/zMI//kVMDToRTvZF3yXEMzDHnpZnLzG2HplSjYv1jMKXKj0q9qfgoyJ2mzMEnD+Vea
u7sIoA+AgLzlFN3yQbo2Yr1/zz01Slxv9x36WkCTPUfBtMgiVWzaqgiXpqe3qpWu9c7Fgk5oiJ0J
BCtEqdAQz834kRLlHuzkqfXXvXPtCRdT3IlAwfSZ659sB7GW0981TbhyvOjX1x9/ZeT+j51vga/a
Aed36kFGh0YTSrDRd+Xy60+/8uUvzXznsmQ2m4x/mk14qKR/aKV+CttbduFXEsXhpR5JQEYKKh5H
mgqqXSb9Vcaq1WxXZ3Vs08PlSd85yGTD7OLGXPmnSPk/jnLsYqZzUOzyEqqQ01geGgC32m4J3Nui
Glde84w007Lv7hrlLML0ONa/PPpR0VfCZtA+twhh4vO/5K6YxWpObxwIrh232bnx/9hnWD62kyjr
4BSmFo5cI8Tqv+fomWUs1qrdkPSAuxFm7gM4JYkBumO1aMGssXDjFjOuoOSqlOe7E8lvGrZdmX6X
jFtblu3MedWewhG5mPzZAeY0A3EwB/WWtws+ZwvJ3hqpYpm+IfuwBqpjIZVedPWOpeONBf9K5ubS
SbhhGhZXAFWd+PAwmwFx/bwIWlyv8WYFBfbSM9/9rl59PdTpeWn5r5FxseTkqeCWFGF9QrF2mqge
V2X+2ECQ2iv2vZuBaPAkKBBj0X3kKSr8o1CC9NNN91platnKAfcqfvvbq/rHOnPAjIRwOu4J6hw5
4Vki6/l5rBmM47oGUtgSR+5RDJAWD/knl1rGCu6f4NkoSJcLBh4UYLPxCLEV5Kzz33iMIi18WbY0
oo7BN6lqTmAY//a8XIJMAFDw1y14bdBcrHRz3XJJXLc+gZ+dQW1OEcLC2mWkEYSkmb0RlV15yqW/
8eh1OcEJvYJ8Wx4jY35xueH2hc/hjYFwZUW9dDdGmWVLpTPUp6wet5Y5hzIFTu7rJrqoIv//ydtL
Z+NC57MEZLU6GY/pbT7O7hOXs9oGjlBQURcZDkl91y0GJ6yWFaj9J1jZ0EPp1/Bxgnp+nXemAzSs
Ug8zkgX7qVfeCl5jOKkW9bwfSi0XQ29QIopsGAeNkY43gu1rzXLujz9WqayaU22aoTqlbgDqJMS5
4lYG79pHXyyAxTw3tFKZOIGsuWENhCW6+v51g1+JWf6pO/3jW4MHbmtbaXGqQOqnNgOG+gxn0Y+B
ZAdUT9ajePu7J11ER8SO4JYb5Ltmoz7zFjww8B5X4AKDcVMv0qr7nju37BauNdjFUkWrqskZBeCr
7QHJczPpLgsJyf/Xb0Kv7Prn8rU/u5qCNdnNLlgSuFoAVHgJL/rY+g+N2XK9qoFFcYIR4M1fABqu
IQ8AcBwihAp4gNzGlL+ELF/5uBTKQKtJbb6AM5gDDuecPwvgM8LuFcgaxPKxoN5TOsikTMu1xb99
vfq/j3CzWy441xrqYkmyyO6XLquq0ziTD5B4Fj2BJOPrZrry2Zd69RJN5MH6XJx47e1tP66CUd9Y
gq7FRd55OP8xbItIZNwRjcAKeqrJPXPByk1PsiyAxziVnK9Tft+ZGyvqtRe5OK7TzJY5EIgV4npg
F7KyWHcju3EVcmUoXRo4V3Uh8snn9cnn2ww5MbkFPunv2v9i1WjrqnEtH3Eoj0DoidD6G1QJBze6
4FqjnH/+Rw8gWdfUODeLE23lXeOC30eyn3/3xS9WiqaVtaiBMj0BY9ItKcBFCZ8amXz96VdWvH92
nj++eO63Icg4Hla8sP6GTIyKHZa9GDreBWARCy5+diC7fv2sa410sVB0rccdLk15CvL2uRhA4gVx
pPvL/r2Yu+lsQ2rnEXaaygIJn7+HNGj/rnf/Ec780UiCEVT3uVKc3BLalMFiU6ij9JYp6JVBf1lP
C7AwCuHcAixHyV7rsvlgPtBCHrAwXzc7NhCMwv+IVS/162nWCWF4U5yI56xlYEGE3/r8xXpb0F63
pFKAPW17wEcDKAtmneT6laMRvQmMp2wGrJosIQR+mGa1cPmBGrpWKDey/ScVz/iQapYxrfyDhw/i
GvwYbjaaG7jdT9vBvk4OTh7UXwinW8COgCOUpYLEWgP9OZ+wzoOyuqL+tjXbgazOSzv4i3GHPDd+
Aq1q7Fiyxd4CtxgcJ34MHMruAATWmgHec4ff8QSLAw+Miq6qYvfMgWT3OKQfsHGEqfko3McAVCrs
Fw46LmwhSCvzBHtHa2Ts5myNryAD/eRnEnWoW6BD9756L+stqgMDoHBSQConCaSaR2N8pAs7JCdF
jV55h98JCUvwFXx3RAUbYDE1qJtpXESvRNF1B6uHrgf7q1nx9Fimv7gvk8B9wa43kG6XVmwJlCWu
5NO4UXKHG/oohQozWJ33wgkJ/Hqo7sFw3yPB8ZpGgMmIO+E+utW09ABxMz6N3bpIMo+/4jtkEc6h
eb8wII557neF6wne+G+tazctlPi1hGsZyZM5g7ODvvP4oUcOo8FJ0AC7lRE3GWcPZX9mc25CdyQL
nBMNWZm0jWfQpNE3Bf1xfkliJ1yG90t8lXECVqluz2erUPA7pC8gqiVLvPDXY/fKknFpBZ5bXF9D
WVmeevDU0Lf+D2BJb5wX+ZVZcbEjiDrPorHBAWRg0QvS5xOavQKYe2rwag0nNx5zZYW9rNYOW8Wh
FhxLpM/5GqqeuEM0PJN5IXuyHky3Iqm7+bvWutgqpJCdaEyPGMPkbBu2KJNjY2BvvMi1dcr79x7X
mTHi2fl8jSLBpzxD3tnIjdD1DfPTK6W74T8VLH+sshLX8r6PMtNTg/mQj/nCVXaHCZcb4JqD1Tlm
6sWDJasMEq6WkpOrX75utysp0X/iqj+eXI0adU+IK0/SMP6WRn33DOCPxfKUymeKsvQjPIlv1btd
e8/LMm4VVY6rRl6cAGkmexv5/gNxVZhMs2nXQcuRuywlKjUg6J5jrlxgD1U5JzXIx3EwuV1StFF4
Y8RcefPLeu+A43Cgqro5kRImCBCMQBKdzeRpEixYMjZliSmrWzW2VybcZeF3KBzG56lsTjQUn3Wv
XvpQrhXxQf3Kb4zRa+9zfvSfPQn5GngDojyBO+rHHZanmJTMX/S2JyfP4owLrGp7IxV3JeF0KbIM
RndKw1HgdE70R8v6oz2zuOvhXkVQfQhdxL5I4zq1q6+H6ZXF8B9i6x8vB0STV/vVVJ2Ebd+apnuv
iXfDFurK3L40Jqe56p2QmerUuXofGRx8+fAj5LeoS1fWwMvi6sk4QpfMK0/aZXdZzc4b6FZX2b0v
kQycvR8RbGZvhTtXop1Lh/K27JUmrVvhdmbTzrtabnMU+OKPbrrz7E/Ckb+VN89e10bcRdzppmFr
gPIuTqWTB6Cn9hyWSg357TRhPSZN2QD66GBVg7LFY4B0u35cZFjOUFHQrfFdvENoFdKlQzuvBtsO
y9RSrRe9ZsWNA9s/2aL/Df8A8/33pFD9NFi3i/KTGeGM4GPDzyDDhH372Dwg9pm6OTlHYeqdgWl3
Ds18f5sFzbo8J/JhCwLtFTb/fj51OFGWON1XJfgJZIWTuoY+UAR1krWvuWLJOb5oswIxFBSX4tEA
9Xi+YdfDJzHfB3Njp/jvwQoHsX+/D68D0vkl3gc3exrprXLh9jcGD4MRHD7lv1rr3NF/zDIFL0Kb
8b485WEt7zwtBcB44bRQxttw6gQPjNtw43HxJmhvVij8Volwa5KAMp+tg8Z/VCQgPM4jcPJhU2sX
oR77eISNCoLaNtqWmMQAV46kfhFeHiXaGbLntmzL2GmAOYSDSw1UJLymgnIaVzmZwh0D3+A4yX6E
P6mQa92GdRy57s928sWewms3lp2vN1Hbf+QAeqxCb2x2peXeWilF9xPCAlj2OPNOuzM9Dj7GGsAm
3/uyGYAC6b0dyu2cb6wfq80s4KJT+TmYizPUS0HVIWs/5woxRWvWDgHI2RYR7jl0l4S+Q+NyUGSF
iuFsRbwOXkgMSHtBc2fPg8ksBYxlgExsBNqoVB/TQKrHlrD6Loi8soMOYsgeSOWVjxzWZVnmAW5b
c/pS1g7OQK7uF3YGRXZ0UJPR55WDmAA+ACzVGKSzfbANrFtmXGjGKaNbXbdF0lL64OcZTg0mpcAd
MgOfABts+igDb7NzArkQ2QBMf0t3kBRkayHlO/Lbn6KzxdYrKtRGlp77LNuxuidW00OEa/2dqKts
S+oSbNCG2uG+IZVeWz0aeJO5TyMP+2U+pekxd9S0YsbhO5HOzb6ErfIS99ryBWcw+JLABYy/l7l2
13MXDKuiBkmWaXgITGHW4I66nRMxGfe+1LjgtwVDERNXuF3SetlkcDjqbPnqhPIjIKSAkxe0WX3R
xj3A+1XW3JEAjF/pqCVcHbd5OGw8CH4hbFmbovwBTlqdTAKLUpaNejFW8img5c7IcjPn8ArpPQCQ
BC1es2FIgEYCElfuSU6ReYvaRKYN0JbDZx+IpAvUYoxwbirSjVsHYJDCH266Kxt/Fen0cUBJVDZE
xxTO4e6onYXI509Uf7H1hKANVJyMvhNcVIC1OMYALlNarSYskBkDHo+uUjxaWShNGjjlwKUvaDd9
z2MFAQJtZljQwCECv9mJdk2iKibmdUz5ohnftEFOkWChhZNHoATqqN7g7bd2cJSOYSsHZ3R2N1vc
jbWAJk7uo/XkkWEUc8k3klrUZ8IjilbDo4csOI+aYVkMxbTNhk5U8YT7sxhn00Oac2dR+PCTBXEU
bw1Xsjauab5jmb8w7TsrqzcPU112PJnRzjMquvzmmfTuMnc0ojpnASb9+zAUwIECJTm1cHlm5/Yb
XPRkMW3Ov4oBua6yeaFGs0Sb9AhhMnGPlQm2ERD8q37dISCdSo6C3jF2XfAny7fa7bY1XLlmv79D
6swO6jRVQJZX8KuhdNPhf8NjrcHRIzLI8yDBBjL3UgdP2kVvUCCfx1WXNnFvB/hbz3DTePLzJ91/
RMpbjBBl4j10/arCfE/qX6Mzagja8oVPV533C+TgeYm0XdNHAFL2hyYMtoOe/PPX9xVqtGe3BK9e
3KP3PS9I5HTn5ii8w//2DKDOMxjOWQ0UoQMCMwbUyNN7XUgvHtGAldwS6A9bjkrRc49xD65TcCaH
r1aCcY1OELu8ECBNgwEKnyIygynVVlCOBT8Gow6qmcgGafBl57J9WsKIuRsgOi3Cu5xhtOBmC/e5
8wLXCitYHC1gkngfnG2Hcgy2NqWbKbTLwhR3YwqivXI3pUD5m8EimrFVCVZ81Va/tRA7fM/OFXfA
oiejwuwfV3AF3Oa8StfpeRjipdt+H3l2CRrPA/pItOkOp1oAaHFV6EXnHwVOf8QfaelvyNB1j2nR
JfA7OLikO4+3Con7gp0B0j3sCkeAczMLCzj7qbP0NzKyS+tCG0o/5aihgQj2Uab28DNbwD8nzgzm
T+Fs8zpNuuFlrgagJ8duWelug647RykZzIAYmd609NauauB4VSwKcZ8X2/OYsaMFuNkPwPubg1+c
9WtvFtjx6wXNJtjKweUKH6PYQ6cf7HwKmg6LuN11I1bvaevxYkXRYllQfnMQRpAzJzZ9KqiII9Tv
5/B4PM9sjK0eYK4GErCh+ZlJs7UAZmfIIuHGK9bwiov6fNnAszmsTXyea934Ntb+fiQWNo/lo6Yo
Us7J+3nAy/nb4I9PaYS0FFbYinzi49n8KkDwRT1oW0NfOJAjml9ivJyn2/mrnB8iJIIjB64hADjD
mVLgMD0GPkrT/E1fv9Iw+K4xT9DFeuYfDM4oph62JVSBXHxywuIZZ4By/nFu92aAYLErH031nPP5
ASXCG9g0wW86+HbuolAHbw6d34HXPWR+xxd2motln0cPsL9blhEBfC6AUYrwijivxo3h5ZOTIqmG
S6mC6gnM6OZ7Y52lJeV9ALsi5ZYrVN684KoHqf9wXJSewOXkROXSZXrHJnBBGhaiAK53HgGg87YN
jBcDkMxz5c/LIeXkzh2GhTPBkXCE2DgJXQUgSj68nElSCxScMxC24Zxkaiy0riurZx++Q+i+Zgku
2sapM74sCuOtstxdW3fYzxUHWDvce8w8KTK+Dm3/OFMHlbpq1Z09A0pMX9hZnSx8wAjCacgWviEh
9VZF07c+z3YVfm6mYcR9pTKHjoc/p3o6qixd1Y37Bp3kc4GtDKUO9WJgHXDJpIIpF3w9UaURHGWD
VZpzp4BCs3v0u/4F+2bzjIzrxhR6NcLAoKxosG0sdp9p5OVKUGL3VRrNa8RN2U9GXbYeoeoHtBxA
14W0VZ3ICHhqjxvglwsQzY2cvNXAgZUpKMIX3CNyuC112KSogvkTLHTapYr8YY1SdA2H09lb9AoY
bOgm/F1ngwZGilUHPnmk2c4G7RYl3xi2BtAwKt1Ye999SReRl2+VsvmyHrndyCKYn1zk3R7gEtfs
mmimbz0p6J2LGpwa5ktRsUN5ho8qDOs2T5mqszUg4j3u0XRQA4Xf0IPvMLVui4GhJqSaghhvRVGp
xfLXoMqL7xaKiZ3f4jZZ1BoA7K5Bjhels/UxzyORbkCP4+f2HsVeQ9mLeR2M85bQ2r+v0k7TxGHO
zwaGmXGbuR7AOxCuftMocgPWsW/5E8b1uIncWoBgLQsXroIthMlz7iHjJ1U9P03RzBejtPNn788j
Eq1VB8i69kcyrRA3Q9YXhjUcoHjo4KjiYX9/oLzLDDxYRv2zdAKURkjlmxcTifpEhLK/O+XARhGz
dcwgN6bmIcTBLQFMKLJJIVmVGCbPvltWjfDSapBXLi0BIKoq1HZqW/DT4SXcrmSIsciCHgXfLeA7
qR80KP0Oz8U/U45SVuGso25u1sMkdBW3IdFJWRY4MmkLJ4fGmgeCS6glHWuDIvW5/YaKkuZbplCp
KIL2Vzg2SNHCmgkD6l1rGIU4beP/HPNGbM9Q2Pcsp/pQ9rA9CBxsAxNHwTprQ7ZM086tYF/FvQYb
fG0+fWCVV72XeY+pbkUQ09nnSAefzxEGciD4LPFk6iawklgIn0BjySbLA9TPD5WzhENpvQRIIcIr
Eb7scrxMCC8JtWRlr/nR7Vtv4eOvP7TV5tWa2R5qlP+tHCrpfaEKUa4g2HKeANxinx5T2R0Tct7X
yuurmJE8G2I4tU2LBpkheFFgu3AiGHW4BXffcW7yfpjKTxe9P7qHOiNmmaowTIwPh07YVfmoRwZg
3ekIOYwjxfI9pdZ+DLxJV4SWfJurAWZqovV2k6LhHqTDEesOnZ5qOMw9Qp4DbbWH1GmMV6ALSLS7
5aQdekzTaXoYGFxfq97Cz90Uhnx3A0cnfe8M27DS/QsfU7KCuV5xn5Xkh1uUP0kd3DcuDoV42f5Q
tXCCw4KLQMc1Fr8JZc5MYTJYMyCmwr7Bchv5MMc512vzHlsIrTSuVfvoHlLSR7gTLxmiE98CWhDO
z8SziJgaaFhyZ17WtXvKFI+WwFbCGXHcTJG4i1i7MjPi64o3D6UPG8TRW6cSR6neU0+lYXc5TxM4
gzzDUyn2qx5R0cwh8UXYMUabHsE9oSIpZfSYwThONXBH6DL7gADmR8MA46b4tTiH14fnkXUeqIeQ
TVHsD4j3XBcV+vNxCPp16ZB1mQOOPEn4JsB3BGkfXPOEulxQosB8cMmvrGM/AuK0uCSx08lzMqRO
htcKC0EkyOMQgjYP83FYw0ZQ0g+pPg+ix7qaFzXEKsuq88MV0SHemq6iMHqJJIBPQ5/YuvAhhQhg
qYF1XcPkgOUuKqZYedfP3b0zw7M0aPa6E8+9bVfCg73KOLTuEuymZh0yHRynhmbrsuHjfZuRcIuF
H3dXLKUkhpUYXXu+QbSgU8fdwfmngyEETvOrejb3VYAjwxR19iccWtjRUFjA1F5+7ER65G3+CCkS
vFlguCxyux+QXAVc37njI+wVJl3sUWH6FtLiJyzlusQvXIUi0/pTGv9+Gos70fsrXiC978HAu/U0
7BpY+2DrDsLmwGy6cxWi5otICvgllogpzcuED1SD+WmjIUj8NlBxCaNfeEHUDbyG699ikDABaMby
7AoOh7qS/h4kxyCydz6ZNudCLDM0CauLXx7B/ymU2hcEruk0xyiVwfrc72ElRRwE4DBiGwife1jj
wrA6WLYlHVBVHHy3Cu/HsaXEQxSsGQ/XgC2skPV+LKsmWKXguycIlH73qAXx2rmJz1L8iAfvkQBT
H29NvO6hbqa3mbc7XWP85g1RjxB2lTsWdPx3QLxyAw/08rnDch7zrNlmxrFbPoGTRsClyyQ5wO5q
52i1cYR919WwDgez4wAdTPk8JNLglIeYvljptHKXhgHz7WaflTHwjGnoJm0dLAhwo8Pchw0k6hL0
hDo+1CsAhTCIH0ZV4Z5D2bNMo47COz2Mla3CBQ42iwbupXE2lnsH/YVrURhTMNZmsHJwD4o4JSwq
6zfY0G1FKPdhPh/LIN/Ag/djrKGUYs2aKr+P+6w64p1WkSnLxMWx2OdzMujsJzAn8Bn3UgeOLjDV
y9s9QfVlwuHnvZq7Jo9N2GMxped0DkMxuTiTaLUI/djh43OHuwYowvFlgjXQcTsNFIkcqr2I5vcM
+ZE+VyhOarP7UONU5XdgxAZZ8BBKcwii5lCp6Ujd9B5GT4gVMfqYN97XnruD5/BZXfE+RsWmnkFR
DoborYSOHfs3bkuNj6NnbfbibBaI2fQwIbEzcnc5qBC+kOzBy/wdfN/gVOKE28qJvgfzfN9ZcoAf
2G84+D7bwEMqQJgdOzMpIBQ51J391mbyQAfYX9CqA0QDqaEqqLaFNz4wuLERIX+HLVKfJNMn5Gt+
oPYQ0obgvq/MG9zQ9ueWKKboGcy6jd/6W4EoE24w7oBuy57HjNzDdHdTCLEZCrigjgDOrFF/6WPY
0iQAjQ8pFPXEVXCvEcTHsGS9C4f+w7di3MCWHL7jmvWbGqmqDe6b4do44u4jlxJkkHynNQLjMV1j
RBe4N+hhkM0aMJgQqnAHWAw++h8U87jmnoOxhGRrj95ZhPBqP/RtZLaF8ZuD1zIQXrVUj040+onT
Tj0Kp6axiiPedSfPlM1TEfrwzWHl5ySGFzMW1Z3fwPxVjJ63b84VaHhLjHVnpN6BmAjyNuO6mCNT
c6zoSN8c3U7frVugnjKaqh0SddGLtK63zbypWva8Mz+CmsGAZuY+J/FkeP5hlRULemYMd6yyQYwU
l1iNdeojDcaGneyxXXI5wl0mcwdzQq/K9wZVArhKIcGEm/vSlSs9NeLeV4hjRI/Ys6w9gouzDNAU
t5mBjej1wqAQOJGan4V14QybIC+cjxqwm4eUs87GtWHZd4QNwxMMbRtkMmFK5GG5WtAifEd4ETwa
L1PfiZnB57GhW8nYKi8tt13pS4B9fArjb4jeqh3OKTj9VoFNKrCZsG0qYxeMt+W6cBuUsknTg//c
cbKTaup2nS7D7T+Fltav8uNEPRemMl64zPpBHGUdmZU7dLhfLwK1rMuZHOH9GSyIO5AFNq/qMZrr
8GdhySlPZ/jDtWE5LianiIpE+HqgiM48tYoUYTD17N18HeLEFiHx2yUeHJtxVCbTAc7hYgMjJ9wy
NjAUUqMlCTwW5arNOGpF/XIINpkwxTcFUcsa1ZBTLPvC2aj5bDMvStT34Z/LFnZ8iSuhSsGhxz0I
d3SWTLNqS4uz02wKmdtr3mfuG5e+PRhbey8ltVLHTjmKBydoYepW1vI4qfGDyhFJLLxBd5gJzZY9
tA9vgC30S2ewZl13aX/QvvaBlnbZUamsPqLo2t+VolIvZqDsm2p1dxj7IopVVqWxz0ybZBDOwkUM
OwvRsloy0VAkh1GFPYdMIFkPDRsSl1igZYrsaQBtnu8Z7yWEiwFccTg5NLZvkjATzXIqUJDCJ5XD
a7Gt9gRqk3urGtTQs14nDFN42ShE57Vshw3A1nJRwqEYacoARxM+0G0Od7A2RpynfqFECeinSafg
y/cEh44Q2pgXp/JRadg3U4GimNTO96xOCYpgeiU8GNCqZoT9ogtfxAg08Z9lZluUt6twgbJpeFK0
tVz3Iut3ZYW0cEXYmAQtHZKeTDBeV3YQ79RAVkcaB9cCClVd8HhS87hMJ79+akD9+U544K6wFbn3
qnNwHxXI890v6pojTN4ZfrJz9AkvrSKp3Ryj5P9wdGbLjTJLEH4iIoCmWW4F2i1rvC83xCy/mx2a
HZ7+fJybmRh7ZEvQdFdlZmVCAUREZdT7uB0X1h1OogDvK2lMcgEPaJrIzbmiVdYPIXDHVhulDcF7
Ht11M5Nl5tIDwJq0X4tNpHGSJTO/jdizhet46NLGR26z2oc29rAiV6q7eaM3RqTXp49BAZhhYLO5
F0baXrQnPYLIMx8IT7jfcpqhFjMz3wtNpUjguv7VdDW+lgywHspuGnBPWRYFb9TFbRR3KVfI4rT3
GYg49JblHMZ4admTq4oouMb76G1jDEnYBJ0dFZ84SYbvclHz0XIwhS9iOWCgRAE1tu68M6HPdyZA
V7JUbZSvzKyWhfufUWak8C0GpWgc36au+VG0sGlV3qqyffYC69Zp+zWFDtyXa/7UZPOFFu42pOVP
W7Onldr6EjmVdEFqbaS1ooxoHCLei6yKDGk3UT5phzBHRqu4XBx6jvlKI/WCFfq1S5KUkZX8T+GT
EInb1Osa2xwbfmLt4rn+m1M/10HLJE28l659MrMBn+mCHAJz+Wsouc8D+5hb6b3E1r3SEuQ0JjCH
I7icktPcOHAi6I6ccf3wkTG1WXOCGT/HJohnu9XlXvra4oROVZ++M7Wy1TvFS0ONYxZ09ukWw4xV
5kO89ku4Efg0cB09VPGOR++bMTiPqmjeC+n/TFqcpZ9/FBMuB3lsmKFyIY7bVWtOqPkjqyio9UiE
4uDmt2HbgwEQMKu3lxZ7rCqlafRexkH3kSkAXd3mfbUsor6XP0s+fddq/hyW9dxO4tSvwJJ68Z7H
KntkluxHzcazPUqQ8fRA6qb75m0HB5UzQZ1++p+2KtJG0uawUtWCRsKY+EAVK2VB59tvdlaiRzM+
e2hUqMBTGeuDlcXvgUhfMwH9guPqiVUFwSoaTW4baDpafnUzM/tzNrwP0WUfjqcmJml8Es8458H1
L6IVD/EI8pKuWj0g8ysjry4PHr7BS9UvLAMto7ltmdnFzXO/aERklbF5qGWUGEvXX7ORjrQsZThK
96tLjEfTNLMwSKzhPGfjljFd2FiQyeeJAXtYADgeUrDxjrnxc17VmtxL9g+y6ipcuzNM5T3npwrA
5xubTDDzcW4AC4LGvec+lsTJ6r/1Tfqm/cXc65yc5jWdvzcFYpJO93EUR7oO1CeSYAa+stto6FZR
MNnDi6FiOtvFf0r9rNq5EwrDvjYbtrLq5gBq7FwhzIjn6YJL8n7KIVsM47HIuEFQkUffsCO3rr5X
GxiV6HRw98aMAKAaAG4IZGdK2O51cJE4Xe6DRT2nbv+5arMAECXMnFDG6RgknJl9O3jRWJvbCZy8
dlVzDrzhplPKy6a8eqx2pdHbVd6P2yQXZa9vsHWPJkL/AA0YAbZxgcFJ8OQU1nPHjGRoF8N3nDre
zi3SJ77bhlmRXRrL/50wyxbiQEAB1pbP7ejc3RwYu7LNx8Inl9JTPZnpNnPlq/u1mso7i54kuHgp
+oNM4jRsvEaEmwC/zKki0trmxB7pT69zZgWsAvVutOs72XzZPp5xR0xq3XLi0gsVPiJElxDuRycv
3cPsGcmhbLjoIO/ePokhL7Tn76c0/zFL+5O6qQuZIC32q17Sv1OdVac6SfpHrFbdSPRjd2jMLkez
Pxg7JYO/SkztyU7FGxtSSzM1dXdloc2oMwOya96GBNx0jQaVrG+9pFtIcrHuJ0d3r7Y1/GOCGOtk
z7N37Zh2e0R04jJ4RhUVrkRYjNrx0Teqe81dS+hthSTZAuzKBRU5JkKNeyrRgEOmtS+w+/mWDugB
cdeyOqy5JkoDJo1lYpWvplzmXdLq/7JEcS6PcYhFc3uhcp/vHOHev37p5ItXGgh+2picLRzH8qhN
/ebqas3XcqM4dQxV7/2Ca6RswCATevBMlxWHEmj/lyiNLz1BJJUqyV9TPA/2tUnYatcESwToQWZ6
XNQR5bk6dHPr3eqpcMLY1v/GmdnvslMl/UhSwVxkbEP2VHwZZjM/WoP1U01lDTdbw3RPiR/6DpEi
Za7HvT2SGi/y/LqMgJWjZH3BaLC62bpFL3eJSKhRJC1ZNjrtCZELaE6AZnbKpmInsToMh96SIRt6
tTdriHMgrmSfJDZbPd5x6c4sS+PQu/G817U3hsrH3NCiZno2+6WPWmg8qG2st71ZzFG7+iYnIysg
H3uZ8Og302OFDeZxkmi5nH7+rDsELI2lgicdGLTwNthyC9eIXmM9C1bgyW9HNxw9KE7qOAsSMCEY
18lf5qJwCLEeul3RiPpsK4sIWNPR95Q/kArIC9Kbmb21oupZ8Iezs+RLbyN2qUUuLgyeS5cyjHtl
cOrid0TylULoG4sKg8ammJ51rraWBnTHcSUm4ri0RY0zObvZt350a5RIa20RZj3ymNWjTuxXUlQJ
RXpM06onNtZ4VnIUO1PUXDiUH+HsGo+ZaElM1QFC5VJOuyBtzEPJZ+QUH97pMn+Tr2vvnAEHeNTa
v3y1pMelSy8ird91Mv1WCvixMZMmLNOGTjnoagiRBCBy7NawoxUOLcubj2qe/lk2xUNQgbf3eDb5
1SjI485G2FAs7cYGurUtzfnuzXTb/cg9tsRkEXLKBVmMwCEkOZ7pl4duL9p6CjulSm6dVJH25t8i
NeXeEwsu4qYRH/vOmIm+NN/ywJcXJB64wpfDGumODxDnxpOrbWAH/Ezqg8z8JFxM/Tet/PGIk8ZE
tb1wegUpUm5Kuwi45ItK+ROEiLppLsDLlf3XMkC3E7W5SZk55D2I5M4W7Il96lSnvvU+xqVPQrsb
HlDJZGSE5k3Y1Xwcuh4g9DVAvWLxY7prZS+ktfjpzai7F0Nup3QznZw6AbZaoWIaQH56g3HA7cF8
z4t62Ve+WUWBVlcvs03S90hYpmepn9pSuAiv3OdAGtle9FmxZ0bq3tTu374XFEzZYoa9De6RuAgy
Ygfb2LWey6iuRz6EpbaY4Qw2aAmKgy0BceKysO62idWEl20Qop2JfboSH4ynPxFBuOGDpgtAnWb5
L5PULEmxfCRBUwL+1jBSyIQj4Ik6qoRsrk5cALeNxDsbnkGamTNznBhI48EX5nfptN9GaVpPdRyr
vdPH5VM5Opz2sT3cLC/ptsjRIvJctz/qKUEJOfnrLkdBcpjmdXwBqG7vKaZ9R6Or7DcP6BbioyU2
1cFrwlBB8Dllro+HJdL5AazzhiV+t++tUpybIi/3U92sV2adN+W+XYJiZUukapMHdqIGVPXwMum0
vPRTlR2G3IxDe05YzI7R7UHaiNZtVLBT5dpGXsNZ3HWd80B/ON/NxCY+ttVjG/Zcrde5cfVTNZn9
hegEI3RyWyHe8PRZxX3waff4kMq8c6JCJdWxXsf8be1L85ArPz+MdSKeYtMigYKRwnvQ2OIcGGBr
RrwEUYIx+GM58j6yvs9/kjZ2d/Yy6O8RGuGQqK55acFc8SBqhmyHlzAyjqWAoBaDzb5bTu1B65ww
XRbE0Sw3INEw/D9mkLioQyrrte7wKIonQu4nPS8P8BDZby/OEK1pO4nmqhp/5bl5RRPxGCcB8JY3
P2lBZSgNokQ7PwYlWKrlr+plcF9KCOw6XrpzC6JKKURSNpy4ry5uZ0/+x9JaOduaB57aIDIczlWd
ya9WBe4VbFSMYQ4M3e7Mlihas3bFk+qxdrMy3UZugA4unWt1dmmi9lad0i2Nvta3zorxaaKahqGP
fY8qZgoe3dn+tyqeMWlhVxzA9UV5T1AvrmF4h7U5+JuVYihsckKLFrFJYZDVWM+TRXaH5UTL5I/k
F1dTGIuWmGcbJY1n4fvaNSgzJ4Mwby8nnnlp4SjmJI7Z4fJKPqxjtR7d3mVTD3pfITxr51tno8jL
zET+6ua1O1Yq79+zNthgqlgMp6qe1lc3yaoHAlTLf9Zq1q8BHdMn457+U5+SWk0V+V5M3OHczsvj
ULXW0S7k+sCiCj6WjBguZ3H0cfbamRjq2j37s0Yn4yzpfjHz+hB3engaU3w0KKNB5qtkINQLxu25
1IEfmcpAFzk4AjGMtI6W64jfi1PZB6SFyV5Zcxa6hkHvW2GG1kE8/ZYmO9mIC3uUqTL54+uqO9G1
yagQSfNWB1m7n4Dg8KrOxpdsTqf9tBjJl+mN4q6G0v1c0m54rIN6QsbS1rTWgkVSkhc/l4X85Q2j
9ySq2nxtusT745Si/R2vnvcgEB88TY1wvpbAyu9L6iI1K034iVIFr3Hdd1+OVOsRUWN9CnybYkMm
/QH12Piqm2rayxLWEDetxY+IPE8fzKJrT33hWFE71N1nzYzPoR0kLtxx1h0tKYv3yTS7s4jBWhnp
tR9LON09XnfDf05VdOfABXuJXV1+livkqznoOTLHSTy3eQ9QlkgVNmJy0OjUU6SchG0yJ+kNtUTO
eNMA+NEK9Zl5Mma/IlJpB1MoH2VHbqZimuCK92F/8T1XhWkRTK+T6ZHQ7buKZ3oyzHfo9/WBcfvq
vonNcIKxOe2UYdVY8PodA9wx+qfM8eShwt8Emre3ln3eePnJ7RgRnPqiha+vjds4yoYkOT7nl135
TBrFFXiOnenxb5X5Q5hM7XjG8BsqR2ApdMbOTj/CRTAGRv0sPnA8Sx5MWU+0jwLzSEh8wwsX9qFI
JMv0i7io9Rw71uLvxnqaDji8dLdRZOvdbBQ9Ql4Zt3UhaCWWI0jAuvLgN/FwWscUeWDDnEVYpW6D
x2Mz/nQrE9Bhsejhbe7n7CxkHfzni0VEKkuS6+ACf4HcwPBj5DveiKdPjn0K4ZCj998DvvCIJ0ZQ
ssn21q+kd4I3GVPrhHKpuUjm6jPelGWq+12VyOkmqpybo6v0IWmq5hrHtUfx1Q3Dvymhztd23pDT
BlVT72y3RhiYiPEjM3Lz10C+XFivln9hiKP54/iT+KPoEPeNUPLFyTz/3yqmfi/7zLp4tcKMbXtO
LIVNIwBZWYVJM+pHD99MoBsrPnZ+WjwXbErfJLT4x1L64mMepu6WJE5zWrrBvppN6mKQjJN06a/j
txptQiu6RjaHRrjLIXC69Q2jySryTbU+eQFbsA+neLVWafZhUFqzv8sCO95nSFoqiLm8iFyM8qN1
AE9q0m6+GGYuceBM1KFwUjhre+nvYIxmJNsVOUa9Bocc7OeuK6M8SgzTIqzNajR5TnJcbA7UehYI
TBv/v95F0FNTFd903wR/kiI4Lmyau2Ix7Xsq6mlniJw8xmGoHyFSzchrKXCL0hjQtEBHNlBYdCcm
sp15zg8qhprv7CY/+viyo9BkHeRd9ycuPPHdachw/KkQ2Y+uhx0CQbW1zNcDSegAxjQ6e5VRM9VG
ueyDcdSw35P7lNbp9OR2YhhoH5l8BJPo13O1jt5LliMnJSdChJh4zJFaV/utD+YPnaHmpINBClLx
S1C2UpiVY310uENAUDUK1MJ7Ttb6PS1T+9kwRX81hC+Os0qSKK2nMhrm9pwBmO/KAhSM3uWfqMvX
BI0zFg6ZNMKgAqcGlMPJpvZt+9t1wU/wkx6mv4ZPA+/FsRUto1UczTRwT6PhTWc6S8b6h2odEKyh
nAzSlULe8sX4B2dVtANLUtznpbQvVj30lypmT9r5onMvxVqdiG6pw1bJYpfawttZAQYftNzUmjro
rN1QiDJK/ZlJRVyKn7LYHf7j4qzfmS8RzBjuGDYS65mgqMwI9KQOAY0Jt3b0H8wHocNmOf6e1kAy
DBl/DIv8F1fr34CbRmfiVzvp5u7zMAYX5vxel5oRf7f8CSh0wiSPD8tq37BxyXbJCPdoT6Wmghf4
6iye8Vg2jv+cl1aHPD4v/qihhhs2pXMMvLXs6WRiMGpzxdsRe/tw0q0ZInU3wbCwW+SZu6keLxC5
0Qz1n8Kujg0qdUunYkd2ZBE2gXnqPfvMyWZQASPepqg8xksW2pqtPxHvXbJyxFrzf2zi5zZDU+VX
67951REeJse8Ch4sPTAEtI3zIhUUXrxP+dvL2kuF3gHPystoxi+1PdyNzm2jKpdJ1GpEmAr2gRmH
i5fN5O32mA77ovRwIErQAXYmu2mA5u8c9AwJy8K7MQm3bWV8a+rDbOymvbPyInegRw9o+ieo89GJ
k32QmbyJyr+UZXIn++uOx8LRjJ231V1unpWwwIOL01mnNOmioUkf84qvrWKnbOQHta5DENsinIf0
aPOO58K+51jPV3V6aqr2TBuAjNNAza4PZSZAzdXe3sjMlTHitbaZKx3aRzQQh4nHbY2nuzXHkR+g
wLezZdciKeLpnQZg9EA9+gtdWS2cawIPCVwwvSG3YrJrunkuMw4jF93odjj6mju1bCK52l6O3pJ9
adN+b9mOEN6tmCPsGNs+TCIeESmMS0YAg0ONA/C5izUcrbfoL6NmHw7m5OqKhFuOqftbEyc+1Xf8
kMTqvsrW3onEfxKlhuAo3Y+ubwwa72Z+7jNXsiLVpfMkEl+9Hjhmn+WigPIavUO7aZzMnCHetN+3
1oISYNVnsaSUisn6VKl0vxruWyY76D79nYnld2Endzvt6r2pJ0Y2kODalMm71uyvTb0+DKTQ7WvZ
7232q529BbZ2ZiQGJyL4rgCHVy9ulrwXFe+kdWnivbeyHEq4vnoIM2O8GjMAal/ac+jb3gUb+Q9V
VwYVpDZRp+dmn0SUe+Z71Sa3FK02A+otl2lYydBZHiwfsbVr2+FqG5cF6ynpp3+WzH72x/Eb/uOb
Q/TQWO3bjDU7TX5VsZPC0ZQGG9zYzs1dCPXcr81h1OlXbvxxsITlOlarH8Ew7xtKcqSuNwv8fLWM
yFbJR0ff2a42gI7+qtbllwgMGN+cB+1HO19rs0RT1iLqXY45w+j5JIHdpPw9OflfUn7+xPmKRtD5
arU4pBmOd0lznLm1fbY+L2v9XXKfZAzU0S0/WmDrinV/XhcvLq8BD38eFLvwCu+dDsnDmGf0AHLv
95KewnyWOLRtvqFdH0MqtdZh7cZHqRKg9XHaeZaGPVqq3zXwBpKuA43Kg+2ZmDi4YbN6Owy6vmVZ
PG9UnTfIsEFElbRT5NTDr1og+BFy78r1P69TKUMHtM+0qPMivo3q07eH0GamnNrxufeyF4b60zk7
eiaqHcMKmWo9lOl4carlkKHiQfj2vK7xi4FcL8+Sp2FMrxq0uXRnhnntezXbTHC8zgwlDR58F9m8
UeyRmNQX535eI4q6SFpMbQiZIfnGyteK54cSxSLKp7lM3wuo7iwPTnbCoHrWPmWed9huVbosR3i+
q0/mTpsMlNprZGpQpVbstDNe+1yeyyI+l0CoqRzOi1Qca5SuRv0NdUp6cbrflkORjXvp4zKAX0xq
MrGwzAqq06eVKcNSrChSX1qcJLdZebQPUcNyqnnT2+2xRfeUVCqSifWBb4BiIj/gvylZP/oSmK6B
ZuJ+rWL5M3YepNm6366b6vTRjstHLLbVTrs6cisOTZZANxn/be8xL9yjMtRxUdnerLw3jy0ld9IM
8xiw22T6ZbqED5bdPwaArvbYHwO/OG0v7IoRsGp537ZbcOID+00YqCbCDP4Bmmq32LTUbX3MMbwJ
3OxUdQta2yEczAZ5anEBwP+7xs5pnkoSghy5q2vzF4b1YcFunM/zUWaUKBmR0BNWAguH9GImkZ71
lVCikpW1Xe16oGYbxnOTwuohlO/G+MbJ2fLuSWGHIytU+5438qmZ4/uKq5pwBERuA5raPDEA3gMP
viae87zI/o0pGtI/EbeRNvg+Zfo0p9kKxrJdpdp8GNOBFALHxHzKOy6I33bUxBIxX/EXoZPaxSlT
OouhI7kaAUxnh5DdtIllExFY2bFKmGGpgtMULA57fd2FbtZGq5c8CeWfsjR+pya7xwr2mg/wBxHB
o8qKQ6HTlJYpaU+yD6xwQid1bHKqAheB9ZBt0spsh7Vtuu/q1N8bpXyu2vFamv1NS/HeCHKQpqnZ
t4v931IMb9VaccX0QzGmb6IsrqNefkPvvrdN/WapQuzidXgn++DEBv5Q94wNGLjAr058oS/5Saz4
h1yeV9OYnmZ6P+30j8baH4vMPRSFfQOWBOVrR31l/uxmW74NX7ceTW/tcEdi3nBCd7G9bUBqVKCj
8+gaGtldQqERb4sqbRlZmRUd2TIxXjRYLUrp+hVhzUsj1186UCi4Z2b00nk4ZilJnEIYJyqrx5kN
jlk5CfuYr/11nOvzXICvBCRqBLh4aZ63pG2f9RRwyuGowakcomlHA6t5Eg0X1tlWx7ZMDvMCd+QX
DHPEtlWiUuSn+N3Bn4pLPsR3oOVXdJ+nlePNBNpiWAZOTmlrQZwBi2sOJNqxOP0hQCyajxfXnJ+1
NcAkA73SWXB6I5fVFRnnwSCujmE+jitAZdYa7wHzoMVQXIK8fYPYwXekRkhnsYGDCb1osz3Kzv6t
mTFiSxLTLi0Sm/Gu9HdnGFAvnFF2B7xI0/gQFzzngzJvZms/C6fiHJ6cQ9oV/8WURII9J/HlEK6L
t0RVvJq7IZ8OBn4dg5pWwGNX8IK2QsbVcnys3Vdc9qeytL/hYKx9YjJrsz2HNYlfTVye8gZ1Te+J
DdpWbymzFxi1/hKO/inhkmKy1dOEyl5b040ijGkVa7xMg8byqX+Ky/zdMAqmL4a/Ga+Usr5iaxBh
63YbmwSblmmhz2qNvZGOP60FCeb+P8++e99INy2NHg15sfnA/VcnPnrC1riW03qxF2sTS/+HaPiY
J80mHj7avXOqZPUE1HVi2nRbd1bVhR4H4pBOF8jxF8mu73Cibte7JBfH9NE1od1vjBc3/wxGjjt1
qEnSDVgHXH2KTaRT4xQWpE9hQPKwmZFs5SQ5lgexxE9B6dyYUbjY9fBqzcleekEk0ZKhimF4xIuM
tgmNaoom5q3mreK9CCP+jNGZoqRzypM39i+mfDSnCtOT8gtFwH5pt8wB91bTm4KyfvLS0ag2R5tt
dr8rsfVlDrGaLgkSldhNL5sQBi1S3ANLF/FLQ2vN/GMUxGccXXL8VYq6fV9y6yyG7BtHhVOMrqlC
WVH15UMFXqO9p9iSjGf+6bNbIgn3qpig7aABZw073alrvgQhzjIuY0nz6t8nSilK1gPmNUEqjp7X
3/jutszqbfFz8dlyTyNIZqk58NFo4aT8oET3p6UmZzaueh05IpOxvvF/lWkzP7dpQh8Aybc5j8i2
AAONcz3W24I2vR26zjJSqR8ac9vDgvZYS7KWmw5FjzoGVTPuirhCw1c1O4cnQHKU86Mzr/xSNtN+
nD9OMpySYbkpPDwQV38EiflLORPfA8CZvCvCvsjr9ev2t2OWx5KNHX1INENEtFn+g53+Ne8Q0PPR
kNAa1xlstPeK4+ibV+04J3dxos5DpF4bL4XN/dwi89yPYdOEMn+1tRfu6/bbJDVWNdYXuHk0IFNk
t+IxHf1L3DCVL2Pzq6nKgxiCqKnkyY/n4zqXeAgbp4RHyKNkdpHamnH2UrCxzD5dNhY98AKdIlie
vbP1nmrnqxwfEYWgs7J3q/1hq/hm5PFxcpGpjGFcfbg9oBldthGftbh5/Q/cSVgB5vL2V6b6wMFD
lOBRlfxgAhoxgP7mwh7v1qwDhw72bU8DGVehoPMKhD6vKWHQXFu3/+mb+3aoT00cURknFtIRIFXS
43hSl+XTxgnOWqtz5/fXOLfwFmDXSJoe2VYe7BuVs29tUJxYIL0hvtzctx5AT4CLvS8+6+y+btEo
DJMTLoYETsM1bE+Uyx2eeWh7trG4pbDtpTjGqM8iZq9qAqRQ7sI/IQftsjAmfbEojvyLIG+9L8zp
Z9z0zFyOzHReHJaVEzBURt2geHLB8ZBIPEssdFH/0flDyFCshYvhEdo8KhQm5r5AXh0jnC546Jg0
4lIc0gXVNnL+APXpsc31BH9Um7t2YTPzMGrdMSmFdUGA8iBFmkaVdUyzGg9a7OZoDd+70kUtxJzA
tpUF2AgTKXH0bJeJHXmUKnufbXEvK/vOB5kphNyk+bXdhaTID+lgXLYNiIdLwmJ3Q3ow4S5IrWGS
moEZOprBpv13h+FJmfIVh9qCRBvf/lcAAqPmvygo/5ytdVullpoBWkwWH30+VojLNvYyTc/KHQHj
wAnqGtSx/a90NmU25baGA902vPiRa2o13hq6bV9ujleeaKsozgVqMkTngdn/LopyPdlTxqZQeky7
aKbXzFh9N20fw7n7v4ISJaz5URc4QGFNdluU5kfM6afJjk32yIx4EY1bNgrBjGN1lUo+lybT2a73
nAvUB4Ex/Hh5+WxvKu/U/FhW51xUb63/Ke1/+ViyWPL9KKJOjNnZoUwDhzbH1xHod2/AP7ymK8aC
nrKHv/4CElkaKyq/pYE/XlDeFq7bvca6yo7txIy2nfTv1oJebnbIdyUp8C+UloMwsh+PBO8Wv1fd
rG81ilBG7puFekOB+7qz8+2uHrMlVt7/trTS34bTIayycxMpmRpMgJVg1L9cZwJGaNoB1qWnUkEF
pvfmsgxXojWm3bJVJizAAaqNZIpsKdRp5Z0f57xJUdxqP7srKO5TX84x3bg1QHbXdGESq9sYbnXv
B6uNQcPqfCng0ezYqVr8XcW4FlFbzeC7mUdq42D3D042yNdN5cEZtKBxsRRV6Op1SegULVOPwv89
pmydLXmKRCigokOCqqqMqJPhm0zdv36s8FloqUt3w6CwhHab6ce0CVzcNZkrjolBkqAj02pXegHD
IKxYcSxrmZ0LX0E0iwGXrJ2tlNBhFeTei/Yc61oUNSe4VPkJ4R8KykQjU10X32RfS2uiUxbryHwe
478oDfD6H+Vj6g/znXMS4NFL26euWeWLnscUJquiYMeF9ewHrTyJnETL7RVdRBCOuvKdJEJAURyc
aQIMmOM6uS2GrI8Du5Sai0/6pnLX1fMvXGAuM2BFBWYeyrxl5tPm0WgA+Nar2dbvjhNft8m3OW6u
FRXwCkJjt1TCHvrTwLpXvpWQ0Mpozeg1T0AcwAq+/+7NjKiOxXl7Pq1KfgrNlK4xHhj9O5LcFknT
P24u2C1Delh0dFf68dM0yofYVVfD9T/91twHKjtKbECNXP1ya3dnMamSaPuldb13pm9OwrEeRV+c
hGucXUq2dTR+b+tugwgCxMw72waMR7jWVv29SEjpTdQ3wzhMCwUcbEFGDqhOqE5pG3fd7A0cSi1w
vSlv9jj0d3uyH0mkuTAeURx7pQ9d0V5Z4kxoSv01psbBQsq6DgpULwnODG4gLPJUHXWJ81L4Ce55
NuCoxGqA+Ay3MO69ldGTWvfSwQJdo3VIee0oi/5izq4+c1bSizjDv2zBDmWsXok1esa2Fxca5ynP
wPL9+TqP/VtZzDiZU86gjH4cA2agMDcJHbM7JkX3hF4FYSrDuWWXHVd/POCSE4R6ke2OQcL9/ysw
IW7K4qxizuKMKfev/0MKnOxlz1xF0cLKpNegKt8Cs/ka64IbxvOelkTLZMvd386JWQ+HKvWf43x4
3AqhdnCWUM59lE1WvZ898/f2qXNtvYkFK71CfhlzcTCd6t3rtu0v6R/KmMn63jNwf7LMS6Drf7HU
vyatLlPm/Y+881qyHTmz86sw+nrAQcJlQjFkhLZ35X3dIModeJ+wT68PnJ4ZNodSSNe669Pl9waQ
v1nrW7cMhRGmZBIJGdfH5NzUFcIywViBrp/KBIC5+zPxCmWyeYnYZtNu3jKnvup1jw7fOrRTjabD
MXBXxK+8WgVYGAsHr94Hg7XRc/KUcKJDIjjkXBwLSNCG7JOjKqC/6jF22u8qnR4SlR07HT8FcfEL
VV7J4z47ZgABJ7pB1GzHVNJty+xWaLT/+FEwhvrYRuiMLL/6qutRbNyW3z9KZmY6SbFmIXqE5rhe
2O4yShHSEmLhCTQ3QDlOg5kxlqGT9OP2IpFrdIoTmRPhs1IdG/hxcULhAV+JgadmO732k7ygPz70
HTDCcNjayrgxtX4R3KshHSb1OOsg42sZwXgp7BoDrZoujs1EvpMOFMKu7nXQ4X0egCdAfnNXGXB0
7EnR8HT2gdEQovu6/CiQH0CmSc8JIuZTYZW3usKZOqaCBW5KQm8e3drsyITUr6juKJvr8o4Xf4fQ
Jdo2qUpvF3xzy7qGd9yoVtUcYbOuUNViB8I+GSM3jGjM5+hHu+pWRwyfZ8huTVGc2kG8oBjfl01+
W3sflBjLRZquRwRl4xSzR5GnQRjfuOSelvcTl+i9wbMNiVt3aFyUPXkq75wmv1a89N1CFlzeaZJU
3PtWlldxM77Ihjbc8CLrzjW6p9wGA1p4m+U5FMZkPjPnEZjy80a9RdGMu95PDsJEAF83zZ01hG+6
Sa8R0jxmdfmqeHIt/654mdCwXWxQlAvQv+pK9g7FeAlGf4O55BzMDg5g57W0YxglywScdfxaVcZP
WPp7mXo0xlAM8ups1JoLoRA30F3esB/kW7/EF9VEzSkmnzuYI26nXDursDBgIBmtwo7RXaN3ZffX
bA1/uovsaV9V7aUKx7U/t0vce1Ctg1F8mY7nLzIgkB0B2nIPM9/SuExKfcDJec8x6em4O2qtTplw
70vBTY3aeuUmPPydFhmc4c+3TPl3vihSfv/ooH1eYGd29o2O0UM7GKGpiNlqI1x1d6kZgbQzDxV2
kuW7elVxz8B2Z4SMXXITRa+E3FBiVgAry2ZaWBhIHYCqQ3sPQg4xr9vd1FH04w7NrYRXKqt0M4ph
XUTBZQks0nQaRePtzSk59un8HTrem7+09p19qsuBg2dMPgUVeF5w+1kRJRtH1uz3R1R/7EIRB1t2
sU6C+KBSyQg5Y+MZ+Wc56WPIuJ437q6IEkYVUlFIlOqXrYruPW2K/nFuA/QiboeTMj5Kq+t3Xh0y
SCtPYqqzdWuhKyzFeBPPw2pErbJX05z+KNFerDrc8ZT7sXN6na62bir06isE/DUKhm4/gFpoSvt+
7hX6c8x6pwKYw0PRlvIOuSYrYDndaYFxKC+WYIUi+Jh1Eq5zGVLnDAH9ZScwllAZubK8d+L+c/kd
wNLsY0NeIoHKho31V4QTjsp74DpqpnATk3g9t9a1pVqB9xuTfBuNmymMjp43P7Y8L1ir13h50JIh
XMEk5L/HrnGf5cMR4tEqLyXbTvs65P+ZxnjfRCwQG5eyOyqeZBJjx6PfmXIgLnoJCmEbA8kjjFC/
x84Wzapkmmp9Y0vZhnF81TfdqY0/K/SUbYlptgKDazvG9fJEnXkc2cgsUp7bcuh2WvgHb0DZLAvj
LrOCPQQBplFW8uQY2Rvm6qeiz3msYvwVzYGO6AZnxMnMGTJ5zSs0kKsh1m9ezqJpQervVcZ1NTgj
8OrivQ6QPSYesvbuzcwCvY2j+rargRx2DDh0mJxUaNt0wZncJ21q7qyWAXniOaQGpudaIk4fek7T
oKMiCablHI39h8AOnzqUxmyUcTIU81VT2QSwqYqMgAYU2WzsjGJ6jabo2YgU/I1+Mw7+GZH+Y9rN
T4OlGMzMHMO2U9WHoAg6lmDW2oNctyqJ5+UWWwTkF1VAuzOZ3jUNmlqkeMWD0Tf1rmfxvuldcD6d
a4z7vgSYNeuevPSmAu0V+KW3C42abJ+gmk8BDtvFOwJZC9kpfl3TDXbSzEEWGT3jqYkgek/y2rAG
z3AIc7zN9NRrvIgY3fr5UzaMPXp0BveAMOa3UPvIhxwXyPA4SA7swD01yN5+StcePvyuiDeO1wzP
DZ3KHZiC6eCVaXvqm4EJmkzkvAwGTx1RnIeond0Dfj7mgQFb0J3n5sFGRHV6slxGBW7aIXntg6E6
xCYkMuJYdL/BlQMXbGJZUXQJ7jg6tfot1VSBdMgO9WQLUepU4QGiZ+xx64s43vpDaO5VF5lnH+EB
9UDeI9hpwmPFHOyVNfN37/XtWc6VXpexEZyTFJBMKRh6zCKMH3TRDZexw4dd5RrtXc4ynokxuo4B
MRV1yHCJediczII5POv8N6LF/WvaJ72dpTRu2Erap1CFGTxqIY5e3Tw27khwjJ/qN0QF1XouEQua
1Bs3GBAJUGjMu8muWDp36AlrViOrcgDOxW9O0xt45ZbLDOG96al1IJiaRSHQm3qokushs0Ehl3b2
YhoqoZLW9mcppMlbr9oIokMTb8c2+WVy367YiI2PdEbgkSMmecoH6G+6aAhK7AZrphAtgpmISWqu
Eoy6Cnrbst6xhjJcd6pjOW2yhxsrQOIRkiy04Ex+g8oGRyOU94Ekj1u/ToZDCMdjPc5BfHKBe+zr
eEiPxTJPj2d//GVVM9NKk8ckxUakNtPioqp8UkHwxOG0KxscUkbbI2BoE7hKcTS3BwTL/al0w+mF
mlquDTd4FcJptn2d2sdAKY0fcwTaJRLH3zpe/e4ysNsgyku2EIzyaOX4Htr2KZcSMzO0w6QxI9TJ
cDisCBlhMsQ4111Y9Shqu1WdWPkhS617s3edO1+A9DJmugEZXzuOTziICD9AYT3SZGAPD93ndmIQ
g6APjUqlkp3DPx8yI3lM0+ytF6ZzSJolvVrX9+ngfLh93vFkxG6GfRCmXFg926OVwLUwi/vUKkjX
mGPzdSKkeKUqWXC5j6jFStchZdCp1fpfGjpSo3Wq7taqxF00i41y7eMyw2EqeAjz6iqL8Z3M0e2M
RcIJcG6zNaNvjuoQqHm6/pfKbqsoTDEuC2FfLYOhenR/OoavjZ+/K0ats07ZnVOVTsv8lSsAP9yw
HXPcb53R1Dc6QZyHN/U5Xchjtny2sTSvtNO0GzwZ2Sa0mJ+7VfUUVfATllmR315PeQ6BsNgXcfXo
+iX4TkRKWbYG+L5F9/uU6m6hg+EBQ1oSJpsU8TV4BP0uI5aDIBnu/sam/dev8X+EP+XtvwMy27/+
G//+Kism5GGk/+Gff31Es1Tm/7Z8zX9+zh+/4q/7n/L6A47XP37SH76G7/v7z9186I8//IPDktrs
rvtppvuftsv0374/v+Hymf+3H/zTz9++C4DTn7/89lV2HMB8txDw02+/f+j4/ZffxBLp869///1/
/+DyB/zlt8tH2f63T//5aDVfaco/e7bjObbLlQSe97c/DT///gHzzyanmpSmcISHEPy3P4Fw09Ff
frOsP7smlA/f9H1hCdMH/tsiy+JDwv6zz01o+rZUpiukq377j9/qD+/Lf71Pfyq6/LbEPtLy1a73
TznMNj/+j4TTlKHQ0HQ06fVMsWf65fjohR1JDKoU9XuogUD32kq+0sgaruPB6K5sy3CyTVLMdX+c
9ZiPayGlO6FrCMf3uDRHYqcILPiBNIXJz8RWYnO6A6oa59ndGATcgiZwWGE6OncfqykTTLhjJDuY
stnh4Gy1JlT5Y1YgRSuz69HCnWFW8L85w3GP+Vl/XSdMRlpnJryJnodGErE5wQWeqx9Uo8JHv0+9
SxN73baGj6JXZhOkX8wJ4ZJ2U5UdQjFYv5ghs5Qr5GRedU2IO5CM3vt5dOkQSlxH5EIlGklvVbfP
zrQ0aS7ly4MdSVvswSbB0qhi1T9UGdP7xNJM2s20aC+Jqu07O/BTmKiJw+QrH/2LaY/I49UwQstR
JF/gQAmMWy8R3UNmt/FzPQb1uzOkYMb8uj33U81qxJYL1k+6w0NhEzG/7mJcYlg8BjbiM76jbW+U
DJWz3kJal0Oyicuu/LRT/uTtwNR37wxQMddJ3no7t54IJ0j76aZXIr+XOFr2vmtWO8svymuj88W2
Y7iLa9vyeCIHRSVeY1ax96VqnGe7gLxApoAdobLoq6dZGSjdmrY8UwtHW4pWcsnYOJzyAVS6gaOg
27aBycLBHfwbN8hCUt8QztxnVeFcHJcHFavhZp2J3rkqyoqnOv6HO5+WcqMy6KA2g+uzHYfFBacV
UlaDYVK/jrvCv29aq7zWDk4OpCqQM5GHQ5wxBi4xbDlC7DqzH/d4uxXNLOPYU5WRLZmGWY6616h3
dQbSqzZs6zYc23ZR6QAFXDFB84/dkDoMikfnOcbyflt2VvyOlEpf1zUXXe9SB3N6JhEDHyPY+kVS
IyUatXi2dJ5+8+Zw6nhTgrc2GdlAO7UXHAJRQhArFBg6aaVtsrPt0bt10Jye3dxHuIvM9iuD9sqq
nyLwImUXHiKZCdToWfEeO7N9ib0ML6/BLJV1dUizLTDH+wpBatbhjrO8iGkJI51gN9dudCTjzPhl
ekL81DMOZtBdCRFJPl2Dn2eIBOIMyLNgTQKqmiHa4MXJOfPi+uRPKj86Vc5MBIJpGW5wj4zrwcdt
hmkSEtYcD++M4cPXvBL9dral/w2WBZYXFubHro+SS9305tMo3P55MIwYJWc2/0RxxwQ4mQemNvbQ
nTFOaRQthn1OlHDujakyP1TZUzOGSPE3WUNBmPGunYaU6jZ1sTTNCQ6qOWiza62j+DxkPTWzlwyM
3edWRU/tHOWHKa6w0rnWyJzWHVrAJ2PGCSdwYqhVCYWDZesgr6ypHa6Yr9tr22qBJE4MtaWvq7Xs
G6LC48GvPkpS0zIqZ6VvEzgoOw20pN94oWoPUxS3iMbS9IMP1y9dMjFMNH3xlKMi3zZSsyrJ6m7Z
GcXZ1myU2E8mbxhGIu+GVtth16aS17TMozcrVcmhTQY0xE2eZRdcPu42mUS7GfJEnCdBDEjORAkQ
ztSjT5XtDUXDdC2sjgXTMIRneldmwH5QexeaveFnIrsgfwgKC/cvIqjHtgRzN8d2tK/7ObyazUZW
m4jx2rrnIYrgDDrL2Hr2tcTj5K6UKcdbXxne2XKQAjD3kRttB9NtZzU88NClTyFhLwyGFu0UIdMi
hxcrufB3NgPZmb1A7B/R1y8gA3hz0pzqHT8yu1SOsF8Kq+1PbSXpd/o4/omGur9tq4nSpEqAaCUa
Ol+Mvte473Mh3mdOM0pXGuhg2madB7cV8wsTAdeTIJb9GRrZUIt3xJoMbXVd0KjzoLvR+cwVXxV1
9ZO3RrxLR6e7dtSk9T4eau+cUPRcHEdBhxqzhDw8Hy12Qx34UM3hcEiZcV4b7jTcVEBdX4JRNcbK
Hp3isaQIYtQY5OMBr1OB66uAXjbOUbTqw7H6HPpwvhRF5t/1hoPNQXKXtGX4anlB+SAztBHj6CQ3
hmzygxVk6h1b/WJOKkR41czg/DRK721taQTOjlFfiZD86PWQ8Viq+ib5qqpoOBaGzhl1sZUawSrv
wF6rVY7C5xBNmf8kRKCPuO80EHLLVI+Aw9R9nRHnC72KuVM9+Rdizcxdo1PzuloW+UjBmYBUKHqt
BTVIix2Ncg/nJFpoNMl3HY4LSkbFL8KxfPqCpn5QsyN/SmtmNR22gfGUQ9LdOlBvPrLIG3eiStuN
Cw3yMmdWfwUHnmHKYDmnPhoHhU6OcLuwpzNbJQ7bkoGj/C2yMYwDs0GCk8WW+VlHqocTUSTMxbrU
BTeRW9b1gI6CtU5aptdT6QCQHTtxQPTVrIGrbFIpw41TwbSivUkPw1hFTKyN7EeXvqxXIYGBXK4Y
3FaF7CBJ05ZIXGmBciDxT9OjD7b85Jsd2pbW648eq5M7ETG3x6toHXMHKCl4QOvBc0r+Fn7QurLa
qMYa7ZR7ju6EabgdPmgb1ClWW3hfiK/nF8sV/UvLTXyP5oGrdkq6EpR6b4g7LEMukp9YRc8JGdsn
QCrNR8w9sm8SqOsQe/JgjZcNQK0srLBcJ01jJ5usZmdjREZ9HRU9y3Mj6i7gs+qzWJzude9hO/fN
0b5WfmivKzagrHzpqHENlfkFLldwchNz/mAeOx+zjlDs1Cvtd9S4cFq9dHglMc69zaO8OeZhMJ3G
amCHiQ4N7VTqLXA/FmTdqUMfs+AF529CUzbhmR6lKhPWMAAm4p5zF+Im4uBoSZGIHOM5zBP5FdUi
LcnDtdU1LqziIo1JbA3C3Y/YvwB3d3ismBjVQ/sSOcq41E7gHQC+w9gKwpYM2xAG/jrErLohscw8
MzHM99CtjQM+N/sSlp771XaA0hnblu0tRKH8zNbRPHOyJW+xtqZHHLMUKm1fq1MZTuFVlgF+lJkz
IWRr7atB9OGpCQs0TQkRk7x0IzwwcPjR1nNE0K+sclLXc5GkGEa95lF1afhoTRAbtRmRbhBM03Gg
XHjhLCuOCIQ79KJDCkXLDgxCbms6aNQ1RsVkvx2ZhEi87webS/2Jiil5zuHasLMRzJmy0BtuGw1A
pjEqC2WEAlzrZaqwARvA1Qgqh24c2xXGiAZMgZ2279EyK8sSnANuauthVeZdsAkjVJse3MGXNi+n
l9qW46M5o75zFfESFpMhpHwkKkd7ko8+AtWnh9FpX2o1bGf072jjbHtTJTNYTG2V4hF2FI/bCmA7
nccHHgF8hw46v2sdutGuKRwITobCsmWxwT6ga4pwMXMlDZaNSFf3RfGVwVK7k6PKnuwyzfal5agr
s82B15BOHFwW3OKNbeIwa/pg/MxGI36OkxiWslnir0ZZOxl3puEmVxp3KiCS1h3ZjLvUNPW86O97
I2aOBJ8PzqBMqfWKvol3cShMcrLMaQtjh82sdmV0RdROj8RaBJeq73meup25wXpkbQMwlRJ54eAh
mo961BnCs6Bacp9Mzggly3Em96gUCggiZbx1PnQtwceGzX9OmXvHGJkSLQLjfAwYbR0R2oRbyMI1
Xr4wO3tF1N8miSmuS168EsU3P9PzZSGQA9rTc++iFI5HsmRxjc/fRYdp2EvQ/BdNUp7thFFYhp3n
LldN+mGZffGgfIFk0RYa4LindUhR3LIPiFIh7pxy5MCdMMoVZW4dusQOnsfea1gWd5nx5Ol0OMpO
iKsRoefrVMj8Y27JHtUlqV/rihzXgzK6EiND0nMx+Z37Mft6OLhwLZjHG+O3K1E5cKh13wqLLSrz
pLyojHQrZWgcoM3MMDvIF2QQPsD3oQzIAPUs/dgLbF/CyppbWi+JDFZgYeGmIOuIWnvvNiEjikCO
gER616XLk+PX0AbuLx/V2l3H5PRRa8jnnZjCNTJzADgGsOsmKsWHxwzu4OYTVtqQm7tduik8W2wP
EseAOOnkmBS7ECOxQQ7NgMI+JIl4HluI7TJ6AvQU3ikhfdbMuNRA16cfDpzkU+60zk2vKzgjo7Uk
g8j5rhaq/upCx3k2xRS9d0NofLtV0/YYcKgMS6FoayFeoXC1qq2fTj3PUx7mVFnIjNjkIVcUMbEb
doIGyptGG+0WCQBs/2rnPERS39ZuxQXMa+NcY4kQH7YpEngaKvxi6ETESN9a3nrKlXFF/diTQuHi
NBAO2oLOs/i42eXIJc3UoaC2rK+603IzRmCvwHaCJ/CKUGzZV4Mrnrz+kaeTTfMA0ykO6+zi5AlI
M7cs1C+nrCJM2PPsbUyu8gb/VonXGKDrs/Qqdqvax7VaWnLTioQ5JKjHAhXZ7P2kwWKfm038Pqh4
6OnjQY4rjfv4JuhYc27hxwQE+wlgKwJH/8WaXV5knwOpAkW3zmKMNHReuX4ebOq5vuaXvKLlIrxO
ZRVKwSoqdhPusJuYJvYWly6p51nesTFoTKPa8mo120zq+A6aAkkMVkq3XJqG/DU5HZVJWoyIXU3r
NFnRQghB963yUnCXGdanbmz9WsVBwNrG9e4D1SUbOfLQRKvelqeycnrSCnKUOqaFxGeMF7Eqak1Y
krPtAABmuLrTQBaQRBlQkarRFDtVzvbnkGJ0XHUFgRNMLw3yEXWen1y3735FTgiKtq8DA32DzA/8
kJVRW+pQWliKk2NudvyJ0mvT9wk2Tk5bNIcgbXi+G5Gb4eFMuvlGplWdHs2xVVcV5NMF8WHk2C4y
27qfEUeeeWRlF1spCzgM18Bx1AvzsmJk7N84o9mhPPXtZ8uYnBcM3zMq2iqigZPeEzTNga2+AlOb
QHFghdvV4Xs9m0zIaRo+Y6fTnCR0bDToxnIgVNGR6GHz1RARS6B2ArRGDpL9jGm4vVcpawF6+8hr
MdgY4sEoZMv/0FM0rJKsIr2+1nbPSnN001+JO/HCYQOoXnpbtD+JUTjfUZoQPaQgmXx3YTmxYpyJ
ffTr5mEu8wmdBKpZmvS8R/TjRfJrmjzjCmo3s2wcxDyOJjlnX9AC6nMESAnQlx5esHTy5sFG3ydJ
1131HKM/uR8H3RqFagTXD3t6sY7zgTW67KoxpC9PEI8GhAiG68g25jcvi3IqxDR8i9JSn8aabYzb
yeI+6+mnpYeoZW1FVXRhWwupsami+FPNE0LEFjmJVVjqxQCrh37GA0tmeDmcC/Yq9IOM0dZ9XsOj
DWoy4HcuRD6CPWQ9f6bM1bxdNRX9U1ejDGNIsxhiAumKZ41pdNhao11/d1HO0wDJOksMYmiYT8je
tU/cH8W4hxjM0Bw5rH/I6XRek2XHmXtmSZYCjmmB8KYy7wy3bbdge6iaEqCPcJujTr3WtRmc/aAc
J6Cy9rBuKjNH3WzYOZSJzCpZycSOif9/xCGD8lb8quI0e3FmJEn7OEwNJPtx0P54csTPwMXDwnLM
UMR3bSx4fNHyfTPUmm5LJ0A1bojU49QOcjdhp55W70HLSGUd16TszZ6l9l7ZmZB34x6tdSjn4EkV
YfmejCGKmqL3nsIggZgvDXl2WRafKgJHdzqGUrqKam++nowhvXh267yrDN3GGjfM+NJYgEswxSjz
FopydFM0MD62tFXBtqgDF8PjYCePGdvqeTNEoWOcYA+BVIeyXlwcofxD2uPD67yh/Q6sAV3GGFcO
CobQ2ntx427ZlVhPpZiNtSwp0YO5Sj96rEIHNjDiAl4hX2iSffc44OjdW30TXTdtVd9SohPcF1Y2
cogpn+8qgc0Ow7a1i6MS2w7WsWJn5t5EkECrjXtYMPNpTHKx1rKst94oIU+i5Ql2TtrLTe4C2jkV
KIJWMRBtFuNgN1CvW0srKysXl0mNUgJGcLXOtJU/MhEF3VzW6lcGC+mXK2PzxhhJqkZtWuIxt0z9
nafMSmn4403sjcG7wR4dpxOxQVVoeMjo3OkCDNM+cmBy3Ck1yw81IrvNYUqtLAKXv1GPLpjLLiIY
xK5GpP+G+yA6236dY6P+YacUvWGxjg4hUpcpsOIvtovT0XHk/Fo3BbiQyidIpDEdFsdtmk5XGgri
PaIL731oDDvZogK32cC6/WeRm/6mLwQRbVFerWk+MoYnvs7gLjMI2GrAur9SvyIfZMAqQ+1tvae2
GgWOXFU/xj53uhtViE4LSBH3TNLyjRmQcLqKKxLZ1kOapZcceieeNAlNoEgJayWyHbtC9VkazgHv
EPwqleO+hM5vDAcjQsqLvI8HhuX5+9DOigdv+WuJrsckDy0KyYwV83WrRA4555DmRFj5Nq3jQjxX
rzimjB9nno2PMur1MbA4mfFtI1bnJQCOYecOXTJu+UtbT+ijRTN68MT5GSvVu3LbRunQIZ2rFPSf
oP0EUsH0rVAtWljGa0e7asZLhxTlOCWGle59eEzDOsLpvAX3FNGSA/bfzo7GOGbAsiFOzI7rg1CO
PBHnDEOMCRvI/jAjeCYA2ryrHCsDreE1qBSIFVzlUZBdTeXocl0hXp9qNJPlmIwIWRTU/8QCnWqy
mv1e4lPWGeRgnEY8DBECGTP1z4hbbmc7PqaAcELCkYNcCOgjT8rriqdpxtVTuBrFPHOhvdBVv/Us
Q9+mQWVQlYXFoYCgstNuaDDji4Y7HqzDlmEP0Vwh4VZ5I+xtZ1r1qVWmfZUJK3mx2haYRoLE5SDC
olzbrfYfq9hCLzLTXeJltjh+0/6jGkoBHD2WcI5BTaDapfSDF5cdHNsPdv1YsNR050XhS0g3m4gQ
Og0MwYsfTixEASTjUMZkkTUorVORGmtXOu1DXiXdtUcVt6ZI5bpzsvxKtVV78LPW35YADEkSA7DJ
S83ZGmMbHxMbcLnukdAEfRye6sHybrJSc/ca2rhihMcuKEcOuUZwhtrQGxucbYXNpeGqkHI7d6NT
lpB4NsSiPMOHtx/INe5xrBiAVXCAt8UH53wOW9xROQz10G+/89BJIfYlXXxufReOJegJZu2pdI7J
xAILh5kLvZW2UT5mesnHKqU4hINL9pwXxcMmbQajuhu4Mu9BpAWocgenzPYpnWaCk9+wP5O49W7q
uUpe89a10bySJXZL61JuNW4U74ByGKqtEWPpiyeje4Zb6T0ix2Tp3wPnvg9wZ407DsIUG3s86ldp
Lzoi6bbIfJ2oTJ5sJJAnRjna38hUxscJgnDISWwaoJgYQX9R3c2kiQnSBMiRKohSiFsj+HBHj7eg
hhI3bsd+4JS3Jre/R8Ql7yLfAYkhjSS8Lu2mIzJjgmS8GZ3M0gcnqkYyoaMsxBYBgiXb6GDqTToO
4gouIbNjuL9jG+u1aZUZMwKzmr7GyHQmwAaoD5as68XPFwcQpTP4GuOBbWGwL7PUD2EFNoH76uvI
/GVWs/IfBmtU3oZ3Lnlq2ymGjEYyBQi7xsL9ctsykI6/sPTrGSYsRR2JmCr/iYfZbq5FOAfwmpiC
D+TDhIWEzTNRJwC1HX/MscTY3vlMg7dkrQwNRjzqQ8xWy+R1ZpVLWYI242vESpnvPKXAqdUjwCPG
XZ13gIZSNluvNOBpMKDxkk2CshJBsyNxFxREWVq70lLVqdQG7UU444SvncG4tZFT7LIW+CSPfaXF
JwSi/N5MwdXiaBgewA9WV32m0TZUPfrFkM+dTnZvu+9NlSXfMypH7Jxzc6vmgCownA/IiuoaR4NC
1zz1HIEkSegjxx0+R9e0KFi9LtGrlgNJE2plRK+tkfg/LRXtz+Cgh9t22uC5mjEKQ3GU9PVPOITI
Q4zcr0YUSjXaRiZ0qz5nVD2ZbvaRzD24/4RFwXUX+OpcZkqvjbrIfknl6JtytqALhyOOfrMhtK3h
Hto5gQVgypjTV/4wZ2vPjb0ZZsu5CeGDnCVY4Be0Jc0usWZTM/cxjBNYgZRF7cgXAxf40CxOW7Qy
+BgKWpoPpq6U22w8sl8dMMi3ErbYTadEvC2E3X5N6C53VeWBkUmTIbpq2NlC/YTP0rkIC9E1Ucrp
tgZdT8NunclHte9zy+4e9IhfoXVUd4oqr/FW6GLiV89KS3YOkqmSmNqbPBrUObA8bnX82ueMzebG
qUGWusog86wR49NERNMF92Zz6gbtHcmZMvZZEZMCNyFIbiBDxKuhK6drK0FHMdC+TatOgZyLKh/P
J6+LfZ9yVz/0EgG8q8CWQB6raH7JaUIffQvEsiYtoBie6Q4VE37d2oc0NcJtAmz8neLfv61Iht0L
owgPftAOIA3rTBAAG9s9+3HDXE62dm7IZtS29xTM4Iw2qalzuJGlBAdLNucqaBN9q8E69BfWyChL
Ip4yWCMD8nxKaiNqD5KPw8G5Qt5ibCoWJCDA3dF5K7Hd97Synfvlm4oXDfi4RQPeqpOoo3CJC+ky
E0DwWFS8c6Pjbi1RIFlhkNUb2//vxSMu4or/vXjk6uPro/zTw/+8/4OCZPma3xUkaD4807ZN37OF
7chFwvG7hISPuDZgaDQkpvBdm6/5LwmJhUxEoiGxBTw0h6D23yUkqEsEsjbHFLbteR4BP/9PEpIl
T/6/ReRazJr+KCDhOawqmKT9WfZwABDrlVB8maCHPL6G24BLZID1w2F/1sUFuvjb371Gv0tZ/l66
YvMH/NOf+w9Zy2bktNpqyx6txG7uUGs/mEN5XYRPgn7IpA+7cTVQORhoHvlzrRwPsjwZhMs597U+
ZHyCidjbm39AXEM2KqA8s2r0bgaiQgZHHaRfkpnwxoFKKXVGsILy4fP//Ltb6p/GUmPQ+YcUZolk
PE/CqD+n8XE0IXF+ZvE7xaGzPKf/F3XntSQ5cm3ZX+EHDNqgxeNAhcyISC1eYCmhtY6vnxXV5FRW
dLLysq9dsxkajcYmu8sDgAPufs7eaxeP2uTX1WshfRjTbniVaH6E7nE8QIKlEbGz5sNoNaTx7oTH
+IW/OhUzyuPyKG8leXvRCes6vzZScKp0IHPU3WsMKCMu05Z4k3X5VH9QOHcT8gNXxKkui4viqcUu
b6u+6NKsXcxL0O8uHy6v9yYXUIkN99Bmp+yFHvwDR3CQjnnFXrBfALnYrUdoS7Sl8zU7HRqT4J5s
E8eQfTm7QTM0RcuEBEuknNUuy24prBGPbCi3ZH7ZxE2M2b2FYihF6WKixSMjNOuddgAa55uhT0eP
RJEnGnXlOgXLEu8ravtXguIY7ZKguY6NKFDYFt95sKOnAxXZRqiDACed91gzKPGyccuaGwYEoNo1
EngcUCuBD3dJrbdjTurrXV2s03mpaEsJ/220lMBoDBhz9nAtpXohEsM1vOnl7MqC3Q/LnJQo/s2W
Q5uv0JpjsXIAjudLkc7+S+T2t62yIK4rOl5oF/BTVTtXvYyK61U7oie1iQOtnO5OUC90qsLd7KrN
Hr0z/5bWeDeBTtlwOWxSL3QsiKM9PKuv4muv2JAoC4SbZDgi3sTypwM7tZkw0hUes4BuF4Zf/bUk
fudFjbLHYtFyY1t9JbBpu44fJrnza0u6H3WO3eGuDYAD39BsOSmUbRIDsCBi0eaxCxdxT4bdJk9x
G8XP+mkJcJpFprncJ/b/+Os1xN22Qg8eX5qxKQpXuYPaq1geNevcpR8Sz3f9jMM73ek6BZ+7dvCJ
VfU5n68UL1tnt3Bh1uDjffiyHh2NwBHVRfpSxLvfv2In9dwXnwf5PBec8KA86kwLscl1dgjW9Vpa
ArnaaRfKuthNO9IRL6RDvvlmtC8z7Xmfz3LCk6lRVBH05qbYci7YNYfpunyKrsMFao5ds8sf52uI
Oxfmrvy7I56u+1MyOci/DNiw2W+kvbgO1vrdcVUvon16oW/NvbbOduJWX8r35k65+eYaEfD8m3t6
ymD/NOYAoVRC2tNvlH1d45MBymqzxZPurV28nlboc28gU0WDnd/Na2kFUM07+umSV2Dd+P2a/80n
33DVrout9ar4w7Y5dPvKjzfFATgrDsKsxWx/0Vk2ZRghdglrABgt2eroy3jyZC/kdENxlfPLDGDC
IcAikl3sQOxv5AuLM/GLVDjjZYw3DeMMUuPZ7ROHgCxPJxTNgZm33ZX+pdFiySU9YKV1jvZQbeUF
rpF62nbDpUjgXe1X3ULTl8Dkwp01AtvYgr2FCEn4z/wxI0bjsu/Smb+Ycip/dkKc6IdeOpxFABhc
ggghPrCwzef6qt5Zm5t2oeDxg29H07x00otuiesWJV//0GA6Pswg5fwcTj0KP4ZcMcAejQDRtl5S
O6ZbaQs1cdGmU37J4Sl3yz70TXlR5+u+frf4+pbVh/WQtq9Z9dhRnS8+QhE5yxJt0fQqX4wbAbIW
mYwuOudkkaPqD5c9bvh38SW5UFZErYFUx2L8Gr4cH0c8KIlLIm/+Mh3ES5RwfLQ2U/o0cIDP3YYE
AQ5U4AuRLME8z5YIvvkvcASYEO2HQfzca7yjt7oMl/WdUl9a6mkdURwekrVsN/OGQ9h4r1+JV+Jl
topulIfeo+zlU1G8yC7KZe80vESd+9Y4YDD81A331oG7L418HkFSkSroDMwV2SW6gspWtyL+z08X
xVK7aDwaHQ5ZzJfjbOMu9TgAeumuBLLvVNvBn3xrL35Eh03oYgdxMBnbmj0yfOIYq+yh9qx9f6dn
TD4b96Biq954waK3MrzApx255hIJeLBBkBNAHrus3IhA7+e9tIN0li466zIk22e+a3kPwpsCjlEJ
1likHVe8iO/Wpr6qHptHJgHwPIL5VHzrR7dpl6blqJgOHc1rIHE74YfoF4UX39IfFgTodivKV90N
TVAn2ktA58pb3KH8o/wBeuGgNZOuiMowM1+5FA8mRMfiijxE5UpcCZfNc7LTLusH6RJP61bw+EJ7
yhaVkZM6s9vZiXu0b0AwLssr4cHwte3pZgoOYbnrp25l8XcnPh5vt/AjP72Av2w/So7u9ze63y1w
gC5r/3FyXicPWvI2fUsATjx2z/Eh2wXXSCHgk3FJoa0f0jU8z9OfptrS+rhmzXIjh1Ke+kyKInVf
PKMRiVKTA7JQegHYX7giHARbpcFH3b1CwMrCL9ZIatheUPy5Yt5NrMGcIFV2c7ZlW37hYwPNbfUt
gR74IFr4oTamDoGesEok9MRG27rfXlcXeuAOEOJ4ZV1hUW55E4+LfJtHXoVFLt2SlbYLL2Phrnwy
/A5clT0B6Mnd8WOEiWStZia+fCEMi1bxxYlMVn8Cu895EhPjE16upbpW/ITdkr6S7qV7Zal63Qou
l7nI2hUa1d1x1e/qnb7O74TN8TBeDq/AS6ZmiYW/qTHVEZJNQoqPy1sY7OSVg2R+Ket4d2B9Q+db
1ESFYa0mDQyNMPH01tZMNz2BDL3bTpeasmzazbE7IHE7ik6NvqfDG3ZiAh2CeTfN3nExYWid1tV9
cZ1uwk23bVN6l3ey9FgZL1b6pAv3xkN4TIkQNpZ1dyJynayMdnsTzh/oTbF/JLfZZTZ1xJ5kL0ZB
nSwkBcWWxdOXclwmFwQhsUGlvAzFfaZkMZBRZEdvwgOEh4N1P2QVQra6fiKJhPxAX0fOIqQyjFFi
rrED1u/5u/loXMkH8TDvyQ20iR8lQSZ47Z6xoV4Nl+FDPR6ysVuIOhkWU42Dxo3g4aOh6Ot6mXVO
ED+F2UIrJBTXNmoNIP9lfKs2KxzJZMDHbKGaK3BuTncNrPaNwFh2zXFD7sS233V79VG/ZpPTzw/g
TVdGR+QjyA8JyRNZa3TW7Pk5jsmqWYTDitCeDFfjVfmWBJuhWOK3r67NO3F4Sds3yEnCQ37XPaiX
5OcKQGpqFL9sbjEeWS9y78JbRf0+8oqXuVNFpP7cHXvokT61Xk7fSAMEwFCuMUxE+6Bk08MLyqKK
hUgVwZtbjV7eOkQiRbdVNtB0Uu3uHgjkhTa6WAdjPtt8ZDWnjhe6dZVLfhFsFLQEkl8p+15YcDJq
NuyeiYTRt+oy3dfXMCoQrtxpkUMscYaaFugzbqLZHXJUXmz1vJlUMvDobERDD3KfSKILVH6VGuXt
MWeGgct+ZHXj0oKt6lqXwWv4FtHPJeHnrioOc/5IU9SOeh9frzCvCJ3GR4DilF3mSDS1QiXUVvhA
KHb+TmuLRAFNoup5qXUbwlP4zvFMEwyVdnqQt90l6GmwH1HzrCi4Bbe5+kI0ecABUAN6s+ZsB4cy
Jse+OhFhkXmSjDfZOQCxySGNW5OQ02ym7EWKgN9A1+9R/MCmjdK7fIJoMr3FwQ3LpsEGhj7yfr7j
23hJW7/lrRc2Sg+/eJdeonu7Qhq8rx6U8il7wEhY3sfX5V6hXBPaEmT43C5XrTtdSU8Hvkke1Jlb
2FO1VwFB1CJgt6QHltAQPOq60MV1tACtq1pLc8RUh4ERHfMsoTsuNiH2ZHEYHHE1s+otjl56IHo8
m5fzCyFs8rVmeflAxCzHk7G46a8j/jSKivfShXhTH2h+VEfoHB6nDixKHC6ny/FVmflM0IUC+Oid
jMKwjBwKcxwNXktP2ya9o94bN6bfHjLNSRZo8AKOCYhYrrsnM4DE6AvygkwhQ71pqk1M+xJcaO71
btoucRG79Qvu5uzWYHXe9NfFZfYObGC6YIbT1y3Zh5H8/RJ/JNuJ9rh9MlXeRtv0PtjRZRbQ62qO
RHEME9dbfW+xJwuduTptbGR5iQ8DUjNyaDpajS9e8ZhN0YHy+79iILRJiY9xEwcJBgU+RiKef91M
LoUHYkpvEYizAqTvlIYBsUniLmkvsMjbwbrhuNS2d/IEMd6u/JH8twh8JmRCURwXFUIHVXiU6uc+
y7yxzy/QENIJA/fxMDaNN5UfP7bf/5Gn6iJ+Jeit/OjOHVO/mKx2EF6Kj/L87/l/0FVFSeffl8X+
Ny3fsH/+x3Px9g/7uXnp354/F8j4Z/8sjwm69IeuGZKBOE764bLiEPZnfUzQ5T/ousuyqWqqZuLB
x0j1zwKZZPxhyJYkmiZOQfSFIoeaf3ms9D8s8jAsU9dF2TCpPP0HFqvT2ehneczExKVqEoJyXTdl
nXb82dlpgv2dHhMF7Nj4VFFxUsxrq7n9dGO+qIXJvx4//xxEkRVZxRCmmKJ6VlYaA7RHR4NBBFZw
+jYIL/cxeWowsRcT6ZQGOfBHnS6BWEvrVt6Gx7s0TZwxFzwxLvHpKoukJ9e53EsSL+ygu5gjbBId
QRa9FKwOGX52o7mNFN7tyfn9rz+dkc/v0Kcfr50V9ATieNCV8uNRYtgJZ78MjawVCE4RNl5iNv7v
h/vqgXwe7qxumYxV3VcjlmwVoUFPSmBUKx4B9vbvh5G+fiY6tVlDNhAHn5UG6ryPjjkOGtfiQPca
QUFc8/FeRL74Br+SRNZ1voLO6yFuGlKvXf6d4anKSpDQJJWEmV/P7PRVy4J4SabEEhOoI7G7F64A
Bbk523/MLuzii8lh/+L23135Vw9UNSWZyU7jyjLOrrwCyqujgBgpJHZb1g8vv7JMO/YEr/GkD3Re
F/VhWIxLafX7azaVL0e2MFOi3ZBMNGe/XvRc4sE/hly0LDa+AXYWFr+VYAwYbysW2Kp6AoWFMgw5
TL6vIC7GRGPUHVg4+qF60iym3EKMuk/VOwOVXlYQaa+k4GpeJGVHbAQ7EuiYhFgVp9JXJq7QHHsg
tFclXn89C7dEAdAJk3l9MKn3+So41l6dsRJD4ZxSoK0gIfTgOoyuWyujWHFQ0suTMzezTK8S2ErG
/basIBsMiOc7lr550VELiOk7jtrs5XBz2kq6yvPjuh/0XUxSWRINkOlMiiXFurI4NLacZPVjsxlU
mkL0yV7Ivz7EnFop3qUg0rRp0+JxKukmVUxLS3qDTOoMcbUUj1sRewKAZjctiMBulXVSRCf3l9tW
oa8Lkp2zbza6bgVlhj2b5bcE1MWmujQmlbx2sD0Ki6fGE2hMiPBseTSc3WFJjdKqcS9xCIvZZhPO
VQ3UYIrKkc1nE2mj1d4M8ge0bj27FngZabqyv7iaKO50A7gFzSXWcpVkQA7kd0l6QXfqVWpCfaFx
B0nxiVeye6pHk0TMDapu6wZKDrtoNrjCvD4JXgIz8muIgaA4nQ5Rc5Rai7hCLwnM0hA2JarL0bqY
0OAkgNFF7TLDxdWjzZ1h/Wanfq1O/UF+JuWDfRnU77i/6MnO0SR10YmPU94ueoqqlvSe1LKvo56m
UouUlp69XHtAaSEYvpB6OcQGSAHN1kRjoRmyF4sN+MPCUeenDDwAbgUVOzmvL5jCyTXB5zaYiYrq
0ST3OMknr8pN5gb0YyxICclquX5pwOKcp31JSpkhgYXpSF3U+Y4/Aby6wKLqzDwuUSZlgMM/yHqh
uNOj65mTbRO+Ffz/EnXlXnrK2TbVJNINHBsDvebY9TqwUwMuWQZvgy6Ca5TsgcTAogi8drg+Eo6d
qKLbE4BXj4Y7TO8GZMhkLB9mdmdDszca3ZVoShONgZ7NuMmNCKPnLqS+bVXdMgiAeqmlK5mmG/Fg
6ArbJsFzJT4PStMw0Alezls3tACPG5MnDY96dBtAxmJXqFePgTgARQDSVLUHsZU4KeAJVqmR9x8y
bCNVWFnT8X4cWVQIkMjngE+BSeZqRSTpPbomPGa1DVh3IZgcVxAfmNIF80yDtyXJgtuPMu1zCgqQ
mJQAEKdhunlu2j0/qWF/DtwutoeWtJISpH87gf9pgnUnipuTgksDgYHcBXJ+tm4Gk+RuIqLRGUbh
QZQ2Fe7WYZQ5S8luXG8rCgjIi8BDaGslq1Z6pN/g6dyoSbSTmuvCEOyyr30E6qjouNGCz7oDfiK2
VRxGMcI2KBv5E8lHEWYEAO/02QF7Rge0Fjg94QxA/tHYoE7kZ7TUTWKOFJGGblSkNJMRI0e2Chmn
2MMMDm4pYHB0b+J+jDfsDmSjA+dC0Kdcunq0O4b1Ns5GJKoKeWF78yitcjrG9I/14CHL7rP6lmbl
+piB+gDRJxPNpCtbwar8fNIdXRxuc1kiyBmjacpso+stdJ1TaP6cznDDL0P0u5jYNlEgvWYC9bJA
32F0sPGi8dE61vs2fOsCXxOknU4/K5wWJkEQsqXuRaonHS8sehCvAXyUmw+t1OKV5gFGiNiv1Xw1
gYfIyj0CIBRW+6ZFeyYWQKxT5xgsTCKya/x67UyybHjcYSAMkC+YFZTpCi3ZYPqDCkluSpGodPvE
iqlRz+sYRIsRqNT0ImjpO7V+OgaXqnhZT6sO93vzOB4TF4PjogN/HSHGT5IjulJkAIQeRs2I0STw
s1Rcz6QOktcLpjOj4Fo5ak/hW4ZpVJZL9XhPdI/d1ZMn4+5pa84iHLpK83gQm9ZLuL/VBLIxLpZH
/RG6jD3yEJMKDxJiTeQISXhvUOXKi9aNoSgS4EPeiOTUxFEa5XhpHUmOKc3wJSkpVSCoGSn/yNVG
BOAm1aQPImDBT7AYjwN8J6PyhOStoXlHGOxSMPEgYdLCQHyq3HH+xoSPWQZdJRh8dTr62iS6mKmi
dl7N+Nt0C1Vjjt6DWmeke4G27Hm7TjSduEhXNcS/uNKXxPBuui6+Qtjp5NZGUX1ZNnwze9I424rW
i6WYQEqurG4izwg0mKk6uRQtUx1Kp/Ueo+0UC+tCzK8ycfYLpfKVQdiOCqBmKg/TCJ4yX4aysUD7
iXc4XBJhjMykXyc6kimgn+ooucZ4lR2zqxr4i1bivYY9aJRIrUkcpu0lqyT1ao8yX9G2pSoYo+O/
KKyBHC84efjoWE+1lVbmq8oUDggz3EiRF1E1b00KGEcqciBw9gGfFzud9AvVkgmRJO8Uy81kJgsE
G16jk/StrsIPs79vROpa1OnNwK90fTVNjTPolMAJ/hiN6HrUhn3Qts9i1zoFuevpRHEZbCXMYZW4
J4GFzwIJL8nrgsp0Q0NXUlyBqn9pAr1Jb8JiE5nktxSPEvJTAorQtQlXWLFhLh/kACYS+NTclHxw
blRfwQHLpTdjHMmMbdALXqxRKMxTLxGuEnGwRfmyn29KuhFD5jSzSKx4thrigUeukIdy0857rXhJ
kNGkfPFniuDiEbbuPjmyDysseuK7SpIXx/hR0Fhm0OcetbVWXo859ZDolTTLg9gtMFJcaIT05lJo
h3igSHn3rfmWn7hM+2Sjl9lLrbT4AF5xVLz1tDJSRGg67k7sZPiOD0VnUiDMrlQ+rU0trro83lUZ
xRSLwr81o+jHOyJF5UJpMk+xZkei2joeA38S6cIrj115ReMXglRai7aYI+qexJ2EOCyBJA+LlzJL
sWQpwDsA+KtOrtQcdnQIpHDS1ypMZp19pywfkCNB0HsS0PiJVJ5rsH4AZ0+iP2/G35rnyIYbleWH
JgVuhWjOvYrd5rG2HBID/Y5f2k+D26mvWJWR2tduw16NgDZI6pGrK/NVQlc3gBwu8lkmoQpLSQ08
VLrQGS7Jd1lI1yvHrc4OUK7XHUB4SzdXDTqEhvgE27AAo4KSkFVAukf2QO9HFMVSKC4bcJus5k6m
b8MeKk8y+EnduzVkzZ4XHwCV3fbXyKhPSq0s2CfiiPPkfibOWZpx2Bk009XjbaFpfiDml4qIRDlP
sALSkBoHt0UU1k/BSqT4FKTvKask0incDs8NtbBYBUEtD3z9OEFWD73ZenoCO5mXi8AIEqkvpL7G
ek74Hd9PK3hTcph6Bz5f5ESuqs4f6F40wVZrOr+Jbo9TvcClCDqK3TafYhP07LiVDPLhHzCjXJhw
v35/dJF+VdH8eYIHC4vujoYxkpyzMxO2w7hHwzqySQdnTBOGGrjDvsah9rSmR3bx3xzvdHr91NLt
RQs2fPJjPPBLdHlCL3jDl7ZQPBpvfn7/+/F+7Rz/eXm6ZBoKJ0LlRLz5dTgly+Ijuv/JTVa07Tbm
avRVX90Y35wApdOfc15L0BVL0RBK6YZ1Kup8vixJQSSXZAIJAPNwEasbYus2Vb1jNSQ/7hBPk9+D
65taWjaysf39Nf440f9u8LPW/CgESVcK3FOINfRw3gS+YW5Lzy53oIgtKLXy0VAdnSbkd2fur4oN
n6/7bPpkFdDpKua6EcrTSQNMBUY/zUgpoPCKnATG3DcXe7qY313s2QQ6iuSTVwYXSwCBB/LT0VEH
WbvBOTqSI7rQGL3CMb8pFX1Vu/l8mWd1LtwopaHlXGZXXx6PW5XzWnX1zYXJX12YSt3PUGRRh0b/
6xQaTSWkepFMbudObrxkGaVEvKE07xfeoNr1N2/Gl5ek6jLVO0tlX3T+ZghNr0tdOLmoXaGE0fEY
u5UYfCfe+PIF/DTM6ao/ve+mEh1rpThBLYvsIOvVwZrFdQowRUqfuwEfuX4pWdmmS/moHyWk1UiI
WY0nlfZEEzsJR/ywI95aVFxF/2/egrM7bnWWTtoY4g01vBDr5xydAImwv3+s391mCsGfrx+F5Diq
Mdcv6VfWcNeHm0n4ezOHqpcl6yaw27PZKYStNVslHzlxne+OrrQMDogIV5JHpqcT/J1X4VRP/nMw
6axqWlt5GwOTm4jfg21ONLhe0q+uvrltP9adv7zmn4Y5m57ZFJedrvI2UOTwB7c4JG/g8gobvZod
LsGBufpqWNWXwpXpdp7I8dpH9oQqf5m68bX8japL/vox/rzqs2lcadMciS1XjVd3h4ZvIfmjbosX
mJuARBRv8y5fE9v0MD+AIIMzNeeOdZesqysKFOLyu1VUPs2a392ds5mrTYZoUt6bXPwKXgOW0kkO
3KSb43b2CB5e5V65sBwy+nwdqp9t0UuN3XpPYcH+/fT+cv/wo73wz+lwNr/BilhBIv34ao1e8UjT
FOOHOznRlfZcOQSevf2dAWlqKBYVZtU8bzk0GC/roMn+eemHfhF7BEcj8LDWFBm+X+FOguW/3uuf
A563CfqR2mhJFqaLlY3ca3IVZtklRvU2LRNi0iMvY2ccGKIN2YSsOcqRyrvWsjnFZWHgozfLbts1
/U4hibOsey9PWrekrQHbZQHgwC2m2utaDesHRztc6SkZWA3nYNz8tjhuM/6U/r2Hd0tXs+HMbjgk
pBIOry40tKmmruIjT7yMbJJv7vSXK62hGBLNKk2ijfXrp8swQCRFVT5RTidEtz96FEDviSMFEODP
VAOcaqHcGZPbLEzv90Ofdg1/md4/R7bOvjE6WWGVFPCMO53GO9z8DtnMlDZEhq0TAE2/H0368uU2
aOJRzjUt5Oy/Xmg9YRArIVW40jVqMgjZxeqkViLWRCMvwMHRLPuZF++/k5JLX06tTwOfvTxgYvQ0
7YrTHc53OQePzbSMHQMXiFv6Ajucby70y8+GadCUtOg7itrpvn9ajIdBLgXyT1nz1+gYuxUdkkXr
E529DPbGGirBMvlmEn25/H8a8Wy3Nln/Wpqgla/axZ/77++H+fpOfhrnbK7CPc6EaWDGDL65HvZ8
hgTnFVGxg+0Ysd03V3Um8v3nseLncPrZBFUKfOXEmJ6Go9NEKq4TesTKLMEVLBRHuhVdTJSL73ah
X58yPg17tijKclVI8szzI5EbeaK2ICycEjvi8AANAlv8Duhfrod+T45yyffjm/nz5Xz9NP7p//80
f4TGaknbY3z8ng65XB4C1FdpISxyP75WVr8f7estwKfRzl5L61ikHThnrvYSWP8WP6/bLqQNrn+O
qc02XBZ+6MErQGEnObyp94ENv9cWKUv8V9aBr75Jn37N2bvaqiI7L5lfk+cbLJt2ONz9/nq//Ayx
buNupW2vyecde3HKQZeeCn2tJ6FiVjbpRbaxWyYxH6DNuPmQDt+MeJqm59/ZzyOeHRx7oo7ENGXE
Rn2tG3ErUksxU9SJQeP25Ifo4ksjEOeXfHOp8ldLy+eBzz5EBoT7jj4GNU2CeJtgvgSJ5QWwdoiq
SzVjHaiELmUD2RsoktLK16CPK8rpSE2dBTe+HugbisEeGgenondU6CF5EuSykcjSgk4eDcJTOncI
sm/2pT+2t3+5ZZJqcVCjo4X76ddXoB+yyKxMbpm4poi+jhejHy0J/3ODb9bAL7UVhqVYFC300wnt
tGp9etnmoE31qO65R89ITVmU3sZFTic9WA02ksvt0VMW6cHctn7v/liNHfgwy9IvFuV16H737ZG/
evexc5n8IoUfdd5ch4ioFcAXTsfT0UPceTgVb+p3gDqHGoG5uCdJyMHPjW7elQ7xdbwXr76ZrvoX
0wZpjClbGsU/Qz9vswNnkJuywsFCW3QXHftlXEkHiMCIs47aB9yLhUjXQEbvldZLAeYeBPPbNNQP
x5SopqPlgDz0qM4YgurGGIACFLBFf2+gHq3n8VJtUZlhsSbI2sPn7epqdS9UA7VA5HjZiCy8H1+z
wliLMkiX4YhbSFwbOdlUqMVNS7+ojdmjEew3ueq3gRnjtFbWXahs+iZfW3q+EDAAqEZwS3WUBpuy
apKQ6jvPFFc/HmnDosGJtzIRbjL4KhEoblHs3Wk41SqRFteyuikG1Ne9jvj12BNXEhhbORZXQ2oh
6Aw/Sku+rhoFUxQn7u4mjJ/6brAJb+FlTvBj0pYRtB6fLZA7BMtWdFPL8mLISpQDe6nak291inJV
11jPXxvws7vQmjbmycJN4MJGI2DTPDI0OCU5Vpad2i0KgIYZrCcDX4ScvqYC5qMOfagh80o2i5G8
yqrV3aMmji7VXxWzm/KUFSoWiliFI9QSr5mWt2WuAw3oJ3smFx0fT7VOYloDQyk/dnKKjCgrL808
8dROA4xA11SHtEEkQQp3M6+vxC6OXVOPkY03yl0JQkEJZJ8uNjJqQDZzSoYm2XIa8Bg3kmmOZOZI
FmT7dFLkpGXrV/2tpN8PoPolttpyUS2OZMoLqrrvE/oplSJv8YpvQoIokgSdazu/U8c+ELLwXira
a6ELH0EF0AAc6U2WKR6wiedv5v/59s2SEZPRHRAlhT35XypE5iTqJdmKk2td6wtUlOv6gkhl11jk
b2w3HDJVvtsZn75mn792jKiLEkG/qqShYtPPtlVRaFpyIBO9VGISmznUzrq1r8cbpo+OioXyET5f
hBqB5LUIdv/z60UIJ9N5QlGjgMH+9QuY5r02DvKAEPK6fS4oYdpTx/HyNcnsejXf0P7q3eN3a+Jp
6fnLJf8c1Djb2nHMzYW2GHH0sONoybFzBHT4VzQ+XLLQmPqGG94c72DZ3ZNs8c0Vn7Y0vxv8bHXp
+r6JzNPgndt/1DsIxMvufnCQoAsL3Cmbb08gX0ypz7fYONvR9brRDMORW9y56c7InMk1fMku30kg
IuPXGPFnxnsajb+/zq9HpYLEKUSTQMr/+mArKUVGlTJqIqVAO57l7v7vDGApuooOjI3Z2cwRo07L
j6Ck3ey4MYiWnPrM/f0Ifym6/3g1FK6Af8mmfl6u7Xt9BvPMEA3lWqT5sRccgi0TkmV58kq3csAS
776vR/yl4vJjYE3nSG5KlsHb8evNs8bmmB/BNlHtT3fxUlqmzqu+nzwF3bTw7br/5aP6Odp59YPo
JtE61oyWKO+DRraY+k1p7S9nKa6HpZySt6GqKuqM0zvxaZ8jsOUQmw7n3DwMG4rgLr1NEiRSV0oe
4D4TJS77URLuDZRWab0NEWi24vGKrv61RQrxiDvlx6P9H1A876v34rpr3t+7i+fq/wPdM2qmT7P8
lFbxS5rE4bl5fn3P/rFqM8TP7WfV849/8l9YAPkPS9QtXixJR+Z52rj+Cwsg/SEhOz5FS4Bx+1FI
+al6ZrcMf8YyFUlTfxhW/6V61v7QAf+zp1QBhdKn+8+SJX6dsALwAUMFXGGefcmEgGiNNBjatdYk
uwR1Dz2PVz0xN2MCDjUWhoOWGyu5QVNTFHjOk+g5mkHujxOCiUpZfrpxhz8/2Z8pAfqvK+fPn3H2
BZ80JMWjMbfrpILhLNShG5XoYDorxxaG8QQMM+HBTY6zbO62poZIqlZbGBck0hBUc5ep8S6Ax+JI
g/SsGpx3JIHoZ6OVNSB/Ru5LRXYz9urkJNF8l3XI/Ca4TY5eJlcyKZlXksrhNMjFddbHj219JIwm
Xh3zhLSJaBURdWDLUzMui4xE97wRNO9IgRLfJz8S5sC7ZgarMC9daNaHem59hcSiSMxukBXvDKL+
Tko3YsVNlBujJj7WgsTWR4TqVW2nIKXiXHarIhOvZ2j++Iv4j5kMxG/WyR8LxM918ufdPVucIWDp
xO5MELNpttoD4Tm9xMXPsQwVs+FnjBKCT8WFeOj2Mf35oNrOVfJYFsaqDFMYZFPows1ZDMb4DHkb
e5LWryqpA/DT7HT+eoSzQi4dvirW4RyMFul3qRrpNul+ViIDmJ0RQ3D2RK6uTplzrBHgZSqHBsAk
9mAMl3X9XXf5rPvwfy/XOPvU61MnDqlgDes5wHWWRZtEw5NWa+kOmrFoDyriFkijxn2gILSbjfFR
jbPEQ4oMibqrlyOKobgKr5MRR5olv/YmOaRHEh1OABXsQvLA5Eu1dRj9+TIQyPHdlubs3Pjzt59V
/tLSGqCuifW6CbDPxNJaScY9rU8UT8FVbFQOPJc7wyJRSRfvdKxRVh6dmFkcHICqZvD5caFBVBiZ
u3ZuSVtLYR9Ptt6EdD4nKPP3L+zZMvTzd57tRaKiijTwSkB4euxmlu5IZFsFfXSlRiiDuil8bTQm
j1neZEpyfQSs6wRQb5cqsVgcRrdlKeHv0ctvCg2/1qR//pyzkkxXSePU6XmzHmhm9YBytB4Nv/nN
C/Rvn8pZUaE4hfKGYgOLYq62dVZv2w5PHYDJztUGGT6mUXROJOqp3agSGCXmehQhzsvk/DrM29xO
xGgfhN2mb9kbh1m6UDTca0YWP5Jgei3J7bJMjPffP5vTVPnibTdOn/pPOwMKm0V3jMtmrUnvEygx
NXy3OLmlyKQ1fGopBOzfD3RW3fl518/2IBpfQw5zPU6JEjknqjcdr7s6h4tBpgnfa5tRxOCp4uLD
L/j7Mf/tozhbsIIC0SKBK/Wa7MlrdTaJrjOJXIekYQNi+kjjInCbeRIoYPROPCfLRNf8RtSv+hSF
tEAJgfnREfAwaGSYheIDsifko83wYpUo7XJzbiDumfl3v/ffzcyzlU3XZgGaOsyybhweq3iWOb+j
kq9VNO48DsxhzbLsypucTIiI75TD4RtC6f9h7jqWG1ey7BehA95sYQkQNCIpymwQkqoK3nt8/Rzo
Tb9m5SOI6VpN1E4RhWS6mzdvHgN2LDzVoMsJMRjWTxu9YXo9hVB/zwuw8EEdbwi/SgTwHj7kADaz
tA6VKKNO6RXoEVFP/s/kEofGJNdlH/Bc6UAOy4TLzD7mM73OoHXCiRcgzA5TPJkT7ZRsa3kivAVg
jBd2jQOFXCCLAdSVS6gX+NoQlTBbroHdTY0S9FcqDzc8PXy0Oa9OVejC1uXM+SW9sihnx697y5+8
/mbw2RghXF7OtRgjSzmg4FtWdqcGVdopDjtIRUyi4Y+DBwZnO6odzCfgrpb/bLwS17cWLGWBASgW
HrNQESxRG5/tnWIfmKAUXuuCB6xF5qUcyi6JlcRJCokD75nqoyvnMc8jzBkUBvxnKINa0Lz9AMw9
ALYV5OWA/ggH1FEYadzKqQRwEUR+C0jjPN4ZxE3n7wkTiaPDK+NGznmYO7GwRxWzEIKKnpOKCi4g
zCbPQHqtXjGfW2HiTL5qtnQGThGEXleueEs5nEgcCZmM51oWa9aJ8wT25hPqHojGUBRg6uBYIOlQ
eCDsCw4o5iqnTzHHf8HnCcDKVgJJReEqS+ShmybD4DWBbCKEQX7AtQyWWQIDbHcN21g+ZWBQUVSY
p2AAwBlC0U/SCLewkG22UgqB8qLapkm35aHMpvJZ0ANRLwuGIpdQHGhZVy566JlSQEJ47MfEUjLS
OOimlpDQQcI4gbiQ8iyozLOqZAW8MzwDT3nF9mYXVO/wwIBMheAdhTEAnSOn9l3WPKP8+BJw8VsS
Zq4sA/Sd5G7qcxtovBtDL1ZmGfBvj2eYnbfencj+Xei9iewSXfey2EGsnB6QANd+eak7vtSLjseh
x9GFOgQQD+IqaFtQbQPSbQ9fahEhE34rQWzKSFS0JuY/lKCAiW7Bp2bgwdXWaxqnwvmpVgMS58e/
lf+9+Pyf1UgcmV0OQeiOazuH5noXYoxDt+fAJQcjawubi0M8xgbk9V02LYFCoQID8t9WK01HGYKL
E+q9CmuXXLQfgByGX9GvahS+pKk5RUGxzbN6U5YdNAxolEF42KtzVsL76KnnRPCukdPYivP3EXjr
0hNHmKlXJ8hMb9mqPnopOMHsE2CvLbJXfFAo3gdA1H0R0StIjMe9X5wp4gyGwHUSBj380wVKgUta
WYjnMsKKaCBJYDNyBVENOZx51AOQ+ZAWwHqkdQpeby0jTB8hfGQ3fIQHuTDNEmgll5LOlXIKpyBw
+jk+4Deo0kxrP3bh8iUSxzg1gnPr44xxojQWWLj6jr4ditG4g3uPdPWTEtaw856juVbS+By3LF/J
XV5k/FOdhWkNXkoQHuUwgsA5lPfBZuGrndJlrCZnObjwPZeadJEmcEH/+Xh8xfm0v7cT5r/f7IRx
8GFbC+9MpxboRp/4FtJk0IXcxFAZNzulQDkpgNQNHHiAseTzHloIwAWKLax3U5Bhoik8SaV3EKbp
oxiQrRUCUmkogUI2qxV5kGwAnQ9hc6rB+Lox4DqTmKIEwQzYc+JOI6Xgv8cSFFCY8K1V/GOTp77G
+iy/yWCqt+HYklVL2A1rkJCHox6Tgp1Hg8xeNCAvVmN0EjzkgXMiCas0VNbBuYf055tcBcewhyPR
rO4LmS8sX38PnyAoe085hacE8F5QvKttb4xjo+rmPJ+G4HvdiS9N3CDFlnK87cqYITaBVLwEdKT5
eMQXVzSRxzBlLLa40RaON3N/igLXi7ruCxx0KYxyuib2Nd+HFQDEkSejoaBYwAyQgVWgeG/kXC0Y
Zc68xGN1DXnh2sPukJvgx9T5sWjzqFcB6MgxKycRUWz8T+whUpe8h3uhFBWJE8fyCzSy35sB4w4P
zytfCR85GxwlRXwBpPglZYPDkNSNleQVQqJIZeqUMVCmY8NjnTIfYxSeHg/g0o1JIG6lHGIr7Loy
lDhKJjwwY0TP+RLbwF872wSU2F9hUw5dnQLsgQAWpHA5z3oIIFJOxeeBZCGmoJAIvxxm53tTaEHf
11/ZTksDBpfS37YT241SUzd0gSvt1GOflzORtvYtLhEhsNOCMQvTT9AuRbx04QYNLxmg9UUBAoEp
bntDMvCHoM0hKdG3oDQwNPxxsAhXjhJmIT6R+BtmykK5aJnOyXgwjeIKHCdJgyOzXteQ5upykAd6
cBp5k2uEmU70tDJjc+JyJ8gIxKUyZVM88iRj73ghYzWxZ9FAPEFZXQbRTYYMH23ViqKXAqDbA14L
Iw9qyp7FhmMJbqIgqwPeACcOR1rQ/ImcHMp1gvD7RGHyhb5kmMGRuu6ZixJR4xrQkoBiPXoz8zGu
UVeB293PFI4IGSIFF+RnHrUASJdPgsE1EFweGf8rD/kWl6HoQ5Splco0gbL8e9cJ/zzz6KKlBpiN
BSAVo6bjv0PtMPjFjIwCQmVeb1i/hLEZ0s8QlKIYpbIGhbYYV+MqRH0AvGB608ldYY5dGzrIJ6HM
7ouhzjHJSeg4YxKjN0nC/S6DJ1RWNofH87wU2kggm5dQAkS9oUvMlN2z0IDbXUcDHs0oWS2q9I2J
m3co/uMJeuQdnm8+YNeR4izhZ6fZYJ/CjaSe9Yn4VuJMH2a0KgaB1eCQAcUnWVzbo3OcuLcaiSNP
LKgpoHqhdVgGph8KHe2YEqzGkM5+cPBsRULqH2oFzPlkusp87jI5DjugSfDDZhZ4yQmXScZxBbcz
vF7tuRZaAwXbWN+D+F+9AvwfvKQXpVH+P8qezHXUZeGTy0fYf2S3VX92/g//W/WHei+Nqj5q+ND0
BaMGG/bfVX/hX3gVVRQe6hYSR/P4P/8WAxb/BZkRWEvgHyfipQCB8N9iwPS/BBkwDrhNy4zMQaH1
vxE7uRtR4TFNPh51PtwHadgZuYXLHAZXPsLm8jh7h2ybZ2olY0A//rFe5zaI9cr7FT0EsQ+/k6d2
H1zV3qRW7kF3607zp4lcRFLikKImfJpzpZPndi+5m5v0p/9r9ZWNXvr1RArR94LUTGxNu3JDxU9y
0YGxlvEgpfldBiY0jOH0sFUUp+EHWZ0CYVAlmCZs4CFTQ87Mz/SqlSptGhLWSrgR8qrB5OIqKhol
h1IHDjN4ujJBp/uwPza6kAH/gOpA1iviuWYOfQFfChQdwTAxOyFQnGQI5rtbCA+KhIJNnii0Fnj7
0qaKudBgphH6nOCGPsnwu3qJO4+1g2iI3qPAm2ZfUu8ZvmQQe8tAgp+eJkqJzKlSPIMKB19LywhO
9Q0Qn7iFyDZNw+OQyqvIbPpMsJRKBDqyh4CYkreCRo/w1CiivkI9t0Gl3xtQ88+7apfCIw75cT0+
J0Mfb0VeKs5K2sH+cKjy1wB3dQs/c1CFvK1/tn0IPeKIT+GeyUFOSw5w84THOQdicgYfu2ZgwQmX
ChdGiGArFTL0Z+ELoHkT3oBgyocUKS9EB/oDqSXROVgw1Sw76If9lq8CaDLEkDBBeQ0g1ryAY4XX
QuMUPlFaxeP+G3Gdt6cDNtlIcAa38c6aGM1QDJuoaIcL7+MlFRahocZMuFg3DQWNABhF6RPooCv1
83tFKqxg8qW95XOphRE74/K7cANftl4FaR8S8Ssp05wOkGfF/Hkin2vaZIiFeYOweDHwq59jn2kK
hMNu4tzxr+/cvtbdO4nmr8975ubyxXhtB3PXEtGDdfHYpQnloeILKFW8JRyE4JB4ADz1uKl7VYS5
KSIFU7wMGHMq4dyU66HKHOBKNTZ+tUP/KDgM8s3KlWFpPoi8Cri5UlAoBYIqWcVuw+Yz6mXBKkoW
ZtKoym79HtIJST0oK/1amiAiV4JNkSIrcT25iThjqHgITTylyevjQVuKjzRxoR9h3xjguWpyawBS
WlQWUCSR8YDKi79QM+pKG/EgGi6PW1vqCvv7aqibOqemkRpdKio0TnmvwYBXevvxx/l7uf+8AIhQ
zwDkyTBJPLrQ1dbj7aEz4bAJ6qKwj3cQyDChYqqldqvnYPTALVTlVdoctD08RyzlqTTPkAa0R+MM
qZK9kxjQvNiunW9L/SZOCJmGGFVU45dN0BDIUFbuwP7l1jA/9xe+QCrPDxBM6eDliQVZf01Mo+eo
g7XDKxyfz49HluAA/JWuC+ClETGibqm0qdticmULRvYatHhUSCchCnGOb64N0t3cem6FiBUABgL5
i3qMK1qe1V5BoXdrDdfDjXdWnrNN58hmAQRusMNZZK8C8e4VSudWibDhy3RRZzjA3QHyNgz1Bpvf
qT6y1b4QoHVJ1SbM6XRpje62kE4JChE9RCnMM6/LJ7cZEkBYeajkUBFMgZIIctFyq0AYN2ihWApV
JksJE+8Fmlu+JSVFf3o8mffX4pwV/haR/ayLq7xCf2EqZVIee+BiyU0H3nr8+fkz/zxOBIWIJ16f
hqiGD5Pb96jaei7HUCtx8O6lcZ4pInrE2N9FrZTQuMsr/gc3VKFRMBCJwks9DNAqpTNDGEhYXYM0
q4oG1pECKNV4VdnaAaxltJIWoZtXQrOEQb1GlfHCYwYc5JNQl+yMCJ45agHCLoQuxMQIoEdz4vuB
7lxPjlbfQZeGh4hRU0qJMjCdWOMQd4ADntp4a2X0u1WjeXyIKAPPZRQ2qgoMRaffK2YO6WkKzg7V
poFa+i/qx7cet/Z4mtn7wfYf1DVFDpOmhccYQkK4FVgQNZMtgHLbNtSyI4Mmpw/5i3aHZ5Qbd/2Z
dddk8O4fv8KMt7rNKOpB7gOUxyc3DxQrGuGNV55TFBFgTQ5NkkO29oKyEFVlIhqFVS7lUonRnCRI
sQGO00DeLRLtIioGh4mzUX88kgv7USbiDwIC7WVVMmvGgNXJpr8aQMKrsFjJHpc+T8SbSol4oYH2
ktu3bj97TFF73lvjqHLz1ruz22UimCh9B7ezTB5dvNe+w8D47au2e91mVPFqpo60jcxExVOTIW8y
9Qh5esi/f8GB0pL09jP+hEL7j8eDuJDGCDIRdsSuaBTak0a3Zt/66NKJ7xG8pahmyzJ4J0yfkuLc
Ad38uLWlMSUCUUZJyJr4aHRHmtaztvuU4dRWj6vWEwtHEknCKEHFj9oIozqZNLxZPlqYbKQ6+yLi
3Hvcg6VY+u1ic5OXQ+BxmtJOHN3AnaUc+1O9Ky1IL2fbSM82yk58BQh/kxkAEamslV4FUCV9kzk+
bn5hAEnUFQoadJbgVcoNffkyprj8ydCRSfk/QPggEEpEiBDEKUgHGe6iSQHeCdyQoeQGkgMVQGfs
cQeWFr5ERAeYtigUNzdRmVDyMyJtFneBGrsuqROQ3lC1UUUNJhD6DKf3bYgj2qJuxXYIEY3CQRoD
cm/yZ0euRESQjqmFET7cEM1oGFrvU4nTq2jijMddXZqr+e83K8XPkgSHLBaj3JzS/jDmvpas1uvv
Xw8FEn8kph3gRhN8Cxm51yTpkObw3wCWsz2y9adYvYrJuNINggP4dw5LoslTrmNkT0ZTsoXrue5v
JBMPgRrnwCn0EMMHBxJgKyGdnaPOnbBIYv75VpGjDGaebriHQ4ADA6RL4cpOitOY0tIL5HgtXpUc
/xjb/gXUti3MI1faXhpRIsHoKNR0sw5Niw4snrY4UoxoM+3WRDeW8leSvBGWXtB1wKS60L5tLsNZ
2nQv1E9oIEBdkcLN6Y8WHQnMyVFI4gcWrUBVUwRDMe+3HWSjHn98IYMgwS9ARQwd3lqRR7KXMPqs
uw9YGSdQ6vXEAt4Sp8etLEwECXGJwbWM4rkLHOAHUWjBGlFl6m0KY6eu3jIygLCAs/5ZW0QEYEW2
TWoGbU3cz7A9DKJLAWnYgnIeWd24ycGvedzQ0vSTlEk8wUrxwHuYfgVwpZ9y5xsAKRuQKfSEXap8
MoCfdTWE6VCpW2lyabqIHAM+z9wMSmbcctiknF0kO495kqpzBApvV2i4HSHDh2Y+RLWS/eifZKS+
nM1AakfYlFCGX/kZC4cyiXxAZS/p2XlPcwfvudDbD2YzvuVQZN1HKyFqacWwv0datqdbkVXQgvzE
6JdB5Q9AhRqrNNOlDhCRQaqowa/myBDZYAYObr5NrMGEE5peQ09LTcwGsuAaopI9HiH6N2jp5+Oh
4xaOEJLL71VSzyoxWsaDo78Pr5xZnmBK5mTwpQPAy57M9CM5MltRhYfaTjzmVvgMnMBVcTw12AOG
qvemv5Os0s7Pa8PBzMvnTowm39ibDIo+U4IfpZzBbwGsDJ7J0M+GtYH4Suu5jeB8aDePR2ApPf3H
ozlN53Q+R00AxahKFzXlVFw5KJAY0S5cifwErfnvE458+4aIMCWmAxrpoBsANqzJQqMmMQsz02Vr
0mG1rAan0QYvVi9dYJB38FjZCsfReocb+fMf9pQMRX4ldlWPH8GBYE8bPyWrg/QcZa+drXfxB0ju
yGftnqX/N9bB+g7WOxMUC0RdvkB2GroEjAYhQ50yfwQre3LO5+6tEiL4MMowQHYS3enTczFcReo8
QiS69rbBaK+M2Dwy95ogri4BHIz7Ys6B/Gv+AeVEu/81uNJGPNNf+YWCesh0bc/Jz8etEfoA/1kk
RJDxvXqUKx6tAXFlic7lNGkZynknMD+RuTLmAUSXg6/BdkVPIZNw9XUPnluPG18aTCICRWArTkqF
tmO4cEHESG2MtYSBWxrFOerdpKnNWEfwhMK3IfOIZ2xrMmVcNoG9gnhTCpn6RIeCiAnxSE3YcCBg
wn8A++IIOfIPFlIwnkofhN2wRUV4UHOdXtmT3EJMJ6mEPAclr+ivPUkbmTnABg02zg5k2MB9DTdA
+xu8Bd812ARcQW5Rh1+56x1aM3UHo7E2rJrakJy3WBM3d6PfBLZvrnJf5im/s/B44po0wXY75ues
oTL9DbyRjNaaNoURWzTK456u7Kp9eORfKy3ZBZYIrZXQfLwOFuZqfs6+nasCeEc5qpCAARwHg87w
PYRwU53HOtcpr4+bYJYGfm77Zj1wKZ6DOqhIu60mmMmhnOXEICDTPvvGCwoR1mDBGxX2nPV2bWst
3Ql54fcmqYCpJfi+My4kD2xolFlXBgPbGn+pfsIpAL5rk/qTwWtDrRcGECMWdKn0Z+i+W4xW24F6
Xun8Qso0e6Pcdr5AjTMfOfwS5oBCrCFavFYcSo3RB5WFTxE0JGzpqTwWu2iFAbDUIBHDPDav4d6L
BlERhBbaqW1yLStML/9MOSjJADq/0rO5B/fWLBG+aK7wumGeVoAJoegEezPNFp4MVk+M89rGWDqt
vx+YbtZO0IaTyBRoJFb2ubRnMtOLKi3t7HgU1Zo/h9IpBiJ4pUtLY0dELmCfkpAZZIzdF/U6XaCy
3LBq9SMyiw9I7/CHItUDOBXb3Lm3+c/y5c+a/Y5YN51kFLpoqnmNVHp6Gn9BhB97P5gjIlTD9RbR
P0LtB+LAK0tk3gV3Zu6bg3HTnjAANehD8cWlhJNcvYf0EZyRlTFc+jYRUKYpysKBm4cQQuHwDNJ6
6rln1kCFS18nQgmNBxupaAQc0IC9MAMyjPRnJQkrv33pSvWdNd8MDGB2MUBWGBgBHhygzOz8UwFX
Rv5Mv1bYs9fH870QDzkiJAxDX+ViImLjjImkC1WNsmzDvk6ZWGmK7FvIQbQ0wh21GP5LLaK/cw2O
jAqSkKV0hDbLK1Tfwj309q/lLjrESNz09gJjRHdyQrtSw18A/G3ARjF9q9Wb5wCJ6eNuLz2KfAfr
m9HlwmiaqBZLo/8l6N4ONx/uNTqC3wazxEotfnFQkKz2wZN4etzgwtk2+7bfhl5lEBIxVNAeK56T
et/gIdn7ESqh8fjzS6UljogWQQaT4FDGajl05xxaRRjL+jk5gPBlT78Uxz9nVodFtM2NGFwvXLHK
Q/Gcbx63vrAT2Hlx3Qxmxeal0Cc8kqz0LUtkeOsEZrKWHS69/37fa26+XvZK2Qw5lotosU5jh0au
1epcR51QQw0+Pj7ozWRMxpwHFSv5Gb9wKf5mtN20mUDWauwG9Ahj6QaRy0+wK1YhEHT1t+wxfS95
FTU6rT/QL8BCOo2MY+0a2sKp7zdwH4dFwdSpkIoTtXA3/OKuCchrjvxZCHr/IsJhYRs8rT0LLA0+
EYZy8MWHUcJPxXubEV/ClYNg6bPz329GQOhyvDU0+KwkfQK5r8XSV0atHW7fK+NO1P9+f7j5ui9l
0HT+Dm5f4YndMzZnQhEqsmHt4RnZhQOO8CLs5AP8HZ5FHbxMvUAZYl8iEzaaHSQaLcqJVp7Clq6O
33vq5sdMChXwZY0FNlsZz8sK5qdaYgoWpJv0n5xWHwIjNMuVzbL0RPpNS71pjhrDWh7wouxKkC4J
kVNPsNsVAW4U9WOhchrenFX4pDsdlM2ynb+ypL8j+r0hJyJQMtY8JY2Y0NYB5QK5BEtv4MUd7+Hi
HW6VU7dtofHHvrEXuMIfKZ1/qr7qbfBePOGuEaqBaEKon35tnHRXQfTE28I/43H4WIiN3xv/ZkAg
LNDmINTiIMXrROCD1YIjDxhWVWzWPNoWkqnv68BNE3gFCbgRAmFuw7B4me4T+JqOiJG5xIFzLmb1
oRdS4ZWG4O7KNDPzaXZnvL/d4m6aLMSAZtq+RrL9xfNqUejUpw/mzrlxwHZNv2hPm0BrWdmtS9nC
99q+aS2mCzmYvAlFnqHUe/Afx7BQQUdUGeaJLd08PgXKSw4QPzc9P561hQDxfbLetDhk3JQDUI6K
Tl/A0FSBo7BsFyCiPf780k3t+8Hm9vt9nib1iPGroEI9GvEmQvbTbLpPyuDtr+g0X4wSi91SFxjj
rLS51CciG+LTHvZTfgtMJVS+6v2wZbbR2Xcgfe3MFtjgj47bzPrDxog0KAmSfiokYCB7drz4Pnst
Wu5nKeElqCvPZZDthR6qm3Kw5/vS8JPplNaR4VfNLorh6iHxK9yFhd1HgqxTQJL5duTQ52LfhmZX
vxU0p9bQiHrcz3ns7u0DIu6wUL6LWw9jKlGfXXeNJG5lhcxZ/L0PEynP0LEUW1IFbg4oC5cwz47O
snJVWKeLxpU5WggbJMYWCiC1Lw347S0MS4KAVnuOMuLoxJRw8gLcWEmTtaW3EC5IvO3UUGLk5VgN
qDsf8g+IEzz7T5KRfMiv07V7j1cCxV3xA9RJSeStTIt1mQoYNd4CnsRNbLhX6bI+aZCgMES8TyMH
7iDnSm+L5wSS7vTL2gm09NRKInE7ahBBrULT1ZEDQRLgIJS+/HfplG0Gh/3iPmRYj/PrEL6l2SNS
GPBkh0iYu9pr1AEe48akDxtkpih3jGZhhfobFL21wVirtC+1R0QPpQ3H3hvRHodCj6JeGrV01+DY
S8UHEpDLy1QrJDQ+Dq6qPu59NVGjDVzBkCr80T6l2d8TPnFiO9ggz+GI2stAn3XdGi5mKeMhEbgh
nze9P4fVzsydYVMdUqd0Ih04w3237bYNRNv6g7yJjMCBbGS/jcqVXfV9/bkTI2giRghdDT80DsEN
E/IKHgQkdVkVnm+xoDLCZio2FEzH8Mi1ocAggGcA6o2F6r/5veq3xriFTWyplw3eo8ZEpyVN0qFF
fnw83gtXUJ7E50o9pJ88UPHcstAYU9RkGzdCyGeflH22VZ5Yvdt1Vgo/p5UJXshzoUT++wyXVQFB
DYbGpeY6ufE7p8PqKjGl3WR5Z0g5K3aCC8u+scK31Fzp4/17FE9id0dknTEUNdFHw3uKN/Nsh8BW
DLv+z+IZfCuITsXsEINzArdbG/Vy0P3s1OFehg1UolzI12+KzahDjsWB8BouiLQlXf6wHsiTmF0p
lPq+nHMuAaKj+SW34PILr6FiO0ROsA1Wrif3z0/oH//ewSz1lZSucLMXGxi/zeyFZKX0dr/2w5OY
3KBgJ96DkZYLK0xNbOH2UUFKvb941KRWDUyTMglWrJc/XApEfOF9zx9hETovBdQmVN+CkZ4NZJkl
nx63cD95g6Td7wM1gfvTc3KGd3IWhhgMFCtyKH/Atu/x5xe3DxFLoGGQxHLeY/sYU210r9KBdeIT
RNfM2J6egqt3bvZ1qBYf+cruuX+eQI3x9w5BwASFZTqa76XQR4L0kiHggf7nWklq4c7Ak5BZnuom
Zsy7mV4Xn7iXAK9dxQ6OjU+s+uPxmC2sXRIsCyNPeuChS+iOvfwSB7kRJt3T40/fz/54Eh8LeTae
LhkfBTVB7X8l587xoFm8sjOWYvM/vLTB3wqKkqJdeBMevI/OBk48OYrP/cl3+l5lrCFW2Rze5Zr4
+bg/C5uRhMx6oj/QUICn3a4FS05tkIU5ud2EWn5sV4qeCxuEBMNGMpMEVIEhq43hM9kGa+f70nfJ
nR0kcZvX+G4I1ZhEgfFs/MINK/O8OBXEti5opVCKQabdCtJa++wiP4GS57nKE7QqXMahrMxID9TF
W4GYLe4KYpuPA9sUFIX2yvEQsqEh8K8QC4PLc6q28VMB8yPqhwzDKn5cgaUurGQS9cqwUxcKFYYP
0Ihn/ljtyvU75jxI/8x/YAr/ewihZIFNBw+d8ffjNTrmVw7vOdyoTR/xobAer9ylwEiCXpNKYSII
uTFuYPNG+SxtpVeoPTgsNLFK1O54SC1ty0PSb2RklcVKOF4IjiS6VfKjqaVpjBrMVEo47jFWsmk/
pbXPL00KcXcYvS4a6B5phaSgZkPDglJR+c9WWvn1C4GRBLhKFFcrRTIia0lyFRRdeA+tXOcXAEw8
CWjNhaks4x6nhkTtmE9h14OxBtMMO3jyUrU2ZVNxgWD6s5BCIlrHJpM6usYRMl+tAErZPF5SCxFF
Iva84pW9rFAe9iAIwc14HakEOkZrZZ7vR5d7u4LY4nnaVUofSzg7HPhTGwI4CaHTXLKjtAUgwBGe
Mr041ECi5BB3pwHLFs1QDwBPAWT2Km9ro1Ule/V9434B5h9S76jfyz3oGCgyAIWSmbTDWvC/tr1L
sW1dVL210QjMxgn24qbftBtKD3UF5myyJrz90WiTwFev57s+nasclIIMGi72ifjOAEL5+OsLG5UE
vBZ9VIcllaOwocIQfB/askodvdPjjy8sFFLOTGyTRBggC+SW/pPAQrOzmbU+1hbKQhAgUa2QXYTx
DjUgo6wglBipZXWBK2I/2UryZwtdnOPDTZGz91CZjuZ3Ji5M1Vx0m+SFgnHd48FZGnmiwBiP3ZSL
GT4uQaVulPIPCpiBHnICmSzrYlhtJ4VZSZgWiCP8t8rWTUcaSvK4XMJQRS4ohCZYzvlJMhXghapt
bw5qcUF6gBqTeBx++W/DR3ioI6261sfHXV2oFkM47PeBHPxBivy2Z9zBpK/ttd37DrfH+5EuGLkb
ObD0+hKBp8lOtL52fVrKTEj8qgjpHlGayxoznkfY5o5kIkHYhng3ajTqjd42T4216k5zv0DIk8BU
2DYr0JBAqGXMa2ciad81l9KKTuFO+Bxcz87dYJPbqYkKSmX5WrRnVjHCC6cVCVOFrmwtUxEO+FDx
zLCizUBJVo6rpU/PW+9m3XgCkxdJqtAum0HF6ivJ1xb/wt4llZeKsvUkqIsxLgxr8e4ywpSxPfmR
Cmbg4yXHLsRtEnEKXUrIe1QCJkTnnyebfYbhdWp5R+5lzktRuAG8dQT0lN9ACgimKvOkWPAFFT/X
rqQLG1wgogcliGUHA2LeDaYMfi0+HMwLLUIYZDN/JwicK08rcXapr0QoST0BfEEBfYUtEgYzb+2m
jmE+2ptlCt+axyO6tBbY39dCS5eN0KRIiuLmueHhKj98Pf7wUk4vENEBwkc9x4Qh49LX4ALzHFSH
BqPu1GSHM1173MjSZJBJRS22UHltUFgX40JPvUiPu3I31f2ZK+pT5TWa2IHd8bixBeo9ZASJscpk
IWjmspeYKU9CKMJEvtpIyvCTruJ9EvhwbPBTuLHFFXTiRqukQjMdlJVou3BXJRGiST0pQlHgaY7W
qrPo/ISsmgOne+tx3xaWAQkD7dmCEhuqQllteKGo1yw4P/7uQq7wLTN6E2pybgjG3p8rhcWumX4o
+Qhnpsvjby+U52Gn8ft8QFeMFTIeF60+sgVPT587h3MYAwUEmBysDPvCkzJMO35vpB2SiJI6VLg6
szMlNVYLm9mkdmR6JgpPyjFZWV1LI8X93k6UMXRK8zHmNw60OH2Tqm9D1MdDtfACxfPENldyv6ax
hPD1SmUOszBvCNw3xmxT2QBDbFGvNVrcujbZFRBHp7lWVnxZBXssbFMSxMnKVRNADBFVPBU2yshT
+Cv8IdwQJMy5Eq5ooTUZgQHbU+VNWkmwlzKFb5jR7dKLowAbFks6sTvTs+CC4EaXcJsasi5Ysskk
qvw1utIfrhMSwzmONOoJGfZn7wwH2Yl3HsoVR+o02zXSL8pxXDkVFtYJid0M+5KHADIWPRW9c10A
I8xnv12rw8zL4c4l7duJ4mbM4GrF5kmAeBpDCFKjJ3YfNf4zJ3BWM/Bm7+GJ0uN0gQJrswaqeKpc
Dzvj8Rpd2mnfdIKbxr2qLoUpwr3i23Pv1O7S3c8Gowdxhk23W3OVXjhVSYhnmiRKCIUw3ENpGLFH
o1YPs7mccoYQtb3Sk6VhJGJGD5+m+c135rfyDnazA/iE6sJpEuwGYaWRu3YZgsiTiE42Z2GYNCN4
Zv/e2pobgS3rjn3jdSCaLDpSqy1rS5Z/TqzoWTpSdqCoI7JjZeUXLMVfEs8JIAVez+dutoCz11qp
gdutgq2lrQXfhVOJBHBKpQS9MRZllYbzAZHdy9LKJloq2JDQzWoSYlkaMHjUpla971mC7LkD8gdI
4aMeH9YQJ8r9HUXCNCdqShSOReBt4HMKuIc64TYeHqun9OXxYlvIuUmkpuB5qR9LaEB0arXUpqdh
92cQU3iA/n4klRXLh2GOT3fsL0H81Uq9Jgwri2chjH0n+DebXcjzjopHfDtPnARVpq78GZTPfzYk
c5s33+4mXgjGBt+mQ2jsyfuBTuF+gEduxWgB43/cyFK4IuGUgZLCxotBK2WxbdJDzgBYSH1F/LMH
bJTo79ncKdhLOm4ksKXr+HWl2YXYQgInRy/006JHs9O506ltvmeN8MliLEFQgZ02HreyNDtz4zcj
WAUiFdI9bgV+J1ppKhiy3LpBv1ZqXIjB35iFm89TmST5rIILaAoj3EaIf5QSb2ZSaw8wBFmZn6V9
QVwNlDBiJr9CG0NR60Hy0QeyyomAXQb7vlu7PS2MEwlxhMBx2knzeVlIG6jhQ9HlKHlrPVj6+JxN
3YxSO8WJxxToQTZkRq38oPDSEwhrR/2cV9456knwYlZ2VKPMwRs8PKtwJ7XbcvtOA+nOACgBt+bH
K2kh/n1nZzedoBSRbVIZzXRm+8FrkzpDiml37R1kKbElEYteJHXwzsD32VENjv551JJD7Ii69Jp+
dC/sq1SB3xBo/o7REkVjILWs+4n6P5y9SZOkOBcs+l/uHjNAjIu7YYg5IufMytpgWZlVAgQCgQBJ
v/55tL1Ff3ErMsx61d1lXcEkHZ3jx4/7zZ7ClVX2z/nyr8ernL6B6Awuz+oldcSumo8GFHQRPfb1
Dbj/SvL8T/z51yUaCG0uZXV+QsyIihNO2RTiwPJG2XGtkXRJRRwN/f8rv4glpZssr3wVPUHaMo9g
vJuZnUzDZ8gWYLLrFv76Dxv3b0vvAhmYTGk6mG7jiZYMCqFnV0fI5DeQ6Ye/D3B/dzPUWQA1KTg+
W+ewpjffL8YrpCjvn0zmX+/S5dKuOhdXVp+YgmmGzAH7pkzdnK69u2ZlpfUrhrHxpPGRPTNokiCj
yW+lAlcI+N4lszGuKJx5IQ6BFgj92eFrmpWXFhAtfaIbOEu/s7U+TkcQATNw7vmj9WCGBNY2x3of
rLoNJGRFUv7+/k1cQ2cuqY+0RKR1CSLXAmNrvpr35gH2d2m/Hne3tAaufedL2uPgeCwqfZCt2lP8
g894m+l8wG58LTKRNnu4KKz83FsVIIhhvOTGdrkSNS8Jjy43o10rAxyucv9YEiyrSEMHreef37+5
K2eXfb7uv5aQBiZcdgFeXHxXYkRqPNzipl2D8+2LqoEtEMqrPdQ//OB+AD7FzniTn2QF14r+MN+L
Y/WCJZpX6+6+O7jDpqnSZue/uwd949VdSbcv6Y716I1DHYAtZHdfAXVTM91iK1wrxi+Jjno0ohx8
AOlzhtGHek77MS2+7PtwTMzO6IR+QiJsfFt2yy64BQ5eS/IvKZAqtOxCn9ef/NG+CjDKoaL8Cbeh
rNjK3N6z1c3JtnNS8ZeIZl8kG3NPHCMUGuPTo4UZ/SRcK5yk/CgQ0250e/6+rsklc3GCK7ljKkkO
gRDtpsWEb2LDWDhx5lbcOKuvFHTkkqwYiQBiSQ5WIP2AGImVwyPCT2j64tzq8F8JwBBL/9/dI6ZW
l9Mk7EP4RB/rPqmflz/eq3oQUIYFpi3OQz/Ovd7x45LBklln/HhLHPzaCzxv6H9tXObVQ1ucKR9T
fGrqdzl8xvUN8OfvMYFckhJHR9UNzGzsQwMPEmNjAKSHjrebWPzW3OvfkwBySUgM63Cg2sWXqcWd
8lJbPUMHNiktng7FKagfvo9tf89myCU50RJeX8E1E7s0gJGafp5CL7WapwqTX2GYfX+NvwcZEl+U
Ftw0tuJnQrodxYlcTCJg8f79T1+7/Yu8AjZjkW8XgqAi662fQaSXtFE1XVE+yKexsdp138a3JK7/
nthCJe9/l1NXOKGKYmi3zsZKYSyymuePBSd1vK388+Tcl1/6+ffPdYXED1vh/73WMkKo2VSzORTD
4wKtIAxe9NOHhbYadBTiQ1tsizEbYg5r1p17gLXEqvTojQTxytq+JCwWMmzjSc8QWEQ9kvreEiYU
jjYrCv/hXLTujaV35YQgl7TFyiYVfDHwjNa+2Ll/+DM6n7sw1avmNGych+6Zs+SpfrnxRq98vUsm
YxVD8IvP0DeeUrqxofq25D1IpfQshQLBofIDsCMkMod0SW4szisZFwQJ//cjdk4ROYVDoM9Zmx0s
2u+ojylLxKQEIsC5P7d7YIag27nDq9HyM7D8/0RmJpcsxyhk0oRkMYeQkPkEI8RwpYqluJVT/72Q
JJcd+aWEYi8tBdkDH7CKbDKxPefjQEOZIN8NNoHr1WE++qUd4Q+CxU4aRiRiJHzQDwHx7BfAvsvD
Al3lbdlV8DDyQo9sJ4vJj5bFBQx5KgpOZhBaEo6/WjMoMjdwq+zmoM75FI3FDcjgCqQDM4///URW
FcKM0Ye+oo2K2MmsR2fDM+CCr2Jbggdk3UC6r22pixCoeWShsQsuo4Q9Nw2etawhUn9vmVvH7JVA
GF0Ewnq2rFD5UMRspw/Tbbs6SGf/bkLa1WCA6vstdO0hLuIfq0XIKAY8YfWwn9Xvjt851bEvfn//
69dSkUuCpl8E0qaqtg8azpjLMj4wg7v3BXxpq7SQdR5X00Nhqd+tXp6+v+aVJ7rkbUYDtPedELlJ
R8iqiOI0wgiuKmE3K50bW/HKMX7J2jS97BWzcQmIDz02K7oNNuP9rcrn2v2f//xfCU6tOQxIzlTj
SX7WcEL1+IbF69n6/P71XKH7kLMnzr9/Xwck7prxvDsegl39Hq3RVzg6Wydju3nf3LVHVMsWBHXa
L29/qyT5p/P0/2bW5JInN/cM9BRuQ/r5rjzcZe2uOEvSJb+y13HDZGKvIYBvJ29WCkrnF8Ce3ZI8
TRnkENZVStd/aPoJjdQjAOBb1MF/+At/u6OLFLaMLHe0QkoOnektTO61wd6rRlhIi5g9dsbCqagQ
BpkgKeBhpOsQXm/jrJvEwXR+RmP/p2XXJGtKDYlLGUFVoQYYMQcszOpOvDjkDPdJuKY4g7+DUTMm
0+0O0y7BCOZ77T4VfH7ww1lCJxNelC4r92xmP+K23lQByQjVazXRvC+mP20TVskQw9hMjDPL/ApO
ybQdMNQq240VaD8hM61T08dHAnUMS5j62JvgT1mIMBXcDW/ECse79tYuybdj5NFIShfhAqL7qcEw
5zb2a8yGhUbEv7g/BDyhnoQeH5tRF2CwJBpSUrv1I1x6Big7q+kxhDftfX+2iBHAwzzY4tT+vJul
q8xaw0AaEzThFLT5VEJhNu+iEngWj9WcwuIylgkhZy9tmHbjKQsez32OKTUI+4yufjJCtqt2pAAQ
Q5RXuiwheGtxdT+J2lUZc+FxAyM95brQtPHq5bFotLWJ8VPvUBZ1Es8u4x8zM/a6M767hj9UTRN4
oAy//YYKGGu49ifQaFBgeiwAOKKAwZNxXJ6vLLP0dj40jnosWQF1qApC06RGwFaaxeG6KsfpDTQd
z83ruSs3EvdipT3h02/HrS2W94ZWfqLRnnkjTiefFsHKR2V1JIvlCN/d1pRHv1ZONnnOR2ngB5lY
tQmapNQFjmcIo5KkLpV6xJHh/PJ43YZpG9XYXV3JzFMYR1247zs6PWoo5E+JvxTTybMagKgYSO/u
ZzAqwX+LPZwthCvgahyi2elUOzS3tFjSgKgpqwPwGmZR2asuKIIBX6N1MSqEVH3lwasFnsOWhUyd
Rrt4VG4WRA0G+GOhkopDzJZMushVBz+cpfKCfPT8/iFgiwsJmZb37YraNfrtpVU5LjyJLQoQbbCb
j2m2kK7yIU4Ki+u0HDkKTN7Bu8mLR70XsHtYdZG2y3RyW1wQdRb7imzu7AnOtrWD/CMXmBJJ1DS2
a1ss9XsxMe8ernP9U8Nak1pF6P+eAO09cG7c1DtjJnXbenDNnckbmRpip60sp7uwwpugFWxztST2
tlsw7MWDZlx5jdOv6mJo4PgzF4/tNKg0Xjpvi5up06rB7o1VqFeBM82Q4gg7kZOCVqveAsVtNEBQ
pgIegdzuekDgdSEyuxRmS2QIJV1bgA7aaPdkGznfwflqeXCrcboX5dn906nGFKIrSER8FtzFyyRA
FxV286iikb82he9tNaTBsUY6KzeELlgXkFwcqJo+Q5iR3WmLQcLCcTAF2LZh/EZtn8EUV4j9gFV9
7/CoOzUVfLQ6FvpHXo1WymjIVh0zZZfQnoGqimCYdj5SlNAbi5OKS7H3YMGbNMKTe4EPkoKkNq/F
5IPoQyyI2Qqs3pyGXocpJCm81C00+gpF9XOJ7Leq7cxrUzObpdIa4WcaeEMFES3MfR5rDE2so4nA
W8ssUzIsI2uS0HXdTUEia1WRRd5LpnifxqUZ5SoeMIbkAJgeOvrMJhIiSmNA3IXZQakzYSBv2QUf
dG7mVIToLtT6afLlZhhtSFOytBCgALMiJcrRKw4fMriQxyIJw9o8OXUxZeMU69y2I7pqHb4uabkR
k0xrXw2p7vlPg1UN78cG8sSSbuCBWkLLV/5Bz5+ktgRaNrbHMiDdarIdmnJhK7x7f/4dNYtCgehi
qw51nOB7pG3VTX3ScYn4Iq11sLRDMjD1h/vdAHMh0+dwar4Lw+bBDqIaQVJndRlkyyzg1glImI8p
r3RKRnlXmQiGaYGBVOXZ3NMbwLgKTOqx+q4puwOV6lCV82vowAgi9JYf1QT3EWWJDVsAbFfUw2jE
IqB5MPQ/BksXAH0qWKvBzb3qh6Rr3BMInuPrPIdntQ4qN2NRkDcWWUd4rMKHkgQ5/OnXRgM4rMGu
mbp5VXZhzlqVLEqlEWIoK+sjHnk/NLAEZ2RJqoaeCtt+75SNoqvoNzOdnpkFkaEalEoWOPtO8L1F
x90ssIsj/no+jpuArorYU3kJv951axeAKSsHh3tY5AN2YgqnvJUARtYN83ogEus88oL7Wi0mxwm3
x3uBxXU9rCqrz90m3llzs4HHSw4yVB5N1X09lLsOK6Yaea4Df+dT6Dsaehr4ctIVtC+pndmqIjkt
p009YN4VCpbJUDlLRmz32JNFQVq5DJJOWgrenaOdFGPNoLhSiFOvCsw1AztIUe1tmwhEq9i5c+HG
lVjUrBGLMfkdpOCbbdqR7UQ/AIqHSXEfJdDIXY9i+MfLbRXN8UnHTGZ1WKzaCFFgAfF8gyP0EDDG
1mRq773A3Auo+5ukI6xPtIJZcO34qZjGX9oIfmLzgkGkKYCxfFxB+z+ePesZ+Bg26dRtIi862FMt
4DUvSjA9MLRUNc2QTJOj9/B4BlfLtZDORvqJj92QlIuMQbb1vezcRv4RKxQFPbwX4aZZ12tbFVur
KvM50mKtFq/NYAi7h8XzBqKQOgsZdn0xEpAGAeSfi0mRlbG1D3WIfM6MZB2K4MGR7mMYF1nfcogm
+GYnwq5cTeepmGKefoRCv9s28qlqHqaUL9WxhXhmNzc5rPmqF2K34Q4iHBBZHkaTeDCwhxDe/FBR
9mQszlYhvkmYEMfbmABzjUDFxpXNsGVDGUPjqtfoWUKP/1j4DaxchlF+uE0Qr0oOAcmqzxuXQh/a
LdzUchhOu7odX4KwUy/CmHVTqBW17Obd8qxp7QMIS0thOynk/aHYMXtoas1IAkg3iHvmoF9NXf9z
HKGkR4I1HGq348LfCi88VhbdDNrgIWZocfhxXW7KEBZ/WHZ5248rURTWruJ8i3TUWbPIUadCOk/l
Up4ID0BO62qx7b2iQPlfe2lkDdgxIRznkPS6Awy6R9fZ1dYUfvkuJtcml4wbHGbb+Wz6jWs7bXtv
VD0nbd+iD9gOq0DDmgnutIjVOvfK4LUryF0UqDaNQeNiUf8K+/hU9d4naf1PuoCX3Zeap5NTLOmw
AI+lUVEnQVg+1KV59niz0m6dw4Fj3PpyxPARjWdY8c4siSpEYKxBxqm1Lv0RshzEXnLljiofgoVm
PnHavFtaknFd1XnthBjkeQPb9XM25mjPy2mYp4yzdtXEAl0cNn3aZb1rdHGyin5vmu7o4GHj0Tkb
1z4WDtAfZIBP8J6v0lLjUDDIS+wBsd7/ozsijjTwsqIsdKYpkcDHQcFT1RaKhdbWLuJmi3zW2xJQ
jnmtxWqcWjujXSyOSENoJp3hy1dgRU9uVtf+qqupm1u2/6h7K+9GqZNw4P1TF43+Pam7rA/Y0Wrj
PUzMt6WHbDXCIG4EFVw+vkzVBJItX9IZdXriSVfsmRzhjbmAv0Hn/owF3RNjPXumXBf2kuqpz80Q
5IWe80iPq7gWVeIGyxFa3B5cIDGzMcIXcvCfPUvW23IInr3GPeB9NQhG05rxOCtVnbVhm1ckXhkB
AW295BJG9TBnXyHbUIlDlhHEVvAw4pDCgQjunnYcpA6r10biZvFFH2FIhWBiz2MyL7+GnoebCs6V
STgWZBeODgbwSwyhtVDBOiHbu/O6PoXL8Z607GGwlkPMiYS/ZHiCyHFKO4X17CChBaaFpB3KSUgK
iiSWzs/ZGtdhBf94B8cUXDfnSWSMA+HR9fKpVYdJslr8MF0j16W27h0Vvkw2WKJ06VaxnDPYVmTt
RFJOaQpeZOaPMOWIrdRIJyczTPNo+WVgf5gGTgWYezSnvux/BRZ+C/XDXW0HaGY79coj0S5iksGF
3puywsWYSg+CAuu93+GId6I8be0sXa9VG36NnnhtmdgNjf8+h80pquAlQUmfRM6cz2xEwjqWMEwW
dzWwJG2gxDOjUmxGcJWnuExJNG7CheSsct6gFXBsBgv0AULNyooGvdZgd646Bcv5isE8WvMq68KR
bKMy+EWUq8A/gINp4KIE7uJHb+hc5ESel6myvGe2OYWRf3QC57hISNpSHuDhuMwLB1ZKse/sehi5
Emvok77x7l1G4RRXZ47Eqdq5P3t/OVqKHVvSPywzh2ujnXL9a8BiaSV5KOffLQH7DwQeQn7K6hNM
3gfuwDP6t1XMJun9+Bjb1tYVGLDiv6c5uuNW8doN7Vfd9LC5ZHA3qqs7GjgNqMUa809lh9hjA6Yf
3cdZCJ0Fs3M+A13qZx4NfsEWYjgtwkID3GduhEHnuX70zue7aH8y62w0K3LBndzY9rq0UL829gPc
ancWWulcnv9C4CQxtU9h8wVE9bXq7WOkVaZI9eWa8aFqUWOD/CQV4MxBf/UcRLVO5m0V3PsshLma
YmuG4qOI4Z2kHblbiL3D9CcInG2w4bOdqaLJQilWuNVUSZrrysswdr7ybHbnCbJRo1h7PIQ0qo7X
KPC2TYfUDi5a/Z40zF8rLRfw37Bc3WVn5jphtUlMNMp0HoZ1x1/DBZa79HExlB/rCBvVBkSCL39X
2d2xZCyndrEimHiFGQiEwCL0OztoBDqqSwrB17xHImS9IJPdSMdnWU8eIaAI/qbDcjbpL6dQyLWC
fParnxrJ/ELDk6swkEvM2m++QvyDWyT1G/KOww0FGW1/kmL6aif/fTDTaxCTV3BcU2K5zxz0+awe
pl1QAHroxAM0qRbap15R3tFa33eySKxgslNHIuUqS2wJjvghXgOczx35M3j1i1tGT3ZbJrXkWd2/
zuiBtvMfb/gxTi9j74I89rbE935d5Zb/Q89fzJeJGuCz6D4PA6wXIgzJMtAB9MME6bLqpaZlIhBL
+l6nuoxX2oDRLqffpSGftIqOC/+AXNxO12QXzV+YfT45/ZD5ujyGbvPRxZZG8yE8MM1PCsxrTIpH
v+C3263oAkdefK9FQ9/LOzHqtlno0ESg/h+HfRWEG8dzYYLl/aLkjwk2zSyfO/ZScffHAAOHygew
gfp+hrWejFCNj3Hm4+/b9iOJHyz8mz/dDQ5LEaS3gYQ4VFetURHgDe5C4uewR4N38oSWSJfEnf0Q
KeiATgHfKqMzOkuCcASiEgRH5pLmnTl1+nF0jwumgAaM7eLl0xIEIrmDNVgqIHc5/rGK5859KHqe
QToho1Ajqrv9uHjbbsa9QW2Ajs9h5aUN6betCLfjGCb18t6U5sPpyqQYkKX59+eHm2McjG2u7Sc0
kbK5iTbD8CecB+ivSmz5ys0XNd9FqPzKs2QFiiuvMQff+Ee2AFeDI24zxy8w3cyiGhlsAZSZ/IJJ
/CfD0ax4gf/lawYntgraTGMytRoxmgUJpQFj0ba1JCLmb+ij71lz9FA3KkdiZ4BS0aosQAcwQnsw
FE02zdUDJ+3OGg0ysQa7EUY0DtuZgWfCrlel/97FcdoPykp982Z7f/yWH8Zo2Y/D+DTpMRlKBTlO
ZW0KV27dMPyYgfkgtKzUEp5mH8u6MYmFyq1XsCSTkGrz3p0Gd7rAXTj8UVWfnVfkNizsO0zEC9nn
Gt5SRQOq8lC8tXP1TGuoPinrUFjOD0ei0BxeVfvRhdXRhQ59qYNMkpeix0IqKFZPiaS76p7gz74n
aCSNjTxQ4b7qSv+E4WrcixUGn3Pp7SzR/agLd1oRFOlUFkAQfaw5nxRpOznrloLoVDzM0kN6AZ2L
BKDYK4BFmPp6fqqp/MIHPnV1E6bc8q3UdYKczxLLoAzmg4Gr9w5wb5lINSeDHrLJ1lAPmXay/O1O
+GI+LV85FkwBpVigNxIK2GTeBtg89WSyMhpTgzyhgcl3ALxmbvGqwykRDTr7RQNbAee0tGcnnyr3
lgbgJ8R79JCM3CTNfDovosgSmQsrIdd0mVK4LRDko+A+cGHHjZx3LnXutxFmRiMCzIKvgqhIl255
sKweJNVDSU4173JdAD+bWiQtU9L5yMmJvWYs3HD6ARvbdahY3vn3YdsDV7BT2/mtSH0M4moteL+J
5+hFwul2qVRuDW3mQfvJh3ArdY9Wge8/yNSbP+sgvpcN2Pv+B2pYoAT86FsD8tqSo5uMvL1aQM8V
cLqzROq3AaCwFgPEIYIcAt1Ywc2c2mKNTXLs3F3Jvs4wDtiCC3CHTRg5IPFt+3DMIrdJnfZ+LO8K
7Owx2oL9C1FHsD/hMs5snEwLFkhVfyquXyIK3e0w/mMP/ZOyMS0xTwnAqZ2Khg8GA6oYbxU9R+iP
oNiVg/2CwqjN0BiEqxZp9yEtBtQR1ZSRhvwwAOhVdyfw2acFSlHYyjMAd/znwktg++6m6oZX2Up8
/PLL4hU2NixPa/FqTXcTh7r8UPiQCK1PsGo9KjhMpyDmrqq4wcDNl+OjOnXEa287uWysIKHUyqWl
d9RTIpEEaTvrhr1VsHEz919VrXdwZckZ4ScQUdOqqB5aj8FPBA26gpMnCDa9l814iOwYYAvzswBO
1mME8yQ/mI8uCw49X+iWD5AkmBcv2oBE+e57RuSs429RSy30XR+DMtp6PsvFZCP3haCa2sxnk8cO
lU7SjWVa2w9OOH3Yk/1ZdN27QO6eRD5/VsviPbp2DIbn/Sx2M7BcKIKvQ7ZVVpMXZzl69AHExu1V
GgbP8HbcRuCFWwVfUwmtFsrtRC/BCmv6xYH+tgJ8B1XzJGSOvWLx6P6grR8DUJg8y10xY3x/O7so
SNMYBoRQWaiq6E/bT4E8ICue78QYLve6mgFIh6XfvEVMlB+VZwFIqbgkiTui2CiY1a8iI933WEEq
n1rWW0hK8sJtbcskCquiA7fRRqAZuZvf6LZdaauHF71oPKkBorqgh5vY6S/zphL0LkBKeFgShMwb
pIRz665rNO349uv//h/LddBS9wPy/0iJdLDzil1fHdTwLOajPTxU0S1Cx7nZ/LffvmhCC6+0dUNc
Zw+YBOLHNnGHo3ZL9EUqvyvvnaUDQDiBQrMApoSNBGKYJ35HBrKfqXDgzZt+/yavPeNFo1ogTqGZ
6wDkrg5t+eAizozuLcrAFR7JpTneIElggjD0gSMuBRDsUGwXqBr/sGXhIDVBpwGtN8d/RNEDRRHZ
1F//6aEuNTimkdYNuO/gfgLwglWBIImpTZy2nc1vrI1rj3bR7uX2mWXRWJA5sOdiJQgOqHmKyGEc
bFrBdmlWpypsgrTwEUnmubpFk77Sxr6U51BD1LjM9PowmTaYEsVqnWOJ9k9FWVl3ExlukVK9vy/Q
4GKH2dIw2w9GcqA+3XFpnsEfe/3+81x7dxcMD875osMptPeS9sFTOLDxDqVT7WS0DNjDPMb0BUQX
ROFYa8wUS3lruvGKcD+51OSwLQNfFq7JXmKvJbLvnvoAxLBuJF/xMG+ns2AbVmo38l03wM1xauEy
xOhX1TarlnJUd3ELTuGCTp55XYT9SUq73dTxeEN74srXvVTUmNCyrG1u8WMwBdMmCFq1rqsFGVal
vbyPbHWDaXFl11/KZxQL5jxDFndHZsicLKO7R+vky7Knt++/8D87/C/hzb+gAbjaEZ05GyeZVbwi
G+DniTycByAh6be2kucITHcvDXbIdeE2FAPJSCxQ7ftVACIyXNIwiALzsgzg7gazN0kJnhFPFkhX
VKmHUP9B4Pcr102K8YA7QFenZg0o8lAkUIkt19F5Rmc9baY9+ggruDDcaNRf0W4l/gWHJIiQ2gQd
ngozuCkqpLW7th9UVuW1xHD4klVpmAdbdGFgUeZlEuOSv99foPq4Qna6D9rklmD/lbEUcin0UZmJ
KXO+kSX11jKLMdp4fkUBJHgBtK3QLFqVL99/yiu6DuRS0mNYYvQxztcqjtYT3/6qs3v9OadOyvNb
B+0VRpZ/EWtiCdB+cHV4KGK5ngQ7Gdb/blSzNrHZGJ/fOHSvXeYi7ohl4CMkzkOMjHm5i9I+iQ0y
RGKPOaPyiQzNLYPMqy/t4ni3jGZ2sBhzEI5KvcVLPf3SMgSUOETb+d0GAD0VawdnQ9NCDU3diKxX
GFT+xWk+dWhJooBcQG0LMhwLqQXMN56hvV9CcwaFbsud/5Y4XMp9EFv7XtOAIxoCcjL2B9Hw6TOf
3y+6K/HpUs6j14S4DfAnzECNp1nABM9zgYZFtzbylfd0KegRhm2E/GqCb/nQWVvDBh/DD5VSv4SI
POBCVP8EwOXmKgB3wA6r+h0kK5oH4BsBfwNw6jmuWAlZOkkfoRuMZBI63o3xMzWbKJPuoN4hRbCs
kNH5dy2IIlnBMNTRe52dBXISW+MvdNdEpb0nHVcrQLrmSAWP3j1XBJj4gDDWW0UCmlUmDg+NVXl/
YG4NCMho334MRd39+f5VXzlyLhUTJoydtMAX1CGAnjRZaScLioSrG2/6you+lEwIvEnR+vzrsUxb
GwrrOYpS/hh5KQCK7x/g2iUugnIUDn4/CFcdqLNjPO/gRGZBSnuPJnJgbmR7V5KhS1kENYeRgaSA
OszsJ4i4DMXl9zd/ZaGT8wX/xUocRqiQowBRh3J8liP82j4N/f39T1+754ugardKYWnhnlWHgUj2
JPXz9z98JYxeqtag4hyM55ZgOg4h2Es7CDZnDAqoXfFiMfdGeLlGCL+Ur6kGP4BSMq7itxI9SRVV
eg3ISq4XFY7HoC/ZqdAlPWAwWqN3BVoDhiZ5WuNk/G9J0qW2DUGeOEsVqIMOR/AA9J6N7aZv5xs/
f2XjeRffxwrAgrMV1QdLHMETcNUqitdopn3/ka5RhC81bcjQlcY1Nva1BtI81WjskQCGqba/Ryv8
MBNyKioBZlwB10cPmNP31722OC4OPlAfPK58hZ2yhGfiX/wTIxJrDGrf+aZfEda9fX+dKxvnUr9m
nAuvU2RWEEKEsAOzEh0dKaiQ/+nXL+VqeKsVjQvsnYI8FOMdnXZD/fnfftr93x1ftgU1M1hfB8/F
uD26h/MyJZG+Ec2vvJZLTRDJhrZXftsd7VEXvzjOl2PYSnrnL633377wpThICRhfG493R1mUGIKW
jrf25NKuqRW/2zVw6T4cbqET11bxpUBIME1dMyygpIKlwU72iwGVEiyNB/VCkluWKlfe2aVGSA/Q
qwfTqz4aQWmHhmdRZcKBIkat+urWQMDVJzlvmH9F+sL1nKamsj76zZyQ8aGpXkO1t9DxZ+MPGplM
EJaS7sYQxZXgfykgIlqr8byhBR5dRexlluV8KEKv3P6nNfyP6M6/nqXh4BU2fMBXKU7NdC8JoMpb
ygvnVPUvleOlcIiOHDnrBnded8kwZOikjwBuvEQGyWTtiglDGjfO3iswxKVWCKskw0zn+R3BK69I
aoQrwLAjcH+kmzdnya+trov93gu77Fu3wVXKJXXJug1Vhu7e9x/i2iNcRNsl9KWFEVfQ+V59kFzr
xNcZoDUKDjkYo/w/vqiLqsIH3bqiBleZm/T/4+7MlhtHsjT9Kml1jyx3h2Pxtu66AMAFBClSuyJu
YJIiAptj33HVrzGvN08yP1QxVQqUKHbF1diYpaWlUiJBAu7H3c/5z/dnkPJ9G2obnPnWR++R3X3/
/KucWQ7f+irejamWhlOnlzI9tBWwttOuQmUAkp+aXWoSPXeBef/47gIGHcMqTdIUARH51uHAqt4a
+E50F7ZFZ6bcEhnCGwiQQcLDF2geQkhK+uHCXD6zwX3rCXz3wbO4r1XW4405VjjkhFeAZycnUqJ2
f2G5O3dr5rH77gqAshRtpuAKeRxSN5XRqk0igA+gycYpKL8wjM5t6d460d9dJtN7X4PKPj2M12j/
TeH6+T0t1qy3IGOKpA1NTpVfWKTOzLq3HrZ3l5pkB8Bmr8SHANVDRVz36re8vf18pJ6ZdG9n/nfv
Dc/JPp7CMjnEEOJDPYlDX2AlzFIHp4RC8VKb2rmvsJjbWoh2ht6Y4DDHHoJyb0Ruxy9sDs8978WE
DmnGKz1q8dZDiAWVVgAOKGhwkVdaxh4+v0vnUiBLngfopjD3iSMw15pqhHgISsMbqmRoVAnCyG7y
NLUntEBua5HHqxar/Kr1m2mTNKaypUHXX/iuZ6blEuUxxaUCmXwhD01fWlP6wxgv7N/PDeclwKMO
R2mWMpWHooX4DN3FkLtBW2e1r/5TnVvDZHcX26o+XhSX2A6t7qDAy0p5mFhjt8azonuNeSG8nBln
S2RHC973FOoiOZgTcPkoGJfxc9hfmvRngtcS29FKXilFhnfHXmqTD8+tevKVH7X5PA26EyLX/vlo
OzOiifprBBsDGJ1RLZKHKsstTbmrucRxCnrr6dLycW4cLdZxIqMEMrJYHqR4TaYr5t/93idfTHM1
bhUll1C2x32APa1AqQ+9/8IKh7SxpuGS79W557CY8qKttcwMcIMElAB3QAlBEY+GwBx5r+rCM/j4
EpCW//oMsnJSYKEL2Q1kjXXuwTfgJDKveG4uMD4+PlqyJX8DMpUsMCJ8hfYHX03b+EFfh9efP4S3
Jehfd51sSd7oijwKwcPDe2uwdKmfC7BJa9VSv6p28MXc2v4KEPPPr/XxQGJLezCIEjpADzGQGvQ0
WPB0fpTjJQD8uVu0WMhD0LBEBRLBYXrt7uhL8cN/EpeqHx8ve2wJ2QD/+OftJ7j9ypW+134UB+Fc
OoWduy2LGexDh1FqQygPJeWvBeI1gD/r37vji6mr5TTPwjhD84jGrCa+7snt52987pYs5i4EMT1W
Urwxgs5kuu2VDq/iirjT8yUjjDOrKFuCNFKKMjZKlrgdP5LJRmtT5GHyqjeMr0A4qnbh93b7+Zc5
09/PlhyNpFSoqc63KXgeXrPX5Af/UV8rN5FmN3RjvjYH+uXzK525bUtohpL3Qx+NuFCCuthDdafc
kCME7yDAXjgWnf0qy8O2qHM0D+bygAeeX6nAmGlOmtttYVU/xjvuO7Hm+I/B715uXpXe7QixjLFR
zlu1UEl8i2lpsNVLUX6p60ystLGk6yxFIUFv0MEruWxWXVa1XoSuyh0k7jmc1KZLpgxnptGSowGc
YEPHgCaHsq6t0OQW+ic+f2pnwrs5X/Hdl+R6nTdqMb8zOkDQi/EU3GsoukKzf2mJPZMjYeYiBtSk
13mtIwZkr4q0oR6UpiUf2atx7T/hQPv59/h4v8PMRTSgXNE6fw71JETbWtDl8FHzA7LTpVL/5iUW
cUGUuUFIiEsY4pj4+zqBFrS65FR/7vMvVvI0rNU5lYPPD6R+Jb6mxgrGRBc++cf7KLYES+TESKGU
6ZLDFO39pHO6vLIz2Jz1l2wbzj3jJUeiEoCaxKrEEhU6EJeDeC7RcT2sjGoNVEkfWlBxf/6gz0yF
JU6CZ/0w+hn250oDZedjc9GKb36MH2wWlkZfQxlpigkJxQE3ZrjrTilcfgJLPzZf62P3tX75/OOf
WcuXQImUgD+IgiMi/7XPNtGGVc7wnN5+/uZnJvMSODBEvvAjH19hkGtkcSGkD9pN71vRa3Fpv3Du
9qu/xguGnm3epPj843w2zq6U8vdShGypy5Nzm2yR4J0hps6nFaTYHbrbX1S6iQpLcAsd+5/fpTNT
zVjMY3SkJMqUtMOeJl8Jdstlsw36h9977+U0zvycozkX1aV2r+AEnijQTz69vfdfX4f/CL6DY/im
Uaz/9p/4+RX961UUhM3ix7/d5Sn++c/5Nf/4m19f8bdD9Frldf6jWf7VLy/CG/+8sPPcPP/ywypr
ogZdFd+r8eZ73crm7QL4iPNf/k9/+cf3t3e5G4vv//WX17zNkBa4+R4AePGXn7+a1ZgqWpjwGP76
/go/f331nOKVt0X13MjxD7eGf+63+oPXfn+um//6C6X6n7CiMwnRNUENMUuX+u9//w39U1DVgHOv
4CbjM003y2HCML/oTxhJEbyIYC9EySy8qfN2/pX+p8oMHe8DJpPgbMYj/d/P+MuD+ueD+yND628O
oWyNN54f/7/EFs1YulZVYa92I28NV612OLK9+kx3UubfZ5RuFKTHeJHvRH9sA3EhSn4Y8XHBxRhP
86yTrGaDC2mcU3ZiwwAUsCCuf4jG4kIo+3g/hossBjsJaB9KEoxu0qKbiTs8g4IKgK8gCFbd8OKb
odVFzKvQIT1FFXoW4Q7h6xe+4cd7aM1YquqknlLoCxO0gcb9Jk8TtLiDiFNNFq3Rt1OcCJeQrkQo
koe2MqT7LL20pf5wpcCV5/D7bs+kCiUSWanUrmLCHi/fNFXkQnABmfrotaQ79SWsKRMdmIfS9iEC
fzfwfw6q/8kgWqrvErBGSs0sc3cErvrYXslj8xiGdvaAmHKJv/3hCoKvttjzKjRkTT3lvpt1cPDk
wqGi34zVMRDDLJN0woRfen7zivHBnPgXtdvYE1ECXuD2ugmygbAi9EypPkT5QXSSmmqZ/rTZp2Bt
ZHeaWjtpWq0u3MlzD3Be3N49QH1ShnCifeOCQ7LpyKnpjQ2cTIAkAJYX61pR445yrzSRzILQ/vOr
fng+wq1drJymAJ6GGBNsRBkaPXoBmsGwQWf6RmDK8MHf+BNaZ3u++fxyHycycT3Eu/dfstPIaJaN
abrFU3EbfVcATgQrQ7f8R3TYp5BOX/heZy+0iDWJX8WmmqilKwCeyVVIijNLHcXb8EEu2AlUu1Ta
NY3Ve3IxwJ27m4vYE5O2qVutyN9GT6hSJ6XNqR3pfTkPWgSjIU5e+io6/d7dXArjaJ+KQCojc7kA
v6kRTs+jrdH4paV38cnITYfCJSbtGJpvTCdCb9SFC3+4W9GMpWhOUfuyTAbC3HYemASoHyqcCidg
n30N0UaXd75dV18jSi0fE6ZrilMasc3oayiuXhq7b3ujDybrUlqX6APCAut81+QeAZOfpMJuR9OB
oeiunkChghAlqOWj7Innp6WKHqpgB4qVrdS1o3FIfeqCkhV6Rayhmyt0zAprh0WEWMPYK5s26IRb
RuVNHKE3VkBSGbBu15sUdmI8WpURsOUjmo9KJo+KAgO8XpkNLoBtTfu2Bp4J/Wc1ejehUYhl8GiM
6IgjI3pFqTtEZrgGt0BFP/r4JcrCYz2gWWdu0JIBPw1UO4yZhrZEWa7V1LDMckIHohVDTngVdpmj
xKmTRuFtHtbbgNao1dF0S4ykXI8xby0SaVdZzo4CjeVN8RKYX2lzIQNxZowvJVltGJBOSzLfBdnk
ZR7jmak6kYoFxjfQq2V4OYZDU6mXIsaZiLwUZ8VcFZKDGeT60RaN+kIEL6aChuioPRkFHti0avTi
BpIcE/RqNHBZCGi/uRosZVm8ModIJ6C6osMZ1wILEf3nOGFgPbDy/CbsRjTG3YTliMAVbI2LaN5z
W7OlYGtCE346BIrv6jw/ZQma4sCCkVJ1wsJ0RFx4fPI6OPXmNxcm9Lm7vIjLXE27WgWkaJe5hRA7
gATulSbcznc5zuFmpBy6Sp40ijVIZ94U7C55F51Z2/kiTo+o0iV1oce7zhQeHLUcEnVeLRSscaNX
4Od5gb/wJc9seJdCrpz0EBTJiLn5SE6hT3YmKBcxxB5BfW+ipbmHCKBoJouF8tKiPt+/D0LUUt01
THUFuJygbuc3nhJNaNG7Qa+JA53uqqEU/duIkKNx9LFpA3rLSkbjUpD+e5rpo4svtoS8HnVVQmrs
Dp2X9GLrS3TPYXGI8ya16CB8kGfIA5czDiBp9lmYeKkURxCpaFldZdMANErvytL/UkAtpDK7DgEZ
EqCDgyqnNFumr9Gom6i7sl7nuTdOCEWbpForeHp0rTRou247a2TbEZtttBKhWRZRlgAvUW9DPFkf
DdYDmD0wfhAss8OptPobdfL64oXLU4HtT7jpIAIRbmZuA7IdjO0En0eY3A6rfIuoqEQbHVsVoCNG
3xuTJ5WhXdfz+ZPGb1p2J4bHgv9o+EOa3dJuk6ibzvjRNVujdrsauKY1QQNysiUQDQ7zh67DdTVs
aLdVum0YuIHmauEWHYcxg0ArtQofVnVKwfbAGWGLDY906F6ULVgvx6Rq72JW7UE9wtearmiQeGiC
dluhbvWxXAVssNWoWyetcCGRR1/qFZiC7hSrtzqQK+3oEmA1uPmo6vddnm0A193KAGsopntTcC+W
GlqIo01oDt8ofFwN8JeEDNGNrJo/lIzejLV5z5srmleuKvU7oWYHdJy/NiL0jGi4oby3SB26Y62v
QrhtBFA5hWFiU6Gs6Fi/9gp6bYvMSuvKKeLseSLANJpRiC7EmRYyIubw+1QC31JmgDjiZih1Jq0Y
7nckhD8huvRHKILk9zAqLY6KdF1+rf0fEahFLaA7jpyxRZXaH0JoSmKtmukS00pmvZX3+rYMcFwZ
hD1MmQM7MNAvmAtV+ipl02ksiW3WHfgF0C6CqKnBeiWSnlmY1zSES2IzoPcVgMUyWhUhqvyI/yHb
dnV+K4fsGHedEwNQaVDi+iLv4QfgD+V8a444Ld01yaOaAN49Uex2jRagF5A/krR/LbKZa0LQf1y4
Bm9dWUAHLMlqjGPYNRoDmGDmd86G27Y4QHtv5wSTJk8qoGFS/dCNW0aiXR/wm2Tgh3bUb8G7eDEn
dP+C3pUQBgE/eEeaBofzRB9PEJWu4lK77ki/Z7B/ySbd7QHb0XASV1O6VXzYvnBm+4a51cNTOpIV
mFue2ZQeRMiAUnxRCh/zd7gGpgVtnWhOigFP4kn0DLziOghx1q1bdJ88IbJaiYFm+uiEjN+lNfpc
lJvziu+OLmCOVDxnbeuWozvVw9YsO0cq1SoKYfE4H6R+pLFvNz62VPq0Ayrj84D+ts/9KMAtDoaG
D9g/uDWdi2Zw2w/8Q9BggqcdkErkSp3rq7W0ed1YbXFVa7mVp7egfUGzBpCYfluOGFqGaRtB6RTo
nyQFWuub1jHAsoGXA0Te2xg8xYAOFnhqjoQRY2IkoPne1RmQY9h+fIt6thK+tu4pxxqZYF4qGz8H
qBpbNJAqVy3MkHpxHXSnIrtJjNYSAAUZd2k/2Z/fgo99mDUQOX699VPYTUnXBYmrhhmcjz0fLm5A
pJAvWGEsuDha5tCuTE2xugCMpPFUA3oKYrMDLJFFkGcDti6zhz4GUQj0CBjIC6bCOXm8Skt9dR0C
3vP5B32rOX/0rBbHW055CDu4pHLTUXVDLMKgiAOr12+y6qnhN0RcoZpsG1FhJ+y6YrBszFI3yZo9
85t1CtJCFWV4jqeIHbrQ6zHImAeqJmh5uM1hZUvgKYH8rOQTyIxp/ALOpF1K2I0SKKZKA0cvHfLO
0g6SDG0nAPNjitdd6EwasfIS1EZlVaPWpKN5fo4YZX6XBqtITHaq1uiZfpXpj/kIoOnEjppwVQ/J
TNC0KCjoDQr2ZkVsH3GqaJ6V/uuMK+jZvtA0mymwelRHh4GiwKrrpHFl6DIArYBM1acEiSGMQmWw
aRbt88ehaNY5MyEoQTsOMHxlL+wxrtcZ3r5igGL5chWAFSiaL7BQslLjbobD8OHFQNBtp0v6irf0
zUdPa5EXUAD5UZOa1m68hxEJAEET2Uimn8Ym3wTgT9UJKG23bfwATJZVDuAKXGtpZwc9GGJ6CxtP
05ZNfcfbYG1KLw6cGp5DFRgjOGTtemO81UrwkUqw9arqoPoJVICKZaitPQp/E8O3WSTZPgZ4EaHP
SnXmphqqnSZMa8zRUcfWrpHH65vEzpJgVXbTlpeJHUPkMMl0B1jvNmGlE6dYV7VsNZX5Ko6CFc0C
R4dTC8N25PNR/QYB+Og+zRHxXeTjfkXB0PMrV5Nf/JrZSakfsHh7BKgqDmSmNIerMhLXrOXfCiW6
a0GQMsiB4cElgbxSq9KFFPWaVi7HMI9H5TjpuQQR9L4O+SNLa7BKmlXbMEfhuQ3plK1l8yG6C3Am
+aLX1b4PBs9U8q3KuDWDdkUGAp/ASpg4w6hszJisQozGMVOOiiyPRa+7AWBNYVmBCdlu6fiV58hj
TWgdB7gPBKBDAc7DGBXbqPFhOais0EK/KQnYTZW+ISEAwg8Asq30+cSc3/ox2goqUINhtWhEQGSB
ZKWZDprHcfK/FDze9Kcf3ebFKQEtoUiHq3G4i0p07AoUw4r6ukVqzvQ7b2yOg4L/Lc1NAaRXWYv7
1AcGBxwzifxLCSLW5YTZW2D96KMscjzTiHYQpAAU10QvNoKX6pHxWI85RaJu1h5O7QtKjntp9HfY
frvqdNu4QWJ6kIYg/iqWKJtrMC4IXJ0YJ/Y4Po7yfmpiAG2QVujTl7SdXCSsd0xYIPRgD2o2N7Bp
i3dqGVtMbHvNBd/08/F7Llu+bHowQNkxml7qbulzD01OT2qwMQvAfqgN3lsX617WBA+MqF4+eLqq
OBM6Ci9MnrMXX5xPkqmkIJB2KEAg1TlS5qAp0csL8Zxy9FOXYIaP8EKEM+X8GEUsvQqPVeHapeuf
OQ+yxbZFZlRXGPwxXIC2j1Xheyr4fsBKn/wY2Ws09b3lrnrtNOXxhVLcmezJslmiShRB6DBqLsWx
FnRuxzRP87l+TmVIbE36EARD7Xef7mJzQCLSmDoRqhvr5b2O2Kz5cl1o31goPM28S6PCyTXD4WEF
e7/RM8LJ03AO+nxsnTnZL7srOhDzhCqZ5uo9UnKpvpnaK8jQHPA5sBr4G1ZezCrPe4gP5uSyvYJ1
0xhODc6J5XikverEZnoPDrw331mlVTbVj7o07YGC0MFrUEIjHesAtqbxpertuXTzXMd7vw5kqDA2
qgphVoLVMmXciUcViK9mreN+lrjHDYRNTJp2j61Hgo/1+T0+e91FYJSyo1XPR9OtRYGN/dM8d0v/
oWYGNjiTR3Hr9UwB7D45lfnF+33u0S5ioIgo5xpqk+6Apikbibk6ezBHJAZi5P4UzbB0upUxtpzC
iVsgPUx+PQRPvd98bdX4FCAfDXiIE/iXyjZnZtWyoUOWatRqLc7WhWTPfhfMWHovItom8Uds+okH
vLVHfe3SeedM4HjzWXy36pdqivpoVwi3Z/GLiaJaqle7sn+LV6YarlikOXn+GOEw/HvPednxUWtB
ACEIRriGmRNxgo77wlH7Jz+AjSOrT/2IZHHxVBobogS/F6uWzSBp2GpDrwgFO/bOCybNi1EHajGD
57BoZoZHUIajWHUvfMdzd3URrVqNgTSdcMUNkPqbA0aOeToA3D2nAlkFvBVXMX+po2n+36/5U0Tw
s365kCssfvz/Tb1gEBP6AJyIz+sXDs/yeXz+w2urSP7v//5fdTL/tKnG52/Pf/z1j+3zS54+Rx+p
G/7x3j/1DRz6BmJqDHQQASLc3Ar6U9/AtT9NnVMB9JKh8jermp/6Bq7+qWtEg+5LA7kMCRaEzJ/6
BvxK1Qne0TCZ0EwB/d+/oW/4NSgYArJnyiFjh8BBF4wuLSEBTK8ky0h1D8LfRiuJl3LdKWq4i5EW
1HJ9naTFJs7HC/URWKz8shr9/cIAuevM5Fyo5rLZUxeUlQ002PehsuvRkVcZUJyN1RrHHkDlkpUi
69giQFeDnFHCohCtgRLc4qBEs24HBm5e9xUyD5rNhbbps8Speb3jA2x5w/RrPAFjhU16xrqbuCIr
GcPSxEfHBlEBgQxXBoAEff5CU20zphnMJTSQdpO7vHgB9HCtl+meQ89Up/pdPHaHjpZ7xaAbAph3
MuSunsF4GPyhEBbNaqx/6VHMM6IbjYs70hDg0ktSWb4A6COL9yEvNqSWVwLQj5FHz1044aib01ck
5o5dZd4FKQ6tVfEFJD+vqqETxR9OuAKHlC1LH3XI2kj4GKIxckzAQkQ1X6+Gm04HFQnWcMKOK/Oq
l8ZdoVFbjMNmvmDdVG7XY0dcK72bVOaxF51vGfCLcWDZ4wKJiqMjd9J4b9SRrST1eo5cA/o6Y6zO
DdP5aoiELeAKkhH/FU7uBqCzyEQDsp312TZT4m8kM8CYNsjJl/WRiXmb1hdPAhT1aQKcAdv5RkNl
DpQ9VQ4PZFDWbOpWxkDvCco22O8bBfxYDLVS7IbrV+BAekW1j5RmByQlSrOJY6A0YM1nGpRbssEt
sHpnPN1TU1npSCNJ/yoRG5zFLam3F7cM857kn7ult/HJiAFNkmZyTA6xOOOXdZm2A1Wq+77XbCQ/
yaB5oQYkeDmitqld8z75oQ8rVe+PLI7u4LjhhUKuoEK3E2lcRcitgg0KrjqKY7Cyi0pll/PxcYrQ
ZIz7IRvc57wAMVnbIofjZKjP1cH3kHbwP+JbA46FMVqYOANCyBfuiFXVSnN5FRpuW/f7qdDwny8p
lJphiAEW63tZ97tRC3HnAHyEgrDF0bfMMpBn4tmrIFlNMwceKfhc64512bhZw7Dra29I2yHToGp7
xVRXlQmvk6g8yRA+ZoCxJrDXgMb1q4GMQiK1fVn3nZ1mzTqU+bbvwCBvNZRLjNZpx+KL1Crwk5Mr
g2nbptIsOcVboaenlBn7WA7HQB2ORVneisAHFx4WijQ6Td0xjHBCF+y+q4I1bQCT8tOTgSk8hGD6
smpt8OHQBa+gA6LPLz0FRexUYQan9AT94f6qoM1alalrAm2K2bAPJ/9ia9lHw4HCahQiEMZVfSkF
6ZKqSrNer+8rIu7AKruLiVwZwaoZQYttq6eJym95h1BGh2M0aKsCDeZNj6Rhld/43SbnGQh0wxHA
+01VxvvIFCuSB+sCzdWsgEWGJsHhLE66Dxj92DqRNPbFhBKJitsPVp7Jo1vQW7yqLF1t0Dbc6A7p
kLmj1tmN0a9k2W4QNFY+onftIzSpfJNhhsfG6Pnh18Q8Fnq+8WW1g7rJUav4ha35QLy2zrfD0D6B
YI/zZf+ARkGnaFV8PhSRonSl160D7ttajPlGDRBcB+CtCVt3LbxkmnRWaeFxFCekdLfx2B+iBGa8
hb7PSIKpDk+/JkOJvT4EandMVWRHkARE4zU2LNMqltQ2w1NM+0MqGCDZ4YQGB1AVKyglWozTXFyF
5QPXu6PfF9s8+SZMA3DjDCplA71ZrzP/R2XKDs9m19bFlg7KoQrgCJN3VpPrbqFi6fKV07tdwM/N
0Hsx17xL+JfIQKE+oFgvhUGXTfexoae6FhVwsgjkNtef2gbhKtA28Bu1a7jZqQosylUkmnptCyUC
7JzqjTR8lOzESomLDaxEHAVWU8k8gpBVYlriFhXiYbcmzW5QUOqqGApR+RYmZ+tJrdYV51tf52hu
5FtaPXbBdeEXyC+1j7WZuUxV70s/ep0nGEMwCLCEVXoHy3bhtgZKNOpjhT62z+/CfPpfhkeVYNti
EmgsdWxCfjnSwfWgNPRkau4zxu/neKjiyj1rYZLQJ0jExpcC8ocX5EAfYwoi7aIu4nGnVKpS9Ngv
8LzZAayxBmvdARcUBQqvKbV73+i9sdP2FbSZA9aEIXkUPZw4Wu2Kdj48fvxsdeEWLLcwQLDN39yk
gmoEDgXz3urdQUfVkOJW+66/72HIgf5WVxGQgyH4TDrflpmOUqgO5jn2VJJvKoNvY6Y5dXYLTy0b
ye91iqk44aM2ymOFqlNsRitTEV7mA6ELMjhoh9JYha2xz8PyaciyU5wFXokIzrrMzUV7YF1+MmuJ
hcRcRVr1yKfA60oN9St2z+MKK7OtNykw/GP7mLbxFZizu1ADOFGq+6rU10EcfEvhy90hMWiO7YFI
DRl/ODuZzzV2JkwfjnWMS2I7CBg5+OV0lYxVB7z6CGucLAUNCLVn0x8fKP7WApP/S5Cq1xx/ZCkS
qw1DAyjR94MaeoVM+wtjYh5j78cguH+MmyqQrIRSzVgewQrq8ygMcf91Rd3ioL9R5c/unX/r6HNW
lf2LkvvsX83X+ofg+/8N7Tasv7B1www6f/q5gwFZpeyhw/7+Xrn9j1f+PNsw40+VU0oNUzNNU587
AH6ebRj/k6A1FMEHz4exGf3682yjmFBoI3IKuOUYRCOGiRPRz8ONIv6EGo/AsMAUOBExHWf5f+N0
Q9/yaP8cI6aOg43BGQc1mOmmSdV5XX83RwdMe94UpfSCJu13Imu1TQy+QWZEyk2mYQMrx+7RMOH3
1JQEFlRpNFj5kLoUZkUTL09T/AyVml2McM3oQwUiwr74PgWwOclKPfOQz4CldbtTsTUaWrE2kjj1
FNSn4LXNMP+wiht9gDRxeIuJO8DgrKZ20jWogfQ3U1fox9GPX/rwCXI5UO/hMkg01GhaA84+dYey
QStm+5s82+mtW/VR6BZgca1A2UrsTsQ4ZsAwiUJFc48qT9nF0UZlgTtSmC3ISXfAoM53dVD5NiGV
6ZgZzNU64Ltrhd42U2tHRMobpUW1E4AvOC5w8PgVnDTKsFfWfUtAe2mjaquM5on4dYVaUekDzhI9
tNH0A7Udc9MIzRs40mtDMGS7IqngaoE7Y2kl/OhI91jI5Bk2jtztxspt5AlcpHDdctiH6HxsVmZD
n81RKVfZpkkgLIBRGmH+tTbyY+DDW4OwLFrjdqEHDSZFtAuxASXSNWF3YLEONX8WJR6i9LbGuRvp
kDxwSgF3+zAEjT0HbdstTMNLWviUwN+tPEDOc4/sVLkeKCqSRHsssVtaNaZ/Z2jGAOfKL+8mzQeb
BeOjAYjJhtM1oVzV6L/IqnCQmTqzKMA+j8GaRFp/W3TQ8kRTBV2Q7GB7MeUwOCoa28dBCZlnENcb
aIzVSNxPMA/asiq6SsoIusUKpbqaNxrUskFwY2BLTJv+Lmt7eLgGFXFyOLqi5I1gbpLrrs1+RIVe
WwUcS1Y1shBWAdRDE0QEmPUqfFSgqtSdKe7oHVxVRpel4UYC+oBj60pQBeaAstmCAORiuJNrouj3
kIqyjTLkhRPGReGIKWWbGMkB0PlncoSpPoWZwRwBPYChh/HKZLnvGBOs6oB+BlNt0iFpaWDPlQ1+
usHYnGBhGqADYTZIMZSvGgZqzWKMv1jEtmhlujFZm1xPFcwllSbbSuyqFcJwCNXxnXVffWwVQ/OA
2iTYZhbhfHyBDLR0UuRVnEbC8MOYafhBTrYiNlGPpnDOIUgEKC0D/R27Xl1HWXXiNcyDcHTvm7BF
ZzJssxROJHy8cAImQwQcfw4plK5nx2AI9nVdcRR6Wedk/oAmCpibeUqoPVQRuQHpjV1Pot1QhJFt
GsPNJtH0FnoW6KTUAaenCRmfuwCIdzujDdQ3IQqxSd9Nbp7/mGqfQRXE+yM8+OAJBeq9QcvxpMqu
clsOnVM9fB+qUBxkXXoylpMHy1cYJdGghjtnQfbh/K8yp99zNiVrnNZAxajrvdGN5KbVo9u4Qjeh
UClUZRnct2GeqlYWtH8wkxxAgAmmMXJhrPTVV6MDrVqUT/XplqBbEB2mGYMrh7I1BQQHOk/zmYY/
K0Pgh9TJGL6hbeXg8v4LiPawXezlE+tbW0xKhNINVa5h1KE4yIlUaZA7NaxPnRw6XFiwpjjVryuU
cceRPTTCgG9KCTseifo6Xr0LdIw96Jn3sVAHO+/wmkkBXT8Y4zsVBmDQa0DBHZSot7bpVZ9wbYMy
Epza6iG/JhXs3pGWOepBZa46yop1kcPQUhUtbIYHPVzBXHFcx0MJw0ARb3lt+uuMmntF6dRjD0uB
KWYMciz/HpaoEUrKHB7FJTRiAaMdgPsIRSgTpk6opJObwFNCrzJwRSHA3gdcBFYQcVgZijK7TTuk
UOLMR0unHDjO02RwfHim7KiRpg+wPV6XGsw4IZMvkDyHY0w9EmVHTfOrodJmldVKZI91X65gdoL1
ISk5LFlyp6mMbsMSle9FgeZq2Wp79PMQpwgw8c0R7lihr6+RbIu2Glx/0BwizH2vcZiDcA01Wdbs
KWaqTXQjRvIm9tdtZTCYjeQAcEF7eYMxpa6lUhYgVAdkE4AxOZi+dtv65le0gMFQKILdXprBngBd
EZrLdbC4i5J6cv4XTErXMFbRIfXqUQJGNqo0eOpB+XmfGVm313z6f6g7ry3LjWQ9v8rc6Uag4M2l
4LFd+XY3WMUy8N5t4On1odg8JHsOh+LSks5o9Qy7urbDTmRGRkb8ZsPbqPfGKm3AfNb5UexcQc+d
Whv6OzBvvmLUfcRwv3TFcLXzVjTCuWhX8A4EmFLAc6We8MHRJrCpBU5IUaYMKuBxVLHiIsG3kTA6
a5Ari41qRYv3ZJBWY2hKxQkj4TUY0+s7aKSLul3Rtk5Uv29Gye1bGr31Ni43Gh5XFl5ctlgYKWjV
2fJKU8SqWE5mP8f6vSwsNH5RtgEUY2Kn2lssY2t6bq0Zae92864Lo2Bii3ORtXujxgOyUz9rINjP
cVpWPlCQnwfsigB/1iepnifyA+V51avxotybU42kttD5hpKwkIchagE1eZxRi6jOH9v8c9cpWP9Y
o3ZnbIh+6CulnWETGW2jeCDcrEczM3wdLr5jDNW3tlaGKBO7u9FalKNZA8tkc+634TNidbcVxq/u
Jg2lN+8uPmm6PpWAbtJBXbELTJFrx7Uymsz+0coK8YBGY+3MW5vbmYpl7YAaXWwo32hH3AACRdzE
XL6I8qcOny1d2kRHSCvZkWU8kmR59vLEqqEoYVeJXS6xMWWL2OQrM6NUbGmudXtdtSFQUgzuEyE5
zyK3mgVoairgzHjrj+mMe4GIs+k8yqU7azjWkMU+4IVt2VViiH5a4FyIk88hF7+OAMcdQSs6N86q
6tgV7AVZw4F992tNR8X0dAvZs8VaR6eYdGphjTLb6ia9Thx4nUE0FHcatslvi4RqS4Nq09Kvs9Pj
KefIw5e2GU9Fc42wuW6duRHYISbSRyirk5JgVLgY90sG4WJKjQqPvdS0rTy+mUq/yJnYrWY4bUE1
SxggAauYSo3cY9x7AXchcKR6STbClK8n3WmMmflZQ21oetnh3n0lgQH0QzrLdSyuOsuf2RC3A4BN
zJ0MUkmhqjJbkWSZEPfVLCf9MOrKYyprgtcb1YFaNEVeTL50E7/QHLIENcmVMJ4HcapToVwAkW1K
5jQLhZ5ri9w6gS4yWuFpLdBVrnW9ccyxuQEfgBRTDcYlr1MUSjIJmYUCTcX4Ug9LqNTy4uo40spd
g42T0EVGjB6EnMkbGnCJ6sIIxYMmb6fjrhnl9hJ5XhHjpSeWgw7aE2DJkFwB8IhjdpzUEqrxVF3Z
LJL4QBkTFe90orSIFTsWq6bsaBLWN420xsG1w1S0k4SGmhnmPFXTzSfqPGCnJxkMOAA5uaeULClp
4tbtFbg1DVJ5IcPtlctCNIAkFavnwSB70faQpEPLd/XMum8wVQ5l+dbq5MLDoVMmZKkPrdbTspiD
mmzTbVLyHin29TS96ar13K7yU1zCy5lqR1TekGa6KyfJyyT9AVXyszYg0zysBuU3zKpXtZ/sVMDu
zuSe6+Iy4ZWXeZiuSc4wjcfOStaDilQcumG53WL17LMBnfR83Jyi0o9bPJ2v+GLcaNhBdZJ0i7nB
q7CpZx2TY4rY+mFTpolDISWDRZbQM6DWFBUAqfBrbN0tkR9AVm32oMcsHwl0e4G7RlbGr3WtLUE1
IZEUS/UJ2N6od9g4pndC9qyozeLNqfEqLXI4pjk9/w3Ynwh6dBi+jEsTiVUhoaTHDprXV1io0+yB
21YWnJqTJKMWrstQAKodjFxfD4k5Xw/yah2KK9Tyetos7Jcy66Rq0ZI0ctR3bWXP24D/ZZX416q9
T7f1UA1epeCcjjkvWXO6WZyarj26r1fQ2rNl18oMVAlX8mmuEteM0/qk1MLmDvmTIa8ceqpMo+SR
+JzKLqpEm6xCXaz1S8yvQc3hqp3oQ34sMyrmySnK6+5wHa0HDp1PGFTnTougm2H3mDC7BJJ9S10P
jSAB7V+JIYaEqahI0p1j0qfnau8BRYBytchZoLbWQRmuOWOiBDLZQZIx6M0AOHVmFJoOkZMxH+l/
pK/VUuJlJ0qEskp4qbTkxHzLkE8FQ6ljlCR/iuUWfK7ozn2ceUVbPQs4NmuS5cn1ZNrr1NXeohnf
Cqw8Kxm/cn0RXpYrllRN8Q43bYD9uL2JuXK0JpwhUwq1aU2tSZpVAqS7FDxgGhYRWJ2cf32K+gCI
/OEUb0oGhQIFejgnqH/qUm6i1pe91tFoz/OH3AwNoEjZlUaa1pZU/KZvxQwOde0IZUPykJIVJqro
X+dydOo9CRhGe5XMwq3WyrR7R8FQNEs5C185HiUt28nH9f6tqhFcf/73I5H/97WgP6f7/+FZwVuz
E+qHH9/q37CuZLHHyDv688/rSg9vdfFcTL/2zf+Hmz036zTSSb+b6tfn5vfFpv94u1+LTepP+3qn
nmTQs6bg+luxSfnpoyasq7JGOWkvyX8vNsnaT/S4RcMSNR7Rpb1u/L3WxEMQLy1TlBXL1E0JC5+/
UWqia/2HcuR3dypRV/cy5e9KTNq2qEY258o5j7JjdxguYElD+sxwRWzzLB/2f6oX88JaBw3qD44R
rgfpoWdl3sR32WX2Y68+g3QMY+/qV15+swTZQXZ6dzjkp+K5jFC1UiwbtHwbgTE55vh9XH1Oh37s
FC7al55+mKPCm0PVmfj56spB6xb38UH2cBY/prizdGF3HDzVETxAg24aCeHqbNi6ZGEfrd7oi4F6
6IIiyN3VE/wm1A/tQ3JQXMktLkNAUWw6S24bcXbyKVxfksvc2JKvuGOousJ5hzlntnkqzkbYXeQD
h62gu6xnLGQi1d0O5QXRzLD1q5BWiE9OEE4H89DcxbfCpXwoDtalOVdhdxhDaBEOXg4RHUlPOGuB
4UBghZli2NU5vUGGKAZKCyPrKb7llGxff64OcMK9wsND2FP8wX6LvMGN/cfMpp4W6HjCyF78rjuM
q9+G+sdlqB5+Nk+x2wWKCzjabqLB92hkn64HtBEDwAcOfrThFJCa+ovPYc5Tgv5IZhD0of61PwIJ
9qk/uMqhOBne4htBEUnBcluHM69a7qu71MfH/o4T5hCROt9R3nCKgMIep75gdgibwerOmOhQrjik
h/zAGecd24Tb4lV+Qao9bLgOKov29Ojgs46FjeHMnnYYTouv39DB92MbweqgDUWfk2c4nYy7+GY9
rW7nir7o4shsd65+k9+Lp+p1+9Qh0DJjeU3ibXekqxfR7T3tolys8xAVD+1T7XXR9V30R0eLDBcx
VT+7TY8cK8M80KLcGz1q/36O9K3mlkEMSWFyW9XOHoxbI0KaiNGm9ugUpB239SFzQTIGmSt+VsP2
IB+Xz+CkXGD+XCzn25eMn1dXDNX76qhEE7UZ4jPuQeo9mUmgBrGXYRfUsU5Efvc6HdlKb7OfWT88
M7+DTxVkg60f1EDws5viAZHqk3woT/q5OZr3+dlgBfQnDLoP9UE9/pWUv/KhWPTbfvTbUieY/H6p
Lw0ivHrTSefV2RMbVuHoti5FqxC9WbvlGnr3/X0MMt9gVZZRG22u6sGMckZXeATvbJOLPKe3WKs6
oi24o794siM6hf0pczN/slGmdiDNmHYWcv6MWGF+EeIgOdr5S+YZHrMIgyGMjF3FN3xO99xvhVk+
HtXkUAWFA43FGfEegq0VXMPmTjtCkPIQ+AgSpIuyt6qzS+OgDc7wtv1cPc3heAST/mTSygmzYL3B
MJPZXzTOfLwXHMMRPqluz+/GMP6a+npUHkkLndhtnsyvyVmOpEuSIf3vaWf9hgkZJZH8uN1zxPUG
fz4Y58oIk2g+JKfyuF1iH0/mGy1QaFvx7NhOnNyWztdAw8Vo9q77evBnhzodv3+f7NJ5/lraLzVR
YWEtrDbtM088jK5iv77nvH5xWZM8N3YgkTurjfulw2Ev0g7LKQ/nICewmpcuHH20vv0ZppotuYs3
8eTMr1V7DS3mo3BMPjPj3NZ51m0xyhz8Tu394l6J4Sc14KachWONhRaG5x58Nm86Wrf4gvIvLJL8
0Tc981417DJAQoGpJweaC93bReDEK70ah6o6Em7Ww/65yDD9nFCLshMcJPnI3Gv81GMJRF3YeJQV
Q9G7unhyO7LbXzidujTxvB6fK9WRjoUnOgqmUoW/+yv2/oq71j6pOMzYk/2esCOAO/HwvXLrSHNR
ckAJN8p5VheK912Yw68yviZuz/TLvvS8u+YqkcAOJDCNc74ajC83vgdlYmMrGQghZV43PbS4Z/1V
Vkfm9scO3m/r6IeuzGJkBY0jUzxTyjpvbGWwjQLBHt0urGjvc096d/N713T4Bgwlur6nlDsB4IHB
Wfit4D7ADvInT+PHjNH41Nmav3qV/Vo7tYNRrJ06cTAzkobbBuVhxYVsYhmO/uzvS5Yyr3t1v5mB
Hsw+W7Mt2LlPxY1dcfDwSKbywbTZN0kecDFvdgY215lX6wG1ysg8xASq3geXRrgqWcLit+lAa4I3
HEKdOSY61eXqd/yUEjQ7b+DP5PVUVIPJQyvF2X/FDHre5/MQAorl3xCZouJe5Y06WLwWU0LmY/KI
jJUvu79550lRzmQZ3V++SE6iwEGJYJC6plu6G7Myj3jVGTy1Y9jdp4lvJzN9dL4MU+vCoLGJKz7R
i2/O2vCb5/yR92dcOfmhsap7YjD6G+OJSoeX8Ud3yCoOvB/DzZwSbsun2DO9jkta37ktTuuyAH9G
HCJ52L3fnoYjjQ5XDTYXZplDW8nRo4r7DEOU2Hn1a26nxTS1MHgmnKkEPrpJ3Nt1n+iu6M3uysJZ
HYE7sz+2jxkUQW5m4ifsHaDm2Bg1JvJiIy7BamTRRaCv/H0qN57F6yS34UNqvkOF2sQJG143duNo
/zp7qjT603ENiQTcPXp/AQPEMwR7n3qgmxi8Otq+4E9+oEToD1y1yb0nnwjioD2l0XDo9onq6oFw
s99pw13DmhiAY7aX+H1Qer3zgOYF32FlwtXOe8FFWVxuSlQoWLP7WOBfx0Vz7v4Y5JGLx3OP2SOz
cSg+1IeNCcvlhPJxDPRQD0d25cyNPSsUjsSgo3C7hEO4Mo/3z1LJ8vY1AhDGSz8mpsRWsXChHEWD
XneECJUlPk32KAl+TIn6RGwK8RQIYqKLyBRLCR6x1wcjQ0ze4WCt7Aze9mX7kkbwoKi8BoSrcMC8
nK0uDwzmNwZ4mV0y80R25e5n0NhR74Pr4TdpsIQCq3ifqdnFDOTD7Ath74fYPR+taAjxCmQ5jDwF
prutEIFnDx0ANyXVJUQ7QphG44tKGLZOe6zCVZAhlZnS+1ed7MytGVGFadC7BrNKZixXjxENWFJ3
5tNyp16IadzrypXOFU6AJTN2ZtoVIemvy7vhdLhwRxQ2E3Ikv+c6aowNGQ8n4zkr378hIpjBwn1Z
LvimEktMJiUF5WhiJcTEIoSjHZy3mQtsKyTV5ll70Vm+4t2KGyJCKc7qts8IrBLWGl4DqOITM4Cs
HywegWchBptMaRibfLJlG77MnSoj8leHtC2M3d2b0eJ7Qh0kEOCw6DYuyZxTMsijz8C64kH5iG3i
xwy/+hIRa9959tW6OtIehoB1BqxURyH/RDeUr9CfBoi67CMpY9o5sx27ki17kg+bc+FlH7selzKf
UnKLGV9FyS7u09fmsg91d9C40JJhIHryeOtZpORmkD/GpNjtTRV0JCqpqxCfumA7bvq5vqnu1rdr
uCcKI5lNRrrSh0QOljqGfDzNulhUc46cSrySdVyc8WlD5MWHPeE2h9qHynhIDk1Q4tzE626AO56H
8/CWki2vvhXQsXJIguCBPuFRHWQh1+LjC41xpegzwTCzXILOudrZmVMRjo0TWVITtH4WbmRQJLfk
OTlHiswGMkNWtKddAucTPB73P/5oi6+Ck3BmwJ7e2/OW1uMG+et5umD35OQ++gTe5lkBjW73GqJS
MvD2sockjBdHmLxblzZUgs3rSNkLh2b1UbvEjwB/R34QH4ynTn+iAqWfSMS8FMCQTUeUowSldMXh
FGBnDAuaJ57+OBNMovEYR80T48tEUV35ZuIUUh/l20WwTYCkT2okk8Ep39RX81G9zQKGh+fmDwmX
o3/N3qAZH/VbLIS80kdMM6OQ51EOSu4wJfD6sArYIkkz9zxUombnJYHgdXzPikwx4de0n/m5tGdn
wjb0ZQwLMikt4BcYYw72Lbnpc/0MGXcESX3KTrj8GM7kK8Hitx5pXoiWoNqFdW9nkfVN0+yUl32R
H2LR1Zgn/NA88mRyvv32IgvgoxinocjBTDYZwybaz2HWx32zeEN6os8q5j7fSE+ZgMJwikNM2O3k
ESN6Ocr6aAtSv8HwNP+Ks7P7cuUmxi+Lu/hX7xnANkEBb3bbZCVyjQa2oqqt2zqza3Bb5u7Iv1Z3
T0PBYdrqR9YIQpKPAMxYIVbAmYvjpegi5+ejV8BvV2G0x/eBsDp2ztrYFNuTR/mliui7eull0/zr
++r3XszH7dktglFXjl8dn1Dy/jLL1uSTuArbAusXCneyr/tIG3EZI3lyTknrtbwvL2sSqH7D5ran
dSRBhDV0RZ025CB6NjxmO2E98XOvcoEZ8lmivzt3t8QG9hxuHHPXeR4dhY2Wi3f2RdPy6XQBP5Lu
zN+T7X1yb4fNeXrPgz2f3YdrP4KMuMbCzeWYt+8e4mcK+bzlfIDXbfds2ftFTQ5/E4BkBjonIJGd
cxCQ+Z3EvsM7sy8axH+q8GTSe1YnHHOHTY3DKBBk2YWYzzZq7t+DQecYGtTeyMVO7saFtE5MkN/T
QTQ2SHUBJPjdY0Pw321pr0HP5W8eBDieyfbrXG80voAaUlmNiscuYrzYlBZv+LT5yFsRlE323tyb
AzNsOW2wkQZ7/WUM0j0Me/socwQgKJMWnGaEvt4HMkbBb/mg3MOsmIwf8L87csEkUn4aiYfskkd7
jk3zJfNlmxOI6l75Mog3eXivklvuu1rpCGQVvyu8/SfYFHCaf1Kx+oEXB6E+q9amlc4kqWSa1ebU
FJbY171X8hSPJvXKHlIrDgcAboBBZrVwruDQyfo2iVQd6ZPFVkf7iURlc5OwvN3zrSueu+wLQUqA
oz5FLYnM1N5u4qf4HJ/7k3XTR7I3RzCjqHBYZKyDQ42JpHo5aNSMhk/l4+ol4RjF5HuLoxOxYW/s
hZqwOgzn0p+PyJrwfxRJ9k3jPB71aI+Ik28+zPuxjSucP1/xob9FjtmrguFps+ub4Zw/DG/7NiA9
7vsbFr0ujZpQshu2gOHOOF7tl5nFXbEf7KHKsjX+iHucZ7cDB0V00MKdmsHDUFAIwSVPzt0U4Al5
5r6vmG5/FIiGkmse9Hf8O4krqduOBO3crxk8CksU6fYtZeNguZCi8vkOlRNn9WmccM7AI4dTzb4p
XVlvi0uY4Dl72h7fXf09u9EoNJA12/Knzd1zg718J3utPxDI9oFgLw2EQPcbd/v4OihpkhR2hCnu
yMA2orI7N9F2qJW7QWe52w2lLIgZrNmFTJpIfgWjEEwUiKDCPPDVCQOxvXnzJ+GOtgzxANrDIeOo
r7FrzyEbc7ASLxWPxcE5K/NzciUzQImI89GeR0LmJUPcc2xOC3wHhZO9Nt5Yt+1Z/JzfVbDpRVK9
/LywvPcgAk8ycZyKJKx16H1mTMHe3efkws89R63jekz8J/T3HWBxNtQEYkR5d9Wd9NDvASTcj7Yc
rlmziCpzBCTAeMvNniJO5D97iqd4neirqU3z3oNW7OyJ4ZWBmyK2VmIJgBgunYhAWkYlh6SuVU77
oQSUECF1j1zEsVP8Ul6S28W9EpP2kkNFmIGaQD77r1cr3fs/Wa0/8EmrotWKMjWNc/wm3eCT1diU
IfZ87wm00YNOd/dMt8/dE1mT0Linlujc3wo3C1Xm8asWZQ/abXOkqna3vZQnfv8OQ8NXQvZ4zzyg
C+CnNzH14z17iG9hpD7Mx/YoBcphe2+ob6L04WyeTJVz9bNIJzEcTxygSWM4GkdAYAIOcX4frjcl
uYZ+2x+NJ2BtpKVDxKbpFYeGKZKdqtPAEfP8lc2R0O+KF3rAzCuP9n0k38pfx0N1YhcioZXZy0Ch
UOTsKE2A7ousOzNxlxc05bqo8xH6PFo3ZUR8J4pTPqfyptzIl+FoRBy9vf2AnwdW+HEL/p+1df4t
OzY6mHo6GX/esXEhVjQwHh+fi7chzarnP7Zovr/+e4tGkX4yadNZFurMpiXutMXveOD9EbiOsghi
m36LSinoe4tGMX6CUoMasKRBeAT1S1/ne4tmf0gxYJvT85M1hTf8Oy2aH3SHDVOBd42OtGaKeHVo
qEf/sXwri9bWCFrZ3CXVO5JdV7FHS2RwYWc61xLH4j5xmpStuSSkUOSo47+yCvhBzOGfr+CHnTeN
x0Kxeq4AzUbYUVd7QHWlgXSznNdIg/dmdnfZ9K3SR2eXArWE178/hf8Uqf6HtuP/Sf/y33CiQ6IF
vrbrLTHTv6/4vyOK/i/l1L/rnv+FYvr3S4DY8l99CSyw/7pLkH8ZACbbd136P6jGH5q0hoJa/+N/
jk1Z/j7USPsLfwkzgqTDEzAJCPCAdtrBrmnwS5z5eEiDFi2pkklP+INu/T3QIDRPc1jZJeYtA26n
8hvvYH9IkhUREgNgFx6X/06g+RCu/K0/pMJtUPfPJtSpqqSjmvTHQBNP3VUw9Ex5VKmDpW2Yb5em
L5EUArE/1qK7mKCokP24Yqu6te40NmGjHa2m+KJfHxdxCCsBNIvpDIbgF3VGrgaxkf4dqVr3JmMU
3WyDk7YXs0hHx0qQ9pOoKaXrBZCDZ4jBBI4V3f1PyQjcLgXMZQ/9X9n4/bF2/8/fkUn1+16YCtlJ
NapCeRQ7X9Pvr/1E8UzmSKtr4L0F0O1aurW2ekBBunD6WTW8cqmoAMU3i7Sc6qiDgV3NiK+1GXj4
AiEfWWyfr9b1oRO9nEaU4Qv1aznPRwC/961qPqxWQy1mqlsHc50XFUlF8C9r/6C3+meC+3KczRIH
yw6aar4l3jQRYFPrWrud9t5s/cvc/pWmhvRHOYbvo2BiTcBMNKAh7aCA3zX/WwxGUzUplUf8B93r
crXVHcMOGAVAp9H8vFlXzHNPtfBXtt7KH8ln//TB8g972ZKNWjxIqfIY5yFw4xhdL68mnRXzLLSE
EF7BEM6Tg3ZnWXgJDXbOSuIFpWAtv680lMRCkIKzGOTdC3KKQiShjrftOe43XT8hN6ZQPhuihLoF
tXCwMh8h5ZdF/Z+cPf/Iofx+9ZaqAcfTkEb48erzVR5aFrn8mE+dDxzXu6KQWWtWqOtL8Pvo9f2z
fpCr+OGf/5tImz/dGP8N9zN5F9//86TtM8Stf9jPdfH7CPrxml8iqKL9BIcS8QhFQhrTghr1awBV
1J9gh4gaigymBnVqn9G/JmryT2RocB0NWVew3djzxl8TNQkeGNAc3kkEqrVTuv4Glkb7MU+SNZFc
zdq1KXTCqPKje5YOnqtNcRfAnjQWfm5qXfkiXlNEwRsYD9uUAvG2CmW7FcW5Poj9NfssL8hUrde8
fIsFUw4Ma0DBvKmuyqmYJuy9BqVeT3JrTOe4W/THGE2yG8TI68/lUBcWhBFdAU42j0WFF+M6K441
w5GZQf0ee0wXMM5BINXalgfswSsbVua9Gjeyq8wCNCoF1GxFBba2Rg4oq/FVT43TOLOwuiXI5/Eg
5tYdXmuXaZK+qYv2pmr5c9/XB3RBvaw0j+mKQy4yAXEz3SNDdbe1y2O/JO/CDNx90wJ2Dltss9ME
ereU+hPO9YAT68dGbANjjm/k2rj0AjSfVrH1GqW5wjrrjfSl1rLDbCnnIjUv0PjAzjTCN9PQOVNn
6xdJ256stUdwTcu/jdfuXhsRnDC3U1oYkGnjr0WzfV4GzlmAFNt8OS5C7Eu6dhBb6daMhyAvVx1h
CJQe65qoXGzJYyJMb/N1Dgj6YHaa+ClXjVfRMm6XXjh0m4r6ar0+Sav5FI+mn0jCEUpJBvxXX+1R
LDuycXCMEiUOgKx4sq2+ug0HOaeOkRpI2OV3U6IBKh7e5mR5ro3NtYaBjQIoOarR16twwEMStHTp
lHLiVgPVk3x5HkqNYjncpnkVHkx9/lqaQ6S2LXLPWRKIyxDKuewn1+5BW9CGFUrB74XNL2vh5yxN
aFptdDxxfxKrPDIahEXS5nZAbg6/5rs6ux5RRT03qvYlzspvgzZFctOcV2JwvI5fMzU9Ip7pb2r6
MMiwRUQgcsIkPfdAJ+pq+JKVAhLYgkX7yKyAP5VbjTCpdOiS9tMsNWABzCvE4iR/zkT1SzxQ+yZS
mpX0MNTTqx5rtwnqTlvNvYAu95Y00p2yWAcVZofdrOrDMGRv40DLRC+4y/Vj3O7wmeLG6NvSNhLN
tCudypaBarHd68knzaz9wWhPhda+KIYADwOhChk8c2cikpxr1P665HUc05t80O7BdEfqgkRAWfN1
q6i/1l8G8XoHb4KyKiBYQQVhUCzPmZmhqzzXX7T6GqK99qgrneVgQRAsV/FT3M0XDoCf4Zu/lNI6
20uxK5428rOB+mmdmEiB1DJyvfmVPks3JJGV9iqY8AWNrXn9amTpKV/Sk762FMd6/WncEfVGDkR1
sYSj1Md3U9sgyJDEx3TD+0BLSVhYX5CGlEvVmGFV7Lwfy+43JHJlzRO1JprF5FOLXDI64aDY27Vx
u25MH5tFhJHWMFuXuE8DOa7Avsio1kjS9AZ4OdpAAue6eVuPceEweak0XpEwnmJkwAxDSZHlTt6S
WZze4gpx0DEH7aNDaumK3Ad1/fVqtC/j2l2PU6kPGP2VsqvKaf9Q6qoQZKIpD3AUhvFulIXtps8H
FAg26lBWWgX10l1vr3hWI4nf02tuK0SFc7GyixkYdTWgibA2T/mQ+IVE/0fqpmOcW1AT0YKwBXwg
+lSmoJZYtNStCeVIaaCREHdfkd0/bwM+dE3RfEPOcwJHWy023KDRnq313PfSt003PlvplHiAs+OH
VqZbC3Sd1R2rjjmZUZ7GL8O1u8xy87rM88s2wUDo5yPe6hjvJEVo1uJNPpnvC9Kbrd7Gz80uIQHJ
vvHjQXuAVfDalPLmGIZIXsIm5fU9eIOrCdR3bQjR/aAHxqQ9dPFI876qYxijEqrPlnwnKQXQmL4l
R2UT84GgAPAYt8SWNIRViizoc1RDS5KjtQVHI2cS+isowhcd8ChNSWJbJ8vlCyc3qQx/q+sM0bHa
9LK226daAVihTeG8+3aKSaio42sF+didtMYxlu641rHFkGmziN6RAMKrXWa/yOjppa1enYRcwI4o
n0K5y4pQaQWQD1b5oJTJFTx8B4i5HC5r3sKFGKav/YSAxgIL2CUH7sOlZdh0zehPalKfM2Xu4avp
5mE2eaGhGsmpn7KbYaihiJDFsoARjnhXBXaclfjmaNOwOuWCc3a+iMt5nrcvqtEFkjaDy5iT1tPz
QbrAAChOkqTKx2m+4hUiJNDmpJV+vSZTEt0mICujCvCmS566ihyyHwCtI3jkZ2VeuyJ7lmYBrBe2
6lC1wyez3eRQ3KUs4w1m8qCq7/qMKHOKbinEtpaeLDEDdmb+3q300hb8mWFgCXcYbIAO1cyDnJXA
TtMY17ZOAteVm691OT0OjUiP1hqyG0uUTQdr5yddm8wjojb03GZ0f+7Rpb2em3Sr3q7NvH4ekUNw
EJoCUYTSQJCM4r1VVvS/y61CEbZ6XYe69XvFop4f62uwmQrsXAXmp50WonK1xetCQ00Y5m/XvhRu
Aex/vuoKrXuBGPvfqwbGJXRCEG6K8SDMY7SK3HhTGGEWCCiDo9BaJGppX9sVak3eQ8hKP6vMQjmr
/6/lwzftW/0w9m9v4/m5/f8Afq6JlBv/PCe+NP+onuv/Nvxj96P7fV788br/yIsxk6N0SfYpy6Ym
cXD5pbBAXmyhPoLyGvByVAW03wQNKG0i4YYMiCwpezFiT6Z/y4tNSQNdDoZUNzWNSsDfyIsNaS8c
/FZYQDYJGLuk4zuOOhw6cz96GpXzMgnoxdAglKYoz04dxKSkbX5uWnmzU7n0IZfeZvgkQM08tEp5
MLbpDA69VIujBFXW3kTxK8Jb4Al0bGmV61uyKf5aJSfUZURU0RrIr1KGcZ/8TYglsFhZk9jTCj14
6Ore36AS1xoq4IlpOLLaPctqQEqaP1j5zVAEfYvJkr22fgyRrnFwyGvdfghYqZ15ezPqwJiNs4w4
Qnq6pvYUdOpOzVmAH9C1leyFBi8hObftwcBNgBgWiTQVW0+kaTXdwpBCmz1DUCk/Zq3fNY4WuwX9
XzLNDgLspbd8WEvlQ/mQu7lb3sTJe/ekgHs8a6BACHOirRS7KtWp9Etf+wwxeO3s6hs2Du1Dj8FD
YT8KNLobB8lzkqZUuq8f4LE9duWlET7JxWhrcJV2RATels2OFpOxOKB13SPjT9dLuAZxQos9W+y0
2tyovJ56qwv16a4RgnTyu8k4LqDQatBUKD9JoAg+VLhSZ/qyvgjfhG/ri/jxt/jx9/7f9Hl8/+W/
6bP8Mr7LL7/+md8RpwgQg3qZ39UXMCHgggSZHH+9zIMf7xiYrjjJBrquaLPLMOOUCSv1Q9lW38oL
uuniQqrUfCUAb2C+Z1v+Avzif7F3XruVY9fWfhXD92wwh4vzA4fcOe+trBtCocScM5/+/6gqu1Xq
dum0z5WBAxh2d5Ul7kCuteacY3yDYSBc/+gaCvalF9dRTYLC0paQm5Am1CezzlvioOrcY5Q4Epoh
5qPM9LNjydRyPOqKo8hnfhe8PP4bAXySHU1ySRQQOQOz/wRjMZX+whfwxM4eEFy0HLkA6SG13BT8
NP8bXSFjRvtu2dZj66hHu0QbbJpPmTpPB9t4XCYl/uIXGTsbliYfLzemZDSiuNJ7SGCz4cT79Bne
ow6oZyrHNVu9Hk7+s0toRXVKAs7rm15mkEwAWL7yGw4nVWvr8cUTXrzqmOg7dDLNwlvy45l/2/eX
XnnU0s1JFxehcM+t6qlUKioyGPAFctc6InAPc8gWveChj6TyMdC7YcpgMInmUd2WqFSU/uQj122X
ImEvKOaEecobzrSFAXxk3/t4Y9nlnNxbai7Y932+i9kHF+oGU6l5ftRGoDsoJXHuH8t646ONy3io
nUG+roRTRbMnGdHQovMTTyHn5zf/OjjsZwvY3xvzbVH0s0w4dE97YUqN5mBoOanq0PIhyCRnzqw6
1QEaejWrUCzBB2L3vRaOrT/nN8rDXEMbi/iWo2HtEqKwi5I3N7gzfZlUnrkq7NAn10+94M4r0iZU
Eb+aRvNPYIouJ7McJEcRpKQUiPAghBXBK6AcHCkgfAsyY7UpMbrUu9RrMPTtrDK3XQFdwbiw6jmx
kE8YvAMEO7ecnotLUrxFJu77wUli4oqpcS4j8xJKsZk4UiuxwBxldRNW4ip9DbKt7KNWqFuoSAzp
a1wh3FJObb4eF17MS+MbRfy+lmYYjrFcSjjg3MHxjW9WR1ZxuIi1VZyvB2WbWHMDAbnpXfvSHd1p
3umSFJQovU3FW1heObD1g/kEDdCu/IpyysHR2iG3khlYm/NG7+x00cQncSANx1HzRevtmr1x17Ee
SnZ2Ts7k1PGfgeDc939Ijw2Ctvc/5s++/43I8kqOQ4oOgQUNvvD3/7wL+rN90DtUYyyMNEnuBuov
0h0QwI0JkgTkzrZ5KtSD5jrS8MxtrwQzoX+uYvoW1UEb4O7Jd4I4x4IbNDxTaAYoyFnoELaLz0Sj
c765GOAaPdJ/coFOZ2ob6brCgAj3FPFAwhOwceWFn69L7SaZu928Qy0yGLQwcOEREEZhyLrq23p+
4VNNcdc33BhM6D0+m2ekV1x5hupvtFD8EspLrPYyq+y4QW/oWvl93OkLmIqUSAZWKqTtT/qOMIvO
gQvgqMXezw7Urxl7IjWBla4YrOEcGjHjHHJUjqqjjU4v36fwlesxcbxWIO2znwcmzw4JdaZMiHEk
n2rD5N9DqqGnEn9kutF4aIP6TtX6OQmbc4z2C9mAYJe5CMXzN09DTUqTXSbqImwy26q7WYS7V4qe
2c0fwlhF6SzQG+Y0G2hIyhrxlNRIvBroGSr5aONZzKCde1hJLZThjeQ0qrSuAPoJcb6NdeRvJPcp
QjyD2jTvurfO25nVXSR0S12XEOqJ/iK0ToLSJHNfwuQ8eiwUQ3AOtBS3FbDBPhgtp7QEFTtou5XJ
seqvJEoLyWQ+L+NRSYsZRw5SUnIPT3s7LoRo2Qj9oya1B7Ddu16LjwbgyiTWX+VUBW1x9FNmxb8P
mv5nrdr/tEOnKou/np8vM86bf1t9e8+E/ttV8/waVHUZvNQfj6A/fss/D6GmpYmSBWRQps374wCq
/TbZF8HCM7+iA/vxAAoSeIKhmZoIVGvyRv5+AJV/000M2+/DeO2vHD4l5eem/XT4fJ+50RvmHKzC
vft51hHkhaAp4LscX8O/QrtJnsmNmGP6H44JcSN20fQs1HGpQA8ejn0Ap7MpjRvT088y9nLbcpvH
UklmtVpiPq8uJM+IduZqz02Z7KxWTcihCRTq7eYa0r66lDAXk+wnB/1qHEvqzCxoX2BfVEQ9jLJ0
06dwdjStSA+akGmbVmmqm95PXKI+9OY2qkB2OL2S5E6nNSKS6TLElqlqHQJQi+I7hZhwHMsAeeVY
adg1ii6/UcO4vGhtQJaR4We1k+mC+FaHjQasSUlRRRUGwSymNFpHKY5elXY07TpOkXLnbA5yGINN
TuCVQtMsHkqxkR5UEQIDzuxmEymueAWVynfiVt0YWruNIw7PAzrSwgW/S9jXAHJJMvdx1D8kRbJK
M2tlBA2S585D3RW56kFPKlgOgv4AcudKLdELSByUVHk4uZXuzZRcS4+l6kMeDPWKc1Vr1JUtuV7+
UimgoUKmcnNJzau1JKfRbW6ASq9GTt7lGENfTsXHXlWkG3fIrypvECfGq7DTKjwZSnOVKdpBbRSy
4FDeBiMn8uBegDNk1552JWkD7F8+eg7Hnnbf6U01a3qwOuAPj1nKwduChFqJVbIIq1hwRljAM14J
KiDRzeGnu/nFgIVLApPr7xV1UOGTqbR6ioqIz9o7qiONUZeuqJ3WhfxvlMX/aWsPkgbQexbP4b+u
eq+b9PkfbuuPK87vP/t90dE0qHwMWyxOrcqUUID87PvCw99Q13IdY3JRTwqdf06EZP03AhUV1QSv
9912/aPunf4CvrpMOWzAyPyL3mpd/Vn7xghIVUTWFn6RJaIeMngJH8estaqV2shNNlOu8pKESkc6
1bAasD3QgAw3gCCoWSQA4RWWoKmC2STIWZVFoGIfQHjsOep5cjdouxhJZow/yBHQ9KMUXugPdJCr
lioGNaXuTJZMYCazeBLvs9/ifE5Rrbm2BHphFT40hTNSEjnBHLTTUKHFm4pmx8PZzE4erNRzw6aN
4wZ/1kzl5p8HZw8C6Fy4qhE0+nNfnycH8Dwlx3VK15mR2eptclYWoKFm8m3lOdY2mYxPk2Azv3Jn
8NiPkwgWpehlemWsNcoq2jZv9S7AT7hmWH4/IgCceooo8MNyepcLwRlOgYVQlMj6da3POTStEkB/
3arem/Pu3AMePpfAdjgUS4RMO5kA5hpun90v6eGZ7Yb6Gz+Qv2kvk/kywR0q2906d8g9fO4cDgiZ
DSsDkxtWqnMF88ac+xbD3IPhUhF/a7J5n9rEJpLmiJGMT7A6xAsX/S/mKdqOuBnlBz6XEI4ORuts
aWDS5IS2jb7RDBxu5E2wxe+OMZCTWXUZ7/hkuJzE4o0bddinEBCvir23h3AINd3CDFADK0NiKjvG
HZr+CkVrPS+3FvmI3cJbdUtvQydYqzG7iEzIcJjXK3HtPSbK1geshOw2XFjz4cbjs2FFtxO0q9Gw
TLRphuQkndNgz9ecGqJ5dhqwwzMHrCkdiqXACot7QbjEb+lTvY3fJutHsDOWBsOTlbcxd94cZXE8
ax5oJUuXCrmotwsegXjjl+AQicSflKhnIqNfKsqHCAW7sLSeOiTAtC1oEsozzoG3k/w+uxL2/VN+
qy/ypwbl/qC9mu7ei3bRSViK9ymGgFo569wBA5Y7YJD+vLiXwrUXPMmWXcsbkiCh1oRvgGTcV/2q
eQhuApTY/l2FSJ7qfPfucdkpTulwIzS02RtHQJO5Lkg/kggm2Qi3hgfaHV01embPTtaAm8h2nEkH
bWmiyTWW8mx4Yas4SlDLd9QlSzAq2NXxuNzjRRkn3wJRslIyq17DC50Pkrls8aF5+W5hxl52qK5h
3F1wHqzYz1XEFbl6zSPuSLeQ1JUL4fPJNULTc4RRp1hDTF+q68RfqScVewIlDb0mH9tbETrtcFPE
SE/B5e9Ua5Uz+KhmpKoDfQuoMDBS1OsETIA8cy1eWnhUT2WynLwOGl6D5JlOf3OVXjQkqbaJlj/U
Zuo9tg7Pac/RzHowKzticFbkszhwUL1sAHDdVSssu/P+qCOHFnJb2GGyPCik3jyINM4yDGclDHPi
4GbKS/6C+F+lcYUnL72fjA7hMu4dL1+n0bxM+SzHfq7rez/Y5LiKcCMrIANwWEkIncONtUkW1V0B
YuaFxMu1t5IfRRyFkVNtJxNBgQdfADZNrWaPuFqRPdvWrprcbZAPnR4R++R9QEyuY1P35ma15V3h
t8BA6HQ6/sKQO9fxkRDjT5vX1+VOAW3PJG9e3ieYFWFECdC7NlQE0itXlnJbwe7+AFFOZeiI/2Id
PoxXknnr74NbifjTNyaEw6zJ7wIk4MNJDlfNfLjFPeiraIDmPl2Q3rgBN2bKa0Em93YbY2UEnV4/
VMRVerYi2AHEoStKyw9745/oUj43WH9sNCbNMNMgYGOSqX7caExCZ+t+DPiKz+ZyMpA2mKEEHlaF
RlsWYHZRHEzdy8L/MhHj59budGUUa2DuyRpAoWpOW+AHJZEJEiisixZm+1rGdhCB7picbMLexB9T
Lo1T6Pz6varSzxqi9131p0t+erNV3DAMshoVJ7GyKE/pUXrJAozAOfYIdy7v9QucN4zlc/ltJpHf
oOwlJPe2uoTajodrh+NwhvxhOPMn/VJhL4TdOTzlOF8O0/eO3P6EnQj/uoViXd2AuFyK3IIXF6sS
qnEMViWrTDDzb5D2b7o5OyLhn0rKzeVEJK7RAsROmWM6U/GvdriRY8AHuEXmSYZBhC4KzmKggom2
mNy7IaFVTnBm52meum+ENtDCCNfDgGifvfgW2iczzRe2FKdfNfTtjoTL6/wG2g44IArgeNN2A7LU
AZSHyuE4YkDkazhy0y3MHU0OsKTROX8e7wr60uKzz8amOmwfM8uJ32gFZu3Kkxfy9FLYgF9DdR2e
klX/vrMxKroqbiKsgjXW/2/dpVhiuMAFyMZ0Hq+xkszqk7TycbaAIVj4byI9jn4XZrOkwdltXpVb
FsDNeJn8i3KCkQusyg5l4Tv2Ib9Nn0dcScmTmu5oocR41i3H2Bu4x1ObwzfRqoZd0YzEs7uGhsIC
8Izifimue9x0xuPwgBCkl5ZtwStU5+MKiyCutwkMEm79TbGKN7Q0d7SaZ/3k8GOWMJ9QI+VtGNsQ
DusBJxz+1pWwqDRbvkzHB+MquRsGJzBnVutkz2a8J8IckwRhBmcFmyt6DDoxy8nVRkIlv8sp9yaN
PhHMCY5JR6C3PVmnyjldeU5Py3A53Hc7UCJbf4th5Gb6SVQGy+oKaIDD2QbHWAbmEYtGsxKX6b5+
AIKPPoKFMFy24rxZq1A2pm1z1Y/4PCYfNVwJLNfNNr+Z7M9s/mTZljclxoJTjqEuP3B6hD4IqgEm
Jfwupy1wlLApXgdHPGjnydkMYsBpNjo26noB3gHHCCNgwCj8HUuutZ6woOGDNl73vdOt3asR152w
Vu9F3n7Q2MkJdzw2QXUrzIZlRxzwA1gVfBwy9rD0RfsRxfZD2Pw/67T8S7kbKr6XLB/KqWPx//5D
a6JfTgL/+7n5276p6E59S+sAtPHrf/39Rz3Ez/2zHhJJX2bGBlgeyfDvCjnqIQjlIglFOBlUi4jA
3+sh7bcpSwngs4p48Xuq0T8qIv6K+d+UFQDa/K9OAqVpaf4wCGS3YJuYYgeAWll4MHjdH3eLPmTz
ElGu4IpKDgaesgQLnAysCNMeHqmJGfLr3eJPNovpisQdKOxS2Cg+dX9ampu12XgU/9jHlcVEDsCD
vbQeqx0Cj8mjdXK/2KE+ywB/vMvfr/npXYpNCQ1T4posKPA2YMlsJsdt+VSzeEznk1+/R+PLC37a
hI1ElGE1csHOmVhb/r5z3D10LTx0y55xFtzXk7EKLlEEvSC+HmMnvE5wglLtTRtQHjn1VXawFu7Z
zZ0ayI9Dot9TENvsdovyOsABHOwIhgueCvhFGgM5ms5UBuwNfgXPFOYKkydRtw1lpkIZMqWlJNma
GrBvEpYtHwXCsPx6g4sfYcOYLLTu5KfnWGEMZj7GAekwLW1gy8nO8UM6o8FrVE5qbka2SnM25Nse
GyJVDunMF6yXfIs5fuCGbVXzEWKz9rscb7DArIPh/TVLC2nt1bbEQLOZpTdjMzPO6mIgXGXZPMsz
kyY6YoZ1/wSFwLfLG+Pk4/I0Nw3SJLCWmxzbLaAzFnTqWnyMTFyzhQRSBlqIZcHCpg1Fas2V3q0A
PjeFLe6lHSeFWXbuZ/G6JLmb2S5ck6PfHczuwdhSF66YhdTrwJor1FnC7dBfa+VSf6LCXkvDt7Q/
4dilmz1DAL8Vb8fMDnEoUk2LoNE6sNv9Nr9uj5TswMVAmzFTKZDNPwPcILfCphSGq4VFusac+e5s
J1EaDg0NfAlScaefGBArMBUuPvqzPVKyipcYMMmBbhoAJ6AG92aG5NCtCrbeQbxF96O9hDcZx+fh
NoMegQ4OF2174n1AOnDaVXYf3aTHqf8wvVkgaBRk051O/ZRmq+hMHgw84yPhQc+TedUoOcHE23Zb
cTrNkOI842CH0glSdpkNG1z3vp1RCHSbfoMpPd31dxLgTukSgjXLSyIBHIYzIy7a8Irvo3mZfJ3J
oj6Ue/5tpbHhybOI7OlDtQ9uxgslrwGmAJTXXbHr1sZZ2GDwI17Msr0l+De4skxCHeWp2dXL9GDe
cXzx9hZO0lI4iRxVnpRx7cdTuSw8ps/CbY5nv7Sr+zSdl9Uz05JXJoXC3tv1OA0ne/d46CdkZ02L
RsHeEGEAjM2Z+4KahqqR3waaFXpA4s8Ioh9X6R2QuHjLhJwGy4HRXONgnxovCAw4Oexq497ieEaQ
AgZedv/yHDzoLyZCyuCCTV4DNbKfKsd23p2qH5Z1j51ZIRG9BzYU3TUyJByQEeLK1+h70LjkgAyo
zrDd7EbjL+gdlKuJwRfe5gdhP5B3xbNn5/k8Aecy8zn8OJzPONNRO4twgJ4bvg26oGfov5LjbxsO
FHBB/MfiAQ3pOt2iOQblO6PdCQ6Z51JfcSiy+8MIACE9ZICyJmtyz8lVXytY/ZPZeDsdyyqeSSrL
Wb/soQb0cxnLBG0fYSWckDwB87kH5bamHYOebSXXG0B2W+mpNe7rNwPQwDgnrXNt7CXidZbEPcRg
S6TysaT3hgC6cyIow0f6AEVwCftZHThhcC7Sa2R3pQfCXsJ6SVWI8+AFAMmTuA9590U9S76lWJlp
q3ndAykEdvzEmDIm/pW2FrUpPtQD4hGW16m1hme6idfdniN8LUOMx4S8YP3xLwqHsHSJAzg/hGBg
RK4F4MAlvuzY4AQhK22J9HgWphdFP7XceQmfd8+6bIeaLT1l1x567MruOavu+jftXBKewzsO7ult
KY/+RVbm5MobNzrzcWqLFbnDj94RLtdG3quePZ31Ws6wFMjsCIadaXD6V+JquCKhYCq1x6OKkG6X
IZAAK7Ouzol0T+my9sXTgB7H6Si4EerZ9UPJncny2yA729fXUFZEd14MBDbRSjB2ShfikGYgSm/d
qI9JPkvAS3Cq52l2QTCFE1BuqyP2nBzNhH0kC/0mSdfgfJlwUK+m96p40eQFGkbjm9YQ+rbCBsyB
nuRE3Nht98XWqXxSJr1v1cynaBJrnH6Q7f98IKkjzUisVgBucN/urGsE8Yf6vr/3boUjjv9dZR+z
vXvt7bJdudUeQSPSz7QFRzzShqLkey8DZVYPzi5Lef/rff1Pt3VdMlSJKZkhI8b6+cUNkppo/uAr
APsieq+E021fdDu+yPZ0jPi3ji0fL/fJGuWbA0BQi8/C31EkO8qK+RWtMRmm4dRaERZfvL1Pg7kf
n/3vb++TCckgo1HsBK4HjHqT3Sp4u+nhbUC2zI2ltWkPlGW2dvr1Vd9bIZ+PoB/epfrJgRRXg24U
01WLt3Jn3A8bv2XwZgcH/wHjLE/PYnoB0ArBzBSbERYMS/oOkRjMkGadXBuTqIfSC4v4pl+K2/zJ
c2IQmDJFGYmHy2r16xf8p2dmXTaMaUIKifjdtfehwyJWpWC4daDwMdHHeg1AoU5UpYFzc0wfraNg
+/UV//wj+v2Knz8ieeyKItC577QrBGIzZUv3/ph9i6DR0NJYGzAeWKLYiOuj+WDRyZyeBBVs7PWE
+3ThGU4cE2k/dYHhwAPiw58BkIgOXurIl+JZu35/xf9XF/6dudWHL2+y/v7kO3Wa8unlZ/zw+098
LwYF3fxNZ+6E4FLF3y5S3f1jOiZgRZWm8Fw0niws05z9n+WgJP9GP49mHsji9yEZL+FHOSihGcUO
TnKZLCEmxZX6l2bzP5eDU9vQNERRlKecIYUotE91S150pa7UtIojnyP/mF/VMViSLG3vg6w7SQa0
cjmA2o1sCltUTCh3lzBQV0flTWsF3/7w0f1JF5U3zYL6+9rw/fUovAwV7zxmWO3TgmtaBb6aEYFA
GzCLyFA2K+Z0YMterMS6CU2IvQKpI159r48hFAlGPZyjsQvNkrLYSGJ/pUYeEemAPbPwUaJpYmQE
DjDaG5V8zkSYkwmEEZGNJaX4Il6X0kWkcShwIhRAvhI0kbnAfAmuWXRCGEzGH4GMAIL1hCa7ktWT
mQVMyqqB/ma0qLvg1HakVShdALisHrOFGLSPihI8toJxEQvaSozjUXmvBVJyc8XamZAqM4h05Y0X
1ltBxxCCaioM3zz0SKb4EkVMIvJz4O7CgNO+KDh9/+ZRCorJo9tfLFDuNamshFbYpfqWq09TykMY
bBTjIGE/I3/WTs2HVgS3Yp18+MiMZ2qmUl6ExYsKURdo11lbr1PnTKmctlQWSQXlkOJE1ZjlrOOh
t+WoXJCWMje1NdkoswZ7bCl4i9S7Ldy7OL0eOdOSSWQXdLZKWgkFOtfM5sVSSSDLGu7cYOMWJoLN
0RGFaFsprJru0ygrjoasLQYgUy4SE5ZkAFiR4Kjeg5klVDMdgIuUefcJgQGSDuZK7yFa69RKAVM4
qTxWAaxE75DrwzqLqFNVZGRa9iqYr10oLLEIUO4KxDmmqLyqcxkaS6m4lcezNUXZ1omF+tHqmdqW
3lwTIP3CN1MCJl6CbvsxgJ3gNgu4B5CT1iSCuJp89qWMVLbKGbRrTV3qqApmflmB+ilz3MXxXWlm
kEUFGf3oqDxlircXCz3gOFWdcrU/x1X0EAgjSFItzOdlm/L9BYgVO4PZ3sjZTlXvsoIZcDWWZChW
3ExRh1epk/ts1TQDy38YIbdnaG0gSM1K8XHME0Y+nrsYy/i6E/GIiw6fJQEZThA3x1yjxWLxXoRx
o7rmsc7Leaq9Fc1DrYGJyq4Nniu/KWZNpBzC8eJCS4vi57DiDEhARCcltB0RE5pPzcDr6J6V4cXX
Ll3hcd5ObI/GuVhD7nE5eNOyHUUIQHW/bZGqDrGydF1uGKQrWsikDi9cA21FiB3LfKqxJI3Vqdeg
H9eE+/B9RbtEqm6TpDvLyYvqqusm4mzO9FcZbzEOLXvdmgV8+H06HiMjq0iXqw10JPous6R9Va5a
VZfI7F53wVOkFnbeXCkJnWrhGVcKmt/q2SsvciptKndjmv7RkBmbq9ehYi1L/lFqAIYn0UIZTPox
PBTXrnXVS8Yq0l/S6nqwqObPRkfN5k03wUlVNgbB5uP0o/pbwF1eFNejeGdU1raR/ddO3gnwXVV6
FdyArvQYCMopbJispbsuRyVaj8QZQWquglk2mHslVVdRvq/9tVsjNq4k9PUUuDqvP/Yo1pEQtHT6
ERZetQojHt29CVrhmdALJzczUFsio0Bz55oXRQ1nynBDD2qrM2qtVWWhwippM9puLkTC/ApdzXUp
t4+1P+luembTyqJO+gcrb/d+WMzlgX7yeDAHRAQmfvvyltQju5WRBNfuMo4yvmpEfSSv5HYZ1s/a
OMzddpwTDTJrs+e6VdD5SDVdcP9G14dXf3jzonZNZAvtGwBaLE6J+aQhv9SMV0u/CX2Q0R60p+jO
UxdTuo8uMQvlGFPSeokolw3pNTEJmKuDgxoiwbYqvOal7cXWvKrJLKlQdj8nfF6SyMOnvrouy0qg
7FP45BVJ5ioNhiyvaWEFi1xvtmbebWXyxWw1Dx7lABxdbuKri8brSlIRvDe23EpHQpi2eRAQvgg/
ziufBNVbi6nF9AJhqd9DlgpGe6zE3aifun5azA5sr86QprcN+TsMxzZySQOpKJ8MVZybHVawWkj3
fieuPCN/NjtrLUb+ssGX6CTWsBrGdl+ZaMUxfIZB8GymYLwC8YwNbzcO9Td9CA4SgoIswoaIj4Jb
KSlmako7NavZ3JZC+VoZ4i4XWc+RPq29LtFnxJQYFKPxqgyjM/4QLrVq+2Oq5jO94FENJPVQIzo1
DM6LcrV2VRoc3Omal1+sxr0xuc/zhL5DxG/s62ATm/lWTqAHjq9mB0iqsTaBAnpM3OTlNRFOdo6R
OE6uXURhMVJ/Vmr2TM3OvWHZNy+xilgc+UbuXrImmFWDStw88P4Y7Kuqr436Ehj9jjyXhVgwSqoB
leJ3HItLUDyLjZA7mRVR3JKSPI9Rm7jYw8IcinIVyjZxhpehASbPWKilmTrtb9A7mfgORTTLMXu5
BL9LKhG/Ea1uAyEenZ7IZdbE8SIh2q3HjekxP80RL5CYJZTNue+vmuwpDwHW5wUz+gaxnDETS9pM
4w2mduS8isOCORtJWtEokA1tN5bZXETQErf7LLorO23dqySrZJJdDMDvFGvWtcKuCOp5SxpBAJNL
7S8ua1EAwTYr1qmvLE2FPwo8pxaGuY+cnUcpKNmpMLH19bPaaPcWrSC/PMey9K2tLniGaSgYZNWN
S5OVs21zYpBE/DAMI/3UJnbH7n0mlf2DTp2VN81GBtSu+Fc+IQPyU8kovxfkmyF4IIT4KGWaU2AE
lOqHJEdEMloIorIZeVO2JzxDX1law02VJwtJJLEcRN1kMTfXxHLitmW1564seTYVbC31W2FeLJp3
GjPhHPVhdZeY/kLiswoSes2qMJOlx9iiY4kdZyDZUC/pvlm85mRZJ7dR+Kggp5Yq+rgjND/8D51G
1+xOiRC7FPJ8AHkam+qBZLza4gYM6IW0R/Lk5mbuzn08gfycIyjIrjXtOuvLm4zFCTW403IkzHtW
T0FYRyw5quDPK7Hcyd5NIyL/LI3ovu9XgrxrpEsmnMhcRhyNNEbLb4TilLU3gbnw3HUf3gzeg5yJ
d9A8GM8KDB9DWPDG65iJ5LyBAbb0lRacBl18Hfj4K52n0pvMRMJbqL7KtOn8PHAiXbjUYcYGgzzM
GtVF09E+ky1H1zC2NBuP7CQxOlolnVB5MbKf5kp5KL1x0Xd8I8ZdO2Vt9BxeRs6iUPsDa8HOusYq
tmwaiLNduyJWlgxRYeHJQJdlUn5i8ovYWznWL3RONWWLI6fwkIXLJwEXRtNGB6Z9HAa5garAKWVQ
NFFKnFwwE4w9QlVOMvIev8Ns+vSr8aYYjqaAf7PlbvS3pDweSxNjgg/U3pdtnn7OZIUt5eznAskH
+rNVCcuWA0BN21slh9xSIHwz5jZJhm0zhRStAj86oa9BMNdopPXDrYsrJSoYToBnQZteBPKuUh9F
VqQofigg85ObkkHwbZ4rgh29hUjJG5PJmY7jOuEHxRzvDnOJ0U/sWhrstoZqzHm0ALxpxvKqD5SF
24h7FVOHi+5Lp0E9IgSM2isjfdaVl0hJGZ/ALW/ggAe8Z3JO5FtdDoCFVxvjfXIBo1t7VcZw24cb
nNS2KOKGy3jrcb/GqrrMemSElrWy+ClLoC/p4tcmM8+bYuqY0seShlwQFL/a7BNfJLyqQGEPGDIM
p3LIm6uVu7LawbGGgLa0eTNgsrHk5FIIyasLt7YW3sxcuoq0+uSmuPCSSqFTGRRXtda6X5RtU5vo
D0UbEktNA4CkavqnCV8kennQ1uigJhFRumhBEwNHJTvg19Xhz6qT77WhOgnZNQLkRdH8dBm50iPB
kCJlprMpqfne6Pn+ui/ey1cX+TQ5bJPa7fSBiyh5blvqk4WKrNC+0uz83PT841v5VHZLNT25LI2n
+WT3Zr6hxX4EPrwSMa6xX4KYHFYIBTb+N2P368/wz+r9j5/h9PcfWlm9JHh6zrF/1udnd7i2WBl+
fYFPrLwfb83Ca6qbukwYw6cKvjFrqxqD93HvJMuMZwHRNXTwhGWy6O6UL5qJ75ykz/ee+uFyn1qm
qZaJqTy1TFskNdMIgFFoPaHEMXKjxyFxbEFQDrhdlgMyGr66/J/eLh8u/6mDGjS6oPYGlxdWBmM4
cgPOmWpjXiK7ZIJLjzpcUvOvjdT/8Bl/bg+KnahUUTxNmzdgYBjiZwCzUNwhT4lYybeyZxcgW79u
UE93/y8+bfXTI5gl6th0NRemLkC/jI6QVASAuqh9hq32RRf0U/f9+9uc7CwSYgXFgIj2881qBOLY
jjFaBT+AQsv8GU8wOTbNIlvH8/obuRxf3LyTSeYP7+/jFT89/Z3Xx24LmwytQnjtL0kzuEcLeqvS
a1WePTDoU6e1OCnIgRJmZ/ElZcjlLbIvGGmTW/yXr+PT+iDXemtaFe+cs261AuK78R0cLdkSci52
26NJ8OcDK+zd+PpvPL4fP4FPC4Tbw+ARGq4sbAG1LhpUbdKBFGrY09Oa9OurffU2p6/jw2oEYi1g
tedifbc1OenGY4Uq/1nT2+WvL/Sphf/HW2l6JR+ulNdFEys5X2y4rtfWXdFTOs3I7YL5zWwlYn4Q
mjB7/5dX/bQW6nUV99W0Y5mQvI/5WkFbx7zZJCuCeTLLgwVcaIE28ovr/tlj+vFL/LQotqLaZa3J
dclFYU2K5qzB+rssDuGHAJ38i+v92QFAk2X2ZQpdsKufVkFVi9S6EWD0dVghRMQI2d7YJmfvbECM
DrcWcGPkHMvkqiOw44trT4/CxyVJRVPFdS3LgrygYWT7+ZtNM08Jyw7rWHlPe4VRiX9lza19AY1Z
XLmXr5YIaVp0fnG9d7DfhzvJjRpaOhLXY8O5JR9mydnYiU7qykOx98V7+7wcvb83PDQGsDVRlj8v
gHKtdaJVtNP3KC2yS7qAInKX3r30k5rwUJMYU4Zf3bOfO/Dv14R1ydYNifIPci0ziYM6EgeelJ2+
6YiJIAvhQnDe7C+O1SD58s1hDMQ7JDPPQIv28zcn6H7fqNA2Ga4y9yuvaTlZi/oZWQZvT0ceeyOs
e+2Le3W69T9/fdA/Ic3hoDVN69MjGY5qOVRuhxa17WlJYQlTKNxLSljxmyWuCBH/fmr9v8nY3/lo
/7V97L/T16wsnz4qJfn/f5+KSeBURSCClgjQcUKu8ox9t4xJv0HEFHmWVW5ACx0kT/sPiKCKIVXj
SUC5yPc3+cb+ORPjr1QFLDO/SPrhJ/sLsBTixX66RwzuRYJCJ7Q0wzn40Z+1/LKVCjhNoxDEzo4D
QbZPXXRwmM/IOvANUuYqcOJlkGKXF5G5V3CZ1xqVn9AGZ3ekoDXiehVWMqghogY1Mzu4Rb4LS1Bk
ZT7Ne2JhPqiM1DyPba/IyWxvFpYX2oaKxTTJJ7F8gglf0KgO+1LF3a2N+yDssaKO/5+681huXNuy
7a+8qD4q4E3jdUgQ9BJJUZTEDkIW3nt8fQ3kjXdvJjMr9W5Uq5rnZJ6zCbfNWnOOWZiwSjjShn37
nojlFWbTmzXehYV2aYUB+WDcLg0Ff1RsdfrMJKez82aZqEaQ6u7cDqF7nEZTwagXj4KYf5RScBVU
4pZ05HkFafQddpCs23V4sYzwKNKFdjJfPbYNxjm3KLeSmRBpg0Ojg8SQ61JzN3bhp2tROsjQvWdg
ALQcakcbC/o+mkgtMkiDUuhgXsk1jH45q5fcdqqNdTKPhIb4F7NfDkH6Fgkmym2hRfluDqc4/RCz
NtzRTJt3WUf7v+vxS+nCdqjgpcSPcS6Kd95IcTeREJW5WkOz6aOnnYQ+0LPL3iNCLUyAMjTwXrp6
W0rqlpjYVWnQXxm8Jl3EKulRbkVAEJuAuqMpFBjKJTDPZQUjJud2UYgmuIY45iIQsxMg8IP0KAXl
lxsJT2nXqIuCAhh/oW8gFGhfjVsue0BpazzzsK2antgflq1ZZHQrK5PRC4wN0hqJY16Sk3/Smuk/
No//1oTzP4Fw/6Li/l8UIjzVA/77+ch5LbPPP/lZp//s/zXr/5MtDG1nYM6kKIjGvyj0gvGfyLah
9LJYYU21ANX/c2LSp2a9iu0Hiik0+n/OSjpoU/7AAqQgg4+Hi/pvdep/nZRMoFIma7IKDFxmfPl2
4YpQHTSJEmKiJ+MEBggZRTB2MTF8V2aZdvg/rZC/DcQ8+/NWWUulqoehKc7V9qQG75R9vtvWfDfC
7ZZNSbuYxrE4L76m7SlEJpSs6oe2UJbVWt6yQ/3uoHEjQr+9e4o43d2fdm0STFtBMRlykvBginUK
dHc2nzlpcbCuCYcleE++++kNO/zjnv2ftEkOdNjr6v/+x3Qd//2dVETetJ8HZW9FX7eIRFJxCGfc
1NvOUZ16aaz/Pgyr028DwaMzNEQhyrSruR2IVnKX5mIszau8pvJ+iqRsmSTL3NgERrUoNCKUO2BY
leQEU29U/Qjaft20rwkd/kSGTFX3/ryaGm/YoqdyfJa9ZsX7BEN1UYWaiTHT6dwL4GbaCgH/8N5K
xVNPpTeoqVK7OQr0jeJfSi+d9aQT4+vry3ENnQ8yIS4i1cdIigS1rZZjKh/7EC6LhKHJUzZ6G1Dg
d8knlfqVj+g8VtdVv+2UailkJnwG06kGa52XR/CDH/wCTJNSs3DHtTC+06VndLioEtTWwl0iE6Gr
bvNb11Fp2oJLY5qOExDgoHoHH6Q1mzTfK2E+L+LBycWzNNpDTXfp4FOoyWk3ydZe8daGuvFdnJbU
WYWo2rs0ssOUGDGST+tPyUdeHdwrPWbigfg2MrmoaSf6u4bOMqfW29BQy7lV1rBTybYZHjTXAcsB
LbJ4EoVjKb4HwaEPy1VsurRVFNuo/ZmfJgfXfxh1ZS+O1yra1nApyqMVL0dX3tTts2v5K936gjVH
vZcyrhWsAgJNjLu4W6IimGXVuhLJ5cNAjaU9jgid9Q5+fJTSS4WzsqLh7KUNzSBM0Wq6DKzIbosH
S6fdT4yr+wmsc+R3VEV41XM8ayVhyRLNCWQ16UgbAQIhiZioDMaBtihccrMk/prdjBFSlhY2HeYj
z92NTeogp+gKflI9kFOqmAj2oUdGc61FUFFVpGtpGXeqhtNbj2s2GE6cjXbiAf4Rx2eJbQkrtHzx
697OW3ORSF9dDXZV38O2DyxwxBT988Gz41TcR8DTk3VqrgWp3kAgxnYIfwpapeTfZ/G1TnZG3QEu
e/Uw+Hsmet4qRn08aspFqj6lNltIQ+QUMl6CWl3UprSJ9dz2x2usxNAAUmf0OWSN49yqMWB34Xsk
XvUEuJEmbxUan2hq0vSQe0+CBbZoX6LQ8/dwVR24xvPWi225PE2cUQm6pkvLvScLG9rszKMan1X3
gWf71gvYWjuPJJziW9VyivKqYu9P+vy5U2iWoePvdSlFSsO4/TAuPCwIEbFPGKIL3VwbebTIozV/
vC5bnPaNONNbd8Pf3JQyqWGlv1DoqGU00hL3pKf3XtHOJXBLuSQsjPI+ae9FGmtGAteVwNLWXXQj
Wvrq1UXJ04vxzqVsS0epds250rQzQfpqBPFOBIzEbPTi6uF9O5TbsfApbLwbiIQQCw2oxkQyow1j
WxilHcerWrnDpKzqBAzrpZOF97HFs37plItCenhxGT0YKxr0vexgte9Zu4kkx+/5vLOdPslVrNcC
Oh6SkLksbsKMUDtxGw7A18AOhQm2BXPfqgjr6WdFGQaa7GMIj6m5ULWjgWlYZHary3dMW0CzNlYX
rbyE7WuWOCZ9Hx15NhRbV6Q5j7nGovmafZmNuqad2/kTM2wnD/fNaMfRSgWeWhjyPFXuC9dRKgjG
2DZc5a1Fdy3r0VtRExYY0De3KNoF9Sqtc8g110q69NN7nDJDTNZv3tdmj5Ugaj8kb8J+fYjiO7kA
s5S+eQxkX1QiW5cOXgIroSbxhRcz6D8bAGBmQcwLVW4Q2Zw6NDBrHz6KkEDv9lADR04SQwzVIHvQ
fSQ9ISlVKkYry4lKheCaq5jBE0sDnrxuiwKRsS2+cRfnEtOh5z9o3qcrgnnx5DWAR0c6x8EP83pl
PTWR+OkJELIvRfHg0aeuIoIjkS6E4V1eP0fNh9kH+2C4jB3e9RyZhES8MphFJcVUBDC2Tx9ZEZdm
sIaGXAGYsZJqoYmffvZqFsQUwkLXVaTckxOWM5cXPwfCnZkv+wr41Urp2cI3s5EbLamrPHvMaJfg
c+PbeOwaLE8B1vECc20ZbzJADZpPoFxiOn5JOFv7mCpPumhs8uqMpm2eqI4Zr2uDqciHl5Yblxga
OFghnL96CuYsOFjSRYof0tal20hHMWmWZkyI+fguViCztcc0O5NCYK5rLLTt1gtOPT5d9F2KiTpO
3/UTE1F/bpUD2L28XQsByN9SP7q0gZVsO/bFUmnefPVpUHZC9si/qjjilR5tTr+Ze6ARR/Bo+rHr
t4G2T3DrV9jt+wIE8CLUSifC81M+lz0tz5R4yHHW+E5QJCxuZzXcx8omYV0EP9BbASD5fVMgNarx
27SbNCiu1VtN1BwSnOxQWPm2C+Fo6mAZokUUQ1YsngNkKv0uxkAQSpljuO62oCrU7AulXY9j9VaB
CWeKXMQGWmREWBnwg+6Ld0O3QlRQMZNcO4s4tgITH7epnB/aiEBLlA4NGs3UDJZjY06ap7VZQ3Ca
FI5VAeMgWlbVQWURa8VLIJi27BtgKsbV33dNE33mZnfGNpoykIjsVSYl6qYSlPh6N0YaVCqrXpky
iciThocvF81hINJLaglz6rtNJGhrmFLbKLcWMtDKAC1ij1Qmdx+6pNmYwVtrOYp75zFt947QvQoF
qyzeHStzwLHCl1woRmSPtbEhd2bey0hF7uuEw+Hfr0e7Kaazb7eofihsZRHQUlq52W22eqp2TZ/A
ZLGAqHImHXJ0rV5WfAa+f1ZrVBg9bLj4MDYga2hisxphvGeSYW+wagZjo8BWzX00MTXWn37vusNd
les48lFZarZkePGsSwjYdolqbaWNkF2qYsIxId8XQJpAywcZ2g+5jRMSoc6wR5UCkTU4GfnWV6+D
+RYEL3W4S4L7MVu66nvjnhUhstUaD1f+pTavBnwKwUHKRxGEGTL/zs/xp2euyDrWWwVtsXpbLGaR
baxBhr4tdcW89DnjNHAG8nUwSX9cguGT50LFF1VvyvLRVAj6lETEsv03J6AfMSW/ngx4Vpqh0c2m
0oGz5NeTQVWqUdZFHs+Kjnn36NHeCe38Ld1aezJg8TVMvtgQbEXrWIdvD0OTsvy3V59amkEnmDQP
jry/Dq+7WawHRSexPCHu4/MteKEDtZ2ZCftBGdbfmC+j4qHM7gUTSYIAilOy2sXYPEmFfBSLU9ad
C/WMJ2JbhipE9Ccp9B68lrLKqBAJGz1Jw17Li4M/gHW0nmT+IB4QRcRs7j10fjpKNiO/mC17DMuz
jmDY7rvhTvEhfJQx5J53TeTuV5jd26WiXqUI90LxPGbZXI7uc52NZbGSTbgKfF4BVi853ExIQqt+
nKSNre/aWsGtnHZgIwzIqpyFHYzDAY0Yqrte345+dzBS0yn7c4YS1x0JmUUDnGrD3iitmUIZS4q2
rWphQiMYUlZWbsKKgsgp8uxUPPhmvw2Ni2END5G308uT1LRLqbkK/Eo/W5jjS6nBAa8JSez2YPWp
dj2JsHLKj1bA7jmySlB8GzZ/nwV+P3LSjJ7YXtrkWkIp8euTpRg2tKkhSfNJiqGsCBJxpAWouOXf
h7ntp/2YbGjKYtky+ZoUbfrQfjpPZwPnK01qOXHiRksW2ZLNfLoNdmQ0TmyEL//bwKSbntZvI950
C5pgbKpWZMSpx4SNckYi0aKyZQ7UZOh+szj86QMxFaBhhootnyXi18srjSppJY/byIHA1Q99wGl5
GajfyUBur0kR4YITKqhRWoJ5NpWifr6LFm9IWriDNKcaGMzEBScgGjzFc7HmonDzfLNE3M5+t8NN
P+enh2aEZt4mBsM18ZfkL3DmfzOv3Yo/CEJTqJhTtp/sLBY0nF9HUEY0mqRLoWKGXQIYC3czgbEg
MPiOv3Xd/1bUuR3ttqkrV3LEc+LglCwwfR8m5A5J5Q3q5pk6k8mwbp6G7bfT55+e2vTADIp6qJCs
m2+s8AAvhpkMUkpw9A2TCm7cCEMzksQdb8m9dPjmY7sVQvzjtv404u3Xlpa1NpRcqJh+Wcm+tbZ9
uTcGY6nU5odmVE4c+45gssntILKMaM0ErP59+2JJxivldjuH0iqrg03O2UONvLUqFyHi11qsF1ol
O2IFKLHF4B68JSn7bfbmSUbWy7R/NUlZ6BCjdR96qDx4cnpXDuFnBDI+6aC0x506T6mVKENPrT2k
JTJ0G5PpfvD3zais25b6N8HZLmeB+rFEItlx0Cr6hJr9PoFvm2c1G847i0OSId9XSPgNCe8B+PBK
FZyhY8ZuPJNGoDlrR4K/Kx9dO8i3opyLxVWNnFgVl0W5rxDsNntBeBgU3IsN7C0aMPzFECVyGkAg
l57NdAOF36kbz+miY4iGP0zeAKC1bUrdI1r77p0UHDgtbrRY/+qti5xsk6FbheKXzpE+0Iy5lT70
yb3Bs+4wmri9C+dM5hd/iaDAi8b55slP+4Cf9wk4xqCn6vR+UcHQ+rr5YiW/sgitIlC7fW5tcVEt
Ef4a82LTr7S9sFcB2wDcenafJivzN0Pf1pt/DA2tle2BSrfttt4sWaPV1ZQd5+lOcqZ6s7eepqX/
jy739L3cXqRuTuATk0a+dLsbEaJekWNERRScSbeGcIiKS5jjNqpg2SUOs/vT36/tdnafLk0HlCsy
806I25tptzRJlUlUHwGwAr3JwM2VEtHeopv9bpnEx3dzcRNAV2OFpD1AXZZd568zotV5SqYIOD/M
eodZCGfXwoSLJ+vbiFcqbDo7kZau1gItYOsbY7i6c2VtrlFci62Voh28qNnl+r2RvjQDZzp1PhRg
mfqdJ+ZYAIigxxTQI4MMpHOVHFRs4LF/wtEh9o9Ieexap4nWkMRAZ/CT1z0x7DAsnFQMbb0PdnFz
SDiXoUhJ+4dcXenhMTT3QfbaFbs0sNDdQpEUH4vxnCvJ0pVo3wWX2sfMJNV2mG0jDAQCDhEDbH/N
F5F2HzlbNbEJkdHHG4xtcpRvJBeS3mfMklbI+VynWjMOH6UBty3ObMN7VcBNNeBZmk9r+IjEfU31
xFPRc1f5rBNf8/hxcoAV/J7Wf4tJ3DW00h451IQHpddftdTHGdPMPK04htIraoNZ3TLpSZhZiu48
eNVcI4tL859CpPBlsinKgqwfFMtmBaEDSmf6qo0XNb96KHE7l6zzDp7VUOAv+uxqle0eHQrOp7nY
z4KohnfyZMLR6LtVR+Rvrl2rXoSt0a1cE/Bfc8YVM4vynQUsz5K6I9TvAAcVdY2SAAfRbx0NkLhi
NbZEOT4FceWV+yB478XB1t1x7pcfhuFI2UHnCyC0iPsAWt3f6P7WrM7os2Z1DqdSkR+19E2KwHZj
LVowzVIrdnddf/TzS8VMOxSQBMPXAU5JjNsgRH+cEG8ZNcVz4gWOEezK6OziTsyWofxY1i9dPWV4
4a/R75IJ0l5hFayFVqPuR7lSE1HE14/mkD9Tpub3UQhqdiV8maDYJUm5T/193lN7xVU616JgBVlm
jHaimy1ckpVmlNM07yJ2jiiRGqnNm2ZbFYc8n879FIKa5y7Zp5pve20AmySzM8O0VVc+aQEqbi9X
7zIiEYZxTe3yo86vubVk7dqRl6BR28ujk0+LAdQ5NPpsYRDlYIgsatcSBwTAfRF6Qy00y1qhFuQS
QYctE/xiReGe4jgJXL3AWwJFHsfFqU2OvvBa0zj3VQJGZCp2OOF9ryNczIdNjLVAcKh5p1K5rGJ/
XpTGTMDM0AqfoXmveo4S7aPu0a8SJ+tfAnEbZJ+SfE8psy6f3c7grDkVpGD4UO9S851EGlpx1bBn
K1P7ROEbkVZD/hggLA2iSyTtRbrRfvYscXgyiXAdKPEVXIDe6ndNyyJa9nZEo0W2NtPhnRY9tYee
0r68GrtxkRGFEjf0zllMUzM/aM1J9cRHwVSxAakHN4JF2r3G+SZvjBVHfFs2W1yH44qoxZRcwLOJ
h88blzma6I5pqeuquWjtxPa1l4MZKYlptQldhNJxwScgAKJHyxAtOj46F6GxKdYrHY9DEsIRdYm6
Ag9thqvc2Fs4QWQcmLKlHTN8PB4226ZUlwM74RJ7b9x+EL3EUUnhPoX+vuhXMtcQqYZjEFXBu48f
Uqbise5jicmKf+xwg/UaXpy9XN7rKUpYCWV87W372F/rdPpaxBrjsOS4v3AJ39C1twIXSSgps7gj
HEEgrI99z5TJUfXIh7ut1nzUeDqzR70FlpKw/xiBywSZ3RtoMbj6GIOoKzgJQXyma7yVTPPE20ZF
fRnq+9ZcETKwUANKXQkYktA9DrySOGDPYkZ+5ED2qmIEGJPcLU9+5noC2W4gJrJ2LVExLXswudky
VVZTlVvBoxfEl0HasQ9fTikIYv+kkkAx+AlpXKWj8MqQUTQDTJwTbUaUiOz3szijRZdB+nRJmOIc
z7SjGvK7FI6Ogeu4D09qay1gsHh048aCj52XazQCoglqUhxj/1xXKnAQ41QrS8o3Sfww9vlsNMuX
nq5ElHlAZ2irQM8hxNekFWUFjmoRf1fb4/gSNydUFOs2aNYZQ2tS+hkqAeA7poQEO3CRbcwcGw6R
hRXdOYr9j2r+KpanOMCj0T/J4VdCb0oMxT31J0FOJ7buQeq3VXOprAdJiGAmdcSaEGLwmWNH1PSV
n9b3BjFzYnAnhmszabBADjOVj87nBabfbD3QvVqM5Cm7tb7MB9/uDEcGK5NGJ5Pb7AfKvDfqVa0X
r6qxtpjn0lK+pu6i7CJEPG4/V33Plg1e3/E5rZ8986IUPs4Ms5lVWruJSUIQi9QeAyw4ev8hJOlO
LvW7PMXSUSy8deBGdlA9UIyd9dm4igXyjvPaB07tp3RIxFnLV6+U+kkPvXfqartBQnkz8g5rlbLI
is42KNqGaWlXoQh90Nw2lUI0JjwiT9oF7qHwz50vw0pvNxaFa4i+qXJV5SdTP1SSTLrPZ6+X86LL
bBXGT8KZmtAmQcFwuI+sZ19gPTwYTYZpqJ7HbrCQdXfb5+RQxHZsIGb1NSdM60Wv0GZK711ErVUT
cwNsy+xpDF0Ct4BGU2LoO1ftU6/dDVF0BpVjyEvJONMeIyyEjlW51pOTinm5IGCmMCHeqnMf35ZU
3PfyY+Y+TOZsBWJQjYjWpDmodTSFy4WiEqQySotg2NCrWegFvrOWbyVocfz0GPFYSwVubu2/+OoX
3llEf7asv4UM2tCsTeJ7LSyIndpRcrLax1CgkcGHQwl6FbRsdcSSGSo/dia1UxV/0UjvciSZTitX
oqAtOjY+hYa01402bqvPcP6aCqZSOmF6L3G7Z6HQONJIKdM9VIQPeECzTf1cpAvP7Xi6C5MuG971
8j4kWrTO7hX3WuPwBSHp+d08HZT71L02za4SyOnWyG6eyd06kI5Vu1eEI7IqnThTJV+6ER2ElNIy
s1/E5BZhMWIdgzfouMzQ1TA5Av11UonLwMWZaGNxDbKUzpFpcahMVpLLEoYkg0+5d2C5T+btOZOA
I1Tik6C+h+2DHw+LbGyxdfLI5L2r6ytzGOO1OiQbzxg5/pU0B/Vjna9jd/J760xLHWdRI2vPla88
WMG4D+lIopyjYRnNw0FY9rjWIm+h0/NwKztCjymKTpfiEu3rjzze1INoEy9tN3nx0odAjQQ/+3CD
kxYdCyz6ZtK+qN6J/quiXAfaVLG2MRGTNhC0LZbmNy5n2We7RmhtnTjZ5tMTqViRtKNjDfaIbAyM
c1Lci/1b1V0yaxkiSTOmF1g+GyLOwUa2DT1ji4cKAhBfYefQEDIK4qPOiQiX/xA9h13gDFOYysRc
Ciqnki+Kv4V4NC/xJZYsgoZOnIR7LmjPS9JLFcM0HZ66UN3HOBDlTnTc5CSEKzU6NVNv2VWWHRI9
uZtMkVZ9JsvRVpX9UEhIJkiCcY+RtWaf4pgkMvaQPvkdzXBKKGpKFaio976Di8euUMPtPPBNqus0
bTdZf2pIXxuC0ClIHkxbBDg6GURYRwBbj1J97PRohpIbv+slYz/uWa3ta9K9W4Vzi3m7rTtbpEVU
EvFFwb8taseFGJazEqlKgLvzyy9okusQWMtnZXhK6kNkRks/ehulzxLKVopcL70Tqqssk0PqbUv/
UHZ7F3tuKa4bdVlHwko0jhqUseKhGi4+GWpCaiw6Hs/oRFC0FOQrvNCWGS4GdCuKf42TT5/qBQtN
qG6RG9vaj+Bbwc7CXcNRyRPofb3J5lIxX7R0OXpT08o2OR/0xkGFBTLtX8ujXh/SodtJE/EKthOb
USY1RIHwLE5JDHiM76Hl6vBC692TNiXqROeeMA1FRZrg+APu8jpZlP2m9h9NNdj3xVeRi3thiK7s
1Gxz9I8c1+690XrKfWFpMmxeeidaM/IkncT0xcU2urgj6Ae8MZ8ODUywaPPCAwvJjDZFiEZ0TPuy
AmktsomVcWXSnKPVaur7VvrUcjqEPMGYbONwUZCGFQVn0oNx69+1JruLlySEmE4we5gChTPeMrz4
CRFvuozp9aJrdOGU9LOUIZirWyUdsWRWhH+xQR8/BkE559Fdn/LQsbDydS9K4YpWRakHO0pTEOPd
TFYqBBZs0IZD1RKmBOx5IDeKOUBtwAnz/81TYo76/kxMcO2NGwPsmcWF1N5a71mXpkdaLeD9JvWp
oU1aGhIXx6/UTvjdnUb8EiaAA8pTU/4I2KbrAOMYcziAowY3/ml4L5lazUKWXiNYkETv9mhrxVUU
7zusieqGPG+i3lz4F8STKSeSYWZDlqwszxmDYVkXTuG9eu3RtNYBZ9sxHU7+YDh5cenZA7uMFj63
7U7on7kL7A38e6vP2eWq6DZ6e8AZ2/nxJcx2ClZ7Sk9Nelbl+lASr2cA08i0T6V6SdpPRYqdhq2O
KLMFz1UaDHtfAdoHRT0ZPlxFmFewrxBlNEKB8ZdmXZBvS75VZpiLr3t74BsWoXZthvTGMxE1nBN3
29RsbS46x+emuitUkgmTI6WGnCBUlABWmtt9vdejtW5BF64hOrfxNsuFOYT7msuLu41oEc4zNVsq
Atq65zoVN0XdEtAAHggzbGtKCxLjnJilubh2vZ34+cJlYhKqzZCxCr7plELdMDj4JH25Il3z+KQb
xrPhs3klf5IM35zUvroGyk5jGO5oeFcL12jKUssgp/eIHQp9prlfKAYkvLTAEpoWa6z8MqAnCSwg
hfQ4YQfxTvEUed9rYVXL9OOzL/pP91GXLejmquq7bq0TV2Gze9eTIusqSG96zn596njKtWHLbTab
kb6NuAqUJzXwF424id03oeIUUXzo8iqIXsnZYT14T8q7XHinchDyzxKhx3l6b44nS3uP9YdE7+y6
+0IangIMtPZywiFoJgv9MVTy57RYu9oiLqJVWg3s5hdZ7q2y8NljwR1/FE05YL51qngXyZdeFude
sS+cSAz2ZVPNEzAR5qfFtt0y1177UAq7gFgLbbgKBh5yGsp5us6lfSBtXbq3VbPzx6Wb4MSHiKQR
3JbUc019aiP9TqMv7VPk7J5aFpmBBaZudoowwu5fk5488/wXQfkwyE6AUZgah4SFC6Kgyxkko6rB
SYS1W/V2hXaN/L3J1yRmSA7i9NqUO3gTuICBkr9PCsM+Z7otQdeOTkfirgsko+Fb9we64Zc0Pouk
C8uFxGv4Uo3zdAztIkfW4MVEh7lnlo0Rigxz01BbZEyvjO7Sgf+3mthmN+aOGcU6Dg7jOk3I/zD2
UnZOYWNTTkNfYLa9XXgvdfPad/ddCvzDWo2QqnDRGOX174XE3zoQP6p7Bq0ODV0uxdIbJavbebHr
h9B3RKjyGtmgYubUrWPgd1UdfdsTEAOj8kM8/X3cqWj4c8X0ZljtRs1a5DV5zglFRUR2MZ3EoD6X
4Xddh9uy7D8GMSZ/jjoBnG961AM6x6xh+zfhyZcaaMApUUZ+IDb0R9lZ/EYsK09V198v6l/j3dzL
bBzRQoJVoXUZrKoreE9otv16QqP6oz25rFTHWBLswbI8g+xJzTMSv2lg/fnG/vM3WDc3VsrLoGX5
oJgnnwxW6MR1GqP5prT+p+6/qFmmhCR8sln91kAK3YaTI9iBMtvLgcFShPxqnA0KERHj1iURdtZY
bGCEjdwSd7LSojuXPKsoK5B4bcpmmUbGPCPH8u9v1W178McD/+ln3XSZ9KgQhmHaFbbWKw9+Jhbf
1N3/eHd/GuCmFt4YrQqcBUBIp7w04Z3fvwbVd87ZP75FP41x0xP0YkHBXM8Y6hIglk0ZLZ1Ppl3S
AEBA/Q/vmPFrcV8TlNyVBAbLQKFw+lVgkf39mdw6gae29y/vys1XGKm6FNcjD4UW8S65eCtpBRZ5
awLlA/M8JR+guQ733jeP6s8z20/38eZrlLRSFwKJd3Rqt6tzeNo22ynEfAt95hL1hGH2+u86An9c
rC7SbieJUMTocDOoPGbJwC6cPNuVehwdlTAT4iaozk3AzwahN6oY+Zu59Lfm6nSH6cKTP2hitcSR
9utDLGO5N4piECHjFtzfbFPshUXjJGdl3jyAzlx+80T/9Jn9PN7NE81iSJEtJdC5tYp3JYA7Wsj9
ajiMy+nAuYwX7t13DP7vhry5r56XFpqWM6Q73ovCqf/2bfnTWvGva6Kz9us9rPQylIeSAfT96GiO
tErf2KpOiUrSQlzBbfluBfzjFaH0xm5sEpCu30wladzqOXK3aQqFa65+mpRn/v6cpsd+uxzpGlEJ
BDkoE/v310tS4O/kAVse6u0rOSHalIhXYmbagchXV7b/PtgfL4d3HqMKpkdUNb8OFoNMy5pWFOeY
4KzwWR6ibwb409TLRSBnMfmof1N8RVSVM8RoLOaqfCe6wL0p7Hel+s0i/tvH9EOS8ZNS4ea55AAu
5SBDqTAlA9X32dKamw/WcQKahHN/913wwu1l0cmlGM96rVkqgrpbnY7Ztn1f0aybh8kLe6E8+nK1
777XH1qmn9+EH4Po/M8VA5+yqt20izOhqbMgQTbTkwitVYSGddMel5TppGkXKZWQiKxhtyWgKutn
XvJZIcOOauKO94F2rOlGNv66GEE3BNK1jgFmdh0Bxa9RWbGfpotLvtuonYz4TB9Gioc7NKJWcFQy
WAVGPPeGYY8xYWma0VapqqsiSMvYmmiE1rLjzcGgiHqi/ki6GKOnnG1Nw3eMsniSJ+tOQC/MVWfU
zk56+eiX/kbDnjHo8YM6oMvXs3kYPwrdk9q8VJynZJGWo7byiyUEpLy7i8D9+5SXaqw0Q0e22HBM
LJIMwwnGSKmYP8l0RxXXBGvOqHXrJKh5iJaH/s3gIDgiiRYQ0sFjGpUrW52CIkfaHvoodvIGDOrw
EA97H8ad4jZ7KEwLBaJcnfj76N3QiTX0hzm+01nevXC7/TRYmiG+CuELpbKbnpvmuczbRY+dBKUE
dXnEA9pOKndpzbFCo0FSjTNdSbfR0CxbmU5aDR0gfKjlvZTX92EMLYXsnG7cSsJ1ZAEXZWsZCwFh
zN0CrtPa9LVZ2NMZqXn6bTgXyl0kvLA5Yw+a2hGFzbSjH+yNIlkDhTyn+xMYOK1IGAitCyRQmWPl
36eKP3xiKkskSb5A05kAlZu5Quw0zR1q5EfichL5VRA6lLtpM/CPaKBv5U63O6rp9ddwHtK5MQ20
sTeftJDGoxppGjeArKwIqR8hBHSu55mDozX45urwM97Muz+GswglFpl2AXfcXF7L+U0qElOa11PH
LH1HnephpkIjY8c1Z+ngs0q6jZYdVXj7AoEPkbCPxehFGgnOJEeWuAvLtP2K/nWACwUHNFWcDDdC
l60UodsPFZ6b8aAqBSoKgI/xe8IuRxtd0rXMypHkedAl1GqsuaUEz56CI639qn+EO2WzUiOsrFyH
UbjSAJgFkbHzIotjGFaJnle/nPCnRqTwnTRoLKgokA/JeywlDW4qssSUUqXjrMV0BsjN9vNdChsQ
01b8aFRYqxPvILcaOtwuvepiZMvtuyYtQW84KcEnRkmwSdc/WIV1sqoNMu//4uw8ehvX0i36iwgw
H3KqRGXJlvOEsMtl5nCYyV//Fu+o2rdwDbxJo4FulCyJOmF/e6/tayj1eScxknj8VBJ8LHU2bQsm
1iEzDVQnHM7+iuRGkeS3vvSQ0JeMBWkP1pLsoxfXJN63uleI4r6zEe0tgc5/5FJ7N0ZfcI22Njg9
07jUNlHt6sqSdfKTfsnQ8KD4FFzRs2C8T4rJYPIQpMat08u73DI2jPEV1ViItmHsZPZYtajfdHxP
I8vdOu1baTJ6TtM7V/pbqQkcKALKHfTO+gqJUFaUjPR7CI9lxzne3epBeoiDiUtfVcLzNe4H2Oij
gYdGnzm9GHP7kFathKnHvPf0gHNci/537bUz5WrqxU1r4SWrAykws2E+Q+PNOkO6wPh9N9rGuoay
E8RPRarwYFugNPHPTd3RV5w7H4OA0VJTw6JfgRVFb1Kpb1V1+puNo6X611GWV7+gycwPLuzti0E/
av4hFbu6T898Ycj73Qov4Vozvoro0EhGVzrZU7SZMj/ESX9wjfk733JA2FX1fcWsLidB3zLeEkyw
jTGn+2F4HgaxrVkynXx4gGFBY+IElJGc3HqOYzZZ8lmPzrsK3lUPv1JGeUEpvSFb1+PA6p3lW21K
ViEY4J7EJPo7M3TjrlWq26Tj4WbeHmlfGa07EQNPBqB1+6bnBTCp/hhPlTcW0lNDAVgPpbBzZqV/
6LysRigUGbf1AJZNHT+NYpIbnA8NiU77Qa+m39K/RSE0gWrcgKK7U0rJaPkhtENPxQrIbiHxS2cE
nqKByIWcIydeOBkn5gukZqgzrQuvLmpvbEIY0UZ7tkR3KPm8Ia2yQrz4BiJ5snEag6A//jSz3Ybh
77T4co2bU8iD7UcbPUzonXW3UkwLC/cSa7xmseCP4tVN4yfW1I/Kmht5UltD/XNQnMGbdtmwLiOG
+2FPUq79hEyxCRCqJjwr2egeTDoowqTFjFgsm9rZRLGxNXl7toBdUt+bjNZLkGDkYmTNQ+3fGUq0
m4aemwxftLWtjbOG+wFQp6dltOcM67Bp6e7A3eFLr2uj9chmpqrwD3UeCUVbmNGbU2Z3bb4v+idV
o3D8rdGtU8OnR1jQy5K9OTDvq3eDa6+6IMQaS3KzplvIfa/s8lA391r8YEdPtvY0zt9jrZAQulX0
erjOtO6ze2eSt7El2uuU4a+Ww+TCCZRtHCvnmHZTxqswdijrhLuzigQMT2svol2YIeK2X+wjhwDd
G5+kA7U4TcAcACrDGp4aoAyvIhmeoAS51GEpJAmnPGOkwc+7thB2KMYpovAxERjWa3Nn+O6K3ZMi
lai/kucgYqz0C7t11nEJTF1XqT2Nfju9fLaDcBd2P0RF/uYRpKeNvY+Tn/kvZa8sayuoRqICtXWL
WZwo+FyM424KP3/Yzr8bBHkJ/Y8X+q7l2X7taJlV6Ms+KTft8J7S29gOJGJk/UwPuxepN8N5KEdG
vylZFN29Hy0SVMzOk+Ru6J7j/rEW9g/XBfv77Wf+q9jzqSDQLWrpxHxh+cMqXlHLkrcaVVxtcXXK
rzQTSPO3xKYxhiOplRWrLik9Of9+rcOYmKtQu/b6DY6IL+l+dvS9yEmEH2v3qWJyndy7yLmBeU1B
+87WsrAqXzU7eBoi2rHcznkYtfHmEloW0fBlkhdOXhAK8Ac+FSzgTV8sRvt3Ob3EIwhUeizVZ5dh
sslEsHyR7UErRvxK564+pjlTMTW/C32xCpvAXcAZkZp6juLuUxbRfdPgomRMEA3OE6hpxgsBnULl
qe6ewvD2w3c7n1W+3Rx0kt08QKquc3z6dnRywsguKnvUl/ExfSAMQpUJjcd74VnU1lD19cO39i/R
5p9v7Y/X+yZ+aU2cZv78esx5NtxJ+nO6Utb6btgbe6LXV+y7F7n94U3Oj8L3N2lAy3Aw01oQkL8d
2MbU6RUIXRx+T9G5O+o0jg/Pcy8qPVHBsuR9/sTFmuWKf72iBbfHoCLeNL/7dxv4QSP3DXri9nPI
hZnXJtz+zBv9S5rB1E2XeKA524WBe/zvj6BV0tF2y5g2La+k+XTYGqe53blZzj2JP8Li/nLwxeut
W2AzNYGu8e1zjPyuDsaBV5vZiv5+7gX/J7xz+Cm8Mz913z++P03l3+6zkS1l02Z40arwnoQaZfQ7
66dlDfTEv19FxTkO6Il3ZNvfoyCqmmNUDTHnGSHO2VxUD107eNWYbdNABRPh5i8hWdBFav0aZ1ej
w3kw45FJKlSWFoO924l7TspHW+iM2B2mXs0YstnAGMoLe10AbnapJBfd1cmKg4UyntEy1yZchCru
3DZXJKaj4PaSxP7KSxrSgldTPQ1cf4MC7gX1ATRBPAx0iXH5uSSVuklzqthwNbjMrxNBrV9dryP9
rchHMt4YBG2/2/gWbqGLrt309j3vzzFDaMIMKh4GfnBK6Vkm6wlFD3l4nXxoAntFpVEccrwfP+UN
ZRL5JrbWav5uauyq+U4RG6fCWMrhOLD4Y0mvzWcW977ojnDm1qnqHiaK7hyF+LP1YXReaXHzIJ5m
x2waoY+z59Y3VI6rj1RseTqX6MxhUoAjNLLWA6k7UfwaR6aCv0dDXRdj/1oX/c4qaQzBSZyv3OpD
tKRAVWLKbwNH7zq4T5XaayNzbUU3TO24gW5tMdOOsS9jM1W1ftuVv6aCea6hLEIi6HYBu3Z4NxrO
6KW/KaLg4sevtKiuoOmCs0IgKXKQx/C6w63RYl9D7ZTd7xxBQCu+6tbGQ3MdUhIlxkOeTEu9/5TE
hF33S3ZYM94FJpip2RDqXIiB/u5wmsJFk83upogwbv4Y2P2+i56k2GqRuZKJeAmLjzgM4Fzk09EV
9No0NiaB2BVXdRqOeVtkj+qY1JhqyppiyQJ1JyUJHxTb0WoWdX/oOI0N8CmEBe05hKztU05RQ7Xq
SU9l6Xueu9sW0IMsoGO2jbPu49nrPeBAGR31XWvLl/9ebP/2051XCHQo0kfW9zSBVIqYFg7uqFO3
bHBZa+G+A07y/3iRP3YR/X+XvdByJz3NSd+bArsAqPOlWf0wpvnbnvHnxvhtrZscvKmWw0aFr0o0
XxaX8f9+D9pflp//2Xq/HWBEj49UKXgTmGVmdOymRR5Y9iu61fb6+NPG+89g8Nuaqs6VRWx/hPn+
vVX42EOtXCUPSRXRaOANw+mfRHBBjHPbahdNzVEIIq5sne7VU3o3dnIdc2XS41+6qxFDycJrQ9aK
xoVFGNdLAUijo+qoySJPdu+lsdW1k+B/MJRmXRoNV+92HTufEZ8g+LatbY1eZe1ILPVYIlQBe759
FTbTU9u9wiu7jPMCW+16XETufDcgQZJuJXe60CjPExDE3LklybgZw3tl+rC7g3RwNtJApKf4R+4m
mL/4asj8vURcWbrI2WZZucFpjvuoQAfMqnYTyAg2hb0ogNrAFjqmGEV97d02D1LdhSYWBErLm72q
ax6IBozlnp9vzYlVQ2L8HS4a3vGClhkdwcdpH8sp40bDUATdNZSUdcr2lAzmooagspR5/NiUJLpy
4sIWRCE1Och0LmS4lTpdEb97gAV65x6xUbyUjXnOG5bKHiWozswvzOardKaGuHgftoYcFzpdBzFC
hmZSlZhcsuGQUrguv9SqGBdxdxE0Iur+W6IC9Xnr6aylFMVYxGH3XrQFzBP/VOrme0LPgpLZG7ch
eoMlp9/1A9ffxHMJD4Ttsfdp80xPo/PVKBmHXRbNfsD+ha+tFK/WGOydnDhI6L5ZGWcN3z6m/ds5
7YJVDSg25K4dKfTM43iAqzM5+WNtVit6IiqteTdCagzGC36HPGmXBbfMOm3vZJ0ve/NJROc0voHL
ZsVHh8ri9ZCNzwUaU0nZrhE/GrR0aGH8+MPv8C8rlgpRDSuuBiRN+75iKTIwYfnbs3r4T4UwausC
UP4SKtPFWOZMh5RP4/OHF/3LUep/XvTbOVivxkn0BS+qe8G2pUawYQKseM3P1YDzWviv3/0fb+/b
EXEiJGFMEnG0BmUWbaM91cTe3J3IL9n7Kb/7r2HwfB0lckrtm6ZZHHu+zfESqUqNkqhZ+sUMTlw4
e+vJvJLeCo5YM6mUby/jB+O2//48/3IXVmmvczkGaZxOv5Ml4i4BHDN/h5G6q+M56i2dbRz8cJGA
VPGXD/PP1/m28WhNY8ohQfqFoHVG0lr6SAeDar+PEx5UjPTuRYjPDgYmv9I6X9cFjSGJZR+p8cEX
9+j0d2r72MNy4L9FDurGlBPiuFeTa+C+Z0awVEW48tN6PQHw7MAw8XNclPqjJt5ae5sZjGVQ9Yxp
1VsfqVyXCHRR/5rgCZ7QlRMhl24VH3zrLAZ3ib3ShUrT/wpDP2f2gbvKfOwBM3U5ZUgakBXlOWtx
5oY0aRNJmmupUhVA5tyop0VAxJyjzsIZK/a2hEPmT54rEcNeSfzh3+o5gBTPTMQfo6a4KtjVTe3O
Ene29jb4B6W4pPGl0q99cisDB/6k8zI05lOa9r+LxiVnMK7SkoIEDMzQQtdOJvc9b7yOP1K7Xnba
oxPuUvI4ZsLAxn5usDQnjAe1jKJd2Z1Dyc0ZrJG0w0+jei04t+ntR4WZvueQ6oRXHVe0Vh1kkWwC
89A4/Qa5fIWzGXfeNjECon8dR3icvfFbB3/fzIgK8OeCT03SfBXpnI39x94iSETILHOOUX5MsW5l
1osVPeST/a77zruh/urkAwMHPfUCzLwAjhTKfGV/CArqtWKc2Wqx7pzxMWkvpAzDGsVt1rKMtzI7
weQK4neVJ6cFmGrQPiLivSCh2Iudrz9lEFuwwdLAJrtmU9E8w2k173/5hJ8G4mIqgeo5Ak11xqLz
bY7T+3T+DrVd5YxLwz0nRF6s9reuK7spfoj9wNOaq93KpTq+MkvYWvKX3dgbMnH0dsByEmwVVKRb
zirWHvLsnObZLoueLHMTpS+wpISuLDpB2k5pV4ZT7OxI38VcLCL/oibZORH3k/Fsya2EGpX31mlC
7atuBeEZYK2D8asjXkA3FjVFEG2Yx+EEL019PcBT7swlXtWVIJ/Ys0FHyEfgI25jl6x6ymAUZy/G
vQsDDnLrptWDTalHfEbWfgBwG9ifITKtHRykEq/UXhJW2hdy33YH3TYWxKbNvF+NAy0vxrQZHZ+Y
JlUxU6UetTF9GTT36BrXNN51YJdKp7JJX7RPYVbHq4CNtIAn5KQXtZKPlTTvfGev5bwRJ8Y7MKLy
bX3lYqsPerfRp6vB/lG0eyV/VPEZt+1XrnZeoQ80bO97zfogUfqet8SGktFxFk7iSx7xO2vixtjm
IJKUgvIcnroJU3LTa68qqUxnKD/qgBz76KXCojn6iBL1wxr6L2IGazeYIQHFmyUce+q3AynP7Jg0
acqpmj2JodJFWdTLYon8enK9YlMxiPX+e9me/8VvexMWGg7yLmYaRKh5a/5Dw+uLkK2pA5iW9JeB
qG78A77iL9vC//z733bZ2rdGglD8+67xqTmv4BpXtXWBl/zT6foftfH7O8FZwBmCNtR/c9C7sig6
GHYc6zLjGEzl3jURH418ZfQT7idpMIswnX1mG8uoZRxrfAEhELa+18Zm5dYOzU72VzNqYt2m0blS
sgPKbrxKgvA0Cp41vEEXN7QPGVOhUrSYwo+u/pjw+xcRz0N1j3eC+sZ+jz1w2TXs8H106h2dJY1m
Haq+KqCTZsjzhjtEqamNABxl1cFBN4v1yNxYZxZmZ9NzVKQHszS8Vs9vOlSRCE9uT+lSHz4ljFos
zqAtCTzL2dZxPCv6B00XRzFuTc52Kj5TNomg21lQnLPxRVQ3gYLiK80S2qZlvLnMQM2hIvNJQ1FJ
2Xl1tCYuH6NgLTpIFsbKVSGcQY/HK6ARM4Zh7c+x+yJ9VtNwnQzPDUtF32AtI38N7H7lluDtswIg
TrnXFdqncAu3p57VzRYbhcyw03CX/x2576p7145nX32eyie9vZbFZ0LxYDRaq2penLEq982Gmkyy
kkgIAtAr0UnborzqalMAmAjgr4JlRr32NDfCY0M+Yvvw6M8S9cdUdlvh38aiPRbTr9ig8K9pQEKX
l6y/Qpk2yb229V4X8hkqFY3R2oOqXoN8O05HOwBfZaocIsiSZpl/S0bO9MZuSpmiqv9w59Rftpkw
6HNjz87chcr8VqE8zYuL6AMpi8BPWj9x+9s4CZZliwhMW7XJT4vEXwRj7c8H/dsJKG6LURlahgEB
qUTPoFyFpEO3HNbWclzxYXg/rRF/cxP8Dwvh2yt2pW4UVg8LAXAAwQvPXMfgTDqEl5O6sZaM1db/
vSr9VVUVGi1RmHYQcZ1vh9ihEpPWz/SF2ecr7/xr5a4MD1/8atza50j74fX+sgrqf7zcd0uvbhNq
EhEvBy1VK54z+RPM629vyOB9WCbIesdyrG93ACNM+p5eTYb+70S9gN44q2l2gHP9WCk7KJP//QH+
+w0BeLKRvjFI8pLf1e8uaSarSnhDev8I0qB2H/773+cf+4vADt5GY6PCiSlAcvzvzsFOVjs1t5Bl
rBMmb7PtyKRbKS9xotBxtg00tIZyzpO8yoKYJeRWGY/PEW3MdWF4EVyzhOBzf8hDUg8a5b4hMX1C
H6n8zCK4OfgU8K03N6uF6JmjzhB6kfxXTsMlDZRQ2k7kRVZq9BEX5tHozWIL3M4ru3pT+hZhmiX3
hJPKJLLLlvr4Oyna9QDIUU9YH4DwmNXSJgqAkBxWtzF40XQFXK2N4e2Xnr87GFpD1rlliAcOOl0E
nn0qH1Qr2Awq+JkCQmrGpO1TcEsw0V3nrIQendvyXS/PbhAeUmB5U7X1ZbgcGs9H/wUrXFVvroqa
cCXq6+fnVu92gWm9soZ1JOphwV10vdwFqvZsEKax7ftMuZaWPZsKWMe0ZiEt5Vb5r0VJdtJcKpj0
QosEFjNvJInKMFZFGaySiaO44PyVuNeQex/n0wnxsiTFuBnp6FOTs2WcZjW9Mo4AnPGlaSsncpdd
tgmbili+u69Es9CoyLas8JAPlN5SmaxTjRm+Z81bZ2kM1k3PLz4MbFt6BlQNKdRWLKAECPcy4vjK
B8x5XYORm9pEqPFEZBdDXxnwKSfkXt850+6Arn3v800n0DBCSZgNETgJfxOydZ0zQCK0xWwItykB
6qAFnCRJV3IeFYWxDrFzVqPAXXEkR7JWOrBGqTjhYlvhYjwoiryMg/lodNZvK5JfWj3V8PkPevy7
Haa31u9WffAAcfKg9bg/frXGl2G9uenk9Rg52CW3FtG0qk4f9cZRgbr2hzq27p3cLpcNfISpqm9B
3+jQMAMGnndWHXkjSVQ+4LNu0ELapMFVdPU9qEWu3z5pSrgBLRCS/uLypOLJkBvHVjeZ8qwpd626
lfXZna5VjWfE/G2K2+DsehylxKjc8GzlIFmftHY/RJ6ebFF5uevt4/BTQ6Hp7xLdgwpyDIbgziHt
CyIBK9vRGT8S2/BStj4qbXE+FFuX3S0MifKXl8LVz04WP5m5/kCrwq5UyS+K2v4UDjalnAjugf9L
sZoCd19wR4hKGYFJwmVQzgBTRdRbv2DnpiriFfwxhpWakzosw1NBLWi/U5VTVMtVVWbH0h0qzhQZ
1dV4ntpFZzIAjkmXg7Io+gzxiQI43MDoW3G6AddADaGAX9ovfDfrNhphNVBbV8KXgew3uaGcEnrJ
F0VGv7GlfRU6aNdLJaAtiYPjpG8lg46KXmmK4q8OxBSDG+aQp79CxwDU4uNbmNa5TaF5zCDSuSPL
zaSgXxk+vgLtTR3r41glhA80wv4QProMbVRVtyy2ExdbzkWjVT+TzMLiGZk32aieEYYvKKTL1r4p
zODD9uoQVKapnnPdzpwvJJWxi+qWXlrusqWNx8UlYmXacb7OqHnv0wsXn2GACepuHfi/ZX21iCG2
mtj0+BaJ4+eMNTRkn6Ud8kVQTnBUOIMNFhFOslSOxrGlcddaUj4n3UNpHwKyZtC1bUO5iSrYWtOv
BocVIapN3ZZYuWjP0X/rEIMzU71mgBQSwnMyYkmZKKIcCJvU76oaPyrYleYO5oaTXdSdavLdalWy
MjqApyeQI6cYCyTXi5Ol3Ws4OgOZLEKyc3qAOw/fZaRjsToRFevzeFkM28yt7hRnRFZRLLxFciNk
dJ1S4F2OdnVhfYWWeVZTVAntkoCCLc18M7TKe6QOD73SkP/MdHdTmsa9kcurVIFZy+Y5EByXi10W
4gmkmxPPar0ZjfaA53WBJhLrM2gHc2BM+F9VPU2pMa+Wv5jhHSdD/YzH9tHOjuNwlyfVWhJn84OT
nbtHO/5o2We6XVpeo+BrqPjAxMaewptoM0/vtdUko5Wv24wB83so4Y1NBwo4dMEzzobSSLFT0lNQ
/J5Hl92wqfDK5trSVU9WcmynCzUpDLOucYy/qiQhLpadeYEUtDBUVI/4UPbPk7oK2PhMnzbXcanl
Vyt+6LuDkjyOXbcotfcMtIcLGWFMXzs6vdyaR1H26U4p++VI5rTkwVOVh4RJVqSSzsiGbd5lF6e0
zq21ltwvm3dtjDY+CWyLHKoFeECPNwO/y3SEYtCcivHY1R8ZrGYzPTgD9Ylx5KUMCdHxB0IfdvNO
yLXiTyv8bdqXZ4HRWQODYw36wR9fJngMEpNxW8BiOHDx3LSTshLoJuoU30datG80RBh9LcH6mOqz
3wx7EU/7MLiodrodmXHo1c3JPhOiUIHbA8AoV2puHfHCR/V2tpfVAIRkeqqLZ9V8Yha38vuNgmjl
V6thepHDBfLlkljAlqUAp9SzNlJq3H0URX4MAFnbinvQWIfwS84CB58mkPGQX38S3E/ZU2/kO7Nw
10m4VmTNZENfhwRWCUNhIsUkKbGzW8wykrfUUrF8+/ie3sxKrDJnGyj+ybS6lQaoaQxxdbLIq8mj
DlS0Jcpd1LfRVjYuMFB3uLPmyyA1QvFzEPBwudOu49mxvSG8qkW8cAN/0+jtadCwGOYspkH6ECsF
eh2F1xIcUljjKS/u7Cwh9Iwa5+rHkqgWHeteb+ksM6tisCCAYzmRy1ENLzbM7ILzR0Rolf40fyky
4t+YqIvJXBv22YjwYYs23eIbIcEPPN/kfQ7x1uURz91y6UYxFsVpHWPyyYq7zP4EILAMeTRltTcz
JuH3IvuiPS+BIavAH8gMGNMt8J7uUZH3Tfph4Y6Loz2tBYiD3aLVDRgVB8A5UOIf6c1eRZUnYTeg
04RcqZJR3k882irXUf4e6Kk4wOieSPZZZC0yrK15fRWie2lVjU5dyCQFYGk6gdZTdeNL6icc+mO9
x4aYsTSF8ldX8NsMPqekW43wTpwGLXfQLgP2JhHo96CZWQ7v9OYgApAcens/M5LUiTnbOD4oMefG
IH8ckuyQOoYnMuBWBIAZk48fRuYeYbShEDDRHobyXKLzQZKLs3uq1rWmQstLllQCc7OuMefX2DBR
ELhBZvXkZf24y8VjPu6HnIcOm0Pmv8vKM1P34FqDJ5i6E0DkP/k6R7LiLp7QwEM/XVrqVyrPsmLO
ExarYLwM3XvUnBWt3RnsuTCVnuySu/QEnbXBsTjYD+K9Ni6+3iEncjcxqJFUr1FSbevsLQtfVdha
tX8acrSOTxf4Spx/Mg5YScALQsO1JJ6i6N7uqVGnvAXyTfgcSZFtQwZqbLoabyAos4t0EIIcBejJ
c1iChiC4bpboNJO2yGEcBM1Tqm0UHjWCuaW5GoOrygCRcUKE1u6bj5PdLAf1K27WPm8WhosSKzzk
AWwngyeHsbyVz9TzcMmfgu908BRnEQvgG8qpKo9R467md1KyXzAiQ5hkauenPgJCtAmK6sgZvu72
orU5wdAWq0Ho141N0p6K+HGgFEA41ylhXhROh6R5UQkPjpCNF8Inl+3olxzXyTIf+FtSOXUcvD6G
YRWOWb9K5fCrzrNVRi8ameMseyAtpCzaireRB629hNx96Bvok2m/w/buqb69jSzapxCvgJzb6LW5
o0CVaMixNPGm7te+b+4DCys0CgzHJjvySRhSrIUq09eIRn1/yo0IENmXGTyK8c4q3jMGE2r6Xupe
VmSnml4Hh/1p7NxlDUdq0IIzYxWBkJTqG0lIW/lN1ReOkUq4/AwdnviAfDslFvY6Vn6nY7Qr8JXr
siRKoZzz+ZgN5gCMHUfEBBzZg+8erNj9jDOGu2/KtDXRdyz3qsB9X5QGbmH484Vr83aUZUEnOLMy
jDxyuEryfBX2ZVMn0NGucjZXzdgHECB03PSQgO6dARp72Bw6izkEt0TJFDSEVgGTmDlFhq8ljY6Z
9mGrz7aZraoIBgb3nfykcg7WsEfn4ZNf1jUz9f6Bg/DjVArCLZM3QY6J/OJ35Kibmi0/4lfmaOXR
Jo6vxt1GScH39UhpNlPYY9ocrXZk/grwaKC6wHzLaLsfm2E5BfaqFGdaRBaZxpUzPNMb0rw6PTY/
MspR+xhFKzc7RyaUPNZLSAY4HLPyEvbqopXB0jS3BR3l7Z0Vc4yYFsVwFgQegwnHkDhQG2MHyqmP
h1PMQz9qxIQRSDrQbOw8bny1lUsUQiYjbaJNBKMZ/KWjfm5tBSbjvsOVI5Kr3x/bdp/SIi9h8VGh
IZ36JEMW//o1ihsGDV9RDk/ZeVeKQ5NPi6AO9wmHYtrmTW6lFV0iguUYEHxJnKAzNhHKoj24XmdS
RE9b/Byoqd6ECjZxtF/oC3hQ67PerKUaX/Js06EKcHcCqrQPVbVZ2oqUzFMKLAIWwDCF87MF/1IP
462qb6lws8LkWGgPUl0DvSlcfxX07iJFiRjVxybmQ6E2J4bQr/Tj+1h2HyHZJJMDSacQEI+tjUMd
gTHcabH50tn1fULNtmL3rxZnQ26jFSOcAs+O8OvfkChWufFbDRv2vkw8d7Jd9+SVChbg/xZV/i3a
mBrpMeQabCKObn7Tyt3GjDOlCiGP69cixvpAg8d/v8LfZChN2AbYbcfUDcv65qlRVC2hDsbnCnGa
R9HSq7aaN5fMpnQU/zSK/pv2/+eLze/3j9mCptqs1CFhidwmDZy8JZyqTL4mja6PH97XXxwE8Mwp
yyKKiSpsfhtjOEKqmpvx0XUvyXzO3kyr2mu2zNY4KtxMksnQpaOfzbSq+rc3OQeCuXc5Dv1a3z7R
wowAbFS8yVSVd3YcHx1R3g82RYHWZ+h0uwSgY5Wh+sw+kDnWh4slY9wi+YXCk4m6DwQ2xrhvcbKx
GF2VKOEYO90MkR47dK8rb7L5lO5Z1MWqT0eoT4bXkTCRitdq+wknv+YewuBXbVnrGKVGG/2rocIJ
lx82U71GbW+9fddyZzVzHPNRex65kGdxDHA7d++Ew+WlQeiBOseQyziXbfwSBgcDQF/VyP0I6KoP
fjEXXjRQZgckt4QerCxzWV+nzcBypMdMB9uQlsii53qXg2ccT6Z888OvNi2/Mqk95r22SUxuqMJi
U0ptxrRNGj5jFb7EdHlQR5nr77n7IeO9Ivud7egPvWiepcjpHWhMYztIwChxwShC5jgSTdbI1qH4
Sro4J7X+wUmm14bb70S1CSwvYzxHhnaV8kNxv7qKz7wMF0NeoRJ1K37FOAghcKacf//hgrIf1SBo
nFsGzTHFeBPRXcLwk8REOBqwcwFVlqlE8TfeUyPhxiVzolWa52rM5EpSz4BvXrVmJ6DO2T5OJEWc
m8w9BBqOTJaiqKl/RfQjpSM15VarX4I6YzFSucwjSazdeOSWnDh3YcDZqSvoeUrk/dyKYkXFpozD
y5SdEnMT9AGyl71PnBcZGJsUQHtTEycpPu3Q3XPPSLLE48vfWb/LRrxDDtvqPrpnYgLqY+dUBssT
Nd2Shp2fA7pXr47fHDOiwDNx9sGYpgv2KyI37SV15rhiwfy0c/pbC0x02XcclwyqORJAKtOc3hLs
JjCgb7CHZu3GYeZGFCnQQmosuVo06UpSPhw6t4B7MILcImN0GnXAcmFUjSUWMahXGlfXsHvN9Bcq
dZZBtC8L0K7Uh5CgVPBqWdkp9vNDaq3DEg5n0u5H5Ck5i1HqMK51lOWqqNYtBTZ5MpDJVKuHEi4G
OgulRrxL1LnpqI7Rna7DJghI3om63zZF8GVr1bnTg6fKDvCterYVUZHlf7Rpw9yXaXicrou63MFW
WGv6E3TPvJ28LtupRfDS05rauiubwMmElbYdwN28qUGzyviFwWTMDbC5B8yk55a0CgWkngB+pUqk
3mAtDXmMAdMkcGpKijP6hImy/FQDcllTLzlNjcpbM7FWVi3KQeFVSvcKGJ1JgbsN6/BZYQJJIPM0
X93ysfqC2Qs4S6nspeA2mwmGgyKGlKl3zcLRZ0m0CF/crrv5pn6XKC5Crr8GOpsDka2YCKa9sZOJ
XHeA4iu20Tj4zGaXMWQn03lOkAAc5bnuHSSyjWOpTPqOEfqd73+2ZMhArCnIcYFCR56zbLjGyAmh
7P+YO7Pm1q0rC/+VLr8jjXno6uSBADhTpCZKVy8oiZIwzzN+fX9wnM6VrLrq5KlTju1rSTwUiGGf
vdf6VtnS8AvqY0PKFV6pYomCaDfRs0qRUJuOlEhOlJqISIzB9ZOrKGt/dFZ3VRs+QpZJvRcDlUaJ
eurpgxRZTMcJ0relOlX5UuXrXDJtr88wND4LnbcMaQqqc/GBG03ciTExb8T1BclB9iIqM2trlNbO
kCQ+htr2KVq8pHVzg4J3pNWOyG3fxDHurdi1xOuoN69bXbkhN/wKtyvKy6cqX2rituX4NB19Eqjx
UDhXjTwupw4+ZnXbShHDI/XEbmQ3DsNV4QHhFBX2cUZULUOYyXyYwJbWLUokWUWgZWy5a2Y5Jp3m
jY7Ka+qha5xFnb0O2vNqGhlFd1vVkM5sts9Fbm2Bq/ZzN59Uwnqj8rJ1SBdUIXiY41mpitPWFyPi
cMmmOzGb68ulljJytnCFadaNouBD46kiTsVR7mpbt177BNB4Z2xzqbnEcsqMRM41G+/EU+Xj4B3F
rVZmu9K76lP632x5wc0omtsp+s6o6ZEV5N8Z01WlGYiyJ+CZW00LbUMh6slDcKGmqyhYIr8QqmmV
xI8iQD4ZRNwM4PMteWN4roqosEvRi6WluKiFiSD6q7aMqPSfLfZCZt5dFXVjd+hxWkfzBVfI1gWP
s17RQIBRwmg7ZXioFCpXjGhCbLpmWN7mGCy7/BHg3NKDX1Wx4cvYsOClR8vNFrGvIjdqm20DgtHs
lF1rDTuF+WY0ZOtcjx99HrfVUPGg401J+k7PNbaDWBhTsPPoTPMyW8H6vZfeEq/ZWApx68z2NQD4
bDSp09f6eMom0sY48jVKVZGXJ4ggzhjt5Eyy5iA7cC1E0hSIG6loCTkjkWFazKzBhnC5kZ2396OD
m0nPDmCZ02oe7T15owY7r/0RIocNtVe211z2bL0Fnu+AQmqTqRDpx3piHrQ8XMcQkKN0IXU4nNOI
6UFQuRw0rBV2WQ9LQgrsmVya0xQmwHkRjTSfJelQ0r6JRMC15SPMt4VGiEOJaN7CCdgEiH2C0C3Q
4Rr1dU7apVlI95LxPpnadSL4tlLAHFfXSRNt6qq6r1p0dIXvjv25K5iiEdJgcD8AztYychOC1CED
FVa8tYbAJqQ3PadRje4u6nVHF6/qenAb84EWut2Q0yllzw1cfJB+Kh+ef7GKsyH2955Fb1Gv+r2K
bssQhIdysnshPFelTqJ0sMkrxKS8ksfHrZMJM4A+6Ery2SBOG3dGtmvN0NWjZ4vxmOATRa1y8oOZ
dcLymI8XnZQfYRky68KtvByKEZ1t/ka6iRODhq91gA2KMj22AWGjiEyimbVfdvfElK/q+iDnxYr2
LU3xNt+ofrnpmu4Krcoq0ZisocEuomIrDm8CCBGlf1HEHoQpXhH2i342kKJ4a5n9Oc2NTQ7RbyjY
9XG1ifTpQtjQVBuksOXlXQj4v0+Egw4TUfD9bdfdmOAuvR8W+8VpBguO+O8clYRNscdsjC5FpFuf
ROEyyqXd4Glg1f13MwLI51MTGnZbr/MC9iBPa5lMa7U9eIZEyzMYt0l8VqHwe8F002XacvTlVeQP
NwGDzdEq7j2JAwvO3MS/49TqU6/FAe0AriEzgkVnnT2vW6lcCWSCr+o4X4dYZ5AYOAwbHJ9PReUR
immj4UzRUP5rE7pL/9mSHgoZRUlAZgGFaBHbJmwHs36Q6TdhuOjFM6DPSm73YUpPuiNKPKWXIA1K
hbxOasjoA3gRB1NGd8u4zSLvaWihTYoMDrWwfjV7Ypp0lcBA8g9XTT13qAfgd6HtDbc1U0shrzaa
hf3ar3+oQ/ZIeb+A1/pmmSdkt3OjbdFSF9ayuJ+x50F7q3fWY1EJtkhEex9mRysU0ag0TkxVL5wk
3g71/sB7j7k4FPGmkd6bokNmfoP4jTfNnC8DBM0doRhLJ1d5zOfaPgtmS41jlocIVWF1UL1dliwF
ogGTdpk3yXpiaC3AO0cPGxGQqvT50qpuY35ciHs36dpVkem7wqJL5mu3A/1Wf/hhwCtIoIDI9M0m
/TpJDCqTwsk8sMR4nueB1WBeqcI7bnga1m7hq+cZhqAE6ylZViAYBW8/WOtOvZl8w+kibn5wzM1w
R/urhrjLPKOHihrcB/K9F1Ga4C3wRqp6IZUszFfpA0TTm6lrtpGi3FsxRFNNuMmbNnManhwhWDOu
gERbDtF1Mc4uKR1jjXxTRuCnPMxPtUEUBf521QPfCyEHbMjAeeWlLtcZLdyK6zuccDtkyGjD1Lwa
PYGB8w5sxAL71KLP1Nk2fyum3QVPOa3lCVkTKWGiepHkHSTgHKxWSeYLPM1pOmWk2HX0GdTGrZD1
10En78NCZ1sxumZMYHSV7FEqbUQ6Q4HWMe5mUlLv43ITg5kgTjZICKCgIkkC89R6x1Lx+Jm7dESM
IL1H+C2y+fFG0JtwQfvUZfd4qis2HZqPijJ/saqCKLJbPckfZcDfJO0g5RUOaQJusBt4XkjM7X1q
MW6xokWbi3GaNtxZA7B5b5lBfGRSxmRsBugTdWdU+hqgtEiNHJO0xskpdoQsY89tYBgCdB1vJ12+
0sfwsejKWxGjmlcSUuxvPfHOpwXLR2yPCraMvqQB15a3QY3WosHnnSvfaMG/2vMDRGDuy1yEf5of
2wt9IZiNpiCWHNMCi+5rSAU8CvJ3LZOvujKmRQYkqkIi3cVPOpeRsYls9situBL11RwLHsJX4wmB
u8vhMNFW+K5x8pW0xprRZmhANZoKn34zT0PIDouJuEFi3PNtty6d7KpZfRfiLn1hgSD+bU7UmW2y
rPXxCPIf0SvmDA44L7fZMl75G2ElrzP7O07WF78Q5k8KBwWM2pyn+XEho8srMe07Qhg2zaZexSto
AJhxvwP7fbnM/Poox3T+P3/9p4ZTXEqtEtd4fkGgbFCYryp3Xubb46bOn/knraksmlAZcRISj2V8
OicMq8ELjD2I2KrWnYSERCzLjtpTnp0S/1zz7A65+YvMTxIesF68buGNs7UAjD5pN1Q0KAuTys36
8OTDQsi5VY6PtX4aKx4hzUpDlWwMzJb99wBZUcYjTdYXY8ugsdGcOmne6on7uDLZInfeSqs3id+e
Mi7x0TrQwzbSlY8zlX7HYu6JKUTMCBEkbWZaGapHgFErYwhWNYbFtnBykMKK9qhzEmDVNyKgNqjP
M1F0avO6lvbx6K30rDnUxtEyzyoagagWl83veiaJkg0R6Z3fhMDm3wUd45U2Y7W5oWEE6ZMQjNRd
Yz0HrbkSzVtJP6k52TgR2h/Y6gatFZJtuc1TayE7YtQfqLB91yGhEyX8YYt/JqSJ6cLG6B+aBjB8
sK3Yb4XMt8xU3RgM3oYbegLicGxxEij+sc4Gx/DohYghxmFAiNpdEZ36iTBgBYlkrM5x3xBqCLJg
vBpRGBIX4ClQm2nth+24aY1bESmJIdQPfgMIGqTVfDtG1xlMzJQYTIEshnKyQs1E0jq+Uptsk8aH
6M+2JEm3PPv+jQanDMCCvSY2ep1O48dTWw7jTPAtGodsqooNMRsuZuHgyrDndEMMX0v1pgpXv+6q
fnHnkyU8pAgIZR2L9qfWptmEY5Lks6KaOE/Ksg4O2b+xgqQq9G0BOYmfZZ6VwBJ6wwqKiAznSpFv
f/360hfPCMK7ZrMlf5+peR8PWz21MZhsvH5/J1RKC3+dLdMVla0T32Fux6Wfv/x6zS+XVKDhGrBr
jD9loqX1IKOYmOW5wUECrTMduv7u10v83Rj/8QakS6pFJcqlaMD5+nQDIrUKxs9I5lvfF9uwVxcm
m+GkIUq5ychXIM+FOFFvW8+h8UW+MT1Ky5RxuwUmPoF5mptHkk42hkTd1/XVfh7qZxPJdsupLsmz
J4eia8TM1rtqaRbeTdiM6x46uCGjxghoumSCuirLqy4YHv1+uEu16rrmOmhHFBFNPCFM4JWJLBLV
GwWRj27ZwbDX2LhZ3iqU0UJc6A49VuJLpet2EDyrpm8Hml9AT3urjWVW/RDjW2QVezlrriwtuPK7
5UgtO/jaJmRjKRITIOMNhlZEpI28aqxNFdOtrZplqSZuYESO6gsv49gXbCPmbafP8FRu+71mctvs
9Y05jMvIPEs020KD4KTgubDGfQTCL+3pF1RPSZ0cw1AA3FMsUnZBnrZrvI2KagHc9cJCKDMmG8s8
Nj49x0Q+ls24THJjFYepk/faUpPPRfsQ4hKpLcsVtbvaknYVedVCYTIQ855986rXbR+Ngywe4mnb
ROhqnEbYFN1VH209Nll9uyR4yU5F8l7UBz6pRSY4Vr/S2I2gxCKNl/PjycK1KmFRCuSbeK5ZW9o9
wkg+ipCvciQa9GuaDumfnK4ykCamCO4/mfqD7LOxMJlY5Izo6cvetwP2MqSLXprSbvLfswa6UllS
AVsshaB4I8v1jSpH14j3BjvrhUdaFz5PO/CEMq1JzzyS5tV23UrM554XBjDZx+5WNeHJi6Lz0Efc
QYMaIz49qsai27WUmQjgEg6LyO1JUPcF6S5mTojtbds0UK5Sw2KII19pyXRP8EctHwz0QEZSnoRy
1xEdIJWYXYHK1NODn2I1A3vQe9FJmQzEIRx+pUWWKKZ7gVCSove3FnYNX4Is6K24+y9L+luKth0j
7c5gAx5VpJM1qIl8jQHJPaOrViLrSLkdRLKqX3zxqheufaLhA/OQlgeV81LpbjoGNDJNouuBc7F+
57FPG4S0YJl+WEb7dwpvNQjlKfwIfRepxbkaXw1gDNjMk1nIVb1XgXoyFcupQCmo6oabywLdicHe
OhjYjQs5l8Bpxi92GKOtu9DTafiEqx41A5LrpypgfM9V2KEvGERAGN2ANhn0AD2g4HVEVVL1VwqJ
3xUdJ/k5lCKy6Upm+vVBSN86GYe4ToJjoW4EqGoF1g1QdCW+lwiMTng3yteptzanR4J4Uu1Os340
4knSt0hXrlK6HT50MOw1GNfOLaPWVoSJOF3MjLixYB0TM2YZ66R8SLUHfTCWyIrE6BLJ9E2ZphZx
SU3CjE5hn0LnOsK6Z1bvSda5KQoaDOlZPh2y9kWnqJpt4z5hPpX4bIg/yBOPa0oA4ULS8jiIboi7
UCIRYAIQ4dEWSxpnlkiFAsYddEUhpVZArhK9F10rHT19MkKa2TJNa87eLlllfuoYzXNrLRtUDgHc
SeuKCc0yMR8V1OKdTt9EP2gy80Q5fJjk48RelCd/XgHMVDcq5nDyUkdckRVXzEj2plBwKr9FeDML
KiuT6AKwbrF0r6oRrX9281yEBpVaLu5HCpgC3XF1DKRijYV+x/105TF4ksStOOItBz8hhJU9+Dch
ChLeEUq+K6tF3Kegt2PHJe7YDSd9uSYwRh2ePIKzFMiAPf6mFj2qQhtFFahtUF7QbKbP88Potik4
qT4r4OJhuZ92pjgxYWqwFBnLPOVDaG49khX0cI12dV8S6thrEFfQxSsXtbkKRxqB7Ox7fzxZDB6D
gccQF5RObk1OjkGFqzsOVxrRQ2ndvIa1h5gPhaVRvAhZ/ZKkDPdl7iIEmaDj8VvtIkQEJLTntH9L
4+EpTIpVrpwL8CVdbDJG7FwmS/tRNd2UX400lxE+SAdLrhnupCpE6CcSx1q89JNO2BWyAaG31oWa
XINpQ9SCa7MYJ9cEKCOUAydTtYl94yHR0InTla5yAX2ZOd1HCoqpCciICisPyIpq3KQYDxAabmTh
UMtvZXINHw5gQgyNb2fVNBSsZyHF1JiTnSBEl4HcQRHgWjPtVFF9wAeHsPHV0+9U8yXojx4JeBPx
Xnl013g9d46DT1abj0weLR+b83hnkHyiCBESrHalxxAhA+898cfFQP5OiHje0Kq7eCZ94YjRJuWU
yiDMDf9A4E6vb3vwCTBnThKnuKS1+AO4C8hIi1sUju20qXm8pmSdmc02xp1cCL4jtluhNl8ajqua
Iedh0slWIHmL6d4g0LjScaz6RnBXo6kuzXCtjp5LKDAmMolaWzgZRP7GLXKalM1FB3VhJMpO589G
sWxEn+z2w+RjvkMBOWoHPVoqoe/kHk4uNKdTsm6YKnbVs85b6cW7OrpTyQJVtDsvRyMCWQL9hVkt
G6QZaqUTgLHWCPlR/LsEaA0I6E1g9T8G1LO/rrf+XNLpeCQVU8LUoqnsYj9WkUhuQyGBX0WlYTi+
lTsKLdjym5yILxchJsKUFUhYSAo+LoJLoBgQESt2421L7ba17sN88+vf4wv5B78INCyZihL9mPyJ
6pSo4dglE0PV2u1d3U6c+CBvGpfEQhJ05Ztfr/YFH47VLNoYpixi+/jsedJiyQxSYmPRgesL+hAL
We7IOQrsRGlIIUP5j+kjRX+HNoLUzYTNFXTFgFAqiXuNZKwCget3KaRICY1z18UPseHWVbRILGmt
hOpLiGl96s8FdJsYxc6k0/qNb9PSoQpaIOIm/JqW2qjco65OyveOp5kwIPzPaNlQCY8kWflNjuI6
4sq9KfIbSR7WpTw4OUrTeniL2BlHTYkMneTP4zxEN9ddfkOrq+9fJS1w2aphfdoq0rsy0F5ntvvr
Q/gFzGE+hKbEXgKytGF9OvM6r4wCxfIwpuUnuod1b9mIPkQKGGvEII1hVMcZgXwwCZ87mrIZ8E45
NW+MWLBTZiS/fjtfnKKIBySdT1PG8aV/On2qyJxSU+T0GYo7QcHptRaL7a+X+POek5P/pyU+7XPB
aPdmAvPGptkPPDDSvo2fnw/Zp60TKwBsRyhE7+szyp+g48CSgrnNcP67E49wHO2Qb1Aa2tlBYNeS
/VuH7Z8rfmrnKX5jmMbE70TOjd0xAhmusuL93zlu/1zj091jEoxUlBXWkKsYh7HoVugOf73EF+70
+bP5xxo8yj/eoSQvlGo0vcCTL8KFRqjj/UjtFtL1YlzOe+nsvoi+WfPP6qqPS34641ov9fFZsaSH
I4dtaHkTIVwEKflNL/n3W/ifzgqZ/0kW92Dlc+swy72sI/yVz8gWjsh1bcBrTvQSXClu7Ag/vjW4
fnkWIhtj765L2NHmr//UqrT8VsiDMFZtMXUta0Hxu64eeDDCwkDV8Mhu7Cidvvn85mvnT7/jT2vO
195Pa7aF7nm5x6REvm4R/0lrERc5UXC3xipzSbCP3F8vKMvzmf15RUKPsKACYTRpmH5cUWE4nExm
wooEaWtkVhGHB7XUy+9FjfLRCja15kQAjqL0SSt65LmMpJqem7vTtGsLRx42Tit2JOLommynhtGN
jCOFTvM6YyAm5i9yMrNwlXVtgWsAdlb7GTmBCB/29fDA3tgeVBk5JxJtKl9kFU0pzLpgp0QWhFAL
vPemrPwTNYvdWNepfK3SWVU9YwM8zUCICr2uD4d1HEeOWTw1IzR+thW867Q2YZHoi2S47cxDARur
bA9Rfkobc4Ffi0+SoOTOieFlZ8ATGwKnULlAU5QEGrzKsSmuggrmR3mhhnS6wLrOpIM3nLxiiypB
7K3AnjdRifYEpQg9VOu07PRycWlk9zI2IYkdWzSWLtKaTSlhTEIx3Zg7q6DIpoYa9sS8ElrHo089
CH26LQwwJpbHsdcA9SPghmTFs2NCxa8QnBq/d2AF5GONASbK3zOezDwhS56sU5Rc5SKiwXlH5wKU
c9UEZIe4Rsqx9+lJt9VLKDxiGyNwXgOonerbtjxqFhr3Z6PTMPfu+lImq5n8YmXZp9JKZ77ZyTTj
mhPDpGl4McjaM7J9x8EKZ9Ej6a9Vg/WjjHcDx1pmNB8AMaKe7YZVljxorbVv/fRRIUPNiPNdN6zJ
jmbD06xg4cS0QvTwJo+OAk0aL3oc+cjCRlkW5XYoiFWuy12v0TK6n1Jxp9PtEQ2q4PbWZ48tQEfn
TpMIR0IamjFDDbTrShQnvfEMR2NCqP/W0eLAVdF4CKRJoDPUBxVRBKJeqlJainNgG2oEAOmOgH8J
Fwz3VFRRum2qI47eR41GN3opPiUkApN5MjNvPUxXWnqT1z3+BJ0JdfFNKfHFs/tDx/DTQyiSjKhM
I44MzSCz6ZADHaXgmzvMV2tQ6IkKfU+Flsunu7WXWlFf5QNDMYoxAEYtjkDjWyv9d6t8KhGmOhTl
OGYVdUUG2ErguC2KXXivHjvXZx7Xo/T2URp+cwCl+d1/uplJhoYyWyGXS7c+a4xFM87Dyhrn4llZ
6na0zF7CPcJAN9gymv71rfOr55FkokYzRIPG+58646bkhyraTHYDzgjIcTGTZed4M4jYkPmX3/Ny
v9obMAxEJk30i6L9SRo+TH6fcVHCW5MctVqgwbGxLTs5hFmAiP8HxsMXj8APC356HI3daIAEYkHv
3lxJjrabQB8P0LMgAsdOZn/HRPjqvPn5F5y//tPjTylTIWpH1suxirHvXCINC5go/fqTm9/157Pk
51XmiuanVagtMqMRWaWcofzq42gtf73AFzMNci9EbZ6YcEWr6qerDLGgKfoRHSgy2R3YlfPHtKmx
+eG9XxirGV5ZSUvlm99rLiA//V6McBmCg5VAAPOns1/s4AFGbE9Dn+cksDAPga8WuVMVu03xqkfH
WSX061/1i2OJ44mAD0NRGLR+jvpKhy6d5NZiAwmaVpzAixvur1f46qxXNFlU2dwbOnkpn+pmVRs8
un+Davueq6+MZcgpL10VNPOWksv+45uR2lfX9c/rKZ9q6CrtfLUTWA/voi3bmROhIF706GQudIKp
wui5/fpX/OIgfljx0+lCf5OgmJRpQFnPOvTAsQb71yt8cWF9WEH+eMozMm2H2GcFoFhqgMfeUdpv
SPu/n16fTr8Pa3yqJLtMbpCXzGvgi1Yp9rruMOBjiVqwIg8pfVEjSm3V/2GaD7gaUA9TGDwJAbai
diEhghRQm2tiuWiLik73gdpskZuRnZSOWTGaprNAK+AxLOdNPbtAcEFFvRplfacqp8Dc1og7TbND
bn8UqboC/crITDsi2wRqAxmpKS5B/zu7zpcHVmECq4t0bf5UPuN4gV+lc7IU44MPIZCuX6/8622n
+QHzv2t8ugsnBbFFzBJV9KbpNm/v0hyP3XD36zPky3Pwp0U+33obsZrkjEVq7wGjhfLdduq71/90
0xVkz4/8hNdvU8ltS8GZ4m8u3O9W+DRw1fOyC31xXkG+K6pdXX13I/riachTV1J0EKgSYQCfLtNM
S2JM4SxQXehHHL1V6ga3pAaBV3YhTC7/yAH4z8vwX/5bfvr7tVP/7b/58yUvxir0g+bTH/92CC9V
XufvzX/PP/a/3/bxh/52LN4yzHlvb83hufj8nR9+kNf/Y33nuXn+8AcXinczXrdv1XjzVmOg+H0R
3un8nf/XL/7H2++vcjcWb3/97ZK3WTO/mh/m2W9/fGnz+tffLO6p//nzy//xtavnlB9bhS/Vc9I8
V59/5O25bv76m6D9BSWURltIpT3Ew0ehUO7f/vElXQdRq2s6YX/gkfkMM7awwV9/U/S/SJqGkErh
KhXJOeDjq/P2H18STUAuPD0pGyU+2X+8uQ+f0j8/tf/I2vSUh3hg/vobu+ePpyLEtJlxR0XIJYs/
Shc/3W5JfgkircjfJWkRbKZNcZfeSI+0Ma3GBkZXOLr7ig1+i3tnL63bcpGv+hWm5Z21G9+0fffa
bIpTfZXdAYc4Jq/RK6XXOrmbAte49GcmyeVz7Yo2KGqbOdmanAgCxFQXwPyme/1dArDAo7/F2nNd
bvXn4KS+h+v8oO3lZytwgARIuMbP1V2zr7fCsnatI+4SUlZp+27is3xd7DEtX0cbZZnfyDZJEKfR
La8rRmitY96lNCZU37aW2TG/7u+R3vCV+nramyu2tOdmU94IR+Uib5luL/tVs9dXmAngaXlOs45d
cWssGTC/RyciOm3mDTtj7Z3TGwGG8sV8B5rDHTsAQLpuGZ+yZ2cDXzvmttyyJbYwsh6tpbYW7xFl
ldvCOr20h5DoTTIkroIT8MvjeOYQ7vkd3mUX7eMGTepWt0VX22VHY2EsimVy693Jm3zFG6Q2u4Nd
DoO32ItbZc++3BaXwZV5581yOze3VadZpKv+LfOWVesGjxrRotLSWgpus0ZsfV0hOhR23pOBmE29
nYDVXAcwsmihLAHw4GTg1gB0FNwE3x8coNT5L4m0U8A577RNa+s25BR8DVBf9mNvk/X3o7kd8dpT
gBCg/jjt03V4XezKFYjXaFOugfSzswEpt0g4LNEm2BjLdJ2vwBRus7v6SbhKD+aJFR6spYSO3A02
4riADIp6EAOVY9wocIwW0atv2cIDqvljvzLfx0PVLLoH6wZezoOya26ro0nnPFixs1HFNRJ6XVsI
axJYqLpEp1ghxlq2z+Z23DaZ7Vi6m+6ko3DL+clOPsiOYbo2ltIiP/DzDqCZBdX8DlcY7RE+kVXi
FD/qhbQor7sTAIygWShXHDTaQLozrIOWFpEj3Q0eaYGMF5ZiaBf7btnz+FikL5pDr2aFwjyy/cMp
tReqnd9Ey2mRLJlhvy6bOx/UwFnOHD8C8MhhespdLViQtIZwsnZlFzYes8BV+ZQepl02R1xiioM2
yku8RpxGoj1sBmMB3UbH8BNne/Y9IL7apaQ/zhppq3kXZMTK1nviAUBc6Bqdk/WgHJrF6VLPyeGD
myEKVR2vdgimU+676/FWu8dEg8uoSHdzWF2Mz9vOMTZeWgfv433iAk1eV/lMCkA4o3MqJntmJRkT
wKFZkFLFtK+3tsCLEPuIl0EFFcOpK7reiv3g+Fxupwci4CNri3+NbL8Iicolv2sJalwEmat3/Bbb
cpO5Mc7DbXjU7sr3UEZPbNx6Vwa3pWY5brO9umqWivim3ZdEODn1sb1FYG4gx1/Wx+6AVQQH3EE7
q0tQ0kyodJjD3I2WubRkY4U6Y5GgYSe8QWAsG0FqCTaIMXoS7OODPt2pPDC7lXJXbbmCF/q9iEQI
3FR+je/ToO0B7Mw0FtEhP6mvkPR1d1jWtS1vgdIHw8ZIDslzeCts9JVFnN5CQL/1LrADF0v3Icek
QjdpEV8LLtf0BqWTVoNmeOb4io915cjqg+5Ynp3iGX8QMF068arAM9Az5l2ruiubByVxs5eeEDVw
lfgSgTVUuyFd1D8IyWCP39+UtumgStSDnSKtrclFw8gJ0XD4GKpLD2MKbjF/wiXIlCKGKOFdvDAh
RlW5bac18QADgOJuK7vxmeGW9EPdGfIhuy9hCD+gRZpwHPkLk2aWLTKwX4mHytTtJ4OdDxEZ5zhY
6vq5iZeW+FDjgEfyhZrBFkNEGKB2HAwulgMbIadBtRmtZ471eKswb1j3t/2tceacsjNO7qvmRqRJ
ikRVX1Tb5jp2bo2NpNktaV52bi7HHmv0nn2kLzj9Q/0gXtPp7Jai7LbCMlqgdBbstQLv4V44mTf1
+tVCibIAUEP2WnEQ1GfjIApMvR/LY4s+tl5qXn+Q/Bu0msfWxzKwyJ6M9r5Ne1w47Ih1qFOdYA+X
yB5XuD2IbtzAoaa3Et70RD/o3mgbh4g8kEVwx+s8JnZwHRjaIu+XXBySI7CldtviIEO9eCHml4jp
yO0shpUbbhv0Me1Mf1BC5KerUqclVJKgwkhuYR76VCXKDEnrwsB4fE7wPv7A+aST1JUewkcxe5SO
JKpI/sZoCOza1+8KhoWyuGjVvXXU4l27BR+jiiundJGxHLWWrqF937luf0lhe0WM9m0A6OVCffCn
1+5AEviiKGTH5z7pFofOtLm325z2kJeLVcwXrttlg3UTrDOM51A88cACmn2BSERWwFkN1aUepw+E
WkMOQSZ56xFpCsacFNsVXleiIDe9U9jli3ljQqLgUDT09e0apc8Lf2sOyXbce0fEU075ArZhw1J8
qIWtu8ke4RvWdWFdbHQeLupTsGlfCnjhu/ZFOZFtuGPeBwVjwLZ/yvdm6ZSPvXaS1rrTonPld6Vz
Iy2NYcW/YFcT10y7PHqlEJuzYM25WmDvgFXUIwxwjXhVFhuoQt7kQL5rtIceVeZru/mdB2Ubgpul
W2KaY3KwjNU22HKScTZ3B7Q6WrRo16HzbK4DKFY5PAlMmVuvgcCEKg+io/OKJk9U/77N+Jeq8rs8
5a/PhfaHAn31ls/VbP35m/4/VuOUp7+oxtkQZPXb+KEY5yf+KMZlqmrTUshOIPeaaIifinH5Lxg/
0L5SH0uYCn6v0/8oxlXrLzSMmKyJhq4yrZ6n6n8U43xJIfkLwSzpCLSy/rVi/Hf58D+7EppqqIaB
HoTGmMyuQdI+dY+6ysit1IrxuebzOCVCH3spQmBV1mlS0cDC0fH0cwxdRTnBKkf0eZK1lw4jREmb
UwmvI9QM6niasnWVRURHRVQm53C8IIdb/HRc/9hI/Lxx+DiK+9Nb1T81nvwa01xcJEBFu6e62tcT
EE8ep4gNhXYv5eE3y6En+dAw/GNByL3W3Cq3ZPHTnj8ZvbQYE66e+bg0fbVWDcSE/Dt8fHuS99le
TNddtQ65hInwrYrroZHggO4tEgGThya/HstLCkaGROgJBy1vOsVPJvA4xr967sOHngcpbDMvrBfz
i2TyWQamxbEX6OIMw3kUaFEGDwYAoP4S8x2SdoHuqvvXM6LeCyfHYgjFcj0WwakjDovvaYszSTJT
ChcVEjcgMGhjvNFkuAzp9ezsxsY5AT0E+ris0Bnql26AliRfEKyZmu/q8iXTT/1wztHr8doTz+oS
0M8Ai67xLry7eLj43ok3UuHvQ6iMKHEl4F3PLolyTts9RuaJMZpSIxYIuId3F2nASM7rUPmAo5IW
vI1iEhZJftbNsxxemwnI3QFWeXgR/H3Lf4Oe1u8N8cp715pzrp+Eac8XE/JYzX5wouIctCiNdbh8
1OrhxaQa4D8atCK10EUqm2RobsaTioMd266Pod/39xkfBqr3halzWvv7ptxXJjQDMAOScBbqZZsu
SzqZGqiQ3nyRmmg1f2c6CC4c3wUEB28XjZe+2M/XxnwcO23nB2tWNES0XdW5Sh7mn1C9sxesBY6M
Aqdr0cjSXo1dQxp3g8qsmCuKFLD/Ye+8luO20m//KucFoEIOt2igM9lkk2xJfYNiEnLOePrz29R4
bGk88viEi6n6V0k2xQ7Y+Qt7fWsFkjdUxwz0HBXQMBGj23UoqsRFI5X+ihHTaEcFX96IFoESJBtx
lzzlqDFAi2fxt5YvtoNhsimMeTWie7EDRftl86VwDjE7WnLuZJrJA2vl0k0SrJ8NycR7Hm+YMl/M
cGmvjX4ntn/FW8p75r7pX8WjI3hiU/0Ss+JFu3jXCFGsVDNnATRdR1pPH1iZLJyO+NCEgfYupmIz
MzCBKpDIS0pR53hfyyBH8QHL+6R9pCaMcWEvMGv8Rh35x6GAa0w3/6ryTf0p0fBxunEZRA2I0Bqk
juLHvC46tHZmtbgjigl5DrUn85PqHAP1KmFi9Y4mcK0Om2CcHDvBpkVJzgAvLFwJNetXFfWYMmDk
hFOGVVEcA/uaZlcduOCvj7Yfrya+nzRcuVAMoZAOcbSf2hmpeUJBNUfbYIIPbq/8mbqzONo6ir2H
qw476a+fSDHZn5xujg2UjrSsDcLtp+O06+p4HFlNFArvFVBrQQEbPnSS3bgJKgjokhy4PWMios6q
wArklIQWK8k+d8ZZwdvO54+RQCDBDUC8zYjAaPDj9N3VasFowy81n8Wn+FfcHrJwa6Ew8/FuCA6d
sFg5w1milhaIPDeeubeIIHfWPPHddYuUs2RA2ShcWJiuHO7ua7zi9hprBOLUb7QZhZwE+eqxLBXI
B69jwNcv18kDtAruGVbf4NzhmFICysd4QxZcVXgYaZYk009bRo5RIPUQ/oP4DspF6Dl0dw6pnR46
ALTw8ITPoktiPELt3IU0kCgzTB54jqWAmX02YloDebZotGEcDZZGovOlNQRVvDTL16FSKPQ/LiWl
kBEpA9h+kolr8qsY3Wb5mG+GMqFbNgMk92Aax+PYdcLO8UJEgZrcX8UvRLMYf4Vu5/XRAM07XxuJ
jqueIp/j5srcMTliwIB6lHXvivbInbwWzcYVWQdNuBsaZjJ6s8kzE27PMqmGmY7RLmitdgvTGBNN
V/OZbxuWj6ku9DOzaLYbMRpUwsDQLTZBmoLEYFBoHoNa0xfe5ZiASLilmFC/+thxpQ3LBQs4o14Q
jkgIeNG6TxkFlBIjipxFr6LRgPMRdjtGFFMgEWXRNzHuII9WghZZ3Wh4tKLtNOZjgQpsiQzNEIkZ
8e+84yYR8LpokPi9+PdUk4bKKLmer9VkP5I2M6RnB/yIubwCU2miTfE2Ehkzz2LWGsiMGPuaikPh
8UigcOil6AnzLZ4jluBIQOuJH8S7FxZL5NAv1qlYAgiCo2uH3PN4ZIYbDkJ+YhCZNWTboS9gEikV
XFJXvKA0G7W8irER7kuKTZHZbQnMuiP9ZJUwCZN5NTMdK31mY4nFkXNL1NGkVEE4gVqfFMEfTRjz
bXMbJFdM31BvqmqjUaWYD7xHB8rDTZPqiS/+OOKY1M96exUNHloxOYg6USrFgoI32+OEW3S4eBWd
mhGDzAonYHcWLaSxHSM8UO3Im1Taym9Es0PnDLMhaUlmB81xMR2yvZLppgXOmf6JlZaxh8W3TD3B
JdS0EheWSLGJnVW0LKt2YwzkZDl4xbuqPHbFWuxjppVRRUvREztKrJymzT0amzWaOI4ajV1DbczI
B5gOqJXY13gfNSw0VKuwLST7GqpMGIeK6FXRUN4EjTZ7XeakYF4kilIy+0RLUpDc1B9p/Vk0QHxn
JWdb8X1okgegz2Nm3qD2oLGDbY//GTUMP2xXbUhqk2Er2HwDMSBvZ3DYGaIT3IzgQG6EuUkRABe7
QPSlZ6mKl3MiXjGVfEYQLJJzGE18b3Huqaw9hlxSOAfnc6mDoCg4nDmvAvKk3TpFr0wMpmgtzRcv
NPKNrX6TQSKJF4RdYxlRQC2OnSWHMfQawVnV1+iUNkdh7sQJxeJqoSmAZFdMAOtIDKWkwiavUNmy
6nmLIcHKzN7pl/PEoWEPjS+aKaxUYcmrlD0nRjcAwGVbEEIx9mJqOIlUjuCwehBdFfPFrnCwC+IJ
wtLmH0tIzHnjcDIxLrSrTTEcau3LhPI91NRw6h9HeGnEPGqYaQUbYtQbVgGdq3Qdiqh2YzvPiXQX
a40fUpQgGiU+2I+Qln1fTAkcBsRDkPo8GpI/qhD7cQ7TETHWwoDp4LwXWG1k2BRFJxcMYj3nUFef
M5s4m9EW9kKsMWE/VDxDXhKn4kJdMJRZEqvUWtZmSDXSchO2X2ro3GxAb2Idi7UrhogpEGMx8yBx
CDocgGLk44ASp/YsVofNOJdY3TrPYENmzGHEZmQ2wnzywI/pYKDE0YmVaPTv57AwXd+NRo+7Koyy
MTEp2JmP85XfCVM5TdhY9q6wRlFzZd8Je81hxkclyAhGg0FXhOkMqtyL2BNsZQ4/KOXFGYggFaRV
fCXcUtOV/7IuRTGO2BTi9xWLjq+d2eWhRhNDjUoOkXwjhwhl6IXlY/Cg8ijWEtZLPFm4CdBzrsQy
FyZadESca2kPGQTnmLDhPEzMDhOmMtzi4Pi1R/Rn4Z5t4ifCxMDtpfZzpe0UVsvo6FCGFQH4K8qu
hUkQjgh9hNHTbck2sZ/FcAo3TawpjK34kfGjxzmR8Bw+LPpRmC+xnz/29pwJ48z++m5OhQRGy3yJ
j2vDgoAbVoOzo4YaxjjkUuqxTe2x8g06y7EmVqE47msKjoS9NbhnEJY248xoOBfH4mrgyE5nMSri
lzXbi1UUdixVBqnhyuXXA6WJi9yfcgZoXSu20AyXxUXej161Gqnw+IfWSGk+6q30HwPH2hFGt4NR
fWi+9lTFwyq7HDl8sYPCiopzSGjdi/UvfoaN9PvZxABz2jpUNuaJ7QoTIjakOPSEi8G4WovqsWh+
3Qnlg1zjX3uB7otlGhBv/gwHUodJ6weTyi2xsJhtmhorCNptLOvDb2PWoWkXI4rDIXopiSPHus6c
v8JtwbUTVp+34alUb5J17kMcFN6IZyjsndXghHB+C4eG2IHHqDNQX/UqdojRah+HyxI+FG201uAo
wccQbx/Nq5jnMWeeGRvxV5yYwv/jQeqkexZ8zcIy4UEISyteERaS9SWO1JFWCD+Do5Hr1w+TKOzM
xxnM4Zmlj5D5TfKL+IYCK1iSRRSegXACe2gRioDzzTwLX/Sj17xNOJN4M6w6fsK9IUCg+o1/CnMj
bKOwoR8j9X1zCjdFtaDSkTgivzs4cLCjOSkOd2EwxcIVRrIDxyw8CmFHhAEQdoOUFPXXbw0sTbVx
5SASYQNGImbMhb/e0T+xB6UEZ5i/DiobKDSYxMmDE/gEFeKbOV+EYxLIR3HCc9KIY5sbc9EeRQQB
KfjKO7FPNNifcMI5fyvMDy/j7JSJ7qLBJk5xPt4mki/LZ6yS6KPB6PNLKX4QlljMJTW/W9ErYTl5
PAenmH5xVvKRXy/bP0lJ2TKVXKxZVYe94yeYSDpm2hD0pKQ4cjiL+CMsnLAYPFV4vr9+3J8F0DZg
WEBzOngBIukft7peRyHFcd+fJ9ZZSP6FFc9SE1NAWCN8yK5wsMkROKK9Nm/LhrObobfLE44ULo0I
9RhlZnLG/H9j7H7dyD8bEyoegDQIwgLb+amNUdBDSxdoo9inwk/vwrVwfoQHwfQzLh+P+3+d4P7P
kCn/RWlwEsR/mBcBevkBlbJ/b37Kgn984J9pcDIwrFfAnlSAk3MmG/EPTIr6STV0EtqcxLJKElpQ
aPyeBlexM6DESOFQ6CT/kAZXTJWcrQKe0wHu6/wtTIoAP/1oDESJGkRFDrlwS9ZFIukPmFfLbGoJ
IhHqndnT2XIJt0IHDD3AoIE+1nwXp3Cv7lr9AQGUvOAGpVDWpoxbHW4s6a/SQYbyLwkhQ5Yp7UJu
TRUA6p/T8mrYFJTfUn8NU/wDAqNhh28BQ0/URGsKTVdB8SosSM29F26Z4Fou4egJ5PGu6YpLbgWw
MVDToPZuRU2pwqW3NWv7ODEgmI3vawNFDKnH3zZPWWO+zGFxXIhi4SE71JNzT5w8pM0lHWagMI9t
/43CKZyOGtJXqFSKflVQDKuRDJfftRZCQZXa7+FFROoRbi0uIhnejMu7sL30JA6DjgpGqioIJhW9
8xL4ygSJcajgGePAZvZO7ZF2gsGZc6VNMCskIwX96kjNTYHyQkkEIvoQ8clZht8YMQSzWSXC4xG8
ubhHHx4kViigAFvXAPMK1hyAFFCf53PvzT2yVZR9RxgZCe4iW4GegU45hgSw5A2nr8ERV/uOOvAt
Ch9DiSpTdOrbk0kBSUZ9eIwL6sQnu4dgCMPe1os7Kxf0jVymyo1FHGt0sMDoLtU+Ro1zj1wlwJKo
IHSB2mvpVjVoT5iLjfqyUDskxi8sT5xPsT27C3QLOY/SRAmxiabKmHk9aQ8RsdgztdGMuJ1e4kUj
X7dWE8ov7GuF6S2Eb1Ve6HOQ3kHNLbIrHZXtaviug9GYL5ngzafrwt6bU7dyqGU2YByoBlFFjh5S
qLuNCMdUutIc4xEfoYUcInBWKpX/IReVbyrc/3V1nY23igTBR+xMgV7IVIgm6BVTBSsbCmGwUyyu
rHbIhXL5TfWQgnJpnAHt0tcVkQBXAr6tS1vVTu5Fd4WHjEatn0JWCRvvKhcOwgDhm/SWLSKFMqJR
OpzTGvoet7HaVQAEZYJkMUbDNKhPcLeSOMAgF28D4Y0yqx7UmeIaGMX5kybdCveD2SuYp5mYcGkv
0nJVuNgeClYi19xK+K4w7QhydKT1RpYJ89JG+cpE4EVTWKq4fc4M1AEuexHritc+0jO8T8wDhFbu
UOPM9+e2OEniJjo4syQCEgU95UqTSuQNmawURr6Z1z4iIaBHcEYIBGQSbRZXLgsqOkXc+IGdHspp
s8DO6lTB1sAPnEZuoSG+EW6W7JxFD5XkXbjJrc4wRwGqx7gnQtOYRIXehRvVQLhNWuuQKVTs2Qa5
ZRFgGBn0GtjEuSPTjyJClLw3LOKc+pMRQhh6GQ/vSrkx6reJiZUj7t9ZfCKkYyhrSBDzjPscKpAL
3PgAr61dAr+0qltYh32ZG+mEsqragJDGkn2zWp4qaXpVmh5YXH7TNdOTVqKtk+o3XQjzjspXq+rG
gGomQZDbQTqh2i5oYDi0V7wqK5UPBTjJv69jhZ/N8qwMbTWo7+kyivxTjPxPU02eBmPpUF8UZVpV
fQOBzVtZAZZjRLs9hG6+CCOm6d7SHxSmqwzAr4U0anxXu25lEfgDaYeNizXFLEUtWa96k4BaC+G+
aBEwnwhQhePq4A3Svt5EwCe0d3JNgMURguwhR5uwEvjTjFDR6+wV1iKeUQXxjFm/C1fQImupQpH/
HBWMf1lDCma/FI2+NwbzdoGSp+LACypb+JbkdaboS1aScETcUaxdsVHZB9DdrUQoKmJmYZ2UktOO
mIHqTM8AT6Oa6bZhDUvJZYb0tyUExeU32ItoUlpT4QbTpZ4uDZso5ixV83eR9LCsXUJj9RHsF2gj
cY7LcNpOAycYOIZ62kWIYMGL65cpovO4cwl5kBYRDUvHLI4EFzOS003H3dCp7sO1U8PXMUFZk0fc
G8rkne0CcBQFKw23kE0LCIMwHB6ZbI/oJeibrP3imJLXc71kkQqcLCalo5JuzrcqmWuZtsb5uzw0
G5Hkn5kUjYHJLRJWkNuo50bEAeOpNGfSBvCZoWAPz7w4g1LmeOyWbRdCKTVm2wKGR6rnvAnZT2GA
CnKfYuZSzjCq/krORDx6B0wOYvCbDmaNSZ+2soTuEfzEc+N8rYzWkzv92OcBdZapWNrhX0C1/9Wj
5TrGth0dRkMVb+knL7/vo85wxgTFveJdgcLJWC1277ZYxUDonrOe/+Cp/Uc363g/ugZBsWYRVZg/
eT+INilJPQVQhSbHRSUjflqGy6y+TTmqNOP3h/2P//wXoG5FJJT+PY5k/1z8r5vn+f0HIPjHZ/7h
QlufkFUxQZLYeMqarlr4sP9woZ1PVGbCTAnDJ8BqBe6ef7rQlvIJ/AieN9B83bSF3/0PIIklf4JN
Dii4zQ0pa8ww/44H/eNNK19kyrppgkkhkaJa1AD86EBP5SSbONGzN+JYOftp2P5hMP5kif7Z91s8
AM4GR5fp0I/fr9nUUXXONHsS0iLDe2V+/vX3/3gbKtr/EefKiK8YghriJxyMkdhdEibNAqRgC6I1
dixPjyPv/+oh1k9XrlpVmxbXTYtXKEfYPlTpXm1X/yePgHtFl1UEXTQR6PwhkKmMSW7lpF1g/fDL
7qQY8NPc/e1HQJyhaorJkvpXUkUYhqYpMBWwJ9YTxeUziQBM4q+f8XEz/3tA9jEfzDQLEwJXMrLK
T/2YKhkpdcNZPP1+9NNtvIeN7D7fGSuiCi/a/PppP0Zb//owcR7/YdCydmi4gQdjl+wYL4DqlFXC
uvqXpXN/ssgUMFZ0iQXGfv1pES/LMiZSFOLq3KBI9QXZuVXkWYhIrcLd5Ksog1s73Lxfd+7PHwp1
gWLpcDn+vDMzCA/bQJIWT6UGAAU25U35q47ZP4EJvo+gbUBcK5uOSYz/0/ZfQDaYVm/zkBKRT8k0
762sSXajAVSxqj7bSBrA3+rljXnDYG8SO1vL8nBTy8+1kq2G8Y7DDVdT9RzuDQPQyZCSQyBMvf7E
fcd1Cd6XFkmhHTvo5LQjyis9xREWXvSMtHStKhAn6xLUU6V6tSVfKReCRNT17NkvnSNaklyFPo5d
4tuLoJutNuK+s6yR01JKhxRq0G5tiihXMtkuz2iAag+Q42RKtTHDdl05NvhzePRmcc8FsUCvRlwY
5t0uUO31sqQ7iUJ65H5W80BJN7RoqiwdhgW5Ab2/ny3Lk9UFeP0y975ppU9Z4OyTQn1YWgjdcgPk
PD/44WTC5Xoquvo2Rh0m0TYSJS26Fr/JwcMATEaHBUsiegudy1y+zzAOlAn4FTN+WMa7KZI3DcyX
A1+pQCGH6rU3dEDZB2kv6aRMAf7ExVvh+GYaME6vfQ8Rg7/wnaV57duSwP6gwToEwYMRvo3NfpFe
l/HQ4eIFVbkyM4thOnfORpc2Fs5UCicnd0nrdoLbqIIN+L4smweggz28B4r+aodkRqUHU8uRnQ1X
Y96v0qW57VHrMGLZlyLQN7cJ7GchKDOg3nG1hdjGbYbPYf8i49CFGa4bkXRJQQ7cEGX+MFB4J0N5
B6Db8WfnvWh2dnwfoNmiLTicN2V0MmIDtAmMmflLUd5lxq6Tjrr0kPdPEZegxjnrn3JuaQPolyLS
8jh/9kzhsY20B5cALvu22uVq1HhxZt1O4XRoelv3NJRC2yy7QYNDWs2aZK8yiOvKOsrgQybtiuBk
HXrmUoF7HzNjU8RdvB/VWX7rECf0o9Iptkqh4Hu3+1Hh5mR2xtuJUMpB2BbMb6IdmuBdwUdFMe5o
tg9moK0T5xRmyc7s0ptuXpCs0CEXNKuLvSi+E7bEvGtj0HcxulBK3nr1LG3SUUOlguCu6fV1Ngnd
xzTdAjtfsmmlLhlEzJQKpMlBkfaIw2fOsx2Su4UhRIWACTKRqNnO87Hs1hUVBMjZScuy5t5X3OZX
WbxJqJSOntrmAZcX+tQCrvrZhHeCSABqvgYCO1SxCQnvrHRXZdJOt3oqTEGn33ZwCpoOGq1fSgog
5Arep/A+cabbaAyGY+lE1bqPyhLCzVChKlviJBj1J8fijhKy+600TWAUguY0DPnTZNObdpl2XQ0g
gUvhaKypI0t6nPdQi1CPJI8iTaSRjtz3gSNiDTnoWZYUKlPMkCvZYcYQr6XGIa0T7nNUM+e5Ozs1
l60mTM9psQE1B2wiMx7mAXb9wkILJ4zujFSNV4YqkkjlSZcgapS/2XO6tihvUKXlIekc7kQmPw+r
p0h5M8dHDRNWUuxbZcOxIKDK7eEwWaBkIW+VvZZuawM7k9pP5oErm8hYSeqIMGS468xil6babq6r
YyshQNAM2yxuvcJBZrOH9ne5D0l3qxEU/sY27Rbk2Uqbe5geEEX6ecg1igVs6j+sgBtHmPEpkMqm
8KGCAjGek32sBkelgjm/KynMnb+lBNCSMlyI/45aKRghe6K3BB7+bu5828j3VoxMQAORmbMrxkNO
Egu7sjH7r/py4yzgxJbeVZGJGtCEMuxxPUjxuspK9AxmOBvV12HQzlPAdXYyAL8bdrP9zS78LOq8
tngOYC7Ty8c8KL22dS5RDqRxDNZDWT3P6LxIhLlZBu4cFv5k4HbfGSg8N0dyh5Xv1LBJq/pzajW5
PwRa6ucz4HanncTlqrEZDWmdU/mR1+rDoD+aASJEabke2CmqEAlToGjpNdaa2aTpTRwKt6apD0Wz
cF1uBbcpbLV2BAQ3gXghGZYZTY3uPOQOLB1w9sZ1foF1FlZt9nLcTWiVEDG/VJIGBnS0SGMo3xRJ
gbcFfWn8A8pPBtVrA4Ruci7g9ZzyjPbQzebOcbo3M58By7YEpWHGwR3xk0h3IFa6uBTew8nglLeg
K6h1GvrMLZWBeqcmWwUB53pWuWOFrEWw3MYS+588zcpywsdRnr+1OspYM6yHL7V0bSMqy1sbopPZ
T2bTy6gGC4j8g/4OQXfKWW4MklpGqWwis9ja+lFpSaHljt/l+hbNV2rRORCTzp428IZTolStqzK9
jKRW8EwvQaPdB8MXCw16h9G08sBDx2I7aMYJ7th9GZPziWCpAgO0zPIXLQEcbGnU3JjSoK1szH4a
PCVIp6SR4SGOBUYtulUaXAekmoo0uw3lrlwtjUlJkySrgIIXdpHd3nVyjGIDWdIAuQjSXv1skpU1
jw6gGjvaJSCAy9L42ms9LEfgnjPACGkbJX4rkiucnZBL6gPFy9Aw9UlybiIDeSWtklewzMv+IOXI
Ut2MxrUZniV52inUmyb9c5JDOMI5F9vUviBYOl7h7pVqJE7ataw8KPK2b/dts5lizhNZpfoGqdKU
5Ykmkm/Mmq+Y2YHsNEjj2DiMDgnERIoB2JaD/lJo80Grqp0MrtvqSNFF3VEqhkNaowtWafU1HWSI
Plu/j+E4Lm8ndLzlZ9vmetLsd13QPabmkD+Yw3BUkmU1cJYGgJUr8n4VZ01Xr0P9bJBiiswvZSsj
gxPBp4/R/DYjlJeZy7HLq0O5fB6oxktMKFXi5n42DS9lE1WldTsvyKGVRzhOVeWtIVM3Rk9BCIQb
Fv3Ypm4QlFm2fIHsMDTeNBj7o7FZa2Rhx8EPIt/Ila2tLZtwRCQ53Na4MIjS495IFKZCWFnCcaIZ
mzI4JephUlBMXtxO+4xA7RCdyG8eqmpZ1VD9D9rJVO4Waae2MO6uleGojod4OauWgJ9dElgxpPCh
Xj6roLZVscViMzwM2dboUaminCpKPbPJV8rMCae3d0VpbrIA0a5lQA0sPWkQKsmkZejS2LJM0+ph
rtmWTQ5y+smWX2btW8xer9aReq80Z9vedNnFyYt1RibWXECCGL7ZnABzIzU9nTuzvQvs+LGGWQmt
xNVk6s/hmICULdYhTKyogEvpl8bZFOa+Kann1dxiPqfW0xKtp36jRKdM3S/aNUv3Gel8td8spT8b
t4jMOlQCQAziFyTbFvToO4dUoXnoBuqP2jtbSXel7HWMpUZqLpdO3WT43IGtQgTX5ARvI8ZIRQCr
UmTr8kJ3+3l4cqpx08ztrYomYj/gT6iihMgKWWjgCowKFRhLrlJvVgMmXeO0pqEpC6VozZvQlCD3
rjZNf2zMypvMzyEaXlkFZAwFtqK39h3pzLS7G7N3nbTk5OSojsX9VxsJsXgAnmxE1vew/28lo/6z
m9r/Ng4BRQBa/n266Ri/v0bde9F27/GPKSfxue8pJ+eTyb0rZfog00kv2SZB+PeMk/OJK1zuXeFh
RbsGWkbSNb/d2VqfyP+QGCDis7m9tbiO/610yfokQzEAh4ACnaoM7P3vZJycH2FIXPWTCxJkjmTE
VGLOn8UdehjmTLmh/r1S84a0/NweehQudFw0pyzuBxvjOQZdv54rrfVBLHm5katuZHAl0en1hIRa
iXoGGe3FtyLUYGcHPpQRvVC5spydVnlWqlFgyS0RJmOW10vZ6psUWj21C1+Q76DqG+WuPGwgWI6P
ISgEmOOME8HM6KUkh5MuBfuLcgk5s23oLEAKY3Nf5PnnyVDxrAaud5pl2qcV8dNijDdSXciHXB6t
bciWydp2HSuYwDBV0/vEthHnsKjk7HR7XQyDfQ7z8psdUGasILMJguhOLyDanvIswDtGMRB2t3HX
D9JLncmPhtXF51S1dlVClblpGRQoGuin2SXaKSkl7pAcnuYa2YQoNUtPKac7Zy9JQDhsmdgzVShq
RDo13pQSKWGnl0NYCynqkJKA6g5pa4C4iYtpupmRF8xCcIcfy/Nv7dT/oK7wP9vM/02wC4FT/Pf7
+KYsnl/LPxYfUm/42wa2PpE+s6gVJDWj6MB3/rmBeUV2ZIdElG0b5IUEAOG3Dax9shDX5lOKQ7ki
ubffNzAvqVBZoeqkg0oA+/e3NvBHMvL3JB+AIhJHZLLJVyMUpavqT/lQK5INiA1nNOPV+5Z8jtcf
7uFCXy0wYCTesL2ZLa+XCzd8AIG6H/3Cy6FosE4LiqV4FuPsHi4hpYhIHWy0TecPFPl/mRp336+5
v0rW45d5a+yhPNqP4dYw91xrTrbb3l5aHzjCFgYG314rcClXmp+bWzW/yPOW2zRu70CErbi6zm8G
4wy6aqBV82paw50PeG4dgBq8EjKs7nuacN+vwJ152SbamX60iT1czEN0r40rcz72hxg1afdC+HpE
8OM+26FrthfF4uq+gvtD3VSe8fUgUcwd+JCtf9a3zT7z1RcUWv1+e4HN9UFzNVc8IXB164T0uHYM
SOv6lBXK5+GrekMhuXvPpvehY0hdw73s7y8Xx705iH/MK3Bru9a/QgLhQi99bI6lO++RtKDtsEW4
X9aPj6H7MnnVsfN6HwpHfpleapAboPfhhD/IGxU6eMuL0fh03P4SrRkzi++23GvsPjJWMG90Xsfv
Js96dVzJRcXXdl+ar5qXnjuPZN4Rl+J2dpJV/KSoxTnG4dkkIMr6cPQsBLe1+/p12ci7atsddAoB
RfHBmuidpEx4NO6RmVpVm3bbu8ppYUTj8WEh6DNKegZ/nBt5gZceufXfNRuK2Sn5UqOnMDu0Xmjv
1Qf0Bzax4382oYa6H6QDdedfp+3jI4U7HzrrLvoNXkxBNySpHjp3sIZMG/2gqv5Fr9b6u/I5WyPH
ta/W09q8kXqvW/aQkcT7tU54As+3j4eaehdb9UELiP9gW1zYWQTnYWrwn2bafSbxh9HZ8TEAxvU+
i3b6w/gEPUx9HRIhA8B9/KS6qImgg+rU2wgLNggdS08ZN7XsWUcRgQyfURowslvnnsIFKuLtz9VN
dFRvtIfmOG76J9O6k16cl3KRPdmOV4Pjwq/BD/I+vYXP84RWJNqMN+MIR06THrl/lY11zn/tlRAP
AIdLiW21ofpyhw7VYhCo+brjQSSqKjdaiygxXrPbfwM1CfBHcVyUYqrH/hkIjHHsTq0QINiN8x7I
TRltuebfR3cM7JFkW/8tuOcrvRciWffu7rin/fVKfqg9iQ1PNrYjBfUFjpvqsRDmhsh61X6jAuYm
P0QbZxfY66xeSb62T9cSKwrQJRGT8dryaVjvNh4UQNGK9F65Du9LgoTBNUcPpJPQ+CEr4saflTvE
aI2vHhISwYP8mqxdAL7ugMSafkPkOXimvTJe6ZjjFuto3a/v5q3quGD3D4iSMjowiYBdutVOwZO0
hlmZLStrT/NnQoeWO/cX2hWsgO5XXwwOCms1fIEr6C48TG+m7dfv0gvluMSmCHm32pr1QbYw/IyQ
hTo/gnpQtvNNsdZX6xlWBy56u93inaq1cXgBxXHDPokPyVt6a+4BnZnPhUe98TuqRSBARphxkHGT
3Garfr0Lb5xnLV6htpPcqWfKMp0nLdkN6tdl3nUr5V67Ub/axwpgAvCgsXdf5Z2y3NgnH63njf0l
cFFgPA4r3a1e1LuddkZwSrmNvmm39t2wQjrzQdvf1rtkS5BVu3J4Fgk/N9AvekOHGuSOXURTPA5h
//k52ibkYnay+xBty7s9cgerz37lRu7t7PnGvRr5ryoEneGqfVOP/OTKnv6leP6qcXSXKrMzrzsf
4rh1BFEJWpz8hrSMP/nEbavFH4+36lpZ3QJfQrjO00/Lni6AZlnlu/LIVvXtU7mTeUvFZ1Fsh0LH
Qv6I9zgb6CyyW2M/ejSIP5+PyioDVLaFc8fRdtQ7wsnyNd3pwb77ZhguP2bfvsI2LVpx21HGu6K0
cVO52cUi+halQwSv7bE+wruhssjhOhq+JeqetF3mKuQIoGUEUtHzvw4GFn48OpshI7zFMHV7Sh6D
U5ZDE9Ipm35eI+HbuAQ+6OyuKS1Bmnxieco3+mtIwXPFbZUf3hmbr9KNQh8QFo8oQXCjDavSszbE
rN6z9vxE/er+YbX9Ju2gw0Dj52Cvn26BbyBSGwDKfoaRZddgJa0b5TYdV/MdSsNev4a7woMOhL+d
L91bKFtdsag039rgR4ePxTNwohZ94CONsr+Q3rodj7JLoAZTdXTj1Nc5WElvA4j1zuOaJtZPgX8P
/wo0RS7CGvFpCLc62TsMYEaTySlpFAPbJJ+32rB1qFKRV3q5Nwld/784k/9FbqKqEIL9ezfx4QNd
0MTFD67ix4e+x3qK+gmnD7dP1wjnTIglfov1eIVgDjwqpHCmCpUF8eHvriKIXkchANNUnEgbz/O3
WE/7BO2FrOLhOUAVNBC1f4Mz7gPx8kdPEZQvzioBH7ytFqgYHNk/3tB2Cdo75kjZDJHdAUXY6JCk
BtKJL4vh7EerVXxkHSggkfFQIGBI5neJeytLgCMnM5LXOaBwaTDIMAneIdL8SVetH5tQOw0QcZVT
csybd6uW/d6pPsOs/lpbEykttCz1YqvlgOMsI0k8uXG8qShf8/B5NOvXiLyz16QPM5rlSIPA594u
zbFLuSkMTLLAtuKNE0jT2uiiVcElWt4DM1Nz1bckCzdu2VYmN5eTbH37Xhjr5Fuknw4lUpKTOa9T
0HGroLFw4fLhSj536zxSk3Azhd03s244qEjW1Q63F+2tM/YHFUUZLmn9PNewY0Z1b1L1CX3qdxjD
/4Rif4Hg+QhQfrHHhufs5bl5+2Mw9vGR7ztM09hhKlX+JFRUxfxYw9+zKYr8CX4R/gD7tGVisn9u
MFsGo2ND1g0yXlCoCvaY3+A7OjSPsL9wF6/YAtvztwDwJlmZPwDgBQUMdMyCiQaRIN0BdP7jBmty
hQJ0WcKbJHdDNTsgVT1RlssgO41F+anVrc1CB4snlbN1V3Hz4cfkXUxU+pRpV1VBv86RPPVHhTJu
8LCqeVeOcbVGrQ+6jSXP9nouOzdLA1dSNCbzWh0Lu6amtK7jVehY/cnsk1iC+khHcS1pU1KDCOFa
l6VlQMjI6NGzEQyl35fFq1y3SCAWkjlDRVItu2gI7IdEMlvLV+kEhZZqq+/GFroM6Hfap3GZJiyq
1M+kYPrerl07Ib0stVraof6s9L6c1psmzOy1jea5wC0OpsyVU1Pse1PLaGb4v0k7r924lW1dPxEB
sphvO7DVyrLkIN8QtmyzmHMoPv356LUPjkRpd8PrXMyJCRie1SwWR43wh0tZ2fmN1Pjqolxeyao/
OhnjEwMggZFJbvopn88gbXi7q5eCWyo4QKIeMK13rk20+MOoKIfqMLeKenjQvN9FOiNE2YJVCRlM
fS4dDAQlpM5Xl8NHaKt3K1P5U/3TqCOyLyf27XEYe9+PVB46gTXbxp3RZOVD6NXN9VRlDexMx7hJ
C4VRZyEYzfj+XD3URrgY/U4jzu1xGNqPVqsp5Iwd9SzqOvw+jVZ66Oq2/2WPXUUGZobt11ok3kWv
OkwW/U6Xzo75S1Ix2kcNuUpC7AgyJH+KTTuOzCgZpelMzi1m+RGWDE3mODeuFjL2LTWzeUgds4k2
9qw1n9Gdb71LWGUMgLw5JSuLtDi5bwxtusWfVwSakSVYQDBFz3KQJ26FkF9uasOXUhvG72ZTkeWf
2dL1uwSOxX56SLMiQc9rfbujRY/pM8DV6DBb+GZQbo2mcTi9xPuX9naJFYbNLCbHmXqWUMbBSFNQ
4Nix3RT6MYqeu7T4zy3wRn33tRzTW1wREePtAzmr5k0nzWYypRsdAKs0qCX8wvjh9PNYCx7q1a3/
dwnH5iTaAJcApq5Ooewczc4iKDZ97ZCsmxK+BfJzGLBqVUykSh4LMsSJ4RfySkerYmbuDvgytvsk
0g+mo902ofpFF3czmP3WdcVzNNl/mglKSYPNlJtDUJisLIioNP3l0saCeWo8LATNa9AZoHjSQ5u+
VKr6aXXzfBFXUbI1LMHgxCpvbYiTc58dc6n59FoFTnRpEiTlOenp5Snf7oKLCpiJChggKJrdq9fq
eFZU5bVhBFpVfKp1XFWLz9LN/vRtt6W39uf0pq+gXO/e63IbvU61WjF4TpTY0SEpZ5xjs8/JrDZq
NnaTuaDdTTQzxuZQKfeiE0mQL/Y1IrcPTtJdpbmnLgrckP+Lo+Y47OvfccQ7vwC+aG6nyIwOtBhK
VEmf8dc989Tv7j9O8+sllj9/BQEsu1QZMmcJ7WIO3KA+QAW7T4/GfnGqOOfVJKx3r5TVYHctum+o
MVurVyoR/NNlPBMMbIxw+nTaeWNt3aVCO2YYyfrz+Ojow0OSY2ThZY+G8c1s68sRgazM+aZVzp3M
kYtiwqymZJ/3nrmp3bLYFegpurimlpL3kBDj/jmGwdHjHUBAxR2eb/LtJiW9M5Zd1OMlqjX6wWUI
cNQM88fpV/E+rrCIz3SIu8dy37l4aLVfitprzKAzh+6YyTi8TGSHoaUWnzNiMRcg/erTojHOBad7
pkDdfQXIdDWfuWWKnbRdu7SAzPBF88A4zUtxXZhjNG9nKe8wIMquzAUbZ801YLUwxnqtKrWneWpC
4FTezzZh6OTVU08wQkAkVJb4rJT8XNfJeOFJxtjj7KoMvWaY3K4i98BBuEFcKil/pbEughBMQrqr
ZYj8QjGioxlH46XUufq00kWcz9VrhLZEAQJJOmfO/kcbDjlTp8hjZGd6y5+/OvpKSKhoOlPgWo3A
3qhiTO3LZJOdnX6xH2w26FMfsqftcQUaq81OsjhCksMzgsnp/K3n0zDzElH+Hg2sQms3l/9kxLcE
sjdx019dUH3ogh1KBKq7INDKrdQvTj/PB/v2Oi7/nU++2rfEd8ewGHUD3etNY1/iGG75V//NEgxa
qHmXUnr1wU2VVsmiRy80hWLeOjIYsvrCqt3j/98yq9wkDK28zaWNYLVJG7sqLxarrHAazizzPurx
QmydAt6EK/AfS/hXGzbNRR05GZUF7c8p31v9mYO88jf6nzf+aoHlBL5aIO8yS5uKZYGbaddujavh
KqadiQHe4znI84eH+dVSqzfTY+vbT+HEpVwDK4OJ784Pet9tZ63Yn34551ZavRyFfMSIka8RGN4P
Osik7KCytr04c5rPbt7qTvJLbSZVZvMWc6jhUT5G13RGt8MBJdqn049kLJ/eKu6+PglrDxkSGS2a
FM9U1ltjeKSwaqOd2V+T+5v51fQ7bW9Pr3jm6P2VNHl1Mgjxc91Tqgat+y2Txo5R/+6/WYHRKFx1
sA9rbL/KDbLIju0jwtGxdvBkM+fu3+9GslTcS4FfQEcXCyTi1WMQpe1eeqMRzFD2tCttQj364fRz
fBTVXi+xSoR0mnBYtLNE5D6iHcMI83HUyjNn+twiq6tARqnWVjGL+M4n012AFiGic9mZI718GetT
9vpRlkPxerc0CnQdfy4kTdBMt7cWPhH6T7dANPNAq+xMcvTxavR3GI6DiVmn6VPYzkWJ+mYwuNN1
I3p15ZqtQuMZgGUxJMc2nn+5oa//k7Pzf2Key/wcxzrs1qz1FZGhLdDC8zcCgNkYN7bImfybO9L/
XWJxDHF8FBcWHtvrfeyj0pi9hCVCE3KGgiZjHqx+PnNdf3gmbIcCxzZhk5nrMwF1CZVZVjGrYxeP
QYG4WfU/6tT/a9H6QTDFNJea0jJ0Otbr3YoqxLkSpH6DSL8ZkEzPj2B+Qv3M8T63ynJUXh28pCcD
Yn096PAwmLIHS/zyf/tnquNzi6ziNd2mjK200OrCR6r9E4dBnx+K5OfpcHBmlXWVnyZlE3ozj6LS
PwlSswqeCKSGM4f4g/BMe2vJDsCjWEhhv92wNM7mpu97PZh8J4gr/bKszuX6y4W8CgZvllgFg6HQ
w1hGSGE66bzHgebBrJ9Hu7xMkkRuYF2cOc3nnmj1zQxjGU/grZFT6g/x9OAVZ+zEPnovDEUceiMU
YjA/3+5YDz7c1cDqBmXc7fISbLHvvrQMqhsqljOR7cNnoWslWIoCYQ20q3IvG/rEwJlECwYZwLo6
fcb+Zv7v3s2rBVbvxsudSeB7pQfgloPysjz0z+IJqVQGzSMjD4wcTi947oFWm+f1ws/oiENLxylA
O/w3AZO2/P/bsOXlvfr+ZYcQjl7y0dCGhiUJDiEzfmda/O/ZwJtlVjlo0VOAmz2PoeMDAEodhcHM
S7en9+o/9d/67VCKI4uH6LxF+vL2aVw0oHRvJHfSOq3JwU96tXYJO6f+445txwRNRFi7OJN/35nJ
+NCVftUDAC8FFKS2nPdN1N77s2y/5EnnwhtzvteWkQL0B5Ziwg5LvORCTTTg09DuA78D9rurGqv8
6jp5v4va8SpSaQQHX/vTdv5cHMJIHd0hJnesyhzHnRZOv5mAjdwoLyuNm8ZIASXYUkYAc0pgJ3Vn
JPAYDAGyxe8zcecAlkd4Jm7wYHDn8KsTp/G+awa4i169MIGUWwcFhdYXfZjbl3RKQSYrLzaBf5gF
j6eni/yCbUdM9dNe84+2dNqvKIKXzqVIhvBzFCYJ6rYGmHmGeIe8StKdPhTqytZJ3aFJoRzpzi0e
Oq5dpfd1yYAI2EoLS6qTaHuVWcEwP3Jz/I/c3ro3xVx+02BaHMrML+7btgeoIbKLsUimIxzPQ4QJ
ZNCmQ3zdZ6p/kiKxjgSJ8BgbCQrdnRHhYZ3RY124QxYqlh7MrnDAlMkC1OlkMYy4QoTNxtUGkPpe
3W4ds862qV0O4aYyQ2EipRpnAL8KBkMILJeqYkFtbB89FGvqYy975W/mZvCLYO7z6HJqPbanzNLw
opK4TNdE9Quny4d7m4HW17DSdLBaAv0ML0ftTkR+/r1oskxsYqXKl9lp5s+IYMruOUktbdcob5el
PhCJMYqZ4TTl6IHkrT30P5Ku/mNHNnB2QxvK6yYEYC4N9HU7LN8/VV5S39ZNrsN9atrdnKP3gwQH
ZLa89O90pFwfndK5mPWmfbScWV04uYGShiZltm/7pPgWIRHTbERnod1fxs5IE0cYuY1RpO19rmwv
eUpF46cXXoiKhd2Cyxiqhpl0NtrNrijq5pOVwGg+1J1XOkcYh4xzsrLXftIijD45IOkX3obnfjGl
BWinLvKnsOmwb8K0r/kVzqJ6imLd1C64UuqHNCqw1fEYeUwW8N/GcrMdaSZ8gLTZYnjNNGXyh2JE
K8UZHhHjQ1+oHgpT3miobMigDSN6Wa47eTdJiqjqTooSnt+c98ibTKYzAJUS2WMdV/UvLNxceoqe
tU/GPgvyZMp+K2lY92kVzZ/ocQE+UuGUOMiTVtO9XusjrzPTjBm6X+7AqLSntt4UucJgqUvwPOe/
CyzZ3E7+0XK9v01bLb2qajEfxsKOBuAjg2j2Ak2sG7uBPMgtbyM4aGew5cCCqihzgkxPwOO1uv/S
mBirW9H8pczwJ2pCaeLQo+QuLWFDoTQEL0xrjrVoyi0E73Q7Gm25mwkqoNZ0K0gHgXV5ZXh72yNH
r2a7C7fNEFWHWukW4k0lw0it6A4W7OqXollIFKgTbFDn/9nGOW3JyHGGQztJAF9KJp+KRh0GdxiI
NmEeqHqRpnKt6E7RV3txh3Z+8Koq4i9o5t1kDjoEXCt+9HIxESwz/K60ZFTZlnmH02xSt+4lrk5J
+rMYFZTAQvMBE2IBzAiiBmuAf1PY4lnkRlU5vigBgQI5F8uo7+bMiXYp4O4ALT4clbK42NjQirBy
Ko9RwzSooM67aiJKlu2Y8S1/Dp0YdpymMR5TTcv8FlFJC2uHrsLP2G/7r0mm8DWbG8TikVfp9r4B
UWibTYNxaRhGfyzSVmeyQoJ1MXT4jsZEqU0OlwvgaP+zR39tl2tjesgXRmlaWyCHLJncTvS2g5bK
A2QhTK4KSm8Bj3vjyfBHZ/ddkDdeke6LqgIzwTkqc3pUElFQuHC03gBqxIe8biogdXmya2ov+qI1
2IRHmt/dNCY8aNXExyGp5+OYWv62rHrtcyyy4QrXzel7NaYyIsBhDJBXOs5jg3zpRhjhN+OcwKDD
DxmbwjiOsHHoksBxExo+KdpaY2j+qAdX+55Oen9d5trgIGcjvPtIIfZlxGE9EbvN8caoY/1r3/bm
XaovnCCv3Y0DvhOZFWK/l0/3dVpYwUhQ3CQgBCDvtuJqzAtIjor41FQF8mRNaz+rFmxVWOZQyELE
GeBMa4yeyrmcf1tx7iC7HKmf0Who93kUIT00Z2b+zZvwfESlJxq+MG3P7iGeqjs7caofhWvlV3US
yjPNliV9epMwWACGsFsAd46fARXj24TBi5TPBC1Th7kBBGOX+svsS/rjMYSh08nJu0RutdKqBrKt
hoIkSRdr5XafeTdT5xxOr/Auz367wrr+0by6FlrGCk17WbVXifGQfIfDdHqRM4+xlmiYuII7p8kV
x/geKaVdgtL26RU+fCUQdymvTSaI6+7U5I6mNc7LRpX3OepPofjStMOZt3FukeUxX6W9MH7baK5Y
pOw/DVlyZYsRTdRzjbYPV7HNhdPA/Ezoq3S0jdqqMgehDllv0XgfLWwftcn+lNu9/nR614hS66O8
aGbgKE+/2heInawK09EPh75Dh/EgW4Y2MiOLQg2Q2GamefoDBmvf7bwKVdZNBMkIwwGt82uICT2Q
Wl/BDjdaN+53bSSKw1Ta7oOlxupPIef0wlHQzMfSFpfOwvDN+wZpdGUvSa1bXSirsh6sNsGmzDQ8
UvsMPK0rjUU6oBc9cueu/5SJwf3pCM24tXJSa8rZRSQx9+A11nMpyt2YVuhflamZHb0q5C8b/giP
EsPkrZ942BdKr99mKOchQZA56JF0frsDk6Yf3dDLSQlU39TH0Swxm/HCyPc5oa57PbaacY98v3FX
Nom4a2Sc/m5rs/sD3YrhrOxKOBxhiUBa4XIngYaWwoMOPMxTYKMVAlJ67Fq4vUqFF7O0kS0sfCyA
N+RF/QPixc+wU2DSl9NcIq0Yjni/kRyqwB4L54LQRlqWjMZ1V0zZTWyHxr2IhQa7nbZisi/RrAIW
V0f2nSQVu/a1dm+PjnbnxaK+gAir7R2e4CKaUkC3U+oWxi52BuT9chZ50KfYuPfScPiCWIBCwi+V
17Yu0k+znqf9Pup7xGWtXhoz7Z3M/llQdFxYQ50+FWVPdh2GY7izGPKBzpdtXh+HCAwgyslYEQ5p
ZzNMnxJ5pkp731F30XbCuZekBWlue+1VpUdx3BPYe7DEY/cFTdx4q1It+SRmPQ0QIYCYnnfet9Y3
2htdyj9FMYszn//7BiitNcsBrwbek+nOqhyVjVak1HNWUPrxdTyYGzdqLiZlflEt9DacgmZbBqc/
0A+WBPlmepARbcO21jdNFXZ+kWue+Z/BlVj0LazrsFFk7fu2TC/r+uyM6f3ogqbaqyVXV47yZR6F
IzzDsMsvLejxFZw7Q2i3pj6hewJXWBs/WXP/yVTm/emnfR+NxPKkRHEiEnzM9Q47feiofAYJ0sj0
qki8I+EH5VOfUsf6Yaflr76rd3r41Mnyyu6q/wgf/6+90wVR/PZeZ3n6lgwffG+Zma8ir972oD5S
Oty9HNydLNDjiYtOPClDqwPTBv8zi1l8rdoZTRDbm++S2PUwTzXnTVuAkDVS8Vywwpm7zTDfXQkm
il0A1VwYp3Te1+DFPI/KxInC+GKu7GHXURI/OrE2BtPYXrSNh0mvAcmgCKt7nc7PtvJt4z5RZFpD
jcR7IqIovqCGVnfFrBM6vTAnlsQAp/xGoH0t/A6TsQlVW32jW+N4yPWoISVzvcK+7Jju/w7tOZSB
Xk0QqOlT2FtRJQlE69lrMCaZSt9DpsHJ9hXYy68TJQtGvFqWXGidI25wAOgptqitN04fF/G2q1EN
st2Bq6Ww7Wab1kI/TE5DiTFMsdz6swsQJslM/Akyox0PIIOj2zhLrb1ZQel0i8ysN7opqdLLJMJs
18mLe4bhmCsXQkV3gz/BS4gklVSOMMnnokLLXblKeVCxgXONvr8Q3LkQ9FqacpeplsjZNkN508kk
+QHKzP88C+DSdm+COcbsCd7JpFnIX5a50yGhxHwg2zWyZahTWQUSOzKljtkXbeTSQ0EnAw/VOO0X
kuyYwJcx0aJx9RlxTrody5UhdHU9KdsLYhMLkkpHr8VK54VX5aIMP7XxwqxwTLR8516p21mgxGjb
cw7HJRx3Jq2oS7tpnPsO2c6XynOrAcsBswnK0OhDDJkE/ZCuMReBEJiQz3M0jPO+L0p5aLW+3FsK
aXh9UWZJ0BXRSL8hkvWI6MT5r7h0sTOe7Rs9610UT5OYOt1ETsIU4UXazwtyNto2vr0HvFnu3GSm
QpTipzfYNnw6f9r3drLAqNz0xfA0sAlUYZB1sEzUkBVt6FKdDhx/JzRvM3L02mygxbYDb5NS5m1m
Rl1vmGnoWAfd5ivpus68NDotPLimxAhvqsLvqByp5yQDWLqPtciqN7mm6mNWFBPehqpNbjW95NaK
gfNOO72qtJeYllt3SNNe7aQinUEJ5K7TDXUQhqHu4qSpHp1UDQgATdO8a8Rsnfnulx/99qFIyMhF
DIuU1hTOEhVepZuT25O2NY46GDUU5CJJ+Rp0niz1ivaJ1g2bns6YoI5jgRuxR75xelffRR1Kg7+a
mUsTdrn03q6vwgi+thNT5syalt6qEpUxHQSCdkiyJPlzerHlf/buYZmN8bi6br8Dzwyi8O2MFOkg
5awWkZR7s3XTJ1ml/i6yx3sOsjrzfO/C/VL6MO8l1lvLP6tDMzAnt7KqVIdWhF+0BJWjs7C7M0vY
K4gOKLC47Yplibp9qfBH3LVzLo+nt+79tbk8CNamf508XcNeteNhh/iGM0h1cFVJ60Yo75jY0EQT
gEi0Dyr/UxgKuYs1OO01fderwi5AGeJU8uv0L/noxLwujFcnpuYY5wldlAOIxrtIXDW+2otiOJcL
LkXJ67NCrbKYxiKzAEGAzv3qnu5ibU4bqu19qqrrkW6gcOrDaEa32lIYlH7g4RHs98lla+O6ONTb
9JednYMHrw/sghAkHV3UAGHtMDp4+3XUuqAPbfMj8jZKUeHRnIs4RZE9tBTa52LMg7wmHP7bBv9d
FKwUCRJaqX8lMF6HBLvomyH2Q7UP7e5TlIZxwFyp3UnNbs5knsuZebPHi/4EWG5OFmW1rq8+jiix
yPEg+gTVkIrbyai/GrHW/uj9bt+q6hza6G8Gs16OZgo8EMt3+dfqlXp4rzqjocLAz6je03beRGbf
XFt1Ul1PaQebnb7vTgyEX4w53KCaQjfQa3qoU4hh6JzGFiowiGEXdqg+64NkWmTZZ/LTdTbO3QK8
T4dVhnfB8kPfvvIUZkiOqXEYRC2lbT15UNRNs76yRoVORhKHn10u6Iuqa4wzb+PdYfu7Mj4lug46
xltfBTlt0ibzrBDxDzfGdmqakAOiHBcpFzH1wXZWnn9mzXfpMI+LW4Wpw5xZBBTWY1H0xygVG8cP
kkbEd05uQRVtogZmSx0fKr1hZMUQCN2hqtgrPVZ3Yva136TpP7PcLHeNVcXoVwMoPf0NGOL90QTd
AGWEbw/96HXPYvLjskwZoAVDAxM+HCssd5vk2jRL99J0fBj0qTvfgD6+dgC/flIlPQBdq3+VtCDO
XNF/z+Xq3C7m1igP03Py+FTeHol+RClosEorCFWPR/A8X0VYkD0Y/ZBtPQtBOy3sMItsqrR6gmAi
7w2ncA+9UcLjruofEozlTV20wwEvXrmx5OKmPLTk8GPrPjga+l2R7RR76aY/27wyNrmw6Dg2hbs3
0mpCVAsWPp0drJMaw9voWk9VGneo2Bl6vBNQnr5lYuyPdTa7h3LuGB7UsfzecQWTvNuAkuiKXEfK
hT0NOerM7qyvAw4Q4RlUP8MMeCFrB6q6m2PFZ2QGs5djXW8vSpm0gGen+tewyEK8WVZymKhyMN6+
Bcdswy5hThaUJoz5qQiLQBXFDQK76sxKH4QAC9MSHyVYsrJ3s2JA0dOYWJ0ZFIXu/Mmz6n6ahckQ
cLbqfidDddl4WEJvIzBLh9Pn/oMYwJkHeUdCKICPr9JBxioDNhWOGcjFzrw1anOXx+axZPxy0YTu
82Sh6/z/t+RySbzKQPs57r2uY0kdr7bKqoLcMcv7xa3Zw/zPzlAOPL3gR9vrwKqlvwLGjCbo2wVp
csWDiA1eZFMekBk6hP1zJbBq7gVUe/c2lvmf0yt+dEZfr7j8oleP6HThkDcRs986n5EoKG4y8axn
56DaywFchwmSBFBRNiQMWI1vV+m1oYqiZcJsNiFGJnrS3KD4CXsvw5arlFJ/KjU9ubDrdGca/pm+
xoebioyVBS0Ld6I1qFImqZlE42AG7shg3GqjgOiUIzLj+wi/9t9aR/N3/RiewTwth2P1zHD7dCD3
hqB3tcYLRrKJjEaD51Aw5SEq2cRqN9XuxjZU26xRfnrmtH7wKtHLYiCD8A7xZh0FJq2ecy8F5w/c
asugKkdxZqjsI3F//PdT45CkENIIawDxVwEnlzRTjDgWgQ2v6wKG8qOspPYVp6R/JRUQQ50FlrjM
Nmwgsavz6Rd0PRc6O2wRM3sM9ax9NqOk2JRT+DLK6vmfvwYiqAv3hTP6/jqrhn5sxOQhWqxb9+6o
VYEhq/FSo1T6dnqldWW0PJcFGI6rgcANVejtF0H/wvQqgEqBaUTuhjkkfUWopmeOxMpnahnegyJ2
UWGClUjIXL+o2pFF1S1nv/RCe5+62fXUGfBshqwSL54a/KfYGPub2aaQbvIUS8+wSG4jp+k/jy0u
shT83iU9Qf6GlOm2bcV46eU9JpZjY+LNjT/g6X35IMq70I9sxAUsJOjXfe5aqHCei5E7s6ji665y
9macjY9p0teX9JPaHfnGuej0/l0YhoX/HeBa06WYWZ3mmv5ihxtnGGix2Vx5uGhdZb71cvrB3kch
w+cYY3XGUMt+18D3zViPzXD0UK76brf2BdaM+8Zujlbqbfq+2Jpu/OX0iu/qYodAQN5KZwhon/Ou
gWFPg2ZqtLBgdofTrm6ciyqyrWM5u197DBBop1kwcsvkYQ5F81OB0MDGJQpO/4q/4fVtHBRAYQXf
Lp0pPmPz7Ul3o1Kf6cy5QWmI/mcdJiHWiUNzjf2Zfh2amlXucxcPFhBnaEY17bxvjSQ/Fl4TbQEm
ZreOnuFuFKGgm8SdlW7NjL7cRskFCpFl3rd0BsYA3KC5Ldvm3ODl/Xnkty8hVdBDMMH8vf31hVdY
DnHGDXobv2M907a9Sq1DD6n50BcWnUvhJ2de3PujAhMSPz0bATY4W2vsp9VIGaYxVV5b+vonPbER
K8ywa1K4c1wK2u+bUoDQAjoR70+/rHeddo6MwZHB9pUzA2FylWQB/pahJQeQZo2THTI/Rtiqq1NA
/Fpab8JWPJlzH131jAUOIq3DazdPzUtFiL7o3Sz8mgGmOFQRJHK3GwxocYPfHAgT5c4WFZr61PSK
Fik6N2W5+Dc3c4MKITqGj0bjTA+pkYsbCsD5JYvoT6GdryWYtOVUE24iPMobG4+cEZubjZ1m6iqr
UkCeU9ee2Qfn3d0tGLThqkKmSV0jVnmYlgG2GxjMBr4anE8OKK7jUJrOcTbDQA3NeKZQeMdTZNuh
QTNgWKQAlgH+21PmOIgzLglMgJP0ELRtjkiZ7gPwQKT1qlaRFcyMbpkKRwn1Ujc8VRbjSQnmaN/N
A86caEhsh8Z9oT5y8FnQOrRrS/vW7+DGgSHFaK4TbfyUgt8iY5b+gOKlz7CWDjxCvn71lCkdcQWb
bmfvhelxKqr7Lg/h20+umfxIJao9EDRrnFtdcy8dlNwBCZ7pL4j3le0Sp8gRDXDi6IuuPjbTSaXb
RQPbgJGhHLEB9EI5LsV1z6eXIclnuvcqo4wVzdLYHwsUCZDMPgDXDHdlwfjZLGK0MjOfyyJmot4y
8C2K3rjnHks2RSrx7ArLZz2X6Zkjs3wZqzDH5wJiG5kPMO7rGRU+haONeZ4IpjyaD5OHCnoVVWrn
aOPj6Y/0gwYAw3/6MCB2XVrF68YECjKwNWbHCOLIEJs0k3hHAW/j43LSlygqMd2tpXsZ9qF3WWrd
dJsZc36TWoBzMZ5+Ov1rFr3X1YNDrUVchLsa+Bbv7u3Z7UySXCtq5qC1hHUQdWFdD/lYhbBMneK5
KDBxNApphtehkzVHw4jyvVEPw4MZJsgK59F1OSBqWPWysraVsRhKjyOJSAVfaK9ViFsDt7Dc+KCD
AmHSF1n2t2YwiuekGPsLy229n3h7tcfRrz/pOsLWs0JFrdHbah+LsnkavDGmT8XYC11GYafXE7f8
zpbZYTmKO4f0aMs8BNxtj35JqyE+hA1Y1TDRwJdrSFL/a+kNiMwCotjFdWs/lXpbfldzMfzs0kTu
82RBQ/TM6pQak2+eqL/QEekvxrZKdoaIMqgVcfItnkYRNEVG4VNN13Uvwt9d2pmPgyzUpRVqoAty
+YRPW18iwDEA9nKwVax6xqlOCL5gBla58wtMBk+/v/fJz9/+JvkhgBuHOfvb12cCbnMlhOhgjPVh
V+WiBOQ2VP/FKuRz6EQhWEqGvQqoeCG4oFYcIMky6z5PbVk+m4X96fSjLBpW66NI1ugidEMet1Qn
b59lrDpXcknOxI8SCrLV6L+WXc8Sv9qFWozxgNtED2PcgDmMPO07JC9zwzXYAXevcMsIp5tMRTFe
pGF2m3SZf4bUsaz/NkbQnUEgiDghMH5bo7QaL+3qkBFcgMj9wfOzfabrxwTa7+l9sD96p8hy0ZRH
9sekOf92H2yRldkEHDawq8VXpM3VriGQHNDLsnbFMH4WGUzJfLikZQJKJ9XEc6YlYJziUl57YgZl
UvWgN3NL03dKs12Mu+fG3IKv9xb1As9/UYVu7D2DD2wK++FChUZ5K41ufslbMV87ynUuDXDGrp9l
IAQA4topyGkh6kujlPqO+8sj5eUN4eiadJei9xyA7ZHzWa9V/Tk0uj/6BI+zTGL9NpyNBlSn8G4c
MVS3k+e06U4UuVFd1LOd17shdZO9SrvpU4QJKMRMpzMfzIy5RAqdttoUnXeOAvY+LzSpsJlBICsA
5nMd7p2MleeCAx1OXrgLZ09AqGaYAOizm5/dFlxx1hMFTr/ZD1YlDwAJIWiDv2fqJYOie5BFKhiJ
l5tBAboYUNg9amJ2LhPwF9iORNOZ7GQtzrbwteB00/KjhcOpXd83WqVSYH4+ioZzgqeJrqEk2MQo
gUwa8Kyo6OJtkVX53i21aDthKxFkPbBeKRPMR/oKU0fdqA+9r98bI8IVYxlFG7yk9J3RC5DXnvlC
j+FpKNwfk47hUD91P7vZN65yMLL7Zuit59ZEzkX5Q3PXmVJtPfwTf4LSkTcwzsNpM88OJiZ5qm6y
wkGsF+uCY9ZPuHN47YNXxyjeSyvfR12BALifgFQZZ6TgKJ7gpKg5MMuSrvKIToPsw/qGtuKtGTXt
0ah7PFX7CXsXHwaZV+jzFYMXdevOWXzdxCYCbGDb9LlIr7q+6g5IZGWXUyc8CBHzyySmOIi8qd5J
ap3PcBZ/5mnUXRV+XO/METSGLtVtk9tGUGmWfTsBiNvGhLXfGLKIf4/A7ORiE4hIEcrQqzJMeoVR
+1gWBSJDYjUpLRfHBlEfTx/QDyIceu0oDC4N2vdcoqwGwF4V0RyUDjXZ2PzOxhaHlXN8wg++AzIO
CgGSDlr5a6CU8kOg6LJSmCiYwCaj7673gGPe935IviVe+Y9MTM7/m9XWvZoS6Ihv1axmoh3WIt8b
612xHbSvJZiS0xv40ZOBqMbokUEygour0A2pzMXRK0MZtEOnbbAXl2b6FjiBDVjP6vWdqWfhmQ/8
g+uChpfBewOYQw60/KZXPWBjdGTTCZ5Pq8ZfEWAHECHx0+nnWn736uojw1jUZbhPmYOvjh8GUOb/
4ey8luNGsmj7RYiASbhXoHyRRSMaiS8IiZJgEt4kzNffhY770CJ1u2LuRMzLRPeABZN58py91zaB
NM6IDEyifSfOIe5sEvfIYX+bjjgdVAxwWKlJD2yrT64snJ/0k+szpMfDDkMQvfmpY5l1+lhCeJl3
RpZHxyKCR8BwrXxDGrWL/J4AgdynDYys+WeBDoMFjoH2f9+CT+Ql/gZPpw+DUoci4NMEo21kbOfC
XfBZTW29FXpxWpJYvBj8Zec2qeKXYtJZTsBlk0U+wW7uLaTAY+R+hXmVb6B2MgZwdNK7UTBc7RWu
YowPj4iJDqJ+vCfgBz62OqqFIVLd6suuqPIHp1HFlmJlL9N4ONIjuSHluQ0GFDMb9iZ/ow9Od+07
+3yUYId0XCCJyP1c/vPni5g6OFxoEoFnMux0kxRjvFmMGXW0q7Wh0TPUln6FByrT6/xeb91o3xO0
gD4n8n8JP06Jvansc5ka7Z3V9ZMIxsbxb4skX/ZuTMB45jNTx6OlTpZySIBuvOa9q5z40tO+XsWl
bCNUsfLkLRY58IQttseiIN1LiwoYwa1xpgxCZBVJ8RA58WpO05xAL0hO8lsGiXOhZ4CHletfGuZn
51pfsjD3++SpLhzzh2b1sLVju1sOZAsOu0HPCBNKMTVhUK7JnLOs8myXLie5hQlJljT6bWfH/anl
xd36OmHFzPnHfYeNaSbKziPMYYqqS1MOwxkGo39lGvV5MecYix3Yph8EgvLjQKFk10d0ZTu7bpxC
7ztdiTAfr6x3n9eeP67hflAI8ZfH/WoF2LX6Y90NYXmVY2d9Xnr+vMSHAyrx8HyQ2nqJ2vD2JKj3
dxnylctEWuUxHhMvMAXUyrEu9a3Vx+YjMbHGFAjE4heXofOTpMZYIyn1ug3nTuRfSh3pJfMjZOsN
ftQuIZAMI31yQiLt7OouS38lpUtKJJ/zPTBHeeP3DQncEXanjVc03xh+0dK0Z6B6+tBBK9T1CcuP
6b5bQ97dTbPmHzIC9nYt5MKfKEOrjRjlFfjQX/oIjOI8yFCr9wGB9Yc1uTTE2KJGpjgvc33NNtFO
ChbNLqIVd5+mWXds0wlw+TDn794w6gh8pmmvbFO75awvr5QOf3lMmM8FxxVISOtI58+Pf8kz1+Hp
i50/OYQcjXp9nzi5Aby8YUBi4tcyaFi+mmr+QnK5eeXqV971f7oc/9oD7X9GPwMvCeIi1zwaKd7l
K9vstUt8uN0gCwtGdFyiL7KwmUm2wqbalvLKKfjaZdYv7l+/ZJLY39KKyyxIer8X1kV4wX9vZH+9
AsoG0mChDVPq/XkFz0y0ee2L7zLb2yb2XY1u2Mm6K6fYv72eICPobxEjwobw8Yg1sOrQIdedHS6N
aE/k1obk0ze+OZJ06737//F0CN7m59D75oT+ociLMCnGWHxYJZLn/L1Tr4wf/vu2fe5OrGoQCMG2
WFEuH/dXzNhGjLCWMAWzAWGrCNcsu7wPEDwPoXKuWtv+8kGhLjGYnjK3cD7N/vS8YFlzCn6R5k8/
etyrW60Zz23fUlNSGTzVkvjeNIPJ7+vXqFZ/uTinRcEMFagEW9GHr5kXJ9bxqIpdPzaX/F2a6SnH
sOFMxYMlTqakFymiK+2Vv1xz7aPzS+ELUhR/KB/Kpu/dNmEFzheaHdFAjKeMxnvbGMRGL6k9EdK1
YdGox0pE8ZXi5S8fxR8X//D+yLbSi6jhbudZUgR2RrqJFg+7dHKdK2+q+EuZ5Jlw3Fc2CFXkx46r
UWbjRIQtVMO29rdgll0v1FoPaEPZz9js7e8VDkPCHUs//zE4qXvf+ZMV9P6cNQFzDKwMiZFYobsg
XPddmYetbdNEqDVza872IfLRUjcMXIXM3jIHL5jb5dVXjq5ekHnOJZ4Wh4S/QjyrPO23KbGS+6Ve
vbO1Wd92hUx3Ux9Fu1bmX2Wu/UTs0AeL9KdjKpP+oVU4p3VnJis4luqhct1rhfa6kv5ZydIkwcQD
zN4g8P3jysEX7o9dyw1Ku8q8kamLVrJK899E+dEotq131p1kM1jm3QSC8xBJElgyW5zz1F/OVqn8
K0/s07vxzzmV8yrTTyQwHxfMZojbWMzatBMaDa+cdjoy7xaRrjtYsX1ldf60zHAxDhm8GSxl/j/x
Tv9e/00Xl33VWdPOXSZWzsVVBpGXZIlhuM6SjT/H3pWF7bPKgEuCRRMc7ujjflrZ0jwr4iK2xp0Z
xR5JLfCRnpA/It6bs6XfNI31EkeU8EO2aLt49I5p4gu4uqgkZW3g/rNThjiLJL+pqZ3qrpq04tjX
KbM+Ucu9rLVrtGZn/Rz//YrQHeYw6LicNvgvNoM/97B4SvxySVcfIaQOxNIAEdVg/Ji7JX/stVq/
zYxCbsaVv1ADcyinPtuXU2LepqO1XQY86uRGSsjmvhV23nBmNlK2QQH47L7O5/zgl/Zt1RIX5DA2
bERm35dlogeLMKbQnn3i36pRXqQvxteiKX/UY2eERjsDP1mG/ha393icFy0L4ggb7xCX8zaGbZ0w
/HrKWXJ3GfNxnE4dJ8chnkte5kEEHB9PTkVDayxlS08VsI5dordHxPIoi9K5wa9YlbtuoC/nxzHZ
TdbyYgmteS4tBe7EjLntBR4zp+3FbcxTeOXP1Gmtap0Z9HX/VCSNcdCM9GBlFWZ9um37iXPttRdq
rVH+fDoc1rEyI2Ni7P7Jlps6k+3rczztTWv6xv72WpDwKn73ELapy4mAnueCW5DnQaTy9/xZSbbs
eXVoNfWVz+nTy80cXtisISRn0LcXH11xJFOwWdT5tG/ypt8QifdL6e2TR6RrrRlfxjHeCuIYyLEl
j8guO5w1XhH2ev5gw6v2usk7La1OhLdcZYrVtDETtwC90l65Z+bnN5pXmR4OaiL8zKxgH95oH8Sx
dI1+70QThqVOuSF5ITkmOUNhIyM1iIwJvXd3U54e4jWDlWFxvjEL7EguXIRYeZssmxVuMvPBsrfg
FJ1AGVBr+9I5Jrn4hi6TlJ6RXHpRu8P9EHW7vnXoTS3jF6S/V6bBHxdNcBEUf4iL4cXRY//YMZq7
ucDHxO8ho1DsacGlQVZVP3CB51eW509K7/VSa0wdCSSIqj8VDqKLnESTst83QB7MsDcc7aArYuSd
OIatMVXpoSCbetNoZr53lrJ98RkT/pJLXuKLjLuNA1qGUFnj2tjs41rOW7cC+vkvCZ2fBzlabqae
Tmm6z6yiuukY4Z8QWPC1l+kb04biyrv++bPjcvwfIOfGdP5pHXdFBtiBpWgfq1KEuW6Ph7hu/284
z//TZ/r5RWVzptVICIW9Wh7WMu5fB5QkrtksPIyZxOwiqemtb1o3SDZDe2W5N/Mmtcb0bnFr/crP
+9vdZHCOlsddSXQf13xSRF2/WoC9WJPGLHXiMD73SFHastHWIev2v+v9Ty+wh0WGczUAEbbiT2aV
up5FDjar2VcS/ymn2mIvfNVgczSvLpjrdvXHgukxfzf57Nn7meJ+HNG0I4WEn2ftnlZGHDa0dUI6
YwwYMygjiQ7vprV6gV4eTQS+Xsawugo7jty7//7Nn3qcvDb/eETsVaKNDufDKqTFrd6KyK/2xbzI
Y5TPFZEhSjvWzvjkacYYLqorb/W5GA9MxNU9NqV5V01svyll5yGWDPVxX8cHlYtrlqVPz5/zHVu9
zZaLLBep7J8vHspGkN98PvvBXd9sCRDIVVHKTRq/tD4ar/++F3+9nM00mugXaCkf3/OiRvFcdmzp
kmgsJz95+rAX3blz26//+4VWVbzPyRVv1EfRlt74asqhcu0tdsbEqI8jOdhTckikvNIR/NvjRca3
ypUYjolPizLxsV3VsyHsHZ+Y7PZ97oncLPMw7b81RMLWC4W+fz9j5bDeouIe9wcJKoShZ9fIMJ+6
A7xovPI6XzJS57XS/fNhalWCjFS05b7bEua+nQ5NGU7huCm3IAVvou//fYs/Hi3XqyFH5UP2VknY
x+nZkvWVM2mw6XLrsTSIxn0ZHYQrX6ACB/KrlFdOsn95dbjFfEioxxHifXxTy84d0TtxuaWebos4
cNyJNJtqm+ZXTq2fVvz1d/3rQuafd9Gm4VZgay/3pdXnr0lsuifHpQ3733dv/eg/rE4rWxZ/yj+n
ko/y/3TirG+jy9l7c1hPFxzoithL4FGm8+2/r/S3G0cWGT1N5hhkWn9YfpSrRk1b30/V7qkPoW3t
3fxbLK48H+tv941Dg09jHBU33MQ/71tswOZstKLcsyWDhEZmcMEtwgxhHJbvqnFhblnp8NhOZh1O
k/8iFVrNQTejIRB+1RLiDKgKskN1k5fddCpTR57BCxt3iZ/Fh0FvjVPlYlPvMgEiceyJBR3SFtGj
5j4U1WTjB0yLs5U62SHOquhxmaG1BD6wQ/QeRkn7uo8G92DG3XIZW3nN9/Vxa2Pyaq3rGp+Y65lI
9f78+YZXGcNS9QyT3dHdZqYLxCoV51p1P/7n58kHh/aAk5q1usz+vJA5LQ1I7gXwLf6iYFyBVrls
O+AH9g/hwFz878v9k0j84U31HHpWK2aC3POPb6ppdVnT4RHe+0PzHmWpgVLeiXkME8EwaxseWn+8
yVuvfXcH13gEMJGlW2yRWthqCORlrInd0KQWYJmhfchUU55duxdvkxtnN1phdHeWuur//6T0Znn6
48/+8Bn7hS+mKuF1nHbGrtgmu6rfdBvwPFu+7P7KTfr48P+5GPpDxoRrsfyxjCpr20e9YRXE6NCM
JbG0rIOq+Z+Lp/X7pXupM5dgn/nwgSWQMpQvsnJv5DuR3I/JRk+uGHT+8g1T9jvru6wL/MQfyoHZ
ZeO0Oq3YgxIIumU6V+W1IBhW7E/VLpBmnQkLJQAqmk8zzR5J89A7fbzPy9x8TQXktM2gSty8MxYI
Hbhi7oY6HsjfzrB0NO0iEZ1xao5HpNHOEYlvsRsyQNlG5hA4qmIHA5pYvmBgSU9Cmd6Lsqim4Bh1
44vTCRugoZXNoDiwRsd3OQCqfF9Mi/8j8arIDAyAf9EBHwfZw7ke5cWpFLT6bBaN4xLFJP9Ya7+I
8mkJs5FyjCVNkCEru6r56Ue+pe/llLDMYOfEfMnAtp6eCn/M/EA6CYNPvO/Ttq67Vt8i6XTMjdJt
9aKPnTuE/uhn+caojTbdaKntXep6NO/NnNj6VWOUEf/oePpl0aNYhQNBLNnWncY435cmIs9zPUT9
s2z1gRSLpDdKkIb2dKrJCGuDBFnY3egBPUHdoxSWucGcvyKCi17HepKgrWNO6M/d0ltPlWtqu04j
JorF2Mczr2ceeACXTngUNV9xfvcOZ1w5AslP7JOmE1vcWOXKE9fqm8WR8Q6wQRn6LjnA0iOHR2rq
ICejuK8jfhDHdCNwE0FERdkxKo+kCZ+LXskYzTMquv4MQGw+agk4RYChUGdc/35YD5xzPm+zJQaS
XdbNbl5Rbm5r/MqStH8HjJgEoz5Xz6qfiA0v0Ep5qja/Cqu+FRIOlOtVcgMi+CsTaCtIuEX7mQcZ
xJNphrY/L98dXQ57JgBaYPjTFysShOhO9LiSLPJJpM5CpqOr10GvSPFzq53fjhUI9fp27BKBFous
vC4BLCbShUDiDCn8xe7x+pu1qw6VQ3iTJaaJ+gjWe7AMoyQd2xvKLHCmXvvl87EZQ2HftnbUb6e6
sFBtkTWdNLmBYt2R9taVmXlra3DANp6fFsh5m14c6soXWzIBRc60XevI/7IKojndqZrkJnVX8GAW
D/re12WMOAJv8HvpLdiIpV1Gz2Zh+Y81yvpbG9PxE9Cf2gmbRht+wxd2AwO22m3aK1yl45IUWYDe
CJeCI7LuXfRtL8+GZL/e61ba+NvYI74oqEvp7v3Y1DYliuSNytS5FEpeMj02nnghCisY23KhJzCd
kO5ESShTRWB40fOq5m6t3Ul78pdQrZvZgFySvpZaml9Srx9rZQx3SS6HezU2/uMMr+wGwz3xorZb
NI+L72U3rSO+AfONt26z1K9+2zz3bWrEm8iY+DTLWSvujGo2H4VmF6fIGsefdq25L0WaDMccGAdp
Ahy09Gk2Xs1u6c50VShKlinaRXqd3lZ+bxx6F72/3tEu7olp22dt9lTgo6Z3pOZ7fJxOWLjW97bP
ly1Q4PbNNGqetm5mQRqb5q3wx1VtF3dfW/ZHH0JtXnIbrOGNvEtnj1HT/iLHTmzNhmi2ss/8o2rl
oTXb+jS7NAiCOlvSXzhN8AJ1WEvs+b1K7b3V5v6XJOqSh4g/hCNt0W4XQz01Nl6JsnShZJuUUhtr
7XwWVdzIIBvq8kefK/eLnybtIUnzKN9kvLJ8fsUw/dRihDZ8WsbchEBNq/RsVHV/v8zEtBMhSVih
6DN3Y0ZosLSsZ5/vQds6QTWaCAdynBnbZHGaS6JF6lmTubpPuVOBuWRqy2Mnwg7pegAID8uXlhhb
KFvFC6uiwGFTDNsBxB9TAWSVxPTkJ1kLwXhQjcRJKaWF4PCGu6ZFlSukeC3iGWxTkfo7UxXGxXV7
be+09hk6BY53mnPbRnZ3RdEvkPW0RxCuQH+pUsBRi8jCbB9lyI5N9VZ5+lfXLaGiLtYWbYt6EFGb
nXPVIvMZYuelyYiD8Jo+Pev2bF/mxBK3XQdobhpKH2kaUXx5niavHNEI3y74vGJ/gG+tG9W+0/Vk
i/5TP2Sys56lCZUXgVcCT7fkoNoBpysmu9zbTY/yIEUwD86uVTcGcWBf4y4ut0NndLeC4KIQ4Gn8
WLG877NpcLeU3eaTiBMPyhI70Y4A0eGk4rTIdviQvDucwHLnyHSBle8sAjaYLN5qv4boVUf1SDxM
AzWjxSSgNZRtdocjhvPWuLVRNO07r0V9ifIbhNY9LdHswTbGKGjZL7e1OSg/9OPBO/rjUgd6RaDo
4lvRfUldXmLSTqm/isY7CZ6rHzqNIYNKOuZT4+NPQeM5c5HxMgNdOtV2r8KkF0IGZTP047m3DYPB
nD7b226s9CC1bRffAoFHO2X0LUmr2Q+UAy0wBew8zeJXj8qIynrbznN7XmIzedGh4BzJv+xea4yz
FGdjrW/phjl3OKuzS5Po3iZZzZx5C+XMXbrhu9ko3imj8A9tbnY/1zIpRAuYn9Lc0r473NfdUsMJ
p0Aap3viStWpKGpxAyHXZPkyp/giRhck3TJ5FzuL1cGjYL5A7GB4YRfMHrUok4B5G/4eXUztJmei
8d73S3LskgzzV5xHN7IrIYl7y6gdW9apX10r/EesPAnPMLFUyOrnBWQ7izmw7MEK216T92VjEMsa
6yj8Vw0B8eUVa09Lx/SQKX3+MXlCvMAKyJDwlvUJOuEdx9N6U9tuNoRtHKlvvuksz3UjjYuZ9tXB
geJ1cLSFQY0plArEmDKByVW5dw1+mcZd3bisyXsdacKT0tl7lelEIemJ4+Pk40fTWzZgoL5Ikufi
phDmYeR2Ae2sVYyPjMFqCEt74DPAARyiYbfZ0kmFi7e55vkh/KJlMzkzf7JIiBkaDK38oRdm8r0o
Uy+w4qF+GHQn+zU5NEzrrhrPMq/zn2op6tAvlMvByPTehZPUx0EU9bFxHT8kFSUKc1NKsTOHzBKh
SrsmhPc1PRQCQqdu1YiVBrU4ewYYThj5Hj2HoVC35uLxGP1JFXsVMTuPJf9U2GfWmSY6JYZuLXg2
q6QLu9Frt75fk+VL94T03mhYspPB9nHTDWP6OuS4hkOLOxjWsps2A+zwu7hJZ7g16NbvuxaQjFP5
lMU6JyQwQvq0nAgyTvZzz/C6Rty8qbRWe5Q+UHGXBMSbMuEctoGbVZc3TEMZvXQJXrEgQ4yyEW1f
UfR5XmQFrdGQBJs0VSTCztSig9UqBkXYp5q7Su9/a7zcFwUxeq+oOYI28p2tGTEQpjjRwkLBt5xI
JjhbWONABkRTFbJu6ce086MnRjwx0aBmj412kSDmEntdA6NvwGRhqbm93rEhZdGTXVmvtSyqA9Do
7ATSRIKSKVS7Ep9N9v+5cg9tE8l7WyfXfDss4MZHw0q+p0KLzjwj85IRA3nykqW+m9Hd75jNE31r
tY35MNJs31dNZf7MPUfbdrZSb1mUNzj2jC57tJTl3cZZw5sXgUK95HC5btzIrneVm45R6BXjdNRR
o0oa4XIZmOnUFMIdY4lAmkYXSKMsT/Y8jS1Vb98STdUjr2hilZ5a2PNbCxsArQ5UoUzSE0j4epHv
G1dpz1rrPmeMiEdqvejRjZrcCSbR+1uElv6zOYupDDHXuju4eHQTR94DW8di60x6NB7NjmaH9Lwy
zDpRPrVObPHcsy6APRldPMnMVscqt2EeaW2EUP+Unsld4a+o1Mj/GTnDJEl5dx+0BhFfmY7+JkVT
GS6T9pxFyj9lo0hOaUv1HxDI/L21lH5rRPaO+kQbgNG2SG6NajhZU26Gnpupg137/T7T85p5Y58e
JtNesDfErvY8eIUWTtKqg3rGH+EJ3ACdBHw4Z7cJtt5d0UQ94RJrvCd9qgWDc+RsBbal+9XmCz4R
ik3V2P1xNuV4smUmA2ZQxa2vq1e9onVdD9LbFk42Xdq+nNCxmgvpWl38vZjb9UTXEpIXCHucfjp6
hs1Jz6fbBg3tUR9r5x23Lm3SJFuSGyCBw8PQyjFQdZL+aNE1nrOxyPZqrbV73DbvfQT6cJMn88Sj
ow8WZE3Lm4YYvg2jXHkHjNEtGGQA+YbbD0sA7sC/LOXibsYxcU78Oz9dHRlGhKECvs9wpxle+lja
dfS1KSIqJLpb0UaLgWsGTcawXPX9Kj4nKyTl2PwY6UZ95/X2W5nQRJZ2372Xnd4e5lVjETIdVCdl
x/VaflrntIhvHUuam9xCp+kZLQMz9I0UlGp+a/TaDudh+EaAg41hI8tvEdhXe+BE46GS5ngTi8k8
yF6Y72mNK3nfzV73Ugpv4LOAfGwQUbHNHFhEVt6PAQiKIg4TT29OGhVwuCxuhMBinLyveW39lrAy
3wZ4DsfEg7/W1p4fjIoxKugTiMc2VVoFFp/0a5+TSJLqL8Voz1uZDMlmdJS2UZw5dwQQJJt26Jfj
sljeS0oaRZBbrnq1M0se/HRyDhl5Dd9jd0m70CsXhOGTXPmlSr8vElM9dNCzqUp1+2dStG9Gp9Jj
tUaO+HnjhC1xLSQLeNPel/r3onBbN9TSzqAyThhnaqh2DvyP3jbqR7oKkd3HdyNT+wuFIKPHSbTm
F9+kcuiF0/yaG+k8WGWbhYuHwrab0AcWhWl81TWFkXHyvSpFAFJOW73idGlLPrOJ4/BrOePqYZx9
HuVyUovrndPFfWlKld+TAh2Fi2z8S4pwb1/WMCchTomS3WxM38dpBhHQNcWdtvK358Xvd4spqXSN
RgfRI5s7JcfHDtfz67IQQqAb5YC2GglTGWvRLoXuRQfTXQMHfGV3QUcgTRG6cnjEC2mHg2ONv9tx
MR6qKvLro9N2MqAN223XE/S5x1Jzim3P3c+jET0ozZ1PhVvP8GXczIWEu+QXdG+yDjm9W82Jk2Ny
Y8Rx1xJw0qQ3XC197XxP4ZABJKttChTdF6ZEXsAzyjaEPczVawPmjqQItDLf4tF3Hmw36bdubtiH
eaniH8pJhtceBNNOWY3LCMRX2E6RqxQ3JkvCxR+NDE8wrvK4mdPLaEg/iNsy2tFXmd58d0heO6is
/aZ1G7Y6rEwnI+2cmzKHnTjWKwW7ynMG0NGSXMi7Kc195hXVBaWjush4Vk9m7Vf35ZiLL6098SG7
i9Md9KLIDlGccFL12+LZyA38allNVzUUU/KaV5nxEmcoqMOBPvnOQC9RB8pbvIM3FOPznDiSOBmt
3hYEetx6o9s/lImWbTlmOBmw6fSn7coHQaeL+szUVx129Gz7/g/dQmE4KG1NJskS+rhsppyj5v6E
Y4+We6YPh7rDNw7xrQ0VppFfw5zYgWZNBABN0bYve0r3vpxVvy3SPrrv+1HeeB57Ktlyr2oaWjJM
0q44yDoCx65Eo3+3NBjhnY9UxpnFCqPgNOCk0XAzd9xLyKHltOtdCU2hwAV7dKcYVrvSmzZsC0yT
xxqV32vezP7NTE9yU8pi+dFYnb0r8XFui5LNuTPTV5FG04lHnx8y3jBOUB4rwNyPzOAmrsgESx6M
LPrRtHFsYlTydeqmaPotsJ0EkoEkuQA2pdnCy+0nzq0oZcoYtruLGnx5pKf90uZyOE1VIW+yqUk5
PaZ3JWSZUFM+NdCk9qlv0RLsc55gANrW+WJrdvZLy8u1HO37+6YzGzitM+dY6gp5ykgdkVurcKug
ryp2SLslgYUNHCK+AZmdTqFhHhLdeE3yBNxsnu5qqy/mIJ6n5JuIc+OCJ+eHEc8/6eis5cHqiOG8
EA6JqHamo85YwSwClbNoB528Ynqs+heds1kwjnxFKaeeQEsjSdJy02xoJg4HhySRWxf6O4nPvcOs
1EzzKYiX0eWMMpl6t8n8po2OkyaTPaVE8rjUXfdlYLb9yx2aIUwKYTzDdeIfUeOv2k60jTd7D9qC
tbyqyCZJhuW+afBuL1plHVaIZ+DbdX9u5+7OaTQkb4SrPPWcCJ/VUteIb6b3JGFJVNLTH3RYvlWo
8ZZBcY58WYYVZ6PtMs79Riv4Fa7I2YM0nQo8MfUtXa/uq+Fn+jYv7Lc0cxh+pTQ3ZqN0LpE1LHvy
lsyQRCNj261CUbNE3WzDzcf6FO86Q92M4DR+JJqa39OJtUrBzDrCtUu3uuV0d52iBCdpBbpe54hH
BeZ0Y4Dtusw6yE+9GL9PRSPvuqbRUbSb5GF5LnMrAUa6KqHz4XH87tttuyl0j6/dH36NWPg3rj6K
h1lOwNU4pB7TlVtKvt3vudLx+6YHRT5yaFVGc9Cq3A2mudJuymaxHko9k+yb1J0k9mg3Rd49pWSj
4NMZ+21Uaruxsd66VaWHXg12cJs/2UJjOG5WL8wh+yPVPLtRi1/VVf5lot0Y0E05jVmxjuq3rTFC
kCgrxkDaEiR80uk/pZz2m0qWLBucHk1RPsXiAZ4BeRCA8M6Lp5/hGvBVcKSvvVve8eEbzrI5nKfh
nGnDEwmfmxo36gZfcMlgV+b6oQR8uMmG6mc2xl9adCQhcryDYQ0/1fAmTZumBa1HGbdo3EaOJjF3
ZG4RKSm3/pkX7tZK4CJ3MzpyFtZNluhnbYiGcHSnsIgiCCtNfFkqLz/5NT6KmkBye85veledoPas
lHe0a8heD7alV9sYfdjWcocjp4kkqFZCA8PpF0v4PyksY4KQZxmKxYh+5fBcqnUJw10dcxamXw9H
zQTG6XxNMW4Freeetarn39WOA+ObLNbetFzYtFunhFd58bZEqcsNn8yXhK7GYOMYju3taNkXdtFp
ywDzMI49UJ8KR0pvHepm+DW347ayhb6N6vzEiHyHjesk0vFHKryfQ2PUO89KT4u/8Bzc9AD0Y/WE
GSBLvGjP2fZuoR+4NbM4o98q3yYEhUe5CsVtQrd9hwSh/lGZ6rsoKzvUCbXBEYekuukOPUiekyma
G0oHOxgyMcP7pAowsHQcGoMu9hxTLjAm0UOXMcc9pH8N4jsasSUYOEIiCnRGtUuUEmHr0+LPpa7f
qzklN95Q/nhyfJ+WydjQgNa86Bvravc+42Q/NV6pBXrv341+km8kRrjzbEUlet5YvNAkfTcNbmlU
T/0WLP2Zlp/5MJmxdwBERQlHDNEXMdvf9F5ke0sf39yFBIt88kbs9cm46SU97zlLKspxY20U6O2N
jOVJWU79KivsaO2sxUfOumAXTb0/L7PWcBzq9NDgZPa7M8QLc+b0Mi+koU0th7OpQjMLOdwhZpwh
6x34v5nkP8ecQ9Hk/V3RiIK3yYzKJwNc+2FCyBpo2EZ3ZdbHYV2U3+vSnH7LUVgPruJKk9f1YTIL
IAV+nR8SDuvhOv7e2H4J7bJNnWHT22I+xlHSbX0nsansjOVFDJP7benMXcQp+2K0kX0UA5Gai0ip
heGNsoHblEQNI4R+TLrHhD+Ng0NqEgrXfzW0bt7ORZx+BUbeH+yo6TaE9CVk/42sF35l5JtozTIZ
4+pri3U2JDXJAjQzRPejVxg3ogDRMrVTd/Gn9Kb6P6Sd13LcSLZ2nwgR8OYWropFK0oixb5ByMJ7
j6c/C/oj/imi6hDRZ24U090abmYizc5t1te08z+j3irHrEOVxBzG1JGsQH7U4uQx07rkp0TQ2U5a
CExKq7jjVAq5KwWm4c7zEt9U3EiBK7dNR06nmvzGMtZtKsFYEcemOdSVNryYUf5d0K3irhy18CDI
Vv195NqlzL0vjmodL5+Cqp0o6q2LY0i7bG7nCfJ70RT+nAhb/+7mQfOFNpO/6mMSOqkaoHQCCP2x
qdVPwF4IuuXjQJtA2BjHaoGiKA5LaJealN2TECttMD64RIr1aTKEFyPJwvtcIUiXzsXjZEm1vxjy
H3D+qkviUbmT5ow65XCkGdPmrcm9PQCAeqTQiB86N5F8K2WQhmdlXB7QLy/czOBaSguLjFFIlFmu
lPhnR4PCaZqqCH0ClJ/bbOI0tYz6TtUWJLBkyzMDAxmCjHWG29E4Ir3U/N74RZXUMddo0IFKG/4Y
Ufack/N5HclEnjjkw7tqalrqfkTI9zrooXhCZW0W0D+pTMA0tqyQfgQh07cHim2Mf+oKQbQiiZRj
uQim0496+r0WDQgW+dwfQYuoK7KYm6eoyTIlKbm4sDT8YtF/ip2Jr7Jk46kjMXRCmDk/tFlf+JqZ
P09DsyYD48GVmi7xGj3ihVimpQcJeeJ7JTNyEm3kxx2FfqY6UPzXCNmTnA7PekMCyw7occUrDgRc
t75CogKKWOUuZW/dqnBfbsUxFQkAIrY5hHxjeZoiR4vGF0FTG0IOY4TqimneKpN0Au8Q80IWT0G6
smbFJf+qZTH/byo6wUBwC1IIH/3TaIj2yFr7sOSB4Aha+qoOXKzc1CJJLxEPrRrWyibTHIe7oVfq
7xX9EL8nY3ghipY9h7VGL43eUB0o5MaamBNRjCVYosQJ1da9ZHlBK+i+Di/J7orxQVjRlzRr/kh7
4iIZdZePyqIoP0I8E9TnIAqRZBAPUH4Gu7LiR4uG7JNuErrQjfpPQZUZl4mZPpu9mPuDTkmgPGT3
JDNVf+pl9bWZpukInKH7Hje5cGyaXPG6lN80E6wMbUvNtLOKlkl1bY6LC4lrpXyyEBA6UZpt+pqc
6IchKa1Ti+yE3VXggAeRJg1BILcvcyz7AtqQ9lCQYSYlK9hC1IDlojDIVkjH3lGbpx1kYSnnowUQ
72luV+4GaqjD5MuEqBVbm4w4JoaahTmVd1HyFlNV8LNsJCrPK1kSekclxvwYkYv5Mmnj+JmeIemA
sFT62RQVNXL6pZ5vy7qvFDafXHjA9ZIvSZ8GpVeEMSn6ppqXe6Mz0NPUqQtgCkblRtZL89ZaQry+
jH9+LlBm9+Z1BUVj+CYGBDcMo+l+zaiz/uGTkJ+3GgquqcHoH1ZHpHTQjQpe5kGks7ueRydPYWsL
IEAOwiy3R7JVRXarlqEQeVKkdd1Jn03jIZ2G6mDqc897JXswwkJ3ljAKXWI7amibTTq8LGpQ3YeL
njGFf6MtQuI0bfUwr6GzaSgzp5S6dr23NJton+lwgGRs6HBpXVkmNhovQ3rXi9yUdOhCEYMJPDik
oVGcLLXgOaO96WsWTQH/GFq3YpQ/USnIKzXkNUzmb5ZdSamDn+3C4RH1SnM0onz+ByZuSvnDBAYn
0Chc1AoSf6mKYG3I8ellc7wIdlXq7degloMbuclbZOZnwicqzsdoKzmqcnYcZ6YG/r2Ib/pw6Ame
8Qg1naUA5/soprXecEq1qNtUzQgvUUSG5DP5xOGHpGQF0QdkdU5JEc0dBR5Udd2OMR3o8bhkR2XN
IYTUQ/DOmLPPSgTt2DFaaNZjaRJEiJYuH105JQsU9G35LZEEGkpIiVgi2mMqkEekT09aHwu+UrfS
gZxveozzaXZGiFd+01ifTTSEINkTsptW+ShNJMmT52UHigoaytDNy2eStMYtbaBEoLswTV6UJLhR
qIr4Hk7acE/H3fBSQ+XweIojQBiyV0hOHCwpJPvZCe0fOdEUhwyMm1tc9QDZCA1azUA5SD2rwltK
VjXj2RjwUBi17CtUo2Ck0ICkCpezMZh2rEjLT3PppJG8Tr/wLqHX0Z1ivXpE+BRhsSoWPk8mlFUy
m8VIbYuo3AbWEL1w+IanPrByl2qZ7DUkv5a6k0YFLeRGoaq80Yz7ys/CvtbwljUruB2JEQuuClng
ZxXy92Br84hT5ki11aRRJ9c0UQmuukV5IfEqHgZhpdIskfGqCEBkhHw2PxsNPUW8rTsKBYPun0os
Aho9ipDkSBkpd+mclQduxuAhEJA1C4yChFhPJyDcNGhQTtfXw0sjRe3sKohGcJ/K3UK3UgeU7U7k
4KYXFzHSwqawIDsNcRd9NgPrsybFJLkyxAAVYl1ONwOCsUtAOIcoNsM/ujDjC0+NNC9OGCgIC8WE
LId7tSxbgtR5L6wdmgglE54MpeqhJBtG4mEYu4C3jRkVqHEN2l2+lj6wSeavpd4QhomMOZpuawLu
b8VYCcMNBTVK7+ard+w0qaa86Xre3unkBR9IvmuvkaG3YIysXmxBLgjm/SAui2k3Qod3qU5z+7PV
ReE3yXNBtGH76E/x34QZrU/GrTbH1MF0AQ/R9XamDesxm+gvVGG8kU4w5+9qN6iRX4xC/ZgsI82U
QchGHQMNUIRMXX7VpLldW5VypAwgApokEYdp5d5PWuBBbRAoD4KVaLepPPzQ45E6moYNeEhhndl9
S81UsxSograSMark68L+TqzlNHJG9MdvtSEim00xnaMTYzrMQ6r9GFhXvygxkF8HM0ZTqlU6ckpD
CZOTlJ83qVr0U+e4+xarFaqntRLd9GtOyi6CLgrv+IsCvrSk7dVZXhbF/ZUa58GrGxQFb6FzfMtA
0+MuO8xR+p03XWZXE10JMl7MIRqDb8OSGCTaI2kHeXDdLg1dVJSCc922YI/oMihl3WYHJAypZJLz
UzX2L50ZSI6uLignT5pbx6r4780CAQcmx4ANTdqCNJA5rsmXzelhtozWaSYqjbISecGgMF1BW35n
S3co82WnFvrKYC2L/imDWlY4D1u5DgvKp2WFkBOB7bypgNPGQfjDdV5+zdr+C4HqANqzpt18XEK7
rfWmnFKC84NqhiFfQdgTtk8bUr2LL0xPpNSG7muZf0+/Jdaf/87OOvrzLqIaFyW1sEOJnWB3HG53
clYH/pJqN0KcaY/50Od77Q8XiBwGR9UzfXbUlxP52pQjU+E3GAphC19qvTrE+81tsSpsSftEOEOs
YcFUur2MO+Xz24LbdUpRdhAtELAoU2yLzSkh7KkVg7+mU+5ESQQi8iKSwR/P57YadmtkM59Ch7yV
YJmzn4EgseN0Ubjb8MM+trKtz99a2UxgQ6XlQi5lXoO8uHxGqboL6APYmaH2VepGdWc1Xp06ZKZA
+Cr4xtsNP5E8QTmrFv3OfLQkx8if6l2dmG3v1d8xndnYFF8LATHGgJZhv/PVk+pNx+JY3sg2LqTb
73ykv7z28/r0rS3l/apPJfbvIJVAj5XxqV6KY/KtR4yGsMWsOub0VC0/WrJAQXTPQ9+b1jJXXntW
/arW34L+UwJ8uyg8rWycbiAB9i0yLbdVfhVSb1fdL9G6taQvwV5TxrUjAUFXFZw4WF95yxcrI8rg
zSoTfY6b7jBr7JgRadunocpWuGv9Us31nlLURUk8M0VoEpKUyFfnvbWujLPzoV31o6Yao+rBPLWH
4ag+4ns4jUPZ7k4TzUUv0l9bQLMQwaGy1/wrz3duqwBmQNgHBC69SO0ncLOH8aduE+L7ZLnjp4+3
0JWNSgeSotN9giDqJf2hxzvoV8jpHJ5EiCjx4eOff9Hj9Xc0ZwY269lQINwh74o6MCtodWDET0by
uBAgU6dDlnQvgngzA7roIneSM5/no1A8tyglfvx7XNm6sMjpr6GfWaNddFOenw1VR0H9sviUdtm0
uevFV52HzMdGrn66cyubwUoRKJgSt9TH8/E0P/PTg/h5coRDc8Ah2vEDdq1tti/JYFOb1zG1nuKT
+T8MCB/bmb04YKMOvbEzuisb790UrkvpfF0aeB7U8fMly0+Uucf6nfhbA5I6/fp4Fvc+1WavdTGx
vzhc7RA6gzuR+VKjRV6n6Tt9V1cnkB78VXtOpClkq2dB6X80qBbK1fJ9z17rD91Rv2vd2S1dwd1D
Al09Q86sKRs42dJFgZkMWAvuJV/1yoN4UzzgxnOGJDsX47UpPDe1We2SXrdtPRes9pSGi5s1Edbv
3IX/y3AMNEJp+RMvjsSwa8d+yhgODWjr3EU+DUynyav92N+buysXPQ31wJs4Fq8wajItFck2xouv
k9xbfuh17gzizWJMO6fVtXk7t7PZvzTKJXo7JXyi1TeS7FSxqXna2UdXl925lc2+7ehEmmoi51zx
4ik+1gfTJafqiy5lMu7eUri2a8+NbXYtr1etz2KGBMtwbp9oDYjNzFMKzzTe/v2+Pbe02bdzKqmK
sE6eMftz9MI7n7q7j03sTt26UM7OoNwws6WumLrSG9zZK9zEzZ3pU3mT0Zsm+P+ltXVuz6wZ6Ayr
zcCI1MPkKm7iG8/LM44zp6vyJD/vWLu6yBX6EoH+0wt34WN09B9PNW+QIkRt9NNc/NLyuzF22uIu
LB4LKtOisXMt5IqVp3qmGlX8VL8FzeB+/Htc2QMUI1LlyEVGm626+YyIm5ZTXzasx+4uS7+t4U5a
kj62ce07vjOy+Y4ClV+xRaiTi1LyZS/xBYoCbbiQtuSJx2bcsXdlat+Z23zIXraayKzWYA3RsYDG
p9QAzdn6lr5jaN1NG4/6naHtu4daHPS0GdfYxH4ayQ5F+ztn+56JzaMnz/I5kEdMxAbVkvCvTzvf
Zv0BF2OAFkzzHRmQC9ha2hul2IDp9iGknwo/+mw8Dz/EJ53kJt9HdPVbNOzb2/g1OWT7e+7Koxh1
5v9Yl9/vOTMfhEi3sC5rblN9LmWSGqhKS9bbgNxG0RAz1f5RpNedQW/DG7ip78xuzmS6ffTRmDFb
e6KDKqCTuNORanQvP1Da4RYPipc+Jof5uHc+X12azDWwXNjT+tbbR+BpqDQdRLNOIZVrljRtgv2t
KHyT64M4qHsv86tbT0MijBcUDee8ZN9PcGDErRnXcDKkx84Nj+0hcJPX0V889Ugj4s5hcs1LgLtE
f7eI2iKBo40nolEntlBJR8Gaa9iL29rxqTqix+TFfnvc+YbXTq5zW5ulk5htVQW6CRgNd07x+0P4
Kf7avnWe5PCAvm+P5Ln+/bPi3fA2k6kP1ky11Kp9A/mduiMFLTk6VEAgjdbO0XJtW56Pbj0Xzi4j
TV/oV2iDyc9u1q/WHZVDdBSPe7O4Z2Zz/CdVgrhYj5m4eFio/EmfBvUfOKqT8kUPbvt/2za97jvW
oYH/qJgGKdH3o1qmrKMwHHOS6JZUuSk7bdnX9vXZz/9L8n43a8QPi4CfbybLvTyPb6LeamRBmi9W
ApkvM34E015L+/VF/59B/f3vZ0azSRgk0kCTPzqDK9iRE5/EG9FX8FGiHY/o6po/M7VZ80pKX2lU
YkpobsLya98ezen543117YQ6n8LNGh+MGA7fjIneeooFL6TSfpj+QZ1mZ4HvfarNApeMWUQLB65h
IBxL9VvZPVrZoRGeUpLU/xrQ+37Z/Y1anH0hyJ1UXmvYGmIoNyCdT0EWv054xh/P3bXL+nzuNn5O
S9ouS1XsVPld0gYehZQ7p97eAti4NujsdFawFkTJi0xRA7XZh8CaQuprZcqnPx6NtH7qrWtAQOqv
BrF1SdLrFDj0XUXAVZwdYOZe4pZOZ/c0SdvjXeaF/h7y4Nr8nRvcrAli50RjTULkXWTeJCOdQzQa
7wxq3SLbQZ1/o3Vdnq0FUCH6PEcxV38ZNKg2yvj6QnqXpuXPzKAduFfMEPZrP7woXf3NELLg9zg3
Ip0mWrczwdeGe/6rbE7Dcm5NVVCj2W/Dm2n2zD0S0LUtxolLI6IKWtPcklaUIjD1JDcmHxoENazN
FzSuPbRWOeypqCrWivLh18fTe219npnUNlGPpqfpL8y1yUdPWVJvl3+aYScOdm3Szi1sXIylNylk
CHWufSrcAy+t3P9uBOv6OVsfYA3jvk2ZtAJi/nBPKTNQnY9NXDtiz4ewOWK1vImFPsFEF5yKweuR
LavvZdP/2MoFmRATwMr+/+fX1pk8G4lKE2ZcrWYI2VR3FAc7yi066w4Fs5Mj+/MX4WZvA1/9/NLK
3IFVa8hbeO4YjalmNThIK665fRTiG3nvir/msehnJjb7NywnI0sW3D4qLyf9a0mQ2fxddS3d+JWN
kFTe7Cy4PYObXQqQfxrCiTHRBnOkMfCvJ5bv+rNX1/V/xvWXLnT2tRaUO8d5dWfNxs8qr+ycneVw
7TQ/m7htOqtPc5oEGi725tv/ewlEru7KxKsXbz3L91yVq9MGtmsFXFmgyDb7tMmSejBGCXNAkX7n
VhM7VVE/oCpWPQGnEe0S8KqbisavIAvqnZP16rPHEMmWG/wJZWtdqGezCfuAvsZKngiWDy4PESf0
Jlu7F/2VarQXObq26kndgC00YY7K22S5GSQtCg6EqYL5OMjekhy7PamLPRObVR8HpVqNCtpIEXwR
OzesYz7CoRSlbicecO1sOr+CNxM300NcaCht+RadkD6VKepamxQd6HlInFSg+OnjZXltmVg8BNZU
DXmabVB+NEDkirzFKXn8yu0EKYY+QpjK2CZpBB6khJ/zsclr1+KZyW1kfkrpNxVjhthPj1V7k0in
RvJ66Y/029Q+fWzqymwiZEX2nUIK6JFbDq01tBRk5WsSIFnog7KVfj4kIPm0veTulTERT1AMCJ6q
CGdws9tKC8mySoowpKZZaItFRIh0RLu9DcP0vlPF5DYPzN+GFMw/Px7ilXMLqiH5S/KJEEu3+1yv
zCA2Oo7HwHwQiJzuSXtcqi8RKqH+hYIQaBMaXL73WzkQ2qYtKpjkghKNzlQozpRNTq30NwXStdCJ
S2etvFSV5nsk7uyGK9vune3NFTrMgyLnBe5MH8L/+UI9XhMcP56/1WPf+KN05qAGqK3pZqAE74cX
xlKdzRIn1TijPluL1vgt6JTEnxAqtM2+Kk+Nkrx9bPPasjy3ufFxkEcuaO7FJiqnNK05k/FZR0xP
23mtXh3aWqXFGWyiIrF5rAiATXJTQlhXNJMXE1ySI489oPOs+Uqv3iEP9wLNVz4XLo8KhHgVJJMu
6HJTM4pDF6Hk23xL41+p2lIbsgf1vmqE70XxGTv6YqvlWUw7K+XPvtr6Y/gMqypLd1y3PROb72OG
0kK8HhOlckLryah+Dtbvj5fAlW1L173KV8FHBLex+TadmS7UjYPdl1ToQgmlz4qy43FcOZPemVj/
+9kdXDXmDGheJti4WA80kRg0NI3pgR6ZwZsUztxZnisKXNEK+j+MjasYyVjODj7Ue8NUZUYlLC3G
ZlCBPBI36yfvYxNXx3ZmYnswKE3RtLU4+kFJxbxW2xLNsp6eiA4QRzenzwBiQLBj9NqyoFwZQrOk
SZdHLSUkldYMy+gr6AxneuDmyvyUqdXeNrq2Ns7tbJYf1cEwjaZ59Fk7dkWd/yIUTx/P35WjAbTh
f4ay+UQTsqB6XmAC+LBjqq420L6Wxfao3Sj9ziV8ZTgWCmTaqmhL5H17DEFsm9MipItaVqEeqndF
mu6c4VfOUzJ4q4I38lPUhm5GY6mNqMyTMfp6hSJIXU/OQJ+qNxmaM5Xm4eOpu7IK3hnbLD0Vjk+S
mhhLBug8/4ixLyw7T55LEygn0JoNElxDSWF7OMykGWMr6CTfSNRbwxtzkAhJtGQ7B8Rfr+T93Ucs
U19vdjj1Ohv2/UaVNGA7g5VIvqXOiKhF2RddDAZ3zBT6WPRFoufAelym9hBN4xF16Qi0j34z5AOc
O/WhlbhMRqW/C0TBEUX+GOfRVYfpVa+QGusbesnb9nZQW3eURZDTyXRCkNBV0/aHVsHOmyL+mDMY
Z2kzabfqoNm6Odeevp5VIjyewZo80wy/5kv2Jhc0gGrlKaq1vVKbi8OEdAkr05BUUnD6RVKokXjR
8jkoE6HVhub18FQJc/rH6hEaBxuR35HEsZFTbtudD3DNMCXFVMQQhqKieXMJyMFEy8Q8SH5hdPeT
0bhqlHxt0+QZApVf6fKPUdgL31zQj3UGe25z/Z3ObgUccz3iWShRIUbvdq3PB0kd6fsjB22jDq06
iwAuIBcbFxaI4ECMLOx0tj6VFeSPVsoOSqHMNGNq0i+1iuh3zMufBOnQWQSr6M41D5acthX0qFXj
ifL1L2EIgMQchDcxNX4VcXVKoDDZmaWBOqnuZ7A7t2BOH5VKSujsFGr53z431mQY/jHlizxwLgS1
J32kBF+sJKI96l2DRqcitbT+D7EbdwB+S2ByUw456uNT4uJIkhQIuLypYNRS57eFjndzWc9Lhu8l
h6ojDm+lId52kIPmot7xkS8d9NWULEuU6tAWe/H8TUwlq81xJFVVRinKKsp4i0Z7RTV1FbuL0Zoo
aUGsLsVae41neoO1cXY/Hi1aQSybd0cJoROFEmc0eUg7XrjRYxxCx0ipgZqsdgALhjJhVWuKr445
jeoxFJ66krKHblYRywmLcNBuZWBuz7JRZbDCaM76LtYCiG2lTmUEMtUFSHS4AilRhchlm7BTTHmQ
MSqkiymaJ6SWGSqwknIgT0ZbqGrrlbzYY5vnHp1Apr3oTX0cWk18FJK4f8MTG/G0gIfR2Zd0Onq1
STAPrpKlwjcAHd2XyALX6WRmCZhQihO6xWjkGVM/7PM0snMCGjCkRjP403T11wFK4V2D6vlvQr+B
p1h6jpjWDJOrKNWbKavF+zmLP8lDUzqQ1WiwmZXvStimztJSIgS6IOiedKMpnBjs6c1SyoPbk/m5
o2GmUSEJQ9roc6RdlFhJwFEmGoqA6gheJqlZuU0q38HlAk2BLE17p+oluVBTMfPHLhl+LFNAmGxs
AjdNoi9ohsGyMAbaU5GFeTBEYHmAWo5wMr1hBIqrNRpNn4WcSV4tDtHr1NUqPWVDIDsKDUsniOH0
2eTJG6QSWl+WUOGgXjt8HdMqvixyiVw4eBZLJhQYIemuQtaN0M84miKtvGahQ3rjhK+/JfMsrjiL
7AttxMrNkIVrNx5EjztNngFcVX8EEcm1NEUaLYiA0qH1rR2Z/4hTGaG9ohtmDTxfmXwbAXw9zV1z
0quC/rKx/h2IuXKg+tD0KiONHqyGqJZYdmLhmoKguXnDAU8NJwSHSu2KYxY3UX1Do6ZuuuDagoco
FCUnEiEdA+0Cu5nO9Z1Qt8K3fiqr58SyZAhNHTrjcrNMThJSe3rHtQYJSoJQyq5boIl2r20U926k
iD+icpoPVaQbHogmK7DxUuUXeRHFuzTJY0dme9DsVptgcwPFk1AYfM4HNfxV0X8IHE2C06WPsKEb
On6KMoZZpM1f9NjU3zrEf97MZkpedSX8DvIGcF/Y1AhSMlWZDTpC+segA7VxUn7gTMtandv4sz5N
YcWDBiaLaXT0tgOaBdMLYHPkV2P+YIYhCp4W4DekaZU+QTCuAWKcQsg4qC0QhrIY6hs9NrI/S2Gh
2xD2n5CUyG0Bss6PILZqH7+5+qlngAjnQPwqVPQgZb1FlZEMOoM2CYjSUmG8pr2ep44115HhVkMN
w6Ad04nW7KF/a1RBdvOqrj0I1MunRJWj3jbQIdlxsi5PaCI1aNgoSMqhdbi9fAM1X1pVgTjVdIYr
Zt0JcMN9UonfzXG3dli8vOk5GmmpkSlqlyEIbm76qDOKtpikwFPDJL7Rel2+r0dyD2I3Zk/jHDZH
fgMoUl36BHmm8aa4fI6MkCptlZM012k2UiNNc5IAhE5XhxNNpuboCQNTJ2j8u37SI0fO0APsNLrS
TT3M/DmtPoXU599UvPinsOt+oeTddU7HCvOWFp6nSPvxCk8R7GHuh5u5m5sDxC8ctyTluQhFckDm
DEh1Nn6ZtXC2zTj+QcXCz0DQ2V29cIhVeh9BIL2xVc2HQdAMt1668BQLomeJUfoZkOKdTFLK67oq
8CzwZE9kt8GVANyFYBaJblFHNNQnaQgYYJXkkAX513rXHVPQP16Cu/AYjVV6L9dJEKJtKKe2ZgAe
JKwjPHHqmH9Gqqhsg+9mK9VCUlGuKqcD6XFUacf1Z2k27g1jEvkrSe5JcHBPXUHrYAee9Cm3pNyj
NTUO7arOs896n1jO0MDFM/VF9tDtHkEm9TP18n3nWxEq0EuZwk0wuc3rtYoIqu9yAsQ924ko/SgW
nCIrrL5kVgYinCaWEaxOXzgzpOj7clG/mFCq7GqYkp0C64tQLn6diCuAAgJ+x4VMuxWJWlzGpL0z
6Vc+R5+zqWrsRam/VWBq49C1rFl0EAD+/PHdf7G0CTui8sWdr2lXGigGGpDrAZy1HxifgXvZiFcO
489yEgGaPCnRy8fWLjMLmIMjjzykilH21Hv/lY4g/JoFc9HN4Ioe3aWu+Nb7sl/6oVv++PfWeCYT
oJFxadQLrZBWLK0RIExIbcnoASB1Sie9rzzrkHnzsd45kS49OY2Qz6oEhXqCQih3c0r08CUmQJo6
eHXQ45Nwm1u38AtKv+yT4zj/ASL3CrzIXrS9j3ixdnDfyFMTuyNeblpbrY6yp1G97lY5J+isdjvg
vhSBMt/Lcp3eDLr5WbEEqPSpHt7khaAsO97yRYhgNc/biwOSFiNt+1Enw4z1BbSEn8uzYreVrLuW
Nn//+GNeHvirkbWEHgkt9aIUL6OEvi0EjIi6kD7KQ6W6FVkjcL71QxPx6PnY3MUjXpKJRygIayJj
yiWzWahNlYwW+Xh6fdRJP0RV8NRM6vgV0kqw431fGdiqFYy0E6+3yx7DLh6rsDRbcW3/eyKyAHxE
4ESnL6yt9pryLotSJBoQjLUDgRczS3SzRotiaEUtIKs9ZWiwSWETe8sASmVIcNuBDZeHFIWDz1nX
kKudddMeaNAOVyyO9JItOmz3JOCC+3iupStTQM+qyCuIHl3i+JvfCq+c7K1sErHVlNmz1MhwoknM
PVOvJbed1e5HF4ZvYW2Gv2MRcmTTjEi/CzcJ7V9OLliyk4qz5E15hRokZMR/vxaoa6HOdj2WL6Vp
lkhB4kCrWQsQE16gKdStPc4mXLYJ4PnHc3Fl3enGKqHEZPA/tqkovavUQhjWVBTPv7gv6TIzfXO3
7G7PjPz+HI76bNBqgWp9EUlUR0QIBbKf5fLgev54PBefVmOzsn/WhhSi5dsglTyC4mFLB56WqnYr
FGs4gm9WoteBs/GxrYtBbWyt59RZcGSuggkuyLK+56Co4pLPB2tIfgDZFHZCP9ctKWtVMN1QurmZ
PktcOmOh99RjT59qM1BrWxsU4A9LXf/6eFDrL/3uaf53UOgvrY1DMqGu94OqkriZjQQ8JkAbsF/K
Nyj8e6HEax9JU6g6QTFHXdP+721o+igaWYaNQpUn+H8ied0yh8i2oFozrCIiH4/pqj0CvSikI2l0
cbgmQ1TS/d8ESDRUiNi1/3QDLJ2S7lkz23Grrkwf1HNOcGU9WsjNvx9aF8k88HPB9Obk1JPrnHZu
/cuhUB0OqkuR0YAlgL0Jwla8rIQmSxMKMWn3LcC5xvAunF78CRPm7eNp+5vNfL8WMKasx8IadLyY
t35sODqgSdCLMT0IXXcT4HYXVnJHUGwNmeQ3jVi6izbEjhB+V4rpjzH2YHVqqIBTPP3Rk6FzZaWZ
XNqqeFnSJmZb+muQTn8Kdd5bVReuJeG681fTJlZZy1kgVYSkPXMFkNQ2cKA8fA6mlhf7c9D++Xhy
Lj4E1vAOkKtlUfEK3nzoxJoWI55HXqzhQYETVo+35JP6dK845spHwMdTiTdLvATNC2E0Yw0zB1Jv
eX0qJodFB3sSayOU8jLv78JSlPuT0AX562Il4OjEWjnFlgiUpzblkzGOa5GLGEMg6UtfiMbmMRR6
wIeCClQr7b6K0xpyKhJ6tUB0t+7Hk7SGFC/OE8R2UY9DNxxRLLzF9xsiNkCIhmnKIdlRpmlbQbGG
loqoq5BSahYn1YvEk/NS6VB60jJnJjB0kmOtci2jGZ5zlKu+ApbTXaLi2WMmWVFBlnC2jgaCM9Ac
21RBlU2M7vKxpB40zAoesCN0+6jQmoehN2nYylvdBtRdofmSzMbPIRub57WCliyGFvX33aS+BrVa
/aEKqv5S9iJgIPB6RJun0p86YIvg4he7HuT8M4ybDPhROk3ODKbbsbog/oPASewEZbG8CokVP1fo
WNsxxPgX09BuJU2JH6JY7f/UhtS4owldkrKg4PsC8bfz5GV+UdBmrG21gwGUaKj2PjRaVXsJHuid
hZ7MbaxbN2lHWmFJQHMDOY40N8wXyKOi1X2PchF0YTBFwkuh6fWLTBHwY24UOUDuTLkT9E5zglqa
v5vaYH4K0ym9BbemfA2ydoZQ32u/FlpSE8rxshrVGJVer0VQjyiJLY1TixFhV15WoVcnANmlKjPd
YACGLidDbC9D08O7q9v8JHe9kTpVZYiPYzaw65ahDVxdy0rVkfQ4ngmKDtlzH5kv0SR9V9Q8vkHD
TKWkIQHwLM2tK4xifuwsK/YJxKl3McD+2zoUiVfVUV/c6BDb7KkN1/y3Jt+nbRrRdNojuCMkcu2H
UaA+kBL6zjNeugXAs3gpuiimF6sBJ8JsZHejBK7Mrqd4BDIf953TWuCZLD6sNwx9Jdt9Jaq52wuV
cpIq8TCpgI3HdhxOpSL9KqESEeictLdoRiBcLPryNk4nVwWeVR31XGl+DKSCXpJOXm40Pqo9lMRy
0f/4hLqKdMwywjP2Iue/zLB5muYgBEYlaVF7MMA0RvzFSqEqUkyTH7h/plcobfypJTOr2oUuyD5V
IPAwO7rxQdTfQ/PTTgvPbK+PLEK2KeIjjSwDYkm1T5o5IuoGvNmuKqX8YvCxWOyoHB7BUqnPYK6e
26WU7uc6WVAcgjJHVtQk6tJNz0VcvCpaGawaZcCeo2xUj3ryPxyd2XKjSBBFv4gIiq3gVSDJWix5
X/qFsN1utmKHYvn6OZq3ieiZacuCqsybN+9ZvWOCRvzWKTe/a0u4WvYCWZ7Q2uCL7DYZqVJ7R/b4
E3bqbzrpxlSuAfwp819aYZd3cnaC7TBnINRaDFCbVXXgF0qS3NUS/MR+vN6V6zrdSeKCvE08dPC4
LUBPdsbKxgYTmPJ2hjkPsFaytQopzstjYXj6TpRNQb5ple3yIBZ3RVsn53bSzrass2lbjFZzbBe4
Gp1vqjs1T+4jWcjpppNxZm0qiAlhbuj+ET7Z45p04mexCUBfEqN+xSj1ZpAkSsD2NB9NqesmVCX6
stdmQKKabJJhv7rNHiaetQcD/ei1ZvVomKvjRQZorS/tJ39zhiyC/LaelMAlHsZHVudvBHmU/aOw
VvvVhu/2udhD/2cmi+azb3rjgfzv5UESsRWNZPnt2oxHGg5n8bhwAZx1slgHMevB3UhtQXOX0/Bi
mk4N3Uz2n9M4AsCoHfOaC1rKtRyBBgzFcC5Mlb3EU1kws0tVE5pAXu5yzoGrrGYit/32tHaD+Wcl
44isbLwKmqMnmYbpKOWU34m4+xdAjXfDXqrGwUfhOoeS7eJgY+dZ8iYJqTrbce1Nm94M7v0ymDe2
xVsN84mpwTSPX+NQl2cD3g4h/AnMVIQbB7qGlz22mDFWiBbWeIEXMj+n6eB+e8qyt7Y1wyrwIKGX
4KNAHTTbBkv2LpsYzxDj/tO3NeSKidEHOr18bcaAWqWuB7GBxyEhBY3d1rmFrg8F3+FmIRgr4dPC
ocgS5XHujx5YnDroCOzlqOIxNSEs8DdWXxLp/Np6rezuwUG4CmObzTyJT2BfzZQ0aUGW/V82fUAV
isIQTpiJ2sZV0trWhzLTMayHvBg3hRt3FzfJP/y1jz/9/Jbpp+JC7VeYdqHEh/+So+MiUXZNv4sL
j+goMMTmoej96jGbFuPSp65go8Pq6he14KQJl0qxM1vkmVUg+EzuQ2CtYo8Q/ph4KrmSjeeD4M1w
ppUaAUy4OBnBfBKtPcTqD2QFwvOWTOuPdXZklGvfw4STNFHmlP0hdf2+3zXAH4ilb283d5ztlWH5
n5Y/MAbNW7M7TeTP/5baJ98RBJoOJ7ck0tBLu4qgXKyUkQjW9RObY/pp8zwNIQm74lBNqf6qh8rc
WbW8hbm3QbJFEUb8zOEK/U6TfZnqxLtnF9vYgMVYKAYm96Uj8vCxk2Kizpx+xtwFtOpW+uqaxnQA
GDN/N9JfcBnAfpr6lIYe/OaWu/coZnfgl6ZEFiZEE9BmiNg7j0BK9qO/DE5YTKp8iDuzh3fU28F2
qpY0j8h5Tsu7ygqW+ynw57BofPGVl+kC9qkX1r3lwYGCn8RIp2Z020LkbZNrR5R0BGHHDrNZsOwz
rh9kIU2YH4cpgXLhBn+zwMnCIs7tbpM4i3fEfTWeep2TIpuY5aG0iuXkdeKhTxmOWIxamBQpARm0
8rdExnOpEBi5c0YgFh4cUcgyHI9qQ0jrAKeSr/xRkxkUcc/3T0OTtucOdAdnrlMXGydGQWd7R30a
aU2uVZE1kAQBQXrP+B6nOzfBRbHxZj+4NGPSnmpyq++7AQpMvuamsZkCt42EuVQv6B8egc0paTHV
bSxAjPZ9ldw4fGkfq+/RUdWrZYBzHdIFub3MG/eRUSlvnV+aOzSecjdxKIfOCPrMAFOFxWBMu9Ar
BncrdJdHi6vM58zziq30ZwxHa1s+r6ZFnmy8WK/O3FEQVI3asndN8VsbbCFZo9scimAYtmNr2vey
jrEmG87cbDgtbJJtByk2tTFW2zxNT0yTBP6fjvzk0p7zFk9J559BPVKEgno6mWP5z0RPeNZ+oC5x
U7QfA6b4F+7TbsvZ5F8JoYUogJZ4da3Uf1J+X/+QKk81Y7ZNZLotU1tpVdm9koX8FGAJyV3X9TZ3
3TmiUpn2pt8Gb+VCQP+mnlpr3Yo6A7Sr5NFMmuAFIjmaLjrwjgDXOWE4K9xtmVv1JwtDt5G3tYxf
LWGDB1Xwykb6Fh0Y5m4N4yAGGvJkONUZtkp8xsL1lOb5+AavpwmduLXftFuZ+6mcCSTXftO8LCXP
7iyJybTMor56etKP8SqCPUQKixUe/8TssvukAX6qFwcBv9FTtvFst9zUdtC/0+0BfRq8KgLB9wUq
aIk6g2GKmmf3l7M//yO8qXonvNPdtsQVbuumWsSxCHzysSWzKLApdDBJ6XBlSHJ7vZrkYjlg6YFm
+dp0DLg62pB9ESwx1NKqfZVAEY7S4BKKmIa1L0viVw+jK6c9gNRmD5Yp+RlGawzN2CZBEfYC32oO
EM+bFDxeCRYhWbLjSDV+Jqczu5Apb+/JJXBBRFZEjOewAoaRv6QibzEs+u7HA/kZxXLJIrhmCQ+S
wLXoZ+d0TdbI7Uz4Z2Nvvwpt549Duzpf+RSnUeLbddRwCuwMN0g+xoHY0jZexD1u9GJPiNVPm2n5
a2TdX3lrjUjcPjULdv7C6/4wA52u8CzNv1Ws7HsFgQ0kgikPvtcQidutd01aki7UkOSZJ408sMTh
fsMP9ocNhEDir4Fdl3gFMuk/VF6bX+HnuW/Y0A8kJNb7mi7xqJ0KatQIEGQvvSIGrE54Ye1A80gq
mJw5mT92o7DfMI6LUHbig9s7oAA855lCllMhUEsIPsve0FMRg++TNopNw/qMAxB+GyJkvIJBoI0F
E0KZsWOWbYitatzKjmTrjjKEpLV81lnc1ZErx/h17Up5LJQnwtLzHjzPeDJFUCFGuD3ieE2aeZOB
YNxKTvlllwxVTw9VVxiMhN2dFjlTdZiEE8NdFS+0KM3eopTdT4YlzrVNDC2TSLo14tLmO9s2+q8b
BptjKHNX59EkDfRICDjsAmLe+YGsf1NncRYFefGtmsI9D87CkDBwFLQ2+CgK01m6ROVstxFmZHYj
2lvr6lTucBp94lQ3diV+yJGGyVhom9DtpI5kL9YXCsg04rGfT0aSjoCq1jK63VQPYgmcgx00+bYG
Nr4TFOFky7JWYknjXrTlL6HCWO3m0a0hwki1BT2gT2bhOrtkpaYLWsQPc/gTd1nAbHK242jQbbGj
/IW85gj10al13Xp+1j/W7vgeVKV6JGPCu9Mas0xur/BHlo7O0PbGbefFDwwqCefnFAL3VTetwcg/
65ptpsAGUvirbSrKS9PVybvjGPXdAiD4HZKekUS9F8z/wA/Jvx6vGIGj4Bp3nlqfiF7SDwUrvvRp
pTzDc01OlCw8uXga25CsBOwFWT/tKteZ/wZZVWyzJTga/UhvaLDtLHgeLgx0qutgDMUlnezgxSIu
9tgVifnIiQNUxE0YPG6C3jSO8G2831w1v/lk1gdb5NP97HJbwdY2S3BekLjLYfK3/GkKqRQ8ltRz
/bQu1Auxmw1vdWUQDgx++LagnMXfruqfhOizB9p1xe5IawCaq13QE14RGrd46JE38QRJs7ljBwN4
T0UA6QTTZesIQ0daEcDIIVhv6qQf9mJkFEOZWfE+kJZqwjeCaukvTx0AACtK21U+eUk8HybJptFu
sPj78qWxd71TZBDlVmNnTMH4hjW4ghLb1J81ybhfFWa+q2V1dHXZWPwulm7jW3l1kRCuDiRhpv9G
1XlsdffmZnBoYI0g7R4n2T/1uMa23G/tZ9s21VZ0ZbLVorVCz2gnMD1l95qBpdslmUWY9uosx6CS
kvuHvD/QyGrPS5+GSb1O91M9tH+qTIN7HEEguE6LZ3JK05ekH52nuWsI4uauvORG0EYp878s8lXa
/fEdoBpl4RtnkwS+K3Ody9LTD6BeOEStFO1LP2AjSgUZdrYZp09W2TjHOsuqf1M2LABup+HZImed
uOIqOKZBPB7GNoWD4YyrioYZ2Xujmrz7Tcwq2Mfa8jZBljV/xGDol4amNYuwgQwdXJJUOltjXQRJ
9UP1De1zKMKeDN1D5QY7gyWYZ79wqqOZ9YvBmxr3FaSIBhbpTNb4kHnpN8AeuFsMWLNHpQ1yTdDy
d2wujju9WETuV7AKfZA/mxIf3ckvquqhx4TxaVnwfG7okLQGipc4AaN0st+Xgdmv2k1Tf1QdTGRc
wXKfpA1uudQguycdnpZWvYCWWfDYTMhscR5J3eJHook14UBhuoqdZwhqt/e9/UeB8+BgNtrP5srf
KNr2w61reOBKtpsO1mASsJJS3jr7whwzBNB2fJd5PYGzBKezmkXxCRidjV8STLuHpK4A6vqO/TAx
4AwdLBQ7aEJEI+fI/XENg8kszVsTtrzN2XJuyumk6mAr+YLt1eQrj1+cmJN5tGW3bUf4V46Jz6Id
guKU347H1hkIvomt4TxMzUsSBBdDrfc1ZqqHMhPuNbEld7MI4HMHYIWs5i6r3ws//bZREzCZIhEW
JPVP3R1V8MGjgODpXfdiDp6duT2OLiXSNAYRE7MLBGY2mv2PooULPPkj1w+YJsOldrVs92y1zQZk
E0ROxcs5Zpcisx8pm99ss3qDb/zVgWfc9HO5p6C7FiK7L0R+B6rms637O2/F0UjdhU4FEaxWNLF+
ch0H3iRq3X1JukM4QRdRLIVgiEY90jlo6cyZ9roizHVsXBW1deXeF41Y35NxbE4D3cHeS/LyMurq
iQnw3aD8o2XYiAPyjdjZ0Fmke+8bzeNaeCNmQqAdjWvvy4kKZtWhlxLB35MJvgpvGwgy2Fn/+ttx
gNMYOt+YdKAu3kKVEsd9AHoWiiz+W3vObh0JKY+N9uIklWLRPN5NBvei0QovnDXpar3+sG1EXYe2
iZzq9m5t12Rf1PkT/OURe3D/1S0tIPiEz4ajZocB8Yqn3sWmop9ZyLpkFkLaqoxly5LMhRz+oxvo
OvQsgXN4WBYoF8FdvdRX4FQfi0juV6zKpgXOqQoCOG3zRTDC4BqjZ13Xq6bm3/Agkb7LvH9w1cns
W7xVEgZCnAKCc1Ovx10Ikl1Yn+DC39mPOqzT+M+3xluvHGon54KtCYmfp+nc2LAx/Axosu23oVua
h3yll1mDhpj+eI1SfoB+kH+46WG2Vi1HZ5o8Vkn+03XGq6cB5wbpgiTWiT7MGjQSX0wUFSBXKtm/
mIX3N+aScLV7HZb4x0uWj5s44sfcZ1PBxNqiusoK83VMwGuQ2Pw9aWhyzng2VBnZcfZGgHIPYFLs
F1SDZbjBjOZxb+T9uXULUDRJRw88P4CJ/Jar/gq8hkKTYyaq1dyHbWEjHvTNT3XjUiVUupvAB1iv
zDzZCjnMpwlj7F7XrX5sMEiF7qqPZAPXD1OgoBZlfX5P3V29x9Voyi1YernzTGXtBytYt5Mw2t1o
ZGybNoM8axm0l/wmPw5xPW5FZX5TKn15VXE3LtVBOawO6JQjivjWq8P/j+FGku5z4IMAisR95/kH
282e/RLgRYKqD0F1jQbT+RpM+ZzNzUWTrWbEs9zUUGUg6LH3dkuCRtxh44BXTkZjMuvIGjga1+xZ
Z/JdNPqUt87vbK9YG6zqbZrFRzaa3+PcnWOC2fEahHbScaCP56J2D7MXX0aDXg4G2o9ajSP+th/u
Lcht8XB7RsZfAdO+UsG1nudtaWf7xWvwu3hHsw+w0XtwGiqT46w/loZx4Rn2MFAhdAb9HSnIcOfJ
068ntleVwWSFAeiDmXQuac+wTEaQNCkCbW9kn4GeBabimewM14Y9MD44Kk8iuzQ/hYNG1xjgfF0V
DJtMuo+OKv6C7Nqac3vOzfWSj7T/q3mjGvaQDZbIyeVfTpd2j+P2vbbbs+6qN+7wA1OAZy4/qjC1
7Bktv3AAX3I5fxQdmR5N7v0pbwsiiZxg0LeHNkUuhI1CgDHCAQ3CsV7ASHj+OeskUwuy3HltsI9Z
6fPc+EexGnc2dXrpD8Qo9oe6yhDeQLgInbIigjU1lGOR7eLE+s0GeoRkEuNWWxMninhyZldgBp+m
IzQs/ei6RnJnOMlwQo1QjGTsd6srzVPO87xYpfNWdr5gxQN7atsnfzKey51OxJGf6ETS/7tptJy/
KZPtKkBnHiC4DjDCLQfYIdPwo+qLa6OQYxzD/az6Nolkw3FjuPVjM61xlC4ZrUEwsWIRdyR0G5WM
1sDYF7GvH00IYBvPSfVWery+K7V8SNi9RWykrqPe9LOwE2a/k86IA34qOzhko45yf+ItY6Vvr3R+
YDb2tPI72mGnd7egt98MO74vHcQFx3rBqFGGE6hRJk3rhz8ZV0w42XFN3CuAOzhPsLG5oICWVAk9
Log6oK31ERPoOSl6735Uy9kf6rNjEEmPnslkIwc0l3gBK7LOXlLLDbV8Z8UFrIkn68hSJc0uWLeF
lWREOdbL1zysKgzrdZZGakBKK3xbbtomjVbbkpSUaLBy8o9qQor0K/8ehsVDFcAsQ6z7Hz23Jdj4
Ty56i38vvXMDZ92uc/rSu+07HcN+hBURSre+n40YPSgfTq7bELLciit2mQG01UIGQUD5MSkO08Q4
TyCPVTrN2yIwanzTVIt6SPJwGeQBLzWJyQLrkpeN4GhWXHmLE9x2Bx7TIgVh2Mt7U6h3w1qqO3NA
mlE6q6Ms6P2tVwMOrnv3Hup55A0snzeN1xH8LQ8sxYoNRPgHb0FriaF6R8JY5dmZ9bcuKmL/Fjlu
zQXvqd8apLjwtO0LM/7sVP/QLzO7m8miIr/zjCizUmvTkGsdNun424wq5z9PEsh3jIVkBqwO694+
G4Ip7Kz8UCRSnEsTSBu0o37fJpJKT3npM4sTFCBdcbUNP5q6hle6eEmNCmUeae5S2XO1lxMfoLwF
s+SzUFuDJYxtJ8nKkEZPdKAVAqCD31zn3KZqUldrGPTBM7t/ysCZ3Mh1IfqG29tULYwVqFu147wm
TcsxahTvqUvNyA7E1yzmYrd68VPiI37j9kRcWB4Go0Lg5KTLPNffrhZzv05bbBWV82asAQe0HI6d
l+8wdFf7CnLvZoiBavECDuhZcMkYxr+4vESzANlksvdRBtoIvcV5arX6TdJA3VU6hWG3WL/4kbbM
ySJtJVTcrZFFBiJwBH/kRaMjubakqitYSKchUWPkz+1jx1562iH3oZD+McbgeenJE5xhVKw9Q149
gQEuVxqqoIqEch7dhr6mzaf5frSb+VSb7HzQDrIw1b9aU99SIBIaa5cGeKIJEYt1nriXh3zpvVPn
vnse8FyLrVrIR3ur+DEr61COLRRAsM3YnK0DkjqR6a63FWJ4COZDDe3lZKNcVKO1POGwTM9rC6Wp
uLnzJ804iD6s365udu1HUIwmxHOOVG6kPKiNsEqsZI//jlMsi58reFVhM9eoH33fwX6LU+nxb+cH
OrLqYPiDxdZMsYvLBjphGUOl7c55iQNp5Q/4zgIfppIZwIhLkw/LyN+7ZZzuqDpYvKEXHazsQq7f
FCYZkhMbGdpvy4c095NQDQU7t4VhbNMKw/zkC+/eUUzHDQa2xsKKT2U0r1SNX2jkrzIJznVvBU9D
aVbHuKTKK9umI1FtkpsqaN7YiDmIPr7aEx++M10n8m1jCjEL4Gfr/X8Bqx5uYn1laFFUG2hnbMft
nPW3zIsXHyk2WnzrY/bMp2wo+f+yy0gZehl9e792NWqbYKha/K1tN6xW82pOrzPu342LbKjpgebO
/BG9l2xSoojqJOOd7PYWiQqa15KBHhKqtvrTqiEvzX/RY+5du/mZvaS4S2f/tdd9d5dnmYjaidSJ
JS4eDE3jKZbHyqCA7Nr2YUnmPAxWD1QLjJkuJmXQXPluJ2jKxYa61uFm8+fbMpzYWGCR9iVMn7Ce
ghKaFoelm/TeobCAutROKVfk3IyOS4i/iNwGhEpj/HGZc2xohrFid2yaoeaYW5eJ5XbwQBZXipQD
thL0jVruRHE6dKwPLdwhY0yTV1mvXpXNe6BE1slw1Hn0XLCJEG8yOL5hySiECI+XWlNce7x2I59O
G7Xe6nrJQrfW1EaYl5FEs6e8Ts2NP/NTtlA+DDN5E2J54Ka8+t20dwNqmgImX1jftv7coLhz/SyS
bGyw65DgVG3+pckKvSr48Se+Pm2t8THxEtjoIEX7urniws021uJy/pEVLNei31c5eCkvuUzLn1kY
nxUTu6juWz5j7Bhbv4HcKnpjJt5h+qRTZrembz6ZMxyrpjrPKzS7Ku5ektp/z1zIwU6Wvw7Sfm2M
DiglCk2cficMnLdwlh7G27xj8VczYhJyXqaKudHI6lDENTkdE4lppTWBFfUZc3L41ackCZjzjfYJ
7hb6n01+jJKaFse7q3Ua2Td4A6sPbYSHiE7ClpcxG5otIugKczkF4GZlJa6Htitgctr9s1TFj/RY
YKvNYng3Zbsecn+uo8BX//xJHdqxZV+lYkvYUCJsjdE+NHXDWl8+pvc12S8b4lbds+nSl0i1dI86
zZcXsQwXxYcJK7ugSUVtNqTjh7BKp028xOe4aJ1oHkZqE+wURtVgyzL/JZld/cJsi39FfkPrup11
6k1iO6a4aXfUZTz4AIpC9EGm11OdRo3onb1Rgl12POz1mulJLiy+6CCrz53M7TP0TlTOqu7lZlm9
ILKhPUUulT+VqRr9Cchr757KqTeoXQq93I+dvcu9+MWgLYLPp+13QajSfZxN+Ad6aYVKB+z3aUfv
idMNrj2Y53pjFDM68cBQ/lfzWh2cpD2CVxlfUldeR/rStzpxOxteF7hFMH/uVhkuLZIHky1shtbb
Fw7DZ1dDSO8JgTpkMVuFGzMBKwIDpuMndI5jx8bpGyfjx6wcJsy95+9mlhcV4zHQvpQ/jbr5xa9m
mTgbiR3gRPvJABNYOuPn3mbcKCodok37zHvyDuwvi63pxizF82j3xsVIxjjsUILguabOd1PyyxMJ
lz1cQx/LWqBjvU/9xT30/aqe1sljNFWxpDQPPHOuKuvn1l/DzL7JaeBqBcBUb5an2otZajRY6d9A
Z3l14xjUrV26TwiNOTJv5l1W1nHuAyXiqIMU/FIvyn/qLe9ipZCAm9HJzyDhb1PQXhS0BL5+SHqn
u1vHar33h9X/cKqFosJb1pH1xbl6rzUTPpkpJ5ySxcOYmw9XvsD1oUeHug9mHJDDJP1jZa3uThi3
9UOO8Y1CWT3ayVIhHTHy5yMDIGToUvw6g9A/2lXqeehWpgUBJcHM5t3LnP1/EkMiLrU4FUUh79mB
a0AtEvuazKJ7w0Q1fpdMt+HXDkFEUMeInQRaarROfcmbTUyTFG383AvTOuHWeMsMpz7kHXZviYy/
byaKJZWYxXNqWssLD2O7XfnJN6md6XfSC+qLYn+UbjCxBgUibgBn2Wblc05O+InZOvNYTFynchGI
2tzFb3j+7ufGLcNctRbFQq+OTe6nXHnOxDVcrfs2LYpdmWanJi7tE3M9G4g0N00ZQP6E+/AvyeGc
Yc3JUXjXGF8FLLdWRUSUrKTveOmOisAP0z4DpNiU+llbUl8zc4DiOTlqO3Vrjj2SGdfeEwWMyykm
oB53Ve4c/NjT/KOdQJFdkjIlHdhb5BFlzQ4XAYQ8FpofrjP8PwGDtmcyjYo72Y/+ISgLEU63cByj
6rNf286wOzWThaqbpsv4mhQoCfSc3mayMr1BsV44Y9nZHzJ+U1JnfNv+PLZhOVN4Vy2nIcuYZf/X
Rot/CXr4ljtIiPzf+gE7hawwjPnLvOwmEZe71OSDhNnkiJU7nPLlmi95fvvV8qNxbsZRGwtrW7CG
30fFYol/ci4qucFh0P8ZYQR9JcNankWne0YrzI2iwi/+jmSj9FvQvO+gbte7ujJRvdYGOqytrXwP
RHkM2W0uTnHlxtEa6/wtSb3bWMZKPHQ7z1zgK9c4IBUw48rXoH4q97FfW+tiA/1hZxcBKl5v3MKx
TT6waBbFxo7RJeIguQywSy/MY6kL19vq9uJZD+OyVh/CRXy4G+MpwMs79fo6whR96a3bJGkUo+YN
q7AKivYWReLLXNx7/jRdZWE0F8/KdyjzzrmXsRn1TZGHfIl/gdn2Z3Sx+ptDfXLfjc79ITfoIWbH
F3aiS6RTBdNXj0KFzTiukV5KINiAsVkww3jZMUblGvhk3kFqSBMvESTI9goy1/2qY/DefUBSAL7w
de+QRTk7Y7WfsYoZRupfqrb70Xaa7PIJj4vpk7G3YNtge7ui77ZYIPabMgMy3QXMw5E9mmUu3mLc
ZG+psMZrjpPhg1Iq3s6eXx+G4eYtlLQCbu0m9z1T1raVpkY7Xv3XxZUwMuYq404ZvRYB0Erse3b6
lgOaPPuJNQu0qPDFWflxDCfddeDugBK2///TdBovGB489FNt8SGxSwEPd6KEj3ZSVfAa3EajXq2/
CdWP3+lQRcLYxwgwDNm33SK4kxFHCH5vtWh+l2o9aOwLhNObS7f1hi4JZZ2kD8zVikhNnEtsJ2ev
pavHjVWmbdj7g4GrJAd0OthdiAw8HkuZAu0xmBDj4Bze5hb0/EbgxVw2GcLMvijNM6WADrUJbXWZ
6zzM8Bdx3Mwhz/imdSnJbZPG3ecwwi45V0yi+t7+EBnLyamutiW8O1S5Qd25Mhi2i+mU91Rl7llV
Yt36FEZ3ce8f10LlZM+PoL01iMNTWqjvgj3QK3v//oeal3ozeQ7Z+HiR238zCQPHJWPiEQTpoxd3
DPfcHI75UsvHJlHlE+r1paypIre9Ww1Ut8spgbe9GbziUeVYwrh6Fs/bjj0PQpInwAVdA2+Thn61
I7w7wVefl4e+Maprb5B/5pu6AG+aX0kItJ/HrCyqaAVOiB5jQC7DVdCFUDDVnrQB5jtrKgiBp0Y/
2/w6UvyG6ZTzhpj8Z0imdeg3PCUCcSKy2UIXmJ8n+4krE0c/Nx7j2GbRJ0kV8oxFipCtWA+fo+5H
ymS/3Ixd+cJdMrwx6TKPnDwZjbhgMbCBFhqWKj8KypnPPsbfWLXWPtc8x6MP0LRpnFeL1+6xsfSz
VXXrnkFsfQgEBvbMGn9aHpqsb8YH3wvUjsuGLSkHv2G26IGN9Pybu/edvIZiw1ZCG/qW2mbsNOym
YgExcdsNkhwz+zHmlR0KwbofiSq3QibZmcp86MnnO9VBY/3PzuXCzwnJmHt321Todx3LEYREVAU5
UgGcUXdhf79zmmI/SftcNqSXSGp5c4iTSBQTGPM8dg6wQJNxkystfGLV+yTYxKOeKFQDuSVRQEWj
mehLMwf3o8btijR8XMzkhzdsoD2unK2O1cldhyak3E63VMQDc+bZgCO9QAOpTN88MG1Vr3Gtvunj
7IfVM8TGIw//UZb5fOnqUm2DsaRYIbwnygGB7y3FJd/lmfkyJHOXRM0Krjtvh6cgXS0SJHLjYC7p
r9ex+N1TTYUzOyGhj6/8Uku0s5jKc07mZUMawnwsTERhj6r2/xX0vSWH/D4p2gX3bM+hQjiH+pKp
/m7h5R4BZK4n0a3257SUFBnxkPePjhWMRyQgn3QdO9sp/GcbnB+CEZzbPBJKvyQhAv3fjjEoQ/1Z
Mpl0+5S2yyhOwSxqwGX5yqRDWiyqICW5TAaj0svlncs2UARIDjWcR/lARWOzQc8YSVNkoIrmh8nL
4ognk2KpI+imDOInMwBnH6/4xvOmvHFhs/nONAsTUxlDtUa2cJyymqbYtHMjpIqe96TetfvCUH/S
jvKjMBZzqxWPwxhnwIXY8joPS0+62oIWcHPJdJyzrsZ8iazbDKCTN2KF1ZqIVB8DLpFW128Nu1Nh
64ISm2qXcvc/js6ruXEcC6O/iFUEM1+pLNmW7HZqv7C63R6CEWACw6/fo33Z2arp4FEgLr5wrmzM
fk6BOyRGK3j5nQXqZGwvfW7B2fDrn9FHDRfD3CYqiv6qym750o08pyNth3tAT+k2xAdvV4e1YZQM
/cTJuT72aXsVDcpOp5viSecFgqhy1HPZ4YT5U6Z2DotoDv4aHgNvCLZtH+lHBgF54khh6VnNLmQp
xptp+pd0zT9Sj0wHMX2CFpk/uzsQmPpSrDp61q7Nlb2P4632hnwb9+FPxAfsPPtrsS2H+/O2atrv
oQrlJR4DdIaGfH+JxuRR/PDccYfzcvGG4ifKGnBRWo8saHbEvPPmmPe5KIN9qLpLZq16U67xni3m
AcXDAWijqO8PitHdtYtbPd49k+0yzOIBUk9MmNFq2Wl+v/31AxvfV3FDQx6Srhv41qdShxviocQU
WhMcCOIhh+sl++Q7BCSCCWfbBIVE/gMNIFJNpIFpeM6tZ6Pt6pLOTodDWFBtYWbSBBDeTXBvTYFZ
3NbKJ/01sBc8CRYrJ0TUcS8PVJo/+lbeb+POehjLmFNR1GyCqKe4+Vh5T0KYvY2FOx9V8S3jc7gl
c4yb1Ih21+NXbk0s0y9KBfF1mq0736adm0/LCeOdo3lyZS1x3q3TQj0hpw7WIZiwutfhp/Qtg8yd
lruCn2+jRll/Iunq08C1GV4PZ0cq/eVUsVD9RujI2llZ3hwih6pYmE9H08rvZeJmVQdL+TVQ2UHP
h+9GwDn1WH3Oq8rsUDUMKTp6V2tBVqwJq+bB0V17ILa2HFRhDm1HSsHClP9TZd54YY8psmbUfmTi
LmXo3H1HLWfXcWx1Owsd+QFWzMLnpctuc1muPzKdy/vtA+iUR7aAr58nXwuRPcdkCGYn++KwiQ4z
W+WTYnKo14GSyedEajFs7Jym2ziWxHitMp9urIblKSvtZuOs7DJFkEQ1iKcsP6ZjkV8UiLR9pPgS
ctJa30sb8F6GHTZFVENzt+stvpz48C3rJRxs91iXWX3iObUcZUv0NBtoepheCwZ0WX0FrcH0SutO
H0Xf7cXopwlLjCJAfPx43VwljrKG3zOp+dfqbkALmZlnFhEHTxyn/Y/J7eCoXYAUcWf/Y8Bb//LB
HvdCZD54kXh0ODQr9cKAxk3PzNEjLNB2PbiiIwJTZPdqSpZdGMV7b7sE2XqZwszZd002XdKVDdyK
MuS3ZxWDuDLSBwDC7LbnPKoi4tYivyplpVBiWIJOhL5AbRfuMQpRYazmHqWWKHtdv6JsMj4vWwdN
btPXBEagTTIlr6KfHgayg/VGxkPwrgnUvy88/4KEq++z8oy1raLO3fSu1kd4GfwRUK6v/D//3dQ2
OwN0zt77YPbwEzPTcTVfpy+GVmd7Fz0wStp6z/dzOrKOpExWTGTkS/MTz9aIooTZMIzTB5IN+O12
+NYU50TS1KSVKl8awoOGkJw32+Zpiu4Zv9Cu+W2KpF2qn20+JElY1l9ryhObgfIkoSNEe6nI7Cz8
7AmIefM6VVP+XVojT74Z16IZ2kPcLOlxnpmCBHvLt0vW7IhW1s95S75nNkRuIuUeS7KJWzssR2iJ
FWqLFQ9fcGk/RC8WSsnozHKhL2bHbXrmZP1OHYlF7kXVkRuC2HEYtjx2AKZnGLFsyoGOKVb/lPe5
fkBSDPZlrCneLUGzyWz3YTbYjJ1J502u6PCzp3z5NkGGgJi5eJi9BV6Ij0j8NvnNxamaPKktaXFc
cJOnD+U/W2NN5sXKX6RTVu+Yzbu5iOJd5Wob1cZVO95nklN9hw7W9hqnqO6vETPJCWZ8Tq+CHzM2
44dFBO8Y5AwaFXtsca+9fa4s94ksofqF88gs4nvli6vj4t3Ls+9oFt5fHiMMLaZ/bME9Hii7vWrb
Nfs+rWE+Ga4EeR1YJIQEgZRwjX0eBHxyrUKo3aDt0+DYy5FR5eyK2mxDyQ2xyvsWyFVAJcQPrVcV
BRd3IZ0Uqcm7BSsdIFDM7oEAsLNVpXXT4fKPuwSuRhytWDPhtPEmKjx+GUj8LN/67dud/q+Jlblk
MPPIYqw10ftuBDHGDnB8T0cwLSdjJvoH6ffdJ8gvxfBwZ3ZVky9upqhJ1RaYSRhZ1aVtBaBTj/uK
19tvXi7NbxRLmXiyk//PDm1YUtJuvBY/cmoiAh2V8p/ccPpNS9S5rs2q32uRfw7wgBj2/UsO2nzD
5qDioiI0BDqI660rSpGQc3OTcUWGbRtKv2Ias303t+I0gfzbSrf3wT/0lpNuLFWrJxWVF1OSJFZl
lyEn2+oeBqUCOhZsCKjD/F0YNe3LeexrvKp1OQ+qC99JoGE22aT+FyemkDVkNaCa+yOiNeKTUGIB
c3ocXwLpVL/Hdt3ljj2cxpUbNYE0CMDZxKUDQvytQutGcLjzrxq8p8aS7pEySvYUyrDcialWGC96
nH4Wqpr7qGUG1XlTXypXodl6E8HhbM2ujkzzsyqJADNJn9p4+JABSpYfCY8dgd0/YN/uj4xl+ZMq
M2+6WteMX0qpTSjjMGPFgw8Obl0HOEt+uHAVmPhgcXu6tLqCiqyNH/5kcx7sDTeF/TC44kBdtT2n
Zq3+c2cwFUVIgKCYEauxq5ma9n6jSeAEDJH9oNkhUpjwQLH/OLga/zGEeLcYf9zbDZZn2isbuw6K
USKcinY39vUxjxd1szLH8EHhMMl66iRrN4mDc79HNQVCrOl4soF2kPjLceUdurYYTl3vx2dxf9SB
F3tV9qA4gLE2pUXixIXGlu9G3S2/8851C1QhhlUThlVK8azg0u60MbvIyix+hIwWPjDusgF7NW+q
VeEOC6g8NHKp3+HSkEsZOI/+K6yUi2TDsZsMVkDwYQV1huITJA46+W6sfZ+5qmM6smEbfHUNk6fp
yCqQCINV2tXdIyUinPt4YRr1o+EBwZRPqOti5kv//vgMrTcts+aNnjRO9OCXl8HLcTX4ZuWJ10La
4oOIcxT745MCVnoZEc+Pvakwofg5vQvMNL3zB1bHTfWUbvqlqt+4BOWw99qKEzwqj+xL50bOgr0H
ApnDAV262pL8yLYyC4/q7uCy7AxMo9sRAfAX5sNK3Ujmkxjm+bezLfsSOPmtDS2CeJLmZSZxP0yP
S5N0BKE4ASY9P7MdIO/O0zzLm9KciVY3SPqaQf3quGNzKULCFWHYFqel7dptk0dkoBaUJoC/sjlO
XuE+ZbHnb+oJA8NiKebJiSr7IqlsHZmJyh1fs+j3ymSF+55F2TaC+77zS+Md4NIuCQqVcxw116A4
xEp3pExX+iLRvxIxIQmqdDgUAQONCmrZbCKfx0jmy/jAcc/BarlwYE0vtjEPbE6SERWy0UP8p2jD
zbpMGsWVihwMme65om58XjWIe7O066UWaUjgWtu7RTrzr7Xv7EMV+m98qdMz9hyt56YI3nrykecp
jqdj0dcnye6S3Uyme+NQINkOyqWC5fyxRPFcMHlyVY3nc0sjOMmn+h1EIJvzrD7m3jAy7JDprc9j
g1y+IYBBu5Zbwc1lw981yPo/OsQc7AsHDw0eWWaHqsb6AyXJ1Y5cLMtIeaZbZLA9M7rX2BlcvNih
ZGTRlfpCmfG2/NRIckUlfjdD7kN3dLLmIBDUd25ULC+LUOI+YbloKZIcjHYUNZfaGhL09PSXgNRF
xXYI/nStjSkTF3l0rQjckzT0/q4QCDFWO9JItFdXv253rU9hhvT3qZwN61uU4LJ+DwATEW4R/n09
T0wLHa22M4vlGHGXecXzdxfnrMfmvjGRsrXHHxwmMqrvsTRc7hPRBfd5HslX8OEHJGE1/r8yrK0k
96NxT/vXO9l+6T6aHom+C9aR6xDbLpJSzuUDNRnc4yGKx4fCinhBl8FgSLKD4CkahMdOm55XMIoL
jxUZdIPaNIg/S2Nn/w18Oh/K1mFabkK/I7hOmEIGHbVPy2Ap+L54mJrucZ2IRsTRF1Pt9OKi6CY0
Y9Y3PHvB5CfpajSW3T5naTv8ZJMZD8Si8w9bKOvkh+Bn1kneNOuR/0+ba+gVar2nVCE/DdoyDZho
xh9OqYD8x805fjQjDLZ9G/GD71QWTY+G1tKOVkUZJcHoPNPdy12yqMG6HiRj58mWHrXMFAQH9SlN
gdJ2OsCaPtK0a32Fjl+evbqkTdvDuitUR5+pXr0nt5zYfQL2cm9lVQsiIST2IjrexkbZRJzsgWku
wyB/auSYoUJkFYJaRBo2I6t0L35jpK3fVe+a49j4jZUEg0VWa5b+SvYltIJDGlllvzH847EdnWYj
snbB6RMnVCdcvIUIm04zbxtk+frV63p5LmZv2Jg+QyFaHG4asZy3wayGvZM5LHPwXCd9ikfVvUrC
p/HBD06hljradARDDmwzMpcm7QkOGuXWL+1I+ixQtr3POlMdnJG7UlBmnP9OJOlD22Q8BMrAFspt
hxYcMBC6zlh/loF790ZdQleaLkY80jMz/czJEnRFUveR+taNMueCJN5tAkXB5yszV1lwH2inwN8j
mf1deRX3PliVzRwF4kDGyX7M5tG+Ii8GB6ep0mpL+Jd0X1A7T/gT02fIVRuA+zqBZ+B8bgjV/XEV
RNWOC2efBI3T8KqXMU1+SWxl7+hC8QrmDl0Dnfmbqe2q9zRIp+6k8Zq/40yGf13P9PlWOyP50CYv
HgtvXV+m1SXvCI62eIuzuL7wNvMXYNsG7xMIw1enT+kVImJ/LIEdkIPXBEk9RGdguiR2VnT3D5OG
3UtXieewTa0tjtOBzXYQ4eKiepxdHbgJ8V/1PHe8BK1N0LJIm+rFNF55LEYy9ZB/xSmoRyiyLcBY
CjxOEhCH/Y/bIMZ6E93CqjMPto5A5wMBV0+cfDYCaJud5KSBHVB2vYQBehjVVlYfhib4RSZ65Lz2
5ZbM86ftquBoF9F4NJFER+e9glwzEVwp/W7LiFJymJj6ZA0qTsKG5BCYTC4cLTVEz8+plpl7AuEe
SPCgDSBWR3/HpeBEUOip6LF/8njW+4ozMlk06faKGBMvBRl+0JFkFVYoJEpFKDQphQBLlGff5mpL
x7B5cnxr3dRRp54WlDK9QbOJD9Vqg7TsbT5Dqo3e3a59V8EgqTQPtdlbDamlvuXGQB63/0Tmrj4B
G2HU8Vbn315UqG/XIFsdPNvx+VVDFD3NkWveFls+Q0amHs9Ul1FOpC7PHdS7xxG7lTgxpNeycRiz
Bw8igFLUEHNrOXZEVrZ57lRHa15NuBvbanyDw3vKOGzxRbK3ZRV6283cBLWAExXQkbuX4oC4B265
wyZsPBa+DP5eq6UTG4+49N+SdvNjtnAhsS16OfzckjzaEnwVsrchCwhAoT1C3zjzbgyr/KFFTeNV
DRA0iMsMAWom2bCWp71k4G2qwT0vs4dH0xWPuMLrKYjJHWQ2UCLA8OHBrfT6SXvxT48B+yp7ee/5
rpZCxK7qy2jb1FtN2Bw7K4VH3IIVceuKZIgEdSsKLCggdzkT8khdyrJrYoZl7olzb7cNJ1Do1NDw
/f4PPfgxCSaKoq2DlhCNPlfmcpSYt+GCMbrYBzAib9PozVt69N3N7cTDSEgxkXVPGk4pqhXEIQ14
E3/ZkI8Yrivd8h3/ej2EjaXSxNV981bBq0Ck5rBvumZ9Dxd7fmYnz3SzTfUScpHetAp8cJk61Phh
8+7KwoAU7eLwMS5pBbhqJQWWrat8iRufg0R51R/OQ+cwTmt+CotQ0ErM2mtPMjwmNYXrrNIW+7wS
E1GsxvaZeY0iCCW1fpHSMgdCGVRS0KHYVld0+sC4RerPFfPGrRw2VWunPwRj/Yur1vJUVDGgbWZm
sJ8D3mLkTB8+HIU3Yonx4xKzmLteVb1Ns7m5RV3xdxCTuZaovxevZ3VHq3vFPOzJA5IH2XsJiyLK
wRxF3HwT6kC0hyVnydRB0KPG4xM9QFDoXmqfHIgunHUTsfCZl6mur3klSwffzWr+zmMH27qjHy8G
w8wQRuoHEHybksvjkophb/GtJVsCoXuOxdmZI2s3BRp4YtZoOj1zG/n/BSwzeKUycJeJF/+zSAud
0K0aT+jd3LtF5b9NkkgYN3C5hpt2sX2U6aU7jVOzrdmutCmm4EOPRI0yS1MBc7GNaXFMTDLzPO1j
rpuzn4pn1YkcG96veBPCgTt8NDrOpiZ0Sa1GZUdV+X+ky/6lkcz2Y265/wrP9t/rtpO7eRrZbsVd
6uoD7cV6qEhKKvPeoO3sDHRc0n9Rf/FKfzlnkUYaapaBTDJ5FdYyvHPL6298z7/zPCivJUCb/4p+
Sd8DN1Z/grR5n8l8oLul3MoCqucDC1DPAlP8MIxz4roOusECR3HidkSYnRqFn94IjQebCqOC+1UF
PM0hIuJD1PmGs0ZALyW4kvkGJWbId+FE4AkJbk2G+xETgGXdpTpG5IjUmxaRc+yn8blF+NuBwGhu
ZaBmVkSwT1Oj+94VU8EQ0hEcge5eHe0O9EYXD++Nmty/PukwpBEOiD4mhNrwP39X8FtHvJl3aWgg
snQSBbB8CFYf1CsK5etdlT3bnRsfCxT+M4+xYF9Ax97XZDJO4FW6E0lXdIGUZU8XDEb9EWJVHlur
9PaSQWQnCk0R0jxL0qFJWlEwadVdidQKRcXSvAetFwZX0S75Duz8SmOuo+IzE3OwDQSMvB0q6gYL
1SffIxW8AvQqE0UTnt3s41kV7F0oAq/+1twbN/4yRG/rPIS3CvwygchgfMqVV2wliscxmqAW0+FK
H6FjHEs9BJBWAO0c8Bn4HvAjbkbM1nK3TCPXH1x++8304fwraBh7E0/d31Mzt9eSssd1tdUZwrhA
AOF+w59qbysaP1skgObTDLAbYk2edZiX7smj57+BJtazwMvQEZOjj7CXzb+ZCfOdGFF9p6Esfrj2
vuTBRDcD3e6ySlLKiZaQaDyXFEWce/8Nnk2wXhCuRMhH3CCLd65HEqC6lm9R1RPMwgxK5lBDrp5y
/yp1O764JPC2lB7yQxO5T87qyWdEWg5wXFl/N3naf/LLOjr1Dr1jSpvuVqXZtFUQTEXYjhgUDOB5
yrYBM5TA2POW6Cfj6kYEFDSHXGFhI0zvMouXObVYcIBpb++yCQaKxcbjXWh7vGGpvzChedOrV/DE
jq3Vx2m7kyxkHD1lruV/tp1f7PwecjQRO/ryZCfsD1aQufVTzrD1kWchk7joCf8F34zN7rZPwVOb
lXeRLhVOftky7hf6T0Aq/sp4aM4pOC2qhPo/TYWaerp1T4DwtdaoMiD8wrNfDq+NcXxJFlzRUE3t
FPc7b9/mwC+PKSSDX+w5wkCKx+7cY9uuFPQjLneQv6lrElpDNENGooTeWNNBCDDZjRM1c4KYZ7p9
X87+56pClN4OY+N7pRZIt0O0zK+dS7XC5fkRgokx4r8CHPrm/zCINkbvG+Np/lODkv7VFn3ORay3
wXYvmnZq4gDF+qUdggpFHy4fTmVCSsU0O/vKfaqBpe3zqnpWOF7HqEaSaSMpDgUgqpe2ttdfLoSQ
ve8E+T7PenJxczCIx4Ys6JXoXZjEPpxDy6XmNBs5Hgqrfs05ae6eHVpaslpD8HsV7Uj/XrrlWwDh
9cLgGfp3zJWSOxV1ck6A8BFjlmnQPDIv0GphcMswiK8ZaywSdh9nhxUeB+UQikw9UMCdm3OWDlgS
xxoNEhbd+KnaEMgOkgBI3xL7jYRK8y1J97znY9p/VHh8RzbYZVwAF0b+KZ5uoqAzJ7wFm6ovuiea
LOOBhRrzdhp79WV8O3wJo0nxn2mCbsMejfu52PdnxyoHamEAgh48kqCXYFz0xU0d6wBKyznh990T
h+KeaG5lsx/rsflJfbv4HrIgF/uosuQlsO303JLY3Hp2+k+qLjg6rO7k10m852pQ6LEhHoLtpvV2
Et1N0vD7w5c7Q31s1Q6vqoMoTCiWnR8jjHh3yfLoqO07YN0ikXfM73aks4TBiUuLU5q9SpmvqDQ+
s/9Lb6j2lQk4Lmqda4cEwCjGApDEVLn9u1tX6GLa+kXdftqLWBVbj1yCSkDlmxP4tXGfzqa8Am90
+T7MQ/fU6865DKuLQW1S5pmopywXNd7fvvIeTVj+h9lJNzagjWiDJX2q3f5HWPP85vLHvQrMnls+
UflMmma5oE+GKKI0WC9DFo2XFHfkhiUmdqoQ1VFbGeXraigEhcC+jX+3sZAXUztcDZYI6NMEC8g0
fLZTNbHowR29r5n4Iy1oxsN/WgjzTPy8enIFphov371wSJMhCrwcNEPvwZ7HOWDgNfspHZZ3ixFv
R6/tUuZ12x6bqqv3oADzl2EUzdEJAwJwgdNEMHnkTIMci3Er+kV+D92Q/qj03lFxiVUksyOOOs/D
9xn0xAu/JD3G68BeIYFH+OzYoXdsDZ5YEOf2lfWHMfh+FNcUN2aJ6XzzVSIm4tT+Wyjm6GPBnUgq
jHz2dJBKfc2D2GNUcsbmX0gQ4tAHTEkY+H8rZf/zbON+d7Eur2ldl0++7pdT2t71LNclYUF6rs+J
WLJtMSOSyCMPVb+ta6BEYUVVo8wAN+mZ+XxLrGNmmcgwU93sLdHsC0hM06HVqPYXSChoJJbdRGwS
Enx/K5uQ+KArd28JxqsNtwHrzUghj9z4NcQ1nwQNFMy7OVzvglqPRycWE6HuvKiGk4np5Nzy1ov/
sTM09xACel0c3B6EYoL9Xc+7ptNsDhJW8IVkBd9Hx2u/ScPVfYjc0T0Mnc4ErhEEJ4fFNBw4nfNZ
xk1682rBNWbOHv2sXBFKCLoF7jAfLSlY6DFbVvbKbtRqK/QsfoWKpMN8L/joyLfokUKujKx+Ivuf
Xgf85cM0ZOm/rjHZTy/qEw2q9Qx6hhRAygY5eyZYPzFZpvSqMEN3eiKPCK2lbo5gfQIWVFTrv37F
RsU3Q5q22vVWuJXc1VYeHwDxvdfDwLOAFarbcbCzDxum3aMY15z+4hCee9VAIOH5fajX/G0GAUgr
vrvHHJfwMesafxtPcXiNGwdTcYrPXiZZ41VUKQUYTUVklOH9yVc+AM3Rr1MzypdIs72mnwoUTY+X
EJ5G9eiXfcEL1CBEDn0od13Rp98RpMijDcbuZEqeLZPtjkccO1CfLFT7bRcpseqS7ae6XstnyHz9
KRN1/2LXcf3RBOT+XLtWnx4wkN+uGczRwxj+t1CXOc9jxEKKcYZ4WnE4bDNZOEmL5bxZmyLmUANS
CID0Y6aMYwnOcLdE8A3CRW3p6ucbDHDrTWCsPZCivrJbWl2M7b2OeZddIXuEj6PHRqZNipaeBPcu
RrlUxZUVF/VzGjn1B3/Ba+zBI+k0DQcmv+WFbXTBG9+6Xx6rPva6MS9+uY6XeXHCz8WsfNopQ9Af
an1iesjK4quY53mLu129+AXd4A3X0J7K78Iq09qFRNH3ML0K35Z7g1awJ9X3McK5+pQll4QKCgsx
RSAZqmp+LdJ1T4V07iFgmQp64PkzOQXJhTiw9oMXjRu5WHXAHo72pWnT9Ka8wNm3gl4b2mh49nwy
YSKw88NUgCOoWjcltUyAjAeYD0hnfCWPE6Eh5NOnNRcocyzyG6ud0H3/l4gGlnThdN6r6LywSxZY
WDWLEDLvN0Ct4KGT926uJk7NzQcBl6U3fdF4+4CPs0v5K6KRNkO2Wt4KHqX7wZ5o5bimbm41bZkb
mY3i2VDe2HcFn5Suytm24gc5UV5SscN+gs3Cso7BHnZtl5HDLWpo56nvtED8/x/qLKrpj+UCukJf
PvW5mOydGizQpgQzzJNexvWQreqDvCZr5VO/Oq7u2p+XIfO5Vk/+leePvYUUNe1CMzhb5MV+U+UE
9+nIjAg1lB72YCDFgc2kkJ3dbsUAL0tXntKuudQrmjmRMr7zdi439mSnD4xN6cNc8+CzQsSwqI43
k7bpjfT1Ia+cfKNqkX2srbdu+sArjsGQTQlbkwYSCrn1mq9t+8qCBFJLub/QfpcxJFHAyT9RYNqN
koP9DQLG2hZjXHwOdRwcwtwvfxzXw0oguT68LRZ34gRomRZMoH16bkqIEusSVHvWih3rMYKtx5Yh
vDen3APFJI/CLOvdMh58v9IMeXvjC0aVIER+IIKugPsVbj9su3rSOwFxGf22ZVVqpl2PF24pTvzb
XWAtNQMWOhImWpQXfDGwaM4iDpYvOavwhDlLr8EaRi+pMnzaGp3jX9rPxZOP2fkwE+Z59Dyr+ldN
dzmBV/wr03ilMEK5gnjW4j1ShPQ+KMGyqCxyw/TNSdXCQ9uznonNoHaRJL2X22fCY02ZPo/5JB76
qW3vmTwXmFSFJADLxkTzw2LNYNHsLHirO9rksCckSJ/IKzmP3XV85lAGJCD8ez1yjsbxm5rx9NbM
NZ3Cqc5DkYgQ0bqOWYLFgR17f4vQoS6ZreUfb1j9B6yrghZhJ89Ge+5x6mQP50iiiQ5NN7h72lvu
10TA9jfSeXrwrRm4Psf/E5U6LE3IfeVzXEJQNQ4Z2MzUb4UtPEazpQAzk7+a2Iv3lK4J7BuCB4eQ
JMbJWouZOHW89CcGL5otqUMTy+X0y8D/UEWumwqYJJ17pwxYCSrXdHmzJZx4dDGs52kGMoY7OW0w
9PR7lWlq0ixBK57HMCx9ADBpcWO73EqUjnKgjbJDOc/kR77xHh9A8kiHfmGt1VDGHFdlwX5EwAGA
qZu8XP+xW5efaSx5CHE7mLfhCH9mZ/mz/wpM8zsn9gOgG/uBqnv8mjet+4R9mvuJpgG4bP3en97i
iPEljpYSFIO6EzvTUmoaR010l32fvLwkTtY3e3Z1FdQm8gm4ipPRnZgDa37uKHCpe9Ux/wugaXrk
dCccTaCjO7IIjGecM0PsGjOlD0WfTf98aIn4wSjpCNZiQOYpdPUTpQgNQ9qyqtPhi3ea15bKIvoV
TkAUm03vwPWg6Itn0hLon2vRb0Wrf1sdJwECy1dWEAIlND9tcgmoTrKhiHHDd0m8BT2p+kw68S1Y
jDyTQ1iOfCf7bR3yDLE4ll/GtYZBDMPh4GYttifD2SvoG/wrgqskGlnVXWynSOUPBot46+P0FwzY
K8z6uQ33UzOE+X5cnN9TRt0YunBEwox6ctV3wxP1ceexsu23Qgf6OIVCXrvW2PxW/qZ6nhoK74Pn
HtBQWDTns5fKDgNM50DI/n0dFwgVVWsdiKXavwK3nX4B8te/KpAdv7gdpF8pM8xvjD1Itu5sXiPD
HleHOSCRFnM3ysZ8DwTTJBejwmZYlDjQLyJPwr3/sQln62mZSRAnSLz5dRWrd1jGJTvY/TxdM3vg
7lyb3P0jywjI29hsSW3BCEkLczRzI8sEnrFN2qcHHC3VnFDG8q5t3y0PZd5cxioNN54Y+g0R6my/
8p9KFGIkazv40FZLoqLQp6lcmfsI4uB5v3bklk4UPYJDG+fzgw0Ux+dSAqdOVmX4ObM28rgw7INP
ZM9rnQ0CvdBB/hqWR6snyK9a8MciSD/DwHsPUCxeFqm/FkMHHVfEnIa+KVDXFCu++Ai3e9gM/Qbn
0XqNkAc+sZ/h5XB1Z9BIvXMG8mO73q9flmSwG2fvDEfmmWMH9at3uZzHwx26bdW4R/cZvBR49p2g
5u8QA93OcWtebGuFUccW2uaUu5ge6zRU+9HjdouwYVhomgFsHmlR5XVXK6ScNPrSaftCdkgnel0a
GGrIkQkf27dw4cPQNm1SduOR4N+1ndgBuDZQbALPSXKzOknVh/aJpfbfuc7mB65HLV8OjnEntqur
KT086ChYOiIP2TJfww5Allv3+Us7O2ymY35uClUeIZM3DtZzi2K/pjF0kZD6FSswo+xvvbq/ci6I
PAFJSVhhGPp0hrPhT8gpeGIdX/YzDvFvFk/EVLpQZSmC32FJQQ27jSB2+9TabYkwi75v1sK6RYEK
DrADqTwAonuYFAJkMlUtl7/eNntA0+6N2yRJgDmDE+3X61OG1Awge9nqOjWYxVK9KEIaUGTvEM9q
0RRtqag1qdAHoziTSEnxW0lReId8CadHQZRtTzIB2O8yQNGvuyJ696Flvq5x32F/EEMvC+tJ8odd
UKzGr4a0241QHaDUEtfcVo78H2nn1ds4sq7rv3Jw7gkwFslbBUqWLdttt93hhpix28w589efhz3A
GYsSRPSsBeyNhd3YKlexwhfe8Eq8mGMJAoTY9GD5y22gPHj5GH7kidZuIRO3MJUUaS1B5we01fzI
i27Htadh85F/KxO4FBF52ypDAGXtGqaJj6ISay9mH8t0NGMYFSghNQijy9aPSKf6JwL/EPhNcDvY
Rfo9sybmMUEtVIdG84+RPnzlag4ORkZLY436Lm8ELgjbBNkwyrHZgJY9QTB4F4jZuh5NRzSWwNjB
X3nDR2kEIlOKHSXCHBwY//WLULpgC4ejfo2KOnyBj0Rdp1GEuoZkA1RcQznQHlNravc81SXYhVST
EaL2dHrtii09tVCEYqlE8oFC6r1aQnEoNSl8C3mhVqQ54Vqbmmitjs7PSohMSdatYdR7zCbiu0B2
ZW7VmMiuNQu6kpDH+a0UsrGHvpNrFq+0TcaHAQbnOlR7z8kRyE5iBE+SNh1eqnDoXsEeQH9Q21Eg
5NH221GhbETw60V05Yb4Sy/0DIoaFNZC5Gg4211AnNZ1oODiPJbA0CFOEPsCcaMgyqjMwCT/UUIe
xcFVHZunqqbP0aCckhY1ElempD1QpXO3mdEa9LJiOiyhLKQH3UKaebRH7Dg060kCGwDZHJhGum1F
PVGN5MA4aKHifqmQgsFdQX+qihGQkxyVVGyM3HP3ZqIA29O8VsMRSxhvRNjVFhqCBUgRfJTj0X1/
71oa4gSmLdw6e3TSKg7uAl7/B5Ujg9Apl/lThjTDE71mtIWjxnoI1JRv4PXuTyIYfx836o1XRVQU
Atla16X+roFSXPt+J9+jJ5FPze8RWd22kuDD1lCZcm9Q7moxVLd+knwA3kUsPjI1xI8r8Vdilt2N
otn9PkKSdJv2In7oE9g9pdIgAm0P70bSxHtbg9nucxFwW0OMzinKPrhAfbnqRw5IN5j4PpPrbhVP
V75hctU5SZEpN7wl4ZGs1njuQy24QznH3Med2mEbVXnIdZvvfaRTdRiTWv0ZicC7SydnikoBDwyt
Dx5GXZQ3tY2KIp+2eI57zCsUOwGCPzTNRybUX4Zp6fTtCOdWPhamu0EHwbtKrVw/jmodPooGcEo3
Na86rSjXbRure1G2uIFgevocIbniBCKY8hPQfyu4u+Bu6MnekZk0PxqOzEaHG/siSiwbQDNK5t5D
ncmZSD1b2e5rh5q4ey9DsohpxhrFbdnRi23kPL/VOTT9hKRFOw/ydLxrYx2mBATFwADBSE0HRCc6
5o4que5dY6BzMOloNF8tsAv4kfjuJELUy8aOypzy2kE5+wIaQAd8mavGQ+XR/lpTgBr8HdJ/yl+w
46fSsajsrVJWEEUStOOydhiRkCiMlyjGii5LtfCWSi4N+6bXnvIh7L8CBDZ/DGUccvlV6c3U7trk
mgrEARbDgzwa+WNZhfJ7qRrWXktothchZfp1aCnNAw3U/FthJXC7e6NIb5G4hPgUkkUFeBpO7c9j
ZSC395vjn3stUQ1F1k4lgomzJYedC5ZNso3VqqGqWDcJMXPysfsygHJGFQUCsE7Gktoby7PMP7fw
UlTDtGX2linYVP/3/3w2C0Mp1hyMKcUEsWLsY5TitiVo5LshCpWFoaafOrVtMqknkX5rGO8gAT3z
iOrQJoDnB6FH9Z5zhDhX8njnFv0mlLQNjQvnusfP+fKdjjb9+ycXNKWXsQwAJ4ozcfeEOLi+pl5j
Lzh4nXk7gRtRkXfDOQf3K1oAp4Pw8OsF7TemRCGifU8GQkcJ4TrqhRoQsghK+PVZTT84X0PDtg3q
+TYxqJjZFgERwMG2VWBk5lq/FUph74uuAxFrV9Hu+lCX5kYEq+ODpglV12afC7RSi23LYKL+Eh58
VxqdmBD3loP7oblhtiLK/VLpwri5PuwF/1DAvJYhWwbbUhX6zOmtaQTIO5V96BJLVZZ1I3flPQyy
Q0va4wXRm4u0XCllG2xIFqZ8aYd+HnrmZ4fSMm8PiqNb0b8knrnGbRTpghcAXhsyzIVPqV76lqat
2IZJi27yoTzdPJ7mFwVeUuZWiQW1OeRxDqXsxz+sSbquwtrprfRa6WebCp2itvW1BL29snJNe6IA
0PwdmCL/1kXdgWaOhFpaQRBiDSAociP6Mmq1aBybrg/Jf0k1G/JkSoiNtpeKLAZcNlleOAsXpmNC
xbY0IePOZs/PwuhmLpCYUGzxOxFrKC+PgLPiGxzYx4WL5MzjjI3BBQILFEsBmU7b6cLxpmdFTnlw
W3jYn9Y5kuI5hLpo4gLgglAufCjlfDxL5myjwqVj5HY2s4ZUHQUZ29giLTY4GCuRza0BU2/qFfY7
TqMgLbTW1vWu2i+chQsjK5at0Vok6xTq3H5V6SIeLBMrRxsvLwdianAM0qpxUELun3WbunVm4+pI
E724he5i7NWMPmtmotShgXHbUKeDkhfwxf0yO4500d+v/4XnJ8aavsJkZaxzt89t1LJ+hP43ei7v
s9r9osaXreOoLR4RW7Ee5RqRLHry8cIxPd9plqbSvFTYBrDG7dnBMQFGUjHhIcmjunCqDqWsBr8A
BaeXw/XpXVh/TVPIWrGxMFT8jE93WpLWVe+NOhSP3PoV++RiRRDdmh00uTYfF26+S9NiGNuyhMbm
nl+4fgTp1ozxaEz06FvVudj2wWYRMvDa67M6u9mFIXCDtoWGj6t95nMZJRggoH5Pk0st3tS+fyun
mqm8FlVKEa0jW1QWRjybGlA2nQdLETYvCkf2dB1x89ID7DbEVhhgG2AUBHX8YwRXv/3jmTEO/p0W
VsLnz+PYqzAfmlFsM3kCmmMDBoZTb6ghp1WEbX2+suV0yRdXN3T+/JNXWeDJhL+SPPk8AjSYvRsy
oqg5Yv1wONzAXtmah4aDAPQU9GP2IpQgQ1W5dIHHF+9u0lcP/agBuJKb7K0bKum7O3ngDC5NCD/2
kVDX2vHRCo36xujjmlxZDWguptBFJ43bIBu++RmQKZTYg6MveTDnoyZWfubRID2OunBJscv8XSpL
wA4ViNo4KNA+9ro43DaKBI/CwCQc3i4cNOlWlasMfzkIktIaP9fwsXZThCNyzbPextGEUGp3IL4o
/Cp/9wZoKz1KmqntixpnXkyinhqyJRl2DGsIZEhs5K5l31jkH29eFLobZGSje5dS+uOQDtaDn5Fj
KnDBtjjKAFmAgEcts9CMSdjJ+8HlLe1omiH/7OaOLwDGpEauOCKR3aMddDK4AjXeGGoOinSoHwuA
wm84uDG4QlyuR+I29eBms8r4OMpt7zQWhlW9ziJbLrRQHtmVGg8O6vt4FRaDD1SbnhWwJsDirhIe
pxxmpaHCgkzHpFWfG0gyFZn6hODNPYyDXde53YvmdtYuQXBrHRQTSmBIKwea2TGHab1LAEVsIhOr
MiSRXNLZkG4i7LsykF593W33GOVCgUILYJ0Z4OFUtcbwzdDA9U+aryDsjHsL5O2XfiyVb63aY4im
qMTIifY3WAv9uTJc+ZABrUPLwcOgWq/JCulMgDbs6wfYt93BjflDUDUhmYOhUVmqE1iTVnce/t2l
VOb54DRLJkE4qJ0+iWYYbFU1Hal8UqU2fe0X6DOLvefSgOK/9FWSb1FAH/e6F9FLVzpjAwAGZFYa
/ZDwPVgrJqTFpBru6jxqHpMMbn1gSzmoEgNRsAFU/VgaENZbo32WxwSsIOJKkCJQI8DTqOyQi9QV
whONLs6gSSZQIirEK33srScv0J8RCDS2pYaILkCohP83eatoNe6Bg/wt0NEelMpHM6Pm25QYE5og
yxWrfxpU+OCJe6xg2Dqa234zuVw34HJgwJSY0wANvM9d41Ey3TtIhaCTSuvDDdpmPZYgDTLZXlFW
k27GXr8vqwaP6DJZySWlQ4RsXmAF3lUizzZZDiw8Fc+FRgcORu9r76vPqj5m67BPbnkBwZFxA5An
4iEogX9fDQPSi2nUFe80IUxcWKgtkp6B1ys7Rx3ASSFbdUR9SVr3rlRvXU/I69girUeOqjqOjevt
K5WuX+aq7ToAY78qULN9DfCZcAR6RHYMOxLg4VerAW4GIam4M6ucPqdnZI8wK4fXEdWoFJ6hg7Uj
gPKiq461B10WPBoovqEAwUKDBfgDvG/gfVAnOGhAGgz/GRoMNwqE1R8QPUbw8tAhlTZVlJVWpCH2
iSAC26GJjmPcVI6CxiWFDxSVPUvr10lCJWdUfQ2DnvwO8axyneM4t+4sVdqPo6X+HWs4xGiNgbFK
4ueIjqHiJeX2DQ987jBNHZl3m3cyoKiIq3G1jmo+qNzpP3gt4SxYRQGvQbxQ/EB3xAP1ZMLyg6FW
v6DebB54PLw7/k+AH5VBgwUveYcBoYURo8WdVSp8a92v0UhQxc4LqvGF6qe4k4MQ/Hij2UDn7LpE
tJv9KrSsPLpgxu7z2KMj3UXhOzvhAIUo3sodnQIbP82btrOggBT4jX1Nmyr9Do063Fh+o35Evn0X
shuOyEm8mhhiONmADwy7vPyRWFriyF4lrWqZHp2SRcOavLC7idMW4EWt5djVjWLT1dRwgf6j0N4j
MiDj+Aa1IFxLMQvnuRgIGGNQ3piqgB1bR1iSgT1wvCKG7JMahK9JWK9N8ElUv5TiOMHeB6kzAC9l
3V2auvKubKVfQzQGW7gP9kGgzDnQ4kzF3oQlDCoD5OyQlqpjAv64gwGHT26PlQc+nwoygVVdUG+y
VMQxXK/5iO3sbyWE/AGHUNBIHpU9pF8NG+fMOqYx5MEyQJXNsEFwrJXQUHfZEFlf4lFYz5Hb/Ury
+ic2o/EeXAqqscAjsLxBRNZHsWBde1kDmb4EUsa8JvCV28fmrYHC/17YWFOkYpRvkcw1XgJPee+0
qNxbyKshkAHgQuhy9TXhTuFsVsmaM3tEGQKWXp+92gpszEFFYtSOu59NWNmgpyTo9kq+hfteO1T5
PnSzMh9K2K5o6tIyk6hn35a5nzmoqd2GpfqXGzZ7WQNfZZvpjReVD3HUPCVyBuCeIINmj59sUlAg
d43qPiHRghWxauB84dHFN/xCgGoKaDTVrb3lAAfYTor2zle5NXE3fAf9m68APNrrWurfR982HKvW
f5Dgl5CqRbGUGk2RzSzysWVZTP8j27I6T9Ylr3Zb/k3ZmmX/vceBbjN69HRQs0hXtekFxyZCEyNu
i7+8UEBsaAsuvKSNUOYz1W/Xg7+zIBNuhE1xRCE5BFIwL5gZiW9EkcWbP6qWckjAOt+POUXLtkKA
5z8MRVlEaGRntjLPQGmdtbHFLUWPDShiYbUwCKG+cVlZf2qsPk2KIqBGAK0YJNankXMn9QqBUgPu
rwPyE0EBKwqB+oIWwLNXLX0htb6whoos4xFjThG7rs/qS1rdibCByeSEg+vuZEN/pPNm3hGILGRW
52UeS2EkEmtNkMhbyiyJJ2RuShO9DicrhLnJUYh8wGWQRNVM/IMZBA1tBaiRHIrhF0AKmAetIhYS
SfXMBXz6IxSLHM8wNKpNs1qTbCJMHMiAhlJcsdaDsEueURoFoJofo9RK6HS7wUOUoJRhgmVb05j5
QlKOClOoqdIammlwB1STBlxTV9tmcp8q87x3KNeMsOHcdNcVOPfKzdv1/XeWl05/N3RVXWN3yIo5
Wzy1LpOE16N36tKnug9jT02OLf1WXaqO14eafurkhDOUIuuqJltUh5X5EqVE4kobMCf+mviWGguS
8pSlEe9s3GM5kGcRMqULu/7CNpzqqqpsMCg11tmuR5YxVLsiYiF1TRyaxpY/3BAMhRTbysf1+Z0l
w5bCtSVM6recsrNkGHBqgnJC0zl5V3YvcYTIGIrOuI4R9QRtZ9zqrPSKVqX+cH3gC3PUTV2w/RXk
VMiNT0+2psqSKQurd7yUS4qUFtH0TNqbRWcvHOrp0M4+oW4aVBQMBSoTlcbTkSj7NbB0OdRQ94Z7
s1HxKh2zo1KIEAvhcXhWLdS8fHyJvqTmoH2/Ps8LC6xTFeSkk5IrZ2fMDJq0ziz2Km6qniP5ydHT
VbgShlYdAhNvLViR7cbtG3thE104JEyYxgbkLqpT8+JZX4HFSxDXQpkE+mqJt7dcBerB6xFxpBWt
OtfneeGgYBSpcSfyLAhr/j1bO7Vjv7JGB5kLcbT+AnVAMicVEl3fctc2hGjXBzyrOlg8CDw/NAVV
iwBjdkiAiQuJJ5m6vFqgbW+RgkR0Ba8PcmERKRPJGKSzkjrFldO9YyNlIqN7Njr+RJkJu9tRy18M
OLKQOMOFsS6ciM9jGfLpWNQMkQh1vdHBgS0gRo0BMek4HyXyUtxy/q1UXjlLNimDEbyo06w/NYeQ
ejPwoqrp7Lrxd4KYdhu1qr+1S/wG0hzSeShFzR+fAwJvmyNPcdygZTTN/tOYShnqdiGU1imrHuIy
tbctlZYbuRHRDvkImNvxoB0SYON3f/oJp3sU6ZmpXK6fN3JGy2xq12idGNOOVdOAXwgq65fnNfu6
Rozr+mi/b5PT24ZStT51LFVeVv132+PTPNH5NJqoYm1BdZW3NSqtkPR18VSOKpTn0WoAauQ/gyDQ
brAA/ILZFyoXCkoNOAOh9WBA3CLXHNe+gqUoGzJYgSpFfbQ1nBGKK8lBnFdfCgl5DtnoxKOaac0G
EEjzii5EsdITev+9Ow7f0mJEXruz2odKTb+Cx/JuWuJ5kHvDTleD+C93xBK6rkR7PyB6nv7x8VRZ
cmtSzKS3Smns9HtL8KnDgQwfIUzlXrTSgLvEyPO5MMz5oaE1oFN/NwRNAvptp8NgcF23VDhaTJDR
ibS1lMKVCCgZ1cXj9S97ft+oXOEarR3bRtNi3ioeqUZmaYQsGVRc1ekbVd64SbuwWc9fCwbRZNWk
5M4ZnVeKVSw2ktHmlJCXAReGhhdr0N2rvkbogJb+GqeIlepVw/4/TA7s0xRi042bR1QpGiNpJbWt
0zQRCCEgQKvA0xdepEvfisSE90jwEJ53b7s+MawBbVQd6fQMDeibaJR/GGEaL0TXF+63qWHFPLhr
dK6d001RtTiFtL3SOZ4lXnJVvU3bcle6oC4L+VbXm/fri3dpXmDaDZsYUNHU+XBFKEmlXEOjKQQs
XIzcvleo7CL8R5X0+kjnz5GqKSjUaorO5U3kezoxa0DkrQaC72ANwRtUkTqoiKcfEAGgsoUky/Xh
tOnJmV1m5AayiawOlyeb/nQ8xQNEXKicLlR6UlCKsUYBoVbsI3ry4fdEN8hQ6uC7p6rH3G4PERo8
tymR+8aLc6TWWrXYJ2mXHygTBbeVFj9WA6qhaAr8cgsKL3oh3kt3uDUSzX5UPCxmrMjQUMCWlVtN
ArVG2bLYuBy6Dfr3odPl2tI1dWGraDwMQNFVw7DOoqQK5lMA76ZzkLT01/WQUsWVK4RoDPoFhYKB
n4qR9cK6XrhKGJQdIwNuQXxj9hkJUuucBe2cwfMfE135mgR/X/9yF6dlG7Kg06UK7t/TD5epQ+RG
2Mo6hqGXWy91j+GAenrX++13I+zuysKK3q4PeWlvolPApiTS1s8u/EpCVVuxgMcpSCCumgCdhbar
ULDsUcmMNFcsZGYXrko+mAlwAPiOzmE4nSIVYHwxRwuSk2TfyugkDZLxKhmoCJu3cZ6sCjdfeAGU
80wC2WNL5bkh4DTPOuGmnVJs69rBwdDEXqn1T+ZcrIXrgtytv7RaP0K0QZssojJH96PaB6T16I3s
xtD9zjvtoeTnbnARyOjYAmjV495H4dTwd9c/xfn+AsTHH2lDJOc6mh/bII8SwIEuSxNaK/rRa6v9
9R9GMNFIAvJgk6vOLgavBAVhmekINhA/RJSyATMvRFLn+4lJ/DuEPQuHpUIdQoTVJ9lqeJtHy9iE
JVzNYWGtzi/v02Fm2wgeS9fQoiTqpmM5VKiHtQjH6M3CbJaGUU93q9rKhYYL0+iY2lPH7eZ/C+3X
69/k/EBQpAAaxf9SSKvnZ97qKlv25JhcxRT1unKxaAxGpCUNxwNG7boPHUKf14dULoyJIgtBHuRd
lInm4ZcFVpwneBicum9iLCGD+1y8WraEGWZpHKDUUYlHPmUckgPq79gv4Ism1MqRAxOH+hwDBV+B
94DmdPpEnfLl+p+nXVh1/jwupKkjbpwVGSoXPEuiNANSslG9Via0qodjlqVtyqhd+UVEA+8jsbPH
3qg+khHI7SAe26H9pfmV04T2MZSLrzCkkapVDp1qANiDAYHrZpJZT11V3sVU62hYrk01+7A77Mq7
5hltIbi9cbM2aukwWv42tH2wrRjHxEa5cCVdOCQK8BOhCiA6iqZPC/Ap2yigq2EDqA9OKaEiVJd3
5ogMpKV9RGa+sJjKdBJOg4GphsKLRdVN6FQNT8fyYItmqGMOju51SFVYt603mZXszEjZV8LfVDpO
Z9kPbXJKXtjaF8qlp2NPN96neYKtGCKk5wck34xN1I4TZW/lh91q7Ltd2sArtVq0Bt5xjVw4uIQC
F+aN4ZJuYWSgU42b3XWJoiS9r1uwpEsb55dRxuDdLaqHDobFvZt5yQbBnhF9eBxI+jzibjfI5ICb
Y5YIXafawUOfdEAye9eGOEHlcH+QljT7+psxYlphKiSKUiPT+Ey936KU3wZgjjtamfktdNQGmID6
6mZhv1Eh5ezwwJ2MK9r4ECneVEjyVSSZ0v44lL0CywLw9UZLhw+Xro0jFXlzg9egjy0fqulqneyG
qnvvYvAvNiIoXyoDZLVaIKwBR2PclZ71Ykqq5KSS6lQpAokwTsTDpCexpYYMpaXzq62K6gtkbx0M
ptcOXwelMZ/o4gV32K9FN2JQnqykxc64bX51CfSJMWnEa4WI4iZUMZmgG8kHw4FES6hsd1Xi3Vdl
4R5TtbdfTTpU6wSN4a3mZiBxiSYeyniwVzR3Jk4HvHIUILGS9mIAXxJA5VUOzGdn69gt9kFEwuzC
/1aGMj9IoypIqgtcV2wvi5K1ko9Iids+bcBVZuGkCNoE9kHTWTEu2PJ9m+NS1qrIm7flx/XL6FL0
QFFXptYPvfU8gbT8MQ0MJMudCh8AyIgS7a74GCM6gWsdRonxGrM3MA0PaGYe8voZDbcvVJjR1YNn
oe9SNBYkXGJ4rTbX/7LzS+R3BRgYJswSouDZJTImsgnVFx3BKAl3Vd0MR1Sq3ZWvA/jTYuP9+mgX
LmVdhaRlmTJdHbL32XmKJRXQv2cjc2zE+oeXDfsKMdSnoRfqs4TCHqyzhC467iHpVtFpqo++3G0t
P7HpwyvSFs6y8SXNErp9ffzaK4gFidKFAEQPFOUEaPXqCMygw6RZGkqxVlg8VEBa7n/wEV3n93vb
QF62ne6SDlsCrMKGt86XAWaZFhLF60jjwIqSPMZHA3l7ff7z4IybhJ7F9EajMC50YxYJKIPcigKr
OweD9aL9qhnGQklkaYD5PV0i2ab7fezYxjsG8xD2vl2fwTwMns9g+gM+XcYjSlFdxNo76s46oB93
0zm6U+7ChcjsPLbQJ9gn/yGYJT0zT4cxtKRGeAGCDQLaXKcdVuLSAQXCI/WRL5V4a6Rs4dNcOAhT
+cWgWj9hOud4R9/AeaEzEfO2XNSBkSWQD/nUTK4kC6iD34mF8S7O0FYNCCmIy/C2nM4QG3EjGnQK
ItBNEWGuS7FJ4sZk/2G+11aY59IdpM+GI/nm+iecjvTpW87afhp5+ss+fUKl7VUJfi6lGDHqaEJX
L5Y8WA5ivm/XB7rwcuukINYUgxEe8kScjpT5npyhNwVod2xvwbOGX2pTkw4+lTpEB3LeL7p8xx4d
mNowUbmCGL+QKF4IXADnMlt+3ZgimFmITxaf4RWAyBBHvNybZilvehGgaSfs28r0gM+CKnaMcOyB
9fv+2wg7CrNLqHkLJ/PS954g1Gxqm5WYRxLI23htMeiNE7hVAWxleOisJoVhoOt8cwxQkgqmVS/H
2feFrzBdKqff26BG+jtSJ0Hgnj/9CkMCUSnhEnTqTbdVNvHG20Zr9UHaJY7nKDd/PhqoYQIm6vy0
0tVZ6ib3tl/4oQX394aExwmd8ta6Q2Btq2zzHVXpheGmC202ObDpXKmUU8REnjidHKlE8085JS1w
lylwa0/BnNYKrFzNeETa6JeEI2jjGV+raPhLMvK1jS66mFKQ63/J/GKk1E0z056gsEB9z76vlBsY
ULhh52gqnh8ozqJnGdygnSKvFBE3W7OBk25Y+C6qbhwuHOn5tT8NDkiC1G+iIbD+p6ugx03cFLRP
HUQV9qbX3ds4T1+fn3JhG1F95D+83AAGjNnT4uM263UJlMB8RPal7IiB5a2vG4Br6jWo6y9a+yNA
7qOzeDqNHwiSLpSQp9ti9qlpqzA52vL0kOZdhUyUQ+CXJaTL6C7KYEt2sv5T98SAVMVH28sLTer5
mv7z0k2bi4Y37f/p3z9dk1rgemEuybEjJVxWcJkXHoAzbsV8gNnWRZW2N5pgjB1aNVtEczf5Te70
e2wJvoxrlLVW0QaLm4WdMn/m5oNO//5pVnXt+jZBVOxgJbazknvUHgZOjvHr+m65vHj/P9CZl8W7
nu8T07sCyXLrV3em/p+m8f9/f94vxfcEe1iZ3x9GeIkbbYjXurqKVHPhVE/f4POe+2e5/h1n9nzU
Ep2ssWOcoq8OaebeSKA+/DRdmM7CchmzrYDYeOajxRQ7Y3ZTqodeXjg6S78/++ogDCIYm/w+7Xiz
dLRuoemy9Puzh94A4RvoUhc7Mlaoyhbvr/9pOxmzkIUy5BihrYNYp4s4Ur3BJHp7fYSlDz27QWOq
1Q3GDJz2bEUev0EKVTf/lHE6201i9jYOOiJo6jh9BrBT/mbQnpbO3W/kw3zDcjtOIDb4vTzDp+cb
wTRBP5x5dOvpsVdW3s90T0a0Uze4uu6khY01j2qmGX0ebno0Pl0nBd1tU7KZkSE/Z1Cs1PEBjYlD
JZ4UFJx1PxkWDuT8Efg9IAQ4mLuQUc5AGYkt1bkVcn/ZyquKIkzgv5gI1D/W/cKWvnRRwnoydQ6/
rVHyP51ZRRsOPTG2dJS96cN3CXUgqg2K+Xp9312ez7/DzHZ27mHE1kwnB3m+qTq60QXGxwUaVUHw
RDS40GNemtVsm4eg3FVJMJytu9/IOfBfQvZP8qDS+gtf6uLW4N0ES0nV8KyyUOPOG9jTnQMxat+G
6c+2zLHqjLF9RqbElG5SWdpfX8xL19DEJ9WmLj0kuVmIQv2u1KAr8upgc4H+/ANp18ICXronVFi6
pmHjYSjm56vPErWt5YabSEH4AQ0G2+xfMRPaXJ/JpW3xeZjZuVIzShM52vGY36przIfQu6L8BrtD
UnbXR1qa0GzNXA0/wwhakjPUd0JGxv+voPl1fYiLn+XTmk3//umSkLtWwt2JNevx4znqii9vpLxa
Qt8sTWT690+jYOhg+FbPkvUoG3g5NgHuikrff5kKTD6aUwbgydmtQJSd4cqAwpBhoegojUdEmBY+
/eV5/DvE7EZQI61IjEnEKMnvzeoXPh9hsHDpXLoFhApagSnwdp7NwovLrMbnygkmPtOw7bHJLux4
nWrtl+vrdWkfC0AEE44O5Mc8ZkddUB4gQE7XG/ebmZgHq4Z/gSl7vYoRDF31Mr5+/9uYs7NTd77A
ezOMHT1CGDYZ7gMP51C1Mx86xGdMbIEWBry0v3+XcajtUcmZZ1+hYSe2D+mR6Oc+N35W/cf1Cc1T
S+AX6P3QcmYJWcT57yeNioSm5xWOfDAcmEp75YASyaFYeMsvDEP/UIBXZVOci1QklR2EYWGh8lz6
m2zAgf67bEPC5U74sBGPGpdQnBeCFWoybECZBN7kPZ+fJnTtG9SRc0e81G/lHdT/NYrrNAA2smOs
893S0bo0oEZcRP+eAc/BQYhUwzPGdtjBCiy9wXV9r78DF4BjtsJEaWdvlp6Ls6x5gs5Q97eJI2Ad
y3PkWCNXsYd1ATarG3ktb9Gxv/F21eaf4kuy8AXPql0TyhE4CykrefJ5tQtBwHjwAy4/iITrcQPX
7Bart522HfZLAfPvS+I00pzgVZZJKYADftZfTWUv9ZNYZBhm3fPK+82jiZwmvtpWma8NpNHCAxo6
a1yaEjQx/fux+vDE0aM9I2Fcev2EnN+ZVFER6gD4YFJcn7dCvVx45lCpmQPztBB3ZgEL0vkPQ1Bl
+Ycfckb3UdvMzrKpqwYBIJDEWvPWQ9EtzOP8JmEeEw5PpvGnn0Hx9KgQ9K+azLG8I7rNcr7wtlw4
4ie/P3tbzAF7jrStM0fX3PsUCk0V4EwXZ3vUvjZRiPhHikrvsL2+dOePAMBwBbEEis5Tk2kWYmAa
QUlp6CNHG54tNDm97SDdWvaDEix0xC9tg88DTcv7KQRAVdRLvYKBlP7elb6hzbzG7PL6ZC59os9j
TH/DpzFK2+1NxBgjZ0CPMHzEi+V/+/3p7f70+1kWGjD3+P3a2BnJLg/ur/++srRIs0u3s0Uk2R4D
2M/RPW5ua0zdj+oPfTU42jZ61vfpegndfmHbGRxPFTICMcAZOsUWaU6bwaPtpSJIT2dHIDCcTyLi
2gpBa5IeD35lEaBPoLa2eXN9xhcmbJALTKitf0SYTldU95rYHnC+dtL+Nm1eXXOvxE/Xh7j0sIAz
5/dtyrDqGXY37xvhtx2GY9UWMYnXSSFFvhErZa1ukg2cy4XL6MImnJZxCkApTXLfn04pqT0si4Im
dHxlcG80gFGZVzW765O68NVOBpnFUVoBj7YUdeiMgQUF7Ygyt+XbL+V4DN5y+WMMxcLWvPChTgac
3ROtVmP2p1Sh0xYw5jFFA9WtL5VdlwaZ3RFRWSPOajNIhDoyNOhSwipuKfe99OxTOCaDmx5H0FHT
X/HpFOdJmshdlIcO+vIOz74jQhK4ZjP1Sr3nsVuIQM86bTz8U+lfBaMOu+N8/w0ugg5FFjrGQ3mj
7a1HfSVW8t2yLs+l5SPzBchAX1Y/qy95Wi1LUhxGjkCvASWVn71mPYeoLS3M6Lx6YJgy4SgRLzJR
II9OFxClUMzrEA53aDGVjhR6R6hSd3JDfFFgUbhvK/kudxt9YdgL0zsZdrYFQx0tBbVxQ6d+l8Jj
8x6KP64fnM5rtv2UBg4r3dbQyeq/rL+E+ddSBfDC1cAMTBOQBeC3s85542l5M1YiRP4DJE+ks3r4
gVy/GS6t0tRQBIILk0ieI/8MTa9ruy2R+vVWVnODf0iQLTyDF2IGoqB/h5g9g4id0e1CXtuRrIdB
vR30AbXVSWt1FaQLl+nvTs4skj0Za/YixsR2XdMUIZe3t/d5D6c3kasHnZiVsqViDq/8z6OIkyFn
gVijGWmn10zP7N5lfS0HX69/oUu7AHKl9k+7mYbk6fGJB5H3mc6U0vxh9OHw76///qU1m3pwNJTp
7JM0zgZoBprnQzymTv2W3/V3ybZY13sEfDrH34eHeBtslpK3C5uOnA0OxNT/MwF1nk4JEVsZh7AW
tXRjZ/XfgbgGaActTGuqwM+2wudB5sDjTgl6qRvq1Okq6UWk2Rsi9ftAMdaKtCkl6eBJVbNO5fg2
jP6+PvSFL3Yy8uxJ5yLES0xh5DpU4VG295buLW30hSW01dMltJphxFSTJZR3JIi0B8JNj+fzql6Z
9AeUNQK0h3EhJl+a1+xGNWP8M/yeMUX5YpjxBt+APz9LrBzPxBQM4RkyzfrTWyuJtvdkb/pm3tr1
tnm4vf5lLq/av78/u4rqusPboESmv5K+ZdZH0ByU/vv/NsTsBqqsLpT9umGRsicNZxWB3dW4sLcv
TkMgqGCCFwbCO32oT8ukYMNFHYxphO23AZek9g3y4PVpXAqD6Tz9O8bsU5QBK6VkZeq0TnsH4NOR
H8Vdu+42ytY/QIH4czzdlI7/O97s0yhaMAYCKXXkJ5KbmPYswIPrU7q4fT+NMPsyaE56vhwywv8j
7cua3MaxrP9KR72zhwQXkBPT88BNa2Y603bZ5ReGy87iToILSIK//juQqyslSp84rq6ISouixCsA
FxfAXc4BOVMI4qsnMs4r+nXLa4OkDQOF6khhwQlpISPnZQG6YFaFDvHsjRFkPnBjYp9uAFy5WasP
uaEGjobkHBSyWCr+W9iZPtUMivhZFdYZqtRAGX9cPSLLXl8Y0QsRCzNjEgBeZ3NZIad0A2AZwT+o
48FQP94fmZsN0cGbjG0I3HnLM5AoUfmZKxgZIHvX6oF/B37afQm3dvFAOHkTsWgIU/SRZiamDGhW
MS71xj4CSAyuwtwHQ+7Pm7ELYQtDWRPgcLAMZkyPfAkbvYbwemtyIold1uzI3eFV5VkxziwGSUEV
Tk+9H234JvLbrbpLdz+ckWvFNVJrr7QAMXLEShBouArGGZ0KfGVES0DV0QBVHITiAjiV72L2QdNX
Do43Fe5M1MK05aZiijiDKH14PxY7J5s9Rg5DtLLpuWEL0IFvLZIaeWZBE3ApCERNqhAkFzJ4Uu3u
69va8xfWDIw/rdOAjTls5h1I7pTJ/8+ev7AzFKD2Ra/g+VEBvyyCv0qyso7dnjFnXWRfdlGq5zXV
kVIZAmNPpjPVHiBaQYHlO5sa2YZ/ww9yMSKLPaFlASDKJGiRAGl4vLVEeL/H5Pfv6PAymbHPALHW
CDxfRl60LfhwAwsneDu4L2ZFf5dJqkbX1+lUodcUPaARCmEl5A9gEj/dF3PTYr4NzvJMTXhtxQW4
2kJnABFNBXqiY+mQl/tC/j9m5q9ZsgSwQXE7OOYsNEY8g39gB23zHW9CShsJSz8O1+IQa41azH21
oLTQIgwRzqKzc5i/5O1KVGVNgrx/Nu07Og3waUMCsPLnas+/92umeW38FxM/yjXSg7q6AnxXCVhj
0wfBkQUYpVFfK/dYMTFkYQKYQUQCEtoqtMF9BD4sNbg/+mt9tZj/ymgnBoqNwC7PN6V6qCPwTq+I
kI+4NycXc95BRQBYWdFZY/vCInemrq5/roctIFOAPPkfNedUI3829AaJcgmNCovPwHywI5/GaaU1
N4ceznF4UVDaf5VPYumAQY8p9kpW/xFFQdTcV+kOeEj323HbLpvY+wNV3kK4dTHuDjJWQGIGMW3h
RRvdn7bWB+BAPoAZeLOeBH67UW/SFloQgU1cF+BODHUQ+fTf2/4dp6BuWznQ3NJl6fBEJjCCq9jP
Xs7Lqtb1nkkeY1BbBCVXQS/N/8bonIk4uV3Pxh+Y3kbJKEQI+B2jX191BVg13/7G2JwLWezICx0F
eUjSr0KjOKUAJ/7gNrpruCTsPXLg2xV5ciO5nEDn8ha7WtDeCrsXaJTcB0oDneC8oT9MnvDhAAj+
ht8GcZG/hum0Xpz1oSpA1MdlHyqR4SGvZUdn5NFpbKVZt5Zq6Y6UnAKos1gmSTBAJKfDNGOqgpSb
fi3nzzkqhmiQWlvN9pvs+X4v3jJ0Z+KWlgGQGbWoUNWHHLBQzQ4JfIQUhUL3hdwydedCFprBnbpQ
HQYhDaibtCRQk49N5hNJuQi0n3SlSTfn01sP6gu9SPpSBRL3VIF70weq4zCtGaGbikcl5CB8nyiC
XEzYlDs8HVQBRd/E2zyYDu2BbQsXAMqBum0+OT/vapdp+8BKAWAK6tTlzzlTPGqw1KxqDUnVuZfC
tna5h8LWlSG6aVkl1pFMYEFt4xLPY0ZhNDZVyJ9TN4OvBiDx26qIvpAQ9be+8jeaBDcX6rcAt4bA
n9TKsyYljU46Taajx/OWRX4xP2TxiuP9WgvgHkJumDyzoUXLhJWGKhEgbZFALEA0baAseWWe3tgf
XgqQSn/WhsrunQokrrLD7A0JtENrh6CyCNrH3Fd8Z2cI//4surYMlwKXageAyobKHOVsl261rRNI
HzU4M1fU+9oinItBXc9lu4AGDWhgDWLM9KjwMIuCsllZjtZELOxBjuSDIrZlss386LD3IJnka3bt
5vAjhgh3M5CGYLYvWxFnAD8G+nQRav2+sp4TvlJVc7MJWAxk8iGS2ZbuJ0CgZ9Mo0ISo3DhkC2ri
aS3D4Xr3gYE4E7GwY7Yw6rLOoGDU+iherf7BrB51ZXdfqdbaseinARTIIFtHOxjfGNaxa3fG2lBc
W//LdsihOpsoYmZiThS0Yxy/qLHXON9Bb0epPyGrZa3PbsRzLoXJ9p4Jy/tmNmoOYb0/+DRsNumr
Obuon0cGA9mmvtW5xorX5kbQ+lLm4tgjGk1oo6y5qJrGT6NPA4DV02M+PFsRSC3hauWPEVnRv9v6
/aZ/i41wbFSwrtIYiHlrkUdlWNGLG+uBBSAkuCMBjILw29ItWRpF2xg8L0PwQZ6cuWG7NXbTc3O0
QrGtV86mq+IWyp4PHAAhDsSpG5B+h5XfeKWHzXbYhAD9Du4r/Q1PNRqHqWuhEA9r6vIYAbxBOlhg
o4dDVBZ31psKGKbu6BMfCYbd2tJ6vV9A/FeDAxExZmQpL5OHQbzBE1PRZVINeDA8ZLuEjkcfQAwT
sk3kqWv6uCZv0Zez6OAfBXpLKDY8QF9iY0xfaDB4yqYIlHfNykp4y4ScN29hQuKYlKommxfFIUnB
CZcfs3StgO2mgpxLWVgRQ+eKBvLOAiGZMZh9/LstDkBnR/VvsVmr/r01uwCPhU7CYRb0fYullvSA
8U1VVOdkBFVyW3NtjV15/nLXLVSFibohBYr0P5lV66ri230Nvzkmbw3QFyssXFdJUWko+pzzwcvz
b/lYY7+9dnJdk7JQtH5mVgneGKxQ9g6YPfupfyH5GgawtGSXxzyZPfHXWCxXcqc22jky0JRhPJDh
A2BUXPqVVGCyXMu+XZO0UDFTR5l/gqB4qMcB1X0NFPZ6HJrxH+P8+98ZHplxLKlKyTLxhMcGGBMM
CvuThyM4prM9ON/vi7itYm8iFotSYs6kzkaIGMAm1u5ssjLr156/WID6yUB0DGRXod7s+3yX/b0p
8vb7F9trJVHSFsDQqPBKw5Rv/kZizikp568hWEzxkRS9wws5BCCIGaPkN934TWmGDcEaDraAleyB
2zPlr9bQxaY6VpOxS2O7COv2d1sL7fp5Fbz65oDoBnKZbMBJXwVEAVE0sA5QQSHoXe10Y66llK09
fzHZKyCETlqH5zdt77bV7Kej5d7X2esdr22dfB4otDOuQRAiMwULU0yTEEjOXmIeB14GVeG2yppD
4rotAPPAwV2m39yAiu1mAOiUiZ2ErAlS4oOO735Drof78vkL5QVTjDMO8vkZ8LJAzDYFhlg5Qt/I
f76UsVBggxsiQ+pcErbgnndlbmZsuDJHQX8EKCfSdWW2q7dWCCKfemmNpYMAFosAmB1oFQtFBvVQ
W/XQ5RAZtSAQwoJstD4CF+aHhBL+Lc1nG5BF4PL+xCbksZil0n+537fXVhpJBkgKBN8D1ATqcrnD
j3g38gGQR4E2Jx6Z99xywkzB7j5S3BipJ/elXY0kAbcF4FtQ/AJrAwz1S2k8VsCXMIJIIOoS0MaD
jt3tUETiRo5SrFjsG6JMYtuA1ZJItVeFKC3ovVBFNkaBnQlU8LDa9lUtjYJGjUr/fquu+hADiFpW
VCxh+UHKhvwpZ6ekBmWBQjO6KBii4nVKzA8TKkCbunoBQlUGWumfnthSHtALkfAGj8xV0QlYhhJH
CIamkYSFo9HxbaZo1Uaz+ySMO3t3v3lX0xvioB3IpjIknsqSccWiBcgikGQV8JxmXjQ55ksGprS1
M4vc2F7MBSkGBWYSSRVJL8vkaE0BA0FqjE7QNU3pTiXptl3aACFGqRy3BaSdF7dVLrnpj2o0tQ8p
BYgsMIrea/msbEalDO43+5YCAbrFBhgT8LevIKMNeFnziXBAjI382FTk0wAkfrftlW5F0JWdRsMt
CbKNGh9k4JwQNc/UZx5hVQXq7IK0Jag6Aw9WqReRn9kUiYXFCvTRrVbJ/R/OopYG4NrFVpZUWioS
FEwFwGNGKquubrNJoMRHRYT5fv/dmhVy+bThaHWuq5YI6yqSN5MDInXyoc30yDN4uoWOzUD7wzbN
jLJmxYqfNuKXOkQlKQPOY7K0yFpGZkA1AxaaHF1ZjTg35WoCcrVOSQ5x49CgZJbjikqhbqmUjlcC
XXpjVsrsgrW6+r0GBYhLh/JX3ZyNF6rDSljj8LHKATLX9UPzYZyBozrzBjRjquGDOUDbq/PQhHEd
22DFyZ9bO+18UIgIHygnlRfx/KNRxV+VnEaffrZrL5u5GERdz5U0BuBwoKNsdpuVLXNF1o97p4sB
0pfYElV1lST1WnMgVFKHIJdSJt/L+XumpmnRAkdSL2AG5p4BVz+y3FZrVbcY+q/3m3dTEhZbGZHU
kUi8XCUmp6idsXGCJNE+MZbvSIwyYVSdrCX2XqsoCGXwfBhvKheJRT8momIo1oidILNYLmF+O3Bo
K9PGHqP6gz2UfygZYDJ/unHI50PGMgRjutuLjZ+lgvp1qBkNBNJfXeAFAGlBFBHgn5u1delGP16I
WoxYpTv5ZIAAOYjIrO05wpa+Ypbdzqo0a2W1vdGTWNpBLgM4S5C9LF1Ahg30qrIraTDPzUGHAffL
ytL3Ue3wPavnHsU0ZC18fbV5wtiAAfIUZgFt7zLGksYmabXSsQJHLTOkYlufNZAtuipl9q81oYk3
qypC24MdahSJR/eH8do1KoEYgCSMZEms+ijMvJwOs4XEvEEpaBD/kSOpqTzlZxoftI0a1n4SrCUD
XQdIFvLkKn02/Ryuj6gNhbzpiaMgAYHTYH6ZnkUok2jBFfl8v33Xiz6ahzR+IM/DjmJveimuARk9
V3rLCpK67gOnaY0NNabv94Vcr3wQoqNW54Qcpl7naBskhlGxAm04sO96PII417V+uuoB20AssNjh
oiUgW17M8sKoUl2fBz0w2ldAAPh9v4befz3RLiUs5nSTTapTW1wPzMpsXC0uS6ByzLNfgyp2ZaJd
j8ulqIXakTIpetXu9YDN3ydD9frkp8NJi+5aKFpaJVXZ2GiMDobh7HMkHgfl28+O+2UjFsrVjWOb
9zZGxATSbb23NF8HYfFa/tStrpLAQODZAqoqijwvVZiMdV9EBqS080vN3Wkt2LP2/MUyherONm9M
PD9OiPDgABk8SCQru+9bukVlBBk5uthILd3dTAEC2ACS1WCO8xxsQBV9jLj13eDZWg3ktVMYI38u
aqHGrGVVrDGI6gIRAAwz7LfmA0eWfvt/8KuvtWuhyHNuo2JahTDa7otvffdOjfz7WrbanoUmq85k
i1xggIZvmPU7bdsDDRgFzTKxoPDST/+huIVWAyOjAu8Upqbx0Ps/LHTyOwcQrkTU1P9DtVgot21m
XYsMGj3IegAhH6bO1X8a22ChDgv9diZw51EF7UkR8O+QqL1drYi9oQTgpAAuGdZP65rz0uIjL3rR
whDgxBuSYbY9BhwIP+uVNSTOW6KAEIaSIBmHAMnJpTWYCi2PewZRgitfohQ08IzGHMjsqrOmd3JB
uTyFSKSUN1ELRQADcUWJwvTAtnqQ/FFXYMURcxfqdNqV1hfgSLu2tdeQPqhYK67R6yX1UvZCL5xp
rMy0aqAX1ZOWP2fmZza5sbmSDnK99ZJSgOJl4kggC+gvO9PkdYk69E4PrDxx887FHgu09qBz/oj8
ccGCyPrt/uS62SykuCCDi8LJv9wpNE7WJ0oEda+qDGlI8W+xpgZDjpwnu5zD+7JuasqZrEUX6hk4
t8wOZqM2isYzstYAPZVe+nMi1tz+N3Z16EhAlEg/LfBhl9Y91rIpdShURX/f/BFtfqTGix+p8RWg
cdfS7qSWX6nmmbzFwGmtreh6CXkOyvy0YF47B9yyuRcNWpj1LIbfpG8ggAtXBktRMLujH4HlEBrb
OCxXbO5NtZAJKTAhBvpwYaKGyMk0dcrAb5f19TaZ4oc4UtonZJM8G0aTrijGtZMYgNFIycWJA95u
wL8uGucUmVoYMej0hhDYeM/NRgXQ/PfUA+G73z8zb9w6vqp699XxOry+kLqwXGg+yyIlwZQ+zqEZ
pvvo6DzrXhZU3lq10aqshemaSK5FLIIs0x184iVeuld3YAOGKv50oFs2SwPVJGIToAtaqj6te2sc
NYydoeWhyUFFZQ++VcQrkbVrFYEYE9tAsKODHHR5ShS8HfLYKtF7ESKekRM2Ddm0A/OryFlJFbg2
HNhrSjBkeMuACbR0lIrC6K1s6klQVgno6uMNyY+oQwhW9EEGBS7nMBYXnLapjlpreO8XSq9rXWJO
lJFANPpxKuwnraK7Olaeizhv3KnP/xiGYkeQBljane2uSJcW4p70RTAmNvtqimlDgtbXQt1Pgcyl
PeobCWGB5IuX+9JkU66EoTdlwECCxi+a2ufJNCpZhHxAA0XkKSduVlIs4TGlB1aPewH//n2Jxs3e
hasbG26gEgFoAj/p7JytwYcokKFGApXO2SYvZvoFFHuzT0TrxcCMD4as8ZVpYN7Asg9xTk2waaoc
9EbYX/igC3D8ZjaTYJrA6dXbpfFtMGZtU6ZjFqCG3NwB1B9I4OA0zpo02razIbYcKQzvTBpHBwVJ
2LtozvOvajvhODx1jq93/WtTgMVJafrv0Yz0S95lj7bSk6NlTMh/yfL4ZRzKyEuNsnDpBPf5/U65
NYd0SSYETkPp9VhYhZmKSp0QKw1o+jIX09cWxSJemc/vwNnx/b4oqT7LEacWHEgAWIVzZ+mSKzQQ
qjl5YmBH+HuefkM6jG9ZAFWs3qFK0DSK9/fF3ZiyMA2y+MEB+QjMw+Vod2Y7NKkgcHMk1uTCp/yZ
1Gbkl1q2Nm1vNOxC0mLesFk31QT4+IEztVuOuNsmaQceDkbafFCibpNlJDnKiXu/gbcsuuRpRAgb
6xaiOIux6yxOZ5PPVmBTT9beyTqCkbvRk+6t48DcWP4RBUN0Af+D/RKR/cv+nJOadlEhzKAdD7nF
/Hh+MJXOJYAVyB/6OnfH5ovqvLQGiHfWgAyu9zaw8HBZYXbCHQhrcSk7StXUcXpVCxoKFjGz3YMg
fXu/N2/YI5mpjo2a1E3g9y1EVAkD/UZNgg5ZpK36qHb8s0Z40EmCoslZWflvNOhC2kJlGhB7qpkD
aQM3AgYDUNRriWA39B8RaCgG3NEaYoqLvcVYarmOXCMwP+nF5A0x2VJgSHk1aVYs+ZqghRo2Gldy
mG2US9OQkvlY1ZuhNleCWzfsFI6SMr5sIs/sim2BjJzxftCNoFOMgw6fr2mlgRqTsO0/3leEG0MD
XwkQDhH6RJW5KlfJs1WiK7ElawcDZoqWhTdg2+EqsxiC+1Juddq5lMV+02xHDoIISOlx6gHCsc8T
ZQuMlRWtvtVt52KWSlCzWkOQ1wgEszZq2r+OVRLqLVxmarviVr7ZItCmASESMaQr+0CNvOdgbgea
geg9CwxtKnZjBkoo73ecnOqLVQRBQMA9WyZ2mEgXvRyefq5pA4e5ERSSrjV+D8vv56iOGefog9bU
G+B4o+qjX7O1ctQXYrFnQC4s9mXkOoSdlxX8wHNhBEY07IHqnr8iWA7chghnY6u27UdeDMOzBqxA
DyVknT+KmnpJ32S7vB3IzwaaZNAa0WQUoRjI/1kWwpmNHmk8dUhQW3Q/M7X0hxi1SFa0mst0pT+Q
ZEmmSZTbEcB/LQzv1JaADhSTHjRg8CU4qrvzPGxnUPy4XIiVVO0rDboUtuR4qPMR4U4LwlDZf2j6
ZlPZ2n4213Cjb7YJ3CkyMC/dRYupJ6zZVkgDMVURbRLehPkoArNMt2Y+reyurhYV2SK540H+zQ0f
gNPUTmNIh7s1sH0JIFF4O945yLMnhhIaifPb/blxnWB/koezAxJIbhya1Yyl2sjgvOFd8pjEB067
J9584aPYxB0Q4lT+rhjBU6mW3+9Lvjl0IAD6t+DFema2EzbKLQQTwfa0/dQz+mFG6cJ9KavtW6ij
wYrEzAd4+phtfpoa5BrViI8V0Ucy7RCs9vUMqLtYTYWR5Wuyr1x/6FsUyaD01EZJ7VUqUK6LzCI9
3G8tVQGAFrO5fQBpu71tccrByBKH7UBQOLow7cZLzi3DpVyx36klAcvc/Y641d3nv0Wq+Nka1fDW
znQV/ZDS6ps9PvdJ/rWMPvxnQhY7olqzZ1KUEDKIbPRLtcrcSBSJh6kV3Jd0a0aeN2ehPdlYpy2N
oT3gW/44sR0izo+UI501dVYmpLE047oqZwZAInAKhMiFAqnVhM16bOhBCS5Lr57aI0x2vKIq8iEX
a8VJiAQyNOAruCJuT7OcORnSLYJxqEEe06s0VFSkmYDqKyUuOABJ7EmYISiRzXGwtJs1/FXZYctf
AHI7pMrAbQFvtdSfM/2wRAqq0pkA3hXoZWVNMHDJU5wCniG3XgzrW291r/eH8Pp4gEajihB41LZk
4F32bI70A2NWNAR96FgcItOKQqUF8D8DxrzLuul5qAcVXDdgfMyQO741o/QwmyQ5tM1krmjute8V
PwYuIZwXsEdwrrI/DKZpc6tWehBNs7kFb+5+RGYLDtB6y3B4GUxs61n6YpR9hpyXsn7AjIqfo5n3
blNYOXXHtla/3u+hG0oOAm3AVUv/Ecr/FxsXNlpOpzXwMCINLHBabRf37QvTkGVTJt9+UhSOLzih
YeVGSFzyBV8OP9ybgg6NgZLe73kK7gXqgRchM9dw0q5adBID5kTgP8IltnTzmaXDo5KATqBP1SA2
3yeN+WRa70BjumIfru3+QtJiT45yJ5NwFUfNRmNHvc43GgBttFR3nbkLEm167rHxa8oDjdYs7bVe
20hDwQYIaURyw7n0/AG+vAEjZAfRo7rrkPM2WbFrCGtn0CO2gYfUbN41cG921eiiEsYz2n4lInM1
meUvwLyCUxWZmliELkdzrLNCDMAQDaCyYVXpnnitWLRNtGEb2/vMaVYWlyvuWnopcJlqN5RgoB3V
WQQlbTYM8UeghAN2w96WseG139FqV8HWiar+TJttDiboNANNcEJc8aXMJk/Nyc4gLYKLdnhfsaXd
OrdrMCuyGhpcQNK77CztGs5+FQeruBrUve2Lagx0ED0YlbLSA7fEIDcUHliDYp24diwLpYn1XEUL
Yn9M1GBuvzoISN1vzJX/RrYGxkluroGec4WqqiT26MRNpSIJMQ3r5kuuRDutaLezU28jQwPVSLcl
8RdmTJ8KbS3191Ybz4UvbERdJl1qG+jKQhnA4TdPHLmN5QhiP4X8bHcitxiZm7JGDGsbEqsuFVg3
nQZFNvDeOP2g+YkdfRtHyaw+p6/3e/RUbnahH5BkEiytJrKCJD3ipSSFI1kNGUFaQIfI9GubTwHr
OtVvgUMwu3nVmp7VJtrnrJxyL0paQ3FZFOvv1Zym24nF5EMBv+FnraMlGKhNNbBTw3lGaE3si7n7
rc2I8giSu3o7NHALGaxh70dz5PlGUXvx2VETPSwyJAO7XRzzY4yVBWSQ1WyNK6qztLwIzhKcQ5G9
JbejV2tJOQ04+emI8gHyoA+gqXtnLqcY9QRJ7k2JVmzvd+wteTgGIuWGwqEEp+Nlv9JYm8qy4VoA
uu5tlcQezjCfTJYgpdn4yUOgbBoCIEigBGYEjrgLaweEl6Qy0l5DpKX167gO8gjgbtDO+y26suuQ
g3pdbI1wVJJns4VSlg5ozEllqUHTi4MzUr8j1YMpjE8OKEP1V9Qe7Phc+ZPthG1jbYZ5c/8HOMut
qPwBFCF2eYCHYV9S3PFhjqa0TUGeNzvOq0lZvE/7smEuSNOnwS2sqt/kdvxHNaTVQ9MwYOqZKcqk
SdkDXW9mhzGxMy/JS8u328R21bREwJ62VVAm6a6PKtufOwJU6BEI2syp3dRpf6sY6O6Qqv+1h4/E
02rjZbLq0etBW+qPQ/OKpPjWrVv1W0rjZ3hg3okyehzpaG76tFAPCA91AECB3xKRPxGKehzcWM8K
r7cq8j5yjEfNyphPyrn+EmNJRSusaBP3NH5xJiDCqEMHvkNhTa07siL2OOFsC9T5csfQmCCxVd0j
hQDQuGM3+H161XVuNiH2lZZtvQEfLDhGEqfZ9h1klXk07PhYfYi0GLDrSj5/FHZcbYSJs27R8Z2j
KMmWVl39a5dT+12rs/lzbytmYE925aWJ3e5oqWlHmoqNmDoz4OAzCOp0LpHeDfRp0dAyLMvk81Cm
2lbPk+4BK5B1GDpD2w0jAX8N6pf8OC3XeDuurDOUA2FonDMRb0QWzWKzmLSdVtr9jKUBBzwSh/Vg
f2U/67iFBp50T27ZEfFeFu92TZdOLJ3kMgdKTeyKH4DhlPtmUv9k9PSHIJgOuFQR7ruq4lTNUtWT
QQ1oZ4Rp98UUJkpH0xWjKGfswvgjBRSMuIg5E/2qEN9Q2jRulV4NcPYKh++0479Ogh01+x04u34/
zd7/+jb9d/xav/vx2O5//wfX32om8M2kX1z+7xN7rd737etr//CV/Y/86l8f/d/LS3zzzyf7X/uv
FxdB1ae9eOavrXh57ZASdZKJ3yA/+X+9+Y/X01M+CPb6r1++1bzq5dPitK5++fPW7vu/fpE5Df91
/vg/7z1+LfG1DRpSFV+r78uvvH7t+n/9omjaPyXjDoLgKhCXJB/jL/8YX0+3KPknbDWMNVY2VAui
5OWXf1Tg+U7+9Yut/xM5+BRKbKsmShZV3OpqLm+Zzj9RUSUtPOr9kW5m/vLv33bR/W/D8Y+Kl+/q
tOo7tOXyzA2ab6ACwymKB+HIA+gAaW3PTry11QvMp2x8sOffii5uDgDwYoeZZEPAFTA+AXECOVmn
N09/VJHqtnd6mVScHd6+c3pvlN9++/TpFbMsJMv147EaBratVay39VSJxtV7G8h3p5ddOauHrBK1
m8eNCH5cKkw9UCCWNu7p+uzljy+hCEvxRjMCJkYDBHercDoX1U84X8g/ppkMw49rLMEcjClF6ZZ5
IQ5FXqv1XutselRSm3vQ49E/fafpdVHv4T4lOzCnbpfP6avRhLDJ+s2aS7HJ27T2BX6vNyi8PaaW
cEc7dfanq9Mf0g/gb/txlyEQ44rRaI8KKsxPH1TlFWvhzPjxGRP5Obzn08FkQjzOxDpmKuhEYmJ5
fM7Yl8jInkSeJh+m2LYOlNax33da/cXi0xdaZ9kLMojbzaREoxfnQ3lQxszeI3blpGV5OL2TmwBm
PFP3P1XqXIWgzBcGROoQtgMgC0MNFfCSEVi91CGc3DMsK1R7AMroFJZ61O9z+afjWJLdIiH9nvUV
35/unC5Pr9JyRl2QGncA87Ph/ZR/SKGyfZHHNXwO8vrs5enaqZmFFABs3sp4Uh/NHOCycfF0+oMT
TvFUE1T62MzejdgIgkOP56aXpcdyjOnGMZVjUcVz58ZC9Y2S7+xJNb9k7eRqqaZ+bsWYb7tCNUMe
WdVHi8xhNvKvos+NTZIhvh+XduSTvLSPpj3Yx0g17ePb5em9qmLmxmDk0+nq7ebbZxWTiMGNUpyQ
MoDK0VKAE5aLPbELsVfNCJPu7VrjY0m80/WPW6dPRZ0u9gPr//1RXX7/7UunV2ef6Z2y2PUp2BMU
y3jquqF8KDrbx6w3nvoqz6jLrbzfZLNNXDba0y4bgEFYTCR5EvP4aqGm6blnBvXEHKV437IOb39K
mtGzS4pSEy8V3eSdPjLOeuMOCSsDyxhm06uq/kvFY7CiFEO07zMj2g/yD1GM1osoUietzGYBrWj+
nIgiC6aYi2fT4LZvp/laAqwB23u29EFzge4us62QxAG2dpxbLzV3mFDjN5l68YA6S2dvjXG3MfPo
gDBmYNHcABFj9iUemXifs1nZsjEuQGcWOS6xcPQb9a9NQepHc6hSze3ky7nuyu0c8e8/3nOQrZi2
2ntNe45F2r5X9cr0hapGXmRpDgDdxmTYz32Ol1OD01dFBhA9tuZL0xb9gx5Pya9JHn/uivKxMsYB
SDngpd2U1Igf0lLPdzlPH05XUND7k/pUUPa2KfjRMygAw7qAzAFM68Wc1kVTi8kuiodBtFvUIidH
hK5aPa96tz/9zSlcSkOrsOOP69NLACd/yvMc1D06y4OsTkePKgaD3yflj03Gkb/SxN4k1O9TbcGM
Kd1hVBBriWfdeZcPjQcCKmVfKkzZt1YZVShLxMsJsWTTO73sItWp3NOnfrw8+4BeDaNHxOS20wzc
FrtvH2uRtY8DGXvsjElmenNqHnjXDCEcRvwJlQOW6dpO/LGKB2ebOK8ozow6oGUY1TFhObI0Ti9T
lVdHjaldCPiO1GVtXO/ud/eJLuO8uxElPNXV6igNxRZWXShilIHMwoBbY6+Oo+GVFiH7tz9MVf68
nOoaJ+y369NnhtObi4//+OTpTeCChumkVdu3j5xeLR4jeK3/ENrhx55LYS3tXLXXEY4rlP7Y9Xnr
ZnmTBQYf1A6pM2Z+HDUGu6rBBbbv2tJDhkuX+6c7mbBxx7TT4s8PTUpV7aiFuOHpvdO35R+jYf2f
33m7Ax7mdKsw6yk5PYb+9RUlU5zAcFjqGggwYzUnXem2RTzvT9eWfPN0iSlJQpj31B36uf9Iinof
mf3BagQwDvXabl1apObO1nBq5VpMPp1end7jbP7VJnHmDql44ghMNH3mHNt6NLbqmD2drhS5CJxe
dSng1Ff0Yrm0Qi+QxoviUkl4IFN4Lg0UYuVxNGY63Y+tKP1qHsm7eBhBVl50+ZbGlf7u9J42a2Oo
6xxZtxUqC8FtlAg3cSZseMyGPXIb+6EEJ9hcXvWRmWs/btRGnRw77GmqIWaPY07YZq7jP0rOlT1v
4vhwelWYkQOW0U7H1Ly8MxgDJmlmctBjJ/NOK+OxQli/VP2E0NF17BHUiW3b2XscXune4tiPCAUJ
+e5Qf3JI6+zzEljUisWcQ9dpkUtIBr+7vHz708KXcHZ5uoG9g3No093Md+pQiqPJRrZvLNun1J6O
Ra1X+EnyZS9yxQhZ1D1Nc81hwhE/2pvyTqV2+YZpxpd2irKN0TVwzDjRAW6T6FBGsdW6b9eTaP68
8/Zelkyah0Ooaxb27KtCK2vPRmWBw6Ly2dR58n6YoiFkqoHQpkF2bCAwPE0zrp159UtHtwlnDEgK
EK8CgQD2YDhtXCoJM/UUk5cMIS9NpEMj/Higf/1JZuWBO2myL2PdeeTlGHlwKzx1/Yz8rKKwXsqZ
grTDgnO6tnTkoPXTqz7k6a8K+IZREvL/KLuuJUl1ZftFRIDwr0B5211t54UYswfhJIww0tffhWrO
9MycffaO+9AKlDLVVYCUyly5clJ9LOpxOi5cNgkxsGSHTTlGDFvrMbQHLzHqYD2lU7oBEMR6hbb6
rZz9SyrsfBsg5cyDLrLsM9IqNFeQtA4RM2v+L5a2P1fQJbQEeEVQaZHFneY5f2xYLv4Dn+N0tbb7
pkIOokCxWC77K/WcYW/aOY0Yw7JWcEdhp6/tLYUR15/N4TTC15Z03rzxq8HbE2p7+9kPTp1f25sx
KGHmsnMT/NzNuBlqunNdFayM0asie06nfbGEmWcFc+KQWmns8fK5nEO5UyT7K/PSaTM3PDxWrfk+
FUOFyDh/fCyCHjzZkiSp3wePloUzBbizfJyekLmNOdseLB0RsQ5j1tmXJpSPsNWTi0uMYOdX7I0W
rX0Bb8FzOPczuHsdfrUckJWYc3WsqBBJPzfk0lBe78bM+9SC7vfkTz6Ah0uRYp2NqwyuLcK5jFiP
DKAUPB0wP4V036Zd9ub082YcRv9mS9pdVSnftXjqHGtjkzZY6UFQB2Rk9mQ+1dJgryWYzL3JeB2K
NFgjzcV2bNzsBr7EyBh4VNkGea9AQr9iTlck/7xOas/cL/vnAvteIAZLELnt2Nafvh4fCa94n0qx
loVZr6fAlwf5s/BYH8SqAKSqIlkVFaQvYqgm3cpj9Xwis89OfIqAYvQPHwWhPm7dHH5tWqc5gA+h
jJidvohS4uetWqTpTY3sDABLdu6coor++Qtp/er3L4Q3GjQ0NjxnIezyi2X5l3O5qOzZ8Cc6rDt4
GCK4C4uTLpC0uMSJUC3oqdIDOSga5nLIDkhwtjKGht1aj3ZJS4cU9te5vtkjqElh7t6afVjfsABP
R8nGcgfnuQRziRcmQAv4J8/h/knA/3nqlsKri+/AqqUby1CZFQ2Bk5+q8ZvKZXDOTcC29NWQ5sZG
NiDk0VVdsDYtY1+CXELpobRARE0+KawTk0vP09feAdETThzyqlgVHHBLsocpRCrftBkRLzXW7c0R
c1QIPDSjNda7web1kafSKxN9qYsxdIqY5ET+IlvgCwj6Y4W7+ue7oY3av98N6GXwm2EBAzeC4/9x
N1JSTOVkV/1aIXP1xa8eC1mXxxqY73vRIMnfiiuHxU3WZw+jCMKj38z7evly4DLgW1+ZfOUZgF3H
ad/bWwf8OHHuJYz66QuZnOAQiLyP+9bDC53m04o26QG4JLU1a6A5YJ8FpNLtQGoBpH3oJyC3rTcF
gh6eiiKTGyqoSmD7tbZZH8I5s6z1YFTw4e0UX0SGCKe7TDe4XZCM4TAcdc2weJogn3IdB1mJxH4F
yOF5ScipMppx5ZsAWeQO7BTIUxTPQCpgNyhB0FBNedxZjjyxWsW8LqfH2bYQqu5MwGRKJz9O7Tg8
imZYMZ92wE2WOBnViARBgnsHJA8pX4/SwxaT9xP4UynJIri5zE0pB2ynxfJMVtJ4/+cb+TevFWw3
YPtDulHY1JAS9vfXypIt6HR4362zoN0UixJhZR7pon7RMXRd1F23wTrz1I5Fs53K4hCKqauinvrt
3v+4pKTo9lrYBCBYdMpOJkZB2z2He2uvr3QBS7e/TgN1yqgHq8a9QVB3E8IWJp1mQ72GbLMOW610
qnSlgmC+dGk9QqmUq6GW9VEXs+XXx4kTB2k9kfhMIh8R8b7MUqQi4rwbj4Znjkfw2IxHXfW6lSDS
2yMjVH34KFRqi10Df3SK5Y6D7WYUSAMERWZK7X2LsHGYatJo8nHDJ1LzY1NZaktI4/7Lfq0J6f54
pRY2BWjHWOcQ2fDHnXCEYxqtylocTUiOlGeqXis3ZUkzAPziGgFgJTbAsIXlglU39OBBkHSTuV55
dpqxOht9irclQ6i/p3CAjbSwo1V15nXnJcU0uvFgMxW7rgGi8TLILyKEU6THmvtcAQXTHGGqyfft
gF/UChgs38GUXcRSwLfRnM12Nw8ZPw1dy0+1yuSBEb+9NEOVWNjVn0grpyfbz/cSbDcRHTy2EovG
zBc1edB6sTKpgcPqojJraVvhYbK9/EBZEV4cifw4PbOOYF8PL1oU0qrcF9b82hGczSMtmwWsfCNy
H6x09aPzz/E+NIYoYAN8Ma7g17ow/wVD/l+6FUhZwNS7wMfhWkHk0R8KJg0RWk9Cr1kbrllFcAqm
a0s609PAVbYzWnOK1VItsuwESO9W7yBYKsjKkJmIQAsSgZ/W2c8BdffEbt29gZ1pP4fvC8n+l64R
K9MqjZtX5cZWm4N0UVO6nP1ruD68NItgeg0fwcQeHqqx/0LNfNdLk+9sNY+7uQkTbSMumb2Gpti9
IM8VCElrkVSGAQJjwNH3AQVPlZTDuA/96teClQIWmA+h7pMKpBchgdrki/44a0vNUujqh6ysQYEZ
fdQ/mitEndG+GXZ0LgI447CneYKLdRXmIu7rcFqBiqqMB2GNHByUiVXiMfDzkiVcUIkI9sLciUrQ
CCGd3UPHnRSsi1zG8KDT2DILb+ebLD0bQr1VLsiVoJj4O7MJrEcPfr+Us3+hxbO83+PAXChZgKgv
IWdwPPggS/7jMRg6WUlfBMO6LhiI//LB3gofGStWrR0catfsD2DQ4pHEQSUuQJ4HM/6gVsXYftU6
Mg/ybl0E+VPvWdPe4nTGslfwqO7lI4fX0Ollu8/Dge5pEXfLKqqLnPBh7bflO/XFfBYNfsJytoYT
C9UpqFSNtWu5nZOZ7ysRD44w45zAxzB6szqWNf9R6GptT9dRqXpL+6k/Sq/uj9hUr6ACzTcA6yBK
bKqqxxlg/ag0HWTkM2xrX1lhuaoU+SJCc15ZXdwSVRxnq0tEM4W7DFrpFsVKIQoBNwJuA6xgFfBw
e285T4jJyvYZ2IbyuQtiXo7j3q5h1gcZ5QZuXLXPqsBMstSqY/jbh9U85l2ZMLAtUcoPBpSkY2eD
uusuV9awsZwUCTzrokuGfFHOlufDyg24Pbp6J0ox14i36/pjOIA8jdlmv/F4i9gmEymOR89mByF6
GANYM5/AiUWWEKtVy5EkXaYd3eB53NVZmO7Z4rQeKUzBgVWzPf5BhjuT1nsrlN5WQSPJsesdnIVE
IOp80R3KpT760t51Il9x1++faGt8MlLenHStU6RLGoOpTZbSNDag/WwM3OXD1AUIhOqdvomLvrs1
uSlOsEp2N9Ub1satiiA21CSaOJgAOjFh4svaW+blNdheerUL7VGuW+gxFrKU7+2lyHFO2etqONUP
oHAZT9KuPs8dsc6s9MWToC+weoD6QtEiMrpCHR3blUeo9f6BmQeF8DdNXEOgItTkwBFw/C9qpQ79
+mMPBK4RUSoIEQDcPVheuF+U/KLnyH8O4tZ1MOOBtSYqkWnSmfcmb39caZkC8Wrs5OABHMq9l4XF
bRjqI5bpMLmobHnPSgV4yWzzQ+BVqxR7wb5JVXZiwTnLAmNvI6TkoEYhtlPl7JvFYt9IWm0czp5c
BSXBcnGC9CcY9ztfxcpotoj0UpeOB2KdegLPTgr17Z91MX9ZLn759guJIMzL4LhAqAlI4HXY6S/f
vrJlPs2p7e8Gr68A+K0G2q1w3kQGvH6qI/iqBzuaA+M4N2UW91ydBUiTXvAGuIceYa4wRKNa+GLY
iMADmlK3spYlJl1273B0kjxUQMN0QfeoWrqHIZiddc0YRph0w+ZF1+aS94/SbbIVaSiiQ5b+uoBL
diVxSD77oKqnUJCTrqvDaw1P5v+q9TjePrRLgd6TOYdXExrxKFX4UmcIm/Dpl7xn2coSEztA47Ye
LCzrEbd7+iUwp2/VJIzHmrAnyvKjh0f+VBflJlTufNVF6pTyCoaHdz9tBOBL/5EDSOKu/EkgA4Fh
/RtiFQaUP2+Wj5AhxEpiC8DRHaGEvz+qwjZUByia2jXlQmYREhzJsgB2YX1p0AaXcE6wo8vBKNpw
eHLpUtWyP7sHBQEJ/sIOcyRhjjNARun6z056pJ5jdFofvqse9vvFYeoo094qVR4t7V3VMl3UUz4h
0Gbp49G8P1IHB628qY8fXbTc/hin6/cRy6wzZtU1tqyfRj0W+xTEDQWObOeaEWnhBQlhJR5hItRV
3YJluzzJ6ruugOihP/dLoatGFTq70p2uNvIW30UfjeUATaqeAQb6kH2Mh0vcSkRX0ES36gY9p65K
gpxuCJAu17qBA+kaOVkx7vlIYM3yu2Crmml8lXnwzscmvHTC8p8z9l1LfTJ0Jz9vpkhXc1h+No0a
oIMvYzpHGFFYsjKRoxPs64n4V4Kw80h1LbL3wCdnADE1ImeUy6uEL826T9M7LHIZ3WtrQlCNAyJ2
SguJ7ydyuVf/sDMoYbMoz/LYS4dhlbLQPOoiWK78yfJ54g4DtoY68NYF9l6WltOhJml7YibvTgoO
mTGZaiePR3jIV7pFF4LDCRnpy1la3sbl/qe7TCKV3BaJBLOoyk36QKS/VhYlT0py62l0c8DCquxR
1xoPmdrxnYejrlYGWPzSlmZbXQXpVL+xBHCSukqG97SdqovDvTNsJ4j2hWkkgLvIgUdYDVaErZRd
R9NYhMK596mtnl11wy/9hvwMOk7oJbWRHrtmAKUGDYwXuHmrrZn3dKWr4Ygz/wh/0lZXLRs/ZY1M
RSddBSwhscxx2oUTlOdqsWrrotVm6L7m+cGgT4MF1r4oJ9OjDTCPeskrLHhQJ4dd3lruwZ4YR/r4
AYi0aQysBPvyl4Kqfjsyv7sM0/SjsLKotKry8ofYr3fm3JLz/HvvuXklLbylenw1TXtqCLGXpPBP
xLD9U2HtCwevVOVMAg/QItKNGc44CTgGESDoC5gHdDOnFZ4yDHGgKd37/RAtfWRhPNAOqxRi1E7K
9aZ7kXmoOggm3fh4b0lub1s8D7tcWfjmNlKnHQpsSRS8036ekEZdu6GXyItlmY+6MOde4cZOaqer
6eS0iBcb130rzDpOU0ushlb2UIFCWcdz5oHTHKFWDpKCRLx8yoWT/sUG8ZfrwMVrGTBF+nOXn9LC
YocCqNk1cbm68cB7G0oW22nVX3QxCjhLLc8eYrrYCrQMNw8O1KX4aNAy3aobHCB6fxnBGcn2YWjw
8jMJex63vZfZUY0YsTXMN8it6OdFsMEheY+o188w98F5JAFuM/2OnxG+k/Tm7B0cbjd20ixu70Wm
Wu4deG51dqI7L7Jh6adrchmqx9Ny+rfgpCU38x/KhGMC375Y/YHsBWAKkKbf96eUdLM9hXWxgT0t
KlVDoTlbX7Iudx/uhTVZm8zpoF86dlnEQWoZSekASBKApb+Inck1sA859fbebrb+Sz915PAxBfiz
o4mH/kWLECkH5ToI7K3V8EvRW84ehMz9xV2Kvu36C5C/l3runT13M3EX/ZTnLF3k1QzI83/6apm0
x+0w5tYut2h6IW4XXgaT+TG4exAkuFQ/GqRRrk2g0HE+IOGFlNzdZc14M0fbOuhitDNy6CdWwIKw
XDrAnoAORQ5Xo8fJVsuAgQZrx9UAlfO7pLYEbhhRRrrKQQls2H31gm/dHhnpO6R19eh7SGQby5H0
R6SZyF9GjlR7XU/fydzIbTMD96+Hz608+t43U1JxM4gQN6AtkpGQ+Upt1ALPAGs9COBXugdoL8WV
us1KN2oRG5eAr3lgOy3zqxlBSDiERrr1XtT0QUw18nMuH+BKo97YYQ8NcPnQ1HPam0q6dDSbGKzF
VeKSvN3oyXJa2Cc5ubDOomdIGKJEOueKVFWfFDSpo1GY7g2hexPYw600mfrMu3mz010qa953vKk6
JIbOP/9dXz3UJt0XBaIaHOTGeh04NXlx6PBoqqH4Fjjk2Qll/gJg8rQGg32z7/yyuMLeCZzy0gPf
cbQm5ysilO3Sq+KwroMraEbUFqEcaquruc0BmUFWqC8eyZJ+CsRfyMD6ZfZU+cK9Ua1AaQt02VLg
H1GIv0ED3GBfCrMAPCrPAO8vc7FjVgXeeQPYJ5gW2jEp1YisLvVQPqZjXj52Yf7KUp4edA3ugPE6
wP+fZVY8lfWqDAP1YA5ufcO2uDOEY7/ixAGDCVN+rKtmKefEs4oWp0p6BlCsPTijodJrMBrmvrD7
tvg+45+0FBlvlTfwWAYVclEuVVH2/aHJ4V6Z3C5t4p41Z2Cpu7PEanujvivXjc+cRFdBrQ2q2xqH
eP1K6RcRNh9r488OAvcldHZYVX6vU4ADNgNUlOjjvS0NjmBVN3CSoHYPIm3dqzV65HmpeQAqXV1m
2s84sN/bSMds3dZgL763CWn/P8bpOc1lln8at3y6/oSfn6f/M2zuzcX0hs/KfQwG1nwBiqZKFHbJ
Uw7cGmAstZ3IKXc+CX+KATGwvmZ54EdjEQRXIQ1QZ+XWuE4RE/filt1V9+hn/s232+5pbg1nI1tX
wo9A8xsZChbpHjwc9z7sBm+Og5yydtM9q3yCRd0Z5wPO0sbaxEL24JahCXRl67w5SryQmbdZ9JYG
vM8i0zWevXn03qjTmrFB5/mhMNxwbYS1OuhpPASl3KdpHWp9TAOHOqY5fUzDOwtZKcwuPNRVbcZc
Bv8wV9jBYKT/pcDgL8s7hLl6wwDBTVFBca1s+1SF3o2WeP/1mwxt4KIMr8P2xdwbKXIFoJqbkoiL
EqFrYUiPbV7Yz12ASLZqMn9UdauuIi92sCiR446BjXwnle1GxJVmFat6hBOF1uO2abl41IWjYnuq
vzgh4DVIPIk1jYq9J6EIZY3h3DrAw24mNDqzTfnjFKb5rcvr92Ik6vPYgyYvqEvzGnaUHLu+pIlu
KKd8OxrEeFFjXm+5N5cbaJbh2xBiO1xGOkbuJu2UHj2XFae79oBoHMNvzZPWID40DRCHA3Fjmlg8
J+xeuqEFxaE7yTEWRsG2AOVgJTcKaK0AYn02TON7MzL+aISiiKiagCrBw3Ir+yIKzal8NpaimOCB
DWx289ICNbc9IQVAetEdBgbneE+L7KQbuWwpzF9Bt9dVw0DAy0Q2JQdarydX7F84nWSm99WokPyV
2tZnxuYGzpmeAInRek5SNW73qRBzwrzS++pmzIxqPtoPIOTudqkjgAsJGH8mBXvXPTw6P9q1gHHb
G5+VygFgHnLyaf55lbnGdy36eaF7UXciiOf4re1SOr13UXVAn2fHj4ifNa+saaaTYDgTO0sVtmt7
w5U2+Q/Nq0DATey2WbgrHRD3uvZ5AbKDgBqJz42xXVS1zo5YOeYn0K22u7IqGu9sNhlTL1Dnahzs
RHcCf9OPoim4tYNf8PAhr2z84LrHhwwEPkfPbMbdCM40nKR+js+n2tg0pfkdy0p61QVMT9ZqApMB
2NTFDxm4KY0t8wf4LJd+uiHELn8yK7r7EOmrpvwy1Y11QZRmeO/JvPSlrdoMvhL/dZyKcB+m5C1w
qbd3BmweTcXTa14MbcxMI9/MwQD9rYONYCUKWP51s+5YER9AyRZRiKRxELdWB0Z/ytNyiyRH4X0a
o52g9lUCyR+CsxmOw5VpAw9qZKlVv9VIUU94/oJz6JbD1bSK/kEuxSjPgYKSWRoECA+vDMJLa4/s
WrLBjYYJ8JKClOyqix6xK4j1Do+mMuOusWOn962nrPD6R3dmsbfUGn+wsADXW5/O5KprGS1G4ENb
7IlLI/O5l1RhVW10lfjwM5uAKCbMat8RnjclrVuXG3h156eGGN89o+m+8bLbzmTs38PM9hLAr4xj
2NfusTQyrIEZK9+RWmCnu3Yh+2swavcJabiMdZWX3i7IW3FFZhq4glnGvrFNFQDM4Vg2WSO54rT3
e7KhVt7Bz7NUW2JvZkbnU867+aSv6AwC4uhn5xbmaXePoJ1xb2Cv0V2sdl47rfQPHSHpuVmKFEnS
V9xsPHCs9T9k+oq1Q4DAgXzzh1xXXYe+zKU578Y+dXHCWYZ+zCQ5NRALBdm9wYQX4+dMEinU1i11
ybof0881n9O/pMWiMk/drwo/HVb/urgpeGWR8p4G+4b542l2ECs+zq16+TlIsIXybnC/pnW4bBkY
BAZCfz3QvFphRfpmdyZ5KTiP7KyTb3lV8L0JEteEOw4iIxtowDliK49/040s3erfu00ztcH0D0PA
Ivdnj+3rIXt1LdFh6XX6F2XXLOrqdPraIvEuhz0Shue2T9KS8W9zCpRkUc7ZKxbtPBka2wVgKygQ
suyqA8KUkBCRAbvuqnyJI66D4Vq01TWXXv/dbJDpIxPeF0VSMGUGVXGbiSHXQIOOB8eshyNpkL+i
6OzuyQRiJaIIC/tGOY1C0vbfvax/NSknrxOvhgRxY/RSFCB78di8LdwSfJstkZ8C96tZmcGbKyy+
lUU6r6eMy09F802LU4oI4N/EAPBkkZqVeGzDsF8Z3tRvrdRkb11lngHg6R57eIEesjl/bohbv4V9
gWMiGbO1rgJV2MCRZMznsR7bZ3jeEj0atEHL7mPlSd8y9hbWCGAPx4IfxtJmj33uYOOxZng8i8Z+
5c6EROu9eQPQvX4QxvTo5qXzmuNwvcubwU4Knz2DadDdT5kqEL9pGzGyAY3IjW1ZxSXnlb1lDvlL
1/oOzGcRG6vxZPegFlp6fBQwYZcXg7qA18rhoOWIjywvWj5W1EScybo1I1+2Yp8PuXxr6LcMC/WL
3c/y2FYCYI9FPGS0TgiyVOzHapJvpfz6P3up1P8xVy6/2hY1XhihRmx3fbYlleE/ZH5ANx7OizHs
SviAJquqpKGuWN/r8CvVUdYCBWDMyn9oU+Y/5LJbh2SyzuEiGu3BukxiiHUbUzBE+UodDV81GwvH
54PwRnFgk8032EDlVdABLjC8pS+p5ZYRBZ3QV2/KV9gz8LjjBLlqps7/WvsVzln9Fo6I+rkrZiPJ
Tc4BIMjM3ej3DQLK++zqqaFI3Hqq3irLfIH90vleNBfwC4YRSwsznliYARtgiZ3Bzf+6kj9b/2c/
Y3TeAFnvb3k7vA6eah/HuiAnylMazwQYGFYAvy7qyjm3qikfbBn8VQLW+i6JpIlRmfKQDkX2LK1w
p/t7geOt7D7w8OY4/F0gcZufZZ8av6XbjOHIWY1mcBv4dIYfYDW7snyRKjf2Tp53Sa+U/85N8bWo
8u4BHmoXW2KoIpvQ4H1C1CigIkGFGHtgy6ALP7RLf+x4NSiMDLUTBPhE0n51qOG8I2cVsj+f50rg
dqSZA6yW7SNIYpEtRWrnziFLW4COUdONntv/uOqbMI/y3q22WnZ3B1W5Epta9OI+88c4PZiAMgWg
lbipBNk6jewPHwXWHPG/qxYMawe1FHoEqCPcnZoQEhzm4AmazBP+qmcEI5MFolwe5FLtmIM806QL
tro1myVb5UqGa93qAt687jqHrXSVOEWwDYzAi6nHqmf88gV8CKUN7WiZefkMID2+3mvtNMD4Wx50
V+k60y3rynvPitH6uWyKKAMoBxlxyyZxkHbhhrOEFRtYzre62vacngaXv+gaWXpULlhWxyE0D1oW
0r7aMQfERKn2rLp2v+5kl13vI9oBidNaWiEFl0UiNyzNS256j06ah2/1FHpxhof/6tcs2BTGsCB4
BnLqpWiADeXNs1/WDXRSrr7ZODPqt8ayg1+GQxlTV1jWfww3QjzywDI0K9dCNk67w+tl5EjRCG5D
QLlBaf1Cxm7aZXlpxGC5mF9qOThr+M+ytW61O3dOCjdTW906Okhq1VUWoNBL56YXb5zR7kJmNr/M
cKw0Tj/d0tYOn6CURpOJEyAAV+1WeZydgUsAc8fiCrFaQF7r1DBXHnTB16L12xhMeu1BtyrabDPE
Fd5KoMYeCUwCWpznlrVHhLkV60FZxhjQkAYAcMuUHDB5QI5G5Bubq8cSrD77yTAsQMP+c+RU6nVg
7fyoJXPNkLKrCqatPoBmjfzRP3dp3QF69zoD7/DolvQ2UdIiayD16S4MM8QnMyD8gM10nfOEmK4j
k4BifsgMbENAcxIR694OftAzWQrd0CFo+Njbbqzl1tiah15l+6ml7GkW7nkYRHDubMGesqbOwR0t
w41ubE1V7KoZ1kLdKkFCsxu9gEbOMBUHoNb8dWXwmxrc4qBFxsB+XGnZRzUNA8Hvw7Tw74YAEmdu
pw6cCmP3RPLJekcilWYbWLxcw2dugRZ/PIzIZvVEZ2YCz6ZEzGhuvQ8ZYGOtNOW5bdL0oeLGqx5u
Iel53JRejzNUVye8yaa4EUV1KEEM9WqW3mpqSPU0d8K+SoTO683clznZWiWHTXnppQcFvVcedOt/
D9K9kA8KwfSImwAc0NkDmo9igUh9VPVVt7TqK0KzcutZFmDo6Ou2HE/pR+d/HvvHVHqGP2Q+dpVV
U/dtFI5ZeHDZaHb3y2AOVAc2hGyl6obsPOyGeZJq4b3plwE1CN9i1oJVTgt1AZ+q4qf7hAOybG8Y
Dx6bxkjMQmYZWAQRwhT1OUIkIhlO5hmpU9U5CNsNlsoZZq/6h0jLe4fLrZfxrx/y+1A64J2ffKxj
tqgBOG6GZjoDaaQreqhv0wV2ikATgKrwYd3PmeEZ+DxYpbPVk97nswmiImVGHvMyw0ou8LyUoVGe
4YdQZrREzcjUPt1rukEXnWh3gNXYgDKh74fcB8btXI/ON1rVxRYshJjjo4uHHzduc0Drf/kIfdkP
6ZggR2AOMMN/JryPxpmmX5e2ING9rj9hBPLo3DPvcfKaMRpceDhGsxKP9TCLR+QBvBSpj6i+RWT7
bXZynOxBt2kRteDd14MErawq7gb/AgN0/ccAsQzXA7zJaVbCD/rVxyQ/P8UroMwUWFYl3yErgbMu
mlCc2ip9y+c0395rnA0nm+QOIN9La+7j8eElZu2XFi3TRQ1o2hwps0YMhUnq2Gbzr826NzKMDieE
FwabvDA+3WfVMj2D7gL2ivZAqyLR8l+66NbekXYEpI2/EsBnO7Y/HOjyX6VGas5RCuvIKVgKV8rv
jcTjESKY4gSaL2dMdKtSLIgFD9pEt2iZ59cEcUFLT4REums5APBxF+r2H5PncLgpHH11xykrX4DH
hPssk80t5+kReEpxToOquQlGWwDzFyg4q5FXdWyelOpgr9eNs1+uEBuZrUHhyW/CZdMV4WGJbtST
pRMf4sybENe5DAhKuoSTli+6UQ9KDeAhje5NUKSQ0F6tkPkw9oFO+1323rj7w6M19u5drvt+WN9/
9v9lDvGfvh/d9NVP+YchXsvrwL/PrWv3/4MABzbUl7ytiyOUsO5BW2Emr3/4G5EKghzunLF/0F2B
WHzQIl3TlhscX/9uoJ5Lz/xzYD2qv51LT/Oz18f0+mNdt71P//tc8/J//S7SA/VcP7/QqOxPQbvo
lIuN6adY99S1n9/gb+b7X7/G38z1//iBxtkEotyjn70R2UKF71wMgeDmNGT12sucbKUVSGN0w4eS
/aXbtMTlhhN7dPI3ujqWHT9xKZ90TcFPdeuYLBCnQIe7htrC7LeqBaUxduM4hXXv1MCYPiOTnJiR
i4PZxx6khDvdgqwWwIjrBiHgdIfa+n98fdly3DjT7BMxgvtyy2bvmyRrs28YXmYAggS4g8vTn2S1
xq3xN/+5QbAKBUput0igKjMLLzMKLzrrn5VQG5g3KBvVMTnVMhOO5TmfLX2ySt88F5Z/yOwuegx4
hqHH7t6QtQ2MxD++Ee3z1lVlyTWF0ETjKwc899ZHtm5ZtgzgoR6rqJrOZPEQ2cJaZbHd2eEjLbI7
nCRQZv9xd41ADGzAkfZX5KOVPZpIrsy8Cjd33+w+pSw995DtuVI5yp2nZ7KoVPXbojmjBVR7iaTS
0WKhdy96IS1Frd+RtxKXLp46E52GAdIt9PQtC50sqY05PFqltZwxsudCR5/9ucgBAZvzsxPa4tJC
7XQVGd2wZhYaMtBg5jy/XTHAn9esc6vVnxNLcNVk2H177vdPCxY/mRV6ZgGSmSf/ed8lLGqhKqTx
J0W/yC2MFfpooKRZomAh43KOzMPcSjxlVTj5a4YT08cleYWQkHCjqKwz0B6ALm9eCmBOk9or4AV2
+BeG23G5VUa+gIVIqrTCTbQfhEca2qKIjhPkfdHR4LdTSQP5FgCaU92Zwz5TeHDHvcywnWKQr1sr
zxxiJO7hvc3RXW6XRQreNO+GHTqBWRcoPuOcCWBq7TQiSGQz99ueB3Xcd1Di3+aB/FXhuL67TY/d
1B0Mbp51aYf+dmTlQvdBm9fbdFfn6XlujhUowHZ8u38dQbTbQasubIDzU2kP2SYNdBH3C1ebfOCm
fFwZrj21cWnm77kYvF3TWHxnmyXSOmj86CIXNvArgK7R2e++fnIBNcivdTM+92ry9hQ1ygALtDmh
N/LQBknPwITyuzX0O7qVKZr+wlq8Bz2H9bfBLVQIzTnwx/6YoODQMs65nxWgHQyuFZMvsksXbJI9
3YM897u1ns/3UA9/HYI62+fcfDFa0znTwEojneIqmH7YmZFuP/nospmACsyhj0dW9HsZmUYZonly
WxqrvsUGOkBOmhC6Q44tWO5G7EzmfaAwWwBvuQB570PQSW+Np2y/8rsQOqjYCBDzWEL8ZG1iu7b2
F+oxTQ7jxyQ+gSmGUPD3op1Wt/qFDS2L62LeSh1kesb82QS4/rP5x9p0URKFsk2MjjT5AbW9+QuK
xfaqlr3YmQ6fv9i2tI4B3tExzZJvKNpjDs2gK7nYDIV9E02P1jzFes6d/qqHen+Pl0Ol4l6Y5fG2
3I26XSpwROr0Vw8JfCv2kfC5yDooL34aFQlzK6SP2QjzPrFc0WzBdJ/4M+plCU1rJmQiyLnE/Lnu
3zfMUY9acXuc+yTPDGdjuUUUAlfQ6cQa+xwNeRabefV0natdZnkSrNzF1QfTRwgVfzwVsrUDttzK
AjMOmTGj/cmHEP3iBG9PYnKa28AWkU6BQ9la1QNHrs6rITxSu2+zUsEmt8NhUwfaeUvnYgB5gk3n
MIPWahiKJi5CZIOEzVyUbwvvUiL5sADrsx9sAe6iu8FrNof5Di2z2+1gu/lzlP4kqjMNbtZPx7v5
X757SO+MwyYs2XfTB60TKCWvxeHnzx2iPUOkp3JuGCnaytGA4vMnP6oK6CkH3Y+DKqOz8MPqO4jV
JioEVv5iAX6bAITi47tTj1t7giRxUbTqiGTftO1a27laMrUTmaK0qvVCjGgc+R3V6AsX9rMJhsRj
31jTRqrO21Bm3k9dlEV6nZ6tYBzegofbaR3w8fPgg+NOp3Ra0+HPbpMtR/v7mrIyhrfwgozYHFu6
Si+ikPPJywDlB2Fegx2l2y8mMv6LcRuc+gvalLdLNQHzNbNXk93YOxNp8UMD4ekkj6pHFjrdo7bH
DiXycke/qECqGyB97q3oV3JHYE5b7RZ7Mj3wP2hRNhXdl8qpduQGIepjkYUz96mHvDb0Z23vyJ3x
jXche5qykj+hX+u8qaFHBcVt+GjICksAUOvku7uvCoqDg/6hZ1olQogIAAawvt8IPdIM6K5yG8jv
f25kh9xKmgovmruvK8y/Zx2hRMgq6MNoJte1bNkJeTsO+u5ksRPZSLyD0ixQQJt6lQEvvgQFaBIx
7+9BTpVJUKHdFE0sfweZnJX441jiKZJLvIpLbC6iRI7fWqfqj4OrB76OsvxIJgSHcL5x+xcoKRWQ
ManRXGkZUmWpB+nINZI5w5lcc+N1BzYOj5WX1d7ZV6W34cC5hU4eJnlr7TIP2hySNza0aVGzCsIX
sP+Kr5Uq8h2SlB9uJV7QyQRPvwbqIoGJzKi0nsBu7/GtM9O9v5gaOvgXY8p3FNHpa9dA6KmzrSpY
9aPG7/7HAOY9ujHo9aDYttebIGidv/zhFYIPgNwMs7qmqlHffMUkuLv2yTRGtR6tv8zRac40QAi1
vV3xiGWJZ8mFS150x6EAEg4o8c8P3CZCvhzqWRvRaHGCJMAK8tnRGQxzbFSLM4cqaL9VyhhWda7Z
miYr16nNxMysHiy8eU8+g/kRXnGZPcdhCpZr0EcJ9kHutz5snFWqI/ymdsOeUI35haZu7rcxwh4S
KF8ojkkFwEAGCh4tEGYfQTgMCpmyd4HWYp0J6a/oXAwVCBu/zallKOEXrbjNCpol06uM8838HZyh
NPnIBsHAA4LoHjoqQdNjYOsRbOvnPnX5cRJqjqF3YT2HbVA+RGawp0nWw8XaPq7Gzn8il8yzX7Wj
8jNZYQe4PJYcVWFmSYAnKYpjPjM3vC/KU6BbVSR0qdvtbBbO8TYLlD+0uDIoW6scr+yxEf7JK3IF
hE39nfbnNsB+K734Gw0ceeGUL4VyBnwOqYDiA428Q2pIpFW2oikFHe8B29f5VICtvMLfXr/vWNY8
DKlsV76W0Q+U/GPLQqflqIU0Eqg9JUpWNYqbv2MVinErvNpCiq2d3n2pTCQpVduhvRFq6AAy7ZFA
0d9QPABUK530g1nlwy5TYbrzRepfWxcF6mJQ+jH1WxQ5gcqKCV/l+LY+2wo6Hl2qnRcyabaTtn0z
UxDK4rF16nOmgZSo7bzZGJlv7FNowz3OSAdCXixTP8u0PXhO6rz9V4TkHrjzs1aoPyA/Xgxv+ABQ
m1gMGigf7tmSgebSAyH77wlKoI/WKy3CJok7t/vYnH8sQDNaGaMtogEy/1IebvD29bz0oeVz9EUr
9LRa3jMuS9NDYUJSSCymMU5BAl2AAPXtz4vQujT60nbmp0UjVIuMorlWw9Q8em3VPkY+kEN5JHXC
PYE/hJo1/2sbRasTWjMshEIkSZ01+YhfSL77fUC2YBAtQQi0Jwqgv1r3UrVmeuC1Gq8R6Jp+XLMe
ULZyOBsVfLcJtAC+FOPptigdwuE6OAFHy8Z5l/EGrakgJ2vt24h/7domyNaOZYzbJjeQe1uCb+t8
sLHWTg/WOt0ZKDX8tBCVtgTwc76WYhqvFE4D663XUUJHoTDljj4O+keaZoaWw6jzQBMInxP9Ix0t
gxhazvLmo2CKIx99BBQMVYqPuNvnSbazrLt/Vvd1tITupX60eKTvsjw7uXbjn3hv+Sc2TUjU3m26
sksfwsPhVG/IHJmsP2Ky1SjH7oJtnd4D4/HFdGrUjlzf0xd/GQqDG4mE1M1qohly0tACdAPBq8jZ
NiofLk2v9eW22gm+ViDHryAxCHqPaWfvTf/QQjAEAMnGPM8dPn9yzyhCr9uqDm9RyOK/9HlhoAw4
G08mK44UpUWlIH9jTnHThFXCddGuZt93Hnwu3QfdRtYJ6hcHcrmLi/xNJLdDW/Rn8tNQGSFfRePY
bVEVtld51s8b6JRAx6VtcuhcjvhqZwGq1L99+SjbR7kM5GvbCdy5JYSGvMj1KszTaBWGrPYvi4bk
c511oOtarQkRmNE+Onz01pEoh1c0L32tS8f/VRXtAaAE+fX/DEWTilcDanK/cDZFDrf7CGWO/fmu
kgX6dQktl7s2/3vXqhsiiI6WKw+ohwdbuHYSNFqt66rE3nTxlVPW7aBvNKEY84/Pj4b2jEZyW2eJ
oDAasnpMDNeoLrWfBg+ORF+jscyf0Mkl2KBTVAVJntQ8S6+0zm1dzxPIQ7iMJvThdEzVQfw9/ccp
LROZsSV8EkA/IhcwbimafJ9W9wVqniKyQNBEZQ1A7OW+hQ0atLbsDao61tFHSukDOxp4pxLCKPuR
6YMZ+uop74R6coY6RVnDilZk0oRlm3PcO1W1Jx/2OOqpsI44HraPwWJA7ARSTOAgxTRHUQVDS2e7
L4w1hdCENI0ny4zwCFp+VFSCQQ/Ros39p0PId9paYz7cfjotSt05BTmkm3b3nw7do3iwGnEwI/7M
B3s+09C4wMvENcC99biQX5YJGx8C/iuCRUMMWi43cxqZeVsiWsPfRTP/AmVc89z6kBiNFAN724FQ
nfYOM5/HCw1+H42XrESdAJqqSIf9y+/XbG1meQD9SeQiKZ2nhKuPEyg5MWX+srTXx1Ti3e0wUZxG
g/sne3kO9aXrfTJTpaMkyCB4SiH/FXf3NSg32HMExP9yOxr0chX2wQaCe/4FlKoh9pCkAp3f51/4
kJWnrh6/3fIUS7JiXiIYNgoH8v2OaMBW+BKxqNtnXA4xBAOsB1c5Mo64nL+h0Rlf2ZZdXArQ2Xe1
NrowjVNkxmMgNKEE60DDK4j+IqMdi+JKV6HvF1eI8Wygzlae7i66mkvxt665s/vDHw51vzJS59Gu
ObDbYOGgLlnheTkMm4rIN4CG7aYSmjx+1NSrBt0gNoWXew8+G7yHSBjpxpXoOAIdDaiYhm5en9Ia
qmBLCA0AEgpQGoetXTCQcRxnDzE+nGFJYTRb2FeOyMC80M6+L+zaSSxiVCGYfBTGgZRM+rwO0WoK
CTfdNf4+S9vnPzNuWf1tNvEtF2DqPwGsAfZ+O9uvUB9OVwO0qB+jRZJClK46c9FDeD5t2dY0G3B+
ZhzQpev9mvA8XbYc3ek+yAK9G4D0i+yNaK9h6phHmsT+1Nxk9vSjg/jKQS8DS1v8N9KlP0Eaga6k
LGwg3WHil8b0ZPNqExTyNRgc7CqR/j+2TQ2tnQaF849LSPOj6gvRtoWzB1Fbts3qAXQ/fF6WbvPX
sGf+NsycaIsmG9FLaBXXoGH6R1ThmCrbfHyoIf17TMMc3/iwan6wNc2zCCIywdx5xxIFB1SbIBQA
lMJw0qYHgZ3uq9KTRvsD5LrxZoRL++3H5D0sNcYu4TxvVxRynxDuuZrN/lAYmTiGaSOOQBWK490k
n79M0BUNMp0BhgCEGOnRzOmSkuw/goa5eUxlo45IpbAnNPX4y5wg5UDWvJz2waSwlJ4fyTNobR4z
Eb3T1C1I4KAnprZI7msyR/HV0DAktZa70iCsdo+aeXYhy/Qj/5Ja5eZ+I3Bkgh24yG8yaLcdKpnX
Zhnoyls2dKhnubeJcEzrIJ7zd2DfbCTqGv+auTy4gvje7UFW+vnH8gk04yRQE0SFl9jbcvSofeAQ
dzp83C2AUic6im1cBw3LkMwFiz8p27rYEL/YmOYPprERSut0N1FQeh75VWYKPNqQuXOizF+uMK2T
RDHpPCPHOSdlWFqJhxfZmiA5UeulFzVPH6SxhSYSpuHbzNPinOMIvsVzb+F5TMhF9yU2iW35gywa
isBK55gup1QDHYamx5MKjfM9hK7QDFlCTXeGbowFKdt6bt9do/O+FFMYT03oPPqLpXkRrAYQbXY0
2XSGBz3d4az02K6qStYbiS2EAH4dOrp480X7xvNgt9IAkNnXl8ztgseRZcG1xvP1FhzhEHYM8/xn
TpN5FjziEFKAU11/0Wn2mgcgysZm3gNdAPUikjGaFoski0jkSOFbAD6Fkii7QPoGX2WW3JZRjOTm
fy5bRI4CleLk69n7OrUjHHQ7wObTxtYQ3sSl7RpA6Stv99lH0xQeWHgcRyqyE4qmIWUAwt/sSpnI
x/TownyfDkCVAXIC9Qtw0Q9Z0OfnEHSTXTABArdYjpHnwCngii3DhAoG3l8jqj8cfM8VOe+BGunV
WzStExpIvp6JAKBMLL7H0ZXiUEeNSzz96iD1jka5EKBnSEODogRikbsxuDueIGc/nmyL4xv321Rc
GQqgV1/EgEfqW2C0TFMMhGlkD7jwP2u81PXWxQRtwc6ENntMtywADk7r8gpt0Oja2eaz78364Ftl
dKVhakV1Cux8D0Qi/sPJp10J2n2P98InZxvZzxxZoQPEdv57LbC3ieEMULO/iNaskhncjJeAqxfo
PdXX1GuMF3Bqz7r35oeqUti3oDcf4FoyJoKkP0g/9vuifay12+xrdJbf9oGwnpvK/kURYCIeUUaT
71xGeg2RO+foo3cTMg3ogLRr0qjdmZ0ZHfQAFVrbSYGZJ/t2Sd4GNUUVB0CO36L+M94PWqTbeYT3
x78DZxHUa/Qt7VCdEvNWdN4PA6TyMw1hpT+u7j69NN7IISB+d/0RG6X1vIWc+Q9aniHHjlr4cs/7
7Wx7AOQTYi3kV+lwacceKtttZT10IAYnbZnmazJBQbMeJERHQcKsv99ddNWMEzTqsTvmYLNDi7Sc
8XkDvLKtZGo+UAiTyyMAp7sVmTRhSrwSQsNJ6ObOJLcSatKA+Sljnwm0q18aG0TLNrYOFZB3y4AH
W55AONpKzLqr7JimKdCZqoMay/DAA/Zt4nm9JQkDGYT1zowmZKqgajAt2rw1qRpImWowkxbo3si9
8dRX/L1FVensAR37nFacJc48yF0tZv2cjZO/LWWgEppVUIs720X6nSZrPB5PlpF9txoIPduGL67u
Mgw4lOHxjzbu9wm6GptJ7cSEv20yoxlqCHTFR8M/zXif0k0gmQr4Pt2qn/kWEnz8BHSBd+7Fe6Um
dgyLgB39ZaCr//L9V8hY9GAWijn5/y8d+wFcAttekyjdXa/ubtLVTb6Opu/qdUhiQ/95GejqPiHN
RkOa2rLi+wStFSbaf/dhD9bf6HiQgDXDcs91CTSb9IPVaM4SezZPGLt+RhNCyAXJI13Ny4w2cdgP
gOGOLL+FlEWvkzqAEkWiVGFfwDRb8m6yyYMTJAMhhVCpp8mang0UEL/mARpqDvnCWx1gIhkf90VU
g2in2dGVWZ5AODd6UjP6M+XhfGyWQUg1VXuyvcHUqKTbwyYb7GwfkElBFvfTakNBt8umVa+On097
y6pR6yuqFHX4Aa0wS+yxQ+xqlHqoWwldHC89jotFrnscmV7vFSvD19WxkuG+rbz+FYBFvTOyhWDU
uvqrDcx7iI3I9wEo0HVnNsYha1PnCZ/7zwgijd9lV+JdwcfiAbWm2FQtf5iDFKx401ZqNTBzThgT
p1vVtFsqpFTuFCW2/2jpcCKL/AxHtBicpXLVOoG1cnxW7FieTl9Ks52P4OuKWJrRu8jG/ApIh3ec
IIIeQ6u4e0VyIUP5li2dtWHmc+RsGrBAgIEv3JUXTmj0Riws0wSJUsluJyeeXshHV1Jab8yNoEvD
ASoOllePtwy1G4VXLx1fCzmow90PcZDhZKThlgIqCLDstR2iuWFjRI8sBahQQJQMiUI2xGE7QCZk
IdV2Gc+h2WZ8BaH8Cj1aN0jmKvNPFhRmUGVI5w1eGDyxF4RMVTpNbHIQmLy5s1+mFNgMMu+zWofd
iUyaJdPswLbpSz8Xf4NDUYM1odKdZ9hzwtE35y0M5ZAASCQgCgLKZ5k5P8YsbK6W6vM3vRuHuXzz
LddYm9gm49X6cw6AHyLlCYBTwUdy581dmgKNRNFAZACufJgY1C0gGV1tUTlFeS3qvJsCRsEGO1FM
QM6IFDB403jYdg4zVPigkuEVeP4x7j6MIuKg44ItzrwqewFeC/KOi48xNq7us3RFvjI1wIAIQH3M
7TLFx2wPq2mcx00IZW1IxTKIqjR8zmLDM2CHv7QLRV/uzg3Urjt73/XWJk1ddMohnwR3qYtlFTW3
GHJaHnryaAT+4R+aQACzjD969BmBPs/WWXQDqnZ+HH3er2UqTSjoBvwM8FC+ZugXsDJYkZ391kDV
HO2askOXZ0gwqkZvlDSLL7Mq/dhEfeJHZGTrtOPj31HgnLsxEsAZuC5eIfgJdQjSOWqT3U6giHgW
Nhpq646rBI0HIFJT5ZW3nVDZcbFRPkxFBgSZv7z7QnwjgPJOoWUWTpchlGqHjkr5PMTg8Aw4ZbnG
VXSdcR0D/p4pAT3QxSI/V7l/EDi5Qi2mhPRK5IkngBnyp1mgi4E1AkMzo7lFvsrCZ6cIjIdG6Qsz
PWvHFzGf3GtweKbLTwMv31SEc/PdhS4vHpTJVLBQG47QI5uvLcezJRTGsPXMrF8azk2PLbQgDmKZ
pRCcrZDgMzkwCT1wzl0Y7CEMeEEKdDJRHOMmqBvzs9sjNcu6DR6WxqPLjPQRaryAhNjWN7LIL+vM
3UxlkK6g7Zfewjw96pVZK72lOF236VWD24yHefjF9ZjcCy6tjTul1buY+k2JCvsPbkAk1s/c+WJE
UXMGe9hY0fE+12GMzsv4+y8hSO5AfPbQF7I/gnvyzgwowkp3dL6XUOBsqXRazO6qGyzxC938UJ1K
a/ZqCddKJsB6UJTw+t2sK3c/OZkNEpvz0rouj5HcX1TiuBCHDkiP+FYriCZkwv609TJvuEttJs+R
B6P1wCb762pOJfoqoBSdWcUlxKnkqKwcLxa/T+1t06C81AeZFUM1mB1u5Sb0sPjig4m87+reDxLI
AiM1XPtQs6wHQPesQSZoFICuANiQIcvYlQBs2s67K5z9YEjxSztIcnVM5s+NwaYtAyBzL8XMksrD
4SIw+PIQHWfsxKH5eSCbrhTqqR9OsmmAWpZYA89zrUE4n0o3bG7AKbcyy8SwhEjUyKDiPYVXtNFM
96avO6Aixnw+DMtAVzREDrSpfMF1XKKBlhfX6CJ+6qE+6i7ySAO4W1e66lo8yFXA1sIe2utIKgW/
ffewe+xyD0AFQkAF+01Fu5wekr0mqfeSTcPN5n4L8f+8+0m6iTV0IVRs68A/3HQUsR052PgAP5z4
6P1DWmt8dhM06IF2gcxhUFmJO/Hhqpt2gAwwrgTS/Cugn4w1+VhtMh9dEqYp7sDX294DKTri5U/V
5mr/hx+ZpnPtanfLovmh9KtvraU6HI6Z8xJU6ls55hmkPEkYPoJWq2DjtpgK+4rqmJcYPHOegScA
CkKKYTtoy9ywXkD8E/WFb3SlQCS/Xd191d3ntAFKCAa63feV9Rjl44X5TfsWpaj16wCS02RCjKVc
81yIXSO99g0gihy6dVJfyHRSgKLy8BUtdasrEni/aE2DHto73oR+QkGe6QsIpuJxR2Zr9V8kAPfc
roxLhz4/D2IyJWAS7TtZNKhWpUACOpBqNXR0UKEbHYpliFBTxItFb0FSQAEfaa5NJKoFeGJZz+6i
qRs6Rb6iWcVN76KY+UjWbcGlCFv9zCNZrqEiPaxdaEs/9IDkbCTYzlPKrwAZAZgsom0DZD+6OWCw
54zvLJAz49FHh7IYSc/q6phi3LfafJcKmi7kqlUU7QvL+ebXBVrNuVm+9WRdA95nDpfCsk4tCvhf
yKXTCZJkYcgPUVdkgJOcwBvJ7XVo1u2BBg9tM7c4S0MmRYlD2FRvQ2PqDVBC7aqXxvgAZYEJXcjl
i6qsCHwkuGjAi6tHn3LW4rnxj69qpHOq0LCaFs3LSpqssHyQ6f8sR7mkSZCLxDFZoPFAJ5z6SAN6
7DVVXENULpb4D4d8A2aAekODjKBnmLoFkDtAdlPbwE8Sn6D3IASbQvECh9B/NLf+mNAMXOnQMfaD
bKEtTSeMuc1qfaLDB50zZqcO8STydTx1yKtVMo8zT00PddCA9KdsJLx9EIdj5Rf87FVq101BBmm3
VL81M3ZEt1IilLDNvVcYzpuPzQt3K+9FgQZ+nWzjL3KbMxKBgEs469kdp7WluEjMJYePPrXWDmTR
r9B9A7yG/1ZaowlICH+lMPKT2hpd0WSISbI+yasty2kSMigrNnU7tEsYDqBGD4eOsY8rqx8/m5Ee
kKEX2VPYzEG0M/DFOWZ+886bqd4XqZ4eKv2MGpa+BrSj8zPAw+Z6xut3CvE289vntlKZuUfisdmL
mqEUWTrDpgcoB28mVxxAU90Df8COg5VVcYdmLQ9ln76HIFq+Ayk5bUFKwR9eF2XvPLC7OM8lBzUx
715rQDpQN83ewzKajiPnHYDLWBVBpyDRIYC0U8afHejTJpM96uM8lqh5LVfmMtx9d7NoVFTFdxvr
Q1fZ8YzNfqu6a25UFV73tfzZjmgy4U7jNySzBNT8QoBtzBwbO/zJFz0aC6VQTIaMA9PPeQdkXS9N
oNVoFv1InqQfxTRJLmvILnnhyUsKEBNaXXiiqbcguavmEc3Kuth20I03HFAipSEArhAdXQL8zKn+
WwCp+hPAtefW7IaXsgTsZoT07TawneaQLrJblfg1h34OQdyI4bU3LziZ2nlz5n7YSkdF684S2TqC
gF2i54A9NGXSQqn96rdRjpKZP1mb3OjUqp8kfwh6BaepxVs9GiXSeFhAg1W4xsH39ePyH6nWSuBd
1jTqEK2ApzP4k+qmcjvI7jsDyOhoNe62DZevNZWwaPg9MdO3H33EP6pcAhus44wVVNqaC7PZ6dD7
dXvbV231Ez8n3w8WMGogdvzbrNWhq922gg4OWM2B0XhnbxnoKg+5h7o2ulJBfsZbFcNcoKn54rwH
6lDuGg6UJfk/haCvSrAFdvKXKWzvTLOfQrRVd3Hjo8PYfYa5qKCMMx6xXTH3MZLP5skbq91Y+lCq
XixHT2GZ3CYcSINiJ1XuWiC69njgi9Nkbrtb1wHgqdGLoIc6B7pNxeSE8hQuofQ0nsbsdLNoInOn
N4hkALoF+S5s8/P+rzI/Bn7d/OJBg6STCMYnSKoO2zTNvP3khuU1xcMr6eqCf3OCdk9rClE/5lWN
v7dhWBdp/lfdTxqF8lQ/5U74SyGXciSXh+zqJfTDPVmTqIen1IcMUAsJ1XU9tuLR9n8Ah2s+2o1O
1xbqswmZPnaVseGgf2HW2+ljdsYG3XvMl+txUMbR6tytMaZr6TTZ2yDm4OC1A/7qK92vImZ5B9SM
280inQlNOwM71b4+mlFeH7XVoP6ah9cUkhKHqNTqUHXNxvMsd59KaIWbVlrtLYgPrkqNlkiQMRFn
MwchNNq1fvY6uUGzlktRE/jZDkrgYbD0kco6IGtSaEkvhyga5uWEdDfvPtZepyrntzlrifo/Q/9Y
XkeoaVZ8yafwY2QElyAyQjzBkQDL19PSkFDMvDzRlSod1PDJBr6sPOFsPR8DdaDJtIuAGrxP3tZ6
Dk4RnvF9AINes/ynhZaIAPdP+ZXVYXZsuInng/TVG8CWVzoFQGbvPcBX7SUTCgBXJtI9hAi6UxNA
FtgqJigLMzzdoTRXn9PJ0G/KY3GvB/9FQ6rv2uvpK0U5bhvtRAAVOjI9HKqTEHSePZk6B3gosKrH
KejAYpyiWxTKrc3G7/iDYhAsE8g67v3OFRdVs2xtzKX3gk0ZMJ/VqP4a62e887y/QzG91E3YvDcZ
dM/Qu7i4rTZH09kjfSMu2GZ+rG7srMBzmpXLallA0iPzY3eu3nIlxTPIyujyJYW3aTy8kOQMVVFw
l39UPcj/Qa29iwXNyXNuhRyAOky0+Is0FSu/zegcDpXOqjkEYRPtxjEHO6qw7aSeXH0tem1sSxaM
SADk1clHG+JNBIDIo4xSB41K7PQtyJufQGHVf3HA3m/qPKOJ2lbvZAeHTYusSok9so9WtUc9BsPR
wAkKheB5T5YH7Bb63bNK1Gi78U/Mzb7NoW3oeKSp1rIgPcMhEEDmLYjuklbQR2iHqAD2Fi2baMBf
E7/449UIM3Um4+7mgCZc+Ax1iVaG9vaPCQoeHW0nYwQd73C5ZeDV0kQ1KuP7JhcaHWfsLnNWeJuc
IfXvvbJStKeMgbEzIQ/5Wjh1vfMdHSQ0G0HSa12JOdrSbNY1oF3gOXGk2TYIH+w+tB/aCDrKGS/z
XR7gS1Oh70je2vys+abzIMoDaBAP1lEHNqnKlT6xqjlHELhiq95B+7Q0AhSkzh57y8qQ7MCQo/+A
gLrl5RalvOoRycHgmKkW5O3ZgCym0TpiT8G0FoegaQW1X3dzv4uDItZ60Laf+BNU3fAo4mqr8fVf
oQLYnVFrBf5oSTHNQxGu0T2rWacQMvgSoIXIw8T0GuV76PZNHipgxRDaewo2cNQ7OCZU9CrIF57S
CgRq6GX86oKa7+98C9opL37Xx2dP/vvm+bdfDn1zjES4+3+UXVdzpTi3/UVUIQQCXuHkYLuTO7xQ
Mz3zkXPm19+ljW2dPuOemvui0g4Sp9v2QdphLTM12ZmGpY2QxnlHDM3EwKXHyb3Vz+rA+Hs/vVmo
7CD6Nbaotss92lwvgd5S67oLIgBcvymDgGuV8JMpyX1KLdBwz6rzvkyulK1Ykxkk67l5RPe9cyzj
EGlfxyLyUn61+tZt9vNkdx4bUazCkMu9BilDuxdNwWPKr6k3hYWByuImOwtc9NAG/gKoFz4bqC/6
B35eXQI2zxBWh9artN0pAD21knRo2F925YQ/XDI0OvioJ7dkxxKn3cc+tr9Q9VaTtng9WOYqke1N
Ipv0pLIvoKauntT9+ebZxLnYosLC3VJPbgRoubmNp0fqv+XZWO9cHrkbMoo8zz8CFIts6yA5OLgB
uFRq1RXBAAoTEX8iI61JbbB9F65ZnEEl8wNfrp/6lGso7G9fBhztECRvr6QutEDoiEcz3UuCrpUU
ndrVKDmghsgOtOFx14EPCUenlYb0JiBDNKQ38k2AhkwkFzKUszKU3thpinaPwJvDXOAc0QFiDKGo
GniVbY3Dnp9YuM7ETABcBhzqdmkjmkJTNwaNeq/PsjQX6W+7Ex3QVpBxT/EaNObKIxQhU+IOEZSQ
EkmnEIg0hmKqLI1ssG2ihYKcUc0WoGYwmDfU1s1zHj1x82dB2IMk6dVP1aVN+Z2w/GvFJrRevKkF
/Zf1dxrssfb/0Y5IK/TMAQyGPji72O5slDZwGzUJmPVp7ID8WYAGJstPSj/WFvDWR6MH4ayeTp5y
VhswuYtci/hJjgqK140Lt3c8U0eUM7fz4AGkgJWPbBaavKVYdBOKMeUsd2f90Ij0b3S6TejZkbqs
6HzUCkenIgjjMfWqIAofwt7UP2bFAirO2jFOVZ2yj400RHp9aaREHo4Jqs2sCACEJRfQgJSGV/XI
ZQ9T5vhNNkxrEES0xpc0BF1UWYGCD01HxrDVa15vHB10Sx5qdYCV6DZHJCkQ4i1BeD8ENQqzCJtm
neL/JlmRbQje5h7FhpR3SDcEbyPQzOSXPRrVOj+s0I8FXMgOXywllxiJr9LiLGLcgPs3xyHfddbv
law1t7haWif6CnkPztNN5s7vUJC5oS+du+8g0i1IMR2C0v5MElyrwws1ix0ZqXeDA0qrl/mJo2Lp
Qt7vbQqkW+al8+Cu35UtfSGSYyrBRNEVAJ48FEg3Onry7PRBFdhLVSlVawxdipE2pg96DkDJIE46
tMen3WXu2r/W/B4rlkPPDOuR0nsm3iUboBLiLg6SN3RSJ+7jIuuR8hl1auBNJY1SC7N3JbtEBHQk
uNKQd/Mfi645eyrAT+XPXg/RY0siFe7TjIa1PD8La0T/QQt1o2tqwIRpJsN5EATLQA7DQUBmBUiM
ymy3Bv3fxDVHYKMddh/qE8AYO/zUZlNLPtJggdIE6CLM2GcoI1p1Ao06YDxLH8gj4mb8gN7jIxop
gge3nBL8raChHEdgAt7Ea18/c46WLPqlehPtrA82A8CgfBAuRY808DmMH9MQIeHSNqzdnaHIonwX
ceS97gwj0E8QwkAW420nDd1LnjuZAAd9C2+Jtjsh4b6cKLyVUxyA4lgODAkSMMdy/JlJpg8aEFlp
1hmJod7/LEEguL/Tk5iben0FSRYa4UZUbr+3vpnLxJ9TRHRQNhT68hjy0w60zThl8/fcysYtM4D5
hObrDMxIxX/2cIJgI0rwvVShc9UWE/UpeYXU4tCCJTgwdK8qOvR6JVOGFHsDjFFT4ibQYDUWPzed
tdHR3bCqSA+w2AHr0FneMK26rKJaJirrW9BzNLj8uoxJ3AXgxqco+LT0rVqg/EozrLYjshk+WcnQ
MufJQeHkUUG2lqNAljpPTiuyqxStOohP6zcRQbaGEt8V19bVAJJptJmRjqyBawL2t/LdsTiiirE+
aUFkXBvRsWuTd3z2lhroYsDA9XWHQycNBrBXwS4sZTawaJ9PIDOrBwSPN2SnLUxd537jgDOcHGmY
yiyeJdzNt2gpG7xGsBkZ1h1XufIZDjBbXk/uEYzX4UfhBJ+dasy+l6blbo1pKlFBFWff57LYMCRb
EIeMExCLz8jRgihgl+tVtq/LsPXLbtLOEyvE1wUA6BI8E8i4GuCK+XNvFh8mG4WpRpyAWyCrl6NT
1LFHOhqCSO+eTEDTdoAUWPVMBD/dEUlCcmCgG3Ysx0IDCgJHRItjlREatXBeAvr/q45mCPwjlkQF
rSSTY+BYL453la53i9WuBoKFR9CM7ylcV6gA3Zz/MQ5TgmZphK3JSCE8El9ta7RPeWTsj6lGaTu5
KzUthI32U7Z/7jfqBXIJvADpnfMSGKXoKImpbsfhhqZBB5bVNoiOE0pR650Ko763TllBe3m7zJpS
3F7I3DUcLW40Dcx42jrIf4DyxUF0H62pzWWWA/APmktcVVCSbKaIK6AOs9yRD5mVI4nrILTneYj4
bkLMFEFtDEYIRh6aAVr8H7r/6heBgRRIGWJP24Wd89diW84OFS35tW9xcPBoSoOJQsKS5fO+Em5+
VXqakW5pApy/8/BAqvv15NLFAvD9SF8iIYdnqLU0G+mROE55WWLqZwt3DqTCgF3nzMum5hmuCigN
BIQJZihccUuPpjQgqwCMFYAHl9Kq9O860zauLCAjs9r1tzoj5JGnx6iFU860llaUnOUna/iJQ6iu
+YC8Wc6gWPamJB9OBpWA9bJkLKvYUh1pSj4G3vIbq0YFTjOCXAEtuJl+Xs0g8vHQQFtuZVP2SdHt
EucuDaVk31Xiezq1jHYhlzsdKCdlaiEHOpGk9NUDdJKD0eefz1SP05ym3AK7YPRsiYJhafwQ5kBc
rzuneECVh4RSkPVi9QKiYmm41UmfvrUObTs5AAGVblJFO9FMGlk0geqj8cSQIgQ0Di4C06noYolE
m57rxGhfplk4LYDCBos2sGIj9JC2CdAUdMCL69oM+P6o1BjKdgpA2OXTNO8Fz/4EyjQsvMFJ2ZLD
i2cbaWgqAqXguobstlkA2Vki5tHn02Jwk2tBJwAz888PTlaALwoAg+JfRIM5S8wRE4UVqOeHZZXV
v1jteG/JtCT3EtQD74BY3Z2b1gYc7Zj26yypNKPySF6nZF9EYlZ4j776a1b/V2cl2Y6spF9dSG5G
kFH461Tujn6F7jw5yXGep/jUu3a4CZ2g3kwymjFMLpoINYpxNMw48QKJPLL0zQBQQxkBIRFojfPR
yXAUl/oyRjcJkDO3NRutsxqswEK1+pB+RTFMuL/T/1ZEibt1pqXk4mJ9hAK2db3Sg0Eb+BEGumTH
JQUsdmwO+B2wrWbfNAPKaY2oSR7R9w4qe/wPbm6UDKmHQ2YCZJx8QB6VPHKCzEZu8RpONa6fWEt6
oTn6OUyL/fp97tQW8kXIOPnqaxtwXO36nU+69W1AUxe9kZs50RL/7uWwlLjMsXKoN7NeTReOBwAP
oBaei6zwCbhQEw4Vy4ScD6wWzovFhmRUFThe2afJNpFm0t2YyX3Sw2qfJdMPshYtqlcqoIkSNlMh
QZtohrrOqUVxkURoWua58YG1iIeAWi/FqQmtPh650UCITuglK3zHNEB/pjFUgqIjBJQdTAvPNFsM
IzwjvyXBS6XlZlo6Bfh811W0QAtNUG7raNdObDQ7mLJxQsLNrDPSLXkcnCa0nt/pI7lAraomnqOJ
LANu/K8GclFrZ+RGkBcYqq162GhVyQFNyD+o5qfVZRpOjN+oPgiNLiM4uKROL5dv5LFQzdCb3291
tEEkq4wQ073ZkxbMGdA9ALQHjivAoeHYt3zu9HkEaKH+P+qSBkNKsBvScdnpURV/C4Dg4FUM0WUE
HgoUD4D2sUiTb1oYmqeobwViAYn2ZSi/uplkIsDlQY4RjkeBHNCH8LfeZnxL0upjI69o+aRQg6CF
JCPR/7JamUm3bq58tDRw1scoXQI8hr2GZn5SWaCXDLbrY90JlGXeOidjBrrVwyzETqtsEJCFbs/O
XMaSaUYD2H5+gIFn2ZF+FOWr382Sf0zfFq3+tNT6dV/1mBsfemLnWj+QqkIZrfw4N3u/u2RdPfVh
iBbFT4aN4itNmz4XjRFeI+TofCc3qu/AzUECXTDrYk6F+Iwm6wPpi0BDv7ozORsQ9qAW6McIWhN0
DaOw2saFXSKrVN+DxHmqHQDjAs6hBf88A+WP1Iu2t/2gGsez1X7KbJ5utCLRTzQ4YaufYlCI5t69
TCblqcwpQD5e1iifdQ8lk7vN4+llY7VcbRmq596412no+BE6GPzQmGywtSQO+j15sQlFawG1HDoa
qlnYp9Gp+2JVkkyWRlpoFjFwWt2vUVuYHWh8783vbklrwMyCaiId4RK1Tj1VbXvzVPoodz6reRHu
cETizcvD3jhlwjBOJq5a3KdppxsCZOKANc5XB/IqpBfZlUizWteME81oWNeRd8Cmjdm3/EDLSNUC
cANX4bclpLRbq0GVHXgNdRRhurJIkyozaUaVmDQrrZqdlLh6V1S4qdYEtMdqu/dV+9FWSlTL7YXv
66EJUXeN+lDlFhoCWXzbHPwZ5TQlGEVRHLrrxjY+B4kG4nhzYPFZyIGULJ7q0gPqLVD2SWEgmrwr
zOHHzUq1BnU6/MVx3f9m5wpdimeUpnCUuEzfuhCprdaun/DnXF7RU1xe8wavSU/JBf5IETeMtZ3S
3fjQDmDrWXcgF5dKNGhKwxKgWBbfKgEYUPCArO3/zvu53jtdm12R1UOjkGwCJHFgy9JtkHTMrrzB
237KjyQwqZltB8db8tOzMEcvIteAgFzNOCbDrKOsCmibhuN1pV5epxih6tGaLF99cJqtn54+iwxf
OBm/qA978+GDAqWUSdxZ/o1ybuu63xT5fh5n42KA5KctprGudmicDTbIfs7nvOnL2qMpDSiIns+l
UpJMFq9K+HRWTndrSFwXAhN7Xh1JyXlY1d7N8hvt3Sbr+pD1CMnowzcD0I17Lnt60gU1GjSYsmjQ
AgzQaqiIjLMBgNGNkhw7qbszKB25qP2jjG27BV0Fle0UKJbAIJrlZUAvctgh3Q4Zof4FTUt67wV1
Xq4+cz6gdEO5A6hy2nSCpb5B57R3T2vo5wvxbT6j4Uae8+gY1/e/QHQqEc1w1hHBe2EexgIUFw1S
OJcZVT74XRBYTdNw7HA0HCrAnBZNtvoghpmCZvTVm2brEhPw3q0nvdssefG+3zHO62reCbRcko+T
5jU6/uSWAJqe0ITXfXFFj8awgqEkNm4AJBwO9gJ60cqNHpa+X3wjQ4dpBAZk4KPl5XIZ5tCydoi0
dAjUmmiuCAUHqh8Y5y55H8FLbzqkKsfhed2ELF1h9aeCTxIlEhvTM8hQ5d9NoO0AMEzuEkuWvjmr
j4mYAHAgh8HlKSrjULndgmSh80h5M2Vtz6AN0DnDdETn5ZqyLF9Wp7iJARhwsEAnIJV8esBxj53J
jYwv6+Uy9VATvGmHLkzPtGhdT9532w8dMKLBbrBDoSCy6flSGSdQ4OKN8uuAZIJxaqzwxVDnzqv3
vy8hKyqgTLx1aM06p+3IdqudUvMs7IHtufwiL7MOX+yt/I4nmWZqUDqb3gBkWdcokyU3mt3KQQ1Q
7in9e9uQ7j+43DzuvW2cDCirY5/+j4w3zu9P39vifqVObzPSNmMWeO7YZ/hlev2P+f1/1M0jxwad
soVT2V6RAXEFnc/9yQKhRgbkQsBJiLcBfShQKpk8Z7Bzg+9ILqLlZI4NwPuv25FMZpqpR6h9bva9
eyL53OnuHsX6yt5ZDRAe5OdUH+G3jySX9QPSkpunq8et//67R7XI1ANjQG/NMPa4ZtYHkBSLs5Dx
hkWfhqOwRoBHQFIDjxnao0gm5+5thT7EsPy6bvXWF4Thd6t91ZCXzYd199AoysbDJQE1IGAL266/
yiHD6YemNJTycFLLwaDfEZIXOiIpO+rsoq2Rjc26cFZ7lB0Y4Xfk2bDSEr5aRLN1J9r0Zv8BBTAC
LFg+r23UEibITtFQC/Yy+3cdqyMAb5IPn4L/tOS/bn3ndyf+vz7l3do7UW2lg8PPj2Nd34gk3CHQ
jSZnfQA4Vm7hbQFw6hIwbYWHCmAgaLsJeuNpSj4psKkOy+h+XlKAXnnDnCGlLRfTICyQCbctYJ+U
bt0VuegBTFWGs6G9tNA2QGBET2iL/yEkVWyKGGQP8vRIQyvPd2slMI5hDepwjL9J10tDneDMs7Gs
P3FsBn09j9GQi5imavQVMrbbLEOALBIwIqSRPHQK8LbAMLkIGMiNDDQjZGVa9euWaxvxm2Hsi2XP
x/wn8FEQ0JUDS/V217biG2D/wYOjFQjskqEqxiHeUZPBquValK1ryB7U56AGyVFf8+gT4q3acdKG
WUILAz0qsux9ClSLPQCT8kuPgNUl1GrEJLPcQ7EdfpdJR1Z01b24kG41j7abboNRGB75uLMG2lW1
Ga1RIi1clurPNs2cHelTHUGonqPIe0xsVChyN+sfLKTL+mqpzjpA1x8cVJI9kD5sx+GiAa37Tk9G
3XJAyBaDfkotaOzBYhKq1di0aDjZrI5yU9uyTnoYARH415yRSheRQeWRSHRMoNyi5gvAvMgvKd87
N7XUyotHcBF2+2io6jOomuuz1r/OJhECLQpkSJ9FnQc7spKfcrnRdTgGO6AL5hMz0c/aajvDGIJV
1LvQeiSDKNscSOLFvCNRGXhtHsfMCC9KpdvJcnFA6Yi0qJeWzDlRAIxmNFCgypXRKpopw51faDoL
AD6lI/ncLVHbqF1xQImQAIwqNBlQOzl3tGpHfMwjoLOulWAAMBpBDG8EAKRA2d1jXxsZIg7FuNN6
1zylNQp0jBLtVx5NaQBHB+pS3wZyRDXSi06tKxsQyzTNFPmkKzRkxTxlVnuht/rVQvug/qA8VfGx
wSvgTEMgyxKEk72IpDO40ezKcf4fm7nVAEYNLmRQfu/p3pb9u+/6RIS98YKVzwV1Xb9x29jZEax7
mFfdpSrCnyQR+ju6Uh4F8PyAUAko+Ry3R9zE9WgFik/RhPCEbvd1NfmHDNWjumZNJ1pQ10l8rJMO
2CSpWD5lC3jt7Kzag8Iu/RCgn/YxDgzEw9Gh9B14tdxvwxYfC3w6X5wG0ABjwb6nqTPvBhMoVeSG
m4FXllPz1Wy7HnVWG2YNoNt+69ehRHMZzwhcknKM+Gsu+SatjHrhcKPneu2T043lH1Pcc45BK8Kj
BaKVCw38bWawNu48FEyDwzVE2YU0sNHoMuBSvU3tvAPhQOXofgcsk84LG1w1b+w0jdAPcQKpux8Z
VtR5pKvDBadTctdrvPxIuaBD3TN6VgF4APusPnqfLUdrbGrUuYOZ8OrWLipRYgO/qxLvqhhEvEOV
j1gBrki3Al6lVhZc0DZAKhruQK/QJZKAbxftrzcIWf+fTR0kkPVNx6I/BjdH+ZY5jl+KLivPdeBG
ICeUUxoagb/qGzkd+vKMnFnng/MYVelvjmQgsQoA0ZShX2HtFxHZ6KJPUHaNoOAoQftb/Ydm1ZZ7
rCQoXldPHP1dSwC20CqJV8dCWmbLsNGOjcauC62mwUHnaY3q/P1CeHvkSPskwJrcMT7H3kpFshCZ
iRxWhpMlaxH8I16Tykb3GNDGC7QDwU5cJauZ5JX7hNxfltIubwwp5A9IjVfalH/xFzZw/jIL2Dys
mU40mNbgor2kRa01CjPTHP9V0iZa/cVBuZIOBAnwVD6rLEkm2Qhkr3U71Oe9rHYtg5vb1em3e949
QonrBwKA4QScwV4HU8p4LOjKLK/HNKNhpMu0ktM3cyuv0A3dhJWZZpnch2ZAJcLles7+AMQWX/en
ZWRUW92tIlG5JAuoFbSyB9Oo2yG4JksOdKNazlRsQDM7jhHVEiZz90Lvr3cu6SyGl/IFnhuj5q8b
dbKeYeln02sTIKMlPLLwR82GHhga0nTrS08ZvzuTTFXTxyAX2kJ9jHnOBWBx5GJSzgkgRGMzRnE3
bU7Kuw/HrdzYNjWQDxqriPi2ihOAwpvg0njMW9GdAjeJx79IizYh1JZzC12SpsimDSjEOyN8JBvq
svoTMwf3OGttNOQoowLqzSmoan6NUQJx7SpA5VRojF4JXDRURwKECwNAy4A9axhXImuJid5l9ekj
HoFWFV9bY2iBgzpOTsBH9iyEkCuP20Z7BkdDe2ZypsR7M/nELJvA6MRjwILoyOzdf88kyfA1DW0Q
XMuvGfUNc/PNlNP3kWGFlafsLq++ALc+3wMrPbwAHDu80OxOjDO8c5OuX7ZZHIBeQfnQLBiRY9yo
NS4KXM15BuoHNl1X9DjzYJ1aPeIod67mQ9eN+gmZPh0gDZ22b11zTxLphzej0tHsPRFxWgC7KfN7
Pnc62l99ArX233Xrx2I9OB24jgJTlKGAaZKiuRTIpTAvyo2ACKI/kIYGihUnxRmdssuqVgFgbOKA
FOZhKBvUC7DmRLcEO4vRCgmabU+jG4a6i6jLxd1do0Mm0MsKHCpvLjI3Nxd1sWmciJ8dfUcaGow0
A14Z8NzsGBexu2B4lOTNsahTdOv+JvBOCyhCj28XibwK+CD6h2dW+SWYAN5G/16zHpEsr6Nm1an/
H7K++ZJe/Z++6ZUKbKLN3uhBEAUwff1sZKDr9ddprYf1kaZjl10iwNkcJruZ0FMkPSe7tjQfGPso
1aiDV21QySmgMoTP53Jcd4oEAGgnWYBFK8FRHNdHRCYlw/0SHHDbTz6Cr1gDNnLWHyZZY026nnfb
tGyyR5LS1oqvmRY8kATq7eoaDeidd2f7iu5p+0ozU+PzCdTN2NW1r2A7ftE72YBmCZaVYFDWffuD
y3WkdiQFcd6junXU5u7CpIhv3I+mYWdPBtiQnpmle1kj+s/MmIJPYaSDUwFOWZeB40abvtCSbLTD
C0sXjgsVjKjvAd7qODUbsprBcnB69PuXQHYcPNY69gVICvZFJLiRxgnaGSCQ2hKiu/UgS48qMCDL
BMNWLSWDWkczw9LKQ55aH0kSclPldufLUhukPoZzuNvSjNkpNUHSVdOR0S606xIDCcaq0ZkVARy1
kCoaRgbSe47igB35AsoU/UI0BdQw0lNdC+SVacd50j06sQ24CDeqP4DFNgr6yO808GZbev1HGi4M
1BIfcrCHWXsncrpdngHhEJ0F8wMNGZCUwISWIubdGy3ba3M/n8eSnYC7bj2LsjmGelB+BNYM/hh6
ULHH4tnJIuuxX9gz+WgoAzxrcwTC9IFZz5PjVvvONFA6JXcA/ykKezstOOiW/jiFS3osZEKEBuBV
pcATYxcd79EDqUbKz9y5oIb/ZQUZImu5VLbdg/PtTW/EAzCdBQKQlj406GMsC+vqCPyJNQCgGDKz
3awAANTd3xndQQTGeCEQgFYiAWR14Rxm9C4Bl1FiApAydwBybjrojFfIALxY7GvJOHimSn2PckAQ
lsclarrR/5CeaajkLMia2gCFCyhYRa6FfjehEKr+OdsWEF6RA3KcxcCB0jXO6Jrqww1NEynTjMyt
HTmgcCSnElfJNGOad6MkJ7XGqgcQ493LhRl+bnlR7tW+d8/qm8Q91jn35y4t552ZjPN2Tl0cQrIJ
XdD4XkQ+aE2Ejho7cpB95aglQi4f90RMl77kp3t5NZH2ZsHNlEy01GJzswUGQuTd7HezvgUg/MsD
eba1QBWAovFguRla+XqebGPIUVwOy4v8ns+r7t9dTLD0rPv/u58bWKhJWZ8J+IGNa4Aj572PQBuW
DMizPAs+8dbOdlmc84NAvGvrxJbl67gIozDPeahi6wVSOJJtOkNWMDQzAQurG6JDlpk5vNCxR216
NAO5NHqAaJqmHK1syd6SgPOx032o0R5yJYnVQ3zEGwl1Y9L45sFL8+/JHJcNurijs0LipBnpDFTz
AMLnzTzU/aekMnFvHLr57JTpjN4+0/L74BC2iFyhOanrPZqyLr6CNNg6AJI5jE9gpenQ212Um0ay
Vs1x2wOU1vVIUoMpybF+K5IBv4OAyMwGVBjGsicKOBQAOZzA1NpydNGP9lkU+XQ1hi48oeMZNG9j
+KhXefiY1ZOxN0cdl4A3Hc00MNaA9Ppypy4MJ9qyDOBI1FO5dlqW3Sj8fELH7ipTOyaYzlBBKLt6
yXMK213k4owOYOr+GFioCUdO+mqgMBF4tnK6ynjs1fpxo04lFXMsB3LIcLC3c8M6KhV5kJF0RqVV
IKwsGSrPXrclQ1d30aXJwmeR/IF4FzrDnNB95AsLNlqAm7fbzzZwbEfdT8es29pZ13P01bv2g16h
y2uq3AtJ5BcPcXIAiJa7ASydu++mYTnVZoYHHHKtQ7KgXWodbz6cnTJmOVsmeR4ySalBhpF1gW+Z
ARhbooidk6pmZ5oJtJbgW9aMt0pHhjgr8VNKaSRFbk/7rjJPpjkJ8E+1/AnYsqErnsIF3AieU2bP
QeSEZ9KBUUGg0AwdrAhgbWyhs+1AoCq2QIDCCARD29QIOjSBfBFwAW0Lf0ToccRf4gzohWvj7JFs
Bkf3ssxfweX220TRTY6IfG7kdALbtX+3Epid6SYreQiWO8BaoAS5uGhGWu7QppyicuNVR4YGWBAd
CvLhQ4MVN+WFsxCVNlN2GMcgqD0eAAR6pimTU7PiQF+fAGooa7badsEVnaZqSGWJFiKoqNOSPiTy
GWABvYsCIWcYTW90ogzfCWHi48zI/TIL8eN+Gzigq5Anf5Npxt1yOQEbAIfE1ng1V2DciStuHSLG
25OmY0hR0w5gCq1vTzP+eSearUqykycpIydG1+s6vVtOTjHtpPxpO/yVY3v1uDDa6SWC9EGTjidK
jtGMfiw0i97ygsrwWx25lM4QveQF75Yo8V1H9fh3zWHruH5t1g6Ke1120GxUqITg8fTpx2SadWlv
aVpT5Z36gd540Q+TLA2V0L0rI/mH3woy5VSuJ38NEM2pua9kEaG4BOem4+pNhtXnbmGR7togsc+j
yFuwfYB3IeThATXKE//6JmppGHcfNWb+MIIGzTqWniDo6KAizOYu4gsYBh3dEqscFlGwKufYADTt
lCKEE7R4DSr3AvgWzSprTQInWrT6G0Ni7pyx/qNoAr+be9Bdo8N98LhE01+ndQfyBAFMogx4hkeS
NCSrLrOTsgHs25iSMhmq1LfdMdhMgVbvANOY9chhjoHmU1MntXPSrMCPb2dN4MJTBtUKqqwK4Az0
LNVhsO0K+MOgT52mvt5GujM95cwNEMdHS2ARGEAbE/NXQg4e28BCI52EE2YA9WHoVLk0ZfWqwzcz
elt79IMQ2DCPzJ9O11Q7VPSOp0nCow1yoBnp7kTlohnYGx0xWGdIHDW1g9KFbXYZmuUZRMj9BWgz
oJOUjCPtOMV/xnn3eR7M6bMAut+uHxLbB2J7Cbwb7fuId+0ZwIwoCEhKVD8mkiGEZDWQz/zmaIJm
F9AqyeTXdRl92Ot4vXygqa0v0Qd0HBzR+Y4EsbS6UhU37V948+ddU+5xiOfux044oH5DHK0tuYFi
p6Sxd0CzT7d1hKg1XjWA2lzv20kQbqI2RzsxXa/pZo5DEgjVX+7n8qq+2twzGvCbkzoB0MtfHQPM
Vt9zI6sPd/oV10H53Z0eCNbhbgnp+nhfdBxwdDYvDJ+X9XwC7kiFU2S4zICRKGpEo6WWZCGVq52U
ashjoNOsnqudXG1ab8/mdEgba0M62mhGZwooSOV2JNNGN5+BLLrVmP6sg74YwfuuXVBtILOXQhZH
d037MlO6wMz7jcM0Halh3OcB/QUfIHlqpk9rbrQkrybyYmaCBUGOQyeOF9qWO+yHcNxkb9ROc0Ht
gW9oaAxG4hs1OHV4LFB2QFJj2xoQG2qt8GjaacVOY+F0dkBjk6Jg4IJbjwP0fhyNaEg4k+xuk74h
MSjigXtJY7rnOEVZvTwtrQcnpKpQo1rOtp+i9iYXKHFFxqR+oiFz3Hg3FYAHV7qiRHVuMaGMWDce
SW1UX4fI7S9TCwARsYTONga/B8pix/aKKGh7JQPNSIdMxoQacgd/VfC4czO6aZpA7DDsRy17AIOi
2IeyjSOmXg4JJzu3+Ucc/Bps8b6+IAxaLn2BaI8/IPymk0QDbST3ID146wY/b3tz02pBeAEGPVvQ
YOsi92DNH0mHQjCtvdI0KAU4z9Pi1PZgPDJzxJlpILEpAJWCQ9ifa6agsFHLJ/MStehQE96tFX1S
QSmGGxmU0cZplVdfWka7jMWM9yjwGpfNoAU/M1N8y/uUPQPBvTrXuhn7UcX150GfnP1i18k2dfof
JnCsL0UPxL+JfeEjmsZJqADuhnx98IWkFkBaH9OkWnZ2NyLMLN1JF06aBqiYpD2EevlZoOoF1PMz
SCdTlnsBCAKPJBKbItC5cq+I2YuOQCLATfWiU5gRc2l9LFN7ALIBQ/FLHjbnXmKJDhIfThCUqJLJ
TJb3dG7Z19W6RaqNzEeD3OC7BFSq1qxb/l4mSwWuZ9sIj6YxgoWg1VKgFevhdqiTdrPKtW3HILjm
ApTB0u5o6Gob00fDchB1TYLHCE0gaCWIUn5KaGrJZk6SaVjFRiIw3cjSncSb5UwzxAEtqBvlByJb
dOU0wcdAM/Ut65FLWnP1v1YHvKczKZ1fJJq+bfO29qgC4N5RlMtmaQAD4lom2CeReS9w2gQfik9T
V2L0oX0GDCUkxw4vTo7m8GV74zo7o7lxgRbjdwkDd0uqj5u6KsxngTDUdsb1bdcAGOspRNjvAygu
Qi9zURTNmzb5QEM+LppXB8LcK51WR9WGg2ZqW8yRvUF9qQtiDyt4tGKtRot7tO1Eqj2SigZgRHVb
QAQAb20MHfA7SOfZZE+lA8g+crbcYjiYwrW9aah1D+A1w6WS0b420y4sF/0HVtnl84LoqwwJdssI
vN1I/yBIsovs5BbBlzwUW5Nb86Ur5YHpZhqGQYP65z7wGscJTmAkXC6M19DhlLdcXDmQO4nNqH2f
7B6A22/6mx3XvZIeEDxWa6Mkmva+22f1t4E/sU3GGCE/9bFWf1LQcxdNw48mQ2uf8lGf5ebBxgOw
yZATp3+c+miZSPN9CpxNxBvHazPb86bXJwMNIyngbkipLGD5MXyL4hgjDr5jZ/AdkCa7J0QjumMr
WOQBI525qIGDUozjqch5d4ndsnvC5bt7anO8kVBTXm5IRwPP4+Whiux1UcVw0PSmEWDwIaq/98qv
m3WQGIdj5MUATH1SBvWcN72dF788Rxq0AjVNDYAx0HA9IqpfBH8XYDT+lGhsPogonfYLj4Yvc2d+
BgZP/jPv7XcdEuA2Ww5QLfXCz6ZB/BXGSNcDtTL8LMw53kdLCODjemSPdgDat3biuhdlwI6wYhnL
dhCd6puo28V5+ydJSk8iDVFQoeeCpgiul5tKBABKkrhewWyPmybKNV/TGwTpFc6XC3r7k2NaaIyH
n9LTjHSLMT8aRjkfzbIofZwxkh0Fkim4jO4clOhYIF1agDpLqjKK65ORiGdSqeA0upELnzkcqTAZ
qyZrWAb6Yzv6a7h6soF4IONwv0J2klgvzXfZyo307Cuy5/8x9iVLcuPAkl9EM4IkuFxz37O2lkq6
0CR1iwvADdz59eMIqsV62Zp5c4EBgQCqlKokgQgPd6LhXIbUe1i62PR6JUEUtpiGxAv3sYHUrNZQ
zqyJa53dzUz6M2Qhv/V9+zicSX9CaP6SM736nHRqziyxXygbobSobylwgHrMUCSp/dpLuz8mDsqB
5gRGIyUStAYONSP4QVwwwMwRwDyPxVYOfgEYAL5jAoxQm7yTI3QVgPGxdBPa4FLBER60x3q4gH9o
SDAgXqf7zq3SCxCA5j3mIC6sK9Cs0nD0JnanXt5BwoYjtOlFJbsHusnLOgAGSY11sE7iBGTEQL+W
wCCgLtkuznUNOCRKpd/MnEVvRj6IW8yqFzx249nUq+IoCijTIcCl1klXuFsIzfeXwYX2IqkrxkJC
QksCi6m1GslOjQAKAepnOM+CJf1kZ327shOnPw9d8en/nTCmxPKoC9mqsonXZlHUmw88K4tw4OhB
ENTPsmlDJC3ErkKNAPPwHqfT96iochREIEw9ZTFSzP9z+MFmgJ44MnJ7QzZqRN+LXeD3IEXXB+c+
lfr0rPotR40vikpwXKYJZOKCe2CuOzcGkX9QC9BIQYlqaZpEbYPYBdvlbzs3IGxV2VoceoCE9cOE
qrV2VQs4B014Mm72ueH1q0D11d0BHfTW9QCVCi1Rgcg+8ap7Wkq2S7rcmH3I0ffqaotq5BGvvtF8
mXLZrKtWTVulX2KqjMwLSxTqdpYx9doBmOS6g/zmRNOuacH99xqrjH/0o53v6LroFw6DhEKWtCjq
RY4NRwa+Fjru7FgOMgl0TRxVGxxic9xwREtPUdwPJ/t3j4Y0QbY+aQBeWsY0vSxZdlhs1GsEdIhM
858H8+L/8BPNPh7nX4VWLMuWFWBE/vdXefCh4Z9+R7JZfuseTXW3RYB/qG7MrlUrKDG7IS6hg7lm
zGzWULdEwhjaBq9xXuDROzC1KmNzeiWbciwQVRkC9Y61+dpPoF6uvbHc0aQZ5XKlOh+c2oYpXwWr
v7ImHb/5OHCtapAe3cHNZwKGc3EyywSgs/w+Oa1xsLVI7dL0odWi6gyVbIuNerHduQfLCX8s9qj0
4rtT+sEN0QOIix200AIoeJLwyeBN+NT0nQGWEJMhI2zZ6Cqv3OIdyzZl1DgGSkKy/uAWGRgwtDst
hJToeFF5csnJhWxacS7DV61P/b/yNJMHCjUvkejkd0ya+3gEdxb4h3REmuzklpYCXM00zgpN28wj
n+N4B67YoZEhagUBJ47MOH+ipgFp78mW9adgtLLZRHZHX0gcxOoPIV5yIFEEbQGUZvJPktX5k3TT
4dTn+IRR4YMCQ29QJzxRAZdHtflZjsH3dCyzYu10AIEus8UISbLW87deWOHYCvFm8DqRdPDSBE6Y
IKWJWNxii/Wn3+tHQpEb6eZhos7xNqqd8BPZ+8GOd04lAID4fepYTheQkRHgNK6lu5EVcO/kU1re
MB9PRpdNuylMvrRjnJ3HCnJZUNVQ6WqIrXEbkagcTQ0k79BoFblON/g6XUBRCdR7qh/YoIa/eRp4
kHtOBN7mJL5CDa6N9nqi4iES3Cxtov0y7Uvo2dbyXlqgnZjAneFubLcczlNc7nmkAujGtThJBQ6v
Ni5SomBVdK3pVkzlIR9x3xxbe3A3JtIFB68HCJCGeRGbN9aDehTCsvmu6acOIsR6HTXOsfV4d/tg
ThHcBNy7X9uskEf8L4x3fHfjDag5QRdg8uvIivCfqK/x+w/u19AvhnXacbw4oC62+kAHTl3iCpcN
iJdDDqWBP06TkcjDuw5BvjASOzvPNt741XfK6ZOoQh+ptKw88sIwX7hVgoJiAh/cGMti7dWJrmdt
xxawKpCBN455GVATdmmShCHsYYF7P5D4/+4qH4RZMYAojetEqwGcGLugzbpL5fvAxOqJ2cfTRppp
3aY4+YGNUBNMi51W/MkGrTjQyVXgIvj/cKYficfBZhzi6vTwqyw/gnpGC6yrb6l/WN1BeDB2jbfE
HFY2GAvP6VBkbza43LZBnZtbC/jZtymIksuQM5xyrNIFfeO4chFfe3XvjrlKEs86GEYk3tPKAKAY
Ak0u8kc7SOx+sEONuAdIKsiBHHdk+XnKGojW1jFoBCG0sUfAXR1wR/40D5nf5Od6gmp6OmU/oDKz
irSEjANYlo59B2cv6cB4VNoTNNPAD7kbaq89t4PozgBtdHNvsanALELkI8C0YFlQH15mJm/0Dqld
V+lPOYD93TQgoWU3PHzlqfsETbPxa2+xakN2ru0Id852KOb+soe2NKBgYx1CVe2VUbdXV2fh28ZI
jrUFUjxSjSdbGg7P5EEmS6ftcfcxVjRJTRR0zw7eI497jNBfdlzohI46fFh4UQ8GPU/WKzcOu52Z
NmDorNo0304Bqq0RrKqvgW7sOVCou10CipfWDc+xHWK126t638nqZ2YDpkSN0L08ScodSqW6Feq2
wP+8TFMvmPL4WgSPZqn5UOtWMz9DZqxYBabPdmQseVddP2wl9f5S70/7kQ/15tVRO8TXhj/uP4g4
BqwCGjtzgcIDKR4fBEoV0iHeg3EgAju2LmJ4rGeYnR7qHWgIXaJ9VUJGiZbkmQB0N/aPfgW+LhBy
XXBBY9fIiK1rS2yP9dSqI6Jdd6liBxTbevpXN4wiRMjAE5Fo9w9ryCnR8K6Qq2hPQxSoQRkjA3z7
N3R2JJSsW071ljVgXFvwsosP9aghYO2Dy4PfvOHi86etaZuHdTSMuvIr5IbLXZAJBsHTwZHnuZvG
bYZoVhngLl2a3rrTU3O31u+6D1a3skMEyLWD03fyXBZTt8/N4raY/rM9TdW089zVew5QwQZaRW80
/zgIrKYTY5Ap+HfvLPH4OopqtR5DozlLlO6Vqzgt2zPzPZnvyIpkQhSug648lShSPBTDwMsVzVDz
YTx7kjXVm6S0H8QppzUO89N6Hi/zj+s/bOW1oP9yDBCAlGZqgL0T4gUirOubAazMzcILn63CWLQr
bkXxfplJtA8NRW/f1cS9I61Qpf1rLU0y80vZooqS5pbVwWS4Z8T3t4tp/lFGnbED7qNflwn6SSFH
sVWMPH9iAUWtCY3O0nnPSoCmJt9DGEI3w+9eBT28ajW7AXpcrWiextRLBpAJxENyX5Ys23xw0z9s
kB2isMv08hvYjRIb4ZfZmmZnR5qmMe0z/ybLmpb3cg0IFl5wE6qEAwYEOak1z8LMUPC0EHaLN26o
6gvZZvFmEyUVhyZLv6c2L/ehqNjV6Z1oN3qhd3SVn7/akf0D3Eb5d0P1GtPvAndrc3bqwhSEWQiQ
fbNTMMDBAarPOBcKxs5FmYPRPgAmPzN/THzkbxKIxJeeJ5u6NvgbmUqr3pgxuFxpJCYToURbXmnk
TcOwtv1OHJWhXLyTlbE1jDrYtno5Dk75MaqMdYOj/4le4kLkcmvGLZh7qzh/69LERfWlCzyOfqdz
MGu+cP5OA/JPsv6H5eTuhd75g4rldmJQVyMPRJQhENhZw4o2w/sUWrZesEIGvPxs+zkiQgb07pB4
5IcEdZrHrizCm1PYCCaYvfup5ubfxTj0P4OnQvTOz7Zzv7lgOp7XQq6lvKdG5H5Yy/xh2nheMK/F
H2W4AiIEEUuNek6QfN72YRZtF9Sz4wL1gMt1hjJwCxKiVb11gmx8pgXNgLrzVPFvrEsnoOeKryAq
i79DGQdkqMGQPONCbuH5Ettg8MCEit7TWhlvoFa012wy1SsoP4JzVDr/ZL1W0RjS+j0fC+fiAzX/
atrQzo4R+Pzlq21W46+ytq+eZe1Xr0Y0IXoAHqwtLWA4PTylQm152Ih1YYbhlpdTe/F00+tiqkIf
JKlHttDN2XrUpVc0kfoBVBmcaHCb1dwnL+S9j2M2lMdlH+ote5sxH48J8ob4jUsQvyI52uHpk4QI
lckEVy/qdrITDdTTh/JCY66dbSuPVmlbA5ysh2T7zxqaQjUpTlkcIZYPq/Waduig0tZYB+LdIx4+
VK9EZ+qRbWHpY05bQtrPe3+wk++flj7YHPlFn1LPDYi8ewTTHYSNgH5f9aLCDcoJImg1BAnURsCQ
PY8XH7KxWOLKD7zV/8asRvRrbRt8Qr403EFTPgF00AThu2MCqZmN4hSlHsT59H2WGqMwvgIfmV2k
7UeAa7riBIbQXx6eIfemW1Timwm9nFUB3CiEE8sUpyvlHpbbiCVtBH5p/HuWrinQroYERGz7+PvH
Nx1yrTsLSdAn+uZGRoPg6cAKMK5jMu1tZx8JKQH8w0PCCnt2A4rm3gGFXa9/LyXfHH/va9E0xXF+
BuB7vDdEJTcFcyF6aDSnIrEyfsWZYZuqztsX/rQPPD94osa0FYi7mvCLOQ6/TDYQb3fpdCtygCwY
AhtG1+wDxwAXt15JvgOkYaDJHBTHAjKG825jKCRotC0fyS9QE2R+0m6pmIlKlqiiKeC8wknQ3Cwm
6pGbR4VQNDbxGJ2rocwUj7DOjcA9E9VQoAvTLWLIKW7f4E8iG1XXTL8n5nISqq1xHSfdKhfK1XGf
ryu3yu+BiPI7GCzye99D5qCJwENve2ngrAo9bZfgKM/z9Dv5IUKLCSNT1tloouOylnqZrs8R/n4x
zxtBm3iT8YlfaMflpxpG9ppA/A7ioPgdFvs45fXKZhz40N8TcReKvZFB1ZDZpnHORBlsI9FkKCtR
Bpj2YaMJGi4N2WiWbDRsjXJcO1EbrMmGEixDzdvQWEEn6dd4WVihZFs1Vb3709ZgV2q3ZcbA1y4A
IndKt3m3fDNZh5Mc35okaBHrj5JnGwfAnasC/wqp7Bxa7xO4SFDEcgiZuhcs9Fal3eVPMePZE/hY
8ie3ds82ru4XsnM8bLdQQ4IgF6nZBZqWPLJNFBxD8XM7G0XD660yARgjcESLQpmb+Bd5ire9f0PB
1AgyVWCK9aj0tsB3erPGCtRbt0k/fSMdlUUz5cPwQX+FZuoJ8Rj8q6HHggrzAsiZyd8kST6CLkog
EtmVQ722OZLNnaXMG9mocfQsfp3Oc8VsJoccTMg3UAOAiBQMIavFNu+m96hiBAoFVDPJF6DFZO0h
64FIENjQqJmqQJS7+pSOdNV20nLXFbgB+G4pQSfcOjdUNyEqFYXfWArqZCMRzm2xTyHQj8JOfpCJ
Jsmfes0Ufbf1osVEbkVp7zzPhayCDn1lOgim4i6ae2TDf86+EKAApklqFl8aBqX12Sq6v/Eiyo9T
mxWQ5rM3hZmKV1BtnUAf4F4i5LkuiNR2h5qxJzItduoZw4hzPPlNGZQ9UxecQDTTR1kFEKLeZlnj
RXZ38Ez7f9urrgSqSMFwuzGM/DzjKSeO4iV3TN+VgxRXNIQIm3apnz0N4Hu2QrC0jCLPn1pQXD4J
zyt25FdOJhLK5Fe0fPYDLQLfhMaoY3H/MmEs7Bh44oET44EFo+rLahuGIYQYNY3Gso7oMUDr+yJC
1G59igTAk5FV361oqOxNbBYccqKsPbp4pBx9CE+gnIk5d2omzZmhbKRdK6QCNw8Thu1/s8xoPJLd
Y5VzLzLU0rb49o72t14Yxr5ycIJlvV+/AA3YvJiOUECe83BPNmoi469RROIZ/IICRGh7+ijok4qj
DmSvXnwkE31uZK/6MAEMd/qPL/gFZ98eBW3A1YsAMhhetlVtVB9cldifPWa+Q2W9eFKWx96gioqo
TGd/zlVu7FFMD+mT8antIXrBidgb0e3rzOYNggZ5BWQg2k8NZFJm40z8Ta7UZHGIjPcA9bd53pj6
9qTy+mxxO75kAoqQMeoB34sw4Js4EuJYFEnyXk0aNF56L6bVJ89NJ/4iLyCBwn3KIKlMQ7sqJlDV
tf21EwPeSYYMjx7LHQBbSrGfz9n6sA3o0DXGQfZKZ23fsf1b1lQ7YYUtVKXLpjhUUX7Lg/4G9mhQ
n7sVaC2Ws6RS1WTu6CAoIOy6Y2aQr5YTZCOMpHxZ8dGEDCS5Amq3yiOXH/+vDC/E9UJMMIvLCM0E
o6/MmVxmsf/Jl2wdtOnCEnTnYF4vmXP2GoR47QEU47wGChCBHu/W2bZ34xCiWUGmtN2PReLfaIKa
qhHigFBTOjsvKxq9DNybKMJwtaQudqKG1odRcMP1aaqttQnIJRor2aJmAAWMpYCEmkMKiJ7WPkyq
gUFOnMztAK1Ess5jyEHuvHZMjmSrsvLX7LyGvMloQlF3i7Ac4vQ6uhe4SXpUKruDjW4yT2Tr8vTo
WVN8+hClm7uWpuHskc3ZkKNXJIi6mv6rhUvcRniGOoLtx/4ctMF9KDr23HVMvHppOZsrz6xPvTOA
SUN7ybH8uCgbvHugMus5bMp5UWQUyQoCBJkM9uBRWjOE1b+gcK1dubXjg+ywL1/SNH6rJ7P8AmEt
vnURbz5M2o2P7QryueZzhCTjiNPtYDc34U27HqjNryEYiLe9xxmkyJv+U87GX3YP5FUo4jU3dcyd
U6ubLoO6w9zzY/5xqCe6B9vD8LfLw1b/H9uTC7K1NX7knqe9c6fGNFzn3jQ4nQlcqw4PE5H9d9lW
3W0xQyipOg3KeyNTi2jo3a0ODxIeQopyr3L+vvDBz5zxi59SWigkBzZob6fhO3HEl2SjLjVW03XN
irrk2DNvdmz0t6o2unY/GU38jE+f35yJrRO8vZ8HbaJeAm71CEGP+2Ly7eQZ7ylIUv52FaaDnIzw
EVnQNmrGxAnWuMoUOxrST6nG3t8WrZ0hqdDJaI3qVnVoXZTbOvWp7txzl7bF3u/96Lo0XpXFiJS3
uCJOifN3lLFiT7bCdXE5JEdViM+UvqRUJeU10xqgUlOJGOgEZD5pYjCA5PAaibpamFrTwGu4LnFW
TSsVQ1NUZz3dESBkEKYc8WXAdDjBc9kLuSl1bSJrw0TmXwJdpeD4nX+Jk7KFCHD/0hbFIXfd7I4w
an6n3jhIef97MUayz+YZcwr2Uw0s82IiN6BAfng8BG5a70QNeQwNUs6gEwKRg55YViVRPGygazFu
Fhv9AkKO/U41XbRetpJ6rela4SGs+Y8+40ihkzOARe4ZYiOHh03mf4DTtqhkG8ZjrSv3Jl3N51ue
cesqgXL3IqgOtuj8Q+nUb10MZCg1URJMOGQTprQj/KijkaWLw2gdBzcupInAEEMtgFOI5x7qcweo
NeDWmZrimWyuJbXqTPUeMNmchHB+FNoVJSjDVYTiwOsgfa7jMX3uIq99atQBoqttBNwh7JkXAhWe
inVWd4iZAbHWOSMo1ePithSDUNGIsH/NhfZzlqhPbuW7zyVPvKdqenJk26SAMuBvH3iWv+ZhH1bu
Xtl5viZfFebes1KRvQnLzt7SkCZQOTsgXerLow2yZYCvZbEp2pbdbRf0wE1bN5BiwNAoOLvHJRq/
b6dNzaS94TlEdVgNYg+layeyMLKRxnR9IFn0GGeo7BDb/Quwu/4x8acKEk1CZtaqSqL6DGzTcGCD
OhiyrM/gNwHCx9IXFhpTQ36NPwzlvORP04stM5/LDKUIElIgbYi4foiM2TXS6PK8Yb96USIHTLRr
IwPFDApSMQtcHrrkoyDMh9u2d7RqQAyhkfUFpaHxa5mIz9EUeKdAH7n4JFAdgDq5abDVlXt2O6yo
y/S4r1i09m1Rb1GUhBkyIieJLJduwOpk7KABJlAa+a+tdvT/Ao1jE1myPF7TAEBLION/u9EwdWIk
0ZNR4laIwEEJ4fvVxOLukhWqu1BvaRYbaPXyXSIyFEQCEphb8ifwBziYRDU/97qhnuG2Wsm3BCYw
txOOqkHhbDkCPDhXmRJ0nto4NzSelzcxpqhLUw0+G/A7tOWW6gMjI93nuab7q3oUl5CN8RCFI1QV
GOjSQOo5ZjueUnxPrQx19wvixRfJtIPoIQB0Gn1BExo3v4Xkdrph1STXaZlYB5zw41dc7sIrsMg3
qmWuGfQ1kTkBd1c4HsC7lQJ2mrjnIAf/aTnwZju5NpRwtc3JDODS8yu99wMLJdxd0LEny7NwEY5B
oQDG9PErTXhQJoXaUrJvah80d0JT9sQIrqNkVneLhHfeqwIuejXZbYTLfGyAfRYBg9PSjEnrgx5T
l1KREdfGZJUz1iHhUhbn0o8+No2TgKdrMT74ZHrJ1Hk+8O3AuaAabTpJ7o2nuGomcNRguNig3YFP
hMaFKO5NjFKRP/ktNqEq+1j438rca69NkbdXcxhxnaKxShFgdxWoj/MB2Wfd4M2cX0E/C0w9xPDw
mAdCR8Vo4uGak0CeBFLmGtoe3w9u8Vwn3c4PRkg8JEb92uG0AMHJtD+SDShxSCI7SA1nY7mVEDq9
isaAQJKdQDc7aAHCDwQ3k20ocPoeoNaoskHdgMAC+K/t5KqxPXkwWYiw4viyhDsoTIHKOXVyJ/v6
EAGhYaUBQMNgHkYfsZwKdCjILmd9cUetTb+pq9jc9KOH/+BgSPkW7/1+rQoXdX6Gkx9lZvAXnvvR
JiwSiQiDcl94GlnPU/dGA3JIAezeCkAvtqqr8IIPwPqn4bppxjN8p3Q31ghdH2eEvWM3T4sp4wrU
vBI6vEfcxXbEH0pNLMCLO4/r0n/Lg0icUitLASBAzRMUxGtNG/LrtSRyH8AFX73RS4rsLI/HQxJA
s8mMelxiqhA6Qoh6ixGPJuo10vrG7do5AnQQbO0AfK1WZ4hnSJrivVhk1tqK+q+I25aAoYjhmblO
/+zx3Ab5o7w1LLAPqAvs17npZju/NjOgEaKe7cHyHh4DIzxlajTXrhO8BV7WaRD7d9/xzPe8AkVC
ZxlsD3FP+RIm4gw9YbbJwYez0aIs91g3Y1x3dwg7oBKOKQaYCmypYZdnYaB+oEvZMTPC7H2cADHy
YldczSSTz3XkiVVs4cwMQhNUreTOpahM+0PTQMvjEuJD546nzssk+bKIhe0q670Kug/Rlp6pgT/9
NGWI5LF+wtLDkZ6tIz0xl8fs47T2VsK9OZ3YQKuU7a3IT29TkYkb9ajBTRelJKKLtqaetXsFFKvL
8z2SUcO16LMe51ygsxr6Egr9hSNZSqVQCmezNryXeabTu1N4psYfABw6UhcazeCbN2d7oj3CZRJV
yOG5inA+bYf0vTHLNyorrXHchtidgPbqWIR70XbsTCWp1JC9Cu1g7aMmdEu2XPvSBGpT7aPjqjey
D7XdB5sem2R6E/JYdlo2qfxuU5lB88ILhiLPHgKE0Ic1/oqBsL4keTGuMj1EFXJwyg3Qh9Y8nZDW
AMUOoBmDbqjnALkNorA02y62xMzlpUAVBpgyfzuSMRtceamc8RlnHG9Pk4udeo6Jx6WhUMqMuFy7
RuV8twEJB7+IFAWvJggS8zJQ4LtBQ9XR1MN3/6fvG2z3YMdfc9+scBJAS1NZ2n7xhZXvl7XLksS1
twNDZTNVjERjhxtMXhyAZBuuZPrQgDLpSh6lnx1mOzBVG2Ts1WZ51eIPCwnjaCwhzIzXr2HIzFmZ
Dgp/WtM691CodpAY6H+9mA0v3fYaZL2Y+mz4yodEHfkAnaeQ9e1hqRSkIkPI/f6aoAA5zdIErUDv
14q58pCMQVj8Zxua8L1MAgrQBVBh0mw79sK+TE/HgYh5/AoxRmD0QeLhenj22gJ3BdbWR+ig2+d4
Cuwz9XDXctWuRGQVbFzqQDYXfBJqx/EnO/t0eYIPDYGNNRViAlJubhH+8FZzreVDdWaZl9AFF+An
CcskvA1VsEU8kJ+gGoQ/E6rWpLrNLHGmlawBIcWp6SWyrPJgdyMyeoDxQw01roE3TDx7p1BZe6S0
Q+hn7DLPkhoqjWnmf/p9yFTQ7KbTB5vKG46onzHx7cmyU/65Q+3trvXzIts2AK2UyNBfmRaSJjXp
1LflEfplgDqSS2hH3doUgHaSj/QgsrYaHQSf8dr847pKBWLTK7BZUr2I9JzmKht2nCtCaIhH0XEu
H6EhDujHWTMaYNX/OOu1tBOwtyvw4q4mHeJ25Zg/mUiuVZNX3MhETVZU/tZsuLemIcB52RP1+lJ+
8CV7WtgQtgJTk6eTO/SRzZ+3/o+gDzlVyIaXxg/68JePnYazq/6vcWsw9Hgcea4g/B5DV/E6jgV7
GyvA8yPDmw409KBRBY2aKdnSkIUqBNhoQDQXaJA3bpjiqe8bqIdjRB5TlUMrMrwzrhA/V8l3Kct1
gTfUl6kr+10kpTziP3d6C5l8IwcQoOAOZlXB3clvvANH7pJkoWQKNREwmo7EaWvJqAx5BiSSCI2t
7wzxJa2LGKUwDsCEyzgOQUlet3/TpGFUeLdT93Fc0Lq0kPl6MPkKOE7wNPOpf0I1YrmOUyl/TNYX
hkfZ3x4eaKsirEA4yY0IkOogfp2YA6QADihbuqClMmKXIDAKgWerRFmIBlJ3VOeFI1UsDb6nETUR
FXYtY0fDs2kYmz0471ErtKbED+twOm8CB5eI/+aNyLa49XjwLnmjIQmiPQi0UWzTGfWlDafX8beU
OSoPOnA+ZWC575terFE+aCFgpiC9on1I3xzxCAgRimdmFvLS6xS7P8lqbdYiO7Z6aFuFt2dRkIIn
Hfn4pOD8Fmf1nUYW+8ITy9+nQox3O3LiTWmz8svQ+FfPiIx/cl8dJj/3vhYqGdYIkhq7AOrU2A98
lyXojQ8DSvXwCE2S4eAjPLqqRo76QTJ6E4qPTBwnxiyEDxSc3E3CpL/hbds8AUXaPlUW7gg5Stsy
Vm9rA9kCnTr90LRiP5ihcSmtDtEs/3PJ0s8QnEzf0ybpkHhR6Q5vl+Q9mZAHngChufGsyT7FSGoC
h568a274cwY415rcpBzbDfNRPE2zaTAcusg4c+k7GzYlz7iXswtYENkFAGBEIVyCa5Mhkkl10D7g
tsAjdZ4n/xDE0BKXJSjeBFDhmsQlEBISqLK3khtIkwznb8dm99qxoie3AMjZN5v8Ct1M+6+yRGyf
hjw3Pw5pdnE2tfMyjENb7HFynDbloJqX0hx61CxM5tG0jfol6FHUGzpfaQ7cgPWL6KMQpHFR5d7c
DHGoJC62YCjt3nhot+eoA+iVhnFrBM995q5plCjevSUVqAomVKYh0dW9DXYi1y0eOodfWWfOXPyx
/c7cUo9VoNJLQCaxRc3SeIaiE8ojUbiJcAIwXwaE7/xxmwdhs4qh6HqlpnSr6opQQLeOQde4IZuJ
X/g66mYZ8px5x9w2jmQnD5p8GKI05wsUdEPoNmNf8lj2IN8GXGq7qcYH9zBBwzArQeIJcbYBONKm
TNdRzvNblLTWxmDp9DmLY+QlefiP50LID7e170ESIVqXF+19FMnX3qneRv0SJBY2U/cKUeaQJB+L
LdmWCTBbH/GUyi+z3TS3QvbsCF4Ndp54A9QxdedxHVtn23QBgZ6kpuaAizZFlRaNfFzyuLqvUJId
VvJEaxwWya0u8V4XNagnAHL4WgOTsxNAZhxoGCGJ34VfotqqDoZpFDtptclX4Ua7tI+LT6C6GE8g
/sW9StsLPr1Fo1HdkmncK56ypyoE+LDykFw0jZY9GdJlTxy8Accx5wK3339t1MNNuYWA1ROtNF0H
d8PCRDGHKDeNiiBxnDbspAlXvuHchMAZOOBebdDe7RjgihcQN0bnEtKwe1uI8jmLPHOds7zbmCgD
XNMHg+Phk1AZMrweFMcqq8V5ZfTxytMjyM3ITaBlxiZSGMuiLtuCEw41OSRIRl403+C/CfXAcbbx
U6fZtJkd3VppqrMKw2iHDEr0qWodKFJa7t9uNeFE7dtfBhX8cpWJUtBrkziuaVcesi9KlPXGr5p6
22gSOKmL8ZgZg2Mkq22orOimdbrw43iieXK1LJ7tAUC+k+OyhCZnPz5AbT1L478CI/hHGl3+MkwJ
Ow8tLkZ+IOpvQ93shsArP4MSpDhEwaBlVx3ny6S+0nxno44Se4EHK+mat0iFz1471d8m6AeshZr2
ac4bFN5MP1xwXJ7kkNXPRKaZCOvHGLqIwSll7h3e+wieJ9CVSIPcP9E4Ls13y0q7DSg9j6JW8X3y
ujbcBONhqoFAnkdjA2jmmGcN/jTx+MDbSV2LcfpkmSJ8aYY8vxSQ3V4bls1utT/9oGgINVxk+DO1
EMlaAiaJtJtNiQQqPngA/rUQcEjqv9RttDYc9fCkL85j+UqDsuzksef2X03BnL9GaYBjvrOSn/3n
hif1z7Q1f1ZQsviEhG2M59voX7uWy1PTTNNeQUnvOW7xaTGRWF/7DoA8vQgVIIcJchTf8HkU66qL
3Gc7jFG3l1tI35YGxGodv0bJko8q9KkZ1BM1fpfY5xyK20UQtsGKbCg0ShA1rapj3fu//ED9rsCd
BoqExUbOaZhB7nfyLos9L3sTXOMMzAtVpp5ooi/M75MqAQsDf8CRd8AtpyBcfQ1qFC5wnmmiPrOp
NsiS/tUqbq1KAHpx84ize1oJXUw2GQfANOJ7pgSyO6YXfuoa54ftFObPaZ37hfEpbhnY2cEKjYhQ
XT9PjQQYfMzOBo/qZ7Jbbv7BhJqzEokWcFNTmqEe2SboJEQfU2HdQ92I2BgvDAG+gBeOuyI30Bwi
sOcim0h+ZJsbiaRxLLmL7zPWzs6Sx/iX9t2+6FFJFzgCd2LR36q2Q8DYRQUaWBjYsciTF0RSfpmW
SWVCk9oDlch6sqv/w9mXNceNY2v+lY5+HsaAIDZOzJ2HZO6bUinJkvzCsF029x1cf/18RLqcKnff
rpi5cQPNA4AsZ4pJAud8iwUx3l9z7A4pcoI04ablGQSW/eS7eUvzFv+tKgPT1LzBTZPA+xPoMBHt
TdhBNvJCqLMwkTmrgqHHBjyOj2eVGWRcLSQQoLUcqQ1o4HJT2km+G1BQWkjBm6tpJlRmvKICtqIl
qb719fU2lil9NBNQVc92dMITUIBimHrZyFNP0/TnCekYf49LmM5TFs5icLME3IfDcpYHvMWiJuC+
Ou/Q752umWbY70qSfgv7yANRANw8ot9CrCPwakovNIRzEfTgSopEuYb1+BxGKMN5eJ0z7/ajNE6P
2fyjrVS2SnMIsMGcHhgK88O1zXAZQx50yB2vHHwfVK78D9JirYk/tn0eRWqfcbvbZ2QQ2rUvJuxB
577b3DwiL1JVF9XY8DjEgwIUTBTQykJeyrAcUX2lkEj+1ceTMt3UbvBI1aQ3PZLKr0xDFLKV4VcH
/D6PhYSdoCDtnIOygSik04RfS2UdKkjpeqHW7t6qCLYTpIkefGrhNzbt4i6NVnjgsMSDGwrcj8QA
FSzsuK9ZgdypXz7Wc2B6YJ9VQzE7AVO3IqUHRwFydX5MlI3fYwfiAUko+mcoZ0drFz8uz2dj1p9t
mUMduHDatbb6bNdYY4+9AXueIgJwekltZCW6HvyN6O2WTYk4FEMCDnrtTQkTGdBwYfvjv8b4IFef
AygjYsmOYk6QTk0JOlauB3akUEfLXN/Zl3Mkse0tl2aOmR0rLAvl9IXjp4v0DC2r/Ui7fKdT8MSk
hW1oVRcrQgeoRc1h1YLlY45MQ9IB66tCd56TVMXZ9h1ofU81CLhCjVtklPKl7QbOCxwmP4Y6hKzI
fTQE/XsVt+OXtqu7RS8d52JHMbtkyRA8DFAeuHc5c39V8SckuoatTpU42cIJX6psXRFFX6I+iV6K
bN3MAexTp+vQvTRNfhBWoi580vRlsopbRDtBX3Kefoh+jVmJkzyPYEEUQE/VjvWpHEv5IHrkX0gS
vHZd2O6V3SHROw/2RVxA7CVia7CKv9JWiSVgltYjON3fiAzGz5xZcxaqD06mX1TJt6RzP/ZPLlh/
/eD2eJCheDZ/aXmQW1eAzZc0JPRlDKRvIpA3sXOZx37NNGNzRLF+fSFIgR2nUW26QdqeVlgABcCh
vZFtXWv9NrX5eCihBoyhYXxjOrEhe8Ab4OoRouCRJN3bRKPhkOTJ5AVpMr5RC1sWZQfBxmksbPDg
ugF+FRBCBxNPuD8OJUyo4UQxj3+INQ2fU7z94NxTvztRUpzuDQHe40MIQsS7DkI8RP/ajx1VhJcF
vArNCwsJuA5s4slBfu7Pl9i97/4WmwYIG8t88Bj0QN5rd/acoPWXHvqNqzZq6z0s6q2nkBfPZskV
Vn3hESHSMwSsawC8A7EwAzS0vsJRllwFvtcD8cHY9+c1HPzSV7HvXPQETKFGqvLUt/xnY4Nyf4pr
7GhBBxnXaV1a8OczrZlUHIoxILcTzKm1gyWQ1XS3R6p57HZ0io8Hc3hfIH147n44rBIXU9Mx+7mM
us/n0IORhMGjJVDvWdR3pyJGoSsLWQxiEgm21Ry6QxOA7YKchRkVkWpRbg0/m8HYjvMTGwkWR14+
xfASk3C/mksEpumMxuVUI+ubT9h99qjcLsyIr2H1xKI4XJmw6LQExtACo4qRwetZF28D2qVPhcrD
M8vJGTS69MlFVfDJT7RcRHhd7kwfn0J9nILkM4oBS96E6tq7gC/mHQwLrMp1XkXm12uJT7ExIaj4
IKwGI/AaLH6DZnEEFxNVHSPiboVduA/EFUTisdJVK+AYYXA8d94bMFpfAouyZRRDnd+xHHmKpJYA
JETqdpTmE4HwTSKXfcXhp2CGzcS0j98yaBx7cTalxwZCe4c2oGwNZn1z5ZAB9VLO4y9cODvJCvbD
z7p1Tavi6zhbyebVQECBdjqoLhvAiWkSh9i7jneXu3rpHY3SxgXf9lb3QwRFHieLgcAtu2tULc4A
g8SgaSLdBspy9+hPM4hnKiu+n8T02NpYEhWBm26raYI+wMxm8fEgS+yUPRgii+W6zWYcIcp6p7rY
BWzP8K9/CGcyjJmRO5nv3eQcfp1/uxqjzea3URkLEPhQJPPuMF7LRlGsyJx6bSC8t4GJd6dgKFd3
aK85qiAxc5trQits9RbYi86DPxjoM1gtLqI+Ik8CafxLb3c71caHnhXlp1ZOzdYP0nDTK5+9KVd6
1SD4FxHodol1R3CcICH7GMi6XkCCKFgLZOiWzZydMhkp06gs3oVV2O3uqSs9iwqYQdN3D+e5KVIa
u3uXmWYu2df2jzrD9g+l7JnXUUawnoOXi1z4EhQHDiIYX4RuUG0anhCsf+bYTer6AVaubAMfTn0L
1TzdDBRWlm81PIwWpk+aU6LRptjYieDjJVRCsh0eZ1/NRPMfNFfQjaA7pF1f7xc1/bnD8j2fgqfb
NU1fN8bQsugfkBTJPoclkhcADf3RMqwjOu7zJ67bYYN1QLoburF4RP3HXdhVVP9B9N5uefUNmboW
tLucPzjQK91bUNABl4x0LzKrPwfzxbCxO/bZVL35D9baaJcY1ZJJqWqrkSO/q558kN42U/D8zYG8
QXpuEQJVvegdiFTeYjMEKF/ljZPLt1U6Pml8hqvUoX8qBqyXpTWRdygqpZ6Vy+zE1Tg8hVAYNf0j
BTwkbDK2hQKY/Y4lQGHnWILW4qFukDQ3z/d2fhPcnvomhjDN5yjEL+3+iri9DYrEtQ+drW6n3fpE
IdYlJ/6xrOc1gWV1ntGMM6pudiGhq7Tko2AVskmu9kKrwPdmpOWmqeZ7YE5ejKCcme/naXS0QrA2
Z3zRvbnbAZi+38J731DHIfCi6YvyNxBB9DKuG3IRZZGesZSEH5yEQAv+Tlj8/Trqx8AT4Ogdf+uv
UlqcixTqCPOgmZ+WfmAvzCGXEGdyeXcbqNlgrTImbA9Y9uQc+fzYOSnNvaTSFNi5im4GXrnXWtrY
xaRkeRstISu3LHje4BmF0RS6uddRgrqI4NZTDmxVqDpcWV+MtEs/FyNMcwsHiOXexOV+GzZzpMMb
0B/cYtVZsOPG+/8QzqKyUBiRZ8tSQInbUIeyJDCGpi+b9WnNURSkLWyQXNyR8xlmshkwYV5YnoS4
zDGpHMBlzEBrxfkyVpEDCgmuzNr0YdRCHcsqI0AVld9Y1tvXoGXkmhCojKpYyo0Jg7AWjyE4RvOY
aRygs9dwkEmXAOrYV+JCy7sLobMbsqk+6hAaqSiUZnPp2/SYxvcZNvChHF8ClNhs6GAS6Fr5cdkd
LB/rPHMEb8d5MUhhIulCkdgznWqec9NSu8fCpl9tWgJ2Zso2FL4/4McV2x6W1Tv4pAHKAjwwXHVQ
1Lk3pu/XtDAGvoENdrWCEt/kkRZFDuOVdvdQM0emr4YhFYmBMjBdxnnNeLCZUGkptlOnnu79pNTA
kwOCY5EsgFbmNJ572FR+GgBZsEnvPytI7FwH5AvHuTujYHxijQSNsTksQeveqEF1K6sENCryrX5X
z/xieM4cwRBlTyNt1JqlDllWQ82f+ry3HkQoNyYC64s//XV+KOHwa+abwaAWPlYp7m2+OWmen8zX
N9F9vpySaJ11Baxu5ox87rblsABg8Bvmko3pyxiBjMc8yhg4BouWAkwF8SB70RGK2AzdG9GDSPVz
GVjwvc5zhgJQPP5M55l16of4lhUAnxmipfNUM35bsk6A/CQozEMPVUNXBqCaYicYxOEDHnchdlR/
jXUfljs8peuFtgXG7/P9LsIC27HE1pmzA40dRKeAQQhojoYUf6fFnKxJXXDkTDqhEr68pDE4/lMG
UU7TZya7OhuWZBj0yvQNyj4VgOldtMbrrVAv+ILyxwEoCyz2rE8tqYBVHXAjmpCMkPlOxeiDW4rR
MB0EZN36cD9mDADaUZc/FeZriCFi2X+8681n5vHXBcDHuRCR+w1dbNZ48yDPKnLsfJpugFxFZn6I
IcbeN5Bln49M4wMWfesbcjJsoj483Qf/27n/bopyi2EdtkkGgIyLtXtbguwSkWZbRjayXBCAPPYk
r9dJWYbXlgGrlbl5/RbWsC0ZNP3OZjZQlcERGQjk3dQoe8PChu7dXkFEhozvVafgwg0lZygnOs1z
VFcvJEiir7GGx5iTu9Wl8LvqmMZWvTQDPlYOBcnGdwdGD+vGEQXYLbG+n6mYTWCxiKxZ3ZBqb/HZ
vpkE2ee81A9aBk0A45AXMGXhnpPnfzSU6NfGFfEy9IvmUjNtb4bBInvsB6AkF1r7IHNRUIxzCh3h
kBziHmxI1sAAPIh0vysDWE2VM1stSgga7lR4S4HLZvpMkzbPOsdzBHwflOFa/QhR6WBVR2MNNawI
C/Ac4jQrJHn/jO/jExdAhIlkOJEeaBlp46lS0X6AG6bINwwlrbeYltexGPzHEhrJuKHVu+m+z9KQ
fnyjrL5aU+o/img8h3FFvtXQynsQDnEv3Hvy/Tr4BKGk6kRd7HXN7t9GbmCJ4gzfkd7plynpp4Pu
yfcQ/M8n5o9IuTTusIktol+E5YKvm2Tf/s2ETLDZKJUgh44833FMFdi3PVIZeedD9WAOzYDTj+SY
Zu6rRWKY4vnDuCJYwYOtTPhT1mXyBH35azNJ9jTJnD+Jqrs4BPdjaZSiCIy6tjDFDeF8o5JmAS25
EPgxNMyOwyOtfQVB3IEtfxswoZliJne8BVTCxND3KPaBA8BoJaCWDFLNIJNw7fZ5/qxRRz8EFHm8
JJHZcyUy9hTbnhkzPVlMofLtxunR9FkkHFc0q0OU+DD/fvrtaqNwnibYXTht9mzHbfcUxSusG5Nj
FzZrSIuNu2ze0ONmS46m34SAJOCRmw1gCIN/0y2qOas3NLRb4jnZerDnYUfbAu78NiLnlOAtbpTz
CJBYtTV95rzRpAnlnDE0ceoW0Z4D1W0uY7rCYRbCg23DspxygMEqy4eEXwmEOvULVATC9HHUQG+2
2Cb+4eSQr+v6b5K02stHAFkCBtDSFPn2Ogjt+mVyki8WMFJ/lE1zQPqzexNDla0gmVUfUW/UkBqI
L77AhnNiNsCoVaLfofWWQoPlnRM33o4lKmcmjJpwHSOr96lrNAMwFfy1eJ4Gdcy3PpIpwIcjPymu
A8/MB82Uzn5r09kCnewRSP8/TH9dwm00pjlZ23aMzX4+ACbTTN0OXhc/j/jcB3nEbgdVwL8b5fM8
cxXC2SmtKERa5nxWk8MTI44HKOf9yoKBJR9Cpu0e9181OJhH09PGAPrkogyOmS6chVum+lJIzQ7Y
1YhlnIj267uUfvNVk0wtsdOhWIoWQOWmIJObYda4AKfW1gtELtUmpRow7UkjURmrQz7qhxE58otp
eJixi0qqpS11iXz9n/34lTlYrvbh9t6HFHIF3deOeV1NT2U6vhtaX5oGr3Eh+CNFTfHBtWyo6M60
PrdvS5DIO7rPuom/pvTddLOskduUin5lwvnsTKbiEbuw+qECc//D2RL//r1b9fUxodM7L+3mJZXd
Gmjt6n0oY1gmJB1dW6lbvve5PkAcIYBMNQPevQ6gPzH3x42tPemgcm1OB7UZqVqcXsWq/XA6cPQH
CC8Ez5PdYFWMxEFhSWiWkGSTjE7wrmr3wFJOnpqMluc8qsBInvu71imWjeMPe0v27K35anozOWZ7
FwmApQkjX4IC4FbOecJ9DSUVaIqZjCYcNdUpLkdI8uKr9rBmUadsnDb3XKaZUUuy4dMIxoPNFlWh
SuhE0ouAUtAB2J5XWbGZDBF35UGx+rXJWf2Y86Z+NF0+uqq5a5KlvwDjBzCmFuQE2Y/FweUhWAzm
MJ18PLTt5v1Dn5n4Ib4dml6eJbXy1CiLA2+mRcFAqHAnQb+F7ZL0Y/QtdirlRai4nwPIIx39DIQA
0mT8vbEhqN/W9Fvhy3Hhouj3KDKtARRqwg3IV9azFh5svmqAhXn8CLRcgB0g4ERpqvmXDCKKYxTw
t4QgnxOjkAeARrhpXTt7oSS6QhGv/OoqKN77oTte8qISh0RAhtIM4G4JAbz9Ioe0Btts5g9hjfoY
a3wLZkKa0HfJpHrCP6TeRfhRruOms9603d6ukPmN8PwuG09wgIaArF/V4MTWZ4kn7wYwfBDnOSzO
NmOJoqLIyhS+MnPMA5QLb/GIKurGmePbKhD+ZgCkD2DmtZUCf8ufpoeeZOkDuFM2VpAoI9wHAJVI
H2K/tRd12v0cYEk5PaTzwG9nmIHAlxgoaxsCdKg8mEupSNvLGpoTu5TaL6NliXcbGPolVG+QkELR
5pUBZeNErXxv+7LexH0RbaJMyfduRE4Q1m2faggk72vtkqXpZ9XwVmo/uDZVnp5BPhCLuhzBS7Os
fkscZm1BeBu9XlX2syVdemJ+8m4iX/PhiQAONQ+ZpnTcI75+8mBpx37OIbq/KGIXrmB4Se5aqsb5
6Tic7E66B6EAcZ+jm94kKAMwpAKv4Rb+dR7jVn+CxelrM076PPQR20YzT4WAzPNm4xZeZHXXH+kc
ogzmaxcyE/BqBbnfB8J67gbEolkhVVVtTTj06jEUsl7Dpa3bZIZJYzD9UFz1sHXvD11m98UmKkA/
FNAcBfoMWw2/POQEeCCC9Ny1B/cK8v+yOGFrbu+wlWbbtvKbM57B5QrozfSZC/jBCmfyPzexdZIu
oMmLetykZdlc0hEpUFAAQYzs/PqSuao89mXSLCdnjL76QmJ9E03vlrJ/rr2DJnYu87cwBuBLFaEN
dAi+l3sTxNV4LDnwd8WA73cYQKgXKe7e+VA4Crden9YoOud6YdPWetR0YDvfBYPUBbDglQqg0FXt
fI2h8psBTQPVdPbcQp1/ReGxcKytIDu2dHJXcZjJZzct8sUwi8f+GCCj/N2tw2JBLQFj9BAArKG0
PqWBb30C96/bFyluIhPCuQZahn3srE2YOC2036O2WiNvknqUpP3KclX0HlvqS1bF/iXu3Oki4/wP
h7L4Pda6Wknk2LZ4ayBElUh2WfxKcSPD135injnb7Uu1gEpYf2pl3j4P8ud8XTt6M5QJWZvTbZI+
VHjpPOV9TSGagqKZuI5IOF7DrmPXDsYyVteIo4mqoABNZoJItAmtFjMGxRReWF24M2cNvYSeOVN4
LPx5DazX3aWlIXE+NpLdLj7AraHOqjUNQ0jFsektnvrxM4ly7glRdEcoCJJr+mf/OPerX/3zfF/5
4+cBaHdv0OPP+S1+ySm8kfZYrNfLodPwJWMKmttOb32K8RbxQs7CQz7/TeDOd0XZf7q0dTV+KrHi
mnsLiCQ9jL66/d2GsTvbOX7DHOoxr60iCQhoFBgAYo+f8hgarNR5pXbtH+M2AiFpDqPSB/YLmjlw
/kZYu6AD/DcntY4/6znj0uYk3ooCb5Hy352Ekod48m25zdVobToeQv8qzqyHrgocr8cL8HMp6Toa
4vY7lE9fynbIXts4guhCkqSnrIimQ5yyeN0kNHpxhypaOCj0f0+cdNGWlrXieYgSiSU51KvRcN2J
I8BdIKWBYuKNNBVHN6irammGyRxbRALKD8BdxKhYu8hvXae6B58UAM+vbBxWBLATKNom5xpIxPfa
gjVVm/XDpeR5unUcPgBj39jnvujpwvXjR5Xm9UMmnWAHRXt7WyCT+gBl7HAZloK+JTaspMjY/Oht
FHhlVnwbY5zoU9o+ocSFJwSSyAu7hRbR2AQq9GQ6eBOeTTChmsNEQgOvamFu0XePnNbFI3T/CG8f
oyTtHh2YsF5yP8DWa47m/pjATsepNBZpYsuIqp/B1KufG6a3EI+pLreuCfhuC5CunRkMFfz5ALKS
SzPKZI6NJAl+mEEB3svzH2YAZq01LpAdfO3voCKqP4V23m8bK5aztgtMjvoGbAg9fcnhawuFENvf
Y2PBrgw7YtPvThncDYYgBV6RJTuALKDco4fnW76JEEYOGZl+hqXubuEtWxUqVOrmyVxB3Wbo+6XD
fX+fktE+xlS7q4QO1pMWWImwygZPP6NL4UAwsXTxQ2N1/dlVcI6ww+I77KeLRaOwcw6ZA4kL2361
Osu5zlSXo+kv2nL8PLbi1c0ZX8umz5Zj6mLzE4vPLbwbYFfmJ9jzd+66h4vJAcvfGsLv+BE5RI1P
rg7YglmEXoeYwO49d6HgTXV3sKH1BVLJfKhnueUxA71cp1a76Ar/3dSs7iWsDxhtM5IQopcgrLae
Ce+zf6uQmTCbJzs0/jj5Q4WNNhV0J+PGM2w3Q2grO6gqzxV0JMWtxloO4D3e+G9mOCj6Fp7sM/Ut
n+eoeU5vZzAcFkPiISvjTIswFO7JNJWGN7CVyGGFvbV/ikmNYXPY2rLZQTD78qHvdqhZf0VWPtn9
fjEsaBloDnngmWun5difunhlzfr9DoR24KxafTei/aaZNJzcaxWCyOC4N4F/01+paFVEcX6+T+1D
WPmUeSx25mLmhMxBNlemvFybPtowJFEzSMmD3y/AfZy/AvyofKyDsNOUTuX+JA2aEZZaU7S8j384
CUrM3CtUw8ANbB2srxv/UJIwuzCX8QWoJd1XYZcnB6oXnyyBwssImawtq1vnhZfJxUzQoHUuFB7c
Fz/PIFyjfGvZdD8Cu6Er6iRqPdQUZb6YwOBZTHsCkNrehDxkyrPd+EdZjcmijGLnZSB5cjKhj5/M
sz08Iu0DqiystZZ2lIfvU+A3CyhCibN0eigwRvbZB2fsva9LsdaUZBsTJl2PKglWPsSHPenty4UX
SpAUze2rNl8ry0GWQnbM30VTzGe9DMW8yZ1NiEyMfzu3odU3jDZ4y3mQwrbCl55IbGD65z7T2LJK
H4I4Gdfh4PqL+4A5A0vbZI8d6NX0+zrni7bOx3WHHc9ZcL4HccTeD3NkuszRlMGpKCuWJoiyQZ8j
JE7PJuyz2NqVqAeZ/tuMX4P4ZugaPoqQcv/VZ47MZDzrkqWbQ1j+3meO0gZ2rhb+IUtYA+QLAXHW
jUFSEh/Sxguk5QDDlPnCFW50MuDL2wAYq3SH8uPjTKrkSzOCyyQrzmJAal1onvzzH//z//zvb8P/
Cr4XlwKV9SL/R95mlwIO481//RNKXP/8BwqKc//uj//6J4c+AxQNmeNiqcwJiP4M49++XKM8mKf/
D4vHgOigbLMe0nBcOIqUr0UAGnGoi2vbgOPvR9MqzkTxmkCR4Shr31k0Q16+5loEG0iYJeuwC2Gk
AeseaHvDMBE4y1cwCtgOolkjbGr+7HPrgu3C2XDRdIF10kBgJX2N3NRa4+13GzPdv84x1+m1/HnO
r37UR9nuPvVX//w62JnIcZpxm1oQ3LBQNkAmTqcLQrLiqhJgyF2o9S7HbEjWJjQDXA6XzsZGyVEi
v5YUdwlUhrcmMrPgKpbMaHE4Zf+60BTOu8AsyHZmip8nz8RWYkPcpDqYxhgF6gCuES2IzF7W82xp
BrBpqA6q8UPo3M+zs1BMO6sHCHBGgzAVgcDWQJXJwD8YbmGUFsdPN2zIMEJixA4HcAnnyVAOtdYU
1HK4K2o8uCMA5hpe+Y+8TdxlaU/jyvTFLQX6PW5nvkXFdyY0A7D7WKJMUT+YszKoqp0LxrYSP8V1
32XlspsNr9q6rY4o+j7c3ua/QjOo5xmpcm4zbm/0+M8QGnv1o5lmutREH1hTNo8DDFlQdk72pEdN
HXUHF6DHwlUe8NqQVTCU3ttQg6rWbch01ti1FxvT2fTTc0emz2k8ihLWpXh2Y5kUTAJFVvhpNJv/
/JNx+G+/GCWU4lzi/9BwydRffzFBNVqAlXMklpux+Vay6YoVX7snc1PrvN2bMBgeQAVwwAoIjs1Q
rQisajZT0KH6CdbGBkrU/aKA6cMpHKQ6DbJzTya0J7COLZBeO/DPDvlAl1RU47qQNUiEOq9XVczj
FSNgeUcSWIp2crfRxKNjMs5aHKVEVZrA6F15f/Ox7X/3sRWnyOwIRYXr/PVja1UEeH0BdAsIaLcW
E+ux8J+iYyzr7wwytTyvYKEt8Qtho/BcC7tg08j5aLKY3BEK/hucydhM1A5T8hV5GWgjzNa6cMiz
d3qg6mUC0wA5efhGcliCaCTqj3aSAoASiC/ALcYbikwRODNoAjjO/c2nZOLffEopiSISCrgMD+K/
fkqZU+1D7Q1aE4NtbZyURWc+N9XYyU1fuV9rP2mPYxLmaxAosoUJ7QBq1oVyzmVRE89BDcigRL02
7x97MLvPceBY20yixsDZRHbuBGh+0WgF3guawAkPHPv0g4nKdoTUIMiCiyitstceFIUISaGz07rY
VtS8XYSgrrz0arTPE3loonUcuV90TsdPYaPiVdq1QHZEKEPZJf7TEJErzmG14Aoruv/3W8KlDIK4
woGUo6vmd8uHd0fhpAGzVK+hF0dBk8gDKATPDeQ3UTQETmydg6azL0HsXwA0KjboBqVTrkpg1g5k
QFIeTjyQS8hieIw7nbqwFtBiDGLJ3BxR8IYVuGNXlwmmPJe4hsL6UOOvwnjhlaR9U/Ebm+0o26Qp
Vg5UvwCB+pvPyOi/3hAuyiGcUcchuPN/ez/a1VDCg7LUa9915YYiJ8Kxp6h6mI0j+aTbFLntuQGR
DhvqFp/53gc1bdsjPKVe0GfpwRlce6WULBYjHkunGZSeVwIQr8gHgeI8pjEHTFKgtA11sugEBhd+
AKggGalxvGjdRQ/xT8ghQtOOBmO19IMc5fG5qFWLIl8OstWrRACU7la63dIZkx0G6bZIqnPA/FVs
+fz/4/fiCnzJjDs2IfiCfrsFkqTNh9EFRggJrCOQ0PTICqiJNZXdeb20Hyar6g/wJSu8VIrgzFHW
3mo/e4Uma4gSdQZHee5kFfRNpgfGGQxA7DKDI3ba8X2kEmQ7FXvMShT9+PCtiEv5NOgXkC/GvT2b
fU/QYgfS0X5pEvDTUQ/TW2VbOz9sVtWY+ktoDSMbH3b2Je+H97jieBHq9Buzc2zrFPveJcW5otjz
wbl1b+l3bF2VXKRs+Z9/KlT+y22EerxLKLVh7iKV/O17msqclDVPG1SMwCcGvFhizzkie0mTh9mw
5gnJ7ccwSbJlxWixq7Mi3FsOfAEqpOlbGxL4poTIGtgG98Ww8YsuPIdRGp5R/juToP3R05gf86bt
tjBJUKAYFD3yDOBFiSGzzgro5fV//kzmWfhx6agEgEqOcrByZBSLx99ehNFkRzWdymYNthPzNFMr
lKqyfZ1y59gUhdoXwLwP8Cg7anAxj23KfzYuXCo9h4c7IjnKLJk1XCZkuy51E9GTFR3xOICVwege
741q+WoS0DSjUEshLsT/ExiOhBAMBOYhbRfmEMDqAYAKNDC1QCUjGrAOA5VmRhACNBQc57VX1sfp
vivbyouC9sQ7h28NAKtJG7lsaYFEX82Ka5NApKROjjNIcOXSHrCb3MH2vpFe6Ot+/qiQMyMW3Vu+
zCAWB2JvmDnhObFsyDRBFH0R2n1woe0U35q6Db/Z2Of+zRPKmV+8v/8ZKGX4f6UU/ue3P0ML3UkQ
xFDoTvB1DcskgzYRxMmhfZNCcab7RqfuLZS1BfwVtc4uY/7eatUxanoA7toB2+xJ7Sa87nYQbvg6
FRScl7kZfh21GkJNFankilMn3gM9jsxCGx8hgBYf43p8xu4vPgFV0gLRXYcLndsb/HmLhSqqx7+5
6f7Np7WFsgmWXy6nVPz2zmFZKFs4zNTr3oFmZh2gutm6skfaTyXr4DDmPqQL3ezHGISPY77hGRak
cYXd7og7wQJeahcDXx/W0A+q5a63iuw8CdFhr9sWuwZian5X5F6QiXaDvZMLvMrwKuMUPjFQjPXy
oq69qevcjetk8TKCgvgqBo3lkM4NdVCGdICv8kaIXez7uUEq2l3LAkn5qChPpimQcDupEgTxaZx1
5UuYRvQaIgbjCJxZnVwDKE7LXnUXyAvOlt46WRYCcsbC7fVS5NMnm8IXK5qKcl8z2u1EaEGDTxTR
uSilWOUV7NcTYAX/5k5j/7oEdOG8NH/pwJARxud35Yf3fRl2E5Z9foXdGgy9ZpQUmXi/DYVYj4Wb
em5jDxspQHi2h/Kblqp7iBzQ2IRag9CeveaQd1hWBbwnm1J+KZ3CmRd4i5x05GRNyPlCV0Ste9TD
XF41C+nDBdAi465zLyTyGbT/3Z0DL78dMDSwM2lJu3eQgK+6wtlya3C8CgSs/8vcefW2jmZr+q80
6p41zAGYPsAwKjnJads3hCNzzvz189BV3b33ru6qc4C5mBtDsmRLosjvW+tdb1A0y1sqHSf/vODQ
CKrbtHq5G+f47X9+Km4ts4EqSuKgWD8dDuz6xrqui9aHWssbIPOkLYaXTG1gLcoEW+SieYrCKL2S
wlxyUMGZgWmZ6a1OstypxTY+Esvdl8VmXzfxzii+oCddP3WWNXjrWtbOBI2rqfXqXiOUkz7TitwZ
lWpULq+9Icq7r42QPjI/MNBekkU5GEp1Y+UwfzBSSlu7srAwU7IcjGyQLr5aSWZtXdB0+Cp2OaTR
UEZwu9VXBK0+k31ObMaXb+/2o5lJ7YY9fJHUs3KATSV4yM0y22oE3ARkaQmqqR68ArcFbzAW8wyr
0jyvqdehm6Rklo8jXJYLzOHqvyg8tK3u+mnV0yRVkhh0buvez4WHVacLRGRhm9TAUtTm4mxE7Xsx
o0FLhprVOmbwoDI0u2BYJ+6VUDy2uTrsOkNT7WJYk2utHe8YY52SwoJtlhTkrlnyTpz0aYd3UQqM
13wj1i5z2c9WN6F6kFXltuQiHUv1tai05CKLxGuNkZi7mBCS2YMe2yE3DmNupMzbakLAogbGU63i
zbpGaCXN0NGjhr2/eFXnbIY80HYnI5O6k7lE1nEtx9sYds/JSlvXSFX88MIig8zFDxnVnWMYCoia
jPfVn5/LX4frp8NpqLqomJpBBcpC9eOlHVfF0JCVwaXd6zSUE8lQA3qdYWhWMF76kKQRPmazeaom
KaUCTznCo9H7Tb5xRviO5cm6Y2TEklw1sltWD1GeBkOxjmBZYEQSfw/rrSVoVPU6Kj43bNvwW0Fj
YVdr46wCIktFmmN26y3IqJ/1qybrLnoFKnMbSXyrkLSTNj3++QfXtt3xhw9uUJdJiqZYQLCG+HNh
xtVU1fPIeaSvmi+R7nkkfUhh1EO+TZMkfg/G72STNTrdMhFeUHN9ppChHUDQzG1mVKlo4pTbbLlb
GTkGyFiLXR+hZcsm0Z5gJuCTnGNCJk8461pZ5uOt5c8GxsQNKPvlIsx+qtG6q1Gi+YSLggaxnvZ1
pDbMrLBfs6zljReUH+dVdttZdsCy5reuNW7w9BOQzS9gNFkyerEwlbeFZsubyWhpasVBBbufUssn
2QTpchN74VzRdM2tgg9nite5aY0u/hF3LQPIA1Mw9dA3Rrv782Ns/gExoTvUja/LVddYen7qobbh
bQp9ISe2mX4fbyNS40XrQh8orUKQZufrLpWJtNpqKlgXDNrVCxlKJs8ivlHe4ue5+fUj1LocoUY5
eb/9Dkccr6Z6dBItLW9KGXppKGiDr+RjefP1O6hsDAzpmjzTWsOLQRqK2BVUMhbSCpaMPpTrdWah
h6DuFN/U6IDRh2i3zaheW7kyunBjYhQ/eNKKvWgdxqm1Dl+3hnm9ykw9Df71e5nZKTL57XmL3n3K
ozpdLWwhNiZjxS3DKM3vC8E6wOvoL2KNHLFSW8eHMhpeq77L9u2EXcI1LQT7VwIhoZaWwROU1HhY
xhH/H3Q2u7YIjQfs3yBPjjLRlfFcnSDoPZitqASRVqZOLhjzoYQ7BB6YVxemqh1qy5SAFcbqAmFU
lgV8SyRZbk42etzDnKOIlf5iUZGUP3Q9hsxETTI0EdKIrJg/laZYQdSCoheJvyxqDJ+cKWLf5I/Q
NFvcl6CDLezrT3pzr8CmebH0YsURrA33NRP2O4G4505R2hcVCqGjbCHTcrFe1nOt7cI0xpSz6lCi
NEbpSGSJPQEh3y1tRDRt3vBNb4wOM1txxpe0Zz1OoK+KcnQX9fCUDMGqj5LWQ6bT69sYgalaJA05
LNwDTa8CS+rxVJmq9opi0x8HNITIK9TEIxhIdOpNuU0SGvpxQY+8FH9cibSwO4Af5X67R7uUXRAg
+7g0QnKH7/+rOSM2+e3eJA1elxH6+HVXmEfriI1oZn/dnUwwo6YYHatclGtLicKQquhFI474KioU
7sFGaW2ltRK4TgKEyI0A/MUC1vKJtiROMW34ogJbQCT2uJLgO8jA3IV5g+dkQxuujc8CwdE95/Xn
IISungnmq0KPDHGZ/jrtOsHL2M5PfQgypYZQ8g0sFX768yLbour48zgdrFe1Awc3izDfFZ0uMAhP
GB1mZXTdJonuQ80LT7pVRnt5yMrDtFrzkTXdCHCxGi4bY9Q9DY+pG6713FW6ob7PNQx/imGpnhq1
fosBg98YA+85HYiVGXjzAiMWPmjuSrjOfoR6c8ZNoz3pyvBadHFeoAJI5kMitfPh61b2z1tzhJDh
z1c4Sf/DmW5KjFEoB8GKJMtSf2pLSj3GmlgVQw+e0eRqsQYBJ8G/4kuu+5uQt0sYaelUSZwsQEFu
XiwCXrPnr6dM+hLvm8a86zZzxn/9aLa7lqV0h3Dp7X/9/su+EdXh78/9uiujv21+e87X/X89e6rT
2IGu1Ls/PSDWlmGjqV3cftNujf/88S+/uJ9+lwuRfKiHu/FL3FXgNe5KmvySh3K6a/EQ98d0oUqo
+2tTlsOzYOTtpa52Ip60/F4D73OUAiK/MkXzZb2wyUWlhB1g1S7v06gcZqmUGUlyTr3FSlQFX034
149p0PHJ+LrJ4AZn5k7u8EqmR8e/uD4kHbXVhiwTDEvgvQr4k8kGIr4MnzE0BdiIrV9DhkWleVjo
8Dq/xCfDDqPloZKt8jRubiJhXwmEufRHkKkemhG/6iWyE4jaYL+oJTkYF9WCga/syFeXn8ME9X8m
NtI1HWC364AX9krbSFdjmkWuILLQNOnwAkey2zWJ+CCOhk5nKBKtjb5GZ1LJ/pz3WNTFUYLFwKYC
KNo7c6jUFwhVohtOfbQb4xRul1KB51GeGqBxE5dXn3pzu3nLKf0/Qtq2uLYqMmbcAwy5O0rbj6+H
jbLfms3t/pjHhwkftd3XA1K7QjkvSsaNHHQS2hQivGddqS9jM4HM7o7A75bfE+MOBcpsgJGLHH2h
aEjERta6YBx/uymR7cZIyfDXIuURPQPR/nr4u+d83cyzJIxdZQYOn1Wiyr9+qc1MOP/8qvzj9mNK
iiyRv2cqhq5T2P5Y1LJXJnIXiWSUaeLqSchqriSk46qtk2QjlrLp4LQyuz/bY4aeIoeynzfKsMP1
iXHS9iMTFpjLgkDBkJACC9uM0vjrJi5bcW4zMASuxWf08PXLr1uzWLECa4abq3lAV9advn4gqjxx
hKNbMd38mENNfhDbtnAZC8/XEtYWv42s/tcPY97ua+z7VtVLS+ZE/9Pd/7ojmrwq/vf2N/98zo9/
8V/BR3X5Unx0f/qki+Strbrqs//5WT/8Z17993fnvvQvP9zxyp5L4mb4aJfzRzfk/T/G1dsz/7sP
/u3j67/cLfXH3395q4ay3/5blFTlL78/tE23ZZE25p/j8O3///7g9jH//svtC0Pxv10nH2378beX
8v1vF0kzfMCN/MP/+Hjp+r//Imj6r6KpqhvkqVhbu2T98rfp4x8PqRQ5dFCapDFL/+VvQEF9/Pdf
VONXCbBEt/QNJxBNjb/pquHrIf1XKiO4z7pJSc9z5F/+cSyuf2tRfvsS//0on0HcT62MLDOzEgnr
AJZliPgzHqEKgxIn5QiHuyprT66mS2NKHnldv+kKXCF7xr7KSmWL7natmMnU8QA5PiGWcUx022jF
EZJvcyHW3QqmgZmLRFMjWBEizJ7R1cST0Ot5Kn7qtpwUxzWRL+G30yZW+XORiyLSxPFixphwhh4e
oZ5zR8ZGNvy/9yGV95OlPphxRaOHMhzW8eCGNCIqOZdWvD5YEnnZlbrcSoubRvTdXQqhV52j176u
AyveruP1nYsI0bNqErarGK+8+keRWYIXrfllmCKZ7aBFckEJrpwlMFAAUkARbjg0l+junzO8n0P5
vY0NuiCjukgxvnM73MzgqrfOtJhvs4JFf7lWrjApIu6rWWivy7ru0jy7aGd8g0hviaiWe6w+a4hf
75Wp+UhnLwhbU5BdNt/yuniGLyTkLTZ+4aEftvSFNDwwQfQlkDoPGsFrrOfvoRHdEDXzUeAs7E1Z
JJBe6JABEOo8aR3mTwP4VvswmebSy+B1mEa44F3NtXK94hfqjST1Tot+ORnb5iF8UhG9x6F5x7ql
BzRXB5NqasUWAf4WQsJpgm40lR6XpOzkqiq44+YvSK6OLaA1cGBeo8c2BvgC0C2hrodzBAqSvbbQ
Gxy5N2gSdEgJGJbtZT16ZRe6YbrXIeuDnkhUwlLEr9Nq7JGu1g4W5pglE3qYSLSkU/LZhfpltxIP
J8ue0vehU5T5tWCtj+vUEYmpcVoYNbn0pY027GbsUndt8JMUmw4/DD59OMUZroLTJVZ9HJC6+Kjn
nhMGH7B9NWoUMAKcyJKkwBVyUxtdEBpYepNokSKWZbHbxqsDOxnjp5wSUqkS9EFx7KnxMsN0w5dt
VW5q2ei9ObZmr+2a57jCPqRrgX05K211/dC2GEHRbO1EEhTgve5e6cv3Pk/wBDSFLY9h3Kup0vvl
rAAauIusw/kNlws6u8o1ulZ1MbSCL7eCp5ezYOdFeiutekCDzPPx3YP3115rCg/JrUX41ii5RcMW
BQXUCbc4irJROu8UkQvntEt+1q3iptNVYgyOJbh+HmWvspx70axiq9heVjPxk1ZOEGNOm8PWnGCS
asVU5SIk7J7iK58ErDFW4UBSyJY3VV73H0pq7SXOA4Zkz2s9Tm6p6aQ4hpvLz65fRDtP22tDxK+5
yaaHeTF8OKDP363Ev69u3xOTNrzpe1hGNrGNEVUZWpws6Vio/bh166VYEZVqwDAiDcM2Ki1YUn0H
KVnhZM3/igX1M7D99WoQeZhj8aqS9dOrjYMkCUIcRoFhVlvm9bVGLoPCYVWxnR2SN1rLi07MrlKj
gpfbffvzzyptQPEfPqxliLpmUiv/AVdHzaZUFcn2JGhkr2VrmE7Un0gjcEieXVgSvr6LgsjhMD+Z
ZXESVsP/87fwc/uyHQDmt5q47Rv4ef3UvmwD3qLRJPycx/FClYtTFOu0I4WzqLlXhdlfHPAvZsBP
n9iQZXY/CTxG4zP/+PWWiti1I+tfoKxsKrFRBG121desJO3UpzYaRkeLV4xkG2zmtOnB6KSbUhnc
Ro4Pg/m8QLDU+vJYPYCXOdB1nouBMnt8MCvTH+Rsp9QNrhBqoGYgz03euwa5KtLKUlcOyk25UDSv
k7Fv1PS1kxKIlM8V4aqaETJHEZPJAdT1qF2e51wwbXylad2r1kmWFe+94n6wckzR4xYy7PTSKNZd
EdH040tO6jhfoUfsjeYkSecUcniNA47RtCSmmyVriNIF9SDd4Ejotm0ONj3budWieY9AW79MQekB
I1N+yBbzjpXG6jXc05OKLErzUsY+BRNOY9+Fqy+wheVD61Qs7aRS5L8Vz/+va8b/WA7+UGf+p8ry
/8OaUaKq+s8l4/8BiEvy/OX7CnH7i98LRF3+1WIAq1J/8YPLSPlngagrv7KayYZFYgZzBGD2f5aI
kvkrnoAywIEsYSAmiawPv5eIPET/AgEFoFdlefgfVYj8px8WGnN7XUs2IX3KlIiG+QWGfzfAk/Di
6AYdJyZyaZQY9opNeWS+mpFfN9/S+VhCRNmcWEke6vreLvrTNIYuwKXo4S+iMOeYERL1PkLkXsXV
w/ycceavrGtdCfAqqmKHOiKWLgvlpjX3lvigqj6hGgQgYIiZNRC7yIycA62rqEZmJ5GJZnH0IO5c
Nb+t2/3iFURStTtDcS1gHi8MtGMVrIWND1i2y+aXdkAzh679kNTeskMN+UkSBkbAWD7xv5EmOMmu
u0kvUjw3bS6MxHRwO3MluwmKncwD7Vvy0roMaD3LHw55kDoQkMt9cxa+AdJuv1+CyU4daFYd1p/v
Fn+FAHx6yXa5SyHskAjjzjc44X0L98vT6hR3+RFBh7fcNW52R0yrp18Pb2HizfjzYFMg4UwQpFrQ
zXZFhLmTx06JsOFGnI7m+0roCfIY69SMV/juNPdYqq9H4dUMdCfxTNdk5kfyvds8CfIV4RPfFpcl
LNIgGPirup9IooUoKJ6kdqdF7oKo1sEauttFuy7IVFuGgZ5i43UQrIDgl12PqmffovZanLAPJMOZ
3pTP8XL8HKAztZjq2vrt5NaXuOS0tUvQlj973V3dOgXjgtvo3nxoblJfxZgp87XFE93cg106km8f
yFhklkFOst3H6vQvEI3UJBAyYsoOGNQN3Vvn9JkDsGohsP3MlssC0/tKt1Und2OXqNzcUc7L/XDT
ONa5mJwB+cYesZZ0qlgi68+VQ54wy4uDXr6R3TpIcTyRdnGO6EmwJ9UzoSNErmlXJE/ZRaAn7loH
mWzPGLyemnanl1ALnQRZPwOZ0FcWd6TwEa6VZ2yRSi+W79TO01t3KnyNWOao8FUrgLme4yts5yYe
C7hWOFTJSZDW50Xfp8kOh/Bq186O8pH4BA4GlY+q3q2uk9TOviVXVoDvwNXqMAG/kR4Qwkyjg474
Qz0J++pKPSJszdzkVrb2OFfc4HKxOubsM83RnhmRKzfdqTqN6W2r+qXl4l6Q28Vd5JBR49euct0a
ruRVV/ODecu46F4OHWz4Kje9NN3o1CiOfl1NNqGE4RvxUJ6VMllxRtW2PprJL4NVuZSK01jfl8l1
Zx1ngYvpu4Xx31Rw9LXfFTW/rTUKeKjGhBwPQGsrOb5ba5opXyzKKsVN99vp2O8mX/Vh5fyGbfwA
bXxfKMo/1m6/v44k03ozgVdNcXv8u9dBF2IxGEu3NU247RB1OsVNdVEeGXFcbg4yxCrakytvh/oq
vVeu08nRL//8o0o/DqN/fw8qo2g0hYpE4/Pje4Ds3Eeb+NUtT5KvcqUlTu9JzhNMPtstnfQvDq3E
NvLHYwv8APNO1iVL2x7/7jNHuFwvo8XrTYdMZlxlx07qCp5Kp3003xRH3v3VYf6pRv39I373kj9V
bNo4FuuwvWS6X/UzIN9OdYEBRk9KnHX977yipfy7U0g3DfSv7Ka69XXYv/uYmir1jZY2qqsGAtF4
OMRWl/D1qpWUr0O5l722fNKDFdMqNzkzQoVH45e+XnoLV/A63RahF0M2Va9XD1NjL3IxOmP/uhTe
MYD2srv83Pjlob8YA/EouKlDTKErC15Hvpi7fYuZw3rI5Q5gbyvitdz5zABXY7elKybPSnQv5Od8
+VZM74XyEiNymwv2nfM4PsY58SxeHe1SuBDV9TeE5Q7KbVt67KB4FjYb5FSxuFcfQ/U+t98kgOGY
RN3xYU0Ds7L7Fu+m/aYodKr8SmaCKzuJG1L1uqOrDQ6kxwhj3PZdi45pCSMtAxMpDlg+2lOF/wpY
7Vw9SekzpiHOWFx100lTeQvlWYgObCGdiZffLvNTiMHu0voygEPDtjgVnoyxboLB7l0mghm0DhIO
Szjo+jE1du4aeZDXcUgtEmhyr6WW4I9YO4mq2hLzyKq+Fq3bWSWTA3mmPg42gRUOtgH22lfkaHTu
OA/oqezMvDGbQ5ZSZnjr7FTFBWYH+Fcpq0Oy6FKCDpUMLGzJET6hCBKTVuHc99A788fWIzw3pp0H
w2FlhfvExSmOz+l6aT3pHjKGxmE7zLudiJGBk/Bd9qQyQp/24vZbPx0g8RmS3xwhy/uj8DIqp0EK
lmyXyCrIg80+ZM/dIWucunRE9fk9nE91dSZphU6oq53Rn6/0gHUG3yK1cHt3dgtvY4G5avYYxhd9
f0Dwl+I8cTDrR7R59cPidWervsjEoHfLwrHeMmknDY7GvA25uLv6+n3rtvshEM7yk+6QKLNLdpZl
N8f4YvSzSwTSR7AlKKv5B5D1PjkXn9WLhQGDbMfdgYyg08AKR+lD9mjnoWduVXt41NzZX0dbP6ge
XMfK6bhWNL8LzKf6Lk3s9ZaXruz1TrqNb/D+oniCdRbeF8OrON8jhWTSXCsnYwhEb7rYRpw2tt77
/pvxJnrGURkOJSphM5iOlbc44yl8pgSBmrTr3yQ/ru128eUzamdMZvfh/eIoUSBPrmAbHYoGm630
todDpJ2h1mBgDQwIr+6SYPMSxU6M14+bxucG6wA2NcWGbuYsC+Y5jiR4Chv2G3SR1SNqr8G1sXTb
oNvl8JxOicK3SLJGiNfFebkAOoGfxOS4newJtH+HW1r1BLXTGez+W6fc48NbOpSkCovDeX1aGq/y
BRcZXXzWL/L7kFMIh2S3c5ga9LhyyadG8GYX9dBQeGMfYNagcTYxzHGJ3DEgiVzlwr5bEDORwGNr
74Mzkt6IheEy3mO23H8Tnxs803DE4itgWWnvpOYqEr1BviDcuGucVozs0V+8sIRF5cn1UamvTOFR
Tx9nI0hiu9gsUnbq4I/GiZwNzbIT+CQptWsbu0az55LGAjP0CvGpfUgSt6ViID3WkQkZ8llGuXgT
dMCL3Xw2oVfivydCIMSe0wZ7iLY6kkxCL9Hc9S57aT6T83xHpwksh9WbRl7BG5Bteldc1u8rTM/M
SeOnpqKqcmGycz61HTMpd3rQfCZc2bEGQii8RmP8d9JL18igOh5AtUI4UMgUbkNPIjBZCsiVVW4T
vL/ehs/FqxO3W2wis7AsiTB6qR1dOKXbEqBi8boxIcWLqTyqJW4kipOHL1mqw47zIIosuquW7+23
uXiaxhfD2JFjFy0ePpAAV9ZwRZlc2I0n+bK3oXs3KlunsZt0gmBs0ekuM3IAbf1pmLdvPGlsq3PC
T6iFMc4kCmJn4j25ZoZLFninPVr3hL2Mqq8YNnm8OXPHyAbVSO+aBz5Uf+q4ZnTOeWwxDFtQHCHy
xpjK1CbATX7O2HKcWub8Mo5j5oiHbof1shkofn+dh5gFYacDceNi0HzZUR/U4pa0lRArk443zhe/
eLrTRA5BUmwG+gu2++3q95qXJrh12rnksl7pBUfwMtQu9PUUqTsTT3Ifs/6iIwNZOCvA4na8+Oty
LUGfzQ4Zpb4+PfdulLR8L1d0etnsmiVW6rZqONXkumay52vRShZKQ3L12uHaSmoge4drwLBTsOzU
iVOiNASskqmpoeGhkrxSEONzGN0JPE8gmOmwplclgMxTnp674Zx334BGDSEQnzWFXvM5nZ35GdxX
4dpXdK93zQDCyEfSOpHpFvkhYnmyTfPUK66ZHTv2xZxQOUwmbGBjhukOpp1F5QjjtwZ+maulvqR9
pq23qrtYsqPWBmrH6sL1a6LQwOrFS0n1hvhKZJ9kbPe+4JESX1SCp4deBYh8NFxL8SzKnmPspYEa
LN70YuY7/QH7DqQcpq2crMpWvfgpfqcPbvfiYnN4GC6MYOLbJZS/1378Pl3Gd8BWxMPsu5v8VnCW
JzQbLWkHXhIfwqfY1Zje+Og98sml2Ws730wp8M99didUu60x3zUBZ+zC7BBm8DUIVJpdGd0tRiVN
HpTwMCP6oktVuF6bC7O6JoEcrRLnhPDOroO/EVuD9RblLBpl7y1DBkB/0Vp7thENjU4RXsrSXae7
OOh3u2lBFXikelCY6q6oPTFXRQ3zOHhNcTuHe6nwZ+wVrFtrCIbi0DnS0WQGwynSuiTEpSyDo8nO
szyPhSPW7+Noo6mudx2GrBGXnQs8wEoE+bWPXCA0gIS+4ppFSRwI8bF3U8Tk8lOU0JxnXtkG0HqX
NADAZlMzOY6Zx0CD0kvNdtjZUgkXAfoc5v9MpiYKP/zDp0C3KCu8pvSKdZ9ML+kQkLOb6sAfhIRU
tmFldnPWdopPNM4GFyj+zDCbTpKI78YO/cmv9usZ++PkxFBXpfClBKDTih90N9wPPs5uD0j60ivz
iYggxg27+ZgzWfNo6vg+J5/ZvlNfTj7uWs/FHaOv2ANi95O9EWim0+1lWz3SRDoEcvill7mCi3gQ
Jxa7f8nuIna7s7nPj9Nbu1Nt054f2hcuWy+RXXxWxNBOz7R5Z2V7Od4ehQHjrHeRwnGn++RuOfmu
PE9sEIfp2+z1nuEJF+A0nOde6wlB54o+ps777YFJcRZX9pkaynZ3xxnhGIfK7YPwttvXn7TwXvkp
E2J2D9QS8I1eF2yNVLQOR3Jw6seEhPAdo4zkFPaHVb4zwsc8ceheU4VWBXsJdB5ct8wi77Oe4pBE
cs8CelAYcJ3gI2LbjXkFCErvyX6Kareyh9wxEezMDu65B0EJSAyxW6hNEzyfjSzfxZ5YpS6yA0G8
iHWyJs3MjirHwEYL+pZ0yBRHu+nkT6DSltgou3ubX9cb+CM1Iy9KTzTxo4UEPvPl20a5zChCITyl
Ndwh+OgBOYw4lOa9p2jekh8o4Dl5qt7HzdFlbDWiXsJHeT+v+yp3wJ9cwRmTvWDYlifrO+xuWPge
pw/wIwaN4j4x9rNH7nZROGXoQEdoblY2QvCYjvClS6M7ARpQDzN269cdLm+udiDtzwE2I2tms8zV
d9N0VKLYgZUW2cKym6sPs7qY6jvSjDrMGPpLRSMC/lBLDiT0vLeF9rbvjznpUvJr/1p9ZM4a4NWZ
GK8y+BScxSQ5G8OLRdEfITmcl4EAnxkezr1Svi/l1VDbYcmlLzJYejToEAQ4Q+wh2mGb4SrCyZw4
0Vfz1grUk0ggnhhURITr2bNs7EfQFnj+5W4lcp5tgeTSwhvCw5we2uWqZ/MWl9KBJ2FcrE46u72j
+8N1e1EfMj+0yZa8Yotw6WRsk+VyfrUuzTuD/+/M5XU034Z8CM5tRTq0D+rydaUptU9CC9sfVeJ4
Nm9XpxsdYXJ7lPyRk9Gei9dc0nyjz+R9ajjOXUCwARc5MlL8prucMuwOz+Q8XSb77gtBsAd/dVQK
ahpsyPNEWuxENz2Avt0DTPljAFM8mCO+Mo/iNGZSfC3uq5NxaV5PJE4dpR1LlKuca7JoPOlSC3g7
s+bnVTDmB82ZRMJJvJZZn4dOpHBX1kO6Ic0mBd6paiJDPjFsO0sgboujMZrmKp1ukz1Vew1oSqwU
70qG5MSqfq02OxXcJz2EjnEqn7GUSd2lIpzgdSWBM7uRhSPEuFSz64CEXp/weJQrK/+xoDveF4+M
Wof0DNswczdc0eYjfrIo2AtaY3difEzkwOzJ8Uu809tgHj2Mv0zjRsouo+pGUe8yQ7YjC39Gumnc
b4fJok98zcTrUEtp6krTtarUbolZlG5y5WmZHwfVE9/GB1YkBiZK5fWFF1FDKJ6hHTOT9U0/wgLA
F2wFADP3gxGMhjt+mkQqdudGOql90FvuQjOT3Zb875jxzDrjV6KyfFDkYe4hdqjOdFyEnVKgDCOB
g+2DrnN6TC1bKB3QAbZe6QiMvQ7e5MjlRyfdR+1jH3/G3UssjDyL7vYu1M+Z9qH1r8ywqCse49a3
2ORinNoDisHioyANAdcjzld4vOjBiE5i0xo5wsmTqrgMvyvG7AocAcQ6ASCn1fuzI3+zEhQdtxtR
PHqRWsQsBFj2hwGoL38hsiAXd1lAC3RY/P5BoaY+Ni4n9l5g9TqEb5OxU/VX6Vw/Tj6GcZLdTXYz
7hoBSN0GjsZoWHgAYbYgRzN+T48A6/FI5xB5hbCHAt9nFxAf9GFnhJ45BS1sUie0ghT8nTjcPmhl
yAe3RnJT116mukPvJtZHV90t5lWovNctJmEsTBn7QHZauZhNBwB2DbAvdAmtcc3LQXEHc7fBt80j
G3zVwqd9LUTQ21U8tJF8zLiM1Rhz48pba4/Ne9vOjbN+JTkoKgbbYrU07YmEOy9+WR2cGOzE1QKi
pRe7P1JhzY+C0xF0eWBvdpJ+O6NdYFqYKTHxJk45Y1JBk0lkebn2BJA5EOMXP3mH/cF+ntioNZzR
Mw4JN12Dm6DyNFmanR1YjHmq7q/g4TnIuGxv0O9nuzyz9RXOet8pp2wIqjsHTYesetiQ6ELQ9uRH
40s4OxRWsTMFFZNs8B2mzLi2MC9hTOHmV1wnucN1vB0rMrRYcbYNwJ+OHH6Tc2M0ndnTd6Alnvma
hryxYbSp0N30Hh/66k4JJABoLOWqwX5hvjC6M/txcy3vIte6s1zzlR3NET5Ytezt+OMtcS0Mp7l8
MG147fRboa2XTkMdAF3kDDivWK4STNY9wXhObmLe7ORgi+becPIXVHKPpInQiWv3YuxKzzkQyuor
2Q71dxIdibB2+HARBWB9CYQFeZp716Da8t14WL6tXn8mNeCakBmFDY2uEuwcuGd1WPRuRMmBgsfM
U+H7m96gzv05XLuxsf4An36PK/4E1wpKNEF9rFTQG9FZT/JhPG1ziIrvhw50h07hBg0ZVQI1mb8e
iJAIDID67rH4KyT3JxnTb7CqbsEHV6AnKrq6QaDfQZyrog/rWAJxAl8uDi0dFwn4QuxgGaH5w4Vx
5DQ842HZ8dakJhhL7AlZQTWnfA5t0Lnd1kNODyCkx8gfnI7N5er/Unde260jWZp+lXkB1II3tyAA
GpHy9txgScpz4L3H0/cHZU2XRLHFrqmrueuV2ZUhEIGIvf/9G7ANANHOZWLMP6zX0rrb47p5qXDt
cWvz3+arOfco+ikg/tOjaEccAlwJ5lLteJScEnWHemPb42Rhrem1XMrE7XwBq2yVO6GnOv7VMgvw
PfycV1RfLr28LW6XLUs7+wFYjNfaNtj2rkZF4PNPl7GHfAVUwcO3q/aBPc63oL/Bht3XvJ6ODuws
0H4SgP7X29GOZgtlKhCLNnwA0Auy3G+U9f9mhnFyfmAwNGYsrEAhNI82ZClF8FBj6EG8SheHRsmp
VvQ2TstPwzlAMC/N55mP4NTM4vOaR5wXbGMqPFZ4NnEXbbpgZbV3i8h5RyvbXxdcM63bPzKG4ySk
YVhFGHVwqe5w6Ap0/h7f/fnv0Zb1/kUJ+ftLMGRNwlNFW+goR2pKE0m2GUQTYP+h+gMeWCsrxctc
hQ7qiTqeXR8mm/Ax53iaHeXJ3KoSJ2vOhcCZXa9U0NE/dB3BffwqHKpt5lEZPLfZlXW3CAW4OraN
wVDAFtfGe7xXN4KjA5SQMGgzOful3auJTeolCFKBQ+nZncQg/9TzqRoEAMXSLEk/+tJ9bN1wHJhJ
QVI9zIVneo/38QV5Nmed4uZUKQRwXS0DBmRaj8qF71QOaXP2vFUuRhtUK7b7t8xYUQ5NjvUmpm4q
3foxtbsrQFQCsdnL90SbGrfgAsOzjBp2r4tw1WqI3XaMo4Y95xf5K42a2DGkztbGJrkxNtUho0vl
ptdufcbAD9LbsB43pKPvk53lqncakUeX2SG7yXF7o5kwU3AK3+H6pxe+ji+przA2HYDVVsOWYptL
IV5GLU7s0tNsxQ25xC6D4m32ho2beAm5n+Z8S8mFiy3AbR/s8tIjIYqSc1qVjhzYuDczMXCVHf8e
5r7r3wlrEOBLYe1fcXMO/dITBtz9Abm6sg0C7PIOLw0nfIi8xLOc4UZ7yQy7PAiHcLP8HdAM8uxK
hACAiFC043Vwp07O/PLzHlZOHYFM//7vO/7YA59Ocz9Kkx7HjmVgNTyKK91Vb9Cbb3ixTmJHf7hs
nAZsbXAFznPemvwSPo7wGQLAhJBxDHf1Pn04dzKfPl5w7tE1BSaXJR4dL1PVB02bySqoTyo7jAnW
5rK5HjHzp77Bi8c9e7oYp0aUxqc1j44Xw5eGOe4k1Qn5xh51twPaDLf1ftgZ18Q0myvrbnAVZk5/
2m39vrQZQekKkr0g2fVqTCHj2v5t4WqqO8BqMJwFH1oAu2XUmV4zyndBYv374Xq6HiSnfCyYgrI1
b6ZDfx+/J79A2ugYzbv2kTbfIHsD6oZ/BZ4AHgfy5FFHazYmTnv1mo8nOyQ36nWwG5Ut9uPjhXxt
McW5bi5Lr1olv2niQN7XjGZWnRfcT4BW0jq/xa5X4QMa1iRMO9XNeAEzI3aUPdgjnIaOKlw7TC+N
59/pe/1l3hoXC4YpPdUX3etCyGiI1LHTC1J8Rc/0gmsLRXCw7nd0/SBNOr4xO+Wt58Jr7eCmfaJe
ny8nfB7saKuB9izVIIjNgVvR6Tf60o+LXntbroU98K7uRk5/yNel0/1JHhPUMBzk9bzMUlxanevu
Qo0+dhzh6GvpGosRwSsvyVXhuxD9FZRQRo46J++lb2dODlWmtmyizgvNDqQ1ZbUH8NvtW5ekOCaP
tv487cHQ31rw7uuFEGHtoMw5eA9h9kd7nK8LN3tUrqzNALAF4HdAJPzoH9L7zsWT/xrA4MLakjex
VnfBH43zy9XwyHoqGGZHV4YD7egyJ3cQAu9HCQuUfTg75j61bU3cvVRV0/A3OZ7kz8lEZmBockpT
halsMsL1mIauAmb5kUPvPdhnzowjy6m/L77PSx59KaJsZVU7sGRfP+NmkKTkI3gGZF51hXi4WY0b
869F3V96k7K2pjs//10nD/J0yImPljzJiXZIZwYs4MV7fl/uzOgVHmPnlvdG5eg7eq6H9kIJHVmz
oZLXxWooHLm1GY5vSf7EcobPTmEY+YJJ6eC29+Nf8qPyPNGSRESKgqCBQ9vpjgY5sNU1yn7LC++s
VfqYXtUbhkB8hx2A7wxt80IcmGZEF3TTy+ZwIbSDMkOyAmF2p9foTSEWQmdQIOz1Xy1Ysg2sG7Zr
9RceaPzejMUc/uvKXnwsbpkBjhQfz5LHjZdKJGHaIajURbbja2XqsVGmBeGro2070TpwhaHNh/Qi
EjQt2QzLSkLOuSAusUoqSQexW74zAeqPi5lMcV3jn7PAjzTH5Vt+Nz0QWrpwpHDvNjcWyt5DyhES
P9GX9LrDf7fl66H5IUzAWg0GkMelqD4J2pr2DkXqLt1ml4Js5/cQ2l6gNkXE2V0uBz10kHW0z58m
DHkyEhUZNTCcceUa9Roo2KbFcGh21G4LXyuHmrXnWOneNcKJ/kSG270T78d3AKrIOZULF8aK1gQO
XyjSTRn4YMAZskBTGWJsOQmL56mGxcB1r9vp6NDTinjIMamz01/Qp+AUgOtqf2Q7uwp/9aN9qROC
lezpiBemjPhXcxAus2dmL0zOia2BDwZ4EtkGfd9TDmcwXMnvJLVkjvbK0ERntpi8BZfqLqQLX2an
4W/sSmQWqhgFrRjd2OE9072ev4hB/3apDgQn28teu0pvhk3wND72ay2+FEVH5GK/Ej24Op55KzFr
q8Z9MfBj55uRPNUNhK1rrKzo0QKnBOwyvZhT/sH6aykoFBR3dhNf9cFGLXez6WaWNyYuqIa5Ujvb
vAKsc4Mrf3Xm+11EZMd1q6lDw0HarmMQdtQjFFCcjSFdbEaYjsMWDi7MP/Oz4qkPEWXSuM125lZa
S5vA5UGQD9hUY2Nq8+I6j5wVyhOLP8x4Le7o3mE2UGU5RLN+kAjO/KnfS2wdu0IopnDMsaL6uLM/
lSdtXVqZHLN1xndz7e8sz98t7VjpQtVz5zVAUbW+ZaL7Z3A6AI7ifcEGBhBYJheHzBk2JniaxXS6
dsK1sa3Pma1J5/7AI5JRj4Injis4Y8TATbYCs5OImLXv1HwhbGd+NsUFO3o7WyF9ZeAvZzDaLR2t
IAIqHO3ko+Icoz1ZLfEsdYy74BYfiI3p9Dv1WaEZFZxzW+bIDOzbaspRp5yZkThlGav1XrsVd/qt
ttVoUVajQ+5HwG/MvSO41iupqpM3vo5c9BrsWu5g6qilzz33Fy3k46NNvDz/QgpmZ4j8n/z7Tzsj
Sgycbg3YXfOddae9C5UTXzO6HP4wd4ZBS3Qm1I333ps9aAQkCXuBO25rT18z6genkDzljiLjtvXt
8r66Xbgswa9yA1P2sSOn2MYMAaoY/IBLGXYHjEXhhiie6WmhrKE/sUoItAtO59Pmw88E7V2ojveS
u9QJ8512x8bbgSaJy2Tszl+Z55rP74U75EHJxD5F1hdp31GFjFJoHpSSO5jcceDhrSq6woZZ+jb3
tMzWnsibcI1LbaPtq8tlc1RO+zjupD+WO6zzq9DjYFTWeMtdDfyr3rUOzOZ2DO62dEcTzaZ5iYXE
sDpgib0tnoZNZZwpI47Efx97Cvrjcg6JmooO92gH58Y4J2Ty/Q0hkMPwV/SnhROkXI/v/m24Lbfz
tvXgc6/H/cJybq/Gi2pNB/0xq3rSKeNaG4rtqthnD7hTShfarcSXB+mYSu4pOSRu6FHt3jCmS0qQ
SUozxcaW04sc9dYAfSSQ7DcA8G1wl53xaFHk773z4mxmQSe1qJRwYvy6PXW1I0hIrxhI7zBG2iNi
Qwiz7lCHO/OmBjekjgAmoQjvbktzE+/LLTRQPLA9wjDXBsATFAuv+VXfd5ueDCK3v28eNBhDS9Xp
r6fL7rViHrAFcXPVX4EH4WhnHnpHdMlsnm3lWaBlCK/lnYTZ42pp46yLwbhIwUbvoe4clGeQhACo
319X62hd3uHes+29YJO5ye3yNWe3gaMwPJdvlt5Pp1qKt514tbAR3WQXyvBhVuZaBePD1Izh4Urf
QhiHKMQbdErsLLYI5yj28uv+2he3pcO7xXTOhs0VQ9pywhf1j3lgvjE74YIjr7LH5Ja6wP04Shg7
LeDVvFne59KblBvjZnbnB0qf4Lq8ZLwa7BA/LSzu8sm/k1aR6AlrA3j7l7FuA8/vVnAr1nlty169
G29UOglTtpM1Rcb70kFWnAMlZ/TMh1zdzcAwLrTQVbdXDmXuthe1iwPbY8TIW1lZ62CVMmdf7kW0
fc/VOuSjgVJgl7c4nKxGa6XgKbgqf+UkBMG0kCA0vhkPk7da8ALlFQeFfGVsUWhTSUBlumgcsHHY
Ro7vqhv/dlyPO2sNN2tb3RPx1YIrTo7pwRlkuBluFiLo9Ga68MLilboPCVd4GHfdQ+gpl/4dVUJK
oWWbz5xKZugu43LTS3/lHHXMEOC7ulrntBeUaE50nZlrRghItA5G6fFp1Jf9QXAQjmUQjeJV60wb
HHgA9aanBUf/b4Ty35Lp/O80OFfl7/yurX//bg+v5f8P4m3u6P9ZiHMf/v4/9mv4mr02n7U4Mv+j
f2pxDPkfhiQvPnWWiNZMXwDHf4q1TfEfKjZfFkpuxNdf5Nqy8Q9M0A2OmcVQxuQu/G8tjiz+A6Mo
EQWNokK6Rjb878i1P86sT3Wjqqoyf5ouqqquShDHjw7sAj/HEf1W5EV9LjJuM4mikKd2n/k1HIia
lqesslUEk0WrWmlP2C7TEb2qr81KSW9abCMO+dAwQDfgRin9LpmavR75K0mMw8chsCDRRmPhFXoX
bnwpexExM8ecLswexjmH+qYJVetoeh5eWHHB0NhPI2WN/7YFoQSwNZtz79MLuv770T4z9Y+Ku+WB
kXNSesLRJ7fk4wb7VGOUBY4JkVUlHtEt1oVsKr4tjFVNPEhigCiEZ+50aRFbfS5qlgUp5UR8eUWF
u+P4SoyFwgJ0xcgzaVRMe0qD9sKHf93NBdVHPtMf5NmLYgokdkYlrBMtfDWbZLzUZ3KEJdOR89bT
VDTSSk6/nWy0WMXZJHXHLr2XxypdIdwc3Eps+0fEXfdT19ybkMSNWi5XcmYhV8zmXdYpu3oQ3/zZ
GGAkFTsNiys7m2hotTKnLIhS9SIx+sRGWdY8ag3KZtGHgUY4ZeFKMjwnpV3SXGqIc72qP/hWte8z
msw4g4G3hH5qoEhSaJKWlS5+pe9+3MG6hHEhTPz/JVmfkAZWpvdCFqJQ9CXrVi+s4WrMmps5MUJb
HFFble2iRhLE0q3NyXwN5xZOgWCAnSPZt8VwSUZvo2ovWKABihwFCBi18Uo3A1h7hA/s+rE+5N2A
J6VcTbdqJkjOOKvVa6Fp8S+5kLB8S3SQ9QCuh220inzIhAHK4kSFlbSNv5bAT7EzTkD2cP3di3M4
eFjvDW4h1yQMV2aCLYpkOe1UZbtiFIh6t6T+sqgSGKE/71Xpwxvky+fJ4WGYfO0a7ZLxt7XVp906
V6NphYMY4b6cmA9KWQ6eidNgmDcPteYzbKtj32vMIXc06mYs/xS4tb2k/pY6hNE5OJKXNyIZMc3s
b/Jx0K6CJX9r6AKPQOHeod4+NHPb8IFiVoaBIQOunrgnc/L3cu5TNBNkpGwRJId7bWqe8rF6UfKa
YD3jr4mUXDuY0sewmTFkNAzPH2ewG2xKNmYLDqlOlxx/AWKyboTLPIjVpaUZdwyZ3qpkzG25Ap9o
BRVGQtdzy4uwMgSGwJGP25gWpPTuyQArUM+CK10zCAsm7SbBGB0vBIuiUR/M5HrEk3db+C11Vt8O
7wnGWl4YywT9GbMCK0i4nEjBHPAo2lVZIt9ZmTLdRWOoxCtxiouDGqBDyxvsq8REb57lIaGwSjNg
gKB7x1eydYjBkraSRWKeVN1hsbPRB0wNGuzwFX0q7pE6QhJfYILKPGCFTERdJ/7qwjL2prAdoQoq
j7oMvadU/X0RwroNuvbC0BgrS0vEAcgJePyYwSwwNWldKBDZBiNHdhzHzVUj9ljpq+zioirT1azJ
SAL6fNxllaluciNK1v1kLWQw4uYtkry2mVUTfuFHB19KX5IgBSsL4BV0fpDdpokaeGrJbLxuFPwt
FClZd8vc12zL6M4n8njd6tm2s3QyfUi3sbty4RHPuebiAQtwJ02MPKL8cdQhrMvmmLzAcIFeHM/y
vmgD6TLxYS7mCp5xDSlcSSRnhMFFcJzKapv4ydtUyIZjYmKGv0PJp9mbL2KIxI1hV4093yrp4ucS
9zRnOZoc0wzSlYih4ZbggY6P1LzD1hpgJ45FWygN/3auQwHP0gGWiNS8RT7sc7yOceVrYwPderpS
rWnbGlACC6WXruJWbF7ScEDXh8keh2G/1/x0vMR9GJMKC5Fgi+3yL6HK/LWaVwgNeuEc1nrU5X5c
CEhfpcW9dnFKPurytIrQ6Exsme+LV0TVrAqtslFjO2ZaPKgZx9CQJdufD5JvSxqSpBpM9rGQNzUm
MF87F6seY3KlRWpLYSL3xfwT5fK2mf/MteBYmJjEmXX4ecVjka+qUu2wHm7jy9WHpvjrkpGZh4oy
I/wso/qGSE07WYj33bRFNHYolOu8Sw6EV7sBu+Dnpb/d8BiHWoiLRS5daqfjNq0ZxWwSNaiRKppM
HcrH3N5OzAGCc8kDy6/29XCmflBUJMyYjxvfbvZ8JsxQFdBoForq1DkSCBGbhvBMwSJ9f3nAAZZp
4Q6K+lo9fp5KmYxK1kpSoqLCC+eLlOKp08mBJOaxzLzKuu+0Cc+RdNsD28VmeiFKxZUU+Fhw0gcZ
Bvea9jTgC/Xz73wMIPGKFWyYqW2YJS+b66h2FFA8DkLE2FQrRCi2BblMRbRJGuKX5KL6LQfokuvp
oa1KQFcdnbe5Ip/HLoHI8XYIm9rpdMuW++KqHhYx67ytRHqeEnPzNKC9y+cZmFJc9zGGpgBwanRm
pxzLCT+egJtDY7NgDApm8XWTpj0gWNcQwAUP8Lrve2jOtUx3mK0MGkshvSH6BqHFRK0hV0j9Iujn
QnHmr/i+XxVFX3wvTFE1cX89ghUICsfzNtPxSFF12xqYtU9bWX1spr9+fl9f3TVwjOJ1fV5H/fqw
QQNc0w7Lw1bPA4axDdZKpeUQbJEO5yqXU2uxHF5Ti2+ALB59/RT+vqSKbI1GCy/nGrY53A4zApUn
lSFinvLzoynWETbz8XAGfZSoSCL+ucfHzTiS5SnLGdMphmdEYGAQeAgms8Q/bfkuisu+rc0N2DOM
b71CAjmjrxSGFB1gZh7mUHcMLU0doXiwcBy+CLBku0iSKFwLuvGWdUx8cGM1r8KcjJBmMZL2sdqx
SzPeyfjjOdo4A5uPenqbCLr5kPcBtM7I6mEQhHM0PYx6VTpJlJAQ2FIRq2ZjMWzskUmbzJmVEk51
JKrGjoM6c0Ii6T0xMeGAFXq/hB4R481pCseO5FCpIk8w5cIrJ05Qo78RxBYfEd6rmDI9hujaMwuz
DlZSEO0RNzKkjqDDw1mCrlCWwJdqeTeU0/VYiN6A86yqNL+MggE5roE3+HPdVGq/z/hfiDjZ0hE8
DRrOnaoIhwK6iCALz10PZ4pZFsc7QoZoGyrag6mk15NcPI4dWeHtcOsbGgbhZYzlbXEIBsqOmdeu
Jx2RaRhlpdprLpHrphPEkZBl1SgZBnfDZdSib1GDSwHzplDPoYKUA5SYXr0o+/HNEORnohHJ2qhD
cgVVJmKqlEI1jkRCYnMTcolChSLUMn4pYSFiHMF8Gt/aVRoPZDP7zLT8Zn42iPDw/Kp6Maf8AsYY
+SVWwVAMf27oH4jTQZukvMdHCiP/RC6cvmp3xhzv007Cc6Iv7Yj0YndKtBIrSOG5T0b+Ej2nmZrV
+5nBSZzma3lijolWykqxKeiLGCpIOiOoHNGcNKp52eb5zm9G3a50Bty9oYirJJsYTZWhwNaq9sYg
MpWnK6ZSfW5D4a861WV8m6pnCeeWsk12tOprfGRSO8cGDlp8eN0Z0V0vYvqSyhc51VWVyp5SyzAc
9Z1VK3dyRzYhIs4krC+kEkGQogxwYXThWrOU25qsxTySbxpKejUzHgISEPdFzPiOjGBcx+cLvZ8v
kwBCplVvwgSJq9bfzxlcVqFdhLoFdZ2wraXKlfPYJYIBJlNbuCK07zkvkAGY+XvH+CnT07exUtb6
SGpBFSLdLPDLiUnHq0Yay6q5LkL1T1Eqz/zaVyZO3WOhbNOu2PQy+H3KSRwM4toK0f3EovziM3OU
6hSGcShh/VjeJJIGR6embYnUvwgUWHGPb5Nu2Na1vpkiqOVq1e0jq9nEnVKtAiHyVCJhnV7IMQ0f
NlZEUEPWuFiC31l0hMpY/upVusxewUPBz/xdMMntJjItUqbGjRAakE+bqbdTPdiqk7+RZ8pexcwI
QqmfjTo5GD2zh1E1scvC30PNd3hvufQK92WFT1xRrkMqQUeUI0wh0+vYaFtPFerAbor0dxX1Fyqm
d5mG7Sku0ewRCeSx5GethwgbLx1rhaSW4WfGOrZliIX0YcZAQtK2ettcxTijbavGQCAtpJqbzGgB
Ihn7UqOPH3NtfDAsdGh6m91WXYLdu/6ej2PEeckXKCRJw5kQIxuFNbiK26J4iXo9f6yDOfK6XvrT
t0QlZRY24JNohlv8DdfUYB1mlHNxMdXiI/0WU1H8Me2qJmatjczyUHTMRfN4ugc4EVaxJu/lMb9o
NOuF5DIA/SXAoZbbvZ7Jf4UECULCRcqiBO0ureLfbcYlXQ3NKiIWCYq9Dx3EL4uDUNGz83dqmyIq
GM+TPLRWq+lP2hJtZ4moP5VDVRn3Xd/h7pugiJCQasucDkz5swrZR+DMDSyoEi8XAYBYJ9cF0jQJ
v0l9yX9pi3XqQz2A6A7qncwcO0whQWgcClcYtWcrbcLwZSyGV3XQ74Kw4QYaORxSKSKJKA2Ftz5n
vBqltZNgXY9CXX/E8M9E561Nt4NVHqpJ9dQRw5Wfr8hTN7JFPawTlGXIgF9fb//Qj0WspMLKk8Z8
K1Wh46PKlSflakSyMeTJGXazdDTL+riQP68HJPp5lofdqOWjeKhgGerIHK8TgIkseCbAQOsR0wkx
RlvRIa0JzSnPuLadWpvrSILdCMxnfGOaWbE+WMiWKi8qaev78gKMyUsWhKAgtTwqrH3Nzq2H3K4k
3BHK9uXn33qppL42BiwrK/wJyyz3W7s1t5WkZiLOvoUm4m/3S+lvf15A/gYqGvpiNiLjKGsx7LeO
asYA13KiqSSsBjdQNRjZpCQ22cVoU50MSH4W2kUOiwpyBiMOjGVgH8q/WulMb/K9A+LPsCi58ABR
Vet4YD2U0VwSxYnVoEG2xUsBjWq8+flRT7Q/5JYs8DS2UWDVxwi1OU5zILcx6NTdws1JAVtsxYnc
RfO2ULWnLToHpzx0+BOcWfr7N/Nl6WMueSHEGM9lLD1f+QftOeTMdNsn/Dj4bUWPf/wHqfUVwNCZ
b/X7/vm67tG3SlIBCNaybi/f9vWFht3gmSc79eI+/aja0depFalSEaAEv8IDj+le8w9XqXGVIIwQ
brrtuMbb6MyR8GGn9/WzYGBBxygSm4QnsrH83J/BTFJ2QyYGHQxMSLJbSGP73LO8aq1tIs2uDskD
wpq7zgGYukh35UOLgccDXgPnSN7S0pj+9IcsHfenPyTR5J7wvuXpSxRHLXleAnLsGO93Bg7q7woL
BEtCYykTDRxJv1oRVjZl5+/SzN57gksB8MXLydfx929vIpmdOJhnmrXFvu34b2TCzHQG8ASuzHHX
r0jRTFRGANnhrmXk2l0adMZvi1KBClFaQaVaY4R2rhc9seO/rHrUI06CFlVElHeeIPVOMfXrqDnI
vBwjZJbs//55F54ANgBq2BESJwd30tE2LyxDyLSKHs1oiUcj7DxMn0d8vgb/LUUKX6vSuW1/ckUN
o3pyu7CyO57FTHJktKnll172iCuMsFfuMdaA3OckF/XdKK3eq+cGbisEUrhf7s9P+/2jBiYByien
UtI4to92v6Uw1PGroPLqUnQD7a2BOffzCt+3zNcVjra1Ok4YH0/LCgNmstFlE7/qyj8dGf9Hp6vv
i/ARoxSikrA49Y9fWmukMhOiAkJN8DzUE3H1pS2mzz8/yfff6usiR8dTPzUzSYol1OXeulCiyW6C
/MzrONY8UaCwhsbtCSCK6OkYMTBjrZCo/DvmSdKtlJD+Uw3UwDMInN2X6XsnjPeES+2nUi4B8fF9
7uUO2q8sYmpQE6ctSi1RSdq7YnTo6UIikbpJQZucLAMNTCbkLFHIycIPpOPI05tHEsJedTHf+qI6
0kAGKMaJalArrALa6HdpwYrt298DQRsKlNuukSfOJThHxeSvxQmWxFwZiO3C+TU0fGygSQKg2Qll
40oITdkLkx6eo6I+B0O8M/rqTgqrvSJbr8Mk48c3Ik//+S2d3AoU7ViOLb/h8Y6OQzXRM23iGIXy
EeWaZ1oYXXRniqkTIB0v6tMyR9u6L/Wh1hKR2xAqSy8gSsIbBX66S0Zi5dLInZUNfK9dv654BGwq
fTnLTS7xYLWGSZCiHALIJEOprntlXBOCntNwhdE6mVrBrXRmLnV1RaAHNgB98zQ3MHLGVrybxULA
4Gq8JnjiEJMBYBOicJen8uPP70E6dWpDGOQMJePAUD6M2j7dZzhXt7nOiN2zJvG+xnU8FzTHsNSQ
FHc8I3p1l/VQ4f3qPsHHaw6FdWCYt70YxoT5ITRIKjVFmizcTVN0+/PfdvJPU0xD4ksDlzvWlGmT
KVZzjtbXH8VoZ3bNY2KgISpJGFxFmUIe6wwn999fk5hcaHQGznT4GX+93gn7bcayYE0LabKCsCWv
3NQqQeJAnFGb/7zayV//83ILvvvp1xdVAWdv3cd8I2kfLHKrhjJ8Am08lJPpFkQm4svS3MZhva0C
RMGm+JAbwqXWKFjyzgL+3AQuTbm+7qbkTBHxHVmmQ/hUQxz9EEPV5ErWUkNgEk5Oz/UI99vQW+Jg
zt2sJ44C+CiSaEpECBAxcPTFdFIyKv4c4Rjlu5qpAKO/K9K55MfvtzeP869FvumaUjOToS30ngKv
KnuO0ayNoAAm4isBYyM51s/N308UijJXnEUCt8U8STu6s/XU8PteZ8XWQb5nYliDkaSnXxuraiuo
NlDjQupClugk16jA8TX6eW+duAe/rH909KlFm5dFx89qYPPavmSTf2bznnpvnx/w6L35/Zjm8sgC
MlqbHOp8czCDc+fpMaF6uWo/P4Z+xDSuZoNcqiJhH+Iap64gcS7mUfjqXVhuQ7kvjA6IYGgb259/
vjOv70Mr/OnLVIFixi7j9Zlm5vkIPPyye8q5ocTSwpU+OzR6fV/3yf3Py555a8caUiMVImLqWVbj
WE1VYMTszGs7MV39+ose9f+a1VQtRBWWsPV1sBibXijrbttiQPfzsxyr9r69u+VhP/2G+tCnsgn8
6EEZvqSuDG7yO+NycXxAVnHRw0jEEv7nNc+9tqNjSxSTrFJDllTX7VbatJtkK7ni5uyjySdarE+b
/5huPnYwxdKYdRZqZH2NOOJgHZbWCh3g3blP+dRFuESELsbX+NAeIzZZxkJM3fiUkSRV4TMBn7bf
aRtT2+bqOddb+dTJ/3m1o7eW9EIpd1rWe8KgP2V5sRHq6lEd0aZocSYwAOiJJkvT30rD9CapcqaA
CH4BsTdm2W/QljJhaF8LY34sNJ1MDZjlWTreCZG4DwT4rEH8DOKMmEYimE6Os+uq188APyePJnzM
dVVbgjGPP15ANFOPOh5h6qEEGVgTG5KDOv0MyHPqY9XA0iAKcMprxzdX2ckTw7qSZdK7TrlQoZr9
vJtP1a8gV+g66JoIxYGw+eULmqSx6lt/6L1FzJfGdu61mw/gag+j9+bsrj51S35ebtn1nz5YghV8
2SpZbkDJIa8a1DT6VnrLXDSU2F9Djl5urF5fwYKTz1gQn/pyP699dCwpuZwqpd6zyXusnyHYVQjM
2Ohh/Ti2pVMj0E5In//5Bz75Bj/9vkd7Xfb1tKhGHljsYtuUiTIY7v+zFY4OpDicgjJd3mCSCA8C
QyJ97v/6eYlT4NiXXXJURcpCF8qwHjj0bqy9vs6vLXLhbA2BorlmtLWJDuOTQoPxy1plW2HnkyuH
WNKi6Dh3XR/rHD6O/M9v8ajqKabIz02Zx6Xf2cc4rryjBqI1llfVDRKUNfoxNlFvw+Mwn4crCO+Z
fe64PPlSAZVJMYSY/I1bMymE64U9P0fcxKQEvOSwTH/+xU+dL9q/VvhgFHz6TqrY141BX1Ywfmsj
joQHERu/n9c4eXt+XuTo21fU0BiHcKICGXFDyRZPjUXCkqzflRptG3EE3rnXd2zL/ffr+/RgRwfA
3Ft1ZSms+XGtbS2vWSHkXi9qierlvPX5yepOI9dOY0BMU3lcJOfWKPe9JLLeTY9yRXQVROqoXl6S
G9iF770bIAdfyU/oEX7+dU++QahlFjR4SFjHRLoGhXRU9TzorAW/NQIMww4r2aT//fMyJ4st7dM6
R5+mVuhjas5z70lWiMPSKD6UiQS+Q94QtrpqYxdNeyFHJUzM8QV2Srv++Q84VTqgBQexXLCqb8Oe
Pq4nyPky8Ecm/s4MeNCDSDp1JQlXWBBuYkk7s+DJlhaiIFeiCaIAOPv1DhmWU7zuVY5UXFkEdEaY
3l2TiYp3/yKTa56FNdqrcZdwUKHI/3943E+LHzU945yqJZhL74XquIern9uNBWNVlpIE/6wc2a7Q
Se7Pa56+pJF3gZ+YTLO+YQZ5mVZmbi2d3uCC5K2DxNZc9Ec7tNRr68xpfxLd1z4td7Sl5FDpxIlU
bq/CK5wQ3Wa10OqxnnhEK15fLth+WniqYZ8bLZ190KNXq8GhTluDlRc0zX/EDBLvmnmVvIDHeOdG
PqfPv0/PefQu20ot4kw2F62u5E0oqEw3cA0GaNIKInllFzmmJOeq3xPzX50Qon+9zKVM+XS00/dZ
8ayxqrjrcbtYHBuVdX0p2liMbP+zjXMMSugd8WBhzFrxNr+XHHJE7lSkXtKqu64fzt2KJ0+8fz2Y
cXSdpPU4k+fNy8stPDfU7CLDrDH1xav/8KGOrpBGN6xMItv746GWDIIPx7vnxf9qSSj4ebWTx9un
hzoqGkujKuJaMbg7BpyUy4c6ip022/oYGhhJdObRTlaonxZb6o5PW2PIxISAWJ7MN5+baotqgiyb
61gilEai0pnwp0vOJcCee8DlrX5a04rjITAS3lpZEsKSvMglRveLJbN6BTJ45lL8vvnRTS/JoBq3
hWF8T+UY5lmUxzlbs0vujY2/XfwC49tF+BeeI3kf70fuBiZZBH4i56evPQaehaksrTk2cq8256um
kQ9WMTBXIz3dHgK1fivSQnGkptJhuM/GLhR96yWZukW+E6nXAqw5Zn7got25nuDbDbbcWiTJISM3
kMiZx5O+ePov0q5suW0k2X4RIrAvr1hJihJlSZZkvyBst4193wr4+nuK3dcCi2iWZ2YiOqYjPONk
FbKysjJPnkOEpa8bAKaH6h3FKdBajxlmdobEF/pF9/Qqeu0xvAqU1q4gIdh1lPiXasyC03QLnhFW
AizuqOWeLjcL+HkB5Ljt9ewzDcM8IhC/GL3T8CzEEM2lUxRdaAwhdId9ozqV0/Iagxovwjxc8oBR
Jr8BMdVte/RGWfe8qT3k0SqVhqGzb0zcH0F52iwpMDGtBi0NHXTUUg1OfK0RIW2A8RjOob66Z6g9
VZEwL42cRcXgweX6iACN7xBlKuhb6WB5yA6CB5YUcgADOSgi24lnj+4Xu76VvXMStzpknZxb2QLO
YNxrhuIYQBUoT/PJ+BQ96n76KXS0l9v7qdBYyxo8Z0gaWg2AwDMbasptIsbm2PhE6kG3a40/srS/
MxeF+GUUpYGSx9YnvRmz3SLWEYBeYe4Dp1Y7Vq2D+0IGhQJGnFKXkAo4nV5yamA5F2CXIKxdLnaZ
pvpzO2ndpy63mmCqQHYbSeMRqE8/z8okEK0s2RFDikBtrQr7OkSVsRugyH17nRsfEqrVQPhIUErH
CBaL8YlqdRGhxA3WRFTj5PyhcfpdAfZ+N94VvhKBk4Vn8fpTwiII6iBDaaH2c1X5maBJSAQBFjH8
DkERkHiDw0Q5UzCKIAEBzyJnjerVt7y0yNx3Eyakmk6HxQ5ib3IHarlxB4IIl9K8Kk70A/MdvFvv
KgVEpnmxSroLK4edFBID/EFXiQKufD85aOU6WnYqgvxOA5OB0Rz5K2WvP2oU7whDlRRFwUwhk0AI
kppjlhPAbxOTepZ8F0+HChIV6LAvcgK5evwzLJzdxeTy9fYCwgJrKmYB9CsXGg0tqhaxBanrAgJ/
oUkfyq6PT0qbJYHSm+U+MvvZWybyMOdUbNkA8wEhoOfHbBK4ELMCoicaJO0syzWrCXUeIjsA6hS2
soxfFyhDhxE+myLcK526I4IGaVLyDR134GLxzIemkPRaoSEHWcwWWgiZHD12gkSAF54Xd1wqyatD
kIWG4Gse5Oi4pOGPqNaeC1UOWpAqa5n+JjTxr1ACZ/akG/7YJe9RAtLuND+YYbHr5GGC0nBpQXF6
sUDCq4n9J+z/56oRQBto1Ck0XwTKcW055VBkYMmqOs8aS6gzaKovVQQMs3IPkrJUhy5CqJp7sQae
X9FS/aiMOhRA1BwcbW1Dx9bkB0kBi4IyNQ4RumdlsnZFPAk2hHuTE7wqLQBxH8Ci0+uZAV75iIB3
gyJfTSt7QJcrfVRTMfNIKoPdvIhBzF0Pgp+NGqZEUw3+TkBGbAoz+M8HebjDuN1RFMBc2Mw6AAsF
hA+bcigfpqwEMF2Qh8wlUX+fyD2EAJPeHwHIhArUDFBDjnvWMnIUnzMZOEVNfhbkUnLVBooURjZr
QRrWCaYWjCBW0UqTUfY/TFJf7NIojiC+VE7aUdMG/L9AKg7FpliClDeAZcPjBDqHRo2mewxAFvc5
UkV3WcAOQsQngYggohrBTD/PKHEOsRvpxakWJy9sQ2gwtugB19BNbkswgmc57sNQGJ0aChLCHLka
xCGkSBLtUdayz+lg/BUr4FuoUM6sir59rpeuAZc4GKTDQSJHFaQQmBCS7qMsFYHGqtK9Ps3kfkpn
BQjFZYGmQRqV78CKZQMo/zrlQTCQBy0q5qFBCSJaEI5YZtGRBhAwAepnEPJZrJZgjNuHdIQ85KAN
0IQyPwty/DxjH9oYEHU8+sGkCIbKRDyFlQn8WQW5QyFHnp5O4FE2w/ZeCFsziMPhMJEJmpUEJP8q
cWe9OYh5G9R1CpnmClwS43OBHM+Pq1agbTJwx7dxBZ0EUI40EjZGlxJ3KMfa7TpJDFISSm7bDQ4m
FiASlPbg6Jt6twNbbFzgf6PjKsQ5eGiV8Vk1UEtPwOiFuxEMgFHopmOxiwB76hfwwIlC/igLmo+h
mJMGmfcKMthNBcpFMkcQj8/UozSDcTyWn2So8EyV8Jak2mvUpe8R+gW+kif6IZUMMoKW0Zw9meTQ
7aiqoxBGT+EYnhYJcjEYKkBcODQtxOGwpmyPRO5gRdZDp0TPcQidhFAuTlU0+X0YzW/6VIo/q6gb
P8mpfDcnAtR16nAHmO8uXjDKIBABnFgh8ibMdeIIx5CJwmBOjqGcmpewXd1JskoZHjAfivKWeZVf
jL2sCRaGGf0eCIK0fu57Dkz6KiNkDDBv8zme5SYcFdFvwugThOCRShyk8S00293t6/XqlcAYYlLB
ahi7oSaq6IvLVzOUnMg6qNA0um3k6t1jXFpR2SZzSiSQfRqgSzpXcMAZD6ESKyi9MlD2t21xPg17
i05KO2BwW0N1qIe4itKl0ObEoeSsaHvb8ERAKo35f/aFUMdq2AIsI/rteGhBRBZqO/QhOEauipt0
2zSUvcCIAVQk/rlMQ3CZl6aywIouWAvePZpr9Qt0NjCUrmXI3jN5Hxvdw9CWskcMk9sd20j2DBH5
JZJowCwA2bm0P8h5q0alKCINgi17ER9pOzuDFow2RuAJBy/kf0x9Rqt8F0YZ15ejfOitGkbTffxY
V2clMWnGYnfh/YK6mALeYTBMUpJXSB3cW/2TYuKKtsPIgy4IhdVHLq8yt5GaXfwm5pSApUEThxm/
CUgqfzZmiBETUDl8SXPJn8Le7hpwDY6qc9uVr6r3zFawxwYIY320GpgF8TMU2dq96uVu6OZvEGbx
FOSFOTiOKTEub71cy0wumvSAQUn52bKXKC9Z85fo5X7ogvG2oHJC0RjoECag7HeoTHLWfTVBwa6b
5qyr9Fst0flHSorT9d4UrtJiWNEzTu0xDDCmCO04SrrW79QTRi9nrzmG4akgd+hm2qAg5/yWrSfW
+tOr9IysfouMYSoQruC3oIfyCswo6D87IIpoue03V9O/AnivAyV1fsQUisozJJONXlVujHpXL/ji
UC9Vjsud9EDrsdJ9Ahqr2951dcWcTeGiV6GbSufxLxdGTDNFnggSkkTS/EK5U8hzpqBXov6nN8yl
Hfbxr5czkmwVdoD2gZ5h+SjI8ksJytTby7lqrZ2dBp2Yf9Zz3trVh2rjWo1nAXYUSH0hTgiQBUKs
6qHx6UMfuf6Dt+nVXYOl4VtJGPYBr57KNibSGUmtWkmiH47QdYQqtR5zVnV1zzAWmF4EBvgBg+rg
fbIOpifka8PS7I05uL13ZzrJy3rJ5UKYQJ8tVWtUiYzsHGxw39o9Dtger97U+QsifsJO+wEdShCh
gLMNYgy/QE8qP4cRZq3tLxibbDHLRGeYbv8m3sqZayA0mzIlM/ZWL/4KIdtSNcD0hTw+UbqwWwtn
DoFSJGCGAVOGH4tLYOZEgVSmuh9N8Lok007v5JSzrK3Swtpn2J4ESA2EqAerGAooQ2tbP1SnA92e
4GhguHwApy7URfkAp80otvJUtjlRNHE7t9RTybtuuJS+lFII1tCQesUNwu8tbV2Ya3tMBK8mUkQi
3Vc1sE6W3brQeIx2JdiSk0AKUAhDTAuUw9+yEbzIdjVDREPB2joTszHjXZmNcLYOo270Sf7S5m75
lqJdWTkJaAzrxaYkw1ARDEUvhoY659ye+9vXjgVgEf6DWjI7IlT3Zte1+BO/ae3GdADwwnQcnRDS
bQB99Rf5Zf4h+hEAbXjC7TDgr+0POYRw2oDXl9oMjKjU/f4pNIqtAiMY10QpEWiUwlx1oB8gm4Vj
TJ6Gd0qWWgYNJ+Bv1Pfp9n8YpEd7ZbDQuqhGIEa29KxrVMW2Bh0sSITvwr8aV35Pv4H0HmmLhUmz
2zHjXw7Xh2UmXMqSYE54sYE7AVSdmA1OX87b7loOZgS0AOqH2GBuI5U6861vzUTPqq47SaUpQgut
guiOCsRBAHU/7P8kOeKukQmMBE0L6IzBGprEELw8jG79mB2SYARPHojUH6wDdD8CHnrsXyLIx9Yy
kbLOMpD+STDbu2pL5UrBcTv4cwIqXqrcxeMb3swBV07E5r7gs6vBPAN7yyk/DhjOB0FF6+NfdM3v
wXv1CGFbJ3QTJ4lAZ+Ua0AoDaXn1mDxWj8Aj8nx6+6r/vXw2MevqbMhmgp9jPFs/hm+YbfdMCGgV
L/k3ylPO18fYvP8wKa3RCWKU/pgMXInLpE5qXMmKIByLDogzDcrAeOpwjgx1lyvnXdlhInWvSZCc
weCULwZmIENqKwC1CbS9wOHlgX72TLssuNoXyEahIcJL9TcfGhKKKZYq6XjishDPoR0V3LIwn+4J
3nAghF1sHSz7oFd1KWlr84iJLVA8gPyQD8fa2mO0y8HKjok5IGmYgwvOiylOpRAHt5n2gNXYpkhs
Ld5ztvi6G2WgD4taASZrz4RGl/EwKWdoZY5EPoO+xG8leHITkCZPL30w8PyUXm3M57ywxVx9JoDM
XdmcbYmOBro3n0ANFsTorzKUcvgAga3b5cIgc7tQYp8F3QEcAgi5K+DPhAImQAkJ9OdK3R+fEi6I
jjK2bqwR+EMoomFKkC1LgLCviWRlBtEwgCviveK3YJgmkPC1QRg6fSY2VDQpbOYRjQbjIe/s8M4E
4SLSWc6HZYmNkGdg7R8/hAnFGh7npTTih6hB/gjllj0120BRj3vFbLvQhyUm+ibR0lp1CktUbF46
djik2T7elYc/ePtv5MTrVbGRV9GTWWtD2Oo8FLl9cgehyl1x6Hf0HdUHAuSITZ//WbdumAu7TMQb
0WshmQi76R4i64aTQmgxR5NPPHYyAiw38m2E9At7TOQzW3VQOxDFnIuSGoQ47xBgbTCBuPlueBnv
/2BrNwLOhUnmdHYFIIlpB5OAtHsSRlht8GFRq6BIPEzP6PQ3pzLg3aXXdcRLP1WZM6q1ciRoDcxG
D6AfP1Ax6vAd7wx+ON/I+ymPLh2iBl+xyhYV1L6wqgV8MfBTApkXyQ4FG6yJy774WuPOdAZ38aTP
6E4/G4ZX3aGZePtIbn3TlX222JCj1FuILez3KI8BuuSLgsIB1mxcmOslsnWGVAxzwwxhQtNPpfw4
6tBKNJLE64ZoV5WaraInfntRmydjvSrGU8tZIAtGKWVg5nASnOwrFRqlpzA9WNzMa6sGdbFAxkmz
qSIgK4W18tjuQT0PUv/Wi3f5AUMxvJXRv4u9rtYrYz2zNNNKk2CLxjUq/WiJNtkZkFNSHHIPwkEu
JnArkgJlA50AILF0UMBcXsZdLKdiXBo0uk3gvh+g5yzvlQNVDdG+3P5um864MsW8Rtp0Hoak1cEF
lT0thvbdmiGPdNvE1msAHC8fy2FSGKJNShGN5+WgaQ6II6kPde0KaMv/M//YD64wfeLdSFslowvD
zN2XWNI/+0gVUmkRIyF2+Rw3XvM5hpZdY0N+CGJN4O+3IERNmfjbzxGEOSanckGWJUB/+bMp3A1v
vLi+Ude0DAzWonqqAvzDZur62I9mLNWKPw/1AbVGCPtmb2ahQaZ3euTs/pYzrW0xBzOKKj0Wskrx
QTOoHjBIjkLOAtBwYEKqj/uQ51ljDmYJsHtOVKyMFoenh/8vDk8nfnF4M60DEgUsrQoIGEDJcXlM
VDkV1CRpFV+Gcp3sUZCPsNg0v9F9cac/Lbyt3Dosa4OMP2WGFMZlBYPCji7uBXg02zzS4jfWx20x
bK8PACaQF4gWRv+YZIPMc1OpBObSfbJLzQMgEY71eUHYSWcHyWIw1B7HWbZiHZhMf5tknMUoy05V
W5gEn7oeLG775e8qXAGpQIe20rj5Kf0b2ei6tsg6zILZHdOERQqd6gGz9HLtnsYFmsfF6jOv/rJ1
NZpnPlx6KK7eU2hWVSWIabBC6QmW9cA0UuJo5SmvnyJoq6rZ+HZ7U7e8Bu4JW5gPNJF4XLppCWiH
aKQV8ZVudAqzcLOB45hbKdvaAvPVGtVomsgoCAjYdXuc/yI5pFkKTk6xFbNAII5gpYHqFjQ0l8uQ
lCTXhlaFgjBw+LKJ9zYURkwMJs28t+jWkwU8c/TBbWAujx0IGoBhBNGlhEaqUmGQIklfrDRKvBQz
3538MA4WRHPN6S4TJduUJv/219p6WayNM2e8AayhK9QW1XZSe7Wo7sv8SdURMlGOjSEvftva5t24
Nsc8mvA2qySid6hDQlqQJqPoGFeOTAWBJ5dKlvU/jdLhEcxt5k8rs+xEPUpFfd3WivJPttbLACxK
n+gNmEPPlOOe17k9hVYAgUKpXiQEF8Z1ennMIoBAF8zv0+Y89HtsilBMD7wb/8pHGUNMqiYbsVDq
BjAvA1QqFmt4jQbjMIXLXd1knFHVKz9hTDE5WtaA0FNvKLxG+0uunrrscw6Clg7Sn/heHCe5ipGM
LbrsVbEaTdAefUMciBj4f9SpwZLjAE0ECcuABHh1cm6Bq4DFmGPuVcAT81pL5cUfBWg/VW+awQX+
0y9+EfUZE8wpy6JhjEGptPg08ouO7EgvEM2lSXVhQrOp8f+LZt3ZJMohcERQ3bCoYHmkoHaC+CUs
odcXiysM6l0p/6fBnrHChOKy16MYvM2A9nSQxRpV5SHOJd7g4hWn4RmrpHyshTlQWRZ2kSxMIi5N
ymk4BcA9fKmf0TdC61O3qbp7aNjz3YAs6LYvXl01dH0qipGWAn4ADElcumKmzpKcoBTsq5rqSvIA
SV8gU/WRcGlxOJbOyf3K6YuhHMQ+Q59Eep5+1S+gPA7Mfb8bUW8B2DN8B+Z1V3GG+a9fsZfLO4P2
V0aJqkcpSD8Rjk/pi+Evd3S6DeaQcnlQ63Jvb+bmQfvYTIVxlmZZSDxQ7Ezex6Dx6XYzysq3TWzt
4hqexRy0PGmiuAR8yhe7DAq4mfA44qvZ2aL8vG1oay0Yl9HQ2kF2cMWZOhEdM0odhWokEEWensRO
5uQFW8F9bYGJglnShMpSG6Kf9a8JBv/M5lCI9+rEwzNc591wAszrAuoOZJuOC+vSx612iRRBTYGn
P9L5gU5EI0VwlHsdbvBH8wNbd8naIN3bldelmTY0WgODY4YZ1Tol93OSfMYBDMQ+9QFuC25/q6sc
+LxAKhcALUL5SrQri7O01ivYg9aCN6XLHbC5T7PUfhFaqA1roXVXS0CY3zb6L9v62yrLhooiyiim
Jqxq2FOv3ZvfAG6HwHgCBhDo8fGHFa6znMt1akzmnYugVR4AEcMDSgRJsxdB1AntIojzPQj7OeaM
BnIXyBznrpqr2cgBt8tmRw3w4JaA7gEkximlYPGGE/+m3jjdKvpelAKT1jLZxEpfQmJk4BbzBYw9
ROpBLjrXHHnp29WbHvpzayuMe44xRNVKFRM8w8EMoB3qgDPrWO0B+OK/eekeMYnBhS264tVRADWY
GQr6QEEZ+aP5LfUFx7ifju0nefcH1jYO3oU1JqQUpdlWZMZtBlC/R/wiPxBUhLp7lIMOluEeTcue
0ZLid07P7JC31kl/2WqdIAAXy3bAl5NO0bf40TyAAT9y1G/tC4VgJNBhnWI3XuwEKizgEzL2CHj/
eZ2R+bDM5SBrEFtNMIeHAor8S/WqwHJakMoFQD74IjdpoanBrSUzqYMoK+OQoz/tC3dQDwGcJPwK
qn13fKTSs/n30NcMQCBsCf0UX74b7rilho2k8+NrY7KTvjtXe66UQtFjJmDx9U86vnbzQFtU0qfy
dXYrlDZ4t/tW+Lmwx4QfglGaGIM4i9/kbn+07mjlrWv+sPK2HQpUKt2tgrSPTW8tBTohZozdTTro
oEayozWPHbS4OUF8+3x+mGFiXAs6p1adcT61U/ZEXYaihSDvQDG+f9C93LjzsYUf5pirOI/NtjaQ
CPrpUTjN4k4yoW77T1BFOtM40q+h94Dy7aHkfXupvA1lol4YZyJ0/5DJG9nXOjrO6dHIeZF1I2m6
WB4T7dQ8DEkJpT0o6gqn/swgpnm6TUFXIxgy+Mh13n4yAW9BVp0kgOf4k5zda0N5AtP/cc7EoMwl
jrzTdmwFG4YKIn0J5a/L09ZoU9WEEmDCRlU+KAI5lM3ymGfRLhP1Z9ySnM+1vZW/zbHPBWHISFVB
R9I3Uc4H+5BdLsrutkdcF2vO8fLDBnOgQSeWhj0mEXE5mRgEbJzqAH1jpXMycBqpvgz1rMKuFLvm
AuR4q2OOXVNLZTSPsKyIz7MJHhP52+210a9xHZw/lsYcNKIYgqqOAsCXmQqPbzCqBElm8y5Zvg/i
92G+q4Xcu21y2xc/TDIHrCYYkBwifLFshNBOD/0OEFLgdXKfjxCxum1rKzfDSfswxpy00oiLaYww
ctN50OQAoVFSOepeC0JErvazoNgVz1nobXJrR5mjpnSgiVgUPFdo0Uu5G8HZNnoq2qFcmYHNjVQQ
Js9qecDwXJ60bMnDdBngHJNjQc31tT1KyXn2hAplj78S9A89FPbuedW2axAlPQ8rw0z+MExSPeV0
9gZs0rJrnabZLl/o0AtEFPdFZZsn8mseAsXDzAOPp2LzRKxsM+EliYU0zCQTttvMa5MFBMG82aLb
JoAbvNxXVcwSJZdpdJZLtwGltlolnCBJd+jKSX6vQmIRdII8DbUe4gxoGViX9RhTmJOtlt9UCzqz
ee8tOY9SjLcoJpIIWqt1RIGz5LFqW5FmL8snzlmjf8WtRTGxRA7DTqvAIgKdhgl0XiXqlYXT/bCC
yrf2vFm6K4og1MJWToj+xOVXknoRWqqQF/PzI97L97lvecuDcj96qNnYECx2orfb6+PtIBNKBB2s
7kJpib4lfQ/J4xzxsBSbN+fKKZjIIZJSg8oSnKIcU49EoOuKajSOUCQFBlwCA+Tt9dDfe+tzMeGj
mRQgmgSsJ+60h1Fvf5m99iWuMZp6247C2zgmXCxSkrZdYeEd2U3HURXu6xDqOhhOtUDmW3zLAY4F
h4VjpE+CAuXmB5J/kutXNa5cPa2hfZa6RjR74Gp0oFyz02RE8Ex+xby4a9YnSz4NYfimqfPbEokP
GboNEK+1h6rAIFy7I1NtK6PKWdL2tbL6VEwUgq6M2fbobcAX7L6yW5QpafTLvydIi/vFk3c89OTm
Rf1hkUUPmVOIvAq6QH6bCvdzbBV2WxSzTepw8joIuDlVubyC1nq/yGR2b39Bzgc8P3hWD6h4NqCo
V9KLRomcFDjncF6c2yau5yIuj/O5QruygSiOkQRogSPjH7xkB7VktL/ANEoC+QtEx34SYN8UTAQY
kNIO+snpCSck877p+c9Xv0BYJlVK6URr9DB9y86vttrD6YAqKQYh+I8cznE/B7iVvQKwNxLhteoX
MYjjgGsOIQYdL7or5R5vaJL3BZnYtZAGZVpw2foJhJGn+VkAq8XtD3g7GUHqfxmOQ602qzxG8KoH
xcnKkyQ+FfOz1JYcX9x+Xa8OAhO2JrkRqzZH2FrhWs6v6xy4Fl6qcw31Z9ySiV3QORelWcGyJoe2
q2LKt2e8JWAQcDIQqpo+XsGPSM+R6oSe+GQ8JgAVPfJKGJxQfT48K1eJxnYA5SgOh6Yde4y5taPX
TbyHL+9GPfO7rqyoQ0Em2aTH3DEpg3YIhHYRQC8zsSs6SZG43Xfeyq5B9ucNVnVDF3XFvJpTzMWm
KvRKU/C26vfLX5TOpntQdlKFGQ5IU1LUS072fBTR9pZ+2GX9tev7AnodiKfK40we2uYulZ9vH4lt
E6aEGir01q7mrNK5hJI0aD+hJ4FBf4gEyojasxrctrJ9tD+s0D9ffbVUF0CDNqGlqhqYjggtL7H+
u8j4YYKJHkDVRGoCUVE4Bljp3ymG/odq96+U5PIPwNbbgfHDHPNpGmMYipLoij8Bpef/PSWlv4Aa
llJAKumOFipjD2lsnLrW7vZu/kt4+TDOhBdhlCdZKtAElwH6PKyKd/mOT5m8fedAm84E8koDkTiT
RwyQeG0A+6Qz1WYg2Jig34f+AAAIneH+A5A3rVRc5Xwf9tgJz27Jewh7IEf6b0qT6uadsLLG1E2I
3MXZYKqLXwljaVu57MVG72VJsTf6HQgAwS6fujPCpQGVvjzZgdrluRjwAgr9XvQGLbMV+T4b8KDs
/UY3vAXPlhYACCJrjtQ+WGQ6Zvgb4vp7Gb4tkIQsIIE5fxEzyNRKL7X+q+qgcAsG6N5KnUSM7Fyp
7Dz6LCyFBw1vykIENVfoCEMYuRE5F9Xm6V8tXr48l6pRmX8P0xawVCWGE2bHcvrCcVfeFjNvrliI
umyis5zte9m6ii+5yz5H8yR9A8NaPmNiyIHIYZBBnuDptunNU7paHxN32nlKtbxBhznq9UDtzCCv
UU3ve3vKa2+OeTqk2wdzZY8JQmGUDFHRwXVX9z7E5vD++4ODubmtGhjHQLyvm6AXufx4HfT1oBCM
c5nLrS0L0OgeVEdSX8Lp1+1d3K6lrCwx25gaFhr1Is7IHFDgpfSSv9P/Vj0JF6AMou+9QmfM+KnN
FuaBYvp+r5HZUG3ohhDUKUgq/oGgNT8zoB4otqi81/a318nbUPrnq1tKzWU11Hr0RDpQhcXi82gS
15p7O7d0jqXN0goQl5YFzYxrdDDQMVFPTNTvrQhcZiLEW4XXUdmVKerr2UnsOB+Qfp+riLoyxyaI
FNDU6zAXTguotWPUVjgL4lmwLreuztK01xRqoW9dS/laTC0nd98C6mHG8feemUzFK5nbuFToInSZ
OMP0ZqrPafM+RH4mSKgtvolV5c7Ff7MuVHEAZ0LyB/Dx5brSPh+6ukZqPfeRt4zSPlEH/7bXbbdb
VzaY09WXitnkGbI8IwJrAnSh7eyJhLYBpp7mXnuSnjCa91CDX3pwQhtznOOr6PLlmDavgtWvYE5a
UoSiOWh4WSpR7BUIlR0BvrTVnNur3TxjKzPMGasNpYciCTZUA2MbJKDcFvckxAnsReWitDadcmWL
SZNy1I0grocXCVj0/flVAjogdnVXf672mlN/5efrvMUx58yoxdqUY1x0w/KZoNKde1IWFLxkmvel
mLOm5aPRtCK20MwUSMs2k6fXi2YT1BxufyvO/rFvrQaV0hGq3niQV6+6ELu1wiu7bVdUPj7R+Wys
Qq5mDFGX00ac9SxYNnTIli/a6W8Yab9rC/Ck6JE7xuhOKFBJIoJtvdxe4/YNs/oFTAqUzjrYO+kA
tYi8bd8Fgmcehc+6TVUA8oAL4qMB4yoUr8wxASWfZI2AH5rCGsJP5WPnVA4Gtd9BEXiMd+kBIP/b
6+M4y1maZb3Bsml14AKlneLRjsPIn3UoDU2csjrPChM8jDyrU4vWOyRj1wuGU8fvA8aJ/7elMKED
tVSiyCDrhvJ4ZWdmfpDi0Ld0DnaatxQmaADg1nQjZQxC7fmhasZAmQxnLt5vr2W7XWsAiwi+pY35
maxPlykJBwBOdsbz6Arv2i46jHa9M5+NAISmQBTxMB/bK/swyXg6IAO5Erd4IYvzKdWhcdadooLX
ON2ulawWxji4aQnRiFc+bWb2x/Q981LTDv+yvoGB9YeFt3j/sxLtVrALDjx2c3Um6H8hQAYehHMO
u3L0JdVDKUtxsMYQehph7rYkfBpkHiqCbtLV+V2ZYUJ8M5jS2GBw15/Po6TNV0qhUR2nfRskPi8h
3Q5OK2tMqBc6sUrTBCVRNUh2S3OesqreKW9z1QAVhBIbxy23l6fLEugK6aQV3eXVLiaFKmgq8F+4
Ms0AYH4Qjasv2ZF4pTftwOV629zmBQPmiP+3xpzoKMpB9Uqbcbmo+kD2220Wc0xsu8WHCeY4D7jB
8pGCpvPmi9TdnWmOK07tiX7za5/4sMH4hCDFc9lD9MVH16OIQjssrfsWHYhm/km66i6av9/eNvqb
b9ljvKKYNLUccW0hzegDIlIpiSOKN+BmKnZNm3F2cDtUfXwlVkxKivSBEI3e0Rko/IZPoHV/syBs
+bP/Rbz6afkJx0/tiYfJ4ziHxRRmykjTC2AHkJDO7Wd1UU6FIP9XMeP3h7OYiGhMsdb3FbzdKL8U
CnAl6Vtd8tbxL4f4wwoTEeERSttSlhRKhl43Lu0Ck8KbXMpWFWJKjXOI6ee/4R4W3djVGVZVZV4m
DSVdI5k8Iz+I031qPhgGBpssL5V/qtLTbX/cNEhH3qnquGhcJXFpm8YjbTrT8rhyh/YnBqjyA5dD
aLMwaGFOX4FirXWlmzaEWTLOYXzuqlxgFv+kurJd9vywxrp9P6baoFH/C3/m+8XNf2QHSGI5mDY9
s47x4cXUD66+28og4/BiFM9ZBsJsP0I97JBY7+jX+stTsS8hsSDbLWqtvM7GZiRZmWQOQFYUdQUx
C6RU4eCB2R1KDo9Eg6J09t2Mj7e9hLuhzDmIx1EWYtqhjX7le9Gbv9Lx3c7FNBylQeXjCbfd0gLD
jabrxpV22yhNYWNVCP3iIQxKH3DaQAj4Te/tPfwww0Z/Icr1ke5h29WaU8xoSjU44q20E6XyzsQr
mrOPvHXRP1+d7wKyZlDhxXFrpH4+lUZhOlANaxxtAo1xTnnaNSXVvZgYT0AYvCpWmttGUaErHjWN
HU2p6kRiFe0b4H+dVOhjO46jQyU0QUUa7gtv26t/bw87zVmaEKuZ5UzyId7pFkaNMzQpv0ohdPpF
tpvIeh8bFW0TGXKx5vBXPo47LcazT244UWqziokuF/imUcbQriT1hqHpxI4iwlKkT6+is7iZZict
qBciT3dn32iAGzgiKP8BzdPWZba2zWQ6QjdMZp3Adj9IR1mKv4491L1vOwbPBpPq5EalF82Clyxy
gwCkaLvW4BzhbQvoEkqaBGATO9IBoKelkRaepy3PCiQqelL/V2v4sMDcXQlC/zLQGzknb2H/Qykz
9/YmbWYzMurl/78GJsOt8hZzWjpekfQ2Tnun/ZJ86u96O3nBcOc+em9KOzlxr66tU7C2ynz/MJ/N
OprQiOh9CjvL0bMOjwloWlS/AI9Q8cZZJf372LtkbY/xBbUepTGkV7JyMt7Jvj3Vz6nb3y1PFAus
NXb5NQb1FY86hOcfTCgsgWRNtQ4eSIzQXrL3MPl2e108A2zo66DeqmbUAVEAbsUcwURS/vpfbKAt
dRley24aMa+AbD7SwC+Xaz4Rcs452rwKPz7PFTlhVc+SBdVR2qymioyFV1DSNcpJJLtE/ROqtdsO
IYvMTU/A8iA3ULnwIYrzCp4ENxlctXRAi5++KjFoc3PKZApNxnIn+P/bhtKzsbqvylGpa4kyMZrg
56qz1lbBhXjbxNaVuN5P6jcrExAFy/8mu8QMSJDFwL2gDRHFh6qRfTIY6JyGNlb/PwUrWWRCSdlC
kzU0sadz9zXWoSCcD8HtdW3WR9cLY+JGSop8LENEqxk5TOElB92ZX0He/j2q/fIuSTACBtEo4uSq
LaML8hjzfgDPb5hAgiZjhzldXFwUW9Todg7t5vE58QqncRFD/Si1IeGh7rhAn9sRUxaZWBIi2Z/i
Acl+AoCNL3qdo0LSCewMrbd4UwudNR6OaqtUsN5rJrjkKHFDCwif05BA7wvOvD7yC66wL+cCklmQ
ZJg20E2jz2lhN6IZ3gWxK4EI9kt/yHNb9it/2qHr0ljubVfirI7FRxaiUpYYkMfqyLOpPabKF256
sFn7W+3g+SW8OoZTErcjtKho9Wj2us4GGUuWuxhQ9jpX9g1QNz9bEPMJ6oA7Z3D7ZpDPEXdlWrUS
SPKleGSPvh7UL5Rf1nhST4BG7nLg3iK38m7v53YMB/E/nhYmkkl2qC3vpnYoQ4KyyE49ZHdgDrPn
R8q31Nr6jj+xJ9MIfXWlQ9RAsTABjvcvcxIrLcypPrLkF2U1QlSCuGlI1IPRDY8y0VLHGjsQ+VaB
EYXf4h5QTSLMdxAEA26/ze/SCNpnkVr8iuboV9NWAB7njUsmAwhu0gZaAwRGVAycCLm9SaqqQ2rl
rGLPvGnVos6HpcRnkU46xkjh7CcD5dLyTHkPSSqOk9OgcLVHK3PMLacpVQMAH5w8RSXRRRLoLp1q
i5UGWRNUWshQY/aqR9fsti9sXj8rs8wNFzVK0s06YtVQ/BTiwBBCD/x/x1oMKv1X3uSOUHPdb6sY
Alji751lrjxtUEM5KzEfi3nVdk85ybWHerbxlHdL7ogX9a1b+8rcdG1B6ibsE8kXNKF0xarwKzwF
PMyMHEwwL4HuIObUVDfvHdUE3hIZ2LXEpmZGcR7laFYAxn6MWsMNrcgH4E79P9K+azlyHFj2ixhB
C5KvtO2klpdGL4yx9N7z609Cc8+IgngaM3tjI/ZhN0LVAAuFQlVWppUJQvjf3PSPNTYmA44xNXGN
FEW+ne0OXcDc1t35jBTJS9zQUTk9ps2SIIRZ/3d1bDBeusyELhdyzEqEDJcRgwpcxNjBCDoRBe/g
am5tyNr1TpgMPqpCM1idNSeO+ZfRZthc/RDmwJjhAIxKFUqgQt/TG35xYt2SrAjUsUl5Y/p/Q32w
+WnxgDRNSd9gOdOUolEn2mEbqtuhhkDjT6MbrSThJYWbN97KDpNBRFCh6GUdF+0UPRKjcCSMt6El
f/nob0K+ZE01FViCPh/Lh6lmdTVpBs4+5d1bK87wr4Dt1EEDYAhwXYlKZ31Mc7U0MaZ+QjYI0r27
+Qn0tznIaEM/3scPxXV32/l4vfLSok0XWRllAk04yH0jAL7nKbGCF2tughQbPDucELoZuVdWmAgD
ndkhEGlxhizRqwBVykTw08c8UBJLFcSHRCW8cYNt93jfTCa1hszBNNbglPMgjD1bSnQsGyg6GMMd
x0E2Y+dqZey9rS+6KdIeHih9ezve9VfBHlIOUEqB9iUqAKhJHvXEJ89/AaWlDvEpbq9sM0fAEMq6
Fwo4jLCjObSyK32pcqnVdp8dgsDm0anxFsvk0GWYlQEEJaE6EIKCL++mx07EBFDfYfIYRbnZgYZn
xnEdzodkYSpB1oqVQlAzwhV/DwLlQzcaB33kzYxvjh7I75vJtjmWfIyWOcNBGO3eNTHEGh90iI7u
F5SVM7RHSelOXHo13uKYAD0WagCWTXxBzCv+0l/iY/9YPoJhza++xrFDh34AUtlxXJb+0Qtu8zZw
skqmY8WEPHiLW6EWKaNwYAlFYsUJJrnSwu4hX5ZGR4h7S63TDpNTdU+X7W9eEATzsdAI3SClzJZI
1yo6uAbt5t5aKmIHidRaY13tSKXdXza2ucErY8wGA9iqzwVYMJEyto4CSaHIvF5U4ly2sn1NrMww
oTuF0LRgSCAY+iRMxm0kba8IgGATIuW4k5iAU+SZluUjVtRAo3SZI0sfYicXv11e0aYVQ4YWqAmG
W8CIPt5FIFOcskRLcdIBUtQec8HrUt6lsL1rhoZ/TImybTJGwm5OCOkTOnrw8XL9C76dzYT63Rbb
qOhA2j9LORb077a233IrW8yzKEwJ6TIF3lB8B/WqJz0YkdeDwZsOb5HUTxwq3iFDehWTmgNEpty/
6Y9tB7TVr2BcXyyiQQ0IfoWwM3xIue90F/Iw4PakPRB6G3HiyrbL/PmahDkDQ28YutHSHdbvS9Ed
kpcx8C575faD05R1dKMJ7fUwNrIw0WJjAc/Vb360lb66YkcQW+eiqt7eBp+C5coikx/lELPVW4ky
a3UCqLIXP+gWe57N1KlJpFhRHIOqu9dBfFNrTtKKFmfFm7u6sk///ypYo5pUmhkV0qTasA0Ug/3w
QImpygeQUzkNZuLEZ4WnE7D9gllZZbKnpVM7IiRo60WnYp8e48O69sGlud88mytrTEirICPchRDB
9fIex4S4daw62nKShy+JdDt1vaUlu1jJfeOOs7nUXS59XCaBSvJRQnYIl/3tTpKMulLgKFcLoNii
/BeSiFwHZkJeLWSVumw68JtFvgPTP8guEUITIE02IZ35iRyxCcxU1FS87fXB78yfDWbKwmwAR3Nn
ERrdC3TJeGx0Wzf82ibjPXUsdH1M6fbom3PYCyoSU/87iKH1HeUUo2Nl2eDysL6bViWiyhpEp1XC
MtsvQ6D/v+dTM7/UpVLYUzTdIq87RVyM1tapVJGXqWBqxMNQZT7jks+gfAkiyZsV8cUwo7smQS6T
9lHHOf9bz7OVIZa50JCh0pCHKAuWgRt2j7LAk2rePOprC8xlJWNuSh9TWKABpoPIBCSRgh09AWoA
OiGecOXmpQ+0Bri1CdUFZim2pXgOytpEQPt3mv7N0WkN6QvER6lMM+sS+K9RUkwJAZZCU61Kyx5V
PQJ2og2Xay3XnkECNBy0Rfuqa9k50fQneQwPcpPeF7l2ENJpN+GoWeVc3/Vd641QM7gpi/q7IBLT
kqvEa9Mhs/sgkjlffTNMgANURSUYYFsIaX+M+uIAUB6AZfgotN6dgzao9OV95+qC+3cIhs1sYWWR
rZGVgdijcd4RqBKG1+1XAiqd7qi78X74NZ4yN/QEXpd0K+qvLTKOZ6h5byR6BY0qOua6Uof4myl6
7vrkjzuaY4q+H8pOwigC2M5PKII5OSRFMcV+opyD6CD8B/ThenlMqoLZbqGAPaRfys8SFCBR5xXK
8+ULbOs9vrbBJCdL1E8JqpDgNa1R2JxmuzCh4QlCTmWByq/EWdHm0V2bY3IRIxzlLkPg9RSyb050
ytNw8h7yMPOePxy4FWJ1QiBhJgNCjwGtjx8M/w0hdhrB0xiNTppSceTcX6TBvryFWwF2bYZJAcax
01PMB+Okqah9A9c7+hHoHTgH+tPd9Jaw6nhHQZVNA1j042Kyop5VaG/Gfm62kdst7S9V1a5rqUX3
c+Jyw7wxzn249Kk5BFeDXk1YHfOhpFog1WA2sd8gprd3U2T11+Wt6dW+MKDCDmX47kBVZ4KjfMpu
xWPbWbJTP0xg66q95srcZ25l83q+nz4o86OYrCAPAG2rFpL4qlhemSSzjVZxpGZxL3/QTTO4W7AD
oKP8pLKBPzybAJxrmBQwR0ts+l2fSFegpPx3MzqCs4rbBekG26/TwbWAuC8mfi3eZmD6792O1wT6
lLphw9YmGNdcQH6rm8KY+PNhOlHhyd6rrlW+et7Wjq3tMJcNqA4MgBv7xO8gGIi5HtQVeioNDsVU
YkE5FGQqmEYQX1UuNd6nw0dXaADBic+E7JQV9pjbQSizooBLYN5YsOrU6s4UrRddE7DVLY/CDW9K
Rv4UMt9MQjMUUpMiyg50M1bvqUUoJ1Vq4thvXcmL0dcFpnmn0+qtE/zSj8EevHXu0EIFZnSAaPTe
pDD8Giei8E3eFbi9/vcfwxwJGVWjpaqE2Nes8qkIzlSiggKFyuTUfe0fuis+5c/nnIjZACautiSI
Zi0uE1/6LtuKk97VixWoVpAderDcQ7xc8aGyjS5j4WqTAwFzUJzGL8K+4KvGUqwVG6Z0E+8ShWBm
Tma/RTWTXI8bnKEiSl/yoH9JjOB+qIKX0CSHdoj2SaU7Rmk4yZJ8v3x8N3d+ZZrZ+V7qFimTjcRX
as1qw59CwWMJfCtMX1ods9F1r5F5TNPYBxeYaM9u4ZR+ce6vqdCKYIf78dSBKK49a3ZxiL1/h/bQ
77xaIRM9ZKFRmj6u6KlGY6J4EM6SIz+C1MrR/D63y8Eakfn8BfX5p0c1DBsSgS6WholuCO99PGFq
UitmNs8w/L3YQzfHxjwJhvrB1Pt3KPfPLxhqUBHRKwdbr6kpzEZXwCCXcywnONKzS/CENyqrdXpH
AopIePj38jljjtnYFKyPioGish9Jjm5NjngVAi8VSgBMzfu/IGihmSnrR+vlMeGZdKkwjiG9N/3x
qYLg6GDPnoZZu8bnjwx8Bvl8XB0rbxrWDajWlCbxqeRgMx8p045pd8VR99VTShmmXrtbvhjX1nlc
LZJ9qcm1Xi/tuCR+irKhfDIhRnD5wL/VxT9tI+SiIZco6wSF849umS6YOUm1Fny5WJhwBg3L4lRe
4siJNQAlmT8ElvmEwuiZRw/8+TFHt3RlmX16BEhuRRlrU30xsyJjF+/qtzAPWplccyvAqLisYZv7
aYCbHzWKjVe2NoAsKZtCzKeT1lWFGrc6zglnT7eyWgPAfsUwTRkiqsxJb5IxbSRSpX4dBw0QmP1e
DqfnsC0wAMUr/W4lKVTOGJp7dHCR5XQW0yiO1ElN/CA5ROPLmJ8N5RvHRTY37d3GJyLnOErkYKxT
Pzuph8UpvKSwpNDKX8j96MhgZZAEqxI4m7h5T6xWxgq/CGaiLpGKlQ1et4+v09yiWCowDH4LRguM
ooc3EHlhdXfxjezIz/Xz5WVvfsXVqhn3DJdy7oTGTPy+A1VRL1uh9AUaP7ZYN+6/WwKuAXKcaNjK
hL3vjbYTg5JUgSeEwi6OCg8z5betAsKShPdU3VrU2hRzv5f4jhq4HGPfBG5jgSI0GDtvKBnsdEtV
OEJbPJKEK3m95aRrq8xNFMdd05oYLfPTHhyKhgEAUOU06BBc3sdtMwCl4JGB2hDbBdFqTZsKFQEl
yW8xaGLNCoQLtNvLRjb90sT4+v9aoadllSn3bSyYRh8jOzul1yhxoTzv9piivGt2i98D8Wne6UiS
6bmIJUtwTO5w0dZ5XP8Cug+rXzAS08x1NNKQwoh29qO+C/zez/3Omj0h3XVo9/S8JwnPJOM3kZn1
hRAjJRXnxZLm3iprziFQaH7AXkTrVTFOAlWkqWwN5EdNkO6nSLZJbkYORHoAzw+QMWGK32oiDdwf
veqGLYQxotIdQuMszuR+WqZdo+agpTX3Qyv5tZp7XVsclkXeF+Nil0F9FJI6suc4OA1N6UpK/zJE
GTQ7EwhKmcupV81nIYgfsqQZrVBrYqs1upsFWbfZkGswwV1DB4Uj4Mj1JSZnKuIqwHQafGkInelF
OIeF078uoAoDkvdguh0o8+30JBXuMFu0HSoeeTgn7k9g0qihAvNcBiIjv26sZE9JSCLHtCfIbGXQ
jD5pjb0c+hPtThjX5il4TBLn8oH6jO9CHvDnw4PTmxk9KTugADMdm0DbIuFuQUIMXSDVKZ4ajAvL
TnMl7Lm9tU1vw30JKKlmQjuN8TbJhH40BLISPDGhVGu3eHxM37Rd/Br78anYDS5VmZmfy8VZeGFq
M5ekd/X/2ma+OjROO0XtW3i605woxr/bR4ACeqnfuJMLGligzmyZW9DgLZn50krbwPCAYpu4KJah
68cS1dAleSBF6SV1dw5SHkxwMyD/WegnunahFQoVkODEr9rWKeonwJOtcRg5pcrNh877fn6ibJfK
REjCMaLxkM4VQa7HaY61U+87P/R49eu3muSnOLVaFJMXKCYkBDrlLfpKaEAokOqyQM2Sg8PQE677
ESWSGRCl6jUAq1VMr9QdrtR6xzk11EEv/Qz63FxdAqAFKLWwfls08vY3cQHhWgOC9hvVf8kHi2qT
J4/TaOffLpvmWWYuwDSPQzOVsAFyATbHOQITQwD1hmDApYs0SUOLi3Oxfx4IoiFitefMjSeX/Vy0
Ne4GihspD6U/SW78SkaLQDCiue5vyvvooP9onHon+gqPvetzk4Qxz9x+mO5TtLoU8FK5IpqV/Ghu
UjcO7VawZJRrZavHMPEtnhI/Lm801y4TpKpMEucywjfO9pgssYX7ydHBTtLslNvRydE7cXnFaBoD
LnkVE5okNeja2ERtlc6Jtqh2KiA14A8dbaYTq+/JhCJTjCK0/GFGzMjPVkjvk4pwiogcE2zjrgma
WEwbeKk01ehAo5JY7C9/Hs5evbWFVifQzHIprDtEtz5LwXcP5EtgWkaMzLZdrCKVbXkpXLN/vWz1
c7fpzRkNggK7AuFPto7Ukm6Ja6V7K3/j4NOyGdm/id1wme239/DdFOP3VV1OXTjAFCm7mzSMj2FV
PlxeznY4xTNZMmSQaHyiYhaXrlLyQU984xVNusGbnOahXWwaxnNfeCI3ptuj2twOVgpwmCVaf1Hc
2bynVr+B7sPqS85tl5TyIsEdD+GOHCQMbwXOBB62hw76MI0fPQZ3ypfLC9+MoiubTEjr06JoJhMh
rUwmF1hFK9ag2EW+a+pBEzT/srGtSGKKUNtRADfe6PiH6RhkKDf/zrEWml5CJeloOKo1uBm81UXa
zHunbOyqiSct4AV4+0EDjVlhLkWCClrf1G/T1Fma6KBGoNsdJ5ezNnrhMjHrgx3GSwcyFcacw4PG
w1JamiftUrtytcYSkcIVNjd13Dj3H+wxUVmLkkUedTP201/9ocdce+qWqtWcE6iqmHb/Ej6gQeJE
t9MVv0+zVa77YJwJ0HEXZZW44CkNfLns927yJUQZEhI/1GUHu6ghL5QBFIF8nfdU2CrYfbBNN2Z1
TJogghDDhLpW89K79Hqoaj8A0Bbj29HBuJNDS7y7/G03AtDaIgvzqRojATgBL/pMV6zQ+E76n5cN
cL6lxlQ/AxA+DETAyR+aF20AClT4bmSKVaPCJU+hVQ6gbpOfL9vcylc/rIo69GofMeuYiAvUXvH2
GBwD4p1usF9uKbSo7P+GtZ1zENl2oqYZbS9NaKfREi/GEe2i3EcgcIuW/WIbOPzCPtPs8Z8JwhTx
wzKZqKo1StikIZYJJUS7G9DT6c56AvH321YX7CZ9uryt26vEeJUCamiqhP1xVxt96jrISeJeRGwb
0gfSVBbJONWfzzrfb4t6t8J8u0lsoUYty7EfndIntbHMl+gLwAO/cTMYbZEtmptNT1DX+AsuqO3z
8G6dSfrVecl6lRbSGqG5G6PZw6V1owzjcdTIN20WMITbDzaRMcKtg1sOSu5KsZwIic94AvN0q7Yy
EXzg91/DfOA5JtGklcjiQqhxRemIvniyU5rCzmaIXZZ3Zv00hjVGogXbTGPn8ufeuD8/GKfusDpE
ADxnYLmj92c+n9MMCZ5AwK4TYBhNyPx4VnjgM55/MddMKagjqST4l0KeWgwyhcG+HXlELTwjzN2S
hsJESohM+UU4WMas22jxojhkcDbvLfv9fGe+fzrmGgljktXGgt0TD1C2gb5us5s94qVnHi3bVn3p
w3diLg0ZOPFyMNXYV87Fw3Q/Ppot0ivQY46PEaSmJ7t5qm+a1+6n3nmRmz3KnKlT+lkurJQlNKtm
eWh6M0ZbkhZp89rC8IiVIt8qA/+yR8o8U0wEUrosTCsCUxRDIZ2lG5rNQjvhF01mjS+pLTy2p/S0
hGBzkGw0me3wnpKAxR63OrCdE/35vizHXzDkeorJlPfy1vIt9M23izrz/3mm8GNMZOvuKCmNZKRb
bOpQqNRejfk50TiX5ufhEcYIE2zaMejzSkQDNjuZio2Qm7o5XuPooNelJcCP6j3gdg4AmTvhR3ru
938zPEKNXHImJugUwOxUOlTvvTlKnVIE8FTkdGg4AcBkoswk5ZM56ip8CJATtYBomVK5uvl02VX/
j1Tu3T/YOJN24CHT8MlGO76W8dqCcqpdPBPLsJKdfGw5q+JdFSYTb+RlrPWY2gOp4AlVI189Gxbq
+Xbs8KiMeaeQCTiqKqiRhK+EVsWOqPALaYTQAFRGcEFxdpEe6P/bHUy2cg1RrSyNeiQDyX44leCp
HazOWuz8Jjv8t+RbwYvfNExFAfbz432njUrd5mqGL6ZDyj7cQVMlQ6k+tpN0JzrLFV8RfdMV3y2y
yXdtFnNTBCkqKK1hZ2Vn19qTJvJeiVvVcLTK/yyMTcG1IszCMYPHo5e2NI5IIC1jEbDTUcRXmHmg
orRA0NcO4A39L2igD8aZdC5MjUasiUajSvwVpCAudI2sBUNhxPmeg6IGUTr1dO6aN58dQHcB/kB0
qsX88WOOXdFHi4l22uA1e3GyzMDSAovSsE92dA14YWjX5+oq+Ba1SM/n3fDlsuduxrGVfeY4EiNr
g7knsd/Xswcl6MdYFTj3Lv0Tn87GygTjr+FCdL2GdiDa548NVLbCUnXivE0gymg8LjnQoabGi2qb
t967zbdcZJUTEo0IY5+gytFRBBJ4xUE4l9q9MzxN1/zzwfmILHgZs9Z9Wmpz4utnsF/umuOIDOov
Tv7mTgLCpekoogA9xiT9eScmbSLTpN+pUF4HG9QPmXjj4lYepUFoXBndh+9SbdeKk5Q+6Nt2l71l
u3q0+gXM3Su0wJ0kBe7eBhNKIDHVRVSQSjv2i9wdXNHBiCEfqrPVF6SzvH/WzVy2aSXIJBhgdbTn
N4G/6j5HgYWcqQZX4mIG3OaRtm2GvJVJ5vaVxCWN5Bo5Pji6j0siPdVB6iCt4w3vb7rOyg5z/qsa
vCtm1L6X2RvUGfkdv+1q0coOc84rQdP0vAXYkeJ40eW0y5/KswKZH0+Hfl+AHpGa27JV+IvucnyG
t5XM+S8DoZTkEtU/WuSId7E7HeNbsYTh2Xurj72WAchJOFcy56yw48yJEEugmUHVfx46pE9PhTy5
jQDhx/w6MVAc7Hlk7vRLfQpz7ztMmJy/Vwdk2YuJ8nV+XMaXPJysGFgoCTUIceAy9mwGuJU15roC
yaQKKsEamTbgO+N1fFju/p57a7tOtbLGBJ5pIs2gKWg/CbtqL4OGLwUDg+6jTA3cO+8R8YZy+ryT
ID9QIHcK4DOzk9NSapOOFwQaAZSRp7vXn1WY2iEz9clelCwQxRlUG/6tplt9N7+UhaUQK7HmHe/V
uu2877+F2WehmEGiQxBy9TH4VSvBDeQdXAzB+JxDsv093+0wOwwF8zqqW1whqm++YJThCO1GV/A7
hDc+lnSri4pBVxHBWgfqAR3Vj1nHNCU1ev0KTVebPZLw1/pOx/ZGXnMsfjVHtPpsSqtoldATnSbO
WjdTjnfjn97hoVnLDSia/aoIEqsaFeRZOo+IZfO7rYwwPkQyOZznOEcCUGmntKxOehZcZYXMwe3w
zDDuMc6ylIhNCPfoaqvtX4kGXdaRx+S0+ZDBfDIuQIXOPDKXBFLvJcNnRC1oMk5l37sAc0MyO68f
yyzPnP/iiitrzFUhx2UldqhMo3iB0j4qQlpgay7ltAddf26JvJ7+9h6+r45xxiYrx7EIMV2j9Ghh
hk96/W3IefJp20HlfVXsfSCI4AlIK4DSy7BHgXS5U1XUKIom9UlhHqtCtRQtteumsssRDxzF6uXR
VbQy8Zo59lQ1QnzR2itoM18D0Y82JF4iRV899unyPGXdnTRXJcZE2uOsjg+Xv8hmjqDpoBTRAWn5
RNytT3Wj1gY+CH3tUX2B8kQ8cccrFW2fy3czTMozilWVarQVLxkYbhV7K5l5FN3b1QYignWKGFgP
WyCa+nqETDleWa07oQGROXiOv5X+viYoAWR++M/j4SgWSeBeBMRAQrucfV+lememS4i7pBtfCkiS
R2TwLn8dhYZm9rpam2DOSzaqSjSYQJIPHoUBJUCBmufJQQruVUfazQGHq72A65+cpCN6oE76QLNW
sBTaxWP+TfZBeGoLe+nH5d+1FTTWP4s5VpJKClWvcXOV065AlC9e9PQQC7zbestrVmbYl5aWgPvN
aDNMDYDjsZ0g78HNrDgrYfMBueuNtMQElD8FkLiWgAJfdKsmoiVpvEIObzVMPI8zoZBGOhXQDWD2
zQvjZ9DzUort5RBQ2OEggYmBxsPV23RI00gRarxN51H5khaApUr9Xd5VfqQUj5d9YPO9Jskgt0Bt
AeOD7IsRGhDtbDZ4xhQn5Z62amltipZTYgjR2hjZu+JxoGuby1PQDFIoGyBwDR+X1wtGFJs1mhWT
KLtdNB0NofKrvrXFCUl+LmnfKmWg8lTRcSrF72Kjv4Kb9WqQikMZZTd6gS6kASniamghKKztx7a4
E4rxiKvOwzz8c6cSewjKPTHq0Ir7+WROwaFK+nPcSbm1DI3TS1lkCUb5NMkRfKW/Uspop0bx0VD1
xdKG5Vscadm+1pJDpY++oWdfxWnOHSAYnrpZ2SG0n0NZvca4/z4K+mNmzj9ktT4Ygeb1HQatzQFk
jYkh7spZ5JzaTQfU6EwKcKf4F3PV66O6jJE+4YE9mE5guGbGG//djMHSygQTr/BEEeMkxX1Lp8Ho
uDNQksVRuJI9hKVDklo89n/emphIFEupmmtRgHw+Cb6WcXhjKJHDcXSe1zEHV16CIRFzGXHeC16z
h2ZPyXb1xIZLjN70BJrYO1oo0HhEQJvdCGnl7kzirgXdgJEqPOC74BDMNoVNB/vuoO57f9rpNrnR
rqqvIKr0Ztkqb6gWO39kdbNyKtGREUz/GOonMjKlLrNknlESbt3soSgxcyc5GjhlCqBfkLcVEE0F
43Ds8Q775sNwZZjN5acwxhGYEV/SzILIjBO66VUBdhTTB4/3839yJAw3ETxZcKd/yoObcRr7EheB
0X+Vpy8qWN85bkTd5NNdvrLw6WxUQkZSWGgclLopgshwmhAupHrBM1+iZ7OyBZjCnxUxR2OKUHYG
/S0ty0gv0anaQwu5tMkX4zR7eevQ91fo8Gpb2xHg3SqbC5eQQ5ZrEyjWzqGca5Il7RJPsL/rvuLm
Z27Lh7OpbGVE02qpBwV1AG5yMGMgLVK/6C4FRygoaBe8cbGtbHm1pYSJBGIg6uCFRgTV2rq2BVLG
lllkMeVtPOk9kMKjqZ+JQEAQHsj7y/5D3eOC+7AMb3qVYGyaNuqz0fSiavGWFIBwzShCK5CAdiHd
FeS8v182uvV+Wi+Yht9VPhEiLiSNBh9KB4XqyUe2MAOHPFQ8mMflOK6xTS51GMW2TBHHgzm3pPK7
OIa887dpArRHGNqSNRnH4uNajLlvEOUSDEzO1ozaD9g/LHTqc8D4pl+i0/nxPY/wYDtHWtmkV8tq
/2YznEC+G2EM/ddoB7MlOak7iRZRgN+ffiXo0fsjpEk4N9bmVwP/M2iwIRmgsDPZo4ixUCUCGkKe
VSsPnuQeKO5y4W3o5uNkZYYJaOM4zMlgYMwPUxE/YkEVrLbGQJwZAxlT9D+UUgEbIR0wTJHSqBKm
i5D1LLbeJt+FlMfXsR3uVr+GCXeocqWmtOCeoqXg8i6cHT33tCOVJmtPleJrwGvd/cXE/WYEerfL
zmwv5aDVYl/EeKIZh9bvjqXutugnKgC8tSWYOy6fyE0vXpljUmCwqqlFVPaxrwL+BHoyTA5xemrb
F+/KBBPlkqgG1nYZYrTRYxRpll2ENuV+cQH39Hl99M3mAUawCZ4QJsoirNALiLxAJB4vsa+DGqq+
biEjbjid2wBJot60TvCddibl3Jp47VF5M6CuLLNnsyVZOIhtjJtq8drr/hHT04/yXrsNfajnuSp6
7K1XXg07aDmA+Kvzm6vwDPjpcpOc8ue+5Bza7ZsTAgpQJ4J6gqgz2V6U6SGJxQ69zEMHfidpFwC5
1APlB/mIN8rQy460HZtW9qinrWJTs/QyRp+xfgokqg/qVwWrblzD6lECCkTQH/MkETcBGgBp/1ki
E4LlEdQCojDTLRcBB0HHJLRUhyZ0wp5Xpd1En62NMd+31SMtDwKsD4zuYAbvdqNHR6ZAEsG5mbfz
9NWymIeV1BsamMDA+DRGdnQTH+tXfMCT8RVudI1i6ugtLoZ0S6d7AtFJck0R42ht/JdaJ+SudLD5
Sng1sNDUQimSzhSAE6nFcyXeTeOjxCNu2fSZtQ0mNAhoWAimiNOq3Id3lFG3vhqsubJUNE1EJ3Gr
n7yKxubmrk0yx0JXjD4AXzal05JHpycWXgK3gl2+DMfUTiFzeEqepUN1R1E+5bGcrQJIB6fxLp+W
rSt1/SuYwxLqxoScD5nfmMmDparZjvQC6FILTgNjKyit7TAnBKT8YznFYuxXY+3kw5Uy/jJz4N2y
w4BnkMKvmvIMMqckr4pmECNEnflADsaVdDMf2q+RTVE/pmuEDp02BxnTSeYOBW+inNdrZY7NOERl
UmT4spSMctovx/lLsat2qiWhaUzJQAK7dQEK4kIJN3OFtWUmc0mqWkOdKAy84Ko5KWCiit3IUdGD
twbItYV25AZ3vPfsJkZ1bZRJUHSSDEs3Ih5Bpq0J/bC1BMt4im9zG+PPqkUwez2ho2zFuU3LZ+KR
L1qwlTysfgL7pE4KfSjHBSGi7J6W6AvpOvvyMdnMHdYWmPREylXMpoUIENKZtnjA7nWXHX+zaJgO
j8WStxwmGpUKGuG9FgfgZ23tVMsdoeDM91HvZx9d6+UwwcdMBBVDAMikM7W1qnY4a/l9mKquqv+8
vHFvpctLlpgAM5ZjOok5No5cFftwlx66nbwP99r1/DN+7L0UDDkN/BLvhSOoA7QbHh2aQr/MpR/A
RJ6hDqUJ6qb0bh7dYV9et7R65xVn8kVz5xflEN8Uu/BqOGLa+KHcB1bm9jviKnv9fvli3gsP5l69
u7wpNABc+klMbBpRi1eizgBDWymGoEvQ9jG4C8AK7M11/FTp0f1le/QEXrLHBKRmMjBWnLwx4nV7
SFL7mh/tGp9XauLdoixOVQUASIkntE/oVlPOLDLeUmCX4Gs2EgUA1O2eNyezmWivXZkJP0ZSQfZp
wtmPf822cRAPFJCbYp7LRJorfO3c5CtFB3FbsJtJ37thhX3aE8h3lUqCM6Sf3x7dO7KnapzgZ/Ej
Tsuca4sJP8RMFTUucH2a982eosf06wx5/LjPPS5W9rJ3Kqzsp6LKcSwoCs2fgSj9DW+mKbsiO7lL
sU9CZZsYS/LSf5ehR+dRlqA0KmpI9BS2zdNKM/R1TJgWD5TOiuzpWIXIBahsxteVGeb8BROU7qMG
Xy5fMmeuXv5d6IJZB3PgdCPPJoinxj7aqDejKNl5kjmqyAni25fSah3Mdd9oqb7kUkBD2+/RNHAA
ur8LyYWv/JfXwPrjMAdtKVIlDcAA45W/wq8TEMZPwrnZRzaK5leYhX3jxjNv41O02GFsCbeSi347
Bwq/6ZvvK2Yv+lQwxyLNsLEGOJA0+T4ForpbZq+dfw7Jt8tRczuPWxljDp1OyrYIaDd4tGvDpgK4
Se0S8CKDWEWxlxRFLujfHrOr6pWf0mzHtZV1JgmYInMZMHoTeGBYo51/2V32gBsBJY93l59cLweq
48qvr3MOBws3kCMlC4oBduu82xXm6BQ8pentjHG1NCYngNR6ZtYTjrlmEX9+QgZyrz5RpFp4pV/1
IP64Lr5NgFhmu8StJTvmDiFvpj+rH8DkBNqA21eSsMZkH/gC8gG0fo7owyBd1X3xVBwSKF3zuv68
48pOp4Rl3DcJwXEdZxfh7UqAXKBxLvezU3og4HA47stbJBOEGiXPRcjTIC/XHRUMSEA+V3vUMkHC
bjzUIQQxrApSzpYROLxMYBM5tIoVbCZAOhTzFAPnNEPOBy6CGnvcYM46dIvOyo7NDpPPFMlaHQSn
PYq7yA/u5FeoUl7xiOg2y0/rn8KELbTFxGissQ2UIKn40d7G+M7xyaAMxBKKQdx9vxyjVDYvCMJx
EAIkQnj+oZnhjHcVBHsWR3Vb33BijAqjMVZUf4P53nzz/nFrYIWQB64qX4FeNo2UAcBHaZnSO2CF
vPxKxoT974pbQSyC5ESDLhd/1Ztp9so2E66AIspJobXoCFxTXmlKeZzvBT9HN47bHKOvk0/57MoW
83rJ2ibPRxk7nO2zm/EOHSt3QEqSwl7hRq75g3OS6G+/ZI+JV3qTS1PYIV9oXcUDgiJzhh2JLLAY
Q8TNVB1ubYj+wUsGmfhUS2oDik1MmKRPoj1h5Gs6zucYrRXZLjAI6ZpfVWtyk12F+A+CFjmyusfQ
6xILgr08f6a2Lv0WJlmqM6OUVFq5GUIwjAyTlQWwaDT25U3mmWGiVdmHNd6kMRA+Et7vWFj4kqcv
l21sYnjfY4HKCoRPolnNRoL6iHTfnNrrZC8fhr2GRi4SirP4goElH7gW1PvGnfb/lz5ByQb7vDqc
UkTmrhLgtCIKUrKbnctDFFntNZXhNW1IqYJaOLtVGmt+oAIpxmv1yCvocm4glaX1gbBzZ5AFjhy2
432nAeUTGE9lEl83ZZNYZdN903NwQ0nLPqxaNArk8ReZ1drifAZOrHh77ay2AlPvmGynETI27Px/
SPuyJkl1pNlfhBkgFvEKJORe+/qCVW+IHbHDr/9cNfdOZVFMcabn5Zgd67aOlJBCsXi435ItEtLX
6s8I3o/ytJrOrFze9z25MIYoBnV7CuiOyCna0utAgnMS2uLgbcPEa+muitGsWZy5p7oCTNyo8M7H
RzHclHqBi6TpddiA12Szdj1Xv+nMOTW1opfxgG8q2L0gXn0Y7MSJHyW/8tNTthJ/L6f40LVBwUA2
jC/k+lqbhNVIsTbNFxz34at6PZ0nv9uIMs544IGzFvL/hwV+mJwtMBkwQtAKby9kw/qzmLXtr7Nd
6AjJ9NXQUFzDr+7uw9rM9bYAwqmMCSgE2q1i6CfahPB3jZsrm+YpvCnEEI7s6ahZaeUmUN66eLNy
PZbPz8dPmHncLI9JHIss2LgJ/BrDxcNWASRWcCqWjnG7Ym35Mf2wNnO8aRjmGYAtqMwXdnEmbpQA
JW+HxxEgDPAoRi4FldNKK3b5ffuwOU9cWU5YGuMUFUZhl1BoKKKXlWUtR78fJmbuliR610NDN/CE
Wkn4CJTZvXA05DV/bD3DFsRUaAKs6Hcs12k+rsccJWS0k2qmMSp7ys8BQAyU33MbYcpjfV2iNm1/
v8bFTq8KIjOVarqQ7ZytUR9JBakbDGtrfnkvONWHe80Bg9rR9MCmiE6vkCFS/L631bvgSuiSS2gl
ybKtvtfixlUoyuIj/vGD5um5ZAWmEuXA8mjo7BaHIbL5rZjLBbXSWyLteQt5mExoza8ED8up+oXh
WeTLzIxyhb7vBNjQJWqLmPBnizQdCMKjIH8tMYyM/55W/e/i/bkwLW7zxfsSJqjt9FC4FnA+IjS1
nO6J3EL75jl0EP3+g/nnxaN9YXH2vsQsL6W6FLenAosV9eMXy0MQAyI768FKXY42t3pon1bD4MVn
+8LuzBGnY1Dl/Qi7wUl0uRU73FQH61RDn+CvmtyQiVVlWUM18IuKBw+iqq9Eie79nTlEvnRiCHfR
Ct1+f4mWe2YXlmbeVs4ppOVj4GuaLnfKKWodmjIGp68xTwvjE4ApDeRKUmfgksMBzLXziB6kMHy2
puR+CkBUOkzx2mTkooe8+FUzrxxx2ipyVMKRlNnPRgNIbWrNp++XvvjUXdiYeWGiqEnNIOfhD+YD
qmeR8qqE14ECScXU6TvF1sf99waXn3KUdqGWAKJyOk9QK9aHudzimvZ70Z8UPAUimTH9wo1f1yLu
xeVdGJtdzEAFHXZkgoFB87ujwICACfG4Pia8+KUuzMxuY9Jok9qJOl0vT/YAlZBeXnuiF93qhYnZ
xSvROjdIjye6cVVwLOZe9jv6nf9onyenOmuHyE1kzASuvC7Lod6F1VkklI9QLMtjODbd/n8sJz4i
IWDf7QiUXU6OaZx0DYi67MgvjM5uY9VqrKc6Toh1B6IDL9qaT1Bx9mqcFFTn7s1s0++Su87/B5Hf
2i7PrpyiJCCs46IrZ0+ix5u/c3lPfniv/XwvZHjG5vv7sOjILxY7u4BxrQW6PmKH2zZygn5vtsBu
Aieqs2LlgVxb2yxSaGgWGYoFS2DrRJ5X23ImbQhdaUisWJmnl2qQDzzv8EBEFB9M+tWNr7K55kNW
7ts8eTSKLu/LGOOj9T56NPZgXPfKwv2Z7ARSJ7sK3TXG5uUX4uMzzTPI0hxIA2UiUUEUHeTaIZC5
vRaj+KM7POQoFoz+Wqq+cjTeq5oXUYUGtshwlIWIVxk6RXTfRJldlZD9jlaDtsVn/WJ5M+8iaXGa
Bw2KIn3/VhlHSm5q7dRYWzxqt2F3C40WxS7Ls7Sm/Lh2WsSfXywxC6ug0YROGQmuhv4xqXdx//L9
BfsPDw4EH6kC0VPFmJ37iKOlOLU4kdrNCHYakUohLnazHQVb29qDs7ygfxszZ1T8Cm8rVQpxyYzs
D4t711LqTU7W8J3L5//DyizUBRllxjJNbBu8vtQf63Jl05bbM/qHhdnDafGuYa0gndNO4WO+U9zU
DVxtF74Ze6jXoNYIkHdj/OsVQFDtS7/+t682R4zGoE5IZNE+7TzoGWibAjw0KH6m4C8QFc9V+Oba
h5vdACtp60DR0SIIHizF5o/yRj/WD4Gr/jJAKdrBr9BDL6/C2ddOpzm7AbTN4ppQ2O080jryprpj
Hkccf2f5mdepq639tXXOHtfBSPUskQskDrzlbouhC9cyy1eQDa05aXFEvlRRLo7Q7C2NpFhqTRNH
6K9qNmvrmr2jVVMAtNABsI88eAfNR3UjBjalRwpOXwWgs1CxMY++VlkUa/hujTPfUhVxGdBRXMTx
TGXiBV0B4drncnrJKrbyfv+HYOzfd5LOfEtUaFYQl9jQ3rGuiKc+iBWC385GUycFkhztyjWTInD9
Zn1z3G1kBd0wDKnoekATZmwaO8AcAHMbO9M2XfUzN7xm9d1bXejc+SQIVTQdd3/6KYO3aLoXPW+V
AEbYPBrguMQ9/LuCrQGGb0gLGhj4nZ1WIyKTXFVw3CJTyN38Dvzlt+ztDWWSPebfV7zb4r5eWJud
VjmaIF8iQlwRTqBeAyw+LNvlo2CzlHbR0/9ob3ZO6z6VIZGF8EXMA7AXFAhOmDxHs4MAdZc+WO73
9hYv48fy5nMjkMhKdWPC8kYMqcjHQDka5hocatG9GFBqAiIc40DzB0IakirEhPa/mJkmV7ExMQ0y
P0sA7t1V8NXyij6szZ6HsImjrsngXpAIvfUbyW5vko2O0Y0RrxLb0m3iWu60ppuxDBC/WKT4WRfx
UV13ZdEJdA9BJVogzNoHBJ46aGZ+CJh4j+xPtKryh9SArLJ6a+7YXv+rgiZGq4kKuUEZMtyff4Sm
9UWAuSsxbDBuapTVIHkGVBawPYe1rufiRC4xiQ6Uv0yg9TmzpUgjKi8aRizFxZBaR8o8ss18jkEK
5Q0y0tOmQdX9H4wCLx2nS8Mzn5OZ5iC1gkjIKJ3AFxmFdt0AZmM8i/Bm7d1YdHEg87A06CObKHDN
LiQfJBqlMmjTG5RqMXkc3QpIagluhnP+OB7Dn+vAusWhkQubczpKUZDpowxYpsFrH4kb7uVdsVNO
0l+1iy8NzT4ibRJgbQ30T0qMBXZ9bNfaY1y8fe9j1rZQn32xkZZKoBMUmqWtiecQQkKNbaEPle3i
rXaA2Djo7VZMihd2/hxeLky49Yvr2HYpI22MaXmwFaH3Fe3VaxNz4snV2vlYjL8vLc38jcnNGLxo
77gzweXFBGDnRVGc+/E1BIvY4ET6Jn/jXu4Hbz3gPKuaYsLAd0udeZ5WZ4qsDZiOFUyQQu+iHn1S
AFA7IZxqnOSOjXv28P3+LtpEmERRHcQ8vjJ7gwNDSZQ8EAwLeunw4o2Ck/x7C0vxGpQN/21h9u6G
STpAFhwWspzZodzY6PJtxpI4xOK2Xv7+3tr7D/6yiRfmZrc8GUejTDnGck98o+3RmN0CKRzdc0yd
CFrU3Aez7mjaaMKEP743rS7vJTIHC6Oygif181Ht1ZazJgcrEQhLPOjQ7Yu3CLVJ9IdTV8hEp7Yu
WLSNZw7JHeCg1G19iBqnkO3V1Grtp8xSjjyzOCoZOMsZyLvrt4EYm1Q+1snTmEWO2oCXjh9Rbpgk
3c6qxhnB5WqxZO3uLoVc+O7/3pDZ4QJZMwGpC14WGVC/ZzGgh6LRNjoODK1csLb5urvyCRa9xYXF
2WHTI7Nu6gmHTfOTW+snmlLtG7ibMXig7hB7nTsIrHgFlD+0g3LCWVx7TJedyMUPmB0/ve/hheF/
Eb0PbltD/pWWYNowRBTxBHD8pvfSt3Dy6HO8rR5A67WGF1720R+/YN4MVMrOSkLQ5iG77dwEghko
v9AXQZ0ZvUCm3P/LOcyL72zNHp++jAC8A4mtb1j1viTXA6CjcV+7o+QVGYQlyp9pfc2wEZHMV774
cvRysdzZk6QQMHdxNAKw3OwsaiYJlLNei9/NAep9b4L2seg8SPitNSDJyhWbA3bNNlLbWnDBhY8C
sQARzMSVgfnrBVZMpuiwCJ8TvcS33Ou30padyof8phBK5k7oqbfslD/IB20LzdV/AAwUvuarG/z3
1bPEr794NpuxU/VWAttJml9VuacMiAimvyH7u/zuM4cXGXWdmSW2wCyvxumHljzV8eDow8v3t3qx
EnxpZ+bNssbo5FzFN2486647Yobcjh4sBy/W5AhoZeBUq5KJi1WiS6Mz5xVGmlJQjpssuvzEBVOO
neygRvCPpNqFX/ruc838Vo+p1BBk84mfS+kLsdiWKLUHfokz41Vnh31xJLn1vLKtK+7ZmvmqUjHC
KI7gKfKjwC4UPkZ3MCsvFJUT4EfXHiX1e3t0jtBFqS8eOg3HBS37BPWT6+hW24dnxQNN66bZgipV
ve6R47RQ6FZuLH8AJvwfxORrP2PmrRKeJXQscZrkPei2M+A3OpQ5gH9XgFoogaZacxWLWOiPo0Tn
oz31ZER6mWGjdbs6AiAMk4Bj21C++WeV1dWdFltwcfsTIFc0MsJg40ao4Lj5DvkOP2i+QMcYHOp7
AhwSXJk3GDRoIMCDYVGR0q6tfKmdcrnwmRfCieYsDMEGqsXTJlS5nxbFtozZfjL/pv5xaWrmi0Dd
rE2KoArL+X0Y/ynHqxiY9+9vzOq+zhwRI1Uh8xwBzfATIlg+3VsQ9qyYnf2uqB3tJRBEGpY9HgtX
rZ0B8gb9ts0h/rcGl/vy9iBVhySeTnUQO0CHYOYu8qSuUU9rudf0JTJmol7r1rj9frFfvh048cCK
J5AgQv10ToVkDgWP9DgoPblGnFTeDs11BBarKFtxQ19eKmEHfLHgbEad4wvPQNSEdYJmF7jIWAMh
JtM3Unor87WJ2C9pCMwg81cI0hxsmzlz50mdVo1SYTl6cd+mu5aq4Ng+YrzQLvO1kZOlrbu0Nfs8
FdDOTIms0pu0X01WuJSGIPUbnVpZE5RaOAhg3rMMVaWmBUTazJflCSdm2jPuGeFN1J1i9S8+zuW/
P4uu2jG2TORt3Ev1R17ntgmBSUtaTRTEP/Pp+cPHMTSUZEwUuzCHNHuJQqNPp8jEx2kL0y4VwFLi
XdZf6f1PNmyLqrTH/jiNhp+Olc3CP98fdOWdZ2tu3tRBZEgtA1yQ88TNqIM8k7qSe5IKNjNZAsGu
OpabCIzFdguU71WQgh69p5J+BKXdiSm5X1oB35Ge/qpRFLFrqCA4nJVWaeM0Yxw1kEcvGpm+lQYV
UyFN1WxCXbEgDUJvxzhMnFzvnmuzOzZDcABD+k6VO4dGhHmy3r8kaD7H6fBIuvLGHINnVW2PQ1bx
fTiAbErp4nOgss5RmfrG0/FXVJGbJK6v5TL3RkN/IFL+o88A76Tq9JrpWu4REO55lYWhwXTatSC3
hPoQojc7CIoTFOKJS5XhR2TVnT2FBWQRpcwmcnswW537XQw66lhL9Ws94vEm6SUoN7CqOzLN2jGV
uoBOZD6leekyLdyZRTzaMXL7q24K6bbKhnJv8szc6Zb0psqV1xVjd0ymCkmRkbW2VlauJNdHNZbG
69LK1e2gK6k/RGXlleCA9SYM15wGqDdMaSOfGgWylePAtbehynSbxhnEazqksHLBMU1vhWc09lAo
SXd1k/m6FRs2tIGhSgQhSPydxlGYxV1pynHOauuWpf2xn8xtUQzXGZ3u86k+NEzyrH74mTVmYht9
dRNa+UOeZs9yKjOnlzKXGtUuavTRQUcYRA9mE9p6X1GfV6ZkBzVBlh9nm4Lp12FYe4MU7MPYrF3O
2uuK6J2rV1y2UzneSmkB+s9eA8qGZn5IopNJ+Y/aNDcKYU/4TqBiNJ6rqoU2XhB4pGl0P7QUR25y
z0xY/mIwg7ujMWySUR1t2WifE0lTnLgzDPxSzmzCdMUGt2u+8hR+DY/BpQh51HcELGiW5ukPw2AF
PpbEMcuXAL4c7i1MWBWAhwPc/zfv3SdjszgiJhk6cViPh7jNYXVq98laf/+rEBoWBG4zCAe/oxbm
IDk8HlGqjiYWhM+4ibPpj5wG1kYDo/61RWo/mnTzrCckRv2E0RvMTKeOVSX9bmqHUxEqOPq1SQ7a
kFxXXDuT0BgOilTy2m5CIz4mhtTda5MR+mmk9yce9YOTFKMC7L6WOtGq9tjCG2QAW2QAfgs1ki/v
nQlIdAVsBhKjdK9mxaapJEecem5R73v/+fUNAnk9WhUUYr0oUM6J8DIrnnLQBaKwEXa+OULqW155
hb4G0IowYVIoSFEQZLzzWl/Es3TMszDPO0zgtrYY7qttgmaMhioW2szg6VjNVb4iyoVFVdHFaRB6
wLNw0uxIWrV4WoFjlyFV2/p0lxz7Y3fK/bW8aHH/LkyJL3mxuCoGISyJs95TQ36f0XILnfqVDVw4
DJppobeD11Un6BJ+NjG0oVV1acoxXCz9DpX4yRybU21hyD8Bj91/exwg9wViVwORFurJc8cwBlMD
unqNe6qMKlAJVexScr43sXAeiG7phmZCXshAHDzLb0rI6ya6PHGvMsOXhusnqcqvkw6of3Sxr2kw
vCad6ic6ym2m+qPqx71ZaHvN7FcAFwuxK34HFOkUU7foF/kPuQezXTgp3NPi31l5z9mxju6/X+vC
p/tkYhaBKVMnWXkEE6qV/NG4Ca/RZechJNDCZpL/vbHF9WC+CKT3oOD+ot5ghabeskZFXsE6X8/G
m5RUXhIGT9+bEfHvLN7SrQsz4s8vTnzCaWgGnHCPGduY3ZIAjTgD4y4phuyVH3Hz63tzX3sCiPov
7c3Cy4BypnYN7FWu4tW3YQb1UMwX0Xe1tmJXdI5gr+1/BIHzX2fAwrSFfqOJhEBG9/HzUkkVqm08
IlNL6/oq6YvCZhMo4fUKDz/jzVqzZfEDfpgzZ3iVTM+1Ko1q7tXqfVsAqNI/oXi2cv0WjqQhG2AC
BohdNb4Qf2t5QKAnHFZeHaFAY0bHogG1Dx9Tu5AV7/tvt7CgT7ZmR8UUeVQfwZbGp9OQTtsRtz4w
1shH15Y0+0xBCPL0KkaAoRi3yoBwKvg9yMjcS+2/xeqKsAlxE14UqGN8yXaprodGa8A7StU+yvc9
4baxGsssHXjES2DJwUUmGFUSu3pxwaSGyE1bYDnSlj8W524HtXfBQukot+kfivnp8Hl8Mq/XZDn+
Q1D4YVds84Vdo1PljDWwK7of78X4kw51QIgDQd9tdYREePmZG/m0yllK32KEpVQZrKk3yTnaIuI+
QaovfhMQG3nbHtbG55YOyeWuzs7iBGYQSRe7Glp3CQDB0gDGtXKbBrffn/mFbfwcfMwWRknCNGog
+Bj3Avmcu1bslNsWhE7Dqf9BXlbMfd3Hz+Zm68ojyyiDCgFI4yoYFdsoKIgqxaaETB6q6ycVsoQr
Jr/e6s8WZ9dN0tGcyCVYhKL8Vo3MHeTs72pj3H2/sq8d2c9R3BwZTyajzHuxMs0vzjGIN3Zi7Lt4
be7aN+UezVnMdPimwx6zDByBqeHmky3fp/v2sFaxE5/s81n9tOI5fL4NWZ30CX5JQju7sm5yBq01
8NoEmWVnVuB+v/CFAOmzuVnUkDFamYTgBOXHAdFy7nIgCE10oItdj7kxbWWw9GuHZrbRs4AskTJJ
DqT3EytAU8mByHb/Wyi9GvboppmN2lG6Wl5ePEao14DgFkSlX8pGQ962g9EWvaebDzI/xPVZiu5W
dvLrpcdOftiYH6Ey4iTkUd6D68hWnfKav/JB1M+d1qsezRFtfGNbnQxztYe/dGJMIUsCenGw4sxL
e4VZDxNKfshA8huivcr171C9q4PI0Ypp5bgsrdFEHVE2Ea+jljh7Lho1Dnor03ukvkAGTLdZ2wDg
am7G1PS/386lL2bqIGiG0pGpIjv9/ECoatAGBac4lzGadsZO5VukIM7/ZmR2+LUgDORGGJmU31qP
oVSzttu112dxz3SRIkLoSqhqfF4JhpHNsQoloNWqH0FFfKqjxywfADyzv1/N4msAPZz/b4nMYrpU
AbFpxa3e653OlaAyDJlGkfxaYF0p+Wpje9FpXtqbfyMWdVqaBMJpChSUtm/PEWTLS4y6gqJ2r6FH
RzHKbDylgJmrdvLOJLQGpBDbN/eXlz9i9g1LRqZKqfEjZEzeQQzKFzq1/wAUuHjLLjZ35rhQ04bc
aAM78c7AcsXYf3cQY2/UFfPqkm94iVv6YAxf+apfkCrwmJcL1D6fn5LIAWJrnJ8Yc3ZQUdymGO/Q
AO1eI4VaPKhoDgDSitsNLcXPhqpellWrCQdPpeGNnrVuUFoM3DU+rVdegX9BRWdfzRCyLoaKnhT0
MGe7GYTWpOSl0njJEHlAJJ4TmR5oxVE1Hrd1QL1cl19MdGCdBmXSE5J0V1WgTRRrvwIrOKSJek5D
mm/DAOxrI8Qx3CSYKKYI9E0bSnexYoFOPG9cLBV1U0n+AcarDRvyvZLzgz40ZyVQGltugsru2ugm
KEE0VoDtBJW5HcrON7EyupFWl67U9SDFHAwAZDJiJ5U0Pck6VHeouQ+D3HCqdtxmQdT5qhn/qWua
ulFfHKQGeok1Ne47HfQ/EFL2dSNySP1oKZGjQ/zO7kz5PEJ3CQ3Oxk0bc6dM7bixip9lDDSIBUm1
NLw1SlA+88wt6hZgCe1gqXyj1+E+N8vc0Y1220v5U6lItwPnk02zxI6U2jXRGktDaasO96AC2spE
K+2utkzb1Phb3zzLnXkYkz6y1e4pyy0blTpbhnEuiB4GHu7SNDvJBQbzNawYbWHFks5JyE5jPXly
LO1oB4qqcIJSBmmNm5CDDC4rN5p6U5vQ3ipTmyt/aFuo7jChfqm1B4Pc95ka2dHUkx2pwJBUPo88
f+nkeytGkk2Nhj7lfQH0sjYG4Nqut8Tg+X2hp2wX1NWrUgAMW0qbiXJpE+fdlcxacgxreoI8yInE
jdfokAso0Y6Qov5MzBZYfYWf2iGRnbhWztE0OLQmk9fVnN1i0mDY18kQ2phVPMRFjQIsV+2Q9M2J
WMmmm4YzZDDPSYYOBNMtzQkp2+iDQX83lTxdV3mkncHL0eww8vGaFXq26bpx2qAwnB6VsME8EpX+
qHpFxFRUgJlgcyi9mvc3UV2lnqoH9AwWsqOixrYUJh5RC1CjRoUdG/VxqPl+oiAYD0fmkkIF6VEM
KjQA8CSLbKIW3K1lcwy1MdqXJXopckSjXcALnxKtxuiHhZJx/BxQ+dFQG3+YZFGZfqqS4bVve8g2
9IHbKBSNjlr5WZDcAddw7tSsvGo0BLctavX2oJm3YcvudTYmAM8g2icIRktenEaWnQupDp26ajQX
3bDzgAqF3TAF8va8bXw01sGdZFrRBiKoRz3hftZ2oc2gWaUzeSMz7hNCdnKqOslQv4UpZEg6Hh/K
noU2H2NpO2TY6nL0MyOBhsYU17bC6HYIGrBrxWddYa1fSwWIkNhO7dtzGkzc7k26NyRyoLn+q8nH
fTI2JrQvqZ/AodmTxPycRDslZ2yL2qdpW8haujFHVxycAlFG2U3ZBOPBMKRsrykEPzqXer/Rh9SV
UQx00l6GmrN8l1nZzhiKoxbEus0w5mCbxHxIlcKyVSH4VrJs2DN9gOyjEJKpogHciX2iHFk5INgN
a3ZmGoSTRwudJLioSi3oRm3lzI7rcFdReqcDAeuYifFct0gcyzSBtrUc5L6JnNLJjfhlolHs0AFj
RaWCuSnE77ek6J8qKzxB6uTnqEvPJJB0V+5Jsce4LyrgarCX4m6TlGxf6frrFEkZRq6kwqk7407K
MDhEizqDbijfRUVfILCDZEqTif8oaWs30ZD7WjV19kAS0xGCozaggyr8WdPbnOv3rYw2YcufmsZ6
G4PwIdXBZ5hmPLcntLcSOmy4xne1bB2UkSa2lSHIr1sGlKNaogelpLeT3O04OpVDXSNakZo8spsC
9LI1xhlZSJyhgl4rtUZbJ1Jsq0Q/T4qyk+vhLR2g/8L0xm8YcSSOl6OA9q7S7eOJbJSU+CU3X6Cr
5+bS8NJM2U1HB3QCifEIXMQRqp4npcp8iciQ0gy81gr/TMFzotU/2t740+E4u4pah3bCx2fWR65M
+z0raGTnUnXdyeamS8ct+kCnPiI4dnegzbI1K3PlKT5EVPMMDXH4SLkdGsGPvgoPcT/soMKxD0hi
y+yKY5Qc05S2lHVbi5dwRuwoa5VjZkm1YawYNwXtdobSns2wfpHQ9ZZJtQmSN0g/AIZtbJgEouGq
B4Vj7kgms43qAMVKu2elTYfyMDJg0TR4w17wYoSualWbKCA+1E+g36ROABclAb+KLbwwadbbUocs
N3gpZfOnmeMdweghN5PE5tJ0neZ813SaI9dthRxY2vRFbdng1PHSQHJ7Hm+DHhmcESS/ofJyTMor
zUBHtZomyFOMzbnj4RsoQ87WhD0ypa1STIcAiXREwMNSJ15RXo+ZesK4oF1lpmti1DKU+LZRwWAS
D4d+AEy1lr00StFYPedh57IO/7Kpb+lAqt0kTWSnmNB6zZKbGjxQLIRLlvHAJT+ICjEy7VgO3ZVS
yD7tEiCsqmjLAuh1NYMThD+K6Hq08mQDrOZtVoDokiTnLBlw4eMHfCGv44ZvgI4MJ9hjeAAn1AaK
3K/iU2AKhYRpy1FKTSQ75PjfIb0lfbW3eLANeHCOrGFLG4/VmJnD3L2ZuEaSuk2W7+SsjJ2haNGM
UO2UtRul0zfMhACBkp9KvX0OZWKX4wmX0oHe4+h2EoB+Uc5OhfRLk3/p8Q2QBF6VaA4fQMkcPwwF
NH9Rw+hMoMeVKx2lyazmd9NIAGQuFCdN4w0cs6MZ577fD5O2LyP6UALoXlu5Y0wPhdrbVjU4fZM5
df2LBg0yozPGmU9ZjltvKVsMUduy1L4q5iHGC0pisE8r7UPKBzeyXhkcvhE89JHqRAzilGUKR8t2
FYhqpRJ/Q+5sZkRux4ZzaFT3TQvIaarkm2rsNOxeQzdM5+011J2ek54/Idg7hRA4c0ky/orVEelt
j5irQtwQkn1OQavEwJaqQpAMcP8HK9cCp4mLx6YJHMsqBseaaO/XQYVnOZO8vnwuNRzgbCxfEKWA
26rV77oYs6hNclUo5msycW4XEmYM+VjCMTdeb5RuTDSMWVsBKL0hAOp2unZVhjHENE1IMGmxtsEY
HLDziHb6ePBq0vuM66+oKVHbGBPTC00yuTB31SkUtaNQUfypzwovTQzNo1WruqSJyDkeLN0mQFI4
eqJca52pu33cQDC+JY8Rfv5GgTS3DRbuyuWkAoOUUkn2oIKFwyq6DTEj3Kg1haCFxICinKnrwEPJ
gOLPEoOIhloUBgbKilr4UheZDyxFZAcxg8eSHr9Pd8iaMfHnF5XheCjUihVW65l3IwbaBE/WtFXB
RANhghA1uXd6gBNOOOiIE8BQVS8FeC5AYybfj1t6W96Axt7XDmIM7Wa1/L9QlsBWwGFCNUqkSrOt
MJtx6vCOIeNTnssS9OFwfX++34GvQHUFZZwLG7MdaEkR6dkAGzX0kZgDGkroGKauWG7k9G5lKw/9
E39asSoyrllGRlVLRrvBRLvhS6d0GsvODPS8Q+vL/JmCp4xsQ5QPNjVEqNTur8bssE4dgrDEAvAA
Y0Wz8kFhBUPJ47JDYisUfbrSLRyUKyJXiPrgyffZngcr/IgiWZ6v8tLmrFqQFIxVMofNgifeKHtl
km+/38ilE3JpYZbZNkQv86HDKAGCdRBbuk2IyoiWrFUFlq7JpZlZVYC1LbpHAcyUKaIet2ZOvtM2
4V77lTIH3cJMteudqLmEfwV5+PThZpeAIFOuqI5N5HjCjtZBlHvKFFOg6RYiVyslx7X9nN0Gmoyk
KFoslPErAumjUAvwWqwNLC9Udwz0KE0gejAKQedMfSmRxrAjNRioIE8xudzRaycDIMGunsAlA5Hb
Cj4elyD3+9UCz9IKUQsBvY8C9Ww6HzcNcxMRcDy1nmCF1h6T1wExrydIPBSnDO0GyYj9D4ZqF5aM
xaK8CkQo8LRfKqxIuLqc6S2unw7+pmhvPmUQKyPn2hXAfu0J0LNxm2Jm4vsLsnRyL+3OrmCjdTlv
WtiNquDEh/a2C9C1UisUGqQxXiuKLm7ux9s1r742adw0cUvxYcMaoqmt9dJVVYwbotx/v6yl6uun
V3JWfc1GFXxzgdmiF2fsex97iTEQvgPrqr0OBfo6fP7+SHy8yTPnqU4xiyoD1uS9kIyxNkh+fc0x
nyQT9LImhK/7e8HFQrflKd9jRsNXfq0seKEw+WnBsw85FhPVEhM/QfTMin23TY6Sr20x9bpyYpaa
Rp8szXxqGgEiR8G45+lXg6s5vWYLlgvjKsBYBJgAwUsMEvMVPy4c6PyluAx6xJ9fxCGj0eg6umN4
6VEeadvNgFjw+w1csnDpwsUFvbBQNEExFQ3c6EiQKKNOEWrT2s6JYzBfha5rFPgnBXzAc7+WxzpJ
h453npA6I8fpoJxRz3OUE+hWVmwt3bQLU/NxwlSeFHOCVJU3ZNJRGxGfoWQj693v73ft69jie9jw
7yV9mSFE+bXUNSyp88JthTLSq4S4SKhtVLf1XeTBba0tbalLihfvw+bsqNMyi6oigk12fCcdloEK
ClxymtAMjkFd66+9eqsWZ0de5a0+pl3V4XJB2ASMB7KluxGDpsnmXxGvpVAHpaqVM7l41S5XOjv2
aJ5OyRjgUAo1huGoeyTaiBi82gyb9p6XqFmAm3Z1uWIDvzmnljhcF3ehNxSj/j/arqvZbZxZ/iJW
MYDplUnpZGe/sGyvlzln/vrbkIN4IFqQtd/dty1XnRHAQWMwobvBROox5h3/QQp2a34ZwUaLB1LH
5UBYP3mnz8nEFNAWkiIpgKsm/lOHEoBvvFx2Up4B9mjPajR1CfwliaC0Uz4Z0pfLBtbaTl95JNOK
UTTlFEs1NmxEcwJp7toBnogUkFwMSPa/dFD4EdPBioaPoZC7/9E4U9KcRCpgG8J4n4KPg9akpn/o
O6HCiCXXNehK/uwaKIu+dg2lRFkz77CXyISiY0CymmQTej0mOtGIUaOp19xB1dpTrGHLPfeX4VNn
22GrMhpR/MApbFx/Q8W1pGxHF0o5BUefc+NwkE1np/8GKZqTMYdbkk2wbR8904tc06Va7/sv7b0R
cHGNt7UMyPhIqKPtELF1a0LapYeUGJg8kbVpcgNJc8RjacNzHfonL31NBl+6oisntHTSZ2Z7R599
Sv8QehjR3Siu3z/whU8uH0UMILx2H5DlVZMswyDiYKtqMtAEe5zjwFsTAydDqRbh0MCEItsp+M26
2pa2hmP0drJT7LK0+a8izv2ArtHXywKTd+xjNObXjaT3ixtJpIwJ3HPIWyWDOE0/aChQYJXBA+h6
vdIbt1Qm2kCy9vjM5M3GcY8DgzJJHkiiTOMjqlY4Z3bmpukzlYCCfpk9gRzLHrZmzvuY1B/OHFTD
PadrKipmbIuLNktTJiQ0jPFq1Hq2ZnYfowxsg5Z1Vzg+PnKIdNSGHz+tPiDUhWXGjSA1jGb16Xj8
2x3S9aFHuWQke9pdpV9G/9ylhTIelETIk4o6zFHRnLKzJHVnlk5p3AsqNMB1F/PdroJiLkHXaejy
2jZWj+VisYw3aWJTJxXd5imQbE36PsY8wZpj/ujSAhn/mQW4LEoVPy4OqhSR4mE0vi/S91P6NCUW
kiVUYdhRRsxo2YP4Lan2o+z5qIvYlxGCs1i2MSdsCJreEvySWEBhf8bzJYsfL5vguO1RZXURQGXz
OMhNjJvKlKB/NP07tYMr5dPmspWj91/YU4UJhP05RzkzwkrIJn8yv0Hzbis9gPVQkLc/FIxjN/yO
sboDVY7XXBXloXvxRf90hYozb1MpXi1WjA6SMdWztve0qH2ZlRCFMegrVe8MAb/BHywyIGX0thI0
J0MgNDfFp64EH5NfcWI93s7T37n4Hb1eDb4pw5Ml9WuJCdQEQbrW8/r1Vzq1kS09HRg2CQ8lyaIh
GT7wtOlwYIeX+ZE+RTQ7jIHE8luqPxJP2yuAf+2djx50DL2p4nH07fUCCfpvtbjrgYiD+DZDjNdl
96khP3a+ct8L+kGNjL3azaipcrB4pbXLWBpmdnbuhEL1FRgujAxVKzR7SKDZL1xZ/zyFX9IhOtRo
Vrjs4auouFgsEy5A43dOarQseFMvggtB3bf1VxEkUcTk3m+rFyo6G0UdU+14njP4pOftHKPk+uMh
C3nhQ7IRd1RGgdK8gOGfSyS9uraTQbZDNVZadPpm2M8JOSP0b77p36K8ADKP1s1pNK2CvTfyei6h
JgWFM9BY2GVyVXWQieDdx0JR0AC7xJ4Cb/yFqmPW9/zE5ioumCZoAjCbhOZKBheiUC3VsQcu6H6L
ZjDjkFQ158ivb+TJBOOYamzIOSi5e08I63vib8fp0QS5wyDyZMDXY4LFYhh3VAc5FFsVnwz1XJoH
QLvh2+hd6Zo00VbxOaHWP9VpZXTlCzAb1BxTQD4+VTRZR6ZFsNgOT+N+BLXjFQwrq9i5WB4Tg0Be
W42TAKeNigDRF5ZyKMHxsgnQNfpW3bQP4V4e77jMV6vvnoVZJvgQMMOTTiXMtk71vv9YZRaYQh3d
ywJbMRAXmIhri/JRcmk+iRtIrz0qNYy+qJBSVjA3yhyHvhZyVBBHeof2uwmWElf4WcistHteHnNt
i5fW6BdfflE0VuRmA2tB5aeo8N8FWfom62X3Mm4ewYM95Es7zLEbRr8BCdKEdxYer6Ahp4LUUDHP
PN6CVlMfS0vM6cua1CxmMuP0baneWLA37q7Naa4+s5a2mPMnTblhyCVWFd5RLuCpf4y9WLKJI3q5
G8WfrhgoXrsWliaZI1iW9RDFLT4YnUEkeNZF4FKhRNIP8fGdBf2Jy59uDTCXBplDmOiCDvY97Odc
Spbpg2lI4Pr82lW+tMGcOPTlSXIrY1E0aeujbVbdhQo6TqExi/6MKbRmvDjQv+COyT8imsb1aacH
b/iXA/eDMpeulGlDLtb4IaPnb+KP2b4/qG6yofKkhZdVLo8sdBXBFytn0+Li6BdpBpY1T7sf0ZSv
bMeDAAIE9IsfBL6EMedbsslxtIHiGBZYXryLtj00fInlP4lPxTf/rnUhMLYvh7e81w3vQJoMxMxR
OwqpiSWeFRm4mdtzhVBk/5fbycDM2GDMptRwIVIO4uLfwdVsodgKD/k228lO4uk74am2o38o+xrv
zcr9lgzy9E1cFRF6yBDIBFutQPO/7/gYt6t2tI+H+0bmOSubFU+1QZWnHvbaxhUE5CMo9XHlGJ1V
tMcrmZ+J5zkQgz7GrJG0ShEABN1oVyCikUbOKDzPAgM3eiMXREvhLaZPZIeUgW+JURdwxme5e8cg
TpsneiagZdDDDAMGjv33OghlvQg3ez0DZxJQe3JRjnOzszx5Q5lLo1ABSdvKIfsEiuXHxgh9gxQO
PyG3FoWejsJZYlyb007qf4TVkys5qEjV9c7vMxvs8ZDuTl08/4VYx/jDvxmCei6yrUVRS/tMHKOl
raSJAnY4Rf9OY4EAysIIBoAce6zYc2LtwdWlJk5lWPkInUrudl/2pLN8eSFFYW0S/ABaq6ITSMNw
L/afNIcOEkM+0gfLAxr3bsmBLNfNQJCcp5rZVzDbgDfYeB7czm4VOw2delfsC9t088O8hxgKVNrA
xmyRx3xLjkrUw1fuFlz2OPDAv47uwN0CZq8Jh4n2ipleDHmSDfXxeBvv82B7OVD4w5mijBoYpaQs
XK+thWVdDdUIa1Q1Poq2M9pG7pEIuCv3lOc6scrR7jhG1z/yb5ssMfrQ13Ez+zhTSg4+5ulDBa16
zrLWQ+STCdaR5VwIEwHL+ikpa2XPYgBwp44EcPIxw1begw2aY3Y90DuZZa7NsFBrX0+wstqhmRy4
r+rQQdjJAzyBJ5bLH/OH++tkkfHcuMgUocjFXwsN7fQRA1bWhIk5Pk06b1cZ18xBVAVWMBibso2S
xWDte1egZfLyJq5j0GlFTHxeEkGTh1pC6DGqrmHo6FgkvSXn/gM6f/a63D+Llcm5wOgFdf7SOdlk
rsiqGud8wDiGJzTTXa7rGNT5KGXfiDHYbfL98vp4R05lbssGk2xKK8IY9U0CJ5mh5+RGoMXOEStD
IpdX8+SdN7rjy/fiKOpp3uOzmeZGxGxSofBooFYbXDH49wtGVAZGZHMExRsNiSluQ0FQne2UZjac
ygH39FO6LdDmh9uEH938IVQFE6aEhjfIyTDbCZnGoKwUbCctsRKIjW9LjJw7xMu8dNpzA8Z1eD6Z
YzbTD2Q5K6mrEBmEfznApOutxH+e6o9tg47C0a5RDSjT2JGz3L7JdU7GmW3uI7FOC4rWKEuOeHYJ
aJzcJJh9wPODeAII2Dze3bjaPqLJv20eWc8X3iNpU1hnoCLyqvy99m6i3/eQeghInkjwHiN41rS7
YjZ3HUlPVhkAV0EdL0ZHFNhTJH1dDMUQwq05nJNFBruh9eynTU1PCXIQyl20n46K5/2tdcHlnjKo
LQ9K2hgSbJFNtA2iPVWWEt/MIDQrQFDo1L3LcZx1CDgtjkFukvlzFCdHg4oXxHazyVBvfcDUlA1y
XhMvqxT/zylg/eFyOllloDzq4m4qENGio1H15ur1MqHGwJVxp3/wHMdPBhkc74oxJuGIZdK3cqc6
xjtjIzld+jBu54fOmd3QfJq2PVe9g+etDAbN8axmaQe7tJlsdsb6kTZYBXf0i2bZ4xWnkmeRgSGx
CZIcvce/LMbC5mSx0TdXtCdwgI9tuw2CwMwUDTgg49ba/2gRb6hQULq9Yn3rL6HfX5KtryL/UGpa
DmvdHkoekUtLY/Q9gNKYvxuf6XPkuo3luBBbda2MEN2hIQyDn+woimRFuiVZBWJw7U2KttyNf+C/
/HhWGfCJyVzIBnXcAc3ogr4XMJMnVaLz32CA5VIsss4EAxnuj7F2O1DCoE18QAICid0Mk8rJHqXy
KxbHAZ+jmsLiBjGSISXQlsS3nO97vNmFkEcKuB6/nbyFBZpQkII8w/ZpYWjlmGaTmtFq4rs+RKdV
ob5c3kbeehiUGUCcXVQtRZn6vhhUe4gN+7IFHnIqDKAInaz0kCP/cRkND1QDbH7IwLB61XXEAROW
UlwAC5s8tfB5DLa0zuRmLjHAU4/ZR8wNyGC+uTXTcfpiTCQDLsrEiGjGv3b8DaaPxc/yfniIoLWE
ER5igebWAbkI2XJLDfQkXbgiWK28WvGloaWPT3r1vrqTejCsXHH18gwykUynxpPfCPAWGp9Kmlsh
2B8IlBYUO3ZjMMfuOL7DAWrCYEk2k77pVazwLHfLbRDnBd+EetbiaM++VM0zfcuc2eLnhnjrYmKY
RqxSpcFUudeg8Z36CsiKcCK0a/JQnBNBGEBBLghj0hg59wp39vLM0z1MLO5at4A+HliOr0jz81bH
gEpJH/Kkv20neatj0GWcxrHF5NKPr0Z3EjJ4d3eSPTxekdLjLYyJVDQhhq6Zj8925iJcd+QAM5vM
0gK1iQ16DQQYajb0wDLJ0+XDxbHApq70Pq3VMMfOjQKEQ6sPtSR6ly38oer6GxlVup+LIyXmotjO
FUyQDc0gpY8RJPZQB3n8r09ZVtEvknwtr6iT//2X4QEFy9rbKMbYDPTT3GCL95EYoACxeiWpINU/
2mo7V4ZYR7PxIenngIABLB37K8JjDsyrDGIEYHJDvRxGhQPZj9CeO8wglrX1jewI4f6K3lLOIVYZ
wKj9WJJamvm7eYCFc5LZxFUBIhGI1t/0DTkBncqARm5ITTsXQMMkeTP4W408i6PoZfNDnTec3B/X
NZlQJEUsEosT/XJ/33ywuoUK6Jd0KkZyJhNY9uBWGyIcuf9VkmFhi3GQsW/mSfYRdlMVwszNoObw
DOEIr9yXdmorIQca1/dxYY+5VXRDlyJDwNpQKvs1Q/zzgXjFeePtJOMhiVYEqR/ctJN0o85CxsXC
GAfpSpJoUaIgYatKTiUm20B6GmLBEavO4YD/KoqcTLGtBVWminGDBkkQnbjtXf8Y7KNxX6E1pXDm
zuE3T6y+Oxf2mMum0IowHzK6i8JnI/Ca3CvJp/+4JiYezSU8ZvQBa6IFLQK5L8S/4BEknggJdR67
7PrLabEiJiIdDdWn9Mu953/XNiL4bPHYNBxqTv9+RfZ5FYUX5pi7ptUCyWxV+sGOY4Sv85RXDW3w
XIS5aOQwNPQyxCcTN9rGEFwFNBL5IdshNKUSZrwHE8f5TQZFmqKDrMOI/Zwn6FvENmnexaEX9jXn
2bJ6aS82kkGPwazj1KQbqZt7tamtZvh42Q95rs4ARmE0UUQqGDCVb2FRWVUiunpFrMtWeCjINgyE
flJLtQEzZ7fJjS+i33tmsHN0eTYXWlOS/xfEBevu68A0qsMobnTckzfcXZeP1ZlqXheIg0iEn8cK
5A3yIqFqDlckVOnX/zPGg1To9eKCzIgiMOWAfEM3bXAgNQk08sy7DEx+2pvZrzlBx2VnNNgiv+DH
FfiLYS7QPXRY2vnoml1jc3xxrc1fW/gHAxVhPmF0xIQV6ovRYT4Yd8reP1wRjF6+jQ2RQYlCnEEl
GMETz8J7vtdfBkCDnZOLQlMHbSV8g94nqIApWxOUNuZEm+FcwdF4U0frL7LFNjLIgZHJoTJSLG6S
9n0G0tH5TdmFVhU8ZmjNEXz5QYd+csnrzViNgRdmmbCjaEdD0DEq66FzxUnKZkKhuL2Xivxj3oUl
+i37guMwl7EeBajXh6BMwXiRa9jZIAZ5DwihUOq0BsoBDwrBy77JOQBHGF2+cpUgLeccrjn2B6P6
rrbv4/DDZROcUMA4/vvCRkigz9IpsFFNO9oNrtwh92b38k7ZTzt+zYK3JAZCiqyux5LAXFe/S2us
ap8a7y8viWeCiTa6nOjEyKknTp9G5b5K36F/kfNl1vsTTn53LAgvtg334iAZObxg6h06+9rYfYVK
fuP0+QasgzY/R3T57jeO3QULi4JcSPFEnSHFHFQBinWh4ng2d1FMeDFLaUj5Tf9cOf/PTxRwEL0+
TkNf6KGeYiNvuDA5oHhssl1soRpiD3MNYEFB0fhC2RaaT7RpLnXNmI/BHLxnmwImRTRCo4G5W/ii
VseGF/cYSysW+b2GzcTHi0HcjEk5ycrze1ozH59phfWqeifHJ49sPYsN1YykATkvop2hvcuif6sw
/Y/n7Cg4u7AAmh0lr+gL9tYEDm9JDHpUtRgOxIDBXHju5/salK2X4YlngIk3BhMqkSX1ijr6Ah5P
qwwajgUeph+V/BabFpSpHPomzhQuqa2+DfYVSFRoFVrbJpiwm3TDubwmTkBvyAxypG06EJO+/s/T
Gvw7hGuNwYw8SInRxbBGOxhqSIZsjBy0YcImg/LRje3NJ6w/K+obs57ONDl/9lrhJud5EMyW9MHP
O5vQEaQ1lcmWPA0RxgdQXN9lOwV1sA9XtPRw/JGt5dcEHWkV9UfhoG1yYucOBY3IBvd6bkFUFJRJ
vPZdTtDGTlMLAxh50w5XmSJ+n80MfLyBVYD2OQPHcJK4HN/kLZAJOcJpzsKYglTtdW6YYU+B9bHd
272rgtouxBzohltfpH/0wlOJLedPbTz1UggXzb/R8CD9lqBq29uZ7MAm+Ml47Yu8M8HOSed9qotD
gc/4948L3oYy75geMilaTn00aL7LEZRop/8IYGeV/R5dyTqNdY4A5u9StF+0VhDf0YbFGDMNHPzi
PGzZ2v4UQuRimvC1VBkiJeZzWra2aRxSH2EW8TBRf9klORGqwjxa6mIQQOGO5Un9oR+eivhunDeX
TfCAhC3hC2M5ZxPN5Nx6cfI8kDCpD0GLMQhSw+LfwyTHA9nqfTgTSQ3p4oIKHPto6dQSXoS/+o2I
qEP2GuruZ8yYcpJmiiIhnNIiGQziIDsTtV0aJhxXWF3JyQybyy46LS2MUoUrRKFL+o+yL9x0mBYm
mO+ipJPRqj5M+HMjWmMpgGLF1D83qrnzjUTcDo06OHOsvUTmJHlRZbzTe4zPJBN3T3mLlV/H+h0A
VFUb7Kmqf82M99nA0VdZj4EXS2WgvvSFaKqoAYobJLDVD+MBsKuCyhQ0eZYMoYQdr0K8epktbNJF
L4KtbBIFPctgMxELVx+F0dKLUrPJHEIqAQooJJ95jAYc32Tn4+Ko6AbI2fRehtZqvanRlQYZipAH
wxTHz+6wxcoYnI/qUYKKOzUjBy/ppG9rfcqdtC9Ld1bDfy4DFm8b6b8vtlFSdK2G/DTOWzd4pdA7
BsmciTx1ZeOIgeBctnZ8VrJr00UNVQ4VOiagv2XMYcA5GQZ8tQkFArCrvRUEh1IOlgpSZYL9rZlA
GIlc2XRFt/jaMVjaZo5BHM992dPbBrlT2biPh5535Neij6UF9hzMmFc6JuOUsofASuTq9XMl/6tP
/7YN0CyM92P9bzHvRPLe6Cs7wuDB5f1d89DlD2AOReOXoS6gVQe6OfuJdKD4/J7zNJtXnzlLI/RH
vHKZwpRJDyM6eSl3HQT8INYyYeis2mEghj8HuxYlLO0x50HNzLmdcgApjt62Lt7nPni0K0sWQQov
Pstyy9lEnp8wR6Kb46hLE9hTS3FrNOB8V3hHfHWueLkm5ikVojIStw29HILW9of6oY3BqW9QgVw/
lyzVIIGlG/WGqizbRdrMG7MaIKGgjRj6SWZ7yKVvkOhrXVOPPwipD1UrJMYsLcME4mWX4n5uJmpq
pVlI4wCf+1ei/genK5SsNgI/eUMP4QWAYC9mpRLCtqTFFQoQwSHaYypuP6Cj+qronXNg2fl1qSb+
2NC1DTqaSzFQCTIrh5Jhq8STvXp/RXPpWnZq8eXZ6XXoOel92OPLi/to2wxIXvZ2iEyRW26SDzpv
KmeVlWxpjoGkcJQMk1BztQNCl+oxpFoy8lOWZE49QaQv3KB+lf9kXBWM7K4N3oqDYefGgWwHLgXk
6tmSZCSn0GGCmSjmbGl9OGViYCLtqP9TJOC1kMmG46/rJjRF04ghmqbBwJPoNxpYLXF9VuXPhFw2
IiEn2NMj7czXoytY41eDcKznt1EGowr06MTVRI3+jzjql8aYTcw6ImSQ8EN9ogTlkBJZBJxcJpdn
ctVTF2tiMErUo2bUInyrs6ctP/+yivELWwzIlIUIfpxOR/zYT9s5TbEedRsP+ousP/p9bM+q8MUU
qp2fTxDZa7fgt3eCdkYto96hidMS88SGko2NS51TDaWbeQZIp1/GApLW6UWB0jI2O/48l5oV6ptG
qqyshhST7l723bXIb/FhWTiqYoJGYgm2DGmTJhh9MMTHLhScWVQ5CgSrgcJiVUwsNEN40MdrBN9W
a+ywiR4CMbQ7SeS9DDg+ZDLwg91T54F+1/ME5Y1FjeX+UWhYRCbaPIDZQbzV2urlsdhDBmgqP5ym
uMKZTyZMq4guRteSPeC8Bg+r6ETpFTysPGdkYMbvwhpazTCpmo9VWu5TZdfKmTfL70nx8bIv8jyE
AZk6y7q6DaiHtF4vzo5ZRm5c8WgzeP7BYEymp1Jt0j38f/EPBmWmuuhBeQxrZ0UvfiBzaWWSiP9e
+2KQ1RV6Dm9DT54t+u8Lvy/HfDbb2FhBav661vo2fp0xui4GOUDvpcpmjHX9Cgd/9m3wLV06X9QS
gx2jlITo6oWlm9vXePvI4IeYhFMNaqFb/ONSlEIXx4BHMUdNXqo4Xkm4ywKQxYayc/kAX4xJqAkG
LHpTbusG3CHn9zf/W/F2jkGLOMnEyu8pWvy18AN3XQxmBOoYFNoRmVhb3HVdAkG6hQxgiGJNEqUG
YEijZ4r/6NK+Kjk4u5oxXhwotrGlmoZsDMXfbt78vdjD6seSFVkxiAwxZLZkTYKklaNOAOiCBlFy
QIZQWeWhxfgBRKq4dF2rQc3CGgMYolIRQSZHcCJ7KTzIn0cP1wnI5jMbsnwjiGSz8OmKcuXqU3Jh
mMEPGaIIP94acbVoscm6K1ts1nNbC3sMevRg7h9DFQs93mX+ewlaj+jsEfH4gGh38fyN9gOAnv2K
pa5C5cI0gyZq54tF3MOHyH2kHYx9toVm5U7Nsbtgoc+g3s3jyaGH7CwsXlhkwCUvCMaARfCTV6V/
h7TXo1KBA3mUbIjMPKpRu+159Lzr535hksGYAa0WbRLA5BnGcM/9etJjYYvBGEUSh0qVYKv5t0ut
dldtfOjEdeBIhAIEv0dxFWcW5hicEfxCM7IGJ7Km+uHa51l6a2ibW+6DkxG2xu2PkZYk9D64Kdbi
nD62vl3FuVKEHazdePo4oMYWt7tE71W/gr0z7+C/VldjoMVOMsjSk0keRQEnfYzf5SW60JrBquPC
UeeNYdTWILwVzfQh49UveSeArW6LaZ4HSQGv/H/5ggyo6GKKxqIU1n5Fen+T+OOcgKNO5yKEhbZ1
mUY6jJlk9mZT9GShdOtI9TiHgOeWDIjUVS5KYoaTBoFeDxMzmzq9j9CSILnilhTOwBMzXb/eF77C
IEmWawXaY7GwDmQxs3McwvhBvwF6nqvG1zmXAVvmVpqwqDF/BO98bNyyAsmw12Guu3KKFMJ3nnTP
z2rSXbtwG7BV77LJcymvYVIsgg/xmO2HQnyTjFNsVSRwCyLdFNuedpUteicNqEdbGQZvOgkc52Tr
3vUkZ3FAsWyye7BiNbYkWpAOtToZwqElFPdMJ71Tni676uoLYbFEBmSibqggewSQ8aPG6gLPmHmF
jvWvpmk6IdDZFVm1tlJF5bmmt84gRm7jm15jlLJVpP0WrK6JNVcxrz1idSOJYqhERshrsi1dQjYp
JjHx2ZL4Ph3uoKrS98+Xt201MDmZYG85Uy87VauiwZPzQ5J+pWS/0vTUxoOFB6Vrptw6/+rFszBI
/32BXGBMD+YkCYYbLp6jW5+ds4UtJpaukmAcKwO2cBXUbquCsESp1BdxUEdL7TQrGfudaoh3rZY9
xG36TpUK4qSj7D8EoY4gH/r2bjjKj2U2onDdTpYO2TAra/R/4qJ9kPXiRRpQl0T5PBXmZ9GPc0uX
B6+F3jqoKXZG270xo152gqnE5JqWppYkxYXVVpB+HZVNmZi2aOaQiFUCL9eHz32uDt4sqO8vf+PV
o7HYBuZoqHnUa0CawWuyQ6y/zDFPlmH9pl1YYGJ5PRv1Ypph4ZZ8Ptcac9MG0lhL2OOV2IUf2a7e
DouVMYE7Os0NnGvY0j7TPsdor74UGx2E375lbMNnXkce58SzLWVxhALb2IXw2PadYRx8xLczD1XW
79jFmpg71hy7NjcCfK2bM0WrYcTCIhOwS3MalJGJXVRD6+coZ4lXHh3lRCvbFbOcHJRhb9h6hj9O
OfbxhvCWZ4tBNJxiWQ4abKccjc9GJFqpXDlTE3+sBR/TFon6adLDZxEC9/4s71vkmDg1F875Zu/b
IhPNWU+A4VGd2qr/Ma05dQmOV7LUMKkiD71c4/MZxVclkexGBXluxO2iX71gT15CGBSpR5LNWYqN
/NXtkn4cvQkc4gtiRBDc3VoJWVhmEGXG2C/pB1hGfET2NAUhoD6GWe1rNLN5+EUYTOnQM2pGEaz9
vXPyvhwTvw+9qdWJBNfIgnuT1FY97xJttC7fL9wFMYBS1vBAXYN/nPVU8gF59TG5+FQslDRi3YUG
bMkbKkkCNsCNuaHT0jwoXk9qnCyxBDF+GpC2qvGZ6BxOKnogWty0ewMxbD+i/YDX3cs5xSxZjDag
IyXtYE4eHyGMhtFE0b78nXgWmHAoachQFhT3DfRy6apvB4lw04NxsWlMrDGih6ELkOw6bhrIwFKH
yo/+0Io1Cd8dOOCrMpgxS0UBCQes6aaXDScaUBmcGMvUMJMY1sI7ymn+83Xa7mmq8jpdx/WbU5dN
tHaoKBUxB5jkw6Q0Iw4wVcRA2x+lhmxFcMTObr2vN32/vewjfzjLJ4PMWVYMYwp8FQb/HpyO7Svn
8fnJFnOWxaJslWnELf0a8BVnAfhom74Z8H9ZVthyY9uLMQGdG5Q+fhPFdE5pXaO8zdlRhR22z7JB
aOVybUf5x+GyuyhsuXEA44gvEtiikrh0dtDYmV80y9y0Gx/6mO5/chaFrTnmYeFHc/N7aSei3ZtD
utMnY056l0BPUM6Smxxz/ZyfbDHnXAokVAgK2EJRglLuqJFLexUaJ+xewFYKQfvb0P9kkYkJ1N4v
jamExTIt8cws97k5P1/+Wuvh1ckEAyWyjmG7TIKJSHhQy40q/pMZm9kg4Of4dtkS/bF/PtcYIH39
xm+yET2aBs61UnT3gwR9vjB2s1LcK113uGzqD7f0aVUMhsQRaaauhwsq5bOxl97ShsTIDsY3sjeC
75nr8hzXYOuPY9DXAxGAHJROUBPcX3SCWeYF13Vdcs70EV8WGZNZzwZ/UrBCcWNsTLAXtlbnibCW
OIHD0z1cjxF+b+dxuxfGFKnX6pQCY+2/mxXkSxpeBoh+kAvOcXydLiwYQzMmRovlxJCpyDEV2XnN
FbTjHB88DmEszKC6EUUFRULdgCZXVyQOgcKaFqebSOy/XnbC9Sj7tGkMXASt0EiKD1v+6MpZbaXi
vSjH1mUjvHuEHa3v+1EK1PDVnfVTWY2LRqs8GRBZ/hl2KGzjaTj1g9J2WBGNAtQ7qiOr7HE78i3x
zhODFYLfVXJGLZmi82MgXB4/gVjKrl3Za4eXdsOjwee5OIMYQiOW+RDDopyXjqaHFjaV9604q2KH
6ru6jKWgho3xkd4fCqZVC7u1QM08ObLFn1VdXRN6hGVNhuSEpjEe6Ee+JhAN9oYosiohs0ohdW/x
v4UN5oqKu3KWpCL9313AC1vMXdUMmlCEGNf+oY7wk+f+pzrC7F7VLLh6iFUiHXdQFllCbdQoTT0C
1npJ1Vkh+YguYej82ZxNXHWMhRUmihmkbKzaKkfm635wZdATHdmQfrwgrmJB5y2L8YxITYoy03Dr
k/quKr5W8V2oc9JD68532jnGMaLcT8xuwsci2oNSvA9UngaicW5BE2VJgionbSsSNcbCUJB6FAlm
6DszUO4DQfmqaOr71AgUILp4CIycqljpd6owfx5nzdHn8gBWmo2QKh5GJLZ5M0J/y9+bUnQQBWTz
J1l+mYMUmbnereLYHdT5s6YXb1QZ7ahzugkjUM4qczBZgpnh2Zobm6YuKnsoy28dVBCTTJGdqTVS
b2gEYsWGts/M5F7WDUiIN5FTYnjWLkbIzkoTMeymMB+yavhAquQ+13NXJdFoSXAEpy+71tWGtMB4
E9gPuvBOCoXWidBObolNs5Gk6rOcY6JjDiDjHISPg5Z8I5H+bZ5K0ZGSUrAyWShseWgPU61onq6F
jqy1+yZuJLfO0tnG66Owq6gPXIWE3+I0JBsfhtzaFEG7UXUFfkkJsbwxF7Z9V3yXy/KQSZOVlyXH
Uc7vZHxGAoAyDI2ois6caj+Ju0JQK6BUplhmvG3TB9ocXpk3TNPDkgriY0OH0LDM3l+KnA2zIU8I
4CWr3GVu7GmKFWyeCJ5ChZPk1oHXuLXqoppqmiI0YxXQ272OeWMMOZqhCYtziMGiNLqb0mRzGTzW
TJhgE9ZUXMimwnaH+4NkDmaDEqci4utkh67l1FDPsULDCIhoGtDfEU2NfalWiWL2EUHhNpA/BeKm
b0tnwKTA5VXwjNBwdxGYTQGQAsLimH7tok0tzXYzxG4eRu5lM6ubtVgL8z0aWdc6VYcZdX5D8g4n
fuYshHrr60D29W7RX7BYSFXlehMl2K0egeU0fA16iAXp0NdrA3tsE05ihrceBsenqNYmUsNamsu7
XBYf0jDYXd6ylcIQXRGB8JKkEN3UmMioHP1+1mq82/zvdLxLcahYQWLXoU0VpvlRy7or/Lan01zv
YgeTPNODREE6Lcpmu8i+ITfptLxGOJ4RpjwT9oERFAEWpUv9p0aIdv4oFFY08yapaKB67g6nxTB+
HQXZXAU6FjMb4MqRS+V92waHtNBeElXek9YXMQAd8Z6/a5C6+GSsnjqCiVkMNayuSB2qcRL3toCk
a+AmtvDZNB0qf5qq1hVNlHQ9zHpxGUsyeF4MmUDM/fXHa4XSlHP6Ugx32r4+huxUg0grrNSFq/B8
c2Whr8wxIUCSdfNQzDA37c1vhAJ6v9UfTNNGUd3WPBl6vf24kQSr4G3xysl7ZZm5tZQiVfJmRnhT
e5CV6KC83m36bVxbxhsqLTscKo7F1aVKBtEMSDlq6pliQSG0BklpLqh6jkfNaofY0qLZktt/Lx/4
1ZUR3CS0vUQyWBZwEsrtgO84eICW58SoP+i98B9NMM+7wJfNOvBx5evSU5d/qrq/v7IkUcWtKGqY
vTc15nQbeS+TYm4GL9BKqw8Pody5I/QhL2/UinKa9soMc7iLqNGrQYWZ1hFt1cvf9rthk6AVrnbr
L+l2fMcHx9WPs1gZc4FVQVT0ZtCiWiO8mafZFgXf4axq1YSmSHgwSpKqsP1FopYFqt4M+P732l6w
QlAOmS89JC6FDfiOr9G4PC/XYB/xsURKaCCL7Dt1NsM8yCK8U+PdVNmyG+xb+bFBm/D4IEBznBNv
rkD/K2sMZuhhG8XjBGskyAdbTtFXrhPQbU4TZydXT6ypE1NTCAIodvDBV/S4zAT6dpRUe1a6rWYI
gZurupe1OY8Akd7CLPBKIlE0A+UgVWfhYQAnRDRIOFLhAElGYw7tTA93stxDcKfsPkEb7p2u1F+G
MeeJwJ3XXuEnCqpQ+HIyzsP/kXZdu5HryvaLBChQlPSq0Opuux3GYcKLMFE5Z339XfScs61m6zZn
zwH2hoEx4FKRxWKxwlqcJ2zLVkl1Hfai36MYtUtPwb4+0Ju/obmEINS7LAwkaxS+6fxuUc2OBuEs
472HN5825p6a7AS2v2Ub0ME0wQZIdVj/uYi2l0OwICzsPmHM7+OLsWeDB50n74xjf0hwh+UfBTK3
zttaJvv9Kt4x5ESTQkx47sijdK/vMuSEAGKK+cf+9g+paLYk4nxbjKEQy8g/GUa975cwoVjE++hB
9Vg8Rx4MTzrVB9VOvP5GE93T2xINzcKoDK4ufuuWrmjixjLHHaaSFTwt3cwN3NBX/OJVbdzGTv8A
+n4DUYcqmkYQz+uEUMI/XMYl6Qs5i6ad+rg0h/pra6det690Gw7bdLpXc1edRLf0G6gjdw5VGc9L
zOcrFmqznJFmMknTLDCnNzao4UkuAU7fHcuT8iGzb9VdfqC7FJWiyP9U3OqVDSpR8UHZCtnPPoK/
mIIs6GYTH1HPoKC1sOA2S54OyF74GYhoQaSef7tuxhvOTpWBGW7i4BiqynuBRQ7muSshMo8+NXHo
VPrRnG8q4Ldcl6NumNKZIC52sMZQVsgCQWg1ip5nr0W7JLVbJ/2Sh9jg5JB+6DFowhi1x9vO1/zp
dYkeLQygCHPGG2UmQDOvlOaeRlMspWCktCYUjKmvgosAIC575fiHMHkbbwn4CcgD6gMyJvw1qddU
GgdFmnaFnv+Usymwmx5gVHq52Dh5Ry3TTDeqy9Klc/c0gSTPyOi3ZWiOrRrIuzklr52iPGq9Nd6a
M6Iho5Wz1+u7s7U5YKWEB0UAYej8W5FmYM8oQnyiCkSnFNiEg6hdZeOeQ86PsBMt4yrgeyELklOA
REAC8bsD6whgjD+d/+9ZEXCXIZ9i4j6zCJA2zp1yS2OMvUXhvDPN0RusZNejx8OmqewHqRgpdnPZ
CNLLKnPKF4hOVDPHTh3zeddZNj0WuxJxnR3eKrmdHpRXoB45oZsR9/pebXoJheClRjQCuTykMIXR
TMNYzG9tAYXbnpAj/Jyii5WBkRYviqj+seEiNEII0L0AKkI0/nKdA2qSIkA8VAM9TclbR88Uf2iq
XR2I7nF2T3Ne+EwUW/DVnRrnyHMCng4PjFF+LqY8dFUiFWh0iz/obe4iaeao1LztpuW4NHS023LY
Y/r7W6/UoehbNuKjs2/hTGmJ1dKKUFzaaVru9hhXyeaHWFEREX4ezI81WI/KwqVkEvR/vmUzr60B
247VGujROKpTA7kYufDAcarhKpjAsIqZ0dSL/c4L7C47VAD0HIWInhtx1JnOXEyotkqTNx1kMwjR
E3Gaz8rexPAfMETDt04JocQNv3AmkbsWJkkzwDIB4zKaI/Ds3QBc1qNDj6OPpIBLwL0cO+l8Z/nJ
zR+kPTZeMGfSuYsgHM0UjA/Qt3ORDbALNzwWe8xfufNeP/z7YwtZhsF6vzACwkcYgUzLfqbQVLrp
vdmL0Agb+/qpd2X3T7Dbt7fyXRwXS8xSUle5DHFj842Gu6S96xrBc33rHj1TiQu7JVqpNCGQ0e2q
A/GWPXtC/27g/BtKJLzHVuvH+YZWsWKC2Q5Yylw4cv7Qd34lG45gl7Yt4n3ZuFOvGgBe7hVI+YuO
uU3b1/EIY7PouHs566NtaSYmiks7BIVOQfxklm6XpfRKVbf7zJ+7kzHezf0Y2qH8LHVo2DbtoJc+
ydlLCNjMJZ8OUZu6TTUKrhi2lBcuCPE+G45SLPw8d0GkH/LKkvEoVaQvmQKoOSsXSNi6xBDiv4vg
zn1JO60rJlYE/NvRQGbw15TiVlsKrDmWZij11ls0fkg9Fm0aKXqLzH3lC6mCNy3pXUPK7peVH29y
KVL0CvIuLEncd7F5V61kca+Xzmry0Bghy8wq18j36BO3ZeNB1+BpotApispOym+WKnoDb+po6Apr
aEW+hA9ta1UBznWBTFrbf1ABallOx87cA8fKrTEcEje5bRkmprPA9hwP3vWjuungVrK5e7Ipixr9
M7CgNo78FNh/6DJwklz0cNl2cis53GHIlNoCqjbTsdU/TeENjZ+JfD8En+usPxrLbOuqDuTm3gbd
tJ8AwuK6mlvZSry/ZVSb8QOd99zehlJvVNIYTgj3Ku2WTVGggwI8XD67mPvpI16Fjf03HewU8jRD
ISi5gqOFOy5DTuWsVSS08iy1k4aAV1A0+7pqGw8jiDAUXdaA3kj4dmg5QMJalSOMhRR3xWy47WId
uv4m1eq7KnlEmC9ayi1zXQvknA5No3gYagi8OJLiOXl293HuhuDFZyAba1r0oqKCQcW+zUgK5X6z
tYC45zdby9y/sbVgqlCg3obXhrsmeHUAuRZXJWcosiTXSQNAFeA6mwiZn0xLdOSYqV/otJLAxRR5
bE5G3kNClWZHuW7tenxS9duRVL4QsHyjQ47lft7VYQu88p86cKqnooGwv9isDcM4k8WWdiVrnLS2
VodseuPuoy1r8doxAoR+2WVHUcvalkc5k8bFGGVmJM0wv2lm+rl60twcTIGs/a9QT+J0B3OE13aN
c5RLFKMvzoByQ5RHdr74Mc1QeO5uJ1F1dssCgW6MlDke3ypSy+fLGOOtFo8Wq5pa94r8Y65EzwX2
B3hVKOjeLJQ34Df4GHqY5DhomgLZKvk04WFYdZ86POtbhTqm9Dypj2pmCZzUls2vRXI2T9R+UOJl
AjCDnFu2NhV+P0snK85ke150O457/7pX3DR8tJ2gz0VGtty86F2rBzRHxTC9t7IK8Uq/jh4m5w/L
KlvpVhQnkZZCxz8Sn3y6VZtHc9Y6OPrWC/cY778hiRvse3f62jjzHnNF38iH6xpumclaIrek5ojO
mrII8MLtNadbfgRRL4gNtiSYms7+M4l20VwTFmWaI5mKx0+h2s30GoIV/LoOW4dqLYH3GE0IhBfV
wvWoRTYScq6aVI6SP5D+13VBG927yLusdOG8BebQZ2vslwWAK9bLMrSHrC+e80w7TTQK7JTgfyt0
AxLeJ6awTXTrFlsL53xHYy5Tq4EbGR2OrSd9Jw5Glhz6Q/Pb58JLdyJg+01jhC0i6EAGz7wMCZIS
bKAh5CWH4Ij75Qv6rwa7s8tD4RUvzYSs+79vksf6rkRyQUEeNHkQlIiv8qq1reKwmCJOvQ10rHMR
nF+cZaBF6QaOGNqLbmM87r62Tv6lA076a7YzXdAyv5bE6QwHHY7iruzNw/CPgvDO517ZiHMrCsNh
2VVNZQN5oskFldk3PCPeLb8voc67EGTKJFK2WEJyCk6DqzrkqyI5U+OiN6f/ApBeKbYrGRzDw6HA
XccwZ+LBgcpg2CS6l6DH05fdabK7V/m2Eef7RSvAOZylkeqiCrH+ajk6s5aeSo24c9446N+1m6q9
QWOtE1mVbaqykxQgq6h6Gw28eE0JHNPWu3dlbYh8zzcjt9QmDgqcZnoCb+TvocPA1U6LE9hA/v+D
GRem3LXN4TyVhFyUPIXYHPkI6gaCIdsO3BSAbwlBQlQ4oih0671ypiHnryKwci+9Bc9Yo8jjjR6Y
iAB1vTM1u3UnT4+dJbU75w9myrZ32ULi30C7G+rA50urR109pR0CUTYul2OGeMAjKfUrzySe7Fqv
QOcvXUuA4sr+6OXqvgvlHGRrUnNoZKzuHIHSgR7TTnNmM3YFl4BIDPcI1YK0nNNFQyEWczadaasp
ItSis4EivlO8MkKLGkqxNHFEo2yb9xx8MWIDlAAUvss3DpeyIQnCn65sHpK23FcD0kJT6+pUEgQ+
W5GWuRLFOWK570igthCFEM9Nm96LS9lugps8XGw6iho+N61lJY3zyaOkgNE9RChp6s9q/TjUL4It
23pTrNQxObdLx4CoZTShmS+PbTOdwEuLlEgFxBjZjy0T5vlCQtlepsc4ebwue9Na3nXjmUbGbsya
IOuWnR6+TMaHqphss/h0Xcb2+iG0QlsbRPGNK8WEyDhrq2lH686tl4dxqOz/TQJ3tJawIVIcQ0KH
+JDQzhsXIojitk3uXQnuWFEjWJZYLgFwKt2Pae+Y5icpPxh42ZpJ4V1XZ3NT0F6JKijVWUrl3D0B
5c3oO1Sudv0E5sDWdBCQO7XaCFZt44mk4+2ACQtDUdFYzqkErKNsSsN62qWTcWdYsLliUaz7VFMC
xwrhK9JaPk4j6t6a5V/XcOvlQhFoyOjAkS2oyZl8HFVGUAfAi12Citoyne3JSE6NbDW2nnXPCeYX
GrQ/QnE3CHq3nzTBfm7Fj2facz6kM+o5lAi0l/1pNwGvTN9Pe+Jaj5WtujJmtUQv0o1dPRPIuZEw
TdLZsCBw1IldlLID7j87LnSBYuy7uWsGYgjy5bjYQLnKPmOVoEAOkiSFBDEFqXB1lvQBzSoPsRW4
ADXy4yR7sqRRcLVtnHDINEw2giYTlJXPZba5IVV11OKER2rgSaQabKmaRcRSW9kQ2AsrM6C4o6mE
W8HJTJBTMpENeZ+IbTzDZxOx4iLSpk7vwngYEMWSllEPIKymutOqqq2IAJlEErhjnkR12lMKCU03
2nLma5YoI7zhtLBg6DYwCFbrguTDTBcpCphfrCOKeN7PJ+tbv2hOnycPSySq1GwaOLUUFag5yIPw
Raog7cJ8muEi6y72wiVwq0XyAysTGPi2GRgqesw0NFRc1JySQelCUOqhBeVEjhZyfm7p617euKOb
za44v72p10oe5yloUvXyrEKvJSpsSulBaTPbrM2DwCduhN+6spLDmTcoGQxrKN48Ehv4Ro+szcy7
c+S/7CBbS+M9cNegpKeWkAZehtYzj+ZXjNC7qfPG6cPKXKL48G1Q+cIzvevHlyeokuh5pGAdMbOA
XK10B67TXe7onu5HpZflHiOeaY7ilmrBBlK28CuXOBbogUFP0bQz1Nd8PhTLIe+e/7fNo5wLRBOO
Rgpm/AxZBDT1TuRSpIVD5y/5n9C7ulpK5lpWGlmzGvZmBY0IACh3MvrSon8HrCawTf7FFAZIsdbs
zL0TTqW3CuBv/pJw6lw9Lp6La8nUI3YSfiPVgd8yRgn299MX7TViC9l6bCM4Bc47SNkwEcHbJnAC
pmxhJoLTQPxwr7aA3IlQ9Z2BleH9Hc0wdESVjmBY0UICnIu+FtBD5L0G759OldsSa68Po61qym0w
q745CW7oTQURFWDgAx0LlmJySwrHvBSSBgXXNRKPQd/8moX8VcxT8Sd9LYzTTS6UXJcnCKv0FvUl
y1XA2Ja91Opo95qXpiclGwW3wtZlCnx8mCH8FmiduPMnIVudRjVEFh1FnVNFq2jdFl8Fp3xTytuV
asBKLL6qgO7KRTXYKjJOgDF2co/qDykwbhk8mGZ5jZP5VrETSGWBwMVyrqRy/issqgFUqA3iHuDq
/gemLlT+EKZuK2ZQV8K4hdRkKU7GCMIAsh67Zdk9VaiYg4X1vjb1uzQVFTG2lpRgrkBG2zjiVv6x
U08yHbW4RwxudA24X8u7lCyCq5UZN7+AaxncAqrgASxnqYPxY4xcrutTk1DbHGJMaQtHhtj6XMhi
bxsMoVJi8K+qplCDTO2QQ/2NFZZIPsPuCm8ZVlhb7yNPVCTcXEAU3y0MhxAFEvFBq7tAiaohI8xZ
0qha7ECxIruqGoENioSw36+EYKLHmCoZkaRa/Qynj9os6GUU/X3u1SJneT8sGotU2+4xoppfy4XA
BW6LwFyJasH/qfywDqYZ41GmMILOjGwMK9hK80VwUDcCDSqbmox+YhNelk+BGYkZzmE04IkXOXOD
mxmg9xiuIqMtgfUKHW+zO8deI6SZ2MqkYrIeHR9wfHgT86F3blXRJGsKOj+OsvLc3Q73bKhlUA/E
Ht0SrOQAShTXQzaemutHPN/8FWpxlejsEZ9Vsl0PL3mf2Ea9M+vjgO7mOvguWN4NP3gmjwvEuyUy
4rHUkIN5i7HeYcf+qhJyJoqPxakVU0mHKJqntqJ9prrAVrZMZZ0A4R5/WUtTRW1U+PRJOcYAgbc7
ffaKoIgcwaptOD/UlBQAmGOECz+4o6X0cZcWLcFlTLLMN4xxsTH/FDulEktPRgd8iN7qvw/4l6qP
91IY3BRT2bqEaC91qLLhsmSv6ygIxVH7S/BtG87y7NvYt6/cSrrQMFcLfNtfQxJv9L+dSeRCk9FI
2zhQIbH7xJI+VWSbz+Ut3XU/RdwvW+9UqlM0OwGfh72/OVGd3BeangXwBhjQ1nXPSJ3akTwwRu/K
4KDu/+IiOJPHHY/FGvQ2Y4MTOoAJ0uo2Ugv7+n5txHVnErhTkSdL2GY9NMKZ75vXsSvtIRicQXs0
+kM03uhhKpC4EY1AIuZMKEVn20WlZpFredQT6AQ2EVvJTmNsHgzylC6Fa5Si+u5mVnItjTNHVS4w
3UWhn7Unx+UQH39zeQQ34mzg2/uaixPONOOsY8kpSSsCzdQ6c5JU6g9Nl+sOekiOrNN9cmp9qLwq
z5wlqP241xqnytMnSSeNrc6FN+QtcqSFieldOFxqVn430WJvJDjQQTd0p0gfvxSK+SGnXYiCYfWz
SjLMQQS5a6E5y6aV5CkD5h2nGeLN0Ze6DOVMlDWDEfjVVmvdhBhlcdB2B98kg52ekNRV4NjVWv9Z
KotLNfWpzig6NpvhrtbpS9suhy7Klxtg/n0Km/TH1OiyHUSFtW8GcD0W0qMhN+OLkQFlP5GyW8TY
t/Mo33eAoHCvm+rWg+dsfbnTEANKp0JekjVDMizpBDSwXj/aGS5EQIva0kM2CKLMzdOB14fGUG6M
SxgVoFTWUpPMb5zFyp4NYERg0RUd820rXcnhotlRnhZFXiBHt8GCtq+d0DM8NnYo78u9YBW3Lg9o
YqkUg8esC/vcQRedaWJyBnNL6Ej045vUq8dH83nx69IOH9Bo4etuFtsqBe6Q4N5i+8Ofj7Vk7iyS
aAAfDMlmgISoTlqbPkEYBfQn9ILegjpoGp6vq7oRHqL3EkYMJDD9EsinVqtAConBGOyeVNJiEqwW
+LJNk8TkJKwazVNIyXKLORuykRsWc2a7cC8FjETbjaqn3w1bsTsCG+nbdaU2bYXliVS8D2CU/CBw
oJlZGEqwlWZXHEwJB2HZFzf54Y3tTGiZzPL4PVtLY2u8us7LIJGTrk9xAv6BrGQZTDRWOeIE/ZZp
roVxq9lpcp/KZTzvjPY0BF8W9XuqY/ArWP5u297XkLNEvUlMq2Fa/Q5S/j31oEgz7mqYJrPqmxib
JiHhXAU/giRzonCyKcrb/6N9cF6yC8FHNLbQjaWFxrvl5veNN97/XUhtYDAHeUuZGibfdKwkyqTn
M1zJRCZgz35urVLgMra6p+haBLPPlf2hCbjVNLZTDLq9lD3ys0bnDEONYSC+s6s7+a4njjR6kSec
4tg0/pV+LNZdCa9SxVhAvTcj3JOd+WvuDWifWZzwM9mLn15b5cszVbmjNipT3DQ1pCEli3vcQSG6
2A37wRndNHatn/kfFEI2XSSlJnDITJax4cK/DlOyai3BJVcpyhLSw5KIYMg3JZgEKIwyQbzHV/h6
tQJkIVINu3FuniZJ3iWBCLODuYULH/Uugq/rNV2cJoBNgAiMRkTFC32oLJGMrU5MmLhBKMZdcG/y
OHShJuXtoEczQKEwNSRHH0AtVdlpHT4bQ/1TMUbU9a3ue9JrJyD+CI7B5iIi+QBcHIJEHp+kjGkZ
qJPG4hAZCLh6bHfB63W3sRWVs96p/0rgzpkxE1CPEEgwqtpN849yKrtm8NIUe60WpVzZsbnYr5Us
7lilPZEiOmEpR2uw++Elq9sPufypDE5FHALPa/KHfK+Mfl+eZro3w8S9ruv2Fbr6ALbcq3M9YC68
NwMou86cK85fYsbjeAFci2FLmJbJ53GaRrU6bcSpvshwCNsRNqORlSyLa8EATG1KauYs2QTv4ppf
lT1DJcEALxszlVxRQLd5KNYCuZSHkhfG1BkQ+F+mxP9wYv/vqnH2OS+ItOYBkv5T25x+rGqbzVFc
29xyKmvVOCOtiiJAwRs2MsUvaJpZzKdEhLaqbh06uERkL0xLNS/wN+Y5jUPUqQAhoINRQ1JnZGTM
wadRerAy9dYc9E+9hhAvRPbXCcuktUmTfeukKbSjhmASPruNqvFeUSRPp8UXrTDxJFr2uLM+5kZp
2WOp7nqqjHbYD5atqjNxA2mU3KJMKsGZ2ort16pwUYfKCDUwdjzv5uqH3PcAzn4uUN2b90b8lPc/
rx/gLXeIsVngEgBPQr5oiInAgz0FpJqBTIPJO7SfYczxuoTNy3gtgosQ+1BFn2Nbz7vyF7rD0LLN
sq+Kv/wqXhUv8UKXetclbkSIBpvyw9STxoC8uAhxpK1ZZGCm21WKlThN0u/1anzKm/CQ9vK367I2
bPtMFrdZk7bMARKIWL9W+5DXD10felVtfPzfpHCxRUDJ0GkRpERDc0usyZtBEUuWyP4bMQwcljBY
Yb47isRdDHwKLJxlHpKk8gieC30l0GXLtWLJ3qVw9jBOFgnLvp93yj1LMmZu/XOyGe6GaY+H8kmU
aXyjfeXuyDN5nDn0tR6OQ8q02jPAgAK9I5aX+8tH6UPql772LXL1m/Ql+lQ7w75FnwzynY8EMAmF
o94BsNJvTtbB+IEOQOsQOKXAWLeOB1pX0L6iaWwyla9QdTicc6phOeYjfek9GR+YpI75AK7VQ/4Q
fhcPOG7lXs9Ecpd2S9qqK4BOvQMX9Y7NolTfGm9xyK7xQ1cWTDVslV8gDfAulgYsKnQQnIcIclMm
aCcc4JrdbLDn196fvqnPDJLC/MTwtqLUDhz1dN2U2aZebPpKKHfJ5Wll9PECoenyJQS7+FTZATpf
VeTj1HJ3XdZW786ZhtwFl6kGK1hgPYfvRWwnz/qncE88hrY1fs9e1U/9gAK4OKW9fZJWSnL7mMXw
CVYEJYH6dDcdaidHHQ1zfOVBdypgAgkTXqJVZd5wFe1ZNYOlm6AoG0hgBPEg95TKYzl/GpzfcB8T
cqaVV2v7Cgx1e8E6bzrblb6c5yhqQI4aOfTNgKf63AQAGln29FDs1XvQ+YDI7S47xvdEZMDMVi5t
yWDo3BpKRPzLrkmGOGkoxCr3pq/clqfB/t5lmPtgSGbCQHDj+ocx/SPtLVBcrfGcZFUzyjOMaZd+
wKAPGm0sp3wxPpBDv2OQw8kX63P0mPmia/P/cQvvkrmDOhoKxqHlBY+JI4MhCQ46ms6AFGSzFjtR
o+LWXiLKYY1aSLyhUfHclCRNaxUAlcJ2a/0WBLg/hwQDLYHaCfLObw86fvfWgjijGRNLnmMZNvvp
dcJIVeQoH0O7+xh97LSDYrlt/tVI7emo7spdBnS4m765IVRYPGEu4NpXcJeQPI5psTCXG2cxSLur
8EfYy0CTDz62QXvsEslFztpL2vpRGVHdKJufKBPcDxH5IThDbBMvPoRhpYCAE5ijFx0lOUq3ST/9
zSNqI7Y0TCBsYYIZggBswW1xrC2pWY+wp2455V123yzpX7j5lQg+XxEMM3JOYDXdBXrx3QDZQaQo
d1ma30Vp/mmhor549sWXi/ePRjwdYap2aBkfodE0jx+Q0VrcpR9/qov8YWmBK9NVH9uq+l4NIjU3
b5i1ntx1ZqmZ1MuogyN9xijnY6/qmOM1PNAs3AH1wRv3S2WTQujy2em4pjF3takWkVJMbWOBG80z
wa5QRzcKymC0F4EibLqftY7cbYbs5JwtGXSc+jd6AlOy6UP0ERDTX4dTclJEczHCReVc0KJK1pw1
2E3zRP3ZS28KUFXfVWhNuetdgoJRctIOfWeLIKw2Xd/7udA5jyTNGZGjHkZrWF+m9CQHB0NItiOS
wfmbOJ7zrpaxmLKBXrxo2EuG5QHVWNCZtBUQrPeMe/4ECfCnMQqAt10qHyS62Fb2MzJBR5t+No1Y
cP8L/InO+ZNZlhdTmqGT0mVeHjUHsJ+4AvcoOOEXjd+dHNCEQkbrTS47aIb5PNi6V7IWNc/8pqI4
erBuY8CrtTe94Kks2DS+z7buAn00BhhGRKmjdLnd4JYCQfp1HUVSOF/SAHZilHXsWRDW9qTHGLk3
nUX6fl3KVkIL3t9UAVqMVC+mLM69v7pUQMTp4Tmiw+wRR9nrd7pPd5EQB+SNN+rSR71L4oywqQ08
oAgkDbvkofdGxwQ/IUEt2w+PrWabP6In4g6e7mi625z6m786z2geApQGMdG2zBZ8FbElI7DF1ADy
zWmW7VGR9l2cP4NZVkT5s3kAVoI4x2H1EjgEc3neaWEJ+ALjEM3xZ8G2bcYHKxnctkVVZqSo1uAA
BM3JaNBQ3lVgcIuD6Fuk9LdmGzgYzSGeGeWBjW5s3cmkrN4JvmIr5DZXX8FtqVygna3v8RUaQm6w
Cd7Ep+Sj8pgfNG/el6JZ680TsZLGOZZyDMw5YNLGofQn+a4KmoOki1zLpq98l8KnlJtBKicrYlLQ
WOXOSC7+RjsNDplhE8VVS3uM3AV2+kcjLYIltbjoPtayAVC9ED98V74Pt/kx96fH5lf6rAIOWfhS
3Ix3V8pyTiYhXV5nOs5E+iv+So/6no0LjJ+KX7NbupIQuU2wg3wlXzJDy+xUiJPa5ljWh0Wb94mo
gr8ZC610Ysdzdc5Lc8CcM0igdrJ1J6ufUmuyh/w4BurfXAMrOZw/WVJDinQWc6mx4jdlCd46bUeM
4iA4ZNt7pAMkXFFVYNaw36/06UxtCWZFQ+0G7IyBXVpOtYt2zQ3Y8lJzr96CAWyviuYUt3fqXSi3
iEBxttJsglCzN91OH71Sc8OhtQW6bVv7uxhuDWsVnL95oCKrBkjIg7Fj5PU4ZtZp8cqduOK87Znf
xXGeOTQyLU4lmEaYAUSgL4cHqRMlgbfN710G55lbq0pA9QKVgqB1sglAq3PizBi8X17/ZvEYUAFj
VEBbIScJoX6ajchsIz84egysvnSaj8jqHDo/fBKxo28u3UoY5+rpXALN3IIwpEi9cVA/VjT5eF2h
i5UDOQOrBmD8RbV0TJudG3q5lCMdLbn0U6v7OPfJbdyQe5g/COL0f50sOpfFe/msqEHgoHW1r90j
ifIVaMPIyU1OEiOPkrr6w3XNLt8wnDjOqydV1qAmCtVK3W4Qd/+SbAwVPYUeskW9Lc2O/mj5FD0W
0vN1ydtramLQGDNTKhDvz9c0XJQKyENa6FfWfpru5K6wS3O2MXwkOMpsc86iuzcN3wWxD1l5KTMn
g1JnQegHc/Iaj0dF9nsK7ovPo7HD3OJNRgWjEBf3NCeQs/7YoKUWKnroW7NutxXG0enzXL5Wze3Q
ishDLlwwJ4szfuBClsUiQxbryZEIWqAjV8Hrc3bpwMhmHEOg3IX75QRyR4GEgypnlIR+bT5E89Os
/JJzRbBjFyeayUDUTzH4wgiCuHtlzFS96Goj9DPja4MLBbyG121v0yRWAtgHrEyiCjNNC2Yz9DWS
eKnxCYQUQIE4VX3nav2h6ADqouyui7x8ZHBKcfYedEhXdhXONcvAEK8Bf2J0H+zzx9CzHM1XHOtY
fCE7dmcGL9G/TXNxwrkzAOQWkgwFglM1ezLm1pZrDPBJe9DpelX467qm27uH2X5KMXB2QR5FjCGM
lYSUfg4Ar6Rt7DkXDjtfPDLe9HmXwW7v1Qa249yacogzzV7Z06F1pv18D8aMm3GvHK6rs2nwDBfh
P+pwxqhJo1mllRX647Rvl9Bppce5FYUb2wb5LoQzyEFjFBNGU/t4TtvykDuqgTRZfijRdhMYrhLn
3jjmz9c1Y5t+4RhXmnEWuQx6OkaU+alKG+2hIU9Z3+wLmd5HDaYprgu77B7ktowzwcic2wBj/aEP
/hivaStQjsQeVXbfJyBuge/EyVG+pT9ylER6W1Sa2HTJGMvVQF+KCikPiJmBJKigFS6btFF2FP3H
Rb0L+pdGmt1UF5y1yzzkm6b/CNO41h8jSBbNVJPozSez3vhWCm3q4i3qNLIj7wP55frabm/ku0Du
Du/aKKOgawh9ot8kwwI+gsFGOsGJDRHN/GWxmdONO3hGOPRL2qihLx8tUJup/RvbUtgBApkN6U6+
vKfC5DX7oxeGqqKvFWR66LbmR336pjebocDusUvO2rGQSFrs74vDBgDADXZ9Nd94O66J4+7UoljM
am7G2m/z4RSDRXhXQkFjMO6A/eXpWf4Qt+GtqYyuPBLPosmTvCwfxrp8WNrAs8ol9Zq0fbEwhU2q
6kOIWW3B/bVtYqsV4W7hPA9KzHW9rUjgTz9axzxgDGVy3phHelcEB7npA/8Rh6rPubuVxg5mNSmh
r4J7GcMsOQ1tQ30SrDvzpP//uoNa61xKXNNAThqcmw5dBYxnQ2ueqNsjowFv0fiZUwcCTsjNq0rV
dZQRGcEVP7w3lSNuZHUJfWpU+7mWnabWBFpdYjKyEwNiGpRFLcJQp861CpsC4W+Oq2rswCgkpT8G
ihniZCwfal29Cadop4RBa89RhxF3/VuQtwdNrvS91aNbpOrcfk4mjzTSI1DAqWN07eewrb4qyuCj
1QrpivRRyqKfitR/JvWc2yrST1Nogqs+aW7SuUscRKB45oHE4Pp2bdrESi/OExR1aiVGhd2SzBID
TcV8CEAcnsxl714XtOm7V4KY2azu+komQURnRIPo5d0tSxXbRtfcq/n0ow7M59yanOvyNu/ilTzu
LtYxiU2mSiv9ZgD8tK7ao2o4+lLum2jxxg5DOREY3wxR5WBbrA68YTyILCSDz9XU8hFVVQtxhhk9
Ityw6aAe6XjTdZavlbHbkJvMFERql823b7b5j0yeKriAoQzKW2yDmHQ6KHZwmO8tfzmNe2t/fVW3
d/FdFHcMKA3JQHQwBGiRZE9zYjfJT61ObbP7WS2CotL2oxZQvf9ZS4OzTS1JR0OL9dovbpkn6U/m
IdiBF9sLf7BHdAj6OOVeGJSKVOQMVal68MorUugPu+ZQqveKHXrsLYZuO81tP7M4JyBOurNc0xLY
7KYjWynM2SwmFgc0yRYIOdC1TcdP2SI6hepmkLESwUWLqRKDewr8Tr4E8vfb6qEAj3XkNh/JobuZ
UEx2pNfWzQ+Sjwz7U+RZ7uwnp/BX4mRHUUee4KgYXCjJWAz0oYPr6dsAWe82tbVSspxwTvYlwbSm
VB0ns1gcgJUIToxIMjOBlS8yrQn+NcUWm0lwQg+cT/vEy0c/Nm6r+qelzn7cCu6obT/7bstcNBIn
Rrc0OkSmQBmTuoMcVU4rJPzaDLFWu8t5n6AZh+n/SLuy5bZxJfpFrOK+vJIUKclrHDux88JKxjPc
F3AF+fX3QE4iBuYImdypvE2VWwC7G72eYzWnhEpDuAMiQPvgfNVdcihRVhAGFJvKBCYzthAIFjp+
UFRNUXeKO8QvdaGCmgSktcMXw3wBVFtw2e1sR0orSZyukDIfR52ejDLek2ONEbeO3vY7zauDLFxE
ryL7Gu9iGCAPADrNxqAZP4xpy3NjSUqShHUXXVPV+iIpSN/Uaj9X6i1RyJ2qy38Jjshc5yWZnPHH
tpQCeg55HJvGZFN8LBl2wgjJsMiLb3vW1fk4L1D1kqmrGvSEQfSw2dtiuCXJvvQADQ5+Itf4lB2N
Gmgz1+Wf2MFKMvch9UGWxooif5TMvwZdeVwKy8vT5HD5MjetbSWFM3A50dW20HGXhQZsBiV2penB
EEEObXrrlRDOpEsb7PK5hUvE7JFrRc+yLCjSvR/sZA/7SgJnzrFep+osm0hhAMGMuJYtaPwsC7IH
UPR13g/pniSCsdXEyDz2mbn3XbNrZ9ZTKD57/IoK7Xrbz8rDW1oogTvOR23XT0vB9zqFKO+V/yyX
e+qrTq0imuFZaszWw53szCZ3izb3hmzxLLJLUnXvZAS4zPfL/FoY6bHCrIwJSgdVw4ZH6lEDbBKT
/tAYn2J0pEt1YAjkQZ8b7qy+mjFaFpjtVhHn6g999Fqj1dTNOmomH4wKSeA3FF+DuZXdZj4WtPZ1
GyA7NcAEHLfSdpl0tFsD4xhX7dQdOtqVntzXgSmRF8VCZViOksPSq67RApE7cvwYPz4Fn0aSfKrA
PzZ8ldQbCu5BubtW27AiB+BU+U1WA/ZrBON270nx32UtBDVh+dylS+UiGV1JU0zGKXVoUckvFHM3
keUIb/dlWGovBdODi8b+dSmZV7r27bIBbtvG+XtyzqzJ+rFcKoTB7UICyZQ9Jfv7soRtEz9L4FyY
rMdathhwJJjy68qHvPoQJaKy/LZLPsvgnFXToNSnF6cS0Lk+SQ7tUVyfFF0Y57HsdOyULMYDJ2Wl
h+0kYFD82Rt6Pg3nr+I0UbRekVF/iekOCKWuowEhw9wD48aLyEEvKxcZayiTvZ0lezUVyBd9MM6Z
TXFeYL8TJxzovpWoZ+qviIV2l7VCcI38IGjZxGljJ9C7LH8pzOaQCZViMz3Qf94iP/vptJKkGNgr
CmHMeYMh+wywzIAkb8wXA3ORl4/zLy/AWRrnF418sSdgZiZoNzBGzcQzk30SOB6GAvxKC+b9f27D
sgcASIuOivUf0CxzX0kCYkrTsZJ8KUUPZVK9WGMjml/a1ISzDH60vRy1vptQfArrvifebFHVLXQ7
1JZFdQX3t6kPwBdSbU3B4gkPNtaoekvKdgD27d3oA/Gn+5B+ifx2b7rpIzVdgknPe+HQC3ML7/zu
SihnaN0cRz3AyUkoh2Y4eP11ieX66i7eMTZuvB2nSXrhQqfoqNyX0zqt1JSqQ2an1b4MCmW1qQT5
6bY6nk/Gg/BbWTnmDdqip4CkGk6wKuAPBmTbUu4ZwLSoTym4Sn5MPavnLOu1OAmjogAfkPMSK9FO
jtv9VBPB4ba18qeq2JypzUi+kyKDYTca8ays3zVJ5zaxaLhTdCLuUZaLepqbFI8ytt0ZEeBRtVN3
wJCnJc8CZygSxTRmleaS2IkNOYHHjWTwsOih7aCZUFeHxvl02cy2BTmA9FFtoI7zSxx1Hg0RzgSD
lmvs7I+7khZ+PGGhIxU8ydt1WHR/fohiP2V9JsVqzWbCmYgR3S5ye5fFILoxjPGha7sXradACY+1
EZVZtGA74i+JAsAmKS9c1aiPMe3C0ihAyq52e820fSkvH8a4uG9ze2eSMewK8y/NyK81I7lK9Bxb
GdlDNfR3DZJBV22pt8z9FYhPRX6eKdd7l3E+Fvf8F0VMylqB280O6R45C+smUw9mtQCUsPJELmrT
VzCwO1PF5MY7PFGDypVjsCyswQRnhypzZQo876Y1rSRw1gT80AktF3ynqQI/kaa5zng9To5Aw0Xn
4IypowB/qRK497r52+gSTx56gVfYbniuDsIZUToQJTNtRBQG8ecHNoWa7vKnvtlNL9U/4z810KtL
H83+W+m6Ew3JbdrVSja75JWyq7leq+kA75cWZTil2k4u70qz8Kw2CS9bsOgiObPqpdhO1AbzQzFd
XDr+lQpz2U0NX52F0/AutVLwH7DoE7ms0/mMcLUeDhrYO+19dkyap8sn2n6rVgK5V3iQhrJUYug4
M6ma3mQ+sjZsm2peou5T0IUCMOiyyM1LRMMLc1BAfgHd2q+fy7aAgKHr6EPFxugtXeamqmhof1Mj
ziL4+HYo5zrqF9yirNqfu7Q2vRFdTTcesaMXj4LzbNowfATaXSfcBu6TDbWZOiqbSqrk6ErOrV1W
9kfaFn+ieysx3Ida5qxvdZDuhWD08aLidmo7//KH2b6180G4DwMUWnUaCNrddVLWfpJmzzrIje2O
foz7QdRcF9zaaYJoZbQ2cIbbQsInosVdl4YmhtYNQWdEJIKr0ti1YmOqFV0YvfrYNovf5K03KSID
2rRYAKGz4i56ljb7FauDYHXaceoKYTpDT/peTEZ7GlEzqsnT4ovmqrf7WCuBnBPSR61qWh3R5QhO
5uWw7NGvp8Bqao/J0awEOrHtH1bSOO3OWmOSoPas3hqFwCtDN9D7WVz7nZk7pmXv3viVQE7Pi2am
itUPJNRDes2o1FCMwaq9dbis7Ox3XxLDKbvekQyN8qkOFf0v2r7kwFRKI0wVyJanGiLeTtE34+dc
x4hW+Qw/i1ucd2+9R/PaOP5x7/F8f/zmQge/N1cTHPqikUMnU8dtY/IBS0yHDDuQCN9F8fOmmWFn
mDk/7GLzg/Fq1RiYgYY/12wQPg2Pef4FUAIPlz+XSAh7VFZW1lvOMAHuCFbm3EWkDVXr4Miilblt
ZV8dhbPlRpNS0wCxHl5fuXntD4y3oXet8orNZYwyuEeF1rzpPlYiOWsuk360rAWakR2a/MkKoPeH
fkfyJ9lH6ToQ5VWbj+9KHGfODVKOxmkwX1BPT4pWenr/n2FRWGkEY2fGCYYfqGW/fqlkNhpTKqB/
lhPGseUWdDdEInLTbXU4C+Fcu+ZMs5KDpQEjhIU72BQcUQumQUSQwZsv4uos7OOttA6UTbWjFPg4
PRn80Y69yR7c2HntkuCyer9HZOJujQvRS0fKEvM0EGHJH6JZH93aiLwxrUMg2F9VkiF5sZo8KWXp
j8b4udKsxO1BehnMPX0a8tIAixASolpLEr8xgMcyqZkrO84L8wIUXAVeRixPL+mD2tBHq0t3cxKF
xTz/ffkgm251dWOcnSZVvRhqzMaa4uFKLa/r5LbOvixO4y2lwCVsO9WVLM5ak1kuRxNoWd9bgWyg
Y7nFNtNNFYpagSJF4Kx0rjEdpxAZtao2GJcHNtRE449Eer58e9vWeVZrzjoryZziLMXtES0KMAjo
27YgJtpuXTmyBZJI3QGCFfe81hWoyy1Wv2EJBgLwfOcCXFL2Ov922Umxl4FUIhNNGaqbXm4llXtt
NU0zMX6GFC0mxQddnhVfykbLnWyZuE48lB9JE32TkS4Crey+bwA4VqlkX+jKnQJ8cwlo3aljyL6c
lS+1Qp8dbbiytPqfKEvNO2cxnnqp0sLL32K7mX7+zfxys9Vg/MpJkZubNyDuQZxl7JJbxWPTu5KQ
D5pd+7twZCWMc2iWDor5ZIAuL/2eFpWvjbe6hJXm6jktdGAVC9RgU9FW4jjHJncWokiKZwCEKWA8
lWZ3jIlo8eBfblBX0eYH29A7kGKHYgzfMPDVT+Wa5Rp46w6YK/QA6xpsxFEZBGN62y4Bowg/JHJ2
mls0qyYH38zKC8dTySz7Ct5zN9GkW0udc3dU8tJzUiMwqvmhzJ2bXqs//5HinH8EZ8UDNgLo2CGP
YiZm97M7hGX4xtqi5wOGO0VBxPbXPAvkbHqJpt4mKgRO09eIYOIMSO//55k4A7YWLLhN0Uww0M6o
tjt32UcIjTDmvWPYSQJpmx3F82fkh8o1Z7Aae0F/nQ1esI0HNqpHDr+z8SBS0lMpdfXGZ000ybIO
U2Dz1kV2Ym/u/L4EpgXg9oImcwWH2/aFlonNNgfj3fzCD4XTU1sFQQVrVtUAddvVoeP1yrE8THfJ
0Ul3AoFM3977lrNA7k1WOwL8fzbQzPQR7Qg2H2FfdwhpMaonfSpcJyQ4q+MD3eD/FM090SBCi01r
Rq7K9oDMr/KX4iC5TsDgQfHmFMA01jAj4M1X3R85uPOZOUfQNE1k1DOSknb5x5xCG7MPl4+2HbEB
eerHZ+SsvCokfZGKBSHBBzM0gvqY4VrBKZ9hOsj8CCCqgPWx6NfpYKKOFvuaq4bp7Sf1obn5M/s/
/xTO/rM01xaa4aeMuaN7QCR+aKXk2+XzbrlWDYYAwGYH8JfoS/4aC8es+mSzNglDM3tLYVm0ZV9V
oWgLaWvwCrLAp47ZYBtrVdzdZkU8zOpImlDN/h5KLCAvqlfXQRL5xXJQ6y+gW5qmGF3eYNaPZvwy
G08D0BZq4R7PhiP65YdwN2sllWwNTg0Xdzr0myP6vdWrrW2TX2RxF6yRyjJBitKExUH1JFdC6Qgc
ms2MbRMF07TYNrnShdsmG8MvK6EOv+xgtHk01xhlCmkbj26FOYe8mJ9Mo7+aNBtdlUZ6aCwQ0VEk
Dan29Ec69eM7Y+n4V53qKtr0VmPUJ/dwHslmw3wih8Buj3OCmgwWbDaqiG4Ov/3Q6QP6vlbTnGKR
KshDekz2bShCN9lqhPwih3M8ZtNHdVFMUF0VHBeO/jxayZOmDthVsg9prNHnudAst7ennVSPGOZV
yh5anN7PUvNB0yPw4TjXmpwdWuCHxGb3RXDlLJG8dA+caelJ3g+z0TONjkJrxLBc7c3333do2bCc
qDe97ThWN8/ZUFEX3TImKJD+98ec/alLh+NMyKo6wylo1YRk0V7qJfNlmf4tJ9XRWobHaZwfh7EX
vK7sBbsgkt8qQJs6rrWxbcI5xy5LYuxjeXpMFWsv+G6bnuh8ixZnKko3Z7rcwSWyl/S/mYroi73b
KFA6p0xspQn1LB/RAIo/1oakubGuAMVRbkfXiforPZaomyw1ai8UGxtJ8Xz5xMxQLl0sVxEpsFTb
G5HahIOB3bPKl0nj0fFrLAlGbbeKfmuLtbjwaMlyTc6L754Bo39satp6Ygt+LE3xqnBoBDqzFXP+
IpIp1SrmLDEaqWmYNEPPIAp7TLGhywfyKy1kle6y3ou2NUR3yTklizHg9g2UdBgQimixq0omo0+N
4Ykuf7WtfcJfjsb5l5bQCqzxM+oLQJNOi/pvY5ZvsAoToKn00CW1F1XWjij5bRY7/kABYoF2txRj
xIgW0z+lUXsyiT7YwwmkAZDeiSKISbfvQmfowSYAWDVOr9TBKQtUxRtg/au71vyniRFISF+K3g4E
V7FtsmdJnGIpwEaYl5SCTeuXLIbNRQonkrc9n61aBvgo8B/nHjrwJdpZtTTfa2GFDwy7r1J7Qoxm
iVqc+FKIhVxW3hEu5PyLwzhLZynPSp+tyNJlCl4wPCpsAlRx6dVv52vbD9hZFvf9KG2dxCInWfPu
JwgEmwLB8Rg1pegB2/bwZ4HcZywrKdOogxc9dlAEjp6GMg2JaHWD/ZH33u4shPMIjZIufdyOuEFg
5eqL4Sbx35fVUSSB8wG92k46eLCaMI37XWZezWbuX5YgVAPO9p2sTh2nxLtxfqNYihBdFaFQ4bfN
+HxhzCBWKhcDMDGrjeFN4c2v1fMCpE9rvC3D+b7fLbtKvQP4oFAZTkB8lz4UF2IgclIkyj4U6+T1
r+uMNjW8tw0AZLTSQXhigeLz86CTZHW1flIRRG4/FZ8t9+Cd+q01h20H9vOOT997dcdaXatxyhwY
b9aV+HuKTse5kEUZVCkZIIt1tXXH6zDcNek+gyJU/ZnAZwqh1kXH4zzJTFQrpjZEntX1xyqRKPsQ
GN8p91vdpFmkU04SuGd8wINcGGFRiOIYgUGcCv8rEVGcZGUW201Y21dgj/Iza8RmRe1lwiKr6FNx
nmSU1NYYK5geY6dqFuC7AGqFNS2XwMDGZ+SJOD42b09VLNDbA4pZ47eFHTuVR7nUmrAc+iDvnrVY
Ci+7rs3n8yyBj+INnMmZo7gJ6dT9oxTFNzuuPlSN5LdNc4jT8WkwRGBUm8/KSiT3YsdlXGEvEOk+
lY7q9GIb/wxDcPlU26HtSgZnVBTrH9U8IrRlxJU/Xcb/+1aC8h3jrbaFwUnuBSh7aylVApJRB0Ez
JmuRYWqflenx8rm29eEshfP9o7NIhMQIZ7P4W5pem9Xz5b//L/d2FsA5eTvXgU/HSjF6OGFdc0cQ
n0PcW72ShsnREimgSKTOtc3nOJtzZK5v9YnGumH0BNbTAILR73N4SH8Ep9z0f+ePxW+xKX2e972F
UsB5KOWtf/obq5RM0949mytZnCYCPMGaJUBCYWHiYzqxFkUZRPWnDlyw6Zciuk5aO5iT0qvU50rU
KBaoi875+WTJFtA4pfBXKM6OWurp9f+pMDr7CSvnO+lLOdX0e1XlT1YQN729agMzjjG1AzfsV4G1
3vczuHcbDN18y7LPatG7CkYp7UEE1rTtGc+COGdPY2ss2hnPStQtGC0wHSD8yKTypsbaTxlAPqyJ
sAlOkXIyT/FeYc5yOU8i62pdjQaibpY8jac4S/X0HescOM73OCub/zjOWl0t512GpI3KrESgzLi2
Fb/zSuyHY8JOCqfX3B/2wvnlU+R26aycu6kkze4mAxL1NvlANfN6abpgkGc/ySbgVkohxa5m0sOJ
o/7uXvYCAkXio0rAsnajnhgoDchHRXNe9DL6BwzSXpLED5clbZqhpoIBGAMOms5vi+cFmhIWtjpC
oJm5KXl2AIJ4WcJ2ArISwZlhFiu2PTcQ8bYc/gbxUWMiROzRNp/vlSjOAOVcS4o2RR7Q1I+J/ZCB
AXIQ7SKKboyzvV5V0g7UHyhnmnHqSkRzJVk4AM487zvlWx2EM7RULvIqAwMcYgQlAFJe5duH+ZV6
alDspkiIPbz90K3kceY1xzJRaQHPxeR9j0neCtBIm1j+LkycRJ+KMy9z7MtJyiARSG8f0qXw06b2
lpxBLHVHzbR8ahj7FGUpOvYHp8qPipPkbqM6nomY1KVR9HhZT5nA91cO7j3FtDUZVE+/Om9qNPOM
cYkmNAzds9uXoX4qwJ5QPQ/Ni1R/zYVzbJvOVPspkDdyrLDIwKCEwJFe0eJG7/9Kqtiti4dUtHm0
rbJnSVxUOy5GTRMbkjJd8aroc90L7m77Y54FMHVevbR93jJkaRk20RpXmGbEu5TdtHksELOd56+u
jAsa5p6QHitSTE2pP74ur+pRcn++P9Rj9eHfy/NFH4td8eqEJpgtc8pOyAwkq7zkEIVgAbsCfrYH
ymPWMsfOhB9jJtq/rJf/Ypvny+WcWinTRh2x4fIjCWegN8m3wYfEwv/j2trqljkP5yCTNGIbefGS
d96gHqYIcUwqis42A92VFM7FGVlim3F+utG3BfUf4yTiOoZIPTnvRhxtzps+IeGgOambFNWnhSiD
7+gicp3Ndxs07AyBQmbsvL9qSWzP/QhkCji1IfZoartFAyyi2kZZX9AyFEnivhEgsxyVYhYO0BC9
l9Nwju9V51WKRDOw29q3OhL3mco4GRpSOKwbzAIv4uW6m56YDlFY+4wm9F6g7pt6oTsK5nBOgw3c
HUZgA57t5GTj5zGj3+zuM3/xzucbpmwBAgiLT/xCvNKV6VTb0EE9/AHNsySPrFJpn9asGuXj5dNt
auJKIOcoSRQVs5WYqC/YX2t6mIuvevf5sgjmiS6difORlrRQqg3QwaG9JdGNNH24/Pe3j4DBTstQ
8YVUzpiMshsq08YRxo64GWAYZzK5nWiyZfMUJtBSNN3B4Dq/wJNI2LRXK3RWSXYzDJqvRNXu8jlE
EjgLapUiphGrXxnWjQZEMW0SAZZtR76rQ3C20wwYtMpMdL5/TOewDsz/o8orWdxnyWsqa8kowce1
rnqM912Y+NWV5fW7/FHBjoQIz1l4OC5eIkra2zGbWXhrpL0Ner8dThQsbqrc+Wz89oKDTXpzrKEM
covpxnL0nbr2HCpcCNqMuldyuDjJNKopklPI+T51iBQTUbfuMmK934i6N334ShznDCwJ+DYAs4IP
T4AQaH6eZcz3JJ4ziopKovvjXEIjzXJORsTa0/wFg7B+nBa+1YsoaLajs9V5mMWtYiRCKCkIaVmO
rgRVugPnzhKAX+7xNFnomvrD4sl+b6E+IGobCIzZYTewEl23NDPRvwbomZU/0grlfMwXXvYXIoV3
eIdBTDotfcMeCy0o98te104rftHVvCezf1na6a+9c+Ory+R8BzJ9Sc0ikoS2WV/Z3bi4hGTXnXYF
O/AsffEjc/6mTvOetoZfTPQmH7LDoA8HozBq0Ogt97F9axb6HnBZV1NBfQz05y6Gq/eA83NL9CC0
+N5SoW7RBDw6CvTeySN5sp+U1zr9e7QCSW18qrR+XlRhDkK0Uk78jNg+kHD2vVl71ZC4Upx+KPX8
3swzxP7Lrsy/Wcpd53ytE9uz82Z202YsXMUyPHvQd3RyQhCXe1nV3KfOTZRmrp5dV3PvFoZ0Bcbw
oNasoAd3ZZHRAAD8rp5Wn4jWBosd39q0DTT701gVe2mRgY2VBUpt7SsADQwO/gTYIkqt3VV95WWj
4caTcjSSBVBcAdW/lkYU2HLpDlnr2fNSellOkXPGVwmRQlshD1KdfitK3F866u7lj7mlnYBCMxQT
GL+ObnHaabZtBmhMjNzPbCGqfMpSwbjMticxNXAUo7yPlVdO/asss8cKoytabXtyt2BxQHGBN+6q
8sN/P4psniVxNi7JUa5GDvNZcenbWnSUouIPoONY9GwroG8B2cZpb2VlzJWT0WJsmbvyLDc1Aw0U
uayVlYDV+rdaWf9i2meJ3P2Z1bTolKKu+eOhZktLv/dQb+nC+nDcBRLAsy6VgsON1sOgP8Tdx8sf
aHtMFwDzaJSoaMy9Y4qZf9Ros4MRtFlA93UGjjxAJaa7BLOraXvQgxK2kAMN77LszXfmLJp/pzHj
DKDkGlUrhG9X8TKikoTNySYXjJFvaTtwdTGGDKQAIFpzkcdEmkFSJwZtVl0NtuLWAEmcwPMeCbeN
2HfnnfBKEl+iiUsSjTmblGdzmX/SQTj9xXcSGUWziil2E3w/v1pyPGmkyHosPpTm5MdJBDbKuQhn
ORgQnbitOh6cKUb1u51e+lGEZrA5Agc+Y1W2DQTe73q6jbU0JJ0rcorpGGuSLoHWnnrWERiEviXc
RdrK9Vby+A6v5EwOetZAaeh9IJ/fVwHoxoPhYF5VnjA62Qru1rK44A5AZFadIKU4LcvIu84bZXcE
YL0T6nvsmItsYcvO1+K44C5LKmvG6Gsddt3fPclcgIVfNjYWAPCashbA+SwpaYGH1PV1WGnyjZLM
vj021JPb7DGaW1DF0/gPcHFAcv1TO/iZzAK7P0TPsGyAjsFRVqcn5O8fpVwXPGb/ooW2zJYhFeVd
G41qCG9AvAeEH9tAaajLDxN1DkU8XikJfbX0zoYTG1pPntXA0MmtapDrJgaG5eUL3ioI68b5Z3Dx
HrCtQDoAANYQs+KNbbnKTBCD9YfJApZod0uj61i0UL/5EK1lclGfTaR6TocaXvMD9RMPLe773u13
ePhuRFgLW150LYpLGIcoH0rVnsGoYETXylidqJEzWv+1JLPoi7K/9V5Xz1fJeWwp6wYyqDjWadnJ
zwLbn+7JjfliHkbs46jYqgfVQAajH0UUyQLRvAtXaUnUsoHoqO7DlkwHiVbyfdMsiWtZMdmNBj0A
lEQWKM9mMrS63tOXXgUxJIsquQEvQZgc2sNYuZmvGx7x67D4DBZJ3wT+ofWKHv/iay+X9XbrFV5H
m5xj6MdG6gE3DZTHaHIbx3Sn4qvTivDeN93PKqbl4hiHljaIFgASo8ygyNJp7rcqvY9V7MXX2HZs
F9HjJDoWZ44maTWpGXGsMjk03XygzUOOqezLd7cZPa0vjzPAVp4zjDuBXEwP0dn2qjskS7UnsY2f
t0ETVhicXUnE2LZpjUgODBV0hZbNj33kWkWWfsJzYejRxyRX76v6c510DzYRooJtf7mzKO5lageC
DbkJqx8s2B1fi2e22vTWRMl/DEuemvjCDbLN5351SE4zNadx6iya3hYPz9tqf9oJBmUz4l9dUc13
3TxstnfKbMB5t+hmRurziMoRGsMiK2d39c6xncXw3qUekefSGVZeHEbAnteYusBS8bhjFbfsKe8F
8jad2UocF8NofaQ0VMIL3Mzj61BF8ChjFhhphQy4WFLXrIe7huYCQsjNUGYllVMY2V6cdrRgE42u
ukn12oq4krcEGDKyA6R8svMuZZETx0nBGAs85OUJ+b8tC9d7tzTPMEBzoyE9AZQqZ9bZVM3oMQND
5kex8j/Mwm/KAmW44ViAUnsXwhfqBH6VGUHtj2TyTdbvIC9vxgvGShbnFIGF38g5491az1Yw+hQx
2sZmJ2gti7tDILYNVF5O5zrNLbIlNRMby2+cYq54xn8LFkMzACCEfMiAJfMIqj0gkWOFZIywcMTS
BOpGvhXBGasfGQ07Sl8vie4avuAJ2Er61lI5de8cTenxZRmU12o+8+cyXuGJytv/8hXP5+T8Yotl
0FRtIVHWup1amj6p5WCqR7/oyqBaumeJlsc4Kh9AK+M3UitC1Nl6Wtcn5t7yZJD7FECRwHGaowNJ
Q1vN/V4TNUe3FQgE86aFSoCl8hiDmG6gUcsUiBVQs+SeKZByy1besRfAZuUdUSVpyz2Dt8RCFUnH
gilfFyNmg0JoDwXSwxQjYkCQ9dp9h6WbMshyYF2IILy3v6RtqLB+VZMtlXPQRWyBnlz/5YVj0+u/
88JtOs2VKE5NLbAGLEVCAMarfJgleRcbNPgTS1iJ4PQSkDRRillH5l2AiAD7w9CdhHIAQPT+yn1M
efx9WeAWIg0YYM7XxymiJQElLRkRVJIFxY4DfY2+ssoAACDy3bhvd82CnevMxS6/W6t+bT/RHQmS
nYhs7l8+I4B6LR1oEDJfQwNCT1rNNj7jmwsvfMZn8nvg+Zu2Z/8UxdfMDKCbjSkDLa/qxrXGY4yp
gZ4eLl+sSAinlpOVkH5gaHCRGXQVhskkP55Fm0Zb+bIBUE0bY4QygJS590HRiJzSFMUySRpR6a/9
Uh/cxJSuiuSZlHem/VeT/HX5XJulAgMQ8wz+ANkWT+EsyVOVLAM0NDv0h4UcCV4HBpQaIVP3gYGQ
7QQCNx+HlUDuwXVagPxpOWIhNrzfP46vDHrRfp0DBfmzn+xEZaTNguD6hPyt5qNd9IxnkY0oDOG4
d26SfYYlKiJKfTad5epoLPhcZayOXMXOwmB6VpiZ4CsBEEkf/iFkprY+GVcUGMYhGrQImv/WT4uP
7Yx+muLp19Ih6QWv+gkCnY/UV9J49Jqx07S2ZogypI4/k6oNDJIcFw1rvUQO6hQ9sEV7YEiuo4J3
V0v2Wq9XWPorrhxV8WtNflV6ejX0o5/qo5fQdHBBAjZjnC5K0XoyZnfG3OBUNa5UKD7WpN1YknZd
FvvqrO/KInpYpjQwyuGeLtSL5XxXS5VnDtOxLgZXbstH9KtcKYl3wGD1KNhFG7X9sJS962T5vUbB
4Kl1UemSQj5UJnmMpe45y6pjQegdECJujX557o3WVQrySSWF32XUB4zHfrGKo1apvlQXntbaYUHU
nT4rh0kvAlN5yJQuiJbmJVFN10xV0KwkDHDiUUkTd0yWB1qZqK0pR510XyxdetIHi/hwmDs5akKB
bW0Gzo4NFdTxyxQeg0eKkBwAHWqdHv4/j6cJ/CsH09Mgfjc5h9gOVrmMmZKGvSxfkWZ6RPB5LzjO
ltNdy+Ae6IJOFnIa5Bzf48jCRyXBvKYedBz5tYyIWRRJqltBgQn8ONB+mSZui7OpwhplIykhc6iG
x8I0/JJWO7OOgnjU/SrrD9LSPLRFdpcX+f24qLtYVW/UWnnObO0z1oUfmz4N4oLcjgA6xN+4WrL0
aMnoQI9zYHUwhkXEVPOellwxLVtDr0+RUfsAdM+vfgcAc7oDTt85yK4Bv+FWwbjPAKGb+Zhz3klP
pjv7KpDk40D/7ByWF8FXeld4YdIxkYX412b/2Fdceb2y1pW2qPU5qFuXbasC/P+DdkWeAEiGSEfx
yD3QwVIh/dz7QhMnl3tIdKDpFNkCuXI47ORdFTQycmt0W/qdApaNMazvJAB9j4LzvlMQTiz3nHS5
ORZqp80B7T8m9ouSqZ7gQkUSuGek7tJUziccLHNc2VuApIUtd+h9fDN6zgczAJiWIMx/HzayQ6Fj
ptqIPfAtOWsesMPUaYYBDU3c2aN+t89S1w7V3bKvPve78jH7aPvguXF2bB4Ks7q7JgSOzp8cfPUr
OHvPEy1HXIRfoYfzLvGMqxwwih62Sm9PpCk+RuWEmGzvwhHu5Oz/r7RXj6d4pok1B6ywrlJ3NjEc
nHppic17MNN8SSsXL8jlg77za5xMpgArmYBMLtU8N+cgtq6aMg9n50tlzAI1Ykb/y3PNCeHMEiyG
uYYJUXAFhfZR29uHKXCOYpC+9zkpJ4czQ0DJomKEiVNcoH6s7vEqe/o99eg/AP0AomT+7fLdvQ9Y
mTzHgqaCSBwKy6kqKexmyFIFZg+Asniv7ft97ql/zX7pM3O/LG3zS62EcRoJqnQ5WgYIo0V7rBrq
VkkbmrWgHY/li62PtZLDaaGFP620szoHhjnIvk2SG7NUJVDtRbeUYuIaMNugjrMAgLgMw7yve5RG
WyeIl2m8blLt4BTGV2I6mttJCeByc4SEZfcJHVTZs6v2QFp6O0Xd5ynGJIOcpvsFwOA+VWeQIqf1
0WiIEfaN9WrWfYBNqa9JNV45WrYDtJSb0uoKg0FHOi4voI2/1Q35IZW0fjemyXWWJE80qx8K0txI
JAukNvms59FDWswI87rGK6xycIdRxWZKNUe38ZKkL7UZPWVJOvqDk0bXy2A6n+jMTqnGLeNMlu4i
o701mh5Buo5VsUgyrsES8NGsUYKusyF2FTK8lON0qKL8rjOKAHHwDmxZfiGDvEeTns2k9julx71l
wKpbqgmrfNMdnkjNtak6eaVUESwWmp4+mb4RL3e53YXxmJtuZUsg+JXtXYKFEizjPkyl4jnD8nnR
+wd8/H2b6q7WkMbV5KhyAcgEpqDBzzvrBqNFu4y8IMTcx92TPJrPMQO/qWt8vSGsGvnzkGphOtiL
L8VFvKNS8dmK/kfalS3HrevaL1KVJGp81dRze47tvKicSfM86+vvos/ZaZlWmvvmJI+uaogkAAIg
sFbSW2WYKqAflM7A/zzL/XQe9fY05P5t0Oh3pOo2IsjBGyNw67Q8oO3bMRpcDMqwkxE4d1VlY6TX
ysxuE6TxI90ecNxgu8Hy5wMAVXmoJbBdzYisjU0OqtY8LCwdszhSIB0ldLoVQLPW0mOYoDlNEW0l
NXfVpGmeos1IXbpmG6FXVJxmAKrehOA37Kd6V6JdT9KG2A6zbKv52k8RIXrSBt9qIu9FP8YRzalh
5Wbr9UFia41yrITxpg5Lp8JDcKtU7pADr2PIaqAuiXgY0kY3m8lTNEVb/NUqI/N5bvLbNqz3vi8d
5BlurG8fcnUerFlGqNHL8VZPMyuU2wdFq6xMBRVCGdqxrlul+isbtMgu5sAKuuatEQfb7w2rrwM3
0xtPCuA+ytLL9cCwW9W4ySrELm3pSX6/C5AfzuO9NsV7sfcPtVQf6inbGyMo8tCHsCvlcnDyOniO
Ne1ONQcPY2YORlu+i2iVIyJohEYf/MXhTQzuzMA0HfpSJLRvMjr+eilzy045qr4auhgp3/nqPhdV
J+qkxqkiIXLBzOjEc/MtBnr/pEM9DT0brFHPv+iDVDoNYPAtRSNepMz7OuocJe8tQ5DtqtUsHQWQ
vH9T6/xbkpvfulnHbM+soDVw3kdNfoN5V1eewS4dC/0N6c1DppPA0/zxV60ZvtMks25LhgzoA03Z
xWn5q1Kbl05QamsUBjutUuCSS96UNYegraB6nSHcqnFla8EQ2iX2dUAXKfpWybATxbxyGxALtlrl
e0Uugwqjv2vUFkMQQnqczcZNS6R4zUgkO8IY26aJlX0VEvQzpo2nFuZX8C++xHJUH/IKnGYk62YL
5cLeUud+a4D7pIhQYFWSsbSmIbrphdKO6+B76QvbuY82yiD+wEDvTo/aX4WKLE4RCIg9SWIBJ+5Y
Z0PuNiZKmu1wC6SBoy63oi2D5aStC7cdym0UmUcAjT9MWn6fRrlooZXKyXTzm5/Kr4Os3Ylp89aL
reBNHU0/zWneaW18HyqxU3b6WewFL5nM+QY8kjMKOeoPvcpv9axwZSQIedB5hqDcKfSEZQIivEDV
EkvtRtR+hJ+GDz7saga0XqGNPucxajVeX9w1TPQhSgmQWgOElzPmeQqhgtds0PIYO9PEA83/9NqG
uxrgi6hUq7Rmzdar/QjElpj1njwB6DXgvCYjFGNfqdFhbkGjhKae69f1WuS8kMcS5OhzSNRZwNK0
pHV6gvYkwrmqFc6S2IGXUYymVOwgImhCgCBGVis/gJXJAkrJXV0khwxNQ0moO3Mhgo52OJRAHU9R
kfRr+atphujelgx4Zhme2SCbOf1WN5PlRwBL6/NnU+nekj59VXr9QUNuXWqRNcBVp5PhJMHXohD2
XX4XaLqryqnnd6kFWMZdGOe3ZU0MTD6+JEGyF/WzPzdWWAdPXST/yMYQbwXyXhaUTRuq3vUt/9ym
8fGMVTZEShOh1nOcMa3nEXSmCBhjR00dkMPe4EiuuMUjbge8OV5hby3AXR42EzNJRE6qNqAB7hht
wbkIj2DUg1UpE3rFStRm+uKY+MGv3h94REyfy9vvi1YkZL1gewLp08cIHs1iohHJVAvMbLABpbXV
gnSX+abXFf4vkuoJEgmSWppRTV4vGKCPaztuh8z6Dly+gkkUDb9CcJYgXxrs1mmP5eP0Nu9yL3ak
fKftSpdiDEmJC8NLPGEncJLGVWNDE+n7rJ6GGtDHPWhKYNXOgEH2UJNA1LbVjOlvzHkhgU0ttEFT
4Icnb8IdaAt5dszn6td1/eWtgjnJPNfSDrQTKD/L2n7MBtxhj9clrJZn8OSp4XaRJNlkS2VdXBLS
qD4c7k2Fxpd2U0zW4Mav6gFkchvxZraVzvYfCtMyT+l5/pJ53fb6J6wmTctPYIxUmJM8iwp8wpT+
atHZP8m7qnlWtW9t+JoBgSH2GzfXWwTSu0a7+yvheJQSZRWZ23sGuUh3pzyrfWkwIByP0LRHtd/C
QxybHcDyTzyv8IelXqTRA19IS5FQx30LadQoaAdSdeqRIWa7eDsdeC2An3FxqSNApVWlXIqGyBa/
8tpvK1JhY/2TbId26iU/63zX9Cf9Xj0rVu/6VurWT9N834+bLOakp6vKC+xqVGAxUqCwoI+DHhBj
ELHWDCMiwXgHJ8QxwT8s8CKC2U5z9BtQ6GKBtaPfULwJSoJI2fTAOecEbvCk28XO2KLxn6ez1H+z
BQwMAP9eHONfSpXkShxDslJCb2ansdIHH6jREybUndqOuBy6q6WMpUTG38x1JUelSVVHKR11jLdh
Xd/OwJXEO+5GNsmuncgtKPGQ1JHOEcT8RyhiZKYuubBJq1HGYu2MVyrL3tdUaq/hDsBCGEUU7Oa1
oIwmFvEd023d+qxtlcYWBss/aw0nRPzDqRsGyivoIUY8+NGImrQhiViEs1e5yRlBjuTkOGzltbfV
O4raDXrVbe7KB8HhqfRaxcVULpKZW70x28FokJJ70iw5oYj3mklsD6af+zzN5kliNLsKMfGGOenZ
Q46KPhUNvTFo90z2KCBbA1oqYK+hFT5dd4brFntZHqPUyPJVocPcoicLzd04qrdZO3B6hdfvm8UW
MmrcCmojy2U0Y1nBVgc+/+yFt9R+Yi86ZU+CPXhBZpdnNJye8pPG0511u70skdFdVQvD3BdwgtO+
3mn28LNHwQMx4eiCLFVEkU7mgf2s+/zFitlASB9i0E9gV+sX/1QjBBJceZf/Mje5G3m8FhWZt0Aa
li1uGKWN0MSeQHH0h95RvdRrv5m2dPez+em/RiiPD8f6ztwDDAhvHsI23gk/Rs7LGN3CT64Rz1Pv
Df5w/EwNVGxTVffpens5t8W5O9TpwRcKy9BRfOU5g1WVXQhjfIEujlPUt1huMQ+uNh1SpIzXjWI9
h1iIYIx+aItwrKkIqrFjeMzBERCcKOpo8iqdSGX1IOOGx28OPAzGVSewkMw4gRmNW02BDggPsJko
czS0agmadqXseO6Gnsm1M2MsH82bqj8SSEIWtptOhZ3ADs19fwIPBEfW6u2xWBTjAJK8I0ZLtxO0
3IkVzejv0Yp7PVG2clwepVAvUewCV/b1U3wP+K+tkDF8IQ2kZKYrJH73lPv9Wx5LZyCQe3rRP6Yy
6pnJ/JCI3Tmvml8tmfaqHz9HeOwHyVvpSprpVDEq4GayJxNSZKVwpd64D6votQ/JnV8qHhpUQXpU
5K/Xv5y3X4z7iEotbUDuNnuZuGv73iGxvGmqxgkQkpcAh0cbjn1d4ufGTBo3Lo6I8SF60uVSL0Ok
KuHRNNgW++xJ3Wab6vs7EM62B/48F6RqNV8EqIqi4OFeFdmxv9qsJT2fcTHkSv8aCcrO1wlGilsM
e8vFNgeZsNPV4CZFpwJnuVTjPqvGb8lsl/fcCmVL4njGC7W2wehw7wxfCEY5EhC0TfBbAGbbpnt+
SLfuqy9Lfk/kF77aEIdsCLIUzisYNmSKZ0tpxe0YK703aHgFscCHVnizCGC6QRKtuUtwTWn1ruuA
UNThaSRTdgG0UY2lfRh2sjtpQPVStXNTqkfNaLd1EsZO0YoGzyd+ojChGoJnLvDsAlkOHdcfbxkJ
2ONR6+OwsnlrdqOrdoex1jxJxDtXgDpvngI3ZHJ9TXq5flir/n4hmLGGyS+LxAxp+NBicljEIJzK
feldvUIXMhj1r8ymq+UQ+qCdyl3pzQffqRz9Dg2CNu0AK9zrS1qP7C/yDAaGdAwU2DTq2x5thkQo
hKQwozG1Y25SV4i5s4ur18pCHnNBZ+qAWR4d5v1eCUL3EVxuP2w5q1q154UU5mYeGyEy0wyrmtBM
Rzx6a0aYn9DsEnx+P+ut/EDnKMStDz0WLOPMbf2gAj6Z9eIDmHtbG4imVhVUhdKnlbfTKXB7wHmB
2OJR3vLooNajvIU05q5Wy2iqep0uF4ElqgiH6Dg4bxiocFOb18O+6rAWspjbui3lIlIEKKjhy7vR
lPBYcxQb8BbpMyeW4x0ic1nrcjKocktdIx2AOUUbVK898cDtyF2NGRcrYvyJWEaRJCY4K5AA29F9
jjoMJupeS1e7yd9oQi04IeoxFScb+cyc8e7HNEKnOSR4LWYnjSo2+znP6fqCbfwS6fYAKpKTiuqk
4sm5ha19gPNHQ4mSWWAl4UUl6zp6kc/sL8mySNL6bEY9SLRVT/heesVPLbbU83QD56ZuwLAAprZ8
Hzz4qORa3Tbf8NoIPvegMpvAbL45pblE0DHnpUdjn+zrQ3IEb4UdObyi7B+M5LJcxnv3QR+JAV1u
7bw3Y3m+I90PHgUs6Pj8HOt+7iKN8eNpMapEbnG4jZud89eRTmmaGNKkLViqXTzgRYnflLFenUDZ
+b8qxT7zpGkQ57kCR4CicGqHt0NjZfe5E3poFjrFX1ALkz3Z6Z/ar/wYineU7ANQWGaxH1QQTn1e
tE3uoo26IW5y47vX3fu6wV5WyXh3Yw6I7FN3101flfYmMl+I8VgbudP2j9cl8ZRGZfy4hLGBOKE2
2r6MjmA16MgOftJpzfAgb/+uGL04PtaPy5kRpT5ismkvAWV/3La4M8xNbSUoDvDsf92RX3aRcT/T
nCRTMkFYpp/nVt/Vhb6RMaUZSrxW+nVHfpHEOprBwKiMBMsT99FW2tZbdSM7Iv8aXF+RqdOWfRXc
b8xhTZmso0EQKwojq/jS7toHcggGvCQERzzKK6AuHRJbPOiv3MoOTzJzcNGsoQxOD472m+fOfBDO
ETBQ3Hk/HDOv3ifoGwy+aPcc7Vx3MpcFM0c4yglg93uIpQCKVDtxgdShRUNGEXY+A0QvsfITrxK5
VkczZMw64oHP0BWZRT8v5xgJO+gtEF4haXGGe/mrk4PoUwSSFLWQDR5TATFiRy/qU8l93lwzSojH
tBdq+3h8YrO1cpRbUsmooymJNdja3jyEXm9FHcIr2Yk87sPJSoFiKY/N0TIhkMxAh7xmn++Gc7Sf
79G/YlOaT66sFU36IIuJjwcZ7f+zgq01TnEPrK1NZIKyuzhpDsjC8A62GTJPK6wWE2Y8h/BOSsIE
rR9kM361miNqWJDde+iGah/pUCRNBRoAm95jFBOBEPf+5+0tY7OATcHkNt3b1tM2hoBiMxprD9nO
FNx2w32UonZ4bYWMnY5FIU3SDGnyScPIsa2BdCZDBRYtMrkF6ujTv9CelTDrw64yRiqMspZgwhlF
0XpPqZTlxgpc063nE536CsHPxfEKNJC5tkjG3YpA8aprHwIHtCQ7/kZ6pHP4oqu4dCoysQP/fU4R
YMYYJOcJX0nOP6yWieckgqpVS2vcHWxFPc5b6Uz22Fe+pazuK8bldAy3YnqDLQOYs0KEHMbiAWCz
P1JMysge98bN7NLwkWuYq6qzEMeEj0IUlCQvaDaC/u/JNt7T89ADgbvvii+zizlCOPnrR7nqDBYy
mSBSbkyQaCiQiclWayiUfWw+aFrgyYRbduPsJlsHaIzKSJscu4nQgyAbaDbttnsZCkxIZPCpvBBu
5eYyZKKI4GfFRA866z/WcHQ/y1NTxcoAm1LapaC91L34FhLCeXNZP7WLHMYWMKWr5sBmgnvxu9t+
jPdT9Hb9jNZvo8VSGI0PYk0AXimW0mMscKd7AJR7zSQE+oonbtGWzMmK1wqk2DpdoeC1mHVmo5y+
M+p5jnHpA6q++SIA4AbXg4k350qxs8f6S/DuqHl3/vpGXqQynrPPKKJoAakjyr+Vek510eFsJHX1
n/zWYmGMToRCp0UtaK2p3xpBChbEdrI3HLQfqhvRiVJb/P/zZAKQf7mXjHqEoabORo1VhXJaH9AH
cjKD/lHJo9s6JvHp+gJ5W8goSjVNbR5END8ytyZGRlT/L7oKPyyH8VH53MWpmhRYjqRZ8VDfR/qh
IA9CkR2jrvKEX9cXtG7EF51g3NPca0PUorvcM7JoOwSeOCebfOLs2npUclGL92B0UahOmyrIJANS
aPYQpQdK1yp9Fb1a2uVu4Bk22gQl1b6+NJ6VsdP22Zw3hk6tjALOligJAQxNwuUJyCNHdMan9KQO
Fs/I1p77MGisYNLHQBKjsummYOSxkAJuxTO3NLD2v8ip2zra/j/1w6TaUYCBknatcS/u1UBsIZox
cMQLTZgPEE0vbnKcD9JZsySbhkTcZa4qzkIWY+noio77JHgvjgzy3hPB8pPZ3+sMTgxkB0po/W3S
sJDJmHpQVFGlTlAjuGndGh3z8B7cVih0G9vE41YVV619IY+x9iiQgjitsUaKNDoDcM0IdqEX2aKx
8633oUMn7nfXtZb+5icPupDJ2D8RisLPVcjMiO764Cyt4xeMIDeNZNVD5F4Xtn6ItLMLKqtjUvnj
FS77E5xZQUsjcXKolS3wl3YijxFn/XYFUt4/UpicJAoHUtcJpIRHY3NRy9rStvxshLckJhmRsr4i
gQj/aaIvucMra4qhP5l3ga9rxmVJjKWlMQZlO/W97to7eYhZwtjL0FrTDYcOvqXe412COwC9UoPB
MV2EMiYX9kZoZgXIG7N4r1t4HfuiPdHcedjEnuYowDXAUEgOPBEUK7jGwFsxY3u+2hepomJf8bad
2UMyfBsHg9d/vqr7lwUy9lZqmCUKZVpIDjfDOFpFJFnXFZ6ri4x5zZkkCa0AEcI23yVA6dZdsqF1
DpCGc0FFebrIXK69WFXVNEAYhjG+JwMKWHUfuUExPlxfFUcOC14w6QXIRDJQefpF/TBFABlo1cAJ
wIp0Xc6qDgDUDy3hGK4EuO5Hd1H53SypE3RgVr+Iyr1WP1//fapDn3zf5fdZsJNU9E1w/tHfr5AF
kucJqAPijNJps7kuaO3J1JAXkhjHB7Ak1J/Iu0ui3ZexsEnRVhUcaX9Co2/4USpn60zGBw4Y9i/a
FEtLMJSWDsfE4MRYvL1j/J4emFGt9HAO45igD03uTvnYneuhqqxQj3gviOt2hJkXCpYGIAsWzaVD
B2c71w1SaTzj234kaph7E48JIHutKsJYI8l+xUrtYHZyJ5Bo1wXa2ZB4oPvUWj8rzOUrGGvWiy4y
pbKG4ofqwU+HfRjbaaftKmx0HqrW0Kmc63nVB+voG0X3AqrTJuOiZhH93kOPn5c39Q7tlBuU9Dz+
4PGqRS/EMAvL0B6biiXEDPOTFm0ScpsGHGNeFwFASRUdJECTZkyg8M1OTw04jRbzXykw9cPuCBRW
jsPlSWH0PmpCMJaOUEuxKuxReaq7zk5Dbo8k3fZPigDGmX8Ww2g/YAswY55TMXftEYR47S46JK7v
4EZ2MKmSnsPttMs8gQvUsGrXC8H078vMxtQbMuQ4KAnTOWj6sBPtr84J4BNA/QbMCIvZ0Q1arSYE
ltaGh3j6PiX3Zfd63R2uNbehDvFbBnuBtP6sBUYCO6LPfsl9Aoi5M4a1zighB7MlvqWOv1PQwqKm
+/JN1R3Vrn/md0OOLtADt4RNVeLzWV4+hlFMScoj/MPH0AICOrP3wj2+xxHuZAe4DFxWF/pz18Qx
GjrOfZgNdO0YqnOGc+5Rm87PAUoVPFKcdWO4rIzR0lKOhy6fYHKzCkZU42sGmiTAuf+VyV2kMCoJ
Epy6DVooTNPf+8o5Qt0xzO+va8x6lrvQGLrUhd77aBtDBwn1HniJF4FnQQ5JYvk700b3txOeMcYA
5ei+SbwpyPWbZyGZCUTB1tXhUR7nRW4wLUydcIa4NwudvwZJ+GAajMP3SzGLUxmehZQvY4KBBOUo
Jbp9fTvfE61rSsj4+3FsMf/dYzvTzpb32TnaKm9kOz7jBQUY9ADrcIxDuAVhzi9iFx6/qXbdjV10
hons0iRAI7YO+Xl6HKCRRhdylsg7N5Ys2xjR0k10qKWIBqfZyfaxl9i0nWp6/Nv78/d62B5y0CRQ
KA2cmj9kVp0BMSDsPLXv/zdTUxjfYeRmIAnUVU3Zxh9Ppn9raJy4juMzWCLsRGzrMPRxMol/Nns6
l77XAo7/554N4zKM0pimucA6DAQzO3LoDxjNfwgew3vkshtunYr6uSvazr4cVETxY+Ag0BmDBqNd
mABKTgDr2MTnaqf+i8IYR7sV1mWkQCI3qHajJ9uKRcFSp5frBrxe4TQQEmIQHBSObFzYFbOZlgG0
m2LR9o/dHa1MBTsAU+CylH4OW4NjT/JqwL+QyLgMRe61LDIhkd7Z4pf+AZySdbGrnnwHwBx7MBWN
aDcluxwbSp8Jf/3CgMGmuuE7j/VsylBR69ToICg7J1gkoCXojY4uHjgDmBTsgFiBaoiO1qHYjW54
TTarNrGQx5ynosipMSIZ9dRw9Pz4Nk0e4qDgGN4fjtSgiHOmCFhoRkqXV1Vmxtjg1kEnD+hx0HtK
2U6ETX8aLMPtnnkv6avJBfCt/5HI3DUaYKFlgApgXUbjlbnqmMNgFWJu11JsV0CqCIDhJJItR3ep
l/pkjguxjCbpja+0lQCx8S5/7DbFBi3se3VPS5yhy214WTVGU1ZkVcVszyc0LrnPpFJF1yS66iQv
xLZSZLMHvPti8i6wkxvhlj+8wZPJ+GlhntqI5CNV0JEOW9rGYNfPoZNivkl4plBywBTXjq1L7Nau
FYzjlIFtvgJyaMw5drv+KrFYP3WOi8hJKwBnlwoDtVvRzm9p+wLZxmBems+UwLsA9LCFZtHrZ7w2
KmAAUOr3rjMePspacx4aSC1Auie6iQukH/l1tMhzBwQGL/tJNXt048MAX+F0BxWd8UCTPAje9Q9Z
t6rFhzCB46S3YTsbOH4KtS6jnWH8pp5rd3RrKwNAavWNC1zKO3zGjg0JM16JiKVTiFSALd3o23Fr
PPbYbMPzQRS3/auZvQ/bzViyHmt1rneQSbu6tC/DKdnQUKc/NzcmtwvwD3uqGihogeMNkMQfVarS
lTCbBtxvmqwAq6PymmmwSO7fDEKnWmGMEnERveYgVHOkaHZ0sQXtnTltekU7C6PEiyZWr3fz9+ew
tE3S1BqDkMCfhEc6jzC3MHKk4ntaXMPDF/9haP2ELwKZjLGuWtMo6frjtD/OY3lQa+n+ut7yRDAe
JB+RgZs+TQN8wY4LwGZJvE6R9Wt0sW+MZ8AvR2NNo8nwSJuMJPl938iJ4hWL8r/Yt/W8H1TQtP1Q
MjCH81FxhmEwAjlr/2OMFFMzs7OXXQ1+xZcRc1uKSzEcOn1DO55bW00OgZM8107g6Y/Xt5fa4Kcr
aPEhzBXU+5MJ3Fx8SNa0wDXRDwTIuqpZeRUxOO0kPFGMsWhmOuRmjuAhSyerCxurj+7HXnVHPGtc
X9QfXP3v7WVTHjDdG2k6Q1QKqKj32ZwwtWkDV2/9t4HrX70D01O7spls8oMBp2Zsa+hRUqP/UCBm
YpEgTK0yS8/EB5Ar4GWvr5Szp2weFMDX+ciwkD6Wd/KUWSrQwNDA5iTccs1q6HdRFDYdmjOC0sMI
3zImrzp58ZFExrxHIp4M6gsWN7TSBP44qJABKsHM6VryAIyMyW7LnlPa+4PFXxSEuQy1CV67ea+i
k3tA/trRgT5DVOn9aBvWBAiRv0u9FvvHXIZZH4+NEeP6/Y+PaSATvvk/PgZqwffNPNVgXEzjD5Is
S7Bsoo3O1NfOgNk+AVStKsm861rIOzfGiZA2M9BJjbVlyouvgu5WQ+PHkPyPUhj/QdQA/BcqrEvB
fM9AgGzzlss9x6BWNYNgbJoQBfDDushoRhXHQpJNVAepWmzTHBGEEjl01iWc7Ng1HTnhJTz0fmH9
xlImoxuVOLbJQO9tINRWNoXHFWw93aSYVCf2uJm2ALK7fmKrkctSJKMdetODjZkmsbSZN+7RzBu5
FE6hAaYWmnlrTM3yukDXbvKlSEZLZFEo8myAyF58NsCjMv28vibe7zP60aSIb8UWCl+YolcJuTdq
vO4DzkGxzexSJvRtqWEJUms3rrEvAivFgFBrqRg68+a/7YBe7NqnUeNh0qOc+kQ6LhAcor3mjPuB
kvugo/yvmouW0phoqyCFGDQy9lAdeunQttImyP07oTO9qDJfijbbg4AHQJ5oihkyzbT0uBQ8UVYS
W9Cb0xwAGywNeLN+VOgV83g32cW10BgAbm1HfJSu7Uw/fiGjv2mzwdGrrWl+DdPEAZuFZFW56BLh
u9hur+vV2myWsdwU5loqhFSoZQNHQFsXADJ4MI5k7x/+RW8XT78Y56NOPcgXIqrCbu9Q8JjRxLU0
b0SM3wSDB/5sjrtbrX+D1BkwCApYGESdftFib8OEpHFIXfe0weuIIz3m3+W9Yqe5XWGAIbGB+bqh
d2JgV/qG3zm3BhEO/DIiKmhmfn92/Sg/mDR/ToeJuj7ilV51mkN03QPyCnNAGoo9gJqHTkXWhB0o
KUG97PJnclYfVRZfwdp1PseVNKv4CloaoZR72VOyiYA5HSF7pDOHGsB7nsMTr5a47oYvy2etWxaI
b4YEgnvP2IyOeqzQoBnZaCj6EaMYktsp58BXK84UNQ7dA0jAQcH0ccMVcwbVdQiJJpR5OFfAJdeO
dCKn3/AVei0wWApjXL6YdaE01iKCHv+rEn4PTAuQ1P/rihi/TzoDlL7Z+4qUfXKgUxO0+RJYvht+
l9sfTuz3/rG9/hUQk0WVnljwJtxEh+Zn/1x/i3/lXxQv3yehBahZ9QfHAa06QEyMmQRYzSIxGLcQ
z9LQaPT5MsWwcy/Yxo6caDkUvZdg5+pj57q81VNbiGPCEbyri9IU0jSmil/xzmLXlbQVpy/XpdBf
+eTVF1IYRQyLsNUqEVICWdsp9eR2nduCpXF4uS6HtxpGB6MMuNpJgc0rZ+JE88afR7Q8v14X8m6o
11bDKOFMgkZIVXpEpqXt9W3goq5YorDX/ovQnm7NJ2EKQEIBy60bOtvpXAtp1E0inLaRFHYVAal8
2GTisOvqG+Lzwrb1iHghjbn+WkGvgMfwP2Qu6za2kMjo+zCXuRTSSM7XO1fq7qI5syTyFonE0cuH
Ovf04dkftgXSjCE07LTEJMcD50BX1WbxDYwRiBLaPwq0WtESAsU2ECw6UoErobfC7N+3kvOOlrGK
MQRkfaUioe/aRHdGQ/wONO17uTcnC8mP5/fy7vpC19dJTE2VdPz/1Ilczej98xHchE1l5Z2bjYg6
VE7gzBPChJX9VI1RS1tpovih1dy+eJaId30da8QtYBm5LISJZMSs1XswEgyQEexQSNgmdb6V4tjr
0ydJaOw2mrYaNEgsd6IJeJhhLwc3PmCQhVJ28r7kXEvrSwacjgSmUVVhWzanygdStJKPnqB8F6re
aknudDwfSr3KZ0fwWwjbt6nobYwWKVS7s2nbZWj5UAoM8lbil07GSJPW3E09uemIyank8cQyZV9d
ynIBCEEE/FwaRofPyP8tUWgRnP1UAEGddG++8Xr9eDnbybZxxlXUgBkPK5VrMbQAjVoCulIZJ826
Lmfd/i47ymiRAlhdfVYhJ8gCq0OqEx/H/LHsPAEAnddF/cGxXmQxjnWWIi0dBjhW5UTLzo2+KAnJ
/6bsTK+6a+pCN3kR7Fcy6XtATiHQbk9h4W/V+ilWbkXp1DUb0eQFZrwjYzwohsemKjJjyph6UDAM
2WiBZUa85FDkrIlxmD3J2wyzB4hn9d410OktTIotjoE1+s/VlJxE/2mOFafVOk6UtJ4WqgpKRe+B
2XuNf7Gbvqn0eeCDqUHct7vh1G7/gbbg1Q5XN3IhiNnItu+Ar9bnomeaJz2RHH14EnMe/ThPCLOP
kjDNYd3jpbbQohshULbgLLNM4W9uG/AiA2ICdCefQKvNbMYTtDLDjKfRHsa3OUocotxdN6zVpWig
nUR+o4BXmrqvxcGkilFWkh+ICI8w6AIUuCr42hd/V7W7iGF7N0O8CKY5jRD+W7WrNoaj+d5/qnbG
9l9U7ehBf7LfhUTG7/YxMSbZxBk1HbG65AcIdVwpxgNyzLPd9TQRFM8oDIASSWPbapqwbieB+iYK
LaA03j/QAmrjtRt+HWI9A1/IY6J0qTDIrErzQCF/3sDcothSaEkW2F7QpUB7FEC+BsiBFhysVuDx
uurXN/ayWkZjQOVc6eb77TKLTlPfNpVok/Ze4xKer3rg38vURerNFqrZR9Pgtx2yx7gKMysLm8ck
mvadMX0rB8wnZKEge6o881p718s8C7mM5sTSNI6NH4zYXvO7YIG4V/w1fQGEZ4Go5BR6pdumlg/y
Irx3OhPwVuz+a74hHOtfz5KAPYLMBS/in3DNux40IaNCtaoCs8BiijDd/t3kB+Aafgtj3KYwZ7no
9yg+9HFm12VqCz2vcE+37ZNBLkQwThPENGGfKjjO///c56pTW4hiDCTv1TDFMaJQl/8o8oey0a2G
N52zLgOIx0AVwPmwwO8iESeEqoR4wvgzkxswqkZ7fwQg0HX/TOOaz7t2EcPEPVmpj/5c0RKKoG0R
tjuR9uW6hFV71i8S6EIXZqblGBJMFBy9GqVOrXfgjVIssxLRbcRTAd5iGC2TwItdgiCG4L2INqvh
OcCZfRu8N6Z5qJzRzYFprmDI4/oCV8NUsHOCrF2ieM2MPbfVkGMAB4YU6GAXMtV2J1W5YtdZ/GPQ
CieYC06wugpbRBYSmRRuiMupzJRq9MxGw4CgmKa2KYTPfVFjolwyaR4gbpAXHBJldHxNtsUW6Cla
9xJiprAthAOqWF+jQNwTs3V9UPEmlEmHlAJnZ1bPgw6Aa2DyQ2mEMUm1rVoRD3h4p54aa4oTTyM6
h6JkVbsWIhhT1NRwAoUVrmGxln6ljb8hkWFXRVPbpia61w96fd/B3o0RFPE9BvyoykFeCb4fElqa
ntwCRGog3gpBu96GVvxd+FZsNIcOvo7nUrfJE3mryyMP+WfVLSw+gbFXzNwHSZrKULYktIGj70yA
sW3b9ub6UlfvxoUYxmiTVBCDdISYyhQ3NV51WqMG6zOAFI3iXpD1DYDtOVq9qiwLkYzxAjAjkHOA
GiF5CK0s2FcG4ajjelkCaAQiKu4mGpQZS1VStBzKGs5vQBdp7ureENjzobWAsxtZ0WP4hsDGkRQK
6/5Xi7tIZizWEGu57mJIDivFg7dwquzl+omtR4mLxZGPyhkZUmLWI0T8A4Dr7+rtCNS91M03BSfV
Wz+sy3oYNSwxjRVnAvRDRjOD2KAyWJtbzoLWdJBiI4Mt3gSvDJs6IJvs0GUA76Ggfa+zy2PrW5rd
nPxbENaCbNvR8CIP/L3QwgwW//11zdIW4tmUIhMSgYwRxKP+buk+ccU4drW24SglDWfZCxgcVyr6
XwhB/sr4yLFT1P8j7buW5MaZZp+IEfTmlrbdeCNzw9BoJILe26f/E7NxdthonoZW383GxmpD1QAL
hUJVVmYV9dhJBYKVil7Y1ZAci/Rr3GD4yjzoDRTY9Zyzt1tR0xINiPwhkll4l537Sgb9hqoU4CuT
PLmGClq0nOyqtHgSoa/O+YzUtS8WaGIaAEx3qJGzC4Ss6TQT04SrBHSWrXWWN+NlcX7ou/HYctxy
sw5grYxRn1olG9D1llsM66LBQAa/ytAzzeTd2Ko+Jgsdo8PUcZd4S/JeFT84y6RbdrFMfEJMPsi6
qbNbmpsWiCFbgXYPRw8S2T6UTP9hWQG7/B1YdzmfcLNiZa0MMkewr3LLHEcYpMMW/Y8INCBIdzDG
v3jaK6XY5ixwo7gDP4WwrSxB5gqbeL61s5CkTShkk99JUG9UFdcaOs+QMq+NYk9Ko9OgR06RWoGG
eud12xtnxBIlXLmqiFtb+9iK1VetSJSoaoGjKAdhUPnhXgqAJeSz6m3aARUVNO91Dfz5zLHoS0BP
6yoc/enn5KoO6kiSk9/iX34RcN4KxkfvXRRd2umz3nsePl3fiHg4lbAu6TKwqOxRkTW8KvBHCool
LcSYuvBFVgtXUMabUjAVP0EZ1DylEA3Wdtk8fcG77ltVJPtm7Ly4xhM9eSNVGjtJkT71ybSXI8sx
WrTNjcZWGy22xbx2mjBGuqdBBVPzFShrqonhQPsK7tp7dbGgBD+aiZeRMd93YvWo9Epl91p60hVy
qOB0njHmv7SsUpwe7ueMiUQCMuXqT9T+DLtOyodaskY7StUYDIFUMD7qdotFdkZlBnOi4QkgP5hj
dMqk5EtVSYstQ0NUKhtXK0YvTs3dkMhu3UGnNMMPyWPVG/vqJpzsJhEfrvvVRhg8228mWoTo0ykj
vZVnoH214R4ZA2gWBMj5PXIMbXkWpmegM2pIUElj3wimVqrjZAyoTyZisjejIjtWqvVdzjKgYM1R
s+V+FA/9pGC2zcKDJSnDxkmqCB1SKBo3gtID0g6mhmqwkHDWQ2GTsHmbsz7yoFylvdYjVGsT6cWK
MbeYLOQmr6RjWIIZUgS8zFEX/QTo0k7JtRcrMkGi1e/aWHguctX4oaqpvldInMM0VFjSaH5WauOk
5MpzG4+pTSCxYE+D3jt52MwPltZKHqoplaONo4esBkF1SYRDLtS7pSkfhGnA/JM5ti4qmPifBLC5
dcO9ZaSungFG0ZWhrUEwL4gJGADbEcLHSzq7RTnmHiSV5d95XBe3ejztlLEqfSVv8VcnP69/EJlG
x/NwDVVDAygbML+CpcpgPr0C8V1FFEIRAsGPbfyqLTgdRuFADjoXXuTi0YRWayHNdiv9FsplF4b+
mJ+GBpqtXeikObmpVfBP1xjhLIBDLCBCPLTESc3pW97mz9d/7KWbnv9W6lyr8GdBRViDuK3oCxh7
xEMNlSqRlH4H3rzrhjaY3BHXJVGltF0ipMEYS4nRGrNOYowkmYOnEcMGoylkmJ/7tHDlvnKWrLJJ
Ft1ZTX8vkods0O1qNOywf2itvWjk8ATDV0S8jCCa4Vz/cVtfDF1RhfKu4NexJf5FksMprDOQmEG2
DSRtoIbgIJE3LcjAXWETZEWxmPAvluAemMRc8vEPt8swgjSBiYi3x/RvYTzPkg1cpMALIN9jKSei
vlGA2evlj9kfCvUk2Y04Atg1eaWPRjp0YgpOrnCZyuK5szJJU7SVA5V1l0VqOsg+rlHH0Cq3gsAT
6Oo5X2jTjKniosbMsYhJCsZMl1T5nIsy5hcWZ8H4ljFHXifVvB2kz7SLHbQoU6opaQYK4ud2SK5W
cdVOWA6kLG3hLdzTsSKEuQQvN17DZwMAgc37tMYO8mhWkSVlCWv1b/W3OYGlMnQN2EMYG3DFfcgq
8KCAH2OVV5ZoMC9VaDbn4bTAaFRJuzLUHBGJFZ53XifXnpm91iFAgWWwQFFJJIU/x8RpRHBm15Ld
WcFc7YkEGXhlgeh0bqeLYFuV4ubiZC/jbWcVipMLSBZTZaePPwypOPRtNdtdrPskrwt70rLHqu6+
LXHoajkkDP57Rx6vHWRyIBVQIJFksY+rfhrrMTSbMpCjhy6ERTRRDMJ78F9U5hgrzC4WRVRUSGCi
IB07W/W0eT8Uxz66T+rv12PThedTQyoA6haAQNIFC2yBcBeDTTgKTP1WNG+6yTPyH9dNXL7vqQ2U
LnBnyVRogzldJLGkbJHx0dWWPNbE2jdo2wkhiCP70TMUAENRMKnb9GDokJpOC0ipk/8aR+hPwIUp
yngzquZH42gVR4xW0OrJxE+Y1J9lfEBb3jETnsjY5RuOWkGBhkpT6voFqxIhYhrOSVkHMwgHqWBK
s6Mz1NAf5bwWLzsx1JIpqRLe+eLllSIOJZnNpKihrUMBvrHXC7+N4VcRgoF59kU38frF7SJnBG+w
k4AFPzpgX/M3nt7gxcXD/A6m9EVInOnRDD9tjDttjO1h5g1VbzqoiSkKFaP5l1fb0Ell1wj4cm3z
PoaNbSa9PfD4ULaXgZFPXKFwjoubzVLTRBYJCaB65aiiSxOIvzkEEJ78fyaYm2xQtbxMSVUH1fxr
MlOviTVnKRUf2CE3ne+rMbRD5Vkes1OBlL6SGh4m5fI6+PhWn7+AOYaV1KpDqsM7FwujyypgaNNb
8WU6SAcoMmFquPjFFWXg7Sv989WxQ+E8TE0ZJgd/clFaAA+R7v5DikJFX7Ib6/n6Nm97y+ca6Z+v
DBZNFUb9gHCW9KM9Y1Qp1E6QCOOkC5cVDGYrGbcf1FmbQtSxcfxCOKZT+N0Ouh2UcFrAK9brd4rM
sclbGVPE6JuiyM0cXJVmdq9Lr5icy6fH65t3ka0zq2JeFr1eJiE6NHCQ/NlE487oBTs0DiaI4a4b
4rkFkwYpYqfN8xCRIOoTiM9/FdSn6wY4K2EzH0EYQKOkjWVgydlrG+knq4tPVhK6psab6+B8Fzbf
0RUtUUAMVQZJrSDc7hQIzk/zt+vr2Ty7hiiL4OpTFBR4mLMLcAUeg0pXBhS7nXoFsSFw4mRH6nFd
ML9Z33h18q0tRFqA1ACUTMh4mAxEHzup09W5DOril6A0KD92QZcFlim4f7W2T0tMZJTUZRQTMP4E
+SslH8HEyJ20C92fFH6fgPzqUH7hWLwoCMLRDQCHKKUt7Soy/hfGBA2HHo5OZc2KOwKeOS3Q/eSB
l4Jvb+K/hlg/NNuq7VsjIUGZ7Roy2mp6rIdjImuc22XrQK0WxDph3Jdt0ahYkLocrPa3qfBo1ngG
mG80JkQZQvChBiEhNjTL7CJrvetfZesgrdfAuLg4xL2sJmjzFvoPUQdQmZykjNfx3lwHnl6Gqcmm
Cf8+vx/CWZlINUwlKovKUVaFmzxL99fXwTNBfWJ1BVlRXyUdxgiDpZq9WdP2YkRe/zcTzF1Q502d
L0tTB70guHkp/l6KlJcubL1AUPH7d6eYy8DQ0fBMI+xU3T62oC8o+uIQY1yujnR7Jjwmrs2DsrLG
nMiuT8u0G0TIFpFHS6asQIOvmrIt8baOsyx2Rmso2iVKJ4TruHsztMzWix6ncrCL8mlpLY5Lc1zh
A8i0coU47sB4mcckkHI0NFGO1lGKvO4KnI37eHutTWhZD07fBdePgjFSY5nuBWjWGrqMQf6R95Db
PKKfX4l9yKH6syiQUS6DGVhVItmK9qJDXXxneejmu4O0q4qDUoHfbuHRBm5/NjCcA/KJehDbo4ok
Ke/UGLdRM9THon3OldHOLVBUdZE3o8t5fVM31wlVK7TjNAxKsepWOlismwLEi4FktXZoms5o6U5I
hsfrZi67+vQe+rTDOmNaC7Igh3g9UdTPWB2p3hy4EM3AwmAWSEPQ74DKQLnLeffFZgK7tszc7oAr
6OLQIE+mLTgJjEp5isFtKm2Q/0zdLAh/XV/q5klYrZS5P8JEUAcMv5ZBZb71cm3LqLj+hQWgdDVT
sSjGhX7T1UEYu05oiYGnRiVaziA1zqJPnFf3dha2ssGEdrlVmtRSFvjF3YR6k0Op7+iLWyGO+PVD
pYcrerTpiiuTTKgfCtLUakhvk1S9KUj7XYjLoIvq7H/cPibcK40VkVowo8AQ6lMlgEg1RM3t+ifa
9rrVYpgonxZ6aJWTSr1u9FSncOF1VGVbCJbv1OtaLrEwZ/s0BilrjCM6wiYealSFa3gf7n06qird
9ohXUN8Sgb7g4bo2XR0+qCBZ16BpyxytJQox3B9jkZpMbK0+hn1wfRsvaX9o2ACLuwIOdJT72UFO
6MuEtSEi26N4GUx8OFMMLk4J4rxgAruBbqwOdUxKiR89tTnk+USsM3bLLygl8jQ2LmkMP36LolEN
Qkm8HCIMGzyAdPwWaycHdNo83WlvzR0YBKMDznhzrHZKoH8FLdtt7s/Hfqd70V0RUD119fH6vmy7
l/b5W+iXWYWAcEiKSqJZsPRz2BtfVa8MNM96aF30wn8Sj4eMot56VunG0gFq1zV8Zx2tHSZhFdS8
FgAAigI1GPbSsdnR6XK+OPLWDQ8oEfJVBZNpoJA+X1VtSH2dQBIjyPMRICzRbk3dNwFp1+sv1zdw
65JdW5IZS0ppgQ4ej0zJ3Jeh6fRZ+VorTyOAX40gvf5nY1QTDBk/AFIUmnFurA3jfO7nMAqsnNwZ
beVkcUpBieJ9WBj3f1CAo38h87kAcMGdjl4Ycn/2Qau1ctkbOiibW2/0pr1kT8f5TjuYx3EncZ4A
NFhemEJgAezDoO7I3EWtqYzyPEtVoIHIbZhT24J+Yzn5Axj6nLTgxdUNR0Rl1NBNC06ogIHgfCsn
Qxg7ma4sGb+2w0tIdoTcqfkXcay8ZVBsteMtcKukj5FhBZwPJur56Gqem8xVk8xVG6vQyKSlRAmU
fEAsIeyMf8B6tBHETcnUcK2rKHZfYL5SPUOzf2xUfzIapyqxnfM3peEVmrfCB9BBADkoItqoF60Q
uc3mjkS95tdwEMoyKXV2HDRee6Js2L1o8+ZFLlkd0a1WkNQqJh5TxoXWVNgtkpQsouZLmaMeci+5
k1/SA5j2018SCh+vk6c5lTPvcl8Exz/4uR8L0FfwGWA3HAj1dYD4UPq2Lv01jCq5FiLTggL4dCp8
c9/76X0X8BjyNm7GMzNM+hTXRpKYoW75fZvtVDW7y1ruaMxH/405e2dGmIRJGiRRpmJJQFwpX0GC
dGpw1PPvkq+4IBuDp0Y74iS+4IQ73W5+gAHnoSW2eaz9KgBLEp+waMt7KbUuhlWAsjdVuvmrW6mQ
FyjKprPm6028q7vcVpWfsyDvrofTjVsCjLr/WmETnSHRI1UikgYanfZYZt2z1lX3VYG5nGT5i3v2
zBYTuoXCkohcWNaHHFx+O9zHUHDtkHVE78v3P8DvbdxLZ/aYeyktFVUNK7inQaC7O4YTDkMrufnS
yU6niA/t3Cm2HGFQwCxuB9kCSCiz+2q0heQhHyHGHLbHvLAeAQDwru/6xbdFkgf9QsggY+9pZ+f8
20ZpMcxqqOu+LCS4kDPZBS+np3Tpr+t2LmMTNWShYAkJb1O9SPn0UjTbGkTiYM1PHxdi9xPE7DuE
qFtltofHInLIZOeizTF7cZExZpkTOy5KrrfDrPva0wzqXekEYe0d4pQ7PiYgyB5AMaOICE/CvfF+
3TTPMnOMQb2YpNU4wvIAtCCyVylzdcUVFkw0T1Df41LscreY/qLVOU0spCmF1ocfhNwQU9QdARw6
DQhgPMWbAekCVxVvf6l/nAUrZn+Z2JBKk5AWYMMGHgRt3EAEn+5ytG4pTRxw1NzH5EUAhjkZPXhE
QIppZlGilqEOUmThcw5xAopk0QZpg3/9u11mBtQGnZuRJR3VGjYrzktJbQZ0x/0GtNvjbeaHYAbS
7wi8pN8t365bu7xBqTWQ7KG0oAG5ozMOmiuQsI0mXCmDLzpt4U0n9XW8HV/al+Eo7+NT+CT7mVf9
SjBBVQ5O6UL4JOBhXraiAOYQcZmLoqpeZJbSnA5iDrCPb3S1HWa3yfxdrzljLZufbmWDiYGNIg1j
KyAGouDnqkRAu5FXStw6cutlMMFMLotJrnSE9ViMXLmb7SQzvSSO7LJ5m1rAayNenU3imaSrXp25
XshMfchCC8PP9Q/AfJc9fZ4j7dqHJxUyn5Kn4ulIPGl0eJ2AS3ZX6jqqgiQWGEpEcebsLZ2BCawF
IRUSKL1jPoga1EhA93eMb/STKdHBmgoQ391/zoLO7bI9IUGZszydLNzU1lObLnaX8Wo5l+gQxgRz
QSdzLAtTRx0Ss4OgBJNckKxGud1icwcbrE+H7tU65HvVtwJIk2C/uXqD22fi3901Lvx1KeUE/Te/
Kb5lqMgp80ubPF8//dtn4tMG47CD1MeDYMJ7hpx4GLy2hbDnlfw210Gxthhz0XAB0z9feWinC7OJ
AKMhNR7caAc9I695i08JFRjCttWQwOSFk8syI/18mgo2O/NDYJpZVwp9cVJAtM0PX9SD4aNB+VHe
kQ5WUALZwx9c3z6HQLPhJaLSyhLjMKmapYsSp6Gfvhp3k2sepJOGqYxph+p+kO8re/lhHjE9wNe8
3fyGK8uMn8x1PwikFKwPzrwPTKk/CzbV/QrtxM7vkpeJc2dsb+/KJLO98WCMGUlgcnSEu/AAXeHa
7hBp7HQ/n5LDgv882ryhl81ItzLKRDpowdWy1GKHTfV50Heqdltl4s6qIn/u0DwZ7q8fjU23XZlj
3Fbvlyk1DRwNDPeIDoQYD/oS2Xqe/mfkLPXVlSHmAp4qEEzNkQBfDSNnApAzVU9lz2EKuuR3ZKww
2SDJatBxZNi9GcrI9WMMjM030Dt0z8au8Ik/2I03+uU+VR3lt0lw1zfBuFM4e7odVldrZTLEgaCt
23VR6MsPhgswa1DeprsRyFQ7v5HvpQ+a9eUHhhZvP0QYdgIHNrOdW61+AHNldVWazpiu03FYyH3x
LT4UXyhPSP9cPs1cYfbt3OrTGqv63aBgVtTgpsEFOcy+flC+Ll/J+7A3iUOnxHKoqcR76ZA9ktiJ
ZTeXoeNcuvwH9GW9+/zrs6XCvhz7HlQsmg/sN72i0b23s98Ec054eKLQfNIetMP0I9k1geVqLtV7
CZ3KtfbcD8CJVh9+uroNrMUSC0lE6KCVd4pnEyJbejNdEDvRknZh9194RaJLThNm9Uy40moMufRG
gjEODJIKma/ILhUdMd3JSWJH/ao9gLEI5UVfPPJSFYX+3ez7ZHW6P2ZRVusVsjaPEmh/oiRWnPLb
poRqt44airrPQGBtg+zZ6/0I4dMmty3E46gCi2x/DJntYhfvjABF/x11Cu6nuCgKMNvCRjhjaOZI
g1PQz607yXvylT6ezHsLNC+zW/vjs1Y6RcDreFyCfD8Mq4oKmK+EsisTi5bQxJxRCB9Qg+zewkhf
8bveN07sKn93UX1aYuJNI6slaBtwALOT9VUGdy7St9QJO2wzxr3t7lcGmn5OkLscpGGWx8SYso5y
AMbhboNf7CMwuXjTU/dEab07lHfjd+2gBfF95skdGHR4LZXLjvi5dZYXNY4noatzWJ9+xo/DfYLx
aKey3AlVM1inuGYjQVnHngQ7frt+ZW6vHNyFH1VQ5EDMQasjzG+qMi6ZERp+aO062R0BHh3yOqar
2sVr/KziLRkVdn3Hpy6i9+TFSVsZZ/KDOitH04wT3R+zgzD8GmRM9mt3oR4711e5mRis7DDHZo4U
I9J6jEt00HXpuvwxBtVe3A3u/2aGSQskoe7qTMtwVQq5v4TPoSzblslDDW3nravVMGexgUSH3uX4
ZFREbXGJMx8kX3ILNz5YTu/KQGS6JYZe+139Vw8DzKEDIaXKwKczKXNl5GZaqXg+UtMoF01OflPt
9Nq1XnrXRDgubvTbgcd8tv1qXZll8uWmNuYw7PB6TPbQX3LSIz2ZMdYqOfimQHHzuwP/n4PxuVTm
YGCc0io19SP7mmfbnO26OhaxSxLQ1keegYEDaXHazqtMF8ReH1ByPsU4jTuXB+TzRzAHpBHyMBVo
ZIDK2X13Mg/q6yS62f34GkEqOAfDtvyz9ylmNNstmU21z8LITg7mrj21e63+A56F7ZfE6mMwhyka
4xAu+HEVTG5ra+1HyXC+611wEgTW/TLa3Mfh5pW8ssmcrDRONCUT4AC0r0+b/1pnU6HkxelPdNTE
quzrR3mzMCqvLDKHLOmkdEbmGeLCI++WT1WGqDntN8VPRPzn73aI+vzSzLVnppNWyDQOG0/VXoPG
HObW7g2n90WfKqnmOFlcioDN59lqjcytR+oIkPQoRrzCqDx4NEHWeZ98be4SxP7WBXN8BsqO2aMX
kOVyRdU41lkC1rrQW6OZ4Nudi6lq83fla18gUkv1yQcMV2oQZ4+dqnYkT96Zj2h2cL4wDRpXzpbF
xLI0U0giy4jWjTtRClEHMDTohtDZpT+gb9u+6v79viwJay9MWVb/E7R1KDA4FnYXEn40YM8nGQ2e
E00hoRXNufo2k/fPb8xWpq1eAgmAhNNaiMRV+sU2Yh4v/qbrYrST9vroPB3jumFNn2gTNjLF0xBz
xEk+g0yXO+y8uZKVGcZbpUztilnACSlOYYDuO3pBdnWcnAHTABhGcXTO+3sz1/60x74ER9KkWlpg
WVYxOAMGsGRwV5vIiWbVLaMs+Bt3XJlj3LEKqxQMulhessc8RfFQg51qRkvEmnaRhKIb7/RvXS0K
miJgQQMQBb1hHI/VK0ebw7Jt5zL0hWanaD9I2j8M83jQQuNet3JbSFPfXHhv+a04vjLKZrqk6uOo
xkgPouoiY8Rz2nW2EpSAPKNLEfvgGeRlLFunfG2R2dYmM4w0oxZDdMNxedNqsAa+fCd5lGFRef+L
zwj0C8jAwdRqXcBSRsGU6mFAc6uFDInqtECEmdC2Lfd0fdr+urVLhjO8HBRdAa+MqNNuEHP0qrxU
ksisUWBLgRJWzN96jTFroQE3JVprWfENx9JNDeFJn8dTaFTfWyTCiT1XxWiDVcRwyinrvCmtXSkC
IENrPaWRwY8KEjjOT90KEutfyrgbyDubIp0R7eMKraLWzsNur6vk4fqGbBaLVmZ0Bvooi7mYpzO2
PzvpB4qFsxzwoiK2AhfIv7Q3netz+9kJSjXphLFRYE26o3VyCdpT+kkLKOMMv+G2+Uxcr43+mtWJ
LfIZ9J8FusOTP3vNt9qpb4Yv2XE5gJsgoKuLwWv3wCuHfJTB2XtybZZJhOFiEViaWh3AB1pzwCIB
X9UCySvveGx5WyF+bYr++WqFaW5mzUgW9L+Lwc6F72r2fN0/eAaY3DVP4mLJ0hxZ1gg0brcvGx4s
bbNytV4Dk6qqwjItpdAirkq2iD46gkDujS9loDx2h9E3bbJr7/t7fldhs2K4tsykrE2WgVhR/Qg9
gIIg9jg6ngS3vSd6hTt9UY60sOBpNxJQ9lUEiRxrj7N4274nB17hf/u0440IEWpdVRVmnzOljqcq
KUJ/6Ws3a1pfzA1fGkr7+ufczNIxfP6vnYvNntMJFLUmmtBOnruKX7hlEN2MCgYXbNHXff42b58H
IDgx3A9UFWaqzp20MRfIPsygYKII2OTnP0VJCB29di+8s0eD4sXRM1QwsFiA6UAo99xUOyytNMtY
HiSO0LIZgCpu/wBquFlRAIsVuvimBqQ6mySOVtp0mZIYuLQmN3+cnlMPk7YOsNY7cIYdJA+apk+R
Kx5Dj/MBtx4BH3pKIoA+QFAwJz4phKzH0y6E5dkzX+OH/qa+yYMYWR2VaasCMD7eVM74xtvaS0Yh
XJ1ry8xnFJOpK/UZkLmxQ+dP9YpMbfwqX4rvZq8Zt7kRGX5PkndLrnYgNrmNjO7H3C8QmMJMGGbZ
92Cr+JaXpeipuZXZkRJ5VS4/aAIR7GFEH73taknaV+BtdYeYN4y9Fcjo5wLcBBQ7QGKfewZoMYW4
MsTQ71M8icHZZGi8mijPBHPdyIOplDUt+4sHdJ2yewUoKFpmRtcBfXRIbAW8lHQr414vinF3bczL
OsO0hD8Ko4cGSCCWqWtUUiB+LTKRk95vFpXW1hjXk7NaWWSLWgMOgtwDPI/mL2TL8CIziRsBg8ov
eG7eDqoJ5ByGugBdZkkyo8oYcshCAXS613+jr2HENm3tVF96ZCnjqXyHWA1gom98StPNQ74yzXK4
1FmYEF39qNuo35tTGYGdQPRawEJ10OBSpbYuO4Cn7w9El7ZcSQOUGRcBgNMXXFDhIhMCzkygQWUF
9Hfzz9CSOJnflgkd4HOF0oNRYQnmQORd14JRLfRrtfSyYnF0k1dF3tzBtQ3GYxbgXAmRFjRkPygc
QW4aQGHwOT+ErrzXACohh+l7BwY2Ppvj1tFYm2aiFRypkY15psWS0VNQHupOCpAKKboioGdzsluN
Tr64PHj4JbAYUXJtl7lg48ic03lBfM72ZgAGwtQx3hJ3dsygvW2D4Wg5jSd5ywvx1DuwDaOEUdzI
AMVCNP1AyZ3IgRckNguz4KszAAkFdShuxfMvXcwkb/EZ8JLISWS3i1J6uSl0EAuKvhtqaID2rgYz
V2ruG7kGVpZIhrMUWepVpQgvJ2PttSDaBitc03lN31WeZA7hYcyhKlD2Ku9dv+GYIKcEUwFgLbKK
33v+c/MuxMBEncUYuwfTeOpgaFW0jRfpsZltSnE+H03ig5Tu+sVKN4HJHM6sMsEbHaVwLoEmDcqm
hHzTs1ljQKrjhFDe0tgzF5XpDLXpFCwQxM9ACTnz1JG33nNn62COnG5kQyd2C3SEHyZ0OiQ0nrvd
iMSu+Q73cq5v2tYBh6SQCt0OxBAgnJkMOpYh6C6HahyQvXxY3NEB4+5JwatucJQDZn0d64EOPApc
vumtojosm+CiAhuthrkPxkv6FK+GQosD8SDcSbFNhYxTB5rC+FdfgpvwY8rG1wNbMwCkqP1Qv2S/
Xr+U80BgcjLRFLM01LheOftJvYzxQpiwUAzBnA5AoozvAzRqGqYKZULKGAMNOOVo7hco8I7veHf9
Qc+GZ4/xek3T4hYDVTFmBJFxqQfNx6jq83QYvBidkr8BNZ4tj9nBvkzlymywPGVGJGlnuwGB5vUt
VDcS5DMbzAGYQqICaIQlKbGh+NE0GUHYg3lTN5pDZoAQVo8yVOuyqHClYX4tzOwO6j5u2kEAJkbj
Sq7RWp3Nn4Ws3KbZ8j0sradI6oK8lwPM1Z261MwdMgp2HU1ercR7qHLcAEFqi0N9MxXJEwbTfSIN
ditYR1SAPUkmN4Ms/qr1vLUxJOC3AP8DebUjsWV/xNpudks9vNeS8lnoJb8Djt8fZMPLteb39d3Z
fP+t7wLmeoqkaEjqEDnckjY/Q5IbngB27HmQQZTbhaC1bYugBUhET3amtlegZWfH+bM1Vr+u/5CN
cAtuFQN8cqqqyzjA58c3rDpDTWKa4Jjqg5qmu0mtnDrx/7MVTELIlK8RIPOL2UtMahVQTSqToFJB
YBoDnhk+WVrBubE2Ug3Q7Vga2MZRzb9gOO/MWRojzCgFvRS5TYJjiq5MA3rsrJ7sqeIBsOknYmIE
aM0x3IF3jK6CcPx866RkQNaWRWmQlcpDhVZyAmkBuyHVr7oHSPf6Dm7lM6A2N8DsI4OYFGOs59aM
qZvzIl0ScHPFj+mxv0luas+4s9x6NwDdlO8SNGVUEONYt9UuusFBqm3DU3+G6K1mGJBD+Z/b5d3c
gdVvYpy4q9SlV1QhCQRZcjBcYKtmkE/vccfTW9kIj2eLZ663rgDlK0mjGLO70W4MsifiVl+kQAjU
oyXYvOL0xv1yZo2pTedRKspCHadB17YuGQxIY/KoRVXqHBfOs9o6pqq8xFmnJtDg9JUMDcvZtLMS
pz0KaycT5OeiSY6gSL+z4vQF/5tkh1P/tRebHeknt9GIY4InVxgAswk1O1JD26ghVxALD6jvQJTF
mAxbk0RA/poushug6t3SHL5WGoYEUt3tCmPfD8SPlyZoBNBxdoZXlrMdTVA7qKjMAUFFBcTedpUJ
vooDNIJGGyTJaHdm7nW/3moErDebxdcPbdT1Yz6mwQIqdN0ZezfvXZABh8/tt3QP/lA38mVMpr+E
X2K3fUP84L6nN4pVEEIFPMxAEKRzsudHC4TZYwTmd6RqGoVLVKfRyxSbfI09zBx/y09UVrr0kbJr
LxhKaQIe7dSWv63tMzdl1EWkLZMsDSLrPh1uklHlBI+t2+ZshUzw0CspD2XohiJJI++0voqO6qMW
GAfFaxzBJbzzSm8N1rvXK2ICQy00ZaQLWJGITKbBaYVcHQRCVF/ckZfrDrQVg9ammNCQJOAyzzUS
BxK049rleSl/mdajVP+Nmc/HEMsxM7d1GzViDqlqWfkxVNPvYeoetRJ8OoY2vl5fkry5fZ/GWKIZ
5L5NK2UpbpZ9eKgPuL2gZbgz30MF0E2KmYkc+Ytxj2z+A1933/3iKVxt7Cqmo1COwGQYzLFZPZTj
EiiSDAi4k2KXVfuALq8zVXMgkpoTAbaexWe2GGdphsIoMn2ErVLv3jXBSgIDgwYHowNReypiqkFU
bEEE1GBIqr0eTsES6fs4D/S8Fl+EYthDIAaaWPEzhIQSVzf0A5hlOS/GrfrX2a9k/Ax5B2kL+s4B
gPVr/WM5gaFczewCY8ogaf5JtQrNAUVueccLD1tPSTw4ZNTtMU8KKnkmPpVyC4rvuofv1XjX/cNi
09llaZNH0W3++9y3gu3BPIuFoXoMvLOTVsNUYdBRXPCWbFFdGxuXTA/XHZyGGyY8rC2wMX8mo1zP
AhZUdZotychfJN3JoDF13cxW2DuzwyS3ZjrU8lziCULfw8m9cZyOkCYIBs86dAh7vCHY7Q/1uXMX
U1Q6bk+g8OPAaqP6oJcL7hGr2llZBX4jMt9lGuRc5f6p7ePXGHj3pHobxbTjLJteF9d2l3EXsZ9q
1cBrIhjTL2Hzveg4oZD399M/X/U6hyEx9R48aUFPBCiDvRjV2/XvtnEfn3026j4rA6Xa9mE11f9k
e7RSqeDm4F+7W0UTzKBC6wWPBdQvWGi4ZgxhXaBTgkd+s68qW/yFqfB8snsV6CYdNa4OozheWblm
ZM9HcuD1kDaPgY46ggReORQFGfeMQzLTlxleyCG4+u6b5bsU7a9vJc8ETaxXW9n3YSn2so7qDIAj
gh7ZyrjY48yDOG26xGoljMtNmlyWjYSViNMNUUo7NQpeCrNxJ5qggzFo3wjQH7b/UHXiPBLDQNHH
H065N+yGw4K8TAZVEjd92VrOyhbbcGgMq+m6WsByQHJa7Js9dULjJdobD5QH2bzl8XJvISTWq1MY
V0Apo8itAhYxB3NXo74KpSzISpYO0ASZM4Ly7RQCCSKAV9657iFc04yLDP9H2pUs160ryS9iBElw
3HI8s2bJ1oZhWzbneebXd0L39TUF8R243RuFHYpQEUChUChkZcpET43FAIIQWD5glPXjgvktHswL
FTsQO+yCCoa51XDOgr43s6xcs9WnVEkmtEiHF0hteNMu2BVo04wBieaWR7e2gYxi3vvjFd6JmcM7
X6Qiz8Aw6xVfOkc79KCBI5dgdwLmnPYIeG88jCb9g2wMhjkV/E+4rn+6rSvmEkZajg2hR6ENObdG
fWpQXBolS6s69/oK8mwx+dMsth3KO5BfUn/MuXoTV7KndLdxJLvB+PO6qc2NIUEkD9mBggsoE/rl
CjzQsQxfqYrKTeanQuWhPjfzLDyn/2uCLuXKLWK9a3VxCRM/fs7AshDv0oOYOOLbfEPuod+Abpa3
6iDsiwLMTLvro9uqZeMW+Ns2M5NDjkKREgY4eF7zb1DccXNYN8F410fAElOwPg+BujWhKO7qEFsA
VgIp18fRmlUNSSsRFgfxUsWjVXGlUTfTaxUYO7zbQt3ns1iKMTWmGckUga4cIpAF5Y7qpa6xl+6E
Mwi1JKf/OtnQUnEgyMGvEW1tPfDqIWAD7PdZlQ/ND0vV5mni59137IJp7G0p4b340/OF3W4oKyJL
BuM2NPEYv6yaKZWbNEv8FA0PuVsvEMZrfUpNAGYAkdhoeB24Km6ba7cyyniqPgxiV8V14mfgQt4t
AyjYyhT8NdedkmeF8clRKCAPLuao+82p7glpjRQlFf7P6szI+dcTyPihLIwElzDcwcJxvNRS9xii
GPQ3I4F6MRgAQJ+FdvmPvk6mIs+LETbUCgS++tdi5r05vMefT34AyjhYMBWaiH80gdIzpIlHvGu0
bv9sHCo0G1cvxTG/k44qEFYoieaHGSQncmIpjuqHt+NePgaX5CAcaKO+ecoUoMv6G+EWqRKPon0z
vKAC/r9fx17r06YqlIg+Ks0HpBQAKVUPwr1xwgOPV3r99+yVl8hsFdeMtUVmyoUIvCABiN9wAQIC
crHpMRt9j26qh+6lgmareigdETVBh4wWStaFzQ3nm9t/NWYmu8h7UqhVhy8gvQXSa+1Qvf3D54XK
KlgvA6vfZ3/wRLh1hVgPnElIu7wq2z5r/vcKMeDlVfH4V/Oto3dthok7hpgK0PKCmUgunXyYnchM
vbF+aLV7seCk8pu32bUxJt7UmalU04ipRIO3U7cAhC+WckvuivvMTR8ym5uh0bW5spveM8fVUYww
EwRqD39V7ppTCvLc8Kd4I5wpaFf/ymvX37w8r4fHhKCkLrpJ6TCX2h1F674zy+xqJ99P/nzk1VS4
O4Op8ZtxJSA1g7X3yVwsvF3g3RyihAeFeLRRuoWMe7NYAzhlCqutrJTbx8BdUCZaVY3RF/KEbxgA
i9bQPzSIloY3HMEvPfTN8hEoWxwB63jwPiurFe11acSrKyy2LnoKMMfTvjupN0CfevVPwQaYfgYA
RjuqyPwDC9ffXXbmIXO2OrI/fAQTlFQ9rI1FxEeIoCWn2FDaKxzt+ASGvAlm+/+TYJZkiMfSexwo
8PGmjhHjHd9XG0sEGiL2uBeNzdP6d7h7X4DVBKNDt44HQsfmx5fZpbiPxGl2/Q+oHFLNHp/X2MoJ
dGzLf4d+Whk8m/ChKrFD6W6Eks1insPiPk1LOw/Ne7PjcjFtplurUTKRiAxljOdV1O9ox4/wnfLd
dO7spPt+T/kuRR4v9BahyAeXYZKgSNMEQaB4hfed0lgRtMDRTRnZZNcrlvitPwPG04FWRD20klW/
ZaGH/eNyowZv4EyMKqdaQiMxjYjQB06BdOke5mfJCQ/xU4yKkWRT9ivhVxqDDIv+M3SAc+CWGelo
r8RlmYldWa0jk6CRMn0eHNklu+U4fcfr1R7iUABDZgf9K7gtuMcBz7eZcBUYc5cn6hT7xvmMB+X9
sqt2KIB/U98H+lclkdV5wBZhplYJ67J4z13kQ/UouyrGSTuSdGgyJ7vaE60Z9NTXs+0tjPza09hC
DBASqdBQ1+6+4JC9ZE7iKG+ExovUM984xjgHLGGSIzWT814LUOgcD5Mj4ECP0UJKaXnF0x+UOznO
yxZc0DkFlUJQG/vVD/XB/EFjU+kDHzmCCKaz+X16HH9hiwW5OheDQaOvoT4WxiMf1srZB4QJQ/3S
ab1mVDjNBLci4ndl9CFud69CspKzUPQvXdlx7yqaq7Ae9LGp9TT1ku/I3jgnjymoxYbddI8OxDvT
b/+gKYZ3eLEa3dFQBWWuzTTWxLvMG15kyHu9kfPgAu5JmfAbLlsBz0PYwNJNeioo1B8BE6aKc/lP
1FuRC0Bv/dDvZN6bGm9amYgiyhqq3xqm9ctzm1nNI6Eglref1CIeWZ8Km5t7cHacwnbZqYOWdjQB
apwepNGR3QIpE9vSAU1iR57sI8c/2QtvqKUgm22TxFeIidRjrHAklIojGDMedCFTbXG8lLN8ChNO
9IoUUUownfkzhZyizQ73XbuzKNF9A0JIbl2VN0D6Qatt0Q3GPBcGBiguu3AWof9aWWWQWVKh8Upz
nJuWQoPNylSlF0EEhe7YD17nZzTcF1bihWdKMiC5HXis0ls8hSKImX/R+Ls+EFhyeHVcil6e/zny
G+u9lcRFl+p+PL1jxrnspJsF0NW5p9BJX400IkW31BDAwyYU7RHPUDHajRGoTzV4zUHXgZ6il8mn
AYB3WecEbIXJbgKsJBSKsf2r8lXIvmQFTxRx861hPTYmwJha24+lBhYWxSeg7LTlGn3GGRgqtH31
Kz6hNenS3Kcerw7Ci6Usqbccz0ot0MqLkVqGr7jgASMhaP6tCf3NkhsdUO4ZeCJIPKssyXe9xESp
WsznP8EG9/XjsAv9hUIFduNf8c2Bdh+9fSag2FRb/KPnyEEVz2JCR3kuwMQh7XRXvEEotfHE4UQ+
J9psBu+VNWYtc6guFSpNJ0rJR9fm+A2NvWeIhbpAlAE0MGXoF6U5MDcP3bzyrAwzp4aphXhv1DBM
0RdnW4CmsweM9rG7IafULZ9MXN0XnM+Fu7h/hHjfPEN+22epAAShi7M0BD6CyuIMj+rO2L+zXZ3a
Gz4yfHNProwxl2Wo+Am5qmKwdf+DND9GHlfjZghf/X3mzFAybdKzDH9/ifXBEo35WHZqZhvV4LWL
ycmjOC5jMOcFCdomlEvqoNI5mU4duUsIJ6fgjYc5J+R61DIzg1dOzVlVX+fS3GW9aQdN5l33f44X
sggpQ1j+U0pRfPo+POygPLHn1zB468+cBk3VS2k2Icc1q3MhSH6SN5yB8CwwUUOcE3GpM7gzOE9d
QEJd0Ehfn6rtQLhyMiZULOkky0KBrIvuGCrV0Z6Fi+FklumD+/Pn34X7lT0mQkhDGJKlhZ9lJwOR
obpJHP3efK2+URbg/juX1px+/6frwW97LCFQ0M6LFtd440pO9TOely/CUbpR7upnM3TIQ+umF/ri
lisWvb4a8ZPeWGjwhgBLGqEshJcHgLg5U85ZVZYjSAtmo9Bn7ANzN3mii8MgctDUfiD2Axj5uJng
dlFvNQVMHEEPBoBkEuwl++lEtwPoXrEh5N1fgLPXhxyLus9MrcgAno59AP8AtgfX0vjImTtODGFb
u6UWxMtjCBOqVexBpAoYBu2uVayvL4JPy3jh36Veq+mjkXOV9LX6YpaQyoHHhvF+yRZbLrnse/Ru
c81LmVASN0HSg9Q49ovQN/Rop/UlVFu/S2lqTfJTIN0Gc2fV4OXmTCdvdzABZuqlSI0M2A3O2rJT
DtpBcsoDBCmQnaBDB8XR5Vf6VnvNmVuvo6fjtSEzgQdkgL0hlQg8CfKhJrJmsFnINlXDiJzF124o
piZ1zMRKv2rH+Mbc81JqXugzmVDUCnNMyAJfGu300u3V44AyZW6pwPbsaedr/GDkvL1/PUEBavWj
M0FZUQ3LEIW6f2kWe6h/xEh1J39A7y/P3vVYg0f4j/Zw51TbBIVvVCpQM8ObyanyhiM6ygYQn3a2
VNpgd95zvOr60hoiE3DAVTRDUw9LO3gjeEJAJvtd3Ite6chcxgXqoP/diwyRSVuyZA6WWER476jy
rPhdIuiUzsHP3b/U84/r4+LNJf39KhDEUBNPBOovFQQrq1q3upSTuPMsMKEmGDIzrOibpTEUVtX9
aBOO9sVnkUEKJvg3mAFi+XEMWTY3aZFjDNq5d8H86KooDZwFOzyM/j/8lwhutB2VFsjJXn5v4gfL
lKPfSm//v+lkYg96bHT0+vZAn0yBreaL088xJ+O8ntSC2eLjaNW2KsSMvgkgT7fDWbcWhexrk5Ol
8aywcaQ167yMYSWGLKRKnki+0yvZuT5b2wiF3yvHIhSqITWjgMCKcge9EloBTJ9SUDkKd4IPqIQl
7ni5IWdc7/X4lb8P3UCk8r2y2km+2h3nBlD+jOORPCNMrIiqZZRaCUn0CHmUXD8lNfqLQA3CmT0a
B67EifezYDWWvCungjTYWZRlAQxG/dm41R7oBRx6Nn535pFObT+Zr5aLCRa45qDlksI75kN+IXiG
yo6zR1kVaEr5N8zm623N0hdMZpEkGsUZjnaxL1urL8ConvsdFJfEwdJ/ZbvmDsokNmdWOacZi0JQ
xGkiBa1qUoofqkJLGx1Vd/YKoB547vhfphRSkKoM+Uk0q37czYtYz8WkAoiLJlXjQHYDFJ7RaVHS
bnb0gHH5praisQYdIgmsEKbxSS60VY2k1I0q8UMIBlYVGs2Wv4GZr00w3t/3RR8HAoputbR8y5tk
v6iwE4kCz/+38mZNhIYu8mOdaqx+nDspA+OaRutPkmQtPyQPNy9v+o7ubdx0sl/SL+VEWXZ5NX0a
+dhdt7bKxF9jGppSXSSa4wWH1k99gr5QmY8Y2fLDtR0mAotou+zrGPdkxYdSFl7pwFtd3NR+fk5t
gGEv6T4sreQiOxAf+zoeSALqS95Yt6h/jNVHsAAONQz/05szSoVlNOZuVicHYtqR1Yz6l6wCB203
HvUwOJugJLKkJduH2rQPR1CPmm5cc1/GPsU8WUFXviFTghCRiOybQ69EZIgNaJRFuCmFqoUAK+3o
NVc99INPmwtVzpH+zoT4YcEZk/STVmF26EO1GHtRArcYmAut8jX31YvitF9i23BqHzm+XX2PD/NT
gjYOyddtwY3vSlu4F0yn20UvkzWexXN4EBZr8SlprnDbPlS+EthQqatLx0QKmf2sd2jmNoERMSAc
dBPcG/flsXTJD9EPbPMrDzjy6YRixsREckFbCjBylpIXN17YPc2TZ4Yv1wMp3X2fps1URVMD3tj8
VB1uyaCkQlIDax/JD7lQ3utlNDpNbsjegC4Ya57NhtMH+im40VGtTDJbU+rnNgXhDdTxCqRF4i5o
uaSFm/63MsHsShXDwotCBcTYebYXRx8gMgJw/3kBVWAy40GIF00/nxAYlCZRolQg4CH4xJwQZVYM
ddIrkif6ml/lECotfUBM9+BSlwEe5d2utjwD7X2guCM61ShmvL1M1Rl8XwbYKMaXqvUJ+SK2HM/4
HFXeh/TbBuN9C1HmYixVCXo9eB2xxzPkqrPv6blCBafxp0v2mvnQ57zuj/9lIn9bZSYSeutVO5oT
gGjgrEl3VANAcXTa6vUHYITPMHhmjMylxBzbrtRDsHoERPyZp0DmJNJ5SQ07S5TaGrXFy4Pqrpam
o67kj2NhnuomO+oZ1ZvVnCoHDDDX7KgGCiVPf2VSEHIy/M/QE+YLmeNz6ILIjEOsAuBO341x+dkW
yb4REuKQIDyAp6m2irx/K8LwMU/MRyLrPBj9p6OU+QJmv45pYZjLgDkCm65XHmL8xKPVjuwAm3Nq
rE3hJqA1dDW8XvEi4FasoEzAMgSq0PrM1lCnvFSqKpMQ1fMTAQ931Rkch9vcSSsLTJkiKKJhBCWl
5E3QuGvF8ySJnhA/X/fqLSM6QXMMZMRBH8SCbOq26FtIk0iePuGNEVrUxNNl3n7dmqt3GQuiAOgO
SpCPJ6AgBpUyJKUGxm0qlCztzNAqjuEezEHosBdOwT0PZrhpUSWSKr2rpLO6evIAqRW5x+rMoLiE
tg3Ilzmr87kbE84HjdN/TbAbtB9DUuO5w+sPi7c40qP4Kh8UO4G4G8qvoR+hgwU8bZ3+J0F963Bc
G2f2Hlgp9bjQa81Dmzv4tn8AA3yk7XcoWoI766x8KR+jY+qMR4VTPfh85WaGzey5qE/LrC6xlo1D
h53vYqoVtTNdKqk33FVn3lJuRsL1WJkjk0hLK4tzCu0avMZMgWW+1E+pr7rLoQIm7AAMp98fl681
4JMpYBb+X2wQVVNBsyEbkG5nzjOtqgJSgYPcWxS8DqfGk2mEFyLyTpdth/1thv5+lSQu4JZCxMc+
nMCBH9RQvdd5csCbW301Eub8KoleE9IgZwOr7sMYKT9zo/EXvZF5O2Mrx8F96t8pY3ZGa4bZJNLk
MNlD7cGSDWjIqAWA4pQPGUKPO6ngoF54s8dsh6Ecw7COsUhlJtsadPu6r9e9gH4ym4zqYGjSdAky
xrgvflweBS1+ulHCgBh9KQrDLRtXjoFWgn7zdUPb+2tliXGEcJrnvk5Vzeu+VHvhJcVZFjiVq/rT
cwbMOR/2yLXI+EU4mnjqlEOk1bifQGYRoE40uqDbxrCA3jlQEZYh5h3dMmdCGR8ZlDYtajAle+au
2KOFCwwv2infh/aAIfLO6s+vGjRorSaV8Q+hK3I1wy6Gup1Nm+dRT6OaIGBXR5eN1xz4DLubm21l
kQmTZq1IeSsomqdBwjC9CQXomYUcp9z0+pUNJjDm0pQvfQSnlPUKjYMvEvE4zrg5CgPJgSqhzRQ8
Xh/dnhRLLgXCQBMsVBBkt/ZrqAGCUeSV1u0KV/zevqTQc1FtjuFN91gZZqZPThMzHrNRepf5prqt
wr10PwI7l3tQIOKWCj89NVL/WJljZlJREqNKe5zlFMMWI7XXseFkQKh5t6PNJfttiK2HJFJsdBlS
Ck8BN76fLt05J1PkcmZv04qJlmcdkuUazs6PyxYInSCnITLHGiQ4OKQju9DPVFhpuutR3dXjncjV
86Qr8ilCrmwycWsM8nwxIFPugd7VMrXIzutHAyKJwknMQPAMsazrg+SNkY1aplKXRo82YSN7KMF3
Vixcznvq3deGxMQoXZRDLVAxjUuBxp8oel5aY59Fxa4pCkus1NodcgJsZdrc10pyWUZ5JyjyaE+R
etd3+b7o532Q5l/BfT5ylpg3enZjTlVeaALuoosJfS7D6ZqGtwWpk1wbPbMFIW9QLkaHCA3soxfr
lnR8PxaobnpjGbvoQBTeobAVbtDQboDzn7IvspyBUT72VbZgVACve8ugeQQk2m3TeEMKqciirPaL
GN9HOZ41U6LsunE5llNs41ZzzhQN/JMLLwBuebUhG7i86Dqq3ezNJYrQqS2M1KvtFO//8mE65Xfo
AHPm2iGQH9GOYWLVp+oy3vCfEj43/SEsra3TKLlKCks84uKWjZN5Fg8oSOGOcTZs7bXaVx7lEpew
m8G4bFxMvzn8gf7ClgeszTNhZO5pCXkA12aGPA6pNl5EXc2hcNDmAFpZvibw5vpDyweQW0prwLZD
91nbCUuBUtUIwT2ttBf5kOF9/nrg2KzjGKDQQce1CS5MFnbaqWhsXtBa6AU/NV90gTQSUC6gDbf6
zz+Af24dZWtzzD7qSlTJepLInqHHJXD08qmQk7NUQQaI6OMtSYp9BhkgEC6FqTNUIIwVxspqTJ6U
9mYStP4Q5pCLRdxXkygC24bf7avEQ7udDXps5OQzldoz98P/XduPOvDvqWahp0Wpd6TvY6RYodO6
3b6rIHcaoYEhk/zFDY78vGsrMK4tMqWGoKzbPhFm1VOih1TfL6iVcdznE5CDGROzKftKaBWxgvv0
EAsnp/gw3uoQzxh8gUsKTw8YNgSvB8NsQKXDTSDXsWKlqt7r0njGfz25kzwhMTix97NKBx0WiF8I
yN4l8Osz3jE1KDXJEYZFH4Pb2C686ZiGdvQ1GqkQsw3wuQLJvtqLHehaGSW6bdGweM5Alcwd92Yc
+P0tLBAdPDuaXE2Ie7LoE2Vyq761zCw5cFZyM76tzDC+UsqTGDQdhky7iwmI8WoyoqGZprbYELvZ
6C3e6/B2SF/ZZLxH1JMhwF2VxtTppKSOBHZLaLDIjp6D5rJ6oIxvyo+otZLGHmO3BD104v3BpW8z
Kq2+g3GtIdXNTBgqfMepeFwgZwXEVfbLsCBYdJe88ooom7sS9HySqBBD/0TPKA5zQiYVfCB59GXo
32qVx1+0tVNACU3A6o56rPGJl0asR0MMctkTi8iSusEVxK9J8AWnun3dabYSgrUhJpoXhaROei4g
KzK+5ELk5EWxS/sDKYRjHT+mE2dbbpvD4xfuXnjBYTOiIVFKkfQ4PHBfBkU9pBjUx0FC6Q1Ymr6b
3KS6vz6+zdPRFH9bZJJeMZrnSa5xQ1lVA6J4j4YJZ7r8QdK3tdfX9phMtq/1rNRS2EsDN25OZD6L
xZfrY9p0DokmlBJ9TmRr3FlQBT0JS9mrl10Z/woGw2/a3BpSHjT9M6oYQdRcWaL7YJWwgZN8RLky
ld/PBvW07KQLOUhnfkVjc9ZWhujvV4b0ckKzZQxDC1rl9lPS74yZl/xuHgl47tIUUJFBv4dNfru2
NMvSKGRP0CGtthRvRlhc0hBohRCPBQ24lqcw35XAk0EKuy/sqGgvZate5gnASpLs8hFVq0HcJep8
Bq3lW0I0cI7Xh0xAshqSB6J3/tgEnX99uTcLWqZkiLoBNS/tEyGoYeDMFAi+Wz5rfjLY7/UDKvHQ
27i3Oc3hD+Lppo+B508FNgbU8eyDgzCFggHUguxpUL/UQGRg14epsHJfvO2gtS5bspOgpfGUlPwm
0a2MBIon/9pmtuzUGYk2o/sN+lE0T0ctDZcDFUCB6MAL5JtJ5NoWs12DqtAFM4DjoZI2oV4YZe/a
PNlsU/JrKN7yKwubz71rm0zMHee8TaYeunbBU/KY3MZH/aXASfU1OGk303NegxIIdxFu8ro5rYTy
bEOnjcrCfdxjtdwpaq+2kPk8iXiqp8wY+oX40Y7Py7P5mAQN039tMWlBWyLoEpCCod7VuyRyx8Wn
J/J0P9mhggwdJOe5JzjtUfr5d2kmLkO0Ym+Y5JOSqoHuhKhvKt2LxPYRXHaXpE/2syoBrPNXoXhl
igmQMoTesdKY01m6yYXCbivVGpOvc99714PA5n5cGWIC5BiQ1uybQfZSZbA60cvlhzF50kLOw8Nm
HF6ZYbZeLw6aqQvAgErydEohuwhh8duJ1+jOs8JsOgkNYmU/9AgueKBVAU9X32STx5KylaOZCq3y
ImZK0OT56O4TIWMriJixcLnR0Vwaaq/Xl2T7dFxZYJxcLwQz00DvirS+vVuq4JjioIgCMEGNo62K
8Q8INDybafSKSeQV83ijY/LdSarDIBGxUHXbugWK2eDfdq6P7zPrCz39V+NjnLsgadKEKvU5Dbry
kXA2DPBxBAU6dxPRBlRjdLJuifFDP0W6vNeMZteMfW21pmyVeovDsbEnXT9W+XwoUVSPCICxanzW
w3nfL+3CyWV5c8LskaEbNYAtO8xJn95CWMaRjdDlzMlmEAU2lejAA+FsZK6VRgUJhhjBzRPvRhfS
F7vkpvUprD7YV7s4tnToPDW2jDa3Y7LvUZfmnVibg/z9AexdMsmmJjVKOF2H21YmCBakXXjS11vP
BybIU3XgmnB1Zp9JMHL0+y9ExfMjlDSDQrRTxXgrc+GmQ3uEFaTapYkmV1Qz8UiGJeU43kbOroJH
EpcfFZDGz9erFpxnIllKEEZB/cl8750z7fkHZZBrjwIn5G24+UdrTMzL0aw4Bzms1W6xby+RLbR2
/lS/lmiZaPGmNtj1njylD6pglTcU223ueQ96nwPix09gAmIqB3pWC/iEonVlrbYM8dbghiueESbt
UNGLOwfA6r7jDvL7dKdpti462U3qgznqMRyOxevMxRV9vvGpuMaa4NcmAORAv/JjGO67cTb7HEGk
mH+J4OCtjc4X5ebUt+jCT1M7yLkVLRr7PpaZPppkFlRd0OU8LqL8n9ev2jyBnCl2OjSkix30QzJb
TjlIy40c/aNNZgUzUxpS0UBcUHxKO1Y9GIJFZdgM8LkZR4rDXXh47431/DCzzHrK+bI0Yy2jECvt
svolym/DgBMJ6Fdfm0km2uHOoeQler88DXAVc1F/mPKNLJj+0PR7uQh314PrpjVIXtCZBEc021qa
16CD1ytD9Wbh0syXvnrKBQv0ahCc/3nd0nsEYwdmytC8xpO8hGSY8coqmmKtyZXlP2Cn8b76QR8W
CVhrQaEA3g9Uz5H8Vz4Xvvo5ttKU8LdlxjkDooU6ScgCPGkk20o1P5tKclPbjZYSu51VJ9GbS1WO
hTXMXBaXLZdZG2e8VBgB/VOyXsTOmJxhHx/in30C0VqLHAo3h1Czdr+8NTwskPz50ATHMi7e6OfA
bMtsKgYVYlPtUVj3Gi8419+a0gI/PeUBKc+ZF7rkEg0Q8VhsYs+FVd/WaAvlivxswK4+fgSTrXVT
HYRSCibiNrLjb8Dzvi2CXf7ExUSzqt07XtnqfOm5s6faymxew+Tnrjz5o30mYzMCszMiAPm9os4L
qyRQGgwrd1FBRNJAVyZojwMB53uoPEe5+Cg1UJ2JxTJEMlm7Zpvi8GkyRyxkP+6CvTQQd4l0Z5Eg
NKYvoa2qOdIOZUytXEugVxXGL10l8SrMGzsUCwlxCGQGqgTdqI/BPAmzSIilRf9PlOvPj/Fhele5
LBDnoKTuJIfxaPAweht7RlXReUl0uCdRDMasWJJxGFID1SEZkkZqSOyCiJYxpu44kEPZh3ejmh2K
0CwxcDwvcILFxnmyNs9CY/WQpCMAqzouzum3EFxgqXLpQF1D+U3K2s3O6XeOReqLTHj6YJG5u5iV
oHZTJ+nvlXzNlnb5WXUpXYOyK2zhjWNt44hW0dRCTCgyIjax6R6wFeIitC3Bqsa7SnTeawMoufRO
qbo6LRCAy9F0iDV9EXWLY5yuHTvUtXHmFOsCKRaWpoEy8T7wC6f/WWcW8b7rR2gvgH42WexT8GV8
BOXtLa+TZcub0SWFNB7AZyB5mVkuQ30sJnHSvJBKZrThi0C+lKP5pOeHqeFcFjceSlCQAK6SaOgF
Az8Q48OtMaIRfRjxvGTYlaOAGzs4UHZDcKM4sRt51KFyCMndJfednUKKjjfRny8OHz6A9WKzVZtK
QT33P0l1BoB56TfHCoI8go/CZQA1q+truzm/v4fMcmDUBWVL70RQuzWVJyVeNL4VQm2pVWQVI497
fNOPVsbollpVkE3SZEDlY3j0NTg9oEsSWr/869dGwRAXIxXoKhnFLXQNsmG8FcsuSHTipRJxwdbn
in3VniGW6uoVMH/Z/CVtBsM2y060yqI7D53gG311Luua85ayNeL1l9AFX41YKFozNUSBoASANvUE
T9HtrwqI4Uk7tFlgl8Jjbny9vqIb+cOHwTNpUzj2ZBESlXhLNNwu8XIDiYqz2Zi8bJomQWxQWA+N
SZK6djJAU4RJLn5k+9fXyB5/AhNkaTfpI6GkDQ6P1Gprc6wNMolRs2jjXMkYmC6Ho43U9CHXque/
mDz0ZuIOBKAGYdPbUYRgqZjFijdUN6FyMaZju9xfN7F1DaFFz39tMD6BQzJsuiRUPO2pBgH/u4bN
kxRaxoPua15xJ9zyZm7TJVYWGZcAUjmK2xwW1ap0igSdKiUSF+CJOSPbOoTXI2NcYkhIPHUa7FAd
e9oZP+20rzRoUjp0oPG4MH3ewBiXUMKqD80QBhWwKBCP7MzeS59MMC1T7uroEBbWaA28XHkrZq6H
yRyHUOOEmIaSKd7U3QnJKwLRTl4uOoR0U6AXrs/p5i5bLR1zJOHuAcWjCSPM4nsl7m6iEoG5/lYZ
4/66oetTiba9j5EqU6axQPYN7Sa9f4j0yRHV/tUY1Y4zoPdiwqe48e+IFPaFrwI2aRgGbLH0WX7X
8Bbs6Lt6jzerXa46+U/VJQcRzNAdersgKRZ6hlt9QddpeZQ4Q968bvxeSIXlR0kizZTzJlJw45E8
9Ta1BmcCv33/BFVY+JDgh+fRo77Lf//YDGarWWCOqJqoA1oWMAsgyQO4ZXBiwuNa2CqarQKNIjKB
xpyzLAVJJkpyU3VQy/wlH9qjNndOr4+mU02qa0rTIQHgx8GZAURGXLqjghSLUkAoeXhe2vZ27sbR
QlP3nVbHF7PW/FQdf2aLeV8YPAlWngvS368Oy7I3RoO0dDdH5yXeGwmolgQemII38UyMirS6miW1
MTwT/N+l9CxWnArJVmVUNUxZ1Q2VELRvMCmr2CnyVAol2szen0bJi2BDY+cGDBeWeDQfr2/brXvB
2hiTUsWhLBu5XCmeQVDICkToEseQbnFblO4gJO5EIFL6/1lkPDepRsFIJ1g0g0OK5wUSnEh3N8oj
NJJbN864p8pWZWI9RMaN67rUinxCuKVUTfM3qE/sR888VHd8ETQaTT/FptXSMR4oNkJEmhpjo4SF
+aFD3o3Ie+Ah8rkuwjqhMLaBKSUK8vzRbb7Slwnoo1woLUlucNvJtippHzySOSYJWM3KbHw3Jx/w
pEOpoKZdi1cCQG5wPI+OapeFpak+v2dV3jwtaQMmXgp0WWKRMPGU9c1c0tMSFKTpTv4ZuirIvVwZ
+nnKE9hIoUEV2/mJSklGB/mlfghvSrd0Rghn7ni0h5u7f/UxjC9pKvBcQ4wFLqbaHrpfffX1+u7Y
9qDfo2U8yFCyOekVxNxs3+2lHfjFfMn92yvOaiCMB7X52NVdiYGgZetE5W6HHaDy++iyQK36D/AQ
vFVkXAhlMWXqxwbpATZht89fYxBGNEf9bNyUYKdCf90bOB9ueQy6m1dyYzVOJteSekE3woWO0xEh
+Yi2kswZXmJ32uNC7lTH5SC5qRM/zCeoiv0VxgZXyZV9ut6rM2kRemS0BtaT3HSxpf3Sd+Fd5AzQ
jnd7r9wTt47QXijs85frfvRZhobeQGTNJAaEV3WFRYJkozFCoSlV0NBIyQClo4SOOGt2W5sSdSoQ
Eqm+jSflbfT0w+BnT+0u/F5+v/4Rm1cVoDPwwghACt4YmVU3TSGBRApWvXEqyJgUngSh16+UgQAk
j0jrv+t7Lp5ta4uubTIrLhZGLGc9glVx0mYI0mRO5IW1RdVmodzx/C7BxXvb28wE10aZZQa+2gjV
GcvcZXZwJz6Pl/msAmdtAmKk4F42egbQVPVDt1h8/PhW3rMyziLW2ykEOccIH49I9G3QZ8VCAXBX
6pXHWc6tTbw2xGQmgjIWqhBhlMYZetLPhVOXtopentvh0MYW2KjTH7TbM7N79OXzsE0b0D549G9n
MphURRjUkSh40AHKUwFLvNdCYVR8a460p9VNPMMBGKFF+ydVN81fpnPlqw4oeS68xd68gaw/hMlg
CmGR50DCidQ4gT9fqje6p0B3Lkg2lHJQ6gOHvHgCH9nZeBlv/hH+0EBu8WLueQCYreNi/SnMeTSL
oawOIj6FqgSR4z/HRcKH0G1V59d2mGOpU5QsjaMCK2+EtqmC42gwsxc1FR9mQXaHfrLFdAEyopr9
QR+fOH5HDyM2rTLxMABOGJPgeYCxLqAMV+spHHwEsWl5N5zwugMGmtZLLsLZ9Kk+cYYHdZdj9n9I
u64lqZFt+0WKkE1Jr7Jlu9rR0LwoaAbkvdfX35XFvbTI1qnkznkhJoYIdmVqu9xmra3ceC2WiZGN
XoqGoUBsEgOkFkmPBxQkzA3YNOcxkGvF95Jb2ZiRBFgtR/i2F3s/MuM5wd7VJloMLxZpP9XyPM4v
nMNtf9F3AYybzI0o1jId1mTk/ega0TBYcVru5n4WHamM/FGpznIeg61tzhOracjz7R+wHaBWH5Vx
mSGFTEvINamko4r4pA+xqx9lAiypYEd3PhsbmuyGdnp/aOz8QheQOG+Rzcx29YnZSRsjq+UY0wmq
JyD63yneEFn4whRoHBNfX64wOffYrPABLcilLqBae0OrNcabgu2GDBUImv+32oVGgSfY31EBRQ+o
8ymbAA/abNtb/P7mGuNBhzBvDVWAQtP6OYVx0/A84bdhN5Ou9a0yDjKU4sWUaXI5gEd8cVJkWvK9
kVjSZ/0ofaYwN9WVAk86o847n3jH5LgLjXWK8RiPrYGPmiuZo/bYj5nu5cqJWg7k5eYzbH1Oxi+F
QVomxID3HW0BIOjIogXAK6mmBezVwFJ3vHffZkVmLZDxSGGLEVFUZVRvuYD67jDOTrbXMTuV9k6c
WtkTZaIRv0zfihcdu2rNY2PjLbS7bbj/Ial71yLGNSXxrA1dAsNVMaque/UZ68PifX6SbBk9fcHJ
fAC0/pcyGW8lJ2Jl9i00ir7hy0cFfBAVaDBoUtXYM/YAuev11BYY66SQYIB8QiUGmStzyiqK5VgZ
4R+BHAAax/wQoI0XfYt24ChzRF73e0Nl/5DGnK9XVBPZI3wBOevfi3uQ7h3zT0AcCrw0cmaHNmeN
u0K1yCPnYuk/fOuYjBcuGnUSmrJXMRhnXqL9CFJnMER5YmIBH8emgAKdjwmZI78ds6XM6zOzaetg
llpiJgPNXVB6jx2Kp1FdwUCBae3iOT8DwBhDppfxWB/lQ38QMRl4+/gbDvGPn8C44EDM9aqiBowp
X1vKggvmep7R+fvHCIA9PZv1/VBJD3oXEue24C0j+kMy64pnQ+siGepVgBX1YfxJkS6Bn2hPjd24
g4tibscdj+GdlnHLbaGXfUQLYZK8eCCdtaPgcyA8hq1micFzIDbWVHz7L8/J+GJi6CmAreCLo30P
CPHUHcDAZ5MLnLNX2Nq+OPNS4i2v/MfVMl5ZXYoYK6O4WvVcoLRReJgn2ZML1SX+A59juAbjkaUx
yYolgbABM9G6CN7lcEQKEdtVz4k2WwnTH+diPBJ2/ftkFHCVpMbGRRN8FZLoFe+Q1FtGsCfGfb5Y
SRD/g0ru6ziZPlEw5FSOwWMExMagD0HNDULHvDqY1XKfFa0/N0FlqVHwrMdA4avGc9Vm/u3vv5Hj
/PGbGb+GdmwylTUKAMpQOy2Z4LAlbReKEQ/AaSvnILJsKqJiXosezFeXi64zYmC2IbeJdwPgYr1W
PUo7ulRUoTzohE+dHT7PjniKv8tvUery1mSpJrOedP0DGE3o57SRBQ2fRyM/agkgw8ru9l3S73tL
APP9o1AexpnGwMnwA+OUKJeMeCWGsbgdCN5RmK8WYFit7uhXGw/mpQgsuoyWY9B1Vl0UfylL573g
3T7clm9a3x4Th6R5NuaWwI6ApnHu0sc5Kr24PIfjfpZ/hlhFSCoeYA/nPlnyU8GspDicEPokQfeD
Gp3fMUfTV09eUYZwxnJ6un3EjV0STAe9qyjLeypmQpj0ytUX0vSbUvrSGVQ+jvKmC1xLYqILFqVB
xbZ0NKrLKP4VTpBY2ZH20UtPuOcmEVtOUAYWpmKadMSKnXrAUHsaC8ZVHNaJAl/CzBPSlvsBKUTv
LBj2wjM59OK32xe6qaYrsUxsAf/8Ehs5ihK5gVGY6a4HofdtCVvua30wxqkM01wbRosvJrSHemzt
tNvVIfcRyjsH4znq2kiFWYK5kYdurwJy7vSrmhU95v9kLgZJTS5awbaGrO6OcSaNIOGBFiIXGLzi
uUJhAzWNgwlMiMoWuKsPXGmMQwGCdSY0BaSNB6B2euFhephsYGIBjsHkguhvjSKT9VdjfEnQYblN
F+EogeUX2cOJ4quiT3SXu8YIss4K8441rK70pBpPFhBkeLwc5LZByOwwhNonhqJ0I2wbFTK1iF9z
YOOiGS0+FrHA5aGit/chMPz+ljI7ETGlA/Z7ZOhPDD7A5/IuBnctirOhq6Od6pUn0TNg9fllQFGB
99bezEreL1tmZyBCLGGDYxm2H53KGphZtBb7pHyOd7Qo2u1QHQZQPbZBM9AzaLWtnlS8Jfrdv4of
qztgcttJyVB3DBE/KEK9tGt2tLSBBwMnBv8H3cJEKRZddAy1My8GGRhoxiLhy3Ze784uvWUFOFNv
2tvy2bgvOyBG0tNS4vsFAXOXauf534x5QsHffwTr3gNoxyDNtA4P0E1bsoqnEhMnGUpHyW45x/9/
6iwZkWslkL3dTF4StcGpc6V9yOYZc5ea2jq3ne12fET6JoGmQUTHnrFbuZ7bTlIk9D6N4UWwzIUS
uyvL26Aify2wWYAn2dIdYxn7aRzR247+t2g2Fxh0o5BSA29RoDJ/afbiRKlv/eQFsFGgr8KEzV+s
MG+NmeJW34UyulRGgqpGk2h4+mXGuFsOWKfwYCBhldyZNiN5jYvNR+daIKM3eNyC611ZaE0jrW06
5d69FW9aY+s0TLvyrh887pz7Zpq1OiWjOwBZ6LGt3dIimWj/2vUP9sourK4r/wuK6OKpOBSpw5t5
3w6r79fLpAeZ0KvlQnDaSM99lZi20j9z1IZe2AfPq4KSQTeIqmOfCX+/6u52gjjKGXAzPeEJA4sY
RUjt2okeQeKDlgDP1W7q6EoYE0QbgJDVC83KJzWyqv4pGb/J8uN/eSLGBrupqBNpwNcKzrRZXhXo
Zw1W70i2/lL5vL3M20dS2DhZtG3WDQGOZJhPXS94cyAgC+ft1X+kRKbu6/fNKWyAhGEDu7WAdVM0
ZiOzistwCYEPVf2kuICpg8ik/gVh4/bpTFMyDUpkwE6uLPlc110j4oNV2NYZ0YiuZDvFahLnm23G
f/VdDqPocTeXYpjgmw1fwp/pi4bVmfvCW47NEazBFfI67La+jINVojP773zKSji9hJUJCDHIJwaB
BkTM7P6arsB2HSIRReJVj/3x/88Wfv2a78dl0mW1jsXFoEozH8TD7ObustMflXO5T66ZBY8Mc9tN
r07IGHkdKsCsNXDCxqFuGnxMZzDi2ZNNa8G01Xz7c1IL++BTMPkHBhFACn6Ybx3HJEkUAVpDMSyV
XYrZgb9p0mzn5Cs5TDAw1KqLAhlyqF/uwYGO+R83xbEmtxGxQctbat/MiVfymDggBEUDNG8kLbqW
nwMxOER4YU9qElntVHi373CD5wEWvxLGmIQUK1NGevh+8RDvtM90HldHWC2x/sjL9bdmP/6QxVhA
U1X1FJZIW35RQUpX6LnW1t+oHZR7AA1Z4puOP/nEJfQYt3SFMQVdTZo2SKCaYHKw+xrT6pFo3b7K
zfC9uklG+/WmF5MWY29eF/WOIfV2p55lCe2BgTjKtL8tjHceJsSByqaXTVWGaWcHbWotQ545x9nO
gVbnYQKcnE5m0MnQjMb5ooI3sfTvY5Rh6GO0sU2udmw/GN7lXZPelX9sVCMfzeAaeyi1GjngfURR
cnbip2tRbT+AwlOzhwlZ5nhMLzyz286qVz+AyTLHIMIUfooDV736MxTjUy0L2DgNw522aI/tBAaC
NDtKIF3phuzn7e+5aYdIjUzK04E4yNJUFhm2q7oWH1T1xRcRrFE4OcZF+39kLsvhpp82iEFxCAAp
gWrUn5HISLNACQZAlLbu4ICB1l92HZjlKPYrOaYed3mE/nus8a3lMT6m7lrRIJ1ORzWrff5YeSV4
sK6tG5nmFNxQu2Uca3mMn1nMKR+aEPLaLLPTqrUzhdeG3BKxcpvXmLFSVhWZxBD9ij3kZ4jusie4
qpU2TpzbzSPqB1jxsyru64snlv1yfWQMcgMVDUfH8HvdUbzeR/HXbyVH/K4dgvgvlsU3+4/rwzLf
T5mBZSPmkCo/VPv6IQWqEwHIq11+UrEWSx0CfcUr+9DLHpbJKh4qUN7xBoq3/QMqCQqgrDS4NsY8
tVmdDTOGf1Uu6kF2W9+8i96C+/RhPscu2bfO5GovDVjVaQV1uZcLTkVjMyyv5DNpQFULPdB+FIRl
kgDA89LovRUasTVKKc/10qOwBoPC2++jMp9ZrnUz6Xso8GgbvnRCFg7CBjiD+79wBpthCwVpXSIy
xmBZWGZVmxOSmSp90FMUhBb71fVD6y9H4kyoz4wX8Rj2f5HzbwC/IfN4F8z6e1mLRCWlfGzqVzQ8
UZ1BHQzg8nZaIifGiIRDsUnUR46fpV/p49X+Pu7VD68MN0nNQJMKfMXpCyCRkBHTYW4K8Zu5f0FE
z5NG/34lDU490cwc0uiGSmvlXycLmc4p2aGce8/Lr7YV9P1ojNYYYlonM2KM1yrFbkxyRx6j06Cr
VplxVlKvyKS3bpHxCK0egIBsQrRKQrTlAR3ioxX2kGepS7A9rtQCgMvVu6KRrXqZz5IaYwp2MHax
/EbMl6IMrbSHj5i157zHOqvQPdWzeKpj7DEaIHuTv0t9bklxjy6t7ggTeQllYg1DaZejciCd4SrF
aHf1GCKNa4+B3vqNPO7UrrdGs7XlBEPjk+yOQG/XBkxh1ohqheaUZmr1qnyause2Xp5nYAMn0wCe
RdOps8RD1/8HGKd2SpU7YhLvE+G7bHS7sKvtrsu9eBktcBXKwXNqntMptm4r5uZjZmUNTMySWxmc
yiK9UZDD91fiUPjbfwGY9afRMXlwX85AKhNgdGOt78DeiXESLrcAT+mZRDhOFiBULCBfoUUEataY
+G0x1k0HvYozr569FRLBuQGUWbAKUKicP01sAbp6kRTI7DOSOpjRcdJI43ybzYeLAXxZGYRgcMoK
c6KhXKoxieCPZXDKXwdQzpSPi7L/AtbIUfzhpfaEV80JL7zxqs2wt5bNZPpGouYpMRB8haUilijG
s5WK5DmVxa+qOB7UOdyXUkqsrglbS5wEAL+DKaHq850B8MwSNLh2KAh3Cbjfolj5PkSKk7Xqbg6U
XSOG/m0t3hoTJetfy3wNvTU1Qwmgxr+eeJFd+rHfn+l7Od6bDabQ5p16p55580mblauVYJXZqpXQ
2enRcqVKV7+gaYyaaeYFTuhP9owd19iLdo3PrXhsKt+7YrA5CYCHq7aNoOoYDAK1DFgNUBAvfYoW
AmTRo5I61Q/eO2UrYK9PysSUEPy3Yg6cTU9Ucruod6b2bRoesT1ijQbHz3NvlQkpvapPpTbDXQze
rz3zQnb1BDUCRGigLNoA3VOtsLPyy78Y614rkspEmGERlRm7y/ieQElvxK8BP8va8lPrJxfjcs0u
lfSsQnAuTundr5q0fhY9DYAjf5EKfMjpFBErRtjwMSk9MfCL//RTZbvk1YTBJNCjY18NSvKrXgWk
Hu775+OIDyOL8RmxMghSI+LBii7bdTW2STEy2AlY8KEPr/x+cMFX7rStTXbY/eYvXX9M7phfwPgB
4PmKUz+IiT+BeluwanQaS5vgCQ8m5meUeXb88hL9XH/kJH+KZPPJSTCXKAGhH9zctxS161Zx9f7h
tn/7+BRihDCPkImQNjVpKYAOhutvfWrp3gzGC890Ry95bJFKLm73s90nB6ADjZ9Tb9xx87wPXof5
EawH6DolTash8YPWcALSn+dZsICJfSmb6ljopkUW/blrpU8ioH6HrgPLDgblTe0g5oZXlWRnRoar
meXXpa79uBksmcxHDTvMBgndOgmQOAanrgR/SjvZabNoVkWGfTHMbpBkO1Hpzk2cv0WKaWcy9h8E
8PL2pV+Gi5cM4hfg9/tdW3t6PvpJgbGyqjhGBr570V/6Vt3LeXpU++AST4I7KMaRqP2DWKtYiwqj
hzLDm3YuHAGJWNPlGErXH3TT8Eks+/rY+dgyeWum6H4IFV7o+pA+M7fK+LoxAx+QmsNA6aqw9DwS
q/cx7WHL37O72TF21V1nF374dlujPrpYRizj6EhIWrM1oVE0YqaPCF2WcgQJkTV7rVPvZWtAR5XX
jOBpEOP6ctVYqqLEWTEoWVuVFJ01Iefho1Evc8sgmVwzJHILkCUIaRzz0te2eWm/Ecw6GGj9Gxfj
e3mSvewO9VKfN3zwIZlm7pTxtcrYZWUUj9RKf23sjtfwz4vEPI1h3Gy2LCoQxHHAIJ5co/pUzLmr
SF8Cec/RkQ8hnzkP403TRmhnifpz1e9zLAWnB/k1dOdP8OlWZg0u2la2WSFq8fBsOHpyDTSr92td
Z2VVzgGC1ph75ehjVMfhnI2a1Q0tuea/KxGVqSuVvOASw5fFG55rKMgAMpqIYPGFIoXyVP/jHM6f
l3l18SuBaSIXslngMvGELC3ja+OVb9WX5QvdrEo8/bH2x0e6ChsDrdnBKzr4Xj/nns77ppx84Poz
Vz9DSeImLwzoqHZpkK4m3gSbX+z8nm8OH4vLzJEZH2OqqamkE+5YPCyAXWk/YX1qxqxT8sAziY+1
ZUYU41liYRyyOsWxBk/MLNUND50lPXTuiCQc6CefeZ/zY3eOEch4GaMbAJ7bQyDl+Wkf6QrVYAmp
RdFkxs+EU/jlWOIVg2H11XqhSMtRgLQw6N0kG6w6ie1m7m1ZB3dxwCWM5VkH42KInrSTSR01fUv3
Mapk2Mi3sKk1gy5TxwYg1z62TR7Ykhq68ZrE0ktmaD2KzYLkQsiAKlmelZpzhR/fiNcv9i6B0cZQ
FgIN2SFVkW4/GNYSu9hGBtG0VF07PInbPKSXWrLGncKjEtpOEt9lM+rZZpOUkMKM/S772pCzIp5J
9szxaLwbZDSyiMeOII+h2Xf4mGHAID4Ee3EvPSAJ8/vPzSeu0W1H2vdTMfEuBGVRAbZYmkOAag4W
nn8VHuX7YDccRO/XXFZwdaazaP+Xh2UUtIoVQ1SzBb0xLLXHtl5adOX4GuLRexms/P46z8jxnrwr
ZgJiYuZ5rtI0vK+/FQue+CKvisWRQJh6wjRrSqPqMPQ0HierMeSXUeUtCPJkMI+JXKrMuKJ5fITJ
x0Y6SxkvueSoO2FeCnM5G2UzXROHcNed5sPgaNiCVB7Jk3Jo9wtW/7nKuJ0V/VZGwuTRSVQu4CJE
ziDsJi/G6Nw87PpX8RUrNK0zOrU3v2m6WwkWsA84yrjpnQGfASAPbMADcOzPN3ZWhhGgRcvEx2yr
j4FmzAYe9Mfy/H/Y4+n3wtb3wmj9qzzpXTALJ1rkwVLPQQFooQmrRK2aWk2h/HP7dJvaspLBaEst
iS2pA9P0NH3ZCXG+1yb/tgR6PR9SsZUERlvSJSVyHwUmuhVUSzqMBlPUUF5pZztkr+QwGlIXMVCm
gixGKaT+pnvLbnz9BRNQP/1FKWIzhK6k0XtdheyBkLzqCL4NBaPP3dANnkXgWkl24dItt4XzmbZ1
UNcIJbkVsRL7p7iIxKGytB1UQetPBAyKwVxhCHH2MMW6EyLOI2vT85vv0hj3qw6KsiRlBTiLLAU5
VAC84KEyn9IJe6mCYRzVuJitqgl4CHLbed5KMGNq2lhVRKnTxF8uxV5+ofxJWOm2dCzkXiMNb2ls
+538LpB1yEsgS7WktrFfBQcKGDztysTqdEt9Jf8EHqUzyJ3GcJNPOWf1ddOHrgSzdtdp0TCJEBwJ
byRRrKH8qS29c9v0Pk7b0KRoJYWxvTZv67TpoDbS5VeLIT6kZ/Wi+/Q6IzezeYBPvGMxRhjndTyL
CQRqaIsN7ZNW/lQJp368pZ1AQ1QVTSQ6MdmpXwVjv1VWD7Ff1KLfj5hlLr1eKo4GykEFUQAQbHqc
e9w61lokYxCS2oBvKMkS3xgcCjIZ2c0lPgxHDDWDUHl4WV7476utiEex/EUQOaI5xLagxqjIoqSF
LdSVfkfwZLbqOEIPkoxHEBVz1HHLSauSCtJqE5P/InunnaEktVo0Md5y6Y5C9OXAxoq4yHmb9ygZ
kg5MLoxtXzvAK68JwsBF7WUV5qY8ZulrN73h7cOL15v6sRLCZMpzGk3FEMaJT7CegQa5XaaWUVu1
jcHRM4WzLffLYpcYLkEKw5sS3wxDgB8WQRspATCPHXbWAvxPQUTqqhnTU0+AWzL1jehFJijXq8YM
nQzg0YuejjYJJOhrCWj0yo9I8YOjs5v6s/ohjO3PtdoRvZR/lavExaofiqf8LN8nn1NgRUju4Aed
lRpWp3K8Dg19bMBf3wDjA7qwGTVzrpCAChcFqGsJOnScs/FE0L9f6VHboZor5xDxC6k4wz6FpSS2
+A/w5GzMQRy054iXgm7q7uo+6d+vZIb5QgZBQFCMe+CB9omdJD8VwmFK4glhdFcYiZKkgGr1I/PQ
gXxiEgBlIv2b9yrcJ0jTDUWWFZZ5knRhDPKDBWYoYGdd+5pWpiXrz5yPRBXsgx6spDBnAUC6AGx6
SAnO9PUo1xam2bBeo7gdaC25e4ebFYD1qZgcSZOXLMceEU3JFIoYJWF+LsTitHwxnicQTKm79NL/
Rb92UxkxJwBgLJVGJUbfxUIi3WwG8J0ZuNHF4tRFIQ8MeDOSqyshjMbrg25qchgmfnZqgOkjuwDL
fhQv5QmNIVv+nNnctcbNzwePDN4G4NVhIexPfR/MNtZrDTZGu9D4gHb9g754RA9NvguvAnbto31Q
lndp7FsnCFQgFtdR4A3LAn4ewRvyR3kKD6B8QmEK3OLS7KsAvrFCkedNNuPFSjSTijVEDdq2g2FL
CeB0JqBcTaV8n6WTZrWjBtYVKbvUucLJsbcsHZOyYGDFPgX5sGcgV4pZAccZqe6MHZjic6vP1qA9
3LbBrRiggQwIOzeyZnyYbmyVpGiaCCWcrtT2pP9qDr0dR987M3FuC9qygbUgJthkoS5mVQdBM0HM
FVBMLFv7tojNXH0tg7GzeFj0sS0Rs6+ANY75pr8lIFYbsDwnOuMTQTR7GrkwdJvfaXWFjOFJg7pI
VYpyimRelugu1IilCTvO0baedxo8CIhLTJP+8aetpfksNFk/I2TuB5T30tZa9rUtfY7P84U8geAs
s4xd9iC8Lq+3JXMEs+3tecaYiTLjTnUtsXQNYirIHn8gddvFKueYm1f5fkp2SrJKUBkGCi1KtGVz
qIbhOayqXZLN/u0zbTYmENzgujC+pZo6EwhyNRTNJYGc5EQOPebQKS4XsbJHMNzsObK2nAccP95Z
JiVTZnm3IqzSVksM9RhtyQtzq8aa+7CrXM3/NZyWufNnSmbAj3cfZ7ggVFMNXdVMYhjgEWWUpkZH
MqJdg+H7guFlycHcQHqUsG8fOTqwo0QnOnYv4at5fe39RQ1kK0KAcAuL0KZEwFlFv/cqIyr1OVvi
GW9YWhjDXsVlAe7ow+zJoG6QXnm89pvxfS2OySeMaZgMgYYI2R/ddCcdq5NxyHcTltwVX9KB04WB
ccdEicK7/ZE3ndvqnIw+dWI+pNgyRdVWA4mR8U2bOG6afik2+K1PRpVsdZG5Es29SU+m+sbh186Z
4Gd8GNHNg2CpzQDHuYqRISbSVZXShYUAa6cd7PxBOkYAVTOehhc6cxW45U5+vH1zm2kLXf78P4lM
XFAIEHmMGBM79c/8TsVsY40d3cYN/eXnuAfNp8Orfm+WkNYSmSgRmHMtt7lO5wMkTwLvk3FfvQHy
yqKjetlZ5OHpbw4lYXkAsPOYwxJlNk/KA8yK4rmLNuhDIVs5wPFy27TD2Ap24X5ABQnztj94VHeb
X9JA7UPHpr9hsA/p3KxInjWIt6X0tUke2rm1OF+O6sIHnVxJYKxNJJmWGzTuAcMj3NW+/ohXj0W+
oHLEnaz4yGVOXdlKGGNhi1Ek/SjgOLQhSYHXMYfgFsjewUmL9Uu65ykcKH4YrwC42bdfS2ZMT1DT
TFOqq0kAQFd2a19WrKyz1BGEvBZdzFdA/JA/xZj2BMps812LrABFQeDO8sLWZihZXQLjzytJrZU8
p2FrL0UOwNpQq4sfBJDjSliZAPX1HltztrlvzlzRm578XbTO9KUyaTbnMMYttG5zku3eH47fiVVi
pi52eMI2r5yIqGhh7FnEcDXzsQuUsRZThWbFPycvxdaW14Cq/lOWYDft11QtHtcVoGHUL9XPxTYP
mJ10TIe4tzV8Kzde/wzmyw/K1IEMNQE63fjYUuw2QA520Y90CHimRA/EmtJaEvNhZTMtKj1Cqg/I
UIyuF14mu4FiFZFFl1Qb/LetuEDaFWyRHHgueEurVsLZEWYATiQg/MAxg6m3BmwmJOJdqAAkb8Ci
UVZa0/x8+1434zRcPj4sCLg+wkXH2aCqvYjCU5k5VfQtaYgrdZU16+4k7fqycLoMQ02nHMQ0QDqw
tPqlH1+K8ZNe5BYBLCLn52y5yvXPYRxZvXRCNaFzgTJEn1nTqX/AyCptJtPdrmDwp68A9+QI3dSt
1RWwKp632OPLczxOqtd+zm2tKb0qDbENUv+L1GF9OkaLdVJUc5IqSOAl6a4y6mPcq3cJ9lLAMK7Y
I1F/6nnjaVLCkbv5GlsLZpQ6KFGa1xp4q9GmrQVKFqa72MnAgNMheBqdwh13IM0jnzifk8bvD8b0
frUsZLQ8F0qTgObN154mL0StGj0prcVsl/BQAOOo3AULz345X5NFilYVDHbJCxrAHUr/yWtrSYsz
h3bu0+3W7M78UZV2hV0v/1+NIa0umUWM1uJ+bsQypSUtyaNIQ7Gb+opf3QG9xeU5Zo6hsHUsLY6T
lhgIAoL2WFWfzeCF8+m2ogyW83RdUYiO8jiTmsVmSoIGtQc/yJzwZTjl0BnTFgVP8Eun8nlGuJVV
r8XR866y6lao52IICprtdvvi0u2kAxrPR95Y6GbFfy2HeQY1A2KnRpL4mnGqCJ7JJfTzPfHyy1+o
xKY/X10i487yISpBfAZlDHW0ogAbX+V2gCkZIBe1jmGZB7W0BM2qe+BjAOsLvejbX3FbS94/IuPa
lB4My4FQpr5UvYrSaV44FfDNBH59nYxHS5GMSEqEzjot8yytk4VOGCMh7HblCWO92T8il1aIpymM
LzPHWmgmARVcaWgOg/QoBwexP87q5DS6ZptFYUVcMtXNe6TdfFPBntkHwu5UCU19UvFsaOJvjfga
pRxr4/371BhX2h82qdiJPVLq1HwKQhTchcfbirBZsr3OI/zvCRhz7qUpF4VKRt3bGJ6CsnHI7Gfl
3VJWthlOThwXZ03D0L3O0RBqTx8iwOrm6MlXJ9OxdFY0IyJAGp/TqLf77rAksvOvTqcS1HbQF/3A
w91HoTmYPU73f29yyuHbIC/l+o/NiKb8lsRGtDmR4zjtJORLqAA7FCcxcZpj+aV3xhNq+0een9++
v3d5TBWgSNPYqENE7qkN7TDQnFR5qzBwyrnAbQV8F8Mo4JJ3papLUeIrkewrRe8Gi3xadNWwqiD7
LKu6i5rSM8lAhS2Z6Iouz5Kae3XUn8sF2yO3f83m8hJZXTKjrHk2ik1MP2c7U4TUe/GhGizJqe3y
XHVW45rYyqiREBaPaWBRrBhepZB364zWGhWZMFWDdkoXA9ihfVxIac2CwDnnZqqCMgQQr1AVEK+5
+co28qkiYzWh+hFUwSkBgF8l/ihU9b4PeAWC7c/7Lolx0wooHgoABQZen6QO6UGekfNKK5uhbnUY
xi3jYS6TUIMLa+QSPIWqXQ4AtMUwqFgblir093PGBYPd/ky/j8XuJqAripYXlalZxFdne8aDrfaB
zWBgyA+UB4qthXbylWeTnKOylblxJpmKVTN0GYhgZxjzwDKWJfe5TdJq1wF/f+J47+tM+Ucv+n5Q
xjxBc5GrTQQvSpbz6NL+XuhKd+p98Np/6vaxBYQ2dG53xtMrzpw7xY/sgQCklrIRuLdtc/vB+P6d
2aWFNpJDuZ/hAJPT6AqW4mg7utxLFzZi2Zp+0npyb/UHmTfauRn3V4JZm5yMZilM2CSthypg++tc
CirG+7jbKc1KDlW6lVWSSAImbqLRXp8YuZJSHJfBPJmzPuBFvhxKJf5cjeOxa4t7WNEXdcrtKdd1
p5uzr5y7pp/11mdn0seMjITItNKTxVb4KKKNjKnq5xSrPuMlcnnJosK7YSZbLMxIDqoceg26HZ8E
nd3EoAnTjX2X5WcTUDPpGN5Leg7qsHAPUJ1DVRovYJvclaaeoVWZ7QctdtSmd/S0P+VoH1l6qxtW
WhqHQQudRQ2OYlo+xCaGTJRi+jQDnceaBN018uaYAPBe6JvHNgJhSwT0mMV8QKkRVEsaFptrE5Mi
s2TPU8SJfTwnwvhGQa8MIcxwyUEwO329L+XabpLvtz8lTwjjHVvMxkF9MQaXLJ/T9JhrkRtovJbd
R5ACVGbJu+qyyKzC2Nd4R8E2ycN1lekJTCz7Gk0KusoEtCVbCfEUbY9gs3B5IfMj5RwjnMlUQiEV
BEGZkWH6CiAcfYVCI5wBP0v2sa15yrH8QZ2E7pee/NYee3txlU/phafFnJtWGFeZLHquBARuIklO
gvTYKj8Hg5PTXh38B7tUJU3SZfrgZ3tps6C0pL9ONHkjNNkK30Z7cpCgoKdX2h0YsUZnfG5P0wGA
RBje5IMMb5rq6hcwnmEaFqALD3iQ9KDxUxTBsMRuPqdB0VqlYDxOlXEyKnjoSuat7mz6JPQvEc8V
vPzYwoNkTEErtYi5v6A9aJUjcha/3IPtno+uQJXm402/S2Ocft3HSyaW6ObVbrU3vcShkOTxPebw
uFtP26WB1ckYx6+iORRlA9xfgXaQr7rRE0V4BCI/hajlb1ltB5qVPOYbJsSMR0JbCDUw2IwDlmYO
IUYeozvFTb3+yB125N0l496nuVIjBRXm6xxefKw/UQZEw+vOGVCWbru7/3CX6LHRaSRJYlOkqV3U
FNC4qHRe8GTADkaz+677MwioKr/kjMNyhTEmH6igMhdDDGSoX2kOqB+jwvo+2bAMqie8s206GPX9
aMzjJBCGuaxn5GJdVJ66JLRLLXFJLHq3r3AzZV+JYTTfyEpsh0o4VJ8DwRhRr1JL97YI3kkYhZ+0
DDShsohGkvKaTC9S/zhNz7dFbPaUyeoYjJIHKCNKidBh7sEEoW79WDjxQchReKZ7rsLBfIk9rqJv
u6j3L8QoekwEkJhr+EJ0HxTr5tjoXR4GN9nNu8zOvnBOSL/3Rxf1Lo3JH8hgmsUAci4sO4V3DeXa
xm6O3XpN7vSn7o4PDvsfHMe7RCaZGAwdTFwl3o3dl7a2yUt/zs+YpgUlFTgNjuj48smJt33Hb5Fs
ZqGbnWiUBZJioEnsxx906xyzoXZjFV95WJGbr6t3jWGZXyo5ibBtgVIEFpwsvfyex+fBeFrQSFVF
S+1SzmjfdmVsJY/xHmEbmZUpwFVdK8/esBu90Qn/onG+HbPf75BxHKJW622po9WWAU1Png/R9HUx
YjsSnuTseW5OZPrBUc0PvKU0JVsdjfEhnTjUZS4hS9DKtrYWjbg5KXOrrEF3MWbf0hwvuLl1Kik/
NJXgc6RTM7thGArjXvoKNVlg3qCK44Y74hO3OGHN3adzxaM3PeCbuvn/kHYly3Hj2vKLGMEZ5JYs
suZJkmXJG4bcbhOc5/HrX0L9nlWG2IV7/Ra3F1cRPgUQODhDnkw//VvUSRBdD41zOVWrB3LZ4UIi
a4oeGgck1H+/N38aB+Ksrph2ZjnuBqZKxf80G/gZ7MRNyggGai1VWZM8QzqzIj7p1hHI+oF6krzS
k1/nGtLWimeCNCl35rd6LZqnY0v6tNUfP4AH5Oq5UpsB6RKMJvQeTdvyNUlV4qSD8a3TGxHEavHd
uLHGRfrg2SpR6YFPL5DUUbJTbMNthQ2oRb96Y4W7l4M0BTTrkZfFqL25GCxmg+/2KdiQyQUdAyZC
/sjz3FjkLqgE0Ko6aRH8ats3TtfEp06vj12tPI9muEWiqDltgyFnwT1ZfK5uzHK3NGgxeKLbFL3C
1GVwmuQoP45uc6AbwAx8ISW8yBx3LQ2pNMY+wGFNDyykLhByYmIQqLLSFfNQiY4KdxdDa277voQH
itRXap4LDTKdsUDsbxHUxSCN/3v9+HmoKSCTYjPQALA4j+2q3mY7yOk4w18ESLLRY8NDoiyTfZPP
F85Qob9iEGLxI551Bd4XmsDHRGmyIvRr3X//o1PxYYELK6qAdmFLK1Tkzx0AlMB0eWwU6J/RSlHv
ernibnxY4zxYXWWF3XXIsxgFUZ+58ZN5zLeSAwVvsNkBIpc6g+rEKSYKDFcBnb+w+rTswn79An64
0wStYaPPiDDaAqNOZjw9g338MFpx6ZZVeL2/u8vH8sMY58HmXFWj0EKhpLJi14gVxy4pvOX2vhXR
kthNvHkWVHOAbCvjdSprEJdD07kEQ0+PBMzoM/++qeU4++MDfhq5L0mYYeoEfbZnkK7kDTAeeORR
9AFjZB25iGdwu0WRtmiBnOdCGzam4Yhai1JEu5xEKynSXSvEKAbNV/cXuBhM3KyP81pTkRe5pcFr
lR24yFBebILvNpBRZvfYTIK7txiB3thiy775bhlme4c8QLFORmNezX+a1cHUHkFKvZKM1zQUFbaX
A5Ybe1y+oo95PhGWUbKSSvkDgL6Ncp3xzWIwf4nDFdHh5zxLlqr/CwaSAVos32RrXZdv97/Wckp+
syTOn4CdwYglApdcwmFtc5+u9IsCHDEggxBWE9HhCVbEIyKlBIfC1gcMGUe6Mwwg/5lzpzQq5/6q
BOeCcF6jpsocypmGTgsUmHDbnCJ+m4errl1qVOWJcDaW+Yc7jwzh/IfV9cNoUxSI4rR+s8F95zRW
egro9B0cF6Vfl4afSv0ZghsXoqRrXcv+nitJqAIh+hlcWDRmYBGwSYZ5l0O+1Q7RbrowxRoNzJH/
wZwCOxmfF22ZYCPXwEeuchc9Not6ahq45glQNTYQnJ7b/dNUQVsp3NZ7RuNWXqGKV6zoVdj7WT5I
H8a5mx8YwCFZNfqkrc9GEpVNJG2sV1Y7D5A50G9T4OqhIwK3/osD+DDLOQCztMqEpHDedMum91i9
jNG9Z1sGYohWwoLZcvTyYY/zAPaEOaLWxMNUQ4dIWYX7yOu/gpDl2QLXx2O+Fg0Miuxx3kBTplqC
ziRaaoXhZHnsFmoruJuCY8MXKFqpk42IwIfGW8b31yKL/4+UgAQnhK9OgGjcaIwcdxL1LH1yjM4p
t91aybdgwMVjgflwlESYeKSIBVp0SPjGhiVJetCykr9xHp4bJwf9BZuPBzKBISDETnW5MGL8OiW8
JBfmhQJNDdmWpmAZbisgKZ9Le/CqIXDVxnLDapXUqdMlVPDWC46Lxv5+8/6qfRWpmtEF/txsKkta
FTT37nty0Vdkf7+x0DUgAOwGPE/qfKxhp0RjXVCVFi2CcyVtJU9VxubaEgPdg+Sl1F/vr2G5C3Xz
fTivUbWRFSsD6itjCLpS2QtP8wqkKE/JDpJbhqOfc/o+EYG4fRf61ndpK8olRWvk/EhvqnIn1Yj/
+uI8pM9xI6LEF55BznNYWtYVoYaQ2U5o5kBzej0muauU04GU/Ve1pn9rJPZaqfIA2PHvb7DgkPBg
fNa/CEIF/aAUiBKI1Do0Np2mFU00/0vu9eue6VxYMeizaZqsABlDjO5Q7IPEyZ4133o2dYexz7ae
/kKuLeiMJ/+fkQtRHP8v4drHT+AijX5ooQbfD2ymjU3/JwC12RDkIusUNXNRmUVojQsopnTK56xH
/UhfVyfIKGireUO/s3kSWmNsSJSrC54Gnkc86ikAHQlAsP9QwTJMtuKJy/LsQt8JXHTOp0RtGyYD
Y+AjZXdqsvI4WtO+i9AQsCsBqc4iB7X5cfV1zrkkk9HSnBEVt4AVF6DzRJ0jcuQdPajQcKvWkhts
AJrogC6unf6tvE4H6Cz5orLj4vDu7e/gXFAf9kbTE3ZFDtO7oCGkf/aTzxqYQuQluwb39pdzNqYh
tVGAXhuypPaARWJwltkyfbEOmOjmc16nMIOoK2OQU3Tljyk8K3PnJOb2/+VdeCBpaKcD6WI5wixI
+yJL8qa2x20wUFFxTLBt/DxEHaSyPUhRgnmmckv2LGh4Hxbb5K4oDfuXIsQvN8JPQEiqAV2CAt7a
PB67Z/DpH60nzFZiCH8HVXt0ACDX8v/bRc6V5JNc9aUFVzKDd32yXSV4LPRodd/I4sTjzTE3uICk
t1oQnUnvCfq4khBwpcBcuOCfWEuyaxyTpwAc3ZCdgi7vKzj1N/fNC06jwTmWHIrwk90g8CuAOU6t
yJHMYUXAfHHfjHCVnFMxs7GOZgmZV/OTKfj4BaqomTvFjn0qPYxWpg7kLIAuBGJ8ZQrndgSxBF9R
nY1qzqUMOYLmFM8j1P+SHQM1GoBxmn75TRzfiraV8yc9WHVJbSJAK9qHosbUgPTYkOv9PRU8PQbn
SAwCXfsmRFlVXbOh+2CrAJferkV5K3Ozd1wjXzvtCxKYRQt/VfcIT4oqcNp2hjCSdmyUSnbHJhGE
RoKPZXIhixwDcjFFeH9UXXdidaOIhF1FMQJPW9opE8YVGOOKdqaX8tIcVWmrg+dcAxcYHZ2eePe/
lGhFnCNR9CFsKg2UpVr5aknUsSShd1zsxn482ibnRQa5rYGPhBdp6kRzBrnCp6L6SjbCx5Eg06/q
I817kBZ0qt+nQnEDFsN9OiSmqmiaIoMEw+ZWmBhlMmgJwkyqIGiwHfnI+BpDqAb601be/FHUdWOO
W22qSEUkje8hJRqhm3rD6KpL4TT6chZ0Y4fzjmCEzFBrhHfsX+Sf52TTJE5Id6bkqJcSrPgourtG
u5paJ5Ad9RA7KSg/RfHzoiu5+Q2c5+zaHupkKa4D7Xba8FxZZ1qIhgWW8/8bI1ysJdExpEVY/9Oi
iTayBVHuuYeQAhs4Nzfxjoj4zdjP/nxibBn0eJir+aSrFU9aXUmjBJJWcB31VnmNi3kH1fOtPSnr
+9dv+b6bv2zx9ZsaesfWOCJ06HbmmlHPmvCV7LozNhZRu2u5Y3hjjfNfUZJMo6zgKtqJ34arfEv8
yEPtuP5O3HFCUwE0/CU4tH2Rp158EG4Mc4lW2MmaEQdY5j+5iLU11qxMJQoZFr8cgfNVwAhmo5aK
L3tT3xgCWzKohgNpyt+mCu26FERBGG2OLFGRevHo31jiXtE5K+QYHLCwVP4VjceKbJP6j0LYGxvc
KyrnLSQbo4llO9Dre4Fg45pJKGpePjoiPS/2ez+d+V+2iMyRK4BVSQoNCVlGZOhO1z2EzQgVZ38c
X22rdyb58f65X3x2bsxxBzGTQO9n2oh6SGB5SvUYFiJa2fsfiMjciWtNs7NTA3CqSvqamt+a4M1U
3+4vYvny3qyCe1rmWmuUdMKmybVv7Zo1XWkP4VavV8z7ikEFok3jnpYmpYUaBihfN2p/7FVAzKMi
EXyYZRdxsybuXTHVfA7yNmQ3tVcxfJau4gTQbsBKTwNoCqFaDDn7vahSLvpa3Eti9r2k5ozhhOqj
I9s/1eCLZQkjEdEGcu4hw8PcDwO+F2R5UhDGwNteFFDGQP4ZBDjj+g9fyJvd5NyE2qSSFZtwuFUS
gT6ZuqR6kAvJvX8QlydYbsxwngLALxoHOtyrJAeDIyeJWzXkoqnxidZkZRnjPo4bBHflAKFEiCQ6
tA63aTFf5cA4zHP7rcqy2lU166RpIOga7PqAYbyv5jS4GpVOsj4kDob5rk0VbuYMOoy5BvLyDtJ4
hnGpU/MlTe2jpoznXKvOWlIc7QBkj1ZykpTez3plN6r1kz2HuWDhyzQtxMagrU0wxclj3tooi4ag
gIusV9nJAnsG4y7xh3XyTR4c6TnDGN5L+iA77yOx9kF6kjAkJ/gRy9Wgmx/BHSswl0ShpEBZY9gx
KrdinYGC0sSUOzQvNve/9Hs17bOf/lgwd6CasOwlU8Lg+eBO4A22dgXYxRRf9WIfs+frfFUeerDy
BVDnrL1sjXFHemYEQfmp8CcIeRkAolugtIJCzD5wWFLLiIIgUHNpXUhFCgk6l6/cx+/lTqYJrXUl
0ZjPgsbycILwOmZYw60FBcXKNzH6L4pJl+PFj6/Bl69lrR6icobFdjX76uxC2mgFKC16mc2PZitm
11t2Xb9WyJexSa+DxpkNq+WN4lgZxB3U58J+Enz3+8/ze7/gJrAJqgk4/xQtm6q1r13YT2itkK/3
bSwv5P+CJ1CxcMFTWOk0YBMumW14lgTZN9rurHEQFHGXq2XEAFpbBhehzNOC1cGc2mVVgEXV1wBT
Rw3c3DX+5Ndo6E1fCxDlgdz08idr+7DJvS+QKqukojGi9Ww8pORYjV9tXfByLm/fhwnOCxAjNHON
zdMVk1S5WhlvTDve1zgagoLV8pX6MMS5ABSLOiUdETtNMuT5GmVndKFgApP9E5+9zIcJ7taOoTzV
WgW3mpfpo1Vbz3Qc9tNY7Rtz3Eea/AXklQIvKtg+HssyxbWtBxB9WidBuh4ze6c0s6MMRLB5y3O8
H6ePB7NQK+9Bko0Z+zZTQARUViug1PBU2n9pifSYtqho0uElsOiJ5qjhqipwGKUEJcb8PBPtNNDJ
DVP1cQCd7fr+GRVdDB73QoKYQD4Jr7h6bQ/5hekss8nB4LE6ABMF3iBRPijac4278VZGUN7FSVLa
9Uhad8xDR6l/3l+W4LgS9vcb1wUQDSR7FeTvarSrejzAIqLw5UbizSdly7yxEA3KUGohcjFpD48P
h18c0626zresJQQ0m+1Uq6lwGmjZpZjSFCEURAvkfIsdh31RVIyEA5iEjGznUOCYmee4cxt5qtgm
U60ewg+Y1LUfC+sQkxdNaZ12fKXk+f63+peM5tfFJ5xvAZ3iSKMSt1Bfqz+ZMLD5BL1jQPLKqxjz
JFoX52U0TGtWJIaXkcaLJn0JsoMdXvX5JdGFWHP2De5socWlt3JnDyCaxxYO7jtPOOO1g2Q1EwVu
DuXsaD8L1FtSdxCJaS1fsV/RAQ8mke3YIAktwGLfgkd06F1N3SnDk+CzLR/BDyvcHcvnWqe2Cr4l
trxmdkcI22IcK3GbVfiDTB5zH7qI+UIUafGDLmUZQheE4sVjE0TyCG6GCFLn4HVSkCcyaI41rf7b
hYKH3DIxbAJWck1WCXfXmiawNFrYkLynaP+q7bQNa1s6t+ngd6R9SdXeTUoKvFVwAt39m6SRvVmB
EFfVy8cqE+Vdn68L93PYCb/xPFSKB3ksJDA+AVCmQwsZ9Vc2PNtszX3oi2lcWQj22zHm7HHX05Yr
I5AI0f3wxPpUwVZbk13r/idjup9TK84WdzsTGeOeWRTovnmMLxX49Xe9r/6krgLBQnRvj+HTfAI6
ftVttSNZvzcBhSKsn5/E338Ef2+Rlsa0YxusPDIddgbMT3MnOGjrAcTR/8mEw+dTzZnkwuCuGhI9
7rHHdeFAVtOZjuGOXSQZIiEbFQPRoo7B8ikiGKGCFgtON59BTPE0Ie2GxfbFnkAXqGwkr1qFzVZe
MXuifJV9uE+H6MYcVxmjudxPQYU9ZVpn6ZlNQyuevGkEQLBP3p3t440ZLrjITALRtgar0nJUxlpg
tIZxN8+FV/XWuunIfxvhc+Y4F9jbFqnr0MJxHfV9WKq+jm711Ih4YN5xuPd2jws2MPjcDiOw/tBa
d8gZ/SyXdThDT3+tZaf6RjbVMVqbgLI+sdmDEPI9DgS+U68Bh8fmvw7guEVz7jCMR4N2ARaN+duW
hL5WF66VzP59r/vpdeGscF4uHSM1H3scGLsb9jUFj2VSevdNfA7LmQ0LXToQ/IL1k0cRNbSZbGmA
t1GvAeYonukPvGEA6IIxsPXCiwXCQtNhBQtJiKL/XPLkbHO7aOeWHBfs/g1u9xMEy+UlvqhudZ03
Ee49jVyNTWyKSjmfwUycWX5bmzjLTZkaMMs8GybdzwHmROcthHzP5qr3dJ+e6tO4Tq+hD7H5Tf8q
2PTFD3uz6dxzYuF7hqoVoSgDJmvJKa4Vile9gyYDY7UApsn9owN7Y5F7VAIdfHxmh89s28fW2BBN
dopBiJ5c9HAfVniM0dyYNKRabPiQuGH8JM06/AJkn8+eLps9zwc1cgzERN2eXESo9k8R3++flQce
RSAImscEn9WcQBVcgcBYf57B8XP/233K0DkrnBNvobVYqyo7PAr6eDYrmRCquzSvKmek/UMp69cW
0jiCAExwYngWFCmZM6JRnJh2fpZaX9IHwbqWX/ybb8d+wU1IJYVMHznCwljTSz5CsRWsAhEY1jVv
/MI41v/s+b2xyHn0JChQpqewiJmHNQub63ciG+a+/6QFy304ztkMjDXBJrCWHpCsgsqdUQMzXuJ3
oiK89yhQnyTBW7x0WmwmnAdpMEjE8mzmtpZGCbqV2FTlEobUAZeNY4yjG+jPVCkdPRRB2Zcuwa1B
zrOoBRhFjSkx/JIGuzAqf2ZlCd2RTJoFD4fIEOdQMqJkSdDAkKapm6aQwTDQz9eglwVVy880T/hu
NmZeoQioqsTig7QxsIe8NbGFjeHM0GxguvVG6IBWACI0XnUNvfcg0S+e6l1xJuCD74/ZY/gouoGf
4WrcD+Fu/khlJTNzHCDc7tTtVVT0U5SK0IEec9MzenrQTPOL3DZHDQKGfZwfq8Q8tYl0Qe8rWmld
dJIMYK2tcvSsLhOEYYvBrI3xYNPUIBIE5tjf76+u6HWrNxl7U0oUYLJvoFGDZDuwbACo/NnbfWOO
L4yXCgWFqwJzSe13wSGITpXcuPNsOmEegIvkSzfuijxzC6jH1XECYg1g2RGLZaOQQX/xKH6snK+f
11Uza3rATogXrNEwa47FF2UTrHpoOZqQ+9MKd9iItEw/N5/Ycbixyh2HsGuDVjLgkQeXgGmmcaqj
viVrdYWIfnP/zVn0zbe2uJDeilEmrRNctuAbixdAkP0tAuUxo/0qLu1RuggPO6vL8NH2rUXuNZhM
M+j6GaFnum23TCkPoBycJXkvonFbethuDbGPe/PsgKA+rOQB56idYzCGvJBQxDUrssA5/lSfDLnp
MLsYQhoILdjSUgRvp8gCF1BiXMnq5b7AUcik/dhDw6At/9sqPXfaOL+e6sXUqRq2KYu/TixCD851
/v3+Mftcz+WMcC4kG4u4mgN8dMbaXz1kDx2QUc2VySGgoStdNTf1MEj3BZorSAdEYxpLeevNSXj/
dTcngU7FLOVNasC75/tCsw9VnDmTarulau10SSRE+nnU5/fVvgP9buwp6VDISQV7MkYYWOqPBtiO
XV9RL3Yx4bhdGecqpDJLkrnGx2MJR7iJNs0bwfTETzaHQmYnPHQrpKq5N21yFJVUn+6js1D6aKmE
BSkwWbM0HUK+fKKXIAFokqGy/eAYrEs/W5fe5P/DZizKsJafyhtb3JWzlG4o+rI1fBQdMq+mYJDN
VxTg7uYv4M9W0TZ60tbRxQQSTQR4ex9L/OS5oFMM5KKMxJbHdSuTkXVaj81GDhIcmTBChGfBjpwB
XJQXhqsBWuiEsW2IBgVnxW3d9ghZsGTV+TbIc8CrvcLE7y48i5BeS+kuOq8QgtJlA5ThNudTFUKh
lRbBTbTUOGQU8eek5xpYegIvNaQtgpyzRKrZycv8UUMP0+3t4kimljrFaNuOSQhGgkk+r+5fe/Yx
uA3Dz7JV/EeTIb7Anc4yyyfDJmy2e0ZdT9/NuekHNAQQ/+m+oaVjATyYCQpCFBswmsFV+Gg9J5MC
5Uw/RggORAy0o7z6u+2l+2Ib70coGVU+ym4P2qUUrPEzYxIOwq1pbpFmXwVjqPcIV6xx26vzLiMY
pUgre3BoWLf72khKBy/RQz1qmyG0qDObxksS2q9zFpySLt4osf2WNvI26boVlZrvY1+IaOUXApnf
fiT3zHczISntOsOvB2Xbmy92so7zRBRMsKV++t5Q8rbQbdJAIsF5eSipQh4sg5XGYy2ZxCvc6Kiv
qi3UCPciKbIFp44l/TLGd5czO0rzuoIxK3nMolOaDZgo6RwlTjxFfRScrwUX95sx7ny1gRqoowZj
8ZbR0TYoCE7+6LFJNCpIS9hdvbOJfMtYLSILLfkBpui+VIBjo5F3fzXvk933THCnYZLCOMc4NBzZ
23hoD/MB1MTzSj6OB/RVjL/oDxVtQgloo/oZTZjIYeW66hAhjXWqp+7cQlyuO0fitJ2FGvd+F9ua
m3dzqEgxBzF2eaIowTIdNgLAUwLlqmBF3PgZ4oReWjnyJvD+oIr12wfmgkUjk5u4mvCuTKq2VSL6
JZfkbVwL423RqeXer2YIWjXv369I9MaGnBVck+DVODUrxdUPMSIhVhAVQaiW7//HZeHiSKpXVpRS
HCqpvsJHuXEGArdZNCi+lE38totcLGlBeMGoAhwsCmVOVD8fS3xDEMvvyRoiSUfzuyjGXwq1frPI
uRzFCFMlxjCKnxfn1qidAdoDsfy1xxzIuBls5MTF7EdExNGw+LJ9OB++iWWhvqwUJcyqzY9+mpxu
sh1Fpo4kImj+rHf1/rz8+nK80KuhKu08yLAElmlf9hoX7YDt/N0GHtEG/3R5DOBbRf2kpY7Z7bZa
3KNWQ7xrtMGpCk9u7pgnz9bB0z+CgOZ+2OgCKmZVcPMtziOlaRa1Uwd78TZ7G57r18YF/XSN0Hm+
2l64pRVjL2aCfIyOonOVF+VsAedYXqnXQhlAmKUKnjKLc0XWaNlFHE5sAxS/CpEYB1sTxFpOtc18
Wxf6vvepkDu+jyfiDoxcjuUYO0AemX5otwYd6qu+0r5KDwajpd5br/M++iK5A0LrEJHltEle6FW7
xAdtS781sqOI6j6LH0VDlU1hF9d+hyjfuON+DgtpaImN5EI6o3VaY77dB1nHXr9EGOUPA2wG+pmr
/6RXvfgKftjmIZ9xM/dlmVi2rwXnDiFqEIiS90WXCEEwg6BQjPiU81V6GhQAfCFkrEp83mSA2PXP
WZcFb+1yaH5jhnNQag+IeD3Ktt/X2cZq9NptDNpeZEPSVoGpnPKSQgmnrb/onV45Zh/t5KTdh9P8
0+hTUAzOdenMtN/cDwFEP4svso0g3a2yfIbfPJAX0L1fATB+Tdx+x1py81u/ptABEdzy5efhYy/4
cloOLrW6MGD0vU3tS4E7M92yAAyHwH8wiMmYrOJYUClfqqcR+cYs58zI2KIMBKIBvyldfVdhFtha
Gaw4r/4JnSLz1zoBBha1eUPn1xiPSmi3gYIyeVe5qvGjQb5z/9stHtwbC9xyArXIUfnHctIIMdmu
Gh4tc33fxFLv9rdVcP54VjM8PBYux7TuPM1XnqYrU1uExHfsB1v5cQbDRQzw+fpPWje/WeYcL7Q5
5qLINFh+J83KUch4n5Haaph2NAQubsnDEVU2UNpWdMPgmyjG3LZdmquKn05I1i3iVBheRRQhJ/Bp
EWA/w+v9jTUIu++8n781ybmdNEui3pwUQDUseXa12Aw8ayL5QR9H+hjZNVRaqzR2SIo2I5JCLwzj
1i07bVilRQxd6SE4zkHg1XpWrfSpvFAJdC6zZODeWsoumDDwWwfwaOGYofTQtFeUDLy2mHZNZ3hz
Vm7oUKwGJbEc1YzByteSHwpcETDkbjo2oxNpSrrKSYYJV6UJXK3tLacFIMutzFFZT/GQv6Erpe06
DWgtfSB/1z1EBvpOeVMUUNXVQ3JOk8A3w2ylyGV4hSx2vBpIEbrqEP5o4vzBlnLFqe0kc+aYXqyo
2dmd5g9BM3tF0DyHHVhylQYcOVIhH9UiO0eN6qV2BPrjUX6KewtI+aC9KkEBjvLyL90Aj0A+J4YT
lyjR63K+y5PhijfN16yqdbOUruNE2RV9+2ToEnFVdDo2AZyyb3WtvW6iYHQwtLmqpNivkubaoPju
ljgb7kCNXaVMu6hWc/zD06sSkMGtoRPmtKG+MSVpG6d651BA2xyziXrH1NrULaL0b5WC7bPNMttN
AuUHHbFHST+Vu7nEYzZErXxqQIVwkiaz3A5T3+/AzpM8lhFQb6GU5q6Uo3JUDLXkgo953U25NybK
5JeNkW11o/3bnPJhkycyOPu7KnGLmVYeJtmTs6SQ0Tfm6m91tDqvSeUrHcudWrZPdpE/94SgoVLI
q2ya4rOid/NBw7yPFEEhtxnXIQ1WQJ8c+imunC7vNUdLpmEPUvhtP0VgaMEgBMERXlt1oLyMdYxh
U2vWVok6QnK1szCMM8vjoZlk5Rhj9mAbRca0HyUFAq3t0DRbS+4CF0If8y6qit5TanBNDHXstXkS
r2jcQdJLTWSvymvloo8pMIf2uMrVbE1TyEiUxrcxlx7lJtlYyvRj6PsvtaX4JLf3ZY2/T+3Pzs6e
dDnYUXk81fJ8TGV6aopwjWHVv8bUuHRmCJ4LpfqRJqBvDCheW5Sio7J1qni+UBJcYqjBYaoMVFNh
fqpiAMTSrHSiQXttiFQ5YWaPbo9mVC6XgK3FMlCmnU1WoR2PngkKc9fuw8m3DNZ0SIK9oaWzN+XK
JaFkdK2gPAyx6o5q8lhFjeQQwy7cNB5PTZl5Ec38TOvXVVms5yzbAJm0bsZuNSXKNc7MV6Jm51Gr
3cK0jmYJMYVuaH5Moz340xRcMs1k0kaQ5cwHp2qUzWTlJo6t9jUIoYhcjNu4KjeDOvgQQ0KzYjBC
UFCZD0oRUH/K4rdaar1CA4/LmJTGelSaXRUbX0DH3YIko7qAmXhwTaPGJFpcV9uyLTpPDYn1QKSO
4i4laJ1WuNGRba7r2FLcuiHQe54i7WhWebgGLuWaVg3dt3rsQksR0Jyk0yGALefPmpKzQxzUDsp4
b7oddJ5d0Ogx6yoQKdlZZa5t3S4np6nt2UvsvLhQbdCcMm7JWsLgCcSut1kvvZVQ+3OMSF/jn3i0
UuNLbtDXPgm/gQlVcQat3TXmNbRPQ5UojiyPF4RfmmNH455Kht9PpvWol6q2p7QtVoEkvchh239J
pIA6INGqHPyqysmn4i+tzh4MWa5cxBbbPqeya/XtSVZnOHHpQQuh7C3HUeLJck6Ajxuo02gGqCxi
XcXBG+TClfS5WkOwWUVzqmzc3Ci0tV6VL2GTQ/JejttNlWvQfKgsf57KvZIRVx7pFXrpL1Oqn+dY
+7tSq2/QWt7KgRb5kR3hIsdvKlDQPQkwcRE1j3JPIBw/pH/LNhjdlTD8SQZg2rvBelRw+fFcfK3r
9ASExguiUR+E6+fKlvaZDQR1Xmh/jUa405W8dfVU98Y52ZqDvkXDOfMgLH7RiK3gqZrUTRE2oZMo
AOaDJ/hH2MJXESjnJQq5zhZBtyXQKqdKbH8eiyerBSRLMwpQGOj9Diceq6RB7DREPiTUJm4A9gqT
2Bb+n3BGbb8Lusss143TSkX3NUjL6QUDH9IaWHPrIczL+qAEcv41ydXaJwj1XDLUUFU0BtmbW5M4
UtUf8mLeqHn1tZoHB9yiHjiZvcloNFexSbzSovKbHVWVO6j6W51T1ZOL6nugWse5DiCkHWaxNyvK
1c5qgvlzKfeggjW4iaZqkPqi4QqaUa4k53BG+kYjHQgNIswKltkPrSLeDHljKPkpx3JqH3Ts9aAU
upMrMeR5artd5V3hWw1RnDQMcodUhRcZBnLNybpQfXg1q/ph6uV9W9nbeqaQOZAg0ReZGL+bIg8n
PPbnuUIFog43oGADradhvma1cdLJNPplgC8PH2luDUXpdk1l73BX943efMWriTQTc6JabhZbTemf
qC49TBZZ23O2l+RKOUfEOFgypAACQFqKcY+G6sFMxlWYSl4zpxfN7teALUROVhJgUeyHEsTJXWpv
AkOunaxqPTUKNmqiYXIfVcZIR408c8pQlVw7MGs3s/ttIZNDQpR5H0rmS563tT8Hxs/YSrZhr65t
qb3GYZSugfa3VrE8jY5VUSTDkYEQPpuhpyQPXi/N38hUHjo9PJSx/TrgJYCfjs6NTNHcMNWTlCPA
oPXGLsddCukDp1JByFMCWiJF4zpRB+kpBAETcrD8opYIBsDIFKy0UnmszHTVRcEjug/RLojMetXV
9asaJCvdMukqnm13CGXH7mrUJuQEaDTdWJX61K1GM/KLugfD5Ki89YVVO2kUXm0Zjh2Y99aX9fxi
SShPpc34qhXjk6wD91X1odsM8g/DyN5gSUBCsFS7uo1AuYwUCo+aLhWIQMtmY7fU1fXnrv+hiGA8
S7ARYjFCeQVZkKzzQ4Fl3HfIean6nu3NLO3KXJY5gPemgsCWEgtS7aW86NYeV1plMZYatWiCzXl6
rksLAk028fDeiZCtS7WJW0NcMVUztSYMzEBBo0lyZuJPdr26nyYsVYltDWpTUJyyDJsvBs1FlrZU
lkGeA6p1zJBhJXvZ/MtQS6evRbjDpfPAKIp19OkwcM33zgiwRFE1Iys3u8EL/oe0K1muG1eWX8QI
jiC55XwGjZYsuzcM27I5zzO//iXU97UoHPqgh+jFXfiG6gAsFApVWZmoNkB7A7X+WHm5vqi977O1
w7xb8zjUY6ghSl7UFNC51u2ojF8VseHOA+41a0xDIppIoGoAxpePbYRer1RBAKbKk6ZPrf5LifEQ
guCFjHxNLDMrxJDgGLdOTM5oUHKccK/GYeCQIhRIIA3HEPtH42FFUrSoUxmz9KDVFdUYYHnlKLQg
dKsz11BAai2XopekAvjXQ1uHiLUzdfk3cxhvakng1Hl29twgOHwKevOGbKjMr+nB3ZrVaI16VYbH
m7kadpxInqF3vP7JXgd2a4kF6EZ4SgxJnxLwTRefi2/hsfSEW+02fam/l2Awbg5yIABa/wKGGF59
h7NIFp4r5Tm8aZrhWMmBdh5VO0ptOmqZQWY66BwB0hY2X15116xqyLKpaSKUcpgwAOarZkjrGayN
oWFLGmZ2f0gJr0q5N7NjQBGEEHiTCuFh+is2Rdh4yptRz1fJA75P+jK5itM9l474mQB8gDqhP3iT
E1rzrQQtwfkzhE790JYO10/u/sfd/AgmtIZGIgCZWBEPz9jZWc/F58UtscGhg1Y3UKCUQr34Sk54
s6Y3PI2evYvkwxYwG92A1UJWC1in4KEepMB9MIL/oDsgwt/wUB57HaUP1pgCTa+VzWAqA46MrtU3
oyj3XqeCf1g2usZvxWg89rUWtJBjHpb6RTbNT9c3e9etNAPFKBW3tMiG40jKyr4TESYnObXL4R58
tuD24I3d7VS+DENSJI0AsIN0kGloT1WDthXqUF60zvY0xlam1lCk1Y/1vPi9mNr1+HB9XbuRcWuS
if8VWaK5XGlYJgfKh7/cUlKLvL+lilaLE0Jdl0tStbeZaF7AdUUFw4UsYW6oV51qtNjMcH1CxA60
CATTec+pyO566NYMe0glQGmSCmYWn/h0xIU483Fy/q3CjawZW2vMacynYlL1hBBM0CmR23ymI3Qo
GDxqj9CUepU/DQgI1VfI/zqZYzpoiF7/kLw9ZY8j4NkFwUUOZj999edQ+lzoeACWhDeLSf8QUyr9
sE7mJM5RMhZ6hwJPLqpulLyEtehIg2yLWuWkwj/mYMCumooCJVrws5ngG/sYaAGkBrqryWQPpbJO
iO0p5eWNextnqoouwxVFFcSFHy3MfZHKqQoL+YSxFQXwPB1lVTXjfJ89sCUWgFY7kFfA4701dzdX
hgwYdwi5ad0TTqALdKPT8od2WoP1JNhAj8bfQsoJ14A7Rj8oryj0Zbzu+O55MIEaw8GTdDD5MHsJ
hupsJAXIHzVrcqnyReJi9CigKICFC4LcScdN0PGaRAT0UCeEcZOQzBDvmZAsr3nj5Ctmu8pv/9jj
P1hgsihDnrsygjSst9T6Vy3rnUZRz/pcedfN7CTiWzMsoknUhzyp8RjwgPB3a/NlVUFzE96O65fr
dvY3jIL5TQm7xg55x6RDJSPUZE9ubxPzuU45XZW9hhtOkmEQ4LMkjL8yjj6sEFuWSKOAgx1T5M+x
Y0K9LLwDKPNGfby+lj18hKnguyuyrJgKYa9LsZUHMleTguGi9AmAcif2soc+0B5QfwT0sn7+OwLL
OyfZVDHZCN1oougXpIRqMTVKgpajl/dfxuoQCpWtmDwmrL1ThHAhEdzShiYDUfIxXiSoqkzVrNKl
0VF0zBA69alBOptjyo0HJb5cEvaOhj2cWrwDL7LZRu7C1TRkrzNfCJQXui9KxEkj6TH5GM+pCVQE
FF0DgJY9qFmTrFo/izpAHiC08us3evXa585P0ObkNTvMcRWrvlxIRXRPfSi+UcKQwu6t7CB/wYzI
38BWvcFYr9hjz+1aR0nYdKbsYUTqO3gpbtq0roNullBNVHpXHzo/y1DxCcc2DaZBRwEZBd/XgqBG
2QtI7ZcZsICxkNC96msvy2hjq3UFouqBioK+Ywjtfb3iyzcgCTHLSLfjFlFVm2+IMT8JNaqNcr5G
1rp2r5Mk3NLKbkxigGAXgbii2oH6Y9HPozZO1lQiIRj6FZyG07duUO5LacFsKKyg+YTGxDD+bJbi
p2F0X1Mx/gHhiFvdIGDDbCNLbWvZqkTxVu9kZ26H0m5nctZUPGG7EY/ZaQZTf0EE6UYQchDNDy0n
EO88RPCgJ3AgcP+CEOwN2bi92uS1kklmml7/o/86HeP7DqwJIDAHRwOFKHkm5kCBDrLVgD+YdBk2
YduUUY8BLx704pmeOMkJ+pSGBgxdhwe9Yt7EyQ9OMLvMeD6aoD9hs7yWRFkH2g/M7//v3lyD0kk9
JZhx7qlkRh6Q03LiXtg7h1/SVZHgP0QtkT38aScYkpqqwDAD0dbftSE6BAXhZcl7q9taYS5qEkPj
panQ2m+d0Jcza5jfhncJxDmSe4rtMg/pQw9BRh7qkrc8JiDERC+VqIHhcb3XzcDQgTCLuOrZNBxf
CwNMuE4BMah1WdKR9IzODJRwclRBiis77Q1PrWJnJ0VZBt0a7lFgTFj6oDwfY23CsjxBDyaQ4YKt
yEuV+qSDGVrJJ859vrN9H6wx3w08+k2VJhPx0umTUol22kZupHLrxXthe7so5itpdYP4kYUI2zfJ
5/pQe6DycQcwop4RWT3hnjcVtJMnI0FB3oDSp4HEi83HQQ+QLbjbUcA9Gg/FrehSwLpgFw/6rXrX
nelMUuxmwAiBqIsrOLkXTWjRSDeRoGt4EjBHXY9TpavFEArL1XFO9SCfD9ejCc8CE0ySCc2HtkSs
lMFlK6G3qwzD03UTOykKvHqzCuo6m4DVqcRoOvTbgUUqQlSqB9vQe28MG7TP2+axGjGZrDTmGVfQ
dy3FWwPahp/MueLxwO6tdXMvsFXXLClQoioQm/W8Go5joZTogKehc325HCsss7euj12UtzKwXcCg
dJFhLQPnqO1ZeA+REsvZXJJEmxIZ6LHYJO7SjPaUff3na9haYKKUnOVal0Py10uWXnYLQQ3kSNM4
oZ63DKbUIyhN34ZtDG7LrvKloYESgLI+XV/I5WuJbO4sIDg/uh44Ycq+arGQur6LhykQhM+keJUA
5rluZ4cehhpCqR65K/6Xfc3E0gTHXd9gsO25fKKSHrEtNhaGF7+2nwRXPEhH8RzRG8xLnwFgtPLb
3i9/8jL0nacO/SH4D+q3SEHYkCHpxiKoS0jxuKOjASzZHSAS4MceYMJH81cDaTtwAT/xpwd2j/nW
Mv3em2OuozueSREsCwENzPMpDAbMK1Dq6Nzmgs9poGcu0g/rZIJKq/agRTPJn9hrgtJW8hyp1lxY
tIMIEIQX2aNfP1N9FbSS53/x7sI+ayLiMm4F6WKYTJs6aaE1IozHYJ89KFhamD75poE9orR5gMed
q1wCRRTIE3Q89uBkH7e2G/IslxIg5jQ01pMKTXXIHC+x4bZ1E+Si4Vz35h1kPxa3sccczbIIVxF6
8CGcaHLTxClAVFG7eowKrGYXXvmTt8Cd7AEJioQCDcxKKsseIPdih3oYwDWRdNNBE6SVDsTkBLV9
B303wsKZAcADb4mCu048YlD/FlgyZ/CSe4iAWn9jTonu0YWDbqwx32wtwQsQTQIGXvU3SeDKl8GY
1mNmPj7xa9j7535jjvlkhVqUUqL875Nlj2lt5VAhXv0EnMsSlJXzo3rma83txteNVSa+TniIiAZd
5NzdCBXGhcxvU3RW8+bf3BUbO0xsWcQC21lHxNPVydYSSrjMob7dj+AbE0xAAUlkrNQdXLD9kZ+z
286SrDmQD+UL+L3aE9WOSc79L0rq0Hg55bQwX3vPeKi+80alOWfh7Utv4ugkZG09FXDTrlNcgJMA
w/Um5ZlzxHfj52a5NORsrBjz0jRKgeXGh/QgeeBjPuGUf1egmKY6dBa2fsyR17aqlaNZyDG+fzYM
wAjwC3Demb1OwWstyQX6wPGZ+LrX3ZgYKtB8Eb2Iv8GzJ+6exHdr1Ik3S13EtVgI7Trryxoo85gD
SDbXbqaUJ2OKc6tP6s/ABj8ZaY5R24zXnaW+eRkI3s0zO121kahMM8zLYonZhRtNfeBs5+71AG6a
/99O5u1lrFC8qFVYmFrI89L5rznIMQ6Z2Dpav/XnySmc2M19Hjv5byLqu2HqZJudjcCKXOZo6qD4
mNy+DSk6xlPnUc2v4cTD4e+fi7+MseABMyJKnMtY5So2gESgO0GAigTynLOb+yfj3Q4buId4mboF
l+38RcIrxeoBr7MLDLsCKXDQH9EJdSJ7fl4+KSVkNXlliJ26OO7e94/JigpqkypFQoVl5megvm8g
YHhcoXg030QeF49BwzPjmuge0wxZxN17QcneDEKYC3NN3qhrABY4zifkhwGxBL/worvqO2drd07i
B3vMSVTUQmlaQTHwmFY8pIhIKkRPsft/tYuwpCFFw7A/hbZ89My4BBZhqds/4QB/yqrXgXIkmEbh
Eb/t3IEfTDF3E5HDzhBk1QAgHPNh+uoJxDhDwNDXzeXp+gbumwKEBpmtbFwU+9tSLlNJafCSbkar
NSK/0g4tEIbrXHBC9Ntj+NI13k0x+cQw5aW6LLkB14DU6UF4kv36MN43wQz2fgB7vRoKZ6IDKhhQ
NSaJZT62ruZn94ornoQnMeBVs3hLZz6oPkuZvFRJ6KXpc5PfT3N7MvXIJkDTXt/jnak30Fcho1dR
Oya6xBIUFKuaT4aClTeACRm+8Ys6qumqb2TRCn3PcCV7d0Lb1iTbHBjBSTBKQ0+8QsZ9C4Fx4FTj
f3f63hfGUuBHoGdZG2pF9alqUea3LqX45pOg7CWjH9bDOM+SrYpRRwsImwB1UO3pdkDV7I8YF1K8
2sQzTrE7vagVnxZs5yb8YJjxkkoBFCofsUSwCC6egG8FilZySA4jOD1nW/VGt7kHKudvaAPTNV0c
mM3uMmFA7gVAEVKYjg/kKLsRHoSS351pf5HP5bt3S3xYKJNBCdOsQqC1D/GWATuRLZ0SPC3ioLv7
G9SFvE2lR3N7y4fLujQqYmn4x/ArQjEhdMpgeaMvPPa/RA9T+37/VT/o5/92EtkKdib0kEIrCgMO
K3whqL7O6AgaDl6iD4ZVPWmf+dcvb61MKtWbU5UpJtaaYjSL5LNV5xHGbZ7z+pcef76+vp1E48M3
ZLInI5eHQo1W3PQHjNhCxwfkRKAk4mUUu0vCwKkJpmnc8WzxwCxqNUpXRM6YzN+mpmktySzdqU++
J3qNR3BSPF5f1/7x31hkjn+Nl7wcEkRQ2pPGOCLOIO4I1M0zEBJ0ELUQrfJZ5mkj7/ADIHBvzDKH
P5HzeuimDlE0H561yAyAeXXESv3Rd/23XtDPZAXYZCzPTbZWQbgad70uYOROq0wHs2pgj44wU1mG
oO4Tmzs8pu8AgXhEX3WypQiDnhA1wiiGIb42ECtDa+XYFXEAFItXxhgF5ewhzTIvwslmMUw4yXqz
0xcDe0jhEcqJKrFNDvi6Uarg1Qzpn7pmioklNR5iQtR26DI0kV2C+wvUVddXs3u/bRbDRBB5lgwx
oxaGFsSjz1J9MkOe09Gve20V9Bhso1Q8Dp1EgwVl3RqB8SjsGck65UHInPLmX1SsPjgbEyjwPicr
JnHhbJphpWCV1CGiUka/rm8c79MwISKRDcx80JNUlH2wyD9Fg4efo1t/sW2ADAOioptgiGW2bUiy
dK0nEajdldidOVpi9GlVzcDMuJCz3S9Ehwd0ECqIFzjzimj/c2mqVgEGumgGnMDK75Fd3kUnKaDy
ac159avEqsxnyc08ABPvW+iWXd/U/Qzv/YewL0lNF6p8MOsQ2I/uc9ZC2iBFIgu6Uoi4ID0RA+We
FFb1ct3s7rfcWGXelRma2rNBT/RMSsMqQhX0QTkH5k697uJrbmwwkTes6VBuphIPs6ODp2XFvZhi
kiEXk5/xDJnXeZ3OVapwvFTZdaKNWSbyihUG0FHQoY+FGfT4piUg9MvyURVvuvRQjlZdWW8SebgB
Bg8jFbITxe7sIjyb1vqrezIfpi9LYklQP09sUITnFoEGk8X/9ryPQP99EyUUQ18GBZkwZh0gfZsf
ql7mxDpl14SmyDreaMCwsXM5FalbaZpiHZM/xhEaQT9rEXweRXNGT+2oq/ELgGG/hPamQtMXe0UA
0A3DIJ8GzTJDxRmK9WE0lVe915+BtXrVTIKBsHI66FXraXJxOxYTiIwwSi/Ox7EqnKwG50o754Bj
yxAnEPpsdbtUX+/bDouLWrI4y9L8c4AviPQwTEfAf2JoGED6uJEiySLkhQIa8Vnsl8NPATPFSs0J
6jt+9cEI/ffN1wKNYrEkaoSZQWzOtGLkv8bAu/6q1N+un80d3PnH5TBh0JyjnGgQlkfVJfTHQzpY
UKYFT+Mn8kU8o3r2MIGqkUd6vsPM+dEqc4mEilFlQoP1jV73Tfs0nQyXyp2MTyLEOJ+rG5ovmRh3
xjTcgOs/Dlp/+B7xkLg7t/OHXWYuGTPsw0gb8CmV9Bl8PqitD05acZJ5uoEfIpMiAuz7l1SRykSm
qFnGrDYMjOx2j7iILACpLcxAx/3nmQddvWRbZGwx4Sitijacp4nKImk/RgWNUIz4YjY7aCa7P6kA
NhOvKS3pW33b/o0Yc7Gf1LwBWDUA1pg2ZSGZnTp2ID2AedwxP9Um/2RCgagR66/XffYi1jNmmB1F
+b7L2iRM/AwBYVxul/oZfBZB0zcWFBzBNzrw7k36Fy++4WZhzL4qEXCmqw65qQXyob7iRA/yV+Fn
IVsKENu603MWePnIZVbIBOu6l4W0acQ/5a3y18IND/TjFa89l7eV983ov28iTSvqyZRp2MwCuo3h
UFL/dPrk9fonuwwzzIqYgIY2lqpPY5P56o14jALKWagmt1Sk9E12YAI1ip1w8o7LdIcxysS21AzH
GKhMKKN6hj+eizfN2Dn4UburLfgzuuRcVrCLVO/NJIG/mYBcX9TQKtRgIq2HxBtOoGkl6EbE4G9S
MXVS3UMkm88ItP/9/jLIVtD0OVTmcoCGIs0tKQdRWzsY+p4DTPi7SW2RQP6eZy7hXFCXXcOPC2Vr
ahAfKta+aKgQcXarAIaZV1b+VDxSaSDTBQmfjwF7+KziaiB3bv34D1ovgRavfd2zLpIO5ncwwSCV
xhmkCRCcTlD3ktX7aPnHD543C8hpRJAb0/mXjyckNFV81ZLAiwrRivA6MKv7GvKK19dxSSrFmGGu
xJiYa6Kv8JweG4oPaSXH/oXOMWIuBeJKlDFa+ikcNM7J3A+m76tj7sAezB9lPEBL0mxEdxbBggHe
C+PHqPrqUFv92HG+12Xr7OM6We66IelSuVQ06rBUBah0xu8Y8AddI2hwA8IhVds/HX+tji0BCdko
LHoEY9mAlal3Uwns7j+eXGJWxLhgLmUZmY0u9VFiOax1eci09U4qNZfjIfTvXN5C74thbqFx0oXZ
GGGHVpeiwur8MZiPb32kDNJFPL/nfinmFhoiXEFRjKMlHuNX8Jugkqw9iF7liKcIyKbrq7vIeJlN
ZO6haDVKkJRoYA42FH+sZzsZDW9Y13uByJyMbD9kvO8jcxdhWBYMP1RDPavR5ExfKu35+lp4XsdE
jClZ2mhtaGyEM4hCD/LT0G74Ahw8h2BChj5OUphDvM9PITzSxlb8KboBqSuVp1Dc7C5q/Ovr2r9Q
Qb1ANSlN02S5A+Y1HuakzakHYk5eDMCKBixRZtcLqnSCD6lgQN58k9eZ2t3PjVnmg5Ug8erWHrqb
zfSMSVyr78FDAgaY66vjWWG+mllKQyFIEgLT8iw1L6L2SLif7BJVTd18sxTmk2HKVuz7KKbX5ugU
eSCCtw1bqNvFIfzSpZZQA2dD68Tiy3CST+mN9vTfVsnEe0VtpKKV08yf1Ke28fXpuefhFXaP8vsa
WbhZDfr8MAV/nq9NOpXqsjC1Z8uQERqMlfPNLgF7H/fzLZPepK/Q0+1A1RVnfudOUDsAURRY9sBq
YPrjLYrtN9zWzG7w2CyOnsmtwUEjaSyNFCFo3kHlANJ1VAdJ91dksiDg9Xjg7f3UeWORCfs5ZNal
VkI0Ue7ChyTAgH9njyn4x99kiv+AwvOL/o+LHMy2MqG/q4oe00oIkbJQnSQi+Upbeya4Cq874yWd
AGOHnsnNbpp1momKnmS+ftcetO94Hlgojp3/Rmd2N1ZudpGJIZguxrRZitO9HCUPfLNB6PUuaDrR
paSkyZx1XTQxmHUxsUSE3qNEUkSs2SOLRXWlR0u7wdTEMx9wyfNIJqQIhhnlJbi+fEwZWE3YOXNO
vOvr4YTGt7rD5jO1AlLsVIak+UDA/9UP/rBKt33CM3NJ5/Fx296i58aOmCUCIEh496p+iBmCI7mB
eLRXOtkRzIqBHtom3hSj2913IB07Qh0zteSg9Lm86RxnYSe0015qjRkMEz7KivnBOA4+qLZvw0/6
kYIgeGV5zgd8K5ZtVp0OdQ72PORZ6pS5tQGVqZKjmnA5GchsLBNDzETuzDjWE39AE/RHfRgepp8m
KEZ9abFme3XpsipnCajA8L96oZkED2JDBc0OOxkIejDSDzLOwtKd8xzlTImnf7l/4bxboBu82cBm
Hqp2SCJcOE2hOPocS3YsFScxbL43KVCP1w/Db+7wd3NM0BqzalSNAt5Bdc/GO4NYMYZG4SINsBdu
o9iU8GW4qwEfne/Ux0G0uKn5/oF8/wlMNOu0pQhLCQWpGRLVOVjunBkBrTqPn+NgcuZvdE4Q6P/r
C+cZZYLaMEiDQto19cGsao8GWDzGEkRYDcfM/rtj4zBMQKsgDwXcKvKH+Uv8BImokwG4+vwLEAGs
ireV+4fvfSeZfKjsjTbRepwMSRgdQ/+W9z+u7xrHACuGoA90apa+d6N8upVLwZej6fm6Cc6HYVUQ
lnWV9BWMkz4x703wBMaPenG8buI3qf9f+8RqHqTlnCzpgCDVudmt/glzBH6NF4enozxfGg64aG3+
UPGlCOVb3Hq3ysQtZS6GNa3b0FsnOT7rURX7clylxyER4y/ErLXFkhrVdBINz5/I0D7rY4ibds3c
JSxN1IPLPv+Esej8RkuF10lPE3/Sjc7p2/GuqU2IB4rglQTdQ2z14gA40aLmzjhVj9d3jzrRxcv9
3aNZvYS2meJhifvUF7TOMrLWIuTQa4dpQN0T037TKtkSd+rv7Za6ZpW6zSYs5nkplUmH5yGtFySn
frSjFWynjgrJVw2wvv7z+AtNFq3AexGAwlPqZiMXakuDwrUfwUQqsRAzc1QFSIT3gx2JoBfGZ+my
MzH/yEVe2vqbe+7dX5gQpSUt5X4fqJeqxzzBKFpjp6U1fH0T5ISHdnfLaUFf69+mYe+mmaiVSOHQ
gXUX0+kCLaJ91eaH607ECyRMpMpz5ONZDicCagW6x6+y+Om6AV7gNSmKeeMwQEr0TZQg/QKLOl42
a4D+tUthS8CRcEd8eRHFZGAB1VAtuUjX07locIKw32nxrH/SgactnpCQUPRg8TfodzjZgkmTv80q
i35UzClFQM4T60vxrYcEeQExFeOpp+VqG1KAt/w6/WXH82MkM5lIJoXl3CUtVjsd0bUmz8oP+WEA
RgyiAQ446mvJTgbHgPb7CtkWUoIwFg06jPzb178x5ziaTKo0q+GMrhkSh0YrQDU+W6KygNb6MQEo
o5/868Y4HmsyAQhatUWp17hbU/2QymiHmDwNvd88IP86dSYTXuR6Br9xayCygtreDkXoz3bFzTRJ
fqTnd1M4KY5hzIjuReeracMZSN53JRMXuIGxwQuEYdbHYN6dcCnGEaYgm6eJ3JaC4hf/fAzszXve
DTE+K1OcSZjihs+VYrSKVUysIeNRxO7fUu9GGBet+mIlQ1bCN4BsmIrxEGVQZSS5VcyNU4FZNZUP
qfnzuo/I+x75bpXxSKWr1FgB5hBhoD10doMlWlRwJXk2QWOYPx5o/wPIKP1X89p4lP5CGqzF7p3Y
h1akc/3X8LbgwmOXqVhzFDjHqECB3ai+lmp2NrTRofoC4P92AXQGL71RVpyD+RtPft8HxpNrMMCO
E+S6fNDtP7QhlUSQW1fPooMRRjfJqL/OheamGkBj68SFkFIHurym360zF2eMQv8aFhJur0+wDOCS
/kV0hZfiSDkfKD9QA36g+bP6o3WrQ3df3CHn+n59739zIbz/BuYGhRiQukqQfHxLMcGT4FQYRkwd
dIohj+BAlQE3Ag8C+psC4rtR5lZdmmQ2o2pNYHR2COrZ+Lw93sR0fjv/YwgqDlBtPyb+ZY+F4HVy
2DSTAHdHFdjN0W8PVc5A52+u8XcTzMVqaivQQj2CheovLsRE8EjDAMLgjJ+Jt5x4n+03z+F3c0xs
Wusaw4QrsoYsB7XLBFGFIwgJXfM29ZCnQOcOCqP4fOeptKIv5iH/wqO0on5xxXc1Jm5lopyLYFTC
eqXaaQodMghBlFSWCdXsmFhzzSvJcqKExoQsFIaKXNNwl2M4x9Zbw+6kzy0VFO4eZPOngndROT1d
Pxycm0ZjAtMyzFBUSickf/lZLw7dV3k9g8P7uhGebzIhCFTBnSlNdCOhKKdoJRBnvG/FWwcTZ6R8
UYRURzFIGzVLGE9ihEZ39yUypf+4FiaY9BCvMaMI4dQUvgnR15nbsN99XkE5SwHRmAkebXZ03xS6
LB5JlfnNW+shcxOwZ4OCHFoTz+mL7hpn3dfs1G1eInj+3arZRuWsnAxkF/K1+RVss0WFzEupqTIl
xaqhVQoxg/S++5WONlQjHHLIP6di0KGjlDwtTs+tlO5d3lvrTKhRmtE0CoJoFqeiG5KbKgvAAeN1
RPfjmFOCoC7OHvOtLSbO1OtSJIqBSA1yCht5FwSEIS0JiOn1Q7AbPrd2mHCSl2PZJuMUemVulweE
siPeJVXq/MktCCELHtUSbxOZcBKDxj6qmwwFUnVF4w+47DFTAMMuQSM3R4fW5JaD6RKubSUTTUgz
q6lR4IYQj7IdY6b47YZY7fyW6oiFkcV7dvC+HRNZqhAKRtqCRLmV9Ltyao5zop8b/gjjXnjZfjsm
vAiAJhZGhreddhf6qqu9xHcUgQVlgPUoy6hSoXr/qP7BzZ92c5etYSbcCK3eVpGJJp2AvvRkIFdO
F1swaiebgzT6DkkJS4DKUQP8v4FRIEGw6uGpJzP0tnhUYXu30/anMBlNkjVSmOU4kwPa5LP23RwX
e17Pq3lSmtiSpdhWINn53w4N27mJx7ZRB0gXAYrQH5qHyKUI3vAuDsRg4Aqwcg4M255pjCJbTVDy
+el8StXeivFenufDZL5QMR3OymgIu3JW2O4MqRWCsU64lOqnr+QnTWpUqzrnnTU+C6/XjXE+3Vt/
bFOaqAUlB9YUnQXxmGDcsIc0ANgTAi6LO+eYvJVdN3Y6NcHok4pKfnxucohbS1b3DPmRr/2LarW0
0A4ZAhPPHOe/LY8JO0m8RHkloVlfj82ByEqQlJMfl1T0PRvu8kU/FmpZWOBh/BcwsM2RkJnwM47o
WaYCqgRlP3oR5P6iGhQGqxJcX99uKry1w4SfviwgiBMuid9/IUcUl+3+ZX2cIPPlzoPXYu6DBiAF
TcvH+LkXLPXG5ECbdstM21/AxKGyn4d1xGAb9dYVE7mCadHBVdMNnRVzwAJ4JUGRK9zov6DS9xyi
ypY4vIbf5RgkqhXbH8FEoLmCbFMJGR9Ita2upoe9BfEZvxrqL0Y+P+Zh5mMS5WtRDwe9qb8vk+lO
ahsUqfGMqRQoPIGPEjXx7nD96+y+sDc/iyWoGwsIFMkdAqPqz+cSEAD1bTPkgKu5cUH38HEDFCYt
qpUwM2IR1x0Emx9rr/BXvzmEp78xokyTnivRSWGSIgxiJlJZIjrJfnlQIAdaAolFaY9am2+NEzYU
JjPSIqFQohDLKrropemrk7wCDrtqhgsyaE4aRnh7yGRFhTlEstwiK1IyQqxJhesmQ3SUF2OwmmY8
ABMG9n6MRM/NIevaL2r9Oc3zQ1Ephy4MraHLbuUZE7i57NTRSP8vktVoJLKaGSohNTS71uqUIxUR
pfkIra7zBC59BRayChJVQo0yWzc/rGV5G4ayA5ixFSe5Ytekfy0hAIcopVjRaLrZEpQAyBQtGCHU
1NV71W5F01U0pYDAWxTkiRzZaVdgCHgmVgfolRXKClVZkwI1XKCKuaZeJtGuVf44ERlKoKa3JCan
7sBLa1le81aB+KSiJPAUufmS1ubtqi8/kln5Vs/QozdRDBfUOBiqwsUUc29L5XijVxknENPwc81d
mUAcyXiQ43RnPvhGMWK+Gl+kLJrRC9PRM4/kp7mOb+pK5a1935fA64YJTA3cyExcntWsTgit06aH
7lYKKGRR8yVXPXGRI/uJ7rslJv6aEsQ8lYTQ8zg6zS35pXvgeHycj1SRpbkvgJ0VODGfHoTLPX03
yURbNc/VOQ1RjYiL2u563OX8JGg/zPxlg21it8OCzlqEZWEiHJRZiTue5HvaL6EJnqLwcq7998m7
OSZ+SoWcNDEgR34bObMXBXFud8BXqDL03dEfqW0RUzfXbwfOh2P726qxQFqvQr2gEoNZhr34XGff
r9v4zcX4vi42gIpFHeoLbiDxSH6pN1TnBQzWjkxLjsQyfizOnP3bIRGIbv+//7P9Z1nr1iQqkDBr
8I7Ok5wJIe6G8mQtXioF0i/abuO3739z477bZRK+XgxxQYhveK4o0AIDfCQGxtLFIOUAnHbPgAS+
YqIrJmidGEOjas49iZDQGhk4nJrvsvjj+qfbdY+NASZwQTIkHJahSfxynX6UieaY/Xha0ujTfzPD
BCpBa9NokVAemyEHmcRPMgAOmIPnna/dd8ZmNUyU6hDgoTe80E4PyhyqeIozaOYu2lHvqjs1Eh7D
vKyt2ZgPel8dZr3ztCTzmmW+SebOjkh/SKnS6By69aiiEKPFnH3Yv602v5AJasNspJiCw1MhPRiG
3d6nb4Jl81H9kqBZyh2j4vgPW5VXxSLOYw2OSohoZwTDkQvHQ3fne/T3FWlMTMskEsvgVEHRGNLZ
IMac0ewCD9ipxuh3d6B4DBB5o8PBY0HheC5Lq9aq3TLk41vlOLrJeyBQKx06nLxe724jZbs+JrbV
6VJGHUVt9R74sp5qDwzAB3KOb1Usq/0pPF0/Kbs1gM120i+6ecKG1TAJmggXLrXelkH+Vx4zolmG
iVadymvOcc4LW30HmY0Een64Bx20oApr0lFy0yOvOM77VEyQSavyf2OmkFDxsn69zZAa9j2PK4Fn
hgkyvdknoL7Dl9Kqyqq1myF7HjNOvNxFrW/dgQkx7YrsPYdq+9tcYhLI4Nh4iD3iVIcBQzcA8g29
xfOJ/ft14xRM1NDKxRBjFffrdPxjcoc/VlBrrL7wB/gCXNmJj6n9WvNm2Tm7+faO2TjikiZFIq7I
VepstNL8ERrIFuSkeSGbZ4YJH3Imqc1CkJ/Q0pACRkYwCw1OeUsZIzx6eZPblotM3n3wve/nm7bL
Zm0tpNQht439NCK8l5faiqbvqgj1FiP1rh9nXngkTPgQ1xYE3j3WR2n3VFcJmp/ZTfQ8eJK9flPP
qTuhHDUc11eOXfp3L7LnzRKZONJoipRj7Iz66eQutwBfo3QJ5RnX9MHWGKxfOfbo37tmj37nzZYq
EwbnIRQDF43tPsYTof5aetTmaKudC4ry8ZscDMF1qzyjTGCpYiJgqIv6qKQ5aXdeFo3nnzJnXUxQ
CZO41yT68BmOxNc8KRBs8TCBKJF27XnJOtdbmOgiKcY8/B9p37UkN840+0SMoDe3tM124410w5BG
Er33fPqTaP1nh4OhGrv6dLE3E7HVIICqQlVWJoSh0DIBxwEQKiV0zQCBxs699u5MtGBCC4DUBzBX
sOQ+WReR8jHSkKct6LQR5wTVikY375IThpzs6zvGsEKPdUPa3uCzHLDJqch3alZafcfv05FF38+4
4PQUd6eW3awkKLJgsMMEuySUNc0gL0wFCup/syDk5yLUiRAvqfst4gVSgdcr8Rb1CTJ/phyC4YNJ
tbR90N+tkL+vblc7l7KS9DgXhZh9EbX5qBXj/7gQ6gJPUsmBDw3P7aznHbH8logABkk848ZuUkDg
S/3zvagrG9VNv6AqhYmou9khw+DSPV6Ipu5Ge9b8yR/C5rst6u7W8RxGXQAfmPiLBBoB2dJ/ZrhO
A3AwxTdDt7KdaP6LW0xu6Wdf+G6XusWaUvaN2JKrZHM3pAAFRUYjckjnmnNAqP7afGsWh4xoFdZf
dSRX35e6xuPcjBlXBHjvc4nFg9c8S8CgkLL8IuNA0n2xXFR1PcxQdZsWQwQAAMA9RZAYFaDtXPif
70j3w1BwEpVCIjGFa/yuS4+JIXkFJzqAevrTOHjXrzL5NFe2je6IhZwK4dEiInX0zhd2aMijlsYm
vmV9Ospj5GUfjU2P0wHCOVsdNLvsGdXIP7xZ3j8c5S4yXlzGpu2RCZuFn597bzgop9wH1y3aIobN
0mrexDquLvWFVGPlnjJowWUZ2Ba8wc3PIIIjKk5iAXydakr2+FM7lF7lRIhlENMYd/y5sQj3dWcX
Drqc4ndmH5D1iWkn06mLESYI2imQWwvQ8nDIBO6nvvHolXN+ZbPgb3942L9/csrXiGjFqWKOPA+3
zer8yFp2zSGDyFntxg/MPGH7qOIdAj1FFZkVlTWHQhiq+YDrVzrIFI7xWXNrC9MWbQ3EQ2fi4FqX
ekJygr48k4D0D+fr3TxJmlb7XRpcpwUG8ufBMBs/dbh71VbuWlc1F6fzQltgoIEk1nqpO5MFtawO
CzZUGvk9mGjOySC7oz7v0nA+G1NzU8QzgbOep1zeC8vi8Qu0VYzWU6X6PMfirVhEr4CXCruxlTxQ
JMZmvEhmUaKJVRmzFRZyaHKRZqtiiGKFmBzHRt2rqTA6mlJ4I/oxyVLsqrn1JA6jfiN3CmP4V6Xx
5Bq0btnkBW1WsJLP7TTm/TtT9zhtlq5PSV2VaP/wz4U7vSD9vBUhjwbcI6FOKSZAhUzm62H7Ar0b
ppIBoWgLveFbwD4O6TPIU8i8CXRIvy8e6cJli8l2i9uZ4btJ6s7mKdyvPlQwmQNM0v+Kml81pjiv
u/g/XNN3K9Q11RORbxdI7HpGqzwrynQjNnh2CmlkqfFSmLqWuOI0HSMlcHo596dcOgHZ98r4FazP
SyUIpTGGUg9ZaCQmeFJgwgtkOBhXnc3SJ8i60JZPrG7KH5Kh95VTiUEXqEWjz4B/yXfqvrCXQ3oI
98EPIsMuWcGh85qT9oUpDEIu5ueY+o9VevSmjpIAJWw+9qJS9PtMA3g1d0CfNplxmL6MAySW4vxU
J/HXUYtrs5bmyq5qqbBIlsjIcBlfnR7MKQZN5NFGhdNMGqimYhZFZRRDGWeYHsEpkrlT6xBBQJUg
OJNw6IhmTjFnN9fPD2shlDcMmybj28lAM27IzBiMx0n0v14UeqAmNiJRrkqE9MwwJxcxXfoOYIEt
NWDNRxj3WDGbtSbK44RFGXCNjjX1S2XH6Q9dZZZiNndH5BWouUHz9BNd7QiyVswNwqnN++KxuQWc
uQGigAyKB28hKncKZy4P4gtrZds+590uXYQfiwZCmjk+JSYQ5mfURR44MMRNDkTLxxvAEhnHfBs6
u7JHJQdCCEn0iHTFQEL5q34Ge0L7VFqGkzwT/mQw1X5pLMwJ3oqgnmYtdjNirWxTmUEIHrHfEDYd
oy1q2VhVmVhauDgy6Peu3wLmOqlrMIZqBI6UKXCbV10xI7ANQy2bcJILd6m6E+64b6E/OQp2FuiI
AUrhHCuaEAufvNtqteRQr/KgOG7jmDcwWVRV6E8HfQzGklQGfKLd8w3mQScjRUxJ8xt9hkBx1AmT
KXL61yI2fsSzxBrgZx406g4Bvi/knNqQmY8Rr83MLlokvUQlAby74NBgwA82k7LV6qmILWRa26r9
jLFK6OmkUW1qvd9EXmlMZmFkdqdjEq9mVXYYl1ihAngbL4IyhDAaT/xPEJLZmhR5aiUzPPl2JW61
OCpEF2mR5ko2p5e6dI+tPGjlvobvuMU1wqFKXS5xAHmDbLOsmfnL9bN9gRx9PlmSoQNuIyvQD/54
srq56askQobQOtlt4gPR44O/7gwetmPv5Z74MN+Wd7/590dbdH/XEiJPwnAlYSaUFLM556iex0we
++1df/9l1IcZuxLS5joKDK0DmqAn6bsK0ufEDDr03CWnfeDs6KmyjS99aEr+eGB5N2Xbw7zbp/IY
rtRLJPLYiWBsNVNcii9GxnvJqB8DUDN3YXJnVBEkTnO70QeHKwSXD+W3UJtOcwly9yabkfZjeqfI
XcgWwknl2aEQ9a9DBFB8hwZYoezDonFAmfglDeTdWPanapIGMytlPBaSJ4xDn+ZocDUMKk4jHjuR
/prnpY8H8rHT9QaTTxjQbnRfk+cTyiMWlKn2pZ5aeiO7cRYcggZMpBwabWWx12tu1xvFq5YJ+05R
nBkDePXAIz9pJ0bWsP1qE//5cnTNhmvSvBoiNOFHS/WSL5mdgegAr0Wg0GKzO0f75a96SCuLVCTS
umCYuB6Rj5+fei7F7A3Gtsb/dV1UzBGmCWo7UQt0qs1bBHkiQxc7AJqZ0MXNO+WHXOyuX09y+67c
ThrPXPcN32czMolhFM0ezY0QmW2e3y9h5hpZwQh05EZds0ZFmawTRy5SSTlR+Qks+Ijh8QWIBrOq
QpfjvOtLY54SKohE0L3pOQWDN+h341hcpsg7MwffOx73iYOjzbDIWh4VRipZE5MmRtIc8pjMfRuL
85g5vViD0PJmCWPGx9yeaFidScqzJo2+FEqDRLNph6M4c94SBt4iqN/R54ysBuowbY0nylC8cEPv
GUGTnipJg0Zl7+uJ8EVs5efrX5zh0C4qKKskQuyStp1IByFve6trAeELbpumMeOiZq19O1/RZAEJ
MLhZdGpv0wqMMFw3AB+DshGKj6iLgaSPSGCWdvUTZPb+9aWRk/n55L7bo7Z2GqeJH3mgXcK4zUyO
W076pLxct/GHA/tuhNpQSRNS4MAubg1M67fFTQ9x5M7sHG3f3YsHIWFkfaxFUQEwiPlJ7JDoenkE
uULxqcP9v76kS73003cjNPyioouCQU9+Ngm/8HqPGCvfVb7s8VZ7r+41N0DLRNvFe9WGosJzdeZO
C95/PhIAqEHWLwVT13NzqavfQf6+OpootesBziaaNXHRO8mgvFbw6IzVbqdaKyvUqZTjTuLHnCPV
6gEKYp3dfgPKZk/antJXUm/qrOln7CqMw7ntCVZ2qdMZGqBh7WR4cf00/9L3yxEQMEdz6mPsQ7qC
8HfPu8C5vrXbp3VllDqt3TIH/VLiShCSrdETDoHN32qWapLBbP6QMnmJWXtIHVex0pNEKbvUy455
4UQtbn0CvArmNoCwaEBEALLO3V+Nn2urZVJZWqgUgtEncGrjvvKVI5FmJolG/KNB1yuzWJPLrL2k
0SpijEHWJQzJ04e3BDuzy5/pU+i1KJJCAulrYQHZ+OP6Vm767fclqlRyk2QyIFogevS0NLONKjX5
5SjNN0X1dN0OOf5XnAENVlEm1LJLHV3MTuysvB3MgTtzMaNlxHI5n3AqZahwQYhULUwbb0FFnQ+k
+17v/boMnCaf7CJr9oXaPagxaK350EHH48VQU39UZ2tOVGuqOLcKAsfo8shMgSQwMdzt8qPygidp
a+aj+l2EzFaoLawAwNoIyks1rToL+giQLH8n+Y2tQ4B4wbVSHP42hv6PYBUY/mQ9flm7Qv6+co2G
aHC1UDZ4hpTRYzgZrpjJh0UOGfvCMkP5qDRQebkyuMgbgqdKBjz1IMZfrp+v7c8ng+tFUVReorus
0FQr2qRA+jwGEMhc9F9iVp5Kbnkqc4HR0P2Dq3+3RaXqBS+HXTohsPGDLe+bH/MpsrKHVHfUW7A7
HzNM6B5aMARZs6kyvuQfPO+7bapcVPCFVAbV5eGq7nNnOWDQpXUXq/WJmHLyFHy7/l3/4JPeDVLn
EmybQtwpKFUMSfO9bPJHIwlGMxACH2PKu0zi/KmSDFPi553chq9KOAXkrXgj9mFkKpqEByLi0PUf
tX2e3n8TdWxzXe4yXkNzTJamm3iMOa+ug97ilLRg7DXLEnVy864uK06EpajqXoNE8vq2P6dzwFjQ
dtFLel8RFVCHcqrrTqowemOOjiSaED3fvU1W821+jJm6rtvB9N0YFUwFKe7EmDS6G+gXDZJuKiXr
1LBMUJEzmaa0icBmhert7Eh2eZc9hHsym6t5g9dy/4aNcPNZgOkhEZUmA/1kymShZ5JeJFiV/nWe
kZYQrYvBLDBJuYsic9iFnnZKHxOTN0fQUIERcT6K5rxjzlcyfgfdLIKKPFAEA55m05sEmh4JIr3x
UdiXAC78G2a7bSzS+7rphlDex+IkGj2EwYGebXlrBnnYWawznyv6xyyVSjPJk28Sn1UmBN87THKh
s3z9Pm7jiXVDBMmWpMkiXZSZpNmYoxbJb5Ca5bfFJnMzw/f4qX0rBM/wSjcDs6PLMEruxKeUwhA1
qIQLAmQcqTtTlmk090qbeqX8uvSmCHnb2gIjkiP65XSOj8NsEi1otAmYvImbbmFlmrpBVVHNuZSg
CSepb4sC7R/lZ1PE1vUFstZHHeggmAHsJV1ecF442vxSQgc0mnRMO94W8cN1W+T/9eFbilBQWanD
UX4um3MBvapKcwlDAJm+lTxjz+6PXcLwNTvUnoFESmumvIao18Nkc3Bzl+odaGYIvmXBVREfUO+y
lp/ZyfDqL2zf9zl4Uyulty5p5lbPeg2igLrXf2tuZZyaABz/gyNZs69h2qqy2Ii2bbsqyhUaWncA
llG7OSbJghg1Q/odymlO7qR3dXooi++cA8U/RxVRewa7yOPQ23MEOB8LUfc5wpB1v9un3VIu8EM/
FVDUxNTzGRiMQw1afAK+gGyOzapvXy78p31eWaOeFUI/l6WhTqC02tcg+fyiHbgb0SIC7QQFPNrL
c1uislk44UP7gAYe4+psf21dFjE0q2uiblDnrJwFnptiXXUXA2RpJE8KD/zpt1yP/hDfNnttrz3n
NyyAwifHQL7yyi51uoRaDzEmBvFkI9dNbYjMbARpi6gx8oXPTAKUHeo0VVBobsM41iBda/6e+UxB
3OrV+8YnhaPi4PU2UExA8h6Tu8is7kLmN/7knj78BIMnY72rt8Mc94sSgUjfLavW1ILG5qAfGqWn
JBPNTkxZrSySVH86Uf98WYOWr9MSaFTyiqjCc4yObEmH6MHAWNZod/dscerPafZlcZoqGZKK4KJS
GWbWCkMalFgculcgNJzRbwn10Q6URDWrMABOVC/3UtT9ingcqinlMbkZx6C8h8RdbyT+de/86XFD
/RrKOwM3DYKrBmuHlvaN2is7rj5G4WR2BatK/ylvoyxR9ybMS25sJKjBhjokGJrQVaWn62uRyBX4
vJHvn5a6IoPIcWleQ5U1/Bb8HPeE5Khxy+dwJ70FFwG/o+ISTT3NQfnzl+G9LRaY/W31RnOUO6hf
WtyJv9GQSmIizxVtNuO/uBkM9fdfSF2uUijVdIoCAyoi3I1stRCJnZ+1185fyHCuw38jojBAkex5
DExBPu3bhOAR7QZnPk7n8uY/zwiSPTEEXsNwvGyoNLFDqCqJ0XeQ45T4c1neZ9zDwCKw21zxygT1
yOvCWpCULtJd4BL9eP8bNMy+Vtvhf2WHulYAEwWCAfVWt6i40lIyI7e4PLETATXEQXdivnRaMF6r
iXGayodEDdDKqKymWMwsh1iHZjhKHdwteXbW+94LhbR0hLwA+IxVHmd9EOrGhZmUgpUA35wMdP2e
KSTD9Kzq7YVr5NNlMDQD7SFdVDE38tGJ5uE4VbwmqchGBDf5gpt9L9/md+DETWwXTAFEmkQ2kd+i
adUfsr26K30EzRv1XLrhTWIdIr9+uX5BN0PY+0+ih1vC3siFEbfDbURxV7W5vcDnCTxrZo61dHq6
ZeKkua2JQ08zDjpLkQQJisqv+Xav6/kbQPNYtxwc+rg8c3K4j/vWKovhuBTVixDObhnzj/Kg3g9j
Y4GRwA4VYycumRPU0THlUl/DUycIk+MAiNzcQnG4nVwpSO5asb0X9c5pCv3uv3841Jl0wRAlXhJo
/a2ir9KlV6GwHGOUN+HdPon9ePp53cilK0ufmLUV6mTWojBnghbqyOOaY7gbz9VD4Fdu6wW+Afhl
+ji6yOrs/CG0xR0hBw/uWVXDCxvJtd9ARQlM9hZiP3PIZQETjxek8eVJcdN7DilI6glHzAeCv6BD
cSwPzfIJDEKu7Go1kFqBBSntW9zn9ig4YWeFN+KB81n4ra0jvP5GVIgB3lhL5QVuJkNgDvtTk0PP
u/irJGxthrq8TQfCoqaFGXAej9A6cCt32vUSXthm4Ep34b45/H5WYF7gIL6kL/wus5go50/0KQgP
gNCLiiLysiDTCi6i1OGxMSIVJDBc5RDZb6mPLH/P+qibL4i1ISpIKLOaC8aUkZfT6KDiCVlR1R72
nJe7ocsaRdjKLtfGqEixJFmcthUSka71JzA6JKG8TxbdVnIQMAaiw7hVrI9I3aq2KXieU+HvCc81
qhegNRm/koNMhJkFK3gd/dQGIfviZCjDs54rW9FmvVjqPkG4ry4GCdZlD2kQZnY6h6DdmDv4qTRF
HRXqXmRSv0Rxm2pugzRmeRTMZdeBkWpy+ltQjf33AWXKHHU/NGOsZW3GssBI9Zhr/K9YUp5LIT0I
S8SCz2xf+X9uAc2Bk0OXHi2Ai0tC/9yvzay/ANJbe7ZT1E1MGbKYzIbdVrq82jh6ggUgMsgyiAlS
sxtOAF8MaCMgVwCxAid+xDBZc2bnUKxrSHPhxPUIkYAG950AhdIFY0q5R7qSQmb2N2zljM2n0HqN
5FCt3nlxL4xzDVpgpEJQ5OSHYwaDkpcGJnoc0jMXA0XIOql/iHLv20n5GiFbQl1MEEuzxlZ/YYmn
ApdD3TeVmbm6/xsPKsH3VHuwfiGc+MM5d1mZN2t7KSc0KsUyI85p7tjj/dyVllyljErFhdfucyx9
XynlebpiWHgo3WP06RchRY2/Gi4Yx8DdJJmqAVoGNJ1vQK6E6dJxMOfH7qm5S+6NuxnRXRux7ZDm
zc3sjjWUTsxe+1mUS6olSZT6SsEDmHfl5kbE41aAig+6oIxSBsPR65RPkqGCoxUljnOlxqdKwfhR
reg/q7n4nuecXQYlw9Vvvj/X55nySkbNGbJYILIIb+G9YKcIZu1Z9YK9uu9c5bWzK7985l7x2ld/
RUAZgJ3xoQTfnJ93TupD//MxfcTswLNkSU/J2cDTtGPPppH6GP35ZYgryrqhyChAUPWziVPKNI8G
DfWzwKvcwI+PnAeeaIBhWcFny3OqmiIYvI5SmUBrn2Ra04cLGShJUEuKjdAsMsMapthnhFiykfSS
1naoKz03QIRWaAq5xkOHnsSPFsli60BHwOEjAB6FY3OcoH4UO9VLDYXQ2Zd0SzjPbt1D1+/flGQ3
i2iqjqooJL7woS91gJVn08ECucwLkOaQqxjMNPWjL9oNqF0x4Rx7/Ft0Px/VY/FMOjf6bj4mu38R
kje+isTLhiagVKnI4Hn46F2NpZwCYwbui0A+ZMA++6fmBjDtC5am2csu5hswXGHcMqcvN5IBWcZr
BVUFHT0UOo5IWT/JYoTslcQRwjIb30HhBsNbBGiQMVFYW3FLlhWFF0kZQ4Uky8eVpkGRiRACRBy5
i8/4yqfcQnY8Q42PkFCw8JgbKdUHa5RbmQdVHgSx+P8pFSHr7X32vN/n9jh6XutVUd5Ei/hE1Vrk
HbJXPQ4Yyy0hmh46ss2/dbVVnMkLrPrJJAXYyFfXZumGG7fE+qwG6Nfw+2Dfn7qd4vH2dPoXKc5G
3fWDJcoTRWLLF1yCbSMULO39b2bWxapv5R27S7JVevtgjfya1ZWsjICTF7WD38NUoYByW2I/Rm7T
Qg3JHF6CH2piTokV7Ah5P+av7fqgg6nIVu/DF/0k3P6IC1MM/3uE+vCbqASIqweFmwfUaIryS9Dy
ZqWdcKNNXVycvP9x3UtuZBwfbFFOsq71XlFiXMom+doDViFPb9cNsA7sBUK1+sKQRBiTKbqcnPYs
vWCuStuVHnAzLp7kLSYvup8zk79xI8h/WBaV5IxCB9lI0cBLuURBSYr47wE3WsAHyHaM6etAixi1
mA23+sEg5WwWqZfHlsOc6MR1dt/F9sgJVhl/qZvMkQ2vSW4Zn3V7hShdgj9FJ8H048E1MJKAYT3k
S8ZO9RZbfspeJ0AfZIdURLL5Qo0ZZ/8iVZY3XYGKghwpO/HodX20XKLX1qs5NpRwcUo2JuhtySa8
+vGhsHmnvRtu0YFzJejBp069l7DbRLtJsEZ/vClAreHMD11tkvQicQpPxEtJPFZ/9fjEzOI/v5P+
QnFZZrUQofVLBA/V5x7fBaw2R9kFQ9zOYLIQbZ6AlTnKb/Epxyt9j8/CtfNiLuCDAVWFPvhVF59a
rrFjowQ/4pwynMV2mFvZpTzYXOpRkDZ4Li037WyS5O1CrAbmFiw0ZWJ5PkMeSQBa2aO8UxZqoPdv
8UaRPf1CuCQ6+V4HPbwz4amEaVd/sgyPP+I5SliXxl1lK196K3Am1hUgK6MSvA+/hPJdmQ7yiB6D
Vb+rCzaBMGkYEUUf361OrPrQVof3gzUqcYraNBijFMeJkN5WbnXb3ORWbsX/Nyw5o7fcoI8vMdLY
jXfRB7OUJ+tbNQp4CXlFpUj4mkqUm2M0eWkXu5MuWQyvQg7ptU9KubG5HeQ6MfA4RHBzAW/B4F7u
C85FfZFhaysb/rAyKmMq5rTH3CUujOzVEE220n2QmXiOBXe8oxwSO7eqXX40wJWDzltoCafpSe5M
1rDFdnxanWfKnRkg/pfGEfsq32GUDQmx8KL7/SthpoXC8D512VnHZwjVhzsEL/rRhRZRgK8sYOkk
FW5uicuWcGXkw7+wdf2WgGzroy1BLnrZaOEfGhtsGA409azhUKCtA4XvQ8Toml+0Ij4dIA2ALBSH
JV1VqAOkJ0XI6aQE19nksQue5jcRT6zALh6Wg3FvWHUMEgFkc+qOSAQDSwoMafT030Fx+MKKwOOf
Iai8Rj9zhHhs0baAb1CfBhvInxSxKADR9wTFFau/ZWccm34Y9E2qJij4p8vUdw5VvhgjBXvaOpXf
3Wrfh4OB4U7B0Uq4BdZragvwAi/8bo5y+22qjEZRY1s1aNsIdp9BYE2zcr+6V8ConLa2Qijv7N4a
IOEeMrl0LvNV9Eav7VNhQKnDeqoy2Of3E6BUhCBM2SU30Wt5GvwMMn2dia0Oj72N+U9XuSU/Rrzn
d9UZ1QseQ65/4bmQkZCutYh6Cq2/JU8QM+2UyzEX3OZLvG925ZHbk3yDPTex5SbxgtZEsMeLskw/
LaWOL4NkREnnFRQzEI+YdsfB6o9sqsaNWomsYZQJw0yEVpYeaerUoM9TsVZd6Jfa/JJA9Fr5Jssh
A3X8mRQA12VthwqlUy3lFYAYkJfxVI+HgHzgZ3DBopO5nDOAHr8ytcwsnH433glfGFu35aHWxqnI
CjWEXg4kYJhkL70HmsgeTCi8O41Z7NnvS9YXpeKp0OkVX2uoCuUAK7X6s5DtZZWluUgOP3051iui
vGAkyxVftICctI72JrnIzXaGpZ1Kn0CA2ZR9JERdM0dF0mhG35ofK/IBwx3JcyUPwvI7VnV6qzL/
4ZRQobJpwzzIqw766zedHXi9F9gCnnPn1iU9uYzJ6nxR4rmyMHo+CdNtiwh1DdXt9/Kd4HKvhgsd
jcKO3MHkfqbHKjMh/ubXR0JQdqlV7tsDdB4xQc+qWrKuiEr59wVXvsymAgRZpu6JMByb+DU7cKRJ
0C28zMChSXHLD1b8Gg12+KDeM+4J4+jSI01TIciAGNaBy3vAdELYD5JCAS7L+Ja/EjfbgENMZBjd
qg+sTjI94FQbQdYUHMDeDQfhUIxrFYZhX18Xa1mU78HYRqf1BZbVK1Nk5XP/qyiTyATHHytGbL2Z
14uhHA3QsHOsErBZ60huBuoRD7i+XQp2Lvl1dKNd4hi3w8+RqXfHuJ8q5XPSqmw5XYTdwSWT4aR4
Jrvs2iBrryivow9lrkc6zGAu5aZMS0AQDO/6Xn0G3n8MFCrlasRC0ZS6Bqq3t6AjB0R1/XWCb5M8
AkiDcOCeyeLNWhXldGp1niuDRzVMPfXoWOVQhzobDtR+HAPoe5ezpS8Ni9WVcVBoSBIPdk5DLprA
HUpRt4GiWhw1S2NbySDJWFa8Vw8584G5VUBYnU4anwQy0ByKx9g+5BQQOxaRqpen3+EwP4JBSrBC
i0ftseRN5uApIwRr5O+rIl3OF7LaiCT+g+Ys3tUeZ803wQ1vA85zZnaxN9Mn0cCuiRiqxyTFR2uD
KCZk3lFziyOZ5iUiepiqNYt7dmNrq7ELrNu7LerAhr0YyPyASiABWmg7/mdYYbzSwqzTbOtuepOh
AJWC3VPwETVeCuev33uahH9IUBUZK/64YF4JpXkucnSXMe1gfI9s8jLoffU7BtsYz+rNd8jaFuVs
0NtJOS5Ag6A4aq+yU3oK8OCALUP4ykssjsFmtPmUBV5QQ0OPdLTobl6jaVLDlQNyjxOBSef75juA
dcdsz37KbgaKlSkqUMx9N2uopwaunj1o81vNK2Yas/jOyOf5lHKsjFBb1QrFnHNKhTA/il5Waz9L
LuasXNdFzOvm3667000/szJG71UBfsERrGvu2MnfoHZ1y0uJw3OlG5XGjaQokX3d3mYgWtmjL15a
dtpAoNCy1/i5M+wEr/X/haLkpjuRQQ8uCKoEWmUqV8r0KteRuZGAFwUmSX9TFKShXiOhO8WevtgM
EStzlPeKhEAOxBIPCDENbK75kdYs1MRn7SIS91YmqOduBEmYRNCICbWFtAjhPRXyZjcswq4o0CtK
E/5eLIx9JxsnvswZZRVhMzaoGOMRAZTFJaM2rlahIyZ2aM8XeevFi/62DFNlqUaq3HFGBf4Hmb83
wFAyByJImtJ4lyvtW2T03/IumL0M9CF6rXq1bJwnLp/MlCmwvZ2qq2gKAEAg6Z/6yqHCx9MkYcxp
3Hf2jBck0A2ADkjm8iq5LdKsaRefOCBG99F5hgxAilGVp8kpAQNj1UY+k3aSzVr9FupahXnTcc0w
/24hKq7hTkcOAkooABHSluU5yc3mLnL+qkm6tkvtUs7ry5R3rQalzcrPd+Eeaj7PBEvAAsv84Ty8
f20qqoll3tQxwG54r4Nr16334S534v2wG8BUWN1H94RsMjiz0VmbV231aalsDEezH3v02t1JBCdF
kluldnfdR7HWdrmKq1wkVUNu4GK0ZEnfRrYyt5fPrWqBv5wM9ILEBSqiTwAjJbegaWNrN28mJ+8r
vAS8lXllEKVkrANMOu2hoXlcDsKZ0IwIJzYMc/tW/7OLl1C+MjWjpVDzIm51rCmOpt3N7c8ozMHx
uucmEV92YpV5NuPNam2UF5sjITEUckAxJZ2ZwR59OzI4u5sTs9plJu8WDjeazSnbs04s49xc3hWr
pQpY57iUcA95Ne8GTnN0sWMEt83O1Or6XSr9KxtNHC3iXI2kMZmfieJUuJOfYic+pXsDOILfw3iD
A26TV4haSLcyDzAbmIPZyOWtFun6l1AOKArxbIgDrDY2zhJAGnWl2pn+NQWvpYhRrhwy61IP9c/O
vH53Nr2wDq5WA2StYKWg64UZZJa4XsQGE1Hb3lHs+LkYTB7jn7OV3keQajSc0A/80C+Pyl6GZGPw
IPwCXhUF8YrxY7a2fP1byN9X2yGDw6pUxlR3NczpTcEtmP8YFjaL0GsTVLIWQKFh1FJcoA78JYId
O90L1IVNArKbvlcdALlAGDkoysAH6/epi/rIWfMT4KtAyXbD9P+sFVPbDvkAIe15/Bx+r+H17ZMe
VmeCHNEr/Q5VeTal/VZKvP4AVMRB3ypopL5BF2BKLQjE7PWkOfVRyYKkbHY/14aogJO1gab1PDZz
RoEY4K1HAjdYbMMlBeKLEqeMGSuQxrKQuZv9ubVlKuJo01LgrOMukT1ubhXezD3C4449NKW95EA7
7DvzLb7lKHVeNyRMMBsEpfjx7GLsoMS8K2IQh8Eor7fUu3JH6h0pwAzFC7CpoI6eL8OAzPWSZJV+
gAAkpwO3Rka36ccxsKlcmuZz4GrqfGuMdwHoXbr+BlgMqBjHOzEITWhjfZfj0pXTr9W4u+5CNt+P
l5EiXQG2BDhhaulxD3FlKBUgkSMAQe1gnMUbTCQQepkdq1+4WVJeW6OujCrpBhDPkoaq6uhwhDEf
yBDMWqaPQAXa/X+Xx0VquLZHXRhRk/MmyVWsjkctRf4yGo/Xv99mB3RtgbopQq8mvVBgRSQKzeCc
QuI5HbB7hsOdgl10j//e9H6xHw/tLraRAAOKUjbmX5WL1z+EujjCbKS6IIu/86jgOfpBKHA7M/Vn
+CYnt9EaM2ymDyQb9vn4Ahr0+/hc4Ocrr99WlTYVNa6rqJjacXIFw5Mwqn0DdjE39QqQ9RsQCXcw
wmOzSoVb6dRqwZcBwJXpqBZU8E1iwVx6nKZlVwqFWdb3csebeKtZk2Qw8qlNL0Gm7/5vreQqrwxO
dVNj6g8Gq+nBCCWr5gNU56IjL85mz0T6bEe7lTkqezN6iRtjBSfL2HX2hEaSVTwYh47QjZZ3w/ce
XRhCJjza81He6a+qKYLH60IC4+YvoctCvLLurkQF+LpT43Qk35vMZ7Xn6bE9afeSh8FktAmA6WWW
tjbjqyiqUPSVwO5M15qSkK87rVV+n+gCVLyR3Rww/45Y0NylruGzmj6fJXqIu1hZpJaoLUDv9zqW
WBJoVe5AisqqctM4j6fyJO2QO4fmpCAU6G7+0Hn5Q2Gl3+e98tjY5c7wWV9gM9yvfg7lm3m511rI
yuuulOpmMPpZsgOnNCur2rzCKyuUT+7qXi75Vkf2Gk2DqWlL5eRj/8jJ9VlektdC7hZ3KMBWnQue
MGt3BQ/glY6UOhtrc+hLKN8D2aF3+zYRqt2iaF4+diAbMbThlI+S4OaF7ORKsoti/aHsg8Cc89fr
Xpi1BMrNc+oUh1GMkyKOmFKaZntoHpq+s6WFdURYlih3P+nLIKHvAgCx8f9I+7LeyHGl2V8kQBu1
vEoqqars8lK2e/GL0HZ3a98lavn1X9B9z7FM6xZn+jwM0MAAzqKYTCYzIyNkTxmgKjHetl3u5n9D
lfDBF7l4vuixNqcj1oTGskcX0wnt75e/2mY8++/GqzwsKamha93mcK/Q1K7HyYeE7r4ughx0VnIn
IpbbNgayC5nItoxc42Pw1JpqjFoJRyvTHjPjMVP8oYqdJj6ac7G3ca50TfVyzMxMUG0swInQ9zsp
Um9D9clKfsyjIJZvRzP1/fdwwTwx62mRG/yeaYLGYgq4RXLVQCFhkX6kym4IZ6ftb+fmEXWHwr41
qsW7/PG3E6/VD+DCuzlBmcHq8ANksOdHe9T5TlDaDthVLQnv6S23tTGhqCq6IgNawh2Qoank3EyQ
B0kq1fY0Ak8tJnKiXindBDVDQUjZCtxra9whKZQsV0LKciK9iz25HAY3me2/aUWsrXAHBIQoqhS1
eKP0DSbB5RML1gvFaI+1/wekHcwf+ERnZY2fiCDhJI2ShuOYHijuX+vA0HUoNYKE8GsBOY3ikO4b
GVuXuyg2uPURni1yma0zZJtIP/Afprd4Zupcx4yL0uA3sFkJ40sK2FV2z96cjL+T9bXecBG+9POy
q27RamCE6N0ud0PEuVzMudEh6LlgqAYSAuC6g11hLj/atS9gQgO11XCbn9V9/tTcAeUtxL9tHle8
zAwZMCyb/ZKP4QPcrrW6EBQiqZ/dsAd/7Jm7+XZxgXy5yoNC5Fzs9H3a7pU9zoUB/ojtRkNZkGnM
YnrMKX3mX42Hte7aUyewx/7cJXOcL8cgy6btbOICU2qvkTpvzDQnMxKHLhgXY9Cl1thd3tWtsvnb
tJRt2LZCEJM/ftIZRvVKYeULMIYB7XXHBtMMT3rGZKKfMKEKNlt0EpE7bwSHD2Y5Z+rnqilsCUuN
dLJTwtHTC0FJecsCA+qBJUNnZDBcZF3oQFPCenqQNvWaHNTGk+DbsU/DbRcS73cL7BesXgKWaRdp
Chofn2qLN9rAKUPR5zkzasFKti4JgjarTCxcnMYnVrcuH1D3I5LtZ7G5B3waOthVfKtL8eQQ2nlN
BEhUZrbXcqfu1Hl0hkaNXGuI3Mu+snF9MEyiItsgJQRnCucqdq4ket/Ytj8AlI6R4rsaXzYrwEMi
kkzdajDDlIFKCDi4NFC8ffy0NVhb5G6cCZoqYcBkncM95mkQ28QN5q3WgyHLuqFjbUQ2+dngzKQ0
1hToLA+zo7dutTMCNFeedAi1YBxsH38Nb+tzeYQgCmMvEHzTLUD8B+vcmZfDJalQkbF94z4+qMWu
gHYECvR03/nW7bIDQArcAmGMqlfixjegugO7Ry9IATccGSFVwesKuSZ2lsvKwkStZCmJwCqPsTYp
O/czhEEm6l12ny03NjA6ZGJHMbuEXf24qVVlSWbbwX/Sg3FkLCbsFUf+4dzt5ppWxrjDmc/A6qZI
Q/0co19ALTuUYoKd0n+f5HxYE+eoiDtxGlEFjtopjtFAO378cvmzbcQxyOEoeJIy/9T59y+aYn2V
WMjTZLhGhDF8kFUJdob5GBfIPpjgvhV49hdbbgCPZVDSLqB7hosTjyGLVsJ9q9HQl1bNVeLrI7gS
818EN9rlb6UxF7q0Eu5a0eWZti0FmykE7K6bdsSkmTa1d0Xe1aDVk5bfNpHObaIvXtIkhlPMxkup
jh30yGi9s6soQzxTnuWouSt7++dQpL+qbLguiH3VaZjvqmcX/L9BrDSYB42LDOTt81OpSM/ZDK2H
tq2uuooEpBm+JWn3m5TkuxlB4ejyIrfOkclkSaBoayu2wmPGxnGkRquDg7jb2a/9I3xul7g2qEzt
L/FOlG5uZJumAt4wpq4FSDqfH6RNPFaRWaSBlNW7rLMcOT1LBF/0d2OZgmC4kf98sMXtXo5RaiBP
YavMVH8mqMBHhjeaT2V1ayWak9bCatZGlAD6TpZxfcqWiRLTx5AE9XlpsmQQunc7KXcxn28dY7D7
MqyWcg9ZvuRu+tEGor7otlXDBhKOYK6OJ3QJpXLuCSJukNffi+xuGn9IuuClvZWtQ6MTEEkLGZD6
ScFRVpMMTNVaAm5szTfc4l4C58LiTRHAmxTku2DyTDAYE+8XG5NemIxMbqTvIufZOvGrH0G4kae8
tjO9ZD/CBL9lCzQVkaNAcBo2spL1Qgl/eS1oCIYtZFPTawkEXBhLSY6YItsZDgpARxMT64UvHUQr
23qKfDDLXoqr5G9MiqSBcFASGCemD5TMaLOGnnZCc9WR0eoV98Q2+ssfLHLXpwwoYZPVIRZ6SPYK
2pxJwDi44qPoVGwdw/WucddB3s+6ks3si1oHqT1Bkk0ynkft3GN1yVGwfWx7+Ii9NsadwLTW4hRh
By4C6t437WS/3mvItqBGdhDY2ni9f/iCXHyhUqokSQQZwgadl6D+iafOLTCvUAI08dipg5buBBZF
B4B7sCrZonW2hpMOFW36jV7/EYe2vOigQiv2nwGhtqILm8OTdR1UbZ/0EEspViETBHVo4jCNt86J
B0cqnLJ3uhJNNgt1CbCbDV5XifZy23HeLbP/vzoToQmZPrl5s1xke8sAyY2GyykL7B/oAeWxq782
BzYAbh7E2cXWcBwCuG4wphPMgn2KqpCQaOiSQgkKWYz0AlFPxYkl6Gqit5i43XXjT4M3PYWF83uC
4KN4GHzrJfHhF3AxQdKWoSRDwlQDofeI8ThjvGd9TdaQgc78rjwy/Fn7zWgCYTzaOkfr1XPRoVWo
WlUpAcHOtYE7TNuH4K9a3OlLHwhHKrb2mb2XUH9SiKnwFajatAY7J3EaKK9F60ytt3gZGzJlmG4d
VePd0HkqeM4xn/NPKHW2XoemjncK9hrv7w0ygqInjYm1sp1mZIQYhwH3I5scE1X6t5AI4EcCqNVi
l6j81ixa+fSU5vNQaohPrc90WDTgTYpTdHoNb7Udxht9MaJw6/yuLXKnKO4WAD9B7xxQqXdGqCWm
k+7RjgiSLZEZ7uE59nMSKxMOKx7b19oYHjTJOHRdIUhEBGb41nC5NLHdxdgrRfldKufSqp25FeQA
Wznq6ovxPWCz71uAjnqIckASVE9Gt5n2VDuYC8jgK1EVZCuk69D/ITrDaoC6+2OQk0nbqtAOToLQ
Jrdt1LyoFOwwl++NzXfM2gh3BUu0UducYkWQaxoca6ogAq+PAQiaQSGldMA7GfK12S+Q32j3XSTt
IATv9b35SM1mcdKq31ta8Zi38kNRN348kwMg2y9jbzyrY/QE6XXNNYvyFo3QvWkAqmaOYFRfgiov
/MLW760+vQKTxinKihcQD4nu4a2UTbdVhmyWmZgHHyfnMo8xvg06GJRV4+9U8lDfNCE87UhPkOmL
QNURlaCTB7t9JBJ52/60K+Pc/o1SOLZhCC4shjTNv3c/ACE7KpET3Y8ndWdj2rC90676vX2f3Y0P
GGoonBoES4zmIXUzBxfHAf8O0iO5u7zpWyeF6JihBzc1K3pxX4VA/7Uy+jgBXkJxiH7WgdGzYoFn
bWG6TOa7pmaimmDymgVyItOlyivcE7bDrudkB/mxxktvMpQModHs/tGBWxqMWQgpSLeqzbBummj7
yrammFxss62wWpYREi7xtfkwVc5wk3vFE0F28gKdPdDFxK2b7+rTJOpvb37clWEu2hl9W+uQlEJQ
LSunn68b/ddSnS9v4ObDfLU6nh5UntqoNRpoxchBfbDBp1fvB6jq/RnKF8EChNa4h0+REztt0dsO
Jojr+Z1SuEBVPZlh9TTGllcn9b4bNE+JrD2wgWcZxId4KM0Cf9qKhuslc05L9ZY0UoPTRMvQpW3m
TIX2P5rgDizk8UII8EAdK6M/pvyxlUSY1c233HoRXLTVo0TuoNnH8rYJbZ7Sa0vkjIzudPaAMXkQ
wv02vxq4KiyAk9B34d/FyTxqEOEbISq0637Hd2B2BapEv5Nv2YAYxDSE4GTm3vwrixgWWr5Ijy1E
3o+X1pjHadaUqIsBjvFkVs+yWjsVxFFUZUL+tqCqVTkyMmPBgdhe57tZbutMfbFrfdQgOHZbHoDl
30GG/aQeBh8iF44FTm71fNmiyCC3k5VFQd1sQSC5aV/i8ScpBE8c0d9nYWaVDcpqOEAPagr9uj6E
MhAShXDoiG3Fpa3iHqlNZ/Q5OI6YROPEEmvA2NkcFWP5jXzhVOZmXFw5BvdAlcrEUFHaDAHn6q+V
a8gcP1uHBLyQsq/8qCFqlT+JUuqtbI0gp0Y927SITLhvOGGgPhpyCyLO/fCYFEMwJopr29md2qmH
vlC9yy6xNb1sQr9ZsU0Im8ogZf24Z1IbL0ZK8iwIn4wAQ0p+d0JvZ/RBt7qg9MWQmIoow9n0ExvZ
ja1jKMmSuc9qlnXSY6IwxOxneYemTjCF1pG1O1pIKuQB+iDHxBP1kkRGuYXqw6gWhQmjGVSQMzTk
61kwkvbZAp5busye19i/TwQ7VZ/3/TD1xB8JOWWp5qqpJtiuzw7JTOiaCSw0VNf4tq2ppHoVRRPx
+1J2c2twFcaKnL5edooNwC57OKI4gjQI7WG+5WVB3TFOmwVmQBQEMTLPGh2MEPh+7kk30XGEnAAF
ZXl310GhFeiO7+B8FL3ZN7/m6jdwQbkA8/M4xvgNAzi9hvDFtkW0xxvdxbf3sYw6M0DdnwATpCuK
ptTelslGxgCe9MNr+lI+ZPsMXtnuioP1jZFclieJuNWVmDNocz+Rbr9ddRDt40475pJGA7T6xE+y
Q0PnE64hN0rq3eX93BjVxEJXZrioOSuj3M4lgWfiSaFcd0/9vjjk+/xedHdvbtrKEHeyw7I1Mhvu
75eyds7s/khmYT4i+mbcQbbzcZyr+m0x444pNOugXEBTghGSp2cQ/HnDHpgtwSf8/CoDtREKHCwu
A13DExVL7YxsJTcIrgKwrjhkT76mnnnTeIuL6/pKSnEAGLBJYHbrg67M8gWCHm0SEoPt8m3yb74h
LwxHxYbvsjusFKP6ovL2RvkIC1U1PLUYZRQgHB8vBENP5t5MbPKG6mHNdrRGMGIIAUloH38VLI+l
OB+v84/GuL20wrDOpQjGhiNGszA5Yx208xIsLqNuqb4SQfjcuO2YPXR9FA16P5/6dWYcaTqNJXYQ
ZBfUrtA1cpjnFId434Pazj4Ic4itHcScNME4vGFDGpV7W+WdjWGdJGFCLW+zmx6ke8Ewv2N69JHb
gdzvLKSP+lzuBPDm3SbvNYq99JMixcbbCEl0lT0zABwDwpfPQgakreO4tsU9tBgrSJRasJUeoit0
W+/1O+VGOic4FqgB3mOWuXZEgivMLXi30S30/A10eMEcztxqlWg2I7WiScrBmw0QSp1n10sHJgcl
2xe5up/lm6l4ETjq5/YSvujKItvllcUsTKO+VUo0Xo7MbbpTezWjqNqe/iaCrg1xN4IZTaak1YBN
RQp0fQBXqg1BJWWjaPtxLdxt0NsYU+gJTDD4UPxqGE7uLajpAEwc9F+6nzRy82AOLn/BzWOw+oBc
WCmU2EjMDB+wkWQg4Qen0YSV961ogsI7phMQFXXAMT9ukj4TCUOkUJw0TmxOS0GBbCehZKO45Ms/
kbhkf493QzxRkcZalqaA+e6jPZJNHc178IpAinwfdyU2izQ7I4kbd6Jz4Wrm+HT5K24M9JqqieE+
HXLtaPzxnH7tnE9hWS1FgL27byZP8ZiODEkcBkwEBv5YBYZnoIll3GLcJXEANT0WXrqTPFEs/fxo
xi95I62X8XiA+PHHxaPuTyO1VorAVKAlnV2NM97Nsxspd3J234d3mUggaMuDQJ0CACtG6vFE4k4G
1aATYC6T5atNhuc4dCGkX5e/LvsL/H6+NTLYn/+s8penUfeHjr8ru8hRaXhTFtXrkGsCJOsbFvCT
IYwiGxCM2pKcG/PIiBY4apcpuw6v2Vbp7/KlPzT1EFhZf2/MEaTTpCUAmPAQS9TLYzCsK/E94I1H
pQif46kyvLRud9GECmEmHcJmOJhxXTuGWt5TYzqmSeSNBeYH6GhfhzLZ9brh9fZwJLXxG7DNYJ6m
gwEcGIZB0r3eNLveghovGbysCYFhhpZz1Z6SDORtlXE3D/l+CqnfqdJ3vQwHYCxRkqRkL8eV4kAN
bXDiSv1mKXVACvmbYgzPuQTusqRtbtpacyA1d0yasHfDLPmRF/OVkpo7rbfuJrlHJ1ZNBbMLW95p
vX9hnq6qmqYmhQpqEWAQBZ3N0lX13Gsw/YYfH2j1g942fiKJ6n0bVUeAgVZmucswlSLFKgeYHd0/
09fAyuz02zcuwMDeX3bXrQOxNsa9kJZEgQpXBPU+vbfv4zC/CadWoOm00TZmCwK+ScGBgLAZd8oT
oKmGnqZlYDzLxwbdgCHAoLNHv+oYmc/AUbW42U9I/J5mCzxcotHJrQC7ts6lhyQ2i2IBDxcoEhKM
Uv1K0K+yBwiAZV9yVRKUJTY/J95gUHwxN7QDa3lWdK0iEFZSr1sl8ZRsci9v2GZ8WVngL95cHw2k
oJjsDQtwVs/qr7iUXsohEWQrm86/ssNtWo4Z7gjgB0TKgFFSFoESNAcxkdjm7qzMcLuDoV5djycI
9OY5cUGp7Kb2la0FtVI7pSV8gG1bIwYqEqCX/aSxp+t9lwKmCy4402VlCbW4YxMOyw3IDdxQ8pRn
9ixSVbcWwwe2N+7dNnOdVfZXGVVo0QKEe3JwsgL5VAVOOp9j4DSRxOdg7E/pIVMFx3vrxcnkCv6z
YPajVkbLGvz5mCVFyqnYL2o2Jo7a9oe0iI4xEYF/RAvkPFO2Q8UqGkgnhOlx1FDfbxMvyR4vu//2
AXtfEOeW2VybiapoKKwQehvHlRdiYP+yCdE6OJfUy6pAwRbx1xwqrwwht0CKUyoKS9thns1N2CA6
RkOSC/O1FS55ifomXuX5IwPg24iEyR0bLxJD8LfX9G6MC/OakRd6JsPxNePFiA65HBiNIMxv78y7
CS6RrYwumo0K+UivDYE0FneVlZ4v78y2N7+b4I6QmkV1bZd2ERTxA9UStwYPuX1nF4tz2c7be/pT
brXaG+7YtLQ2oqiHCwytU3sDGG+6ID8w5GPq1YqrD45+yA76YdlLrvSFBCGa1qjeNFdd4WQvul95
45WolrlZd7AI9HKJZgMrw6ftUNatBgXitEGLyAXKMk+THXKmLgvL5ak9MR3hy99h20ffTfKcUVGS
2pKUZmUQnsB3Q3xljzZ+vRu8eK88iWPkZnhemeOOhC7ZE60juNCgm6k7DqCwlwbikNLyhkm9TZVW
kERvHouVQe5YQA2Z9DmY7sGxUn1LpA6qwzZxrUUSeZRo894apKtArJEhp92CAwgZm91yre8U0PZn
Lv3NmtfxTrrTvgv2jp23Tz5MiG0B6IA5H/5t1UxyTaq+zwC8nrzunPvVE7RkIF+i7VAwmvd/6Szv
Brm4GRdT1hoJcp/4YEHLCpIlTnFtOS0YTuKdKgA9bbA2IKlcLY/lL6sPaqf4nrWts1jgWu54Tz3z
G3SL3Spgar2DJz/QY+y/4olyazLucxQ8QwfaDPsBN78hi07KGyvDhc/NIxPSPpUSpQYXaYxPXue9
39iLtW+NyLdbUMoQ5TsZzAVomzYoSlz4vRSUMdQbGuiqtO18HE3USDMVpdIxPEq9lTlkrg6ZsTyU
ACU7fRnd6mX6AmXqR0mpay+bzLM+F41LCD2bCQ3mtrR39lj7hkFe5Xa56etpr1XdkxItrtwoUMoO
nzqJPNU9aQFUNXSn0+pXlSiTZ1UqOBcW+RDOvV/E1V6fpadiROMuij2pkPZjMasuVdrdkto/bVN6
0Lqa+OnU38ZSexcPEKJoKZjly/EhiUCTBOg2+LG02YnmuPf6ugeO2jK/zkZ9iuZRcrKwiq7krLSu
AKtyQhkKqC3SMdrP7tBOT7Nh9+6UGMm3tG4kRxqb3RJBBSczS6cfw1Ndlg/gTXIXY0ie2nmCIFWm
FH421PtI6R/istmBkgZ8LMXyasiLD4JOxw6n2W9tyVXC6mAO9ROFAIxbFTndVwUQOlrU3FT6tLea
4lcxVdX1ksr3cZrvh7rbG3IEavC+PrSWfq2PbXkeoV0ezQ0gPfH8s7U6tNFko3BkK7ScLil+VloE
rBPUbJ0kLkDWKWHWLFUfjcZIjku4PFtl+6NszR9Wgi/bdKbkjqblLHH+TGtNkAVu1uMtA/qINua1
FJSuPx4WfUrrvG4NVq1rD+1tBYEdhpltmWiEwNZmDF+Z4q7ODLDouq8hOz/n9f2EYo5MUp/K811X
R7rTh9XPy3FuMydAUVzFuCSESXQuDgzKpKRDGRq+NlXXyQiNjqpwlWgvG6agHLC5sveIw6Ofaa6G
XTYlZWBG5zwFRwruX8iQ5cpvG0Lol1e1mUwRlhmC3Bhga+4rjlort2i4GyAgQ0HH6uCRyq/LJv4/
l/u7DS5fH3trLmNrsfz4ujxkV8lxvmOvHwD39xIE3i9b275p341xeTuFiuNsZihzhubyc+py6qRL
cda6qQwuG9r0h9WX424hpKBJk0JCxyeJdo/7j2CkG4P8duTlNvUv29qubKyMcc6XkHgwwxBS6vGA
UfzRXaB02AUGGNRephd2vwOT7qYEaT1BSzHyoq+Xf4BgsTzKSaV2S+08s/3exCtyuGmzB6oOYAVM
d/+bIS4zo4nRqgZKp7453xFoDU413ZlF7+h2KfD8TUdZxQ/OktkmpQ4GDdT40cFwSbtc6aR5HaRR
4CcbkDQkECtDXO6H9iQ2zoQCWO8p36DI4lX9re4ZOTAJoIZju2WkAnAHc4dPOcLKJEvZVjmLpJmz
HsdYG+lRelbS8jA08pcsr0ynyWRWYuycsp4OVXb/F9v3HiR5P7GLrEMhE4fC6p/kqXC6LHfJdEu1
QuAnm7tnYpYWnQx0oN6wsasVZoUsS7SiYIDPx2DGOynCXHAlL4e/WM/KDHfIQ1WJ1dmGGYLR47we
HVuuPTW5Sqpvlw2xsPRpx1aGuAM+Q6hRXRTQ3GPypoVUaBOACxuJEyE3NEKNKjdES9u+q99N8gQo
0zKZFTSv/oRlco1s4abASM8/Ccqbt8zKFHfW5ChqJFUOIaE9AY422B4IkL3LH1BkgjtlsVzl2jhm
GPe3ZcdK8qsyFD0Ftk/yahncsRrG2VaoDBtsWKW5n39lwfgd1B4YjhlKh4yOJMgENs/xyiBb9MrL
m2IsEi1DHaK8BpYjsA5smlucSgkOEw/sGUu7yesEnqCHd5F2lVm3cS+QVNo0YWGIVUNFgXwSwkqa
Kl7sFteyUahXgNSdQ2oGdWMJgu3mPbUyw30ws41GqiQwA2O7LNbvyaI5xMyvgRwU7M2mw61MsRWv
9kbLl7C2VZga0196+9iOglAq+vtsqau/vyTzVKtMByKyUKKITaem/+OesJi0tgDieaqGrEfZXpf0
ysT0cHa+fCpF287FT02SU8a6A/qZ5UCUmz4r3ZKKxp82hvVww0KSHTP0BAQjPAIQ4AOthICW5aeL
7Xclcao5PC+p8iVP5quO4i2XtdF5jvUdRWNtsrob04wi8K+RYyaFN+2QP5Z2ft2l4c7SRdQym5Ed
zwbo/CKP/iSwocRTUqcUGNlKqRvHiqLKTbJQdVujPkzo95ljq+8uf/VN0IS1sskdAzoaNVVLtLv1
IDxWz8l9eZuCcPBQXzXQ3am8NgtMXQha3Tx8K6vciTAluw8VI8qCoXs1e8lVoxqQIcVJw+Yvknw2
6s+m+Ag609x9MvbVkixsSqxtw2CRO0epX2vzb1AgNtMjxIgL5Pt4hAbRhrgbDUy4ROnwhDHFb5U2
NYIsdMs7ICrDaCoNVJkM7t5fItkeqT2YvtKNzqjoXkEw0zurTiqfANQQxKzNG2xlju80G102aqGE
1gnEtINY8xgQAyO1NojUK/Cd/AOt1K0IsLbIbdVsS8lQLTKusN70JvsAqeOTZAobbuzq5fMnQDkZ
xENXMcnHxTLVnvvM6mBGuTWgCtYclz11qGu2Doi70ewVFiHZ775kkItsMu5msGyMph9mDzVIGGLf
dsflbtpBvFjY09s6WaiooMAK7C2QndzJSkHpqQ4mTlZsoMIDnkrjiN4vqLAE74ZNOxoGgcHJhuPF
I7anyKJJmaKFrSRG5PVSfgfuyGeLxn7RjoKSuMgWF6NGCDWYQ4r7rUWPeaq0XVgCh9CFT2mIItnl
gMg249NmrdbFfb94krMBIR92ekV1Q0oHV53G0SlNErlT2z8atXFOZTBVXra7FYihDozJZgzqIFzJ
6scrdpYKOTWkGagOv8XcJoRUKjcKuvCYHFAjdJQTBNeuK9Ex3/i00AkGEwoabcB68YdBtsoxU0tY
pap9xAs6cQpLeV36ak9nItjGrRQV43//dRn2W1ZJRFfITYYgCeY0/719L9au3FgScHLvZrjznZaT
TQYL9xZo82ZCr/MBhOagoSxC9fflPdvKuwDZQiDBgJUN5MHHBSnLWPedgUhCOihF0sbVc8FbbzMk
rixwTlGHvY40FfJpupKfQdLm01r6lk+dKvC+DTUJIHhXhrj3SpYMMjq/SAP+g+YF57HpyKXb+Yj3
wR9hlAgFI+lQ7eTjuIt86bo/Rb66OKI29PYRtACHYPA7DJ58/KyaodOopqzQqIEkcPGW7HGSK8cM
HzIT8JXq5fIubhYdGavB/7PHdxRnDMlRLcLaIXMAoYMBVFiDz3gt8+NfibaxL/1ujXMawLgn8H0x
p3mw7lkTt9/rLXhrRqjKl0ErvO62nfTdHudCchQuC5Vgj/psrCDbSbvomXFjZIfuUD8PV/NZ8D03
L9jVCjlfipBtAVjCyCXvFx+kNVeSq50ZBYmy06/EZHqbfcz1F+WuBy3RujypDea7fwg4Imi0QumT
6bovJzY28XdLRNMbhFwWAWqHuyUqnUrNkvZFkH2xkEMAMHNFztYD9Gbc6iE/CcH2mykEZiJgjQ1I
8c8WpTXspsghc2XvrWC8WfbznXZsHRqIP+emv6xMcf6yqC1AEhrCpw19MZ2EX6Kpe7jsIZuZ7MoE
5yDtYqVQMQahqzrNwdQ/0HxBbuQZ1sFWRUX+zdsAbAZgxdFtNC242yDJDTmtsI3+OONtJ4W+1uue
rJduSFr38rJQnkBk+pQ82NgkiLepNpqaHyPXnKF+CzA9WIVU3GtRvyu6bkc11amS+jsIPvzEap2x
z/wpsx2peszp6AJNirpA/KWyf9EUwhvx6MjkWre+LlV5Xy4AdaKao+o3Ec3Rfo1uRtW4nZfeqajm
QITe02LVS+gR3Cx3WvhSJ6Urld9Uu/FLCaxUbeIMcr+rpu9W81hNTQCIsFvOjZfoNhhDv2fmjZ3H
zmKjzRKVvl3vdQvKFeiSZvmwG3vNn5KfqtE4sWXcJarszpW8k8PfWv8a1+CnCC31oEDCt6E/Q4oB
kBjaicaZ1mAx6HSnXST0gvXJKUbIY8tL59BU1/zBLsEgX+e4zsrpZjbCK3nOd1o0nQpzdlMoKFXG
AD4LqLt35W1dGJ5pJG4TqV6sTq+6BeIXsz6MYAqnFTkNA8gjZugt2QqSpaxwO7W9t4zlTBbjNlxi
t6chazajmazc09kKbCP0gOhw0PP+WU/T3UCnG2MprtKx3Glh7GnTU9pNR1S5vhSNft0kqIsPybNe
94GOtvdIIr+cJ5+Y2QMSUqfAXmUZRnzMxC3Sb2p8ZVWpY5X1LuoSD7RvTtSMh2rEVo+jjzGvQ2T2
TguqnLZVPVvTDmH5I7fTvQzF2UIHHA6Nk6QZPXlabsYIY4nVa5XKB9IvXm1+r9Jzms6uQqvvhWzv
w3oJaB+DtfSsprKTV9He6r6AMtYBk7JvxZGHzpZraOV1bCad0zbpl86M3U5SdlVdfC3isHTGanGj
Dhd5FAN1EgUhLQUT1Jt5zOpg8Kkf1YlqFgCWWWX0VGK+s6DDjVWIoIVbSTSESd8PIHfaZ7lFBSBG
FVS7NXYTLp/6AZM0NmTL4y+qX/lm6sT3/57V2PyQuXM3+twkVSGzEAOSmNpJh9GvgQZ3LgeXtxDP
xZYPmTr3ipQmPallgLDQGxp3WeRYvyegRBPnj+Smlu/sU/LIMjQ4gqdCt6lxImHdZuuu/fAruNys
tBCuAICHrnbtMlUoIOEnsK8X7nTPtDli6AbtRKNDG++GtU2dzTCt3g2mJNd0yYGvZCAecBieNEiZ
ivkZN26KD2a4bZTGViMhqzu3U/g7QdQFtO86GspT16aCl9DGHfvBFHfHknoYQntGbUUdyZVWWDdG
aP77ii1MgCneQBlAITJ34oxcLQErxkmgUhHvR2jVuEsreUOkishlNs72B0vcmSunEWzYkYqH69we
1YL6VXzTIKpc9v+tetQHM5z/W6OZphHE8PzCMp5G3XzsEhC6md1e7qrspu6Kq1ZPG2equpOsxn4P
1hmvnNPvlln7l3/KRvqCXwI0PQq1gJbxpY+iM7seMMQymPvrjj4Ssu+6I+0wsTeKhoJFprjUtrTT
tLUWPIWKwbyxUHVbsubajHDsIcLyrGf/nkwAoWy1NC6B0cIhsvoGTczQbBJXG+vzMIoo2jfogD4a
4VwTCokpkEqo9FM/L1zJmZ/BPS852tk8yT6On5sCwYSrzBWl0ZueiuosWAJlTNPx73Xg3KiaU8Dd
qfpbjX7HZeK1qgiAse2oGCFDw4eNW/EgR2iKyOBbQoj8Ix/Qub1xelOnyCBGWB/l/TJ8v+yQm+Fk
ZZE7GrjYAdeJsS489L4aVC7cEaoqu8tGtj/e+7K4yD/1o1QlBK4hxyfoIzu9vTNUIXeMwAoPWTQZ
7V4EWJVfgzzxFQT7N+WtvSuAgHDnxJE9cFg2zuiI/H5709AWQgUfvRfwYn+8Y6ZUUlOiAnnB3pD0
riIQnKJOOe/ZOLMKiObSCAL05qatLHJHu5ox+iCxeDbX3X1iGTuKTvTlLROuin3t1c2ZpVUqKW3F
ZLuis+7OJ7DVfk/epMOSwcFocXDZ4OburdbEnezZnJtYVfAVJ/lrpTWOObzGou+2leMxdYf/bhV3
36Rgix4S622rKKhyOvTIPIBPGYHA/DpSVPETb6p8TVRJEW0Yd8qMnEAyI4VaYlE8xDrGU/vJ+5vP
BzFKELShqM6j+cAHPygRxmOCqBpubYzdNvZr2Y8CmDJk5LDtn1JJELb+xw6XfrSy3C80A/TGqMqH
aIYAiFwABiqpQd90w64PpR/WqHpjCf1uDI0VyXg1TDlenlbkUqI9h7T4nYOmD/oJtVuh9TQu5vH/
SLuy5bhxLPtDwwhwB1655SKlUptlWy8MWZa4gQRJcP/6OayeLqcojthTE/3SUa7yTYDAxV3OPYdA
chyNW3AX2eIwYGTPSS3zgRf0xe7DzKHG4OnAqkw1ZA3KSUOaxeq54Zc9pRZ9JJRcdVaJCZ2SnLRy
bNwac+v7SbLXUdGeFA4RzpjsGnOy9yxhu2g0XGaObKc1aHePhypiz6hxQyujvqvzV2U0faufAtKQ
fU8ilyh4T8z6uxqWN3aX9y4fcNHBpqFE+V2ptocyM/eVLo9KUu06lr1ROu1sGgUmY7/TMjvEo/Ed
hNO7SVd+1jXxbB59U6a7bMy8sS9caxAFJlRL0EP2LtLsoy5qN2fNM7Pb75bIjp0CnYm64QcpUHpo
4ps0U099xQZnIj/CCP10gmq1MjiNDZIRTJmBIeNYNaj5Y/S1jiIfEBzHsvO9HoFL02rYntFuZxeh
Z+vlkSfCDXPhmJgQQfoqnSzPD2EoocQmuBOjtpIUsZtnLRgjp99l06tONRWPsa6fQnzHPhI+tca7
jBSWK+p2LypK3YwPu1ZJr6OCeSK1bxIwlynsvWvyt6ppbQcUsYU7EL11Wc1qdwKKEhWFyBcheQAM
niNFbXxTKQ7AcXhx3kDlOt5B8Ns39eTVTrNd15UOSELvoKHyUFpJ5IAd0YHoKTa3fCdl7zZ9vm+s
eN92r6JqfBTC/aTOziU19pWl/hpr4akmPyZQUNVQqkOfvL2VY/tQaPlvM5Q7qHu7rSTMMessDzg1
QaUiwYgcKVnnjFLgLREnRAq7YUr2YdzemQCNK1QAL6+mG3d7PXO6uHSLFybqdE5tBbhMyPmcQijI
AJne3XagR4c4x4S71HtcS4SjROOVKKx9KfWA1uxK1dvbrujlVjy96s5QE8MJ1lDFXMLiAPGuCowB
oAiX7rnqVU8QAfSzU/TWRU4y3cxy2Vmw9UBsGV34UMITVAHAF70r43twqjqWsfGqrhXzQQVN/1It
wEu+ZCm2UlLn0JHBE4QmUwG5EROauk768p+W1+fP9smXXthbPHntMMHX2LBXgWQscaxju4ueqVdQ
l9ReijmTyNsKY+e/8iuTiweQSxmmw2yS9wxDE0cuYjcGXpNvIWzV1cwbrEBAE1omcOwLS12cpKDT
AZaXgR/xYEATM3cT/QbjD+G1DaaXGZstvPg4hi5IaJONaGL+2z+tc5amAVKHUrqsplqRLnifI0Iq
zM4LU9zbAvP50OQkU+7ZEKX4+vVdXSydmVeAFAWdzuKCogEqBjTboJPHa+F0Y+dVZa67jCs7QRjc
qBj8zFJ/6DTff23ZXCscg6GRWVgs1glZHmzFRaAmG9J0UgdEgBTNUbS2b5UGSnu9m/Q3lh5Kh5oY
k0JKliq102JSPMv3ihWNTmdMGIbh11mb+GAV8+rWBPnnk6IcyvzarPZMmrtxSkHQeR5q5ozjvolH
rxTgzaiwNq0GYQl/10noDLH1c9KMnYqlmiIMLJN6qlE4QxbE3YMOz0TYY57vyXgiDUZXxOCa4wBB
lJ0Qkd8k+0IYb2kovMZWAbIxnJbX+PnPCT9QWar4+2+0qvYoKtJ99hw3chbrPGJyEriIZMBgDn0w
8mdFxz8vHprop5699BaKCZgoF2PnYEjaiaPQafB+KnmOFwmFUt75TWT80CD1mWcCP/Ulofn3vj9P
ivDnfwMb6zRGd9A01SF2B3/T7RHHHWxQolJAgZX+revVE/ySSw1l1+UEbeLyjBwByJPYJ1DeArck
ivLRtalK9BA6Z+DpVdyIa8o7V7QK1H+hx0WQLZTaQba/swraePG51e4bru6i6NlIzKuixWOUp74e
m67W3tnRr540e0n4vRHzk1IWN1pNAhJeh3V3JTk2fUCNu2JXFgNbaJFH3hgmiIhAfGIAgQMWjcJJ
qvuqvUt6sCjayMOsQfrGKHa8Jc4Imb7awkCVHK5E+muorrL0roXWh95mV0zcWSgE64PlV4PmJAU0
WRWBuW8sobOPXA77vtFcgVq/nT6NzWuS/uomKMQJjGHhbcym8D7PbyG344zlo9nBXPWW4uvU4Moo
yvGNRfyk9zeKinkK5d3MVb8fMUIV6ri/EGhUY9zhyg2F2Jd08HLrxrD7q1yzjnnPvQLgs6KKr9pO
3CuK7Rc4uwqXDmr4J3MqjwD9H/T8tehwtkwc6/GR5Z2vscETOPmFFjoxxjTH9jkRw11RUz8G52lG
uZNWEJSp9hwb29mYp6ylMwElUw/EtaRxjAQGHsE/LEPpSap4nZoehbzpeYlzI94J4b+E/kbrGodO
A2hY9fqWHJv2N8de91PmavAXTT86IOpBV0LdZyF4OxNQuOudoyXSm+GEoVHcD3Z5TVvdjar6mtb8
qPYNYuL5LNM90bhPRH/slde66q563fKzMMGewO8a1yUPDwinnQLEySBsc0nZPNha6hi1BgrvnSYi
fp5UPh6ylgQl9G2OlWxuQgTpVxNPn21wpF6HQ5b7o2Wpuy4Zhr3KRkSrUSB4lzoiTva0YY2Hgtoj
hdikV7WSnygFGaJe5G9qR8+0Rucsi4cbM0XduWjOU09Nv2prMIhL9cps485pE75TO5z0PAcVn9ns
Y7N4hy6dp/C8BSpeRacjiXonB32Y26TVFZ7P0OlUDPxEJPP10SLMpVFa3ZDBfIkIRg7z0uj3ZaZj
IGIU/T7X8rh0dY4DoLD8fWKp9Aaj9KyEetCOfdcUMHSlOdS5osdCxPcC/+FoK60T8spXq/KQ1GXj
JGFyttUqoCy7hqiLx4fcj7v2Vx6JY8PE5CQt0720FZBOj8Wzrkw3Na0eIsLPGa9Akpfoxkus6Og+
Zea3scv2Ywj5tt7eCcYNJyL1Lb6g6WkRKA5Yk77RLjoreXoom+n7/KqEmUCnoHKTgp61rv7Vttov
2kLku0sbvxqHGwzL/tY0/k2j4WOiGQHeyHMTAa2MIfMxMh+LfQ8WsV0IiSQ04myX2Px3JLgfNnI/
qXrQk8k3kDM0qn0TEfh9vTSdNMWxhWJ3An0KMR6jHIx4KXwokx5GA106Q6qmChqmvX6Y/xK9wo1o
Bw8sB6/SKEzc2PCpNYeTPmZwbKEFV6OdaavcpTx5rovsu56GbpEmb21t7M0BdxqUNe5YY/8LVTpV
jbbF2DxI2fwKE8CrAMU/58mgA7k8HdS2aR1SkV0csV0qCy+v02elRORfmDV1EjX0a0IzV0Y1enjh
vimGR2K2eMVKDUkBDE9wNCiv49aDCDVvYz+PWaCY7GREaeYoRXGeCnJDGvkrTY1d1stb1Ta/S3RS
ZRjuqJLOU0T6galKYKWJeY2/PNtHWbPv2gwM/GX9Xg2V7YLxZHCA9oxcvdN7fwoFgAad1WB94sbQ
MwzhF6kSVLn2q+8gDTTZE35+mMO9o7jUtNVjUevgchChEhBRpNfIhjtQtNi2Ew/hG1fAFwvSj8hW
D2FvFV6VoIKfMeNGj7LsClz2N02D0tg0PhpZYrt6Lp+Lgd/3hXEyQGzk9LIgjxmJ0YoW4C6JCPXl
CNakPk73NsM4mDKYFA9XIxy9Q/CosLQKxpombgQBbYQi30dFHxxjMFyF9PfhgPvQMfwhsoPxOSzh
iyZk67rtqlDMks0QpGg9S8zsCmk9QM/rQNmrzioUDB6UaPInpe5cifaKO9Hp7r8gTNpLISwU3MrJ
CcvUbxvqDX1y6jPUFKp7FgJPpStx55Vp4ck68jDe89Jk4oRw18T3B9VGG3tDbASVllc+HzB23NtI
6yqvLQr0nlGO+DpMW0leQNEP2hKw9WugDVoEabXRtBauHiCPBvihavpqTXyLu3WtOA7sH7FtIJYh
dLKkVdRL0mlDCWVj0zFiIG/LYA6O0Dsud53LX5Lf8+Q6PisqXFtA1ZXq3YySAFMYgIDQR1tUCycG
Z1aXqMtXSuhmhF1HQj6mBt/oBa+kLx/MLDKmLAxjymYzqeyQ+4KmUg6OnbYBBOc2vtga3P+DrUUC
EzIQ0+sDenpKIc+9BN0oLZ/DZnrtGAqgWhs/K2pmOEnSBaztvufMeqhLza9N/SVv6+MQTzexCO8w
aejrJfARXx+otfrsh5+3SIcrOGgtN7AVlPsz9w9KtG9xUNl+hIAg4H5nuVsqdFu7P2dBF5kGTSBr
SCeYlFXjdMrPUaN+V74gM9lIpzYMLVF1Ji2NrJtJBNu4d2sOzQnkBj2GutTNSdC1kjAupQpIt2ZB
H3HZ2FHJGJa2DtBuYVS3GuGnQS1vhqn/Zsv2mBf0oU6r21GLf8VjfF9FyXksyFFVpsxpJUI5y9jS
dF5JXT/8oGWFVS8ncCjOP0ivfk6DOE5qVThaqQIpUgU60bbKOVsGF8mrxkqRNTGAotLqjpwwAThP
ftdG+m3Wh49FCHmqr8/uqrO42PLZWV6co0GRTVVPMNhM6aMVJT8bTh+kofpfm1lJyrGR5iyMos+Q
/cVxxUSQokCHyQ5KzOw5DWpWSCoYnvuWBwYKwqXk5zzKzv2mvND6Av+2vDy/shdWHEJ2ObBqFAon
QPtqsE9ugsZWH5U/C/xr9PJiHxHZTGSKYQbtJ4fnb8O04W7XKmKXW/jXn19YSGaagtSaj8Y7KmKe
BDDyUJsglY734S+oP5hbTev1N+xiTYvDGFdkBDgMH806iaf2OINqC09UM5y4czufePTXeEAI6n59
Vra+2OJINk1lJkmLhY5Kfz2y4nqKjJ2o/wF68cN+zj/jYj8JiAIMyAlidRV3yxQ8S5ntZpDYBH8r
0sze+3pV64/ExW4u3svRHvrYqmBvPM7sr10MZufO0Xfh60zhrnja/YbB2Tkt6m4fFrh4NO3GFioA
THZQexhX+al9mwd/5tnVMHfrTXKOtcL4B3OfHkE0oywx34ADUpHhUGHu4W3mH9fdCrmA6loT+q9b
1FVreKoPZheeBXWjVIYUpwXKRKcx4sfUKNPToIARoaE3amPtWDMdxz70WGfdcOCBxoEewPu0Yxl5
qUR+7szhoNmJX2Sxq1jxi66LXab/A90sYOD/fP/l8HWulzFVZk+LzhJFXQbjUadZ/bcGsfEkg8kK
2LtqQThrm6Jt3vovTsISdpw3DUYl53dVQ9PJNvZZUuw7IlwOQGho2W6lGRt3eDVqmCULNGg5gqR9
cfaQoFsUWpIgdUAprtXEI5RKfiDWvilH7fXrc77uef+YWpw7wctyqOd7FUXtedKSmW0BhYivjazf
XiieoZtLZwrOhbfgBpSh6g4LMh1+iPZpBO0tCuqnzo8LT9uDoW0Ly7AaClxYXPiLXBoMHV6si4yN
5vRWfFMO8jlLcpR4huE4Dltif+svDCrmKJyjTPtZdZg3KbR4scYxj+9BHn2ldPS6NZg/2WhiGjrU
5vRDNBLw+wDfrSfGXlGal683evXg/PkNSzoJLkpdjyR+Q5l8y4cRJYsR9dDB61i84ZBXL8WFpUUa
qNZ6Pk0hLLVZ8Tr0Bm4GutO8Nx6S0Lhviil2Intr3G71sF4YXQSUCWQuqjyCUVmWgC9Nj8RINnAB
q6GWDQQpRSht4g5+fNdKO+8ZY+h/jKDhaLkx+j0IwpHaa48a/hOvSQAkjilBr5I0WyQd6/cEUgIA
6msgEzQXMUOB7siYtWhH9u4I/VrMZe7oz8J2DEd1dX/c11vNrdUdvTA4//nFM17ggMjWRj+2g9an
w3qAztLG3JIxW41JKITGsXUMsz2Lw6LpaY3yJMAqVascBXq8JC++F2BY/fr0r7H+GNiiuZ0LcJ1F
F69ZqybRMJlcAToYFGSe6gQYEbDHa7EbO5+5kzv5uYe3FArAk+E8pCe+1eBevYAoWVg2FJBsyGR+
3M+wh+QSlxrcDo1Pom+eRKuj0NuDUJCnT18vdz3CvDC28HGS1x369KgepVkTuX2d9w7OVe11mVJ5
jcGe8lRC+3y4bwGlcbKuE64+zJqYKUrFeRRifKIt3mw7hsqJZjQbj9ja0ULRcD7FKmWQvPq4FWXM
waBVo5tXSagwZ1pcel2M0vbGJvzVFVw+z/OwuQk9LVs3P02Em1PM2h7F4EEKwy+JegPM762dhk9A
aP8eI+jzmeJs8jIwq+EqBgBmrrBdZbbyK9YVG94Y5D5JPwKWkfTvGMbbW71moi8CaF8KTcZOjd+I
DX2NWkHFVQCAxwb+NIWA8zR1hT5CBTT2gPyhwnkAt659SpDfa1XuTqnhj5FWHlVpgT/ILolXkHp0
wERt7pI0fcoKZZ9VEGo2LMhakFkGbAZmaLHfls2h5qB0rxt07qnit5rlyyo/ahR8UrRDvT76lXbV
95JHR+BvzmnPjm2kak5k0iNGdU9Wzn/oSv4gyvAYqxS1aHZbWNVjVqm3JtWDkRbvSj/eJ3F3q6N6
G4Q5IinT8LI0vFM18tSw+mdWJKB7HiKfk+YlmZp9Ghu2k1XpHrNLXk35Y4uZCiHI0c6jb+AvPJkM
EJWWPRiFJGhx2oDmZ8odi4zOwVztAcDGdy2r3zYOwexAPp0BDBdANYuY5NO8d2ayKBUcqDQ0g2dl
z066LYhmYmglwGsCQ7Zhb77Gn+whnMGEk41+wxL8jDlJVskS4APyTNTjbFHsMHNS/Orc5t0I+t/q
N0ijeF9bXXtyNcjMQLRLs6CWurhQ6A9lythikWxEsbkpoOtR0hudpwVCGgbdVHQitaxRgq/NrvEe
gQf8b7vLGoAZ9yo+PZ5EMO4/aZF+H9slNGPZhBb04AiBAv0krSdBze/KRD2pxI8bv2B15YA7Qjh1
Hg5fxsNKSKqpFOPMCNahPFigRxtUb7gqbICKV5KCFEz5qd5iGiv102+bMk1rTh0kAn+bX8TIWjrV
fdpMeCSDAclgXDqJ5YEP9F7+tCFtDqWF5gT97S2Ey1oogmAZipVQVkE0sggGGvDVR3kMB6obmJDN
qgTgv+FOG6cf3EbjdiTsAT3UgGrlz6/3e006DaQQfywvooJGk+D6HHDSDMGfqypPHMHC3s1tci51
dPbS5FyHLboN02MxTT8xgPGMX+NQVW3dElU2zGFBAp1Y3I/zKfQr9LLRUwYir41MTLWVfkPCceO5
Wf1IM90D+raQe9MWOdOo4REkNj5SP1V+1kDIKx5+0B7CFByNoK83aO1pA4GODfQ8YDngaPr4tGEG
juZhhNFN2n/rE0AyWrFhYfXEX1hYfIEi7ASNGSwISzsJ8MSGGK5yWwrpHtHgSyCZgmp0qG6YXb/r
YF6AV9MQAy/Bt1UvZVzlLaY6bAmtG/lkFWnjInYDdzwD+y3u3CQrv0rxf4okemTMvvt6b/+Xn2Co
UAGAGhtaTB83V+1DxU6QNwUaMY8db6HVDEyXMomgLkZ3UFr0SVDcnhuSRZGe7b7bSAFWMznoMP77
FyyzqKnq8jCNbQC+MGeMUswOKK9j781C2NvEKKu33JijF9tiprVEIMYdKNIKFbccxRfOf7AU+SEg
wWH/OBQ6/iGGyoCK2dhjbe39ujC68GiVXqNpZxo0sDIH+GBf3SMIoZ6+MwJMRm0/XauX88Le4ptO
BSA8bTMgqxLWPNlbAmxdRI+6VI5jLJWNU7xhbVkrElo5FGqC5yJTWq/j2aHIQCQFgnSWahsEMKtN
F9Do/PvzLVMbXE8jiwB3gBoHOeY3/Yvho/7lgsn/CWDLe82pT1ttlb8e3E/Rx4XN+eteJG1doXA1
5yB/78bSZ+aZiZM9XfeU+qkpXbAWo9PhKNaGstjqQYXwFibvVeTgy9w0i1hog/6a/UXmh7nAXT9L
pP2T6QmkTX/MLDxfwjhAjrUFDwSKaIBKb6nO96xUN1azekZmEV4KEjTyiUugrqEKnccIakg2fmNQ
afIgOuaZzfBa5+Swcd3m9+DTB7swtvhgvATUskJFalY3kX4NnD5E2TCdB6n7QAvCq20CpNUX6sLi
4oWK+aSYMtVZAChaHz4DDux9vabV/cNLi9mcmVVsmd0lyLVVU+KOpcar1ryK0PSyyABIsd//vwyx
xdxrIupErzQYUlTVtaFNpRKw24KLKCq3WNJWN+3PmtiiTGGnXakXPbxUSwkwJ/E3MyT3/7/VLE6C
wXXAgEYcO6EB9w+S0itN7X/LxCwcyvhW3WWtCKrNwk4E2GFUXRcx0VRVspol1wLRoN4amq7VhDtR
cV/QY9WzfxSB/bG2eFSEUuApU/ClpvjFGo/ISFEazxALbnHArX+nP4YWrwkVdtfaFZY1KA1GBrjL
5VbsvW7iTzS5qOOkbWcY/V+nzhIQ/gP6s6LKxn6tOtSLiHW+YhdunJRUFc1IcLIh4I05oVCCNr85
SZPuoDSGIHpKfVsAJwAd1a3G9SomBPQcCPIM3GEgej4aL/LGBsGsOadUBJVG6cblvnIjHwQNs9Su
EkOpIXJBmQYP72Zt8PU1WA/yLswv7oGtSTkCggzUcz85FbglZfk+RDLg4FUqrkCigZEVIFLS0imL
rfBgNXlHqIVHhgBKtiwYIXGl8dSgRpdn8aM9QKcGfJZqUj18vcbVEJ4xpKzIWNVPpGI8bkFTmGjJ
rtB/R1WGga3e4cYVN0zHk3m2cZjWF/XH2uLyKZphQcmtBp0nsZGT666Uj6rkG15/tUANYAZmT0GT
xVBxWx6buNZ7qCYF0LlwjOPMggwpw+DfPMhbJY81B3ZpbnFF7CLTkgKaU/hUB3WIHcvqvYHIQ6SA
ucncTPTXbuSluYW/5ABuU0FxKgfVad9HN78xXAOPmnuYW78zk1JToQTojB5UhTYpElcXOwveGhi8
QMVv4dZ6w1LbXu1ZAA3HGjNa/RX6rVd2rT0BkdqExVaao69EJRA2/be9ZV1nsvSYsGKOSqBdPCu0
yP5Evanz/uMR7bWgAf0xVOmwPpTOFvtbaZbS07kkPFT571CCSmbEwF2pJgED2eAWd+falbi0trgS
hdJYwhhDhHjHZD8BzwaaKA9TGgPEi+exLv6GAYfUxTv89cVfzR+hQ43wS0Ui/WmCtRrxIMe8wV2E
wE8vdrkfHpojcnhHAsu+OU62filBvqKCg0u1MM328VKiwj8UQ4ik3XjmB/uH4XIv3/EryPBOfreL
/S2ql9XPqOuGCUU+JInLlBXkSdCBr5Nkp2TkCkMmrSOr5Gc/mpGHydR6//V2rn7GC2uLzzhWjdrQ
BrmqYd1I9lYOvsm3VD3mv2MZoOvgFUOPimLQa9n1y2grVKImYdCUFIJaFFRHYlfa1xqH/o08N8mP
r9e0+v7Bg+ISQGAOY2WLm1BkYWaPhUIhjV4c9Ovp6l/cguop2QS0rs2vGbqtolaFqpiFyaqPxyMl
tCnA14uwtlAG36oIRmcr9Qr0+Y9mH+XAJovbzKTXsWX/ZGYDuGB/O8kJ0zRp/o7+UuwUgL9WSf+t
oxz5unYN6mb/n2zIxY9cePq6hLjRBN4DiGKNfvd72pNbc5futX32sKUkvXp8L0wt9r5UjRQz3HQG
XTeqr9PsllXktiRN5kAV9GljYXN+8ulo2QbiPMismp8G6oYcqXpXVQzEMBrmLggEcOxpX1rsnIrw
Flj433LQ71sO/q5uW1dz1cdfWJ/j3IsYE5DewrJHHYWeU+ehTg9aAD/09NPsjOIRIOqtwHItcAbA
4+/lLg5bHWHwXRolC3Qb44ll4qUI7ja2dK3bc2ljcVZs6HVFao/bKpjyGDXzuFqSALfCX7VKXKNt
s5e0+5ZCt8rKox0wH1s40zWhblypP6tcHKHQkFkSNSCMZWWyQ8/1vjFb10witB+BLTTSAwrEgDPj
wVHbEyb/D1OMCQK12jWDBqo5FDQAuGUp/mWeAqVaYjgdhGeqm8zT6lWlulTEP8Bf/FYI8/7r3dv6
QAt3atIE6PcBr6K0k9cQctIk3lK1Wr9gf3Zn8R61OYN2AdgdAjXFFEP6GsYEk6QvYBTYCHpX47U/
n2HJiTUoGPjQK6zFQpPCIaQIMB1/02f0p2Jq5wZT/tA+q51kSF6+3sR1/31heZE+5SSzrDi3Zi0Q
uoO8CSSa7J3udrttgaZVVMPFYTMWuZJWUTGo4MYKcu70PvF1rzwn4CJU3G4PjdVXC/Go8MoKE3du
UQGq4qSnrWBq9RG+WO/sZy78iMpjomUmeG8UMD7UjxlrHHXabWzqvJAvXKWxcFYVRGr0poGRcWcc
c+2U+/mOXv81Xi1P/0jF4/ISL0Fpoy7QUM2UuWnMIqer0SaarFI4vK4PX69sa/cWDmsioDCIOyyM
JEVA0shREr5Pxk3HuHG3jYVb6oyONxLYmMC4Gzw4GCjkgui2DegriCM4OuHmQdlg11mNnCiQUjih
TGVLgnzMs3UASUQ0iKYBAo6TeIQGois6jGIamIo12/xKkcZG8XY9wgbEbtZsQGN2Sdht5IJnuoB4
RW1H+1qJHoQpr2OTRKBrMX7QznjHjOaxUAUOEKZEPULG0YHj+ycowxnrpwF2ApnEZTqsJGFFtZ7F
u5pNO7XsW6+vw/c6SakLIMrPSKTB1ydp1eNdGFycJN0qhom3GIya+i65yycCeiGjvJUg6ctsGxjR
KEaBFNQaMfP+gWXg4sCkZxP8b+kBFNUA+/z8oS1Dc4mGqH+0GdpHavuS5vkZPKPXmEU4c70ZNh78
1ffkwvTCLwDnFdn9kCU7oBp5xj2GAe08dgToc75e46pbRzkbWoI2dBE+4TrMDs1js0QVJb62wDAM
iaf7/ACl4eN/EJaveDv09OFTbWiczEy5H12qVGow9bYU7PZ+uBt+S7e7Gn8PrhY0u37ytiopKzKo
QN6isgAggcaQeCwCM5BmijHtwCOR1uZNKuS9YXAb3Ab5k8htMbM8BGrTPlYTwUBjND4nNjhtBBt+
jODLFVH4Xpr8u0WS72LQEm9SgSAzQ4c0Rn+r8uhOat2emuyos3BHqBKwKANUofLSpHrGhOAj7VI1
oHnOXD2cGW9S66YhfCPl1z47QCwSo1twDTO13TLVGUcMH6d1PpNgF4fxhT8aOxCSePp3+la5Cviw
tXPrhQ4mFI7FDeaObzBQ/lx93zhFn0P+GeQMXklt9oifEGlpH+uansVQm+0UhIe8vU90CsSONh1l
aJwAkNgLNj7IuOu9uLD+77nlB/NLl9zZMcZKkbX/T245xyZzfW6uBGydqtX9tjGWBHgf9n3ph/so
LGti1HhwdOpYeEXD8WFjMz+/nfNqbIhBAGdlfIJ2FVoNsi1oyO7+hf2Rbm3u5gq1EWSP1UEE/R78
Ht1GYLlSHv9odeFnJY8LrYcK9U6H2uBO+OkBEYkPNGm2qwxfeZPeCF6b/Cy+R8HWo7JSz4FxIH5m
bRYo3Sxd7VSozSCzWY6iAsstKEdOjwgZ3LbyxIHut5uFn/3rR3sL/1qKaQJRFKjjx/IlbK5B8+wM
9FakW+iS1U95sa6FC0K1sUlTOwEitC//4sIa7Cvb2Lp9q2cS1Eco56im+kmPQjLIKecTmLWMkIP3
W5a511fE00ZypOG4F1JipBccIloZf5clHZ3CEjejFu6SoTpYxN5/fYDnmOtjUDtvLmCjGjA17BNq
L6wHaKkmGFzJwHHRZfyQaOaOof7StPQKlfSNt3LD3LKoC3wJaUsTc0SlOToYJFdkfMgT6ihm505i
i6lyfa//Xtxf7+lFWoDB+4QUkAbA1DKkDRIUU6PNovwcWCw3cG4yo74JieRPRLMY+1dHLcdtwPT7
EET7HCJZO8VHEDIDEIrSJZtjUStxAET3TOCrVCDvUMJdvM32UGIIs2j+VZ6D0sD/lOf6M4S3va/P
x8rkF2xZGNlFgxYlfnuRkIvRNFNZoShee/oPFEvItzxz9Bx8XRi88gimw/eYTzTuvza7dhcvrS5W
mBqDjA1U/EC8eRX3027giZeDxeNrKyu1xw+LWzKZgizQEFVW5ghyoKqjuZZr/hquwoPtt/CgYQBC
U09zskD+Qua6ubVrR8e0LGIg8KHY3YXDIah7/mt6ddz1o2sdq2PkRycdcO9DfK/79UlsZENr9wHV
XBRZrVnUdVkZh7h7p2A4BOJdSnunKi2IRiz2f+/bYGDjwsjiwHDTrmk0gOh2MNhjGfaHTs1+x7Z5
JE30PU+txLdV8h4O6a0eiVsUKU4t2rm9Gt5tfNzPEezHH7I4Q4YsRGoOWC2qV2XizDQNw1V5BYxG
eJ58bb9VW1zzbcizMF81f1BzGTGPpZlkBcjzArUOn0KIO0RoCzYlUHIjdavtmcPPdUas7489fQE9
CWUSJ9Ms+KqBf+NAwPAOjfrOA33Tf8DvvnYhL40tKkpArOkjuBnAn18VV2OTjo7BE3CKyC1CuS1D
81e98NkJQjZLMBB4GJPmFYWSO6OY3uWYP359POZjuPTbCNuQt+kmOkJLkGya61HeTsDIW8V7B8WP
krJbM7yuMZYSPedk2grZ1i77pb35bl6siwK2WScgxAuM0+ARv7TOkQ+CKNOHdFOg9D+jzYbt2k5e
Wly4lyjJjI5VeCVQP4KWHTBDGI435bev93EtOru0sghFSxlBOa9tUWoszyzSXY0EsaGA6meTdWXt
PsM1AOiGfHQWQ/u4gzakQKQ+gLOb7eemVHLM3Gk3579Q2Nl89/Qta4tzSEy9LJg+M4QXnOz0OHxK
UEAXIOI0M91N9f4hV8RDkvOHQs/fIhZ9VzLonNSUeE2lak6l8V2V27uhTgPW6Ge9b1yzjt4xs/1a
mvSXKfNARPZVxyNPTfkYgAW6RKVYv28s479Ju64lx3Vk+UWMIAnaV1pJ3Wo/beaFMZYk6L35+pvo
uXtHgniF3bNP50R0xJRAFAqFqqzMbybtIeNiPc+JFF7fr83k4fQzMkc9ccTWqhNSj0wd4qAdss/a
8P8WEYQfceu+OTXF+3zc9RoozNDeARVc1+7RGHEEqxGZ4Jw8k9tIlynjJ+yeSOtp31hJMQUUfd90
vv24eL2bfxXxs2yeLBRHgJ0ByTXhITqgRybxSsDNrJfTjzWVX6JoedQNKjham+kJaM7/ZYd/KtNR
jSOMZeGl/qMfXPpS3EmJp71aBxC1YEA53tuPyVMKlkM36/fiC02wTJM7cAPyExUSozZoU1F06d9n
TCfL9Nv1HWS38EUcPlkjd86oteiVBGr1IN/3+/Rg+nqoesi4BO+cDSQ02ssndji3t4y2GOcRo6Sa
gZ4yI2gjxhFvoheaLM9mqWXeqCtflhnJbJfK4MSLX8uodtXVvC3z1suj5Pv1hW977t/N5Q5HLsdT
VBi46IoeLIhKiiKx/uO6iY1CNFs05vQBasELjy+AKPaUUQg6sor75NOfJQjzUSWDyluGIaFABLzY
fCucmuNSv3bKDEmqsKReTvx4fkkljCYbkjetq9+P34HCMIcWFNOvVPtGq7Cl1BnAOX190dvf9e+a
ubQPZLT9atXIPzuIcWF+2CWLSKF6Q4nx7Lvynb2o1OTYBtVEMA3kw2RiWJINxrg1S74Vc/++Ipwr
0fJCoY+dyvYjuK6dXle/zKrtzpn0a1KTvZZrD7lZe1DtNj0ozRR+PSsH8B2+AmnrAlepOc2i7NNG
9aU2E80FbOWqQFBiJBHq7YrCdwZMdCgsMBCwFyRjfpme1hbkVsahv09AH2wYe/DA7fF4FcOBNoPK
iWUuX7A16Fh3Gnu76vZOmz6MTMawhYhmZjO7O7HC1n9yyemyZNgD2HwDYwIke4odjSJPUGBRzoBd
Axm7IL5set2JQc71q4oSo7CQBkmpBlK4u74VNZVEFji/NqIYNLA9ljS5slsmoerToHB7ZwDxvyd7
0GfbWbUgWRBsFl+u0bp5zdD2tAIQVTn6+FsiH2n5fv28brsiKk+g3oEECl9OVApQPALdZAW9Hf8q
KXhfSU28WI6pi0wQZPtNLMJTbcdFsBj8yyYXewF5MFZ1gc3k9k8qCRmRnXL496rQm2V/QCb/zxr7
yifOWEjI+9IB4kuU0DTs8noOGisFoFEtsofJzIANaKH4N2PyUJ004uQKgShhOjyjhZR6TQEK/ZT2
r/KCdnqpptAXmveplB1sEFjGaoWe7WQtrmbjuhoLkoDgPxU43+YlfbIC7tDGkLVEnIIf2MqMvq3h
EsIYdQFEa++W+Oe0lm4rOlHbiSqR0evCDQauFM7hMahbtK2OIIv3rXawbz4Zjhq8b/Pdv1FT23zH
/LXGu3oy5UbfZioK+RBdwUQ5U2NhbPs2mFrdxXbUn+PisnlacYF785SdmObyrGUFHgjvHbDwNa99
dp8v92siEgDbvptPjHB51txX+lj2KPSy8GHkDiTOLcf2QTY7eIrbPYB2FKxKlXf9cIuWxmVdClXm
WspBiWLG1vsSp0Ef0x+USP51M5ux8WRx3HnWU8h94ZmPL9gmx5IY71mqCSu9Ig/hjjFJGrMlFvxR
O1pQf/GTzmd3pzE7yg4cCU5vvEMuEjRjQgityj7TRZJMMBBgKJqBQRnuKJR11lLTHLJQB8SGjUMs
KqqU/a6qXPOJhIw3JKs9SI978i5+NkHFNdykzyLN5+3NNIEnAMECxjK4D6Bn3QRSWhScpux5Lm6n
6S22RInJpg20lVhVWwPDKecwMqnU1rSgI4jRz8oE3WbxVB0SsB87UKvTdaf/tjIQqlC9dzPCndjd
8KAGY0ooFh5BXr7rb4bAPvShCNz5WQS82MkTO9w3rDATpM827PQ/rMfhkCSe4dvP0CeGbgN70SmH
djeyvv4xDns/eZJeoc/yu3drN/LVo7mvBQd006lPfg8X2aVmrOMuQuxpB8vVrRcQEbszxAES0RUi
2lguI5vVRUryBml5Y1c3MxQJQL+yOnlj3V8PBZu9UfNkRVwmts4xdDZ0BDrM2Afdo3VQ/dyDfG7i
2TikESRvXJT079F0Gt5E7LybvVETmHM0RzUganmsO+p7bRPhrAZjtoKMWYmfy6R7NyrqDim5hYbG
EcOeN0MB6IYMDVcDFMKTvsvzSnCOPl8gl372fz+EHxKvE5kY8qAxRfHFB5/zzvjQPKiKh+kx9gu3
8epXmTiokngZVLhtNKvQTL6bguwBIqV77bgcrKf+Q7ptveTYB1a4Pki35gfkjAW7xa6di9+J8WRV
AVpKw8DreW600nwos2yE0FDAdMHNm/Vm3JlusZ/DPHNEx28z1zR01A8xVXtJ+hMNRW00rW5BtOf3
So5QUm7Lwmsj25lAy/SfL40AdQCOIeisYwSbC2VdHeeRPuC+YCD66a5xcdZvWanNQH1e1EzaOF6Y
EGBURgSsYPbFoDdpFMVIQRms2TU0giENXVN3nR4Fa2KpCLddZ2a4LEIa25maFa6AP4MB/yV4A8g5
sMmYYC5TMNR17hlUkkd7SqEyGK3drTYpHnorH4LlbNyrZza46NdAhShOWgiwyofyYfmSgLNTc+Sg
upVCRqYAXQuBwQ3sDbyBoSdUqA0D6nS+KChI4zUTA39eNP0XNQaZU2pC+arw7Rj9Iq35QXPDodl8
n9mze932locYug42AAUsvTB/blqTi17KV4jG0OwrTUEQhwypArH0dSsbJwz1UAz1gqEDlBF8i7GP
o0SiwPphZOqXUveuGn9L7AfafOmhK3Hd1OaCTkxxgb7J2y5KVAxKVPUPyKlL9sNsPF83sbUa1M0Y
3Z2Fhh6/XdNES7Ub0bSRq1CVFKiBBWquHNQY0FFbhCPcSGKZv8McC1BooZ5v0BobGWRlUBlR+9Xp
rD6EtIfgctzIcs5McP7eKdGUoT4GsIJyO8VvfbuLV9NB2aCzbzsDKnDZPzlhp4virn28s5W2jFEX
KY24daIh8xfNfJq64baihmvb2b6T0YcGM2MJ1B2jOah/RUDJevm4CBa/9QQ6Wz3nMMbUqatMsZt1
XZjHtc7uV0jHV5L2VMySY2cAsFeSdVcm2ceYl3dpuz5o1PCysbyZ8+r1umttFaTxazB7CySVYV2w
9NSQPJRmlbXnQiNsl5v8nWl120EeSH6dexPGx+/EqHK2w3wAP7XK5bmESkOkWbBa92BEqp9SVGtL
CxoS9e76+jaPzsnyOG/WVs3UkArhqrVA/lF0j0OdP+RZ4qWSBKURUgiwDVs1nbPvyfm2tUqk0SZ2
fI6oFnTeeqP1nulW+8obdDBZC3O9rbvw9FNyrk07JPNaB3diRSQ2arze/WvQWFTO3Ap1poE5ewtj
qbgROc+VCNWqyEzxOoHkGMQfHbP7nqS9f33LPoPzhXPgamADsOBd+DxAJ4WqLMuSemxyOIcFKStC
odCRKf29CgwDMdKnVm6I10qK7UbSclT15GbIgFSbIf/oINd5Hkcpc4qleECjqN3rjSQajd+MkAz5
+Ml8cDHZOQLNBV3RBiDv/NmovlVEUObaPBwn/z73mYHTiNcyhs+u8VM2yU6t1xBX+akRgQCiaB1c
FlA0SZI2KSZwh/ELsONOVhX/4LIH/9e/vhTPMaQpEoh2VawEnGe3plw9z50JgB0VhdTNMwC+PzaZ
agFRzCUVcrrUk6bgDMxI381dE0qlpzkTG/gJs1rgnxvEbxb6ZX+tcdlnSSHj2hAccSphWHGIlK+W
VN3ZVXPTm5oXa3Gojy0E5OrpwZahd0T1PUqLjRNbFZQemzdrKgkiXVk5mt5LjtRUkqNTBQMYUf6Y
5WAJluJMxMZ2GehRmGJ1bZabExstyPN7fZygg2MsEGbVahc4r3Jfgy/AiTzAhKEWlICznVF3laHo
SXAZEZlhYFvwwXRdu5BSTwapYCR9Wag+aq0Dkr6QGU0Kb/XBWOaJUr/LdjVnj9uewczKZJJ6Gk4A
r2LeLXJHiCJ1nV8NwCdV0i/a1b6J1mvbKV/7wYZ4Wok2fedRyNlK/fQQz403mpqvzMV7WgkHuC6O
N/f72GvgJLwZRdKp0AOjodFmnlG3nryoflb2Oykpb/J2+LAj2bHIcKNCBmtdEoypaLejnNyBQxYC
ySSY+0F0a7GQchZy2W/CjAVSclB9YGj9/Deh2GaBrw97BH3QafHzFwncS7EPKvfk9/IQBebj6Ld3
8Hg/fRaRTF1c0Zxt7sZM7AWiXWWehaX51DdvQxs5U/nRFbmfimYuL8mAmS3Wf5dNUMnhf7h1ppo5
mRFgz0sOxLrm4iJBwueyohdAlpUT/ajvGNJS6JQXLy7OMJfwyBiFjG0T0w50DwBKOO6UUAq1nZgP
8yKoc4a4nSRtFbclcpsQHu2UQ+HHdR5cv6DZP3HhLCcfkdswOg5GOtgpJJ5zNSjtl2ienQjahtet
bLrkiRUuXilxi862FdFQW+mHok+YZgJFhJm5+lTc6doSoNskAndtuiIKZ6B2ZNwin9qrJ0ezhIjp
QiPs0lQ0T+Y0fFEbZafF6p5ibI+mZBLcj2T7U/41yPkj7dF/H0iTQQWxC3Uz8tSsDJSxuIvSKZAq
+6vWD3iU6wdapw9NS+9tMrxC1mgvxeRQdPTNasZ9NWrvIPJ/aQbQIE75jhI09TopUKQy6ArdW7r1
VW6B5tX1oI2qILfRnZsSVLIlQ4J8uIVRxLYd3DhbftWFIhCV2V4i5oyAErW0C96NrtGrjqr4pmta
Aq35PdV/LtnLdV/ZDKmMaPSPDb7MiHFtK1EbfMa0ip0KPYjC/r1kH0MsuswuXq7sdH0SlsBD1IvU
LyJLqaOGzI4xVGyDfjcFCegXhOGC7fvFETuxw6WAEZRikzFeMyDCZTd/UDwajN9N3wQoaUUiEYiK
GNuXtIULGr0d3NZ8lZDS0mohqgaDvxkpfO41v5ApIIWKAbbaCWFQm4fbRjYAUD8yA54Yb5pIDMIB
g4bJviUOzrHsJj/tIPazkOzspxUC748lBEt846Y86oL8+nJWnO3iX+s8W54cNVWjY6AgbBWvV53h
KR496s3OfAOxRu9O8aOb6jZ+mL/VT5DlPop299KJFBnyY6x1peiMSen8EhppZLfFgMimSKCoXih5
HcdyZ0tA4lR15TZj9obZtPcyMv3rx2Rjl88tc5E7KUih5youh8n9QxGd3KPP4zLs7/CmewJrl058
bo2L4IkdQ5VFQVLRemsgOZAnfGx3PxipBtj1H4U+dRlozs1xZ6aYZbKoJXxqcmevuzNcZRd/ldzc
IQfVyw/9LzG2+fKyPTfJvaD6VkHMtbGTcQJhvoI+JXryfP0rCkzw8PqlyPG6Ag4Ll23kNsbsNblo
GuoS4kDOlkG451OcpbMOHSeKqKa6iVs+R96PbE939RfRcMLGK+TcFJecQ1wsHWdloWFVQ4k1nsvS
1/r8C3AXwFfYLojMbppmvq278ZH09Ue1aGD2T5vHQTEBqdWn4balIrFO4fq5W9hcKXjTNT0JTekw
dNAfQClSyUHTn80/E+N9jNGjwljFjarPDsgCBenUZbeO+/zMBU6yjhUFBdB0Iik1nxc/AfeM9CQB
UbUEyy11koMmGo25eC1z9rj4Y0g1hIZmHBTdGb3VA6th4miYmpzByyG9XHffy5uZ7TckJ0AbgEen
zX3aRS+WqllGGqbtra5azoznDeAKEK28bmcjpjNDNpjNP0nT+LK1QRVzXIFsQgfPCpc7Vr6MD/Uu
PaByuosPmkdQ98VMM95Wi+nYxBEV4i7xVZ+f9e8v4IKrvdpV1a/4BZOb3iV7aAq52YHex4DF7c3W
yWw8tlN3RuMXwhB+jEk2aT8cZt0VtzO3Q+Hfn8JF3o6UdQ/sCQ3VY++1+y4Mor0F46OvuB+qJ6au
3oxSuNHYXISFuW1um22tnsdUwhtutr9UEF4Ezalgg7fvrhMT3CmhfaRT6HmCfczrXusgCTK39Ydb
1ald8Ce5193pMj+BN50Y44+IsvaaOWA9aZf6U2wci24OwZjh5pLt61TGm13yrpv8fxZoEI1p+SoG
3xkrtSLRegKYfedPPsD1O2uf7mc/clrALqigM/8Z088zTLbCv9a4QJz16xiX6kzDuYGEvU68BVrL
ugbalQVCz+6ql6NrLObXfpx+0kHaa2r/NTLzA0h23GEugqGrdvWkHKtyPESF/q1u0oMeYfrbVG6s
dXHzpkJ4UdqbhcYPeqb/7KTebRfbW5Lke6kar+tYC+qZm7HmZEmcE8rq1FrV0qehqqT3ck72CwXp
h6Q8R2X3JNisy/f8+efjvNGWV0MvzY6G3QqliyY3d22lu2rd7tV0cut1+CWBIhuwc61winaefIF9
tpZr28c56NrMMo2VLgvjVxXEjayEYfvjQf3xp6gmRBFsH3CU/MEkA4Eqftakq6jVzBXNkcvNEBfJ
/Co5ZF9+5I4U1ocWqP5forKQwCI/dZKCcG+KJpKFcvIeSb9qRXTGN4pB2EN21oCit60Lfhxi2QUB
hQBe+6D2VPDmKQaPMob/zsufdLfJ3PxYvVl3SfhPNu/EMJepylleWF2m4dV/P/jQxUHTRr8b3kef
Ufmlnr6/bm/zNjgxx2WptCstucrzNMwhRIkSY94CTJr8x8/8s4/JzyKU/SKBBLHEmqKwizOIznim
IuK03jzhf1eicYkq5JQaU07w4SR5duLpJU/xeuvCrhO8EEV2uOCYR+nYEGgWhFbZutTqnKQuXWvq
9732fH1vtpM/gjY7ZnUhiMaPQDTZpAEQCzdnNKh24dbtAXJ2HlSm/Krx4iwQX9aXHWiWqZzY5DIV
C6oPEVrBqILiGQhRBh00+6bLGNJUrwqQIQ03otbhJR6Os8mlJEpjZrTWUZVPKozDQBsInYCvuMYB
h0v38UOGFsjjJ8IwbL5f/8Tb7v/3C3OnrY/IVOdyDadp9D2hZpgk9V1k6YIDsH1/n3xV7pjF4Hiq
kgbhhDWhwFl4X342Vz6BfjU6LYsoYdi8A/4a5LHik9zKHYi/KUhfrJDFr8TTn0CGgjGMMcxDWfRu
2DwVUF1jKHiAd/jTB6oTzYI8NBo5IQPJtffo5OyRpIAEnbjgCQIRepr8A34C5jknZrnDKOvSaLeW
iXIUaIoMNz3MDhu5NXD15IfItwX0SJcjt5w9Lo0wEmk2QUXCTmT8NL90R4zSZF/rh/F2Crsw8aBb
cjtjQjDda2gaKG7sVveSV9xETzRzoGcYSPv1y/RdRHjD3Ofixj/5DFzGYS6Y0IolHbeVhLcyGHfS
GlqUpebOUe3NGnUtSfXaonWvn57th9WJXS7TgDKCNUaFxV6nDWo3v4e7Ep0h7MBjekw/Cb9Vr3ge
Q+1Wvv0HQwncZnChaqCKXdUl23z565Aj3SgxRNUmgkWKvi0XnKzJmvXi00oYHbowhWqL8m9QM2wH
+5NvyYWitOuiFIgHVhGb8fLOvfTRfqr9Zt+H5TEHzfb1vduMfCfmuIiEuSXwi9o4sBEoZpXW3FvR
F4iyCqx8dteveCZffZ9SEuFB/3lAoe7nVcf2ITuU37PK6W8MTwfjZwO6NuYbapiBCP9JVNFg23P5
A4D3A5cI3JEf0SkGidJegou2JHYmKIEb1o8vh1kNrn/ODS+xCYxoaGRgXPGigw6B1m4t2zQ0dNkl
Sunas3wgFCNpiRIUtnGIZNSTK4HVjU0EIRJRWN8e8wgmOa8OpTkdQUQ7oTgXARhmv6NL69mTCKmx
dXudmeHCyzpVqR418JWq8A2weMV+v0t13M1oU97Ez2R//Vtu22NTwWD0AXqSh6iDUT+SaI9CIEQs
ftd7zV/ftJf0Beorb6knzD42ri4bkMZ/WeNd1LZmc05tZDxaqLSe9Zionh4gmD+jPnwzvdPmjskj
iruxQDdf+uaZZS5lHTKlLto1ykIj/x1l1Jlk+2nEQJJjL0NQ09HNa+JC98sZpDfI5R3NHi2sPrZt
dEUWZ62/xvX6TFIdTLYdir+tojsk/kDd+bax55u4BEugGjmKKoGpGiOzVpo5GcY54nH1ZFsCD0bj
jlLjFLYeGtLiUCU+lGTAuFBzaMzR16zEqyGLSUEYQdX3uskeFOO7Ugw+qAWeJGIe+1l/HmWQM8O5
21XzNTP1kvoYWdRRlx/FmLmRWXpr17mSTlyAPULdSu4BmQ7VeQ6oMYXR0GAq6ZEs489U+bn29e/Y
gtRhDoiMjSnwtfe0AnPSAHSNUe6Xw20xlYc1xrS7XXmYkXcWfScNLyXFrEQzAr2p+ZFqO9VaOROo
wdJseZvsp8GyHcx0dPPsUzN7Kutf5RL5uf2cdJlb9rqT9Y0zY/42ik1ftcawp/MeMIu9lEAqCarA
efLaKvfd9LWsiSNJ3bdChXjtXDpRNgnn4C5DlgqGHuT7IEYFEJunK5bIoNozsZJPyDdIn+Id61co
b5Lfo+lmqM7qEndCh1Z8Fli+dB4tz01zAaVS8jRfFZie36MwcRs3O/aO4cyvrJQm6spspA/n1ri4
UqPOZYN7I/kEPhhu8bXY9S/1fvWyQ4SSRbzHMONxepm/Zs+qsM94GTthHIcewRNzFhejYlEPV0RI
T8JEGWwvr9a3fuknhw28CMLZ5n6eWGJh4KSGP6vTZKkLLI2DU+5Vf5lduXKLLwZIvJJv5mE90kPz
0R9TbxTq7LINu9hQFYTkJkbSAPDiPrGSUUNdMJcd2tJ8F8nW/WoZox9JEvHHATCjIgqWrEWNn1gv
Rjbc1EqJ0d9F2qeKiMdvc7s1GRNEBGMFkIjgMqmlV6u6hxRrKO2McPXQ3rxb5s+ZfnOnOEVI+7sa
RegIdOPBF7Eu3mW0hZKXDOZWG5J1KOByyWonl0ZR910ZRrntDpAKGxVAzarVhcqJaMu3ztGpLW7L
y7ZJFwiXx/DseKfLHnu2A++rAxEg49wOItzhBrBNObtKuIdQNWhpoydQFIGQc+dIVgdC5Qi8VPbo
NOQNXANOJxNvHvEskZNw6RRHUkGUHx16OfUxogDi7q9WO4drkt/MULR3BGdgoyZ69vu4wKI1WaKm
apyF+Z5l0fgvhnqhfngUdREvdxkfAqTAJshOIa7CgxUUcMMudY+G2dg9ptPbzPa4Xh06vFxf0SXS
k8CQhgwaqAhMkvAwhTwazAoV3BxbbPwG+ujB+lkdLeJEO23fBTIeCfQxBl9R6kHHu7mJvuWh8Kte
nu6z38CDFbrExHNU0Vnfw3QQOjEhJ5VMaUmGJmLq5e4ixZ5g3ZfR7Nwml7RgAsjS2gjrBiGhN+9r
JBhe41a/AJZbLedTk/E4eNVL72Ye6qNfC0ypqs5yU9z3+B7C7E30CTjHbwelM6Mc4JSJ5o9KMR/i
aAyyMgJrR/EOSkMH4mLvbVM+m6mF7dH8eJpdKyeiCo/od3AOLsUV2MubnH0W2W2eIBEIUi3MLJZg
RnXzxzwUDnuz0M2FdjbwgxY/JHcu+ag1udXGKIF8xuRKmCTtMROMUh2KPMO7FhTBdCOSMLgE3xPG
GfjXIhfV7LZWZ7uBxTGIwsa3HlmejDzypxLabu/LEPWadtm9KE+4fFudm+XuDcnshintYHYOxtsy
gGYDHh7qTjR5uZEQnK2Oe4BLmhVjcqBKw6INzLVzDAVyaZHqXj8/G8XO89VwD++mWxtkqzDToLyf
7upA+V4HjVscTX9FxcjapffQvM2c0hUB1AQOw8NFDHUe5pgtsFt3xUJd2ohYSwSfkAeL1HVexLYO
C0qDxpfxsCTfYlPQndwIvKqOlzbBrJsF8QJ+HjfuIwivmCTBXVXmYVaa1Mmpkbu6vlqhAalrz1j1
zFkaYy+39h2IVEanG5FHa9nyYCTVk9lEd3WlpU5RjK8QjKs8pUowUzx1KZSVu30xJYxoXVQi3coJ
MDZnAoSA+ugFi0w5NkmdLUaMd2a8M3fIAN3JPswuiKfCyJci0Sv6EsoBBTXUJIgBHl6MOnKO1qI4
kNiyzujxZwTqzo325KgfrJtppwhsXV66INm2ZaArQBltX0gb5KVmTJa5pGEvDb2DcVmvyhQH0dhB
2rm7foA2vPjMFvv7STYd2XWyDCCaAYgZvEnay5C/XzewAfmBg2GmEpARGaKv/M3eF9o4ry0Sxck1
HWBgQJ6h7ZcAjNChKLR91uH5IA6qUIVJp7EJTi62zSTrIGBq2IHV9Lnbm9arHCsPg6VDKswyHEC2
USlTcskxkih2YyPyri9242tirUwm3tIhO8Enxes4Zyjc4zANevStqMcFYKbl139ng7s2lF6Xe5AG
gU9Bk1yKSr0uHGC5TEqwZRbG5QHcx6QCPwVLF72ucUuwoe8/ZGHq17+jin+Jrv8N3hN2irgNxDMV
NAogKoOeJ1/4s3IQdi+yimjUE9RpMx3E+ooEtvTKWt0EZZiljIwbraPPeIz+7NgXxm89knkB1NGQ
v0ttB90yzWpuYqqjbtEU/rCYd6QaEkcdiuNM+ruyngDaTr2ekCOp9YNaNj8wq3G71tWD1BWCw7zR
AgSXNsq/QGSjZgWqiPMTVtM0LzQ5sgIzAQhs8TuUVYCBTTz5mQE0a8YfI7qbNsrfMApXQ3pBiIKT
cG50jUtwEZcgWbTbQ++pbsbIlHzV2K9u7dAb8c5t3FWGrOtYIIb3gUviVjnrQ1SCORzv/wklhjR/
zaIhBA/dfzx/BiFLmb04AeYFCzsfTVrdLgElSKr/JcYpvfSAmRmAtRFNBKM6m0uCG0JOAscZyLrz
b9jZJYgPxgS8qbIUTqWJ0p6lPEPATlTW34BqYlEnlrhcaWjkyCwgyYS7BZmg6ca2xx51M1BkleaW
NqbF8LwEI7kIH7G5RJBKg5zAhBggD+UjXWuYmNWKAnCaugScKTXq3oJcftuGDR4CpkByweIL9YZu
XVDcC4nVPObZXLGZa38t9a//cVyERq1qAzNjg6WVx82U9jqsU9YVod3GrkK+V1rpX7ewdZXBhEFg
A66HUeBzjwBNDoUSRmGDkPgPk+6fAWCmsiY6wRshGKaAlcHzEHvDgxXklayzVasRDvD7IgOW81xp
AClgxiRRn68va8vUaYGUO7p128wQaUbdUKN42kekC2wyvrRx/pjq8s/UqAT2NrpYqBWCnBRiNCih
XXDmKDWYGguUVz4rsqjl7FOHBIabfU3uzSf1o/Vnv6idPrSeUqQ/D/RRVNXYjMknv4BvUmAqby6M
Er9ADY2DcsuiMSvMVnvQxKM0K+5ObB2CU4PcN56JnRtrCzLAZJSeESJVJy+zX1Ehx4IHEQsV/AV6
aoh7wGfJNNhQ+UnDYVZddD8cLUp2c3aYo9EhOHtD0glyHtHSyPmhsKBpDKYHWDS1GekOgZkvcZT+
l1ZY5nWSp9p223aSiR1LSfVNWXLI7ti+MYhI4kWLYX8/MSNra4VGOBZjGzvW5ewjZ00GwR5t5fen
e8RlcJmxYri+xlp69WFF96bANLiCibK+EQAsNk82WASgigzSahArnq8Gku9DVwyAo9VtBwXv1pad
NE8PySI/5nb/y1RFuNDNvEM5scjdZESuDAyhweIfwLviVLMDiBUodlAhb5zJ+c+xGoglJwa5Z9ka
d7G5yDCohWzaEzDivRaImbE3jxWbqoaitaldCHkBxxU1qVTimZTt5jh+7obKQSPCyXXLtRLLlQZZ
UOPd9MQTi5yTrOsoL6TG49+a19u1aR2aV65BesHtvIGlZx/w78o4H1mLHCKQrO6lhVPjovHdPZlv
0h04w4CMLgP6bHz8gOT83nofn5rEsakzHlH/ru5FBaPNU3HyQzjXUbpiXmsMX4YNPaTSXZLiFu9a
F84q+LIbj7SzFXMuU0l2oWo5vuxI7UAFgHoahC8ogb/wkFq0nzPIqbEiW6fvu8xwtXyCfN2syw46
1CNm5ZX2qKnxECarfJ+25rsaxa96D0JYENFMBVKxIVv8uB8wVzqG1SCk7mY3zsVF8fdz81zvADT3
VbkU2PdHxn+YAWG0ulJYHsSX31aNic06ghNNQUEDb8rzOJQpyZSaA5RDCFC4q4eh7JsG8jcDQG0R
HkU7duPHrvWO0Q2UPBXiDDvRiNyWdzEOS3Bf67ql8GP3oC0hUi7NaZhZZJd2jo4pIMcw6I1MGsG7
YSvqnpriTu5cRwX6oxMqn+n7oI6uXP4g9nMf3UZGvrueum0FCVXBawtVIkim89AOO9H0QRlRC5ig
kphgXrVtfjS2Kjgwm1FdReqOoRPYACTnfP+oIvfFkuMJW/mDr3UBQQdO3fd+VQSx+9mBE1m8bHAB
+nhikfuGzZou4AkspWAM+n1x+DMgqwX/xnzs5ie0wUQNCjPownyu/eTGN0HTTpI8j4Iu/5TzAtdO
Dqxs6spWGDl36xEzL//o8BFFtVB3Ref2gkVlGptCLqoYfDBgClzu1h1KqY7iTkA3ih4SG/AfDGqc
2FLPN8+Yy1ybk5I9Wv6wEmLk5JO3CCoqQo6krdhKgKHSUcSxsT7OU0otAoAqMYuwKDQXbGYVFXbp
2O/lA9epCc41BnBrSmtS2YG0s0I2cJa5AyoAMRpkaAWLHFFkjQtdUI9NgHMBf5+RA6w1PM6YPjmY
bI7Xs1avdEVAwu3tQrlBYfQgyGy4dHrtUH22GVfoEpb7eQ8eT28+/GGMkYTDV5vbBXVSppZMcOdw
qysLNPCr1oiCuoRoVe925J/k7YA+Esxa4Wl+ARi05yVfBzqbAYh+X2UjLSAuH79O1PCvR8LNGHVi
iIdop4OUKV0zglXeiCrPHEoQrKB518S3ddYFqaz6Y5e/Son2VlUR9NDAapGogbaIcBnWVvgH0AiF
NzCBghaWSy+6FvpIID/B1V9b83e7JksQFX1go1O1G+d6b3aj35EapJ2SWniK2WAmRjI0V8pzMG6U
NQAdNYWUTQ5okibJ/X5qx9GJs5V8Q1u09ta1Y3NhPcJVrYK2poxVR01T49EqdOJrql1/WA3+oLV0
dexCfp+hMCmrsVfMeecOY3Svrurg973eOXNsMHnxXTFUt928PJWZ3Dk0je+ktMYTNS2hYKQMKMai
8awtwNk0P2ZC34YhAdQM3N4SyMkwATar+f1aTeCDkF+YYrlqVk9LIb9UyHnKSnmKMwt55aTcrJIF
cKVxtAdQhS36ArWMqQ1oByaNxnxSssJv1OVuGuYbaYKGQzNBtU4nrWvO2pFG09uQTx82rQ9jpOPU
N5VXVdnNOPQvRTcNwaglH8BVAvFSpi/X3WvroJxsKu9ddF5mlPsRBtr+JR8CBVS11w1s5uGnFrgK
QW8A37eMsKCrrhaSYAQbyZ48M4oIIPHB4Ju6+qPitp+0xlH2P6xd2ZKkOJb9IszYl1c2x9fYt3zB
IjMi2QQIIRDw9XOI6u70JLyDnJx5qiors5BLSFdX954lNF09/Kgdr2kmXMqUbNDOAHGaTaeX9Wpb
KoVDytYJBTSdEvPaEBPMNELNef96xpfOiTOrJgOTp5twSP79XgIzyyE9sMQhg+qcol5l1ikZ9nLy
bTRWkfWXLnl4N2EQG/ftJx9EixFCOkahHoDuAMrhwO5EBsTL+mg6aRBWhwD/Dk9UL3su/C5SrmIP
mQ2u/fov8rXz37F447Ci1iZBx2rDbO5KwObBqC1pN18v7MUy5fkoi5VtNCVprRQr+7/XKbw8FnBB
gPyhhv2pJNrD0oIkzt+NdekungVT/j3WYvVQ+clwlWGsNhgDB1YNYtjMr5bYBd91w/uVj3XxKj4f
b7GORlbXIwj1qMF+lHunCIjYyEJW+CcF34tb9Nfklqy+ZKRTauOZsrG0dwlE17F6GQprJcpcwEhD
t8eYm6MayuSfysqWZNVGYmcO8motbEBI+8bBjpi7QxCWamdlLqDaDmMkVvOay/P7NfIibZOSicdl
1oDGC5V2gPfv8sotIRkCw7xH7qVB/rAuULc25iK9may8yBMZLYE+flWzd7O6UuGD9fVpu3QznK/o
YlP2NGV5xQD8lOjNlDwUWrFSLbyY2ZyPsNiGjaGOY1sjeM01tQxRy7xWbnU/vhuhuiii2FkZcP57
ywQbiBCUhWZ51U/ICqic5sye0HpIWNhUuzK/NnB9y8ZTW14VRuLCvmxlDS+ftLMh50U+e4T1fd2o
g1CrjXGl4HU5RfJ2fg8xtwzXFQcuxSxLNSxkZwrQVwDP/j6anQA6OzRKDB0U+MzIH/r48FFFjSta
p1VduE5/G2wOamdTw29oxQTkaNgZkmtXL8CquwrN0WebVkp5l9APvw21eDoAAu+ImNrSv/TnE+jT
zpDvda/MS9/rt5EW3ytm02DyAslKtzN3o3JVASrZ+CoysJs/gbZfOgK/jTcf9LNFJCStk75o8Ao7
9r7kZiMyothPDnPslyGkE6x1iC5Ejt8GXEQrq2xabTIsKSyySJQlONYRydfcqNcGWYSnGm/Lsh1h
tzj1KQGOISt96D1ULh/ZWpl3dQUXYWrIuJUqKb7YP3cZIKbePzUH5la7/4cdsghabSryRCNyDoRy
exLHWWgfTD+c6PZu/Rm7tvOXWLzS6nX0AVDjmPUF4JX1L1dJdb+2Ly4gw1V4UykK7k487z6hmUxn
UgDOwjrOIt6Tr9zzxgcqFlk6lACBGPZ0V2WRAE0XxkDr+/Lyyfs1/hKjPGoEjPIKZ7xv/BGjOvvZ
3ePvXaCBsAMKDUY4sm6onwBNbd7CCJoZ5UbRaKBLuas5p8laa+JceAoAIKagtAiIAEQvFoGLdUj5
B6lHWjzJDO/iwghGB9l3gzclanOqOwzKSpH2YlieSRzo55sonS7255TLdsezpNpQW3XLqXKBoglN
41Ufv3+dH1y4TYEGAyvGRCPfAEHm99BVyDntZZtXeETrgSzIN2L3T0YpNlSFBFUh3arFcKJKHXw9
7OUDfzbu4t7JzE5RJlmLQ5Z81DVLMI42EuoDQFHrIZwe1y3VLqRCv0118Rm1bIrzfsYsJH2/7yrl
gZlkBf9z8bOdzWpx8aBvwxO7E9WmGToKC+928qpuhMPjkP4Aa+d2ZRHnRVqkQtDTgtgl6KBwdlmi
MIRZtq0JPdnN/JIa4egyuHPtlLl09wd0Me3SAp4Pt7h1WD0UzXxKwnqgt9B9ZX5bc8OPdXRRaSx1
/sQZXFQzOI+aCmldvZIPsZFcV5J5YBM9om20mQbtyTYrxR3U+DUtVPSQ6J2aaFstEy8SEP1dQoB1
kLoRBRR6pQ+lg5doY3oURQGP2c17S8mpFMaurqfSzevujUAg2EnHW5mUryPXwY3o6WEwkp1aOA+x
Jr13cDS1hfIY29oTNO138Nbb5Yo4QPL8vUzinSYsHRWsARt+IruWdqrb12RbEzRTsybKUvu5tNBF
zZW2dSc10UPYzjC/7q1TnNQbkkCjIwFl0sx3UxaHtV4cGC1ehnpCd1n0kWOXhc/76gQ/jVeeyTSi
DjpoKlVCVfTPg9wc07G/V7j2LCVS7UmZ9eZUDvdKVt1Jor8iSOBd3RpNmH93D1RYN3auya4lhm8S
r9+KPjsMpgiI1ccPUlPi7c7Jq5V0ECQwzSKkBVGDSnOOUw+UGKQY0edO7Ten0O5HHazstI10ybqu
K8iSN1XnDtVAXWjvbyyzwWIxKHIMSmTbKGHl9j2xx2NfOq/ygIasQbVtOsYPluARFN5vEhNlNTQO
YO+XexatJr/mtPJZYVEXLEzN15yiD51c3n59FD470mkqipoqGk1QpIAd3CKOmXYpMSlLCkhgFCcZ
4nkzaOYqvqmuu81s1Nj4ErzZNQ+00hOJZpb9WmHq0t33209YhDTeS30aE90MCw2E1o0RQswn90x/
TCpXDcftevL+2VVrMetFSDOqjCqsxUM56S2xRRcdZUvF+NE3jvCccqr9ojJoQAz4vsN9+KnhrekK
nQ2h2sYM1We+tST6WojB9nq9l4KU09Fv7cF0J0kJ7VZ712ruSTQ+tZMcqcJwgZZ7yMccPF6t2kDQ
v3A1yjZpbG8dmqGOPd3mtfipZ1UONXlpI9XJGxH1C8oiR6OGhHMH7eavPz2gesswiE9/bnyxSB6J
lqVDPpsLYBAFlUq3TAFm1eSbwVEOckW/cwLEoqi2ekWOOHFu0sOmNld93t7EqQKUhL5p06JyxcAL
V3DZRYHK1Xh/qxtv01iECpjZqXXV5JPXy6Uft8qmK19r5SrXGrdmPyzxrnIeyZUVjNQMs1YC1xJ1
b86RL8Tta1Opbg6JADgw+WkDb0bjuVduBa9vK0dtYIsltqNxx1IQuzRp05YnWZd8kqh7k9+rpcBv
kokRWlW+hfBKCOjsHK2iBj+0J1ess9xuGHe1+MG076mU7RhgEmB0emPiRJNc7vTWRueVBQmiiMIB
skKE1SzyEwQZLy3loyJOOUu2JtGjlByVqfFTs2NuZw1eOnE3sfCijjmBHagImAaXJnP0CS9eEOQO
9aA+yansxZMtXE5KN1WMoLGqYOylwYX10nYEIbwbeYrEqfYGrY6Ekc/+4u444s9qN3WdBB0v/aqH
LXhnRsKUnvSsDmKgm7x2fIPYX6g36ObOXxdhzh2EprgTOynC8UwKFofk+CKebvWkR0+g2xALvSnO
NhRTzdBFyCmY6LT7QVLVBWrSk2NUUZm9qc3+BaZeHsqDkJCigcNRZmqm0O4eAbL0R9ByGjGAKA8a
urhBnR/15rHwY8naF/107Bk6CsN0kvsqgHHb0GgPNcCPIGhco+8S4uLzKp15woSyUvrTAoWbK6Ob
6Oq9SlI/prGvJW/wInW5rgZ4hoezOzm3wNoHlR0SBp7aUp8zOL3CvTvVvhXa81ATD/3FDRXg2E8n
CFtPmn6MHf0gWSWwc6bbz80X8ZT3upvDeC23obTdTgFp0KZLDM/IxV63Snz1Bs6Dsku075Kih3by
rZd0r6wfiPFDCCMkaueXuggt5cqyHd9IzW3Gs72dq4eYFLhW7PyQI86Ia0LtH7LOw5E+K04D90At
GiXltkrqvdUmPzJJfakdwYN+AkEnSZ+GyQpHrY8oqvcGRR4wUSPkKmQC05vYomE1Hg1oDqSAUHem
sjeKzM34DIi33BE9BzPOHyGx643pdVY5Uc+6BM5yOGTWbVY332FMeuIc9Dgt3RoQYOpkejC5eWQy
fIGd+mR1kDZsbdxHzkshYDHrTIJj0WHvlIgIeJOdk3cbNRWeVmo+OEY38pTtWwU4H0cF2za+hkLr
VTwIOKRr2HiPZQuSdTUdJLC9QfnZ5tR2q+FWS9/A+/KU4rlsEogbcG+Sh4CNxZNuPuZ2gvaXmVde
YZRPUPj22kG+tWRAqaX3qR4DFVA0oFS8Xji+jbyCA2daleKqUTOXthTaBWSnD7bvANXlJMlbb0JL
pf+W6i8d8IHe2AkYg6F0qWU7zl5aOXZNpduWagqYJfESoSFTIF7aYqkSb7BVz4IeRDapjxW02uLu
G20SsKqYq0LdBCqrrjl85yaEuAc40EzqhmSnuIAgCCjHmq7d9Frj0QZvr6azPMmx3EZtAzMtPBla
FZ1yw8afDoV2QpWEFmMPNZe/4WTv7HII2sLeSZy92TBhqJE5WJP0o+/JAVt3W5i1m+YIGwS2zlZb
VztWqvV3nTvEzXtFBJokWn80q0eNwPqMSaOfC0CXhiyZxSYo3SXK9G5AAcIVbBRub9o4fTFtXVLb
PX6Y/p728N0Qeid8I0PgL0Z9K7jwm4ZGBM4gkAp5NQ0se9Lt8wapqqQ7hzhDJqZpO0ONnZ0iIVwi
NtitvIXOBVTbuieuljgwClQ4aHNU7AI72r4Hx+go2fEzeNug+bTkVHQ/GZbIyFSPdbmbGOiFYqvH
SLzEaOArX7WNFFjDN4VQP6c3Ma7kETo6VnUosROVenQVhbps1CDaVroZvWns4ZBkj50xhBkytiw+
VoT5RQp7C177JUqkc/PUkmq3dUpsoZthSr8Blunl8NyzjeGkCebrmfY8djbSQTNgXXPCi8nLLXtX
Dgrc0BAvGPXrcnKVpg9hE+JWauGhmxpOVAmcwgmGcroZNRCDpfJxbHLIQ1rFTAsDCKd7rEm2rawY
Ex78qqyQLAw+ZYOv0QTNPOfdaDKoh0AnwQbgCkF11Jqwga+3atTPdvpNFj/7SjopBhJkg+6AX/Om
eIhmIQ/ZmHBd4LEMr2xBc9+CeKkWp77KiqDthk0LJrBCoapCIosl8I44Ss29PeRuCbexrLKutb68
mufqjMKrDVT6m9Yte4DhLONOKqSgotVLg09HqthTRkQC/gRemqtpfNsTBQ89yAnXCh4813Osk4X6
ag0oC9ix58i3utkGSPjdJoUxg32DNPh6wKsgttmWFcgS4+cO/+ihgBLDY74tWQBOkWcUUEnqeURx
A6d1fyOBOaTiRqYt8azu3ql/iCyLUBNxC+OuQAQw4J9Ix/nhDgmP2Ir6lHrAT0QyUTbt8G6qxUPf
Q8wyR3uoKt9MCJ2kEI2RTKw+JDX7zvCA98ZrDjogtTglShr0/J1ovadVUCpOf/a5iEAw2A6jftsy
G7P/ntpAtjjlQUf33U6EK9tG0M7K9dnkx9BrSZxrNUZXID5AHNUj0DFERTFieXJEAQ6XcBOWKbqM
vYcTf4CoRphiFaQ4ORAbmZL+I80HF4Y3SBsKz0lggacn8J+vA546HtWboK4fKGG4QzQ31Z7ruveS
qvfTPJLVKjCqXHPR/dgU0gPNlI0llM1I1W2JkE6SH3H7xAoZgS5zLRgcyuV9N+RhLJC1k83YqJ7t
XBMBPmApTlSmfqekUT1Jrs6bbV4CIJELcBIcvk/kn5VibhvY0EuOHFEGMUVqPpRK7XEy4KFMg4FM
gcaagOEn5M3s9NTdtzDjzShsBpUkvuq0yU9JFYnc2qdJXXk6Bx+qkn1JsXwD/82RbQxZ69MyB7+e
qv5gvgCc4EEK+5AkCOP9FNI6htHLFCgy7FYN2F0WgTEJ9NEM6CMTZEcARgBiAu00Jwkbxt1SmTZW
/ixlJ2Y7WyszN5qAH6cJznxtBnjTAZ5v7Kzmp6qQV6Wpr2dZLUTaUxp3IZMw1045EO1eK4EWbTku
zT6AFiE2vu4ZU+wNefLM1dYtpgeHwM65o3cZsXZ2n++MFEms+VOP26MJbzeQHTwulSfNll40m111
7X1ft0FpJoGSwckD8p6ie+rxvagyuVb5KuGiQwJgpZZHYQdnSaXfjIlXEhFIQ4ygYtRun0OMd5Ii
UYvHpnusGGxbIQnWI/4lfb2HjYvPVNOT+yZooT+l1IjJyA1igIiFSjy773GDD7uC3UKw0uUxbrGc
fi+remM5+G0y9/I4cW1gyFRwHdU+xw30LZ6QVzclri04WZhQdc0zD8IrB4b7gcTPZjGFDTxVBbLI
jhiVl0r3EqQ4crxYVJ3ea53+AOzBS9eMz8DPBCV/sroGlCs42WnfzYlE0hzcrPikpXcd+zag/FjW
uGkY3Tqj6lddfGXlEAUZ7A1NAFXFE0f+qRrkYFb2sW77a0cBlrWTgsHMtnVe3yKv3rFC39i1cWfJ
7EjtDlLQ1FOLNz4n/Lnti4nciibGUReu3jCvptQ3JfFoZRLSTmRCJiK8SqyXpJu81nie5qRHE8ci
1cJCvR+nDrsfiqaAiNcUBksylkcaNqP52KnySVWvq0w/NMpzjANYk8odcBW4QkkOLRkjIK1vW30M
kMPhVmuPoL25Vt8/IvwdY/LaZjpqQ5I3cBsX8/eC927OJuzQ6lXinRcXbVRbzgmP0I2T/zT0n8Di
4GWk7QbKvzFQvdKuCZJc8+sMcmr8h8W6YOTMG3Atzz9WH6d96fTvQ1cizczV22wAbcWQ6kjJ2bON
S88qxCZTnoRUBL3EcjcftV3L5SAWTpSWK4K0n5oy81v3zHJu8eKv7E4v7NngDrZYxFMHM6LpBClV
zXC/flZ/JiFhJOgho7A+M/BAe/29Mmw1A20nLbYgTy97SEoD5ynZzSIXtosdmAdgzK0UcS7N7XzE
RQHFMGgxJMSxwq6KXeLsnBLJPXn9el6fSrSLaS0WMB0NrRQKgHhMrv2JoGntoCeTPQ/KmhzTZ1z5
YqhFNTjLC21KEhhu17r0XsPZpcSBtfKJBoUhrhuUEQJmKT9Tnn2kup7BAa7TpvFUc21fNFAdrYD8
4QVy4FjbJqp2O0hDaPV0q9rwL7WbtQ7t2trMH+isj5mN8EVFjQ0vNMtjz8UJxfgTin37wYGJYuej
sUJvZTcNlJVN/amwvFioRWG5KqEZ33HAqctRDm1nQwdnpUj0ud+wGGLRzDRQjwa0Cbu5OswS31pU
PiQPFnRMVChSiu/amrP2xaVEV2puBsjQZVg0cITQi2pSmRMW5l4t3mkKf7Rry1xjt12e169xlkwO
KZWTspdG1L72HZQfTHRRQBu8moV4SwCO13Ay6ifk+7yOZ+MtooIibElG5RfwVeHPC2nsLZho7HNk
TtDD7XzFUw+QA5lbi/QB/7Je9Jyreb81PRa/YBElUpUMZdGgDjZAamjIAobkDbBMdxgjcwgrKfo6
Xlzcm2cTXsQLJalxjHUssF6I40jpXWWlK82+D92Fz1OCFyde9TqQuYvNibc2ZVoMQYNMAmGBWJkn
5TUKF3gEmQ57mrrhVKNLgGRWf+g7JZRaOWrGYmvLeI3KpO6OvWrdoL+Fyg3UsLxp6EcPzybDE3Lf
b2W5mXUlsu/MTAMnR7qFItLKHC59lfMa7GK/g5RBWofP91JXuUzQXQ0fWVEQvDGcKEumoIS649df
5uLePxvzEyatbjU8TGG/mh5m1KTVf8AutOOsXw7Yxbpe+qW9MJsCKpBpBPV5+Z06y+kqYmJABel/
28Ilsr37ek6XrsDzERalbLSVnBriILAnV0wkpeOxM/BqV3u86L8e6OL1fj7S4oNJeEM0E4UWCYO8
ZLHjW3XwCBolvSvBmdez5esZ9lY/fT3syvyWn6zW9TRBGQxqK8qzmeVeoQVttSbi/LkTg69zNrel
Pnk5X/CwdMeZBVLZAYC2bHS3BQAIekvQSUMjdW015yiwPMHnIy6CEum7Bv2xeWfcgRbxpnzAoE1o
DkEUnHnrcfgTJGExw0VUqlqjAnEWvAVq5JFUqFFfv2vEci2UVYexX5ne2lebz8VZXjAiJ2kmhtnZ
xV1Zo5IBLy4rWdn6l25MMPB0kIFlVYGgxe+DENXGU74rpdCQssAEp0Aack9nTzR5+3oPXh4I2BjI
nkBHZqmjHCsKqVUq26EmCk/Hk7JpIw6/P3Xl5lAuLtsMwvnXQItlMzUbAjEaqB4xBKq8guw0KKjN
mvWqFgyAhuHNyo9ASHpfz+/iHf0B/vnXuIuVRJ/IbKwYeWcKIKvfwRrpG9nKwSw81keo7Q7eEBiD
nwGnDIIc3aXBGqvr4hKD9vxvf/jFhSbVvekUtQ6kQBkNyg5MUi82UC7kL19PdQ5Sy2MHv5b/XJyL
cJmkktRPEGwIRZlvStUIdLFDE8prpEczgRI9oOyZunrvXJrd3HGcaUnQIFruVHhKl3plgJNn6pDG
Yy/AWA3AKwNhZfgwC/BbiJSNPnoGq+t66QI6H3n+ZWcHUZMnJ21tQL5V3biSHCBLVFqsHI9Lu/Z8
jMW3iy1mdZ1SQGNAh/ldGkMnm1xnq4oJa1NZfDpeQ/6qnk+hnKte2dz0RPa/3hyfxfc+MsVf32lx
xfWl6VTUwjlAqxvF02CKtBQ9u+nZqv3hxjkOgdiiq42OheKN+T2Pb0e6+fo3rMxyScwZxtqEmghm
SVLxIBXtnmv9yhAr3+sDTny2J7jcsRKFXbwyUXjNG0hj89GjcFb5eiYXE4azffFx6Z6NU/G2qCE+
YAPEOFuGtmiOHiUPqHzyIVFNd0Bsjc8rg87Pic8H/D+f8CMFPBtUkmNRxfKEtDKhD5CjcUsyHtrJ
hvsYdE9LJ1Id6UCH7h7NZGiiVyt4rrXPN///s+ET2Ua232B4a5AORZVtYz0Jv57i5RD2a4aLYJ3U
A3CEGXaIvum3yp5FI7Qo5P0qOmVtmyxChwHCm6KVSQmdOxEYzM8mF2zH2SoGjcagla5wE3iVt3YZ
XczFwKACNhPMDmhTLB6Mop+mhprYnv8mjM5+KX9KGP1MIJmP/NloizxMEapkcvAwPzI/9b17QIEy
edBO6KlAJRVXn3An9I+2axfexdU9G3eRj/XcHOwK8pUzINtSmd+gjM7EWkCb/8qn03A2ymI7joCf
9qWFtZyu9I38CrF+2NWrd7Oxhr1fv21Wv91ib04s7ngB7kcobmb3yApei+QJGhBhFay/6y8+586/
3WKHSoOkDO08O1AMW6h72K8z031ubIVqOB3T4O/OhG6Z0NuYaUdLLizgvBpTOOhG3bidlXwlVHzx
CKrxCCqa7eA1W5CO18Xo5hv082f8z7DLS6FXaVwppYoEtAUKe9Szd71Fj6Hs3pI4PaTVmvH6xx/8
asDFGZxoDH5hmePst9YjGdmj1vMjegB+DQe4TGWA79lPyUSv2NQ+fh3eLh+MX3NdHsh+qNAIxkft
pvs22zvmHZNXSg//ZZv+GmNx+CZnspOaIYSOOyVsT81Ru21/jNDkliPpbc0V6uKV8GvPfFyTZ1eC
xOnkZBzXYGHLsJc5Gu3D1yu2NsDi0A193A4lmKJhbbJQBqfJUVYeCP8lSv5asMVJ472Oa2f2Puh2
+s7IAvpD3RX7bNe7/ez+NuHRqmXR+sZf/VKL3NK0JTxQG+z8BsW6TRb1ajBriFvKbvS7q/WCzWcu
1cd98GumiyxTygotR4KJLBN8CFpCxm2Kqn25bUqUfbvo6y/3XyLYr9EWCSeD3YFalvh0n1ksZvQH
2hnzd/riXH88BM/24sjyXGcJhE+g8ayF9jt5JvDTQN9di2y/B4DsWfZB4S3Ctci5skfVRUDRMns0
4hbLWkvX1gTwNMxNV9ZyDgxfzW0ROJiwgDqDpDP26BQm2JxWUB7+yRv+Rlh+3ifGTJoxdU1HHRa/
5mwltUwtK3nEqf67L3dx/c6GW2zLguaGpDAMNwKkJ9dHuqo/fTFVOBthsRUtbZilDfGF+kQTbpFL
e9PpjyAHXbWc7lWeHvgE+VWrDFis9Hj+TIDlxdcduvhff8iLF8CvH2LPDYWzlWVAdMhI/1DRnN5U
Bl+hsOPvXw9x+WlyNsZiOwpJOLKAV1dImq3wZrYToJRwMw8zL6+vnc10/MsjcDbmYn/KmaQr3YQx
e+XHILewpE/Dr6e1tnKLay2TTIsOKjaJaT5XBagQd5m58r65HB/PZjFv1LOvk0oAznKCMf6Ga3o5
/J+Ntrja2szMW9GAJ4l3205AVwiigruZr2KiLvtXKfnZYItLTjWyzrEpBrN0eEuhZV3GxzQxV7b3
6t5bRA7L1Jhpjkg+DMWVY4jwWPshGjW3UHx42w9e+Ua+Of5fOLv/HrHsRQiBN26nl5DzhtpAvAGP
Ctsd1XsyguE3u+ogsZTdalOtMQwvPlfPVnURVxKeGgMpUYFKxxqFrt61yTUfvxv2VebsqfFcOs1a
encxXf415JJTCEhQnDgZspX5Dpfc+BEGkIHqyeU1Xq/hcAPcnJtCzX9dVnElTDuLuBJ35lgAkIOq
Ppw/8/J90laO+NrUFkGkhmQ4FBx0KxyIEnujmSre0LIyrCdAZeAhDohw7rhfh5W1U7ikMwpZDMnc
8AwJHCnU7OfMlBHXQG5BruZmRL12ZZJrq7iIMXFMOkBxMV4lgOSzACrv/JUpzR/iU7JwtkUWgcUe
U4i2x3hlfE7z9GjtCFxO885GW0QWUMbqEukJqkJAZiDhst+VaPbh0Sx03QGMWS+izIf5q/ktgkxr
qSpk9JDozUUUGL3ewUprNpbgIK98vJEd+zQr7vwR2Xx1votQU2UJyQsHpSMbrlFud5Pf1V6yMa86
QK2iPIAE8lpQnff9V/NdRBkwh+JaS635gfKPKFzqm4d/Loo/KHN8fQoh64dfc3YJOqZQUttE54kD
0gDxQE8hx76OnIAHaeJ24KOWviq7MWRUt9pqN+EiosKA+ypku5GAfqz+2ehlY6faMBchJAjgZftp
bx+0HQydVsXv/svB/zXS4iAmpZxpBiBvYX6ARekw+0SHDdyjpCqoURtb8yy6nL/8Gm5xKMuYOaBl
4SNm1XVRnpQG0KXblYN/eaP8GmNxFIehlR0wl/9yo1wOM79GWxxDA2AQThOIZXwOM+uvyctn/tdg
i1M3cKAgqULKTS3Xb2TSH+VegpaE5aAQZvAjr8yt1qX6/f9xRRdHTytlkH8q5Ot/o8e4tiWXL9hK
scaqJhgNPTTLxaV+nMma3bwryZ8UIC5+Qbhc6NBls/HWW8wOTfp0Ys2HzI/szU2M4ckIZNQzq02+
Yl10OTM0AWhEVxviU0v1Qs4LO3f0JA7lHQqartx9uGXrGbB0woeOQJTulGpFUhuuBZdC59moi20D
LUU1lyQ8/Bwpj1rCnpVJgZlIn+SuYybaEUQslxtF2DrgcqlloMMbqszINnHuVZAU7PFl6seQT5Jf
dF2Ut43Hxs5TS8uLB8ctBsOTnfeSH5F7+tDVa8qr3Mk8GGwESm16vQUOWl8eefmiG8TT0tyf4mc5
PuSTuasbx5P13ku5DiILKtdmmniif48pC21wm6wEfCZA+aFvDcajE3EB+xQ53sS6tEnoax+Dt2pk
J62715PWr1W0Lxr6aA+Fy8zBFQm/NuLsqBcA8zdvCb0fCHVVQJa12Z0iP3QOiPFO7BGz8Isa726t
3ggbpojx6KtGdcwt8iOumQcC+0ZYSlSAGZCARDopW6V+rIpbUt5NJtTmGmnTD01QwS6sKIGGBdkO
oGA/md71qfd6oNvLynYb43tbpME0vVgaZNrVq6nnW6UBljsD4w0+v6CRgaTLjo6BKrOdA/jQfXfy
byZ7EOCGSRmIlv3kTiWLCrUIO6GhIli5bdd6A5hAjZOAaaa4FbHDOBm8oq32M3ktF9wzu+9WwbZk
bDeGkoPT9qj0QzAkeiRJUpDpLCAw/wagDWTG2pOp4qWwGB7QuyBOBh/eyhM0Q2vvVQYFIJ/J4BDi
6rMruxZeYaoPJU/cdOaOgUgKZt2UWzcDu+I6gNmsu0lwvaTca8A6qKxub6atR/J3HRzJefVkcmeW
IKeBEp+V8rYyZzdKxU2GxstY6dZG5pLCeRJcnZ0yXFOM3aMZD43PxyQGKbE6qqy+H0z5myn3L6kJ
7b+ykaCUJ+lwRrSmb1pi81AZlLcRFMlOla4LvUZHLQYHvJtuC+K8QNx2j6WMrAaWJkBypRJwxiDS
TITujco6lAlQwUXrUhBQ0/i5N2qA/4pTTUUI9oXHlDGUShKpub1NrCQYZbT97dHjyVWGv6IXIJ+j
ktLbIP1lDPbOIwDl9Gia0/1gfIdlp+1xSIl7Srz25L2cqZ0d/kV4405iwPYUeWJG3jlg28WehGB1
k/e5qMt26xXdOWX4lKj9GnAZv1ll88bQUsBc89iN7cLrm5XXw+USxdkQi0dYko287eYh5tKcccgg
G1VuE+9PCqoXM5azoeZs4ywVQxamcrMAsMPIWs/WQtp8z8zE/Zsb9myURV0HrLBGSUuIu/9Vcjv/
ta++0CLpsxJe67WE0UAUhkzHFlhd3LBm6loPwFpHf6ABdPmO/c+9t3QZGwDsiG3cwf+a37RX8DZR
PAUdvLUNfzFHOlvKRfqXO1I6NXUthbDEexeCnGiFO6RvwZkT3NhKBd9xy3z5P37ARRrY00p1MgtK
H2kvP9o9247M9B2m3hGDXdc8+w4X90B1irBoOQug0PHSlPqasN/l9AJG9oqmYzU/OSOOKtFkK55A
w7gCCd55Nj0Q9zbZgQofTBhokROveFqZ+Rw/Pm2mszEX652IRDGyESl9bkaz0SA44ySYMQQclS4F
Fk3BAeyyDe6zNCDe2/+wdl29cevc9hcJUJf4qjoz7o4dx3kRHCdR712//i46ZWRaZ+j4u0CAAxwD
s0Vyc3PXtTjSN539lXRm3zX0eUwxdU0p3I0CS0AhwjCH+GILeI0L9MdOLZXxowx9QPo8KHK/kkCN
booYYozxQgRWGV4WCo8XZ9vKrdbGWO4G+O+FPrxE+NTKLbs/l+YdZaNNk3CUxSbUxmlpU9BUfbTY
sWlVV+IYA15ppJaKEDCXUxB9rmLUpma066OL/0NZg5UgxnwDrfY3lR3VD1rP/AMhR98Knn7wVsVY
cS1Fn340Y1WzNlhSsB/qzsry59MqT+/TCSUkjPGWZSUhhorcQFQMtpYlLh3ti+XJ0kPeO7v5kq82
j4nWMfLWDOOCfHFshA+dEFzqJUbnTy9nuyNvJYSxH2kNTKVGRQBtXky/qDYf84P8U3QlZFvkqxnA
E77kYkjBUXqXI3vzWVrJZqwHxnS6FjOPFIRPtGVbt8NDBbhcxY09bc+RxbthjPFQhUVIAN2B0s0F
RcH7DQipXLwbEJJ3eoz5SEV9QjkAwEsjRhcJ5mi1R86STttDlU2StaOpNQA/QC+QYWsW8kefl8Zt
3WaP0Ku1gWFrNx2aLEFF/o7WoNOWH0x9uCcrx0wKZDkJP5yU2Ayh/2oKutFfS5uI2M2YqYVXIThN
ea9WGKfuPlfDXQy6wzToLpZ4cDJ95tivTWdmJZaxKENpzl1CYFGifLDy9LsQlY7QPwXquTRidrto
eLeRt6uMdVEnQ21TBe9pfzD9eGUvKfUGD0SRc/cBNvh6V4PQDMByC/Sa/Gf4ROd1ZBfRa2R1AFr2
Q7CMYYLYa1qr9Pqd/nXkNRSctteqyJieYRLHFFYU1B+BdDY38qEegIWRBDLPzvAuCmNn4IUqwFvD
RRHQ4rI46j3tygBovpseTAf1uXQvOsA3/GAsttIfxujkaI1dUtq4LQkYVe5CYKg0M4/X+rQVVdmW
ubxUWhUUky8F42qvnYcuKh+1Q3waXfLaTLbj2eOS2E65ug8JWSpo6O9KS/acYgRZxfz7eystpw0p
KHFfa+mg16SMYtR25hvdR5IEsbyHsirAbWzTEp3lIvZ4nsR2EnS1SsbeDGFeSktK9/RCPZD+kKMp
SnVUyRmBdu7wzem2ocGoDVF1UTZYDheFFH1q9AD2HWWgFYle2T8m2eOg9XaNWX5AZfEMzfZzeBTI
GJogzlMiIKuDvlVjPDMPyz5zzD3UBkAT1v/QikXHiX6vkbE2hpkhw6ND5K/ZQAnjgIBkFq9+v8Dv
aDXjLZIxML2Z6YWAY/wtsTV+SwTgj426HP8Y/+N2HNfIWJpEqoJKisH32qJK1l3/aqegEREFAOU3
VLwkrN96o0d5jIFRywGIABI8qM4ZHIBjgA8FWAmomGGa2gYEVXQ/e6KTe8ns8ywBT2UZ/yYsFKUP
xhLRWBpexGAEnqUefI2VeWXq9UNYh5dSSp5OuzzbL8bf5epMWXBpgZXXN8icLJ30ULS6W4YAFVkG
ldfgsP0Om6DBpr1nbwDfOzOt0M2x5MBTbDvLVMfZlgrRX6rRzpby09A2BzKqh1aIgAs2GueA5/3S
xEXN8VrpHr493uNnMGYoJnUOzDuUB1Wx/hkTjJ8WtmR+WZb0rASEZTr1F3AZnNObvDkkZxpHqYzX
0yywOVNBjRH1K0dXtZG+pT3YmlvOHkWqxuXhP5b/EXAf5TI2KQ6NXtcBHfaSpfqVTKBpxcHnZ6n+
46IeZTHGyKxUI5VmXFSKDw9L9Asf/h/CgW3VPQpkbJFkDpgoyXBNiFYfyib0AffpI9XO0Rj6M6c0
hjFAKrKYbRDAICRqZC8Fxo86Ty+u9do9rSTbj/JxOYzhyfpRMgHXhZuIVi61/BqM16cFcE+IsS9E
VJuuKuFoBD+OHR1AvqJ+xntwFDg7xyLCZ1UC2LcCWNTKXB9moEtpAM0r8tQt8Bxy1rbtsv3dPYVx
aaIeyMGKghsGTPYVnwTxTVRYeYb6P5yZozTGilRBUoJUDdI26sfcHj/euSmM9RgjuDIpxfSmXXDp
2bKr49SiA00K8MLQARc6WvKNs5/bD/1xhYzlkMOpkKsWK6TT5XPt0TGc0EcHDpWKOZzD2PHUk3eE
jAEBkmJBJErFEJ3Dq8cyj9nBj3mjeIo0QzElGGbmUhuTAsTC/mUgLdyNA7g0TadvXVqyRoed7HHb
qTafv5VA5nZrXR+HwYAhu4/UQzYv3koYc9FbLQXBbonVteIdBbUc2tEC4KNdA/aOoyecdb3xH7S+
T8aFzi6CUijfJd48+cAddgDS5ja+Wuz+R3nMPVeAg2wM3fyncwOFsttfLDUfY9Cg/afHjdSZe94u
fd1rBqQVOuJczQOKJEWAIXSUgw5r/TspKRVIZHAh4J/6hoVhiXKpasHg62WjVliCpJ0D9ap1a7P+
jBTOLQnMm7I1foA46DApwgVB2yHvRDefVUwxgvZSxEfozA73fV33Q0PHHqL8a7Zo9wY8cDcE0kk0
dIpdFAidpkq5Mdp+sHvNHFwwKxSAY9F7e+nNr4qo3RTd8KGYfPVZzFHkWibMIAz6dYH+P1yZlSzG
4DYG4HZigvsT/qQPZfZMWx9fHkoNQBf8yQzeljPGNokSjDfP2HL08jwnQaYAXDC5V1Gc/cjtIQTI
8WjYAWcxYxiyMigjdPv+uT2UgeYvDy333dpe1V9h7POfFsQAiDpKpE3ydWyelC63FvR7nF4S/eI3
3tlxRey734WLoBQNnUlVAckYZ64CFHj1LBTARY9evLB2l4Kb4d+0ryuhjC7OpTgZBvIK1J2nHQiq
HYp+6pY2oDZkm8b7oV0b/jsceqp57HKJCDJhMCOBNYUw75bSt4DtybBccJB6unKH9OKu2nVun94H
1nt8uM0QYi2RebiKVKpipN0/RGS4ta9rWYx65tAW5BZoUd34RGOI5rH4MtqBn+9Cl7gx2pmIr56/
Y1u3kuFHwQab949aEg1jjG3tg+BHEMWXoZBfw0T7CZqRonD8kk3ZbpRDdOFwAVROH+kbcppcJq0e
0SP922gdH4Ceb7URPK0GzNe8aHTrXq4Xy2hvCgj4SV6owOKuFIF9+aXJ/NO3kqM1hshYUH0xwQBM
ryXQWar9r4bHd9O7bTrI6xUx9lNOgVNdZ8hnArA0OwAfDDhtYMsD5L4jOlIKoDZeBEC1/r/v4Rt0
FDHToxI9QaaXZ9p1X00YgQEGb6MLbqLLFxnonACLG3GaLbcixPUy6fVZFYhaUvdKSMkRTLO1CaA7
45IjgbuTjH3JxsyMF/r4R+cTLmAHYhhXcCnJG8gh5veEUlte/3pRjH3RjaHJpAoSqWP8j+861exT
p8bYFwOda0sS0g3EWM1eAyD3C6DfPH4CtPYZP07kHNibzD5S+2mRQ14ifm7Gz1Muc16/zXrTavfY
TP4yTkYfVNBDvESjDR7Ar9kXimJAG/wTeKodZv5BCvOuUgzvkr9EySt9VJNU6kcVy6OtCK+b1rgB
27aaUHZbGdOAGKZ8rfsS8JHKZMJ81AdkbR/bURZzz8o6CxepgSz56yADSTMbAJpA5wgAGNp+e9+k
5X/cvKNQ5uaFQzyakY6uow/n8nlbytw8UxFkY6ghcQLA0+gvOzl/Aii92xxw0aWn0y/CtsE8Lo+5
emWGqRBCUTa6AYQGKMcUXo8eZlX/jukGS1+eT4vb9iT+imMRQ8N0COVGwRFqKWbv+wqQzK0LLisn
MEJON/pmMoiIR1l0n1fXoDZaVRMC7OOvqdwWFy/YI1fiF2jy0G9PL2z70kk0OJQMehMYaV1WZ0Oq
dS+1SZrooo2O739ZNy3mShrjK4SIg3qJjoyD+oM2RIAqywP9xGyPjuy8o77Ek8f4DeB2UrScPnED
OVCW0Q4I9B6xm+Wi3DeHyucF3Jt6gnAbsS4BGzNbrxf1VNLLGPJGMnsGCGSEqjxMRD2UJOAV5zcR
KWhs/0cYY1eKqZTFvIJS0lyJZtzmbrBHgzaArYFc/5tDu7JRWOJ5fLxVMrYl7ppIVQGB7TVmbkkj
4NVBgNbFuw4kNKfVc9O3XC2RsSlSEJidooDkKKEMFVEGfyy5FQL522kx27dgJYcxJ3mMwSEMefz/
eQ1HWewrrimJBpRayNJTMJ5JTusHFJJI8QHZE1n8SyBvvj8rgcwVN1K5LWoJx0WQdCLad9ENnd7q
D50T7gpnsQKKF3RDiVxDF1MpAdxcVbjqfGP/oV3WdYA74uWRWRDJDPQ1wJl66Z2hD/xypp//anJ+
R+fMpuYg1wbqKKKbJhvZ1noQpMogR34SW3VmzW66SxEH6edlbHWNNbi6V/nRhXbHWSPVlDc+4Uou
q7HZGOR5NROAKhsXyPxUV1kkPXZmu8sx1zGGOiWhmUAeENtlYTxi6ANgp0nwaWwqW+mrqzZXbrp8
Aj0xBjgu40n+qhsFF2Wd2r03X0kkQgmRRbDBMu5P3/ZiMZj4SnHS3GDR7EoHAGoWNmcj2CxAEzKh
aqrUj21gZJ6eqNd60UtW3Lcg2Zh6GNBxdNo5+x5EpmSBkCcHIryw7zrzq57UjmmmIiADBUfqAXXH
2WCqrac+nbF6MaZtyjrH80gbsJTzGiP8+rnhj1d8wNhts7DaJsbQpQPooHRw+fzOsv9LV/6mvq5E
MXqz6M2CViSIMowfYuzX6VMfc4Ar6Nee2jnGyEW6LClCSkVMngZk0UF8EvrYI2a4a8lXzjFx1sN6
TGpX9CCNgJWjpMrNfFY9T97iKLB2qQ841dEbhEswivqnxfKkMqYukYwirtOAeIBbsFOztDIMOA0h
z5Bxro/BuDHFIKtjBrPzMl6DeSFnstZt07z3dtuZPyoHazhxSuMcUj38hbTzr/I2neuVOPqgrDzQ
PDHysJpjeLvl4AlBsged7rUopN5UiN+MMruJiuL76YPjXTWDtUgG+KZIiCV+pODKUxPGhhRj2chd
NgCjYvKy4k4NDoLOKzDwdISxHYmszlHY4bGjGV2wiltm+jlxCNK5GtgNnOggho+cPdxMO67OjbEh
raSpCzo04H2CLKdP1V0oZVaDedFEyL3M8IZUtUnzPCS8DDbHshiMZVH0MTBz4AV6anat5R3orM4a
8Q5IW6Axy3ecVW769MdVsuBIc4Vm+L6EpsB/6l0N8NDwn4hLKbDf5T9p9OtP2E2TMSp5DPCPEq+w
r6ITBbbSDxwpBGm00V6W9dcIWLizBNSkEAwl16nk9d6yaxOnRX8nIHo+ibfyRe+CAtNGGcFRHqV9
dC/eRj/Kb8i5Pzf3oUfuxK9GgZFSH3QqtNvPmm8VzSYFgDKyC1Dx7JI9aLXwy2jxeeDsJuc5NRlT
lnSgV5Co5wswI1omp72pFeTszd07uu+2z84EYiWKjuiHZ7ZyHqMur6gHOHjdXsTo8y47m2yBNsI6
oTOMNmd125fwKI9ZXWx2slK00BV6dC9NRJjthBNI84+govp/WCH9opXtlBVhiRJqx361cvxjQXn7
9I7rYyw10RLwNeUt7XH415QZ/am3t+AoijHQY5GJc04fhR7Uc3MZ+guIaznHxVMPxi7LIGPGmDY9
LnSJpBpwWlIfFbDOnR1zJ+9K5WO25LgoxkiDrU2bIzqb13axU4Cfj7KNphjVpwy+gSWHn1uzAKmd
N2iiZYYLZ8EyTz8Zi62C4w5DrQjNBPT1nueXhhe7ub34+r6QXdNpPTprg7kvtB3JO/EhOaMFHO6U
AW/bGfNdplNt9AOohDDCjVvS2mBQt2M7ukx2mJTkvVKcNbPxr9HKeUwoxMlHM5Pbr/3fQ35xPVZX
ctJaHSyHJPZNM/4UtOS8VpILBeR5HO3lXEY2fw3idrWeCyyMRibj5TEy4dfcth/c45IYK6MXxSig
FI4MTH0HellL0QE0pJ2rSYHp+pS3MN6JMVZmmEoTxN7dx1sxt3OgeAd+vxMvDbCrI2vFCVSaE2be
EsBtDQJmdJfLyW7xKNF3AhHq6aPj2LaXTNtK3CThdQ8ptmvTfimk2xhpwtMCuAtiDE0eFTliL9pC
hZ471c0PSOo68lV2OfkIk3lEWv/hTR/3j7ErQdMvcbAACLTxij0gXHM3dP9CuPKCLt7useZjQqZC
MUAYjj4fAEAgdKW0yZwN5OggC5ogkI60WgWNAAGHa6DZOXLCH52lY3ouc6t7iWelODeMRWutBU0J
g4a+DO7SwCiqmEyInNiuJyd3c9+wMeGsHdIJWSReuMfZzxeKvJU2jqMym8BLo0CnotWrmFNPn0/v
Jm9xdLNXEkgsJZjzaBH/5P0nc1L2qqbfqilYUtHG+CjFvF7k/whg/+rjS4pyJTDvMlHMRNgravMF
azVZ0lgRxrv4LbXbsdBRIuOuzEMZB+UIRnQKJISBpCt1T99SQO86p/eSd1qMz5KLg0KaGIqSgCu+
CR4xtfO/WSeZsR0F6ilNnKqgqAM1vSsVhTeb7cBZBs9CyYzJIHUryUuGvnTqSv7rIDjPQLGdY1pf
FoVewHGddUc//MLXQNnpV381ryrDk8a2jqEvEkTVJaRRp3zdFPAOwDiOF8B2kKXLLIIOkvzKGa5l
vWNGguO4KfTvq2tVdiCKGKml+NPsABo7/73YsLxLzPaNm2Wn1UkBN+Cjjhv33OjdW60vzgajV6UX
POt1waC/QgcO55JxnESFsRdjJMcaoIfQoA7q0DhXrBciVYOTguXuIWMt9ChRgboMGJT5ZjXVtwzv
n+qj9/ZE3KYw1mOaxJBEFPNWAuX2eGmUF7JUWX1235qzpev+aWvI20bGipSlnpSZAl9bbKd71YjA
rLYsl2knE+9/E8Q4HYY5hnJYpaAMCXw5MqzWPGQglj4tZOu4kKWQZVNUCYAjWEbSelHqME5ewJdV
oP3TBtd/SvRuXOi1PDZr3pdtsdQKjIeeARW5v5l2TXkwbOKXjrk4hf0R0NBXApmETAJuUiWhiNwb
kydcMM0NtwMwBDKAy1XwQKpsGluNxkWr6yb3lUG7NEHqpEnlhUFA5C3mhz7RPvCkvZLHmI8OkCmk
ywDwQKOIqYbPndviJ5r76QYHDHOEJ3DD6XglkDEiwPlJRpJroAHLstAt065yiqhwe03+LqfKVW9I
fgtQkjZFg0yecFFRN54eiKfDu4ouqTI7Zw6y+SoLBgwj/ioT/EH9GhBi8LyeLdO8lsVG8boQqENM
Z74BQtmd14fYTX/NtGfvyRtyVvbyNauHoFcrqS0FcNZ9BHJ9w4a9Whrzqg6o0Qo1JcgLgLuv3bXt
lyrefcSwHI/qxfCsFlSAjLdAKfPPUf1rRYd7XMxVWIA8Hpg9AOH+eArz9XsnN+lPMQ/Oq+1jLoFc
pIEMNIUAxZUIAJh5cLn0qvjvz/UrIcw7isHfTFBS4DYIdfeFRIDlbIfeyQTCKeNsm6y/V+plvHt1
Tg3ws5AjBKKVGSBTLcjftNbwllp004akziRKNxzF2HwBVorBPKC6VADUqlCIF+sAijTH6TnOpciq
1NCtgwIjj5MzSBVGomI5slXd7Gy08HpBk3NsGd3AU6fIvK+RGkilJsB2gj3xc5zOtl5rh1EoDmZX
fTq9Zs59Y0N7JTTaOsMckyfVN2lR+1Ht5brOWQ9PCPPQVcbS900BqCa9/GyMHlA+7HTi5l04us+G
7jHBkKqiAq8luBgiR/PooE+108CuLHrRLnjgxwA8icprFzlv2iIY5BpvamXE1hyAaTaXc960Pcf+
svE7kdRR7sdVUDNeGz4d/P4QRtj6ZrNIiJ3YGn2pdrmfCoHdh4BYzWQrDUuOa8fbN8aABPlSmDEF
lDTb566/FJefp5Wa9/uM2w0qZVWQJ4poQxb4qNdjr3BM4FswQwUtVCi9y0iWKxoRGRH9MsOwJlro
J3t0E0kOrZaQi6a/JqiYSG4rWalHWk4E8+YevQgF7IJpgJnwTQ9XmoiFCtqYyF9MtK+VOab4gF5Y
3Z/evTdmF1IwnIa0kwRwB3Rpv9bqLjWCRkpHwPIU5B4I7PuqNc+WsQCQYL+vJuNfLRAVp+kK/HwT
uAqs4wQCn1mujSmG6dGsRbpO1NFJ1afTa9raOR2zQAYYflVJZsvIXdzrZFGxpkUqr/IqVK1Gac8a
0nNab3hyGPfFLDohigQsRqjuluYhqEYrCyLn9GIkav9fvQ90y1arYU+okDo5yrCa6Ut23X5u7tQn
tQaGNLoJi4cUpFNjbueV1X0tJis7CE7kn/6AN+8TI5/ev9XDnIhaNIEmL/ab3s+SRyGtLUH+EssZ
x068zYtRrcDYKuQh8HpDNTAlSaMXRp774I64nRxtl14Eu3w/O51fXXDd6o1lvZLGLEtu4b4PKR4Q
QEf/FOdysjQFYF9DIxYXQUEKWx7EW6FersZmiNG1F9cAI9JMGEjzLJVKwy2T5nEMxacoFHXeVmzc
ylcfRzVvtedGPswkj/BxtTu6tHe0RjPX9JAC6qncy5S8+WC60YG7KW9sKY5AEnVwnIN1Eo8DY+hm
PQADgyjpmJ/t3QUYiOHg0FhuvF7s2XkXf4f80vjAKPgroYwjZgZKLM0ZhBZZikntWZTsxBA7v53n
zJKMxcJM/J3Ytrspa+4mEKTG5fwQh4o/CfVTLYc/jHRx80DeK01qB2nnTsPkp0mHkc6rMUPbnV5Z
YSr4ejTspmb4RvrFkgEd3hbkQm7FC6UsrsQkuqf5ZBlw4KpMnFTG1PQSuotcgr0n9+SycbWMar58
l2rj86B9CfPuKs17byy78xm932Ie+xh1dkxV2Cnxj87s7aZWrKWfrET5HmuJ0zdfBlEDCHWza6u7
fm7B4yn7eXPVToGtdN/n/H7qhktiBhYmzP15mexqvMqDwTa00JoSw5bR/9lEl+oCzD9z2TXzxUyU
OzOI7T4Rfw4I7sPhTInmA6mv1GX0tUy9jvvxQNTJ7pXMHjpA68/EV8LRJSkBpU7o6kZ0mASkuhv0
62aY7CgyR6gBxgEhjaFakaQf0qG+JXFoL8p3ta7P4iG3p/kzpussPQfiWfjcRcqhbu/yxnD6enTn
GlgykmkrGDgwpjuljs5JrnwKcyW1pXBxegn/U27OUuWhELPGMnS8rEMQWXMkuJmQOck8enWgOXUo
WgoZHmJTLaxpCL1eyu5HrfyZxuBBjSu/lDo/CicfGA1OWKcgfbof+snpRdGuaLNsFF6ljWipkeqi
Ec1JOgXM0II956FlLOCHwubC/XH0qdibVbIr2/y6FnI7azCGqE32PHaeGaGa0gLvnhRXXWzsGsPA
woAQ2tZ+3T6LRX+Ql7OlvwkAMx9Uz2gEBg5+tK/7yS3L1Gmq3Jpk3TL60CEoMuXi56WNgYOp+Ib6
WBnRVTp0FlQmhe5m4eepAIZjVSImSQoXLfhWr/fgIS8/Tdmz3OZXmixfDYZgk063qhajteGPZCz2
g6678XQl6ZO9dNqXWAwsJeivmyiz47zeJQDVXjAUK8nXeaO4mNzzUCe1oza9EoHykgSL1xbFIR+n
vT4vZ7EZ3elDY6mK4muYOKC4a30jn0fjl46U+1B/6rVw1wFxiUjDwcgnayIDSNm1AJD8GZgJUqsw
AltbfgYRsOnTs6SpXKLkAHFLrgRJOWjqg5R1h0oBRXc5PKID2FGmHJ3ZGDYn50kiWpUMEugi83ox
tCS9tirdcJrJsPr6m6qkjohm8yF4mGeorYJOrrhz5iXgWOKX8sgp48REZ2EviSJlVPI1S7THg2mD
qcFqHBOl5doWgCumW6EvXA52t4MmARqv2KlWeg0MDbvfzWdpx/mgDZ/DREpPgY2WUU15U85pQCAB
qiXDK0Q0I4DTAtxStpAYHDFbr6MEEQoG1hVKgfj6Acq7uVMTXUKlGRiYAbkNZzAMkW9Fwu3l2JKk
IFWJGR4i6aC4fC1JTfViaCfUtFV//FydR9eqPS9WiuFVzY3vwsEe7/qrym95eSEZv8se7Fou8+oM
XVfm8oIVTl53TrtGl512C0uLBDDqEv9cucfDupbGqFHatpWaJELii8OwM8DUVBbR/rSftqUZCgAG
8DyZYGtiM+gFXHnE9wBoFYmgWkXYfyo0VXenXODoxlY4ZCqg8AN8oaLqgAV5fWQgqBn7IogNT/ZF
exAuaPSdY/A9ehLKM8VOHQFTL6cXty0TCXQTIyYy+N+YrIIkx1Gu4K9eFDmTIzkmSiulH9uzp3tJ
+r26pKDuXH9oU0lWUunfV35YuCwSyMXACjd44Q5tcrTTiNh9syv3lJSn5qHkmFuOn6IqMOEmjcjY
+EjPu2IO4zj1FYyDmEmUOlW/gOVbLt107nyzQ0dxPmq7PI6sMopsoVvgo6V230V2Hi54gx/Ay2kJ
neD2bWshS2KX7WWvKp4gVaE1GrpTGvlBHQNPDoYLw5yecDX3pBb9Tkxuw8WwhKB+MHPdMbo2cNRG
R7ZZLkHaqOejE08Pg9iAU0a35kw9qOAhq+fOISP6WIvMbooZLkQNcBm5sHtR9vpyqa02me1AaAqr
kbTbQAoqSyOl1xVmZsulDDPfHbL4GRDKFtFiR65kR27EC7y2jtRhs0XVmbXEU2QFnSBwAubeElPN
TpRy34MvR0oTTMQBADApnSGd9koc7OoKvEDgp1bL8IcY9WcIOTGIBAIGA+g8yPAF2FHJ4FgUajDe
GJTj0bF5+rJVumjIDd2rk9RRygGkPqmTp89Jem4gNEvSzj99JzYt50ogcyW0UlvaJJ8NTwUlUoDx
IiKVl7n2rPOaN1/6Hk4tjbkGQR4hTQE/EAy2xlNXzfkn0gog69Bj2daU+UzXFsDqAWto6i8VaT50
YXMJwpsJirE81bP5s5gALayX8HIrwRYjeDwgEHKqJbuMZhDKLcFTPrU7tIbdYGgV3pepXyxixTmg
zQATTFeyLJqYGRVfZvJXt7lFyQ8+W4NOV6DnGl7ta5c0ftaAoTfueGXut4UAmHzkbUQ0lcoS/sM8
bHFsBksitqkfnZv+L86E9xYCXuIy9oDWspjHTI/gocCTSn06A4TH7K7BEJBsK85vVGfasg8oAT6d
ylbAaKiapkgG0URVpzq62lICpqm2nDosMnwqAWnVqVzL/yYj+rKPRxHMPpoYMDJDvU/9ETGh3hd2
mGRfNW2418wugvHLNHcqtLOxiH5qsvmp0eaKk//bfFmRSsI/xdBk9iRHVBPNqQsQFffjV7S3YORO
LHdo+3s4faF5cphTbGpDDdO6F2BBQi+TECpp0+cuN9zTYl4ajFhtUbGrGhD0NAxsMjtaT6o2g/IU
ngIgV8pDe1EfFqTPyX08WPFeuxRue59iPAMICVAlXgA8uNgJ4eoumGWtdwMXY3pLi1RFx2w8XApD
URmHogGg/VCqieFFcXmrLToYzSZONvVtAzgWvJbBaCo6J4thaFK0WWd2tR/9YLRMBxXVs/ZRuNX3
18hwiOeNj4KCTfaaAzBb8sj1JzYXCteMQiYA2prFtjYjeTbhU+ieEJ3jOxTQArulr91qla2SAx3R
nffijod5Q8/zzXmvpNKvWl1SERzFQz4C6i/qZ1vEOysDSLsXHzL1No+4abwtLcZVQToZo8eUIPK1
NHXQ4kUPgQYp3lR7AewLwTXYM/ahhM6b0Sm9cTcUdsUrCG3u7FEq28+RJSJpMDBreIGsgDqt+aTP
+pfT92YrE2si+0/QBmjIeEAYNcUs1GyMpEz98icdNEM2wakwgjT6JSLB1hkd8pkiAmc3IfeGbL5d
a9mM+qbprNVTW6WIQxESm4ces1HynlR294SxZqgtZ61bOrOWx9gIrSuXUtawVtU3D9118ym76i8o
Zf0E+m5KDmnupB/zjndDXup2rK6u5TI2UJ4UXUA0mPqdk172l4EPJhR3ONfRFAyKPIeCmCoa0MQ6
O7npfOR7zsju9NI3LcX6ExgFDtDCJUxJkfoNIo10p3gABiksDbimxB0O00+c8yF3YsyZxZ9HC5bR
ya9aTh2Qs/2sM6kqVZFR4GlfDrWbWu8PkgKUTjAFFmN80dQZR7W37uxqyWzXh45KeFT1dNeN+rJL
hHMV6SEAPHFWxdPil7+vLFGRljnJGixL2C0e9cCqXY17Aw1+x7TNSzn7hC6xrR9EX0iTF9BhEE5o
khXcvBwlYFcqV7+qAE2X2zB/wb73BB+Vk2vl8bQm8XaVsbsK2qLDUYD8vnmumhHEzb4OVo+PCAE0
u4neCRQomfLQFC6iPBkQooMIplaA8RIXNvxtjphthTyKYdZSyxKpDQ32p+wUtzUFZx41dy7Cu27K
v85V5p1eFTVnb4/uKI4xtYBKBM78DHFyF6d2XbU7uWgbSxEoOWnDAU/bejs0chTG2lZoPmmGOvWH
ZkBsWeBtvD29nP8wa0cRjDldsoxUmoT1DF5xV5TIB1v15+J6/Fr7xM33xtfQ1/zganFlhPVWHQCH
suHSFLyMUpzaVca4GsgXGmkLXaFU4t01fZpNRzvLAFgLlFTpp4Ss5Qhu79yhwHv9Q825//T3Wfmr
AIzNbmjzNJmZhjBFz1srqL71ykU8imDW0VHOIAfJEN3T+751siuBrBkl1dQI7YKIr5iaaxHdB+My
cVCkti75WgQThYOz2TBA9I25KUmyCZRIVm8T5GdPL4QnhYnAU2GopGmEFIM8TcJdvlxHA6eazdsr
xpAYiyBqAz0crfiSBvdhd316CZt3YL1TjAkx61YdBBqkjrbpG1eTE9mjKznFeXpZ3UV44E14iNFl
8ByGPnDtPSMBqf3pb9gyK+tPYMxKGg6AFFdwSK15LZfflWpXqCYKvwNHDm8vGYsiNG1pNjOWGpWl
NZiflopjUHgCGHuSozzcExp3m2Fko7xmt8PEsfhbItahPWMshLJTmyCdqEKjDqSM6ic02vBYvraF
mEQ3DCR2kVV+HSzUZmvmcjpiHbrhimaIGt7A0TueCPr3lc8hSVIz9Q3WMUiXIXi8g5FXJNp0aww8
wH9WwahVPEiakdJVZM3FmAHin6Zdk9FuGviHy6Ein4b+Wh01p01HN9ZLjrZRh5Q1q2vxjLZJjYKi
vQHxg1dfFh5KGgfBV8+4JZMtH2Ath1E6IZdRd6DLTH+C0zUlmPaK3cnqrBoQfcjCuoubuKLT+MRp
eEWHl8a3U4tk1FHSQ1A/ZjhG8K/s5xsVIY/0iVy9jJyhQ6F9bM7qe92JLzp8CDlMl/0ehAD+afux
9YCtd4AJDfQsb/UuxkfEPQCkMYamTc+RcCPB3TLC0SKRxDnaLbuPlJMqootfNgD//Vp501ZvZEHD
lgvBQc9ju1VKp64eTq9qU39WQpjHJVjSKe+nOUU+SPF6H/4qHOJ3oJJt6o+mmQoxJF17W6Fq8xCY
A9i9xpl/BrNdqG617/3yB8mtwBu/BKhUBxY5NLcpkk6n17hpBY6y2fxA1ciRVgaQvUyjVaQHJedB
s2xbgZUI9qxqUx4iwCr4SjR96w2AprQKQX2DoFN0KYRvaODo7VCW97MRH/QkvGjRemSpM+HoDPdD
mPOM8kJejBHnWboTJO7+j7Yv240b57p9oSNAM6VbjVXlKU5iO+kbIVNrnidKT38WnXRKodXFxP39
Fw0EaMC7SG0ubu5hrREaGfMb6F/iqyIHLEovibaWw3CNTBUIGBn8ZEvidCCBMiyRCtW+i/50HcKB
eGxU9SRVax5mmnxqFOOdQTJUuNAPgsYXJ1qi3KG5BnHWVv9w2XH2QgZiqkQBqw7q4XzSh0Z6DQIq
BY7TxZOToGvG6dHPgHaH8m7IVcFTZN8aKn/E1ECW++I1l5cr/BTWhrQ5qGr1NYmNzkG7jOEsZiq4
GZ/D3xeYCsy2MMWiQEWI89ikhyprZMJjF8yrgZzupJLy65oMORomuzvDUMJpxs4SvXyibSdqZdj3
04153k9BHg2Of/ipHup/q358yt3pBLo7CF3BS99e/o4vGZdZHQFtvArWi4Za/vGhym0TdQuskXdR
SL6wi4Pp+prO7FVXuLvcDCzZLK8jzGm9GFb61TL/ClHrJq6IBMuM9aM3ne49QO9tD4LU6MjSH2BP
a4P+ev00IAsyHkTTWbtnB2yPtmJoUHDjs+skSgerkjUG7yhin9Jw8EHgJLwbd9Oj6I9G+6YBpkOD
T7fooKnRrFVln3N+1CNf+5BeGU8jWlQ84soByrcPKAvmhxj1tldIcbBN3ljnEGKqagmqc1hlZX7B
IElgDJ/xmAkETrR7H2+s8JGetPYSCoxsL8HCaoZL7mee/lG7oW51Ox9zTwfBe/ZGBLG7sLAxy/7/
JoaNIqPWewNmiboGVoHplEX1Ryu+00ZdwP+wi+YbU1yQV5adHYNRKg8bQv7KsuJ+tfr3l3dRtBou
lIvQBW6R3MD9VL9pwRo6mF+LsXAoWt4uG9qvwW4Ww8VrbT4axUKwb1EdXdsFus/ok0Ikp80z/DP3
kvqxbK5TpXKlRbCPL0mDf3VIftiGzqspTwo28jvXj+KQKciTI6sVmO+AOTVopiVv0t6JRk0FX5An
1NDAW0+VHIb1FQRDcuUsWOnljRUcg+en/sYfpXJaaT7DxFJ9Gea/lPbtMn+5bEK0Ci6qoHMDclYL
5znVPmpt56hrL/IOdr+8uP7O3sHP2qypMsazBu/oEYdS0FIFYElzVjf+WBiQnhDdA/v33cYeBx7r
kLR4UMPve1+yHR2VP9vtP0x4MrW/wakqOGUqhxm5og5rx2B/KnqvKoq7Qk58aYmPfaQIHhAid+Aw
Y5mgbGPgHR/m6+gufXNvzMUbU6f+ZZcQmeFww7ZqLS4WeF1tEz9tr5XoCf1Pguh597ZEtgGNdOhK
R7PZr1BrJsZENfaRMIUABkJE86CL7oT9h/vufTbDuXezaiTOMFgZ9sXqDlbqm4YoZb+/XWcT7Cds
DmkpR3aTsUOat6VfU/WpMqcwS8p3l7/Kbmse2ewY+x0bO/WKZiCwoyNm1dWDVaa3S6Lfl43xV1bG
AXjzHg0FXefl8DTW3XtVawKTNiFNraM1yYLweT+i3fwWzumbBO1i1MJvkQo1MFXN0dUPOUb8lUyH
rovpq+3RKm0nikko2AXm4y/ABE1FNnqcQWGgc1eNsSxKYcXwGwb304Tj/TwEf4yRkGAxbeUjsvz4
G/PhzFMuGDZY9Lnd/rRURyyNoYp+Uk/jJ3Qm30yxgwvVNyNH3Dq7n4o5L9Xgng2LktLCtmFRS6pb
cxhui3L6EifV/STZYZlk192amGC86E9JtT5EhvmoKnntymtNXVXJPqkl8r/J+sZYtXBQEEctuXwA
o1qJdnz5scJTzzEpSnIkOQg+0m4kvvnl3OG2GkumZMBHkglBYjbuvSRZg2EwgwUNlDbmC6RFP67p
e30ZRQ6yi8cb29yJz0A5kRTVM/ov/nRXvakCEJm6OeKfZ3Kt6oRSyHgligZEZjkU0Do1juQYH2vt
0Hg5vFvsU6xo3iSLqM534WazPg4GhtSQrG6EIdUu3alPniat9LMuFj1amXdd8nfuiBsoQjYyu9f0
sL5FHw/Kt6wrYLoRk3bsgvRmSdy9hkaAWilXfDJratBxjLKY8STwSNHn4e60vjPyLEqxa7NbQbEQ
I0EgkPteDNG91VXc9aYUt6PvB8ablXFoBXWjerWYM9qtF4VNIMWO7tFTe70+YvBKdOwErsFrjSIE
L+R5fHb9tXasE5jsZYd8Zu4/I9XYjiC8RyOFKODa31uMMBg63oYmP82mQPDSnBULkNyvlWPG9LAU
w1ECOVqqtoJwf99Vzrb47zgvs4ZeKOROx7/SFgVVSfIErrLv+GcT3Deb1EqxSgnLYcR8S+6sT9UV
cnr3UxhLrujFuf98sX9a458vEANBxRoFoOf7THISt/2WPyDXJt8tgeYn90PmtE/RrQiudsOvjVnu
bpGbNupBjcdO93Dsw+FghKhKi/ubBJvJv2DWqElWcIazzYxC0D6ADfaG+CQsDl3sCvU49u8dCECg
pR/99BaHWaQaB0miwKwy6jGMNqV3KqGSMxL7CImFK6PtapfM3eBNCUaYaqq7At/Ze+pYsozEjIZx
b41vPBy7uaiKHjADOmhMuyD/dINkG+BleCve3N0Oqq017s5pZr3uFHbNGrNWei2jJ8ckgGdb5H2v
NZOTdxhNnOcbTSdHNdPfQvHYWbXsesEcM12/jg0uxRjBZEKbb6pE//5/RSG3K/h+kN0ZjTCrQGzY
EEfJRKnzPcSwZA29IJoho97Ced+gUjpkCsy0M3EKaXRUufZqVPGspRTEA+zu4K+xrSkuFCFK0tGI
Rc22hYkGu+snZ16HD3GP4W7IurxfEiF5/C7qs0eNwpqYEady95k5WSkL3ZBFPw7HFiOnDnRPnRaD
ZH4TNqKAYBdCtuY4TEwa9NwSZMxxlrVAO2RfjKv4vjlExwnpwPJjqjjFg/Te9C/7ur532LZmOZyM
tbhZextHu/OUIP+k3GnHGS2/JuiWE8j/6HjhW1AyaV2EKQ51kWE4ol54aG+Su+qwBLJXgv8rcjMM
+Ji3Q9DdSIFYNmfvvtj8SP5KpFFblIMKeB2y6U0tdx8Q0/SCU7937W5tcN7cYrTP0HJsxKp5IEEY
1UdT+nB5s3cnD7Y2ODcG/dgQFSlsFIAVM8zROp4F0m0fWE7kKGF1WwfLUyxk0t49qGdPNrlgulyG
MesJzNYYSq+Uzwsmg6pKdwm4iS6vcLdpartCDswqU5aTvCMIAv/6MNSOUrhMN7i7K8PukKOWiLlP
I6wOmJbWAxQQenRQCWdJdsFis1wutk7qxbKTBiep9+O3820TZHfdZ7zynMmtsM/rX8th/DzciMrd
wq/L3VttNUG+qILdf/jKWbczhuACaNr4zS3ibr+BrLb29fKe7wUBloqxEohPYMSVH3KldNLpKj8D
x/ccDJtfEd9Tuwm5jR2erdRkYFtJwGAUufQFGFH69EBjBwPo1IcydfCaiHRrkDuRui2tpdRjYQWE
BnvDNZfWgWy4Q+f7yzv4XGx5cb2ct5AnLC0NNZW1CV47eNURPArQFYW/khvGWTq/E2uf7bvKxiB3
IofVXqOY4kSqoQKSYSZNqR0SKJliiN4zj2Bl8AvIKr5uRwkUKDFuwBrzf81+TMs6xRGRwI7RJIGi
IyeoulHDJvJFOe9/2dKzKe46W6ROt6csLkL5vjgyvwQxdtj4gy+FrGFStLJ9e5qiawobBDX5GWxl
1ipTIiwCv1OC4T0j4tY9+cvssYA49trDZZfZvZE25rizTqe+zGUZ5swZSXBaOaiiOpdN7DvJxgb3
tQbFTOW4wdfKpLF3+hRklLF9FQ2q24JBQ1u7N3k3tihYrLethNnXNbvWB9nyiAw5+KH2aCQHc9U+
LIMmCpF3bxTkfOFFCtQ5+U40BbQVK4YcC3QYxBhQ/as2FScpVfwWkVbK7rW8scRdKJktVdI8pUVY
DSc9eWfXnVMlqXd5q0XL4W6MDvMri1rDyFJ+ayB5od3F+jdCBa/e/YhysxbOaVRJ1TL8eJg5YRzY
Xw/VlXaK3QKVLVHv5r+ch/MX4pwHM52dtC5ZEcaq4UJd7QpcQbeI5K9pZx3sSrmq7NXXFXK9VJYH
kpfTqGNUz6SIrC/v7e71tFk0BwTF2OhJU8FVBhNPhFJO3TVd3ybJcGptvKqS+r6k7bGsFcE3VUSe
w0W2Yw0+oqnAbifaN9CdguXEumu7+U3dGOhu7D8OtHE0sgZ5TnB6MU894x0VyZCZnf2sSP3L2yD4
Nc9x+Cbx3PXlukY5OzEdprrwbCl0EJysoozAvhlLkzHeb5kgJfoV4dcM9GtDikW36yc7051YG/y5
0ER7y+6nFxcm0+Y1wOmqgWLjVzOlYgxaXOUF2kO6Y+JWd9FxwEthfay9xhWnFncrFdbGHudEid2v
1mTCm6egOTaoPCoQHka3mCvMvrFffmllnNcoxlKpSY4NZOq11mMfSr7u2Pgves/4Lpg8J57gvSua
3GUreGHXBJuziZ5qaB5z2JCWVIn0HmAfq8tVHy9PbQRJtrZ8kybmYZyH3tEtTeCT+yHdxij3GSXa
/rjFQE2EV2d/z8TU2ZMv/ageRFu755pgAwRttWEaSKxwxtIpbVvEdKiwWdmJluvBNBtfj/Xg8kHb
XdTWDucr1TKZSkQReRitkjtKnr+PZPsTknNH6Lw+tGt9P5r6B1xgJdAoawO1NwsMkWBk9/IPeXmp
4BSqCLUMommW8ozQmxOfoW0DXXLUCqD8uHhNnniZbR6auMd8ldaKqGFe+A8Gdjcky7xOgjJbYzVU
ZhKOxST50pqlIRnnt3akQcBMmyBnEOeji166SuREDFJ+8VzOMndi9NwyV8i1/cP2f1YjFasYvHCh
X03xTxB5Ug29GcHUzXa0Qkdxkw8HqolkcV58Oc4MB6LWmrUDaNNAxd1mR9TrQeozUV+NDCcionP/
Am84W1xKwKDNqGqaXIYxjQKpkp1Mag9x/zHpoaglnH8TWePeHTEpJakAEXrQJYZLkr+01NfKr7Xc
umT942iHWxkXuYEtsNQGCpL6H9KZTMJ9bH9Two/9sQtOyOskYEq8LIsBvKY4CC6xR59aj5eP88vo
jVsP85rNeU5GmkuV/lPVYuPnwlqM0BaHldJQqHPWQPbhf0+ZrnF4advD0MyYWAyapf1YIckc1W3q
aGDsc+bYCFot8RIqvwf/oRsXEMiNrXf/cWc5BMEYubJq2k85gz8iiH8Rufz6Ffk4rI0kqJDq0J3I
jtGpkd6DugGFBNSU5QBiBsvX1NNjwUUg+pp853A0l3OZKiDA/3M5RKEtDk+WZq6yZoatP2dUf3nT
cnvJoUmlpGUnRT/W9b/Q5tnecDqHJ/EC6fE4B/X395X90fnb9RLQStkmahsQI+fOX08xf1TOP8/f
nwps7KLXxhx3BFdlMmIzBru6RrIgj7Wvo22LLpr9r7Uxwp2ydu4kZemB/TTojuQqOipy53a+GlhX
qcdoDwdXcK5f1BaYf5wt8pK4KonRp5L98MXvpD7aSbkRxwUv3wecJe7GRu/yss4NaNTJu+laO3RP
LIhVr8tAmOTdDUE2a+LOl97MBR0RxENAfPTn0mNdCI3yFnG75Ginyo/L+3L6HY4J9odf3HAbw9xh
KwY5hRoQrp86Oy0uGH+vcaH6VXbSwC6Rixcqsscdtwblr0SnYCJnDyFolUBRAwxyIyg7Blc+VPFB
4CyCI2exjd9cr+085vWoQt6CgWR6lZ7ACXYwHctBt8pr+dw328nd5pGty8uAKC8Eyz916qn61mlm
Df2CVdRZKDp4zzR2m5Xp0Ugzy8Yx+EfMJkFB7Tu71W8cBXaML/kJhyVRhYkmu8J3sw/f2a2ghMLo
OOGobo/eFbzvsvzAqFfANCcLOUmEq+VgRu26Tp5iQCdTt0msZ3Ub8gBKPEeXoW6zZq96f5y/pM1Q
aLO9JBujeRp/apb8UfQgOP02hzN5Zg4ynnyQoH9+MCcuShK1W2GK0smPYKvNnMy3MYkt7L7efWRt
FsnBTiwvJh178AS9uPyEckgvW1R/BVObQxq9TlO8JnHRMn9N3PzArr/5WZil9DJH3JW5+yrZLI6D
GtteJ5IoIyi2hk90AMUtCWWrc/pOOpD1w2Wc2X3bbWxxMFPSsSwlrSjDWfto5LZv9X1ojVdd8+my
HdE5sDmAgeC2PZQ1uHBVWseuNE6hVRcfpJ4oLnrKMa5WvIE86duumSNPHvv0OCXDQ5Q2qiP4IQJg
5Ys+A51B/T3gNWuDMdqdH9Gc5EYe8aWGdbT8xoij6JBwCFT0edymGeO0yo7qiFIzBgBV0nmX1yX6
kBzOrH1ZKFoMyTo7KhSnKfLRqdfuXsnBByLNVnDZ2r6LIhrEUCNIrfixsFjK0j5J9Sgo08OK9oCE
aM5cV1BmYBzjj5eNsQ16CeFnY5zr1KAQNSYFS6uHNEityclUyyFq79PmUV/e2qWAlWP/yjjb46Jd
apNUGTRVCnJrUa5lZU5OcVSsh0KevtBOlpGrrtWA1slw1Uh2JNAyelmqeMabs3nOXyi6sJYoQgLp
1QKO+75ztsj5jgl7KYaqEG+r7uJOnu7GctiDOwsFCeKaiB1jtyahmFRmP9D/aZhvP49ahWhVXeFy
BK1Nrr2dlbeXXUdkgLugzKWuBpk9yWo59Uk6u/Xy7bKF/RcmqJN/HAWDu4oSrVBUWpSvyk2wv3Xh
JPCdeCk1qrmInoOZ6si0y2t3vf0ROgmzLvu4dV4Ydw1JloT8tI6F5cW3RKNgc1ecqRAVNEXubnA3
kKVMST5HkIwG6z8UnH+IDms3K0KkjryGdvTX82VwcNKacpf0GkTJmiFdDkMdpw7qCaKKo8jzOBAZ
SZnQvFeiwFg7p5geVVEv+3OX1yVn4HCiNk3TkkwpCaUJMjJjazpg6wya5Cvq0waapMvMqdLllkbp
U5pLt7nc3slpfUigqWXY5b0sWe9SaznYJr2L7OU6IcVVp3cBaZoVA+oEQ45Rduj7DNL19mc9p5oz
Nc1TvMwfrax064l+0dXyazL1o6ejvV2qoq9rlDrJTL6WMrQrIuswDAuKqYMXLVmYq8NhqUwfg2VO
qncuWr8mpyvWY2XUQZr0V6phnKLOxGOOEndcM88q0XBaN5VTKu0tbdAqZXyyMtk1wK/5Hw8xh4Bz
TtS4KpAMeEVKaj8A+Xmu+O69phlWi9KfgPHHooIiexwGqvM62f2AA/ba+0QAHCaHiEUGEY61RcBc
0UBq7iT9Q58Fgg8mQEK+h69v5BJiL7iypkALrG+9ax2lb6hbHctgXIVQuH+YbdAMQYHGRoH31zdV
NE7touiFHXS96mfTo5wZrmBB+1/pbIJDW70t+saqsaDez291t/SVp+EqddUvGLd3uoelFLn8/lc6
G+Rwt4J6DSEq7l5DdVmPrUmdPsR7mFHgkAh0PM/6zf5/XCYHvvFCqzRdsczvmfxtJrE6iac49kO5
8yI5FB4QN5I0VqMgr74irukeWnrbdz6oXtvohjwKFrf/Kj1b4xB5KKNotiMEjq8oU4j8hUMseyQS
RhBWUN+ATMjrjgXYln0mMADzarDeiKlaXpJgPF+cP5fHT3XYHTGWxEQqYyHujJQbGlkx8+DVrnLL
2IeVwu8/Pv8DxkUNbQJvfdFcnxE9NS2cwCG+Lcy/6vLBHgXznyITHGypUW3I/YQ3TdXfSxHEAjKM
UlkfBT6yD1znTeSgJLdXC3TSQGM1bI66j352p/O/N2+IlS+eOzVfxghnaxyq9PHcJPBJVnQ0jlaa
WW5SN76E+XiMWpu2YzbUqyr1QCVwr+fDSvyS2E9tlmlgN20eaqk+JTFkYU1MIDoysi5+02kPNvI+
jqIMuWvEmY22Af0hU823xSr5NFmQa467R5m0fm9WV0SuHUNaj4a6Dl5aq7N3eUMF0KxyMBZP9ZI3
TQMdW1Nyc9l01UzA/r3//DzvIQdZat9GkW0CKKtGvU1T9d3SKqdusW8SYrp6Y59GSB9dXtS/BMVn
mxxuTW3UlFHW/YMkW5g0D+KMk9Aeh1x6vUJdK0dM8j0ITxeQsyEPc8eC8ATNzaHoPLNNu+SYHHyl
pI4z+fklQ00farqBBvqnpb5Z2jW4vJcCB+GbJPrZBNdGrEEjCDJcuvpVogLcEBng4iurL8HobwKa
lFr25YU6si6kBxPZ4LBpaYe+q2y0RYxlg1rt2sgnqkqeLRdvjSj7MnbNx6RUglYeGgxD5V2wlEaY
WHOgxMXfUSUqZYl+Dgdi1qhbqZYBKhsJzfxl6yqojl/+bP/yrv55BDT2GzZ57MVuV3VgAdH/LCQ/
2+JAZFqtWB4yuP9rQ+R/qdCdLXKgkq8LtSaJ2kHbD0423kvGh6h/JMa9lH6zjC9RETuW+vY/bimH
KuZalblJuyyEgBTEKk0n01ffWtKjbp30YvDL/qZcMwcEbHkrchlR9MD3VfQQUCjLGbmLJbRChJwP
a+ezuDM3HA0CEl+W6s7EFExD3BwjAJdXzhZ2AW00Dm3KZay0QoJeV6eQu2rIoCtXdq7RoCEOPWv3
ukL/umzwX9LdP78v31cRNbFk1XYLhVCwJesuVBEJ5uXwRAc3IvqM3gjM7ZeWz+Y4DNLtRkvl5Edp
eXgTn9ZbEiq/EYe9nMv7NQjUOSSydFDagfgGPWfO7KsYi+sSx8L0mZF9pAdG1aV6S2pBzelz7Im6
eQWXhs7BjlLMFFQLyKn09a2JekGjOYMdO2MhuPEFkSDfWpErS1L2qRYFI0YGoCJvQkdRrkWrEYAo
n0PXZYil6h0AjkrweZSsQTMvcAv2MS74vc6hjGykePxDZfO5dMXyhX9SahXtGocuklnLUm1UUlCC
4DXKb8vuCK3f/7giLlAZqTwnBsGzZwmrIz2iaxbMA99FACShvwlgg6dlSSkIRowFfqDY6gHt1g50
jJwJQnzUeLdqqgCkBPvHJ8PtoUjSDh11QaNmDmTjGvN9Su4F+yd4ovL0K8WqxEZq4UGs4jl8km9Y
FyLUVewQshy+qDtE4OF8ajxf03KpF7x1IllymCJcqQvTGCIbLzChLaWKIv5nRX3GywhB1iQYpysm
GKPcLA7mR8dHwS4KzpXBxSbRZOAZ3JhwdRDRHjWvkjMHLavoYqi9fnj6jQk50XdjzrOJhjplkQtp
QpD5itSCaHUcauSanEVlBphlkdcf97GJrHGwUVYZBMyT55V9r2n8CUaJvIWDjxLtsJaRG/hW3epE
Y34Yqll0F4s+FRdsJGQoyIzr//8gcOVzyYB3bUIBKgr0G4riCeoZkLrxYwjTsXcb+qBEkZQosDHZ
6jeO2FC9hZimWkEHb8LLPujDNMwWZ/Qgo+2l70TvRAEo8rlkVSd9OraAkEXGgc6/SZDSSal3+TwL
vIJPJtNuIEsy1Wm4xJ1TLzdpLqoGCbeNQwxIIrUqnbFtM+qr1ZsxLEPzneUw0YzEF0lliJ7z/PSn
2SdKnJi4uLT+NEOauxkwyzZcZdDahhS9NAdjhbj7Ua8tl6k6J8S9vKHC5XIQEhmZ3XcJ7jIGIdp1
Cnbe6EDCyGHZi/+8uRyEzKwAZrNUdu9rQQv2Mm86SN90UFaXQTF6//FaMzkQySQ1MeUI9Y1elRzw
xTnNIpoSFIXZvBCaCQqglKRYEtrVWK5VbcEboDisJL98aXWv8dtjZDm/0egoCHp4svMh7XNljREz
/iMHqf5Fg9XT/SLA7JcK0qVnOUhxSkj04icctMTZ0oxKB8vT6HzPjUo9SArkgIbi2OTlOPGvDxnC
7qUNkBWJGZdtR8HTkc4BoapvLtHbti79nmqH0ZR7B5Xi68SM3mgzKpxy6yV2fZVSyxmzyRnH8jBN
X5c0ElwfAiziSbxLtEkVSw/Ag4KXm7aGkwulTAUXFM+HTlMCOaEK+7yJAZXpv0yiYLT+R+mMcIFL
PMR2WtsZKjDxe6P6VuqCt5oI6wgHNRkdLLuo5CggCZoQoaz3RUE6ofc08iwNJn4ViMCN74bXIDos
Vazj4/8iPiIc2vSSFc+miYj9NdZEh5+LXeqOljm6VaPASqfF7eXkbVqUn2dQsrpNhR4CJfp8+aZg
f/DCC5XviSejspaWhKwQmCw+6x05geTqlFXWx7iDypRCMGtj/W0vUvvfrnyLw5o8Le1yWIGvwDpn
JUEGfYzLKxM5Jk8G2xKwdpUL3MS8Ye3GyDwxBDXQ2KK5tHzzG9AtwA6Lews18ypPC0tjjgtYi5hR
GyGGwxhXUqidBNHVb6A2O1+XviAX2YAUqoGEG+L3f+6LonBpwGTdzfke1IRBciin3zHMVnPJMIcs
Ri8tU2U8H8NN45CMLKLmgthH/Ajb3V70eck6RnYBaJzPxKC+TIwSUNZ1aIxr/zaGj5ddZt8ApCJk
tFWaMp9vaPs4SleK1tRYRh9OjqEKkTTkbjit/bTA5xgqHXdZD87IkHb9pzmp38TyfChXWaDVtn+V
b+xwWwWZImqMrIdxO3bVIfoTV4b3+7N1WYbQhqzr4Gj49SInaV2ukGjLMKIu3ZnufBND5t6tv/Re
1jsgVznZntoJDveu029scqBsKVnfjglsStMHFRRvY566slVCKVITWNrfyo0pDpJz2rdrOgGpcFtD
Nv2KZWxwW8sBG3MRPe92PfBsjC/xDxLGfGULJf4hLhw7td0h0b3LTr6PixsbnG80uWRNIMDYNp5o
h9JlGxj+XteJaFVcqGcoidy3JSxafeE0FYSSM9GMtMgEB720GcBOk5uQz2qkuzrNrwZZEOiILLD/
v4lXtQyyPKsEP6CLhk6WxTXn4PKX2QWHzYfhAHXsJLqoA1JplvUmo+Q4EugN2K9Kc26scPEaJlvN
caKIu2n3YVzDdf2YmE+XF/JMwPniatjY4CBBqlPNaGs8P1n1ZT0yMm1ofI2O+UCD+NAEhQeS7/TQ
e4s3uHgYxx4YSTWRT+wX+QzNUmVodhPL4o6uHSVdNBYYJY4MTHLMaeFUZvppXMenWY2h45lggwet
bpyhBKetSg3BW2IfO84/gJ8FAnOtPGoUQ2Q/In2mWpsqwI7i8BujTrseurHGHewybyQ9SjCSt9yb
obwiFws2PxdNeaNrObK3YtJR+PRnf/PFl97Y5I62TsZ8aIc8QgD3PrM/S+VdYVwr7YemeIja2SGD
dZLaW634dNnD9t/nG7vceTcn3ZyrFEm+fPHrv9vG77wJw4+S5TBhhqg9Nl3AHq5iGrjdU7qxzOFA
JKXxXJUS5tPTyumTYzOgMTcRNaDsxuUbKxwWDLWWmTabC1/CiSBpxbKLUfycgbDROnTq/Phhcu2w
8Nv8dxhu2He79F05lCjnqOrWCRfRPwmk5c334cffSSDt3uabxXJwoTTdSJV1QHkY089O0stfprl+
SNomsLpScCZFn4+LHFKFysiwYOBKIr0jF1pYW6YDVhIBlv/L0YeUkgnaXhMz279eF5ImkywtcfRf
TMgJu2P3t+9siltSZ0610sllFNBJO5n0Afwdbj6HOJie4NTtI8zZEgeoutXFS8I4NJiC0hK7PQW2
Jx69ZyTuiu1rD2mAHjaB1X1f/GmVT7LPfZq3MelQe+kw53iKHsGmFxC3nGwHY0C/k5vaR7WzRQ5J
zRQpmrju/w8+Hp9gX8q5ray2wCRXqznj8kDk+3QNs1w45yFaE4eYnWUYZKjw7bqgOlZlAH7/wELF
rC2DQUzRLfpmHEqua65LTQT3HxADLH7lodVG8lfQZNVejPz3QeAj+8f6/MU4vFQbxE1Zgjl48wGC
QBBJA1RimFp5YE0f4NII1vidmAhsH6XPVjmUrDqbYL5vwNwdUW77mVwTbVqDKNfwzq+ig7oa7ws7
Nu6K4o+1Bln21Dhb5uDFjswxq2Pc9VNcupXU+aXyobCzcO01R7C1Isfh4KVoC1tvLThOct2gHLke
frQb34grCQIk47PuwNFskqW2DBU1caHM7c1m6S1G6RTD4+VV7fqLKYNsTNaJDnz+FZ6Rs9TKcTAQ
zdsnY72y+tBsBQ+G/TzlxgbnHZ1BpUnqgVvjyQoZhQC7QxW3c6ZQzEm9/6zbWOM8QpGN2lrIRFCI
nzxQiJluG042GLPVD2ZQnNKgEI66M8h4ESRsTHKeMfYFKVfwjWEIxAgq1dV6t7nSwS5suGvsTt+q
MP18+bMJ95S7gaQCRPwSywE9SwzkKDQx+T4p7E45dAlnYXy7i2OmrqiWrIKhlh8+X6MVwg3gHMU3
HK6t8qkKkiC+pmjLlQ2obQjFBkT2ONyklTJD8IIyVpQofDaWvulAv2tdsU4KQxUNu+6eOJMYpsZY
eCEl+us5aBsQuo4tbrpqejd51Os+mg8DqNfLQxbYfmc2Tn3E3or5PHZRZWOYbcTmOU2sekp76RlV
rHC5/QdVZoipvfIjnhfJXX2LPfRZm7AAAgwC57HN70weooo5c/qXh+JsjPuCeh7LrV3lZRiNq+am
WtWjwGtUEAgoD9K03Ejgiiua+viqg3E2ywGaIquplUJI9FVlin85hmdrHLQNLeYN2un561VH1u84
OdGBDcL+zvPgpTgpu+w2vsJB2wz+BHkq4aQYlcIwY4gI8AObuYFYFiZwMTK1HPVnZpZ5QPPqq8rN
G+scyiVQohlJJ1sBxvkj+ibt3wk+3T6MnjeTw7SuoRRM5nBPHYWKzQTu5Hes+V+cZRR9Pr7G3JhN
awzRK51l/6r9uTy+rFzPIx1bkmahHM+nXqmfJjUPZENMbCPYR76iPBrgmiQD9hGVyAJ6TNa3n5VI
sMv4TBdC8OX20fq8NPaLNiBmZXqnZssGWP6kd+pfbvizNQ5ZlGksCtLhGPT+JJ2MoAhKTAvWvT96
sodWarGjCG4Hvng8qTQeTJKVYT3V4bwM13bZeTRXPVsl7wV7Kfp6HKSA8p7QccJeDoEZNgY0pdeD
ejTC2vg7djtXXEcW+SWHKtSq1aJuNYTQdYHZF516FCmIbFAeBCsTeQkHIEunRF1qYWVyaIZmH2he
FnyPoUkflIEohth9lJzxinBw0o+xXpTrwEZzuyOTRR2D9ijmz92v+5zt8KVjiB3VXR+vVVh8qK7R
5CT7jLLCdil6uD4w+sLfqDUJtpIvAbbl2FEqYytfU4x/qR7y673DV5CJNMnDoOCWw4wnyzzUsRP5
/YldPfUp9lM3e5QgJIDq7hLY4W9VdwVOypeUh8yYcjVO6mcZnt7VPscP2V3iYb6f3XhmIB8sei3q
jN9PXm0+LYc0Q4SV9wruh03e+rc7VPZzuRtrbA82KGo3kLdSarbGG7a1fRgbmFR0za+MDfBZ1P04
tE67CvvLRfcgL+2Vag24Fke8otUb/WT33npFa4zw1kfVG42jmA1N9DU5yFFKuwEPLdy3lq4JKZ3Y
Kpw+Enb/CaDU4gCnn9TBksbn6OyXyjybJnx9ZX7zBTnIIYo8gqsEUJqCW2mZj3ojrOUI3gt8KUWl
mCOPUySUXtGALbLFPYqIUa9JzK51BthNGZjuerCutRNSZepBFF6KnNDmXkJr3vRqxa718bQGMdIE
GAJGAzG79GLhW+g5sXHhecI/aK2IdmoUwTcsSR4dRSo1d7bbwLa7a1sxTM+u2iCzrP9P2pUtSY0r
0S9yhC3J26uXclUvNNA0Dbw4WAbv++6vv0cFTLvVnhJwI+ZlgojOkpxKpTJPnuMhsl8X5QTVUfUa
87133Wq8iuj6bZ3n92NtBb2dzw60uj41aPU5cTm+A59B53Wt6a1mBNGP+A5DptIpNolr20JkivCo
ytQSm/W3k4L8D77YL5NBds+GEKUq0pXFzNabgTMY6cZdmT62ELq9nB7svhc3BoTDWnRdFwOpkQTN
MnxT7Wp2+j4/kMEC0YpVfTUVlcMarDeXre4mCRurwolt42ieswWv1CJCpwWyjU5NaaBl0auaDm6d
joFm0MatV3AvX7a87+//mtZU9Xm4LxpNiUh0Js4F4IDdFH6MQjSPTQu7+Y3ztesyG3vCaQbfXFSD
ZO/HxD9FjE9uuwNzMJ8HKZ7QnT/+n+sTznNkgEeE2LzB/kE7MB+zgMFyAF+7w5NYKY0uvzL+2z81
la9+c3lOVWj1WoErbLji6Ev2kH/gcGEbr4N/4cLnZ3HoS9Z5+WRoqnAUjbrPOspL7uNh+T570ATK
vcjvocqXvyUDqPwyr3mU2OR7d2m1QqqQEwyg0Ra+w9k8u6fyH3IvbK4mY4U5420u2RMeJf20Lpoa
g8g3eR+/rg/lPT3SQ4xxUoyzf+yd8j0BO0z+hoLqKXLkiLf9RGzju0LC0FuUTtOIr8vzXR04/h90
Y79TZdl3JBMqEDZ0IJg4s6Bnv2rv9ny/GpiWDRu3JANK75pT0tGVfMn9U/lkTtjZrkQ60fU/K0j6
DXbP5zOzzm+WkHZfslB9+LU6YSP1SR20yIY5cms6pgN0hPETHWFihOyMjoh9aWd2//tZlobCGzQ3
dLGhgVhKu075q++3j3axdRUyOJYOyR3hbBRQwEkTSLQEZpNktwZ0D50GBfGSQqt2TkLfLtfHsQLa
JS/joMxTmUDY/mHZ/ADhk0ZqrkKEFYdTOVP9lt56Os+YR0e4UH7gDyXbAlUNw6itU3nySt3uVbr5
AcJHVkwIw0cJJnonJXQbYt8YUMurKg+iZt5c1k5JJGPme/m8ZjLVtDVUKE3x844Y6NeqxVQOkfWh
QC5fzn68fPiLk0KJZhFD1W38J0R41B/beRmiJAhvo8QF3+dRixBktavsG4+xeSADIe7e0FuLQmRX
Z7Yys5mVw2De5ydeaELr1njHASDLSf7Zdj13a0/wXPQmFroOyO1H8j0e7nP9U9sTN7WvyuwKzI/O
TDrHnN9J9nUvy99aFdy1noyoVQlCwl+8KPbuyq0twTN1I5ySoQYCssk9FkB/0HQ5KI6UN3y+hnjR
cP13r82tUSGzVLNlBgseEIuhju+XHhXgwrLKu7yNu0WSrRUhk+zi6udjc3ItCFNdzaezu1Q+cP0e
1hldlWcdcKv26kB3u7s6kEms7h3Dp58ATVchB+om1pEuLgMlKhx7eJUYiTP+n/5iiFpmS5dGNM3/
7gW6dztuVyTkkFCDMuw1QWD54ZtbjsLfoWmTbaAQYqqmadpYBb1NQkHHHg4gMQM/uiEh6tktYG9X
JcSVfulCcKBYyvPH2w+qUdQlfmM4QraPQmTBw6qZ1ZDiRsDYp6X49aEKcPEherq6W6ievNm4l2hs
1yhEFb2o49FCXzwwC9vJJuvO0EBZOCy+RfQvl4+ezJQQVIZy7ssRgzQHHULnah7kpe0m7UNsSsXA
L4dKQxUiSQkMyND21Y8ZqD9LQy9HSkMVwskUVasBlhjlUKvAr7K7SJeS1+89Ijaf6HwdbZ5MULwb
SQniNOQpXNrhl3ILx2X8BrWXZEHnFHFjbayVMYOYHvrBnya/eFvfm9AohnyeM37X/OpQu0PvDLKi
wm5xfrtGIYDkTTZXKQNDwnkUiaNHwfPDNdQNL61e28F6+xunTeIm5/O/WWpUlo3R9YiQLzCPclUA
7gfiy2y7QCGW6Pqa0DYkRVA2zfBPU/V9YNMk87O0C9gydq5BiuE4NOPopeQ8gt1W7tyYxFlX+3rV
Z08fq+tRmXxMElqOvdKDislbp09sKQ2MJAqdpUE3+8J6VpSo5YAr0jWd5JiXt/2xAVoFk7wL71jn
LslksVbm5EIcmvqq6xcGZoJfmIf/uzW5/RpCKAKNTl8vvGK6Nsj9IbQxHfio9Dp6AzD+WKRcAFxy
Z535rjabquuUzKs1pYG2voJ+tVN3ELqQFRwk2Y1xhiZsrORhVo+GicTNRM0RtMkf22Jp3BzZOO3m
q56Ot3YICdmIvQ2Z9T2ctOOq1iezLV/lZfHabpqbmtRfu7CO/akzfUpyr01Z58R4xzmXr4Ndhq/N
RxCHh7oVokOa1aU/4eIdUszsoYCajGu/DW/mxZm8+Ni6E4TUTKeRNo0kXi5ShDLWsDBjeH0lsQvB
O6/wCaTEj+YDL+1B3OX/DzjnOZTN11EgqMvytDuz6dSnH2w66FP9PZvOdnuFJGkoZoA9VUS33Lwj
ne0kTeFd/oKSC50IMS3t2aQtIy70MbxKiq9r+KHrbudKWjOUfSkhK8oHsMr3Cy7ALnkc186ZFYAH
yH1fpGAfh4B2DtXOzG/CtzMFVLGffZ1M/uWl7lZGtrspxKch1+15yW2Q5fKxuh+f7v+SY9waE8JT
TBlKQ1UMQrHuPZvu+/C9ZDWSS16UO40mAonOHnyhP8Z+Ozc3OeWG6uU4dK0DcqcrS4aY2Kt2bBcl
ZEoaWaDaUGFcrKgyr2oWjzW3Uw+0c36TqTj1vTRxkqxSpPJUOr1ou/Znze5uPv1AtHJJrOpwJU+l
dykiNiukQuVeZ1Y4hWAvADCK9zHp/Dr1Qi9En9Zdfd7IBOQz/GeGA0n5UblHXEgvzsS+m8hCkA8s
dQT3HKrVVXGVusY4fu8HTK/1EwbGKEaO/j8fEkXsyWoXWc67tvZRRZ7AcYpvI+cPpLkkYUBk+Gw0
e1xJq5fB8gaQz8phZ9JZ0GFa2F4ICkjLoUS2q0LgGUqy1nlPy8D6lOXOmDg2aJ5tx3qFg3MVvwbJ
Cub0gds3PKgBYULPilAUZrmr+xbG5ynIeuReJgm6VAhELTGXyGQgVFTT1Z8gwt6NsWcZ76ZBNpQt
SclElfJp/lVA+MlaRpcErGX5tRkQzzQe5Uvj23nJiYVnW9PWDbEmfl6VQ0pexzbYY2LZgLRs/4Qw
1Jeh1ic1ii/2qrnqgjlL+6Rk13lfyfIbyfNC5PTMSgUl/B+DCH/aDJEsSpRIVTGoXE4Zdq5eHleW
H7IBhD/hrS5VJZb4hEjn2dVjWacp2EXyExgwOOYtc0085XFtsJvl2LHgcpSRhHCRwjNiESHJzJ/X
+ccC1TJLSrC+/zDTCdgAQOxsi4jy3lozWuY4452/+NPqxMSZcoevzHYh9ZJRyNYTL/EwjXMVfcju
ZKNA+07/ZJ/v+CZy59aoQsIal8YwPvQGhqi/NPrx8ib+R4H8yYaQChr4ZNXaJVGQn/pTsT4XFVS8
dpTcDfvu+GRPSAzDtjAJ5GyiIKuIQ9N3rYUa1oiefad6l5e2H6GfLAkRWqn7pS/qCKC+dnrP1NQF
66EzGrqbWW/iaT5dtvYfWeCTOSH4pnGXA9nziw7zB7kCHo08gZejWf+jKPJkjS9+4xqlVk7ErHGq
eZaWHNUB/erMZQmGZH5laVopETP7j+bGk1EhCBdW3BWd1UHNrHyl5OYhmmyXmo8IMa4aareY4fJ1
EPhZ9bvLeys7B0JcLrOyaDE3CYnLqgu6nHlsalxrXCUOIzsLIpYcuqWtYo+IKH8DyZQsSsSSJ+Gg
1mGElkZuZB5jykM3Fe8nLZT5JT9QL2/Ofz+aCCWP4jAv+gwYDrXTPwMd8zUxNZyD0VDc2DJjL7X1
u5pObyHu5Bus9JYuM52qMa7oQtZDiggou/z2L4qnXySEnLpa0gw6TLy2xqt5GHTnCgGtP3nT6MpB
xP9Rq3+yx3doc1bytraSKcVn/cUgU4BBMHf4+NpvscjsX+5P9oTAE9ZDFQ0NKkhnyGmDkAoSseZ3
qRJkuynEnaJhpGkXvJ3soxXMpyYw/flKAzHU7wDNJdFb5CvLVtNsLBuVqqJeHjLSTX619oOD6bnP
oZURyQ0vi6kiYRkrc1KOHFnBvxyfrPoxdsgnq2SzTrLjKMSYnihU72yUREj7tdMQU9tPdrvIFiT5
WCLQfE3zIcxGlDL5gp5YtH/TEWXWhEfn3IGcf1p75QyfPwMXsoBh7shfPOtIjqyUJBMS7xBB5iHt
EpavyFdMsNZUZXSTV/X1Eq03dmRIdlLyuV6AyVm4pm2FM6bMhxHw4xT8zMWHy9eOLHBYQuCYwV5X
DgXcb2X96OS2dUTryNNW8HHks7cWLHfmHsJ27RjoJrvv7cpL+wwTLbNkY2UHwRJCShev0A2LsNxf
7Qj+luZeI2+1S20JAWU08pkRLhc+NuD1/pHIoJz1e0wvPE+5cDuJCt7hWq8t45raxsy8Xj9N5L5M
b/vlSxWuzuXPKbkIRSh5XbOhtjKUu1tMZLftdca+XzYgyx9ekPTM5bhonCiD5w8Lih6zw0FurVP/
RklJshwRRa41WpWnE4xZWeWrAxBSTAIJOr/YLnwcUZPbRt/JSkfkexFI2BwlWxpP67rPyUQfqzY/
aqX5T5IMtz3YpJzKqu9HQ7smS/U40P49ZGwKL9SLV81g3bIuvlcmdtCS0S9r/b6uc79mWrD2rR8P
4ehACeKjZuqHoa9vw7q6LSJMJ9racRotdyhK/tYix9JObxJaXNftdEgXi3ndSF2lNB+jggTNNGWo
wZRfLn9TSZwREe3U7kMTOCZwwicPk/m6SW8WmUSE7EMK6dCYp2qtRIiabWY5jc3c5q+o+in5NyMR
oeYg4m2s6C/xQZJLxxZClWo0IasK1I87H6oNFpC0sZfNHzpPc0u/DCotl5xr2ScS4lU9o/Re2tg/
g1236z3R/gllt43kYhOR84RCc7sZ0fiO7MoZ7Nirl1Mbfqe6DJ4gW4vwwoqZgs6JCe63pPlO1cyb
tEdmSulE+V+5dK6FXMcq43EBKRLyAh7hw/fsluOtO5ency4Oo7NYwYRBzCzC4NtfDYn864y2KkKc
tIwqes6frixYfBqjlW+dqq8gdwB5yyQX3Ly4pTAnJEF5rlLNUBUOH/jIzIdoPlSyQHk5UYANfiY2
L4xWoXWY5bieQ4TJ619iGGuQ2FDpsTDZJstWL8YMGBRihjEsRZaETRX06adW+zxLEw6OM/tPF4EB
/gM2K2I0Gbph6dOgXRI8uUnpVIn1PosAY6QEI2VmGfSk+JQWE3jLGZ7kl8Pu7iDd1kmEKBIOjUKV
Btgj8mb0OhIU1vUYo8QMil1e4SiYmyX+GB0yT32UTZ3KPEYIKAvmBcuswc2qZYeB4GpjmKnNPl5e
oewL8sRos8F0nteFThbmkXVy0ymJV6zMvWzicj6CjyhEE1pmxE6tM3CCXa0/e1w/WFvkD6jLeSOs
CVFlWhI2sArbxjliCnJbHtJDfk2vIAWWX0mjyMVHtq2KyCeAjDPI1KGOOLmTP9+Uh/k4ukBo3Mht
XYz+MCVEkKyLSqMb2/Bg2BCvV/1e/VJOhdNOf8Oys3H68/fc+EQ42Go/8K7ADtBF+uCVfS8R4mSP
0FDLCAi6/xw0LDlR52rmZmFrVyxa1mFhZTm6VjX5Y/swGG/+P3cXsUl5FhMjW+CA6Y0KiQMyAzVi
eXrADvr8GxMt3J8vhMhzCNssytCacWIxh4Cict4F/TUHQcmHviSBQuQkjgmLV0tpgJ8tU7eq7Jtm
KiWOJ/s8QpywFz2vmFJGAa3j91kLHezmKwbbJDiui1kHjpEQH7pCM4uUoQ/N8kfcx16bgz8geST6
EfKkR72dJHfIxaelrYoYIi1J7Ulv0dnownsQb/n9+D3JF39pS3cM3172PckOvgAMtWOklNUELTHQ
DNULYhK5wXtTkun+B4rgZx6PJQl5RhgCDs4I8gxe6+PCh/XXHxNy2tHycvCrnFSOUJNjCCTfjgj5
RldlZY7ifxlkVupG5ZVtQ4Wr6aEGA9nD+HGZpQANvpQLp0sEEBXxmuUWB2jsxEI5BFNyyEQOtXlg
i2LQkePNIGYGutl+fG2dOB9Xd8KGpr7txePpss+c49GlJQp5Rj3r5aSV6ACUpro4jaq7AzOuSGG6
eab5WWcdrL4/NUVx39DuFZlyP9Lmd0tivyvK5iG2llVSVJPlsWfQwyakKUunFEUIBkcVknia7lOw
U5ITRNwhBPVb9eTdQavNlSeijeq2iAsSR1Fg6LXT2orLQKZjxadRu+r72ZnUAK/uPJod2wiAn3EK
w2/aL4r52FtIteGMTL/JzMxpOtleSG59IoSrcS1KMzbwrEQ4PDDbBzoHbDxe6VUBNiZ9VA8RRpbq
+kaW2kgMi9AkG0AWo4Js82Hs4qPaMOosevLKTJQ7aN5JVimJWyIsadF7HQoCqPDQLL5T7exq0kDV
JMdzSk6ziEGy86G31+xn/VK/+UWRxiuYcqyI5DCL6COlsFMz5f0eRf88Z2BxwWeTHF0e7y4cXRFv
RFelmi0DqcYvkesjnxTighw/xdJkTiE7mpR/yc3RrEt1LZtk4NIEGoaiwZ9yrFzz1QgIQumzL4aM
TU+2QiE4YVi+qQsT8de4XQBlMsczooreDpCDA17tN+oCkoxexBSB4LLBeCAsLgZglNl15J/VCeyA
U1/LRr5lPiKkPAMb8kkbbPMQD5qrtTFkVDoZ8bXM6YUIwkZIv2a8QsuL9vrNk/L6/92/slURUTTE
U0MqhnDVJ7m3xjchnit9J/P7F3kACJchWwJ+RRMzokwkLWJGT2mRGhwRw4kV84N1SksnM17XoWeC
vIsdTDBoZF7WueboY5ZHlgK9SOr4DzBMqmmMYW5NhOS0Sl2oc6zlgQbkeWoGasj8QU+dSP1KaCJb
7guXhDVmGLbODMskmFB/fugsZpVLWEUA1EHU2rGvw9Porm79CrQwRxnY5+V7TDDGXXZzwhUlBjcH
fyT9FVPR3kYyU6W2ahiaRsSyWJyoVphyJur4xggYUsm/JVuQGRZy2HxNzamm2NOafWtz9Vgp4POn
R6JNX8n69XKcfnG98S3dLFL4fiFDm9qYMUee5babtd86tPE6TXob7LqJDfoPQ1eZxsTKB7R8yNhy
KgcuQg5tiAZClkbjjb7mq8emkdzZL/IDvqgna2LlY8poNul0ArOw9aAALlFgWET3l+bx8t7t++PG
Dl/1xh81pVf0pkZE2VAHldc/WbZl3r8XWHRqa5qqUcz8i+c6TMDRBY4eiCCMD0Cw+ix6X2qnzPSb
enQh8yI52XuOYWhwDRAZEGKIlPYt/i2DPThGca931yV5E1dvJfu3b8PCenSQ0apEuEF7xZynXsMJ
+5fjENL0oDg0HP/McVi799Jx9xe3NnzDAIvvL5v88G2+WTEZpjlRENn9uLUhPOhmD9q5mN8HkTQa
7/rI1p5wjYZMLRVT+6sa0ssMSFibcJ3O6wpFodACL/oZQp8sPzOSn1Rgv5GR8Ij7LMt7blHMxBej
Z6TviiIYWtt22xWNTBNQRRQegQFlzdt20QyHjKHigHoYQuWp6lZrez3nxt3aaKmTVovkzbgXPA0C
HmqqQweGigQK2jgOHStAiDiQ5FCmEJIsOseeIZNm6k7USwQm9j8v1cD6wUAswcS+VwvBFwjYgjzv
F+zgF1+6HHawu7KNKcGTEqVtbYi+Q8wiBBwuue9NILzrd2r0qrRtR3I09wK2sTEmuFJea4aVopb2
c118+IMz/o4QYJB1ai6vSxe7XVNu50bI4delsR6gyObahe6gOgT4n0/HzJes7EXOyV2W6pRTeejE
EqlvGjOjdt2DgJCzCiE9+0g+0lfMAUfMIb7Kq4PE3P5GWohwFMQhREyQ2qYAOQufP/7hIH+ykXs3
hMFQ17ehnGK/4CygEcCfCSYUg4zUV1b52EbfSPa6jaDMU+W3ZqXInGR3KzcG+b9vYumwqkYVVdCN
4Wv7Y6zWbqzZWBNSlaJImjm0Qc72A9CrrB6ngwaA+GnsSg7o3TeKKxATpoZpi6QvvU6jOedqZiyw
FgeEYkewspz0VytIBVKQfNWNI72iJDZFkG1VDk1TcB6hn9JOBsJ4BvLfn+RFw51c2umliBc/Fezf
dYpYWzPWrCLv+TpBjmkgFfRjb4LU3iG66kPIShloKVYeJynsdZcEtZvmfvIXHRfhZwgeldI0xLQV
lv7nHZeXvT/BluBPbVkWcdvjZKZgvZngRuDAHzpgbFHIC8xUOmW2l5UaOsEdQUDyZYqUTaYFmcuk
ZKjXrt9iExS67afEBjGVcrwccnazqo0dIavqenUIW8VEFtBb3gJYkTV5gyG5Zvcvvo0VIY9K6ylN
rQUZ/Z+Tle1/qY0t4eYj2khqZcCXohjx8G0HpBS+5RHjRK/46IC0kiT7UsLlZ9rJgliDsgQXQZkq
v84OXG9sChJf8YvmNB1WX0+OrZyMaTc7fVqp+HIx1ClLDcIJKNG7wFPJmJ0uAOe9UwIK5g93sS+L
NpK1nr/zJoZbtk7GOdYRVdvEN/XPcVU5vTH5RrW4l/1y957frE0427Ftz1E0AWafr/RqKrRT3MWP
6jLHDlKrN81aPF62J1uZcL7JqFl1ZoOyMMwfx+Jupn7Zg6YobpzLdmTuKfZurcno86bDgdteg5w/
a7r7jRApWxY//psPllolMtwVIZKPXGX5Sf3E794Eogyj6TJHQ301Gk5yCgaZXf7vG7s0AeIj4+J/
8TgfMhOiqGnlrjS/VjrrT7utPDLrAA1SwsBtJ8qy56WyJnjJKIe5ezO1lhNOB7tXJZ/tJduDYIVf
w9sFTbNujwvmxDGdOlkQ3Ysih5eMR9XRrhVwW64oeXpq5VTv+Hys+nb8R/4+fEnRK/wK4XOSVY3W
mUDjBr21WygMmp3p5fGpGUzHznrX1tLrNUy/teU/+djif2tnTqtD1QPwORagJShd6MSs1Scb/fXw
JsePD0EdV2jOupROrtGDxNn3IpSJOg7QK6qlWWJdYF1Uvex5zYMnJ0CVGm5+CD0U/dITyIWRmsie
B7uv2q1FIfq3eQgN+ALjGyBmn9Fpyku3C7JgNl0eh8valYPHdm+3rU3hBlDA/7AsNcgZXjzr5DkP
j3viG3pjyxAIzeyJtGlhwtv/ZjxlLzkwUfumhgWlVCK2cXGrhX3EWSfA/eCq85vVGJ02liQHe6Fi
a0QIFUaYNCorgNGMs0/6AJICY/SKfnJqpkssyZYjZCFJW7ZG0SFtbVHhNidM12mqB3CazOv3VoQa
t2UQZG+aKuLWlTluCVexR/ebK713zlBjBz0NE+1H069Ozbeid/XBSzNPmo3s+YetW8S2bAZeavHE
qUZS07IFFlVFzIVkzL/MJ9XJOsqBDHtbujUnHLdlMcOqYD3w3PbnaHxXKbeqbApm98bc2hCO1xhl
KLpjku+cPGYbsbS/anYiwtoG78fgYQxSHyEPMKFOqAOsGQW4Nx/TZHybh5ZscmI3SG2NCJeJavY0
ItmoHHrjPU0ekux7hknBaSldrkSsZo03xZ2rG4HOCrfIFafLYkm+s7+rm4UKV8mwxgTJAYkgH5Ec
m/WKP49tEPJQYDU8jIb+uSScsLPCOY9Gu02WEp+xhx7vGRNi3FoeXuQZ7oL6Sj0S6cD57mHYrFE4
8J1paktOMEMsyuwxqN3LqCZ3T/3GmHAUwA2RhP1agzMjAaE3GyZHM+a3U7pC0iGR9e12jUGXjVen
oLYhJj1ZMrKcqAgxnXZldIkTNaXThvdRJFvVvp9sLAm+itxNV+wVBTf+yOZd119DOPz0ya7vvWKG
vTEmOGU2aPa02vARpc9Ht9Xpaa7mWfK02I1ZGyOCI66MLqYx4YG4aFeTft+AEUfLvkgyn71K3nYl
gutNaVeCCOBns5re/GIS1G7lSb7MFwTHS7R8tQYCbDmE0NzZ6CHMMIBgqHN6JgkaMktCJJ4iGk2G
gfPUggjFqN/GeupOxluNSV9JO4kj+n+oSxqgNraIyLLRNBWkHEzwDE+IgIM53Le6cgqb8UgKzc87
eiyX4RAX5qGkse4paGArnYlOLzJdyYfc8Rb8Ek7SDd44lGOED5nlSWU0w1gGpTFf0a7/B8CKN8Wk
PYRQnHxVDXHndEX+XrWGB7KOXzR9utG15NRphTdo+uNoKx8v/6KdM/LsBwmfW5+SrltIiThqap6Z
R+A/lpHb711Qz2wIHzpnxqRMEIw/NCM9jQuwZPOgvlVt+m3WKyTws7pAEmvyY00/Fkn6BTy/r6fc
AFU7k863765XM6AUowMrbp5/6+blZRZKtJKpjoKKFX5nr5h6kwrZ7jg2OqVPNoQg1zVpr/QTS4M6
d1XIedaH5NN41Aqnv1rdyCVOHQzv5KiZXd/amBXCXc2irgZPOKRm0+Sq0UI3jdpgbIgk4L1USaT0
2fKEiJfEI2ZrUVI5eOxWd2ZveZ/Yjzw1hWwVV2YwvCLk6gxcqUq+ypfATMG8cITUAWOPlYGorhun
Hynx3J/16kcna06z23BM6G9U5mTbK5wUTY/jbhnyKOC6t8BYuVb2fryObnjdAymHCbzhoN/K2A5l
VoWzQ+o4toE3BOtR175X0uJWTdRjbTFJ2YNvmvAQ3H5TEY496Iaimo0eHurJ9Jh2V5mm17RvxlJx
0vTD5ZCzlwSg465qzGAmem4iTmnK26xWyPqXc/Y7dyesUR73mWWhT/q81kKqnppmBymCP6/r7wYX
AtyChRlsA2oMz03pNDMTElO4iHGXho84jbL7Yze0UGrZKgVyBnfIcwvtGK5FEc8x8uwwiJXgzL3p
ov+dOw30c+1T+DlUPOWknSTfbHdp1EQnijKm2SKGXmmVHkT2M+C17RXX753vG7dwJwqM4+BRN7Sg
Cil7fsps8oR8E6uL1WytJGVRUCTdmwKjlk47x6knWRn/K6Lra6oNuJxpY3pT9A/ooZZTbS18Sxe/
OFbB6NAV4Qt0g/5yZKokfO4sSrfQcNEog9QzE5uydV4heEGsPVjy65UkbmZH/uUV7VpAhYXhwc5U
SwSPlXObKVWrREG//GNP5aHPNRnD3M6Z0i0LRQmdEbSWxdZkZVXGGk5TFLSz9WHUk7fViLsgi+7r
tL+BGMB1ki1XmlF8anQwHyXheri8xJ2ouLUvtinbKae1aYXgqdKWr9VAHiFZGlQzla1zxzd0MIsB
TWnpBL7Pf8fGAzs29jYOIX/WgrZ5dsdj9XV2Jw+Ul32Q4gDKzvfewrYGhbs1NGIa52EBRfXD5Gte
7pH02nY7cBuH1/2t8q66jq+Ud5c3cy8eP1ulELbaSmvNOoljGKWH7Ho+1jlE3b3ZL/1w9SIUP2Xr
3AljsIjzZlkYMX4x9quGTT3YMw6BNd+O3Q2pb6CcjaKzLF7ub+eTHTGCNJVRkjSPg7i/Dat3GgYF
GomP7JrAWYCSEaO41YTrJUatqQ+tBNdLN1wNZvhOAflCWZj+5Y+0c0Hr9pMZsTunm0NB1ymLgyi6
TfAuoetrrY2uSbd6rV5LYqJkTWJjDm2BJMmKBQPMXHcPhSRaFNAVUGWUZXuRarso4fM0qbESMgGD
yYLyXfsabYQZ6RQXvedE3uiWJbGTaJIA/HJOi0Jjb7OVwh2q0Lid6qlugt5Dr9FtgvpLHKPL6dbX
esCZmarMbSqvhoyzKVsx/9vCZfPMNt+RTUAxuzkb7B4r7kBczaDvNT+ar1rfghxV+cb2ZH3IvafX
M3v8S2/sISRSRcvO9uJ3mpf5c+9gCI53dKuDFTnpp+542VFfsoML2yuEMCPOraQxzttrBd13Pn2Z
Bdob9dQelYcFGjR1kLuVHz8w2VTEbrTefFghjgH+XtEpwmJ/VsrdNHYyd8RDpPKi2JGVl3jCL3xL
1OTxTFUpVONf6CUZ82owja5RgGE4r+qXYAhB3lQu3hCXJ5Kqjh0Vkiiw9z2f2RT8B08jdBnUiCcr
9JDGrzl/h3UDomK/JHccIkNkm7rjsc8sCh4EruAaGMqe30iYtPKzKxAjv2t9JQC4+XV5K5U630kt
ntkT3Cef57koUNEOWm/x55OGLsdyV53W2+loy1x135aJPIxYmB8Qp8hypcxCWiGNWHt9BR9vArbL
yB4c1A484P09FlleY+VvIc/8uUrMq5mCbEByXHacFuv99zeIMNZeUTrStwOi0WE9MHcK5i/QeT7p
VyVoiYy3l63tu+yTMb4hm3AQzpmlDwmpAkXtT0vaQK5+rA2nKFjplB1QZqOJxm9iwZEvG96J9M9W
yXdhY7ivV2tR4wp6cGXqDTVzmPQykW2kENa7hK5xn6lREFX9sR5X4O4fq0H3+24+tunkhJbpK317
TAmGYkKy3DSgR768yr3tBRTXtjgIWH+RFmcx07S0QhfEYh/WvH2tZ7esP65Z71nN23jRJP67t6kb
c2IWbGulnpACqUfUUgdXtBdqny8viB9uMcRtLQj+UhUrBAg0ZIZt+smKj4oRYjr722UbslWIrhGF
c8FaE4/mKj4pxVWc6Ye/sWAxDr3XAL8V7gVVmaKxXxZM0Fdgs7ROlv0XeSZHLP9rgTvGxr0Hzcg7
s1uroFR6Z2kUZ9VoYOMNdHkhu/4FkK3OUL7UoNH33Ew4x4MBFUDQakD+A1mK0R/iORizOzQHXBan
Ev96yWNLqcF58X/ZE2KxlbRVlEUW2peI/db75MipQJvi4wzedgtKqCgx2pIIdU5kX7jcxqbwsZox
s2u9xA0HjQ+377XkqFfKl0qPvbWOFCdL9dsky9zcMN+16SqVC931xo154UsqM9HaOYLHn2fo/MjX
X80/WG2WU3w1OOVXWbK9v8s2cJn6GTotvtdziDK3RVdDtO5nYTGMTvHBdkl/tXgoFru5m84STzpP
HL7Y5o1R4dQRJevGuh3qAOo2txPVfD3Mv3ZM80dbc5Vl/SczrXuUMT73dfLQ2fQ+LJPUASeuS0v6
ykybu75N7xpz8my8DVRafw614hTG6cGaCH8xlk7cREdtzd9BOOV7P6unMKUQbC+Dtkg/JxFxF9p/
aFv6ekrDf5ZJS9x2Wb2MQTgq6x4i2p/GkUo8eufrWiqjBAqaWDsRG524a4F4woxZMBXTa5zRo0lk
zaZdE+gtMA6Z4G2P52c0b1staxOQP0XabQih8h4yEpejwE5Qtnj34qcF8SkI0j/wLcd9FeQql1ws
DnXHjmMrZXnauVCf2RGCf9qY6tRCyDGgd8YV0KAUyDReFaAP82c5EfD+vpl4QVs2MU0mxLYsT9Mu
ThBrlLg9qvXiTl0hiS17SHOs6MmGEM/McY0A5kMpOB+H14se3QK2k90r6EFNQ0OdSWtfhe/VMlMe
otawPGVgj+DS6r/ZXn7T1G6lR9+1JXq7KLM3pl3jTmxeHYv8j7Qv65EbV5r9RQK0i3zVWlW9b263
X4S23da+7/r1N9g+37iKpVM814MB5sVAZ5FKJpOZkRH9rhhzWXBCt56pECT9Exa4fGZc6NppugmG
FGUnawAGTg2GiDpbqysbfIt0/dW0ltvq3426ddRIdsMkcmXa2WtkOQPe0uTjst9tlCBMHacH0ysW
cOT8NQo5s7FM5bnGK52CXyRI4RNNjoxg3Bnj98u22Jfgw5MOvLqGrByNW94bSj0einBd6iAeyHWK
FMRO495pIlBYysKe4BbkDsMrf6xxfjGgOtzlmVYj6EM6b4e+925+aPbkatoJC+kbpwqFIgV++DnU
wTc/qgW4z9pUsYuu4ucpMNZZgChRYDq7gMZuI0pNNs4VBoDQaMG8EWpRfDwKo4ZK0ZCgyjG/mqFq
F2tm/39/q2MLfDxC42hsJEhWBQPKUwUIP9fWLtrRgTjHZUMbgc9CMRYNCBXTdWfpT9xifKrrSR0o
RXnbjflXI9G+lK2ICmnD907McN4QpenUaMWK+3j8mJoOXehHEwyuFo0EG7d1859Y4nKdJI96UIqF
VaC2frQrAWZNHAWsKaDzsxfIOSmNXQaFYBc3jjGMAkpoAggBAXYurFNIt0lrS+sgA6dNq33T9dmO
krcsvZ4VoSLhhrdbJmaGcYoJxvT55ko2jRHKJ/hketDvrf4pRb1ifhw9zUmafeKTwb/sIufUhJh1
M9mIC3CmrOnHXSNUGbUxiYwa5QPFN9/lb7hIPCjnoUIDdZ9i8Wdv0tAgE+3q1t1yYpjzmjUZ1xbg
xTpAf+4rBolu0CtObCVuvk8VYHg0lO2mSW61anmpIsxTWEMwpJo7VYD5tqkDrNfeIOPXOi/fEqI/
rfmwX7XwXsqwBKoKZke3ggJQ7kBAAPRFzDNMqRzmfVvDxU1J/zrR9BGUeYIvsWkCPVeWaGG4i+9z
kTZSJFIi7kR1fdVn62EoBJRlW8UwNGb+mGA/4ejVVa5rb64UJiZH8TsbmruZXTjQtQkUDwiE0hEN
rGxatNiFZGBJsM2dncw01tpMwhoPojAohx0rvym3vbd6iRRkUAkTudVWyDs2yM7X8RIX2igQ8qgD
taivyTrbpvULZD2C7u6mFdBoGHhUGgqAqqdWYqtf07Ks2qBJZzdde7vVbqTMElRHRFa4tWiluZRx
kzeBNl/lxU1S3ymVoL6+NVhhWUcr4ZKmYabKok4YCpcPCQRCdckb72jtpn6Bhpbst6sNpuqbMPZU
mwmG6rvIFV2HomXyXrlA5DpnBdN4Xa4L6C446ljeF2W2CvZz64Qdr5X9kCPfaIds0hcNzrjMtd9T
DNyloubWVmZ0sp9cVCtKPRukrmXgc8Vn1dhwv9yxzAgkM4KEV7Qc7jKUC+ifRkbUBGs435R9fL8O
JLh8O2yZYC1rSnQNqSwfkzozjkBXXqbBPFZPpVTvImsQfJStr4/mPhDfGtFli39hqsqaVWvcojcM
hrpEAx1f5JYQAL68kC0QlPWZHBsEb4Cz2f8ysaI6CfMMk+TSbnGKW2hYu+NVvQt3pv1ZnBHOkG4G
P1wXFFmDZZlnQ6RNbTaFqsPm5MTPrHvVwGb+OvnxrnxIXBHy6TNv5N4AFi4PA6VUFTDIz99z5N/x
aphZOEZ50E06XjUdygrpMjtVEsVOmUyH0ope63y5amjixXr/fnmLNz7kyVuRc8cc9cKpU9E6Tqvw
IW9QIG+z/KWgk0hubsMpTwxxFadSD5epKuQ4yCQ83jqi3yaDUGeInVNuL0+McFUJs1DbZuiwmnWw
rcFW9r0rQSDNL+/CveliwjNp3eG6hy65kKvsjKwacKWjR7fBzRjlWgO416SxltV8PQRkr9ulLR3E
FYSNxPbEEH+LSfqyDJ0aB5YGyIR+D+b5r0P2qBvAtdPp6bJ7bJ2GE2v8bUbksQF/TBRQY3JCsMnY
yTKYgaJBw6LoRnVP41hHwcyygjSbU6cl849yiN7WoXlCf6W3L/8e5iVnHxjHktFvGRaO6ellAK7b
Wk7rOgli/VeXN8NOaZdDRIzvZvRNVvfzBGjvZYtbBQo8JwmUCwwLJCR81kB7oystCfGAlUqnX5av
XFGPvhge+h97LZAxtJ9/iz/kb5ftMlc9W+mRWW7jyaTURmcAoN4td1a1PGQjWM5TOaDLcpi7cddY
5h2T2bxsdcu5GEIS7WU83FGoPd3fUKnkddAR1ytyO5idW6dJkCq1OyySI/ex4BbZ9C7MehnAq4M/
/gx4RLs6aw0Fe7ugTlA+a251Yz6PO7wM92OQlULih0/GVn5XFXDJ4I2G6rfGI7roAsocdDGyzyL0
6sa4Uoyn6LHFdI3ho5h0ZTnSDR5Q1/Rg2vmt4cwfJer/lzd561ojR7+C72iZQzGsSlKwKwYC9qsd
PepQ9u6hLMVQV+ND/008dLaFZyaKqoK3S6PI6vm6VoPhl8kqYVS7y/fZbe+2ia0TcFRn6HYkTpHY
hjdDl3CHQRwEyL8Yvjkxz8X/CpRR8ahERUDHENieuJHdXg1RVwcnp9NrwtGprbHfE4OcK4+tKhVS
XGZBvA8Dybau6vvhl3kYf+Ia9X9A8+XdOGQVFB/yHQ0ikElOO+Otf4kFJ2qr+oHfAe0lTITi2cET
4FtNEq0ppBLwmFqC6ku/zw6SV3vmk4a+B7rQvuEK3IuFhjMnP7LIrdwkVaSRuILO1kPyaPnrTkYr
i2FvGLuBCB7ymU1esMbXxbLRmtFc+3RmUE/twgeWQyc7Dai+0NXd0S4O6/cksB4adrpdVbHJneK1
N8Shb7Ub3lQYK6Pu3NgiOretrP5453l8F2quozpX8AACRe+U+H1Xe0PUugCAB2X6ZUne4+hA2udS
FeStW7kOeuOyZaDmgPond0tJGCatxqHOA7X/OUh1Z2Mc2BDdS1tf+dgI+xFHeSN0YeWhS5scoQyl
H0yJN07syvvFB8vSgwijvBmyVHDjqYCymwqKEafWVoJSVGnCWrpHwcnpbtbv466/qj0Fox65V9xJ
qa0Iyjdb2dyRTT6lMhfFGpW0zYPJgMxncj1KTWUn0mobc1aIYvLWzXdsjEur6tgqYlnqsJ1PZpA8
4jb4FmU2m7uXfQOoNcNRDtCfP4iEPkQ7a3AXfUGiJR1D7Cz4jw5qBmoCuwcF0ugl98mzhjGa5XuM
ot7z5SCxlfcfL5dz0WHUpDkvAScmyWy3SQgxTjcjIpnNzfsWmROxwEgJqkMeT69Ja2aC1RZuY87v
k1YDP79mxS3Ujq29mhvP09jeoRPzSx3a0J7lrIfQie6Fcu/F1IrsPq0f9TJ7T6USjL81QOtF/KK0
/YuUzlexARLUSr8tNFN2lKERNck3T/HRb+c+jKrVarMUfR4UY/q+ktLV6/Dh8lfY/vhHNrjPAJ3C
EApm+AwsaILowY3vshf0wtwY2oj4OE55I7yQmCfzAfv4m3CBwwJLaF/2+CakjRWnSk08x/IqdqI2
jO0aiCk1wbs+hqxuXpWOKbUBherg5YWL9pYr6lilkY0Z5lUDM6xtfXrt68fLBjavXdXAw1rDAKJy
NtNvLOFMwxA7y+AGjE+AUR/r++o6tHGkdsJSxWb8ADoG9QoVlRee9sGIMmuK9DkPwpdPSPuTiZzj
sbzScc+HdgGcreSub8Nr9P3yQjd3koD5DkAsUIbwxZ7Y0OeqieUcal2gSVBveyFY5JP//sxhjkxw
DjOgFS+Pw4quHV5AimtcWfQ5fGsmr38NMbD9HfMPmUcfc9mW3xIkGqtXuNOr1bxMOM6dM+3q+j39
UETD8VshTAPyADeSZihn49xkmMd11c080JZMd4lsuQpmXnEvCsGLW3t8bInbAEtP8zpXYYnBmTOU
w2fZVvetV9uhTb5HT5WQM2rLm5CpA0jHWGDORnkhho78TSI4H9kCOJLaZ7tORu2/1sAIQwV33+by
8Lxlk2poePP0DbVcYG7MNBDo4n2hTHZbRO5lJ/0UbeBdCJSJ/5jgdrDDQHrcTWwHrWwX6u1NpCkY
6tJjvEGmQvIVuQQDntHvW40pUdHncmogeFVoz6jLBqmV+MCTO9PaQrWncJcKLN+p8nOWZste2t6D
Mh5Iefofdd9B0F3WriuI1C+1+X55GZtBBV1msJ+qeLMSnot0iYhUZHrK6sSYS3OGG6u30zuWJED7
3BliO4dYx1+EymOb3MMpN6HWOyDhCbroYZBHp7SEdAVbDnBsgkvuSEoGcJIkBVIQkFOzE16hv1RQ
G8yyfuVjQqG+Eb0btpK7PzYh1XWaUA5FJDXEgM1Fl92ikPeYksc47+hF0iQCd2/ZQnUOs/HsNkDr
9NRWpHbQqYOmCFvfHrO738oeqYWT4LENgUE/erLegPG7XkVKimzfzrz+yC736Vo57+ky4M3LiFCV
nbk3AtVtA5GHbLrl8fq471dXkWwOEsWNDlZiA/D19IneKo+drxziXXqIP1QR3GIzPv1ZGc/0j0Gq
QhplrCzph8bOSWNXYCFCVobcHPMXde4LTh5LhC5sJd/OD+sRc98dDLJESXFTKKDoqc3mr6WgDfIP
0dtjq8MO+oJ/fOZTl/boedXEBdqgEIaB+F97PR3GwUFweor9xs3fEauUBdCFHlUD0bnYTAlZsxqZ
C4pEZ9RsS2dKuT4jxiS5eoilNXaMbFXAS2HcKkb2NMiy30yjZKuzCsSmVn2NaOlJi/WqLBCrYQgZ
twJ3pOCO2HRljOMCl2Jg4pLff/ROIf2lWgjgRqs52WRmdpKMh1SdYnvMTBDijm/I1G8j8EXZgm/P
Eu2zb39km/370adIjDCTSx22lwdUrfYY9ZTtKbWLa8UBtCMwREwOW+EQt6ClAxWMGVYeS5TTGmJ7
k4Tne4XjCky9XlJBF3CzNgHYm0JQkFOBU+FCEpAJZjk3CElZSQYb4KLay3XygpG0qyE2fEkC6x9B
MXtp84+VxF/aZha8rjcLgsc/gYtOVQo3qZgIArKays5/yh95iadnDlY+zan8/B1x2af3lV87pSMq
B27HrKMN4GJW14OgdZ6xAfE+e1+vGXCFuNH18uN3TM5vhJC07c/6z5bzuvdqFIVy0sKiHOTXo2v+
0sDigMLUN+VAD4YTH0T6LlttenK0wzyOQqeNVach4nLvmsF00A+6Ux3SZ9UpYVnyzOv5l+bkB9Vd
/GEPnU9B5rCZIP/ZYsKdm3k1ysFYYF7KRrjYe2M8jkIBse3D+WdXuRds3dSQbxqwqwugCOVTv5ud
xWf6nplbOqKovPUJdVAj4tgAhQR0ymkkWJa4T7IEsbHRUUuNkH13igBuIzLBcomjYANx9sqQUphQ
5sahUeZKpQC9sdXxRdP8zyq4s581SRXqHUzowbiv72JU362guo8P2l4QObei9rEl7ojPcYI3UglL
hh0+GE/GPUuAyEfu9hAqRe39pd/13uxB/DzzRVnJVtJ1bJs74FY1UqMeYVuOv0rG6hOaufOQO/Ek
cPPNLtKRJb5OmOlh3asjUskWjA2Ll1yt5JM0sP+Ft75LVpcIEkrB0gyuVpjEYVoqFLkBzdfGCRXr
qennq9qsn9M5+RB8wy1jx4kyZ2xtlahZFuwjE5ntbofJK1HLB0RqP/grLsDirnzRQ7ecHVH82MyB
jk1zASRqQWBUWNhYNkK8oqA/qD5kljzqsVHMHr3P9kZKvfFNsGSW+/MX/rFdLqbo6QJgtowl51A1
Lf1xl+xXRBR1J/qQWxHSAB5MNwDIN8+m2rMR80xxO8DQ+HUd1x3wDw6dJk+wnq3k9cgM3yIZAHto
Qa/9O3k1rruX+ZW4ui37EKN/qQD6Di4bVLc20ATBAjSVVEBf+Rd92xVSphF8uClK7/LG7DxVyfe5
3nt1G/c2mbQPKrf3CYC53gg90hIq67Jcfk9mdQdRGjciZmtD8BH/m6tdPfSpXY6A6Vph1oti1FY5
8vi3soB8FHBBpE7DFMjq35JT413kFSBkc6FZvhN3Qbei+7Ex7gJpjUpZC9DOApQaO7EGLUf5x+W9
30xsLDD9KxQ8KxQzr6friaZRDtUEIiKfegbrM2vLWE6xTx/pQQWfRuSK+sksivPH5dgiF+XjBIX7
NQUasJ6M67K/ggCHE1sUuuyJPynWTrcqV7BIkUkuuI+tmbajlLOQW7yPo728W37uAg8h29GL9G32
DDA+/2ydsXKQPj9ets7++H9fLwpzpzvcWBLJlBHCSWk12jo1vDR9i8gXNa5sM4SMmJzbhvIXQF/0
uP7vs2r8+BqBTGoaWljxMhc2WNy1WiSVvhXojy1w0XaslknNFMgB1kDzFLldQTNMatNrKW39yxu4
FfaOLXHx1YAypZKuWEsjW7d11u1zWkbQEjdFWf7WcTs2xJ1tFHhyA12fNNAIynmZoj2CGMK5vJjN
p9SxEe5MD5Ycq3SBOzCAzvyTTZpke92XY/svZD2B8gKbnkohAYMKIF9tjzrahmEkY+e6SMGc0roj
y/AiWNDmrh0Z4XYNEOVhHYyGCQHLTrQzHaNDDEk+Gai6u/qlEOZqm2/B43Vxe6hqGAidIkhyyIfw
UL1D9ijoXiCn+FKgzN1do8AQMIZ2ZZ+/iOAK26s1caNjckdHm/D0NEe5XlrJAtnjrl5va7l2Zkn1
Lu/olgkgtzRLYQWVs5LKECVSX2aa6fcz2Ver0dhVnYmSlq1LHpBYAGItgEbPaNvlvk7zsBoREmX5
SoNGcDj0XrMqbmdVr0vefScSkZ41KZucaEaxeMLPmWID5PL6IsAfbEVnwsZD8B+miPheVD1kupIM
uOWAEbfhS85qtOjsLbY8IuNIPtpQ2D7f3GILjACETfOZ/K2n9kQp8qkDnypGfAZMzGFMwXTMt5p5
jl8VN2NjL6+iYtnWTYAKzT9WuZtPKuvUzIuU4YOjHeBbu8nXfbEwA/N+/sI5NsPddrQCJo4WYRro
Y30VUxLoMQphQyJ4Vpw/ZFQgttGaRSaKEAMZx9Oj0FGzmIywDf0OLzRUupRnJhKUOYoOGn4ClknR
/gktcnfO0ENKMoGyHGjCWZeU17P7iwSMWyJ39WC2dOhkvNj8yJIxA0v8ZM1F8fMs++VscPGzkupo
HrMiQa1S/wkAkFfGmmdK8xe5VYGd7AO08q4Tc0gdOiu94Dpi6d2Jr3DGuUg6NnK6qKATCDIkzVGG
UZ0GABnpy9Jd50J5R/Z5LhljKcVR7pw3RrFquiRBH7zdZ4ad+wB9qQ74edz2gFReSCt/lqxzq+OS
WyNG1EE3OPwb9aizU8dsATqmaRQQ5LOQokxyJqlgiQviSPUl0JsMQ+6Ohtw6Q97I37Wm7Hdm0nh4
sGnXdThU9jCE0vfc0PPbeFxu0nWI0VWaQ0H2tH1ojn4YF3W0PA3xlFp+E3tq10xwbvEhTm/udouQ
fukssHK7wMWeZG2kwUzBA1totUPrg4bZgMu3o2A9EMo49SJ1KBbF0ED52h1IMN2uu8Jh8xUMMTgG
YurtyysCjeipOStE6lSBjDmYzZ+YYrKLXnQGzytsJ5uGSfhTE7OURuYMGhc/nVIvpzG0AL4Y7egm
xhdteDfK61J7rtPvl/fx7NbljHKhLZ2W2VJTqEik9GaUE1sydSdJdnUzOGkd2w0VIMTP3gucPS7M
FRGEMdUVi8SETOP0tL6WJOOq1POrDHM/l9e2GdX+cfmzoRgFrBfmIlVlEGJWswVxXP8mZ49t9ssC
PO+yqcvHHon96bdTcpIiwgDi3xu/wtq8NdFqyqiIlf0sc+A2jwtkVTpLmBYHTYfcAheqOCR6NIw2
ULUfViG7zdrhKZl4l1d2/lLhjHKBI9GNqTdncDepI9Tl/1EZYaWOzBdNcYqOGRc4cMamckgl1LZm
H/1auxT5uyhu8GUtVZFnZe6LCNkXdNSc5BC7GjB7QA1gyN83UyFwXuDxn/t7dN3p0tyOOpkQOcBu
5UQRNG8aTXWark+cOM0aUWAUOMkno+iRvQa8QdVgYQt7FJbjt9JNGxSnejt+al7AgBS7KKUpNmtA
U+nXshOV8QRf8HP/j8yP+gLazRKBEu1ie6giRzcT0RJZUDrLIP4c7M9q1pGNsspomI/rp/RN7xqx
x9gaQ+Scc3e9eozZXOSX5zysp6fgswF+bLLNCmOUIHPG6JZ6BUlLntzpGFRlSuXD9EU4YSdaIxdR
ujLD67bvwBQMdR9AARmlOV7w7jJfaU4B5tci/3r5pAti2OdM0dESFT01Q/ABlYGe5DswqQVLWd7q
Ru1fNiNyEC6eTG2pEykFnTkEfu0Chd1k/pcWuCBiGLUhyVlXBYNSulKvO3L6dnkNoqD4Wcs+2qu0
0tXFwPs8mMx/gmKkoP6b7/4H2TGBL/CA5CVb5sWaF8lPAN8Cmq/wVILZG+vFtMESuDjiF49wgVwy
kuZqZ04hcmaGHrR8jJ+45XctYO9i+d/6usrWf7SbUlH2aqLgioGUW+eRA3nPfRanDN1X/fYgXp4g
Jn8iwI8MJplhmmUtIzMAh48U1k5s3PbdTzrs/6WfsDN3ZGic5LwYTKQ7fyGHKloU+/cjW2utdKNU
wFY5PjEa+PbNfGGQPyjZQsI2qWoMqLUHMRX8OavsaWz8xFEeGVab0qiWZi3B/WKAYTWib5iof4gb
zZPKyVWi1e0bjRW9E/B4oidXa9Qe0vChTkA2QoyXPlMtryzq1yyqYz8yQmHFYPPJ+efC+AQLH/3C
VgY0JtNYMK3eoqZ25+U+6kp3XYO0rTBFhl6AtDfrPamfUuNJ4AMi41w4Steum+sC4UjHAKiT7eYd
ddpfmWoDx+7GHgTw/p1BnrY0VCUKLBVy+uVh8DR/vFt3aQfgYLUHc/L/0HHdfF//2V2NexvJ07Io
5WiFrBnGZYixJ8ovRDexxkUmK5RS0pUd00X8rS4OudHbAspiIwYAhZ4jOFR87Vxp1SpJZ9z7XZ72
HoaHb6O497R8us30+KkzZBJUxrTX1eGx6TqfyPW7Lte3ept90UfF6TrqN8oiCisCl9K4V5RZhYWZ
xpBnYmHl92OePX01vOb/on1werw1LobNszXPNENcaQuwm5WV05fvlz12e5MNlEtA3sL4mk8jl6RF
FBp5qAhRlA/rdEcgqVzJtlWPu8uGtlOcP4a4EGl0qVoOBWqVRQi2efRa5l9tNruXjZz3JT437I8V
7pkm11ozJhVmzcev6EocNF9DcQIPji/SQ4daV4+sMbmv3Gk3DrYIviVaIZdd1XqaxFkMNbIczpFS
uwKBuSZKwD9r8ecJ+J8VciEtzCCjZEGaOSjMbnlNCFReh2x8p7P0ExN+C0gLDNUmVn83xdXLVFCM
VKTNDaHlc6FN0GfIB6R/2riPhvbeqgzTJQudbK2VTIcu5nUnLw9FTwAiXasCQMb4UR+Uj8tf6Rxu
cPqV+HnmtFcKmfTYKaul7pR8raPaXmYod66LE00gozFeGzO1sTbPsG7V9qZfvhjVl9A6jPUdLb5k
cmbX1WJjYvLyL/svT9R/dtfi4mnZo1Q3qAZoXEB5hyeqp+Ia3zEpF81LD9QthTfGdk7+xyIXU2t1
7iKiMA275T+6TbVmK3YVYMR6vafBeiPOwQSeys+bKivqkaSIIpDJHtBAtuXqRW5b7/JeioxwgTJT
ipppQ4a+2T3GmV/N/qwI5JmEn4v9hqPkYghlIsUjrtsZXSRWz8ZT9AeZbwc3tNkpT8eHy4sSfS0u
iskkrlWVCTUazUNDfxXh2+W/z07vhdPNw3xNiSoRJfj7Otp+VQae9bD11+VbD8mHVjIcU7+qJlnw
pQR3gMUFrmq1itIoWOCKstbJhmaPp6fTmq3btZrI4UU7yMWvmkQp6JPkNLBAxinHxVMUh6+XN/Ec
UnMaX3jkbjdFhqSp2EUc3o+F6QN3zyjG+IY3Lt7kGskNoGGCTTwHv3FGudAxToOS63LCqgZgsKQ/
Sh9Qxn21X8YDUIwMI81Ii9EyF1kW7CgP242KVFaLnEiQgL/X28YeVeHAD/vtF9yS8K9ECvmBsOlC
MBIwfdJ1p9yayKGVm/8h7dt+cf8TEAkXN6Dr3PSthuDULKAqS3aq6kMsyYGGLaMmg4jdX/RruU/H
hZGcaFNsKWgAMg4l2XyN4vch/n7ZKQUnm3CRoyjquA5V5D9SmEMF/lXKPWnaN8WdNVxVURCD4PKy
wXPqRW5VXC7UFXMB+WWkdtYdOeT7brccqtshgOTiQ+ZUjU2d2fk9jY/56IDJL4pSeBY4LrkNF1jk
JRoWREvJD+k90R6mhDp6Se7axpeG1wmQr8sr/i+Vkz+uw8WWqimblkjKZ2lIP/yul48mCO4WoOVF
ryHmFBcWR7kuWCqHS7JKeAhIcrnPxxiqb9JNa6n+5UUJTjflwoqmZUWTG0gpO93vJAyyjKLTzfzg
0kK4DGSIzRGsXirAY5XqWRiVzEfDS8YnisOQGIIm1OeL9JI1LpRofTvLisFuOJr5iaTZS9Ts5nTe
6aQ6dFVyZbSJO0/0lqam1yXkWaotNy67h47MPumsq6QvnhMVtKlZF0MvA2maoh2kHjlADhrVon2l
sxG5JIoLb5rN2Fb6cF+umgJAS3xPjTHxNL0YRImjyBu4qGXIkVxPJZal3E2oiVtRZaeuVIHOhL05
FC+Tr0n+nPiiUy666ygXuyx5XlWixijg/YcRoFvAM8UIySsQNNjji+QWglAmWisXyhLgFbqmx1q1
tndIC7ngh1kkfyEIlzw+iJhMro/ixjHKmwIjvubrrK92uYK/e7alKgiHn//unHGxytSlQiGLjjtb
GW05GZxSFtHsiw4aF55mlcYkyZGtauXNWq4uisvoGuYgwizcQmkEYyOXrWEuHMf+KDcGSicjBZMT
jdTatrroOgJdSLOXal/Lyb9LxMEIdmpMs9SwMZkSdwdqGcyT+lrzCrp1vJt6lMiL6YsIwyxaHRe0
wMlcA2CFvcyS3s2ke3m8w6vWTqagXUSo1HNKt5ObFJC909Wt62iQKgFhXkFi3dOlZvT6KusO0ZD+
COv6WtOih1iOX6u2+NCLtrtaC6l7Wo0IDBIafdPzdLGTUftVxF3loEoQCaLP5QRekbngU6xECXsV
NXVKm32mtrVrTXru6YVcofwoIgL/L2XA/7tmoblyuh16t47SlOD8sxJYdsXwLCwbbO3/pQR2TgnD
bT4fbXSoZ6wVLsCpRT0g1Y17OmeKbUXWvToM/W4ozdbpapPacdEv9tQmj33b/2ihpIgzTIuncpm8
JjG8nIwHNR5ua4Kw1Zr0paXNA7QPXrqGeK2eNHYWjaKURPRpmB8fncJ4oWFBIRPrawBdubLpM2la
SYb82m/Na8yPuPVwre5EwziX84YzGrGQUFRrTYK+ZbTuJmkONFPEBSo6g1w8a8NVX+kCTkHQJD+i
vDfZTdJ9qUnT3Eqz9kR6UI4L9lOwnTyEYOnBq1MZiDOhWtlK9ZLR65yg0Z0JAtqmHWgfYCqDSW/w
8YyqoWRZ/SD5tRzZJL+NqqtF/Ukh5X351vnsr52lQ0eGuDhGq1qTjR7+0Ufu5NxoTPuA7rWnem/t
mNoNeWIpeuRR57MjF14l7pMoTd/Om49+BBff5MWUWyKfANSKPQNzicfVN93yyBQXqioQYnTNCoxC
Yk12jyEeWTQWsV0DPjLBhSerRxNdXgEZpTsSqI7+AjwXlAeddkB9iBFVYBq/9SfcTa2FgXzRu2A7
PB7Z5wKWGjUkAt/xb0X0ZCeBNtI1JTAITq5+HR8yEM1edqLNfOzIIBdjdEuKZhMFYF/qqb2Ev9aW
uDkpBe9JkRUuQcrKaK0Uua2CuX5I5reBfmRDLLAhOnZcREmTjKZFPKKdaYIo1p3ScTezwfbYvbxj
24C/P1vGx5HBLK3RpBO6EXloU1ASzXezep80mm/Jt7HSeUYx+RVZBesT+cbnSTy6Doiepqo64KT9
zdW53R0+WiUXXJRBNnOtwtNoOJjBCnFyTfP+r1L62eWvlzsGvqotJ/P/qh1yZJwLKmUxDFqm4hha
9Fu13mv6oRRVYwUuyYORDGVIcxlST9DhG51xktxeCW9kbfUE3sJ+6oUgzSOQRpPRukF93mfyov8p
M/fox4F+FcwHqDPT+F5gcrPidrR7XBDJ+5QWPUWrlWFsWZtRuVUOLMMS42u3K5dHtrj4IeXN1JMR
uDzW9NBQJ410Wynsxl0dz/QT9xfxUAZe3y4vkZ3lS5vKxRN9GAZaLQz4XurvZJjAnPHR6ChLVU+W
9FAmmmeYItlWkU0uvuCaG2kxA7nMtKIBDPRp3t8seXiX5Ya7SnFgDiX6TrnxenmtbC0X1spjltCS
04q4nvA1x8xbsisdAz0Z/YhB8zYkThnN+8v2BLcsj1pq43qB5jYctohCjzRIzIyPv7AAuSEC2lLK
1BBP81pNlcwEM3ooXC7UtjISgtN7EjU7t843pLVUaMZpiqLzc0lzYizSlGpQqJx9ZXgylENiCRK9
rZ3CzAqI/0A3dk5gXZh1V2sJjYJyzT2lL2yptATX86YJFYIEoEFlBEHcViWN0jVlltRB3ezWonTK
mIius61M/FMoEQNroNbgB4HQsUxXSsbkc+Z//BmFrmYP3uIptmyCJqVe3MmXXXN0liuRPsXWlQ2h
BdmULVW3zkRSMqKTiMZzEgBjhK5+Ee+6TKe2Olrf5WL1L3vdlkOA+VunpkkxMcfTjQ/FhNnvckmC
sn5eol+T+iUTdeC2jiqYeDUTA3GQguIBEQvJ8sWc8iqoc2mfzqafNyA8HbTbQTfceZQ8qxXxB20G
YAgOqRTEfRDH4Lt+mEgrEgL+aSBcF69+kxI784D1uFrAdWk3e8oIEpmSxNSK8pEtxwFzO6imtS2a
Xr3OMS7CMAuMCiOtbS1hOgiq5CW7JiCu9a02fFq4nQ79d8ZHeflzftbI+bhoGITK4L8EJSUvS1UW
TWW2GJL1x6h9IWkF0qwk/q4OoFEJZ6u8zmIN3O6aWT9NUNkDh1/UXddS5VmYavGMNCoPGPhJnEQ3
v1Za48u0Ah2cdtUP+j3qHsRpmninWdOTXk5PamfdAbyU36bycCuVyu28akE5T9/kKHkZF9XLpfqL
trTODKbKhNZPXdnehEhb6qjT3LUBzH8tDGXfJq3k6Er9SiLph1nI/4+1L2uOE9m6/UVEMA+vjDVI
Ks2S9UJIss2QQDJD8uvvwn36GGXxFd0+96GjH+zwrkx27nmvBYy2YtRtyyqeLBIKTjiIiTsowEbN
0wY3OnYetvRyG/jtt7FYfGZSv8+MaJ+P4W2YN99oXB/ySfzWdfqHNoR3ulrJtsbE0IbLvqaTiFTJ
vALh033TDffxSE6hmN7m4nA9VJorKxjsMNrbqkn3LBKAkwjw36Jv0JKYpNChE3KcOk52U4EyuhAn
8k7vC80udOxXVsBvpJV5DSxHw46KbqsxuTqrAhwLQGLJa2i+BjihSNv0aCxn2GzZ/zUZWbvAYPSa
X/DT4eDgLu0B7foxMH40AEtjwLaZ1xu20rI1OzUzQMgq/JV5BnFRGGptDvUAZGGz+NlodG8kILzW
1NKuWbLhHH8FhGd6vRA2u4RlmF+3YxVjsRgPOpPBGiDY0nFezMxs1gFHJ9vVznDcKomuGseF0PnP
l0JVNo5MlzCbENvWYNnSpNqhtMXjtJrCaLBVAI+F1dd4fouxlw0UX8a5uQ5omd4p/dgvdpMT2poO
WKCtNGI1VVvK45IYwqo263PIg5qBmSWVLdT/0+ZFmDf14qGK3JrKBzOZUkSQCO001Ug3PPjqnMny
N3C5TCvG5hS1UGSwbNYe1VntqVS+70Ups5U+A5JhUZ+GEuGDUgmBUekPYiRdVbIx3DfMFDd+zqrR
nvemdSC+qoAM+fqhyQgIzBhwxb6lNQ+kEB/0uDnVtRBkYWVP0/h52Uqvtpi03/L4oVarkCZQs0Be
ZBL93gjr4oCZJWAH0gzENWI+7KOk1mwlGhMvikoMmdWgEtdqI3PlSpBcsZpOnWpuxAJrYRVchwkO
RTBznOGmFMmkllFLDV/rrTdVHj4jI9mKq1ZlAKBZNywLzJB8MDBUaWPJQoq4/T/jYNS8yn+g14b9
6tytdUeKDpvVuFmhz4zHQuhsyRbvOIY7jmu07v+/TZhqC2Gzri2EJbE1xW0NYZRQuIW0O2VF+gcx
NrAvQFgFtirwA3L62qVVGivKgAPFRyo9qNkWufSqTQKUAhAMgKigaHxHIqd5h/kUcU7Qo93Qu3Ps
0uGbgSxU3qXypjNZe4HA7hYBEQF6FABhfL01cywq2sddEdBKsfWa2VH2adHnYYy9UPIuPz9lzXMt
hXHOxALMCxjtJDiTVO9crZRvwI16l5hm5E46aFgKtXWZoKQA2Cx2gqw+yynz41xzTECKpyo7CXnm
qtm4y6U0KOrMn0zTa1SltLO6ug6T0QKhfJnaWVG6CFJCl2ooHjIsxdrxZD50oES388EMHW1MUsQy
MrAPSe0CkMCPIvS5BXNrIG3V5i+PzLkyIcrYlMVSEkyt5nbCfS0MdhNabs7eSVc603QqMC8jq+3u
8l2vvfelXO7pCUOcJYVAMLCSA54QmK3gNtqyKbO2889bB1mvZelAohB5kEfFyntKJ30eMQU4+EeK
yrT4PrNxCChNT05zhchxwmAOddPDVhC0rre/ZXO+tKeJnGQJXrt4UPMHA1DUwl01PUv6Ru9ZW8ui
lofkHsgEl9HGo274AzObQwmaNafohMKWUjA6p4CGC2MEp6N2JFb7WGFM2k6bZpeJ6Zs4hJ/SSPdT
jrJ9pibvYvee11DFEVV8JbtL2/wWOxYIGvGX4qbV7ZgWCCOVEQBdI03cCZVdG8M5+9LE6lQ0HoYh
O1GjKO25v2+DASBg2Ftso+pTrhvLbVuN2FNvYOm7ZJiyFK3XgXWfmjje0WR61tC7jdTwBobAZWZl
2kJUHrUmBL+HPBVuMmTlvLl9GpCVO51uvQj5+CkDrHrD6curZgCg/YjwkGfDHX21OVMqpFIjIgap
zVbZiYP0ligptGesXWDd3rR60weFKPZ214BUNwul5GCkInoOpYLcLRxmoKv6Kq9ihyTZXi7IkVlN
oHTT3kR+IxvpvR71t1MO/MN0qq+rJLsibb+l/WvObSZUlZB1gl2Kp9hNc92oWaWbvwYFzB/YrdwL
PzLsxGZeN23vkKyLAzkZliZBRKNx7k2LWCFWBlxPSxkwaxW60zWL2LpS7cVJ9JpJPegSWKxp1Xya
fRvObIbHWqTZ/Z8Ylt8Pj7PhMfrXuVXh4Q3NuzEVNgNK8GUJa9H/8sVxJhOQ95Y6dshvsADQu7Gl
MIek4i7Wqo1POP/US/aLs5E1a82iA5yln5PqymjoB2v6l8tnWTdTYMZA8ogGIE8eNDCa48sYKAto
MMGVb7WxHYmaB24sL4q3wunV+Bae/G9xPB5oXqoGuD8g7r8j+KjxS/bcfkXjAtv2/2CrefU1L2Ry
rxmIrkMnDipiovFFiRS7bgCwmoMYVdsCt1g3xb9PNz+RRYSHde1MN0EJ7if5LuzfcmsXgb4HhH7I
/62nURc29GM1WQLuHcIiXdbAgMi9ucnKSqbOTqbH3O47HhkmHizHMF/IXvZVDDrE4Ybb3hQ538Hi
jKLVKUoj4wvOiN/tfmZ9bXfqw8z5Wv8DzPXVJ6CimIuIdsZL5t4aaYnWkjQBXIj5PnUDRhiZ9wcv
YCGBe2Rmy4Zeng+Uxdq+sOQdRu6+RWqe2mpMXCuhzmV5q0qykMd9syYPQ6YYkennhvga40h9ke6i
Pi5Ak5F9pwzM7Ka1RfG6WiYBANB/75H7bGlUtypGUww/0tmjoDYvIRUqpxG10R615HVKwbfXltqh
G7T7NBMG3yy0ABezr6n+bNR6YStNOm5c/erLXPwoLlsZCUjNtAFXH0babZfNlcXxAbQFPgC4tiaW
NxSJnyFOBkritAUJrDlpb7mWXkt9tNVJXHWBv8/DDxCXeS5oY4/nqJV39T58BmeUnzil9SD7Jfa7
t6aJt47EmZvOImlroXHkhwCEQEW5b35cVtXV+HlxHi60pJihpJoxGb6g5tc6VitktQlYEr8a4KQS
hPabYLV+3G3e4/zvnvm9hdz54Asbk1dGTUEwDRduODPYGgZ15tV8y0HdXvan6/jfk/pg8m3xPPjR
XiqXKijFgHRA9CMTRlsCG7JoTT7oWL2ytTb0fv01oj4IJgnQEIp8t41RtChiNTR9YreYVZMR4GIB
LgQYQAPgaPCpyf8E7WBVX3SwjyMlWiETErIpIogmDB/ALGYAuAMQRQD6L/VmoUqF4afaAei/6l7W
Im3taxpg3tKUGTjvrIaWJJqFNV7Lx0aVKDz02c9QDy6LWB2/AE7l3zL4ulnY54klFegqD06Jlg5Q
Zj/rfe4BAbzEVLgWNPvpgNqh5Mn29mD4er5gaIaCmgs6BfwEdZvW1VQZvyIMobOrePBrjb1FsXJQ
JBIUVPVEKu1ZLdijUblCZd3QaXzL8ZlsrQAkbt+bqc0y61pn6EaV6jEcTaezUg8gQbey2gHhZqDX
Wj+1PjZuB9uKBH/jAucg6OzJLY7A+QeiTFo4lGgPdYe/d62BL4ohiO25tHXtNyzkVzMxt8mX+iaS
WVavtnlQROYpy5k/RP1oR8x00rCpAyVl72GUf0e787pVwmuUzSZHjfsHJtX3LNa/5b3xb5kF5udv
yjNqrCRZMr//bomkamMWJoEo0COZ8jtJ6rduePX1LWRwRi1GD2QmqTL9Qp1cUpmu2IiOAeRP4DXb
efIkIJW0BvCS+gluYyA3YmeBCHi38aFXA/7Fz5hf68K20t6YMsFMAJdxNXgzgQ1IDnqs97ozXc8Y
IOJxo9JrBHRBN8utq3YdRXSAn6+RPcV5JWAzBBAa4+cMWk+86Qg0owN5xIiGu/0uV8MLRI2mIq3R
9XQs6qNxxFhUOWFOPkr8MjcOQlf4qZZt4IOueUq0aOZ0e42XJiksU0+pjqH8Kv0Qx+za6uq9JsZe
lfU7Ia4eQZTzoQnh+8bXXLOtC7n8cN0QKSQyDGr5Muawp1CqHSq3JwxlXpVt4kZKghJXH6DY4qQF
qH7b+sck6buRFLtRKg+dNG7cw+q+ObIRzKmANxxfmgsZZCEhJZ1RUlJQO+defGreSz89paI9j2H/
YlsMysP4TKFfmaM3G6n56neQFUyA4LtbOp/OtkCoa+MY6UJTJW4ndRhUR36JZlHd3xfp7YQ9xz5y
Ln+EtYDe+C2Tz2mzLGmrqY+x65+J9wWRPzIy+HmKnlFXnRhFn64nG/5u9bMvRHIprcRQFW5ob/r6
0DmdcUsA7laTZOMytw7GxZfqOKHPQ3GZeWygmCMGRFFle2imQC9ETzfGCOCN8oaBWnu0AJwGicSc
7ol8SptQs6yjOqIAQH+l5R02bveJauyadGvIdjWTXUqaj7+whFE3IDArUB+bKTT6W3EmW0fR8m5m
Ie0Ep/vYWiBb8wBLgVy6A9B4ve5zlAeG/Ec7PWjWVlt6tbyykMAPv40Wy/W4hY+RHuRpP3iC3Tig
44k89n1GTillbGNvFbpXO0JLoZwylnUXJ0aLYPZPBm3XdRLi/lKPX5u4i4+G4kreNnOHJhOyxGkS
8oIKtraLG9LYhWYOblmnkT2m1oZabp6SM2ysGYUmrS3zF7zutP+9ifOPAHnWwrHlnXLBQp3o0QRA
LfMv5g3xembekHqX7v8J88a6Nfl9p1xIgM2MENskCF9LRCZiAs7haHAFdYtxev3BKfMog6VqOjCv
vj64KhykQZeBaE293m3Jk+FXQQ1c8Aa8ygD7m8euLlvmVW+wEDjbmoWySGkUpfVcX5jy0o4BZ/ds
Skltaz26GPFkBREwM+wJ6Hyu2JOHy7JXNz0MTCKq8IKgG9E4hQlJqhsli75G1P9s02Pd6y5kceoS
tTKhlEAWC+bpc+mx/JQPgh3V9scvbmVXBEZOguGf2saQ0vb2+aoGKUgfTKy5KxLfMNG6FDZ6XhE0
a8mz1GyX17KnK+VGmL46vWcs5HAeCYKTwaxxTkw5abZ+CJ/ZXbFH9GN6kVdH9n+MXLbZzVs1OwvB
3MdU0tzIwhKGVRvQrxWOU2I6PZCDjX4PzEKU0La0Z9VXYERRUk0dDO1nzZuITKDILub2oew0NjZb
KLqWmNrCvDjCqPIg7qQt9rPVr/hbJl8iAwtShdEbwMgo2MQajWsJfPfbqfqqacP0AHg0ca4zBgQx
0+I8GuJ55sIMvgJcbPrDWR/4rBZMC/+VxRuAZFQ7qkEvkXaHQemHe+XauKZXDJTAf/gKFtL4yi7Y
ktF+RRJQDplHUrYT43IXGdO/JqhEtro8FRe4KGjAIlWHMsZXJZZClxAhmze4rhO/b5CLWfS4wDC9
2GDvQ3Ea8E+67KYJ9G/ESQeAhGAmS7bpSdgb3y9bz7Us1dBAtALqERQIeJasQmkBbaqPRRADhXaa
qquKYESYpa6kjm7TbxVu5+d7picLcZz9bGMzkjFhD0PSu9eS/wX+eXtt7RcX4iVxnCPsKTAUACST
B2NVHFtqKo+jKQd5Nj4JTP4YzYaCBUV4TCz9YNa626Qm4HvA1g6YdMI0Gb166ltG+QNEd9/ziLyh
2f4k5MNTzURXVdpn2raPgKo8pLV8n7d1YU9Nd6IFWMLEEvOsVZ87QiXcaTOnRBE6g5Z6bVvc6IXm
d1RIsOeZurJG7hShQV7RRfdKrO5apY5cicknnZLSu/y510ODxQfgHioIT5uOEURXJH1gzuhiDQcs
nLRHX8m0/wmkyGoRaqlh3GPNyrKQihyJKrr00UexN4AfKtyQQPgBnMx5EbR0tgOS/+OcmImd5/fB
oMA9J22w6kaz8jkoGLzXvzAN/9r/fNjmJ1h1Wtp/hfFF0apNrNYggE0R+w8meNG4m+hPhlRRQRHd
3PDNq4ZiIYzLAuoWQ1oZcHd8Zj6AXhKVz9Ie5K0pemU1pFuI4SIAddQLcOPCordx856L43epB/Hz
0GQeCo6CNyS55GRtr7kaBtXNku0xfu52yQAMQiKPNqtQ2GukoQYx9iC7vQJieJBUvZY5Vg+IlO5a
w9gNRf1aqdN+YuLrPCvTl5h7Zxp7KpPsTs4Jcc1YsDsmAgWNmN1RarQPOsyDXipm+tX0RcxlzdO6
ktl0aDZQXf4Pxf39VblQhAFql3Yz68Tfsd5MsKPshBDbJ0ogeV3tbSODb31d3kDSGjDZBgWvxlSi
VdA5UoxSU7m1lLp+OAMj45iBRW+FX+DJm0gwBEmAIQ4GTxRPypW0C/fAdfHNz0k56H5xGHbVVm63
GmwhFMEKiqZgDZ2zx2qda3JTooJTYzHcDOrbmRiwtwMpMILhtF2YXJVnySC3nP24yLNYy5EZY9UF
8qIwugPM61HcJNpZ9WgWeuaY6TCx8MGZN6lODRUg+Wi6XDMAq/PsQdtObc1jo6xsId+RsODCB6wA
siRa0UJDtBz2c4owNOZLFXLJ4hszv112F2vauJDFB6r5UA5RpgHgS49L36oIBqC/t8Nml27tDpdi
OJPWwDEXUYgj6ddzj+7f3+Fq/cYEgouMO1SxQsG9bULblORihfIlNsr0d/F5xhBTAuWnegWIcLik
6uPyTa5p4lIg966HUJGTsoLAUCEeSQbXMC37sojVjzXnvyKYgkSTb44JCYDPTQZ4IVMu0BsDV170
1vQ/Lws5L8+glfSbB+yMKCfPlWRQRw0GIvLm3mbq5k4yBr1jBdSV0VfdsBlnFzfLM7GQCT45MLnx
HaO87pqsNBh43IzClUbT1elGmL8lgfs0hIJqdxpqw5dnzNlceaxSy718a6siUJ3A8JCCOUF+WlxR
wEDeopaPbQP9usTcRdJVz5dFnENEzBf1WwYPQMvqbsppI+aBUrmmp18bJ4a2U3Lod9Ox3kV7TP72
h/J57gxsd5zOdI8Tzr1gS6PWVGM9CNBW3Q1cKvZJSmytMP/yIc8CLU4MF5REiEUAu27kAMm+EbUk
iOIdRmZsazoA8ddJjXxD+c6CIE4eZybqipRRpkt50HfHOmM1RsyGb71RPU7TTm0zH9woB9ZjJuzy
Mdcf2eJbcippTWqbxoIO3hr0DidXd2gQPc1OkvpoI/7bgJI75PxtF8U7JSzkocNMs68qAGOdzE+F
tVdDttVKOUec4uRwqUc9qFSxMOr1i0l7RCw1D4jHvnHzCWJg8BxrcyZw2tq1mv/VLykgJ5Xzz9g1
zBU9w1XWVhfZllg91ppqZ9mPlGwtRW89gll7FxeZlWnZxyO0hcjMbel4hbTHweLe/6iUXGoD8MSh
ZSnE/EX4SILOj3fbAKJnccbXi+MBZwUWZ5jcHgy/TgVvasnV2LB92Oh3TWnuY6S4l3V+4zvxKwRS
XqR6rQi6H4Zg1JrK6yjrfVLRQxJvdb62nhePLqvnuTmqMkwlRgDeAbJ8SALjrXNFN3cLZ8uBnaei
3EXyRiTTtFTp8b3+A0WBWTX5dgaimGk6tVtpf/kiN3wNjzWLlIXVLIQprhPyqirdHRZ17y+L2FB0
vr/AJNoXpga89qoA1F9vhhjQjyyUNTaHYGeDfuH18gizGGKO0hADK756rR6sxp2OIwWTuOgrnhEf
tv3YltJz1mJIBhLKaoIdj0J6Q6/thFk2e2qVK5XGuyL+H/2ZyVmMSU5lMP8iLjCaMYgLEDd28U0B
HA+Jxm6sdx567L1z+eNtaj9nP9pOKyR1wtdjhzBQ3OiA9h4aXvNoCDBGt6TN2n3hC/IpRCmNgJ+X
5xvFai34SubxQs8ATK/st4HlWhtbOvONnYvDABxCRtBTK9wHzMykmMmAdT/v1A8imUHaY0d8osS2
Ura3SmC+hOTx8o2umS6Ep2i3qYqI6UYu+JmrjGLawHTVIKm1CuyrCsouF5+NYWuE+nz8DrZkKYoL
gEyB0VTQYbkaTz9ggyi8Tm6weQSTEl6N9+opuTJPzJVttpO+XT7kqtosRXNmDH2vHqibs3d7HjzN
n9F7Rse0cWpnO3E/r09wB+UioDwkBdPLaZ4ZkPxI9IZAfFYaN/NNdzwUN515P14XzlYfczVGWR6S
i4XyWBNYThMSACf+p/Saqo7kJh5GyB7Ch/AElQWrrLmrrzd7+6s6pBsoi6CWMKO2fI0dWNIkrKgA
WIyOsAo4d3/+pjrI6JzhVrrHRuTMRJqfMudfNwDmi14Inn/YImhhljYVQzmDOIomTM61TpDKRZFd
hN+F4uVPdGghjHudoRTJzZADkHYcjpKvopeI/sbPlnmjN2OqbjVV1vzU8myceSXqmBWRTgxfYmS0
Y314LMikeaJWbpCNr+vN4mCcTR1UhRjJIJkoN0/+3BfOXkf8H/1TX/BUUMmDk7sogUi2pThr3n5x
RD7ry6xOJ2YPEIFspG+DGu+1UfE2vtqWDM6+iUrOVEKhIgNoB8IgOuZevwP147sVtKjdh/ebz3DN
7S9PxZk5uRGSELXdPAhHr9irXvyAJ3gaa5vhHrcvcUNPeO6QrGlzVO8V3WfpoTJ7m5DUybawi1cT
9OWhOJM2JYIFShoEZsapeCxu2Y12tMjj9EFAw2gEqJFH+0iyxRjr3eTB2G964vkz8a5xKZ8zMXjn
JO4k6GgWeX/zav0iGZyhSf4k7VoK48xKRESsxU6AajVJbCsssXPhUxCvp/7fL9x8NWB8AZaZEhYR
U8RQrdu7qtM4InWqp3FXuboN6iCvkj22+yPLgnKUrFnAiDrDv7JisUUTDVFNkyB/MInDuvS21ulG
NHO+ND4fbiGHewhpNVR9myGcySL6E7bMs+QxAG6QF4v5QxJlriYxp1ZzDwwr7sazX9WXhWzO4Q8I
RJJp7GabNk+qT8e/CTK23f1s989UcyGKexrK2HdGZEE1GaWO0Wk2k7Eobfhq/Ma29uFXH/tCFv8M
xgIcbLGh++YQgR0QEDbozGIBJ7h8fbPFPzuSiSUMw9RUE7M0+POFXw2zmumFkhp+bIqPQju+5pYa
IH5ygNP1ZihN0GdxIFRb2ebq6RZiOZdXibWBBgsUUyFXQxW69WR4rf5y+WxooGycjvN3JrANxbpD
VRbo3M+WqvrRZMnHrCysvTGxqySugQQw1kagq/1PLe2virp+r+vpc1Tze1WvvusVxoPVUTygD3Un
GNl9A/gXUGqPz8bUAYeyYnbOio9BNHcdhqjJANz/MMT2u2yhrzhYg5OzbHLQ08cG5igWjlkKzK1K
BPh9lXeeFWeBXmKvthzbfRoCkrFQjSDLrU8VAC9dmBJ7FFXNwSCz6HZ5lDrgZ7kSLZY5YzsBFH18
HrK89HpSh+8wnOF+LCJAkJdH4NR8V8CNDZgxu0nfdeE5ykW76qpArr4RA9MT8l4EPKGcP6lhGtSt
YotMeo0NhdiVrJeO2Btvk6m6RDa/M+0houpxynpHlPa62BbOqLLKC6kCTL3pGaNP+xEEgBSEGbZa
XtPuQSnJrq6BsDjEthbeyhPWrpU8d2X1x5jWJzU8aUQDhPuTHAeIZG0m3lr5a8aUvVUPB1o3QT6l
u6KvJ4yo1XaRPWTkWOv6VRWZd42gBpb6VIPWxIa/yBwgFTmZwbCyqOxoad5kxUPeDE5PjZMIc8TC
DwADB6CvRceBeVn/mJTU7uf27Ig5dKRdYPv2wFyErZNpF8fsCIxkPzFKJ5JSN0SPk2JGQmIYt4p7
17SYI+D1W5TcJHke2ZVBCjvOWpvkP3Wq3SqSZoeN+ZIZGpZG1UctUW+TVvwYJMlnheFK9D2uY18j
96IeHwtCTnI2OpEaA/8ytaeos7XUeGFDuFfz9qmXhW+53O96dbqxWmSkfW6PsbhXAblWyq+D+prU
+NGYA5E15qVx5bbg3hAH8aZPlX1qJse4UIJWNl2GkD1vv09FZ5ujZqdps0/FxNYh0MQyUj6BUwLo
o6C2tKUO219idhxzQGfpIjbQTJBijSfsHNmjoNmDDtyIDktxFbIdSXSA5LWPtOG6NZvHrKH7tMmu
mNYf4ijb93r6Kgz0DZ3NBzWcXlGscI0O81etcqSC8ablpyHT8Ss7L6PJS0OFd61kB3Ch3GuC/pKm
4S5J5LuxbVyzr4NGxGQ7Eq/XQo0/C3yPJJlumkIOYit7YKQsd4ANYnbd0mOqQ5uZZvV7ZSyVjZrB
unHB4AbgA03jDIufDFOpiS0CJUpvpuGZ0FNo3F22YKshLRajkLUbGJDlU3a1J5kKFDvkedk761+o
1W2cYdWjLQRwjjsLFTGrCLxM1tKrOkqfCiacAHaRuWmjaHYdjh+XT7RaZrQWEjl3DUUGUlicG35p
2XpAaDDF9szUi9wxnjwMkGU7+cXYX5a6dY+c407TXC4srOvgU2WwEUeav14WsB41L47FueuEZUNF
0xSwRETVvTDsEztj8aEe8sGJerAe6GV9XesmElfjZeiKXduAiiktO3sawzbIMhmwMKp1FWfZrdrH
39FYvy1aPAd744eeh0uAdcVILuboJFUUeRLVNO2TJI9o8p/2hmSPR3aq9uaxCPKNdPP8gXwVxd1J
U6b9hMnvJGhqP2LfDDW3Q2sTKGzrQFwID0xIhiUj8EaWourHIkjYOuEDfKd3pkYDwDUqsF5NkTvK
KF8zyRQ2LvS8IjIfUsVMroF+s8pPqHTNEKbRZBRBkWWHSH4rstapGs1uaele/nTnSvxVEvdWpTgZ
ZSVJy6BXXMBxuk1IvMsSzj8YwviFEnNX2erTBCcEa1CVtwX77Iz7bquLvV4xAyCMKhlYCJP5WZdm
tMzGEiBDk+y5adgE6jdtZ+4bN3mcq7uZx47C4+VzrQa5v2XyW3Gp2ArWUJk6hqejnbRrsWMAjvXd
VlB7Pq6BARokWTPUGuJpqPbXYJrGxBJAWP9Xy4t41ZOKoOrUA8mbnAy3/ZZdb/EPrFV0UAjU0VIH
JAWQjjlzOilxqFtFWQTGw1zuzPxO+NGnAPacHNElfoPB8GPmDIhRJGdrf/NcIXHchez5zxe5Q5KQ
DBhbyH+G8EWOiR3HD5e/21ox94sE7kKBX0rKltQFSMTFn9AVrP2XL9Nh8tjDNuPz+YbG/PkW5+HU
n0lp29MK0mpZBnrblRQrrp6mYHA6KGbp15Noqxh7TtrG1hLd3Tjr1m1ymVjMTAO4b5DeeFTwqhtp
ZjHDh2yuJDT0X7ET7G+5xTXbJSrYndKwO21hwujrB7R0mkZMgr4OTQjOdKn/MFgDmqqGuHlTP14+
4HnLA+5Gw4wr5kokCxVkTljGzBa4rJi9SOJjPCXEaxRMRBpqBLjdvvCrBok02yI8XlGhWSxqnga2
cfFEZvexUNJUzizFMOGY5220/5k0XPkqjDPRk5qOLVEInAF5kiTFVuifuBtRh43BuDDmdPixujDW
s7RTsOkpg5zwkICE2i1TESsgaXFMyHR/+ZudOwQ4NKBHokulq+LZhlaTaXlDaVEEYkkBpNCD7Emz
zUb3Los5V32IUdFNMMQZRJ3/RmXeNLkszGLox1Q9hKXuXBaweg5VF7FrDkCys+0ZqjCE8BqdWcSE
pyiuXWWkgQV2pstiVpVNwiFmrBKgHfPtEUEMhTqOMYub7dt9joF7TJ0ZT/OCjiq6glv3Gxe3YrJw
c8DPB46PAch03vyP2RBKZZdht3inHmY+sOnmr/HxP2GHhXIvZc1fcfGSrBxAFTEhM8+i6MiO0f+C
KGEnVDxmgBLgb26c7txtzwJxnXi94jkTVIR2ZW0peLrpPoHbBsS+r/tlsNWbWIndv8rhXm2sMjoo
fVIEmt2jpdVcm7fDbXu0noDO6Q1XNbiDzZv8aF5XL9OGhztniv11qb/PyFnFRs5bbaCQ3XiST44U
Zr8C/DwQyVztpngACU8EuBLdlxEUiTva2unbtLXtsuYGgOOL+UWELRjM5DwPBT7MlHVZgTkT9aC4
wN9/KXbhLUG/nTwWXnKiL+KdspGSrasuKo6YsjYk1KfnN7tQp35ozEpo8Oj/6rg3TnxqD9We+pG/
JesXfs7XKie+8EIW59lzavTjlEEWc7K9sCM37H12r7piA6L9iP9KD0yNWsCuYjDNdwfrqvoQ9tUH
BkU3tW3Wpku/hbvtUsak3tjjt8wgpGgEBPOkQX9AkyqIXGvD6a5bpMXJuUJrLYfDqIyQNrMMIIIC
nxkJGh9TsD5WXf7I/i2kzS968U0xCG600wRp8wq96mSuEAFup/aEIPeza30DXGKllqAC3t6wVBEg
kzoc6ldxZUbNjKgVyBcf+qs5YprDw8wme/Idl4mQ+w/M+1IeZwHTsTdGVft1vF89HDt6AxS3bQSF
V19rGw9k7VXK2IgEdYkOtE4eukKJ+krJisHyU2zz2kqp2HHS7qrWdNRpo3+z5h4XonjEilAXOiMp
NLSB894R6sfE6N2Ufly+vY3zaFwgZuikAjl8DPhR8gBiTGBM2mpIUGdq/cuCtk7DmXMN9UO9SlDs
UXUklWaNfcHHDLtAl6XM35p/xss743RPFJB4iWkJAL2YHHKqEhtzV5sd5rXixlIKp3GtgdWl0fyV
FEi+DmPRv4BcD483vtM23MDq98G2ywx3hNfER5YYl1RFUwXkmWy2fjgl1I3kMXSTsUf+OEhbWH9r
6YAMTh7MkejaOW9OOvWC3tTAMm1N3UlzigjWH+l1PRp2kwMEqfwT27QUyKlFMZBO7DXUiWZLKHqZ
278kwehoB+oLe/n+snaserelNE49AMeuxYxiIjCa1HeAB0s2bZGe0y72OvBOlaF6RFXyhRXCnVXk
h6nPpw1rtaqgiwvmVEcPxSkcsSYLJFdPrsh1pCkbE9lr8RmgxufEwAQrEJ8+SkwThykFZeA8oaft
+l3nG4c22KJTXY3PlnJmzV14lUY0QiUlkKNjIO8WgNMnsgN+9jfzCo0vL9rrdhvPhMfYczNu2daX
XL3HxSk5fy2yohUFkJMF5SdzGEjaUNbxaCA8YzNmhgqPPbY1ob1S1YFjW8jkvHZegTQraXHixgPm
ICYx2n0TAI3msfckL7+aazt1EHpbM7krxbmvcjn/jd6J1sIZ/OW/MazjGpGtAgkM7WB3Dk86J3K3
oOY27pd3PjFmFXs5CQ1/zJOfcoO+koyJmo3n+P9Iu7LmuG1m+4tYRYLg9kpyyJnRLnmR/cKKE4f7
vvPX3wM5iSgI38D2fUkeXKUegN2NXs9h5vbOW79eKP/4LOPSRwvK7wGDV8QqlYeeCsbFw/oEDkEn
kI/oMa24JJDzNnZmjHWLrnuQ6mcrvcX6nV+hnThPICFDq0xyPIkl8rUVigXwAuviLJZ+iSm9BUFt
eahvcrAd9yd6tE6jR0ARwz7hZdkvK8qXTsr5GQ24U6TooKtF7a6Nl52Sa+d6eU5C+rW+Sm/BG/Pk
3PYBCOTQ8PmAYWwfQLK+8zABBRnACxjNCqQzROx2L/0mLrdYdacHgf2MCBf2Qw45JvjYZJYTmkd5
m0P8qYExBkw3FLj4KDQZy6pvcxgNGrVeMvWYmKdzdkiT+vOsTGgZF6p0SUWsz4DoMQBtBsI0Lpga
x6qqEPmicufZD3ZYHtMHrFimxGXF5vVoP+ofLn9mYSIBff1PIqfQa9048ajhM3e+6vWPPcwHaJUh
Vjo8VV5JF9/pqzTu+ezmGfsBDXDsmELrzR2bwQRJgwmyI93LY6yGja76Vf8o1x2RO8JqooUJM1Cj
ge/u7WNTkLUgFobBA1sHHKP2B3gOXMlVioI6hFjUQL1LZ2D8b0U4SaL3+gjIRVa0MUAw+qNoU/3E
ooAwRdrL4j6b0xuxs1aQBZLr4rT5aPFrR5SViZefVH8dfmLWU6gqe5ncxyvaetqW2LaDDFUwBaOz
mIbufXR3sUnixcHy68htKKLsBXIuyJjXqY4YL1ahP76iReT6IxBevZ9CixDZ314i52AAm6u3FgNW
ozesFvYPXK9xY7q6p7IZYWnuKZPIBUGxjSVnOwUkyW8vH4uc6P6MzEZ3YRfp6n5bJgbMo2Fk0XF/
oKBgFFMN1pN6/H+fkAt6ssmpOiMF5ge5WQI9mO62Y9Z7FkjpqoPZe/I3WmjqOzvkTL03iIF2D660
JncLJvrKovUkpi5KqnZ3yENuZF2vNnPVOsESdKeRXmFc3jeve+xwNaavhaufuQjksCvkSwSL0itd
QxMSxVOLbdy+/XiZog1Vt8WvTOw/EMCAngN2Bd84tCto2H8S/UvsALCyTiykdlhj4TQHvC2Gnmeo
FP8OAqAh/IwG+nY4J7JJvnwJUFObVrrNguXhGsua4dh8HDF4N/pO+4TmoQvOFj3zLHpnT0fTB1+M
T/wB1IsexpeOBrDEP89XxQHVVc0jxzQgpWs+Lhk2cVz9S/Ywfs5QGLWACRe7ZeI28Vl9JDfJ1+wQ
P2l/jVfllYo/7+qSV0IU0uFx+O9UnDVoQ9IsxmwjLCb5XdqC7S2PdM9QCD4biWtPT6ZvZTx8VfqB
yLRW+EBhCRyXCfABwDK/VZ4IujOBQJM9UP/2zH50FeQjtcJj7kRxrjse0jTukqgKIyUJplQ3XbIV
1wkGnTodPNgrpu1m8640qlpiIULL3AnmPHhb2lOr0hyT33Hrlq2KocnCG5YvowycQjAVgNdpJ4nz
3C1VBy3JcZugMK9dljs6nh42V+xxYrBC6JzL6D/Zj+fj371IzgAxEo3sox7wAZX8FIN6aAj1pj9J
fIxMCqeiFSaeaiA1gd6AeD5z2ebiIi70Bher75jluvmJZ1Bo7LvL5PyaHas1rSJkOv2BAbjV4Xxv
3Do3mldhfN7wtTtNUhYTVnIQ3GNcBREhwdTUW2OIR8yUkgLwvcyZvUZr5vEnJhBETy7FpD5wU4B2
S3nHOYzpNpbjioL2P4aXe9HRCiP3Z0BFRTE2m8IBNrIGTDWeTZRqC5hoCxUs8MsGNMi/UyVQtg+m
Embrg0RTRMELNpXBVY05lfe0mZRMc5pGI8jfExA4rIfyAITG5Wh9ZPFStv5MvCRSFEoomrCoTb3n
qASDyNJ3C43DtrxiaC0MQSzyJ+tD+gIBYkfYoZaVa8UyMQWGcj26lnz71+5QpFKiJAn7tXDLBuxk
maw0JHrXQdbwnwjOmRCaYCI0tcDLbn5Mkx47nJkf50FufF3I304i+XAiC99L4/xIrKy4Yt2Mw8G4
Xusb3TlEpkSE0L72MjgvErdab9c9UKV/vYX9HhcVicJeFuc9TK0hQOAy4vDH/hv9WKGmt/jgYRiw
kcMwnibLA3UR/HKyYt1I5peF7d7dD+D34NrF2NrZiuJQPRuBpbqYxNY/x2fzfgvVYL4u/fVKB/Rt
fOdcpyiN0Ks0kHXNhEq6GwDlHvdccbSkVwxM3a8LsqNcDRSgdkuiF9HrSnVbA527iQiUR5JB9FlX
/YyL1lEVIunzov6RYowpW2QMYsLTUA0cuZiCAGAgp6FWvsYlAlFglFY3lnWrTJPkJMJgFpDH/0ng
9DOZE3VSFD0OJ7xwv06bx54T/ulGZUAHZpYOLgx+PnJJctoTHRnDr5uD+GjAKzJN0Bmz3v/bp82Z
N322hykO7fK+OBnBDERUUGUD+5gE0dVPvN6q8HCvArm7LPsptSMwI4S9g72BysqvjTgKo8L2tGoN
cE1hkhhXk2ZvHmgpfMkrJJPOWX9R6MifDYw+Z6fuVJ+j0xg0t/QofweE2v96rzwmyQYqBFOpjShI
jfyjqjV3qqMFydp8BiemhOBXWLIHTh2DzzaIgA+3iwqzqhBdTkGa3NDi0B/scze6DL2ebd+ULg3A
iInWiOQ6hZa3E8z+fVceqEw1H9aaoXc7kxsrWLRNpMPqwrjBIgaWK1T1PRthpLcZ+IVphjInDdkm
dn2DBM41ztohx/stO5LwcX0Vx7ciFkUd1SI1o4AMGTDkQPukfyvTT/bcuiAfDxopmgzTuHfGvhPI
nMHuDkEvTAcw9oFM3UrdGKyrJt4fAuAJwzxa6ScahVtZ/c5328lkMehOZmzlTaSvPaitjPZI9AlZ
F/kksTShbgCuzkYAZr1n6YtoTnKjKJOwaE9sG3vzFZsVHn6F1lH88V5l8pFRVVh6STB7F4HmA1Tw
WPRywRjUVpqraE92+eHyGYWh0e6InO9sJ4XGQ64qgYkCcWOciIWxYQm2pzhcwGgi+uMEtK18X0cx
sj5Oc4ToNJx81XR71/pmXOcP1tU0uIpHPrSp2354aaEcNhKsT8BGCfLPl08q9GY2ci4K0If37LdD
Ndpb0dhJmOZPy4oZ7PJxqTcESDLIF3Zl76xhJ4jTTLyxBiVKl4Z11Xx30vzOVquPaVdWGBTRvmvD
+HT5YOLQ00EsBPZWvLd8utUDtWfYWuQIgHluTs4VG7gGq4IasFVzWewnLMUbWLgBKYqJ1I7Pt+qs
GzEsX2F/I4iPMbBiUQvE4NmfPzBmSHP+rdR1L5G70LwzFkfpezx4XfrR1KrbbK4KDxO457hrTmUz
fSmH6sbs7E9FvX0e6dAfLt+wyA/sfwAXa7bAj++SLktDGzMPTvHdtiWgiMJPiNfUtlTQ37wnk6Md
aBxSYKfCQtYDIHqPzfoCiU+vlRN4HC4fRyaNL+eqbTdt8TQjwTvMh+XUeoBQvm1PHUBoZb14kX/Z
HUznnoYG5BgOWXEwTfnWFCg91jcAyrp8HpHLNHBpBNUGMKLzsaatJno1bUjvWvVOWYFOHM1+DhTj
jDwo+pXhEIk6iM6EdMDGRBMGvd+NfPa9lhqgdVdeNmtVvXEJ+qSLInl9RP5qL4V7CIZlrTHuhYQy
qjri64p50Mwh2Kbor0Hbvl2+QWEIvRfGPQNqTMq4103lt0rdInPaC2Pfc/d0k0VZ7NlGwc1aAuwQ
uoWM4FPoo/YSuBAZNNmWHceQoIbNydyAgxWBZnP00551KjD9IVtgEqbkO4n8blaaKPWsZjobXag/
LYD2YtX29LEJ4sPkptf1KTql1+018FTQ9JX6ZFG2tZfOWVmhAZV7SQvoyg0DcNmO6x2rdHceFqok
zkOi/C+atPt4U5rbzsAYPGJkq616tsaPVrVJLEyi+y/fdycEdb6tVDZkA315duLqYPXYJW+xfX2U
6L1QFQn23EDch+kvyj0tdE63oSJdHCroYRN4Qw30fQwnqTt0jDk0OSQfL4sURQfmTiL3lsDMUOjD
Jl+gb+a5VA/O1B6UOsyq+04PLosSW/VOFjv97hrVfKR6bBasTsRqvvDzLuvRM/7Ln1isYHfFxz37
kzHN2UmLrIxOaom0QzdPrByFPQ6QHVTZWT+DgFGKxSQ9Hecga61dhqJDetof+hKjkH0IsFMT9B1K
2IW09mUoNMJnc39AzkluJSvS9ivQ4nmIFnnjU6gmAGBGSo2y9rux6Y5aU1JYCUbYTFsJGwd0qgUF
QsaWLcsxBykR6PfsL465AP8OSC5TOh4t4jzVXXVPC7sOaqONT7MSI/oc0zhorEiyFS16dIFw8O8P
5JNMK8kNqq5OHEbR5yb7lDnuNFwV471jPwGQWKLIQjMF7SFhURgeXO7mIzNWyWSujAcXbGH6ufKt
wY1OkzcdIvV28BSQLna/ZT2o84P6EhCG71CHrCRrl3582YKKj4Pioet6vWAMrTs3EKgZ3uVDCs+4
E8e5okGtqrSo+jo0086NRgfMXpIekFCndhI412NE66aMNtx2g0UlnzqZj+bCKZuAiUEALgO/JDmS
2ER3EjkHBPpSi07rgsLAb2wtCqVZWM4g+KXIv/g4MNOaNQcVQozZLi1I0f4efVYHNMAe0egBoNMk
x2MOjXd4O3n8m7/O+mArm43qcNr6qMctbWCrsmBdJoR72oHBbQ9InqNA224NgE30IH01lsa9rHxC
3waCCux9I44g74agGy3OAPmyJf/gKfRedPqBpyBPCUTRmabjxcW2i43xM74vP9B2oQASbyDrx5hn
0fjDVe8DlvC2DJQZkwyS0wniiTcSOT1UtKTcWmdgJVMjWOxz7eWembJprmN1aMAOXjxb80mRhoWC
j/dGLvv33ZNoZiSqpniDaiyJVyR3pJvcwfl++XSC6tsbIdw7iJo/QTqC9IeG8ZE9gnPAXkAZLIDA
P2kUghi9NVoRfAM5G6Mc6G8QMzmKF82f06iUKKHotvYSOA84tvO0poAcCZfxedRiF+9I1EqerRdg
EM5osaOrYswVSANw6txTYm5NmjhxAeUbu9UzM1Pp3Kkoid84PZCZ5hkV4I78QXLrmEe16SrVfFen
5l+pvcKVlC1gxEhz7Szr4xItsYfhi2O59I1bpOCWVk1vcorabwGeqiGyvFHSmnpDUpFjAigJ16zS
YzpHWMVsxshN6xWoKo7anashcg5FAUChqIyefl099gfmsq16Jg344nCrinWTV51nRWi30slVt89t
eZfEd50muWPBO4MrRn8QigcsBx6wOp1LbV6YppTka5J9HbVnvALuPIGsUpM90uzNev85X2Vxyg8M
tDKpNoL1kGAmaEYWaP38ucYHhi8O0CR5v0C0hMloJdhQEYX3evfKgI2VABi4DRNEufljgkHU5M6I
3fGLEVq35AOb0e595QZYmof5mHmY8Oi85Y7EWJ35dYPBvANjFdYNBzktp8tzgq6JYo0AH3LA7puq
DMRPl9Enity1YaLWh4129GYoP0pc4vGxeyv/EXyRnrUvQnIaDu0WYO4WxOoyhBiBHzCwp49SMRqv
KM9wT94SR3axsXJxDVjQYZlO1TaqHh5Zw79sGoJnwQDBMxpOGFbRQIv81j1n/QIusX6qQ9o/VsbR
xA0S1U/qj5fFCDznGzGcjupNN6vDinkKAEpfpVsTFl0k2SEVigASEhbedMyJ8P3jdHWo3qUb3oAN
up8HbbJIgh2ZBM6NWPlQ1pvFavgL+o7oRgyrIfEboiYgZsmJCm0DDLvBb2INk2Zgooj8eMmwLeo0
qE3GBzZpuh1ATFCVbnKI/VgSHojUYC+W+z65ao5GGattWBnfS4zMxwloITMf6H+X9UAmhzNXsCM1
dotKfViP5u0wZYeoAsBbMaEsqkbz82Vh0svkPlhr9nNWaugKsGgYpEtfyVkFb5UHkkRsxFfRk45R
M/hkiVj2SHMO+c035EpvpJnIELWY7GEoBDW2HvztCAAC7WyF431yJvXhskAiUszd1+MT0WQmU6fn
uNXo6+SzACjx6SkJ4huK5cjhc5K4Ds5bh7lXXjPOCefUEaxoBrKpKV1ycn45q4/qeTLtFciU6PGy
Y1ffmoP1SMFPnPnTVXzOVHfQvB8Tk7WfPaR32Xf7MF5ZjYs65XXjjccuaL/JvJwgPtx/EYP97l0Q
amM5xJjitQ6tIf1sV7lPq9wtaeuOTnXQ2vrPldxnqSlZxhYEAW+ksod7J7XJZ6tRaowIRci91Dj7
7uiRN416CEj9hzQqZMGjKIN5I5DpyU4gZgdSAyX7GDUCLVhOGuoD+k192m7m46+zpjMas1dH9QLY
upPVl6m+6BqcIYP0SNN/AFLYvFVV+FWoZRIll3gOg/NQSVaqWRsh0wSxqgM01KLO3MR6asrHy8b0
Py7RoNgBexmo5L6aomzKZEWw3iWIwjncjubgbdibrHEqwHRfliY+FUNsMhHBvMso5s5cmkWFMNoQ
f8PIQGVdt/1Dn8n2F8QW8CqIswD4pGHtJ1wfQYZUBYx7TgnJUVaGF6v8qxju8rJI7YzOhlaAtM+1
t/QUlR83em9Pd9js8S/fHfPe793sqyxO22OkMDGo4dowz+m90QJst34u5sde+aO1z1OSyljuxV72
VR4XKq16D7olE2+kMz6NFtBIB9msnah8YyDG1MHsgbYaqn1vDXgAV66RZ6goMqNyhieGOjTfYyHa
y8dTE3Z1cPkKRS8k0DYsjPdh4g7I4tz3mltt7fIa9aLs1JQeObQY+q4rD4TrBQggdG/BXoWN2D1z
JYIF7Zo3grmPN9RG4SwzUjIaNiA9D5YjyBhdzSsbJCwyrRTF72+kcZ8ui+woX1ggQMO5fTmm7bdp
CNZrLCGCCOc80vDyAdlf5JTzjUTOXUWmNk5JjQQwpg96/VnHeuAgWdoXnwqYIrYFyBQAR3Haks9z
MiYKK77lASav4yuT4bRgaL9b77Dl3f3mRiDSrf9k8gW/rtS3OGeJLQupyvLcBGWYeh3WgMNi9eej
+utRvQnGTAfzKsg0gcf41iLUzeqQhGKSxEj1q3gwbu20l4WJIl0kSGRR49Yw2M6X1pO+tagCiPbQ
XKH4hlm2x7VANW62j4qFykSponCQ9m6pllexrp87I/nzsrYIvDMwv15/AReoavW0zn2PhJoNE/fh
cBywYUmOMsQioRjggTjIkJAym5wZlJRm4CtqW5iBHuiAedBDRgkmAyMUwTwgf3mVwyn/NC/KsDpN
+xKHaH7/cQnK2yqITq0/HRjgQX7qbsHig8RZBkAnOyKXYKSWNawTy9GsXgMiOvVoaXlJ9qCYoQpy
7nm4aVqZE2VvJ2/r++NyX2/QG7WoCbw2DbvTelMju2CepXrEQpovAxPS2OXx0jDixLCSLIqRJ94i
zCQBqw+w/NlHTJSw95jA3PCoy8B/5yv1K0XX8STDABY9TqBuRm5tAu0VY8acu4nA9lpMM7SHVZB7
1HLdyB+/MADWLiSRJ4vZhe4NvgbsRPBv7yH48lRpQDeOoD0qqqDJHT8vH01wpjjx8hwVre6u63Bf
qOltjtqiM6VP1oz0Iu/BZnbZOgUPv7n/IZw6d3Rp54Iijt9ACKO23zdlPlyWINosgwgHAGpAX3kP
kKf2qtJYA1RoMID5qsbxXWo515qmnbZRwU5PMWKLMcofNsO6stbqBHCCg7I2h3UGyk7aTpJZZPGJ
X38OFy2mU62liwkvj0/g0eR2GCUOTyaAU+K4LxwldjCKHydxYBXgD6t1X3KngiHxN3fKfsMuQ4Hx
K0rVLPB2lXaeyzygBTbnlXul/GZW0yHNv/T9bZVOx8tyRfa5/5Sck12bKio31KBCu/nbqh+ovXqz
rvvr+OutzDfH47RyyqsyAg5rHGpNAmTb6tqkX5JZ8dJSQSM6TiRG8D/M8VUnOM+aWLWelVHG2mNR
mAAKQJtYXWGAQy8x/XhdeGUluUqhy9nfJedZszlVppIioe0P3aknp/hMs4OFljcBUdmTcvqdaGMv
j3Nxs0GnbMmZvOY2W1I0CGS+RBQX7iTw8VNV2T2ZWYKELBNsyQNGQ7rNu6yBojdwL4MrHlf6EjlG
OqNETVV3wci7bU/BMH935hkw/aoH8ogbxZAUO2T68fItd+Y20hnbSPPLds16UCij2vW129FffcAo
qG7syx4kQa65NwD+IZyiJi6tGgoZxx/MYgSYyIAOQOVW/Sdzk67IioLE/aVy3qSZzXEGLAw8NAAR
WW3lX7R9eXdYpiOcB6FOa89Vj5vc+gclwhpBXrrDSCUDtxIX/BJn7L5Xp9lt25lI/UpAsi7f2jmS
eQzZB+I8BjhScsOJYU1Nd2LYGgz0O6HALGFDK0kHrLjD5q1+d16vVvVw2QZEZRwTUQO6nIBB1d71
qKoFc1HJ21rYCtign6qFCV3+qyzeqNNeo8NAYdQsJOvNLwyb076eg+1g2490RPUTg4jgHs1kAzNC
TdkJ5iwd2H4KUM1gAtv0pNtfbewpyYroQjXZieBCgWnOMPWtrShm09zv27tUlemJ7BBcLACMQNKP
BB2HeTbDcgLMY5lbVxpN/rqsErKTsH/fKXzjZHU2FXiYN9q7jlZ4SRrLVJ79Vj4432ndS71lJwOF
+GkowS6EzGc+KC6beHBLROamO17rwN8lkvT4RbUuCeSjgKSccsPEoeLh45pjO6xfz3PRuF1deCo4
SyfHbaermhSyk8pukzNu2qrjqPZImuuuflAner32pq+Dsgegk+6U61d4Se/TcT5EU3TdVU3udrmN
kpKZP06ZEVz+tEJPs1NSLk4APgpAgxt4zCHaWrdzlEf8shZvn2n7m7X49WrJii9M7y9dPBcqbFlS
VwZrdbAmz+ajB/45D/9BkP0oS/okl/0yer1Tqy7p82hakB4Y7eKWVpiMHy5foMQG+X6zFXWAqLfQ
n83bwaX6lZWybvqX/58QzpUAaalP4gnvgQFWqyZ/SpIH2ssMQvJdCOdNFH3Z0J6FQTAYC7t42QSa
OiAFVIe++ADaNkmwJczHdyb/0pzbfRv0WzTwOqH5hnVNsFvXoeH4leoqj1HA5oxzX1XdEqRlbipr
HrwsqVzQQb55X80a2SyAkIUFYC08tcpv0j4PND3/3oFyDeiLSuFiROU4Aji0aSKvQ86A9r75tUfD
0AU0ge5Gde815fZMm6EA312JaTRrOszJ4hdRRQ50oYfcWip3rZZvTa3kblyOCCgdrXf1NL3quxng
2xnAhi+rijjyf7Vowvm1qDXruB7xGbNTfEzbgEWT6omxltpd+FtzjPtogXDeLFJnbV02WHMVaaGz
3mSF5VZW4l8+lcyMOTeVKbptDQtStsTcgmpKr5RYhiohE8G5JQekRfZY4d5WvQxM/U8ldU6XDyGL
rPjVqQ5oYnGiQ+toGJ2nxge56/QXC+koMNeNUba2zy7lvZKb4BmhNlZQ+YmIbabxZvaYiBiKyjWV
NMiHYFi/TRNxRwBzDJuU4FUY6mOL/l+JnO5VhYnSegtvy3ACymN87tYX5NTsar0yZUu8suNxmqcv
y1avK/IKlXaB0w83NK4PMV0OZlQlHklH3W2t5tPlbyh2968n5BSxBNRPh41sPN6ZcW60z43en9VK
svPKrunSh+NUEdxnUZMnEKIlYQI6uESjQEuen7e8loWQ/0Mn/zsQPwFhm5XTawuKogtAdtvzdowH
LA8uB+QWx3aVmLGwvo0dU7ZsikGdd5sJJUmTCIDXcegUmk9zJ1Sc/MqeMEW7fgYox3NWYhh6LD1n
Hrx5qN0kTgLdQM96Il4xW45HletJAe3zvIStEQeXP65Qo15/HX8XU9E26mKiXBnHua9Ni5sZm+uk
xBuVO1MxPaN5vCxQ9KFZ8xoGisK0wxeGCWp3Lcl0zJN2S1CR+xw14qj5spS/MeyH0dv/BPEn65wI
cy7x0qDcfBu3z81yyFTJAJbIMvYiuIzKnFGHJUBPDvPh0SkfivgmsSWFO6Gy7mVwcRAxNi2uOshg
vBHL6XXQXI5oKzsOFw0NI0iTTKwIhb3ZulE8err1eUG37rICCGs/+xOxV2kXA42znoLDDidiHtOY
sGw4HNGR6A7JUUlf2pDS1FdYMt/LZEffy2wMfelnyGTAsigueHN+Px3ne7af8tL7xALiIqmZyK6T
WcJOptMv46D1kEnU9UM507MTDY8ldpIu3yfzjLzn3B+NexOMbqtnJ8ecNUFDqUKHtcc4+0/AsYse
ur0c7hnIJjosCLR+RxFFccleFPcYJAqtQRzc4ea2U6ISd1lTmRKKIv+dCJP1A3Yfx2hNpbfp3LxU
YbbTcpXP5x7lxw5ovAX8rkQXJCfiQQDyrErntU6aMCpzIMir4TyVrXtZEcQysIyClhB9D0hNLRXh
ooVJfbSer8fYPg2tbLFf9FpYOuCggS6KtjC/06B1erQ2BLeWjLYXl3+oWzgvwdR/B4iem+q25HF6
dyI8lwjjDEyNY6HMdjiVm2yl0RKlBUYYWJDUoI5ka8hCAeA50y0Mg79fWSPmWtvdMETB2s3YfU8e
5jxPJNnJuztjh2BT54DR0ICaxilzkc3TZFkT1jyXIJtRr5r+LsrrwnzI8tWbelkb5J3XeSuOhxpT
BnOdIgPixujWijYXBT/QiH/7RVXjhHAPnxHTjRgzhKxAvIvaD8Xy5bKA94kykwCCKGCgYA8TbMtv
7TPNMRQ7FVjjSqq7oX8AIWmtHmxjdJX8K90eunl0+/hay5/T9Ua3n0rjk7LeLJstsSnhbe5+BlOg
nZtwsFOdmAxmiZBnAko3PVAaSeT7/oXnjsp+w07GYrZrYnYAki+u7VA95Gc2Awuuh2sC/P7L1/qu
9MWJ4p6kfkm7oVxxqzO4z/Pue2zV13r/ic4A3lo+XJYltK3d1XHv0lCa6bp1kDWaE6b7nvNWmnu9
iyVfjmPD2QGy/f0CowrQxRj7jTbg4lVv+pAbbvrQDW7qrd2REYOANA7MMiGa/f7vnO0/wXwNv5uL
iMb4T2AokatY86EBX/xlEWLNexXBmdimDAWZQZARJO3dUH3qURDWJY17kWfCurQJCDEVgxp8Rajb
8i2KXqAJtNOo1a6GOs1Y3mX539Vwr5hPlw8k1HOwDIHnETSJGNLiTHojdmEYPfnBxNNjqerK/oDl
ZxBUmN806cygSDf20ph67qxKabC3OZOX5XOM04EhDJCPxMPeD8PfoX4C2Dt/NU8/sWf/LlCCVu4l
c/aMPXNntiaQM9IC8EL1OcFOrRljW5ORxsg08X3ti5PGmfSit2q9JZhWco52CGya0DosZw2Tih2W
rmVFRNmlcjZNY3POqxrAZcN8Bcdr2ze19Wh2v5pWcUfinv0CZX9tbAG9axDTTbs/WnP2cu3x/6mO
3Lucp21CSI11dTU0w6bEBkIdVlflqS0DefQsNLV/dZ+B2r3VxmFLAext6xFY3W7m9dm2bkv6MLSd
X9tfS+VZcjSRm/9PAyGN8x1Z3NWxU7YKgBe2YPPnR/J1wf9BlBCAvoN4bAyran5m4lOo+0CvBJgU
9kWxovn2nKhzpFbW4lJ/HTWZfZ83eQ/Tkp0o8lZUojb93OYAVjGUzYuApm2uaOc7DwUAxIlVeEoR
kjm4fLMip7yXybkwbTOtYrNg2k16jYTf6K9NM7wsQnYs3m+hRKksBFA8rJbNtpMZjaJ8ulPsN3bX
x3mpZC67tbPgN9j0+NK+rGSoT2zEuTCxvBBJ62Ay1eAclWqmIOOMhyy0nG/Dlp+1yHRjtQiduXAV
lMOSvPSTPPVap/C2WDZKI7tWznOZ2zipVQptQTz+p1nYfkb1myZaj6RCNc5K7hJMJdYJlQ26MC28
pKWcL6OVZRZOAl/GMFDSq+1Ku2WT6z8gZWTuWfzE7j4q59NI7Cw0aZEwzantN3NpuYu6HhxT8fsI
w9dxQNvO1dFzHYECI4MVk0nnK26zva3dEIF0hrEfnX/whgBXzwl/D1fvrf3z62OxMjddZOCL0htr
vrLP26nw7VPfovpuuy9OXBY9S6yfXwyzKlqBi4Uy7oBCd822vAdZwl9JUcgmNcTGiT0LwAGDhhvQ
6W99W7w15mr0lhKspv8StlzFh9IDB4sTMmggGeOy8GAAzUFUZuvgs+J8AVFGNYlrbHKuQ/aFlmuo
mUCoLpNRZg3CZ3AniPMBa9YYc7agqTtgB4FhWZD1A+NFMN3SCVkk2HiOD640GxhPUowg5jnfmeJO
OOcC6GpuSaeANrYvNt3t7TR1gcjjXXbfwqfXQebKePxQieG+3Oqs+UoLJHMKRumSbgyzSHGn6VGr
KJqkjiRJEKbJmND/V5zDxRWpmll15TQ1lutZP7m4Sx/Mk1K63ZG98Wzd3DopoE78cPmUlP1d7i4R
V7BI3rawUcJvQcSZ3cy6VaZh//ek+WXhVpqfpe70hXwlAP/2OvsEOyEhBk3P+JfAOTSr2xzjE1Av
n/ToYIAPzr5LkOgCypQ+ISZJsbbUgaVFfe5P0AMpDpsgdH3zizlHnG9pB7wWQOsMc/rRnoBfnFfH
fLFP8UwlOiBQNIhysO9oAwZA4xOdVos30s9oQmKAwV3VwGw1iQSBwRoqNmvAE4Ov8I7DoVNjp6G0
TsIsmYB7ZLhG2vnD9HD5K4ulOOihWKDlBQvcWy+01VoxDkoOFBgtP01Kc6PMGKWl2vGyGOGXwS39
K4b7MkWDKXZriYHptphodi2uQh7QJG7px8tyhJ9lJ4c3TTLF02pkUC2F3Ndm+VeuLpJajvAoBPxH
FPgIwFfnHGmGYdo06wHpNujfLeeBOOCDIPeVbO1U+GF2Yjg3GutmryYW2sBj/JyRP3rlxsZ49W/c
1k4G9/GdflOASYLSaLkA7wGUAdH0fFmC7LK47545LRknDZdV0e/Lgo2p3HbNOVDXb5fliF5TA1so
/30V7sOTbcpTa8DAV5mdx4PjrrdZoHhmd65Pv8cSh6ajSlCPQn8TdWudyxKmTOudqQRuGAMYyhas
v9QevtV6uwadq90kZ43eXz7iy598548RLaAyTxn/FndERalBB9Y4eAe0/DqmQN2l632poLPcRocC
m8gRXYORAOeoTc+lnXl6nriTOR6SZTi3U4J4tH8u0r+antz2c+3njuGnpDk0858AFPF7So6ttfnl
2ITger8uU5+W/bWT0FOptddt/kfXSUxJ/NV0wI2geA5aRh6iI0dpagWUK2KgkJ5LclMFWWBes+C5
7m/kCZHQpnbiOG1MlLiJYxUfLS0GN4tv5ijoHOnIp1Dnd1K47xRbS7oAqTANW+BbH0y767zIsAu3
Bk6ilxcJ5qOaAthKPble2/Z+mYBXaFr905auj5gdyw/91oz+MlcKyJbi02Utej8fyhSX6rqNdgvF
u84prr1pVZrGKGuOZztkyYp9rZ+jq99hPOIkMV+9q85VvZpVESB6XqpW+VE7Wof0NLPVZcC9StMi
YbSyOxfnllGFblQglGBsZqpcyzymdL1Joz8LYB9vXek2SminSVBOf12+T6FKwRMA1oltwfIrtw06
pnpMUYZZShJSbXrMs+ywbYmkjCsRwxejGXlBTxskQpn2PZlvlfhu6iT+5X3/nH2v16O8pH6772U0
q7pOJRISBihJPTjr4SuYE731DiB03jDdAeBRhuQn9gA7oVyFZ4ijoUma5P9Iu64luW1t+0WsYgLD
K0g22d2TNEkavbA0IxmMYI5ffxdH1xaF4Wn66DzYVpXL3g0QO++91jIp3x4jC8wd5tPgYgHcxIoI
9+c91Ih3LLMPVnQlUHj/KOtPEcEw10EKDH929afsS3ZUHUw1niw3g4KCO/WP62a/3a+gDzXDYFdu
os/0B/Qvm3HQ6pSCNuRhpI5pTzj2hwGa6eTzacFcBoxbGiwaOF8np17bm7TdqP78dkAhZOlG9PIm
G2Wt//6AH4FlhMcqhC4qG7TEVmbweWQ8qLvJi6PHzsKCUapFdG6mK81IzlLURFQl43kc2pyGMPzY
HHcGaKmiI1UxOjqTBplN501V4hTAlw+b1A/V/raNZmwFSDe1hKAFmByvs6KeeiWaaZKnAajUz6SO
g4RXe6RHHydnhIMJPorH3SgrBO/z5xh547TGtYWpLTc9ao4RyMHcvVw2YZv+iqDTv/SwkQEIVynx
xAz50ryW24MyPC8zlFFOk27PRC//n4+a90uOcLJqHPMqtXGygj2Cm87pppzKUenKOYajs3Qntl28
7CVpghce5LnriBGCrbA9WlHrJwU2ITH5jGXgrigoU96mIncv3+S2lf7nhCI5UDyOiSyHNW6SP4eW
ayif0Uy+LOJ98P7CucTxDL3HIEUxwmAuCyUKIgiK7lMZgP8OA7cS+KaHg+ZYh/xguxOjSUUz4u7V
kna+pCUY7VAtjF6bUYIsdQCS5QEJX2P9LawKl0hvl8/7H7wSih/AcZMB/CBYMkJA/BKB3cn/CZeb
uDOd7gz64i3a8KdRy4K58v/yBCOWlEXPtMWwLPIA131apP1dzN1Dy92q7cBk/pIm6F5ny3YcWqhY
1AxFwMXt6li+o4uxBvbPUuUEnKYJzJU/6SmiI7zM3CBoAiOl4Ac7LQFwafOH59x0RythguvrTZDz
zS16ipXc3Bgj8TN5d2N+eXQfFGMlQ3gofACfEqAefu7cmcEcyPk3FIq98By7A02Vb3/yMBe0ZuzB
LAh8izdchUtYiU9MuwPYyrLjxxKstyZoAjMFeNgWtQ6NRSW3jPd87OZNrqQKqqfLVWFWLCtAErmm
XwIgoNuHd7YPIO7dstpimD/crIV+vqUixP3ApRNZTRkPZYdCoDG4lQJyCuO2l5/mLvUq/cpSn3Zu
djOOsFF3RF1tybKFL1nHqdrbw7SAa/6NWrZQsfyrTc09WYK6S0pvSt1Yxn7ZVa+ymb6OCjxE1die
NIRfuskitNCzb0SJD31rjpSn2U4n/CNNBjy+ggx4gbQwAdItHNdUCg7MHiDamLw7qVL02mS9+bnA
6KI7KMWnpBqfJbk/D0XvhmgVxuYVAY6WpncgajILJ251t5YGN1O60ZtHQArmaUG5Pnk7n2X5HeIz
WP9O4arshqX2CGIZv5xurK/G0vwB6RdDdYDRxUSONzGI27Q9AJc9sYKJrJp0BsEGoMTVJjkC0eMW
yG/gF8z2jrf1EgAugh0nGx4cqD+CPstRwrUGEBeLPq+WPP4V3dByV+JdLoDLANhC/wALyb8LM2Rz
nOYGC8Ix4JT5VFIeds4IdBozi52d77ZlGNeyxLiLJ2rdWiiNAbpoaTTF7xwU2cJBsTTt9jCFNiPY
BacW5WSCiSOxwpConMVFryS+ivYZjePeDtq+Pig5cJYN6ZwnxrMagjtUl0nlljp3Yr0oaWJ1OVVy
sldiWvzYh5te/RrB9VQYMpkHCb8GjYcTC7QgB+olQM5vJB9krK6yl0XvyROeUdLnbc+zTjoUMwfm
tV8bQdplDhv9Lk3oIL3JWMvW/FjJvBhFoSzbKfBsqcv69gUtlSrFlIsCWWbOvuj5EZ1iqu9m0Vse
YS1EeL68s+u+6iQQtrDMT/XixFUJAGoFic6ZrGHBJIvVTzl0decpb3m/tVzhKdcWcveIpAv8h3II
UTaraMspaoZoCIdUv2pnv7zeC5WWw1x6QUImARywVI41KfdZql2nBWCG1O8afwXFNq0BrLRzxO33
g3rogsAMmCMhrMhJmoG5DdM1yXF2G1rZV21QMXdp9UWTk3hAPRp3Wrbbt/pLpBBTZFE2SaCNTHyF
3UdhTPFH9/Kp9iQsh17FSnCwEoC5URngXeRqMpAe6p0zbBaSVJAg/X1vy09YiZBaYIAixOTIE5a6
Tu4tkXuOnHnhV9+L2/fOIyg5y6dJtQBZdJCM1oNrmvlef3Fr0IKszyPoccnSkOcLB+t/P2X1Hyz2
r7sT1DnXCI/yDsdZoEwa5WgAzGeharydDooHvMf4dm9JettK/ZIoKLLC1SEcGjyIKT8T1KAbf1b2
jMWmkVJVGYVZ5DgfAD8Alw70wKRDV+Zk+EisnviXn4v5Cb9e6CDHTwuO5pjf/akP/CVbrNdyyw6R
2WEydUAWB07IkDmNL3nI6RZFxhZg5O353Z3jiuXb0mr0GM0FADFmt3w4tVn+aVJmX+mCsLplzU7U
ullHVVcnFIyGpU6NFcpI6YjqLABQymP5Zvj1XeYu6HOGgSkAEMRiOmE3wNh8OyvJgjEhZWKas4wZ
j3w2b1puAipXui0M5ccf2KyVGMGg1HqTWjnD8yFaAhSNu0hh7mUJm0HgSoJgRbRwLCZu4CAMrsRM
Mi8lrSeNT1pUeZclvb+3Dz5sJUqwJrA0QxMvgDRo9x6NTHdltaaV+kPVX83BL9vrFBOyargTi2wb
5ZVYwbAUSK/a0CCJP4Ve6OcgSdCPYaD4fUbB5Rns0bHsvQzBqkSTFic1Bid8G3wekvpqGF5rmofL
d7kZDqzOJIQDzbKwn6stUGMALaXIV9hMaWSQjT3Ow96m+6ab+SVKRPmY1bpjyQwrMhPb4SUYbNM9
SPLtK8OirrmA/mpi8dfspayxKhvKNKqOWZtULm9De8dYYC5iK4ZSrWVgeYFUFat4tt5pbUlkjEji
Ex37WvmcDf3sJI196obsPk37GXAY3YB+dVhXmBTLEt9oE7QskvpZIj3m+DUr8dQemQJKEfBSmXHF
YrmlWTh+Gc3U1czpSUkHB9yBJ52kL60+PbJ2+tya+meSl3exanlpyh6jNmsd1kWNO1Q9+DqK8zzk
J6sCaF1itK6pDI81C8911X2S5q72CmK/2YP0wuX01pBBh9TEg5OB0ZyGY/ckFxEYqWvlr5KXicNb
+3tStoPT1vJxqq2SNpVWu/VopbQzpB9Srt9HmYxeYf5XLqN+Kht9TEnZ3TNdvtPq4pyQOyOPKbDo
a/1ZkXrUrKuMprb0MpvGIdKrYyGXlTMQ/lQall+B43tU4VUaE9xeRZV4UpIUtGiykxUXpzhnV1Ka
IfUyH2az+8RC5aEzsB8h9fWtVKi607WWP2jhg1RnhyGscidPMuaQNvwuhf2B2PGPCBSMcj/fMS0G
huk0T5QT5VaPLcuJawU4KlrvhNWM+hcoga9SA9yGTTMGo1WcSrl/Jsp4Mo1uclUTyVaZxTTk2Wmy
mwc8FJVWoYwfwNOHgVgavkjSu8QscLex6XQAfipz8NaqhNkHJktAeyjsxzQbFI+kgBOXQBfRt+lB
Yt19qPMbqa9GN+H628Dab0hPn1q5vakT5c5Ik89t3PfnEshIbi+h5z/NhtchhkMCNpwb2URqZlUv
sVo99Fl4bam2H41KUPT2j9LEFuegoT8/5uhL6lkQaeBTZOVdFRMvjLQfbakGzaAENpEXfvnwbNix
13T16Bgox1Q8/TEn/alLkiulCQ8jCD0oIBqPDIOJaWwctZY3dEzT7zaLnu2Yv+gMW29hjdHpKsbE
1xyQQvazfHSmsnxkufx1uSfagpzJM2JSUq0oHho876wGjE5WINjpjMde6/Gz++GekfRBruzaxSjt
F7spv1tK2QVt2wB9bU4OwPSXAjJ1eAtZUzhgpku8POY5aKb2Qb63rc0/ZsAQggab21zhC9veUmOx
AI0GEBfJwWSgjvpRSFPmAhfwALSAyyZ7z/wYQshg1WE7GCTGxKZC8ffRBSdQ0H/OQlQCRk+l6uf8
rnwGjeEu9PGmCddUcBEttSWMuPyelsgWMK4UBVXiPIPDbX2S7zW6NqMITBDjddm2oYsNIduM7SrT
UMFkBGQSJgY0B/susq/mud/xfNs5yUqU8PlA8EQKps7R+1b/wsgNUI3RGbBQHZ12cVC2g4eVNOHq
km7mvOiwT73s8ytu5oZ3ddC4Knpb0l2x46I2HdRKmBjt2VPJWmZHvi1rt8iHbmLef+E5dtbGTgm6
MNp5knvyFk1ZpathNPVIWzAkpLCcav3nTjukcut12Oad9iKW7Tf464UIwR+Q9XNdg4fweXVtRhb4
OArnsoLtSVhOuzpN25LWIhWDhBLLR0VO+1HxLovYTG9WH0iI7co2LCqWoClgzdfcZNSu77n+lPOv
UfkU7QUs2wZjJU0I8sJ4Jqk6QW3/3q4q335uVymB5f4321U7xxSHvXOjiNOOlOHBylO3hAUuz/Kt
bhWuoV1FUX+6fKk7380Wik2FqXEyxCZQcniEzMOGL5p2cPGWm/qQefy6SVu0GVpoRTlXI78pvpvs
JtFuNOmVgDmtyW/b0RuMT5ePtKlYq0hTeOwNj0EoWePLAeTGlfUvINegaCwD6+ZTvvcmN03vSpbw
7CdNlmxA2GGsJOeABwYqdkTH1qQFGfdM73JNH65xJUp4/gBFjxW55MBOehic+ph70SF7rb0FxW6/
4bf5zVbChNcPFNgkz1MIqzsSgArhBgXfhFpJjEVyWHzSe0wefoz13lvZuU9xuQiIFINR2kCgnXT7
SztbqJ2oDfojKIJa9e6iyk4wIi4XzWbclpiKL/wM0ZSRnfRCQm4xUDItEH0ybeKlp+pJ1V9dkTqz
rdB8vDfH62Tca63tvFlx6cgGTWFYJTg34nlk5dc24V/7qTtGmupq2kAva8im0v/6ukTwq7w0MO9f
Y3XBTq7ycqboyf+PEpZfsHIHaRSNWTVjExbpODWis7K7Z76jDiLZ1GQrqdLO4G8ZD5OH5rsSpH7j
pgQsGWAzcw15x8HtaIRINgWUWM6BXLZE738pID41eqfUClqlZxX+u5y/ARN3R+R2tLX6ToJ1sRss
nTEdliwCptjJ/glcabjywQr2q4d7yiDYF2liCQHxAra2GKfI3xaIab35fPnlbQ7zqKsjCYYlHbke
5RqqDf0hvcGQ/jUI2G6aNyChjSDUqg7SSxXtWc6d5y6iAHVzZqetUS/QG4PXH5GmmbSU6ZuG8u90
JQelFOxBzux9OhEKqAWzpar0IfdJowOTTJ3KBqBrodlRFo72VVe0URCOKrZiDTV6KdI6PqpZP+Nf
q83D5TvftKkr/ytoe1kVfZ+WeEWsnqgy3ZnpLWalaQJO38uCNu8ZDMLgeDPBAivuM1aGHvZ2QgAh
aOeH0pAPsr5X0d/U+l8iRP8wSlZnS6OJDQhyb9VfB+Wr2RTBHGcncwK+PGYC6pE4UQukE6NxQ97+
kUqufoAQL1ka7wpzYQT/NZnybzHEd65T9AmkTadKn2KE1IzfGF3/PGBv5vIX+whbiMkTdXUc4W1E
FtfKUOYL6fjg6eCK6hsnHp0aXC6NkwA8/zE9WrS/qX1ZCxhg6TCk/bLzGxYZHwKb1W8QfIXUR5Kp
j6AD78NOdiVNBUajOlRXtdScba1iTlpmtYumcFBH8Rkkf1dSmQMiqISBirJmp32/d+tCWmZGqIug
whf7EUouiZ0co9l4vHzibYX8R09EVxLPxgTgBmSaKsGYDjmamS8XMu13R8U2tUVXDQMYDYBBe89x
Vl44tiLSGRpgH9uF7NQBBZCj3KdH/SAH0lURXD7Vpv9YCRP8h6JIHQz7shXX+nWqAULYr/CPy0I2
r24lRHAfzJ6ictZgy2QwtQIYdXqsQPCTFXtY5juHEevucSfVSisDl8cANWuL2F4jfSAP6vHycbYr
HL/OI44QVkoHxcgBdG9cd89pgOzcY0frjWBDhu3yRO1cnro8l9Vz0NpiKkrMXfuyOt6jFuaZg3kb
RuUhNbU9XOPlQ3xQ6tXBBMMykKrDZF+ON273ztxUwMbBwlP+LKczJQCEbDI3TXes2abqrmQKhoTX
PEODY+H2Bdq9muiUWXuEj5tx+kqEYB3s0opnTYKIaKocnUxeHalIEwba2N+scQ9UbrstvxK3fNHV
F4u1hoHvBM/95z5FhRXD9TDy3pzLdtFjJU8IOIsYA5lVZoAWuHgz7CtefR467qrMcG0lRO8FZx4A
Adhwz260B9YFSvRUzG+MRW41/bDRlbmsH3svVrApxiTVljTgFRVZYMePLUDFS707NnG9I+g/3LSh
yBr23QFIJ3zYWedZmrcEgBlYitOusD7phIEBwkuG8ZH4T1AKQBr/S5zwYW0lGQgastjO4QwtEO6U
tbQTjW2H2isZwsfMDCOVMW3699z8zzn2hcFzmZrv6I7531a+XycSPlXBuFXkKoyLDtQHuwCrlr7z
jbZNyi8Jgu0vJzLmREb/JCsllxseIYPX5SfWNk5Vey1JaRPueOrlR3+wYgQbMcAgsix40N/1T+nA
nqyorPT5VIMF8lvEOmokPUrDCtXqHwbe/eUHv+0QsJepyPaihyKyREjkGsUAAxtUKkB0Sin+Wlnx
Q0c63yiMZ9DaglirC4NWj1+iNDy1an3uivp151dsmrlfv0KsQepNzJIE7SVoQ+tOnj571RllHywn
ZG6SOrorhR7GfXt3v/K0dwNiRVIv5DaM+MT9YTbucwvtXth0p7fyQz+bx17pTyM3zmk53DZ5/Zhl
WJkt96g8tr/7P19BLFlKVUq4pgI2SeXJcTTDWzYBuHjqHSNn19g886Wx32k/bOrP6soFhxmyJEsj
8An7FkYa++qmsl/+x4+6/IK1M5nzLFGQCx8i5r03VNT37xm5tpPMR1Y4aKVTyc+8Vt2d2Nm0rxoG
+rE/YJuWLbb/E9I2hTypSytnBom24lZOfj1/sjAFkrvTeW846T2/FjV3LU8wsE2ktWaLdT0fZShC
Q3u610L7uU+BmtfEHo9iB5NhAf46p2roS4X8Og7aYZxR0ikZP2BvmkY8QVEQvdC5PuSmeRyh7dqA
HZ1Z8WIM1TZYBOh0+2CV/NxluVfZyUmJgamt5Whvy9hJjNwwb7zJ6jxMzjMvScy7LpWCPLKvQcJw
YF1yLuI4IIbpVpnkACcrwII/4OPDKxTM3ZkRD7VlF/gJb6GCPn8cHxRJP5OhvjElbHAO3WOo2l81
MqCgMLYuNtzOs6bvlQs3ixnryxQ8SdR2XBuMqvSN6DgZk5NjQMPmoEFXfwC4+bapk3OZjketwYRq
O+yZxK380FJB6buAV5rYVfr93TIjbqRGQsvYRG8bI7HWDwWEYQ3mPVzZTbFwsDfbuRF1ACXYstCl
BsDPBwZ22xqHxtYADcDlvzgDUa1RHPJocqVoD8Z3Q+l/kyRE5PpcYTRfBUzXEOvHpvUthfuXtV7X
tmQAdQX/wgT+MXbNfr8+BKttHQ6YS4jl6znrXML4tSR9NbOXMktcZjEnzxltW+BIzoeByLTFRGtS
PqImbCZu2Z5KwEJkL6n9oDyyyEmN5pR2scc04mRqHZRNIDWuZWD2JQpsgP0TlUY2lsfTQMpvi0HG
R7PhmqPRU/T0NtKfwwblt7QMat2gwxTwbjwlvTfBu6gFVQGJ6jS1HDtDM8sINeVryQo9kETcY3vs
zhi1xosS5bPRqV+lHKE+GGFAmNBKDukmlVp9B0grJbyx2iSihWpgrSDPMsCrNh3A4CLZzYqWKmHu
KQ3WIucRIDRyfO40OQh10N2pZiwvqBlH25hvwZ4To0ymXkm4vTmT66vwSgN7lXxlWsNNNmqfzaII
wqlxsMB6sLXHyfoBdtpbnfOzGubfAEZ/jPPkvpUsWiRY2AHu3ah2VLa7q3A2UX3nXwtMzwQVyYNo
BBgX451CSxJeSz0LrMQAREVJu+zAQb6j681hHjMqc+IrueJLk3SO8u9WmwfFhGEkBTiT2Mt0bQaa
iWyGITLm/FMxY725kM9FWzwW3XjdJu2THLYeQ5mVqcN33oYgACDXRZsEXONBq0TMGQ3gZFczVVTu
5kxyc5l7RTh6HdCuQFL/Xa3RhG/TzinlyR/H6LoCT3UC4guja8EtVlBUyL7lFv9GJuLBJHohugDN
4AOc7xMKkee5GI8tZ14t8QCYfTdZwQ6sJNehXnptIl+13KByWgc1kX0YuiOfiiNQ4Fx7fASUEw+f
u6lwADXohlF+o2GB2AwrLARdAfoLk032kWMfSWJYQpD7+8ouJ09h6eM88h9Fb9xyTXkelfBxlv4y
lBtl9PPuiuWgpNZaF9wkNJVvIoyWdXP/2o2oUI9vWa7RsZYPc3el8Kg9yFbykCUYmJMXhnPpOiky
d5bC14TnV9grYhRJ4rNZjNdG3x0io3BsdaQsU7w2QidSs6852rhRO3lceyvZdxT3Qwx/YcnAbWTu
luGMDW+CP2MDFYpkFXcJoF208BiPx1z63N61iemPnyrrSr7NSmcu7lNdcrDm4chW6AxfWYpf5fXL
9u+plu6sCP/BUYoGsK09MAxiag+cX1eVxxTU98YUJ7wqlNOkHkfrqSd33Dw22bXBKleuDhGZHG3+
PKQ0Hh+TFrPSThS5cQtMabfMMKcTU7vxa1yl/NTlDVCqvmJRCwCdNAbsRl9aTtVPtIbLx9yzKtM6
pMaoU7t3LRgcKflSIYavnDB0KkL5S5p66ezV8de2OFQTmKh+EOtbJIM4zp1ap+JYGQIFazzeEAxi
EVmiDX/h9d2EfGDwWilI55s8fdFBo4K5MO1b2FqUYGcCWDp0rEwa6V8jDvDLvqO8uLHhwFrKEsCM
X4fJcWhei6qlcg+SiCbERBsLCgIm5UiHxisImuqDOrvkW5MdMsMZxtfoi9G99D2VwBdcpuhYXvOm
AM0uaqfZTXgrqxFNokOTnGXzWGnPlnUwLNqZgYSUbzBfO/s0q4DwyT5p4xVYK2ipPI4Ypxvr3mtL
X+MTzRSN1sqnLroz9Lt6vk9HCvY6EnkKjk0wNxhShQdzEtjNXWdfKwDWak9De6xM7FdMKNleF8rT
VLEjOGwpsDFpVbpZhCHc2if9bZxjxRiKZt4u+/cY/5K0nRR0z/UIQVjNqrLMF5xYRUfLGrDubHe+
eMtXr72bEJqgyMQ63kNVekyUgf+peGbAmWnP+iM7mp9G7MPDdz9YO0u47/U/Ibw0NNCIYl9TNXVV
F8RGWqUY1YCYhNyym9k6ynMANmJ/iaWHL3VGk2f7qXFbg865q9LawZtyLjv2d97Ijz8B7Wkg8Cqq
8R60rcL5Rs+Hvu7QYiURbUE3OFRnW72rI1q3AAasvdmz1ZkOD/FhV/RGRIbT/xIthC1533ZjpEP0
wu2SdLTwLe4A/vo9e7AYLaB2x8vH3XxKxNZQmdF1RDPCU4oYSubDaGNNftBcljZvbP6DPpmBKb1/
RAjfFN0WqQiZhWCMWwdNYoemMTFwnHdByaZd2JvNO1xJE+olWlxHQ22iXC6fFqaa5keO/Cu60ZyE
Ylv9XO2kl9vPZSVPqJ70MhvlCAsb2PB5x/Zx0tEZ56s+0N3qaAWT5FjxAfPse0spWy0mQ0Pojl22
BYb+Pd9fvVP0ABSMAzAJCK6dVzQUfVAXI2IlCimUf1bviK85gCI78CcNFMDXpfsHD2clXsgeiFIS
gOxL+KpyeVWxUaNaxr5clrGE0B9U0TLwKpGl2KbY7O1tSzIiNZYO8ON0lMa7VokfCAMr4mU52x9x
JUhQvAF7G1NHIGi+TY7LOsVsnFJwJ0/ucOQn8Am/GDd7F/hOj/nhdMCHIDq2eQEQIyQQk4GRXc2C
0Pyv4rlEWuoC6s7XboChArSDT+WrckZJiOpvxbF5zDx+TfCBH6vg8tm37hhVMdDDYCwc+LWCdipj
GifthG2jLj+zDLEJIh+EU5eFbKFxLFWff6QIWgnGsjQcLJSBgbR6UvBSO7/xE7c+Z+cB0GFUdadA
vtf4njHfMm/YvliAeRdIQXGE11TbYbCM0DgYT42XljeYBcV8V4tpJPiw1qkZPMjejMKi8cJ3NcG7
AmuqathAFxPDEFzHY6hgt0RDpKKNWOG16yOGJa7yMHbUSH9E0kXLcq8uvXFUwMYD7UBHdv0Rfk6S
zEQzm2W9tc8DWfqalOmOym+pyW8ilp+wMjkqa3QQ2yMoaLBzhEvtfEBGu/xGAQu9XzsxAliqvu5a
ug2T/ptYQVF6NcpZVb2LBeOg5vNDH2BjAhE8BQIg/8SdPU+8d5eCV2zRjclLBggXsFN2DivkW4IN
sj2lWKzKh4ey+mKC6oF/O+/S4v1ck1cUXge8+u5Qf2OOPTrxYa8LtfzvLokTdLBUeFFHOsSp80xN
7UZWp2vZLBHQY6+laL3LKr9hV0wVSSugXDX9I/ZVFko6AIYQyVko646aMlG155pTaeXbZUFbhW1T
BUwg5i0IWkxE8ERK3hFbzk08fPuV2HeSZVJim35NcjeVSzpbD1gUuEoy24kR98/Z5F/+ARuhMoJV
GBgTEBcb8BZN1VmNHFuHNkncqk7eWlOdg66YHEsPw8P/Jkx4mUBmk5N6WV7W84c+Vn0s6B4ijSFv
mnds55YOrI8lvM44YnOvmYB6HsmPDi63ynbml7c/3OrixAfJe8BY1Kj0SgEAoYArZHqa/xPGcmmk
/cHFgXVNW+h6gNEpxGmJgrmTKsa2gdQ2rjk86a1MNUxrRdaOldy6N6QwionHCMATTehtaUCuU7GJ
Yx7igUl0NMiha1i+83G26v64uV9SFtuyMsU1meppVvWFpIQfh5s5+LuvunAjRLtEOVvaDDXGuIsM
5h8g8/4uTjPGJlJ5ZB8M2yMDCv9IPCdlb+Fm08GsxIj0a5U6Yxw0VXIM1iRNMLqolTUp0qDU0b6q
Nh1cMrrdQ3TS/vvhJFPDwBZZIPwVRTzeXPdxbKU5QrE2dvLozUjuL7++rVL/WoJ4sraIJ7MebetP
QAe2/MrqNKbwAtURAEvKcprWxoywUx679wS6nI82qC2Zq+8dTt7wLGuB4mMs7NEAaAPy1jTzw7R/
jTvrMMPYDuZ4BJ/eqbTUR1PqH0o27k0uLtZd9Gpr2YL1T+VmsrIYLGamig6YCfby8XMxIG42aEj7
exBu7mV82xJtVTVsoAzZYnxXAHInY4sJ/jg8wsF/+SduWzPhQRc8fOwRC6pXlA0yHmWAxTfgshVq
G/7AzhV5ZbV+vPxKtyIEDUDfqL7Y9sddYnOyrKrqiXWw9ftkGmiC9NwOH4CsTNEP2DFhm3ZyJUzw
ZAZwUcLQaHLfkMr7wu4OfV3slJM2PQxuzEItx9SwDSg8Dkme7GiUl9YsIAeX6ZOe8kA5LbMn/8JG
bp0IVRRg1i0QTaa48U16u6l1q8r9rIyw5hxFVLK+R1F9W9q15Ovm5CpVVFAy9rdhpTxrwxBRpRmu
ASfrdXrvKGBcKrlxygw5xWpGiHmyxDHslKPImjS0LEzupWb6VOmS7Mqp7c6VMQNAYTpps/lsFxqm
mLrhutRCmhvd1wgX85hL6MY2VURBFHSVSNW5G8wrs7GLczaGCYrMWkvNlLgDlsV/oHH6F/htUOfS
ps4FlHfvjlFym5lZBYZrcpoj7IwAxPHG7Mm5TttiJ5Laen9oqC2YfzqW5sXpQA2UstVQAPxI6RE8
WRNIvoHYaIUYfAa4R9ftiNs0ymt5gqGUmGIOQ/tnSDBbRnktS7CRzCj7WgnZslehHSpGU886YqnY
oOqhANuou5c1LWZBtItrecLTx/p30jV9Ix1qibQusbpDbM13WPTDtGBytJP4mqjsMFjlzqV+UAL0
k9FMVgBPhpActanfI4WqTFWkTxh1s6TMRcRM5WZHwhIW/nay3yWIs+rapA42k2Uw9RY3MTgJ+J2k
Vw66d7aduSzpd+zURyMiyBNeyaxpksr08SfZcXUaA0n/f7LjEi3yXbLjj69SkCe8lKbjhZblUwlc
tb9BGqfb4l+BNH4I6xZRBrApLGygIIdaFHIVRapWpBQRmAp83qhey1BR1z5N8v1lr/IhPxKECGG+
YUSwNJmOWXigpcnlN0yQOANK2QpT9z7V8qg/PI3VeYTHp1paSbJpXli2Q7+pgQyU4lU4wH7xJQaI
ry7ozD2Zy+f/IBNhMQo9KPl8IObUKy3stJ78HPX/m2KenKzzEOT/deixXOVK1qJ8q+/VZ4BdBvFx
6ae0d9H909w5UI8YKzAOGOc/gINtJ4vf0jUbSbVKEPl/rJ8xcFt0mJ0DFazSHDp21Lpvo4o2DJA+
qumzsktvv/VW1vKEtz8VnawO6G/5BdrMpPlUGvxUJiNVxnIn1tmyU2tJy1NaXeWkRiQslsEpmchu
Md5YZKSX3/3HHA1fy0ZNFZEUvJmlCNpV87w0koVWpET70o0DbH64QMIHqQ2GRZdy2V6ouGk61hIF
VUukOYwxY7eYjsGLz4iFg/GT7f8ZvqtwOkHXCrPLwBgNs9hj7qw6zQFA3v+GLMDkyuW7NN9pn0Q1
Wx1NjA1MbCcAYh2XCSL4R5kAFo6Q6iVnMlAgFZTFpdT0Si07oTuQ0zZ9Ka3oYKWVG6FvnFcqpwVo
kGmcF+M9Sv1fMPQSu0BOno5jnb21OTBBJlm1EH9NlWtLpexIivatiRH2cq57jWn7VV5GlNT/R9qZ
dMltK1n4DzXOIQmOWw4515A1lzY8kkoiQHAeQfz6vrTbr0pUdtHPXnhlSUiSQACIuPFd45CXQMeA
ramSK7SbuBF673QwR3LodEQsjrhLlqEJXfekNUdCwMUv5bCzSH6t19VJsHaji/QBNYfHuM3OjFfF
PfQIEq04pAFOOfYqX5DJbFA6jrXQ8cp+02mo4htzMdzShlM9TsYdBG8K7gN9gUp4S9G3UVsThDms
DEwX/5RJ951FMNEY4dANeT/rro4YOuMCp43LoIgdN2py3dsSo77iEplOMr6mdrXL9fFbXehHrUkP
uQ5NQU+mN+DOssBL48hm4uQiL+SP44REQLevMv1EnPa6sY2n0uGgvuh94ycd2ZZu+a23pytnSJ5o
Qs8VndAlWMuDoRU3bm29OI2NXdtOoiyRjzBLe2wr6zEtpyu90c5Cz0hYM3Hv6SS0p3EHmVyxAQtT
9wcd5yZeVc8JyZ67pIsGtBMFqZO/CKE9FZr9hdsxZIbEhtNAMd0UE/tO62naeMPwYBKw8XnfBbzS
D2bCG7+QCfxcSR1JZtwbdnLQqLiWEiQbA1Jh6EuaR7tptX2Wes8mbXb6BDaS1QDzQz3vYHfoic3g
4sZd+c2e5I5qUAihYeJxAHzH58lw0m11UBXMP+r+WnK9D83BucOZ/0fv8nlyFUHrTS+dbbhXVYsp
JgqQavuJnbhBYamAPHtTou1WIMgXRN/LPh+PPUndbQoRLbfd01DmV2btXRegSftWTxtf65oXl1jP
uapGHO3JsR/Gt3KgLFDceAHK7tRL3BI6ZUWEmlNgE3qlx+rEuniHBsTelxk7EEc9pKrwQjqk21JX
L31nH7js7+Oh3ZYVizQGFYSD3sqp7kcwi5qzl44ozXvVoeH1tcgdzNpkNPwE+B7ol2IAm/pyYzLj
CpSvBzbA6TJPtdvRLuB5JwcDHj5jHKVxDuEaZCo5r/CmHVgXwU+gyeAXwfPi3FYOxBX9iIsUlbA7
I3Q3JpD35JYTDmN7nejTV6ZXTyBn3PTMs0OnzA/ZVEd2MbCd1LX+5OTjT+ivnF1TWLepYb6mEj1v
vbDSIJPmXsvMPfxWDx5rtr1lbOIyPcveao9JWikUd/Njm6bN0bABkaipO/hl7k6h0kHAgkdV5YZG
mpybpLlqswSgvhLpxtQHVylQJr+msvfjHkyzdv5O5YimwI6ejKn8mZP4SAuwmqoMcy/rA81osQzV
qbbFqTWbM5f0S2WMu5GJAzhsu7pNN0793cPbYVq5Y252TnQorTpNRsKlJ8rKME7TB1nRPSkK3+yG
gFZn0zplDWrE7mvsDX5v3HfsPusQKpKnBlK9sgTGuC8CEIWCfnw2kinEH20nEakh8Vn8MmZfKda4
a6Z+3F4p1QQ0M/zOuCH5o5PqvgOxmpVmftVyCKApVhp68LQ6cIbKn9wYEFQ4NqXZztD4tbRzSOYs
THzIpN2rhiY/ke049gmPYjvZWerOYNJnqB6Ydv8Ch1a0JqbJbcHZPe72nQ85Yu2nih2kye/RyYC9
tQNli1k3dQU0WGmNW5ynI1g64/sgjuZxlBCsEsMaAiMvbnUHGALFN0lC7yfHOnSluykJtCXlySus
A7Or0B1u3OJWsLdctEehHgajutI4OYPrCcFuFfX2zhiGgMN012knP0HIHFJ0YWXjnuJyHbdpxDo9
UMbNaMggyXacFT4Ei+y6V+oWHLqtrO8cnL3x/AWgZZSf06KMzBh4ydw524PlC/Fg93UYw5cZWw8y
8Wnk0jac1Di/VCRnsB3ZuQ2xgQjhErxNiHZQVGsDtFm8tEgdTdBRmlMRdK1mB7pWQjKqH8qqh2os
a8621J6kg8CXGfeeXUaGq9khzJpLwCabnZXy64rT18arnrsyh/MoPqxPp+YYT91LbLhvZiN42DL+
iMMpbpSArGlnR33F7nWy8+5VGtZL6Y67VJO+09BwghKx7JyrQdUn1vzsII31mIJHOaYMyzeTgl5w
SgKOfwjo0a1wxlNhpmePNzeiu0q09KYenaNeH6vCuuu9aZNIds4beqA4FHTeUw5RZD6LLnTQzNm5
S5EQh+taxl8yRrditCM4iia6ubPccj+0TTT/cyK7wVZ2YKiCO/habvqlQ8t+CWs30kD5Cskodp3Q
qdG2AHKFUaaH2vKg7v1uIgUj259aemclIKtJFO/GOY/shA6cWFLRBHoL+5DGCMcGC4unt7FjX+fe
V1vkj0ovnxO9hLIXDqe+B+5zMMBdObHzoM2/p6mJvYVEBlzmHMcERsbYjzrb8FmPRfWjm+HYb5AI
zRNYdGPYku5Aie2zDpjZOPPrHtORsEjR1teHF10odPCdUoHOM56dNStBd9QUMAkZFaGRmYJp7dUb
0T61ssJNUPhyzMKpdPza9PzWkHuzgsHReGXnOGk4se9UdwPkhQJzyuykLwHsozAzdcW9Ib2ruDRu
HUnD3rD8DOuPOjQg6kgHXB16iJVfkjHxe+WGhDN05+sh42+jBXZ6Xt5M6RdN9H430ohaTQS0pj/G
Yi/NMkzT+zrm5xa7wTBKnNeM0JvReb0bxr2ELszzy/Ge5jwAJDbIK0xxo4uU4DcNq/wMHpzQ8UY9
wmsWp0EHoadVvNiTCBrKI84rRPsrMBJ9amD5Nr4zfre0JCq6LMwgtDOt2gfUEXk2SKqd/LqQfWDl
RSBHF+BP4Xfke9c2oasY4msdDpL4bMJxbNJOfX8nSrEpCxFxc4MDZUCaG9MqoxhYQjeGigfnNgRf
OPhiI2GQKDQIUbdOa0BNeOeSOLQqO9QTax8nkLs2tyYOc1JlMGbyIt3KN0nMNxOEQCYFQNBBBdkz
jhTSRqf46pYThKPYo7txw9EV12c/EC/8OiGRk6s7CD7gUGpCK8x8s3r0xjoaIElWGfrnsGg9ij9W
FFE6slAmXaCBNeiaXUCLHM1bKpw0gBetN9g5+4I6EePZTukVIqETsOGLXah97L2aehtl2bbRyisL
e5RZuUejzp8KAtsSh9zVnfCV6eycvPBxasFcbjdwO0YlPL3NSh6IFoaTpRV2+GjVWN3UXRkoKIsn
vIQeeBmz7EC7w4fAwIS7vrJBInRJlOAaMNXfXRxscgV9T1/v1FAGbdf6cDM9tNiLmqr5onNsb8V4
A4nDru5GhFgWZphePdhyzP4GBmFQ9U9WPm47O4UV8Y/We0Q4PyEobeJev6pK42HlxvN7WgE3bki7
DJTboCSZay4f7qcVztKu5iKVIRmuPDxUcDckxhdRVTsoXj8f63ctGZoYPg62SHFJPlqZGuM5bwJB
PGRz3d78MV9W6xCi+KDxjV0X6FETZI+rd9YLOZtfxl5c+Qec4HtXifoPVAKmLwMiO7+SdzNCGgny
6duax9KFm/8vAy5u/g1Ok1U2zPlD0gY9kEt6XP+DpNAvY8y/4cPXy3CWs1SMMRq0+cm97sf7P3EW
8M9eIY3pFxJQGMsFGcTCxgwp4q9jidhMiM7+uPT/Odbfv/RfyBf+MtTisSywW2vkg6otxy3K5QmE
/d8qeLd8Ph0vf6D3B5p/xYeXZ1cwGweBFrMx94KYub70VtJaa8+xqD3pbCCdyJD8kToc6O8G0YWt
/W+/yyL9A0KzNHH/+DMZuUiQlFP4+Tu7lGz65dMsUj+KuziUVPg0A6Dorf06A0ApLMtU1LavTQBD
+BVfgLV3uMj/FNC4mQX1MMUl9nvAIrDVNmuojQv5wA9PhZ6uX6eCURtoAxJOtUWu4b4y6sIfrGlL
0LIDOOeKHuXzBwK57texCLUyOQGvtc3YNSraPugtRWuuzO21QRbRjhBLDbWBB5q4GzbOJs4fjXzN
4PzzBQQP5V+fJNOc2uvKOZwD4NGox34V/fR5zLG1RSBwqrTJwFb7K+mt+/I43dT75rCe9DbWnmZ+
pR/CwTiWZtMTrCPyR1dOeT8U6ZUaq+sBvWdGPL5kcbvBoduH8dWpz6xrQ4kzHZCbUda21PLQZKB/
xDyypnqXI9Vlk+RHSa1v2eScMrNAnlnZK5/5clBGsyP8hlATsJdlMDfXjaaeE+fvG8Dfddq6/H50
1J1tagD+sYgzCihBd9QoWsZxe3JNKMH1NezcvJYXyVcsw/chFsGFyDQukx4TqkSbHUV7DM9vs/Ft
cAH6Sp4YiNWraNXLC+V9yEV4qXkjkyHBQpH2U1MdG+/WEKu673m1ffJcS4KZPXpZbuX/t3Xi0N9v
O3BwcWA3N2mUbODBuBKlL6+b/5zqjMVc7nMrc9m8V88Hrflc8Oe6cY/oelspFl0One9DLfY4rfKy
toEr7jblj5AdBBLaGGoHGXRvnz+UcaFIhNnxPtJiAuZOonkGmOxb0x2uMktGcui2Me55GUgGtURa
Lud7hVxzXkMK1MfoiCAHgQtWJcixSLrjSM0NLQfcVhRuQmqj6Bj0vD+1uBlrJXg6KCVnSRWUiReS
wfNz9g836/dnWMxwrRdoSZ9PBALs77iM955DEGQsJJeMI3oLbZ/XjRsWOgwj3WI3WWrV3XztNS5m
fJ93cpzUH3MDifI3HBGmQAtmu2iWbuC/q0Wz/yHv9xVE62uzZf5Gv6+Ev85cuHL8GmQTl7elw7Cb
a+S51QK3eQSwxhce9fX+4fP5cjk2/ufAigj561isyexpmlAQ/nMRgH6GwzGaZf7GIrj8Tt8fa/FZ
h16zGBcYCi06AQehQGveODjUcVX4pAVjZ22FX3yPFOU+04IUCG05vz6bahyR2RY+IjVxcUayND9Z
+lNlDz5bOxtdivvg6ngmkKnQtC6RJiYtRA5mEpZdC5ixkwfldPf5l1oZYYkrQatuJvN+DiGQcKOn
skBL8OcjXDy2fniIJZUEaWUNqQbsLGiyxrkOXp+Y6dfYVsIZBPo3JvqlfeXjgPOW8OE0oWtStKhS
VFsQToKhfEI2HESWlfvfpWn3cZDFAWxScKaVHKvJTp61fsfSKmiLQ43wUns8IACerLzGS/vKxwHn
L/nhqdo8cRIUNP5aUlBNHdDJjCU17vT952OtTYrFFuaZKBIYE4Yi2nWrsaBNrJUNZXVSLIKREjCL
LGp8I7nRN30TiGjYcQtoinZPkAoCRcX1/u0bXASlrO4rDpnq+xv8a2def4OXYsTHj7UISlTlJYhY
GAq+ultRjAGj0CXSK6cSvuirlbd56RzwcbTFtiLoJPR2vgx0TYqSr30csLJU0gF8sEbtvry2HHAN
ZhYN5vivszA1Er2fOG5Q5ih1v4ExUpCPZO6BrsuVp7qkynJ0dJTpOpRLaLZaTMNST7mWdjj1pnv0
eQInsZG75KRtumCoNsW22Xw+6y+u6A/DLaZkOjSWEkRUW68q8F8dQN4W6CgNxS8VmpCyYo2UeHGZ
fRhw8S41NaZuOUcMBrINCuHntqZrGYr50y83/Y/vcDERSVtRpDTxDmdKKfre88g4UHD3AjB19EDs
QVawQgHroAh60501rhJhQEpZ+QmL2UnzqXSNcb5qo860tTLnzUHFUhu9bSpgvpMcGw2EKA2QhkFD
ZfyQk6/4KxsIbraZmIIYxQWRQXWA/K1XPWQSv7E4OpkTaMUBaXOFmnPrZLvEsFBOfQDXMpci6AY3
qrwbJ22CHGc59cXhr6M4wFXVR00bDbRvSX+ndchE1ueuEUHqPZbug6bOtWZFYyyDEjkv6b6Q7oFZ
D4P8bqjbyn5uW2AvqM8HYCY1egApBQXUH6hS7UWS+Z15hb+So+Y22ACQaAx4cIFCJGpC8c4jmT92
DxP9YsfI2TTeuU4mn0y7xBNbSX6Scgg6RMKmRjO4cej5fQ6CBDFHOCoXgI3bOuAgncM3+EOoIDgj
SINw/hOVL4cf1QjBh14gd1/67vTSkPtBlr60EFHbPgISDOyI3M+teyD+/ZRPfsefquZK9nCbk1aE
UzF4FrDxYS8mOo06V78yalSZi3Mn7UCzzpr5bAKSQgwsQ5T8RXHN1LNeW4HTvxD1PYu/cDeHD28V
ZaMTMmn5rQKWQX2h9sEQKHyiIpGYD7kAgtsz8NJJ2KLQ3vK3fqg3vXNqMmubD6dW68ImueZVDkrS
TTc9kfRUyreWfzXcM6wdTqp7nhgchMC3RdXVsX5o5TMBg0GD9wftjKA07jz0oHUZ9RNzhLvdTzhi
n/T8NRtNP8f1kvKvDc2Cgmzj5ilBpXBSwLi4JFTilXJkGwyK9dCFEEv7nvUFnSp+WxZB3ZahAS87
ru7HLoY67m2cjiN0SKmxY9BeE/qso+yfcpSItfpVy584FpOTvqITPtDq69I98dLF59x5Awh/+Ze+
o2FGoyxNA04ALGUn3RNRaz87Yx9KwY5xdtObKixzK7Q6Gg2QepAxKsbdkHY7rXrJgHcbmuZbO1yT
pgSuwAU9xBtOuTtutaS37jQ6OOGUldJHemUbc5h/jZQEJcAjFe8PCUvOshx5qBWPvX5T84ca8gyk
tH1HR7tln0W2228tWQWZBxaMNvhZDzZMX290qHxgRBbXrS8ALoEFqu8k6KqRNA8azgLL2A0DAgtu
fL0BEhT3y27a2VOOCvqdYz1ZloqSQQtaB0wkmP2a7mODfEYbM79K663WQlLcFdKHR5Nvxj9gZRMY
qvSn4rGpIBAhPcTU9zqstmTyNA0VYOBgapW1P4GxVUHekBY/Wf8jbX5Q/ewWhg/ph89KFakeThb0
rnJNvxzu5XRvy1ddvapsDFoFnJr53SSPvYOqWHFI4wHFJdSgsApQtU45CYibBRNNrnrS+ZX7Y2yt
YGLefipawL1QD4N9r6kynxJ9K/JEh/uawpST3gu12TMSW8eeZ3uY4X7l9QODjeuQ08iT+oEDcUOV
d1tO0Psn9cNkmQH8FfaOThDf5E1aFAeDqhtwtTa5hx/UkJfOdaoQ0HD8VDDFIM5KylfZWQdr4gcF
Y110YrZbWqNaSln32CioiOo21JI3pdiLZgN+YulnVMVCvSM/PLM6JXaNXgOySePW8wcQTTo5mxt4
vlQ9RgTw3Gwn1LlzHdZTtW/l9saxYSSslUlQpuWNYZ5SNJmOEGr4XXsCsyqg2hCBmgXfrnZT1SQY
G5Af+5Nd3tUu9YWL/sZrNxNB1QqYpWk3nvuiOc/o8rjioxcyW9tWYGaL/siF/p3k9qGCjwyzQXNM
I8pxVSZ6VI0nWzx68mfpeFHqYReDoawg/a7tMM1riqNCf1OiMBx/7bTybm6hFIUWMECQrFgBi/O9
1Ee/j2XIHTRxH2HlCkzGm2z1rZm+jv01mRiKmPQQY6uqTFAYoCuTlG1q6D8MW+BrA9mDVzVWME8A
mjTQGj2saNVuJwTtpLGi3C42Xf1QwGgh7+GqUl73ZPCTkQW5fracH7gqAPpzo413LH2rGnSzVl8S
WH3L6dER6YHEEp0EzH2tPB7atfYUT9431j1bPIF/PPEOY3qGoC+HzIP/lCBTcABv7Mw5p5OBnTWb
NtqYHXSAg8tW7oWubbmSYlPH3b5EZQxG4qoB/Q4+bo711lE9dBJZhb1m3tllhwK5jWMCGfh0Nqbx
m0SJWPV0H8MzC+S/4TaBWkI57RZc+W9TVpxEW81Vd/nqqObUW+axSRBAM9bfd6iPu1JdKWbcxVBe
tZUW6aw9e3H+JRPoiHHqI7NcLDcEO7cWV50c3gSLDUzzFmoUV3GKDBIvgRnqorGr71DNvLa75DrB
hUG1xbeGGC8tRF5uh1g14vAYdoJcWaV88HIrUDGkFlYPoeKI2NQPORr0ObvuBD9ofXzmaIpCy6N7
MyjIUAMBR1/wSjP3O4nFrRsnHrJEfFfATy7l48Yh+pVMxF6r2T6djXgSFg1ohnNbvrc7M8LPCQaj
fCPOdDbb7lrPxuKumbq9npQ13k8BlZ4d3/ak/z7RwQwN7H5GPXfBtJOxs6tqjzX8wqEKCzjFJ4U9
jjM5d7XKf+h2BkCVJEccmoFl6koWjChThyPrD7nVEQZxxqjBRArJOlFUcI/vnC3rzMNUoOMyJrea
DSS+Bse/yYAKJrPJK2vSLDBdt0Vrv+1CYdX2tPeVBTuCoiwUVAcgNCbeD10v78yqE6dkbJ8Yz1k4
WsPeJAD3CLYRXrzHa4NUV95z0Zx16CIlBxTfM7RNOzAoBeJyg7cP9Qq3A/RjXuvo7RiUDUNEGMig
+A0YVxRXfN97ibcva0xGU/CdWTWmTzq6g07wmuc0lKaxUYL6lgthfAs/BqNQkN/ofgbnFwhFche0
rOLZS4Hc0P1aB0av/jmR7CqBtId9SSn1YaQRaLYdTKA7OfVe0/ugphCpjBouNRlmbIroN548bAtG
CmYHdKUQYnj3MfBthUXw+UYDh2ZhbVp8+taZtiaOju7PWf+F9jsQrfJAB1urbEBsQwuQeIizn7zh
PtSLTENjkHuXlqfRMjdDUm70Lt+ojt5o0HPVXO3HYrjO2F1uiKe4fLaHo+N1Txl7qt32Gu8HTM5j
VZo70WpRMn1PPG+v4iHqU2iE2LU3Uj+l0yamYEyLfAcQnaW9QnNbjuhBG36yET88NuBLqcHrMgnc
zPHNGpIKYlz/j2bhKIS9stoaCi10SVv5ngZjpv/phJGjlRx9CVN1y2d5u/U1g21LayBxqW8/v4ld
vM9Cqz03KNK5WezXSyb8wQ2RGDgKQO4RWhOoSMOrCatfoyErOYGL19n3kZY9uwNXWuHkU72tq5+e
B2wfuAkZjuWfP8/Fi96HURYZQ8czOc1wON567mOVemEmmvDzES7mGz6MYPz6xkTS5FXlZg1assTX
QYp7u35RRn5vgT2p+FoGdOWmTBclW0tT6AuAL8tWq5OQxrYv8zJs0l0lEYkxb7q8WqlEX5wR71fl
Zcd9Dr6LVUjU2npXPDFQYoeugG4+xo1EPnz+Kn8H2UAp8+HKTBfvciogfC8cbHAmvC5b3+jDBO4P
cRuaYJrHPgyEDgXYT3efD7v2hIt8Ik/Gomdk7msSqEq5Yer1syh2o6a1lMDF2fjhXc7//0MiMdV5
r5c2ksrawQKsK8g2MSAGAItG0K3DH5J3R2f0/2sy7OKtLpI5udvHPXRiKGHyKgDgIgCsOuiN70W2
llZZm52LPI4LYXlnTrLG3djdDby8KcX0ZlrNq5FOERf1dzBC1jJw+m/98YvHW+RySpnLqkvwUl0V
mclNzHcCqnEDm2YGJ5YiJCWwmCtT5mKV5eNMXSR39EKKyvH+SGiOkCDVwd9PCf/ObVg84CImG6mG
cxhu4FvIKrlW+EBPqhCkpZBf1TgHtH7ZhCoqw+JqbeasfE9zEW0yuG7SscR6zIA9q1PgSxkorc7J
g55Qd2/EGn/l8ngzmdAzbBh/LlZiZxcm0TNEa9K9lGB7O4ASynbbdyjwKG+W6q4Eb+Py2n8fcbEi
LaJ1jjukiDhierLN4UvmmeoYm21YudOhK8RRjvHNMCWhI8ewS73jNMXHuBcbGyZqNKsjYHxh70OA
RQWuU6sb9CsUuzjR4NqNHIDBdnWNY0ahjsZoPnweuC5uofr7j18sbK1vvNSrMPM7MD6HbgcP5BDY
a//zUf5AVf+eyHwfZrGqhdSNujVRMBiI/T2tAB1m5qOewGR8mMBJlXX76LW5AokTxqaa+uZO1c7s
25sGSlchIECfugQkTxwDA9dJb5QLtElXjTzQXCsJG6Z2poSWHzI7JEkn7VHPd0lBisDRBBQX+a7F
n8f9flNxdydT3KQS6q084/+z87w/4yKIoMmrTcz0j8gMcbMJ1/odCwWKImO/xRXUh6U3WgpjJK92
n7/di+pQ/cNHXESSvs8c8LyxowtH3snUQl3YLC3kK9FF0zhPSQKjvt5sX0ZH/Cjz+pEmMTi+Ha7Y
xH5ITAYcag0XCTSL35me6fjKQRF91Yp6baotYlBapWacanNVxXlUOTuqwbuJm+eVdzGvtv9/prlL
QZrea81UwtwL+78REJ+oELLcX/d/U/wDYdr7+3eXwjRmG8NYesDE07F51sFBplX9LJz/nkc2R3G4
tACXNxdUjMUbzDWSorERq2j2YDOiLCwBH6VnsoW2fLNGzbq8PxkAjeiuoc/B9NeTRmkVbdyk+F6z
Y3kO+pOJyxssr+PjtKtX5ZEXZwfFJEYJwkLL+yJu565lDaRFaeovQ7ZRRAA/iK3aEkBxctiQjnsv
tFai99qwi+CdVYbMhIdCcGFnG4SXA+/Yxhhl9Pm0XBtm/v8fTm1jx3D/LFCT7cWBeyd7PDruyiH7
d9ubeXZ8eIOLGJt1Y4Z8NL5X972PFJpKUxSKdA1LwG+iuTNA+WlUPMZf/92jLcKe4aWQ+014g2Zy
Ndq3vN1RcfvvhljENx3pqCkDoGNbdCxMyA/wagNj+Pn5IBe38Q+vb7G4dHe0k9JC+E5G85m4aRLQ
voRTGPrcWYMQ+floa19reS4aTWF5dovXZvmu5c+i/swIkJUQgQw89DRYPkwAQiNfGfdieHx/SnNx
mcUpMKuZhsu5M962re5r1ho26HLc+DCE8etcB3Yma+q5el5pcCCRevaUlvY2ddzN2BhP1K1Cr+iB
VXG7vYvCUTgSuvn85a495CKWNF0mpd3N8gSjufMG44l4ZCVuzLP6t23mw0Mu4garMFeKEQdqN0GH
ij1WPx2kbpG9NL8kmdoWrF5DtK7MT3MRQmD116R1gYdyxKlO0bnMzwZcmYx0zYpp7e3NP+RDrJpo
NXk2qgpbYd/HM/ZJ8v3n32d18i9ihlbFOeU2wyXvu4GT0qCFw7Mb5ifgz1AX9oszv19rY1l7fYsY
0rQFWvjQ+bzVOurnznPJHrXp2RGrm/RFpc+HmbGIIxmlNeEOvhO9sQ/Ozr1Fa9yGbO3d38BJzBP5
k1m4JO3kuBdD5IbECul5jWSzowdF3Y5h2ikk0Qf3bSimO91DOQsNnNumyl9yo360Pae58YxhZdWt
7HFLU/GqGh0mJiyJ0QEgwb3VcZ4f85fPp87K5LQWwUW3Rt1OJT4jN8rjFJMNQZ/r50OsPcciejje
JGTrYa9W3nZERr4EvZFsPx/jcvgAUxrpZA9dE4swPI1drzGKSSJcdPQiRapeBvhF2u4dSdagO5ef
532sxStLjBIkaw1jZalUWzimFNHUm090Anv13z3V4s0RG55CrcDHsftHzb5Xo7ktyRcmfuZ0XHmB
l5fz+0Mt4m+vPOF6GYZqiiFwzM4v0YaU6NcwSV55qLWRFnHXtZmeTQzTodW+4AAGovGxQCkADWrB
529v7TvNP+RD3G3yVqh8VmlnMDZwYyA8rJ0sHv/dIIvIa5h5zXkzP01x74z6hji3k8ujzwe5/Mr+
UwFwFvMgMZKszkVTb9Gf3IeemSDtUgOZrvVouNaH5h99offhFnPB9biRd5VWb9sW3kfU8uCQDelR
VkHjJlwefv5wf4Bsfg+678MtJoRStXRHqN1hXStDLUK//k7eT0/9Nt9q91DwxPfmJotABqzv0y/Z
di2Xcll8+aFasJgnVa8YHyn6MZXng4Ljq30aUvjkWIAWTXvwtgMoaj5/5rUPupg1TGOenpsYcrSO
XnaapV4JByajW9XYX94931/uYptOdL2rXNnMgNk5Kfrf9F9c7FsCwP+vQtUS3AlfGMVsp0Chatvt
Gw2oLmvjPdMB3a3wANqASnHfXRlhfjObmCQ33mHaV9KfjmtHk8sL/z+/w12kSJMkI8rKkga1/cdO
o49uo5Am1Fe2tYs7J2R31HLA/IYG9NfwMugyLpCmgF8V7TcjvUb3/cqx7uJzfBhh8e36kUkCKQwK
ZRA3sSZytR8yW7kKXj46fhhkcbxiVlFkMUxEkAOJz/GWBfpR7r7D0iMyN82BIL/2D6b++3jLexq1
NaYIG+ptr+8m3dnYZR9Z8GtDCebt85EuK2Y/DLU4FOTIG7cWpFB/zEenu0cmNpR3f/C2+z3fgBC5
MuD8QX6LZB8GNH6dEp2XG3otimZb1HvjMCeUWDhAr/KjuG92XcRfkweyNfzZkns1iq1MFnOxR5hp
DXrp3NFuP8rNFAF2BN0YAB5w5POh44hAWMlD7Zvz7+aoudgrMtGLZhLg1wG2ee1BOooOkSMRa4zx
tWm6vK1NZiaGdKrmaYpmnQNU+KB1HKGyQwJtuJOPSfhf+4TM6R8TYFvQsZEiXFKPIdioNRDh5p39
LSPnHtJE8b+sndly5Lixhp+IEeACELjlWquqtKt1w2hJ09z3nU9/frbPcdewa4r2zImwb9wOoUAA
mQlk5v/p7ys75qp5vhhk4Xtar580iF/OW3S0wU7dQVNOA8o02o/7VU25q1uE4tUZovAcDTuL81A1
KN/qRrlCA/NeRmVaUPp2nUsrp+CqXbwYZXEIuqQpoZ8Fdz76qQta4kZqV56Hr3rPixEWWx0Cd5kS
523l+vKOTx4gHI2TAxgt2uzz9vqsjbTY3b4kRWgtnpcnr0z0HxmQCHYCwBwH/vLPRprX7jJYxVYT
KDGC7LCW2wXTIc4VmTLy0IlC7NtDXQ94Lr7fPOuLsQhShZk+FojvbNlB79u/WpAGc7L/twVprXN+
7TMuXCWExdtOpTASwCwCFNobOn1Tggz1TE+3p7Y20MJjdhNRvAqcSDduvueNo3ZfY/DQs5X9t7bD
Fy5zaKCIPoYSLrRtb4TsQ4lXNN5XBvjtGQIiLVrapqWbxe9IREEKLHJuf6jrvvHXHlg+LpCmBZVb
pBX2QHNQTFT+w1exg+4qVvy4Js18PV1+MdrCJowoKIYoHSakvSMORfO605YGcJYmygx1F/JjUGYy
A8Ap3JVprn3JhamoA1kSUBAvXQg5odwBQpmIAjiFWj7Klz0jgCDTY2CHtbky7vx3f4sE0BCpz5wy
cJgWW4TlGUDOOQzHDLZbdvnN/n+tnVW+Gnv8GvFnScbFoZZR3dyNSprCk8x5urfyo7QnJ0T55MHH
C7gNSSibagYq3PPM+FtRwMXgC88isrEdCtJjw+oPUwFhIv6g8rVr6e/8sNkjX4yy2EWD1+n1MOJ+
0TlsJ72lm3IwdeHk4CPVz5LZGC04ztoetwwzPqNlJt9CTmedWnjdyPx7bX+a14svzZK6DCNNyqG3
zPcQbcuNtGze4in51qAE8PZGur5/f401//vFWOicy3IWTKXLafUYcgRxSSMPK8bgelzABb4tYFp0
KeMP5lwudSMinah4m7w3FcQT1JjensjaGAvLnIw92ApzC3QUzP0AVoCXBea93R7keqqE/prJ8tgN
IoszFamSCF2FBL0mYfCmqkeO0l16Ssi7FG48sF/z+vWfDby8ck6TwqZmQvQ963D/bxw3mLL5H8Vx
f2G8/z3NJeStKrVO82Is2GxdQPaNbc9CQ0pvKQ5wJ2IVpLX2Xfni5OU+PBAbML05Uf4vdad/iXv8
B+pO8+38d9P5a3ILk60Psi6V8/Mqz18GyG56qFgWzaMqn9BegVY1p49lU/iPt1dwDkFujbo4aNok
UOk/F6X647s2QU/14PnbSiZWFKxpi1wvL0EtFdepqiHDvJhhrUgofpjfDOflC4WVfUL4YLSFZySW
Z7kNKm4c4WooILcSc81RXD2IF4MvJlpFpM3BqsfgHar0+7Pe5SgjXUtaXv2ceJ5WVApiDFvu0NYX
WSZCVI0EHpAateKk+mRlwCXXHiQa15IY1+f0a7TF9gwrJYVaIkZT/NgSqmZWWW5CQufv2DBYSAJo
JByRsvBy0xgkQzF3aQtypwHWUUErr4Eu4u2deNXkgxsJlBYlgi9VDhpBPLQ1zf0KcvqIErsMSpRB
b/2jQZZCB4pWA07X4Gkpr5N3nvNtUYsVY3x1UQRD8TA0esBNnf/9wnVJg1ogTYEIs81aQKQzY1TR
xoj2ntszufoyoGFFsK74D5HnrXgxzpBCJygfptyVMsMvzTExxmOC/Gf0wZGmq4z4W2zFp3pze9hr
QcDlqAt/JtW61/u9nro0QJNHQx2I+oJijp7IATj722Nd+5KXYy282iQ0beL1mMO0h6dJ1zeK2jxy
orm3h1n7kkvF+axTiCKqOoeVR8sNpM7RYd6ZnY0GOoB4IiOwpS1fmdvP5Vka3ovJLQ8V94dpmLsO
oIcR35EX3LHRVLzx8AoCuc6neDvZpQON2fUw7qqKz+XIC6sBFaRECuMp+/k0Hu/RMimIoTxHVvNa
3+vEmDaSSb5mL47eymO0y47SU7+PH6kJ0Z93EjproC3lmtW8/EULxwDZ2tDnJb7F9DlzWwvykJqf
3TZD1VbrDCgnxve3ZTO1Ujykoy5+k7nQETdBdjqvvieubPCfj/0Xx0oue9ESPsLBI6IJ3vCUyQ3d
jp/x1m3lVjFzZINn6bz2dn81yL/8BguzoY9eNaXQg8Y9BhfF4hx84qqYWbi6TdsxtvIdmq4DVBzY
9XPsQtz1K9joL5WMXluX27cPxDVLrIFEpghASIC2XfwUoU86hD8AfQL+yhQZWjnTl9sj0Osr/muI
eRUuvrLSVJCk12G80MVOnus8DaH9W1ql31gl6x0RJYep6/YF2hENJADPQcse5QY9CkVq9ZN0Fyjk
AM3hwFCmateCBWnW2qDbmlZE6KXqSlNKkU1To+e2Ec8QGIfWrFo7IE3ZPmXfU6lE0ZK0ZzG6pLop
gX54h1Ss10EIHN32PVdDI4TUtZyFviGHQ42O3+lDqYF5TEJIqccCDdoVd4ecQPMiqZ0ujfcBmTKj
iKvB8CK0eRqq15w78FaAMcjJhhPaW6g3Gw1OYNSMUYoebn/Tq89bl8u2cAgS98JazfBNa1vbERun
R3EEyoYHuz6z1+iP4dvtAdfWcOEK/K7udVxvMhc62p8pGnqbpt0VdfU4xHNV9VQMKzZztve/m8xf
m2bhD/paL/0kIhmUQNBYsQvdxg7QhrMmG7v2IZdBAo+FT5VYz1wWV5Asb+mdP7YZWB3sVE+NjQLT
6AGi+eKoDv19IaAjmY9uMfofnMYft7/x1SvPxaIuZZOUuhmHYfLmPOaEUl1AMaCOYULye9u52NVr
ZugvfOG/v7FYOAcCiognQsTGVWuyHTo+oX+xAcYJPUHVLvzKnfUUznWL+2vIhfXXfNnn2aRAIUfv
0BvejWJXT70BeEYM8XeSrOyi1SkubgLotM28mgcZriExOHuTiXpJW96wbWn5xQlIPWs9+3f1Jnm5
jgub6mUhOi2TaXb3v3SC/6XbJFZCtBXzLRa2tdNQRd7pUuqG7QAlh+FQKmLl6K8ekYWtCYtWjbxp
gPwO0GXVt/C92oOm4+ZW6LAPwLeM28dg5eSLhakJWy+HqvwwP/L5G3XTbHon2JDN6rPpikkTCwuj
83DSVA9bo7aDs/qZdEa4KcFU/eyFkeHSYyNDZWTvNDLWQOS3DwGU3v7sEHu0VTSiDvK54/a9Ln1q
DZ4HATEEAaiOWGOZzbvtry0pLg9/Hq2QdUCGWrgKtTzK9LteNwZDwvb2ot3ehxpZmJI2ZB2hI8J3
vY4epoRu/BwaGrfHuPrCrkHAigBkMYs6LmcCAFDfwmC7Kdr17xQ7tOPehtiAfkQLuGzOSWdhkc4p
V6ogru4UDQ8ZwI2iiWJ5WxWp3o+hghipAE5MKe/ooBgiSq0o2Rbgga7Mcp7Fb+v1a7SlRyq4l8uU
9DlMlv4GWA+eSxqINUEHpXPXbnhX+48AN/2/qS1dTkdqWR5nF6AaZFds05cKNyKFQSsqNcGpOEWo
BDWDHV2ryJj3w61JLvaLKvq6JQNsSm9iCa3MiksDyhQGzIoTPv7j4RZuB1jvMUIGfPas0P2AYES/
9Sxh5luAW9q9ZK3d+K4eh4vPunA7HgmUuk7b3GUZ0DjVgJgyWgncrx7riyEWTibQcdqyBCcuEx9V
2zoEvewtSo1WduP8ZW4t1MLBjEUrS3WP2irtyNzmLG9iM9toOG0QSTGgP27dHu9nTu7WeAtnkySp
z5he5q7XBoHJvEmYlZwP3zRAPaCjhwtK3hW1xSNcZgd2Ap53i6pYu1J0C8rlvUEkDvmIYMuZdJqg
/YKqfqPxwaEf5I3ax/smZPtUB8BFKTurKXXkn6e9nBZfepK3KAiN7hope4AgCuKtBAKxNIc+BK4F
GkSeps+hr6EWUGr4CHHtSJ50kAPVTgXaMXnm5CV57PN8wxMN9xGPggPsb8spRxUHBwKKKRr+JzRO
rnyzv7CLvw7xwmMmmlwxARoeLAbgqcj/QeTk0Rtd347NWSs+BAhRP66zka9HVxd7cOFCtSzs67zg
GSQde7u9G+/ox3xfzYDyOsw1hSqEdlY25O2TRZe+M/FkAjoRTlZPJkMT36vk5fYO/OlF/noH0qW/
RD+mniQDyd3mbTRVR35SXKi0QBMLyePCBlxoMr6zz26Xb2eHI0FNZGU9r04RD73Qf0WtMqru/uyw
0YeYq4oUwXh0zyOiBAkiKrfneNV2XIww/4KLGznnkOITcYzQJ52OhTxYVVhBR+VvZYgZIxR4UwYd
82V5Ea9gOXBuQ0SOPWpeE6uo0Xw4IHOpoK8V0ldrNadXPh0n85syAfoEwPPFpwuS3mdQqcTD//Qq
2ucqf7j94a5EAvj7QMQzTVMFWVYXhfJEymHO8AFZiN4rCuQthARTNxoAjVxru7oSJv5psIWPbCcp
q4mMRo2+iAw5emyr5xhNub6/VoK//GqcYi4cwsbzQhGVLOxHSJCsxFU7deUq8QE3q2rmRDVtHm9/
vOWu+zmMAPUGvZoKsgsL047Gp1IaijxFP3cCVT4PfMVeAY9NbdeUepcT0hWknS6Y7YsJ+QFLNL0u
POjU3CkAY44JM2/P5fc73jwElRkiUUYZXea3PKnkFe9AYRMbbRfvocF2l25nBP26T7w2Gxwexjha
PzhEWP98WtOkonky1341wQeNjxW0HP/GZC5HWNjxudAMSMfGB8bmX5MZz/Nk/pP2o982Nb7bxVDL
JDLpB4pNrPlu3zgDuc/BGOEAAVbFStXh72b850C4LGgce01dFlOGeuuPfUszV9pABYuazIVUvgux
BJQeOnjx19Fh1TqTyRz0rVv9bt09Xl+3X79g/hQXVpYNAqjRTPacMXuJ2u2AHrKVdZstwJ9c1c85
YqvPirko0V6YOzUBrxeLh0qjXbbt70oT+Cxsw8oAHM9ec0vL4zsfKrQe/XuweboX01HzGB0EYRO5
A/ShpUYy1bJ3tObHypzm3/zbnDQidAZ++TyxPw/jKamakbTwcf1XnehNhgaYUUuG6o4WdB1jo/0I
PWtlzKvf8WLM+d8vpoa3jbYsmAeICP6+DYUv15s5WXOBeOEblbv69rA24GLhAj+o1LSgEdpBCERV
1E38DMGzo4RWRskSa03ev90o55W7mN5i5bqO5rRWVe//y1ZdDLW4leDBnKelF3kO7drU6aboDGlG
ul1Zr7UJLU5WS0BL11Ee4qhR+5i0oDYEYfhQigFAWjGUZlwkB6VLnmEAzmWGPI5E1vKVVx3A5Udd
eLMEae1piiBFA3SF57Zg0ssPtRWeIRMMKfOVCa8dioULqPUqnXI85LjT4wASVGbN5ayN0VQoowYn
1l67v1610hfLuHAIREnHbmg631XJSyrvhXYQ0Ss40ren9Xse7M8bc/nUEbde0MVDMp/10ZaM+j0t
DYRRykv9DmnAZwa5W3MygctmZgrcVWSPrx4x+tf49fYPuWrafk13+QpSh5k3BaSWnKwDfjYGrHNM
Q2ZoGbNvD3TVJVwMtDA0GuvyJInrzOVKdRQ92+aT9HV7iJ9h1A0DuhQzknWtbQsJzlxTQvunAmCb
HZQcoYqChJeRS2CGw9r1pmjYK/e2g6K+qk1pNroGqe4SbXfNIWs8M8/SHQs6p+tw+QHMb+cxGeoQ
XX8oG/+cEg3KxNACVtoa+r9ecRirboN41VKAGfG6okdTXYQicrUk7sT955ZDsiCmWudApc7WFHXW
kzdkRQf4pdz7fYEiqOmF9kB4xHDOZartocH5g9PBAiIVCj0V8n45Mn5J8U2i3bEIyRZ5xXcCrEs8
xfskTImZ8PHQFSFu/ZCoC/HEZHiSBHlx6SmvRskAMRcoIFZs2UiOUdTblZ5B7x3Uap5u83iqjCFn
P1icOCIUJyWJ1wzXNbvPZ3lDoaCFhi8TziPX5bDw1TkdrwuDOuEOXFjgve+5AWVbFyKetzfD72/3
OGGXAy7sMfojBp5SREGaW22ZOb9v999ap7hTIBSRuP7HynjXLPPleAvLDOBwUkdFKZzKybYeKLYm
Hqj26k6hdrPuRtdGW9hghfWNPgGB7BKXucDHMXPa8EO6LVPUDfwtI3w5t4URLn3SjVKIuUnEqm2q
HmQLbwKODqHZV/DE91BZWAtM1ia4sMNZOZYR+sj+zi3j+lZBxEXQDATk2E9jfREEjbKASjypJKfx
rd7sDt0JwBEbisO1rSAfGNiruderp4HquErLUBn4TSxoLH0+6FMhnMYB89WGlj2+rT25c27JR3S+
5m6uWV/OCNfR64RbvDr/+8UMuabHXSoh6lIxr8AAFNq3tNFof9DHBmLjtgrZp9QcIYyv2Qy0YZcW
JnRP59qYAq9Za12Cv+d758N58XsWhzNtWZmyacQ19ZBt5zvkeAaR2pzD9/8gK3kthrgcbXE0p2Yg
Pd7yPEc+dRY6gBsTOHZLPU5zj8Boru/eeXMuHdHlgIvTWUnBAOE6oNAV8Hl1L7iv4+qjo5OMRqbh
CNbHri31AeKTSrRm9q7trIvgTCxWemoUqvklhg58myDn294PmyrfhabuZvbQWmu9AT8L/ZZzvRxw
sZQ5KXRS0NBzEKhBnr1lnjlGAC9kOcDitCa+AQXows4irUbdSP4oCu9AI2oJ0d/3WfCEPoqntgT1
XpZOvKBHPSKdNTZgQ+dtH1tRp1ZQKA7OtOVOJYQ9yf89Nm8RjC32RxaAsu0Fsv+z4iLgu/ksiOfJ
BFqhsxB5/tcJjMV4i+0hCPC2FcP1mGn7idml+KFkb7fd0bUDj5c6DVEEhcdd8hrTJhoCjaQ+hD+e
1O6lZCv+fF7V31f9339/2cPkhZVIMg4CdZXdp2gyg1Ykkf775/2fH+rXKLOTuDBbEcll1ssKbhpO
tcX3mkkuyJVBBAfGAqLWCsrjfCdb83drk5vP2MWwY16kQ54wzynkgzztpfCVM/cfrQ9dXIMTSPYX
hFeZmycSONyy29arBL6re4DKCqw7QYpvWeAGMGM1ahHMXpO8Z1physjs/I1ZMBk7jGEUZZkehkQ2
qoRGzCILFFtHSz76sVcUfK+uxa8hlhelHK14FfUxicCTjkqMvgSeOH2mrKVlr34sRgGeZgQdi3QR
4jS15ukNgji3LszBmazADFEVCkMw3M/k7mDcrLuJtTEXMQ7sm5JXDfWBMHEivM+RbO2xVmXs6iC6
LADV04RA2fmfN/MUMpTf9jXss8r2reQ9cA7IQsqjHfq5DxD+cpRm2kpx8kfkS3aclu+xX1hRPB2V
pIXAP7N8BZAV0hrgzj4pep4bQKfeE5Ge8mLcpXq1U2MIP4jg5Mu12Wl0GzbqXc4kd5RQdZvF0z3V
4m1CvT0Bo6fVmIWCw6OqtBsePUKHdEv0u37s9tDaDCGGQLcoP8P/j4dgo3Go9Se0vUuJK9CYi0dp
K9FHkPvQABYgFVvwTRsTJ/Y1e2CZOUSRwYAd85vg1dPAyohfaBV+K3L2WOYVCBqof4RUJB5dexe6
8DbU1/dJ/40r444WOYpexsJBJ4zTgJgwQARQjXK7BImGkdbRvN4IlDuWq3Y4CTTec7zlAzMPdIu3
LYm/U/hgpgmIAtE9ToxRsghiom333tbNMxu4wUAmSXyyY2n9QpvCQoHdpxeywSgntvelFuUGgGVE
yfgwdKwF7yLEfzu7aQBoyr/jSqmaRZZ/68ccqZAyPjORO1KNOqtpBCVBvw8U4QyFsqXc32hR9AjN
XLuR0jODTj/PgrOSBRuhSu4QVztFr0aDUkhU0uoh0pkP/sk4GroyvqVdait9se+0ymTjVksD00eT
bd+krkIYyLXEULPvhQBvRY5yqxyfRQP1cO+Oc9BOIJInJnmbhWVmIuaESL8O/eIgNklYGhoVc/7o
Ccwkc2ynnVR5blx86AFUidjIFdSUEt3IfFSO1pP0nkf3+gC+RRpoGwWcg3A4Ff0J4kwGnajV8deh
QCLFb01ZgUPoOitppk02AOzD5N00gocI+JEfqU+e2pke1I66L3VIHuRIbNSM7gmQO16NtjhuaNoP
fZpMGVurjlKTttCDrA4gzabkJYK4YFz1Tx0yUBHB0xNuzxlpHhg5yFXpjEFhKvj/t/VWw3t0De28
ZHAqJYcSHBgFkCTUgmLv1d/xYmf4XWyX7ZdUoI2BxXYL9bYQtb8JqwwBLAZJXmL5uW1VY+yfetS9
9HwAWuiZYksntQtumBNQ39AqzabBQx3NEr4ykDTySRliMJeOZcmQ2veNAip76fAt5tMml1HcqcaO
XL83Ye2DCCaZdPyY+UBp+61RERGjtLfBgarAJESGwi200tC11FLjwtRz+aEJvldM2wIjAmnowdB1
gHbCt3k98ZDteIzvtJLaXVNZLPlq5F1a5nagMbuVe4s03Z1aalviv2UKMcoAlwr/pePIhQ7obMte
0LFkDMEdkLqHzEsglg5dquRzFOqBl9Aj6sizyBVTlnor5oMD1JAZS/U9CX4ktWqictnyeLjXImZN
BXOakdpcVBZCUlMUh7TUbB5AxdNXdjUFSIe5ea85LXggQoWqMWTuK/DRKjQr8kl/g20FZEo4HUXN
h4S6Oz02quYIAXCnC8Ntj0Urx31ev1NGrLIGOkn74jTaxvpnjTJoM0wy1yNQLh4nMx2Bt8HyRACE
Bb2RetGG67El9xoECaEZkoJ50ZxLyTdY+5YiUTcVYHrV1FIgRToo3NSbbj9owHzkKG7oJqtGpSoq
wIxcKx3Vj9zQexDVZIZCSg1SkRIkj+cSUKlUqvEnOwPBnEnl1PZhQENNMbpMMhpsN45HqSJCy3Bw
hI7OIcoaY1SquwJfbgIFLRbljvDJ8oZzEoBOTNBmDNkPHWU2WBbcZBq8G5X4235+lvQHFUQkv6q3
I5dPWf+mdLnN6Ckou4e0Gk1sKpzbBiBzYmg+6iQwr4y8aH3fo4crdXT9OzK7LZWOvCysPmRWAbpY
4f3o5Ai8q35fQS8/5IMVEwg2RcDMeKk1keiUiXcYvG805HeRorg8GQ5qJ52gAQxtOJXgI/6o+Z0H
Wgl0tUzSPelFafgTM+OytpPxFSJlBldidInjjZXqdwVhZlNOEBLfZzilOoogI3Ce20bbFvhmpPP2
UqtulOSktTGoaeeilnaZuk+G8BSXmpMrKA8tOrcHu0ZNKXrhYvIge81O7iuHJZ6pDH/UmQYxKM8o
KmEw9Yy8Hcw9eFJ+uaMKHEkW3mf8mxfBu4jHUD/1hYrKt86EIjUJk7d84p3JU2+bRHluFgxZLuak
lW/L0GQUfbSJ0+E+BtoO5tuoe9XhPt1hYXsB76UcG6ROu66wQ20/lJ9NAFdSoM1iPAb9JySwX1n5
VOKE0P6Ne+9asa9LdvL6+jmBsGuOl2FQDA1Zx6s0Saw6JlYFDv2gbMK+QqlLbNKYmyDD4W9v9ax/
KafGlSQ6GfWQ2TyWN1oVvOlRbU8wiYrPjdKXdmPIjapFtwtVLNS7W4xuYvFQpLqpNkgsRC8xHG/C
c2PquZtNoCmKYTPIKLuNnwqMV/Qt2C4CvChIneNBlfaxQbU/FIj/KJizhvqUHFSduCWz7VdRLBbX
yacP41RT5jCpcbTkNGaYRwwSXvzl5dlekvEi0N+PzWcqxlesgpRF76QGqRX2MfBqk4BSlARsQ3j3
LntI5Y57ZWQGq2DipPa5rc9qEp7S6JCEMOLtK1WBrcnPIvoh8nuIOcO96/ZYBEaXvzaAJ+Uw1lnx
UHt9bnSjvmsS/I3BzkTx3obp1ht1U1fiQz+FZsPwrYT2nVVfWv9DhO2xVd+RO9/6EzHklhrS8CHG
ypi8BJ+ovvd8iEDnXBgK7tJlLm/L7lSADgeOng3l802agYUIsVJp7tlszkqN+3U07BOQgli7qfrQ
VSvppIJ2lLXNe9+fAgXFn1SzuhxNrRU2IZ7LapD2OICVVKCQEf4iCg96NFhl+M6BAqslqKxhxRrw
Eqf60IFdp5Lv/XBELcauy55S9bXUJGgE1rY6gXOZw4wnKB4fyHvMT1mTGlKBYK2vLL8WeIXfgMVl
lSC+i/4HRXtmEvjbqdUdrQcKaNZtEU8QWDaqHPLsUvHsARRU8JcR69f1k4mKccSyEj72PUFPDYhf
RtuXJo3irSCj1dEG2YH4LtFPSYoGLSibhVn0oAoJJqm0ugrvgMVbNryNcWG0zR9ctIg3KyOEgt2s
Hw0KUur7IMSq1tiPph68UMHtOH+nKVK4FdCHzTcVFGP5fuprO5eLLe8OJIJTCUYAqNKNGoi3PtPd
gQPCpMJuNdlZQJlGLt68Xt/JCdKkFYXxi3+w6VVDxxZu4dDQ9Q9KinYUpUDupsUpfVV71QaB0JFm
NsdohIiQQsg1GxlOK1AJihK6aUJMHV0eKZ8MUX4lvmqwjBqhyrdhktptg8lkTl9wuMBA2qeaBm8y
oeq4sschtRJJLswmQ/RVFIbsHYC8xJlWQfHEr5KmyvTGzKxD2llyGlteHFlDsdFhPxSldKinujUq
bYu6NQXXDEIql/DBJWjBoAQELmghswh4hcqUkgoSNggpJd8OSkDjamDeUO2pRHtNfh+1HpAI7eT7
PzmV3qhYfZS8dDneqIGKbjo3J9A9A70jxsJMeQK3rz52En4RTbYNzw5oa5m3slWkIE6oXz6KfkHj
muhb1J+8lJntoBg5Ki979sKlxpTTBM42geYMLuz+afAePCWy+6YxSPyWqjHwWsIu/ZPChhcPWHYd
O1dvy1NQQJt6JF9TjSsEXsSKlALYAovKf+AddIZ32ukEhSO0YsoYEbkZnAliV6w5psVkcQYRaOku
BYqr1ytrCCgk0e8ocGN1NwKoi7bRUUMY15th/szqYS9Aw2LI4Y8bqRJmlB0ClL7HwbdW9q0pOA0N
KshzgaYQugcSkfZ3WjaCo4Vag3bbg903TV8pgUVNzl16whax087fdDxCPVaPPm9to0qFpYaIWrTI
EEUHO69vWpS2SOQHmGdmSe7H7DjBvWn0vUsRBkdfWqRCFiI3wwkvsLRFARQ+berdyx0HJkccx/AN
SGKwaRszwylPiHYgI94Mq/hBaftdr+PhxyN2IKkPQRru5otPjjY4pUQavDn7iNUmHKcW0RB2vyRN
CP5LKJUIO5OYPSkbD/YhJm47DFaudG95IczM18DPxE+Jgvce0M2283fUc8OEt2ASvFG/2vRd/Mxx
ucRr9icNtD8SBYzX8LuPVRlQw1f3n566z7IHLXlVALtiZej4+Ws2c0DbfDKr/qR4wRk1H/bg4boq
yk2Y4R20yCUzwNu7Vn6WvfJQ681HoZ+jCoubRIakZxs+Ni/TKAwfJF2Kam1A5sawd0vlnFYfuBrs
2wHHItAQIKIhj0Wd2UZHCszQhC9Pu7SazbJDQQApMxzJsn1NobHNfGFVTWSFpD/4Dd1nCqhSqWyP
Xo2bS2sM2ngHpOyIzmofjSCF/hlqiMEgkGj5NLJq1rl6fdYqXFpD3N1SP9/7U2azQLNAG9mPElxX
QM90GveglYAUO34Fw3vNEKKU3MrSeltq3C7DTcHUp66uDFop5lg6c7J2LuOmQXZXNk9jqRuNxBFL
vodefQ5wExhRURuWXyk4MCqTNzoJ974uISXe4kTMa5tE8rGBbEsVFjni9PzUDW2L2B7i8DGyt5rn
namKO0sB/VZJVTZjioby4hOrFYwR4EV9tclKnBtki2t0VozRfZ2c81ICGjtDyQ+0gNNYcuQCX0FL
rCG9yxh1I3+618Nqmxfoo5ab46DEbxVFErmzJnEfRskTFcF3ZSp2qhy8TOnwCUv7h1phMl08bTW9
+UNKJSttHqb4TcA2ZgVuC02E/H8NCCe27skvfGtg3xhuQVMEmHNZ2lK5BT/Wapj45nXNtouOY5wb
TQcRa06fQvSIcPlBgS/ohudG3VZo6NTh+GOFHNMAnhE/voH9jbPY1pi381n9QlTdItXbGOlmI6fH
BnfsApDCrkrvqvozTBHNKg7QzGbW0teB3rEMxhn0z4yF5jhAB3Fi9yJ8TcPc5aDvUMjL+t3Rn7x3
3wd5cHzzfRS+okq94s9DwfZQ5YOJa60YRkRvnwd4J1kkhuSDtASgKUnuAl13e7iBUaVWQI8+Ao9c
GhOLDOQAha6dDPctySgvQ4dwOp27EvXXEnK7BbPrvrDVrkew0ppSgUIKONMBt7fOS0Aj9i2hpw7D
1+qCD03xzUDeK3WEFPm+92aP9EbwhKD44WOtsjsepL3J9BzSuJDpREn71xS1P5jf7Fhb3CVdfNJ6
rt+HFCjdvr33mW7jzWeHeybuUCmElvNxn/FoE+IO1AodXg3leB5K+zPEPELdSjk7CJ85rRRsaYzX
njI0gyhy6ilFfFC+dz4IACH+FcUZ8rZoJAQX/sbH3ZKGxVNJENXh3UqtgSluo+698T9qVKVT+F7Q
TvFgUb6NKni2+HUNXheTill4aPmsS8hHZug8QfX85/g/pJ1Jb+TItqT/S+8JkM550ZsIMoIxS6lZ
G0KZSnGeZ/76/livX5cQJaSq71sk7kVVKSmSTvdzzOyY0X5o5qnv6zt8bgyHibff/tC7Zvhga/m6
C8fVLCWbmaKqkIbjOFkk5/7OcnFZaiJVvGoUMdH0VNPCmn3kaAPAhd0ikiAUfCgrR69ap52Mk1DT
1cykY1q2TlBrP5TKInKRTtwMQqe2pgNQfw8KGm394FySrINpy0r40q/e4M3Vxr0AYAFJo7y012YK
Ftc0p0x+buVpbZCRSb2TL596YxFOGrsW/smZr9P5JdKLEu0SvSVf4dw2mBCQLz5EfO1ysWHsiH9s
OeYgr3r7JhghFrLdOGSXWorcNrkzu3ITy4OXELFmdc98CYBOtcMpxRH3UcsBqdLaKm9w4KUG09Pt
CLbyF7DEEd9GO90wTrbYiRAr4OkmL7BDrbQCI4IKGXVLEy8S69SwzYapeW4BuPr3LC3vou6Z3NCD
im8yX8fMJAb19HkWwq3Yn9Qp9Zqi9yaGLaTS8IyMwXBT8m9DkltxPLPsEQioUjc9PzzJ7aNahi8x
h76BokTP8VvGgR77wQBMCvOOYVuad6U6OeHifMIGV3RIU+Vpa4A+pdtZPurGS9WbZGEfgbdyDu+u
+KlFPzNlXAtrr0KqFoa1YUZ449fHoUo5cGemP5SNLRfUWw+K+aAZkF16uYqUH2DQa6XdNGq37lGp
6SGpfI2+Eq1/sun+zILJWLbgYt5XwzPPsmg7l7X6jgKd8gnvF5OIm6iz1hEz6TkBUnG7DJxIh7zr
t1XHyLQyO12Y7rSAaClQhYlORxlIDyGyEZDWG9M3ny0CyM7JLIBlPdpWoeQY/CIyG5HdHrqgvuXW
Wzm7yabnBvvoMvewiFkvP6cq/Z3h3/sdacim4uid1wtBLGS7FgalVM+xW6R8gQAvfrhR22Gjhr8U
i6+oItiAgymnTa8JR23EuS4uufmaFESU0hFW/rEb7kS9L6LQsapwg/vUfpDTLVgLfjTqmp1tbeoH
3Xw37e7SC2091Uh/PK1t1h3t5BDda9penWJPUjTPj5TdX6DXSNPW3A2q5UpZlTqRFB+GTD/yVYGw
bHCjOYbooNchLmesm5TS7kGqz0lDFiul1Xga7WQHojKvchUb2OR5Tt6guNetOIbhRUVMEPS39siw
UIGjgFm6fcKxjkoqBQWUhn4jJb+0BIANDGjIXhmrB9wj7Vcf3Fhmvyh+LTYrs5btOgDVkqUktNs5
z47S/EP0QNNMIa5iabRXlAuD0De1H6FE+SlX80nOfJehs2MfnLWMIJr0YuajM+b8Ejzl1ibSMnj1
DfKxI7Ie54+Rf9JVw2qYVA6hJUFWO0sJI9HGg240t62K9aP0AAbvhLSfGR+n9RQZfDZjdJp8gu0T
7c6Yy7teT1n7/arCxDMoxWosLUcbF34EQMHmPsHK5PHN0OatMsE+KLqDR8POyHpXKn6koHIEDF+i
gO03YJfsGHqPgfuiiFDoLt60UUfGnXoosJxRQfhynbiP+KYE8Zu1ZGVr9GJy+x7IBUmPH1W0mxUG
vaeX/4tbckdbKxod0u13YVyuG45su6GcGYe9KRDbUpBPGPfosgTAtk2BT+I+WyfjeNDGh1E0xJLH
BxV7BT9v1uS1bOUmcFVp3vQQCI1f3RtUEvQzJT30MG6lUWbPn+8aA1OoOAKt7n71rLrR5skHDcBu
Tr5xHQNnYtMYTC3QFn4nVv4xW9TEilG82mrpFQaAf/CkWRLtUb2xKFwQr+yHiaMAiD+STsZy3liI
XQNrH3Bcaul47tTmHlFhlzUbhtQInAaXSPLsZcgygNfRCXPNK7ThvtUG9lLaj1Kv3G7+qc3gOlJw
1uvykBmWMw/kj2S/w/xhjOoNrsBOM32MY7NP00fyB/eRHq/9kgKl9QLqk7o9961+1qXqJcmYdit6
Bjlb6gQ5uZeNfm+P5p2h+27fDW5jJzd6PTFqV+rP+uC/yBlASU+wI0HWjqxHFy0IdlHOyZwM8Rt+
Sr+CbDrWxAGtwl5+IuzPFSb+dn50M83xyge3kYJgJYXlapR84pyLjYim93RGZCGQbidPQOcOrjM3
WaZ1myykveG1BSvQao3c6+ZRyZOjWcxep1sXVd5r7ZPM4kIrmZH5Apo2Q9Ow24QZ1FQhbvAy9pJC
OtjmfR1rp5Y2jSM3k1RE8b8J1sZ95FnVYNCQr1uJ02bHIs7u1BZ9q/CyDjDbPE7so8WsEWxwP3I0
p9GDoEILOmZ8w7cFR1lgc1sp1n79Iueyk08Pqmg9eWY2XY2ttajVTS5FTp1jIcdXkEfSMSI6Rc6g
FWcFaCIxXFHNazs7W9qipsoA5gEp+ifTivaGMq6Sqdsk0sNfOBIEV54XXmheOvk2aQFDcDFLpdpV
O7ppySIGEan/EpoovUoGR7T/XvI/AphjyjSWOaSHkNadT4t91tXCGSYmD3vGo4YHO4w3JIxth9DG
rdtcFSJxZMAIq+R0CNV9MV6MLN6P5rCZNPtIM85DPweK9bMJoQZKbzbmlTCnk1nae2sC9p0ETRTQ
6WjGT8kkbXRSM61OP4T2I0N1oIP4oGqDynYqFW9R8Zar5M+Jwumm3hODjAer4syRzvse2Th7zzLq
Vd90TlHc4JB3yDV/JfT4Tap79vWzZdNjgAbYEaH16l7O4osJvdlWyk2xFBG4/ZYJ757M7y4+Ey3p
ytikqBq23cuLFKM453qykUsZMi0AeoYRmH2SJpt1qoIsh5tekjYZcFyr9Ic2VU5R27F4OkrAs6qP
bgctWNolGPylsUaAGHmnFtUhxNoOSBLBSbmvAbmFf86M+KEpT1JZPSfhSMmqvCTdTZQiKvMfh9Bf
V0rwroTW0TeG1yGwvb4YkEWktHxsnml4UfziFtc2iaIEBW4kHD82N2D+Z4DzS23fjF18byc6amJu
RDJObSh5WiP/HmyEdOnwEanRUZdIi5+ks4KZfxUGt0M1uAsX2o3tOu0aSnx4W+Vh7F5HsMJu+tCG
BZaQ3FQe9zUNWcPx1OuPiRW68hy5c9G78hS5VsZMcDPsjCo4Emd4KCNMb/BiadJig+bK0cq5WjV4
B62HCBIzU5nTLEVw6MV8Bz5VOErNqRgp4U5uI7cr22EVqPDm/nCrd+KnkKgWc3vVjkW/TivshUq/
do0GtEwavFHHeLINgzNzh5xX0JvrOfIfZbt6jVJFZX0Gt5EVV3sDPkEJhb/HymzvN4VLO3tXaVg8
jpK+VkKGc4S8sDhHgpX2gBBPdgYoUU6bqesJj7DKix5hy5VQJDQ1GEcQybj9TZdRgNpMiAWM/lhr
8pMamQ8m4ADzt5dAgsON2gqEI+9eQ5H9Ftp4brKgW5UG7U8Yp0+c1Ls8FpeyQwq1kKqBLz2LdIog
6uUb1cQnUQwn8oQ8rU9OTUPrC3nwOsHKr+O+/ZBn62XWwhEmth08n1wIuia6gga4JMlaV0uap9Do
LhWUSJY1W21e9uh0pi1QbYFy219b0nwCkN1Nub9jVNpftYMZQ8m1zyKvHrVREO2tnJvcdAwlA1FL
8fHtCRgnaLS6s8z+NZbCS993F7XXL2YTbGqzOVipemuYU/hz6oGZ6WbgrajU8MtzZ9nYZkP6G+cr
L9Oto9YZR5nfufPHvaz/7uNkI+XloYiKcF0kmTfJ1qHvYUWFeFxgXilkAr3qEmWV+zoyq0YQj0Uv
Bq71xNPedLJpgJCNhxqWo0+1zWzWD22TQD9O1qqMekfT9TsF1jpB1ZD44pehZcckGYEGwcSjMKae
q813mOH1mKNEgINwmj5f00XvI8PU3aAefpZV51q65PTABn4z7qUSQthMQ+jylC8kFvSKAvGoqq5j
U/5IE66X9WKfggxgW8mYLaxlKv00y/JuWtgotdYfyjm4yGPmQgrsUn80V0FNM1Hxd/R6cKeE8odI
Q2Yx5qlaZ3P5MsTyJoRDa3pxTFE4cHrn2zBV2kNYzrhdW4tKow6fmhTS1RQVdVn0S5111ApVd/KH
9lwZ0WvvT60jl3257mcdP4E4lXbgB3dyOwDiloXv2fEgdkqk3TKvgBZSAC3q6D5sA++w6VGrEqQQ
7bMvnk2LoKA59sJmcqQFFM3mrc7Zm/ZId2ffHbPQjWGj51J2xzE4JpV1yiNxTkCKsnTyWsDfcVB3
hkre+mCsTJ90Q9ZMJN6BOFbKgBuSnO4VjhvVnneVGb7FirbudLQ8GNgdlIG+rpyGTYHNj11Ah47a
sWIbJPLctWlrp1GBiNccXTDyTH9XSNI6nkmqQCairCJcy8o6PkrWK6bxa10gWJjzhw5GMh4G2TUq
ye0KQFAl1naJwp+0foR+d8xqIGUXhXv0c/aHnazRT7TmJVPnR7x577tSYATRrhvF2pht8GQKxFu+
suljYlVAL7QMECj1+1tjbA96aOwwEdsahbkZ/ZYF1R/5ZphJidbVKLnsSpcAd2YwE2nXTxSnof5o
It2h+qAUlzea5h/iivvH9FKfQjc0h21RkZkdjues0OknLWPf9tJ21pV12Qduq9frChhQB60sp8KN
08rh3ztmTDmUzk6AQULJsaulwUbqf5hp8kNVl1gY9uq+PBid/suUFCZU7K0JUJX1jcvEIudv4Uzg
0GOgouvSUYdYazsdPSPQtqDnR6FV7iiJfW4N6wkaaGI4BG0tyg/V69mvOsrjNkpXcVnC9WvrivvD
8wVXqtRty8lllhhSW3L4Pi9Iv/guwGyzTF11rH1aOU+xww3BJGeF1ahzHgVNux7l4FTVNkCytkcz
FiKAaU99JraoqG7EbDpxDqok5Y7Ieek8iNRWzvxxUXIhC8pAF1474rztAcNjA7ag4FpIBSoiOuDo
JIHhKD81TFiCd+pL1JdOEkg//TFig0u2ZjFu5Mk/a739SNLqwW5zALKh8Yx2ITo/wmjaKsngFWGe
reUmc3tK1rwcXpnN3lQDABKI7iu17o2C+83GtmNcQI3fSRa+5crwMzcKb5476Opir4Tl2WfKbhXT
QzDXAjkccAxAh7BL9SrSlqqeOebrY1eX3lAFvyKL/1qZMnSFfQc6NoL+Klh3n4nw9mHE0o9ZjRDO
KT+VSetXSh15BHNlq5QPrC+1pzrwFxsOVToU/iJSGpZQxvi96JsnxnF7T4p5AlWqq6uiK+DXxzpw
hBErjtaOp07CjUAkF4w/zllfH8sY5l6znLQP6e1Ma61GysSN2b9jY7gliu/OqOqfsYiKHTnK89bn
OWzKsYh2atXtRTy5cdmBtOQqgJqMJ29VrRtb2ddKD1rX7YQoIDONX3mfb3CF2YlofiqjDInVbRPI
u4aaWtYbDmTT3EUxWo7KvsiqdJuX3Rbi8mj0MN+Sdh+F/k1eVy+9kT8Uuu5Mks/L5Puf2oea43E9
GuFtqpods1Pp3oqHJyGU2CV5xSnsAmI3+4HiinBVX9qqmXQpqFqNTByirr+bwvB33RH7EejdqjPm
A/mqzjgZ4K2zuMB33oWa5KWxeDC08cYcKXKrZpONzYWNmP2Z5sme1rY0wRCoN6NlukUT8cFoNN32
fCyzmRo2sB6qBYuStQycsLvoVXDT8Z9LgCHMQZAFzD5umjetqDw9x2lmStw0nR+yKnvVKgjoVqgn
m320zxU3qBS2CW3RHWwillgsKyDH7WOYZJsJNMhsptc002pmz5QbK8bSL22jZC2kHIOXYa1qqluI
4AcJcA1WBLWHPZDTNaYrtUAgqt4cSsBtXU2Jg7etA1bPN/5gMXuvOkVSnpJc/igkeTvlAciefYBA
eBwVWAApn3aZT2cnifwWQUzm5Lbm1gih9Hx6FYX5Bo8ybyPNXqLlOwoKujcMGMJVgEsXCrzs55iP
QBo2rjQjXRNQ0JwVLpDQrZ/SkWopNZNIontf6M9qPd4UYX1TGN0p7gWjc4W8M/XgNunqS1H3ZLqz
VQQ9qUU+qzcCaQqof2js6hjg30zPcTKuwwDud4q1ja5CtSkoVAFMoF2m4dgO2i6L0mGVx+bBYB5O
DcqDPU8gZHMDCmo1zlQlP4xB309zq6x8g+oeR5h34oBuJr7qpAEd0qeFyLLPU1R9oMnnBG3kralY
57DB6tT3nYLVK2WjDdw28zjUdFO2vdertleU6r7TSje2E9eshy2iAWMl9cYPRv7dWg08ztV8Nxqp
lyVGtqrymqUAxFBkcrrCRgwo3IycSVkUVWm3J0DC64zIk6vqXI0gCsK6k1rKr+nRL15RgHIyR3h7
vaosfbmpN3VPcoiBaXnt0wx7qoGjDbilpNsrTgooN7jaKPzdyeUeVWyiwPkb2wXTAt3Va/zcYNUy
VUOd70XW7zx+smqEJSCw8RxsRo6LpkTgiQsR25QiPE27twDgu+mwrGlUybYSrCzpV5YS8KhucYfz
WntcZWhNIv1x7tDDZuDdt+Oi6IWFrtQRav6SFMYO5N4aCB2ZbDSDb1XETGuVONHwKifFOs9xSBLb
eI4uxlQ4GM5bIIBm61EjrwwJsoBvsQj0dRbV6zkV/CrakblNWC4L41VOEglkvncHQOIs6fgVo206
301YUc9l6HRUckG0LWqMjUEsohIse7zYPLxQgRrTxbZjsLScM0gRb2oR8JnxmufXVD81ttFkjh3d
eAwqwXWAk6q7oc+d2h9hG3JHVUOSyWtUhelqBNOQ+YkiXnQ1aOlaVFWGsRonNtY2WTcjrGCuOZZS
b0LtV1EnG1ELaUMUb7APWMIoljnEQjNzhAo9WWMwEKvJRU6UH1OUXSJRnXyayLoJnhtTeZrCapcN
2kGjZRdiEBASC6JW/1AQzfmqvcUH78S2xOLhyB6k2aMt3aRN9qzY/haeYVuzsskOq97AjLoUKqY5
RvmjBSACAac01VtZAx0lOvXSvMpkQIIUFr1XwucmHjeafNO2DRthsOujXRgG69bvvTCE04JOzhTg
JgEG9ZFK70keHHObsMn+MW8ea7aR6PcY9zuDcjDRf6lCHAqdp5gdo/KnLmTPLu41RX+UhVdOhLLf
lmw7Zjge49jr4ANEXVBgjdtWu5/skW7RuPVR6VTFScqFUxjleoB1QFPOzPhxtO4E4rvwPEOfFmVx
IIHPrWW0VPY26ybH8vcy6yQ09vLMTvsS1O921R4E5KtalD8tgL3eyNyWpqiMzZ0KIjIFNyDxgf5o
82U3oemvlLLYqF23LrMnHibhHoDB6soey30mY4nOoh7HTdHe9kPi1cg1bPvJ57OeJBt6ojrxSRZ+
vbZQFE/EOrOZY7Dc6+FRVRSquuJu8I11tHwdjAs2JaC9nlEseFarOBkgteh+GiHtszmfuvzNlM3d
UPSOz0pTdW1jEmuL7AeikmaDeCPIqaSlhh7tV6XytKS87dTy1u8O/Xhn2c072LPa5NtMUV+qGG6s
T9DVR8XkdKW1Uyw2fRzMNlZiXPJUOrdqSILthC9QMIpdPfk/FJBcrfLCGuVtuc1k9T5qcDgudqM0
rdIyn1HN+ztbtS52bZ2hEvf6EKu8M0pcOKHEeDagkU1+970qlzc5wiLBdz4wp1DHnSf42HRjq4zS
Vi+2SnsOmncLusfngJ09GaFYJeN/BogdrzOUZiyaGBqw4DggQNKNG9sDbTl22YW2xImxRo5bGBaL
prfhHcvbyr7PK7FX1GztawRmLuX5pLCpmLsenVFkLmzBViSL2M6rUc/Q2rgJEl6pEJuYchXbRLYI
i4n3n9G4/FbpO6Grh8jImAYnQhY5rxoqe9Ou2RU2XXbsBGhrjDx+YD8naW9W6n1QqGvSbgBT+pVQ
+rWAjYnjWwuZbwQ/h9haDKi2lbH+XU1SRk1Tg68q9aqs4kvvx3d6aIIhAdxGNID0P7HP7F5RulIZ
IVKJlGNkNK4lWUhH5cc+IwtD8W+kpYiVZdgHJdhbVvdWEunL1lf+CCcrXOnC+hBROq61rDYhZ2VG
VkeLIXbJvxmT5gNS7pwKpGZi6REGLWGlIRMQlhvkA/ZeyW5UKBWRAczFg1WY66b2mnyPVrhAJFg8
lZPkyXKsw+HVXp/TIGF8fVA6bHPSRUWSZ3QftQU3TIbmSlGTCQVAcEEUdOxmFK+Zv+/t4LmyuIto
KPZmuNDPhvVbrk1SfJUuWScUPMemAkJYo/YB3rK8egRE1GHHf1DYzpyiILqBCkdjg3cM5nT2Fe2Y
5FSuDVtonSG719NL0iM95u9HzEYUgpy9A9Xv5GYr9wPFsGck2Q1bdw3IKlAUj7V2mbPkZpbMbd/s
bTheueiOsjy7lsYIvtWdrKl78Wd1pQbTEyxM6hj5vJVzejwZAalfHqoIoKpObtLqh03HrcTyjp+/
Z2qX97KOavmpj7qdqm6MuQAB34z6vG16csYG5AzMPaSUdak9vsfTba/+atmL+vAmAEuYa5nz6le+
fDhEsQQVrjrT7cIB1Ok2krVVRcLgGvyKn8zt32okoQ9MyIOKDwWfghTcCVvbj1EO6hLCthtPaSfv
zdzfJ0hxzI9Ug8lnnFQ0N2ZbONnUrUk+oMemd26PSvTesSWlxY+ifc7SdFtKSNpjtL0WawiYkq23
M9S1nxwL+DAQV3dIH1XjRdU+WlRRxXiTl+/MtBylZluOw4p9Lhz2eXSJrWnLX62n7T4tH/TwNCbP
RSG5kg2d9QOwd6AYSySi+KAj0SpUPzrR7wKmXMfWK4o94ORmrlVmgTgnmBBoT0PZrmq9dgP11Taq
FyVIYd/Pi47Wt+7azj6jJtjFPZFEEJ0kVpyC8aIyoZWn4n1q3m3zAsxG73HBIfIjTgpEHCyeTEpB
KErFS/tF72x0sPy4TRbmdLBjfWsoPYE1FZqAqqiguEXg1RwpkDIKtDtcpI5+mZFqp7bhh7RB35mT
fes388XWYif2kegyyIDrxW+awve+LiC+h/RmQlm/FFAd23KSv0xYpT0Yxniigs/TZucvhLGOB9hK
T1DcDPXbrJEI1A/5T4EQD6PKxsml3M2zcTeb1Bn+NKCAOEUgKGnxs/NpXIz0aLGKkrgE67votHVT
Ex8SrV3l1ak08q0Sj4/JIm2fZnDb+k6X/Kcoyg5Ga9GrJEBBPnusqV7Spj5OCxJaT26I0A3rjaT1
kk675HrnVknz0AbhNir6DSJLYUQfgCOc6nh84I13UNooBxyWDpFWM46VPXLwzUHxoftaST6Of4qD
5q0dqRwM/YVuWAekjDhi2uNkd3vJ2PopolOzZl6l0++rcd8NnZeJ7DGca9RiPaVppgfDKtFAV7q2
uzG7+6bqMd1uqJHqCX06kjWJSf+y/NFiTVlo93KBd1+SuLI5M+XRQ0Wl1BoVfDT29m6RpC/lbHQM
b6XbxMqf5nL5gEdnxpWZqbObxEb1nHzIanCfq9I3/gRfmu58mlFcZhg/DdzaRSekSQmjbQLwN4iz
FHzoDaj1+5/HVZe56iKdgiLfvf/v/8UY7DJObMGE8X8VZqKv566l0G6jAn8Y1X/TLL6hIKKetjcB
M1V6/809felx8PlqVxOlmaWPUjkztfyfeBx89QRNhleFRgHPvO/VFH6Tt1pp9ChwLZS+CHr9+l6y
+nNdWt+EVypfzZN+vtLVsHxR+JbZFTXD2HjjuLiErpJlUBaF5G3vojplimPzXVTHtxe9enOT0Cu5
7ZiU7abdEhE8OwlzljhBGVRUN//SguSrZ/rJ9eQ65VGoDeaRNQNh5D3sxpAqeZfa+8SV3P+yjkhw
8G93keESgvTd4vlqqX66tnJllC7J6B1M8LANCqzt7Cj34nWZSladBN8cxq8gpcEs/1Prir99epSr
kfskzHBEinEhjneBp/zlQQ/s7H33Rr8a6/58f1cj9kGK/hp6Ed8p8bgoniKmVH/9/3/tny9xNfhs
owOvia4mQXIo3xQSt6xMPtS4aLWAVKaZfTOo/uX3/vl6V5tYpZUKUg+up6Jg3ykO4pEV3O7B3Cqu
bjzBYDh/vsG/3sX1fvb5ilcfPX2yxuHFFZcdRj/+txPnv/FQ+eqr/3ypq69eHpXRGBfDGp0ZJpwR
mAb+7m6W9/Gnu7n6xlulLaZK0sg9OaoFHcNqyUBItvortZi0rTGX+87r7buP7GqHRsAwpeFiayTL
+2QMXF90W7ne99GrHLnfvKvv7u5q1j/sS2FkAZtJeOwdBlrFXx408mXxoMHHIvo+1fHLK37y2Lm6
O7sqNTVSeVdJfAc67ahHhO8uc+FMg6/q/X/o1Yd9gvXfLkNX95gRbFdO+ewzKvobunONNRmuRrL8
21ghpPGQJG3/k6f69xW1q21yztqhIjMDO+fUaR1jHz8v9oAJDCPm3//KuenLNfPpilf741TESSZ8
zA8lb9mYx7vy17Ix2xvF+2tjTnZolsp/4YS4vK5/fB6fLny1YyZ1OOizgUkNOPTQnPtKZqK1XskV
wz+oqqJvrD3+mZ9GsfTpZWpX22eGhCgn0xm7WkJB2cog1ftds6626Km2vmfdJ7+rB2iL1YA9Rg12
nYMer1K3PmfEo1jr+PSdAfqyfP70BK42WF/3h9AaMPOUQq0ASY936lweamU4DiIEcotdwO6jkeS7
P6+yL8+qT0/+apsNJ0waCrSx21Y/zgCEqusbt3++hPL1x0rxplOcWvK19frEoHCXSjxtcVq+VVN2
AtB/Z7FtQr6FKOLb0+Pr9fT3Fa/Wk2nOatrH+jLuTlZ7aotjlYfnRipA52efHmeeob8Yj/jznX79
MP++7NWyiuPcUI0IS580OvrW4q1TRt6fL/HdnV2tk2GylazScaWRANkqBhVnhU6c8UcT3RoAGx3i
ny/43T1dLZBonO0+01kgFY34uAOs1YxvTJ2/PuuNv5/b1QGcg6qqc8VzWwyPk8PszWdzy2z25l/4
pX152H+61tVJXJP8qhuxyoJnE8d6YBkIWFk79QTmuK3NdYLm8e3bambZq//5ef99h8tr/dQEDoWV
LdoSaos9xpcrtLYnfRv+m1Pju/d1dU6FsWXVUsP70hk++6ubQLG6dBOmG+oEIGL3kzr/oov58roW
OaayLUzrH7HxTajbBvMK/sZ/HVxrjx7WQRaD4Jhk59hr/5XV3pfv8u9rXjcSgT9MlVzhn2QjF2Zi
yM9Pf178313g6kBsRB11gwW/UzBqrIa3vnX/P7vA1UYFzVmgarAgkDAMSHx4B9X98xW+3n1tnRDI
5Un9I7I5mZXOHNMII6Yt3nPYMXbJdrFjLHYIeu1Nvv4uB+urlWDLAjNG0zaJbLhagaOmxmNsgKRO
vqvJzw2zRpCf39zVNxfRr4qjSWOowyoHHFBP9l33iObaAU4c1R1s8zr0xAGMdvK/PVj+GcpC5fDp
5vSrFeH3aSDl4RRs5+oWU2ziY5SNnzDAXbPEmYysGAsPUowg4oSAlkuQAr3lTBGZP+jwv3EA176q
1z7/MlerJ08UfZJ6m65sNBMX2Sf935Q/1VjdOqUfB6toHo6Rr5I5jugyTfofBcaj0KviNmgYB2xH
7VXJ6maFSGGnRpC9DPEe7FE5mhSfMBTPkcKYaeWAyaK2WekSks90vF38I0of2yQ1eOkxnVh3sh+t
8VjaNWW/9Ufm66r5A4uD34pSvXd++qqCa5eN/hYY48OQY5k/lca76JNpo1c5COzwrQvn8iKud9zP
z+bqLJ70KhyrANAIY4Ryhy8wKE5XOcXO+hdmZ9+txmUf+bS9h/DDViXYJ8z2Vp9f4vrYjs9/XvFf
bUW2rOuaYZqUUcrVuZXEfWLMzeIV1+9Bkxn8jb6pXr68gqJbXILzVhdXS1ubFCEjSqHDiREv9qV6
ViZWy59v40skAamtKXAckmVhXF1lVGIxEMGCIYD3X+EG4FzHbIdE9V9kbHz5XriGwR+V0J3l339+
L7aWdXllsAjqY94fVCYZzPOfb+jLp/bpEle1S0gMWNMtNo6y5iMuSM6Qj98E1X1ZH2FD+P9u4+rd
z3XAvBHijm24A653R8/39P0Sao2a9j9ZBJ8udVWo2PogWWbN62GaZzGwcProWxvXL7etT9e4OiAY
zhBFtgCe0zbf4Xf58F9tpuo02O1jgLngf0O7YCLu/+hdqVeHhpIoOMKnNFkR8rAgWuYfvlvey7by
j22HHCFQapX4PXF1bwPJk/+HtOtYrhxHgl/ECHqQV9pn5G23LoxWG3rv+fWb0MysKIhLzHafX8Qr
AqgqFMpkwhcgvETxgr6hs+8SuLhbB/2soY2xcod3YJvpY8pc9LdEdlGFGglJOKmUM3h25W+gNTuH
L/oNsaM74SRb8+Lod/vbuGlVK4mMCaddKAhJi/PT4sdyviXtRTFyMvGbVrUSwdxskwBcClkFJ2Qo
P8To2Y3LnKPom0q4kkAPcuUaDBNjvlkLTEwzf6xQlVJj9FiPntQrDtTid/Kn60Oi611J69Rc7wrq
9X6nXsI7H8brAbSurwALUPhVlf9cDAx3xqCLR8d4xNnDbWe+2kTG+QW5CmRFCvIJpofaRm3URzsB
mtoQ9U9X0Sma/H3No/+3Y10K4wh1UQ+Rvwd9tJKg5wBc3IOltaXhDIJyX6iY/9wXt/XYXp8a4wxT
WZ5NUI+FKK3WgDpLryownXVz49WT6pdy5XZzz3kL89SS8R+hBAK8LEPLkIhpCxVhkSR+k6XGNeRv
SzY7++vjWBmbYewxWRIFE+4VA6V/PbqKB57eUyvaOTCVcRV60ktTTmDH+iXNDMfzgWZNtb/RyVFN
+62s6erMVMZzJEQD4Gmd465c56KVS1q/Ax46/1LZfGChBU2BQzIUUdUZc5ObCNBDA5SydQO/xSCG
N6ApzUYzP7o5wG4CUDce+a+0qZkrmYzhtUYo1CI6LiBz8ZaL8TK/NDGNDDCil8FVXPWZ5ikxK3pC
k5J03NcafdMKaRxqqBrYyxTGdZoKRlCjGM0qWljZQn07950VocGruIlDgMZi2MIi4Rnwj+QRII1l
jQFBtKRbxjO+FzPZUW3JL2nspWj0bA9Zc5jiM7mvkwfxyUxstGyNoGoCsCrwHAGnELoEoGmJLWJO
CvSu6EVUpR+AUIx6YDveR3A1+V0eHFp0Ei0pGtW+AgKnuzIxbIi2OwWddNVzLgF16TWIE282TlN6
hotPYgzT2MrD/s5svw5XO8O4eTOUohpcJ4Ag6/sEQIlm76Ft5Dk2BgxCKxTRUkMDXXROK+HLZJqR
XWXKVwVgoZhXBzqKcjVr083+N21cBoYoyyAnMQwJ/A+MQ5HziihDTAeK+/w49MODio0xhoGz9A2F
XItho5AALBNBTsBuGdTlTWNiTBU9ZlLT2BrggNCJchyD0N1f2Yb3+iCS8S1o4mlTBdlxP82BzcNn
hdwy7A8CGFciTEtfReYA8AygUDVHNGkBot20R+ObYaF3HOB9XGoQzmmxptWnQdV3XQN4wvYkZA9F
IqFwF3r7G7d1baMbm6iaISJIFdlnkZxPAO5S4JVpNILS2RtDBVoTQQ34LzKuW2taS2N8lSQrwTJI
kDbaBlCWrwEM6QMHU0PxuKP5VvNYfa98bgKAng5z9XxYJBMrGAlmQPBqwvSPeOpw96RnpABcHdgj
x/n4exfPB3lMsGAEQCxZgJ2NPFtxzIt7jJRgmZhDnB6BemejPZYTnWzpv4aJFtk0DRnEeoz+L/kw
xWgHjXxtSNwF1BRd87ivKG9P/k97uBLBWIAuNaIGBLHKj3+lV91RvRJv1VPuJp52h/SeF54At0zA
tz34i4ts4iF+3f+ATdVZyWdumj7WOoypBREahs99Dgxb8UIIee9R3j7S31exuVBHpF7kFISsI2C0
0BCLAR+exdGz2NtIutCVDLWXY3E20aUGGPwXoNOeijQHjitgp26bGJPDaDq9NgChBQDZCUPoQXxu
ZZGTLty6nUDW+q4wjCHi3Qa8Ho2gq9QDekpopyfMN1rBvWSDgtGNTsvjDM7M/RPkbS5jhflYKlHY
YmpE7p7QoGaPABnfl7D1AP6wLMbw+rpNkjZpIp/WVlDReVlewXPWglfMUU6yE500mL/q70vlaSZz
rYr6jMyvhL1sp8YzCzQkKhgl6DjP4K1bdXVihElYiLk8ll2E3s5QAg1aLdAhMTXMMdpionwVmy9J
W11oWjBwXAtndYRxLWouxk3ZEQAONoc8uypkxSp0XocKVbcdmyCMcwkxvWfibQDjHqPHsQ3vZkWy
a8CeAuKYV17fXhBGvTWwIdM46KP9CXoh1aBJjnxVLx8rUn5RJtDyYOju275abMYMyPv8I4iNg8S8
GiLAPMQ+gBt9AUPHqLxJV72D0VPMSuIWyHnJQaoDn7fxXSJzVm0c98hAZog5MZdvQDmK6UpWT0Ng
YLDsvpoBMQSoEMw0c+xu27Lf5TLHN5koXZUl+lqnCOMggD+7T+eMs53b+v8ug/H/8ZSESYGxSD8C
DncuXCUB2r8Dj0iYG6u9qH/YPz2OlrBMYkVZCMCq0CMQ14Re2rXfC1W5EJfot3zH+6roZ6wugwY4
wtowCPAdQ30AoMR3MtYHSZC+/tlqGHe/CFO5zCJc75gA4Fh8LkfA82AudV8KV+MZD19i+Nocc+Ay
LiB8RubpOgrAdYHnWFP9kHsRMwHxqUp/qhijHcToECnaZRbwmHR4isLcAXlHSGOqIVgJE+EwkV+g
Pcfc/88yfin6DKgG/y+3Orqtcee8HyHjT8BvBUYdBUBgoSEByWBUGwwo5nf7W8uxMDY9swAejNQ1
9IQCsw6B6CFk55wePZwd58HmZ9KkTslC0BiQFV814ZGYX8VGAkgg0CHCH/ur2apioLZkiERB85Ui
s28bggGiekrxnJLmDCzkAgaOZDVQvNzE6KeS46U/DXWGlro8dJsYMJB5VV/NZZFx1rxp5avvoNu+
Mr+0n4u4NmAXi6qfBIADhTJQZQC7uL/ezdNbiWGsHJkKYKKAZwdT+YmttoDCALjOn4lgLLwYdEyD
a+jejhMAWqcdsFR/7kvYDq5Wq2Cse1Y1oRXyCFgHpvwlCgEnWinAxFHN+UboULHJwddThOEpGYDJ
lMhHwAs/dwAcjTXDSUnxO/HQ6msYMw8rPR8bY4zBKIbqNXDis9cyRg6q9Kv6dcbgG2f19O78ZB4r
eYyZj2oLzI8GKYbBg566kacCvxcNLcZhPLfE25e26cPehbHmLndxEwIyAG9/Nb1o0sJdksulRXG9
uyfkqop/7YvbtEddBGetpFKb1JijNZYIYPWRFPn5JCmO2ccnUckfgWF3QfT5LBrGF2Mp3TEhrlFo
wAwY/P0P2DKQtXzmMIspSvUMJA3+PL+IBaZzgPf3ZxKY4zMxoaKitSH2dR34Af1POeVcsRK1MFZB
VmvQmQC9B7yD1C3I1wx4UqGBFE1rhgNIHWs4R5FHVaX04uDBdEp3f2kKTzIT9pXNmMvgnazQxza6
EihOQ0ySYtj/XPqDNd2ZLfAZLqYEtoFGy+4XOgYAlVzdJ46hoK91sTH+BThH4bAoVxrQBQ7oMsWE
WOzEygFAGjqvjZBz2Lr80emCV6mdcyDI+yaJMcT1oqn3+xuyGYesj4KJFXHjoM2ph7+lGzIdJWs6
K5dWfTTOhe/wcuA843ljpltdIsAmBRTd/LdnQGfkKeycyZbs5Dyf9cLhrG0rxl+vjblLMkDQBgBj
KH29eCqG5EoTC1uNTqCAsYIaqBP9cJaBRBjK5W88BNeCqRaulpmRDA0hmHL2hXKKLDCDAR4GVABy
UvMiKmqLe5bEeKNIRbDTGCWYcOrEzTE1kHW/Ck0FdTc6kALwTE9uxguw6LZ9kikpigb3J8nypzxo
pWpBuYB9J+lrDKd+nYsIVGK8QGBbV1ZimE0sCOC4BhPXNO02p5oZHOdr018ux4N54GgK3aa9JTHb
CNRjeYhbOFVgd4LO4rt8Um0RlCTIXEfPdFQhD19lK3VCh/sQoCa8J5rx51kbhNOc4QTFk+ZJ9amk
TaePwBIFvgeYZruB4wLf2js/C9QJuho1TdRMxuKnuo3QyQTnWwHoY14eG+HnPN92yZdC8TPRVwHn
WPxWJg+dOP8VSh3dyiIasAdKfZZhUrvsTyE44TSAng3AYG3u60A9AgPYVivBA5CZHU7f9093W1/f
ZbNuQA50tJ3QggSmaYUYNANBG9yFZevty9m8W1ZrZBR2KgNAgHY9IhGgHWuZ4KWUd1AFIUetAaNm
X9hmNWK9o4zK9gKZweeLY5w89FLGNh2Map1KcFWPNsyATnFf4OZVtFodo6c5KKVEVTQrAKU9DuCB
rOqQ4695+8fEHVmmClFppiWyvb8Kch0rQM4wv0iV+EdydJGJPhIhTsbZoPpQAFnoZyA9dSKaLjhF
/G2X8o/W6ez4RtUpAPulq1lAUCpPl3V4J4J8CphrIaAh9s9m872hyyhYoopsGCZb1BDB3SFKi45k
vE3pzCM7vm0vA2dAkSE6NzY4hV85Erdi/LVE6tZWBj0BQSErNFQu9Sn2xFb/qYjaIdSBjU45+pZT
pWteKCq3KSBGCt4g9aZFr5bLuLAq0sNpaaD7ge4BuNpRW+DiZ4TTxs6TwvisVEVySV+gJ43aAujq
ZVom9HdycnWbSr9aCuOctCyeC1LDMYIR3QZas62HADgbTEAs8xoiNy14JYrxT306N+DBwq5lBJw8
Oipt0XC7rxY8EaxTWtIJuK9QeiCtFWNgJeXEcUObZrVaBOOGkBEwa1GABLOafFQqgVsp2hpoAzQl
BXsVr8rF0wHGJ5nSYo6jDnHDJDioC9tddVMBZmx/27algKmZlpUJSpMfjamYNCTXSxUZVGR30vG+
SS5BHcRzEtsmSyRRkpFo11msAy0HyYWsfAiowJ39Fulz0+vbav0uizmmPGjkGif017Ni+JGlHm1k
Mr3MGQ4AaaJTQ8jsz2ee4O2dfJfL7CSmW0sw3sEtCcV1H+FdRn7K+Zf909q+euV/hGBY4+NxZXkn
EuB80uer4mEA8BCmr+j2d1VaqwDIVfSwL3BzUTqIyWg3CkEDwkd5g9jGEfgDEbFJIKwA/C8wm4Ds
xdGPbSnoS5JN2vj99lJceXQNLTiASBIRiKbBRS23z3N1MEzV2V/LpofQ36XQ31dSzHIJAWqLSLvM
wQNDhCcgb97ti+AthNmuWF4wE5ri0YxuELG6y4BSPcWcmHL7dbJaB+NMW3GKh5G+Tv56N7c2fZ1Q
YxoPvFfzpi0RoM6pYMWVMY70ccuMyehETMHjco+RlDca4A1VX9RqslRh5Pm77XW9C2MnhJaUJINI
qupNt5fjAvw7hw70Buf5UPM6KTdPaiWMeqyVMoi1qmLqTqj8cjl2XfQsS8CaEjuwkOxrxLbFrgQx
0UqpAhqyjDs8yKvL5rgcM8c4IvUApHbTBw6kI3LGG2T6h58eWSuBbISSqksAcpbYNwr9MhRRwkS7
QguC2bYnnSWl+as5Gkck92/RcxwBrCy36zgKQRYN7uJlBs4Zka5nZXJDMGGC8xhzRsFdH4d3Q9H4
QZ/wepK5H8zYJdrvRmw+zp1iqUydC6qi2a3d+Cq/A/WojfScA3j8cLTTo6Rb8hfJLb35EHMvKbox
exvHGG+QozPf0P6OZFUbyE14EYNPxxE92UnvebMNm7ZlaJokG4pETI05p0QDh1AbwbWCPQIY0l34
DfhnZ2Dl3c5j9rivhZvavpLFbDHY3Nsl1KETHfiggHCigIeqS3kJhS0p6FlUdLTWwmOwsUQ+KVlp
Fi2iPAButmg/SIEpDuxMzm3xNjnFHtRKDluy72Y8cGITRYXWHd3hR/CNDqnLpp05oQvTQgrKNbPj
v6rd0436KNoUJUMB8heahzEPxbgNJZHrGIFs7Yu3QAd/y1oiQXtDXM1XveElcnk9Fxv+46NExn9g
yqgdAXeNZryqcZahAKjaz6kagXdGpEObCgfZAHhmWN3iyQeCdak+LuCm+n/VB4NsxCCKCuRRg7CD
Zr2CmUElxdBrpDwBCdkNgFqcmou7L2UjIQwxsDARQ/fA5mTrG2VM5AGjKnQ4QfGy/kDP07jo3AU0
AgeaATN5DVafTf6jRCZW7OpO0UI9ivyiOaEaDX4G0HACXHFuUscY/UmRUGK5NMizIF20OQDn9Jpz
P8ifM8UfP4G5YmMDEwtJqNWAOOpP5KHDxK9uS2eMYpPzdMA4lwtAi1P3RDu+QofXZrPRYvZBPFsP
kZVEU7MFQB5AtXdUmFAa3oNoxwK683KYHdojOIOelNfs+WajrCGtzppNGyzgXBfSSK3h9GG7T4WX
PwLPs7IBfpY9ITNnB5gybC+BIW8D8fQEmjwPmMA1IO2dwAY1X2OZDlJBzWjvK+HmeejADdIlA7jU
kkGd3CowSAkI6JB6RuOfr+EeQqff2QQSNGQ/BtiX0TOs5KyXlvoFHNHPoQNc5/0voAfO7sz6A5jw
DljiSZcqZg0rCA90wI5O1+Vee9gX89lZm+JaDPteBo1Ugi5ztJlP/XNIwPgUAI4inCeOjX1+NX+U
w5gYqRT0rksIIWOMEaSg/Jmz8xhqvgjShLzl9FZtuef1ohhjUmOtlxJJqP2s99UagY1MfsMVriSY
zANMzLNFlLK28ifMW+fxxQRQdjDQ8bSQowQmc88gFF+CII7xLG+NM2ZzQ6Bvg3GxBPQiJdx0pRgY
O0U2fTGBxUii/EZUZ7ePQPqRmt09umOtuJXR4khAAxOjTCvNYFrTBRDJGSImM0ZQESiHsgalWRxq
l2VImWL05kVs5s4lywiS+Tz4ua9wmzfZeuuYmyxO8i5HwabxZ0D1NQ+5m/uV216gQeFEjXpfGkft
2FIDmlMKSe2AkVwqp6yRbBKqnqg9KcCcHBaFI4yjdib9feUzuj4HWfOUoHMEdDlLkNudzrEiaiU7
TsFkvFKnybMQAm3dl0tEptHwIEaTYcWm+jIR/Q4TzOgzBarx/h5+jlA/mK7JeCKgduaSlKSNr4Bf
B7k1AGoEjlYStxVib18UxxuxCaIOXEZL0iiVby6g5gGyeNOAyyb4tS9lI3LEipBgMDEKhZCbjbmj
hoBoocwbPDElD0NFQDM/FSKA8fQfqiXZooMXmXo4AKl+5LU2bDxvP8r+pCRxUcglPAeNWv8qd8/X
2unfPNu5shh1mTEsay46xjz//wLmpu6vtpRRki6vFyKPoG1aRGD2k/QQCQXHq9O/+KT8KxHMVVWN
2oiJNZjXPIC3KANEeAegGmOwdbBU7GsIbzXMbaVoYDbWJLT9t2AvC8InGmjvS9joQPmoB8wdlSnR
CICXEODw4KkGRYIz/YghyyGAQbezb/lXoM6DWtXqn9vfurzeN5IN9nKCXs6go3c+INyNy2oC2y3n
rDgbyMZ1zTJOk6EhegFzZgwevBL40TxILZ56s70pIFuLBZGa0nvnCM2ANafx8P9ndT+clq58dO19
WUgoi+CFMGiGm6mmFwA5W+qm475W8LaN/r66QWK9SiMpwMk0Re9kauF0BseZb0YUq7NnXAK45BIj
AKkFXF9zbP3hoODFyodS3b7lV3IYfxDoaj9pYKf3k+ASLXg5siiC26IofT87dMaVN1TFVQbGOwyl
ScZpplvn/NOsMd78u3Qo7/7QGffQzJKQZ93fPnz4sUheBaHEA+F14mGQrDngXY6b2BGOPEXkOEGd
cRvJNKl12MBtaO1ltSSgOvpuzOBRA3v0vipuPsNXlyQ7w7I0oAaYqaag9bx3ZRAv4SUeeeMN2Noc
ARiHXORMjvaz0yugnxy6Ep2UANZH34sJlPna21/UZnyhq8hM4WEHdDomnlYWw4ilcYDn00HmelZM
N9Y4VfftRbyLYMJbPAqmAZdS5eOqspr2CsU7zuX0P07mXQTjjIqwEtHtjQxln0+ABWvACaiR2S/N
4AvGCZ/yUvxWjOGDjgkgRcWMd2VkuQ0qVNOqs8rf39H/YXeGiGqeoumywShkRYZWNeOx8itdOYFA
+5CCm0kvxJMiL5dDgy5tHCQe+bZENE82uRi29Mg+RQUY4FRNXVQ/TwiJgrqIVSnStPE/dk+btAKU
QVrO0W5qz7soNuEY1LEULKZW+WBBQRdfoX1pxtv97dw075UIVkF7UCh1BUFUAM6BSjv25FsVf2mq
x30x2ysxdOSCgaf6CXReEONFrUa8xoVJsdMWheXlB2Ua2ZeyrRvGuxjGT+YxHkFJP7M+ebnMfF6J
amNFQKYSTQXQBqL5Cb8HOQwxReU1BNdOZWmFUza3CBE5C9rKCq2lsBoANg9VrhZ4qK41jgESTwpY
rZQek7VIY8wlmFX0GlwmxWvTDZWbVn1mgfXuNp41d5bHb6rQv4pVfY/csq/pAMrNRDBnZUMgcVzE
hhP68J2MGpm50FYEnOu+VgRnvcFDKi/SH/uny5PBODoB8L7jmCMHvhh+jRYIueJt90as8mEVjJ/D
eC8oaqsAmH2F7M1N4AFLCXy/AsYY5MwTm+g+CsTCGvqMM67AUSZ2nmyRgRVopnT72tpTG1AYLlcG
CoN/toH0K1bBXlMLkpiIPTo7pNIxypeu+8MTYmKwRQdBkWF26OwxHxejtwZw3/zGEogkUwgViqLC
nFBaJEVTtNioTk3tYHrA6BXH5Da1bCWB/r7apKSbIpAQIwMWioc5ie8HWbvbX8NG6xqqJysRzDmM
Iki1CU3baBYgBwcfDNveBATUojjPHs26i4eeN4a89fz7IJQ5m5gofQ2W4xpvl8ULD4WHgZFQtVIb
pU3MHhSXGBkefJD4clrKJHFrRw0FjZtA8wOWH5tjyWrQESZQcb/RS9ECru6vqg8PUQVWQS08aGJ/
CrLxXJEqAx3x8CVRA/CL69dlHj21rXlrtMKXJkMRBP3slw36ygHofqrUnjJOg243rW7ygGDeprhR
QN8zp90tcvwRRu3AMatHrTtNLfa5Br87iYzHAczbYQTmKYyzLKXqkBw83ctS3GiLfGpGxS6r/Hqa
0xsUhq+Ay6JYixkkF62uPiWh8g0V1QstkX+CAvOJKCmKN9kxaLXv09zf5imYMDP1SanrxSJVADI8
pb4rQb4eVd0xkIkz66KdZ+lP0g5uFaEZBDTVdiiBMq8wCsccQZAITJjSlXtUFbsw/Spr2DHQqd5U
FYA1Q9kjYKRKpP48NcK1mXfXor6ALbA9qEH2LcyjyGn0+ikc0UkFii7QnRLykk/gJhLD/MKcg19G
ATAdUN6AfrjOfODxO1kJTPMkQ+2uXApQUjaLPZj9aI9yeT0LEUiZKwwMcCxA/hxDAWEGrTQiejzA
1sKY8ZRNuVLGqP6ArMeVXTDU2rjWbgW/801n/o2I8YM0xqTlHMQ6y4C3NO0brk9oXvqrWNuchGPU
Oftr27pD1ktjjLtQu2wkHeICYb6Pi5s6ABd4N9jLBGxXTQS/mnmIwFK5L3QrQqeNsHhlqNhUg60P
Z2YmqP2MslZ0sXgY0gTuxvAqfk2PaI3204Bbv9sIGz/Iowe88pIt6I6rEVT3fi5Xv6Kx/QFW4cXS
IhDZVlHg7a9u63ZcL47RlnbECCieV4BKNP2m1q1ScXudNyLJ3UJGS8KZ6CkBkR3ypIEPQlqqlP8d
yE8dEAFzMiO8ZTGaossVuMONELUWQXgI5RrEmfqxyOfj/u5xF8Z4/nEmTZ3kWNgAvx8S4G2X4I58
xZQ1kM5QTDwsNW8zt1z++sSY3IhYyHoGhP/aTzvylIvqo1TzKsg8EUyo3xZDk9aUfgwz20AM1i8F
mXCeX1vPiQ9azjw1u6UeA6mHVXX/pO1Rg/Aoblrlg+Z9/5w4C2IxyoU+wphxgi4EM23tXFowGfvy
f0oA5DrBLLqsarJp4Dr+aLRA/lJHU14Sv8SURokhjSLjZGE/Z+EYEYypphpIe41BS/w86WxDGJ22
ec3zwikW3TkKI6C2B5QIhy/G4PTyYX95n+yJkc0YcKflAIAY+8SvmydtuROns7x83xfx6YwYEYzJ
jqWpdgloAAHqXVwhZvcMY+Qp3aYMTPcqOCZJwfjQx1MyQEs3V8KC+ru9oNlWeqCENYMdD2hJbCyk
Mh2NF1VTW/mQ0qDLWolkdo4klRLNi5D6eXNFys5a1KPc35XAZKgV0wbBvLO/jZ8jYEYgs4/lWKZC
qEGgeJLtCJDsE0iMUYsoDstJ95JTzL+xeNvKeEFMCEpRq4eYGCq+AzrNEuc7zqI+ddTQRRHtLaKR
MSjNOL2oLMSlBqI9GiimC+1gHBvXPBWnf4GbT//p03mtJDG+D0TaXTsFauInenpRT8pDRZSDGiGg
1tuLspcOajz7ZtFddIp42cHlTxEy4YP4BJyuc2AEQAkaC6sd+qtIqO1i6TUgni8ZujX7m0kkIOsm
l13RX8ZC+BXwFX7ftK+gxM2cWgbZfDjedXl51EnokLRwwPtq94UISnmMv5jjBRrvHnVBPUdB6ukF
kpEAD21By9w+CBGOeRrOHYg+41C3RVIe23q+kzr5Mqv7Q4DhjCKZ7tVM/p5M46mXumMCMHObc1Cb
jmK1fYxbb8PIkMy4S3wJlO5pCPxFTMn2iNcnQ/ESTL+EcvOgkcIJaoDixBEaZkvtagCxrpGA3acV
VG6RlvNJ7Eg/kCJnE/c0BkyPcWuh1G6DJ/1HGb1BQpt+DnC429/pwvqosiyqh6DNmAyvJ9AYupJX
OLFr/Mh94tLQQHbEA3nozwovHPmUP2VkMrdQRBY08udm4hcXzbECBCryVjdgUEaHFS9G2L6O3k+a
pW9S+7GajB7XEW3xHY6pW9qCTemEFDe+Dtx9vaIeZMcqVcaLTjmwSCq5xfU63GUyOMlnp0uSiwx0
sPuCuMti3GehT/qYK2OCUDW9Qh+1CqT32jGuR6eD8hwI78jokeytjPGdCFIHrSyhJvS5Rpv18sfu
oLkT+DMaZPz+0D5VxpHK6KRCY0mQvMHPaakNqqL81B1GbwHt84PoJG6hWv0rr3Vn84ZYKcsnrxrN
WUanhNN4sno0L5WzZu2fHPUsexvJeJ6iybslqsHukxzzu97PfcUvH9QDr8du+359Xwo70oAsnJKo
JeQ031XNim4EBP0hzJrcmsSe3M5Gw/CfaT/LdwIOXpRlIpi1rqdo3czdGXCMFka/LgHdwZH1Vjbb
2UeN8SGzUChjNCjUrtHFCW+ZGVZ5Mj3Mw/mtp50aDK43bnQXop8h9hDRzLyWhs/5tDc3ZgAlTpY0
TKkwNigUFZnDCZ+gWcGtcj044rfpokUoYwDeoWg9Akh9PnjoG9LA55W/i2VMMRuTJJhMOBnVN06F
s7xWXmvREdgYgNmmS3s2MZdlw/VcqQfxjU4JKAzcyulmxIhc7j+rZ0xUKUgkzwk8EEbc3RbsCKHc
W8WIcQlhcsr8Fj22PK+wbZ7vIhnzBIZRhA1/8+WSt6DMhxwmmnWdAo9YW/Xa+9j7PY/wLpIx1zgi
rSYY0OkKHCQg+1JHjj/grIl982W6IgTZImMbM4zCSr9mjYdhte1x/ruEtyfuKlGDXtu6WvoIdBn+
ciEd9KPmy0524nqc7cvvXQ5jkVOXNmY5Qi8BcnARPxUX41METEPBJTaY5IMeSebMFZya9+CkZrZj
D2/Jj9X60M2v6bOJq0m7X9AQkV2DQyOxqlc8YmAEjS0+S+iX5UjlCaXHuhJqzOiEnEpE+tn0XBff
p9w30AG7f1XwZDD+RQzLpVsEbGg9ICzTVStWscA045iVzDs41qHkeWikM17N+S/zOjkmD/R+x/wD
yOOvwlvtHDmmXZZWckXBX+VzfF3DqcROfwjveebG+xTGqRRmUhfFKCS+YVZWpwPToX1sFsESsvwP
N5fxJb3Wd1o6wiqmVnGUEP1o+V1VLRwp/+MafjcKxn+0XSkpA81IpE/RsTiqrvKMyoPbZVaJ2VnZ
qriw4Nv3gyEraDUx8KYnykfVBLBRIgUZnrmaNWKYzbyn3IUPLQwxu54fDUxs6qBKtcgJ8J+2XR/M
Y2/PzzxyhU2/tvoKxkDKdq6DsML1QCbjUkRINTals28fn3ui6AW8ksEYyKIIgHBVoS2t2z8piq18
p1TJgm307neKWqWf4x+hPdQW19dtvmBWkhmTWeRWLsd+SP35LXtRgyXvO3WryYkXVH2eUWQWyZhE
32dabOhIOFESShPTH0/ir+YmdgMnCWyCZxqiYSu5FR1k1ZzkUIX/Aj58+7mxWi9jLbUZFKEiUWsB
dhmI4B/RWPf1r+mQpLZ4aKQ83WGMZgBLRm2I0OAIkw799AVJ8X3NeXs/fLoz3tdjMLMUsjTVZlTm
iR8kCBUn5Q6jIqIXLN1DaBjPsh65c0iOdWB4cdwALGsabBCofg1lgKcMfWWZy3CsU/MmbFS8WwX1
IDXxQc1K1NLQ4R0Bqn5GcVI17TwX3A74fFk4X4fqdIjbBjXJxMQAH3BDUesDJFCWxJfoj7xUG8wu
ksXJ4yh3pljUrbYZv05yKLkCAV+HBnTUUm7tHrjHgdw5Wht7Y1WrnPtg26zAzAn2XUmSAfz/0YEI
o9yQeERuqfM6R/EKbzjXl4JdX6Z+40o25p9UK/OFg8Y5le2AeiWYaSGRq8RsRgHxHc1FjFfTRX2S
DuaV+FUBCUxoT48l3NmRlyLYvGZXUpm4ZWhJPU21iKs8Ba/B8j2rO4syHu6r3PZNsBLDuGVodKC3
DcKUEtMyduAraGwsXkluVS5dHPlZ+Tzw4E07WolkfPCMNJU2hU3qm0FqScENYHg4i6If/cmOVhIY
D6wpfSOlNBsunuanyst9sLs8USp3GiCYx/rAkbeZYAXSjwIaak00WVCIrKwzjGrA46u+5KlApafR
rOplJ27Cg3q0zyt7l8R4+EyKUcISkYFozOBYyIDa6YvrKNKvNCO+x+jkYe4Sd1bkKx3QYT0Rz1O8
OMYA+lqAws0yUJxEcp/JwyNg2Tm7sKmwK+fFmEkSksToDbhHY0ZY1kE+GsR0y4yFu/3tljePdyWJ
MQ21k1J1CrAJtCA6fF+8+ADu0MfJ0W2UJK4i0SoOGvgcEle+6K+rS+N1PPBCwrcX0KeTWH0EYzhN
qw69kUHHRptY7RXcERrIzRM/yUVv0s+CwPlkSBgCBm/mR78XJ0EDOj689WR9uESE31tqWx4KQDSi
2O1pQ8o5x21/Z7wLZLY3z+RoGYKW1nm05QaNe6UOFCvk1vzulMgn4Nbmg5UcKLKZwKk8b6r3SjSz
qWPTtNGUdbhitfBrpCqDbc7NOQW2oYp6j4R+tyyunvbVaTO4X8lk3FE/dA3BirG/ICEXpcKShxwk
D4B9KH7uS5I3Pd9KFOOX0gr9rHMAP9E5dWapLxSHp7XRFBG+qMBdtY2jfoFLFLW05GW6yu4K5IlS
j5cO/lx3f4vd3g+YcSJRqKaTGOAFJ91j7vBYgM+s9cDZcZK93EECzt5fNm+DmVBRycelMyagVefR
QzG11mT2aBE6xaL2ui9oO/u22l+qXqvnL0HvlCKNM8pPR2SdJGuhlTsAy5pXulO9kpe/3orxNUi1
0lcATmeXf7pWJkYEHtaidGWa+EKCLsb7uBkdUbww0P+0v9TP9GlvZ4h2PRWlWPUTWbkSaGFEApSK
YijSpYROX7TsmVZ6zq7L2pq/hse2tJpvkjv5scdb5f/Y6P9KZ9NDoRGlpTAgaqi+5E+Sl/iAcQUz
krscMDno1CUAJwRX/iG9THjvoEz3yrtyty+b9w9gnKJQSQKlh8ZrMhFPYqffCyYmqNOQ5wu3r5p3
Oawv7AnKqePbVTO73U3xg86fF79owZvocIC84Z1tD/Euj3GABdqH2iTCiwYkN8AUUqy6ETjmyBNB
f18ZSVtE8bQIBpIZegI6N7QPxff7ysk7HMbNGUNWkD5TICF+DvPvjfi1Bs/4vozPOA0fDeDtFlst
I4sF0osT7t/wW3WcT/lV8rW1aJJbtUrjiMFVr33mXfq8hTGerGs1LQfHEfy38ZgClccAMkaAvpH9
pfGkMF4s6MUsrWWsjLTldTBltlnnF1OZuvtieHrAuKqJBD0CV6j2sGgXrbI4YpVyrvNNz7+Ki5n9
Io3cNIqUIVrVkstx6E5mZjpGIN8CddzfX822S1rJYnYN7bKmEtLl0IQEOJQA3Wv8h7Tv2pEcx7b9
IgESKftKmQiFyYj05kVIUyVLifLm6+9SHZzKGHV06mAuMMBMo3pqBylyc5u113rNc3Bod1viG7e9
0/vy1nTlXcvKiI1sWmsPXv1uF79gsaF9n+iKlsbpBkAZG9WCPV4926Rrw7/XT/63nWUPDdKgStDV
OB8zH8YY2kRns2ptjcodfYJUbuoUJlsHd8wf6x9x6IXZhcul0BWzugBaHhqtmQSWj34APUyLbCO5
1fVxZfBgzdrC8Qo+hlM3f866RHTfqTuQeD+QoLqRQt6wtqe/V87P/Bf+tLyF5y3ifMoHjihl5tqp
7frYgHD/g6dMWIiNiM8Pc03L3Kc5GxNb65lpiw0EdNd8zPXw+2KfF/5ZGjsl1SbU8BMfZE6e9tK6
jT+X8lCiif0O5D/xi9isPaj/hBTO/vTC7Hy6L/wppQFQ0S1OVeKPT3QbeZApRauiulufbpwvwk9b
vYg/Zz7MyJpbhV2R3/A4VkDpnW/lXAaUvtc+o9aC+mztKGPw8PNHvuryLta48EcyaRXJ0hF/S/1z
1lRMHdb6Zv9SpfqboGsLNxRWTZF3Ex7w3g5urReyM7xpqzvVb26x6AaFu1NiY3m+vuLN1/Z04XyU
zAjMIsWrPiq3ivXZyxvaVczsDKcO32TtK25WaPXofN9/+IrL2fnCjNqqH3FOKxAlyXfNS+/KbucM
Tu3m/gDqJGOvHPgttztbu1VfGtd6q0FRD41OlIRxiebhZ2dNrG/lxdEXTirXZYqqkoGAtKC3evYa
gvC5UJ5qvvahV/zTcuJ+EnJVxhTfOUcxOAdLVk5Dz1TOou6dNFzBx14vdH8f3OXQfSyXtNUpvKEp
7Man28Cx3NDXwQPV+uv3c21tCw+klaBCqiLkFlYj2BBsu/IU6HyrKq1X958/X8nrbb6LpS38Dplk
yVAlxFTaifzuvMxXCMMo7xGzR47qot/nzHrbGfi3lIyVr+Km2mH+xeXe+uT8n+mOn470wjG1wWSM
IyiGN6Z8SiRE4GnxSNRbTdSRjUGYHnyY8aHCEBbTK2SVkXyITdCS6Sg6D9mmlx9DiUP60kAtnNty
C1GS5FYdsqdCe8pALqil+leHWWgegOUyA5eV/mZOv9EmZip/SYuveuxX8pcVh6cvHF4OhyDlikg3
mH91zVR+1Mzp9ucPuHbjFg4v6iWOMh86akUPicU62XaZfMNLP+J087OllfhqOfCvyGHbGApya2X0
unZ6yluwDGrE+/+yshz2B/pSlKLGeUyJ9gJhwpRFqLvxSqpWwvx/Kb3/fSqWQ/7QtU6JgQm0jbyR
f8suJnXBKPvn2e1cSH9CZnyw1/zjyh4uFSsLM+sxOiaAYMskAKEK3Lb0VzT18UqSeb0+8X2tl+3e
NOhAN6ahkhe/z28BdKd34Js+1xuwhduDXR5UL33NbqV+vQt6vRpvaQYBeaJFl8gLg+a0lRq88mBX
7tHqGl8qaYLgqP4sVbo7WOo9UeizEOLcD9bauq+Hkd/GF74TcncBeMOQBMxl4RlCnt/PLHkagJ38
tMbudr0La31bWzjPoo/AcGZgqVxjAzD5fAuoF7pU8jHzBrScJVADAW3Cneoueh9cc/9fViwufsLC
Z1KegiNIRs1tmu6hBdwhLf75Ql53MN9rXPiwlhBJNSescVKeU+s+y45S19qqsQqKmCP8f3r/b0ML
T6ZNGdjEizbdZAf6GW/BN4gOXw5IAjros6zwQFdWdv0yfhtcxGy1JdfgoIUDqOVNnPPN0CW+2a34
s+vdku8P9GeS/yKw182YJp0OUAC5JbqT+RNKooXKVLd8l8HmCFUdYNViP/gUd92TBCY9N/XCVbmp
lbX+Sd8vfkWXJUIEAvciGIjT95CTLTom1ibXrr93f3f0z325sCJHURNoc3tMR4pvmM88XQPK/kt6
9m1iPkUXJkRRzDAWBEfAOfYAMI52/IeU0nCVyJbvQWPtJa4ksbWq/ep3XHiWSo+mqZqfCz4ykLHx
0dUscBmybLgXAQM3K5DWA0dDkIWVA9RXm9uQsJA0prc2qC0caRXFfj3n+N6KhfexMAvWpBp+UeZr
Xgog9OgpbrL7rzA7Fwd44WGgbRIDDRUjwhiHE1HK/VQpdz/7mLXTufAxmpXnkzpH8wN4VBX6Nk57
xXr62ca/VKi+t2vhX5SJyiWv4SkhLKGj822x5Cu8K28C/KPd/2owYhR+cQ0iYY6x4eDc/UMPtRYB
XO/+XGznwut0ppXmjYEwqrerwxx2RA7lLAar7DxuL53p68q6Vy7lkiok6nuJ1gbSfXXT+NpWalix
CTcUFTkN3seyK5f7GtQagBOy06fBwZu5GX6hyvPz77h6c8HOo6qqDM5D8HH/581tpFJH/K5itutt
tM0NPVT3wSu3lTt+MCII36HXBkrleg0PdvXiXthd1uvUJImC1oRT0hQnDzBDU0HDELMRTnpMTtAY
9fkZPXs/hvG5WTIg+FvH3137CJc/YpEYlyoHv2+VphuRdjWrJO6VZvKwssPkygt6aWT+8wvfSGJZ
ygxKU9RgwUB034M+F9+X+9SV0JpfTfbXvuiSvXJsehC5Q6wcL3buZ2d6QJP6l4WZxPAsQUsgt8PP
dSLVq6Ht5SoXjrjOm3aSQmzljDpTMMDQ3ilYqOmbh1mdAdB+k4We5oSrsO/VBS88biYlZp4FCfrj
vvKpeIpDtwL1pRSXVy6Y6ZX+jO1fcxnX/PzlghcOOOonIvSxCbxZFq8+Wm7qE6farIJbrlWULu0s
vLCoBqVOzQwxwrHxi9v57PR4UdrTetR6taJyaWvhjFV10ixdzM4YSDlMew2KnR71Q/I0U0v3H9La
JOufia5ldHlpcOF9Sh2Ma0GET9eBvAVi86FXUr5rR3KyAipYq+YbqRJuo0b7lqfOJFW/O5F7mRJs
+1x5rpPCH0NxNsFQ0slKwrIq9hUzOXSj7vRt7TeYaeYpeQiUYdcl0LMQ8UkyjEMzaR4ih0ONOcaq
1tw27XwQlH2lIkZEa+1NpdmkUrkf23FLUC2TufxM496VxlV46rVX1iSgdDLA4A99h8Wei5HqgVbh
+9Yughev2KEmMkMP6gN+Ppw+9avjWvCwZnOx7ZNViGnKZJyp+DmHyGFMv3pjLUVZMbIckmyGMSB9
A0QbEdZJGRuVVXJcMrOhLysedr4C/zhF31u4BAMpPA3bTlLm9BJp9VPwu37SYsbReE8lJJlg7D0M
b5DFrY5riN+rToBQnUD7HFRpS3Y7RUrDlKbFjC0ONu0mwBBxfG42q4fk6hvybWfJJ94hDVPlDt61
8cyN7KYAdE03s0aVug09slLEnk/cP7fz76KWrOIVSbSs02DMTKAzkBFHTH4OoEp7S6uE6aJxV77f
1ZPyHYMsi+ahBZxCxMMMV0C2MSiEmo+KcfoPWkAgkHzqnkCChEnlldjn6usP/VYMhGkqMZYc/pGZ
BkOKVH1DFAX5Qdt/DL2xtrarJ+TCyOKZUIwpD2IpgTTWcN/SY12kntmh0B+BXEF775KEjfrEelrs
skb1FStjTZbbupmyOvoc5ApcZo8xaG+GQF5FC1w9VRe/bfG0tKRRSZjjQxstix6o1wLGUX6OL9Im
c/PNmtO5GmND9+Xvfi88XaVlGHYIsN/zAFw1T00njvw6M2oHqB1Dvmntib7aFL60uPBzfceVHini
nwUWGgKTdlNhxNBune5pnnO6lzaFl/xaw6tcj0i+V7q8rgrnUzbMmdOMP0pe4xu4JbfYKDcZG34b
u8ZuHiVnDUH8L1Z1ALrAaKQoy8DPCrSUTNqIOOiAx1TfTE71VYOctbD5Br13V69900PK+7rmBa/e
Xyiv/q/hReyn9xA8IfMwaSbMoxlK+9Fs9mUb+D/7ifmq/MMvXZiZf8ZFIJ1YeisMCXX7KQcDWrsd
SoJho95u+MfPhq5WEAEs/bugxaXVlSAZRYHqWu0W78FxdCUGLuRTCfiE/JUBNG3txJP6MudG47bY
kltrLWm4GvVd/ILl1cwLycLc2jwIONdL0ekG5Rb3dU+GvZ9Xe7XJfbnaxb1MBWSA9R7uN/HLG2Mb
+MrthOII2YantT7+yku9LHiFkiyGAlRpGxLVRyM8mB1nRfFhSuSWYmhuZWHXH7K/odWy8CWlkJee
IvhekIy+CaIdjEx2k2lyAwVAfjWwh3JwhB7eql1iR+3kQXAdqmuaHacyhiDvqcS3efy7kPv7lV+2
tg+LepnaImAxwFQHV9i77Y24zzzTx+g8YK6zirdi/8l2z6uO6eqx+o6U/mBxL65Q0Zp6blmIV4DI
cSTtGHHwuLSVX+qdG2qPdREzLfw0lMTWlceVNV99bS5sL65vT+TO5EY5u//Jq84iZ7pvQP932Ehn
db8aMl193S/MLe6wEGYZ1QVu0IyH13/h7mLgGrIlqCt5M3tFvVttPKx91cWlNYpEUuK5nDCbtLwC
XbKEFTdaxyY/UVhxhBaZI4F7uDo2dnCSNr0fnsFtQWzTi9x+m674satw/IvcgixutiyZWRwL5BYV
EAjtDZhmMIIh7uTtGk3I1RfgYrMXD20FyreE60DH62OxGaOnEfUsOq05xWu9iIvlLGtmUBzMZfQH
/md/IzRW79Pj3EWSNpoNwr7/Q0K8ZnFRIJJjIOvlEVU6oPPccKtsuS323a51ZlqL9fnoq8Hi9zbS
+QpdXE8FVL9CHaMMIzqonx+bLfd7HyoTKx5/5Zwu+Ryh5cUlg1R43mh4B2Vutyug1dkO29TCPME0
vv9881cOx5IuV22jvhmHOcNNoeUzQC5SQnelff7ZyvXixcXmLfxL26ppXnQ4HeOf2RNt22wzNPqs
XXNcx/0pa59q4V7KKc2wU/CkM684KE+ST+UAJ+5YR6VioY+YllV2fCJbDbD602osveJMl+xVkyba
Qs7/VA2aA9BFNmgycRdASOuS51Vr15+N74xwcS67cArbQEEJcy5WUwyZz8pvJpv7Gmtn87rb/ja1
eBnjtqyhIJ+B1ckibp22rpGX9z+flKtx5EUyPf+Ei1vGu05ggr6Fwq98IumnMU7QSrpJ5VWlwms9
dwxD/W91YCnHVKhNMErF/JFin3eHruxZZm3RqGWYa7IzdZcOnwlZwYheP5jfRhcHcwTQnI4zxkDd
zD24eIMCiFutziteBWqYGDzVLAj+6mQpwxhUUTFAsDvD2yIDLc/IY+KkNqTvHLnDrA6ix9XW2nVH
8m1y8ZwlulHSXsb7qquhw1vUduN3Ogj75+NB1swsHjMt6Yd0yHJ8trYHfbC+lyT9fhhkJ4ojzwzL
c9oNtxHnL1KiHKSkv+m0cTepxV0vDw+FHrAiRRkorI7I2fc5DfZZzg/ZcMhKctf2+S7q8NjzeAUO
dz1p+f4gyypKD6auOpmR1nN6nX9NHqTejt25fUsA1VWhIdX6I+a4tjKqxyGaKe1+bTp37UwsgYYD
ifJMknF5Mz8EwU10kqVtK0GwyJyDro3a3BivaynF9U7SxboXzinsE5UGA5zTjPGI0EcKXo0PSGr3
JeqoqB95yT6/0T+xZFRTFR/cQjVqAKupzfX0++J3LDyXwJxeMpR/4tuoY4qXgaHbmZwUcD3VSZ56
JwlZUDB5u+aer9/4v9dCX/izXi0sTeJ/+h+VPxch6QY1hvX6zVW/SdEixJAcVXHl/9NvlpJUEW0M
gabFATO8Eo1B99OvPw0NJZwcFaPgl/W11ii9+h5cGF24s0DvemnIe/QJGwhDctTp+O3P9/36qb0w
sQjbm3gUciQDJTwnY3NZKg3BOzdT0syig8ltcLOWh10NwC4sLhyZQnndpQJEQrIGjcX6KcconGbe
BMbvOnZ+Xt1VZ3ZhauHMCrkwslxWYUokTB7Aqyca1PsV72cz10tt33aWsTlUqi0oN4IPYC55tTrL
HqgDbfa9Dryo3zvApkYM/1k7+1eh5eaF3UWETjBizmsd2D11wydbj4AEzkA0NW3CY7gzHQixgiQ+
YKXXb83/Chx1aXzhesay1zu5xKIx9PEwGx4+5pidOPlt6UmrapUrF3AZt0u5PpVGg2Oj1IhoMTQa
08auNYR9qwK316+dQXXDMBSM8C+2NWxqFdwK6ARmMXKrFpzzRF55Z6+fzG8Ty80baFEQDVD5kbxO
ac+S5pCMazX+6zft28jCKSeDEnaNCiPJlNyURmkLTfGnTt8UVbEV6Pz9fA3WzC1csVxgzFUhcJFa
QbZ6gpaTWm1q42kwFNZVxvPP1tZ2cP7zi0C2CaKJ9yUIiyh/jWhlF8kj5mzZz0bWTsLCAcdJbURG
YqAnXBKbihgSs+XKSVgzMe/qxTqA9ytCGnfgGM3id0kVt1pVPP68in/xT98HYeFyZU66fppb240D
OUUjsylarZZiW3czxSJELtBHA6vpavt+7Rst/G8Yo9Qn9YCDVU74Ltv1TbyvN/UvyQUuzS3OMWX/
h3bhdUfxd7FLuLbek7SKSywWoSBQob/r30bxh61A9yfIVbd2B+qCpzktmBL3542+ul5VBaWVoZgm
pqf+81uiF8qnNIE/JlXg1NKXRpGCK6vqc1cz0gszi8+Z5sIKhIKwIPMbvz3OGelgW8h05O0a/cL1
o3Nha/EJVa1Soqks5iemO1SCkfc50VdZ59Z+tat9sCKs+/rr3bK/VhV5wezDlRIMJiasJj7qs7vZ
6P8EJWBAABHNKhfZVdd1YW/h8VUtIEJqhO71U0zxkOaRw406ghy0bDhczUDfqP53nGumZliz4oyq
YMZtcVwwB6vQCrFX7UKWBSDcuccS28GDymTUMhAxrN3Iqwf02+LybhARklGd/dlAKzcAb6xoKeuN
3z9fg+vVqAszi+2EGtLUWAEINIz7zgFAaCOe+xeTAeDvWc5qC2d+xv7RGruwtnhLiRZA6IcDvliF
zgDdiAjs4GjmqgRYIdXLhQ12aOfnFVKFXD0yF1YXj2tRq30wxDzaCK5ZHmR3x03ZtL+UDvJlqhgP
SjiZdh9iNjMIhg2lZuFiJKg/S3pvq5YgRxKLDtpoYekODeG3FQbnWDco72El+xJYvqUIk9H1+Ant
YDvopf2knI3wk9OXjH6VYItmWT0BJWTIoyPKYN+24tHQQGc03nE9VhlJp2pbS9pL3QBcg+FxW5ID
QNalCRJhenQ2ouCh4NJ7RAKWtcRWeeXVcnTOSmGr9UeCmp7UvEz0CB2fO5LVDnQEmYpochgSRxEY
4TOj27Kz3uWsQukjL8EuVCf32kCdVB6ZPLWnROWsjSMmS5GtJvrGDPtjnfE3c2heeTcBTcFdNSig
7St1jA7GKTTBqq9/xFHhTqbqWcBCedTqR7czZAvNmjDSEcJrBZtG4wRWy/eyo890KEHQIp5rfXji
cVow0Fe5Vpgex0wHM06HtrPa7EX6PjXRoVS6bT5Zu5grTtaLbarwkGVB95kX5Whrg34e+24fhvUm
mHJ36k3WmdXnYCUuuLkf5KIFr/xHUybZdkqU53I0DlU+uXktnrVJCpyhmp6jGtMW4EiNcvVGUsgu
rUdnqj+iovZFWmxiS3dlw3CUcDwPxm+pNu0GpEgtOFeCfNuPhVM1oCCVOreIG5ub+ZGMmKMMP1s0
fnuCYmvxUTQgHOvQZtBDsGz06S6pSrcag4NWcDCMFJ4+xl6MjyqFZs0MbWCdbj2Jhu7UQThEze6G
5FTph85I3lIFQ2lQ10jTZgeXe6SVNTJEcndd3u5aMwadu7bDYd+OFd/ICT0OurbVJjQNc2qAh340
S7sKM18MuQ1KTBbGs2izZm0L8SgLcm+pGHEdMG1jPMgB9Nghgd2Cv6yFi5XT+FHF3HTWgmcHyjye
CGQnHp9p/6Qnr1Y6nop6HgBOfDr2m0kQGyAym3ILgHcDMN2AOFqVG04j5X4STKEdq/UhBFfPoOoe
iW9EL3xEILZBhp2IrV1PMqdpTbsOQz+X6D4fy2MR685oUQhsTRs97HycO1dMmh+AkZGMXlaprj5Y
J27gb+9qaDEM00PY3dMWQ52YWRX6a5UrG0FMBBe1E/eJ07XorcbGrV6WO33E90I/VZrGl6LCHHUA
blkL/PU9cQclN1gz4ueUT5Ku+E3EN0rSbkgIipShYBDDObXFW9loD1Gg3EEUYlPqYNw3+/opoVDx
DJsvi+YniA0+0lRhjSjsYTopZulkdemWYG0LPgaAIWjrdiDfg6/CTsmOih5wpBR+ClmxivgB7aGM
lEIALMpZgn894KAx5Ql4Rsr7MY6OAjekKYebSHkX5KYwTFuW8uNIgC5rOat45VYZ4qroWJmvrVmg
h1qh/HQwptAZlcIV+okURyKVMJyCnnXPx1ul1xwQxmBK9iFpIhYr3Ibo5h6n2y5D4J3T16oF2r34
PYxPQfg+mgcSCAYeH6ylZyUXTpDJjKKtKKKbEoK4CsG1wafqcddM0AMk0gOf/Ew/QaI3ynq3L4Q3
8odB9GxIZF+T32s6gjQdFIEYK29a6pRJaOvpSzXl0GxSXE336u5eTd5TnKOieAJMEzpst2KIWYUT
q0Sh0wiDQbf1JIxmD4GLgygT1hO8duScaDKbWtU2pzMArE6XyK4mD7u253aQAW40hm7TqXZDAxb3
j8TEkJaWbSv9PQ22ouWOVoDK1uy90CAOBx9L1musBH9ljCpaO75QoMEM0C8HqC/gUlryXW+9B/xJ
D+4K/AgFwF8xbFXzneCFj4f3MIJ7j257fldXT1WAmmQMcd8EdMektAvcF6MtncgwWIwyU1KoYDDB
9/0VTtyh6ScfORvkF64hc8CxrETN5P5Z6nw+nZrQdLSptXt+S6NHrUXTN3iKdZT+xjfQNeChC1mS
G3au7eTacNX2g4h7mjYoZG2M5N2kZ0ITu264zStEl5ukq+y8Sm+hYbc1RYC/V96E02xQYWldOpb1
gHyMkf7ONA/zeaigMaomIMMULAe+shASFH1Rk94GIyAWeKRUmfFsX+PPpcYnshdbHYsMdKfMUyOD
btys2CiZLJigRmLeJMrNYIKBXnqYhv0E3VJZ/BLm5PbTW1NUrG3oZpShqJ6aTjRpeOheVPIGUWPb
TAke74hB3MzOdcigK5Er5M+W/wp0aA/Uip2YhFXT59RnTiwD9BZh6LHkrMRrJlsPUFi3yw6I48o3
pQ8+3MU6ZUFwI5KOAajHDDy+nQTyX4wQS8muMc5GnuB/Qdp3VPZ1Zj7lGo7k8KvsNNbIwgvoO8HX
jbCm5rmTnxPts0gUsJjtAzAAaDjD/cC3cZI72ZQ6bV/ctNpg19VbTIUNuRWXFJ88vNeVe707adPr
JEAa+E6Bl8XlhXC5scmHvWX+RgjEajwqErd23AhY0oFJP+GOFQJpVn0CycxGOWZAqUM98M3sOmal
8t1QvEQ9djfedFLmqGbhdUXih8AGTqpkR3BHLSjmTD4gLuipEyPs6IePSEMsQfRtRbxe0+0cl60K
UyYD9Up9STxZ2jmF9CzMBfyYcQQYzcj4FPpxFtk8EY9aPavQwljT2AkBe2YiY7MOOdf36iiYqDDx
Eoy2ND7z6JTUR30QLCWt03TvU3vWgrOu4UhJu6GNWJPclek5Iud42NThA8kftP7VwLHmnhndxNle
sh6t6a5KuJ2W7wNuWNG8ye1tm3Io2MARgLgkwGC7JHkxebP6z3B6a7uCpdJZa/aqaswutchueH6q
eWvr5Fahj7megqN8O0wH2Xrn/E7VH8LxsdMBpMRBjvNfms5Zbm513c3GZ9k6jMEZBR87iTCPML0n
HKJgPTmO+l6WRjDF7vCvRORA9JshONYJcFbAXKaI4qzqOZPmRzm2k5E6TWo4RhZ6VN1GsbYp538s
JBdRlNtZ9E3HBF9KMmYZqdPXlaNZgxtCmcJQBwdqnu5UUjvTaluD2GMSKGBugSevQ9ZzbZO2QGQE
rRNSUPA0+4Ijuutb1ZFi9TNK4JhbKEkRCC8B4Z70mJCyzhHUHwFvYlSc1EphQX1fKF6R5cyEUwzb
rzwq7LjHRE/Y7ar4NhS4M2RfcwQhte5ExTs8/G+DoFibgrawG11UpG0wKCbQmuUggIazGLRnImWs
j7eWeV9KJ12KWWSeqzxmBk6pGXwphDi1AfIVihBdAh9CUHsk1Lda3j0M1uQJsEGyNJ5Sd4BHGsDT
miT3Nd3F44TyaM1rRjL62egZ09SXlPgdXoC03k1aZQ+y5iLqdrJxX4TxvQR31eWvBXnXKpy7cNzI
eexMGW6zEjpAK9u55GMcFk9EgJ/wkWFSLBV3U/Orgi6PdcrBVdBpml0gFmx7zY660O+innXwjV0V
n+Mo3ijN3UjvRY5oUSL2aODbIVCCLJ7d6xxioOc+oKD32ZpKzHKIGcuoKg54MYDeZ2p+S+GMjMA6
BxbflnGE2FCmj4Xy0o83En3ss7dRP0TjU4KR47xxEzOzSQSQTDq5He5A1hCb6zekfcgtNE8THCb1
04Byac1tjX6R4UYEmwyOpbRCR8SC9Yl20qu3unjtTFArBBlL2w4CfpFHUvi8BK4/s1vlNasMeMzW
M61DqFY7I3kmGcbLm7PQX6j0RKxjaR3M4KgYx6rDs1I9ZkgXaIJHCAFDbFpMjaDh2LyGVczKPrXr
9D1Vv/Icz1oQvQM4hnCAGG4o1J0BqnQAF71KCTyq3DRSc0akEw+lp0UJXvLODeQXOhlOlCCGlR5i
4ynX38OkcIfpUYyhz0Fz0YIEks5nVFMQ51JIvu57BWcTmiG0eRzGiCnjPUjtnLy9J3gIRfg6jg+p
TpgaghnO6g5tHkL0+TyqOd6iCBoX0BfpERyZuJXqHyHq82DuynpLwi8hgA7BuhGKuUYfogodV+4A
wVVFnGOE8oFobAWzohb8cS9eSfKKRW4o4NmT8ULSW0P/lLUn3p6F9K7x5wLnjIrbVP80q/AOMQzj
PWpwtLAzfq+D7SarPTltEbcDAmcJj0yZExSCcR03UYMWSg5eJ1qyvOrgMmMwaPwmcMAhYtThuRk+
A1Fgh2MWx78Umnim+iUHKVKcwROxYtd94pbSl4RDPmEeVh8QFfbCaZASo57DompW93orCssWExKn
Cm89PhhBX2hSnAbRYIIrKY+mEwZwUtJrGubo2fQ2LV103nFZVCbU0lbjc68iZLUQjCgf+XhP2mwD
UAWTxGdJ/BLIPnls3Yjn9qh90fwFACrGLfFSKiiaiUclju8LmT90eoVHUWExonHNyk7acIMMDKfp
qa6eu+ClGeRtnz7r068YMFEz+4iVU9qXttX0toVPVNWIVDgjLVq6oI3w4q4453rgjEK5oyE9oXG4
76d02yT3XVWweF4cbrMaPvOY+lORu2FY2ZXe+TEKzwjlCZPrZjvUzyBKcJXkhRpIMYsdAlx5PIeg
Raq7sGDEPBoluRki/ZXXSIc0uFkdQLTBlzXdbZG9cjLtqyYExw5yCgi0tUj4jFo4qThA2A505b9G
KAlH5b1lRptIAB6IfEHpMjtBs3zq9yrGlWtFOugByMWtFHRbKrSgmVQX7zTF9yxDJlm/8+E+AWFn
iLOqWh6ojR2dZk4OlHcJDMJUyizSAhcF2b0R31YDYaaaHUbe2wnFk1RM0HSWsKvVnVTkaEzndo1B
hCGFow0zJ+J3tBGeBScSG6iKKOC9MTKPZuM9BMGQ0UyouCCCLmOmwFm1cFoDcDSN+hoZkUdl7YZM
hd3XEDHSBkfri5Nean6etielwUbE09msARMHInMc9zIJ7azaKxAxtGIbhLCOrn+UIbU1GT989C2e
HNKkh7azifVMnppX0LLDnsnI8UUdbOThy0oC1E8oS/CmVtVvC/9FQGZXpBB3RirStAdiQVMphJL2
BJLgCd1Q9Bwi/N/vzSHZ5kimyTTakDJnJK4gx5A3GquMsGEkQp4y9GZkm0qPOWQEr9mOA+KRxXeN
aty19RfN7iZUGrrBNSKAtY0JIdYnV59DZHV9/h6DaQrPRzSwWgxORQZGqf6iYzRe0sAbjOlbZoH6
2xs1EOioZtW4A9dS1wSrNaTlwY1TKDXcG7V+NUbSIIZW5KNpcg8onxK8x+NWyMlJqYP0IQiL8LOJ
RRG4WtQgI5TkeAtn8lljMh63ffx/nJ1Hk+RIlqT/SkvdMQMDx8h0H0Cce3B+gQRLcM7x6/dDde9O
VHRK5sjeKisiHO5wg9l7qvpUz+lS5GCreY/2GjvutYZoTMt0FqvtnanLCRikiQ9ZEoNV3tiwfpXR
PqX69Dnokl/gscc+q02XjZT8UOfwVSnlBxnAWBjVCa7+Vh76gxrqm1yonhwYXiCXFzwLZCDExTsB
RQdsMOkEsokyKjHrD6PMR7+Yp9Ej7bQ+FFV1mU3W7CVjqWwihkU0WdD90kXynF8oHfnfwiQOcZjZ
kfq0VveELDU7yY58tYv9MCeofCzkS1k0O0K9Q3fIh1u7eRNYQhckPKd46DtBoZe+KNIfZWJrbiXX
bH1pXzh6mTz0VYtXYFffLDEYjV6iNBLldVc314tVX2fxUGw7syMtvKivxcS9nJWkweQqeRtyoiRn
2XIZRz1FpUIkmaQFXmAHZ3Vugd9w5omxdqPSUjPptUrYVML4iPsM6fXDXWwrnDrLzq6Hx3ykciqr
+NOUtIehxK5rqDcZAYOdXW8DOaJGtvLLuhH7mDIty5kNitrmXNXqTo7OCT2DSDInQftTUo6Nxi4P
MjfVHuIRbDC/laxnwfKW2CdjbSPb+dnQWd7aVaBMvqDpT6ttp7wMwuCM1+gSLcdKwCy1574CP1oy
Eto5U2jT69KmEbmfxuskxlc9+KHxALTsdzVnqVWK02y3OzHLcPC5X8USQBQLbpG2BfCKHSaOGrKZ
A2kt9m2nq24H9NqkF7P2geFATQh7peyKEThW/0E6H2fWYTZnEIRnhS5wIgdiFIAHg6MLFbS42qEC
zZw5nTZyXpyj4jVRVuuAEIVm6SdsYCh0nEqwkek3YpCvtSU6yzKepcPVKL1aenpSceF3kuVJ1TeG
8aILyw3XTil4Egz2FZ1j93eWTKokgDdrzdXQ9Fld8SqyjrZH4WOHvLv7nL0uvs9GCL8x2lscyEkX
OMGceVn81LQ3rV3tqmorieRA0vxlMam4Qz0Xw2c7qJtskZy4OoGnqXa0ndN+k1Tyxs5yt5Z43lW+
2CDbaCNh9xZ7q9rcL9wa3fjUhOJ1OT25XbEPDhsjS1mC+WlkbC9QLmv8nqWecvKJotlVB5r4uCW6
h9+eA4oAxvy0aLlMOqaLeeEiNZ0R98Gh6U5NhumhFtyEnH8m2IpJRMaYtxNCxqZ3o6h6S3XCxLWi
2IOaqPprTeo9UrmepmzxpQA5fBgBWavA+bpfxDFnnOR0kg3MdpmlD/HUuTOUedc/t7HmB/NwTvTi
Xo8ztyPZMwlBi9AYluHgSVL8Y0mMRzORmeGqN5Gp3OZD6c7tuMF7j2KpszaiG27MEedwCzelefRE
j8I+Wl22jb3FUVeG6U6drpNRbHN65aYZt0r51Nqdxnef72exbMcI5Hw1hLDPrWyscDLQb7Vvc2nT
idlH7H8Za7FXG6bfsGPqIHsZhs+VKfuMuV4GUnYm/8AVw3TswlfVupnF3VSkmyKirE6njxXrHNC3
NpN+HnHikxXdDcAwhdycAnviKVD2VT+7jaV77Wgd4JPeZZkTO++cKtHdrnuS4pRnrPNCjT5+KC5M
EToaW8GcQIrQx5RFs+nCnkqNZx0P1B7otMIyPgftqRS8HbJlS67SlRYiSAzeUO/cT6Fx6qLgQqqf
2Ga2WkUCkpqdiLDkEXqOuH7Z/Wi7s66YHE3mTkTmMRzCw9K3p6yTnbXXX6p+Z0vpqScdW1snfgce
utAanwqJk8+Wj2kXb0yr5ygswnfSV6jeLnW5fBOaTi4tvhvtoNyGWuEOWXzs5/SgW+kxadSDUdnH
IAVU1GJ/zuIrmVgWUw8KdwqlveC0zAAtZk37bIoXNXvJB3tvgu2pOhDaiiyFz6HdeFa2DbQUXMtC
4zWpb51Z7ewKu0Zd5ekK9nmumjQQ2o7t2xVl7pedel3l2VW71h4tdiAJ0RlJw3rex0vtyEiJgcPc
gXOgV67mDJsZcnf4kCyW7QSY2A6vJgeJpNzp0kNU9bj2PS6S6mWcOaEsH0oqri77iBsgxNQPtIat
EjyjuZNV7vtYuICttD2ma2vCnQPQmxjj7elDaWPHrvnYTbahwHbrdN5K2Hot9pVq5a5V870ndwZ3
NwP0tga/s5+DptprNG24rjBwXzsT0ECo1m6y1H6Y3Tfym9qEbsfZzzxQzrzK1LtWa3vqFPpjgoU0
DoAjDNcs9c5oTQe0ZU5RH82px8LPoFC6ZrZe6KbTjE+xajgN7Ncgh17DZtC2ZARV2WGxe7eUk525
EEEII5elqhtKV02ouKaKQWdyHDm+rFL2A/uwRCBQrGrTvtMH0Nhjogy80oKv3k1LvzDy1OnDYUTy
uVayqXosVRx/qldrNCgm39qoIj79c07epMn2BnNfVLnTWbEziucu1HylS52JDMRsOSzWbRJdW8qD
FZBdqoDVx1dlHO7T9j1pkk2rH2KcEdTluRTsmWnnNT24qUhZtS858rIi2SmCXQaRLcIKC6EHHTa4
rR0RyRNdxorihknlYwKYWJf5eNkynpkHoxMbpRPW26m5MILTon2K6WbArCiJKnKgt2UcOEbBg0hK
LbWj1N027LVysFVkiCP1LI2XwgZOzXT2u9FRzA+VIy1LnjOYt+nTNnHM1S8WY96s78givju+j6XK
7ZWcPuJabi5t4z2yrHM6JAezf6wSyovluk2fojRwY4E3S3VtIDoYunMd3DJVRRtbOCJ9UbTgYMv3
qvXSx5NnLxSu0Bo2h4pqZDvVEm5ezhcjfbRefEhau09UiCHL9KvqNW+iTROo1IXE003CUYPGicJz
2ag7oxkdRtUcuX5qLeujpfNK6yejKZy+ia5sQIJAm9yUbjLBBLgIPQHwlQ/mjoKnkNBJUFm3ORYW
o7rRrM9CprxAom0lPS3ZcjnIMg7RF6Nm+TCYXtyDC801cdq1F3QBR/p1pJ97tA66/hmmlCiy6hPO
Q3jmcNSbqzSc/Uw9VgbrmUoglz6U6nmZLEfR32blKM0STbN+33fS5xidxIKxjTLwePaeJpVOrTwX
CEaK9imzVGdaImrNGN+v1MGdCzzXus6AYQMR3MhSS9DH7EDe8BA+9tBBYYfDPu17XRKIYdLlW8OO
ygaec+2xLkuIPiFzZ+wfcdX6Rvdei2c7Vjy7LAHqQ3dunsQMaRIYuPzetmRgify9Nj5C8SMCQ8jU
1FGj3icWvJ/Otf5R0dIl3eL2A4GGNVPr87EZYP1I1Lak2JcWpjfta6k56XZ1jCDvdeUpHftN1NxX
I/5pGDqp0a4aXpvsyl6B0GR0q5g3KQQtngTS3IOZVQc5NVEOPP5JCq3oSHRtItJSl2hnN2dDGx11
rp08WXylpfes2oMcDG4EK5Q01k6Ww43Nh1tYSGoebYQledpA/s1QeUzpOAubZEpXQgCf01OJBZQt
ahxQvga+pecPqZ25YSy7AUBIGuZOmN6Z7C5aGIA0mH6vAKoowMIhy6S1gfs+u+lJ5xYwFONWyTlO
K2CWa1URXkS7KHI4m6HZTIp0SOIf0PaunkuHIK92cmezdbI/aBVQWntZ9fJJHnSvsxj3TBd3VIFd
Kg2OKdsnsHiE8WUApWwO9hzCThFWJF9N8W5SFCoZuOa69quo3HWddQhFvan1zjcs1bMzYn4Sw0Mi
5drFjxTULtfxz0oMzhSoLSj9zDT9APpLj8S1ERreELN7DQwJ4rgnxZVfiNzX+3nTAF2PfOp43OpV
7BbRUwBXUsqMsC/3Gk2zbD7LEbQQ/coo3kY+vGI2e8I5qD6Hh2wAZ0LtMeDI3tMyrERlxveTUY2E
ybBL1M6LgpcFHE+tZHcGKKuifDPXjZcjUwu1l6ZenAimfR7eyoReLYetMdgxWRCBDQq9ZK5Yiae6
3hml8qHEnFSdfoik91BaHFllc6gKN89+TOlN1cZby7ydq9qd7GmFZgBwXxYDSVfIc8ZjmYMmhw3F
F11cR/VmJHdmijhAWh8Y0t6KXbVuNSBzFclyZRL6M2W46Bg5m6qXRH+01B+JcpxzothYkg3P5QBR
koySO8aEj1YXIui3BUurHmnr6+piQOjRt/ArYJwi7Vw1/pCHusKt/tnqW2+knzAp0EUBXlwLp2nJ
vC/2pnzS0myXx5/BajY/sk1TW5sqDkTZZ7W2QK11U5UrVmf52mz4zFQ9dh1ctc4IiFlBy3Ze0CpQ
XKfAaigmMcVcQ7RD+0kXtZ9ODLFpOFcvn1RxTsoRaszPafze6rekrICpSlfCzlcYjn3LOHZZeTQM
1dNzzZXiGCgFbD9Vr9Rl3hbV4mXK7MlzAT70spKsgfZDEzCFwbNcINpuXxpF2nLyKhIfvK6dhcdz
XvLtwo1awnKjmGiD7qJo8ge1cEwwTRGynteGpqhppsF6BBspT19UYf830FbYqpMWiPnzSxElfpfa
bgKfFIjPVsJeY1YxCUx8sfQcoLo7dLcJcHMDK0dxpjcoF8YbZYi8fp5RdAAPG/F11hUbG9KwGIhR
AI5TjPcS7XVovCPwdDuFikD6VDmczf0wQhQHyGWXXULNPa5wsRK4clw5bQ7YZt3b1QSwIrmC7mZs
YtfmcJPFJZxwJrd/kjKB/jiO2xo5iEmZL6L7qpWv81HZFNI2r/N91eKMNtzlxn1un0v1vk2uI/PG
5LYGtrkZjJ2Rfiq5QELwTsJ9D26TQW4h93bHAJmkZbggZ35edK5V7XR12s0G3cPCkW1si+AlMTtf
DrDuKt8gNCgQJOtTqSAjQgrUlhertJvA7Ojntv2CcS5gR2VuJi3ccJhITbMtIB2TkdyR+E6z35JC
cXtrdBUMTkhfc3vqO9vYjvVTIoatHr2koI01dE1kcCZZzpLR6eicQYWrtir/aW/U4dyECUX42crK
S7Xv/b4ZNrWx62rs8ngurIx9q5B2TCvukIA8p9O9sG+knK0dYNrGlAxU0czROj3hBwVXfbaGDz14
bGpXjuqNGPOdMd4b+r4MqgubjRBLYE8X2NDJ980MJBVkXg3qJJWpl4cDLzCiPYBLT2WvVJ8DM3bL
Sfcy/FuUMN+ofbMxs8dOpYaOMs/UbQeJnJvPUKPhSx6kJxnczcxb6kEyg0w20bl3SMPaxjxhCYy3
kME0KdVzzoewOZqmgWARWFiDcOoTfwT9q20q+T454Cvlmm1xVFt2UcyanbkKd4F8AVLtxhMnGHul
JqsDdBx84rhsNRBFOa83qSmD08mbSloweBwexEirvVR3RVjeLxVai5DquQxvrGLa5UXrq2bnpqSZ
5o2+Gxmx6hDALLHpBeLc9tjaq7Izmx/Cbo9wLjssVtn9hjdNezSN4baCTJwT+owpf4/rye1j2UdI
dtTifl8LQndG7WrSrxZ4xLinfsgul0b1m3zXqGD38dq1kpu0QMVIoCnlIdTmTSUrbgc/kAPfD5g8
5VF5kw6SFybPATih3i+QWtCzn6ZqOZKGwaAwd5mOsVYx7TP7xzyjr2LvhogoUoqOLt82yWGqUi8u
+q2tym6SYtVXJqdClZwxpa5KB1BtJG+p6gXRbY/WzlAIroWHrSkSAi24TrrB12r9LlZtao3Ytxsc
fNYSkcJ9mVck7APGGjli7zSA9lVH5rsRe4Zy1sarCKEAiYZOP2nbNkJ6kqSidsYmoydW93INZwBf
o6EwGKM7+gmYjZe8Q8iaXUWqtCXzFMke0ApAs2vb03Zky+lDzMeNO+yh/TSQ3KyNzoLJmBzAoV3E
e6WpQGyQDULyF0O/DLKzSKejtC6GmG2e3ckwE+5EA41c0s/mMJCioI5QKm/SeKiLtDyJ8r5JMk8O
ES4V7WVhzo9mXH/WnPo0AIuz4MoVJ8Ymh3VNUHYFLYG/mi/lximUJ4A4Bsum4NTG0U4r0MOIZCcS
NrRZQYYMuLBAebWAgaVFwLs2oxNoXcMAMimv2rZFToXuw9KcImOzlx5KpUMFx73m6Rra/mbB9VWA
hAmDyimjUAs0Px+yGxW+baotdDICxoQ6xdB3jL7AtncsJvLqU1Psy3HZ5JHxoS3TCVaGFfOa97pT
lYoXwug2zOIYUEfxvEsQu4SRheYnPypSCmAkbtvGvFFT07UMgQu+udWyaLe09aW6JqFDokcpbns8
nJgBO0FGIT5OVChwdFbde0levNXTvFUC2WlHYz8M5lEaKnQsRDr2IziWfBgzgIZFPfRje4wNxG52
s0syCZXXcI33bwqtWd3K3J8pj12jmH9AFGerxI1lFPltexWqVK9S4yVViazzI+eYGBp7p89PRlm9
ZBhI0hUj44vdFuSLEG54YQoiHVlrZ5+yoMaqv3IVXVxo46weFrM+1QZGKoALJYKXrO9crTtPcLtm
xeQFxBTfsmdDbcUhdeGcibvaWrYJ9UM1Mq4VIYPrpoOoOy/hGqn5g53FZyac0y0JPHW0nvUVdYo9
vT0uwIL1dN3RSI1mehtOd9qCdZ6OSqHgTtoaJZqQ5c1icdqG3MKG4lmHdysoP2153EcVr72IS90I
cI5Tz0ln0pN+qFJLx4FnCOzgSNuSorhr4X8GWN4osVyFzZaIUUfWJW+Rxw2u/3f6KiGS+5NWpneF
1rkhWIwErQPb4LZqc5doduNkIbdXNX/MgYD4Ep6ppa/V2us1dfCRoD4KQ0qcRvJMufYMsOB83itq
9Spznhr1HvoCbLJbvAgTq2S8zcdpa/IEN5HllymqiaaQPrtlOOhRVmwLUqnR+eU7NGbTtmmCsxKp
g9sZ1lvPh/eHuE+8gHJiN+WG7FQ6iOE4zhHSip7kpOg6n9qjMaXGXuTKYeEE9KYhzuAJwjutXm5a
fR4fprgtt7U0f8RlQZMb9R+qkC+KgZKzzjKxUbq5O4y2gCLsZOKREyrqWBqxepOjm65qNsUCNBD2
MDi9dkLocm0lyn7Mmzs6lnOwsgn1gDljp1XDblKXc6UZAPotT2I3ep058/OgYcpRNVSXoDVOndCE
55L6vSSGD8rE2ulzyjIFxM5NQj1x5Uyc1MI8hJNSn0UrA8dWCtb7oaqPxzZGiPlrwbz4qR3AF7n8
t+GwrNXRka5hQjm7NEqoccH+pgbCjXY6wlKAXNtIDor1u8Hwn17X0Cxd17GzhXv964xFbofLjA/d
OmMRbKVLMaCDwnA3Yz4TQ0GnZ4U5mJyvbr+dG/kYVvxu3vWnGZ/Wl7fwbYislts8VNOB3Y4WhmxN
jZOU4x51VepSkXU7SqfT6qlCbe5nNEju/Bjdx41DH3D8/7Ir+/Jmvo0oyYs86fY6NrfKCsL0QrIf
y3Hzmy/7p7MRXy7ybUBpGMs0Lgdoc8Z3IIEPPd6eYmcSA4/mC1aDysqr96hS8DqsfA75X1//pyN1
hqXY2MDphvE9aWLpc5FKWOdv5+AxLVDVpPNvBr1+vpy/XOLbci4KYp97WzDsHyw7Le0om/Qbs6PJ
s+HAkD53Wvkp2uq6BE7/9af7+XDUl2t/W9KiGMtosfE6qP8MVwLEuwY4PTQOQApT/r+z1lu/rH8b
r/lyuW/LVy9FXQ0Wd1Onh83thzy/ssStUTwPqziHWujXH+/na+d/vrxvC3Tq9KUbSPIk5XwTDMEH
Dt07VSEvpLNusti+/fXVfrpUTGEq6CBsXf7unhrJeVaZ8NdbDU0CpVtRvP/6Aj9fKV+u8G06SW6R
BaMB+qczhTjFJIHPG2PT/dbX9ncf5dtAUpx0c2SkaryN4EfiTgKB3P7ms6wv8W9L4ctn+bbqNaXT
CyXmbkkIfRat2Mxae8iHdCOU5nFSazTKoXma7PqUqNptPPfPeRM/SMBuv3kjP52A/PJGvj0CwZgW
cseoJQMT4q5pm3Oka2elDj5T9As13VpWp5sOIchoDfdSaPxug1vX/K9uxLdnYinjoTFKjAU64qnK
C7Tb+NaT/LUDN9jI3mpjl231/a8/9ToO+KuLfnsy0K4AKWgy06XbYFuRLi62ykbb/dZV4KdH5peb
+233jvO00rOJAdripG5Qku/Nc71v2Fui868/0Pot/dsHwtNM1TUKIghOfv5l9JmPEkxGmbCc5E+t
/QhNklXC3zgCiZ/uJ18u8u2rormbGFlYh+Bz9dqEjE+z/tXUirdJ7c9LP5mOPCTnAWF3JGD3KPEu
Gd8D2zdB80YkzwO63kA/pQF83a8//899tL68t2/fqMjt0WrRQWyZtPJBS/dV5K2+RYzSFW661zbQ
w6CmLlJBioP47deX/93t//Y9NwG2VpmxrBvG61xDbsvr4I5wf32Vn1vD2LbCYSzLwv7uNBymU5JO
Eh7K2su8NbbgrO0NtPJ2IASx38S6X96t/in546+v+6chxPfVZTMOoAvFBN3Rv+2HVWYMlTD54nUn
voBGtaqLsb8Z1W19XW5Xu0nLyT8C4QEbn6dtdDF7dNrkY6NG9Ntb/bAc5E2HKNBXSCUsXPk3RtM/
XZhf39+3zTRg0mA0C5XMS2KatE9ULEzXYFu0JfbnWr1uT9EOOb3xFvm/nV792RP+9dLfHjxdgPTa
LdsXgR/4dniUEB5axx/SiV6EkYsN3w8uMObLfCX5tmtulweF6PTIA7dHv3XoYvd/se/87HT5+q6+
Pak5HOfEOFC0HQ/oEfD5RiUjbjo/2iWH6H4mqffXK+RnByYQlkB1YWimYn97+mSaBrXqKWyqBH2w
fIOL428e8J9eQZM1zbAtQ0Gs922Diya16poJq/meO9a/K9Ky+fVnWO/Jvy3yL1dQ/noFs24TZaxY
RPPyqseYQM71rmOKhNHHf36W/3yf/iv8LK/++aLtP/6bf7+X1dzEYdR9++c/LqvP4rZrPj+782v1
3+uf/r9f/esf/uMcvzdlW/7ovv/WX/6I1//X9b3X7vUv//CLLu7m6/6zmW8+2z7r/rwA73T9zf/t
D//2+eer3M3V59//eC/7oltfLaQN/+NfP9p//P0PjS/+P7++/L9+dvGa82fu65y/Fn/bt9krWe7f
/+7zte3+/odk2v9hKgqLyZbX7Vys9lDj558/ssR/aIqsUFpiGmWbRNn+8beibLro738I/oqpf11W
TUsTRO1y4rdl/68fKYaCpz7rRjZknff4f9/hX76q//nq/lb0OXqMomv//oe+LuWvy8RADGQCsMlY
vcuWZn1biMaMmmKOGhSD8nwkj8grVEZJ4haoQMzRJZrSu7gcc9Ips6tGdC/WnBwQv6MVKwtQarCN
jY15uWdUVngrluUyXDCpR9FyQpGm+qh5m0sp7Ak6qbJz1yh71M1Ika3kQh1AfRV7OiwK7JXWte4s
yecWyFi2DcstekQdGn6O/G/7YZmj0C8lIOBu1WSiHtFc1Y4Ht8hRkndthhRN6ceD3nb3+qh1e1IB
UD0HUbPTu6t06vZLe8X3dKeYudcrhiuZUHBcJkua3xRj3w9P7qitKMq6b3A7lT939y+1i2THVSMk
S97o8CRVBizUNK7cZb97vn/yzdmKvcaEqKhD/y26kLmRvIb3kMm3XCNlLVQHo7FOcvXrF+SOY3C2
YnDIDjraHJMnDQVZrcdn8CvQJHNfznBskjxsSgF3bzUL0qRiH9XzSV5U+6KqRqaWLe1aMiSw7BGu
uZBejHR+0KJmnc64NpVio65si8SzhoY73A5Re1SX4SlQm5sAjI0wI/RKMVIoq80+FK3M3KXtP4ew
yDdyx+BTF0dbYQ2xlw6QgUwOX8p9tIlkjrwwwCIlZp61r+tNyIYMe2ocDFO+wxMhdyGG6SlWykl5
n1ICS6tgb8Qoc8c+PxgKyu1pX2Yku315wv/1/Hx9Xux/89XjkSMY2OCbNfGWk79nWyg6Ng2EDKob
oUYoMNR2O8WaA2L2imLmaSTBCm+HnMY7Rp80IRjKAKClhayGQcFvWB5uAkt/VaTQF0r+rAYo6wcp
ZgyhTu9htRC0R8YrEqYdBiO383hlz8yQ1gsyZ4IgGOGJ0guSqZBYQaXRbUuT8sh8OeoIJqGiwXgO
o2Wj1iVzwJnebdRFsRE3Kq+5jtH/1KMqFXdF1nBRI7nqA4QgZWHdhsU6bGQ/8z7PJtkkfZw9xaHl
dAyuMnhwzHAAz43pgnKq8G15HYrPUDI0xwnh+STjDTC22BII3n5ei4BBGj2AKYC8tYDtGTSYc0Jz
2DKARbTRy6Ry2/fpZbs0sPSZ3wQtvKzkq3XstxNDNNlMxzjZMCF2aKL1beEszOXQrSYIegwdIKnI
0xBMblNtGzFOYEAM6cptNIiznAb+Mg0HE0g3ra4rtOPZ8Co65gCl01BUD30Cb97nxwVea6zSA4Md
LsMxW1kA0Y5kEqzqpsFkvGve1Yb0soSIOO17WW+8MnltxCkl62OWDkambuXAdop8H6mjP1bRZZ/Y
DiGNF32+DdvbRYou8uEjXeJdThO6jHu9r092d8I7wBmKN0jLwLQRoJ+rSfLkxfTH3tiYE41iXR6s
8hq8NwQqDuStISFYS1wrif0U+WJu/MjkEJ88+6gK01XT/q2TDPjoFHd2RiWHCoSrvmkFcX5dsVWY
+Zob1Ym1eyNbGEuJ0eSce4glXD3dAL25WWIKxyBWpecbxC4oRiVnMpi1zNAeLipKufDQV/peg/cc
o08ZGhgSBg354DcG2lapZFnQVGcoVQqIXlnZN+SGJUaNjzdadW3G++sxiIKNKGyXfCOovP4Ya7Mf
da9IzFyzYVwPWF+SJMLcLQYdskdhyHsbqx/wcseSqTs7ZTOlrRsMuAuTGzIioZwBt4z80BjNbc8w
l8LQSJ9dxMmwGVV/hi1Gvc60Gaa2mVOlP+xsVyrqSmdCe3tEQDpWSqAdU1LsjoPOoqs3C0q+IMau
QN0sWY7IkthmgVP56Jjsc323nzt4LYudDddafhfPXId4Jpn/2xPZESOVRQSXMT4XBrhFCAQtth88
hNWjmZ2y+W2+KOc3aT4OvKVlz6GPyPFYQnTLvN1mOS7YYapMUy4EW2W0GTGDoB0m1JMj+M+h2+lM
rPUGKh+xk/hdg3cFKUWohxPhhRKrW3W9KC9GSxNznlb8X34h5RIj1kWLcjUWiKbGR90ajoL5XlUg
o0H9puAggLRj9ZUxreYwBtXnIh6JbPaKmNMbVy6Oci/EdCmi+B7vtZbJXfOgMEXRCUeW71va4wo5
lxyfy3nYrALaVmA7iPQmKnkQJGImrwaCQwttn3TXC7Roywih2fMCZe4YGt9avFNrmPxQdq1AXNir
DYs9lvc40z2MzM0xQiXZhD/ITzYPQlQ81P3gzBOC6Ouo2EkTmm9YNTHeLbNfLx9BcFTrh8beRFih
r/7rlXXdMQRNnM+VrF4JsVuidh/gStIaBD2gFo4rFG39kxnaR6YUcEPw+3DyVas42tAtNqqvqL60
l/fI5sNbj1WJhWLNCCGLR0tVspWI+a7mDgkAsiiGRofledYum7B26/5uMmFRg3W+2dh2NUoPMAQj
Qe7HDh4hJWLUO0ofg+ADu1inTffR/K5L71VwX2ZvxvgeRfSiUG6LjbnwhGVMZjoh22wS427QHir5
JGoWJZPSyFE9pbG8oXiJk+Ygghym9CUb7F1dbxekU4NSX3XTg1CZI5huAvVHOTFKUMPJmYwyt/1t
AmAsxcgkDB+x13ZYx6ZizcsCZKPBdWOmfjwoqMahceej0CkqUIpExaeWXaTzmxI+KfmbKQhVjrtt
xTBzhWtV0fQ4BGAzkZL9zaKuGbAIp8hf1becLEH/EsdI+qzjCClLfCoGEAsDwYyzImBqjM4fEH4Z
ygMgcC49SroGU5GRrt4hJJlb10KkEr52egmlLHmWMI+1ebRrxnRMIl6s4iGcmcP8VLi32SCQ4N0u
fFG9fcL8IMr2KvKlqHvUIbfxRNyI5kqqrfvRHNw44H5TVBQVe4xtlYwfNLthKZHtam4wRzjfM1le
MAWaLk/MW0Iys+IzYCJmzWV0DpS88nEIJfTJCBfEqRRrtbbKIk9lnziR8EKWjeivmZZCvotvdPtj
qks8SfhiB1Qb5NnjxsKTU6fjYUQ9K/8f5s5ryXEkWdNPhGPQ4pYgQZFMLSqrbmAlobXG0++HnDnT
TJBLbPfc7JjNzEV1lzMCITzcf1H8QUTbjrRjbX7xxIPfDwgofAmil0DjQQ4VDth4DHIwTAF2gu2W
AZxBH4/b/LYrUDsBrF46a5LFioY+VwDIXXBPaE7kyMPcR8rXZAipmD7G8c3QP6ZF4wwd8gwckzTG
wvKd6jhuc2DMAgHU8rCG1/xVy+JfzfgtLZ4S8YWiJPeLsYrT+xG3mFrgpvzVNzd1Etq5+TunnmBE
4BwkodiYQEpzEGUKJa9BR5LFuwkqwU5ADCTRd5/he2xNJXyQlGQzJR1y9JJF6q5W9L0YP0pFsK3V
iVXw5Hf8lUXnxN6zT0qhI2emKfIGFpXjieq72ScbJFmnFijSMS+iD3svRdxBp++HHIhneCiRy9us
fzFabRONPG+sl4A130PrCtELHEaFz0FXuRLWVblNKn+T5XCyM1gf9Y+aulAChcAMIoBk7SZIeYVg
r9K0txScOQh3VptvovKhKnqu72dBH3cQ95ArfUgM+QFQxmqUZODyyFGbL30fHiJRPYDnP1ojZ0yJ
32DxJ2XvoSOIWsmL1H2X1CPCbYCHoXcnbxk5GXoJovdFLzjsFGDP/Rtq3GvMsvz+KeebpHJHlnzI
UGRFsSXn05ce/GwQzAG7Ta/vKtrGCT9TH7yVqHfrLj+YarrOXQVFgvy29V+xhOUIoxIJpzNAQADS
dG6qI48Aba8Agi8UFUAP3Xz23Si8Z6wYGWxJ0z37ym00PGruMQ3eNeOb0N8PI8ukUDYw3wWT0qb2
XHWgiHvvmebsXRDxZigaW4ZIIUa/hFwj+4F+0AgvdVdsAKvr8jbQ3HWHXIpnPKRsXhKoxgg2ge5k
3n2Xv8aauR6Kh4p/ytfflLpx3Bw3wRQpE+su85/HWHD05Hkwiu/862s9+2qhbA6qIQWn1CNdkjUO
UCV0ZMb9GKjvlfEttfyvgpmsE7GMwbBKgu2ZHA1jRGYXDO+NqjXrRjHVdQ2eJcjqdx0wglRlQHGg
dlWF4Jilu1P09ifEpq/gSpAwgPQKSiRb62pyI7Uhmghw7gbk5IDF1z+yEfxmYRn3cd7derH/bPq1
I0kIFaR7cSBj9O1x7ACpveflnQjC0ffewSzRyQVjqtxHwm1YvaaIAXcQTQEqj/BDimItCTRcK3MX
qsUfOWoDGwLWvckRLXJ0Z9V7JHw1RihkQ3EwK2nvq8XKCEcI0glBoje1EH6PeszUK+rEnyXZMjCU
NAPO/eFpCFi3ydNQH+VWeYUAcdD66lXt6q2ujUcPmIkBAjowswcxf4jF7lVp0P6ykk2J3ge7t17F
RQO+QnNGJHB5um/UQ5rJeynztmGcbRKje+b73Fx/480rZx8vPNWQKK9A5JWsWXm4MAWgMa2vOnrp
gbnukfCBOJqpcHGWBDuXQs0qvemQhWjvEGr008eQNgJUVQAg3+UqXCgXzFtEH4PSRLAOuq6ZIB4+
lwOVFPZdXoaq4zaNLYy/BuGXD6dIBoVkaBB6e64vMqbrM3lmfzuPOitC9pTahSAlqniwuFluu41u
azf0p2nyS5vMcVe1neEMuWyKIJ2XYXinawrtBV2hfiZPE3JShlGSxBVkKZoyyhZlNPfojsBFY+iJ
Eaprlf+goKcSIMowyu2UwN1IUrgPDX+tAf8ygI5fn4pLXxrhF1aVJOmqPC8bmFI01J6fqE6fUQtT
tg3sA0Ro3PDlepx5YXma8ZM41lTgPxm25RphFKmx6kgQY/3mezp8vR7g0ryeBpgvJCsXIHEyEEF5
QszNl176eKEBsjBX1mzVUEUSmrBmDIYCgipA3y+aksGtPD5dH8ulTXE6ltlOJw+Y4ISskUFI1xF6
G5KFMIL/4USZiHhpaGwQiKvi6/W4Z0CN+Vea7XtvFEe98JjEct39CXbF1lxL23rDwbwuwRotAY2W
vtn05yeLQsK7V6csoToVyhOd29woSIIFXf2P1jiKtQgcT+21WdskTwaEhFSo81Z6L6c8+6onUvR1
le6vT9/FGhw+kqIsUiC3lPkJHQ5I4Ek506fq+i5Lfwb1EwBENArp0FVYeGQV8qmHAUaTJR08/bsF
+zvoUV5FAWAAma1aR4Ds3LhPrncshGMoP4rtwiI+L8+yEVVFkQ1Ls1R13kNKujhWgoLf2HDn+m2E
ss9RkL5pOZSa8XB9Qi5+35NYs37tyLkzVAqx4uIlTx5zpHBkeWHNXtwrJzGmPz9ZQ6lbI7zG68Rp
IAYpeNAij+BmtzE0LEV5L9KXaml3njXBP3aJqhsc4Myjqc+WrZgkqqoMGUq9R+0ZfUWukMnFnPqK
LT63h+yYyStagBtvTWHqy99GO3yE1wwRxW66LB89mNMRh4HHdikbVtk2fkg27e6nvooe1F21u/71
zoBAH4H4H9HA4EhXlNm+EdsRBIJXc1XZktPeBwdva2ybffm6FEmeTs7P3R4WJdOpKqZIh0KcfUTf
o+ivm0Tyvk/yy9EBFs6ms0mE0w14213x6u4De6C7vTHeoHr2d+LO3Vwf7sXT/a/f8DEbJwupFUZa
2z2/IePtbejjFw+aK6XSqdnzdj3UxX1xEmp2V9FCyMCLtRxI40+9e0drZdV50vp6kIs37kmQ2W3V
qGEGYHkaDyVpQXtMtO/XA1w+7k4izK6pTJILL9aJMHlKAW+2i1ukSfbiPjqq6/7G2CTH/i3eiDfI
Wx/0R2sXoDjgXP8RZ6CEfy3S/yydD7uYk8/G26UWeIhNi9R9rHYflmc7f43OLx669Y2C3WC7XUYk
XMzjTpbsx5+fxK0kZPIRUp12IeUmSkFo5qyRjNlW+/6P+Q6Ddx3/Nv/JTXYy49MaPg0aj54pAblG
iezW0woEXt1tXfMKjeIlFNLClpy3CzPT9+M6+5hX6jw3MJ7dNXD2FVZ5N+VttfC2OXP1mX/G2VXR
C6qfe32F4LryqHQjOP/6LtXfh/bObRFYayZiNzDkRsTmp/XeJJeihRc4RfPr+nq6dAroCoe7LEum
RFb8eYazulOH1CJXqA3w7LsuG2HKhbYbPl6PczHVwrEYeyauEE2fH66+ryg9XQ5yvEPw5N1MQvo/
0UDnxYpN8f/Du+PS9zyNN5tga4yj1LR6BrbWoaU7xVZfQ1ilRUC8ZS/OS0fcabjZid6N8eB32UCu
7AcHJXpJsmRXDy/XJ/HSEXcSRJ09KvwuzI1cYEwfGqwaeD9r4VKYZmV+MZ1GmC2HaFR0X5eIECkv
rfunRgUhBh+td1+zIN9JWrG6PqKFaVNnh3Y0hkPp9cTTBengx49dWm317uF6kIvP39NRzQ7usu41
8ObcP9o9bUW7epQwQpIevW2wz/biOt4Ez9BfwWUXX65HXhre9EFPzq+uV9Gbr1kVeot/vAwnrNZQ
tHcXZvFiPnE6wOl3nMbxfUvHZU51zFscVf5lE9beUB46CKtoA5OJFAL+BGyw9+qIQ+A6XcS+Xh6q
agGAIKUBR/j5J4y5H5f+NFTDREfjtar2ufr8MZt/C+D0f4UtfYI6XYVB/X8IcJogR1cATs2P76ew
pumf/l9Yk/o/ksITz0JWRBItxeCz/C+sSf0fi/NW1TWS9n8jnv4Na5KV/5ENXVctdQLV/wvx9Bes
yZQpjFh4a4k6sN+/hWqanSYqHj+WCZ4J7i9m5nPsftf3XdHCg3DS3KQjA/tVzDdms7DJ5lfYPMrs
DKEjLVl+FEZOLxympsB2ROjVW3wFzQ/fjzCWoaACyJDOsND4kIuAlEGtyyi84Z+N4iuSHPLLaPdv
1f0HMWnZZ+dCUGKZovSBzT2DyHqdIkVaUEVO6RsPfirtfHwkTtbSBSjN/MhnXJ9CzM4ouZGCMAjQ
d1SQP8pRDg4FTCHRcc7LbpOIz6q+kAosjWl2WMldkKKDOgX0VRi66Is2C8ncR9Zyeo3NxzQtmZPz
0JB136g0QtBhjJ50u3t1D4pPWoeHx513dJ+7eoP2fHJMd9ohxttcvUu1hdz1LGOe/4jZc3IQS0FN
O74dbTVerj4V1xQBqAM6nzztpI3Qbei4LnzNs/fBR1SZfc/WVkwQaZ+HntVNU3gFUacG06qK12W7
ElaVnW1dYY9oabdu9pDzd90vssm/vxMNDn/TVFSUGs4wWa3rqiKCloxYTI550GIvAv4pA5OSywsJ
9DSMsy+soYZpyCogv/l1gwZaWrlVEyGwt0PML7O+h9nT9Y1x4VwBWfZXiNm5whz6vpzWnCsihuAY
CyTCnzBKjqb19XqgizvwJNAsPbFaQCeDwidLGv1bWQKMLIBDmIFdCkg0C0qxUyDcXo95cROexJzt
+t73LARqGFw0yHbaPcSa/F9GmC1ELYSzKsH2cQYa20XwLQ52/90QZpvcdcvBSnWG0PZfhO6uwF3z
eoDLe0mXdcOSTG7Y+ZslyCQDNVnWc+/oh+auGTfDXbzGCsW2bg0ksXgc1nca2Ee6hv9kfZ+EntbM
yQmmwRsegXBy8Be1uwEJuUYn99uAHdlC7nj5mEKHQNJ43nNozL5TkuqioJYDxl9Cu44iwc7GF0Am
EAlhxI0/5fiXoqAEg0QWw1TBenl0NIQC8H86bhcmfEoSz3b1yW+ZfVIzSfohxk3DkTCjOXCXb2jo
SmvRQQz7folkcfEIOQk2O5+NsM15RxFMrUrbmuTXUaDKzaUaxlKY2Zdsjd4S8or5rVHyMkXTLhNU
PlAeuD53lzY0KgGqoVLzlyiVfl4wQ5hVuTR0bLeueghbb0P7euFAvHROnYaYfR1ZznVDywnhVztZ
RXwmaW+KSXjPRakJ7nCfRQtb/NLcnUacfaK6DXy9r/lElvFjUnpSy8dAXBjV9HfM15ykTF7xU59A
/mApney0rtBkYPJ8H7Fte1Tog33sq8hvoZoq5+EL4ohL4OVLF8tpxNnZG8NA9sqMiJEgrjT3xg8J
F9yl8cK79+KSOBnZbEl4We1SzyZObMLl1sMdtloLR+TFD3QSYrYkxmwiNUR8IDdETAJJXq/6WrO+
r6/tpSizZeD5TWMiRBk5IRA9CVTiUHwd8X64HkW6cPqYiJBpEIEMVTvjwckubcdGTmMnNsodKepO
LGCKJtmDlj8HYJxHRGJkU0BnRn3M3OBvci2JSZo/5WzYTUqaNlsVbSQXelzEieNF0AW8EjXmpOja
x1rUQaVcH+r5hE6xSA4tGDE0O2bVKk6KXCvdnFhIf0oZwDT1JY+ChcVxvv6IAnPG0AzUi85ab2mZ
B6aAhZITCAh9SeDJR7p//2QoZLtknBAYz7dvFun42VVApSuq4PrvIv5RmNH2+nydn3yqqJmqxt/P
2+GsM4SyruhTIE4nUW2Ewc0Yvah6Y5nmWsNvwWr1b6Zq/L4e89I30nUemrRWDZGO3+cD3a1Nyn1a
kDq51JAZSisBsxIz2lyPcn4WqSICDCKSt0yiNBGcTvOMgkaUoopRir2T9lXpxFdkV1+1UHrOyyU+
5aXlcBJqbm0qlEPgBhpOrZ6WvcVZeswtb6EBeyGZUdWpTajJ1Jn1sypUU6JdpGouwmFv2jstGkwr
1smrSeVXrTZ4VCWUftEvX6KyXvhWhJ3+Y0FlpejxeRbTPm1MQ4hyR0KwPwnxU4mjtRJ4C2v9/KpS
kXmS0UHQabsrxuwcHLtpz6pd6siN/5SBnTdgzWpoUvX5m6tTQ/pPjelCXeDCmD4Fm+UtrhdVZYHh
l4Nxo3Cbkvk5sQxxYPClv4uLmI5b5s8ifYABJ330Dk6u4KbugQY2fcrB+0Mf0A/by+3Cyrg8mr9C
zE5XjCzzbAwJAUR7A0+D9qByg9iPc33SznrI86FMv+NkKEVTlzGyQ6mji4hie0n1DSXprYC5pT0C
bAe7/1TLAp4UkmN1zftC9PMb7PNEzq5jcrPGj1ABcVzZW2NRwUUZbLLhexbciXEG1+urDtq3KkMk
yX9fj31hd3/6hrO12eVdzG3F2tTGX7DIIIo0C3N74ajSPt76lMHUc4pk1Wt9iX4Qq19vcU8J1rn0
oxl7Rw6L9fWxXNxnU1Xh35Hkzx+xSQMvG6FYQVVybw0hdxCc+u1pGAt1+m2qNwtvvQu3i8btaFk0
xyyZy3IWTpawn+gQ63B9dGp1pLq8Mdq7VnZbWehEZ56GI6ybLhwmlz4YNVlT12FXT2X7z1FL6HNS
4BM17dqfNCOPo5bvrs/jpS8GNY+GAF7rBly9zyHMIZB93SWEmkiQntHUGiS7R1U8NxZS3bN+6rTv
kJDCmUYmHSXZ+ByKx/sY5ooQORUyDYgOZqOdO94hslHLrZzigU78op7L5aC6LIsmd45F/M9Be4S9
DUljY7nfkM80D/0+OYRrfR0doxfkCustEtALOdVZH/VjoGRuEieloerz1M1KAs3L3SwDhGD8RGtc
faVkG21bu9/U6dr6nW+XHrCXviKdBdYnISfG5edRGr0eWgq0H0eQO1yjQgieFeqxgji81FW0kAVf
CEYWwptPly3KH/Ph4fVgiE1WZA5dD5hYfngDm+Orr44bK2vDhfV5KV2ALoI1kcLLj7LlbA/Ai5UN
U1AyqmArvCz2yWbcIT+5Gg/qvlrDjd4I+2xht1+4iQwyE5N2zVSrnYPmWgs157HPc6eSxXVjdKtB
RUHQHxe295mqBwvF4CExFQPAvYF8+/zZMFJQPM8dp4UCyBaEVmuriHp0X1V1I94HL9m6eA7WMHcQ
Rv/b255hGSRgClNqzvGH6Au2TVuImWNg1VBkMMHQOywMqAppvr0e6sJkQuen9aWzMM0zjLiE4YHe
GkruJB1S3n6Aj/MEmogWLoRLYZAGkMnC+XS49XyeS8HvobIYJd+szbaKf0O1ZQWg9b+MMp3YJ7mD
1UI7tRABcMo6/jEY+UbWTKSQ44XE7sIW47T6azCzUyuTxdYoC8JIgL61xxyWB/5jOi4tf/fbaIbJ
nWYC92Dm5tCSEi91RC67HK15QG7lsW9+VF2/uR7k/BabJAtFk1czF402DzIIZa336Eg6ssTVmb6W
wd9/YH6OIH/+KjISt2GmDLkjRMFBBtpqCt1NAn3s+kDOLxOWryoiWWCiQ6EjRfE5ThEkoYwCcenk
62Yj2uJmOozMPSYwNoDojXqzhEI8v0qIyKPZEiUE1AD/zFb1MGhdVSQsBKjySAjDMVqhbXObb0Yb
oVMLBs16qeZ6BsVQTTYrT2meMLxpOeA/j9Ivfc1yEaMABoTltY32K9WHfpX/GKBa2sItDC6khlKK
iw8ooS9V1aXpY30q9k3h6Yjz0tBALc/bRmEl5Fhu93jo3k6Sh9XWd2iPfRvWyTpw/v5dPYs2Wzre
yDbEbY7HtWP9xHfVxmnYpsb8HUUjO7WXuA1np9Qs3Ox7ekaUjrkaZE7KWesO20gkeawXrq/zO3MW
ZXZKBbklJ60mT/eK+Zg+BDfd78zWH9xdb8tO84CZUrBYqr+4bCR2h4YNhs7/z1LksSVVZelkpHeo
BcD59tAgpxMT3+DaukIr/Iuhraw/tR2s3aclzOWFeZ3uadSxjEkGZn5jx0EcC5oVpk5vYks59Gsk
U2Dh1X/3LgN4AR6YTUkcChizMXYZyGRpEouoahTWlSEACZxhuwWB2dxfP2wujMgkI0BTEVy8fJb3
lL1XxINklWhC+ChWjOvB+jlJYF+PcuGAmTJxfjb1JUAo8xSk960uVMO4dvSuOhT+EKNFDFfWNPAu
qPzuaOneDyNANaWBurkaXVHG7r0mG0qLvWEi+37995zdFR8Pg//8HG0GnzNzEme/L3qK1XDZBwmy
YXP8JyFA56IIM+Wxs6RLRBpz7MugxvY825tpty9aYyFDvvTtYI+Jlkll0FDmmnylXJdNEyulo4lY
9LnGUxZUXygWLUzWtNpmJyX39l9hpiziJBnpe7kMGlFGbszN7vEZvlel9NBLaHoguYdm0tP1iVsK
N1v85pAhNJiHtaNZFUo2+OPiNFGsoyo7DA3+XIUXfPkHESdRMUruGCvPnzVSkabw6qPaQfZ707jh
IS5w6kEtAqyeLaf/5Ktx02oY5dFbmOcpFiouaZCrpSNo8q4cf2Wqi7bJEtHv4to4iTK7cNoRo5QW
HW/GUVDtqY5QUpDbbhfeTWcZJBtJOwkzu2i6SC8SN+t6p+vvhQ7ZdvjwOboOkeIt7KfzetpHKEVD
ZYuz5LxT0Y5VaqZ66YR7pG8O9a5zZMezw0OxMKbLU/efQGeEPVxuCkjNbCukF9BUwTiZcq64cHtO
+/9sV7HkEKbiv+fULLEbdZJZouTZwQ/Ko+nFe9Fs7yMNFYs4mAo9jqY06+tr/eJJzMuFGolk8Lqe
J5duIMY+W6F0xC3moxtKTWt1L+97G7cWx3OkhXLMGSCVNM88jTc7PfQwa3D+4rN19ug0b+Xau1MP
8iZ91reag3/z2lz3B6xSJTt96u7zb8F6MfmaTvP5VJ/+hNmJEmIxhYEhdxydOpTmMXe/Z1dgNb5v
NSwDUHk3u+OQtZuFqb50y5zGnWW4SlIJZlAw9PRoHqybzHbXAVqWo+3ZmRNu/j70fD7X8zsnMHO1
ixnoKL/p0Z0eIRGWLxyWF14niHWDhlLpflGhn59fZdB2PayLHoRxfSzuUsd3onBdr9rNsEYm/DW2
sae8PpMXdiQhEdiTsbBDw202rnoCNEQFIQvhwauHdQRP2giWXqnTMpgtk9Mo830fe0Fnll1eO3L3
Q2txr0YLZ1DHtSf+dmEmXx/ShYOTNx4if9R/RCqisyHlCppt4eDVuL2+yuVDOEpOhcBV2/yDpwCB
6OjBM1HOkUuhH+aSiY21Y3q3pias/IbyCKZA14dz6TlFGOBRnGbkrOJsmxdtHKvjSLrTtONdjpRG
WJviWqM9Hw+uXefNWhm6XZ+PP6QmsTajau3crH9e+BUXDtVPv2K20z1PNd1JLBOl5+5tcvhy8ufo
pnhtb6icCzYSGPB59R+ldtf3OMGs/sFDGo1BWQLjjE4dj5PZD0jH3goNk1RiIg6qdrPVfphs+vDO
s5N1XqyWKJHTETJfs9yFGsVJaJHGx2Y9yc0s+OupZE3JEhIjGt5ouW+sRfFLjAcH5gSm0Sys20uP
Pkb4V8Rpr55EFAUvajSZiCVvWV3auoeKSoFS2uEfbPi0g3XInG6nLWXs55AMZOZP484WWKu6gQ44
kvf6dtg4P+J1tC03wlb++5ranKLQMSehAmoh5+VSuoNWFui8VYRsBOrWfx/0NtoqmYwUB7D6VeoF
sNDNeHhskfZfaclSqnPpuCMzVCcYHk/N+RXdJErXjSEJN77AO52atKAGjqoVSxnVpQPvNM5sSvVe
kE3PyKbFiou37e2QuzAcPBIeAuovwUP/PVvn23i7hEw+vxcVGOm8Akl8NAl88GwJeXGE6kjdgp9v
NgEmzK0gvSycBOdzyNTJ0N6hNtANmp+vvdvlrZtRJtBW7bq6w1a4RAEOGGH8gx0yGYiI8kbxdurC
6+ViXAxMQJEpdPDmlbRSrypliPTMKbK3sYBjniECtIRHvnAHK5wwE7CBUjf0jVkjptcbD7lsolC4
VZ5l8qnoEKgr67uI0ptT2/LunyQXGHQoBq93zVLMs35Mi9uymA4GhZf4S8bZ2RmCPWYLFenz6Zta
rdQj4CGisjsXAld9Kp96jjRkHlY2BYVdFQV/cFpfWPrnKxAUD2heQEK0C1gpn1dg1pRKAEm4YWcl
34equsHRMl44Kc9v+M8xpt9wclAGlFUwDWsbBzeiyUkWYzvDx3qv0Ian3Pp9fb0vDWia15NgYo+0
it9EqCL5lPoKr//allW8dMlPy+rzbfN5SLMDw22EKsi9oOAMDh86VOEbp0VtPLcB1yzM3qUBTdkE
OgN85rPVRlW8rEytaB38je0OLI0Q/7g+ZRdSln8lLP8OcZbvGTH+wAMh1K3iGLv0GQRcsAXr6VA3
zR194WS4NCJqenT64NfKVPU+f6Kys1oApDhBhrX1qpuI+g5LCsTnMHVzKl9QNrQkhJKokH6OMfii
XjYyQ/KPaJSla6XaCM0q2Ek788H10VFB2dzuMIt/BUj7sPTNLm1eirI0X+CMAZ6cnUpmFlY5ssWc
6z3GrQOGykG9wyF64cNdmMgpFZBZHOgliPOmYlSGBUinsINfqGRb3cUnSomQqLq+PJaizB5vdSRk
dWFUrSOGyEpGJj6fOAntrwe5MGOfhjJbE5bVChr647iDtvJrGLdHuel+jUWy/dthJuIf5G6eUFPd
6fOySAUK+XomVE6bR1vViGyrMbfqIoHgwmhY2/RgzUmqn+rC5zBFF3RKk2W9E+HuB+cK8V70Qz1Q
UAsH0cVAwFUncpEinemAqHErK2OS8x5EVrvK4hsD3SPPQuHx+rxdKJbQ54VWSSYIkBDy3WxEet35
fUQ6X/yJf+HL+uy+VOvoxV2lmxLDryWTlQtrDnAF/VhehTwf5te6NNVmgPaJThEpQLWjh04ol7qL
F+aOexV08wSTPQewGmOUuFQfRUefPHzjeIMV7F2C8/z1qbsYZirVcQ6QMsxrqqWS5k3le2ihW7dq
/iPTf6riwiV+nr6C/ZpydHqk9EPmqZbvun4BSqR1zAqtwqhAHQrLTbVFLvWhWOxhfyBAZpefqXG2
UquDZHMG8aEmqKJ1mo2OGnt+tAIDPOxDr4WeIja/kGoQv7bFgHNn00d3bZBKdiEFQ4ul7lhj+dxy
0awsy2puvE5QdsFY4SKHduIKCR/9TojMET02CbGZEB9HqUzCu8yoGjsItfCb2Q9NDC8gF3dx3nS/
5SywCuSarfq+bHyk/MQ8xRtPQh1cwiWTtSysr3/NC7nMp7HPLn61qbrOMtAxjzwZTh8Mk0MouYqd
+WrilGPlO9fjXdgIJmuUxwG9jXO4WJZ44N0i0sBGs37EofsrC7SFIV0oTPIwOIkhf97bCOGqXiLV
PJ15IYzrCj5m7K/6H5aBsOujAsVkhZnKxrPrbf1aoDWJqm24BcMiL23Ji7N78ktm2Si1ZsH1PEar
xe5blFr3hR6uo7R+LzX56frEXtozp4OeJv4kTyyw2/OjyVwisQwcjat1XvNaqN8nwyTNShfunfNy
zOcpng6Jk2jyYIUipgE8MAW0shsvd+RY+qmLwz7Iq5dIrfa4mzhpv6j09UGRONusJ1M6W7CVq2lV
iGK14+qVt1GwpRCV4Te/4k+HkIUmDGgdWrW1TaPyFSObXR9biGV21o+ucb8HvbhPh96F2oFTtFKK
L2bbYhNo9O4Kov12UMbXqJrklv3kRhMTAyYKerhIikFuMMTfaV/eW2Z+zBvxIQ11z1aV2GmD3FEV
F29R/4/Q97ptCfLXPuuOxuRRWoQ06RPhcez7l2Do7qshf2f9v0vu0CJ93od2mXPoJB0v1sbcWTFG
vt0ovRVj+FbG5tdOLW3Tdw+uPN6jLS8hmWoi1KGKtpdhU9sovEM8H03q1NNvUle/9+W22o+yCA6h
jcZ7s0Ej1jBCydatUl5rvr8d6g6IZtsdATJjvS2H7cZvfaQ3aX8XcohWeyLXq8zPX7mkaVlIInji
xj+MgfKgZsmtKQc3FrgHJI8Vav0aJqJFjp15Jzd/csWsHItcYU3DOL4pCzNfjVXICZmra13qICdL
5q9Cbu7lALZ24BY2L8a7VE7tssZ6rFTcoxmmd4mvYhOcGBsA3c4oGmus4zeJJv8pJe/O9TFC0rWD
q7ZHXW/X0lS3qavkTzCaP0Sx/VWTaa2iooSUjM1qXiIlH3i/lFi3/cpAMzvN1JUQic86tIuyLg+1
Lq2SUNyWknHQBzSK1ZZ3vl8+8Up3UviSSjxscxGdei3fu+2zb2YI2/0Z0/q2U353rfHTyq3Hoavx
bu7UFVbSsCe1rw3GfII8wiiKHkzf2IgZdopcED/kyr0T3NaOcuyIh2jYNaZIDGsv5eHbKI3bNown
feOtLP325PjY+oiNp9tJaVvWxQ0QTjyNMT0uvBSDQTxKxWA7xL5TVuJPXuDowT50cMFELz4ovbIR
mUtIoWsZywSAVGs1FRwh6F9jNzsqsXcox9DJc0YYlytZuXMxgim1b4AOsQZ+9lH58xXpNwWlQ5Np
AHzjPF9htICei7GXO80WKsOms2cXrnarNebGo0jc98URZh8iQ+ycQUKpP/5R5tZPvegPQB8ecfwe
9MHxzaSisHxsNOFra5ovePHiXF/v81b5wkvBxn+e7RzZWBuuPPUuKpUby9c3UfhKtrOOB3OLcB1r
QdpqVvw9tMZNoyjblu5unTTpKs5fipY/634PVr3nUWhn6bAufemr3mS/ew9XhmpUsReud0KufxE9
1rRMMbvOaIObm6GKb3MK3Jl+R+l348vGU1VYlpMlVbWSOriyUuTv8VmO+ORkK0l2Oxo5mmG9zgSr
wsF0saofgzsOrIM84gmObbDZG+9ocgCI6JRDLFkNC4oadu7n6i7KzSPF/tRGRbrdAIXrV0NiPkVZ
NthRLb+gfrxBNjNHng+VIw8WjJ1g/q3W0caV1WfZrzASs9z7WO4jvJj1B7VVq5XQi9UWXsQDLuhb
JSeDVwGKCjGOAqEZP8ZY69ijOt60ev3UxQqIdOuurPy3ZsiGQy4hZWNE4zGozJvQAKsOV7NclyrW
p0ADC84wPEd8I5/YxPoKS9YnoxTEbR3KT/iff5diKle+MUKU4HXcCZ67LjpKTaaArxgGWLYSyO9h
iVsDJp221DXHouZgTXss6ixJ/SMMIuCfPN9jZIJUhTmuUn+MET0Q3uNWfWqC9AtYW0xsg3dJyoaj
OvT3rV78rhXrKHlysxJ846sqJ2gp1ya2B0Y/bCjujhuXvsa2HDXTVooarW9JfqP79NxlUoQzuDqu
NFF8EozmVk2qR9GsbOBJ34UEA/kwlsUVHSV1kyJaj5OD8ZqY+XuJk8hKgoPU1updGBsIfSnRLhKV
HEFu+Rh0GFb4FsLKSh/85tVplxn/dmu5d6E2vpjYKBhWePTk/Na1ENj2+VhGNnyRw/F3BeFki5Nn
gwVE+kVQOkw8ivyIYHe/GjP9D7w7fA5k93fuW4chHH7ySWmkVc1r0FT7rgl+I1X405fK6cRjeCk2
Glh426MnbfLae+gFK1xluJitk37cCyMGCGm0zyNNtyXs7yARHHVluG/HyWW+NZyqmkyjhdgWjfBJ
HFGgoBfEDm3Cm6zofxiu529yKiYrqQ6ezV4016ZCNzZvtJDc2HvUB52WrU5DMQ6tTdf5+LlHk1S1
OniOIWfha5RKYAfjseVctsR1ISXJygoyrDT07L1NQv2tFv2bJFYwG7C4XgIFY8G8favj9OcQG4iM
l3G6kvTmRdGMaucX3mOhBLcJ+QGnJQds3tMxEgyOlBikWTA6ktfe5qbyOCj6bYWrBxrNOAX4hbbT
h/jRFxQs7A08JspSPZCmO4BVsTAIzZt+4EnSiq7NvfgmMHKrHd6svL3V/w9p37Ubuc50+0QCFKh0
q9jB7ewJvhEmKpLK8enPkj/8e7rZQvPM3sD4Zgy4xFQsVq1aK61/SjNaquDUqoFBLqSfnGwAnf8s
B63NvoxV64JVB7TsGZQ+ZubQNnqp4zZyGrr22I4u3hFPA6jvDTN97nMj8s2u84YIn1HErYFJ00cn
m4DupWX9Zut9g1se6GhoaPZowDAmp6bGz9RWH4xEnVwZssgDG4LCyB3gef1Ell6UlhzVPDOgu2Cj
Cz8vPk2LGUhmdDCa6DE1uoNSn9QCwUKf7haivMzpeJfWv3T9OxyfO5sLZApjkM7jVfoM5n+3mO/j
BmdQg4g8gFKhHM+aM8tG5pB5DCjcj1yOL0uTPTZqFZam6hq57S0NFAd7hOmmVWnuZGOP9Vgl6EVo
KYjv6SpgMRhPUBE8WGDpl0gVuSlB2msuFcuNlNgnEGOxtcJJ9TqMuzSIyOucyvuZ6F4DenzIcaGg
0/npEn82khgccRpQjMbwuYj1kw1ZAKQsQRg97cek9SZa+5Ol2c/SOD5GKoUSfZNGLpvT3UDsfZqZ
BbjXuzsJt4eTxqYLD7yX4WfdJZ1fVaI86BC1SdPpS98jmmgro3Wassq9WUWfrz4N4TIpYZ3nd7ix
EURqd0oH1vdBYnfobfQMu/LxADtJetP5kC/x4di9UvoMqnZ/XtDtNYCZoVsceCM0SlkeUNhO21oQ
1ul2gwHNStKewKn/lLWf0v4TUb9H9KsdtwfS255CjbuhM8IefkaW2r0akfsFF/XS9XvD+l5G6jty
gGx1sJ4OgaCpRWimNdVdYs9fzYkca3l4GEx7J+fNfbQcjSg5SnN7YF29S7JkP+clyt7VJ7nGGZaD
OJZ3WQ/qTLo+Yq3pztaTGbpb2C85CpsGbb7PdfM9Z4ONa/Nx0Bmu28YsfNIqv3BQ7+dKPypJ6rZZ
/ROt06twh/1bt5NPTTYcSF7uknIIKms8aFV0nIf52EHLIlJRDq/ZryxtoE5WwjXVxlw6SMp1gCfK
FqClZQVVHqgXgacdKBEJsgr5aRzbk7bIO72e3uKqe5Ii9mnAVeAPVvsw1wzbtCqPNrV+gfEBddEp
fUjK0e1MSPwAyfb59otu6/GIjATakYkBTBnPmzdFjTzZjQnwWqP8VJfKZzoknKwe5BLaj9umNspO
iOIhb4fqqLG+IrnXY4ZG8p5CnRAsKGwq/HfZbz+KAHbitlDx+x92WlQtvB7gpVHuETkljaXO1TQH
2jwtn6lqvSU6fViadVdZIjbOjbQV8Gwg40U7PNJwHwn2sxdrk1oz6woN9SdbO0pl/UnqYj+WFRHW
ZDubZINeGOg5iN/xDWMt+v+iuKZDMNs2qLHvSGzvawYZtfozdPp2dKQvg9YfVG2ELAZef+QhKlqA
8XWPZuZxVGfEgxDkSXbj/JDnb+MIMT8lYM2vTFYDKne+VhoocSLcxqsoajqcDJDUKAY8p43eZFGC
aDNhczYc7r1dtr0qSTLpgrhKcWJOK0JHsPmuoQ5IJpyZWFMbZ0tjF4CX0BFLQ05N4ykILhMPabEV
wmbttadu9FBmo+auuM8g6T0eZVGaZntv/FkyriJQjfKk6RQXo7E86M2LVj0ukiA985GJv8pbnA2S
KwgsqlnZuYFtAWVvB/ElEhTvzbSvzDdDAbqie2Fo/y/6/Njkumsx1Zuh97Po38BXsU+LUFKYNwC8
ajZQcgT5sVJ1oWSAjriQw4Fo950cC75YsPB8EW1pKUM7DqDqWQJhbDyOCTMFWSSRCS4J30lQZExl
tQsWNoN9o98ZkOG6vbm2ltZYwR6gcYIwBY/rHye9ZaRNFDwyI4+2lpOieWEYvv4LK2eumhtIHiEt
olcVhITsWXLrRen2amtrvjWCme1vTV06Te48LkODgDbClilMiJPp3acuTp8NNOEK7GwUUS8Ncaey
ywa97W0TVe5icPJsuoMCaJi1BlACd3qa+n2Z7rVEfVrIwYzR7T6JalvCL+CO5cTw6NZpCop0DzR6
mkf9aL8CvdBHOf7Mg393HQHTD3CCvYqHXLqhKCPKKLXxEiw9UKzdsquk5DGaljBT2dvtRbze+Ovc
/jGlXppSkGLXkcDpkdkClEy+y7JcsHzX+35VXAfRAuAkYGvlgZWRNduyJOFosfQtr7711sOMV8Lf
jwKQQPT+oViz1h8vRzEVJaByEq4GohdhElUuWjz82yaur4Z1GH9McLs9ZdBlwrO0W7WBUj9Jp72C
goXDBvagsDp1hxTdZaTORNjma2AxQCRg6kHojSoFOiQuh2ZnMcS5pV4BgKq562ucM1/F00/1NK8M
bVd9WH7jqaGjAX1xDHCVAykh7gPfWEN8BLASH0wnV10gCc2TwmzLMZDpUS1CZEPu624SaGeIjHAz
nFjzTCRdGoIpwp3bV/M3OVegt7lon/56KS9Gw/uToo2JUpRKsNjqri/MCjqZ6i7XjEOt0cfGRONl
J9ILWD/+8tJdl/HPDHIeJKI2LZPeBm5heLO7p7iUPQv62BbSxbcHtzWLq6IERMZBHoujfblfxsaG
0hZYtYOeVqXTsPwwS1BSpfL4ctvQRuEakFBQOZCPVv2r2mgt9ZAjBWo6sKCD2xDViaXkaGRvI0Gx
wrgfo0+LCrHpdERVRnOtroKc+Ovtb9iaVUvGfsS5BNyFD6VVO+5TSMyhSyMGjT5l6POC6vaIR3Kh
/It5PTfFLaA667VkdZ0aVLjgDAPZxpg5cfn3sANgAMC6owPgAjFxXv1EMrKcFTUOQQQFySj60Rlf
80QkC7Y5bWdG1t+fhbkWS2pIAiAHUmVwKc+5Zr6UtA465Plur8/Waw6tGZYJoAd8M7iELi2lpEoG
M9dGXJxKEB+LICHoMf5gB3dSwEE95evfR0CYQaBDdIgMfERblybjsZlkZcALJYrbI+3GdynJdpNq
iAjcVi/Bn+hzO9yGMHvWWPDLajD3ZdhCexJ1NJ8kpkMXyTOqv2UUAhp6pXvCkxGI1qu3XFcsCpk1
ZQxaXfrVJPmDaudHgpyGAFOxOSocaGMVT7CvOtynBmw4+eqnWihHK02FTOOJmhbA9E9zKRjT9u44
M6ZeLpUkpS2ErOFBuh/00ypx0p7St+wzceZACstA/S7Czm8U5Ndp/DM8rgweMdbDC2vqStXcJy4U
RV3mFQ9VoN0VQfkGzfpVhSMG35/b7mlQEacBrUov8CUfAdzV3jn7jDUqOzuAUPVEellTVRwLiGEP
dzKSco/gxnmJD6g1Ou1r+mg8tHfWLn/Bz1dogwkO5qYHOPuA9RY5+wAgskHmkSQQTO0Oaz5Mh/gk
3nJ1LrqOtvYToILoPIeiErniGcjtvME9p6NX21oBLSQPgf8NrCoanQEslGahiCxuXYDoQUHbNhrQ
rt9ZaLGxpxlshFi8X62NfzuoWN92ayIT3PJNyBI1iDSBDkRh0p7vmHSHEr1gk2wtERpNQCK2gh3B
cHK5REXL6CQPE/ZIrWc+rdMHUtpBQyzmpJX6/faINp4BAKAB7gg3g8CBByuD+q8hCvjDg5ahSgeU
iCSIFjanzLJBggCA4DVZN9gZWVvikY2Gx6cx/ZH3tVNCf/z2KARGrhIFLFMBVsCxasfFqZTFbZpP
UvXttpHtqfpnJDb3OEMFtMpiFVM1Gu09afL7ppc+3TbBvzWAgwL7I+gR4YBRH+NhvOMy04YRKQvt
JHLnub0rG/Zbr4tPaindqat8Je3+ltvmfzbxQlufUBBr4LYbqr+R1kuw2dalq0Wv4FqBxG0l2NT8
CvFWuEvTlpMZKnJxHtr0qxS95fRrTt9uTx6/Ph8mDBUNb1CjuGbYleOyBaMTMgQqSe6Lon7Slkpg
YnMU6DhFA5ahQS+Bi2q6Uep6ewLOFfAiVyMPEHUMIq3xbg+EdwDrQNA9q+Dxh/Y9xE+XDmAB1ZdK
ZliR2XJSoQOh9FB2J+/LIAtWZWvKzi2tX3J2G0xZP2R9ulqaa7zOyy9gtRRcOFcpFH403P7KUgC6
ByhnhGOuonQDQJRTjlBIn9vs3RxQxE2IBXYWE6BDKDzTfgSHlA1xaHkQfMnW4q20bdjnIKS44ouy
WFYnBl0Xj/6m0icjfa9qgYtYx3J+vX+MlQD7AvAoQV8QN1aFdHjKahhr109f5DxGN6Skj15G552e
jw+stlLBCm5aBEIV/HrglUZf0OUKzno0sA6yGqEELXdCv7fJSekhqk6+xUS0L6+il4/hmQoQvkhH
rNmjS2Npukq9pEBdQMfUZ5FTAyc2OeUb1vYxTjwztBun2IHl3FtGpz2Y++qJuSKeuCt9PO4rPnr5
zzatxJquWjJ8xconRNxlbxyIax6VY9mAjE852j6I8ahLv4xe7OK/cq+pHVp5ophya+ptsMSgkW69
PPn8VtfXQDOAZjCs2x/JCDkFWrh5FmYKJOsXIujov1LHXEcN5lJENggKwC3EbS086qIRDM15OP1A
t0B0mpDw+YoW9yB1F3f2UOIdKjQtrs1nxXvxaxGko7Z80np9r+x1KqjfOZ8Emo4oS5AbD5XyYS5V
dwYmMVIeY6DX/t75oTlSA8J/HSnfW8cWrbFTzUZPZIo8EO0BzYCAfaxZqZcM5f62sc0l/GOM5wrW
CkVNxxI8zhNIQGZJdxvIxa7V5rargfUQZUQ3J/HMHBdBQC/dziNwZ4Qq0Nejobky6b8McvFqURGt
rsiUenlU0cNitlCnycNELwJrCYH19udS2sXDr9tTuOFVgY9HAAmWK4QGV20FoC1rZajfhllGgRjS
mjAdqpdRqHOzsVSwg+ZHhMR4BvO+ZzTnTLVTlKHqSn1rZOVzZqq/Jb2/R75kxWLhJXV7YFdVVJw4
aNvApcLdoQ+EpxUCTUaepwNWK7VjmzqZWgIoMenL8hIDB+V1s2LdQdKie1qg8ODJZMwcRc/xsFty
QO+NRhv24JOvPDtupF1Phulnl4PVMpkTIJjYEIf6xGwnA5XcHWF4z/czECZ6veiOXgNlYZSF8jhH
ESjDKPoOKChXgJiaWD5CMl63/UqSzZ1ZGC0QX6PKnm6PfnXl3E223pUmOOJArQ86j8v9k8SIQ02l
SkJkSY8znsNalngLMHUt4Gxj5ShRivCECiKfjc0Eg3j4rDCAtQfr0qqdKvkSWSkNkQ4OJJq71vhC
hbT0G1EPquJoowd8Bh6NT7WpGpCDs5JRuOrxs2RlPxezfb49fVcZDmyeCxvr+Ty7pCYzrzurzGlo
vcfPBLmG7KXbaac1ATaF5AiZPsHUiQbFLVjeUHRyjGUSotvjtAzdgYD9U3AkVL4m8b8jgXS2gqcp
OpY4I9JIsgi9AwUQVWn9zZZy5g4Nre/ytB3uAZyd7npJJd5cjND27HXllE9qFMq2UbwWZa19Gcca
v4m7GGQFbDRfK7uUvAEXqZPn07KTyzJ5mAYz+ssCA//Z3ONjQrv7BPheEeZGdlhTuMWU+wSYrtuL
vrEEwMigtQpiBKjZ8G/pYkmZJFdwhXpaeH3aPtV1LziWV7n3j6GY0HBYSShBzcXFe/Gs5lbfR7hC
TkbY7buHsffSE/EGv36NvwABK0oYbQ7qzOD6+7ONTFNrAUAS97ECJ6dGQRflgmnbuKpA3fZnSFxo
kTUThOHQpxAmYH74QQmNHyqDqrvaHtEHUMUi/tOtEeFtBZ1xANWBIOemsJvatsV7pwhTA90GWoTu
BiC7RF3gW+8ekAuj0ZygERxce5yZKM7kHB0qBcJUJVC82h0+x6cOrBJNKD2qgh1+xZyx+hvk2td8
24qg4t+MxizNepXFabjm2xUvC4buPma9U6PjuHmW4W4azQFjAZCEAqfwcej5qwKJfsAbLMhvXPcF
I87QIkvPPuLxdaD1SpDrr7EoWEy/698yn53i1rUgyijYOlfsw+uwz21zJ5sAb21lBK1TuuKYoPyD
+l3AvMhT2A6APzd+xF0LFj6gHnfSz78+7Wi9QOIMiJpVZZ1b3ySLew3ANLydl+i0BgNOyUjk/Rsj
oGFQwI1gXSk+DJk5Dwo0dcJ4Bu6w6H72dPpy28TWnbuS/IGfHXGcwe/TuperKk7wLFaX96Yn4bS8
1mwRjGMjnAA5I+jLV5EzEHxzF0fXTNhRULUMrcj2Zwp+6Cj5NszqHrxuL1I0PlpZkzl6I+L729og
MAyBQjSlQpyW98lahORmtD6bSGgdiswZXhQnPuj3qzIi+dy9G4HqpIHoMt66/hE3qrC8/sh87Kim
iG26gRVhR561L+iJd5Zd+saOAP1aVpg96y5UhsLbC7nh185t8ryTej9VyH4lRdibxs4cFreD4NNt
E1c8eThvsAFqQZx2HQ6HW8cprzLSpToSHHr/NCjRscW9Dmpvuh/j/j0rk8mRIXFmLdHzmONI3Da/
sVXhTUE2tXK2Q3ySuynMpiM5UO54G07gBcunB2iIBlKm/mWWH0hAEKSukkXr+l2V3HStTBe11NIQ
dGFBMf8yhvLABiryXetr79Jv/g+Lt+qBgYeCZ6qZ1KIpdWAxw7RCY0LHNPhLPT7EcfZlBGy5bVqX
yfR5Ju0dyoOjgxyEITiW1xOKT0ADNVRewOxg8lehNFKilooK1w0lTQaUN+6WA56K/9HMunPPYgiW
AXDdlFoWAjTmRQSeuYYqKB41t7fHdSBxORpue6RQh8oZ3okhuDB806IQTETD3kpZogu6w9dr5Wrp
zuaNi+7RxkMyScW84SWGlorc6YcnBuw/iOcrxLYj3nW3h7axUJYKzibwKxAF6GjusqFMhtrLEpdh
Yv5YzIOs/xhE5Y2rEim2/YUNbpW0nBRMj+Q1rwZiYNbutR9489HiMwMdSwH1h1MfyEWQoh8G2bUh
HNs9Wl9jtwIb8t+yfXx8C5JcwD1ZBD9cpkTPsyaqWw1pzVKl91PaxQ+agn6/OC7m59tTuxE6Ydxn
ttTL3SnXrJbgbXBFPOGZXR3r0ieT175Lz33l1HfNvTk56fhF3emC7NPGfr0wzC1q0tJajVbDdATR
/zIt3ySpQXcM+olkSAP+x2Fyy7ssi9VFNaxF70Xiy3rwQa8IbkUQuyGTIEH+M6hCgj4eQepyvRO4
wwIvioIJUDRIk/J3hhpHIzSK1TwsJZD6SLavD63DkPhHIzAEPyf/9kDXcVybM1AFQjfBtUIlQDNT
WVq4BpMYHcVkToujPJuRYNeIrHAeQCoLbYnTpAxruX1rs94DUPT99kA2XhDYmLjt/m8k3GWL1muq
l8ZSfwTW6CZxyzfb7Rz9wEDvafzHAXGRtFWrKaVJtkZmUhhp+mmIZUGkuREVXQ6IS++gEQl9ehoG
RMJqcPSgPyUepHMO5HVliAU9suJGgt2wufks7D1wayCZxSfp0WGVJTGYSMJGndD9hnefYzcaRAia
6QspajQj5yLN6I3LYaWl/T+TfDE6RndSrCmI/WhRgQMc2o4Z8UaTuDq6XQkaKwoqCQ73pic5M8m5
y0rV9U7TGoSbU5vss6Lujokco3dBUyNfKzKRmLvInnrpMi1lXrRqxqzG/SLfGwXTMtAHMOJBP6r4
XKP5WbCM2wbBx4KWRhRH+erHAhXufqAzHlvWSzF8yWtj18uS19qmICrbumiR84Xw3foPwtyXIzP7
WC5ioyzDlBTP49AFJilPNTgXBGf7OpOGOsCZHc5/yAPImOoU+fkBr+VwnBh63pm+ADVZF69Trlen
Lo6/s2Uoj3lRWuE0DkZw+xtEQ+Xci9oOsUkjhphCrnRItCT+jDSMY2jk621DW2fwfKyca+kMqqXR
jOAlg96pYqPzDQ3PYBvI0i9DOXv/whj0iCD9gSayq7RL3g9dhi5OEEsaiGLaOv4yIuDs+ixxVL28
A5Tmb0lw11gFRE7/WOQu1iHJWG5o8JxpTHZ0Tl7VkvROVxSq4JRvziMSHgZ688EwyAdFYB+S4orI
ZWjZ7QEFWmfOqp02JMe0ToK4aX/fnsmtK44Ai4KUDt4nV6XlpWZ5aSk90pkySEEmFYSMotO2dazP
TXBTZ+lNPSSg9QpHw9gvlv6jGKM7Okro9BVpK22OBmpRBpqAUV3gJ08hRWQXRoYccDqhJ/xY2X//
OrUBeAP4GkJBOiEqNxjUfStrpuC56dH6mwzVjk3pqRtbwWnaSAFf2uFcVGdnC4uGLg/ng2nu4l1+
SDx2XAnRwMfwFQHkmyXILq73MhdSXYyMc1YsY1pCABMM65H68pz7KvoRajsHI3/sZIbhNdVPJtkC
/7SxYgDzgnQQzwDUmj7i9rNXo1HKpT5bSx4WE1r5ddkdClGn5KYJXCmqgigLbG+cC+ykYpQGDaFp
b1fQ5D42miCVsFG2XxF8fyxwvq8f+yZVGKJuaVcUgf2QP5cLIrnUl/wxsC23uAfR8K/uNwlowNzy
8+0jvOHikcqAmg1yNhCf4K9NTYe8JET0QJMBOgLW3StF5HSJoCaxcYhXOmFw7UJxCdUPLvgoS2mO
1UEtAUFB1Wd6GvLca613QzSXW7vw3A4XdAxZlElmvSqjRZpTsP5lUiERO+pz5gCefxcZEBnIq3cj
Yfu/n8Vzw9w7jcRNo0qVVsMRvhQAmdjF0a5F3mNrK+pAyiLuIOjb5Vu/WDSh+D2YCFS7L/3wYmWC
iGP772N9kNmS1+fuZWBT6HrWJpD+DifJ8jrjfgYO6/Y0bVkANG4lAIQNSEpfWlDzBTJs4LIMK+hC
TehqtlVRAXJrPyP7pwJ7pxPzChwSd3qeSyC8CrX4mJivNkPCSvTqWj+Td3ZnNnhMiKGxUhsmpOUo
pJGCqJdRvrBpfw/yiTrotcr2mphmftknkItZlNmpaih2T2khiiu2EhNIlYOAcG3ruWZTzNAQn49a
XoTGU/ut9MEP4um77KHZNf5YBKoHNr7YEZVUNl4vH6Am0FpDguoqyBiG3BwnDcVxsMlq6P4tHjQD
jqsvgmypjjhkd/MsCfbm5rICSPV/NrmTbUM+o05KlP0hSPvYTMjMW9HRyoaftzfohzu/WtozO9xB
HmqlS/oloaHufLFC9hVwJgshIeC27srMC/IX8CjLlZd6x79G/iNKxLwC0aQgu4xa3erdzm6zzCLo
GtFiGrZQ3bOAWCPQ+9U9Mu6HNMjdaLeqB6C5PLAhOFbuuxzEZIHkid7D21P9z2fwRQKUXMBB0OIz
ulLyWQ/C+aUEQdzftuxzo9U5XyAVNJHlBlyzalfaXlmyYqfldBSkYa8CYgiggOwdNSUTAQKwcZdz
2nZzBwarpQrzxToqTX8g6vTaWdoddEFPhZT5t/fP1dxx5rgwiJCe1WUEc9OYndLIcg3SHQ1VlMC6
LrLADrYKwY6Bj0Pd6nJYXQVRznmsaAhukR+9Yh41uVadqemOzagh+yqnv4GS8TAz4TBngpDhOrz8
sA5SbEgNa7jWuaWLVWMiOoOPTS1XZiFxQTLfuiXYqyvq915V7JtQVLq6cjq4LcBUYRALUhMozHMH
05qtnnSKiV25BEONUpkth/GHqqvuoKvLSbtod3str4KW1SIIQOFYgdMFb/blHOcKZdJQzKsGZBQ9
ZnFnvtlGZTZOC/paH0RflQj89zFxF96HM7nen2ceoCB614NNqgmTfbOXQAPgo5AVtvse1HTCCuTG
0QB6HAgHQOHlVU7w0tiyTEzWFoOGlR3/GqJ6b9jSj0RqX40uu69ArHp7OjeOxoU5zoNLyM+MswwE
qhVrp2o2nsA/B1RensfebUOicXHrJlUzZVk7QTlClutjyjr9QCpinwyjk11jMalbx+Nft0isK4fE
k4awyULP6fpRZytXy3LcFJCFDNM8/ryUwKWRpQKtXtVrguFdxbi4dAF+A24E7MYgc+eO/jKodDFL
UoIGcvyeKIPpxJb2QhcZ4kfGZDvdAjLLKpUHp5eq77en9jo9i+YJFJkABAC+CzV6bpjoDxrMcswY
8s2T108INqYddVe6A4KEqepQT/JSkdF1wS5PBYwCLoVRIzYFo/Pl3FLoKECZJcWrGQRQ0AwDQSIe
R5ELjCFkfdwI9HS5b+5vD/V6u6roaEdr2urlVujKpdEyM7ommpo6tCVwBpr386y54EBxblu53quw
gtNHCBIogMtxi6nkgOQYIKUK20pzxgj0fSPQKFB6ieTHAYrct61tjgm9B0gM6TqyP9zJaPrWtEvN
7MJBMVxtuWtG081FqpCrj+JWS0Ht/x8jnA+zRlUroE5Th1YjQZ7GbCe0Taa5KmprENnhdoW8aF2R
TrCjJvEuA+Npri1fb8/X1nbHWJAKQgs5OmyvMkKzCVo3GxNW1bMrWa1Dderqqd+BMdL4Zs+zM6R7
XXnPu/te/21NCNa0t9vfsLlD0FCBOidQMdebn8mQImnqMhykyZvj3x10IS1tQoVgcYbur182qGLi
ifmPNS5+6cH9NOkmrEWn/Bl62bsKGV8HqrZOLCzgbi4gemxUyJijb4HvhLFjyJINOnKVhTSDzpy4
Dahibk/exoWKvA2wyYCdQaAKLZ+Xp9jOGnPQgdQIrS77GTHTB3FxYPR3iwncoLHcTxDrrY34WzGP
npKLYITX3TCYTuNDfRXtMGgI59yl1M1G1ndzGSpj9op64Fd0n7u0K/YJWL614ddCwSMHwl5wdf5o
QMSFOuhzDMK5nuKmAv0D6+zT1JalQ1W6iwbFGbLSrdtRME3Xkc7lZ3IZKHuyqgHM2GXIwKKYFadI
e10IOAa7VhADbG1mPFWJDcATgF58EDfGS5kOAOSFCsDsnQnO8/xHNlkekyY3qVr/9upvDuujqofX
MUq9nAuPujIjACiVYAw2gwmy4sOoelVzlxuWYFwbETFmcJV+X5uZUVHgFjod8ro3DFzKEhbPj34T
PwskV34BM50G5bX4RfTy3x7bH4PckkmsNilojpEWh9oiebPTCFzL9y36HG7P4daVAQYgEzIhaIi7
AixLkdFFrFGqUJkBjVuA8HWpET31sTp5/8KSDSQH1LXhdPkyLBoq+zlqtQpgyQfL/k2ikwQ21ds2
tlyO/ccGX3et8iruDQk2emlwrPjbYItQOFvrsmb3IVS11UEIbcp+Khks5HH2qzfzfS9l3kKK+zEW
NbNvDAbIQWC8Ef5sdBLakwFaowmmloK9Ag79gJ43wev5+tEFEN0aXOkKZu2q8RfNLUW69NAXHxLq
FGiaprrsUMQlk64HWQVKWjMWHKXVI3Phw4VJbmOraTnTAXj/ULOWLuwRPO2HOKsnB6Lr7XFumeHJ
EJ0+5FGuHcuxjInAGW5M68UHcFdG1qoLa0ypC/VuQn0OLJTLSz02IoKLjYN1ZgZkPJc309LaSz4m
Rh3WQO86MhvBCdsXP4dGJGl2ew3RIHVpSB/KZEBrXhfa5Qm1NLeyBt+Oul3Ta0HagkJTEkRN2yOD
ywCdI8DefO9MnNPGznuzDmdkIpIBLwUmgci/Dm+f5Wvsy4rw1FD0QUpcvW7mNhaDzeCLR4SeOFao
eG2Yn4wKohmKb3yWPFF6bnNfnJlbf3/2wkP5J7OgJ1CHktb5dv8r1gzBztucuDML6+/PLEB82QTX
ICwgufNsx5AwWKDMYPytvCNUcS7mbXVhZ2bGCDzIWYWdh8DZr/LcNTRwvhuJ9x/Xh7sTlRGRX8ew
D6ofXemUUOpNiUNe0p+gUoWoyb94sF0Mi3MckaLEVIoxe8l0zCBKAD5/V5MUQbVuI4K5sMJ5B3S4
pgg3YUXTgRVCTFlDpBccxMDwWNbz7RkU7DjCuYjSYIyh/RW2EoDufpay6PW5veGQRMSmQ38C7xqo
1aqjIuP1yVgUQn44SG0gmtXi8fY4Ns3ogLqvT+lrSoS0K1XZkGy8CPPkNZnZYdbz/biI2mkEZvim
bwwlqtQpqkMw+C/kYZrfaSJwbdf1lvXs/BkKn/ns09yui2X12rNTfgMX/yE/FUfjhe0Gnz2zQwO5
UvP1P03fhx88O69kxNOiJxhXDY3IRV3cOh39aP5+28q2Oz0bmnbpFtK+stVugZnlh2xBjFXZgfs/
dhJ0re+7U3SvCHaF0CDnUJMsV5VahsHS7/3ZN9wMrerjI91rfhpoAmubZwlduh+JFnQlcs4IKo5W
SkYYI9O3pDrIf91M/bEx/vx9zvtYdm7Nsgm/gKxqtidEXjxmojGXREnnxHOqC/zQRpyJTn9EmuiV
wTUrq5erVTOTLGqu9mFNJydaTgaaD3K18JNKdO+tHo0PyM4tcfsik1MGEBwsReDFKo2X2fyOLnHs
C4hV0ack+dKro+Bq3xrc2lWN1YKGtc6/pqDVI2mm2sOkOhy6jj5VKOk3tDqo9bS7ve239gV05D9I
VFbWBO7O1aMqV2OU70NWZ96gfJVrgcvY8korNmqVeV07U7jpI6gGjXEtAaGb5Z5htrgqWkdtG//f
jOOPGe4w5f08aUWKcQBd0RDqjr0oLt564+LF/sfE1VQVej5PMEFCei9/Wws+5nP0wp7rQD7iCvT+
24i4MKVbAGSDlFCNjPovGeKhShwL5mzrLj8fEOcTLIWZlV5iQMX80lJQeY9PUv/WQGkxXwQPz60g
/NwU5x7ibmhYu2Aw1QJ9G7TnFzHChgUEEuFYPjBgpG5PnmhoXJgiLUYF9DGGJreNR6rdPL+30S9j
LHxZBH3Z9ONnY7O4MGUpdA3FVNhKSsd8qfZVsAIQCssdfKRbQlHj3PaJ/Wcb8jnZUe9tCCFiKkGE
hYRVHkDjRrD1ttKGK5gChQWgNlEg499MYwFaUihIhlCSBe1flzl1o782lr7D2fKmsfHikb0MFl5u
ZpY9yGMtoj9cJ433uudfwPn3qI5oO01lH7bD8nMk7S5u0gODGoxO6Ju12He2vXyDj3yo5EIAtdj0
vmiLRW0QmdkrCh8MHUJOdtGHTRwmNNstsq81vxKWB7f36KZn/GOHj9cmG7I4FCI/YZRi7/TsoHTZ
dyiUPd82s+23zuxwi9kWHURQKBZzCBQoOh11O6T+smPHOZD7g6T8fxSrN4/fmUlu9UABqDdRCZMQ
mjqZcnUqABnpJeoPWnUorVmwYltXtHZmjrtjekVqJKbQPkxNetDKL7bCwPr8c2CzowFxz6rftSa4
Nzcj4XOb3IVjD3oH4TGsXutPXsk85oG2z6QONNzekYzUQKvU525SusrP2+sp2jbcNZTkUsLsNOtx
/lvIpLxY1VNhfb5tQ7hnuMsn1SZZpknTrz6t99NdFaDi6EIGDBVIf20HFmGqtkpNgM3/c+p4nKla
QWdLQ/QGAS2nUR3itk6ZO6VLvoL1s/XLR+gmhiLKJuE4uXupHqTWMCbsHJJDhXTyrE9p7OZu8bvc
x64G5ah/0Y+PSPl8oNzVBPxfYUDEBSbDBXwxYHbNPAKIMvBNBrbN/Co7muVDAmh/e00FZ/KDuOTs
GYXwiy3UhkfVOgpOHTp6DYpGDpAsD8VMdiNkF28bFE0uj9cEmqnQ1BEWy+anVKm7Bdyt5exM1ldl
rkEuggBaiZ2of6yQ1JTKX+Py/fYXCI7KRzvn2ZAlvc0tWcIZVW20Dxf/j7TrWJJb15JfxAjQgtzS
lW3vJG0Y6laL3oGeXz/JfjFXVShOYa7eQqGFInQKIHBwXGYC6APcD9TKWybA7/0fSwXmGxEuRon5
9Ar0KZaVg8UI3iB8lI8YV9nnzviAXHWnHYsbUe54CUT9OkR/7HHnNqLQxNFm2Gtddgxe6Zt8CIAT
A27++7y1PMM27eHYOuSguzXI+G0kK6J60/qN1dEYBuQIJXJ+XE/N0zhVa2QpWeeA9clNQjf2rMfa
HScb2n/WK7SXQAUuOFXLyi4CA0xeAOS70H/yfqINRuQYJq5PkKv9QxSr4R4ZRu3SwXqrovBFaas7
STcL7/pR4s1C+wYksH+YTbkXLSqSZAL6b/AnM/2dpPR3NTRurUTvaVjclIH8mCmZaByKD0S+bC4Y
HawVa+LnPmLJNDKaV1AWGAO/1m+luXBH6R48pNfXxl8T3g7n7FH0QBEMFXh/CqH+N9+E9KYSaWlc
TOzxRhb3dHIXqzCZWrxbqj/N5pvU6W+apGLSXu1/Nmmw0QJ1W5f625g329EyXq8v8OKxhnEVJISY
YwCfDYiBuAAhDXtwMozgwqdPg1ffDjdNbZvfw5t4p3zTfBAgApBObEnQPbpg1uDNcjFCk9IyJRRm
zR/Zc3c7vfTvwa/ojd50rrSp9tohfqrfx8S+vtqVz4nFggIOOQIgNhdVzVhCCTPUBh8ahnkFB2u1
kEMU4F1WjUA4GMVeZTmi3I4i+sn7GKNQECMHdVfyXTUHtzcERauLPORrA8GNDxYyoKMvMO5pamS5
XDWDL6nsbsglLzZNJ5VRIGPxyzBnOwAhd5LS76a2fILGMhM4m9VVntjnbn0eQfEuNPABO+oEhZcO
IHlD9voX3+vECLeVM+ojsRGmql+HIyC/KkhXiYEW4ygaJFuO26nr5HeTO45BrZE+GbCaeZQ6yOmx
b3URCBI3PsrgbSw7enLNW6JhTt3EF9Ppri5vZyixRLkXG5YTflzftvVLfbJvnNsqR3kIaJ5BeFry
e3cy7G4T7slgt5jG62tHi9zWibzMMbzrhle3EbB50Cwuc3n8C1TQrmvKaRj8NI8hCBw8NKwVDXdd
gKK+9hHEIyiagTLyAosCBhnAKaMOUpy/1Y/0cTyGh9Rrt/Eu3CVAD3uxMyIS7zft4OmJrf66vsS1
cy+TL3JDssITXahgWRnUCfoNaf0zkvpPswieU8goC47+V9DJH0mMypngMQWTzEUHppJrMJamveJH
eIAcrWtAV6sOFsSoaWiT1Ly3hnHcFJryhsmC0QGfoJvE2sPEoLPIDHduQGtLMEaL1+UuK/vezlA5
daoIg30GZlCv78rKe4xqCOZbwB9m4Q+XSFtDXekhSBl9o+reiIyXqtW9OU3uJMlyr5taO2OnpjjH
k4FDH9NgBtyrvJPV2c7lUrCY1U8M+DbmusEFfjELmfdNHoYqDthoqY9tIN02afEc6iJE2qqZBbEF
WTfUgPkgEVqoQRBOYOqvmhtZ38f9PpEFwffqXmEgGJP4IK+6IK3WoqFISUgGP5jqbWCWv6W4KwUH
dfXTn9jg4u00AA1Q3ZjQX1KOVdc7ZnJPg8kdsud//90VnS7ghoU17UIIL9LmCaSe0BoYjQ3aDoei
iQVRydp2LeIvEGbHQCUi93MPHVKtrrqph8ANGvgjNMlH4W6JTHAvWqa0IVLcSPW7JvQNjPz1kfzv
nTCluimDAlXXQV7GmWjyqs9pbil+rwYQgPjepaI585WX7MzCssiTl8zQiiwIYgyJMEqGb3mWKs5g
TQCg0gKlXU0tXcy3BP6//v4Ad2AaBgPEwF3w89CgGUjVqR9V36og5EkJxawrebluY+UswwZOAAb1
DIydcpF4PVW0rWfoDqnQs8z7+RazU16nJj+iShcsZ9UUBh0RjWqAPPJPpZrMqBGDC94vA8sO4Axs
o4mOOpgY7cqsttfXtXLqoEH3xxh3R6WqDKQsCaCn1L2p7a+iKty/MICwGj38L7Qwd+YmoxqmCtgp
H8oDn7Eu/2pzXTCA/AUu4x5ESk9scKdOt1qQNoPqwteVge36ympfQprIPuLt/CGvCLNTS0u9CMNg
tjWqna9qQKnNTSsfMGccbCCGTN24TDGWzUAKDvESaIwl4KJ1zaFQoc4+k/RXXgTz7Ep0/N4a4+Aa
eaC6pKW1GxTx2EKivmLPeQk97dCYIJ6XWRiAjhLwq6lJkWzKWamfx6piL6Wck1s8I5OTtVDJmWgf
PlZ5nsmOHLeRy0is7boRFKWZpNdQOs/yHTHD9jEsCwMQYSi+T1VRHYGYjW4JgWJ0oxsQKfubr4ZY
DRyUAIpdVKEKJQqYjPDaAnPjNDZ2NIUCE6vHHCB2tJRAMn/BoFPFaofPYCJYG4Yj6VQbK7erMHzp
wvfri7koNCEuBLM3yOxA9KJfctybcZaVOgAv/ljtErn6SMPYXJDeaCDEqLrcR2isVVTfpMMHeJGc
rO7szALt5/WfsXbVwClqYVwC2DC8uee+cZILKZi0UvPN8KFlCvBvoumptS09tbD8+6n3BZC9Al/P
CClduQe3GApYhIyeNepeHvaC/sHacgBwgyfCrPol3S1rOyOOqTz6HQjni+Y+/7cM8MtXg+CgrsHf
wrfzPTsFqUpasmb0QaPW2mljeUpJ7uesbgQuai0p+lJGRaED3+WiKJcMYHfpAHiDJGa1G33F0Rx4
C8xiK7vBj7bmuyTEMfDdl6/FIV7B8ADKLEBEnn+qeiyasGQMxpIQ7HPsN0g+7llX76lEIrud6GFe
KN9lkSbm6l0AYPgfw5yvtJBmFkWDazf6k5djlXpod6DbdkavBJstS9zw7fq5XzuVpxa5cx8pZdll
uapCXbcd7CFsRyePZHYTUyX2prZPBdn0WgUJeRGkdDCetgAHuJSjAAESFE51GPRkv7+DENpd4MZO
55t2eq96GuYOio0uKLssq+DeILgYBUMtGEUH4I3rUISZFiKVQmJdKqnXJPcZsG2DPnvX93LdioWh
ECBDlvH682NTROo05700+CF47rQmtw0y2gV9um5l5YthLX+scH6koWHRJ7My+nj83ETNPnuabDtQ
sU+tUQu84kVFHDfBJCgwgmMTEDPE8edL6lJSThlJtK+vlXuhByQiO/ROuTP81EV5/F3YwFqpS8Ok
CvTccuMvNOQSc0ZRGnMpvhT8lKP7Amrzg3KArsJIbtUCDazxrtJQEYlBr0syt2WlM8yfJL2Ny95J
69Sxhl6wDcrqbwJuGEESQlk00c+3oQQRJ1EC+O5FEXo+tveZOx7otk0d1dU2wYb69Y12Tz4Gd7yN
tsljss3v5s8Q6jPDm/L2F9Vt4Ar//BruBARaZhRg7hoRUYW/VAxIz5W2NdpCsOoVL3hmhvv2sVJj
LiPHGwK95ds00G9qPUb0XrCPwVK3TUchM9I4zWz+Rbn3zDAX9spsjKcpCkc/6VunqN7y6tsEvvbr
12htdWAUWXSNvtw8t7omn6Qaemyjr4FRv9m028HXfGUr0gtaeYihrfjHDLeWFJSXIe7Q5JvRzihf
MLQryONXHeqpBc63FcySBtLBwsJkOkMo2vpmOPUmuCd3+Q5H0VY1O3ZFMzvy2pU4MWtwM0INUMtW
Howwu1k6vsreQocbjVGEwYmzSBPInvlehA40dcRAw1W/dGqde0Vm2QpYtWyrtumPkcPuSLRdnpHW
I24OHrYKLBqisck1964qCFFRxIQr5CsZzMyiFoRXqh9CC1KVVcz8ybYpIsC6GL5aXO6pGS4GCEmi
h9YEM9Pe3GjeuG3B578071M3c0S9x7WqLHDYOlQnl74HXuZzz9Y2kazPBRx8MvkKtTHTYoKoBJO7
vumWnTM/TupX+dnsHPCUwOOLdnX9U+oYwdYN5BkXo6FGpoEFe8AvaDXP2Bd+D4SqVLgW8XpncHWH
2IVm58X2+vVfC7UgZ/LHLHcxjRBiHloHsxFzy9oh3hJUzgi3fBJuls0WL3XVF2AuFSwfi7QQHzND
rwfdp2Y5QDG0EtrHeBb1V9csLAy4yA3RTgedx/nXHJHdUhLnk2/Qb0OUOLQXcTSvW8AQLyTJ8BTy
AQFe7TKODHP0JTDBZeOrmYgQfYvj5WM1DYPVKEwvmnp8j1iVQjDPLWvQzMRpYmtXtrpt1bmth68Y
XhO4z7VLDYIeRKRAk5ILrYUyDZsxTkLN77qyRNKf3SejcpijWjSauuowTyzxFFNhS6BvkpYTMDOG
4pmsO5TNYNMosZN2G6p3STc6WhNvA/2BDnczjXdT8GPQ3vWR+GUT2vH42UetIE8U/iru/hc16dJE
GRBtzcrGqohdZ9Me09ODzRDIFhW8ekWWOT57aG/zsrd75U3vC1vW7rMw2OgF2cmJQYF0M18EN3Qt
0NVQf1ikG8ERw8+MB0goJ1LiupC9gtmpNrKTu/wm3KATd8MOGgZCVA9jyoWgmrzqEk/tcp6hjAMQ
frXZhISzd6tdsO8eJAIph2mw5w3xCy8GOu2A9B1kIPASopdVtGzuDpc6CECkqpj8aTJ26M/8qFB2
NlL0G0bLu77Fq5f5zw7zcKSmQk8mMBrNHwBP6+X6LaaNoPy3agJAYwh8genggnIHFyJqAXyb/HRs
71p53KEUKGotroUiwMv+Y2P5DSeVFZIoNJvTSfOhk3Zos8IO6nfd2irB4wxl4JypD9e3bdVDndhb
fMqJvansSamOyFCmQPswi+q5HwMvaK19kAyPeo5zct3eqo/CDVjex6+C3Lk92qMESKFx4Lf0LtM6
pxk/U100z74aR4IX4x8ryrmVuZv7eqLLsd/3nROB1WCbuXFtM+Sx9jzZErM7DNZiNojYoiBgfUf/
2FbPbVt9G5hGhFMyw/GkxVPeDo5Rf9Z1YYMrQVCCEG0nd1wmJLRggcoQ8qjoyMb7Mmmcgbz/d9+M
OyNNVQRVlqSab+TTaxLKD4P22tVv/50RLhFUYwiy5WM4+Q2UjoxNYr1ZiaByshqOnh6L5dOdHPZA
z9Dd0XAsvvKk2pe37bb1EK2hKZ0itBcdhfUX6eQccu63yyxm9CYM6k+T00IXuEdw1jjVnf5eOuFL
eGxiG2W57r5I7WFbb69v6fo1AATfWuhFwH7Eud8UHV8QseHDDRgBpOCg7WyquIW/ZBd65bDCUwoI
GdjIMsSFx1Xf/8f418jZyWY3qRFHzIRnCdltGoKlqHqQq0cW/1sK5iXHgKjs/y6SBz1OsTUMAYIy
Xy2TmzzKXtBWc/sJRDTIErzrO7r6ApzY4vxKQBHUMBl3myotRoDuok6UxKxe6BMLnPeo9JZVLNVx
oREpqtq2zIidqIKevMgI5zVmiEuUzbIMMryAV9oZu/dRGgWeXrRXnNewEmsOQSc9+Ulu9PY0S28N
C3bXv4fojHFOI4aIb0eoNPpRljvone+1KXJrfdyA7vS6pdUcC9L2GA5ferMXFGoTqYwuHlEjQD/W
xSHYhfGNGRs3kKyCPkJwm1R3SgInUtYHqK2+lQSvqcDZr8YGJz+B8yYQxAW0xkR8S6DDNei+IaXf
SNM73YzYbTZ8FpZ/dd7/LJpzIHOoxjMluFsytAqMlKBkKhJW+z+c1D82eIAWpBlnMxxho/Z6N9wW
bvmq+pGTPqBfAI1m2akexxHOWRN90aWqc5Gc/dlOPoUlWttWhV5PvlXmDi3Yz1pFq5QER7CK7sYo
tSXrQ5t22SBCpwi+o8l5Eb3UZHR+l5irSxKnDMrnXC/2NED8Xeseq8zbOp97wXVcTQVQBFTBva+A
OJJPQcIyl+RoQM6mA0sB/K+rf7Pump/NI31HK+YzPbJXCkns3CmfpPt/y9q6OGnw1S084piXuyg6
s6FttHFEIjBP97V2yIEsMERcZGvO4NQG5wx0ZaZDq8BGnFWHUdIPDGXkVg+OZfYXQ4Zny+ECibBS
pRhNQ80nqI4Dhl6romm2Ne+5jM5gDEjGKD1/OHsD4ko9i2Y/V0A+RRsnH0QozLXxPtOwFrbrhbIR
BGTn4RBKRkRJC9w8+mRudD/39LfwoViQCpod3Fn7ZGu+hXf1tvVDv9g0gkdorRl6Zp77XhbLjWiI
cQ1634CcjlP4s51+Ug8gbt/w848UbI1EVJFZe/pO18x9ORV1zkLRlqhE/241ktPH3+SpEdTjRUY4
R52GERknNR19NW8cdTB8PdtMmhCFucQCvAOjaJ6AnW5hguXDO302p9lSsJZoF2ymWyibvehe4+ub
aKscsk9RN2vtSJ6Y4wO6KcpzbVATTPTmuqPm5K3Kqr/5PKc2uBJOA4oMCc8oHhztSANtW0czumPM
Fzzmax741AzngWfAKdASjwAugHrSm4l3zmM0Jq5hBKoTV6P5W5kCFGshyu5XU61njtTl5aHV8fg2
VmR8Ui2A6JikAiwvpY23EKz5FSPzCxlJ+Xj914r2nQsJw1GWCBTc4WzqqAISonUYAb3idSOrzwMo
bxTMP8BFX0ycJkkM+TwNlfNAN44lZQdF+hkzsIkHud1Eg1tEmkd1yTHK3GZpANrtx6RpbTW+a5F2
qr+VVLdBqr0JwHV5/actQcbFMV+mU8GDoF4Supe0siL568oiSZOsbWH8iKGWgMw6uU0rExjnj+sG
164viPJ0WaELwpifi5PSycyTpSZSJccgO4Qhpgcwy3XdyMqqQMiLfUZQCZpcnvsxCvPAqCNUBJNd
vG1u4o0OZqhkL+rZreW8p3ZUrreF2bMmonOz5LwgsawqO4O6sPWzcwO7rl0xb/PK5p3Z427wbNYk
DkO8wnIKZW8DUFVvsOTAJ72uen+xhQCeoEcAHDhUhc7fL6DbgqHUYIpl+k2YJnurD2xm3MXar55Q
JwqS31kgIoZXVxeIY4h5j4Xzl+8ysazKjF5F2FgZv0AFEtvF1HqAO3hxgLpmL9mmpDhdW+PtwjNK
3jvW28FSnWnBtpiD2C+rnKr/LpNtPfeb3qR21O3TAmQE1Wj3pLLHKLAj64nOuSMXt6z41rYvGDZO
wTHHHDl6HPLBjgrR+OTy2nK3DNI/f5bFucSRpI1ESYcecnEf5szJzdoxutbLVcF1Xl7Ya4Y4d4Yk
qqktqGD6lUlbR26Z7tRqor2PVZjdATLQbcyeCOlBVoL9s+UtTvakGmEShverg1Vljr1xgoISY3ZZ
f5tM2S6V0KYjxGpN5sedoOgkOi7cISWxMrN+wv2L4sep+Vko8mFuTUHr40ua6dqmcrEU8vlgCtgy
mIrgfukwLFjP+b27odvxuflROzlCg9lhBljBFibswis26v1QebNI4WQtqlw0pCBdtuhVy3yekfZB
S9sAb+vScpi8dBsmThx8azaS17iDG4XPraNs8QMgOvtEf0aeqOmw6llPfgAXfQElEVJaw3238pzb
lEm7Ru4ZxFz0n5Iq3cpx/h0cPse5mSvnukNaq/dZaImCfFyFaDdaiuenTIuntFNH1DyinbmZXnMP
QKfBVlQ7fPkw7MkNnWXV7/S5eBGteq33fGabOwL6NM1ho2EIBJzCqPOxKnMSpX/PwJ1vszh7qCTD
n2WW2kZfPc0BOHynct5hNCWxITT6Wx1FYLPV74CZSgVARxUsrdxFJ1ljtkP1Va6odgVpQLZdbtMK
U0b1zRBSOwAoDMBC7/o3WLtvSJmWORgNnLf8oyCzoda6nKJJQ240ebY1a2+i6f7fGeH2ulMjmcCf
oGZRv45N6sD927Ei6oCvbeDpUrhcpZhkDOEZOMh12XUQ/wNfeVgP95ExgCITqFw9TGxpUnK7YiJ9
zDUnDegoaJAxc0suUsMyGLOgY6h2sTxwYvRIyfyNYTorIE8zM7bXd3N1nSfGuN0sUhBLf73jY6P4
o/ycsLugegECA8CxzAmBUhy6TtQZXYmqrdMVcpurQNu+MGesULeBansdoq1e2JrpwWXEDvHxKNEb
ddqLBM1EZjnnlEZNoEcKKgcW021avmlEUNYSGVg2++Shi5P/LfNANdbW+w8o1gq83PI5+LfmZOf4
PLDF9HtJWvScavDt3lukbl21lGBslsDyVkdv10/HqjkLIDV0BpdUl/tQ49wMo2HN2LFAu22suPN6
Fh/lOQPfSaE8Xze2du7BBCnL4JyEHze43YvUUksDS8coeAsWpabwusE6kuIFEBo7m7pv162tLQ1p
KJpOSLnAKc0tDQ3xKCyVHuWOfJPouT1WeDfmwOuEE4K6yBR37jpG0W2tAwy/0j76DWq+7FEFhefB
aqPWB2wGVNCWMtf2KINS2E57TXKZxeLNmBL5OZ6D0UvrUgsPeWdYNyXUSA80HkbQ9VrkmM+jvu1o
pcg2nUgwAfrCUo/QgNbOQM26cCS57m+TqVZeA9TRfwb6kAJ/IlPT1kYIZBBrmr0CKIJba9IUF1QB
mM3sTUyfdnXpNEwzHpOMjp+zMVR7g5mKE5QacphmWo5eGdhhI42fwLt31tGUWHKUhiDazIaEHAfz
MrPbd3mPe5636X1M2eihTBg/sUgCRrAD9mWKPwy1Yh/Xv+7lSwTELJCzyFB0olyw+7OsrRDOjzp4
S5stzQCUSEEv4zStSN1lBYh/ZonP8VgV9u2gBksJfaEazvzqLTjqG1QMtjERPH3rxjTMQCx08pjN
4mKcdEqMLsIwGmb66tv8a6bPsMvn0hePRi6H8tzTYF0nppZDferLiDb0JXbXbyR8uBBgq66/zZNh
sKsxBUdEmDx0SKf8699tpdVzbpa7lkOrSxpY0nVEsLM/Hgu3foHCyn32Gz1Gr9pEohnoL495bZ38
5aQyy8sinX0K5gutsBz4cHuilm3IzYbIv6UMV4i9QADp+kovTyjEY078D+ftmkGrAhWcrRhoeelJ
6pYyUEqzwMmtViD+WMFs2vlXBPw+CaF+vcwg4aV1wFF1sDzN7r1lM0VKr2vP36kxrvwA1SGz6Cq4
1LJU0AXedbEmOB7XPSkaGufLwRRmp2co9flGMu/b2vodUgizVzp76Nt8c/0DrQb1iMCQToAvRAbr
37kxNRtDooeIUmbZNpgdbvs7UH09TvcQ8nzNn4en6V3ERbt6KE5MLjt8cukkPc+0uEfYHs2NjXEJ
O5CAUkJNQ7C01X08scP5kSZuVUtuMPZMn9LamWMbxRvjs3gK7qlHISIK4ghwmS3SLqIe+1rL0Trd
1eWnnSwR40dTHC2ZifyR34KjYBv/0DCk46KcuY9/QdDwZrLp96ARuM7VnYXjhBSrAWw/nxnXugYC
jhknp8wt0CRHuGvfTdDQ/cXGAlWjY6YVOqYgqThfXZCyZGo6gko1UEmLxpFpW2zDjBv2BvCVIzvl
ryzajdVP8Qj2Wvh0apo7O/MAqJVZyTiuKaYM1diNosSLdObWpfJgtL+vr3Ttrp9a404QBavn1EQz
JgxYMm4GoDtSUDb7142stamW3gqqz1AThPw25yTLNDCYWloaCqhBZz1YLD3ofrfJazveoKo6d9tg
tl4gfenRe9GE8moxBRhyqJqpi7AgjwbXh1yNSGBqX3Wdqpt3ugFkMXQSVPw9vSLr9Nr32p2dwYjt
lKHAkvUPssc2oB0R/ZjV7cZoPao6IB0FncP5uQqnSqlLgBr9jJk7MrXAgGz/Zq8XBqiFx2OhLjs3
MSnKOClgoPSHFJQ0YW1n6HqWDXHKEp1QCFhJI3jpknlI3LR6Z9YtzagtNUD7p1W7p0xYPV+NQOB2
ZUyW4gxc1DBGMo9mKs3/yRKdxun0W224Aat1vgGVGihk1coHaNSY3eqzUHxhaHDpMxCLnPwA7kbR
uMsTI65mPwNnpWKjsnyrv0kO9QDZNyK0aWWveZJcUZq6HOqLiOTELHe1Jr2OAp0EELP0zX2z6bcq
mopi2cwVT3y+PM4T61UEXqkAH3fxVdDpLHTPeF06FK1tPhkMNXRANero/wG7UZb/+toS+SgPfbA5
nK3ZnwxXle0ys9FdY3fgCZ3fsjvLaz3ZGZ6hYut2tgGiIgX1u7ZylMxpX6Ga5Heiwy/6QctZPHmV
jLIBswBUchBY68qR7Qo/38yb/nc92MgNdW90pE3pa73QsuiMcR4ugTrjHC8fIZF6t8k+Rv2Qozx4
/W5feo+zL82P+ZCBGtYkGbOPUVJHKW969nrdwEoHExZQdl0w+FAR4dvhEHvJe0rq/5wlw6Fv+TZu
7OI+94KdujFVB7B/OC+vcsB0EdyKUPci+3xdpKlKo1cM2KdAc34bXovvyIpDBwJfnmLZ6U2N6je8
dH1f7dnntLV+XV//6pX9s3x+DjICRkdC8xUi2wky6unF6mNnkB7InDhWcJtK30dw/V83uXpiT0xy
oXAWF4Naz3T2TestMh8BYXW09KXVRbjA1bNzYod7eYBIzJRaZTg70suYvtFQMFi3Urc/OzpfYfjJ
1esh/qr2CvZu/DAjRxoODO8nuAgf6x/9Njwm81ZR0BTfzulW80vMpYiGYUQ7yflb8LIxyCaOhj9C
X09JWjvRQSyppK6WCeND0W4uv+VksVI7YP5Urg0/DmnnKIOhVbaM9t/nIlh5rMdOcXUph+/VldSh
ehveJRBz3hKr0TFbTsimiOLSlrO2+bh+nNZLCyffmXPJjZVGIPDDd25doFV+6Yd+mx6lzQQtGyE0
ZT3LR+2NIqqDxAxPjGA1RtLHGpLuZTg6fdR92U735k7eoDL2CUKWv/B/y9zdQgwCmVgebDYBLZUU
MZkxqlo5oVk4UycJTKyEqgbGvJFdoOuGD8HXExslRDu5+Nq/9LZ9Tj1wF+uOTIBhHdwlQu1a2ypQ
kxP4gbUTBd1dhKeKrF5CyqkxgNcm6pESt9OWykCUVoJhsVULoDPBYMrSjuCZFlJgHDqj6w1/6DV3
VAloywcBumf1QKBM948NzpuxwYpDZcYqMIHpFOHPOB1BxAy49s+kvi1b6oLT3jyir4+u/fjt+tFf
u/+ntjkPl6gak7KQYOzN/KYMidMzP8hvRqEnvUzQcEJO1rjs88ndl/VG0YwEE2kTqvZZprtpD63d
9kUafqqNqB269iKBHBQaquitggCOW5SpVZVpxFBEz7Leb16m5N7UvWw4Gkxyg0Oeyu71TVyLY07t
cYtrcwlBa1fJPknZ73konwpj+JH12sN1M6Jlcb6aFfVUxzpu2Wj9JPEQ23JaugNEXIfDNB+LtMfU
mvZ83ebqd0N7d0GvLJ0yLkSL68ZCra4zMJ2VO7GiuTIFj7T2K2NHLRWpRK5U7AzcYqCnABtGHMXP
JpnSOFjmchr/U7FrwIHeHzQAt4EX9I3H60tbvgofh6PbAmYOKgPryzutnmp9RtOG+HX12QBBKuWi
MGX1Zp+a4CJrdbKKaOwmA1kGyNTC7TKLMEO63npoX3Xn/5HWLK7i2pq4z6WnSaYGBTaw9xHOg/1m
3BZb+YsStHBEeflKkRCf658dROZ8fqkjOVG70cCl1jZAVzrdS3SnfU9R6pE2uR8XdvYpGjZYc1cq
jhgKAahkIV8/t5iTirEmL2U/6CokRa0DwLHdG7NdgE7w+vEQmeIuddxIBmt1DT0AjdgpAvrcAD1d
O9lBKhCtWj0mwF6CsMUAdxbegfNVUTUKDdKgLKjeDV67U6EdH970+/IIhNgmuRFR/q+tDGWUhYcF
I/kXNF1mGJW1HKCwhBn17wlpX0y7CB+ayb2+gSuELyC9ObGz/I4Tnz9GRh5WIVp/2qaKG9PVh6j3
21h6AiAN0Cl3jsm2KIuf8C8bxQHfxqflgW0cCq52LEl+MFh+djs1ylMwkd5WihyfmimN20xPQLR5
JmAagm/+NWHJ3x/wOIBCEth5VJy4QDA3p1LNixDQjDQLfKUJg4dgknOnjczisYzCwG4stk3jBBS/
Q/8uD/kRW/DRRc3szN007LtCh+ZTm0obcy7aOxBRi/DG/CtgamCsA1Z1mc9XMenE7SroY1jQtzXF
/Ka5V9/abXmMDsleNC3Hv2m8GW4nhoalKpkL6qNa9hap9IiuHDa8LHfXTwn/wPB2OBepT3o8aj2W
UzYYNCQflf49MI9q+zOuW8HXFe0cd82iqqTqqMIU2cfbesO2qMN7ZGt611fEXy9uRTxHQTDoFH6f
UR8jQXaIQpIFsGMe3yaxCEjBv2C8Ja5qaZK5bNC5w4JyBZClxh5i0VSd4PNQLjaVw7TqYgITQ2+4
Sg/q7rTata1W2LM+beMACuX/3e6p504DfEJlS8yK+mbZuinAojRI7Cwmx5r+vm5JtDTOwacZaD4o
CWTgpRVPJq9jUrm6lrptW25qXRasS3CfKBe85QMgX3mEjaxZ5eux8qZ2uVcykcrwRSrGnwnOPQDh
FS4CbvSrcEy8eVdFdrnH5LWzzAF29xgEKBzRkb9oJPNWOW+RzIZpmJJE/FEpfsd6u5GrLHDrjGF6
ZdYhXI4ZtYb11O70+DcBO5l9/VuuXm3AyxCiqhpG8Dj7eZ/1eTpjd5eh9sJPN8xrdspWVBVfvXDq
ovcB5rAlez8/nMwAqVacq9TP2aepxaBNFaRjFwWhr408scAdyolSLUqpjvvmWHeKo3gLSZq+jdze
Lo+Y0/eyjbTJvFjcm1x+++nTx1vmDiitokkBfwn10QD1Z8hGh/tw0+PUoDu6hfKowO+vbqUGqnzs
Jlpc/Es76CMFWyih/jjck/6QA9d8/UiIDHAPC5vKIBvlkfrMijM71bPvec22120s/8fFnp0sgntR
xlhJiJxocFbhNzVWtiM4CzO8LW1oy9Jt0ooayKtO5B97FxMNilRkLIvxjYboASiSg9oW9lTMm+ur
WvchJ2b4dyWX6zkMe7wrG+kLoYcxz/zFcDs3vTe20854p/ciyoLVG3xik3to6rLvYinE1UqDcCNr
9FGplhZcCkh9PTvtyJymzl7mnAiS6osk5uvcnxjm7rQS1giRc5wTUKMe9Sf5GxCwqpv4uYOaC55V
yLj5IpGk1afnxCZ3yxUINZpVEyo+KwcbHOV2BwaoETAMfX5QY5Gi4PWbAO947rUaq5ijvsIKIQzv
gjfdqUQx6UUGw28i9+oQeZZzsMvDeYDbUept+RDeGPbgJof2pt+IOR4U0U3gHH4DKXOA4GTq07v6
p+ZNe7BiY+i/ccIf9LHfjtSh6FlhAn9ruZEX+rWP98AWy25elI75lXNuhioVGPWtifrBDXvuNukN
8zCT5kI26H9Iu64lyW1l+UWMoDevdO3H9bjdF8bu7CwNSJAEPb/+JufE0fRiqIauzosU0oZUDRDI
KpTJFDLqfila8rY4uJlnUKZW6FEM7ZO9+SBbg1v/6AeQgi5UvNgDW+C7SB9mNZ79PKx8ealSurwG
kQ+Oj9w/WJGywazRtpdH1UPzbOkLsGfVDV1Y47BHbSWaORDzQspkQtOWcUgSF4RZ3uwtfgiKTIkA
7b60OnC7+pGUunimyjLYgiXJXixmdx1mR3rVVXxlC833n+gEIJ6xqR8Rwkt74if74SBK0Isuz8ef
X/wAAuZAdKLjLDPf3mh+sYeWELSZMDaDsY37OHGl8Pomi74oBz8RpmeGfobBPqY7TMrtwH9eeHRM
v2EK9vV/s8WBD9MbOSIVbKXzrWncKC1aY9FmD2S9bue6K0a2/k+Qk7LcadjiGll70jMV+WXDA+G9
myj7Ku8D3Y4EWRuBw+KHNRmzeqmasDB9E281EPos3KfZ/l+FnBf3gcOXoc0iYi3gDeHUyi1bzY+m
9On63glPIAcsELGoZgZxnY9EHvXzW/tXujNdCuLTJIg88AYKDC63+EvgZKDFAs1NivWlvdCwk6Rd
Wo9CFcS/VThu+72zAT574l7eL0nlj/t9YYs77YOUWCmREGkOe/qIqbC94zV+9Ka67B9YW/VLF8a4
4w6uFjVpIHkf5nXpyvG7CaKvmIkoboRr4k572WAadGphZtpUu3kX73W/PipoWfkna1qFi4s1cb4W
bK4WWJ5gzGmolxAWmPIbkV46RgRQvH4OLyxxh32uwTlQgtcS6etok3jNCSknfQdFxV0RSpWb7EUJ
v3Xwv7DInXywzKRVjI7JMDuSm36X/1IxOhfvzbud/ciCmwoDiyAnoYHspufip+AW8LOh3MnkqQPp
jB4GJwOELJXgdld/ECgrgfjduh7kfi6TL2Oa3ThmLDcRLp3NPQEnXebbuzeSIkQzvAJk8aVgbeqq
H7+wqP6Jx3XTF5CSAh4vybal7rF48+ZJybz857xNQgsefaGLMNHV8IhR/9irvHwjelWshr4Xv4IL
7qcBjErysm7dCfLyrYTqieAbitbJoYutTbpiS3iw14HssccKvVOtWxwXNGObNBQdWNGCOHxR4zzW
1AILmue7Mm7dVMS59yUFzh9KDlrsvulVaYSFwQP9RHVcqKFrz971+/mBBZPfb8Yg9sSOTnQVdQ5m
Zhm596jHTo6vCw12G3YBe6R4iaFn2Wc/Evy9QcOpjPdY9l3kZv8GUR30MCCzg9F+Lu50zKrpBobz
uqTVwVS3W6T0FsFudfsPfNK6m/i0xt0O2070HgI5wO89uZGKkByG9/LEtiwYAz1xIQBivlTvwkWu
n55Ps9x1KDHNr0jNEiT5MggBcz8517ULMhpU7LSn/GR8+3fn9dMidz2sOI/KcYEBQyabWE+o28XR
+fodXA7G12Di0wZ3JzQ6Z0QdE3gN6TtoRtBUKT0UhrXJo3w/GqIitcgadz/mqoM6bY2AzImMb/Os
HDPoujPa+YPDXqADLchPiD4ZdytYnPVZKcFH5GMN5WQFJbJWE2X5RUY4vwvCGyeDViJ2UL1T9N7N
ovfrn0hkgHOzemSq07CsYuzpfqR3ud0JwvGPjugrp4B/pmbqMgNvYQ2kfyp76C1th3hfJcfW2pkj
2mo2Jg0kJbDA0ozkMIRSlkHwIBq9iR5N68kkcIn272n8ibKkO5Le7YAFZLMkZxKQmweO/LtVQvOl
s7ZOvgV7wyC7zNrN1pZNh6k4xFIw4N8DtBxIqG1t6XvR75T2UI5nbTgOOsbGlNo1s7dKCWpH9yS1
8hrotpBjT94NctBK9CFPnmTeleQ4sQ1RXeNd6l8isqX197p70uefji2aRl6A5suuORpYY0GEt/A5
/emme7231JgA7Ru4r3ZH/TiwHnTfQY4ZRHSi8v2HqtY1cxzKIg3VRWWNAC96MiF5QP3mqQRffhNU
x3SrHNgBfWKGa4ZZoIASzhVHQqvAe7FeDnjndpSzPG7wHLWHY11Yt5EzB5Am2V4/7+upGuMvTPpI
G1286ccJOqOg3l5eVNVOOeZg5B9Rq41C6x7JBLQVOrtsI+yHUwXgxOcyksnOWW3ALFLe2WOBidit
tbODbl8/Sy4Nay/xjUC/06GFK73XPgrbbo4B6smVfeZJwl5HwbXnMxtyZrJOGwYrTCJyLp1pk2sg
FLi+1SIby59f7LRMCEhuCPAYgxSRb5sxJveneXfdyOqxuficnIsxtVkGyw72tSyUoEx+sWVCXx02
1638zfvn89RwvkWbTDuqQSCNp+r8iuo+5Djku/HeOelhEQ7bWUTcv8Dul+t4sSzOuWgFm62yg71s
B1VOTFt0YY2ymSjdLTLDuZe0gt6oZMMMXJlbxK+6ekOgaT035Saqz0NymAwROe/fvD8+t5LzOEWK
eSlLg83oewMo2dS5K2/UyUuO+MfZzwF0xEsVv3uNH51NumMG0jeFj0yxAAoER+cj7L04n0ZrsCQp
EQFp40tqWz51jlEieoYILgGvZoj8Zd00KGijaj5BbOB71wrc63ph8vOoqBxwggIul60lZ5gfzc3o
S66yhRZzva83jldNXrwz9stYbRphJEgVUEusv0lM6HUtCocLI8Ofd9yqFA0TFkh8N4G+V869X9w0
eJRA2i3of1pecbRLN9+Ss6hTah3GPw3zvRwjCPdnJcHH6zx7k9/Ve4TMSI8t5XQLtGnsRN7SUJgQ
XkXxC6ucl+yhWD8TCbBpnOdQfq5Ct/akh+hRx+yt4u0NMKU2LyJx748v+AUMLqxyX1iRqJF1Md5f
zrYLTNsDKvgjZg2bkECzLPlpbfAYQgkl8vQDOH/hLkSpeNG6uedJkYD80K7xmZ2WuWpsuUazsdO3
WH6O5kEweiGyxbkNCZwTVq3gPKdo/ayLQ9568/izb747yfN1VF+vVV1sLO88pKpSaLUUx8LsUTlO
T+l+3DbvBPM5xUOCHldzN9/MmI+1D/Rdc/tQ2hvgIL2THq//kAVmr31gzrtkWm9nc4cPTBicfmLQ
ICvIBqNDu9hgHpUHSASNxs/rRkV3l58kxTB3E1GCKzRDUsq3XhUfnLIbdZclHlIKaE1lm3xTHtDP
5wksi9bLuR1dkYimLyWBXA6z1HFH9WdDnFMiGUdV/+F0e8eR/NxOXTv6TtLqd6s+VoS5Mms9iOBu
ESW6JRX1AS2bfO0jcFBG9WYwJwfnDpPgm27KfEUuDq0y+EWchdc3QLB+fvKNtUmKFtYeMWi/tO4R
pBms6aZX7LPlVPB96t5s5eC6zXU/8XnY+UlaqU7BxoMxkbD4bb2pATunaD6iB+nGfMS4j7apkOnT
f5qZl42uIzjgq3HGhW0OwXIp6zBaiQ8ONhsMj9q7LnT24i5rwSe0OZgiDNQhUg54Jn35K9W72yhB
kBFVphsXIsJnbfnNV86LzeGUCYajxJElJWzkNOwWpsaR7dVW96mB2zRXSAcMaMr/ZbDYAw2bL5s3
rK1OFL1YUELxJ5XcSrTfpT24ayp1b6cvnUz3KZ7EnQVWDIUdaZG604CeWwsfpYJAmdxs0pJu5tj0
FEdYulhNel98JA4NHa21jFrDAXGm81SCXr23IYvy4JDu6ORvoPkJE+tsUEWA96LLwIFfNzvWDJVm
xKAW8+Su3hSl5E7xXQ7RHvl7bvd31y+C6CxyofWQVarcLmfRUY/J9C6hiVwnB4WY6L6YoIDxLQab
0HWT2mqoebG1HOClaWVXJJqX9B6mMRHjjj5IPF8R+tbb7Eh3Djx65JtH068CbY8sQ8gCsHp4+KeH
Bm/+7IBgBr1lbI85GcGPW87ptXPM4d6sRyhxI84P5+qx1Z66/vX64gXfl09kQCA9jqIFV436PomP
bYbKPUPLkoHMNbF9dXi7bk+w1w4Xo6GDM+tjkN1DDEG/VwyrdVuaBmadC0BcEKc4HKZ1ipKXndEi
AiXFa98kt5UVnXoQyHkNab7ner7739bFg1s2JVAxArg1c1d7qYkmGtRywMr6/52s+6gzfB5WhwM2
rRxicGDDEFi23DZXfIpJ6etrWS8pXNjgsGZqjQ5c/JYVYvY0fgZBp+VFqjEhCUiAljnByC2bM9+p
6+pYWCS2PaRsMtMbHZD4OG3e4S+m6cUVkXYkA0lRlo7kuc9G5BfbKvFjpdSCGjT/IlrV5fR8uS0X
aSruK1SsbU07x2ke7otne989LKNQ6UZXIBxsFS4aaVlQPGpBgmIhyhMnZAayzL++e+tNvRe7x0Fm
rI9p2iwh8n+045StvlsI8quNkO1CAA58M2jtFK3Klua/Ze5reZzP2+IJqSl3yUPKB3G34erttTBF
JIN6/Cu9RiyZ45h8TB2gAguO9R7Zqeg4dpEwCF0NFj6/JB8PRYNaSZiEWZ6uoEg7Z7vkFyZdvOKk
fzNO2bP9Gh3kF+GGrq7vwiqHGmDvrHVzwKfr35rfya/Ey/3l2Hja3vhtoIC3yJCKRsnXb9uFUe7Q
Oo2u6EkNiO9flw5i64DM59JH/NSdMDvombeDPz4rp2pPbu0bEYXLKk5eGOfgpB/HNh2XjgilR3ib
4iVzqvszBWU1xIAEGLnqaz5t8dA1MjsbMwmTA0lk7hE2vRSzs6GKHmi5dmQD+57K9rPgMi6bdw0R
OChjcpbJ0NTF5oaQfX9ozxmyt+bj8mxs7wviiYRT1lMfF4vkbn8qV0QfbWzo0tKpgIzO/laFcRCf
Gh+ikUhBZPf0X1YoL6xyYRMFHGEqA8s0zsWN4g+nNCggoDtCLH14RPumkOloFXouDHIx02Dk1GiU
GnmASEWbeBLdKNOQCKBUZIQLfkyKwpStS3iYFPGv0cknt5em8/UTcv3KYwwfB+giz5jaKkgFlrja
UI5gCqLKfS+qFi0/8+/PIGrFf5qQIjNx0rZZihooFWHKQsMwgljuez0N/tc3QW/Rn3ZKJ9WyWP44
er1vHOetCTITgjC13NnbSheWpdabeC8McshVpYOepDEM0qMKnsDaKz12KHYfvk5AKCBcHAdUehs5
rF9sgeFoM+5yH0vb5IfGX+Y6lmZPQYnvC0X7R6B1sTgOOWIZLJ0derjC9LeRuORZecNQ497Ylpv4
ZB+R/Nl0r9Y9PSj3ycN0XJqBkk10I3rIrueBLn4GhyfIO9GkWyqNdWBuZE9yrQMmu6oXeed8r49a
oP+knnN0zqJOpPUw5sIwByly2lvQokD6bdorYRWi5rAt0QtOfFGZ4/ott2QOSuQ0NTQ9Bw3ARNNb
JjeBasQ/rl/y9Uaui8VwSFLrMXTq08Wxh43tJaCaPHZorqIHOQ70t8nXnlVxNHE9hrH40nqiO9WU
YawRLDXdb+1c7bCLnuQpW7KRMPDyg9wNt+L8nQDQ+BIqpMriFmzxuJT50QKFoEXdlAqP5Wo64nND
+YppU8iRWXZsCXJh6XYZCh121cYB+db1TydaDocxuINxkaHAESrJj0Y+mNI+FsVAou/EQctAaON0
KfDZUtsgr5k7tj9kEGTHybfra7kebIE+4U+ArhwWT0mOzGI/2MdpVk1U9SrTH5LiTbK6O6vOnq4b
FG0eBx6SPhoM/ND4So0dljO6Fu0oLCZRE7loAzmoGM2IqSBmxmPbjPczGotcS868WRnPjpruri/p
bwIsCxLteHfaMj/1P5loHh9LrKl/c47J0d4sBZdo50Cl24U86+Qv/dDU+3fn8C+zBhcnMO2/gWRO
qUsg1NG9ScWDYG3r0eqnES5SUNXeHPoKd7dFo9nsKy6IPLbWxzChBgWQWuRU1z/cpz0uYmhGJkED
CsHPQudXxC4Jig19kZ6MvQ6tcUD9nXVO9qJ2lvV46NMqd6WRY5WrGsVteJaF2yM9DRgoF/esfCF4
+48H/7TD3Ws7j9kgq4USWpkGupdInh7M1MmR0x+l3LkrJbO29uNQq2d9Vux9NjjFA5SkQERgn+aq
n38RZ7B7V8qzotvpUkkhNcBKFgKSWq9vm3mvOVo8bK8fgtX3IDRvIe4DMm1D57s/2nTSZhR+EJGC
0sxx8QhNMOTmo9LGwKUJaQd0mAYqaM1iNQCVZad6ZeI6krAssOaXQfKnmyDBwguJr0A1zOwLObYR
eQzfJ/IrBrvY9ZWuxjaXFjjPX6QyLfIus0PVbDeS0m2LbngsUhJUmrkfExtiLJjb0CE1OJAnM5Ne
0q7dd1Lv1WQH4SYVmfdoHEW8Uuso/XlsOJTOmKG0uQaPo36Pnycv+zXdLOo8+iPqjXv6Y/Kzbf8E
eVVBtX5tu0HS/l9c+1AEuHiIlFFD6smJTJBxaQRd3z0zKU6qjo8u2Pb1LNmnJQ6uCw3ES9r84bv7
XXOfhGC633W78Yl6ovT130SRn7a4T9xX+jzWBnLrSlV4g9rf9PKDNEhuHUFRYx/nD418r0vF4/Ul
ihBm+fOLvTQ6SctlBTiqFshV0g49rbY7K42vqRsrxXPhR2MJTAo+n8n5B2kpoTUyQI3R4h3ThtuG
Gs/XV7VeJPw8IibnHpxUbeRpaQNMn4cAfcggD4rQWlF6U+Y2vgEB0PmEWaCQiHltF0/w9Q3713c0
OU9hzVqW6Es+rgwmb0lQ1SfrAcn7wAzbJxG1qmgvOQcRtTLgr4exqrmXigyM2ExwB9YDo8/lLL/g
4oAwvZYTHXRaoars7fymjPbjdC/4WgLnygsvqHrKNG15ubHXyXAZGGKX2dPiBFkei7hKghQUc/VD
Jn6Yi1a3/LKL1WXEKdIYPdXQJ3jVo2dpum2VV8HqRAeCA5GG1pVeDwgd2Cs9LuRL7dZ56vAax5z0
RhQxrI8ZXJx8DkaiSmMqmizgE2/nUA3mLfr7sH8xeH3FA8MC9ODbpiBFX2OkHtdsGVFskGZggR6K
4xOBGb5JiuhK2TXg5AjzXbsj+2UScpnsESa1BV/K4lBjNAwbIiA4DZSwu1wyHjuwhXpKXj9nquq3
ig217gn7CmEsd0Yv6Fyxs0JnQT5FcBt4Rhx8wHyGGvlS/c8xzDC5eQ3WVKt3E4kGgrMp8OA8C7gV
jaQYlpGY7Ojcxg/mHhV5NwutB7o13exmOJYf9Rhjd92uALYsDlSqVu8gNQFQadg7G54KR4QoIgNc
ZDJLRpkXSxZDvic/Rl/z6Tk5ty45QnUXirhAfsO/vqR1TovPi2dxUFJqKavxhEQb5q2+nwJzabuS
MNxdBewZ40wgZ0bFWHjdRQvlwMWUeqUsKLo35tvWN4wHOcBokQ9+ZLZrJYxRVeiiEz3w1ltfL5bK
YQyTSFZNEZaqb6baax6GU3YLZl8jKBK/ztzRs13DI6FySu4t3zyNnedsGyQehb/kb7JVf3kniwtf
xqbtqxm02WgajR/INoQAi6felrtvwFZvOPyv2813PFUUakf1QirTBMbbFCy9dfZdv+8DKDV59B90
NYiOFV/eG6Z+KobxwyI+8odjJO/THWi/XSWgkFd17UDUlSrwijYXwlSJbUb5kum3UiP2IdPQeHqt
5But1EQtZKKwl+91qsrBqtICITZI+spAU6ZxB5VLSHkmZo1ieQeaInBlHaQ+xniumTYe5BuEsbdo
wRweFUqvG9VyoOXN5GEGx8tCG9Oy6cZ0m2PsMY/c6oJHjMgkh1C5Ta1xjACBRTK6TdO5RYRq9FQI
Xo4C12lzqDTFVKHjUu6S90aoHdLNRwbhIBz8E7hOm8Oh3rbBWdjgmErb8sY4jNvUA8fhHvl3zMCL
AGgN9FB/snTM9kMy7eO1fBm10TopZAedHXYaBYP1o4GGkADNRSY4iEtKNLGpy2AJZGdLF/oUy4xx
ijZ+5x7DLOgp/ZfDLJfL4sCsgIhb3C2NrMQgD4oBfvQY9MOBYGV8PhrSzvIlAyW3MvwvE1lLDT2U
ihnB9qIYDFLXkErGgWozIoCmmlwpqfbFrL2wVhJNEvAhB2+fW2WpODVkdKUxrNR3VWH3mhpBRToo
JGjp2K0glvoSDi/WwKIPyVQbbA8W/xC0skiG0Aj47+0T2xVB865UgXUzhNKGbZpqL+Sp4681b4+D
TvDtm3M5QValfV1ozhSf7IcB7GqtC+7wQJa8f1LI+JLp/bAKZZlF4BFr5GmNOzqW1rgwvpe/e3+Y
wVJUfKetG+O2OyAXMF31DdQhYCmKhdC5vDAvn7sfppc9XqQeYZ27+NRI8YzXm/8yKpNgjHyyWfSQ
Da9/l8SkwPzN5A1y59ewusyw4hZdnH3yYlVTaLciBfsvU4S8De6MQqTOnjoLNlp0OOrobZlnX3qQ
PN1F1h7Ua0unywCdeaDA3ZgFmuR2UNi6E9xUwdbywcbcZWmn6pCqWdgbQJjnddC293tEV4qnJi7d
GKIx3S/xFLdwPtoYa3limk4Xk4uiXeORZNtCjMevfciZ/Sady0pPFSmorEGCsxBya6a5MAZz766o
1lJnUEDzXMXP1vya9j9kJwum/KmgtQjY+dcVVqgooJRVVciSgs6KsyUrSW+2CQisMcA4+u1jn4Xz
VvK6MGnc/je90TxzmwRO5orGX9b2FtKrmC6CcJmqfGE6b8aZ6KUKJYxFPry8STyKcgzZ6H6xW+Ze
WnGvC++UP9b6aZFvWe3M1m50GxaboHnWQdXteAx9uSpGMWNfBH2rGwsOd00HmftXdfQ2TSPEADYE
pbR5M5HpoaDNs2KRJ9W/fi+WC84hDgQDTSwOJMo2hHH+zNmMehF3Tu2wsO1Q6Kmf4hkS6M4mqTcd
tH1UZRaEUCsLU0EJbiLBj/P5RX3HKXrdog7sGcN4kqAuIsWxn0fVgwE+1+tL+9K7gUVBTsDQTUPR
cUYNDnimFgz8oJRkeFlBWw7pmwPBe4ZiKCuCpjw9iboHV9yVuugPywsDPyifOXs0183Uplhbx5Qt
yCyDJpUCUoqUJdfMLAz/sgzlcujGcp8swUGsGup04cCIS8wpKMcE6d9cdLlXgETVId5qgRccf+ML
QnUNBdfIgh21sM9p028zfdhrcr+bibKhqeZOVu7Nk4mMA6iuzDIo59sKnbp6Bwk86BtFneLPsi6Y
DFj7VQaKVAroYzUQUnGQ0xYYOqNy1IVgWvD1KQ76Che/uJEbetfYlSDAW/GPiyYFNtk2QTXCCyqw
ssnsyEnRICnnmKubZCmMqZ4JCqKra1It1Vzk40yT58Mt+zapyybuwdkHOqNC9eqIelUFrUtZdvte
FGasmDOA2NhFBDkGytl/3vnakvK5c3Kotun4SiWIWpokaC3JLaEFLjnPgmu4soeQEkEzv+xAKuKL
Q7LmWqdq27YAzv/4fzu7QTI6OkeJa+wpCswyiluWIFhdXaSFZmEbVUSQOi636OJZoyV2lCbm0IYq
o+emTgwMMDu3XRfFHtRv9iYlgoO5ci0NiCos/clY7ReStKIg6P5fglWWJYWbFN2dk+pbJUsFb90V
xP7DzrLdFwsjvVM2CMIxMJRHLijtPG0+z1LnWZnuddEPc64FOCpaGLeTU1w4JmGFDDEAErsDbe5B
mH+TJ/Lr9YOybkfD4vBuA7pxN9t2xojYMZXDzsB5iL/lReNa8fm6kS/FrMXTaYuyqq5pkDvg1WYG
LZMm1hvt8hb1rdJt3Og5UVz9ad7aH+Fg/G0+1efKQs5N9LBfuwlwSFifBsFVyGf9+eloSrSqMXBE
4oEEdtL5ChEgyeoeXljgXkwmFNinfokb5DaHWhfmDIbZNcCKcn0X1y4XtIbBJYc3CqQXuIUgh4bG
8YTJUKkC0yZGtGrzYRjei7ZyayW4bmt10y5scUvKu6ocq0HCB6sqrEkzCIYjne11I6IFLa+Hi0uF
ZgyTRrnThnpuvs8GSJ06C/33hX0jpd0j1RzBgP7qd7pYFHeJm2JxrXgUhbb2TWtUT4u+94PAxkqo
BWz//EjLb7hYE7PsSY8LbFynahuCkgfJ1NAxnqpsFHyitUjLMCDs5agWCG1VXuiltwpZKhBsQWI3
OnRm72VoGCnt+VUZadhRsitIHcqd5una5I4GKiHVmzoIHM0SXnGhLGpKig1tFqin2bywY1npUNdu
zTYsSOEnqbLPNT2csvSlKXO/K9rbugJTdFYKrtyKWVNxTHgZ27GhQsLfhYQqkz3iLkRMumGRExgM
U1izdjLl/KwZdNcb47ZTRE3qa3sOFiAF8m1oSZOhfvLn562HOU4LvW4xPoiRttuFmJM1nrrTb+nN
eErPwnS9vHITTUgvLYkRqPt+AWi1LRWN2ZMS5k323ULxzlWyDAoFVauxTdvlA/HHTs5e46qc7yZT
hzpOOUCU1Rxf9VJvg1jPmQdQNnxMlKKuYg+Km1d65w7J+NZXjZ8b9m2nT4eEGUMwZXhgMb07jbOe
BKltNj4ExHT8FygYUvWD2HJG6TCKXiV5vhvrDoTcdX4Pcb0Q+astUjhwxeC+LLXDEgVtECo/lJUE
pWsdme9CJb8rSQ+7Bj8xQbdWpyXnlJlgxJgwSouE8tZQqOFCA7x380Z5gqLoD0iSFP4wpjfyXP2I
SPFSlpRBeXhgrpYksZsX3W9FR1+UMZWPRqGY3hSjWNVTRMUz09wh7mcvw6iapzTDzz6adhKx+6BI
ky6wGNoN6rm6BYYnbqtAY9FhD1VSHeWY9J5ixK/TROPAGEBeluZTWCf1s2PEUCuVqjqMIkUKotz2
HGfYMwMTh7XtFMGQ5bXXmdW3Wat+WQWYBPShI75pjd9qKgVJP2mBUQ+qr6i5LPASa74WLxScGRkC
PYg2uUDTMIcpK0a0WOv3Nd3kv5axOCegv42bElS1IHa5hyj3Ntsnpaf9gxzBCqjjWoKAFLE71OX4
m9lCSVZvtE4JtTM9jj7bDTfsNt2XkEUGgw3EsH3yrT/lp1GUlV27KJeGOZfVRVMVKxH4x9px0eiM
yHBmSmf/vO6zVgJBDFsoCyOvglvJx0vWoHU1Y70ajnP+S5/bENTNnpw5YW1gjh5Hxa2NQvQqXHEq
fxjllpZKiY42WHkIo7hOPJ2lkHtpuh+Q2niq80HU4buykZYOmRD0TEEP0+abbmcaqaCNV+VQh2Cf
K4EASO11kSLvyjGxQNkMRUOokdhfCiBs7Pp8TkYlrM0WktlpeizRrjyQ5tcwNhoeSerb9Q8HkF7x
/39AKbeNFdSm2Kg4DeZ2Cw3cPPMoQ7i8jEE0RxInCad4iN9p2tIyMKE5G0wxgZ6WQobmpYYc6exZ
rMj3EC2ttgWCzW1r5treNso4TBsDBXqDdFuHKqU/a47ims2geZU2yBinN9B7YZhjgLguA/+dwrw0
sYo7Q63yR9bmoLmL4EYNV65kedfRKdrGXZtXgZ5WBnRFkOKggUOq4T2C5IPjUkjKQTl4bMd2O2NG
d6vrZWV6LAWJXYh3JgmIYkYeSEqz3WRb9YE1qQxO+l75YVcU9L3WkG6tHtrt84ifJpszheiBHbl9
3CSbOKHRscGYFx5UeHvV3kxZztwkA1X40KdO5hHFqgOQgap9CEKlfpONanaWSNGheVWt3CZP0VRb
jpLXxvIbiBjeBhtiA3G3TbJkOzhZ5E6FqQF+ol0/duCrn4o86O202TXjiBpirDz3ZnlTZc0rJCNf
zdxsvCoDA2cxbqhEH6tIPi8zyg4STa7cZE9MT+/okAekVza2NXuNBF3yvmBPZZOjQ0N/6NNskyTQ
ZSd5/xq3qV9Pw41Ky3clnm9aBsYZidzNnfRCC3KOMmNjxvOPoWh3RibV7lCN5GYoldt40I9JZZ4L
It+YfXmKjfq2n2kC/K+R3mrUjVEXUDYYa3U39inxJ6ojm4gxFKjjvZCC7PJW/61UTuHWZXTXZuSQ
68WN2lq/dTJ5pSLvsD1oaE/HDYvi73ScbmdH2plSfWem8e2cdtSNSwl8XZm8n8089lmh+oUl4fAC
5iUoATiJaR5VOS6DWWoPfeXsqJ6gHw2cnC7UZGZX0ZHsT9m5kKl1O0qx5ZMU6Q/m6CABkyM9iKTO
3mWgCXV1auZu2yqVj9FNMOVFA8GsuzG4zCyP0TA/DcX8bbLNySuyZEIoMQWZ2WauWTCQxEztDXOs
2HcoeiyYbX4rKqXeqsMU7YgeP6n9wLYtob+yqARLby6lQd8WVWC3SYYBBt1wuxHum8lQOWN2K7ko
ctc4+yCH7Ggclk78A1Hvj1FqfsbKBEWSoqkx/kLPFamKfR3bnSvPBF6dSZ2rs/E3oqNAibBFQ4Gi
q4wbo1d6gY7D/lnLsbGt0UDbQEEhxKn1g52ADJCicOLgUaITpXOntvqmdNGBTiCeTCsQxEy5/jhU
SgZOL8z74AhRmwWWTQ6lg5hpsL87tDUCB7Pxfh1X1g68AdlOqUco1qv5qWKdFOhF/9202+fesEGu
WTyrnfloSGiJZtGDM9d3ViXtZgnDZ1m5K8r6Nh2xtSiHV65dQy+YqqUJZS5yaMahcae5l72FROKY
V5a2KxOndruyDeuo8aui3M96sYtV40Zrh+2Qp7+MkfUuNKZxDSW/LzFxPTvv2KLfCRupG9H+REyM
0Erd8zCArH2Ytd9mP+ynYnyIaRXigoR51b9BqeihJNJJpdN2HoxzaauvaZuiwNWZNwA6gEdBXpRe
S7xZlSBZk2Q/0rndaK39NI2m5jZlVLlqlxIXVEsvukNNj1TIEzB52GPG8tRN0vtcNOesLfZlQvHC
Nsl9IisIvQuZ+UqE3uZ++kZq+q0dtXe1TfC1clsKpKqAHmscIRPdFeVG7hqgZx2dWZE8ydb/UXQd
S5LqQPCLiACEvWLbd483F2LcIuGEhBCCr9/s24vYt70ztFBVZWZltiqJZqQlrhEfkxiGqwdkZlZl
KLqoCKL+cevIlHnRtMMk9R2YBQcqVgxf7NhnMdmcNFiwjWhbdZ/azvhU496Y6uAbreeT50PJbyPN
seReU0ydU9Zb8DDr/nWNSGI7+nFbu5vt6gcQBY8CEXhry0rshMCuWvUJCNJXYsa3FijJ5PWZiekO
sh0En1P7vNH4aZzr4+qucAb1vPep0Zk9bSWrYVnjDbu1788bqIWV0sweXYDCa0k0KcaYPpt4vPZh
nc8OVI4USK4w4B+H3WjD22+FG1HLDsRCOE3QZihS6DTaqmQeO1hcXLY5eozj8YIvvs7dQU+wIKO3
YLY/uk6cbMQtYYt3V3Pnq7rn7G0bDK3mPrxJlzU4RmxMHVoxRBbJlNb+l4i6myRY0qjHaoel5ieD
X5nYTjG4cu9v24fvyAzy1tTW8HkEQCUt9xj5zeNsozjFuAhII3XR9m7ub7C8DvzHUUanxhW5kdsJ
Rm1HaoZssMZL5UT7KIzfWGgQP1XtKuJBlDtVv4Iu+7XTewvmspGB1tmLUz+wMtMjUkmFKLvBEfBb
1nPzvjWyud8wFxUy7IcghyxBhgZPQPW4CXeh7sVGyXWl0Wmj7VNvzY8bn6+WCv+Gdcx6ZyhIY26h
cvaiHkrDt4yF9TciRnNOojFRFlbxezVVaWUBzbSMhN7PItdaWj86grXG6tb7sPbeXeR2JcKb9suy
PlfN8Cli/iIEe+xW7WSyvnPW1rxlFaIJMbVVLPVqAyGLrW/Vol5bx4qLSQdlEAu4ZKzd44b+rnGj
P1+SHTpf+H5QeMM0w2Gl1qst9Rs3wdlxg3Mc8WwM5dHt8K728HUK3OkvHOOLZLi9m/WpG/oDidgV
SFVGhum4beSThGsZruOuClSK1ROwwAPYyQr4RdHiy5bOIGD5OD2rEKm1g7DgHtqOWTARrOVN1l8d
8X3cTNHDMLXyyaWqzbwagZtxdHBBSyQLpzSVeEgpOm+sxsTxwRXmJHz7fZXjuZnlYetieDt1jXU0
la9Til2THLmjLNn0ZHLd8zZVssaR6pEc3cLUzBpV3kfRccXrtooe3lB+2kz+rtE+tvxBSOKCtWqU
fR/zbyfPfcy/Qx682eh6EuIsH4wM18UKSrl0H1EVBY+sN5hHvfgJqk4wOL2GDix2vrEdhexhuUXw
qhkQdMWdLmW2fkO77xxdsrLL/d/oEGHm//QUJ2WTjJ6ZjPunGI5/aTd7bbpY4QUxshtMr3j/rKIu
epyn1mL7xY2USLp5FkglMt4zjBoZMg5rHZ8tt/aPMpi3aF+1tv0RNDQq41nPayLcCV6xAiPUCtRv
0E5qYO76pKPejVPl2mgqK+3lU++0LzVh68GTGz9oj6J4KxhslRvT9lX4ln1dhRsnqB2iND5Tu6i1
xu8Q90bex+3rLGdwWlN1bSvnEs59hpWgCx3653gmd/OuLVdW/T2H5qdfvKKl4WmxpoRbLm6QWeI5
1cOb3SzvwOX/dUFTuGI4VBqOLw774vOAO9FT56CzdGH3GjUwnjOjUPCbOxAm+ZVsyyXqcKss7IAA
BLQVNkUolTV8eHP/aTVyTmoh/UxSaZU0dGck26L2DA05jnOAa3bghazpOXSmo/HmvS3qS8dkHouB
5rZmmUerInDrTxZO+4HbMKddlr3vkVIAEVRuZJB7Wp98oV5gffiL7q3PLOM1pR0yN+eB4pnjqBef
r4h93cYpiXx6sIeW52NgqwOFYTfneAkUpo26Ng+I2i2HbSu3dYH6MBIsRftxDLUqa98qIZgiaOhw
cQYtL7WQF3djj2AhWV61Br49UEyVTeWplBlARjbkWymR/idb5JkLxjMvFnUShB0yl+QEO1NaP0g7
ODeteoEt6cuwWSnuxl/eDOLRh4d5Lf2T7sg1IO57FC5z3kxMZMi0QWRCHz4jtNRJImuo0njCAq7b
TEiSi1uFWzcg5dIEe8uL1hSnbEgCZvbhTLenAHa13yrSdmbTKAs0hWFfpyCdbWFkbnUlCumTCZWG
xnKDbLpf/upmfGlC8+AyXKk1H69e4LBMG22Sxpm9TNW4S+eafdvV8uxox059vwY0zPfM1VdrhmVd
6KwzEKDpt5EqA8Eqk8ob88YD0eQQoFLzUVv1qanCFyaiA10UTzi2CDVjL3Kqd3bYfc+z9y5X+5W6
2xdvsKa9LRD+mXm6+tJseRSjW0C/iJYowsdrPmPVddbPwRBFWd2Gudt7MmGaQ5gc4spzVHgW6FzQ
DUtWLJGj9/ZU2fBeopANC3hZIxy6bjC1IZDs6C4GzbpbzF1osm5YuySc2ibBm7xftqBsMVXNy3x2
LLUb5/Df6AK2no3zKNDXeNw+8UbuhkYUnVyyOgifyUpfGk4/3CEunPVuHay9+2g4X6bYRakQRz7R
nYaJeLJGyIiJ4GPpLHVh1JLT2j20Ar0LE09ENmNirPUHE9KQbc2KKWm8CcHvBzdO53j5WHWUMmt6
JjHuor6Z8FTm67CwL8+uD4KuhdePZ1fHH5VDLzDF+FCL/WgmtuyFM5dkYfRFzFYAFn2yUKwl+XKj
4Z+MtzAZdf0KSxzoZANXpp1e5pvsVH1C8wS3wAjty9SbNydWz1PFsm7lP1sMLz5FrDM29756vRxd
PhYDwepeEDbvJsCyA/GbFwxT+VbrHB3EvgZI2zcIN/IACwbt+FJDDpJtHb8xWpVe7P/KZfmN+uCB
t9t5C8NHX3gPwTqUbIv+uT1yAhk+Uq/xs5qCR9PrM7VjSG0Yuv3aXY9WVaUtb1EMGCkw+cPWjq4v
c+ieFP5UO84ec2vZteJiEF6awlwFUSGObadhZG5ShM+dP9g7s+JaGMKVZlNXvVCFJdCpfbQAkPKe
lJV0XkO8p74zs4R0kKqC6YOySd5gQJC3ZkN7A7ODNSi6Jf5skZIKnVefeU37qmRzigZ1Vl33EnTA
yU2dG/xQI7VbQKjLn+OYw7axi8PgMM3G53Wxv1B/fqtRo0VYt7O1DIeoYSoJHD/jPH5xcDshBLLb
DSEM8IHUndptPLaerxPRoCsNgt2EQoQQ64dYo3VXYzGFiPBoFnPsNLt0E0OHz0tKhqLHkbmDyIfe
idOuhs2HtR1mEZ7cLdzbHf3sRx1mwkTFGLXRazxK8ji2BIsBCq6Pjtpq7DmqJ+HND3FP2swVVZ2E
qinhf5kGQki8kdEfDNcPI6mQdhMiR24iMl2CQWUbnA7HZCX172za36hqfzbH+nOG4AmY4htQi2Lq
uxdris5a1dnQbBFyMOtn1xewbRr9pAVor8FtJqNSaGo1Ow3T+hZxD1HNtD9hss+GcDm1S2SyMJBh
0g7kjHfjpqTE1vxk7/Qcr/lm4+fhc5v4ll8lSzTsqtbPmbdmve++KSAAGVfTT99O1822lwQNS5P4
tbht8SKwrBxdbS5x442NnXrKex6Ve7GW+Bz6rOx6AiZ0DZ8rVV2qCiZ23LpYgr85a/uAZ311Olil
6f4bzcnZr+1sDgeQBLxLumF7pIBD6trJl4E8cWN+Q1eW9C6B6cKT6YSbLTWgiLAlRw+Nu9d0x5CK
GcUi3EPH8eZx54e77TNhuOFtCFcotlCtQH1Ao14nEZmvI2a6ZAyqn3isi95FUUNgyXvVcPwbSl5t
EOHUVW0qrbHQNjqeKC7m2Hl1JwA4kunXvsJzE0S9eJ1SqV2Fz5gBj4iRemVDU2oM41E9Pki27LgA
SOLU4W0C7s5nco0bH0z4JrDN7e/6ZUbnr3uV0nXFxYOnhGm5pJa336Ck5kFfyNU6Ee1fxt49e2zL
mdJdSgXksGyJjkFXYbpry5WgMIxuiZd+b6HkLhH/MKx6GnsrN8P4DxwyGrsOU8GqXxoNW/lNHIYO
CNPSdXk/6y3xKpuiwQ4vg8IFHpn6EE79l2OqD+Vg99StBg4zaGyid9wC0jaO1t9KR5PabAHd4DlH
TVt4ba0BsBqv9dOgX36nAcm/i2XCQz+GaDX8+WavFU4PcQ5yCS++J1qkdIa3ao6/55i8SGI/z5V7
hTX8l0W3h6kXL11tXSY+pJ7d4lgYXP/605HOZzS4Xw0azYRoSJVxHyp7xIG7B8vXu0g7b5YcfoAt
XLg3rxmn8yFo+7NtIQ50WV/B9ewrb0iDeUiJL06DWgAqmHJTLF9HC3P+hEkuSJfYK/Tane8Ejhr9
I9r1Xe3+YcarvFuA1WMl2yNatad2jM8krhJrhlWyPvlRfRw7D7qAuAVrfwfRHpdAH6I5OoCYwn6y
TKZwynHJJAhjLicaJX4v0pjOxSrfibn16hRNU76FSxkNbaLsm1T9Q+Orf2ql8Z7Ym0mGhUIppSkk
hY5eitYSu0qPbhpRl2XOLD6lqU6DWx/sxbpEUfPP8nCl9gvBgqCHAPLYfQx0VOVWN9ap48i2UBUl
2d1MV/n+dfahUKRjmG/DdG0AmYbDfW1HTyU65rwfyIPh6IoEUJRmSkyzfIKYTmaxpp5V75qRIScr
3hmAjyjJJ4zVLyKAMU5QFxF4Wpx7zECAG5s4uCwb3w1EFcZpX3ndXgeX3ixfly5dsmDoi44hPWx7
sNzp0DjmcZyAZNkjcJGbF2A4N91h4246+0Gq1vFRSppyzFuRNyGjhgJl1AkAyDyAsUe9xo8OoA74
Xb7zZYIFLS+V1V0C/3f2gf4HpE6FRWF7uO20x4rNh0Hs5l3I5u3RwiSb28OdGoYFvW7xezs74Jk3
Yer3AN2bj7EsDj9V7H+3w7CzcYBL6n4ZRmHy7SRqdC7UjDTvmhBzsshixvaOfItG/hnP4jb70YfR
v6NEEH205GM9fMdB9QrI/l+wmB0u+6IDKGg0SeewT0eKV37zrstg9np0ErPiUN0n1dbaEeT3VDp4
1sDYjRlWHCD15AT4kSfzPC7RDsFGD9yXZ38bSCrcHu8Q3RnWYKFigSnBExf/GnSCyr3Z0LQQTALz
glvYHSsM68+gOiE/iRIFjE3i3Rkb53THpWcDkN0PdnKSQOE+wB1n2m5yv4OA0FkOCs89GsANclNC
MJbBvhXctHrwmyWVnnPWNMiAY2Yg4sEEL4ACRV9ujj6SZjxO1X5uRbpuLLHV9svR9yTcbjMsZZ58
9MhdaJcRkVk8gpnVuNUdrIJa8jBtzd4E84czaiQwl2uAPtf7HFV7o14+AArlE1YOtgcWrJmNmZDg
t4aGYF2xj9C5SdSeI8hughDKdfmpmZ2y6MNZnaS//44ySpWY0inE+il2vt15LllAjqJB4LIM8zWE
IKMnuE9gRrpgehceYC2Tx/6jWf9FNU3njpcO8+40QsIYxb2ORn/WgGHry8zCzONdaoCwc8v7h5si
cyW+6Wpp9pjDi8n8SJ9cgeql9nIO9FFrBSzQA9rZ7im39m4HX+zF+bKqd8D9+SysbMOjYdyAfpnS
QIFJkU4q5i1pzZJOGyD5/jSgq9IdQKIG8tJJpSbghz7sMjmyh3lmmZqchJvvu/KE2ohEWHimyXkU
elc1Cl/2ze8fuZmhmIX39mDa975rrnPbCDSvd4hHXKcKb4NHzu3wHczmeVqxqtY66Ypk8xAElUHt
ZgSKg27IgO2lzWYV7gBvFF+UTYdFN9dOKLLgBCQBum0Tovp8iGG6N9UAYrov4rUngBpvsb9bY3yV
YHMaeLtALngQq5OZ8B1ETGbLcN9Yw3ng08doL3lrDfuhwSc3v02M/F8gst60pb7n7vzlVuNWXAJY
clPYYyNt1lu8QyB/u94qK/uB8XCn/M8ZLuMLoa9go5OhjrA76h27UO9bN0ogYjhD9rkDmsnNY9/U
b5vbFMZSqeAPkVFQrywYJWxUyrnLR6RoecR+gzs90gg8HDqexhuPk9rxnyYMHrito+48NW9WjzZZ
jfkW9Fi5/tnIQwwH73HpkskWz0TtpnEpFor7vv1xXQfe6NgJo9NXFfqZgiRVmuACexYc2MY6BbCE
Hm2kwdT9jq7bkbvezqdT6WyXOTgoBGPGYWl667bVf7DNSbRzbUb8PHUpW6zLOiZd7N9NdZk9rwXk
OAh5rZ3TtNkzvuD2Pa7hDAISeDrGwMDQEVMshAS1DYw8orvV0x6+SxFl69g/YfTxElqzZ8LpvgvR
SYFWYkCrwk+6dgSFfrtakFxEPM65iut0cps+jTvvO3S2Z5B1+6GtnpBduLNQecmksKc17H0pUw8m
6usGpRKrkLZQp24s0mGsfrXYElgOodthSCGLgek+u+0CW5EwNXx6aWtRDP6aDqwrsGiToiBN97Ec
qLA7/gif5bYPot6yTlX3RVEqXeA+6HdmbpemrTKiAIljN4cOKDNbaYWAtQB6hAs2cTgAbQYVclTn
EmN1rc1Ppba0t9yk80xhgIoyuC5Ttzq5ROYLqkjidc6DXFQ+xxojt/VvHujRUc0+BHy0SXqL7mfI
GmD52jgvUcUPZKzzSNICxs+pPXsHGonSofYX2IBHXj863S0i5uyhika9Bw9XsqcSqEm1ZVrgLMO5
KmGRyOcKcmIbrybcXh9jZo6L3e7aRWa1gYoHdrM3S6hDR/W3QvAbwXps5MoKUDOqaR+nLXmMOr3j
TvssMDRTl+w9tzkEHu7dGOC4Mz60EYYMUgGqXSv6vhF6gnThCpVpbldNGqnf2BGpWd23gQeXamux
H+ZlfjfvR6fOLat0jJ85wfLsBlYe+kPqk/UxHMgjnZc+NVH4CanRXsDoqQP0HQTducLHhp3/2vKL
J9t0lqetsR+l65asxY6hBNWJ6lCz7dxvIrfQoMQvW/BmQV8H9CtdJp11xktcD8ZoHJtGDg7bRIG1
1YdBwQmwG0+O96xid+/4fRZZTxhI3G4nezxRlDFvhtu8ODRYWQrleeTg2uqEIN+Keg8b46WlgG8i
DsBhEQYGLHINVUbDD5ymDNLrrHXHQqluD+g577SXwVa5wISK6XDeceuoqLvn8ily6J4OWNEgJRjS
fOsbmM3TA2bw/bSqbJ2twtKYCheVthVqQWe/LN2yn6P1bwXlBx62CAQrbXs7VI3Yq+WB32XRE5a6
xM8EFBJaXzDCyyPgcwzxy84Jhv04gzqokZvX8Zwy6xAYHPoG6JHwnesq6cXroczA5L7EKz4WCapK
RSmP5x6vMwTKpOa4Ob1GJtHwx2K+1936vinY8A9L6RP2MgB17cK2SqCRLecRntUjKy1PvQMwiVJC
67PvdFPedfQDUxlF0sYY80LY1cUEY98nE7RcpvsTtrb/nJC2uzBuXiu/HlO3Wb7FaCO2sC67xn2s
Jv0i4SEAag5w+RSb0rbio7qrgO4iCdKDq3G0jTdM/+stxIguHqzvO+AWI2GQLLTMdx9NK+YrJw4r
B3zurpsnMOxkmQH9QvnmHhbuOXmg0Q8FLJ/rJtn4EVKalHc8qTs7XdhHAK1JLNUxZtdBfqBVHw7Y
6iniwUt59GNhfLM2nXjG5AjYQjn37zELvatPd7q8ET/GBROB1b8e0o+quW/GXRrxvYVnIDHZQO2L
8P39AJC0X+LMUqDaecJQPjR3sbjspSSYDzWJ3iCqSYboYWFDGQgIWgCtTpCe4p4d/XYfW0jOc1fA
SPNuANMi3BrwYp828yveHaHQcLRT0YEcxo1NUkNnu3BgVpfZvgtuPKymIhqFyhtoleDZK8FmWRyC
h2n6Z9fb+FTFU49rypkzD178yYJ4v0JZ6HoNHw42npan4j+qq/hch36MpYdw21fQHp251c/QvFdW
QqkANTno8dA1rMssx4GydAJXTHvmZRX6zgQ/lsqI6aIb1/12C6S0T91sKBYqAdmnoL2Rpqm9pXSj
PjpBikASwfwvp28/azb+CWZ/knnw0xmxVdAl8jVndQA7N9E+eM4wHcxkY3LycUeDjVl3ekPuEDPb
tO+wDfiAZXEBUBrNUTS5y0lizzpv1v4fEzN5mHDflePQ/vD5AXgVkkogVtQ4d+tq4nSYFaIJlo+w
pSWR4g0paCeE2pSRYifgVZgbMI90ptrJsK6yTtpviKapEn8guXYRPl27RTDKPVTIOSEAopqWOJl2
xkvTADT0A/ffxlxrJzuEYVbxT2wXYv0LFzddIVNbtZVHsy51F18tZ4NBV0/sDJjXGUhpKte2T3r4
vzE8cEQIBE9YKNsvUpTL2kEsIWHkt6VjFWSbh+U1/j1bCnWgPdTVcPNmwOlRn7vcQ0GkCeJtEzki
EbQ2mVDLHvrIrJvqwor4gwjVmW72yXi6FAj0gdgKVAYA5wb6EGu0M+WEx3iddmj1UxZeof3AiEb2
fo0bF//rHbOLkXkakWfGf8COAfIGgD7dS8bVn7HG74iDb45RKxK+/QlV/yP2fBooz10GQxoH79pU
lw7XOyCgJ+LD/KdDK+PBVpjGKjERzVsMMDhoSNwcywUvmsBRgEItWRtoXfCiTwbWl+AdFs/6amyn
hK9ONgXrvm/W3VjLIwQH+dL7hcDd6xN68NGzWTHbxfNwhUy38ACIzws9jZN71dIpA0CINgVmPdnI
khbvgLyrxPGqR5ywPSfwUYuJSKT2nvhsLpYTfM4aYc/9r02Bk9bTG2Luk0kseyPvmqgUgESBy+4A
sXJh5jpfLFDkfJRZQIdds1X7bfsOt6Nw5+MISl9MMZqk6dnV3tET3XvcYTgUV6rjTGx1xrxgH9Dl
0+Hi2DTyoXHaj7mbX6CTLBGYDMom8t/RCmTj1Oc8OlmKvWIwOaAdyAMPGgmYbQmYDRKI2jgoL96n
7tBgno9xcdpFuOg/EGznKvyRwZKoGoPY9oAESw58BlpoWu8G2HWA/YMmD7QsvLwgC/IQz2Rgs5ps
RGFvy4GJpv+nrdOAF1bgqSA+J+sWNAL99EZ0A6O2CbldC8B223o3kN9WEueq9XK/GVAckFoLQTXz
MWmO4JMirxBWd5jYITZT2WGfZFnGxw76jAUK7D5q3/xt3rVi+3VZhKh2O+lpW1T6LVjtXdAD05v6
k42mzsGhlpGVRPdoXzSxhgAqJck9MW6xAVRFI5jJHovRkLKM7zbeW3v8mvVDHDJI9Z3MCR3Uza9l
yB0Ud1bnqxwOMDc5G7SfDYADAYHK4u7YeJkA/NGFoa6lowWWo3lQ06dLfMBXbuaa7StaIWMykHZz
CZTWOsZAUtkP2cDuzOhI18y/qya0m0UgNJoamWea7QdmPSDD5QgBKlTnY4zhuUknobPZGtMYMI9D
bpsVA+GzkJfqOFkPgg7jE9QoyyXerFtdj0c/BJXoORkJEQzFv6LBlJ0L3gimmjW9dOv0D7f5AZ6X
sIkYMyEhgfHQIA+HhrNDHTcvaEmxEwhfEx561zEmoF8Bxa71jbMTXqxrj74KqD/UvwDKlovxiy6w
T2JW4J5I2ho3JxUIrxGzsDcXcsZ5J8AwuvoAf/NdsAXJOKyv0fAdrXUKVgKw4s5aj419o8NUAlVK
ZNWWwSQxGY7ZKvmtJXhywJLhwO/yK3D9ZFL7ZiIot3eFPCJoyF93/zZcVaICp2SAAQfQLOd7o+8m
gp0DZKp65Gg7wYWaMR39d9IsUBvZies3/+SIAuA9Q1yYuSEtJuVnAcONomIYQW0Pkuof3pK9JEsp
/TkRgjwRb3wgAQEFhgo6Mii1BGCQdR9D5MJ7WRB3L7t+f98PqFhbQGnqZ5Oygsw08Y4P6FgJgQoG
eqBoPVaKpiFt9lYVZ3qC24MFPTUHbWWAqDHyb+nPGP4urXBQkw0OMpQrPbCAje7o3dQ1hEN8ZV5r
xH3N3pJu0x9Ff8kqaNuseF8bMMYOymO0JR12PJ35Xxi+V3B86keVYrMj0ZIlbuilGp1LjCZ3HOKd
TXyQ0+HvJu2ful8Lv3pyYg7IQu/7zqQkxjVNxaWV8cFAsaY01LiIzh7HuQwJuiwAkKvwI7w0DKhD
nPYU8VI1ANHJeYrAw6zUk2nFvUO98ayJnJ0fiFMLBBpZWC6EjuaD1NM5gP9NhbAhj7QXy0IiHrDe
EivfO6jaXqBmOYZzgD5nzlb8twbR329BCsoC0BPJqwAVYXxvGnPsQQ6tzrtH3UMYO5klwqwxBBl+
X2sAfnRlRwVmuMPFv0ZoR7DfPATNwfHC3F773YYdcoh/Md5A4ZFOEi9dtw6JwQYrdVBIxVzGNvKx
AWuFikNm0+PP3iF8ATgEhqo9eoAbXQ+CvU3C43YuxNQWdIsx/QC0mOByy9WJTBW2ONwn7SKxxzTj
js4obugjqhmiHtgeBNDA3/dMQDBf+hB+feDIAStkoPTLHog69PH3GyXBwnjWsU9qAXNfYecD3aSs
7Z0wGi1G/OEM3/CJAEYYX7G1eM85sxeRNlhuVvHbiBO96te2e3Ts5dQAUmgXU4zLzhvR9sNTb7+E
Xra0zYcKILsUkFeM+BuWm7szT6sGJBtcdPGxtBYIQgeoF2x5gBbXx86S7p4icwL1nLd3KE0hqxU8
L5Crgqn12TIPgpO0ioPMcr0iDKK8hocVAw3ApMGwF/X7yHZfhGffLLt5tj197ruh0PdtM6PIH2yg
yF4s0dX3PV248EfN1wj7voB8XRNm2pszUpOExVahBmcHIZ6LI+tnVugtN59aUNmgEg0A1Sc3cBOj
rS/p2/uwbX9RcG8Yhzl6ZcEKqNUPTTV/R85w0U1/WRWm1loOY+LB9qIYavlFgRZbeMqUiXzo7Fsg
rlDuHNwZo1qtdk4E8Se2Jb8DZEYDZC5CGadbh2Nji6NCm41yvhPxkrsAOdzwP0fnsSS3jgXRL2IE
Qc9teW/atzaINhK9AR1Ifv079ZYTM5Kmu1gEbubJvHqDC7uXYb50wg7tplCL2YWjcrkPqCy6lE7z
HHfxzUzjde+rc5Ra33FLWThnTRy+O5PzJHDF66i4pqrcWHWzM+kSn+py66QJVluNvZ/Bq1k3r7uw
DPTZqEOWSQVrw/soPXlgzeDCH4qlmG5xdSa6cKha5oscsYlhG17lSBx51ZrFjjbqZQlE1+JRd+mE
hF08+Ad0Se9XjBx/NRIdI1f3GIhKNtjr7ZTKjdsHy0h4+1HFR5IdqynmyWS5VWQ8l2S2hoGMZDxs
MH6WQ5msovAjHPunwG8/K6SxGjRy5DNIgKD6aFgmDYRkkCyzdl7hpyzz5o9mskkehlELHMsSF23I
R+vyMTTyJfL0IqQoypzDtZeQc4oGQEa9SESxjP1819t6WQ35OTecpeJaUCtkX7ZEHYDmbXrSx12V
pCvtcFct0Ztw0JZlKVa0YC1lmd4mX+0zX+9GzxALFTnxakhqFlwwsvn1OlHW0lBsTBjnHQjRKnJa
igymneO7xAaaE3zmSqcX0ccX1uTpRVnFr7wA93nhLKR3H4rkYBXTFh4ADrE7lXa9kZBSZXwDLtlW
KcOAnS29hiWnbpe+lEVwprTt6kuE4OKn8o1dZyQr7rP/ECcoWczfpQqvVn/qqGRY12NyyzD5vLDq
lxATA8dnenB7INmQFe5Mv8YpHJgrw3HZ1NcwsA6xkewyShoCcwROVn/trMSgwGGZ7RXUGXxXvA2w
eKZ6zSKqfeXmR5MHMUZiHAL35IXJEpfobezzraHYuua7Vy2d76LsbvE0XAsYgc6kRntIn3unvTT2
sPLC4Dlsk6+iTq8yb+/lxCBnmtC2emZRUDTsEm5xKdhX5/vnjpeBl2LuJNxtZG4VuyqL/kS8Cbhv
/iNvfxoszG/ihwjh8TgvzKpXu44wAawiDTrx2EHFIi4bQp5HJ767Xf0Uuw+XMvC3UgDVdj4+iZXw
k0RXy2aRbjZwKaoP5GgW4Wwtaz/ntuJKdHljqfS4at23oUQVr3l16qZ5zePyo2SqtLXLAdm8eIl+
k1n5pc3iJTBmdiqk93BMdnTwrQtzS6DBThOcYcw3c1oEU7xTXBfjQq8HGb+5tmAAPaMhbVtCPpJc
QzjYT9XwcM3AKDUckJzepQjluYzSH9+ob2k1M4OVJfp6cEfb4vGx8UK6/EV37X7y54uVjcWn1/Nd
iPJZLwKtt31gsSu5ty5iin5Y1LNJhuAz8hFkdBBZK+BcLgJttB8ansuHDmSOQYpEJdUhCyvfXFRO
XO0tAG8arQk0jrPZvXtt5F463nFbp5iSDTlK+ZyEpkUy1DRZMTFfI6M4+pbc2GX9N7e7Ux6Y9C09
4nC2FvSxGSsjhf5qe7lTeYwsICNG4FadwrlWC8eC4FNZ/K+SPN9xSX/aSA4BYmLRDnyVrDEFvLSZ
PVx7SI5xFj0NdZ9u+ICzvd9axPoZWJZ+K797azwhW/BVqYjiesFfFhduZn+ouPbZAS4WIrY1P9Tv
wJmIa9LaIi29sLp+HTpEakv7Jp2QnIMEz1UKXi4dnGIT1T0XRZn8TgX5Cqzbwyz64sWbRbEzdZ0f
fN3yTITZH0Iib4Me6CxT2SqaeBG7s32ORbSTUf82MZT0FveB1E4/4O8/hhECIldXu/CfJ7LvC1Ki
90RxqoZG+q/HvCWiBqtRUUq/cEXAMy9h740wUBst4qud2dFBkJaCj2tPBmV0QQZGbbFugQBdzTDX
HMssBo8VU7Ka3PjDCJD06+TTrP4P0lwHuvOJmgEw4CKzmKRDdDBlc8oG33gzooD47gQkbFRmuyOB
Qz5iHkh+tzUvIKTuZ5/1jTe/Cvo16B/h04apXJeczouysNN+XWTCRKIVpvplS256prii56uZY5pm
8I5pSMQJBjNBZlGAwT7lwIt+lmqDC97cvdJBFkMGtZei6/nxRxXFySYqMjlw28kPY8bTs6xcBxsx
J3m7zyKmbdJu9hvMEiOJpRWZAilrEkcOEnloit/S5TpppH5/b5UMfrj0im2VBeZ3yFXu2Mauu00r
OGke5fbsOm7IuCPkSROlWxSTRn7oS4eXxTC2w0GoxjsE0oCLStoWiluboJ5DuPW4q+BHWOMvYbf0
TxeDoGl/opak6MwVSCf/0ZzFrnTQ9YvajbdFw/3X4i3wLxdNB7KY4RMXTfEElJqum4RMl5YV28kd
Y9ymZBIYR+J+urRpwwSQxiTll3EyTkdTjTCiuvUP5SgM8hrGDGhC3wZZ4ExRRe4Wzh3X0n1WpvZ3
US3ExShtP8Jfzhs69B/TpwkDvwtAgrhwT+HzrHNPrrk4zcQBUmMZpl2Ycro/+E5pGxs1h3KTTZQu
m3NTrSgRlpuewA4QXMCBY9rB06wdYnL8n1slUnTrtpMuSaZmXk+tqteTkRhcD8jyNfjGCxsCH/+c
FdVa2bchqJtD4UZyTScQHKkbqFvam9HeHrNqV3VAUrZixuqCyd8FXcQjP3JzXfZmJpEjiVBja+vh
eWz5OVdcUqOdp6roag9j8Oxz48PVxBjUHAaO/oizsLuOvlc+W4U/NstBGvPfuHSms3SxfXzFfvCB
d+gtDdz2VBueXsuwmKKtAkbeOHr2L9yOrX1txvpm9yraWtKCI9VBv/J4p7L1xxS7VPDVyzN0dBIq
f+3JviVTNt8h37GM4iZ68gPw6cabhpdhGFgS4gYdVkRmhQ+U0oBf9pv0M6lHAB/gRyFwzElwdqlh
rEU7O3cPsvs5rsUvi2MfC5qa+amoOrUWroVKTiBqz5OTbg3D4KLrl4oBZCqXVp99QWqJJXm5I5+O
YG6AjdH+8DOpllihIqKKlXUpo8cm1rD9IqPKrz+U41rwUGyLopmvnlnOq6jkAkF+0Py02iHeFYVD
TqjW1aGzaC+QJaBLY4kRQKDIPN4i9fiRtRUKkjSN+NMx4urbDspi2aRVv6UM5FYH/kRSqUHI5UpV
vei457gq6IItIx/ff5yTddYMegE7M+0QFuVWJoY8KN/DAB0LPDi+IMs89Nji4/dZvVG69p84pWB0
qpIoWZiF5lPuWfm6S3sHt8GK3rWljR3BquopMeYAUyM1GdoNmJyH0dFjkPrKjz/0nKVnABe5sNhu
D/suzUMEr7zFHp93Ttmm+0AL2J2+14iEID7rNKwUExfBwQVJa3k1pZo20h/rK6xzNy4ZhlS8qrLO
eZudnisyykTxzblV8RFr2axN03jTtC2ZpWvzXI4nXiTmyiU6srJsXLwSyuosMDhPsxrar8wt/WRZ
dBAUVgqoYvqFtW6b2FsbjjWu3IDrc2e3iV6YTtr+dHX9VDhh8IRt5Zwr7QRnm8DCotM+PQpFEiq4
/4HSmXBIoi/VmtYXW30Bi4APdjkrMVe0XQ+fk/LaS6k897P1UBOdeixPRqWDW1n7A0PuHC5pGhkX
CY7cPR7KjrBJFtydOCcnHU7hts4NsbXy4FfllrFCl+d8fbgkfkPJx0S91aKoC32lvwYFuQsqKiA6
c8H6gIg3syw+bZ3RumK4Dud+VO+0RX9ZO07CWkW2Pz7NkUhf3T7uPMgNUn9qnHhRxvwDZPO4P+hJ
PwaydFX3utvqFsTAKMJh23rMOdGAHBZT0LEd50AfRNdar5bS4aYx6L7w29FZZ8oghtx54uJJjJqp
Ci8iRAhAmE4amJMsL9jF5IbVV6ZJXYYzFYCmUzYAQJF1hXXmntoIaOpkLA+KjO6tbwi0rPiz7pNN
LOQumrL9px2/fyK5G48LjzH5LXd099JIRxBOmVg0ngad+Up2M0ad0MFzSXry2KSTXk5ji0FiBdyt
Cytw1+OAAsTj2u2s0uPWZ/jZtXGFvYsKxzkXRM8geihJdQPy+SveEESJpCjm37S2v4BlrHTpji1g
TG4Y4UvfJtaeTqkOThrXcZmrIdwQu8KhVdI+91LbZzHF+GYwrG63hUiL8JhrPb/V5v8FXuHAW6N3
l7HtJRRghenFkb0AudDp+DNWXnqLNMnJbqR/6xhMXrVvABE2eWZSzDu7lIDIiM3RXU0Sykst1jMP
ZYlrTraRGQNVI2rk8KFmH/bYMrFpqjmdH8iw3kx2osV6jivnT+00UbXyDTaSruyEqbd8/E+b0W9f
/KboPvxubgkeOMTVFqOPqr6Ix4H+osH0vO/eCUhNzNVcXgouJoR/R63W5qzytdeEGXnaGl3SN5W1
a/ocrbhPum+3o6WjJRFAi+mIMbzoTaA3euXEoo5lRuqOBBxBldTYJBMaEKef6Vh44QiehSGJTFcN
MZLCS823UnM5SkJH0p/Xx7g3UnvHwh7YpRHTtOC5RXr0K5R5d/ZsXgSZs+/McbyncwX1muK9QJvZ
EtS8TIovy+uR6ZoMQouG4AZavwNcSQKTyE8rEdYleA8mBVR1PnQVtKFwviLDFn+mnDdtiSm9RIvr
X5nW4pMrA7zdgNt8E8n2YLrMduNYqS86SIt7VA3V62SSRneGhuSJN1YcyHZFAQsU5SEjTr63jeG3
oNDgNW7N7KsdLbs8T25mXq0w3dncJh4B3nByf637mDXuLW653jXCjDHREza/pk92N1THvii56lLX
sEzZEXmcckbCfuzqg0vLS2lQltl3T1YaXtxS3EK7PkZVdTbToXooHc++M5IvsG5JivaS+vFJmLRd
1xqtAYdvsFnYQLnNqm2yi0sGczHxcZKyyK6dNPdVEu8L7gGLyaNeNWzdddy7v07O7c7t/1WV/eZ1
7j5/PJLafQlUz4fZ47p41SoenYun3Y+QjNJSJNVvnqojivvBr7h9Re7GK6a9P7vFYm6cByxUd4th
dl867jZMTe0r7uTVH+lDaJUxoSZxGlFywzjnyAQfkcB0PDkg5dK6t3GeHSitwNZMisfBbH5lE9Xr
s2Z3QOPuOb9A1ky03GTst1bWnlzRPoSg4Wny8S1UXUmYq/yYMdPvZ81MrzHZeSbHfm93OJqJW+zY
9z4vZM2z2hXlTtdAibWBiuIG9bZX5cUKeJOb2cHHVu478VzQiVn0xauu5J0oCEGdZm/3Pn91+Kyq
4FjzAnOG8D2IwfBotUoW2vKPrM3ZBmP6QhkjkJLFW833WSuoPXtnA8pNtbHjp/03Z8Em7/29E/MP
DpkBFqj2XKn3U5Zv3UL/QxXap31/n0aE0Gnklez5dyurfgIfd1nWGO0EppeG+3+I/ZJStZGLlHBx
Mr85SfjclVz2kYJPU+6hH1ocUH6xFr2++kPD4gtN5NWROW6rgwRT+3870Kpl5omNC44r8+gpDeUt
iHOkzMJ5JKu53kUBwSm3HijrNAOWWjJZSwb8j3ZymmOQU90bc9ZS0rFAlQxWlR+wiyEKj7NVRMdR
i0OW56RoyB2R3V+2Pf0jXXBMGfKdLjq2LNTGUPoo5+wbt/ZAZvFK6fkOr/iSADCDeHoRLBXJCy9s
/loErh8ZxidjZERNQXbpw5CvWpkrZZE7EGPxlDfNE2pWuajniGTz4H8nqf6plLc34zzaeGnI45KG
TIDdJdCRQyGpd/ZF+FKkEIQ1cuEsg6OdxB9se4OQmcff1IjO0iNQM2WAKAqhE3UntLvn2c3/CAar
heIIUIWxkyStrKh9AQF5lbW5Z0Jbkus4uSYokm1xMTAN8uOi4/NR8BEFn14MLMpJ5njzMQ8F4HFr
1HuDSwUB8WGdSOjTpOeJ8GEfza7d2UrdQL+NrUNyb9H0AYfRnI6rngvvOnfN3ygKGatMMPMkeo00
3VAlv381sHkgsf74on5xs5x7BDbKEP06gB8w8uaeTpknZkPqyuNkyXZmvJfeVCgJNAYIf6I1ZYye
VD6cLObtKDP5EUyT+vrYfHGC8jKF89Kr660jw4MYvXtHLLDgNFhIa3yvBvO9VnLXRyBWbXpjZchn
lY+b1J7XeQBkPTdHgS1kU7qWxs2WNw4OXPzE2ta9tt2XoQ0/EoqoQBbcwzTA6atmuE5OvHm0tIzY
Xbmf/PCWP09m814ZpKWTFmsTYntfGpJGt0rfZte/wgpiCw0e1mLIlApa4oEcSGxzWQD3V799y1AC
jSHTYxF8W0APNQULcfJXNR9dOJwb78+Y7i0yZE4UrovG41AnYEPlepP982rzqIZ7xW8ZDE1671nw
rD1uagC9XL5PfYW6ACRnlsYdfnTR5Htoh1Uv/1mKqVZSLDCte48PB1xKpV9YxKsZWjuSiASPs0Cs
UYq8LtlWkb+My35ZNM+RWa+HQnPyM4V4xY61MCsNElLm+M7h45BM8J2ZMLqvjGM/Zt9FgffoUfcA
j0Ylw4S+POCk9sZ0U7lCRoGyC4P7REHZ7P+xqmAbNNaafv8/buYePWy8ePiXyxNyz4p+ALe59QOC
svtWKHHwrReDFm8TeDskmsYq0AIGCFG/pHSkAn3t0wIn+rtr9IYQL7DbT01jDLH7mOWKrvVSErxx
KSmWFLLQSr4YYUIf03WFu93GGPAAhBbgtE3axjZfoha+TX7XCeO8sAkzc/HUiFI+jGaocdWaGcH/
Izbq42BVSyaO1wjPIzPkIoiScuX1lHDgEz6MkMQq//VY80GxmAROZiUWk9ktQ/s7w3BWHpQZCDfS
mkvpTEo5UZhw78rGpYUyaKVfPthzYvRXyrPBR+gp+Fvl+bGp392uJ1tsrpxCnFP7WkJwxPHGCk+d
+yEGwDH7YyIfAkL8gNnQ2xiLsgBI4hGxhqgMWJnZhvuEMCNLeRc93eytuBEIX5qOB6noHNJab2d9
zfK7EtFejcZiDt6qyV2lPMx1RIj+IcVQLZDE/bPDnS0e7BffxjSN6IMY0+scefx0kr/wXVrhmm/h
Vz0YZzqk1lkRHVo7uCYtVZf8PmqLfNvwxBrBpWfBZeYtkPW8FtFVo315nKE11LcoNr3j4lpUwG0d
UihAdTZtE9XeSgeiLp53SRxfu+De9x+19YWMciIkQZpEb3gV08Dwbjd/5vgcG7/e+F6LeW17rMEh
Bp0/sKJW3nSmyDlVS7YRLJ0WqH0UXFyQn6c0ZQrQqwCKV8pxFfZH1d+zxF5O9WdcXIbePfc4s1OE
SSTPgemuivEy5C8UUC05MJF73gJTkioQ66B6Crn1yca9QFixkDW2rqljXwb6PDoZQBSVFAe5CxVf
lPSZK56j4kMSchqoJcRA51ya/V8hXpGoNg6GiqkO4NuLuP9tU7VyUQ+zqye+PP6rrnyPaB2v038p
/K1s8o321oXWkNPuBoWG5on3QGc7O3kp7Aal+CuJ1ZLOyL2cnIWh2Uve7pPRW2BGExlsuEakuL0W
t8FrUXhcwt7hA6ko5UnWWLPlchQjlBYBibFcOM1r4F/75BcJatnyzDTjb1wdq4DQIBdm7D0zvw4T
KSvWnRbjtpJYyU79D5F8qRxgWaKnFskLfm8ltDQWe0TBXD0QSFMKju3m8GuKyIeVbvfTRfyjmbNo
G+6GqlxzRVp0tIIJxNaSgps2X5Vg5EqQmSx+a/unUDSElZfc7t+0D2LyPFLD0PC9tI2QQ3xfhdzj
qp1rQgPStoJSORX3yf8JrJ/5YYpxQk7NSbAnY+yMU/E42hgXfPV3BnHO7HwbzlxVae3uppTmChry
InERtrPQSAozL6IyFrtqCnbIo2zfztcJiH9TvRE0B+tG0H3x6nOJkZHylkbRUUlwH4v2o+lpLlET
2f0PSZna6M1LIwI+MT8Ml3yixQ4rrjctTkc1ATpzPKiGGMR0FxO1pxQ4ldmzgWJc0mdAcx7XiFvc
XSaP5NwYrR4xvin8yN0fkIs1sAMbm+ij0Z8DmbzGfLHEnhziOq00NTL4g5ZcdQmngQATdzT7V6aQ
hiHu5eBT5nxqwvapw3HfVU36XXe0TgzlDu9s1frZXTfOi+FZX3MTJMSZq1/XlF9gpWA8Un+bZvsn
H7N1kwvO7Wzvlt4udz8byfpfPtM5f63zN2mTT6576Bh73RDUGBJGJ++vnR7y8iMpPyW8r2mh6fpP
0NpwkeeKABMWx0oMr4U5UOvg0zx06ZuLJqxVJMNa1Gd7fh2nj3EkhuYCCVozYZj8pNP21DrpI4eD
qJJ1O2kEGwXqSSX1ga6KajVlPAXIYQg0iIJTwxExq3FhALfWeDoJjcE9J7uKFHX5xfuUGzcrDi+Y
h3hMONhKnibb4+mYLWqdNDyge549uYmRxEozuiVldfNteRni4COrHWIvytnlZrIXvrkiabKxm+Cb
lME6rIIrphiPc/9TNNEzthCi77BtxvZiFNWxjMqVYyZnM4+W/Ris/Vm/WjZBhrI326UvCnShhEMM
sSdZaTnffMFLI2l7rqjuOuJyzFtg+Nvp4ijiGrK/dS6R4N2g7eE9RkJYdJYGWjUQRenbo4Irbtad
EW9Fmd/glteuoxmiuO3Ug33oep60dtz1TQW84Ns/dRTHW9CepeOHN20xrSjXhwadqIez7NcsZuIk
Ehy0ZEWnNn4tOu8tCsUz9Vq/qKlccvU2M9NNYlib2EkPdjEhjQV6WNHufZr6YZ9O7blIwcZS4552
1S2e7Us6VS9OOu9VychpDw4X1jF5yUW5N/KEW16EHMKTuk10thdVfFcDAcMkvtKQRhKEMa0Y3Cen
8u9N1N4rJ/qhx+1rjtJnxZffIdgdRdklq4p/8NMQpr64lIm6hh0gJ3HWpM/k2jTKf6mQP3oYExoQ
MBldd/r2a5Euh7DN14xyt9m28IsUyVeXGpZZz+kS+aulsDBeMQCTOLL3/Ip3mflAngrKCCzxU+TF
K8AGvlPZtQstaFyspPOiuvGXMDsSp6NA5y3xp3hgw/RC7PwmoX6KXDer26gtrT2+PYnnAf8xato9
sYMsHthKmLRXYcREu3p9gG5BNobkWoi8/x4T44VKG1jwPML5DISkIzG0vpqK2+bK6ElM4fB+JHmE
wUNy2/2DN22dawr8r33HGZDAQOzQQOOjtAVUXJ0i8ME5rmdFepA3RiaucdpXBN8MA6w/ufqdSUmj
7p6jdvyai4QcRXXo7exv5Fd3/iYYUCZFPZcfpm6vcdAdoacHQh02f1F1TtOcOGhpvJiMnRtyD9ap
iXxeQcH43Zr2ybIsOnYt2vKE4Qfgr8Nfz0VXDrosOAWRsNZD5u5pmw24FhfvWFMjvyXoTzPN9Fr4
jlhWTdBvXA1HpAIuVYmlV3qq7mLwFk3T/gxwL23QPhm5FZ1ji5Jhz7ecpahs2m6G7ggj/5mMxWW0
KWoobcg9kVAfKZCGpAucOo8fowN6Fjv9q5vQftEhgC0DxYk8xBVKQgT6I7J6WpXODAqcO295Z7zy
tfhMSB6n0nUJtuJaq4aEpeuP2Ic6Nc6uzmgkjahXIN3X5ythCOtKGyAQRBBhIreBv4oN/cczfWON
ZQvw1ojmJ3YV/mxkCHe8lhQyO+d2KrmOMm7uCLE621jb3QGtq/y2vLmnL6PJDo1dhGfVVMkLbwtj
Fddk4bs4cdD0W4Cdlo6bulcgZE5bbyKTbInB++3S2wlXyS6CHIut6cXp0qjkBzR/S0f1D2k0cf/Z
eTeyXaZOwVFE/JgWJBr4hqw5L4huDlx1MxyWwizHaKDDoatz3jBatCy+c1td77MAnA0Cs+45gsEM
VpWq1Ewb15z2pK6IoOtKwa83vPV+c3OMgbZGGsdpDpwZWMry6GRdeYaJLp7wjvAXmrbaJQYxFnTo
egfXSbcRAN+738Xzbaq8+o9qS3uDeEw+GNCH1EpE8lZG7XcxdT9hkbLBJgZitDvqPuXDfuYlsTOz
kvhLXzOFy79qHs86SKhrylDLjPA9TvxdOyCupc7OKvSrOcy73mVGlNgOq7ouunXHC3/fSqB8JMdm
ESX0pLiJf0ARhynim2zN17jxTxIkyXJa3vx8ObhwOWebQSmbi5fJSDeiAdni+9sKvfdjY2tb1tny
WYNn1y5BBi/Ql8RMvvyMnIKc53cMza07FE/ycY6XdoxKEQJnYdydgGoO8YCNO8iWqFI65u8BZ+VB
4h5P7O8KA3KuzouFbc0I1b2VQ0hVjlWujBwKarBOvctlRvbxHwB0Us/OwTcy+piSdZ0npyb4CBQj
XB/8ajERGZo8xnkrXhGjWxnQzyte/4SkK/ahWO74Kkf3RyERx+X83EXJm+0iBZmgDBDGQV+819Qs
YGodS2O88u6EhvetTRKpac1CPmMXCj8iokxqySZrt5tpmlk0zpivAOOf0354aj35UWU1ZPR4tg15
y+k1XwRNB7oZA4nPTfjFmfQc2dkn8IRTFZu0tLZFN+6AuDWNsc2m8cpkKQzz7CYamYk/r8rxFoDC
OK6FAFsXe2/MxbU1+nKT8JYlw0GEMe5zAfSscQYJS4wdefgpOYXcrRq6esMs/23GbEnz2jaOmotT
E0/0Wjr1jWk9lfFnL+y/VDihkiRHORMepTE9TXAiKMTok+0YvxVwvf6Q83Ixt3oIPryxvLZuSFW/
ya4NpzfISHdfBk1bVisZXcTRFM7WGCV2njVtMI5WRjPvHsKCXRtPuTMsx5r0r7I4NhTIRFGwk8//
tSD5XKWSc8dxbg32q+dApT60ns7MzonKaAgxAL05C19VXL8qzbDc5vWt83BAwUeubgIwU1AEspBB
eprNYmMBJfMOTU+6bi4CCXVR5tYKezeA6JJ/MmO4WIJfIt1h5WooTv2jTc23z9Q+HUUTsran2tUT
NoLjzqfMDI7hzN0yCTe5X2yqwnvtkuqPDXa2QH+49XyAKXkpMc0fsxwWtY0LGk7HjApGox4OuNhb
QdVtUXl4rDbplnnfmt4DJjTO0eRvfUq9bJRwZRLF4Jug3KPp0TPc4LCHGJYk1ItsXtX2tOlUs/d8
IrxxQKgjyUS06Zz0SUT5cznE00JXrQ2F0V7bgjBz6CBR2IxKllyXqt3aWY/yWEc4WsNkLDCiwRas
W+N7e6sECu+9Vab7E+noSyP0mkrPxUBznOsOx65OXyLpr8c2sPe+mh+nylYNWbFMBMW8s8XZ3ZD+
buy/ajIuDsi4ASoNrc78ErFZYd+2/mvqqq/SD7+GZr5XQt/NKqZeqCi+x9L75CrtLGuY30VB/Hbt
U27B17AhS5C20wKbSy+hT5B7kvk0h+piIOhRxzid/TYfuEs3FhS+RmojU0cQPzm7E2VErC+al7FZ
rR0ZvPURa996ve+K9uDlGV62Wb2WjLxl9EhQRxliUf1ci3bXuB4NIIoQDZ21d2HkzzSL0K2WV6s8
to+yl9cxg3DpTO2yyQG3wvOJyWtKrYjdYJcaU3YNo+5J+P3OiBL9RW7ZQ8rAeNIq/HRmZVPflNhw
jUWGj2L9keFEBWE6LGZdfw4qe8lkCQflipfYn4xlMff+wrX0U4eTeHMyw9+mWhLgoKw1HCmssUrj
XAYFMpX0yi1FFuJ9tFqqtmnPiBdT4j6cuWIOEFO6KB2XdWQ49BgU6jAGikPTNMIbeV+3RqAshHHQ
KrEZK3yz/I6Hh0Hn0mc7vpnVzAMuUwdxftBgXdQ/F9SohQ+Rl8AciWOHDno6MMkWfdjuaI+XUcyi
2lRS8IcaSuo+WS4QktWMOm9lFr1HTx2djr/zbAy7HGv/P9LOa0lupEnWL7Qwgxa3BRRKtCbZZE/f
wCihtcbTnw/cPcNqNLawM//MZZsxKhORkZERHu5/RR54JPjtjPSbqETMERHSUahh2sp7qYJM/FVr
pVWcY0SUAFM3k0jfwAM0qhnJs+gPDJsIzC4lVh8x80XCN2XZfLQh3e2aCE7mcRBb745GfpkeYyhJ
TnVVMl+oB9IOKnRyaIOp4GmAsQkiqeyYkS3ANsWsPrO3iZPGIwiOmub3IQiTDzQqzQNsMeaNX8ji
nocK7Jsz7JtSa3IYIL344jNJ9irD+exaDQXxiumFWasC2FUHDYIRprBvKHJ0Aq+ifUunQZ0TcdHO
m+6nD+LRVDyerJJiWbeaTK+wMsTipxaNzGf4RXpUo6K5IaWBgjM5xFP/0pFLQYCsD588KgU8rePv
cRM/1411b6AFQBAOoTuALwoFIP+uiNJP0eB9j/xG3ftyDy0jogS8VMtf5KHPgI/NOzFoaPPmWW8z
WUx+3KD4B/2g6KR+2u5rZZyHR8B5MMROI9bP9K+JyEVestuOiiMfmapJGBiB4gFpGCi6kyy/1wEH
UjGNJ5oMcKXkYc7bKVAKG8DGAAym+lak5UNVcsmHAwfDlxms4a3+o25D8cT00JPMDP2pbOTP1IPh
AhfpI+WUd1T4apu0AYoGuy3g+KI+oFrHMRuskKH/Mt5b1tx8Ma27UYFnrBMkaKE5vG4yMienVSEj
rlYNR5Ng2tqYfQZ3rUBfqVKpKSJYDMLwc9hDMlIr3Y0a9AFDPWXIuDDiHYi/PPgFt/sYQhkZFulr
OATf+ozmeDtZ6dEcYoZkVIZoC5SbqQDlCS+54IuSUKfumo4REAXA465m6HoPY352ZHZbea44JmC+
cq2127ZWSIxnvKM1Ji9BlAzjPlGj8RzUjOgUkpEf9TAHomwk1QcathQJ1clEZkW4U3miH8di+gKT
fHaMpa57JLWzvteyRZNaLg1qIL1cQg4D7xn9oGH87lMh0V3QQSAT0CwsoHFluHaoZyxbFotJui+l
vkpvQsgDXpMe4ZGdoZbkQFIix2dKOzhU05uQp5pUW+XUQtx0RMmVNyFV/5B01GvOsGwxiQ3rLPAc
yOD1GcNBLncgy6WHCdwd2hC4ztWCERApDXXyIf0bkNmIXuHwvcxmvq26Z9Po28oGQYGgR4FKzuCG
a5TqDGqS7wo6a9ei7solCNjK7Hlpx0pQ3PsVPPiWl2Q3Xe0j9kETWE310qUfTx8ygLXc14sXVY6o
89TCiY9EZaXO0WBprJLxV0jfM4AZMwkZrRYBRo4ijT9pCQP0ajNfwAQnu/NVspYcsHDdqYRiQ/8B
pQ0c+9LwHDf8i41mfJTqSIcQP4dFyxzqB6OMxV2pAjfgwn4J+hQBUbX6YRkax2oCcZPoAmIXJdqt
JTQyYaozOF+rvwYhYR5umO4pVH2JFMauNVl9rHOZFzUCiCOYUjeWCv9b78UKcGeKxJ4EMlWir+hI
gfEpFDRif1n/on+ruLQF859WxnGBht2/gxk/OkwFk7NdJA52muXGniOr8e+q4W1g+i8Qo6E/IMo/
vdEyeYnBFSSNUFDyDoLoDLoqR0l14KqRCp07XGz5nrrJRJ7NPKg4KCT13YDqgVTVr31hVnD1ARid
IbuVY1Ax4apuiBpDnI6MXw6t7noltddAgzNAV7nhIl0MmHQW5zp40MuPed+N51gES+LXBl0mv6BA
CLsM7NpWbN7FtElegYG2N5FWiLByGcD0VKM55l2R3EnwvX3WJGmgVCvon/zBi/7SUL+gGtZGAB6a
5DiZquxWeWF+8UclO3YBKB8povusjplwr4gp3D8cgZ9d5U+35sT3KLy6uqtji6k5vbY+qAMkTGGQ
MGrlo/fgmVX5qddz48yrszznDCR/qCpTke1e1T3AIwKUafAuzgRTg/GhSpLmjNrldGe1FfPMYkZp
fcwreovJ2KYzd26LQoZgKcjvBgposxwWIAa3MkUZDjINlFfPywdq52WvHDpJrxi7sJrPoQwK2y5q
UJOUHBk78ISIYjfln54KlG4LM/wRtnUYPdJGnttqdDruVV+ouSFgJldl3DfQSWygX6eO6bduEasM
wCZAYCUDMhAPlnsVjqgmN9BrSST+VhXGsWqCly4VhNdYovzeJSChKL1V0UyJpvs/moA6pNh45V4d
DcPJ9cp7khQQkogeFHYdKPVhEEDsq1Trnpt+4uHd8jz3xzS05WJsD02pWQz4TuGLNnrQu0hWRrsx
1DumwjwCIaQK3qtUjNPPrunRRRiCsCd5h+Si97QMKHssfgizUv4Yqf141I0x+aVGWs0MnYLn2X0V
6jdWoMTndpLCI8Ac+VaIy/5e8TPrKTfKgtmyWmXIGU4yKtKQE/YZjXeSx0FGFlUfGQYMeb05Yz2M
dteaEUiXkdwePNdzZ0jqE9yD2tcBQDe0/Llf0OkrjFy5H5C8eknUugHNIkwyN5UwPWqNKR+brKC5
BDTLbygyJ9JjDxfjXpYb9aMkd+SQo0YLAd8oCuZMfe+LGmWZh2RMPp91U3/qTJ2UJoRLQSjl4L6Z
0soxYcLci7XavSjiTHBtdGLzFGqScccG+o4v5Hq8l0RfOVetL3rQgZbAOuORYEOhLNPOfZAwcC6X
XNG86rse21JYQv+QIOCF3sognVO6c26YSzy5yToePYL1d1FIy4qJ8VLQbPj4ip9pSv60L/IsG11E
xJR8lwQS8BdZaZQZMqLs6ygxXOZOxlchBsRnSHGzm9IZTY1K6z3jidVJ1YYZFglfzdR6xV3vT9Dk
MU/hA42bQrdL2wxI6iA9hga0WF4YJseadwKIwFGvPluCmivOf1HAkhK0DivXlCHeUWzBg3Qy4rUP
l6kC/5sAYwbPBGQLnHxQT+o8amswWcxc6hy+PShmPYVsildeGH6IYJmT5E9mDZ2UTAwZnOsCQyvK
UG/UhRZqhkDus7CFdcMV9MQ1GBO1W4BNzAU5qBzx+T6jzLAhAbgmaGQoCOSSw+rwWSzU6JC8Qg2Y
spyrMaHgVWAlFZpWhIXrK5NW7VimZFiKZJnv5H8BJQpeDeAS1TvJpRALPC7pbhI3PtCTduiHBP1t
/RHRAfu64TW7mFNNar6SIpnz3y/EFGlRkyA1aImVTMfrsuFOVG1CY0vwShLfixjqpsRbSpGZD9S0
xaeTUp2Gd4J0mMhjntI5xT2oQKA16756rbmvg1fUex1jSy13TcTw0uwsxHWxPLOtlKGDHcct0r9C
4OrmVNhV99xGD4H3GNYQaHUP1zd0y+JiQwsIfIvI40OqB/PMyPAR/rDb5lBvCHuuOszlymZBs4uV
RYOqqokyS4gdYKWOkKrZtQdyOMb97fQknNPvsOAxQ9FuGF6RLnvzIRfadz6vmATYm+jqzDEDnkyk
nSZueaW0ZWWOBBerU3Uq8bnKLnYulWpmTF3IeCZHeA4+MN7pwvatQZq7EV5WpScv93R52OkawtA5
iS44X4FXFZoQ+8AuD5ad559GV9pvS+eu6M5dbqc+n5uLhUI+IPdkdISv4FlSwMaDbSZTBC+3pXAn
zYKdCx1RTKHAgkqwbL7T/G6oZbQkDBK4Hu15VEfo3fKZxbEFFEXDop2AOXu8yRizvKlUDTYQb8N3
1hf79y+wFotlagKVAZFgUwH5pH3SfUPlkucb8iFeIm6o0UmrJ5EWgSJJiq7rS/Vxa5wE1IWwJh/g
QqAGR7nzY/tT+FDd+CfrABNkbMu3Ik9YXrc73203YvqqD2uKpKlM2qGkuvCmOC1MJuUZIZzocY4Z
3DoboWY1dv8xYCy3E6htE0Gv6IrTp7ABrkSFNtpYxJaNhQqs31pmoOnwuwyUpMlBqAEK8qc2TswN
Q6u+cbEY+e1B0ErykgmOAjcmnYyQPZr0Cg6EgSky+fV6iF4/CRe2FpeR2mgUtka/d6ewh8MNehoh
5I3fSSTuCDRRgqWwaDIXm468PzXphyqlG+q60sp6jUt1xkWEK3oIpEQf76j3PCVb23vyj9IRPb9d
9es2/GSdq3vxaO6vr3zlaxoU+HjjK6ZowMTydpPDsLMGRUOtJZbqx4DnMCMfNCm3Lid5JdQwl2hi
RhFl2fj994uoJug8qccE3eRZjBzuNxtct1644VPgMEz3S3uS3dSpA57/trfvXAgZzF345fpaV46f
YQIPVCxJEQ1Zn/fi8jd4RmEqcC24mvHTyI1To4sb529NYNM0DGgBJFGlIr1wI1329Dij7O5aUSz/
AMMU3HWRhqBhQ985NtWYsiRd/OvLWvObS6Pzsi+WZQqj2YblPJIeUZ0RlXH8NAVNCylbgEGxlnnc
/wuLbJVqwAYoK8s4pll5YbXiwHuq/Ta2r2DOYFP/ESN8dt3O6nb+sbMMZ32WDWUKlaXbTQGqUY8q
tYCAfC0Hywk687qxVe+4MLaIawDIBuYZWyZ6DTpVAfIYemlu5YLzGV7cuAYl1P+/c8YipulVmqtF
IcGpAppmR6cF9UXfUVsLMN9gT2oP2lbd+FprSYxh8lKRTGS4UJhd+H0eB4BhkwF80KE4qXZ9YPQY
Vo4dg2u77jn5KWw45OpOXtibHfbCISkW/489SC87+asOBuRffCqL4XyRjdQQsn1rAMBGNEAv2rkS
Yzh0huDrvb9uYS2ZNiwIsizT/G1msWdiUKABUkcwN9vWg/h5fA2+B47+V/DFemXAKdtnT0zxT8rG
wtai8aXVxc4pplp5oSHJrgTZpzAZt0Avoh2aacOGoTU/vDS0CPtDnVZF3gIXCCTrcybTC9DK7jXX
vJtANo+1OPxkfGnjkl1zC0uS1Fl6GBKG32564RYF7xOzmwrJlWQDfjWdWE0F1Q+Gw/Vvt2Vn/vuF
HaFQki6XYGHSAeGrKPcO08t/ZmHhHGqtwygcaYCR1eS7InKg0sza+EJrsc+SeIVzbnWDNP3tKrxW
rfKRLrPrD82PuDBuRaplKJsMLxbqEgrSutfXtOp6kqmIOn6vo0D21t5kjXBU1WRAQHFPYk4lKQJd
Ov6L0GD9saItEtSqa5jtFkg3OvObKPyqp1/XVzEfkGV8vfz3F7tmgspKoeDtodH7MNIZzwEG6JrM
yG6/v25p1ctk4HSMzPGwXiZOE/g7QHwyaUuOSm3o+09jwlDSdSOrTnBhZJES6tNYQXlG5K76pPku
5kga+Jlc3jdCY96qY01DoMz+VRCyFBO+JKTIyQzfegKUrUo6VAF3FEyKhfmjyjU4rH9cX9nK9sGX
JimmzrwVPr5wt7Y0e/oNDR8KotVa3WlSZ/9zCxSWLE3hraWJxiIX08CWTuZAFRMY/N7y4JazSJU2
PpAsv3c4SnSyppumBqRpeUxlhAvHeF4H8AqUlhwKH8pOPxhujcgQwwI36keeeg7YONdzJxu5ZkoG
+Zd/ulQYWEVwbZZiyWTxi81UhqBohjqW3LT+Vqrw8324/u+vZBAGivEqSS21SMVcPpwbSBoSwD2Q
o9rmE9OBtnSMn00Hmpbj9Ax/6cane3+K35pbuL3R+h6tWnBYRn2asdI+zbEUWqeNMD5vy9tg8dbM
YttCiYlrocdMKSOMCPrlNk1B36NVasF8N2lgFoxsK7GY3e6dUU0ke5F10mdr4ZZCGgadjCIArzzF
pV/2hYFkbY/isSsfyy/ZT3NjL1eelazywuDiOjSGbFCiDOeQn9KvGsMpZ7i2qXggWYl6x2fFZijE
8YOd8td1p3l/wt/aXYSRZCpUrYBdyG3FdqdkCAWerxt4f2O9NbBIlroYABcVx1nn4nudftdUcZdR
Fr9u5H0Efmtk/vtFMlHoEgMnUUgRIq+ZgP+kojE4GtVOToAcFuPhurWVZ/JbcwvPt+IKMHmg0gUS
rWlXjqNT5rmrMEHtzTgrhBCoiNi5gJzWMNzB2uBCB38amIuCq8HOrMqJmsJyxjK/00wLDj/GD2Fr
KJl+u7v+U39fcNcceXF6MjFTC8Rl+L5ndDps75zeB/bMrLnzXKaX7PqEcs1z8uxtOPRqcPjbn7k+
3n6RlmqQ3jYIgwGR+CoS+L7CgVLQR5NAk+naRoxYXSYirQrvGZFmhbjIKFIhT/pOqpiwgoROtrvv
5S+UrOzEHb7JPwQIVpl2/SU6+k3obFWf106QZgEwhtWCssnyjhTNEU6uaNC5S6yvBfoCqlhsHNK1
M3RhYll/nYY+iSZR013fuEnSuyDOnWnwt7x6/iRLV7m0stjDpIRsCAy3zgPUP4534ROzGOJJ+wD/
LE9QeRfss4Nny3fJ83j09lu3ifT+jjYkTUEOF/YRnexwEYn8DhyVPFDmLvej7R106vfxM+jJk7KH
k3TjXKwEDFkTKXPBBibTJ1wcCxiW6y6UStUFQRh9RqUABpXaT5w4jKH9m2HhugztzPXDuOIpl0aV
xZmI1WwiFzUUt5Hl0YHtHtgkStn/3AhXlqyRs+mUEpS3B8/imAEKgVYjUWeK8/Y0leNGSF9bx6WJ
+e8X0bbPdAtEHsN3ams6IdJRFrD766uY93/hi/PF+/cqFs5Ql4AD5Wbq3ZYZ4xKYTQ7IihFQ7o6H
bCxRok2cHtTvdasrQeuN1cVd1egAGQS/VFwJvrJwpP6CrG/tR9whmXPd1MqRxpRBiROqYc1YOmDs
AU/vhAFTcDMGnu+CDT/IavMvPhV5u0hslKgpLWswQ5A1KtRgvH/g35cTgKNbL9K1k3RpYT7WF86g
BHPRKmgRVuwRrzGBfY8vBYIiuYf8PEoQ17dt7QsZvEx1WVaBry9fPQaTeylSz6DFJhf9u0evu8kS
bd8Emnvd0EppyZgL4Mb8vlJVbVkHEYBi99qo9pTC+/3k0E60J4kRdodGm4MI4F0I2P+gPV43u3a0
eKyqksp7S31XgB/EzlAmAfqKZmLSiXmmFEDJdRMrjyFDBjYAaAGEv0x2+/aL9fKgVa04E+/sCbMH
VGDG/XAS3MGF2uII0tJmkHcHKQnytczl7WGp+6Dvr/+ItWjPj9B5kYuKIb179yWZHiSM5cj8iBF6
Wrs9mCfmoR21Axm3C92t62XtvFEkBC0BIoQGyuzGF26atJIGazrFILn6Du7twIwf4PR4wz23rCwS
Q2lokBVLOG6yod0NHQPcr4NobrQv1nzkcimLu0uGkM0zUMlyuwGGbCGGGKUQ/nl5ASex+DiySUb1
7sVc5SaY+nncDGTUF4pBN2FUPXW+vxGf1jaMCSfwkgb9XrDQbz9LXCWqGrU+8CkC/cGHKInxpqMo
xVuFurXAcWFomUJFsqjCR6BQDBRoDdawGygCrHb+gwfx0nXfXl0TUZ3/FI3/F6429JPpVbKmuIMB
e1OpnmOQuIi1bZzjNTewLswsfK3xoPWYzbv5+HUwPsWZtOHMq2f00sLi4zDwqIpRFqKPc+g/V3+h
xfINJLVk+zapYG6rW4/ujY1TF/mRKsKd6DeKQv0i/9zvYadPHEDF++ncO7lTfoKK87B1fa0VTcg5
//5ayxsSqrwmUXW2MbutEOe7AX3nEnoRGt6rbu4WB29/3T3WLsxLg4sLUw6mSZnGjF1VcvOXZ6Ce
asBHeihQCAWPDhQzgoV4wyc3nEV9lxUOKmo56OWorXeLAjgiBpsNrPmHL3O2y4XNv+EixA60DrwG
CjFXe0jvocG30zuGwt3qPnd9ZytVWyuYvPluszNdWrNqlfkprLXnlvvZByfPvaXfDlTvlL1xEA6p
Izjaj+sfbwWcws2pE6vm155Isv7WbAOhb88Fo7jFd/ksfk5OAz6jHBHjfNCd7qztWzc91Sf9SIN+
66W5lhRf2l5ssMLYtqDX2M7M4FksEd0E3+AAUD2Kun+IFYuRQO1BmfIP1xe9ci4VUkdFVYAgsORF
QMtMr46sVhlcK0dwWGd2DvoIYytCr7goVlQmcwwNoPsyLbFUicHDMR7dmhFiI2IcItoqNq8ASIw3
NuZb4sJpSjlr4WLj7IWf9XPmhE/xAZ5WR/osHzcDy+p6dCrbfDI6actUtWjpi1YVtmYsBSwnzB/t
ZpgIUmIMke2o5jnez3/+oSRdg6ia5rViLZ/Q8CjADpk2ozuo0yHmxVTm0b0pOtetrJ0B/P+PmcUu
dn4LMUWHmTazHiYau1A1IiPB4nr/NjbujdLfSwHMGNqLH/hPkvqaB8wOGl9bxN7T7gUN6ZM8WHBK
FP/8Affmly09dYDQvIWJ0g2H1yp9NuUfTEbH4kaSLs8X0SLSvTGzuHrDCg6GEWmI/6kOZw+oviDm
AssbHP9US5D8trMn4QTREHD4+kbYrL2vevLlN1jczUg9NgFUrXwD/yW3hL1WwKXXwrKhP9fIn41S
xKCifPaQJ+oQ+d3wgDXfvrC+zKYmlFPqpoMLgZjwfXIg5HiND9kR8pPPCnVqK9ptHad5S99tOVyJ
PBVotr57GKVhEcBKwZZrIDpLWBmmaS+A9sr6u85S93q+mf2srvHC4uKerpQgUD0di81L/as61Qd/
70PV7VR7KHjRl9vBt7mRAW2ZXFwuQj7VgpcIZMM+rSjkkCD4DHfXv92WjfnvFyEQykQ9zSuPJGsM
f45Nc5NDL3vdxFriSLnhdwQyDAMI51sbPIF6AI4JoZwXJjyg5zi3w0N8QoDq2DY74cd1e3O8eecb
F+YW8chQ2oB6M2eBRA5OyHifjT/q6qiL1cZrZXXvLgwtwkuujWEoixgaIjj7mCDTeav+Z2tZhBbG
FMF8zGJqoYgb5LWrov8FdYNd1x+vW1rLfGlGKiqB3GIUdJn5DqUpVpKIgwOeYYj0mLhIDE276BuR
ey8eJ5QGNsCTKwkMFmnC6orODJW4CFpVigbFxEOMB0X0qB27I8nSY3PYgrqv5YaXdn4PNVz4uBVP
TCAi+eA2jv9B3QeuZcsPyTcYjJqjuuv2pRs+gNlGnmxjS9c88WKBv6P2hWGljo3MGFlgb/v3Yuok
j+meN8zZsps9BDngoHjD2IKzhUBYwd1TxP6zs79P5IVh5Gc85rh/r7iDvGmXuekByo9qJxzkXQFY
s7jbykbXDsOlyUWwmhQmZCMD7uYi6ewoS51A37pn14L+pYlFrKKNbhg+yAqmCXy48XZSfcjv4f79
CKsCBOXSsUQu+VX6pn+is38sbPgaS+ggZNho0Xu1EbV7RRuE7sFh4zuvZcQyoDZAskClgBa8DXCQ
A7Vp6emDm6LzyutDtdtnSoNitLeoDpafoOLce8YOIunrhrfsLqKDNSoIkVkhsvOidNuXsP8Zd3Ij
fbluZTV+Xy5vcU7VQrHKKcIM9IrVTt5Lx9Qu9uhRKPb8qPoXtTnqkKpliSJgE+DNb3ezhMpXkUBo
uEBhGYK+LwC6Vcm/iT2mJlsGs0y6ubyThG4AbqunE9P3pS32LbxDEO2a2alF/C+DBt3qH2TD31/f
ylUPvrC6uJoqX+vTemInEx2ae21UTr0fEs81SG8AYMKc3bhwaYUbfrIeDy7sLhy0K6CnkRLiATRD
UMSpdrqPHkyng5EIJiTn//Yd12rm1Av/7PHCPSWthtRBYLVzUVdyTijeCTsmIG3FjnZ2+MAt8+36
/q5eYuQaTInoukybY5FqRAY6CGmaj67+xMCGI/YMXe7l0zx8h9pIbjMPyrzvdaNrUV5Bz9EAsAFk
aTkTV0RJSOueOxreJTtpTxqMHqX1LKtfr9tZi7AK5H/qjFky3hVHg2yAuBVyCZfZWtuEaEcctrLB
9f0zGHMBaW/RMVzsXwDvQp/qCHj2dr+vHouPAXWM1hn2sCu/+g9bR30tA6CKIOoQCFJgXvbpGS5o
tU5i6wYGwdMe9bIuVB7ypLu3iuJO76WT0OcHddLVjW+2eiJUuvPW3PhgWGxxXaVdW1qw8I1AwPQz
Ih3GMXL1R3gT5hZzc4/OADxjW+Wi+ZgtM1OIaBRRtESFCcrFMQwg0UipsuMpnXaUhY89ukhWQGO9
2pmme91b1kINlB4A13VLFaVlFFV1tBCslnROTdsAAt4WPe+hU/RTgoYGRMhddJc3gnJu4SrYyIvX
vir/vqWbTFPI4vKr6tBx+FVtDe7UJUg31bDNo6AOe4eb69kz/HUo6EmVDF1a126seu27Im+mqiSx
mvYeQBhGZdUrEqC35IQMk2pT4s9Ru3HASh9Ut+ocWKW3x/9WLmKsGpRZ8KcZc/f2yprQglECGIzc
oJxclHahv8kYWNkCgK9F1Dd25Ld2ssEMYBGxft/E5xISec2Vjs0XVIbtLp++ZMoTY4dO+2Ur0VgJ
PW/sLk7L5E+p4Q+sr5p+GtNDkW7F7bUN1GksGRonQzKXT4E4KgSvicAljWeUvWzzJyQXJOmj2zvR
kbK7bdGRvH5A1tZ0YXL5KgjjEFlkwrkrwrUSMQFvSa/XLaw646WJhVuQL1YSlJWqK55VHf7C+WN9
a3bNnuTdmdoP88fyPmwF1bV8jdfU35u5zP7FWNMD1DT4Wu7kinvrxoTu4KN21nhsFHfpRnq4ctpV
XQXJwlCHxZzm4srQjB4x9EFU52G0xM2LmVc/c1ql+EtKtKdCDpFM9ZPbVBNerm/vqs/oDMfQU2NC
ZgmgLSOlneemKCtY96b/S6m++8nTdRMrVzshlEo3Um0KN/siYBdSInWoCRBNUgFVXrjJ5moa/AGw
xfTK9+vG1tZDsx/YM60ErveFsaApS9GStNEVKx6FGe+blJKCsMW+sOqV5txd1TEl08x6G0Rgc65z
LmPyiJ1oj15wJ+5riMJ3iDi4qlTeiQ5S4ygjONeXN//8xeWnmso8KykB1gAb99YsJCU+ZhNAmQOk
cw3EEiEi7DVc+y1g5GYLUbOWyryxN5//izfw1A/hRG+GXPsET/2r5mauENnzIv00/KrZ0T76uXX0
VmKKBg6F1EmxDEX6jRS9sMkUNKZgV3Zh1DnIhnUW1WKjKLhWzcAGVyubiZLdEtbtd4Kq1IgKAg3O
Tv5RuSWXd9KD8LV2hKfhc2OPx/qLtTECsnbzvLG6yOXlGP1e0wLWqB4qtIN2E29AaKp/oZq7m6OK
dy+40EJdd5mVE/HG6OLhaUCL0wQxS21gNIOGURU/ltOH6zbWPhkQQ96BvDd5vi/cMmVM3oRMUXMj
ZqEj76bVf103sJKIAReiYaaZhsq5XlwC4piVOf1dDEgwUiU+LKN+eW+03bFQoO70Bf82apV/frm9
MbpIFNoRQKUsBQQuo7cVJaaTHGyYWImNb0wsNq5DKUUTTEyg2HqCOtiQ0Q9GfKgQ/Q2XX/1EFzu4
OMmFphU13Lsa5C0aSoFx/FhyJzjXP9O6kRkKBcJrRnq9DReyFeoBcraa21YwYE7Z0dOl43UTaxcz
sy2UsHguQmew7GlCC5ykfo/AxnimYwzvECXWZsfzSt/JxxlNu2Fv7fxc2ps/4UU4KqZcEymE6+6o
wSu78z8IdMX9/YAGZO7WjvcwK3DurB4Sx42TuxLs36x0sZsWwwstFMK62xsvU3QQp7MMumqoHuPq
4/VFrrrhxZ4uApOVhXooFqyxVP6KaHPpcJBnVrmLjfBfeIgMBhWUJremvMxRuz5ShigXIX4b6WrJ
wqNgFi/XF7MWKy5MvMtJYar3lEbTIN31bSkF54J8kfzaD999a4Tvb6OiutY21FgIyCTAjStNaSY/
CxO5R9e8y07yPjz7h+jrf9ekt67Gte90aWrhi3kJ3GpMuBoD/Zs61XZaznSVgQNJ3PU9XHP6S0ML
12tpx0qAnic30JCOgpQZ7aPu07+wAQyO4qGqw7e0iH1VoumxUmHD7B8sGdLuOyv8ft3EWjwiU/rb
xPz3i7OrtH4xWfN+VV14LrPx1rPErUt9vgUWKRm3wB8bi0zQCKMJIRwu9d6Gg2AP5dmTd4vK+i7a
pQ/B8/UFrUa/S2sLD4hQOlARSJmt9Xv4wA/oxhH80h/kD/ZWTX7lVfJmaQsvQFbQ8lCW1d3o5B3a
Q3dEjtdVj8bp+qK2vtIi+oiw5tW8QojoTBM2EnycOQCcjWC6BjCYKRsg/Zmnit+NrfZFY1pjwGKK
F+2hc2A2AU7VHcty5zmee5hzsILHpPpFcH5s1MlXE79L24sVqkpLstlgu94Hn9IPzcf8EB66c34r
2bxrd+JN+HGL3mTdUy7Wu8j7gr5FrtFn9kMpne6lOClOfkDbQzyIbu6g5eFc/4irEeOPud/bf3HU
RJ8mnZQ3upui6VBDnFZ4jxU0Q9etrLrKhZVFHphHdadkCa4ydP2PUdVOTeBvHOjVGEt1USNuz7w4
i7CE1HQ/wGXJE6tu7clo7UqPHUGODjJyztdX8+4VSXFYotYFhtokmXmH2K46pYOighteejAeyhCX
jNzUlk8wMf8Fcdnh/8CVNv/8y3A1m2R1Bm8rwuK7IlFQ1lbfKgyatOfGaYBgxAftXv044+9RDrG7
v64vcekWC3PLyzj1pr4sO1l3wVSjYoAui3ifJls4t3cH7LcZ2mtUMHgdMKf7NtDXEKLWVcMd3LkM
CjJZMN3o7CUyyS7whV3/ELpbU57L4Lg0uYjEdFEhTp6zM5PRy6ZuEFh4EPRnSf7WG+MukESimLHh
/kvfXNpcBGQtTbwQemyRkbyvk3dS2/IgIVKpMY13/bNJyyRqtmSapgxhEHMT7/CJU9+ahYx4IxFL
eBhRKHqEzvWGkk1nM+L4S7Hh0z+jBHqnRbthI6Na8xmLlJvKisHE1ZKQIfMkBS5dk2zU6OV9LCLi
mHWG4cZjusVl8PtFsjwOF7aWtAwKXGsMWkKvm9zm9+K0E76UXKntX60z7btXk9tOvvEfssNWJveu
AjFv8Jxxw5cEhfO766itxaipVQzPeJ7MGahAi/1uuBFPxkHaB2cT8lJhlxw2p6LXAsCl4cVdRKNN
TTwRsq3xXH5Fz/c4E+KEn0YH8ms7s7feT2vH5NLc4hrq0sKY5IF1NgwHmKrvVKG0UwDfIHmE2Myd
mN2Ourq/7r7La8JUZ0SbSH8P1Ct11RlseHEZQfoq+mYCg6emZedxktFZ7H5cNzEftUvHWZpY3ET6
UI9BZrWQBXbwGXVieh8mNVzAfUt9P9+LsMNeN7g8+0uD8ts1GVHT6GYicQzEO7n7JEWKLWulLfc/
r9tZnvylndl/LvZO9Top0wL2bvCnR91HNiEum5MphNNODwCMlE1+K1j1Vv7w7i5c2p2/6YVdWqYS
E94w1DO5jR6cvK+CXX6ARVf+iGqnLaFXvhMceKmvL/cd8nZpd3F1+GKa+FlJeHEUyLzGXfyruUXJ
+ljcMLA4T+lWx/KldfNTd+BU/oeOurhE/DFE1VbR8aJZCau9K+tP15cnb7nN4soI/bbvEH8z6NG2
v8wzB/6mPQROf4DOHwa6D4/A6x3R6Q7jDeWME0qwh+ypuDtuAQrnbXx/XlQJei/4QpD1fft5jQ7G
6DZim0WPQOOXjgCHYuBVW59zy85iR7vYNBJombET2KbGGB5Dz8+0pCfDLn6JUCLtocw+6aPjfb2+
0+sb/WeBi432k37SDSRFeMHcN77lVOKhE18FMztct7Me2/7YWcTvtLaCSZeIA0IZEWvyGj0XXf/5
b4zA1AGZH4RVyyRY0Gp5mpKAebjirzhsdmK/yYK8vIf++9z9MbE4752VK3nW8aH8z8Z3zYX7n26l
+gkBONFpDv7D1sW37hh/7C0c0EcDK4zSGi7x+pjTXU7Sj1G8RZrx7lpfrmrhflC393rSi7jfOTz+
Tq7pVwYOMKEzVLr7bA9Vx90gbHj98pJdWl34nhz2GRz0WFUPzSlxTR4Q0j7ajFb/S4z+s4cL3+uZ
D0IhkruhekGjNPox45A9B+U2st8Tohz+94Aa5cbi5PUb6Y/VRQoxVlVRwLqPx6Mw0u5i+PsY/UgP
dLpBmHzqD94pm4fa7q1Xc+fbSKZ96G+kE1qz+2g/fvGdrW7tu7f1Yr+XTMW5LBeSkiiG25/1c3me
fnOVCnfzgy2723Lc34Ww96Hz7/UvUShWrQWj1/F1CWewOEhO9gD5n50wZTOeovNW1WfjoOjy20jd
WmXcSNlsril2rfxxqH5EdDavB5jZI6+taZFlTF07Gk1WoW7fIRqstAdPVxBSQeQ01c5pvcX2sRo0
mTmn1AhOylzOxMqSIBcldSG3V55M6ZfRPf2L5fz595fDG13ehoo2f6JUF3cpii56cp7+H2nfsRy3
0jT7RIiAN1v48bQipQ2CEiV47/H0N3t0QoSaONPff+6CW9Y0ujurukzmJEKWTTWTgpGh2FwMGMRU
zMLKaNGjkKxJQ13owZHozmK4lzAflAvy7vZ6rrwZn/ZnZYPCMXmsUm2psSB+H34p3xpb3Iu/lEuo
mvU5dSAc+IRcha3vYkuF1PY5uMzHDsOdvWgue0KtRDqyWW+mTRwQZR3vMVTWMTPw98GUgmZsY4Jy
45SbFcSPa1W0i7b2e+kSjy8teItvf4VPqf3rPV9ZpHxUmqKaBckNxNyZCrXswR5ndLhOEJxuwWZt
1uL4NPU91MHb8RTn8S4p5hfGT9jcbF1VScikKaDO+nvRo5rHOZ8kOjIbvAURQYiqm+FJw5stMCfv
StbNBBxywz9vvo6eXoxjShINOHUQD3ybAnDrqjxxOhHoU5b7kYOyepaUr71cQmVMGgSrFSArPS9o
Hqnu5gp1gtuL30QiTIWhrEIImmlCD53TtImQOrhG0DmN8JBBWw6UhIyzLm5GIhIe4joacNBWSHnP
dG6CMUhwn0Bih+RR6uijmeimGGGaQvAES7EgjTXuJifFH+l5CB7UB7mxFlapfnOvkbySZSSLMcxB
Xey+bUZ56gmKKOmz3kN6NkkYbYXbzmRlgzpPga4tGchNNOT0UQv2S09CEwLcd2xGvujLoBn2bm/i
9iVaWaQ+b2y0Qpf3CBpatE3353gvnBdLdFFQ9VkdFuRffTq4K1NUfCJyQ6iFIRYntvpBye7nRXVK
jbP1/rFgtiyLrO2i4pIgHf+xhpSjW9kQQ3RbL7eKysHLcf46+IYjJ6ZwTbhXnnGXI/aDDl9k6g+s
vqBP1Y0rUqEtFu2/INj71BhUcHPeCFmsI5pW98PjiGdPc5n85WGy0rvGiu3ySEbsYjs4xy7r7b79
JVbWKZzkC+S3uQgXVXtEc/yCinhw4bM9WGhbr/MVL3kQB3OqASPm/N45ymyq0BxKfdEldVIM7Vq3
z9zmOVj9HuoiKRKY3eV40jBHA+UoDQLO6Es7ySUEw1spvMSG/HLb4Pa1WlmkrtVkGNPIK4Bp0qav
EqZpOz6R6U30y3r6Wfh6296/7LcioycZFF+fyNnEoon7OsR+d2jNqh0MqpLDp5YuiH9t0spK2MUq
7Lt8mB85JkEb0z5xIatsDZcL0HvvUti3yaUWvcAj9AT6nYHWb1EgJckncEV7ij298r7KaGb5lLb9
fdzBPAoiIRBy0G2LQVV3fVtdP/dpKk3xV/YuW7ET3OEJaZZH/SLAT9r8gQlmm3cedUSdaKOgC50C
MzCqNGoGeXqUGYodZNwiS/oufv2BWQl3+Nnds780yyAFae3SD0UB6nxXny9aXiNtqjC87DZAr9ZE
4VghlRBUC2EiOA1HQhrU7fsjaasNbVa+a/NiorKGnLqKgSGa6kEe2kAzQHEKhSphMFUxPIOZaZ9o
yHOn8hfQSzNKCZtfDxEyxjBQxfjE1bUs8wBFWuiQtbNkLuGpxrzi7Zu4/RZcmaBuQiUVqSZCMRaR
MqrKTuyA4k86k2AYtKbgPLFv25NYS6Ki4KpWlrYkSDO5zQ66uDa6oHD1oXXk9M8oXXi1hwFkT7U1
j8Qq8SUBf4aKDCoEO59Du7eie3TvgzyEtbfbGLj6EuSXrzBBVRIoHMelDrIS8iqeDpgdMNGVhTnC
3GWXUAikfnL2K3MUyDdRw5WGkSEyFgQMYO2iGgfooho/bn/wT7XFK9as7FDQPi5cquSQoQXUoWgS
A9ujx7KzR1d2cxfSpX6O6LAzWU51M/hdmaWQJgvCShdi7LMsP4UcZCGhAcNLjO76awh96yNS8AJZ
2HFQyekFH5HTPCm7bCfvZavc555mlbv5WfADG2VUTC8BEVxwmCHrEFrDKUIeNXxkLZp5mygsMrpC
qIYeWBTtoL5u96cO2XfVJJ+6P5SMvgzyz24sni7+dbIe9bFWYPG84QfGr0580LkfuvTMGxDeFu6S
eGagxbV5+bNJFS9Ywi+O//v3HVFS1OShIok47a07yiBT5aHnlbjNy+jF9yqe06Tw2Fw1YcTv0KNl
9dpsn6o/9ul6PDeUQSAG2G9pRi68Gpxlemuhssi4M9t388MMVR0DupdDKcFNdvb8q57R7W/KVvM1
sYOv8g65f/XQPuV2+ij8J7z/sEuBsZ7EvFA3OD5y+zxjFl3qn26vbHNheIliNAp8idjCv/cvQFNI
C84ggE7aWkYT+lqvW3WjvQdSzwKeTaRf2aKApylLjqslLKZ2llfJVa3yFLwrJ94twAeSWeKBqVW0
6Z5XFinMkRdZgfwnLBKKbu6IjjbIzbxoux7BDl6MdgSeIkuzpIOBEofZXztvB8fYG1+C7+OBmYdg
fQAKnMqgzPVixmWBYLHd7HInQomgtmMPlUAvczibY+zuNvysPgB1PYtRy5RwwQcgDJWiBTnck2H9
0Dx8cTdi8OVuO5YPYzT8BBGmp6FdrkOUrfbROgpzkh+541fZJIRwEzCW+UnJxfuEPyub1MUc8kIu
Z3KmBEiUNo9cs4+je0MKMc9xp2GCG9JtZktE2FklCtanVairOchBnygQbXaHV6TPrHivP3Vmcgah
AIYtWKwvTGtUlBSXobLUAYKDfl8cY79wYy88khlccCo4TK9F+glufVVykFeRTx6XTRNx2MkEwyTE
Z42ugAFt3m8ZHmsTvjXIayH7qfIYHfjbUBgmmlBXSHCEYQNlgGPVZqYuMF5X205qZYVajrBkczXn
sBKTSXfRSnZQl3cXvA04B01qZ8SST9N+8bIv81H/PvrC7jbIbteZQFpGJhmRrafHPVRFX0qRZJ8V
U9zXV3b13EpejPvALG28S1yW39j+rh8GqcOJMCjilHFGxnOcn5J8cjGT+73uue+3F7YNaB9mqO1D
ATLNlQDrKgw+M5W2elEhHHrbxiaGQ1FcQP+WRLhZ/z4ig1LIctUFyJKLy9scgqKYTy2+LMxeSXcD
eoxum9uO+j/s0SjWck2WlxG513iPGG7mRrhrjT9ZBiA6SJgNRYz1KRSCYQiIayC5qLkB9IjNWWsf
Zj60jKF39AgcIVzGqLYwF0idjSblFr5NyBvS6b+AP08C+UzlxE/5AJAG/b7NYp7Z7tlYfVLqmPC9
jFd+jmqV/q3aCXbtjL5O+IRkNIhCPbB6j76SnrHQiT3NM/idhEfWI0I5hOjs5N7mmV39GAoMkiYE
m0KJ5UtzjZn7d3FiOSXixj+h58oCFVMpQ5PkGAtFzJ8LaJrMzXEMkFz/1XE/FYzWNL3OOLOsJVGB
VZINKXh+YTDI78Lc73tWsznLABVHxULEjzMKDS4+nJumpalPTC41cghufTUqOBoDZLubKYTPOVa7
YC+YoaPbtV0fkcf/H47Btap4yx6FK0aoKWlHXoqkYREUassOaioOyAd3gpVbC+g6M5ckPUcXGs9W
cj8eQqQfp8Rm+XbGx6WL7/PQFIFSo/g+odUALRyWMr3exjSWBQpiWl2JIEWC8yGWeHpiWHlg0X9u
u9iPst41wbmKGJZMXqZ5wdfs99mOd8q98ogRW7/3SBfMgK4GAxjDnUZbQMQyH5gRy2YcuLJPnx5u
0HHrgNohd+a0t2p5D6aXWk2cRb/vC2Tl8foXIk9AlfW/fNs/9cxrO95q4TmkwopInVBY7sf7GuwO
RlX8uG3iXxD7j41r8nplQ+Gksqzz61FVkcxQ/OlQHWTkpAUH7aAH1oH8xP5+zRB9fMzrZq/slYGs
d20KexAexqO+xXhgfBrAYInxXl/fTX7rtsfEF07ZvbErneqn8nR7xds+8WPBlIuS5UCo5g5YkEpQ
3CpLs68eJjS9yaniSUll37ZGbvpnJPiwRrknPZZqZW5hbXJ/y7pDOdsTmWNBLDPklq6+aiFx6jJj
HhiNyvoepA+HdKeimMJqd9l80a82j/I+bZ/2YpQgJtM1OPdcRqpLHfaZXJVmwbGyt9uR7coa5Rkk
SeeauMKiRksziyfBxgEhgzno5kE5/U58YS2PdTSoi15hXrBMhwxEBdJ7Id11SWsm6qXm7sEiwLja
zMVRLmLENERYk6rM4HKX6cjVTnRBQeYi7I0FLGfpo5aYLAaSzcj944PSAjBikEZcBcFPN0hUU+NR
yebewpzl0MlXunHkJcojzEaRGwl6SyHptaujn2JbmmFzXuTM7qfInOaAVabfdEEYpscsCyYjP9EO
SwY4+wfyUhhAPxL80vzJVxzttFjEu3cnNovUdjYCz3tFAV30ZzbYUZqLKouxRNJDqHqzIx0lH86h
NdVHDJxYfWWPvvhwG0o2d29llAIuhUsHNCOQSGyUwfeD9o4W3At6wTqZm8HSyg4FWTFfw0gGOejq
Na4twmqWQ39bc7jKGgkF338YtLo6hZVJCr5AEzV3eN1q8PCkRlO4pTUnEAGZ0PsAc4LFao/axMuV
QQrIpqjuhIZ8Sy4BbWPxGqrHUDnKNfpV+jsJ7dAaa7hrO8uyMkkF0nyickLcwGSsXfNzIIu389eh
Qc0nc8A2xHiKsU4LBZ4Qji6nusLTNq/nw9Kn70ugnPRZZBVFyKn7dNtXy6Iws9UFcIsJEW67RdIf
eHQ56k44GE5xyPG0be3FAnOIyfujP4fmcimYe7kdba9+AgWlPTKfAjrK9Ouc7++QAqx7fnoqa1M7
Jy8k8ia/ovNiOzqNh/il96Nvvc+C103g+/gdNLwqQzxByAQXp4Xv5eOzGCJJyRdmMe+LDllRYWQg
3zbw/YEhGmnlSjDGEAx+rjjnZhGO1iwztpeFdBIFOmrJY3CHxN6jlZ4hlgxOKSAdaYIq8U2Jeh+0
HPzbQLftG1cfkkIgcZRDsZEBB8mOQ9cAJ1jzhPmW2JqQKByf5MhMQX/N6ijbDk1XZikUWupkLJQW
5wgthITB3BaX0VO11ymN7Hb4HiA5Kj6EWeFnS25FYmfHDViLlDuj+FYIvDvIqAPGnNnyh0aI3SnA
byxY1OebEdjqN1LAJc4hOMEnXLewFvdp2Fsgmh5Vyda42mLswuazZ2WKAiyQTwZ8LF3DL57QMz/G
3u9R/cpTHxi2GChCt4pwuVQVvU5eBW6xq9zJF3ego0IZnjdDZm/sp4FNyt1IFGZNrYjzFeMj/p4n
XNC7qJ0IZXENtFrAPZ15DVKnhbV8ZayT4VslCqqETqvRZ4fJnsEw5WVXPFVIAWqWfknrE+lBQP+T
wzC5GdR+bCOtapOlfZErFS7TvE/u8rf6S4d4DOMWnLOcG4yfl2b8LpwqbzywnCwDD2mSQsNQ5z7h
UiTgobhqLyNfm7mCudGm6E4Zx9+n/fRzDjXGgkXWginIGqM06Y3+Glnr+9bJz+CjzpE5CP1plzqp
T+pGGmrH/LF6A8vFC7pVvfyJt2UfHR8m4+szNpwWvhEnkMZCPZPgJ3q/3iS7xiRZ9DJZgjWdo3sW
w/n2c3612xSGRUnWJuPvxRPZuBbD3eisRH8LpmlwrFlbzPIPdI0XanjNJHPAzDIzy3Pqx/fVgXvQ
LORaf3VWtI/+hyGP7Ya61SIpZDLKZpjDBh+1dRps6XIYvncQjovcEIKd4Hizc9v4ml4wjexqu5mB
VYzASqYCKy5XU1khK24GzlYDza7UAXMLon375DB8u0xhlNGog2CQNUZh9DOUOb8YKkYDACMIpqsf
OJdTqZYwUQmcXSSPefEFalvmItfm0H+rgvMSML4dw3vR9Y+orQteH/Dt6gXBWBbaZTBbU9qYqlK4
t7/fdtvjxyGhax8VCDZ+h/jCZXYQFZ4iazzVz5yTWtFbvVMs+Xt8KU6s4IW1RAp99FrI2mzC07Aq
K+jfOEVimH38JlXPt9e3XfhYrY8KkhopK8KCA66P6KjWXpGa96BOcoRwUeYOiM/AL/rQmemOP2pe
e5fcKzv1JXzU/aVFbxLTy5Bl3XgGKBTuDBJYl5cOOxtp/R0fGBhdNb6DV/qQtrwbjdIhanuMfxtg
BhtPcxr5Y9cwNMZYX55c3FUOTNLHUS8EHGeuwuS1Ztj5BGUJ9TDnAiM0YtxNhfySlaUEnSYqiLF1
F12vZtrh0Vh0DC/GcGIKhTLZEop9VGJ3hUGzo2DXQFW6aMBsCiXEvGRgDevLUVgDfvNZkDW8FXXI
3Gda47VpfxjkM8/qNWe5C4WKf6Q40cDJhXpEhsH1xSLiZWii/dpLpoI5sEfOS3+ktqqZeCoyrgsD
tulKiKHLki4O2DPZQ9P/nYQSvfAEuXsn+Zo7RKwiOudPIhjqFa86Vw+5XaO24HHMdnuW86IHhpRJ
xdhKff0hzU4wE7e6GzpkwTlrzMAan79Lb1d+S0t1tEtzYjW1Mc4uPbFoVPlkYFoZF1WorVmIzDBl
BbmM46RSyDQnXA/+MEDg5AZe9zrY0VcipKjeye+ta9xXD6pfPRvvtzeYtb9k3as7ORWBHA01Ht/l
1JkR4k0RpKF9UjHuJWtt5GeszGRVZ0zigmY9Q+l+9UYYmhrk6cwpro+lrDzeXhMDBFQKZ8YixkJ4
HJWwaCFmXFvF8qUyDpU0WIvx87YtRjCgUoAzTdC7zslDvzgGe8mXd6M7HxtP2d02wwpQVQprgrKV
5IjUm9AogwGyyiUB8XIG7vgR0mDMAJUcthuOiZ5+iAcjmPIEjkk/CW54QF+eLT9NGPkI0djNpvZi
pfk00v60OiCNWkdqSfL6hHQOyQCr/Mk5Axo8Snd+YX1NxgtLo1LtXQLiFjxmkVOcZcShvdmGpIy8
L/tHXv+aBCzuKMaB1KjgZgzbKORS3GwlexbCN6RpLNGwajk0m7Rk3DRWFoief2iSecx7A/mH4Hl5
JJxsIbbM+hFk180jo1Csw8K43BqFIdlSchmmaZH5bp9UlbeXIjZrLoVGRMRwR5vcBzqEEqEgBB12
KLD/fUzQrJ7OPWmnDr4tOJb1vtzjpXYOPdIzDp4sf4AqDLN+R9CJvgxrq9TlyxJuFMUxB/jPbhmF
pP5T9oxXxTXreMsI5eNLNe2VgkzEyl4YW75+iPGsJkPR/L3xyKMxp+iRzDOcyUrOXnZJPTUyAyiY
7GQft/IJpIPY2oUlKH3t1r7xs+gAAOJU8zR0aBTK9PEdhNZnIR3tSpF9aJ5bY1lDOT5pA1ObG7dK
Bkb/6ha6rj487fSnZp7HOLw2PS7Hwk29aa/tybAbA123LujaDnVBwUNagRsBmu1k4CWz61OsO/m3
5KKO0MEh0rSd1VY2x5mCbLOSeCzblNsPI27GGAaQNgznhzHQRlsxskuvNjt+Et8gLX/PWOxWJ+l6
sdR1nfW6kcqaoBEUTrud4KtwWoKT7Vm93psJw7UlyuvnmjGUvARQV09kdq95RIzRRSZavH/LRvCv
JFcJkhSVaICV328vlHFr6TAgaoKin0nlKElAFa1nUPqqynwfl/yP24Y238zrdVKo1FUT11akE5hk
ywpXQFqlc8ifjKImdDVt3mvAe8aqVbFuBwVLsVA24NUhsccCHuXoWU47JAlRa+Rf+/Rx7PwpZtFJ
skxSINXFSbbwJc4OQArJUNKFHPmpyzw55Ax+Rh1gvASONQVD83/j/BLyFVS9sLTgNB1js7pg9szC
APnknN9AlWmzMszbZ+XDHh0yknG3iMO6NDXBKyp28lb3a5U1tLLJA4DJ9z/rok7KIMyjrINcw8U2
DaU52ei3dAJLPZHRA9RBHLS6QSZAByNZBc1DzuOf2FkH1mKpc8Px4FPQaxxXpb7n0PAcvi3pF8aV
2IoJ1gulDooM4tNS4LCBNcZy9ooLQo9dZFWPRmjqtv6Isa/jBAWcg+owDG8FrivDdDWxjnsoppNM
Lu8VoB/IER8M6GuId8q+2IML/Om2PcY6r159HbdCNq1SZ5gTi4Meh06DWn8MwkpEL4zK9GYSYL0y
2kkFQt6PGbaN3L3UkezxObHj525fPg1e9YyU7YH16mWcFFoLZO5jtGQGuBZBDQJCyTekwlxYTn4z
9l8vjHJIAodwnK8RXqUZPNKwq0/6E4nnqjPpMg0YJ4S1Y2TNqx2r65HnuAJrirTOyhMIPyvg4phe
kqy3bp8N5o6Rn7IyNZa9pAXk0dbZxU7OTNJiEyNT4sho/HIwIOt9YTl3BnDSFcGiMsq+JLPcIvQ/
wGC1L62eM7Vrlyfvc0djx4JOFqbRZUFoRcmJSDL7ZHi1uct+pA/Ve2vVnny3ePmxP/IoLBRe7U5n
0mvaWdwOCtCMT8269hTeDFMWGkUBYB0t3qrQ9Ebex8JZ8RYHqtbfWC1vjM9MVwehG9HUDYeouIMG
H5qd3qVFYzwIGOeULgOCTUIMBQOHR15OfX3kZM3Mlq95ygAwxhWXKVSRslDvMX2MQZzwVSoKq+g6
PNxExlVgLYZs3+omFFGhi6jGYMBB1vd1Vz/yY3xXcYoLoSX39lFgLYhCk3gsg7Qh4e2UXUbRH+vC
lGYmpSfjvNEFPCFXQF0v4iFKCpQQDLMldOFm6O3I73K7sv7LUNYKImUKSaAAKLcacdmC/FOOEjNV
fgX1y+0Pt9nIsTZCBSdTOkZcHOHExV/St8FFqd2af817Fc16hdsdAhdSr/ftEXdKMdO7zEnumfOK
rHNChSYygkEtJC+G1hEhdUEIR1K/QPKp8dG9ui93EWi5PGarOms3KfQIRkXheg6fd7bIanW0VXu6
PeNV1Hl89D+MOrB8Hl3SU0o5KHSSN+S9atefq8fuRbfBBh/5yb7+ztLtI7//RjhNF/UGrVamcL6G
DoSPPfbIg4/d57xJ87E6QfQAZqyKKSQ9/glRSvie1Ioxu4Fef/abnXHPaf5QrYxjlSsQNZSRxe+z
JzBZ2wleCdK34Jge2+Nwnn3WND/LJoUtHb9EpSTj1seQfIv6xhSCwEIr0+2LyHAuCvkVK7Dkskyp
MccHH9430Mhp7DFglXlZC6HwJKwGvtZr1MmU8mKo+6jDEHb/6/Yytp//AsgQDaTqQFxEgb5egq0w
Ju2+cWa2++41uJctzBDdd99RLq8O8W6xinN5hwvGs6dPCFh9OvIr49RWRXXeh+NUwX3ei3h/gGPi
nd+FOyE021cDbR2jj1xZ84PNGbId9a0sU9vXiZ2YJYRfov412fCre31nnOISQ+0kkySi/xgDi13C
ioA20zors9SWJqqYlIpKomi0+JWGZIXGD1XzA9EDV3hYXaRst7BySZtwvbJJeYxsScNBHbHUJpFN
Ubgs48+mRFpyjKzbZ2lzmElfWaIdQ1fnQTMBWbRH8mgmz0nEtl4PLla8gYKjjNRAaEkyeTC8jN+1
O9bV32yXXf8CykegXtDxUDgjrklwFVCxERKuweZM8nA3XhY/9lq7Rmdn6oouhzxl7kYOO9m+nQL/
8yUg2/s3Oqg63u7QYUW4jWwlbwm2gu6hCAQqkjc4JFPZnLJTxvj+t2/TJy4wJWoFUHoA+EJJRxOW
gAb+pdpxYYVCaIHGRp7VK8C4RRDb+nuZfar9kxYdXMkV92Sev/bSU3xVCEc27Sz6zKzTVuvmxxaL
PAVYkZ4sfF2gdNKO472xJI9cuoCFEdw/S7+chLlNTZFPXuU+bWwjFZ0gCl5un/NN6F9tLoVaeqA1
nE5KlwsPpCqjKjP7sNjdNrIdfKysUAhVtPHEhS0uUzDWl3Hyp3zX5Hft+HUOKnPinqbscQB3ltgX
Xqu83Ta+GYqsbFMwFbRpG4aEPL3Lc3D3Ta0KiYYiPI4q/LihYWDdVNS2fekLUXR6TumZkuKbvm/1
CyjQWpLmn4aXEY0Ui53ZAVL+5AJhrBS8Q9m3zJu924tmmaTQK2zBqDCSHH8pnqTlIVheVJlRKtku
1KyWReFTCq5VlBmBxSQ9pBwmk7PSXb8TfVb1dPud8GGJJviRQamfZyIQCPNrGH50Si/YpweIJKJg
O1nhVzKR1drp3fQr8lW/P8z3Ycfwdox7cg1EVyESepPCMZmARyKo/ttkgprl6+0t207qr1ZJAVAm
zBhL4HFJhh/R3XRcdvV59AjpGaFPmkGMbCZ+5rOH4W/7VPAj/w18WT8WhYH3stugwKePujnIilUo
iT0Uz7eXyLiK10ry6iMq4pK1InkVJDtSBur8dAepMDasMpzHFepXdowRmrDiiBWRgtNiQ5vlBZAK
p+lwzxgetRIzum/RVTiMDK/FuHZXV7oyvORSPSiEQTJQY1dVfikab4V549z+jCwrFJ6g3VQJIM6C
UZ70MUbEHk+FlYcZ48Sz/P412l4tJsiHEfzfWEy0y9+QTFR/Ki8tSgQOIU7DDPV4FI/FN/YcN+uq
Ubgya+gPnAj5hsALpiw0Zjj9vP0BWf6IHqaGsFtbZiTVRRBZtsBCheQdUTOQQO8p7W5b22SSXXl5
epQaijZCopAcA6Enbr3h0J4lP7jrvf4nZ0nIlIZW7qLn2yETZtpolojj9DOz9ZNxbK4ou9pPIx7H
qYWYsWs8tl+yO/J4HUzNCXeKN6FwmNrphZW13OwNWS+dwpbJyKqgla8+ojxXUEkHO1x6kpFrH0D2
77eX2f9vuZUPHL1ux2qdYRDo6vQ7pQOhQBtEdIBUtJtLGNdFoF6Z2tPtDWbAGl07lFBNiEYDcNMO
miljGFlqCk+G3k8Vaoe2bb4b+fwQNwwXzwpYaRb1qdeCOCN5x+go7yMUu3M/dkoLemZo6t8nZge6
GmbrDeONDRLzv71FOUZR2JM624xRDcxtoLIuO+k+ssGXcZ+BRokQM8t+dM/aVwYsXBU1Vts6KJWc
oSMSLH/KD6mozXhm0v4QD/v5CS8LIN+VUQKmuz/iogwgMAkTIAHwRGt6JF0Drct59Ve2293ssMOY
4R9rlL/HL5D7rAeMq/fQMALDwnJoDjqEoUjHW/KN9djYnLdZ26PuogjZwjAecEwrjICW6PThLdHK
ntDn40Z2dZhPpQeiZbN6wyAKHreYCnkY8PhRLKWGSBUz87p9az6WT/Z7tZ+qwA31EqGA0tizI9ix
I45mhH6Cl+nd4E1SftfuZwxumENoiblZ5+bU2bcv7r+EsB+/gUDm6jfUsdIu8DBIikLZRvseYZTZ
uM98/sDKsP3LtfmwRL1ClHgu0iTCZo+WvFfvuYt0LB4jWz9CGyj5VYAMVPOSK21cpTCCku2L82Ga
urFQGaxHCUKf7gTJ92GSEL72DAo35lmm3htpWWoGRxxq6xDS+NAnFKsV4juQaPwv2ezth/PHmqgY
IVlqaOHFeDgTqm50b5pE26zcifbsM+mxyb24gQp0p2hUdX2fxTgkHDTs0d44HZSzfoxjlAfQA+cF
DmtyibFhdLdoUKvjnBYEhtLKHICkxcPtc78dCfz5enR7qNEJdTmmOIzJHF6WNPsi89yDPqms2jDr
y1GIU6idMHMquumaAHpbAlfYs6F8W1JpHzRgh5zll3gOfDWWHtUscDgNEyidWJmjJjJGTv4lDvlY
MQU2GYRqw5BMv+Ot2mIm2pnfIqt/DghvK7L5/T5xmtJi6cOxNpKCFyRHta7l4aFz9IMlgaMXrOHf
7bfbx7ooWGmi7B8LRTeaafveB89T/MSPjLcpA6s1CkJqodKivsJCCBekdOh8yYt8jJ8wYORfHvof
y6FgJE7lLp8rpC10woCvXVDYPxrIv4YHougRWzEUF6Bydh6+cKBNbEDnzqYpYK2VgpaoQay+KNeQ
lZSuSMcZoT1nuePt0tWH+9eptGpZQJJyWLDW5jXwVCvcZ98xDUYg7IUVOjHuO009mfXFlKNGgHOY
qWabdea8GGaW/biNKv+SMv+zezoV0KipwHN1AScgXdJzdIyehl35LfZ6l3ebQ/kq7GVbv+jQ+Gms
8TBq5n+i2FxFODqFN1XTy8lMiKAVE7HpaXGLu3Qfe8Uv1dRfFavymL6Bcf90Clcg/qhwPOlX0p8R
UuUP6YE0wZB+utaNEtSbmnN5iX7+f3oIWnhyVmZJkXq49HTIv+W84ouZ4TB2c7u887GbFLSUUaLq
DWFZ+E0bDJQMd1xuQsGUxGbGM/dttjMnUi1MCVmq5CfPrCk0BnzqFOp0qaaPAkkE6PWPrvvJT19u
L5G1eRTaSAa0ExXiZ+vCsLQc3OHleyucG44p4Ml4WNBSbR3a7GVZgSMkM6Bk2ht149PiYdgEfUqs
WHO7P+oDWWjhtmDANeBHUonEPQBiuspr/BZARSH+iVYbC2qhyHSA8AWT4K5+qXdEVIWNowzQMUgI
t4qt+aASx0DBGR2HZwzbmHOmmXo1M47pv6Ry/hxTgwIdZZSbRSfUqWTGXJdN6XvqQbjAE20tBaU4
i9fzX54MmqIJ4ErnjU/6XYlUpRKZECB9ODHiXPB6oLeBLVm4ffr/GKL7SoWoyTB8AkN8NZtx8k2Q
3NvH/1+C9g8L1A4JfaFzBfHq+kndT48QCbf6H0SXmLTIZx6rpLc5UakLH/aorWpbTUrTAUGYZBqX
6of80DoaXj9PijuekH6DeJI5SlakQnuPkNCyWR7+xUN9/ALKQYwKL6HlDCtunfhB9cIDoaJFPQYD
GOJdAOVN3WzvUM7cSw4PXSmmzyeI8vkp8WGfchdyACr2zADTRmcvbvQVAzYKb6bPGUY9zoTTBGMt
PyVkI3Uzhv4GkwufvpLq3/rsdNozTtpBT7UAc1NKNJqZLqJ7jJS4B6HMGaEcHUVdTRnQNVTxTYks
xN+3X50NaMEHmCmf4+A4yuV7z0t+2VVeX4u7MVxCO64gxd3qrELNp1P92zKSJ6IM0bDPdOJaH8l9
nyP1J0BaFHIyFzWxldZEYVNEagXzaG4j27evEn1XaZvUvmLQcwkEDTq8U6JD0aQMnnU03rPuK+2v
aCvUNw3LJp5mvueh0Eqy1mPsD4ovG06LwkaHSrweeGnty6r3PzSs0dEAbKPyD+V56PjJyicG7oLT
e32ORt7N++91M+zFvAApxG6ZznOAdl+ttdE/ZA6oD/yfv+zaLt22JlVJq4gK7CbQw6owzcPscqdT
CdeVSaLKQ/oC0lt009DM65OyCDH4y49kzjt2BnT+qeZ8FH1WOnzj/qHGDyUPXdAN/lN+ETwH0pQN
uuryaWrn2eyGys9KTxiHkWWFglm166sxgYwfeN9RKBW9GSP7fTwyrNBQ9vuzfayFgtI0wbxuq3Oq
K3GL1atgblN6FPAFM5MObf00sQRiPzl62iB1xySlxHTwZKiY7VpcIrkYuI0z2tCiw0TL//XFRBuj
rhqfgo4Jo9ZgbAMv3FDcGyDiNFIGRn6qsBErUOjEmVOJ9AodFmpLNY/SskA1UkUaKz8vmPp7hixx
6JUIRkE9xA/mkpqRU/xkVoPIKVi7oqttyYCougwJMfTL/A3QcmIUUadJqpt+gROen2uPs/hddBbd
BZX8HStu2jqUuF66KoiGofD0kHDQCnJU9b3g5rJuak2IUENXnTBFxvc2YHwqi1wXtrJEnZMqx9VD
HkHAOLJ2ITgJbSuX32Uv4bH4IoBdSXlnSvdtoeN6ddRxUSW1DAxku65xRQWCssA3PP3Absb6pG1F
r474iFVUDWmrXBjJtpEJD0xsGmhwTC7JnWQvvubEPyOUD9CWVd8lToZRdsEJXkQf9HcoeqM3DIyW
Xu8zPvgWgK4XTz3T9BlVxS7C1obgHHR7b/AhtNKAub8I0TrNmqa5kml/OrgqFHQNADYv0LmoPjSM
oh5waWqn2k07yR9RPcjc8idJEGme4ERO9qzsk0MKUinGUjc8MDyEhtNlKAY0WamlZvXCi9ApVd3l
R+ANu+BL7tTPAchIeDczrOTwe/iSNWG/EUv9ZZV6pw6hYgxhWar/j7Tr2pEcV7JfJECGcq9yacpk
ua6qrhehp4289/r6Pay5O61kcpN3eoEZzAANdCSpYDAYceIcVN8oNzX08ILhtt+JVndRffv0rc3q
mMqXnNctGPlUA08bCAV9G2/BgrYDMadH344xaFA/2dB25RMgpW9G/18w/tGzefFtf/8Cg6mJ9Va2
rFWE/a2a7+nyijlwQXTghqGNASbqxWtdzrOWKeA8lpxsll0D0rVrK9IrEa2DuYJbTZ4LecY6QuVj
BIjP6AUD5NTRrm0Uc/vaerhIaRdrQWG+KwomSOXRDdMvZfOkglJF4PXcA77ZNCaiWqFdSkWOvNM8
fdI7oI5H3mnx9Q9kQhgfNNhIatuRHCcEyqOB9B347czBU8nTvOyx2pUnYE920hPF+EMA+FhDT9rB
Sd+3rv0gzgEu3qvsb2FiLV756UggKI6mQf7Q//jUsfoSe9+1x/C988B7iYmGxHJyt/aSQMRxcVEf
Zq0zsSaUAFysiKwGYfkadd+GOPOV7D2xd0SBRAw4//OXPL5TcwGs76J6RO2qsmlphmXJls02wcck
Tas+MZCUHJUgsb1V30u1t9x3H4mPolWE3Fh9j75aWPgMegIHg/RF6oAGY3gWj71xs77tr2FOkq6Y
ICNfSjkIif5zSIDbj4Cp6u3a6/XmGI+x6pSkjkADC8z/kCNzyjrcPrM87K6fAl7o3/4Q5sThmRxn
Wp1oQWcX74ps77S12c9t7Cfa+Nd1U9xPv7XFHLiwgBZIOJu4ZiokY/pqPrZF8tAQMJ10ox81tmfZ
8x3mloJeA2ZVKUS0J7z4tf0BzCnUSsD52wpXemZ4smK5Wpj7gjXSD8dGsK0J5nCVE1EBPcbhonU0
KhNHGX9CdMGpwrKoTi9aD3OWlFRR1CzNURNYf04FCvX6v5bMZY8Nc0mnC/LetcSWxYfRqx/oQ9I4
gP8JAgi9kB+G9/hCokHwr6zjH2Y9klRUk5SPSlCPujOQ52rovWogTlgBR6DoPslL9/r34uUgW4vM
8nIC3++kWEEsRIdjl+1an+pjiF7IvOoNhKh/r4zJQaReX2xrnRTktzR3L4EYx0wXBYyhdJM5USCa
Jr5oDX9+uN8W2ZxjskLUQVNaVcEg77K6xJ/3KJq71eiALMRTQYsjjO3cYLKxyaQhel70dpHBJnZT
9eIR3Qd3fKYTxMSrDqNykFWv/ZQ6F5nmnoSNZSaeViPE122SasGCLkeTyU7e5951V+HlWND8IChz
QMPCZkt/GPXKMxChKMFESm+tcje2b2xJEI5569gaYcLHIqfNOrU2chLjW6XdWuv364ugJ4gNT9u/
nzlh0aiWIMcrQW3eay6BZu6i/Rzij0q5ndNEcLa4tohiQRID+oeQxsBv2bzp8nUdcgMqukEYFTez
at9MUfxczoM/mKZfr4ng+3BfyNrGHt3bjb0+M+ICsYq2TCZ/fMgeaXZvu+Hz5KWAZFL5t0RwpXF9
YmOSuVCiMA/zFrXngNQ/m+EEmIKSPVz/YiITjEeUq0pKNQKlUmj0u5A8lU3mLdbjdSNct9usg3GL
LEkkUjXYukr5SKsHQ9SS5C9CB4UBzigyMCYwLO3StnZSQUkKUbyDxqcqgX9XJGrDd7jfVpggUAKn
PpgdrPTrTWy3KNve6arm9OqjlAjHBEVLYr3b0IrFWGBsctVj8pTcNJCQst3e7267A6bpUJYQsXlz
M3fNsm2iERv1avYV0RNjgCJXSz08fVG/obO1y9zhkXZ6iLe8G0HyA3AAd3or/kKVQHS+eNUgIpuK
ikoAvqLMOHtiKZkMOhoTV/Gvvj+0KUDI8Ufb3fQ5xhFavza+1mskCCI8z9ThNbSkqKI+z3jmHLbr
NHZwf8kyEkeyB3CljaKZAJERJguIZKXqqoRGDjN1yzn1NUOIC+XZQK9B0TUTXV3ls4e3iU7WElam
EjXQZjx9StNnUEjOMOYjPc6v8b7AU0tYC+U9cLcmmfPQ1IChrXWNau8u3NVBeBiPK5W6RQtQNMvE
ze23tpjjMFlKp1UEy6PpxqcOyyNVvFT8/wJ9z0vatrboVm+2skOUqfQcR28Enln2+9vuKdqD2L94
pBIK5hFThVTDDdLsvTP1jnCtvIOwtc8cBOT4izZWOIZK8ZLJSUDsxanXn5b6UGT3MsHhKD0l3P/7
EG2omm7ZyHQVwhbVF7seZiXFoq0mvpPHcmemouk6Xvw0NJkYioGqvcoC/lEezHvgL3DVaDIEVKPq
26CSXVMOX/V83alyPvnX18QteoKaTENEUWRy8SivGqWsoxYW1R1lR9X36366WzFEUu7lQPaqU/kT
GlMexlSF4yvc87gxzRyOKaGNgpDOT/bv6vgiiwitOPcDbjoUOGm/VjfYwDVoQzUP6gi0imEfVAOU
ckmhwRlVo3Ku7yLns51ZYqJXp2oNmYcQnMBx+bhImlOZ0MzS3xLrxyRnAmP8ZdmyQRumKmGZrAYr
StQlnQE1IJ27xIkzdY9xlwXXl8T5OASCyLosI3mEqhiTLwzpalnzOAHCFELAd6j2RKuer5vg7ppp
w4oG+lNE5fMgMhZGOuVA2AQ2MKZfQlQbXHVZ1tNk5GPiWN2YP1hT0gskk+i3OM+/TcWCPXqD4xJg
F2aWwC+NGcoDIKe4zSLND+t5r4SzV86lo8ejryerYKGXe3luknH0tZ86dYxQ/oaUvGPpt3P0cn0n
L+AnBpKC7aKY2C/N+SzLBBbs5/xBuYXAS4ERz/kNr1yP0nS13zDtljyk++EhgzCd5duC2Mi5fegv
sBXTJnia4bQxH7Mq0YlMdAOgPvXYf44hR3f6DspfQio3zlP+zBaLm89TWU+KDqslu+qeuNUR79uT
eihfW9CsxR/mj+u7e3ngzs0xR6Ec7E4vJJhLcuJacexUWuLEskhn+WJM9/MjIvooOkGSh3NxvoV9
U5lFBmUB2uszAPmcdmBv/Yn2YgLcUhWUu+w0YaitEA7TXR5ELFDHCxFXC8H1w4SvpSuSUW4UVAVr
zR0K9IXrOkjW29k+lUTQmuaehY0t1k9IhDInUuugKuKdnUMauQDJmyBEXqYnZwtix7ozNdVWK0KF
O61fSHSas9JLtF0oDzeSOflQi3SVLPKuewmn535ulHETNV7aPge4DznRiMEjTF3ts92npKcz3JZ+
hOxSFpe1uOHs935+lrk3mVjTj6idxbBq3JGd9F191W8iH8XqWzpy1HmTN7zkANRLnkho6EJ+5G93
/cdr2OKCGU95VdrYZLCIgIzGs0/qY3gX73THevy77Bp6Mhjr/lp3C0jF7oqD/F3aFZ50gPje7vrm
870KqDATpSFisCAAfVIhQRvjt1hd7kx2jEAuuDa4QUD/bYH+gs0+t70c5t2y4IxosVOsmCEYvq2l
qIt4Wb6jPvTbCv0VWyuL3pK0XtVgXFrHrsqD1IPs3F4d2UoEZ0S0IKaqkUvSqGijhMngtnbs4X7V
AVEcRaobnDYLVmSoNn2yqshsmVNRrqBxrMPSoF4SADKBqc7CzW8ob5F49I/TYqLWDA09dOSzRGai
i9aukDKxZjUoVfhA23mhTrx2gBbEihZzG7omeM8zxXwaEyVx5Hw8WJ3sxRN+mJm+t+h/9UN/Oyix
W06dY0FwYVn6w2DWftJZ7mSrgmjIqRGf/WA2Uk3dkrdNgg588lofmqfML1AkBhjNj1cHGpIomImw
7/yb+vceff75xsdktLmKpkXEIDvrKN+lAQoYQXcYniVhOZp7LDemmMTHyqciixcZuZYx+rNVe7L5
8/rB/z/8658vzkYhPCHUrh1hIozu5vy9WjInzSFgkXdveme6XeJr2j3JP6Lpu8AyzakuEsnN4piI
EJcRlJMxLf7JT9pCv1yCLLX5SKdsKUW2+iSwx72lN/aY2IASz3+ynv49fSnu9WA95IH1gDE3VBWi
l+olvqlO3V+yyC43UGzsMoEiU6LUbhqkP/N7/KD6ZYC5d7wSbZcS2ya1k0KmXQTq4q7VNAwDLxC8
3T6PzcZHM3UhYU4dB7NMUDqpfDLeh7WBlvB9I+pLc2Kuqpgq2hOybOLhzUQoUhs6sRY8Q9sEkmCv
mfWteIlyIa0rZxvPzDBnoVqn2o5MiCL07zrScyjGHBLgHdYjkUDWs76CWNYlhSN6e4jMMi8DfUob
LSzwvjf7YW/Wlj8NlrtaAkZnzvc6WxxzFkAgmjamiVmJSXnM1m959apFkCGrQFGXi0hKeDFTRYaM
EoltAErA1mDtyuq7KoNzpLf97fRhv4GQznTMLxg7MfYryIjxyppF6hE8L9kaZU5Bg/F9rSa4/2u7
cEj4q21vLeu+6oUTPZywcrY6utUb1zdLAJPVGsdtfKeqdcnReKBFyvyeEmmUriJobnB6NibsATus
2nh14Jo+tyeDICw06KsDlNXad+kdmb+v2Z7x0i+Yh5wO8k3+xX4RynFxroYzs4zHyFokT1GkqcFs
DOBDJVHxqitp/3I9aPIexmdmmKCp2RXYj+hlR3sEEa73xDHfKaSR7ql6mF8aCG9hRusDzQrNcIYY
hASipoFwixnfkcIuKQaQIONHID1dvWw//Iw+jEMPXpblpTkVpz+6es8WzrjRqLdJ1VcJag52cadK
83cgV75d31zeod96DvNsjNLUNvOiVIJ0MkenGNfbPtMTp4urFzkLb1IF9JDXLfIP4W9fZdI7RcWx
rwz4qiZJrtot7pCeRvISDqLkWOCdF6TYmTpIU4H3RLYWmAyAXE3f/9FaTPSybQyxXMCkU7kEsWdG
H8L2cmza8N6285vSLnw9Mr5c3zbOGxGjFaZGDGCvZJNtG4Wq2RgGpFIC2ercuU7dJg+dOTtVg76H
ZqLTmo1z3SLv1tlaZDzeqI1cSVMsbi5BzNPeEHSOavJ83QivDnS2LsbHrT4q7akCYPfvjkfpgcOR
PnvNHSaPfoIKX/DJhAYZj58WGYcKmURg78uD6tdBjscMQDHvlBdePBIo2kXG3cdhlsYhwVVQDw0G
LY4N6k4WETgH1wi8wgIFnG1f4OelhZhTa8A56vBUds+z9LDYgijMD4AbG0ywn1boAerqgvGwCq9a
ZzzpbyCGeZuP6TfFlY7RO4qSb8KEWbtM0NGh/b0yuvLNTSqRsJklgL3BA0PZETs3mp3MHd3kQf7s
Z+g/rvsjp+p0Zo9x+lor+7ykSSulLSyDEVwG0q4Voql5T54zO4zbz1WOkakVbqE7K0Se6IR/BOYr
CnDLnoWThTQvZZ45Z9YYnzcBzloKgHtwyOguUr1K60BADzvu/qQlhGTEIKpiASZKmZbPPxk0W6ui
TDuUQOvKbWTLrYWwAe4dsjHB5OELro4wi1GoJshO1+GgRbftAmBn/fQH3gBdN8ijyBgkY8FKaxIP
hkmL1CmmKag3KLsOFJZCXBt3PdBlMGDIlu2LB7Au92GWA4FIwF0JBmEcpWQvWz4t/A+efawwENkg
ODX10RZk/fxzbSkUXqSjxMOCSox51DJbQnFH3uWH7H56/Q9DgRe9NBVQzFlge1JwfV+5V7NFgGKh
KzZYzeopUzVMRRaQbzWexiV11k6Ur3F31IIwn2zI+OezTr+JG1lRqKGk4VohwxTeJGtUPFjkvs33
qpwsh+ur4UbfjS3mdNl91YzlhK/XFSoQc/e1WjpzLQjxvJIPgBt4RsMPsS6dRsrNiha0ErOYFviz
1+F1fJ5vqBQcilugHXJFInC83dNl9NUILKKSyVxaSQGoqDlg99pYucvAhtOgTpBLeyl/vb51vKwG
p0tGaULB3cU+A1W7kKSWINyGbeIa5hs4t/xI/yuOIn+akOlPIuUP3reCm2NxmDYzLhqv0pJLRNKA
cNR7fTdCayqDe0Ap8OP6ungOruuarhNF1tB/ZTZwXYgOHB0guFbaeqsyOM0aCtIzrkPohobCrIwW
r3IRNNYQwKkWNuLbwadkNOZ9/rr6YNgTjxtwvxMQNyDPB14KZYJz5yuqqoqGCZjzHIGwc0B8c0OO
5j5G3bEH1JcSVVBdhf6LiPSH64k2MTFNhakq+P654RHKoUXXYq5z1du/+gwkcGbtgqt5Zw+9gAaK
V3iGK+oyunaKgnjPfLSmyTCKaQOkrZ2s1nmXYk8PnWEX+SaA2vRlqbyagOOkpVOAPR/DzhA+8cA1
CFDCv/ceQ1N1S8F3RTmJOepmRkYtjVcziPL8AfX93CGTJYgnPA/d2qB/vgknTT9VamMtGMG3h5ch
KrrI1QuzFL2QLqjtkLupUFmF7AIuFyQDjOdAOFXvcgVhKz7YJ+M4uPkhPEItHDdbeq+4+t3smkfV
Ew+lcxe4McxE5cGUiRyveGcOc+Gk3dMQBn/wlTYGGHfRYmPUyx4r6+LHtToKqcm5N/Nm6z5xjJtP
lJRatQDGZATDMX5Rbpt7qjyDjTuUN1rrqB55izxNUEqiP5rNFLc2meRNVbVWqmhBnDYWKJJ/AL+V
eJqQ+wrb2mEyuDEyl2FddBn5LxVYjsE5eQDRBlgudLdDc67xhUkW/SuvLY05VQtJ9XihFyhNgqmm
Mxhub3SfajpLQhlVgfexNLNLYvVW2MP71nD0QhkcmfH7dffj3WTbHWQio90NZRGpsJCEb0P01qsv
QyWY9hJ+JRqdNx64DNNkox6B/uKtcbRvVpC4f5/x9tIpUYa4qyXaNCZWVLJkNskE56OFvuKJkimC
cvPOcuyjilAbebp3fQ95/f5tdGJpY02KrM9WWGwW39qBqgIkuUAwPeg5PJGqwda7/Ei7/tft8m61
7bdjQsck231ZWnDFME9vq+iULLIPxKIz2kJlML6bYNBCUVFuB272/BN2az5P8YinUno7YmRGbRza
5BrQroC2AlyfMumIaiwim/Q7b91GL83CGA0V99denY8IZOjbigZJuE9odJf+WRlzAFQ1tJRxxTBo
eVu/VMfwMATAOGKyHJyiXvzl+hfjAXuAntZp/g2MjcW+ajsjmwDmntH6gazgeOhP3Rcg7+PARm6g
uFriFqfk1H8Rw9Wp0zNhSyNAN6KqIyPwsrn4SKIq70IgICXyzWoOzfhI1u+64nSZIKDwejLQt8Vd
jDSH2DaLrdbntM9TDZbiQ39bPWE8xynujNpJsETNBVXAm/ZVsKuXGGCAPfAAxF2M3b1YXK0npJeS
TAOnMnIDXDeUTxknTly/523jxhJLe1ass9b2EKsJjI/U3pmaqwUx9CiTY+GCo+t9NG70X/GN+mYe
RE9RzpWK+jA2FrkqhjZsJqrFBVgAIxlPDsX8rq2z34S9q9aZO5nvmeFrxepEGGQWbKzIKJP9kMXs
FKDAYPQZnL6LHvSRH+4K6BTJPwpUIJ301V58OcenpYW0P+pdaPZnYdyCaITBtqQmA2QsKhBcQWbJ
eCSk2otZC4lbafBiz8bWCBNoMpJk8jLByOS2t5Q9H/OA+r22UwOyLzHw+CSKbLxt3RpkYg5IX2Qw
OsIgFIf+Q//5SXW6v/75OBfh2eYx9+44pA3qCTBTyK1nmX/paSi6+Wgix2wdbRXSopaG886+vJex
t9o5hYOQ3eLHEDOSJye6XaBxUO9mEcn0BS8eXgEE4+LA6+I/us52L9Je1iTobmgopNGGKHjxbhYk
lulRyDdCHZtZF2YUsS5gnin0gElgB4J5ObnBjQ76uHcbncK3vERDgYA4+OsIEHzlyfv4y3KADqcE
XeSn6x+Ot1CKVkdUQ/nzcluboU+gBvOZP/eH+oTBTcBJ4r28/4NE/cwQ4yKWGjZSsiKFALbDKyz5
lxp3sztJ/c8pgWjKkA4u6az3yNREQHnexXtmmgloTTE3mDTHGsfvVEClc8tT9kXbVS/KnRjqxDkK
Z8aYQDb2ktxCIFwNYuswALdrDG+CT8bJVs4s0DO/yVbypF6s1UZjY3JRS6kdTJ2YR8k3XoiDxobl
lr5BDgiUIjSJYGUsAtqepNCoTdjVmtoZiq9LI4A7fmav7FnYOCNLFV4pRRmTGhlSeGcd1yDcQfL8
VN1DNRuzg58a9souxPiUvquBTa53utvvINm2SyNHvbG/ilBrnKx3u9EssXgCxPDSzWjIDnnsRhBd
tNY1qKTBDSuRXhuvlmMAdqRjSheMUiZbHGs6Y1QSHSBCc8oxKTvuoaa2l1FlsB/b4W6c7nt7dtL2
6xxDFRSTcK3aedCWcZaxcBHHduMC1ni1OMkygNtoSZpp/KICbhgX3wTuxwtY219K3WTjfvidqtHT
MgJ1vx5sOmUAXIFX3WpPtU85ddL9AtGs9BZELtdNc7/HZo+Yy6yqBhNtIThg2PyozQ+zqFwZIJxB
Fg0Gck/YxhATq6SskaC6hHKysiyPhn4Ljb7nJNL/BHZz9tGZwGR0aTWD1Ixu5ejR/G74Et0ZUEHO
99AVFT5z+IFwsy4mNsVao6fm56c7yi6lI5j3kOxBw5DciBlzeY9xQzXBYG1DhVq/TM+roUnSnoKK
cJKTm8/C5FO5rw5V0P+0H0SpDtc7NuZoOWXjl1otaUm+FDIl7sqi59yCZIP+dTVi/7oX8ndxY4h5
oZKShMCD4zoxHoEiGoGosymYVQUrWYE3vygKCe0xB45gd9cuhT3oDrjZa6beSfWMAawdWQ7SfJpa
X7W+6vqNCvlxwVI5+erZJ2RO3JIUUxUP+ITNr+ipBzuZ5Jq+/hieNJd2YoWzxiJ7zMED2+6KNA/2
wOG7q19oyUu/1x/pc874L7Ti6Pm6uG82X5I5f3MM8rlwpObITaw9ID1xW4zO2XXhAGQkiF685+rZ
ZjKnT20yuCdG7JDpUe3TBtJZ5KGBHh5VjbMPlS+izuZe2KjJoxehoPnMvsRboiVmSLkD5fkjI4/R
uIj8g56piw200JzCG1xWDZa5xciHthl0WKDSdJi/cJKPdm/ucnCoR8EfzFtgPvW3MWb/zNWq1Iog
s6KT4Gp8L4m651x32BhgEiurGxV57sEVVcZfJihTS6R1JFPb5U3itNPh+tnif5x/VsMStax5PWJB
qHNlaYkB9FdcqqKvwz1Nv9fDgozjWOkTsqLhRpkxcLkgd6J3dPqEgTXf9qK36yvi3pobc0wA7qxS
m2JKMFapL8naehD4do1QeIy4cX5jhq56E+cnIlmapMLnGn/0ZB/ZL/SVTv2+8+QAA2tu7hbPiXBc
jdfc2HqfwUThvq3GNaWuPr4bO912KL4iDohjnNpf1rMaFJ5YO5AfMjZrZeJvstqrFOafnG1KoNyC
GvlJeyInOmBf77QH6SBC5oq8kgnAWjYPWjdgleqsujLUa6pWEtyfIjdhgu5E7LTpOqypa3sIzMnd
a98subPM6SqIuCJPYQJGS+pp1EqkV+YAlvAB0fdQLl4ShbG7RGsnWBc/39l8LCZ8NG3XJ3WGsRoq
i1A91YDf9Mjlxm+07Zq7ojKdYHXsc6wc8CIZZ2BS7D72jXF6iFcAjaO5WN16mkUtXn6h4Pfq2LfZ
Us9NLZVYHQWaoR96gE4AZZUQS8kIHIR9duXhUJNkBKeEHoFXnqK/qtkpdl3qQ64T+pKqA1VXsL+K
sh0iiP9sG1tf1nHUis8l1i+hD3Y+D/pmoIZc3eRpvk0ip02c8M5+t3bEzW+nx/4dghTK9/QB9Siw
XWVu9DIfh6/FbZs76VPkNl6keg1aQehjYKu+T57pYyYadSSEXxEwSrRtTIAyuxmzafRcJVLqFnGz
N3LoUo6ldz3K81pQ20Bo0t+xib9RkilaVAB1kL+T9gnSOyhCQAfT9vWPZnxbAnsXuZRrRNgP5cUm
QIkN0KhgYvgCUNTKBIi05PM6w6NzgNI2YPSmS0uAk4FhU2HizfMHzTAJvB6l3wtUEUmNpdDSETRP
Ozwp/Pi0GkfJdOTJLX6GKD2m+/QxzXx59drxoP0Q7DOn4Amm5X+ssw0AaxrngYSgaCwk49aIoXNk
RPXBmrvnfMpuFJIWTmWnj3WMl38em6qjYwjm+m/g7/jvn8DUJqc0VsuU5ij1VD4sJLpT4/j/aYJJ
GiY9z60oneWgjGJf0Y62HQsclkZ5Nkfd7iOTL5RkkfMlXvEuBKlxGDVuCLEYo/GB8jjq6Y/GtAQG
BW5j013dHBDNGoom6QBuljriQ0L50ayU+76YidMk7W1HouD6V6L3ysUCLejSymDhB+CHuVCHpQOH
UQseflxsUxADgBWM6tJ6gZKgGTZVWrZvFLvag2FRSKbL6YcB0fXbNnPFknhKwlUNAflolX0cmycy
1g9dlh+StU4dZbR+jaH5S4Gs81rJAswaL+BtbTP3bYWXR9aDHyowk2xvytNtkupeMnSCLIL7/v5t
x5TpHmy+Z5phvnfqwJ4PgSUU1KLqaKuFP66okvfGXW5Hv8bM+JiWoXTjvO0cRR8+liL/6/pX5rrx
PzuN7tz5r4D6QV6G6oDrPjzKxeBm8xSk1kchkbuU3MypKXo90L/w/3YrU2ZO5qpXXayXMqV2oo14
YHmeKQ98BcoqUW+Al8psd5g5omMEhtgBYS4Y084dlNCVw9HP2lMoIprmJtRbS8zZzFUjatsSlkCC
/EJbAY2b3DXvkMoGdiLxwnvRo/W6k16MwUh91MW4l020A+LXBMhlr5MwcTmng+A9KTJE93jjpXNf
jXrRjFoA1V+/7p8TGUuLR9FhEJlhgk1lTHIyGYD6/c1o2rnFF8w4+FRDcfJ6t4od26verrs+9wSC
m8o24f8qGCUZo5Mea8mCKkdQ/Zp8nMOjpWGoovV7TA+C36ITlRJ5Zw1ADdz7pm7TLvj5XkomyHOU
BvOrYIvyomyNnXmxb7u4PtZF6EXp6EBX8ZdgkXQR7HkDF79Gpc5AJcy2HKcx7uIUrYEgXA5pAiGp
1UtTkJtBv8ItIRPpLDFYcXe0yCie+uHNLALYboNgUJaVy8mBXB7BTkC1pHpv8mV/PgyusWvWT9SZ
4SU/W3/2p1N2+rYE9VP5KGLr5x7MrX3GfUm1LitZU6plNXvGN8weFWDKBbruSEt/gK3+FOaTvAC3
Ncl4VW81qDRSycrlaAA6GB56Z/Ak6BbXrmh5nFNj2paq2SolBQNI/dyh4iIqhyRsrACzu2jfnMDm
6ZBhFhxO3keEGVs1CBpIGkg9zs20gzqRoQIgZnyvDyPkf8B7cbeckDrW+95P97Q7g5rxQTvkB/1F
8jRBDKLLYFz4zD7zERu9BRvNOFhAXVtAx4z79UjRMaLd5MUDS/4clUBjAUeGOZ/9tIQRymaQXnse
vWiPb+epB2qLHg1hUZpedMyqzqwxd4aqV2NvR1BM1k7t7XxYwadc7vNvOnTNS1c0+kS36MIYiEsI
fMUiF2R8SaKmrTTjE6Kf4uagslnad734y0oFeTevWoHZOx1PJlRu0Z5h9rCGptgSTjBE5TFAHOdD
Hd7/m7G8docb0WOK4xp01A+iVAA1yReUf01ntrm2whyYE8H53viJQvwovh3nN3065CtoOkSjwvS7
sFup0Ko05QizNRYer0B5QwubDpK01eR06ZdsNAQHjmsBKDcgN9DvUdl7olTqRV20BULCOS7B7qQ0
PwWXAucmwqjTbwuM72nRCg43hVo4LLsxyFXoX0LNxMcIMsZOgS6AikmdHYaDcSODYe26dc6NBOMU
YadboGJlh0KqMR3bgfqiar6vC0x3z7ZyZ69PmiJye+5OAlVHTB0td42VwSkqvJh6ChpcxtIJtV81
9GevL4YTgkHSBCp2Gz6ByTUmBLddNK+KAgZDdDH0GxD5xJ5J4uGlBNoouG6KN0MAaRmqFIjpDPwP
E4ebflD7BAILQeUP6PUUPr6U7ecepv5Rw6IA7vwOA9HPpSviMOH4iw3aXF3HKighEXOnkbKUkmi1
rSBpUDRLihKEGNKQgfoDLdgheZSK8SseKYK9FVmlf77JPZeiCBW85DHr3fUgMDqVSo+0Kf9YpdHJ
1ejJtm3v+hZz/OVsnczXnKcpUbNIwjr78Ls8Vae1Eo1EqRz339pg5/HNsWnIGFNy+bZ3wiV7rVpA
HxXdG9ZXuUPlv//I5d0i3+qR5clAbQ2S4erGnR4+KGYP/srJLSXdKeIfVlv+oOo/0Th7xXA0CP6X
2M9KPn9tQxFGnLs1kHOiaYYOelXmoQiqvYLEJS7hpZXt2pHmHsMXXRPWu+ufgHNTfcpG/a8dem1u
PrphrKmd6iEyRi1yBqiuaanpEQAaZ6EGII/27cwWc1mlZd1kKrVl6knsNYu65nuSdsohLowm8vJk
kICWWfWyPOi6Pn/RpQZP9a7PupdBqchNBRqcwbGhxfN9RtHsCfPt0vdp1povPXrpraOPZVo74Vzj
DS9L0fKRTnXvJcUSOvaYkdBR5sLy5ykN3yDV2b9f30nRF6N/vtnJ2gpz3U5Ae2oZ7R0I04OBQGH4
ug1egn22hUxMiqtoypqm0oIc8FapLzzIRAel1C17JQlLR1mgPRNPH1YqQQXMsl6bcnxro/mbnqe/
1lEVTfFyCkd0EkPB8wqsxsgImDXrvWw13UqCeQHZkqT5ltG46wicVX/EO8SpsjVYoo9GEwzNXV4D
oJUFJxyuGkPHMBLjSeAxrzPFkKC2OLRUmIuYbhMXoyOpc+MLtvxyjcgbLXoM0fW8vD+zHrILRZWD
aqkh4XuGcbNDNCv9PszG7utQFaFjVSB/GSs9RNwYZshblobglF761tlv+GzrbHzLrFfLhKKQFAC4
50QWnP7H9VWKDDDhZpZWrbDzRgpGQLHk7GlSvvz/DDBxpl/NGfQrrRRo7YsJ0hVwygjOxmUkwx5h
aljW8Pmti8FUvZUkubawhHDU/Sr7MYUYNKkKtyYiihJO8+TcFHPUW9WqQynuJVQyrJ3mtaVTK+44
BLRRSILcD1O3e0mPoatp3h9s42aRzPkPpVae+hDbiJe2B8nizNO6dBC4/GWWf748utMbb4saDCyM
JYy0XZY5jdymwZRE97Zm/0gn6ajk1uLOuvoEohsROJAzXnxum0l9knLp9H6G7c6H8g1wAemJgs1U
T74RUcHTvTp/WVBT9D2PXpRBWAqCAnO9qUqoqSLzaqI5g3XAeI/ALUVWGMdvmjEZkwZuWYRvkbxT
Gs3pJtG9wPliaKbhDYipbKRhbFrc95omdejsIsd/LrqnRruJ1V9KdweJLgf3UiBC1l+mioj3v+2x
Xeulbw0zqycpUOrHEAII1nKfSw/qmjh2oblzLCpjczbxzB4TnkbMRxljN0hBbx3G+UcPqsYuEaVc
IiPMl9ItY2nsEEYyuXZTdCCa+LZt/+BwnS2Fubr6qiz6RsWnygvze0Wq3ZAp39WleJXBlI44vEt0
E9yjyr+/QRSMdOPlBE0fyIEy50qbpWYsQE0VKFpn+t0wQ3UEzi7AftO/hTlSZ1aYJ4RS9qWiU7+o
20MdRS7m3qFkiYqcgWmuaXT/dTA8s8ZmH6QuS6J1uFOSp1H5pkciClrOlbI1wL4dBuhvaHaJ5ZT2
+NpJWn23dlBqD+vMi41KRFEm2Dw25W8SKC519IosOoJhVynvggwDMw+VZBhenWXK3djOkWDYVrRE
xukXipBGWQyx/n9I+7LluHFl2y9iBGeCrxyKpVmWLFvyC8OTOIMEOPPr76L26WMWirdw2lv94OhQ
hJIAEkAic+VaAEEYyY/MMX2evsag0b+8WDJDgt/nXW5pA8Nc1oDbunhnOfHrlOJN0zCJW+zuYxRR
oRgJHbozMV4liZO+gMODQezBBAi0YJ9tQ5J42xsNhOeR44AaJfrN1m/YXJElYzlTxjUCsNDxA5Zg
5paeFVv+NP/7nBtacldJbgwJlRMR/5cl2dAZk6Uc1O6nVYMX3Iz0+EAHxZvG2M+cVyWTaYnsRIMn
JgWnMNw2jUcD7KJqn98q03is2+HpsjvITAju4CijUtN6UQ5z3b01Mfd5AoLDyzb2Fmk7c0KYZmnQ
J01UOIJeLKGq8xtedMehVT17Wg6XTcmGI/gDSaaCcdPBjDWPPftW0h+X/75sKOvvN/7mdFlsgroD
Q6GR25aIxzJ/5O0hx7//nSXhoqDZNKdpiZHEGguLBBQCpeslSA7kphFeNrW3UbfrI9wW3WBSR3ex
PiVXwxT6Eu5yaPrmrwaEXCGgFYjyRGBFVbEkHQhEqLoV/jKB9kON79H6EinGKAv2dmoa62b9Y0wY
UqLYWZ6aBOfClARdWUa5opsPjJHfbTyhr7/vuNdb5QufIETeF8ri5fXw1OfWv55bqIeiHoBeRBAT
IxsrwB0MSieFZLSMskl752Z8RQYQKepDEV1ew3NEoWBICM0KYpWsYvAXUkLzvdWvCI0Da+y9TIUC
bvqkLv11S5pwJDIM8d59uZ1r4fpPEQkvqgpRJQOEOTNyLRNdjm38ko6Nn1YSuvXLxlwRPlJnbrHo
IxiBCqMNWz25yqD5kuR3MaQq7UJ6W+6fJ//4kSviRNQxThSwoUI5Tcm+mnF6FYNH7PLK7e4+lOHx
WsCbGQWW0yOltUhnaI2NI2vmhzTXH/lS/KaVIgNk7tSosCc2hoSzS2ejoxQplMxGX3nIjkXYAFgY
TddT2PmcQT5Vtla7h+XGoHCEjUU1mH0LiS+0xQZdUUSVckcdy5v735encO8ZBF4qpKLwijTOGJN4
OuhNVsEQB+KFKr3XLT9IUXvpovukfaxnyS3wsWvF+HprULjRJhVaUXmFqcyv6vv4jt+m0LB50rwk
BJ2d2nvoOf7efUG+s32gvhvE34PLA971mc2ABZ+pwAw1QAEcbgldjsb9qY/WcRiP/50RwV/mRk9H
aE46hwJnZEuv+WT6PSA3l63sJXG07VwKXlLgYaPOFHPZgQmTgCX1bjpa951nRCow0V1UPSKR8yRl
A9+fQoLeMsdBDUtMmUKyuMxyBlz0UGRXcb3cGiW7tVJ+kAxvDaBEVwF1GQJUrBdAMMLwtLRvcjJ0
2HXXzqsWWDeregZodBpIpQMbQSTx3NmwwDjnOiCfM0FSogK/eHqauJSQsdLHNCIN4OuIunX+adBk
zcvn9+uHmZXXYk04O+IzdlKTIusnmkZFPxURQBTdr4RqcaBYjfqIe16NqpFZx7zNct+loDGIEQIe
Gnu0HkCraX29PMn7g/7zNeJtj1r4GGcYNCdgPJ9ab46/dzKywnWhThYS1R+oaSPFjpLquepYPk46
Ba8TZtZh741DXyc7+1l2zgtt4kM7WpIz5uzwXM1BAGUV491R4yp4bZdUt9IoWerxISl6OzKzlh45
7cegLB2ZoxpnV92HQSwmaPl3tKvqhjksdnSo/yTqclssHQ+axJ2e7aVnd1beq4857UA+rbVgpNNG
N1YDg871daNRKLDliXlFmgJSnEY3XWncTH6yshlvK2o2EWmnCiSIA58PbUG12qtjx45wiPE3g2v0
tq3MyVPzwfVUq7fey6pCC8sAZNc7ONcL7sdMq/0x0bhfVipK9pDaPYxl73iX3WhnykGh7NhER4SK
V6uwd5xpnJu85kWkLXmI7hMPqkzerH2tWCs5FXZ8aWtJrCNMYzIDKpcXEQK0zC8pDQcyL95SYNPq
GmSx26ZLosuj21nfE5tCgGj1CqAPQwubnD65pC68kfWS6GxnI6IKpSG/hYsYtM3r7zfPI1UfmVqU
XRHlju3Bot+avzWihpdHcnbd4xG+tbKu48ZKpQ+N7rK+iJI2Uz91RAEJJcL6Y6Y1+XGYdetm7KYf
cdrS58uGd4fnOqCz0cDkg8P81DBHQ5LjgHs4oq0VuKrp5652k2WuxA/3zICtC6SJoJsC/GC9Ujbj
g6aRM7dlUUax1TwtJkzY6ErONMnNu+eEAImAjgWkT+dcKUNDijg1szJCUOq58Q8bSerOOvZzE81J
KvH4vTVDztMGeIighVbMnsxTQ9zagTG3JK03LmXiKSNi3Rl8B2r7XmvZ19JMZRWivR29taqfzmRW
LvNotXh9WSaUIcosnNElPI0eIVzyut1ZM5SDDOA98Ugwz8BLfTuRFDrmSeRWhQsE1oAHOwg1A10P
L/vg+arh/QwHtGxI2OIfwTlqlrfQgBmyiCyR3TzXQ+ZzdPGY1q2my3Sjz8vcYEJFEAG6Afi7BubX
0/ljNIFatgtjKz0/AN4elAWBf0kPKzE1pGW1lUVHSuJzflLBKtQ9175/zTgTohytuTdMWmfQofvo
g/az0IQUgOONoHijIRQUG4/I4J7nz6N1rH+sirUUY0pYUeWw2gWqrwJfVJiARa8gT/W2i7BLPl9e
SGO9Tk4DCm29anHjgOQVUFbhutG4giM5Z1mUJotpQfzYQqJ+WiCzpedLCKBE5VXWqF0TNCB6tMX+
r9yO+YPd2n7WDJNP1wq/EzvmwWTcCnKdskd0lk+P8Qw+fscxwrrin1U7NoKEpuC0GW10+NI2f251
R4vMurTXSn3iQW9N9Q20lPC6A6N6w3qvdGzdp23PwlIB8W9t9ZBVbRneU3plzn5vzNOLHRNbcsLu
BJYnkyKuwoIGIpsZ8DgOAUYtyMKm/LQKwi9hHhb1VSZL9ksNCi6Oi3DkLB5XFx/BTdX6xe8BjgbS
S6jbybD3e54N4KZNbJQ8kSgUjI22s/A6cfES5sNNUsQBcfnTZbc6P2hxO25MCEfewnvAa1WliIwO
ClgcQooGCkB5C2GSfPLNMbnp3Vpy+J2/4bB3CB44kKDASXFG82slwM61JcG9fzv7UCbpmV98V0OQ
aryx17o8sM/p0b7Jv8lKxzvzCblaMCVruguAnliq0UywNxllVUYpI3fOlN5psey8Pa+EnybWRArj
vq+atpkX3MaOOd65QzODc7VA32mCvQLCsSKodErQndW7YUKQtrGV3n1emlSGudwZ7DaV+IGT3IQF
ekLHurDVMkoUPn0nNp28uSmkZvYO/RM7wrk0F7lBc47c6YCeuzDpbtfmfCfBYag7L3NQ/aqCoglk
8Njzq/o0USr4LTEGa244RsdNsHnY5tGYaZQu2YPTyXrLJRP5wR61mUiDEoXxDKnSpHN9vFM9tBV5
l3fheThwOpr1EzYmRjVOu3mA08zx9MDTxK9c5QfSld//OzPrZ2zMmKjmgQVRLyPT/FSlnTd0t7qV
BZeNnJM1nO6ADzzhxgrwXWM5dFga6yHR0bybXfOj+xTfap+6ELzo9RUN5yPqYJfNylZpDYQ2VjM1
X9zYHbHvZsejfedV5efLFvau/K2ni/y/+UJLUDUj9boqm05ZME5HSKMEXZg8NgkwHNdyHqed8O3E
pLi5Fty3aTlhE9t1hJs0nFw852v9xrQmSMVOkpNZsqsMofzAZ/ygNQJlZX4FNcYnbYZeoQJRDyar
ApznRFcvAZMk0k8qWi7EwJRSo0vdzCkRP6HFfwx5Ch32j46nLHLvWBqoP2OvDpr7t9wb7tDRLhnq
rr8QBMX4wRSLLwxnYSPRmiqJ6FCGQ1Mgl/Drsr/sbuqNBeGIqiZrSBjo4KLFOY5Jhv7UKDYkbbh7
VynEKf4Mwzh1e405FlHmooqaV517gFK0fvYJEcmb3UOsE/ycPsTfb+SNObuDQ2l7DfMBIBX7O8a1
LwctJWVUMC1ylfGHkYzXetN+vTyHuw6JtjjdQRcJrAi7uuknezGmdVd31atJ2cNYKWi8iJMbvVNk
io+7LrExJuQFmUJzAIFpEgElaIZ0gUCLU8xvl0e0F0Hqq/LiP0MStnQ3lXWN2x6K3f/RCVple0Ct
20M+x6+DNJS1UK1/T3g3bOwBCXvqIQqvuWV2sKcNOTvQqvIrhXua/n1Q0QiktjUUOysAYTv6Fycy
zCHzgc4SoC0E12yaQgdyySijvp2fFFLf9J0iQTLvuQckpg0DYh+QnxHrbRyaAKvCGUwo2Vulkjdj
UJPAyZubRWlkuITdldtaEzZ0V3Xo709hrbyCppn+vQzWtUs+A0OyvMhJkfcWzvhQ8UFPIWTNBEdB
HNmms+6WkUL7x8n+WegjZDM/WeaNgSaSodc8KzEfJd65O6PIIhEIgxLsN2HDqXM7IzqPcXnjMW36
qY985qcxgkx1ZAb6K3jwEJscZB1I+1MLdVcNuX8sp9gQt8TjkifMzqKVLcv2yyAFOHdta74tr0sf
KRjJMNeXk7gpUO34X3vrUbCJFiaj5emoaoiEouF21eri4RjEKLFQX5qf2J3SjS0h6gJPUM7wzl5v
uvZLsnhF+9i64H8sohV4bNcot0d9Hy4u+HykfbarT14a6Ppxm4G2sdnHRQHj6vVKEQdG/1WGZwK3
MXtr7mQPrN0QaTuvgvskTB8odl71TwbINxBlHoeP9A97Hr/KOvxlcysc2XWVt8tcY3gzmItnZQ7i
qgmc2vSbWNZRsLsdQasPQS20TQCecTqTSlNAuz1JIOkDVaM+qiB24lx3kcxddke0qpyp2IIoUQu7
PqEsMZVGSaPO1I9p7PiFmfqj7QZTVkrS7/ur9ceWGO7pMytU9Ccg4Eq92a+e6KH2rQQU/jY435V3
Hsncce+GRcCHXDUiFtwIgntwYy3ndDCogj23IEekHyQ7e2/6kFXFfQChaBSnhM2W8s7mfZshPzOF
ieu+UhUsuYMTZIYte7TtPnTMNeduW+gWPkMsOomJFqx1+nTLc4IuaFZWOoLeeW3Ao8B6R/TqA0o0
SiLX3WXb2hWcPiYlayYwkEUt/9CDpAf3abjmN6u68HT3f2DC2zsttwYFn9SMEu3zHAbHa9cDITta
282VgizMr2XRyp6HbEwRIVqBxkrtDAbcf1weuGsex345Ss7+vdAVdVJ0XiPxjltOcJE+VTJOC4yG
vs4rw5gW0IMSLuYdWudAJhv0Vzwy3C+yka2rIp7Eq6QVcsYIZrWzZN6A7qMhgWe6euJZk+1B19Dn
j4tR+4S/5YYlgQjv3qlbg0K40lR1U3EV45yj6bDqHfAf2icbBGgVRBp1CSxpd902oxOCvXEenNxp
YayB0BtJfNrJ2E/2lg23KOoLa6r/7MGIP86tKqnghO2TBYbyFFkFtby67BwyI0Jc4PK2NiEuXUVL
VaOR4FoZXiYmCVrP1WHw9IXUJOQNwKhmQDX59CZZ8nhGGaXIImfOO09lkDcA9a6nuUvmG4v5jVXl
5Nlm+oPPuu4rVv+1j6vnJp8fJzrfMzMLgNT4aeeKNygyYPneOm6/TThbALisdYXlFR5cGZL3N4kr
O772phj6DquiGthdAMU+Hf1UGFmD+l0V0WXy0uaqLJ4d49PlZdw9Ilc1WVwF0Iw7k5BoFNJZQ/ER
h4wh/YUm8INueE2o+fSpPiSHRFYY2Lt3tgbX32/irKJU7FgBRiiCXGDst0MZjEt/b7tl2Czzy+XR
7Z0kW1vCDALz0KpzPyVRPhmp15nGw6CZnl7SxxS00AwZWCaLFPYX7c98Cm4BBSq30TQMr+u95soM
p+PgoI36a+dlNXSIDWT0rPg4JNeyNM3uKbYdrHD3FJ1RQ4Bx1XB8bj6nfu3bb0bU33LE6qmU3GTX
+/+4jQi0MIy0A6FajmFqT2iVAhhWSuW5HoTiNbAZz0f9YOMoZpeMFHW2tYCE1o3syCII3nj1bXuL
2+D/oMYpWbmP+d3YU4py1McJ81ci3LeOisK8bJacaLvThnZ3wJzwny7WVZbCMrPeTOH8yoNaPamz
rAtl/8jcWBDuMjzr7cEhWBgz4lfseiX8pE1YaAF5mIMVGNff1KlfOF6ceLJOjt0cG6JkwOSQ7TqX
h+jGWG+piZtnbnx19pZblnjMr6Hl6Rt3zAqVbzNYgVdZyrw+XN7q++6/sS1cSACJN3QqsPHMyJ49
M6zhLvqzcW35A+TDZENdN9OZc26src60cZYkVaFu0sEaUC0T6kXZgg7BsUG/7GLEfhXHv1S1N45N
Oo0P8USzv7h9Aa8EOpxAbRS926fmOZudIbGbLLKde6Y+6LjhlOT35Rnd9dU/NiwhwGRFT/I6x/7T
9btZI77VjeFlC/uXz8aE8FIs0WYJIWmYANoo4J9tv/0N9rAclY/+M4juDpXsUNkfE4hS0SK4QiyF
C6HmZsE1voI8AL0tjd5XDRlg5f8zqD82hBvAsod5BithFmVfJiSG2ihb/b99tT5NIQ1ppKqyZ85e
6sJxVvogUFy6Z4RamWmxBuwIWKlPs0+ubX8AYNRHtjni17z2ZW/T/a22sSdc4U5MpwQ4+jUHhTZI
fVX89PTPK2EMN73qQZbz0nfHRywEBMjRn0t0oM0ETWJWv94E4O9wPbC1f1EOELfTfSDF80N31J+r
8WYIV4mCQvXQifEuu153bwc8lCHVgg13rlIAZSo10+CqloYHCU3vimW6a6dFEj/sRUdA56xYewPL
KaYyi4m5et4viHgtJPeY8r1cLH+eeDh0XKZmtzckYjt4IYC76ZypGOVod6xAvh8h23Bltvobqbt3
KJRLKi/ne47gPloJEXHvQTlM2HNIgvGxNccs0hIWoOeOuInkHDkP804tCDsOHIhG3fcq3qljGugV
iRp27VCQkhUvS52GFAgnycF1PnWnFoXzF2zGfQ2WkiwaigO90sPl2Nzw5jr/uiBfqL20j1AuABpO
Ms4dBMGJWbHpKeY6GqcJvOMfTE1S3Dv+gITsA0oih/HYBEP2r9+rpzaFM9rtbRvNfySL6sy5sisX
rDWmxEN28kOnNoSgxR6INfTD/J9kaPMIXvr7Ebojjh93UfelRMyczJ6MzlU7v8NXqxZyDCDQtHCy
nF6iBWtmcyiRSu8tjzWQOgQDcWQ/4kZAi0umHxRwd7Irg0MxpwiUEUzenjQ1tnO2nX6EcJaW+pCN
WYOP+A9/LSD20G2mh+o3v13FECFxDIaPGzCIcs8hvvEFX5KD5im47NC7e9QwQABDwGB6ptHO57Zl
Sa+l0ezmfjEzH/jbyxbO2cZwL4Hu8R8TYgrV6tUERBUwoSIhbN8Y8d1EjiCoD9KD4ztAvqGmXb/p
5UFBNdZvEODLMp57mxa6bZDN1JFUQufl6XprMYFkVt/lEVQyXonaAYXT/Gq48kUy0r3JhFAiSr4I
/vB6F/yKZlpaxcm0RqKu4VtQDGTgJc6hMd4GY+ahaYNPgS6vYMjsCq4EzTWj7xjsKsfZ5+2RQpkI
eLFIAdiz95O3OqDRvwfeAZ22GatwuLOlc2OH4kQaiO3RArTSoyy8+cj3ncbaqw3I50KAEilBsdLm
LqNLqgxbpKlRajNAbv0T2gEUiELkIO3btUSjhauOdX6TfzJC7lu5x2XELbvO4zgWuppsxziDqI+M
9DGhVR6ZVvdipmCf6pvnLpFpg8vMCGuYm2XV9EOSR7hcBigyAIjK9fy3mpIXiZfuWgLtE1Q1UWHA
vXy6GzixFpOXZY48pLXcMKdOas/kefU+tVoVsbRW/YqXJKR8MLy1/OLzRmU3ada0jw2z0nBw7/E4
8dx+KK4k3/ZRaj9b8s3HCReCBoJYE3TmOCxMp7u1OptGyczycOYs84dpcYAlNvrkXU3MFgXBtoMO
FojH6bdcB6nfoKA/q4p5ecV0nh5nAskx3mqfB9qnPiUICSbAhSDO1JV+XUKOZIK26MGgNYI79l6P
7JnM/GtVgZbNHB4tfVD9IjEI+HPqh9blqmdUxaEa1ZveAZlglWYBU1Pjs5XMNITQ1XFuXXwzqJJS
oBb1BYxT0wA9RqMCphD9MZ91KNEGuTVYnls0nTeOyn1cZwDmTeE0lMc2HbUgSeebqrRuKzXNIfWl
ghLX7qEqbGFjL9RxAzBzvQA9eeW2DTkAegqFwYmlIXQ9Qz3mYes2Ty7I2ugEsLyVum8Kc+55kjzY
Q/nVtUbQgNLKDKB+NIZoznqrp4VfxT35FSv4U1lt0Vs+vmjJFKrdEBr059QmN2Zr5HASDuFXUkAa
GDrrh752X/W5DOpkYQen0ao7rUOGAZ3YtzokmXm3vF72jj3HXWHda0YYLNBiBTyhStKwGXhy6F54
CaqYHRrMFRk4by842FpZD9vNA9+h1O0VlRXRYoCITku8zvihTdoKR/UVEEZmvR0muYT2bd3dottv
ja5D3xhFSTWfRx1D6+vfRXXfmZmvw2Zcy0S39q6KrSHhmGkXji1soSMLrxl/bt+a7svlRdp5BaMl
c7NKwsUwmlVs2APmbxV2H58odIGfcM9HNGzuWnSWH2RVI5lbCI8Ag9udg7JHEYHUq/bpqH5fpvZ+
XJvq/suhCXFEn7QE6oqYPAWcjq5HkeWtozEPUIFeVWVWvmVZumk38v8zneijO/WMfHScWHcwner1
WHrTrQmR9eR67RbJWqT1VMAxZDYv+wgq7KcmWTMWi9bQIuqdlaWyYq+DkimS3IXMiHDQc12ZWhNg
2wgN9sB1FWjVYHX69fKK7bkGeg9xY6DDzD5HCpCuK2oLrmFaN4rtPrcFGOPj/udlK3uv0I0VMcCt
KmIXFUdOrkcY1JUvFdhr5gnNJcULTxPPLv9mE6/Ejf/c4GsCfXNadGghKnre5AAlFMdYqQJo8Uh8
fW95tibW329MNE2XIfs4pFFG3Duy1N8Zs17+/bShugf6ZlA1gKROOCiobc7FkhswoWjXMftJ0t5v
+ixI0clmdqPXVE+XDe55AyTEV67oDzioMG0xvgR3splGppslflbXS5iWCLYWQ5UlJvbO860pYfpc
SB2DfqrPoyIuA3266lQ1qOIrxiQOvndZAYiGFkB3JYQSETfjrDSxNU55RFD29XLDZpHGq/Jajc0U
L0pFMSNFKzWvR1PTjWZPw+HylO6Oc2Nf2MVjjAgMLKx5ZPftvWKDM9LW/FYlv2hcyVxyN1mwHayw
fgNCt85qY0DBUki+LIGCB8HayWYGTgtpBPCVGmFZBAysbJLdsLqieD3DR9fM8Ue6VXDVwe4JOPow
zDGGMDGE1syxO+T9QWvB99nLXsx7e29rTbjQ3KKfFWNe8ihppsexz79pbSOJN3a3wmZAwk22xGVj
VilMMJOFToJmcLfvjloMSPRlB9lftP+1hAfj6UGSks4kYJAFWsU3zFB1gnb+H21KelSbT5CeswDq
S3/LDO+NEDmND+gR8FTi27GB3LKjQNM2KsqvLP8SK3dN/xeTiMy0YaGcBy0WUb825Q6vGHPzyMlV
TyO6b7ZlSEsnvDyFe863MSMKrY2mtoClSsF7zdWbQ+2MJLTc6irW9KipoAYyyMUU97Y1Tkk8d5Ee
Ax2xsNO6OWdow0I/eBvG0ZLeG0ELCa0I9yjgmJZ2Z2YeO4DdQw6a3/N9NP0i328h1W6LsUdLUmRY
RywbW8BvkMIOk9HpykwIZ5YCBp0urWCCoFJvkhw8jpK05t6KocxkQ5hgj8t/KacYOeIGMRv4xsBq
nM+eahdfjXEKelUv8KLobImT7Ln7yk8CtW08kM5gg6nat4rDELM1WZt6WaOg/dR2vmhM1yQ7esc3
oOEGeBaaiXXsK+EszDOj0s3KROJngpyZNqBlzvRGDRKYpia5XXYGdWJKOAgbym0b2A1koAdkdwb3
vUq0N7Va/v0+hhlUQxCE2CAIWT9jE+tURjY5cW3hXcnbm1qdnsuVdHy+vryNd9zuxMo6rxsrrKps
XRkwmFhlR8BSQpVI3G7XAiIBgJPAj3YG/4rBEo9e9qSMWqd7gR7qu45j4vIgdlbEQUM+qs9ri+gZ
LovyBMxudEZGTuW/nFkZv8aJ3t/OLCuD/86SsPaFDu5zzRrR2Nse0sX0C3KH97/El3c2KshZ0Jpt
WhZiKF1YeaPTJndYE6cahxaqcTfY3Nf67DDbV8DqSYztzt3KDQHNF0c7U+3KtdSB0JKKU6G8H8mX
Or2NnbfLk7Y3Hg3JUnQlrAI94rntOm6u5yp8TKnr2xkikqXWeu10sLl+iDsqKRDtlIMRR2/MrQ65
cemm4ANRF5hDYlsH6CO7toP6dgJfqL8qrMrEQ3b829F0sB1CzV2DhwtBi660CssUBC3FmNQvLVjd
Dzbp6F+4OF6KKDqj9Q6NFsL5lrbI++TQJIkaE+RSKfQEexpyxiXY093BoGEdaUGQA53Ve9G2/j9n
22gZV1MZ+2VifPkLb4ASLS5Tw7TPwNdKicz6ENu4S9f8/EK154boEAIiCkiHDOVmKmUQiD0XBwED
jEHHBqJDwgopVtaP1NXQKk/AbqaSzyWtv1DKJUu0O3dAcsDLwVCLd8+p3xXQvDVzaoExtloQADmk
CmiCntbL07dnBX2DgB1gPODrEA6HjnCICUKvJkrXK9V16pcU0qyXbXxg2YSXhbM1ItwKCx40RUlg
JLGsw9AYntLWwagwtL9n+r1DRgNoFetn17ZJyJ389zD8xWsDFTF0T6E5DAGXGHFRvQFJUgUKnlED
ZbfRRl0j035cB3E2yI0J/XS90IDSxzXJS4BvfuVOBCKoyKI/AA7wL8/mnvtthyKEraDeUd1Yz/LI
SgCEMSvuD8aIAGXA+l22tOsbOE4BQka0ekYKB32SOScKPJC7bPJy1vfekJqyzOaeFXTTOYDgg50J
FevTeXPbii9u4RSRq3Lk8oe6eMu10pGEP/tWkMBCxA99RVElzEm1sW44wgac5uFgWH7qTJIa8N7C
IOnyvybWT9hcFGg3qdG2D9LYdMpfU86fqh6cBFNCj/9+WcDgA7oOlLJXxYBTO2UN/jcQWONFxoif
8h/x/HzZwJ4nr8KFAOCh4xDqdKcGpjLppkHt0StWQj+4LhH2doy896r71tnu02Vju7OGuvXK970K
gAjLD+wMmcxxLKPKmNG1HA+3iUPfp9wwJd4sMyQcQhlKNT0ZOerjY3eHR/Wj007XtNYlV94asonH
AKic0ZqgOaCa+6gcbLyA2ipjGitghlR3SgqYbUtiYCZH+4H3CXqWi+LZBQn45VncXbKNVcH3ZmWx
a07A/aWabAkKjgJaXH8rGXl2HRm1icyWsGJWMpKurFtkboYhDe1sGK+0znV8AxsgLJPyL14uAKX9
mVFh4fDK6xnKd+AAy8Dto6SfFGq9AurwN1fh1o7g9ilNXcVosXLzUPqMvCxIgV1epfUvnPmGgU2F
cBz8dWLkoLnJqFUELA5IfV3V4F3yRu5emWZ3V2TITqlO/POywd2lAq8nDm8dEnimUORI49xmuFXz
qFLr0DVmL88tD7NXgVH6sqXd83VjST89M2gXu3ObgLnEUFl2HEx3vk7tuQ4vW1mPtrMJ3FgR7j7w
dI565jLUBCiFqt0MIpZWVd+cTH+ptOzTOBXHbhg4MuyKDFsrm0phh6Wqy+as0/NIjbsfavquK5U3
UAgwazK1qL1sIpJSf1ZN2GAG9JGQO+Lg0+Oe+m4cxog+K08kGHz30/A9+1kdsoPs2bF3Oq7Sjyuw
XT9HoQyT60J8GE36CNn9lD4qACeD4l+yAfa8ZGtFeO+aC2ms0jGQ5SMggaWKxrwY3NUSK3tLtbUi
XJC1MnInccY86ktTPywzOUKzPfP6xrxRwAngX/ZJycyJnYr2orhF3KEKwlAF6abfJdFuck3WACCZ
OVHtSHEb1PjUtQZhQ5yTT+RqYkBNXB7K3vm0mTgibGJrYlk2MUDIMoMEM2n9smzDevluzfZtnXV/
cWSg/wtxBmgUQdsguHncaZVTp5i4ZOyiOO5+VnjyS1zh45UknhhbI8LlMU5uPUNbCc9px1we1NxC
FzU1suSp48P8XNpFcgNhNuh5s2r2605xHnNDXUK0OCwNIImGds17i3t06lHej+s4WFyj9SaooEjm
ftdpgTVbpcdBhiPCNeNucHOuznmEQPWba4PjTdG+zSq5nfPp5+Vl3gtRUC120XgNRbwzbJRWM3sx
y3itiwz54wD+Bx8ME/aBJmiezyz6E9gZnDY1s94vG97dKhvDgn9BrAccZzla/tzxMS3fzTaYEtk5
vbtRTF1HmZOY1nm2K29MM1vrFTa6/hZr+pY0staR3WFsTAg+1fRpr8YKwVIxwwcV+ARGt8JN/8Yh
bFDTIx20Q5uS6sU4IBEOiEn2UmfXSt6ArvZ37TaSZ8vuhG3srL/fBKwZMp29UuJx3li/HPNbzr//
xaIDdguIAyhOz7hZhr7RCyQFcebb2SdwGAFprf+Ki/zw35kRfGtSShDTpuBIROP1F5anLdpEXM13
8vgvDKFnHMNBlfS8b5V2INklk4vSgFYHK3zNsgZPm2UFnD0nQ3c4VPmQiz7vpesJpKua0UHzEKQx
zOyno3yNDdmhsxtqbK0Is4b6zVjZLaysVGYg0Ium9mbtfZ8D8LtQz7oawaj/2ASX12rdIOKh7IKs
Bz9IDp71d2mDaYxKx9IobT4vdmhqz0N6p5d/8RIDvxLqN4DAn/cNMa2wW6sGypIq5lWXtkFsKPdq
QXC8uV+GabjJQFsuu2/2IlQXgFPUWbSdRprcVBK1nDCh/NXmHrtvn5zX/6CjrW/aN+PT4vdXNfqJ
ApSDX/4qm7exLlZR8QyoQEWxYv4XPRg0EErJyi+7F+rWhPCkoGlSGsC+wS+j+K79Mn2uPqEr5aq+
Ha7Vw8roBwxIoEh5HndziFu7gqeac5nY4M9ZaVdQrQ2MI7la67TqrX6Mw8vuuRcGbU0ZpyeiTkgC
FiysYVZcT/MQWL3mLyA+T8no1bP2F2HQqoGLEjS2gylSmxW2xUlDcD6SZgYFEPohur/IfW0tCFF3
pjAFjY5IGDVpH6r97I+a+ReX1daEEHKniwM+83VH24Z9m2v3BOnxMYG2zvSvW4yJgzKmrhs6QqWz
4k+FzlA1jgHZajqLeiRnz1BU/YsbcWtDuBGniYIXpF8xW3Zle4MDrZZ8/HrZxz6qVGdn4GYg6/m/
uXZdXue5mfcpnrL6FRgfPs02TkH8L3QowGLtq6N2zCEFszTVazmlXjw2AR2WA/Da3hAXh4xWnqMi
odRpgLIX76bKIsgM+66e3jY1/wrVBF9v3btE7Z81t7C9UR1VaM7NxyobnqzJgaRa5XdOInHn3XsL
JWb0SIOb+gzbUJbpAjk1NY0mg37j0IUgK5SoV2R3yG5dDmGyCn11nLdnhbLB5D0ZLPr/SPuuJblx
ptknYgRJgO6Wptk9fqSRmxuGLAka0Nun/5Mb51t1YxCNI+3F3qwiphpgoVCoysrMMd833oGkGKlY
mj4PU33g9SewGOt+4kHYLwdYnGFwI0sj0y1UABwZctU5+xUi8fTg5X3Zesie9gt0YFHd+9YxjTDc
cDdF7QRkPcbBVSVz1dodIQi7PYTEXWdvqOhjhGeUccdYdVO7wzs9hYiWCwH1orrb+Y6MIRshUgYC
dsOb6LvrTiz/1v9+AkeIyQ6UlEcw4SERruljMtRf7S6tMKr9x4KGaCSfb7IQkDc0bYwFtBpxauqA
ohU+XT5eX4ksCfY8w8NAkwdpH7EJoXd6lborvJVuGCiYsxGxpbZV5Q8JgwAWAlkffX927dCjy0Nf
t4hogHdA/wajPpvpQ7yjuNEiFoB9sYu2IPHRzbHC+fjn872Y7cUwIAaoPczyiiX9ytnQHjNQEplt
0BpR7xPUZG8wHPjn8A90KnHod9r/ve17uT5n7seNpthGMtE+sCAp5Fulp4gwkm/lQhoUCkIgCIAV
4a6BtulUbYudxyaGYLtqQ1ex+/ME9dyECHaetX5MVxfrmDcMQ6S63gXO4N6AE4H5BjTrFVmj5EEO
cyCo0bF16LPtCcn5XZDmmtcZmL5aJ3D2s2EFa3GSOZjKZFHj9VtkjqkZNNOoWKbk/LoQVdw5p5Ei
AwZwabcjWj6SZAMzrWGEwwACdvvdpHotyzJGzJXD8ZDcoE8vIhosBq26NMf32kOkdxzA0L+cUi/S
ouyT++iCwKXVwilmBxXEX7o8cKzs3UXdAtbhcnne4Jgoa8Lpi8Q6zIbh29biO7kidEiyRRdcCwQ0
YoA/vpHw6Dm4vCwNZSyrSx/GefxqzuOL1oGDxFz0D1vPf1wPVZLHE+yhg4kXoLl/vctV5bqm86bQ
MUPXNCdGbqGCFmRzGSSqcR3ZLQNLex9r1/IAIurS0kDyISkNoFqBwTw1hwqUI33oxbm/z4D8VYTy
oI+LqpQHZTDhY9VVMmhzC8I3POPxod7bACuthaoeKHWJMytCKpx6CfBVPc3jhH2yOAjsQJQxMRVN
jdQl8IKgKBKgWi9WNhsMo61t42SxkVlxnw7fzGXKwtFrn/vNfDXMQeXpsnkkoGt+W9yd5iyC1BYA
s2mHwrrlaXxDSaKyg85bzXs98XaJyNyIoAtbh0kzYZyO8ewmt/ou7kF2c5jdZP5quvWkSNXle+1S
HAqA5zH/cPmbDLTpmhyM9qjCQVi+wdGbv7qj6sUtjZ24s/9nZb8tzlZumckydQR9mTZJ477/7o6P
zC0hRFJBc8z1G0KC6+dv/4NC4g6Vqp2nw6Q4HWLQLLWh9uZsH4QZCt+0Tzl7f92A7ICD+RbT1TrB
QRDHHToL7MJFAY4jIMH8qUiDYfnRpl816BD9jSF8Gkw/oSEpXqS2WRBOGQLzsva/qgE5iE2K1zGv
Ib/m/Ll22a7LsweuPZN7+8y1mGaW6C/EWuPgrbtuP7UCjOuEsyaczZaFS9srIqXsGJ6bFA77OGxO
QlIciq6ZfHuqAkY931tOPXvxMFf755t5bkwIlj1G79Oc7lNY8/R57/P6Gb/3jHum64qsW+aAvy29
GTZgFR/zbaoAmEkes+5TWX2/vpLr22aJWKnGcNqJlHCLOb0fdObPgC9sOZSUtvTkkiq+bk0WJfYi
HW4z6KODQvXy/DolTYwFDKpxv+lL4DS7VLXRfIH+cXq4bkm+rt+WhBg5881sKoZhvHJC4J9f007z
x0n3tw3/YeT9ujXVuvZfcxaX9IUZa7PgK/V15oNl1M/7j4mS23MfLBGD0fnuCS4OKKKerRkOFLWh
gZrOELKlZDklgPgOLo11ECyGkL61QPihu3jXFAo0tmqVgtdX25pYVgON3jq37XIfrDYfG6NPnpwx
875e31Hp90ObcAflQ61UzCMHUDlDdqOC9rAO7jPwDeo9hZIOONiqZydRtV+k1uCVuL8dXOFimgUs
WkKNlgFX2niNn5jtLwgvGX5hLLkPp9UCVEEVC5Qe7L2tgIwLh0HMtzZaG/NAS8xsbNUQpOa0BQsz
X67v4v5F3ngMpnnA9GTuIyiCX9IZdjHJWSADKo8zMaLO4pjv2vijsYwRRhyiOkmP2roo7MoWZ6Ek
tD9BQcQpLg7peV5sLeKjXqevjYcCVl8rLk5ZKoB3IXiY8caF6pywNMPzBozPYeaF6Bx8uksJqY0k
SJo5Ai1M5FQDDbV0VKQD0tTr3KpwBEHvavGRwWpV20mw2Og1GBtG3NmXVbePZK5eAck6jGsbpWby
7OkF8RfTiFtMNl//srK8AV0HB11ylBHeEP44CbJ1p8MPWS0e6pvrk0T308mD3p5qSFz6MSkKb3vE
BnaPXAa3dWIgl/FqNNuIHWne+mgYxV/g7l3MR6FUgkMI5TMhtHgG42Zuumg09I7rO6Sugmm0PzAv
PY4N+2Km4z0lzUGzp4dKN45r3b9mea4oBUv39PePeNNQMdm4GdxE1gKi5oy3HxqW3uz0aE12uv71
5H5kuWgtOoDLU3FMg6Ms2wwGGhxATr2YkXGcfCuyYsw0oCikKSkeZQ0VuL0BUj2A2G0qXrx63df2
vGd/+Un/uEsfIJiG5sG9VStYyGLpPmcA0TWA0N6kzHqpdSa0noGdyvlhv3JZ8wW0I/6AhsrCVQpQ
Kmu7857dvGzgY7e2+7M/G56nBDxImJldR58As8GzVVG7MeXmIGOHaVZ0M8V0aSubcSUURZT2lxuD
nr/xa9ASfTSIT1/J9+nOCPODF1mv5o/ul9X7zv0AIbR4fRxDLS53VUpFGJD+HhdvB1TICDJtoT7g
rYQ5eYWsN5nMsO++09oNhhETw8WdTjfF6mXnA0eT7kNfDghLhEPqWoAPaC6KEW3d/IQsFny2SsB0
oA0fXQhcK2KtLOycWRNpeccdq6B1E7AdZruCr6b7uOTTUXEOZbfIuRFh/2pwTAH2jgelURzKk3Fo
nshdf4/HQ5zn4LnUP9ND91y/X488sBSfTrGb/xRkzjx3sYDqBlAalc22Rh04QeF+9ttF/8K1WmFK
tZVCBM88XpDU9NCws93bWaMg9EsUEVy6Gozo4djDD9/gu1A+tQ1Nw/tfX16Zc6jKb+NgAEn1N5Uj
dJr+tbP/jrNdM4i5NXyHM6XFdKvjaqgn53M1qbgrZTvm4b2P+j3GFN7EZzs3Ot1I4Op8/olGnG+t
ueKbyJJpsGI6u5wsJnHE9zgZsw58SOCD9xpP810b7Pl1+qtvp6frLi6xA7Vh3N0O6BTct3Mdrpdt
TQqoGRn405gOyPz6h3ynlLxuR1ZAPDckNsemusZ4noUFWStImafqEbSSrygAxmBWimYzfai8Kl7t
uvLNqfrAOKgQTaqq5ctX64GaD90CkJvt8fLMPdbKaccsBZ1r2Rp+pt1NDdBaFlOEpn9ij5BXexhe
MYHuNjG3J5opUzoTMuK9YPYMhNTJQ2FoL8tYgcSp276DUic/TC0N7T555Fby8/pOS47ahXExB4WM
hAZyVTyNPOTyoHhcksan1qPTV4p1yi3tSicW+ligbLrcTbMprMY2IQe/9dZxoCM0ghse07J711qA
wV1fliwnAmki3gYQcgF8TLzLmhbAtNQAF1EXullADiRsXMAwfNynsYGHyiGLVEBoyTHfORTRXELS
iRKfcKOlZQUlDoosuq6L0EqzoLcVcAyZQ+LP0337nLcTzEOiUTAoY1EVhSTSWgemidNRK+6xt1aA
7wS61sBUJHTXRH8cd8rYsl+L2Eiggzl/Z/39pCxyvN0sGEHtEBNVaEe8md1yKBLLPl/wYs2ec/fF
rVRz+NJVnBkQYnvarAllG76GAzYGPi4+SN/CUQWIleTCWAfwooDbIfi+GUICr0CPHzGheGd3B2aZ
ITqZn/G/Io+1J0hIvBjDuosuf9cRoIMpSxV9U+kywbCxKxJTPM6FnKPleTm0Ox1buT3ZrI5Mhpcb
6xQu8fbsYpU7ef3e5EYRRXBtAlrAplrxmKHGPENsprhNjPSJ2sN7Z6Iq+uW3adRuDPLK2FGIAYji
JgZFy6PUDEgoDFOgj8V9VTuHCRJ5rTcGXtYecgilKsKFbIGIExiN26U8UWe+DE5WveqdNWCcnmiY
zqgm69vUM3TUC+BnigytnnV8p9fekera4+DkN8QsnpxuRd2qMD5tvXa7UuNhsrS/2HdAkfHMQjsI
Dx1h3+ucr9s0p8jIcSBvkr6bQ8uyK1+fgMaxV7op9kG2DTv1796kQMFdDGEWTWuAynZMSoORzdwa
Kr9Y19Cytzu3a2xF1rL/+suLDwTDaOvaQBYAyylWXXIrN9OaY+zRMDru1zpSI32Z+9uqHoO22Crf
M0qw/66j7dtgsFZdEabEPJhvUPXBjBOGsYXr3a5Mj9EJZQKKdtPsm9zD3b7aXf2lQtsXKg321n9K
DebZvrPOeOGWU3rAlBpQJIQmzAEuqlQdZ8kH2JXNUdEG4zDFqb70w8lwkspr8bROy34K+hm1mK0j
oaM3N/tAgsK93j749l4UoIP7kBeUbgT3cmewcA0ccHQgM0JIgkX18Ki73/p0uWlU9RAJzzGMoSa6
D21YNiiPL5fWmF6H2QE8wXRGq89WZTRBUpY6mDuH9BGp1nJPRsM5pCSxgmXMtbABjY+/M7QjoK32
fQeE+C0ZhurWxSwx9A5teoPArN3onafCcUo+A8IAQg+KG+grixWVxbFAUNeh4J+XmhMSzFf4AxKW
nKzHoZpTRWYkOQcX1vZfc5ZnjgUeD1NTgsq1zx/Npc/DuiO3Wte7flpat1vK3tt5emK8VxU8ZOuE
/C4YhPH5wfAifBPA3so2JSh4uKDxZoQFTcEjp0/AzffleoSV3FN7covyO3wNYVZwtYW1zMY5xGTV
lAMhNaYvOXPqYG7aD9cNyTbzzJBYd7PNcaXjhr4GCPTeOaMetJ0RG7n7qlnAl+ZQDeSN42/MU2DG
pWfp9wI94eRq6WJ3aw676J1/dVLzpSROXG/rFmJSsw27ZFUYVOyot4e3M6/pBpc064Yn/7R+aoz1
VPSNj9lGRYiQ5Gkoh+8khDhLb0llzQREOW2Ot2uSU1QyOpM8elrqfr7+0aSbd2Zl/xVna7HGmWxm
aqHfauX39WQFvPlYW0tkOzj85D8uSbjry3xmEJCAMd4vX6HmEpVEU9yjLn6vcLNd7JpwohMwgw40
RyUNENs5AsvIDPR0twTESlhYFN0MrfC1epoMVDWv76TUK852UrjUCtPZKAZbcc4ws7YCpguGjHb5
8d+M7Ms/+1yeO+PqW+B6qZYEafp+Shd/rGbFBa1yPSFkVJtpVw1bUNNK2Jcms4qoH11VEfb6fr3h
jy3RKqiGda/ZzUA9Vz1spEGiFL9RmRGiQz1QZ8MwUxWTvHvYNAOsceS+1+b31z/M9S1D8nz5YUja
OpNrYDXtQkA6hMMbjuv4n1wMbZZLI6zXMqd1YCTnJMgXCJek+nFpF8WtKNsyNKNQG4eW09shHA9K
OiX+DcV4qwkmj4ZdHXvFtz/fMAzbmDbKO+gPi8+nutBHvVgGVNV7FrTLh6LQor+xYDloziCjfqOP
06xtu1jguIurgYVrWUdruypMSCpI4LQC3cb/s/HmztNsfXOgUBFvRR8iUEU0t17BcfWwtUisndy9
xXRR1Ng1JIDT5+vrk6UQ56mSEHC6lveo4qKGinrETTOQdybXI2fVo8623l03JYuq56aEsFOPE+sL
cHjFJWmibMhu1nKBWpVRj/6abwGqxgHkoxXrk11N50aFKLSUmWmhjAAypdPofHab+Z4Vr03Xn0iu
nKmTHd8zWyJ4mA11w3Hb7oxUNLQqFxKJxkNaQ5W3Mp+gH5f5Fm8PRf7a6uZdSobPOnd/Viw7VP2m
2GvFsokQsFpnKDSealXMBvoeiXIFNhd+P0EuHiDjqFlVL3Dpaf+dcRMhcrl227nOAjdamJ36XVPz
05Knv+ZO54q7WWVJCF9Z3pgpX2EJ0x/pbZ1OZsRbd3kmg6vqcUlmPHAwz1a1f/CzixLlY/BVmXCe
Lqw+GgdSQdYljfYxyY5HAFD8f6g1ys8j0OC6DY4xoAEvTZZeplddBZTGaGo3eF9D8HJ1P7RDEjVk
UNwEKlvC8qxisAazc3i8OF2Gj9Z+6DeM6/B0eHDbXoU5lzQF9t38vbT9y57tpsdyzjUbvKFQqHl0
Dhv63P2hheoltH+UXW7ZO+Lc2L72M2NGso1zYW887sZ8PiWO9zPp+BRkJmSGJq9Byu28c9ruveNm
qmEP1bYKIVUDDd1idYTHpqFPYY+BK+Y5pwUaV/5M6JfrQVV+HH5vqhBU7WZ0wb8CFy16zA6UbgjU
gj+7teI2l99RNupYgGZgmFustuSbR/fZOCgrpH12LMaQmr3fuMaT6QxQoLUeU5s/Em/8OdVM1U6S
xlXwFaLKg2EVrPXyWzZ1D+qQzuOx15Z3Vp0eF0Bl/ev7KF0gxcIwwIKhYXDMXhqx2bDMqYFUQgOs
3mzvMs0MrMyOZvc1n/NgnN5byJFy/vW6Xdn3g0YdoBgopOtv8ousTimcZavjijeNn3nzPSjzvnp1
+fqf7Ig5xkrzzWkhqBiDzibm7XEte8Ak/hj4DSLB34sRH9EzuNIXMBe2KMmNj3yaA2ex7yelcpLs
bJ+bES4bwuq2seayjvVJ9wKttiN0Vd5nVf1hcPven7f2oVvKe8comCJiyq7Vc8uCk2xGR+hcDiVK
PVa01HW4Trcof5nd4vfZeLz+yWRuf25MCM+5Cc0kxwBBGrO5CYS2Nj50Y1kpmlLSwt65GSEsT+48
2ptF8dFicjCh0sYgpvshC5135N78nHsQ4NNOeazdeTxQTVGq9lOI0ubE6xxtCOxnlyU+d5bHjCQQ
s17BeM/dg2mXKtIeWXA+X60QnHtoCSEdmuvYnFoQwlTsuSiaMli09X2RcMXeKg63JwRnzrM5Q7ex
jtt0cANj0aAl1ljLMZscJ77uLLJ1OTh8BONc0PwTa8GZ4aSlQxG+hobdlAXwquQeA8Y3pqNqeMtO
344fcADt8FD1F3ZQa2YrSRyXx7wmVkS9vPxcNKOvMVzj3CbxkFv8sFbtHOur5ymgJTKHOTcu7Kjd
ttDu6rDMktP60Svp8ujlmHvRk9bxwXvQhr2XNwrYhOwggosVkyZglfDeDDdqa79U8wajFi2C2oMq
+Prz+teTOcq5BTGirVbikHS/XZcngjbGNH4v5uRvrjh8NfB6umgYACl7ecWNZEv4OqAznE9zdU/r
bj4tGKIJXVBDu5oWEU/rPmha0YTN1nVhXtV/zjMFcu2zXyCcd4yaNNsAFDdmxNtbW/vodATKemPg
aFCZrhXrlW7qmTHBUQ0zq2fT3dDQt9d4m3/xjB+2kobXP53UORx0XzBBjM6ImLCv9jISQ8OSxh5q
fWwMB5DiXzchXciZCeEiWECiAyGXDDFreVyH7yOkgBfvL65uNPP+XYbgGzpnY56MBvrthR6X+nMD
KRCXNYqVSF9U52YEBxg04KsKB7u13pQvlRdUUXYoAhv0BGH1ghdVXH74u5VRFG9sBy1YcarKAZtt
n1sMuukQT+TGt8IC6MJSpFfS8IteJGpd1j+93sujVbZz0XQDtq/TpvTFqbcORLPIZO9dtEQPLeZc
FM9gudv9a1CsNRSrZrkFIzhJevo9nZaX0at+XXc76ccCocOOSsOq3k5mTp41ugQNXt7VOnq7Bb21
MLAfFLpZB8m81H45mkuAqWUA7tf8V6EB9MSX5V0CcoQA5cshTLnx56i/PQT//lXCFWAOY1fM2y5q
uEES0KwPBlv8TPnokB26czP7NXj2gBz12eqJldfxAiC9Rppg7p9LFTu11Aj6MqB9d3cqXCGfTEjW
okUJwt2iMIygXMuP01p87eyyixTfcv9LYksDSGVgDNGzfwsyLwAZ2ipjAk+slZ/WOqF+Zm3MT6F0
4VQQV2p6csxt76XqtNOQrj8M3rysfX6y3UTR+JIdlfNfIoSAFsgRfanXOs5cyJ0CsR2DzxCox9K5
tVvnPxoT7oCMDK2NC6ZESS53btpSx3hNlYGfiWR9VAzQ572+z7Jjeb44wTlZlvZ13eh1bLfNIaPp
XdWqGPyl+7e7/w6uMTE3femYTeaVeTKvZaxBAnAqZn/m5o6I6zUV6arUEiagdm163XrzJB54lYIy
Wd8Zmmu/p8+Ox3063/aAU17fNamhHbSO8IkRW3HAy2pcq6o4nNMuWQgdhMDunslWQDFUkZBLP89v
QyIutcqm3KwSC77XAYYDAZFvoOpQ5R2yHBXD8/9bjcjRkqOM0KCiC9pimvtL2h2BlAswNxLY/B5B
+2887syaeekOZVsOebnQGujkPixqepvm1qfrn0eCxkTI3Qd4CW5R7IhwivhQWKWbg2Sa3huf12gE
P5YPQkxwmiW+0/pqLKbsjYEJIww0YSJmB7heLipZmZZPHjxv3ezMr4ziFyhFGnBp5yg98WcQhntB
2mG2cjU2VflO+vnAFGDDGyHBIFK19NxMN2NDvrBANWCwSGRxyMEuFOYx1zBZWXq8vr1SpwS2HE8q
gELB8Hu52MUaFpskkCdYXe22YOuhZqqeufSeASwOdzjZA4dwmfF6LDCikUABIU/HsCz4EOTptkR8
UTMSvJ1MRZaFpyEsAXXwhkQ+hWKXVxKIIGwFR8EsyTYwmi6m3/Wt7eugofFX5mTHOe36KCddCnGV
dFIcCllAwSzcnicA/G2LOCwXssE1psfqOBmXNHArqsUbuJBiSsBRnUDnR2FPtr+oG4L6Bk/vt1A4
xjR3HMesiYHVasOcT02wuDWJcuA54z/3lnNTwg1jjvlkkxkhrHTJ4zCx2y0fFCb2PyHmCucmBG/x
JmgYNCYCmJH0J9zJr73jRFuZHpO8usHz7plvbvcXV8CZTXP3qrN0i6dFPvZV2gCyZb4fdfcWZcYn
bWkfLfjP9R2Ufix0IlyMo4IjUnwGm8nmAQxZNnGNm9NHQ/JR1wdAFqHtq1iULIztPY//Wdrd9GxR
pKrzrXR3N/Tyj22tn6DS+tDQKZwJ2GKc6Znq8BRcDSrshdT/zwwLAVvfaF6B3bgG3YK1HezRedBH
HMGx6vUApBw//9uGCi5pZ826JJjmiM1xW/3U3n4BYf/Rm0vFG1W6KqC196iM4CyC0Na60MYth484
VpmAedWjPnXGNp6g1+ZXCySzr69Lhg4HuO5fg2LRHIUUC1rVUB3VbzSIcRrfqoD6TrzE2U2mSFRl
t865KeESoOlguk2Ga5zYBfo3rt8NNNB2gllyoPqfj/EiRu9EIx7FLDgQfZeOWTllglo2LnS7WJ4H
ix0Le1bcatKPtY9FAgKCro1YF6n1Gf+3MKCK0zLfXqzAzvUg0SB7yBRJ3T8ojzfx6szUfsGeHbOs
pzbHWFsZW/4YdS9uits6AOrY+Fy8c3DRBO2H7pbddR/b4ehO8eZFIyZJQtUQn+weRxfn3xULm5pk
hOSVmSNs8uXW2QxoWFqKEyCJzASOjwkS1DGA/BS8REs2RkwQQEIDz/Wn6pu7HdeiO+jeI9d0vx//
vNp6YU7ILRNm1txOmwoM0Tm6+qh8ztmPfGtuM295HAqVgopkAy/MkcvvmA75lFk2VtdyQPPBrJ/7
djUqtlBihGKKz3Wgi2HZbyDaJBlIaeQWihrDVh7a0tZOtpdm4fXQIfH+CyvCzmku5i3mCi7Jl/Zh
0AD96LryQGvMyUDiVHHUJBfahTFh3zRPz+g22GU82jzEgQbpit8kKgYtCWU0yv1nO7fv7Nkxs7XM
BeDKaeMV+sRgdsqC7r1V+Vvqf9fu2xdMxjaRWjLVkFyiF2aFY0U3W18nEwIVM2u1D7ukK3rP2fqE
RFc/dBBSDbvOomGPDvVRZ53nY06NhgBtoTrUk0+5w5xPDMMWz/+0fRazLYOyyFiA91Jxh3Ewerr+
6eVfY1fhRjcZZUcxeyKg0ii4WaIR8q6ajpb+2C2KBE1hwhKSJTvjawV1AwQ899uaP1GMJq2oy11f
h9yF/12HJcSaJa3bxClSQIjM595egpTfuVXta4mqZiL7wCDGxGZBcBW3krhhFESiHoPqScmczi8o
4LWJDkrkeW2+z3z6vpDsBfnaLVIYxSmVXLrQ4UVtE14Du2LdYZ5n8OntBY5Jn6LKHW4381MB1p6q
aHwyKG54CQcoRrgxDLSL/0JAQnxFpxUHL3mHcir64n463mU/xnftTRElIRRtfPq51R77H1mkogWQ
fMcLs0J21plmnvQMFzEd3NBYP9bLDeYDIV+guIYld9OFHeEzWiPvXW/Gq6HIvSfHaTYozwO+yGn/
lBrme9T9n22yqNj/JeEcg2Z4au6ZDKSVBKt1R+vJAJ9YnC4sTLQtILOqZSzxz3MT/yBHzuKe1Rqk
dm3c6+NIUXGrMZJftuM9L/If4zrFw9ZWvgstV58jyFw/g5KDvo/R7YOwINB402tdNzJamCJr4gU4
YH/SrBu6OI9oBSnhL/tpFnKoC0uClwzOQLW6RKqbn5a77hF6x0h1Xb9+Km9yRfSSAcHwTAaXE7J4
fDixumP2uT7ZkBiMhzrrbia3eqCgxg0s3unBYkEIrnSBGe57Zj90s7adlo3Rd02Wusdl2gzF5Slz
IPwUIH4Av0UBRrg8MxdjH3WCuSbXbW4srXlK+uzD9a8oe0dg6B6ateDSROdCBDAxNm/rau8MAvRH
y2/0hAb1OEczSzCclEY8PYxddiLMDgeNKGKcDN+BuZadK2yXJQBC4PLaRi7pbHULBPN0aE79cIDu
QnnQourO6w6gCgrocewD40P7pYzYwTldX7rs7IDYABhwVKrf6pC1fdlV2W48WZ0Ag3GB1r+U1buc
ghVz7e4c2ka9/uO6TVkg2uFUwCfYFBWvPeqfndeE9WPSNhl6jOb2w2iQoizlcLPrP2T5jMA+DrXP
TUeRK0vCLL4sBs7g2Ts7knBdFmTUUyQEPEanBdB9+7E1sNGUHcukjK4vUHaTXNgSssvV3ma84jFI
bpvrevBKHUMP80oWjIo0ZQRYxnosZ43dYuK0DNaybECZ4pIjG5kWmlXHIoYqpm9uHYfYsLmeOEb1
/jx7QHvzn5kjTCy8GU1rSqdtbR2Yia7SjlVWAujdF++Mfgx4otIllBxhYANRaEFEwZytOIjKLZOx
iaOp7Dj8pSLGQ10ot3zfUiE+ApCLYiKG+UCMKz5nR6+GVjuQ5CD7mUJ2NI5akByzr7vmRXrIFBFS
tiBcapa7KyeDkkbwYLC8e0tmY/MKPgYZ5X7VfrruQioLQrhfs6VxcE4KaNnkfs+/tkyVduy/Udyw
8zUIFzOvME1qm1jD4GwHXR/DtF8DGzxEQ2b7lGwKf5PclPuQNSptDtQh3oTYxq3BBrsjaMb6wW2+
akOJGa0/b/Jf2BCOXZLUw7hWCY+3yQ00fkqaNOiqJ0gn/8XHwdQFGAF16IKJaaluufaW71iucrWO
dm7ep4OtgA/IHnMgmgEzPEUHEXS2QrhKZpZOUIdA6nuYQjPIgs0IctCkhHZYnfrT/Ei3MHlQcWzI
vtK5VWEHF7PT7A2KpTGbi2h26sPmzg9JWav4Q2TuDYlcoFFBOojFCQdIn/t01VcHor8YC+NQcNty
Fc2BrCmGlwM+D0btQbwnlpGzqbK7YYKN5D570j5PJ+DuPo0HL9bv2GfoNCqCvux+OTe3//vZrdYT
fcyc3Vy1OcGQDX6hJ4GleRGoMRVnSbp7ZysTdi8nRuOQFfUEskEHSjNPRZX9+nMX3yElmCgGNQ/S
28vV6CtUQ5P9BUuBKy1f+PD9+t+XOtrZ39+XeLZb3FyrQV8ongVFYwTpltwMffuKjt6fS056/2Bj
/reQ/YecGTJarWPThHJS7T2w5d4w5ptGs+K6/Hx9QdJvgs6Sbu0CNehNXtqpCmva6IQNg1/HFMyW
nCrBWbI7DpN0EHKAVwNIKqyl49D+dL2qirVsMgJzsFnYZ/0hT7bbjbIowVaedECN5to8OEP6tXIz
5kOORfHokb0PbPiFiXzZ9QBVFH7HMtRTvTRjFeucHEY6AraVY/h2MMJKh4Z8jvesXwxmBNg1eFqa
e9KxA0ikFQ8D2QXmgkIHDBcOSPDFtmySWE1plNgNl7Afs9E+JgW7K9v1C6U8bh1HUZeUnW88QgAx
BQgCZC3CiQAbUmPknlEh6HeRDvltz2MhYK0BGzVFUi5ZGVqzzs52hOhoiFQOxux1o4EMIAYK52Ox
jVFFSOEvuDmXLD+Y+qC6bCSvAEALkWKiJwx9NPGDzo3Z4I2ArVwOCQDKfh87D9MNPYEgYoCU164E
kXxi4fxt0Hweq8gDpct1AGBAf1EHf7Zw1XWpvXIdIKcYpSt/0bi/6aNvjs9DiQRZFQ8k5xQsvviO
EFFHRUK8u22zhtIAkDPIe82Hdcif6lpFqC6JbVAMQbcZbw33LX+nA5HLlXNU5VN+21ZmWJitb1iN
wv0l/ggryECBGsByxF2j7mgVIFNBzzxDr4Gy4ScbvQNYmG7cXFkak0SeC2NCXpB0ec5I4laxPYEv
ZEyJddjacTpNhUlAwVxmvjNXNChAlnQgLJ+gUGx+AfE09RkjefTHoRatKWwuBS8TuJmEzHXqshKE
vii6YJQFcoFp6Vuprbj/pN/wtw2xgmuava6l3U6CR6DUvmlfkzK5nddekbHKIJznaxGLuLREp75r
HEQV1/lsUfZadMlRt0lI8yJE4erHRGo96Dcnbu3+NZms48bZ5PMs4X47GMT/T1trid+Zz11mOVg2
zQwIH5HtWz2qBkRljkt0SGdCPBMHUMz9eidLWOXaVWxB45axXdCpzMKBNQ9VPn65vh7ZZ0SWjjwa
OpNAfwu3MnEyztzJaCAXlLs+GNFbVFUS6Do1+fD1L0xB9gUxGwnHG3nbLq/1BEJuTZxVWpS33ZFo
7HEsbYXzS3fvzMz+72f5jFu0ne00MGNY/aHWUC/QnheL+lOqEqGQ7h3RUajBHe+iH31pqRn6rHMY
9s5iYKHQZ6QSOX/UujK+vnGydAJvqX8NvYFKT2VRd/hScbVgxC5NZj3SimQ6zbgXTstSWt+ZVTcH
YrD1/TQt7ICHmXWY9HH7ONmpagpDtsHQAcMnRIYFtkjBZRrwSQMENVRgzWq/ZGYfa9z4OY/0VK+z
oiIvu/jOTQmP/G5yO7Qjangn2BFA+FZAHg6ar6GxnFpQS1zfZtnFB2JDYDMIcqY30jf6oC0TxnP2
5u0Qrw04HxIVRmj/vUJJAU8F9NXwCgfhmPhmJVq/eqhUVUDl1YD+jesrwlsd8rmCpGETY7Q40lk/
KxYm81MgyKiBz+6aKPAJfjpNGOtPJoggLZtPCjC6px9nZWSU1YjR/aIQa0NF9v9I+64lx3UlyC9i
BB1oXmkltdpO+xfGmB7QE/Tm6zc5u3tbQvMKMXPfzomOmBKAqkKxkJUJFmcuHGY7LyP8DLy1x/M1
WqZPNLZ+lINeBGVRPIxxfVO2/RXUwjq30NQB3+v/kmFWETe8jANZDD6N84VG7TJZ0AQGiM2SX83Z
2I9a89Ca7V8zq+MLBrQgWAx0v79MuFstGCpjIGRDtpR+bOo7kBC7TU0CsxH4/xeXRIsJN4AMJmM4
JGD25wsiLaNdPAGMvajte8PAUjpphQhN9rUP8McKJJhUCNoDbMgdXJFZGCpsBoyuLHdsD1pUH31Y
grH9m/QGM40r0XcicMn1nzwLhNUkRpUVYPnxlMi39PHW1BVAeQIsNBUgibe0362s7TKqv+ZoQjsR
pAiWlr7kaiM4uy8ZZTWMvq4CShdwZvLJS9WWVhmXDNPKVqQkDujb5rtmmKeg7qPuvp8i886QKtGX
2J8r+8t6T8xyiUyxyqJjS12G4wE6fJNX/upLz6rd0pt2gFt+B7G65UiTh05pFgifq9Yvr0vWuQNu
O7pAS1Ot8G6bLzd9tld9dNBBmOIO6n28mzB9Iny03XTdzxVb3Au/lapDn9P18T1pnISAyN0SyVmh
Jrq8MD6fKiQt9LxET4GOkWE4pC1frESdHxPC1Le4Jb3HdJt5s5RmrlzV4FSExrR1a2M0PsBwoBkm
egOBhthsPSMbq3vwLv5aJDJ5WqSOEKCYAT803wfM3b2p+QIMjGXnUC0d+mu5ppI3ztIb6YvnWp4P
ZabcGZHkgYb1aCrzcYnw5V9V6qFPmmuGkcVEx4wIo81tbBst3lXGq16S3oaCFkEij6XTDEnhFjOE
tWlVmQ6QpAdaxrdJG3tL1bVOBV14aMm20AcjQdWAV0NZQHHRZP0uaRLJWebkHaLoR1mZHlWl8vWs
3BlVuk9kI3U0kh8wt9I4E0jN2yUN0jHb4QnlxdSKo0IgbhgTvCkRO4yNNKjHUg5IO+4mynY2qDzM
GY/hTE0DuSwPxtw/dtTa14sWZDo5gOd41y4NZmcxl28nd8UyBID7HyTIwUDvab++/o5GexNntekt
cofZFVoxFOcdXpbsF721ZVdnxlM69DcEOiQxGz8QxJjU6LTbNMGnk90Ub2Zco1dC5J+doR3aBRQH
2pIfcPpTUJLqI1UWw7U1qA5TvNIkc1978VIaL2arR7sWre4M92sbx5Zb6ekAHiTLBi+e/m1Ziusy
ivZjNe3RMwT7ixWFk6WWvlRbu56Q60kjO9Vq76dxMO8ArTfhSbTzh2Se8TI1QWU5ygC4IM291Ejw
lVRxFatrnjAHFQw9ZNqplIGPoZAHB08wuqdX6cMwSZi3N83FqZel86qlh2vk3c8YLyme1SogYMy7
wsUXdAP6YIlcRaArduYZU2t9JqUem+w2xDAWDcpOaW7zQl3c0Ur7ddBAXmc47YCkLPEKSrFEwGC8
OMnq2MHQ2UeXJ2hZSNKVIUMjXOlBN8CGII2Nl5LkPpjirooifsuVbN9o7TOxasWjwLLe1SAfAYDJ
sZT4Gv56NLoJ8yHSA7q3FIoGejQ0bo3342eS4hnDg5iyfosCjqgBYTEEYyFKpD6PtAQroTmUUBmu
Fjj1OIPZcqj3dWVelQqg9Y05eMANeqlMA8lqUL6P4FwDJccjXtKhH9221znTIFOBDzF833Y1dI36
0aujpnYra35vs4J4yD2PbQEuKowf6n4lwwix7e9WDKnldbr3vZKLn/bSPybzqOVOm1HmFCPeWbMx
0RyQhIeMJbYrS7ni6olNHJYsVzaZy2u5GOgBwCLLmSxrP6b6nkz2fsyG0ot0WitoaAPAFbPMuo3M
GXpLdfddmyfZz5V+DlBZMmcy49RbrHy8tlRIsw+zCnKjLplvmsIsPCbb3+xMpb7BInOPDkHm16mN
hvk4En9sU3ajxzqImZbitTKjzO17Gj+ij3+c5x6MsBYx93SQGJqNXXUArgRNIi2glvIwlvONUkTj
fZWZzZ5qC1hdGo2AsYp0bl5ZB82kYarFv9S80o9jMz+ThX7r20w0b/ylCD6/gi3uAy1NW+y+jrlE
DDNVXjEWiWco+bEn9U27jM+qxGp3bv6ayZizyn216IQqRc5AFRQbtf5gd1Z6MNtEHZyayUvupBLE
/C5/T3wpuzmLXKtAURZallGPrzYTDcMWuAzl2Zr/Wsias8J1XRnk7SpmYhjRsItAWbo9QvuxUu8u
r2W7Rjy5ztfr/uSrGhAfTIWTqgoVDQkc+pg7daIfpk4P6mJ9xwd3ONrDvoyKG6tIg3hI1t9x7E3b
vfxDRGUFV+KPbRVJWo1RI0SxdsSV1j5b5tAJrPxBRF2omCyuXmvalXC5aDF+EKnEWfp4dNvMyvxG
J98XaCF7Rct2IAoLMkl/KqfWv7xKQZXKzwl0mYU2oo5VUoCG7iJK6l1TK4WLb4QMqTyBxEpfTILW
liAu+VmBJdXGOI5QTGnR9wTEM/M4OJ0MeoN6cSlKpy5VRG319fvl6zaDfnsVA7YBfTj3qgHzazI0
IcGDc5iOteymf2A9UKkx3dgXcSp/bSX+CZVPa5wPS2VpLTrBodL5nSau4bZh5GUu0P2yFLR9OO4h
7xSIpr2FZjmXnVk5ZqOJRXbe5KkgUPG0H0momS5ehNzGWTIv8ou/Zlzg1sol2cVUkjwysNY4M1QH
XrqPh/p2MkcRmcrX5tRqCcAoUFhCmOXLO/yctKzRcyxvdEc/zY8sqELTVYhT7cfGzwIRLGNzPzU8
wVho8oF7hu8z4BsWGhd9jL4TItBRn/vFLVpHOy676Mh+p6VvxWET/vXrNZZ5YvVPxjhJgAqKPAZO
GTDhmMqBDM0BFAlXFikfTckQZZ+tsDi1xX32y7FZRkmGnG52rHMUJQ5ieX6pS+0Heh5BZhsHfWRX
JE+/6WV3BbixAOi7lQlO7XM3l1EnLJEJjjSdiddL5hV63i/qBNhVxaLXNlPfa8MOL6e8rdvy1CaX
CnQdk4BkxDcqMSslJD1UEJYplw5FPf01fyx3lFweaDOCmqlq65BGLzGEZ8b3wRBg6URO+ge9cuIu
pUIGCplKdPq80a8T0ITQA+jtjr0XObI3fgNQ0bu8gZtX9OkOciFfsyQ1zRlxMboyuCsc4zkNoKES
Vo/kuTlg5kxgUHRiXEXVafFsNGhXhmqe7GJ8YTpQrT4M4Ku/vLAv/WbuuLi72E7MWtOH9bjwKbjQ
u1lWnTY/FiJFWtF6uC7JXNnLxBJEeFPcdsuVhL6h1f312875Yvgp0aZKOvCVgb1rqdXat/vuWpfA
vbbY+UEtWxH/5+rJ/P2K6TjAGPFsDFghd0RFXkMne05xRFXuWJS5SzULTmezVDq1wR1PE3VTz1KQ
8RnKYcRbVTJ9t5LclWp84qOJgklcL62ygBWWwPJWkXRqmDsvbUitPKE4r8iMdb+bmsaxa4bHMgnE
XdJwS6vk4bInCizyPa1eAeCrnLBU9NIcsyJ73RqQH7/PaO9Uiigjbh8eFH3Q98VzC9/NBpV21NjA
locl+W1XKYpuwXK2A+vTAJcwBqLSaVZhIDV3M3yP4XtVVjIXlbvgqP5LOvw0xTkiS5XSzmkEKMrT
CtZjgfISe4mbHat953bXYt3Or6DxP4H2aZFzS/Tok4iCBj8s8/FhKadDnRW3LFp7H7L5mrppnuwV
yfJKyC8nUnajxlpAcsnNKdAkQJij1Va5TKZPgGSk+8t+tFkzreNC//9oOde15H5U5QI7P/0cfR2c
vNnkdLsxUHzzIwlE8BHBOfNP9WlpxnZWrtiE8komNXRl0GZR92gjiAqXtTD4km8wQ4NHOeAuAM85
r+dlQ4Jo0fpyrSRPbL9WgmhemsHY+uZheB9lR2RxM2efGFxj6OSalbOZdvgwAzJmvLJq5k31C4rR
UHBcm5F4YmX9FSdW9KJnfUzx6D+61fPoo/MKtSB4B0oU8IcotguV270uSt6itXHhiXaxMZCMliA0
+96hhaiPd5Up0oAWLY0LTPRixsaqGxTTteZqfeWzSPRdue3tJ9vHhaJWmn3SxStmAvyceu1E+/mu
9SZf+V4EI7rQzuXj2szSJ+a44JITiNSVK0Qji6/VWnKi1gwS47saAeLYiToFgkPi7/PCspkit6sD
qr8Hsk/xRlC3L5cXtF3Zfa6IH5qeTDDS9iu4SNF/T9odtIGNsQgspgRNkvuS+ljSxm1GGtR0Cqw8
RZ/gm+AnbOaQk5+wRv5JCFSJXCzJH9xLWBau6qpPqSe56m3+ojsADEcAwCVe7lqt4DA37YLyywD3
C9RFeVAh1LOyWMbHQFgYVyPG1KronXTvi4jEeHuLAe0DNB1AC4XfYjycD2nUJWgPHme3SFyyqz+A
uXGSvQ14h5sJ0dCbgXdikNtQkzEWDzEMoogBo8X9aN5fPrJNzzwxwOVipZkLCWN2QCMOT9L4oWlg
YkhE6UNkhMu/uQnmbrPAKlgEANiVpf6sR0PgAl/np9er/GQl64848T2jWzWhFaykbGY30TQ8G/X3
mP25aXTtoK7Ily4tP1QSX8VEfW4VbVdjHNaxJXoVG+ObVme5MwNj4Wj5cKB247NM1LAT+g+XrKeh
juzcgp8a17NbqaEZpLe224E4fR85mZd4/9RWOt0VLnPnaRwnEwap8YWpg2PfcLJdeith5rEaHBCS
yl7q23eiUmK7rDo5Cy6XAzmaS2WDQq7zbJAOe7GrAizggs9Bc36C6WpyFTdu3C6kXolXjrfLPi3c
Zi63Dz2TZp3C3/Jjk8CfHd1VHJo5GUrJYt/YCFTh6/l2CvpPauDRV806K5cXWDK+q2cHb55+6hlg
kr5JDlPhAMfiUsjDACWRi9TRtsvmz93mRTAMPAJDmw1nPLrz7CgBJdhrEFu7ceGRg+pYPyzqiDxL
kJl4JYyKaEM+jNjjxcT+9raTDaIrWrgwPjlFCWlTsG2C8GR5hRlMc2dO5UquMsOBLJDhIGTwOCVw
n62lgdQAjDErDApkYueZxGpjZrZjAb2IYMoD2c1sL/di9IBV6oFtxTXIDuW3L7C6VZAA5mwRGbJz
kPTj81fWL/Y8Ql4veQbCA9V+b7hrsxsXKHDchhM50F3GA2mId3hRwG4576ltLi8VyHskiUsUkd18
oxfpc6U0x6xsvNpk/xKcp7a43WVM0RKrwu7mvasEha+10OZyY/lPjKBOzn17L46R1VX4b45Tq1xG
UitFXjK8ImCm7ZvpzH7+M/ELt2dOuoAmFIeq70QzwV9nz3Ajndrk0lBTq/lICGyaCqLScAmSHsxG
nvyr96BJNbtgoAdcwxN4kmCt/JfcUpRWN6oZVKuZa4VEd7HDfuamYGbEqLulu/KLqO+9uVYUREAT
mNAh/zLKia5S1vRaWoLXLJDQgAvWWTvDcEGg6zFQlmc7I5glvNeIvu02k8SpZf5kzRo08BESUflq
hLLfv6eIVHBTT5i3iBztw/YmgQtvRcupRe5ce8m2UTVhf0vZ+JYP+VMZS29AaB9yKxYx/Ak2FoP1
58koWWW8NRUbq89uazrpnu76wcuD2PuZ4n71F79EY0B8n2050eciMT5zbreQ5gUETLBrQAA11Lz/
G6YYUxiwrxoYrrzxShimW4XiqVGu3B2ilEa0VOuwkL71VeHky3dLhO0T2VgXflIn2lVhL9ZqI5Hf
J6CxM+NZjwT4wc0K5HQhXMWbapWtlQQu8mf3Cr+t/l+SS9wRvf0/Sa74lyv51Ch3g+QNtfMmxpHB
Jal61OWHy4ll4140oEIMXmVQHADWymXuxtBlOq/5DM9cmE57AwurqIjfOByYMFUFU0U6SLa5JdTt
NHTFgItIJw4o/LyocjOAX3Y5eiiAwGEO2Z2BknBFW7cFvTwzzN2AaQZ6lanE2nQTOXNFPmYQC3Da
yUGxDDSOO3v9r6l1Ur9H5eFf3ljRqvmN1Uw8mpZVGVZ958z0JSMPzBJxJW4lyrMlcolyUrq5Igr2
1si9tb1K2jAN7IfOAScQ0IVF0LmQkfqfzXLZchzyhrAJZgfbGbzFw0zj+0eHzth6pK6xE4NKNyqp
04XyEIVBHxV7lrGdPRuuigmYwy7a6Zl8Czi7a0Gn7vLpbX15ntnjUqXFShnTm/CdCKg/93XxmIIC
vHJNn8J26+jO6KneXDorXMFtSvey/S3v0WSMJACBqUFccf37SUKTxqhvIMyM64hQRwIIeyCTC/Fq
UWyuB8WVUCCP+bTDhQi0MgZd6XCQxMFXVcxQRVUoVYH//mb8km2HlT5xUdLMu+imuyb7y6vcSqln
5rkgsVBcYDAJpxprLgj3d/NN7kWe9Yg29eRr31koqshF+8rFC/AYSWEUWG8/9W43PUd2gXwkALds
1BJnq+KiozPipV1WyHdc5J5EJAc15a63DGBIoeAm2ELBCfLfqFka5yMdsIUKBkMtF6QpE+o0yck7
t0adhqDMA0zd9x6moh2p9/7t+fl0vfy3asL6HjBrrNds/NmNTE+qnOLQvHTQ/9xhgj3xu1BYiG8l
hBPP5b9VIW9G5ZZi3VBA6jytd4fb3MMrU+m0H1moQ5oFK04Bi3QoeGMEu751a54a5+sNiYLJIEF4
tvnBjEHdaYhQPCILXLEBODAZtAl7aoGkfFSOnVCJbKs5f3ZsXI7RJZ3EClgyw9bXXulOicGgkTy1
HoqZwk0PotmZjRWZ8jr3gckZzBzyZFV5nA5RO2QtCOsyzE+2GvQZOsEg+p+mO5fPzoxw21aOst1L
GRCmKxLC+l3cG26yQ2kR2G7uADIPTW8X3TGPhWufSiQJtrVETUOJo2F8F1zl3I62U0nRe8ChDfQ5
ag5zLrp4N9IXxgE/DXDpWrVoM9cRDMhthoLzOjJ/yPbj5Yyykb1MFGo6kpKycqxwi6hauy9LCCaG
VEbmIjdxc6fN+24SII024vfMDLcUVtutroFUMGxHDMHMPxZiOYoV+/2i7zNb1E8TWeMuGhuYSpSg
ehvKdQNo+PvcXWPoJ9MSZ0l/Xd6/r9Nw+DA+3UDujrFkWmC2Axs4j+/M/C0l73p9XOLbXH8z6idK
fqjNI4aUvctmt3zPwBAXeJ7ATAf2+POKIR/seonkugoH80cVHWN0Bi4b2LhozFMD6rkBA/MwpgE1
HfDwY2rIuh8X8GEVJdTlryX5m0EMV58TgS9u1bdnRrlE2zSYmhx7GFXv1wYaucqeKN3JvwyUX8Rt
Qg3oXD28vNCtIDtd6LrTJ7XXZJA51xlsFtIdyBd27fAtUqggU21G2clxcVE2DWUxQpAdRqDhAVid
icb90P7uZhEzimg1XJx12hDJ8boarTKT2GnVysJEAsYX7WEqRZL226talU5BaAmGYq7ymUH1WOUZ
jJWTDih45HSYkezUzJeW9J/8/T+m+IZYnhkSxsyA6leTwleU20prBA6/GVErxyNEPCBZw0OxGZNJ
bFJYsFSARpbFScQqzWtU8veV8WmD/6zpqK5YVQ8bShfm+pOFSq1sR2diL2q701P8n40pNWnfF/a/
7N+JZS5fkMEezAnvyyGzY1eOiZsMVFAlbXrDiQkuY7RpXZZ9CRN986tK33t8/9cKBoamn5cDVnBQ
PL9drsedVi8Gevv1fU8Nb1YywWZtBtHJStZfcJIStJKNlrYeU9ZkjmoeC/OHXQkywuYVBdkYEKeB
/OGLGF+69Lk2dhiMTacaN6DqsdnexTk59PWyk5RacDhbTUgk7HUYHeO2eP3mrkTwjMWAgIG1f3Sl
W9sxXBY7yX3k/ZwD8nv+lnilO7xdPqgthzg1yd+MeoMPlUbFFcIADTRzt8JkGRiQnEa0merqW3xg
nZriMhHR8zEjq7SQHiqNZ+KNxZsWz3xZJdCJ6ar9isB3V+BC0ThUcSULjQs0oq5Ej4ibJalpYepY
VsGNBPqrc98ZSiLHZazVoXJrhJrqLYGO4d/6qeucZme/m2F2R1CTJrfJq7oDa9Xu8p5vn/OJfe4C
aGiRKUBzVyH7WeC51nCSqzyIvDbAxNrvvvVn0ECKNcy3IuZ01Zx34TO7keJ2gZJOjkErDCBmneT1
0aNgcVuhf2qG86gF/FZKUWNxUouXd7sP+/x3gWk2moCEP7+x0mMpv6oYlluyMUyq99Fc6atFIMdt
bzvZY87bcpbLJR3APFImjvbWeUqw3JbrrPWh+Mh8IOHQ94TDrUgZ9SgHIFkVdja20sfJTvDyYI2q
EIj44CfYKd7d4rp+QpAtGBm273qreIwbVSTEsdW9AQrnP57Ni4WhvYnvYIrNHwIoINdoAh7wMORL
mI71zOcGncdK1IMXnLfJXSm5XMvaYCKs1VAJrOfsMOwyd/45exTv/5E/v/zDK+rZGrkCFC/V44p2
h4NVb9F8GKJvcnLTAcp22ZFXB/mSrk62krtg4shIY5IjSehht1d2KyLUCDBBs79sRrR9XC5awAI6
6z2iUtaza63U9zObRAXnGnKXlsLlGxZFBV0GHFEx9Ii14UqJVZ+puYs/fDfio0FFqoJbjX4cEgHx
lQpczBcebBNzrRm0FWCyje8qOGKla9C8HPAQTB0FtAuxEaM/BslIAA60EkKf8aM2yBi8hkpHDDJU
41fTCwg8vhIdr6h7CwQXuNI3WF2lvAM5iAqOID0sHoYBIH+vNEIMt9husl8dtsuc1nJk9ioe0Pgv
Sf/TOBcnEJ4a6FR2HQjtY+osuu1q4AKzuuWYxMtdXctvZd4GNYPeRvLSdG+L8dtqfkDq6ZbKuoj7
ZtvrPn8MF0NyA+KuKcdOyB0LxsXEcPIoKJ7+yy37aYMLoKkxSnyVtFiwVvmTrHgl+T4CRhKN400+
xw+Jrvptq4WpfQP+dtz4mFKDDsgAhRN8Q2bK5PTgRzAzFTckeqaFSMR0Yw8wr6aDNxTSgCBl5Pag
bxnY2lUN6bluMZxfOr2IOnzrW/nMBLcFrBkLYxxhIj7at6qLGVk3hn+9dY50Pzw0H/mT8J1+45Y/
M8nlk7zL5zUCWMhafwlmX/MqPK79qEPbB9r+gHGdeEavTYSG2KgjQcCDaT+oMxHjiywyKyaTdj3M
1qBK7kuU5PSnND7prHYv58stt7IwWaeBIwBsNV8I2aQG7PfarLOw8aIwf5Ofcm+6yvz5PfGHXRss
7tGALjeGDpNgELb2V5/gMumZca64ySPAXtNo3V0admXtyIAYVwPI2SXAhsBIUrx1yp1ePRSttIuX
yjHKyru8/o2iAr/AMkFNBdQUgLj4hSffPXFXWxa1+i4sCvCDoN+tSTSgkgRZL5TMMQsum9sKklNz
3NVRtyDNoAWBw7Dkhc3Gq1QT/7KJraElC2U4+hMQhgXRPheIRm5GkaGqWFI0HJKWOpoOOnn2MJnd
MYXCIshinGaafUuI5d4KllPLXHySSJNLCy+2odEkkDC5sUHqVJi1P80/6QgYY957S5m6FMzSrPop
SRQ1M3jwk++dxP7XXeAOVtWhODdDwTlclCnMlYfUfK3mg7HEHmYJHardJax1CkNYMm7Q9pztPnfC
mQFZFZssHaDJUDGqnxa5hqgBCVXJvunqzq1qM4Qivdelz5fPfaPAOjPMfY8o5phLlYHNX4zBLxPM
b0iQTWz7XT3dmagISDw5hqh9uVEKnRnlAhjaQKOczBIuvqocJ69KVOJpdhWFkaWXnj7TooO6wQKm
oK5dwssL3qjO8b0JdnRzpRG3EcHnsduD8t8agOcMO7Ckg9KEBdGd+m1xmQPt5fobFeKSv27xmUGD
QzUVI1UZIFRDWFvMzVkJcNoPxQxm8yFqQcLY9r5YfVm0w9wiG00H/2+hI5pBHZDQm1anLqRsXDr3
u6ouXBB6iUJno7OAQyUr2TR4xABrOd/XZZkH3RgsSD4d2R4UM+HgkGvtALijTz2RmsJmzkA3H6yE
OExicMbQho6GmqZ1yBTdj6cPTQLsAFt72VfWqPty0ZxY4apFoyMsrYc1J1atQp2R1Mahg/yNa6nz
4MYzMYPLBrfqU4COPtfFZWEoj5VGaSXQY7vvffKK/ky8omJTt3A7AINBvQNpcCfJhLAc0VK5JDx3
QxNRdCbDqXvNge2Is8OSIeP1vy+vUHRwXIK1+4zMTIMduancZIInyro3C+HUIjPrck8uaNIYtK4t
5PFp7kHjXt6XtXqQ5vjn5dVs7xoAMfi8Wpv7XJgpIzQ3bSOvASWqvUH5XkW3NtrFhq34lw1tVgDm
fwzxaIY5ixu6xDCUpigcl8xfpI/LFgRL4cEKcxEbuH9xMCQz76sq30HtE/dwXbz1mhL8b7a4uFIo
XuUU0NJCqaZ+BSdAaFgJPovnYzP+jyfEv65HVUnSMsHGyeyDzNQZSsUzu8odSb67vKjNlHtyRFwE
RcaMN2NwioUJblOwPs/9XlvVLodvc1Y6mqiTu+3hnx6x/v3Ew8EpTIpEg7lO/0jBuTYvtcuIiFBQ
5Hd8HIGtv5vX7UvZmzlRR7b/mlxdBSzgZNu4AqS1WESLGjdVq03aMa4l+zYZNdE6RN7NVRyNnuJb
X8FutfYMGIcUygPer6LF6Ydfl91AtGNcSmDUjuaFYscsNLKL5a7oBX62+e3xuWE6V06YhTYXVEeg
NiOmffp6mNCqZz7rrX0Xj4HeCD+gvz7GgXEV4BTDRK/ehtz5uatVC4tVxpY+VEYL1HFloGiND4nF
p3FqKD7YC6/UkMwtcOnmCj1gxk7Q3vzq6/gB6A/Y9jpIjbHH8x8wNDKqU2Xq8W3iF3Pj9vNdCu6n
ywe38U17boXzEWL2GTrmSh8Or/mv/rAEZqDsjN+Ss3aqbXfQAzOkruzYe3MdXxN9vH/NH+fmOcfR
2nqCLq8M0qUMnTrdhBoM6bxskH19esfV5czCPLzRizuzyZemNe0BBqZYslzeDP3LsNygi5vVVwya
jmBUdGZ2VMCzMNHHyHoG1xlY5WtPnu5K6eHy5m/+Eigj6VCwIJZi8PJYoErTxqpWe4CulACU3tUD
ThtMqQ7xV4KYwptfFt3BU4lz2bD2NTOoGsoq6H5DhgWP85xzFzMb5Xoq+7CcJXCM5uqV2aeerTyN
EnXb+qEwzBBI/VfULDiMEVxDigMBpmPT4GUwsZ1pvJ1S4sRKfxuNDISWKhq6JTSk5geLZft+MMI8
XUDLuQRdS7zWNPa0vRlTUAiNUmih29pi+AnDFF6bEDdXWoFbb8QOuKchxYE5q5WgmXOrhvaKZXfN
EGbLU6olbpS9TYVoFwVG+Od61citstLrIRzSwmnYS2TvgaITHNUfmNh5Oa6eLoX3EXBcLtrAhgGg
XBXznW1QLLuU+JLm1jfma+0PXrPXdpIf7fCaPv+SX5c2ULXffYUZDuQoYbvta6o//z1cwoiWcomV
bBrC0jKcekSLQhLVfZtfq7ACJjhMyX2d9mbVkFdSnw4rEjiNPetQ38cBhrELfyDAAlfevBMlotUj
uG3GUwE0nDTE4Vex40jJmDZhMiHMpKM23kjtnZ6q6AxTh8b7Bv8ZLX8PP8Yn8qdJHrSiF81UajW+
yZPBCsrG+sZkaafnqeDq3DiwMzNczRTpZpGadBzCFgR+XfuQRq+Xs8lGMjkzwJVLaduhn1/CQwd8
rZmSjlh4HfDIy+JcENYbY8dnXQU+b+URzVnd4pSkEuaS8ftS6Z3DxvwjNxJfBmfLopCfsdYeJzW5
YRBBxPh3ljiq1PpGkeyypH0FZ1o4p+Wr0pr+5Y3YSAhnTZb1JE6qUwbVqQW0I2tCaO6BpLkC5uCx
xoSrICdsbvhJM4c70WFuR4P2sGPKjcMWBcm094fY3M/Z4/+2Iu5o61TWSw2stiGu6VXHOkqdBc8q
7ZiIiNK+FnjnJ8tVOyVodsDUvwaD0X/QdnksOvQe0WwPjEbdEVo9Jopx08rgSsZL1ocRM8NLliWg
+XSvz9HKyOljItJrhUIiG03i85/GZbwsMXucKpyusZIXKyNeQ5R9Pn6DAEegV9SLyihgHS5JVf11
efsFB21ylgejXLSoRK61NLrPpn0OympF7YGk//ta89RzTe6+TMFoaJoyQhjUZz7IjwH+Ye1j3dd3
lxe0mYs+PZdnzhpMm4LfuofnUrJrCj8GL8JlC4IY5JGvjdTnsjrj5k+6BDAEVQ4z3bhq5eT5f7Oj
nse6nLZLBBqCIZzLD7O/Us2nKLq/bEJw+hZXpLWdqXRRjkNpG5TFDXgrJNCGs8FR27/WPFHPXNzi
MlcCFaNar7GaicY7kmA+LlF/XF7N5qV+0oLmn4+oXqtzWeMeIrcWxk1zr3ItqNjg2dVPdyy0bjpR
ntx4BF2XBckMaEBaEM/g3DpOjPXFDhXaeKifF4+UTnoLkXp38JkN/E0W/Avq/8ykzfmFRCEtERcI
2YopO/S990szP/3LThIdcqcQHFqpHs99bwArNgaisSzzW3yneewbVQPjqP+kv6yr2E+fZBE8dKND
i1WdWOTugXSOk2ouEVVl5Yw+KvmncggyFtj+dJj84WbKvKz2+5dFkC82q7JPu3++Y05uVAImy7JV
1xAYGCxr7Z2xsqaDOPylUNRAUrNrg4KHaDCCy3usbt5HJ5a5+wjs1axuygWpN8crdj20virJoB6y
7/RVUky2l53aLA+KOfX7KO9e5haenETTvTrgPV/ptR0IiNEaSMFMD1w8GJlAFA10CGQvg4wojkxv
JBV3aq/WNxr44J2FDNfJJMv/VDKBkJdAgBlZnMfDxmQkQBPhCk+ejXD2AXwIjbt29NGoGZwZiMfH
DiN9FlAQiI7JFVK1bG/kp31uI6NFWyRmIOynQAmGRwlJGZOT7Aco6z2iHgBsAuxyUJz+x9+jteC0
CBJIvCDvQB34PExQKRqRstbXEnmoHgbS4dQwDS4LXGXzxjkxw0WjYlKaWQwLZBrDA/LErok17YtW
dHduJ1DA6FXVlv8AnM7Xoxt2mk4xkvSIGTNfev0/pF3XjuS4svwiAfISX+XLtnfzIvQ4ee/19TfY
s3e7hlVTPLuLBfalgckilQwm00SAm8pW0L70E8THj5TZVb+/fggur+xvg2z+XV/LEuNTOPUFhAR0
FH9GqHinE+ea41lhHCTOSBi1KRAzRLtzpag7eVLdsVI5UMIzw8RSzdSUmUDwmaD04JTiXVEuNuFF
BefpNA09KKCcl0VwZNDz9vs3mqS61xoVjxOMXpqH6CjbWQD8wPBUb1i9m4VgVzBw/0huugUHZeJE
Dm9kiy7kt5fs7z+BLUk2CbSpi0bEPZuXt3mKlr5CQmcDyFc3UTEUDunkY6OVnA63s2AFVj9qoHg9
S0RjrSpZPSaR0OMUhKtDFrzbwbwnTM1LJkOr5h/6JWOLuWP7CiyCkJgc/Vz5OQuD1WeHRl95wHkG
XIwVJvwqtckMSQ0r0M4JWtleRUuDskZt9T/jQA/qI23gDXEmbKLZ2cv1JZ4Fyr8bZys4eT+mkiDg
+sHwkd9A/kTJOIHyeXDEmGBivtkAYZuRSaMfzYmdtF+LcE+yV22+NcOXFlUPBS3ixo0hdPbcCZZu
+qPKWeT50CnzExjonLShSzrqqjoGumIwIs3BGCT24imu/MIrIZzjJ2ONCWLqrF2bRgXBf7rpNwta
AxALKsexBYkMWgNBSooI+/v1z8jdZAYPhgHyOLnWDn6zgDIHLTTdHW1Pt8iX0ZWRl3D0r8RJOPt6
AQEQFhIVcgqGQQnLfgchfNeig3gNnKdAY6miv6y5+jwU6W2UroG2hO+TwUtlXzj+v5lkIm2C98JC
MpjsJx3igp1MHMjZq15vZs8tAT/Q9X09A3OMTqAND6rr6EM71xjMJbDmKglg1iTRtukI9nKwlCjh
PIsvbuSnmQ+POgk/hWkghTTBTB8eesQOuo7RGOGmm1OrykyIPXFUbi+ceh1pdAiWyxJtFGYgJ5/D
IpcU2EuEF6nsQYhCOBt36RD8ZoJxyD5T5bmXGpS1IjRpojdGs5LtoIEvcHIgCzb+L0xDl74WOq4R
ukDnT9PYlx+UmIgmJBXeRLENmtdyI7rgWQHh2to81C54CmmBKY1wBjkYfskrTw0zJ34Cy7FZf7hJ
Glp1+FRMmDWXuy3U2p3rDnk+50uHeT7XyIbZ0ixV1TzipSJn/VsptoO1CMILxrPdsIq+pfrysCQJ
lHwx4Akl5m0OfmTOYi856+kvYPBc77JObGmyqDdv1kqzyuxxxUtwmRpb6qAyOsWcG+TscfaxZBxj
KJlKCojBfocZEnX5YA4ID7Ui9HWxQyk+7w5RGwWxIG5AE3sw19ntE8hacTb7skN9WmacGIJabZeI
cOI5cgcXBBeFTR3KdGbdWe0SFH5u5tSVzRvfumhXl3E6RU0DCxrzolghKqrk6YLoTvsZJt9y8iop
D9fXRn86E71hOvrTBP3KJ5Bjjq3ZSho2NcZJ6ZEqaUWralBiQ7SocQlDLi7IVCQUmgmUmM9aeYSl
7EwZUVtf4/6TwGpjQOiHm9ylAdnZoj7NsA+JcY21PlqQsFhiGyKBPlUzWREOq1718fwbuGxPF5H0
xCLzpfqlqBKzh8XOxQSD4aHr5gljDwsmr1pImYpBaCMmvv7pOJup0l04+XRGphY5ngaoK6ugVpET
8prPrWRn5j9WPKAH73NxbGvCUiPFgCGF0SdmavXRa0F2Rnes4qNpvv23JTGYskiiICSmNvgmCuJF
j1eMdohNmQOeMudrsSwTUVyTclmRFo6avHDzMVnRAN0qjpD0OuiUlr1WyC3ao8HngkoU8l3gRLcS
MToY+g6DLWIwxRraWuuhhmCiulhkhphcD+3EjdQUAvq5GoxXJm22R+PtigHTrO2cuBp775/tFoYC
MBaMS46ApxhvdGa3RkOr11ladM9YoCPwI8QAGo83hfUx1gT9+4mPLVLeGybK615XR94sqEGe1UcM
HHK+CPtBWDPMxZnKU9rWla55YfwzTiVLbvP/uFcMhPfajDdoNuheMcSvQtgESzbdd+3EuRTpDz1F
HnYhDJwqbbaaLeY2vGkuLAyHWvn8FkaqFfFOCm/HmAA4V1tVLpIM3LyFguSe5q5hySFJOYvdmMWw
1ROhECBFF0m6VzvpxvgGlp4gdLRD/3N1e5By8Uri7FXEmmMwNJs0Mo/osvO6/r5LMSvX5RYRcxuC
oc4i8qYBzlInrDkGPtHXF00VSSWPNsMABW6oTloHSuDYyfE/L0OMCv4oG8Pv6KLtXnjtHGevUfYH
MPHMuNZDXkKE2+sdykzY2XAXalTb6kF0o/Iqnmz4xJpj0KJWtGZJzVX3wE60IEyy0NIxEh88GaAo
cgS3c1LImlVWJVtSFozP+WrJAe9RzHFbNjRPh7RrChXfuFihmkEFbHPeCOiZ2+r0ukKnkWiaqkbO
Zt7RErhOBq3CCCDfsmkCWoCWKfq69W9Ig6FPnqeFye4sa5BBr3GO16wEvRQmwrQMjRsS9ALW0O+W
8FYZo1uMxTkQcQzionCvXwDndZLfl8reAH2uaXgGI6Fhfhmgg+VIexmQAzHvw4e697sYWyGyfp7m
cAyzZ5VZssHcC+k0jmVXwzBV34t2xdHwtAAjsDbBQHS31+zZj+/IGzfOon2Xp/jK2mW2WjPyNSU0
T1Vp4T0EpsbWq8WHIhXcMf0Zgxu1G7cpr2v7wvelBKIY2ZIkFPZY1fhaaed+EfB91/llQFlh2DZG
HETicy36+fhV1CLOZXUGDVjmbxaZ26qOMbkTCQQtztvRwesVcBR+Vx2cVn95UTacj3khXP7NGnNp
zU2VpWgNQlOkvXqmiSMTbaX7vyj1+ZKGl5JUhkIMVZfRgnhOTC5VwxCirQPVPUN5haDyvSZXi51V
IC1rlPulz/ZIM3nrNPs9yYO2zUB3360PaEOBaLOqhP88jj79ORpzERgmenyNHjkzY07dFumkLpyd
GRpi17f5khedrJp9vqZTredpgVUXxhgU4K8WMVlHRtnudDTOLzLmxQVrit/+mVWgPs3wQG8amqZg
W6G/6iSAm+WuCTNVnb0cSUg6209fQfmWS/RxIfDBYDEBL6Fu6hCpYuykVVhr6oB4RAjMO/Kqurmz
fm1fxI1upUfluXJiN38SHq8v7gzqP+40CXx3GsELRWYD+ZCA1FIGRY2Xbig9uJFAyFVz43fMY/lV
Z+c/eEkP9iN+GFTBV0wM1PhB5f/7diYaCu5FjDZTUOHZeQMmMNShTajUy+lkN/HgiJUcmPng/5uF
aqCCghoN/ZxMbIRKdELIZKJd+qHdC1S4AG2KzuBEKpg9aKM0b6FnXUgfKz2xyJyKHjM9c4ot8MK8
XW2y5N+6XkutBDr2niyVbq5Ah2dN7mc13GtZw+vJPHuj/bJvmJg9A+WgzrajT02NVuUSn7ZzQ78A
fXKINJcF5mQolq07EQyEQf5VoJPe9kpvdd2fOrt6mQUrEjkn92LQYmoY9gBbEcptzOb3URKlKN1r
XpVhq1HSg4gb7ybn2WC2W5rCWk8zvOW0xkHpY6PtSsyz3IsPgxPfS6750j7xsktnt8zHFkNFBKSY
kq6cnVk1LpdOa3ukZf34e+3NQW/pVnwvf3Dy8K7uiwtELRlDXESU8WD9/eRA+nRsRgJjcb/ViscJ
U7DXzwgNOU5Dg4/VnBhgbjG16yolj4fVk/IbKQYHg37MY17qgI17fhn5fHIz53/s6Jz6ivedVt/J
qgWdzmQO1jxINE598/J2/W2IVasnwjh3aPbQvUEKWvWgzt+v7xbv32c+xxJhu5ZQ1r28K3fJCDos
MR3+1cH5TFCwcuarqTapquPJIQ2Qh4Wo79xwKiaXYerEBHPviKD+XdIBb1TJwCiABXLXUb8p+9so
ctpy260HNXy7vnMXj40MVmwwM0hoGFcZOMAEAfqsIqxq2WZHiA0ewmDxFke2ansKuK9E6lGsW59a
Y4BBHs0MnWb0VexmR8mhFOvGfbRBzdJuPOG2eOGsjmeP8fBO6ctpMgvJ036Rq9tN/6WAsrboabbZ
+o0a8GKHS64IEjiw88omqjWssHafKYIcmhOgby2eh0nE88XI/oW7n9j4cKOTMGgUsrkbBNio9M4h
7e3UcOUGL+HPqQnWLYRM7VYVCK7cFEcZ99NuwVSTTd6LfXk/3mdOfBc/RbF9/XvxrDLuMaS1iBtY
1jx17W6NonTEKXscZ/BIXLfD+UgfkdjJBsZ6s8Qq3cC26hxNzL7VbfN63cRZTYuC6+kO0t9wYkOd
I6j40AwFLZiXDpi7wUSleuMB0/ycbfvDIf7b6T5e1ie2MP4NCDToepB8WVwoI0HSpt4VGzSI3fA8
/FLUeLow5tWqZ5q4zitcQ/WjQAmIq/iS2/rcC533kRhQH8U+N1ftI8VT74t3KhUWuYYtfDFfNbvw
BD6/H71Uz9HpcxuZS7fOazLpMiyWuZ1BoxRNr7v1xXxTobSJNrFb467byJYYDDsuMF5eLLp/QMND
/88sFhicS9KA9Nlkj051r+3QaQtlhNKCsMYG7Ioe7ytePGoUoxSELxT+f3fPeOzlZOyx1jZ518nz
oOyr5fv1I3DRUU5MMI4yt2NbVTXAXipEK8u+La0r1e/mdKcXlYuwCsWJjJdr4C2L2celSua2oyk5
IZi97L4IDPT5UZXkzlFMG5VNr7R5s6ZniauPo36yUMZvmrKNm1SB0RmS3Q+KR+cQO/B07Ea72ssQ
JNZA8+zyMsxn8zysWSZakNpC7ha61nxfHYvAHNAWviDN+yK+RZvJiYPxLnPmJ2Xx04PMScBeeCEj
y/K3+7DjV+Ma6rqcGsCXXLZ6AgEt+XuTuJXMm5G/+Co+tcTcROaSjcmQA25GD3TVh+EpustfGlDr
R/b6Q7glCudu4H1NNoOyklAzlBXbSlPp5jPx4EBeHWi+4KNV7eF/AnCO27IvcaGRqryTsUhqM4bW
wr2yE47CvY5XsWLPX0TZLe1/2uLL+I/G3FDQ8VvnoiKap5ghGJnz/ZLWtgrqoHTmiQby1seiDd7E
vUyLe+k6PhId4xjFvD5XqJRxvh4932cQfuKXDOZIs7hOGC3CUcxQBOgysMDKsqfhMQUS0+omzxcO
4vAMMoCTymVLwhErm0QTbSI7Mh4NNbFN0CVGeh9cR9SzZCP7yRikCbO0lHqoJSMsG342xw7S4IC2
ygL5Efykh4I2D2V4X44BmTlVq1icqWdKh3Q4Nl2QdQ+cVdGw7spHY2fK6x6uCKldevlRJffMrZ5M
J7eqTeORN96C6BZdM8bgSVEYk7ho9KYNb+sJRIro3DcfBf2hR7stlKA5a6P/3DVzdO0noZmgVgil
+0by8rGoQZGpFHZWr0EpDJ4g5sMmM41wQ1Rhp2XZpqny3DF0DENc/xUXo4vPU6EzzyAiZoKipNhg
U/pSktJSi9i5boEH0zoDJoakCGtVfXxDw6LpS+UrCIgs86a1UiveNi/X7fG+IgMoA7L8c5TipZwM
4L82Vb+BWGVCUsjXgOGikz3SiHfXTfI2kYUWoVvjOFd1T04hiN4i5KbNaBw44Rw3nYETY40WtH9i
G9vqsa8kiO40dr8Qnlfy1sLgSC0JQ1ak8Er9bgLVZOPHFeIjTImPEKkSLVASdrXbv13fQK6PMFii
pKOYivQqV/3Qn3xlZ77pmxmSf4pdPZRP8dN1e5y9ZHmck7BLylmk8dEKHuW1tsxmtEyo1F0385Gu
vnLEWfLmogrBhU0vb9Wf3Hmv7LVddai+rEF0R9uyKUQPDogbdpi2HiY8XHgCeZfff5/nm+VyLpIa
Fajl4xfUm8Kdg2hP1T1pEodwk+kc32ELiC1ZZDIU2NYRknV6/E3gZW14BujfTyAzn1JVHBqsJhJz
f5JTq+l5iQZe7MyWfCOkAFSdZqjNQ/csHootlFg3OnRQduImOoz2bFcbyQXdYLcDS8N1h+H5JQMk
PXgR1GShfrlMVl67LSpYpcTxSt5hY1+UnSBUS1F/vCjBn55bqrtiOgDMPyE6hmvw9fOWRX/2tWPA
YAqa95pson4x1cd4wFxq8V2qwJib8PqreIYYGOmWLp/qHIbm3LT6AoFxIlr6DAZ+XgPUH+ItUGah
XA41rI9NPnFFAoIioZNgyjxor5Kj7akssvFUbLLbFGKX8RdedMK1yDj/DAJucNzBMeONvM2/g7Zt
p90bh2wDYW0PSls3FecmveyNn0ukfz9ZYmQgUiYt9cb0jRhvabPX0HZx3eMvJ8OkTyOMyyPJLPfV
8pHLoWkVNLJuzb3hK+6yawKOrcuhwact5gqtRLFKIxE72L5qA2gXLPIttksvBqfGi/JlgJ5fblE0
lkV0eVuTxXtW0X///Bx82mfOQTko0VAuKLB19fcpfG6Efaw/iZFoTyBk4ayVBm7XbDFHgUB6hpAZ
H69zJ1dCkjG+Ud8ynHIkqgITtIKcZ//FPjP580N+/P3EW4i8mlEzwKC41bzhQApQXVXQ1cThSFzB
LQPQyjnR6/xsPPc/lBQjXv9txWztWG7bQcs0PPCEoHte3OWwftXAOXvM9ubr+hQj/cF7Ul6Gm7+/
54dixcmSkXsQSKPDn6rq2Gc3WT9ahfBoxM/XV3b51vs0Qz/1iRnSDQkIm7GwfIK2mmzsIlLcXzfx
h9TGpw0GXLJWq9KZ3nrpZnI1NDnNL9FB8guACxXzW3ZDwBtCP1MU+PVk/bTJ4Esi5SDvF+AxMbrx
dtVP3SeWtq8OpgM+hgdtiyKX4UP/NeBFRRxgkxnMCYuhGyt0WoB/ywShN869AjjA64ezqZwzKDN4
Q5QG/TYKsK3BGaRq8jiFTuLXrrZtPMhRcUZxeX7CwEulkRV6P4ropaIXZeRQlMV/tMCAyhyRGDxy
+GLg/xJiYmVC5HL2jHOm2JmGZaqmXlbgiNpNdJ9FVnXXPZlv9S5/Xm0pt6bH8cksLIhecC47zuax
lKVIDuezQrPe0fQkKqKrxbylcdCfFVMF4+rcYDRU8/RmtmvxJoaw8RLtSauBTCnm+R7bQcgcLnbS
NYnlfsaTkT49ZrSHYtRgk2wo9vPkTjiHSWGQo1OiRUpDGAo7w9KjxRKK3WTw2ph5cYLCgAV2qann
Bbu3GKE3d6Ns6YYwbMNMR9+gZDjgTrNlUM6ihU6dNlOYPlehyBHA4P4IBjgEqcPkGz3Q6C3+0DyF
Or2v+UCwLQ+jzkgM2Q/Igke3gs8PXJVeuo/e9W0STE/xQ3JQjuQwunmHGVdM2xy175zzx/ucDIio
edOL4seDEWrVe+GG6milD9ZaQMrdtJAsHe/lgMfA/Ycnyd9XgcICSyqia7Drqbf2sgO+qdKpfONJ
2ma36miVkfU/tGdykIblPsX0t6GNdKXxvt6L9rxfDpJkJ0/qd1Oyymcq2dX+iEaPN4PO2WG2r6Ix
597oYtw+fQ8WSEw0ysLoFPMPzofkXD7s2NSQtIoAJi/qP+rW8JItcWuX3ucoVYAegdsqzdtOJkpZ
Qwheyhruhnwf3yaiW6AmGz6uR/2hfF+cyise6i8ktaS3/7hOBn8M0ORJnYzoiAa68FZPn8DAQmca
Qqu6wYT/fzXIIFFZokkuHLGx+iF/XI40uBUfRlfwG08MBO7GUte/EsirDOaEUg4qJigvfqTGwCcb
DF7zP8A4zwwDN1PSYfpzRWMrGoGsWV7f1kYFQeP3Ni8scQQZka4d5CKzOV9P5qyOgRtZbxIk3amX
buLbAg3Zhq34FWrp1Ed5mMq549km4W42cqnIYUyMVlsoIb5R8cRs/pBw+xvJ2PInZnrjIp5gY/QU
L7aLOxDB0mmXYY9e0oFL9Mt7dmlM0aJXSkmUaR5i2kIW3lfd6VDLbvGj3g2KtforZOJyN/HCe/Ur
JhV6B7np65+Qs6lsUbQUinVIaDAdm4slaVszfr9ugJf4YEugulwbtRkjoz96JpTblGAOzE3nZZvy
WIFqLH7S3esWOQjNlj/VqFUqIaYPk+i9gpxXTzp7XVROTx9v4xgcMTC4W8mphiKrVLzk6moJrc57
oXJOtcaAh6SPhtmLAEdS3yGFU6yhPaeKE5lflLqzEkzNF1LpXd893mXOtjTnfa0UYYYjED2TG/F5
3eQP7VcB8bv62t7nM4SkOC7I9RAGRRJk88cqoSiy1+9WaFjnTuQmB/BH5pbopOBu42bjLlfvPs85
3fmTRzlkxtqM0FR0vqc1Lehzo0e72MeBGPCqFbwNZaugK9GEsU2xvGmrbtd954dO+WIcBqfbtP70
QnhhLsf/WYYvNKqXxUAxJcf0HGLdelN7sZP51YR7dUVCYD4kHm9HOfGDTm+Kkw1N4DAFmfB67RPB
aevITcvIqZrMIqnB8RfOyWOLnnPc6P1Am+LKXgN5v7pLyMh5TvJckq16xhKyYVNJXXKjb8vbGG//
DBOWgQRiv2GTu/UPbmBCd+hKpMCK4BZLLBfh+hEJYT7lpfshoMxabcxA3vF7/Xh7yCBLKehmVdIj
R/mqK/IkF4/XYYTzXGbrncUap725YDXj8tIPAwhAMk/TH3QTpEkYl7pujPu5GAQxpEbp+44+Bjbi
z+5IWfrVDTmsdrOJbDUgG166koPM7CBRMk1ELjQYpM1LSpD5KP9B4o7XzMd7RrKlzrYL9VakJZGP
/iG7vsG8RTcF5m1m04SsZoMJP8chG11eIZ4HW2z1MxxyAuIGmKZLRL3zIXkKcWtDotdpD8qtwYEt
+omuuD9b6kzNyTCXDhmC2Pg2oNYvD4UXlwYKdXedWfg1qNuvOw3nE7Llzl6INa2kbai03bX0Mr91
KSDz2l15IR47/VrlhFQgWKBQUj7mtzSfXqGR14es5s26o828cVB40C3MRbc+GBtuFyNvoUyk0mdY
aT2CFVp6wI2gfYsKS/+RbPtd7a626MhBaLWCu7rQB0bUzuuA5VwMBoM0Stqri2jipGjNgVIoZ4YQ
DCt6C/vc/28flHkDofdWSlPaiyb75rb0xp3idxvQcvPAhrciBmzKtv0rQGqJVX4DA2t1jO25dsBJ
U9j1BImKMLFSpHiCKeBxvXNglaWkVuve6DEniRqYElmQpEiG3puMQAFDagUevusbyoMAllpBjs20
U2jll5IO0P6tVoam5+DRIKLctqbL21sOCLA81UVvLJMxw1U1Utl9C2l0VQvKCdo8CWUzA0VN1myu
L5ITLZn0Wj4JXJp5Hg00vaKaoPhkBg9rNdqdmbn/zQqTXtHaUFTA/4S2pvA1nr8P4Ra5ZOe6De7n
opf+yVI6Pa1Tk/Yf0KEYw1szVGMN3BMS+qNBZqRavM/FiSJYngR5XOZCorfgOm5n9ZVk3Lwxx9/Z
AbO+bbK1y/tf9x+45uYH9XnJrdor/MwGSaH6rTwWEvq10EnP63uQOMBpMoBiCtOaE1pV078MPyUv
CbQAcjDHRbIiVIGkLTIRu1+d57G/3F//mJfdkor3Spg1ktmTMC1SWc8dvuW0ouNbMZC73akKL3C6
/AE/rTDOP6eVgSAaUVo6SZYgv0cjl+eCZ4Lx/HnQK6RMsZD1m3AzbpZDuAFrUve6YiS4t9Xd8MLL
0P6hMvm5KuYcSEQowwQ0kF6v2Oo2vVVdFaxnTmGrjrJVPQXafGihopcdz2X+0DL2aZq5a8dxmdKS
ssPMXui3tTUd5gBIDSHkQ+y1mBsgfoZ+tQAdy2jdb75iVvnfXbifP4G5cIXYbBRjovmWRrLSMrbW
9l0JnwaQl1530T9E3Z+WmPMRVwOEC2iOunGzdzqdNGWOEUG8nZIyRPjIppXc8FDu8u37aZS5fSVN
KNSWkjCl6vdRBGfoklqlsDgKj0/jD7nAT0sUHk7gdJaFv3rbW2dwZ0dHWgJseo+0qF088MLEP0T6
f1sjtCJ4Yg1t0iMUNHAUaXGqHG39Z/6Wg/BGc2dbf12fx+P6JfN4OVUOzBAm/whu0kTrIJziVc2x
MVtU/7bR9J3jJ5dB/HNpDMpEcZLWJu3dp+2h80Z+QlqgQ1/eR/8kiH0e8m32UKDJnZtf5YAPyz9p
VBgdz0fwaa3DdknqbVT2nDQg7xAQBmwadVbCnt6Bvdfu1Xfw6Dp4uG+bVwkT/81N9FB8vb6dvE/G
QAz0dlNjioBuOTLF+ZJ7lSRBJSLnLYwC8/mD7POrMThiCrJZYvoa0cSDvKX8hKFjuMLB8EMLKWlu
9+kfelg+7TFoMmRLm5m0A6kFtUAWULonAn1vO0cbCfo37fopPPKwknfGCYMmYp01sfTLNeNbvOTB
tdxbxqHarAeBmzTgWmMQJe6gn1rRqr5+10IXGba2vSt7/Ycu8r/ixpCl/99QPAF+RxRVIas8xZiR
jtZ21xePldl4uaw86TVSqnK8GyP5YBqm0/UJp9GEcw1CJ+d308NU9qUB5SIvf1WhXtxgii13tMoB
IyoyaYLdeehGRGOS8bw+F05ywyPw4uy0IjKQA06UuUl/9XdSBeo1IBgUTI8RxN/4t/71EwnGld9X
q0CTJpzCDieFZFYWQsGlOKwp59hfDkY/vyaDM0UbpkNPM9bpJtzSjJPiDygkcu+h68ceQmy/LybR
eiNqqZ1EKZ0JJC41ugiUYxYdmkG1TNSAwae59FtdCRbhi9ryJtR5m8nAzirlpFC0FhFUCB2QCNxr
RmdN67frIMpBG0Vk0EbOmkgG5Py6k6b7YjsG5IAUr+SrnnQoTAsd6ltuo8T14EURGbgZNXXMF5oM
QVZ+P713Rw3nInTkR6ixTQ7Z6lCqIW+8vvs/NL58+s4Z7sxKbVLuAnG7uMhlb01cvTSOEXf/6kko
Qy5QkqDgCXLr390HKtiYmtOB4uq4F4XZEuLEuf7pLjrIpwW2REvqaCl69Kt6udYldqp1b3lcva99
plvXDV0GkRNLDIq1kCKG8hN9Rzi0CRdZZc84Sj4A2192EgczectiEGup+0Ee1ArPzHwbtV/yKrcj
I+Ts3WW3P1kSA1UyeOl+JXV7R3lVc6hkFm54i/agGg2/+/wIQRrQgHq8u+gieJ2YZcAraZNOMEpV
85KRbIbsJckAlNN9LrdOJn9TYt0qZ27u4GIy6cQog2SCkulK/lFbR0QN5kpI7IwvQ2OBM43OS1B9
AzGz0y00SVw14zgP73MyMNZ28qA0IlZc1o86tL/L5lsa/7zuoHTXziK0kwUyGBaFamtqM/VPcbGT
hVjdzGtEvBi6n5hgAMvo2lydCY5z1B7ldF8IxKoTzVJXUGM22+vL4TkJAx2qYLbCpBoY8ctUlxTR
btT1GzMXNop2F6LbHtWxg5TqnLrD5QD+c4lseZbkXTuA/p82nuvbzvYyd9yBMwkdQTId7t9cXyTv
BLLV2UqUIEUT4wqgHSbT/fI0INO5MzCWJGyVp/Eg7srD/MYxevFSP1kjAy5Gb4AjjWaTwkOMCgQU
yTd1oD/ER7Dm+sXX1uPY43g/W6JdIEZTYsaGpu0grvWsjHaKnl83sxMMh4SW8RwKNmY0eJfP5Uf0
yToZnBGaIVdSOiIyQv/mI2dd3FGK88GZ3c6jk/7gYPMEznI555Ct3EKoFmkf2ju3ipDc7AZrGHjn
kLehDJzggUlQ1YeJqa/8sstsMVHv9TbkeCfPDIMo4zCsGglDzWvIsEnb1CvjCYnjimOGt2EMqiyl
3k9Lg9UMQu6INeZZoEPG2zIOdLEl2txMy1L5YNGQboXhaICu2NxP4QF0DBysv8gCCM64/w962Cqt
VkLRRqU5gMmm7LblTVpCj9USa0u6i277Y+bR9zJN7OAachs0/ubQdgzt8P36ueMsmS3ZZhUmTUqa
GhhXYhVmHEhyUMp3Xf4WxxEHrf9w1sBhbGBA9VzUK05USdND6pJoXJPftX13SA6UCYk+7UTQ+aov
pc8LJC7ndilz8l9WGdfRlfmvrATtFx33qlubkK+k1F/VpvKEO7QfQ947biwexzw9YWeXraJDhQb/
SRI7nwThhFwb6TBwIx4yYFcRmZZY3iUZV4yGZ4kBayKYYK2kZZzeITeKp+0JCosgF6/RvhMnKL21
IBu3shozWDwHuvxSOFklEx82RFk1BRU4b+hzK1rSTWFOlmB8EcM7Oc4tKR43szkFmrStovJfZZxO
jDPonavRojUV3Lfchz7ibbQgJ36GsYcWDeTTjpesv3zzn9ijaHiacl3lVQAVFZ6a3/Stak9P0RY0
1Bv5FUVxyKAKG26XNU25XHMiBsbjJp8k7WNyXbtXMg3DrcdciVHfQfRNvtYg7FzSB9BWcwDqIt6e
LJSBdUGT8KRXJNETon2VHMN04hi4eG+cGGBOJc5qXEkTZakn6hg0VZJaRka+12MUBtchjnB2kP79
5JtVcUbbpEBtKa+iM8Xfw85JwncNbUVthMyEtZiGfd3i5Wfg5+LYmaa2NxoIBqLTc/ZoFSBxzR7P
Z/RDgr5XDm1egeNyhHhij3l2RkPdJyJlTVFuQh8yEJW1/MCkCjQ/oHDpZN8bL629kG/44kdURUVF
y7FCwMT8+9Zi3K2q9BxbOxs4ghou/mR0TJ2j5nWRCxOqiJosmgQaO6y6DniJ+0RVccob0PirWW5r
ZWtFMfSSdFvrB4t0kxVVptWsPcdLLx/4T9Psl1xJHokmrR11rmjTib4B/A0uFflSbIRstW288Qos
l7/miU3ma6qJNhaE5nyjZ4NY5jb3Hs2N6sxbXB9e8Qg057ccXYwDTmwyN0gfxt3Y0+QWbQT44GwJ
wjeltyafcqYZbhRZA+QGymBFxcfvfdmwUrt05+fCA+1WAR6Z++tn6KJr6cg4yyZ0zkU2QgYMyLE0
g5Gqz7HJzYvYT1arabzvS9d1Bq+6YcqmKakwx9xeq6Sr/UpngsZXSPlu6NAM2HjuRKdFbYl3fbBr
MlXDlAxJh9KXKkJNm/79BImkLqcdxI2CNtvB6uLvUfhVnr9f37cz72GNMBfGkhYtxoA+muclb8qt
/BazvV/1veaj+e+HvEe0w8Uf9rZgbbK3hV5MUtqBdBcieO/qz+YeVCee4Rp30KQTtq1dHngm2Yjn
l0UNzO8avtuZwp+xtOCcU1vFaxDYROnrqr/NzbOw8j4Zzw4TYHSzJDTLQFaPSLNX5JDN9oeo8QsM
mnO+G/vgZlfEOEdVa0YaFgC5xY6O+S3VYWtBbodenGdUsnyN86A6i9tYe4yf9KBoniOxEj01lfD+
1OJjlPdbYZhkyzDDfVUn26lpbnRjesgrsonndHWvL/ms5sP+BMZtEl1clZYgMxRWxZdlbg4mZuWc
Usl2OcRvlfalVsdNXYTP+YC43dHXp+IrAv2brgaXYtfdoEfkxyoZL3iAtpbSvrb6EjnXf+NZRw/7
G5k4ZRhF0i0rzuxg9w60SOpH7Zv8XHpUelt4bl7T9/poBvGWvJV3vOTE5WP16eTM9ZpM8l/ZupUk
jp4/mdBwuL68y4j0t4WPTtQTRCoNeVpmbZK9dmjD22gJBbfCkXvoBkN6vW6K/thTpGU2kn0NFbna
1wZBYV1UV2VTD6I/z52vQRbbkho9tseFVFZcLZtOlLzrps9ucdY2vQVOlhkK2f+RdmU7duPI8osE
SNT+qvXoLLW7yuUXobxp33d9/Q2WZ7rUtPpw3LfRjQHGgPOQIjOTmZERQzhLCkFExWH7SRvFSpA+
Kw7EY8+pKzgCr0RIj8W11TJxRYY+TlQlKn2Y0BEm5Ri/9neSVYDNLgHl9BAgY5+/FB4GtTjJJ+fQ
vFceNms1BbVC2KQQG3LpirdU+dPMnd1MxlHJqFxJYaWgdrXcxO3RMG7rP+YWYW0wzkmcVLWZYiyi
dRZXsNRDNluzaDWX4Yf5AtUjRwIMebzXTuSFSHauWDzxb97FYFxTXetCM0Ly1yP9g6oGc/aYLk+c
U8nmXOwiGdciLe1cNLRZpD6uHghFQA1NkSDyhYKhSnCvU3FzVLp4MY23NsatTOFcLZkUYVqxnwJ9
1B+GIvLTuOa4To4ZNnXWIOMYjwK+4Qr4eD6cBFQAxGfOHtKDcOWesSwO2YSRbqAWwMr0ZfWEz5Of
Q1BInt3JEx35kwgtt/LceoQbrdlnOfPtfuN2KMQuXmjhgVJ65w4K8mCFpd/rj7vrrCXGk5iCMHax
UMuo7Yi25Eln2nhWLAy60XZD4phc/CV9X1zbU+phNh6kK9f/6AD0zui0d4BBXiJf9zHOem9wSIR4
WQjL8qBFhlFKM/LvdqrUS1ePHTjQxMHDcDLG2DG+a2mZOThmMiCHjMzOUgs8ZTPUDHgxYv+4Gooh
KtBXU1j4rLyoaT3RKe8ZvcwRbqdwUSW0l7sRNAihVR6HF14S+1tp8te3/bDJxKW6U0pBTZE3t97g
jo4AZjb5ELmmm9jxG7Xa25mnB1xeLN5a2TPVyKPeozhN2RcC1J5v58rpwfeAHwK2gNgNbdSeK44/
+A1szq6WOVfGqMRLRF8mPc4yeY5tCSr1UQDuL7v9Ijg8pNb72+33c/yxu3QXNudYHYZqJSQRvQ6a
lcnypJmqg5e1NakUJlI8jmF+L0EIaMF8idgvziKda9Eb6+xolKmTJGBaj2qvjnI/TokFuquDoEAG
d1bOXSjcTKFhGWB0iQfFBO21aWdqbve14YcTKhKRdAqL2jfEihPefyuGsLvIhMaUKHloUGZ6ERQh
9W2ID0cjxXj50/I1a4gJgUqS6qGSrsSLCRVCwmgVRHIr2ZpAC83x4vScX/tSTCSMh65b6xBrotWH
6CRBcW8GkXF6A7zJV1595T2pvWaNiX+hlofpWOLWgU3mMkC9vQS3nu5JB0UGTL91JzB0dndUky5z
zICn7cW5eyxqF6oCEGVT6S2YF7sTDmZ1k6+8SbV3JrIra/wNpTvV6GMZsKJ9QdSABmfkKkF4pwUK
pJBW9wxNiBftjAaIs5wgF7/4ExfrzVso49xGUxhAz2gSdJANH1zH+WClHrLRDFi+IjBzqyF416Lv
wsuA/+HN9tfFZzG8SVnkUh1Rt+rkT7Spi4/73ktugcehDKxdYADKgcQ/4Or28FbNODklafVY6pEY
TAjWCCV+jKJhdTHt3lV/0kYMv6xE/8pr35rxc2RZxzzU8K3RfJHWb9nwcv168v5+xuOsXZ9CdTyV
PeC3PLMobqSkev7/mWB9zWDkmN3CEsQOstL1j2r8Q6wU48xY1K7Zo8c/035rrvVWXMdBN42ukkvO
9XXQrbj2KRjXElUgU0ZqAfoF8hMptt0tFyVGdaUqeS5zPwH97xlXWahuVRltUdKZjfKcdBYYHo7l
IX7IXmv//5mloJX59ziKTrWAf2CK+O25OVFIPjrWgIToD2Nhpc/S0Uis/Jj7I4/N4h8e7h+rZHyI
lqo1mg8hQaIifOufKMvD8jofQchrVyjRLi/aw/UP+A8J6YdFJjUS0hxFKJqkxEFxo7iVT5CgKB4g
x/yy6X6R4MMW4yti1BXzMoEt9MPvZ1Ch5tBrRuZxoWMjqrt46SF8KW4Tj+ulrl9p9Kf//kkNqc5B
wgrL4WUBhxKlkZkBeJ7tNLEh2OmG7sA5sOS6YwSr/t9NTgv4vmPwiaKTAnjwTQ9Ee3gPpDVmZOav
kb8eVyxYBnY/f1HQ55BciqXKAXngfGD6Af/5iqosjHc1hy4qoBv4DmwyveohcamWkHwExVp7FPg0
pdd9AviA/r7wblGl/xLe9hXK8fNj6UWuGlnqJX4unmTgCdPKFrnyYzy7jC/KtWXGiDzuTtNON2rf
usuqfBnm9rmqhO/XN5VjilUhk5tKJYMuEw+YI0AQSkFwVllvfFIZihOVUeVdt8d5Sqjvt3iT2k/j
0o8zfcCEXwx/PVO/gOHOI/mMCUG/9HkVE976GDckIGj8UjQf89FKtKdykYK51CwlTzkr49yS94Vv
FiZriti1MtKHeI5uxTbyezm7K7SaY2a/9PSX53n3u38zM0d9RaNHGn8tzN6ShWMx3FYGeCE63pA9
x9e8N6w2tmYCrp5xWohXFN+myIVcu8U5DbxNo59vY6EaJqVPMuR74acxsZTn8rayaR0tuoA/1Fnf
0P6+53Fl83aQyVhKFCm0cqCrmr8WhXnoW8TA5PvQvWodD1bOWx/jQdZMDkUtx0tMRhN0iA9a8dpV
n69vIm89jLdoynpYCwknYkoeS0zboQtvK/2lIJkz1bNz3RhnQWzbYe3EtFXf06T5MQW0RM6CZfx5
3cY/dJf+OuNsw0FqjFovY5wK1RKhRW0Rt/Yavz/hv0MGMIZk63Z4K/iz314gHhXMvOyFcOI7Sxcd
TVEdJnSEn0r9Km7jj86I9h6de0290Ok+zSfzQUfUpZW8Fj9EPkpu4UCpIWhE7pQv51mkEia1KYvJ
IAvN4+THHtp1bumA4ANPw/VEXtd78DB1Vn2Qj0jCwRmbfOV8Dk7CyvYlQC1frcWvxEo5Yi4f84F4
lJZeGNRuE2QYjx+c1Z1iC1w1rvLHrLV/fwCo7+nJxkfIZtJOhWEQj1T9YQjNB0XA674xOZGQc41Y
pumKxHgp9biqunTOhOeOFol0IyhqxI2+/UMt3fc1GZIJkIJGgJNg7uzYiGazGmiCp8gmmjDGrBWv
QUhd52/Z0ocJdnQmi0a1jDtEdkN8bcLUXpvMbmqItCQ8Avtdn7CxxLwyRiMRFZmWm5Ly5xoSm6ix
rYAA+vox5FlhIrlmasOaZ7QvJ0t2Np2l5EWTeHjM3UOwWQpz0cxEyNNQ1TCW0E5P69DeRSRSLFnG
RL8gHGq1542O7F/tjUUagzenu2nTKYspeED6ZhybI/D6aHHqNxAvceOb0aIl7Pd6x+tw4pIF0S27
dkTolm9sQ6e+C1fgeFCQpIOTdBx28n4xeuZ/LFTHHHmW37BMoa4ophIGqkhyHy/fxrFxV3G2S5XT
meAdFCa+A+7WmkOK7FkoADYYpOdGl+ylizmY6P0otflyTGzvs8pIlV/PInmwwSlzKMANRN9EmHf4
STlLwIpvUgIBZ+nserZyWw6u34l3xu5rX5DxI9VA0rwpItFbWvXNqMTYUhSQhPUnQ/kJanZbjP2h
SS+L2R07NXsZ5/bQ6F5GUoeM0Q9VrRUrk77NQOlZWdcGkV5dmqV2S+O1D9+m4nmdezsKVduMY5t0
qT2Is6UNC0roq9US86Eb80M1rjypM84nZMd0lloTMB5EOzr167o+1MrrpPE+H8c/srM5Sl8ka53h
4pmDBdp1V75tz9Dpyijscz0UduOo98OZqi/lVuaP9vqzf84f5Lf2ns8+s/9bVFkliqwBbs4c2TkV
//Pgi+rMauSLKuaWrH2WOw4e8x/O7Ich5sxOppzEnYKNbZFB4Mi6YQDliENyTPzGSR/etaaCFlWN
X8PTvCf87oMCarX/XSdzXJNm1dukhMPR1idFii1AtDhFgt3E7cMCm58aw4BuZAuIg7TOl7XADKzQ
u2LRenLdnwtVcUHN5F+/hJxFsdlqXZmJZHQITBUaupADtCKueslvsORfzvOvjWPzUbRak0IhgMGM
Hs38MJ36KNjLNwXTqXxO3f3a3WYTmSgYlgSYNlrdKiD0Ud0M93lshU6TWgREF/1D/ylyeNnXfl1g
Y5OJg6qUVxiKxXWkkzPE7iwKREzQvEaVxfofQHT7LuZjR5nY12WkWjB3An2M5/JpPZsnyhnUHoS3
gkBaSzskztBb5OH6UeHuLHUEm4hrDmsyVPT5hLqhaqnoXMHRUKrWIhCdwhsOfLzlPqx0s7OMc0Ht
SF/EAa8p5cvsgW0UhFqpk32iTNf52+rSMXRe4Zne49/D0sfmMm5GbWIh6nVkhGOlBkupvwqAHLfN
zyRSwZYHzaa1+9o0j9c3l/dFWeciLG0ZhsD7VUJnq8ZgKeBoLjpey5Pjq1lwTF4olbIu8GFCDuB6
FYFPQBy9pJYeF3n2ri9p35vhmQEktWmqLOdaJDXKNFT4dGK8WFFzAdWvK4Icc5l1JzZPRcebCfyH
w/JhkTmgodSlS0GFVYlv3o7n7DBd8lvBHW3VH84o05zSey5/x/6H+7DJHNAGjfFxCpGwSdCRoVcf
vDrAb8wPvRtaU9Bf/odLsYuUMU3R1GQZMGR2/kFDKp+XE9ZJx49aVJ3odSit6u5/YNnYDRAftti+
MUQIOlPVcBsotcCyUlKG5IhnhQZdaDGxSs0xMzdvLN4t3AepbAwzD7MajPNhQjuaIMlEwb6IrPI2
9lAz9KkO3eABIHACAQF3RnbfmW8MM281cZ3johlhWH6khDDZESUTOPMqQQO79SOH51d37+TGHhOw
piYaDJWSwLX5YsdKYS1CZvXhSZv1w7+4kRtLTJiqlbwzVLqyEURz2bep6yFwiUGLrrBHiEqMoXXd
Hu/sMGEqzcVeiWYDKDlhcAejOupNyHkv7TrrzZKYK18aslSvtAktLvJZSAe7rUsXF/IBtT67UsD/
FGaHKuIJQO736zZ2mWufSXOdx7STRSO+dM5v+0MR4Kye+H32XQ+zMcXEoxpDVr/Cbr6WdtZ/qVtv
WXlinfvJ9cYKE4BEtYSC64qzoaulm8wAuBaao0Wtawhw20BpDslwFydJMLbTqTNqe1Kg+lCEd0Oi
e30kx3a2gko2WcPKMlTxGRlRZNWNCFCSaATXz9X1G6OzTegaI2nhRFAEn7MCqcjj1JtuqVcW9Jg5
6THHC+lsExrNbmR2C7aFuj896D3jCPUQtz3klKAekFnRy93YjS/XV7gLFiIiUWUCYiP8y5yv2Az1
fqahjI7WQTjOyS7kmB0k0QJDFrA0swuKWQvSIoaHdqXdcZGm1OuwWdD2BzCnTm7CfDCSij62KKUM
FRFuT5oz25QDOvd5WgB7n5SIqqkZRDcBiWdchax0cV/PAAdHUIfN5bumzx2UTq1K6ziHZ+86EdFU
RBghps6idNTZjLSmw81dc5mcIowvWkZHQd7CEnrXvyL9SL/v4Ycpxt+GehbFYwlTTThVx0U3REeY
5cWJWxO074bWe7mpzc/Xje4i9bYLZLYSAu6RHNJ4QjHCULgOaDcqPmReyjmkuzsJJU5dIyIm5dj5
SJKWTSN0MBQ3t8r4NKQPk/Tp+mLev/tvW4jxNSLr+FgSq8mytOMqJuKMmqZmuGuP2e7hTZ7ln2VS
OmIFWGSlONmUBuJYu5Eq2103WlXYBbJi3guDavULsj/8/4mS2YU42Zkm2HmiHIj40pQaykJKg9xU
sK//7Hcc9rWfzXz5JhP0WlOB46foaWLLzvAMxIEXvtKiKPD2aMOMdgG0IVRhPcoIQGGwgHt4ZWNV
L62dPZrg/nF4nC5k90QakgpWAvCoqOxzv40mTcqUSfKgS5sHw/N4Tg45iNzrS+yTI501kr0SXW0w
D+XVMTs3wfA4BGVit1YBtgIuIGQvkwVl8F+/h8m1lGWoBggiYhy78psE0Xsq/BF4yLr8qYez1WWd
1QumV9vZwuPC2C1LEFMyNJxfeFLW5USDVIxKNQLz0feKnaRhDzVe6YDzdifJod2k5ddIkR6iuHso
5qS16hgA3gntLE6MeW/OsIdFFk1R0RUTdRB25rQnZMI4oQIMsLe4Mg6HUb6NorXc5b0VfZFH8If5
8a2ou4qzeKjIYjv0pz51cgwWiU6U2aS/ycu360d4L7Ha/ijqsDeP/SgPxQ4oeeSKYn8S1fAsJPFP
KW1v1sKW9NzPlzdd63gXh2eVCXupQaoxm0yQ/czVrTirAM11gluk67k0qq+lMZwWWT1MROs4qeqe
L9sulwl3emMm+VCHeFiQziVZC0SgcItcmfOtd/OJrR26AZttbdWpLaUJ33qyDWhCYzaLQkjki/xA
EwqqIQTRCgyu8uLrXiq+scsSv2SN0UxKGOmQbyiceA3qnnef9lzL1gLzXpPyJBkrJdY9uZAmd6ir
i6gMfq4Wj/2oPUxRx5l1462IcR0CfeiPk4DMXxgflyH90s46p8zOORSs8IYRGXLYpNi0VIMMREcs
eb01upgTLHhWmFhBQrHSJKMHzlULNHIMV9HS9dK5fp15Ruifb84dnE5RajqWYpLeJuD6RWxcSk5C
wPskjM9ogXBLChmXKJfSC9ivn+dc/Hx9HbvvlO0xYzxEFPfw5C0WQvPS6K0/E5QkoAAJHU/y2jmi
R7XHozsZ/KnlBVVQLq8Pb5GMp6jaotD6GueOUih1DxjK9hNIF0AKGdjQGjhrXp+Mu2TGZzSiOC3x
jJuFJi6ofjMrfqqDMYjtxhZAFrbatLilBDIm7XuoC/D6Hrtltc2Ws+Iaa0P0JMzpM89pnk1LgV0M
suJBkNmLB1jQS2nzkG+7x1VSTcmEDKRJ2GdXJTREHbVUx/RHj1kXyCfmQ36TqOafMvnQ3oS8McR4
kbYrjKbQZd0jgIVSgSTBJkFy7ioLr95DaPPUEnazjq1BttojhaMOQgz9Xcwnc6P7WLTiZ3p6RCv/
BHWU6/dlN6Bu1sc6l6ki2VyVv8z9kn+ibDDcMijdp99ymI0dxr/EIcQFawXLSoPRwXPR61/km97N
IeIbuuPr9UXthpqNMcbP0Of/aEJyCRDTYbDKtZesSSzu0y5yklUkdmXwYMT0b7y2PMbrlHFfCfKC
K1jEWekvRRQHelQv/jJAaGauE9n78xWCXkKRZMBsDNRL/u6uJRxKTOktEoagwtduglqPeC9Kpieu
jT3zcgPqsdjFbY0xkXs1dT2v1xzTKnEeaDWS3OTGXB6z8HYwe7yweGdyz4Nu7TF3bhCLqBuXWPLy
Cqe+iOyIuNe3b899bC0wl8wclnrpew20NRpxxgSsjrJEXnsBNBrXDe3WAbeWmPvVdEmnCkuho9kv
vEAErFycxhAtotyMmMdD2D0o6nHpO6eIOO1w3s1m4tAAzyV3DVwkVT2DiNRBpvMCHo8MgnfymeCj
tvEItXqc/N74Hgs38wh8fBdbqvnj+k7uHYqNX2Sx3FkcV2k4Ia6PfSMdF4UkthJ1Bs/f78EBt2aY
s96FKmjNQuza7GnHGrs2eFQH68/l6pnA8h4HNgmXSCDK05cK1qMQS1IGOy6O0Cmwru/a3kHfLoc5
6LOeVvGY4euQ9EgSsFOiz52NnBo75wiwqG1VTJW5XbCUJHwc6/UgGDcz9NFk3XSur+YfgqOJygQo
GXWVZcIUdVVdhlClryPNBwOlXfkaSiN0CDx2eUPg+xfoL2Psk0iS9WpVMhwFWieT3pUR/6fQuHuy
wUUo4WgpEmHhkouwdGOTDSKGBtReBQAVSYbbun12MJpLC3zV/5S17VaQMfUhy7Kpg2lKZC7u2rbS
Wqd4So+f6cAL1YRqzym0r8NgtFRXuA893defyxvlnB55hZ29c7kxzt5mkShJ31S57M1SiEnLgngD
qGDLRf15/cTw7Px2ndM4XTBR5A3qSRcWSzbv8PLkXLK9g6ISw1RMAOYMkQU4iRBoSOYcrkkhkVN+
G4pzUuRPRawfItX4JqKRbc/g9PsXK9sYZdx7JbQdpnUBCFjjxU3q9Wbp0IM0Es6TbXcDZdUAbEvT
FZ2trybVlJpIZ3SvViGYnDdveodRSCHnJVC7XVVgKv4yxATKXG+UVCnxiEgDqtAnnzJ/PoqYvGrt
BMNPPBaQ3UKLCvinCsIzZFFspTMW0hDvXaQAKvQqA+OoQ7+gP+hfhtrSSrv/qqNzU7rpF0mw0Jy8
/u12kTJb40yGk1VdPcs5jKdBHaxOfaugZ0RLv+gZvXa3Ex4WHIt7Z3STh7BORlbNcol0pMTqY0sA
CIRcw2P8Llu0jIAhUEQuUHFQMedZ3jtAG8Mq/fNNnGtL4MNT2RC9qk0pGPzR6IM+Vu6ur2/Ph26t
0BC1sVJCRDnsaixPaNPcGnQgShaRJ1m5G362VpgsH4QnpTKkSObw2Z4KQIprN7wFaMyu7cjhUazy
lsRc8KgwupTkMBajauYQYaJqji0nP90lo9guiYkCsWYuQ9ZlSN+gqGMtCD8Pjav5caD5kkfc6Xk+
6x66i5/AC4XTWd8onxWPWM1ZtydkRp036g4FkoIPxLn+Sfeyis0vY2GyeZEow1Tg1UGGBzGOrMCY
TUvgjQjyvimLlDWXKdaJhMeG8iUHJxYFiteHtkUDVQUNAG9Ru25uuyrm5ocLuj75TL9qYnXPVI5Y
egF9zIQqTfPUeMkjL9JyF8ikgMNQtnqtw2IH6bfqoQTyUAmUW9PPXWjS8FgsuOYYPx5NuZLWGT7b
L86MyY+d0TIv0JSms6ScdJ3jXNjOyBSlKqA4MNamYDHIy4OcEwIhPZHjsHlnkXEv8lonmJ7BHpK8
9IyR2FH1uKi6X5GcY2m3O7s9IIyP6QFemDoNSxLTwpGS0lJjdATL0AKoy64X3daHb5leOOk48UzT
k3Dlna8xHgeA4pmEKpxo9hzfJYf10B9CDwPQgFP1fuTxqB45Do5N5lM1JilY3mEOiHyQsLtjUn+9
7kM4JtgUvs7LUa4FbKYivEzg8VMk7oXmBFaWqT6t67gnCr1eLUhG9W/dzXIjXtaD5qi1nd7QEX3z
qByad+pvHvyEc/51xpuMcCQd2pToqayyo0wRwDnJKTJ+XN9FnhXGg8zlaEwiqqAgw1owLFFZYjPa
+cR7q3IuGSsvTtqwLdoG52FZjeMwvbRdauVRY7XT6/X18JywThe8yRYGqNACeUG/GVzi0FmdH6Mt
QNmTqzuwJydchl3eOWT8h9HJWW6MiLJ1JYiWNCaxreYzJ8d7H5S8cn91xnWkXa8JU4dlKX6OiiBo
ugIFTQcAI53uhqpzJfborqXb3KkN6BRit32oj+Nl4jPd8NbLeBJ9nI05plWvNCA/p5sUvYAE+UJz
nt3e7i98DBzPIJPGFNlajmn6vsH5bVLEXytddjmnhnMN2DaHEZk9eDFwPjtX8kwkRYDwN5Z2l4FD
Z3XJIbntRItLOUm36spHZfnfhmkVRz2ucPk+50H/bXREdw3S948ZOssPDc2W2FExUrdCB6q1iVd5
1VlAcK8j2+Ryg/D2gHE4oTjXVS9in3VgUNXlu1F39jwG13eaZ4TxN3kDgm1BQuElmRMHfNRFFPlz
o1jXrXCOjEH/fOMEIPib6Rqt9DX93Fq6lB61Yvx03QZvJfTPNzayOTGp+CjNYSNvMFurS0Rf7XmR
ez8GKXhJSZqKbJW5+NqgFiFmh/FgbRdbTqU3PR+gIaC0maW0iSOH3TnL1tvMbFfO+2H/dIKmXJVk
U1UNxnJaLGoS9gL4H9XK1jvQXMx3Wat6dad6ugy6tLHmeLn9KPFhkXEtZqtUVdfV9KVXmniqT1Y6
xY6wks9VJA3e9e+3+1BHc/2v9TF+RY0zsdFUTBVOdnIjr17/PUErmdYG9OGMZqoDyTXOApW9EvTG
5u+IeqhGJhNWCLiTA/qG+LvyhpkodFPpRP70NLvQULhfHar0oQONlVj9acakDVgaJWvFOF+L4t0U
AvkJYupbqFdj8O2SX2KXl338JpxDa9jbX8pU1+a2qYhivO/O7LRP8/f2e+mtB/2mc6I7VNuWoI3s
MOLHF+oBfneKf30Wk3FDsWwkhqbAMIgiR4sSFM0HSqAmjnSxdm7zSBs5p44FhRYGRtl7eg4SPACa
6FEh6DiXp2XhDYf+QxD/WBrjluZ+FOZcgr+fwPaJcXO3PdNJKtM1TxRjSw8BaLHh6cub+FQfW990
Fs6l3veMHz+B8VphWMaaOMcgC4AegKSeJPKZc61434/JhxQlGg2gKvHo9mVvAYfyKTxTRfnKKxG0
8szi9p/pUbx2YhhHJcr9mMpxJHlN4dZBDaYjyMY1EFOrnPj4Lx/BHzvIOKmynJZI1CN8KLD8SY5k
6ZDFAQiECm5GtzwACPceMl5qrPp5VusQizM7t5xrt1gx7yPnti68rijQGGHv63rlKxUJYlH0m6ax
ej13JLVxzfol7P8NM8yHY9BYAH6fjaUM9iXE1oQcpXJGuiBLFtRNOWW/3WuJeEckSC0gANFztomv
EK6Y03zCSU3B1i/Uo61UgO9Oo6PE3dP1M7sbYzemmHspkbZsZuqVTTBKeUD+vQD3fBzi0pcn9WAU
qIiTtQl6g3Bi0G6I3RhmbmO1LpqUCtjL3ljulrx+XlbBiRT0aIbyZqkEzSnzf1Udp4yf/91Y5oJG
QNkvsojV9hillhVIkFAS8B4Fz+wJHNbefOyCHgUdXkjh7TJzTc26MlaBYLFpgNFcP/MHr77puboy
+1WqzfqYC6rmCbSZE7iDX4K4uWfekGCA5Bs5NC9/qqr4HiY3xpjrOZRJoqkVvIHWtkGmVTZ6Kpxk
dheDtflgbLU07KcSw1P4YJ2b3i0/ybN6JrOd3QMABsxbjNoEiHR8XvN/N1J8rIwtnhoAAedygrBo
DiD+ntbhgJPzfP3icZfGBHvwrxhVA+Z7OrVpWuY3Gg4Fm3Z9m8HO3yQM3aV+waks8lbGeJZsDoWa
VFhZrScvijk/6VPW8j7abqa32T7Gp0wYt/q1fUJXeQaSC3IR+y8A8zmynNpzFaiYRxf+Tedwe1QY
h5JWwKPMKfYzrUf0lovca+P6fk3yt3/z4UzZ0DVVkzF/wRgyRbGc+h7YucnG7MDzckk9lCUO5Bbi
MXblQZ2Jr2C/nz9tjDKeywzFeBogd4SLgDDwnOTWYgufuzfJaW9TxwiMs3o/3yfB7GIQbbgr78nX
/MLL4amR37KNzY9g3FjdtdqUjIhLS4FZ+FH4khv9QwIt9l7lVc122by0jS3GlclpBq4WieAOHsRj
cwBu/L2JMQhWdCyg11BV1g/oR910cNs5ihSp3WMMUXuQrfys3/0bYOb21zC+Top0qTLUFvdmPQ1y
CpapY96/cg7WXkjEJ1TBYEAwySQzBytSKnQQp5B+49Dv7/QXVEAeIH30bbYRgX1AbEsbbsFeTtxy
L880c7zGtk3USkgMoCYMX/XkEzI78EbfmzeJXZ0llNWaGMdaeRARSDjL3jtV22Uzp2pW1mjQi8LA
shc3hIYlZgNG3RK/dcD3gtTdnb3Mai88zZHdYLm1y5ywsZOKqh1SA/d4AaZZscFEH9DuXwt6Xe4I
0l6mvrXGnCBB7hJ1wF15D80jtO0u3X3smfYk24sjQfJBeR+EQKAWLQEPCBOCtNc3Wub8hPcX+iat
FFHRX8ZW+HW+Ynv4FLlIKx/rwwR1AErrOZ/AH3pPodUqxZHj3aLa/TMm6qDZo3+Hzvdk8bolu6WI
zb4o9EdvfhQpVlnoZHyF5I1y8tKPTxG05/gAhIRn80L7bpF8a48Ju4ZQRwloo399h+Qw/aA1XMxC
WvIbpM0cLl8Xb9OZiBuqNco6Sf7rlFGiBPmlP0hH8SweeDJI9Aix7nm7NCbuChkx+lLHVio+RVtl
/oTMr4CixfVz9JuaMk38tnYYPzWtcTIWUml4oj+44bEM4u/JabpIBwxxQVGncaiiX/eowW/N4BWm
Qq18DUXuh2RcltjQIVJ6cKhuSvPO4kVbwPRTSs/igUdVzdtc1kuJxSCUMe4v3dwOKTzdXALyxOub
y10W45WkxGgbPUPcCxP1iDorOqSp+troa22J6mxYqzB6Yzik1qgJx6hTP/dd0zhRKuuW1Mffrv+a
3aLd9lMzXmvUSJVqEU4vrWiAhPzSn6IjufuGUXAIYUzWcjt5kj2dzZvMnr71LgX1QVvkVL0Qf/pZ
negcaOvlXyC77oCvTIF0m3rXuLxSwV5au/mZLG58zQYgMwl+5qh/i5Tvg8I58ry/n3FSM8mVTKWX
WMwfteU+S3mFuN3++HYFjFsqm6rpxI6uANXmJdPtBM2B+WlCfSFt7kK1tcPqR1N/vv59eTGQrTSs
DeZQBOoyuuYuqQpLHjEIeoOOpaWj1A6qmmI55PnjkFSWIPPkQHexmttFMw6r1GoSJRWsC4fVg7zK
E4gU3MwH+uZE3ch6NG3pmB7EE2S55IB3o+mNveIuWQhXn7WjOiuIBPLYWFOPiYr6LlUgCW+8aiPv
dcLdacZdqZja7uMCH3gCc0Z06j7F7xpAwGCfa5/XXtstnW13lvFWUx8vyKrevVVxSp/yuwI4QECA
Ttpt97kI0kPm1J9kTtlqF3y4tcr4rjxuUjGtERg6FCPj2qLl/cJXkFTBRwSCTwfFSoR0jeM0Ob5Z
ZbxUqRqTLvf/CXwdhHPpTAA/5LyDJ6+cGLYaYSzNGPYS7DRuddDBUFF7RWMlnxIX/9OfBs/0lyBz
oHNyKzjqK19kiecm2MqEmWVhVaf4BSmwnXANToK2CFIl7mQTZ0s1xh8tqLuOUYfLkaHb1pDbAVTB
/fKs6VAKUl8UMGOrCef4vBMnXNteJlUqMqPRINEF2Mft8PxFDk6n0asDyuyY+HStywRxl8gFh3qQ
H5aToVs03MwuyObA8uBfd400ibn2YxjfJIwRpIPpiygfZSdUGqcVL7rCGTHg7TKTSSVDgvi64HMu
R9mjYxkRbgmK2sH1tXDCl8b4HkWKxAkSXIbXFvHtlIanKiac7ZLo3b62X4zHGaSe1LGAaQnFzx5M
PB3np+GHcKOAL6sL0hMmRO+qx/6er+vB+1CM09FLITcVAXtY64cFPZawDSby9foG8rIyFtQloXDW
aFkE7300IMdCwQm9NXjJXWRnTuTw0gFeis0ivJYeo6fJjKsw2RMUQ2qv8+XOFi8EyIwf0ZHuquhA
e8FNvMFRQAnW3Wov3ehx01HOZ2VxYHIbtZNM8EMo7lH/TNzsviQ2pK1AiTO78qf6hnYmhTtsPO8G
8kImCwOLE6MsoD9PQ+bk0rEYUCBeFMf0Gw/uleN9OMeIHXqP2kJvi0hDb2dOg7ZIrHlMnL56uH6Q
ODeRBYNl0Tw3lWSiSBmCe0NcnUW///9ZYFzKGIuhARlQ3EMR/0F/r4FIw3UTvLuuM/4E5EFAFycV
rRZBtcemYb508ltK6fBO54CCkWxrL/w61TtR4xUvw2LBJkiDCKmKsESPxAian8mfD2MAtM5BCxI7
Ovwfade1GzmSLb+IAL15pS2WVcm2+oWQ2tB7z6+/kdV7R6UUp3J2FhgsZjGATmXyuDwmIt/mQMUd
HMEhIHmkoQzgJkRkCZYSWPFJZHjwVRSTq5xHo9xP1GaFVIdwP6NVYMWjNWsPpW1pl29qZD7dtnF6
xRJP0laxytP83m4kNEo5P34JC1NjYUOsVd6vfwyVCIlGFsS1erGYwdZ/I0nwVHDu6b9zp/y9uCAh
OEVWdIc9FMCtkBQbYMJwZKpZ+6KJD7YBslbmSIu5/CaTV3AxR+Wp8gKHoUCM30nPnIVaX+kKuJ9c
o+bNYRytRfxhgIsQZeSQAyfB9MDPIkBn5GeGYJK23NAfeuys1Sql4EnAJRsqZNUhxuAB8L7hw9he
nJjBLWHkx1yVtnIOlZ+EVCj47Lchf++mECvGuVmMDJNnuC6dypuivDe4cSaz6dr9nKOAitRz+ca4
OZYQKh8KhClXJ3JzPGjJkgqAtOUBfK2nGp4S04/YKfDzE6taxxJK/vvVDXLDqMrJgMRFBF2UOJ5a
EAIVGsOEWcFdp9xZ24yC1moRcWcEiGgAQuyh2fTYUNQBtQcgYxbMHSPto8fLpB70MjUpJ9SguO+K
3hTFRwUwlOF8XwUuF9dW2fAsp81SfcpRGXjQJ0DxAHAevIJkLyAgG4DAFWLLhz0ZzHoK0litaTAr
PRehl7Fkl+CNEa73wVx4q8QAEPgReDwF8woTyeJ34fW2qjJiLD1oFnFBHSXklQbGe7OSz0rxdFsA
K/7RdJ+dHgFDj3w/GUjb+lulmyQdHN3mDQSfm9kOrWxbgIwB75UNQzTDc9IjYtXYA/WTg65mfn2U
NjrgT1q/PLGhSFY7jlexhJ4NM4JY61PyqOa3ittjlLy+JxnY8FLcdcDe1f1qA1RMZ94P37uDvuFf
pNFiGQrRyRse1KCczjTUVY/lDexS5HNvDWLvDmFtGXHotsaSmwJfHEohYryWGNZpUE5HWPJi5hPk
GITyV9gZzugC4ZRJGMdKbw3K7QBgVByDDHL0A3bSLO1Fu29t7EvdNd64Yb0oWH0Wg3qftUoetyOx
imI/7Be/tHILDgBbMKhAmeKu3zElMsIfTQIazLOsFBPOlz+nyBLVX+k2svkRTMNSAzZ1jHJ7Cv7f
E+vdwAgaBvm+V0HDKEFuvqiQW3d7oZDsAiqTMOPhzb6OwNOzYBj6mmYsu+puz+1LoUe91FfLb8gu
UEZMMTOMxHNOQaf+BFQWhiu//TqEbKocHQwtx0ULTkhG9qef6ZZXTQMw8QCp3qKR+Jq4qh0/Rgba
eKAw0dCu3il4pxp2+sJwRze/MX4JleLUjZhEagOtEr1hPy4o0kR2/0qehqQQZoBGBYRm7LVfllgq
45EVbih0IIFg7bfbTw+keUsWQcRHcHNb4p6odPPE9L3kr/6tN8JhKW/EybMaqiKuHb4XgxcpBpZ1
X7YVT3CEX+wV49sOAvIoRxSofR+lpM9GGuMq+NvJnKwKDrXOAxItK7KwFJpyR1zENRNmADQXQ7IW
N4LkJzvw2k7PMI3eW0Lye2p+DB1y5oJVrb7p5XFOyjUBm7RLseeiu2q6TbG3zWlYDwzBsZU8D2BN
K1mgcLer4xBIftCVh9CyRefnAh9ycFWvPpIZwBRwDQCGEEE8W4BIhRRxmUMWLP2hHJM+Gly+TOTV
02OyI33qmgJwo68FXoXabumPmZq64/SmRK6UwicrjNfhTb8o8Jfa8tWp1VZMyzjDNdf6N7Gb7aCr
rTBhkKTd7ulACuWbUJsGlybm2C8g/ZKNIxLaE9kcwPraHoad6HdO7+f22FpzZ4L5ltVpYfiGi1Vd
HXPSxE5TQ3xcYfotdvdZctLm2NKT823XdzNLwDkpFxSoRquEpBKvp5XfisX7FA/2HIubfJ4tXRiw
2oMtMTV9vy12PfcUiZUohmIAHPiz7iZxxeeKAqeQAQtPdXRPtAAECC4gGe8wtN1tTDIQrnXmjtRq
Wn0lmDKaWB9Lvqlwr6OGpfkCzdycAcqx/mi4EkEZCBA5+KJLUFfivdZBZcnrfNFpraEzs518Gu3i
vna7w7hhsQGte9q/BEt0MFeq5D+5bngc9gW2LhYv90kUSe2MSW+7/t68kkaZyBTnfMwNl+dD9Vif
CXsqnKyZ/iSbNyFz7mfV7q/EUTG6z6GJQ4VgqXL7EMtaCr8pZYbZs2RQ1rDwZRF0M7SyB465EhRm
KoVmmVaMzIf5oagQHE6Sxica0X5g+pBHLPg43PSRfChcnHPb1m5rPNDoP5tarmO6GVBJKBYJ0o5f
tG+xJjCqzqtUggCH+Y85g2r4s4zYkDIesDqkfJg8Btu8tpoLwmX9S3/lHxYrvZsO6ktyD7zXHet8
DF8i0YFX7tKUm0ke2VsoGw0o5zwNe/5QTmb1Tjx2pNvp63CI3fYhPjHDIfFUX9Kpq6NTDqWX5KIe
iBkIp/le9zCWhlputUtTAD6PdnVsMEnSnqonVtNtdfL6+s5pN5OUGZfwaObkmuJJkmoNy2TpWYS9
O2l0+DgWzKEKLAAW3+lKfxxb1EG1eKfWszONYeekjfg/6jUdm2e+QZCKcBet02YXjqlqt3ijzQOD
JGZikLA8EB2kIyFqoHRo1jWYzyE47fUEsjB0tAgq1/f0gfmtiY+58a3poDwEE5/1ETz75BLePuBk
bhQn35Mhd80X/Nt2u56DfGgWHZvFIET5ScZt4lWCxeLUqR5VD0OOfuGnG9AUcWaLLpKELK8K8bJn
tVtXU4Mr8ZSTqhQuQPMYqQH4dx0tEcw8PPPxLmpKa0KxbyjumoWRjbAc40Xnr7MevLOTgLQhMj/c
yL/I4r9+AlA6CNpjlzU5sz6GIIKWUgJYnabSACVTHYo5F1YIKedp33vGcXSLY3Gped3+lH/jHz8k
Uf4RbQCgrlcNWtdg0HrOwYVg6pUJ+jXDQOVeB+1b7iZP83u94wCrgGoiz6gOr0e2jx9A5VtKEmX8
pEOXNKFy4uJ9FCaTD5i8I+vO8EMM5QxbRawGfrq89bB1bMeOvJUdQm8XevF+cIzfhUMWQEdWtrxe
5rv6lJQzHEFvB/IwWGZw4E75ZtqllnBWbYKWt2zDJ4KuHCKfJAvBnM8hTAk+K6ddt5e/zk43u/Ow
K1q9JKMWF0RCuAa8qJMtqy60+jD4OCndyi478MtONcTky0kEXER2V/UYLGfBvLJOQ6VbwTy1EYeF
L3cUa08PFX80gqPESc7cD69iv4Bfb3zM1WzDsBSSNX51sR+3SKVgfF9XrURqIokfeKS1tXjK9k9j
699sQ+hXN0k5uGQOjHEh/jWYkTZEglm3hzLQ7dsnYn0vKv2qpClYygUmkYbhuROG50AInkFrcRiK
lHF5DOujG9ow70qQQzLekZSFpQSo+DaN3Wf8swrgTz3nmfa+Wgu4ukLKrfTaUEdaDYnztgaVrbYj
BVnQy5nFPSqH5r+rXV3Jo/wL8JcWAAYiPkR7EvEnLPwPoI7uQYpgDofMY9UoWR+PcitcVIqGKCFC
jEvtyFVoR+0731ZmrLzd1pL1wrao6ZqhgIiXv0DBXUW+zAiqUomxZqYfgvN4RE0DNFWCR3raIEPF
pAjrLteV5UMgpf1iiajYiTA0ERwkXP/ca63JTecqdxXWUApLFGUC6iKAnoO8QObY1+XHvseqiLLj
g3dZNKzb9/g3geDjWFSkbTIpS6o/I6PqlvuWvQbn+ggwhkuTvJas7DfolBZzOqbocQWW9qDuQuBE
3P4VrANTZqGKzdgF4FV2S7F08iiwZek5XkA5EByN4v62rL/JYj5OTNnEHHST3guXNLHxey/wMatB
8m2bFXn+Jjv7kERZg5LySwCoBdSrT6MjOsCScFIfoJjIQNm91/UA9Jcwes0nLuW0DET4TbKpULhk
2ZhsKrAOxfhUMlXFGJJ8GMUUutlOqIQHezG+VwuAVPa1icmOfxULPs5EBVVwuCz6nMCdCMVg9hNI
0pInLX6QY8W8rRTrE0Yf7kSmwqgszbHQdrg9DKW48pHsHZL2J4o0TuUkkdn48xF7h9g/FtDl0GOz
fsg8jKG+hYB0DV3WaPNq+inpgq4BNB1oAJRB6NOU64sEDIRG2vfzVtFfsvHfjAYYhiSLqiQIBv+V
0SxuBHkh81yNLbjphvBcIPs7t/vBKzxWQr2iN9fCaC7eJCq7Jp5J72aZzEytd1W9XfjE02VMUDUs
9LC1pbdP4ig1XQwkRWpxSayjOxBqkFHp+T5/1p3BlbfhjhT/dbvYRMdpi67ZlrOil2lbmFxjLh6P
CbLMKQ75+20tW3M9n34Vpc9DKeXBOECfyzCS3WCYS3uRitRuVPlNznkghSQokHOjBoWTRsGreQBr
3v4NKxHaAM0Itk3BsYVNZkrRl1itS1WGTxp43THUAx96UmoWgu7dlrMWoD8JouIlN3L90uv44CWG
XfbDY/LaWrETP3WmcpZjMwjMmV3RJX+UyoYhVEddjRdk+UuLdB4mQNGTaRfSO4sssiRNthvJsCxq
SlZyYBbTViz1k0Tqk4ICKgkqCUY0uI0PalRw3WmOct+7nCfvDLvGGgurrCKu5PyfZFLfkAeaPC8F
5PEGU/LL37wlW1Nkco6CkczOTLFI7GrfpW0EvnAD27vimVXAXD21gisWDV0XQUGC73CVfZXA702A
qIFgM2RQ1aeyPAUzi6VsrVBpGCpWo0EXZwCvmzpnF7UB3uC17oZvuNvH6meLqvmffDm6TzZDilJ9
7qPHzVwDWAvdEK1jI1tXNBlr2Z8PKAyiPnMLChBkzRBru1Z5UG3ZNDB7HbqseZdVm9RACKqDnYdg
eH8W1gBJX1rIeCsfYwk2Tr9l5bITe843FoRVhl2SS/tiIlfCqPRHEdtcVkCNjEinepWvuONBv8MY
k90+LsAyZL0I1rquhnElj7rJVgN4UJzjI/ZNXD6JM9A79FAIvUopo51SjLIZ8KPmc5OIZbMBPYS5
bZWNBCyJbdOnmA4tsXOoVxkeZ0Mrb9VhiVzGlax6jY+fSM+lohONcl2HjJAH6WzsqK/Vpv/Rgyij
cM6cnSkWQx654hufgB5H1bC4FPESlKt1GigYWbEcCPAXMGl4MwYNJVAPXwmEOc9eNGWdlfJXTZcN
vV5Ddvo7Q+ehB8VtYer26E4ZpvOEA9hceOY7lCWUMmSJF9IsMeAuAiU7hAJ3EsaQFW9WE4yrj0h+
w5VLKvpGTvSRXOq2d4xvKPZaORzEK4HFAsvggdwnCM1dpoKvH04Bm6XOw1PJ1GtNTwa9mImrmNz6
ecEye22lh2BDiFYkJ3fZqy/rAnUDnRsN/0vXuQcuG5Ql7vESleWdHBQvncBxDDfBkkHdprKMg1Dr
QDuBBzroQ/1DTnhW35eo2lcz+DgHdXEymerviBmIXn4sfhII0nAf3fdQf6CYMYxOXA1ZJFapmgIw
K9roBK5ZuDrsyCAsWAoe9O8BAAmzR2ShGw0jUgfglgvn7C2+kOnFbv1iYIPgMh/O+CXrHvHql1Am
mFezhK1l/BLFXL4Vj4RhDoMh9xoaws3v1q/dyjL8+P220xFXb/tKKmWDlVEuSdkOpFDYQFUDT8Xw
1NSZhqN4vwgLro74ppuBuRzw1ABNGxNhcdVCr34BpVPjFGGXXiRpCwc6YOVumEYz4hczaxqrz77d
Pi/rc1PKNcZFlXQVjlv0gtlUkTVl23r+cVvIqiO/OhFVPIlSDGu0Or5kEJR30tCehA6EmQ2HCeSa
HzKLr8K7Yor/+4kew7iSSqULc1H1oN5BRJ3V6r4P5JdYHENLKyXJvn28VSdwJYhKFaKlL9G8g6Mp
m5/pGFhGXjq3Jay/iK5EUNlBGnZ9YQDiCAVRQt/dXZjmkw0bYYH8oS/O5kMQPR5u8KE8lSM+FRhZ
9gImqEeUR7ItE5qRmNFXOShy6hpGBQHB/jkMYcEr19OGbBW46X3+9qfq04BlzibzOemJVY9Za+pC
Gz4EUh9JxBRdgM0CJC/cHqxi1jwqljv8mESnHLdF9hKJD4si2lN+ajSGja3rx4do6uPNWJ2bWw6i
x3axuLnxdLVm6Lq07rb+knFp+l6F9TYM20yYIQObTHfAg/Rlp/R0v0XdrtsGCBnigwicVs7pAKRT
+4m5JRAyldVvpLvgWNny0bBZg0PMH0VVF4BekywCgW0YLc0MPDKtFINfLfDHA19b9ZZAg01bVPuw
lBY/ClYD3C6bYJSPu9JOsZ9nzjvASYk7ljase72P26JCyzx03JhJpIwlPy7jPuw2ZfNw22RZIqg4
Umdt2hgNzl5p71kxOwMoFDG6yXA9a838a7W+DENffXcjjYNG0HGS/Pd0IjSbANHBsHz/i09M+VRs
lq0oARYLC0g/UYCztcfbp/wbx/Rxk1T8CGtZ1jFzR8qp+f0f7EZC78leF1vrdX86KRVEKrSAxzmA
pO5b14MaqgBxS7yZfxGVHpxuZ1jaObzroT4beZcwkjCGCYuUu+KHJDWCENcc943VRhsxYzVGWfpC
+Sc1V4cujJD7V/JzKAGeX7+fY8Yc2npF5MMJXjAGrrQljTUNoRd3KJwiDLfA3TpkACTwtQPBJpLN
8JF01Ydtcj8/cF7usvw+4x7p8uaY64O06MhtVOzLIA+o/lVC/nHCS8Hz+oSF1mRJhjY2P5dm2RVO
E+Sb2zp/+dg3YtfF7V3J6LVeCwSyd5fEWPsuj2TxR9yWzjibl2mhJ87i/XZf/NYI+bIjA4NPxKR/
Yf0juyCKcevXUI5G55RpUThcqdbL7tClVluoTq4Fbq4YVjdwTtQkVj3XHi+Wm7jhUCWoUacpIxeg
K24z9KbeJG9tlu2LQni6fVXrURe1KYFXZV0AO+/nMB8tibTMI3IwWOuWe8EkOZRM8aINQerD64EB
4Llej/qQR2OQ9LIwYzocbyX5HHijlx86M/Z5rD00aCaxRuXWuiEGqbz953Q03gjHlVyZYVkXJI5k
vWR8anhz9BK3H638KfzebEIUcmViWLZqtpfFi/hUvofu8hoYNr/hUU+Ct2bEhPWH09XPoqJboiTG
WEu49M4OztyPCKCPdn4gUOkL+K2SY3WcvrMnoFf18EoqpYcRp6j5wuEyoml+qJtol2uiPWNvGZS7
nt7Jbh9UrPnQrzJRwxbBY6fLkg42S0q9OFUf8xSFGmSR/Hl0BFtOneEENuQN709ADpTe6hOwmp/Y
u/YrTuBaNEZUP2v2JCnpOPIQ3Toj1mLTLYFunx1hT96IM+g6wu+kXGR4pJzSv6R3+gZ5jQsE5QMr
m1l5s37+LVSepYk6JvrI66B1okeCvxadVLK18VRtBKKDVuwvDmzipd8ljoF3rcic2Pj6aP38Eyid
C0ppKSPSxpjc2dFlU3Tmt9Yj7xTjLChI68k1GDaHTpbD8DGM1FciMefKHXdVqwsyDwcIYBwn3sSY
9s/3CzAWCIkky7i+nlO7zkJoFFK0jg3VmPBuabDI0GHgLKhbR5Ybkx8in1UzYwmjUh4MS1VlmZGc
ILovq1+icmdyaWer82zevkOWIPLfr64wQ/8dTU58vVh4zWcbUGfxvI1REciYjbUVZf18g8Smr2S1
RYUOMtGUzq6QwmVe+mI88BnqutUp9/g77Sg/DM+NY3jJESmIHTnMvTxWFkK5jSDPWuDJ4Sc06FqQ
DRE4bSzIaRYW5JwKtWzWSBgrTaanDkZVrHiJ5I9jCwodaVdh7XAWd3n9s+F/AcoG1fPKKtXGuv1d
1+PvRzpEjyEsgRinOn8BzSURStoFd4ZDsFRB2nLo31m8n2vD49fmIVNuAKhqXRZw5Gbd+LjYy2Ps
6D5ZpgcQ8TdxDxwc/Z55uQwHQA8lSMqiaXUMM5m3hL572oQw/z8PSfa+CLG5G+mWTHkbDMZHnEga
9MUUguMwFQyrqToUJsNF84Swr+9vf0JWzk7XzdU5bGKRPCRJgIE5ToDzNIBBnH/PvRDTK2RHGVtr
D0fuLDgAIGakVIx3iUz5oKjP6jEiSF9aL3paiRQyeZPAIXn7lGvLTZ8Uh/JAyST2VX0xEDJYgpIr
77RnApmDftY3Ba4c9LykK/G/GgjljQbFiGO5vHgjApmD5hJqJKETYrhBckSMAG5uH5R1nZTrGepm
0nID8pTpZUnA1jWLVi2/3RbCeivTiJ+F0RjqbMDs1UP5PAO/mLzqqs10Fn3Mh/N3yiG8w8jtTpyB
FKX8ZEhf7bt/OB2FSkfUEiOpSosYSRawxV94Wd5rDrnPoWRCPjDMUaEdDhdOSkRQ8So9MMsE+6lF
tZkj3lOTzmWci/HtaDjQYFC6ZByQaIAxt/CrVwkQ5IQHLttxaJsJh+I8MsEbWR5VofyNDBbcckJq
5c5W74yLNbZmV5GEHjUzENmAH7gFmjB7v3rd7xgiCMDxD0a+yG1cxWm+ECpZFUn5fBuhA6rt6qfC
1l6KU3jWfSxU2skR+NeWLFjzQ3cgnKU+476JLXxxtVe/gHI95aBWEqfhF5AWfLbPjzPiiBdv00Pl
ELjMBqhqGyDsEFdfMdE11hOVjwcN/bn1chTUjGRfjY2nxUOxR6HaCV5Ta/EGEK0V2AAgfSBCcUuW
LltHP7J2v1c17uonUB/fGOWwkivcQBscleYlq44Da9hqDS7h+hFLA73CT+RcTwpPyilAGusUtvQ+
bXQbQJM77j57ER+Ll9Gd7cwxZLv5rvkVHjDVr5rhGNcV/eqs1NcGe13dzuRr5zOqKul9BMT57DS9
VI5xrlqEOFIwYJWoWW9lhYo7BhjuAl7E6Ue0wxc83hJbfSW8VASEhzze8KLfjKznEvluXzX7r8KB
QkedphuFkYPX0lPZUorSSvPzbeNhSFApzRnSrK7iGucqucqcwZeWZNq/ip0fX4zec+KDeAEFJ75Y
tg+8yYdPsghTWfX2Z6+CmVyuvlKu5FEa0vWY0BRbFHcSPwZgb+61h/wwAJlAAaAtwB6BpcEfOZ/V
El+PpldyKR2JlbDMmgXnlB56J7rrj+mRPBoSV7vPdoPTHHO/9ntwUBQeSz9Zn5FSlLETlbjqILqS
fwfda8D/+N/UhEpHoiJLYzElxq/cz+jq599u/32GA6OXl5JpVhaBx+8HoAOHqgNvbJTk/baM9UfO
x/ehV5e4ODWKkHyfDigvyBu9cItH5Ek3FSs795uS4akYakgDb+qLsKjqjDQg7fF+DFRb7dF7KJeN
INZOM7SM1t76hOjV8aTPgZjjajBANFD7yI8eJxuEj7s/htYOWPD7JwCrxJBuuCcah7OdgFxTkJDQ
L6chX8B9OJhd+Nanj4wvxxJE5RjSjO1BscWQXfycJ354f5nxcOdX9UF/WGazwtg4sEaYz3GWVlKO
JCmWGezuOJ+mZmaYPOtaZmWCyzgc+S63bpFyG0ELy5JJLTpCWy7wCjfcplbgxgAxzl3DZz3U1msM
V3pC+YqeK9NyaWEGGdCvCc53T+reJhswmRU0NcprlCIIevoIkvAcBYYmXmvCgIHeHwp26hBxwDTE
bwyfRWPwNxnpX1GTnj9cRj2OwAlGivuDbewJj7dqVT5RmkawjKMONskDcAItGSX25gmdY1b1bz0j
/fgF1MtmUvU0GozLFf8pNCrAxGFDDzA8jE49amSDB+FtgIMuY70zouZoZPIrJwHPtW6fMEzA2m66
lEhvqCqNkTmnuSxlKVQ1/Y25D5BXToWZ3MkOd5qQEgm7Yl/eq1byUJ7DXeWSWtllGS+2ltAKX5Nd
91SiAkL4xbNzwCzwMIIgTdo8YLqvKcm2XBQ89fJd0L7ctlTW36e8UBtXAP+JcPp6CX1BBQ99szBi
BitG0SiafTzPPH/J5MFeJf6Kz7ml7uUL0Bv3Wnk140isoKFTzqfmG6GoyfATZmcB5Zqeu438s3F0
E93IjfEYuiVLIlHKWzpEuR9+VHtsIUHi4Go/yPQJmg94IP1p9DFrfuSvfZWGpUYVrHaGcvEVV6/T
zCiyvCOFxtZJj4LdYkSb+7b4ZESwtmd3Us3B07ZkCY9VlF/3AR+SaePUhCAGxByI+2bZnof2GE+j
WyaR346Kbhq6cl+LYLkrkoIVUNbD1odkKhEIgfUoxMrlzJM9ndRzeo8Wpze+Kt9VaFJ3Tl0mFvH6
V/2QSWzn6p5lbomUjCwIqWd4WmfaaU8L3kYd4rLhs1o5rANShhgEnLzUAUqdmvGGbYlZ/G2Ub7dt
/evXQ58KzWhBBzaDiiWCz+cR+16t5IL4Ej/c9N6w6V1ty17/k1hyKGuQuyULBw1yakfcEo+q7cLd
fOwP5VbZ5U/Cfj5w743q4V93WITx8jvRlHlz8pJtfKpBIQjW7/QHgXPisU7KuUhuv8en/36D9vNt
kFNcfV1UfRItJu35QZRsKYocIW5NNf7Zg8dbiFX79t2vzBZ/Ekd359tyibRFg+kQfHLO1Dacmb4R
aocASFa1FfiErpAEVMEbyFi/mb6SHh4LAne9d/uhBHTfvpKEZTASHFv0ojvMbsM1TtsaY713ASjf
Pe7XZAmW7BIlJ0C1Borq6n3UY0tJ9rIDq8jDUBWaTKTqjUqLCItUFQGlLM08bVzuuyg8FAkKD2Wd
7MLK4M0EO7+3v8dK0f3z96AcCsgqpUTLEPi6b8s3uNG9tqmfQNYi+9nv6tnY5hU4qWLX+Mn9102F
z4IprxIVYi1UZMFPjMElECR5b2J0Y79IYmYyzvgVEhiiBEnE5iaYjbFW+FnF42pWdDHAGQtR3KhB
fppU7i4yDLSGy/4lE9NDM+rOqHMHTk40hnTiTT5Hqc/CqXPySdG1YT+jzhNGnsS9DSBubhQwHNWn
vOus20dd1aOrk1Les5XGHhB0eJdyIQAxo/YhrRXshvdLbDYjtobaEmVLvuc2QaP+vC16pVZKDqpq
oiob2MOlLWquEtkoVFgUAVgXzfC+wp4CAEBtLItu0kPsK8foTTebo/ze77hNDWgaZmAml/n1sj9+
AxWY53JUmjHGl84G3lH5ypuLiQF3s/LG+nxOSpuMOhc1jjxBBldyR9Cp+LxfYhEjAUIUwzpXRjs/
y6KUR5/kRoxK3On0zdgQZKh0o+1EpwcWHlAH9D0B+BEOSWvOscnvZSYEM+s+KX3q0nmaRwFnxcDg
nao2DqyTUdv4msV9PiL1EC/mRmk5UqXE3JA/VYI5VpWJgXFzaWGfmO7sGBNDqzYiQlNFGZoKf/DZ
G6gp0IFnbiLjqgTUIPViX/wHGFcrc2g42Icces6xaWcjTMm0OSGGGfyDtEs9yev9jczE0yJ39EXt
r0RRb9JexERlhD14dykew0Rx5BT4gnJjc9PjbSNfeVN8PhRtYEI/C2mOas3QOrwFyhkzP0dYDw+w
hv0cWoQLg/XgJjp263CUvY1ZqnYDBnxcrj40848sPPGyd/tYrPujzGzGkucoDnAbIEl0+zR3qm6f
Z7XNM1mgVg3q6ktRBjWFEp/kJPdUy3cFMIKqKjB8BkO9JcqepDHqULnD9sb/03CmPgGRY+Xpq2Ht
6iBUEj1NVZ02ZDOrWcCvVqEIX2FkqJAACpQKBwEEOPbtb7Tud68kUum0IABDMyGlf3IwBVDPw2WK
lJ24sxSOchCVZvQaN2ChL+gCoPA+8dziadw94zhEbW+oNT0OJNZGUJRk64p0TgjcfGSDDjZ/JI0T
knEyxDHU4ssU0KyJct/heymnzq+/A45qG2BW2cnPqTcAp6MjvDb6D3UAUChnDyMjC1opfnxyHPRU
EB+GdV6ncFGJT4gZWnDWRScy2iG70/fIYTmNFXb0z/Ior8ErXD8P/z/UUfzMARUX+MVL8NqchkfZ
GX8JL/orGXefMA8Lfq7X5tA/EHiHM0jC0hPLXFjRgJ4ZqgODE5QSn3s+/4k7+SG1CImWU9r/AL9y
NeX9MBZ6YijominPZYyDkmdWdwdKWl/zJCd9YA2eMoyFng0SqqyKtY5YZePWMRYKlF+cYbC0hyWF
8jZztTSZouA44LiwL4vDHoHIaHZ/EDknb35hIQ2w/I1M+ZsB9ZylG/HF+G2wJWTRC/al/smyJyMm
yJS/GYNqKYYGhMZc0qOKXmGogRET1vPID3Wgh4FUPQjThmgfIbvCoCUKueAhqDAYrORmZ5b+AIZv
wgiq3hOmItaAAUv76XGgiEuHJSXOjuDnkCX+ZZNbyoFHy7Z4Ytn+yhjBJ9unB4KCFk/BhfBqNN+i
R/CsWuV2elcfte+x3wIDoztorzLDnTO+IT0osoTCVKcpFDRtfuXaPupYJceVhsvnQ5FfcFWn0eMA
9Swy4qzK5UHoo23RBls0Ive1LIZmIou2pkwT5p8WU1iSN1lUNnoMpMw6vDMyvBA4TfXD1mC84lkJ
IT06MksJ4NxjxBUj4k5LrH9Ll+6kZHlk4hsMJqBB3DiZN2PInXse6Fejin0+LtjJ0bCNZFYfmOEn
FCr5ATxFk/A8csVmMswoe8yXxqwi1qg0K5jRFcQ0E2U9Jwvijb3gUQZWEYdMDGpOcFLdecOq5DNi
Nz0q0iZdhO8L5ZrC2Cs5sEqO0l1oFEdhNs6p1t1NYrxv5tJl5Azk2XAjRaE3d4YwyRssuxEP2GFf
k0y6gajYmQ7/ID9h5JN0XbCbMlWRCNY11jiAgvQoAyTtgXD3alt8w/xRee68EQDf2Z61v8gwXbpu
sUytVAQNNLiIkrM+ts99E77evkmGWtLlvWaoOqMiyReAmKxRlayijy2ZBfTIeMWoVMpTakuFHZsR
pigLmKQPQluUgpegBfFNlDIi8vqJPrZuqIDc5FUhTi1UssMetSRKZpjeSymrdvY3MfhDDBWDk3HE
hs0FkRYTEM4YxvLjNA2/Zl1bbDEJeYtLqtxXlWYx86pSN5zW8wwPt36rQInChjpKW/SEU6gmClie
cVJDbPG+6axoEK0ikM0i+nlbS9Z9qSQZvEpgOhGuP7v4zOjrJSIVg2xfgZ/nsUCbVbwLe8Tm7AiW
TkwMMBPz1Q8JcCpBFoGh9wXCv44jPc4EeEwxd4A4YfFY968j1uuDJYXyy6ORtqKSQDXRity3Rwzo
76TLC661c9/YynueLHkzrnPVbV4djdJRManaSQcs1gXHQD/oHpkSmN6bzYB98wkj8wXGnyUL5Kc2
K3lknZfSW72KirSsoDRaMu1AV2hjkPRF0SL79hHJn/nioK9OSGWOedukwHdDZ67Q4/k0DLjDbEoW
8IFIQFQrDMmrNZR+sX45MSSvWsWH5IvhXmUjGpp02J4hYV8TuUetzXeNFhjONAOsL9OaiiFuvW10
JY8yjbbQBl5tcKEFUM694Ny5utcCt4isLLdWe4ysIjJLSyNPqvi1Ogse4AkFYAqFNscoWMq3L/2S
614dvePLKdJk1GSVtnKEoHeKhDVWuTLmgmTv6riUKzdQ0UPkRYIhewE4ar9PJaZyU6cBiNtizt9r
T8pN4CVgTbu2ZFQMYivorSIEEyczmV59SV79FHIdV8fNNR0IiTxMF2Q9mHgUds0mB1lw5bFQg1eI
gj8fmhjVlaRZzoomIm/W1un20c/xTfkmoG9x136fj9mj/hsgqngzS54wm0hyUamI7xTAqf6szuMp
ZVNArGYkVwenfFYAmNiO7/FzhIf4Wcjc+VnZBDbmXazumaussTfBAoYxLu6OtVTM0jDKcemdBPSV
SwlvSX4mhuGIfP1023OIRINuuI4LoODVZavZoMUDR1KS/yPtypbjxoHkFzGCJ0i+8upTrdZ9vDBs
yeZ93/z6TWi8IwqmG97ZiXmzw9UAC4VCVVbmRvGkxK6uSGwl6Ga8I/tyZ3cAhmK2Z5yg4Um4V96r
79mdyZ1uXL/yNEmk9IGmJrJlqaYuVV2kuM3KnT3hud7pgMi12Fmjs9EFhrQHFzayGpsXJuWvbmY0
RglaXqz8sfWoIDXENhzjjCEKT4MENaaMrrgmV+P0wiRznP1O+VXrw3FG4SJ2NGgohddybEUbqkcV
2PkNesv5nt8RW38ML2wz57cVQ38cIR+AU5VqLnr75VmyAtd0WzeP7KxF+Uu0+PjK9TfSwi5zmvEq
rLs8QAgbSltJ7eS2vvZfusEyQktK9tq+8IYtl4Zp9VpaGGXObKS1RVpQ2Y26KSarGIHthNjkvVwO
O6LzBsfWo/TCGnNORzmp1TzCElvHaY+tN5+LJ5CSwIeTm+JKQ2K8mU9oht4Qk2KgrmYePeJqoFj8
ACbNMOMI+UWMB9qUJj/Fat5pKSQ1L0eKdYSApmoU0akoKsvvCaxTmkcdHEi5Lr7Nb4qXuaEXf09j
O4HzSuDo1gt72Fauyblo10sen5bZJIMoRawE1UfWGJwg92FrT3MC9npKIEEpDCA0koLFgHtc1yPE
vytmxX9qokCHUMO2gjB/AzC51Wz6A7gTvOZYWwVIGwLn/85ijbtvsVQmKFX+KAfGDFfKsqdWfBP8
0goHzit03Vs+l8VEoQoWIr9D4PMB7TTz3q0UheMsPBNMsInEIClNHcsQFPFK1oC2iGYOgc16LXGx
VUxgAV9hNRINNvLjeCzvaPtC9jqPclkJjnh72ft5rsAEFGnQ9ahqYawGdDK+7+frjgeEWX2mLNbD
RBHQwStqFMDLk6J3omif566WbFp1q76M4qtaE/vykrgbyEQNXeviWBpgUN1MLgAM+R3lT+rAuqaG
YJoW7i/bW4/Jn27HPFIiPVESCaUJLyRvZvHQBIYTG8/c1jTnS32UwBcJjWE2PQS04N1tnLtxPlpj
N7ihXnM8/OPw/5Y4fX4uFnXajGKfVw3qsFR8UUEF/Q01MWDsay6nx8rQ0Zeg8IG4WSwJAlK/TlMa
gVUo2laYaLXaHQbUIF88oXPWbsxdfkJbB3cpLwqupr+LdTLRYkjiIIAgF4Ig9NZMPbQb6THIHwTj
Thq2lz1kPRld2GLChjYmppQX8EioPzwqW1T/3LS1g0PkQnNtj8OAOUuMKQOLF4o2FEv303dy4tHu
/yEX/ddRP96gi+0upiGrFRVnvfkpYf4820M0FLQp5kbGeCmUJ7mTh+vRErIsUJHX8T9z8n3Mavyj
2TDVJspKmeUnE++wr5++TxvMYRdSsSIhoYtyQzDtOflLezduKRHQ5ORuck7u+9vI483LrUyUUtf9
NMsc+rYd8mkQYBZyWN5wKnf1LjmU5+Qmuio23QOV0iOgUJWd/rE5G5AED2z5kNs8J17hRf/yO9h5
kXgEGqIxERWo5lN9BiDtKvqhWtlR34iObMUu+PBwmfNfs+vh6N8NYDl0UUc0fLXHBqhTZ8nBHVFC
a9Y5UKY/uOynFSZtMBK/6aUcB4e2eSFWeN8BDN48YxLd7Td/ExX+cHl8WmTCgg72MFDt0CTiqj3K
YE0Bsg+cKRS7nDg8poQ/PF4+rTGBISjkEIO5uDvGtzizs1sK+0BqNMa2eg+muvOw80HLC2rJ98sR
iff16J8vQoFiajoYkPH2L6XQKuXRqv1qMyQ3l62sl7c/Twk7EdLPsm82HWIs1XUrr42dtilPSC89
HvyDEwXYURC5Fn+ll1LUoz4XuG3p1iUId0tOvFm/NT4/GBNuwsgHhI8iqTDwGXqRgopy24ytHSsk
3UylkNpVH5Ubzj7ylsdEG0iZJmkJRiE0fPXrycV0rokOsxRYlOameA9LW/8J/+RqH3DchGXKJZ2m
zF1Le7LtsRCfTeUm4GWHnKWZTOFTzBvJbBIav8PIaaPBGtKXuyKuXc4W0nP7e1rz74czmUhSG01k
NMrHPVHu8vfwjVZWqdwT6Ilu+BfEH16Vn/aYONJrQhM2Mz4ZRUcC8q1FACWU1/N2eoGwQbHL3fDG
CCzt4S+I/Xl7ykQVUulZnFMQI1U/lTxim7MjAgmEN151hIB2YVd3/pPg8E7hH3LHz0UzYaWKWzMY
WoQVdTNCKkNCPbFFtQ2wEi697Xr9hYC7QJVQIZB+QwCBzOufvhVmsZ6pRlkLTVdlL2FA70MKmnPw
1y+GhT266YuQ2atm2I7TR/WWSspSOjz5TIBvSrfJNa9WvJo5LYwxmZOZDcIc03vBgLRWpgl2O/Ni
Cs8EE8nmJJ9yFbI8+FbCc3BSQJ1FeSEqR9ukt/qPvzgSPItMFIuJDKHPERYHu42s+KW6qR4E6NNg
8tp/Vo8YRHmQ3i8f+9WT8LmPLC4Ic6ySXFAUp2H021oPrtIkfCha+aUdgOK/bGsdhLQwxoQyoUsq
ktAdNYrCjv3ZgvaAYxqZM/r3mhZ4ahOC79n3+jg9d8F3f3hXh2wvB91u1Op9RhD/1MhRMbYRtKqb
mw3nk69G88XvY0Jg3o8BpEbQLzTLxjbaxsbcoRWNPFD/elKzsMOEPimbjGCicI7YtOa3wf1nnhZA
rCLGgAay4mZXgCWRO7m8/p5cGKYOuDiicSZnmHtC3BuBwZpAAvc4vKISbKdWdaR9UPlZclNX/Q55
7/iVd2R5AYlFCnW6mCdz+PEk6J0KRNF08I6APQdxGJKCPOog3tdk4pEOObfULODa8vAwJ9fK8G1M
ONCA9fR7saFMGOp9KEJqEboXLeiBhOhDlwaCxFdURkt0yj1GQnh4S65NJi5FAYnQWIbNwRZRE6CU
flDSOpuUJc0bIG3FvbZo3PktNViskolLtSYorUwJSJIEbI1Rshea6kergEi2kHelUAGOFHbWlNSZ
dzlirOfHn5ZZUBCUveo+oAV2EENsad8k2VDi4HrD21V5fVhzYYoJTmKcNNIAuUsPKitbAzCdsE/d
RtKtiGR2VJ+NxCrnQ/JjNu4GUXTqENWIfA9CJjG8KwlAlMl1G7lB8ShMp6o6x91dYd7E2ZMZXIlI
RHNQwg5eAuautPieDi9KpttV9JQ0vpMLewGSRvP3Vnb9KUAZsIF2940MRi/p1ES3RnKd1qd03JL4
toq9pkMDJT3OJhB9RyOPrXC0InljQmlVcqQzuORE3RKa53C4k4TE0vMJsfZKimVbjreRfK23z5P5
KGCo71sn2eG4iyYrmLZNuJd90c5QgxQEG1NwfRFYjeLM1duQHiugsirHHJCnZVejbvso+td2RnxP
bAWrV3d+/R6031vlvcToiaHukwmzneb30dgIg2wN4NcIoY3qCPMR4jECxIXGHpREThgcFRkKVpbf
2r7/Y0jORIC4DNzY6LYqhCWj6874aYiNFweDBXoLG62IjTLkqI47Yvxg6A0GXYA1FFtbbg27aXdB
ta2AZ40gHlpsw+4qJbfi6NbBtkj2xuRk7SEwjk1wO/U7CdoHMip3yp0q95YeG1Y/PVfhY2E+qMU+
Mk7JexpQ1sOf8ryJSWfVArS+IysnL3GiWPm4I6HqRhCRLkKrLW6a6SZtt1LsqdpmVvZie8Dfqnxr
zB9bdOhND0xPavgY5oduuM7JqyDI9tyeYmlTBLMlSrEliPugdZvmpY5wktvvQ28XSADqTdS6guHG
U2bVBM1R5VtSONWMFvRU2Y22H4b3oYisVH9ok1cBknbQx7qtgm0PiiT/WuoeJFQhiki3gsKqQ8kT
wnsNGopVfCwDbyy+C3mEOPlzgH+G4s8iyTnPC05qwwLgIBqnTH6BZ2Hof6vlU6HxBh95lyoLfpML
ca4HBZeqqFnmtbHP9v139Zw9m1e9S0uH+U36kDxx4hPNCC5ERpZhy/SLXznitK93dIQZtHCub1H5
ioDbluLtIfN4mGo/N+ISESqodUvKW3siu8vr4VlgrkxMxpplNMGCoAJXUW8Hldcf4r0SCHNjpkan
9AkFRlHxWIyPAZFFmfIpMyRFd/7/1sNclc0wDh1BWPD0rLBUslMMXgJAb4XfHUAFbk4C5Ff7yHmW
GVWSSVJAVY30a3+jbPsDXpGYGs/3/FLmH9LnT1tM9tYEhRApBMWGYU9Bx8E2Roq4hZglfanTQkez
i87h1tiiPH73FyMl687+aZ/xv7pRsrQUsVaq5PIBBXqKNlTeAPijDW8gfv1h8mmMcUWpa6NZrERU
xnyQn4E/fpQaWzVj875V+tCK9FDcXnaW9YoE+TTJuKYRK0OtDr+yY9PLr8Pr6Md4oM1myOJZEuqN
SFK771yEFf2HLzkR46ZJVIWVSIdbTMWVTCvtLQkTEpSutc2s9GfV2SFNk2Prr3Aa9LNdss5kd0nb
CXFCR4wpEKi6iQ7zNsGLQNq34H+wAfS66gKLh6H7Qxb772az3boi9xM5pCxKVEeyg1pGYuub2bVj
C32W7sCdnuDsMdu1i2UhjnuKjQ6P/s3sdLetYRUPhjPag5Nu85v8W32K3dyOnjhetVpX+/Qqtoen
qr40tnTyhqbr6geAji42w1BmjHPD3ViePeZxKeulEmklTmncDa2lttGPRqrvYqNLrEFWbWWatoGk
H/U4O0BGHuzj3SmM4scw4LaZeb+EiVdCGUpwLfwSaPd5wVay4Fgb/45S8lFODS5ahBOf2PbdYJSJ
YlDJC1pRpDudYgjaRnsANLF4znJCPy8cf6AZF6GfDGIIIjYsz0i0mxYyV5Y+hhhNTo9G2LtRJJ/H
2nRyTT/2PsiJou4EKpiTGjS5E5od4LJTbqV+cqi78BXw6FPekyso+NqX/Y/n9/TPF79SADQ+QSMc
uBIfSnuqomyFPr4G2N2Vw/heVPLWumxwHbSzcHg2muVJookaSnOyD1omDWgh2sXVbf01/KY+1ydK
4+3bmnPZLCeKsUP9mI5pZq3Dx2+qR19E1jxJluC/XTaynh/9G7TYiX7MOf0i9NEKwW1mMNlHkcYD
GKy/tj+NsA/RsupJKuu616URIOpZGmJSpLsL9O7c4/mnKsNLNJHZMoqax2zBM01P2NJZ/CIgVYZY
RdtRqSecEDTQ97ezK4CraY5BhVpLHRG6+o5nHg80v57Dg2VaVylvAmiyvtrviN/MoPD4gAG4hYSM
uthEqlVuyV1wjtodwYBity1zzhnh2mWSjV4upFiliCJaxqGNYipMa96Kdy2eDqkrHswdtzG96kuG
LEKwxlRFhR0Y1HRfSNt5oqUNsg9t8yn0aqwzPdE+Vf7gu/8JYbYwyIRj0GC1sk5hfHXqlW3mRORd
ajPOVq7TKi2sMJ8w1Ye4bVssS7NEu4nsfCfWFgiWTOBWmk1mK6f0EeiVM8UbmZWt7VVvQEVd9ozv
3XbacnEIqwn64vcwn5ZkSdApFL+Fqocdn02vu6rAGExe5m33AxQCFAdxVI9jgmpd6DYHHn5sNf4u
7DPxd86NqjUa7Mek+V5TbiTxDaSO2yQEyhqcGZfj03qBd2GNib1VNaml0cNa45ZAoc7bFAqeBM4c
Pcyb5IiSiZN51bm4DjzeQtd7WwvbTB4ZtmI5lBQuP+0p0em4fWtd8KqAzYBXrFt/RH6aYsuCYtxk
ZqJimYDcepqXQPlvvAEF/k7e+i6vAcu1xgTkcBjNuIhhjWIsVJsOZSWbAJQ/OdWo5KQVqyF4sTQm
BJu1WKHChV2MITdPRV61DWXv0HccT+GEH7ZcMmdBL0m4xTFQnz1KXnQIXqmQCEUFjZt6E7q8k7j6
oFssjAk/utn4g0BQW4jFtLD0YHCjTDo0iQre5PI/vR4XxpgoJARZpet0WijqcqvC+xHdrV6ePEOa
Xc5G0n/qt+fTwhQTYGQFwih6RU09Uj47P3EjTGNDQCQ79mjsjptBcPhTOZywwpZRlCgjY5/BapsY
1jjfpphG6Ywr07xSef7/kTf/vkJNVTWT6IbOPp3SSq59QpvW+REz1WDkz66Ah75rRss8pB5aeTQz
KB8nB9jE1z4AB3rlJY5xqg48sjoavi79EuZwdEIbziEN5sbga5YaK0+6ilSyqnJLzmSnFFGOVvTt
5S+8vtWfy1e+JiUgHI4lgQqrteojUV7zuvF8c6vHz1LsO5dNrR/KT1PMGQklWR5UutNyFtk9oM1Q
cbxsYb2jYnyaYE5GRXJSStBr/UCv5tco4NwQfK3B4gWyP4TNT0vMwTDUZJyzHIuhmkVQpLVQUPFw
2BHPijtec5G3c8w1mzb9mAX0lQ0SAqN8NdBA4GwczwJztYZ9CCAlLVy2zqjYEaQpqKxVfhieo3O3
U4Fd5KFF1l+YBv6TgOHQRYO5UeVonFR/mKnJwa3P2e28i9zxiZzzbfuTvg3caVt7GEBzoidhxytL
rQe2f62z2Kai05q4o3PPhlq5ft6/5pP0qub+DWdjeXaY6zUfxjqRKeo23U2PGLEWR/T5aGFG9MR7
8tRc64+Jx6sMr0eSz8UxkUQOil98MnM6XCNx2eZ1vuvlILDSeIRcs3wLjfjN5ZWuehBUkiXdlDSA
nRkPEvIwkCX6ytCaZz1PbCnlVdfXLWi6BiFMUzHYCojQjHkgUvbDrIxA1TBgHFhNU+/yMtYTPQAg
/9cKc7Bz8FiqpZkrXgwNWQG0+WELLidBcWPxRoI+WEh2UmdsylJ1dB7/8WowXthmzrmsNqStNdTA
lYFYU/ZUFvtJe+uKK+QWzv9zncz3ytMhkzWKjfmQpweASgVUq4FseuLwMtrVM7BYFnPSkwLlAJmg
ZjIk0JtR1X2tV7fErOb/FMU+DbEVDCNUwmqiY0YtiEv6o+SkXugEV5C6uab3d/zK48XhrIzVYo7V
SC5mH1GkC9HxVatBtBMpxSiiqXJJBlbfeovFMYc6LKOu6ny8cOnrh+rH+RCRMDfQZLGL75edYzVN
X5hikoJE7ackmFUQgGv9NpVjLxsTuwjfofYAFtu3WN7E2dtlk+uFtYVNevoX1ZkokCE9QKkDxb0G
vJY7or2t7TJQpNAB0vp1fhUTm6CjhrYa7y7iRBZW8lQW83ksqa5EXJmW0kBtXeo5pYN1fNBifUxc
CaUyIT1dH7xDdjRP2groQygb8Tk5A3DBxXysN3wWBplgksdzEqH1QTOU4rFF9uqpe+Wj74Ix1dIF
7A64gQ86PG47YvX+WZhmYsuoR0SfaC9NSm0wJYJJE7zLeFde/cOY27ptssvuASHCSBvPOO9IMsFG
i/V5EmtaCDInSNc+jCjuzenjZW9dN2JKhmkQBez8zAEZx0T2U1pKVIIzyY+ScCcZHBPr1Q7z0wZz
IKYAKWbZoFzYQsJ1+DZfg0r9tkcdAB1RQ0X7rPPi2wTxurOI7PB5IlebWJIog0LeUHRRI0zq0pJS
MwOKaCNXMs4khfPqdvzNAl+Rgyo3LyNbrVNCZ1wkkoGJeZMtcrdD5PutgGCaP48QOaLk9eC8iGzz
VcF4FEB03LmBtc+IOoBCTF2RUaZkPmM45hjy+fiMBIpsw6mrnpP65bKrrCYUSyPMd6wqoijQocdh
iHKrjTsrC6Ot3PRbXWlcmUB4Th3dbEb9rtetkMe6Q8MK+6hUUHEmmL8CKTC7RKObFaFSAoQdAuJh
CNifVGO47uq2sYom2V9eK88Ys1Si5x0RiIilCkX5GtciBCv9Oj7JCkKervYBJ6iufb/l4uifL+6M
WAtjCQgtlAK1t7i7CWZ4JeEMIfFs0DUvbMwhuJQFCPN4YY3B9165q+fI6yOIHF/eu7U7SIHIuw7V
BtCMK0y4LnITAucEHypvOu37LJYQwhQ0XhNkzYoKXwc+VP7IcL+uRmkynHc9wgO5SlLQ6kWo1Wac
RstaFruwwT6tokYr+7qBNGsEIuqdbwaOAv4eJy5ItAkMzMfKflK6l3dv5SsRSF7IgC6qhmoQ5sap
iZllfSBpXiSchVCxm15w1IA7briSg30xw1wusypX8GqYkUtt3wzFY5IHoa374KYBJeluVNrSKo3m
UPftVhzibaGVV5cXuppHLHeXicqR3KSGGqDSSKVnia0f0mvMB1gZQNVNDgxHyjljqzWVpUEm72yG
ChBZM0Yno8+eCREsNUTmEk+24Yc7wc92k6qe5rw8NRpnrWtpqAp2NEmDqoH8u5JJFCVCp9Oj14qu
OICNQawOmphllubHmFeAygmuvjmzc8PfcLZ5xaFETTREXdTBov5bs07PGrEMqkTxutpLpH0OZRgq
CkXQKcwOBggvQAxBmYy5nTO6nWzA1kBVphtEl5TfyiKZHlcz6WB4QHdpdpDmowwzggMgdQOPi6dY
i9iaKqsKjo0hEZb+DXIlk9YUqQJvEn82t5Q2NbIp7YWMDhYVGku8iAv1W7sSoWdk6KZo0PnVj0xg
EVMN8EsJUxNTq6Mz3jdgqVc207G8+QtbK/v5xRYTv6smEadE/LClGrbsUql28GsQa8Bbt9zwGgFr
hcEv9pg43oVJIwgDvt/oIakowfejucVRsuNt6v4FbG0l1dZk0PfRD6iT31OYOpoqv8PyQDyNmtl7
7mjQFlCcsrcTt8ejHiqvsqW0HvDe0iOUdv7vgVdTTCgoYwzL1KA48PVCGdtAbfVhBG0KgTJG7pTy
LkoSXgxaOY0aritFIapKjN8ux3YqCvT9fJR+rMya3FQ6mQeKIAPz3G5Ot6mGL/n+zgkBK3elZhga
skNDVEFbSH/UwktJps9iOE2KNzfodagQXpUTJwrMXZQlNyop7kchvGvMdGtUL0kCHHy7r7TWkWXg
Ci7/lDXuMA0ZsYxCqSZTWZ+vP0XS+zyPZYk6VUKs7ptqd3b303wHdu5escB5DE3j0CHnMrOS0Bmc
AI+DBNtz/zdjoWuVWw2i1QRjdyZ2hm2ZzEZYhuWEXwPQ12RFoa29gJ4NAkepp0MAFZmtO1N5oW11
Lr/5ENjh1cPXLkHNBFuPrqgKHgsac8j6vA/8JlAwtSY5xgakWi5QZ/5Wf6BIQjQut5XpXP4Ea86w
tMgkGLiGylEQZcVTfN8NynQnD2+XLay9f74sijlKUNKppbSucNGiEyumWy3cJCDe/cAS7BPfSkpr
qEGGwX14rWQ1monM05Bw2RKJfehVZlx2Kf2e6qa8z1AK7DyqcPyhu8o7yav7SHCcdBlPS5ytr54M
ls4qDyd8ubly1Jt/KhKCLZggdP1FWjkAw8WzuhY/EKTwigWQWYLbfLVayNokZDHB17srj9Xsmm8a
iKatMLfEs3A1lde524PlyeIVltYddWGYbscihjRD0Pi+LOARj16++nPYxF6IdMaSNv5bfTNtI5ET
Klb2l+BCMEy8InDDsmfTNMqqgBSj4oFLFuT1rtHzKuSrFhAYEYd08vuj2ZRrvRwLFbHInDEHomzi
YXf5JKzBbIi2MMHs2iD6pMOEpumpYQG4EJSpU9tPKhyAtBTGgyrmmOTDLCWmR1ppU8pzbA9lod/5
E8npqFZZOhIJx2dDkkGBMQWCrQl9uc17ud0mfdvvxGxEqER0Mb3BjERnUiNgOvQ6PwOs7Nt1Fpun
MlVCFzcbL6td84kvq2PulS7ImiodcATU5laer0ofNFzELjbECZrK6d3s/S+qgStp0BejTBpkjk1R
Dzo9d8OBymVi3urYgXP4jXI8phuegvRaOfeLPSZCR2GXSnoIe0nVx14rjKoHLsTRjgZJw3gHJtCm
OVO3IogovDmrIksbUtkF+VBMNUrLvQGNhxMI0vLXoBTNF4xsTCPnqKxVSPGaM9CuMmnYE5lbNS8M
HylLLCDg1kezsJJDfJ39MBRrKi3tRrL7U/AWuukPiQ+cpstnsnwk2xLeNjiosM6EQV9HZOhbUfNq
MHwMYFn1hcSpwRSTDXvdv718ntaecEtrrEZ5acz5GJQR8SpB2utd6GY+pt+0B8yrWAlo5tSqtFsp
t6SY17NbKyJ+8QPm3hRVMkd+gGjRgyRRujE2yMAP4m72XQlz9CkoRjEt55j3nBWvvGu+mGX2txq6
0GyAB/YwFahXu1E+kmwD2iOIthJHHu4m8AXFT70rO39xn64aB+Onhk0XUVdk/KoUdUQsKOCAREZ/
zm5NL3oNHf003oSnyYle1G35g5wkTtBceQgQbWGUBoDFTROIpMkaCUZTOdTtvBAFqxSGxsu1RD9I
fTGf2qoj6GaOEed2Xb0QFpaZy3UsMGbfqBpCixlZFcHLUb+5/DnX14bCGIpTqqizpyVKiATlu9H0
smZ6VBodem3FJgUpii2kGJcJwvyklY3IWRf1EfaMatjTX1bZUzMqQZFrJtYVYFa0jZNDAUZRvYsO
cXQ1je8B+gtS/HZ5pWuMTjD5aZT1nbIdfWLEJtqygyvNGH+O3NARRBvqSbQILm87FY9z2jkJeLnD
Wsvhi3HGh+SsamK1rE28y+PzZPexJW/qY3pGnaV5HZ/Kg3DVZbYkgH8JOPcNL1tad6TPtTOOJGpj
42ezoXhaeKuA33/MRs4nXQu7y91lEotc6qJZ9UMEwnKyMPB1LFRQUTSh5aNfWxb/LfotviZz1YNX
rvJ9TIdiQwcXqjSe/y5tZpt4pT1ZncUdx1mNPCgDfJBtangofw0Cppr1YjF92Ct3wz7uIB6fIebF
yDhPkC/CsIgn7II73hOCZ5fZVyHIZWMeYFeX34forldBSTRu9YhTWV4rrhCCh4qKwtyHvOHX9cld
mmV1i4usVyH6nXvZRi0tEwICo6v2Fl8Gbq1S9cUgc331qVQXegqDmjVBD5BO+ai7CeOcEDTfXj76
a96/LGEzviJkYgGhB9SWp5I4M6Rwo4aHIViLo0sT9DMu7gjfzGO/rmBiNDO0foPwLOfdbS3UiSMG
vVsnIDqQQ8LpCq08vr4UzZlUUKpa0pVd5AMkIQ6WKGKSeyrys9aWDSejW7WE9qFpGigai6z7a2ZL
+jZXfS/Wt1Jy7+POEzhfad0FAT6SNDwPNLxXv+5hlMainGmAu9eArVFZ9hEqXZXTgFkp8CRO82kt
XpGFMSYgd7KRp33uw1glu02fW34EYxXE7fqzPj5fdsC1Q7w0xgaPTm5GucJ4vVJVVtj9mJvvYpXY
Yfz9sp21QgchFMIFMluwLn/k5Qs3nMhgjKjgCF7buNkJlN3XsWCDWGRTHHNiSd/GqwhcexkHe77q
HDTV1lAm1SX2ZawFRBEGMfY9VZ9Gp+3jFyMunnt/5FXreIaYj5Z2qiEEdYFLJu1/KKX4UKlgvyFi
9nR5H1e+F20SID0BepLWBr96ohKVyozXrOCVVQZAdiZE27mfm7OfoaWnKUPPycJW7aEnQYDEweOf
ZcqOMz8iTQ3FK0mNtyJaB5ZuTAchL7xMHV8vr20lGAKMbciKSmQ051l6L01OixCAP6jC97U9g5KD
21xa+UqokkgmBrJkNHpYJ1TxKovNGBb8KdsnXb/X8tCulYFzZa0uxNRQdFJpUGKHvqYhFCdDgBk5
KjZBlR/0rri9vFcreSoaVJC3AdUi4hLr2H45pYo0ojstzg9m8dTjw3TxA4Fmcj74FjoHbpxwjvDK
qgyR1vA0FbnGb/VoOSOkwMQVCq9FttHBLhIVvJHHtUD7xQZzjEZw5oItDMuiTSLJiVx1sHSb8g+g
PPJD4TyfViItqvxEo86mo8HAXFKJEAzZ2JU6bt9DZtwpfrkzlEdTRFgaedI9KwfJQHMRzRrUzjEO
SF1zEf8qXSkFHzQXXpPcAZvhdGrpxKNsp4Kwuewaa/mLgdNDW0S6hEYNE9Mbpc3RSyQQe82GY1T5
r01abo0OCRNmPEOpBRhY/Ja3YCgc53gbmhFnW9fqQF9+APWk5VrrahDCuoc+/JWMAfHidQQ1bn5L
0Cffgnj5RrMztI5eR7QSOMdirU0B06iEojemKTrb22whRV8aSJK98nlwoSr+YJ7ExgpA7wM6KUoW
6NfgCA5vpG/VXYSJjpqrCrt2TJa/gDrCYvFal49yE5g6FK/IvlcAR/Uxkzfb47f2NTlrmDT9D1Bb
Q0HpFJVLE8s2GTc2hXxoqwjbnfqzk0Blrk8PRcJrcq4NzXwxQxPNxcLMXDcxN4LzXzvqHq/+oXd8
YgtgcLgVd8Z1jDoHmqsf7XHN6g5t5fVX8hN9Nf6F4gkNBMw7/cuPofFx8WN0kAn1hYkfY2av0Gxy
guooFY+Vit7nBH4mAGS10zyDWpQYrp9K1uUj9hFe/2wex/qr+UgZxMhUOxqnUGB66DbRTWP7O1AR
Bfft3mjx3vMtWmMtgcHMbeO12SucNHHlLlvsgMYWnIq2jElQ4icEkXDy48AaqmGXBLlzeak8M0xE
boVsLoYZG51KlT1oktWMh6nhNXt5VpiQJRY+qaoWE+Kxr9pEqqyiKi1f+Q86C9gzE4HRRDJqsNGh
kPtB8ac42LRJpx+nIBbec0XsrzIj7Y5i2hn7HHNYrgigwlmOVHkjGWl9S6ZMdKJGFXmBmq7qdy/6
/DlMqFBasTc6yDF8NP8IptLDYmc4rUtxJiAsDLyu4HzNtVtouQFMqIhSuau7FBZH4BJzvbVk43qE
rFhUFJwjsv5FP9fGRIsA3wBw8jzYgNevuQGlsORMsq+cwcrJ49pfa658+axMMFDSnExzkQUbv86E
qzAQimejksydNGqgEmsD+TaPyhgqaqNs1lasoUTSDXO56/VuABVMQfaN4M+8hylnr9lSYi82TZGU
CMuQr78Zcv80QL82Doo3TN/ydntNbsBAkq6LBKP3usxCPltTUEyzx4c1MJx8LzyXGOmFwMum8brn
fl8e1DOlU6KMO5kjHgTFEu4DLkX+2iPvy69gLv4RJBxVVoRg2yJbsp93FZRtTHWjJaCQaiDO5OYb
pbSCOx6AatXZCIHgowlW4N+aOibY87IebwtPBEtcXp4L81UP3y4HwrWGChb3aYSJhHEpyFqR0BgF
1TgZQ6MRAEyUuZGHdOCthgmGoMMMjL4AllIX5ut2DI6jGHnixDs2q4nKYj3MxwL0zgBOCutJgOIB
bYJOeNDJ9WxsYYKudHFLR7neNHoBE61piT8lp7L7rfnQFg6EpPItpKSQ2FNJtOkAusnxBaLP3JlN
3iqZGJt2ZakIqEp8IOoTgWaDIG/ZlW5e2bK5a8GKa+U27xOunn0dFGqApco4jUycTaOhDIUAkFup
GbdjLByivjwkZuqmufp02S9XF4iSAJJaDLAZ7AtdgjAniXQ/2Oj+Q9Nc/w9pX7bdOK5k+yu96p3d
BGfe1ec8cBAlebbTOb1wOZ1OEpzAefr6u+FzukqGeIWb1auesmwrBCAiEIhh725OJJ58273+JeHd
ME5OEbx6ad9lsGqO96QmDygoqehQHP0xzLQbc/bTUJZblizq/YlzIlLFWptaw6LQSwjMjSNbZRK2
ii6OfrIqwZw1vS7MRQczLR9F1dDo2RO/ye6BjXZoC2+8TY+On11nvnbr5A9/o+rxQbhg4nan6v0K
JrAo6ZzmWsEEROqpi2JLEhGbnuRkjYKJ065C9JZgGxcbyfnR8jTtOnalFQ+ZGMHMq6V2cquFGIrX
3esa8KHe9Kn6AaxW+mkNrX1555Se7PW+fducrE4w7RHZxjIHp0U01h3umATIow4Di+ra1YFVJQBp
6ZNbNtNDlRKQjSoo+1irglY6i0Strt9lut55pl6UwWWL3H4dnHwxwfpJjz6WuQSHrRYBXgPP7ANY
3ioPTZrmF844vnCeo9wbI/ptOazPQFrlMHyXv8SmBzr5DkL8lbdgeZ5AixElNDP3GM41doYGD1+R
FNyQ5lKGl+XJLFaIwTJLnWdTWZJoco2frM92ySrDpt4U4ep42qOnC1koQc3masn0pU/SqB7iz3E7
79ks643m3/IsIj8RIahUXxZZnsTQZKNMvRTjcinAmtDz5FVujcBx8FZmhvn6eHnvtj3siVhBYfRM
XQmqhghgi2D4zDmdC8crTYywAs74ajU8N5AlkvlHiitF6gvJZLTCOJpYNmFkbuiU0zQqbSVi/c/G
+TJMRjgUpj8uMgqVzdjJcDS8ulQkXsn7Bpz4czKOk9oPWGBKBzUcYKp5DLuw+wezU0OS2tdlUn9P
Zi2YakPy6ts6U2SE0F2P3KXliN3KdQJg6y6FJWSDQgOdqFf9UD/WDmCpjfFntmQAUl+/YIbYv3yq
3MLEHUY9CqUOxyCYThEsotZyoA1oirJrad59qbO8CNyqGgJi0HEPR6U+G65eeTRW86+XJW9mAE9E
i9M4AymHrh3TJGozY/2VamAiUY0cPdSOnuz1JgdAc8fc/ZR2yU1m22AMafTxwUwqVxY8bF0NwJDF
8D4S7xg6EG227bE/ObJhgIyqvWYALdaivmVpJqk3bm42wUSfaWPeDZNOHyPNIWm7oe8xScWY1Xt6
WkV1Vfg0SXcxRrO1CUwAXfdyeZs314ZEK8YkIfdszE6v9ClOGwR5FS2uF5TbszG7nkfJQMzmyk6k
CHd401bUyM0MYBLjvDPGO8P55baYXFSuV9AP5RJpWz7WPJEmnFdbLlmj81hPM9w7VQVqHDpvLm+b
TITgYy2aLMwYVEQLYN76abHEeJprY/hfShFcqpGOmrEUK6y+156U2opMRQ0vL2SrlxDu00J5Eczm
FrzpR6UbFwvF2hk+FGSG5WcT7OW37035O/MWEPXt4hvw361XPDi2lPliaxdPZQu7uM7VlKckTSNL
eaLlt5mVkrB/S7stTcVsHUwXYA2CRZVOPzTjiMUp7Qh0WTTGvjhaNUVzk0krFjzWFl3lqSxBx2OD
ZItiYjFt0F73B3B1BNo9OCjD+UY+bbW5cycLE05tAf/umFsQNpXoAV0+13QNJIrB07/n67FB9oJC
LUFz00fFmOnYs5ohUnHUwfSthgCMNqZeDL6XhmR7A0yQNetu5ma+YZMtiybOFgjXj0FPNIOrcLln
9YDCiae2AKRJBFSyxZ8+c+Bl93G9VTGGDIxebW+UngyqlqvbhxVzmRg35hkYDQGaoC26meutwle8
Yuao75aDQr7m7pOZy8BYz9SSC3INzMVgdMFwxUii6GOjG00IinsroOvXRet281z/rvJDio4gk4ea
unrWrUCSrjCNKkuj3nxr519Gf1RWWefd1jGdyuCO/yQmcirNHBFvpqBh+FllR7JISvfnQZewCEEL
cwdM2qNqJpHpTSHQT59o9I7R/PDbBSgI4pRcKEcjojy7fC1nNOmKvF+UtncjSSNjSH3HlHGTb+0X
D6QQT+kbEytGTVtc8zj51hmuyezet7W1v2y4W1psQqng7wxevhdcg4k2066c4BrmMV5uF9fSroDp
vfhpMgDyK11bibwtZUb/rqth+hEtrmI/QgeC1GQyizQaMGLmK2U9eHZMwWexygYQNiUhPEICEwmp
sxGRYS6MYo0tACLS7kDsMsrtPGLLGl3ewLNgBZqACMxCoK1bHNDho04PVUlTvcGl0TArDbHDDoBP
5sJLrHT10ZRc7Yd11R4qpVMPlyWfX8YQbQNKArP0vL4udsYoWg08sxV72XPsEXTt5UvUPgETPVf2
2n1+MHYqeEyuEmM/AED702XpW+s+Fc4vuBNbJpTW7axDuKEdSf81A3yFY0czuGG6wghVVxLcnHfY
vy/WIIRgRPA86Vc77dIpWZlGI2ivnMQvZ4+z0wBgbH1ZmJfujT3KH7J7+h3ZXfTyYPU1DWyyjrlE
IaiaAXGU0BRijYg+mk/2XfqzA+Vf5QIcUnnDcxl9Gsc8UO6RyW1fQEPjI7EhqXtuuYHT78CP4mSr
O5MVq+bmWLrZj15fYOC+d2QF3k3faWvQItckuEbFa6bs67l3AVQdUcvxshUTy2BPTG5LbfTLePLL
6adlgGzGlE3eb3kgWyfvdQy0yomP1XIwqnasBmixhYpZ2uc/SU5CZ2mjealzifvZ3ErMUuIs0c+j
i31KNCnyXNVwA1kDxszZ+hnsilKUwbNYCKrqqKi2ao4DoDjRp44t7sCB9Glk6mn7sBbW/FyXFTvW
65LfqXFS7cdsjvdm0sQh0lLg6GOpxFy21sm719A0xzu/RDebqalZTFaDcEyhZIfEbBJgiKyXSNk0
SvSWGGjLcxGkiM+BvrJTN+VG2XLaeR+j2TMgx2OEsnoc2lNQPZaBEpg/L7ue8zQo3+ATsVylTgyi
LM2ua1Xu+HbDLx00G7UWtsSv97M/o+TWaaHWI8Eow1w6TzJwuWi8hWgLRTfxgbDMaVkvDuRy8K4i
WL8Y9+YD6jn77E3Wxrl5gBhxdA1oKbrPxK5HtwE6LMPOEswxZZw6RMaUvuXAOcIgWg/ROIUg5uMm
6nZTtXGLxVhgj2LopmgB9mJY13mX+Dpgu5avklPjX1l0pWhTAiICZmJdXXQwS8/mVrMnvnt0X9y1
+3AMdeCyg7v7sqTNvUMLLOIZG8ObYu9yV5YTnSuszO7QjpXGfl2M/0sRwu1XdmBN6xcuwoWGT5o/
19eXF7F1PC4icRc4K+hCFd2i2jXJlBJImFakDus1mMgC9g8Kxs3EssvdVNa+Na7fLkvl0Yp4Rq4K
vbMwQYy7QFAKpWTWiD4bqF0y6reJVcEZz/YcrulqvrQuUXb6Ov+owa350gLkRvKO2wrZTqXzPTmx
66laE7NrcBUYDBpizfdDq3r5GEueOpv+41SOELM1ReKaaTNCE6MFoyMUrIT0yAEU1R37VHJak4PM
d2wf558b+143PlmaNbVWhXGANHKV/ommSgrwPRIZbh0yYzyqc35sqCmphW3ZgQtqAuQZXOS7xcsO
0CNDZuR4pPTFtUFf1ULW+bcpAMZswz8hZSLGvno6L1OjK6i4WMsXpq/fq0aGFr0pAq2qSNsTYH+I
LnekqLJQA2ZQx9WneTYOSZx9uqzzWwGIC8CJ9zYKRHiCzjuZoeiFpeF9ndz0pnOjkG/V8DpZ8f63
5TgqsG4MAt93DuyKYes+oUWcRkkNDcjQioqGikQLKzOVSNq6lz+IEi7I1S3QDlsrPGrtD/oVBera
zgkQZ6BrETzVdVC8yRpSzhuZOY7QyfKEbZxBBKVoA5bH396Kh+ZAgPZxVtpDdUwCRXJoG67CRVcx
hyXEcxJX2EdX0cVj15kOoxHSUVdm/cUimb80rsSCNqzWBWoQIaD34BMVgqNgactUwCzSCICrXzFR
7BdFfx03/XWr0tu4KmtPIezvrAzTXzpU3nXP1BG94JaRmANAxBRcxP1DQe9YUQSXdXFz+4C8hP8s
hMNnIWphgKg6rmmkFVPtlRXQFTMzvuqXVXKNbRgX8ETwZMN9opooHAjnVCwxgoyZRoup3vfpCNxR
zbcLON30fylJ0PmCaQXNQH0YATg9cGmTAwYQVKdOrNseCPcWySUiW5ig7k1D6p4OHY0q7W2KoQjz
7CvDo1pJbNk4v5E/bCBX0ZOLIy50l01sxAaCetnrCn3fW5VEzbfefh+ECHo+Tumar/VEowwhx04H
kWowqjnzUDY8jKlGQGzbXaMHL5yY+ozk7t/QRh1d+zxLg3BXTKWWa13ZBYOZVQae03YdDMozwFUl
UrZP7C8pfKdPdnJOl6TvURgEy65C/bpCGxTSeN+UFB2SyF4fLlvYpjRbtxz4Dc0GrNNHaWmSJd2U
YUvddPlqOROCiqF+mQzt1ogNW6KMW34KwxygFoC7Q7ev8FqgiCKbdunRntebUd7awUTzyXMHa/JK
N77RC+OXW/efLq+Q75cQK2K4DU2WgORCI4WITpQPndbQDhbguGB1zI3YcztLtrItRwVQKgfNyxyA
VqxyZt0CkgwHVp3ppAqAr2GCKhjswxVbZE09myd2IkrQDzceXVTPsIkOi4O1dXzeSFNYqpcCfvb3
tw4pCDyEXGQh8D7/qBzZisRunkIVFf1nQmqPJI1EArdY8XBOJWgfJYwoXrlpAglGxftu5ul1Hm30
AwwYQ8kfp6q6R4r2VddaWRywtYunggW9X2OqzCNtaIQKbuaxKotMMkUG7Q1/SdfPl/eRO9lLqxSO
rEqW2k0KQiNS3U02vVr67238hbjLFZt+XRa1uS4DpU9e7kFLh+Dvc3Qz2FRZaNQqq3PImbKgtr+u
wBdxb42sMyTnt2VcGDj7U5zg9jVLQcBbwX2Qeun9JCfgEXUSUyJFtijB72dzmxS1RjEdSDATHevL
g5nn1w5Jn91kkCm9RJhI+GR1ilYaC1SyI4AnWZOvqVbcLh24Q43k8+XDkuyeCPVF2jRB3rLBOCJ6
4Nly1U7fLgvYcksnxyNSYZfwdsD0wVqGyjnqJV6pmnVvaL89Y2vysQ3U5ND9afK5vY9W3DlKaiyE
Kbuqosd+Lm9GSyu9JBlfLy9nc7+A8W0BY44A7E7wR4WqUBVZLxrNfXafVO3VEieS8MyQyRA8Us3i
tMOoCQwosyt/trKrmVjo0mmLh7TIn+p1HXZFM7MDG6yQjUbmxaleBX1jXPUt3hJ9A8SotUO9aDY6
XzcSX82yK9tuXmhh655FYJG0betAqSr7Qa3KKXCmvrwupzENhnFNwh5XqEfGgUS9A4TxKW0Sn7jk
Ke201E/6fARf/fxQWumPwZzQS5mirKFRYPq0832RFbfzON9VhnOnJmipvHwAm47s5AAEr9njZVuX
FvSp7DVAj+Rx67erdZdoJcc2I+ilaneXJcqOg//8JBpyZlfPNB0S8SitglwvfvQak1iJTIagvhmQ
2+YyzZXdnCxP6jp87eLfhqjnFoKYDu1IKFycvZYytTJoWgx4yBB33w99qFQt0umyaG7T3k/ECO54
xaD7QNpC2SHWC9a02c3Dm9Maf8dtnUgR3PE69pbVmEDq0hQMt41Pa2P6f+PU/5Lg8NLFyal3advp
dgKE6sW6asvGy3WZy9rKPZyeiJh9LWPFzfsMItQjJ4yatTAJ38yb9JGzMNCngfi/Dc4KHcDAPm/Z
QSLgDMQYdlqkQ1ZkUe0wy1uzm0Shj9YkIzna0oFTMfx+O9k7R1NcNS6xMOLG9yOoaWOgVSxElfT1
bbmCUzFCoMHigqbqnGVRO7qKhybZH+us3zp8Xk0Z8xe7Ra/3ZaXYXJiG+o2KVtDzSnmSdqS2Buzf
4NSeZqlhjpZYc/16Wcr5+AE/JgeoPUg4oCwm5v/jOYnJYMxZpH23an/drUEV0O8TSDvBQORPuxX8
7OWT/bJagLiRNWxsuSLgLNguXmN8Slq44ZaiJVmSkSyC1b4Wjf68sETSdbu1jY6OcjxH3jwfStZ1
5OYrKGI0ZYSFC15pXqww4N45aS8x421RBkETCoCCz6Y6nbac1txN82guyI3WNaFGAExrWJI7gvsb
MbzGjPWfYgSNX1BzL5m6ZsiMqmpYsi7dJRrNwrwD0ISXlslwxJQfcKWWaSAPaJoj+8s68x54XPoG
gjEUxTp1zIqzqB/mUfG7OLUfu3ZQbpqcsP2AzFbrAw8O85xW2yXfaLYWQZOVmCvNYyCu1F0GuAil
/a4xBJ6+s1jxcxOzFQ3KrXFourTcsQmmZjaq2e37Rul9k47zfTnmxnFqWNcc0LmmHJdpQcFfmfPH
aiLXwzTH3xnGTHam0bTfK3zMHuCnVpjYLEM02w/fUbTRgpm4bcDcmoBIsV9tP8FqGk+NmcznnqsD
MniaoRG0A6NDQkz0I0poFkWxs4g0c9T35Ino5V3iGpLTeLfQj6fxUY6gD9XYjTMgq6DhYANUQCNp
I8sLJHXEbMH4Ru9+v5D3UZ5w+jZmuxNHK/JoWpTvtKx/IeMmq9Zv7x36DkAcYrtneZpcKRBouQ72
ror9GTd8asJ4AWtzWZP51pxv3V9ihHBrZInWWSPNIxQADhYQZVU71OtfainzsjxSvCSIr/fklkqa
heRJgTPiTUEGLuCet6o0gbZLS6/3p6uESJzRuZfAKeHmwO0Lsz9PPvUg1mWDkkWc7baL+v20Axul
FPPB2VoY+rQBJWoi5S8Wm2qiqHbJxdhFF1XJGAFd9EfckRu1bPZUd3dqXUoU/kw3UFlAUxe6YtC2
BcQZ/pVO9jKPdZfWSjtE87T41G4BOPCN6YUk9j+7mgQpQtTnAI/FqYxxiPK635ezhWHDFt37l/VP
IkSsPyK7iqH0uhsidC0CmBaYjqNks869w8d1iEmtlK5LsqKHOmoZKkBaWO9o2NchCLJHzPcjF5R6
NZOYleSE3tu3Tk6IakaTVRjwj1S92VuF84DycVBUydfLuycTw43uRIyWjB3p+NImdEYQG2MdrAn6
VoIGdV5CE3ZQcBJzGy9dt0LM0l9PbPXGHFRKwxjUE96301OdPjVq4RkjsPBr8JpBIS8vc1tJTI4R
jOeSKd4jRFeAR11DE1ctv+sL84s1yTA8NteIZkV01KHJAEMEQiCWVp1N10odoqQMGkxD++un/GiH
ahIAb3AO2JOUJfvMI2JXTyUKiQeaLWnOCkjsQvCcRAnwEMCpYOee2Xq6nwcF5t0UyU6ev4IEoYLG
wKLtxUwhNDsAmJazuDuBXgS9t6DHPw8sAM79/gixIFNQn6q17QkkIAOaN6YwRQGMd+D/voac7qVw
u7BmRWWhhIgY1tyRz4qMh+rsnuRrANosmtAxY3KG9mYVswFQYTJESqUEk9rtqRl7GmZL1rl5uryW
TYd1KktQjByLQd0EiwHNAS7KGmeyS+Kj9o0TqFtX0x6YKJdF8gvjw+UsrE7QitjIWtdMsDozezQN
4AECuIzqCBRtVIdGr5QmELcsGt3PyN0BhNs+iww7Orir6sKiZ1uLrF7dD4os13p2/WNNpyL4iZ74
RmeZlLroZmg6q71ZfaPD42CC2Nt5aYC3nU2DH+s0uLyPW/74VKYQGNa5gknDeoGW6K9VAnjbR1KE
l0VsWvCpDOHy7wu8IwGgD58P0o84alq/QA9FnwLYSvfLAK9wOavjOTQx30x0rKsaL5af1dRMnt+1
rAmbqVu+bg/PpTpe2cuUeIu+RhYmR8ey/5U0gFui1pXL5j14EA6Y6f9WqfUNmWlQ1MkhL6dbYIZ8
jfNR9tQ4LxXzbwj7BJ81Xhxnoza1ntV4Z2PrK5r5icZmb4zZPVp2r5Uhfxh1kKKYeTBOdEdyWTPB
lvnYABwHyISKliaxBpOQuNFnCoMd8u5qWoEx3i/3s5v4qdUgaYrbo3QkDm9zvacyBTVQ+7yeawtq
YGXkPmnwiiwL+6gXTaDa8X2FK4s4TVhY7DjQWZIK2tTBU+FCaKijDQQEdljwBKCkb0tofebx9dIE
lqf0jyZoq8AOLWtV2/SLJ1LFQo07x0qhtyv8IvOcCByxeE7vElCmg+3GKaH703747Tov1AoUZBw8
EryAaCT66EXKRsubEg9uRPZJpGTNc5GZiseceZXZ9VY4cCpJuCVNWle6y/e0wHOloXt6RCjla9m1
4+khaAqUAPXKy75kywuDaRuzwARvFxT1Pi7O6nItryy4/Sa+rtPWi7OvlwVs+eATASLwUt3ZeT0Z
OLGKdrMXa320dEOIpEDQDtWuBukLARILhh5/Xpa7uTDeq8QrVEgdCvfZ5FY9GkM1BFVN4g16543V
KjHADRHI6nNsVDwv0U8viEhLvJxLFyKq6WqagAvgyJCkNkKODxL4Nzi5wNgymXM2QkJuAR+62pHl
c9ku10Yuq8nLBAnBEzH6UqUMgjTyoJLvqn2d2GgDpLIgbVMO8jBIsxpI54q2pFDMJLUEcphD71JW
hZnpPDHCduYaP/+2AmDAAJknTHDwZ7mg2UXHAJ2qQ5TRMtOjPep0o7FIJrT5vghR06kQUbsHt59S
AMJiPXa+w5Tpg57GP0rNlVjp5rZhghQMZJaBmqtwPBYz2lZvbLx+pjTIxs7Tq59Ncquusjt0cz1g
W0SPNToLz55AIPWqHLSkd9HafrWbo1sBKVw2L7VxVWIGhQC8lgPmGiJGUlx1tWr0Dp6SDdnVq+HT
7KaaX2OiBGpehIzJ8Ay37PRE4Ps9emJFVU+xeQ4OKdedq6lFar9OZG1qPKwTFeFUhnBJjAkqvgDl
5Neh6lc/86O5T0LAF6GvdQkQlO0q8MQrciJH2dqEh8Ka5gNmKHWE7d4YJFeg1OqmkDohMspPnLZ9
XCNl3K8/L9vWOR0e0O0cXtrEUPNGXaY2XCtlJs6Q4zWhYTj7iRki44CZt9cpMAswwPFps26PJyXg
E7F6P/Y5x4/9iT454eUvs/Vu//BlhD2om3HV1NkdMH+n+vEvss9vcr+8Xq7Zrr7pJCDm56ONwtIF
rz+NQIBnBNI4o0Rzq97UqTdfl+H6xQ3zg3Js37pP5lv6ICslbsU+qFGh24zPb4H3S1AxoyyMqY6x
5y3oyPtPVcAiTi85Bd2n1l/2srLU9rYCMQWkpCB9OeN8meymBw8q6dCpneyZFfA+7REUKAuiLs5z
K2vP2vQLf8kTfWlnzsuKceMhSlP7Sht/6DpAPKorBdxMVQVgV/ZFojebtnMiUNjQyqjmZpyxwOKQ
7DGz0kScmNTx6kew2fh4kP6QIY1tRc1APvxzT21BVSsMZKsVXyNnGEQK3E+fhsYrozY0j85VBtT/
B1ml4v8hE5jEPGOM/n7uuk7cX+8UVo7aSIeqt/o5sfEQfj/KLuiraH2xrkaA8oarJJ2wdZGgW/ZP
ocLbxKqXFlNCEForx9Vew6nX/dXU/b9xhOgGBAsE7nmEecLFmGlrZxsd3J/eBENouqBxKwKQzbkB
iuDAwtt3oLbdyTzO+8eK3v5ULL+vT7Z0XdQFSOWImid9BuuJqdx0Y7svlDb2k0T9ZbclvW16UCkM
9WyA5sN1vUyLR48pCeZUZ4rHCgpyPon1W4sNA/7/eA1CeguA4Alw0QyFYHJrHa/WmcFrlmbxOa40
8lqWTDYns+XO+DQmAiU8W8+nWNq2x/S9m48RS/15p/nuCOQcP/VBdTGDDM2nSCqUA16Q4M4dvsgM
YktNTjdS0E2TzTllPEhzQLFs6p4+XM/lD4mScKO6dFqCLrbzoFKrhZCh/GVn33St8wzjKS81rx16
nxRPMdC9cmsM7eE1hg1KxG/5tdM1CoGoUo0LsEN5+LEAAaTSgvI2uaowipr9wNFryu6LsbP2OWa7
EhDAycAzNq+NE/G60FfTd02q1TbEq2q07sDWOgCBpGiiLmBpaOxwN2u7YX95zRuPPlTb/jRLXfCs
PVB6QHEP+3DZnVIO+xGIoln25OaLn+itV5bDPQHGwmWh50j3KL2hGgYqbROcuGdjo2pcFY46ZiMu
LFA7pge6fCvuzN6Lkdu2Iy3Q9m4eguTVk+e3N83oVLagYzU1LNrr6fheacwGEkxTFyYAnvG0Z86N
a0bGbqyazredxmPtEbV5KXP5hjF9WL+gaCmdJxu9emPkZJOPJGSwKpnv1LKi6vmMIt9nAIxwRkOA
d4sTOtZAVXsBA3BUA8ix8PpPFkYWPLBN+XaE2K/F8yRUPSpHNN4w5A+CBbcbO50DSlu+yaNzMNPM
b7XbCnsNNvNHgyE+6dld7pAIvRkBnJ23aM6nyzq2ucWoxCP9j/HFs0HhsS04tQyWrlvKblVBeLx2
YezKOlK37mys9C85PHQ5uWAYW83OKSAnvV58HaR+iac+Zzt6U3hIYKujh2YDF2wcweXlSeUK96nb
geakGWBCVg5S6yWcbhrftL1hNwEwydM8GiR3srhv43H7Ya3CqU7gko1ZC5ldu2tHemzzMsqgRBOV
dEFtxHsfBAmXTZrFC5tmNkZVVoJ5OPYU5/Pl/ZNJELwAUPnVbnZggWpd+G2d+tokeWhueFasAZEV
n/M/HyBfkrK2Fd5i0BZAbV6+OtkvlGa9samBPPJcLo0Xs7+R6v0gk5vliTImam3O4GHkLx72Mo/+
9Lz+cG97r0MtCoOAJgMVolQT+TNKuLQ/CBWeWcBxnlagqmArj/m+Vvy+nT0g1lB/CEDeF43JvrOo
L330bCvjX/srGB7y+6aSqFirYQXzrj8YbzQsfdcvflkeK/3jEsjJ1GUyBaObGo12hEJmbti/GCAi
rKqPWNZ+c3PZyN72HXmiP4KxzWZcNpjt5GdJdvYOvJo0zIBFNR957agKQYCb38mvpq0o5MNxCraX
GYbG0mbt8EZ3cDt3Pi90G4dh50YciF6GS7MtD7yPmMzmcAHv9/WJzhaY+1ycHA60/BxH8RCUuA1Q
A/RBGTpHPNZqlb20OrFp/idCBfOP7aJUNe5g+oC9wL9Yvm2AQ2J+GENV81iQO944BLKMhEyqcO2b
OoabxxqWktpvynJIqawPbVM//1qW2KAzd3oz6hQC8ubWym6n/gbtHc3fSdMB/ebPIxObdBam6wyj
TGNEaFcG89p+J0ssG17aXAuHgefQIhxf5KMvI3avMzQUI4Ro95g/3JXrfa2z0DSe/sZNcCJHsDM8
Iyp7LiBnAQLUVN/ZydtlAVvVPw7x9udKBItSMPOtDgTb1a9avXOr/FDkjetnPRA/gN1gUfW5qNoI
A9tHUsf/6gf6r9f5/yRv7P5fjrj753/j368Mb3Vgs/bCP/95V79VT3379tbfvNT/zf/0z1/9+If/
vKGvLevYr178rQ9/hM//t/zgpX/58I8QOdp+eRje2uXxrRuK/l0Avin/zf/fH/7H2/unfFrqt3/8
8cqGquefllBW/fHvHx1+/uMPCxfNf51+/L9/dvtS4s9QpqUVfX0R/+Ltpev/8Ydikf/ELDn61YG5
hvw54S1E09v//MgASRzSpg7mlVzdhuZVrO3Tf/xBzP9EOg+RtIMUBv4GutKx4d8/4R+G0VkQJoJG
y7H/+J+v9uGM/jqz/6iG8p7Rqu/wuUL8jD+HdD6Iq7sAK0NL5Eflt5bRWQzgYgT0c/Jo7sgekxAF
3vdo+9m5gSt5BIpvondxLrAIOQwcyqdiCQ4NW2WtZCgJTw/TUYnBe+7TfR6O+xjv3AeqYW4K+F2e
6f+Lp+rkXP69+A+L5Ys5CSDOpAs3OSVDTMpxhXR0BKOJxm9uqisVxLGJtBl4a2MBiIMaKkC1MDKr
CS4YMA3xWhZuE6QHTlKLRoy9dU/95prT1FqPl1fGXZSwMFRmkPHC9B30TCw7OlbrTnSNcYroF1sw
3mlPz8x5uCxEuFT47n0QIuye2iZdVi0QwppX6izIqMlQ3f4FNiYuBFP1SC7zXAFqtR/VMTNURVsc
nNCYFEekpw5No3sjgNUGTDa3iNH1tPbjJd/Vue4lSgN9eSYAB0eTY4FOkukxxtx1PZa+Yv/M0ywc
WRYa6Zum3lctgH6tznNmICwpk1+Mw7Ej/atuJN8Go/kKPI1QrY4DudJqPK7q0itI/GvGjFbT9fed
Vl7brfts1ShizPQJUDgoGaHJhmYeABSDLGU39fwjrV4y/WffD8feXu7JPHuTQe5jOu1oUR6Mesbs
9FVmrnesdXZpVu/RfYKr4MUiN2b9kBeNlymfTLMMiu67eaDrC+DeiPZjtViQGiQw2zsg23iVg062
7yupbtGYdhy09kCJDgBv9lUf7Mid8SnIKVL7qzkaB5Lemsab3d4tw3XOHgGc6hcJmKdnM0hG1XPL
7GZNgGpfRPma+gMI2lj2c2jeDH318HBGn5nrx6XmZ+V3U6Ve0j7Z/THHsHRhEt9Wmn1T/ZgzNxzz
DrQF+H2CYUDrswrEOgx+BCVv3mWW38xfa+0+TTtfje1g7D6lK6iOVC2o9TxoqjxYFjvMHPKlSMnn
QTVe1aoOSJ/4dhJ/cZU8HKym8DB1eNU1TajGQN7PUFVD866hj35Sg329fjI6cAgCMT37VNSWg1GL
EkAe6WOCRnbbnYMFpJGAKfOS0vLjaQkxeeYtpAi6JPWa/tgVAH5BdVNRyAMeVN7okttsTKBYn2tU
1wGR4OWtdnQoiahiBLOt42EFInqz9Y3sy5IXvjEt0bB0/moVXkmvWuRIl/uKll48TkGReU73K+tM
b1WcoMlTv8pdr2VJyAA5DOSMiLo/8ukTbcOeQ6MX6gFMaB5ouvxeU/xk7MJ6tfx87YOVdcEK4LMe
GFuY/6iqu47up/ZKtZlnxt8AuYsEtOunDvVSVIfHjOBQnxX6ja73sf60ZPVNmplBW0/Aqyr8qYmD
umx2Gb4PMJgixfmWmz+dVNuRwvWZZt5oCbJnKxqkF+VOyRM/c34AawZ5UtUb1Z+kBM9eqj0uoA2o
h3Fnj01gWwuagVvYJ7qsDhp9YotyJNN9k7DQWsyjnV+XjvVsLzg4qzzkC4Dn+a4pnW9WXys27lhT
eo7zZGfrvsgPoCb2UJ0J3eYKg7GBigHQuvtUlLnvYGM1gv7O9rXQHgud+v+XvfNYjly5wvS7zB4K
eLOFK0dvu7lBkE02vPd4+vnQkkZkdQ1rFLOZxWykGzeCNwuJxMljfhNrD6X1O20VP1Z6PvqXLLtr
O8PWljuLeE/jBINPu01Tv83K20a56XTZDsaXilJZgJipVYMtwvrVdPh5XcGYqfZ6XLKrMOe8jG6S
4DpT3ivGJs9/teZgWyoCflO+vvNyuZXLK619zvKNrDxM/USYem50/m+MHZxntzLGoqL824gLv8/5
ed2yyZt+izDVbQ36fCouUym0h6R5kKV0C8Qkd8xolQ99nzVQfE1ll5Joq/kHZkIdX6Qi7vX2ZW4/
ZrScu7Tx+inxZ3RVVT7SipLDhP+bwZws5clemt6ZZ/RXxcDV5N2CsF0Dy1jLPKmr931EM7SSLsQg
oJkgf4SKtK/V8C5WgQODJYs1PqK+Ic6GXgugThhkO+04ZMKPer5sBmSrpyekZTahgo/T0zA8mfja
dH3o6BP6b/PCTk1uP4a+XrxKw2vYPS7FDXYeNhRIeeVQh7/NhBm1ZjqR9ayLlWcVo61Hh3i6i5Te
W7rneZ69QipsdZHtQmm9RAouxSFzlfqptyDWFuhGiTdLtQ2rh5nNaviN1ijZhbbD4AK/7sqRjMCD
3LTTJ3nTBJslvAyUkQNg0FP7rRPLppo2jaLvZXYRVWF7FHYJh7MQnpfldoFG1PH1tmPlYQviylN3
KOXFLdNhO2KMLIXM9kfRDpbndkiccbX9re7aZSOmL2W7wPrGmKmWCxv5ODtRUXMxBjwfNqhe7hFh
QdnoMrYIUsETVGo7EksbWz57HIOruJ691CQUdNkmquRtoES2WiVOLiweMH+nKXYtZ0AQMjtrmi0i
YXYwGXt5NN1culcA4ocZUr/TZW/BaDQfEI530lF0piLB/vVDnbZRejvNz731FLM0KhxyOB+CsrWt
IKRLTmBT6GGZiT0jbFJAkub20+vdmN9EimoXleAPpeGazbVWW/sJhpKJiYVQ5W6qYiJSla7KARuz
xeb42Snf7MClFhEliuZOCd6sBqEbs3FlWSKM/0qjENLq4onTczpedCNUTLG5tbpnq34fZux6WmOL
ug9vt9ugr/mMCEVO/4swK5seN0yeeIKAVZSGC8RGa2RXarPbeSH3M2S/zAXeGKPyGbKH9ZQFV9Gc
OwpGtHNZoSzZFI5RVwcxGnjvZKSdLm1lhl6pHO/lMPdnKDx1GbnNun+aZRO/fV5oaWditFVmYB6N
6elj/juaey8augdxAYWbZjus6kW7zx5SsCBK8aw3xi9IUM/yYLmlUOw11F5F4xKJq+tRLnKgGwYA
eYXaTWYng6sqnomDpTfgkTg3P+vpQi/Si6Sf90RungaPU4FrrbGaw6DeJwYfk/q2Nq8WDWxA8dZY
oiPoj7M2eVJae7Ek7cSYNNh6Esxo2zeWacvjZEeG9JiAGcnNcSNO9aMVl5exGf6OE25cbEi8sBiv
a1Xbiqjgiin67m0382tTyR7z9zDKvETJdkMTElMUJ+m5u4NCuJzCBNHO6uek4OubDktlKxOpW1+p
Fx26ciLVGse3uVUH9WEQyE7kh0mZnV6IblNF/dkPSWonNRCHYtmKYvWTlGWPSqcDuRTmmGWHpFcy
5xSJBQcjopQej1A6FSkf+3wYU+thUdCl6kR1r+YhBrQ/1J4XrJvCbbConMuqfVRG81qV5l3a5Ze8
oYtB00Z7NtLIVcL2Pl6Mj0HqroN6vhXG8iofR/LS0l4k9cPsjbtuMW1TO8hjtw87wemD2NFH66XT
mvsiw01niV0jxOk+VbedmFzLE6XO8CvoKnsJIj9OlLtOTp6tXlVsGQfM/zaDNxmFKSvOTpF11Nq+
Ztdz1loxQgqNS9bnzB0og+IM+O1P4+drAv91iaN+18DBqqs6xYJ4k91o12vhE92oHgNV13LmH4uX
/jIuxdVUcBs48+b75ztRXppMGOFFYoAOK+iYElRQZSeR0TRussschdHq5AJMP8T7yM0Oy37yMoaq
4fU56+Xj1iKl0dd1j1o7ggqZONVYl7piJ9iyJ22n7WCP+Ig1t/FZWMzxuO2v9Y5eJKo/NAdM1hv8
yR129Sa/lG+G/doHT339Smcwf24ko/xd/vGM+gptRbkLk/SjgjaNOitDiWR9xtFLD9GmeCzfhh/V
jkn9Lrsm9B4U0S6vVJgH5JMe46HWp5HgdFemO/qkLTcdUwH1js+pPNdX+Luy//LjjifaTVqlsBH4
cWTO1U71pgOyKD9Ev4O4dG4gcHIjoN/SmfzjLnO0+XUTGHohj40rBlxMP9vm55lT/HdPhodB0nyV
+QRgfoyGNKfZFAqVBYTtigiq7iN/sONdtK2v/w9kotcv8viL/bTaMRRSbaNFGJR5fa8izZiGWuil
3MSrvmxpr57s01NIO2Z8M0hO/1usyT9P8n+e9Y+I9aemfJ+AfxLXzQypF9wptlWn8CeSGGfZaBvj
5Y8/zx4nPv+cBeiJDs26zfRMrHVqph9z+8ISMdglEdePyMQLN8H4r/fTGwoSjum5z+dYmv9fD/qf
1Y4mZsuEsk9Ts9qIsphT/pbCjejFHrfTc/Rbu+WedqJ9dCXc0nB4SP4o85/7DScP7qcHPpqfhcus
ZmLGTzDDxRX6R3M6x9s91hz/85SodCPTSRMaP7mjJSyxQ0tjlPk29t0u309oqq7wuXF3XiPjWKHj
z1oYO+mKtqrW/wX0MmexlANRW9eymKuYt4qvXWjPOBp7AKx25g+yU17mxrg5ZwJwDPb619I0aCUA
HqsW5NeLNDZlbVQLtXFrr/1tbvrWztxpSw3+SuvhRoO3WW4Cv/PyG/WieYoOeuZTrdwmL+dgZyc3
HNABFoHIDYrKccMsj0vByts1aX7p3G43XjbPyVNxhdzU9uz89URcQt+bvSaBVlfW49enrq16QiA1
at0VWEw9VO9DBqE0GzdUHN3mX1TY/2qg8L8dE3wZLXw7dvh/cKBgcX397wcKm+ajeH1//TxPWP/g
P/OElc62iliveRz38ed5AmAXWqfIQqoqBgekIf+eJ8j/ADmCUcYqa4tBiMEt8O+BgvQPgC+cHtyJ
oVHjbfFfDRTWQ/D1OoGMoGCMAZ4Lns3xQAH0YyikQpW4lcR03jDcpKMFK5a7Gl2ZhmoeS3p7AkqY
arpNU2ubyJE7CUyohOew6u8Hfd5UUnUmQfg79H39VUfR10yFHN1PftWkvxpjYSuB5X56Rzf/fMIv
w4W/v451CctSNJzmYBse5UdB0wZBnjQs4Q8XkksSRE5/14GnazZLcvZCOfHlf1lPOwLxUY3Ns27W
idsagaOCiBb1wdG6YJsmGJPK2ia1rnV6wbH8ZqXxuRzl5IaSCRJ5pBNGQpM21Ak9h8Q1ACuHargL
LIJ9oq+cqrtsDreNEXuNVXtS2G17SOtdEO8XU/SM6Jzcwbqxf504tAA1YjHyrsc8S1paqhwJbHxT
/WzLt8y4tfrWNcwH0wBU29O3G0T/+5f997yFvf+05JpTfcpa2kopjCpoE1dZrqroZyledcXd90sc
wzK4Y76ucXSe6iIKrWLuEhKGFXaVXoVb7aJ/FDwDvEvOq3YAUrrn0LfokZ/aTpNZIDy51RB2ffZP
zzaLKbphJuuqSrsX6IC1krKdl+5noWWS3Q3TxhhxvZ1EVDFlNxZfl34VlHzTq+TAMbQnKXJS9Hzb
YfZb7TaqYiggjXFVF9J2abSHqbLcWIsvhSrcVHqzLZP2slANBItearlzrak4tMtbkTz2Fd0lPUY3
aaR1L95UceX1craZ2uK2o6sXqcFmVu+nsr3TMhEzzL0VGofOKrdDq9pB95aml80Y7IRYsE2Yfv1U
OqGm/oonE2leEkuLcQDdzE6Wr+caIJM52XkS3xtjfmkxcZmm1q6b8V4z0w2cB6dIZNodBDSaD00f
7bGx9spUe8xq1TEWzcus3hU6AEh9fT0wlKjExVbRz2Gf761cu4lVY8sA2m+b6WApC00F/aUaJE+I
YntRZTehOdeoo1fmIFOWIng3RuUqLXXa1Va7CSJz17bJVlc7R4xoEguWQ0K5TyJrE0iihwXMBdZP
XhTErtjhoFWZdoZm3hBFzpwyUMvUbaTKF+iN36lNrti1lDnYTjimlezU+snsM1fLS380po0804wC
0CGLtcNgeduASM41wwvNditOT1EV2kv8kS7jtjCfawstVrNxhFq7odXhjj3NH/qFYyZ76TD/mGuM
dMEktASFROydrq38sSjduTonDH4ix+aTwXtQQlqasetxgqKGYyHELSHRzBgqmbkfE4ONfisX8rWl
BbuBAzyXsdOa/WFMSlpFsrfMzBnaWbgtlN5BMmqLU4hbULX3IW3P+bUKS7+MkjP30cmvew2euFGg
LUdR/fUrM4UpC9qOoKXZ0YP6u7ihobwJaAHatbs44IR85TG/l86p2p4KXJ+XPWpUlP00G/PEsvUo
eXnMKRgUJ0vVc5fhqSzg8zpHqeIymNkkRgRI+TZ6ED3zCZgQCtX2sK1dbZ/hn301Peoo6bnauaVP
XQewSNH4BuL1twt5RL3XNdlI/Np0EDFiT99PPp+67hU7oaRQUJ7NwYsvzF/EATM8/K/E9QsQ5nMq
cOrhZRkHU2ogmHDaUXUwmJypeZgSd9ax9oz5JWq6m+q7CYPPRS82318Up+L159XWm/pTvKZjy1RU
4XkXxiWCtuCFhN1TU/nSuWLj1M6quK3JItQamUzn60qjJDeMTHmeiLnKUkVunjDv7DAxhcY9m629
zKR55wxPTmUan1c9er4UI1ZlHnM+6ki21Rg9qNH7fgdPtA1lZbVXQ7gdiA7l69cHE9Ki1wRBjV3t
On1d7pNdRROvugflbDzOv+TVr495N0014+H7lU8UkqwM5AzLJOzXtD+NxU8vbxrCeVWtj10KOARI
V/oXcdt8Unx6BKETPwoATXvYou217jc0s/LOUd9QAXo8d/GfigzUDKZuKhr5+zE6EmXQfEphLLjB
MF/Gc4RImUf9cQ44eDLwUTPj5CFD9gUT9XWvh0I0x14hAsmb6AasKXgfQJ/5htmlVzwt3tqxgxMR
nflK1ozsOEnUVtdQut6I5x1vdNKBYCfxJ5tqpK3WPoT55OhWZqe6RIVyl4Sx8/2rPdFeQpAYLB6b
ubL7jnvRQb6akiYpmX9VARSodpUao5tzaOrUy8ErAApzymjPoPwQjOIl6ihnfoFyKjJooCdxY1Up
747jkMSpZlZecscAB9fS6iU3U4gYSwgKwhEAaxrRALOs2ioS5JBG8ox1kFG9QhjZLXK7kcb3XFa9
qI09qwp2TKYb67kRsq04F7shiey+7i4TYeASmbZWrmjr4PaCnuYOR6JMGXzVqJ66NbMyZGc2lXOz
hjXeHL9THZ4ab5NohIzv16NEcTwahUa+0xPhB1f0tK2G/wF3PBM3O7/Lt5K9Orcpm/CmecX+pmmc
9Fdyew59dUyR+JOq66QbUIwMcH7HXPxhEqpamAlRo5Ne5bPd7HJvOFgA1O3oSvaLNXK4Z47XqWD8
ec2jm9ysl7I08vUm9/LXyRXslKa39VbQLMbNIKYB1j0xBLtLPDO0u+7M8qeiBTFiFVDUJHwGj66C
GtSDHBQG3I+itY1yJwXP0TkhhRNTDobsnxY5ivwZIqIdaukxN7n1KycOAqLw4k39Q/0xu9qTaOOJ
Ivw8t7MnN3a1/1mvAsk87r4X1lilk8jG9r3qFox6xQ4pGUHba9Qh2qTYU2nYWWucu4RORShwb/9e
97gP3yVGlknZ+rVWmi3oCZo5ph0EjBfNlGLqok0PZhY6obinqGDGjZlD/cR34ajFnWYIuJqVrgT4
6Ptztu7xX98YSbWsgMqjNlgPwqcLSpDUdBHXmgJnNnuAXjFWlv39Eqc/n09rHB1li9aAJKXsuHYd
3E4XrQN7xBkc47a90BwKi7O9k5Nb/WnBo/t+Ziwgt1mWuEVw2QWoORu0SRi290Pk1/NvtdDP7OIf
duN327j+ok/bOIiTtMwSj2heBptycMHy2QETysGdPcAs6e06MTNWwsUVrRJPceAG3PO/frFXnGmT
7PvtvI3OBNBz7/YofjaV2GnCzI8KwC2IUMoY9J95tSfjxH92+rhJZah6X2RrlAK0BsuD9s92OKxX
/ew2V+uk5TyvRD71WOsdv+ZVtCCP+0F4c89LWBM2GpfIeNHdiKqtHdrb+lLZcmlpdyspMbABky6X
0b69B2R63VyCyjgnz3Dyh8AoWC1EkR47zpdDtJibKiClSsPruHqUqnNqQyem7YiEf1ph/QWfjpWV
1Ibc0CNx6/A2lSu8f16a1HRi9Vc3Titc0JbaYlOOgAwCf5muJ8uV+tCTh86LZtNV9cVWcmtnRhLk
ePXMoT/5XRuYX6/OpjSC9aNUTzN1uGklv07ct1fxXcDYYBfv48vlVoHw+x4c8vuzQ72Te87cFMdk
1QQEcBSvyg67qr4nz9PA5ZIIUID5omAXh3UMld1BuOEEvH9/ysH9nYiSBkWRCKh9nZEfBZQuD+BU
G1bsTs1lkuV2bVyJ04vQbZN6tCX9faauL03TbiLdDcWXNLo2CkBZ3WvTjXcdsBTUGNwA/zcFOnRP
00Kuai8dMXYCWRP0uZukFdBKioN4cRNL34lhc7GI5GZy5+hh+NSOuVdFT4b4PmTaJhzRXB3Xe79R
/RY4UyRB5jdCgH6/5mU55GboDdNtWV4XteaL/ZNah/6IWCDaBLaEi5peSfcJIoXKBApyxTibRgwK
eDNFk6MiWh5YiUNbhx7vS1SkmMpV+7q4qwAuqeigDYXilr34NnLMkjG6GAYSsiAFx5g28PYKd0r1
XZkbLn/gmGrpiMoAyAqAzSC4K4DPbN7DSaV0/kUqasv9hSnfi2FgL9bik3+BJgS6PwA3zAztvhif
BHC3cgSQVa38UhPdMdMdTcZZAXRYmP8QAlIFtXOFHFq/gFASYsz0oJrxoLfjpWyOl9LY2KaTzNMe
LSonjR4Ho0HQsLsZy9qR9QCifH2fZpGTW7yPLn+IgxXxHLqxIXmBpiDSILlqAyMXZVhA8vss7F3N
jLyM3uk4qiAmC7uXZ6+WXlIVmzPAzhV+DPUCZVLPoRGmttILO1OtnBXj1Mbmi6ilTqGJmyF7acTJ
Mxttr4iTHQuEL+OtaHQPSwzHarM9xuPe3OloCuKHTAY8UcQab5FRbHQAwSHg0R6qRZ7LbpY9FrLs
CdjRJHmNmatgT9MzipibauCDmQ3fSCwg2TkgdcCiGM30SeIXEfVvMBExKxvobrY8S2PlMBtw5Ard
BKnepGCJpDa/62UBnDQwQOkm7Vov1X8Y4bvVqR9KeFCq1h9U2e5jza6yR6G38Omr7Ep4ipQrQX1N
jdDlpDjIivq5atidkVzTi/AGoIio3IP8TSgM600YPZAo8eohcIiVk+mjkzQj/jjP68spF2PbTPxu
4NB92HlmIoMoo3q3DnT0tr1cuMUUYNbTObP4M5p6lxmWU4iRI5iBm4XIuA4vtWV4wojfM07y7YhW
EhL948iMQ9lU0+iZ2QxaFPk4voaWhq9h/S7a2y5O7yUzQ8aj22Qw0BXM0kT69s1Fmk7eRM+rCadN
r94MyYy0BJILwuLXGTRWY3ElIpa5FKWdS/1bNMj3aYyfjmT8VjglStTsu2zeF+YrW6m35qGq77pE
vO0z0Ol9eBlN75jKUFkO14ImPrPOwxRO+7Huf4m84iEKN9kw+PqyvOV9+gG7ze3MhTDRe3o/P0uC
7mH59xNLhButVW6XLt2PuuJoyvI4mPVeA5YbzOGDXKnPUtnc9gpDAXQE8u4FAw17pmE605dpSnnb
NNMKsaXK1JcPuPm2Olj+VAv7JAeM12QcY/qN/biPZONCEipHFTExyKRXrCcuOzNGCkUBxTRxznMR
Xrt00wBtz1Dg0FNcpEXpIkeVu7Byf4oQwG30O2lZiEWpuQ2WGhxua+tL4QiCFdoKMyrbCpeDkYLh
FuqrYhZae060nSol/mjWN8NsPutDHqEpVH3MZfIjbsPUSetpO/W5p5L7dx3NWMyftCF/adPygb49
X2qAqnpnJnvA4Xaeoh2ezY9EAZfM45ANbzl1X43R1hB689DsYzJmCSVKYbzuIZ6UKBBoAljFpnMq
fXLMxHCDYqFZCOp7Gb2qISZEpaMUjVOHE5jx/mpUhetxVi9a0bI7/MioQl2FvrUEpjdDQqfKdFvE
A7CjPYTQvN3Pqi/KhaML+EgtD8oMdhaUdS/1tMSvy051A114zdTpkAT9j8ASHF2BMV62sV0Ez0Wo
+6KROXKd+bEIorJbSnggsRMmo7eYKT9XhAGDdk0KV9h4GWtzF1vDLpp0ZyLAVgw/OkaCltL5JR43
+cKHLPkxlBNxVLCIZSLBIBgvD3KCDIdQnTcQQxiIBrW1NU5HK4mbsP3R8NmjlONrTQtCWt5LTISm
ufC1lE6gdt0NitdWphNov/Oiec+s6dqYrcXWBH07lc9W+9zL4p4l/FlDEaK4EzPV0dvXNnkw+Cw0
LbLlGRxm+qSYbzzsiije19PgGvGPLv+Z5bMbVK8R9kyl9gNn+y0Iv12ogDzmuujqglvatKU6tjVR
8Pq2AvauE8IgdRAee15tnD81gO71IbEX3qhJk9YU0P/NCJ6pp0HF6YcPPHndRaVpAJo70Gtg+5Pb
BvOlwWZLMXBcMYWN0DmZ0m6lGDQyfOVRW2zTMpys4w4e7CyRuK1SP0W7Ruu7izZClEtN/OqcR/fJ
phY1P6bQFoU5CkFfE85eWGLcmoUYaNrirzBHXE58Eg7KtPOQw5O9QgCrgBIo9XEnPeoyIFFbj9Fk
0mXgIUMpdqYOZ4O+s4uWz5PpRROkO+gMtlV2TlHCshoX2BvmvugXUN2RTZZ4RjDiTxl+XMmhUQh6
FnkkXCSOfpOp1VOtj+yAcT1dKNt8Q8DYjbuMCu37rHLNGb9b6KhktKxJ6hKLhVQVYVtZJb7mTjN+
FO0balG77xc7kTarK9KQ9i9sUFp0X9/riDdqnS9cQrVQ2bp4SIpzMpKnujmflziGaKYjbd8cPp6r
3Yu/10JwQSHViZ5VGzS+ryNL83weKXtqJPhl1aMapG6UfM7VP/XAPCOOEl6vsODZGx7GTcTTbsXd
5Cj7yhYvlkt5O79ljuB/v7cnXuSXn3D0zVip1eUCVoJupP0qjPeViFj1vaPmDzUY2e/XOlFvf1nr
6HSqYQyhbGGTE+29gO42Izs43H6/xqm67ssiR1WnQlyI6mpOXPG2uKhuyMUd9Wbdx/Zi8XI/vD8H
XDzWllwbrKtf0DpN43D+VV9VuaE3tc5blLjkQyhYjQ59Dg9fA9io1ku2EL2F/GOTPmakYH1wZyTa
IZI0b2kLvxY+lmJx9Lyw4/o5avFCXQI7Zl7eynaS8vtB6Yud/M938f/xa//Dov79Br/Wv75/ZGVf
fXyBsPE3/4GwgV5bjxClMljC9Zb5DyWejiv4NHRE0ZgU1yvh3xA2/R8gfPgrDeVeyPE6f/VvCJv2
D5RHReCmq7OzxMDlv4KwrTHha+RF9Y7uET46zG0Q+P4aDOtMGkNJQUKcxmuwUdzQWxPmfXyDNvFL
/vxpb27++Z/9PCw+0cNhgMFEjAEkqCygyF9XixMxzqAytAzEuot5r+9J41wqFcJTzOhv8ZpDelHy
ZemHanPuyzpxnbE6TRoEkeGEsLtfVx9SsSZjCPAXBdXf3SCUukl3qIeel18x19hztK1/Bgb66iu1
uld9XUroLNA4utW6hUplCwPTCEkrc/05ZkhvqPGmlFJf6OVNFgf7YXUX1dC8gShTQbBWot0Cr2ys
dxEsU6OaPqKouhcSqHGVICu2YSU/ap2WqjhSHsq7NgBq0OBKU0rDfTwoF7kWe5nyoQ6j0ymtLZeH
jI4DxKNQoV8z/1YC3a+r57H+bZnXc0I/AM8rMz1AbLW1PHcmZmNTede2TxE9gX55SIanzpKhnl5k
akaF2tm6RcbdAipqa1oVD+oI3mjJvaaonUi6lvvtGOkOBFYlH22RzL1HrH6qO3sYPurgOtSuTDW0
E72Csfk7iX7kYeWGIGvb9FU1yF/b0klLcysCF4rGxc7rC2t86cPe67hGSpH6MnlohN5r5Y8sgfAi
mq4eP4Ym8JbgEZIXCuslwpPitRr+sujmUxgs9UYEplklGiTDjbo2m2Qdht99p+6r5rkKZpe2kC9Q
ayfly5DcztCIJTx9kwsL2+pKR1g4BL0U1jaoEntOD1Wl4i4Xbq3wfiS/7vrYJ3LbjaS6IAF/yoqw
G8rLPFTtPrjtpx/hcNWTakO5D7FxHOadHpubcGguopB5XX8hkmY3+e9Yfde6qzJ7AcXqCACvq34b
Nq0bSu/pUl6r9b6lWpPGyenQ3iWlhuNlOFpugOH5CErVT9ZyJR9so2Lmi+GMOb6vc5xq+ClIGyu/
0PK9Fp8R5jqR8qwfFwLd/zrxR5+2OgVJWo98XIOv+MgBb8G3TU72WvvCTuNfqleQ5J0z8eTvVI5F
LcC+kobjhXzcdcVfVrYmjehl9BhbtXfSoXpGR4o+kmtLiFXR+vEiDx1kp8eMAeU4J7Wt3bme6Iku
PJc2RAAeXwSVdTw4ipc4Dao1iIav3Q7kn6/5JQic9ipzI6hgoz/foIXh6Id0J3kNFQTELPccYuXk
G0DriUaBBCIZ3PTXmKPq+owNm0hwRf9w4YTl4WQ3GNkkUE2WFtRxn8Lxjv0ohapEwoTpqDsD8ivi
dysx8jPp2R90w3EM/Px7uMM+N+wzo52M3OL3JBCPk6T1OjpirWG9ptahWBUoUjogzWOEfws1/B7+
IxoItAuLu7jVEhv/yk0xDTt1UQ4/WyV71BAsOHeATrHZgIOb6/Wsgh84vhNKgFu6WKAx0KnVpqHM
6ixq4uB3kj12AXpgMN11PsG2wlIy/oWxiKOWeMEF6j7uLqT8rY5GOJei1xG8FsX0VNyHeyKqDPVE
K5onSf+9RL8ASe2S6LGJMrrc405a0mtTrp5LsborQ9MTS68ngCZ9QqRV9s2ieqMyu0uSucaoO3ra
E720nWS8ZNH0zESvoqHXHvpZ2mY1H1cqb0pl3nYaLX/0QGplwcii2yR4OieL/h7H8k9kRLRAPgwD
SjQjxNSlvAta9VrPDGi3qDmU+kW3SPToQDjMxh6KvQqVOpEo+DNYQ00KrFTg5olXnLvDCBPrp3Yv
66DO6DhC8WTujqog2PZcrK/lVDrgiBvEOnFSdXWaYTUpa2hEbqnQAayRXpMPmgKcavmRB6ZXdte6
fhXHCdjFzJWGK4LpoU+fwvp9Tg519Z4o2z4gTyBSjtkTtZWr56rbV6MbJaovUO+A99Sbj3QebFQC
QiacFXgE4T3P3mrl3UA8QGhfx2wj6oWTTw+RuOsh501h48GlY7tuyjqyUSO21Shn/NDA/DWdNofk
SJfF6rRD2Ks+ccjLBcs1pparjpAvdnaqfiwsbzIWQ++j9S0husRR1xb7fCvQ581TYasv1UbWfjdd
edVOli+JjK+6X6XS3IV9kTqornjRNF8PTEOaPNnkoUlPVVA4/9Z1FpnjbkmE5tChicBhbmhk9rdZ
ON4bJYqAHXOJStkliJKn6V1Uhg+TPELNZg9uKvNGLKXXMTwYEyxYNfRDJXWAxzh1Xv0U++5KjYZf
bRFstVjZDPwnijrbdQMbsjwZbK4qESrmxhvndrcM0r7MJPf7GP53FYexA542wAfRqqPx8TVKdGI/
C0DeejcGIBUG9Fok0y6z5e77ZU6gz76uczS2KruxDeeWdVY5d4ZLkY24550EVcldtitza+aob2rF
Xhzt9yorjyay20oOHPr8TT5zW55+aFJ7JGywTRCPHjotpcYCi9u7RXUdW08R2ufDmYH3iWx3dczA
CksBtwLS7SjbjSfIKaLOGqV5ZQYineefZmo4HZK1gJr9KetszXwUjDM5/t9XMpBklQQf61G8BI8h
JYyhAGhkBhKAIKfD+GKZfn7/Jk+QQb6s8OfBPw2CxSoVw7CRuj/UrFXZKr4ttquyVXF5Dkl38mEw
MMEhCMlbyrGjwxloSSnD1HE7TL/C6jbq3r9/mPUlfL0jeRYs4FgBHrd13GHT5KapVClmXmcE9tTd
x5zLSi/xlOJQKOSIupvLj9+veaLVaK0ukhYISMMCl310MjK5TURtTVcGX/iFXNEmfmz9dCM84vO4
YlB+Rpv5fE30d2sI6iuDcc67qiPBebSXgzTHoWCVPatKPn3e8SPxkR/ZIw7pJl7slu6KHCuvz1GY
T23xipkDbsQb5J++vkNVZqCgyUFHmlMii11ezdqy6XX5ojZmh3x204EXsJrozJs9dXQ0Cnt0ai28
x9Wj7lSz8HmjrNS5FByoEhJXkv/LFdZf8Ok76Aw0KKOSEdI8IPt0yIq3788JIJITp/PzMxy9sv9J
3XksN65m2fpVbtw5KuDN4E4IgF6ivJsgJKUE7z2evj9kVceRmGzxVPXoTjMitQngt2svU4mRNQkF
M60zNgGhAhjKIV3Jlhktl8AqOWWmglsF2kbAH6vL8VAKMkfz0aSSZ0Urf994eFYkw30ff2YqnSJL
jtb0U/HuKNeq1oL543lMYGtX32fpZzRc61V1Kwfqvp3GTdTeSZyEjECFefdLSUDCKi7TNF6KeHTZ
nehq0A5SpiXskwXZxHtD/aigbCeZxBXPcrI2JA3T21vSjV4pi8BCjjx0H4Gq7Mrks1xUzVMJQVWS
oOfiltabj/5o2FnJZQVSoRD4F4S54yD+2RMExUkk9PrrURMdtcUQjWDIzPIWae/BNLjRanqsss/p
zuCWmbo6V106JAGGWt1VU1o0yqWLpFds/HUJe5pWVtu0dp1rbixWTwo2QkEU7KrJvBhN86pWiAkT
aQEkox0o4SU3f1dQ1FU+FbToIu8toCOLu6DTK9UmvzEVmuM9MpcmtdAbZPdhnzhFpdtYY7opHIOk
SB6U3riwaMqSC2a3Gi0Fje5wW+IPV62jqtrmlkR9osgkmu28a1Hm7psiE1LMhBNmfpt0lwMqeZ/z
nJkdEuta1EiYiLDR8kRXQOio0uyfDaf8KnbDMLFLfRdEMhIfnc4klgnNpU+LXwyftGZclhAKNLzZ
9cB8HAphb7Xx7QQ9TQ/GQ/aO3ZjyRDoJ/ljFwsL9SJAtuxzxmLAEp2tCnoTLAeq7bqgdEZfBgZ7g
CKk3vJPz7iNL2osqDNZ9Il2FTXzVNfqSw81GEpqdatROm+vrqW/sYRR5h524N3JtpUgNYSRv6O5W
TaSvsZ24SoLWNs1kZXCg8pO59fhW4Nwk6LdpKHGVSekg3neVZLd0EszOdOgk2U0pOklb7arq1ad3
OuoPvQVboEmW8RQd6lRaZR1Soyh09O42wMSmFWEq+wJUhcDc1rW17EbGlKjuw3jcDCIeONmhFYUt
AxJ1mcBObljbSf00+7vJN5aNoS80RXD0CAjNMzksM6gAKdKIoe03y6FqXNbFG8krmLT1dQRXKOGk
N6Tdpu1hn9PNbCAZlPVTFn3kTWoHyWG2OUMDt4jG20xIXK3jwAppW8xRn2NEVYlk8cn3bXTTlzfw
wp2OUwX52xutrW9TJV4NJaAHKb6l5rOfZTi7GXTuxwXGTHu4Jssa4xoBEtdYcm2v0QWN78WETdR0
LyevARm8mk7bEWu9VHObCHymWBZJYyNfcyz1saueevEmUC3XG0WJbrBwRZDwsyyBScUiFlbCm9J8
lMwCJSwv+/FVxRmwUzK3j9UrFqJNU/p2WbzkamD75G5VTfqiQiArCB3EYHRjtYrbRy+dWTjIa+hO
owGLuCyMhxGnumBqPgvrxWPsWAHIXZRijZhhGDYth/YqMzQ7KMrPAsVYWX0a9eSIkkBfGMJTzq0k
DY19A4NA7sK93t9k0j5ngTU9JEolZMhCuqbBvxGlG0MCqFQhAQuW2xjyuhRTXEaii0YRDllaH1K/
seXxrcjFm5R0URPCitRwNYF6klnB3SCGh1SJJmcwdSyFtYWlcb0bpGexEDfGmII44gCnX6NzWbYT
GRhJcCFaTzkSu1CHdMWNzIL7Qdt/O+Xvfhevezi6ZTJt8i5yucWtG4BEHCjTYj81r4a4yYvHpgqu
+qJdiPVNxhXICzqCXJZW7C0y+Q1v+KVuPclSvyjpa1rjTa8JiCs1gMyL3/559WXNtEiaq8CHuqTc
d6V2G+dvo3WjNg+anzue8aYB7AUjSklBc4SxxRftIEHYisRgaViVUwU5benBmYDFsil7svLU4baK
QKhdhNDxkosp5pc3K7QR28zSV5EugvdhhWhiIefLEbaI7Aq/dB1XtWTaVh3zz/euWpV7gH41zY0s
cxt094bABTx9a0k1gYBhW3gzBHHkJu1VXDPGim0nH5Kyfa79/CIr3v1QdqaKdX+Q7Z50AfRRrtjC
wcqvy6m0hTC5NKpm2xXZXjELW6wxU80Eu2oNW67zbQUNhfJhba4joTzUg4xrHnmSqryuW8DySbb9
Hgi/iixbK+tdIQY3SpstBD/aNmXq2qFH3s5U0lWP3uVU7G2tHx9q6CHtrwEKg1DS2m9pJ/EqAAqA
f4eJjrO/SgXpMpn8u1oVbCA426+6h6KA+QTDzoBeWZaEc2JpmbK6iH3txJm5EK1PVSQULYfFNrUf
RJZuSv091Ta1Km+L6MJq71VoDBUMnppjmfcgY5Qz7pP6NcfVLIQAlhaZK3jks8ATUdBaxExOvKAX
so/fvqfD+LHWCey1TiLOGAaUGbK4t/LeD176MHF98dYkmRCwWdoWnrhO6uBChiLiSZM7xeNa7AT2
AmObGtKeP4HNnWbrCdxryDyYlwBut8gkrWetffc9z1FNY5ECDasR1l9df9Oa1SoZYDEnAKlFsI/r
/FaDHlNx2jNDmFvwkcaxXzQA1B7ubziNPfRav1bj3pmgluhi5PbmdarGK6sEVIn61eQh6a6gTRQb
WdLsZEz21QgBRcIbkqVBkSA+CMTJXLWsJ6UVLeUQb7/oUKWPsI7dIPwl6OoiCj5SMO2wFZawLw96
FV73euVGQeiOsrofdABzH1c8/DKrEWwwwIUQ30crvFfBR/ShXccy8TC8hYzPrZcwEJuY4V9vAnAi
lbwTfbjxEm3RFNyQxXHlN5+N8CDLsc3Z/9LCOxLQQYt+ifzCJFPXUsbRuhh3Uytceg1ABwtuIwV3
FiZ3aiO8cd+/kQoZ/7LWNsJkFxLwJFjDus6Et7R6b1vBHv1+E7Fq6/KljD2hnm1Ny19GQXrwrXqR
q96B2EHZhlEH6CFYH1M/GjzVhQb6YXAONItlVdTPJE/RCq+ayyzLrzT/UqZdYtVPutGvegE6ENNc
VuqNomK57sOotrvY3PnisCyK1kaWtwkEc5PV7aIJp9VUvqiN4o7+Pu4YKWKzLaX8DDR5ApmEdgI2
gB5BIrdMPgIscLGAe2ZOrRMA8GMdmNqzy0x6L11q2k75JGNmrZ+BJU7dWb6UPL6NZqkaxkUrt04c
/9K8x15qzmDC5x5q7mt+vbP0itI2nW9xo3jSt+0qvIYSuDAP8jJ1qovzhk+/jSiO79ekBmISMsvT
EEp/r6d74GaRnDSON4TL+dyeai+dpDOqZHTreLUl2SX/zMFocos4WMNDhoPc2WpZL1tVWMF1XRTD
ZWJBS6GtXsuoWhv9GpqbKxdkAcb9Jtc5vkjE1LQjK0EKSYwzb50cWincwH1diYGAnAbKB8Digtbf
rkuaZ1VI14Wl2KFRPQyFtBIy3UGN7kAYteukp9NWbDQDg9N49ngd1NXPV7sT3CbTol+iYCEB1Ug1
ji7FyRCISW/UwN6EKUqOtJgemZ2OtcqXwfbcsDrx1b9VM4/sO5jNuRSqVIs2EByd6VG5EWDn2Z0r
MYpT7eJcY+jPOz8FCdllMEvYxhz3hYYMh2VRnerfYF+2xHOU/KlqdY62dKrFgS29jLR9No/4wyUo
LQXFLDO5RpjWu8ay2uDx3ly1D5ITuv79sOvwQA/oaWyKG/Lem5vzyVunUBURGBFYxYRFcLxKRBIG
maoGAxs8Z9dNv5R0UxcQlINx1ZgfP4+aU8vD11pHLC2tjRQ/nGtpSY2jxKPu/3upiVBfgCzROOJ0
hb3M74yAr6tDmFp+XgcZsCi+GlKR2R25eypO4T8/x0kE8euqcISccE7s004DOWkxj/C57OndIRZ3
lXzQMGy+LXqspasAoq/i/Fz5z3HJmv5lOToCVKR2zMy8rlun38KZXTc7AmC28vns0lNfykR1PPMs
pNnx6PuyF5mVruCcTB187vxpgUvJdpYdc5TCzmRN6N3F9Pzzo53Cir6UPFY/ZZViES5FyYLTLd26
FM/kULwUlDN71Ik2J4P9r2fTjtucE4qKjFBwUhyavejCjVoG2NmNB2kLM9TlXHC2tXrmdWpHu1aA
IbIvDZSUS9zGC9P1h38ZgP2PPgrnShxtVFnfpSrO43BgGtOWheQ2T88J1ObBdbwXfnlx+tEqTPhG
CvyJCkD3LhX53pwpwcE5yuiffKJvX+d45W1Ejet+TxELtU5Wv6jkm9cQeD2+kPQQyE9pjP4FlDuA
QPLzCDyxzeAgyUlJslSd1UM5ml3RkOetNzW4OL5Py+aqXJlO7XgHbTs33M/zLU92WL7WO+rieGUi
61HN4cK/nCkP3Rp2xSrbnj/GnNiuvz/Z0VmQZBRZTABznGTPuWDdrRv8Vq3VLCpEg3PmPZ5apKCl
mVArYKb94dPgjSkSF5HX2LGhKZCk+qWwOu9peGI4IhVkf4bdpsPfOHp7kS/o9aQViCWhKFT5x9iK
6ywN9//+oIBPTQrL7PCkWeLRq6siw+iEedTTxUYpvgZ6s9tnVM6sFfIuO8syM9V5Hh3NMxzRoCmx
1vNkx6doQc0JJRChv8BcuKwRSnX08eMSHKnHRl7/UCC6i32+1sV6W5vXg/bm5cIHKqxFzQUyFJDW
qwPdJvUWI4dlVnK+bCC0ZGq7MDrc8MfQ1iawH/NFye/z4lJsX0Tz1uTmJiebMix2lWE5nTDdVAA2
Uq7YfXgbj+iMSaGYvENJ01e9buA/iXHqesk2qTsoXDhvlboz4Z4gB3cxDuOhtciGBHjLwiVbusbj
5qGJxws/Tq9EX4IvgfO2rK3rhuMG+NxCiNKlMUVLGAsaXWzjNRUNAx6Ed2Ohg9FB8YLquhqB0rjK
6L11lSjyMtRGXCFwA5Jf6k4DoaAdNQ4vqW9tlcq3e+1lIBOiDLRdJeCWYdIk8xL4afFCKAWcpbnH
J9Flk3LRbkMHp9pFmREzgnLFttQC4adu11p40PkDQqHuTNWzO+HTM54CQdrodJwH684LlJVp8g4q
/LbADAEDEUxf1RG4qkwqhSi0vwwUw6anYPpvyJu2m7bJ7M4tg04IyHeyj3p8z/nCo1Y/T3q888ki
M5JhNdVEcLTgLyQf23LmrwUxxgjsHV2hXeWqapNNy50gJvy33SXFLjXueHJ5nBFc3oQGl8F8MYlV
TsNfSTQ6WWYuYyMmKbdBQ6Fzo/WIX5n6fW94d6YquClSyfaTVC9Vjp0IMD7kxu21itOpyoMeCDtv
eEbouDBS4yLyDaCxdFeJH76mraKe+OiydXMv6xajJ4Djmkh/Km8jhUhnu2E/BJGTN08jd6IcB1DA
t1ze+DV6vjIun7RceDeGkiCBl1HySdJDtyRKm0bYmoW2JHkJ7HvamIgwdQCuHsnIOOzGOllp5CEx
yDdSRkwHlvCldyNOBJB76xT0t6tvqhaMIno0OZZ5Re0IykWQJ65uaU7TVIdW0Rllt4r13Cq/H6T0
GCkeCpoJuEC/n4knYV6tyjZzfN1g4CLBK7FFq/RFEEj7qo23ZgBLsks22B+s+tqAFSVfitZ0VbbS
g9LdIw+5TsP0w4uzRaAkTiKNy14QAQo+K5oTCtnRJMRshmJw0rRDp2aqj215g+ZUCqpDVLMHWWj8
B5WcHVIwgNeqnsieYdGQKidmA1oPKINDu0ymg2cFrjhetvF0WyWouzr1btDuQ0DTiQZaSBxCi/dh
oQarsDIA+EZo6GK+89XHwDjEwQgXxl8EKWSmWMD6rcoWuqfYXnjVIa9ogXP0EK142dzVinI3Door
tckyohkipvK2l9NlZV6HSFCm4aOonjTxVizzXWEivWUI63GxVEVUl0a5C1RQP+m5rEU7iVRX6qJl
ZDQMidQ29BtBb5e06cm62vswWuSRnlAK5SyDSdm9E50Rxzp41UtDVFt/Q3jFHpd9XLNMmLJop/XB
VfBNgzOjAEJLagWE3e6K4GUyr1Xp16AfUr5uDmqW9EjFaHck/qsiMPMrfFpNllLc9SOjcr3srR6n
RRaXS0mpaMRuyxwT/Fx0MOaBF//WSeqm8fC17QZQyreCRbL176rousgeFQJ99Lp1ZemzU7uNUtyO
cKUSDaQNDpUlYu1lGusoeuzzG9os6ONa+nUvyvir63gI6zGsX3xUdU38GULFop84jW5S30xFSdbP
lWUUi1jZTWW0iEdzY4nA6oUzaCQ/9fiFIsHt+DWeL9mCBENH1DZlWzpNoC4LGGBRZlzqrJGZ7i+L
UnGEXNtWIas6C2aBmZrmj7aAibVfWsDq/rWlSgyb97H6lMjI6/VgnaN5TZR7r0uuxhHXAJSymR7f
y1rgRCQFxHm1FHmOmVWrpL+miQcBJ1ebR9ZgxyjJ8B4z28ore4qbbZVaK8GrFnHB6kEkk0envyQC
AQUq7oL7PhWu5FHZRtVt1ymXkPEOfhUsRewCfTp9iS1Zz4GBcL2v1r1WvfXhCE76GHrriT/Yh+81
6kKFdWVEcu6NsJk1SM8G/UoLh/2sRyelqSD/ry2pao1yT/jN0AnbwiA9FRqsjtguKTmpBe0Fy9lW
GNpfPpq83s9RnWHplU8CHDow2iw5xLIZ2Gy1t3IkrxStXBktWxNtRl+t3VZ9Nc37yNg0BE3G0OXI
47Z14yUqW9sv473VTNsxRIreVGw/veP7z0JRu2SITWp74WVMZLGlu4FPga6ad0pxLaQXemegIpVX
sV4hMJ/hHwkrR1DZfWQ+qPmux2sysm5kc53RXYmr7j02ejcplWXU3XHuXbBhun7QEfvz5PeGYzAQ
Nda0kG3diFgOc8mtgx2fzzGLg98ZFwl0ZDldiUa0MMY3GcqJn8FWVTSg1XrhiSz5OLAsguEiNsy1
TyvWb58jIqCCqV34Vo5eABvvuOOavlNaepIW2d7dg+VDtMUOaPilTua6z+PV/HrUvEODDTmySBzV
S5apF++melyzmdp5Krs+4HnrLYNwo2bhsxBu2/IxpyM/qDsjvSqr7dAmCzFf10m3BNHbBP24yP3A
HdSbQCN9564VFVuV0DwFjwY/xCLdqimqhUGOiajN7GvUwP0QQGB4rwg40aeH/DfE/+jB3GvBf2VI
5EQSAi/f+cJzLn3U023BJsvLW7R0jwo6WED1rQWDvQwgin7OvpsJ6lTrBje4ZRd/iDQcJoUdO73i
wIMWn8410ZoqrZqJsBct9+9NYMJpIl4GT6o+IIBZufSnl7nPamAvOqoP5nRTDltT2ecxITnSODu2
OHpROaGlXmaNtfITb4bunVjSFzX5ZaNl2qJZr2KP7KNyX8DqhTe/yPOPsO03pnE9tzbr2Rh0pJmb
6Jui+AT+WMgqv0CvbDkmEiysnToviDP3FrUF8NJAGbfW0vCSJ/eGChqc+iu4c3SIq0fFZylOJzc0
aY0nt1KIIYGx6GgX2UpKG67wIH+Ea7kq1kJsrYmvcyIjwxf0UUVl72FK6HsvDYC9jKuD16p2aeIM
01+zk4TdpVo8e/waABh7IjJH8KJrA7xpqFS7rVRXGy6KjFOQ+NLJt6H/pIUkgcO2SFtgV7Fzm5Cf
wlgaIzy4tPc4Jw7aItAL9X/bu4rB1beP11jD20YPi7+9ELDLsCL07EO18bR4Of2e0zUmmKqrGzt/
vGHsqDRPGxgvVfxas2JbfNgAXUIxPlqslKEU7uocuqhSXDRR6NZquWwYrnL3EcEeDeM5r9x3EpSb
iRmRGwuxK1tNVkz3sbqqYnmpWKi702w3Rs85mTIGrq2euBf08FW0+mWg3KQ0Ykr60OhpHMTathZh
gGF+nrkonbq2zPnOENJgsZPU+R0zMqpI1yZdb3Aw0ZYZGRccoa914OB8d6bSjBMeX5C+VjrCEY3C
zFo5h1VXu+ll5oRbQuc2okuUzSFwxF/8+4alh+6lvzzn/Hfibjtb8WGUg//fbCv+/SHbTISwncFO
nO+26ZYUq2W9aVbnrFlOoLLfysxozxdqluclntgh6XF0mgYKgxiqCFuZwoHca/+lvfsfoaMTGkV8
xFENc91kF4Lq+b3aUA5Kg+Bofp+DIz9kDhlHj8nrHFiPfv1y3J2zDTthIklFhB40VlAp/hF9IAyG
nJslO/ywTC+bO7W0Mb1x2ZR30+VEXNZrfNUfopcamMI/A97K89McjR5Eb7rOeQWlpG4cjdM0HqI6
Gqnd2/KWbAdcFcNttVOccuU9qxt1IT6py3TpXZoX/S51IIWeTUU5MYp4zdjSy1A2gVeP8MCsbyff
V2jNQbJe16uGURSszyMkpx8VT0xjpi7qf7QXOj1T0kDjUStHXw0OiyATpr2cIYzZNMy/wovA1hfh
FQCKnV3IOxqjZ8CgUyCXon/5DUeTVZs80Zhm2qa6kpZ4dhKAE2+E7fmnPQXffas0v/UvkyZvygm0
iEo1zRRzq/8rRdZYYc759jdAtRMA1Nd6v3GcL/WiBpQLMh0L3iq9DHelPSw2hu0KF73ToBvK7HMK
nd/Izx9D9693qR5B1w3EZcE0WPhgjTmTA3PZ1S6hHDnTnrvpVrvsbIybHOkxvCC3l4AjSBTbkLxe
GFf7PFvUG33X3P9HNmIYwULORemv4Q17jNrSbhF7nFLo7ODS5q8LR95aV80SZuW6J96j2VUuvVAH
7MKdLR5nQPBvdC1Ozeyvv+JoWhV5LIutyq/wLkbX34UEboiH2SCay+n6/FOf4kHz1Bj9zX12IiOO
hvaEukUtRD5HsJ+W4Vp8KJaRk9p1v+i2cNewbbOTFwKilTNL2KkWxrfCRyNdSrWUs/9cuL/VpU00
bUQReYbynMR3Fv50oZJsReGQjnuCdDYK0iOZ7EtleWYfnhHW4+H45fmPifRFLgnELfIzRpYxeEnT
m/cr+MwuCapdCXtxnzrFRXI/3pwpe2L7//r0v7tzX+Zdh9c9JxrKJpv6VVsOS3xglsEtTp4byeZe
jgNwcwkj/HwK0qkZz80SRw9I2TKI8PcVJsp9sRjmrSPaj3a3h+J4i5R1tvVgJ3uoFuouXFrnvvaJ
swCdTHj2mNchzjsWRGhtHsjRgA7DhJKWCIOTcPtPVKg4hMsO+OD//HpPPuNf5Y4/agtjBJ0th+Zo
fGjIz+W+6muh83ORE90q5I4yOe5z5jdmzt9fZJllaae2Ad0qKGMqhuOl8vpzhZOPYWBgrLD9acbv
KfRlkNR9BvdYpYKI20gQOgVwTy9OZ3a3U1XgjckcKDQI4sfCzS6MO8IokV/IwlUy5zkYTxbA7s+P
coIlwJr/pcpRp8Pz8jjqZbo3qQjUF4AE9/chLnIagNp4KKTXQFMvI024aSBLprG3lfNq6wmpY0Qy
BPPYTlPvWk8gMoXWevSSizJ/+vkn/pY5Hi8FSPIJFMR3gpdxNDPkRKt0DRo91ojPvKY1kKIb57nr
c5TsLlmBclWx4+FqCon5Tg08h3VHVwS3QPOcdywUHHI9nQhqP3HP/DTxREuRIfbXbzs6TPdi01Vi
GjVOMCzNfh/2Ifc0oiOAwQZ5M2bVQsuMmZtdZ1eGcGgafOU07mfFayK8+4HnVuptbNCNFG6qDgwg
g+FcYGgUgN+MIgE871iT21AKEcwb0IKJaI1RLBA/jZFVNHyYvbIx64cuFV0ZfaCZ1avOaMClsivZ
gvcTEj9lXsfRCyRt5KMQQXIQ0uDQV4NN0qZjaAWpxjJg3m0RHGJYmMSqB3uNi0APlCiDnyfhnWa8
jFlGtvRDU5GoI92PQrkzg2BnkFotScUCtxqnSukiKcSJTh9Y8zjj9DBmMCLrh75/GFH1RSh+daG0
NSJjy7wGQyVsXEK9IAPBWwb+ZcBqZZ1doiNdyDFmT8hKx8RaCO1A6DWZHCm8EcW/DOuKG2y9IcT5
3Gw4OecwbJLnxRDV09FQa7sytiq540DJ601D3M6qCeM7XCtrb6PX1uNQZrt0ehnTd7m7MPSLRuQy
aD4ZBleaDo3BwEVdFNvlGL8NU8jVuVqp5riIPHGhj9KjB5b18xD83Tj+c3b89ZOPRmDXQNsiL5oR
uMk25Ei8VQ6Ym+TMdDxv7f2iVQouuBje/AsuepY92Ma2WbWP6a7F1Td2LGfu1BbXnktey7Jc//zz
Tt1GzC8vdH7hX5bKMJ/G0DBYxNIhd818VibndC7WEQj73KYq6OKJfbn931U9XtRaqUN5D2EhGjLX
6N8n0McCDmY5uzhAwA61dzUuz3yJUyeWr496dPfTNYtkcQsiRiAyyOtbTeOIKO6V8AxEcWp/+1Ln
9/33yystgMNGQZ8JQh5zQ94g2HR+fn3nKhydPdu0UrR6ogIJwEMV2AMryc8VTo9a+AlkN4ENwDr6
Pi58qRMreT7eNc4crVleB1fznaNcdQfZDrh7wGAWnfKjW1tcIiU7dxi1N8FWdOS19YwfxxNqocvE
ze7F3TmA5NQZkBS///5txhEXRbT0xhuhazgtSUY1DRY4SjnMZok10Tj4SrX6+WWc3uC+FDy6eplN
KI5CQ8EBQ7qDtgye5js01nLW0tvUy2I32JPt23QggpeS0Oozq94pxITGmCJh7MSXgJ7y/WMYVoKO
I6Q+MoJXf6049T3SjvvQVlaDWy3QG+2CbXJx9vou83ePli6VfFzYCCoaU3KCvtdtq7BpA4HNs3Zn
omcMSCPT4VqWG3WtPSubM695/nM/lTtaKbVJ8XGhKv9JPBtftbUHIANUvdGX6u5vXOFOHK5VcmM5
JaLLgod5tCB4ioxRQiz9HuOfL8kvAnkd8wpRfo6CO1j7NhepRXQ2QOQUVvGt7tH0tYiTt7oKbNy8
KDbEPtOecYSbZKdsM9yGIeVo597sqQ/59UmPZvNUzHzemoozOmIs6dUEC/8Csw8M5fB5Vm9+/pK/
4d7jL/ml3jFbLGrFAO9X6kV74XZwJDxNYihOw7W/wm80Iwz0YqZX0eCyMSnKXK6LS8/trz17HX2c
2+JOrPtfX/cxPlHD7JLaebVEj1arN2TYoGGsFn338PNTn/uux2umlsa+OdBtAwiZM2pmUNG8Qohp
CytzN67PzZf5o/3wko+J0W0tNDRX/A5itLb8J9Xq7/CUT4F4Kjxvkz0NvBLo9vsqIAwowZWW4726
MqHdk/G2nD8c4qEzZ5ETh7tvhY7mhR76yRhkbNB6h7KSIdp2lqPJ//72/K3K0Vww6JZ01Rh2WFo9
RNgnF0iB/oOBwK0QmzCUK1iwHZVoIt9v61D8p11E6tJUEm4MV10UD9Y2PQTqQro6U/HUBP9S8ZhA
22Zqanj5SM/gonXDdbkSkDVhoTQT1Xoaav/LJzzm0ZZmRccSQcNvCUB805Kr/k7LfqPZ6t8B206t
1F8fb378L0cqD6VwFHqUK118r2/KbbyNHI6MrrgcOT6nV3P4Rb4+h7menNFf6x6dUzNR1Sts5zrO
7r2rLSVI1/QotvM08+zWPqt1OPcZj6YaEQNDL+TUE4V03/WeGygeZmybePxI6f+ZZWxX04vY4Qvc
0muFc/Z7HP1bToz/v2UEk6rzZbI4r83r//nImrAZL1/Tj//3fy9eqybMwrL9+Gqy+Ps//bfLoviP
2UpRpCXFkZKcT77KXy6LNKhmUMPClUTRLI4k/+2yqP7DNExDZkUkUXt2pfjLZVH9B6sl/0fDuWEW
yUj/lsvin4OCdpEGzkRyK64bc6Gvg5+AQATxgp/B++d6tp7W/gq7HXe2Ev4bsaZ/3i2+Vzsa8hqJ
fEoTYMVQu+KntMeRz/EISpqXEn92nsVm48vnuPrnhvXV1/HPVZ8O0awj0kldxont6PGwF28aqQOw
0mAM6v5jmiOB8ovFz1VOnKG/lzl6rrJJFctTKFM8wRp971+nuxodN1GSBAEHrnBNqIzb3gYv6X+g
W/te+mhWx/ijB7U/f0B7WvYPqutvxQ3eEKS9z4lX5/RLyokB8+2NHu2jRtf5fBYedd6wpTtiglbD
RliqoAv0hFbRZnyAu+V0u+ItMheY+zrEvDwhQ7aHrcHZhUNhsgpvkZ2d66Cf6JrwKkj/+t1FR5p4
dJNS8cSwrJpXMUvH8LsifHHtu4Ltb4zVzAdyvd2stMrPnCzmj/v9qERZXVTIlsFUhdb99ylktRhU
kLWMaQUBy10/LYvxvQ7TJf6bZyqd6Kfr2MUoQCo6qXaKdjScpYllxJtLRRtOS2RxvczPBzR7p5Pb
4VZ0o0i0/Xlwn5pCX2sej+2ByLc2ZM7G9buCieG4IynlPyiBxR3tej7bH/6AiN1rNSzyDEPhdxmO
snmfR88/lzjR2eLVfakxj+svu3wtpJMXiNRQDvUDZmd0qi3Xuui22U7azpJV6fmc5fSJ1W52O+QA
K9PHg+v/vWRZx4YQlZTsQgGGmI9dg3fm45w4RPBYX2ocTccyJ/+4wW2N6Q/DgomHP6nArWBuTqq7
EQmre+ZF/gl6f694dP5UBEtPu5aKtSstM27sF826dkanJC9nd+5yOf+x47n15fGOj54mPbG0nSg2
6iWxAgHeDG8KtNOioiXSTRhJYhxZtGeecX5pf1RlMsOeRmgCd+X7h1MmE4PasckceVAuR5zyYih1
I+LcBiYyHiHKOenYycf8UvBocFZFV4htX83zutn8UxX6d8g/Jxy8oYbgfUYp2uqIM78/mNBFvYSP
CkYUS7IUIE2Y5WLg3Dm7gcobbzOnHvd7whzGA9xVJ7hO7HzdN4vCgV4bnku1OzF4+Tk4seFAaNKB
PJ4gglWJRtcU+e+9S7Vx7AjWpjNTDWi0XtBWOue4Jf35ZeeGOpaa2F5zijrmOQihKKhFOfFle32j
jRaGJHDdcWbRuFApAVddTsJa3EKuhWYMQRhG8iIIgzsN0UmK+4uZ1Aerxqhic2Za/bmLfP9lR0MA
KyEMIit+mXYYU0g1NNt1O+JwND7ReIEieTM8zFvncOZ2d67uEQyn1VHiF/n8RqCfZjqq0yBb9Hgv
1JALzzzjvOB9n1fzM6J4YsEicvu44Zwi/JQ9deQZF2Dw1zFwY7Yk+cgG27zU0HwQuEdak33u0HIC
ZfhW+Lj1jIdNlgi1yDKitJu8hYqa+UshgceXPsc5TOlefB6tdau9/PzEZx74mFCQEgtfFxl1+/5l
0ICyoYCrwq++hTiMx+zPxU5o8b4/5dEQMizCzfKBTxnCNC7GJ7H7L+7OY7lubMu2v/Ki+sgHbyKq
XgPuePLQiaQ6CDrBe4+vrwFV5LsUxRArm1W3k5mRN4UDYGObteYc83tPrE5lCXZg1HZZ/WgT6toI
bI1EdarB3HzxA37fKvADVv0icyaniY/NiX6Ez6N3yroYjV7ys+RZn4ZnSthXwWXQO6Uf+qrhf3HV
tSL/26gykYdqVEXYhX0YwaJear06clVNSS+76JDiStIF2Z+6N20KvSzMPa1GQFxLXxUqPp1N3l15
3QC821NIaobYLreIUgMcOP+YvX4TYB6zE59UP7sbGdCh059H07bc9Kud/8+zy+/3DSIfvcNqTv8w
mS9BPoWAwteFGBwKikqcQl5zk1zmXs/bfpMOufOyHq1SwkSI47Ljkb9Sdt4a56+q+b9vdXjz5v//
Ldb6jt49ibA3QoT5/JaKEVaNvZ+Ulfvn9/zpw8ZsSmfWUq3fAiX1uqs4ZakFdpL6pC6EaemV09aX
Baj2aLjOyi/G1We3hAafXTpX+z2MpaV7KaYL1xPNgwKjiVf9xfj5bOqVZTymCv/7PU8jNFvYPKHJ
zjq8EkUsEop6kQXGfsVu/fnZfXov7660Ptt3r6ed4qRirUV/W58tTF5p8tXc/jM45uNolNc2jiZT
8CAn6NdLNGJlRZHFzUjlZaYjWcyBw6SVC3Dk1kitUzLVtlk+B0sPPRm6ctpdmiUM+/gq1tIdaSJY
nkJbMI9imO/L6UJq3kLjedDanSlcKQLvuE1vK83cjZm8iRWsssoXk/Wnr+PdHawP8d1D6qY5H5OB
rxmREl4T3Q4yfBXF7ZS3X+wvv7rSOo++uxLgrUQZm4AT43DfAr3ry9wzzGqvlM9/fu+fTcigFigv
UUdStd+q6/1ikTAKeKyobsfhKEyWk+jJF4PrEzHwerr511U+jC5xTqI+VLiKvEGdiZO5cLPLBcuK
Sg8z8ZtndhTdFlkE4kwdAXTU3DEYvraHw4/4/YbXs7hCIBSkDsRTH+ZEUIpJJ+ccVlup28T4Alsh
dJsMwgkZmiVKrVhE6kBYuiwza/Y5KJ3eluI7q5sYYB5xEEoFg4evpL2UCUwD95hCVsB5aZvEsuX4
Q5WYmLFk3sVFt9XqeKPT47KC6EbA8jVL+ybtD0UVn7XMctrloSbTMMGhMhvpU4JKLE2kkyU9i3iV
JKMjJNL06+VKFDS/gkhpmAOc9PE0xJVbx8pBnm4UwkCVgNO9gttZ7q5llrRhNSLKL1l12XLxJjoG
UuiO2mOQaJ7ZMmhFa6sDDedd24v2IxWODaqQWc9ASuLBDPFRmdbqagr2QQoDa9A9Jb3r9RY3JsRz
gvoSTbrouxE50FNBTsZcvoWCeLMIV7LyqOn95ZD3hGRk1r6ujC29TrsaZLuG5DYLk1+LykU5t45W
KRihKyefX1fD7oD5Ue9gbGYQ53dGqjr5MvkzcSERgFZicj2xybaVqOOmrg+tqW3MlNRNAJqzMROF
RyhbMW9iPDNJEIGSl+1pvFXbWwGyXDYHXj+UB5hK/mCofkCURSYCPRsK0CJAGy0UwuBcJws/nBlu
KrLiCqPddwQPxLLppDKc0rlzclW3BVocFY4bkhvyrrcbSG8TAKS6YcQk5TEuDBvYuxcmy2HF5MvA
mOJ4cqexdJUpg6eKibafwMmrexCFU/eaatMWRtMuIj9kjT4dEQ/qABfD/JshcOAiNtBKTJSXPxAc
uTpOcM5wAODL/TLfNKAD++6l5QRKNdkbaLdYRnjUY8MpGyg+qgyxVNn1ue6mWMXT4VUhwo5Gmx+G
wbZYJrxK3IDUb0W8X5Fcullw23XzzdzGTquLbo7gs1bMp0ZA9d2rXgFrKgKI295F5DFOS37MJmIG
MgD5y7M5ME/nL2SV+mLBDlZFrlbOmHyTCGIxPqdM9oXRci2SW4suxF8qOcnSXoR46RICUobqoYG2
FPX1TjeC655wv1I+S+K8XTAZE2F46sKa5MnGHUUCDYZt2Ed+oWyzNDr0leyWKIdCYlcmWcEWqPtK
IfuNUttiaG0UsuCQE8xydKPUqNirrThNtgoRaOjPQQM3l6T6TIEH3N8sMpwPbTiLM7eWnCNokUoX
7EatsJOQJJoexuCqfclV25eMiyx5EHJibUhqXom7VTC50cJTnVX0cIajqP2u0EJ3RmEEBJHHmR0L
gK0Fe9IudlvlZeiASQvZHqKbm+uR39apb0EdVZXmu26mXsnmVMRqqRkNGe/IX1AuwkIEEievhvtt
j70rqK8plGHzVpBh125OHKjADQG9E6Z7VdjVDY5JqztNQ+LKhDzoibxP4tYjXac2Sr/VchflHU/0
UtUeZQEaoKmfjf5aRBkmpDedcdNFBAuEMUCwhDzGHN5lRuLkrSl1R302N81aGqgcAee2RnxXF3RH
MyDL0ZK9UXhZKsC6UrZZBIT6Ee5eHchVomMWbByzeRbMfV1Px1DU3YqT5WK86kzDumg5AgSDCL+c
ElnYwoONMD1rQb9jFnFKobZ7Zu2ip5cfYbHFyrvgNbNaAfzEc0oa8cj2XpqszdDE7iKPeM/V7Uho
Z6Ihfoi/T+NDTRTsWF+o3V2oPcLecnjoZOaC1oMLUQjatdmCEE7wCquglXHlpsSa6ptF/JEEAzk+
sE1a2V9msuJDAhYNko3nyZvF+3qoecAF8ZSdm2aBX5ETWpkbxZQgNmOGXa2hMI4FFRHEtCotq1My
BFs9m92E7J4AO7Qkou6vjU0PthC6KipIxZbm2q7DG2ZmaL2yIwmHsmkejFTaIuT2gvEG69ax6m6T
8jGojuOASQQTLFgPO2pKTxDJqirPodTYQSrj3SeqerWPVtPThA+ZrCa7K/IN+BNyK5GPasc8q5h0
JugS+aYPItuAOxqomp1rL1r/xg4CBkV0UGe85SGuY9Ity6F01BxvaFBvDY4dqYlHjgQNdQ1QzneT
Ee0nohlKws3ncLemb1cGsh4FDEf7oMowGwQcQ3pOhUXA8oq6s5ilCyEHt262q+3RL5vwoVDJpjbR
MUKX1azEGyhArbiRWTqB3iBLOrqQDM1tmaymiezc4VvQ4+0MX2Ir38/chCSn6FEXFh4mRFKDp5hR
RfnOTEgOzq/ZZm+Q43pNemkkyjlJxbecuVtp30LFFiEDqMyCoCEti0xj8TKFNhwu0PytLcWEndaY
F0IDHtAc7RKjaS/H5Eon24p5LO72fZrtKD8xo9b4cn/0ATW3OjvRe9oaknBhVsOewAsgJ0TgWZ4Z
Ll5qKpsqJS0IFJYMmVoJ0bNYBF9rIpWnx6AFthuAaRFDv8ZI26sYcms3s2RXTFrAI5Krla+j7HfW
JewSx4qXy7B/1i3JbozMFUDtdgQgk1stmNlWhk8A43a/RpvGM5jgHM903GxDYc30zQ5tutUwowqA
NU3hOiYRWCGmJ7QI7c57RyIZJBLfjFB/jKUrLVLdfHxuAyiZbbPJDeGwWNeFbjpLUrh9hJe7GeAI
36jtD6lM/TaIt3q1U2LVhYZCzti3Qb8XFXU7jVD3Kc7IFdy/XL1Qp9cg6zxLUn1ziS9XzHOday5s
mdHQtwoxsGXWsKQh6+QlFFniqJrpprKx1eV9VrCp6REd98/VXDsQkWAVyIc2Vpkk421ehW6tPdJ6
2AMr24aEkOQW32AMGXrCKS6Np1ybfUPPbGsi7gtKFGVFX5eL0zhYxzxMDmMdbM02AIodEYizIrgm
CmhvRhBvZLgbSsPtifu+XPxguekly43NZhOR5AX+980Kn0q1utLxCJcivmDg3RAbUMVe1XO7nac7
aLBO3L4CmMGknTpdk2973rwATlwhpEhw4owtTvkkke4eHgOqZ+EIG6OobW0i+Hcic31CkjUrjgHF
pABAUfcM4EHZ1uGzzmZrmF6sgXEiPGr80U1rSwylaMzO2oBXOPiej29jQZzPcF8XOIQr42I2X4Q2
PiB2206t9tAr5wYicTPs9XkG+sOGxhgdBVAtKdsJwJ+CnbQV201Nnd7Mn7peveFZsYw0l3MnUFAH
ydNIO0t+HNrQ7rIrNo8Q/ICiMLc09TnLXuYIrKXSPU9scEtygZWVVFKpbKkbP1AKR50UwLbjtTHD
y8sCfaeG4mbGCx/mwzZdSLlmURGTYJcg/J30b/18Z5ojGyoijAHYcmNxJ9pi05OoTGQ5QD9rFNji
96xI9FKi5WmADdKUw3MaJ/uW3UdJXHcPoihW3joBPR2eYVA2k1OErOjBI4x+OBc/FMJZVhCunj31
wYZoP8ccNJcg+FtKb95McWSOgYZrnZ+I+SHvuCt5OmqVvJly6anVgztCk/nDH1LCnS1mJdLiCIq2
+bZkRWNmhXCTverF0WhO9cw8JRAcgHOAeLyOgWcFCN+y6JDVsI9n7Pa5vBO14qLrym2cFy96nF0n
4oW2qJu2a8Hwok40iOJSLnvzMCkTdBjJbQjnkmqezjgcQovdTf2qphcUnDZxktzCzvJkgAgt5P12
OJQRsnJTs8tm2pel6OVGz4RTbmIQRr3eN848h2dY/CdzTB9UigB5u66KN4FacMvyVcyKy+C6hg78
FNXLFkhmbssN6tMs9RSl+tbXi71ImZOyWoGq8AnOmgjkXXy2HLP5JE3gTlSU5pzZC7W+L5p6H4Xh
gXMpax+mbdOo+cInyswmsXW4xzPjRyzMxyIbcybTivW+cUvOdkad3VajdR9K1wLW9rTXdpUuHUwF
tHE6PVUsW4Fauv0aMKFfzaPEZxS6BmfNJJFsM5Rux+KpiO4LUO2ynHljgzO/2CsxyCMdajM4Y6g7
01Eory2oIRiGNyOmKDG7FITO7+rQlc2XZcU6qUZ/YQTVrRhA/7D4hTBYsD5sljDhbV5bfQgCqoOn
E84HS5y/mWp9BDJxTWByQNSUMDtBCXMZSLZdtc2BJ3htRmxR0um6Grv7si3Y2ot+XoaEBapbUeBA
ulQym5TiWU81+tkxpan4StYBC3SpgjGDmw2Uhk+QKafP0Cibw0Gu0SYLOgVOvea4c02xi74SvocR
KrKUP5JpwEIiuxmk9jhvtlmu7LRMfoSzd4qYd6xgfppqw8s7ijycv0QIgCO6TlA/PTmRmZSee13x
phTWW1VxphqdgPGdgjMalB95TBDHyPYwTTeaSoICTP8qfxZzat/sh0Gnz/1bl7FoxQ91fmmqk1d3
P5jjnhGnOxP8j3xIQe7g9DChLyzGjTaKTlX0e9K/fEUXdmNQsgYF+45SQammz+McX4+cbwxy0Kts
02YP6vAkwN9VItGWEtI3CsU2Qbq1oelQEruMAKglqkCdQdzJ4nBrsScI8oexP6Si4sZGdUyUwZs5
bhSGF6T303QzGhTNQPHDCrL4rhcEFuJ9SQR1skpcFZ2q9lZkDRUP2ngo56cciq9wm/QnRcV4TtZD
WqBDYHygRtyQqLbUO0CHvlaSZcNbjYChhG3jzSQbEE8uEM6O7UUIAqcKvkG7Oi4QOGJZ84T61SiO
IptlQ7ni2FoGd3GP4wvVYU6AOvwux+jMTbJwOG+TTd0+yWxug6ORkHdpao7c3VUZtJjN0pxrjjUR
BZbwUPS3GZwjkzCPbFDdUTYJ8BBO80KZWtEPFotG2NTeWnlJIZvNpCmzAyxICD4LSUg5Rhm9lNpi
TcxnpL4ZK+WlvGWrd98RYWCkds6St9Spq+n3erkfSw5VGhCk3q/4wVPCcM2KTdsf++TcgpOX+TND
rpF1EoC2YBMtFO6Zn4xm9gQhdQJWz9K6VTnVaH1BtgGVoBqJHNWauSd5M2V16q3bmbdk7pfme0Pz
rg1CiCqg1xnGRfLKbheGzQOUWk/P4NhHvlwxaIcbTdg2hBHo4lGWPLnGy8ZKRaQKZZ0H2bxsQ1Ij
Zl6vyvyld5MvcPKSaCERWw+T3M8XfEpS8CqrUNf722g+FOWdWcKNiS6L+rolwjBoO+gsp1z8Fi8C
HBU40gwtRrJdRmdd8zi9Evz6uMgoiilHyFBZxeQsj/ecMonOiHia+MAq8inlu25B+DPuC1Ol3bBd
as5zd2HwOJPR4NTJqddqW+53i3IViq+ifk1TcysQOjpQzMHy6bTmLYwqvnTyWEnznZahs2uV1Av8
QUWiH5OaRQWDV5ASSWhIdrw0+5gNZMeemKCBg7EmvkjgzUqaGJS0WipYtfZdInlHHTEG84Y7sd9a
5kmTkbCZd3P8Qw/um+lV4wQpw+w1pcrth+CYBJYzRxEVneA0NGcqWy2EqlYRnJ4hMrPcCQFnZrm4
NYUHUWckCwdr5N2n45pXccoTyIHldAjAN3XUwtIZ5puSu3KqH1Tab6FKjgn7kKAxTnLHaV05m1AM
QWVyzgfHx6rZDxc1MThCJcDVU0m5FdjP8XVn5zAMLyfqXM2S+mmw7Do6HUmBrIo1sUSoWtYPPTGV
WgzppjQ2hQYXqc9Qu5cOvppLZOKOLpu2Vpt+bvG5Jk9mEe+VdrwyeuXaEModhZYg0g+DaUK+gdNg
AKHS7g2J74DHsJ58OumxkuD2cMQrW0Jp5sTT6F6OyYseXg/qvgHY1hEvoS6qE88d+H7g+EK7KYUn
kaJQpwsHWg52M93US+L0+biLs40wFhSWbilveYbR+vhMqehAA4kpSMYlwYUrSqbZypgoU5TMU6l5
RUphUbfcEfbfClUk20RT70Tpm0biRJDfi3QOdF5qaBLylKaOodWekGn8M3tIUh6hVHjm2O3QF3kt
naNCfWpMivqdisQ13A6rk3J5yoM3dc05Y09hBUSh6PlFJDwawlOB8KHjCKzlHFiuwxmqXGkvY82B
avKDKLwLU5BldXXRxATPhNRoh2CTDZeNRDXWcmk3EwlCGtUhK5ttlO16IXXLCfVRUd0sSc1R4Kgy
rbfZeRxDTyLtZh51+gLxvu5JVgDA1ibXXQzTjWPuGowyNy9JT5YjB2UtuZXj63l6y6pzHZa71LwU
IZjH1q7RcMonoHoqopfQagtK5XSMyrGUOA0jEZtJXVbS6lAasK/EaDvhqKTgsIKuZLHwNCByOl22
NUpjjM5KAvKxPA2cRMP6tje+VxYGTfFNsC5yOHBJ+yMPqGFO5W5mF1kP93Ezu3F40Ih3wIvNKllu
c+pwWVcdhmRv1QnfX33TzCTjdfVlyfFhyGLgaP2p6pR9lQrrpHSS54VY0OVomR4aO8hv12kruDLR
R7w5z7JESi2GN2aXZq4+ChlZITHTPottTMJN2i9+Ui/7ZJAf2wngILOczERmwTsTCOsJlOQQN9Gu
FZd9Ksi3A6xPid+bBAhC8nAfsOmyIhw7bXnf5c1uTDOqjdkeH+hlkFrUpnEtNbCeF8wn87IRJR2U
P4JPxW8G4QoD9+KmIkk5Wdbvw1a2SyEgLSy8nPWS5IpGsKM6PWXpsaHMLrAua0gGYx0lipI5Qids
FfqaAlX1qn1s1DfZ+lZC7MnJFks4iwYtCeFDAFOKrOU6v6EwuIVA6RfF3RL+WNexCA6XymusJiKX
i6uO+nHUMXeluWOu+wL2eoO2GSLLNqAQUqtyM5LPIrZMunRKlcDHAOLIYm4nKXbS+G1UAnJAbjXl
VWLzZeEynt3K2g1knCTqDUhAb6RyW1EIh5t1KvjQC4Edb3bZCYUTdrFD5FCcMvMVeD87L+bucrpR
4ktV3VjFG2pnXM2aXRuSB0ebukm0Gdimd/kt9VBvUN8G4VrujpxFyXFtsQWXEMPugv6plE/yssvZ
3WEfiziJLZwRE75K3aIGzSJhDqAKhcaVdGbUVeTCm8sFeV+SDCVbsqMW+5W2LpOhxkLCYc4thMrX
aBjJXenk0XcFLmt65BuWkbhGlK4mkcTTERzZdqyOsH13jfo0wkiUSjLhoDtSY1BI1Zmti6Bkm3fW
aQAVFg1eghPz/FQ2j3V0EobbkZ15bMEmA7RZTAR06SvZtvesYU1MSi4ygTl/VIB+HnrtIdVJ9DCp
fc+S0xStp4ZHMp8mahqk1Sba4I3t4MYouwrq8vT6++JcV+eSPDD4/Du1Icwkmb3OTGEj3BXxBm7z
pizOAgkndbs4g/qaKZEXcr6xyhghFMblNgcGK3tq/mBEi2Mw50TZY1T6Bnsrwdgkk6cDuqNrY829
k4puU7thA0hNulWiGJDkvqoPOvITa0pvs2V+CozQV0bTt6LKDdJsa47srGQ195ey9Od8cC1tthvq
pREVLiWVX8e83TWT6MSMmm7KvEyLvMakJgTdoWHRCrMfUzTd5eQoibzDlrqLqc4sFtgYA3bcy7lc
a2Xt/ZIlZ/jEoHKfBfoHAt8RNZyrsuX/WOX+kCm3MvJCYgFpszBOKEUJ1Oqk4roWHgX86X12JSiP
OjrilhZaQclXTSBlUGKQoPRpY+srtUIRMnAkSgDLCvFLis2aDKeDPcwVkpTIAqwJPZ8S7q/GrE1Z
p1LAl9JoYsTZFVSDuOn8Ep7OGF1rFFktAcAb9vsICV4U3Hcl0Tj096rC4NFRhm/7+aogec/opatR
+F6ws6jDJ1Vk/zl00TkcTAdmrrOe38ZRw40UegSP3Exd+60SwflMCozBE+IoR4t/FBxN1bTyTKX2
ta59HhLxakl1t2QZFy2yp7MLXRaPDa2TOhie/mmnGlXpO2XzB/mAZFpjVprIyhtd2dPr3MnzoWv/
OQP+16t8aPGn2E1TeUQ/rffoDAfF0cLrkV0u0gNKiybtlsmXKYplnOAKkqL/fI+faJB/bZR/6E5X
eEXJlaJRvop1OQbdQq1Ch1w8wwGVcCqyAET2V8a39Q/9KMyAIATw2yA7lQS+X8UGBHAFjZKhLVU3
3Q4eI9D0/46T7zOpmyIR2YqHhIiMj9qvAgVHUULkpQkQ2XH6trAaJdq+iBcK6PUXkoPf2/yGCACe
bHRweQgKPwgo9N6op7xOqan3D2X6baboGACh+OJ1rXq5354cmnRsI6qpGB/pdUVrjEFcEO62ytm6
8wo3Kw6kTjsBhsuvxOLyp1fDCG1hINSQLnwQHfecvUa5aVFRXAWzA5FndQxrhs259RgeLa/dCB5n
zdVA0T6PNHs8ytbul3bwTx8tWDekmKIp/wbcqq2sHGNTWKXIw659G3aphx0cRTklIFihzsr1p3r6
xaP+TBGjGIaKTwfLE274XwdpqUrDSFUO5eDe3OC2v8q/T4f6jYQzGz3ZhUBx4hx42hdv+LNPQ5VB
1iomAbzGT33yex0OPT2drdZ6r8G+IGh42rPcbNqvvvt1Wvk4kFTZRK5imBZswg93R1BY2DQxyqIR
cDIUs3yfboDPTnv5gYTQzXK2dl/lQ39iFaFE+u6a63B7d28MslarK665WHZzTLfKgQw3lw4Kx6nd
au8CuPuFnu2zKeD9JT/M4bNWNu1UoXbVgEFX6trZfRBk0W3l5xmu7BdD5tOr4YJFZoq/y/w44Sxj
21U1wS64fRCWdORBUIknXzfyU0Yrf3utOcMde4mhtr/KRPnE8MXTfXfxD5InTQNtT84TQiflWNP1
NAvI9cYJ0Zs/gI1tO23f6vJLU19MdeuFob4n6fY0JT8MdB+k9DkJJ4M/P5BPB5miMcYMIGbST2nU
uxee50uZqtP69M1qk9ITqCjS/PkSnyqMcR0yJ+KMYLL/8IYt6r64uJcSyenI5tmL9xaYiORCwnr0
dYLU55dbFZjcFg3Aj86qKgRpv6hIVvIf6tWayjZszWO4a77Nbrf58p2uP/63r1Tj2GhpK3jPWB/w
uweocXe1ViQApE8/eZLOtE2d3i93sp14wtcz7frV/+l6HxYxQ80FM9CYffRTs+s30yF1XhZnPn4N
ff1MOsvZQsdRjJ+FfORf76yLpaDuZBayWWLXD5DckNFHVF5RvuRLjSpEPH0xUD5bRVie4f6yI7BY
o3+9IhrTOC81BgpysEa2tZ8hNOXLspf28S3bcNmmlPD1I/1sGXl/2fXfv3uFUjKr8hTwWerf9avx
h3DJyUjzs58xTP1Dwd9ezMev+ZCfXVaXcJiS5K5gAFynqneXBYUYjLHK851GmqX3kqrYcpE4Ekio
Pz/Xz6SW67ZHJrvlZ3L8hzeZkXned9BaMPCgNv9OQ8XL37L7+dLccbz8Lvp0obz5QC8W+aNruNZ2
3JKm9Odf8cnt/vIjPiwteR+TzlDxoXTzIaCQGTRnmYq5Ml7/+TqfKdy50IpEVETdZDH79bnSMtM7
tcWutDrzAQFkdoDptH1iwXZNN9wRuEtm6Cb6GdgXbVco9HBKcQ1NX21QPhnPq2FF0lXV0gxgpL/+
klSYslhpRlbT8aIMX6XQ7wi8+fPtfrKgcQ02tlwEMe1H7IGCgl7E7ca7RW4UEkNYlTSuzrWa82jL
Ly72+Q3962If3qE2KTMz67rhov05V9eWihgrePzzHf3cQH2Y4n65pQ/rhaqO2dCL7Gl/pr0dshsc
Cdpm8ShLbcbtVyaEz9YLPj94iTouUgjMHy7Xq2oSVDWff7Rb2Tepl4OFxX5s/3e4EZ88QaZSBXP+
+saUj4vTLBiVEvUc5npWp+StGe7G7Kvn94m15ZdrfHhLuaj1aW6h2++kNwN5mFLV7kAwgr7kRMST
myy1+3iUvSyWnS9e3Ser0y+X/vAsx1FUqyoUOc9tsjO+ll3v98cV3B279Vf7408mFMx/PETcA+v0
/WFWU+TGSDhpQRF04Ui3OJbu4gUkRrshWtYuvsGit1XOPfOX/tLPjuTsyTkXr4ZIMjk/TjFFaYIH
QI9ReyvCmgggSuw1cnXSfCK8kN018+k9FZ+fj/d/OQuDT+D//r9//y/8++8sjLLo2remeep+ZWHw
H/3NwpD/klR4b/jk168Tl8i/WBjyXysJzrR4FQSTySZD4G8Whv6Xybq6mo51UwR4w79qSyIv/uPf
JP0vnTMji66pEA7AovjPWBjry34/XbH1AzIKUoOVfHWwfZjlxYHOVa8kk0sqnK+GvU+KHhll+UlI
jdcImRuKwk1rJUhtgfOaxS6QzRsFdb4T68NNN7abREF00GWao+EcCNKOPLFEuQ8jnI3huO+lAN2P
nB/1OtuOJByZU0aURXVqFqKb9VVoWdwNqeqPFWEQDdJpo4AwqYcX1trSqjTrUE8jOm8ieQb9iplh
38zmRRiSkjsumwTFslRadiyIHrJkysaXg0jQNF2qsqrcWCgAc9F86Mb4opORiOQHbdpNItSC4LEr
DtbQoT5t4EvrlKco4I6zgigvt4e+tY34bS6DzTBSye96PAzZZlDnbUc3cBSQfaFUzUTDMcgYlmtC
hFoSd8Z+dgwcCpOMKKKGfTEaCUJ+wUmj0kY45UfpzULjso2HTRmNoS2l4gUa37cizK50c3FVqTQd
PSauFgVRIYibAZuuWNNPBIlrFfEhjMtdotGLz8P+MITJa6XMb5VWqKSw1FdWR5TCmKA3bTg/lMud
gNTRACS6LORiZGNwIRF6jp6jt8Vy7aQAM805yQUpAeCW9ordaPvukzj/11h6zyP5udX+OMRw65nM
OHwL7CZ+3UiMwURBfqDFHz9RrKe95tems8J/qntUqkbkrLkWbGMcz7RJVPONx6+QKL+dXddRLgPd
W4OI2VR93K2GUdoL8sRPmJChO3Fua4dlOz4ypBUA87JLOZsxjF3Qjd5Ijf7nE98pfmnKtvzR/fs6
X75ArGziMOp+ziz/+qf/aaggsCPvxsJv0+PNE4ag/3PsX+Kn9/Pjz//q7/kRVhAnd4pR2DMAmRhM
neNb2/3Hvwm69JdoWBQhDc6n5FroLKF/z4/qXxw9FBW4hSaRiakza/09Pyp/reQhBUIHZRJIz8Y/
mR9xc36YH/l1q10fRyS2feU3jx/5FvNkkCvq0ntHiBx9U3VS+dR9iqdG2kW55PZN7o9adqkVZFtU
i5ubmpc1YmOX2oQSPtXP3ZRuiF504wltcZuH95IAVjOT/AVNQt/TZpd+yPWMEn/ZkgTqjrCcW/rq
DdxYsenwNQn7JUJrLj/ISuqrIC4qU3DZGXkJWehDqu30WPA72XrQ0WrkmXihJPUmUgWnil/q5U0B
GaHS5FLpQLYDPav1ICxZiIto/wwt2km+DOLDJCPyzRKVMEGL1aT6WR/tg1XGZpCcrmKSCAV3ZJ2Y
mwtjxMtknsulQrdEOJQ50VBNNpoe28XwbVm+1TmzZTFcI7H3x6y1B/UpJXFF6HXkL4/LpLkpZ0Ye
uq2UyJwQ8qZ55CwRAXbpdU03rbvNxu+mfp8a6o2WhzcqdpaZPVLSgLdpLtK+2yxJh08Lp1k+00WN
0bAETqbTL0/v6xq5Fwr0BqdHjsTHIL5Pr67NPt4gyKZRlWwEtaPVZ5z4lTbf7maSID5r2jFNaTlp
T5ZKpYB27aL/PNXKcXxu+cXKWO8anAYFbaMFurEYmCfg8V6HwX1ZkwEShbS31C86/FBzDm2sP+XV
OVD7Q5kimtRPiZBudFLfpmQkQHPTSbS5n7VRsA0psFP1PCgpEG1iBcNvS0kipfHSwqzQEHrg5HMl
JfOFfDrM8qEOVUS/MnFSIdDrwh4QbijmlUC/uELVOUeI283pW01Hew2BU3AHGTkB9gUWgdbJx54R
R8Nd7r0uvVVV4yloH0sO8IFJGM9IYJnYeU07kwjHuqY/pnX3EqBK6qPwXAnq2ZzzRyWGGWepl6CA
L0Ft+F23m1HOC+TQhQnuFDHzug6qayPc9VSC+7jaRHrsxMlDPyfOoL+UcYcpUULIjM9IYhHHrKSU
O6tt8HvtU0MjrQreyWBuswzjoYA0K3/prfoyIpmvSLKTsXzLTZHlNbEl7e0/uTuv5bi1LNv+Sv8A
KrDh8ZpIpCWZ9KT4gqAoCd57fH0P8NTtQ4FsZVXdt36qqOARN+G2WWvOMX1ElUXNpzbRkq0w7FiE
mhFelfsExg36sZGCvV9NWFrYeWtY7hJz5en5hVVYN2X5UFE5ZsFe1/p0WSbDdaO0WySpTo9LMqkt
ohyJAqmMbalmu9wyUXPR/aX9PVSXvFErKSXfleqvjoikjY6JvR3bbtvlz9N4yln0AX6v0qi9T8tr
XaAdjX7yNq1MKrhj9z30f4Y8KSm5rNUfUVJCYOnXU/Aqcf1h+WaR+1HtumR0Ffs2Qj5Shi9V7F17
MuBubdiP5U85Cd3Q168Tthqtn7tye1vXxywKD4H2aoTfyw61f0J+Wanfxqa0NZU7wRyRdoUjG+NR
mOHaCNlXJNeFX+1asUvLlxGdoNrk7gBRmjS0UQC+j9l78SQ2iRXv7ZZkt0xyjeCg6jetihplTDYm
cYetNLhizA6Z1D1QIVJwouVKjjiGe1C8FXIKlkG6nlg9UIj7z0lyadHnNZG4SoS2RbyY2q8gHaDf
a/xO/n2wrpDiBTqRfk23arQHY3LpYx1GCTOZpm5V9XuhK1g9Aft1Dxz3b1R1548PobkfyBDUmKqq
em8HptNMiaums+D9VTK/6Zm9gjvJTb7ts4up/BYM6dZAJTyKbmUBSokRsg5icG3zKi0HUsRQTpSp
0+Kck7IM9eKdF+XXQVLsc3r7dp2uo+guC+7tSXfJh3PK4bpDJOIzo1KxXsUx+hGr4kcjcx/PnnrS
rCZtvVkulF5mYYSU6xluN/kErz2byogHEIvOiUPUaAoaYeRTZvpgJpd9MzrExea410bzR26R1CnS
2zbLJjQz+KUSc515hjsoAv2KjKhWY4ptHQQQpNwh51Pv8zpwCMGN9P3ky3TVp3URP9c1Xl37Ac3D
BcRiREQ/PIJbu7Ff9Y2M1wzR9Ngfcp9cMgtp8qDiPQGED+BeKg+2Dqio2RUeLkG231Z4ZRcnRQ2c
XHsKKlYi00YRWzDPNcjDLsog3IhWvIBg26EY2VWe7vBmoM5HDCzQKXvfNaZB2yo2mXeXv4fNnoT+
pKT4y2QedtOka7/zDjLTZyNDvmgeWql1yG1YC3wqQmXn2SEjrHS+Cy3ScSDitU+UX3UZrUVMs5ZF
wAuqazlPTnLLgoo+xWIZ6Yr+xR/APGk2PoFwA2PItTFSpZTnM01GqkQAANtrVeGsnlduYRq3Rhde
R7m29uvoJlS0vW9EGwDFq0qA+a6FG7fDayg1GEv1+aGfIsySTYWFp8MhGVHnU2T0uWhhbHtb1PGB
8whu2RRLlI3Bm5QBHAqFpK7t5JGk25WsvZRt7OQ9EnrCii39uapqp24nZBiaW0wnM/2eecLRiHyV
kEhJ9GIGJLFjMVxlYe8E3biNUMIkw30ipa5UF2+C5Zjzxkrmucj409S6Ag9w0nDuEjVYRVCreYgj
CgnaJa4aIW9Jiq3Aq5xp33wkNFluX/ujfGmFyIGRAqvZbZA+6XLtkNZA6qm88oxLMSFnNzRQU9JV
kfO0MP2Qd4h3Vd4OjQm5/mghESps3WHBlUzxjKh6TF5qOaBDoRuoN+6m6XlQk6su3xQya5nK17k3
FHRpubxCdtQEkGcIqcyriAhi+2fTvgx4eQ0MeInyXMidYyOmHpVHvzv5Pl4p1DR5862tX6qxv+xF
4lZEjfKgnc56nlAT1P5VU9uQGepdSIr2oHgXXWahuB6PoTWdbI/+ZmWD98ec7U9bX/Ou2zC68VHD
QaLk88kvuVpNnRwZY0Fn4T3HvtGQ8KgH5UpOrX2l7Bv7KYBXUANTxO/PjJU4CnZsXbP3o9bgSvk1
Wiw40i8Db2Bp3WKZPUgeqayVfpGMmIoBM5ehYEU1qjvJ7i6r1nzQ8NL4Ht6jlONeUoqN6qenEJlQ
xvRUcJVqrl/OEly91w5eCjY7jo/YZFY4pvFS2s+eBEpwPp2O8kGaTHS301Yt7WvTZOs6jhe13VzF
IAC0HsPyHEGCOWPdBcFWG6NLGJx4nar4sc7nxEnhjj3ZBFJEb0LHG5hi3PG071EaHoNw3BSYUbWG
QoQlthxvtxbHfr9Pb6OKo2HAO2pjso03CCA3BK3+Cm1rnY3yRu+Vp4AdaTpg+SuOCR7RQKm/21N1
Q194bWD9Jq32HpOOExE+PRj2IUiaTeL31zbLQY5CWA2r/TgUl8XoOc3I+8lT6ocfg0Uj3r8IsTaa
ZbXRvAsRaetGfVSoEYTDtGnjm5T7FLJEYENksf0Vp7njBQluIaa7YcYPBI+hrwL7Gm1Mb9W3EWth
G2TuZJrHKd9mhr4d5PqtKX+UOBkSGetRJe1SElJCgaMiTdeWJADq9bgbqkOD6UzG6l9rxduHA9pX
h/XPLVVVzKQ02YADQ8N3UZcUvsZSajUYwYgvnPlkyV691rb+Tj9iykiOGOmPOMQlQgrkTQPAFMkW
K3u2tS/+/Jd80c3nXCjQ79CWVGinLcoGyRRTCU6IgCeY8tV8NjfhAWrVSn4L7wuCEJKt2J8ZcS4t
fyxUvJ9E/x7RWBB9QjuiWlq+jzi67Pp33S7bDY62abbY++/PjDZXkz+NhuBE0ynwfVadyLydVilE
Qi+UKGSoYMFav522+haDLdCos0jrc+MtCusiUnLfbhlvlvZM62SNMY4TUPfL3pJJzBqP19/98zV+
bu/wCFWL+iIiH2qWi0eIlCk1/fnwnIpxF0kYDTD3gvxZGWqEA+9ck45awec7+vdwYvH88pa4B7Nm
ONnHT9ESJqz+kgPpr3LOXyXeLz6RL1ouc9F+JunBE5xruvwZH1qfUqCPdV7jypYPGW2CeFu56Pcc
mVSZfyHy8avHphkWewsdFQIBeb+PBjXFQHutYgLZhLdzZEiEF5A4WEy625xq4tr7Dx7axwHnisiH
yxvDopUHiQF1ETsSpcw+xPXEjtsyTnXr/Scf3Rz/SqSUmEst8/V/GE7Jw0keZB2PO4h/aTU3dzkG
UMzcUyu9oRH651fyy6enWWCb6L3gjdYXBe8uUpJE9RivdstHxS231VP2hBb51dgw8599Web5cvmV
fxxuoZqxLWksiGyDkbIHoEFiJ8GNjr6NdtHhXJXzq9f/41CL97LV66IYQozvYY6OjtApL7rNlYf/
v/u3nCSRH3kpIjJejxX52euarA3/gLeFYNDgoJ97O+a/+fPtoy1BO4Qa4RJmLecSOl+Va5qzMLt7
scpfqKHhfYN0XD5wzmeH5xjPHpCTTbY9hzn+6o4aCGMoXIM5pjvy+7uZSxogqa7C4iTuvYFzOYUu
/9ys9U5EXF4jIlm+bTAT4tMsmRY4SDRpJhWhlBsucKUf5esRFqn2dBYG+tUVkToBGws0uGUtUzZD
b1QzK+aEmuSr4VnmAZrH/GfsRL+MVXshr5uX8Gxq7RcyT5ALuqbSALC4kcsJ01CCWHhVnq7DR+8S
rXz62l0A3bmbI4rDC7buA463NeftiwR8d0su40pan0VFft7Z/PZXLFeHtiKpmA5J+r7+Rd9GzCHv
n2J4bW20XXgHg9P9t78VhiTGby5to0J+74x8mNsqDDil3bIdTi7mW60evX3szHEH+elfQIF9LlX/
Ptpige9FJOtBx2jey7x1M0HcUrRzau4s6mdnhIP4L4T+fN40zaNaKElVQZNlKVipYxmCa9eCm1/1
Lg4f1qfuOM8HmRvc/DN65v90D3kWzvzvLeRt+5p+bI7M//VfvRF6Zf+A72nRGWaVopnB3PhXa2T+
CaJhTZkZ/6BA5A+dEfUfTFhA4FTI/xqQYX7d350R/oEM0oLwBXoq1r/TGFmKCAS9aWZEhAuGpaEm
WPaNO44ndtol6Um8xUgI5mU0OUJVPk5g/yO3RzHunOX2qovl4K9RNdI7oRmb8qc+XqEC/jZGOzl1
lrEZCJ2MBQXH3rroNaZLGyMUhiiapt86BVoZDc+28tfcq92gAnlL7juQAjmEpxB7p5TSfB1qfKHU
mTqBo67Y+8BU5NzftPjOEty6XY+jzPrZavJuxlvgjV1rM/zOx2jDfncVBzCr8BurxE8OuX8KFPAE
hokphxbDYOJkQqilx7ha4e9K0jaWZf6xae9qTFuD/qoYWEpLXd50ebavkSpmwtiAmnVo/VzqId5H
KTeOYTjBemrcJJncUb1tidIyUaPWzxAuifnbeDMsHNqYJtc7hYobwQz7wQu+0daCn4MnD9JLUuLC
penBE3VZHC4HBTig3W0wiZ9Ku9rYyhSu2lGAfel2ZaY+KJ31TU1v/MC6H9VvnaCXBErRNl4HUij9
5jkW1tYHE5kHOPczTvEU7RvzBg/qsZAqLrCDPtef+ox4s7Cgzms5A8ZqO6I9g783tHKO8P5+AGE2
atIxnStYQY9Gc1zJefs0sq7HebIROv0NuYI6018lcXWVRqR+lnVwjUl9pWFtG73OUQNut67c26Wy
KUlcoEqLIkFyhXkK1FvvqvzV0+ZP0v62xwLU0j/DGnZrZ9ll1pjrptzpxTaVrqKo3lIbNQx3ZshV
0m3O2qQn6a6RC3fUsYMVtb0xUnHd0UbIJo1C63VTGk+qGA5NUa8zI6XSp0qXuqTv4tI6WBAueV/u
5YGKYtvum7q7qEtCDMZx05iZ08ftJkmMgbL83sOMaEnGLmzzrYSflO5QITdUWrzNoNSbWKk2fPY7
rbNPsZHcZtpwUGmcVISpRk22DRoy6BWaQEhNC81/ryz7iQIYydiDEnLMSl/hw8D69SMew7XSZncV
RfYuGtdqNeHkohrl2RRnMc/RzYdosI8wf4+5tiOT1EnCBtO9LhMX1Os3ZvQy2vj1uyc6EReSNFHL
7xxiggE16Nf4jk8DWoxCW+k3Q4S3gaL3VvpZeE50NfIV3PsPpQ/iZIR9Qv16SHa1kd6IrZ3Lput7
NTCh6blqjE0d+pQXNPA1QSRTEIunW6Vo8YHWWkDvTidONtDuDa9B88DL1YbVm4Qg1vFH9BhUUjwq
o8EGcQD1aoppoSIfc0NFHh8eK17+RhM7dGWzLZi8TotLE6so8DdKgKcX3+Gmwe6n1/JF3iCto9cj
cKXroB6aI2dpNy/qk9n0m0h7KvTZU03KVhE59fBz4jWlaaUfkh7GS4Gjpaer8GrV2TFgRipD64df
qjciQRXYlzsgBetYFW8hlcpSJ2+7b28lGnHdpB+D/LtZ2jS12Bf55VNAn8mpS+WuyDtEHjZW9cTe
qWV2UaGz4IUyAQhVV5YwbpqxXqeZtBm14DCJ0PWb/NBJ8GSqFHuoYaMYjam4+lq5rccah7D2PYdk
STRTs0868Zx69otWTOhqs8KdAyEL+JrV3A+S5jZcrTqKWuN5zcyXocp3MditrvsRK/pay7ptYmk/
apliUSzjYYaJjcUw9bOVoA8dhhel/hD6h1Qqb+RCcktosEpDwFsyrS36Rx5c3LHIKK/pd0EK8kET
l02juk0HMwVbvl28ziXE2Ks2CuVDRX9OTLoZdOPrpjwgRP7hJ91TAwkTO+8uKYdTrPLb1X7feB2c
eY8w3h7GEUex8VFGsB2Zr35NMED01uRUMgHgZckPLx52uf4mK9OtatPtiB81epgNBTmlEFcDxEbL
ppdqQLcyBBV7/TKAdBTFllOhKErGF0sfLuc0XK+yqKCuA0oTLKVOYNDshiUU5L84EWP+fAkbm6x1
pqCi0e8SHUEVebw7s76sDI8+WOMIpsVJfYRjs+2mU688j9JD3feUMWNXH2JXaHsJm7MBNWdoHI7v
26zH9Swqt9TKgwGNtvOKy7pNn8vWxhUtbuaectQTdt/dqEp9XUlXsQG/ppAdjRaIn71YWnoZexJo
bw3wi3LLm06z+zWR+x141EnSbzJ9XI82jeVRpp8RHUVpXMS6dU9ytuEoQnqNzAeylpxMWKCkqVtY
aBoaacWO5zBO+l0vv9rGRozPOY+20MSKDcVGAfCo6SypdeDmA1CPygTJhNV7bA6VECl9q3afGHAx
JLq8NAy8www5EZGDkwz1mIAb0ATbwIwOlvGgZtFFVv80tEx1tNJwOl+4Kt9lQIPDhqphZCc7f20E
rVTW1qTctEzpqg2+oSuVo05EOGZSWHxZ+4T+6rYTw4/IhDxY/FBm9Jk1vmaDCZuqP/SeiUa1+jFl
ydHOWm44/W8VvYKS6Y4PmZHPb6324UU1Mh1Ul1UBLkYp8Lv+gvtwyrqXSUHWlu5CcAGaCcOV+hgd
VtAdRCK06a4ADOl5lmuWDbHZ3kyRuJPm+GmW5ZAbmioQK+1jUWLmVqSDlZO8XTdPeiJuw6H9JuFV
7qb7If7e8AdENNtav7slReklVe41lCrKeOGpNyF0vn6AtNPCg6GxlhrFdZ8ZNQg2tVzRS3hNAhPx
g0J9XndM6aYwfhZNuRkLsFSTiQ8628wSjHhI2ZgpqxE771TBosrPMZiXBeJPm8FFaSUXah2WHptB
OpA6L9UauGb+4u1Np1+bk4P9uENXuz1XZlkcsz4NO+9RPxzqIikwZDmz2IP2dzIwFz/4lcF7kdpz
zt2vB0LZTT1ens+Rvw/UVXIUFIo0X99csKXvZq3SLaFSOL0Iq98VW8LD9mer4F/vsf8edv6zPlxf
q/qRCj2CVuhNs5Yd+THqVrBxbIe1aBN9R/qCslNZTb/ib953zLvn6o/KQgH+1w3GUIutFh/UJ8dV
Xcp9JBkoqqZTsw5vwx07E9SW2mnOSVE24x54JpvZlb+xL2rhBC+6eqbEu6iSfPoL5lLCh1uAKLYc
c9/gL4gezJDp3vhRVNOZQb66zyYVH8rjMjWmpV/IC1lam6lOTiXy/ZVvAduNOCaAlWzDY6MBFOwC
dlqeOPNezZ/Fh3LT+8VZVOMJ6jVkwrsWHZ5AjeNxUoP0ZKQ9CtytyB517R6U5cqot+b4/OE0+0W1
/Ktb+XG0RVGCwoHSitjjVhacJfZa9+SnN38eYplwM1/RHKaq0K1iB/qeHPjxcXnqJBcVWxFeFzIp
plWxH5JvpBZtpp1yXRsP8kk7oaGFh7ICi36upvbF/fxt9MX3EpoxXVy/yU5VdGtXhAoNcEbNa01W
ViJ7m5DUn7ncRUn50+UuqpKxgLRbKQxYu96230bQEzazZ3j21Q7D9s+jffH85ls7h7xxlZa6mITY
3Oh2TnrQaajRDorHobya2jPWuUVlbr4gm6TIuZeCqZWG3++fWxgjMyAgID0NSgV7FabFeKaZeG6E
xVIRs+OtW3yoJ2nS1xgeOdWds0t98Tn/dhGLZQEStYEOjYuYm6UqrUN1G+yq85bNRb3tnzeLajgt
E0Qg8vKBRIXMFqlNWRU60s+gpZyqHQm4TrKTd+einr94+kwTNHxtjob6p/QiDc4tJfgmPcUz2r8F
O8lMPHTdmalwaZp6vyhaocSOGJawPuW6+IpfitiwU17p+EqsEwCNTt9jhKH8Qjc0tDfx05/f6y8W
VyaM/xlxmd4SGnpQm8Ka37kBaO1jbv3qQMi11uHP4yz7TctLsxfTbQ00SfNkLu29g7G3CL3fARXY
jmtqDHPdYvfnAfUvr0w1qBLRVtMJWvn9a9LVPArlcUhPuX1B/N9VMwLdQBbDMW7aD5oKXmvMUCx/
a9pdbJ7UCGCfhHthEuynpytrBh0Hxzq7svrrCo6+5H9XrUsNLKWnAu3r7I3VRt8rXXKjEHdiVN3l
kMK0FsPHjKqVm5Qt7uC2U7YREVEY3k01E/QLFGdhDL0i3ilgjIMYFKWZop3MUxRymv1TD/dVd+qS
u6j15SP1BkIWbERnevdsSNIl2bxJd/9+r/6tcvL/UWW+wvzzv1ed79sqrv/rNfvxX85r+JbX/7Wv
E/5f/bESrcy/4p8yfRMtvkUAvYHMDH8z//P/atGSqfyDpuP81cq0yf760T9l+or4Bx2Bv6rEBjyW
WcLxz2I0P8JubihUovnFOmfjf6carSzmd8yjaKEEqhV1dl5/2tN4ZdmD1G9MV1JR3k73lFhx8DSO
B5so8evtSJ1iqu6nctdjQ8rC+4HggKp/m+bkBfSpqnrf1t4+nPydh4Les4t1Pf0su0c1OLddWM51
n/7WxY5Iop9pCcDOrnyAxkVmxWGGN0RX9sF34jVyq3P7hfmD/7Dh+zTgYkLgdul5UjJg7dpvPVkA
brQx1u26q7FOp+vMOXdCeu9rfRpRN2UeBrW1T44fjeW+S+vedBsIdiv5V/Mc3FeAeOx8baxrIsL6
fX+CU3flvZHhteaG/0fX/PdfoC+kIGjG5LK052pRGroTKvfGJ4TEuB/qe83bNY2x7sqLBr4gmUtm
GG1TOf+P/gTebroxMle8bP4N9AAqX6egqVcHWvNwpogvARFEYwBvSFM/+nnzNFX0OjX7NjYux7Eg
1qKvHz982F9swOfN0/JZ4C6kSSfo/ujLY4YMXEqxjYlPI5ExXsmuhlMsQ6zuY4OKgQ7/ebil1er9
bfs43mI7LEuKpI0K4zWbaSO7+q7XVuELgdeHfN9tJWB762jVXfrrc898sVf5a2DNphMpA0r6JJQZ
WavUINFNVyt/jOn3Xv9VaXd/vrh5D/fpXn4YYnFtUqgg7PMN07XrZ2rV2zTDd4KutUcjHdU/tSh1
0AVt/jzou6Li06gIqPCDmniblgoZCOCEsrWm6VZdu0tqtKElUCR1bF4SjRU4N+xTXb2UU+sOmQVE
VN5nyalOntSq3Cqh5lSA32o9JIQAM0l+7/X3w6A9shNW1uS+U+huqdsEeds6dYPSWK/TN22s9pJl
OL2mPXTN2yS8zaQUq4zWBSJ2C0m6TGkxidK9PD41xlPfDwfRYxNJLOtYdT6WaaHe9iOa6gnGqzJ1
p0mSXmRzuAT79ioFwU2vWTtNIwOitFZdH+/a2L/rqaWEOpC3RrPOnHq/nJM4ZAialQpurmWfOuwb
gHulYhIBM131ZUz4xEtGwEkCWi+AstpPFL4CkABtcCrC0cXVtOv69BSVxHlUGmRW/94Mm5s4st1S
uaVEvIqg6P35Wc9L7Kc3TOHtfbfCzRnK/PxD5SHCW8qxnbm6pDRY0hz0aQPUSr0zcFZoMIzb+Nr2
5Wnl5VcF9c5G+SWmceWrbynF7lS8aOiU5UlHiHyXcxWiGQ91M9FBwhZaD2yr2ocOeWtXehtf21bj
ua38V9MN/AOkXGyudcVYHE8CW4ulWrQz1PtO9D9Ec2nQUp0qt8WA9eebtSwAvn/xH8dafI5wtNNa
bxmre5MPFTSkYA3hmH3mZecSEbLDAfb9zJDzr1x+i1QZIC6g1OE0rC6eT89hFZmSSc7GSt30W207
Sy0wU/20UcTGujtjpsi82f55XH1x6nu/VAA9KITYUeny8u0VYhiaAKEJJqZq00ansqNgCyLXn8Jd
O1IHxH8KF6qz6OkUDyK61W1xUWnGwapfvAFPhBwBWkTRquE34njdT6o7yd6wkfsHFUK5wA2EnyIc
8UwHBA71gIZhRtZgz1oTh7CSuob8QKHlqOATbKe6dbIaaWUWgmbo5XxjBMqlVRSraEh+TdicQmaS
IMdUg+J0pRv6vNQcgTKSRza13xtZnDn2LM9Z8x1SoFIoijybP7lXvz+ZQOtHu1WF59KlQGszN/JW
uIRmleQ6PgVnShbvaqHFi8BwGFABb2ALXRZnS585X20nzzVAxMWqsYUP7IQ0O1RZv4vEfVQEN7bZ
HiW9O1PL0L/Y7P429OK1b1I1BTwY2C4WuoNmJ7fmlLGRwAdph92NPf5KY/ObNTT3XptfVUG+h9q/
S8Ace8Mr26EdYgUH0uOqpeGGT4PQWPtoyfLWS7JdMsFI08zdhEvUr/V9OCK7GzHgKYfY7jddfxLx
XIAlNinBXyIQ/Wn5j1Gr6CMm5GR1cyVe9WF059OK7jdpB+rOa5CPN90hjZKtTipUmJgHL6vWSXWb
tY+9dKLwONA7/vM3886x+PSI2HkZGpJiKoTzXPthLlWHwEpzmfBDhZS/gIRpoWbuYLdbZaycRGkO
YNrB/3ZwyuYgvztZBtJkSSuyPNiH5a5atRByJ1cmpiTOz4rDFmW89xcWVzwaYnmmGy03ZpJitXaj
YPX1sxyEqXFKdXSNOm1NQ71SpmFXTvlJK8er1rysbPkMgOSLiWz25P/P6IuXiOaRovK9SC4rSD64
cfFSBTeZdOar/OpVFXNBhyOZQMO5eASYKfCTBobnUu2+Ka2ffZefqa98sWDyyQuBM9tC+j1DND4+
5BjFdxOlGkjv97Lbv4r6XOqd3p/Wx3EWp7a+wHfng7p1cbeswid8sM+1jnO6xxNTYWTJf8pt6VRI
POwLWdBQHrtj0b6hxz3zWn+xzeWCUS6rgE0/n61yOxZFI00kYwkDJsQPGdh4XZ5Zb75YxT8Osjw+
4erVcmEwCEWydZCSxkUQRonZJnxtuv/gHZntD9QbDAoBy/xSbxgKi+qBx3byNsuez1dml0ytv57d
3yOYi8NgWgzk3AYINuZ+Fp5Ow0GepUwOdy5az0ns/bq5zffNMXSKRxq2uxqpyI+GFpMeART787T0
1SehmAavK28rG7zFOlUKqdNztmBuJ8oNywjZo2e2ul8uheq8DTFA09piefIk6w5BfZnZLIWl5fi7
mYBr3MHTwhPnSP/JwQvC3t/DLT6NtpMno5sYLk5g+UmEe9BDVkS7+fON++rFZyLnOI1lhpPQ4saN
nVHPkkOWPR5hXL/U0ncdQcGfB8Htw4SxXDU+DmP9PqG0ygyDHSvbDZGfSPrlJF/JkG5sP7kre/8G
Pa+jeBjLdbIQq80g5/sqQoijVauOlJOenpquIRRCUBNEyD1YT5NcXBaKvZlt7jDbk9mjHJdPZt8f
O51kVVI4I8dWs6cilTdG1JmO3PVbr85BwzfNzdjSePdN680QsqNQrTVnwVl5Cn2PeDfyhvr5JBog
v2oK8lyG6aIbEEFYuu7IUHIygOl2QEYC3nKBv0EAYSg6QHYBQETSO/zCRwtFcp/xJo/PY59vdEB3
bBalO9PEZgd9PPCV5zIt1o1XEWhNwqeEeZz8E1cS/gTmAmMWAP8uFFdxoDtlAVUqU9GjdKB7ypU8
SqdiCOYUqpUe+hdTIYi90natnW2q3KAOl+ZXVI5/BnG5o6K07lFjaz8l780SnH90fP3w/FVQRIXJ
5RClqykxSIrp+s+P/qs5b9b6c26Bv6e/1+0+bBcqBHx96o+c7qz6JkLU0yO5MnmlK7gRbfXvlxLm
SY+zqKEahrn8Rr2sqJliVWZYGq86sbFk96yC/odfROto2hLGNXXf/nyBX77ZgFRU7FjUa5deioCC
VC2bgUcK8FtoPg3JXcCZ8c9jLHux73MtmZwGjiVMBnNd97f1OFd96qkFK0c4RzRKkv7N1wm2akjw
6VD+sO00kGAiSVsNxDGr/ngfjzFSwZIAkl+NOJjZ97CQedzRmY3Clys4InzB2inj+1kSiRU1bXq7
a6FKu2LjHwkAzJ3piVBBB62IM+7VBw1b+7m24DuAbzmfACKf3U1M+J/KUp1VNqKrZdv1THRAFIyy
xL6tfaxAebLSlJqA4rJ8U0pxnaT8IKNyXRI1kKn4BUr/SASqmtTrKnrFL8s5TCBZLTa2/2ZlJfZh
rKW4uolUxWKn70Kdnb1tu1lHmqBKap+E4M6rdDcsi5saR2ti5VshexdtTzBR55P9mDzodvFrlgeG
7anlP+3CU5qQ3WcfPIPUIzzYc2BAqGWuVtyFzDAUmEgPvJHIJavM0G3ARQw9p8lU7NVU2+XNfY0g
owtB+v/53fpiy0plhCo/wDTNAkr5+6uVikpGMYLm0xMvCdEOo10dpKKCfTOdWWrmOf7TM6MujhWW
pucn19Fkd4HPK2u7ifmQBs+dRpe9s+B5oApP3gL/nN7kq02sCWwdmQ8t9k89XY6tllHMU0+vkURk
Z7swlx4m+X5Sa2c0tNthMvaILs9MQV/tRNhFMv1AAoSytKhlGBE8T80nY3XELik3fK3dOeTme7Nx
eSeh8KJxmV0JYvnRZW0URrXBGB1Eh867aUt02PFLp+3IZAiS+ikqCMibAUAx77KWkHtbThL5UmF/
qvaQeUBiVAP4jTbcGLmluqL8BQKAJTjYz/yz1oBTjEJQb29FNm461OZW1fOCBmThESM263hD1fnz
i6jIX60VnGnmKjPtcf29jPdhrYhL9ONhLchuDeWHSCouxw78fwehTcr1BztSb/ppajbVQAoH/3pV
TzJBRSpOg8kPjplaeyj8GwrjuJJQYVpr4WVba8IjqBh3MAHd3n7Js/hBs4OrpK/Jxyb/Uxk55cS1
tTVbP3Z8zACR1az7MkPsuo8rcSSXsnMz37hrp2u/t/YemYjdhHaadFNjjC/arPlZi+HOamj+mP0m
xmkvD8o2Mfo1q/jjkBUZWm1x6MXoytH33NvX5HwZ3o3SWDsjG5i0BenxrTfp+O2bqzCaLtIwduuS
qLcu6QtiU4BkxySu5iZ/NW79jlgSX7LX1ewkVZHlxcYFWscBuV7kKenKSFnviLdW6mxb+GIdaeFG
mcpNiNKxN6dDovT7SSeEhU3WVFXHiixemVC6goQUpEV3IymGEhFiuOzJ34YjKNXVZSjNAVWnSP/e
Y1j1a/UYwsoa0aNb02tUDauB11CJiZWfYqpXiE6sfg5jLUKbEDz0ulCYlLInwSa7UiAeGF2tAl2q
pG2poewZ4zvJD6FDeTNwxHfyNr02Q8mJbOTbSffYEz4UFtWTZ0QtJovT0FpPzRSg8u/pAyVmdhUq
7eMIvnzTSAT5+f34rM/0CIK1fuDiesktDijVNPNsQFglrX6lyVUCoxD/v5AD7prQj5XHdgjL83Mn
0k2q1C8FdL9dbVIBK7sTGrr7Ev+EUSfJKpBZ15pKX5dVT1B6Qg0mNz2FnWOdOUOrX7bo6IokOqWe
BmOh3icB5WHgXdowPjfmcINe7EpjW2ui6iwb67JPKsIw7StZpNss9MkPzzZa1QCADy87Q70YpAq8
aGYfkRJucnu4EaK9qfLqMTDEN9En16HUb2p1QEtuKkhYkSs4mdoepjj4ZplJtCkb/8yp6Ks5lh61
Nc9D2KKWIqPKqwp0GNQH/St/Fx/+m73zaHJcya7wX5mYPRTwRqHRggRAV2R507VBlGt47/Hr9aE1
oVfFoopSaKvNvJjo9zoJIJHIvPec71S73pUcdXdOfqEcqRf/bIA+j3N0foAT3UlRxThtwSFTuS4y
5bcUt9wBvuhlFNMPJY6wlsCcmCT5NXuzvdOr/LFEqyvJ/q4blJu4GW6kTr7q/NFWVaT+7U08Ws9T
YbFX9AuYatmvOiVnfWxIgB59VSao0HBjeGNnvrkn9owwGICRgv9il3osJgkixSoUgCZOF9yoHvSh
/iAph5+X05NjwMihso0Vyzy2hwrKWCI4HSgADNFe7eu1wU4pMdr//cF79u0bjARBlVr61+1Dbabh
VA6Ev6UxTifthtPMmZslndqhfB5inoOfPgt6VAp9Ggum07nYkVnZI7e7lMtFviIP0sGs1EJ9Irlp
Gd6e636emN6fr848qnH42ZCgKeg9vobZss7u/Y7UzjLrfmVDdp9p3laD6SEDvvo/XvNxAa6prHRQ
c6rRRrmWg+XoWG5k8zave97rxG3f8N44zSpZyTc/T5sT25cvVyx/vdlanoLCy6j8yZ3Cp+Gibh9/
HuBUHeXLCEcbpKI0jCxJcyoOabWcVN0Jk3dTmQFgbzVE1yhwe3MbDv2mSw+p15/ZhJ4dfr4Bn2bT
KGAfkRPKVt6+2Vi7+HqO+Rjx8sZsM87KRP7Um4+2al+u9mh7HRZK0kYVM0iCtpUVBWiv7HbSsNSY
4rryr8KpBRKdQk4jaHohNbT0aBlrarojD/AqZV+gdd5liC1v1KmR8GUJ0uZaFNqF1+RPhCZey716
qYc3sS+vYznbSISoASW6NPtkJw2PpWUuRTO+Uof4LZoMmHRtJPLdv9Va/6oykgsIGQuUpLi4iMz0
OqL5DJtQpDObuz/n/J/uw/ySf7rtuiZIo9biF23Uwc2k16kUIYY1TgdyN0q2Iwl9ukhuZkiTtb5s
vEPdSGeWqtMr4n8tVeZRqUtSY19L50cR59IcAM3u2XPT5Fzw0elhUHWxvnPSOe5AqFJT0CShcNcI
FX39VW3pSAF///wWnVwTwepTIEScDUfv6+2sGtMzq3qwHLGSnKCvFqVSOUaTsoM79+09pT0BTo+m
jJMGNdbjdkPd6sHQD3x75b1x661SYpxKYS0gr4KL50i/Z4EV6dX+4lzt6PTI+nyS4tBoqdbRYoQg
ewx7qrGOdkmWMh74cE+E5EGjJT0HOy4x0yyphZXwrc/M15P3l6gYZj4Ab76hX++vIWRDQ9y450x5
dpiqFeg81+p+DVJ6ZqCT6xElHVECx8FVHhfqTT8PENpx/saWaE+8IIr64esdFE/MyMq4tIiVBpW7
aMVHJX2VrI+fJ9J/nqqO38xPP+C4jq+ooznVhHI6nFNrgnfhvhp3kyxdKIVJR7yylQy+Sqg9Cz5d
y2QXtpNTtNaFhsvQ1DlwTNKhHvR9Mqr3VCB3vqK5kWxuska5lLJh61vjSgCFqyOamcbpMtTDW32S
95ISX5aNsdTi+4yM+KYXNgnr/5iEC4MjAFaWHZ3gZdZ1d/LUXAjJXR1Ot33YHJTEQjFLJ7zW3qYu
e+6sqzFWrw0QcH6TkKlopfARC9Kc6EZ0bIKrUCUvs7iz4LAZc758Fjfv0GWZ1aUdWjjauzkKVI8Z
Xhmps+oxBZ6aw4C0hh+5EpLxumuGQ1glT0GjAyAbXU/F2JcWpIobmvTqaZVblsS6TZUdteptPL6J
JK+1WBUrElXlgsgcjcNzgUm53NY5gu+syA+S3Dhi02FdVVm8JdsKbtviTYD8yRK+0sTqYhqB8iGL
6DsMoGl0Lfmw4rcDV99blSOJ8SoTgQXH6fVkCYcp0G7BF8D+K2/Tupm3y4k9RFdJPy5DwV9lWORi
4HADLYUA/2Fg4T7mj0zon5V3KTbjtUeWcJNiphNgsnSeNXHSAKiexbScVS/AgD0qVMzIxyxLz2l8
FfayzOnnAvtpJKcrdO1XSZ3fWui+Lczuo7qJUut31ci0xuFTpXhPiWdFb2+X4nhV59I9aaIwgicI
c9O9Kbc0ilSXj8W1afiv6B13mWmu4ixwG292qRf8mmCKLhOlFFbwBNtF3hrbWojgrEgm8Pw02uY5
gOKiEV+1KKMT3DHxXsXUf5KARS+ULrsIok3v+fs0fk/kj7HtnVYecNVtwhmHl8xWdW2hh1fC+FGG
SApzp5xITfeKJcXkuGd24OaMgl3RCdu8jNZpHi31ZEQEnpWA6PMV1kSETBEUyNFJZJ6QrBRzp8Oe
JHwsNTH1INtZX656zXwxi7sCi7svxVsjkpc+GFFNCrFbvyMhd8sCO3oXPAvFiom9S5XHIqJ1XpLd
G7+U1TXKwBWik4UQIhzRdl5BfixO2xSOQx69pOzhwrQh/rrUyF5tfln+cICH6uAF48jvr7QSxoOq
4yBuN0Jxm2fcYvWtj6ttQqwzR/jHrhQ+6LjcC4AEWFguiuqhkCOczbpthUTDQh/O6syW0+lei9VN
5vt31CAcXWveYpYMIY6uJG5nQNsvaVs70vQ9DGSImcTomom2qpV6MXGebmJX6JVtbRJAn6NoyYdL
JbsTSZxctHJxH/Sim5MrXkQ7lVThghZG68XwE0FlandT0pfsV2u8kYRsj4N+O2jTbeWPN+MoLJss
h7xXCjjCDHk3eOom1kMb4YtL+CNVsqe+lp5HzdprYwdBgrJ5Nl1NM/9RgVWNjVOJoDJK4qYx4kdi
yB3OlI6sRbt+9K5F2b/gFMfzK6A6xoHNDLxom+aXH5U3ikeXMCAeHBvvIonip1JIVpUvbSOvc+JI
Xc19fFDa9EbpIShBdqWF1XVaaluhoXdh1fllY6r3g/DW1/EOsAm+er/clqP0mFT+o15Fh0jwr6VW
WZlpb3eRdtWr3qUydMugCpxUsm7jitS8cWGI/Z2eCB9dqFxFqupI8XNOayzRKZ+FGKLDlrBXz9g3
fvSQa/3KV/IDdIYrmh5upXdupOBEF/RdbOXvOhDmKqjXFlbkpEWF23EsbwRjI7TkXFjPadm/mQlH
6Zh6GBvcQtkBJLR9IHXkS2ymuWJTIv4Yyx7edrvWG2+t96y+rbiftODdkzGchmgBa+Lkc6SXpEDj
kiXHnRz2YdzRx6iEgf6gDKcd2V4ZwimpXGVMHH+kGxc9Ex9Ysf40qB9T8szvZJ/8Bzqo7VDRSyNa
mdZ7IfNmVcWtKGVr1XqKSm8nm7NGUb0W/OgprN8yo7puMhm3sLTRCLJNy9sgEzZzJnEa4VQmpliI
4Dbm/q8u4csTZbptZHjiOiQ8Suv4ImeLJKKtF/Ay0rAciFHP3iU2vSXu36n2nDJVuQ10Tfryl6fE
F9IQ38+FtMojnrN5oSu6Dbx7naRrA1TCKBKtThhvSctDQKnmKXAp9NssYvloAlexBIf4eduXlUcM
gnZbjHYdzyHSxYYF3Q77ch9m93HxVIdwt2UkSKMFuLl2kpLXYt/5qp2Oii2JBVNp2maKeZvHwwdv
6pQq69BSXC9VbkgTOYd0O3XulIE24mpU5gbX0YYWlHkOtFcVnFS/o1Y36mcaVSdqy6Qs/vX3Hx37
zDr3janj1On1NyWsGtD0+L4fDFjyfXFOhXTqCPB5sPnPPx12BDHxjSjmYgLS1NK7arrUz8kRzt2v
o/NUD+I0HT2URpH5KrS3dXuuHP9tAJXwGiR4s/JvllUcVV0sTRiJ92AATRPoo0PoCM5sPb93Nb8O
YR1VV1gYejlPGaLrSughxs4X1XGmaDsxzhJIQRRiBbvqfUfTealBjBSc2wv/WYfRnLaUDVL5tur1
B1UQzh1YZ0LU127V0Y87kkCxY1QHlbYry0H+FrXRnSb2ieOxg7UbIRfWSYfnC3/sHSeUZcN2qDCG
e68b3DiFASR5axABmwI8BDaBhTSKiN62IjJ2Kep2c+qFrCd8ykxU41hFpucgpQMglkuluWwsQINg
AJoCbLq2COFCpJzTJzLDD005kVDj70PAzv50G8UEv0jawuC97gYO8EaLREHA3hUuKqt+Ad2Deneu
bCi/FWHjCwOEZCOIKLbcBfKm7rezVCJofLdQegAHbP2qh54Nx9S3a5VCRClfifq7nAQLodmAaPDB
m3hD5/DlcCbSHXIiyTukmaXoygYkGjUsN9EEcrIubLLaocfrl6I1ENjTw0zzMQ8LqivXw0EJiNmo
lRU0EHSxHXHwBgTsAcIi2xASC34+5ZyYzBxxZAvrHmXKb2oojOcqVJh5dYlvTe1ulMozx7hjez2V
XBRBumhwTEUN/63t11ljZIqRweuyQB0ksaMjiRMZRq4urGXhkLyccliFeXiR+yuyQlaCnZz5DScu
EqWugQIK4RDBU0dvbDJFMiw+z3dnoUoi3Q2w7f/Xt3GuNxCvhhYBdMJRBUWJJ1GuVEYwRProbbZV
yDv7eYiT1d45SJngaugM8nHJtW8LJeTbSD+6vReE9H7w9QOg1oUAz1/rsOSWB7WLoATlz1S9l96o
UxkjhBgXZBVla9wc537Rib41noG/ftHRSpCZpWz1LSXu8ndwx6HO2/arfu87KRq3xokO6a/+wrv8
nyTJnvyOIMKcgwgRfxxjozvNDwhWoP4hVTVFOZgw5aMaj2ee6jFJcm6ucIF/DXNU7Mh6pUoBV9PE
YZd4a65Ex3jsNg3n8EV+UMnmTZfdMkvt/C4b7Ophjlz9HxjqTt/mv36F8vWjmaW6XqQeEj6O49ol
/VhX2lkc9W7Hlsp3vDRWMkdIzdEoN3mOmZ9ZIo6Bod/uwvx6ffpoG+inCxInaNxv5yLXsG4Ww1Lb
Iv23z5XUTrWzvtzx+cF/GivLE8mLY8YavITwRSMt99LQP6p5e9f5V4kls5JLe8xDz5EybAopeS5E
6cnKUN/LfdvbrcGpQhqXKr0BYSrv5KrcWCbYkBhwkKYXa18b78u8vpXS5q6Ioge1HYjvUA+BAr1F
joJz78i5mXq0HdESsTNI3qBRsvYPpHGw9YW97dmeO16mF8ZvmRXvbM7y/ES+Va7QkuiGhj/tWzZw
p3vC1Pacn7TYcvNpPfnFNrOwROOfuAzMcNlAGwL7ofEh9sOd6r+KtfrgY6g6s2bNU/PLDwE08nld
PGqCxZFgDkVD50Jd6Vt12d0CzVg3zow4L38JZ8Wu37pSR8MdLfS5lo96r4VwYzaiM6OylRUo0tU5
e8yJHdDnq/rjoPs0SQGb0zSOuSprbGZ5gOJoee9qo/+IZ8S20so9cxu/NXm/XtexrKVOlCJRRj4v
YWsR7dXbJg+0IzpAn9RVQyCLoYYXjfCWYCH4eehvM+lo5KMV0Ei0VrY6LtX0+2UrH2Lr9ecBvvc/
5hFkPsyEg6Jv+bPd/HQzDaON9T6JA0J8escPLjukrFYFgWHW1uS/Jk9xhvQi9TVH9Mgk8kY3Uc+y
nU7OUxSEsqFy0LLEo7e0H7UysVouU7kUoYIHT+VqFmpPS+F3tj2fov1tUZiv+dNwR9sFsWpRNfgM
h3F1oYHjybLHoNPOfL6kU9MG2T44J8RDdCmOFu4yB/BemAzTdNpFpoYLq6iXeV7vaj90RP02qEr8
hw379t4/M2VPzRvMxvgeuUz6fEdXaOVxkQGSE5A1f5gScTzSmYv701w5Xlq0OUZUY52j1XP8pagl
eK2hDz1RYrcB1M9sngVgEhK7ATHq9mqorCw4wUHXXrAnQpio8AnIk+bSS5NpPQeHKnWzAh5nNwjt
zATpkRU0Ttl4m9zntOKRHGe9i/4h9KcbE1KrR9gGW+U93jhXo4RZ0C8sDYIpxJeie+6Dl9b8XTfp
zq8qEs961JfxQ0xsm0wihyH5+I/MnU+oyUAtQTX8Z/p+Z2xiJ++6TAA99R1D/0a+HhplrDQkQm5U
NkutvFDb9zNv65kR/ky5T2+r1uttULSMQDMiZQvkO+ov3VauwQEt5YW89i/PAcJOvSsawAcRUA+u
5OOuYQetuAgGifMDRfIJOF6vEgNWFmfm0/eWGu/k53GOloBslAppEplP2gKWU+CITuxMO//eYB2I
Dt0DAtXH6Lpfn4O+f+9zHQ189KqkjaX7XTbnGgEObnoTK+u4D7tk05IdqmcfGhwcUcDirON48JCK
52fe1XN3+OgjbQV5GEly6LsqUukJM3WUFLbXfJyZOqc+zp9v8NHHue0qAnpVcKeG3t0HsbgqrcYt
QnjhBm0matlZ89Bp00ImQ6kS0xuxzDZJS/RWTwWBuF9Irs3MAIxe1Uo4cwvOPYRjB5IUJFmhjDz9
2jFX1Ttxfb4jLHt3cii455dnd2inthDIitHBsjziXT46Oulcdy8OiQ/cBulOnv8GorMq4/TJGM19
OUmrgvQ9juv5Ikt/p91TI/urOO0daq67IoNzEaNo7OO7n5/RyZlAFQCEBgdM89hNXQZqENYVb7cE
DSeaaTtu4v3+eYzv8JR5vn8a5OhF8xH3xWY3MN1WRAOzKcwXozPc6R+JLRwIX//jpdZWEuYhcZ3d
aIQl2yivz/qIFBDk33enn3/J0ZvXamPfJjplNhzvdAHlPbiMh7YKnqd4dOIquzCE3C7bmz4RL3xD
gCg9RDc1Xb6ya1xFxbUCr7cub+spXws6fvDRfwvMZt+ON0b80SOgF0mQN1t97w0eK2bQuYIo34Yw
QtIs/JVVE2rXsBUgHSU7Hf9KNaY3QIrA92buoAHQlOfsmnCbSAUE1IBgMD51DZ3Z5lCkqZNh2Ldq
fdUKkRvkMwa8JgSappflHcYudanHLMWaCrgcNY5e4NvnXyqFAdIrMOjCiuy4kQ+hKe2TSsElhEOE
cCWx2rTSlDvIi4l98c1ypYzjbVI3OzUxGkiyVQ8/mk6LX7zXAzF1aDw7xG6AzwnOqFCrw3c2w3Gl
5Pylee4v6yG3KOkFwZ0hNHeS1FynLYKfyYI10NLotoziIYkCfEPXRaOvgrJ44Qdli3GCdyl6xmts
GoKdTtmmz41Lq0kOedldDcKIaVyqsEPnGKD0tSgOqzjqLhBSrTv/A9+NkwbyB+mYy0SoDpIlbBXy
N2uDZIjptcCFiz7eJh/NyduY2mW2xFTwKGXaryipHT+BBiVRoFOjnNhXldQdxLGanlxEou/krMYS
Td+yyNd+Kn6oqGfqFtmdR/O8eSnC8DXvYcZDxxAi3Q6C5MmqXmdd7BTSIJV/QY5dqYkG8RhivFxQ
SIXPOme5qoldIDxvh3LfpjcpT7v2hlXatNigTceMRjTU/YZm78Jsy73haaSpdgS9YQLDqNbL9aoo
31JLu075KU0G+8sPtkMN/5p+kCbpgOOL2zhT3ECVFtqgod4TSG8ceuJuJWvFXn9hNMQhRpUzJOVr
6g14zm9VlHx6+iQM5Jd276PX0uYRVh4RurJAixQluq6aG/SOV1KZA9IFOTMIl1QGd3Iw7qXKKgEs
Bw6thit9qtdpw3IWUKPVxNj1Y6DpaBfpydzW+CTFMlx6xviWdcCgh3a4s/B+IXlxRYSrS70kAr0R
l7Xn/5YlHNaR8KAK0xuewF8m3ZkKoTER9PaUKLYmvMrWuDVKcZmO0J3b1C10Ydfn8lo2I4IEMxdH
xzKRJLqmW80i8TJae1BNxiondV64GHv9UiNEihgWV9QK8MMmWz5MZ2loe7m3KORxU+iyO/OAm3pC
fi5v04CY8zhbF+QKJVK5EEFZp82+BDAnxsNhYgeYphIBxxEAcFSo4+8WD14RjLxAAacBf50G+k6l
j1ord4VS3RkkutZKeiGn+j220qfaSm+Fst0EJY62cHDgoa0TdvRxwu63mBZjTI8Aq0wa0xeo8yWr
yVNcP0lA4UGX2/BSNklJFmOv2kRGuk2P5a0WlkbJ4oBnEKCGOym8sG2/kJvfhfoeFsmDnCgXoK22
IoV36D8LvSNahIfX0gSZiDJX2gFvWQ8TPacZS4yeScinyaNC8ECOYzTVN4ZnIZOBx+aTDGoNr6oW
+bbAHWpwv3kZCsemWM7Jf22vEdf1YSjJNlaogJeJq/b3gSSTX2w6YhHao5Bfd0PldKm5twp6Dk10
0JDNFOV1S6W/8aHx9paxsjITmsSc8pyjdYj0Ctg4CblAgmMh35ZR53Yd0TdRfR3E1mVSi/tkuDRy
VEVJqTlThZRGJ0epnuNTWYfwitwMyNgWaFAvWhFAP5F+P38ev1fbVA4zMzkGo8yff/LR+rTDbvBa
Wqgx5n1oZ/u7cm/azYISn02B3vl5rBOb+S9DHR3ulaaVldLg7Gf4VzXgFzMq7Z9H+M5MObqa+eD9
6WrGmOCHMuBqvHvSor1VQeyc5Qj3gsPy4sgXsXuuhHhqI//lquar/jykkMRa2Em+O0XTdVS02878
UMPhoGYJggYYNcJaLMaHbnzrhRSCiO9DDDcuIgm/oEHysIbm1ThnuTp1Fv/yq+at16df1dZj5ZPR
7bv9tgEdE7nNuneFbbKtz5AWzo50tL8KOiFpLa/jYMx5tZdNu6Lv1njqwGcHvQZ7mbpCrDCGW/Ql
m5+f9/x3Hx3Kv1zl0Y4qbyDnyyJXqSgPIqZAi8cgZaVT8O35eaQTW9UvIx0dWkSkpEBpR67SAiEv
3GTFOylrZwb5b15Gi/0wYEvQHkdnFnIf4kEbuJe1MzpApR6LNR3yjb7ueSfPvCun38b/GutYbhhq
KdNy4G3Mq6uMMGMP3dfP9+zE04GdqGjw8Gj3WccOvKGIG+opjDBoSCxwSkXxNRnHUuqdWcRObazn
wrMo06GBXHQ82XG/sLbzcGqL/HZDRLopPJnSu5GXTq0p+6iyzlQ+lJPX9mnI+c8/vV9sSsdxUOch
Mx9uTPqqZsFVrvzyGy+2dbE7eETk9mK5jivPNYX5vReuBFSIkU+WovgRJgSgqhK6l/hBV6KrVqze
VezDtYq2s0yuNbO2h1R56EXtMOiEeRHZa6Wu16CZ9Kal1rS7JkI14hHqm8vXnaGd4fCceq9VGFf4
ejkzzv7er1cYlbVnEAftu2PU3mV+ZnOG2vp+gvbnIerfEvZk3oj2Te7P3NtTB3cTuYMkYqzUvlFV
aqOri1xi4DjepBNxz/oFttQeR5wofzT6QRCD9c8T9cSrwNF4xlUgtLC+Idk7NTIaf54/4zQs6+Bh
PFd1PjVbPg9w9I2IIskUkmlipujGSrpT1CfMkHpmnlk/Tt25z8McvQd5JCNZ+LMcismb0Em2UO9r
M1w14aPZho+dVCwH6cz6L596+T4PevQmaD2RKKrPtXlBcd+XwnulV87oSYuikl46Pd1OKEmHzEAI
qYSYcH1zMQWW3RTNoaIgOvkR+S6ceML+QZ9QSFRN7XTRlSeN7igDndLyqx7YrpKaC6XaIqbahtLb
z8//exuQGsHnazj6jpAzUZvWwAQorM5pu99wBVe50K1DRQASNrWLAIHjFKCFzA5WMiwEA8U0fAFj
S/ifbcDM8XU4wPhFzAeLjYe2FIgIk8GI9URmKR6mL9O8apUY8TNqOPgUkn9uETw3iY++UH2la3Qr
uIY62nJCX4a9Zf98m058A7/cpaOvE7ErlhVXfG0JmAkrlnSUxbn8+vMg8ryufP+m//VdOipVaWCX
8yHiq0EU91N/yJ8zN3xWoqX2ahnkLNU24vJlfevtyPx7FE1Xfs2uBftcI+rEterMCaq9ogye57jj
3wIo9LHQ0wIL9oJ6Cd0t7K5+vtLvyAYVx/inMeSvK2ygWuTP5GxZ1NUob0fhNrMjlzQlGgEXUUUY
uzv3vM+3g07tkr8MfLS0a6gPE2We7qNeb4c82Wgjvj1CMuPRTQPrSSNddQjLbFF7vwICupQ4vxZV
COysJ2fuwYlZ++WnHK+MgHzEpGD1QHftpasBWuVSWtNduSgMO6w30bpa9rtzdsITa9aXUY8WSjMz
NKPKGbWcfFsVCqLlLTsgWiwq+QKMY0WIEi/1mWudZ+7RzKZzpCA4EME5f0tCzf1OJF9qHhUpuj1t
8nvOtKsad+vD+RyXPyqjH0Y7bp0IWlgmwzyaUXMC8FGVpdku7NU3/C9PBnJ+8D+IIqdrzJWocXOb
o35matsYC7ukBVtv2/XSC22pZUO9IPPGu7zM5rPsckjTy7EMX7DVWvYEqnOIYP+KlT2SaXbmnp18
D/+6Z392zJ/2WVYtK4Myzw/CVVfDnfyhZw78/BUhRQa02AWpQcGzZSvvZ8Y90cvkWSFogB2hfMcx
BV0RNRPLvzOFBRevs/orFKkwI2BJSbXGLtXInUmQOkK8n8c++UoQTk8F60+K7dECmEcR4jJL9tEX
e+vMOOSK5PzfRjhaeMbBwLoPy8Y1Sni5hO2o4fLnEU5seDCp/XUNRytMOSltEIZcQz9Gq2Zq1kVv
LKNiXJr6888jnWqlfBnqaAUxK4SGAf0K19vHL+G6XIWrAPA42r7ISVbB6ufhTj4cAz4qMBbEWsfK
O0Dj8mBO3DrUcJr5GPfemad/csIz5WYOGC60P+WGTxM+i3K1lULVdxHx10DN6vTZi8+supR2Ti1F
n0Y52ixE0IxH1MbssXWtcErdsMuY3CuhclJVW6pW7Jg+p3jxJcdoFxjDBzHRwWKahr0FroddBscs
tzRUSv23dSfcCJpla8W9HzwbsbWHHnIxAFNOSoHQsN8JDoGku5GE97A2bTx+1DE/ai+89E3xqhgL
EK8EBSb90ix0V1X6i4Sa+RKL9we/7t1LnhA1YYsNL83IujRSYTfl3VKt/PWUxdgOMnfK6rWvv0iV
7DA0TfNhn6ZmYBtFSJAIgAl7CtPEzoKA//xS6S3HnDxXg3NGcNpdGYHHN1G9Ku+dn+AcS7gJRLXn
xUaFxTIawa4nYc6QCxAEwqKSEYqEr2JxMZb4OsTqoDWPYqUu4uol0owFpfEb1Y82nK+XXdU5SD0O
mif9rhMT+8VEgmWDfLkf1oqObShSyINRoqdOMK/hqWw8K9gkViwj7NUix/O0xyHO8XupTjz6up2a
pD+24n1YQ11Jm5cxn6gyKfGzVF3IPdGWnXwY6iB3Ekt/asNIcVP+sl/DNPwWlUJ3ArnTF3hlAvoy
5gZBxoNS+5da2OwyS7jpNVlesi9YhOabATu5MLqFBTO3MW9lQi76GfVStVdGJV0ZqebUSNhifDlG
1K+tYdiUGuw3wcQiDQVmpt6MZpk6ASASEnDWKpbqKChfvDR9xYp0MejKRk7k68G8wrf/rI3Fsjbl
lWp0dyaulJFyZyuZa82jkDQiZu5AyLTl2tP0A04nO69qR4iTi7K4jWrvOYnxLXWvvjnYoo8hlqzP
VCQuKX/wayByGsV2zYATW8x9j/Gyhn4S1xdWfGkFkZvxEMa2doywW7VD6PTytEvYQk9ZsKdZbVeq
yeOntQZb3h+yi6EXr0cT64hS7vT8XknT5RQka3VquoUBbagk+MTKd8UYbrLCsk2OMtrkL/sk3Aj4
E4PJO3j9I3GRy2K68UVvN4n7QJ2WoXTVGurKjC5HnDE6iJe++TUkkBwGKMX5UBRIxGc0cbdsoAbV
IEq0ydw1/oXVbKqYq8jyfaWEdq7jGYxEfd+otDS0FyV/jCRvJcbV9VCG5H4mS8XwdvVYLmpa32if
dnJeXvZiXC+6XJQWil5hoQueQjnSloU+rDVpsGvMMQ1Gmi67g0LkFBrZ9GhLSIO9qtqQWQP3xzNn
JIR2JZjk1xIqlqYwiqTije46dfyABqSGmBOPnxEcDOGVojldRqIzY+2xEMRF1m8j2muFWJPAio/Q
EA8IoJcyDTs8QkOfuqpEQKn/UPuCPRJPq6mbyn9rsGFqdU2IaSgCg8dILz7OXQORVNeKJARyXpqg
3xL2WrQvPtGzCdvNUARqnWb8S4FMfeUxyOlEdrw7cl27CB3tsl/JwR30g3K4EcNwM/QUNdk8L4T6
QqxpfgTNQra019jnayN226itl7JZbGhjA64BgdRCqxa2QqC5TeyzVHGP9GZc6rFiKxGq/6BY9NZa
TfXnWCmgIR3KdlhKNF61WHEnMDY/f7tOHa34oPz1bTk6wHWdIGR9ga4v2TSbYiPZ7T5w9TvfCaQF
/yMuWhdUkk1VB/1S6vq37TLatI9nK4/zcfrb1tRCLw3QjJ3wcWGw8uUgM0oOPiK2RM/I9xyOfV1c
WAo5ak9VivhmENdWGdl+ENi6JO1GmkhlaV7kHc+3/F3QSRH1SzWU3NZgJioZcauY0Ctod4QZs0DS
9VsgCqNZeq0UBPoab1Gp6SgMMF8Zno6kOuepe7n24CV9Yw9tm25zr3FgYl+UOrznToLkBNFKFcor
EeaJWZgLTx4XsTSdeSx/9JtHtwNE8lwo5XTAtuLoNNKiJB5iBRmpOlr8zNKd+kFfNCVf18q7UOV9
2151abeoCuiVEpiqgDaaaGZ2rLaFzVb+cho18Q1LZGD7FfIdJff3SiHuQCwvFfUWdDHxtamrVWtB
9GfYGPkF4NcONypdt2hlSFDLCuOubbW9SvPXkodND5N5KacaibaycDeSiFv3AuKE7AVH1SKf3ucg
s9jYpsRsoFfA+IyjayKu1R8M0U6k6F2SwnA98Pmh3Mn3PWkql1gQ8NuYlZPHPzP7/5OO/o6q+tNL
br80L3/7ILaiGQ8v6cc//r6owiasg789hJUfZidzjua/4J85R7r6LwQKUHX4nnPEH1HqkHTiUohs
FI1ZIfTPnCPJ/BeSy/BwgKBGO/Tnj/6Zc8QfkdtB2ZRYwn9GIP37v70N/+p/5Ff/OcPro///twxa
WB5mTf2Pv6v60cIA4x5IMkPAQQX3gGb1a0VkLOvkPwg7rx3XzSxKPxEB5nDLrKxS5bohKjJnUiT1
9PPRHsx0l40+QLcB+wSpyD/svfYK1XQtqSUlHfOBwU6t45Ry/eGm/jKjO7czaQ50dMB6i3ScK7Xd
RcVR0k+duc17zGJRLonGs67dtx3VKN7nW1H44azB8ZHiRXqRUY8wp+6uM6PgDwNkRz9nVud25CJJ
y+dIK66eiH9lTBmKSerNVEap5c7WzZ7nJxKZSeRN/PXWUeAGYA1w/S7n14XgxWXE1okGseLKbeXn
zDwW2VbStqlwGZftzbrrhnspO2W4grX56JgLyu0S2X/1Yrqap/enqtyYMvKOYBwC0m7HwhGQhOaY
74VTva+/0+96CXBUQDm6wqLuwLDWOqZviV+QifwB5bURXem2705S5m+SU6sR/mQzZ/3ES4K/WUTq
6962yiENeH+DOwr4gTrpoyqEUczX/NaJvlXL0i6NJwRp1GkkbuzSPLcb7VDfepdxh9OZjSs0cTjo
WCGYM/8/zc6IYsIabLi/TPllRHjfY3+nGh9TQvFg4jMtke4RB3rx1i/H1izsrNb9RVScrKVce1Un
+dk45kPkWBoVBBN+o/ppqHj6As+42hZvQnitwigNlM7a6YSqjQjVzPwj6XZy+9YKTCGG2m7bN84s
vZ28qhwcGeG1TLqreujyQy4ExLk3EA9whDePmnWfIsZtYOqubgL9xMyftTY10CF0FyqxrcePS+GM
6qXN3yrhWWRYX2cwBs/IujAdvMQMG6+FZSuWWyF3FreV6ZfQdNCbL/dahimf21ScmfljCoP+it0x
Pp52PG61+ti+wGBxuov6UnkYHQhB5l2XrQyLN1JPTX0x49ciOzcwikwfz8Fcspxa2EUU2yZZKHP6
BeukYMFZ2r2AcDa6lM22UZ/jNHEzYgmgfzXVhza6qXFo2CUpQSV3ufVwy4+xhjjFU1pb2JAABhH5
dp7KQEkFT67xZ3UK7dOKtjJOXov8ULUHWXvp1MuY4WPkpcQ7K26XnqfhbBKMvbMyGxrbtfwAI69e
yp+8DLLY00WscSmt+FmC9uaKV1837ybhdbntZYaZGoqhzp08KqHcq9k6HqJyze+D/N16xazQKYtt
ZwXKvVgdW+vcV0/m8Jh0G7hUzXQ/QfgQu8tgfVeUUyVEEoEI3euxth4SxmRFWHjGsjXTkyqfIuss
Q83O08012Y6holxUbVdOb6XxqtWPcnbS509ts6hvU4uk4SwtjS1EX0Z16bMTIlPMTmrxfbjidEmm
qrTTlHMyQPfaGKOziDgtlscmCuvxcVWGgrgncH6S6Ku7blrFK3nOc1A4MHA6v7Sj/qO9vlfTvZgf
DPUcD8e4JAC+erpZF8F4iq9fk/pSTMjLL7WOYP4xcnrLnW6HpD7J+l1GG6Oe4ul76XYiWF3cPafS
4zVnVDWiAh+cppmpkCV70QZohYEYztZTRbJ5OkxOXkjw4XIXY4NwifO93qbn8VZeqKlq4aHiS6aZ
0+D8mOiehbk30TzaIZdYXfknA8eV6U5TCZVCzO10WeBsvRvoIYxu9G4QkURiwqmO/+MK+7/3wn/e
A9w4/10g/nUPWOhlZcaApmL+Rt8nrA8aKYEtN/vm9hq9T7dTkwTYKnRU6qsXIxROsVg508QBPeoa
TA94rRNEIleI7MKF1YzxlivfC8fpwLVQuRzBRfYKZGWXyD2cKxqWxY2uzhh7Ruer7V0lBVIWYv2Q
cGK092P6NGa7NAnLCd+3Jww0NeVdxlofR/DeH/kri33/lGxuvioHRrYXvf6uIhIXgUMApYrfoIRd
yBmiZ0+ChoR3b95C5Uqv5gGCYSV0BX1oGfK7NzdR7Flw1tNjN2eSLV4faJE763XMjlUVxkS8k2iU
+iVB2Zzng0uV1TeXdCGq1NY4hrfN7cjf4nSCU+os093CEqr8DM+eyU0fbh5iYwxb4I8JNHCzI3zd
znD7FsmxlrtUzW16llJn6rmxsHR/QUJcS0dIX3P7JMUHSQrK177zIFG1j7ELG5WDCsWb6GVXj9gu
jD91NSw1HFTtm/6cBfnPVIX64sJZyIs7Zd7S6Jv9jhifeLTFh8G7eeknV020WlfcoZ/uu2CafBUd
djG+xdWh0o/h9NzdJV4f0qmojk6q3/Q+dK4ESRkOF2CM4qoV2AAnE7fYdFdmpyaDRd54FtcGT6C8
+3ME22/t0N/L0iSHCAQfdOz3SHzUFXJVZtN0J4dgab/DmnqwlWO5wb7kxPB+Cv80qPgtzf/HR/5C
N9vhNpUKrgButi+xGnTLUN6m4WDaNEJIhr60gM9O7JQ6fXZh94T/eyv+1Xv8R2/yj8//VZFVqh4r
JaNTd9kqI8FDeNFmG8k33+Ftrg7fi22+aefh0/psj6YzuMJnSyiQY32Zj/XT+J7vymP1lTj1HUL4
8a6m74/s7kRjd9DvF9CU1l5lT8oTUYaPZSiFkdu6ViA+SKXXKiTBtw9aEMFIG92bV+26yUU/A8mD
IcQBK6m+g3dpg8EmnZPtmJX5tTd62F5tqjdrIzyMW+HUntRn2NzeOkvDAGSbn+SQjKc/wLbKr+HO
Px7UrzF4hN12QXdnuhBHiwfYyTtQnCfdSbfGhaoxxrnJVUTo1TbYqGNQPuQ2HoLgE1tjsaeX6MSt
uynd7M3kEf+hxfw9pP/Ht1sL7/9AlWNoAVnb8e2E+4kJm/xYQ4PcaR/xdx6vQSH1d7TPURiTFIRx
z74/gYuATk2O/DbWLjobH8OjDzIX/vfyknR1nTX8c4GZJEmKGJ9iJP/f36yVJKlYGo56WcIt6jz3
W3KfW0etgnpxWstV2yAXbcymZZjUu5Lv3+zIXBsWvJIRX7ncsG3ltUfQOKc+xEdtwjfNBiRLbSKq
8JG07hvNUxka8Wr860M8u5bkitUui7YSinHdZYaMRm2UPP4csXSyQZVzVMsNt6nYYdhg45eUZe5Y
uIPqWaGRBnLj3QQ7vr8exof5kPpJsKKP5kZ2oi02XyH3JaJMFUeGIaBzniTSIseSD/UEik671/HP
sJnSh9q9bjrNWb0sTrfn1xS3/yl7IkVv91y9R3mPTeQzSq4XBtwONy65iFenhIojOwhY5rCB1Fhg
/mPnuXsL53hfzpsaifYAhHT1uSEws1BlPzoLjsld1250u088mPlq7V8jkDtHKh4qdbATE/vdjZ4/
DcPzxBgapPi6RdFPnGzfHvtkcPKpc2oIEigDyn2O1m2t/zLc5JwElQH/iKwXjHvt9GbTTq3Zfs25
g/j9AQFkgyzQNp9Kw5n1DTa7GbZyFOxiusk2Q3uHCk6g2Aa1G+/yBZb8cVm99rAPxuKQrDXT6ead
uGD3j382mk0/zQ+jGChYJ8EZFmH4Up6WXoFj2GneY53fX6z6ikDbhRA80ZNsYJ87gJfyO1RvufoR
pl0THSrMTmrTGfN7TQedfuwlT6GRWo4LoyrNwQjYZDY7zjhzHjNywY0AU5Fbljl54syVL4uOJWw4
91+yLVedzkjETp/Un2KPkYgSu/mxPbJoCxGnD+LarhsKTTBF6m3zMZYAXfaYFhFl2OMmDv0u7XaG
9My8IXvNLZe8gtluQKFdHD+uD4aEy0MwSqGkPvYqNyd3jebSA6oSihknw/hsf/WQQpT+SoVYY6dT
3xJCqXaud/Pk5kTjiM6knftpo3aPVflAuVTeAqM/xE0Q3YLa2DXWRsakfPF11ed+j4I8JPhPc+nG
4Hhngd9cd3J3zkkniI8Nm0OSzlNykIRtJmxnI8zz0BoCQ/HaK4D6M/HmJFHEXlSh7ToruDPo2yq+
UGNmwUxYL6F+tCi+IXwpynExH6p8JxcPoxYUjY8Blfxc4SXZe3ri6Fe3iA56fFDlVyTX9sQ20i9x
jgNV4k0LlfE7LqxXwU8kFwMKYOBR9nTrQTe2Yuo3QLav0feo+rzDVrSLR8ONDmlP/omTwgkHy/IS
Wh/c3zoaZU8vXL20FVsU9lgIivVZpoOAp4cVAL/UHb4yp0BWT7KM4Wrf8alwstpuOF+ErSiGFIh3
+bjvviq3b22d/CVWBkcEQx3cZRJQxC+zuDfGeat2fn7bYCjpTI0z4TXeONifY0LQPid7sk4TVyy9
GwYwos8zraJDnW9vxqYSfI4sQdzRg8O7V+DMQ1UCxP4QIY70XMhQczDi9OTUX7VbyF6+U3cMaftO
PDtgfQooMd9Etw0OW2M4OonsWhSRH7p3tWzBsjMsyDjO+ttm6Tn7zCBuyOR8N5mW4HOonGeM6azK
EXeMKAdneJWfzR3qBJqd9B0nsttr1rlm0Oo0dVTNeI6R3JdTjtPywfIfG+fqCi90Jn2CYpWsEjBB
yUY94HxmCwMiUPIL7jRhqfurMoVyvYQoHfJuc80naC8k6CeBAZCFJjW2rd3OojOgT3EkM+CtZucb
di+OZJuvMz/utvGjVzJH5k9uFYdw4kMtb2/9RqwCemC+mLtaDQ+ugS3l699cm2SPvV5KcHS/GW+O
xJeLNjmwjKcsrkkAwYf+1FOsX3eC037iKNuSZ2Qbb7erO7UuYzoPEPYwTGQP+pkU8OdG4BeMdvLe
Q1hwK93lGpSj15KWdHW6fKOgk6ImWrwhC2XFzVMay90gsVTsjhyj1pO0zXhZTac/Zwez9QjRRVBd
R3tewFk9YIIKo38bF83YCEk2wJmDY2sg/Rh6Sd+Fk3y8VcfrMjvJscavNd4NRZiOnql5OaEJiafG
mKt+dWJgCfvcsgcDjFYnD/Yg3o5J+2SUQW4GSe3yOXkeDPphAn4q7boKVOTOjtC4zddNccYqYJug
0726/ewu8oElNiSXXvOT0ucSSXdC6YgMf8rDTXlsmLi9XvVtq6ASd0CRzI5kGMVhaFMmF+Ugn9P9
8lJ0nOLkEHNI0skDMDnWwZA3gu6qL+KtQ0bkthu1tiGjGe8Ex6CNw3rDCJpAc7u3/KUkjyc+cxcx
jslIBeBmhDN7sxlBT6scy57Owps5Mqe1J1dcM1X1DeE0+D9j+j/3joQ1I4yY0e+EFNkIxjd3tyM5
hmL/Oi9UB5s6PXI6MgfS+D3Irs3j7ShzDF8PAEK3xS2Fza3bXfU7EfEIFlIPkH+t8PZUdnjwof9C
7RUQJUan92kcCNjSKmxIwzwKBM2vRb45BoNHQwm6Kmzj7bW4U68HjYbd9AcyHbdXiDC6G03B8hpl
trjJDLduXzTM97P7SPBr3lvpCiVNkcPvbrJNvjFbd3ztdhUgje7QqUIuMVArEbFg85OmbovaZAQK
XbFBpArTgfGthRLG2tCaDpw4vRuNriR7ydfa/5jhOiird1W8k1QIwaer4tCTXl04RqWTEc2rOkhH
Zc1X6RYeU89y2u/Z8s1XI0y9aFPtRga8tR7mHfN5J94zhTJx5tQRSdhIsU5c+3a+1d8Fk+uo8NPD
2i8klEDebZs+Go9LjHRyg5GcTHvIP0fSjkoiuFk5r2yL8hqK9zgSpmxk3jtLeFoJzJXmV6h9qssN
oT4fN5w6bKgHgkC90dz3d2uKwo1Ej33/GNOzGHbDXgKHQWKFZopYEI9ihoOtbR3ZUfaALwzq1Q1t
GrQqykxeih62n7Pltgbgmm9IIFtBOjyqOnwsVwo7ydE8WfUGZdvRD+NsCK7k4mPJ3UKYheTdLPcT
l3B8KBrQjhc2i6OOGOiSpOWon/1LE1rO9RkPC719W/pXHHFdk0m4rb11P/OT/mG+YBeAIyTxMNV7
zuD4aOguAMqx+lHHjTq8GlXICZKAKJpO9cOjdER4DXb9Inifo5tcZpzMwzrzyFnqMmdMP0nTmsej
4dUbHkPjccJRZIdLKL3KrP8LG9qXXd0dPPSzFKn27HH3gXTCCcg93KCwEj9330lQbCJGdQzu7FXl
oD2MH4CZlHaOcp/Vzg/Z6l26Q08GoKioZ3Pekx8n5Z6Oe6iMDJaRiDP2G4F6oA/b3i0oPqml9YCc
0ahxK9FpECFqft67qUL1i/23N9zwVvRm8U0w3FkKIsWJmacngWE6Wc4OteO9+Zo7zY+weG1km2Hu
Tvxc00f2ZuFmyg/KZX6RD8q5eIMbWXMtP8aYq2F5hXJbOafZuxrZ0o/hYZx2Wc8beVdwDmLUiZ/k
PeDqE/JmHc9suhjm4a0zngeLQPKQU5hrABvgERpgbMv3/I7IrjyUbh+E53RkA50M7lhJtREz4PaV
3g88CyblpGij/JOmcHWgI1lv3C4knhOgBW20OUZjIPwwywb06WNyXXA8S1390nEwwVS5vz0yqair
Qxc7MvrfixbfKbwffsZ+U0n0p5PLsshx1er9mQuqc43lxKHQFVvKSaFxrOqYM9pW/Wl6Fr8ErgNw
JZqtv975tGdCc91WmYP/7fSqn4qZpddSUNm3u4rFEoG73ZOGbtW4y9IsuJyWieWPOHh6UjDntBO8
ZE5kYnOnxJZuHsaiknToaGBLd+rc5IbHhwOfTEVA+IheMSiD5OnK0uN+DTX3ejfkbjMSYAoNxG2K
XVn6CgVbfRziA1Df+jaUCzOMRcUb0rnRtYmOchklP6rQBDI65hbYEt2WvY5PxZ4Tn/vSFl5ofzgD
cYwdBltYXOFJt9NzezuanI2UB1i/Qx/gnVWh8KjQPJIbVLkrVVrcjHHANv7UPzmlEL/yMGNzg7SX
Mz6+ndvRsaj9EahTtShOsstPBewNt5F8TcFSlCyUc8q9XlIvCjvsf4Tar+KNiS4IeXROK4LE0FGm
QzN5UFmD6CBtsrfmrZepW4J5pg8YjitzGoc2lwyn3r+Kp+FYg8VcegYSkV271Ru8FaJavMmL+sxO
L+W7ejefxOb5Po/PRg7vnYs1WPaWMx4zN3G19GHeKtu4PwgFEiXYDGQhKndSdJ9bNL6ONr2zkJL3
kYb78/ZzpRZ6uV1EkjNm2zoWz/xUL+kZlki7GehkFc/coZAruBU/xucC3d5WLZx+rznXQ8R/3HWX
ORgB/5Y7nIG53X0WBoSoynpJkG/r9+mBC95joGLrH73ipW7/XMAVN2Ag2vxvUpz8yoFUv6IXjh87
7/ZjLaSG5rRRDpQirKIRaRMyZ9KXyL7ApvwCbsLzrqcqke2c3M89nwzY1l0seMIqtoyuyYUAzAox
PXpJX2QYA4pDRq7LiGpwoFLIjLRWVCKlYyIDkUqls/fmvYKjWu6MumM5WO7SM2NiS4Ptsm4L2Vf5
Q42XPYIP6Y9XV/9Z7hJ6ufxscO9l3h9QGFH5NxAG4QuTX5RaqvQLHjJnTYjGFBBm1YGhpX4mwG+m
anYhJS2VC4UHSEMtPSP2GJBhZ6xygnUOptCQtFOGkcSa2SheYxKiQGFmlMog4rgHJKIvhCO7xRuo
aZhbwVc4pk69KV+7xdYYM0gOQx3LwxmNMh8evG29I/DXqbozT3d58Dzc5SFjOGG3PagzVduGMgVr
a5uURUJMI8hczCDs/G3FCbHH8a1t5bGLPbxLeYEk3voyebgu7+Ca0xe52O80jJcpB1Cd2JCphNi5
YuYTUMgDwIFcTKSeuv/7Icv/AnQZPF5Vk3C/XJke/w10lbFl9dkABAcwo9tMSR+wguuu/kzEMmkc
7GvsStmJw3vt3kDn+KrqRsHhE3Qmt/U/pBL9TbL5Bbz91/f5hSyPvWKW1whkd7B4kg6GQWnl3eg/
7sDBsg01n5G4OMjBM0NVHRbqqdBOefSjD6/J6KtzkGrY3PtJ48K9BYWDG4ML9dVNviS3cBNcRqhd
z9huNp2H9m8RT5ls09AaQGkf1JZQaUpPLYPo2yKwEpRPCcf8EIOo6+UGEMWVeAzbKvL7zpF6ykwH
1CQTDgqHyTY5qw5NJZRURl4TRMBD+d2CpRxB7GACzJv5PnMxkh9xr34mLy6V9126MdQd3VDOxw2u
SfpJS0t+6vttrocMgfT8LWP0ObkRfJY+udykoH0A2ho/J1elRPdalWnl2WTZcZUkofkhxoia8P5z
lPy+xo3SjV9ZVQYpbdLdnKJ6p6QD6iLID4wQe1XzkOf32Rgk1ikq3DWmc/oGcqgOSYjfDj6kUC0x
ARco7T1c1elhmjttulfAAmZ31JDJe1F2YDo5woGd79LqAHmyUnfIqUB6GBdH2V2ev8yty2XVROSA
EEGHkXrp5xAYsRHwoOzR6rbcPZyXzGeUtZYRXLTIWFkzyKbwGv5ANv4dVL9iz5BO4DMTOwuj/beo
dbl1MjwvFn6yr/ZRoPlS6ja+Rp2/UYKWgZlsk0O3vx6E8/is/mGWKMn/wilZ+dqapuniSlL5BTBj
EKJXUbeebUuYARywyAkssexKcSTxuwFy7D5azTelB556N/sacAlo4S1sqbudHvPCxLt+6fluLu6q
OlwLXfmEor/4oVW5mr4kOQsn2DvNFh2e/CVEzo3oNQjL9jL7uo6S39Gq0GDqmx+R/N3kDxa9H0NE
mQ7VRIriWREcQQuGeyIWpqCHwbJ6uDtKs5Wz4Arc8QQdt/cZc6TnhZ7V2tJtVjSzsXbOx4PE7M+N
9xqeoQ1nLM5FNq0sATT8iH508ws8juxinYdVODNuAYYm+uJCx/l8W9W+qQZAYStV7noEL2sxIYL9
HTmD5FsDWlRmbfj6u60M4dMFt5au+8Lw1+pXtUvQk9mJ3frDSoNx+cOR+ZsY9/fK+Y9X92umUmBW
hFkUr44O3R3fweO6PUbQwDLjj/7GlaQT2Ac3CAuGKw5akwt2XoPAC0esUZT8MO84TWCGHsX77APi
Zdf5/Uuf7WVANJj1VxsBibyffxbBFxaI37SOmhRmlXt7lD8AdPFaKdgYBBSY9vS8NgAFLdhLixhN
4/X8YYREOvI/r2GWKio6iZsYdtSvKyIicVEYp4i8zBPjC3GxJX9eTwTtJXoDkUqfOuzI3nNsYVeZ
VAGozbnAFZ0AJGk0rs4qI2udlIn0ifNcAHbec1bukwcG1VyvJxPyxQp4dS7ACejXJaWpxm5k0zrW
pQ509Gcl/55hy2XXFPMSQDTUd5PhwnVD707GynHe4cyKrQJPds84gTg0BHp3LNn6UXWFQ7mPQmmr
3XXlTnszHpW/Cab6Od0kH2eEAPnkMBE/qER4728OrQ553ag0GHTY1cUKQGaiz+oCmLEbP5IwebYO
5QMZlBuFmCNYM8flodz0rnKEF0SkignmXqOQJ/rIX56bIDsgSfSFjbyLnSEARAsZk7qrUy3DRD/z
ys/ynHUclbYYKrONd9KG0mKDBbbDQ9tERHzbxrlx9N0UsihOaz0sbJiGbLMASjVpG+VAZeK04fL8
J2mJ9Fuy9fd6NyTJkFYHgH9IroXxSk6hGCNnApD9YQQGmGJVzDcJhrFvr0Bliz/Tr2na5Wq9t6Hw
yqyK23AA79vInmDaMAK6gvI0ZeIUgYO2QfcFa26ZH2XBwxCHOYvwCR5anPV32GLN2fjk9JhsuEoF
HXHPbHYq7JXMIGou6LUz2PEZgRB/JQZZ7LW1Yrq9z7HTPnQ/keomHBQ4NmGsPRCp4pHXqAl7Ibgd
ssY3iOGZwvh1zkJaQXFkiKtyUq1F8fJAEZ2/Zh8LGBJQTeKByIH9vlvvIID0UcLwDrgVdy8SBpkG
BaJ2Z91dt9GDvFmaw21FQZra69vtEN+r/TObNf9g1FDFIea6seVb00HE2NM1Hv53GcfL+JdNKrE5
ddk0VPEfpodJNODTXzCjyfYZc9554xPPgdll/a4XyJMP0EOKYavCJaFpGH1iq7rxrh2OguFFDuGn
JZvLK7lZZrqB+EuiRGmBvtySiicK0mIzGXTvPHyaYwgqOjNHJgaIpBuHYmQuGZ0c++iS9DukApUa
9gQRkTLzkpYOsg4dwx11U2cBpRlGGBhNQQ+E9HLdcEa0Dr7RcQb26RcfzAMTLxPZOLEr03rccw8D
ncH9x4HA42TsAlTaEE5udgfFI/EIOYNULU++Qd16yaogZgvuAC3ocR5INh4pF0uXwF3tvT+lr+qL
7tOsMdGwHox9H1ZvRJMUhz8xJH6T2v/aNKuFDWxyUhKQ6v13XX2zatLQBZKoKHn24iWz8FPsNjK5
xY7gVLv1jMk306tKYUfrx8hJexJDbfOHZfFvE3YIS///a/xSVOGj14uFybKQA4ERotf4mU8qHFdV
Bc3Fjd5qiC5ApaxbMoCIF/mMnyAM3VzEcS1VP45pTnOihSHxyVshgjfgyNIBx+fiqmUbKvr0Speg
x462W6cB4iamTvcJbaDk7VxED7zf/tWk+f2O38A1SajRW36HgdHoI2Qx2RWpMq+2eh4+lkPmwwfV
bRPAnx4Yuo/NBu1BHt6ZFwMwcI7wxKgd0s/sou+KAE84hUENBmVQd3qnOZpYrct05YmnfDEw7BTg
AbvZki9Moam8MKHo4J+1XtqEGp0g2gem0JRMIBV//cll195zzlPmO8O74pDt9gfyivxL5faPpfFL
70ASEa5rBksDezUxnN5HUJ8fNE29AxeLeS0l9qX30wf9/upZ29ovAvqcUPjpmfV9rPPHPy2Sfzs6
NEUn3x2viX96i47Q77uBNVLtb8yVKEaDOLiCe7C1N39SWWhrYfu7waPN/H+f9qt60oamTJWKT0NR
RMEPFJV4HP3Rtntd26fpMlesjuJZAvziao0dSbWvweDVAd00gwX76gDeUGBtrWP/DebjmvBuqruC
61/jLtitbvSLrzyVkLf2mbfsGOI7N1/bgOdCYrm+/u/H968d9H/+QL92etfGEe6F2foDlRfrfnya
LowXm4fpWOaufKZQkV/le9hBrHPtUQVF9MQ2SHLvT4/2L2+cfzxaKCvcA4TaE8Dw32dOlkYZkYAs
rEIhv825QuCTYI3Y1gsJ083K+3N15tyJdVA7WDQ2BpoP6/ixcGsHWH6RCIe3K91W2Rdu84Elsg4+
ThH2iXcN0pt4o5l28Sr+SG7rxLpzhcSw2AUYBsPOyDU8UCCGBk70KVHx0gp/qp83z4ppke3rj7QC
05wHYuKtjh+YMDkF4jrrDmlMZP1hUWNv/C/rTEbrK5MWRGrQ74Ca1hgk0YwF060LLix3RatKFlG3
Fu0WhwMi99Vyk28GSQ1mjMV0FoFNnDrkG4UI3VYSiRXhZehWqSuoTor8JD+Ci9DhAAzWD+pO/8Rs
qQNf8oEPAMWyd+Wp+IEZv3zxPI23Rgvi4qwWT4CQ6nfywrRzIZPX3Fnd4ZaufAGVkOn2CQLhPASE
xJFcIQfd4JkZo/BQi99zcCKnEH2Jf3Komnv50zwvp0n1BMXXSH/DDcSRtiq1zVGIbbjHA0PDV+MC
G+Y7d9g6P0ZGJRaCLYzgwxHWlJzkYgp91hmt8CoHPbuL4rr3F3iQNBJUMdDSSHIwXOF75mUqiVNa
ATzyhHxhArzqOYge4IXrDOX9DrAwUDm+maZxiyWP4qXIXe3hvskDqaAp8m/v6uDJpd8dR8Ax0eVm
x/jfi5mbmY+rF1oOWech21xdWKywKsGnfT2QnZyIPnAPiMrfXNEgAwKc34/IiT9Gxx09pXNVGGM3
LivodtF2WQ7i+NSOR6m+xOp7lX9G/f2MRDDZ1g9MrOMNONrgGI0vqmFKD9I4FNRAqnPA5ZwjsPhD
n6ia/7oELUkk99zQZFH/tR/jqM0QTrIEYWnAErZiDw7SZDlq7qKCGK7g26B/en3RdNilEHJqOyZp
zOGgU8wvkdHycAN6RpuwS+WXhsmfRLrHIorUTJ55DW+Y+clHfRSPo3FENCrP4Zhy4xH/9TW4zIr5
xdLAxE9afXxxeDQZpjWMIbHRVaTRxr6xXhh+JD6HLf3aBcDxgASjzo41sluGhlV/3/KC1lxDm4I9
krYrAJZuRWK2yaysIBQyInqiOmjWisCLJXcdtBGz5hobCKDrHWfQ4r22pX19y33+fQuhR4D4ja1t
8t2eQa+ZBBNkKi3hzXAATeGNDYktEmmq2+QbM9MX6k1O6Q0uynAp883iyLByBVbFTVPY5QN6lTjb
kXhrR+aTkLyCvqkcryOk43WSYi2kVa+IEqgBMtOJHSy6cbsuiQoMhAjVICWuNg9IQcvqCweoXf+l
1jM7B57w8F0VqAf8qLu71Ttimjr0B9U5al8yyHOwgVFXEFwJew1UGHg5/oozyEUOgcmIMwYJDNNO
NzcPxv4CaQ7YhRFc783bGalNBUHJU8D5DR+HrmI9bZj2iNIuH08WPVAE/ueVMNoVW2I0Bvx3OxAT
OXWbmJ6leYt4nuQC8gevn6ngz+IdrW/mGCVDd/s6+i1MhJrBJ3YttSuKdj44IPYz0wLXQHnaeMZX
mvpIlrrc7gyHgcmVJ2oGIwKJYDGIxqPdh2AkPiTN/TRtq/s80A7MhNo17Tzs9K0+bxfFrn76vbwG
jgZ1e8jbQ8OZdL2/Gv56h6/XM+IDWo2r4fGoW6gTMQQ2mGGjesJuV058td5qtEgtPp5Y0xPp4A70
+xDKGPmRbWdB0FvhdBZHnO9MzSUbWh32OnQQ1bdSF273cGOcDOd+neKqUI7mk4rUPcPHlZ33XdbQ
Ht2eORGs9YaN5KfVpue7YTy9vX3H9YY8vFu6TV3IS8M3CJc/eSXjA4BILQRzJi0JL/xeCjURFH95
s27n3EAuEWY6THCbXFeAsMFf2nOMf8HNmVbJjjfMwYp4BSsRKbprvohW0RlVZHYFzay4wwVVa2xx
K75DceJDEgca03gHCb8vEWjf4YxqpC66lZKAMAgRtctuQoav4OY22PhI7DPqxtIDjWEWzEwH6xPI
opbqTXAqqv/D2HktN65lafqFBhGEB24JT28kytwgJKUEbwhL4OnnQ95MVZ4TlRPRUVHdXXUkkcDe
a/12iyDz10AJomjXoA2Jq73TmgYAM60sQ/KJkkdtn+c3AYEYiy/CugRzNw2X1Oo6bQUQrVyB3Ub2
pntZwVERAqut7Kp7mpqNUsPd5u1ksyEnOp42d75/kJSFrz15K0husJCwzoip6eYJb/LjXD/onUGX
5qnCadX4adK7LVsQGpreQzDKolScYAErt59+yHPm0n2KwZ2J+l2GBpeu4DG06+chd7CbyEOgEX+7
Oku5w+fMCmbXyV+ikH4n9P05UEmmQoM2VkPA4j+QL8lockUSMNqJsiOh+0XbV61piYz5zvZ3qjY5
eH5isE4RpilokFa1G0RyBJYWSFxX456911w4qiTDqe+DCYXX+5OuEOdMvSn9jrAIdj48L9sgZw2q
xp+lYQHO7/Em978xsf89rMp/BMj83j0AvvmbdIls89UfKS4P1aiUJGX6Htweo4q6VaY1FIlw7Z7q
p8y5czAggBm28wtuvqX8IxrQXtvzbIGI0bLZnzI3R4j0yzz9bQ9R1GXx+fPjlhlbl4gbEhNXfyxG
M9kveZwyv4bvqPqZXfl81W6TsLHXs6VLO9SmMiJ/TbOimcKJQJwPRbEwRQ+UdS3q5nXHo2uuAajk
9jWFyOgvTXTq49cUMTmdXBFv7HfI4CeKaH2Ft0H8ItSEC/cNDVnevGgCy+oQFEm9Szsk2WO7jsY3
U/4QyoBuWildK1dZ2wAsNWVgjjsEYPFEKjOqEihi9A+iU7jGp/RCXD+e5nhDj8EFmjzecMgg+3kr
kVw3e2F8JroL3d0gbkivWHKkB69q7KW5k36tL7O0KzJheWXpS9oN27y5KupJHX4WiATmxld3s5+w
8MLROzCjqNiB2vRtR8TxM8wvTmzckclRoiWQMS0M/XF+NUJiBtwoQSFAaeGTAXSZXwGs5DuOT0ec
g5GyVRItsn0pB4XgT/xsaVtSHBTtVrVLqU6HeplqxZS+ZKSp2WWUXe6o8nFDlKWNniJ9x0jQzVMh
uoimWk68h1vFNDk8079Yzd89qkl+vMcewAAmaq4ouzBEuSWeBHZbRO53C0OnRHYHVwuqmthvOOmJ
KOBIYaIobF6Xngsd9e2rif8Q3NnGioH0cNf7yY/mCb3VMtWxRF+BmCRX41p4k2hSgLTizMCZx3/4
bjcGIkGn4sjgSkKqwqclkH+H+hFp4qb0tENtzy5KsWbXxTf4hnzyWoQgx3HL0SM1G9K/Ehfem7sr
JaxeoZaSsxD5hJt1rp5ZGMDUL4rCHJQ/u841vNnWt7NN8LIzuCwddrbhXzuM6FxemP7XzWnYaR5u
xJ96hwb6VjnYV1yE3YTDMx1cpRVQRQA/+SkTZ03NHUEO3vg63GAUoHUClB4jSMc+dJk2VG/4SDzj
tBhxZ8/cQ1XvGAIWQkXZIg1ny7mydPG/PvSd/hTv9KP0UznlM6Fy2+Hrfot3WWWnBB4CyOt86FSf
4+datKqIQXD4Pi5IIIV9v+OEYBrUHR2/z2jjl/weTpoHDRmYQRzcbw97aUozXW2DAAUB8JZb9W4Z
Z/GYXNRrHSwUANEnPT5TSt0qv/WxMkJk8jupX/H+1hFCBw/JZbxov5GyVHZ+7n7ED/RuzfZrth7O
MrPeySTHzYAiw15ICX5b7UyBLxpkrvrWWJM+CPrzg0I6vF9H2JcO57LkDNz48zrPbekzQu5zmCD/
5i9xHNYyr0nWeOrkaaZbnMhSJ9C09XIZhAnLglbuu/oiAFn+7RD8V1qSKDas5jAuy+Lw3zu8lNTm
3Mc8mopXU2vHMfdhfHRH0aesx1sMRx10i8VXvmuwD/wVQ5D/ld2Sl9oLUwFJptfwv38BwewMvSjI
h2kdtXUUXA6uPVl1tgult0hF9U2xOwMbGSWIntx7sQnRgOn4K3GwB1F4oJuOVTVD4ulg1KBPIUNu
uqjmIAuYOxlWZUeBmcGehgA5tmbsyrT5XXPVij6giUrzq4u22mjP9UCWCafO7DIUlayEeOWl5jnH
bwKICqOdE8TBLGVlva3ONiBlsc5vQIdpQ+Q8eTAsSLwOuzbxm5Xb1cdE9OP8Y8TY3vmK7OrhJ/3Y
yGSJO+ei6S0hPIozKkknrdfI0PNwUwY4Z717ehAheTqroTW7cFPuJtvAruHK7PWrO2IPbEFk8kT7
RR/vZJvCU+MXBFcNZ9Gacmi69fxMPQy/cltmi53znaJZYFkTh9trlOCfMWmMBszsnEzikbvW5noK
tzpseONCo4h2aSNF4FLjc8D+u06/VocHB4nJ4n0OPT5FY72gr2l6hgTTXFDYGrggLkm4aCG00O3S
9NrGJySUi7bbIouehe1Hck3VJh0q4/cckCJmwSq3QibOHL34NHL/q5OVISjSbOAPLDe8/tRwH3U0
irZIbqgHSZBvUMwscz7Ko0XPhy9eUJ4084soTHBWW4NSRjPvyI898TSgmew9CzP2UA4pXpGWNZJh
zxSxBeCLCPR6myA/rI5qeFDMjwdQEyxcU2N4wedzyisnmw5IRgGTrMQt+IqJPk20AKcCf072OX8X
kjW1V3IG0s0g+KpwSfTzULta/IbkbgA0CaGIj+MsMszeGtWF7utcsCicOgqaYKej050HVej9GeeF
6KC8bzIY9Z2o+WTryZ39W7SN0KFLNjWJeMxxttrulO41W10V02OpiBokIZhrnhY0mowSmjJG7P5w
gNVyal5Nj4+AB6N3SpTqolOiObSkyZ3zTULAj+lK2rHOkLJcex+yDfijwCEBqcxVixLeiX1OL6Ok
+tyJJzzUqEdRpDVePAaAnKVG8dU6SWyDnDSOWFDs7XT34E1KHcX0co4W5V9wbfFfIbf/PDoWPOTr
45KUEbEa4v8xxcKoxJGjA6fCYTHIWvonhBG7JKoXagO8NHNJIbvh1qT5Ok3gFlI38XTmI6o2vmDI
HeEjRsWKOBstds62jqbaai0VguEtsTLEbjuZUQergrM87gvQq7zlMrbldYE3ydKBo+yFC3TY2YEZ
5G8YI8YzDUMW3IJhy/sFtUJX2J2R6fA0ovWjTfDOoj5dGMYgzOyO8dI2up95tJblp7Z7k8pBFCvY
lS1wDpAUdd/bbYFJfZ2yfRCGKvf7xUgVcOvQFwNdZUB5oky0p+it4bP2khkRK4+RrZ/+ZvL8LVX5
x9ysaCvFlJfB+U8NV6iKvZbpJdwfYSI/2WGBkTSKIywcNIZXn0ZQlLWZ7zl9tpEDsJtayhPpGUp3
vGeHlbRt2qs+RuuGc0+EKql2berx0X/c4VtWa+Wt/BzdBdXhFkSrtuq2I/x0uWdTzjGys//N3xUu
/e8hsh4oj+iU+4HRCb+Sei2hS14xtPm6eZsxBxlungImH3mPetOO/tb9Jv2L4RUK4/99Fn88g3EU
tyup5RkEHtwYz+axDrDfARWWsFgcsrvmo3flA14Ba3xqvL+WSfwW7vzjyyCvRjIlchj/0fTczXol
kG79+8vo7ExzabXOQzA0N0KdgwGPYaSww9UbBSsPnKxoQG2W/zoGi7MARTN8rsW+N8/1BGrQuRDY
ds84qe+V+LVaWXfODUpcVkHJVNluFH3RcJXDvpVzS9UwFroMq03q9BwT2KzcApM00hGSNTKmd+SG
Xo2HxRJ7LAIUfUDwWh0t6s1iEaLrS3dWAw86wHG5TxwWHiY9ZBd3yTUQkQONc06OwB0ssJOrc1kA
/Vc7hRarFzh/7v4a6dvKibsgwt6Rx/YQ2UCr0B2IvWDbEDwrdir4/NJILkBu0ZG4yDaBQ6R90RxY
2jIwsAUPdFsNmR9ILfxxgQ3WId90Va5jpKbALSO6aYlJ3sc6G0X7ZVpNAZW36C0qCxtaUyIAdSkJ
ayt+uo3eGsgPuD4eP0yKvl8hIESnPQK6kaW4NrWgd/qP+LUGcSD2seedxvfJDQhuC5NByl+JyNeT
H+4gBGPJsu9Nql97DOjRUsu+YEBpb+MRzGcsd2vG9HiJFIHu5CQU8C0+fC6cjqZkW1MOo4rTdV/I
m5kdhDy3qxR/86NF9x4hm+c/AyyIdHtJn4mRegu7CJ12sx+QGUUOWXrWiMI8QKDP/cy/Tc03LoaH
WnB2Uph0zJOnWnwmrGEYAGEt0qmdsdrrpJFEmxQkPLNG2cZpcG/2ab4pwr3EEdZYc3IklqZC/d27
KSGzwFE8s7XDKvhoX/TVVz3tIFS0TwGDzMz348h0Rt7Ps7oV6Dcad4gYp/TrIYK5KsFQbeZykxZ7
jnVuYorDKOXyELXX24e1iL6ro5Bi80R470sttcA79XEW8604fmB/gHqlWOaG7E3dCGTCTc40EZBh
TeCY2p5yRwvVU5w6xmRzybdlEA/OauV0d1ujqwkxTWgZMOus5neXhVGVN3fhyMgoyY56+TJVlmpM
vGC0hq9nL2Z1qML90LiUTgksX6SPDvsGC4MCbRIUmTfcHf1T5x5lXbxv6pBGTV7eIejd/EN0hNqV
SZs0nJhBSfM6LHE99QAsjXg9ukAxAwWDMzqeyFNbbhJHIIGJmUvJ3Tv5LZHX5Rtk3IvakgkfDKPe
qZFLJ3J3jNOvsTs8gJWo6aSVsLWrweYEyAzL0N2EbFEAeu4ZfNO8oPwPthBLkoP/DRz9q5CAblpx
hfQEivjP9vh+fiSKocFythMiIBbZvXmM97wf5xxx9CsTeupG3yPw38eyk8/v6E1e5LPxpbj3Y2Gs
++3fViX535hkGUXaCrITYdKf6BzEStNj08fM9KO/Euwo0a3cHaEpINpu8JUYAuOQiCcWQWAYPEej
BSyB1p62xbRzF5sM9inYPBwo5EJ8Cm/NMyfkWPk4dRG6/u2e/r06/eNq+I9f+I+7Sa47ighScsQA
h6zEH/fsI7CJqic7wO//H4nq//YJKWS16SRGQ0/9Fg39x0AWtVpvanmHYMYuPspfvSe+6Mwvt+Rp
xVRKJ+2B/Mu/9UL/6xj4nz/1D83JqhwVdVT4qdGt2w0BhmYAxcjDY/mD4pMOw789Cf8WR0Ism6Ei
s5UMDaz3vwdPsaDqVqEV2ubKfOcMvegUxEN9X5N3wIoz1gYIzwj0ep0c/8a6i8o/Rg5Zp8ZYVUjG
Xn6++cdPLx69KaaNtowcJV6nFuMhhjf10hhBkl3DlRcik+KM5rzATfJwoeQw2IO8c0sJ/TnC48lF
9QuCA987Rq9L/RmmXlNteuAz7AbCr3t6anDfZq8SMXP9XugIZHUK4pFGsCCPEa1/ABVsfkN0EA/r
Gj9Jv2grHjbSO+iwJdPEYc/jFYhFnKNWNbnlQfEFjPMW16b1MvG8u4qbfU1+XzurNWYp4sts/tsH
BFXjsE0aDj5wSmZn9Va/V9nT6DfP96P5A62YhZvw7lNcpve3MtwyJGvr/MAAmsCrOZDjpAZPki8/
KRdEq4m6SyhAb79WhauNbi25xMbS25LbGZlfOFix66We8NiwSdKWphB6sdDBNugASpE+dPrNuG0y
jy2nPHMCjoqHMe8vB97qH7LX31+rAQ4NTC5K2h/s7T2LtFnqRAiVdwYzFK+9V0FGYVRdMgvWmkcl
mqX6yYX12ELNZMDxpyg1N2CiCWsAAaC0jWD3KzZEgSDBS9jDW+QQ9nQxn2Qcwozl6C0aG5RHDOld
81suOZhYEonHDSl2WrqX737Moxx9KEhvoxb6/nXGm8RTgYluYrezQe/vB8BMErjwUuNbOWWkN6no
YjX5IHOPw/0inAEIjl0pqILKi/C7Vhac5XILj+6isSmejZ2y7mGRDsZaemVxBBjGxTKra0PdQWZm
8yle7YWCcpRdaxdQZLmtGtfHTI8daoL3R/aTwrWZw1c5Q0yRkWA3N/0dP6/Ih4dJAYCF/AuvPfEP
mxm/BU874s8j2AsVmomO800h5BmjcPJMi7VYnUD8SeEd1S/DztcJGtEpMMPTMGHe28jE8wKMMJQ1
AXjGpHOF+xls+Hr4RsFZhTYOAwLKYJ2VLcYcdSPJex0TNSmGoaOBQT2uZW8ptbUUChLkAOeF1wB0
hRk6B+nxwntv4d5HPA4JTAjLyBmKx1T6ULaoDVuQTrf4nD7l0mLCRJv/vx++f5SyEobLmaJKmoKU
R6No7Q8YsC/SpLqPnClxULTEsdG3hfh3lGwwzGzEGfwpAbugicctsA6f8Djmx+ao5FtiFn2DMuq7
Pb5OLma/9IesxSzCREa/w+iWhDGig1j8uzbP2lgEoAuK/BrCQ4Yd2QBurRzCwTVxbgCvX3HfwY+Y
TzV4nlnt8hG3wXOl7AmnBaGBFiu3uBPvCzAs4cwOYtkZc09jtJnRkn5M8V5LaKpc54ovv9wLtkfJ
HR/eijJ7lpfxpdbtAjs7Z9DIqg1FEvurB62qvkhNW8li8iYV1zLydDxoqxsHKBnR655Bfy1Wa9lF
be6uSA3ghBlc9bM7SrhcX0zRQUYc4uiqnHEfjnDAVPsdKsltwKKRHuAXfWy1m27CmK+H4VfDaCkF
xCYO2h45Cl7AxNOeHuaWoVhVtrhBJe2kEBuJ4gntMTKexwauI9Z5Wa22elbP7CVi8JgcLXOF8ajz
aj88qbMMnl+OWrJOeMSmaR1zxDZMq1bTE3bO9Mp6N91SO+BHxC89mleeQ31n8v9dnfruvi63sn7G
149Lz78bdNLaVbkj80B6PEFocUajSB+9lWwJHgJYPTtkr3UBX7FWm12RvAOVyfP+8UMppzdPXspE
Sxx7j5mud+I80MBgQy5KsNr6nBge1uuEjcmWekRH1qMn58V/kF8ZDDxrSHHkdif2z/f0vQTWSg4j
f0rmLs4lpvXST4h2iV2VrZMvFdGusAeULw5Cdek5ZghM193ufms6DMUL3RwA7c0x/quPEeUhlEof
EKSp5t7UbtTVOUPsQEIwpgCnNoFaLj0pBcAXkhd9kV+gAkIfSW6yJMDg2OL3HHHYsiHe2TpT4rY3
HJGrHviUxTuA9C95x12/jV3Oza7h+tkYphMR08MqEH7HA/+ADQdE9CC11TN1IvYQjVFKShH4s6Rt
zdBdaU86tWntaeJYnU4yPIzcv63GX8IQyMYuPcsdLj+INYzNBiewZEk2YmZcrwISi8CApiZ3qeKD
wuuA5Iv7rGKxtSh+1hxFtXUEHxLx7uvyV92e5Z32Ta+pzuKh7cmBAQ4rrs1J3nLrga31vFNPj9fh
i64YY2Xxxw7mRvw1TrwAy+Xppe9UnbaG3z9F5jqh/EqF10SuUor2lNZOIj9XDwBbRNb1PQj17pzc
r381D2j/ELtykGnkacPrEtNrGH8QzlUm9OW8SkM7b/z+d3RMEVpyudP05XyVe2dipReIwcqvPbiC
ToBJ6MvH5VBdwzODajO5w5HFJIPPMuKMm4g6YD5r1a6sfa7dlYDQOHNCtB2QhwT8uwPaEcoWu6sW
X+VFVrvKcGmTFeBnRCgRxYiczRkqH4E4kj+Da9YBCKR9XQnyZT0HJwzIQMIyD8+bWWQMEgqFhma8
O1PMW7MeHM3tvs1p8djBb0bpO8EqE1BHQ2/eMjUp9sodSfi0htmfmF8WNbvb6tg918ZrsyY/AQya
MLE1CdWu+asjZox/24tkdyz6Cl7edKE9yxswNzkXt6UyRN8BW9NRsQyOCVGcMGHqguN26ZaAW249
xP6ITHsTudRJRleM9gOnwxTg6I+mrWTLhkP2EunvKX9KhzARxk7qfB3MaHsnYperXkKFkNiT4SZ0
cxIJydk6/eVqE//2QCxj13/sJAXlFV1YgfE84KLpsIHcIDs8UQhzQh60zre47b3KFjL8Z2supf99
s0q/b87/WsJ+P5AmVgljpZn/6PEztLZUwoGfr+z5kx82ASS7hbPKnARLMA488RpC0qYWGOc6cUP4
L8AoVyHBj0PxGQ/coqxz593odTsSiRDtcRMlW4bkzf1jtQkJFHHMowozFTs5skdOkeYUnnn6mBRL
N/PR+/mVV167F4QLLsS3RZLIRvUJ7QTrTm0EnrM1BE1AFgmzhoVgBmm96cQ3+YAF4vKwLslmPCRn
/fOx5S7HW2y4vWBXV0JSAiaqJa9APdd+EUT4v+dFye31nwt4Ttns2pMv2e4rvjKaWwS2gzlICy7G
WIMMxUUgVQBMAJW9GKcQ0CxgRlz+L4IzPifcR8cYURlpEaugCMiQeVEdFfWObFWuecaTPmCgfTMC
0ypfMDN70NMb5bj8Y/UN4DBD6sqO198pEYo0d7jVqQDo6TwoWkb5fC+RXzkd9qgDau9N25n7LMB1
7i8WOKKPPIpV8m9+47eVL/zqSkuwdXvcRMfs8+5kBwKg7PJsBmilYATYMit38lFhRMTSjNZ0md/+
97Mkmv8K9mKKEtk9dVGDtP3zYa6nXEwG084atxR3Sz8251rhGVRsIFfB0m2ubkN5HBqbuJl0Jdh1
50csaOZ6rD3USyk4g0RbVN9+zv2dOK9bQ11f56F8Ee5nnftsdORl6Cuf1JzoLHtyiKA8VDciTgSi
TnFh2ToRxejmbgwf8Cn3d7hxVF482YzIATDhebahrflPvPcoDPJoC475eB0nK/nJAYwQPayaF4Aq
gr5AUfj5/KuC4FMg9BCw0TjOaAqEZsPvxGYh2ma3yOrSs7lEnob8Oh/FR/GDzGsRuSHXyu4HWEwD
1yONFQnGLQjL9sb+hmW1vUzvgHmzQ/xt65FVbrcYAM37Xo8v2SH/1ezUq6SSF7YedoVP+/qKGIaD
2BJ2hjmAOItg9ATEz5GjaNvVhibDbU+b6m6oCV4kPoFXVr0pho/88rP9NCxtLwR8xI+jcVEuoM6n
+bjE8oog4L8YwN6WhKXHWflS1iatXdwmpJE/k/aJTtFCD/LExI32SS1sZlQ/9Vi2wRnJLsHbgjl1
UxzvPlIDwrQLZC4Ibm0UKAs//qPpW+mn+8UyHnrQHs78AkQW29iNkZUnHMnb7mRqoMIo9dbJxggK
3UmvnfrRhB4yGL5pNDZmDZjpPyBHJfiuO+neGR0gbgJGzxoAedXCGnxjmADpZ+5Bq4jW3UYEjuFy
E3v9yyJjmW7LlQajw9RQuhWZ6cjmeEOY4NEgwx33e2PRx8cnFP2I+9AROqRpkd+WBBNjGOYo+CJ0
2ztzky1GpdOcXJnnnInmICQ4MOOwYCXrOOkXb3jwFmwWtcYBBdxGOpRwpuNX2XtD67B8rVYIIl8q
lFp8KySa8FlvmUjg4WU+elyMnzGMs4tFjqjg1knCE2S1/bhCNVTTGg0gW9qkLyKekGeVXTp20TXS
WithPibqHqUj/214J/R0BIN/od3B2IQAfelnsxLkOvZkix+j5puHAbuJuOnMjEUC3RG0DPmdxvO4
TR1YXRKscRw7D7df+aG4j0TIK7YMdY3H1Y42mJPOrNck/YCKwDzS0scy3p3YZGyCE3hvARFdnLro
6uSnjuyyyG89op4IeStRqsqWdFnC6ZZ3wSIes2u3yIV/p2ghVPZYEbAwn6DaToRdwLWvmWOt/Kwh
TLF97M0rt21RX1NdwXAi+X0V6BUWw5s+XfmLua6+SfWv0d9wYuM5gfuqCJ5BHERUvwVJd1oSqzKi
Iq37sxHkyHn4C37hOP+eun4Jk+oIK479tvogpJp97n4wf0lgHqgyMGhjBERchnNJvk6WKd8S7GSc
X9yoWX69Zz5NghNK8iXnjoJl1zBvpGZTsxrj2kUhPh+YkjL+QiPy5oRtpCRko3ZbtM5IUUkxJObP
Ia/jzrP6o1+X+IZFARF6JaIHuqZ4BsRARinV4CSYPmPYmcXpZxX9BdF68s7wU3sF+Qio/AF41mAA
rm5r5im6+5wYm67z8pYvabbHxBeMDQRzhhNhRBK5yrcsjhiHk88WY3Z9kz6zYh8+MIR8gJli3sQ5
M8iQeiyixU0VCEvy1AY3C2G/VDZaMWPLesVDG0k+j6mOJX3R2VvDHZ0HngOo/IpLnTdpIGMMZyqn
KpfDIDy3nIZY3RnVHA0pmD2jYZO34SuHGcZeEVe0eECKtED+u850pNrGYFQGEtqkT3LqoKqAlAZx
qwHp2CPRjss/Oqk8CK0RaVRf/6AHyV7E72avo3C4M5SSchm5k9cTFsEHP/wICkKMmmSf7fJKDd9z
8hUqW5YmODIMLgjRWIatipIH6bnMHNKyJvIL8H7fufGaoMEnvZEsxh9XQGx2XxLE1fCcqev0rZI3
vXCCyesX3mVd6wFevGLys5d8eALItODYJX2TSBdJvCTc+2TlmPyWOzCYF5zOzA7o3rdaCZ/orAzr
vS38frjE7EK6laECavkbTmIKQ0HJgE3HPVGMOieBp75O79zA5Gk2ZNkdR/R3jew8ohOJgLz05J23
4254Hi7UBwDi5siRe/J6pTdhCSunWI6vySXhsIfMwZKw06rjKO9+S5eFbCOh70CXUXiVvKU+DVnN
Wm93y0QT5zbRSVHrdyWtZPCkTlitiRD8RvnFLLSLBzfKPI1CnTwYZhctJ4wlsle+L6M/qJEfp97K
U94X8Djgjt2mwcriWuXj5tbdx5yyFBkclqM8OzRP3Y7mKTLxeOfF7eBX+E1hVyP5KfFLt/2e2U8W
jeKwQ2BZct2zgnvRRueOeHn4OlKK8pDO/OcRT3YfuD093cGQ8yE0e34Zn2j7DerniYRK4xD3x3o8
T1KwWMjkmPcF/k5YF7yaQM9sEiaPKfbhvXgrcMBzIhJwCAZNahQAOeDlCbexyGd8Xk53nD6z6pDK
N66wR7tN7MnYMkS+KMXqvVXiF/pLzYZUEe6pcq4c6FeCASVS4IceY2wm7XGW9qCZiG978kddODBE
OuEHGk6F7zp7fkQeSb3zF5+sDv4BIUmmzt0lrfYxLCI7dFsqWFKGPo2mZcMZ4dF6h/tBhucWrMUD
NlNjgdR42wrUtx0RijJZIdF3Ip4LIh9ketGDaQgy/iQuPmI3neyCBquyvx5WeiGRAwo+/VUAjvj1
5yS9J+EulOHAR26JO18ID+pwWd0PqopCzmokZhB8zhuSZmfioBJtC5M8yiQ+tJeBSQx13hdCqoyZ
51Md/AUTI5ZO25NxeSMU/YnoGg4DNYiOD1Cv2h0epC7Dh12bmqD2Go0wDtnca740qsfKbwV/3Lgb
kdXxhyBYqyrPBKJHznb/lvTXMN4zFDzeFgkNcpoY8IW8a4B6q1i9EhhiMrzDwuOhh+ZgZZFfZpwN
EzMMVhryX05F7YpMOwmJeNbQbgUix2dPQgi0SAoSxyAJ4e5Ewm1Kt9TJxOilUIV+ECygjgyiSJ6r
z/Q4++gfcl4Gxk4730pfHdUCXvvW2/pG+5URS9wgAqStfrnfOFH0t84hVI94UeDnXtzi4k+9Ynp9
ZGxZdU5mo9wzbYvPfDDVgZ4AbvL+jJddbD96TJKPFyrRwoEagBeS2UxvpmQCmc/EvTXZ5v0wJQSr
kYZjUbyxBi3tLCGjOfxbFcDef4Zsg0ea3wMQXHVEA2G5JbHhdZvSJAy4M91hUoFj3mLiiu4epI5C
rtxd+B7ZPKvXlPAu0oAYziFPvmvifh3M1gO6GWgsnHRxiYc0IKUPAZ1S+8nsUgojMEKEhBlNQb7y
+PwZHSfDyR+3nrrAE90mVoTVhXo4sg2QklE0QmJkYCRbTT9ypam0oxBVO97y+deKaaEl5Gebu5hu
2mT7qK/VVxKxT+HT08t33fDLxGnRVCUOAZUipj4bZTiJYY/db48uima4PiSKU7wLcwSYt04C2T0s
gbYsECqS/m5X4GSqsQtZIu3jD4eEgSzIBoRyZADJo0UkcVeWizAhg/qSHbrEFisA3uzSMXKLeDzK
1oQ74+2SpPSQjoZ0iFFt0nvD6IYrHIqt2gihbfIiZ5Zw4HdnTHjHPOfxXoqBBuJvWBNSjS/sRcg0
iebDLmzAPNB+5BigExMii2A2t2Poq+l5XgHEDU9K+STg9unI/OM3oncXvgEsICg8fclmmsHMA8LZ
ImQpOpEHL91n2z6P9AV07Phcp8OZHqbSIFvPNWmHw28d+0K7JawAQBnGButS5cvqZghiK+FFJhYM
fAS9M7l0IQQRCCKD10G/gEchg75FvaM03oACgRgEpkm8Nq8FJAxOf3kn8mHNLuBvCOhf0sgCsj+5
HenoJI9a2nGx7AxO02G4tB+5bT52s+pRNYVHlnsBSRDDZszUcUOuOA4+KDgf9shOBH3MqyWVyMBp
t3Sw4vAWvbFeVNUmwZFfhj5DDWZa9VU5k1WSWclLWV503Rm7bQaNpHEo1pYBDJUfahygxoWSyLW+
ek+FQ0mGvLqtyM7AZJWCfnt3ngTMwn2Q1FCGDISx+s7bQ8TSYSLEJUKmwg9NC0cInUq29fzECB8P
R67dhm9ldMflFvaMwTOEDQVKdXgVpbcyfQlV0kjc3zhcLb7KaPPJB81UTAhb1OCjeCJ9B96qslbC
hqzqW9tv9fGNFj9SBGZGIgad70V4wYzeUFHp14sZHBh+F+/MxX4uURaGcTJ7T0hwXXHkrMOzco5e
mFykQ7/RzkyC/OYggHSLwC319IedH+pVGd3mTtiP/l0PO2N10OiHaoXNoG0zIvc0DutOKm2jfZ3u
Z7yZ5hWhjaYFTXuIiAYmvVlkvtzrXhJ72uokdxet2SvCXmhOd1y7iUsFT1+91qi9kHQB/RGVoJ9I
YSThiZIvxEvvqLlcmgIizmMpPPb4dcn5rl3kjeaKfdcbl/BoBELunaxlIEUeE80tRKaXc2QGHSLx
6UhlvFwfckRsplWwm1de+DX89IsFJZkPpMyWIXXSP2H1BpVMu9ZUvo1QH2NPpr3NNKFcOdZG1K3Y
THFhQcMA1jpF/7pi/W15F87MafeEF5RJ2fguzZd8dY4yLB3pa5F6fbQpxn0aPlWsFwN5uozy6C1C
9WJML8oTWp1qSx5aY8U0Oc47k79u+dr8LuKfe1X0oGsvqfhUZK7UOwV86uhMjycDnxp+kj3xy2Cq
oKgVX/KU7pJ0Z4709LKnAeIigesoHSbKkz5CVy9PkCx438ix1DqPQ+Kp7BSWX58rTLd5cJG4Ch7f
BNYYZvYRQNlD30JeG2nE5YE8FjYXZqmhe0u1nUYgRyQ+19BvfofEvULZuCZ2LrFrTzxFL/p1hagg
T9+RlqDKBFsjzGPxoEQstJsW3BwPTbrJ5UOMwIDviwauYsvjRUoCiF5ZbGek88QgkQwXsUjuMGyo
N3YylG2l+qlX56XiQHDa1V5C379CZEcuFZz0sFNdWtmy+ob50eSHh/sFnOr3jP5m8j4R6v3L6Jjm
iGbFpaPrXvQBxGpJMNHpSzO+lISENny3l/COTsdpljM+6OozC3+EQgEKZcmKwsOVCuuBu3ncDpfy
grbklO6ZxY/Y2PF2PPOpk7rL5EhTCOBt7lZO/8kcOj+LpHIb73SRLex3/p7YY+1UaCSJpyefERGW
muEdHtx6fIoJgEq+8JL00V/AaNH4h8YALx4Mr64oiqjo0uoPdiSR5qEPFdweZIh1G6EJxJyEMztq
UY1uE+310VsgCBBvY2WbIAuINbBJMIrrVqnR6ED7zkY1bg+2+f5X3FKZbK8QBMJ63E1bq69YLGVj
34LSFBVwh11jKaMr8GdauquEBL1Gy5wUfkTR61SdyAJFO462QX6VnFC4RU6J9ppSijVIinakk0Vw
ViLT36u6IWmMbXkRjUTUDLOxW/q3EaHecP8ve2e22ziWrelXadQ9qzkPQFdfiKRIah5sy/aN4JGk
xFEixeGN+jn6xfrbrpOoSEeeiK6+a+AggURGRoQlUeTea6/1/98/EiFArQXAm2mu9p5gZGF3579b
TxjLih3k/Is+Veiro1Fpl0aQvmctqhg/DY4cLjoxLqbuLtbngFez6L77yj2HZ5AK1zfaKPJKPi+y
EVW3syYCrzKmMH6wlartLBHjTLqAuEgRfbrljNa86tfb5tDjloNvQHo4bcvRQ0gjJViPp7j9bqp/
Nle8YZk6DvTF3uRB8S4+Ojawr9jxOQt1XmF5BbrRcXrBmUshVganKnB47LG3oh7HNS/wjILCyq1U
c+yF+8vQaT9g9faZH79eo3wKym9q8Gm9UfcQjP66H639lbnzx7tJ3G0/jlYGs5Hknrup8WpzbnIM
w3I1+vrDQJ9mke0v83xhrE774gCm7Liol+gOfdhXxec4TDh/TG73NAIQcatHT/tNs1wz//JeBzKK
NFo2uN2/6Wmc5hyfaiFGu9UeUlftnRP5Bg3yffmMSAn1MgNX9sDzwUa74aYPHPLwmyiv2VNh+Kh9
ibmpAZhwKXfZkoAU5jXYV5nnCUN5yMGXAxJiGLx4Nme5p/JZg4ymP9kWR3Fp7xD7cUWEDl4novVI
EvqVxZN5A2PGHVIDIj0xjtrUkwwpkw3ZC3YEV9a6PMpKQKhYF2js+dasNwKnf9MvK6XZK1cvMYCF
sw2TSMPrjKF1e2DGd344iZNShkuK9mhDZ3mYtC1USVqlR44AhqvbgUQMQ++dPoVJk9EsGqAvWGyM
OBTVrKeqc0pL9pmv9j1jUBw4LgOYYzklCJc7XF/LxRQx2Jpum9dTEGC7ujHXPXlApWiMYxta8tTY
E1gL2gctbNQ1JpC6jrqINwRyAE55SBv3NNWRlmLp51eJ8Bid7OmZynAENVmQ1kNljkclRs2qPerZ
W5U9VdeGtsbzCICafbScW7cZ31QZ3UI+GoQD1v4EMCPObt/QwjzdwKss0CGhFDjBLKVg9lvNG9Er
ZEyVhAYyO9Hwacb7c7o7SYc2JSpnxepNeweLG+32MgFB7V9Qn+Agj/DH4xbtBLYrO4ZEnl+ZTzFG
bicVQyHLRwGOTxO89y2Q57Stbh/FjKCTqNjaK/1w+ojf9HmFPNpF6HRhUmCk7vFVgZuPts293HMg
RGEzGfcURtSQYOpR6IqNAud2tQLLgTn+JoYCGn0GVCq+nAglbyI/YRDBl0ogBOey0wtSX34AUUrq
FmI0rqywxBrhXp6HO3rnHC00CemdCen3NKn5nrizB9p05+0FUw89kU58kBgDBmMCJtiKq0nTa/F5
ulJCIvHLBPLxQuUdzxI8HOr81K5V9b4dFlmC2Jmei1sV3iBR15lcqNi19bCAOAPlYQIVJb+QscFg
6byJKQTrBdxutacuUe6xFZGCw1m1rSKB8RHw62AgGIJ5itBR5tMqsF0ppM3+6xXM+qvhsKEgsdRQ
Guua+s18qKd9Kesq+QRATJB355x9oH2BUOowDheMoapkJ1cPWOo5haWMYOjyUxIfjcn4hm2W863t
3RhqvifNKuW8oa+GM6iUcqpv4gClWl9xUHLtImYSoPIsRRIXSKC+9GkZGQHduga1UjCQ53EDv43d
kk99b9Ye7RBXYcUQTn1zrldLE3TzMfZy4d6eDCUUEoqRuWJy8iJjltkZZ+8gtjVS7V8Hskx+faF+
LhyEPox6whYRyIpsfisczLw3r2k2Cpfm0VrRcr44s0GeMQdKRLjTxh5c+LxkJS0hIYsWX8kbjaxd
R3xLgbFwc5bYganV3B6R/xz25Ye1kqGFSJPTXhirykUTvhUPw4IMizSyH+Nr1F0fnfZFoirkUIjW
z62Xzb4MROfw9kBDfSkolcic8ApTw7nau7lqD0zwBRMI8ToMhbTYXDHGLK1FRp3svhPyxOGoWOjX
33Ckf95sxPVhKuuAQ3RM5fv1kbXTYFiNIaTWMK5I+mOIQnkuztuT5J0BgNcvsrcT/hAMLlPrTZDx
eib0ANDCC4abl+4+3/UU4yAGQe6616DSo0HcENTcHDVL9Nro1SZY1Oh0Uo9PmTptCFnw6QzhP1nd
ttBmNJrRWBefuz1OMYbaY/7KY/kb1NXP6udvn/Xbtt+BhDSUnM/aztIVC8XCpirJfO2A7oR8MVCZ
2Nr48AXmLdzU5m+u9c96b/H62r/0z9+G4PKlu6UjWgten2StC1O2OWyrFVeHY2EO2hl9+4CJcfHr
Z0D/qaD49rrfdObJ+dw4FwnRHgAI5FSDcmdbLv2xzAxpL2WRNRWpR3JkvKo+uR1YIoFCPt8O9kwL
VSlk95R2WMEvUzpKSmCYW4rUHlbyY/9Cc5fsz9oBVOx1r3h8lPevN/9f0fB/QwL/w/fo/RQNXxYv
6eWD8PevvPjo/R///BsfL9fmH3+TTPvv8Np005CpyxzZVKkSu48/fktXZUdVNBVZn2Y42Cf+yIJX
/64p/IbD3gHV7UtO+0cWvPp36PYW4BPT4JAF6ftv37Lff5UFr1q8yI+MEp2fbShfRayNNpfI1T/X
2JWuSxfJyNkzYrqo8qXiKW+RS55inFtGNx8U2wJUxJAs7ZX51e5ZJluTgY6t7WsLA1zDuLPnWN5g
uVNuLyXliQptAOMiqVdM8rGUW1jUTf2tJttRuYzTNE0fz4y/9BMQumuO/teYXVQOIoDZ1Gu/7Uzp
3lJOu6akq10hMYlPs7Gyg0uu0jeYjzYBYG01aTN1C6FHZ1KXZgD+E5gYjgTMNnASiFFnI1INtL55
Ut2XF3jCY8ZRsriMnxaiqFbLPi8lWbjHoafY049Xxom0DvqbJ0t7DYtb2qZTk7GFzMDxBMysr6rg
piI4Ju5aje8b+DHp+TzvFNXt4PIPfCZFC2SE+wlkAD1GEnirKZgHfXujA1Welmnb3t3G41M6HFG8
KqiR6GajTuqll15hnWPiXxXCcaRh37WQnTZgpopkUWsPlfaSIofNr8qb0cmrrqipwhT1czSY50qc
c9Wc6+7YjLFsvirNMDaFokyTjgx1q52XGtqzGoiH0+mrRlOCUW/Ibu4YeI6YKEj5trI7naFHGmM1
H9VFmSKIbYc0MlVrqvXpo4UA/XJVxXj0KT01h6OZBllJLVcrqHO0zzadXW2G/XZskij6eDQRSpWI
UiV11p+dmXkFIo2Lou0IzrMlBDpI5S8YR5ra9nP5SrgQBXCZtxONcUVvS0EyHnenDpPpiGCBir/o
UVLW4GuIje8gc8Wnbu3gYjjm6aw+Z4HeooKth11igNdmXKdBwoj73Ks0bTqYiFn5Kqs+XZxvxw15
8XYCgEQq52aVzU424//z+bO1aTLEfO8MaAA5xuAapI1F1Eyb1W9VIm8uuVO7R54VhE++3gEgkdKF
fW3AudZody77ayU/Dpcb22zWrsxKcLiBu6UXKHidEhl9Mh/iYXuMyXfp1YWTo3lWKmRe/WjiKtYD
WYIlkfBpq4zJk5oOn1pSg3se4VQy/951Mcec46pNcIRzB0AyB+dz8pW+eVGc9vGMn2fSnU/IfrJs
bd6GhdUFFTl30vXZzhhkajUNpseThbK0kNxWLe405/RxLJL1ebwCpq7Vdzu2CHbAYj9cn4cLdrOu
vz4mqZ4hoAS92XXWo56yNDil+Whm5sZK+NJi2zkcTxTbcU/7XrrWxFcrlTEp8nxv5Coq4+w3BSPL
5s/LFh45uk3Qleg6/XnZijtFK63+ArtPfTqmFGspGJbs8YeVHILHEJfFjwnpf7U2qrKm8hqs07L2
rXovldtFTypeJGHMWZaMprqHX7/C1wHgB/Xm1/ILu4rtAQ79z6acMYvtq3nTFPzQ6vZkSsu+P62M
2licRjssDcfP6jNpew7+3Is+0S/O7kKumtMgfHGK84tV6EwX0PNNrJ7I44yxtuS8GxUSMckqZ0VW
fWro6v5rr2+Gf+7c3AL//Y/99Ke9fv/y+vLnjZ4//sdGr/0dZqulOhr2TZubhY30j42e3zJsvmUk
47ZGGcBv/bHRW3+nNFAtYgj4K6YibrE/Nnp+S8F26LAd2VhR+a0/3th/3Lq/2uh/Lmp5CyYnKwvp
uklK9rd7+dKYfRYPEqLN6MiAHkzQ9LysvTxK0b3eiHL7SPe/sxIatihZf7i9qVLEq4Jns/gMsmV9
e9VBvY498B8Euc7yVkdD+368P7f3HGASoatkuo7IyrTLVdruLurCwNSQVEu1WNXlChko3q15N8+W
pZ+uWjVAnoUqdHa8VzZX//pQPI1TwtHTT3k3ADCbFqQwxCF9mS1qqxkiOGgPMLd2qPH1fM+ahbWo
2zUR8k0Me2ERnR8uuDnpbEUKR+TJ7vZqHDRySRGOE122OMeQtNvXGMWnQ2QFWSZ0+eiilUK/f17l
gFYC5ulRNk9xbk8xoA/PvVBD+s0cwVD5YF7gsA4+mNePYVXdKZwk/BOGHY4zONx6ZCB+fT82kYF+
iU2FRDyYLcxeL3sggOUpIvhzwHZ9l9FOWcYHYyJmBB6yWf7R3SWaFL+IiOCbQZNHeY3m3RU/lkUe
XY01tS5LuGtLyJtwgDFi9K/j7oiNP5m09+0D2heSduNdFjGkf6juEHxGRdg+AW5h9sGUnPn3tIVS
Hp1eqeeaEIaCgvCGhOWR2QfnZL+/TDB9b2gY934/hHmD3wRiDfbB5rXfNTb5zJObWzO9Fi2kViMs
c1dhSErB9JLNTusaMan9AbHyMYsyWv3aXfdS7PVPkYlMGjhhTUG1wBTuN4cr1Q/yWr4tyaUfvUQw
RASWZE2MN0I2CL2lQ7htsIARupBFaBpub87i6CfPali/XgKU1XfHXX7IAmiojI5AH8LlAucwIEcG
+on0qPf4BrFEuu3Leb7GAj69LCR4XX3u6p+EbpIZjFzvtFdCtPbesKyX2TR+LqbaIiVWt1mLnHCh
TBYgF/wfHkLfWbEW3wBOylSfmJGW+dVBXYth4uRKtpa17F5oUwbELmAqXOSY768oCyjfOOMyePAb
2EkT9U1TnkyNnXsx0NTuJoz4cl8lSEpZWDvLd5ZXZni4Kxf5s/4Ub8nG2cH2jLGECN8UtaQ0MJFE
qnukbYRSnUhHzv20z0LMWxFZgqG6Nu8QReiRtDIj4W3OnDtU1xjNigM9XhwAcOqIXNsDW74g4IHx
D6EV38+9tnN26DLKRyaaeHv1J/xeZucadLUYPCikfYZGOYuXJdwiYZ56xEmKy0vPXguSNFzrnioB
aWhcPl0QmXAKIUI1oaVLmF8FwdkOnVM0FkHGo9/jNuO+AqTFrRrvZBgj51A5bvRLqBMZpftfLkpc
WviF3PZDMnxOJRZNA8fF2kJeo5b7N972KVLgl47oYZkEI6VEzFMsjfolUddjPsuzhURbkIhciabx
DPnHaZfCxIAxOu5v9uNV3XT6omhQGDhvo/ysVk8cjDgdgL1Tls05KvSteb07y/UkcQTyYanP7Wm1
Oz7qC+gMpDvoLD64YLOgwgRjTq6MqcLCnA5ECDEaPot5BW23nP4pFoRbeOr8Eotx5WkIqrHhIjUu
4yeIIxki7NO8SOcIPxcS2R9wBOHZrIRVh9Eas0h6jY25sNEbFsSwBNfrpmmXznWt9z6oV+08HWkA
WdMLA2i4Egpid213aUnGEG6cq/TPaurfahGsqw98IJePj2b5Uv0P8Vffymq4pHHS/M8//5LN7T9+
stiG//QL5M1pM2zbj8uw+7i2GX+VHxR/lOJP/t/+5n+c1++G6uMff3sr26IRPy1Oy+LPOzyF5y8K
grRo/pvfXpuXJm2vP/3FP0oD9e/wSR3sFqRzmYaqUTX8qzSQKRU0eA9UCM5XzMm/SgP8srJG8abR
jQIh+mNpgDnfsGzRCdP5Ac6/UxqY2k+NJ6y5YPZ5eU2QML6zMKy2qRy1U6DgGxAAD/IQ3towA3nV
TkRS4TPifLai26WCnx2O4C1FmoyPQreywi9Z+HnKBN2IcA+ZYAoYs+D4MNAVElCXPJy2CEY9fYYe
blWTmYxRkz/MqRECpgOuZYrrQx9D2ZzH5I6iKL7lYXILDEzxlweofKWy5N+cyAcg/MdF9VTuZAsR
FgJw02vZVwvxwzhGv+dIc94Ha35j7x6I8THXbNTk2HMgM8CVYB0yiSpgWBuih9SMsNnnz/L5gfSW
7OILd23hJS2pmcIvyxyZ9vFIuu4hfwYVdDvxnIRD59dAcTjcDl7Hrot26a5/1UJtwcWREVmub69Q
GvRJZk+snTFP1hwB3XQhPevoNuERP9tPI/qpT2DarHwXkh8OKMfNG+JwZm4ByQVLsOg3CaXIrLyB
PMabgY6KFjg0q1BZoRQx72LiDdbsk+ksxk/5qjFROXms9hKJQgLgOhnytfpuRvlSVDyIrsnEJHD4
6qry480ILimKz2k6zPg5ibl0xh0aeibJLb1uknQodDoFJ/zSvEQOWGDiZ1CYdROj9AGhQl29xjNS
uyfOrureHRZalkdqAz7DSV9jY0zPwANnlzIE820lT0ibcnys9vZqcn4K5e5puLfgoOKEeWboIYEW
C3TfuiJKjQy+9svyghYHDBKiPA7Sj1gY5cIjqwDxLDZ1onv8/o4x3Qk8S0+j5SW5G3wiidZiobcC
Juk1P4TJPpzO12wTiw6yJ/yUDXtusqpvEV9YGbEPFgdEdM4hRuGMenY3RulWdJi5fsL0rIjhu/Rp
v3EnEIGFTsZ5SaVZTD1qPDpoTgeARuF4dGFz5cOGMALLnsqg/biJ2DOdoGlnvOMJ9nuP3Qu/hCgN
JPeNNfw4sQjPRGkYcBM1r8TVwYSq78uVFjJUJP99clsrlXdzpgB7scBE5l7iqQNHTtluhPYDNai5
dVD+8cbcy+E4haO0NIR+EZc0gupP1NXNFLf4dRQRZh7kjojIdGzavjFrmX/VZKtNLtj2zp0PLgu6
YoXZRpsMQDsADyPQIO/oqTiMW4Ps+czjRE8GFYlu49biJeDWG0F5jzm9fLYJ4o0hDk5M2JZU6I1f
v5nry8v5nRiGPgvh4oIwfIPyKfVeux8ftBSBxf6mhCDsgfcLmgnHEqZaoaKE8Xmn9PeKzRyTlAQG
kUwez285aZO1B/AqHt/PNNxOT8PxzmBQlqMbmWKoZaZ9EXY97QOf5dIm6rbSZ3njt9w9PP2dJ/V+
ffGuLDW5W3IBChp7RLeBb5qh9mCCrOBhrUJcqvhONXt+okPFVHh8wQUB9cpFn+ydAvVyGCtock+y
ucxvG8h6PaJbhp+KvaE+gTDRab68YBe/rCDTk3kGYk49RrqBxSU07MWxZv8PT7e12T8wqbSlOcDg
S//UJGFG0OdtiXLJwuhw/Ljdlg452ufkqYO0D9R+jLHOWouTOh0qIKVrcksN134twU1srXh/XCGT
RBhNM/B4sD60F+SRHQQUxuZ+gss2LMOUWc3wKvQQmCiFzXg6vJ7JSZmrr6KFWEbOOLPGmUpX6e3W
h+bVHSC0YkXEqowSUA9V5bU+rTtrq+BWFnmgRIP5skqd00WctroDKG2U7h3VtAY9ZMvpTA2qN1QI
18o3CFmFT1SFyJB0xpnaC9aOitLVuiuuayoOJEkovhz83SdKqJWuRhYgTiQ+8cGxgpO6B+Tyw279
Fw0e5VuHR5xPDQsfN812U1UMRShQflCYtFZx5v+yNuefYn0h65Ro4xAh7UokgXTzfGpF/37z5P+3
KujruvyiCnoRZdDk5dIk//t/ZR/58GMh9PV3/1UIiSGIaiumZdFVk51/FULUSPxRx2HmYZHda9Ap
+FchhKCMuwiRjUwZJEYo/+qR2CIfSKQDMRa1rX9vGMIP+t6t4KfRppEVxab18q2p2FpjmrQCSiIq
6vMLwQ24CevgtigATR5PkzehCWabfdbfILFNuzDfI7v6Pf5JdEW+dU0sEGCyQcYKF8n51jWR9Wub
Sm2jes5eSBzr535+egWyj0eRwFHOwMGvHwP1LwrAP72geEx+eAyosdWsS3jBZlpF2Le35EaS9ATI
FVO3elfQAMFAI2zs6gGlF0kWMfHy8EZff/1GlL/ARVOJ/vDRxVf0wzspFCbgRsY7Qd40TefFFK1r
0M+N1Xl2rWEvE5qIOGjKRHsrJESEaC1FoFs81+YMmmgUhKhZSFeJZ0Bp/ZH/nS8d5qYAqdDrEGGx
TKaXV+cFPdtrFRleEUEyDy+LPtLmdmSg148RgqOt/1B84VPMsaStTPS1HIlI4WRQtcIsNS/98QUD
9/K4A6KMmn1z9obwOsd9ikBIBLQROYG31DNX5R4mTOBEjtBZB/Ij6+jb7Z4D/YkYYrFB0DUvQMZj
u3NRiv/uev7mThL6lB8up1zlg3rWuJx6EO8Gvw3O9wzC3PydqcdvbiKekr9YTS2FmANVlxVI39/P
EciVjUzKeH7Ahqwrz6Y7BojHxWUWUKJtUioZgkDYLdZtjyAIGtGkinS3fB7boPjIXDmwA/OB+rd/
J+W831/vSyC5qDp0hB0UidelFZoze5k82xgnJgipEKu1NF14JKgQsau9Y+eoSNB77C/CvmejEcjH
yLojX+SYEjwXH+Sp5oqvCV+dlKwQYwvZP18hkiq3PpivOK4t5ZF2EcRRdjGK5LfkWX+1p0z9qZY9
kBOy4lqetsa0VL/Q2mQ2gClfnHCOnwZ8MfIdPQvFJ7xogKMAeVfDANsK0zth8zPzYAVcINMF3i/O
SxSyfVD7wsOn8ohjEsveRwCbWDU+LoIIVM/qWboTt328PSvLkTnO2dmTkVLhFQP6kn8asE4Vv2D/
BYeKfAphgAkuEpWga70ULzR/mLHizHNDsmLG9ThV2epogKV7xm04GVAbwQvn3w6gaHWqfVif1MUP
5CsRgsjNAvD0+RqB+QBDT0mQTE7PjicH0hrAKdj65+z+Oisx13ryzoQ8yikRQ6Cb750nsjX49oeB
abErzUXCK1FBLwihjMfzS25w0Y5Bu8uApZ3DbktgStRslDd5l3rALpf451ZInFmP3BG8RP1wmzKd
9Z05et+B2ED4c8aUJLfQ2ZkfwihOhbkaVu0LwPbjNBon0gqn1YX7EJtoc8d9de3BmiIkWmCPQKCI
3Axy4TCRAywxVH1esi+mFUss2a8OGKVJ8y694qJp9seHLAny1MXHj40th49mhQkaOvWzOD+bAO8S
1HteeopoufAfulmhoIWR7NqAv4gtwOO1wDrAVnHx4oJSaEKxngOi2KvwWCPbdfZE3nxZhMcNEEou
9p09rIV6GnL6thB0A6mf1sMaog+MI+edNHctfyUgWYehRv7Wk/WJuvG5ezVm+QYXCuSlFdFEmcuA
nc7ShsiqfQOUhKH+hule4YuZUSqyUjrJP6JGpMF2x1Hz0FHTJov4hh/du1ro62Hdr5jtc+TOuchg
lN/4I4C6gBJxiWJci+gasRui5fNF+zsTqRjuER/zZ0JixGlBA4uKH8D7u/Rmv1TD/Io+DawG0AGV
DRYv5BnnD5FtXkX+Mcv7IUbi+I4hBh1t6+M3ZuDOIB2oHI1ItLRkym+eaa5zZ9A5nWpT+MH+BXE/
DfDrzYvlQAnpcmuvNtsYYFaa2bdDuxKtWAA7tJXFGkiMvKt8GNucmbxgYaN549lHZXop51d6h9rn
CWKsTTQoQjsP4iqic0SlokdKh7ucNC+xO+D2mRfP8SN2CaQQ17vL7nzHn7MgAVl47yJU2hm5cMSP
ZtsWu1pPrnfQnFCDThrOmoQJopTgaKUJP1cXu6xdNiV0Z04MuuqH+kPM+YDPfYyH5mDtMGWtXvoX
YIe3PLBxaQzCq1neQV+0JyV6S5OYAthzkejQuu0mw4vPGToPbkhl18nq9NBtzLuGXD6gs6dVz5ui
mWL7WjMBw0yYKw6XDVb38kUV3KB2HnM2u05I9Uh3gAsxDFjIExb1vAYjIDDFGE1FjKIGCgjXLtmj
PRAewJR0hTihckBlXh7vyDagyS0g3UTn8vx94kEqHtCd4he7ARvGWAT+TEQsLggGz3Zkuieflhpd
OzeWJsNTr685pmI2U8Hrf7Bx6J83YNE8sQ4LZDx4NyT7jPdhsKsQqqGOiHA3VleeKdXGkIuYd04/
W0a+JoGPnOibmvKB8zobzRO8ioG/k06yN1Rw+ke+O301G8C3w6ue1578SKwWM43rBNOp3AhnpHnx
MK4fGBjB/oKVfId+0AbrjAkYxzOuAlL8ePlPiYJlE+MUwUADdCmmQV5+dDtuSh0jQsYeWaBNvBFC
7dId4vBxUkRCF+BmV5tDJlBH1hih+A9ANTD1EdiD7KkNYnAedJtWQpnGtCbCF1kumd541iCINTgA
eZP/tLRdgnTJeI9O04hJkjkOTmOvWBE2lIikdjBP8ZJmHpoD0N4wJqYIxZJ6erbWDjiDq8dpPaWf
Ufiob3BD0TbIqIfkkISfgW2DXzRylNiewk8oBWeCx6nCVTuusnPIhKhUF5ii8A02CuG2wjiRaOue
uOnkgO9uNEWnKOVsvcZ8y73fvDv706b7lPZqgCWRjjntG1DfVH/A9gYOl7B0WOlQ7oTmHUTjUviV
gisqWBw+DzwGKHk26puOInKLQ2NF71/jotSu8gBvTV6BGEnruwR6M75rHgt1UleEZdA/Y1z1URDs
83R7UMp5eRMPDlG9DciO6wzxSokBYt4t5cCa9Kyc5INM8o90GS/EXT7pg/FjWJ8ejGd0qJIEPqkn
Mi4yUd0eO1wVARL6km0eDZ7tq5DaLg/5HHypwPdOmrfHgrph6sBQmIx8ltltP0DriPCHOAR4Xpeg
bhqGlfRJH9ql/CBWtG4pAB3eQEzMHDo1kIY3hZ1ki61zC7Hu9NCyv8O4Q0OP84SqgAZg6ap0l7B7
FRBPKgioHqp2+lVdLTad5lGaJhCHMJZs6cpab+wKyOdhvLyJ58PLl8PyFjaza2Bv612LYJ4pgnt6
qzb2jFKdm9LsJg03njNPZyfiKO6Sh+rByYKjvouPS5pIGHAK545e/ltS08oX+0hVh8QiZk/1jDGl
s5JftG4KQ6B6V8dZHrtdPzFe0UTz/ELboAu34m5gjmrOCAjCoi5cqVBUWO4vgAAha+qT9P64IFbp
fFfMRTVv4qrTSFSh1zNJCFriJ10boDRhyaxDnhck9RUhXdATknpBqlWuIrES2nL9AaTDvaCUZ7rW
UYbod61nPjaUTrjKn/sP0t2IVqbGvIlQhpZluZgzvmJlUykADi3bmDOF0kjTWdYPmTN1ZNIpoYpO
rnRl2caMBd8ImJ7ha2VCVkcWw01fHuMZdB2HlJgMjiM2NB/AZZ8ECgHx1ozwEpUoV8UHecqptGdU
+2mEYmnQ3xi3hYxIaVodTJCZMV4Y1mRuBDxwdUvFPWUJHmLfBnt7PPDwWiDWMlETr+i1YOkzEb0F
WfBFr8WkIrr1kCsykP1kU7pHHABsR4pIl/wCYDFrDvJP6a7p8CW7Ru+dH8GxWbRB00mb+lDD63gO
1r1n/muF4wpKljCE9BOZwaXLF43bUjzPKfWWTyHudhiZhSj9hEGG7hGT70d5mszVR7tDyU2tQ1Ky
Nak+RTke07IMKrYbj7Cn4AQ4q3kQRDm81oQlbikWqb4ZIDSYcJirS1hA7jFek8TO9ZheP5EhVKcJ
aljCC4E3AKi4tLgP3PIYcCJQG5wQXQijCwF0sWKLMkn86REB02ArYIaI7Ys3Ad1HfoXObu7Kz9uK
UTNfCV/kaZK/jmsgqwr7NDWxNIn3I53KYoc8MJdcSmmojhGW6juH9nCo06o/nNHvZi7vS1SmWUC8
+9x5Gp8MUrNTrz6IN09GgO+gQFbn2CZmR2ipq3xtRZelgEWCifH0kFnNB/AiiIDoJThWkv/FQw6s
pZxWz/bK2nd7OWxDAdohFmsmvzoNZ9lyLq4Mbx1EK7epe40KX/JgG4R0Abkn/BSnC24VfB3MFd18
3YXp4YtjBihLnGQNYmQKl4rJAyhD0NPceNKX5xcgkMSnMF2nlhsAKEnhGd/Y+bMOJQ8yBrVj5Umb
JFCfOQ9eovKh4G4EmKTd5ezd+/TBZJjJyWFaRCe3pg2bk55ydMVBjHcfyLwXTibFfb2pKEm4p5Kw
3IvZ+XCwqB6m6pRcHY+B1iL1OHPhO5zYq4ajhBgUT4adEdHn43lYZUsyPTGQ824Yr+IcTJCXV8RR
uKQgtMhEQCvuO5r2gmFww1w/+gZFP3Fh8hRfQcAt6KrbS4byzzvusg/iHmFgnjapc3eteWDNTb3Q
sGwsrEjddoL1EAkM43mf1A8i2rhSZ+OONkNURDI5zvnzl8c0IZ1vdtziCXLHuUTpagT1EFTWTG4W
XyCu28bijP1PCpKjrRMtkoZQGRnua6T+7AeuCSEVM9nDyGBxuYqtxETDPCjqHMgeTFQas045zU/r
pPPFATE9QNetueEcw5WqexJPmvOcVgmrGiuVq84S9hKvWpxX9Q6EV59uVC2sNSIwsFhxqGBpCro7
/RFo7Qzk8Abrc0rxRYs/Jm4b/mAVkPjM96KGPLkhRCPvMq1DPIbdHd8kDBJM6diEOw7k8F2Sj66M
WntyflQYTqBO/Mo5HTdUYs6diB3iB7DBesnM2PA61h1ItwujAVfbcwLG/VzfHd/Ex7EijFecUKv7
E9WADwXL7TflgTCkBYlDfDp6PQgCtPuzAijxtJQCgV+ZY+7lWYbWV/o295Q9rwKL42/OfW0vihkl
UTfRuG2w/qEowXLZz4/4iX0bSN2KK+FJMwxGtDdwdIk4KW0jRfHn5Vmg2206SGJJoWB1iwCNbfHI
aer8mnJ+Oy30fJJuuG5EDFcezYA2bKawaqJjPklYXoGLub/pF/0nLRzLcgxcJkIQ/ueGUVdJUlvd
aOGAIH+83QlI92eFk/XqQiU89Ciejn7tS1O0nVG+i0dBAjD9o3+dHZ+d0HgsESSwjsGaojWj+hzN
tuMcuyOnuJYOjtC6INRcckgLEUrNDPQhb/YeKMRb6vfzdKd5MkQAiF4puC/kQzj5SWCflIEEGUwL
wIq42BxRjnCUfcz2js8xa3FdgB9yBaFIDlkMUJvYIWngnglxbWI+XjfmyLHebbYdOqjfR8z9VdtY
Qeamaoj4TTKL/nzNtNLOjPrGDOvqk7ZGNiCEA21KOAdXy3SVMJ/hp3ym/yiKdR5gOGhBDLlcY62y
wLW5p/l4z3ptzFhjWdF+853+7u19+0qLQc4a6cr5yNln77A6PGdH+yE4TrD5+IovspSV3wTNKj/5
3mie/3hJvllZTP2mGzbBRVjlxbqNJuA520PIAN5wwyI4Lm/LgoSd33xS8Um+981/fFXGCz92OzVz
zM8J8nVWjiq6+pcopw9cu7fwNsPh6KlTIGUIxukg/PqF1b/8uI5mMraQLc00v90B1lXrzI4hkzfM
zPvT4vYIUWHEkDrl/ExKGV85KRXPOtF4UO+sF4wWEEYBpOAWZS5dUvT8LpvjP3lLloKo2FZ+1i73
daq2zhEOmxTmK+b323gHMnBz45rkAYrFyFy3i8bNZtk9BSE1hU19QK8gGn9zL3xNTX76VlCx/vFO
vg0Xjokjn2ONd5JjgR7vkDi4mkqnBi4LQUnJFLjwA07H4EiIaLnEPXyDuuClPNPdm/FJI2OLcPSt
jOwpZVeNz9pgdi5FEiVCPU1myX0G/NL0rzzYxQLVZ0ToDEtMvedZ+s0XrfzVoET54bN8+6LtMelO
SqKLOyy5EzBSelavztJhnzvv/9+e3B9e7Vv3Pi+bC84NrlzjceUoo4qEpEhwbMGwINMpyNgzfvsR
xUPy/esSN7Ju6czTAPf/+SEq7DiOTwWPbvZ4fpDeLk8tFS6PbEM7la52IN1DKbFIWkio4zJ9r/3m
ftHFzPVXb+Db/XJupeSYyLwB9VkUtKcnVQcgjoYFJ2hPF0QJnUfhpD8DyNlWr6fP5AGi6ae9lt8Q
Ik77e/vtZv4zIEUFcDSp96CEv8ZVSlTd/07j/LUj/urtfrslispQKrsWbzcAkkanJbQeZdyJD9UG
KtZ9s853w/L64Uy/+kk0+ohdmFPp8XWa6rRaw0/1UPecF/bjacWxUd+AU/HUR3OhoGrd8pE8Y6lt
5UcdcHCth5ZwYk1M/DzEAGxHX75r7k/YqrWIiQKoAYhF6XUOHhYemjjo/GapU8X3//3zWrJKpKv+
f7g7kyZH1TRL/5Vedi9oAzFvxQyaJ5drI5NPCEkMAiGEfn09n2d1l0dk2A2rbVmm5c3MG9ddA3y8
wznPUfWB8vuSx6irImedToUAExUiuI9cZ8Dgt3KJr58/RvKaSS2TwTrKjCETzhqEIucPY759fCW/
gs6GWvVrD4LXLw8M8bLJc3SciZrABkzhsxE5RursQkqufnGuYMQd5R0WxdUjD2l8HN/GVHLfd8SD
Ry1ECPixMaayULRMpxmQ0jCjtrhxno14+rj36DZiLOxgA0ZVnAdahJhLDM2cYqjQ0fMkHO2n2eg4
IYTDu8X0VvCpy3WdMCIjlprZRMmABUqQJ4oRaOY02kQt0Usgz04Khh6Sh8qExqxcw6ge65Ma9TfD
ZmZ21CorMHRTxFXhcdJCnKU+mZvUJuKwZdIZqDFa3QhEfAB+lQZNkICsrSg3JfBWYcnUgUkNlTHp
g7S1YYqmWy4dUGByGlofKG8a16aqwp8veocOQIKfL+lriDfMZwJYDTU7Kg4D0AGAOl8ZqLZwRFnu
zNuTc9qRZN2FxxGRhryxwjsvOWLvAWX77a+PScUUZsJ/u3ZMExsCTmaDPMFfz5bazG5Z0w8G7pF9
E9Zu1DiTBsYKWDExqKdZZdD3lTJSpCAmWEhZUV6yJyHcQmi8rCCdEG7yelwxvfMZj/YbyBYRO5xQ
op9Dj+uzkSASyyOeLqnvbHq8NhOrruqjrB2E3G3I5BpD8xDnVMkzGaUZVdCSZQGzp/OVcCBpcid7
ZNONKs6Vm3j8eFmENg+dFQcvcgAgBncfHUuKDkCnq3r2Q8Qwk9MEiIoR6gG0IKIgBCHcoGC90B+B
HroJrgK7h5oRSOsTNTQ6hfwTkRo+Rnp4Txr/wfTjxrXUsnzuoxM515xhaSDFciLYRQBTU0LosPoz
5HKY5yDK5rtmpsvS4pwFx4VyQLuEta7JPA1ixu2Qv6uH2/zoGRO2dFIAC4dMAaASnAnowjYaVTZz
HE3kCdY395+PCfNPh7hJOgLuUP5D/f2UUPQy1TvT4FScY+bHcJktKnAQBA4dx/ZSKP7y3Xncb3SY
nrPy7j8/7lu5AvDKxZAvrvBC9jPi62ktXlmgnN6MJTmnC4ut+ufpRfrOiFLeKKyYdPWv4B9qLHdD
7eX6Jr8Vk3oBfHVpvRUbQD2bbEtwqcYfZSNGosRcTJfwBTr5X8pP9U/r7x/vWRWfyY9l+7XInk13
5T3fuFqAnKHmdoA4Tjlzhkj62V9z/IhG/+E1H4NZv6tm7aGfkBK1Npb2wlzr6Th93b9xghvYIzOR
xfjPX4smFDb/dgdaCEtshMgIj7+jV3+8xlZ/2IZesLUW+orBAulpcJmB7Jzu573XLQildrAsqKMC
FjGYoVk1FUaLe5gu7pyiV+c8zg9ZAveSoTy1WwV1WnlBcLHJ3ljJrgRR3IjvUyGrAISeKFtsKK8n
RkJE21QE7WW+5ejUDbvjen8QAZEfzQvrKPJTWfk2MdiByYDhtjS5RG2YJ8XInpJrDoZooUAysKJy
QowLPzqPqxkspIrJf+GlsocN48l4+pYQ8Ci1QyHmKsAfiy0LMNEgDwUjmmi8ufj89QXktWa7pycF
y7Fk97wW+3dAS57tvRPgtQGmiIiE5VvFrO1KHkzMHc85e5maE6IEYv4OCwlBk8JGytpSmthQI2S3
2rD7ObB99Hk6M5/QOYdVr9jwGl5gzfOZMSQnKQpi0WOYfXJ6M/PtsWPMj0s0A+exBs/ixfQMMDeg
g4n4zYJ7TDL9OxnVFcaXMhLzDlVwE3lWsX0SNGrRG3PKO1QRPPPn2HChIZHWgdUZTjClmuZbTDeF
f4Oo6t3AZ73jShFsNmA+guAs8JVyYkwfnFYxohf/zt5mTyQCD4fRdSQx/Ev9/We9a1grpuQbGNPr
inRHX9iqN+LFqp45hyE0roJ0SpoXHGkybQQfKn/RSFKn5Yjq1YV5ImPtcDASQbWk0zAbZKr1jggj
H6YHqgMUyPigh4MD62ODW4Zp+PsNx4s5RM2K2ek0Oq7sEQMlRiOwLyLmLiJLpAWEwO/qQzQWzyVE
TrIT+rfLDqYJQy7UzwebksEYdlsxALOSJ5shlAHDy0H10leRpbeFbqF8MQHyT59HnvgjPrI3JjJo
fsToDNrH/GxDkHczFB6b4rDn3QPdOcXVlWliGSK+GB5ja8EQ6gO8UKBHcgBHJ2HyurxvLSbqDIT/
Vnuqf2p4LRRrKvZBTdG///6Pu/n8rIzbPeduHowJ3qlGykgbXyI7FANGINw+QFRPSowgC82XE1g6
mBlOGhtuEV7e9Dnx7phvMMdREYA8xts8SHj6k+SSJ/987nwf978/+C20e7Ih5gID87emQj3ujXLQ
7ulGlxUkYeQzQw0UaDUgUwuhPNDu3X51HUsgKbmQeDbPHpR5Vr0UJh0g+/N0Wob//Jr+2Gf8fE2/
9RmGlT2a5s7qnWwegADsCNHkR3jAqPYGuLwwSHrA+B1tWiSPFZ0qhTqU/lWzpd1wjK3Ie81WbSRq
NY25f7qUd/rr5W8t5x9ObMu2TD4zTmzFNERN9eM7fl4U+1lWvEyBPH8yuaFmIQRPrHt6ccaYQSeI
6ff1idnXMf7bNTb4Q832y+8XLfGP339vG/tYNfz+AfF8MyGllwDQZURgQssbTK+cO5f4Pj+GJxYE
Yvj/1zb4D9OVX17BbxfPSbYl41l/f1HHlVCY4GSo8Ty4yK6dbqp4yAU8y/zr7aX84fb65Rf/doUU
XZ2fC/HWxbGUIjsaeMWyjE8+Vr4dCUnuJT5vWeX87R3/6b7+5Rf/Vifn9z1A/iu/uNrW+B9zAecp
ceuq8Tl4hGLXikpJJuFa5B6oCv250CyJCrX+Yttp84ygJnKYNrNnWpybhMpwnC5YZXFuft9G/6Nd
XVi0RRv/D4pmIWgeH1A0f/5iB/vPf/C/5My2bakoHrF0iyKXKed/+boU1QJnNTBNXZBffli+rf8r
G1BXgBcAcxoMBryS/ydn5m/JOL0IS6RGU/gn/zu+rj8Nq7Cc4TiHw2lgwf7tvtmbp/x8lxvUA14+
EfMGcOCBNbLnp1B+Kf9yxCvip/12xP/y2367WczB41z1Pb8NwCduVpzCjIk8OljyDsQp/reDSRcH
z7/9Qs5DoSW3YUD8djAOpOr8vKU3Zus8+e4AjhxRzxKpEbGOoH6eoiZkboaQLShcqCzuDT+EGmIV
DWqsujemLMUkj9gU8Xcu0C3tiWi/yFlEaeBlGatDXvlEYIRRmsaYGv4mzzX/cLJx5ahcCqB8VJwI
v56tZ72/F/sb6EBiVIf2MPfItfHgjXg9j+8Ho9tskuRTmxjg1GV5tyRmdThWtjeeUmxSJqR0PUPh
IlLmn0dc0ke3QRl04oNXCewNqCfpQcWmQbxbjZUuI6RtORMNCKIj5vB1jD1FqBJJj35NPqi/4ovD
jPyvSC/F+ONbHcAy0lUsAOp38tSPx4jcaX327O+AV2lfBwEaF4rCYh8bPfZobwDkhB200Lt2E0J7
tMMF/epBjkH2kMHCpDW5sBQVCj7c+GKcw9QINDxb+pgYkaCGbx3dV+XB2JG6C19zP1jlyriRiFN3
EB1LmK8wn9V2aKejHn/hBwoebI2DHTvkjr0uMhlym/h/6N1E9hWjRtZ/X4yw9A9eANTF4MFGoQnR
k6WWiyB5C8Vc+2w6phLHangHlLLrnhFcODQbCH47OerVWKMtQESr0OEMe1T0CGscHYQtKy4DJq4y
7s5Ls0u0HXtDpkls+GQcyqyue/D1odhkTATzS59grY+wAdJ0VDPUJPQfzxfhmQtt77w+x9X0ObrP
9lArkQQRHbaPu/WVP+ZVgMv48/m6/TRmiMnQXEKyozOBBjwpU1/hh4MJZcQxb01IpnOldaoVQ5Mu
2L8q7n3bxoNYZtDSVpO0+GJRvWDpi9sM3egXROOw/YKfnFlu/nRqySfMRGdJ+oXe10Dg+3KjiUn4
4Pbn2IIVmx743mE/Prj82AU1TgloHKsxGXFEoOJY1wRtN6dEJf/DAF0T2Z1/zkOjJRArkmk/AfMW
HoOcev/GEoFJ4/0DoyDjxh7n1HBApAQfrxTbWPOrzZHhx8UFrWDSe1cIefwUwaELh0E7ECrMj+nQ
o18dEW7TLfL5kQYOOyI8fqHFzW+jWxOmRXBjtSDPkN9IU05RmIIoCvCN56KlOnJdQVG3CSBxW7b2
3czqxmk+wYxwvvFFh5dm3JgJmkpTGdosijmmzHc+dXCsZTUh14yUFO7zg2gYBL4CBjXZs09WZWSh
ElwzuocDcBDO/StnAeya42JDxBYYAvEH6F/Yr6Pts9HwLgkX8+0xra1wMJURmsLMyZGMFsPH8jov
x+24/2TRAuGU0LEUR2S7JjVPSIgQ7brSBJkaQkli3PN1Bc2AblmUemN5fSJKBCM6g4zrIxgQXjQW
gnXNeaK+LkhE4i4Bat9+aFw0RhbXenu4wRh81MxsboNdoVu+fo57aBI1yQqruzy+eZT9wLJNXKV0
lLguQFUqeNrS8OoOjh+1pg6t02RveuqVCW+TEEnwuAYP/k8Piqws6FJuYb8iFNYfo+zz2I+sGTmZ
94Se/BkSGZBUSWEOrRXyInl2qoeD5RFssFMiWBkVGzbJ20YEN3F1ObT7MRO/9/bdXrdI+VmnDRFu
9h/8ABpmnLFMmW77hARz3PvZBDlrRWAqOjcwe9IYdnRcIIteoKZCRdAx5KWVOs9QA2AvGPiH+xgb
ghFaYTzwpQANkXdc4BDhOKiHx0tI+1lviN08TcjlrJAZ5FBHBOF+n74NsKn22nmpD/qA4aMu3TYZ
kkTpwXGCqU97noMamTgqa3uSW0HbJedqldpTwzpwueD9lGmsZ0W7JnIcdrPQqJTsBeq4XRWHIhzM
bh6ZEfC9egSR2tXrby93NQG5prmX8TXMX4p3JEknoOmnNUoNFGLL3A61Ubs8zZkILAaTdMp0sXvr
AE+9nR6R/CIU/6fVBaDqnRQfwqmaEA4FFx0KHuk6JmrJZP3LtBNPZ4FyqN5WsU5XfrE9mbW+HlRy
rF8IHh3an02+kiJstHCeVYRHlj3PIV+D9OhGF+920ABOcOVmyFYXBAukw/YeDWaEKtjX4Pl8x+1C
hAo5WAA7up4ZeefrRSTZDLaFwQtgL55Vt8cZAYaEJDlrBFXC46TG6h3uw8tzJ56uxX7GzeH00yd8
dYY3DXo0w1fmC/ZQXo5NY1WOjtwglntapp+X6XnN9JL/BTA1EWGWLMp4vghAR0EomyMyRfAq4/R+
JLl3m/WfMDdcg+8KcaKve+nK2lrT86jRvBqm80ji/EFhdgrIRDoA+7z2boNkhourf9Hd/e4xvRLg
jF4HcQmi7fUx6MN63IORYGaDPPo+ulmcA4yOSSXvWqFitwSuwjntZ2pgMhY5gAHXQP+hfjG74WV+
LeZiycHt0XOK0ErskA0fE0RqZJy/nAJ1+XjNv8xUJWt2k19hmnsythCaUpByD+c8FegJ2RVBnDYj
M6J1kOThVA0RqPedbxXjK/6K8+a8RPfjkhQFzz4REwFpuQcsDB9XR3OIB5kJUDU8nbgZDa5ShvgS
UIDwAqVakT4ep0ndx9fl+QSXbmiaSU/njr278zVyFdHZ49THoA9dCOGfKaKzdIbwpE3jM7CiO9o5
srEGE22+B3YDAUBZlRPk4to4m9zvAc+PPZ8+hJ/ekfUhnG61C5DGYW691oFJBA0Rhwoiaz+VXOPq
7S2/1KZW/bIUAFj6cA/t1PlVhKIdmbMicZOAyoXVWp0xZWC7kR5srkNlVkS19aYAOjy1AcxPo15o
eXguQlmkfdqRyh9Ulg2fI3mNL1iLyQz7RuirK4OD6tXkCUHeFI/hftTzu4YalnHOnc2l8FpyvKbK
p3lAX49fAabK8AEimNd3CW4s2fCF7KTCqwnfcmU+ZNxtDlMM33rAlWV8tveESI6pqkeVhvEBoSgn
0DtA9SiPEd2r2MYtt8Jyz2PwwzJ8/F13BFcZsRLulaeENdYZKVaw78J2bm0UbdMOYgBK5F2i/xt2
aNxZRSAhQlAt+gXFl4ZnKtqjNK7SwIo7UjRQ/DWjBgnAeZlbkxQKhHobd9J2YMwv6ot5fJfLmMXr
6PYIyhm7gGGjI4Nl1McdgF6R521FpB6uG7DJ53TE9O6+IQDpTWz57pt6c9RWtQICiGVdJB54efCu
sWPXUf4jlC82bLt9ROyUl+5pbqJfDq4JCbiZ8DSfUK9NKeFWVSzEE9Z9CBWBUC2b3eAUq4RnvpTc
Z4xqeKYBq2JyCsY1fnwWgQFrl9N7qJGZyCqwDgpSHOzzp+xLZiKHJo9U3sZzoUjcNYm8Je68eKlR
Vx7HNSXWmQ3T0ytaZXZE8Y5BGt0zVbwKPACAENx+lrFjvr/XH03w7F+91U8e3vd+7veWS4HopSo4
cQcMpH7tV6p2YGi5NEBMzbZMuH6KFaNasq541rhd8EyqV8TZ+Sf2J5V6qwhSBK/98EgBSZ7zW/fC
INdq/rLU+JOJ20b2w66JPhv+2m+NoG03e8s8Gd9dFEl6nKNwtiTnyIjT/oLDMLkF/+ni/hdG5k+f
hBAw/dsn8eN3/jYVS++29aDxVkGmu1e0zQQcw+Xql7jKCJq619MrFxPuKOvrWW04c8XYHPv+fqMR
Ss8NV0ME4v4688SDivmXT+SP35OGyxqgoEDEar99T7y0VKpyk5KU+3Zy94ltlr+YtZJYwmrHr4wY
uP7hSVrVCp9I6e8nmfsIhK4RLc1fu9w/8WVszdJlKHYKTe63WuxH75da+rO77DUuGy6Z44d4Zqee
PrERIHsIACBqoLO++ccZbdW7tbEeDrsVxK1CXsOoLewWSgLahOkFRZfMMu+Ltb+0JNsgyXclvqEY
QpqdO/rNu+d+x+q8IWVKY65NBOZGA6LAvZczFlu0j92RONQRYkWVeu2NeHb94ZdMmBGaGtlcupN9
yhVsvual2+IuUHdPjE3EwZZ+eQ2yExV8R4WZhuRU9jJ0AlSGd6JXhsonIzd8NDhvuCHl4Q3MB7V+
aRGIRzbhqI0RhZjLKuLYE0LSu1+hxQ/qWX3y2857MHgXmdlmEWEmmdmeemEaXk8VKbngsGAUTSUP
2XTKL2dn0lUHnlkszQNRh7eBdA1TXJZzI9a83kARf3aswz7mGdZ7+PXoUNaIhz1MLAUWRBKdymEZ
CUX79s6iEv0AMTlyfB5nMQCQozI0w7ZwnxQ4ush0wBoW8p7YaxOFyUNz2a9yYFF0ukMFjjyLK7wO
qkCawZbiUu8i/erruECcBvC8AzKl9xHBIuJF7aJRkWluRt4KnQjhYOWIeJMzMZ2LMx4C5zwi69v0
TyDgGOYcE7m8Bc0YNN3LuZrzGANYU55LL9U6xC6bYwu0n3+7ZCtjALUV56hPzQXruN7FMGDRbqF3
OLH+dVMNBcfxhb/k9hC47ukUpasnvBi25XRAK3n6TC6Ua6JHHqyw/sGi9+tmNKjYGT6cAu42wSw5
Yk0k/q7ygTVJece+HKiCEYfPMjTmZUIJkRKZRmouJquQxOUZT1ZXjUgDwc0xZ7V0+nx2KKT9Xgv3
11jVYsJ7RzTPDGhIMyf5FuUvTmhyVzEHOxXg4TEFIIYIinCiVrGXdxjesC2QMDzEvHqqppdoIFZg
8nl8L0bQ6RMcTUfuC7l2DX2RXfzqTUy2muhE8CJXXWh6A3MksgVzugt3oA5BAAFewyWLOtrDvtLS
n4TF8nz1bx9pCJnwFNlE3Y65biPpTbV9HXqtY7AsUpMrLxFbH0/NbnZLpAWq3b1Px2o77DYlKGTB
3udBykPUa5ZVjOcxIOIG79G08nUujPdTNdxvmMsYBPHWI3p6MkwyeqttFhL6GOWf+t5F7HJsZ5Cj
h9TvGjMuGVIhQLmhh4qnd2mRt/Y6M72WsCEJnyZwoP7D9riT6NF6X8+Ty+klfyTFfnm6bPGfXHdG
oPuC98+tcgf3Ej/JYuKjT2ufXgdrvrCX3yRyInkR6bwtyAhjg31kfYwgTb3S3INa03vWgRmpA9VQ
QQOOx/z7QDCScnr6vMQdsKQR0R3yG44FRExP6se3dFmtSSqa09J4lzFPe4zBjIHcY1Q73+KdoBgR
LMImeJuVriF7WRmXGKuzSaUk+Z5/i8BrK2fzRIkdYbhOJeGFueMxKP0LdqIBb+NIqWeMZT5TfWXY
rvKay2/Z2ZFb2kEmZO4dz90lMcLmI1sBFWy4B6LGz1n3moQhHecIloI+kVnwsOq8wUKRVn2iYRHE
5MFeFGaWwyWIfWEkrq2nh7p/yRjtxIr+g71UIApzpEXnN8Lk3bVK3yuegARbcZWRWDfUfLEOVk/D
rzv3E11pJP6g/vUYg6NDqEOJcfOV9+Kdjrx82S9oN1xqufRNwr6FmGY7CLI3iDDHFhNldD5PYymN
iEO2ycfdNEuZWJTSO67aN/3LoOS+iuyQet6HOOSoOsHlYQlpiR01WEPDwtyzJ18SQ0yzMpKDNinD
fm5Oe2Yt2bQ6vV+6CIDAIKnGPTtg3DSyA99oAvqqoooLT/GZjTO7QnIsKW71ofKev/QjFlNx869B
+//shYtiygyE/2Hh8o2QGbNwyYr/9b/9+lC8f/6fnxgZ9V8/4cfmxZRN2C+apbJL0Vg2/Ni86Ghi
Yc5+Vz7qL5sXhZAR4smA5g0sUab8WLzA6LcoIE1T1vnJ/63Fiyivfi8OIdIIcpABcPd7r/ij3jHr
M7GiBQ0piXeMNYcVa4cjMwTEs1SkzHnDvadEPz6vP1Skf9oZCgzO//+lv0nupUdXP9ucX4pvJFam
Bj4r5pVb4sBGeJj8FB2JMaURnl3e7IVQMO5DaE9OSyCj04lZEbe5q8+YQi6YRvLX8u2fX6H+t49F
bLp/fCzPY/0wyjuv0HxM8HhZMLU31pc5zSFYCqvTyb8luYSeRg3hetOU4RQROEEqaZMyoZ9lwePF
9nikKAth92DpTY8GRjW2Qqy90HHMWF0zO6KgpeKmqxWWI7+mbY+6+T+/GfMPu2E+blwMpqYCd7R+
K7G15mHtq0JWqZhJLHfIMAecU66J6rxFNnhgDq1JN9mDo8UOSNnSuPtYyxxUVQdzqiN82trvlOX1
q/nSzEHVQc4nKhXrLGaW2ieUhV2VIJNhPDeDY4i5etKMAMfJfkt6jTTPP6ztwAVjyHgFfU74GA8o
o1M6xBiUGtYqYa6ryToeSjfXmmR+l9h/CSxR5D/u/H58CGLp8+Mb7QylOUkFXVAHVyMaENFrA859
rJrdcdkFN7xOgFa2zPylq1swRbKelBHE2NIvDSVmGSzjmuC2FFMGSP8M69BY8G1bH1SW9JDg3j7T
6Ikkd/BuxqyvsHrjHLgwz+qlYZVo4ikxBYpbh+SFYTFqnMfL5aV+2/tUOUPyfA/slSbSnLyYcmYe
nmsmT1WsMTGphvnsvjEHsSDPmW4LcfdLxdz4id9zIicd2TJrgsW+rv4AK7HDrz2/EnnjXtZ/E9wP
xGL099OC001BOqjbYpf864d4qa7ls+v5EAmavGQHGboH8XE8LhHq1JQ3xQQ2tVLNwPrzFYenuRRD
xRauR6Bux+Cfr+vv1vDfXo0tC2S3jG3k+yv/8ZXKd+le9aUumulmQztBc3GO83E31hloLoEg6y8P
cAh7Z/9xRg09M26OeXeBGsfnFcBEpswjYwDpiFHtyvBvQT3u0G7vHTj1coudjrmJMUHupZFx/GJy
a67++Q3Q8P9x1fjjLfy+iVYeempj1kIA1SLEr9/SciYjJdaTwSlUi+mRTt2GYncJGDASdsiyh6B3
u+o21PS2hPLWgsuiAx+/vxH+cabJgv7QBqLpnLJ+UrfMGBSmsCQqwAIfXlaKLzt1tA+msIbCJ6vA
MYO2ADoC4RikpsMyGpUT9n/HPX+YQCE2SyNzCobFyW5DmHf751DNJpZ3LeNmj3uQeAaqcYd8jP0n
L6+qyXgHeFRt86/y67GlPNyytjKCB+tiYwchebsfs9oiQuO23a/v7fA569mAr/gBZXJNuiFwbpr/
pAV2NUv70fFTe4wk7gH7dVCK7EaGiACPELFdg/Lpak0yYO2CU8E8Ta6sYpTjx9VT0lDWCNlE735z
NdY2SG6gWHWQx5/7cXFa71VeDW6nOGfhk7H46WpjeDyRnl4/DjaLIWaobfvRb8AClgfl3Yjt6f29
xdEr/vPK4htnZ7IpPfXVjkoP4k1ksRuz5vpr9kVoqiM21VADxtpEaKEM9uRNTEyV+5ydYkroF7wI
LMrFdN+EaBmSXtnzUGiZNjs6piOHOGdmgZVrgIM+oj/kdZjbDgPjxRPWy/X1rRGeTf0TDtJC9W7Y
1r9wqdILCDvxZXcZ12uDihwUBMsMRrrCCUlVnye6MuSH6Ygbp/Qvl6jC8sZVBjhi+AAF4pLmYQ6G
JLQx80DNek5uBSqubFe/Ml2N8gebevyPYGkZawjkW7VM582Y5c9xCRlnTeAZ+rMlK0dWgogZdt8P
yyZhtXcO1OSJmhRSyTNUEqmM8FuOyrn+1q8vU34jJ8l92Y6P4LUMFn3Viu0iEHd728fUsE+INzHE
nm+ZJWMQ5PgKIP3zQsgkqtfjh+wZhxq8Q4azZNEurhNo3iwpy4djJqiP6P1eYKTsFFBtgA92dVhz
dIbmugfyBC3Le04aYS92B+LBzsKEVhdSjrG8bWrv8SVDXmQDzfsCIlqKN+mr4rlgOCZG3DcgGAc2
4JlAyd5w/NB84JpesxLVXDavhJ5z+7ByWLNiAfIwbgI+EXvBVtmmfj8ne8bJN0dmk/qABre/hE87
bDlfWTA05NHM7ph3CU9m2c+D1ZG2Wmyy4f/SiYjfg5+6HD21jnApsI4Q4sD354eeTeSJ/SFFVVDs
lDVB3P2qie5YO+67/urR3wu8EsnXvJXMRcHFFQDRFMgHp/d1ImcQoZLjZXS/D/dft1G94pTaDr7S
+0KOq5tXSTGzu6EsaOLslOwFOenVV0f2EaP3mDLA+sajU+1MIdko2TQ9g26hq4edUvpSO1PEqnSh
maPG3shEoDOisjQMAPGDNUjWOxd92rZMX6AqA0EFdgkvvBvXU8AUbL/V5+giuVn+XvFYtnc3FSir
Q4I0ZxxaCW4U7DRuTnbBaclhSls7FmM5QWDbj7tNFj6WD7fAgiOexfJBmH3vUbm78J2kw8sUvpHq
8sahbPpmMtiosJbEJh+vlti48wkj/i8+egInV1wX8WnKXaK+cWmka+UNmAZWHLGBU+Kqpg7cR+Wn
Gu6JH0AWzRE2x3lBFXghXegyYb0PxDYP5bH19PrDeWFizh21E10HfMWcaljftg/C4ym1bjFWlCeY
n4kNYAAWmg/lwvxI3S56rI3wMdF8ZocRaETS/cSMtKCuEgrfDP/4K+dq2qA8Uj4eDOE3jy0akusG
XIfGoOO9gfq74fAkv2jEzwW5inyn98RtE+lhteRyHZypfRgLssTAs7JkeBQOPLFbxG5kLkhgxSK9
94V6Z78SSmttJsx3ZGfCKkSByS/q0HmQedo5sEs68n5xr8dMDHbAaA/W5oaenWMiZUThtrsBXH1x
c4unejfJvIolrOxKL5f3OwaoaqsAxa3CGwvA3T2qIwJlr4LOFD1H2rf8QYxkWY+El9dsg1SfvAll
hM8ewUk1xZ0oJIhCnSMoxq0vzUWJ3vi8XI/HBUOihbbst7CCkKHtPwbRI1bUkC8zLR0scAO2wjxS
mmnGO9eIpR3tuW4QsB+LRH5/WCBVcs+yxjbbPRbywLXr8B4ijhQqXQUnVbOi3p8q2AU97txN7zKd
OdeuCnXIgDXu2c2w/0Rr4j5XasiEL0nHzfiMvyELyEHBhlXgMUDAP4UFhkU2g55QHE6MxL7K0XnU
8+vSdT6ycekcfSEfa0bFkq9Ac9mBBf0s/RxEvMkOGQV+l1UxUfLh+9ORXzGyuEeFqfceK5/wXOfT
gmc9kGKeuSHOrNttwyzrcJzAdthaS8I7/Ro2IivhPVYCGIgRwgKxoMVHloD64wClOnHvA3KPHOgq
8kpLrgyMUkI+1g9IEjv7DNkZnEfB3AyfZDpS+0DmB64JBU9lN2uC465lt+RcxqIbPUNgG2E34Qn5
2kyJjZXF1Eq5DqVXNrEzLWnNiO4rZkO5ZEyIQo5Reww+ygbiznQlUmDQ5GUgNi8oMzi8mdGabVy4
zWS/4bJjqQZVZ72PLJevD+mUsjBeFQ68GcLVJ5+PGZibdnWe8Ub3XHeo7B1m6YS0omwocQ5C1toV
yd0cHqeYMBaQ1E5oBpacW5hR7lQFFMzZB1Ei7gmrVrnmJy5OG9MxvRz5m4Lnh0oavcXkSXj913d/
dUmsco3h4qnwqp9v57gNqtmZYwd9EPNMMX3kScNFIa7m5nulD3J5In5+AwLl8cLyhpd5CulEXh+M
/IcMvydPZoe+iScQXcw43zU7Vh2LlJ+N4gZ8UMVtC7MgkKjtfJ5hFQnKS77s/IrN2caisCzIqwC7
NlIuwTVD5OKkr2Ii1wMQLIL7+uKxiR9Q0T1fITnj5Jg942xG6+LZr8VcLC/eO/SWlDAJ8Z0blXPj
nZf4nAog3AnBv4Q/CWpWaCRSfERcnM7OmXueGWgDMITMtXc9bplEZjwiHPPjGGmxPUqXfVLM7zss
ZiTR3eNBnzwoi3Vo4vqRNImGpS2nIcs//bJsT+uL9JINXPg4VyCsmt9RxELTb9SFmU9SKaptN9dm
tzrBTZNh5RXNPjq35S2soeosdf8aGLNHaPJZcx3v0rX4VqFZMiKgenqGnTmqgL9+Q6HKOaDMmyd/
tSAE7y9k7ZJO275fDiaLFLTyX6zCT4B6JoOlOjdeBTcNxmVMKcGUsRiamzOCDAB10wdMTsbznP21
b2mLtOceDHnKyhK2OlrMc1RNxJUBG1oYZagrQiap9shg3xoSx0EJCoKHIjWVhzrSjKRaoPxx+aqS
/AXA9ezhMCVlcJrPLl674gsKyQmZpVHv899GA/6FmZRbXF4xzDXC59o8KAcl1vbTCn8gy4v9kr1N
8TVgT/904TxNkXidvk4vYAVgx5w2jcALkBtOvQl649BS45boQAepd/tiGSszz/6S2nW6umCEu+Vh
t3oesm3zUdnQjLyWIBs7MBQXa2FJrvZ5zOnNA1XgKigZcCeSLx3d3ohBe+eYdN45ce1J5ZmCqyXF
o9EJIxIn+5T9gbiAiY7mLszE0VUxr8Gt2I9wULGu+x6us6UTsKmko5S6hvg9J2j7MBBc1uQ1LoWZ
qfi8T7IZu6YprYoUcyp9j6j23sWePMTRAEqQ6cfZb9noodPLlxeHg4Xeh9+eiBjEZndxsEriaE2j
++dNd7OpxRXXIZXBFnli1TUXk2zpo1yiiQiy7fVD+RxA+HsriHIZZoyqiUfwVGW6v9BbsU68M9Mn
E9Lns72jDuG9IP0qjkAvXfUOwaCObjHcqlrMvt9Y0nylHwg3mZcTiLGBw5q+N2en4PkG0UV+ob1h
0SKFtzw+Gwum7p7q7BN5BD/mZCb5ecT3B5xuc68mcB73x2KYArnD6t4gMuumMls5kjHKSToqgaD0
mid2zsZSPcf2jsMOhpY8lfgOji4nTIYM857w2BmcfYZNl9wDGudYwlemxNeomN/IGojZfSSZ+xzz
UlhTsVRjpI+UgIm24mu2+9Bn0kpfpU/m8UBP959WQLlH2zJ5JjTa2DC8tnRE84M8EmeN7CgpZZMU
iiE/507xzVQuPq23zvarzjuNW0cLEJ0Oal8uedqPRBXsPxIF8rpG2EMotsXcf2KrS6lOIQZQ1rnc
tkINLEP/Z/HWeNWRipP1B8u2bilWormJfjoL7cZLkzv70Q69DHsgpBbcoBZtap+Ink4NsibCOXr9
3qXoQUNRh5RDYkfP5XaDsFgtuD4QMwnHLsHDI7Gn69zriiN1fvcm4ovuqRHlUCNmwDnF5mx93HQu
XyuF//dC6e5/7U+sDu4os8jp3oprNp9xsXNY1JOjxc8up/V1kloL1FrmzZftSJIj2QoJgmyPCV8L
c6ibU9La8ky2PVb2OR4k1FBEYdRQ6gykK4gOAPQdXVCL671bJdaHyrOSxi8fc3IsuzWQVVH6NOMs
5FkUUxDu1WX9ArST+1W4wJYFrN9XiTqI5UySzwrP4OFyE9zLbyAbb0fxjASN7MWjtQYAELLu8mou
bt5CeBufGToz7zsFTchYQ4YUdIO+kEhJ/gU4KpvmL3TO3Vx0753Hts2+uiRKonDZ/Ad3Z5LdOpKl
6a34MGuAKPTNMEUS7ESJgnpNcNQ8oe97LKI2VRurD3KPcIqPIZ7KnOUkItzfeWEgzGBm979/AzOQ
eALxJl6Oe4tosOdmQ/MKS7EEiIiCnn5Wg+fy1F7ahLtJPCg8iys/4kbkYz9MeEJic5eZdOsI7c4p
Gyb+yDEkhoRCEmWdKB68rb8DdGOYel7gwS8JAXonFQUn00LZKOgNizOiNGnijfw01vTnB/BbF0SJ
ZQWMVc9HWwMJmFLO9LWBFdxkdfIzViafHE1STXofkGeQBB+NJvhKH4WA2BWgFiwWdAeeA32O5i9M
RGTLlBk07jqOrmINH21/9veeQpDJTfzXExwhyGEUynmuj9MTiJNo5Oucp6FoW8gnsX07l+19QpdO
4vLf402w/sH7tRJBSEefX9zayVWzTDBiMjY1qNE5Ds5XdMRvM3kw0lE/xpetwFdUfll6OVAkj6t0
C5liMWzNxc+zqCALOrFoWJksT50sBONIRgJjpap7YqKg7S5Kmu6JtzN8OgzZim9xQd3e0jrdN5Ut
L4ytXtqa73ThmiYEWFVNubmrHgrko+/Kc2fYI+AeRx/Wme4euX42cYIycelhV6s6hhFdNDimF3ND
sOt33Mff5Clqr37GI82YE/z2VM+JLIeNkJqLfF59fgjPI6rg4k245MLIzmxscYK/mhLMMezmeEOm
E2wxZgPFfC8vgcyArObNJnroFlTPzbLe6p/SNbyhZgOw2VIQfNSXuOEtO2fyFMi7mfliDgswCsme
bITQVIegQmgVJwm4i2gT2jfhde57uQUGszsoaba8MTfCGzQTu37TeKDJvBSmwYu+d+0EkPJiBNWj
zSA9rrPJc8G6YvacQf/aYqHz2+AV7o18NWLLgycFhRZ88RmwD8a90aZfEdPjLrOrEv2Rdpc8xHfi
6wCgCe5Dc9m/m/Isq4WK3J2z77bbSms80hVIPh4BgdNflR+ER9+22NXzV5NIZpdcIBAPu7j3bqbA
xX52xSwsW2rzC+MeGS8FkwtrWNnU3MfMYePbbbjp3se76Vo90NtHqmpweaUIWAd3IPgkKMJ8EL9O
/1lJZ6H/rKpVwkLx8f6Y69xAvcWwd9cehCHqfGRSHyAt0B0WFq4NFwkRxFO64+Rbkd3W0dSPwE30
RrfL+/AeJei2w5qSoCOq12GbxyuOEdAyVjD/dQcFh3Ie9L0dMCLlpNO2kDeEZOtrT2W4ijvsSMJ4
hWkGVhrtRTdd/eDU9lObnUt6nC20cWFK++4ueya6DuYz3SWuyzkdtxl85pCm/GD/afgV7kJH460g
ppnnVxxWK2MW7MYl6NjXhZLUrQ1Z07MzX+WpnY3oYMMyiF3V4eF932nCKsg8vftiJUo2bUK7vPPh
j+KGjvfFlUWzK/sV7dhmN+K6QG6OdAUB77AS4cn09/6qpc/DMSusz5n86ad2/cMnOz5jPM+vxgJ2
IEadi+7KI8PNoJHA5+MEWwDNzfSIgMkOrVWqVYW3hX87jR1qAiow/Opo1ErUBCr9x3fv3rzsaVV1
djFvLqfYC66ME7kaWP8pA9ZnW7hRnfIJ50/inyK7ezsnBTRPCulUC2YhWXiWjiLw+8uuQiO0itBS
5nPhqaYCWpbpddnbcYWHANiDAXOnTu0ifUyNEU+hTajgRjapmTvSQTSL3IloRbCCSfbYQkF6Qslq
TB0Y+N7eHEZk/e7Vl9Xw4nWvmkx8KpgkBN1GZ6vizjuH4Nn9SlZ2TQGGcbq772uq2sJR2JG0d+9a
3ZU3Af0utD8XPuQhqkDb2DcA8eYseZiSD+AyVhcv45P2pFxqmFltGjCZtWs9SsVNNcW5KkCmyWs5
D5gvdVmvRwSVVAkg2eSSwNCGGeSUbLHC3pypO+m92cA8pH/ORp/jLF3OBeQhMCHjyV7aLyc5Ungp
rS1Cmd68fE7EJNh1E17nEIcSnAIqCJBiTHmEhc5qcIrVAKwT4v/KV41109ycLn9IPaq3+rnAJx7C
mrxbCeGCcuwtJCWnXEL2xVXBs6HizKxV9lYSbID8bW9dFm/hS7GKdxP8BW0K1Rt1MmbyLR0x9aZZ
UA6IM7g9+ZTaetWt4Lo3j7iycmsPye7IrlUM3xeiu5Mx3YDKeNlDXl+OS6C3P3ck3CAcXVsiuMp3
xj56xFSKFi8sPRlHDjx9uIPLG4RjHBxdN++IU8XwYoHVLFvalyMwZp3YAM/kNxcuHhfQt+mxK7yD
6jUkoTV9v2pRrMKdSLF4NeBjil3v2r/HljNbKbcwu4naEJ6jR97dlpkGf5plKznakbeBOUnL9Lk7
45Itjb/Y29hdLepdv5ziQrutu5hKHJe8ThYy1EHIYB0zTjzak879QV7Fy/4a8yuRj0tfqp8592Hv
oX0q0f4tTb40haUlb4Bk1+LXKpDsqecDfL3AKmkzfI5zyJ349+sDvTfor1yE4vVUe0/YtIVfI66E
fL02QPWs2hWYo9C+otv1BvMdbxiaa9cujTiMYNmcoGRxZWyWCsKSGwv14L4wtsEKiu/GouYfTTaM
AYh4U5vQUNLytn0jbh6goJtfTdWu75jmMtEWYK4oVczbeFjkLvLb+4CODV5m5rUqPfacLXLsiPhk
aZuC9DkiyJR1CVfxHvsZADiaJtQ7xdxUruDOIgeU7OzXl8H0ugnkmRm9jRz7E51QBj/0FkQy4MzN
PwLYEmyhPirKKsmcHMdl85KkQuIYI38lqGuMuscp2RI11kx/kHUEC5NVFRnIhNl9codq2UbdX8MM
InPNBEQbuoAf2Vs+h0XToBy5UN6td+Mp3nObh+P8Htx09777rEHixWG8v2jxxMUHHfokost58Ny+
4jOybj/ldwBo/RLxAb/yF5mGW3WBhY5E7VFirJ+QuIwYyKb54z9w+hO9OB837rVyNWGSE6M03064
OOj/FvnvAjwbocvkgoN481nfo8BEpLaeCH3Uzvie0JUbN0hF8lf1fXgyFhCvlwDRt9mHp/K1AEjq
MFj1C4BNO34N9pPvtetYm6acd5dARsYm5UmZJubckTbdOp3ctFDHPcprzNg9YvnkJwnftUvjJnsy
dup1tk4/h6dQ2+Kfw+UHJ/t9Q5sE0Z0xWaqTEUGq9yS6oRbkUmqg3ng2gwd85WlJu8+DtPXLW6lY
+v4zTZ+kX9IFjO6VK9id0Gn2qEojyJhrHLhpJZNYs4f4etXQ12FfvIRdnC+Q/0E1ndVv+crYaU79
WdnFOlrXW5J4uDoiD6PWNyAvgofZ0f3EQppuImh++a2TQPLLFgjp1mdnT/qazpZvxWdlkjdOLFr/
NYHmBD1H2ZhQDW3F8R/ex9XUJKkpgLk9wWbCOXJvEGOA0srcQldAGzQBBPg2oxO4FJzpIYAn1ibM
FR/DGQ6PeBe8ue5Mu2tWcCk28VKBHs4dDWPwh2wvl3eqvxC61/JVR+24x4TI+yh62DJL9kplI+lb
Lm9BdFloTvpZ4mNBOxEIQNoL8sYiyyF+zK+Gdd9DAqVoxzGM6yP9u/sGoRmpWJNB+uDoLz6tsIYI
DWivTBB+PCVZH9oFBA9ceSrAcCQwhJ0u+PcWNsvCFnNmgQ4ZSp0tPoWVcaGwp6ywFh6BseR765mf
xk6ZMbs50O69PNl9ltESpEgwFx0ojF1Mi5DTFgUu+0f62aYIMpH9zTB53Der/henq7RP3kQRJ24B
R/KfL3UTFee4piOlF+86xVDQMxwVWoZcamWGJQTuyOWaFhr4kbAsl805FOBUlXo4zhGDxRwGZZQC
rjPTSU+yGZiTtZwcq5UzrEHzFFfmcKQjBKD12y5vDH7RVA8nq2DzZGKlr83NF6+CB2A9KU/luryM
PxouDnPrKafF0jyQt16uufqsjG2+FiZGAkSh3E7QD3i/xD3tLxS1V/GnZUtbk64s3aWX+HNycJvu
uZhb47e3hBC+UbFfwJ1rjTnsdXkB3U1aZBDcUDqBwJGrsipuRSycEKpNxJUK7K5+aNbA8n++8f/R
pFpYr7h6YNUKdQzdE4RWluO/p9j+3/8T//rj49cf8esfV6/ta1X9+uN///W/Xv9YV/Fr+vHHf9D4
y5v618cfr+Wv1z/ub/9TWP3n+m79vw6puCfH/YuYa2g4mEDJIpqaPE3RUoAq/iLmTn8kWzrwGRxb
fGUnQvA/Ex7Nf6gSF3dMXcV/hj/+zcwlAVvEMQJhF1UUf+ufad/7P79MgsL/vWxrIgYffsFfr0zW
NdxCYAfrX6/sEP+Rqnb0UCm5C8u47vFlpGffcanJrWUIyWHiL+X7AIno8ks42Gz0q2BiheXgFnhx
QuFdSTC3rGAxwZTkQ2cXkTEvAHMJOMDp4F2+GW+hQVk4N2LnQUow1EYRqqMrYT7BDQkFb1tTheyM
ai2567bvLhplown3vXCnqPe6vxFpxaG51jmislfDvYkWUrby3AeBzlcVPgSWI7fSvAEMF3ukUNbn
GBCrtKXLNvjvZYNZEP3HdCCfeFUULxGOkzN4ecIAUvLRpfdJuO0o0pYcs3U4M7gVoSYR6TjOCnj3
uK2iCCB/Nl6Y1XI0bmqsK8SpSvfYznVYKVhtxuvQX4+QFXoujcZHaV5imJ8X2Jl67zqd/t30v4kO
Qu8y2amkN/g7yvClXriT29R/dPqdUd4WmJAiOCbDYdFpS8QUV3ShIe4TSBvY2bXw3GqPppPfF9cl
fEcE72wLdJvXAhoH2F/B86AttW6XOwloBbokak0YDgD5MpD3vNjS6a67Sf5b3abCQ0ZubXxDdocg
XGj3XnMRE/Fi3SXsravurdzR7ch32aMc2CTiWoglLloZ57H6Xtj3z1x+oSwKH/kvk3GyOWqP5E7D
9wqdwFbfkR7nTvaz3UeSb7JyqYRzCHxwKAX9UlWuqSM6firMrRvrOSZn5OMv853/0duX9PN2tQ3K
4O21Dg53nq+/8tdOI2niP4iJha4v64qOqdy/dhoI/v/g+8aP35jyffEf/ddGo/5DJ01V4oSG3jpt
QvzRXxuNIEn/YHdQFbJmFVGVLEv+/9ppvsM/Ov7ZEHpVsmk1Bavk3zBZXW28sq+S4rZGFoKXsp1Z
BYa1eYD3ixgZMzNOBbuoa1pYidLPw9J/LL0mQjNV/xIb5TXq42uTC62Bcl+OvcIW0wHFS9Xhppgi
XhlqgsbrMSLIr/LVM9cC+fsFZHp6WZMVnKi45KDaPAavhtJVrCqWwlsIZOCffBkWvp2ZZbxUXv+c
WUC8IYl+ug54V5X7JlMXKZfNthc+R2bAbnta66UPAzYJhr3VqNdeottWfqaBoX6HsqbnVAyEyJoo
qoTGysfc6ciS5QputeCYk8SzL5DOB7N8BGsM8+LDl9Xn1KImbxr9wR8zJOoepAEr1R47MY5sTY+H
K0XMbiVofZJFHFUWiC+pIN6GWldfDSrkkGHkWq8jpiJvydUFRw6oY9vCJ0korj5rPcuXZSIWtqAP
v/ImMe1BbpA+G8Gb0KPVK/poI/g4zuQ+QWe3gQAg7SePCfyVg8P8r6PuUJstHTVzvt4F2cpEUPAi
+C6so8tpN3TeqFu16Xip7FQjcM44qMvKZCbarr+MvZwITpp/RdQsjCIikU4BWZbLbedpMNytLPgI
R/01zR5EFRlzUzaUGHWzlH3MeXTPtZssXbpCuk5DJFDjSOJ3gAa1CDaJC/YU4ppo6as8qO+G/L3X
Y+i+GEgQ6TbAIZBedH+bxPE2hrTShTTy+x3VWyiTpFM+No2/zHRKj6S3DWs6MXEOutSJu4oNYLsc
h+BPGXKgUIbXZrgbamFWjx6ovryLJ7aFde+jp09VJwXcMWqyc8w7n+JYDwkM0XgTYYjJYy9tPXhM
uk6eTpI4UtquBNl98MoUolniL+ImGmadaaziyKWDjVJ7oPpQCum6NGQcHCjOxrsgIWmezV0VF6JY
7qsWeojn/kpiztrs3vXouFjlVWWYN1lQbNTqRR31Tdx1G91ihZrlKhyyvRVVmzCGle73SzPrUWDC
KpSVmW74l3HE/9HtIK9zVo1Qj9CHU+q2eJDCSz1M9meWjTLh0H/XNNOyUU0ZT06dixu2XPoRTh0o
qe52QcG1Ap6cUeIGJBU0GDgPh3yEOyxathcDMuBM4zcTxaGJ95FJ9aYL4BZGh+RQr6m/h1J9FbT+
ZQhZVlGoCiAbyUL0xBfdKG8UUoQK2k2mqoBKgD7TYUIZTJ84zl66Hi2iO8xH9C2dENmDoOK3E9qJ
0C7UBoJp0D93Jq9H4A6B11QZOVpLMKb/KPJPSooppaHtYto3yG5kCMhJCBEMl48Am/Q6MbA2H4wr
PR3ey1q6LWRhYZiPbTdgz0L7K4zbO2ugqNHiS6EiQjXBQSRWm0VXEhyoSC+igShwRGeq0aDpuDQZ
hSP66Ii5QOX6VSWg3EHCrQclKLPk3ilBtTcSULUyGOaRQjCvBplEKMx5bQYLXaicyBpvWjDMMkku
xXq8tmqIHkHBcHXeYPMoJlC1VUiOmD+gMre9Itino/IRQu8N1e5ZE8MB/xyafHHwYmhYrqh0x1zM
a6rOv201/B+iwBRsvFLewwrNsvmmiuNuVGO79yrg4LHZ6nV6qVvJTaAQslcE442My8kYsttp1XWn
DOtY9dcV1tm5on2eW3Qn1hzGhJg2GJqBBeJR1WmaoyR7sWQ6U6Jv/NHuJ7+Gd2jaTzFEAZDtM+P9
fkxgP0AkNQ65ukKRYfE8B11fLeIojmPTcCoUoeYG37FZ+gYD/KJ2StgKP482PfzxB3Uw2Fdj+GAw
QzU0t6osOIrZJ0nmyIV3Svny8xhHKQzTV6tppqxpoo79L5YKR5t9M2al2g6l4mgVuXjeR9OiLAPR
C11v4dMuzFNsEEX/JcJaV6/mmhe/h+oU24vtc7zXVWOZ6wasCny51NCDKZ0rm0bQNkpMaePGi58f
V/r9nXx/3CNAo5GVBCOfQmHC07vGUQo6nRaMMg3fn1m8il8gsv3qbs6M+h3c+Osl0S6X1K9Q8q+w
+YOZiJMsSzqDlwTsPfVXfHLCGnT8RIiY9KvEfptF9yHUHXMlk4f38+jamdG/7lgHoyd8uLUv5Ioz
KhhvcjxqQqzabUtyYVM9jsWt7yVPIh5DspFs6qJ+1QxELo05kz1gVqmKnnri84iWFM14Y/Xiu5gk
t5roUmrh5CBVF57eOq3ivovDba4o5ARLtsVOrXFsiuQOCEFqRx3EcLOBzlHc6XQT9TC4U2Uicszn
pI5tOZ0oUvgaTrtbj1Ngar1YKgQBCRemES0QIOEoveZi/Rgr2EG5HQoLP7+xBNXW8+4c0ebkKvl7
vuSjoyjKfbeTY1iiIfLqJAIQaqBIkUTbQGv3OjiNomt3EARaaRtYuDFM6XADlvCliIBfnP08gacX
7cHjHPVJtbKuUqmdlg+VfLpN12hi8FdUypmur0jPhTO3yMmpE+yfBz61cCwR0AMsBK7K8W4VZrEm
F7oiO2L+UShPlvQs+U9Wdka9eeplH4xyvE11mpoEBraqjhDCau03Psww8dzOq/5eSGiIGv/1W6Tj
KQ1aOdG5tjqdhmWBbIIVQ0FWyegMaKgInb9p1XCW1sQDjO3cBKkYK0j8ce/4NQZzNc1jFbSDLkjN
hV6plNWg0g+RhGXapFdeKzlKL+AP37WzClmXmzz747CIu1ux3FT8Z03gRJtcxDGSIIAMKa7e25rr
VOib+7QQX4QgO7fXTYfJ9/3/+08+WjaDnopDX+HspEkfSUazVX9rwc8r+lcp3NLUq2uqOvgjmXEZ
xoYtRRlEcPMqksd5Kcv3CV7sQY2+KAiuXWqFnxfXyVV9OCNHJ0dYRl6hZsx7uFaxcOLau0fPA3vQ
L2l70HuyO+164rOcGfc78vbnZjyJMsEskUtL6rQeD7ZDSxuEoBEb2UlxII1pypvcw7Jmq6U0ZMxl
QJmS68D5Rkb29DiXwuLJ63TbiPUzG/OX3dBvEzS50BuKKUGEOLoNlIraJGLJk7j3uMuitHYm21zz
Tr9uF+HKJeJzYijTl/j5DZz8rP8eVps+lYMX4Na0teqQYbNknzeOSoe5iZ1Mz88V7yAfvy/Ag4GO
vjkt7AchtRgoifp9GksXVRDsMi1dGhJHbd/NkraZJ5DGa5kklLpdenSAhPYFeTIiMGI8wOHqbnzL
NXjOvX9ZERwTAStGELdov1jBR05+fNbh3xMmBFN2w7lP6OQvADzWTXywSTc4WitFhgmZr2Syo5u9
AxYxD0QOpCSc9RInlZs7gBcXRjZA7kjwTRq055yTTIQupGpAbnkxs2IcuVD1BZ7/3324aZ4P5rGS
cwzSrER2cgwGCw9HEGIVI/fFcIVtr8QzA42m5ZE+grmMiGkTZACxqy8U2M9SvC3gMmVaufRl84x0
+4g7+vWFUcSJhgqIrkzQ0/cHS7UmUI3clx0Mt15d86rTi1kldHMqj5fEcDGkRbLUJR+ygNFDJNmF
1pxZ4qc2l2+PcLT3jaaWVp4ayU7ZLYMusT3VQFRh7CVEGHXq7/USNbsIH6sS5qnxyzXEtQvIEtfB
da0LZz6Er/vd0Yf+7WmOtro41bVMdHkhCoqATqEIa7pLwYWO8V6VeH8pezPFxdYtF5JwSULF9aCG
L2lhYzloltIyTzh2+rKcJ9r1z1vBib1QFyduGEAN+KV2RFdSAq8t6syQnKweqbBfmv7z5wGO3Nj/
WgsHI0xf2MEircciFgJdl5CVNq+dU9D1R4K1s5Y9DDjYO2d4ted+0NGWGqlSBA7HDyqMp1R9JTTh
3PExLd7f5vLvH6Qf7Z6ero2J12iSU3owb2SML+gh1718axTyzBMSpF3oT1tUs662s84upROb9+GM
HaMkblqYeWa6EgWMuURfc9XfTQRWkj1ZWXQtk3ly67+cuz6dm8YvKt/BNPqZbkljz3sl7PpzarRO
elDtppvjBvblS39m2Zx7y0dfTCR4dW4VLBu/Nt7jchFhYJIou9wQZ1kprFSa7bKJhXd0K4CenBl8
2tV/muLjIjGOEiMVGbyeJ6/+5Wj7H41DFhTEGF1d6EiZkFxp5zaJczN7dNaMxSiUfmlJzrAxlxVf
ytTmi/COw8MSjgHpTUsJ2g2V45nfe+KQ+7akjs6RxvTHrmhMyUmk/FJpzPWAmHV8tMi5RizfF/Hu
5/d7bryjTSfK2Y6SiPFyzbH0VwsiYxE/uGp1UQ/gL1555jA4OR6UTF0lysL6LUhU7UdDUEaRLUik
yuzj26pPVo06EGA3gDujMwus1c8/8eQ2dDDk0QrKxtbXqlJCW+pjUhuTS0Oz8echzv2qo+WiWW4R
GLSfHH3UHVenIRmhewuT5UIc81sJ7+Cfx5tm5ftHoWsqTSRa4LTUfxOfBEVlanU7sDzr5rpu9EWG
OF5KFrEpLCOhs38e7Sg2eDo3OI0k0aSXIukyXZXv50Y7doqmW6XkjEaGOl5aDAYswCCesR6hzsu3
VTquJ5RbGfplD9O3T7PLjqRW/9oYaInnsjMk1z5yM19H5x8hR0bv6/sdAQGkePYXiZY/DAmSvJ8f
fHqu49d08NzHl+tgjCTDdxs2rlZ5aq25H4+bpiHzm75tUYMkSM1CSc7JSX5fb9/elnZ04wrH0Op1
j1GDEN6/SaxzHMx//mGn5v/wh8nfJ0TTmp6Lbic5mohdUXZdF5AMjewpUzA4zjc/Dyb9vrr5QTJh
NjQsOa61o/2/jiSZUKyEY84d8Dp8tLIWmppfkDf0UHqEYYQQRtX6Iq+pt3EC6gusOxBTmy3iAiXf
WXm7U3usDAlq+PnRTr7qgyeb/vzgJEyDMPKGOGSCR+2qc8elhQTj5yFOrqGDIY4+bV/waKFJgeSo
ITl+E/fUgsyOf1sY9/veQ9CuX8UAaz+P+gWB/LZ06RZzDzR57cdXi1hQmyE1PG42HT0lMjlaWV5K
CrxP5d7DV6MUFpUozBqaImMpPPw8+olOLzOu4fSkaqIs8/V/f69Ky329EV3RkQYchaJqPdRMpQWx
C1cWwWp3goo/gqfCNcW9zLjx9fuY2JWo6tlca9so3gI80ov8OhPJUKj7MxfLk3Ny8HhHh2Rtdkqf
RqbohGP9VMchdMOrBPoY1scX2lB8Rq22KIXw5sxbmdb5b3NyMOzRWTmksZ8HoO9Op+abIeaulWA4
pvtLX33zQtIvcqwjZGUT1oQchOnegNiaiPsxBdh2FXjDV74R25LGMu0NJjS0h+ZzEAS0KWeOvGl+
fn9SInV0VYWzIB5tQW3qlTXIluiY/bWiq05RaMsYh6ufX8iJi+i0TP4e5mgbMtQYQEGQRMftsuXo
v0sZ+uIMm7au2bX0+kZBWXphQ9PIm+sdyUr5R5OXZz6Vk3vAwUMc7U7YYCnyII+iMxbtPlXFeSaf
q+6n9fTb60RHhyqEpitH3ffPQY/UXhF9hmgb5Vfd7ZUqvAzD4ToMvTMbmnTq15gKNyPFnLy6j7+8
vh/SLC4bkaYUNeZkIVgsp3QIeN2+M8xZc/Y56c+pxXI45NHXJGUxKkG5FR1D+hQTeVv1uJlhiXNm
sZwb5ujrUeioN+M0jNsvAmz7sEiehJ0WHunzBJORi/xVWWQptgk/D3xqszj8edPpdnBG6GWbpK1b
iU5Z5xeZcm0I0FM6CZncTZZxShXdUolffx7z1Il5OObRgonDMmlSYtacMCSyQTI3oRE8lpOlWlg5
atusVHDtn4c8AWByVPy9coyjWjhIBZw0YR44o3Uhf5Z74S3bTfFm0SX4uTfDwsCebBHOVqOnPo7D
cY/2mqaOCffqGLciYgrVVLAN51iXoUaUHBzxZjmjWwx8Lg/xqxdx/FUeDny0+4hN7Saq2IuOXLdb
dbyrBQESQUe/yvYHBfu5J7nCzwda+n/lTUOQAIW0NOhcR7+4oAUkVFnJdlClj2pebQO1pNtwlSeo
ohttnQrasm+9nRrHj1LWLCWD9gZYga18NR1wS8H25swzndw3Dp7p+GVIRmYacc6KIydMe456YuZZ
Z+4Qrlk29MyeGo+GVRPOyyq33TRfZWK4a+P9z89x8jEm2ghMPBOW2NHCD/wq8Ew5YRFK/mUoDat0
vPlvjXB8p5eNSNbzMBYdtbsOe0SF+ePPA5zcp/7+CcfXd3nMwKzoBTidn86SIL+K6uEywKzy52FO
bhEHwxxNWFpHrtxkoej0LrYIHWiGR+87zu0B/8usxruhPndbPnmRJ3/yn7NzfJG3ZKho7Rjx02ae
DCcVzJlMlykaA3LUEuFmHV+k0S1eJt5+Muo+L4A/VbgcPsG0fg4246ExYzHV+dVyEdBqX2U0wuED
GpW+7LQzvcwza1GbJvpgLEloBT8xmcgGJ5E833u5dPHzHJ68AB3+nKOjU9GCrqcnP+194Z1h96tg
yeUH33N0UHj2nJMPH7nC/lmIH453dIYWpanUoRSITp0LK6tr95Xn09Eg2iEP57X8IamXMeEAso9P
mKts0mgy6SvIbxu8dF40SHBY0DMBjxslUHfaMBJ72L7HsuYkbvPcpI1IEmMz2mde07SWf9upTWS4
Bnca05SOHpuUagLmq+mxYfbUd+xDNzhxYcOF/Fpc1fX8zHgnjyTkOCqEO5zAjykDujJEo+JrKM6u
pxS/FD4/VKL6YkTxiOfXZBik7GEHLH8e9+TOcTDs0Sc9hEnrNyUBPQlGbFmwMRJ4Wem5NXeie47W
CD4z1QzUZOkrVvtgXSeWXku9xzAFSr0AG2UfnWCDyQuGmllJZerG/UKghRl4tHpkBdK/uygiDT2r
Kiy8JN4k0MnSGnDCouEqhhsfI9ROuOoz1Vrl8fAQ4dRkahWddPwN/TejvtdLeIdZ/eAn9NuL9FJ1
x/uuLdeWRa5lP+zgj9pestYhQkbFVq/IFMk9IpEFIr1F/Ur1YDhbinYbjOZcrgtiNfU+xbox244W
Qq1yvFXV21aCgeXXgGfDjYwGuSI4TKskIvXcfjUoLZS/jtsNfs6qCc0j/RCD20obln6Mg470S+3S
fRMnF2VZIsZESSzuffFJLRE+Ij+0hmRRBe+G8WvIoJcW4iqSyLQa1M2A02ojYOSS4erord2UYIug
+Iih6KX6MC6CvN3E0rBOjH5VZNp9o75lrXHTF/I2SLC6MdFWZu2qE5IL+tVLtcSCsI6XliRgpdrQ
06cdNeAEizhDs6L6MgZXhp01XslV9eQKJSmjbtLPh6InZEzns0YUh4dD4lcouQs8y0epsoUE3wtJ
6u9acGd6ZR4i0bGD6N21EaFQQnibt/Kj1zbPptCLM7P3VpWiuHNTbR/rjrATa2ze2lI7c4r9fuuc
ACGMWmQY8pOG5+jT7tIiyIJUKx0jqmaxQSmO6rMBwxVp5mWmP0/1l7rTcFddqSUtGofje2aqmEx4
IuQz8cwneGLPx1zfVKnSiQCGr/59z1dhV+KyH46O3igoU0jgas8A5ie6mbpBlABEOxWFgXHchiZK
TIAYWQ4OuUXwMx1vVT5r2xrF8Bbz2gVwQLKX/6lF+7cipVOF4bdhj46aEB6e5QOhOihrkRDl0NXi
yVpzytlQyDa8CG7P6QCPdFFfx42pW4oM7CsCOBtHpXUW62LYu3rjBH6GG4FCiJ2hb8ext9VRvK0w
qdJldz7olzU+x14nLtWIt17qV2WGF2zHv49dOyjIt1W7e11FO17pV5aKE5XbrYZwcnVU8MUm78oq
HiMEQbGH7oY4wx6z9S5aeqMxN4d9EsCmzluWVb7qu+iq8KpVbNaLISA91XLvJEu4ZUu4TnA1+3lH
B2/7/ejiFeiTyMwUqcmP7vpw3yNtjLTGyYQrr8G5XBGd3EcZKwbtom9GbjCEMqYtjsipdI0g4iKV
cWgJBZV4oSy8oBZASY6YY1UMiQbmnTqVkd6qSfkpuYG4oJN3o5TA6cLgkSpomde1GjgG1r++4tlD
Ij8r+ofm7uWSdzBhbJqGuLJBrpRU0pVlDATSRGLErX5wbav2N5KyMz1EtVz3sVUbLGco16rcoeMe
HoY28JYtwlo1QXWip+tQeXel64543ZLkP6Ou7VHPL3UDSKrpOB7WrSvPzTBa5Nw31P590F5L4T2N
innnVhvR+qgyiMOBMdzC+76IO+9BxOkyDjHoi7wrLYZMSIxWk7xFAWxvdVNZFEVv7Wiu+gxLwwab
Zj/F7KW3YPgvAiRs8iRhbpRtq0l30aiuA/aObCBeJ6ZDXWXbxDftTnqL9X5Zt+pODuBopritkjGc
I/MtSRsdJ9MBMX/XpPq1rVELC7n5NurZXZp6dw0OvHXW0DDBNV0Ds+4xNyBX0de7LaKhu2LoX6TY
yCFei4sOQlLbmktzJGrJIuMlr/Gh9spHE19MhUOlkYyVElg1PDXSfsxsE+i4nkXJVR9n66QeV00k
3dV8FKpVEj/+6cbN5f8j7bx241aWNfxEBJjDLckJGkWPkuUbQrZs5pz59Oej1jrHEkcY7o2DhQUb
tqEmm93V1VV/iMzXMdMvJYgUg4gWpol8eWqaG8mKGkcuG6Rx9ODRiivLSfwRs60qVrZSOL2qCclE
VwKkJ97elCibOIMMcyX0MWcdlBpR7/I+BbCVZcrN1BWXUBc2UbDWTjvJcuaIj7U6ARayJJjmzyF2
GuIsE4WxOlYSJsmYB9WB5nSFvJLnnJRtFsPMkf5DlqNFqR5O4lQdTb+/92FPpmVNn0izhUT71nUv
Q15cWtjsrGz4k/2+GHZxgIxGoRSB0ldk9N4O5fVMpqHfocEgukOMbrezJtS1Np2LuA7sRvWylumc
oB+2DVrXs0Vdtpo2zgfxpxx88WKLg7rNdKMuKqU6BtofVe9uijHZTNVLz4yOaGBmujzZlfbse921
jAlYjwJvNg42OfZGmQUnlXA/YqJ7frrf72DnnmpRnGvGaAqmQqqOYym7SYDfqibYMh1GzBq2eRgi
3wf9TQ6Q4cRttGtDRL0rO8QqO8MavpFov+S/TF+wLXV05/hhSBhKjTc64q71gHOgdyF7fyZp2okV
9ir6dYBkfVT9KI1yk8YoYFa1W7TswO4o4KZFWwM3V/4hHnGBkDtjE1OrNy/KItmOWneRjKiDSRjt
apd50O1y9M4iTjA9e0gQC4t/1uZ0GSnd2v1pPmQ+zBLJvgkdwgCAL9EKIvf4vBeaZBBrtVcRys1u
W6p5MRZxPuKt1o2kEV6FN5W+wuAjlFMWKwnV4ip1MvRiefplrqQWLo3HOZuerEuDEkHkJzASrZWz
9ouCyKeTdt6ZHzZ8I4rlKGqctKWhbfO+fPAT5J05YMPOUXr1Tp3KtXldvNzc18YtStEUIBdzNW+x
J9LOnBJ9lNpjozjFFbRtgC0IT9ieq9ryd1DC7RXSvQd8rldm9Ys01QTBCOZ1RnthMPX5XQs1qkI1
UFtA5KjH9X/6Vl/ZWae1HvY7CaoJQADKJm3Ez0MkSpaWsVLXOP1BCMe8AYvB6HFoX3LhaS65qP59
or8lPqpt43BjltQTEN33QFIqOVLbonE99Gs1r/eL/oeFDNOGh+IYBegLeEFZNlLiLJYpBRT1keT6
fsR1sB4fUxVZ37A1nKAtPMfQ6k3W/8oA2uSoYfdB54IJf2yN4Y9HTlVK7aM4Gmtx6OR7zMGRpxP5
IAaE38VCUIU4JomiNm9az4pFO3Oti3wKw1yMsAh0VinHad+EVP93aALNPhqqm19JyD3jsbBZK8q/
1wCWE63p85JmfUknDUBLGWqlk/z6aE3jnYgVYT/bicjetuCuTCc/QGVlUm/yGFv0MbqGk2IDPbqW
oaRXcYV93vhSiK9+iRiuhhoQanodWY4X3ViejvYegh2l4lrx8C0N8kPrv9XK6/mTYZ7xcy+wiAak
s0Ixal511JCSSXXE+yLjHhaXm1T+UxNEa+f+IsS+r8yPE7bIagJOXsA2AulGhkiWoB5kChJi6HHq
f7fKN8r6boDpaemnT/pQr4SD01bGvDrYFmhkoAt4Qu4QaovCgqCTdUjWRaUElxlMEhkPx7ZHdXOU
ngYPNZtRfIzI7M9P9EkMZGjiLpR0UKcqtPTPcaIvujqwZKM6DuN4ZepY3Tb5oQ/QQ9dWbs5ffVLT
pHOIPskXVGTRotVdD2R0gnmLWsXOo7Y+ad190frbVv55/rXen/vTArJY9jPnWSbSzIaAn9/LUOKq
SJq8/+ZbAdWtqvkmw1iHjXmA5/9YJni/D5Np2hGF6DjJD0oZIRbpyY/VCD8z6ag2+eWNoBQ7xcSM
o4ueu8Y/hup4Ufr6GsJmEX8sESIi9TxVJTCa/LeIP8VQKmoJNuqOiyP1vAFtLjV5KurxTjORDxSL
Fnkc5SoWxMdekJ5L6nWjXnvfEupOSreKtJ9bhR/mzuIpDKRQ8D1U8Q7k/89zN8Yw2cFKCbd5ha0a
xmNDqW417rVNV2BanpP04HVUINasDfuV7/bV2BzGylzmns+KxbmVJ5Gu6UEw3Wb+62hBOtG01yKr
nGTMd1L/q/exIKhF7NR7u8qke4kUEIy7ayg/2r62pe6n1TRXeYNeuFcftRyMyvkHXH6qeW4+Pt8i
IRpBnvRR5o23qnc/RZIdZ9bKCEuE+vv0I9zDGQhxn8N7sXTVvkLoydMYQtGvO+OPFSZui9RjjUTZ
8BR6+OGNz3l1LxbfenynPbhv6lCjgnuR6xtveJtQ22qzZmX7Li5kJ081T8yH/EyB4ZBGpTreFlWw
VbNnPbGuPUyVmpBKZPNqUPJtrLWkcG3QxWookmCMrNgasTQaNpVEnQP1RoVag0+vZUSlsMIQre1X
FuHytD5518VHFoD/1pbGsLMH5WxfYvg2/Vy7BdSNstdqXjR/0eWG+/jFF/vfwwCwMRH1uG3QBsY3
wNWREkVHdTaKaH57G3kFQPX1Iv67whbZSKcOgpS1xnirq+FFglvE0Lrnt8ky1TuZwkWKG+kgfSSB
IeTorcXyqgqUO5aKM5Yqkoj7tt/VUoyg0XAZiYjUY3ZRPwc4aFg1VcbotxYWa0+0MslLsgC0j0QJ
W7bVADvaj0InwZcN0ZUoyDcqEky5mGGOEHxTFGzMALKTLrhiv7q21h5jEVybyfSB6RJAKswI3i1N
EV2yobnb2AZcY8jmr8WTr0Pq/33tJV+gKUHBZi2ry0tlimmy21h4Mpbq1eQBj8CRQ8SDgDAm4qiw
sgrk8wtbX4Syysu4Y0kMPcN9FGyLdL67Oy9r0Tbu0nZ7fryVda3Pf/8hRoVBlwnwpIlR0jHiFhEa
zvkBFtnSclUvb1WS2Bq9USvjraJG2zAWLj2Ep8WodYU6XGlfrwUhfRGEzFaKCu5g460GncSLIO1R
U0b+U5SpZM4s+cBtPTRBvMM0YHiARfn5d122HE5edhGVVJ+bljjx8UZkxGDRYeE10yC8ekfZFivE
cBZ1Xru6qIs08Z9R8WkmFdWoe2iLwFGWaox2/TiSfLRvYRo3jmrENwXuJ6am/xCrydZLLDNh0jsR
LLoQHRpJDh/aMCd/U+Qf3EhuEvTK1QqfEo4HrUY7pg3UbSPVrtHhco/laIInbiP86ZpfIjZBLWXx
WId+JwgbSyjtNKsRPfndt3c6ToBh9+Zpt1BOb30ENgKTPj9VT8oVh6n4E06/LCxPs1i3B+iI57/A
yWpb1H0WuwdxN6WiAq8cMy88xijWxMkxFFWExcKL8yOdLrbFUIudU3qeUPepqRzHGlaigDJJoO1j
dNkDpFwCAX8+rEa9KNp5OvIrQr8zSmtz/hm+3Lx/P/wyPhtSkZW6L3PWF09dkjkyYOv/3wiL0Ktr
Xa5KLUur0nMnLr55/pqmxXsp7uQk//ASc0D8EIHyzpTzKCVLGptfPZJvIe1rsbgRywwbICxOptu0
vwhQrRXwXSmJHYhjSxNt+OHZiyhN0r6XZpOZ9K0K/qTe71C68ZNvVfFLVIuVJGB561zutGVwbstk
0pRBJJihrsPNL5DxYpoyRGixrst9Bx7v9WB0Tl7nKwnWnF+cm6XFamuKzpOUjk8dJn+CBKlrNcAJ
0EeOvLBV7p4lfj/nP/3aiItEkh4K2XYvsbjC5wIag6ShYZNYdqkEjtIR1vw/5wc82bvzPeHDQpj/
/sNCSFP4GHHBgFHzXcm/VxSjjR79yHEt0/oyRf4w0CJKSwo8gS7nK6bS4EQROuIcSebUukPSHsWq
hwKJNZDurcSm04ixeMFFDqknYWCINZsJmxhy1ux27B0gNjgQIfKeu+bKyTt/oHNLZnEsWOpU0IZl
yYjDgyfflN2fstyd/2RfzyT4bgQAZl7VYo2UiJnEosIbecOPPkJbE3s5Ax6pSrZiWE6W3Mhlv/Ja
Xwe9v2MulokyCRF3vY5DHqeBum62PdKh519riRr7d5//HWOxQsxaroGpMQbXtX0fP1d8KdPDk+lF
tO4b72XQ92GHlQO65YBqEQ8/hvF1FoLjkPE8ydDKxL5NHHaxJxC9NLswUOzIcQnLVq6YX3/jvw+6
WFKFX2hBEgxMhvRTR0erNq4tPViZjq8igTLX/Onmy2hNLQ7VWq3kJNDr8bZvJcxFqk1/F8Y/Rj42
qYQT6StpnHKyqjQ0JZB9pMJDje+koGH4stwFNFNvrSS6S6QG90Ez2mtG1jmN6N2Nolfv/cG6NcXk
LjETFLyCSy0OkAQ0MNGsxWJfGcgwZM2PqMUSt8K4OtSRGqNkO1X5vum0e/hsuzjTn7UWIdEoC8u9
LhXVdhhUt65QTkUeqFPaS8o6hzHsSYta7WftFU9GH4zbEJt5J2xBYTXVlKws71lw8/O2ZTNR8EMx
UpYVsGqLtVfWPi2QMMzvjQir5qBEATa/sSzhtQF4aPQJ8vW1ghtiBHqkbVNvE4gIRbdygAyaci2G
2o0vteijVCZ0MlzVtAurOogTTsIovgI6cEXE9KtEvDBL3a46xMBTfCZS+va4+1i9tu8QyTXRsIYl
hDybY0g55hDTU4xa4CyvAl9cwrioHYDNFd43z2ifJuwgQMnetEJ7NIv0GRlApi+8lCL0dnBfA7Dm
mrPFMv7RXCM3ioF+mzX+zgrpIo9lpwswD6ZdOgzPVibtqrb7Hmq4iepgMXWfxguSvVm4Q48yQIF+
QpkLtAt/OOkIQkbY4qopdoIBlWd8Qnr9xiviizjyb8sspAqhwZUwawx19LKxBTGIHQRNKhxw0835
sLHsIP3T+rM0lV1CTfKkWZNPU6Xq4CHgMYpIcxfezrLUx8HAMLYu2oeu6H7mwObaGLq9rN3K4zRt
m6C4KfXmIvath8TLJNx84jvF6G+1Llq7iy2BkDwgCtdUlGWN8AvWfLm2YETnhi5Xt1MyXkE/Ld2m
Ro24zYKdKUpAhSpcr3TjUS2FXZ6Zl4YoXgZBZ900QhZjd11dS7V0kXbqI/1Byokp8DXPEq66or4R
R+2PVyIHzQRtkkbBPlmo/yh16A66gExadIHcENgrzlq61Jii4HlgNOam7Gsk6BNUXX0iu9MHzWWu
FG+dFaEzBNzx/Dc6iS06Ct8zxwsWAnrsymIGuiyUE0XpiqOYGo9DaWzHEhl9wDC2Bhs4HVNXiAXM
h9V+d37g+Qd/Oo3n6wKyuBCDDASaljh/vzX8YPIs5cgt7sq30D+Y5B1McmBH9wHWTudHU06Sqc/D
LUH/fm0JYp5gNWZ50zHKJg0lV06rqg5TLmTdBZXsVz/AQgGLlSCVbCjRuy6ULwMJOVwx2RvZdNnV
0z5pp0tLMu0hDn+kaLM2ZV8Ale0eOt28HiWWuVSOoPBfaJbsjbQGCqFhN2bNxgwZG1O5b8Qmpzo3
4KIqANbPJUrA51/29JvOzX51ppxaxMZl9Rc0keZngYDeGYJHfj/uwuq3onqb0WquNeNSbV7kXlg5
pE4O3vfb398x5yzlQ7LaKuU0pkGgcvuL7YIJ9ZsXv+lWBE7eKUgnq+bDqy0SLNMfGzPpFeXYYMMh
hW9Z8WPwgscC4m5nVkcJ0rStBQ0mOz7OzGgS6aVxIH19GEUiuSf96Xtx31WGMwzd92zA0UWqxmep
ka7RCONgGLYojO5VQXFaEz9079UsDJs/cqJmdBvuz7nOP5vkm7GdXuLovsTyXvAwKGsuNfW3Agwm
ivAvAUMsi9CIqMWFOaK2ONLr2I1NwdaXUBXtqCk0P/tAvYzklwrcCizMTYj8Hkqlrib7F9Fw5L6e
zvIy2KsCtrlSk2OZBsgr/WmLW40dGVeKG/TJSmpz2jlYfMdFNillnh6KXqgiSOLvBdBt0xVolL64
8uQturav4OgOgLWwvK3vESbSZ02vNZLC2lpaxKQwCr0ymZ/BUN7ivP5WkbUksblCNPoyInxYSotU
USzgakaTr1IPQUzevzFE74J28QWd1P/n3pj364e9IZhdMRUA2Y8yFrmRNV6Mgn/pZfHKMEtc8b9I
m//bg8vyR9YqUoRCMIQYf0J5TUSlPm4fBLO/7FAfMo3NUN1UoQ5aq7yMLCTtgRz6cYxfmCHt0m5V
A3guhpzZrEsGujgJSSIiHnUUSsUZhJd+iuywaZH9F69HT992U+FYOA8PGPYRT+/PR8GVVbSsWXdx
0FtjRkRStfF6wOBVns1c11KIL4+xD8CqRUGoC4XQFDuOMdovbmXiUxRVTqNgYYAvpm4+nH+npRj3
CZhqURwyUlNAwd1QjkWBV3zTboR2xwl/oMy6MbNqU6nAMJJwq8BQSAUfICy22qHu6gonQYkNQ/aa
YW6WSdYeccVNq7uCNGzEIl25h50eQfhqGEC+8cKAxScttnCq6vmQSUpznFJtF0jA6QblrR1rF8Qy
TIu3NENYPWlWjofTigJY84/DLvY0uV4M+HLwjkR0GC31zoRBEeSjY+kJGrYG2bJ6aBEKRJV822X9
XWetMb3fX+3zqofAI7EL9dl7xFzKbNZlLPOnmH5JrVG5mYVJ6Vi5k9m3tizLkZtQJ0WxOzFsUcNh
vO731RC/orb8WKFTBddXB29sVclGSMLbGI2880sIquHJtgR0C6hHAdwgGvry28iqH0cC+oBIBZa7
0oPqIWAxMmnPqaiHG/TDMcjppt+SAbCz9D1ri2Tefd+Mb2g4HQxhuPPy3qK6i4sWNxNQHh43D1S+
ATpj/i40sF6YlezSoNSi9daeNLDcFIN228dohfXSpjYB8Jcatp91dh+I1vd4nC61UXWlErTRd0iw
Tt8MgCxVt5ge6C/d+vlwr5vJoxCFZM0pvlHPUwWgcgLSb1i3Qn1hwvuWDUzwRn6+QTsQEhsX1rqh
MVZOO7STSfGiQytpjj6BtKQvPoQ/e1zXwgnvV0ribNpN1wv7iEZ4Xog3Cb7nFqQoBESv4hxPlFKs
D51RARQF191rGy+cnroAgLQvflORQ5SzbGONwR4BSskRZYC4VfWa4GoYqcySLh+kNN/IeJCNYfdL
iQVk30fEzIW9puf7GYhcedgAbBWzPTTNdBUqd9Hg30Rp9KTHKHcMqTNMtMjDMQfxB/89bG5yP7rO
TFTc+xej4t4koREYg60fIhHPK68/FGKLPCCw8AKT+UT0nDhMtyMSu7l3MYgveUImy5N5+l2g/K4J
HMU4bgPwW5mUUVAiuQnS61aix5nXNK+b+K7sptqtkvJxrOBl1xk5QpD8nuDm82vR2lolP6kGJi/c
RYXMwyxmuGa29l7d7aosRIEzOyCBez0kmArWmH31BhWI16DsrxXFv0uM2XpC92/00a9dMZL0rekl
OMiTCGxaEcGfrjLxFqsruEBJ+SSoQeTqMcwo3VzlbpyWHj7vlEU4GcpWF3HN5nJ0QBB++i47PMhW
pfwBxQzWDHnDgSrw9Kj+zK6D3cpGnVPmZSDRRV3GboRYIi4hnprR1B7KaOWxoJ8NsnQ3uwnrrkI0
t4cN8QGndOPi/KCn3YeZqvJ3UGvuBH/MVaaqrc0sKI/JVXAHa+AqPkpucT9eB7fI2mObi7b0S3Lr
ud4WgBc+7UKPsfuWiru1ks6c5GfAW9FWV+c4CnNoeYtJuqybMMQoMVTAbhMf6CLAEGdqN365JgBy
clothpq/xIeXhm4aitRvSqCV/l6Bgtts1O06ZnchioMKDxUGtD+wCUcdlt8vTkWjka0WVZn8aBhv
ImZ5fWFd1MW0qZT2CkiSU3njz1Sddq0c/zAhBiat8uIRWbTBe/CSPx2erIL5WORXHe00PVuzZ1ka
fp8832K9o6DZZ6rJ0SUnxk3aBHdaA6oh7AYJ4+oJUCsQoQbfaGOstlGHulylbExLcHqPqiBAe0xk
JBUHkxyHUB9rbe5hiXetlIBeJFyzTRaJbiCwKjg6VxuqV/QCiYNahV8TorBy3rgywiW5/lhgJpUU
T7gqysnV1H8rjW9Z81MwYgNlxJaiCZaeXOa9Xroh+7J7/67kGi0VR7n1r4FBHsrmqQjxThqu4ioH
++RdC6J1iOKVusKCvfjvJ6VNI6NypChwGT4vHc3qkxDWE1NGyS91pMBGIyQ177gTMgP+TBreTBiO
0mo+BJhPr1RHF/zx0/EX97XUkGlMW4xPZ3DT3lB/QmgfX84RqRycxNDkXIMafd6XpyMuFjGS8N1Q
hW1+1MJ0r1ei66tPw0wc0FcuaJ8T+P8dSEcYDlqoBLz189TWYPhSK+3YLdn3ITt4yQMeLefD3ecA
fzrEYvY6ufHN3ONdCjxEUrQgivRRy9Asj6C3N5u8XhNQeI9af4P6vyNScIQQidbGibyFKElQCeb1
0neYjbyAvfjdVo4sWLdJBxIOrwypxMmGQxGiPihEMBLjdYog0uAj+P8ahKjUYxztY3jqiTbsYccn
w9BTxe4HY5PBYzGz8VCKfr+ROule8p9SCN4YVcc2DZy9EmuOUvUXdYdFnSGnjtjeCsKDgZnUgNvZ
pKIvbF0XVrKfKn1HOZ819DPGTQ4MrH7pC1J7JXrVDgMtXGdaRXWkyXo7/00+H3v/zBDK7ahogyDF
c3vRXSkqlMnqysqOEyL2tuoduhq/tfNjfLlt0LbCskM30dtakjKhfg/CUDKImJhbEaAyOc5dbr1a
tbQXQgsWYPXdQsq6wPfYuKgCZFfC/yAVZwUvF4NFpxCZJkUhUV9spW6MKq+MzeyoXk/ffXQfnoot
VXvP4SsnzzVOrWaIiAapLd94ram3KBf8O9EfRl9E+0EcauxSGH32a8+P0P0Vd8B9tpo1DoxDeRdt
GFZcwQyYn7Fk78Mi4QC/mo2tnxZ+0SPQhnBQ82PTKgiuBfdNiqSZ8SYpv/XuKQgegji3B+jrMYzA
QKvcvIFnpims+dSNZk8zMIA4SozbkfqmEzQ0f8KieSgiI931uk8rps5lN8Ir2Gj6XdzH4t6KEulC
MCL0T8USigaEUcm8CGu06bpE+lGi9WDLvjxh0l472J4I5NmD5G80qSk2qYBIQbyd4IU10LY0gDrC
SJGz+am210kCuS8SKJ8019hN2WUfAo6j6ek/QpS4iaugtVWzr8AFtiiolUijm6OQOpoUvFJbvo5m
fPFU8sBKyXpDBdQ1qukC5x7kGDGPCkKA25HUN7UNkKvZe40YOLk+TLYvYqwkhPFGA30I9f/7+S2y
KDX8851m7DAJi8wd/uSaqCnTjC5meWA04Pm4JjHPIiKNCTgnsTHuPT1j24iFzSUDtwfz0ITCTShr
e7/l3J/Sba1NB0mPcEcUX7u687D5jV123SYJoj/nn/Y9KnzaSsgM0miCe6PAKD1lWTdSLDeY/xxT
wMQ9+jMedN8keTCK6aKCfKKiCpH02P1Cpsa2MSzuLUVwKrIwp42Tb3oe1ZfW6PWX7cQxMPhCC2BN
rrfy6GH9O6GoE8qRbdAtaNS3dvJssYoRuceNSgtscehsI3sx8NxuLezCcx2FFNiPpe5KxZ/ZiSsu
TURMr0IRl3e/eBjTbke7F9zIvHpUkqiCagi2bmZll1N0o3jRISxkLkbYF8iN/i2s22+Uy57kmjy8
B9s7UFTYw314b1fQc8JiwEAbHbNNDX5d1ShPmchlTCvwTx5vgqz6joGWyxEAO3RcSULmMLWYe2um
oqE1B+aepsPng9qrs7LxY6FAly28zEb83ps7DYHUNP8hxNXu/Jde1FdYlxr+r0hn8b1nJVlzcT7U
hRIgBUOy3mFQNQx/cn3k9hw8jn2wb2rlqA7gCnA4TCUztkvZvypUND+6W93v7dhr9n7/K5rWRPJP
chUUynSqGhKUkfnXRSS34l7z26StZkUVPY+3uf8T3X73/KuvDbIM2Ogkal3WVMeexm03oAhW9Nyx
5ZXPeZIUsZVQvqH+p9OWO6ES6YWS4nOZ4iExCbY3PlDVOWgd3uEGVm1ptgdK+HT+xRZape/f9OOQ
7zizDxewfowlEjGGnLNY+anddfuZMa08yfs14uRpXJtfj7eaD92ZILJIK6ug6cROIFKUufqT/VRv
DDTtzGlvjd2FoPeFLcQPcWrtFWKXG9DWz+jOpE2RbMSSddXkoSuN4WVVSDtRKq8BbSKkGnNim1Zs
o1+Rr3B7Fnfyf2aHWioMTG7CswXY5/0Fo3cItXBIjmRtthZHjqzmO1F/kaIWXxMCR4SD7yERHku5
sHv5MGQwIPNt2Hg3voGOCsQHzfwhW409avltWCLdU4MWFzWX9jdk3LZdqSKcLlTytw8PvFio2uh5
kpj0ydECPRsKvxUdNSvvZWXRzLXuRdhhFMsgZyYiaOLiQyKsp/jaMDEtmxqpov20Nx9qd3KmTYal
+dq6OUlLWTbwTkEIQz/jRFyEHcFIrXaEzXTUItPJYXOk6uvKC60NMf/9x12QZ6VvUdekDKFsTf82
ENzAjZ30ijzQs9v20gdDsCre+VVA/fRmi3kUY1mAkFbyZjYIAzwJC/pGqK3u09/GBo9DFzCAIV8O
4BQowuzW5AuUL74j9yFSfVypJNS2FstbjQK1L8wiPobyeDm03/uBSqORYKo5+0RC8LeHtvZ3+M84
cMkx3IBYJ1F2itMX1QPl2/rZi6g/Ex1dDCRb2yzrXa2ocxX6rgosB9Yih32FZaMkhodQjt1JDBVb
wmw29eKdab51rcoZLq/UBuR5SSwWqEKGpIoa4jd4Ai16Q5k1UzXHNj6a0/WoRHDfuttuQh9Akl47
tXvTJ6PAXio9dNFLVhHPrb7IXEvtgPe2jpi2OFbhsdYXktsIRuJqqdpsRBMul5gVO7U0YnuMg5VY
/FV8fGeOIa1PAwPl6M+rUO21qERf6n1bPam79hDsGre4SLHWw7X0WPb2hETdsMnd5jHa/EcidfMX
X0zcp0dYbAQ1EsLUi2h59/r3VMOfNR+/5V7gYG/7TQ1BkpsFSLDnscSVboTnpMa24Q9oxgOrkpr7
Kex3bQHhWMB0tEUyB0wbUJMLregQ22lf81K9qFLdxU9WpT1/fhfPJYPTZ6e/Aq5oZoIvProRyqXY
pnpyjEtMNtuXyJDdeESpLC0250c6LSeikAnVk60D75wtvNi4Vo8k2+Tp6ZGL+B1QHVtn5zRify31
1iawLvVcob8bun37Ik23bXohIIOT9gGkC9kVonHTmfXdZN6NnW/nsfl4/vFO75eLx5tn6kM4iyd+
rpCY6RGwSaddmMOvMrloDbScyktfRpIBNj5an9hQk2bkt1F4owj38AJWHuOL8ILDlCwC88Ivgtn6
/BidFFip6avpsbAQXRoNC4hdhTGlDws0uilQV0v1alMYlA+1byOlTn9Yk7n+ak0AAFMsFKChLi9h
wYJmaJOc86Em8Y7fOr0f2X2HQ2X3XxfnmPOPIy3m3ELUXG1CKyW5uaQ7y+3E2DS0+ZV+pXL2xRb9
lIUvtmjNRWBSB6rzinoc6tnpNbJlqp/daNgIIazVa9aGWyz1Jo8HQ557IequfOW0N77HlYNt7gbD
zTvrG6y//mF4LN/+A5HgL6K49X6nBK0myaDVPq8fpfWGOLHU4j03Bclsk2dcqPa4pW7vFLs1QN4C
NPnv/YZmFZdYER/WJXU6GAyEaWRuU7rRHbxCeclm/cRkGyscEEMEGF8FICrftV5oK9xoUys/6HKD
T4RsSwGFCzVNn6k1bclJtyt76XOj5J9nU4Fzkj3DTDDMxVxkoteLU5MXpFzWLwBy3zHxcBqTnqML
hAB/GwQ5qVhiDlrtKFGsy1LMy2oRXcFp/n2ARWaJ+quC7gkPIA+t04u+00lrW2htiMVttik0rAqU
pDgmuQianV59Pa2cEStDLJtsYmuGU2dkvAXFChM2dtCPK0N8FX0JNTMFXlepLi55hkbhGXnWmnNj
IHgYWLa1ozSo/b3LajvIrV362zWs9hc3FcnE9YFmNqhD8L6L9aGlkT8KqB4cQ604hMZDjwyncKfK
e6ABdobYoa6Xmymr9ohBuUnciGArH6c6v4/S+rJV/WvkpRx1OlDl2ShC4Ap5/qx6MrUwsN6WrD+F
2cpVZQEZmZf0/MikOursXqku8/o4zjW/yQlkQ+A5k4RIhzj8CLq3toW+0Gc/kla0VYiBrajYXh+j
4xnsV3bVaXDjETgVDDyXVawJFydUHEInygNmLfc6su/ULVVsjON6sH2gBgoagJb5IpdI95HGOpkO
yDTIp2uZC5ymFHsACru6Vx5VI/zvFxEaDmSuuixz5zGtxV7gtp8jgcyTAazY0N5SXCyHf1uvneko
jnlJ0cqJcR1d6fyeNtX4Jn+HtcRFE9qoc7X0IkJglL70efQWAwtWZewx/Id5twgy3fC6QFdC7AiB
zU6YDmH2O0JkrKovAszfz3+g+XD5HHQ+P87i+4zyEOtxxSzEE1xv4SFSXlKhXhlkwaX7ZyF+fOk5
j/mQLmW5Yhq94BXox4R20nF/NyBCZQ8D9fgwDS7ligZ82W8jIVkpMJyGo8/vt8j4taEPqnquqNX1
T0/6ocv/fU78eYD5AT68WlyC3Uk8Xk0vmr0KQTG1QluQZTcfV5bO2qss8oRo6CxBzlg5wlheZ0ly
06mKc341rH6oRY4lCEIzFT1jjEO+8yScS/WCi1jhitqvMblsLMA17a7x87XOycoyXARXmoB6MwkW
p4ZX2iZdwyoT8FxNgB2C4hleJn9V8GBecycrH+rN7FsCMGQZHJsMcyScZoqjZl1XKmLHSY3Q6r0H
AokHoSVWOqUuPeXCN0T1H9RmWrlCf3GKsXLok3K/IYMXl6FREaSp73KWJkRL3XBZNirQ7ncSuRng
+EEJfdrUb82qvtqCuv7vdvww8mI76m086lHGyK10qFKnPJSOB6LBzqKL4M9cFSlBiNRrd7rVF17s
RRlNoiztWFyBlj1k7Q0ydlQcD3EgPHSC6iqJv1WC6TDKvi2XnS13rTOkKEym/j5C03NlqX8Z+T5M
wmLjBn2ZGn4/R4aNCdUo2c5pBJixwJ1Fgxs4U4QqgEishZWRT7NuPjyCajOOks+/LApVUq7ivUHI
KIDJPE2gR9xgGwKm0MQ9aHqMBdagFF++64cRF6mlGbW+1KjMvFr90vtrK6ttc80r8Yta2+fXWhyo
MTeMOKrYUFgnD6a5rYZLzSOT9Q9t/JjngduHodOPvVtO0s7S4x23npuAckcYii+9Ol224tpp+w6E
Ptnkf1/8nST1ITq3bYOEp0JcSQWgK/QzpfEuzsVnq1UcYyDEoN0g4KI9YktvNvvJ0rZCPD1qUXiY
SWx+SG887m+FyUf1S9kkvghLxrywkDeIpVtEwWw/e64hTumvaFKBFgsrVJYgxcQsoR7VvipkjMj1
5e8D2Adr2BW5cJGhkaWXF9B2nNI3trBn7Dx40QwuG/o+IinT/4e089qNHFnW9RMRoDe3ZJFVJa+S
6W7dEGpH7z2ffn/UPgcjUQVx7TUXC7PQg+msTGZGRkb8Zkr2gvIjihRggj4KKEiTmxUDTN2zL91o
zWso4j29eGt1tj7IS3XkSIHgaWOnbuybdcEnq1PoNh37JsZJVNqJjm7iGICmZ/Vkuca1OIO5d2pb
vjS3TufZ6Pzuw61CFAp9da20fLj4KNQ7ZRdcRM7kQXf9X+eNrQOy4ob8v5D4brxVbErmKBF9n/Go
K+A/L1zE9XVPpxUnUxygncWJqYZktGcv2X31rDjZLnrYhC18LqZ8OEJvkuPvtisMn0SZlggpvwwO
+jeyHUNZRWPaDq56nGUR+safYSkQ2lul6uV0fnVSlq3wbmh0TJMQOXNOLzbOgWRdNdXfdJqdJio8
HLJtE/mbQNB+/ssdtko4gNH1phq9zRgc6OQ2J+VgZXZ6uVxD/d/yhnVGuWT39bAr/bvPn3uVb4it
5WuhwecOgc0lQ3zMsHzRxsJruxfLeJCBGMsNbZcgPypBei1Rkx6Nv+NY7srBv9JbkCzCazRoN1M5
7kR+sOafvv6Jn2E8y0Ph3Y5cx2y0QsUSY3Qk7TvNExG+dgtnkb3qcKR+RhX0sLUqm0OuInibDugJ
F6xKoDYufYRrwejBQt8lydMkpM4MnNMPxX2fRvYo/E2j9MA7f2Pa5x6M76a9JjNO1lAnScu0pwkV
PVVAxedGlBZ9x+tORsUe7jO87J1oPEzhn4wbtM+C3ZhdzO1tIITIVW3Bht+u4/XJsMDooecNxPWT
2WQw+lEdKPwiabyMYMD0wegIQwC1p7psO88IO08Qv4WTdRnDsysiAy5EsZfH26gW79Mof5xnaA9S
6N+lQu/0veqM4G9HDFejCa15cK+4h0D8vtAKZOOOYwXCsUBcQb9pc/8lUIAMiZP6qMWzYVtVc9dq
xcainwvz72cofzz7oy4mabKEna7V9xGdBisRHxJ9//WnPdN9YQ3fLeQqxlKhoPmy5D3p0a9t8S+E
89AJJbs4ASSChO6GaIlPHrU/4jwVP6iq2Z15+A/qnivvhv89/+h2glMGgCl+krRtrWKOtZnKSFKa
XlbSlZqSX7qJ/EjV+3/mUrmNzAhuaeJFpW6bGblho3l9rPytRd8zq5e6EbxWBhoTqF6PxCDAUVCp
z3jA7kThr27yJ9qFgCR90rROCJppVg8F9FF4pPYcoa4ZconO94LKbsE5NNWSX/UIDRe8aTV6sjn/
NAsD9kzI39zZUyEg62He90YET7o7RJnlNAi9N8UOtWSnn7O7kJdtqUDLSH9q6rALEsRZ1atSlm2l
9e98y/fEWP1dWOptsiTYVZ95qZp4apN5IhmGlA53YixeN321n8cXAU6RPD3JCB5PxUFKSqdWv6XS
j7D4KcYtsovAb7Mg39dqz4Xc/aFBcCWXMeILEwXc4VjGlq3klpskeB08gS3xKOPuwiC+bJQEARaZ
LsGcar9HoG5W7F9mU4P5dHatSSDQlCDAGG/ClmUQtWMBXUZBnN1pqune6uLXinQ9SCR2yFUW3Q55
I/AVIJDU5a3AUpr8Q23sPEiPIqCtgliZhbYgjHYRQwsq3a5sXjuhvQtH6anXcoqUplcAA+1kA5jb
RaJAgAjuYyTwJtE44sI9OL3Y/qmD31+fhzM5x0dgzSrcynWR9bMB5iV4zq+QEMMr5Y7cqrxd/Jhm
uG926fau7EGfwctjOmTfNn7A51i7/AAD2qQEvuyTCuyIhVKmSU19Eu87d7yCdKtfpw8m+t6zo0Fl
s/Gczh7S63K/ddVsjbx6fA1JXwhQ5t50dR1RGsjNG3D2GEOhoJJwt27MdIlgH2M4M+V9icoISpKf
FJ+DnNBTl4zXuIOr7BZrTcEtD8rFuM+fttgty49fD7YoxFJ2Nai9rllyxohuokmj+UTjzQlSgMib
+JDPiSIVs3+GWIOKtDCJlNIvwWS5+XF4bR/kwlkaRp3nP4zP8aV+GV8QGDbT5K1xV+XCaC7SMWqZ
mvEQU3kfj+XtIsgJ5W2HF1PxGF6219PllrrRmcTk43RXFxR2wU1rmPXy+bCCupn++HCU/FsFLIxK
rX8LD/P5Pvw43OqiaipJpbvA6nbdaYxosIu3abTV99saZHUEsM7JZ59deRrrxybEyKoGkr3lx7Sx
Fd9KMu+y+k5oSiGU+V5+IRDg7vCn2ThZyxf/YrO/1bvfjTDXFVo74tuO0C+UQ3wLV8YxbQl425ZX
7RlQwPJdMCVYpE3ET/A2M9Biv5GL+qT4r3HKM7utcIYpzcswVR/RaoNdJ87uINPHrCcJJcT6UhMp
IiU9+Fj52wBvMh+Cm5wcUg7Enzqe6A5Ob9Xx6zU52ypCrBzThAUgA8j4Yz4VtFoyNlGylJb0+SB5
yu1gOtOrxEeGYye7EWgT7UXCYRL5uEffQpbDvXm64JbaZLQQ4j59IIIeVSYL/RkVc8slFL/7QK1S
6m3dsmhCJf0cNetCyOJHEBshYrJCfmi12G7bTHJSCZUdnjP38uCHsCBKAPo9HuojBCY/8uFfR8qF
MkwsZ3ZfCoXdVXRvqjo5jLVf7vsi7S40MuUnAUdznGkNcAe6Cn2peG7iEmt2Q7gPo/RHkyWe1EU1
vj7WKxCKZD8MGMgU+S6bbnhSnSqx93yTJho6Fm4xNM/ssafeqvOD0AEhzvOdoKTNPmgExaVdt+TP
4k0eI5Ok1bdl0Dpprv6NfZIKM8I0BmWJvoOMzzOyzPtDVCrgQwxe0clwZ+Lm2PfDThivy9HIkHCU
D2leYYsXPmSST9bQCyRgw5MUWdf6FJ0QsJDsxcqoGadjLTa/pWjUXLmPZ9iummjniv6c1mHsmAre
eGBxfw3jXdvmv1WpOARq9SevJEwz8vwQlqrvmFaaPELlL3Y5kC2vruZXeervKs3AarTtfiKip7ho
H/RukAzzPqh47wj0kO0hzTNkn4YLSYVboXb9XvTN3zqSBHarIpVWNo8FCBndIjrPsG8RuUNaV7MN
0DNCGUXu1zv+TGMfdX665vSzdIA7bwH83SYb1TZORlSN6cgGOgmuLb9Wzgzhgl10a+01J/PKZ3wR
brdtP99kaz9GoI9jrwLpVNM7YKd1J93kmYgqRNbpL0PQ3oSKckow2au1bG9VneBhB/IrGSaXeN63
zZ0vJz/FPDlWBQyiTsIwCs61PIes0OvQSksgcebsFCv1sc+hc+TX2TzaxlQdBHpVJaIIzSxcS2Gy
lyEu1C3UeyM5dPCux3k8YkL6W/fnu172f8aJ9FrI+LIVAwB2q/JkQXUnv7vWR+Obnw1Xldbp8DbS
2xg4VdE3DvRY/ucDAmjMO9iyP8Zs/CEG0aOodr8HBDpjcbozzdbAiQeB6mjrCjybnCIIS4MENheP
3lXYiPAcyTFM5Oa4HnchRIKdONoQrcEtFh3ITURpXJxwibLzDmlO7ID0Burj7uuNde6ShE+zGFkD
jeex9jF4aXpV5FKWNCcthBAihl4+vYxSvBGwl3j8cQchqP9ulFV6MdHurwofgxNr0U4fCics8QYV
0gc1xIC48BAcwEdIPn09t3Pt+Q+HZpn8u0NTFVExyiOHJr8qbnLPP/4anfQEDtXZPiVnUigJGczl
PkKWyjTerol3gwnIo3WZhJsPPoOu7kQXEC2Cp/xy8iSyKPOE1NPX0/u8qB8HXC1qSBYsQVbqTllz
SurfeYxVQ9qql5OvuShARPrPMthAG5xBpX4cc5W48TSt5E7XljBU2C+wofa+o9izB6roDktQ6jd7
GmvTd/X77Pb3Prohu87+etpnv+r7hV6Foy4YUsOv+Q3qPn8EXL9fOjvD1aLp/R+M9vmAfJzxag8h
IpBVec9oC4oBDr9jSY7gqjavaKfg00Izu996N2592VXNdkiTMRhDBS8qSbBr8cKfjkaiwWXDJXZ+
0ZsYO7LE+W+WFRERXqsa23htAmLFdZ5g6shhGb41qHmr0UuNJ6SOC1sghw/KJNrw0RyxGg7KfBNW
W5R9c9mvH4MEKw2QRUIqHkbMW9L37gBVY4NqQ251p64M70TcoIq0JF/zC+jqbXHf91r2GpTYNflt
/ErqZMtjejtowJMKbnNTRhwoy8HWx0ZBxqCrV4YYXWH3fTFM2esgWAPeQskfwBgHqeWixkbB12Jn
ltHJUjKv52bPxe9dZXmR/mChAhknwy5EUytS9n4bHYrieYAtxE14kZviUzZkx1DJvTQ75qruVRb7
Q4c4pJFsmuJezqA/4hZxMCfcUkVll+n8bTStykI5aLKMvBsFeHPwRnhiJkD0RpNfKKhJTlEAG0ub
2ZaKP/KkHOR8XyTPHRioDt8hwwBPPf42p/F7IARXmkVWp+EMiE6JXVZoIo38CQRI11KUDUr156cO
30dHgQAaCRI1615Vl2qtLyA/ggEpVUSNgkm6Cag6l0u/H2MV0+IkB7UVM4a6Ny+qC4So0I2YneKu
3W+Vnc8H7HfzWcWybujyKcVHlQ4YNmjmZNMoPBju8mqQd5oTu9ZuS+huc8xV7LIGHx2FgDGLye5c
MqHFgUE/JkjG7SrqGLv4Qnj8+mCfDWDvprkKYBgsBUlXhT3Er4YnBeXAdJEX6PZfD3M2Q+UVhN4F
vnKkEqt8psq1uTRKnGONAudoi0wvaPwjFLBpDsgs4ECSlpnysxHdNdJdqI+0jFPXoKqRxfJRNn9o
qMH0yhbi5vOu5dBQJzIVEHrkWkusfRdVEo28JwpgJIiURbu2p6MbbPRSN4ZYIzKNqq1laRJTEJkH
eHxoD237XH8iPiPj+24aa2CvX9TZgGZQClwfqn8oFi8dqoS7qGiQAUpD2J/dlF+UVpTdpklS30sy
7E3UumJbDGoo6bmP/Asiqu48AnrFrIAKdR0+RmWVAxTMH4w2e22pIAcK7dfIb13Jn3Iopib6sLdF
jilhJj/Wmnw5j8MhKm4zTbytAuF5wrvOK8JfSVA81eKTKCaixxvmprDy+8IQMyeV8UNAdiYU1Z9q
auyoze/iKti1fXKaNcOL+p8+uOPAqq/n6KQWYGPGa3l8UJruyoxHG3aMU1kwnEekemjWZpZox+Nj
mSyMDggkqeHOeCGX7b6hwju139QMAm1o7pbChATtBw0kR+0au82bva+kTxll1zROnAHgld6ML2Ku
7Ewz95pYuhlK8zpE6lbWb0O6AuJ0LWcFobvDzmOKLujVQxCvcVnuplZyRhVmfyz611WoXReDec2t
RnU5n3+WWj3ZkVaHL1UpNxfAk+abzK9lJ0npVBmiJjt138VQaqv9ohScN6onx+WiJAxh6mdk3eEd
Aj5ntPvBf/XLYSc1cNjz+r7iz2Kgy1pwLU/PIbWzdLjN/RQvrOlggG3EkcpBk30nzpdTm+Ff/U2f
dGASDwI6kCC9l/8EeDafNkV0CkZUEiAtLsP0VSECIg5RSveRoT6JXXIIm/oQC98HIzpWeuv2/pVc
mGBsG+P0dfDYOkGrsM97GYX8kN1tYDwXovQHZ2sjv1m6uR+zi48HaBXtw6kLdDGX01NdUkWAaYtS
TUafJh9u0Trbx+kWnnlrTsu/fxd4pCIYsywkKrRcLYP0YJQb+LbPgf3jjFaB3UjTTg5yBoDv7GT1
n6mUPS3ZCOtL1P5q2VapqBnGqPwuPMkgMl15PurBYYjDy0n4EXCOvt4FZyekIdlrIiiMGs7qBtFR
KtMrjVAdY+0ckVA1bbTXJ/9fDrPq+8s1unI8Y9JTON+V4I/qfHZkYwMW+7mOz8d5N5fVtSOF81jl
KoMgxuwZUnaZEnYb6dVPNnOmjaH0FeAZDZ86SFUlPYErvS0pddUZ7tHpVSM+Jt3PQO6ooqi2L7Cm
yuDMzbMYvaAAacfheNcQ4P/VR1wXFOIUyq0xsCsH4S5H1T4Yql2kp//uG671OatWMqtWXHiGhXrw
kwxrGjxzUCP9ejJIAnze/yY0TGReDFW26HF9PMVRiruzEIlINIUQoQLD0evfffEIwILXoD5/U2WI
pcRceGDgLMe9lL4KDZhG86LTLrqJuIyoZi3+jWJj1yOBhVIM8gypPGL0/CRgq0NRR6FASYmYl4xp
NORAiYSZfbhUIk2IDvPPfNLtqPiDU/CrIoW3WBU7dRFf6+qoIw+Z3ZotxVYdXbc+fqkQKw0GVNyt
2PZrw26knwUAQSkZH7MA7XQLV1utr6+E4bsclXYb1896kQVIUqt/cqq4BtKS+VLgD3yq/Qobpuhj
jMli+cqYuitjkGx46/tyuS60YbILqzml9I7nouAvQf3XTsfgKmy+jQGYHf1ZkF8HH21lfZdy1BIN
wJWMCr/+ENa//Oo0gYXS6+9C8iMRc1rS303N2C9d/ZL93AYP09KWNvKDPtyU2q8sKB6NUXQ0fXT6
qHCQHqXZn+jAmcDNtULl5UqyD4JvvX5oKNtGc2I3xb0YfK/E8bvciY96QwUTXXi5za9TiczBuFCB
RWl6gupp7XaoPmTRHwmRQHO6CqPbQP1jAjkHNxrmrdOphScHxWWTjLexn95UIBeb+JdqonSXyt7c
BX+xUHhhwa6yYNo3FplFJLhAnwA5JccSOIMpRvdxXUVOxNuWzPRSysOTL/zKRC8RuCQqHUR4b8/c
4CFFUz/rbzpZe9LRFrKNJr1RYn0XoW0ji+POt3J7LHxbj54NMHVl0hwTCu47vSiuWr09hYH4ECAo
3qMlJiQPXfZqGJc8BmDHPAwybSQ1LndTGp9ydRjcjBJ2Rz86MH41uv+cS8M1avRIQoXwxmoLBndl
PqIR8qDI3/Uuh/qsbISOs+0nVCMW0UKZRXuzFX53ZRp+5mfNGFHOSu3kBiYDAj6EDhKj8WhdzgfB
wRhbceRf8vcWPCkXH5Tyrc7550SBWiWyYZQrwcea+upahTnSJ+zhxYw52MM7cCRxOEAkIXP9I0sJ
1pb3G0HmTABfzDaxqNCRlULE62OMAbWL1bw4F3SzhFsZyA7K66DzqQJb2nWk39Ej8vRds6O8D5Zj
b/2I7UVh0BJOZLMNajGbAHb58yLI/KTFDFZH359v8fEnyTwVVG3mJ0lCBWrQhBCvD0bupumhMlrD
QVUtRZAcGpo9A+PuI92dMvO1sf7U+rMS3hRNZFfteOF3+D1PEkKk+u8OV4Ikkq/SRPEyhGzc2A8K
O5Gqb8KUFl5Z8NW/XtkzKKRlGtCpYbGd8QlQK7mXqj4Cd4VN2zBWboUXdZ3ged37F6DODplP1ypP
ir/BRJ8oJCcW9ZomJvptcor3DhDhGvAvCdZsIaXUyE4RVW6SmY8CNA0xuUEdH4OR3Zy2blbdm8X3
qDHdhLqUEjyUBSYIg7CTUPjBhMUVZdMJe7AwcwB+uUYhDgQM/2yLycPxfGfOp6/nf4YLxfz5gjzJ
ub/QN/74GYO2NiqznYrT6I279jGTbkuE2A2OkflLcSRzF9b2iGHSZnPj7LVpIGmoL9UiVVnlJIWm
11VTo43XuPURq5iYFsb3cH5D/utecluq39QGlYKND/6mivAxXaXvSX8MAyV0PT67F2RSmsUGjWHr
ITgsfoHRNXbih34PzHFrLJnFW49lLmrNFsS/RV7l4+Iin9srZVJWp9qbvXmXXMa7zOl+KBeVF96H
G5Tpc+0iA1EAkDX4jXyuY6jpJNNfZDSrgkniKpmTZfAp4gd9lxzNX1iNeG3F7rSRD2a72cVDs/He
OP8TQGiCJlt+x3o3qXokpeDvq0XR9pCbtnitXAauehfsAWju2/3wDaUrXpiH2E33W9JvZ0pnNPzf
jb56T42F1gcksRWKc/1OBay7KHE7cIn20zHZdZfjj68Pz+cQqCwwWUAGVLSgEa1CoGJFXeqrtPUn
NHuEJn2iG3yZlD2v5WdxKq99bev++3xoPt48q1wT7aSkn/qwOY0ws1NJduZk3tq0n99YjGHoNPp4
nhAUVpu2M3nzliiFnWa15VHQ69eB1iMujffEXHkiMS8fEGzMf6KR5w519GrWop1EwIC6+teQa4ev
F/nMlJFrlERjoRrreHh/PENTkRkanDiIUpD7Yj0/iFu6tGfaRQiRyItDj6ariDat7nP4MG09NHzH
xq1IRwG/2fE33kRXSHUnngkmwfl6TmeWmA4gXQyReg/yGqsl7nOS4zwM6pMsQzmZ7UJ4GuqHr8f4
nDIs5jf/jLE6DI08NFGaMEYrAbsMJQffH1dCPtAaRO/roZZP8DHMmeKSCpi6QQHVWJ96DkcVxFk3
09esj8v10XnVcbsc/3lGH4dZzWhofS2z0Aw9BcXsmIV0VJr2Qs4pJY//5z33caTVhrDq0B8ntWck
MTwo40vHQF8vmfG5jfFxiNVJzuKwxweYIcppLsGEFL6Hr+yTMgyJi8EaFIN2RtKnGOKrLlOkAx7q
0k4oqdamE3AKpNfnEGJUUZ6sPru2YHbPMMoMML1GWT7OY/dopTedAW72TvZvQlA75pyCRe4PKgKE
TXGF2MKeZ1MXdJdWox4iaXxthDpyRUV/EEQMqDMlcYSehKSfhPlYZFLt6FlEiSKyXqrJgogkjv6+
z0Z+b2aHnejGifANvcx7+CqkwpPbopakm8dG5+pJxJ00nDJVtn3zpAXjKZ4CdIZAqMiRo/slglTS
SS76x079M6oVr9XvFpSDjVXf2Kir8pEaDaxq3s6nVpjsURY85KGdTkyOedx5XbXVMP18zD9+4+X+
ePdYUReDTR6A80lFM7GoOtx9fikgvL6e1OcA+XGUVYAcK10wGoHTJyFV4n9L89ev//4zpELiFFrp
GG3o/J91V2+MK1NCtWIiRUQ/kmf0G1tyh00flQg3bzxcyO1op91ZwyZLCLG5M99M45mhiwoofEQC
Pi5iW1odnovpdNJ14XGK03s027huEg/J4Dt80h5DeilZdqNOC7I/p1wbZFCHY/mUViDLq8a8jCTp
r3ohUg2iKYm6wSj433SkUPdio3i++FIOlSNkj1Z4s9jf1eDu5yjHbe22g1VkhU/i9CdrNINngeyG
7TyR9Gv0HEekSQ0UwfE16+xgek1DwR3QZg3S5ClVUTtLjqoC1bKW8XaaqA+keOHpo35b+dVBTGGS
GcFOFZ8BY/T5VROc0kg7WPQPCj1+FVD1rIWnSCm8LG/tQqltAyhSlHX3zUBAN1RqhrxWgsQbxm43
yKTQipjausY7zLy2sIoH2O620KXUIrmumuSwyKn7gYxaOTIz+FbNwX1Qdwe9pJqORM0hwKlq5FdZ
yAy2L76Qu5qC5EGLOEIyHsqaN1uvXJbqha6nF1HR3YxmTzNBvq6QU7Nbq7+O+2cuvAcdLUMzEVzB
goKBp+FO7i8rI3TaUbnSKXaZSQMj03KkMkKe9I/W95eaZe7LEfRtcOuX91al3HR1e6yJDXlR73qp
9jr6PhnxTM47W+jNHbp/FGntodIPnQGZ4LVCwCaWGzfLVfTMAsikDQLWtaPhZVHk9IC6m3gETD+L
KAlRsFFfeV16ZYcprP5oGacmLHczSbOWPeOTdz/L6i1imMc5ejAR6raNVr+q0/FJseKd5icIJyeK
OyRoVFsIQ3x95N5Ef9Y3qgHZFIUVaZE7Wd0OPkKiZjqJ4inDdniv7JgoNA7rRHHRtvbdDsZSsK+u
TK+EqWxcFX/D/XRQebReN7fJztppu69/0JnW7ULY+ecHrSLnQimKI34RrMi8sIe/EeyOu9BBrmPf
eDA/5NTRH5pfvau4SMfVG3H7jCbCx+FXkbTQ9SxR6lk81elL1P8RqBhzA7nZ3DqYF7qmduTdQQ0u
2hr4XM7xft6r6JNXoxIry7zbwOVbJJONwc/N8BJc5AeMmWOghPMBa4Fd5G1Vmc6kpR8mvX4hh12s
ZoLMJggL9bnHTCfsctdA0y9QUy9obrLkFPqWM1W3fRbv5EHdf/3RN+aurJ43SRYDeAyYO967dlnn
+ykS78zUv+Se2HJW2hpreUm/uyoVLQyplzNX5QE7OFfaZRfAi13woKCzg7vAgaK+Sclfds2nU6bD
RkHcTqcWsFw97wYN1VxR5pxBY17GNFzhmLnTnN03qn/j++YOH6KN/fQG8fs0JDKflomGEWK+qzUd
srYaK2FgP+06t8LJXHNx2uox8Ak84xBclC5VXtGjEyM0nhq6feQsc9+uTZzL2Re90f//Q1YLTvDS
tcnsxFMOszkZII4oj32OGrRAaDSnixx2WZptPS7P5SrvR12tuK/7CczRXjyN+q+JiqEY9huhc2uE
5d+/+6Ygf/Uq54lzEsKfmvB95rn69ak4I6HBsXy3cqvHQTQpVLrrUaTGsWjaB8FunmW72i+cLdM2
Loq7pWFeypTb9777LwdfXQxhpUS50jE9da953ITi6EjCj5Di70QQqpG2sq7aP+l+i0919ny+m/Qq
/qtSjZZGwKQRxHSCYJ/DSNCzn5OxFerPDURhjtMIe0OmsvLx+00QDqx2HKZTIV03JmEtfBHk6ynX
t1by3EbRLbR2EZ6CjbYeKFOEQdbUnoHKS7+GJCCm+y4OL2pNWri34Df2sflaoeMYqTLatMF8DExr
34w0Hb7+qOeeCe9/yeoogpOChdcx5QyqPZW5OFUdsdh6jCxfaB153o+yOnqtkvg80xnFCm7k4b4I
XpOpczNRdYug3agDnl9bip4aYE0ejKtbs1WkvogHbNobosiUvYTl09dLdqbQyCFURX1BrWHJt9Ym
1bHEtdKecwC05sZUwZ2SadoeUEwyJEy8Gtu6yI5oBYLP3Omucvx6/HO79P3wq2NIZ2iYx4Dh9T7f
yeUPg4ZcI7+W0f8ZULlME610LgsIV9rqo43h1FRx14inGbwVWj07sd9App3bfMZif2WaiPFqnzDp
Df0tA9nFU0ghJaV8ENGRNoYt4vn5BftnmNUezxW1xDG4JX7g1TbIvZfpI0N9q7a23tZ8ViumacjL
E3u5YVALLbTHHHM3bJK//vxn2pDLd/lnOqtbJqxNRZtG7jHkfzFJN/eGF3uWk0Cg/Z04zXWy1x9k
j0riLriFcjI4uDh8/RPO3t/vfsGyDu/uubSekyBafkGS7xBDFOuFd+6K/bcgE1FJ3ff56esBz997
70Zc7fkZ5/dAqNkpFfIPf0PZHneCPTwtskmq6iKMAzCZNHirVvoG6l4Hrvdrvbp6gkyY5FZhpkP+
G6OTxNhJv/y97hR7i1f7pXxcnkTir2Z3l1zDEfHCVySIFacmafovuLcfv/vqHWLVUoZ5O9dgVdu8
8MfC7q8sL/Wsm2D/S9s3wkXAwIG31Uk6o9vwceBVRFWCRtGqZlkEp99ll+FR3Y87Nt2uPyxtb8Mt
jt+iPfg82dacek+R6b97jvzz/dfPkUyfhRIHN56A+/bK8JZcNTua9n+Wmm8+OFf726/1JCtBcpzK
wsbbHnJXYz7M36lcwGkL9mlq9+JFF19hDjoVtrybDv2mSNgSlD7tPDqF9CgJwJ84pDpuNLXUErQM
yoWtf0oH6hkqevF6a5uEyjT+aza3sXxt+JarTFs7/2zM/Gf4N7Pyd0e8sfS5KP1aPKHCvqe5ZwdF
cREI93l///XR3hpolXN1kWbB++eWaWj2hgMwoakD83aRTL++HuhM85Vt/G5Kq2ugUWIZl79KPAVy
inVS5DXBvdLdpeK9Avq8fAp6zS6R2ulwJfwvhqZQSqtZhXn1SRGgjMU5qZNYOilJdFEDG1QG7eiX
aEm31qOI2l9otE/lnImOoX9L062Xz9kSBnVUsOS0mcjpVmFMCps2mMpCOvXjN3PCY+0NxKUpGvzY
lGrVjIoHfa7EDnQoyVk/OF8vwLmLEecY8GkqPsWfiNvoJpm4ZvTSKTd+m1BkrDdO6lb6/qbmtj4z
2LNJCtVauKjr1E8boCCl/iSdOmE6NE17yNK23vnLkcGmXLPVar7S6xudyn8Dtgkx0KcyqHfDBB5C
wbNRuRfb+EEGRmek2qGYAnfMR6elJlnF/UulX5VKu+/yeCcO9Y1aZc88Wv4kTTraoRpi5BX7bteb
ztv7xEC6Hli3AHQJ9Z6rVk6/1135jDfy7uu1PXcZv5v0+qRmA47rZKPSqYjUfRyLex+6QvVHmv1b
v4O/URro4G+azH0G/PM9/1nqtxbTu/igdmU6JSZL3XsIhxzo7Ni5LVxgjHX4enpntg6uSwYAhkXq
GTfKj7nG3AZhr450GCa9+JFMLU/OahfMwvHrYc68Gt4Ps75gYq1XKNvTndED6TBXd7qV7TdGOPOh
PgyxinS5PotyIzYz/XPtykpL+O2Ko+Q6WL1Kgj6uBAe1KuTrvo/u5kb8VbV9TT1/koDHz8+QFDSv
VK3YQeyGm69+0TBLd6z6GfCbDV6ZrYdd8awdZG1yM//axz5twGS0nm86ARtqnGalSLwXM1Br1kx1
JR6Q+inS76Hffa8bNKiwutKv0tiMXUETJjesJ29IJS8MWhzH4DH2vWsZr5NuHQNLxmZc39jJ576B
jEwLST+KNDRcPn7qQdC6oZ216RQ12bFRG4+QuRWJz1w31Nz+GWOVRGlhm0W9KU/s2+DQYXyd7OKH
pY6MBMFOe23v04vpkIIy2IiAZ/AhJn6EBpc5FXXpk6NPoY5S3uDOd6LvwtNXJonMHyKyNg9qVbPL
E/s/IP2e23LvB12lzWKYDbNW+dOpo4ch3bPfqFQHszvKaM0iZHAoXR8uC/Tuxp39O9EDHuNuoa3O
fdb3P2L1WVFmsKq8Yuap1njGIO4M2kRfn61zF9yH1V1/1jlRuxj9rpPhH5vEHTsEfcNIvsOx1zB+
DABWet249H1ji7dxdnKLtQ8+HJZlrgErRSHAuNSCBRcQ2db8FGxBUM7FP+XdAMsPeBdox76TUKgQ
JkRzhet5nPYSoqMF2hRfr+DWMMu/fzdMrFWZGYvhfMpjPGSepoY2pvz078ZY7UZVVLUqJZ09xei9
6dVLbH6P1Yevx1g20yoFkN4v12qzKaloZGnEPDJhvkrRbhPEyZ6L5xIjsUWG7+vRzp/q/yHtu5Yj
N7Ytf+WE3nEH3kxcnYdMeBTKs4rkC4IW3nt8/axqaY7YYE/XTEyEpOgWWZVA2p17LwNde+Hmn8Fp
6wxGyNW5KEXJAk8SFPAWkGtrYNsy3s1C2FqFXQhZpOEZ2ixWjSVfaOqkC3IK1OxdOfvVRASOUQAi
GJqRksrDsnmtm1j3gTTMEZPsGShVWPKl9aGV+hpd+DeVJDZr93Z/D86orCbNtzZXJxozISELHG66
H/nYG6bOkspSVwsosfDXqgWCRKidCoRVma3ttBP3S3ZGxdFVo8pNFG6f9z0gnhJ0AUow8ZZK+0gq
bsuNpbnAUydPUsJKtwR3gHJ4cIEEx0eMvZ0OzLSVSyg1dIr2WUDqrUkLf1TKgzaKuwBUwPpVBp62
hm9w2HDuPIiHRTlw7HUIIJEXX+SqpjdijTQ+3bCnchrpXbvltdcagoOMyOlj2R7yqfgYux0L34Yq
LXM9L4ZuDxxXB3KA+hGkw2Yc1MeYTbZ8gu8pBwd8ut3STkdO6cBxUZaM1kKG4K/MPkpRVSh3TyH0
r0rsl8kuSjdfB55TMOQo52hrMktQwjIEOmDNDo50r8KggfjAo0w3J8GG5RgralW/yYsDB4FTjMUY
W1U1wFBShJwhWIKXjMlhOR7zSF/Kkgty+wejYtSYpkEeuIR+Dc8n+DBYHkKZvsU1sA4ig8JJEzJv
k1zDv60VPTDTPnhANyhTQkElaEdED0Fe2x3PP8vAJMJvVNELtTLnvLUXAWFHk7rw4br2TRjZ4tAb
HQws4zj9HCEVRKNWrIhW1oBSCECQlop2GCJYGYfCNiprbwnhZ83MAF0sEmdo6G+SdAW80LUB5aO+
NJhGeU9YwAb4XtrdLKardD4JHHNgJcYVGdmHapEvMaAidAnklLlJJVk6H5Lywi/8dhigCHOCEw20
1ApIvkzS1JClR5WqjXgOiYBCgzYIzhalUkIDuj6YuuIwGVXSM/oECxJZhlhjE8MrJmtewrD0Mdnw
OwFM2MauEmG5mOW4zZcwu5PQH+ykXdpAfg0GTQ+D5BkmTzkZ5PCoKpCrEJuFO7VTN+hjAcRGH++i
gjVAE5nSCerVg5XlyoEPeSoLHRxYNcIJTseDbiKMH3WT4VO80cFcmONHSPYDDs8IHuay0QzLYij8
7Ewyc2jhENsMtTkJ8YEN4l0ji5eRAw4sDfw2DT2WZXXAr3SY+pi9NMDhhNfbqiKs3OkTrDvyAb0U
G0uZ+3NfGXUF/YmqdTW2oTNAYlxaUugmfE7AYFW4G019by9Ta8L27JSkA5mDGMDAHTvGR2EMIB6k
GVDwIEz/PCaQxVbZ1ywboBoAq7i422izSpAuMOqs0NNSNm6OtKhq6r3c0UqsnhbxZhtcAmbo5yoY
oanglAC8s9x72J1Bt9GTHr2Ee2E79qgqw1WMR/oe5iOAxxhiNYAcLYClC4hrqJmyiqBoyCyZvc5L
g52hAdQNgh5V53fdeysqFlfGT0wNye8RyZl2wDoqBZb2VewsLRTqBkznzLtNISF/7WpRl6LBUDEw
ixoYAQQppUwB9QBMKGYg0DUg3Jy4TeIjUQ4IGgx6wk1T1aZWiBRcSsqLqd5MHJXm8VUrgVvHLOWz
ycPFxdJmTCsGxSNVspDlhp5mAoEiyVTFT8TZMHnBvGcW2kOFvWRfqxw27MgKh5pGa2kXlSMFVckK
wuvEO2C/qzxM8IDow3wqBgh1MR9lhiGaaZanZIBBQrpgFCvGC9jTwp/bBHLYNyoOVrfau0zhYo0x
AUfz3uPbCJeIyC9j+Nip8WkOwPPjYGIZm4sMT2jBhkquHaCPuCr0MpHXRy7TW0AAIzW+jgEAX61K
1Hh0iw5WgdxCM8XkIH61AD3HNMc09+oh0vvlWmvHpt8VTUZLsdRb4VSULTzCBAscZappnQ9FUARP
21qcnaqoPNAe4Mim7sasIrAwdiZIx4GJuIm1xI6DI3ZBypUMRdL1MEmbkAU5rQFqUMhcoceW2Q2X
QVDoMgzbUiwcJFX0LkYqUEDmCg7zkVNGIGuLT312EKfXGQItwUcbjBQYYEBuRbx9YDK9+NrInbWk
B6E9d9roQhx+lESnyOJdCw2Vub1ZnWqEzR/mfoLtVGBokFwKoRS/CPBLbYDpHw8DPFzFVLM6YRvE
Ltc77ARjyxjp6QxGhrUviYshZwu49fvuxkPUGFrMdjJD65dpSAyeZVKf2Cyh8+wGMoTHxyeABTlG
I3nO2HLEeK0MQ4oErDHcWetNBypJogVk7p8nRTKTSrQaobRACaQilGIX5cp1qAiIiTVXz0sPUYDh
lHbyRcsFfY72KaM6eY/r5sLrEWZ+Fb9DEQD2kHQKA0DigCTtwBzAapP8nHPhLk+k+SWQsGzVl15r
ST07YXyYosvMjQ6iY7inX1E0CjLGiCLRinPWaKCL32bPUt5fCzB165tv9PDEKpkplrWOZAMJ2PDE
p+17PhRnbam8OB4BPWueC9DaGnU59Y2RaC9BYkqhYpfYAMuqsqXuee73UcmbAR/rJYKNZGl0JmwQ
oTBurA6XVJhOQEUSPs6NOJPtpQcrjAUNHhaPDfQBSkY4JlllNHVy0LDxNDC6rNKXcXiKbkKhERDg
E+eHGeTm6mEnAXemJsFu4jInyY9l0kEbYbRqKO2K3YG9iVN0y1Ytb9KRQZCQARIo4FXCcEDpff6m
ztNgpkgySbRLX922IxUC1dVhhjMVMtelAsbNzShQ7S2lSz2+g5s4X3S2PMh6r4L83wzAqo6LI8Ut
qHjvcQQJ6rA3myY0A8wssIyMsJuxSESsam4bc03oDykMhAqtAYNnAS9MlmAJPm/7UNzVGXPlchnO
lipXYiQ4hUpSDtRv7Y6dGEBIUADArGAxmgFQgoNXRTjbpxlmZXGtLqCSJXiKnRa9DY1fYc6qgIP1
OHz6Uh/DgYZDYsG+gcQZf9BgEKa3k4ACTZPgJaqs95VeQ2RTzO/A4V5l2HrD6BbXg1kVArubaxDv
IasKtfub/0y8yERi0tluhvwNwkAsFoC85RIOzgBInoQT5msa5ZXJpZAmQ2YFj5IxsTEkEYyKE4je
pBBM3JeyEoHOmX8C0SToPN9ndtX2wp4bsxuD8owgiLWkIFb1399MbhfedWgIqSSUDpBv/n4dKDQB
yMqu6HfQ0vR7eTbTeD8EnRnOipuynRf07fPvW1zlGn4Eo19bXF0GmhYgzVIKup1ohXbuqs5oai7r
3csmrEuBf7UDzJ9yu+bx34TMIrnpIPOFdgZT2Wm7Ra/MrCCBHjo4pHkTTtYwsrmvfMv/qkO/NHv7
+ZcLMhIpYhgpTLdLnMZhSGt1HgxJQd5KUXe8+5LfbnOI7JUvrQk/t6byTVUIUJzZ3dhEQOPyRuh2
pAXdlBZbbJtG8nGvvvjtMvejSQn3CFZF0X+NdebKWQ3zWet2gvjeNTJNhYJ2967n6wvz36P3n1bW
YjSL1oH8M2P0um6EgGVBFaGxbyKiKhSixJu3VDNBxAvy8BBJ5WsU2nYqE9xZHGt047enWM1VhPUL
h8xyv8O9StfayRQxaep6Gwa13kBKNj6UE05dDqxEbK09xJV/v1Z+1dfYMzTYbd/EiH700pfJJCmx
lk5C3e/UGFeLxg5gwVTdyYTca+M2xb60EdRBBIpr1O+GeMPBPqTC1RWOtL9/kTWF80dPfn2T21N8
aUUVo1aeAgReCaC5Up1QiUFhGm3rS946A+KLTpzhi9PRPBOJIk2OuqDclYGNz/uZdArD8A7+55dT
DAVTGek4EAaQmFs9EivkPFd1/S5FCDfNtTk0rgr7igb68k0KLmSp+BG7Y7vFLMObwnnviXAh+H3H
/Go31KC2i6TMDeIp3X7+pV/GpGC0YZ77HRwjrIh5rbrRDfPHMH2W6mscvIFxfKdQ8qst40uLa52N
qlWbCcmYfgedOrdtImglTfde6ttb3ZJM4J6jiod3UpTVW81wi02aMkz3CtM+9pAe0MW4DY1szEIK
z5jXVBzEbacoEuV5adeIQoQ7c//GC3wFAwxknZdguJbBu6gGboerF/yVEN8CZD5j8SMOb8KPnCsg
WXtuCggkaywYwCxSSFAmqgsagXWugLHG5Y2VjZ4cg4bAXIs21EOth2BuLFzKrvDEgoU+FGsDsqAr
cM9F4piW8qVgn+RCspYagSvTUS3njC5AFQCSEQvHWVMYGizz2vMCUVHwi6acthq+dHnjy4LEg2DF
4bxN4t3QH8M5f5vl7D2ZKw8QX5tfuPPAwd+gqnrceEGfDjHJuzDfTg2k7kpczoQGS6GsumuahQdF
BsU603AHlcbO58vRHpR5JxWplbHDe7JAS0/jjSYQthOrknnSFru+2RwwWSKYfBSncGRo92kSPaSI
3qHTUNzBGH3bO35OJoqrcU7GJgPlNEj2XX1Ylo8CKiJhfwf8tcYxfcserk5ULmaEXOHQiDTDBRK3
aCnS9CGqTZDlJSh32PMIpSUeNdXmJhT1Lmkf0oyg2dWiQ8N6XWGJXAr4MrxDusPvV++d919D3yQO
GhgBEjL7XNtKqIYLCayAg3vEBmVVjPrWA6stOudbceHg5L6XJcFheEFvecCvO9HK2uuImZuzismg
ZKFJTUN48U3KIU4GWZQ5LGgsqaG1CHNDy2YIHTWTFZL1uJsLC/dSt5y4UdXkKhZnHjfUhE39Vsgt
uHUbUQ25rrzymORRAEKyCz4L3A1nWLjn4etQukuNbFGGoBXq2020WGOdvabIe95YPTlf0QS1M8XP
oWheqZLfiTeouuIzMyeRju9hphTvEzGAv195HZTIqEJxz7XzSymlT4BsGvM82hkfeU0CYtAE2vLM
24mgOnAo0Qe180K1h7qEpBfivM3A4WnVhYwT8CAZUheTZv1+oNfYpm9DsDos+DSWh0TSMNNN2WKN
0h0nCgoukmUUfBJQnAnjB+Crx5CKHd3aE72C3gNY/WK2wccYsiLKD6PeNTpjDpQOcE7sqgF3QDEW
3s8pDXFc33lVAUfOT1cCeBd9bWZVIxsnXmpgIINsPeUgaUxyWIxr24EuVKYAEG5rnaMBKdwbdI21
RkMOIF9yV2JyVaC5dfhPT7HaWrRgqcZ+AaFopDUkcOzMDJ7qycKWpyPPT7qHRCRQxLOSwz0kwRoA
tG5aXak+BGnLtQGfpHsNziZOa0U7XMQFC1hJm0mMe/H0t/P45xdVVzHmorXL0GtojQtcdW71FBr7
vx/R72HsjybAlQfghUews5q8AO1mE8RQ032np9ub+G9b0twHesUCB7bX70qSrkAff3UgpNTBC0Ng
Ja+PhWrUQhQ25HTPDzyNE2Sigjm0pQXJo1KflFwfleeqPnD1dOdNf9mX/zS8Lm6J2ojsTKOm+7J/
U+A+lkr3sENroun63aTVcM3BsoCTg3cD2KExObPQdyERx4OG/+oLLKF5FXUs0mFnuqvp8/1OexvI
L++3OgrZJpGXgVPQsVZ2Bqw3sCpzukIsGGBDEu6Vmmbu/TvtL/edL63eNowvMWrITXPAxLdWo8nI
plTn6s8kE+4EjfdaWR1yTCaGqC/cWqlB9ukPcuhFpfn7lfCLg/Sn/lsthGyapiaJMD8y4b1p0YP7
ovjMpYfft/L9ZrEaplUBO03FYs4VvIpoRQFhDeD3kNZOAX0VXHGAxikMPP5fZU2+TcxVRXvmBSUH
eCHdt0b6gmAvp/NDSTEtUb6IH2rMTbBzJxLsZr09KSgm3OON3Z2dq4MjCIu+hcUCetfpHBFRuxGD
GjfhvxByu1HELOb/f3KuzgkJqtUygELpPq4v0bCFAhqbn++M551tZX1lajNWgFI5ps1NzrkQjJYO
9nSANmq2xVTVUe1KUYIyft/q7cG/HcOKhuQOlCRBwluN55CJkTLh/r8P/M7h7NAfTdmEg+qdZtaQ
mL/nzT/trEYtUqCXFypoR4FoF2o5Nr+/af2nu3vJqnsvtBqpCLeestbQ0C3xx9mdLVlo5i4QcI3K
Xr/Qj/vEl+0qQyEt52FTioXAmSgvFs4Ngw5No/IhptUlA8hBpTCIYkjly3cuK2vL7G+Nr46HtIu5
PmTROOsCSQLdN1fxInOojI40hmYlHhJIdwl3v56f/xnCH8HrlzeGL2Q6QQMOCy+jlSPoNQVUYXiH
iSSozrNdB954vQf8/j+s9n8aXZ0KM4perFL82G/KF2mTAeWf0uQSmDAoAeC+eA7N8Pr7JXFvrvKr
MyLEBGpZEb2bX25mI7FbXFFdNfLdvRBGuI3Tz6tPVCArdJOMkSBkvIZMcEoeTUPZDXtORaFpVKpN
NFSnRK19Lanf5DYAuB7mKkzuVFCUEOL4HM/DBkbwA2HZkYVuPYqJkrRHnmAvMFC3hlldQbg6AzxB
o8M0mnwMLb4WQONiklDEDLci+9rEuMVkQokdGxqCxiym41/L/X+8Tf8z/Cj3f71C++//xt/fygoQ
gjDqVn/9tx+/NWVbfnb/ffvYf37t5w/9e1d9FKeu+fjo/Jdq/Zs/fRDf/3f7+kv38tNfjKKLu/nQ
fzTz8aPts+5HI3jS22/+3/7wXx8/vuU8Vx9//vFW9lA0wLeFcVn88fePnPc//0AxjtdAEENCj7sh
rYBy+jK7bu39/cvblxzfsy2bzzJL/+W02UvxfveLPl7a7s8/OFn5L6QLIVkEnSfoPWmYgOPHf37C
CUh2CVBAhPeY9Me/oPrQRX/+wfAqPiSCGwcFVmCuUGb5419t2f/1M+2/OKBmkIRUIL8HjTvuj//d
RT8N5j+D+6+iz/dlXHTtn3/wt0X3z7T9uwug5obXx7En/jCn+LITgJkKXaygiK+DPhuZHh4yPfZa
bAcMhTEwbOSfboGAQKGW5wPy2+kmoBZ3wbM/L55vA6GhL74GjF0FkEnA5PEV6pcAu/jIzwSmYKmm
uq3tLLl3gv18sHxvbhVuhVFfB1qO5ooNi4C4seGJ+Q5kwQuzDd3AhMSmDyqDus18qSLMnZBylRn4
3vrqnE6QGmAmJNuuifNYQA1Ely3tDQecXpilpRgKyCJGdGH1fid9dpS/fhZ3Lj0/dr1vg/7PvNdW
J3jF5P2glRh0yCNuJj3VMx8KSEbgws5OZ7Y5XBCTV9bpf9zbM7s/xbCPG56+rJ6/p+LXqbe6GH3v
h9XxDguxFNAXjEK3CdzqXbxVojzEnsJzu+ks1s788DXe8d7d6/ov5/x/Xl9mV9d1MQqZWZWT+Bpf
oif2I9hjujEf4WYMjXTRRcj1smS8h2kUbletdaejIAOfQUFSJMgk/TzHs7mSJ5UZ46t0QuD5lF7q
V3YrHyBhfgSX+MSjvu5o2yM4V9vClnzu0JuQfHEXisspAOtW9aHsmfO9aE77obry7bngaqIg865B
um3VGyUXh1h7eC5oBhvCW1l6zFu9BTMN4fgEFJSfmIon0sbRdmNjBs8c8D1pa6LY3jkRBXfLgE4y
50Hkx0xtqNai3AZRSBt69pBPBlvVHa3cbo+FyXkLFHJ87RjpmQlRabM3pF14BPkNLQXYcFI6uHhl
om0jEyAzq9CRSjlJ3rJRHhunP3B6/1Lsuz30UUTav7CfvCUQlgp66E1IX5JK7/TuTdolVD7CAwFR
TW0B8kMyzOp2OxqtAbU/q9O5/bLjYFYVHwFH6reCCcvfzwZfebm1JNLc6H14RiNTh2e6ZT2MYC/D
ihRovfEDODnKW4MDd4dzB/wi3JF6A1CNiIz09gd+K+zla2hqek+h8WPOVCpJu02N5QrkRE1kqj3m
x9EIDq1RegGNrNDkj407+AigDyn61mR0Hnq30OdjPIHAMPqYG8KO8XpaXyUXlmggxtrNR/bA7BuI
UTtVRqVd5cyXFsJ+HnAYx36b7dFRu8lRnGnHBpCIJtK+xaxuaZATFDCoCPMKAlyCkYBNDmPszOBf
45Om11fOya/ild1oB8ZVnrIDZM72gF6+I2NxGmnxJuxENy708iU6Q/r7CJVo3i8zAlBPtclf8mOz
yS8jHh3Oo8i2CztAYtitelR00R/eok3wPF7yibQ+bCtJ/sDvhW1nDy7kuSs7QLIwdpnt5KY+ZtAT
zM3N3O5fABKkyl7Tf1CP9d5OaLAt0G/MRvQVvTWQuKkvmE/byixO9UP5MF3lPQ4SqH7EBhSdbjvs
KX0pPREuSf74mjyLx5Rop95oL7OPVS/TdgsXjRHrUgZw6di93+ySz6qi9xADOi5ObtWQnbLTBw1m
Wwb/hNKTk2DDxlUdvr/LbbaNBt5ahwejDkXblkDuNqDgSLPbaZdeJjPd4m4BCZgWk7K0GGNCMacn
KYX8N2QMF0hy0fKNYV1+B9Yeu1vczmgHgFD09FjsK7PawVdzIukDgFuFB9yJRsWnWKbsXnxi/eBQ
9FQ7tRdUQTcD7RSAFqRttgt0ed8lNPOEQ3gGVEl+5DfFFiqqfoNh22kHFWxfWPBkyNaOSJOWoBg/
qchKQ17gXTumIsx6BLNF2mjRIRplYlph7YZwkS48BAeDARHWTbCDu1ONb6kWuhjcZ2ImgS4cMw+0
NkPeyLqGPe1QIMo/ac9oB6irwg2fFF8+w3he3Qf7+iMxox3sCI/5Q+gCdMFdk11thaCupHS6ZpvI
YXoIt6CbKBBp1nCb8TdpXzieUBS7QGfCAKF33DPsUYRd+QlI4WJGjnrAbH1W/Wok0BwunsZj+FwA
jUSj3AIpU7CUA4Mi8ik4JdtiiyhqL11eGhp5jJ/t1A3MsCQjukpH7hifAcqANNKneor3Wq7PG2Ql
gXSSDuGm1pVjTacz9o5D5owX4bU8pAcYQR/ZfRFhiNQzzEsXAgiuuB9IY8eWuhHRezA6LAirx/vO
yDyIbp+xwwAh8BE/cFv5TbV5uxNJuYvs/NwDkXVeLt22cRuaHeYz40Y2u2lSkhxzh9+FG3YvO+VD
sRuPpY9d85U1inN1brcw1QIPSTlKRwFFdDwSf5IOMqcnW1af/OLAevEJdgmBnu64w/wuYlYAb8fN
xpta0GAzufJjfZoQ/GHnSE8vzQUzVA+ehOOkUiwZFFWJvEvP7Eb2CgDB3PqE0YWOilfuYr29cnug
7Y/AVCp78VjabEzkE3jOIfhAwxMceUyoCThRho7sdWEGzoYzIPtYHWc9OY6PjSG4i1Gbwgerq6d6
A7sYVExaOAADuhWakZuayockEib1cr08VYfuAf5j0Ud4EhiiVXB2oRnU5I3C1/TgCNwvjxXabItL
dpl8ZF2HY4Y61y56QGZ2x5jSPjUDrx9o5eY7YT+64qF8Caxin9rdOYRwpoPtAfsG5bcwr9+DLsft
S46qx84XN6JXPVcPxUOCjTm4lvg8Grcbn3EQTjqtE9IOYXRky2+jvrxw+Fuuh1SMyWRg2eB6epxq
1EkSlIKQtXkdeSraQ02ajxEZAAUbF7NpTAE+rGbpae+9HeJCBiTwglJbiiUL5APnNxbeCT5JkPIG
b3KEIHJLYRYkkoze83lZFQn+it8QM4Bzxks87lGr+C3mx0Qd8za+Bh/sTOeFjkAddigTkvatwgjf
oIQEd93fh42ri/a6WW0dvbFpO4xVgmaFR9XK4diM03XGRp7Ac+lcbmMvJvFz/lB1RN7EOZUf8z26
pnGTw+AzVn5mPnk7PcWmfPz9gyG//asID6KOkKiFOiwQPj9HeJWc5WwtIqB9dHYKicnjyX+9mPG2
Jqlh85CVm7ySvDr+q0I8SLkQSJ9SgyfGaY/KK9kfEXlQpNTg82DnxCuc55aUVm6dCYey4dFIqb1h
6C4lMLI3nCtRcEsbyC4nVNNPOdkFTqaz1MMtDTGPQPwQTbTE93zR8Err+ZCS3ULATiGmQmTsoiw5
THq2mUx/ByIAcpSBDoF0ey/Qtw9z/3R8wzGBLUuCyndM9Fc8FoEMPPEG5Kh2+NLnEF8/0pEgWU38
i49Wz5caf35r9Jnu0L7sINgoyTkjpvcYIFh7hBdpak3ea04eORP2TPqOBV0Qis/kY/eMYJMcSv1i
uzN5958XvILuxbrhmORlAxVOxDq6+e5eEHMRH6/z+TLbrv0emtjXMMErYj9UkAm8POLf58kGPYLu
JZh0hrp9gRwx3ZGahodbDPoKBXEQQXCgQsKUMsSRyME/ARHnOx05Wzl91uxnj76DVIX/9QxreIwK
KvX6c+eleGrO3j1zRNXRxdTMqVWi8Dl4HTkqRk6xdzsxhlLUnYma+P6OGAN6lrn9YW9IhmGphE7u
U0JOhrsF6N1y3syJPNkPAT0J1Kp1pyX7GAM8GNZ1e/JGsiX7zYLPb2wX+iAwP6buxjWOG5W4mv5Y
E8/uyakxHMnY4JeoBPmQwAjp5wt4UPR4y6dXxILtCZB+5PSGcNtWyUNB/Z5sC2LYElExsjzt6fbE
E9t4eF9MCd0puG+RbnXGvBFcbM0vZPsw3/Yp8ozwHnk7tPdhyaQipxDDlpCLhqi1AEoyQkrP+lCo
4VbW4hsuR/FcxkdJTUxRBt3B+NvN1iU0gA6cjxEyPg2bWh/7AHruxrsvELc3NPKwDQyEPUecANYE
P0TVrA2/dw8z9QfEfYPOmSPVU2L7KfFAZHAvPvzQcXXxMWUHHcH3jJD84eLjT482XGHwP1WrM7e4
KSjk4nuHiriRoSfEgDcuiYjXG7tLqiMc/hTI6fHgx8SIKGYmbuKG/XChxh6TM6Nb6+kh1HPy6dmP
I0H34rjavmygR0zcp5A+zeaEoeV8oKwJHGENxsrwIomH7R29hbHASUQyy0Znqzb4EjqqcLfv6/Ff
SceMJsaD8YCn6ww3o6fD4+tILsi2o09gzIy7E4hWzs4DJ4TKFoJj/YCQ71ThvKm2CbYA996lWfzV
pVn7srmtMqkiowIWVWNzy7HmH3kfoiWvfqaX6MVKx2o9RlTn9FtBYCGvZ8yZ3Hnb3CSzryrZoKaF
cAfHOOb3nfOA+1UyR5NhswybB1WDi9bPuy47z0shckF01exkM7scNr3L4PSW6oAuh1g64azY4dxm
G7nikdnM7J1sinBLTn27QH95gNW2X0Q1x3YRE11vF0BcDfXeRydgAgKGMCPiH48MiwtyeJCxucCH
csEhz+sQZ/wAIkSPnhMEQ5BfeYj1ntxujb8/luSfS5h/n5dfHu82sF8yfFFdDbECn3YMHFxtLZiy
4UpRHsWXDkxcGFSo+ge0s+sH9Sl2Ebf78pP6zhjLq+osos9yZuNxW/7E6rgX6fMVYaCB/B+CrN4r
DfWB3QoOq5AAqGHmCcp9SJvNesoZNrhL5/49OYLBQEZvJi9gS4T7lxE7ze9fUPrlsfvlBVczc24a
jpkCvOAFKXE3egKLy4p02ZmOAzmX8FINXRW+4rDK9RocotirieJxpHPBZDVDfzoUr1f3jT3BOtrM
gO/G7RUkz2tUYzQQSOE9r8pZcUZwBXajdw+j8+swCmlgToXUPPiMq/xLxUXKPLF8dA0vA2JBuDx2
BPEsaV6i5/w1oaX9+/4Sb9m9b/NV5YEPBrsYIqGrRFRXjoPc1Vx0rXTlLbJaO3LSmGZOtllM9BxP
hY1kogKdGpyd/UhKjmaEmatDEfZNBajR7U0FcXkBm/bZTC6zKT9WRyh96gHiAVtFaIGkrQWDGWiP
36uzrHDBf0/nL0+/yl2KTN5IobhEV9kaIVQJHSWzwf04NxKzMRSru3QvlUYBvt78vttWIJ+/G0bW
HVUeFtpJP/JoX9YRGyVxLze3boMM12bxgDJ7gzrwJnNb716OeFUr+9EYIlsoOMoy+AjfdBzjSIXB
Z9JFV+6tgBw1GDXPuFtdlZQsIOsQzU+MQjVaMLXef/+akKz4xfz4qe3VfjaHTQJ8oBZdvRBmni9N
aKXCeYl0bGfDsodZUVYdhjeNO3VPPCzdzrVwYHqEZ1BXggsLNEBY8OJtqIWCmzqkNM6M1INRq2rN
CPBYIieUA0TLg7IVaJIRDM1IhFrrTPIG+EM4s+m4rXOnGVLj+Ec0geGETSdYTukRhlhRRn8I6RrV
HvUyhNADzpzZFciA+x4uXNFD9gCGlpfY3EiW93qG5REkpm6hsj6Ca+klDwVOYvAEEXKLdoUDGwku
E1wd3B6Sx2rP0shhieaUSMPJ2Lcyegu4Cye0WTwBi0QR81iiQICDBU7oDR2s6hmy7RGJ8YHeg7UP
+JVIa+DW+yyAcYyOAW0HFxAkD2E6VJKpQ7Q6gOxsjkQ7j+7wiG0TIZN0e3o/QQDA4ovxGX3WcUvE
P9VLg04nJcJJ2EtNM5H3oDEGdo7wjzdDCoNy+Pwkfm1rYNONIJvRhflf3J3XktxY0qRfZV4AvdDi
ciESqStLZKkbWElorfH0/5c9M/+wa0iWzdztWlsbm2wWMgGcEyfCw8Odp3oI0HShYnVyoMRVtrHA
Ni/Hc7erExcKcGhXr5kr4wG9bWGpWXdIphvu1NvTCaXBwoGf2vNdaw4J9PD2GrOREIdGJ0kcedOU
uKfYMmvRGU8jz/EdRPuSKRk6tG0nDnbG+3TBWrXsJjaBOI3oGDEC+KQeJ40BLm/ART7ZCZcQG21F
2RMfikNysO7CV2utXBV7djfjKc606a5CX3jId+JN+SC897ta84uz+AA0Qn3ZpW7nm7v6NL1YPpqn
d4YXb5l3O/WI+VB4iE987ZTM+XLqAljgXR9RU3CICXZIHX+q3ey+BFh8tE79mrilAR5PwzrucIRl
+BFrWif+LIujITv8P1xxZfxhRMdsVuXoKpAMB+Y8vAiTXgBl6vjB0QevAwYEbW69sbj8IfOI1gyP
jb9/W7ae6okvReRrNNkeGxjlsNdJFpicBjiPb3pok4Cl2Bu7Fq+SIq5zEVfRDzB5XQjfWg0OWj1S
dCUQRmcYjSrOaW/JBrkD1c95aNlG9o2rDjSqJhaPhHbNJjkScIj3MAVWNkwjJ4AoJdOCio1Rh3Bn
KHZvLyOHXUE1GR3w4UGDwDY2TCIynEqGuWHcDFPE+8u+dOSDxqbQ3k0Hz0G+pvZIOel0ZOeMZ7qm
RwFw6FG7wcaRvxkf9W2wjU6XIqradxZZbgEgvWlWGhnP1bzVKGJF31qz055AdxjtmlboMco37Kbk
MLOdUQaK7B7YR1h319aGb1q8zdtpE28v2pA4MlkPGUzi48AZFhwYhn3Gg5Da1GO0+6rdcjR5qOIf
AjDawb3I7amOcNWcLxC9+WcNcumBYarY6U7AVmD8YNdfXRSqrcu9X4pUsE8BlRsXmJlB0ZvlpB/G
LYL6JXBx/6JS3YceFiY7Bj6d5j51TBpptPN20wbLEJfYJl/LRzTDrhdX2vMvM2bRHT9N7QuMmbjp
odmNT4KTrfAr5lrpgeYJvAzaKIy+8Ov4wjZ0q13WgK8wsPUmnuJDfBbwkPYqapfKNZGcs4vbftxk
1jVzrMKuhraZujXIU2RbO/Wch7YhM064JgOMnU7z8IioBtTfkztWmrxFlrBTb5TQRbAc+9LkdmCC
6VCcTZoaHWhduIqvLBdJM/kYQldMXcFVj6UXH8NbQG9n5C+oR2Fv8NjSq+5cbLN15IVuhTCR/nkx
2AAUNezxAEvCLenERBuOGLQFDsxsMSe/Xo8Q3UzH2qOd5l2eTEQBRwTYd3QPAl5UThparCVHxm8r
ZqFVVIEWxKPllqT0mhc/fo7Onx3qioCP1JTToIhA+2rhN8D9fktUWWlX+mFZqcQW3S9p+oOW6Od+
y09eD+5EO2n0wqOwvhSYs8cA6nWIk/tNeFDt+a3bik90KbxLv6s56U64Y/mvuj37b0W4CF9rj4El
kbPJwhwNtP84Og15pRnat4JLu3lTH2VvPAism5oXPF13DwtrRvJzygNkfk+5Y96NULhe2w8msnfg
JnBl0Ix4bUHhs03BBS6dMcWNabJVt0jBESPGY7ju9rTwqAnnXeaExwtgMQE2l37N/PF52ePl53Iq
8APxOt2Fl5+T7Ex2hz2Xspf9zHI3H8pb9Vreqs74AWOfv2Ct8utyqwD/s5Vs2VsQd7Jg6M2rihOQ
LsnV6GuvaDGcsyvuiYaLsladiMNxoPHG05dosYWXduBp/jTseTtuSQCeasQmvcm9T2/UzJ0bZrVt
ccaMG1lbu3rvn5U1su0DBhHSKrkqEQco7FZeoRJQP0PzJMWHvP88frD66fO0iYc0nTd78j2hsHW0
1/GgMp+7Ypz8LXPR5H1WHqZ1uq3P3bq5OE2iCHASkXe1VU/acyYGpJHQbJS9gAcFHcNNeIPaTHxT
7U0/vjhyqtfqQfZjcOqr9HhZyTWdTeNu0BwRZG/wNSaT8LEwb5t2kxiHxdgWrYN1apmthfJiJq4a
a7O47q/I3qJXeiAmWF6xI6+WnziIaf4w68xONg/y6AIySzF2tdwizZD4kAp2+ZbvQVTTPTMWTknl
Rkceq5Zwle+F6+QGTrbT0jrt31T6NqJqV7cs0Z1xjFzr5s8G6Wo6TXgQyJA8SlTdCVJet0VnHfS7
XgFG03m9UD70DalFuP9Qb/WrbGddwtBtbLe1vbxKl19qFU0DEpAFNA5E8FIJXKKecBQFGw6ZHTKL
d5RPHLrcjrlpdt0uVu1p192WDm+0/gieMreD7rzOD/opPEiJg8UFUCEJz+Rr7TF6tbz5RHuqeR12
uJqYm/qtJciycj9pezGvMtC6op9T25St/dOACMU75uZee3mO4M/qO5/TvlmLPSd2Hd+rnkU0Gtbc
V4Fi0D4q1pSz5FyGz+9btFpoLV14B8UDWexbRnq1W65FVFLwMLZRYmifjAJbmUtdNkieia/Vnzen
T/7AfdR+O/sC4OnMStfVY3iW46PhZbjbkIowBFjbRbUN1Vt1tLlviQjNY2BHoiFe2xlOroWtMqDG
Up9Q2nDzzGPZ8ylIOswfQOoSpRfF2GTPo2e9Kp09c/S39hSxRlYNaeijEbNQUppseyQw1vq22LT3
3eZS2xsOXcTF62+yK75H/1S/8ajFciWyc3ftW3DV5k58fit5B+DlIZubhqYjvbH6A04Ftq5f+8zR
ykTdk5lcHsFyDHGJAdnY10/WmRZms9ZP8ollTWnt99DMI9Bc3NK9lOSE5JvkHk0jNue0lz2cGqHC
Vmveb9DbWMxIKJsXx+OFa5wGrC5Huc+8gBZIfpK21QwNSN1Er371YN0QHZ/Yyl59zujFP+XsmHXq
cfpH7wM9z0uz66U50ULZvEn+uMKnUXGQsbkq1s16AovmPOXwq96DTwWuAHXKW3HFo5Y3E2nBEx3Y
WrCRWiHSpiAICRsHp8VhgQjKxB4NLb5rQWZu+ar7ihz2GYqEo79gWzSsyf7ch8w2/OimvpO80p3t
8ol9bIub4rWzIRCs1FPpmJvotnYU8nuicmF39yPbedqOXPz28vhfg62I1MSJmcMLkMZ6sMvSrsBm
N9V9u08oVtJ33X7TjuS+G/MdrjZtwedhrR3NjfhkHNVNTsznZYK+Wf6CfnK/L+x+le3Mfbc2AERo
GUfolNNrZIvSk0xpuKLjorQON6tjY7luXkkqnICvu1Ee0rP6pKGsjwsuZ1XO2zOfFj4g1twYjUPK
qvZMiF+z8LbWa4F2trWiv7urzwQC7aif3iTOIZYG+7fypBtoretuV5l2fj2tWdib+c74yDwmGPEF
sSuOLsRIvBFrz3ifoDBjv8lXFczf2G92g/0APnW0zsYhRBD6AInAT654BsaxQYaKYoZIwtjNGzGi
WGef0Wu4CQVbuem26EboNEhRxlmulWPrik8fw2tya24tKqjJuewitz7TMsAGurbp9CIiQiJPNISD
SxZxk26sZ9qssn15uRS0q+ZFp9g90+zkk8zHZQuMvy92yrPkSzft6kNr+S7IOKdg9b3CvRcMX9Ds
3TRrcaPaH9lrFTjGDZZNKsd+eKh2mmGXH+wPZDtupR0Sm77yUJa8zhJXFZRkALA0j9E9fu0Lhx52
7VqOdBOeiXTmJvRpKm8G27h5MzeSuVoeglPuLw/GA7osq9YZbwqASP0e6ZpqWVX5SrynjvGq1Z3A
JufAvDBlaFR9ZCgeSDeSX/Vr2XSb9+pJPmsPpR8kNiuGXULULVTf4LN1t/gcIMuUNh5h2QtIENXg
cYQcgaAgofpT8jWPAd234gHt8tB+0zdEnRV4BmXkBz31AxEJjAAUAzjxia6wHNvKS+FNHx3Hq7W6
ND7zSxsXWBFoIOXMsSmakZz7DDqyDwPxFVtfX4BTxuhW53pj2tFRcsh+GflC8dlyrHuF4xmhOoWG
z/yE0Gh26Y6CRVvb6j65MS+6DpA1RF4tfX9jy/DuSw1eTPS5v1ifIIXCY//kl/ApfkNNE+c0Osz7
Hh+GAMUd2HPmGpOwdYrQ71HL7PZOwwoWHcy1vIsgHNlusOv8wdcJasgIbZNt+jZk65BzJHYUyxP3
TOaVG8kb7kfX8HNsgVTwf6pVW37E222lbBWEnq6X48eMDD+REBkKNvUTJ1X2eaFoqh67S6XkfGHS
czwNswNKp6DhD9jwWR3BIx54jDTMwSVC0abAV24pr4rHy41wwFCv1bbMofaObgyJWCj78oHZ9RvF
1u5KL6HH4PXbfj0jxUcjVV8x+X4E0l8pXua1695JfNPTD83K2ps0YjJHCNdVuZpVUMStGpzi5ZB2
NxCZjsW+o1nHkfvaPgzXTeE2N0RkHj/jgZ4Y2MFO+zB3L9aHzrUVR0PtjD5J5+grC70mbNuQqKi2
bO9tdx2//fnK1nSFUIfnMuAgiBq9Z5Pbb5ZnCE4b8xHWgF2ejG2yHvdi5E73/SYesLq3WbQmWXLu
1CiQv9OYuQGmoRRW7mbdNWjS0Eovr3S6Ny8KyDEy+ConAGvplBADkImS9801yd9+diWPz7qrjsOh
vS3gbfQApfEdsct8DK64Of7DhlRS8A90rB6oJ6c+IiaMdrIxD+oB6Q1HZBXnOJ2zA86J17NidE6w
cv906dwl9icKMRtanI68Hq/Kp+mlsst3/bHd1BsVxgQTZABDgmdeRTfyGxwbEgNSOmyYMJuK9+Zt
T6X70thP5Sawz+rO2CjvFtOYTJxtFNWuCb0f5vFS6+NRyeuQ16XLKXVGrgZwbPJfaFbRTmzYHQAa
bnzLqC1FMuCW8NQcmuuSWlldmw8yUE4PfWndPM/2yGm1Gq77DcjXpnIk76W6QXDPLj4S7NTCVXlb
C+7LwtapV5z+JxmU8y7VvPyO1fDSvCxsjf6keOpeXw0vEilHaRNWGA+607b8t0kp9jg/NuuWl0x3
4pHwbGyFTzAzRAHuxytpQgEJ0F5+ZarZrc4wRq5mHn/qkopd9FUKpzkHrUOogo1ipd68S7a8+AP6
JAcGjC/Wizb0Cjl15IgXXnj17Yu5Xu75nAx7BmazbAwAg1tl2/Cth3t+E57qDevTg/Zxlz40b+Kz
tV9uUYp7yG/nHSihaQ8HycNJ9h7tLDt6UJ5TJ1iRhk50Eds9occjOWNF6Eek68FT5m2DxCHAer3T
NikwTeW8TAfeiOQYnyJJAV0/otKajPGKKRIXN2M7exZhv22Co+k0i6N9lu/KS/g4fczMo+JwZPfK
WvHqq8pXLp+V+erxIibkz9eyb57lazDPWyX1i63xMRxkjieMCPKrpF6lb91x3GvbelOeQBS2mgPa
/qK+tXux2YiP6Wa6j27aDcarV/L63PhE5l1KMKuOoyscWLN7kVetbS+bgz6CCapp2u3mQXLeONLD
vXUYttC+7XiTfTIgRYvMCBhq8NiwwuThS1fdN5y6E/ItvTuTJrNUudvUvxwTd70zvI1QiKgjfVI8
rF+aU3lD4brKH9p14cPrBndm112z3g/mTQm9MqTFwYnv1TZSbLsLGgR4xPOYrpRNtE+cmDjZgwvo
PgiXn0HHFnmwCRl2hKKc99reU5KyGRrYZg34lwGuC/htC2uzcZRT9IGABd6KCTEyBC0xj8bTdFW9
ka+8lbzR+jV9XU7lqxL7zHT4ANagFMMqgeJwLb1b74DY80Pz0aEvZ8OOgj3VbOdXAbj7CYYbB++p
Bvq5tp5QPu5BnZ1+PTrGXjpdEC9rMwOoQEmFPgqeuiUTO8T3IC4Xfka0n2mEK6d2TcuGUtVJtgjZ
ssk5jV7azXl+MNwMdipI2rrh7N+EgBhsjI94ld9CZDrIHKpwfu4Kj43ks6iiZ6CmW3U924SAyNM5
aULissSo/W0BuPNCX+DQPQtbwadYOOHORskCnH5fPzI/9ml9Jhzxb8pHeat3Nuu3hz30rtxC7gT/
xypjLGi+davLGdKshFPljO/iHjEDaByOcZCel+3kXc5vbAvfYF89Syhsvigf0KGKM19Po5nO4n+G
KBwxow71CkcCfUXC72tP2NmcITQTlbqzcYq8zMlfcZSOV/K3lgk/aVf+pb3ypR+LEtliZfoYPTSP
0ptV2tkTCd6lpKQYvRtP0zl9bV/Zl7/v60iXrs2Xrt9fPvZLlxSlfkQ9lYG+GdrvZJ0vpBGUgewp
PvhytBIpBWf4rj0v/2S0A9a7iMK+IUI+l77cbqA1Zj/h7vzQb3WfYQeK1fa6cMVz65cfFs42nUea
Ayr30p7kXeNXfvLdkPdP7/3H7/Dl3pnhbaMw4ZEjlXND0r9S1uFzsDLu6zsdaPmbJ/0TQsJf7vjL
MIsuNSKzvNxxtk/X8bq5y9cLTDS7fS5u04O0lSkoofQHJmlMsg2/MZ38GR3hLx//ZbilattZLJQp
ehDW+TGkl2HX8MLXwRYpHH2yZaLdRtlqWxCfjXBT7qE6vstkm6t0U63rw7DrN5x8ieaKu3FXkipY
p/Sb7/izJq6FVL2FGgwDTuafnI4feql11uEQotXRg/mMtHVzUt36iDJv4I6cdycS2/zOgFPDmcQw
wTcdzi/jnn/vrf7w4fKXhruc9XOAcnz0MF/rz+O1eIPo4XJnvJWfFDj9I5SR6F54Vt/F9+mFGPTn
6viPxun+L87qzUsWvxR/s/vm46X/W/n5t9vupYvbLn5r/x8YnTNYVP/nn2Nn/zYpt2o+irfob37P
Hb78OCh3+bG/z8UJmvQHck/00i2VDjf6JOzJvw/GCZr6B2YGssafoxwn//m//jEZp/1hGLqhiaLJ
jzBVZxBt/jEYJ/+Bap+F4LnBlCSqFbLxn8zF/T0u/StemsgmsD4NZL+Z1+G7fJ2RivXIsNpxoGqf
ZOUjLSuKlRKrogRtxMM0D/VHNgc0nXVjVpFak+top2ciaUAgybuxjYNtKUX0nftucGuUo1aILcH7
76z+s+hjyEn1pAGttfRa2qk6DIoQvXV6VG+ivB8PoTWM3jTPxoi8c4oGBiLAL8MyUx0uKhJFpqWt
JimwTqp5aVMWXbbLApVSaalLkZZ7mW4MbE92oSw2+1ZbTISPswvK2ehvtdC3K0tblFWkdJKfTpnk
96GU+FU0khIpRoqPXTi6WWQJpzoU0eqdpvROUcpiG1uC8aoGqfJkdYKyb5ViOY5Fgwxv2mnOEJmv
Rb+oXtum4kbQqtnhatH1MkrCs2Li9F3kE6nkkqjrNrasXTz03abrs3w7dRJE07iVdQ+FGqF3cPXL
jsWg6cjrRvPRLPBNaQWz3oQlmkk4vdJLtNTFETUDESt9lFZ1WIS7RUtUYBNNu6utOM9WcWwgAZwy
aobcd4OlXSjQ4zOlvtub4gQ0bQqptNWsGNLToIwrFU3Pe0togRICJfMmazS2mDuVG6Gshm0nCuq6
61Tkw8KaPmCR9Npbb4hYqPeTpG/HdmgnBzHj+spE15E30QniJkKdzs1bedrWyD+thjws9v2w6Psh
F7vCKaNwccM8Iq2yxmQvRxXap0Vt3nZqU21CuZKu9brr/GDoyzu5n8NjoFmLB0WEui2R8UBa53C8
wCJqLdwhOhS3+PQs89HI8mkl60v3KOcG3OA4E1c6uYc/5H26MjELVREqr7AmbtGvDQY9iLxyGM1X
XKmR7q0maxsbReEhQ0xhjQqGr9RG9tz2qnKf9oO+V8Va/lRTITHtXscdw5yCZaUQ/DyU1CNzNQZq
sRY61C23eJjrKFkMuRHfKb2E3PLUdzBKijI0yAvH3LovIkE6m0auHa1Rzs8BxlbbsVyCwxyMwlZu
4Z2OobpueslgrsMQInSFcwWSyRwNE/ySpBfqQ9pGOYrVyPFRfWQqUxyLNF93g5xtVdms33MxsnR7
1osF1DYt1IV3GOHFFLRFcQqaoriP0wn8SUnms1mWLQKgqVYe5SYozwtGeYYzyxUY3bg0IM2BqVN9
TXUD0bRr07MmLiV86H4MND+wtPRKV2qJlJVtaNkkSSZC261KdaNYrYP64eiyAkQnSIxwdvtMvmhx
VyVQfx3cL1pgHLpJg0qbtL6Rx/yNsWifjWGSHqMWm4JUpz1QJKW+bYr4kznja0sPmzfBtGK34cls
03bUvGEseyduK90r0wYButKsGe0MJnrQ6CZfmZqsMhxT6Rsu7FX5CGejSlW/V4fS1VmpujWLR6Hv
LMcsFsoi8QIhNcVpUYqDkClXvGQ/M4rqo+oHxRXR97ebotE2hUVPwAx1DbSExxyN9ZXWhmTwyNxC
56nhD/QG2NEgVycphUYhhCOjJRpjR6WKbLxkaAczWXrq76YSIEx2GjNE+Oe1nqwAB8V1eVan6Eqs
y49lvvTftPQahfzbOjYfAiuKt23fwofpQmtr5PRvWsKFJwgdIEpmebk10T6MIZCVjCMtZrpeQulF
ETXtIFpm48UlGn5NlsUrtVvyfZ2ZBtghlUNYGaUtFBFS8wGFd2fBw5CXmuGwQLxikjn02yGWduwC
HS9FvY9pr0VxfGD10amMDPWEKNeDFAf9RpUY+GpQCr4SqjmFf4ijGCB8u5+F5CVmjaI43naPUUFp
15hlf6zbaaEkbYyDqKcbURmP+DZOm8zoBOTTut6Z9EDxxxA79XHW7o05YJi4YQpCqrKU1lKtuZmO
tp1W9BcPp44WaF3Lvipi+6JP7UdZRsYzZUR3UoOh8ic1hcbea8tmQfs+Nap0patd7mWDHH4OesJr
zadSPy7xcpP10l1WlW9hJF4XpWCgHpeGnqIvV0nT5iurZ9PU8/gmpsJ5KFPtFm84MA1dj9eSmk7w
VKZZe8rbwYDDrwzzrolN8doQhnit1sU1sWnZhnEPwYJ5Vc/sk8kfTSM7snRYRLjTuWrbhO+Baun+
0qY0hjMrDdlvCIrDMKqr6iYrxY4mYN30sV9UKurK0xIrp5x3nvq1xenjI8dg6M4wKKDh/TTc5Avd
xpiAN6yIeGO30hAXZCekBjOBxVx8Rii7n7raHEJnQMPnemj10TOiDigxbMLptVT7QPDCWi9YgEbb
veRlQzuBT3hqct28LqO4ZO6olk0Q+kmdn+t6HJctvs16uBUXqykpmuY49GpLV+4Gc27uETvoGDyK
hGBYozFRQZkX4gLHY4TAVkYa6tvJKBU4T8kgvBUorUPgUioYbU3fUvjFEpVXkuMOoEdpeiWmQcMg
GAkZvK9BxZ09TcIw8SNRCI+VZqDen1jKvhNwj3D0Ei8tW4bFWtpWl6l0m4Q6X4vGUj4NdR2tAmnQ
CpeEisnJdLFy2ygbCw3tNgsfG6Wa6Rn1Sp/4LWv0wEYV30VtyE+4+ErPwmCpnw12R35vpcG5Q/fz
dlTAheD20qmtJrXeRXmWFJ6URf2zKU/zvVqb2mquzJSmk5hJfJOi2vd6bPjJXBTbZjQz0xECMbZW
QWFxLo5ZdlOPavWuBK36sMzFvKuwiqYp3/YNg46GER6EOsi2i9AVBllTj52fNVZXs6Q3+26cLcYy
BSTZtQxZ0bowBpeETXdRPE8fZyvpNkMNkYBL9h9yM+leUWSiL4cjJc4wQfzWyf3IlVoXHZ3W09VI
cVMktR3FXKb3ca70vdkX8V6V6vm09JaAH0WQMzyi59JaQGHkLjW7cd/XlrkqOjHGemSh39fnkZuK
ZrVOsAKDGhomG96M9DogDpZR5AvytVgYyUaKu2WXR6HlSvMUMPpiNFAfTBiDBWeuoxlme62PHUqL
eQ1KMA8wg01hgVezaPJhSpngnlQR85a8Xq5DYZq3c9KicR5Nyp2JrMxzmClE0yCYd3WXwkqYZsi4
BX7c+pJ2rqapxjEvaDVOkhR4labgQTqVy7irhAlyx6gVJjyBfNRLWy1wZZWU2jpgQNM7+ViHcI9T
LVsroajf5VMUHypRX171ZEgP0yjDkg3yinJ2aHRYE0UsXIeSQi9Rb8L9HGfdumvn6arUksZD2zx7
GaSkeyqCWSGlmyAOSLPUO2TQ6iogaTli0BDeWK06HbtlhO2Y5AtuDC2asdlcKPu0jCQ6DnK5fEpZ
ySy2iUtMbjVQf+qpuFoizCtMsVn8qCnRdxVG/fY/LyX//1Rmucj//qa8fMnSiwTLP5RY2r9UmPzk
PytM4w8dVRVTRHJcV4k48Jz/UWHq0h8qTgCazjwLUyPKRUT5n9ormoj2im5Bi9dQWNF0Gfjmn9or
mvyHhTYwRSlYFpLIlvqf1Jh/xYkElphx0Qr6E636AfyYukkYjUA0QZS7TXYV+/OKUd5d5P/wUE5/
L1V/1Nf461jKvy7/ZR5GjpRcFLLFIP297eb73EAELK6+ufhlRuBf1fG/Lv4FO0mH1AiqqDf9nox7
vJgW0ceUpDtFfNaDxv39HUiXq/3kU8TLk/vhCUlJpS56iCbrkuw79b2tewepHxPdh9TcN+3nQpMy
Wq6/+bRf3JP4ZaKgTbpcjefR8AVVpLfeSkRl9WVkCjnQ5UetgIeFFJlK66Z9WPJgdrto9tsgfyyr
Zt00g6Nkw1YLu8dMZNr791/qFy9RvHzXH56AvuTSZA2d6WvyvQRuanR3pRGef3/xP7HXnz3fLxAh
rhBNpWSt6bfQciRX2SE2mJ9Nd3IuNge5/B86Nf7vchEvt/fDbYxjUBfIC7EWxc2sR14Tqt+skct2
/OkaAT/68dJyNMQJkEq6HoJ0P7WM70UQ2NPEzRIOt0n9nOVhpQQQw7POmzrQ/1ypnDgV0B2mEJ2z
4BikWHo0ebhX0+IoKNqLFhlP8STTEh+UW6EV3SXK1nOdfyOCfXm8P3vsX6BwUxC1VOgDTPRa05Wg
UzVD5+fSqUm+EZVTfhFaxC+jG+KwCLpgzJYf9P1dazId3ggArGmkkDP1B1SCgTq14EmTpndd01aN
yJtnA/iKJt4rDU6Dc4bvt+xKBm3yrKqesIR9jRYU9fFwdAqpvAfPR8V5XGsh9X8pvhezdNY4XR19
Dq+oNZkZUAs3D01X7WTPCNSrMA53lRycBQzNVuKYXI3i8o00/68WwZdYZ8gTAmo1T7TMs6OwIDmC
nM1DKlqn3++UX72xL+EuUKpczTkQfF15EhmuUIbJndTYLXr18fef8Iu9iKzXX9dxMeJlZ1W55ovb
+b5aRStGElgZ8P7R2p3X2MZ9N7D485v5N0RziirsnPXe8M3gOGPtKxXTfhiedL375mn9/G1whv71
VqQqoe5bZNNP2xsBu7Aeptj8zXP61Ze//PkPkUSrRQETCM3w546sXNwK2WOZ3EjqNzvnV1/98uc/
XH4CWRqGODR9QTmXDOvCVKex+l++4i+hylCqScoX2fKlW/262RQIqIQ+o1yXcFvSO/1OCvvnBxmJ
zV9vQmbTTUrICy5kXDDAEyJNdhoojV37EjXxdwNxl6/972EMkbq/fkxodf2Q5aXuR73TQ7l15a3s
oZfkygXgn51uonV3ABn/L5/elz3eliB688x6Ske32uTetB4Sx9xPDMerq/pqXqs3v/+kX62BL5td
qNjVRtdYvsyQRUWlmjxV7Tedr188s68eOEOWyrKkRMgvd8tZEPubpQzb/ypXYBD2r++jp4HSYvUA
HwVMTUQUpzbcWn75/UP5+YlCQv3Xi7Od5zBLZoNk1dz2PhCwL/gdtKHfX/5Xz+XLtrYCOTJrRSAm
EbaT105e/XfX/bKfizCgw2jqml/S4FUZ6CGz+/2Vv/Qw/5nToJn41ycSm00KPEf6XgUqkCiM1TI9
Nw0k2jyAI2YA4ynJOqoxgSmzAxmICZUbuSREO42yAyVlBCvqjO9EDX8RGM0vmz4cFK1LZF6QnG5F
5Tav89Uircu4939/v7+6/pfdrmphK1tVZfphAWJEjwY/sppZhv6bN/XL5/llf0+a0YC1kOx3bljg
DoDAGvJYBswA4RAGF7IQ45EhXJT/7n6+7HIakr0VTgRjrYcfqWDRKmjtVqn0Neas34TIX0SSSzn7
42nSSKWiY55JwNfeyuol1TAD/O/O2EtR++OlpTjG/qhVNH/UoMEY5jYA6GPY8/cP5xfb0fiy2xN9
qDKtmHQezq7PBFsOTPf3V758v58cGpdO8I/fW5yLoZJoy/lNA6HMGOu92SqroDVW9BHXywCVNI6/
ecW/uosvmz8vZyHMRorUECkQQWeAUf7myl8YJf+7+Y0vm18NjJquiaxROSE+gq5g7ldrlVytYwK3
/Car/dX3/7Kl63iuBPAHy+dObkpZQ+HXVMVvXrH0iyzB+LKhy6oUw7lOaYWKpeQPWHnZrWJtVJDN
OolKyOXPZSM/RALTAG3YrPrJhDPVPkeZOW8Xrbif1EJhDpuZgjCvvlkev7rlL0GAc0AItIhKV4EA
m0MKF6vt7xfeL+/3y4ZPitY0h3giKzJpB3fDbdsPvtAIj/R+VlpWPCqQsJpQcnrsXnOY0GEHjdX8
xLfJB9Z3M0F91krjm8f/i9Cg/1toGDsjCCLNN8b/4ew6diPnme0TCZBEUmGrDurgdjuOw0YYT1Ci
ctbT3yMD/4WHn9kEGrMaL6QWySqSVSdE4DBlqwB7RDYphlH2dCE7sK4oTIdiOy2tBl29li/d5WhX
9VSxG0jmyRISBLWSsIsAnvAdyB2OrzWYIZenSbLNfKqYfDmAG6OWxLCvdvwhLbeN+Raj7GokoB+r
HPJkLxCSgpnwuUZPzPUd7GNRfuLopHHnriQv133AMmJfPgCQrDIqEuwr1ph7DAVonFJJ/rtQHzxk
Yy+kBZONZTAkuOwme7JF0+8crfU7dppX9mEhw0LDt1FMhuxNQopoNDb0etsgy6E1tLSqs27cXB4m
2XZvCZFed9po1BbGaTjAMW8Nf8JTD4261QzYb/EEqMa6A5nuVmWaI4sIIfq7LspslKEs36A/wugH
ZZtCdTSWfYpoxYd6pGvMZWmDYr+ImfEtLw8RMM0GGE8gAayTDYc8A/PdO9UNTzIxTIjvMTfsedQM
FAumM82f20mRJAW05v/va0yI66jOgjyf7QXl7Bz6OwImWr7XN+Vjj92NHKKH7M68GUHJAE8+9Syo
cl9eDrIPEo4FGolTc4A2uV8altdVfO1Uj9c9WYj3JItJCHwK89v4J83PQX1dBmTLl3yJc62ecpYB
rOQzUhVeoqW3sOEL19f9aCHEWcebjoUwE6zNAtaCPlOe7CRxwISQBurFmACbY35oZ9taIxtzsH4F
haa4JsrKWKLLESwM+NAA84lYCO7txQZrKXNUwyqFufoG8J0jV3nzyA5hTIhpvevHwuaIu8Wvg78N
pwL5AyTjTZJBCUXlQiLgRf8/JkRTKuDnopobg+XbISy19fI4BuSkUXZXVclL2btvPbOLdTgUzXqc
UU9jvIRZZQvr0QSwmijGBRBnplXUsMrT4nGPnS1XZFFJ2HxKPH1ZhLMez2W0VHrs6RiDQKwHqnKL
7MlCInBpTN1xOeCa0DplqUfAYby8tg3Zo4VYh8RVnDMDzYAWxAkYHa/4OXxHmdgz4C9QPaI0bSvC
SPoqIfjrusEh2s2xQg4UcO/uuX+Z3sBG9Kc1yM8fOHI9Xf4oyaliQbF+zQbUNq2RU1DJZ+MPITc4
wwLgfgC07/LjJVFLhXzgVoGuDWPgwpj9GAR7FOZZfN0lgwoJwcyxNbpNFvjDdK7AAtDK58u/WTYk
wgav6TN2khbNJQuSy0P2oacZKna2l4eqM7RsIQnxPxqlnldzHficoDbQvEVEkdsll9TPtsqXsHIA
ZRyiEKWdbIhuEyj+2C50zPzA/iDOj7FTBK/sLcImDtfXKEyz0fGNJHA9lJ1PDviacWDEK3MYT7Dm
AZaoUM2zZDqIENBNNYVpHiEUcLuCL+12rsONNR4rTbGOZKcgIoS1ASRu7FBU5lEN3kwg02yNnQM+
PD3rkC/Zh09kBeKVj7bq5fVlLAvpm1LCJwHiyywZnYO+U22iFZCVwAVPUEni+mNIrds6rf4iY0MP
iEXQ93JrvyqSI8kU0ShZd0QIdh2lLwPZkflVdeQxKGxM2fFeou67bxICnQ5DGYOjgusP9InSHVL6
oha72C1aL9xXag7Khk4I+pxmQN3qLU6sM2hRWgXdbSBsP3if4SxJILevgwFvzfZ6cPkLsXWQo8JJ
EVyyIwIREgPj+tjMkBH1B9DwfkCKbFWczDsOYhcc0WG6ou2BpFSsEdmqF1JEwvUGyFvUE2DbBb0n
vm2B73kLQJAfV5+qE8Va2+twFLiuf2QK1/psDtocWCSUnGCZa+iRn5NmowHae/l7JPuAKaYMJKV5
nDF0GjTe2L5zz32qmhbJ0gNv4p8tLBmjaW6jz5IWrFmhcAXrhF23UJF3wWq+u/wBssk3hSzR2FOe
aQwb5bCC9AZEtPxgjRrvQnslq2JRQVV8j2yolr9/yQ4d7hNBl0/QiKv2c3DOrRIkovXlr5CsKlNI
ADWnGstc9Gp78yaOdm6HRq274dnPy4+XDpKQBay8ifWiwsF2OSFBBQntFpyODuYWwnNrpFBFyl4W
5TfJxhSygKtPUQBXUgiZwFePQM2JwBJNfXCWpMnPO+aXGRg0KwTEL2b+aKCTja7a3uS54qIqHSIh
sIuwjAMgi8FhqNZ9t8IVdRveQ2EGLi2wd7trQZG3Hq6bDpGlFsHTV5uB4QRPFqJa0BKD0Y0DjSNw
FzYlhK2JIjgkS/bzAvJlwIIWaA2bofYFdeWpOCYQ5VM2n4nktPFZFv3y8HQyeFlT1L2mmN1ZAcQU
IyhIDq15QkbZ9Jw+1tzaFagdgYlgrzrOHoaY3qG7P3sL+sGrdQ1gdusHiCXHKrAhRRFBYS82Xoie
3kajASyNMz6MGQW0HPqCRvVqttEzkMuHlqb7KWrWWdAceahBPZBoRz3kMAzKdoMZQRmwmk+Ej4om
qyQ8P08oXz6VYnejwGfZfhjMtwY0gbQOxOJwPmSTsb+8JiRr2xCySxS44FeVFKJgxpPNdqPVe5cf
LPvtQmoJC2Bw84GAuM4+RgKZBYam5Qi6t5oNu2SRb8L+M6S+DE9OqzpmM3UhtMjOAaSaipW1blDk
h91Q7w87VftCkl5EfKNd03aIAKXyaRDdErN/iAmHITboqMR+bVPnjZD8eQDY/vLIyaZEOFZosena
cdhbfqfNKXCCoDK0o769/HBZEeATovhl0IIg6cuqsB0/sLr9ANf6mOl7jn6+l+KVUTI8GTkslAb+
0E7x2eIQ1OKVba+CAvwTDcwDh/cN0GbVI4iw27A0d4ofJplNESMJLiI1wUEKfB1q+PU+PUAj8sV8
7DfGBhocXvumeI9kYYroSJblQ0Imy/Xz0HgJXagEzNOdadKjbs7Wqm3gSTU0kIGrcwhZBfhw1zjk
ZfM7cphnJNqGlSk4Mz3gLoofJEloIjSynbJ0DnHY8mFGdgp3jV9BOZNAO/UFQpaee2+fhvViYrqk
LkOxDCQZWl8G58sqmMZktvDdKFOW97X9YIYoipqK3ViCdgV34t+HD9FY0FqfsV+OMwwEmPOzGIMH
cMbgxad3UCAYPS0a13ZfvidF+3J5GJfT3TfJQBfyTcFKN04Tx/Z5icIUNFqcbNPGuxE+ZjMcSC+/
RBKaunCemXor0i23slC+uKs4jMsilayB7MniESazUHdZaknVuGvC3zxR9Y5l4yJkkwrXozlLbYBp
Arq3DL+A/0/XrUfsyaP5et2wCGeYSDfdTM+w3/eQlZuLX7RfXfNgJmIJu8md+qACQJP2uNgN1qa3
o6sigIl0aC3ibRZzA0CdAerSbvU0BxHk0kJVOvt+QgG9/zcIwA6tbdfGhEIe+QBHxF0AWbR0X91o
vgkZIXevuhp+n8+YK4RyBrxvMU+AdCY4zSUM0lv28xRsTXRtLk/C97mCiV6mDTguIWgtjo/qzpFX
855Y/DQnjeIEInu8ELgZtWMGp9vAh2nr2nKDH4BQrcCcVWCUZY8XQhZV/HIAohrJCEJ1/I40N3Wp
OE/LpliIWbuwgxokARzP9HPp3E6qCpQpWIH8r1LPXCFow4ElyRTkgW9G1VlLuruOxsB7Fx3Cq9eP
Y+0+VekM+Ue3qKDomUH9fGherb7/W4B3vyIEvXgrqd8tPXnRXOumMM2NZrmP/RSeeF/f0Co59hEE
IgvXWMdFecQB8y6ygClvtBGeB/386Lb2chDuQQ4yhoNJjFOW2yuau9tibg9mn/3Qebnleb+rIgiO
th1UNNu6urFGiD1ajrabO3K2IpANy/TJynI/Hsx9XIKWNDfuR9bpWzcbdzM3Xwo7vXV05yfpnA3R
Uqjppc16HkzPdUZgSnvYKc0QtGxw6+0G+z2HdSiYvCBer4fUfB+S8pjXbbPSm+zRxZnEc0hwaEay
yduAbOwSWlZu/ugGbboCNRQKr/mDbeb3U14/BlP5G6WCHt0MB7aHoTN5ZQ9bRRodW5Q0ocSbQqJX
dz/Cft6kBSTWrA6K1E0HaQ976D9soBLjBCHOyI8QFN9gTiD8WI4rK3W8xA39Jmt+1LBsY/VwilkN
GR4je2BGt2s7t4M4IJjdRgjp5Cp75npoeDjrnyYgO8oSOg3Uhc1KnDd3Vj7Y0AvqDgUdoLBnwzow
1wYoKJYDYBdRuUGHbU2H8aXp6xHdWuu2cLsbNll3cWEl66CCll89H/MBlOJ++N0W8D/Shy0h/Zr0
oKKUifZexwUOAuPbVPa/YF0MrmUNvAWdcPoLuo/ULCAgVHSnlNJgU2RgozVZeAYo4wPC/B8UHo5J
Mf5ox3SjV/qBTBP03SuY8ZXRezME+9xgZzeDJV0DnrMDuMg6tgzYKuFONQzJemQOZAYzvrdbXOXi
MnqMWxKt0a9auzEEzhz3fSTWMQJJeZVN/J7WUJ6McixgkBhv2ghC64UORalRB4sG9EBnhLpTMsPb
Moa8rTNgTup7h2T7pAT7dWb1orWmQ/uU5XSbUY2vjKHf6ZF+JGDL4sRCN9wqjnrBbvAVT21NbowK
ujFm8Wz0433GaLqenekGbMzz0jkdzelvPRmq4pgkr1Aho8PJhDEMNvSvYwbjA7ZpDd2/nMu/P2sy
KhzNphy0Qi1O4f0QJTdVAadLU/NahvKe2ULILpv2fLQVO6ykkM7EXlIzjgV0exzNt079aw0PFvNP
8WzdTW/dGrJ9rznEWtfQUlchbiRNMiY2l7jhdiOsTiDVC538yfQHv3/pD8b7gqumgDGMQF2qdt3v
j1VwP/53e7cTSGJ0vIh2eZtgjUFxOQ29oYKfR38ezcfLsyVbCMI2wMbZyIw6j3bUfNPyO6oCp8Gd
/dvTMqPCiY3MUW8ESYonl8ENK/nZNNLnifNb3MJgK1IdkhwSaHVOj5HT/+I6lPJY9zBN1oPJ4LOb
liEAsyCKDfWmo9VDBz53qXX3gw2MHbSIzkEyQREcDPe2SncsHY9RB0fUsPIztOm8iNnQR+37Y9rS
fV0X0Oowh3JdOi0kiIN8l9D0sQ85MmRvvILDFnrZUEO/xR1v4w70eduCI4o9YcMpBygfpgSalS5o
AQ7oU+uepNC4sfMe5TQN0v7BsWY4Uehj1axal0F0ooWpYkyBxNWLV11zfmqG8wdM2ttOg2R/gid2
afEexbDrdjUg8ynce93yCJWQB9isv7AphPhDBsnyjFa/QgLqXmfWO60cjtkEGcQkhp4olkBXg8ds
uxW8fWEbpJf5uWzG57BpD+mY1iu7cM9kqg6mjV6lDeeKOSInXqFDUSA9RXEFVTO9/g1w2uAHTvpo
hOMtFFlORhrvwOw/VXlzD3mCZ6DlCy+v9DvC0z+6C4fgnixD3OEobqXZpqzoPuxKWF5o2R0t6E3R
WZsmjibPbpMzNbV7q4D2JCXJvTkN2yCatmbZPWjT/KMHBykcI0hDO0W5TpIG5gQGu2W1vWnY8DLy
+nFuErhiaqWfziV4VkRxJpSlDldYnzBny4IWAY2KLtnmMFl0QTSBCzc04dMnuN1ubHszQXafoM2o
OOZKztEio4H0MQugcAMOYQTZNhiCEx1UyGDq/1Q5VTTcJIdRkdmA4gJkH3Q0eg2zWuEssWlTf9Cf
L2cLSWmHidQGiE7wWMPm4ZPHpYLSoCPByw1sY6CZmkHfAM23YWdtMnjvQG/yupsrOAj/ZkLdhGyG
zVFU7ptdV+dempTe5Q+SpD9H2KyqeIidCEcHX6dPTb2HAMrl50rwNkxkPMDrNDMhaLE004wtWSdQ
cI4+FtiGBYHEK0GHTCQy4O6XRNARQKE6+5P3UCZylQSsZZf5b7GDOcLu41qh3pH2s8VFwVVKttrK
ijxM/EbfOSsVFkTSmwDB/N+pLcicGOaA18Ajq4c7R+W3R2hIAEFTQCx62IGVBam5y5Mim2wh4rtZ
B20iBUG4AYEhhKzTtYMlkhfYCOETHPIdv4YVygJxh7z8pkE/kG+4r2oGS36+SGMIddbwOFg6aZ3f
t3/b6PflYZFkJZHAwAFX0qE2BjyOCcl3AEtDe4SsmO2ZRGWsKAsHkcoQNp0zNRXuMdRPLcjGLu4t
EO+FAdBitQyTmsufIjuf2UI8O2VY5M2ynEoIr+6h7+Jj9/+AV4R7MvCu9k+4thXDJjnnirSGtJ3s
lvaT5XMDfaAZpz9ILm3mDGpEuYWDmsV/kqwg68tfJpt8ocYw8cyxzB6MPvQ6Ig7+ClEcACX7hUht
iEiA4ouLFKINLzWK0n3UrovUvq40smgPfi0Cd5aL29+SRUJyn7bnwoG0maJzJfvhQjQbNUgGadYG
ftscyvoczXvXuO7RIuFgsiNo5eVd4FOIAVt3/Qw+tuLGIgm2TyPBL1XxqOdBP9VD4I9WsnUqKMVU
xGfp9GAPKvtZ2SuEsuBQ9TOLRl0D4Pk9SGAuDnsgBwJRqpa7ZOBF2gEEAO3QBisfS5GceR7clyH1
pyZXHGA+kQHf7DyWEMNB0yfVCPkd3+VDv5pTJKaWH1B3eW0d+jTX8YNr5jAAQHaCchfU97vx1Yib
2aOdcz8m0wYifTAXmbFLJQ0sN5OhWHWzEUHuPwO3EMaKSTXDcREuLY6qBCjbx6wlbr/M61ibSZo2
Y+C7C46X7NIT7MzObNOt500Gr2YV6fr7RiGzhDzQ8NQym85AKdMdH6DedDfH+SYkkLOzC8PTDPpu
6rADiavN5bzzCXD4bjaEc0BPSsBokCV829oZHdzypg0E0tcU9laF724WeKi7KYCPezQiuApA8B6K
16p8LlvKQvpAMxAwq2DU/Ah3xS6e9kTrfgxD/FyjF3/5A2WrWUwj3AEbNJw0yG2wc9XCxbCO/9aD
6hIv2/lEwoPl6j1P7Ebz7cfFYajytRWMaKBsCHgKtM1VG5/kti2yHDhu2hn00KJdA5aR5tKTzfM7
t2J7KAzCSAbtaxPmii07ptPwkvXhY5wAzFVAu4ToexMivqy3t5yTUPGDJOtUJEfYUV70TWvDMaAB
zAQXxQZ4zQ5Ka96iqlePG20OIQJjKbBkkoYgY8sK+hJ/OW6YLphEEAUq47WWjztbzzeN4fzu5vSm
tV9dgx7i2V3llqbYkWUjLqQpB0UJK43acGfzaQW3aG9IF07cUwnHSIPdXV6dkgAQmRNdXTsaa/GS
JPggFtRBjdCzGhg38GZ73RuEhJJBJ4wk6Qx9eUjyjvUJt3SP66fAUTz/E+bxTQIRWRQOLSnkoxHD
NQQmVxkDf7Ijr6Zl3UAT9DxVOWw/4A4A/B9NwS622rxdN1ZxBga3gapgeYMS+HVcXSYyLuaApbnr
4rc0+Z+we7JVgEDZNAlJJHabKJpLBLlOXof0CF0ktP4gmf941RyJrAo69waEUVFSZSmUQs3EgaWX
Vb2lDgrGVqVYz5ITpsiP6Lnj6DrJwt1cwvahMNZhGSk6lZLhocKJBBqlEP21G/hG2JMXOsVLil4Q
N+Glneaj4nIneYeIQ7d4xvLKRLU0g4Gnnd0HLcoRMCqBXOmVb1guAl9SjBV30xjOKEtapITNYLCI
2QKRTht+iCZdVZGQfYcwVsRo0n7K0STO+p+UwgciX2z3zlA1VHyGJG+J2PPaLBsDxE5MBrp0pZFs
ExeFnBo2n533+/J6leypIto8SN1xZBzfEJEfzPxptA+T+3bdo5fV+2USGqOPsybEUiqd/dA/zdY2
UQFWJAFAhEwInXQnchobPZEApeeEgqFk+Zd/tezRwiHKKuMogsB2uJuslxoAv/q6xCDCw4uZxWXg
uOGuCgxPR6sPlTJU3iCezBTnP9nGSoTU5gTAwOUBBeiVVjacA+ensqQAhGfsN28hocuN6TxYNeyG
DO1Ay+bvVSMmgsPrqogZDOXDXT+OPmVwFXdjxSdJVqcIDHcIj4paB8Ubut5whmz727yBpVdGVQtJ
EsIiOnxyzMgYAsxKksaH0h4O0+C8Y65wPB9fLg+PJIhFaLgF2VfXcTArAdrfYQQTkvAG4P0Nn/SV
nW8vv0T2HcsAfom1uILsSp/iJRn69NUIdWrI+cNnKn+47vlCLJdVMJgQXENCbVBatFu2R7voJYa0
2zxFqnwqO4CbQlhbaer2RWeEO9wSt+UW1mqwpHReFw+ocK1iicjWlBDgTQIgMPT0MeXxsA7hzevo
tya/vzxOsskWbkFOXbSOHS7wlXry0uEtiN45OXRwM20DRbhJilmiv0dDNcAlGA98lr+79OzYsQ9J
BK8LnkJQ86vaVQD3JJ8iwsPthg9GP4BBN5fuek4fFqBelFirCsPV/rk8XJK5EKHhsTvquGyEAdCX
+rNDEngZQj4FdCHFaUb2/OXbvoTFkPXo4DXL8+EdsG5KF82iCj6L8MRQiQnIXrFE5JdXTM1oRZGp
AXDVjFuIYaPPCO4RyYBhuDxGkg1JxGRz6GU33SKXEpsnmqCJOKriTfbThaDmqVZGbbVoRsA+gQdk
6/bTznU7RWPlM8N9c534LMB8GZo0i80YsQadIB4Sr2jK+yh19mPl5uvZDDYapztsiCCwpNq+bfTf
QRg+ZW3yh2Sjvmatdg4C9J9bCw6FZZSOmLocRvStA7HwsN/oACa3A4z+2NitHeLcWNzaGGORXTXu
VOwAwj+C9U2O8k20YIVo9AFlcdWikRS/6X9bf1qndY6OGpS5cnx3kcx7rgHreWyBToAPCRwUoT13
eQHJpllIeCF+d2oTQKnr8IFPvzJ7l6eKu7zs0UK6a0ytAGQkxWfAakTTCE54dB1A4v7yL5fsap8H
nS8LiMZjGLesD/xiaP0i/XAb4J6Nj9m5cmhElPmgT0aYQ7fcn8bJpy71gtk61omKrCUJXRFcrutd
xlsdjw/Svy1arOj8Xx4YyR4ggsTjLukTx2gCPx6tk5OZK61GP7wpK8/JuueG083IVALCso8QElxX
AuTVcUwC3FAgtZ8FOzQKrqvei9jwIC5np5pRvZ8Lcp+F7m1G4aWcqQhtsmESEpxjQqPTosjNTmWO
cAmo3hn+U5vzAVI8+5YV+6xViaJJeLtMRINnEKeslrOkT8LNIg9Rf4z3Fpy+tIOaeyar0IgKuOYQ
ZxrMZPAR2/YVVn/ADZbonUVbd9UCigdH3A1blb5SaUA2gkKAA9JGonwCqab81W/bm0WeMj8CVWIS
WE3PcPLtD8W+AH4ZTTwgMC6vbtmKE+4xQWCGi14STjjpu2P8nSr/8nO/z1ZUxI8XfWz1HAQ7eHGY
65zUYLOmMJavKkWilZxfcaz/9yxQ9JBkTBhkMBckAQC5M1y7j9TDMXM1/+FwU11f9yHCsYbl+ZAG
CY6ACTRJHfAZtLzUPBYkqtaXbH8SYeRlV0ek15cpQKuf/87nrb0NDz3IVDk0xHsYcXnFWdUFk3Rk
qIgp11wncUzgstF/XxA+GdZz/mJvPgVkt+6dSjr++xMt0vm/02OmDq57AdJxxPjHoI3hWp+6Dbp7
j3OcQEInSjeX5+f7fYuKSrVEt6IiC7G7J/mbFZ+yMAa85zUDJu3y82ULWdjRJ9KGpebiaAJhcM9g
w7qyYURdKJ7+ffhREW5ukijuBn05mxRAmz/a/XUwLpjf/Tv+1VhVEw/nwNfS6SZ1m5dqBpOpgLe5
PcGhFKIQALnpPvQ+ydaw7BboSX5HtcnEbTz7pTXwVXLdFaPO78vDKJkmESEFV6iBsApt6SG/Tbq9
BWh2BSsqtSSMZJ7+C4YqgOoySuQD+BR9avvSJ9Qx6HoCamMFpX2f+wZZKw/0EswXFTFSZpjzsCO4
fjYb/tTDqdd6qNf9jfaSPBrBqnsDhw25KIEGw9ZRrHXJahHRU0kwDBpggiAnNA9zD5HTNL9qG6Ai
YgrmeVSLAyyXvt3Rbh+4T5enXdK1piJeisx55dLUxK2w6ME/4yA+Nmdaan9TjayCGTbZALEGnXMT
6fnWJKxecQoc2KzNLzYtb6axCL22auH3XMDzvEs9E+RWmC3lgRfbxiu4Zi9d3j9pKvUF2ToVN+HO
GnRtQkD2OYrLtWdDeynj52FUiX5JEqMjBOZYERvcJ4x0koNvwbPTYI+Jp3O0R5Jh25ZXthqpCL6q
W7BNoV6KG09V31TtMywAV3afb9MGpvAweM94vYsasrs80ZLPElFYUTaMAxkhBTqav4vsJYVCT5i/
FVAWVMm2Sxa/iMcKA84AE9UCvwpPLZD/paL2IplxEYOlzXkMAHAQ+M6IjZ1m6bBq8uTJiubXerTc
9eXxkaQnEYE1TF0flHOo+cFUbVK3O5mAgDO32l73+GXQvtzedL0siU2xS5WtvSadtdWj/NaILcXs
ysZeKBYmzeBmVUcRFcUbhwa2TQzFBigbF2F7LeG13KWBCw45CJ1THax09y0rRsWoy+ZWiGZ44FmZ
RfF0O4Xw6h6WFLtk3HdKDVPZ84VgDueM0g4WVai6bNn8kMKg3JgOOQg8l6dVMu4i4kqzudk7UHn1
hzi5sTJq+ok2qdaM7Cgogq5GBnRmMiw2JmBtLLr7xSr2m63loSkNi3mVYIvsI4QTdObAyBFeqJpv
VG9J8dueXy8PjmTwRcBVHYQGzTRMbjpt0vIBG8umG1D2d1Wm35K1KSKu4sUFoe0Rs0b21gdbAiMC
2v+5/ONlg7L8/UvAQj+2KcsUg+JkkHl7miJFI1D2XCFSWVq6k11gRfZZstXL3reGWDHesuEQQhWF
9WLuZgfjzQ92kq96684sH68bDiFQc5oWGhlyDfg/2OSMxtpi0f11jxZitG3LrDR04Oaq8E+MX509
XH6uZPmJCCandprEhrK5P/cvebwJgBA2IcKczCrGmGS8ReySWc7xFFoxwpOzu7yIb/XY3jaWoZhO
yUr5DxTJhbqeFuLxAYyj406f4YUyqejjst++DNqX5Q1PgwIMIgwOC1qQYcaVHt7GKj1W2cOXv395
eI/Sj8agAeXDqRImK20IF15HhQOQDYsQmG6bxoWh4eHgMJ2bku9TFmwurxjJGYkJsVnMCzGhhieM
Gcw3HDiJ2ooBWWnACO5tiAnH68vvka1MIVCHMdZAcMYnwOvZS0lVrad0Nr0OjuDVnBb+5bfIZkEI
Was2nHpsS82HfulTxSDFFWnNCZZQSiU7B/P5354GTNT/necyiwtCGcar3Wrn8q44QHltPtJh1e7K
jbFiKxhZ6155CjKv26kIUJLBE0FFMIuPrabBS+2+AnY2A+Et5zCkmY0Th8rd9vLgSVaZiCoiiWXO
RQpkFOn8ug29CBzu654s7La93g9TkFTYWLoK7sozvM377u/lZ0um/D/0WBRC+gSXNxB+Tc8c++2o
0TWJyisfL8S1w2t4AZFW80EK95yOrwMKD6CJri7/ekn4iaRYZ+7hScM7JLz+J3iWZh6u+7xdkQA2
QJGqyyFbPmKMVxqU8xfIW8AeJ1j9JjCIC0Ebt91REXeypSNEdx3QwoYXtAY/muJoxWjWOJWixfTZ
1/4m4qgQ0zB7ivXJwQx0qzW9Xwz9amCXD8s/bfXL9n+yVfA67VHReFDxRWRrSghyK6ZWkebY+c2Y
7kg33tDW9QpnVjRGJTlExL9Vege7ZgfhrLfacSjhl0zgfN/CgI1l2Q2u3s9mYr5fXmCSmfnUTfuy
L5mlY7WFg0+xxufKCFf5rAJ8y75CCGpK4BpZV8uTnZfa2kCf4LEc13GMUhcEsge9VSQPyWT8BwSn
mQ3NUO+EIVGzD3U07tkc+pkOfOLlIZIVu0UMHOTjNL2s8SX9tvq5UMLCjfMG9G69GdbtqoPB0W2m
uNjLPmaZpi/TYaeONSbaMmj6aUrMVQcQ2NK/vvwlsqcLgQ4TNJgBuBgqWtxREIOH986+ch0JEW7O
pCujESncQF1Wp+467BLFmHyPP6ciMi6z3aGHWxF+NS/esrl6SevuTxAmh4w7qYfPeY26/thoquq8
LCSE6J5pwXm67EZdmwKVQCF0oCLPSSZAhMKlqG4DArKs1e5V5zMEAM+poQoEWXtJRMOZjDgoTtfA
f8ceLserdDPv4j9Lf8n4Wfvd7vIiksjNUBET5xhtOEcDxmfpYvV3+o98jX7MR3qia+2kw8zXONUr
7S7UPVcpoCAbuGXr+hIXENsow5wiLvSm9dzxV17/gPm24oOWif1mB/n0WP3ycKjTaHnYYQeZSQXx
lfw1G2A7TtoTd2oflI/HJho6b+iCexDYFRu7ZFF/1p6/vhM7RwDgChY1XJAbKJ0OW2wnO1XLTLKG
RaTcOPacB9Vy6knKXTRZ5z6OFBuuLB2K+qkpBW1cj/HscYtGwiq9r07B3f+Ot43j5Sf76fLMyGZd
2NqJVsBTGP0Dvy57dMjeYCy+0onKCk02RkKc1xYtk2nAoUSP7wcAbsuRr6/63SI0bjb6qE0aPNng
w7qG0mxhVSt7UEqlLPn6mwUrwuImFDbjokEEUn+etosIYABdVuCGjUP6GzTcrQqgIsETUFE+FU4Z
qPksbzLO6Q9INdmvAPjhLsP/hqZX3VTo7ed+pUj0EoAyFRVM+5GSeTbxNqgk7+NdfCAPxgEs9aOS
WyQ5lIhgOTPszMI2EOruzj7nTy2wEY0/7oxklR+7NVnZP+jO3E1H7qsCXbLKPqPoS6AXaezqTYRA
T8LbLjwMmSI2ZM8V9vIqajKbpyiEJlPlBfSXhTLidatX2MrnGTZ4XY8nh23iadlrZUfeQJ4vP1z2
s4WQdvTBBT4VFZx5PAII603xfOXPFsK5jGbKHRZhb7V+WzCvdtNo5VrsuqeLSLCisgqH56irQh7L
ig5hcjOqQKiSIfkPCqwJDJQl8MP51B2iAZ43qIRcx6WBFce/G6c7uRaYQKirmAXZGJa7skd6m0TD
a8ZVLF9JlhbVQXlepnFvYL04EFDuoSWXafsGUlmXF4zkcipCwLSZuWWQ4enNYD/lLVTdHG3LDb4j
WaxAmcmynKgGWnIj6Ysehe2lqTA/dSdjDemEjQZdA7hy3aWdN+2uxOaIMDCrNGrd7rB75vbPma7m
Av6DpQpBIdkYRPgXDTk8kFtE1+JsP8Yb+yOJPHfTbuZNZK0Z9WIlTVU260Igm62VzTO04Hw7R/I0
HoIAGkHWy3WTLsRyrM9xaLLlO/RTMjGPAwUcwozNDZlizr//+UTEeg12XLtgH6HYS2pPy2uPzrHX
8NfLv1+yokA3+jfsSBnkLtTjlhW1eKPFm0HbuavFFS1bx6hE6DvyZtxd+TIhxuuIadYIEjDup9nt
YizR/QRoZBev0n0drxKvP+Ur1XYm2aPJf5BfszU2vMDL+GD9hnNmA7H2h6a6Z7Twy4IeYcd8CLsB
srQqrefv8yMR0V/k/zg7r+XKcaxLPxEjQNABtzTHG3kpdYOQSdECJEiQBPn0/1LNzYz+ys6JvqiO
qugInXNoNrZZe32FZ2fTLHwbuUDLFbiI4m8Jx/eR9r8TKe+n4gtIjhGO73DMCDtYIME5Kp2i+B87
k6xN+99/S6O+b8S/fcyPszpnoKu3BL9gKNQmICcwxOG75ceTvHBx95+fgn+Pk95PLLk/V4PRFT6j
QbO5h8PcNGLR55j/TQPypxfmx/tumr6sDcGQLshvmuUuRHdb/P7vvvqPt50Rz+OFaaHyzTsYPWzK
Ap477MbFdOo/f8AftLfeT60+GHvCqSxsjb/lit/ORE72jZehaXH4m87pD9fnp2KfT15YuCuNtrV7
CKKP3kMNjLTyLz/gD3f3pxRtNkUzVB7sxqp9fTc3MWpG4GNgPufHDC6W8GqArUZaX/+7U8r7X8q0
FlyjXJVYKgGeaX5oomO+fvzlt/zhpfspQhuGITdlbuudX+36fbSpsyLtniFPtpn8VW70X86Qf0/1
vZ/CsxHuYtgTacsdCdkNXPJ+qfG5y4Mbm5tfPXvp0ez8zz/on/3Jf3m9fwrReOeVWAiF1aBcW5F2
RfEO05Z3oZYOtjABTaZVvhmICWG22uRpK9FW8gbgJBB5UoHekoK7etqi1b+zgRlS1y3hH+tXdRb5
NXZAm/nFtxLcYUkArHDfvAXeiUugLVBFXr7xwA/CIhZoBrpMp/C/E7l4P0VwNZEzXEyHYsfy64xt
V1InE/3bH//TvfkRTHD3hyYPsY642CmIgQ141MF0KTQwgsuCPreN4PwbOuwvAoM/dMa8nwK2ptNG
NQ5WUP1t0MYSKvUycQ/NHby1YVn117f0++v/y4PwU77mCrjpzt+bruo0/aOF7zLz9H/47X/7jD+E
mZ+aNbmUiycmku+cKDx0ebHpyHCp3b8BPv6gr/F+KtZUWUdMEK+EKypJNvVu3Yn0Y9lAnLX7G3/n
n+bBv12m7yD3f5XEVsHUpLP/fAatD/LyvtFJsaGf8sUC5qs/+f/HRsQfkoefGrYAdUkz+aTcAVci
9G6Qf8nw/hCQf1qGLc7EJjIrRJf6MJAXV79LL6UYvP7nmPKHjCHy/t9L5AZNtWCEW+5ard0E3tl3
NnRZUjX9tmPjeR3/1vz89z6k99MzrMRrLnqL2KUHSWPYd2RTX3/kgf6YTLeHJRN+ojH9XxKuPz29
P977GpX/xGGVtRMNO1jj3RmQQ3jN/2IA9Ker9iORkLPfLF0/wPO1dV7Dgt90Sr9HEFjHLe01OHnN
5j/fnj/8jp8atzWvgxCeJrhqq9ppOSeKiQuZZPqXP8//OTv+5R35qXMbKublU1/Ai7vMvTSqgqdC
1qhQ3Ameiu1uUd1NMLLXdfbvXDH2saiqPHEa+KBPfv8cOeFVRe6p6sYdd4oocQh2E6t6fgtLfukl
dY7KJ69dtxIcSvzeceoizqmfjnb8rbou6339GjbtMer8+2GgpzUvTOxy0HjCvnnJK/fZySu67TTG
I1WDPo7K7f13jntw4Feu2+Bucp/btl7ivnSOgMR28DIIHwpt9tRvz96gk2XOw4TzDi44hsWSlbe6
H3aw5z2OvvloFQ3SiFpsPdp9NbodlmXaPqm8PI8Voe5uKYIHmM5vG7ZeNAWrsq7eyQoa4qIhH8ba
/sYtLnUdLnEQzNd6REs/D6subQncXILmtvP0jZTsV1uLfS2K85gvR+n4NyCQHXy6bOVKr0zwJi5X
WFDbLtiMVQe9EfctrBnsziNKJSwsDwsbj7Qkc8Ja/dqT+WDE8kv31eOUk/eVyJsxmLwjx0A9IXR6
g53vG8rZemt98iCW9aQWmNiPOM9jgkIhdmY0PH09grDybRdSwUyzpPVuKqkLAFfIwScZj8RT2exF
Q1zO7Nx4PRa9SK1u64pGKQBEr66lK9wZq9eOYRQqPZngqDjpev4SliScgHjWLRlnKoEU9DNYontd
uNfcgX+/DiRiAXkCXvfQNUMeNyzH1K199Popj5mjPmrlkJSsWGCWnXNxm/petgUWzAsg32k1XXLG
EjU6j11HD9M0Pwu9bmXQvizM+01X2FXp6FZw5z2UAd8Ql5VZOeR77pn7WkUPQvvvgS6OPOyL2F2H
VEzqftITLOCUex7R44Mlc72RLmKTA91ztTpHTEmfrYMVgBCrCz6sxraUU5kYGcLEUW8nbA5ZOEKX
gqTD0oqkl85OVXjyRNM9wjLsaKn6wqF6HszwaidY/NfhfDNN/proPtyj/wQHTTfq02Z0sYk83a1l
SBLYr3yAGgA/haX/5fnjXbDKVJT1zYwZ+hrNN3aEGz0cn+C/D5cZ2BBumzYs4Pc4AU1Q3srIvjee
e3Ta6iJqtB+cmcCPmcknGOLBeN7wgx9Uh9Wqr9KNnqugAyc4V6/DUpQxa9c6xv/9LkJ7hbP/qRgl
MHljDqpYUB9zFd1645StTngEz4LEeOLOgkYPK2+hr5LBYRr7jcSm4MZC3G2c/DoypJ5lP8eEAC7X
tPZj9sZd130r4usPdxE6XSvdbkwl/cTY8KMd0NGYei9ZpLzjw/pSDv6n6ksYdgYf1Ry+8dBcOwis
EoAF5sSyBdsQskuWpnoqZf6Yc/HqqhXL22EHpOD46pv1iXK9911Pxa0Ds321/iqdyk+6kGOLQoKj
HdaIt8umlG7WjfN2cGYsImihMRR0dAx4xwPvJywf+v22zDGMsgswEW631273YEmNMIRnzZ/mE6wE
D7TxdoJUNp6t8tKgGh4DLb5oMZ6izpzGGXscPi1vRe9kUF00YFn7O72o60zL7TyNBNQMDgCii3sJ
ieZCOyjjJlsdg5xewrGGaN6U59Ht37CTJDZB7u5yxfy0C9XODvlp4Q1sxmRXxFPnvZfCTDET7gqf
aqATiPPauQVLp8BkFWqKuKb9Sx42L8Sd6x03QZVJpX8vA5ZKLHv2wRMw1XrxXO+ig3JrTb1j9QoT
rib/VTT9uZq/CR5Nc1f6/ZeHafpq3BMh4c0qu5t6Lh7liKtDeu9WRXM2OblMgwaEPFY9huu0M7zb
Ur+7zanNABd9WUWHMO84mSibU2dKiflokXQ1alEh9RFfAWeChRnd2COWOTbCv+XleenHN3hq3M+6
eiKCJFXYiHgJYR1lq/5JrGDKdxx7XkK7ERZG0f2rYQ3g0voF6ftm8LBMAybhTqpimxfNWfF6b8r1
RbEc1p7uZa29rc3Fx6ijMzqhB7/00lmZAJ9TACxYPrrFdBGzOjReu+0LchtUbRODbHXXyXBIIuY3
seoBn+yhinW1NslggixXw0vRalgZV+WuGoolkSCitNYknGHlOXfMuXaCg9XVBQzLy+SGqan4p/AZ
9q0p3AHKkD3U3fdDOuUYmI7hHeo0HsvJe+dFedMPQRlXjqfjggmZQAx9R3B7o9acrOERfOudrCD5
/Rj6t3lBdyA0BXELDVjWqy7D77uve+btfT/YKwuPjyWadeZFlQN4oSzhZQ8ksLtMJI0cnIo450wT
Pkxh9NKBilJW4tLzwMTK93cw1z9xnE2cjUFMx4J8g0v2rqLYvjMHPyLn+vvqC7FTUwQ/Qv5RT+tX
Z4qLXtCMoFzBxwE17jzNm3AVB5Gjhx6G7yKieBIHZAJS9Al0Is9uAd0Dl822Jd5FTssApUXgxJ4/
1wmmT489CZ/CAS935ddj2hQfnbMmcpgupDoy36EJteLVCb3jGi5fUa7v/Y49SRgZwJlwtlgErJI1
DG4WCMDjCPbzhA12C43kuff7FAdqEqH5DqlyHa/WP1eOQHecfwIyY+OxHQ8O7YskIPZEJcx+xu/D
ZpngotLxPAMpeEeXKnWllrsV7xsJ1W0fsBG5jkFcKQ6lb9NiGKu05/TORB1JjSD8GOFUjMuaLWnZ
4Hr09fTRGlit9z2AMbmqbqEHwOfMxUYO/jkUdoxdX1zg8HGTCwGXteLUUXty5uB31Xa3IGbvDQsT
wlxEZUVwHmt+G07lmVTBaz5Ul1qws5Ldniw9gpjWyRz6SduveBBFNe8Z7H9Us8IyX8H7k+Cv0fE8
rXgjTEPaNBgDTFs8Ce4CVmdoj9xjbJpnTqfHiRYmWXEqJUvpnwaOID4Yq+O5E28OhKiJVtaPO9Hu
6jF4lxqBWtU3PODHtguRB7XkpET+VNRcxmCJ3PqTekDh/FFF7IkHw5ELJmNThphZjNVBheOHKSuZ
4Hy/RSB6A2rl0g+dSGQX7qM1yrpyhf0uvAJS0y+HYZ73bdAf81FlASTLmoqXLsDiXe8/jQOm2C6J
dtTrn8NgQErZrgfHINpV/a9uEBXOGX6yROwk9Ue88v6S5GuZeYPYlO36BKDrBbal56JTQSrn/Cv0
m1evzd/Lfjj7zqziSE5uosVyNyEhwAY+AZaP048ixxiprjMlpi5jZZ8aDBGHqcCEycl1Ctv2MC44
e6z6+jA5SL2B3YhN7m5sINJ+dlm8ONqJ6dBu3SHcRXpBJjHKzWoXbKcWz5CoHYF7emEm/3DN/GJE
c1NMwXUdpYH3hv1lCDrzzAP4AkDSfPWOwxQmTLZXeNEcO+LdQtfxQLvWi6MFO41LZ15JXe4ln/v3
el6qGBYVqegkvNbHCkXpQmTCbAt6RDNdp3YAQcKxR0h4gaM11cYfMD6ec3GoYPnbs+6mKFWbADhg
Nn1Tn61rN2D/6XjNe1CjCu+3iujWqfRjJZuDT+Q9HefLNA33nCHnn2i+GajArIYCc1mXFN6x5qXP
8yM8JXF6zC621OAxQrukHYZzO6hfcIO9gj5xJoPzTaY8FXl0AoHyLBxyt+be1Z3aQxVOKjay25aC
exh29yeVqwzTXni6guaU2/E2mN3XiCNqSfEW9DSF8eSpoPnH4gBtAtbyJwaRqTblHNd2+pU3zZL1
lkyp0wI2AXrkTS7B/Znd2K9JWmBMgtY8q/fD0N9VoXcIA/FULDXZ8gHEwyZoXinwWfEKmQ2+AszM
8MU2mjtI7kR3U3ly3fthBT+FakfGboinRT5PkXhYZIDiCdEOWevesQo2sGG7y9fmEbP8Y4XXO9YF
TAhlZJq09P3nuS0e1mXxQOlCJbPWw4erFpOQaoSAD0Vj7EZRHoMLxRJZeXjdXX5RM4Cpke4fes+9
nbryDRu9F1ayfbCOlym0txGSV288NqT8pFG9iYy6Ll6HMRRLiiY4YX27Rc3Sh6leQdumFTaUOFKD
aBrOQxViC626RKG6NMVQZL073KgBfj3T4D6rXK9ZJcuDkv1xVDaKvdV/dxgQVwi9b3xmiLxBgyKh
BfxLfOWN3biMnBV2xLGMy091w0wSqAI1FSikyIJ5tgj/4sK/IpZhj0gqisRxxNlvkV7bRsusd6pj
Lf0VdrBNn46SbCM9YRBp5KUDyWAKl2Slzlna8BrxA7DMAncjuM1d94vpHqz1ASHXIfUxoMEOT+Nl
1O7vya12bbvs1SR5THPvHJlh54MflkyjOHvdkjpm9RJvxDd1xvau7LEfzrxuU/V275Q+pqyEH8K6
+qzF9EuX3osDV/bNSts+Xom5siJISr850MBNipBurA9AGJiIsuEpb6LHrrLXCl+uVF7GpsJP6PcR
tDr2w5H5i8erR+SWx9FtntylfuQD/AEjfjYD3WPJXsZskCdSrE+1g0pDV+VdSNat46N6LUvnjkz+
y1SKh9rKTdPiWXEi8ctf7dWtg0zY/qmv5HVZ8c9gAA/qb7AXsymQtI3jcF2H7oCKPKkGebPaSMV5
OHe4BvXD5LfhTdA4QMyNBtpG6wwx7eqNk3s6A2WTp7iIr1VEb2wdfPUI+5Lpt34JVAyt9kcwzlkA
uHiGQuaRWvKx6PytCsUnViErnB05Tcz3QsMqnLfOzCZ1BGdx7Y5f89IWCdxCJQzJ21T0Pph2jO3E
gAQsrOoesAD3xHRzKUYHOpkl+m7QMHTimUhE1z9Y2JYhg7zth/5Ehz4/kqWZgabMARkbOKKaWx5Q
LJxzg1pfeeLBZc5pYWCFilUiJ+yXEzbBMl4We88LoWwe7VZZlpU9+W1mopO1c5/LYrzN2+bRwZwU
3YHpwgIHtajJ+IiKTnqJKdCYiDCfp/5yZMyYRKhqSL0AbRNr1ilRNDxH3xl7NxYPOV6d2J0rXC6K
fkA3LycvMDtZ25S7oZvOXP0yLWZQMOOjcUm6MIVG9BcyPOzuaZgLsU8T0L0upsxY72ihm4kHb8CQ
wpBtYNsJHac264Nu0xX8CFgfjzGy3KxEw+igOnYBuOZmmWD5KlHKoPEleXjvK3sZarcC2gnJVMPO
1MPoQ7U4GXoUs7MhD7AixvvniMcuCPECRyrxaJ0nBQsPnu/0Mb7Mb8mbIzRCyIKj4mCxN5UUS3dC
WfuhCc4vxeXdSN2vOpQfY2QfbEguZBgf2j6/pQGI4KjjToQPiNXuQwWgYRG5WVvDj34W5g2FsZvw
b4KU7vewJwPyaQreeciyquFH4eA4d3X5OguFGNJ496yyHz6hz3WotuvoJxFoGlEE8FVdPohvsOIo
beoR9iBQ1Hp4Y5MJ0pfBmk3XOJ+ziTQeIuYh6+zuOyIAqRPXwkZeSvzepiBX3NWyTZthvCjFT2oK
LiPyTN5O+SYIUE8LKW+7QODErraemiBzsSW+YXvjwkY6abrmsw7MlvbRs4ezsazXT1F/GC3uyggd
RXh031ApahgLliYBKu+u/S7cysLbLTDv13jLY9TJVWLq4Nm3zYm5/X3l2juuGZrZdsfmdfM9yoqR
WlwLMR/Hsn0KZr7p3XFLIFcRnZ+NqjiaKLg1I3kGj/6X9t2tbtaD2y8o5WGjnRXdeiY23yFDeWXr
cq1Yv2GAU+TlsvNy5L6iyXSX98mg6Sly6nd0NM4eFQ9omJwjZTwUrvmHF5K30usPzJ0WoN/YE3UQ
4e3kPeqQZGpSzyLAhqdbm4dwJI+0rr66DrtWqmYbx1lvmFHHHCly7KFElKV7yfXcJZLQV2zkIuY0
G/gAX10hypgylIWBJ5+GcjjkGjUWL/UmsBV+SvU8SXUbrQ1UtGuzgTcVZKmh/2z75q1t6D4sxMa1
wwGsnUw0QxETBioX0Si18w0MPpsYbcCzYWqvdPS7jeRLseS71i12k1OgKZZfgwjvdVUfKWCK8vuQ
/a7Q8vzWmYHBpOyEY+NBi/zaSPLu8fbCWbjl47gvRfuoa5j7sKBOQjc8RD19HUaKegvdFcKLvUGf
ul1pDSIjxBRmHeOg7T6MlFta90+tpTdFjmiLheRgbrJiXFPYzF49H9xJC5ggNF7ogiIM5rw/u4zf
IJc9WAXvEza77wTdJ4kGGkEVKwr6kC9t5uowoVF7Xhjm+UN+17VTumr1Pvbek5Z810pBNh5d39oq
fASu/IAe66+l1mnkt8chQBUDO49i9q9BNX4SUrwo198V0XLA4ve+cQa0hUs0K4stIOg7I6rd4DXf
OZl6HnHmIFy3yTSwpIH9Yow8bzMP03PFa408UOFHImUMnGqfswZpovieZ1JnN3DA5pH1ce7eruX4
wPP24toeaThod04QXPFan3N/fmybKQYRg6RwLfyN/fklsRQQ8sBBj9J7KKuGJUPQpVo4fdIZ51EX
XCdo5+9lUT25CkWXQH9LLE0y6uY0FE86F7u2br9zqN0EUTjY2sBa5DbtWnLsVLPhDZoKOLdgW5XC
8+qIRvUjUua4rVlaucFu1UU2kiiVy7iZhfewouukpvoLeWtaN+0hRK9lxX8k8wgDR5ycZ+qaDbqr
128LiWDpUq/xDRxug9u5FbtJkk1frci93O3qzIAJBPmlDcQGNkt4nvwbIyQOFZuoGomMZR8z4wfj
y19A2mUzy7NIBxlD4woJcr9nNTn7LHqNgN2rPOcZzPrtStpMhzPcWlRKaLPrG4iVmMe3FvEgFsrg
HoIyG03sleYm6aizbxu5BSlrWzXDO7wpzxMBH7TF+AtF6ZR1s7lgke2tm9cjGfR+gXYonrS8tELd
mCA6ca4LEAXZbubtblX2S8ph2zp033fBRxcZEHOiU1NCri0Aj10q/6XW+Bbz5MAMAPmb3457F253
UVU+KG6uVYuOJFJEsZDrWIYpdd1foxSPER4S3qojxQrg5NSIsWtw01E/yel0Er0AHmW4oPum0Xkl
h3zmmecRDxmz2uVBexjd8WVQy6tVSEHoArRpaJyYa3dHouAEGA+ajmjE0WHewjj+BtrUD1Y/otux
qZz2EfiirDLtkkwOAni+HiC0yObSgYeVozGMCIEFdtWjClAOdz2JpV8eClclQ4Ssf+T0u19WppUk
XdJBohjU007KOYNJNGjm67RnyPUw5n4H/akAchjpmKFrPOR+FOPxR1TxFRqi6C4Q/shYed+aT+mg
kO1EitTmBC9UjCny8mKDfksNtFDok7ESwXyEKgr9xsTpWJkqFt25g34uwvbdVfqrpHTbqIGgX0mf
uVcdhLHJqPidbkTqRfUXQYBstL5ZInHkQF/Wur5TcPup2nE7RiDX17x4H3HDs9GJ9hGc/VEGMzy6
M4i3XQCiUb8tOv1Rjs1+HAb8T42yN/THzPftpSicfV06h1DSbYF8gBUjwtKApoFKVZQfWzFksCXa
htXXEDZlRhpdxTyQl75mLyDZbglHDIVUo67tk27C+3ZEl16SGm3Ent1XvkkmEQbJhIIBZ7RGShB9
CmimU155z6EfsaRz59TPaw8/xEzJ5GPRDcWaCfMjlfIS2mgPSZ+K0bD8pae5zKhj96vbPErHPVRB
v5kpIj1dnhvrXF2C1kkEBXZcMyCDK53fRkvRxw2v5XdQP65tf4308L7k/muw8FMeuqiLS8gjLUBK
vp3L2OPACSvG7kqgAoUZdxQTzqCNvoKiuDVd0MQ8mqLT5BZHbL/HvUAEgCy4EFWechqhNxGgtzIR
BTJxBI0EIDty9mB3pbszstYh5i29FxYw1tqIz8E0GLQVGhObYc5Ugylp4KCdz+iZUV8m0jGvE/jX
McQ5QF4H6m4pnQ/rDjC49i9hAfs2VHUIovrOtHY/yHlb8QD1QAmGSRteVn/NZjTG5gLRkzf7iTun
Qhk/LboC74YIN00O2kiQR7tuJlc6mj3ek9sVluyDt+zpsJxG3bcbb7AsLr1OZSuCJyCBTw4v3wYk
qnpBbl7NGTpWD/48fgxi/E6Ki03FchMP3C/jTlF09qO7xq2vVWRiWtgwWYrpi9EeOSluoLTfW6YY
OmbMYqfOH9DJGvLbsq8fiGc2RdMAuk7ugRnJs67F9aUFvQ1KlrYufVfze0tbte9FeHS8HJWcZzeI
xrtGVh+dsHjeAwj8QtwRDN+2bq8p3NS4l3aOF0scEpjmpJ7FWGCcoZBc1hpfSFXhXpdm7y3l1fNG
XKvCHh0AXjekxSiWseAtr/kWO+/va7iCGOVUn46GHKoPio3Q8z4QxZj4RN3KcN2gFFpi0tpDjq9n
BjtdmxnoZr4CNxtk9ezcLfWy6dV0atYuVbQ8I9zdMZ3DlR0xpFvlIedTvfPY+jVbnel53ozhcOOh
J+Kt9veKxDUOic6CwpdIxjB8MmbLyvyVcnFeJX46kf5mJipEW3+IzcBxuegTK8h0juBwHdcj+vY6
EpeiwuKyBoa2WRQ7DwFsLtWMjMadA3ejmvaUuyrzzfi0siBpSwCvB6RQJW/Cw0SKZLbL50yFTRqC
zjC2M5ssLHEI+t15FPbKO5QPMPv/3fthagt3uzTf+ek3Iba9a/22SmxtQti5Wpg5UnM3NqOOw4jp
xF+qu8WF0ffg4bmK6Opnvixum9WFI7sXXNsp3Dvteur8ZePgj+kOAPDBWa50rhC1ORpg4ageAf5M
e987Aqtbgj9rT0gGbqJeb7mcUigEgWvF5Ms2SJwoQ2k6ON6OarytlYI0F/PEb/wXlF6pk9P9NOY3
Q6+fabU8Fv6EGSuYFWhJezufd1Cnj1AqOBtRl2WGeP5KbQ3civSBSJRNUkfkVBi/iJ0e9lnFglMz
gqZgDvR2Vex3ZIcnB5yxJAzQbB8NXBonKs7/iNVGR6ikXeo78EGPXd7sWmVdcI7ViuCPxtEaOnC1
EjEgKfu16PcY1MZmnj6rdllBpBVHwaKUqPqIt+009UUaoN2ENw46TyfcYWCYTn35ahtnj/X5TV7D
WwDhNS0QlTNo/x7QGb8xC4qBBSow5MldSlwUIWiaPSwlHWPLCNqoA5g8jHuJkzsfspapGaO9qcOd
rsYszDv4OfS7weKQGfw9RB+/AJq/aw16FCHnt+WorzzSm8EtHtEt/ZLozyWTha2FJyKSaQUYVBBM
NxWGABBs9DdB67906Cwsct21c5TSLnxjRe3gGfXuakMfqTuZJMdkJvYAz+tdp079anhaSnFA7/IN
JqlgrWPmFFdcQn04ncZ2BrGUjB+yzUH01QWFDmHa9tMQ4cy4n53iZnTVploxY5X6HDpBijnqsWq5
/1l5y3EaMMzxu5fJjF8+7rpnMM+vV6AAuXNZaZn5wXTtfH2qWHshTndrEcyWAGbS+Rxcm2XdTXzC
HG2BCiU03Zmwuwb8I0AjNz7geZmEfuq8zuup6sPXVvbttuFLlTXKPWDKsYtcHSSMF14yevrZW6pP
mM3D7lENUNeSjeT5cQrYC4Qp4KxLg9mSgQyytcWu9LDN7qh2I5lYwGzFU9tXEHCYAmvhOK/R8XPQ
oy2j4B47LHg+JM9c7ty4+RDsKsbqlI+qTiwUPTB1XJ14rsAEitZNgJFdUoyMotkInjYMB+rMB7z1
ADTlmllZCFQk8tUh0XH0yG2+yDy2FtizZcq83P+teUjj/+HoPHZjR5Io+kUJJJMmyW2R5Usqebch
pCc1vff8+jk1m8ZgWmhJJTIz4t5zI9YmPJtxvLWb4TQRCIhtfF+ktU0s1CGNzV+nye7Msj3F2cDu
HrmVjslW7sxv66Z/pn3CsOqpE6ao2BrUmZnqvzOrZWvzWB08K/603fht6oajaila5jHlb1PZjM6X
j2Yd7ayl3I3K/Vri6SSG8tJqVIrbPnBXGg9zufjGuLb0ehFimqr4ARR7RCfzp+KetMJy74UN4+Ap
O8zle+HM6vLPlTufLB0btVs3PVmL+ZV3VJAsJAyibsDrI1QzWLvmZtnrEZUpH8UBNftKjBQvGwM6
p//o2e4arLH1lc0rQ12xxtGuL/Am/Oxu/ck6XiyHznEPcVUGOEOcOUjBqVAfY1c9qXDUPuBtEOtw
8NfR1JvGGDbFsFLxmACA7KLSWzXTM0MffRuRt+fR27fDdDKynMp5CewkvKxGZwTov0Go5L3lsXY7
sZ4qURiBXjjxPSvcZUNPteO6n6w3/qi4OhEEP90VJqfOLs46vcR6/rVW58HVgA1ROwSttB6mLqmC
2soe+9K42pXtR5HgYEaLYh5QM+mz585XW41f4zrtbKiOqJ5e2FHwMDfsOs3UMpMPY/9zrEJcyGpL
4XVnm6X0Q8wzvx3j7QwAvZliJsHkY+Zbqn2Sc3aKTLG7zQiLRHFpyvRJC/dBY+uz0L2u/KLgf3WL
/aDilV6+2GVtdl1bjpa8C4/ONM1BpfHWk5sREwNX+l6b43FVLSpNwsp4M8VJSEr3tFo3mo2VRJ7F
iAp76p7DsfkKa31CEz1EaYVvR8tg6LM9pknQG408ssiSmWjdQz05p4SdGykzx/B4h9epMc9mtqZB
NOrnyJnZujLzzYYUm4oRuoEejDuxDv9WkR2nDP9nuTktTq+/Jswplxt2U1n1KUpYvLcUB8utWa1s
Vo902A95PTzrtNlrPV0HVshDwPGW9E5gLPIha8NHlyKQYeC72JTdxojrg4on4yhlthVJtU9c41Cy
QOfPXox7s+XX4sPiPn2qKtz+zLuBptkldKkYJ1HvANAjZvppyTXkLD+OXis/s1Nc8FW38BBlQw5I
we9ZkIdV9TO4a3EYZLc+c7hGQXb7k46RfXAywc0+U1yZ/dIFac112/E6b2eV1shivCSWaQIugl4U
/GPQTe7PdhUgcDxCO/7XYQAsLrhO4ZmOb0/WZ5iN91O5cODlX6Fkea+VukfwSfo5WfmYeyakW175
5RL9WV1ibEctQ3+x8+80E/ogV6CAJaG7hFS0tb31QsTRZci8nd3QAY15tJWJema3ycVoi4NCGXMs
wtZ4iue0zP2KVb4R/iPg5bc31Ijjck/dJANzdTe6trPNVGV2kJYzdqMLWiSBN8btJLuD3SX/2UVM
wRPikRaIkWaR3hmxdWcx9i1J460Q4tFU9h3C2sUzPCpC6xne7x6xe1dCnB4SN2RB5FSCq7gPaZXi
z5XuZ3vbm+HW9MxhYkaBWIBojJrblJ+N5mBKArhxmhlRt37GWo01nfxmIAFdyPZgrxNohGeg5NCz
OXm/SfoFvWKw0aREdp/Da2ld/FJmDNvIqa+OBrHtqpRfbGqPrBjK2AQT1pvFqhufvb73Qylf05Uw
Q6IZlOsM1o9amxdjHSiYHPJW2YoZHHVbpUNm9wjqGcPFPO6iszk6oV9Vlrldp67crHb72Fjy2Utr
Fs2wqD6zXITz9cqcJB9S8ADnFiRmHzBG1gJJDLdOnZ14DOegUdf0dhjT647AlfNelWZ3lEOJeTx+
qiI+FkAPEt9PmclvYSjfbCVOSGfjb/Fp1o3YQq2cmsyAl225sxq1Gzx3V8TWDys7102u10OboZSl
DhKEHHDvi21dUMEXyaUZNCUOJ/kCEvgwJfI/B9cz0E39L1kRGD3l3co4fWpj3gEeEP50/XBqe++n
Nd3/QpZcdauTBUMJ/ahtPMrSHbZSGM+RN13srrkTXdDQWvossI6LzZxQO5SSspaZYBwKYaq/S0df
rXFBqS42WVo8d4m4nTKK2Qrs8InTVnA3j8eliy9pru5Mxyzu0WY+aDqzTUo/YvQp67Bl59fsC26z
9uC4SKMuuzjt+B+C+khlDl9Y9NVRIi2qhgOCXqfB4Ym3dQqH60UG30MREl4yDKrqq+hXgxm/9Zcn
2hdnZv+IC+ubV4d86XYqZ6D3YgGEJNGHUc3Oxm1KjXHb7CvP3vfOfCf0Om48VQVrkmA0hfVF2Nyr
0zK+cTur7ZzaILrtQ9cMiNlF7xte/RaZJpO1kSijLrvRFAMTnOfX3BH3aThDjdv7wbQZQpwyVtd4
szqJmVR5x7QF9+Khv2DT6kvRAAKYKyMU5YKwNC6XciUDyVzotVtPVccdk5pGoMISgQ12G498eDBj
3TyDM5YbOcP3CIOp0fTzLFBfQo6ouImOTqlTf8jNcc9SrfprDPtlH6fufayjF0tOV53cVPeMD8O0
GY3sQP9a69oxaQ4feNL1yZbDiu7kPXf2PAZF1J56vBcxp9dkbnky057LGHsut9oLCM5msIu3wTZ+
8QrUEfMM4ae5S1rLpn9QDwneiy8s4LpQ/SaW+59T1v+MzvwcTfk8GpRXtEx2kNUWtr3zXxYNBRBx
Y+CPW0jo633iRkd71L+cTQ5KeHwa7HRnhxMf2pKQmSipGLsBIXp0Ir51yr5HF48hBbpJOtAXhvM1
nfFll8i3hgnfVgmUwTVTl2EUp2KpFjirarfa2WGxxmPDFLZDXmYHZXB9snNxl9rrLqvKE2sBn5yI
xNRif0ZT/C8c3c886oid2fpMDiIYGXhMy9u/E08SGw2Egj/KDovc2jGb/jwPY5BaLBHiA97UcA2b
ChmDm/BgID6Vjnk3FiMoS/bbEfayve5gUjFOyjllenlOXO8QeyGVVKM/KdeOrMKu/Q4za06Waedm
TiDs1nrxDPGCkfUnIYvd2xbfPAQ7t9DuhnXw29iZkDfHgoIxq3323vGjxEhSiRO+QPuBfVRhFKgu
/reswse1OpdLSRbRRIerwxCHMjIu4aLPSSFHeAWEiELrc97WZaALOQX1zGGZKS38CO/qWZutFURy
cqBfO0m1myfBXHnpzvBUunHb8NOwvQdbrZcxkc/FWFJBdQ9p0j20i3cwstmEJhNiI8sY/+yGlZXm
c4TN2RTuXxs3wRDFFSNqyj9nTR57q35X/J0jpc4mjRw2f/7kOh52cnqq7OJfV6nXiXqQR8zZzq79
iBV2TwLvqViNA+8CuYIl3alJ7WCBj91o/FCaXEM3P+FP/VbgBnJaonOSzhZvQu7uOr2IYGoHhu63
S1CFxpPhTbvQoERMBF1ffkMC81tnZRbNNS2zY3FbE5bY9lbMSHdVlutN2t3sm7D7m1QD1eGknY/O
EdCBcP5E1Dv4z0a23M91eBCZfI1n2oqSR5FA7bMY62u7Lg9R23PET+TTZnVJyuVVJlni16ZA6exb
RhOwTN0Pk/Wo5byLCudFNjU0unljiFFaDRk+O637uPS80qnZoapTzVbNVozhuE/ifCPchLUKyKMc
F9N+dSiV0ltvmiHwbqfMOVtUiTtkx3JjVMa3xgnYGob97LjmvZ75FjCUbx3CxMRfGHDsMZ6j70xz
8znCgSlkNMZiOtm+X9TeJlgdyD6j5GFm/Bxj44puy3DfaDtY6f20eu89A3JCu4cti8iXADfMqdxG
wjlaGZZQ6/6CHkC8r2l7buYkD7zbEghHJntnwH2IC5zzJtzUUUjVdAOQuzHZArRUN08fuo6RYcd1
yqaXlcIzSJAXPiqskbbqfiqvgTftG3nwnD9P2esGx8zeqs58jkVxl8bWqxLrvROJV5FBuZces3vc
1jxHTZnd2JI312YpMAvNHb9w6bBrqeyN7mZWZMcceEMx4b8LdhPOBpdTVX4Vagp5iRPEtJY4D6Xj
pgGYOZch1SBvxIezjM/2uDw6Dexu4cUPCih0Q27gvgQZ8Zu8ezFZBR+0iZUGjYguVlx5uz6aWe5R
FENFCsfcamTDwXU2SdWyhSVKD4IPSBQd6g6bJCNjNR7bYvpN5uxO5nnzoBKWuol5dSGD2/+quOPt
YCZwIBoTasRyvjEKP+ea4Vdh4+a4hbHjh3Bvu4Lyt7ax6dkKTjToGuENJU2482r6cHN+TBbjH2MF
t7Ltq6Abwq8ZsAg2Pntd526PxoUIgJwCpVFNm2YcrnVe6W3isg5bAfLfixpfT80Fal9DMY06nkXu
M83Yva28Bym71zLHREiEfjDndG+tTMoLvZ0XeY/xwAO7GkFTV3sRk2RK5MUrwTvb+JjHpBhHfeL6
PjZp9rRQ7LKGfluX6+rbqj5mDBXry4aq1N04fBXCHZ5yQbmU9+auZ8tcoLQOnKHbhqbiuYutYz7E
92ltHOoE174ukxfiXU/Ak+hSegpcsgZAOclPzcZQ3x2cZ9eu3Y1YsCBru582kYlyO+T3Q81KVlnw
AbjsdrNJghSzC6UqqK/qUzaWxxViuWnDaVOYyZvMu88kMU61BzXKioTNZGXncbKOHH9TAMh+cBdi
DKW+tzhksZJ1FICNXBIn3zVps5NteM4YxcPwEQmfkjyY0F6UeR8ZjLWFjOH3k0z3KnfldmLHV7AY
8S4v2CCW4Gj5nh6+Y8N9KOwU9kpfxMK1FLfpngP8t49JOOtkZhfQDZURZyaYHp1xOnZhBKHXF8hF
kubK23YA6YJhe0fDqb/0NKwb6k9uSF285qSHnDH7hIE4eIn3aJYhClhL48IaNhBPDL182bclXUq/
HgEGHl0v+1EzB4HS03tUJyxSiRU1JkEZh82zoc3M3bQpK968zneN5Gnsov+IOwVr2J/5UoJoRXko
+dVDE01bZ88te9SQB6YXbc2Vn4/JtG0M76tWX/Yo+AFiwy80xZQd3cLXfmOuG3T8y0o+m/OGos3h
d0minWP0h6mL95XhfEQiA0MpPsZoyfHD5p1Z9kw25BfTjvHIrpTnuZBvYtKnrGAsifbCF5WFPg/M
iVU8uP8kzkrU8T6f6BAUHKc1fUABHIx4HXbO0l+srr0vUOo3sgPwGbqLQdhhqKpn6bJ3vHYB+Gt2
XcdoABLiR1XiSXDdQsAdwdGfwQm/0VgpyhcKVyyS8+LGT4kT72jKAplLmHBopBDePurR4zMXZnoG
cC5KGEydkKLD55IM/vaFcsxN3LQa9nU6j9WQ4ORDS1TwtPxf3mFCxwZ+3Zel3FWIsouSo5+m2qf9
Sral6LJg6YEVpzBjM2eRgQ/U/alZ6m/+/ds8p/dNRaMItxUUxhxu0ES2XspfnqmpVOJE/N1V32W1
exixYlTS8iLBviBnx548WsOsKE7cRzfud1B+pxRkNYy7mgdnOXF54+U7f7StTuBCRGy8VSNQ9dZW
xsk3H8Sy6VJCQFNZPNKSmxv05YBh84HZ2c/xqANPuIfS6c+xJbmEiyszCrYErLdFa/8rswh6J13u
MTKPvSO/0jB6pI5jxVDIuB41BTKKzD0bLJjMWqS0U8auIg46cuI/awX35k09a29TXgSiiEUw9vFH
OC8IG9Z06I3pyczSE7K13sRheFKr89HUXbVdQ1ccEayhlYuUglM8DUvxGonk3ErvmVZuK1PxDAHz
XBl0MDJnzqnHXJdD16qtKMxn4mLfLRGRwRwPVYoppBnTPYkCqDVnnNHS3YuqOdraoqpiAAOU2XrW
nUUDBTXkezW+dtY9OOmMl219zsuI6hkBVtNUyrl4atCGcEGdV+Y+XQpkAzlC4pf5sYkiPEsu5yp/
WIxQbcx8AJETQKG1NbWBAVRghAtj8DLj3mlcxFYzh6gbQ1qx0V9J09JmIKm2k/kNrLh1mvBz6cu/
VS+sR+zObJV7ZQb8tR7zuxDqaWSPej3QAnClv7OvlSdWme+taPj7InSTedoQvwn6IgNVHCQhlZkN
NaLqdsnEzWGO8XHxep6akqUGa7ebqwlkYlr9zLOf5YIYsqyMAFVhbzLTSkbbrEyuS1vvhFyxVYq/
mDEoSZddkDFPeeS9r8q8c5pq63X9cXKHcdNGxQ6sgJ9JT5vZjr8d0Rl7MaDxQg12mK59kb6MLS+Q
DMHC7OGRMbb+oCRPXHjn6OTodLivNFhDPu/r2vmaK+dQwTSbRvdTr/1bxwCIZqVsKtlITVmAM2PR
ylap+ZGYxoMHIVbH7sOS8jQ3RrePnGreVsQZEoEvNNKxiiJ+B7L6qaeaSQs6NTFA141n6gLXDmwj
uU0z6bjuKhs0NptsGM/4ltrtydAgC62h5gyxo7+1kXemmZ1FbvvYiSSi0GfJSNHx5NlR2DSo63Sq
U7WrLBpOFyYAI+MYN87TUnEIrmz4LRQVhEyWTTOQbG1766JykBKLaHIHOD7Uw0tCcIW4T7rhNzlm
9QT9lb4uKVCh1hTxNPO+4Yy+N9X3SdreNJ6+pV1q7o2puhrucpR9yiU5r7dwJIGmpvbdlLSP1Y5B
2NinLLcCh8Kgd5HETe8tL8eR5CcAyZDIZsduuBNhn7s+LF/yyfB2VQ2Ifss4LcNTOVl7w3C2Nfuo
VSde7VkB32LBwuo47PRuaRYT91TKnuyUuqRe/qoLIGivtXaV65q77oapxvUjybo3txSfUlpfpEqA
Z/rPalq+ZYQ8F5flyWAkOISbtc+dktyNVgywZ0YqZLn0SJUxm7G2P2vEYNTib2EvBytsfsYBPiIS
yFejSXc/tfG5zWt4/Fqcw6k593VJB5zSlUW/Q5hulSyORhz/LRHC65LeL8Je/anrn2tY47Rw3+k4
t1WZ/ufiMdvGShKk8FVuPGWJ82UOOY08s8E6nZ8hUnEu9GnOJ9PPlXg3eYc6fs7NHOXvYiAh4rjL
pQk7aJJ6NzbWlhGBD6sdH9WEINzlOLui+a8p5HnR+rcsQI2riU1vdQhcG5lYqb26mlJDVEQfk0GI
aEx5whLNOninvp9w2JLUAhlq1J9roc7VqqbAoC1A8Qf9YwCFzDrfsryjqxoa4OWxnthx3KLlREnx
M4jYVx7cwGjTX+f6kWsVvm1MdjExXF8aKbVA1eeMABfXyMy2bpW/hINhBww+JrwHaktCw1YE8Qe4
ROKIVVhcuoZGgCsTHUMRrEsTwtYRuSncFXUMrV74buf+yxNqHw6ubzEQkMp7MvDZE9op0tHwJGvr
pObhXitxX+bAxbHx4GTmtrbVCRXwNNGg+jGast9Z8bXTw6Uvpi+2DeJRgUKQftq2yr4qwd0ZVg/x
jEsxdOVTKJN3kqJMqattQid4egO5tM5UO0uaX20BkWGwSLS++YfC2DMJFkTPJcXUto6vc7fzuRav
HeHo1p7ubcZUdJ3xppL6Tk32k2K0TtkXCbYCGqyuqtcxJjw0O11OFYln2trW/TLV22ViflIl2M3A
FEO/cogWR9m2IxxWRjBaqX4fYrGL1HRxSv6qY1zVfpblDUGT+jC7CMjeAHzUsr0XUwCaqtpL1ZxD
lDSimqS+23ifmUpu+rL+tFu10zLauQV4y+TyJ6vK/L+pJYWcrAc9hKQ5ydPzXUhpOamz9aQVsG8N
dj4aDwAJvrCboLQzEsssUu4zbW1Ib1yaZfmrPf1BD1HAHPQ/YqE2GDMi3DBJ6dLecsnd6hOgCpBF
fBBKktE5yJ7R653TZd/oq35thZzCtXrSLSXz6NkPmTVAAxnjwRX5KZbehA4470Ts8RlaX9RZh3TK
v9dc3pcde8gEwWb/VnnNUYaWgEvWdAc58giODpmknsJKg5ZvMmH4KzHd202nN6KZP9JslL7pVsQe
FA9zHh9Xmfq2TXkqSpOdKe2DEtPe6cs9DfNbG/XnyoV4y1LzVTbsBGafZjA7rNrQ+m3kUmJJ1ElW
OXICE1qq+hk550hHeMUr2odN9EIwlbxsjWEJHLNUGbHixX0ox/TYKDyPOGOadRHaG6+jbgwjKKrV
JipjG3dV5FCujicPnEMAVeMjscV1bN8m3eyX0NjKTj1VenlvhuYnzZeL7GS7LcbxziMeNqem2hq9
9dG65ZaEKA9IslDfxuFRecYLkNx8+6V+C1m8pb0+FCa1NPN+9szxzHZmnJM57rthBzJOg+zB0Doj
wYUu4x/jatLPCQZh+IsJzej173AVCcFxZleAXDiJ8RgKh1x8Blm03sIH8mWpSx613vztG2QjW/Hg
rbd3wo6Xz4Zpm3bJ/SxV+G8ZQ0IFJtdm4xQQlTodT8zQugqbMfVJ0jwWtwjcQHZSYRtxD5Ffqe1q
b7Xy5MRQF65hvMiSSQS38ak0RIys+m4xPjfVMp1lUpElsYozOf13ZTtY1n2+b0P+k7WLrDSFuya3
soD68pemm9uIxBR67cSkrLgyj2k1Z8eyNwjqh8P4nkygSS4jPeniU/CbxTwsuHXeSHXh1PUhWZbW
Xz3cKddgFKOydoMbX1NHB2vnverFfBrdZiLwaP0rnKW9iavnpscQ7NqPZnXf4naUbH7zNrEzvGcs
Cd30PfAfkzlyNu8wuuAB+9ovmxqspA83DJr8msRC5MKs35NmQFDMI/7L+TFmwTh9IyJuUnmvTRr/
2QKot+XCdmjjssZ8oe546MvyXYnmibne9rZkXIc0mahSzh2zwyiAVL98OmxGzSKOlILg5QaX6KXO
HJvct/Net6xUnaz5ORXFC1//pMmCVXa8HROCAhxtHlv+qJCnj3xwTsOKzwa9ftRmfff/QL9hjOdM
zD/pIE5LBNxalT/C0wJlx3yqopkXNg8YSdT7ALgBiSMLktk6dpNDJ5PAS/T2d5MScOjm5a9qKhgL
k/u19ZIXc2AtbRpHr/C913Cw/zNX+0dk7isTRT4z0KOc4tQYAN5ozTGQ7u1k+q5bPBPZ03vkbbpz
GEiJTFwx5yR/6HB8asU202z9CWt1KTJSu6oIVKk+ac1+XCEuSrnkBtL3sAUgcfPvApH6lhp/6yQT
VdZSv6b0ICvhIHddqb8mQpZz82Rb3YmNKA8CVroZNabnAsfNAEG97NQsJuQ9BqDIglkGba1fDaEC
h4XLS27fFabzLx+Hd9OenGAxzS8BuyIQYLmW6/uItEo3rR+dPQTdTKhrESAqtuyJmeASrMyRiLN+
G92Ox5lvPuniEOU31i9leJzo2mfLpM8oK3VqkhyvKVc/idaEW2PTCsacjELWQZcjGGDmQN1HhKtK
etmEvd0FZDt75xGEJvFIlGerQFrA1E9D05RBryfCmb19lYuzgRr9mNqODC89VV/1H2jgH94cnxdV
JjvtcCOYzhDMrUU+trs6CTJe8mB76tEi6ZKuAIjg4GK27yqxHmwyiQRPz72c4DM0DjQ4Bip8P3/a
/fIypvGjU8fb1FPHoRn/eeV4bUvGkK2EhGvnkJvUEY5u5G5OcXjq9KhF9VmvxlNeW3+dMl6QbL49
aK3ZRmqDD/hpRdjSw4QK0IUsHV3aX5+4lwKxFOeqedBRfY6ZSODJ+ShUkm3cEoPQEej3USeIbBHG
bbkvB5ePLQalHAyuSbsDoc1StAA3BIGfoBmZybGvUBAYgpFvoN0yTvDwlUez9ZXbZmiJ4XVh+oaR
GruhISVtMIu5YHTEFmMFl2ZtmCPTeLTMfX9dc+sk7eZ9iSFc4BWgvrNjtsbMhTE/VU0HavQcjmXy
nuY0HnHaf6Jff6oFLU2Wr9I0rmWor6Nt/NQw6cayNtuuLva9njG/4kfTo3WL4Lfn2D2N5foKBfTf
uCDbgn70kfsjK30ZouF400SZUHMcVoIovVx2LqIfsEHLggyHG71mVMhGFxkmXene63h4McP8bpbJ
k4yGN+zvnZnI73IodzkTbLZ9uP7LZHZwBloftqLjjxrJ1UvLrez7Z12LnVdNTDDo/gxN2jz2dL0x
2+I/g5s0ttE5jMYiNKgP62C/5kwKsSftK0McwtE6kRXZ8SIHbHH8dtC0CgMl0GkILjbMwVqMcgyk
Y79qJl31TE0lh9u/20P5E6uKcSRp9dWYPdmgpOEMaAu07nr9rWb5Ioh89fyMB/yIGzNkX4shXgJF
PFimOr9fU/elH7K3JHYJl0TNkxiQu1JqiKhvntocDNGrfx3TvGbM/ciAFXis1v06VmeYYyYJabw2
sBYrziKG8aRHO49Hv2myLJBDfPTSeOaNbaLT3FWYFsPwOlj2u1MgYbEU0x+kR85aRxn+TfZLYc42
NW481UwvXtIxvb+TH5S4Jo9Y7vNlPkkYmvIZXqKNeLqHGCQ57NBVNAHjjVMmVG3pqQ31Nq4sSPJY
QO/bj0Nc/OQtbAwi4pNgFQuMEVxVxJZb02h6VNY59Yu2aE4msOaJ2T7MXEopnwU96jZrx/2AuFIx
X3LD55BsV3zsqRleYEzPWkCI9UX4JmMiwwx4smcXRgbtNguzPKCMj3dTARTmrDVrYwvyVt0MsT/P
uwX5HrLDPAKnPE8kxpKJuR3pWl4cU73KCZJocLvfsSW+M9dXw54+jLJ/tYh26Vb7mJzXypafelgO
sSP3eWSQ9jA+hJEcVF5dHWO+S0uLsFP+b1qz+FJMWcTDLt4GNRDjnQjZrc9a1Ic8HxSfGIQrIZS/
3tLbPO1fZpyzOo1Og6aTdIrP0IPibOLiK4O6ZymS+9EV6lRy0tEA8Ce2incrAe9zI85c1zBfk0Ve
Uou90tbUYGHmUbJvzZC6udm7Y11cZk+3WxeGlakLwSLju7pk4oKrR5tnqbkQVtunFSzm5OlX6c4P
k/De9eR8uVOT7KZkPDp4U1ZW72s7/cDv45Yo6qe1qh5MN/vVEX/dtSVB6pWXQXnoDfD/fVozw6Wk
fI8Npv3k9QTOUuydIn/R80pY2DI3S74c+8X46afo3sQmAhWyel5AXgeFxDy24RMwBMNPSYVZ5Mem
8lyQhthIh01wmYWAkDNYUa/1v9GUR9dbAmaTvq1tf+c4lO9WUazAA96v6xX3S0X+TjLOeY3TZ8/O
H9R8w4Y8ClFl/JWjcTDWcrrhXVfZ50/z/1FopHrgYziLF+JRfDUtFS3Gh5cvX8vNHTSLV1Okia9F
s09wxwuDRPjCqwHBSHkzSMB3Cy9f3b5v2/HWxzBHPLticE80zls+rl25RkweESSdYvcGcej6OpOp
2oQYAX6GfJLF5gNziV6p5N4mU/5IcWvZRosRsGn6lhVQDePCkZw+EwO/sgbOvusGJjrMOe072tGM
JOzcWVb559rFd2MxOUGZxnFenScqcnfrLtW1mYDjhbMEnk1YfOyNHyKX16Sn+h7rhuE95D98kWLI
t9P9zGRG5AVQ2tyGDm3cnxmPb2IYIV17OqPYuV+hVR4rmvZaJFd79u6j2d3ltfzx+uRR3vDhyQ3q
9eZIawM8rFHPrK3YrpZ7XkG4BafGWso75K+DsubviVkIckkvY+x9OZkL0jI+Vjkz7K2m6oMBgMiy
GDfQ3RxbvANCI8lBEI3BOr4uKoL4srunDB2ZbHDEAvHotVg7dV9kN+hylu1dsjb3Ii3bnYfT55IB
vC6G80iJzX3ISVtm2Gm5VHRZIUmGJfwkkVgdR/U/zs5juXUl27a/8uK2HyLgE2i8DgmSoJMobzoI
mS0kvLdffweqdULvaCuimrWjjkjCrMxca84xK3LP2Sg8VKW4HsOM6XHZXWXY+qga82MrI+FpJsLY
pBRfqYm4URk/XTlts0zcE4NKweuHk0Ptb8he8BqNRqpjdC89ss2ggJWg0eJlQ1QNSNoR2BN4U3pB
G22cDDTHhI7FpPbNsQ7eallvAt0Ldct3LWXfavjlaYGc0sQ8CesF0z40E8IepjjeNXru6WHzaoXz
xUhTP5yiqykTZ/qAW5l9qmV+qJrxwttwV8t+qxXxjct8OTPCg2aH+37AzDdzTuIYYZzwJF2NzCA8
BbrgNqmye3NI7w1aW06kvCW6y2TNNi9zON3aLZ7kLnXicxMFGMuTTdmjpasC47ZNZ5BpvVKuoSG/
xU7b3WQJd6436J5b2nDjFHTbTFGXdzWx3dtpgF6T1sfBzHYFFnDKxXRUELGs+oZNQNCvaxszUrKm
n9LQokek5uiHdjKDzawiiurGeR0a2Dywg95KNb3tA/e2sMQ6BaOW18UflZHDqo7Vp6GPgCXCDaxE
eVNjc+4BJVIC5SXlbLsC9/mgKlROTj2LXtOXpjz3zoQQz9VPU823mbFhqmmwbcbqHPaYpUcHMls6
XrkW7w4tzxVK113nDucCZqg0HF5O6pyuK592rSEiDalO5lmUyQ2koGPeYv/lIFZkODIZcTRI3yol
9vWQqmc55j5rxdohhtOrxExNRPKhJLu4rR4tO+0x3ziYTa3r0SGKC63TbZB1vpMOF37JbipRBs6V
AT8TCjftnYhaqTGOwa/CQCMgtncCoTAgDI5d9UZz7Wqna3xZu2m2bIVoBXAoG6prVsIbU6o7ZY4K
1I/Qyd1Z9xp2LAgwThVsHzcCYhgQQ2aBoKzod1Zuj9xJ7lTNuVeC1sOLDniANR/nlHNTp80lkqKA
dTi88EQ+TLL1zaE5Luv9OAPxjrv7jNJSN+1jHzCo7KYp3CCpwzljaU8KBK41zRuF6Vzj+nbFlzZt
BHlIFiOay66bMlAoxz2Dz5FHC4MTG8ydkbr0OfUPxxAP0EMvqoJgTJ8A0WevRt4cKEk7zro7ZyQ2
iCe00/q3Juo3IrEfQd285EsLUI+j09As/dhkgLYASE5w6i+N8gpF1ydQST5rQpzZVNNrrAf7qI6f
Q7f4kyrza2XhQLR47j1bjd/TZVPTZqgmlNqp11GI3tpxUa4m2TKfTLJNFIpjnPYnLuujwowp0ARG
HUeD5rEUlQhrXXVlhNajXlhbbESH0Ky2ua5uJns+MTHETRZvXRS8MyyvhITUldSibRbNW612Jkie
kg61A3RO38zp8DjGuKibbidc+zJY1rFoR+RfTt3Q3YjOHZ2Egb0wbnH9rKCPW9f5vEGocDMJa09f
+nUosy0zvN2i0eD8xxB9eM+U9FzO9l1tkeTsCghzXXoJTO0+7e3zVNq01dVHMdZfsz3clNr0imR8
O1j6qewGX9IVCyyGsGVcH9x8fDawv2oByxoidfpD9a3Shmf0TYk3osENNOSxmbhodC+nFLwRje3r
KQo3Cua/uVPPS/MoFvUtgvO9O2QMNif76Ha8DNhG4Xg50Rl2Mdqb6jzG4kyLsFgDj/yThNF1yf6K
vcALBzZel+vEhg4aRhs3iU90++n2AMIdh/FLm8yL5tZAHQzzDn/brdAy9nC53+jVIY6HuxlXybpL
zBGVWXKTlPW+EohPYcicnVBD32qjc46Z1vN1Pqw5v8uL/grpKYeMqd73yKSh6ImVFUbYvVxFWyVJ
8gnzAd6dW33WjnKZenHntnB/pcbor8brMjsJTA1IQUl93xliZ4CIgBW2dfSlvAhN20SCBkEbQkSA
omCAN8FOgNC461N2FY65jgcXgilmsjQL10AHCHEwfZp34bVjIctR0vyZ/tgJv+Z1yHxwFNUaJSAq
v5DdWioiNMpoFDd5rOe3MF0PEp2ZEeDFaUJ4obnjkmmWmaiDR5/36SnkB3sMDt+n2rluGud21jnD
mi0WHENu7RSMUDGeKiy45YzCtA9qoKiaAdijTi+DkHdzELEzlRJJJSaMAZgf0z79YtrVi8Y4As4b
m4MWj0qJqiWKq8facDlmaCUK35Bgw4Cx7xw/5xby5S7A/sjQQ/b7UvT8/Dx846a85db05maSsaF+
HeUDp1pk0IC8sTy0H8nMaVg0l3K2jlXBZL1wxJM2u6TJcvfkpH7oAowi3HLX06TjeAAnt0Xd4l2Z
OUYFqbRoyuZ3A0NTr0+yr17YbPmXIxkPj4vP3nwc+4j2QmxieHeLz6lCd9sk0hNDiJ7dOWi6ewDk
i47EPTMavLYM0Fcz8wO9KU9RmK0FTpG9MPujCMKewRVdFNeyzQ3UUlznxn0+oz4SmM3miLmqe1sP
zlOTS/oudIdKaCIlvWRXaUz2UsIXxnBuXJv6l2Mod9GFNELe9pVq+6GqwoPCQZNPyLbLvQU38DhU
/ZfpILSkzIByHBa9fzneR6ii3Va+mpw4PAgA05GAtWCl0gcG3YpklxKUKERJqMClE8nWYcpgLlZV
iuon7LzSsOfVWBvK1STS91AVz1HmdJ41u+8ZUkEM5Vd2U24MgYWGHrqr8GA7oAWDmha13JhS0Fcg
sklRX/vI2DlAtnRp1ZvUgUgWB+6RJtCmKdRnyE97C7Jwkc/bMsNd1/fOapbdfmgALlr4tqeJPYAS
6PtWkQeD7MFugiwqTWsDt4pmlEAV0L62Y4ElVkn5xxJoCoe/UO2mdTfKg2ayV1f1etf01h8NXX2F
eFzSp22HevkOfqYig5PFja0p5yRjnRUgmuzuksMM6WQBaCpG35natwWwpxYg00LkrlomJHnZwvGs
9w2Nc1lDF9EdT4uDE8/qPmqTjPk2rS1TVVhM6BDak/qq4rJcO/okV0rYRGT0yCNZfjxWGVu2MT4R
tpgjHpQbo6Cz3tUO3Fz7MZuIDxTuE/DEP92kbMeovSmy/l5rjQNmp0eIZm+xxikuQbOVJBZ1pMJ2
57L2oPG4CrqgQRNXI/w2rgWE3rQwu3XlTA81eoUmWFRf/XVgjGwSwsU6DesibbP90Jd+iW8fUQij
sbB5kU52l8IJyVLjaOMoW5Vq6SnqdAS0cFd2JRFOiXkjZLoLnHkfJfo9aqeFKSXe3Up5lSF75DFH
z9u0rGS5vjOGcVOGuHHQH5710uDYGr2VpBjRJ+wvQ6aBtEhNP66SS6sxotcq/XWMqxsXpi+91WbN
ccyPa4P+L5PfyI2e6jq9RTqyb0bwkTRN87lkVVIMSAnFeFvo8b1japuusVt61u2V0lq3roEL2sFN
qdd9xhhLPliFvGK7Ssu3dp4K2sYe2kQ0k+O9FmnrgMaka6DxI4L42E5spbUhXYeLssop2nPWVU9W
z0E3Z6ytU8Qz8UcfXXT8pnvtKM62tav3OTU4LyEk7cXWbOY9KkIc7NNWFvZhMCpP6u6as+nGLSci
S+aE05A+vWkNazjz/028GH/cGaWd2pavUSkzZozlGTCt5IyLt3nsFXYa7meh9B/5aD+3qMDWjdVs
gch+mSI/NE6y0cOyoIyOn6Uc8MnjxGZgeULmdUyFeVQT+Qex0qnM4wsJJ/mqbK0VHkwf306BJlW1
6EHMh6nLvDDXMIkGa1ovHmezR5IxriaZY2aLxXtY9S9DKDd5g/RcZhtGdD5I37oDsJzmQCTEwqa2
MFpGexTMVP7Zn0r3dlpAWSg5EV5zck9nJPj1OL6GASO+djYvwcSrwr7+g+M9oGUsslkUbcvcQTo9
5SulSS/KcihW3EUsU6Qesv+npEiuNUwRq7DluBjqNVsBJ/wSMAQRLeqvKED3zZzeBOyODWcR0xLq
aamf2NJWrVGeMvqQORVJRxJi0QOSZbxGzsR2XRkU3BYlXGh86m63c/vpHMloB+FBrNTIvoRIW8mi
qVjOePqV2fKR0d8McfacTSEmeAzy68a2tuUUHKJEjT3+B13YrnyTi5Q+yBedhQUqLOryHUtjQj0f
dRb/4qorFH+inpdg7cKgPlhBR5RavOlrfT8H4XY26EqPhf3WBeExmbt+a8XD0VTQ2miAuzj8P441
7LkEykM6IY+QQXbUquAtrlzSFJCthb15GduRZc1EzSnVh27sXvJQ39YRcMpcqKtRQ5uBp/eNXWO7
VQLJfSl9uzGjrZbUr8qQeIMB1h7xPEY7BynpIqu1+00zlc9T1AHotrX7omU/3RlfcW78Ac5yx/wb
LayjVXQysPUngqEpKBE/s3UYx8O9Hsfwm6ynMqpxImSUc6AfB3ce0XI4Mt3GMSJb5qj62kpAUwUu
dAzjPIvyPghUVDG6jS2XydmKrts+l+F96rh73RC3U8ZbmBbJJW3Du7EbCfnAcyoy5T4UgPqzhB0q
I4c4vNN7XKaRnBnrjR9wqBROjXm1ZqCNcACnQNLor4tjunPtZaw7bMyg/Kgr9GHUxFXVuE8NIJFR
7RYy8uCnWDhAWzLAYhdMuwXxSaFez2790qSIrgJVfc0yDgrtMvVPtUtZun4ZYEZwbO1P7drMLCcu
RcxuDr/Xe22aT8DY4QQ3gbW2nfqZkTT9X8tFH5YljzQnbArMeJdWWAFtSStEVNldgoaEERX6W47j
KlOITVQwYRNOhNk0LntPg6W4dXnW7YEvjieQIa/0J+YUnsO6vW46aRymNrpHaPEozeZES4TztT1d
6OhcsREIscNWV01HzyCMrLckBulY9+C+A/XUNO6HSXPPzyrgJSouxDSk74+qf+TNq4EykhgsexbX
wjbf4rCiZxZhelcmhMizhDzjuuh46bRGGly6xj0bQqSAxuwnt2+hlNjqM1Xfc/PmI2sme6OWdKFj
JgnQSm4xfZWrVuOwhfx1oUnKT0i+aH8UNA+1Mpza0XQ+est+kTaDfnvEEVPXCkw9ja3mzC61es7V
8Ir9IsP9wbxJUjbIQxDfZQ3RTWhMnh19nLYinPyFNRMHw8tko9Bk+kDCB4jevtpCaX4cuuohr6zj
ACxfV8e3Rp0RX7B3Qyn40Vp8m1IxT1mWYRxrbts+eu9NRDtgNVsIQRymUr07W4yTV1Imh1TL2DS1
8lD3i+wJcwELNId2lcZWfJmm5KPG5v1LNMv//J9/i3iyl+iZj7fbKA+b//c/2v8NtAxZdBnHyP2n
0xgi3XOdm2QaN//dn/8WjTQ3Ix6cKYoxRAEcGe4NJkSifvj7H/8hC8le0mz+8d3jNlY7Y6kWfY/h
f+gfK3z1f//TP8Qh2ctH/uNPk5+KE5Wdul/aHMJnWIPtp2tmSNa7Xy78T5/wLRGpAuInyUKKfLd/
0kevtRfVyY4e6n/3A5awun/8AKdyXGtAQ+zb1DzrC2LDqmGzFsyPf//72k8X/1v0USvdrg4HR/r5
M2fuYAfQ1+M09GDWm3GtrQtPwZr/y7XSlovyb+lB34KQMJCm2lzxYcFDt6n3ho8uBqoSfIC1s6I1
jINr9/ff9UMSkrXkSv3juo1hVyuqWkZ0QzkK2Q9F8MUC80sO0k9JYda3GFV0ATI0URH4zpmOClmB
876+no+tX3n2tf6sHOY/8iD22X8XT2V9e7k5G44qNQ+Cp82mqvhTj8E2dX+5KeYPT7C1/Ps/LpWG
ijeZUzfyR5WX21Rgp1ZSILKo6kdMC+qarIK7aWwuWYLm0ZA3HasRMl9IO5H63qJjtpP8RZ3b44QX
mViRO8ttxRXgTHbF4+g1Rn6OMvPKodNVZBHa97msWUfScN3pOKtsoWqrqu0w9fQkKScDuEekhaGw
HurGPmfC3Sk6tIIOXQfjSDyGEHvWxshM2XRpzJj5A7I0LxIE88yO+CW99qer8q0o0T1rTHzOob9s
bbF+bF0HYZ18Vo39f/eEfitNoa2z8gwFIrJRuyY04yaLrVNRzP/lC/CtLtVFbtpagPWxKezbrGQs
UIh7bXK2f//2P5QN61tdCs1pULs2j33NZpqKG039LcFO++nKf6tIsx5Xsnay2DeubaRjK+s62Nnr
eKusc1+7aa0tETs7M1sV/t9/iv5TrfhWlYqWTXqs9rGfZ5zRirg9MQeKAe40Gw2b1MocjfuiCC+m
Kzg2cszX+wp/BAy5srjTq3bXB5rP5slTC7ofQXE7zfEjBME/YY7c3GxQhZV5/8cc0O7A+jz9/Wsv
L/+/1FLj22VKZR02bUZWZWEA2R+RtuEmsjgj0yIiEevvH/LDpflPtOg/aoMZgWV32Q35UQvb39V3
Y6q9an30y2/4qZCa38p0Glj5NA08RurBkJ5W+8V/gqLno/TkO0xMFx7SFxLgNafU3+rdv18381vt
nqBS9rVBsmBObHOo/xHl1d+v1fIH/uWGmN+qNCrAYGzY2fmRPX04kE0glJD6hMYfcYg3c3QzcuW/
e7v/U8v/cV8GA/kWMtnYD8LWzziqmAhY3Lzb/P2naMv1/7ff8q365XZPhwP9ow8YxHB2qrVVN0se
LowLMKpe+Si+5i8GiZj0L/qq3P2WVvzDu29+K4pOq2iJaWXAyUpOH+q71VxkPmy1yv3lifvhrTG/
lcVMtbLeYYbs01QHAdV64QzU2AGMPeQPjEHkLy/OT1sd81uBrOrMLUj7Csk5fM3r9FBUX6J66hJU
7kFxMyqPSUjmNnlcqERbepV9+su9++kSfqsLokFmAiKRW5ff2PZDR+aE+QZX/ZfX56cL+K1Yar3a
KXSyY99StXfG5Iekgigfx9GFEwctVWuYf9ll/VR7vtWGBKxZzTCMsmy1R6WUTJPhhJPP8fdn/Ifr
ZHyrAylyKrYZsLP61vWUHKPNgPTdvja76Ldn4IdF0vheEQrbmOyyiX3nod9Om9CXa6wSG1KqEPd7
OEc34pdr9dMnLT/yH/XAEk6rTYMZ+ROspiZ7yaJfCs0PhcD4VggUJ0hd0wwin+ycM5ahbS4NULzC
/AwnprFh6r66YYkWcrj9+2356a4vv/Afv2SyI3rBhoz9rpvwHWjoh6trXdN+uVA//flv7z+61D7R
MgQNtKH14hXncN7t//7NNeOnu/Dtnc/G0jQ7CG/88ZzkJLS0qz7sccOCdVpVRuzZvXGY5+iqj6dm
Uw7GMa3EXdHPeJPrHROOvWmE7pqUt2kBavFfmzYG/XmbCXhlExLWGYFtaqIMlY6G4C/4hElhraYS
lvEITJAu9RtZq2yeYSLgOE63jmm8qi4ZG5la+RG95CY2Ht1A3uR5ma7LyN32lnhrC5qkA5bdOKaf
LVErdEuAUFTc2TbGCciZg51eEyxkYv8lD0J28XurODeDg77ctfA9IAUjdUTNmXlmfhrg9y+mHQOD
U+Ey4JscYGMGkPDURLcHGUT2zZ82s2gIq8VHB9MpMOdzk4GP0UwGY3k3L/mwBFThgFvBWTXJq2mR
r8ZPTjh8VKlG56wcnxVwRJ7miHFN+/52ZJyMVgCQFy3ZRb/GgEJgOqgjfDSFMNm5BQ6qMPcByu5r
RbJ7laMm6+bnsakxWNtPUSyuQS/RjEr7jd6q71oU7ItehRrKRh1Ewy1JfBsRIisU4fyZIy3qVNYQ
qW7jFGbx0E13jQsHP8oeip5PRctfrq1Y2QpBqztxr3I9K7ZuZWCrtOWJmf5Rydq3tCFNrKmxkcdk
5go02nU9Nb9UbO2HZ17/XkgpDsYM6sTngljPka+Rnc29/hg85ZBfEctD1vj8y7Hph3qhf6uqSmx0
torLybdLkAhkms4DjNbyhvb3WjebLWxI8DY3v7xxP9Rw/VuB7TXGmK7jhD4UDRrAgcOddPadsUBz
+/ZrKuFNzGTx0O7HNZPh8dWK1ySs/UCkz30+3kwznizF/aW4aMsa+/9tm0xX/XalbQMGZtGFOdtZ
qOweJIOdtTO3tPcPlf/332zaYikn//Yp365xioKXSAYz9/vKOUFaOqqFNh4Ltb6CIH3SmGUGxnxj
M/ByZ6JNO/MQBakHb+OcBslzILIJVVPtFYQcr4ym3EJm2ld4LrRe28CdumBU3ADJupZzcpwt+rTp
VF8YiRmrcCzeZVleMzqhSe1gYSpaZQvsLoSrQWBOrSqekOzhY+uIbn8HIjyGNjZfrNDa2QhHV1Zk
3eM0udLK7m6SQJDLdrobhU7Ijd5vm0Ge4Spch3p5GfT8CuHqRM+dwW5to3109RCTe3PFKOTgxvAi
gviI2fDDGg1mFnp4gwj2mkCJi0aNxyKLH405rmbQrU6W4VgeaaQxWBerZBcbjxPY83TytYIz3hS2
t6phqscaISdsji3SzKcoZETplq8E0p1tFNa4yBHrjC1tYL32lJTWr27GT6kAIVUlRIz0uo19VXoJ
JIdswAEllPQzkxEso9gR697C/mm27Z+scV5rxXoZMDl7QwXVrJevRVPdteS2aHV8UIay200IgquW
sm4FxlMcMjiLki15CzOW/kXhqTW3bgTEy4FUpjhSX6vT/KwGgMKJUTwnweDCgKaP15dED1ghvqgA
zyM2qMOgL23KqX3H3WEyRrGWq9y8Fe3wvMRuIA+8jjILglwRLQ11NyPzlLzBLOAts3QbZ4mrbNtU
fbVGOyHe2/DLkNQhU6tXRqvFBC+NN42VfGJovkbnfGyL7CXM9BLsLSfiMQKoJlN5HOsWVzQi3QpQ
RhkTrWUYcJMTuUB2qksrmwcE6fOqMK1LXcavKWmpJWV6XATYTdVeemcAx2gCrBszZJ+hw//XTu4j
9z+E36l/kHr6UU/Js967B6PoAbwbkAqsYr4fUwaU8BXyjaY3tzXzgaW3dKdH2l1U27vQ0b+qVtx3
hXtE0faAMcChmtPSCobutcBvy/Cb5lUvxRHRsS+QvSY8gSgvzoWe7soCHVFcEejZmO2O5JUHM07U
9ZynrGLKrdMz7ND17C1RlC/FFi8Q2N5JwLSQDgO7tizjgWAsEtHrHSxwwqsQCmeCIzE4rHUedLcY
tMu10OJDP6pXM3pk1rYq8gpISMweFc8sEWxJxyzRpRKTyJO8zd3p1M0y2YTFvG61kKQeYpvy9mVW
wEhaTfBSVgRTqqzvc8JUVHGHFajSK+yWDHDq8iDZIiAmUb7wU20MUwcp0NlAY62jlKiClDSAVgfn
MIkugW3U68EmaCBvEkiQgeIlBJqjlzfXQ4RvAO47lLgxH86hFmwijXEdBpL7FoCy1qrIFADVqdEh
CAykQMp0z8txFooCf3yUvlkZArOwvDSu85kTYDc5BJ8jcNKSAJ20GZ6HrHyoXP041RlE6ka8Es6w
q0N4JJrlXMrQ5YkZWyC9QKLMMnsCYbkJrHkjK/02CcRtHKOO6iDICmI2ysomyj0mQbOfXkk02hEn
el92CDASCP9IwPHBJxMI9NA4ZgtjyCjrbI0FgoGe5eWDsu/sJRsmlv4wEPmWjIsA/xzDu/ISMx+A
p1VrtxmfUsLRaMSm7F26J5kSwQ0v0BtKEA36IK2P0YLLrRNV5wr7fRoiy5vb4dil/VXUWy+okWl1
68aATMJswrUhtK9IDPtOdMTVSXLiHJrGmWmhRAzML1i31z1CC63t2EwFwz5AWo+TOTulsSDCNEZZ
4CbAxsoDKgNtpbQ8FzVfeVIQhGapTWe0Z64y3NuuvpmwkipJRdCCviEx9WpK5/saQ+NcBkcBBkyE
8q50i/WSEzyBnFuNcf9eRLy9pAS0vPoohmDLVPAyFbwjM5oZg4EZiixPuvKRKr+J0vizI1yn4jkR
EeaGpbXSRdMu6QNPq0KvEZVfa0izk89c4sMnSs+T1YDzkwB4qZz6PL9xsM4yecM6qXa4FWGfK/YD
S2+FPGjExULODwpGdFk4o4jsEe67mj8WAiWqbl3hlVxbXb8XE0R3iCn4ffalknoDRa2EF482KXdX
qkhgsJI3Hc+EoIE04vldkwa3zgbzrm6M7jpDx0DO8caI/1QhdIEACAl5ZPPHYKmXAZFFnKunaFxK
UkqWI9imCetdYSvrpomogFaxStJ8a2r9OrGZSsfIJplnnrNULKWX3FnZeWEEB7KpvbwIdqqqdJ66
cOGV4LbCa+0m3WFSoo/AGNDzB4gJbI0RJVgTjWAdo9v1ZMmsFOR0IoZFGBCR0Tn4Oe0DdHUYbkq9
GcICHAcLyjwASNEFZIt4hkJZt4xocwIc01ZEqN95oVn3jQYFZ2hYEhx5mPkVMIhwRrmM1giB/cWd
pFdAwydj0KvL8cOtXJSU5KcmV7ODfH78I6DEBM05C6Jtq1hPRPnASmCl0cLXln2lYisXtTKuTDhs
ujK8Nnl/n1XhJmfib5WIeZxkm2NgUOTkd8zdSWfd1LgpvSZrHxSCZcDP+6AVSJwz1EUDeJ7t+rGF
3z4jGmX7UL1ikbhJJ+h5FoJlGG+nSSAoz3BOU7So5xANje6mRzmX5SW/aEICoLqLoe9ka6g68Gpt
ArGwyfJPLJqoLch+1ZUTaFSo/+bJHDKQ6+FN4I5nROuYtLDZFma8Q3m+c0oYqkX/oanKWcCbxxjs
cmCarlsl2JLsOyFLD3bEz/hQho94V96NGiEp3MO70rDeol6QrqVLBNX65Ikue9Sx3CPSaT802V6b
VXkLpM9PeuRs1oLCkk00rGMULUXnXqmEVJCp+Qof/eDEzVexjNeNXnshTcTetLr7xIevNJHukkld
kSKAz0UD8D0C4m3ZXBXZdIEOsXVT81nWC9dkuo+tgUBfbMN9qtxEeu+1enSMQZKPC38aB64XdPLU
kOC2OLgSxGu4mRTI4QmSRzludRBd0xy5MA46TBhR4A8SbqpLhYIPW5DyN6o28roquygGV5+z2m50
86uR5bCEoYaWFu9NNWBxNk4WiRK4qaA5hOUOzy2oQ5jhSPfrfY6BDhMI2GUbl9EuFRw90XZpx6TW
5D0Os2yDg/4Yc/D0+tyu0b3br0HQIjQPrXdUPAcEDDp0ONVa9pycDXKEZLKun4ph2LXG+GW24fs0
kx6FuKTw1ckYDq0yNN6od5cmNndCR15bi5Ps7HsCOgAmJNMjKWT+kAJ3g8zmDZHde6g5z6ZdiId+
VpTjlJXdF/9cwjkbvKQjC1hnz18J2mjNcBXXw71iKJt0Gs/NpK8TDE4z2Os0Kb1Sa/Fk5cc+E+Eh
H+Dr2S1p8y6MBzTUd10fvpZkoQK0ip7MINC3fA1KTbEcwjVcfNmYe9i1/jCdILEtiCLO7vjkIpNo
jxZs6ZoH0ich97ap2I7ryZYF9zExkN3Vkt1sKk5BWf7JZ9UfM21bRhmnlBnc+xQfDCPfqq77YccO
WHJ7n+hAmRvbuEExfGXHFg0DOlLr1C1OdkJWxgySD//sORDxcxSaHg/1WTbhR2Vo4KrCbR2059zQ
ntosPUvy46SgUWFPcI4ds76zx2RL6ce52yHrbIW5ofVy6BX3zW3idgPAXXtvam65Lrt6Y4D8i7Tm
jG3uvuiCzwkGZVSzg0TPtHGIQrcK/bbBPAr1YdekOCqL7A+0RnSZGClXPVi32R13KhkveTvf0njj
65LbYTZX9ZJfX+pocfowN9bjnB8D/hCj1jWwZl+rWXXwDvthMDNoKNP3oQfnYzTXETyqYaRrg726
3ARNdZVkNJhsvQIf1uX3umliSTHflUX0KHTnoAZo2W0sqVsEP8NyPYCIWekpIYGnl2RlGJABtlRs
ZKUdPa7Sye8nVe23CNnWM1QvRY1u0NsgPHKwQM1pM8PeCMmWwkwZ4xEDDKFuTBXvSzMHJPANzxgS
rqFA9ptuHIgUFfmO+nGaac28tIl5geubHvOomzxCoWpUhKU8V1Mx+3o7c76JZLNLAFEiAfcm9Mwd
BJLVRMMmI7htbc24gYZcM9b9PN205nhOhACeGxAUtaPas1ACfCQPgx7TgMNYmzc1zJIVMBUGaRgM
I2TzEPHhhxvDJSSU4hKV9QMhbZzlnNe0ViBeYuTdVEI5NFUFpLbZWWBQqfrzJ1u2e8SZyRacCINM
vL+0ZSWat5VGEuY4Jl9JUl2T8eFJht7Y98+hpDdml1y5koZFLRhTtPVuCpNTAsSHq37MjXYv64QA
PPyGtXYptOEQqlm2NoNswwtwV07ySCXWr+uR8m8Jjpf1foYsu5rEuKltsWfXdZABvhA4Oxkso3Xr
SIW0txT5hwwerS5iFpeUh6bT7WMYgYIMiuG9B3ttLBR39J9mXAO/nDlVwrTe6m6AJo7cJ0NsdSUC
VevcKOAQMj44KMCzGeYpt1lZA9OXkEDI1OyeghJQZw3prcFPDVQql2edjKiDNgz2bRNnAB3Bu2rO
1KIZqPzGJKAww9ev9p1DWAVdR6fYtDVOqXEwN3GBQFixkFu7p9K2MOMj/OD9Kzv7JUpAA8XORzJp
NxEtViIHv5jKuRuG+9sozUhvKG6iUQnPAyS6VVwUV3PEOQ8xrzOvp6aD0hyCx68SFJ0RJgZu66c2
ZKanm5NPFgJ+iBTjC4FcuCltMqOjRPjjKNW1ZYx3czydyzFBXp7eKhHYG1gZhl+3mDH/l6TzWo4U
2aLoFxEBCWTCa3lf8lLrhZBaLbxJPHz9Xcx9moiOmWmpCjKP2XttL4qPOXK5tuGYqPyB7tQfu603
0DZ5c4s3WX4tBHXoRqgkuiQD8RvdY6ScadLV1FcLXjv7T5qKhbE8zmG7Z0B8Hx2M4DUBXMNwnJz4
JxvI7Unp+rHwk2VMbQIT3W1KjBnFNqztHzuPjy6hBg6ci3RKQIyz7kWbiqHRHb9NZT7yoH+0KnhO
0IPCTWP6kRKWnI7R3tYKI3SPy6QSx1RZp8mhEJakpm8Ktt7rqsI/19eMrA2LmyoRV08f64jZtv/g
pWzGqwKVXtGs+MH+ZC7vLBiaIgUcoyJSLZuD5fYuQo/FKRF51yD0NnHO8eEvrIVRGYzO0Zq2zfw9
K4CChFYwRABWaNU7epmHVAWruSqO0RgDHw0PhrSh7IcE7AnaQPmjZarWqW4/FJHwEo6jUvgHnWmT
Lhl0riUPloVdhauAKUz2uDg08qyYN6ObH806gspV/ptsoppEdNaLwQ0jZUAyXeEDmuy88rOf8pMZ
GXvDskjxAAmnk3ff0ERwr3rD/DDi4MlFOqCpZDIrWpdOjDLZmHadFX8wrSTrrUUqmGwHh2FzAdV6
pUd3n4TTvoSUY/rWxuvlb4y4et1ybpjQCLv/LPs4c8B/A/psKFgcpEnGDBhB1oR0K1rBOSE6B2Uw
yQzVqs4svQ67jEgI7dERNGT4jZ6O1r6dvps2HzdhsKTndnxvlmulm6oxPj2Ajh2MucSY3EvvKXJ4
Rg+/tESMI0Mq9zE1OnABwKRggnrktXRfBiJQ5h7OdqHtoKTHkRjITZkOTxS7BYz6Kd96mAZ1bhzr
vt5RhO9JZbjNsLXhyWdvxqinc964MJPCr35ur96E6TSBb4x9E1dB5PL5DcZwtorwMsEfTo2ZRGbH
GrfmDM2xXYyeUebZKwhAWOoXfJZirkSLZH3ZoSr3bQ1CJA49oqLcM4bo9UImVbqAFLNsP5ITfdlr
LwmBRKP6FOb4DPyoOPZR8emZBnJaRmP4teHNuPduDG6WJN9nbnWxFuDGMLHDMvYQ2mMFPjSmQaq7
4V3rLNknqE0fndkHuJ4WR9AlS0qjYKVKWE/HQXWpEsL9Uohi0YjpiY+ZDs3qW3jfGFiz7Csoy492
8O9qAOWtMJ1TsaRT/ixD8WeMklcMvsXamQFrGSUhU5idMjTPHWduu+8yRqL1WL7yzZ5Kp8i2ZKPw
XpUQ8e2uZPOfBhMeD0vfY8YCKz8FSyf7tkQT38/romoe/bK5/geIqELgv1j/mPVG+FuMPz7BRisv
4Kpxrfqn7TDPSbhwuyGzTvHYnDFif47kCIV5uNFLs9YSzUcPTrtC/xtY3BINhP6WQT3TnkW5/bcz
vatVhcdu8C+zk1yMhHqpz3W1MqfxS1rpscOlHM/BKdfMqr0WcVidACehRmLiBySTTZpO67fE5rzj
B1xa6Y4RU33Bmg1rYPIcmGXDtWBaLsqJEX4JR6Vp//YjODqLSWMFPAGSBSE+z1nB+EdFMxQEwnlV
j738x0+tbVGjIyYeOm54Hvxwk3TtegZjYpdvI6E5riDHndKdkOl1rfU6s7tj438IqNemcWwiuTJi
fYbPsAlrXO/uXxGqtcMIOXrP/JfIJjcKBxa9NDTro5yjAxDDtUemuSGmp5FDTKZPo+T/3YuN8Jpd
wWg2zD1CAsQqYOYbgw6zmZcgQXc1SE+icXq0ArXH1DvcsKfbpgSlpC4IFZNFZNxJzGBqL+RNepJ2
dGuE2bUzGL+mzY+T+2vav2xVz85PBPInZDYgDedrRL5PJOrf3A/WvfU9l68Ucl+RQDfGIYRveyUq
7I4hcTU9KfUEor6xicCcCvUk/pqIZDeGaDXhDqgzjgh3fB7d8eZM8siI+k8YwQTSFnxZh59MoCy0
bLEqcW7HbgLjIy6evdF7ceOJ/PfxK06LfR4bByuUJGG16yG1Vklff5Q+qPaaZBdo6IYcvyK4+Enw
6cfx0W67q+WIrzHxX5HVy+JpAHjbFruGpOnIhBSiVXbp+Jy1LgW2r/LZA0UuWvHGdfnQ5XI/p+a3
hmds98w7M/dfQeHHKTR8qhxUaTWzJu6uiREzfik39IZ3EbuP0ux58nADsK2AdMA+jUwaIi/4gTkl
QYHiPvkIbPSUFh66Jl9nElKSgJxcGhvZFE8NCJRi/DLyapc38EfdgzV9Y7YEC4yxgsMhBxcaF8l3
T7Ihw9VVy6Xm8FrYb+w9WbzjqHdZZnA3EMy3yqua8iF3jjhj6danlxn6XSb9Q8vbXTZqUxnJ0UDP
2xofFt+sD3szwWkGoJVPqLuWhrHJafDjTh9xvZKS066ZlPJ9fTfDxKTmLQIPAaDvN0DGzwx/HXJh
22TaUbecfTqUXh6Hod854tc0zKc2LB6dkHsi2Tm8w9C0zxme5GkCAYMolLEv0CErfqxYQlSYVWzb
OMYmNEWGfTWEewNkI1HP2Q+v+TmNmpO2fiOht/AhDhHpGN0o3kqv2CSj2mRY0fDWlovp2uPUje91
j+61az8dLxvx57QfrWM9hn0C31mkjxUyjNArD3JeMo7qCWWJNs+u5xUIByFma+trdEzsitm9GcKn
AvyxE7n7RhnXCW/wGs4TsKS+PYr2b5HUP0SzDJPYxNXAqgroLakRFLEShA3TKlLSJtoHynyeHi/7
lxjDjqnfpgi/hcWyXty7cDzU3IfxJ8Gh8fhBnBUT7W6lnVuZOChfItyNrxi5+cII1MIgG87WykNk
afEZpbY8THO3ahoIpP4f28LyVjRXn3teL5CqYDwNhXvDgKQEe21lnjsCMhlzLGy1DvpqNbyDl0xn
kmBGhRtvL2XFIQ9h1nRyyLpP4XCxp+AlybO/UxDuPaui/G4vRlN468LovgOzWglutQzenGxeZ4fX
y/lLdbh2mBrjgn0wOsXPaO694cOrwcN33wK3fYiDBjfGWpJh1NTOiSTttUsG+VAYK8pUBkDhwPT2
o1vCYoXN/w2AvSM2WW9fQv8pkA9BUkJEsSBLu9t2yO80FUb1iBliT7ABsIWZwD7al2ntWNeioVWK
iq1Q6Oa7eesQM+9j2CYayJP/RrPY6MC7kl8LWwaTlwNSlv1szGo0yGHZ1Gwb9E3hqKS7zb1sC0xx
15aL8Dm4FfZ0spF1mu4fd9bvGZe4qqA8A5cI3MMoAlr3Rzu0SHvV5M2Q2u1ijgxvQ2vyun/NyYtg
+58R1GUZ3mbARgTGdiOiHHVCwecERySs11y5zxwwO+05+0CKXc+U1SunC3AE+iwK05Yth47OMNVX
PeZE5i9HNbf7HP9vkvDdTfQpGOm7YiM9jJn5h+KL8CnQpgtZ1JsUYEGUgWJxHwq4RUI1OKHee8Bg
Rv5LyBRKlmg9+ibe8ceByQiLPlzRizL8j5pzLv6nMfsV+Wm2Xr2o2LUWyRMdtuXymGuXiJEIyQGL
Mv9X8QFLn4BQaJQVeBP32eXAVku7MPs89v5+MMIzeAWKuA9nzjGetTs9tFvijLfZ8M1kfz/U7ZU/
3vYdiQED8+hKXCckvHNoUypNbK3GAhEPQxn54RhM4ftvthIsCuYNCU8XLSiT7OBlVN5+Yhxpk3mF
Zg6mG8EA6j5Fb5ZDKhU3oO2x3rY+lFWB4y/wXUPGZrQjex/2utwkIPvZZ/FNsOUBmCL3OZE1dd6D
HkVF1KnNEqSWVJ9C47Uu3izOV62goHohWJa3jMvfHzkU7AN8PRzOvJcp0wXt/2tHyFai/8NIfg3/
kNt6JDi5OovR+3QaXD6N8RRQsK6kNT+wcyIqRXN+zOWnP9EgFiDSApvbl9stYmYM+GtNMDyHV3SE
NveVw5uBIwupYoGeg/JYRl+nkIUFihz8VuPZmrKzzVrCxRHPJAs/Ft8VoXPZlOA4Wzg1/nH2gcmO
gUGuHmyyCJh/OgX2tgQW2YXetyZNtgo/5rr8isNoV4Zds/HM8YCh8xXf3D3FuJYoeSC6qwNKEDXO
iZA0HPPGA+y7P57HkoW/IQS+luXNXpTNTUDJzfNmVyvIdx3OaM3jXeDam91kH87el4TcqVyg2D6X
02DNG9FJBuT1vSzaRR303OTjN82vuY+0R5IwdSxwAvIFNG8N9CS/GH4EnOw0HdAbYJ9NGGfV6UmG
oORhGNV43a3B33a01VHZETwEELaJX6qwfIg951YnxbfS0c9iupNYjZIw3y9VWqJLDkCxb9tkiYje
zr1DLh+zuqzVT7QhD56nHkHv7gKepiYOwd3UKMZjpqANEC4ulWdBoVBg7jLxfczC3pH1uVatpNCF
wEQKN4ipBK+lbTFvjbmRe2cvwbDK1CFqHaxr7zwXWr31zrCrMGxrF0cqFf00EiaAuXM9gsHLlsfQ
RRZthvhXKS767p34kSWAlWetdCccJx9m8+tGPwX6Dw/baIvEjKglLb1tzkxg6OiDycBds59ey1zd
DPQUmMsro2h3WZe5+BGXgdHw0Zrd1+CztirRSCsj3BJmTlnqRvo05gFbYNvlbnKudp8TXR1TOPWc
dW5X74RNXkcrUT2b/CLIYMhkJ4kbz4r1hlmYb80n67ImOodZaN00z5YKUDjwLp1k4X4iOOnuZsYD
bRYMZbmeNDIViJZjCmcOsLyTVxuIClcnGg+hO5E4myKfcAJu93B5wKPO//EtHO1j7iJOZYHNUga3
sg6ibzQIgFCnM2rJckP0xm4EInbpVffjY3EPvDxeO+5E+EJBIpVp2ay9k/qhJgMslPGzbZCbWw25
SYXLZLsK4w6Ok5j3ZN4z1QIQtURVrn0ReCQI5A2xuT7G1H468Gm+9uDo8Gg4bHC7aJvD8ZgiRqZu
QH3CQl9DuBPHqSKwwXS7VxZbmH7Hal+TgppJJPd8HPbKsdGO2s65amA8jvXMUJBLnf2yvM6T+rUZ
FXHUbFxobkPT/RmteTcS+wNf6IrYaFsU1tlz+CwaRX6FczZSdbFS8xjOkCJqIf7CzvqAvvRX18bO
68WexHsAmkIfjZpru2HrptvizW6oD2oAg04pJr5rzKwSbYQXKNYq4C3gRYQ9AyRlASmtvDu5vy+p
qilCB+wW5Ockgo2XixNfcTUyAfdV8NT2E5nTRbuCXXMsSS1UHaO2pGKzkM1MaUiRHpCquXpfGaB6
sL3at0EwgxQ2EqRGeTSXptgr5iy0fflv43JxJ4ENG8EM1C7OwfM2bB+DSr/K0NvnYlLsysOHXilQ
xrkg8YFNie4PURslXLvpocpmkJrDY6S7d92yl2T1uuEiWceeeXId+Qqi7rH1wyXTUb26ssTXm6p9
NVHvS+lumEWNlMWcTFEV3JSG+NqxcdvUiZlt2grASVAzA6aWw+vbrCcHJaSZP8VttJ0JAlOdgBLh
uAywmY+IIKqZnkMYQC4UELHu8hw67h8vnHeky7P4gWAHbwNW3bCW2MJcoPvseuFm5pl4nEqqMOlO
f/gS4d6XmfrRhncmnBwtAvP9kIQpiLVBzv3QONU/+ohN2w1HUwZ46ctjWODVK6qb9PVnRILQVfZy
Vxje81ja37MQNyChe377TaatN6/Mr6EXdRyBhBcnPZZ65cFYDIjC3ZZVc3ah4IZu9JFY0V3L4DOl
mGpH81Xk8zVuKPQJ94vb+corSMUUT+jrhnSV98NrnkMCn4Y/wO3zJXDnSVbexQ7rm0S+IqkkO4bg
9ZI42ZXdFYrXQ9B4dxd7dOeRDDlyYarmrF15knCbXA8CQOJuDJFfLVVvZt2BfsjOXV1dvVgcWuIK
LAITIb1MG8Nrn9O5fGkag2F18AmlxiMSjk7Cn5L3YiDZfDQ+qtx9SAaehcLxD4rfM/CJMB7t99kP
9sFcvKdWuNPzL6t6jFD2HprY3kOAwJEFWCtcJ9NwEaQVDn5cULXQGkpyscz+eY7lcerrc1Inf4Q5
XBnU7NVsYgefC9ABEbVROR97397pyXzqQ/MxwxlXhO0L2j1nJYzx3tJKKDZfaWj8U1HDqjhs8WhP
t6BOjllqbJIJPOWsgvfCnF5yRX/kt/bF09Yz9i56RV/Q8JIpYkrnOijjmYwM8B/GQPnfYOWtWiTn
wwtKv1topWezC46WZR4bXT8OXXuKkCmtZD3861J4uMlC6rHq9GWKVHupGfiC/WfVGXjL3KT7Y+ZA
BdOk/CVKtVobM7By2FB1Yv8OCXGe7GbfUCvslZ1+VgEYLXjAF8uyt0HUXq0R/Z7dNz9icF58ziBu
vZmA2ix9gfTIUnCw+yPgU5ZccgdA1iYLgBizCTbQbAx/KMLXlpAcJG1xm/Ps3NbudcLjD5AGLQtI
ure4n3Zp752DWT/FTMrM7mLJiWUOm6hO75vize//sK+3kCwr7yojypcwOPcqXbd1up4Gwsuc4Dgg
0QYyCe3aQ3c+nSJgxFDLkNjgdahigz/oQVuHW5FDUqXAmCqweMwwDOu2XL9pTifQXM3ZQRPPbgr9
x4gKSXTzaytIv2G/JDzvyXQkQcQ+chqgPglj/oRnk0xqRhd8gYq+ACwSa628eKpG3IOpzz663mon
OY+h8TFlEdQviqxKnk2/vVbO/GKZw6PMIUB5qv3RQ/wxyuCZdgJq/NxsQ3jrm6YglyqRnLklYoDa
MS4GDBCH5CBCCVjmBihVRBTdzVK4KI1a7kYzfWX8SbMwwCoAp3KfUu4J035zICB4uXuBeLrr2XsS
4zSEG7eCWE8kyFrSa5NcRKc0XgConpm6equ4W6KShv7etf2mFKzpKVPXUgXbEDpSE8dX6B/hPmaO
W4nhNTanA7p3gOh29ZH39eNCQiYRmaDZ+iuT8m9nlCQJL2WNx7qkWsIOAD1w2Lv2QxgUYuWEy33Y
IzHss/luOrghBZMAUIftq08acQPXcRD1dQxYaGU29AVLUrmBU3cJXpbYmrxZ/g2WNVrlAtqJ1PgQ
dnO/1gMSx8AQu1n3SxlG1Kcf2dPGakR4cgKoRaHzAhbp3iDKlyC7yZToLWNvtwwOasUCqYj3CRUx
aUarfg6XpfNAPBCgqMT1MS9bVyvuGclrc4QsuIQRe20W7ytq/4NyrTt73i97rhgHRObGieFLtuzW
IyhUziLVSqN0Z8avZQ2YT4+7Opke/WZRzNST+wRsjQgRSORmibgxgiEUj29sg85VxZM7+Zd+Iuoj
oyFNzfC595qToQpWyybdssWgi8Dh7zykqQCpfYYSup1toByNHD+iYHgMYyoEO6NbHYkMS5n05j4r
2c6WGgM73aY5I8CDA54SUIuJ8aRRYFIfg7A1+Bvt7qJjixq6LhXjrfadgf3WjizUw2TLwJICpNG+
Vx4JnwGB7SCv9YO1RFdUgb83nf+QejDOzXwnTUKDYPSvhT2SCpDQKqbGmxGym2PiAtE0JzpslVuE
3urons6MW1UIrMvy95FUL2FT7al40C52V6Nu91i3482UVfTtPGx4Zw/1lN8aY3i1Ous+98Gj31v3
QcbcGuOrq6eDHfkPE+0bG8FbRswVb2a1Me1iW7vhLbNgmtM8NEFKRY3nhMRzB8nqkgpXV/PJsIj/
RA7FuOIjS2sQaulyW22HPD2NhrkbWvtBLo6BUO6CJD9WXXtxcYG5eGBoKJH08pJ/ZwQoOE731JQD
onRAl+3g3RnonUWPqtxLLTbZDe+6o/tdHmB/EfWtywxQLpX6ifL6WlfcwlWqQfOr6d9MpEYeYQNh
bvk66AANWSQ/7JFjl7mzCpJgbS7DRd/rHpzINredaly6SiRKZWF+ZMsVz3n2GFXNLa2Jqillh8xl
QoBvCxYUaQ/7TY80C3kxv5ekDrisXsyyCNdTUe6HaaGtk5JBBMfNccobv80hEdXeCPO/sW18xDX/
/SKzJ4uFf3IeGwEpcYpSEpZJ1vXjNtb+nVjpg82btNaisVBfmRdMPf+6cklDcUTBQKD5iVkdAUW7
Zkn+nSi2U2bp3Yze3rvLXKOzwxcXslcWEcMYdJhpehnsc7eCR5ndPL4Pcln6DccwcULdPcWcVYxw
/svq3cv4ahLnQiLHLpnkXyc3/o0s3zuOTqbO7Pt5dQYOgVbUhyhLPgdI4zkHP4qaF4dGfMvf9zft
5wttGq54Y2P57ZOIBAKQbj+4Dhd5s1P8+OCO9jPieX9CIOKoY8fp4DZoA9oI9VQXojQa3xgaHey4
OkovebAb8ilIHhgStsSdz34mYAnbIPikyI1JFpwJR07mR1FMe0vL3Ug2NDDfE5z2XShNAMrUAW3L
rDMEwjp73jHxum0GPjhUGaLPTp9CcFlWWR3mQD6acjpbUn6jM2GEGyfpJoApyZzp4JOtxSnKMDmx
mOO6GaXqNN+yNrrYMjsJs3kePKrGWZPQohi6T7N3rv04WHfMsk8IJJcJDomEoR4vmDwBuNsgSdtF
G1JHJermBfk+K/g2WATMQeyiOMdyYH/2hn3MPZYRLSiUFg0ydds2rRAdtxB/Y/ttgNkgI4M4BHkw
LOQoTQ6lxtQ5hEyP5ZwxiWoV531M0xqP62YsP+t02Em/BxYMgcchzphlJuhG5LWp07B+MdsXWGq/
i5qhMlj4uPozCdNTSyb5CPs1ndSpD7msrPYjmOunjuhTo7D2KkE0iKnYbfLPNlCcgH13iSq0VOiI
kkUaPI2wpOcXKGF7nnSJNoYzBgUt8gxGtcOJOBqW//UZovPVc8kORiyTDO3G18XdTmFjdoV1Movu
FMrs1lvQkRnODK6BtQMakR2R3AHctVEtCZUBpFdLfDVMwyox7ZFFgpXHJjI7qGca1H5dbm6iInvi
183ZxfGhQSP+yllgkJMLXbw9pLxYRf1m1fmdnWG/keb8Rie+A1IFkZdJc1E8y3w8RlNwHl2mqcF4
7L1lb+xecXPcqtYnkQ3C3NLzWu62HpP3eRIH39LnOvYQf6CMk3obsv/r4/SWNT+Ny1CLBDKMOS2s
eA/Af6aDy7j4KY1wz7BiE0LqWBJsVLKcYhZvOrwqVJFdgSRRWSs3pwNWxrbM8MkRCrkebXtdesYt
0z2dCDoPG6noZPYnBg3c+ygPomHtZdHG0zX1sKbH0xttk4SYv2Ssn5YoaNfkj3tydOzpWKXJxsfx
0y89Ed6a2A/hOQb0GvW+TD/zNP72c/8+ll63CpckCNZZ0nZfOk99uTr85xB6Onfh2k+r7ayrQ6ut
Iwaojd2Bf8pQsRovaKu+u8y8ZO6ws2NxaXNWWlb2SjwNfRolSyHLsxkOrzrmDikFKZFttcXptC44
U4L5n+nlj1PsEWI4PUU5UXT29EJQDKnR9Qv+5y06H7bFQ3wcKJIyUGBVHx/znhtX47Ty/UM4zOd6
BLEbipcg/xMzhtX29G9M44MrAjrLCSftlO1aH7plkGp+A3ivmTL2mZvdPSSZJKBsslztp7jfJQDn
MsO61zWvQSHxBfjeTmTzb+u5Al5rW2zZkqOkQNpHkTBC4SUl3NqQ6bUKC8RADSLGtjvYaX01WE8M
9ELL+hpM3ouGEt5r9Voaf4MFhRsNhzjLPpoSXayp/LVBvG+1aApMblPQphg/URaDDbcZmTRroOsc
Tcm6nvCAoTLmuF/lItpMBPGUffZndtVVdcaG0d12HCYUi8uOM/4bCmano43VgeW/7uoHMxLwUUns
0e4x5SPX3CEBC6uBrWbEWlZ33qVeFMddhXq0cl/sZWOv/YYv3D3XUj5UtnmKo3SvtHc1jH/IzQmB
KLZB632HxG0JoznbuXcgS4ozhjaC5CaY26zjMlJKq8fEGh8R0K9EwdHe/nXZByUlgEIrFc9tBpbR
Gl/t6XkIvXilBuzDgTGdVVlvZRB+ztN0G72Mlo06jodT9cPKqhn4TzQdlVwlNaPkoaYYwFFQEY2S
WZvRmTH7lTtDRERqjRyACJXSwN/GncG8ODsWDVz9pt/qYXjIZfIYlcGpy6d9xG8y4NjcBZKVbiXO
gU1Y6cRFULukIpt1uUR07cxpcSowl13hLEKuAmia0KRcEec9RIQFFu4ZZOxzU5INq5sCiX2zQwj/
OReVwffqHrjS1aozFELDCY1ICIGKjsXUwFjm5A+c909UnpKBW+YHRyn59VzA5t5v01kHpn0fMk2P
rbDeEVBvYp81sNXf/BItLR0+QpS3SDfHrNfnLLYftA9ZArHOZlbxY5OMNV4FKLbISlq7fo255ZjT
YKka2we2dVsos6dwws3nRNu2e7fGid11tGmMhlzxwfltrIksOuq9OYP3Nm+JYD4NmXgfJ/U2pwGu
Z34Zk1hM3hBKVgZG7Jyd8pH0q5Pnj+slLopyHD0G8gC++XNkJg9Z3W6LlEt0ZPBPk34b8nznjPpI
hs5RhKwBlU4uqMvWeTY8ETjCzCM/lQL7Ua+PgkIg6eCtW/G1rKhAnS44yYUi3ghSnMKO/RwhQS4+
o6HQfJaW/K5D68Vv2aZJ/yW0oy9g8Kx04l1NYaFsCxmo2qmZ/ClchEIZxwI/mmBz1M4WrQADVvaM
Z2Ik+1WriseUt0eW4yFx6rUz2Lgwca6njHa97ovgwrUumSRmBHVUKacaPSCJVGvzkWA0gj46/qLy
qNtyxy93p31kZ5B9tjN9weicYYdGVOjORcvm0VLdmf7t4qpgP1voMB10jSmrJSjyRPpuY0ORjdLf
1cj6OO75CxpSGBA8CQXL21o1sB6bSIAx5d91HfYtuNiG7DqzyNLejFwHiWthDztNGH3lV4hUquLG
u33SJKRsRRq9k2iI7YYwx6JBc28/TWjuUAKNT7XDZDCsyFjxijOphew1ieed+vLutVF+R790JGNo
Qwzw3tDVA8q+G3aGXyNpvnRCLDU8P3afub4kZnpzDM/dE1x0BcX6XNj6VzT4m9z83AnnijSKoima
HupJEC5pKZ7OcuPbMRFI9XHS4NljdzhTMWwqqf61Bqm/g1EwYab+yBHGrMq5eSXc7pRP3QcKwQjE
qYfahlAOwsTXvcESg4HjS2xaxKK0zQcjtx0w8GM9y2s+9VvG+ly7boB+mS5AlOFXCXLPcZMYezxK
Y7xDDsPYBplKhVnO6ozfHh2OsqBLp7P7r9MGnNfku+vtV9FErwLnxcrQDUYcVCmAnYlqrFSxKzo8
tklUPqQ6vKN8GA+5Y/3a6fSvMswX0Vu7GINyjiPCGKbPJosfZsvbzUz++CaZehcEoSDYXaWu+n/w
MblhAuV0ee0HLNBgbk0r3YWDfioymvGynN7CobkhYjGZfUVvURq8UvRCReZghFKJt5OZf9Sh5SnH
U1xZ+3aEYQwFaF0TVaeWUtgSb93cEB9H4AqTEEHlW6WYJA3xNgE9OPeLsbYyUZCGw5NuW0xU9gvn
UwgS9sFaamTbJJUuRShgCib5GUjTmsPECOTFnr01Y9eN3wFfmMjPspuJkXi0DhF4mSwXcqueWf4h
Suo/YwT5l3Ri/Ftkuw7r4ippkr1LwkAUcH77QXfvI3GeCS2a/Yg+ALh01koTjWT3ZIwjnGaySUmj
pUGZEepPJT13+QCbF0mKEb3xdMD/9k12Jj6BAUHzEpGP1jDs2VZkJOGUZng+oTSqh5yXwtq7hptv
ElxKKz2Nh9FILqHO7mZf7dGbJ3/hnf5lYUdwusgfMVfT/oQLaPggG3lI7EAde9P5RqjesHFizdVX
1Q4lyJMSxU87IUE0GVyMpIQ6vETNLHZJ6PobqICQK92E07jknSy56lZ2yv7JickZnL/cgaVnnnH1
grl5rsv8OQIznPjt61x3W4OVYB8iz3KhpmukHnNobC30GjSd6YdPyMNGdsmDnwCy6Kb63fHsr961
Dp07HbCWPlqJXJeDvU2A0naO/4TJ4e84dNfMp8E3ywGsqHpFsPBd8EyizEFuP1cfwrbPNbTswuRc
yHzs305wLRsHFxvmeVXXb/BOL12GqstL4dgyAP9WDNAa6h9eefS9qYieBsFV4+XwDqKZuOv+bar6
c9UmmyklKSSwv2a72xaxulSkbW9shfyjCZmyedA58ta96YLxjeGz7CFP4DIv0XJh/VgiVIRD1jDn
y1nDebexZyKySKyK5L9kDvgbhCX8tuR4rVIZvMVh/AXKBPdrvy/YX66amglTNtoXyghMv5V/1oaP
aszvP7TReqtBGtnKS+MTrmOC1Qu9Rdv+Kgf7LoiwdBFJNBXxu2ZwrLzYXHk+GQQexLLOIkybFYjL
QnOdht25jbznqZJfhZn/KMdhF+sUEw/zYg5z4BQQTgQPYvwNsvHZJln4wbAG/MvGIn1g/TyEAkl7
Y2+NlIWcUpOiz63J75nrlMs5N+mPSpT55Xks65dpxD3DmbZK25oJprzwtO9KAWaoqZB2lZk+VRWX
qFMzfG0msAUzAcs1CXzAvhEAiC/Sqvbx5DB1QsXclYgvcofFGyB2pjwdVm9UaLiFmn5FRMJHvqiB
KCaov6zxpXHNUysZSHv1P8s2n1lYIg9M2j08c2b2FCkYF5EXJhzxjtIPRLXdiID7WybVK7gGg4jJ
Kt1gKyK8LoxxVdnoTOesfOaZx/POaPV/nJ1Jc6NaF2V/ERH0zVRCAkmWLbdpe0LY6TR93/Pra5E1
yUdZUsU3e5EvQhi43OacvdcuxJKuzqS8V4P67ckUCaaIBpIX52xTiycxRBqZCAhbgkC5wYlLXrM3
a3uM8WvogOxnTfSZNnifzRp3glpU713W6UzR/ScrkLaKWlFZRxhdzBmrG5Iy1ATGjBCx3lNUsCQC
ywd8ys9dMXM/eM7aSCm/5e7MtniNdXSwhYHxzbPe66GeZcO3kiHjVYkGDnCE7FXTHrTdjdIJCKHh
uwf9iXIVZNV6+A69/CUJvd9DXf/G6zDYfts/tG0Xu4riI6lE/Fu25UEhoGbo8DVBQtfgaFM9M140
Tz/UGPWy9KVMx7dJHk+YRWpbLSSmcMPnjIgtsQhFGhQ9fbruFsDSDeZAzA5ZvBXwTIaZTM0lrg+p
l/yOOZKloVnY04ACkp7ffdEnLk+/JWe77ZG3ZU6gYHuvmTlhbUQ3tdm8xj3pckGeHgjMtVNTuImJ
DzFi5cZqKBLKElaZgW9bbuHAmFpT7hD538bssWhJuJlX4lpLXUNoMEgNzD/gBXurIOElx1DYt/ke
VTfnF+MPx6JjIwiY5ygj9OGhp7BYEzrWx9ahyzPXypo51m0rRiolIXmgc+HTNhYO0bzZi9Xo3eeL
A6QyhwdWNwXLU9nQ7KCqzCYlGb7zFJFugkgkUJVpnYKkT7LoRTUiYa1nyNJnI3Hj5/g1o4I9p6/M
6ePpZur9+4AjWxPrB8MwEUFaGpNM169VI3DqGtVLMmeDFJ09DJw00xl2wOt/NKIUyGhjbnv6seie
wnTV+zHtLn1PK6sFaR88dmmWrQfffOkHkZ8ZdiTk2FXevPhdsE2w6RG0GJq3qpTZ+CMdyorrZGKf
pykyGd0iUUj5VN1olXAwjWBrFTqWglZbqQFiTWLn+5Vfs+y24P7VkXVDb+/6Rtibbf/uhfxRk4EW
yhIfxzS6GcbwZJTG58Rqzw/obBS0j6gq9wTcPPeDdKsqIDPITKIN0rpDUm8jD3F7SwteLcWNXGQP
DQemqTceaRwgCvee6PHck7NAdZr4JK9EZZneR2FxSDW6S2J2p1nJqY0Bxc/trTzLt2xUbwcY+isZ
ERA224Nq0hTs5iW59nbUzHBdjP2R0Ku7oQLRjh13KyXFySd1BCmBa0UI5SRZOmE+fhITEU8UEz16
b8dSqHKBL8gw5I3OROyFCghQVGMXtxtuARj7XkJv1/fYevQmAlHyWsA/sdvRLZ4+yUHfXpretGrl
DIRkbWQJMZ7VmMBD6fitq6na+azxm7BQq60UMoMUETmgby2tVb0fXHESEjqqvHvmLqZZLFvQV8zI
Gnd0CXGT00McLZa4yQD2EotzTSLATCF4nP6Hb3Pyb9uWQoRqDltFqx8bL0/WJhEqZL+7UyPg9C9Q
MrEtRwoqvBJg96eKIrAx0AHWfQdbMUziB9rPFCcz1WkDRI9mRW2HE5wKvp9SfKQyYOtMwt6dO/4Q
EU+Snip6P6Kpu/MirlodgjDKQlntNEG+MajTRAaKFRVmJAdpWATtVBA04VW/9YnFEA0VfUEkqGTV
rJJAvfdU8Vfic17TRoOAeOrIertVM/HZMtM9hw5OH+WIpWPWqreDeCCFMlrHYkf4mUCGGLqcvCb8
vZtZK5SyKCW225H4j43as8AqA4ViIbnv6cWaqVrQupuIJi+x//lh9trJleikbfTmDQQYYf2yKz3c
J0NwI/baI9akk6oiRE4Q6odD9K1pOgFZMhXw2L8r2Nqsozi8T5mN1Sm6Jyt0reTVXo6Sp4J8KS5D
WXnCaZYRYK7NXkqpvylFnCqQid8jFPBKCyHH11EcK4LPPk9sGHhsD0O9f5czc7BNDtHQdXyOUYIO
k2Wu5g1ht46M+J51+i0X6tdgQo7uk/Kc4kRryj8d9S7JYKMSNWhH+RnqseQuDxkFEgJ1EUyhGSYV
6VQFCQLWmlKJuGHH8ahWI+LIYKNIFBgVqyoRZ4+/kwGld05ZYEiUY8fhr5Oq46jPGWQq3gUfXEBW
4B6uvIGHXiL8RfrGX+r/GvJiYFGZ9J3plVS5dHoo2RjcNR2asTGTCSOd17UU01Fl+S9Mivce0hed
btnaFDBUkvO+EuuAFpTXdmtjoFPUZgFiWPT6GxU4lc2WHVyFKrKv7J6R2T+YrXor9um+6YnyoFWH
rHd6EYzpF+bw3ZBgI8tijPHI0xULNV+fPhE2pGyKcqL+I34Q6Ai+KtqTbLhPp/imIz+SbI+vAYty
oeoIimBvdHjcQrxbBu3G2Kyxy7AzYHuAKrhWngnAuUulbDvVI/kj3ZMiCJ/E2v6eYxYCq/niwEua
CHUJeEmaayBeFWsoxGb81IYTaLZkk9cC2vfAhanB0MPz6QNQj5XZRUkLHF2ANlJZ6iLvGFXym59Q
CcKVT6iKFrRO21eIvHKIZJ5mE8Txq4ox2ccZ8GElVObtLQpZtq4bCZHYNOdIEXc/rIJ4TpQJjddp
IM9rtPzXvoxvOBw4GQm1gMfuax5cTpKDyGlhJRuRw7YNBe7UuFWUPIpF/agHOr0blZdmptOdVZTD
Smqhh+hp9E6de48q+q5SGSB0cPehGbpjP+wtGtcrXa5vKwJHKt8izkx0TexFLaGtpPRVrmIQfGQM
+fwd/Opk6RVVlxOqOCklHYq8NkA0yd5RFO3rCq/j1D20om4+Ahk55f3wkQzZsep/Z/BScPd/R6X/
Qn/wZWa8NFP32tfVl16I5MPQXhDZySHSS9Chm0CgmDVWZSd0N3D1Hjuk+2U52AMHW0NL3TiXxFVF
ZQYSwR0pN+uJnr6KuR0HG7rHajy0XRvT1pNxoNdPukpKTWHe1lqBrVVxdJhanI7Sd8NQWNyiNyOs
ku1ljJv0IysSVNwCXadjQ080WSOy+5WeV/5d7WoHzdL4Ra1gWgOLAcqnvF2+2I8AQK61oIMSM0vn
cgQYl9RPSem0CWV0WoOXf/zcjcwX/QfYCTvXMiSRG5nGYMt3cCDY8tpDOke6m6/5z2+HKmVLbxBY
751xE6wBz608u9nDjbFnUdnm8h38hZb/BNRbQEE7GbH0OJG72kzlbesNxCgRGbgehS7YVDVbZDBK
2P16dpqUpIiOQAa0pniTObmZ7xsre4tyEj40Puk4FTHLJjHRMhV6OfhzSGCmtzDvgUekJ03VPsuG
Or1fKJ8KcYrxxOkiH46yrlo09nIcr9jBQpLQkiH/HVvFwaMtYIzhjUh0ujBW9uC143YykEerCvCp
YYMQ57kgmFuUoyN9uY2OMK4dlWetxtSYlrThPOnq2z43lBaIU6lRfcwxAuzB5l5rv6Tc0en+X34P
0jl84gJdTH0cBxjNHBcvp+9m2/gIPo3ASCfZsNe6MqjmD+ynl70AGOulaua4aHO3r34H482Iu3YO
WqSRtuoM4RoJch46/+9VTGtBggwkoi7CyYrdYJfeKvbk0opdjVuI4+vYRrRw5ZHJP78Pklb/+4VY
apeJQ8N1ZL934jrfZJYBUBrPzDjvgrocG/oUhfeD0r/mEfuWLLIOtSE7Y0MLSufs3+k06Mf2kA7t
em4pYN3FzqUS1aWxuWOboOVPQuY9dxiprjydc3/0Yu4rcMWBaNEzTA9ziES/qtnn9+x7Lo+jn2ck
01pMd62vG76o8kyM4p5MzI1Ko+3yL5/7w+d//2c+SgLd51kzQAvT2lc8oAGBOjbwK8/lzAdgWvMd
/fP7MryO//uXz/PdnHnQGat+O61xA+wxD1y+CeXnz8y0FtMdgjv2BYqZIFE1djXFS4wvds8xwSD1
yxrpyxjpmn4EZZ2tylZFheNGjQ3r8KFBwF8FJJqptok/S0JwFsoHtU/vu1rGNkE+lK9twqZ4jAQD
2tW0T6bk1OH+a5tdzVby8i38/A2blvzf5zQWvjDU8RS7cQ1iqC0hBHX6vd97z6i5DyYO/Stv5C+3
9qfveDElscfQTI2imZs1puKawfhGY2ajcnz1BLR9CVabVRj373EnP+BsuJ0NI12sraPGv/GTxgk0
yYmQoXFMgktQKKGtWyGOB2T+kd/S6WZjZ6JNHOjvc4a3BaxcaI8MrOPW5vLDmof9T7ewmPBonySJ
XPSZ23eJAaWrpbeu/AnladeKyRUqrXLmIuZivhs6tvl+JiSuTOGmLOVVJA+PcZrd+ZTC5bIkzw5T
UXWTQ/rw0ECMINF7y4l1a5V7NL/9EmZlZaIhPuomVuJu2uto6qJg2voDXcVQBkGRHgxkOtqsNJN9
RycsSAvSfZB0bidQA+lFZyxq8qUNO7bUKyPgzCdvLiZY6lVU4MIscwkovMWPshXa9A6L4pWXc2Yk
m4upcGhV0tDGhkqZOTFYOPrpt1l2CmuPM8X75QFw7hYW86Ei0j3C08b2L94COHue2uA2aoUr3+K5
ScucL/vPpBWV6KBLpWBBXeP9fsq2qdNu41OxR4Z/Zd49N7oW8yK5o5Za1uVcfwWukTRHLTbfY8v8
40nC1+WHdO5FLCbF2gAqE2KgcxFVHgd/WOcR8hs0ryOG0ajfXb7KuVexmLgajL9d5XMjnSfuLaoT
apFAMpMeLv/8/Dx++NTNxWzViaUHSK7F8dMGdhazcOhX3oA0P4effnoxi0SepIJa0GJqYhwPEYDn
EAcV1cH4KdpNYhhfZjuWbkHqLVLVgvoGKTnHri6Qh0U69hgLd+7lu5w/vR/+FGM51/R5rEM/zYEO
K+xXguwI4+VIyDi9PotO1ETTQ6uuZG+dGXrG4vuXBgnCC1nnuKmY1bJhOOi5+GLIyZOeyM7lG5Lm
h/jTHS1mAasRmZabZv6E+o2yZaHZ9VvBUV3jyriT5gH20xUWc4DQakLjkWNOqFIp7sSXeG9tSsnu
vsMv9SZ9tJ6u3MmZYWIsJgN0djHZehKPCz3hb7y2xMmZu8qlUiDcSxvRLa+sOPPL/umG5k/gn1nH
ZCk1NYsbina+CwPOmR9Y5UTXXsm5B7aYD1otQuNcM6vp982NuplcdSffCfeQvLcQ9669lnMvfjEf
CGqu6LnETjizcLDKaPhz4s5lDVjxKNPxM4u5FKScKHq9UbPdXn5L58b0YprIyskLBDBObip3Rysz
HA8+hOWJaym8FlB0dkgv5gtrgss1Nkrmpu3YbNNweI7pcQxD8SYYpTtBUyaB5zSawNRzaoery3d2
ZhbXF1NDq0eWV45y7ho9kmolmgEogYYorLJNs7/F2ri5fKEz9RtTX8wL2EeNwlK5Enbd2/wD7r5L
J/r3tDcc0Y422bG8MgFJ5+5pMTmEUyQjuwBF7yu0K5KIyNIBb7wPJbEeUHWJwamoWKis+V9xG3yO
ILCCqLmr0/K+I8EdEj7xyL5qbfWaHuvlB3BmEtYXE0rlA/eiE5GwkjVHuTe3UQcupJXxuAup4vZF
grbjWtbZmWVTX8wquTR5JT6e3EVcvY5hSpbUd7X02olIOvNBKIvPkIaEjnx37qs6I/g/lC12Ypsn
Imglx0RnsK0+9G21vr6hOTcf/z2b/TN9yeircfKzhgEFgDYTOnmXeaQBB24kTEcU5TaxiVup0I5T
O+DsIlLCKj4vvzpVOzNL64vJs/IUsUmyDEkJ7u4q8LYySNlKle9r4nRBwSsoOKkBi8M6IUrhHg83
tpBG7xyojOJu0syOYGHRt4toPsALgXkzaVTOWoNA87x7T5XWopZWnYK+wXOSr+VJOwmNcce2lv6x
mlVrIrj+mLLy0law9jXtNbS0h8koH0o9+hSGHqdYC1qm9f3ndpCqjWxOz+KQfZuV3G/JBdi21O8R
g6g7KwDliXfrORbwLfD9f0Ad2zWFQBNzBJLSgDlSe6Su1qNvSCcQ1mTJJNpDGXW5rSWWTbqMadNz
vrMkSSY2BOskN3ILrXDnyeUvFR3aRrdSc9vFyY4+EN0HaCAOKmvkDJ2KXdwcfpkki68ixVRX5C/k
dtvEAcSfoV5DfXrtwFURcr+3ajDWUfAoyHQDfMzBev82TM0xFAYoYcTJ9OVzUCLal3G4AZ7/CMbk
eUgxlQhJLjp1Ge4Gf2xt5NDQM+b0agxUhMuYOFek1jZTIV5nbX4vKPnTWBcba1C+WkNyyZkktd53
6a3edUJPIEQG3rQKM4g18j41wd3KPWd7dXgyUuA+NEHfhp7IpcjoKxii5kPr4TkEbDs/cZRRZH8D
gsoPfRgdS7FCQmcodOIBq2U4KOppz7qC43YywCBC2mvUHAmSiVh9DKHHNafA6o96Mt0PenOKNP0X
7DboWhKmVKwCHoqJXqseoqb91HTlXs2ab6Ek0KeW2ne+G1runnSqCV+XR1l2WD/rbVGGW6BWKLvE
7gjp5dhIlbCqexETDcw7sZoFka3/3KjU/Ssj+9CqcIvi69Rm+r0Ke5wNpWIHPiDYjMSDCJZuIcFo
iPB9SmWDe1+ASUOfRJCHOwKesPIHuQsl1s1yvNOc4R7akGCJtI9RNksPlmdoayiDThFlmE7z3wW9
KOjO4G/Tkf9TFpGtSRgP6yY6aFr5pYUENxl4Koqq/qPlhQRQt2httvEIh1IOICbuNB6AsM4NdG1V
5O/ZL+6VCEFkAZS5DMtXqUNSOpjfqOJvhTKu130fPFRSdmv0krEy6MaARj1BPXxI+P7XIk4V+nL5
vjN1pwdZTjsWjfnsBRdoi9iB2pBSJmNKtmZDA65pjJ4HRez3Y0I1sI9020JkbVd+9oo7I12Tqfia
1UFsTzXpsRUCsb7K9oag77A23lhm6LTSAPlYR4kR9+tKmo65Vz+GnToXIJFeTI0TQVnJrImqo9p8
JXX2WPo4GsJAe5oGdg0W4NdJjZ8AXsHNmZJfQpW/ad7w0rYxzfgKnfNASLdYmg8ZQ7LwZWs9pGzV
Q8nlg3nVqsqdgunN6Mx5RMYwLrJTEBt/BpRZq1IyHEWiCTfPKJKfrIcWfEMiTH+g/07uJFqHqPC/
UBLcjmBn1lk/3Ma9gNnUmgEdE6qG/lEnBzfU4BcCKgjXVSU/qB36ht4sXFDqqFkJUUMQCwKlkKp6
I5jTzRAoNlPeQfXbXV5kz+NYb3v5L4gdF0ZQ3HVe9tYV1G6U4EtRERhLSvSdNfyHp/V7y0ALIQN0
8HNb1vuTXjdvDX59pUcdOsjNbSvigia+wIsS6upxjcCoQWtv0P734J/YFPVeCJY+Ro21sfAMAtpE
IozcZVOAZlmNRIHRXfxuLOjS0OxEW7YqEEWzdryNZn9CNb0gI5BWuGxBFsbjL6v1wIKUgD7kQGlW
4fwSS8+fHWMvco0PG3kdfUlgSoRXdIdKHgHTD6gp28QJozYmu4KnVAvZTTHh4tZGgKMWRu9g04lQ
9c3OVhWVLox6o9XxyejTP5pcf7DSDIxd9cbT9ZsUb4GVh3uxlv5gKN2JxUgLBdNxBf3fFLonn+ga
JkFrl7TjR6BT9WQB3I7WdCxh+m5g8UA1LGInlTBhSRWEQqaaT60QAPR5iCQgN/kxXCAmDgRUTjTh
sheL35JcPSLFcltf2Ydx0AOBbVkssNJk6pbSK/K2tNgEEx11CTUipo3Mrhn5FeSajhpZB3PLHjIC
lRXxUMxMLMzJ/rrXstd4jAO+9urYYOheX94LmOe2AotzTl+TDIJIOXajtHqLsTGs64zVLdVvBo0T
SK3iHB6NEaQh3fo4b+5BsvLeJUjBotJsZoK6AZ440o23WEHLIvjlQRv9R4GquCxWj5lUfhQ4ZMG3
EKNQqoynPL4dkbr5lblX0YWuzA5br49maSheCZTbjpO+z6oSaYgWHKUsvEnT6kEkvQBoAF+nqm1E
EqvCKsLbr/JnCiiis5uEwKFVrZguuJBtoRk4Soxk3yoE9la1eGON0gk04K86FG/gjLoT+JxEhzrh
KcXRSPJ9hVU68QaYaA2IO6CUlvJS5e2+yLStYuJMaKp8G8v5DN3rD8g5yULV+uMgS0+ZIJ86czbJ
KR+jWr5rRX4vgoMq9K8mla9UPX7eAxv64kWpHXz7AN6P200wE7PAFnQTX513ZT8v/3wURRn03wP1
1JVahtAiceuNtNXXWN0PGpr5Pci20umdcJOuofUmK9FOtzUHrNMUXTlLnWlIGPriPKrmgQ/DnVOw
Lt6ngwySzjgA79jUcnyLIvTeUgxMOfIKSVhOwkDcP0bRk1e/+v3dKDRrEecaJj5XmUonrpgCpgi/
m7lqO88N5PvA/67YduZCYXeAVmUo4gAP+UHtynH63GZ++ehSM21SvEeZ27yCmdxm22AL3BCam5Nu
x8/8ykFw3pz/UPFYPiXwq1IlzyWcigSWrHiMr6X9/jyyTH1xVA8xpbWRQvWpUF+i9D4A2K0a107k
Z/5qbXEi1wyEG6LBs5Hq16L5UKIrT+NM/UdbnL+NMW8ioUPTgJX2edRyp6rlj8BvX32hyuwuN9nO
aR9dkF4ZpOfOiNriGD7UkidYIwVi2WF/Uk5rEnZdYf17Ctbdx/TtrapVjGbj2sR85nvEkfjf7xEH
TUX2Ga87gGvHLDWrDKv0k/02mvlgvAuquMO4SYhjnGxTK72XE0QCImKrwahEoHbRo+FL973X7qtp
PIBERu4Wd7+SJGmuzBnnisLaPKL+OcUKGOyyQqRIBm6xCVfzE4FJvC6SlXXPPGFfPzCfG0bzv/9z
pSb1wMWyd4VMrPxCHvGElPHKEnjupxcTqwVDGRkFU5rKpr1rWxju+8uL65nKzV+9yT9/dF/jtp6I
OEeuOtTs9SnUSMlW1UVKCWrzMjS4Uy5f6dwUpC2mULlSRMCDMDHSYK3vUbTej/0Kaipqohc0e7dK
ceVKZyYLbTFZDJKYJWPH0wqE2E6q7t4s1AdJbK7MpWcqMctA+C4F4o9MOUc/yya4F/MVaLZHJDMb
IWOnfflpnXkvywh4gluyHHNs7pK5sG3EryZ/ScvITqK91T9dvsS5+1jMFjC3SpNSQu6GeXiUfe1d
9GZNcHVUDBTKl69xrjKoLqYIfYBMogqIcaIWU2OtvJdDe+db8XeRiofO97E9RJ9+GEH1pWKSB7cg
g57qJH3WS/GlqcRTQ/gKfejoyng/MzbUxXQg+2Ef1Rj8yRp4ibXPClSAd63lf+YrVRcTQGb53GyQ
xO5U7VXrSycW8/JTPDcYFp9/pbQdkOaYDXBFQHMukJjeR05XNy/EPf4WB6W88rrODQn5v1MYB1Mf
1XmduBWYyQRQYkm21Sg/Q365civnntFiEshyA+FwhPdJSLYFv6qhMLj8kM6tfurys9faPBUnfrrb
Gq+w7xCxrtXQlh6GdW/Lq2rtPRj6pv9MryzvZ25FWWwbyjBo0xwQhasLGx8ToKZIV17Dmfe9zH2H
gxWFQi4nrtU4Y/BIVOihBbyVmcU6jMwrz+vcn7/4/AXTqKR0qFOX6v0frLIcdMfq7vK7ODOO/kow
/llVwriy5EiDWCD70omUko2ljA9RYmE7MO3LlzjXvVnGvluTYlhaWNCn3ua34OMdf1fusv3/h3Dt
3GuYn9w/dwFzn+Apq0mQdmJf36bP3A9Urg/FTvdwOzbGZlpLFD5XwzMnOPSeqOamU3aUV8URD8WV
93Tur1D++1dg0s7SImd3KgrDQ59qJuZVRMgZUA2yiWtNf738QM/sVpXF5yOTI1CIkcV1OpykVnOr
acS5hLWyAyHoSmY5cC6ZHjQj6raXr3jmzpah330qNd5QsACR7xOrv1qkzFLmdDBWjPTm8iXODPJl
1ncnalhJJW4KruGNIitOqE1X3su5/cwy2Vud2hiJso6L3KG9uy7/UDYd1uJWWYNe+yy9K9c58y3J
87//MwoBRJuVLmqRKwHHmsvnwV2f3adpfOX3z82bf3Wb/1zAFIPMSlWPY8pv67W9BUDN2PbButnF
apaCinZso66/dj/SmYEmLz4rkzLaVIY8N9khu9D291Gzarf0A22Z9AMeIEmmNsZ6GqHddnS1ay20
M0u/vPiQ5LhQiA/iug3NhthTN5gljF47/m8jbbF0RqqSRiBwE3fSc8xUlIyMp8u/fO4zWSyZbJ8o
EKEldFU9WqeVuFaqTwpBkf6pjc7lS5x7NItvP8kDEc8ilxBUQjLVLw10EXyUyz/+V/L4Q1Xg70D4
Z4AlqaWR/UOfXSCqRZXlh2wOz8lz+Yg/2K5b9WgW0RNhsuR3iOU6V7CNt720iRJzEwbhzBxxZwpN
rbwKSn2wyEPCsXT0YM0kkoqtt1UOXoTVhjRK0YfEONTOpNCSMMP4FyB5J/BAzUkc8lekb+CfGreG
qtxPPniZoBkp5I8gIqNgEwymh+eod9SObCKzzqmvat5d3GVb3U/fysE4ToCLYwrKZAvdtlH/VUv4
wz1VfYUk/yfN8+9SG3dxQwU2pUAVAA6qClhe5vjQEwUkzVRXgLgl0BXZXI01YeVhL1Nxj6nGB3S/
Z7NqCJRCFqkOpOkfMKqnttYPkyRie+xuURQ+1F7qZLOdpdXMpyYZ/uCIPQRWjP2cKGmg2yQX6Lez
bzaoBdW2oDcWEuEY+Rwwf/md/jxgjKXkUDKJiItb6jF0hYhVKOiKSIDph/9p2jaWkkNBgL84GCol
PGJW9PBQtQ+X/+6f1wNctf+dTONWp7tIPKbjwblVwgAVo3p7+afPrAfGUmQINTcQ86hk1+a2m1nw
I6xxUO4VfDLXiwxnRB2GuZg9BbkTvVH8WwONnrAlbuT+ybRre5btd8OKDCqxXl+VGCk/Tz6Q5//7
wOShy1It7XMSRiEf9xpfSmmERGpR6SPEsjrgvX2taZJ6OJ5gf8IxyLFWJl6PS7JJfpN3BXi2snYd
VMAJYCKwhhpIJHhVTQMc4o/QCrwUPGD8hlxjQzdIAhuLsQ3lwWdjCmhr/RfJoC1VVKUIJ6t36gak
cStFwbpJqtJOeuFb680PKGlMBaK4kzOZk7I/3io9JK4qxas/aVWOdhWteloFT8KgPPia+QsfwiMQ
h6MaE9hW1jdy7b/5efFoWtFB0RKyZyXthL2Mqj4r8CqNiPsbzV9wSfd8UOAiIWHa060y4VPo1PEz
UmqU/JODyHGDiRmcaqtukwJJjNE6egAUU8qjw6TlhDp2J+ADpI5Y3r7QJacraM0qAQ3bv55qAtyT
bo1HhydpPFsZ1IYk/EPgwu+c1oZJXJBkKITWDdzAEMDJq4QHGD9kaxAtUYQ3uY5OW0g3EBrsREz3
ALr/9OA+W0n5o/bhSRzHw0wf9kLZaVUMZmKd/gZx9mg20jEairscspXYxjuVrF98oeVr02AbbPSX
SCoOetvcCrEgYc5AIx16NHg10ZYM/6AH3l4KYNHoc2pNMm070iKJ0WiY7q8JBc/MPcZiSFoGAa6K
X9AFsCz6Jpzssk/CD+0rn/GZEW8sFnIzMA3iAUzDoZVLdQLcglYf1EoBEPAdTM0t9r/3osIwDe85
VSaYE6hJU+0Q65A4dI8i4ykI4s3lv+bnezWlRQkZpHblI0RD2o3PtMujLaGbBIJZV3bg535+fgb/
rMxtLAgYUYyYKBI3YPGEL3O1qn5m3/p3u/nPb8t50xXgXVHXTd42q2goFuKnURT7jtF8+en8/KpM
ab6tfy6RB/jeOzDfLtyaAVS2YDeGwCQV4r7Nr6x0f88/P+1eFhMuFQvqYlFMkXtn3mcE1bxmXz5Z
Oc1G/a58Jzmpa0htv5DjfMQ3s31qTrNLXM4ZBFoXt2W3mjYwCTkbBs7l2/55ETP/lrr/uW1OTbgV
1IZXZtL5NHNYI6S3X/vxc7++GP+4/b0AAXXuNjqJFhTJ1SP9yzXdbZqsJflHJYgbYkWF9GFiuIP5
JlCJJScO9k22k6fnAZqoLyBPg3AHM92AQdQYyTaX7uL8We2eExTRqqC5aTeACIKVrdIChfoQmttw
egk6YEv4XyeytPsUa7ASrut8N/SFG6kQ3ZLCgaNil9a1QoIyzxs/veDF/pp6rj+UPmdcNYjXSVse
obY/ibF2isP8lznDSIHdUYIcviVhUsmrT0FjSfdFYLg6GOVREcZ1OfvWrEjYmE381IuTTRvYycXU
JHa5j+xGhI3WJf2WDva6Nqtdk0CM6ArSJ6ykvlFzEPJh9Fym8msui9d6Hz9+3TO547+fR2CgtB99
9HqgEgw3tazbFDjNNguuHRt+rsFwhcUHmJpaLhi1EtHQFg9lnR+TEZhJCWvJkOjR1gJA3WmAGWTe
pZH46/Lw/1HWyUUXH2SV6aNH0wxn1RA/UWp6n0TwB5b3GIfU4lVJu1EjFs/LF/s7l/w/o4OrLVYb
qcM80nSi78JSm7a8vsTO13DoSWxbgc23hz/JRrCvHY5/nDS52uLjmwKWeT/m3jjH3Co+8Qww0nfk
yqHrqocr93TuIosBDyDKKMKSylmpwv1tgID3SB70wZb6z//xqS0OlFE3aGj9KCSrTn4bjjYApcBu
3Hmb2u6qPUTjah9uDfvK5eaf/eElLU+YQ+tNzeBLqevJT37lgNVqqr2ukIoAi753jc6zg+b58sV+
nB+p6S6W5ExRLCkWFJ7eOD5ZY7HLAunKi/mxMsJPz+vcPxP7PLIHs4faHe1Ctz6GTrpTNpVzbd34
+yf+9JiWE0IXR6FH7I3b2P1GfCm2XmNnj9YaXPxK3ZI3QaVHgJm2yp6vGdd/PhVxT4spQmV8qfFM
Is9uhN/qn3JNng6lpfSrPQWbawPg3DtZTAl88xwQUm6Mk79o3uXyx+V3fWYGXa60nmnlRpyXkVuX
p5CEoIxA1ivl1vmd/vQuFl+6b4ViEZQT84olvoKyI/J0ErdipgEurW8AKa4u38KZj/2vJe6fMVUC
5uo9TfFdeUIcapJKpRjqRxN1myYfrzTVfi4h8pKXn3ukWEKWxRjiX+OXYkfzZZ2urQ/tKDmtjSzd
8db55prs4MzLFhd9F6RYsYirgDvKtH1K2MZETtHlh/WzUZBQ88XH7ceapBhkSTjK3WAHf+d68TRu
QTEfzM3la5x5IUuqhlwOtBXERHAmufskS+trzAIXid1v6nxPly9x7gktvnM9EwA1V9yFMfZuWpIK
GMTXntC5P3/xPQOGyMBRa1CZ3/uRAN6VjoHKJ3JDQriZrwxi1hyy+BzhC3DS/3Y7y69bHID7F1xS
KqUvbWxugjC/UrX9WR7CC18s71XqqRW53oEbvgANT1bBOtwIqMhIOoCUvIIrfWVuPzcRivJ/J/cB
4LQXdFyp/C522ha1r+3vsg84UjSOrk2EZyYscbG0563kgyBO/g9n37Ebu850+0QEJCpPlbvdztkT
YkeJyjk9/b/k7w68eVqtC082DowDqUWyyGLVCnGYJcUNgbmRpkOzwFD2An39sWd2LUkIdOD6+jzO
qhgcvcWnXh2wJzi+YKgapwr2PuK8YgSc+4QIj5OWRcMwRWEJ6euD6mghC5RTdsch4/piQAj1RW9s
6iguXMUdGAn/UEGHqVEp9EusvL3j8nwUUVG3oiYADENCCzhMtmYR1ySNd9bC1pOFcz4tUdZrSAYs
0gizWvxi+ng5UjayVSrqStSDJcMOBU9GUkft+a/mtwGcmgBJP6p+/ohRc7976lJL2AqgPJfnkoWX
9TEUYqZHhqr+zndsjZAQ8g3jiWWNeLR2C6HiA9q7UEVjTuUNnuYUH8sf/rjXXjmfdAGb9W9cxhDO
hWsyXgWfQdBaeYCLvU/D3RLq1qcIcd/NqI5CkHedkoza0yk9ghA32/pJfZT8Aqox8ju0znfG7Xx8
UkuIf0BNjRQcHXjgyG6DnnXsz4pteL0LhU4XcqjfqsEhQsV9IINSHtHlCOrW+UkyrY8Gub5Os/vL
33F+G6OiVMPCDUu3ehqh/g83bcU4Ush1tEsTfO/xwilf9oDh5iOPw4r+biwG7vyHZu2lJ1u/XQhu
iqmG2HBCAFBnMNh86SvY1Y575aiNY4SKHQw6T7CMSnG2Q5c2UL3Mj64rTz4iQwmZQ3YKaxtrVmxl
GKMUm9TEN+hx7sacnYDK2jlxN8JN7F+Mug4JGTAzg1Yfjkbn5SBe5X0OqfgrGBCDfmM3cMT+3jyL
oQ1BMRLRdSpGAnZRWFUwb2SH7z1ciOu+WnJ4f4ONzPhvkt+gPgUFu50fvpGWUFOM40aCgciIUdKf
o5vFBTLzj3XTvpNn6NS6Uih37uWPOJ/NUVOIY7aYUVNpBVIr5feA3k4R4ziPDyV/uvz8reUqCiGg
UK7IsVVDKAAidURTYE7awfYL7BV50iDJCO1OlWW/eQlHIgjI60YBn5DsxzffLgR6rtdx2QL4HkAO
Gy6kDhwooNcFIAuUe2/3D8KNNW0IIY9maDlTgtckOQtMUwPjAvrk+HLofVuHuDDvU4ipGhStncsf
tv7+/6Zh1BAS/Dhrh6WrTRa0IzR7u9XZHvYV1M8S4K1hfQHFn8sv2lqIolgC5NJnlIog9TL27eDQ
CeZCUFkOFEB381kK2wLWT5FafiQ5+ZDr/KHOBj9DFwq1YtPf+Q1rRJ372nWX+nKFjUgPLeGxY4Ea
qH9Vb4JQWfW3fisP6HEdmj14yOZSFXaLoku5Jkl4TfoyemtuSxwwadPT/07peQ8OsVGFoWKDCeZ4
HYz0BhZ0PmQbAjgxrBt54hIHjbz8bTmCAWYFDQCLuBfsxOHWghH2E5gvaKzJ8U5WKXbO7iTzToNA
ZUNe2waGnDvH9joh5yZK2E0UQBzkLpqQrBu3Ohxa+A6ccOO5omQC1O6TMU6gU11I6ANPE6bF0vfA
lhvntaiSAMuPCE3O9eEw6JLgfDdBM1oqdiJ1a1Xpwt5Q9TJlTYFQzZpDc1Id2YaettMth8kDzmm/
BLqu0jNjL4odJGnCmikC+mV0Bre6A0fGHSDMNnmRo7/ugyK3NgRR5yCCTj6VON4z+NLf/gZwHQcK
iLDN+MSK8V09pfPIcXi8CVEPUey0GiFXHs73sAECndLpr2MXkm+H+W46wk/GChQPVhs3w/vOPrMG
w7khFDYANvOkkIsx/pS4gf+wyw6fQp5+5Jfh5XdsrWQhaZANqHaWNT5KphTFOBhkytHe3XyNsnM/
X4hxvUjlQUk7jpp7ffM/iasJt6UuaHd+/MYmIpKwICYIWXk28LCpiyszHuHAelWXBVqhyqmq/ih7
X7LxHpGPVeRLJKHvxkNSAAraPKUwousa5KID/AKZk9Q7KKOt2BQJWgVQyfpk4EX5ixkY/hJajhKQ
+wgAzsjfuw9sfY2wARQkUVttNNCFY6OtKtABlH+UrQYYWATr5Scef2+TFMlYUUb0Hm5lcajWFiDp
rS/LiXt51W4OlHDTT+hcMKokPMygZNR/QAkazW2b+p8j5cId7vJ7NqJDE0Jeb6S2HDRUl2Ktgwp2
OEMu6/KTNyrU9FNm5EsOUelcV9SuRWEMaDwUqPk9gduIQ1oAU+zhpQvGUDnQD4hV7FwPtr5FiHQK
v5+0Xxrob+cWcmoOAwoZ/3H5c7YeLoR6r9QZynAdtpHBmbI/+xSWjcNQE05wMNYWFKcxA0yXb3W1
uy5TGC1DF+Hy7954vEidqozJhElvD0MFLbmuGuTHZAipWe3kHxvleyqyptCR61uDoZ5ujha9XxKc
EzAOtLMRuQ5nBvLy7lc9Fz8qY568eSmu4nKvkrwxJaoQ5lLNKWDaeLXUPzTlazn9vjxkGz12KjKo
ZphudUk28zCB67wH8wBHSeBsmHQLg0udChM9YsKUEX4A7VD1tpXuyZedhxpqVORKldqkW5Ax5aFi
ArpmtUBiTP3gzXD+wcX61SDasSNVMCtLmMBe2xlGE+KqBT+kBo9Xu7edVbM5reuYfwnenhWNXmUW
x8G88r65B8UW1e1dFUWPbtzJ1NaJOnN8qsLpD6hgOQLkgnFmqpNXGjRaDUdPA4AXbNgM7EznxoVb
FbaFCPbQgwF7iHDWIGBbPAJuBp/QNzStLy+XjauoKuwMBYhiENvW4PYncwV2Eyg5qlo8orkIBQSD
xNcMZlz2MMGyXB4z9/JLt3ZXkXoVpQ3cwBS+egzGiW9Y0WOdyVVowmPJB6AH3uRL7fa62cI6Tg5U
KfnAMJxUGbZRLUkAMpy8aqxjZzSkx52ftDGdn/nrlzVTqAxWVIlCggkmii/Dobmtg+5VexiOiwN3
7iP5APUd3W4cyJffuC7GM+vn8+z88kK5l9C75xxtyWE1szuVOfG+92RhTuEbbdJJiqIQKEdvBiK6
NP5878nCdp9NWSSNkBLBagEgn/7t0p0C4taKEMlxUOwzFcqQjEbTiv1FZ0BbxtyR6BCg+vrRJcVh
ILpPYcpi9OlfSceWxrJoRcFHAVmUBmy34tRm0970bASeyKkz425RI4of9OkEBlGZG1ZZMGxmMPOY
srtvjecnivrLGojgV57zEhlyDCfUAVIYTmx0e+TMjcNTJNU1tKrIkpY87FvzdWmhIBJZ91Bs2klY
NgJG5NOxOKllBimTMGuM2slpB89SaPIXifm+TNabtsRPlwdpc22sEfRllHqYO/SWBoGTzh2ga1VD
pqANmDs43Wx7JXokLxq6iXsNmI24/IT9fXlbHumEmL0RhaNcYSN/V6zdu/0agGdCXtTks2C4QaB4
xcNhLIm3qPGJTslLm0bPmZm8LBODG2FuMr+B8trE6p+Wlj5cHsPPX3/u1cKeAO2Q2Zx13CrGsWkd
M7Ys11DrmwTGOC3Nb/WsTjxdZQ9MjZ9krcjccaCwBixPHCHv8rq9q+UEAoWUWfAJiqN7yHcxz0j1
5FSPw7vKYsPJ4wULIcrhOgBkp9XBlyWLgWfN4rlw+g4WlxA9BnazSN3ZVK7LESL2SoLe1uVv3Dr2
RUYiYEPmCF20OEyzqITkGEMdV4KkzqA1B8iDgoUz1/CrzVsfhheBGqvPejPvRMPGqhG5iUyx6qQd
UAuQoVIWsytz3AvjrcuUyEkkrNCzYoEzT3boDvk90gCneJEduL2g4Ed3FshWnUZkJ4L+RPNl9f9p
VA+1LZ8d4OsHfa5gdCOnusfB974zTfR8FIgw08KABTEc2+NPVR5+lXr6oX3TAShrAvBhv/uWdVf8
EsbQBi4SVdPQs+sdOP5W6AnHvnJTth59k9wm6HeKHJvTI+xOWmGkUyZJuEM8d+ihopBy3VxVXvIg
ud/elERUqSTH6hiNEQ8tqXZgMTjRnfbaVtCICNJxrmAyN6gRyHYa7LpiBVqEDXwHG+uBzrmfwFrN
HOSfUqv/4C1kj5W9dbBxwFJhR6IEJTyNYJ+F6LkzWcOfvkT/2SzgAqrdX15qG6WUTx2aL2tAzfnC
ygSAZpgBRocogVfA0Jq9zerkhukROt1FA0X/eCfvss4vbBFVCtO2uJ/SCm0dHSapEOisPuIcBCfr
doDfYf87hwX05Q/bmjURVKppZhflUwl5aHdwJQ/HxVX0/xoPe6Yy9BMgfebMEOGlcyUDu44NNVgK
5V5KTQ/X8Sd1hH4bsaIBdrdtWOqANivqtZ70Hl+yoK5ZyIzVw1Me7HJsbgxcxiCWR6DcCDW0jv/J
SB/kZQrZsT4Y4JXO0sbrWONyHgeKxKbTvBrmKUXyA2N5MMYhIBlUHaWF31nmarXcgyRmwYKyy3vQ
NijIBb15LY/Ydrk6e9EChwWlCUZjdutmNmBjCNcyhdSxPbbtNWjpSIX6H0aUwDlxuoJY5vPC4cWZ
d8YCTgIkF4lxghjsAwibrmpkVzAovre6xSfwRyIsAbKnsVzIHL4RaUK7Tg3hTv4mKxUcZRPoBcXj
oMK0dro3Sf2i1VF3X+X9+1QrPi8j5qWjgXGZG1DfOqramZrewdErgq2agrjuJt2WSNU9IpEiTlpj
pDXDgIX3uDw2Zn+Hq/0blRTw0arrlIHsyuCiUvW6zSTrAxrlta2WgP/O2a+cc78CWjuikUMo7i9S
+cTVyZeoBO1SWARx6GgsDX4w9DbRQqfSLz7UoEtYmuJk0VLgpE9/LpkKQl576EBQ9dsGFruzujw0
mSqD1QE31j7rboeOmiDC9r7eKbeQ27yqe+NqzJKXujZuR30KB11zlBTCi3kTDA2/yjrrHTScd4i3
v8pz/6Md4KkLu9EcEpogAixcum2t4b5ol48mNa55VIdKM1xp9QTL6/yZ5SB84zoA9/I29RpzHGzI
arxpnXEDT8zKN5j1G2vubqTsFv7Df4yq/jssye28tiPV7KjXxUeqw4uw1NivqEkPBMKqcBoHuRDS
MYYdx9FbmqwCtWpmXZc5ZIsXcNLaBQRFvevfEXqJG5eSr+bLs5Xx3wmo9g3Jr2Se3GeQ5h1BdMlr
83kk9UExIWansO5XxuvaGSUo+JGlh4wbg9kr46S+aXUJhpfWDI5ITG5zAiXHUVEhFljVb4lpXhfL
CMuG8bR0kh+pxKda/iDL0VuiTLBw1fCvDcpG5msT5x5wHrjsJeV7WXdhHJdHI0OPapCmHp81WCFN
S2mn+rFxufjM1b9srVGPOWo13ATVKrKVTHbYEJhx7O7sbxvplIgCh4dKly4VLseTT//SF6T8nuEs
R7gLewrYUf8fVICtDxGO7whOJbOi4EO0W9rAq9aunuDsE0QepM/96PfyF4G5r8H/eTs6s6eKYOQM
HoOZYeEuA+r1TZpaweo8r5vTmom7+Tz/aPn8unSwPJ9W44eYQwW1rBpXr7N7c5JuNTP6seTVO3RP
r8fUuCqmJpAo91FLeyRTdgKON1Q1lrhGAel0ONlXaBulV4VsIhqs2aZ0VRcEgTSNZrdUzKeWUimI
5nnYO5o2BlSERMM1Zag1Cm1m0heDA2FlG0ruR10fTx3nd52eQUtNQSUdkvkFT2F9rucvBoFMqAL5
MxZVIUi0e0nt1m9Z765fVqkRdRUYEgCGxiUawUrd39UQXFVS/Q7GEX6UmPeGNvsJXOqV9A/ovtCX
jgK4o7icZr8tGu9VNzaWs+hWmBnL0CgloKGDP0Dt5V25Kp0B3qaOdhxu1JBekbs9MOzWJ69///LJ
vIpn2OFiPVvLVTmBPiP9nNBzuxyXW98hBIsE5wG6SMA+JpL2Ljf5Sc/3NpSNXE0EVhsjHRrwqTFV
nXmIWwACWhAoFoiYSoVr0eqPbo07tb6NzFNEVvMaScKg4XZoynDUrly5TG2qhoztOils1EZEWHWm
EBXHGmJgIATk9pwe5ly+4qr53hcEcoJVo3sTN/xM1d+WvpG9UU1CdM3w/yYG8o46PtAKKkhsvOta
ea/huzXEQvWuSAuZFHGL6okXPfAf8tsKLu1+dmj787vh2Lu4Lx8yD06hO5fijd1OFoHZxjJmyLQA
LyVVDmm9wXxKW+3I5Km5L3uONE+rzHtmFAU6m4ovw0LaziN4yENc6GRArDkaRyjxGKkjZUhXMmQD
DeDp6lQ5PVHg00YAW5YNGQRQaTo2Ora0ONXiR/jK+6aSwvq1v+Oj9lPRmzycu/YNNN9rfeK30EQ7
6NDlvhwV5/N+Wexzy62VQkMeDI2VhiWH+gGsXtCw9troGyBt+T/97ZYsvO2HFaoxuQtsHDrgfmrb
eABWF+mCu0J/yB3cMS5/zsaNVhbb3MZoZRGD6kWwyuYqbuLrhdMdB0+Hug4otenrznvOb1XgXP27
VWVdBZ5rvhAAqOAAfPKRPbuWY1zLTntCTgVvir1NcfOT1q3gy65Yt5JqLAleNbzBmv6whMoDucY6
c9HIvdrr3J/fV2SRAFDCIx33DOyOVnWt5q+p2dgxLJ9j62VnwBT82v8mDzCh/fcrIFg3KfH6guwk
+4vb3Mb+qmAM3db3bgV/7YTt5wSce48wWlqd5GMhgZ4la9l7W6bv5YRTu63eK6l7g2/Po1IqrjlD
6Ysrj9Ab91ZlSzYnz6kCMewykd4irXia9Nq0C+i1zmqFDD+dZXswTV+DtxqU2LMFGhLjn6WxoM8B
UCBTOKS5IXZtp4TCD6bQD70CEZ9eeurj7ImM2p+cx8jBzbl25HZKsIEm6AEsaE9NYy59KDQBNw6U
IgtOeY4pqz8qAgsgzk+xmv+cGng7MxVuj/GJ5Ox5hOSGUbXviioZSFDISTaH6zlJ9qpC509KWeQ6
wGALJesMU9W4xUlylpNslw4PyAcMzCBXtU9+2XqRcCSzghupoiFTztvxpm75q9HuuSxuxKfIdEgg
YC5lOo5kgIsDaeZAP3CIYak7ycTW46mwmpMmi3mMVNigsceGwW8rqKIRc++4W4+1c6tYKDCBa69E
U7VOQaWdCmmBi3PhS9Zyp8emUyjVEzfq0wQE7KDJO9W0rR1AOGFx/S1aWcUrS7Oy1Rz2oVCQWZWg
2p09c2O2RaIDqyOV5lMSQYRROcUQ+Ot3dQ22Hr1mDV+2yD6WKloyLCQuP0XZYc6k782zKM5UM0Of
KwvJrxJfSYQHcP65mgnZmeaNVSTyG1pJnipjmaOwKiJnalu7jp+z9OflHXfr4evfv4xJPRhxL/UD
NCOjGZ7mibtKQFlsD6iwNeRC7BZkmWW1wPVExm/XYe0Std9D/MiiDpMpSfCOIT16ZjUPprY4QorG
vzwoW79aiNu2UnOIaYLLgwvSj0wFdlSbdpbKZ/H3TMyKPAbJRN2Zob4RxnWNzLSO4/tq1NG4ycrr
RSFe2zI3VZMDagOBXizwFq2kh6ptYUWdx7/Hprmy4Kdq93xOvVExyVHXgM7IECQjq++mie5AAbcW
hhDoSk6iErLOaFdnFvpLh1R+GZZv2c9r0Kr6d9UZY59YrTUC82GZtZ3Dowp2weVOsip/9n/PjLFo
/zgrUZlJHAoVkGN5ZN1wQ2bFOspJCW8cjV4VUlbZnW5KtpQ1ql1a8tuY0xkKFk0Fjc8qKEhz1xES
2RBGhiNRND8olmHTPK5cqQZx39Dz3GOzljgwag/SbDRDhS9lUENK2YZfyf00Mb8b4sKZR+a0ix7b
nA9XmVV5KXxZLGA6YsNylhSQ10ktH5YS9rHlfSXzK8Oon0odZmbg352mU91oDya0WGDV0cCMMa0r
B5bGd70C6dUcTCQ9iRxK4iOL6VtRrVZ908/ZyI95DN75Inc2KzUA4uCIo/HFm6LY1yIN7hh1yAig
SWPUNdD50+CS0j3A9SXQ5+j3oFY/2wVWWBBisZsU49UPQ2hIFbNRNz0ZFXxSgEW1x1pVoOWnX8ss
uo+z/sYajdcuSp5qph1pNB+klphOV3ceJGSuotoKJgIhB9797Zc40Ih0W/P+NZExZkiU7VRn7ojm
TFOZh1zqn0F48+so+0PKOJj7/KjRN8PI/XyBe1FhHqYCxeDSuG5g6xtEtD4ZAxCSVgEG9lo27VE8
VrIAWrVBmSmhBeeupf2lA+M2dIEC1k1Fa81pp+ooU9WTR/1JtWDuZSU3tJSek1T51k1cFsX2F9mY
KC/XhJYUR6aZABotTtqbp6F6vrxZbQSqCBGdk5GUeYMko0IdMUmBEiUuLfeIuedv1LKIEh2kbuEj
0gz8ftjG5lBXsvLl3oT5nt1SgOu6Qg37vNlJKj+h7OciV8j/c11pOTGnNGybZvbKtD5y08R5Dcko
Pb0t2vG1hicb5C1jp6fkylKyX3Ef1UExtiWKtATedwye3on2keX11SSpDxprocqmF9e6XHbeQJQb
itaLr/b6baOiXGiYHOZo7fKMOqQPqsY9Z/lvpkDDkg9Y5IoFtCQMgEMNMK6FMJjUDHAFm41TFiuO
JWMngQ0HrLBB4PIZtD1g4hh/tGOLfWVG28Tq76WW+VwBM2jRnjWC/mlkPqHReOJzEZQVex+67tXQ
FthJqe1rmZFrWbHscYIFb6Zgk+cS/zWN1sPl1bIO5JkBFt0NJMgQNjLHqQk1BBvoX5fCwggyrbYu
PcKXa+eU2zhARTaWMaiSBIJSGjYQZu5NUDGH78EQZJF+lRmtofdJAYE2BJMJmXxrCi4PzQauVDbE
ZIWjnwRLBmQUbPCmGpBKWsGyzJjsWTWcNs/uWLsEidSEFPn15ZduVFZE6b6cxVpkqSZyUv7ajL7G
n2vyl5nXZnqKV7eYPSznxi4hUqxopeEyMkJcpa1+SeO9bL2Oe9TkDVQsqlH/nuZNN9Y6MxvIhQUl
ALGlrfn8yAPj2rhf/rYHNUwfdytFG/uRIaQlrJr6AuaGa4Xvf4ZHKdC29jja62EcuWApTc7klX5x
rfa+PB6zPV7oxpIWGVeWSfS87eYkZGn3Dtc/j+TN2+U1sDE3It/KGmVsLEaZhPlc2KwHlw+2SaT8
e/npW8ta5FtZBDClHqDvT1l4tKaD1q8PerivwLo1NGIxZYTrOpBduBMOzCct+Q12/E4WugHakUVy
ldrqRj9U+PGTP5x03e4eIw8iqYF2jBxYvMXengjN1kcIwc/jZSjMqASZQylx2LxzbedM+8QXndly
9bXW9eWKpamwvKuqAZJJM1Ty2+Z3r6yax1WPf4bk1EkUwohNaoVtppUOvEzfsoKXwbTMOuRqykNR
KaeZdofBWu5LST5YOZBXdaYv9tRmd9FoHMq2+SVpw2sKI0i7m+BxNsx+l6ju5RW0NTTCdcgEhxGn
cQW8IPy5SgCG85fLD97aOXRh55gmmOKl0E0FdY5CayL1VgBTE8pBjI6R8Q7vup0DaYM7J4tWO2k/
E9Uq8A28yt/MaqhsMssHrUkOpll4SlM7Wi0FmvzDHGJ/sCxvGJ8J8BdkqAODzG6jAygu8R1l5K1T
WNjFmlFVF6WGung9fzQo+TG1gmgvDKMSM+iKZeejP2kJZ1aeSC7R4ew6GgtEI6ZcC2bTeGbJMDs8
Mn2zSOC3ayyekU9Psjxd5zQBpV6HTy20A3FkwyxVU15IC8lssAAfF0N2alV77tPkfYQfW05XGxRp
fB/T2asg4UuYdOpBtG4p+vWLZWm2MeZevmgnNJ9/NE18Xc+NZ5a4i1mqXxWstqdZne0m47G/GKUP
nzwFV7E8MCx+OzTpA63UZ2luv5eHizyYSZ9VvU2wj/Bmetai06ieOIPgvjLuFMa21rJId4EsdLrM
q6wYvOCP0dVKAwXgAp5aJiRmPpnL3wtHkf7SpxIrNFWHtFhcIP9+oXvKjhtxLrJbxk5NuBwZURgV
f5vpQdV3Equt565//7IBplo6qnKbpOD73QC/6gzSHs1i4+QUGSrp1Ff9IuPJEUBHmRqaELrVjZ26
21ZLRWSm8DxG4Q1kgFD/mEC2le3IUyK0ElW/vt33jNv6BmEP1KSu562CVgQKBkhmYcpR/oRh9l6r
a+vxwlZjdEwrm7LEVtOA9wKmn+ICafLQyQ6otjZUWIDUSo7sYa9FtDHZIs1h4r2RLzq2Nin5HZtX
32S8yyJbYdYWmBlBriRsGi1gWe2lpNuZ6DVPObNNihwFi2iRpMOZL1TBU+mA5jPL26q962qysxFv
vUBIkBQyFouhAaWZFW/Q37iaBpdGlQ1lsp0I25jkz+70lwgb23pJauBAQwqsUldI17ySUfHZ6/Zv
PV4IYKuGkPpQZEkYSyeiAGrnlfPDTgqw9WwhO6omGaTvKk1C8F5W1Ycp7BMPPbb4r27DXBx8dijt
/5l39aDWdX9usum/m9ECDW4C6fskjG7ym9yDJbevv+G+4HxT1k5WhICuklbVOwBwP0nzBPp5iTuF
UbCKc0Cjy708blvDJoQ1VUAB18wG1xGS3MPVbwBNKI2cpNkjv2y8QIT7g1WZl+OAFxCyOCz+UzSG
be2aUG5ce0XEfzvyTG9rjFEqvzfF9QzfbrN+QaEM3sW/o6LwtOT35YHaiL3PrPxLaHDLsGKwdXBa
zo9q9GeBx/1i3EGta+cCv7HfiVh/S9ZHPozQF2zT16VnMLnZS9+2zh9RS1pTdCMp1kcvt52LD/CZ
uwDA+ggBMB8l311Hwq1PWP/+ZYjUceBLveA9oyM51GmdJax+AgOsPoLOGlgHXrrD97RFZBHmPw39
aI55iuGq0hf0m05FAZX0ttnJwj5bbmfC+z9gfxX+Z4yoadhZ8qOZZE1AmhGeztBDJEkdVHGao+of
oUKa/GzrCUBI4Icn1r3SqGQ2Nw2/pvEvujSullHTlSQcxkDkuKpZ9M7QxVejjpI+1O8fjL44KYr8
i/XZrSLV1GZsXpwY7XY7ISh7wfB8dOdYAUTCkt2yjE+pZKAers8PU28EOrzox2S6ol2iobqf/tVZ
rgHOKqWgho5eNJgF6MO1OxvkxWBzjto2v1u7AJBJyDKU0tnoJosSzuUELwZ+DyD7w9xGv0mX3TWJ
4ZT9D+jPhvAWfNPoAreJJLpuaXYLq3J3jhQghuBrkIyLr5P0agGP7gCv7J+axn8XKRscLjc/4xV7
m6Ra5hA80Myia5ar6LVl2m1hWb8i3vxJGglgyxnAh7wnD2a7p9G7tT8Ie2icNxlM7WVQ79riajET
j2gARSh6PDukJ4cpI6OLKlAQ9VbrXd4otq6IIpdispjUWxXy6tHUT+kk+VoJmRVWUtgZTfWtMte1
TbXOgRXv9WRCMAuz0TlmJD0pMfXJzD0KpD+8Q07KID9f/lEboSkC+capIjVMhcChj6kNBkKTqt/b
t0QAn6xKHbHQ4wIrJsIS1RSPN9LOr97auUSeSLlYRaJxbS05zZ7ixj57WoLGkx1AmwN9b+PaOKJE
ikiMjEefFRxRrVJ72WIcFFId0VB0L4/95lest/cv+2KcxjLQW/iKCvD7HD5TIG1YdpFmx4KTU14x
pzP6A53pjYkz3zFzxe0ifadstBEBIvxcSap4AmwDRTV19YGW/Rp0xXHuvXEu/Vwu3S4dr5SZ7xXa
Ns5JEY9eIQfjVAPKoPUmd0I/wEmPzDU8fhrh4KEhE8vuCYoBO9G2NXfCmcNR0Kp7asAqlMbXUye7
ywAz0rzdSek34kbkumNxd4RSxLLS0MBIGLUXYvy8vC62frqQQbacz41UI6OAQUaU6U8R+MzFqL9f
fvrWPAg7XzZrkwYQchxGMoXzWuE0i2Eb8fNcv15+wbp6z5yQn2XiL6u6oxajiYXfPtXjrT7Dh1hl
nhlLcNKu7xRDfrn8mo1REmkAll5rhFdIKoZ4CjWW2b0KCJpxd/npG/MrQvB5PILVs178paI7WfXg
knyvU7IFRpWEsJewrRNOUK81P9D2iZ8WV7YTwBBl3S0y3En+J/GT7ezDW3UjETkPP+iyGrNxvS4o
ZsACMPCBEh0AE/aWY/KyKu8Oe7JFn6IXZyZfWmfry+SXxJRAScOu34wALrTzNWtakNbk0m4T3R0r
04dj8M9ogGWLWf5NNXPyW3m5KhS4fsnmh4GSdGTGVxqL3q2ivgXxCnkBZM3lPDpSGWw2Bb43HTy/
+0a5ISp/K7s6NKpUt6t68ie5tYvJDOIebOlo8qxkvq+gFDrz9m9fTaGZ1WFpcXhrxkFVpzvF1q2V
KGw1oEXjQhYjF0oninv3sTf/0Pzj8jrcerZwe+1i5Eq6gVXOGqhQLMSCuG1NPRXAhMsv2Fro4j0v
SaZpliE/lMgURMB6bKBGurf2zj8cNl3/rgbIGtGxqpFdsPxv2ox2MRwu/+rPdP6/60wSgcLFzONU
GtBurGrlXpmMyCUafKD08aHQF2InNYwXBvQ7eac8dkURzEUDO2F4NE5LW3oV6cBZMAcWGmr1d+TS
tTSY4dggd4dBzM+hZB8MhDsfcrDfsm/UJBF4DGIrOHAGtOi1rj6AqxtI9bVGdobjfNNSEjXIlVKa
S/jP4eFVZcOip5CBmQQPfYpcDnAv6KD+5XE/vxwlEZNbxlam13xNFwFuopw7rK0gVbCHZ91aL0Ik
adMAJsOa1hGApIZW4g6MuPfwfFuDJITSwGLcfQbIRVUErgM6H16bunWVuThKvba4SlL4vB28ywO1
ITkqfTqzftkIAWLKZ65ggco0uUob7ViasVuU5TsjlqsNbZDjROdsAWFqKa/VGIL3lTZ6ZUUaXIna
Oz2RHGA2IPNvRVdpiqb35R92/viXRLnyZgZRz9DWpaKPjoWqcJuX1DUSqBbJ1hzvvGWjrQosxr+R
3/AizuYU4m+rNuYCXw/uQZ43VG0MhF8E8bd2L6ie//uaQcNRuhSQfOtNep3EWDRodF0eqI2lLvqt
Ej7PqpmhjqenR1V9nOZbJn0rwZNEOC8S626uKfQO4Cv6WkGNqWPqnZbumk1thJEI6K1IZrYx/T/O
rqM5Ulhb/yKqBIi0JTWdnMPYG8ozniGIIHL49e/Db+Or2zS3vJmq8UI0SDo6OucLkIeY0nByYRiw
D/MwsZmp9rYcS+C9gOYKpgAIRZM8Jj4rB19qwZ6uTBgqpuk/lUu4bFI22oZiJo5ZyoDDlf5Apj8m
7EB9qZaPhp7eJ0br5HS+zfEy7iAXgN/O/K/RKppDR5hxsgj2c4PxPGXZUU1LSJWqodfHKDZkIT8m
Bmws5RxE4gzK1CBqhqeygLddnSFVGBvgp3j9wVNc5+YW9rHGdN8XYW3LcvnQavxVyrPWU1FAwWk4
fPZct3atGT5lbfYO7CX0S7vM2EcTJJCwhUAVTBsw4WXUKk55D+AiHN63mr8rS0Xs/aFybZScTyyY
lBF4RMOm2a3c3/9oHYptv6rJm3lMQW4bAfqOjNgfh+whM7Ste9mS9184SUXheXnKFKU2ILsCaSDs
VN1Z6FeLoUx73hL4WIm8ogC9PGONQL4afa423YXRcNYlzW0z42hKyqI93oDBSrZEpVcA0ETEbTcj
CZMqh+BrV9w0tT/0z2rmDAD7vSylx2qHsli7M/VAnvf4NzTwsrMHQ+hNYeCV5WAK9zcWR1NfLzqU
alW5pXVq68TLttrAa4ML1zdek7TLC4rp6o84RVhyGtWfHe6mELO1HtIHkjRBzjQs70oqvUlN5He5
vBFQL98L4Wz7n7FaiyIosJgzhq8/0vmOS47c5V5rRXajPl/fKyuBT8Rll4rcFv2IwNqn6m0tT0+Z
FL9dH3rtRDOEWxsf69yYoSITaI+9i7qhH7vAokHaTnWWxbPV3Vk5n0VkY0LyWImQOgQUpN1Ceci6
zM5lGAppr9dfZGUBifjGtBzZFMoMmmaTV0mB1VJHMRLv+uBrE7D8/VvWU08ka8uqAprVys9SaT7V
ebeR437V9i4EKhHJmAIJMikRxu4S+ruWuifoNTxFsLMfSfWmGOYZrsGlG1bwXgnV1wTOoBpnlh0p
9CxX2m0GILjNFkjDoMRzbZdS9E/i+sYdcEVOhoigCVkFJtiAC2YgBRT2XPEt2QOkbi/uflud79Vn
LFP67etadSrNjYRWJjbXB5sjqJeMf9RZ/kXjhDm9kfcn1Fx6uyKam4AM+AGRj63du1K1ICLAs2wk
raIcPdriVHr6rn1a+o5Q9D2mL52rQr+5fv6ZfhwR8Z550ShVqy/ax6B988Q6Son2wwUqxDh0ZwEZ
WmSVNWQIafePso1zdGVbifBNOmpQQ8E8IOeKbWhpQ0gR81TkG8FzbfjlaP029WzoYzVpMfzc/QKQ
azfFb1E2bwy+EnNEAGfCTU3JIcQCGuFwBjQKTBbV1lQDhBJt4xFrv3959LffL+eTWZIyhxakBfec
HtbyE8RkkfpejzsrpXQiwjhNJSVxL2P82p28L73a/fyQgderwLtls5O5hLELIUgUyLf0aKT1hA9V
kjNHz4t2W7CBtZGFyymRlBmkHBXurUXk6QkkPPpod/3brA0tpCNSFCqUy20WAJyHKglS83zj9rV2
yRXhlWFGaWbQDgv9EB5wUVdgjmREdnSQg2TX/YruZLhwS2A4Ffb/EAaXb3JpFoQ9LKkZFH9qtGVG
H3VFxUM3Oegd3R492ML/Lx63yxe68CBRNUChY8/BDWbgMkA6JrNUqD8niodUwG2y4U+jV8fZSr1W
UZ8STv6YVPmXQgfOuT5vK1mzqCHQKHHYWxDtgvhohUJIme5ZFJ9ZAaXOIr5Do3m5Y22skbXsRhQS
mEk7DTL8H+CDOwOKZrzKx9hv7cWHs42cbTDa6oOEQFCodTmDsoy7kjM5xGvslsGfFtexPTzLRzty
t/DWK7BoIjKjRl2d2sTKUMLfwaLnDkHhMDAbnAfV135rQXfW4PAM7n/0RP3i0KAt7lgH9Tn3w9lN
IAbwKD1dn8iV8CoSqEyVhkVXLjqKuHQ0jzoa5HX6gvKWfX38ldj6XxSqeLJqq9eRmU7UiRPd67Vf
kLB6vD76SvgQCT00rVlZN6huK4BAjiB3WBsX27WLmiZcZVg6lTDGtvKA19qJxAm1Q0WzIGc+PQ+p
vJMtqKVp1qS5fenObEhcFTpvbp9IQGtF0DBBv7TXp0/GdMOeoAVVKfxRM2bmWq38ns9AAP/sCwjx
JgvNSUNXKwuqEdgOCKzEw8axtdwdLgQYET+N+kahQOkGwjVa+Drp7CEP60MO/SkGYduoml+uv8BK
C4jQZW6/nb5JZcxhAYJbEH10lfP/Rks9JEKgRLtkbttm6itLUcTLzqNcG6OGB+nT5BcSs7Wp9hu2
JZ60NrxwlCVpq0LWT2MB7L9+c0jSWb16mkPL3fhOKyeLKOU+VnPVs1wCBhRu3T1cKXG24JLn6Pg/
ZH227cvWwiAV1lQ/KVU6si4LUtXRd7CbcyDwYbqgFxbe4k+7fVyuRB8RLzs1YcnVomOQ1S2A8Rke
AA6ttcZNhs6//tlWzGOJCJ01Yq3Ombnc+kz9GJEIuiRWb7hlN/2Dh8kH9M4DmrXABsvdxyRPj0Aa
fFQyCgsGgWZhEsIyPuyLV+Rwz6UkF0tp3KcRFOTSYZfPeQZNRuNGquu93nUfSaX+TKCciLhcOe3U
UNUWD3Od7VNN2xVRdaN01B/7TdDPSg7xXxLiZWQ2E2MZCuHEgfZHDDOqFobNqsffk03HmxWBbyIC
dPNkIoYujylcSO2Fhe7JLr9lsJCzYe1Y/FZ3qAO7kEjQ3rYcr1fgTEQVgkqGLT6OAwhrMfit3uSN
++I2uQ9dDRVeJ72RURZh7vBq7ce76+tsZfeLsuLQt7ISS8FJlI0ww0lH2O/tFVX3ro++Vl9QheAC
+opUSRUgYfJj6y54fFC1oIPgfdGGkKHoVdC4xc18Tnw9srufHS4imBcS8wCGGwRPtZ5TKHOpqMxv
vNDazhdizJCTtpkptNI1eHkZfg4nzndlsOughqmzr5ziAEvCaakbWhsp61pYE0G9TWtmcqzgGtZg
QcSOeswdwwuDzkXyg6aP9bPLtojurTMNaMoZ2hGGhTp/+6gaxKFFcP27rSQ8IqDXYHxsAI5MgsSa
T/GgHAkAiteHXrumimDeQjFBwZxrxAEcMIvfWY8+tavbsC44W29bNjIraYWI6x2N3MipNmJNgeRr
5hBrNk8ZAKpF1sC6cuteufYUYf+DsZVCOS5maNYCjBpWYPX4mdq4egYF0HDrYvwFrL2QI4mA3s4q
BkkZsC0luIrMTgdNYB/dU5iKSqPdeiiE79pz/yLHTmh3T1EO+Axzf+y+R0TArzRXk6kwDctB3pk7
xRsA5/1tOMY9GmbsLTySYAtyv7o6hIRYBizGDJdH6e/Ig+s9ts9u3sHJQDtAzO2H9gzQK/7PbDDU
6ppGDXKPWv8bq2/z8LONI4Iy045DJ1XCgVDMzFF57chb3fSVyC8CMacSJm4NlLkCI3+fh9Am9FTD
i+D6plwbfFnf35Jj2lsJhwQz4DtS47TDSxV+NNqmC9rKLV6EWRZmrXUdUaF/5Bd7za2OgxOBeIKE
D2jf2Ff29FGKnfZDsWNv68K59kbL37+9kZYxWpcVWoYKfzHAfLVuq2Ej11srA39dMb6NPVX6wONG
xdj3s2/V7rIlwGD1lMjD3oP9NjwIQif6fX1u1g6Ur79/e5xmQpAoMi3cPu+jhyiodkvXRTrn+yWf
2b63rByVXzvy22NywC8aS8eWaPTmMNS5U7WNF1vJZxmp/66/ioWPfyGOfRX1vz2igNCflVQLpLOE
mWoZab9ni0AeJDVvLM0EE6lNQnssFNlevFc3coC1IogIxmQNjMHAzWcBnGjdSo53WdfsepzSvlyz
t6EGQdbgN+Fsyc5Mxnduza+sDyEjqMUficwb25TnO0rB2E31AOifI7OgAFf0T4VBQIhMoXej1aOr
QEpUh+MfCLZw7c0BdPeuf7WViRFRnkMfWgzC36j1FfC33csNAH7ybTP8uT78WsgVcZ591Y6JGVq4
oJw7D2CYXXuUb/KT7IER4JZb4sXq5bkXEZ+TwamCKsKiOsn39Sdo6C5zoLek27Af2FmprW6kyCta
DEQEe05JwThEXRj0okxMWpH9CxsYbZJ4zwYGiA/LJnuAc8zQhcd+sze3srZF1GfXjbNqKkAsS9gv
9pgbftjkpznWjnFlgJgNyzyjgu+jwjcKJ19n1YXdRITkA7KQuaqlJP1KpGQ3g8b5ElPLnfIceYs7
bncKf+Vv9T13pL20kXauNeBEheVYBR246AAhG7X8r5YoH/KY/4UL4dGiLLVNPb/vOliAJMZLJ8Eu
d5itrdxgJdkSeRopxMQiS0L3mdOHfKwdYJ3sScp8fT5R4+36ZlhJfEXGBtwYIsiNQcBzBAxIxshx
m22whP/f9fPShAlJB8+Nqk1kipy0HeCEY4V3DGJHGSewJTAeLRITu69ALuVR+Vro1DepHszTDGOG
tvEpJKjsyCjv0ljjDtS5gBsKywNaPnZStL+oDh2wpnCss5Wqrj7ENy0lO0lNfEXuX0iPnVbArtEG
TU89RY3V7CTd08I3GWYVqgwGYuJVMe5Ec9/Y8HN2pIg+pU0+2hLBqHTmIGao3HDnLueuHk5vKLhC
htp4L/LGkYEqqibdnfU+sWmbZHC01gD4IORtqiDwkHOZgDPefdJBtSEKvJcgvDdPg2PwvLG1xDhY
eXmbDHAVq8P5MBL9OLP6jWU8tgsF+lQdbpw6eR90/aTNyj2J+HzgBMUcGH8PdmNBuKMqA7Nu4QYf
23WpOzxH1X6yYhtqHreFnB3yOXtG4eVV03rVy4fpKTFLLzRxvdV7ruw13kI2O+p1sMtawMSSD8uq
3nmWRHtDPkS51J/qBBQHUw07p5zoM0wf+ps+1ZRPuFVyD5gR9TQYWQ4AJT2ifpn6hc7fxgmY2ib3
1T4P6tAcPLPjt11qeoXEXwo5v42IVsHcAiJ1nIPsEnWSbZr0JOcG6mAshxyYte8mctBp/3vs89CF
gcYiMaH9U4u8/6OGMtr72oCcKsrRRdAXUbym6D0YfKAvNEWhC0nD2jGayNUn2GUrQJjpMd7VaPlj
aVZ7S0G3qum716punyEjaHgAQgaxmTRuOEMeb0ZqpnPjqRq43w3arSoBD1wZ1qNsQhMOpgEoEmaR
E44g76NQjspLdUxn9i/mIRh5o+RmAPoqEz1S9M6BJtaYVxphUMb1c4y4bNMJvr5l8zupm12SmfcJ
yHl1n+0Hqx7tMCngk0t/Z4irapm50dhDbo/FpQ0VgltoYTwrRaSC+Jc/mXxIIFAUQ7KGma7aqQdq
ze9SV90rTXdMaXWyzPB2aVziSH/X9NADQvjEW+VZzesXTmePSjOUMSAJflBq61fXKzdVRPxwSPbo
qvpxV3pxj8Y25OaAD09yj5roBmhMG+DbKe8VAukzg3UdLn7M70g12HyODkRK79pQyW0ugQtYV5ho
cB7vkySBlgd0kOtwuB97OttmzuhurmhlJ5N84kr4p6364aYdin1l8M96BKZOt6SHBuZjaqU/aVYI
YG3Huq0D+mLGTC0RdaP2Sd7Qds5wnIQ7xXKaHURabJAxDqFdusbf4j7xtxS51p4lZOcjgJlZBds/
EFeoHfc6din4ccnf60H8YsKENxEOximFUJIED6ggyY/8yLOD3J8/rw99OVnC2Et68y2FlZhR8BG6
1LDQCh/TqAvavL0p2+bUo9yAZSE/VrOxk3X9ptEiCLxY0h0rkONuPP7i+QS1ROU/H896pSjmgmKS
fk3O8BI7FTqH3MteiL/cBqDe7V5/0tqDhHt4X5kADZUomWddfhMNE9Roko2W+cXrILVERoQEdK0B
OCTO8Yh4eoX9KtkZVNprVIEkp0637k0rryDyI+qh7nBs4TmLzjkUOQ4p90Acxw4dAVgr3cjPuTcW
/o8+mEhumIiiDfUAsh3gSbe8i28Ka9q4na+9yLLOv625CQavLOUmKmbV02Q95GwjI1nZJ//FZMih
kDhPIQuG8Z0qZwtnj9rDQejl+hdZ2eTW8jrff7ZVaV3YQo50oAewR6EZeqTpFsf98iUcq0jYiNbY
j0gacF0l8GB0sjfZX6CtqVsH8U0veUtP73/oLSz7679SNzxN2HcpDMmhmwkunP5OYqfeQ5p2n74a
3GFPC91W3ri7rM20sOvCCbr0tbZQ7uZbEBPsPH26PhdrUy2knhqvR6XleRGY6SvsgZLoMWuB3YEy
7Y/GF0kIaO4YPSFpEYCFcy7MMBjDcicX2nEYkp99G5GM0E+UyrDtArqwZMeUgE851RtM1pWVKpIR
tASOAeqYFWCbQtfQlPZQXHVYvokRunhzoTCY+8+dkKBe10bZF9uRwU5prziSXTyG+xDy7k/5qdxH
b2YQH4z9vPGt1o4pEdEO4m8IcIVSoOVm2Oa/6TkGTpHtx5fwd7QJxlz7bMIGT7qmHaYRp3ilHWvz
0POXUfGvr6fL7Xp8MmF7g51bNjOX0ZcEuz33yh2CU/za+NYucmLb2isgM2xJB12usOFhwu6ejJRa
PcPXMt8HjwXlmb9SN+rtEJYo0zF0toR4Vra3qEsObWoKxAauAvCmKnBVMpLP659rZXuLsHVo4RCp
UJfphqrlPL3ITe415kGBBfv1B1xuriLvWcoe34K5Eo2VompGEcyZU5+IN+yaymZnfR+/QEzXmU7j
M7uF5MfDxvNWtowIY6fjGKkG1OSCspJLHwiZ957Iftwon12snyBnuKeZ+QDFRIc1SMJK1a+S4r7q
aA6TunIXQ2VqxvVJS7eUYlYWu4h9l1VJ5xg1C/qs/uRKcYxLLts0qbby75U5FMHFipIjRBjIWsn9
dKhPsws5bmi8RmdolWY2xIdUD32W/WZBbgn9F440EWGMwwD2CS2q2JFsoVs1Ne7QsqfGShyZdTtm
Zs6c8GdWlHhT69f1aV17R+EYMuMwH6cW67TIS7tjfwbQ+nXIpZXP18e/XPujlghBDsmolrMCoOfo
Rw8UylON37+AhLXpavOF67zw2UQhWbQUkl7pcAz11ABQUDdDL9fL5xa8wQz3jL5K7rk+PRu4Jnst
eGaTVd32EzSF4GAF0VOOZBe9gwEQL7N3eKgBqd9+GDTxihp3vwIlAnhLuoXMPvJK6+2h04KGjDu4
j8CtqntWdD3Io8ELNcvjqE3nFvDQ0XiKyLAz6y6AfdCvSEnfBxNS2nLuVt34IWFu+5z9zazwBW42
naM3YK0ip4fTpSvHpLUzHfsJBqway72MDYVNUrjOMqzFIvL7Ut9zFQdJqZ5NLXuHMsNGVFnZU7rQ
dpIKSOIoEy5ThnynkGOuP1D+urESloPi0jwtS/BbwKojYjKiDFlgcvh+2Y0N7vPzSBwdxr125GT3
xbO6xbdaCVYi8no04qToGr0AnwowvfFzRqkupw8mfwMVwf3hCwmnLTQjIeipID4M98sNvYARNT9O
d6NT7XNfcrdwBWsnryil20bUTCjHy0C8tHMWAWgZWSNseJ3oSfYyr2KOtd/ic6wEBF04eRvGwAXv
cc2cDWaXVefJzZ1clY45W7vr301be4SQUyszBydm7LFhlwoTqpeRrKNkSflL1s5BAXxVoaGgkzLX
lOLHsJk8arCdMUsuH1Fh7GXqAaXplYVqq3QsHM64p2oNJJIb8iorcFZolP4hg5ykm+OaYqdQWrWH
OIGKZanZba/sTAXbH5YLjmTiyg62tQ17YDdLu5u8STytB2k/UXapou07KrsgRHOHT5kL+vCBmK0z
TtWxKkoX5fRXAwJaFqNHrpIdOli7XkM6NJKDJIW7kkl/lRKlpOsf7mJDA6UGIVZLvaSjZ4Lrm0aG
PYGmQ8xNr8mKgzb9IWMLY2Hg3edmy65k7UIn+t9lcskViSgAghoEBNhSO0l03o000W1z1o/xlO55
rN8b/XzWCX1uDA0iallP7UIPnZihxknn++uvfrnJQS0R9S5FeAJEc8pAG3xFyQZ7MlRAEnMT5h2a
M1EgovQE4i4WzBn67hFqBBu7fGWxioD33uJVZrUQ9Y/gNUN6x4Inbqtp8L5Wf/gEIeYOIUfIZXB/
6Bv5FT4Lrd314XEqVH+cho1nrMT1r634LfZWxExUWdPBiZjhFyzLBI4ZMvaAVYw/kk7EDC2P/vaI
FiSDagCoPKhk4qrznzEEsC/5tzH/KyUqEa4OEKHZloyVwUt8gvUsjssFrLRwaijMZ+BA57QeDl+0
A4gNmZWNHbdE8gtHlghinyfT0gwdRtDDTHYpxLyawbv+QmvLSgizWdml+QRoDdTFe9Tb9t1Igilq
nLGoN7qRazdOEclelGxu67ouA2vQa1tSo9oeSKS7fY9kh4LppOcD6BqLTfk4WCdUuoOQtPewqd7C
qK+dXJoQsVRLxa/QcI1fJquCd4F2ig7MUW4NXBpHYBa3CKor61vErCMYRqHOAemVoocS/r68m3Zz
ZP65PlnKSmYucunDYkGvIRmH7uDs9D22f1sXr3IGwH/W188VGi9mZbiN2v0qEjlzDOjh2LViOKkh
H2uGfpdZ37OI7BjtbpmUuzTugEaqqo3VdBn2Si0qxJCJ6WXTTTKy7D+scprD5DQfqMG5i6TSfM9i
L/4YvcU4YKsavfbBl3X9bbdHWQUQJ4N6cFQYp0K1HmfKD21Stxs7b/WNlgd/e8CgECvkaGwH+vNw
6N0UVJnidnxdkBDFv/gGJtdugXaUs4XjXX3gEgO+PZB1ckqzrs0DE6ALxVsEB8Bl3fWBWaA8beKy
Fx+S1k7PZIOduxJc/ouWwNBv7mKs2YkSV+bqP2oiIl9fsWtjC+FlnjnokyGQCOoEqrY8kTulIhuL
bSUNEfkIpFKbMWS4psZZjdhb6+cyiytbyyqXqc2uNjWfNDWsf1leOz97HSGOyLWshGmB/ZcrhyT+
lLTXjXFX3kXkIaRKEY6xjjlQGQ+mbHqFwtKLwerOrsruJTTL5kAU9HghzDnekhGSpoqS5LCxUB0V
ml2OMXaNj4CTe2ONVmuj5qOros8Em7AxtXXVulML6o4MlcZOkf9moCOOZe9lo/rZhw10gIFSn+Nj
QStlx3umo2mpnMOBPllwDZRqK3d6SDs6rJ7P/ZCfs0qDQzykEcdqgmGwWZ7jtuI2kFp2apZoadb9
YRjZb9IpvqpvqqkvifmFY1CkUmRQV2mKDCrkStnHO5Td/Ri6JuVY7iLcrm0ACn5pmgW/puweglJv
QI9treOVMCOSIRI42Q+WCgYB0Y58+oRHuc3LyN2Y/ZXXEmIY0XNVslK8VsfvavJG242NvXbyirwH
lGD1VKEVpP+f6a7edzvJ46mT7BX/6174ef3nr32bZe9/C1imUdK60FDsVfudZBmOEt5P1ZZj41oF
VuQ1aDp4LsXQpkFCdotLSXKAWzSDO29tK/6CZoZ82dZNYyVaiSSHsDfKaFpamx1ADMmtlG90EZbT
79K6FS6aYTxY0TBj3Mk4Mn6ozFfOnub0XMlbNYC1+CEEpkhrQC6jCExZesrjJ1l6modTOf8rpFNj
7CRlI06tvIjIYLCSRs7VwQQpsRnPEPjcoSqVon417/WyO8OcdkuBWF3JdEQSg16XWTHUeCG6y28k
m5yLveGDH8QVdPLiW2VvPCROvoeZiWftFp369Jj7fCe/mb+hCrarflv7LV7CyqoQKQ9yBqUxPcRP
YSlzYHOKuiTfXd86aztUpDxwXaG12X69puo3zvCFz0tO1d48Sq6c/uwUFikP5dCEYbEcW71ROxoJ
rN7cGHkts1aEzc/pyE0jw9ALg2t6WS5CfZAdzdvQTgHazv5uJXprsyC0fdK50CteIZZF0b9cC4gS
XJ+Cr819YXOKFAbAifswWdAtTctfq5Lft9qUO1kP79EopKYd8c6vpPIGeMWHkZEdr6XCTuLhMBms
cEkYvrRjmXqaxW/mRDm0Q76LmhRnIP5ihzgw9QYau7ArPeSZdjZ681Mpq3vJMs+WHD6bEqhaYZH/
Trr4GfnRRm609rXEiKPTTAPcDywG1jw0EvLueStBXRtaCDUWYdw01QJVs/iBxIeCvl2fiLWlJDIk
VAm+IsD0MdR8bZRPko9wx/1wTz7polODaJ8BdbzZVFky0AvTLrImQiMMebo8rfch7u+mjxroy/vW
kxE90r/aFotybYd/pfnfTkcIs9OMAc8H0hdKs26101NvYc3GAfOBJAX+a+PzrRzDIpdCG02g+Gbc
cceKP3YoYrZy9seUmqPK5RCyPuXZCI1PoxlOldq/WTl9UizVcptytrMKHrlSzl+u/5SVFfJVx/v2
ymRuatNabqnZ7E/Fc7SlMrU27vL3b+PS0NRbzcIbzvQv137JW0TzlRqISKMwOVFbEmkZXEbNvU66
JzKbTmUhxzNNvpWLXX6IKRZNZaLrVIXtQtD6g6c4BdTkFlBKdF4cjdIvVMo2Y2OlTGmKzIAZ9aLG
ZGUZGCZH+dyCc5JlpbAe6J9SwIUdPdJGt9BhLjLTDIkVAKZlNW+capfnyRRpA6FUDRoUbUp0hCXP
kN6IkW4E68vVN1OkCtApgksogWp2BwMAJbpXdQDpkp3FYruXBk+O9tdX8GXSNjVFpkAxhcMgWX0Z
RP+im/qESj9GhwSghPYh8Qo3frQWmxz+Mr8kJ8D9PpInpB3/A67ockJniqQBxaqTklpNGVQp+G3l
W9b6FXfKCCUbOOAC5OKrhrZxq70cOUyRLmDh/DMIpEcClZ70MJCH58LcCAUrq17kBIyjOoyRkWQB
n48RLL2tqUQTeZcZxQ/X2hLev8UEPs9518hYa6nq6W2/2IVvfJW1ny4cob0apdSUsQSkmd1WFgx7
R729yxMSqCHJNx6ycjyYRDhNqxnYAZrkCwN+WWGJJz0Y3ugofrsrHHnjaL08wYaIq+zMMcsh3VwG
Q0lcjR7hYBKZoXt9r3wZsv33SWqIaEo9wvA01cqgIGBP0fqGy5rL6vgAtfNdWQxHCfqnFN4NEP2y
UZt3knKEHlvs6woYVmkRIqPuyS+zoc1NLFfOEGp+2HEHknEurvOD3abhi1oBIGgp1UNOQKIByBrk
sDl9aYa8ApOkA9Q1Df/AOPrWGIcdRFShtDT7dZudDS26KfvsNo0St0mxQmoFMqmkGjdefyVtMUR4
Zz7mpM7qLAuyfRIQ7iOPkOADCnUtCrafWvoxs2GusPG4talcVuv39d6MEqnjsQz6+c6Sn3sYx6sb
oM+vnP3SRC7P/Da2YVBNAZEGGAwKE5XYlsldzKsdzWGso1f+VI8OzSbXgDJu0c6uUSXeRD9S3R/z
vZEe5YWGwlC3bPahUoBRfy9rHm1yl7T96/W1thKXDRE52sR9BFV8uQzwo86FUpwbuX7UNOVOLSFf
VI1QW6hxNdW5lbtDwV6aLj01puIVc+WVpeQ1+nSnSlOwYBJdEOMjx2rqP7peZqB4hGDjG2DZIBR+
phF9rdV4S/r/cjAxRExqOputhSoezmPJciDBuqul4TNOKkiwVeVWxLp8ZhgiFHUymq6vlBl0l2kE
46GBAXTMn7Uhex5l9looPexFywOts+frs2FgXVxaL0KELEiid2bLy6BsLdQiW+JGTD4Q3txGLNw1
pbmRO62teSFGhrLS9OOI88mkvW3yAuYMH4a0pca9cgE0RISqDDOnZMixpUJTBZt8HJ67DhNDpNJv
eX1OW+Mj17uPuYtOJSwpcq14JrJ8Y6htkHcLq7Mo4RRs/mWEJXY/80OvVI9Vkt7NY3NHh7hy5FG1
STMf9YVTlJWHDkIzQ2R5XV0dDP57bskvabT+Xp+VlaUmQhYbWYMumkQQIfSHuL/pZM3uBsUe5I1Z
X6nIGSJWMW6Ad2PJVAbyLfsA+yYApnq21XeoZrgEbCN7a97X3kSYd24o4DWB5wN6q+loneRUiONN
kvuWHm5g6y6nqoYIXoSzTz9pGd6lNnU775WTqVUP1+dhbeglh/0WTaGaQ8xIxdBRy3w5YTtz2gqD
KxtdRBxi3LTUO2DZ0vzeIJUNyLtrlLvUvNeRwWVP09aRsALuNETqDx0YEu5QL4MmgSIba5tzmuZn
vWbujIVbleFfSE7dcF0OCqV7lInsjSZohzzzC7n1G4O6fTNvLOy1t17Cw7cPaiDLNyQdbz3XqScT
86XB9UUm1pEp1l8J6C0SjblDARTZuFIvA1+IbyJbqG+h3J+nIeJb/yEXey4BFeFdXxwrodMQQmcc
xpKOazK+a/GpxI91DoPn6KEiqT12/cbPX9k+hrB9rFEbcEIu+zTzW+09gbi0Fv3Lmv5HqbchIipr
q9OZliL81034r8rAiyfwDLn+fVY+vYiljMZYM1oY48BcrDmMkuqZ9bCfLGUr7VYvT62ILywBuNa7
uUR9zAV22Ml8KzuHT+pu0WWir1p0SDYyli98zoVFpC+z823VZt2ozVMOiStay/dDT515hO/D0Nqq
ZeyHsspsDezevClcZQoPY32bHxML+FDtIJe09EwZ3qh8cMkYUjsfq8jOMtWWS3RRFSnZ6VqJFDsF
Cw8CMGVN3mci/R9zX9YkKY5l/Vfa+p0akJAEY9P9wOJ7uHvsEfmCxZbsIJAAwa//jmdVTWdGdVXO
zNP3UGWW4RGOO4t077lneR81DSY+XC18XvczjGDqrMiuskafFCXryk2TwLHYHnYk4D82MiqZfVBy
hvY9ZVjCOSTxhl113bSxJrMaJxX6hYAhsIaVIHfryPjIB+/NwTeovQcQCAwq8KDm4xYuDZfYxC7K
KuyFf30r/MltzD899j1brGl2IeJF+EdojeDLDQ8daId1l/7fNoHPxrU8R5WbSTyMvfDiJKEv87T8
ZBP4NeL+313/T0+hdpuqIr3bbvJhrGNYF+6ry7Q1S9mD45X7qa/uyhFVkyrveV4CeOZ8DIYMc2t7
ptvZQQpEA4FrMCgfEmHrVCSYuICCBGc8236byhaOHxX02UNi1cHgtDb6pi62sgV9a3e525CMJDL3
FiT9vXQANzpjEoM09gy993HC2A5expCnXqKkVLEbO3OstBXl3JyZ390DWSIBs90vPYfv50SzuMuh
bUVosxs2ssBbz/w6TdIU4Z0WcsywSbiF2iIzZmX5ZYRoIjcEBvDYVOWNy4YxRHbNHMywaK3m5Kut
7KdUdackNSejYPzhW/N9Y2r8unc/cRLhdN06Vh5y37/KFVBMzYpg6IvbJhGbHr8VgtH93nvj3p3b
LxMbJsyg2dYy+rqk2RQivulISV4GGR2xRYw7jdijAGYPGT5DfVW0CtaCBbs2SEhBcjOmlsrTIkyo
DV8YM+BOL1aw4dMh7CFfbaRv5nI+eUlyJ3zrQSaYBU1dC19xWbPAguY4Mf2ydVoTaaJ2RFtbPgM3
WEb9IH2y8erknlMT+akDyT1feTI7LAj1lVMPOQK5I537JOHLnxX9bar9r8k8HDEWjtXQ7SYOG/pC
9EsM+epHogsSaTr0YWbR9VAiNbtwmtipfQ1vc+uB25jxKxINBrkVJZ6Z6WL27jbTEHhGHgtnsX+y
UP9ZhfCZEJm56TLiomIcsMI4Hiup2YI9BiwgUKspSsMWQvtV4QY/c679kyrgMw9SgTw4LJfjuWvU
nnu9YWv4kez+T+7qrvhs9TvCM7XtJlTPeLCCCsWs0T8rJ/5kIfvMfQR5ZLSwjrWbWs15wPuhQyzs
uIT9XK8K3fCf7W3k3+9tnwmQbg0LiOSyt/1qo1bG3nO6xpO31uvi/mfzkz+7DJeq97ttbRo9NDAF
RJbF1hzKnd5cYOxq97NQlD/Z/z8THqcZNtYqx9vnDdZKElazjir5swygP0HdxGfbXodUTI2WBdRN
6wD2Rle60BoOFgjHq5ZNV/s762JSD6P30TqVjvXUi+r223b2H2/mP9MPJIBUcwqD3n/+F/791sq5
z9NMf/rnP0/yo7nV/ceHvnqR/3X50//+1R//8J9X+Vvfqvar/vxbP/wR3v+340cv+uWHf8SNzvV8
PXz0880H7Mv0twPgk15+83/64t8+vr3L3Sw//vH3t3Zo9OXd0rxt/v7bS9v3f/wdVf53O/vl/X97
8fhS4+/Ww/zSvPzhDz5elP7H3y3Gf3G557se5S5haC5xV08f317izi/wyRGuDVM2wRz/clM0ba+z
f/zd+4Ux9Nw+XrMJ1J4XLphqh8tLzi+OcPBjG86rjssvuvzfv/oPF+lfF+1vzVCfW1ijqMt3+YaG
/2sjZ9zmwnGIQxjxwVT+Q7gewoY6mFwM8G+0O32FjNoidFlDdn47Ix+gHsuV1rI69BxhtKpsXViy
dErvhyqvayjwsm6PlmmOx8Vx7/sZITstYtwOjecXeUhH2oTVlNTo140eb11vVrti6ptoyCw3LmUn
rvv0Et0DG47zUDjVPSlpjd2sXOi7VOjLYFfin1MygXw8z5Ae5W5CbqcqLcpAW2YaseaY8tQPSvVB
Ssf0Jlemu0IoRvkADFeHXYGysLOpc/SX2Y0s2NVdWzUrj005lztcnjSkZkQWLbILsf2gPzz7aTqe
obiCxNoViPtemnYKvEpODMz72a0CVDywilFLat+mc55sEEGujmDSpU/KHvQxz/KcRmYxEtWXyd6V
x4qT7P1u5ZZeDedqPr4KJbInN4Hy1rEFwrf7tHHunXboz4QTb9Nf3GmIscVLj9iBa1h+EABSZMqC
ujUpooxaZGxOLD2D4YbEYrDbV202pyfSwtAl6CxEXnkdYjadwqkPCfhG67kAtWzuGvZFOWqOLK8r
AG96drLPLOY/Kz/tj36LnQjKeLLsXa78XWqEWnlFNh4cObAvVtOIfVHO/CaBJCHGmxlw+qD0qJoE
DDugTTeyqjmM5CEGeln6ob1fGmfYAjCoHjvh2VuC6OuNNyL83PGFteGTkz5rlQ5Xk8jaOUjdhUUL
ldWNHi81hRr8t2qwvBiohnIDwTu+mtlUx0tTDRueTWrH1DKvOczcbppB2Kd8bP3jbLXduh66cg/q
qYi6WTkiUEIXiLvv/GYM5soat75XWOcx4fmbkp0fpX1dpShNK6QVD7kl3tJk7mFjMsPqTk2KhnIB
R6NuJSQ7sHcPx1pjQkCX8TwndpdEEwKPlgDyWjv0KUL2qrR0j7q2eQxzzj6/5O0VV37dzagfHTgF
Jar0s20ylOLseQNd46bI7rJaQNYJbzb5BPXs/KXXC4LV3IU0Yj2gKBPRAEty/0XbbrZd3JKUaLOT
5TGtSKZAVazgZZPDCieNocLGoJRqh5wGuMR/dV0JEynMJhRy3psG35S0ItRV1qJQnCsOR8KSZVsx
gACDSt3Ktm2WNI+G9SUC5VPmwkBCCBv1Vl61jxgfaUwgpNiQrsq3XuNnV8L0iCrt4NmQkclGDMSY
5dvZwr8dRBucs8xyoAjHKLqBnS/TJ+pkJoL4KH1hFHq7ecFaUI+LOlR9V94hOAAfEqWuP0WjSHMv
WKYse7Ed7R+wgKcvSOy1r5yhS4+1xgkObD7g/2quIbJMkxq6y0Gf3HEpwCkXwnsU5jKysaHLOLZL
2T4axBIwEE4Zzp5t8KEskmNdmgWM5ypHt4+k90CEnrsOb4tzWT86VtU/Qi6obns551MIqjmkU7S3
5xMUa6YN7aUC6ragMbrPfLuXVw301njcRAczUwgOwYBybaHuLT0XoP0JD5Yg00SqHu2xX2ikbw1Q
SKUq1e9TTzi7qglxbXhOFbjOunccGuMN8+UL4OjL1/p2iQliaNJYYtVrQ2kGnDRpzeVpcqYKWVIZ
dcwtNEwwRbJ8Yt3aIi+ffbCMZSz9vn9OWefsJ9PY5ybN2InMtrNzEpnOFz4u27mApGI3xdAD8Tn9
WAa56cydh3nhtuHcxrFsnT66uVF3ZeoMu04mNWw1NIlZ41sgl6b+Rjl6PpJ6sG8J6+RjkVrFEk48
aa4RnLrcucwvDyWUZFOQatW/mqp1Y6cYMWLrctyLzCrNe85dDSAjL1QaCGGWIrCQy/FgvAxGcwrP
x76iBq/Vxq1oVMsCnYxZliZy7EVErqiLDwVXpilqVOOelp7kXuRO+TAdUq/PMQjvSvaAWBn5WonM
w3OCaAISmoH1KmSdcvie4Mn4yCDTbkKTydrCZgVv3xA1hTus7GRYhjfZAs1bNZMDfg9ME9MiXEbI
QbZL3b2oecrDQVx2Ld71XRWSRYwUPdYiMCiFKwMKaDLl3UFM7eJd7uNKyTPHoA+xFQopD67XyCnU
PLXaPWgIDuxjhgI3cJst6L5pKotD3gI6hXSgc8CQahcESzclyaPReMl0VQjjsxNSwNs7Z9aFBycn
b6x2o/Iwwc7rqRKRcbXv7GBYU3lfPSij7ViYql/nRTVsYeBe+DetmzkUbpaCwiVKGEvcupWRLtgX
E/SDQ2fYvIKjFTNnMZrGQZYkiNMpXVmUeo/pgLxGH932Fr6TTRWrebDv3TbDI8Py2drUS2P1UQ9D
oSocvcRhz8xNWEC8dO4fBLN19aH8wpqCIil6FnOPwBTWCBujLiwSQxEUU0qhK85Fh9wD2p1z2PS1
EZ1sGGyWHi5WmmTqxFJvaQPRGPK+gKD1jq4fgSutZdUEicLecJv1ikdIYYfFcZGCFu8gm5W6AE+D
oVKJCXxPKfhfUlQOMD2a5JM14mrBDaytXodMQXzrd/2ZGmd5cAwQi8Fb0LDztrBWWV3ZGz3aqguw
p4yx13XNOVWWtafdAEykaOxi60813xAm/dgCoArvuwLz3SWFTBmOnuNqHL3yamG1c9R22W3neey2
sBRPnpux747GIsWu4S1FwnM/PrO0T+6bohqx3/S+jqeyTp4km7sIck7znjG/vRecullgSGava6Hn
s2x084S5m72iKrEe6KibEudv5lvwfhUcwjx1D4TUg8Mjc8HuFrJYJa4RdxWrCljR93l+yhrj3reA
fq4sd7bgheaOO3D1vStmfMirue+t8rQGG66HyFM0RybtHUW19pgilgbcvhSGAxVBZq50c5iIzIlY
V4kPwASWZPWTXU/DvraWfJ1Ossd0sCEnzkW2xeomoNbUNAt43fUbn0u9TbT0N9woWMI5pTcEzjTI
55QrFoixdXlgt6N5yrKCIaIw0/1tYS8liqCctDB5VLBojudeZlkIJ1fAWS1A9D3WWaJ32A4XJNqI
tsb14QP2Rk2G9nZhzngjOCiQfemylTtSeZc2dvVBqkY9Vb00z0phqAiBQmp0YGnD3uvRcl5LkCqv
Fzazq5JY0BvkybgqCBTwcijkYYYI6mYZOx8mapM8VnWbXCMgdIh72yzxZDNvU2SiWuW0hNEwsM1V
rX26rlOviEoYvEZpwfHLLeoZpN0P8JIcvSihvh/VyEoO0wZ8sWbE4KssqR0liSNOhRHohNm0QLVr
gUeYOcutqC0b0TNiWA15hbCWpkaCQ1nojT2MFCzWgoQ2JExx69t2mPga8etz/pWioYjsZciiZPBY
gB8tO3BKccsvFZgRbTvQwGta5NEKol67eRzvHadCWnxXVpFblt51tXj80WIJ3yOdhlw1Sou1h2ll
OEsguFPPO2i/KudaTMp3AiETeeXByWOfE48fJIVMwFQWEMc6qc45Unjf8lFW90OyZEeFhviZ4m0O
Fin9Y1+kPKyRRI0ps5Ne2ZOdrRu/ls/11A27YSnzIym87BqTvFybNXcRO2Tvm1qCOItW7hbweLeS
TeOtYam4QADD6r3jDct6wS7/tWzr+Svr4J7eq7qvQkUI3YxOb997tWy21USSI+b06IASM69kApMh
xdm71djtQ5dWZdhSaF7skSJvgbvmSzFpfqKSKycwib+8QldNttSraqhkKsA+Gt6sNmw1U/8NmfJp
XBPH2jaJ1x+Em6BCsCxn7KK66ibsgmRIryhuO8CACS2QxDNPH4B5yFmlPkeUUW6dusxLrlwHFCVo
xAtYUuK7TMm6H7ndBokozap2+RzS1CJ7LV0WLlku98nIgPKiZAMo6Gfj3Yitql2ja1DQlHtqunUQ
jgNUM8OsHbBqusbK3KOsz8x+nCUS3psZz15BpmE7KMs+T7bfr4reEavMYeXWrmi/zcvMA3MDy+zc
ZmOsKe8frQ6y3IC5ZNn2RYfSuofd5O1oahQ0WVOZ3VwiEdNiBvO+ZIQnN+yH42FZ9DWk+cUZY/o6
7ohvHUs7LeAB2TtgozrLo9MKLCTzVO4xGkT6xUBhOkr7ap0VlY6U7bcRim4fIiNrfvGwcKwFFNQn
CJHgo0ygTA4KP+ExBhz8yEt4KiYqd4+i6ymysdhshzDCb1aoEejdlHTNusSeuzIJgG2yaDCOqkX6
a6J1j73UxbAHFJDIy5iLNK86h50593v5jnkQ0mKBYS9Y+bA8xWaY/aOHWj9qpyqLVC75qsRuuJNO
nqyk1YHmtBQjCkv+mKOe2tUTJVce9AJBBxbKzpkzb6fNUEX1pBAPhXSDzeLP7lMBViY8OGQPDuFU
bR3uiRX+4zu0muUt3JCd7TjagG/RbW2hvkoOuI1EOKkUwWPCIqhU/CZOeTNELKspJsytH/MenZri
MO5QTtWAsdO2D6xOsT1ocH8tSfNzkdYC4aMwvAYuMb8CJEBZm3lqk7Fh2ORFPu/w7mW8mMSO2vKy
BssJ1OABntXHVl5MYnFmw6kw9mOrzXQrSwEnJA+KHFl4/Qcv8ZzPupGhsKY+hsee2hpWCGz8mNa8
8ZnaYZb15hXLQxm7LnGebCl4PNuZG9Z52ceeUWUdoJfR687S6g7t+LRrqzxf08xBVh6BhO0BuEx9
lgbjjSDhbDg5g0RWBOj2N5mq81VVdBUy241705RDvicUPaUZW2dDUy6RCpridirdpbtAAwBJk75d
u3427CksTtdNU7Aw7cExc3g/rhxbO3Hiwy4yNwI9gXTQeXkWQG3Smh7+KUV95yLTQwRYurtYDymM
0xJD5n2fMyvWPXVv/ESpTerL8sUVZrzVXometndAzG7RBQXl4iKHuYaPLK4enV8z2JJfdx3BCiXL
yd4uIk1DVXnzl3Tw9akV0IeZPIP9qbVU6RbO6RRmox7CvzKzAOxFGsBjqbp2W4MGhJpDpTvDL6bq
LrIfUcPLAHYI4kA6Ua2binAa2qiroORLp4t5zDScl75WJ5ToEFkhguyAam3agPGBkREenFWL8NS7
Lh9hY1p6LnYzufDzZOryFngo0o0k/G9FkLQ1C5sKkApstlUkKwESOucOvgtpOWKc3FmdKGrVY760
POBKErTfaLEw7uoX/wbNwpyidFbJaYTcIKRoHL7aPEcOWjdqTHXGodm1DckeGwurrgdr2jRqOt3s
7M4H5JapCRQENL5x2Vr5vnTr7BoYDmCPHr6rvVN529yZEWGVzPMNqZL06KBwvcswzdgYy2piLqvx
XReOvdYinZEmnUNJOufdepJWc2119vQxjYO1xxDHP1LfZI+lbGEjOZD+CT45MoZNLJ7vBKsLmpIc
cu0F2cuB8HILmeszLBVCKlP6XLRWGykXAIvX8/5pafDBgXDl+2/fC+1igRnhPKPOoLq7bcAnehT1
3N1OTeL3WKrpeObwBIpJY/hXr4D4k03ZdNXifrr1pfC3/3vY+k/B6B8A7L8Et/8/hK0vQ4D/+B0a
/gNqfbwAzR9987erlz4Hfv23rapemnf1PY59eYdfYWwAzb/YHPp3ABT8Ql78FcJ2XPcXz+OUg2gk
PAb4+L8RbGIDwqbC8RiaJt9ll6ij3xFs9xfHQf6WTxwfQY0OSDi/f8z/AYJNvllU/AvA9hxho6PG
BwBaDgzd/sx3KyvMNsp0JqeRQqLllOHiweG/G7dD/0Z1u5LT1/HC2K3yaCIKW7k4prw8qwWaJrs9
tFl7NXdQFDFvxZjejDP8tLHhIIEaDmjDda75fTUxhMiXK3u6M2jYB2rt4CueYTiNGXK8+DqcKR5K
P7uhHdn2qFkC6JUC2qqQl2AnkB61+rSaVH5X9ChnCIdZ9FeXV+BeW9tSkbAcdwmUzQkRsW9vh6lZ
4duAZkWgcSBoV0UMokvAgfi6uo8kOPNpd2YtGv7WDTX8ppFHGkFfOATMpytARvuueM3zYi3LXeHe
O83Rlc5OlsnZd901p/B0AdCphibsmu6LorslmVYKXQmvX+EaFBivDWGwECi9EmgcacHWCtwMV72Z
FhAIdSIO358chttpO+76YVjD6OxQT5BiVG441TvXqFD4m6q0I4nqKGUDOoE2bprrCs6QDD8q+wN8
t6NhVHssUICt/NCSbE0MfNkT8zBo4UGaSOBi5AbGOlEQiWqkqdgefG2TCs6SA86s0qFizx33kK2h
EHqLOWqbrtiSgAEHv7IDsOR+dlcosyNfZiuge/tsUSBCDgEAlahKYIOpCez1u+SNKh4LjnxSBeNT
MWJYUJCnCqzgrKuRAbscFQKctPvk5SA9zAukdIuMx3J4Z61AdauytXCstQUEB+bz1Xloga0b55q4
9RiQwSpCPpGYKP3ULKyNpgoJBoOKDH6mOwLIZwJIbG+FD2uLsdjNCyrTaQlaNO+A9PZYAeOye7Hq
fTo2AR1gpC3S2xr94Fwfppps3GnYZG11p4FIjZkKS/3qN1ce6REBlq2Q2HdtobI33qNLyYo5x6R8
sp1t0W3RO4Y5JVslh6uG8XUuGAtsbcVN1698R2GCQ3bYxg381xIe+gxCTpORNiasPxnQOzygR1OF
3Ta3i6iZZIvwBzcGnepCcfffWA+xh+dcy7KLq7G8GUdwfxASvbLreuUN8qqs3FuzZJH2+rehsNsQ
7g1xZ5ynRJs4beQ6sZa7BrtdUJL51w3gh7HlDxOwb3aDn9YPdilJBSBVTulnEXDWuAv6c98+lbjU
Hp0cTFo4fNMuNb19W8IMoEtwrWEYh2jUgPjyBWKkAE14MHvOCX1CIFEqdfCDEBz+FuLVmc5zBmbs
dAIWFSW2hx2z1YGy/G0uZWTyIVgo0iSKOzLQ1cjR5zbyIFDu6qVER0bOoqnBhMAzlSXl1uLpu5iK
qGL1Ghs9XLGGjUnLUwm8hGQdMHeDBUxthhwqTRQj2zpFZEQBP/raOYBzgYnKxfGLHBrRRrMtMapn
cc4AjpbPeDwBq26g5oZvkb6HZ81uhoUYbjoTDgBJEyhBx7kLe1m9atfbtDWmeu4kryvpNoFLxiHM
fMyVMvNsPPec954VoYyAGbyOiwanS+SKAvwCMahM9l7N7qeaHdC5oWM2vRcM9rtsB2CBPBAIqzR5
7Dv1NuPWruB8O/rLUWKATfmX0U9AabeA66b4NkgdwENpH2WrrpPs2SEzyhH1YNeophTywuzxTGEJ
YVsubArvM0sGfSUjauy1qnZLtlU1vN4qL7JpCuwKYRSq2tYOLP+7JKxywIoEi7xD7z38Lh3yEFEm
OGTYoHAbkyzQHJHdon22iyw2fK/rPG6zKuaufbSRcGwmL0iQ1wBU6GspH8dRHTBChEEiZP6p9TrC
aAGYcmR3BYYI+RJ51eniaoHhMchG96AshQAqN4KyGwfk0xGMKGCWWA9uG9gJ0VGsvtv4f9tRv38C
fuRsfts/GSWU+o4Lsrj3ef907WnpuzZzToMswI26Lbw8mq3r+TITKuafkCt/JED8ejDmckF8DF3o
H4R8vCynoikreiqcJKYWC0w6B4z/LNT13x2G2wyDc0opRtyX17+jczRMojGufQrm/m4pb8zwlYqf
OcQSlDDy88KBIoZgToGlw/8cVgeXQt6D80ZP/GreLSvIe9/hFVLGl4RrE9bvzbGCxchhfjfhHOl1
tc6zn1y6H9kqv57N7z/BJ9aKTBBj0CJU+AT4dDXAU4eu1ZZsfkYe+hT5/vtxQGTggO1c8vkWEazp
gX1LehrhUWyaoD1ehPHe1kM+17yqjvMTBdFU30972Ab+9d35TVD8x7MM4gTxhIvzfLl9v7uUoM34
pnBxln/1R85WU7LJwf4MyjU/0B2Qlrh1QvoM1wzwS//64P/u0fCpw5jnQRsHY/sfjy39Bnt33dAT
ULMA/IbOHVfavh66YuW6ffTXB3O++b18+qo4CkcRC1RS/MHTdbZBeMBEWZ/yRd9MTO3g3hEA8Y7k
ZdsFjlcw7AkOPevBC/Tg3hvjx91oYtpAqOADkrl42nhz5C7tdZegrqp7rBvjfrSLle3UAYfgFGXD
uPOyu2EBhGYXX6jtrimFTBLEvxlzQgI4QVb9rr0MoCQweqrfwAbYzRCisezSiqYRLewbK7cfOk9d
6Q42FhV9ozmyl2YUMrgr0ctb1mr0uz1cdeNyvGflCG+NZT9kYuuNbNcx8Hu9gpxsIk8paToo2ByE
8bFtN/ZHxxP3tGpvQcnq10o2N4gDOeQTO7o2ivahzpoYbWmyqarqq7cgst5fXvy0Oi66eO2L3FnJ
so3yMYe54uydVWc2Pjwr3aY9VDMCTkZR7Vlbgk3IHsBHqQzg7woZBnNt3wxmDlvWBZQht53A26TR
IeVdANythjseD8d8uAPFs7fTKM3maEY6kZ2ZMAVQbewiZFyvB0wZxua28h4aRHIUvoknw28Yab3Q
41hjOyIf27G8xxh1PfvV2agpkh5pwmbJQmYlD1PWv3AHc7UOVsVM3AhigQDdh9zDYMNlUZ8AgqNN
7Ets4ohU/+v78EeBx7eH3XNQEIGcZHsU1KQfb3oCcw0tM4MJPdCPfDkOP00m/5HJ99sRfOISn1Mi
nM9MexBA4FEhQSHwrsbDJa9CxtkRwBvci6EF/skC4l4+76enCrRcNKK+TYjNvr3+3QLC+hExPNRb
wENwtz2USy2CgVpQUh0T5mwzFfowJl24tH7kQNK2tupsQ8jamXfedMAEctqhAT5BMhXleLTqxIoL
Om0Ayj2g1iqK28Kadyj0VlN65g7dCzWBNyLT1VRkdUBtszVTxJX5yLwpWrL0IdGwCXRdzGJkJGe6
MUB6HETbotbgqG/+1xfzhy9/IW9+9+Udj7Y2X9hyaogJmuLWz27/+gCfZFOXi0lcFA0O1maAA+7n
IDHgWHLC2NE/4UzFS+QEy6sfvrVbLMy7n9vnfgua/vFqEnBofMFwSSk4Bpct8bsv1LrOYnKUF6cO
FKSUe/tl5LEPinfmXPwAqpXIirAjJiyrh0K8s/xg64emHM8S2bjNiOIegwavunVddjW2bVjbmNaU
zrZamgDwXQS6076BZEA6LTxnJZjSaAUQwlVaKzrRoErv+vQnDxwerj/couTyODACJMPx/rDHldJK
4JrV+iedAFVMninoXU7+bjckIMmhrPQmp3U4gWYrkb2YjP0qBQJaZR8peGEuRrG9ufMxj0YbgXlM
2C4IMlryCCLSbT2LAygYkc80srEwJSoIaDiN81bVSIjxipAmMp7nAXSyr5DNBwLeg20un2k9valE
n8oUIAV9nBQCcfNNbaZjZ0AB5ze+DzO3jp0le0DGEbaPqwLsLZM2axeNwzxhJJh8JG4RJc0p42sn
G4JKgJ4Oj6i+kOuSwp9zqLY6AxfBB5woxbZoOBJ3wdWClERfYkC1umGDA5JN1QGBhQQj8V6IVK9T
m66B84euZd+4YjhrKW7Gejoyf4iUYAc97A3MvqfqNCHODSSRPYP/sJraFRtgdgMmHNhDwTBD323M
1jdexPIjrInjvEF1n3/RItu4ol8vyWMz5yETLzrBYp6f2gFTPbDaC6giBxDPC9Cp5M1fP1HfCM2f
bnFfgIjpwMcTS8sfvBLKZegpTDDPbXHlSG+9IGYOw8ZLVXCwp/lhttKwsJIoW/b5fFwytMW9HYFZ
dKgE8p+nIcKUAdiWFUhXgCECNljtBbiLgpwuUQYjSwpoxaQfXF2Xzcm1ZmDQd5x87UvkKhfeZdwW
WGIlcK1hCaT5MTMpjC/g1soiZxxObk2jDPpkRKHBm1mHnvdF5Vs7f+a0hoc+ZrnZHIKzeSXs/prC
4PknJ+gPOxQS1zw8oMwHRxbVGf1xDWAKeHTrFuV5ITdNfVNQHbop+UqnHiwDvSkYCRLAysldkx/T
vAqH/8femSw3bm5d9l1qjhvomykAtqIkqiMlTRBSKhN93+Ppa0G2yxKlK8Zfs4qo0bWv7QQJfu05
e689vXbCfQQ+0PQyFIyamyKs8HJzGQkXfnIXmLcZ5bl8wjjxoA3TRUANbRZ1mPU18XV2m7frKCFA
7sVT6S78kc1bw7pQjcux0HYgIS961EusOSwkoZPRTInD63mgjQOc0Fh1q2Az5HtPJWosS8kFjKeQ
ztM5Hf7XQiiruaZKEAtoj4jqKVqOUaMniiAn+8J6kFPxTePkIWTVL3RmRHISxCiO7WupI3LzHhEt
cnx4GqvRc2OvdPO0XUS9uhGmbKtkmqtGh5HQeOXVB1c+GK2jMCZkD70hDdU0ezEarurhdRpltlFr
i6n6lerkfz2L5kvaXhiiiku+dz1ELg21fvxHDQe+qi9+VyXaMau+SnOD5Xp8DmrLoThBPqnseqb0
WA3dVTVK21RVDj8Pm6+rrGSqGvcXRZNNDE2n88r0TVmKUjHfq6teAEVargQnG6lSulTh/shutNCv
BJXQmLNk8Vnl/fkMcvLok23YbC2mZzflewQ8rrhI3GmNtfMO2OPSX6pnfOVft2SeplPTklhCRApa
J1cmyh9yMfVmvsfGFr4MbuCkz826fOS6PS1IUt6cS7ejc/jNFzQlXVPJAlSJo5jvyh+25aiyYqQE
aranhd47shbfTP5b32HWosfPqXXSoVVsczFeCLIO83xHM3nXJCqBDNjtD73QXcrCPlA0W8eF1ZPm
OBU3oXxdAfdhFbHFlM6XwX/FjhhWCO/M9oUOvrU1O++tqaJ7vWEUjvpdy/iKCp+inMwNRKEwZJqb
NH20UF7RPEaK/6xlwyYZDTdXOA0UF3XEUKbkK6DpDvTbplGXsndXFIgzpY1aoVWOul2UPEUUeXME
S9S3kAxIbtZeqvHesC5zbQ+yXY+u8oR+M7fjiiLKtBerZwpaK69sdnD5l+ogP5WS9iIqV2H+GsEt
RoHI25nYW6gIjinuZ/3NNyHQ5/d1RIk2ZBxCU1kI3bTwIUGEmXCjW/W1MZWW7aVYGAtyuRBwhj0J
CcVtFU2LPEKi22+18qHC818Pf/rqHsTyOpf/ZHGD5InmQTu6SnioEYqLfIJICxbcBpxA7UgmbDK6
bAhP0naZ4hEmKnphJAFiCeZF8cAWI9fHXL0upcsme5gM02myziVkHuTJKh5N5B+6iPnPdDzvaQiM
dSNUGz1JX8decU21cUTjoArljZ71114ub3oPBLFsLoXU3JqavJTz60kjPTKL6S+Ids+VzduYMaci
JVEuO3GVY8vqkOAXyJqQXN8JSmZn8atQ+W7dtltt4vRQ0IAMO15dv5Y79VbvJnro6plN6ARFxbl3
dmyYlqjocDW+TjIzliUOEGq1F6F4Gkeq1/Zs3SrvzsdOfSnzzI+Czc91jJ1PPF3YuyYxiiyaKhau
akNniDKPsKpW58xJ0js3/NPJ4+RB88b7YRYLOAMEbsDV3mJE5SljffwVU8rW9AQy9+OAQbbpBlcY
gp2mH7RYOPJx6arljtUTjaS3GyWw1rE2rpOK3dCKUUvm9MaEbaN7turTCqaLk6DwbOGS1NaFVaDG
tzRbRblZFKkDi+8pFM19GUALMh5awEQjcliM+QiibqNg1/blfSiTJ1NFTkYcni8csujZatlQ+73K
qKXZVZdvOTUpFLC5aV6nKrGz1sjW/yai1IvHxznyXDdeotJcYFpgpMoLpR/XbTcaNj7tW7U6aEOz
LSzDFtRH9NX2JN+r1bOPCWUYuw3ugEuEiQjTDKccuRNYT72+rOnPxRXC6RjCcN0uK8VbIvVcSM2v
pn/OEgJpHsVxF0z6ZV3j2eCwEmq/urobHWl6VPKLcnwbFX2h59ZhUKj1SLKjyvQgirnaZTkWQltR
jVH4/B5g/yR09EjCULIlSFlOYKOdVjoroL8YffUhaxEQxgqZN/DSw2EhqiN+0GkXhlzL8jCwfUza
feOt4ya94rRDVSfbBmVFNCLy/GIiuPnQ5TsdBqRwUKmBBEa+DPU3GkC2NnEKMJZaRZsnMVYWdMmf
N+pzw/2kANHO8bSyxCicLZEENK2UVbCGYrj6+THfnAcsFKq6LOkys0s6hSBnulZGkRTXe+UO5V1h
hwt/QRfMpS2xiTezdT5aJCt98fNjv/t2XJjn+p4kaV+KfG1DhS+3zGqfbIi1XeONX8xgpXPf7utc
lkUa4lSlOfEgRDmFagzG6NGvlLp9GVpOhWdn3BHkmppPRaztCsgP8oTwuaWHgQiTuOZp2nHNmqkT
GKQM/xCOBm1TZT9F9UVLsytsqgdvxAaicbeeSxj1ne+9GRobg3RT9n/8HlSS9ZzV2A7Gmsl+6JLX
aHjoyxicdc/d+znIKgdLxkrID0O1p/l+P/nXhansc/33pB3r+tcky8s48s8MqHfU5qd1jXehQO+X
UR3omnlax4UhjhdyoivULQmQutPc3tG3xnpYz4RM0RVuadrAKCMp9foc2Oqdt/rTs0+OfmUqVGbv
8ewK3h59j3t/PV76C7BaxQUu1ktex41ng9vCbNosczi55ypgX8v31BYUzeRiwKalmKcldJRdABNy
2pI11rrCxB7v6UufMgV6WzKlh+iBNf+6le+66Xog/qj2u10vlm7U6+skt1aC5y2zDG0AK+LPk+Hr
wXj+aIR+K1gZFVk+hRH7Ev09EAX9PkTlJE3tLqExbfSb0AvuMNKsMn16adE1NXp0IzfBVWyFZ+bj
e5vm8w/EjYD2l8gckTTjFJeZmIHRaeiX9mWROLnHx8B7VyqXllG5lsLqr5V4Zi8SUV9S6rqcRO9P
ZIDChQrXWt1CpZcPp4suHjL6sMR+MiE8mAgk64pLX5rOjOV3hPLJx8Uzaukm7Qh8pe/9kg97dEBA
T8rSNezpDfPb5SuRCoUEBsD0S1tN3/IwtIUewVvi2U2gbHX5Rmj2enJEHLGVE/w9BS3LQLOT9ugr
glOLy9KrfjP/N7E/E5+6cDc0wduZH9o8vSDI6qePPf/zDx/bN8HbqxIYhmgDAGlp5TaQWhcOP5Z0
UiBUd+bL0SQjvOTvKThrrv51uZ54kU/+9r8bjv+f1njNaI//rvHavlT0OP5Wdn0Uds3/2d/+ZHag
/1AgBtZqUYefJVn/iLsESRf/I0o0Oiw6b5LIwvF/1F2C+B+OvSwoyL4QTRj6nFH7t7xr/mcwN0m7
NvkX0JLoRFr+DwRe0glqRrckDO0id1mR+zkI31OBhhHgbrQECvhtuMnTGVAW2aOsrwfNCWv0lhhO
QZrGy/AIRC3nctMVdmBiySFXuJavEbN6yJTEG9k8luTeV2CDVlWzqNDXoGiAbfg2BdQnL7oOYZPr
UfbxHeBv9J6agpqk49H+OfSrMdyGw6VCJY1svd9KgaDILfTVOGxoyWignMM1mYap7haQGW/QAbTa
VaRdI8yMuWRd6k9zz9S/lPUdeNTVQOBqtsOKL3tvfcQzFZdF0DyEcOfTzUQCbHe0+udGXLHokZZB
W4kwZtkW4mNUBLanONKfQbc9Mg7DFxHrHZpO9T5vt8NLKFyO1U0t68D4bqryYE1rg+kurgUs0tMy
eknHO//Ni3c55BPTQUbV7+pdcVW8YCIteB+lE4g4E2x6ybZ5bOX99Ke5KraJj8PQtp4C3zGiqyFf
Sm/d0rSoHRGvgQx20RocJW5ZMXVxoSiL1LgvjEWvrvJ2KbSLUF0NT+/j+f/P7P81x8D+95m9RLv+
cULP//Y/E9ow/8OZT6V7p7C3SvPM/Futaej/MZFuWbNewTAUlVXgb96AIMlgCvBck9isizLKDApY
/8xnWfoPPX/+IJ2ulEh/4n8ym9/Tsf7dvnRaHHiKEGVQ2aZVid7q8z4wFX3aDGIsH81OJ5lTWrD6
0HOjoz06aS+lW8Goh+ri/S9T2QcQY4Veuh3QyKfrD//vD//uX/9WmFnqr7/+cv5jsev88/emGVLU
/OsP+Pe5fz3sr//g3+f6eOv//jTvn+Ovv//rIykw8f76Y/D6V83d9x/09N/98PS/HmmUZ8/+n/ba
+R0j5FHBR6i8XwMZ7ud3HGAsIm8y6o+NMbleqd22UbCsOFp/GHPfCIfez42ff0uDnirNOJkCiCie
tv4SD3JAUwrdkQtWdOXJFM2zAPw6y9E0ZiaXaXkx4ksEtaXUjojKO2v9bdJId+nA+jeEXHy66jBm
1cziE1dKK5lzBKJsS1n6ICrDfev124C7aDnTj3RFWwuKuFPicNnm1dYSekAzpPf68dH0MPKkFfl1
cmvcgEFcVYP0KsfSne+3z+CVUtpl1XPdm7+weF/hHYWxoP5KPFpefgoJT6pW/Tg2DvBMqGB5/1TJ
4orm+kMRUy1UUJIK0lPvJY+5oJ5LKPzcoX7/vdjkZEnjXiia7HGff69M4kbY+UN3rHvoZQA28Vfu
/OEccWxeFT5UoefnzMgQgxuACj2E8+7n5xQRGj15jJpjl7PS+z4BBBZ1kD7yHCGuf6dR86ZHmM0M
sQafn3Rsb8FGJa7Xla2O4BJD/RNnIpK0URxtevvQKBj29WjtgKXlFHmJkYL1MdjhKCGBMMBvRN60
bmIc0UT3DK48U9m6MfIW1kw+662E/uKsEAkCFJYEMIdF9Taj3vq0Vqlsqs9yPWcPl8FjNnJ0HNIZ
YIQPVBUUyWmxOq+sHriC7GG7ov/PFcWobiYp/xWyfSlyclEI+pMXjJdNQoTaKCK1RChoVyJnXNXb
6xZYYATer5pgXdEov8GrfQexcFsq43UXeP0ctnUd0FtKuhetbK+bAQG0l40LkjserRzzCe7eA3bA
h0xr//w8vd6Xwk/Ti1OPgS6Vu5HBTDZOauperURJkMrewZIDdTUK433Z5UgZq6B3wym8scbSv/dk
fXAywbNWZpH2zA39IkCo2fvVQUwooYradD+0AAfzCSdPjmczTuSVXqDPDYZVXNON1dSlBNMNNzpT
dZzocgeG7kpGd0Xn6EXrop1REIsVyj5RKBIdwZ+/J9vO51E5H+44MEoq7g40J3PB5MPNYMRoVOja
6B0IbN5HKeywML/8+REn18z3kU8JwESfQOY9KpCTZ8DMyIRQmuqjuJWdwJmOqfNL2SqLgoTfczf+
k2rD3w/jf+iFoEDkm33+QpJUlMYYiPWx3yayLeLvd5q7aU0Q2hK43XO3oCvvhnuCZV3r6ezTP7ea
vjz9NBsyYmZhaZDqY7ZrNsra3AxbkWApYP5u4hRnfrtvvytWd9VElQFI6FTKM3RYRuI4mV9s/6Ls
lLXulE5zRPxarQGDUEkDz76Kth7ghr1++/PP+nWGSJxy/n26cQIjFPVOl7OGp/fOQFut2OiOuSpv
2xWCCWSYna3a6mO505xqVdnNetqWK3Nu9i2UhbBBrLDMLoMVoKxz0tB3KPGnqfvObtJkyvYKesnT
IVBjp1VGL0uOcsr1RNNQeyktNo8xjHCYBaKIMq27ntryISH+lJMQhfW+PAi5gcTDF1vH68yLCBAH
SouQrp2cvmalkC4AYSDRCLqVJsnPlWFAFMS6mloHGX/lNpPxCARqnOAH128jY5QdMwgsu8fH6bQN
M9cYYvI6xGHYynRn7C7skSXj3FyJUnI3Boa2BLuSO3lU0hoV0JuU6fDGmPuN0HxVCN1NJfOyGsEg
AroYtvCMNCdV+bWBESwyU76agG9wHTNfJjKhEbPRACyq4LIgR9Qe6+m2rEOXblgMjnqU3Kag8RSn
45OQduMy15txESa96moVVUkzym4FpXQpMd4aRntHN+a5Qu53AX18oqcug/uUsQlXFYq8VCK6GKfS
m0QvYPPzMDvpp85TylJpDFqgECzkmV+am54UqHXSxsc582a+xVUXyVJYWA/de7xOca63pM7j9nT4
YEd4VzlwrDq98fqm5pNqakTHdrLWasDvkFidsCrV2HOKJPjjG5ECs8K796Jhp8V555heddFoogFr
Ib0LOgMKYyVQqMVnfJkEQ+mQiQuDylskyKfoJqaR05sQuwPpUVaKP2EK86DDw5ka1iEe0UINVf2q
a2hLCOFx9TK6mbrihT1825bdiBdIJpPaIAI1Tsl8Kt66TI/PVLrmwuinl8C+wDvghKmjjOK48nkZ
rT2pDkpd8w5mFj0FYfqQGYPhemGmOaYy3Jz5jb8sm/Nma3A3ETGzoXA+ORslXW9MbUv61YS+obYV
N7mzbhl8KxBjw3O2Opeo++Us9r65I4E0DVGkS3by7RLVKPAdSd5B6wYZP3EHElWRHmRdDCFhyg9m
Kay9vlHsn7/ndy/V4JT3z2Pn1/Bhs5X91ExbWfQOiVYd9GoGWiCpJdP0KRW9czzCLzs788bURE1U
2Hbpr5y801IeAXlgITl2dOsa3moxFP/TQXLyiPk1f/g+XpKXVqen0TGJI8ec0t00DRupwPCin0ui
OgkEeV8GZr0q1x1qmXRvTr5Ol5b9ECZtcAxjZScGYrQwzUmBiBIhM9J674JQkifZKFO7GVAL574H
AQB0VPU44xnG9yjJob0YIwW/CCSxq17IFNuifWr7YG0Xft54ThwUw0MmaWi/k7s6DIbtQNYZ2gdT
hx9Qb6IOqSjLVeXScLwxTbTKY+pjd+kHJrCO2YbleN0aNP+qJo1tPxF0rHJ+SMiOpmxDK8ZeMsjn
4kLed7RPs5Xqga5RouPyyeZzOn+KsorbAu/dUW4giaCYLBZJEE9u7vnbWuCMLszH88IYRm78kKSw
hma27lfPmUhQNuFAw7Is9d6pqpENBJOfHUeY2MQoZx9Pmkshbjx3lKrEtcRgl+tq5Xia0C3Vqrfs
aYprO9QswR24pi57uSRkzcPtpMP64RsTg1A2oHQSsnSNKV+ITTsuiljdDBBmHYbORtZJPkikINg2
U4d9SpWv+oyhJIh9Rc9klAaX4ysl8qHNnVKRzlylv8yU9zMw8i08K7zG05niT1KKFLjzDq0xbLgI
XWvqudv6SbuT4Ts/Q+J/ZMRBinLa5yg1OheTUYMpcdOX8ZBDMVimjuF0i/Z+eEF7YRcOdswzC853
6xzaa14OkisFYe7nCZr7rdDr5uAdkJqBaKpRA2C9NJNVMz1n07YKzimeT4Jr/vqeFKvfy8YKJaaT
lRW8TycmBd+T3vvSWCdIFpfFazvzXNcxapOld3W2w/bd7/fxmSfLKndhs42ban6mzA3DWGLRhFjN
tdqGde4qvwUX+8aZpfzLQyXq75TLVVlFzcaP+vnVanGmM8DF4Ohr3lJE52hCD1DmSHqwV7m+0Awa
m4VxnCxUPk295DaPVRG0Q6kgby5WFFfcduy5sgOTm2lkALWy9MUfqpvSTDcDzWAyw/b4PgY1Wkvg
sJah5j2HpG0K8Z8yb66B9DjwAFU7EhtUIf46z7QllM5fAqQQNtSNCZsTCcgB2uXBU43fZicvUkHe
CmOCW3StsbWjIvVuajF1Z0uGB2Zk9N4s/ZEr7VLRq4te6B1P8Em66ZeIwdysqrZa5q0gLt39/D6/
GzjsVCqnDV2fhTYnQ1VJErUFviLwI3qBIzs1hQKkT0sUy8iKN9wgBhuYaL3++bnv9/hPSye1sw/P
PY3S88HvWUXIcw3LQ3fbbOFpOgjPeDOFnUtksRsgw6Vin2MD0iRpacXlMkUE05aGMxW6M0gDWZ3z
u9Gp0GeXCfqrugSgwdeI0Or6CZK8KN/XIQ7uChVqozmRVNsZ53HZc9O6vyHfboXgdiObGWyVklLL
tDRnPI/QWTcqVBTATw43GoQviPGieIlCB7cgEUPTZGxhzG7EWob9nPhbTxyeg6CO7bqOQYj2lziF
nhUjuC4keclZ0UWp7kht4hg5LUB84WOjH9GNU74rHTnDNCzRW5Ch1hhi6woSaQJRcqbp+6Xixloo
zf1ebIi6+sVF0HhSpupcSpg67AaxtkjHCy0OzwD4vztsUdXg6kCP7KtO2QvMSstrflhLi7kEwulL
G6cq2Gjk/4snsfHSlJtPschbPy8FddH5tYxw5mBhtR382o3jYO2n4qLpzqqv+aNORiu44H8fdbLU
tT29uLjkUWovQ+66K6hZ6tPbz3Piu99Hhg2BaEGmXXC6a0hVq6qJhRVKm4aVmGrcDZWtyYrx82OM
ubJ6+mU+rtvzP/9wfAwtzWvViX03EWWOEWZCPqtqLFX4Tg4fDfZqJweYwUD1jD02Ab/ojugZLHpk
/ZNZDihB4/IKJ2927UfI1srhxtD9F4vwrZWn1a8tJBY7mUKC4MJDIMsXvhrRZteWXa2/Cqr3msM1
V9XeSSX9kMfQO6W8BiGXa+vQEzLXHyATg5f9U5qcnrRi+lWKxaOvo2BLEuuC4jqtIsR5AfrZVIf4
ymXxrqvrfesXj2ka77i1eQuhlzl/hdGhyBH+ezq42ygGOcn9E8J9au370kSZUwLLy338v9ENF6wN
sJilX9V/wMm+Ud71N56lvUBxVm3KGct2gGpgpuVFftYf9t2P//FHmfe9Dz9KWUF8VxIcFwpcNrQY
LehBpTpzcfhaEmQJYP9kbImcnam6f37KMCaJJCgT1127c8dF4LS/PffXuNSX+uu5Jf5ELPp+JsEo
jINUlRSu9adbdTDGEi5x2TzEQsn6GZQBFGF/F+ogOwsNpzucXHuoOQ/F2kWttlcSzJ3Vz4P9u/3t
04eYl6sP71WtW1GI6e8dko1qOoI93IWL9PfsqHSnP5Sa6KALzrle1HdPVTSNaobENoeR9uQ9p7Uv
pjrhaYegHJZKUnNoUAdiWqXLNLmTq/gWh9lSE8RlUJsXjaC+NUG66sVjcM5m9c2wUmhvchXFBoDa
52SN9KOEKr9S6oemvOnHm9B8FdMzdeYTcc777/zpGaeLY6sa5aQ1+mEQ0ivfstb0BZ2Ihro4PVrQ
AlJLtDXcrhnXDk/J731tWlH6tstYwNYFk60OXKSWvzSE3TVRJRNW1TqEHCLE3G4zR5T6dRJYl/BY
y8WZ4TF//5O1kM/OaouoiHlxegfR64xPUrT6AT7MVsLIF7ja1Twf8utz8+G9MHv6LKSPAPFFXUKg
eDIouO1JHqZ661CXV32T3KtaYZcmFi1xsjO1hkRDdVyNZ7jlthCjK7F7njR9UdWPVX8PYx0RKkcl
bbC5czqV7NuA1m29/SVPys6oj5aS2mGcL/q+vkzFF78kC4j+soFkvk9Qk3rqEv6XrbBRhmG68PwH
eGpLiOCoGEC80Eo0lMnRMFjpnWYH+X4GtGTZuPdiTiZoPaIk3ZuoKLRwL2jJFbi12z7iZ6pTRyFg
o0iDVc7K3RTcSMEhxlK7TFLIAKW2U2FPpFl50JrhSQaZl5so+6tzcSLfXLsMrLV0FJnQlOVPahXJ
FLWhr8Fdp0e98kIuwOPdVA22USi2aiVLWYrPXEe+mV50FlUL3IIGSEI9mV5TpZuZIPTxMY2PRQk3
OfQQOb7+PEi/fYhFa4U0KV2GK/V5CQunMaxZGeOjZV0jpG5kwob2Pz/iu3sydcB/n3GyTOo+MrUG
B8IRa3d5CC+Mi+FoXGUXeLFdzelWygL25vW5dfKbb0a3iP4vkAP0GacnuDiWAVuaXnRUKwWgb+zA
Q9rIg3VuE/hSWqZXP+s8TI1OGAeskxOPlUuCSQHGOlTwQFljEPMEhJ+gBox2fqHdw599i5QcJaOx
Kvr4zIHrm2/56eknWzvG9SzplXHuV/h7o2IsEjxhkbL58284j+6T5UWliELAq8qBGAjZ52ESVSKg
ATQwh3GMdgBs15EfO4HmO8NkOCLRmD8/7stFHFs53DGcmtp8bzwtDOZm7eeCNGgHfVwHInYB8Vzt
8Zv3xsUOlQUlFHptpwJmbIOmKYPxPXTVZYKBt0dgVj7//C2+26lpdSjqvE0jBTw9pKRWx+SeDPVg
SLa4HdxhU68CF8CyZBOIu+1WAB7O1L2++V6fRv3JfqlOZFUWqhAdM6g7JZbJBJySEY1n1qb3K/TJ
gMA+xC2Mb2DqX36hJOkS5jWza6A0xIKeWkDcSvwdQLt7kj7sIaHYGCv9hl3w4BFBsjjzcr9ZkCmD
KSqkco7VX06AUp5U0yDk8VFdxXOvMnCGo4wq/jgnK6PUveX6vkpuQETdnWsJn0jQ308lWEJ5JgQ/
dJmnxkffF5VxqM3o6EE0ILziHpAEMj8dElPU99wvlFWT5W+C2B2lprgcPa47tZxupBYzsB40IUi9
+DGFg1rDLBCS8roVkW/Ucx6Jkdfr3lQezryub6YUKxRCtPkwIhnqyf6VmgGQ8GD+wWLVDrvZefdH
CjcVxuYhe8mU1yYJ7SGWb/SEFI8sXhuB5/rZmYn93ZT49DHmX/XDkRlJHBWqaV6VL63r7D6guY1J
yUFiTWViBWTkH7HyJ63yRxrTd9vPp0eeHI3GHLufMPBjhaMd3FN2XsRbZDIPOIv/YOCUnOACAvd+
OLPtfVOrMGdDCoKTuWRxuoYZlZgGoHaiIzu4mezR79lKQQHMsM7Nxe/mPNZUrLg63hucbZ/fqVL0
UVWUEqPxUt5y0roAEeCSFFoiAa/sbpXesYqeOZh/N5yYB7MtmtXti+rQakdd7Tx+x74me6FmuztX
UfraJIaW8vERJ1ubaEhtNcxDpVv663gNFMdf4AgDhbPSL7yr4uHc2jkPhNM1jWY01fxZAvGlg5hl
k5j4isLYXIVrTKArZLhuvNQ2Z6biN5sp1yZdo+WAB/GLbdrSEKNC5WQqLklOb7Bi7oY75TV1dBdH
PQCE2yRdN8/Fyl+e21i/nQwfn31yFhuLOg5bj0Z4vvAuu9CmzSO+aJgttdvkz+TE99KL8ZJenxOW
fDsZPnzlk9Wnj0t98oFjHLPY5GSUuylV50K7aaGY//x2vx2YKLzoceNC+XJqDs1OtBBRRMeg0TZJ
2WAXLM4chr6rdMzgLp2rliSj1T+ZcInZJ7lgZRHyhfpQLPOV5fRLY4uaG03Q2VbIt8MFFivH2FlM
fHq1m6rRikOaeEf52byZIw2NZbggy1Pd10vjxt+TrHgpXmh75dw4/XZd+ffBp8InPRmrwW+G6IjF
eTN0jrHOrvNV7Mx6nw4k56W6Llbn9la2om9+wlm4iWoaCRTd/PlzfdgjtARtFCEd6iFqjNSpqxB2
UN8O0M5pScPpWFtNLqyNFlFFMEOuJly0SaWZrqBlF2r+ppEAPxTCNYd2DKOgrSokNgAXYZnH1VuO
H8vPTNjRUEOXbA0vOps8pTuczvKQt3RsAirzUg5YW3wKDetNDid57U/GvSwPRIbW00aNFGT/1Oo6
fyTxVEbAosnpFlB17GTSoJLKADUGj3dG+0FYlgr49rHZjgFOPMIdOk5kwWtgRRdG2zxCOOwA7Ex3
gz+8ihm33imlZSskZrNsYESj+tW3feK5FFdrihpIcv0hUZwJkJnN6eupJMArEow11HnVya1Ed0cZ
CEQndxetyK27y1b0EWFpBHblF5MdjNyQB5U6iOK7aq/fVNgnINkajq7VV51nuoaJ3b0d1jrw1sKU
ljqwezGGGaO3+Bw7UkEWpYRRt0HWyzlsXcrFrpHDZa2p8RIO9XWSpzAShvY1QhHltGZO8BO4W3cC
OGZnY/lUN0lK4SZ9jTy5RXiatAs9yV4bQNl2jRTJCbteA+6ozmIviPVzlZiSRiCZyzgtntVsjpYd
6qe+Ml6VWYmZ6UNM5thwDYX2gEGVfDYAFFnmbZS+uQhKwZUJVoFmaZZ2y6EfeRfgPaJji7pY+CDZ
igj/bab5Iuix6E6qfYoRsrSrtLbC6szg0LzJQWNFdS8InxMNav+UhH/SyEQEgPhsiU7gqTOkV9Ez
L7oINE5Rmq+9oREWoGYXk2VeqVR9V5XfDxeyNT75Od2gDgJM5tdEhOWDSmAT0TQCWc+OWsiJk3Uy
pN5AsxCVmNYFsW+Yk83MuK1aubxPQnOwe0W8VCLr0SBhy4li9QXQOVgmvbqsJ3U5VPkVOeyRbbWA
FHMxXObA7Ptg3ChktttGYt5bSuu5bRPucTn7y0aWLrvM4NrQCwNlnOyYBcqB9+QtcsJ5K5GZNLb+
tZnXr2LEAihpT2KHj0Ui1oaWGJ9cD2p9RV6dsYu9jsakmdE2Jk/T1isxeYh80Y1LTUbDqT6NukfS
Sgr9Vm5huhE+Yys9znNxmqAfZy/lGM0KvtfEDFdM6Ismb9bkuF8EWn3rTcLvxDCrq0yq3aoel41R
QsEHeaz7SzMdN31IQT5piH1Xuv4hiInToKOeOm1V8XEb/14T82ddGm4mmvuOZvUPcm7tAKDuSedC
QGFg3cO8QFidt6gUUMi6uTUGrJ6WtMry7CYwiC2IBxjrgS4f/bA4BAMnzF7JF1FO4V/OdKQoWoLT
27uw1HhXWaAvEGb/KUT/zhjHl1EJrkq/syXGXDAWdxaAfbuM1EWQmJd5X6zyuio3ZZavdSF5KHTS
tqaKJqp3oybkaI2KCuLauDfUbDtnudmyEoPIlrJ7JbQgEQbTCiWytJIzVd52OFUdNVDKpedVd3mf
vvBp/uRduqtaty1/Sb1uy7KPuaG6M8jx4GRGkQ0hk3movbyyyUz0IWbpar7ycwVlyXDV63pkqxjy
u9aYGGEyUzV+TX2yptGY4M6vMCB3i7qGaTRpi7IpEM3iAYsKZUFUq9tHhu2X3qqdsFvGtdPrEbSr
X6F4P3m/cbi6pUx2gqA5g6g6Vk4HV4a+0qA6Z+XJRkhArf+kTFdB5P0uzMIlfgVgJZSlpFx0erII
JIPSL6svHMfCuzRqEajRY1O1pKoHIMMB7ahYJEoNweZbSO3Gi7pfFTkvU6rdUkap3CSebE/wHBT4
1+hZdprwy0JkabamG+XBQtcKR8lLV8gBSosw/w2htEOZ/hNzSwiKbWrRYhrKFTT/ez+51JrkVxAP
t2YHRHIot76CgUvMb0tJ3+nB/+bsvJbb1rKu+0So2sjALZiTKEoWKfsGpWAj54yn/wbOf3Fsmr9Y
fS67q9tbALHTWnOO6eM9jT5r/q/60KLkD/ep+OXm2MrGQ6O770Ub7tqatUpRXkK6HHZgrdv8iGFP
l49BUx4z/0cd+iu8xogRdqVtLIWiQu6y1ixPG9vDGloNWykdzkTJLSKEpGZTHHscaENQ4tP9zM12
TXYo1c3o2Y01sjYI/gkzjGkYOMLXmgDpjGYLchgnBZhgwtH1e3Or1zgEde+5bQ7I6pdjV85ZWJjF
+rBDe7WS/LfSqDdVBqy8q1aZ+Tjm1iz2xUp47iP94nljIRqW9I0aFFsbn6ENPVCNokVjhxsWQxIl
yhUaqeXoclqFitxHb5JC3b4F3mD5u2qI0BbVU8hc65DFiBcCzA3CrmTutvnSbO05ysp11riLMCF6
RHcf/Sg/xjDgCXdijYhXMbqx1oSxVaazyCM6XPsgVGuehPlCGfxNyLrRRfbCqtKtDi09Ib06GN1N
RPC2ZX740HHCJFwkJdRy03oYU67YxLOYxpR0mM6N0t62Vu0o5adVaaeyudT2i+hjMG7uQsHnF6bS
hvbsbKhRsAfu1g+Kx3Tiuolxodqj0+MjSCT5OGjJQo9rhG1iPmaFo7M2WWTNOXozsvlpa9e1543M
Zzm8e2W4KL3hZGqvfcas05Ao2P1moAki+z8nGLGG7mSw36zwTUV6YPtknPXaRsveO6vaWv22A2ld
V9Y6gnNTCntlZu0xT7isa+HSF8WqKYd9D3UrzT8tHaqQXC4Dq37lV5z3HXNdVVYuzK+mW01WFbO0
HxrFnWW5vCy9fukboPLan64teAU9gTD5A7ZxJ+cTzmpmbDL4y7AythL/TFarS02NH2O+yDIp2NMk
kHHRyhfJU9+VhDKr86jyF/RmSQqslzHJXBUMcbePWLJoLjfmU+tPcCJrltdAiERPoRRIZh9C3Ere
q0wHDAegn987CYLnIHhU3WQuF82OZMPvEYcWkuYPrjyswWgvXSPeNa31rIfeIU+ruQTwLfFY3CGc
ywF/piv2A6TZhPydVtpnMGJzAtgCHi8V3znyPvq2OyNXZmb0T2aQLYz6LDjykcY465s11JjZGIJy
OXmTE91YSzEkbpOfUMaInr12AlavtffIAuOWMvcFu6X3kLe0nuV0l3vZRabk5qJLn/o6ilhEwzmJ
DrJOVY4AhbIVW4nsQUTQupQu66CZtSMOVaaspVKN10iCzRLy4OI9XrgHLCbvmvGIxYhQ0ZbAWLn9
JWVoehGYhDwgpJk1p8pZkvwSBZF8pPJC9R0dBdWfXLQr34/R0UxJEl540rTmTTEzdrnPkBCnVnbX
lqC3FBnMKv5v22qM8d/+MvxmlsOyJxXK6IwV95/EKeL4hMMmHuxtpwENbzx5ldiBBkin3HaePJeg
wNiBQMpPqbXrV76JKJdtzTxpYQWQIvneZc914gEpJXkiGY51/lpOpqs8bV8so4Mf6/+IM7HQxfAW
y8lLPWJcZnX3Zq2ZgN4nPYjNgZyaQEkOpEhKRILVPzWjfBrt6GdsoLF3GyLhO896C4rkkMc2mJkI
gY/b5B0ReIIVU0JpGnQNCNOmM1HkdN4npNQZ2TjzTsTvhGg9olR/Cxtr6+r1TqA/MOtijddmYaIc
cCLZ+/Ry9RTLZog8qHnvo34RJ2WP/c/c59wOOjBcAfGDnNaRNVnGss31XcjRM8qHWa2esDUti0is
zI5cSVtfRp66Bkq8E3K/U41hhQrqxH1jq4p03qPybBCgzquuAPunrBTzWGrxThog65ehtSgi8Ihg
Yeb9EK2NnPldGLMuTxd1P767xA7U4Wda5w99pTw1sbIsEFdYpcJJc3jROnWXtvjSmn5lFsaT1ACv
csWsJ2tdUT8DoMwlWt4hz9d+Vy8D2edCBH5S0udDXG50UFguHoy26/bEUs3D0p2b0bgj0PkzSDne
W6Ojgg02HiWkkrIa79pe2uZxvVfyYu7rh3j0/aWXkdRW+uOFr7dYRUQEsRfWQMoSES2lSuGMo7tc
dUZseG2u/Egi6xBTJ20rdQl0ErJx6pHHpi26IgDxFw8rxbW9RcgWOLM81H1mvbM6c0clAZFuIj+5
lvcjICpAqtrvpKwevBimUNZRAEIF7LQeeVW+PveT4mha6VMkhQtXeOQj4M9YdZrXbAIhX5JBaI4i
+o9EWCcwbYnTagTTu8G7GesZ7hHsUc3wWghxYufkiKbDUbLK5UA7HYJbR9qaZmkzL1HfXRVPuSCs
zVC9c9ILQhI5pdk11w7Nxdcn7ETMRj19qgKwp2kR/Cp6iNiKOPp2cGitxJtnRfdmWuM6GJpLX7YP
3ERPchRs1KZ8ytJokVfZD0KTXlPbehIBoYyEmoV+eNK19KSq/h586r7DYzWrTBPhORMusOKHRrhP
plq8mLn5Plrmzz7XH6JRf7ZtUgKhm5SVH6xiAS+91t9Fpv90S/BruWK+G4IUwsydnB4Y96zvZeQ9
JdyBHY9cVidTgs8iBxMVuNXB9iEB2LH/HNXckxKtP0pe+knM7Kq2tYMeVkdKnb6TNr+w1JwLjflg
WNmmC5snz7BOwHM/7IoGdGX+GiwdVABtjxQjNuhUdzUI23Ma2bvUHZIYIy9ndQPmM2yiZg5enMRM
I+lX6ZDIC9G6T31psRdI8ZPkt+cRwOuLoZnkSbjYeRUS5P1e8WZ6FK57g4vQmFTzpMjPCpfzJOHi
mIASZLIQXe5jbJnlhvbLGKpdYKcvUa8/KhkKwKQI3APeD9a1MD4SYjusSWYFEIestVX9C02xt54W
BMfL4ZFwimfL1Z9yvxVrReVfL1w4dVrBkZOQ9ijdQ3hJHRmJJZGxLXG6esmepJN3oeQqtjUv26cF
+GJQlF6kPnkZsj074LBBK7pZa3Lzs+RGRdQaF+FQ34Rqv2w9GlZN3P1QrW4dGOTYujKOr7SKVpHJ
LSLm9qvHZ3Z3dI6DbQCEThTum9Evy8/KRdp3n63ePtZ6uhkidxWWZdKQ6tsG6BEl3rhWIPUaRkNg
3YK71ZnCmJcs3Q6eUTpHiU0HRnVtKks6AXWG4FN2AplfrVoHPSwl5E9sfb3Fai77TlcmxOmYr0VN
cSK0qieiwM5h2L/ijj+VZbkorOaklP2HxoHUFt1KU3ufGI1iG4JS2wSW1S5Aw8nEFzYFSRnGG1HS
r0YtrTOdooY3Eg6dWLtmFKgmkrrfAFyGrKy/drGYW5n601SRKbPxrPUk36pyjlFQ7dGoRqtaKGdM
Mfu8yySoFPmTgpSRfB+xGksuYFNumdItPapZFGdntc15LvBOKF/fxrZ5qYS1rYrmYSiwFihByi03
k3Un8tydlrDESSzjrEU7ozc1B68E0EC7XXVF/suTm08jyB7yMGxQfcAjjNue4DFqV10UL8MMHa5I
g5FTqHngP1UOqdyvitnCEPcHPM/qqQqrl6CX9n6i77wiBRHC9u8LAb8jBXzRnzq5OPVpvOt1frjU
yLfRmIXrWDUdrcPQIIVcxPpM5DPFaJYR5/wqdbf0tR+ipvypSRzPjQ6jMpYg2TEGedmN8irHfDwz
29pwolbS2KPSpSgTEkOVBlIJB3ClFE9CBD9EyhafcL5gIX8gCfE9aokFtOW1O+A0BxKWIUdFEIwg
NpwXcrRJqP0hUbP9eaASYirytwiapVtjGRvR0jkZx74kUbf+yI3YV8NNY3IZ9I15o2gHT8J0qICd
AMGIrDzrqwJAbPHQkOnutcWr0UAcCT1A97GXPZIg+Sy7Pva1QOYhTaoCkBuXQlSrIMih+JrAJZXo
UPXuRbRDDWkyeYkLSNfgkZ/xZrgz3UUJlbH8z+OKe73axz+7MoJslXDtFyV/jNr/6JXg2W7dj4k1
44yD9NB69aqqko8xLrCze27mjA2FtdE0sKdUHMNlUXxLC+OxwIyetnjolPgo9xyaEUsEjuyKCq61
iuUo0IUjy+4bZcSla0ov7mjxuQE2TWx4UF3aHfBtPisVFMMmmPAyg/sIVmAvjT4w9uhSqsa29bVH
OchTWNwD8YUTt6Ynop39GyAzhqJln6TKjEynH5YahHM1UR4KqwfZPcQvKuFDzqBX+sq2umJuG1K+
rBptURXdeVS5njdlkjjyiFd0VIedqeebFuqGYRSnRKuqXaZn21F28TMi+Uxr7ZK3bb7Qve6XQKNB
3JH7PhjlMbK1X7bLnSOPomZBJOJrHGVkfo+QZWozf1LHggpVV3OqU20n7V3F0X1pG4zm0R6khVZL
BzSxrE2J96y0wyukRBByactZWqv3bhMf9b77aRAPzKKtqNwtMjGVKDHBQqhRBvLBRPejpFIASAF0
bjkS1zxNXSjQEjCIWY6onELJ+IhStZ9JtaU4QQM0ltFnCtvNPDKzfqb3gDNtlTNDVrxnQocYCg/b
wdoFMd2TjU0tje+xglKkQG/bd92sCPSJY9wgtGVKONVEHqeIlOixcuxL9RLV6XuV6ygW7X0Wp5yr
CIhkg+MzH8nCXiE5PLBZZmRdS5RZuFmOzbiLKrN7GmX1wR/zhBXFR58rKd/qlPMjOozOyfJmYzSg
FRXi1NiAt3Q31KeRZGAeG2gxR3Wuql68Skb5wSiDk9uZ3Ox89anVbEK7QjgBbfTBlWBW5fHgeORZ
O8WAwqLS9I3Z+4fIG+sZARscrYrgoUgEhg+FGCjhrdlmvTna9U2XajsqnBfo0D88mxxY0bM2+BPL
WYpUZCj0LBaoGmxSmdpDEIHAVGT/pUkqbsYagZtjqrQLtQw/0rZ9bUP1TBxxMBNVIztN2tgzowng
SsIOnpcdm22GCmPDj/2kVeOvIlfBSfdUj5NXuXMf7BxgXSYTIFdXrxT8vg/cNQcrplBK0hW1Eu1b
TOJc70dvdlgsAzE+hm31GvT6QYu1JzmkVaHnfLTDYIkVGLxvbu4fEzuxHbMFhEauO4hzwfEyUOwE
jR7xF1lULSDpJyTuJjaZ92TdGnK4CpHbzw05BiJOHpPDUv1S2La3jaCfmqN4atN6natcnwwqsmbe
6fNC7w3c38aDKYUoXST50Hj6gb2AlNQhnNjkhFGr80Li7hC5h8DtnoKqP+u+Vzh+EPzKDLhpVpYe
qlSGMJxPE3si96stYqpyILlOpkqmW9k+yoqNXJjPTau8doN5Ajb5ViTM1wD+cmrMuxRvYTG+uEVx
lHTlodWSN6kmj8uKdlSvqY01HnY58c0yW3fmJ+mpMDLWPg4z3UiMl/GgMg3XnkcJMh3SD3M07VXr
mpcgTg4iabae0S+IptsNlbmQmvgw1pTO+3Hfq6SyTl2ZKuuIOTbRSbpBeOqF/VmY4zJvM2uRm5G2
b3Xlu5+qbG8GRpR8KDmNeeNcaCkdFal/8Vz29yGt21UWJylKzk5deiOrHPGtJzuI134VuzNoLiRS
ZPAPlBKT+tA8aG2G67nrnvLWmOcJBamkUH4OCnJOd3zzs+J5cltRsy32ts5EKxroGFhI2GJT81D5
A1rtyZhu9/zzpuWZ+1ipkKDiYocZOOzrxDjjAuGXdd9Ur7WJ7aIlHjbsY20yzPQaBHvoFVg+S/V1
yI2FNdSQM4kYKSpvLXnlS+h6uTNmGcuCufA9rPu1O6zMmLVS98ZNUEkPqice81RfFY280XUyZdux
fKhAuYui39Wl9OqPFn5tS6IP1+9KQ/yK8Rs43lAtiZ+m1JwztwPJe1bdkYD7WiF0PR9e1EC9BBMm
N+0aLiJZQMAkLA7waNmSJGasmpwlaKpFylyKSFOPxZjNsBWwUxE8SRjcOB9tKjYssp6jVhS5Agah
GuHbS6ngJKCSeEuUgHdPtnyj64u6Fc2pDqQaxseVXMYj0RcPURdfGqhoBMfS4ygc0f76uk1/Z5Tr
3rKJTUPjDhZfBkWbx1m0KrJ4ARDmjhqAO8gNUYeloyNUUIshxb5uJjdpGXElQv1TES2MU/il8arH
2Kig/ZaPJtcNZzDralGbpk6brZJnJAc9jFR2yY7TfmSS+kI29aGWs9cI0s1KabyzH2qGQwjnfuyM
j2poL5pWgrQzPYLCRWhTw6zVtYill1hQTcATwY4UleQzVWQDkJjgdO3YLAiQoYg1mtnMKvxsVo3E
xFnU/bwgnftae9BEvCTy6sjhf26SU5qkZrlS3XBV2RGBIY00LKKxI12gQ+HQ9oUx7ytbQpXZbVnx
XwrDfUlz9UXndCoIZAft59azIE0Dkk8hX1SuvtRTZPJJqO5Rh20hSP8if/bYR8NDg52FZJOMlrcZ
z4ZuOlGK8UHihlP59olC56uSZM+K2R+9MqHu39N0jujf+Wwp9AyIRcFk6bSu+qvw7cTpJIVCCQhU
vmfBJx7mS7XrCYRKPr1QUpwmbC4uiYpGjK/aTfujP4RPbp+sjOlEE5vSoa6omqL+NpSQdqHdPTdN
tyui5FFoIAuLcSWrJWB36yHok2RhFPBC9ST+affVqhkabvZl+gpcht2X3PnKoHhlUkZ1u5745USF
+G69m4XsLYhn+PB9fdEN1vOo6gvf8I+1HzWOObJ69FG5scfuW4WbL9NjDvKg9McCMnbsFQWB2/Wb
lHbEHwVnI6GDG+ZcHJrI37ue5c8JlCQ3JpsuM2iAeM7qmwzY3yziZSyrH6Ie6R/lyYPoA3yKwt23
ZGbSHszUWU11hdzyiJp0f9Alim99ab/5GvdtYkqX+ZguWNT0hRLRRrYrLvB9bu1ZYrkFaw8cx6BA
yf3CJ4ubAyzprlbdnEaFriRNLQkeJLywbmVGLPpVlZ9D+rpJHBHwq4oHXy1RMoOrsnJ9rWvut1gv
DprRH8sOq3gb+CfNztUl9LJD2MYUmYV51Ipm1ZP4o8nWZPySdnbNHlP2FEUD8aHE6YcVoYYTtrSp
+2aPjPixjAjNkUhZxg6lPSr6uC9BNlDiH+b5EH8nH5VyYAVnqx/sYuaK8VmRwlNnGjsYaeVMDdqX
sWpWncE0rKM4mYdTG2FIcyov9MJiaWfU0Yld+xLpGE9TSqZOAKbKVkeyzFQv2Lh19q3IK155zmXB
k/1FaseCS2FjA4qZ7pSJfcklaZUM6pHz6anwqu/lKNM3eYrGag3S92BV3KZxKXLS/6egZKifau7y
Qsfvkp0d01TaE8KyEDHBFcLfZl79ZiTVh2Ekc7Uvf+mKva4Md6fSmBpCX3UUje4VyZp9zsqkxZxu
KnvvIfA1RmVZWvIiJyfdM013kac0FHJPepDAAzhNA6E8kKJnIjfXljE8jlK0gInGy5DWWh28ZCxt
ZL6D8s+lVVpb31OQ/7LHjSNtvY2dU2MZ0vcijh45vi+LhiTWcMRnlEjdXM7yQ9uNr+Wg7ksr5nhj
Jiu3DTnFZD09TfvUqOnKTN1L0xBFhDzzpzC6b6qrbQ0zXNeGfKLOQaZD6i390u9ZENICO9wwLNJJ
YjA2ljuFtaFVgTO+Iyn6k/weDqZVUYMkM6yfil08VhCyKTsbFf91RyvQtNNN1HK+a0lXXFgKDuw4
iS1HRBTZsNxG81KiOS0X5KSqwfjUJ3S0R9u7yJr3gcH/Yms9aL2cnqHdFrytQnhbSFfZWpqarbWi
09gSvrfVBPnQYQH1Ha0HFkGhPWDGf1U96aVsGWGiyTgJV0uY0C0tY4qAkRI8SpJ3HKmMNyPRTAna
Aq7j/rCQaLCYkbCcpkq+DVH5TTdg+n+93d6SrOHQmpjVqBk0xbySrKFIcE2b3e9i/WjnNGOBwA9H
bGqLdHFfcntjc0fWiClCsxUBHftK7RfWsi9ngmsOF8YjmcY7v85Wsa3uv36oG3pNW7GJcMZ0MYnj
rgwydYF+yXMFCvCxEgjOm22KddKv3MeRvSmQRL2AyE94mUF94+uhb0jUiLHE7jHZugjSvDok6WmV
FFroxxdk3tsksz6qTly+HuKWVBOjrjH5/ExFN6+xCzl6mCZRkhj9a76xfgaLaDU+wd5CZ4h3aqVu
3Fm6uqc2/OfgdSWC5ZQkEPXKiPuVa5xoaHhS4OVuhIEAUm9YM9+0KHu3IywYVWzSIFC/hUaz93Wu
nElHc7SI36ymP0KDPIVxh+NLb9AaZW6EFsX40Cp1jZ4rRMXhSo5Wp58JZCAnCPVh3lvKDzWPaLmP
EmcI8Vj1OV0rN3wtbK1c4G05qRk6hbjHHqvKJ6s2D65usk7TFwnDYiaNLrL71pP519VnLmmXVJF+
EMCuLxpLo9asek+ViR1XkpcK7ZAok97v/Eo3bAi2qnMuAsoD1Pl6YkE3SLPI5CP0994baLo36s54
EbKTIXGwcKpXwL5v3bO48IneQx7dmme/j32lkG7UVmZpk6ML14D32kMEqlhQkkvvjhn+5jj0svjO
QeDq12foEb2cHspldCkUIgKL+pOa1arKh/7OrLo9jqbSkidFwv5HEf6b8LMfaz+PErBgikd8KpWK
scI3IXfLr3+zm5PXmvDXWIsM4J1/6kvlJJOUoaiii6R95BiHU6qkX49wa2XCe2YQqoj9DPv6nyNE
FfWe0iogS1fhg1cPH4FE4ocoH92w3BZsHn5N91wO79m0br1AeDQTiYF8X9amP8ftRS8XSFt5gXix
96lloBAq1W1daq9fP+Ctrx77D75E+Mf4qK5eoaGzu9llEF2oVAfRp1boZA2s0vSl8/dh+/3rwW79
Xr8PdqVZxz0ot37OU1VAuCbNaUpJs3n5L4MQ100bENbv9TymcJQHsW5jogAcVqGWtNN72Qy3f51/
h7iarqMugj7PMDRYFjGYNDk7zK9BPc7/w5Ow0+u4szCEXFNXYEXXoxkq4UUy2+9lb196NXv7eoh/
ZuL1LgG6a5qlOCXgEP35oSXUV6gnaaw8S3mJ9marh7NqaTjFNwCpa+mzuiO5v/UJQCPGak5DwbKu
FfcZgiGj0tXo0gEA7eS9mtxx6/x/nogFbjL4mpyq/3yiRnTYsbyOJ5pSRfbJQt75c+qp+IO6Y/3y
v7tTOSBx3zTh8eHyvfYfRjRHMCk04aUptJk/HjycH4F+D0739xc3kUUsGVMQWxR8hj8fqjPNMYcl
4J7Z1R/qPngc+5xUovjOavC3u+PPYZQ/h/FKUuj5X7jnCDdom0v71MgWHlszfYQ7K+s/p54/vzz+
JYADChY2CzrL1crTeVJNHOoIdKuP8Bzqk9Iog15pGYc+N49xBBZHDV71pFknir0ZSq6GEPnwQdnq
ltIkhVIDjXmMJFNurZ+qVBBrmmnPnDMWdppAMUuz/Cg8/yAN9oedi70RDvm8DAykox2qkYD2alNc
mr7+1pqc/gdaKIMRLbxk/FZPJgOrpWLX5d3GVKicBQkgiMzHnYCRMKasGX5YvUkuc1hcFIUIhiF5
lF0F9v/Ahc2Ug4TKhPFECel7qpDCa4/FwLUME6MavPntsG389sg56S3QyqMfRt++ntl/TzRy4cmw
kHVgAWz2V9MgDzH3Zi7crVF85jY5sfc+yVvfCts7vlG4bBON8s9vhWUv9xPQc2ds/E4YPYVQ/Hz3
0pvq7OsnuTGjoV3KkHQtwnDAxl6NJHc8S6x39jlV0w1y6JUi58sxsw6IptdlIsu0ObJLNiL9JOds
XcYxCbZy3zuh59+7fyl/lyH5Y6ZJiA94Csy8WjDpYGe9QfTP2T2Ue+6xb/Fn9ABLfiat0z1SqzVi
uFl61pb2Qj49us/Fvn6TD/mP+9l3V+FFxnQ+4FwCpQW0raL9ZZxV3MEeqI9Z526b77Ut+uOnYps/
9+vaoXYHh3wFua9/wE2xLNZ3fpNpJbiavX+MfbWVJxmKqyxi7HKORu9bBVeY+tvCXxfP0vweQEG5
8TH/MdrVcciMPFsxssE6N4OEqlnfqomFvY4cvkOvBcPcnGoHAhXRrEsobqqp/Fnawfg9Nzui2NL6
l2qQVGmpXr9IZe9l8D0ATVoxHs0S1SodLGsrq+isdcmT1oav0oq0pPnXr+zWQ5A/y4/FeVjDinT1
yqo6oMqXNRKUwZbw2336GJI9th29FZK3ZkHFZB7y1TQ2RRg60t+laKNaM8KlPHDY9/GDN+Yvhud/
zG+Tp/16S5GQwgjhGtCqomf6NNsKCpebDTMq73eW+hu/3h8jXe0qPsj4ODYU6Szc+ompc8z0ZPX1
y5VvbJDgyiyZRwHWKfSrL6SszNhumLbndokRYZWs4ov4TPZTclm3Vp+L9bDy74154w3+MeZ0tv7t
lgMvvwncnjHLJdYr4ieRrQh9NjwmG0TT6LKceCWewsO9nDxl2u2vJ9/vD3u1IFptJyo5NggMXanL
ZFsc7AftEdPRwnsBmb1AKOEMO9rPR/LB0Ujt7tUWbhShWPP/fdvGhNL47cltxFt9xAUeXhIwQCc+
khGA/Xxmr5T5sE7Dxde/7p0f97qAEsZjHlFyNM+j9zApZ5GzrLxc3nw9ylXc2f9bT02o6QB5obT+
BQApo0AjBXKcviH/0XtDZWPyMSWL7mzvipW5iImHf+vU2QQ7qQ+K46/r2YDh/Os/4wYRawLV/ftn
TNPpt5ebynGJtJg/o56L2bQqeFuxMVfFcljfW8ZvvFgbmiPJ2OyuvIDrD6mxjUaNfO/SWbjp/FL+
6ZXNlubrndzlv2+Z8u/jqFffC+npmRYpE1TQbs1ZM4zPjUnDXm+fBkX9qXvpchi1O8eGG7MTtDLN
QkqKCneBqxWBghhIKzxMlySrdsiOFsKTNmi6lqJo//fvk6GgHxMoMxUirs4Ecii1fRmZ0jmmlObT
7PLLlz4e/8My+vsoV9+FDSCmF6UknTE6HL2xWVMguPM73Vqpfx9i+l5++/SMVAG3mfIgKvdypxqV
U9+JO0eHm98C0Zsqk4zKpHZ1lYk0T5Op5kpnPWUqefBLa29uqOcBAx2wt1nT3Huo6fVfLZdUA/4d
8Wr/ae1Or9OOpxIWjIMabDLi0E8TuJpw0T80Id59I90kff5uNFNDEwyrEQCsGr04mGn6iOQ5Wmeq
uhnLBAOJqtRzGfm/E0vRT6XVfUJX/Jle1B+xlwbzADnGQikIifGseM29kQZxIHaab5w6Qb0V0Jkg
2sCnLzZ4Yhlo8kbqcfDIBuVWwJijoyktbMH8ZARk+5iZ9/r1CjPN6q/ex9XnyqafjTIQxfOUzxxt
g1UHykys792Mb53bCdAD4MpFD/rP9S8N58IPy4ITRlstjO10unG7mbRoZ+MMiRb+vPsNi5uTXqOU
Tx3XFH+VTCzYTFVcyBxqFFZscEAJ2t4yJY1YNv/Ld6yZ06MZN3ojuhLGamV10rnELBSJYq130qyt
Tafhssgxb6OM71//bjdn528HyKvZaXsYUPt0OkCyRzihax/Kwr6zCU5xZn99HLbMfRG4BK6g64qn
22XV2Ja8QYNkDsDVWAQV78VCYli30QYmHIoZYqbmzeAqezJyX4J4WOideMiGfhn5ymWoLDwOdoyf
rt+WY/SS4GivGm9hWf7e7g1zlo31VseFgtwU5V2qIbNVrSfamwtTtKg42gSFuPSi2emv//0F/vZs
16EoapEqclpxEPWbhNjeAu5AhxDp60Fu7ak2nSShUbkj4vFqdtWoEVzVamEWx3YxR19ZQUdunzP9
7kj/kGeuJzIXH+5+ZNcBcLlaSvNaH1TAudJZCnGwuqiwdCWBGVBgwNMORFP6cw866SDEgAwdW++o
gSzoKwAHoThitv8YMX9wuNqNjfr89Wv4O/8Ggg0lSsAafLJMyKuzhSGrvldLkXSO6OJnjqo4ympc
yvN4qXqOsUf0P48X4y9YSrPkOz/9/Ovxb60Evw1vXR05Gr+uGrOMpfPQvQUWYenmWR3DVRcWd7bl
vwdSphwO0pNt6oCU0P/cM7tQjRMlbahjsQ7oyhNSRCcM06Xbj7OvH+nvL+vPka5+bmtQuxL8o3vu
YNUK9DW++dznL18P8vciwyDg9rlKqRyErwvCbVnEQiVl7awjXbH0dRje2Y5vvq/fBpj+gN/PGHbr
+bJOYQobwswcdqj7Sb/QcZK/ff0ktwZSdRIfeQpOt9cT0VcSD34eBnatjQ+qGZWOnPROEmOiSvR7
hLhbg2m8rSkQlm/+umFTYDrRy6LgtTl4iZZkp8ZzoqwXxQbjpWN91LPkaGIM/Q+fhGErmkFnWaNr
ebUltIUamKlFaSxUomPhGYdCUSLHGto7s2k6LP+50tAi+G2c6fF/+9HyCEiLkvf22YRGN8HTY/Gu
2o/jiFs/Cpdf/3B/nxCnwSDtweax6ExdraCjX6I1sRvUux0J93aPHWbcjEp88vq2wvrfznKEt3em
8Y0u/TQqSwY/FRao68XUo8HWxk1hnyfF+QcM4A3lJmqIS+8Fg57N8cwpjuMLAt17S9Xtl/vvyNOW
/NvLNYyc1Ki2tM95exkE0qmidyCOLTUJjNS9XLJbi8jvj3n1cgdFTz1Z4TGT7GedvKa8WYQuX/+A
tyYDpy9O0AZf5l+nsLgGz6NnsX1uyxY36/+Rdh7LcSvbtv0iRMCbLkx5Fn3RdBCkKMF7j6+/A2q8
I5UqWO+e297azILJxMqVc47ZxS7nT14+kQbMu3plCsjLAnv+bvLEIPSyy5PZy/59+8qKZd6SY+sE
heuo3Uor1VH2ybTWt0hCUeY3qwXVG+6CBq6J07zE79cYahev949fsLzQfzzAJCmFGIkv97SrHTZR
OCqSg1/tOkO5MjUuvSp/XuvZR9Uc5GbqrAQ6cCDgfn4MjN6r9d0QfupC4X3/FC/U7/D5/3NZv2/8
H5cljmjcdC20ToMzr5ZwQGUT7RjWGX/pq+R2fvt+vCt38XfX64/h2nb2+0pguKT4GWQYreLe0dsn
SYyvLGYXp/qfF3Y24aQg9Lu+ZSREnLdNbdNE84h2Kw6pPder3tOc6nbayBwdR1eGvjT7/hz5bPYp
PsdPIg6yU1HDq+h1W09KRw/+j3fy7BMbVPUQ5MCwT0T9ONXwGYU/QyXY6v/748JFFQYRmBQrTVTP
W8gB0ox+jiyTHO293N70qbVTomCH5vTKgnLptiE/I7pGpWoF2PH3BKMx1SHLBGFjyP0zsqN7PcsE
9iHX0PeXphf9Y1DNAOk1RFN/j2MltWX6VW/yeFZqepy7eJ/inakEogevRdlduiYLNu5C2ddJQjy7
pkgba4lOm3lqW8Md2mkXaOZHg4nxv7h3f4xjndWnYNaGuihqxqEhbZlPA3qFeLrSUrjQf+ewUSMd
e6kZ/6X1yaqfjBzRWafOiT6mX8GGXOmb6sYs6QqPnpoxo/yHa9XPhQ3Q36OeTeQwDzAzLqOa76KD
i38zb/o7JMUuEVun9Jg+pF55E9xWV2RUF/rff4979p4kgaD7wJKsk1C5ZM97gaduo0PwVPzmTP7v
ieV/j3Y2ndN8pOi3fBZGPyEkOMo3Yr9Y3M12Lc5L0E0x3FVN+Pn9cnzh/WR2E6+Lvgqt2PlGgFgk
qUr1zDxJiUYqbuCittoGOGa/H+bClCObZdGkKew7OFP4e8qhNQbINIEWLiXBnaVPRb7pSAPoS3uw
nr4f6tK6T0tD4UycsIklPeXvsZTZaDMtVLQTGZED28+t7FXvW84ThnvLM9aQqkifpf7iNPf7kS9U
tKqqo0bRITWRcnF2kckSylwIunwa0CJlo/Auht094lpvLH2cFKb+YHTV+vsxl7firCyi/aChWkNX
u5w5/n2xwyzMopwrykktj/oC4MBf/v0IFw6g5b+GOHsxi9gqq6GSlFM0gzTKaYRWeobVoBOODdnV
SKQrYID404d8W8jNI5qpGb9VvalHgmI6vQOgXbwbeTvbgyafJnN4vPILlxv7z01AXQIwWeUdPq8p
BGVAw4oRihJGdORTtDOO2lrycMpdx3teG+tsMZrbcQzHkrG0x5Ki2obE46pu72FcUzfG9vsruzBt
OOZEfkDaIrLE8yMxE6MehLOepztvFFNBNN16o3Q/dPs0uKbZutDK4WSDyhqZIFI0MhP+fpUigBmi
BbrpFFuQroWiyl05hXUpVcGXKQibWjLuc1HeJXBhXENPDDhP2ZchB29CLPbghtqHIenuExzCU+v/
CsvigUOU4trreOkBKKjiF06zjF7g7GdyTzSN0KHlYQ+e6uSutFG32dZchffXtmyXamMOe2iPLv3Y
f9Uvv88PkQEqp2AIH/RW2vujdd8OIEhK2d9wNMy5Kwl0TjUKNcCiiJDJavbKNstcMoeSK6q6C2s1
l71Q3DHUEnG5vC1/lM5zMpPIjr/81HWHrs3tvjHsBPbM9+/cpY88LxwtDgokZADnx4VDGM9yFQks
Y8Q/7conY9U4sWu60rqm0/5E8C5nlNdu9cVrI45oqfxoJurLf//j2kIJ5E0umzKnN/vffe8AZ/nd
lSu7tFhqy5cOjjMd4vPDQgF0JRlAk3wildCbSXjJaaMQtvNWe/IqQ+Wb24GrXBv10qUBflkmMNpB
VFR/X5plTJ1EFhb3k9Wp30IPyXbhynJGh1vp5h4usuv389Kl8tougiGq3H++C/JYV3PEgzxN0vTW
BRxuxcaVmXhhJ6ex/19av0DTEbz8fV3TlMnIShkCJs9tZowvaiz+KjRrh3PA8r5/dJcWQhSR2EY0
kZbDuR5LSIchIHBLPkny4JA4JsSSXXJqEZVvwfD1/ViXnhcmEXTF6qLGPBeZCE05kmrfgWOZsp+Z
2HzOUvtjTMtf3w9Dn/zCQ9LRIYiiSXEE2e2sYDDlQKw12kKnPgIOxPHyj0QZVUdllbca5Qfu7m2k
+x9Wrj/XgNIsbbgFDrqp2/k16dqfYBdarNnSAul6UQVAXOSqV4byIrTyARjtHv3USgcOlUpAPKgh
bUyO+1IdNkMtveu+Qdru0N1miXinCNm9CVYWB3G1h6qy4pTyE7KGp1uc4pf9zVAonp8Ea9FM3qau
TAEmSr7HkvcB6A/xklF5md+a9hj1G7UBxplbzRMvT+GlsHWdCGmX3WT1Y1BWp76L04cYe72nKaFE
E0fzvU4ndanjD8hEaK0TJQMGOhCMG0vtGt/EViuHgcHLJ4L9Mlvv+9Hm3PlTJcAdcvK8XqByuN6x
pASHLE5mT9Qq+TBOjQqsdPxMO/FZqftq7YfpyqiDdWpqx9EA9xqD4+v6BRETTy9NED6ZJSG5E2iK
vqtSznvVvTpYK6XNtyOIA09etthruCqqNxbWBD8tWEczGGrD2pG+xArid2Ay6mmlGZwbh8LzHEfP
2tD8kJLgJlTyAw4crsvgZBT1/0OqEHrmawRmhbWtF+WLryQ3ZpZt9T57IjXtIRCsx3gwjnyfSGia
MLGF8i5T0gctNB+EqfrI/B6YlFGNzsQJM3iXTrCrgcV7qsw7XrsC3034wt7wuURMz1kV+rkZD6XZ
tOwzQsTtYiih68l00y26Am1RR8yPmD0bZBd7qkU819gGRMmYK3OMsc0Ft0oAFy0QRpfo58+89qcF
lhdzBCt7bZs8KUb7McrYYNVZfcuJerbnoH0dQEDlyjiC1A7f9C7c1VByCl+RPbNKIULXmMFwpzqT
KBEWJZHfTLW3ioKYYITSTLw0qD/HJHRbK0/cJm69VtIfqzY+TPSOJl5YaB5gxqRGc/W4sNxan6d9
pFPBpHW7kXBwRuOIn1dMbDESA8cPsV5DSAXSHfjGNmxKKvVKwgWO5VmRMrihkQYluRmZMGoJETnC
HCsHGhZTViFLK8GettqpUUPYmv6BCE+MTZ3wA3bxm9YAk4WVfC+bVeyVZfA1JdXsmtWsO2DLj0K+
hKyL/Imc/x87shQ4OMy1lSKiNm5QT3hKT2MqADIImUVdF5V5H4M+AXs7m3ZeTUfw6e9JZzyFskhL
UljHgjXARiQbNZWgN2V6gPtV1XZ8f3iKSugKox44gTQxJobbdTorz9OkwnPN8skVyBDvNGLX8IP9
SjE9c5aZF7YcVI9xA5G7bG4Vpcf9G5ATqWUSO9T5No5nMK9CQVBbwJpQCCGILj0H0QsrOwRDafXN
oR2zz65YV5qI7KMPcXFHAH0r0dinehXa5K6tq8wkhVV/qCxQDVIdnvKy2xXsfEvdb4FxTvJmKrUd
563UWq28rxPhBupo5khF8iPpzTeecOgYJf5jMgBspS+Y5ISzcA9ejCASHavDxDYFBorZRX0SliUb
wHRy+mTeCkZ8i4vui6hLyEaTdpQn8VGE3oIlWDZddQrWlYH/p7VaRP/9IHikSNv00x2Z7SWatcSp
zWTdqdYBCvUGtsldl0hbeDHbPuoPo9Q8dmPqqlr7no3ZqmDv6NShfieoU4n6xpjcYYYmWiviTg5U
w63i7jbRjFUnSgdeAXLd9PoxtgLIP6Zv87RvVZngzVxpemCG87NgQnvK2YoIujg5GY5puMrRHq3W
z8RY2M3zuz5mt2IrdUBn+flapIVumomwy2cSMqfAAmCBnEGaItkRDES20izWB7HqIq/zu8dIxfEu
mF26EeryhSCh1AbPNLpK0N75s76eBbl3Lbl7Iw7+rhxVyVV0iHWzGt2o7MThds348SMZ2FANVncU
WCqCwnztkjyzBXGUHb9pno3J+rTi7Ci3HK0i/IUg6+8rkgQ8M00eDGP6Ycb4kId4g4MZqGKw5Xq/
JMH6UuLyWY/Lh8kK3+quvWuN3nBBBO+sGUtxrbwClHoQqtgpQqZglONYFgdp36ON6Wd2VTBZMi/X
hnXlZ541ijdgsCBpaeGJD+cxMNVTyqTyTVr+oaRGa2k2nzIWcC+PJnwT2rZWsWpkxpJLX3+Yofo1
LigYQ4MCCpoc/HnpFaN4G5fRCee0OxbTr3wxaMoB60OLY9towfuG6StcbD5EKhB0v2cpmyNzsrGe
3UtRciu0ReQCDH5QWyHYTGBOvFCuhHXXGrdlaUEqo/1ywBL9VlX9B67M1gbEfG/JgNHbViPrDHO4
LSCfJq16yuzYnPc034GVW67Pj0mBnLEfOICTf031YTv71q5UJicM133drX2/uxl63q3YmF5FX7zT
oDubfX8kcUnH9QfbqdvBmF4HSrDCxkGTPRQIMuz7B6ur92PPRG5gMdh9dd8KVAyF+Rkb2pNhhB+9
X5JP0ZdrpuKrNqeCB4HYWslScwIn5mRBChPZ34SC6fogbmo1OLAog9bOVoZFBd9CUDbnHULde8kK
VhqecgE8iIw6Xm3eC6iu2Ff3FbtavgC7wQy3c0zMgTId40D4QfgCsJbqoIwvOiQoTdH3RqM4oQ4/
u482RvbcSLHLvHOVrl4B6D76lmqXGCFK2LupVJGpMLqxiL2FnGifuEOdgB1rOtQ9PCMQnAklXSnw
ZbwNi2Nf/TKV22x4HSuAu+UWkbNLhsMKk4k38YMNdsy9+JSAJKmCaZPqs6cX4Ev6EeYKUBtddrpY
5QTjoYvrVaDWbxYNgfCoRRWB1n1FFm7/XBX0QdQvve5uYrR3hBnAJWttKHGrmQj6vGw3nXBfWidE
o/skFzbkI2wHcLFaHG8SA5YchHe4Dqmj9DGJwNpGad9bVu0aj2xsDqtIRs/RYJex6oc03NYNep88
3BDeYkskC0xGejAN/Cj1kyDs0+hWsziWqwRHJBNo3gkinTCMypa/kS1YcxVEDJSIKWyheqydLGJF
DUwsim8xk3g4tFNwR/ljx+NHBlC2hlTbqtRS02ZKBy9qmlU7RdzfJTPBsv1wgQfGZGI2r13+2gok
ESm+XZrFQtS3DaLwVIWYAUl0I1zPEmiydFV2z4boStpr56/G4qWhBOqWUhZdXyt+kikeIG2prI2w
0NDi0m0zyYFDBmj0kIeSY8VfkyYd9WRvgAcnbrPUYA83rmK+BNC7F2AuVFKDXI3eB+zeIhSApaeq
aHkqwkySzqkmbTXK46+2KW9wysPNPljdr8bI3JZt9wBCy0wnAjlmzy/L2xE5lUxmcZBqpyzXnLk/
dRawJtNwBABLZhTuWZ1dYqY2iTU4udnexm3twEafZ+1OArWm1vWefZZHJNtjr1svKnnokpodUkHc
JKzf9uRnaymfQeGJhy7G/a1GewutE0j/9UKxRIBHy4MrLfONmnbuCA3YUMkcLYEEshwsuwUjWhtI
j3AlqdQSJjxa2C5ea9xrC4s/7RxR/Kq0GyVHXteul3b3TJewk+4slqpq2QrBoRHGp3l25PIhNe6r
BQka49fmW1a3R6HYj+OTD0s4BqQulhtB2o3zRxu+K+1OV4/M7k4mA6JYTyMhOIrvtPmjXiKCZtlv
FMWr+Ul1PTA/YToGr1W4DfyfClzq8i7pV/V40xa/pOaL6qrrdoq2l8fMHqvNEL3GDaSqXHJVKdwA
254NDkHiyAjseliVhIeFdeCFtfHLmiI3bQ2v75+07qRM+gp5exn0RCpZXg/XT2UrU9fmfaU/BOYv
WVfu8k67tZg3PEHHBx1bqeOpNfyjZFabflLtonqQBxLr/E9q1l3mJ7dSNq3q4mdtfiqtsMq7eucX
mdel0a5CDp3XtTv1lH4hkL84BVgSeu28qfVjlWCVCwZbCF6bGQD52HDXYWFQHfkFDU3BWPu4nsWJ
N5zZr3KUmRX9SpurlcS/VXuMemGOhz3sKCh0yixKA/85IAxAbKu9me5C/d2f7jrjtU7ndTY+0vlh
lYptrY33RTmuBmRijVC4YhUemryzLesxm3t7EuatoRfPUAvWZV7e1bPspimlhLwSpNQpzA+ZJ+aP
HfCdtVDnL02beFYNXBwyvxQeM8X6gC99X3pxoLA5AIrKJiWeyAwqcifSn0fhlyA9SxOdaglSIq0E
7qU9zM9T/MNoDylzTkNUGotHZcZq1Yyc9lMQotuA9LzkU4Q6lNv6RYkBvEY/GuFHIereXHwZEot0
vq/qlZSIThk/i220SrTcFo3YJW7Uq8FIjdqvmeyFLmo8zR9smXql7w9C/CaN70rYrWtKYv+HpVOb
KLysqb4v8l1p7YUoU+xJglGr9HeDeGeCnSks4UMGCU5UGBXgSqfAHkDlKPoxFY4F5PwRVkmhvqj9
I/Cum1xMj5m2HRvwWabvRersVDha2mZJR7lX1d4Za0j7zLhY+pTmm2Q0IJ65mXI7tLsxf+j026Jv
3M6iQNPZXJuD17GqNg15Nu392K/SnFUcRmDrOx1hwgV5PCPlhgi6XkaCDYZRIme416M9vQ/H75cw
YW60n96rCb9jJjJg/jKrn21pesTa2IgOnTAhrQF1B1vRrBYdU0XR2Xlzf0ytdef/ZE++jvUl5eBn
JAt2LfQuVlaHaM0fajzTmiezjQ9WH7FoVuouWPjBwliviwjYUGs55gj+UGUWKyyQtVTt6povQt44
OkxxMUtcjaKwT3lLyc7QTBbyNHuLCn+lFtV6nCvPgr02mcIK8OMTlNQduNkVdS0aCp/Pc+7MZk49
yWmXAA1LMmWPZudKS7sEliRsMDWzFSVHBjTfzLq0HjqgSorl23Wn7FQwgxZZCf743JP5LE8R+9W2
XVGTr+fYh72cPjaJSBR9cJP4IemMg+HSDCAwQAdc9oscDxuY71ZJ4gMtqo00gdcd6UGK2maMJK8u
mBfRQBQFEdsEQtucMt/KQX2oy2JtTqOnS+ROg9kCKleBus23wI2doIXmReeikyRn6k1WwLuheChV
02bftAq1t1r1XSm39vJQ32Rt/Nyq4qGqNTYZqnnS4vm5SvRDQPjAwO0pU3IgogSYdHZfw4G147Rb
S41+kymKO9c9cTVK+VKKDUDgyVMylTgScNVpeuePomfC6TGi+TTp+d1sDF7DBiTx61MbtiCpiPCa
VAO6pfksFOxZzOlFItxFiaeFyYUlTwrdyiSeTXhNAasuQH1DSklWBnNkTpYrKSTmiDV0LNEV+aR1
6ZOsV2SE0gKTgYuqyW1uxNuxEA5tfdCj1E2oSUoIvLGEVSpJb8wZhdekeTmsrSV6RweR3HUTPDEa
0DnBOuqnXPhrYURO2JXsxNvUKWemCacIJahtRftQob1qpH8p0ApFUaUb9TPrj638kU/yoh7b10L8
M6Skmug6mPKtFr5yQuKM1lvVPjXxp55CnE5+aOjpSqH9CvwRJqMY3iIBRS1lbs1OWfdTse5VIM+l
mO2mqHwX2vA1MknkmkFy73xf380tAN1o2oKmDrdyXbZeWBDdOrWf5OMwo2gndSoqMJYS0iJ0/caq
NU8b3ws9ZacdMhuKoxwQzRV1X1LX+VsjqL0sZvtqLf8RbqMA474/jhOFb7YXqsRuDMlRE24ICk/e
ISfpZU8QA3dCQYEZCWzwVlE/wvJEm1tkt5JI6Vs6fGXhASTdTmvntRVKq5GZltWvoT46xGnYfcri
uYu6+yo0KeQ1wlpEugY6ZR2VvGp167lKn9rQOACtHggXIboh1lE2qKo7+B+Csq14a2rpVKBNmdiN
SIXkqb7v5eBSUbqjfV6ZpbyNEKPlCvzk59h4CpYMDWPbQE4e0ncjFZy2HzaZOThs6hwpLJ8R9Lhh
ON3LeblRGiwzZuJ2BhE8JLlPWr+OBtKhtHJj6ZhWkl/CEB8UwbwdovS28vdS/JDzj+W63jRlAU8u
2BRj7KhIGbtgX8j7hIClpg/sPO1Z22/mNH+j57lpCrQvwy343a0YiLuisVYdNXGpTy7ZdateuU9E
/xexJ+s8JmNp3v6W/LVg2KufJj1PPiAxvbcRclci/ZRpQQsRqbms9br/2ApvkvGZob7qw/sJHJok
+jtdcAWmz9Q+NsG9z43Io9zWCA3T+mqvidqa5LMOOT0AZIGvoHDyO3Urgw8wzZSgObrUUpbu2QU+
DJrm+kCA04mOdYXBPhoAjj5ng7Gqlbuk08kF2xOk4A71e2ksBTZRVQVzsJvadejTWjHo1vHI9fCg
t73Xquor3QZacXHhSJ3oEEji6nDYKylaaUm1bSLdbbT7koynZD7qubhtm5uyZEdzgzkEInHL54fZ
WZfKegpNPunCWije46S/qSd9o/XBcytmXi9Xt0lV7EDR+n71FugKBEX451VWa3CjodrJ7K0VB2Ar
HaK1XnxZk4zenEqtP2qd7PrLIknSn5EDrstNEGq7EBZqWkd3apZsUrYHA0FGHU83BFw3HMJQd2jJ
PwxKu2kmZJKAC4ycyAvcM/7o31v1ts92bQdvtrur8GeIdBlr6LxlI6ximXS4CCigwPVOt6ja9mbU
rxM6qZZK+E36YgnxLq/NdZG/NuIjCSBEhYkrUtNWUaJ5PnezpKJSOD0Nx+nLrJ+66DlB2560mh2B
b4wseFklmGapdiL5iRA1WJupdReFuq11N/4QUoAKoGHDVROWa53QJtbsodSclDo0SaoHyzdZ+e85
JmCrwNU39RepyGH90gWD2wAfBulqcz7nYeigLONDNFN5BhTJx7KevCr/KFWIhxYRhTofsU05PoHe
9jKwmFVH/RAEblV9FcZXkKB2ig6N/M4BL6GU7hQ8zUSXqDUfEpCIJSlk0AlXaf84W6x1eviRBsZ+
WvYA4eimUP/oq5PSxNFEQ5uN42wn7fNNPifHHkTa8t14MwtcYpxPfQXq8q/EBya706fRXhjKn8RJ
QhzW5efcj24TmXwb6y2iXZRxXgG1wKlUkSi7fN1O6gOtsM8iNrbJrILv1OnF3bTpXUSGj0GZHWW6
ncr64xQLR6klMK+d2fZGu8ggnqftaNVRqszqJtBzNyEjyoyfy+yGc04niWH9UukZebeCg7nJfCyz
44DPA8qwHYTZZ8tiyHDjzzQjugh/HdLg5yzYVPNLqN4q2XONvQmZGnK1onWUmM1/luQfYqutjf5n
lbyn3ftIXxRoHQk9L7LQbeRSf5oLyZ38x7HVvVEXPyT4rQr80sHUtsNU349a+VQpdxKfiHQ4+Xl8
lwF4x6qP0OiUKNRTYnazHOgQBu3AXfW65EdFmt2oarcC7dxaSYB2z7aQ0yYbCf4uHoTyNFW6l1Y/
zPCnMkBg5DxK7x8buSYM4jbA6T4ju5NvtLkjmUOKPE17bOjhBdZwo0MhlXsZpmbrCbA++6CGJaTw
a9iKCOpGjV99+qQLlzCmM6fSf8pnR0zpPcFfk8R03UAmwy05Zo86Zb00lUSkgLkxf3RwcaHqD2Xh
an5KkdhsSk4XBIBIGAlsWHvOTMJZIaeeij6DkHAXRlebeqTgOFFtOglEMEVWbI3gIDWmwNNOGIgB
z3J2khae3HNeQ2BOl1Wf/Zx4BoFhNWcdJsClfqmF73QTn+U9lfRN1deHCu511ib80uF5gM1CSTef
5HA5Borb6SD2NEjHcEJMYLWRF2jlIwBh8ubbVUCEIbEKxCkiIhlXo9USODm3DcTJOuV2ASfNQjJw
IHK8ZUnHH5Q5qrdoaNqKGj2KkhXtwKW6WVcc2JQ8Wc1A3gnfNVOMvvpCGYgzIJ8GDI3dao1DjOKC
BfXZSdW4Ubv8p5h0TwHLqGzGBy3gZI5THhBZbcb/AE5mp8hJQPIQ5aIexTeVmu1kJf2okanqmp84
s6Eex2G6UZp8gxtStMn65LXOCGTr2LWFGukbhUT0SleVHONm0nPQlh/xEICvlJc4r7J0ulLfm3n3
UhGYYauD3D5w0PMcKB3U4PQOws6dHGsGW1ciQvgUhiHrH6gJvpFhaS0N9Bu5IT+Meq1xxJwct7rP
n7CUvFYFnpEOs4FR1l9JR4Zl0yVOknNWR1xL77TgXVjiJKDFcrSxFF7cmA2z01tVRN2aoyMl84Ht
q4rbpQNaTs+QY9CS8zudcxCROKW4ET09rMBu9Aq7xYyND7vAet1ZA0c0lf5Iam2y1+rxU0Z9p6g9
GQKKfAe7mmEinGNTJxtuq5N8mwvi0whgx43GisRTKvSFbQr+V4o/2Mu5RdL1XjpqixaKY0+1HDYl
288rR/MXJAA4bbATqebiKjqXK7bD2MZqFumo6ticOPraWGG7i979N/+gP+YfBbftnaO4K4qKa8Oe
KUWkWc9ry2BYE0gmTLOuekr9a0im31a1M7XcIvgEpKfgZwce/rdug8w/cypA4iJJtlydtk9EKMOY
z8QvceikcArdQEvmemU9uCLjuDr2mYci8/2sUUdFOcEJcM1kuCF8h0CCKDx2o0KtbO5VomfbhMSQ
Inq48lSX23d24QvJCDe6qWNMPxeGCknOXG+QII6NTC6j9EiQ204ENltX5NNngPsDzw/fzPlFrvjm
cH74/Q+4oA+F0aTgIvytYTmXKWoicPMxixECKcp6Tk4pRyL9cOQzuudwFOyEec3udEFgYikmhDTc
mZqu/Zb8/aGqUkacFpIWSCcs6SjVPsv0is3v0gOlDQXYC3MkaNdzep04Z5M/RjIn0PXDTaz/mulZ
aQlLMpOahlooHBp18/1tvKTKY2sH+IrFSMd1ukyjP67KH1STONRMPDUemV3tKl/1m9qTiCpxSRrb
Xxf2XrqN6O5QvdObscDI/j3gMMcy5y/+fBLw3/kC4XCj9nHloi69HObiKwRJAgjw3N/kw0MfBd2c
T6XiSBho41W/r8laQLTj6nZwp68qeogvAdQXOmZXFp5LEnvrz9HP5yWKDTUSjBl3lYTcj6w/CsPa
i1emqyGPsal5YULblBDD/r9Y9f4a+0xHVplKaHQSV27NfCkU7YGorrse3/n3d/iChAw+BO6FxUPN
nzkfJjRHTqUj8aRPG1LgpOrJmOHJDWg+Jvf7oS6+L/8Z6hycI6OuKYwgEE+RJG4nTnxNms//tyHO
XkmlaU2tJKznZHDQNLVEeRDS/f0Ql4Tff96xc+Gixon/PBhcxu95diQJLyWzgNKfSGW73YEg8sKd
eCSvq9Tc6y/l5QdmYdERDRM53tklJhNmwCnlgeWjgOqjeOnJDBseRMXE491fu9jlr51/HNhQod8X
NRnW7NnroVQG/cKIGxrUqxzLQLBTjpWEsBtk+/qa2nX5Y98Mdu7WQR2WdlHHnQ21irNo0Z4FfS2P
iacQEBCw+RKxouYURlee6MUX8z8XaZ3dUkUfB21KuEhSfT7CLxJ5fvrbyh0QbNjWjhApp7u2WF+6
r4iJFb64LNrAYP5eO8tc6rTUUMXTJMhvY0K0l1otIgeZ82zDvJGh3PjgI4yq/Mhn5YeUmj++v+gL
MlXAZ//5AUtV8MfXQqZBUFo5PyCcU8mWRxh+wvRlWQJxFN36+7EuPdc/x1L+Hktts84Y4Pid2h7a
f9Le0NRBkVcBum/6t9GUfnHetY/Ua8rmC4UjPheJ2kYBiYId5O9xk0whPTuexFM9R+vCD1eJWrwH
2rVh/r08he4yGCkOhtlHnROQjK6srd6y5lMh3lM0clym2hqHFyUBFW0Fqj876v3P72/pv49vGZPd
uKUChqRc/fvS0rgbpSDjyyRXNafuHG6xg6457o/ja2uq9O+7ylh8e/HDGgoa+7PH1yaaLuLvmFFq
k515THYL7nB2wo28v4rN+feR/T3WMlX/eC2bnMMsVWOs1h08wR7Ws7Y2XXGrAZY0bWEnbsi2Gdsr
X6YLtdMyLAG/OD30f41YQxTmcjmMIlSgFktb6oZu4qS2sVZXtLKvX+bFV+aP8c5nX6Y1aW4ynro2
d7g1bmlrO8h8owE+fuOKq2I1qJvmUz4gZlhd9TL8u+BxuVT8vDnweyi+/77LUjejuJVC8URiGy+n
wy75OXZ9HDvGfYyIDyPAprniG7xgVf970LNHG1RDLMKNFnmNyIS/K3aRV66qm8wxs1tOT58Aha6R
KzhxZNevcu1oX99PmUsXDU4cVz7EdO0fUJklVE3cWfJ8MkdiO5WP1hevfEgujoBAhpJRAyh9Llwf
qrGqhJqX1yqto1+oP8Wpv3IRF2woTEH8J9CDZWb++cTXC8mvZoHFRrNhbO2THQRCt99YcKUkR99U
j8Pmahl8+br+35jGPy7azqB4Y8xhtxg+w1W6aiUPoo4zLabB3Db5cr38F0+LtY2enAyQ5ZxI0bIe
FcLcz6fIf8kEApGHm+8HuLiswXACs8FmHwvF2RJKV7Voh6KdgdlKq3I1bppVeqzt/x/c6MUb+J+h
fm8X/1jVhilCuZExVGg9c4RFjOUVBMulZROHGi8GFjWMJ2dfut6QqlAyGioYkKmzivorOJCk53x/
y/6HtPPakVs71vATEWAOt83OM5ogjShpbohRYs6ZT38+asN2D5to2jqA7b1hAapeiyvUqvrD9Le8
z89Ye9aUryiTzMucdydzZmRjK41OQXMySBxJ+mwqP3yLdkgt/kUsGZIZ0bhR1fnXydt2KJA94SKg
7mrKHyC9w+pKN33z3V8Ty1kaF89XtNooC3A6zI7DOtONMUwj9i0vhhAE82AWWx2ahQ5sUgSkcHsa
paXlcBlv+vOL5ZAbYVD2BmPTaDNspL3vHnzOYG+n3/fA3Q8CHaD9GpF6KWO4DDotoYugbRS6Q+P7
ozOCnlWwZR/rbUKlMsOw7fb4lqaThEsX4U7DJpsvk3Bs+gHKv+QUbWPnabzVXYAbGu9kEJsiykq3
wy0NDOq0xvsEVhLExPcD87qw6hojk5xKBLeQV7tqpGMFdUKPrL8IhY6upLL2F7Qu+wG3Qg/ol6PH
8p018vyP8xKWiRI+1RHl39sDWzzrdcoerEm05q5U4lMNNLWna9NLU7RpeIFW3Qv2lB4kT7hF75u7
+OvfLBOUDOAgYQtEyjfbC0lc0BcbatGRle5pKPN7yt+fDD08W4FyuD2+pXUy6T9AOVT/HMTvP1wp
FG7FThPheTV3liH+rATtvk/ce6zu7sMRy77b8a5rScpEcZRw4ZisWeZv2STXcq2tRdHBqfDVDN03
r5KelNIq91XX31Hk0qA2/L4dc0EtAQyVAUFvkhNTtXl1NY0xBM0CfXRSbTwmUYXN5xBbwMX1ySbx
Y2Y0D74LYY0XKC65nrQXIxqzxlrVYuHIefczZkdOoo940yoKFwSebhXy8AJt/r8YKpteU6cjW7wa
qovRr5YFRu+0P9zDpHhpfNTvR1s4ZOgiSyv80aUB4d0BgRRzGg3dkveLp5cVwfO7YHASvfIh22iD
7SF693h7TAt5Og4CWOwo1KfpCsye6YGkBzVpfA/WwsAgHklByCmF+1lxf+s6XaE7udLXpnHhLid/
RMwJZU3swOYrxuzUMhFct3OkH+B0H7S70NpLyca7tz409/pRoqgFPci1xY+3x7qwHblop5cyIhFT
5PczaipJXuu91zqmkcO2AJ9g/sYbLKlam+bw7VgLYyQWNV1OUk1X5yRZCTPGoYZE41ThUdOctAKf
L339f8XQZlmrXBpdUKpm44SttPFSPC4QKPbAp94O8yf7nWVFrA5KYySrIjWV2bylvoFDbiY0TiMD
IjTCvNuA4bjDRKOh0Z88lRXMxyRLXk2xuRPl6Cnx1GPU+6dCFw5WnT+OYbPHy9AWhubI38ODU1J2
PElPg56cg2D4rWranUYT1yxDABUWYMkkx5kc/MivRDbPeMf3xzGovlSZlW78AudVRP62odJhZ1pF
z2MUcMQCvetHerh1mT7mZervKC9+gwtyVwXe85B49Jtk/yQGxk9FUe57l16ToTVwWccvotueWhMc
Hv2zl1Ekfg3BSsUFyvPNJ5Lbr4M7fBq78QGKHVwpXUOFzA3xAtQhzsRgm5u+gV1kSRgdCt9AKa58
6gV7AX7UVHpRccngYTTL5U2cKmla8w3M1/wEMgLMkwJ/zB7eSKwQxI9s67XZqnvvB02fr+2bpAPu
pmfgbYWVevpCNnL5S+Y1TKWKBTMRWdlNkdFOdiIRcl2K1lX4fHvdLRyA7wLNlh2d6iirDAL5wnc8
pzv6438RgNeEqNPe0aCXvz8PpMio6WMZjVPj09C64NPX+nBLibDCgfPvENONfZGTJlI+llVHCOWT
/tk8qDvca6jb/xxt7SxvEfJf1WVe/DwsUzjsUwlgfrh2VoGDqyQyKOE1lcJdL5/U3sKwda2ruRSI
rFRCuAuxiCvVG15JIadAAQGlhpo22ohn20mDqqj0dvszLR2ll4Hk93OI/irOvQ2BYrkHLviTvNXO
5bUkW5lOy/kph+kKKmTipPQ5b8QFRqLR9YBQA1nlt3v2P2CIewAGtfMPEGmgJlDAwpE0seuN+kM6
YPP6UNw3L9CYDjVCoP1hXWP7z7vs6jeRiiNnJKPYfLXrRwnvXCNv4Y80+BI2pFGtDAMpSkGBuEaM
Pbqpf5E0/y3rk5dJEPdgmUJqo1Ir4mM+oGwmJT5eFTAtKBA8V3WH6EQ/HEqle9ELDMAkeh1pV+7w
kj+4gvesl8NLaDS2kvY/EVW/kzLoP3FrqFs1Dh8Fy4XwUVk/xxYpdEHlBETt/dxa0l5AVQAd6beg
CV/E3v9e4HEIrCm4l1XcpaD1/RagLgKrQbSucstPUWABxMKc1A4r/VHCLgo0WvfZHSGEtWN9L7kA
/LK4+CSm2n0Be4obW/2Gqcldr4wi4GMFkqlZ21os/kwF76nq1UMNmgzQq/xLCuvnNBBeXd5UG6bm
VzN2j5ZR/6ji8hGSFGBYwT3UYQwDuXhMgvoO8+9PTQnR8PbavTrDSBMlFHrwKsPsT1WnTXSx/8U+
JFefSjBd6UTBqyT8vv33y1ebYxZgdob1WlqMlV5SsWgl8LN9uePLfYVxMe5iRB728PioKheiYtOM
OQdR/yb3FLfqEEi1FDt5ov+hFgOLTISPFv38IFUxYQ7OnYXJbtmVLCYzuOuj5jyEfQ89CAv122NY
Okg0DixVnOrSOE69nyNJ79PcakvSMj/FpPV3KH/3XUDXXbe7HWjheaRcBpo+1sXHgB2eG5FctU7V
fJcCyM/mxxxcdIQ1jqzdm236FzflZbzp213EyxV0BDqTeAUIV5DxADnzXaFnW89bE728WgYUrC5D
zdZZqshaIGqE0ut7TGM3WTtJAqz2EddmcLbalDGK1bKrpzNyqnDHW+mLu3X3xefpVGz2w9bDOgWn
NktYNVFdkKmahoh1pG4iOosPx/vZjFEgQ3CCa0A9lCegCsUGn85n2e4/eTvjIXTpZhSnbBtHW6s7
Ctvmb1YppQqVH2BxEs+GjhEXuZlEeBFxFR6BGwmAmBF8ctWVl8PidrgINEsZetf1JLEnEP54m7Z8
dGNxW4wPpR+sbIfFNUPre3qg0DyfF6AVsRDaVICc2HoPofzZCz8a7q/bO25Bk48Ubip90INBpU6b
fTQ9SbshaXhypXQwN1YE8ikKs50gjHiGF9XXsq0/IeL2gqipv8+9wdymo+pDsDOfLanC6E0YYRoE
WCib2ceV3zZ9sfnlevnbZsdBMUaoGJVB64QnZR9AmkL+eoNB4A6U88n/HSR29VRCQaNgvtoFnMZ9
HZtHMKAwE4DlLLdV2q6w/DHkKNpRHbWhZH0fn/2PHp347lgc/ZU1dXUNcTyQ5P473CyFotkO4zMn
XKS+JNnnfNVJdzEA21KZ9JNQ6pk9T6KurKsq4XkCevOchPlj5Q8r9ZClFiY1in/HmD88KsEMFD0l
RggxHMXi4NgcRIHn3sZC5NfhU53XUAzy0ma8jDn7Tr5RakHg8sSmuoSjSSGfWz2GvZgU2NfnmbFV
/Yn6nLRQRWApgS5+5Hl6kHJgfVIPF6Yy8YYRw50S84zNUkzdG5Z1BKLOHkLlVziSkBlifFcVPnkl
2CJenvIX1UU85vZyV6aferXk6IQi5GvRbZhfs0A/Sx81mNbxkwp1EwGmBT49p64Nv3mR/C0vo1c+
4BtK+/uENHlXqOpPTTbOqhvsE6hxGHsE3xW1+2B50VukqY/qwGMb8arP2sDLuWx4y/j3StYXWO75
DxFCpujalLsY+OC26ywEjGpdYrDiysiWDxl0AP48EqhQzI7mfswqjBuUxgkcAKwfI4ROQAZGdvaj
t+V9fYiQnvmofy++357RP03kqxm9iDs7qVWzh6bujizIk3tQbVD1MnQT2mvdydr1Z+G5eup/5VDP
XuMP4Wuyn4DDwW/r21rXaukgn2QK/zX+2eYbRq3wuR0bR7B0D+KOe6pLjtRKf14Z8NITCd8YuOjo
94P9nE204aKCkgTD9JrtUcYtzkkEcRcOwab5gN48YEzhYN6BMi+HA5bJCK32K4fA4pl98QtmU87K
HWsPIrQT5ma7N+HhbvJk3Ktt+rFEwvromkhy3R71QoVUmZQXQQ6iqQcM5n3ekQl9X6p9T70D2P5o
fAwh57gYKQLrH2uksdCz9ZuVquziF8Whw5jwruB3Z9eml1SREQhd42CpaJLOS0dRPt4e1lUIHg7o
z6mUfBWURuc3c+lLZVbngBVqDUMZ/JOwVd43rbD/izBg+UAkGLRV5xeDIntt1UwAU0BEm6hsSJsw
3WpWlsV1q/vPMwidcqoRBi2X2YS5KnzjZELVTPepQmXeTO3hcdgru+GoW9vbY7puW80eXbNovd6b
4+jzqpsgCsEx3oqfewAKaM/a+r56BCy7sVbeEte33yzmLFsJPXrFpUcD3HgsT9BaswONsq8lz+IT
5PiteEz7w8owp2G8O99mIacldPF+4WQrgq5jmNUuekiO0kZ4MF+afb9DtOi7t18d4tXmnsWbbW4D
WolneM0EjYIxCkXHpxXxmh3Ebz+45JtgUzyNv9QvwaO3XQUMXV30U2yVOiDPC7DC8258VHTQlyLQ
GEZaJacw835ZXuptPT88Wal8NhU0X1oFaZ20eTJ841mK5I8ut30dRZ/ruPioF9VLKA/27U9wlVbx
qyhGYcCM6RkVvdnZU4tZLMYo8TlRIm8aC72PFRz/0pSDHxR1ICgLsIq+zV3Dj5XB8ZEuarJdCapY
E78Z5pO3tkcXQ2GqDLSYYqulzlZTKgzwe2KNsRgRDtnBU2k23+Nqyq9VU7V7Yy0vWDrh6PP+O+D0
yS+Wb93BRxpcJs/Til1Zf3KVcesl/sphsPiJDIqGFkcc4WafCLfGLiigFDu+m3wII7xJKuPH7VVw
TbZgGUya5jw8QXma5mzqENPTdQ9yl1MawFk9RdvVkvLFK1SOUrk8DkNAYxcNMUSF3M8ogysrY1z+
AVwUBp8Oadk5ADTw+iYgr+ydLvefIhyUN37W/qzF/ij0IzJjfgFVIAYJqkVItbXtmifutPPnJxHg
U0pokmoYcFref0oUYQz6klXvxLp5nyQ4nI3xJ0ODGoj9jLb1pM4uNA6M2/O+9GnJqazp42qgp2ef
ttRcISiMoXc8czjW2vBYmfnap106Y2GyUujkoreopL8fmScOfluNxbR8FMpzA8W6Pn9pBKiaEfXQ
DSo9ezf3YDJq5mOtdo4nWd98l+odhMC/GK6FeqppASG8ao/SaxmlcUx6Jy1egvpVK3/d/vuv8/Rp
GV8EmL1Cx6gQBSUiwCSIHD+h5rG19pORVnCITkK50ezyAEF7LT1eXDwXYadPcHEOuEnT+1oW9U5f
u+gC5u5LlCnf2yw5IGP/msSJCR+82t0e7NJ9cjnWaW1dBJUpY8eVHvdOWFRvgQGpr5fr71EsIlAQ
r9WmFmeWBpbOYUch56rbHGV670djMM1st5O2wS6Aoe9txtDmCdQnW/Sf9vEhGuxes2+Pc2mPXESe
96D9NtdUJSVyLT7U1rc4Clc24VLiY1BAh+/F3gfaOnvdaALKlEBMOrIQjNtfugOCpmhoi/vmJT7H
hzVW0sKHuww3rzL0Yh25nkU4IX7NIEd3w0NRI228hoKYNvbsSAP2pCO6zye7dhWuA6UXXL3FfbrD
S9hv2x/k6b3dRHm0NoPTvpqHskCsIGaviRhUzM+xuvGyKkw70tV/nJ6KD9EhsKfsWPyyBq+6fhXz
LryMNtvleSC3yZj9iYYmz4P2SbTHbfXcf6levV1k05T5Ef/utuUG+a0tll3xq3Ba49ksrMrpFTBN
8KQdPkdfBHVgNbKcdA7NQ/TPKg8CiKauwa0WMprLKPO1j3y1K1cCUYJg/FFSdQYa9OB7DcLKVfoV
ftsaWWlxWOiuy7gXAUGatyiV1msstYsoVJbdC0ywn/hqrySESy8p6CSkwVTaNCBOs+1WamkuYe3B
umyqF38sj8zzttT6LyKgjnYwfg3o5x6bHOt5MBgoRuq0926fKX/GcbVg//Mb1KkOcXF4RmFVlLkU
dBRWWDqb7rPa2/8o56M+GW7ih8mHPvm+TsS+eutPa/ci8GyngOD3Dd7erJtTfUr30UE6+Mf4XK28
vdfCzLZIXBpQ3mXGN5yDo3Qs77Dg2eeHtTDL8wijhdxCBuo4T2D0URAySyVOBXMWBR3rh251e3lI
TlkhFXYiqkjHFdF50HKq7MMH9BdQYtSRO248TFXDvqltP0QuWRQaiuBB+Pv2h144A6kJkNXhjrAA
BGsCCD5G27ROIL72xktWfhjWrDuVxRho7FtU2TWOwOnPL9aSqTAeqkatI7XBW5gXvF1zT9iiMvTY
pTTVqWp22z4Pd5iDIbEYNI9hH51yfXgcsxABPwGhF73/KI7Bt9IUQhuNJA8JWbQTLN6M9qCV3S6u
WnXnJWj/iRhWbQT+clutrGFPZzlDwiBzsjh9HhBOAlL05lehuus6GlVDUuBHriDX87/OK2krZkS8
RqjUXnGntNxs5EAVNEcXP1Q9fQw0SFsvWNum17krSCQeJEQgKVf/9KYvplYW9LD0x+EfB0FUZZqD
8IDG/DZ5Co/pObXXErnrFuAEfboIOHvRhUjRIHFIwGqXnzrT1n17agUGO1Oh/L4xt/XZ3Ci2hmxh
a8ubaL/my3O9mN7/gOlGuBixjwS/VKAOh+56eJKF7lsqIwrarIW5hg3NBjqltBdxIlhxktCMltPu
1TO6QiAg/tgNZfe1M5xQ5t7/xY1p0reReJirQGDmFce+SDzkB2nCu8JDrn0wkeq+vSaX8rh3EWYZ
MUgCGAgGfc0OdtI4Ihqrq0j/oQq+MZXsp1B7d36ZvDbV8DtohceiE75E8gQc9PQVP52FFI9WGNBM
HtWGAer1/ew2nT/K9dRhrSedoQHfOztLYGr3Olprkfx8e+ALhz3RqEJIkzXZlV2KoQliDFymdbTs
Ea3QD42Zfo/F4YSM8kkPjX2XxwoSBmt4pqWLnLi0dQ0avDzOZ2sVXZmhFfBOgTWQ/TAr7mxfPWV1
dewt83PkV7/8HISHhaxk0H4Si+Dl9rCX4jPeCdIxGZ1cccWMrKk7XfTqP6+96qE6tEfS221zis/a
6XashRfeu1Cz+9Q1O6nuTLdyquFRyY9gPJAS0TZu9yk3B1urxb9Yy+8Czp6UeOwgBZ5GtZNjn2CX
TYdJShgmiN+m9AXhEtSUQDrcdw0FOUbRVRHwS/UAFW/r2RyVZH97/KtzPdtbWqNqeK8IlRPf62dr
753rjb6pnWy/joNYemtSI+AqpRdiqlzd73dPpCKDzyOlduSDtIdZeWAlpZuX6EO568B/oFaB9GZq
r7oyLiS/oKjIfSdheZ6CszmXYkNuZCuoyc303wlF93CLojasQNBc8ra014UI/pS1ZnkoIan+6BaH
4jWBrglK1xrNijxUPbcvyApGR+WufkpgIr8UryqUUnOLcO5O38dnZZe++eOm+CaiRvImnYet9Bnx
wC1w9vVE9Zp1AdPj4qfNCXdh31pmlPHTphZE/qQd26NyyE6eXdowiP/nfIJguLNOfGwNZtxs6nXT
9craY3kVZbRziwE3okLBuKNbgzEtXHxEgkkPFozT8uqpmjRp7ZsBw5pKRMEx3CeHcO9uEcDSDpNr
VneU14yQF9fVRcjZ4SH6hdWpMYOrDfxYkDOWwpXu1HUEVecSgTYLRYa322zHWEkSNrzaBKdHmd6T
8k+VK69wj5dDcM6ryFhQzZ9luV4cYVkgNIJToPnYCApqsenu9iGzFAL34qmTBzH/qstuxJVg+V4v
0DAEBgjjoCi/3I6w0FdTEfaBNIFlFvyMeZm5U9VBdK1EcKAOkJRv8aT+Yn5TN8M+H230nEHHeKvA
rqVxGSo0cTC2BtyQ2dSNSolSBXBQJxQ1DIcAdelrCEfl+oKCtqqzeRgcN/LcWg/1d88HauU6bdbL
VAJbZaNjdWELppg8VKL0Wnvhky/JPsp/3Uus4vzRCT8Qnnv1VBN5T99FGM/j31rPvG9bxdp0MYAK
qcg/C16PYHTcPcsZCDGzlA9+Nxh7NP7Iq3pVt9VaeUtEBNp9z0p2deRjosZVrA5HjeN0U8QWbMkB
BVhFRUQYeejHoFIU+/anXZxkuiQTbAAGyfzLjsogtW1RuxDHP6A+vZGENafZxcXDGQ2ahCYFFewp
D7vImUskOHpdj10eB4Npe0dkrTMssHbVFiQX+uWfMv6Pvbfq/nqdTaqTT6RB55lO2hXrXsKYsgEe
6yIS5ciJgaA02osdhg8UYG9P4rUwD4wimi+86/iHyaHyfogTFr9NBs8FAumNmxRPFiQNqq/JvXaY
xFzErXpMP1d3+TY9rL29pr/6/VX4PvTs6VUgahuPve86I6jESH6scXroo58rA1yYS4OOpzllrGyX
ucKXNKZl7ieW5cjPyRtaWF9RYe2/47pzL9nG7/ZjDhwPJaq1+vla2NngcjlTPYwXLIhU4U4rKpul
hMCJjOjz+DffkFoMxFMqv1ND7/03RIg5qXs3NVimbbAZjDtjPx4bZSM9+4GNb65JGyTa4sNhHv1d
bEdrZ+zSWGFrwkeFnQYvZbaGmlTXI84NY1pDR55Yz+o38x6w2hkhkEP1XXxQ7/6Ll/t0xc2Xz2XU
2QwXdchzZGTU4b17CIZt+ANx5eRzZMufKmSdbesXCi/hh1bb/hfBl4eM7qGkqtpEtn8/5YPawipg
azq6um9hjtmoSuyKXwbCtJuW/2h7cZsjvBLb8urnnrKH+cAhbU9yGfAd+ef72Ile6maORjZZa/w0
CdbV56n2PWVp/4VJ8dI00yDmLkMnAQGN2RmouzyEBjcwncn+Zo+WPKZBH7Uvma2fUJTm+VVulWGT
PQHOWq0gLORuKj4zPAloRIGRtmZDxV9PTPIoMv80oYRNtak+ezvUzlHRUOz8OdivoVoXRksuAniZ
C9UicZiN1sxcyNwpi6pUpPsI0wExrE6dPvzKBBHFXZyUVo6nhVvsMuA86W47LSxjhYAdtBNbtuUd
HsQYxDHC7EWz+19kJysX50KiTyr0n0H+efpdXGvmGCHwNBBTATv5A42IQt2IP5Hcl2zxBbO9frMG
Tl6cVnIwTNun2uw828+sWOz82GeUhvwhUJX7oEl+uf4hSpqtIEtrB+J04M12CEVgGT9U8n2al7Ov
yNA1SEim/ucl490VdnYIDlNvqv6w9o5ZHBn6CeLkcEzNeXb2enqBa5fa645bQo/BpEobcBcrtK9+
K+2sMT7dXi8L544JqGYSHeU1o853Y86RgMtbpzuqOkp2HKHI7okPg5JVWwB3+dpKWQqH0MBU8SUL
0uaaR17VJl0c1pajPeJQ/pKmYO3wKt3ivEfyHO+a7ySQNWiJbf8XxT0Koxexp51zsUqFOh/zoCE2
/l8H3e4+YJZjPbR2u2tO3af0A86at+d2oZyIRi/XKKkX9+jVoyqLFYAwkyWBShli3JYITOFjcuh5
JRSf1l8JS+nlu3hTin8xQksc8cYQIssZf+if9UPm4TS51e0QvQo4REp4asa9OfFt1zKv1cizDVJU
pZVYpOmO6u66Xfhzwk3gDukdFG2DcYRl8+g/uA9rjfDpr53vy4sJ1mdNuLRvpNZMCDvRIxTqC91e
OMj/O1+VUvfEtuR1DMfxKqeNsECpu5R5dZvvEdJukVDYYkvbz/qLLO9dpFkOIrmGivYHkQT0Rpvc
3aN9cESm4LOMH8fK6lxIl9/Fmk6ii9USB7XpWWXAfjjlLyLuWnb/pdkDP8l3OBc9yV+UX93RrNY2
xeI3m4R/J9ERluvsChaDKlYFxZ2uYAQHhK9Iqjw3v7xX8Sm6t54LHKtscRvuInPTbWK7XpvhpRSA
V/t/4s+muDCSfkgHnyn2tp2j2hzmH9rQxh0B5XrWaf6a/4q+r8z10rl3GXQ2120oFnoaEhRH42aH
r8V4Kg7RZ5xoB2kb3yFXSlGsxjMc3sWX27EXP7Oq0SzHY5ODaHah+JLbdUNP6F6IcRqIkOwdhGZT
WMEKgWd5ZlHyklQNMOiVTLDVVyPAPNl0+sd+H7a2eh5fxu8WIA5BPk8vBjSk1i6UxdGZZHIqeH+6
JbOJzdJYyYIi4Wvi7DhsujfjrviVP3pMpT1izHHANKwCsLZdQ6ws5VmUGgG9MlSu0NmJR23dxHna
MpwIXk0naxvO+t3tL7e0UzRQ72gdgey/ups7WNVVP6oGHbb61BxM9Ber0zqDezF9u4gzhxMVbmMJ
Ks96rqngKP+aLinpHP2UNzk18nGl0Dh9kPmRDeCFzU/2RhF1Nm+aV4lxG+qmI1L5UATEohqEOilF
R2+pL29vz+Afjtp1NFCZMl0t6Yown0qmKxRIt3PYCI+YMOzkZ+mHtE920TNeS+69lhyCdtPvzGMO
Skt+pdm+1rVcWqET7WUqGAMPm5c9JTUXRMEY2BU4JOdZfihiOKnBWhK+tB4vw8yOtY4vqDX1aOJE
5aTiSxn8vD2Vi38/rTL01OWpwj47RqIo6+hyliZKF2dzwC5wVR1JlpeWxkWI6c8vLiSvz2RMnKt/
Hmcci9hQvkZn45j/xFST3vLUMKIQaN5NYkbyF6M9Ddl2tfqxUAdlfP8Z6OwlDlZXiMa+MR08w7D0
Ujf4GR0yATfomtar90xrduVKXFwhFxGnqb8YtySxPOK44P2tSg9NKhzyEL/eeO1peK0eQRoDmk9B
GpNDCzfL93HCQq8i7DNNp/HpXGj7Bol6mjKgE7xzdJe84r69q+49RF4l292Yj8kTaqB2fJjaofi7
ndYrdouL6uIXzRbtiLq6GQWi6ZQ93ur617BZkWSUFo+biwiz+0GveyEqYsYcn8b7em8eMKw59He9
tzE/dfcel1J4wNZpq60cc4uHqk5fDt4sKnxXLcgBy21r9EKTw3tEMl85emftgWfxPt0ln5SVaIvz
eBFslvhjHp8kWpGbDhqNkvp1IMG4vfsXl+hFgNmpHSbqCK8+M0GC6tjlYS8vY5isrqHqlsKgt21a
QM0hSM0fvwXkGmS4Kc9ocXqINVKHvPkausK326NZWhSXYWYHjVhFvZckU5hG2/hi8pJXD6L+5mvt
fbkmgLX0aQzIOgiUkaVccS+CLAqVPhYMJ6ccLtSYblnO7dEspQnmpA8Es4PTec6S632hDg2lNxzD
j+4GkQptmJ7aQjtEtfoLUO0u9eTHVglOt8MufavLsLNTK6kkuUirkcoWbqCJwVaSPYzdiu3tMAu9
fExuLoY3O7UoLfUR7jpTdhJ9BH1cvui03PxPWBs9Y72cwe7cqJLtqxt5BWe6eCHRDwVjijwAx+Zs
1eeKVNFSqagynbtdiiR98AyPlPzojFjX5+A8NdbFveIgjotqzCE/mK69lj4snmAXP2KenQ2y0phq
x48QjtNBQn0Wl6jzoG6iD/kd0/E2qeUW1h7L67Vn/cLapQhFjZayuMjNMTs8I3+IpTY1sd7CQ7ZN
9J1Xr6nSLzyM3oWYnVx6LgoFqZPmFBV23dMYpHMuV5iortV/Fja9pYCvFMGEkLHPbz9LS2pfHwfN
qYME+9TUe0rNFNfg8S4uxreqS5Pd7ZW7OHt/4MkAmyh1zRKJODQFOUcByzHgz8vha2CsPLjWAkx/
fpE3WLU7ymk2ag7u02953h3KSH65PYal1cesTRjrfwYx230mJqpeQFOPBDqnLRL/bE+ISm79vXfo
zzXi7Of+EJ9JkL78PwPPUgM/TFIc3glcIG9VnlQ72mUH92TZqNfux13Ne9nf/Rcky+nsn70YGLCl
GBMzBkXBWZ6rYtAsaBGTKp7bk3ZXQOWYaAj6vv31X0BkFg5R64+oJfgdLJDmQuJ0uruqEnrNaVT1
qerjh9js6Yjk7VvfUwGNWtExPaHclggceKr2LXKRJwjz+ltnZlv0rbyDF4Nyvz3314oStNGxL6IZ
NH13qtDvF5YsogE7qpn2p9zdvshnBf0PbDLrTfWW7ydAkfBBcKaWSf1akESJsCSaO+9R6VaJUUt5
1LvfMjsg6iLrgrqrmaGzeZDuMdN70ell4Et5DrZrh+3SaQSFdSIv0H7kf98PvFSQn5DMVHO8qtzi
3TqUj+OwK6u1jH8JJUwl+j+BZqu7HKTAHT1mGIe9reEdYElid7CvN74jnqwPoD2Nc3dSj+HZ2wsv
2tquXlrkoMUoxoCjxaZqNk5v4utqLuMMkbPcaHvpaG6LbVzwRcPdutXB4rRCXJ6a5grY3dlJ2OcS
FqVDrDkuF2RZUWgs+13u4RTopisFoYXXG+hgND+IAmx2vn3NvLLiTo40BzHMYTNxUSGHf0q9whkF
bGTd2tGqwlzZMEtXCzElFXla+P3z/aJngptXvq85Pk/8VrlvzX0RtbaRfsqLtQfN0qFPHHDBNMZV
ihrvl2jgDVGquYHmmB+A6aTfChtpKeo1mEk/ixwdW/88rnkOLsXUJ3U/ZpYr1JrtwTgce8NATsXR
k3prKJqdJM+3j5ylVskfpAGwLfxNdH125PSSlLparKpOuWWbww50t8O3qWk5tfyt05pGxwIa9R9k
w7/izYaEV4zSyImu/jEV838E5/w49fMgtq2f8svTx7rAXQc4gzL9+cU9napy2nawdx18iu0qzzc5
4oC35+9ae5Ujm6a2hU8D3GPivI+hgeyF69CrjpHE9UFP9be4sD73TfYxbtVnX1PLo4RCzjaNi+9p
Ud+3Y7jNsE2XYPbt1L6tQSC1yaaKAsM2rULc0L0PAb3LWGp3H30pgU+CYWaZKo7UrLVxlm7Byx8/
HVcXE9QoXg5Pmh8vdoYtYtidl7xk1yq2S6cQiSzit9hn8t/ZoTe6ipgGQcithvCc2HbPUWLs9VKm
v+Lc/hqL45kMMyYmiHjV9BdBjxmZJqgOQiLnWEeQqfQxyq53t8MsnXUwp+BBg3WeFE7fT1uUFpEr
Sx4D8kCTp3HyllbqPdzGj41Ef6Fpv6TFIK0csIsZIS5LrGVWMrfhLCot4iqIQ0t1VMPWc5vK96QZ
G27R1vR+Gbbg7uK75BR8S7Y5slHb20NenNmL4LN7s5VqQTE6ghfFjxEJ0EB68sq/qELAxAL9BJQU
4bP5gzrRurqhmMwI8S+QXd1O+i+xLhxvD2Xh2W6ZE9gS00Ygq/NcIzDGRMw6qrVtZdJ4l4+KqCNV
pJDjpj4ytWVhV1rxVQv7YWUSr6+rySKL44gbEizgvMoS+UmhIbxqOIVX28j/bgYLLbR9jOF2WXy+
PcqFg/19sNnergZDD5qAYOpBw+AFNaYks+u7YivvhxOJlZ/Z1svtmNczO41tGhw082t5YXMYfLkU
MQHXC0fS3F2ok55Gn1OIvGGsbATjJPc/b4dU2WrvXw0Y1tKBmmw4takB9n4rukrcFrFAyLZrHkbd
RJxbktfIbAv1CIjqf+RfqF7RPZ1dkpqWBu3gcWmhIJRtfKwwO+88VUJA6R6Cr/7W4t/cTfUUbZtj
uQ2FjRmuGgEvfdF3v2J2dUb9OGb4Kk2/ot9OV3Xd7qfAwqE+IGBeiauPgAW+9vuBzwoxw5BVWpIy
cPU1c2Q7/ZbszNP4nD0kSCGqJzzlkBY3tz3EPiyhz5Zue5idrHzjhafI9Ct0Xgb0caAtzT5yko+j
1A4KvwJYosUwtxUgNVv8OhFj8+x+rfyysI7BAmJfi8XkhCCZfe6iD+pQbjXFya2TVPXbGIqB2ZR3
Mqd93nVbN7G+WeBl/uel/C7q7POWgasahagrTl1pD23sPqarqjcLu+VdiNnn1JIsECxuNMeM3a+e
KW4j7A5XhrFwyBGDDBmtLdO8KvdAjC3cCcXrhNVg17pj5P0G/bmdJD3qZbdyKV6nFrSeUdehbo09
31Wpp2tG0+xxw3AqJe+3StscMKTfGp0UbrRa/XL7Ay0tC5x2IExzvKH8MluGnmpEgpKQiHVgi+78
pAZjnSQfJNYLShBxs82jPNxUhVBsCkPutrejLw0VWDdoJpnLEVDj+5OOKyOB1psoKLKO+f+RdmXL
jetY8osYwX15BUlRkuXdlqrqheFyXXPfwfXrJ+Hb3SVDHKFvdc9L91SEjwACB2fJk0kiOmz1udxJ
TvZaW9Xmui22Es6r6ngiUfxl5PcoQH61pZVy4tg5s1W3j52WfsyQJNUHVEj+wI6jI19kKqsX8L6i
ZkR2dYbzGNO93rc7gOhT0kD84bqdtXOPEaV/2+HJGGJgiKg85hrUnzAi0YFos6sFBDlrTor5CrTr
sV+YauS+T1/TPB6qWD2CFmHxIGmqbR2/Uw69h1I5yw4lKbi+KpFJHnIaQtvNLjJJgV8sZMaG4KYx
Bp2bb6B9M/xiIxodXwlBjfM18njT0SyWFqzYKpK3cPbtEqz3EeYavXb2C2jdRO7wo3bTV/DP5z9E
yNMVnikYx95CeANCFxcAhkYd0szWYDyUcc3Ayf4d4J6/xsX8GEb1WSlbaHiYVueZMQYD5qF7vr7b
K/fPMAGeZlTOYCLncSdqbZkQNZnxfTO0PuyY6FMeaONBNyfBUVq5fbDkIEBl0xwXw1SDmpf5EE3q
cWzfFuXRNLaxLuhbrpoAFhQU9xi7uQDWRWmV2pUOE0X+rFgxsSwwOjSCdazcOgNg8/8YYTt6ll12
mpIvSTSqx9aoPM3pXAnECP/8o0CgCEyVSAu0i0tHy3opuqRQmVP8qOvhJkmSZ4PKB7ylgtWslA5R
jv9ti79t6ZTgwqmwFYLP9yOOfW2TIf3K3OY9PbV+tSseFpdB+FQS+6agJbZ69Rwgri2AydCVsriY
hKbUVMM8VRH8Qd/+Diov2pYhM4pD7xAG0GD4yyhzdYuIXvS174iJZhWdOJxJi4+x+wG1r75PsPD4
m2nukMsLvuJaZPupTPZvC/xJsWQgrmZYaMDQqUJhXkld8+Vv4hNMuxg7R5ADrp1/INhlPHIo/uM+
fz2aSD3lWJIzXDFTJ476c0Q/Gmy9gnWtuQwkJ4x8F/8BkPWrFZA4NYtV2NDmWyJfBaJSVZqdYj4r
k2igf/UT4UcjMmBD/Tx/s2TVoGkJHeWoYcqYGhZZumzzB1ftzAT7CWe32dEKtEsAyDsmGg2metma
UfKKgsQ21Q3BVVNZqMvFHwba9ogIWAf/QngsWxqQsmGh4H6xdehWpzszXEARb2II0oiywNZTmZid
jrw5rGa3levdkA47JTMPUOl0ixLV7rnwoqraTJJzX4UQScGwf1stG3Tsd2FCMYLSxBXpZQuw90za
U72GlKyG6VWjq5N/PIALz4HEGHAUTCxcyAMktJnrGEHpMbcGH2Sarj2OgqO2EpvCBIbiMF6DbJiP
2DrASylEUJUj3Zh7tKpvegCyaSB6hFfvDeYVMEUJrQOME389BHrs1J0R46JG+U2f5sRUP/JQxCi5
em1sFKNtVAwxiaZ9NdIYYZxNBlxdRHNXmj4AqSLt8l39k3fWgUeXEXialxoHiTo6Ztbg0pQV2vh1
PrWYwbBMog2qSM91Zd9Q00LvgE2uWxdD8naS0QXtTZhKX9N6103PaSIgLllBAbNpJ8Tt4NyBoAJf
pBi7sIvzQVWOBYAJb6Co8jTUCHTDHTWMeDC5gjJYvl93Cit+h6k3AP6CRAEQS+5VmvO01qNkUo4O
ggjb/Nlpohf+Ujhbw7IA94V2JUZb0R/+ehpsyL0M0pgrx1hz7dcp8mvQWMhH1gzH6K5FqnfLcqtD
/BQizAZyVhJjnddWiYgeFUlgZ+GNuJ+gzF1ay8ugHq1njEqrbiX7oDrwLDctPMyUjARhb2AIcpaV
WwCZVeSZ4P9DtsdnmwC2KWBQQogG0Q+iTrcxkufI2YLFyr/+DdcM4QsiiLJBI3wBNpns2pggkIdY
MDJJ6WzR6tg7EsZI4C2vW/rEGHN+HVWc36a4EodlUSnMbCQsXVbvoDt5msbqUC/KLZTWOpKG9ktV
30OIx69n5+eoFsesDTTqQEjBIPpsebQGfl6FDqWGMGFApUk/QNVKzqEsLWH27bErqG87vass7a7S
PyCiuqP9U7bsQWhHutRyGwolkar11bgjw2R5qOqhLJptZM2Dfp4/KBgK18F8OFvEhlxWMvwlZa0n
d9S1rSIWBCErNxaclWwUE18YOHC+3j2ZRUOTpIMoH9TEdHd46IIqiG47jGtDYNzVZSKSob/0Q+gg
YAIEPghiwRfkX0nhSLMp9cqxQgmv/VCGHgiyVlCUWTWCtMJ2gODCyD3797NIIQdtm5KFDW5sZbtj
MrqT/GaadXD9MK2AJaC386mfB8CIehFdhTVOWiFLMipM7SHRol3iaDmpqtilKgAzQwR5yCrZlNZo
PpkdwGpRZId+r08nassPo9WkHkQEnwvV2UfJGPpQm88hpmMlu6x39qo83zhylEK3LJw8aZHRPcym
+yqPRX778v6xsRgDcvaIDC63a1Gg3gpem/4YvS0bWhPk1I+Sq//SHlFU/a6S/BEyWxGxXq7v3+VX
YmbRA4HGDKSq+Vc2dth3WmzICDThrW4kOxVSEQTgCeHgEXuvv976r5b4yBFVq65wrP5o3pr74YHx
EtR+/jZ7KpnJfCMaTVlbGGio0SVDJQZwIu74lY5Rp4YBIYp0Uoic3ZjJq5yJAu7PLtHXReH0oT7G
sA74P75GDDQ32keTBpgDIN3RjXWTPye3YYm5dcfX0T63cBQfCk8CVEba2v4AxhI9UO/Gm1hwDz7f
WO6XgPwaFXL4b0bqxxWegDnulDnDLzGW8iULrZOUtI/F3JzmYgTRE4SuXRui8ToEl4neKCHk8WzN
y+LkQYOqaq/bftc7t1KnPea5s9GLpnDRg4SqvTVuDIXeghbMHyudKL1aEvyll8hwiDrgFqEJoGRA
u0p3cq7e2mZeuWE5P3SG6eeoEJOlzWL8f5xDI2e3narcJYwQXLKqo9nKv6C0/W0pKSjBw/vcHJ60
1gZQ10QCgx7Z4FY1MAFGJ8f+qHTBMrS1Vw/OQOSWIv8GiMfVWk3w5q40euAVGe4SeQXqIvxXDVsq
WX2mgEg9Ie1h8qwb50Y9QjQaUlu7T/rC70zNcp/u7+hd5D7XYtjpZbCBn4A5XUh0IzW9qJ8XSd1r
iSTLxxkIJRUC0vAAQCj1G8Ya1TpuvhVPIq3bNPD8I8C6REwqZhcuaQiBP3NMPK24KTuRE2CH8OKQ
6mDRAZgF83C8t4mm1rHyeJKPmCp17QVk7YaRkykttkXcvit9t9NrvQR5iCMo260ATrCPcHIo/4JU
46JtPiro9uZ0Ho5zuqMFHA+EmbShfpbqzA1DE0xF4y5ssKdFuBmUXpD6rQzoQpEOPQpbBssTWqPc
7VxyaFmmktwfnWd9JuEHq5hKkKODYoUFRWvD1bdiiuOVyOKL1c+JlLMnGCB/kOo4sMo4v9sXCjW+
yo1uMf7oSh+fWBtRz+z/MQkeDdBWww/xV4ciMYz6WOmB31Rd8PJmvqxhuLzatQjLVTAEE+t7I4ig
PisoX48Vnk3wcwF2hu29iKDmZErapOjZOpWNzsg+06BHDDdsslvg8TECXXnJM3XVE/AY+Y+kJJUY
rb3y4Hz5Efz7pprOZOoU75sh+UP3c4JQV9OLbtBKBZCtlcl96Ah2LpS27R64E8Xq+mNtYoi+Pyph
71Iw9eYq4IqxsS3QGdVnMK1qj3UseVIKbdecevEECvu5eVBH+w5Tjf71KIKlPpcfAAgyEMCBVJZH
6ocxSK4VpeiPWhm5XYyXXf6up/jw2QR0gyJ461aSQaSZSMXgQFgbgK9zWa2GIpeRQ/Z5Fz31vrZT
92y8XwfXButCz9UnV01zUHz29AqFYNSV1Z6b57503dV50aVYbYvnvEW4ngXmvYQ5JjxSW1HZdYXR
6etiuUDGjNrRnEBddRy+FW8T+AQSvwgc1woGkjwyUU0rkMFtaKLtI9jnlVr3V9MsZj3zH5mEkC0e
Ybrz6S66S7bNRBjpNT0xLSOmnNZB8SdoNuk+v9UEzYnVk36+zezQnVmXkgWs7BWsUw/0DTt7H2Pp
0p3j6sA/Tz6TNIp9ZHz/nAIESTACEw1FbkY9zRWeVK3DxEtkYsMrh+RyYISHvt1LGO0MhUDkyxLn
V1v8UZKavFJj2Ap/xLdqMPuxm+5mH5yZt8O2eR9kt/OkoNg4uhBsvdI3ZLaZtiTwFOBt5OrSyPhV
0MfBtvMMGgB/2TIWkG4gKaiH/gSFCWsITBkGGUkuX8iAuGevNBkeBpr2ZMmeJegwX3dC6ws6M8Ed
V1VpM4Na/3ruVDax8ArIvOdgXFXyzKfr1lbcPVBc0IMy4IZR1eN2j2oNygwU+ZoF5mzaI4nRTFeJ
RHPFqwfkzAzzRWeXIKajMjc2sqZK7SJ/6qMgVuVXagzbakwb10gtxKPyJOgzXUaC+FhnVrkrIJtF
aisTS0ZpBa5scETkguGZNd8CE6hTIlVB1mJx+2epXVKi0QpFxjdpWx2TbbZHuvvSBCHaWT3kSOZd
9gJEMOgcZ8GnW2k0seX9ts1tqjb2ehNPsN3Cs4x3ChzpAKIE9ICC3B96oZbr+nb+tsdtZ46OdShX
en8EMTnplspr7O9/chptFbkfkOIX467JmPVdiit2tGgD0ep9iyKeLP+6bmTllce2/TbCzurZWazC
fgDgD9umKAcKmZzlY8DgXQPyHlkTBBRrT/wXW1zAnOVSHBkJbAHfOiN6tTZ1SWSfHuAgPckH6Xf3
rrXE3GRs8g6jj6pMhHzCl+kKOyf/WTAvMmE1jRbOuspeoDYhyH991acxQWTpqvfWXXRgxCFyTJhu
Z78VUTWABBsbyoVVAJKguIBCvoZ/5p7+frboojP1UC01GGdyCHqUGg99Y9oPEH57ytXmLswdtHuN
ZtouRR4gm6UEBb9N2s/PtG6fBy1vvDYevts6KDqsSrp1wrhx27hrXaNG+8asfzpQe6D1eG80uUcz
c08lOSF4HIHiU4imNkBYlCCmVpJXa4oP+dTftMbyamf9fVY5fq6PN3rZaW5HNR2TkDLy9UQNXWcs
d0ucbCrHfpaVcd9L5ms3dioxTXAjhcp9b2p+toTzTTuEmIFJsm1kW/kGQPcPOZ4eO8f65tDyoIXJ
nVrrP7XMvoP2xnuVhtQdQIGJul3Ukyiub0YjP81al7hGXNxLtRX7XbQYHl36X2j4vTiJXRE07sGN
2jmYqI/BT1mlfeRWTrXtq/heL4oKgrvzAm7T6L1PuyNqfk9qb+9UZS5cqR3rjVOnu2kqdtpSP425
rZBonvE7SmfBIHaC3Z9Hz0w1unVAVeYqfQ9MZF29pOY0kXpuNk0nf1Rxb/hZk9h+apvbwak21SxV
gFxYk3v9ql54HIbowMgPcm0H0IvPjOnsqs6Tk2hGHfWvoTE9lW14r+ii6PDiAYQJlPFRJEEzS7vo
TGR2KgHO69DXSvlOnThY5szPUVy/vpBLXw0zQBCigoymC0bRuHdiAHMqKDf17nXuC4LuKThqBy/S
bfDx4ygBVGVlT0b62OgAPqVvzTRiEPofq/iwhjebxIVwtXIJL1ZjnTa57XSvcak/qe2wm7rkoYuM
p0Y1UHfW//qna2a9kbN7zwUyoGqee4UiVgJPrQ+22lu6hXCoTwMD9MZ1IEL1r6UYsIcpa6ST4DHn
yzKa5NA2VpFMjig22RCcgbLcD6bVK2++l3eMOqjEM/yoiCJ89u5d+rffdtkpPjulGniVw8GEf5OD
6Zu2Mbb2CHlApOtAsUCaQ/LUgvzR1kL1gLUkGEqCM4n+DUpfyNLpJy/EeAuWYUpan01TDrf5X6KC
yFpZH72W/9jjQg2ndBooo8Ceko6eQbuPfs4rUpmWROSUispMF9f+8+D8tsYFGqBio6Ykw5oc2I/G
ZrxdQHhJBhduy20fwbFzJyqzX97Pzz4emizgZsRgHA94hG5w6cgD6hF6sMR+chPtMSN8D8bWycdp
/cEq39c/4eoaGX8YLEIUkS/sK33TGrTBoemT2hv0vd6IdNcuvhlcDpslBGQNohwy384uY01N9bbr
X6tlVwJ5ghohgIaZr1ORpcu64KcpFHhRlUTfnK9kLGmlmowU5hUVmpcoIvprd1sExm30orjJd3Or
nxzPEeBqLq87Mwr4gQpBV0ww8i51nEeT1lNIXztf3xsq6zoi+5sN1yxdor9ADtBvn2hQuhmIaASB
3UU+w9nm7sO0lGlaKXg1omUhP6blSa/uTeNgZIEDWYjrJ2V1d4ESRT+NgS4umHUnZwB5EMQdX83H
9hAPbvrZVvPrGwgdlQRvh/LWPqaPkmCD187PuVnOfVdKs+RSCbOWPj1LWezPoXRysuig9qWgbfiJ
Wf7iQrGf57a4IglilDwbp7R/zVvEWnojHWYJ2PdxMm/lPjwsOQhj1Di9XzBd6umqBonHZDjIVUtd
rbMTiAkuz/aUa36XtIbr2BBt0Lt6JNSq8RR0A4QVJOepDJe3tKorN3Hax1KWQM0sP6tz1Llottpe
QccIAdbUugUwLj7kGEHMv1iYZV7UR4dO+y7NTpZOP8p2PoRt9q6m1W3UJ25bqCYI9aF/odlJ7ham
BfSGnT/iht+0s2RugXRHPtNWb9dPxoUPYQ868CRsVhOzHXy9spiWIewKo3u1jI+4/Cirp+t///IE
fPn7PGmIk02l3g74++bQbBWo32Xh4JcFQr6P64b4eju8k4mCK1rfOkpWaIBz7xmg82U3Iww8tXmy
74wFGF7qpZHtGtGLtGTepA2/2lZyqxGM0kvlW4vzSK3pndbas+CnMFNnR/HvnwLSXMzMgG/ngi+v
qNQ+K6itnBSj2yRR6Za1vplm6k1GHIzDDa2NmzTUieZUL4NVioqVnGf5NI8NQJiIjI2Vor++7K0c
lQmaj8tJyfpbzS5/tDhtbmqnyNlspyRggERQkSaRl4N4pM/0b2Mlj24xDonrFDH1ykkHfIRWIP7U
K5/WNki6tFB0YVc26fevRAfm669E7D9PaSrNJxsBtFunIPmarNclHkRfg4ut/t4OpjmA+jiau/wz
OUYtMrcynE9M7h4wqY0+BZMFSlgrgAxNAOjMRAUv8+oXODPJ+T38DK1R5Ww51QOEjMAAcJuE+c1i
VBWRQ+m2TpWtFuaCDeWKEhfr5BzgYMyYvsGunjLNeAtVAzMBDXTzJDqqvtQ1g+tkZSGIs3jQyb+M
MlQW4CDyRYkYdHFhphfDfJq+jR/6R3ufbJdts2c8/fWGMbijw3YXfqu8NkBQeWe8anvVUwEAuH7l
uPrExc9gbu4sfpayAYyjNX6GvA+DHupZ/WY8iPl3+Xf0bzsm8JGOiv9+QeMIsZEqV61+PunBdGjv
mzvWhJB8/d7Zh/ey15XE8UR7zBc/Loxy1SZrHkqgpul8Snc16DfZpmKIZkMDoZTe6rk9Wx7nOTIZ
0jsJxfJGN3ystiZoBgloXjDVyL5j9qD9mEH/n23Cp3+YHfBr/KyCnX3ACqOxYTixjZ3CwxRHXpzG
x0TH6P/cLH9yO3+vkn8peghYxk01z6faiI8oOf1IoAA9yc52nHQ/G+jzKBLRW72aZxb5WI86dEkS
fEGqIL3KoZI5t6S0gS4xbzvU0a5fBr78f7GZXPITtY6Zz+oIc54M5v3OXdANhF7nroS/E+FthNa4
u5dZjtIPUseOJxvDzTeSjq7c4Cs+mLYLkggH/7l6y8Xy2L+fnZVCixM91nFWZtcMFggf4VVntfJx
g172VrnNvPBOVIIU2eQ8epJpSW717GZYYNidyo3VAxyniR4OPom8WBvnxLVC7au8mtinG7z+Dgxr
geOr74rbktRHGUAQnvFoENizMEKLtxHNG/C48EkrEDANolitPkW2Uu36fpwOi2X9pKbxXjNgEUhy
BlLKvekNDqYIyqTqCaAdgjf6cnfxK5CWAPcJdligJb5+UR2lx2icoXhURj8VqDtSQF+aXtDK4duo
UEWHXhrSSw3KG8BQ84iM1kSNBb2O4hQdVfDomW5/a22YVqjhm89g8AMPgAnyKJFr44fGL+xy/ls2
27oslbE4aZXSEeTZz72pq+6c9j9pjhpI07zO5hbDJJFvZOqNJUF+pCviO1WKd0OLikxY7NH69yrN
8Iwsfba7NhjBc5gX9CCnS+stsikqm17eam6zuKdAQ+eX1hSbxfB86a/Cn7aNZ5LpLQWmXDhIeXEA
mDVIv4A3GzkqOpdfD4CCCm06x02BGE37tngOo2doGlK4GVQwwakou/GP8E7ourjs5O8vc2aW88uY
9UXJoeuKU/NhOSQ1fkVb4yb29JrIEBdqvaYPjJYsfusOoBDZCdy0aNGcm8aAJhTUkB5j0ZNHd/lm
+ln+jPYJ8ARo5JBQJk5NhNHERXLCbTXnrpexTZc8rotTeKu6ABLss4ASbW9v4r3p/48rZDtw5qml
tC+LOsL+ss9q7CADDIv5MwaWYtbZfGfS5CJRdh4DdfFROVc9o+RvU/ZRDbJ8A8rUHV/pyTx2UEXP
ADQbPevR2LdPMrjYq5tyEqIm2AZ+yf64DeZcOEoIs5MaOMstAFZJTrpYBLblqUgvlsh5lIZq/SKp
MEHfMYCh7KgXBvWmCsqfmr5pdqzLH7rJRuTJRAeW8wlWqTrUTmhx6nFeLMjT3czq/f92ZD6D4bMj
o5vLYMhpWyChKBJX8eYJehCxp5bu++QaIN3eVJD3+ykSJ7h8eL9+tc+H8swuRp+WYehgd9xDCqpF
pRgTLeWJXUX5pQHERqiPfRnXcyY575MAIleX0AxA0mJssj3dSrf6hh1LEYxX8N0+1362trJt5lmV
YShXWxJG20566zPBh1u3ASeOkVzIO/AEkoUUAseSVbjqDeunfi+gJ9GPoidcYMXiAoVMCfWO5bmf
kS3udKCcWOQ3b/oDvcv92Ld2osjvsrD0+Zn+szIen6GDn9nMhrw4DZtoC7Gex7j2dGiEqGDQLiEZ
eQJP4csf3YLfNrmjYTdJ7zg1nLQe2Pv+LmxIvgkfEjd8xuwTqR81iFITURK9/uZDz/xf35DvftmD
M6aFkzF3zZBXyrY+hdvei6FJkAfJT8Ea1x+i39a4h8ig0dx0LU6MjD5b+Rx778Uu3dbMbwXXTTG/
dOmRf1tip+rs/JtIIecc2OqTHWH4RgrJNMUuZpuIHGM4wXrMR41Eokt3WSvgzg33DkVjbekhxfry
XrJJ60QfVke/9U31GMlV6Y5mvK2mcSfL4YGmk+3VdQMpWjOE6FSvbpN+fjJD2rnXt0J0gbjHqbTi
0aITDjPyAaJV3wqEVtb4/boRkx3PaxvOvU+RKXe2ahblCePe6dYGl+Nm6MPRbc16U2rDHchNUYHU
pW1ZxBFKwvmhyPX9rAKEoLS+FacecK0+Rsldo4qelSh/NCc50BblOdPH1yhptuB+8hZt2lhjtteH
OvcbCV33oYEIG40Lki1lBTyGczPo3X1Hra0zLTvQFO9BJa27qdR1h14L76NiOapaoSHWbF5AGHpM
GW35NDSP8xTKbuFAF3YY0pbkqfKtSY3MNfB3u8R4Kaak2KZLDeY304SiaDy0XumAxmxc0no/1Ejq
HaN9Nuww8+YObQIb0Prru7z2KUGaBrS3CRIo4Ba/nmolH/Iy7ZMS5Hov4yK7WQlFLTkUWFkLkc+t
cHeni4omHNWkOKX2a9Q+Lc7klXPlO5UqMLT6Ap9b4u5LXieaqg1xcapyYu9NFC2K2/JGCVhm1t/H
j7LoMVk7pecGubuQjmAtQdkphwPq3yg00Qby3nvDW3cvlkfnUX6fIdu5Me5KxCFkGGYDX2uEogbB
EtMHZ5N7AyVNAGBNRkJwuAPK/DYFaLLaFhFxW/LNzotfwEVvamJKJYbV2Zsy+sk2fsnuqieITrmm
Z/1IYLsl83N881+gKlgiw7uDs7XzMV1OaRhN5eerPXjawdhiVDn4m8y6/vHPxTX5lfKxnJw61VzP
2Gv2sjSPGlI6x5W/oSIMcnwWGosI+tlJubZAdtLOHpilNzJKZSk/lclCegVTFf29qn2kcCaOUNBD
cO/5aK63onSM1LhE+Ut7B0VUSbSf9Abqhb52lF9KAEX7G+HhEX1CztloJXSmIgVbio4qiF7qhxGw
bOO2epl3bRB5wtyY/b1rO8q5naSbippOsGc+hkEHdBkBwcaneiimvlRAnfzQp4JnS2STc0DtKNVG
GEZ4tYrmu5Sk90OxCHzOanJ6fhU4n6NA3TYubZwUyBHORIrBURV72l14TB4h4rBX9sMRBQcA5dzw
rt+1mN4XgfovS36IS85/AueJLJOmiayywxrdGelI9CEn+miT4rZpd6X50Ji/WqReNPy4/l6t19/O
wkvOAUkymKlxCIqT+rhsVCRY0zYMSnAyoHy7AQuM2zyUCOELEWXC/5Mu/yf+s7msIZeMeG5zGGaC
m4DNvhcRdr1hIr9MYLB1e3RUbqQHEUBn7aYqvxfMzxUYGnQkagi8INjS9k4N4mPWAhaW6tbu5rkZ
zvsMi0XHwkLYzobbxruaYqQOQynQTtYHgMciW5gp8HOh/ypA/N5R9pPOHF5t9GYVD/DorKcqH5dd
Drcw+oDHk+wx3LU+8rHHmOCbov/Z3KPT7AoOE/tmvIM4XzTnkCxaoP8KqmG8Zji16DQmOylIwf8v
ui9rXuHcEOeJyqgaYmgBFadSBzdCcjfmgsxZZIBzO5o0T2ZZsNNpveflXZ4/XN+qT1rva1vF+Zww
kcdQZ2ldLWeOqyZJHAypopDQQvhq0RaSHQX+19xlpIrDxi2r8mD2gEYnwI/qZfRLBSN2qSm9B78Q
9Aa1t4CiFiQ0rQdK6clwgLeJlDuz1b41luNDAjkmiiKBe3aattRZHsHx824uxs5Aa4oUYbZX+jyQ
E0vUjV6L6M6/Fefa0qJV9TjEsYwwSwtQLKqbOSQLwS7ulffxxsRI3PTRvqmH4r7co4P6X0BIRXee
c3JZaabGBHmzk6UAsL2zq5dFEyxT5Eh5UA2G/dPcRqp+UhHJqcdyk2WB9ZQcAGhAsWq5hcatO26L
1P2jgvnvt+Ni3lAG62vdDniWh82QYHoXk+Bog/Ve5hfuAKW25CHRQEvlYrBUWJ24HmRBI/qrzxkz
qAqDl4G5OcbMz+q52p3189PXoTc9/YAf33Z7YYuMfTH++pyvmXMAs+0UZQyuavg6syXRByYAoCna
vJku02RBY3x2l8AGgZFrqkwTUCxqvOYhzn8B5yGiRoqchRqoKKPOmwCWExTQxgPvLnj1Yq/wRglx
gqjYu/pqnlvl3AalMWbyQqx7dNU9FK9mkmyVreSzOcsSKRopn5CrCDHYaxfo3Cx3h+VxdnrdjIpT
lu3UQSdxd1THv667xNWa3rkR7paCx6K27Amp37Bh05QGcN6x127fMYXOCmzSdxG7yGpt7bdFcNZ/
Pb15rCdKUZn5Kd/1JkafSLUvgsaTN4q5YTRNf/JsndvjOmqZUk5aX+Omdoa2m5x6N+Xh9vouXj+W
mBD9uqSyzsvImp3iNKuSQoylf2tSWQBqEu4bF2lEIDWxejA9fgY38ffYZV/KfAnvzU08EREoV7Ck
zyz+LK6xNAqoDYpWJ1BDMTFY4eTYalXw7Lvwre6ZzazHzIOqj/FL+UJfnA1r8us7UHbZXrpt/4s3
afXBODfKHYa+iy29GpDZgAzIDKaQoCBWEUYZlgSyAhklShheQ5rc8lGUyolSns9Y8mxPQdolqyiB
MT+Cyke+UzYmZvTdBRUPhirKn9RnVg2QHmcPPvwvyytFZIDCTecO0VT2A2qESJnRh2TNVmtDQXbh
TY5Xfih7A5rQFBmBjvIZuX5FmGf+/98OcDp/vSJOXFmjMbIS01z4SQImGfqt0wPvuhXBqf3k5jnb
YaiXqrlVwmXmRkySOCNqJ5KiEJngniCrU2pjyRFyjHVEKg0MudLT9UVc9/tgXvm6VWPam72s4oyO
zc0cfqh0B8FkwecQ+H2wJn81klmllJc0K5EJhi3RS99siCGTIhgfek9z8zpYgHkRvmk8gSdfkeJZ
T8BSYdTFiAOY7pwY3UUC4p70pd2hAric7J0SIFfbqBsoYGyWQH6Y3MU1N/ken3II0BFByep/2mye
D0WNaRPNDja7K5LbGPG+Xml7KxIycgs+qsY5HmOR5zgpsW70wa13BaU/pnKfnpQgfC5egHH4idrR
r+trExxVjXuWFnAnhZWF2+CUbJ87AuCJ6Byxv3HlXvNCYkneYdqgxb0uD8WdjkKGfTAJ0Gek/C/E
4ETui9dtajK1nOIUXys+DN9GX/bj92Xb3jD+pfSp+AVQvbBlJqrGa+zLnvmUuGzSmmr4cmqgfctu
li0T9yh246EF2wQI2AQHUnQzNc7BNBW0p4EOYlF2d4xfCiBrx9dliwLqrfHRLgQjW/71cyJ6mHgm
zSS2KKZWscRx36Ae33qaQnrwexinOHe7oN2C78uGTBzpK5IEOWlzEibYa2FmI3glNM4rYWZHNqQc
FbnObyNQX1iGr7+Vm+Iv3ZtGb1aJs/j9A33NXSFC53pSBaaPr5+5pnokWbiiJ/u2RkMw9pQXlK+h
eA7kFb73C2qD2rHdYzJAjKb+jHWu3CJ+qtyMmyFMBnwABg/KFhI/IK0LQgQJDzFqWAswLKAkBgOC
iToWxnTwsP2MBfQLgr3XOQ+VYwpBLlPkVkvTAxyRRphwszUf8s+/xjwuBMdc4Jt0zjcZtLUwBo2b
nMWPMWbKzWj+Hy1oXz/o0KRaUoO24mSr8QMq6NtFFxHxrG4ZigyYcgT9uWVyx7WjVYLJShbQYXAJ
M61eaMsvlv2m5D+v39DV1+PMEHc4pbxqFX1EG3nqp41TfkPv2s2bj+tG1jOM31Z4TAntpD4xWdm/
8Wf3k3EmqFz5AcH/Id6L0GmroB+Qzfx783g0iV0iFrArrEkJC4+2oEsAgYQ5/LTy0te0cAOeha0e
VcSBHqZgoauFjDPT3OEbLamjvYPv1vh2kN3E7xHE2h7AFUXQH/Oh4tB7aI6rRL5BNyAR0wav+poz
+9zRXMqwLgYpZC6+WVy6A31TQ5YY+K7plATQ6CCgGJBfuszdGiLlyPUU6Mw4u5nn79kwKfVc4StP
m/hBh3B1/ezcNWy8YcIjk+xGr0iJZEN0VPjJBffF4p7SutKaMrdhWnpWXdU3QI0Z96QKTOBpZw/c
EZ42IesTFetEZtm/n624HkKFqUQVJ8XODnWbPMw25gASiViJI3Ci6xHK2e5ywXtFLWtRQxbnHcc3
FScq+iTkAqDtG/g1MTbfnUQh7HqEcmaTc0NtBlaSKMVxtp7tIP3OGmnKk/kMAmq3ey4DaSO4Puwl
uHitzuxx3iieAeY0J6zRIOBduGFkZ+Om20F0Wqh3vh4N/bbFd6zaRBkwAIO11d/K3fSiAIPvRb66
a3BJ8Uy7/0falTVHyivLX0QEIBDwyta722u37Rdi7PEgxL4vv/4mPjfOdGNuc75zn+ZhIlyNVCqV
qrIyAVF4W0rBFqLttFtVJYFQ+0RBlZGDI715UkTch9UizGOMMjeWUZ9EoYjTsiA+lrHfVhuA6aBq
nQJLBzyQ3ZrpQql8Fnt/EW71SczReFVTCgD9mR7QLncDyBtnJjkOLtjSQC2WrkgBtqMBcyPKOXhN
7/tXdF3/qUzAv55/F9s5CT6V5DOuo1x2lvIHrv4q4k0sLIlrLETXKa1YXRjg3cphQ4sPBri+6vvU
BwvhI2Q2Fg7C0g5OAkuHcRJN6LGDFZp+ilWv+LFaY7xw1d0lqyUNxYUopk8iSxv6RKwkGMt67gzt
iWq/KYansiha+KzZ1OxijybhpAENQkMGJIJJ1oam1ANXIQjh4+21m90kqDaBPkWRANyaXAWRWAV9
Y+hAU5VI/qTe7bIt8kDXiAAGaJ9vG5uPkBfWJhsF1vFKUQoUaEc2k65B99IyACOFJo+Kx6oQWKG7
1PKexTmBSw98wd9K8t+ProtbRwKNX89ASwm6KsiKga+vdGQLqL+x3pY5wbPPVvUmi0CWWFmo7xg2
fbn91XNh7PIHjN578QPyhglpoijeiRf93ZDpFThGin0TAPp829DspXdpaRJbwrCIeECSBm0ZfRWP
nbCgMyMJdNfCoYcaPX8PdXeZnHj23XppdxJNmqAjLQiC0rMxGKCJSaKnVNEzEPSnQCLXnbhGQPwU
SXgSO6V19K4UQKwEYmqQU0OYL0m6FStVaWcMReMUotTZjdxIpujL7QpvwcSUSPlZx6m+vr1ec75/
+bMnvu8nkagFnQZIj+53ZsGiI+a1IzOQgUExEjQxW7ZY+P15Z4ORfORYVGSwLP/Q9UpLH9B3If5X
96C+U3fVWsEESPFYrJakBH7Gj2tTk8MmD5B6LVoO/i1w91TMsOVgkYbtJ+jh2sYkGHqdVMWaF0bn
uIgson3x8A1MRlZbYEgheininTJ8xuL59r7NNAKvrU4iYyEQpe2lKDpLfvrc5dAYob247vlIGVA+
am1sKXWHqQlMf3rRmlYKkhQBvfaUvAZl9CQPIUew8Z3bP2tpvSfpmOx3cR/5+FWecRein9AkS4yT
3y+/61Rl/PBx1BuycxCsmhxwr/BomgISduISX2tGwaBUngmmSlJi57nwyUfenQT8ynkgorFS3de1
BjVWUanssGsfYgIemyobcivPlM+Whb8VEv4mRa7h0DJqZ7RyakUB9JPXmQNSnASVJvolyMZzgW6b
g2HJ+1oDNkks0z0mOO69TCmtpC9WmV9toPXwZfRZZkZVvNeVlltdLH+SBpjDQQruPV1uIYGb/MZ9
Azn1NrN0rryKQoV5bjp0VpPpgHwV46hhXx5rCfx5lbLX5HztxfIvX8BPgyiIWw7RQy8EYNgdvGOj
1pgnZk1rh4kUmXhc6JbesL2ITNXEkCP23VOgTKKU72m19Iz6mQhcb8Yk6kl8gBBKhaMc9PyNBDYt
6LM46IeALun0zbzRr01NIpUB/ApIP3HM+MZfp9uR5ZCs2DrZLvXGZm7oa0uToIHxgKaRFFjyDvrK
3429zRBEt/Kr/D3uu9TT/1kBuDY3iR8QqKUg3dLDc1QF3IG4E1s3Q/uLCkVnDhxRRE+lDzXwXwBV
/udT6aM6xMVpmoSRrgrKjHu4LrXabB1/x4+aUxqIxpIDkJq9lDiOf+7H4aUj0/2oHvBDJ0ksfCXD
oEN0BqGk6Fa1tAYp4V7xiw2o8TurloJnbgib20FpNlbqkgjeFYhgjLPM19mH0MeGmhcErxtUMNco
ZtrCL3707PptBLKP9NQ+0I5WsUT5+91JnH7upeHJ6so96T2ooSH9z3Jb6Gpqkbb74hHoMpkYA46j
Fv2KqQa3NRlk/y23fRDxQN6go54tpfSReepOClHyFhPD7tjwYSilEyLMbr1GRXdfHmVN30KyiOT7
mbBBYeJiySaBXI8CtS58LFlSbvXeGewE8g6GxU4Cs2piJj1608CFbpfq/3MXCCgMZSg8QRzghxIB
dLwlPMma6OwnzMwGY0X7xP2v3OHfNqZ9tgAU9XmlFxFKbhCvsPBYQikkc3W7zhA+gTWprI5aWeN4
y/roM+X1cWH/Gp+Utg1fr7sKG3ZuPiVXfc3ARGcLqCRA696mG+PwTU0n21JuCgVqCmvuLA1e6XNB
+/InTJJxyBGAV46U0TmF5IlFAvHFk9IVeEXBoSCvFLJWE3XVVOmjTINdYcgr3WBP3aDjXaQ+gbbI
MqIKugni2lNbSyHChsrsJLWY4Iq+oKBjDfiomKZrlO031aA5Is/sGJLJHsbldRLb0A0F4VP+JnbB
JjN6JGYcxCZkOLaxdDCaEMBnCB35kpVAy1mM6Lnh1DY67sInj35UulUHVrgQvLKlBkT0SjKSX6FX
20Mtmll8osC/hTmUqWIQ0w4m14NtrrTbStZ2tVhtPSig+veK0VvZILiJxA9dr+8j9juCvp5eeybR
zmVS/NL00DQgRMOZbHmQ+Bp6YrX6M6lDU4sxbEjUddsKDzS9p0G2kEbNXQmXOzTJcXo5w+ELu7GT
qbpkN9a0FHSe/4sJ/2tnnFzfaZnmYVFkI/C9wlI7Yz0LFYQP1YHuzim2jU27FZ4Xjt/4438Gxb8n
YHKR+5EYDEqFEyAU+lquSrNQAtNP8OxuuxXoMBwGsLQIytskwnBa+AHFJ6eHDObtn7EQaKatzUjV
W5nzOjoPab0d9HRX8YUy15KFya2jeySCHFKFUAYO4Jrv9LxYwmHNvaQu/WRyv/g8qjR1yEfEHN0S
29uUrrodgWvL1c+lr5lcCFXYQAxIxnrRyLAMEbCcJZ2UmZ7PlTdOO49VA1YsRUPs7zDTGzr+NpOc
Bpw1xOnXEnekhbRg4YumTUaBVb5RdzBX+0e1xOQuQtdtH5vNWS/2Z9pZrBA7lCbG/iiralOuBPRv
K4e6eOeuFywtxHRlEjEUJsmVh2MIZMAI5cpXOo5yaA0PDeyJa82O9svUAzPTa9c7Ni7xZVmHDB1P
BtwkDHAZSNvkoZ2Bt2Kw9WcKLGp3h/KxZCGiQ8lQtYrVosssHABlEku8IEPpLoVXfhe2nkvwcI2F
4/ReXi89C+aTOagkgb4eqm1IJq8/ljJGCsFH7iodGxtIPfkPs8ZGFbkDA0tksqN6xyFgVJkKyGXb
Teq2a20v/ge6J+P9/COA/v0h0/yl6qA7nHp4ZFevja265cp/IchjFUDnl+f25hxrJFZDbxTMaqBl
uf5qgeCyzamKRDBmXxodwKQpV58h11d6XL4uePHMl4Gqd9TNkQiB6u1kO+O+amK8q/l3bVTag29m
VJDpXdnG+CW6sv/8DrgyN377hfsWQVt1hpDws6oksVnTKITiVb+IS5oJNFdmJkvIEx4FqRGPX6Wv
hn0O6cQRudLauQsO4tUSeGLJ3ORSkLpckv0BixiUvqtH3OZwwoWNmrnDrz5pchayoaIkSbByGN23
pX3/xZ80R1u1m+JL2S1fPjNVXfAP/XWM70B7sVM1ypEka/FNlQ3ZcBs5Q+syVwMiD+HlHeVkcefb
S+4xF76vrE5ydSHmVQAOZI6SQwMA0gi/UUFPqZyXUvKZ8b/r7xsPxsX3CUNOjEKCpTGOBevR1jfx
An/4f5ua3BQF5xCEzGFqFIxQXoad4IxzxsRJUelauJbG8zqJVFhAcDjjKYmIOW2yK2VhNMPoJrWK
ceoKwqbsLq++Fpxx3uH/WpkcY23Am0CQkvDsZeJr3oxUZVp+FwjZoxyBUsIAFxe0aChPt1CHXg9i
olgeazqLp6or1ERYiCpLHz057ni0+FHK8hBP2MHylMbtlRK8t6l7+7Nnxv3gM6P6/MiwC5XUiXfK
VDEEJkQ4g01Mjj74jU0+BM9xkQMvCwazoAb3itLYtOevAQX3QS+5BW3vVLS1VKgb2rXafmQD/9SI
/hlpGR4AlYBrJI9eBC86DqRaUkuYWxlomOsGeD9R35ne1nmrBbSLu/CcK9mZUBCotFJxCjLp6fbS
fGsST/1OB3seHZsMqCOMP+TiOPG2pwnKseycdPUavYaXXFDudbwaFeVcyPex0GxDaDwJJy89C7W4
09rcimXM0LTqM01+J33v9P5DQ7MHQYSacwNFOkw7bGXDUdWHtGaghKvdoiMbjhnoMhbNgRyDMDZB
o7FmyjHJctODioc3nMPqThu2NcSXFA2iYHQAwFkPVzFpXrBjK2N4LoE2qzS/MZkhOx17Depm57eQ
LWOQCAFHye2lmbnOZcj46lC6GjudU0b3HkMOHRr97FzXmBVkD3qTW0aKn1r++S8MjR1VMAdisGba
VPVAuaEVg0pOWcZt1PEtNfLRUVIsBeKGt03NuRWobjVNG/XYfiiFBXJJvUFgwbmv+FuiGZaOSdhV
zDO6EM7mFu/S0CRKj/UwjYZRgB6fF9hJBjKSLkE9LDd6cyjbxeb3T3sokkoKHTcLQoLTjLOPYqmG
CgU+jFXGNk45KkaYOEProdk1ZY6lzEQ7HTwVtKXeGjWDfZUQu2IY/fMMTFWG5DWqirXa0edKK9eV
rCumlpDMqtr8KHvxseyNva9jYqdk7neVOYsziyf5rjPYC17H7NDR9CXVBKgXSXrlBgJTV6GmS9uk
irR9IIDCuuyae0ABmhXrqyP1qbQlVYDfiOGKbe/X3KK0eUvF6MsrqHt7438GfqwPHYXAUG1BZXeS
heR1E5RUIuxcMf1gxEJkGsWSHMHcHqg6FUFQCUZ2ZUqCKCoNYQXFnneRcO46+tBWyUYOh4ey7Ozb
nzPTQ8b3yOCahHoRntDT1lan5RgBkFWG52J+BxmOdWWnALK3h65CIjwiy4ml76JfiEamcl4WwRsz
w+uweW1/XO+LsFn2GSRMwb97HgphgysDBdB7XTwbOLka20ZatxCMZl781wYncVoKmpgq4F//Tnvq
O7SbV5jwWvV7EVDHJd2DmSTy2tq41Refl8cNJRnX2Tn+840pPdUrj6PsqqDIiDzSiACiD9xSW/rK
ORe63NZJQtAMmNtODIWdRSXbh2gFmAGnllGxk68HK4kEriSBCkXK0PxJtoTXh0Qr3EEEayCD7Itf
H1Pe/b7ta+PRuLXVk0dCkvdDBM0dhsoR2ErWY4URcK/1Yra59O2TIzpAQCfQc9jR38lnZ8tOvoVK
Z3emGwgnnOo9dalg9eslnq+fV8LVVk9LScj5Kr1uRHb2fNSbi53U1BbBTX57EZesTDKwCnJFbapi
Y9PuXc/vJXRFKHdv21hYwGkJqW/7AQ/zATY8Yce0dqsa+Ldsnb4uF+LP/OdA2wlXtjymCNfng3iV
2AR+z0DvkmqSKddPurxwg/4fZ/CvjckVWtOq8sOs/deJrzbsU/oAU7stHkFdlUOKPnDrtWcsJAjz
ce2v0cmTR/Q8Lgyglzv3zWAqJdrlUeyE1XOUlGaZY6YC41+3d22MlD+P11+Lk0jaVm2aDT4sDr1g
DSUmOdHCuG1iabfG/7+IZjHvSlDkYSVDfEUV4SLWUV/svm5bmQG9jifp75eM/nlhpkADukbOjlQa
qnQngtritxKm2b/69yNcDOyOCx+26COTeJkVelaLo49oT1xF63EcL27wD7i4RFdD+8eKtu16qYS6
tGWTiEgb0heZhA9lEaii8ofgn1OK4CFykUlMXL9Ls6iEvJlxQm8H7N3v3n/BpX1tYeLnXWfkRZyk
wbmp29LGmxh1C2AbbTHxOwtzl5sm0H3LJ/V9hibMOlBKaTsM0EZMA01YibXR7cDRG4KBEc/1mspv
QlUthLM5r71chMnBEDUoq/pC4J0EgTzqGnPLrnAaDDQtuO3oI9MDqAIzAOZqUARqU+ZTbfCgoibz
AFUObwVVl56aYBQQcduj43loHF+xiDOgWkuhIZUuRbm5gENFkLcTCswBxMCvD40SUFCI57kOhTwR
BTIYz9wOaNzo5ABFAgcObX6IrNZcupFmkJ54MRi4EaA+ZuDNMDk7StKivAPxllPxGpq9Fd3HDnOz
nc7N8H38dgXsP8lj9pAC/bBIsjzz7kasGFXJFJDGUxAoXX93oRkQmfc8/YSW773apnaGeRowTG2H
AgoACuDBacYe1T5ZpQOkA9twzfp+g42y6UCfWGA8eBE2y6gE11OTh0ATHRJDqSdPnqgMQUxEOrzz
VgKpHdCeuZHM74p2JfXV1vAwqD4E60wmFkm6DQ2BKJeIE1D90Zc+arWxwWa/9kjn8CF8rGO6bULZ
SSLjANoJq5FPIeSIIKdpFv2DKGLWr/XtZCC/Ym9pj2aOABYHJRtQ36NGo04Cd1ly3jSyL5yYFoLO
xzCH+rNkiXP7BMxZwXMY6n14EOMATLYiqSE25A+9ceqy+uANypYX5LmR5QUxsZmuiAzhbAUehweS
Lk/5JnRe89pIS8hAivpT0gPJRoVgE3rSfhA5iBvbGOz6aqRhPp3eJX1otb7krRrWbKCquSesdsEg
+gXBpbVWU7fN+QG0SD3G8iPfhnpOZnVl19mDoqDcmzXdwirNYL3w86kKX0X3Usfo3LXHJjrrRB7F
HrQlv5myrFoxC5xUdZu6smhGVrZwu81cM+ooAIVqNsV1MH2zGo0WialaGydfejOgfsjBaXF75+fu
T/xhgu8yRs2+bzjUxZXdUYUVyEz1EzWyr6ZJ937SPeh+v05pbhsRpthVwFvKFqKx5ATG3weJYAxj
zPgiZnZsoUn97c+TUIyCE5JKUKKSUUvweom7uAROQk2FE8Coq0CX1pBOXoVycAxq4mpentoSUKkm
7qjnRCePBMETUF35VZT/yM3zwMs/g6ftWg1Dr5xZsQKNar8ezDz9UiLV9NOtKjEn1F8ywEpwtswy
gciJH1lFgoKemJsSBucS/atpMaGQ54WbR8JKMZjLymqLiYkDlfR9kHC7VX2knsDkl+RFFevniIob
FCndPpV/k7IPHIkAFlp0UHM2QjBtCVlHULSL32gB3YeFPfwJKpYpaubGKHgKkpDpsYqSHnQR6AGe
SFuuasl/KWphHddCamYstLIWFDyCS5XsAM7Ahdtr5ml4ZXoSOSDNWEuxlyFFF965Air+7k0gsUkZ
+HCQGpX8rSmbBZ+diVZXPjJJvsLE77tI6aRTVXe/hsroTMNvXDlcioozF/OVnclxzwhGSAK/kU5B
1/7x/XifE/Aaq8GwGlpQHLZtgyHz8aNvb+fMI+7S7JQbrG7zmHscZvPWd3ryrKEfUflHSLwsGJqB
lyGoGDpSDwirQVp5snlCTJu6AD8zxudr8AGb6JQxc9jhzT2yYikmNGvu+o3iSn9UCwKIx2Kp+zHT
lpBRLUOFX0WlH0di3OqL6BMLWRAGnOgnbUiIqUTsmRUt4I7GC/TOUBJX0MvtfnsdQD+U09cqULZe
DaawnuxbWVt5LUqRAXtTmvzQedqpyDvQGGWcW1WJ9wfA3be3ZiYe4xoeyzPjIwck69c/Nypksckw
/XNSxNaJ5fso9xcszKSiVxYmvt0ajGBmGgsiR18BIIWIzlYIJXFFfgybr9tfM3efXRmbOHivNp7S
G8jARoUYATlvnpvNKCF88i1QRKy6t9sGlYWv+3bIi+0Og6wqIsKNUyCvC3mf9Q/5QPaF9ycDvlVQ
YrMBQ4AUvg4UVKI1P3H9dw06wxwvcB2k7xo7MhC3UQjjDWFsFXXqqmGLdB3Zq+HfdQDaw32srood
LTRWYvwseI+tB65kJTJRV7JSJtpN2FpDsu+kdT3eYAZDybtZEQpCOAW6B+2R9s1zJOHpIxgOgVfe
XoNvH5nccJeLPh2vMjKjVKNS1k8gVOmh7QWBttIS0vWYcGd/QF+mB6Z0iB64AgJpeWHMd8GBv8/j
xQYUDZTNUzUwTgRJflEwiyx68JKJSVCheSnnYSrppxgSUFr5kfa/b6/gN4/QrRUcf8HFR7RSWPQl
YcbJ6I30gWkEEnO8f2ylDg0OrFoumVKk78o6XtOufQtwcZoxayVbapszybp1G9IHdHi5KTfASw7+
bsjZi5bJ29wvfuWD9xRowZ2YeJu2aX5zT3f0Pnm//RFzpZIrN5hEvk7qwOJZ4CMaV3yv7JiaxJbW
zbp8Uz7FwCzAc71YX5WxMD8XjlJdxSgKJOAn573mPK+z1DdO0b7Zj5w3mRPvJWsURTeWyQLGv3bD
2vQe43LoFbIOayPnIcSZ0PLKnsvSbFfDzl9Fp3SfPpf3IkrqLneywxLcay7WXCZFEy/x/AgaNCAA
OQckNUntY4DJsH2fmyrlWwy4bG5v6MytfZUITfZzCEoWi0Ppnw11wFuE3wkaWfW82Yd4k942Jf0f
zvPvjTQmJYMsE7Qhb3GMM7SFg0IAZ5gaZqc47vV7JSwhTRvWlhKo7SEbksj2CpD5pu0mCCTgZId3
JaHIdmXpLAYeUMziHaArwTHWmqcy65gNQADe3ly896gXmpjQAimSQiK7jAJIh9H6I2VQYgatyLPB
jEOU0w2ah9QUNPGlhLSm1XXIiUBN5SpQPbA1o1mj30kwxBlulCL5YJpumInUHdo6e+06/oXT1wLW
3qMbrn6IYbuGm60zpXXruMvsgIqPoVoc5QzYNT9Z0wi6zpInxCB/U94SPUZhRBdfoOgXmFlR2B3Q
YhZl3gmaxR+c9wdUCInZBNgVUXmXCtwAxNjQxsDJV8GtUjmtAdIaLfslDKmrSzkyyeYo6hkGMyMC
bSaxsgWos3FMTNk9nulmqaqfeaisypy4le9r65KRfC2r+YsWy89JIb2ymH+0beQUJO/he3ViioV4
DGj41HfVL7yQpVdofKdWVmW/AHKnjudL4O6nGFvWdQ/8ebnaW54BXXi/WKE4cBLL7hy29NdtR5rr
ISII/fWjMWBcRNJGqlXe6ON18GQcK7d1vC0ENzbyV77yv0o3OwkrjDFtIXkpg1MN7a6F18P8GVUU
HZPGhipPS0BE6PoWQ5/Ip3q6aVFP6ePeRadkBW319VAvSWX/1Lql1w+lybkBuV6a9lqmnXJFc9K4
f6Him+qLbsb3nQ+eax1krJ6g/pHK6C7v8h0pnzCw5lCNvzeh/hZ63UFoU7OJdauMH4AGdKMA7CdD
eiBtsPEaEE0Z71HzfHubZkaS8LPR1pcVvIp1bYp0HArPKAqf+2dxVaNGmD3XIOmGuFVlSiBdSe7I
rxS9kKXpmtn08NLspJqPSUlR4iEKk/GpdYr7b5IZ8KwID75VrQJ78XoaQ+T0wri0N3rLhTf6wGZ0
aGzqpwhDzg79064AN9HMale/aSp4VprHWAdfKC0XUrLZ0H2xvJOcuw8iiLmWkY+OD7WZ+JUDIsiE
DOMEp9sbuWRocv8aXugNXclQb+WRLefyjvrhq+g9sGqBkHyuqnPpMVMIpCiWhsQCLOVgmD0QXJiz
gazr+KqTQ3ew/N++1T5Fq6VJsNkdRCOTijqBn04hfBrpITzOMziqdKj9J4KrQl3IYOeyCkjD/9vE
xCkVMW5KzAP5Z8LfOxR/DDBZMq2wdP1rGFkf5DcQhji3923+JFwYnXhmL/YET6XAB+lktiEA5Xrg
PIGY3VYCuGIZRj3DeYIDf2Fv4pF+Ewsyw/TuGWIvlp5XdtAGbp4MZxDsgfqhePFTvk2Gzukz1pg0
FmWLGvnd0Ir7uBTWOQiYQLv7XhF/lVeV6QfQiGDsHQIyTlv4B+IvlO3mI9TFD554th7JkEeNCh8o
c1zBrQOguVV2YEjSnxtLflXAr+AqZ+N+iULoG77+I2b8NTyl2UGqq3uYkfPPcVbX4C1P/vAI5Dqk
eimjFHDO+KvPpV0LSS7UId5BbeFEBni+tbbaauhqYaxn3eW1m7Juk+GhqLfUgX9ZflfsmQp64i4e
x8JBKqVlHxojH1kQb7UyBfGGp2+jQXha8LSFEzTFaVbcr/uig3uP44a9U6KbCdhJ+OU9a4d8n96j
O0LMbqkOMwNevnK4KaVPAvSY6huIF15VW7Uhmm3aWTI0jphIMNLO7Vp0u8FwQO29kMyOafitDZw+
FzUmBVqLuy2insOl2KwMYyG+zz65L46TPnkKiIaQaqGG46vXL0icTV4NbqlDuKhTvjTdp2bUgsai
y/4EUeqGZeoqOd58MXdTwC01wMbMOia7tIiWCJvm8h9oLcoSen9IgqYgCjWVpDYMcMMG2itLvScW
P7MaQxNSuvPVZuGFMudaUOaFIeB/KWTHrq/XWolrRdC4fkrJW5S+inwPMoOFpf7O2KbbeWFkSsXH
NakI+qzTThmPLYw+mkwJj5ynQFIoT7GY2KL/hE6GI3PNs8qht1HrB5NBAhWL2FTlfiWl1VrvA6s0
Ijf3PyL1M2Lo9kRW4t2n/VuJkmhbb2UVJFAceb2HCWCr4zWw06WVpU8JW0JkfRNo3vqkSdIYR6pK
qyTBrU1TS1Vzm2DckEo7nT2ik5Xn5Tav4nUFes/mRUqqY4J5txgi26p/TwCWhYr7oSvBt4p+ShjZ
Qr1OxEfJOPbNscyTlU9KO2zvh9JwvES3ov45qu+64lS32UFsX1TV2zIu24P6oNDMLCP2//MKbfIE
yAwy+HKtonYq564vqqYI1Y82zReO+eyT9dIxJuccfimWuZfqJzQAV6TJ7cqDHAHjEJjHtA4uiFZn
Jy4SUCfepXhpoXno6I3qNIq04KNzEefyl0yiQSMngDjIiHXoRZoBLUy9dW9H8YWTNk2Dqt4rlKiK
9FOVPTOCemr1UYoft23ML6gsQ6gVS4em7WRBWQIRw0rGgqaOvO0dYpM1HpRnPOxXwMmdk9US9cTs
JQ+w178tThYuJ2rM0/GzxBV98NeJW+26D9Am35MViJPX1SqzZLRuFyZjZ5OvS7Pjal88C8Sg73HD
w2yyL3+pSL4EK3Oiu3jfOakNsamFhZ19FF/am2SYJfVLUQ1x3qPNwBweOHht0RPK0JErPI4jpsVd
rToQxZTNFlh4zPaZEiZcbfnx9g5/kwb/CDwX6z3JOuXOJ3I3vr9oxk1fFcw0pJaQH/hQHmlX20Ei
m4kB6kvdc1vUO2T0y5tDXxFr0DJTayozCz+KGBOOFIzlKH23hm/6/UOVHjuqrbW+tiDEaWv9RkDX
E4hlSfVtP3un9DOJ8n0IPGmIiJ2gr54h69CbduH5v+jDkzyXo3umReUYWpHrdM+RHfpWszPwyMw3
/TN3Sgio/769qnNNL5C3/fXiyTVYxuEQp6NNvqk20PY0KsgYfHbbeKPedaMInzU43i5552gG/w5A
eubc/gGzd/5f+9OMVSUJU4YxEEr1tkF9qSn3efA7KB7KRlndNjUzKSZffus0m5TA+a/hctJP/l2x
UVFd/hygs4MinrU08Dr3tL1Y1WkCSbO4DApI453K4UBRYS9b2zBew65fCN5zKPCrT5qEvZYJZQTi
XZSMHsYhYuAL7+D2YDwon1CSWLi1ZgP5xV5NIp7XM18sKB7sdfan5xGqeNuYvd3epCUbk/DGkkxN
wUOHOK5pTtFwMy8zcDUtQG9mKwKXGzSJaiCUkvMGJLbo9RWBGT2DLWNktxEwKQBAB9pOxlZZ/wda
heN+3AhiU0CHFojIzBocN/XorYZNBxZ6CjoYYeWj67A8/Lnkh5OIAjgbbvaO0FOl0PtGYZbuqy6K
r7uKBQuuOKPKdn26ppGkyEVSpVhS5RDcDTZgMsCCrtI7eSXsRq4YwSRryQUKZctc5NufrV1ugnvp
odzLNtvqd7nTrodfOI2LE/6jX95Y9GnrJY4KJrSSjxjjbYbss/MXguiCz077D9AsbquYi/TERIjM
QXpOywbwMS3cxEs3vyFf3/w+KzsV1FrIo8BYIZjiYeSZpnvRJU6Gfo699HpZCi7Tgbc8a+vIIABE
fg9fA0s8juwrm94Ft8TLUvF7KZ+ayqGlgwjalhKhDA1pN8V7P1iH23GGPca8w4BrqBiV1BdC2mxt
6SIQGJN4o+WinvslFpUHJnsmSF6A9qRv+QHcOKgRgtjIRTSQTt5OfcdYGMgJqpV3xxrndthbOKjG
JB6FXBU8Xx/jOKjs6hJhD5OSWvdBA3XhnC4dhkkaVdehnhoBLlwjjh8oZILimC7kqN/DdT8PHCUG
ULzE0KcY3qBKFcztwHEqW97KFrPaQ/5FuJskZoAxuh1nZn3wAe9lJodYE5XAO+FBY9g02NZ/9e38
AzQfnptBM3uRQXP++//+tskpysq65VKG3yarZvwoQTIqRWXMFE7pRm6QvPItwJOLbGbzIeKv1ck9
HckCyNqjgaK/3dltiYeWeag2rZOWZhpjETwbdEy4CPJ7sBhqVm3nYCj8jTZT+J8Q18/eQlSRdA1o
YwlDxdeRpJMK3AUMveiRR5fFbrwOtqNRQR1ZFRBKlnC7s+791+A0AgdQjv1fjIKn/dZBPskyw+IV
uLqEz9sHaXZ7LyxNyhMRpEdbz6uEU6u/lu2O0wXB49mNBDaLYlITEPHpXKkRSF2XyYV2GtTfYfIZ
wp/jRY362aT4r5EpS0mKDlcmEBipVEQlRdlgttKOlMYKhY+mWwK+jbs9Pa1gKUFfnRoiwej3tTfo
yItzPRfBzU5z2VJLidqDPzSmOMK6fW94RBcqt7sMzyo0E+x/vl+Xxsf9vHjOpoYv56mHT+VsQHN5
VaG9ftuCNiY5P75PAWpcUVVjhPZdm+iKJhwSMJuddQMTOcj2FOaDMAsU35kxWEIZUohTiKi3Ef29
GrlDiQz8+ghiV5kOXUNPeQoUrTfrgQAOxqINM4bB1Pr0SIi/1xK27oZB+R/Svms7chzL9ld61Tt7
aEA3a3oeaMMopAiZkDJfsCSlkh60IEh+/d3MquqSGLpi170PZXIpFQiCwMHBOds8DloDIRTR3U+9
/q0c+H2Dr+IknVKjXio/t3a7Hwr4QMgRilcWY56iQPFjLKgnSrT4StRInCjt77mM8GhN1N4A1wd1
L6pfC2P8rkB91YuEMB05VR6hIdI7ZcOu49Z4AM53dCKr3BQFnkUCqMwpO94+tBIrue7gvnyjNCPU
dvQWCj9RPnhN14cqBX4+5RRoCdO4AmtNd4bSZGE9ZvepquwkKo5Sk32L8uk0seamUaXC1bh5gPwi
dfO4DiC8mW3aKIlUyyENEIn4hF6tijWI02Vb4xc/XZHR8SWGdcFSLy2o6U0So+dYp9nermA52da+
3k5QxiiAq51y0EQApPOYYextLXrVc7YvdUhYR30zhOnAUNRG5r3jZrzvbBZorb6zRPed1BB6ZRrE
a2KrfDZy7K1xgj+RRqrJUyakqKq2q9rkSgbvH2oFq7zai7VpQlYT4QrqQDpAlEu1BaNras2sh+SR
0A4w6krYfq5a8bZA/dujFAQfVtvd1pKgRiXrya7q4uigNy3sRSZJ2glIRThWCp/DrGzu5RKIFmOq
GqdJKnu7so3myPnVNlrs1Bjso5bk6MKRicguqPNKoJA0vxWtpgOLWOZBigPOJ0baHXkL3eBGF5LX
8GpjDR2KvcQEllzWH0oBj+04OTdJhPY9tBS9ttnTcZsZXAm7AdAkOMpstD6qUG8xKJAmCuxNNHwE
+C1sX2XZMdemcx6RG3AjruHHFgOVoz5Cz0L3i7LHfUqzkU0Qie8ySQxel8lKYKW4fON+EjkCSsZV
j3TPloYrBtB6EUm7bjTQa2EouBgMLopwfhZuovFHYUh9aFgUOhPF1AF3mtqhAA9zM2WoW8OzO9qL
rrTcbhpRq4kJD22SirDVy/G6yhTTgTotBLRl4seDyrE2G19tACs1+rx5+rsv6NeRRKCUTnSIOSzL
GwDF9Klq9v2jnhiPptbfVh1EjcdElj1pQmxCqSB1G7WlqH4lAkdwPjhSMSIHk81oFxmd5BltE4ix
/FEb5T5rB6RrUbrPaulZKcabBEqCfkvRG4rS4tXolMesaCqH96UVqkpeeoXW9G46QE9BtO11TQ30
2dPxyjL7U6MgtTao+E77ApILND8CoHQySH+qlT6caARV23RuSJ7bEsEVUOeTXgnsTxUOxVV628rm
LuL6Oa7EvjXrbyyHloOUVwr6+bHq84jKrqkKxKW2gZJlPx1y3u5IrX/rif4kV5rwuiRC+0Ga9pZe
nOsGcMxGJ8SL20j26pKcx3wtD77IFRC2FGDKNRsqFAj2i1S774DEivRSPwsQrsqpdExL2sudsXLA
Xda15nGgLQ9uDJhEkKT/eMARBDnagXcAzU6d+2YfPwBzyh1JTZ9VkV6rRXnErBwTG6qzBVRXUAJb
Iw1ecpk+foclxEL0usWnBIWNwejPKR2CstM2la24CkRdCr28t2ARlAC4Pja6B6FmRFbbb7rGVQfh
MF55UXtSs5M89X4CEDNg3wcT9U5tBsfNUbkqVxKPTw8VxYQinQUy0cy6+zhrLYlSJuRMfQQfMD4U
FFTju8Ecmsn/+t846/mff/P9b/3f/v/3T3v/0xpCbWuj/PEdACAB3TqhdT8qK1fOy3Lz/Mpw/ChE
t23zQg0+60ZtKFUFy9OlJxnN9dKFn+s9gfoghe+j5GnHryPU5wv13YiLI8RQp7JkNRis9FDc1jtU
Y0IGSgU0pP++Ieji4ea9+S6vrKGWREQ/WudKib0RK8juXrVsrRt6WZNZDLO4tzes17QhUsE1uuM+
+dm68ADDRU4CKQycgfUS7GVNZjHgIqYIjbV5M+GlkYN1miskyUPm2rqD8kgYeWvdpourwWK0Rf2Q
07bgmcBoBqh2kM53JSgnAK4PVxDwTkdcFMtrib2sLJP5Cv4h05hHxX0ERBxgAeyL8gFw6AUtQWBJ
nmdr4zI0fetOeH8As1e2wSV+fjHa/G3erZQWzqo8gqj1mZoRcPAJFE3wfPxHqqZIZ1vPYBMUrZrv
5VQ4ZbLR2szvGyjtdlBinqIwguxPVDDIT0E8lGEDAciqSr0/YZbaKQA/5kDzwi1iCpWUNVWlT0+Y
+V4DMqSOqVpEfl40o17bkX6mLQrXwH+ZkXD17MfXL+TrUTR5YfUuZ+2oktzkj+pY+iwpvbkmbw1r
F7V591++9j8fRlvCP4aRFV2V4LUzWl8PNl5ERs9fP8lluQ8vG5xbDQwrU8YKWwR9ykTVxyrlj/FW
nAkyNtRe+hfwZeHwFrmztGSxLdESElCZvwUFOkBaOMw1GHmt8nhREsE3Icpfd5rFsrMN0crFOKCd
qdx3JbgtPPEAOvDVVl5b4Z/tJ+g8QQwLJGNgwBY1kTGPMxg0tuTcFmbtE6s89UXWegPTh5cxw7PF
MTqks9udxLhwhK2xIM71xtEt5cSo3bmKSfZaP0e1JK62eWyD8lur+VEajY0c9T8qZgzXim5Gzsr7
+mRNAAikynhTBHzsZWk9qQVQ9xoxz2Ok7xiXPKUbr1uUIkYquTmVHipU7+p47tr0HuGjo/TFRs0H
n1QiKKU3Q5J3MGQNImFtDKO8E4XtdGq1QcLkROKHZq6UPj87ED584cVrTcc6i802pWfoojRA3u/0
TRnSq0p3Wg+WjD/S3d8HCpu4RL6bo8WaRlpvaEJL0N7QklPT94GdHnqoxbG0m2O0n1gPXDWDiaBo
AQFqkjBftoBDlCEqnK1p7nwSK/BlkDjjMitDXmxxYtRDQfBKAKvixN628QbCHbhojd7X6+KTzQON
Hd0E2gPseYD1PsZsbsKkZ5w4NIqk2KvR/DfbwS0hy6etVsc+S1qANcd5hAWIcvay4kdVIy7lolLP
uOgMjt4mDzmEYWsqO0bS3kDI4VHkbch4fJSZ4cswvfn6WT/bAjMlFb5nKNYa9uLET4xpYtYEahTI
1PBrPiLku1+PcFFuxAJ6P8LinaE9wgxzlLUzwebureZm1FCW7s0THSyXKs9fj/bJhFrQNLR+rViI
OSyP97ocpd6wGwkIlrkHmnqS2wb1lu6l1SyQXE7ex7EW2xF+tElc14Z9LpIaaoNThg4vykJycpJs
qLj0OojgR2EZh2kE10GTg7ni1wyFpyuYbagfhVYub5Uy3ioFyXyGyqGsQmmtpsKZIEfg2GXlgb/s
kFk1owLqzjTprm+OnQm9AJO4sJBxZembElc73Gm7UQ4ICFiWWXkV5E1L2gUNrR867RoiHsPQ7Que
B1/P9+Xb/TgFi/DAB/CIZs+0syGSvVbGYMD/jFOKouRD3fzhIfdfr8N/R2/l8ffjuv3f/8GfX8tq
RI0m7hZ//N+b6o3ddc3bW3d4rv5n/tV//9X//fhH/OYfn+w9d88f/uCzLunGE39rxtu3lufdrzHx
Hea/+Z/+8B9vvz7lfqze/vXba8lZN39alJTstz9+tP3xr99mzMl/vf/4P352/Vzg14K3H2/Nc/f2
4x93Hf7T/qP8+Y9D8tqU7K1NsPR/H+LPz3l7brt//aYY2j9RSUfJGTYsOHbnXqZ4+/UTzfwn0g9I
6xiyidBlYa+xsuli/JL8T9gMIof7RYQEqxprtS35rx/9U8ZG0WUodEIoBHISxm9/ft8Pr+SvV/QP
xotjmbCu/ddvECT7kGmBXoSPUFDQhaCEbdngb38MnzTXdHsopeRk6vzK0lFKZgNDUyaVIPF7l9ky
ugAydP5EelVassOKGyE91loZwli9dliNRkT6ZNfJs1Ka3CtALC+K6Q6JvI8i7InHV2r0rNiVW+sU
JCLUzhKfTS+mmbtjXNzBnMcH8zKQ6588P+Z0r8oQv+Rug5RPRD8GIkGt5lXLv7et6tERchW97oIO
7RVy5WmjFJQ1hRKs4rSascVh5EaQdeiHN9inOTb+QXM2Tp45kM0dJC24fYBRmY5t2OJ7i1a607rU
1cf8blLqg0JucxHhERvr2absBreSLRPQqG+MG9bh6+cMcWAE+xhtJQcCQW/Q8cQNjxxUa/wJuyQX
LdDvGY1eSmOjK5sc3n/5eOphxqI8mE3pxpZPWtybwOaK0ocmuYF8INSEjyq90qnmNh2wbOLOym8E
2yYTc/TxriLHCv6Fk7B2lqm4ms49o6ZhhT603tAr2krwttZRTqtkX6GWa9upW+JIAgfFt7Njq721
kJrvmR3qs/DPULupIUPJPAvKsndHMhwQ3A6DzN2uSUMZ4sVEyYNKZU7ETU8pMs8Ut2oHjsD02A7k
AV4PCg7XJDR7qC5OQaIit6H1t15H5aZGWVU1612fltBDeUXNz7GhnaA12V07swmoUXgq2lZViZ90
xUsJsl89xafBRAKXNOQ6k/TOsUV2Q1vUR63+p6XHvtD8hm8z8yFO66OWPJq0fxs0ZHo1tFqp2Ot9
9WRSKHnCNrDta9A5HapXDivLQINiO+moY1eta1DiDYL5FX8iI3VJBClhK/dqCQUl9bnC9zNzFJgr
zY2hXVOpeaCX/cZSGqePI78yhMt1VNuvVYhcdnmzs4vbBI7FhQ4wXLqhDZoJIDNmKHOr8QsyndoV
OB1clPiedGb6Y6+hDFmsnNYf7+S/b17gW1HlJTbUZpYswWQwIr0eSXKCAbdsdoHVU09TR6cxxn3U
MdRCjyCprgz6Ma27HHQ+Z99dkknG4k5WkV/qEXPSfl/VuZvUa7yZz+LS+0ebv8W7Uao0toSW4tFo
Nwa9lcJ6byx86S6Cv1kLxFI8KbiZ9dCafrEUqP8bUJxGRVnzxhFU3volHaMtNu3/y7OjaoX8i8yx
e5Fs2vqg9k2mJCfevvTdnQL4aWqulcY+Jip/TPC7QRaJCmq77cgUNTnhEa3YHX1xre3RGtQc6bv6
NMEw7D/QmP+YRl8OukgNDCmyjSLDWzWK0E5viHWAVI9s3r87L/84f96fN4s70e/DmPrM14TQNJbt
YphmariYtDE9zQr9swNBP5vn2r+U85sIhjtrb2xhrnI54mK5jtmYT22PEa1UCfvqZjRt4HyBlFZn
uzjm8UL3IR/mJmL0VUUCGyHf2WoTJLLtFIXl27C3x5lQo4+6Jry8KLtefrflIm/GWuuaKT11AaTY
AmSgkavt+41xB8e2oOVOdbBWQAvKZ9v3/RuYF8K7jSWxDE0YijHpG7gM9pO4zaEXDK64fjAcxYKP
XxGkpbtG6FkQqS6fdXF3gW65akvzuAMgazwsQh4oQPp04Rrgdu0BF1eYpDILUx7wwjP1vrFx/u7s
6nZlGX+2W95P4iJrak24Escmxqh9tHIc9s18gVPsVsdbS084sLCQ3TVBz88i4rsx9UXpLU/1yjK6
IT3FYtj1gkF7LIN/GztI2iaeTiOC4cpTzoHmryrcxStbFotS8OrHEo5xJxL2OGBhJdU5gyvQEwdC
NVrFFH92mr1/wEXcqxtTViEdOg/3i0OxmcHLf9ew/vKpFiFIkHpSa4phIlhaq+mP1OjBIVjrgikf
71p/DoO8GqLq4G4vO3F9BBwNVWVYj2yrwtXv2LbYQJMFEAvwY9Wg2FpPyrk//Qc25Z9vgH+PvOy/
kW62Te8x8mxixY7Kvd47+l66lVxIdOPO6oBjLX37e+j9X8/7e5UHKmsQrVzWYaJOGHABMpJTgZq5
Jp5M7U2PYJ+hNr7Fq3BlaX7yjCq8UAwUD2wFfuyLg7iCeGZD5Co9ofr4Uwky3OMH1G+htyo507U2
+rIXvY6bZljLSz45nD8MvFikWpJb46CX6Yn141EYQNsiI3SG4S2LJjTOITQeQwk1oeW2aBU3H9KD
MrQbLp3Gdo2d/9nx8eG7LFayPBIqSIJJiM6YgtZh3gQQOWRxZ1ek9ti48staEPrsOP0w5uI4TWMD
1sg5nn9WhIWaiYlmvN87bWA+YBp8qvtlAL+k0YO+3/i4Ovz8SIuQpIIWisa2iQuPteR2MT2tIBWL
tHAePgFeJPvVZCtBeYKKoYVUwpPXTsxP4hLGRF9FNyFkc1GkqtQJqUwxIjUCo1JIwDwnlivJmSOh
4CwV3/PSduIafdNS28rTE1Nx72lAlsmrXZTXLwQSW3H2qEXQRElfv94HiyYGdh36PVA3NBS0x3Qd
Lf+PpzlcqptmJKpxHPvCUUvYltfEm2zcqmMGXyfNAOJE28IF3JfG6gVXz12e4yadAJJPqk1Z1tsJ
FVmlUzawnoa+DQnKZNgnUdW7jaSHUS6tlKAWJb8/vjE8x+egaKOSOe/sd/lHRUc9wi3eOHZgw0eb
HF5vvx+c8n6tHH5xYs6T826oRapj5E2jAudmHMVU3MjaQWToimHFlB2kAZjlVEArff0+LrOrxZCL
98GMOk1QSjSOA3+yqsjLQZRj5XMdF1uz755TQ/PUHNROle40kb2oEzw6iQKeLtkK0zqvfJuLCYDT
BtaGheIOpGxQ1/0413COQZiEtPORZj8tOzslqvR9tjf3ePqTDT+E9KNFxmtzqBo1Wsjsn0OvwyNy
Avga9rQGIGS8sFoHuI21+H2xjxffbPFqTIvBwHTQtKMsWSezaHa1Ne7F1F+bKInWcu2N1s1oWVst
V06G1WyGKncya62efhlBgbdDzYuAMzsjT5d415GiA1YAD3FUzK2AfrCZ3eqkgeCe4WQtAKFW4dgQ
3zNR4k0mUGWKyE+k5KmEbMTKq7o40AxIlAJ0i0sRQBgXitNVmTKmZZ04xj0JSDSgYhXLrty/tD0M
04wU0jpS5MR6elXN4gs5xAe4fpXCRLobJjfOiLfyheaV+iHSLr7QIo2GxI2kGkMljnM2pj9CyX2f
e/2mhyswXNxH4MjcMshD9dZq3K+HXpuKRXLdxHGaUlqLo6U/8UF3iwpFuuH09SCfvPoPE770thC5
TIZM/fP5MqA1JLfoPEiTebRwU/R5qQ/M5cqoc17yxawuGx6wCk+nGA3Jo7xLNuMblhNIXzBNOce7
tUh7kal8fIFzDfl9oGVQ1xoSjmkUw9zHeLGKlSmc9+hXzzLv8XeRHML4vV2ZrTjy8ljRCJW61DGy
GyWu12ZtZUX8au28Gwntv0Q14Vx4bP3RN8owR6JXSw73qFMnfryvXDd367/XlsdJNU+giVq7DQlW
APfmb/VuVNEpyZABwnkkaFx2JAdDQ/Jq8YSW48ru//T53o20iIZ9k5qtCp/mI4zAHDtF2Uf/UaPk
tbL4Lo+Djw+0OJzM0oxphlvdcS43TF537BNn3tWzwGbukKfxSXH5Fje9l7U7+WXauJjLRTRh/ZRP
RY8nJCHtEo+QaJeSnwQW56oPatURXO0onJA20hL8k/45nnzSO1mwlhJ8uinezfQitsQt5Aj5/E6z
oXFz+ZkAFLwyy/O+utgWJmCEMM5TVazLj8vGiI0sYQCn4lGl1yqg25nXqf2c/aSl1Tuz9vnS+Wu0
+YHfLdK+hTAcMQpx7A0Q1rTOB9YkjAccEdDKrBoO43bq0CFxrbTc6HEacD0JNJjp9TqIRlARHMU3
VhA0TgqfDHe5hjcxUZx8L+P4IKGmLgOomY3yfrLLc8E1txpaX0JpXObFCOVCHFgFOgp8DJJpddV8
Gi3fTeViB47dn2fQTE7q7nnYbWZfYjhSrlssrb22xR6sIdoF6l05xxhhuWaAtjDuy03hRW7jjvu1
m8zae1vsRSaRDlgCbIiiU92Iw1ouy6Gos3qMrz3WYuM1pTBAp8QpkG+TjQW9c/AYCyhXp7M0Q7Ku
bbr2XIsNBvBvpykZ1qPNHdWtb9tT+X3Ya7ctGkFAi7vDIfGi2FG+/f/tuqV4QD6NeU2B6cLry1Hu
CJLdrNeMjtQs0I2zfCVHubzG/Apo/953S4Q9sTMrAnZ6ntduyw+zqW3nx5vusM7cXgA9/zyI/hpr
fsfv9nje61OlahirD6bkjzqcATQ/pvM/YYqvPtsigllynBuE/wrWSjBztY3tjARON+vFuHk5fBEs
lwJUadQLK6FYLkBmn3sjrBFUcM2GK0DiNqJ6tKQRTgRt8PVqWVmk1iKuFDVMVSzclo9SphwabniV
YTmWvTLK5ynmX+HLWoQULqGANfxaI3hrO8WbnUk3tp9tpxzLskOMPkie5X/9bJctlsXKXEQWYPdI
xypMaf2zuC4gxh5EB+IYT/wozxWZo7LWr/r0pvDuMRchRjO0poUtkzhCYtbLj3YMwn8NBHm3yVsA
oOE7HvuKX4W2ssrZ/iyjgQkuvB1QAIFa2OJZKytRecW7/pjFcMWrYH6WQASuCYrBcHSItY0oVn89
vcj9PlmyOobUDRtYRwz7cTfitpxIbFL6Iys04A3poakm+AKMtauOUPfqHqXU8DNyW+HymKUtpPDV
bVRrIQU5yYJXco0mizCazTSlQCWc4/KGxvK1IV+hTYUm57gBQfjeHuHIbculB6ESr4YEe1okgCa0
UI8kGhr0aKI00KvMmo3R3OpTDGYMRFoBOIsbFeSrHkaqnTugwM255agCmHfm1wO4WgV2MialH0wn
Gd5a9S7tX6i01RP4ASXaXiE3AHk6ore9IQeDCwo3jVq5olLCCHzDOL5qxugsdMOJQK7BPnKqugD4
Od5g14eFLYOtdYYzFaiDkNFA7zlvdZfocOEcZbczbmkPkEOvJg7rshClNojavXEwuwbT9grCH3j3
0yq1Q9IqvmR+rzhzE3m8nwpwxeLRybKIOmmc+lImQg3sGTm+7cEcN2bSY6Ztq8byKymcjP5KnShw
WrJPS6hMEck3828NZYeSq98heOfKdrOx8N/MBhSMaKAEtG4zsVsF1McsQ9k8mf27Ukjh2kj5jRPL
jXCA+VxuNk5SEXeooFDfQT1Zh3DkaCLbEhB2lt2J46Brgd+VI+ai8e/JBjihbYz8KkWz5rtUqJtI
Ff5EK1wzqy03vsXcctVC86X6bhrkx6jsD3l2i5ILkFm4U3FvxKVgNIWXtTFEPZOjhiqlw1TpJo3I
Rh7j6yqRAyrAoQfWo8WcWpHlFMpGVmvwFM9F0z6UNYT/bUhW09danAYyBYTG12PR+iCMQrItu6n1
7gAyUCBFxlM8V6jMZwUySDJvnEntwnzCL4/fmTmGLa98KRdho75yHQIXkMrL03srt8NakjfQyr5q
IsUDMsG3a+4ygT48g4C/9q2QxA0zSYBykwv2q1vYmVv3kOYqIN4Ec2+SPEUFwGjUchRTuJXVhGUv
vCG7jbiyBwg5ZBJusimJHX2gIZiy3mxCY2pRIIbmrWnYDtAlCNQ+ZNKtAaA9sMKGKGAJmvhty12Y
c4dyrGwNLfUUTh2pjnzJSrf5jDbSWPeNxdKODvp5yhCvtZsm3YDvOigP3HqVIY055tkBOK7XCHqa
TadvG00J+mQIIaDrlmRX2P2VwiT4J5iOLrOnIjkPjB9zMA673nTqHHx6o4VdFX9TR9uppBFlQbyI
IvVzxQwKTdlOJnuTGxZ2pD2IUWzVwXYI/GKbjmxs2H1R4A0aKcFnQet0J/RHKz6oSufk8bOI3hTy
Fqff7Bh1cIlv8xJ6yCZ0APs6VC0EJyhw0z4KsxpJYNI8Qn0PkALAXXrpiiaSBMoe94jRoDukPRnj
S2/4tvaqtFFYlrkLdOLtEEUevEV8DR5CrZH7EoJsCmsvSXUKcwoGYBrRCqlY6ek5EI9MwZ0O+Kje
8ppRRo9/sqr7vj+ksQiEzvyOxnt8cdiapS1YHdkVgJHexEDU5bEj67dWuS2r0m0zXGCaDDIRfbux
pmuKEGC2FDAzGR7LPyTjyHBTjsvOg778wSA3dSCK77C94fJbV8nbBt2vGj4hUnog9d7gW2M4GrNy
WO9OduH3pgCIBTdSsVO0ISwGcKywbKmVBao4FdUxah5mH7XBCjrtRq6vDBvBFSjy5MdgPw/RdZJe
p9l3BWpnhJ1Z/txJMFog4EKqT8nE8UD7mLzZ8pWpPBvWQ0Pv4dHgtLNWtnqTyOU2iTQnrzuA/q1b
juhiAb4cwXO7MM/UAD6CycDXc8dEQgRgsC8n/C7DliuK0mPavR19I/SQSrXXjgGbZCfrGGyriUsR
oms993kGRJIMvl3VAZF0RWRc9TsIpmFEONu7RgkZXYUGTE1Du5Q9UzrV0r1p4c4qyo3C06sUu5Vl
8CIY72iq+kTKr1Fl2Jpq9qioAORhesvaCPhoukDu+TGqlMLesaZzpRzQq1I7T6R2puZhGKWdpfVb
kz+MLXoOo7qPRsudoNMrzBbIsXijWs/M2NHyTIenwkKDZXoVkJSU8qu8O+agp7Y2DBEgCh9H38HU
hhk6Tsz2TLP6qW1GD+5HTle3oZJ+y+rvdtGi99adjfqKVRr2mYJEJHFMflsMMoyKurNtQtkAMTNp
wSwl34U2uQAkXhNBvkE8wIf3G5jkp3J8nOCfUuMuDQ3/u0JpvSTWr5gsOYPIw0kF2JdDC7eGhGfW
B1kF94jR3lJF28lWt8u1rW7kLq2hAShifzThFlTfSrUF57zM6fOnaLrjAOdVNWIEaKk9QqDEEn/C
7Jlyfi2h0GXB5tBE9dmEyTxUqmor0EYzsOUDlDugOQH6/STghES9Uj1owy4D+os9xbRyarK1250g
NxWODFsFVPe6kiHPDFCcBPChsE9lpEHnTnFbqHAUmrad+tMQxRuWcCjc7qByhym5JVYUQnrVwwIR
4FPD/+5gp1jSszgN5VccDNPEntBT0cMRBjWszBwCRzqcykYHlSdASaf7oZF3hOm7DJbqlaluYh04
yR76eWQrW9zTgPqUgL4bVeqjsenl5eTALMCxk0eleByzFnoDL9NkQYWz82irwzz8pihRXKmzs1Xh
YjSUaHHtBMTpqrbC3yIerr4HwJb9mNPQiIA7jX/EKGbIeeMr5sNQyn5mv2TKrcqxXSQ0ojiwgGaB
FYUadzU6RbRXqgdDGrwyutJBl0gsc8tV4P/wvYe8wFk7OKQ/xLMsMrsqSPwAXw9HLpKdpMK/gexT
TvwWFZVKqzZZPLPZX0ich1If3zb8rGtoYiblQxsbG55IW4q2Bzcnv6TDMVWnQO+hBkuyXV+88Eft
lSvY/cPoZnkRRLYIZfE0MTT9Krg5Yv2M6ol00Z6bWUjzHAYtzUuETo6lpkEmvxJ4LsAW2x1ouWOK
hTc/Vx2qDejC1/BbQZIXEoRR2NiFFU6/XM/c0pycPHmrbCQTZJOOdzqI43nBUfS5peQBotshUoqw
m95k6UqGZIc5mtfosvi1mDUxIuglla8RnAljM75q1XGnGPjbRnw9xNDaM1/KGnqcvLsG5vax0Cyn
a7SNXLd7MaAWidSLjY1bRNk2gQhDGZueyBU/gUiODumgXG6cQS2CHIL0JRreFmKDypg79ZXPslkw
tvU7bOEq/j6Ngz9pdDeCAqOOcM2QAP2F4kdTQSJA3WiNtZW0Fwm9Li0mQV/rCJOaoyNlzPsoYIgY
k/jO0fE1EQQK1riaBgXv9EZHklWOb5b8rEh31mQGaXwYoc+CII2FydwS3nZI5hO+l2sNlR0k/2rj
0lh1Yu1YT9A8gsuO9TzUeH1E3jBIrtJouBYE5TUDwg4AXTOxy/sX0Z9jSHdE0R2ND0OaOZ31w9DC
Vr6jpeINsCuOatuRkn2hAIBqKiEo6C4vzU1qVgcglGENHrmyECHp+DbJJEQY4Vjy6Ng64k/8WmNC
4v5hjJ8b87qssWYmOdmiXItD0PqZVLGr9kh4ON9k2RTYneVmUfRoQR8Gfl9+xMkmAQi2lSs3rzKX
xShJ0MLvKgsX+c6LVc2ZGVZSjjc6lDibKi8DPASf6ynaYzu1Dm3JVRn1EKqXQAHPwj4HnRJK3raG
UDMSv5g039LvOBsgmPII6gL2lNhp6v2Uv+b2s9zdw/cOSX4ZlMUbwhSUJG6GQt5O0DbPWOeBLpYW
DRbx7KIBG7cOd3FIy3SmGiB/ZcnKffiz4gL6dyac0GwF/yzupEAbQgqhMvtjCwB6Gb1xMEFNSCR+
fQ/9rJANapUxi1Zb9gX0V271mMdcxi00Zg7FjPVMrNW45jrPsjjzfoxFbbkYWlBXGozB4YLXbPub
2oUHTuRM4ezrCRDqKiv8s2rl+xEXhZk47yDFPWFEeJV50UbzADnbwHPiutklN2vu9p/W1QCaQJ1+
RhJdoHmNLuHDaKIf0gJCRNzqZga4cU/0Tg8C9Vo76RIBicLM++EWZTw7M2jU1SirxVtA+NEYiLZ2
2IXrElsLBYbfC4bvR1oU8Grw1Ojsa/4LY6H6ULDbFYmL2AmX3018Fx3sQ3Y/Sb7hzVaGmiujElxO
XgrvopVuyKfLFPADQFSAjACM5mOxhNR10doq649SivYH2CWrKlyfT+tfQyzhbmNmd4y2TX804X7X
4DYz6f+HtCvbbRxXol8kQBu1vEryGsd2ku5OJy9CL4n2hdqlr7+HmYsbmxLMO90v0wMYSKnIYrFY
yzkNMNG3EpAlCqVB5z9a75ANCBAa3D6Di1UtNjnzX+0+EqkXiVlsZoCWmgJHfZV+oem2qVYU5O4J
yKLrNTDUNgSgyEENBKm9uhUm+pbybgRkVAQDQWj/NzlHE7ZjKsd13Z2Ne/BgPFbn8SsQw8FTvZV/
0cPoaavmNfLyr/aX22ovOjjbUGX0wBvs+FzvKbV8WwqToT+PDIYqeO+IjCqSCER0MQuNIUcYDZwo
zigrDl0srlUpRR6mXX+OMS9PRuLFeem2mB8ylBbJb9Mpp2JlRoMnZ+lTUIumd5e0hI4qAYq4Nkd3
s6p6ajF7wwoKg4cJ2nW8pmiLxomRwTwe79NXFIOfb68sSwjzDvdCJg/2lvq278dsZUPFXjcp5pPx
qgKNt1ObgnrJona6bMF8ZEARzvrG8qFBUkDvWeOLQg6K+eQPbwJllmTgaABOhWgYmeCnU3KtatpK
gTYyYmfJwhB0C5y0JMeljjdi8VupzU1REbzwwYeSqG5WHTL72DfAuMuUFbhz9wZa0LpeXZtTC/7g
ewvjmnY07u2kcJqOOI2PFkfw59HcB3AkRc6mAHJbuTKm+i5C3lFWjH1vduh2tddGdOhYLGenHlG+
G0g3qQaaRvUfofqUJlsifaPaUzDeSW3u+RiPpnWIHegxTI5UgwGoNswBbqtI3Ud4FaZ94rXtU4RG
WgNU6NI4rjJLcxJAo9nj99vLuFhFMA2dGGwtiWKxZb44B1oHaK0QA1bnArFjn4ebIf0KwthdPPlg
EVbu8m5vt9V6TB7rdtioquSVAVAlR/A2C75kcUMvvoSrZzSTVLAmSTR86Gua9etYiddoEf8VIPAM
JBmDUM1djbAgHaSvaLxbg3TvYFJ96xOA3/vK9vbnLF0tjJbdJIBNYz7iel0SYocDPggmnAKGXXnp
sm+3BSzGBwjjMMKOe5vBj1xLGG20VgJOvj8PyoERktJ9jOqp393FR+KKa2EcbPI/17ZpQxo6XG1Z
5yPHqMtGLellNCcozWYarV2ITL0NWDLJkFwZGUxp+qZ2P0CpFwaTp6sm3CBS+dS/62U8c3MbeID7
yAZyYhFgN7psNWX2ZkSZIihwYvLKk0N5OwXBtjIw34YnL54LXjxkO6POdzHanvKmuIsBPCdYyKWt
smRQuahoRGST89cLaScp4McoFNNfk6O6amAioYP3xRfWCT/9wBwD4DldgdAla70Uyj7q4tx0BSWF
n4/9mVjJTsM8fhQ+trW2C5EeiGWw6oK+cKpBh44uGCvvNjmGRRU8j2IFnSiZCKYAc7lz3375Odwx
VipfRdv4hHYsUAqjJVh3zTvlrruT3OQQHhUXpXE2T+uIIjCRXO7QhrIP5Efkh84V/ZJhQrYco3sj
0fZFIep8mUvCGDNaXlhhzACSLBePlP0kxWjQRqwHN1/fBUa2KvVmUwO79/bWzitwTBDE4NDLJv7v
emcjWvXAg0BQKSNxi2EypzK9CWN/bUWcSt2BonhzW+Dcfq8FcmsYFynutxoC/XZyK/RnFbqI8YEt
zvXVDxFoTPp4z+kyP9BAdRm4fBlEgISVARY6ZgfS8ap1oyRdEUlEpa4w3zWThz3SdTS2oLedi67U
wE/USrFb1qcBGuhmjbKC+WvwlEONR16C1hdMXGuvGgprroKQdi0KX+fHEwqDWx2zlIAdm70MiKRa
/mSFUJg+1AmKdMqrqYiCuEWT/BTCvw3KCSj7eOZ16JyIzxKmRQvHRiAnoVnQsb8ypGkF7c3JyvaU
3W2TWXiWMP3Qfc1ePuosOle0wKwCYrRnzUSaRZseg6JemVT2lK7Z1hEA8cHNpzeWo2EQUSB7yV4B
96kZMsGsD26S6wNikNGQkCfpzhjad+4lh2wBPQN2GB1zIcmLuHlqyXgv5PGjaXYrpUAeDPBsL8HT
2v4cSwyY2wyLM3GRlVrfVm/JcjQTJ0UHdBNBe/y1dhXFHHspKe3ZKlANeoqkfSca8Fuym0sR3FPd
6Cypk3yIkIY72y6PTbZhuI35IJotmXe4sROIoA6gl+gz1Tmf2fpxjglQqzsDYsEdf+TrbKNsANXJ
AOOo4DQsWcWlLOZWLy5Eo7X7omghS8XIh0+BdtW/3N4ZhV3kvFe5FMEZXt43lmX1ECE/jCDWDF1g
Jt9LaAJBzPyob1tBCMj+3EychRcwJoJUcCZzq9ekZZv4PjpP9E2107YNJgbD/6NJaeHuxi4BMxZM
vApiGL7NRM5QdLanj95AlJVZbspeT882+jobZMNc7X3cIRftwosJ1nPJDi8Fc1smmYBbIx2mAhCq
AKOh3lWq4Ta7ehNtxpPhoEffCcxfrEPx/2gtZQOl89X91JrbzIRO6T+NrP79gEltZDVCByirrLUH
EYw7auvgY/hqxFogZIIzLfco2EYYvVur6+JFG1gT/VHoWZeufx03v6YoSGXPyNrHVNGBFIHsFnoT
EBsjb4+iOLqNJtMFTpHTs73YhDug95g/wpVwkHnJ2V2I5wHs9bKKe3OM+nMO+AdpZe21OxI4IMDK
nP4XSJpXwPM8otj3EzR1IhC0xWtbh7WzxyBgXgkX+pSTNbU+65dDcmCEHUJ7yfung1tVMPenuNba
3jDqVYb6Ks5hLhrkhXz2+4UPKfNgCpsSJ6HfA/C787qd9mxu2ewEMqfqoVuxsqmTbgrBSV/2LBeC
uaNuDnIRFBOOOkA7ql3GGuncbp/fDa60Ge7/jynaxW2+EMgdvUkumqZtIbB41zRPyh39AdGRF699
D31U4ENWHjEJuKJP4vytUFnu5DVlQCqdYpW1E1qLvOqMKcd79YVs+gMwEgZHSLiydKVemJXBzZZj
yspX/BTKomaG8urGvrN/kW22YeNqLxU4ibLAE4eACw9s+NXPNeZTfGXTT+bQQSyb61BX0Qqv6/W0
Z1PfvmuKiJ6WdhTDHAYiXvQLIul1bbu2golG1DrZbRFs2w1Cont7lR2sg/0AwKO96aUHVFa98fEP
nDjudzA/yzIw23gtGxnBYZ1A7nRC8R5tSS7AwIy3zkKudnzp19o7ejXQkV9uhL6KxSm8CycIkxDj
Q7DJj7AQgo1tk7I7W3rxIBF9Y1rov8tBIZ8pbtYRr2b9gGa+Jgkuz85Y22hfE6i/FHYQHRutolsS
kB9cuCaNA81iP+nOyBYjH7dBgwjAIdsX/Yk9etNV+iB50x/M00HahVS2MheOKunbWKUmpFLUduhj
8RrCksPn8BsbcZm+Jh5QPVDn/0tdORMr6z7Q1QJSAb1qO9WurQCf5Xbb8B19hrJX7QEVKIHiZXVb
7pJXvlSWbcGFslOt1GAewcsbTNNOgI4T3dy0co3mFn13W5JoM7n7pyXNmJrIyp8V7dAM36T29fbf
X8h2Xu8bd8EARjdpgAHHSirNwXrXPCAXoKPAQVMCM5f8VXpJZMG2iZTi7hYrSPy4zyHTsJ8Q+gPS
R2SOixuEPCUbWgdeAV8GC4xAsrKM4gyQg1SBNdn/GpYHDblSwfIxs54deKJrCmZJAZvL14SyNEK/
39iz5cPU8bHdABO6YCGqO72l7h/Ua7FbF+K4S9IHIFKXqBDn3wOBYBvsg0O2U9zGBW6XYwisfOmS
uhTG3Ypj3JeSUTLdosqx6U9ir2oRFPzis/1CCD9H0vY+EJs7COnW1r4GTM2wlzZsGpQITtLiJU/g
+vFCx3A20bmj1DWKlAAlEgkQRLHdrnxiaZfBBWEs5hkjYb5loZ7G9upTHneypGDq66LEXWBkZw3d
JpV2NhtQnBV3Bv0qI/GZG2Qtya8tYh2BVS7v3Kdo7oDlKpEUefhQ1dgAmrp9VbbBynar1ejJB/tb
4pVCGCB1+cx9CuVs05RK2qYj6sI+yCSc4A594rKrraNjtwY8NyYUhmf7EaTA9yNY89AWiZtP/V4e
01X5FXQ/3l8uAWe8VZcZKlqYOxT/O09e5R7dhKfymXpIOrvVHt15L4OgEWUxvLrYcT4tA6RyKzJC
TEewEma3y0Fwhn7cPT1Y6/FO5AsWnaiB5xhaUhDmfJj7xR1k1ood63KHp3/53sdo5/IfBUu4lFwA
rsz/JLAvuJBgBQFGZGWog/fowXCzh0R3yGPn0p1yjw4GpJqeb0tcChjZkAeKzzrysnxCG5iNpNZy
uTkDQFB36wbzjuE+LdMjsC1KJ1B8wTmZg3EaJvz2p0DOZJUmjHMEr81ZDRKP1ijeqxi6wOFBU7IO
Ds2xAXHUiO7DRLFX8YBeRjy2Jwo2xHp8mJp8q+T9fWoD5CMaQGA36DEA5KJv6bTXsuGhSIe7IKsP
EQo8AzrpiSRvZHTHxbbI2pfOu2EzMg0MreGhyoVBSkP1UpJ76DG0LgXj7Qh0bl1zb28POzL8XXcp
hbOHzpC0aSBDczYiAIz6SeX03Y4Efucqk3wk5bEMMWhQTII02pJYcLlo6HJGX4LCx9RhbZY+3v/t
uQ/RVJbiwRtrRyMZdiFghZP6viLkXkUuX2Aci09/xPBg9JFN2bJnz5dWK5sAzGDnBl47xnSAXJgA
ns77ATkA5WcWACcUhfYw6H70SpG4UqCeSB+AfSBajxFyU5mORskQ3ctK4kkpKHV98+H2jjD75HfE
xFvDUtAbYs5aNobWVAui1815VMN7YIz08rthxo6uY8zN/xlGqsACllz8pTz12iOoUgOU3KxtzrT8
1YKuQcnQ7oNhKM0XRfZL3u1SEmfRVhv5qVVCM9t4zPpneRI4tyVXg2I2JtjAD4SmHu56oGUSo/sZ
mlgJ0LP8wQHW21ptK0+P0QQN2h7v9k4tnVCg+SJpivNpgSfqeuWacozRlTE1Z9KhOb9+svx9XP68
LWMhlrKQpUeJDnqxbiFOqbBUdKBK1u25iV6NChQaQfNEMZQ0pAoqrP6p0e7ipt6aNnh/boueGyIk
GzbwVD4qIHxiGHRWAQCduvYcmLHrG6qXZMpJjdC2jjR+G1dbybJ+3RY5t8VrkZzvJlRCK1bXoiox
IYcwoFF9Qjg3/uibf18zgCRTA9Y963pAh9L13tXA4DLbcsA8597+3m6S+wYBPv2Sg61UVESfm8m1
KC5mpGPrR2SCqEo5N0C8UkYQn2A85/bSLQQq12K4+LDT/S6ygN1/lp7SL7WDFzOo7kHasGvPCIQF
TkOkE7dRUzdUg2727bkGmm90l+gH0r7cVkgkgjP8wSdRGmsQocLcRkwyyGjisCNLcIgXHstX68b3
i4E6qkKjMdatf6gOk46gqNgYXwCThAb77IO/Ne9XIgiNxbP1aX4al8+Rx04HfSGUy21zo0eBo6b+
OgJyge4jsqdko2rK25+spw1qKmSxGArbtcVTzHUmht5AT2CHJMmb6deuXQmEzF08FhNVBRmgYUDf
5bsKOjDDFf0AIcPwnpbghvx2WwnR3+fOktnkcTzGcBB+Cyo+8qxSEWDn4s5caMAdo0ge7CmSoEFE
zxWGmcosd7vouS1ebQlDXKg939ZojnaGd+vlknFHyZpy0FjmUAmddSPCrxWiHowWpd50Bxj2PdAQ
W9AePfwf3FeL3vZCVe6EBXHgD0C8ZocYAyDOsPbfg7vulCI7r36B3KxZAedyFQjpi5d91adkk0uV
h2Or2FEEneNdDbZY0Dnts43+hYClesNoyQeBL1lcZBOVHstGW4iN4ODa+DtbSWLbL9tz0WCMTEV/
Oi0x3tMdIzXcKuPbiDRmPgGCUAJsDmsRlIC0r6EkZQ6ggDVDEaQI59zQq4GWOCRzkdAGc8fsnNSq
LAGozSRH1MBcPZmcJHvNRcCGIiHcYfErK7OzwCLHacjdMAU1ufI0+iI4LpEUbmk1tHbnDGP0OCoA
gq5/ARrPTYUMNdzBny0Yd0pC0M2GWE9yVDHlJHU6mpifbx/EJQkKCHYsA5tiED6aqxUFJN7lSI5l
Cw7z1vYSq/13t+aHEpci2CdcPL4DWR7R/DmRY6N9MzF10n21+ve/04Lt1oWIyNbRUF9AhBw9xekz
bUX5EM5pzHTgjKojRk9GKpNju9f3kzc8jYWr+OCcYQFU+QOdMc5grTQMBAsWj4+EZ5I5QxtJUVi2
pJCj2YAvq7SA0Q9Cme9KDyLaHvzDKfmagtjA8Xvrre5EgzxLZn65d5wBIi+dJ9MIvQPlC5i6DFBJ
m4kgKhWZIOeQIx9t6x3QE44hPYX2l6oQDTx9NFlcPC4/1hD2rVo4JmBJ5o188mWtqNE+e8RDnzyR
77XTbsDM8DM4VLHb/lL2gIZwsifUdUD+dNsyeac/k81Zv5rqgGMbQb8NL+RWO3CiedVd+330Mi9c
iTo2l5byUlHuHPRoTo+bCMKy5BmPKyfDhL9AHw1H6dZacichCnI5Bn0KOQLsalXZWyQuHroPbK2s
26AV3z63ApEipbgTUKG/HW3PcOgGyBKRQnDGenNbKZEEzsplyW5kdBRi2YIKpytypFAA/rzkPy43
hrPxImuMMvWxMfp4CkLqpI2x6kK0Nhm2qFa9dGQ/RVkyF2WA5VxtNZWJ2gA8BUQJLtB58525ClQn
QJuFDLtro3Xbrm8vokguF2l3mUZAzA3DsBNABmfxOgt1J5VEPIQiMeq1qw/HogNiEM4yQdjoAzC8
Bu4KSOoEflckhh2DixulA9e6XhRYxdgCsW3aOgFA5AbBXi3bHaYHEVSBiY5/nDSGb/V+EhrHuinc
RH0Lqx+394SZ1fywfgrgFqtuctwTdmAcTWCpYyzGHRtjC21WdZh66tB5VRbvO0lwnJaN/VMqt3a+
WeppX0NqXZzxJAOOYAYw997pgmh7Wz929G/pxxb4Ypd6jailnWMB5Y48ROVDJyerKehAA12hp+h0
Wxj/Zv6vK//Ui9nMhbRazkla2pBWAWPYzbM1yiJrJXNQRwhByO6pXv4KEHFRXXvJ45ro8GTA5WhW
5KN4Wvl1nGlYTgk85St9Fa+RnA8SJ9jIKD8FEvgURC6Xfzl8qHopk/OIYQXToSpkEjzNLMvVVwmY
nCTH8NTv4aPvALeF7IByK1jiJXu9FMu5yagCpEeTQiztf+ilvc2BdhNiL5M0P4Z95EWt7kVWvfuD
jUV13UDRW0ZzD38Op6GiUgD4ImgbHKvqCwi/WGOc7vmnvPoGNwNSQdFVvWS6lzK5o2kWgY6qF9xl
gVqA0jFurJewSpwKjc81IHFvqzhzZ+gPRkc5MKuR9AOvBHck6ZCP2RS29BQXLMwfftNBd0FuKyhw
LIoxZdk0kHEx4NKuTwimO6VQ7wg9NZV8V1h3aRc9KmojsBJmfFennilzIYVbOmAWpCbQmOhJryKv
175TLXOQUHAkYKm0nf7eKZJg+UQSueVrJIsA0HSip64ynoriTTEmN58aT1KMx9YGBpVE3dsbNj+B
nJKcaytGtJWA/ZmepDxwQwU9mVnYb6VOcyMFM9gMryfEhGcSbnS/2piG+pgrg5sHyo42w2YArMft
D5o59Y/vASGJCtR3ohjc0exRlKs1atCTLJ0bUjmlCSwL89TGogT8sg39TxCfJWmnzCowgE1PUxhu
g3EHGKLVFH6/rc3yhn4K4Qx1aGPghfXQRi3gt23ZGQCMlDfvRh+vFPmkd4ZzW6BIK85mqV4EbRxD
KxvQLHq012i5NunX20L4bnNFv94kHkB4zGuzHWy2SXsr2YKhaXKU5+Qra6KvJhdlVMzzYf7Q7bfa
l9uiRfpx5kpHlBykCPoZSO1YCfjcJzfQBeEM+yPzg/+5a+wjLi7geCQ9eIGhnt5Z+5L6npznq9t6
zN+K3BKyc3AhI6i6oKqZ+cGZ6CCuHZ38d3VuN2z0J3WiztEyL1Y3GrBh/UcRNuzsUuCEs98vhNs9
xfCwzvaPMQuF1B1rmGYISJgS2DmCwEK0ZeyMXAijQTyoGDXClsUA7o62ZWM6gf9wez1FGnFuQ8VA
sQEQEiynpqJ5Re4fNPXB0KCZiNhHoA7ffhX5eicFTJ26DNZF9zql+hYADoJzLDBBHrw3jltJqmS2
Qx2sAXA5kvTr9ooJHK3FeQqgMhaYfIYEapd7mjaOD+AkQ1U8rej+7av02tws7lorjDgmJMSSWT3w
PDD6bQIKSw+OfS8iHGLbfOPkWpx7qOnYRTpzD3oDaCYVbwJF8cL0xVd/o73RlQFhWom2isfY+K83
/Gi2QEvBjBgDAWQJML4eQkE/4fWTO2D8RQIEnKP+blag690DPMwFqtKDJIZeXjaUT+Hc6ZpInlSN
BuFD/EMZAL3Ul4IbeTlEsNk4m4mqAlr0rg9wj+aIBBCdFL3hvg9U/uSu3lgeUC9ApgpIKATpmAsG
JprAbywYKLIKCniEgS2gKny7Fg2MpDIChF9VhAd+heg8QGkXBOrfbh+EBdeBGhFAJlD+B50x30MF
6Gqwa9c4CJFGV31UuH32IgFCMZTOROkEi7ngPa6EcduV6lMdhCqE6RWOQb4lALWLYSm3VVqWggQk
dDJR6uQOnJ6kA2Bsdbjc8TUBJpoZA6Za9Hhb2h9U+f8nhDtrVpT5Zs5uyQjY/X2dO+3wrE5vgSVw
7SJlOPMLaxQMkxDBPm0SIG3/7IGumsNf3V6yhXOEjfnUhml7cUtpShsA+hhSdPupH+6DphQIEKnB
3blx1JtyEWG5Gvk5b481+Y0N+ksZvHVZRSgNncbudRlIeRi/80tHC95uL9U8QaFh4u9irbjLtgdD
h6WHENN4I4qaWe2ECsASyKP52q3K3AOAcOKKivqC9dO5fCNITmMZgyr0lIP8oEofKliDIYsaHEVS
uIBdIRgPpSZOTgQHXgyuUX2p0Ot0ewFFQtRrW2vsIlNltBmdokLZaHkPiu3QxVin93diOC9Q+LYV
pT10kaxNbppA1QP6ePn8d0I4LyB1ma1XFNtiA/AwSWJniirHjP7S5Pg7yKpaBS3vEFOBGMZ6t+8Y
+UW7Tn+o68rt3v7oXkXxGBO1Kp5l2myEm0xTMQI+GZkM9PDS7qmYBNfOPGxg48BsSBLYWLIGQq1r
K9DsLEmGJq5P/YTTWnTGY5qbPxVpBMpAuEp1Hwx5FWAJSfx7CikaKvV1P9me2vS7PhsPUQZMoBKE
W/0uNqPN7V2deUN8G3ruQNyN2Tc0czILvvCGbRH0qhXQ+iSjpRj4LihuT6vbIuZhBZOhM83Z3Nes
HTsqJC21I8gANNixPibbYesflGfdaz3ynv3K3cAbRE54US9dMxkuPiBs+LCaJH2T5ClkBijRSeUv
SxRMiARwR5vmaAqgTCmVvveo8KSJKYggRBI4sylqUMprBiTEZQEo5hcLIEu3d0Ykgf1+sfl9O/m5
1UJCl38h46kJ3v/u73PGNfhjFw8d2wQ8eJOfqan8pQLcXV73ep5VKtuEIVpVaJyogVrzBzpgbhER
o6HqGg951VpTVcc2RNig/5DSt0oRmarKrpqrtww7HyweRcEGQ+Qfv19sgyFXTdbHVX2qUcLzhsOr
+k5aDOLkZyC9edZv8ysAwzKPjmtwVLtoQAH2ufknal58g3ptCh2oC/K+wjdMaNmRc6APJ0LOL2aw
t/TkDHocozgzw5rp6W8wKZ+sum2TOdUqfYzBSEUn4WATM7C5RIBzAFZGYz3y11r5/UQ1DInXp2x6
tRL0V/4mohTZ4hli+B//iOBH8EF/gZXSoZSpoBcge5OKxz8wwAsBXKAC6sWBGBoETMHkZOi3r1PR
MeKpWxW0XuMKBGAa6+sCCg53UDMrGCrVn5qTlSQ/8H46y2149rv6TkrSU9k0mPToPPCV7QKlWcl+
52WAVwPZijuajVfS5A3cot/RvvQ1mvpvspqi6pADpxA0GfVkA3C4EyWPZ89/9sGYXgQYI8ZUZuWH
3u9yv5s0fLAOnL02AOL4sKa5skeea6Xmr1aY7FQpFDxQ5r0zEIvWAOw1cwUzPjUzpXRQSNWcMEpg
IsPQ7MZGXlvIK2va8C1IYjCVlh6yfclKBxbUbUNgzow3ZqD4YqAHrfms8nJtzOpUVJnmo/gxSalj
1DimhrXVq+CuJIJQb8mmwUAKxkFMiBJ0+l1LsovWn6SpaE6K3LiBNe30UTQmLBDxsdIXPi8wYn0w
Gtqc9PJOqo7Z8Pv2Yon+PrdYIxoU7VrPm5NU7/QgdkaATN+WMG/EYcbwuUofv1+oENNGH9Mcq4Qy
+HRI11OxpfEK6JBev0sxNdGiaiwICZZN4H8bw2dKUGw0MWoF+7O73G01lvc892aLISORsxatH/v9
QjlJTiM1y0scMJQQaVu7g2ULFnDJOdtYQM0CZbQ9G17K8wr0sWhkOZHxLm367ZR80yoh3p9IChci
FH5lG74OKRWwJJBXyteK/WKvGox7Bi598kGMnqwwZJ0JKpeLC3ihHZcFaHtFQ29d0pxy8C8AIRYE
GAJjUNlDeOYQLkRwSQB7CCSwVUCE/kB/jD/azfAziz0bSXeHYrLlsfYUJCMx6QTAd4nRLoH5R4jp
t3wMLr6CcxYkieKx9PEV4151QxCEOL7HmhhHr3qITqIqt2BZeb9R52QAUy7OtaF90QqMWEmisHvp
arHB2w6DBFrsDI2OqFZBfSNuTkNht242pB7Nim8jBYuG8dyDdcrS6ZuulYK7RVW53SSYtpJlRp2O
8SRr5t79Mq2bJhjzUx5a93LUbytLiV050o7KBDySAoQWGilX8gRMIwkI9xjvd6bil1ZMrqUbTwPp
zY0FFHZHndojMDhcI9ROval914vseWj+9cFCqyaQ5UE9BphFxA58NtXvSd2CZmo45pq1aixQfNKi
/dKExjO12tUAOgzLPGtW92bqvquCBkbPqzN8Vw4O73StZqJAnd83fA8emJiYAEYq3th8z0XWh0Uf
BAU5WiRzyyBwraG4s/wtaAS8Cf2sdQ7E1FrEwcaPzuN6xINWUzEGiSEvawaUGmdU60Patsc4ze/H
KT4AKBFs0fIqQjYpGOnaaJFIDwa31yevBX20ASqESesEnV/srF/6AvYZQOA3FQDzItDl59usrLUw
WDm0R4MG6wlQiZM2rRRb99QMuMVV/bUFu8HtC5B5ME6kCshbBdNrKBeAKRy/X1wRzZS0tB396dj6
NVqxPaV5hKcHPt2ZTXTelsVffMicYD7QkC0VZwQdJ5w3HVS/AkF61B6t6Hkc21M/yPsYAJgJICNv
S5rlPD9EYbZHZfkQ5G04UVVR1VaiQyW5ATdbQIE+icJf34NE0Bh3pH6khbrBxf8wqdZzV2krYPQr
2ncVlA63v4R3dexDGMgbRhahO8pN3PpKU5jZedIcUwnFJn3aoN/Ouy2CPzMfIogBDCJgqFv451pE
lRI5ioOpORZ6tgfD3T2gAfZ93UOnYZ109hFDf+egyHe3xfJ38j9ibcyXo6aAEX0uOJODtlIis2yO
Vg24NlndAAvJS0STCPyRgBS8a9ChrREkt2aPmsj2pS6ww+bYjmQddJWHLJRDYntTB/mxjYwHv/6X
QKLI3EIkoPkMTTcWaLrpAAKZtCH1cSA1WFKMTQE0UzURXRX8xW9oMAuAzso6ZiyU2YQukoVD0XZT
dAxGA0RPOOzgeJtI+y0rpbtCib8N2nDIx3YdKP1pGFSUQ58SQ/sW1vqDlDWb3MgOJa6PFmRzYFdC
f0Uo/Ut/9PGJpqrjHGFcCNj815bVdLSQparHJ+bmcQIXlRoebXSJ6QB7nrJDkH2/bVLqzKbYmlwI
5OI8ZcrDME4hsPEApBykDsDZJFDWubUbrIyd8qjd17YTHaxzsGnX8joHE2/9HK/oS74RBSk8vglS
vQxgChllWcWE4QxjJ5qqsLPaJDjaFNDwg3wHcqzS1esWnGDPJC/cquqehqz7YYOqUBa+FGfH+lo8
HyQZudwPIfDxjmFgrquJehTEaV1ZrSYbhJ1G5+RVfabjtL69B7NQ8B+1MfVjIKM8R/zp6ox0ZlYE
xwQ0DEOkbTVzoG5J8rVKm3WclLuoNX/pOvpQ4rG5A4eVmxJD9Eia+U1oT/A2Rx2b/UfjHHhZyrSs
W0u6j9gkla85lr+5rejS+jIeAXbZgmyWT5qr2qCjdy8MjtY4uJhzfE5DcFL2gP2fJu2oV5syrg8D
7QXeehZrsPW9lMvZuB2ZA2j6ILexQTPllGsCPpp1A1Y+L6xRMQfibe9oovzkzI9+SAWoKc4y+nj5
HjAl1Uu972HMdMxWcRs9E3QyyQXdxGqNGQDiWTEVWBLbosvQ4h9FTfhQhnM6j4UVUIYVURAcx2pt
W42nAF8kq77nFDzTQyJoWlnwHCbRFSB4Yu4DXQhsty/imAR8vSYaZ6V7S30x9AA8hLYXd7rgPcj2
ZqbSpxT+TI4UqxsMkNIrD0aXg4HrHb0ckqiV9ePv3JLD3a1W2I+D3ECO1NnORAy8+aI71c9eImod
BoOsDDmA1Uj1psNb4fa5EOmoXq9kI2P+00c/071i+uDn7YCU9trR31kuSlguOligzLH0Abz+rFMl
jqq08Yks3bddeAwAuVKYxXoCij4gx9y8NtYV0CNrUnh232AyJftyW9FF+wTfjKmgIID4l7vdhsRW
pQzI6PcjCfZ6/1MZQHxVUEcG6ruiiBzaooFeSOOOfVsYftYEqnQvd8WmLYNHPded2JdE7oVtz8x0
LuRwjnPIjY6UvibdMx75hB46UPK5NaiD4hHNibZnVYIzIVpG5nkuTp4uR0SuewgEKZaj6YxwFAwq
XeiG9BzFgibvWRnyw6kYKLTg0YrpfT6ergMwBUmTgXMuFefCAHQExJ8lCv7IF6BFunrRrBNzWJnZ
dK9p0iZsmkMQj54Z4WlbC2YUl/f082PYJXahej+oQI4DFtl9UjyV1d2ookB2f9tIFw4JmoKAqSIj
JDVY0vhahgXATQ2MB+ORxHh0K50Xp6DhTA+KCqJj6aQktZMWKmgvEQ1lk8AXzN9RwNcE8xwKCrgp
tRkzgtEntVRbkK4+yHsNoy0Iw16qbXKwN+AABP17KNB3bk2INQFzDycLINfZe2lKc00fYkrB4giu
nN5eh1Oxx3UBhiagMweN6Ok/jwKu5XFbiFWMAtOs6TEmkwfr3Y8TcKljAEPm1KWY/STm8Dj1vsBy
FtTEHIWFqBLgXHMwf8v0yygzIBbv4XWX5itrqL1GBql2GIBUu3+8bUVzcbAdlIZA0IS8yqyQbnd9
pCHRiOg5CN3Gf7B8f9PKySGrB2/KRKO782NxLY27QfpklEsJ/QL35XCXod/BfoqlP1DoA6YdOTZE
6B8PiYuT54/U1qSWaPcN6V2TImoCSzXAYp1y0JzCFg3KzKwE9SnAT+GqMsBuNbupyqijhmoWw32q
2B4YhGMnB3M5UrLSJqeIyhupWIVloGBOR+DwmP1duXNOMn9txDkGd+tyuM9SMIXm0hrkrufbxjG7
8JkIosGbIg7GO4+7BwM97lMtg4iGvIGWGh1o6dYuU68RRU/zsIaTxCkDRzORToUkBfXpCM/cgabr
WnnLx+9NTzd53e6s8MckbW8ruCjXUm0kFgFzhgkkLpxK+xEwWX463Pd9BV7kad1abxnBsxkMwtW3
qO5WQNcBLatg75YW1mJNnaqFsBsj5teuO+6LHjDOTCz4a7Ned5oQ/L7K1yF+/xMFcUUgGwNxMyg3
KktU9dtouK+097ZD2KZOp3E8aNM6Leq1mSpbP65dPDxE1QuWW7o2T2SN4Vo0VncmGEO8VrEwc5tU
tWbc63b66rNpqwT82v8h7bt2JMexbX/oCqBE2Ve5MBmREenNi1CVlSlHiTKU/fqzVINzOlMKhO7M
oBvoBrpRO0iRm9usvVbSgzutY+lzqN4NBtloYQiM44h4znAUjAdpQ3YiZrFhzWeDsEST6Etdvsbm
6IZpuyFq6nLEncLodtf3aeGYMO2mmKDMBnM2Yoh5ElSLMsvMjihHgl9K4k/Negjpime6aANiW0iy
TECx5g3etK9lhK5UOTbhMcqfuuKxo7+vL2N5rqDPCq+HfQfeBDWkn5s+ZrUEgFehHI3gqcwwjygx
v2lvaaHa1w0tkkaU4VH7wKmCjtBEkvDTEJdT3qLDpx4x5OWpvPLjFvqemmoDNuXmSQSBPLpicvFS
TSYxcqli8HJC9M3yuKgJexQBG/UYMvB2We22JwdRG9DyVbbymmO4tD7kxShFo0kOtpPZ+lIIKZu6
iYeqG0+BaGy50R4GSeygB+FHlrmrAA5bWd/i22F9300qP7c0yxpdz7JQPRL2UMefmfXUp6+4Mytp
wEUzFEK+00YCkTRzPWaCkvPYmniCq0chC8xch2fZiP1AG+L/0tQs/jc4S5IIyJ1j2MU3YT24PX9p
SsU36YobXzTXMDoKfR5IFiIQVWRz7mzaQs2HqVwEddLO6x/9ifj3Fk3tbX1UzxGDFhHCNgiW3k1U
ZZVdOcndGqx5MUv39zcgMMVLYgA9MnchFvTIeAsk5hGq2qfiUbL7h+4zeqD3kMnedI/GZ+RZ0Npa
2eNl0QhLB3wNZxRjuhoy1p/HppO6KKd5ph5N6JU2Y+FGMv2UHxM92lA1OEIO6hY7Z6fKvdlFe6sN
bq1MPF73BosgCL8BUyUyBjymduF86YTUKYkEU496BsUBATGWsnyoh/Ih6oujYjZ+hziMjcoaKecl
l4D+CZqCeMPJQnwqKXU9ziHbdpQFdXRF+H2kbEQGbroRiuXJWu9o4cCxzKkagc0GN8zi1Q4HvNgc
uKEjj3nrBjUDnV/8CURztvJ4XvI+KPuTScJgGjCf3dGSZ2afVZweE4th7yCxifFdPUChTOkdLcwh
iFOtnaNLfgEwYYqOCoXYzdyjB6DwDcN+iptDL76FGjsQyWACCdz6Tcs8WjjTGL9wyHbVIy0zd+yr
AepeEPii4bhwSeDbG1gw4jMW+q+hKQ4sYZsuLO/bCpgGis+okMLu0PZW5PLGatNnpmNmoJerXcWH
/brWsoor8yN0mf2emd9CBU0eqwq/h+zzs7FN90COK2+l27mVPUIABgV+68/1G3TpaOHyIPqQkbKA
nObnLc7remR9EdGjlErbWjxZlenWnKycq4tWAFWnJjAIMhzVTyttw8sSTV3l2EkPBWquowGV7HJt
ju6iFQDCgakFPHvhjAeoDvQMrfijMeRONrwlOg6PsYYHuHReTVStketBZQUJ88+1kDIyWp6HeMdE
h2bQH06FV+Z3RfB1/ctctoPcB9k4QZ482zOrTs2M5Sk9ygT0cEXkSMlLlx+rfM27XDp1CJX/19Cc
Qr2oi1pJehyBhJ+EeOD6f7cQbbZheUzBWJEyelSSF4yl2modpJAXHm+DvFp5jy/vGZRl6ZR3LETM
srJU4xjP0rGDatiQVK4VZB4nic9F+3j981zcNTSkdG3qBS+GL8y4gZeQM3qMw97uoZfZ5CsWFjis
6WGf6O4o3CPACfNbI+uDHJKcq0cAAY2HxoNC7zHc0m28SZF0d7Z2JL7qk22yqfwUtHu5s8Yjuxgx
+ddPQDeKAnWLBtzsQYAWhWSwGrFh7enwQVBjtsHFbckORtqpPXxA+t2RgUnc6JA/Jq7krg2aX4xu
ENOAEhxaaCgJzMIMkRm1GjYFNiG6i8zKjYLiT5ULTxvkHURLgUYafKNoT+Cw3yeEO2oRb3imlY6s
NrLdJRjwGofVX3UpAMBbpYDQy0Dhd96pI4KrLZB3+FXvBhCArTsJAcq/AU5yoAm9g/A3GAzW5ZMv
vc/fzU7n/3uNKVW1Fi1BxDsKtLqpfmoDfdMN1I26wi9M4hhtvLt+zv/G5fNHCavEGhHn4F9mHyBt
QQvOCI6A/NC+GhCS8MmxPkK4GR7pqXhO7qNtc1JfuhvJX7F8ebX/WJ6u4LfVJv3YlFYdUCQmbk02
+ibelsfwLv2sttAbrb7ix+ZAXiE5BGXAtS98KbK0UF6epLQgNTNnEbE0ZrSRiRRioBCSRLCVJj4K
bh4Ybm19SN6H8TMW1YqnvPSAfTM6ZxSxqMIlDb30Y29Ce7BF1QL61nn6+/q+XrQCYJWOV0zGF53+
+7dtHY0I88KRQo8czCim9RUzFDa0lQreBfeoA1GFIhNFdrBofmaFqCpijfRoAdWPFNpGn3Ilb10x
Me98slJOO9Vo6VEHRUmKa9+vaesuJmjg/rAK6BEgzJdRAZhtVaDEZkSjmh5bX+z4vnmKTuld5MaO
9E6Q0KVQgQShFmZMLLdwg/ty5Tm78KV+mJ9ddyEpPR8BBTvmeeuHgE/1aunl0r8pZYGD8HOVMyfP
s15OsgKrHPPakXlvV9Graaw1bi64TAOUlgROXEfzfY4J08CC0JkmwoARw0jZaNo9UbeFrjlBUdpY
6creXXAeoKtTptQcJR99jgXrBsLkhiCV4VV034nnpAbTmvmpRPGuU3KHtJ/Xb9WyKzZxnmFlU4+I
LktgQBDnyB8icSw92W935aZ4sd5Ne3qggzWIpLI8+xNEchr+nAjyF/xVEFkPi9zMaxzMpLUrVzoo
d+XzxKGYHdNNcDDQinfFVoL+sxrbxT0Y3+7ITe78+27y5++Y1Y66LqNSkuF3AHvn6xU4aPo/SY9q
r6Y5IC5yUjRdNUHWbj65tH5EeCo+LAqoC0JCZvIUBXRaHfE0eVQtXZWxc6Zu1bHy8fh7VVj/Nlm2
VygqH8YutQ4Bj22F/zbLD5V9JKgIZ+JdADwla7sQVB/IE5xW+zOiA05ZB77Gh0I/VcNtaXZwXfld
2R+hUQtqq2c17LZx0WN4ASpq4zkPn0kub4SSbIHdAWoO7qEHYXQDAQ2xzZXEH6JuE5jENrnualC4
Ccc/ouanEFoDTfs711B7tvxKoEtd/W6sgw6ua9gujKcob1xe3Mcoy6WeAOHbuGkwTUsLbTcYbJPU
dy0/JOH04yChOTI/RShWUShADfey/KHzY5aAsj4HTSh90ssHVfnQAsAYdOYDXOwn0ElkBsV/LJ0Y
gjushzxzQzeUW1tRBHZW9g+kINumpU+kam3eqY7J5W3bapjPBq3fCFhLBjpIzWsCtkvlxjaC0c61
+6i9YQP+AEKgJA/tdYSOVPqtDlsDuluSiP2CCa9D2hR9Kd2LFQ1ONL4ocQHJFnPSX/Bj/abnhieN
GEts38Zmn1uRa3agFouRDYeFB6Z5l5pPSXcOBsk2RfIk5X9K4kUhIAUAZMuQZGm1l1H+KuvaLtp4
Q5rCViGS1ZjvoYJfqqgOx9S00b1bAFKbYWM3QkWo+NWbybGg5Daq83dw8W+5XjnEegAlhm9Aoz5M
HwzzI0G8m8FTpnLhD9bgWMjPsrbwW+PXmMRO2WTnLFQ8KToLTNflwwDdFrJJiw47bXlEye0+xdS+
+VW1rddp41aU+1oXPkULQgKqMAo90v6SaOQHpPTAP2NBlJmnqUfqt6BAXYZLG40UB7l8aSyMcVfM
NbXw0EjaniaRLyEdAILlkWbRDWSEfQvLQ60D6Wq41xiU76lyaPAZ9YZ5mjW4tOEeA4tPDSw5mv52
McZ+UpRbFP/sXnrTws6OqLB7wXYW37EicRWzhRBC9SDJuTN20ZOhtluS5nYNwc0ebidooBP00Wd3
JphqdS10rUhxAhOgyUB3WQpB2UjfVZJhq1gNRa1SlJv6pmNu2I52oKt2TOU73AYtl5wB8wo8GXyt
07wUPFdtF9ld1trS2B6l4hMUtTaDMnGdVndMeY2nuIm+RWT6M2JmC1QBKmrcplb71hkt7k8i7rhK
3YY8FUnmWeXojH3mBeJGqJoTdbI3NIpHrKNERhyt0jWMxm2SYjtEmS+PBsiHMrsEFL5Qtm3Dbqkl
fKHqm5ZlXmFKG4Bd7CSSnLiUD5Gu2SDks+XwBeJotjWQXRLqXly8BemvklfbCF6kt34FHSa9gwC0
eF8hKe0wTl9REnBSWu6s3jX1XSG/8+q1qtg5JiB/zOtHjd3UZbyh+FSx8d6XZ6v9tEJ/KnqoieYY
gQUqHyDNtT8DTrCaSQcGxJYMHbhR9dv0o+lutOIpFaFTGOdSaDs5BvNpeiOyXVV9KuOHUX8q8Vs1
HnUtg7rH1wgvw/PHbEr1wKViQm8tue0ayeXGniOGlEKOvF47D2Zgl9B+rXonSQMvCFv42k2ZA1vY
BTeW9NVRED2o6iYoHwyNQ6/1IUqFI4eQFgjWKCwulKkVFQA8aLOCCgh6MrMQrrWGVDIHszpqp9E3
/HGL0w+CANmZ6OX+P9Sjp3ToZ7r0094sZtNiPS2tHvZqhAHgwd/ILzgKDt/JHvzI71VZ44sv4bf1
zYI3LQ4DglJ0hQ5E6xaP9S3fBzvDadz8FmIp23Xq7gtV058rnCKvb/lDmYzUGigsdk7nab6GigQ7
iW3p6qBy6jcQW+pu1tjl11Y5K4YZCusAbYJNaEb7pDyqYq09daHQ8GNZi+TLAqVrL+HDJTt9H99Y
N/VTAGbVzkexw2bbfJ/cWbu1ddEpQLpyXIxZcSysg5gU0/GcNpMehn3nyYjizL186F0NLP2TaLNw
zQ3xUg/uMnXGjQ6XBKzTENkNMuBkm/rdlq9A6C5UfrAdCJsBMEHjYaFvJ5msiASg9kewc78qpUPN
bSW8dBvvU9ALwl3xR8yxDBGk9Zzohu2blfhd+Ruhz7YGsquGMc2PYCZ6XpquojhjakzQSSN3VqNB
2604W/S5Nn2qjf7YF05Id32zJyjENwCGAz6OosRoI1G6HfXfhjl6FLQNmQT2k6cGCn0mCRxTiuy+
PvbdJ4F3Z4hHzNBwMUv1JOu/IXtYNs8KRjqYUTmV2tuJ3vg9kCFDz+1YhLY+BQQ1KBRUALNJHG+G
hHkjN7bTS4I3zGbRb6M9yowDAgdZLsxaIChSj6mgvtkIW4uhHZRUdpu/F8ZdZdX2KN2kebvT6XDU
pNFBf54ktyLCC6OfOw4OOvS3C+jLiHdDPQfshied08qfhZQeDJ4f03o48dSwleFJqg55hDBTbf1W
7e+kuoUsXdHdlxHZ1qXiVeQpxjZaldgEjeqVmG432l8tOIQzy3Jo9Rn2n0J/zYZXJoQNpmHPijq7
NjI3KJ7K+DGTAUaNey8fQzvsQCGhBF85gBFCHtwcCJaQbMQAWdzesg3Mi6XyLkg0T1bqd5PfUszl
kVa+0XW2j6yHlOFk975SPKYG7pexl3j4IlXJIZPJWyw0t5FLB0fGkUT+0P2dSzdcMA66ep4fo6q4
sSo875h+w/yiUyYHiAW7mfqHoWOUBq1XJmi8JrlbtdTFfFpD5EMjoAZOfpeIR818J+O9yqlsKy2Y
x6rTkAU3YHN2UqGcLeBuQtCdxYEHMSO3YsF+Cuhz9jSmvTMJG3Xyo6J9tAMGYvsXoPP92tjK+m1q
bluToDSlADVseumg2el435WvuaEh7FO9HPmKNN7EkhujKYvZYJkn3oBEu27ECvb875Tk4vIgF0V6
CG06gCV+Oukmq428GC2c9Nzy5SHy46jdJQJQMUBih+GjKkG81/gND/Cxzl2nOD1/V6PHMNsj8Gb0
C3Ud29xa0kv4pxS3Sf8CREcK9vo8wdiH2T4ModgwigOPHVOFV5eHvDnJ7CXvH0PrS+4fKxFtlE5y
h7o8RxFGlkrhTNhxnfdey5ymS/7U8h2QCZtGazxcdj9vuicgVRwlT70wTPdGkN1wjtCR5MzmoeyN
45uRUFeSGlfvJ0B9+CEh2au5dmh4sa3N2I7Nu3F8Ymwc7EGPnFp/xzTvOY9ru2/jbSURX69Th5LG
rhHvGQ9ReVNXwQbT704b5nsahjulqn1dJGerA5+IrDqthEdNL+2qZe7/q7MmMUOeiKPGvUASTsMj
J19DgUxBwuLrTRgmNJlQwNBnr4JV9vHQ1UN9DEB1aqHibjSZF9WYMi+erpctpnNwzdIsgU8CdFK4
Bkt6PthN9adpAdqF6vR1K2vrmdWQ5drkKhIhWJE0P5YkN6uOPKROhzrFdUuXnnENY2EKuj/omBh0
tnXUjEozTnl9hAs2N+F2CsCyTYXwJN5ZG6D5tgB5bdaeywvxyVT4AVjRAkpoAePiZTOm5RjUx2qi
AuAvufx6fV10Wc8CJAiljomcBAXVeZtckyIwWAdMHCNWPzKRuD3GuwqoTRr9h6wdZC67RgdVpOoX
Y4MHVjAMKPObWjKdeCxOGYOXj3oQISRvWiJjYHlwGv2LAVUE+WifyQpUFj4xoL4XDYh8VXDXKeq2
Jn5fDW4cfLT0JWxrnyXcL1vIFpB4E0vIrK8v8sLHA6Ick99/n31IW86CWTog+cnR2zgi4z/04PWi
PtzmA/KPfh/dQvOL29Um8NzrZpeVSVgFfE2GKOlke3Y6IT1chnk0xuhOl3YMbayODJ5cy34PnxM2
6ua6uQspyU9702H6FkBPKtKskLHK8kvf4z0Jt/JWbNkzmKiJq9jrzYzlJZ8MojYJTCkBhmR+J6Bh
ZzaKFqORIrZdhuGLjtzU+vP1dS2tgOdJQXcfTgtT43O6KXXU21QLaHyMCFJ+vM+p9Gvo19hqlvj/
idLqm5mZx4LDzEhlwAzZl7/EjrrM5RuQATnEzwq73awXOZeX2zJAHwtaAhNjQQtUTNq2gpKkTYGK
KTYEI0gGWZvJXt5umMBkL1o8k/jjIkvluazpZZ4eyxoFOaXwGmqhvlLYdS+j4PfUrYn9zj0yJpih
HYuJFQ1avGhjz26abnU5ry1RnUojcxSrepO0V25sMPz0dP1U/HW431+YuaVp6d9Oe5dZirDitjqp
XejmQVVt4qwLnLBGGBwp7MMMRijVg73iTJX8K1WU5yF7yUnM7UFWAeIiqofkwMvj4jlk5L7JQQ/V
DRJHDJ3+YpnpB1XWbxpI2+vt6xiLLZGBBM00VLugXl4EiqfVmlMEkXN9YYs8+O/CpiF64FooIAAz
t0ECnrIwqKtTBdP7uABoaZJZ023zdYiRCus3MRRP1l6aS2Yn8Q8NfMMIDNAX/7mfkOXOeCCDe0y8
Nr/iX8mZ79P3AvX+L92yFcwzuiUyNGf14s2vN5b7w+50or59x4K2Gq0N2FX4uUe1qH1CsWhlS6ct
m52VHzZmp9KqOiZZNWwku/7A3DxHF8NytDvZAe3GS7gqPHnhFqAnhQ7fhIXH3ZuVFfQgVijojatT
BKxAoCSg2LrPyy+obK28bHMXMm2ebBoYqwHNFsZ7Z4aEIqdsDLAw1Xi1sq1urMwoXTwV3wzMqxdh
bURj0cCABoK/eKvdcDQnvfyl8FCQ3KAwC7V0yx3WnrK535qta16+EDTNS1PA7FTt0g6pF3+iKh6p
2xJQNXBWKT7zguGAmlBueoi5V9KcS2fy+6pnb0HQFAUaUDAfh8e+hWr8ga4B9C/vLBCCoGD4S0gy
v28kUTsz+9cSX6tdeoMatWfcqvaE18c1T7zqaa34sQgR/u7rN6Ozy6aoZR4OA8j5psYz0Z3klDnj
be9Im2qfukT21gpRF3dyomhHyQVQ5jnKQ2BqkIYaDJrBWdceLMoBdX9cud5rRmaBTx5A1luVQAZp
nIJN4fNjfNwpZ+WPCpy07EV7bvprZFYXL963dc2+XiMVmBZkWFcR3FnDloZr6PlF3/dfn+qfnZt9
qrTrLHClw4Jms124rR2c/NtxH23Fca3Ye8ldAWWOv5Bp6OocehjHSoqHDZyhJTqWXOswB32wwte6
yNfetkvb9t3S7GLxEKxDWoEv1UUOZL1x0h0NjNwuBL1UvHDQLYqpt641dfGyfbc7e1MBnU6EoLBb
NU7vplvILP+m28ypbkZEC+A+cZI97Zz/5PR/Nzs7mHwaRNSMiaU02KN1V/YvZbcCiFld2uwkshFD
MsYAG5MeJc+BF0v89LO/Nzbov0KVAJz0aM+Lt+t37uKHRGyiY3hVneoJP1/tIGYaxlZyHBleIzo4
mOPKm71mYHZSgkirxkCFARIcqITOub6GT13Qf0w3bIqv/ncNs0Ohq33cMnQ9kQ+ixXFujgIynp1b
nomNNuXKk7a2ntlRyOI2VkYdxvqSQ9GEo3u9IkuxyHLn65mdBIFYVQWD1+Tc0ZOV7BiNoafEzRwV
zGtoNgj0dz9it3tZm9m45H+/b+TMVSVaXBELcN8TqQeb81+DKjvWKp54dX2zKE4Fg0HOJo7sSZNP
dlOvj1zNxz9qh5w7f1AQqds9x2k3VtiBLl+yb0dllmxIiQRMqIBpdROhau8h1+2O443kFF59yKwt
aAtdtll7ZNb2dRbdSUVVSYzjDmB4AAWE+6IVdq2sqQOvWKETe9O3ANyUhkZLJF6fUgQ7fQiSvi+2
Nie9QHvOzua8fFbqNKk7AItO8VdjOvRRs4tdtk1TkC/WHeiFbGMjf6n+kDq5s3Y8Lz5v/3y8v72y
bwscdKGpkozjmaOwLw8fALyrcYaJvmrleVvbyZlDoRLpk6DBTkbyswVyMvVVWQvI/xbY56nMRCo3
obMQ+89RlrHOjJiFSn3SO7HB/PmTkhJig9vtWHftXi/EvaoDN0IGR8R0HzUNOvbFto1kr0Nhb6SA
vKZwByUHB+L4u2XhoVDYvdFlp6AMHCtIPxMjAxwlG93rL8bFr4ARIMyWIxBU5rQ1jAd62xKzPskI
LsQWv9Bu9A89W+NaufgR/rEzh29qYS+ElsNOOSpQpKceZXtK2hV3vmZl9v6NkcEES2Clz007CD+0
8FWK1yZE14zM3sC0Us2cgbLhlNehY/HKjus3mt9f/y6XfRuqTwbGQwkGl2ZutaJpWeuBhdgIWlDJ
DsJyfyKn3Ogg1YbGg50pLuZTzRuyVVeYIS4v7x/DM6c6CCsAcSkMDyg4mOek/Fi9LmsmZh40ANI7
stAOPZkGdGcKTEoq+8paYwa+fLT/byFz5TW5rgUUzmElheB0PwDZx7inxTKgN/3jf/e15rE6dC/7
CgU/HO/K5r+qPxPlfvCIgB0seh5gRp5E7apzijVVyr/3ZuF4/jkm5uwwxmCDE5C1gThCmdpKXXp6
OmyAgAMoqnHKXnvMpEdV5zdEL3bX13ypGEDBbSnr4C5SF1ORljBDq8yk6mRili6LoiNX0H7HM5IZ
6N8J9mxUZMVZXcy+vtmcDy91aQNmqCHC2cyfeVVuRdvjYTQ9SxeHMmQ3I+BlXcUB8Eu2hRytBL/T
lZvvNZUJ4Myg+FIWg5mBUEU0KileS5nsANjTpWdSa+7YxE7EX67v7qXD+93W/BamBQjwZai9sBrv
QhR5XXdDMoAD1oKoi4uaMPsYJkapfT5xA7oABTgzpTrJhXYQ4UG1Qrth06hADTzE2jjdAmgyRRwA
eACfBfok8HbOPLQBeQhdbSycmie1QOGS2voG0zRo6zscMeKf6GvwgRXVPhXUU9dCjotHdhotwvg0
BnnmDSfQL4B/FzjiU5wq+8ioNkOMU9qh0ZUAlgcsxJo0yprB2VckUg2+ZpD6nGqEBKHU2gCqQ/5D
AhoC+J5y9LLi39abnDb42xpnvrWMk0ZPU6yxagEcAj65pkBpQCv7+vm85MIpmhh4mzDDsmhQCkCH
jT6Q61PD1E1Zvrc99aFE7l+3Mv3Y+Y1DeYpg2h7BCcogP4NgnWelyZNq6lu86hn7ZSi5z6LiWdKT
vcYNJwEHDprm2+tWL12J71anu/ktMu0tSa+Am0GdWHqPc0hTUNULOw7Io7Ln7X/ywb5bm37NN2sg
FGOgm0PHJDaTvVwZNtN7sMmvFCQufS8MF6qWCYABtDdm925EhZEl0VidpLHfA0TsElM43dpYxJqV
2WuUZ7JIud5XpzQJvGg8iBIwYrCGXv8+F9OWiYZAMQGXQKF2tmXJYA6iyLBlmRYAbJ0rYTV6DZCY
Su1zyIUoHIMIxQCktRdmjTp6EXo37YOwQgbOybjyJUgrGxrBJUn7Af8T+HFGr8w0CuRzszbzvtwU
Q9ew5TjAOvgj5tQJYTSaVldZyRn49KY8VCaGKIE6ur4nyzP708iskKGTcaiUMUnPEimdPn1LGtAj
hKrdsg+9b73rxqY/7Oe1/GlsWvG3IytLk9ALhzENwPs4ec/Ctcx+ym6vWZhdQdZZctSSMD2rWvwg
J9GD3jWeFWj2gBoN5vI3AaoMNLBALxKv2V77XrPTJcea6HI9Ts/A+mB6nR74XVPaLTAlwnTUE7sV
Tv/JgB77Tz4hriiYJsCIv2CeATRekkRGkzNhoQ2yL2AZU0fXgL5vqi3pV5Z5aZUo/6M5JU9t4Tn5
A6krIAbxUpzbmLlVyIFCZ5C/7f6DozL1uAk6mBOSZXZUCmomRdtn6TmtLUcdO7s3+b/9SKCFPoWg
f7EIi9ls0EM3g9RgJZU1YE4HqsTYM17zXcAxldvFbh7rzrAqIX0h9AZaVQGxDF4nxE5z0F0yNv2o
5lJ8lqf6SGFgNGKcMPFDvhV94wRdswli1Uc/6UsE9PX6FVzmhwA9waqKgXQVGzvvMVYAZXRdqcXn
6ECcaRSs6Z3MoY0v7Ma1vkAz5gzlxvhz3ewioJmgVthpolggLF2w9eedRTDSEkTnJhPnlBcggwTG
D3MlnUb2nWI5bfL7usXlQgFXQDVbQWCGkUxgQX46m1ZJDSoZiIRDgCW0trM5hfZfmnu9+GR6CNJC
yPAKuu2QXNWFEoIBDOLUEmRs+wiJeWCtHLfFxfn7ezCnjCl1zNTO5/RFEKVdqKFmNs0iEfYcZYOt
6v/+G/fTzFIRTGuSOkbVauiwkgzFzVY+mwHZKlHgmmZzDA3zaGbTtAvWjXGlkdYuH4xdSdVNVqge
1wu0bZ6uf42LiwcDElgqgE4Db9XPjwHeU8vsywytEwDu0v5oiF9W/3bdxjLLw9JVZCQYt1cRq8y7
k2FOtLKFxvKJJSo+IoZ6RvRLUnM81z11K3KCpomt6NL9KCk7hfOV8O+CfQVTpKiFWZglWeYo0tAP
UlAHzYl31g5ydq45pJ6GwZaEcXcIelcvQb1UdYcqljbmwNbsT4/bj8dPR9keCQo0whSQ88zDmyFT
s6DCGNKpiJ4qI7LluPSabrjpTQga1095rmMQUvLNtPQw7oQRukdq7Bjw2tFwNKLVrv/itZ9+DmAM
uPnoUS+IVgA20JU+Mhu0svAcFqMPBs/IDve64qgDdKrC18QDIHutDnXh4sMuLjwFIZsBcOfsHdbq
hNc9a9tTH0vJNKvohwZ64k0P3AZ5z9XYHRNlT9r2vpDOIwovuCGYSMXgZ906I/+1cioXIcm0Dd9+
zuQavwU9cZH2Up127cnAjO3QMafklmOim9O0L1qm21EM/WRwNIUY9VsxPbm4xYEwoAsD6k9g7eaz
EV1NUibrTXsSAbNLyPKSuoHia+XWzWBrJHU79osa7ERLsuuazxXrygXrOriv4H8RLEAY5ufC2ahT
IUVhewp/mRtLsdHM9FOnx2yfjUAl9tey9GUHEByJKka5TcDBL+jjFVxuaZSl7amp9E2uyc4wTAcu
A01+pw6Ag0UYjS9cmmgYsUi7u3SINsP9yqqnrsDPPZ8oGrFqfHYoqCxOn5yQDgMdFcBJxWP+Btjh
UbsFMh0CwjbmgdmT7q1YXN4zWMRxBzWTTEG1NvOtsaGNuaKhuJUj9Huudrlv7lpwGj0PMIltPzIn
fFmxuTzUUzlNhXIaoG0AHc6+Le2ZNUKysTpNqVMOjSNSso3C0QviGACo0dJDhY23X6GyVj5cpPaT
YgtADdNqJ6rF2bOuc6mOmwKFyzHNN1afbVu5dC2h2G2CjmH5GNLCi0yxub7g5R7DKkb3J72hqekx
sxqGEhSeOqM6FeWbXr0PcOrXDVw4vCrkOgjCFXDUTZR5P28LiZXK4CZF19XgkY1JJvDYFtZtGo8Y
gui8kGi53fLqfZTpDuCYI42KHY1XkFKLMA2b+xep+PeRXoRpI00GzsHofJLAFwC08I0CHslEumFd
sheS4XH2uLLs6XD+vC6wiAANDL4UWjJzJ5ESFahyzFKcWtLbjXELljHfUBl3tNaEILZS+Z1xVhgF
0dpwChUmXAkkfjGr3VAROyP//Z/8HugdQZzKsOiC6YyrUTvmGUP4FHW3aYQXIdOQDSvIGrXQayJU
yNWgu+EmubdY+ygr4z5TylvNkLaNWiY2KeTd9Z90cYdQNsYFl6e/Z8+Z3MttkzU1dPayEKPZZzkA
fKJe04qf/pTFd5i0BCyUMnHGZ06E5F1jcRW6c2ER+sb4pWEOJ7TSXcruCwBjry/p0m0Cq/H/GZtl
6VXNB6aVMYQkVR1VmG7bU3Plwl4IxnCwoLyEtYD9YcF3mTYAarbgkjyZhbyRx94XJpSeMP/AlRrT
RYEDZpipOncwxj0jiXt9hct6NW4SgkHQ9hoQf1pQYsVNOgZlqYkT5rAn3qfClyFb76K44rDBDqjX
uCMaPKmLSheloEP4D7b4u/1Z1FH1NDM6qmKLy9Dp5D86+bi+wkvH8ruBmb8aU8zfGSYMtMxnBfgi
xHOTrHiHS4eSoixt4UgisJ9nDbrJmBkN2MQihPOb7iK0VPv8c0SaLAdrYPcLgSO+GTJjDJECNA0e
s58uOM5a0Elw/X84+67eypVrzb8y8DsxZDEP7vUD086iUqulfiEUmXMx1a+fr2TPPdrcnE3bgA/g
Rre0yGKFVWt9Aa/kFY+h6LY2EA2wobCVdwhOvELeIPdCb9VpTVo60mTI0MGpSiZoXc7idklXiCFq
/j5Iam7VW6Idbysfhh6CbRyTL8qTh+4WosXb2DGdeA3Wtnj0ACqOAUZ4GDXMdphBSbVOkDPq6yHP
1HUvBoOxQEXUhSSMhR4k7s6rQZf2AJxyBKxD5McX2SGFgxgIgjjvkIAXO5aj6mBBBQUWEeg/xha8
Q53yATXatRrk5SUJPUdIwQAeqaOfM8+JgccXzbwNsS9ADN8o0XJkEoz89vm/D4XHFgC8ONTFcZAi
W+KZ4o/EH93VIG5UFUebxJyRTBaUrlBiXYOpXFa1eRyCvQ7KBXClnhc6WqOtxgx3DH+wSWPBifUG
Sadt3sv3+qlz0tvxRrTgCGw6q9JrS+sTBRb8Dx9SvzA4j1KjEQWVUr/bT42VPRr7rrXMQ/HQvKGa
9Jw/dpD/eKR/qs81A+fFOQsOFjGBm+FvP1szLc7oToWJn28+sNgST9EDNtbMCt6JlTpqAkr89e1u
cdoA7CLz7BMSqLOPKYpxZYAci1MY98kJCuIqCyHhM0AtfmXTW9yGOBYI3XlUzS5A1tWQUy3KB5hH
b407qQEoTnbqz+YAGf4v+jQco0PxR19JMv4/QaGSBK8BWKbM08+0oYIJ2WDqD/vgM9oVO8VNPG03
3hmPiiV64hH6VO71IeWfaJ5yoE6CmiC0K2GGMTtB0jGQa05H8GPlRREyV4JyyJRqKx9uIYokAliF
Nc9rQ/MEU2uVngsjd3Ai9KS8sBTxs4HoyfVXWZgdINpAgBUG6QREqdmrQDqtUtXUwOiZ6NVCWiYu
/Ir8EVcxaZeQf7TgIBkNgXTUui5rXKBFGjLUKhHJhg7Tk34IobQAq8Vb2c6d6G4NS744egYEy1A/
gL/t/GjomjyrAPOiPqliWAnGyGF+wUVxZfgWrh1c7hfjBjQBLOZni6vpxk6NSrHzg4hYjUptNbzN
AbrpiALlfhRlmhVw7cLhg/Vl4pLOlRtRNjzfmiW5wGsFEqZeOFqDCRnQKFp5pwsGInTHzmLMMjCg
yYQiZoih3KU3xW3hMAuAz/KdY3f1V2ihAi+xEnNxGv54rdk0RB1GH7RB6fwI5exajrdYdvtRg21X
MaxgWpYmhkSwnLhZxKWKcldncqyBbewLxpsigM2mfLRKt7J2l3YlXPRRRzFAqgSreTYxpGmCnFqV
8xKi+j46kDqCpZKlOfqJi10PfrPp3tZ2+qW5gTkoQuYaHa4L90ytlQJjgiq8L/WTneHO1eYrLbSF
YxNFUfTT0a7jHNjZW41d2hP4jnU+cAq7ERILWaq5Ha29eIpssPY21zenxXCGBLgFMlsM56x2UQwt
K5IYdbgYlUZV/9T6AXJWmkXl0Am7NUjr0sSAdTCUMKEDi9yO//2PrIfSTO4GAy+XMgAOTU9MoG4o
rMy+xYkh40KAUjvKQBeUvLZmDRVHROm9+pXYrYV6mxN8YCt0Aqu71agVOmuri6+e8/OKT3VcJ7m/
B95v9tlqva5ioG1lvyjaTTCVG9SnvGSK9ql8H5bZgyKPXjuu+Xxd7o3nUfl0/TGeWgPFu3Aksp80
L6KS7EmNamY+2lpwUqBy1KWZe326LGxcmPQiRF9RPMcQz89lyCLnOSsC2c92xI7s9C6AWNtBgxyW
DONU9AcFwVrjUyzcl3lQE4VMEKjNCwGuURgpfA0RVIEaQ+omD0Jumba0baq9aVNX8ZpNXe1VR9wO
0iqk/JKLgBP6Z3S+sf4YZJmOfRroiM71lfzaSt2+2mPF0C3bCxvzM+g9UT2Zu7WS9dKU+hl3dg6V
6IqqgfHPt5a26Ya/KdmuGUMvvx9yEyiFQ6D2QqYpZ7pcwGVZ/ubGcFNiVURfzM3ttrAh4GJJrrht
wn33nw7tj9Cz+asGisomPrSNA7kEJ0b7FXT1TQGFBvHQwztW8+gJdItCQAV35Txc2CbwXX8En21G
kRD0STAhOFpQjuRkHlVPQfDeOqNbQg5LDrZFdypLZzWdJgt7hQmnCuDPoP9/YUAEAldQAQ4m+/nX
ZIfbwss3enurQ4q9cIctyAsra3ZxIv2Ix5/nxwRWtSQhRoV4E5zpVbfvoZ9/jwKxk3imHVc4LoNn
mF+n+m60mcvVTdY0Xpe2DVw/oXyAFA5FxHlhnq9pKZMY8Q21/hPk6qELMxsPdlQqtmNCsslpaanQ
Zw/IoQwPRjDYmgyBbrpOBbs8wg1U0oEeAeVegc3X7LOzROsDk7aSb5wkj7hs2yYbotxy8QfZZWAZ
b2J5J3beykdY+OhnYWe7SCt0fdHpjYRdhIv6wQE8t6oDp+PmHuQQ1xKVy2yPvyWUZHSY+uBKMDuP
2KRA+igikp/ABbnN3xQJSZ/wllZrV6iFWioifUMAoWyBWv0sg5iakOSKNpLv7ZFvH/lJPRGvRDVs
tYm+OIiwHwNAAiX4i7pQJ8biQDVK/KZ1eS+rtHuLcHULW98UbrEpVrukSxGRQhBg05bahiKsyIcp
VYjP3ptde0d/d158G1iFm/4nJDANFbYfwWbbYZWZdatnBvFNGm+6UrcE9MLbfs01e2kFIHtFhUvh
RmvzLxYKGivCOiB+ywSLJMK+Hdnd9el+mVbyN/krxGzLkSXYLQhaiMSEfEz6oZYTp9cHhyi/JlRK
r8da2si5+zcqpGjwQjh7dlAKYSUKwVDLvgwpIs2hx36nb8dtr2A+OEJkm3fMTdzYX2vnfifHs6QP
gbk+Gvcjw33pfGMlaS7JEHWRUYzJGqcxd3QC1755gIqH27jprda6HTR3j8Z7NeEgnZzcSe7+k/P7
7ClmO4uujKEhhRnPT+Av2MHAPj8WXuBUbogncIoWtp7w2KhAt1vbZRZn0o8BmI08QKhaEDKE1iAg
DM6ZSNK1j8s3qmtjPLspCykkCkMDY0wdZXJBjt9whZT02H+Vj+G/4I+xlA7hYAZSh/PucMebfdQi
CdUyFVPiy6FrGpsi2kR27BqOcWwh+RrHThuceD0l91fz3KXNBvxqFIng1sNhyOfzSUY2T7QSZwRv
C6XbxKNvse72NpxAXGGXlysN3UuwIfYbzpuAQBuayqBNnsebQmEKhKiW/BCWTXGQbFKWe5XU7kgH
/WEZtT2odvZNt4uMaOU85KM4/6wygD8oHQGHA22k89CxHvS0DxBaEoOdWP8JmwZGXYVzfWtY2oZ+
RpltQ6HRNlBfryQfc8iLwsid+t8JWBJtfheDs3U92OJJCN04CGCgNYz77azCEgtpllc1oGTdOKLU
3fQ2xck+aHCTCcHZZ63TaYL7raysVD6b+pUxXfyePx5gruDCBtJPFaWiz4yUoaMgPOIAsQoKDFHR
2Gmd3NIkOY6hvqvMNe7GRZIJO+1/mBarsLq4yPCUjkRh14GVUmkTNOGn214rDnGabPqGWlJtbgCP
8/pw2q0M+sX+wOMiizMA3Ecr9QJ8QaoKHxhITtXneZX4yd4EG+rs7Y7LnEAnc83yfvFFfwSczanI
qNVeEgAkDHXIwScQdK20raEIW5YpdiCXzjCB5GS0j9df9MInEnZUvFeMzQHZMhDWs70WDl9DUqca
uJtpcUqga6TV7yp6KBoU58wQurGNOb4m0nSXEwNISgnmTqLxWNP4mKsQHtfAzNB1yFfqezGsN1Ts
PlQZUCtFvIcZWbay8C4OhtnDznftPoIUuYT2lq7eh2FoDeLH9eG43KZnEeaLbciTSgqU1pf9/oiu
feYJbrgBrhNmTa/tLnOhY25Th72sxOUb09nGxeNicQPXhJ7BRbLB5IbhwjwAAwLBrAoq74TCm8Fs
3xJmUCuOFbh4RVsxCh4SWboPum4ls7pc5HgAmHboKLkj10FH9nzn7KS6hmp9gb63qD0ogblleunk
9ChCdrMDV8aVh8ExDcbVUt3rL4/q2cLbgzwMZ0cYI6MjPNu2mdJLXQl5BL+NOq9VoOY7FVYi0gSt
LmnTk48k/RhgXiXYTGysVqFemL/nEd2GpmJNwaFvdnmPhASXEfNRqu+EtNpUxYmJt120NTksVYY4
//gbwsKiYU8NnD8wXX1T3wZCB/u6Q67D3/p2emuiu2rYZqEnJaVVofXe3dB8b35I6kce2UN6q3e2
mmQWM98Ic6BqZdWNmwgWzBbC4S1pntNiN4avDRQau8HSEsUmpNy0ErCnw1tmxE435naGiwUpDrVo
K0VoK4bVAyD7ljVvQnMg2r2AWRcde6w/6VWE9wB5Kok3Au1QW7S6gTfHNO6TYlOVDglOJDuMGfSH
9yasfsQ/6fAYjB6rtlwqF1Ri/L889chwaiFil94NqEZEHszRjcLJY5ulDgCgenUDj1RWbEPypaNQ
Imwqfd+IDSTxnIHutfReeaijRyP/kvKXARZbIihfNwnsBwKykyDsXm4LYaNVKUhnr03sGPRXqR1a
LBS6l2DIUPVg+YAK01LoY0M4eTCeBRJt9E4/RgEgKUxxGghhyIXTNZnbKCDNpECk4T2R5UZZZaHs
byv6jdH+iYVTbEC4V0uBrj/G+ZtsuqYMIYbiqzDujES0OsGHN0MuvKvsRPq9EgYOFWBxW4C9neiA
dJUPaSXjeX6jQkPFfdDfFeRFlmUvBSNj7P9UgwFflg/4bG5YB8VD+GyKE9s1Kq7w4WBDaM4VlQ/A
La02IJZuTHZu3F9fD5eNZqxFgyP+wJkAdXdeDdVNYSqkQIQ0lJwexypByVUlv7tG/MqNyM3rnTQA
Vy9LR0Bgn3qK3lgVf11/Bp7dz/cj+C5quBUDOw9Y8/l20IOD0qGFCagEtNS1MPTUNLBggGKNIDdd
D/Vts3gRi7NDCF4bAWer3xyMyQRfGa9b+AVVnyoGMY/gQ6xveqkBOo94U/zZt9SdJDQTjM7uo9FW
BtAJiHiMmrdm/NX3/cmMoKU7nUaJWgpLbCWMTAsYSgaZDmJPgFv1/a+SNXuSy88V0xy4gZ9kmIWI
ZmMzSdrqGQF5oXhg8EAJib6NtQK0Jk22jLz7HKRfJa1tMS/sLhVOSZKiDP87VugtLBU2aJranfR2
fVy+8/Jr4zJLCfQm6mvG8A0yTfD0ZqdB4jyR822QDpCl+DPohi1IhhWWpQcE5Vaty6dcfV15iItc
l58LP7bm2UNMoh6mcMimuDykrxWq87mbOBCT4TpHod1vDEu2RQB21rrAkniB9+WRMfPAmkRxD4D+
8yko6EY+SBGO4hGbRlmLz/KQfxZmjnX52PJvpENkRH4WE92iEMI39c6iyr2e3oUarGVOjZ6c6hEO
MmG77Sm7j4MHtdNsVocnorQfQhhupFr38rH2kzz3xFD2NBhFFgQlpxrQ+EB3SuVd0g0HlDRQKk4h
22somijisyQfmfFQYksoZfQNgJqKawioj38y4UUiuxjmlwruWkW9L4rkJc5bWx9KNxZgvwN7gqi7
z2nlBvXwqXbhn9K46abP0HhJoV6vCdldqr8ULHPQmXCkVIThU2qr8HKZdK+qDhIdIAKsALlv/BGb
1oaPDgYhcY3pPgUyJC+iLwE6weUQOaMpWeoE62KRYmCeu+KOAeUbKMxSm7fedJPxcVTuleGGDL8G
GAdBnX9l7lzcxr6/oAyRO46LRHfz/AvCj2MkzES6xlscrTu5Aroc4wGS/pvxiaJ0EDprpQP+K+dr
BqT9/xdS45PqR1E6CADrGyKks+I+xqU+3QweUvbNv19s568GoTv4+cLBBb5x53GEflJb0gFy38L/
alM8Fg7XWNWOKprE6AxuVssxSxeSHwHnl7Bq0Iy679QGYwmsB3N0TwbeKbHIc3Ef2vQUOupKLrz4
9f56xbmCZtsFudaEAcjesBwLHnXjJqrXdhe+tV98LhR64b4nA4M+hwCpNNMNXC7/IcjFmYEc5eTy
qmv1uTaES5cHtPlAROR0wAtuc1ZK9RR04A+M9FkXJIuS1ZLh0uvw2geHy0Cwe96IVvueZShBtD6t
jS3T2LaMqrsUpgBwc9gaMJlQWnimFNmXFKRoVEAY5/qKW3hFCSgCoI+BmwFKgj/fj9nf007P1Qiz
UpRgcTT+kZrb6wEWlhdnQeCghkozR5ucByCRqvXYcngA41bmjL5Ye627yh3lu0mDx63S2FqRr7zW
wkw8izo7g2IyGGIZJ41P0siqEsibCtSJ1e31d/u+4swmIzqVuIMgDeH2MrO6VU+gQIe7SeNnRwjJ
a575jE60m28g8h5hC/3qn+LECjtLfEMPYg1dsHDOAkrJEyDsXcDg8TH48ekmRsYwSbDa8AhAAIfS
e483NONHSfnVRu+BdAqGZ00TttSAqlKSlBu1rx8S3fCLhDi1CXN6TIgV1Mg/kP7zMQF5lxscg1N1
kYpOVTakddZh6CfVrWPpjijZn5hpuDb0Okx+P/JMs5KWbGKmH3s4qmYlGEGwIcctLfnKstHrE9Er
Q/gDqeCFpjky90bzQFsA6ZN4iZp4AzPeNLPewhDLVvXsQaWC1caFi4mMBlaTe0r1kcPfo4H+SN3A
Wqh6lRMIFQPcHuBaLKcnQj/hUheaqq3hC0nCp1DdyVPqdAKyk7a2NDPf11mAhm/6LnPnGmUPK0gX
187dFB+bAMYrZmr3lebqQrxliXlA9xhMzhel/iWxat8BTlqhDgDKGkTHdmGf2GJ/3069pdOnvpVv
G6PdJULsGRmE1IoCxL9qH5HuHhXmY1jXIZihEYo3kRPChhCubJYQTHZrwsEJ/nN60G5IUR8KHO3l
oO1E5VchP+rgyOlo5sUy0HayaQfhq9r/YehnCqb8IWA8lErYFqPi1CIOnPJAh/cSUt9w8LvX6tqe
KuU4pdWhHBVbN7ZG/QGzlAEMaF0wrUgvnKoRd1kD+0Yzc8YeHGwzaDC7IVKSdlaviI6Ke1Mrv6UZ
ODFRb1cqpD6G4MbMUXm7vvK+WykXswwgjO/mNefAnE9+mdWt2ct145dQuCHxHn7Gv4b2lsE710oT
fZsX703Z252yJ2CZwTR2B6V2OxUmN5nUbS5rDgy47SqpbLijiEPqTpr0pzC8EhRsBi2rQL2Jx0MG
hRkBRouB+hTDPKLsRi8zmBWrrcXdGSPEjiTk9SFEvWPowI83uD7AwO+Y68QFP8fph9AVcngpZiea
jJYBFYLRqCw2YNKBYD2IKRRv+xBTPXIqwTwVAnHa3tjqufgM70bodnqTLMAYD5w1bfhF2tEVy1s9
jfHd630wwe5PaS0xhP1hVXpxYnp6pB5HqXg0I3mjJcUugFjO9bH/ZuhejD0odVz/Gw2f78LQj42n
EaKi6iH64ecN7BdYaYMq42uYKA3sGeOq34Fi0aHbI0cwucxRkTF/Kww0/hbvWL1SEtlCrdqjviXx
R63cQaUEjHdx38fdJozRnVKfJjjlqH2Gn743K6Ss4n0S70SI1HRqYMW4PqmR8YuN8Y1pBHCtARUB
VcWm634HlXCnsuxU4wLARhW3tC+FHTIgkcpGgOqgBsRBAu283kmwZ+iwJ0zbja4KB0r0vWp+Xh+p
pWs5yI5AHsL4XgayYHY+ACssTQ00xZGCaUAM6W+h21sp7POGh3W7PrKQ8CFJ+cYI4YJxgRcFf7si
UwtIdu8J/gAP1l/4JsoerhJeBNhZcJxeUI9WXTSqVXAfcRlr7GmbncRp5fS95IqASo2cxgCuAWge
gGbPV2egSUUJEW5U56APnLy0G6g+dremjcZDt+eCcR30YOEIxwEg1r+C51kcir8eYK4vUEzlFBT8
AXoYn3Cv9U1uc4QuDPBEB9X4xFoDSeF4w0vNlwWaWNBzApkZNMxZPZTlRRenUk19kGttXTqKqt8K
IXI2qHLm6mMkyQ6KufCDrd0xgClZ+KgJOPpKOdnnsGkdNc9AIa/ATO4j3anjdhfXb0N5T+qPWIVD
FMopQwNuBiwpIWy6UY3eB8VPiw8RlsdUPieDVwPvB7lFT6yUnaaxB8Mc78rgtlKLL6AwrMT8JZsv
ZCoPKboRRnKbY4WOYB83qJnmLdgtKoiUuXYfVr5pxo7Utw9B9VihjhgKyWMbwbE7hTsrbE0b8anR
mJNCrFGoDayujzpNrBqWvGRM/ciZTIKCynjqmkNbHVgEp1c4KUcvXZc4qvaSJrkVant05Ce6G8L3
QoBpR/ikQT6lkY+V4g8V6JwML907zXifQVaT6MeseRlQFuxDw6Z9uYlaFFjju1TyYulUplDelIfj
CPdUChtYJYmfWjZaRXMsNZyfo5I4hpLvJ/gHMHJDk9Jlcnrbpo9Uwk+Ir2PtGfSzqxK7zu/DZB/1
bz3shhNkDFUquAXOY6NloBo+Gqj01nm11YrKRUv+EJHehuthK0NP65ENqG00H32hObz+HaEY3AQi
lDT7HZXZcwUhE14lNCAwEq7gxRcqcHCwRstLE4H9vLhhJnGbAHEaQwULCa+EKoFaapY4tKgWrxmG
LGT1vAGE8j+3k0EN/nyBS2OtwztMmvyGRJauJNsixLrqzPsiQvOr6pw6q9yBNZvrG+piWFySIB8E
pDCIDOdh5WiE23LAJj+HaLwqFHBxUy0SPDQd2ItAPrSg55rtr+tBlxodgEFDn83A+gSRZxZVGjQW
Fy3YDDJNHplW7pVCg/DXeNOaijvVNXI0zVXzwGGRsraTLpS0IL+D/grqP9zafraTyuWQ5maUd0Ad
DG6wL/fGbtxPx+JutT6xuH2ZOvcGUsEfmo+t0YWVTCsJXNC97nWQdZ82/e9007jc96JVthHw2B8r
I6ssbJngnYEfhRvipfpNgauhYcQm9aGixjK7+IYCGrdx6RncghX9/4M0rANp+eyc79SQFQKJg7Nh
Lth1qhBIAW0IKpQhRpXYw013SpzirdgmULt5x0arbIuNKq99zKUhBscObTt+PKNYfj59cWiaxQDL
5u/qVgWyRfRQ/G4dpDxH7Tf4xStX76ULInIO/FpIawAIwB/nR57GAemMQLLZp6pbiNQpIsHpI9g4
Tl81gRTy9Y+5NKiQMgHsHNqXYBPPtoQmVYo80Cl0XaiENr9pDUluS/HKlFmMAuw1DG6AOL8wn8mA
aMiCtAWkHhsOhGTgWo5ICl35VEsTE/B5DQtOQRVyDkihRp0oZgbkfoDrI1qow/h5fbQugaj4LCqQ
qHgPA4HmKVJbVlXfjpDBQZUz3RIbzpbb3gKgKPPQ3nstndj7t1VXz0POkyIaG6k0KuCMNMR0Ih03
xRim3rWbG8NKHXfhJPr5cuZsx9QGKTXlxux8EcyUWg9tOXrRtGqTN9lKpKX5gEWsoAkO3AVssc/n
eNORFjQLkInkgNn6OGzDsrdYn9vXP9diGBiQwnAOJY0LbdWmy+JSkRiGrm8suXiK2J0EFvD1IIvX
BXC9/ifKDKwwKkQ3WxUMM3EP1Vi71Wz0Iq3gAU45m0601ubDwmmKViF2exxsKKfOS3ONXstBS7CW
BsiAqmL+S4ahbJsSRxoAPNaKr7oD67kQVz7ZUpcKcZE5oHrF+YGzMy2qB1mFEiCnxRSPjWRJW/Ue
zaHSojfNHsJuh1WHuMXV9iPk/MoKJ4AalBSEHPZQ+QGjAM424Sco6++SjdrSNjes1XbU0m6Pqx8u
ydCwA9lo9ppyUxBcwOHfAF2SE5ifdm6ixdPDzC0pof6rqvs0J14fGU+9AYfXrDg2aXNAMrWyly3N
XTwGzyIABcM6OV8ihMkdmo/QWiMwWQAYoG8+k3AFwbe0X/6MwTeEH0dNI8WigUYj+jbAlYeRlYEq
f31xLL0F8EZckRAqI5c89cyoszyHJG9efubiPo0Lq5nursdYnCboz+Bj4Pp2iaNt5aI3I4LEIH4a
XLgFPTDDijyyg7PJXbTNYfr7snpvXNgrAZCHwgDwVKglz5OClgbQbM1jLPoN86i5m8A2qCzYQN4A
2NJtmKs/DSg1hva6l+YSduks9mzDKQNKjcAAP5I6ol3f1Gjc2+Zv3pfqUVN5hHS9nSceiOprPIyF
+YLASMHwIcEgn6cmBKKnSgQOrZ+lop3gmjWuij8tZD9nIfgj/JiSZg5V2gwaS9+1l2BT63Z2C7qD
l25qR9S3Zu5krumMt5IvrzF6+LDN8kvMUagFAZclQsRhlnhFcgarLlmt/bpQbANcUJlqTpoegeKR
e7dPn65P24WlQaAFJKO7Ao6rMSeP63I0teB81/5YvtTDC5Uf2bi2MpZGk4tg6CLejLNcz0cTfUTJ
LFu9RlMfeCVsoJoFO/Kt5gQhAPXAIxMkLIGtolhsybvr73dJu0M//2fwWTenHwC+kEIELyeLebLq
ysf+iP6ppzlE2/Zf7RFeWm4Lh2A7fFjrDy8sEriHQJsT2GTOvpjfdeXMjEwhHbSbpiKupCZbODw8
jiROvTZMDi12ixKuBCXLX0YS7jF8D3EwEKs2wOGJumyb9pBKNcjKfvjdGTyfZODJ4oF0oE3hyzLP
fKqmjaDVp5g3FS69hVSf4Ea3K3Q0oOrBE2MK8boSRiwZKthxdywz1O8zAndPIzlOcNWUhGiboh2n
TyjLhYFdRYBNAbPfVi9Z3cSWoBWONj617Zox8uVMwnNz1B5WBiaszP/+x7rMiVZIDFfCG973oc1D
MQEmG8PXETZAWbzWJLtciufRZjtcF6JiCtgOoinlHwafiiJTPSU+tajZ9Ar0jsbRZbl2oCWkHRpo
HxnN5DKx2KZgcJZpfNdpaOzIvfEWh832+ry+XLf82VAsBE5bRAd4djAHuZCJVaGZN6KSuqgx7IIq
twtZXxmD5QH/K8zsbKaiGpdhhzBap9vGJFst9LklEWSzqISu44rBykJPFOVukBZwQ+Md+nl2F0Rj
zwSahb5UyLapQalH121FUH/HBu+eoAJdJqMfQ66rT+h2UjW3Zk/pVHhNOW6UoDmoXfel9uPH9cG+
PGZBcITnMXxKINUEaMn5tKumtBEqoCf9OtE8LfpIDRwAwI3G5Zrp0EK9iIcyMMWh53tJa8qixGB9
R0J/UoD+oVGPwmK2bY14V/bKqemm0ErSZJeRR0XI1/ZKvheebwtcCAPXbwmqRag1zN4TotcQ4lNE
5qMtJ+05Ny1wUpvlcIOwVJts65XZdXmSfwtvcFIaz5jmlwi9CRUlazrmp3lrKRU8toT761/ucpmc
R5jt/okmVo3StMwP1GmvZfKGlrcUrcXrUS7JWyhC4cDmdT7osFxUSwpDK0gHP25/2p9Eu9+hj68A
KWebEANNb6u7MvYgabcW9XJa8qj4XlAQwxVhfq6mEp1GaUDU3usdxUZJyDHvy324RwoG2jFxusKa
fpO1RboWdjamJpN7aFojrORrm+4GUMZiS5LN9JLuRCeBo4BlQObmoFSutLIOF25/eGNooAKppyNj
mRNCh8QQRl0uGQofUmcTtKG+UVfShpI98ai9Lrm6NEW5XiViQdP6AuNSDhRKGWIw+Qx18WxCC6xf
2ckXbu78pf4KMRvPUZ4yykRzgtBTsdO9etNso1cGp+cEzqKqc32qXm7o58Fm6aWYowI2NRHzG63c
igHgDkK3G0vF0/v0Vy+pz9fDkcsaNOIZKOyh6I4C+HxHV1vGKqXVJii/sef4t+4DluFC8J7ztg2n
dZKbIrabzMIOw/lo/0Jnc+kJONOF/8cbz7M3DqNIUAKAqn1mWm2xkbR3rvkAOfrcppb4DhTELQzD
zT80OimyLbnKwXTWFC4X8kAk1z8egk+zH4mLJLSYRJXEfBybU2ZJDvmUoePlRk6zbZ/RrW4MO0MF
I/WAbrr+CVZjz3Z1TWwpqgwj80v0vSjQFg5gtTluiYrTu7G+LSvDjuAYbcMU0ltjVC1sFjIo1UCo
8XsxcE7nL67WEQmSMWR+1qhWjCpeApGg7qirK/XqhdQBEPQfgWbJWtWDPQuZ/QmqxMkHEk+do1VR
E+2/0ttpV22iX9k990mFvODv6wO8cMYgMqS3kB4gbZlzLWMlFFKtjJmvoH2Yqo/dJDlRvqYgtbRN
IIxuQroVE+miiBFIcITUdBxlaEvH1rBJsN0DJ+bC6j6BItxqCWph3SgmhOz5f1DAm++1bQiRDaIG
gz9GuWUIgptmBpAPN1SEnwRaaKkBdI/xLFFzbcIuDOhZ5Nli0VKxMwoqDH600991qHI9lHcxDrXJ
F076PnwegcR+WD1N+S10lvycRZ0tk0jQdSrBudcnouqKfXXTCuJWF2SvinJH1iY3kCAnTlBKnUzw
a9LN9VnEK3o/w8PuCpISkHvGHEJJf95CixNNxTUQiFuVQPisA9Yn0KwsU50uxhfWYuOkSeMfKmsv
1+Ne8L95YBMlXFxTUUlCufF8healLIySisDcur7eV7d9b5keXBTu0o3pBtCHkffmPjmQrfqCYpKw
Wxv5+RE7e4C5dR0v20njgAegRm6xaSfAH/f6O17kDd8hIG6N8jgUm6CLef6OylSMUWMCjAtkC9fL
yPchyNDUAl5d9IhTbeiaOi3fbmafkyNXoTCEJB7dulnEXhHEXgug+jzBJSGU0tsggQa/GDPLHHIP
6QZQgPJp5TXnmy1eE0HB28X1mEBtenbUwWsGUpkpqC1AbTvxoYIdhJU8pKUN5La8ETYcKWxlnwNz
5I/roedLdh55tmTrpMUBELTcbDGzhuGOZb8Dia19Rp4JXQ7qX+83W6JgxohBU+L9TKgc7isv12y4
gjUuvCa2HN4vrtVvFgcU2xw/urlg7qxyZQKf1RQSXqtkbpqrXsROpUzBFVyrsy+sAajA/RVolgMO
gUBqysevTHU7ym+z4Ov6B1rYXkCExJYNlhfKSPNKsdqWpjHx+ZhnMXxs8/0AEZ0SuoAyK+8iAJ1z
0AUTMVy5LPBpPvtiMphW4PpCmBJdm9kyEKemB80OpoagWr4x4DozGQIS8fTQ6V8sE6zrL3lxe8Y0
xOEIrV0Y8KA4M2d29mVfZzEFIj7L2a6Uwn3DIrSuRatn9A6E50Pa12BdMYhf0c/v2P/7ffw/4Wd5
+4+Xav/+X/jze1lNTRxGdPbHv/vVZ/FAm89Penqt/ov/6P/80/Mf/PspBoS0Lb/o/F+d/RB+/z/j
O6/09ewPbkFjOt11n810/9l2Gf0OgCfl//Jf/cv/9fn9Wx6n6vO///ZedgXlvy2My+Jv//yr3cd/
/w0Cvz8+A//9//zLm9ccP3f7mr12F//+87Wl+NH/S9p1NEmPG9m/sqE7FfTmsBfaMqxqby+MtjSg
B0ES/PX72KNV18cuNbXagyIm1DGDAggkEpnPKOrfgfEBnhuBCQZeM3Fl+PjrL9Lfoa44d/LmMj6k
Rf/2X2XVdsl//838+yyTj1Hx3EJdWkdopRWb/yL/HU0oE1sJUmbzJalpf/vfaf/xgb4/2H+VrLis
YEVI8WMWNz6gBoDlQA8W8r6A6Py4clGEikoJKs37iMUPcm0F0BGMXEN54VVtK7HudFJ3J9egp2eK
fl8BDHeyTv/4QX/8gEU8ww/ADKEkBdwlDB9+KAk2ljSU2pipe2Mijtq0QV2DJVLmg2fAC1uChnon
E7+x4hurwr0oTjOhKtbXTs3PdfiSGIbsAHK9n6R8CiJaDMcJda93xBNzgGbk5M4kGHnC1V9ajthR
V01jp+RxEAnS5vdlmKP2SYyA6SKAOpCKBKQEIho/qmuQ90iirmDNPq8jBwj8l14dvJYKt78PswwO
GAf3v4jSwexNNXuo4HecvMGQpgPDYBXlfiAP0MmlrsJEL0kat1ZVgL+jwxA1W0NELbti/+c1BkcG
YRdxF96M6AYsAyHvJ8JSrZv2cgZlBQOgkzIqPADmH3VJcPJ2OOawOh+q1oPnyMq9+WOBUR4WobI8
LzBOzjL217FW56qetSGitNvLyPImwy3+ryAeEIj/HGbxAkuZmCeAQLZhZ72maPMkNRiua6a8a3NZ
ZKuwQaED3J7acND2LeyUJ5g7TeNaIjUnSn9syXkqyNoAnJtlTJeJVKeM1djBhz6cEynIgdnkCtoy
zgQRG3PDN6uSYNri/v9r7YDewCaZJcGWCWoJsUqRRGITNml8N7HEKQy4NrV45Zlg62e6QwsNQJiP
QgPOJ++vxvKxF6gjCvBOaYALrgsvF4ULriTHCmA4uVW8mkVOOea2Jmy1YoCMN0fyq8IqAmbz9iyA
6RS6EoN3As2actwraX6hVSOMG2DMNxtIgEeSNEEJg0ewUTaWCsXx1PIbou2mwfCFNgrSenimoDQT
GayE6bri+i6X+MbgcSgzCU0s2TYnwFHIuxnXdi8dpCHfVFRwWwU/u+42sho7qfipyXxvJU3IWecm
4ksrSgG8nT+bePqMsvoqkuqXsZUOojbZcRs9ToXokCFz4LMLlzko97Otklwp+csIttSUxIECeJeF
f+agrZTaPRWeGrW1e/wrKdCzemL6OUNtrQB8L6rCsXzvuOFyNm7RDYVZB3gzqLBnirJHYLI7KOsV
U3MQ+wxcnekh0SF9IN21BmQ7E+BOUmWAFMFI7kvR3OeKAtP7ZtwQ2lSgykBZIBc8wagfONpjBg6F
MraPPCMXOfQn7KnjdkIA47JeeW/cmmYBEsMd7bjbyk/pCIYN0NHS50SxDWEfXjaw1mKPYmzt+lG0
pQ4kaZE6OruDDpEHgUS/Ep4JYU4p3lWDuS3xaK3FfPt7HFXPHY7ZbQu8BFQ9fiARRRhuiXqj1GFO
gdYodKZ6BKlWzO5VC/weAQIex0pOHgeGlrIMCR/GtlCWibWPQbNsQSJvtHvUgAtXC9FuSuIbKXdk
vFIaqB+A1mfXkexoFvpL5RCQLvGQ0YIrMgIEowIRxm7KGFSIeMJHNsF44deFMm0RTR3QCo6xnO11
PhLXmNiNTNf6CUuUx9dBhZPFl4we+lPLmvsIWpgw6Foddi4OQNSDD+Kn3qyUJvsR+CWJYM9VzFWr
hTMBAo1s5ChYcmjELYE4UGWQenNA5Qx9r6RP7KlZE/9dPpLnqf0xxPwYOrkfBxhH5KmEITrXDGYN
RAgTPvQ2/CO2FSTf9Ovf99Hihfw13FwQnq8kRLwljKPItSHWwf4Ku/I5yzakvVP1RwEiIdBaci2w
1H4fbvES+THcvMAns9NJZ6q8yljIMUq17dPW68GdTvAizrL738f6mWpgKU/ntkg1oFFOm14tWNhk
pses6FaUj4aYOiOqn2n+VEJRRACriYOfvzLymfsRI4NTOvf1gVFevFgB0B6KSG/QtOeTTY0+sDTm
tBkcenXNKalsd1VzJNkscbJVcSvkmnSXQndZIW7L6PvKrzm3a09/zZwAnyz6IJppn8stC3tf8VP6
oYUZDPJUGxfpS0qfRvDI17axuqhb/uNDf6/AHL5OxqyjusnlrGPhaAxORuf7MsPV+ZyOl7JgwtBX
2ECvAF9kcNWxtyEbaScKtoU8hFrJ3Lab3EhJ/a7cddABAb9O543L67uYm+EI84ZCnYUPoHuLFp9J
zE1lGYGI+6QhBKwOAY4rmSMNKLMjgmVQr4Hwsl2MpRPxfcPE15UVPrut8bgyAASem4CLBzanSJYL
VrJQDSw0NmrBBYPYkyIHJCGPu/Bf8oWtiAsfxr8r3dslU+uvlT4Ze5HwRaTR4gnOXWH1WcZeU3jV
/Qw9zUu724zO6FlXausZtaO/gd+BwvtaL+vsXj8Z/0cu2NYDIRULpblC3YIEzB/Ebo2usqgBLWYJ
45A/9xPoaLTLBqywNeDKql6JtGfpC1VXq1u/TwfaRH8O1AqCptcSlhP8Om9yc1fCHT+3MEruoZHr
dkEeZJlXryHOzgZ+DR6HQPJCn+0HR4XIxWRh17LQPPB76zVzCxxR7vcvpdc6lrumjLDsCf61oifj
LaJCDSqyNfUCJE59wPx7QGQ070tv9IicaM6ym1vuRqoDpCvaDBeRs1nzhF/y7X78hEWQAOgNL3+A
F8NOHZxCED0JiVutfIBD60EsS8/eSfxYRmyjpHWYKTJ0WC1bKq9a3E9d6hUZ5LLkaFNFZW83ovrY
9SRIoJeojBq635VvSS9zCjy1lsN7GBFUINuywo1QAx5yGHU2D2RMPWrUdm0p4AKnNiCwrj4kvpZC
UIgSNJLEu2E81vFDJh5pcYiFiwyK7W2JtL1zGuS9NZJZXqw9fc6G7JOPs7gnSaw2kgS0cwgt2NDc
QVLcja/UWVTb6Y/1VR6sBmxs68VbC+C47923uCvFsmmGQgXMrBChng2lnSq/+j1Inj1YJyMsEptE
NkYJXGIWJjR2kikE5cPJyEql82yYOBlkEYiRLMM1PsE0KAheUgGAY/6Q5plHtJUvtDabRdS1hiil
hYKBeJ6BrQh5CgZxm//gnf3HV1nEVmGqhV7Bez5MxGIjDYkzDi9yNGx+/zJnc8DvRfvKo07uarPu
rZqpcyQon8C1gpyAYOt5v5FNxZbrp0yOVrDm6Dmf3W6oh8C2UAHuYjGxzODGKDR6F8ZxE6ZtZLfp
4FgQwcij3GdUdvsx4CPikBAhbwqiCbwn6aMnb3UMIQXjdUyp25T3DRBayWUUP7bmth16UG/vuXnD
hE/4Qb9H462uQR3rqEeGF6VhTZ8m8iBqRxHsz4TyKxHCCikSNDW9Z9onhwRAZ4lH3hyBOz7ozbVR
9P4gT4e4ljy8jF0Ka9Qx4UhjYJVXMQ0dJcGj3a2Baz2WGl9u7iLc/C0DFueTN7B+nCS/KodtYtV2
OzeAhiigw0OSXrBBtbUhZFN1qcSQkqoP3ISPd1xBa03B/3Y5UH69dlnBfbAfDKeQYhAQNCc2VLw0
x1uTFDYFn09pb/oeXFRIGsiAxsjkPgU7Ns9freg4apcKSPfmpAYR9DKg46bD84XrnWdokVNpmx56
e3q3z9LrZCYwabjozDf41h1qvh3Ky8LoHwQCc98OpVcRVgpls22a1o1SJI8AfDfFEcJwSONilyu7
qmwwP8EWNBgSp4UTQaxhFIkjDldGsmfCbKwI0LFS+rT7KKRjrnHMJAIOAz5qwpVijHvNnPyIdy4b
6CeBo7wOddLCrFyRZG4ew3PFCCuJ2UZSe3LXBkkn2xy1i5Z8NoK8V2DrVUQPqSI5Vn6V08QWStNp
x8hJ1REViQ7eQWTbAOhSDJord6PbVWLY5syBzIMfK8NGaq9E+skiwzb1tfh6Pl78c8MvpZx6oYSd
66R1oY4bBz6ZmvmoRk+/n+PzlwZQi1A7Agt0icud4gEGI6qJcww8cQ4lu7q+/n0E5Xx8/R5iEfZq
Ta86aT636H66XYs0s3rOmivoo1HhUcLlGEESo7unOdpaESDVbKtP3GlgDJ8C2i10AvTXgAIxHqWs
hqjs6HAdtM3qTQffK0Ler/a3SQIMjGj5coyDID8m5XUhDN6gKpCLgBBChcNQiQ+/z2sJHfxHJvI9
r0U8UhN9QtvN6kLqKczR60t6JDvzfQAwaRQ3DXVl+99RLjtXyECA/+e4X8+ok9BbD2ZkNaPRIdsE
dg6IKKiVRm65mZzunkP3CO3UNan5lV2yhHuOKq1TVUK0F3FzycpDzdbEI87v9e9JLTJLgFdVmoCf
G3YDIKzjE8poCbS3Vj7ZmQLYH0u3SB6rNOWNpGMe0aHeSq74URxmoOfg9sfxQ1h90S6RP8stoi5S
MlUFU31Kcbo696sa7URb6K3aVpDDLaJZuZLXlnD++8m+APsyS0ooXoUW1IWKdKOjNcVWs8y1JVyk
ZPWUlDF67vPum3zofRY5oHD6pRIQDf5ACujqCIXO799tbWaLDE0gTB7qbv5s9L5R0AduL3W+xmRe
/ViLOGXoVd0QilFoBEceIO0ANVG3YuxWW9ntDqswrTk+/Eyfv7f8In7I6ShYeo0tr13E14hSNymU
bUFnTW3q4EkMKefGhdkttGjhOehDPzjZrcG4V0LzEsDDJAqSwDiHsIgeG/lR6uVrAs/Ssnz5/Que
X1xAGOCajbLhDw9vWWkhz9GjZkg9el/740bc9l5kI6sHVHYNl3Q+RJ6Mttik6uwV33cYTbsBuy5F
191J0QcyE8ggcndC8dCCQLd2+/+c5GKf5g2TWC7lcx1g8icXsG7IZHiTI8NZKfWVlat7dZaLDRvH
0wBZegynBuw+PRr+BC757MRq2sN2hoSusRbPbpeTZV3sWCQKvBsMDJgZgi+Y6kaH4nb/1DVrNKfz
ZdjvkZbPi1KXIObX4gPObbx4Tw/6VgnYtrhZPYVni44nIy1qN3lU9w0r5q0CeK0Ukh0JyLY9IlVc
ef2tHYGvv5/E51KMtC4lqBL1fouw4jD1C8hsBHCTHvx/4/aZf/qPAHMytcVtJ1aMlLgEUMv2uCM6
kqvtjWuy5eG/4R1yNkSfjLW46RQK2I1SYHKzRx7MyZ/xQiEeQHqXgz8b5CmVXx7W9uPqki6uvK6U
szybtwnUxWpAlN7i58KpW1tAL2+wRwgYuWu37Nqp+wJtn3xGTalSKBBiTDC3b4GZizeJI+0RrXsH
lSjy3oOX56yBpM/eFSfLu4gsKTx3kzr72jvxRoEZHyToNpCgC1Yi2NlE72ScRUihgOOwePjHacgu
ZQ/CRda17s4xTPJI50TXax8Rte6VfboIK0YDvWElQVgZLNMu4iGU4y5QzNckf5XSl7iuoDkIsffs
ulSkg9CXiT2gD1SIRSgLdDOgPWxr0I+P29rt4Mo7gUgtkncVvZtslyb1sZfftF62J7BXKbzAqXrT
tuBoNOB2s9RN1H0lPU38HU0mLyPXZQmdaP7IWfU6lGU4QPl+HCAPne5NC8988b2bNrwqtylhgUKG
baVPqAyafpRKXmaoeNlLtkVGcGVFSL7vVY5Hj3RpRak7SaAtqO1eH8QbJZGDivbPctEfSnl28xCe
YivyOxmaOKMMFb0ULckLMIgeSprfSEMHbWjoJDSam6PkIeuxC9U72xTpvijSfRVZ2z42PBXd5bx6
N7VbuYRwGOxBZp3BrLtN6OMEfECevFZkdgZ4SZttXTR41tdBr8hBQaY9HcldNR6kHkKPY+kp034U
Gdq0zylAAA3N0fHmB6FBzSp7lIX7mkFjk73T7Klpr3MBwBQz26H+AYoCnvR542sMaRQe/mZZeZ1W
QpGLuzo6dxYRNxIvwUqUNs0Qz+bNracO8XbQpvf5s2qkaGzGDchLvlnGdaU/mvIdnGkhiTtsoy5F
f76+5C1YWngRmqW0S+cqgtF09iD1Di/gJ1IVpcsliGirhUMsCLx3cNyrpzAeYXMQTx9jZUExUvdz
yJlpyqsF4mylipd1m7lGkgajfjcWFhQgoUU9QepJYb7VQMVWMQGov1NHiI+Bz6cV1gFp43PXRJ8E
qow6fNe1SjoQ3dwXEDOEU/pD3ehOP6KZpdUi1M+y2tUVGkp9tE3ryisbkJ+yKgQ4zO1RsojjwR8H
FKwh6k8i7RBX+kZOGltORm+cRcVViIs1PWTRuqDlY5BBO27Un6ccvdAhdWKLB3mvclSFIg+UGsjg
5S4apvuqKnZlBu0SASYB/dwpVtpZrpRpqHhH5bMsjfdifFXC9FArpMiu9OSa1djEHXTj8y1pNUeA
piObNMeEBijkfT3YujhpD4g0M2yrhirrRwP/AZojCo4PWTK4MKX3eLoRoo2kAx6u33bFVY23YwoJ
0/Za0pGrVM9NkhzyGgx5A//1VkXtRfItJYJTUuHAPeiiZ1rAByWYEV+gzG0K5I/Fq2Bhl5FXPjUp
4K9g9FPTrWu6bxoECABZJONBbG5l8Q1EagAOWqcZUcrHJRjh46PDJiBCwG5S1HY57PQAjKli+MhC
p7Xt86CwDDs3oS5dCwFjfEOVF7N60PMLs3ya1GOZb1Ahy7JdE8FPoX23JtFXUc+ghrrtBzMw22GT
oBLaRvkFZ9O9IKlultR3g5XZVXM1jRsOBTvo/4EOipILgF1j/WnOviPt4InY+FIeiNmVRmRPzR8E
DfgQ6aokHpGzzThcd+nlhDo1uhvHeko9ACX8uC8vesrslllOBpN3mSeu0miXqnUnQP1WEzz9ug7L
t2YKM7UKouyJV/DleONZf+zyaWeI+aEV+keVZaltCaIfMR4qQlPYwD7e5LTeFnXiZ9Nk52qE9wly
MvJYQiOeAKUuTOjeJTm2BXFScDBqq96WVvkEmaPj2MZ70ETvLOk6lVpbLPNgat4jo9k1VftqMNWt
KGxWOEptuhA01V1SkKuSfg74f6G0BnOHwq8AY2pqE/EHYoi1CJEpay8U0o2VG1uWlJt8RIKIumqu
Q2I3aW1tuhoNEVqjkyfjIEugjdYAP0IAGVXRiO3lqnY0WjyPsQXt/jisuspNpApyoCicJEfostoE
ZdjOIA8TL90WGpJxfQvebWChFTSwQCOtnfFb0qPbZkFdscxmzymc0mRfNgyu3N0mN1CgKh4K6ToH
vCnWEbNam9PYnlApTwioTegup9gFU3pDILpjXuXD3kQIYlLQsE9VP4BKYg8yRMKsXWyA/aZc0+q6
Erb59Fn1+TZjEQzvLhTkOTGPL8lw22k+047ZAGltOXMV6PUKXbRVxBdY+NpVL9pdieRkbG1AeywD
xTfgfwrRY+prGW8740XLU7+pTFsuVX+oG6eR31J6y4qrTAhxC8Ame6v115Fa2JwftAhk0bZwCUU4
BFE+a1qw3wTPkHCQc7plos/Vl7yHMoQIE5j+SZRfpezNSAzHyKDsXx0gXYGAujVw+jrPVF4q2cL3
30YAuME30iaT5aj8ueHjlkVPdRmm+jbr+iBrtxNu/T51iWbanQRfdwSfvLDFBmXp+p5FQlDh+mPZ
vuH3sRjbsXYvpLLXwtW1NFyljLzShOhJCy82mjlGAqeWFCEUa5rCN0aDuUxZDP4kao+QxXNjWXJo
Eo5C5hVwr5IL4hDxNoVfsU0rn+bNsxKprl4qgdqLuzzR8VX3LdR/pWQrENg/8dqlbYSNqzgk/phR
qhTL1o1bqYyPOdVuhRlTar0p2N2GHIKGt6kHhHsS25J0OSud5eqhVF6UtnIlFXBAPCgHhNVmk7bd
7TT3NFntSnrt5mTb11DPbqnfDKMttreAHblWUoY6U5xqPBrCvhKjXW65jbkree8hQAUd+WixreV8
QuUbZLQSXY7iGEPus29fVKhiVhm6/2Xpjgb6Giqqq9xXCuhqIwUZRhfoPG9CBNPiOBRqYsc45Vka
bQQwzFI6ukl6ObLSlRh+MoWSMnR+TSU+WKXp6hACnZAMoL1oy0Ib9D1Ed+rD2L4lQ+lzgHyHmHok
hflzre0Ewdya9AZXj2DJLk9rVzVzKJmlgQKB5ZJPyHyeWiit1LgRkiyHD0gLzOBxrPhmzDsf6uTX
nXGnwkdohPqplOc7iQ846QnkG4sbgxK/Bg6tYY2riPDMMfhVDwyellhbePdtsjq7A1Nor5jC1kpT
rx3lUJKYmygF8M6Ro6j3fSV7+Zi8mYYeZjrE3KzHipKAg7ALSB66H1LiFswI+gTS97nODxK6NaNp
3PRK5AzaaPMp33QyHoLteJli2nEvbGU5AqZ5KL1EVxy9V9zKCAakOnL2FKPLVQ6aD55AqHA0O/QY
pleGL/LKEQ16FdER03wwEGnM6TMFCiJPHyINzRXs+dLccfRsLXSsp/LZpCWa2Ddsgl1IRGwL5m4q
FkfOK1RMoNCBNj/JnHYQV8p65+EL36+NL7jByVOKmxHRrQqvDZhwmMCfKLBNrb0CLRoUZEW7vVt9
36w8NZY0E61jgJmPGHF2GskhUVwEM6apuGwuQKJZm9/50fDF9dmiCSjyPyuyDZLcKZPQis227AWk
p2A66phb49fOsF8rep1/gX8PtnjtJ4RylRAMpqNrZ6rUjTV0tZLV0sz81PxZVfgeZ/HSbyMZefw8
qeiAA+6IZK9AA5UdTbd3yG3sELe+S8VrcCLy51W50vPv0+/Blw/+XDOYDIVx1FDGxE030mYW+HUF
Dnw3hvaNLV4Fa7tmbWUX1cQeZBACKUDUNjogpcQdtDXpOPr/0dP7e2qLJz7PGYfSWQz02xt70TaT
TT6QUYXJUfX1DblBGXoFBXa2pgBmA8CGEA35IdlCABRQohrgimw7hcTrN+lWCNT9aoXt7Cn4HmdZ
y1MSUx0HgnEgVx/MVVEc8n0PlFnp8f2qatS5WRngGIGvAVIu3Cj+PHNWMcoqNxMalnr8itiFDvtx
VKFWn0V2XUlu1t9rADt3LyiP2VRqD4yAOjO/QHjnj7BpGqYS/wzHW4OtVADP7SPYhugQQIPeyA+6
TGL1sqDlaotHaP1A4otiND/6NfjHUjbrq+d0Ospit6qwkxEzGAChEge2OV63cCebq3Fd7Qh3UML3
WwSf7gBhcDDqLLd8+30fQ/PnTICYRWEUY+b//rCo1OVeJ3Ff0xD3n22NjxLRnAwEYaNA2md5LfJk
oMHni4kiclQZ7KuadxBdnITegyXoaPD06JAwS7HoTzkz7doA2aEROZ6beIrIkSMBRl0hUTAjfC18
qRj20paJvAq3eBsB/EyxvO8Nl22BiscOVXiBPGiMX+SGGETKuFNKcUvSFxQnNpxAmX/sgp5AzwJP
jfimgSOw9AmTlR1MetwBv1Gu8H5tpUsyTQEe0ZdGVT3J2f3QwV5XhhiajtUlN1A/CjNUcsceb3mp
uFZ6vot0KCY0IGkmdPIBeg+S9kpvzTsivjDO/BZ2IuoE48T4ocX7JI4f6xY3tIiLN1fglgjQKxM8
Fr9Z+Z04cHuYKnjaAJ3QQa9ArPF80qGHnl2aMkR+kE8IVXnoRLQA6EdXSxsqGW6iFXjVXrfJgB2A
rJrmngoDsQEkIrN+EmTjMAL9kSTveMg55vBW4qEdSZ0zATyhq0clN3cyEhANiN9op6SqJ6FoNSQ2
8IgHQ4AmRvqB4wU8rRFkdH5sGm5eT06UajazWq9EaQAAXQeAYtdC/khgr9GhYJbum6h1Yjg2EmFy
IUPiSsqjBTV3cdyPumJHJQqO0uBKMbFH5VNTU1/H0lQjTM7SYh+D06bCA20AXBcLAkX6mU2CjMfI
PRlvgQL7TekhcwBkHxOVbSk+ZlwAeuNFhWC+IciPjN4rCd3X5HHKbyPtdoB7e1FFdkEql6nVUW11
m8TKro8LV8rvaQxNPzN1LBoHMfYjxDWRgg6oVcjIentPAPxQo/0KNO1shnR6lpb12IqpqHPhLOEt
4ZeXxn62knhjLnmvLtYR2Gdr26fDLSqxZj6lOsAWFOmRvIt21EFHaU/C2btv9o5fd3A/W8GHtK4J
DqEioSK1uNAtWRhMgtJNKGyYJ3qwR31WjupMXPCzZ237e2w6G4BPBluGRgjGTyJvaChGxyYuPAlQ
MGWNs3cuRTmd0eICGhRBSeOupGFdZDBrh5qvtYKKPIs8OR1isSt6QrouFrFoalC8zCKehp/u5Esc
Zac80m3hD6tEt7VZLXZGnllTB1o0DfV6HxnQ4f74/dOchaSfzGnZio4atUsGA99mFrNgkz2G3SXC
fOqxu/5VfCq29LZyx6B9Vsh+fR+u7Axt0QUcVUGoeIkVFYc7Ju8Lc/S0qFlJ8ebttcycT6e4eA5k
QtcICJlITSZYOWYOLCUdpm0VQV97eJyfjoHjBHuymVP/ZxKEyyaLoEU3nyruQBVkCBCZoTKOx07v
WdAsspUPiBG7v3/D83vke9TF/IypIp3aTTRMhGxjKL0t4EL+fYilJNJf2Y38PcbilRMlphDBX4cC
NEHvpx7lLwckLqf2smNkm/vmZmrwEGiDtTfA2tzmv588VeWcq5VichoqUQazXxRb18SU/0Uo/J7a
/FFPhshAHpPbFB+NeoZdXfPDHOtxgx5n26C11+LZ+cCuzZwd26CPtjjPwGIak9Z0NOTqTowzYFTX
4uD5u+t7iOWJrnluRUJB58tkZqWVPt6jWLzeRksx6IKSBGzz++44e8BORlxsezOre84UTKokYWr0
TtZVKOQerXTtWl4baLHTe5EAU6xhoM6Hw/VgZ77giBdxUGwl6JB1Qeonh/hitZ5wNrM+md9i8+uT
FpUGtFlDRQLdF01JC9XEoi1QxqvtCLVKXU48pRJuGVs5d1+y5T9i18nQi/2f6FWLvmA/b87RrVM4
cA4fmd9u4p2e2aU/Y08sR5fssPeSDQqZMJji1+UBEJF9CxSy+59AwmAD97/7V1scFkuK05ZYuC70
IhCF+6z/BPZzLYzO6/nbpOdtcHIiJVlNtZJh0oMjOtCQcRiDSHbqmHZkl7sS7bGVDfzFFv9txEXy
IBa6wYx4mJdZexx9EWp79UX6LDjlvgjzIwxcrwCYelrDgckr4UBbZBRo+WV9OWJD622opS+aRlyI
S7mFnLs0hyJ5/a53zxzFJNHqQ6G5N0oZ7TnB63r4K4PV0kt4G8wy0Jckg2MhHkYMpsMDgbq5kaws
0tpvXYSuomrGPoU0KH7rO7PuhWKNY7QygL7gjcGIss6nHouRVjfogybaWvhYG2ARpxIjklQqzeED
uZsMvq7M3OhLpQBU5L34sK43P++bX/bVrNlyupPbVEoESLUiY4zhMAHD52R4rseXPL2q5FW9u7PZ
x/fZ1BdhSqzBGdBNTC/ZTn5x3V3WF9lFetDD/KWGUmLiGeCKrKzp2pjzkp8cVZZaRlrCURcg831B
QMrSrvvi/vfrZe2zLWJOm+JFiY4HxmDXGrmSzRUnr7U5LMJN3Kmj0MZzuElGW45v4urCWpvD2q2s
LyKMhWZOlej4ONlWeGyf5uRJtaUdEgG3uajv/qOc8GQvLAKLQAjQPYThyhJeSHXHx9j+/32URTTg
2djBOgIfhUcQVECnV2mitctv5fQsiRgsM+SYUExituPS4Ed5DQUP6kWeiS4C96jD4S/7Af1eDzWT
i+4eCehO0fEWE28F+MgFkff7nKU5QPxynJeW23HRxQYD5QUPQH03HP/6iKBm33erOdX5tPT7CxqL
0CFlRG2iEqGjdpk3g92g/3+ZOsrO3Mxpzu8zWzkCS8nXTpQ6M1YwGJqWYObclxXsisvH3weZ99zP
1VNhlQn2NYyaF0eA0ElU0hHvFEVvIb7xLkfvAEVdDYy6eiTvLb6mizkf3N8GXByCDN8qa62Rhow8
mO2nhHplJ6HitSo1en75vme2OAx625lVKWMgXn0KaOdZhEMWZvv78p0F5xrQ9/rH+i3bdrnYN2Vv
YP3QttuUbuy1G+7rvryhKx2K84WOk5EWF2WraxYBVZyG+Za+oBlu7gAdCRLX8LQAVrPFbfMEkZGV
0zUv0i9fS15seE0bslzkX4frL5HqvxCsay/Kf5HrfS/j4ppsUGkF7AcfS0js+GGsUKuftrCeyVwL
06tRct4B/J/sCzd5lq9//4bnr7LvsRfXpZIWkWCleM7K1YC6+xs3/rMk6nuEeaueXMiZUgHW1eIy
Y4bsliiiprDP/n0S/+Iu+x5jeWG2vVzqKVaQeqIjevBQE+w4gOKZP1OvQINUV5Zt5SAvzV41GUZ0
I8eywRZ8z+IG7F20qmF1Ss3b3+d2lmqPFpYIMVBog0Ks58/1K8y2T6yxmOcG2pVHoAnizPx+5Uh9
8REZDsK9J+6bh2YTeWvZ1Pnt8T34cmHhL8iITlBlAYcWvMYsZWtvq/Oh6nuIRRBWKm3qgMNCqIJd
QX852rfQHbuHWy/oLkAXXeWO4P++pP/iwH0PuQjDXQWZnCrJMasb7gA+Qp3GgThW78S3UIs6Qv1n
6wDItjbT85f197CLoMyLRoqSHjNVA80/0IAEgAv5X83q3yf4FZl+Rq5/jmQtHi5x1sQmRckl1A/Q
GuyRBYMfCAk0T8LVPbm6k/mgo+xU5kD+Co3AI71cx5CfT5a+f8QiZpflUFFVw48wqosJFtvaowVE
flFvo15dWdqze0gFCNESoX/xw6+xHYhswNsMD40IbTf5Qpm4J9UrWfnZM38yyCJU6q1QtZDhwZk3
JSfpB5uZoZBbgQhR6d+/3/m07mSo/yHtOpYrx5XsFzGCDgS5pb1W3taGIalU9N7z6+dQM/PEhtgX
L7o3vWhV3CSAzEQizTmMzYcZYJ6ERUFpewChikPiZG/EihUId1mJufNxtHX5ugVoW11LvPn6zXNb
CWdsXi1itWpkpMDDk/IRzGb52zhWn9mnti//+AhqixvpESmPwNY4TpV3iownCGjfk4BCsCRejS1q
eJA6/OFsrbx1qa9Wx9p+76PLdcbWznnsthMAC2Jqxf67IT/icWzFI0Dn0hMIlUw0ye01JeWo6vZd
tfoAxgvUGpU6IcQq431wJ50iZzQTjJ6iC2tpmQm4yfjtTPm3QDaL0XZqanR485/U2xo1Bju/Lqzo
U0QJ9tQ+CR7wpB7D8uRbxu7yVnPsRWPsvzfEmIgTdlrRH8fxz5S9ZWg2FZXry2K2U1ar9S0nvgow
RID1V6qK9U2H8Eb5QOOa9BHcqVbpJrfZYwn0c3pu39Ap7cnAQGn29QFtboHNO9hFcX743NVnKH/9
jNiPAEC6VGhlsL6lavrkD55WALUgy5Esm50o5ix8u0i7ksg4pCIaqd4smjS+dG+Snd2Oz7o9XSO8
WgatUPgWXnmFU94iGcekKYnRx8tlrWsvQ5m70fBqFE9+/AaWaiuY/xGuEV0tkfFFwBJuGm2JP6ZD
85b/Tu3Qpbilo9+yLZrAqeQ43m0PBCTbL8KEH6y8YMXSO9pCnFGC/gsNq8KQ20kucXwAS972v8Ur
9T9y2PsZHfRTjXL3EtOFN/UDPSbIJf8hHyOu5ulzGaP2XeoBWfOlMxDfGQe0YajoYTCRMuMseftp
tfoWxkx9KQQId4ojXaYRyanfg5EV44H5EdhoKPePj4XAbaTbVqPv9TMmOyTRrMtZiFTCMiQ3Smbk
P9WGaNfDSfMfouHjsov4Gxf4LY+xzVmPZD2OI9yn94NT3kgmuAPyEyD1U6xxYTyqMWYkmpjL4UJz
LUb40y18i2aMtMYUMJrucNQFGoTy/qZEGxFndTwRjFHOoPEdg8XRyqAQpS4Cy86mV+NBsoRD/it/
VK8y3nucJ5KxS7+oOhAyQmmWIr3swBEAQBPDFVcArbW63X+hpssRXdpHJjiYEyNNhCWabMT2NOWn
Mg6tmqCsR4AFqVlDmjtBKVgS8G7oDI7f1xRTS5c3enPRX4V0A5DjP0CYRSLMqRgg+ydEd3L8W0fn
3GUB270PKwmL3ayusjTQ8yZX4dENlOt1r92nkgmDXLoffLsG0YVxm94Jf+pDDvRJW+WkzrfzOSvx
TGgSxkkg1gUi3KUcsQxbRxgv1dzimte+u/2o/ZbExiTNnGD+GWEmnkIGks8YHUJ+r+hBX4CmUMNC
1iOywgCcOBi0mBNTeZMICEZ5r/jtWGz1GYzvM8QUgONfXVWu71F3+BU57fN8lTxUrgqOiE9u4Zaj
Qmz5RWyidlSq5Q0BQhiEY8YxuO1iz7Ci/ehUN9U9upbn18taxZPJOD8gqoQZWXq5JAPszxTDW6LI
U9zNWG+1kcs3rBQXcGxinM+Q0bvGSw7Qv1fw533+73wyFvZbUy20Cg7vvNtr88JeyWVcn4AhPjCk
osdKqPYNciFiDNivSrEv7yBPCuPt6jYVm7ZAaSGQl27CTwN4oDkkXZbCMz+2IjPhVRCGwdcmxjdA
2Nopt8DwsyJbOF2WxNMIxs10mkiD0IcWghrcDufJFDriXhbBNS3Gl/j1qNBphAxwtkkYJrJSu21N
5SraD7ZxiF5Ebn85Z1VscaaSkqoRK5QM5gDlpSMwny4viaMFbK0F450DEkfQgpbOgLm7BxODWaGp
9rKU7aj+W6XZMkssy2OfxViGYnaO78kOfQ6BuBtZnZ3dAJhsMHl5bt7GMQ4CrdZDOyDQPknaexJW
VqvxCmc8baDLJ6z8gzIbCRDhoA3Vn+JKf5IfK2upc1MvDZCijWzeO4UrkHEMiIhAaFJC4IIbsszc
LKzm7SG6kW15F3EBUbcjzNWpMS4CRKykKxeTivf1g/FczGb1a3yP36sPclsBg6W4bj+j2kO/O0dd
OJ6XMnFRLelDOLco4w6lhbZ5B31w+b2QoS/ZNM7gDvDN/paqpngMbOXmsmyFZxGMHyF57MexAdmA
MHLUyWvLp0b2YhlwAEVutcmbERPQ/QpWKGum3JK3oMatCnIMCegEjX6fVOXTggIYgs4qC/+E6bFU
wpcQWFzks0WPuKI3zlx+pD7mFxArOkqU2AmmYLUcrMHL1J7y1Mupd3lVvEUxjivykyzQQeB+0udd
Emh2oTmYAOSEksuP/Ihmv9VFZxK0aMKoBGGJA6YMk1O5YOkKMcc2tstZMCfyFOkTIAIM+/LSeFrK
toOSJO1oumTYGlSrSWbVr/X9QstHUa2ObqS3+ZzehkDE4Gwpzxq/ED1X5j8Iba3my55idvQJbbso
FS7dBst0APqn+P3r22dIgA4KbHoFXFl/dTeRAW61MoJHw/tyV7ethZl8d054KZ+/2c9vOYzVE+CS
Jy2FAageICYA+OxijBTzNMVOsBobkKBX5QikBQeAFP8wlPyWzRp+3bV6DjowFDEGRzDVHDC/6MPC
pmLCRDbr83DkyuTtK2PwhlaHNAGpFrzq7CZAzHuIAPq2UFj2GN+3h3vRxPTKPyvvke+lMiY5R3lf
AJ4Sia4PzGNYZNclDnKYyJoC4MI3QejI1djtO/E/IhXGQAHFAb5yAg0aXTnZzR94irmCg0cJirAA
B7aGh5LbWvw3ZgK6QaCjgUCG5VNoUCXthQDRbLzvbZRsHLDLXmt77Xo6jY/8NtLtNX6LYy7luo0A
sOujDV2Mp53fSLZaPnMczhI6/PRz3yIYQ0yz3jfGpRA1HMCHWWnmUnqqj2pnDnZ+FR/T2394ct8i
GZsEDkZURApWpXroaJOtwaOS1b9TqzgNdvY63QNPouUlKrcN41soY4wKkqKdUuDkglnz6rIyewWj
UKLsXN7Pxb4ubSdjf9WUtGQaIMb3tf2Ae5ZIuTvjqi+iEjAvxAoReFwWyVMSxvZ8MLD5oIFpTolg
mLH0Sxt+XxawFcDookYxJEgpFJ9REbFoaKBmFTAdJYDbFm9Kel8D6MYADMBlQZuZzrUkRjOMTjYE
qc6RPjogoMhms77JnHEHgP76D4gO3Om+RjbS42UZeAtkdCOYVKMXW4iN6tisKXhwupc+RoXr6V+u
j9GOAtBSvZBA0NKaPVz1wQlwKZpgAlZXCjBAMDq4CIGdnr3wurU2Hy3rrWW0pEkKpQ4JRC8XvPY1
vy/FFprgTNnFAFdiIlfGe/tvNqSBShBzXASh1A+KL5GWQA8ZoDkKIJhC6SQCkEVCsVuSn5IQUA1P
LWDExuE2xnM9injVlyU3xNriWjrjPSU1lmttaFoAx8Sv6aBYetHtgEJnzkAIryXcyICsTltgbAHT
QfI/OYe95VnX4hmzQeNzBUoCLL4LMXIwxiDSKl9BluiV82A3xcEXwdD9UuXndL4J8sEEb+jlL1gE
XFo/Y009qBGJ5BdAmQ3ueoJK6V1IOQ+MzYwIJoe1hcQNnKBsvNoYxjimZYRFjkAHo015P4AQjEQP
cSKetMhw4pDuEqK6rca7uZYL/ufyvkXL+PsqZI2yVqypmra4Roanzht3S2SV3qk73qzK9j5+C2Je
3wUGm/VcT4BmL8OnF8BXCl6CiZPx2TbQ1U4y2upX+dxnQKI5kTm0BP8t0h9ENBdLAXGDkTiCWh6V
4DMBm5zu37V1cxUASz8qeb0F21pLRbBVGoaK//x1V9UqqcQcXJ/Y1ckR3lO3sBKvR2pDsfz36D70
LuvoZkQFruj/l8eOHhGapRP4BdvTrEmnQG12av2Yknan+49J2zvSnOyaHi9mGdCC9EUAhsTAg8ze
Pt/vT2ByzDTqB7UTM9hJu2+6wab1DU0D+/JCeUIYbZVo2YLKDcYoRKI1+68FRp5BF8W5QZfT+WkT
30thVBVASTkBE2V7ksb8iCFeWwIZduij0y67r1FvjqfE8cfZvby2zWLB+hAZ3a0A+iiIOkxxKTaB
tKe8USKg01lL1eAR0NZufgXYpimzJneyU2c4djvNufwNvP1d/r7yBmOqTzQHhe9J7EGYMMeW7wuW
UfCsdAkFLm0w41MnfzSU0FiuUWA/pdJglcie9uKpMmpzYZipEsCMStlOJIA/k/ZKmpo5Ytmq+VP5
SP8YCriweN/EMVmWepSoGIL3Kb4p998E8ZRJoDq1e6BaLUW3wjGkhzLDODztTMN4afSEs/O8LWGC
GjnAMF8kwHzQvm3RrD2Ho26m7dOYQ98g+PI5b3ZerXWNcVBFphJNHiBu0Ihj1APwzoYnRdpp2bHS
FzjAZ6UDi4b+MQrc01/0+MLps0UxavjjOEiQPeFKL0agkimfoya5aU+sMvXtEh00Q2qCL8tqpuIZ
3JU7kDN6/VDsL+/C5ofIUCJNRVv8DyrTfkwMrYnU9lRXhQlSShCmcYdCeTKYc1Wi2JCjQobH2tWn
/gEElI4PZIrd8riufg9Am+Si8PNEMmertIJUJCGWFVbXWn8vhq+Xt237kv3eN7Yfvo6AlinkUntC
P38GHEdbdBpP7x31FRwhNwNALa34NuFFKl968UNvVmLZG6YzkiApURYHish9NJ21BHgnZWLFRLC0
EO2XjwYBvlp/oADEJJ9Fj5EAaokA6aAYX8kBsNnMQMZA97mIV2teqc4AONxWuVdkwRqVpw5YxoR6
oGAyB10yx3Iy1RSQJoluZ31ph0kFdJJHMYb3ERvb0FK7rCtLSgF7q/ZurnW7FL9dAgTG1w4CgvTG
QDfqGDhBZuzDUEbuirixOu4jwLEOCkAzVdOgaMCtJGsUomMW5o4MR5h1rdWm+H8IXCpgCqpzagPm
Ds0j4GDNkFIcTjN4R2mO+n+XAH4UNeUGsb8u3et49ANXlsiHIv1otU9fDixxusFq/CZAJxPSkMNV
PKv7QQXtS5NYmY8faFRrFvLbQntKhWcwT5t5hF7MZkBHLTAv6e2ox89z5YqKAj6hqyLZ6d11MdlJ
D9Ja5XaokPuTRDfFkHgGvMSiqayxAXwrgHhE9EkAvs8YsCltWTzKNHMqTBrolQAUrcZMldluEKnV
yHILhVMJwMEsQFEEttaof4jjyRSL0svJu4B2N9pUJiH3BahvSfVcSr9ApNeaUnMvK69lpJhAnAPE
S3bOg9qUewAcFaU7iKHTLI3BqWp1xu2gB++iuvcBnzqMsidJ73IEGMy4sC+byGbnk66IuqwqhkoJ
2zg/VlHXZwN0tZrShyQ6hO21ksdWrAC9K9XMWqm9XP/IBoyJJeBs/52BgVqCLYXz7A5hDHA8MCCn
0KRivvH19kz9TwXY2z1AZDEPCgyYueBdCZsX4OqTGU8VALFUTCp4Kv/cpIdkR44CsCYtQGgOspn9
lh6R7uFmsZab/odNr4QyvsrodGlIyi+hkxNaD5VnuKmdnUtncquH3nvMAXjICe+2/de3UDbpOYTS
VJc5hE5I72pP6jKMSpzOFtFsl10Pv6cdLzfCFcn4Lk2Nk9yYILLsrHI/nOvOjA4J4I7NBAyCBGDP
FvBId5e1kCuVCZcrRdQmzNy06Jy0ZxvpkZ10zCzqZHvdHR/5CPyb4eNqYxcVW4WPeT7XWjFilRSY
k5H04hPZBDQH7/w4mqosF+BKTKrSNjYWMcr99Adld/DymoVXZwBakKwJM9s7XumYu5NMYEx6Xa+i
CDtZOcqH4gLi8yhcSVfQma/GoeCam/XZzLuoYKgCTpAmAz/tr4ucBbEsAoDEfM1gKqdlFAbA0ofK
BbEGL/+wGTGsZLGmn04GGXLIkvFGDG1wjCsuYGuPqi3Mu3oCOyv4RLjsGpvzKfpKLGP8WhVJnVqD
70v66E+wexR4NCs5FGfUk0+Kk9iGjeeHwG8V5+wt6wCAJtT2Woz1BpOpHTJnKZqHuGvcdplS4dwF
2/nYVdzCWGGpBSWOEuFSbYNP7aFcHJwVAZomvgp3rYfBrStuBWvzObGSyVhiPcsK4Lxx/wxAQHay
O/0zgHE808JOrCXDA3TV0Kut9hwgdVhyDHRTnVbCGfuMtLkBJx8WLFchxjGJmZcyZ1M3Pc1KBGOP
aZMkjU9gjz7wb2u5NdN6MudG5ayEe3bMSzWuC0yrpdCUxukLeJrEqQoLWNW0QTEwvwI1gBWCcFTl
BvHbC1TA3qWqVKTsOJyYJILUDiCRo+2eUskJVAR4oA+8fENsq8m3FGZ5vVCJflssFgjEXi3cpzkM
oiktmn6MXCRV3pIYj6aTOA0nFUsqxNykE9AzdOoYCceZ8aQwvgwpoiwkDaQY8hNi7Tj/pMH95V1b
fuJH0CJ/7xrjtyYwSc5+A0K6uNkFRLGECQ25MjpWAfwNsG3Vj5zLArcN6j8C2T76SCoDOlQQqJY3
ff2cGZyRr+0Sw/eKDCY8maa0TDF+uaj55CyV5+AAzFCTerkjvvMywdvZypU0xiEmQD8kbYwjqpwF
A2/pqm6fA6/YBxbABaEbHGfB2z7GGQbtLLeyvmxfBVxDNDAgVPh3B7R8wSoimUJR14tFQqMDTr+7
1vC2uSyBo9bG8veVBJRk8SgqsWdT8akkD0L+JCSUI+NvvN23njHuYC7BD9qLEBKJghnruVMZua1p
yn6m8bFRP8Z2QrqVugngmCL/rkAuFEQ9Oy3w3azkIXZtx1wrNWH8RdorAEqUEOa1tuSOe0C0p+fW
bID8bZZXoFfywA8yhe6/22fGfUREDagvwyNmw7uipmjheqQghbkshKeQjAOpZ1obFYEQFQkKTQmt
nEdCyjlKXVzqPit96SQx79oORynWrR2loTmBv6JoOrNDiqDDsH2j+t4g1mYOAuNkyKx83mFA2TXQ
1yMP/057dZYwvilrTWtzLBgcCUcVfasyGiMRaf6TbV1wkFWQnwLn7a9rriQM4tXygDLa/JqBomPW
+3+kHd8SGDtv+0BGkx4klHVjJyJSl+JZyiLOOr5i+58XzLcYxtjnsQOA3dRD893JUgE6MYZmHJo9
AM9iU8HM0oK/Bvr5g+rGTuoVx/7cPNSeYU8etX3EeLye7W3v8/1BjGNomjImhTbi/PTPIQJ2dpeY
9chrSfwbi/8Ww1h8obR+ii4CZC734mG0o+PSaLZMjVYAPkSoxYes3y66fD9ZWYB8kEsXMl0edjWA
v0zJMEUrvhn3CxKs/kqd6oPeFi/h1eyMANm9DtzgH80UrFNFzG3oU0rnuMUXFPlzqrrC/HvuiSli
iFMA0hwwf6fguUeTQ0WvwVUGOwZtQxnsIv/D6LWnyxa07TZW28GYkFwKI4kDfEwD3Go7Ep0MPCOS
m3wutI6TjWzhYICiBlyLvNLTZpPheh8Y2yqKEOgWM0T3roJZKyk3DfDqncV96yBVftNaOqL8yvTv
eI+lTeVerZmxtiou67ReUvRq9TFjviptW6Cm7y/vLE8IY0FoAZaHwoCQAHRuIb0us4WFhdOroG5W
879f1AoTxxVtE8r68izK5dmOY+VgtPp5lKNbPw2fB8BhVzUaw7vgygBxck06iyZvadBaQXTqQ4xe
grLxSa6LZ4B/As63fAjlP2IcOtGQ7xL/1Se7QfrjB7IziKDmIDe0fRfn1qzaFD+EewMZc6kpr3Tx
Ua46D+wfO/B/oUn6d17l/yhWWS2VNRtVRBthhguucYK7yZFRggAJ0XtqCrfg70DyIPfI6+Uz/KJ9
/uGXVzIZ6yjRedOAPQuvaoua/oEc+910Ljw8sI/4ip3mgRbNyTy6m3eCmaL7d3nlgwJlIVy+I1Zx
3TtwY7cwHlOy9F3pAVzgObd4jaRfTuvSdzKmFOa53tYy1EB/VA/Sw2xm58QCjMpHfA2EdXDcQ3zu
5OccRORI7DTPvC9YBPz8AEQdqqwpBuaA/3oT50SVe+AK4fUKdt8+/5NyIQW3Nf1bAnP8rViCpHvA
jRTvgdvt9bsUWY1uzwfC3eQX0NVvScyha6hP06qDJOEItqAv2KL+gRxrjAvfg3zT0T6S2KSVpbvp
QeBzqvC2kjlL2tA+GkuIxwz1g37or8vr0FUx4V+dyJv+/l8AKWy6qtWCGX8oCqXYaCMk0vsgsvxb
FZAq0aHwEutj6ND+hatYPXInWXjrZBykmjdJPfdQGZAZpfvZ7jA+sQNmGMDRKfKRVg+z4T0Mt6+7
1VKZgMMYBKVPoq/NzWYgnjaeAG49U1bR7D1aGhrckEz2JafjPRiX1VwyEOaZMUTdJPsVBMfktyb9
SafITMqHUSD2ZZfF1V7mqTH1Ytm1GHxaah0voGzE7X3Yl/fjbrylBNw8TnzUG6v1hD1vc5e9u7BE
dk6tbVMl9MUWr3wUBnOhs6biuvMfAuMxxvPj8jLJYu4/hBFJVUUkNtFjyyxTq4mWzzJSjoOU25WB
K7Z2jHlCa8FvfQS7Irj8xOih0VKEknjviJOdA2uGkul3EhzrMnzu00lCWa4/IGF9SkBHLpJ4Z4DD
qw2R96sHex7fEt1N0gQFvNLWxcKRBNmkBVCXM+nQlg/1iCBVOX9xpk3gE6gms6wmWwgfy5o64Gkt
hYdYOhkz+D+EP/lIzCp96PJjLd1RTMhKlXd5T7YDqu89YbPcnT/0erI8h5oJOWDVysAehDz3n/y4
+MoAN0DsILnOy/5up3dWchnnD46LLKgHyE338h84j9v4XrC+7sDGbMDiwE0ULB74wuErzF1AdUHy
+wKHPx10b9xXFmY1DgUAPmUASeCKdS5v7KbtrtbHXAhgjswVAZp9Qt8KIB6sPK0dPzpJAw+VbNs9
rSQxvn/SRqgOxXuoO0wW3kM7itpBbLc73OVuadInwJ9wFrf9BlvJZLz/bKDUTsvFD5+wQncI0McN
iQD8hBNG4tY/9uDxfr68pcuPXjpBxvlLYyF2dYsTjDvJ1IbJKZVzioT7ZSnbXU9EBeeULEkggGLc
vRQGmpZW1RK/DTCIxjIAmWcbXuEKe97hbS/pWxbj4WtD02O/KxGKqx9N9ysw7jox4ixo885crYfx
ekWsSLnUYD1zAhSFXnLCjhdnXxYhsXkkomRTJJRfIghmBN8IWlwun8rmRgFbE6wN4OXSFcacSj1X
B7XE2RPj3KUfhfFYJJx30XalcSWDMSSNpuFY+vMSROFAXskpOgSfwG/HYyHepbf0NQeeB59lY9n/
H2q9EsvYUhACNjEXIFY8KG6HILV26KH1eDAT2x5XIxLuJkWRQJqJ71gl+9SorPxwwONywW2XrdCK
Dr4NZOBDbaJFas+bq9+82VfiGH/rZ8Y80B7PC2UMHXF8VcrWkrQXEvhmVbfWZfXYPjtKVAPlPlVT
RGYT45IUSQF+vyUlsceU03NzRXfpfWiPt8QDwwLQNp3I7XboHrwsWV4078fxrSQzXqkpklQNUUwC
kdvgVHe+Dl7sc6tdp7/1p+qs240teDNKuo1JHo3EAcUIkNTw5HX/i2fA5qWz+hbGdVFMCDTwKYBM
uR9lM+2t8vcC7zNQp7HRigVa8B0yVGAoj1xefmT7SljJZlxZnC+5gVFexiEHB0ytOsElZHxNfqLc
EXy0aCXhCd30CiuZjGsLRqmOIx17r6F1TPJfI5Dca8Pn5RPeNpxvKV+DGSvDQXtFbxREWU64t2Ur
B+G6mXkRHANm6e7KR94A0aY3XcljDNWfZlIr86JRw7PRQ3WkkqO0PAmMbZZDqKOvkALkAKNIgbzw
sL5xNm35iQtm8bWpq00rZaFt8gkGuaiDjKERwekt6SB4mBk9/LNi4WrLGNed5V2mSiK2TL4dbdWq
DrENKnlvRE6FPC4EmP9ydYy76Qq5k9sUGxjvi6voCOAQvAUXAjKwtJpcaRw1/4rhV3sJFvicliXM
urV7O8qR8sakOobG8Xrx9MgcHvxjeebBqW/6b8wgypjM1FWNBR2XpmoM5lnH0G//7FeSNxWqLZfd
ri0yR5x9zv3+N270WxxzgrFQSHUwQdwyrwecj6N+iB/6h+mzCKziF5JkKGTg/UssdUc9yUkdmhwF
m0f58Tde7PszmIOtRwzI64a/4H1qnk6WFPPOf2hiHC6ZzPEJid/C4j2Ct+sLuoy5J3B0KuJXSnF1
wGM3SrQI4WFGN74RQXIKMm746avpMXbRhOoaaFs5hLsU4AsW+ClL0Sr5Mf2mlq0+gnEKE6VJHtVw
4MlTve+utM9lnL1x56WuMp0yu37sjrwUIE/mcrmuFi76Uqfh5OHqjPFclSDsLsQTKXnom8pXJ8wP
d7RaHKNeMlbWKAEWlwW+UxukNBOtdikqZVkVeqmoWWkCpNPSPxYCsVow0idKfGhDLxOPPgA6jEw0
tZ6AzyU6TEQDr6S/a+lgRl0EYs3CpKB80YDLVUiFJ8q/8lA1/YncQqcto5RdGa3LYD12dWPILXmG
Ms+aW6ETKckBBjRChl6Z6FS2VSMGz+pdS34jiLOo8Sh2v0o4zCTzdP2oCqIr0sIkfWcbbej4E5io
ReC+SyA2ls9afBUTwFiACLxNnSp81MTT0AyWQEKzRQPXpMxW3Axum1SW0E8gIldMwwcQ0QTo/eh2
rAZrjAsnAmB4V19ljWySEIDafuh0PdrHqaDv2qmw/Wa6VpQnHB46071OH7CHSOASjONkXi7BNPVh
Z4SxM0iyNdc5JsoCNAsA6DkJQZ3+Osw3rf/SCq2btddJdJsoja03uifJL9Fcms2ko+4smHVVO32j
gRWzRmF6mpxkgSRMJmvCvBWBiwd+TIPVoUPQTIoUzV2pSYx2l6jkLg8bL1ICKyyvVRHDQEKMUdTK
MEu1RqZZ2Ae59Av4AucJ9EhNd2zayBrQtqC2iT1jBK5tAQRSPIJiU1MAhN2/FMMBHez7PsqPZH4H
IykKHiYZekeW8IHZTau1u8J4lw3DVsrPhc5e8WHG4VtU/aqNAcMDkVXqZzECnSYZTI0i9o5aL8i7
fVBop5Ykh5lqpq6f6jF24gb9IdVooXvV8yX9JSwAeFT211FquPrs77t6flKE2dKT3IpK3ALFOYnz
vZxoTqSOzlxQIKMjOYVklVEKXqmJdinVbtLUN4HgZmiqasVjF9WmMThjiTskxFDVdZA/UeHa0NB3
HNZXnUzdIkptUsh22hSOPmCsuMbUxiyh2fPcwBTGCThmGGom6MNu8n0oGPvGj92pT11SHGUkPWaE
uWX1oU+T5YsKAtK7Gn4tDYkpaF5ZobKEsiEtMGhOKrcKUFVF+3qT3M6E3CX6VZAXdqXLZjUWg+lj
mC+qDLfvQLBRepEBlB3hWoei63ILKG3UM0AvL6JBTd9p4LszdGIG+mMsaV4M6HuSPellflRK3xTD
wotrxYyDa0HGP0peWzlHYIzUXARrmOvH1rgTAouIvlsp70F5LSGPVwESYqqsQf9lBMRp9Pd4OJeg
lVeneyOXDiIoZJEQP6BV1SpgWzOmR5pEt9L5ulLALET2c5gBUflmgshKPEz6m5J8JNJTPqr7Onfl
rnBCQMcWgklEwBPVAFBBoJ77iDMb3exVmBTRQEpjYHjcQCtZ6V/XJZ40QQ1HIqN7A4BBRqxiKuU6
0cJlPhjoK4YNRjArk8DqOttDidIxdf0oxwvsQIbKErU3HwuN9dgJerQM59Nh4QeW1XPlBy4xgkNP
GztWP4JuskHCDbMxg7F6SGGtUeDfZPpwpjNK7qJ0lvI7VXiOCsMsZLwnJxDCtLKlGE9TqiP7mZkA
MdrRurZJk9tTLFnzRGyaZTGMPd9B+906LM+djFdCezfN2U6OdY8Ttm0+tVe3AHO7q9qkIVGGW4De
9/CM8FemeI4c/UZ6Nhxsnd1ggiG5zm4ynBgfXXYzJl6JZ56KeZnGcyDitlt6G0k/WEGDdxIGOfJx
6XX81DQn65EmTM+h/6aQiBe1bj5VV/KZ56E6kUpSp/97oi0ZAOkYosu4sr9a+J55WcLt+ZaVPOZJ
qJVpIHQq5DV/lrkNEF4hKp89+p5e1+A6p1c+/FdhGRh5Vt3EXsaS3mXdld8b4BlzwcG2d59QwzDg
VlSReSwSv41aY/5KEcDp7FJ7GKyPzs7valRYO97TdFnbz4DjP9LYR+PQArZuCvBCGGGTBlXsOn/o
AONRS6+C+ipPGaejdfuVqn8LZF+NzdQ1Wojl6WfjA8buRU7y2L3614rTP+af3Hz65htyJY8JF6to
niQhgTzxIIPHJMC4AwoieHVZmuCSA5R69tpP3ktP4e0rEzH6TZPVo499TRPfSo1fkQz/PstOpURW
E1RXaiuYkS6aPebAoqjbt71yp+QABE9+xeDTbtKPVBn2iiJ4tGidlLbmhDliwFTsxijYzwlatdGN
IIU4KSDgY/LAiwiwq6rKkfVrOfgk0m0mZrgtiJtXpa3NkgMAYPOyo9oOi7/PkolW/SIDrs2S15jk
ycuUswgUjUTJnctStjPdqyNk3GEPKJECXdDQ0QTY1iLe57TzNAlDqOq7Lnx0+nvUlgi7PpA35Kxw
G81iJZvxhXGaiVHTQn1G41qlKspcqTmAMSwHiGTdoQQ5YMxKk0094onevgS+N5fxgkooDkm3ZCaK
Am9nobSAm+aOeW5Jwr2IKTZd6g5Jc395r+XN1NxqvYwvBDxKkXcy9jpF73I7q8jCD8egMSxZ+CPi
HtKhhT1mPUcdNMTjfSXkdteKB0lQrugI9PrhnGavBoLCvHjs52cCJW2AIhVSTGwUgR2qpTV2vOQm
76MZl5nDqARlxEdT6inyTa6i+S3e54isLu/O9rP7e3fYYeG4FWndaHgAqx7mVzWr+uXb4itFW5mJ
7OkZwHGpx0Uj51gZ29U3pqEiJiOsTIlh7cOL0gOokvKIH3knzzJnGakSSCns7JSkYMEtXkZ0rGnD
QxI+T9JroXQmwUCV0EmOEqJ7kz4qeEYmeA5WSu/2YugCyducBczgB2YV3HVGjAfHMv+7zPI6mVqd
E19yOefB8bJf2ZrVu7zUlVosB3xzfJpd4gIYxJqJ1z5TJzVHB30W5/wXsTJbo6bwcFn2/7B3HcuV
41j2Vzpqzxoa0E1M94LuebknKaXcMOSS3nt+/Rwos0tPEOuhumY7HR3RUa2SLgFcXFx7Du9UGNun
KHIdBjNUQRk9E0hU5aHnjWZwLMC733Kyuiht2kChT2XvAYYE1EM16Hn5TUG8lTAmbm7mfJxKauJy
0RVMr54KlxBOopVzRdkJwMxstCrN8B6SzLTN9HIw7/v8dSxK5+8ciykDyQhoNeie+JypCdHQK2RC
gK5b/zJXnuNiXvumwiE6XD6YDyGMkQQ3e+XHFSCOGuXRLztv7BBdD4D3QHYlR6+nEiEHp9cc60M1
6qur9iGVsXJzLAhTlQkgyEZix+zuFEj7P20ei3Ca6nU5KwEkpMl3gwyW7G99wmu//hMP8I91GIwH
mItmrqkg/ESd4meBDxPxiGo0wN6W23jLK1MszwMhVfpLJVgg00YvQwwohGhA9w/a3Hp+2IKzN1iZ
PcBJyh9Bktg+Xoy0egmSJwkh4/lN/ZNH40M+4wqG0pDJVQz5+X5wB9Ouj+ozrWgiN1ZbKuY/7JZY
fJBh+by6GIyBivw4bXMR29y476OoQM0z3ZFWNrzA4VlDzo1gJ/yagVR5M9J8tDgix2G45fg6dZVT
CvAikLXSQZIsIH92fmuXLdfHzjKWKwIJjZpLuOx9dRCGqxIOSKDyyu2LzZkn6sNYlELug64YcHyx
MdiSOVsd+q/a+a0CckEFdP4YQ1jxVHpCxhthon/5zIU3GDPTqko4KDOuo4gcZNRfE3S7Zslzhutf
hrw5jUVhpgwmK+yngY37bDg7I40EH8i4+xkYI0FwScLAzUwAkiB6SAweQuWivpxIY07OUAH2PfWQ
FrYy4KGSi9R4TObaKpKbLtZcDdlCDThV59Vl0YCeCGVO0iRShb62GONQNWgqukNNAvu8hEWFPJHA
nJiih+JcRVgWUL0mFenD/KIxueyL1EB+0YsTKcxDYLSDKNQTNJKsgrUIIAsYEyhh74Y7cZ3HnEu2
vGtgV0KRTUejBGO+Oh9Mo9KIl7vst7J0hPXmHMvyg2B+SKBfcOLnjKrZd0OBmppySauiqVOsgsMM
KhxKrgY3m0OZwlsQo+lpYGaTkENcq4DlS2ltMtyfVwPuihj1VpoiTuIS5jBvK2sQM8COgcZDvUzM
o0rWJlKUaPm2zfw1z5qtXoBDcxxczjdQGV+15GNXGW1XosZMB4JvkHUbc70h+JHfaMs8LTYr9wnm
94Frty08zD1yky7LGvohm7kHtUYE38dY8XslGGQ4a7JRVwB9tsR1sz6/Tt5pspchC1J1AuUYKMQl
S0V/xZTwIvHluueHgrJhnzlFQ9j5kJHue/BB2agBHQn6aChUcQ5uPlSByjW6aVzkPgDk7e8iPszD
smn5Y0vZKFBPOy3RZHqcK6CNSZ7kKM9ADMoG9HbX98QD0Vi+TTxucpSzv2xYOGfBVOYCrr8qthsy
XNfdVhFeagR+zRBZpf8C8wBQuVdfe+jbSxlwdiUKWlIFC1vWljw3V5Uuu/GgI39er+X6IGQZUMOO
5dRz7Mg7Ec8ZjWejwc6slSyusEUz8hYCKnBy/SqMGLlrVLv2VYvUmtXppV3okS1UhZeo/XqWwFRU
905hgEuyTY6tn1t1ULrBEKyHRvRUpD76SbTHCXWVeT+DMjgL2pVsPJE9/Zu14cXgQMqHY1Z8SyrB
TqZgp6ISiG2zyLQtzRaFrhcZOce2iQBirV1JXWArUmpFdb6KkU7J0tib8+chuhln4CJKgNesb5RW
troKvMHpbBUt2lJM8bKZf7QIsssgsSfAap2/R8sv8od+MUYYDasxUqXYPLKqN7lnbCjPrbzmgiTx
9JixvkPYyEpP9Wl8GJ2itrs74ULbpLukt6T78QI1XBR6rwqOlfgTi2yqRDF0cM6yQUffFdogdPCl
SvSmYHBtnW2Nx5dkI3vRw18AZVm6NaaoEXA/S6aErsnPT9ogVUbY0URRBee77W2KWT1eU0if5BEd
b9f8FoXFMOdUJGNzgwwUj7303pyRCgfaOQ6mevWmt0W0R3Qunyt4cU9PJTKmd4zGKIl7SAS2pFPd
4N2+A0rrpY+ZmvYuPfBKFYt5YGymjqkIAvBx1gRqHTHytH/vLxrcKLDUXbLqvP6p/p7bvCds6fU8
lUWjqxOfRE58QsoCssz+OBTPJCjcAP09osm5djw5jHflA5RFjSeauhQlR5Y7q2yuFE13jZE3ts6T
xFxwEsQTGUJcPBPwKHqmYU6ytHwVuWXesMZ7Yoo1xO9RGeCfDYWw8KNpUJA8E1FQa3V9kwqPErIw
rVZtw+rbHHRWSHxLV8iGVDpq4TDKJfoOLFLVlq/f+8Fe7VGcUYitiMq6EMoLMZvsekSD+/BkDjsp
EzdQBM7jsaBc6AdXwNYuGhi5MTTGLo1tUipmFvfobfJX2Tb0lOait0eXYjOkEacK9vUsIEzTcXlU
oOeb7zfrRLv6BvQ4oF7r90ID+J3uKPom+ldAgvV63qh/NUOf5TBnrpdxG8QC5KjTce4xSJRxszmL
IgwJ3IoEg4U/O5pOliLUQF+NprnfO6MnplbpjeseXWgzfCNLBOHhK4/Gkt68z8qFNZ0IpHt7IlD2
QdzQ52MPq2Ne1pvGRvjzRnlPy5v2wPMuF2zcZ2mMIdeTAMA+JqRNfr8Fh5FF9H3RlV5VFF6mpNtG
eh5S38Z8qiUOgzUbQPYtZ+f8MS60jX/+Csa2R2FgjHqFr6CQNnWQvlNyKDeVI3ticgNKHsz2RU73
+hemCpe3WxUNjaiGprM4FIaayKGc4HwpKRca7tD4X4LUkkpMnL+53R/SGIVFi6c6NcLU78UVnGw6
1YJa/G3txjc+wCKdv9BJSQ/wqzp9SGTu/ZwnetpGWF/rtEjkrHqPTBiHzsEcY4DLbdN5kq0ifsOT
9n9eLaPKXZFk0VC87y06KS9Cm057mW7lFBuyFzY8CMWvrhfwvQyCgUINzQVfGJYCZD8CxPfdXlXu
G+FGQN6suDmvqUuGTYJ3panoxNW/sOHMcdBFmaF2+0m8laud1AAOJn9F8/vfuRGnghhF6TI/TNoS
ggabhPbkananX5m6RWv76HGObkP4zU5mgNtojxYh7lwg/fus2pzKZ9Qm6AeQZxLIz/c5BnwnsJCC
qw6jiMWmuh0PObBLzu/sQhqZnt7H1jLKUhidIrURJNLRkewpFL3GRluAvyleOtnSMi/zhMEO7zhi
l5XmQyxjAI0xK8ai1qjYsgdd1rvQ2AHTG11tfqG4QN79K0whSzssS6qmKgRcEtCmz3Y+GVQMDFbB
sG8fZngHbnYdejnacQwreUWv9ZE/prEQ51MOcVNBn4tqGoDd+SzSmIehloV02OuJB7d9U/147z5a
F8UeqmXaCPDt1J1249PwivwNH+160Qs5+YIv7ThxrXdVByjddBOthzvarj9ixc2VuC54D+nXJA1W
C1Y1gnAI/2Fn1eQiL2f0Ww54SOfCkl1guNr9ttpLB376YkmL0DBuGoYOPCNFZA8z8iV/SPphX6p7
IVub0aHJNuc1dUlfwB0nIjQQ4cSxEV6IplZ0S0j9PlfcqM7soOs5V3BJAoFrCC8Ha1DZp7CqBGAM
ot4HKoWrNj2O5Nv5FdBNYG0KITKRdWo7xXe3+sSzMfqyqqSo7/YVKvChGTmZSVCaGp0mm52eC11P
Q4uv4vCoK7oEfCmWuWwyYs0chqrDyxdogNOyqq0Ee+IgYgRs80pGYYpXi/uaZJBEgPFLuqQpVB0Y
NWi11OhkJewwjxKsf1a0m78Cc7F4UhgIkRWCKrDIDoVURl5PcTB2+/Fy9OD97pNt/yw+zivRU9w6
gR/BmxBYPLsTifSLTs6ujKSoEfIZDx/pLRXTLiWyX715bPGspwovWFk8uhNpzOszVzGpFXHq9kjG
4+4OF4A5P/bfpO+SAdyQzItRFOAEqovvD9Al/thT5v0pUwR1qowVzi+DKzn9ZTNiZg8dvthUkOtq
YGiVeOjIC+M2UBhD0VDNp1E/O3ESRcKvZ75+iG9lu7ueE1tC4qhUrGLb79AO7xTEFnTYSB/+oSHZ
8i56Ebi0qQvZlc8fQt3kk/PFPIUi6yle33ivbUsvO0S2sjLfL0nAH1JccrpPl81kBWS9krtMhDT/
O3VtqoN5A9sM32JcoW2fY9YWGOw/r43RXX2MhSRKIM0ARfZGAiPmdCGts1XjRWCT1zr0NmEGwDFf
cyRauHpFYxfGDMEeKABKE1UQgrGlYylAl7Fa6NO+TmWXcqmAdbbc5DJmM1W0XFsFqPIk5cmsonWj
hJ6MwaKq1ZDBmN+0cr6Usxr8JsMm1Id9zmULXXi3JF0WkRYF/I9psimnJhuNYG4nfJz0YxJEWwwm
txM5dC0LtuOTEEa35DEUlVqbp/3cyi6JhdUkfVfr6b7NcZvBCXH+lVlSZTCvAVNQRw1R/fLMmE0x
i02sTHsCIoi+yA/SMO6MrNwFQ46aRmrFKQCWAA9UmWh1TsfmoOdP579h4cwhWgK1mSkRXWMppWq1
8Se9loa9KGMeKYl2ipJbaQoa0vZggiEi7HjFgaVVn4pkWaUENVZ8UZKHvRmC263pWicMdacQaxds
ibaRyW85Jh4C9NaRSF61GJ8zCl6OfUGbFNAnmIoMKgVkoRn/ckStKmpEYdprZufOaI0UkqMYBJz7
vBCDIcut4M8jj6VKrM72BNzSelzXeyMiji70IDxfE7lG/ygPg2JRkqnotC6MiUDWYREHo4/juq33
3TSDrUJ3wfhg6VJpDdw5XWqDGCsB9okPUezrMzeT2CdYFLmOX5U9xUdr1xSHBbhG8ToGHXn17byO
vu8TKxJ0Z5jHVXX4RywMT9r4Zhz3Q71v2ucepNh6Dnhx1Xjwm+dMuAetkRt3RWtRwO5G8K9UEekC
qJA+B26MkczSqNzEANCJ32Guv0crtrACLx7HdiwlqAAUhJliSSWqorEuVRpJil+lE77SpYFot/I3
0kraUryYyOHjxSxgMAGYSALciK6iUwQJzM8PITHG2hjLnMrDyPem9DQb4zRAWKYAAq1dwxuorW2e
WA0vXlm4PZCM/yrEhPPIxisoqk9BKpb1O7A/Hn3MKACXrrBHOl8HokxAl6LB38sabjFAXtK+U9HM
Cylh0D00Jiw6bup9NMyubvY3oq+t0TRhl7FgGcJ8lZahNZSYfI0PSYhW6DryEh04BqU4rEleuOgM
sY0O02HBfQjUpU67CZr2EAnJqx5k7nnlXehbpzv1sVnMMWV6OEZyWdX7UQEoCAhvkpI8j3O9jfTR
awyw7SgC6uV0NhIpk/PCF7x8GsagQEMbsFQ2cjdNVej7scNdRSmRwtkNnrDilxIXHpFPYpikaJc1
cVRLfb0f5mklYIhwnrezcmMkwKoqtO8RJhvPr2sBwgg7erIwxn6LKjDNghYS6+Advy53Yg9+GXDV
uvcwXfPalXk1cooFPLHvQJknvmcb6mYYBNhPjMh2aMp0S1y7whZAMOYAUK625qcCPX28kIazv6zv
3UepHwURxMqqeNVLxDNoUb/vkWNDBDW0d7PBueIcxSGMI+Rreu13Hd6TBrx5QtxdpEJ7qIfEqRPy
PIW+3ZNdy8XsWZYKwB6K1auYXzBZyNykZQALqpmTI+bHbG4wbBvYWXVbBtcZalRVzWkqXBSpwPcy
FUWjZeLPRhSY0orum9haQXmu6vbWiILvdRzYcwQSuVy+IrnwPOHJPq+/i1bsRCqzvUMltgoqQvU+
6NASVAQumZ/PS1jysgg5EcEELqh5BUI5Q8RQR3aQqVttjp8DrTJtQwP5H8YLPIBj3ZtD6UwRBu1y
ZTP5vsP5ioXM1qevYMx1bOox2GlhqsscbGGq0G6y4DoR1Ds9JHcY/G6NC6PW3ClqVnmiJRwzsXhv
kCJC5lJE8oHNIopkKpNZN2B6Bd+Ng/q2QxQTaRiT13NniMihL+84C15yxODz/VskmzY020ADwI9Q
7/NBXjU5Wdd+fCPPvt0WPxRMJimY8g2z1yQrV+IwWiaY0UZQhQU6Hmpkevoff+d7iGTCoTYQ2bFd
+HGVJ9BxfA8a4THybl5i0C93UqcCVYxwp5lW8Kpixh/Dq7zBu0UdP5HMPAqjr0SFkgVo1aJjS6+h
ycOkWUrREryrf6yNeQSQ6DErTcDaxHjaRLLszM2lkF1Xmu8FyY8uNN3MuI/E5qnDID9nX+kN/eKS
qibKn5IqIxpl8mfCpBf6rPvwQzbkx/gq7fTAigApDsQRzQvwAvJa35bfnhOJzH5qcj3VABqhb88M
D9OnQ092QqzeQsd+vTGsYRO7jchNNy06e0j7qApCb/o/ny1kEAikb+sZGmQeMYZeA2h6Ktec7eQJ
YeyEDxrnwDdh+TvUNoFhHWVW6oHOCIO+gMIcXVDF4V3lZjzot385xZO1Mb6ZHgAfoIywttGrnsSn
1PMdKhJt8rEFqGd+imXxUpwIZIInIQoa2dcgsHH9lfzUXkZuZoffaN1YoHX6HPAhHFXliWQ0tcFw
vSFVEFnOF0YcAEp7/juvGSJceB/EkDU2mMbIaRED47QGJkRl1WColNX/eMwH7t6HBJapRk6JnGoT
JKRxDjLD0Zn8yemC6bkABXUqAOshNzYBMUP3vF4uquWJXMY76BO1mkIZgWdUHAddskiG0Wyu27Ms
BWxstOaFIJc5oSlMU3meofzzqDuozYBScgO0KI4eLBsQYFT+WwxjQFpErj7eQ3iR19Ix0qzJVfYI
Uh2wJaWOZMdr46FdcbsMFw3liVTGSAttoYy9Dqn6Edu4rlYCIMPzJ5oj5uf+/2SNqKqjrk4z1cyF
joooqzB/Wu9Dyt9lqQA2TUZLFmAlAwzqWhTwuV7pAFp3zmvKUsUSKvohmbnZwRzIpGp13OzJbgDM
Dl5EmDHcbmBdP0aqg54fGigEezRZIWM9bwHIxLmHy3r08QmMHgX9WA9ZAndHLx9TcilGN7p5f36Z
S7WHT8tklEhvR3h0KmQAnOdhdgAtdo1GiSfwKt+CExZdRmC4Pi+StypGgVJZVeYsh8QeiDPjuoju
Ko1jXpZTNx+Hx2Iah61ZZ2oBGfMLOoivpgMSn44IjgGnv1fvwu38eH5NvG1kGRX6CszRMgYTMVBa
aBbA0Ro0IttITdlFdQArSGPFru8qw4ojlx7PlwfvZKH0tp4EsPKcV2nVYKGjZKHNRnZEFSDOojuj
SbVH43znoP8vTbayZ+xC928agz80lE0cAVMWFJsKxA82esLfEUXBUArmeRD6rkLOYhcfvpO10p+f
rLVLlHIUQzhMeQCA49Rwe4STnP1cjG9OZDD2JkmmTAKAKnWva68Fw+WM0gmg9S0tj3ZldixH3SVN
5ZUjuvHLwDsvnnM1FMbmFFlqAEjHhNpi8F1IAeasZzZpR87LQf/MOaVh7AooSrtUiyEmms1NjDb9
BEgaSgKwrYGHH0Do3zoni7EvpCGTj5YmPFKZ4ino40uVzOl8xVZwJwKxckNdt4vpSTKSba6BE+Sp
E5N11G7ntrOkpHDqQXaqqNl22WiN5LHorgHis5L9facPa5/+EAhgczCutFFwQLtk+WlkV0Cl6vND
CrLochrtLgvXQaGuu/5VmAxbLC7M6kZUtUtRrpHrBOv3mO27oadM9nW/Pn+oPLVl7F05R5LmFzAN
SRNaivqd+DXnreIYATaLNQixmo8YMd6TeBtX6zBOXYI0z4yJyljJ3LIYN+eXxLOvbJZlygA0BUxU
RGpAAEPJOnVmAPYo1uQVt5RUBV1LXFvDuRxsCksBrq2pT7j+wnqyAxSTwKe5Dlyw/aBbSnrS0Fyx
NrisP5zTI8pno9PHglTKMaTqRmgranxZG93D+d1cLod8GB3CGLZylkdtINjNdDPMMKKksOfMBuO0
9s4OQ14bdKNWHrjbQ2tEZ1i2FlGB+FsNx6e+ADuoSuawyyLqCxS1BZA9cQ2EaNePXaMGqxOcnNZW
MFntAAfu/AbwTpYxe9Is9r0iw0Z06VYlGPoHypyU8JJHvJNkrF4/TF0M2LIa1Aq1Feh3neKeX8Zy
iu7kHBlbZxoCOqMmSKCTMKOj2fmx3AF82iUAKuXFurzlMGZFBWBRP0u49FV27EwTNd6U9xhy3gm2
sDvXrZoVM/RSPqAD3Z0uYk979Ac39Hyvc4LXAS++G5QOD3iW53urbJgWyjQbg42MNxQQvUNJUjR2
FUBge2vwqs0Q7lI3Atv0tj8If4coAtGpoYBTG57N11bbWk2QRDAgnqwULwLNbeUWK4pRll5o3qSt
wsTiLXk50MFsBKJtAiIklgopUvs2kHyVelKDW97q6+wtf+7t9EKx1zUQE1dcl3Xx1p1IZFzHCdXy
vtEh0S9ttbXzDXEBSd551WD134gz26KjAXQDrPece7KoVieCGZNad3AJChmC+zKwjfqpa0qLQpVG
PKd80Zk7EcTYVUDuKGrTE9zHPfVNQdXnvKgruKYH7iwn3awvbs6JKLrZJ74pktWATAjej0/yMGiN
hKUbqitVvhPGl9YC49mE4q2/q1eYjJZF21c2YruTCoC5euINxw7x1s3Y04jUM/op3z+md+Y9hrkw
891t8mt+AmzRvUMmHi08oGZA5vTzumMtxQhHDtPdk2e/Wuet4aaG6GrJMQXgKmddVDG+bPKHMDaq
a9pGMEgHYf5BtCnAnSRa5JG2KswuIGOn9cyrDy4a2ROJjCGSBa0T1QRGtnElz9csim/ySAmPm9vq
MXLMweLDbi87VydCmYtpBuiWaoECBlo2qXkI1uo+dQDjclvKj7M7XIYuT3sXLcGJQOZCtui/U4oY
q5yRs9SR2wCmna2q6opzfjw5zH2cu2DMwhrnVzvxrb/SgRQ7oM1xeDQ6uHCiEz0A57TQtzzXcUku
6E+IpCHnqH0hSY/Eqh/CeYB/0fl7CaXdBCwBdSdd/431ncph7p02ZrERRZBDmYhjxcodAAeGaMNy
wvvBAQRHZ6WqU/FT+outI6eSGd8mEGeShTEky4d8Pzvta+oootUa1k9e1Og2zqzksdxCdwJL4UUD
vP1l/J5aNeJG0Hp0C2arya4wyXWfuD4YWXv4sg8AQ8CsH5KDvBTd4kU5XTVjfBJMkU+YKcBFOQzu
9JQjx4OtvjAeKLoFv2q/ZAxUBP8q+vrRYscWTmIBwA+5PuKaaBLYvSjsNxd2bVGGpqompjAlQ2Pz
nVoXt1lVwHTLmNISLHOnglpAsH3PuIzX2rfgyNtEnkBGZ+dRlZAqwxupEIA4d4Ol5t/OX4ul514D
Kcs7/I38BeVEEdNaDPOp2QvlLUbQLFmpLM24AaEez19d0sNTSYx9kTQD2LoxJPXdhZDcivng9v54
pZXPvQ8UqulFAJCA+V3K3pqpvcA41QGVMLS5uecX/N6Fw75Tp99Bv/PEGZiNadZDc6YTzt8k+SlH
HJcgbpsBbOjHP0Yts0ITg0ay7AbkXgQkbFv5wL3PLnTMdgZVhcL9SiwSu0Svl1rvjCJ0hmyVJo/S
lGBUN3V8MARo42wh6HfH6TYaZcfvZSsArHY2bwygpOvaHcDarQFYmucXt3jpThfHKIxeqULStNjk
bHD86xZUO7HTY3goz1ciPPK/4I7T9+7cdjLGLQNCZz1nIvATrsUfuletMjRs64jGccv58zSLUdzp
Ahlrlqe+Ps4lxLVeeBvsoi1ScBaQ5QO7/gurW9ZZ9N8DPUE0ZbZf14QvnJnyCF0pEOSMm6RFVcr8
zjm0JY9Qk/+QwkZyaPkjRitCCrBpnNkpvfhYr5WtsU4uuaOXnBWxwVte1molU1lkBW6/l+5u3AlA
mC72FHWoP4yVFXjcJ2jJNTxdIOMzBR2y70lAr74XvhJbXceO9qh/NxF8Y5o2tCRebMFbJeMzzRSu
tKBWTc5Wkiff514RbH4y3AD+3avhqaHv+o4HnvD+AHy9DB8nydi4uNUkM4iwu1KJ2le21/JLwGGt
CtJZTXbTVaJTmE6vXQboG46MGtzcmzylE9T7RK5WRg4In1IPvKh9rBTVyUSwOrTFLk/ETWlEmyTU
tu+q918v438Hb8XVz09r/vU/+OeXopzqKAhb5h//dYhe6qIpfrT/Q3/tj3/t8y/967J8y49t/fbW
Hp5K9t/89Iv4+7/kO0/t06d/cHNgeE/X3Vs93bwB/rZ9F4Ivpf/mX/3hP97e/8rtVL7987eXostb
+teCqMh/+/Wjzes/fzNw5P91+ud//eziKcOvWU/JW/2PTZM+5a/sb709Ne0/fxMkXfudYBjNlNCT
ptF+jN/+Mbx9/AjjcDoOGkDl735AXtRt+M/fxN9lDOlTDHNUltGXjMDrt380RffzZ5KBQUCKb442
eAzqYern31/46ag+ju4fIEa6KqK8bf7523vH8YmyEZXomNY08Wab6K5XdcYU1hjLq8ZMUW6I8W00
D3O7MsStCoz+5lloHqrGm6RDqGuWOLs+eLDmey1/jqWbqnxShF1S7okwWr2MLqXuTUB0KGjXXXfQ
lYPp7/X54COdI28b4DPKvg96kru+Lexmk6ETprgM+lWLqSOq40eQlrTofp/tGkg9qpvfTJv6e6k6
HWirDMt887/F131+E3coLAAH2RqBFpDvyYWARrSkWHdp/LOb8v+V+jfJhBP951p9eKqb8ClNfyl2
c6rZ77/6U7Uxc/O7BFgVKOAvBf63ZoNO83cMNWA2FrMfyHZR+/ZLsSXyO5Bn6EWAdw0Np20nv/Sa
/K6iaeP09/4TtUYy77NHIaLDXgN7DoZm0UVtIsn32UGrAr/TqkIMjo3b7zVk3RPQIJQ7hGqmtppR
1AekJh79wSkbS9sXb/EjyRypeFQ88LaDU0awwZkgYaaGOH2+JqB0j69IciWq3wRgvg3TY54+gT9H
/4YILEru0xqxHyiA5F2JaHfa9nntTtqVSvly5q3YA6M0dmrTEQe7OKB9aHLbwUsQxKwEH3Qj+yg4
zsVGNa6lYquBO6YXrW7axkNo+SAk1V1dWeMn2YQ/hekuWxUt4EFnvVtL9vQmP2EaVLNj3xnRJXpA
wSv20UehFhugSyNIKzx0urUW2kcc8KwktuFbc+oCer05Ury3MCZOnKwkAZBbgOVCMQAAMZiYt9em
chyGN7V/RD/6JjK26nhoAcFqz9q3CgTKcL6JZFfZYRzWQ7EuezT2dOBEGu6ledXV29JWAPAuxpdp
uW+6i3bY6OjQEh9I3aFn6nnsXX6XOeNJ/jx3Ew2GJpRT/jJVE+td1mWxFBx7DKETAMyNohWsAD2/
IWskdf9Tr+SLPMZXDpVuiooM8gBvSrOCzvwMME50FWJexfV9btOKwnglXwQyrnJZjgYiYggEpzIy
nmm3k8xrRbDHNch3miy1qggD/+NhVpzIupV8J5O9Nn+Qe+CCWjSRRsQLCTlu0QlexlqwknlfAWBw
2lIw/nC4Ls17HZNPzokN+fXunL4zLAjLr8/GWwZsCxU9iYwzBf7s3hBbOTi2w272YpBBJeustKtV
Mm5bq5/cHEw1BlDTqspBgzyAgwb7/Cco9MqfPHVfPoHxqzq01OmNiZ0bvVR2QFai2mMPLDtXAu0X
kGeSnSF7gZvYmKFDZDdVVu8fxskDY5FiCYItFzZoNgnaDRPzkkJAujnc3GideEoPciQbxbtaw8cX
KMo2801BVucXwN1DqhonQac5m2pST2pwJNfF/eT2t++YJ6FluhihEFMb8ec9hbLBXFWfc3aPnXP9
snuMopsilIWAjutYucg4O7onvyl04D199tfZPlxnHqXFskSQyGGAmqs/BtXrc6fH6H2CdHeDck5w
pFNiAF1IvbhEZ7SKia3pOMkrBeMkaBoriKtLqyrYiQDiTRyFrDPVaRRLR1oQBADmZo5Q6RF7oCh4
kbwbyVNpbNEdoD4Fo4v/TwQbenUbblSAiW2IDUBmZXakyJ3u60sKMHM1xVafWeaNrKFZbLZuW5AY
AI3dmjHMFtv+phlBAgbGobDAvKuFMSEF4+ze/C3tLG2yAthmkGE5Q23lgJyFRn1rX6RLtHnXG1hw
DwX2EcRdltatQTwWXMcvUWSrxzZ2Eks/NrtBsvWr8E0Bhnlsic++ne0wDOnED1FgCxiLqixJsgFm
+XylQAlfCmK10A/fNi+na/0Vi0ILq6vuyLb3lJdUBsuANUHbX+T4NsD8arWSYQse87sCfITgVrn0
3dGTvDD3wLCl9pZiWMHg6gRzptYs3dXZDtxqsPV4PzaR/pyhEQoxuxBtUxU93ZvOv46zK9mwpHGj
Sg/JeBXLG4CtBOQ51L81032+MqPdFNvN3Fh6+DZrV9pwNavf9OmBc3cW/QE44P+2P4yfmwl5YUyi
Qi8/RtAbJ3ygmDPRnryM7rSRkGbw+DrLUVnGB0lL0K/54MU71u2qkzAp4KQbgmF/ewAsCd58POUw
4MkW0JaFgqcZL2yMuJ1jNrTzN0cTKUb3idkI0Z2jjxJuLllhOFe2G4ISvA1NjCrP7NHGFrjyuFLb
q3In3EiwHTuyka7Na2Grozf4znQKd3xIN4UrXKlvIwFNiaWA+edlghOiW/qVthtUN7yZXXEPYiLF
VW7aWwWlcZ8AXLm39APQKSfkjYpLeW2gewTxqxMcjRtZtCiE8CYq3fOH/V6S+nNbAUSTzytO60Qs
jBIrni/71Ja3FXhWsnVfbArtG10gyO3s3hVWNIkc0lqIMwdbHdMWt8J2uEQz1vy9fiovZAuQsDfn
v42tAjN2VBOZNAaIyZJGzvBt8nXjCpflbQbKD9gN4ACFFtgYa2s4xt+5SkD1+9yWMO+v0rQ+OqEh
VvsOOEvctnVW4e73rtrYVY4nDcoJRLTOqdsdKEpC4BPdgoQyh+VCyl1xGvTiSW5JvAGJSs9Etz0y
m+tJvoQ/STp78tF/KFs9oDNW4nU0byZ5Gz3llTUCpjWyTWlN0/VSbtdOdQ82p8Tp1mDjCR5gd831
MKNymjjxtA0lrzUtXbVj5HS8vwD0Sdd5bh8YJyCr4zqI6WVoHdAQ/mxuVl1qwhRQnSQweOfPm83m
vJ83UuOYZ0LGX/0yYhz3VS8AICo4xpvOlW3dKzfyOrcNuwUgHHUYBSAlimh6zmwdAQnSw7SIzM+x
Lro/px/CWMAoAxhVTlduHNBJnl8lWwXu6WyFia3cJCv4yVN7KT6226upsxvTSjaV7NTb9HvgyRcR
5ib3+oPwWK5Sm4iu/L+kfdeOrUi27RchEXheIXDL23QvKC3ee77+DrJaXSvJdZOjc6RWdWlvqYgV
BDOmGcZCrU/l5+gcXiOiq0vE7NlE4deuzUJnxldCLShIdYovEV/woHFwM9UkFP4IVyHyeTLa4yRx
Llw9U1jQOJ/3h2dPl+cRM5FzqRymd5ZuYDS/dR0Bs/2Jmj3RwpcU1aeOze8zCbEuaGRj9MSC2/Uz
XIVVwwRiruDNVBuXgYle1aQgRX8pveXXB5annbiL2c3oW0MK/8hTMxopdCVaC4Y9Gko7VI4SMpyr
pKmWm+jMCzeY0l7SPPxhb3uiHl2KkvLZuk0oxJFYiDfrqBM2vGhOptaMLnm0zO0sMlC81ixNc3tA
tZpR5FDtVwEk/pvcaMlgQGcPfuiuRmAvv4INqhiBuRvDo5TXgB8zQJmDiKVrCUB3JlZjqEjTENZE
PYVogw9k9lR/hpEG5QpHqKmKysyQE+0dhCEXEkpUTCEJ00MYhzPareABBAyf7WbvwXAXlSJUnU38
JUxvWkHRk3xFPKfA5JWHE+gb434x3qruLk29c/0Lyy58xvOZyPeRUFgefTIW/TqoAP58R4wXCAGp
3Cn97Yxil60yS6EBGt5Al0ba8iTybr5988A5EqJ2s8jLYhX3REu7r5ECbHLOH9FCgF+qnBmPG9nK
aH09SqFOoBwQLvzgu4fy9vmzQ0naBgr/3fcPxudXgL9TadAZAeQDSg7uRXbh76kN+/AVWoEcRdoo
U+6FwwCg2n4LSrz9HUfn8+/5C+Bn92aVe4ovelgPmtC8Jo1aazICUt9Kh94s9YHE1+vQYSQIKcQG
Q5fEt+7mFApePEI4r4rc/CNlBaB8QWrwz+yqaU5phRcCM9qgoTKEbc6ovtjzaMHCtidGG+r5GjhZ
wFevDEXzM4JjTbX2GD21gIfyqIxKfFFUUbwTRW4XONsgleS5nyWZfwaQ2kBHVjaDXsvfhj0ZtM1k
H8DQvNCGpWnhvYOCsRawJZDkhbzEnK6a4c0xSid7Z388NEYCY3ewIzzUY3mqwQyXGB4xW3ddUayD
IN8tdD7WWMjcgoivw+yGCaiyJAx973P9sajZZUcaMsZpi5DKrngTg5stDqu7wbWhI4mx3N2iFei9
O+PHE2cBgkDMRRoDPLGmqcM8TVK+UNJ0Cqc9/g9cZu+UM7dPm5tNdY0bj/CT987DampzDVvxTT3B
ixka6d1ZegPmf6n+n47PLHH68cRZPIjFLAmGAU8kDUx8dIjPT4SbEZa/cJimfUpza/FmvFO5/Hjm
7EinRc0xYY1nIidkv4od5DDW/AuEFGCyTpUzKJhPxQFW2lM2+Xe44ZcePcuXhzGKEnb6uZA1GvVk
R6g8Uqk1hEP5nKxamz1Lz/4THKhlDCIcIloDekeFljxB2fK5O8O2XdwOqLs9m0RAV+OK1coVbooS
libQ5e112fl7xfcC5I/NmmW2na/85ztMviboHNJ63b00DzEEwOx/1H6G2hAfQM2w++eFZ99J1348
e4pNNyUmTMlj0GWwW70pxqb/nJpQwWJ08WX65lqDPMR2qbecufijp9p1fipBwYSwiIzwA3jizwd3
YVg30D/3z+4WmdpVQaY26tUhMRdn3vcOxO2TZv0veQCaTG4j/1zGelWizUJDsNfBpku2ratXsd6V
yEjjnrJT/5LC9Hlhj+998rcLmBZ4s8cQEwJRMMZP7WCcEYAKWo3gDmBQ4PI02qhWqKFcRym7+Cnc
uVjk2wfPYilwdZLkN7F/bkHFaPRCQae7dzUXPh3AS7rVu5t/pTKKV96cOmQdY6WwRs/1BB0lvkPS
p/Im6TNNHECXjk2GNyvqaq8pQHo0qNfoEyUCrDIibuEbnosNTCnDj4XPQjIQLJFcZ3hl/6gtxSZu
wyfBLC2VLsFI796CN5s0h1/wbZLmXe/7qK+hty/oXG0q44VgoNOY/lfmeCE0v/tMBwMJZwU3pAFF
j1CkvWcH3cHVQTb7+7wsrmgWsCFc2ndxhBUx0CxiUHq6wLnAaVgnL+kXy+ucWeouq6kgZWuVq/Gr
KZhytvw82EudsLvRFLNsTPxkASPD7+v65uyOPKs06hTI2ZfoAagwP9fqc7z3zykqEMaAEVwRGkwO
lSerrHSfu6o68A0rBR0ks3wUwXGsHAi89GjIxOmpAzBYNbmB8t4qag+xjl/w9+Z9kzl/x5V/FzwL
poTpvUjJpoCmwqaIeyg5vQtw4xVXgZiFbPAYq8HEpz0qIrjRDe0fJNs3xNbJV4GZe7YCXhYi36cE
riQdiI6WPFDhfy+S3Iu6t7s6C35QHXQ9ucUiS7CxDAWl1xc6zTZBxwayXq0ejWbniMBN2oz596Pn
fKb/fFoqdPig7iYJc73gOs65oZdQISsQw7mIGnqqB5g5NT3tAP6BsS/njCuA00DmgA59juZOILy6
2SpfMli7Nw/DR/7vSmY5AuQX60CaVgIskjNsoauaglUo7MvMGbpj3BzkeIuRZ6uLVrOJjd5fTX4n
ED4fDHx7vqp3ex5qHK2ZT3ulA1iQkFX3Vpz9l1gvFjSa7maJt6udpRU5Efiw8PHKJve5IZoOUQ2+
i2plZgGsIJWM/+OLmh3kLEJjQVawPe37aHqQ0LEwDwF4cngmL6jlB9DrQyPFmLJ/BxUkorikfTCJ
l47qFGp/f0//vqXZUQ3ryGW8GL87zrTJfgukM1hE8Rg+Y8TNtxiU6DXksaBDiw7BS5MTMP92aXEN
/gNW+oFVuh1EfjMl/1rJ7B6vxFHNCHyWz2xiVAoYzfmhsUb5WKIVxoY71/3i8fF2EoEFl0eTEc3O
YcNAJMYKFHRYuER3PQstFQyVrlGEif8mBXcKzfFhxeMnQTOgbp9VoAL69qIqDxyoq0nx2HZokuzV
YOn13g0BgGCI7MQqUubYwk4cvSItp6LPiP3XIFoJuHCNLrM6xmCjSY6WO8WSFZfWyNlCQMvwMZNO
SWBMAtWYWfKKkQKf4MN63lxsfd7NWP5d3PxOlGMlYoMGi2uBKho1GB29t/0a9RivhURDrxnQdYFm
4PaemE/l3PhG4Bsq2kx0OJdWicni0jFc2C5xdieWVczyQoYVscdBj/A2jciYHLRQxkhauGsO8Uu6
XXrqnOv2T7C82YdZiIK4LmnSAk+tTXBpoRCfHypp7Zbgt2IIZbS6OkILSVOe8DmG0proeY0kZWkE
cLcmJjfLmMWeFDypjmem12EypTNuINiDSsR0L+jPyzSuob+3+My7WfPNM2fhpy0zNlSmI0DQ9YjM
ul8X6BMiddaLz0TPuLPnrjyOJr6F/l9spJYXP/0dAe/WRQRsOwW3AIzFv6fqN7lHGMcMy0Fe8jyi
h1mZ5Jk4uNSVAbs/FekBY8O7GD5zkZ2fMJo05cvCAqbX+yvi3Cxglj/LvZpWuYQ9ECyYHgoYP0tU
tJLLBG726BKl836udfO4WdYrql7X5F2F00Z72fbdq+Seo/Igs4GmxDu52javYuW0quPrWbDqVEOI
DB7rQdauD8U2aZ5k4pTEzgoKSj1PXbc0iHD0Y8dtrGIK0QlkloTdkO4YfqHzDoHde5sFtwEewrF4
Y3NhIkiOJVVTovHPbdmVe4wPgPWztcliCh5omIVn3jZ1lBW7jVYovePzsCWuE76HjZah8sZAoNDc
D/cSfhFRE30d37TDQ7H4wHHasJkGvRo07HdBomM70snPM7h6ThZeY9xAPuCGWnRsH6VDw2sipJe0
bptZMPza5nZr1+fMgmb603v9hnY7HL4F5H74J+WtukB6ka9rG42JTA/PMdEVxuF5p5ZWDGTjahqE
h0SeOoMdKoEsOHShhq45UGhKZg6KUehAjmRauc4+SXvoOts3BWfEvFYrSw2oLpXV0YvVlNCoiaGm
Nslr5DQXTOrQsm9tN9jhv8Z1uhTukD1nAhp94ToMoGVvKBA/4qVVCPm6QXjMYcIWZa99/JRkm879
KhpFE4tHDAJjFo9HGg7jEI0Ho9GFq6DDCFakGEDHVIzW4D8PvJCV4GBBtIG388LqZU0KrL7UO0ar
c51AEiQBgYHVB0yUjYDX3Q0XGmpuKDRdQ98GmWC/isJ1X1i5q6eVDlvo1k7dtXRoXao8p2toRQCT
JnzwUDBXLmxwaEKjG55aqBC9Sh9YgOeEcOdzAMIA/s01q3dG1TVIIQp1jCRzJ/hog+F5mxo/o6UR
BNaCA15GFmLPDRUCP6oW5Fs+HrQmhtemoFDWfa/asw8FbclTtJG15KCmzXuYv8dCjkXidsoTh9+W
41ZR9m3+XoCkUZCH7qkFoiM2A+FUQkoEE3U57KwWcoFeseXFpwRow57LtKpHv6A8idLzoHziKxOx
UbIOUIqSmrmsDdI19PdVHeo1vy/Ht7Q5VP7HlByxY66JzQGikFQKcxr3D244WKJ6wd7IxOjgTAuJ
ddPrj1Wzd9ut6j/7UBaYwIij2qDgDjG1WRXRg9tbOJSY1WqFFVd6A966KUMSf0TJgJYsZpCBAahL
sho+q6tCSwNSAMEFbp+5XRbWwNhia8oG5uc0h/pGYErwmvdXHDzwGMxzWPWSjYIuexDreMgg+pF2
23AFTAVri8FHr6A0gZBkdpKLawXdnHIE4EN45d5kbg3z6k49inAD76pzBLPsPe+fuTU3bMJoF8kQ
YVaOHv+ahT7l+TMvPNbMKSFGBedC7HQPvEyiD8m6ql/Tfpd2ueYJ22A4MVVM1QvLywAr4G0ag6wX
pdlWBpeBoEOe+VamDfAsJGQMueytKs90SUAx3KU6EPBaKbzHHhKkDtK06GIE6bqufFrkmHqqvFbY
AHSwO6ROocV/qBnKn2QtqR5ESIzC15N+TzhM2CUni6nEObn6GboZFU7SLg/X/CEX9WBAHKpyjG1o
B7Bl2DoZBGgiZEVBjToGC0IPOd1k0TEPjbHTK5dCnVDyIytWPwUp3DT4yrj2w68gYYshmIe0s3rz
j+Ow8vBvrBYDydGvVPezio4Nd20kxWyDBl8Wzj+y7ULclhk0FkcrFw9hgGgGIF5huKc+pKP7KfRo
GnYaR6DZAt+gdhvrMtpLzKkVHkUGObBWiS9N+4BZf6hiYrfKynMNECko5bmWvcmgl7dT95MPdmXw
4LvwGji3yWvZ6WlcGfUSa/g7y/11w8KERYHNhShCqf5na2xglZIdwn5qvoQAIdBctYkGeyfA/EJc
WOPerw34+GiERhLtgIkKNKiaQMAB73Q0CL/h4FcG5FJi5o0hvBay7qkGUFpxYcn9KYZcBfQM0wSB
mwb8IeGNrNgzQ6DnlcmjFUe+vM4K4g2CNVBYlFlIILi7d6I4dU4m8W4kMT9/Hmw7266FdMc5gV52
jOhqYnzhvlZfiDRqABiaAtgGzFFFnQNwApAcHD6ySqEwro++rS76edyv/m8WNMvqhqSNVD4jPprj
LVUxBci3bQMYsx68soA3Cb2T6QKj+YWBnkkCoMgXk1kcYsnnEq/5fnYnwXQS1CAgyr+zoZvsjvHa
oGhzcSqAiJm1m2xKL11PV3NaFqtJTaI0mCMQCuJFac4JptALXcb7bwcmQBJ8CdANmSsgi1kVCaOi
TpvR1ejBIMUvzQJk556KcFCLdpOBuZGQT0Z6npwWQ7uDTjHGpxiKD7A6NsWPvxPOu80reIEAA00I
kO/zWXUijJmU9cy0J7kzYBnIdjCkBYtpMEdVq83RbNGViQ3Jc9ANUCKjaGiK6SQMYEKD52wJ9Hdi
SADIYwjPOQk5RQhyyya43JT6zj/cm5XOh9xdU4lFLLkI+eK6AbEXgER5mgY2MVWkyRdXQkdbdx8Q
3pJST0MzjSa/8AwNODguMStVAiQBeeFHjV+4qbKn/8Gobfq6fq1xGvkKKs4YBpw/v74ol3vOF5Pg
HDwIK0FHs8BGRviSOJCGNwCOW2gR8dPH89fzZuUCGQuxq1s8r9MhImEBhIVxG/p7+Pg7dV0LWgMp
70ZTEot5B0m512soz9CcfVNqWiGZTFHXrwTgPfQe13tOO54y8SNikwUlF7r0AfJ3X6E0ge1hbylA
XPfn9jQYySe8j+MPWbzUcjvq2ZOye/PsPhOIfyNnRQI/gVq6K9yxPC1jQAZqn8vO9LqtX1iAt+Te
lkADzah4mkBATGeZJ6bVC95u/Y+8s1k1QbMivi51pbl7xSnsgP+79FldLrJx2nS5F5wfti3Y3kjL
gTEaUC00NHipmx2frQLu3I5bFjdndJWzHT4QCiynnQTOqG7jCPdCbzGH//PKZhEfDmC+kLjY1A7o
xXI05cqoqo3UGz3sMGTK1MYAsCaMZiwlXEuAhDwkjky2Ir8iqUUUKno6upmpoayXkSn3EG2g/HAS
3D1kGYiD2Qfhx63Xw25oCi+lU56FaxAbPkCdVofRN7KXwMHWwB3GN4ieYuxpDbwNiVzAfEfgiNFv
DFCHw4R9oSfN32vu3K5r9uG4UpBxY4arQOZ0Jf4ESRINO8tdNXACdAOaqlQdtkF6hXuNnD96LQ0i
WnRGNawUIIxoQ0l+YF0NJS7GIQlNML2CpDCrZT7E+9d+s+VSu/BN0iw18e59QrcLn1XsbKM2EqN+
32HwIwNqCokI2EgufxRCQFa1zDOJaPs8tm3C3yRQZ5IobGyfiuc0WZHC19p4xZAtB5DVJIK8NPu8
2zO9WaAyQxDHWZbkHKxsAX6qHmqUqeqWL8EmBZ0PtmWG3Bh1tXJdo3mQY9iJNkfJf+pRECCjRIcX
gFuJZowJL42spF2st7HWPrRgovhGjI60bzDqThzxl456HOBHBWXzxTB1L6re/oRZmCpFMU1rEXvc
m4q0rtiXAYh1iHdl0JdBAZQAnJbjsjZbdB+hNkuZ9QRU23PoAQQfTKbqAgEczhTSk7uJASPpHAkE
KmmrPtcy/FoXjsR3Sje/BOC+B3sn0Oh+e1wLoQqEx4CMFp4cUb4bDEU4IqWVZE3BDdChXlJjYP2F
fRbWmkKHwgHuqIiQqFZOuGKRpwqOlDplbnrqMQJ0C1NWFRhb6KMyuoIUkSkgSf7CBAsNnLup4e3C
Z6mhm6HPUJdYeAlZ1pH6eo5ZOCh2OM6ZVVmMMfHQMtEAajBODQgnCxHaYIBElAL9Ow2620oC9w+e
mSw4uOy88deqpIDlCBphk++zpBN74kF8M7OENahg41IZcnced/vAWQCCtbRSiHHjn/lGEyBANxqi
b/QORt5GRQvRSOpVF2iTxaBKyZKO0b3LbPqZ4L5Jd4yrZLFO01LCxmfF+6QrAlPDdufTodPeK/i/
QkxZrzDsSGmpD3a3BA+6O22+ffzsLs0ayS/ATcPjAV8FKAjyOEGJAtDgkOCOZg5sOcguCl4/F+sw
dRoRc1kzHa4BGgJaZqIA55ZuhLup+e2iZtco7nZWyAK8EFw5wavvagF6E63uh5oamvVZrTAD0NHF
8x9YM7QFyQqe0L0o6i237uzFLbob5uVvDzP4Mf4yMBswSM0HrkNjFj3vEadxS8yO2DIqlTDX4sAU
ZQC41NQKBJBokO5+8+CwKjbdC06vR5XD7SfXxHqLIh+54N/fy/3dAuRTBR+chaz5rIpOpYL1obLq
n4NY4/fCSoltL7ZiRh8fPc5EM7CTnYESZgc6+CTtj45EF9ruJxiEiOlL5gnfgM5fIfBmOdN1f1PZ
jaTxAlZqJ8AlLkM47Bo+jXPDix4C9CxTcS+NT4AYlpBeQwOk0LJo6snin/gTkNGN1BYtkNbXoJxy
AF14Agp9Ef2gS6jzl7+3bq4N/T3hgb3nf7dulhKBrs8yXj69WhrtlE80U7bwNaPgSnzUVqrH+uIA
/u59dvPEWayJIQYTpCWeGMMM1pV2En9Bk7B5cT1ngK4m2qVibrQDQLobAVyP2oDVGzr6fLOv3Qc5
AvVBXsngdES7pYL4zqhXgYsNeEYSkaRfenF11Y9BPqQT4aF0UrO1GxhYTUnz33su3dmB2+fMa0f0
DAO1UpIJcDkxbzFJq3c9dyVvQ6a3j8E1QQMC87RHRqXRdYQiSqjLOxW4iJHCnVM2oquPfuOnC2XC
qeTQShQwUB1+Rmc+rXG+ILOP8+RXgO7Zwao8T8zQijat5tuAyAPRZ6eryIQJy0hjYae0gNB0aNCj
HLPFeNSS+KlFa6SVv4/dYjC5E+5//PpZPkNGNSnZALs8/frJVqR/RLfT85yxORTJmwj52Ez3Syu4
CjAbfyyBuJHoYBIjMpP4yEIBTmY+YfrQh2uQC/9+Nfdu3h+Lm10GfpEmiRRjcRPKAX5QqPyw35tR
n8BXGIX//bh7gQvuPSD5A58PW6i5Z9Dg10ytdCJz4oUTaSwW3HorWoG/kAjvwKGBCFFus9gE4AlQ
XFZGem+wpelBPU2EutDSqyHficUscimT2a+kAJUoQhX+Z+QqRpn1xDb2UL1N4FwMOcAZFS0GIR0g
hyu0BThem0ZEF2iAI6Ql9R4iTqhy3fjNu4Zviaijg1+h4y4hdjyCYllINtkFrVHUz0TWRHT/+Cmv
FnHMBJzFddcYfG7lrJWuMQmBZplnTX1AgwWnLKlbjelPjagL6klqLh2M0AA9m/CZsCVzAfrYQDET
gjbxlvVN9Tk+BqUBAkq9ZR+LWsPpSAF5Ktfk3L+PRAO1ggF4XTgVoLC+I/tnIUbDg1QqR7qXURc8
2F7UwT9mwCdNDGkLJGQNxiAwJptxD0MO91qbyaNybJCBmtVKpb6RnUHMzAerzsx+YIxR/fr7hNwb
ff94I/NEYKzYjHXxRoKHxhABCI+s8TSRvgQzXHV2snCV3v8Abk7AFLtu7i5MN2uWDxGbAChCFoy2
Pi4v10bCYwTm/wZU9OPXzS5u0oUKcUf8upIqlgRlUgStCQcLYSRLxXe/UJyo0/mdn29YliqQWySq
CC2Pn78OmvnN2LoucwqYTYSpSStbTf6e4VhyqyyzhMRSkoOaouCjYawHHWjJOnA/KeRawAtNKeAg
GWNk/CUYoZWhC/CCrvbKC1ea4hNnTCNX71pLRwmDyylfj4uHcbAzxZJZI45sDNAkxgKsEloaEVK3
jvoJ6GAoZzYBgxxqV8hw8ghspXBy+bkUrErVUHeGPjqysHnaAEsIdDZGXPWu1gRArrS40soKtMso
1Rp5qvgxQBE/XEgAH1UTFsLpgQ+sITeADUtLaK9bmHVgxrGEE7mXRSi3+zrLIiQlcUUuwL76oAqC
R2FA1gNDOUvWawNggffkvISwvyeTgkdOYimgbyDlm7UeqppnW1SVzCmDngAdy60AR6wNs5YsDop2
ktY9eOvoKJ+GAzce8AoijipP/ldJ0NlnsVMdLS4TbIMxg13bGsqb+lzY7CqwMX1pzxNPHx018Ex7
wxWcFMOqhatGnL7c32fxvz9AmrUmUp4FS0BUEPvP8YVsyBnqLlS2QwQ3SGJ9SkfcyMlbowsWi7En
QMsaT6FRReClxp0lxgyVc+aQbasY1UHdho9o4O8lE3FaeYZZgqFoYKRt2Tf0jiDbnLZgjIaWXOto
ZnWQW1lKeu+1JG/fhzS71mGSzihir+IIZNBnj/nNYHiVBgx/gbbkUX5S16HpUxnedJi7bzxMRWOt
PrYg+kwDW16vLb/XWGIs8lvu0UcViFFBHRNy2QLgGT8/+pEpM7UJOeaE76IGUqjHSNQmVMWQACY5
8HQ1RlQmPng/vgnwhBa9MiqGIZMUTXTijNFO8ClHnhUlpgSjH8zJZNBeE+/NlT7qicqZAym7eBff
S5NuVz0LVZM3BeldljmxgePHpihAlWc9GAl0sGU9FE1oVA1QvYKXF0YxOfo+f188dwYcMoy6eeTD
HIidUO76uWsMDK8yVvQS3J3BQ+obY79WNeGVaKWi5aoZwINUgILrKGtFiuxyKKFHZMqpMcCVZ++Z
Cquj2JJ7vbPX3qK71O/NgTs7qIwKAgB6TN+9nJtbqmZrsYwhNnkOxHXqbtvK5gwOlG1vE06jsyzZ
g2/LXzrFRkkcGrFVif9Ix/1/0Zh3Pt+fS5ilSmOh8p4ntPGZk/XYXfEFHSSqJOtUsZTY4KBzwgKi
B0Wk7ArRBAG1XEEJit8t7ILVfNXX2tDpoKEKBXq6E2vZPcMXBB8DWOU9mGagnFnSxjU79QR4Suth
Ug683XQ1hiumhbKS1oR7oVpHkQ7M7yN8D5agr98UlJ8RCj8R4mqqJME0/pcTtgfePf7XxGhDKRPk
j/uMc5vB99tuw8BqweKtwTIO390eaOANO15buJjkp6jfCv0x80F2ctFOyjYJOLv8EQIcemIOIzSG
IXAiTRKZHQEbpH5MpbMogngUtuDWZTYqlDReg66MlhM7LJzrOwnVjx/1q/iCRbFQELw3YIEa5Dg+
1EdWCAVOjf4py+kCQCYLBR8n3M070DeBZh6yakmeZXG5l7sMXA2ZU5EAvJXlEDapaQwLUoVMX5Oq
D0yBS+uJuILeta81/8m/i43Oswci+JoYKxov6AKgziC3e9uItXt+E6VUgbg4KBlXiORLwlQlf8QD
NAjyYxi8BmT7TTGFVw+2n5CV6use91CNZq8a09wKXWwI0QBy8+6L+FqaQC+zr6q4ZIM50HTU6grh
khyNpDiyshNW0FX41ssoOQv/Hc/dxoETDwaUyrS8DUGnRrWuKNsyRJ5hK67tcRs+DQHt0nJ3zfrv
nXhggDERGLuu0GA/S6HVSqsx8GmibKQJR5LrNdhooeXlpgxsSeB5WizBmxFVX79S0lMsbWP+lZGP
WfEiF4/M8MYA5af4MpKbx5Z9I4LDkjXnf0DWnh82kfeVdp+5y0Ggb9DUau3jI2FcBcyjyVVIaxQg
hyB+1D30Dafx6qUbrBxTxwjiQAF+UGuW6rPYHvzenHRWATrK9kVNueQ1EA9SklISqVoeXmJxW6Ax
N4AW41fQhHnownUkgurEv0y5rGTmViM34PgeIulFAf+XuKeSrAX3WVGfFeU5587s+BZh8Jmi6CHo
cABEqNScJjUHdD0TM8mppBxb/hwlRyZ7zapzj1Y6NJoBroMuVmq3kZUrG977DMH6Y04h+6S4jJb0
X1G+KgBDArWjOof5hlQAM+lMuG66D9X9UDj4T9ZfffAuhZcM+MMu2HvSS9nh9V0Y9gksA1nYeeRN
US+CsK8hcpG8jfFbzJkxcBvRToq3KciDexK+T+Joowr+/6ETrRRORx65hu7ChyRPV/XPiARoJa5x
xH4euv5zPMkgqGErdxlz6lajCQ61LahfuWJywU4WV0VIs8ys5SP33CIZrqe+SdXpHn9mU11tHnjy
2hNILUsrwJEmJCPuru654BFItQjTPYbfMumKgWhE44jVN+l/MpZXo7eOtyFbDNWRDAwpHoNgQBBX
FTghsICFKFM49RAHnOjS12VUi5e4uXDsNeV3UuLgqIQ6ZjVisENBqjY2Zk5QEwmtvDVABFLTK5E2
4kVe0KEQpnzr11Yh6YGEp8DhCp/lY+WYi27UTB1k2WH1HsOVKNE8u4QylCHaMlJ07xETjlxeiUB4
ibonbQb+I/INzr+q5AJhBUEFxQIuoVevORAm0Dq0Vt11A3ZoYYF9Ig7AAk+6CGL0UAAVnQK6s0i/
uDeVAZgW6CignKAeOh+FSH4mNmKeTKOQCPXRmmCMjYkAQCETGvmAen94HDFkwlJxbRRafopRFi9B
G+7cGhOm999lzLIh4jZME4ZgEnqvpQPdhmdJhLeiup36g7LDa1G1MI66p7bz44mz+kaW+mxUGPzw
ztdTjjKNzsq02vG2in7UhPpWd8Qgn8GiA8o90P/tk7///ia5GpRq6Jg0/AcjNSn1ueKuB/pH3kNI
DAhwCIrQ2nc6F6B4DcTAFrJQyzOHO/zYH6uYnd+uL4M2HbHj7CpCpxPFGDAhMg0kdExziLuAghEA
5YMiuIBhwogZsiZEzzgB7uvfmfA9oNaPlcwyvbp2VYg3Yz+kY/WKBOEqP7rP0gezxbSjXf2jTQnm
IYbcMN9Y+IyXjsH39OrmZUA9XelIj4dPpak4burDaEuY+NcP+c5dxxC5kYL/FWUYAr8As7OwhlTZ
+UAFovhiJHG+f25EDdKGGDP7ZhVR9aQagynAYFAr8H8YMC9Kj91DRP549KzuKdJQbSU3wPwY0zZi
kRikm4fR3YrZsyA9ufG5DU6Mgl7sWvR3freGhK/JrEn4Qiob6DkPHz/0TfJk3feVgTZ6LJiccFK4
hz79jIErikobfxT2L0XpyII5Al67jaotAYJY2HABrfYBbTRec7dIz8Qz2od/HyfxXi54u7ezXgnP
xFyrKtjb9l3sH9nRTi/1ubiOqlnuVcA3jiGwd8CH5xq/S55w7QJXdubOZQ7xUjrI18IzUkiy7eVr
XmrNExKNBJSoQoc08fjKY/QP71eA8wDg7pCCaEphBo/pEzpSI3nIn9KpE8oDrvSmppslc5/7oQNx
Gr6/CkwV5k0AtekzzuVV75xUGx4atAxDO/SDggFsHYX61cZvXxvYmwAq30LHDJjTf6pnGd4qf2/z
PUyNAsET1IiSCN2bOZSwVns3INNIe4JXNu2G5Y5stGrhX4Ckn6fEThC2lA3A6MhaaEi2JEKx6HTc
JpDsCGqkQ/BeFVdMTjzcc7wRqwaTbUR27QuPEPn0lU3Y2hG3EGy4qb/669r+d9nz8sSrmMBVMswO
M9jcKbqbGnGr5x8tQNuSVjKUbyEl9AlFXZbHpxi1VsOXmi8jp3VgBQ+PLFrlhguvBcC7/t7R+6Ho
ZmmziMyJUVYJMna0pq6oEcVpOeCSJ4kGjH/hxMVvYAr/PwgJ39XRfE++YRAsROdYvM+frQg3intB
zEqMd9ED72NBC8oPUIMSd8dzm4J1MtYGdhV9WtVRHkVuG3i0gtZnaJSCUSaZFvw/zs5ruXEs27Zf
hAh480oYespQ/gUhpVIwhPfA15+B7IjbEpM3ee596a6oyiqAJLD32mvNOSbZi8RQn3amtLc0V0rt
TP+Kiq9UWoOwyzexMyex480AGxabHKlWceOpk9egAUzpIJofYUvqqVOR8IyOOV1AHGPPaYttmbma
uWR7tur1WG7rcd8wmVtCFjeyrdDca8HewukzPivKg0nzSBhkO24rcBwLKUeZ7ibXJljyvD7+68s6
Wz99kOiWmODZgvYQZaTt5vV7Cb8gs9gzGQzSuUIpT32MWX0TB3dju0HKhBQqXjSyl2FPCTdqDg7Z
CcOrdvqLzxCTJeDtEqlcpna2+PniOCZdyvmGSX3Gjg03y02cZtX/GmkOAnZ8mMhEEK6KPS9Otr5f
+KyAEyQzMRQsJ8dTvKaZDrLX7W7SAVa2vLbskClkaTf4R9BrBtebeZd6vd+vflbM1WlXCkOJdVef
Vx8Ga6gfF/LrLM6f3hKiz9ory9+fHfqvx+C/X/R5d3nUpjppKz6v/ghH3BlkZBpOI9zcAELlGW1M
D+CUlNLUtImphX4bLNMCDV7yZqHEt6OvCVdE7l1ZQi7tfd++h/P9QZUSc0TZBJzACyJ77q0arnbX
O9V/iJVXxj2X34VvX8J8O9+KpzIX8r4c+Npntb9ae3wLteZBekPWH0I7tuXHyLVi+1f4NdgTkaKi
6zNZ2fovDYUDDZEZ5XhV0HfpEPv9SzhrBpWC6beahqO8dv2lry7qDMRFH9h+SYc/b4hys+fedO8m
7Dq8sr6+i+w0vI+AlYVu5ubaup/V7cuQvCIHp5Nu42tJBKTx+O+8/0XqzCVhBEYFOlfi7FE5R2BH
k6K1nQ5/WgrcynqMhFueqG45Z87ekJocqagovdFaRp0tC05prdXdTJK5egq7tDl+v4/5n3/7PbO4
FfVcBktbA/Qr0BohH09/V7DuHcu0FSaUrGLX6n91Xhr+epW+ffqz7WeQclkflTE4WoR7zvKErKZr
Ky1VHUhY/BjhzhX0j0I8zHUynBTaEL0dmW4OjRWQFgIkO1a9ptmNPIMPcr3M5qbxUpDXnU92rWA4
vrFuVGJP3KB5YE6lhDeDepP2Wytea3MtZ0clrO6+2OTpXZnsr80a/qy6f31C3Bb4dCxCPsWzJ9LK
pygY5eYPM6Q2CzIgoThWH37GuKNcN45od9xbxquy60/yYiKMM7WR9A7FYkCRprthPwfINzaLqxVu
0W6abvXS86feGg5MIDphXxJvv2jbNfotNE8v0QSwAEfERtU/khHY7ZwXcDflh8Et67tUe5oKun9u
Wy17BWsajMZZuHVtmby8H3375GdPVJTUJ0VQapgKG83rf3fiDMsS3JZzAdOfFxFGH9F/x2uAgYsD
U2JSTElBbqJof1kz+jwvi7ZAOyA5jRPeyrbwEXqdTSlPLt3MHBavb75/T03Awny76NkemAhFmZp5
CRwUpNHJk2YIYZptOA88m3jcKS9vA+IXbHTMMU67m6vMq4vL/7cbONsGVSMjbkzIWUd+gc13IG0B
mfkjrpmIymXg/+/t5uJM8tsH/qMO/7ZeFFamGoPOtwwBNA6WUejNuWDaouUEwGvF2Ji4CFTnoPzs
6WA8JuJ6cPvP6V0kshjxDWvMVgMh+XCdaXDJLPP9x/jTv/t2b11b6sMQVnDw0mXa3kep04/uKG2U
lHcMz+FNl93oM4t05GjihLjEyTZ2ymEznF6QE5gq7uFjojyczLVsLSYmRm9CvDoJe1N21JhdgLfl
GlzoYjfu+xd6tqGOUyBKoYo8SgJrd1oNLyf/2DDHcfFQ39YsArknr/OdPx6FlMC+TZjRHzzx4l5b
stCSX1iVLdKGmAKiVcLQ8XMvMPPM7IY+xlQbb8b4WPpubixQ9cv7xNqfKi8kS6JzfMir+mMK2Dld
Ezq7iIbTIu3n9K+1tGqD35lfeD7luoTpmEhpnOlU/sPDTJgOlG2mrVmjJ776OWRNOii8m8U8yisU
Rxvo/yWll2YYkPV6deqJ1KJpCpTHuCmjO6NZ1ctmxQDUyYZkUZc3irTWg0PFgNz107ewus2SdZgf
DebfmNYCr8FNvGDlRcir6F6iLazMTZFi1k4UuejftcYjKXMi0Qg5cI9whFmhGS502tw+kJcCxmmk
cvIYHo30GCS7cfKymqe3Wcv+R9ltNOnGkPexstQ5r2gehx1D8/JwSTBKKC7N07sF+B9hhI/lYduQ
G4PB+3mApR8uzPsps8PeDvWVwQthAseL9xI1/GQ8xQyE//3eXizWLUUBLm3KHODPUQpaqpK6MdW4
dr05YVbDtWaxtXsEXaNsGB3FcvvCEfnbnAWda6Nv81KZ8e3y1pkyQwjHLJIMLj9HbIdAlwKbztsA
dF96EcNVMZt0tnpFxGF7rDunMW6K1zByktf0njnpsKtFN642I9EKQxc+NeFbjbeU3B3F1SiKElI7
nHY/PQvYijoPfY5HqMmJBd9M+TRJtDkhNeu9yjhECdSIp0bcVNqdMC2tYWVM720UOxKYFXVjCQfZ
WoODEECV567KecpaAhm7maADJLcFdmJib4r7Zo57dor8HfwY0uyu8HSsTZYn9KtIWymcV/+fY8pn
YY75/Ts8axZIYpYaU43nXVvIG+ulaBGSWeyr6susB4rvrvJaLh2xvl/wfGkK6lRQM0asmFndmdL2
ia7WZmgJ1dLvWISu1fEXZwLfr3hWNVWNBDuy5jGZhazdbVxiHtThcoxzNLnFk3m1Ofp/uSQoX9nA
KyGfH5/7aIxkU+nnJ1M37RnIgnRx3Tqgr1bx9roK5OoFz0oGUiBKragH4X4gTEOg3gVj51mYQgRi
klyWLhlV0ZW3/+LKrvz3Q55VCYEx4Cvz+ZAkfXj+U32nrGjxHpg40YZrHpk1QQexr1z0gt5lfmD/
z1XPD8x1WUtDovBJZ+VvW3xMAuJQJ/nV3XCOXijSL5bW6SHWXfGR4IGpRi2N2feWCgIKjUh6YAsM
fEDCf4TlonZuxupEWnS7HafNGK5DA9Err2qTgfLQk0Wa+kgMX6P6q8keZP0IBqaNf5dxuDgpL8X8
hwciuwDHRyvBvxuxwBDtpS9ZUwAwVOUqZbtJR/DjO6EkJeJXu2eizXLSP+bJMk+24rSJkxv2KuMZ
4HWA6K1xJTe7a6DmoDCrHk/KR9cMdiV0nunXC6FIFqfsQcjoDBmtZyU5M0MMLif2xGZN6O8C1sLw
TpNZ3A0HawI8sVBpNvItUSvW/YvUMwsNFkZyG9RLI9zk5SarM5Y7JsnMZ4qd0K/DYS+ctlm0aabe
qdnSIuGhQQRRus20NKaNlhwQOLpXftpLmlZr1nwi7SdEBY/Xz1JByNrWMiMG47MveR5oyYXXxF4P
xEjZlo/BiTwRgDwp/39n3ua/gzt+vAoIrIx4IvJk3cbp0iDaDCzGIQNBOa6peKnhmTi6ZcsVQVOI
rjF5gnBjSbft8B7L7AP6fSbs0+K2MFeGN20JuhxWEkKl9CAk9olsj9RVsBrod8AeFJTwBPgY3glL
3Ht+0JcFZsW1SuJN/RvYpO8gfs4mZwA1Q7vyU5SO4ZOmeqliqzfGMh23hohSvEY9AkCn2ZjDtigP
egO7+inMdHgyO1O+r04jFuGjUD2mmOszpNIZHJ6+dDWSv9VHU7wXos+ueG+wLp8oJjFadO617fWS
2Ww2+Jt4gSXIb+eVmzjKUTv44ayxp4PcjgvYUgHV9krZ+utRs8Ubeo+UYSmawGuGUPPCNvHj4mcL
WhLHhTmJ0dxC6EJ41+advhcNG3V3ij5muOl+JdHC6LfQVupNRcj1ypJthv/Gzt+PHB6Ag7jhWlpr
Cv+oih4LdHnxSjqKh4iDo2fe+ctgi3NMfZRYAMCZmLNt4/QbKFBMgtJXVn0wwFEO2n2AywEb17Cc
YBAxcRpuYuugHpsNpJ/hXr4p8ltYL37ttoBPn5qDSs3lMcz5bLJl/jDuMld6fExgd15bgC8dm/iO
AJ7ywgDJ/CN9+3Y0iXpfihsLKecwF8Xreq7xh0UrbwgdM98FydY1B1gnhpHFGIBioMVMSNKybDbM
0orJ1my9dAtEcLxrLhK1a0/QJUzEjxs8O7WPrVpkhL3+6VcYqhuYBbFl61hFUOGWjMvqBVCP7Fbo
FpblYcoVGY/cS74dGC4kJLKfBnvuzJ/WnHVbN5RXyK5a0ZkGJ7m7Jv4C1fbXSYVxGJHsqqiR9gjt
+Ofy4wfaSZZP/unol15N/Fn+VJT74LTO2o0sLyvpkBn4WV71EvgJh27V1n+jEuTdjL10LzCcgs2B
d8fpmMHfmGusUBuDxVp34faMD8oT/TaxW2R803Z5hBWT3hR7deVvo2mri4dy8kxzLQm3lv8sgFHK
pFdLfTnlD734FCToz/XXWKfJaDwxuXMSkTPA2Nl6BWumOcjZewg8y5IeUd64voW4Re+9IaV93q2B
dkn9ZyWwKbe3OSobYyeC5tFlDzTXMtP2XUUwJQ2iwXwYQ0ZEIGoaU7sdhd9Ri2aoXyRgnko/pJZN
7BA7iYL6r6uPcvBVn36NPmto9Zw02wg+WrgR1LXZrwvtJqmPIsg0K9kTxSEL6yB/VOK7k/KsaPNU
DE1l9jWBusgX4ZeSbdJ+YXUOuZUhJAdlIfKbA84TVrn1xFzJNmCZCtpbJL50sJ4kLdiZlb6akIo1
5FUM6Yseb8VgBd9XVkkWWUG08j/VaKnPuqGtpaz5rxVop+TuoR02dfbOZ7LeT6or8qdwKNnDXWUe
xaMVv+QvquAxtK1Gh/n6LDtCnoT0pu4X9Wv/C020Zcx8rRwGU4ktfbwtRr61RRS7sr7SH7S9/Gv8
hWCU7nRD1o7+yF+jAqMzuwjMx3I4As+xJjRZG3149q0bWZ3dypppE+igEHaCGJ+JEDy5fCEWim1a
DItdyXCK3lHE5Vi+BOlr221jbdNjgznF+UI5sblbmyz77MdbvVxr2raPd7mxKtFLmccoetS6FK0V
A97uPZVnDpljPXbyimXsDb+sYNhj4DTyKpdoKmWHBO6Y6f8KVCccdunLaTyU4MiZN/R2K6CG5HDQ
3PTlmxR6sbYXeHj0biUN/arADKbDjfA5YYloCoPiMY9GbxAnRIMGbojfvvCVIt0rWsKQBqBziTHH
2UkD+skhX/kSPeK6sdv4kwgru2qw1XGar043CQd8gNO2lSIMS7A3ifBkZXagozV+ZuVmHMmNM5JV
kaDlFbAOYXkt+PUnujP0d3MdmeY8Uhmh0xZUNdtMX7Y5h8aVQHsLUq3Nos3bHHCjjp7jRd3UpxuZ
fxP6wWNRbqPSmTRHrpatQC7NFhC6Xz2jeeLVtFXcowx95W1TZY46/WKvNmQvbbdV9hHqz83pEGQv
VuhzrtvW6kzsDyNWFVh7Lym68Np/ICn1oShs82NuMhiYIXbRZLoRERbG7Wi86f7D6XQTeZ34ouEd
TvcyXoOxu83CL7OblidjD2lbGh/EcsNdFEnu1slDma+JqEDxuFYBw6p1ShF4UHmyk+kl0paQt2R1
n8cPvXFXApWWPQvcmB+6GAxNdYlGsOvv/GEnWU+KsQu8vvNw/Pflc2ncWeJ2QAzQRLcqy3K2sYKn
tH0cum1ef0nGsExI+Cs/+sqAmkgmYPteBO8StLruFNtl92g1S988hvFbFdCyAV89do48Aapz5IiF
4mnCQDaZ+1TBsqZu+nQ7Wrej9SxmW5Hmp7LJ/I84XPbBXVWvG9S2Iwpn/10p7yzr3aQdHnWPQrme
AncEQxlktxWJu9l4q6rbvN8V6U2j/IqUddEvSvNwita6/upTxCvZI6Yiqd1X3apg8Sk2U8tYOr5p
OeqHE6Pk7URukEYy0io7HYpwE4H/0JaR8aaO+O67Q0pvQAlAUq34VUmvHVp1kb3R/lCqg19CPmTV
OkbDk0L8aO5JPrA3zgZAm+SCzL57kVhrE7TJujYP+ekoxhsDokFyHzSHLGCB1vAyne4stomVIKxi
HvievkCzkGQPrXE4g96b4fXUbi0w3cMqURD+0bYIHFYE22+2E9WrQIzvjhZSg5IZOq2wzdGDThjF
iZekK4VLnmRgBudQdMD3xjg/FV42/3euvknys9C8go5YVLIG3sCRQamzASHzhT8pAHl1p/wx6x4m
EB75SXJqSqoMtwhWPbthittrbwHtmX4245sYiLEl0giID1MnIknVF4Kxq4VtSu2t8astGD+zq4Hl
k+BsI9YtnuG91cOv1rjzScE12kWZM7TBrC2Xz0a3xkEVSttK+BxND50XamdycoQ1Ms/UeBWbGq00
1Xp0K/eM5Y4Jn9KKloZyG4OLNo8mn769SzTbCt+M/K4iskqZXYWyeO0Q+/fJea40VMKrUUsSsj5X
It8Kt1pWaTp1YXKUji0TMoy9cE9ZihzIAe9ElMdMt1mKrtVjF6YoP697Vo/JrdqIiCOTo7qX2WTd
5BP57LDAk0mkF/sL5xvaiFcP7cq1z3tWWU1iiDVMjbjucnQttEaHGi8XkJel8EKtSv0HZDF5VURH
R2Kf3qL7zo6+4ZZ7bWuulWXwKiSLGKdKt5Ph3cMesn7rcHQY6LGQbq5+T3MP6uec7ef3dKbNCImo
Npv598GJ1LrBqriho8IrMdKlYjK2wsN35ez7txrk5xXPuuRiPPaypQUcbkck0EzBZRsZsCWhe+D9
kpYBpkIRrz8+uIcrl/57bPrz0mcnLXXSoyRT+LCy7qiImQBpGdraN90porm9xNWIV4FALhTvqNVe
4gTcqff/4Uz8eRdnZ/9AMfRTInIXDRUZNm4SkNmGOO8h++o9sV7FI2Ee4ri7VvdfiEHjylAETGp+
C9vH2edXWrEPfT1OjgyDD8TyPtRutibbfHV6JOncdP31nDxXil55+78YL/3Rd//1rH27/NkHb5Ke
0OjixFrwK3qmOtkE9/FnwUKgu5V8CwdxccrRb4nHSnqOCkp5f1a4U2+xoVS3bfsrkBVX5UwyVK+a
9hTRlahxmIQYTlF+xf4Gai0hWCt1Wvmap4S905Dk0oNL7aj0RnrWAHJz/1gIm5GBee4f/NME/tRg
dvEoWoexM+yscgIaIMCOCaRRbEV+8jVQkMEeZ44Y7PF3NcNxbO5NwL29/DoONMjbe2U6mMuwxTqC
0+HQcOSs9jWyobh3zKBhs1A2vrGVy0Oj7rS5EVPfhbpun8bHuvxdF1uQrDZKsPEpNpi2so90fnUv
t9TzOF4S9XdbfDaM9U/E/L6pBbKo0Lcleaf1gPeXen0fGx9VvBPNozLeKvpKlPKFHD1r3THKDnlo
LSxtV4Y3PWBcpI9Ut7OpuZe2HOsLbVviFDDYrykp2dBpCdrVM6gpAs+i3yVCQ3p06UJYDht53ZBq
fmy2yUf7Ot1BwpadfEfs7siDTE/SE2+maS0fa9pylP+/K98pVtlTDDuTJsMi/uBQUH2EH/0vHDbN
Vzt6DfNFwTsZxE7bitotZPkpRs5gjowXNZz2/rPPHVnjIv0sX0P44u2C2oDfDgYHMiGr8lRzaZ02
ork2tEXxNa8c1uBwFq2wp+Y3avxYj2zklV36jwk67XaDPSe/HZYq5Ts0tWTV70gJjX06B8mmE1fd
5A5IW16lRxPb6vb0agguo7RhclsOLO8h8OEnYKCkP50ip7PI/MT+b9li6MgoeWrcFLs2hNu8EqhZ
/YXFv61+WcUts1s5WPJnQuDN+qJ7l8nxlUkUWBKVewqXWeNpqWNOhzy6j047CUsV/p53smGrQ5Jv
rfzWoLBEG+hXqyLfBllM2PGqk+5E1UUqRtvPhiBMEvJjZH5U+TYL97X1KJbM6DAakUwRrznR4jHL
hY1urDCJyhEizW2HwY9yV+YRWVAtx8/yK3A+cAq3w331hf1vSp0K07GYL2jHIoc7fYrNfLjv61WW
bMbhGIqwvzoOsZ+Cf2iEo1I9YRksTmufHIRmXZBiUq+l2kNDodUebcGqxc1UOZKymTIXidOUbFAO
BXOMQkhXa1jIdJQf1OmoAZ82nZN8W1OpBMaXQEiSQr6zb60UutIxS0MpPqUMHNsihRe80/1lxZ9h
sKlBkpX9xeyE+PceciG6kCYhBm9dsWidEDP6s6CxhqDVwrJJjxiK5NQRXcZtlUZgt61Fntndddkm
m1at5ubdUkQprntA726gStp1aEeDQzOIkD4FFmHoJYmdVnjLrhomLjQ0f97l2ehpknJRasU6PdYj
4WkLxTtp9KOWzMNxwFf2lLqFjqyCJpOe7jUc+M6/v6arN3BW9yl5Wo193KXHdrQnUCleCZiAAtaj
YzxDwUd4hpLpcL7EnEu//0rdKc8/w8+95ucXcFb/9WNdin3epmx1RM5VazNc19jNyZF6mesM/Dli
5TSa5xurzkQRUDDu5iS4qTj9Pf/7u7h6L2c1YSSWqj4OPDIKfdt4hS+3dRP2PB1sgq0QMU84LKhk
XCMOb+Do4FIWjC37HuQchI//vpsLk2xc1MAJVBjIBijWs18mTssik8MsPQqrbCf8injlVtKWkKFP
8UYGiTWuc28qF9Zt+vHvK1/Ql/y88tlvkhOeHoV1ypW3wRNJxOY+FDzsHNrgdS/Re3AffjbrYNtg
6SETcJ3QqqMBnnj0k+ThIB4Lg6VhF6wJDz7IKwLU44N+DxTj37d54ejw8zbPfq5pjNSu0fiCZpl+
9zn+JlnFtvbZu0VUzWysB7h5TfUF3OrCA/v9ZzkrxCc/T6YgydPZPz6JT6G1V63WCf6TEZdQFsk7
CDBVsJxoKxTmuheXFBKi2ro5cQG9+kL9I4g7wLbmuA45Uea1F4FV7Px3K7wXe6Zrc0tCRdN2a0IS
lXyfwVEKmwlFnbJLOmjoy+RUE9r0jF23TMn0UNu5FbBKRnEpDqgKol8TfqtpJQSPmojPjY1X2rTZ
gRB0XPYhkxPME0gScwhQZQ1+bfQSa/VUAn9HY2x4EovddOM39+3pqMCOaxkytBrZrzhXc5yrupUt
/OY4jKKHsQEmetoFzP4eMPKjJqpndz+WA5XhTGeuGk2ytfwmZzMsZkA8k3VzPZCTwEEvx0OTqmAQ
P3vhVhxRBaJlzT7nvAvJUbnJTvkyJEAPwg2/9SJVTu5gAP9OQNdObzL57UF7H7cb5bSLo3ufr0vu
3rvwXc4PIcWOofyu0re4qO2IwO8ofECRocEPJXyvWNZ2Pjw03SEKSFFgTpK2y7xTMSQziWzkhQhP
isA/febE45yYgBVF+Q7HqO97CG8D8raKW8N6zvOFGdAEtdvPGnN6sUqBHvlPQreHRd8j+RQdZpOR
Fz4aO4XARIS74ntJkOgM3d8G4k0s3qbSUvRdHRqAsI5MT6f7afT7bLDNbHUC2Zj3v2viFtEpFW4b
wRCmlNbtVnatBrlA8mRad1b4FXaOQrhWRQaSuawTuC6nXarMZU6OnEpexsmmEdeTsQ05zrf30/TG
OMiYVtXgVF+ReBjNlTWthhFhKR+apbbYBfp9QCVsV2AQpHalJrAr0PeAaaFmUZ40cZ/yWKY6qCf5
Ve/hxUJoDVzfXMd5tMjbpWlg7F6WuwkNKL3HpezvG0ioPaVz3bwE8X0HRYO6Qlrm6m+K0jBbTnB9
mauO8vFES0qEqcxsWhB4IU5z4+l3UL+cyKajTtLoggdL8BGKvDE4Upi1kw4l6vRZp05CgwJ006JT
6iqpk1fuGIk8uTwiOMKlbSMwTX4V+ie934un2y55gHKbrSDBEBGDol27762NZOWL9PQp6JsGDK50
tHgRRhXVDKJcch3LvQpc3I21RVxuY2lVMJEWm2VlHePpple+IogHQkyr+x7b2DjL6+IaLpyg0Y91
AmxM4UxnaP4DXCHnL7WZBgDyIylSw9cPLthWQ0cxj/hB/GIvNdRrRCUF+9TfGxBx06Wa3TTyw9xq
97MH0Vy+pok9cHOtbE9kNOtYE3ovtZLFALJoHHXbrPgPjh+8DkAyqdvIzoWS/UhPbQAxDt1tPEqn
pUyWiHFNwT9vG+db/feV86yhIASo5Cqs7qzXrAzmU+YFyGw4KkY70lLnpgnDfsP99y7xR3H111UV
2ZQIEfgTGPazDuxAdElRGAEjKV96lsA6WbR0Y7XIpIRVnDL/bKc1E3OpPwZECzSCJ8eUhS+spWHt
qiyIpFxDLJn27ITilwoQYQfAc1NsfbRYDqpXDqrEqgSOdDe+8FeqtREelfy2JUSRD3hahAxyNtTx
+WL4UvtjHD9zbJp/mcIAXrhIvvAjIXVM7eJpWmYfhP5shoOw6Xdkm9GzTLz4aTLsCOy0jqQU+NNQ
fkQKpurSyUJvFJgnORCeLQLcwL3NnFWhXdXyKvDla9Xi340ZtlxFlxnsKvAytbOf0BQmy0obNr+B
p3zedjX2ksqOJsgpZPEQ0Q7sZnBFlWHLH9AcW9nvq6X9fJW/f9L/3sVZe6Qw4ryWpDKl/+Bo7RID
16lw6R23CBJWpL0QBJOTBK4yMwk3XQG/eoWlP4OnAJcyAHwzjtsev8EsAOxcMVv9+5G7XLl9+5bO
+id9U1lCOpcItYtVZaBR1/N82AHzMuaKjM4oqfWF/UjTMEeLWF0pjC5gaX/8SvqZCLGt2fsknetn
rd0i1O4nMs9k2pJMOFGaOqaw6CobSxqnH42UTrIbgAClSJU0m8QGQu3//YVcENz+vKGzs5hgRe1k
yFX6x0wTd/bYeEG4lkMy7DsJsp7XMEUaiQ92aQhkbmFu42QrGG5As5/zbIUHyZtnV+zj17p8F8Rb
P+/t7ASWR2XZSiUP0/w4R8YiCXdaCSmpY7Ab/qozDKDPVbZUKeiE28lVC+iJia2lO1gMYDdwejIB
tyvrHhmxVrlhd+0gO9/AP572PxqBb515LR9kK8w5IgYAYXMXhYLaOxIwYYcSomSwg2m3d3PVKXD7
q16GuC/x/MWctDuTToXrh8aLZ2skHqQfyFgq4fv8XFOVfDQyWeCAAGBAZ8emS0SPKL9R0DImDho3
VYWFwpOWx0skE0VxHBKMgw4JZBIAKtpHrhT+TnMHpXWQrXlv53P3vx+6C01UfthvN3l2iqEh1eq4
U+aT5WmmLg7SgbJrTmolm2nOjoCzB8lGYsoDQtRpWTxlVwN0du3pv3TE/X4jZ+eUZDppsaqEKWZO
6uvywA4MSWNv1OCD3BKQKfmHRGWxKuAaWDLz67DAMBu8fqT8u6X/8ys5O7v0ohKiVTxxJ5gV1wVo
hIINkAg4BGYhimy4Sumr/GdKaOZXew0XLN4/L3+2e0y9nqYYK1JSM2h8avJs7gYKdmKioH/mPNE2
MxXG5OmruCo/lJxDnE/kz7+fi4un/O90srO7sIQp9WVRSI5agMM811lWmK9CKhD30oIOHZL+zvDg
j+ZrHzsaqNBfY7OFk2MY7tXj5IWt7DsnSzlbGaUmj7t8amZOVoSzN2oQ8xFhL2H8KoW3BF5qk259
2rlG91upkHG5pSN6zDvmVwa2TG2+Ul7M+szY1cdd4BROUTzILe8/mRM9o8ZVZe2yZVK8/ftrvCDv
NWQJ+LOokkGl/jUwpEWvR1lIo3LwfKbNiwgSVtsvmRtjfjFX4kpSrnFN5jf2bCX8ccmzNzr0ZWTh
Jy45a/vZUyVkEuQC1BxYkGVsREgiQXhlGfljp/rXRc/eXngSvd6aXJRZTOXheyZiGppneKBQWtTj
a1od+uQJSYMm3Q/pXkd6REy28WSJj1JJ+PDr4Cb1Z1Z8gaA/Qbcre0C8yYsqP/byo6q+C8WuE93Z
Mm5b/cM1BesFByI/Ew0kvHGaxGz37PZHeYw0f5qS4/RL8ppPxpjSNrXNdm35UAv9kc4wyuybSXYF
fVlpN5W27D5O5Tqls2Q3ulM7umJrcwa5gTKhwAvuiqWbJ28JhfSpWmubOXzD4uC2K3Fiyyv9tNeb
w6puD7Hh+plzUviprvwoF1AHPz/V2UJm5kKiNtHAgHCv4Cv9FcaPOR7KDC8ctv3F+IuGeECb+osQ
qhPF/mZcc2AnEvyTkMnNNTm/emGL/vElny0po5RNrSWOyTFmcsJBgrTDASnUro72zbRVmycxrGxL
XklytJcEpFETh1IzWNaV27yNWxP12iJZ69FaMncmopxhH3QQuo2btt2wj0vSOs4cOvWZxmmTcps2
rGEse04dlRe33eLKq33x45g6KUFkaf2dLFcYQj/JwMSgNSAXeehnGcB8Kp3c7q0qF1dFo5euB2fK
mM1YYPjVs2fUqOoyiudntKFEps5yLJXoMre2E/Zkylav7xdTtEYoIXooJqxpgxtFkOhZ2eKi2F+7
nwvUHqiw3+7n7OnSyikx00ScX/mUthSVVthDQFDI65gjupccwroT2SNr5lU8+460HpWbf/8GF8ij
P+/h7JEqBT1JS2V+pNbRii+hBDXaLQ11NWnhAsffOOxAnBMss4rKLYUgJ51J25uZTf9BSh1GXTjA
4DuOO0ZhqrBXjJ4ZIGdSRIHGPj4g4dvS3BNWdfzQDJxQtSvvqHmh2OBbNDTLIo4Ea/DZ1palkhQb
5p9PMFhLLH8Vc0M0JI7+1L7Vb2EDgsnWtorDInJDadSYNwXYsO4oDJ6SvXL4rmFotF4GTpr8H22R
xyvjJjoApFA4uom2FjpD+SCzDDF6pGOCfFXxpO5gRa9W7mTP9Uvf2kzCJsEddHQ2rF228ZUczJu5
3dDdmUyoKscPnd6EPdJu4smuCfhhMqrcI7iuPW1whce05bjIeGghfFmBJ5wcpEkyY7hNgQCXszrs
MEBaV768S0dIWVbYX3HzS0S5nB0hdRWpBy8ndUG2ZeRgS92GfqVdtQfBRt+p/Gch0CgUtUOyvDYJ
uVQ7c3kDhpMm8T/m2dNXZZNimoE877SiTa1Gk3l+DWYfnUywyxLEIj1erLB22ti+AHUjqq99BZd2
++/3cHbKVwyj7IZQmd/CHL9o6jHr92TJG7UPbQmu0kWB5dvqtRSiS1UqoYYS+FoVd7d0PncJYSwJ
WaMmR+Y/lUkjfE3bPdOeymlTzgtAT2sucFtkr+uk+8hEROBLIpid/wUb+0K75cetnBU8/0Pame22
jmVb9osIsG9exU6dLcm9/ULYPjZbsSdF8evvoAs3w5ZVR1FZQCCRCUSaFLm5m7XmHLPvAslqRD2D
/XHVuErNYrqUu3XDcd5Czz34g7bsAQqbVMAzWr4TW/HibHj2O/72PE5m5wrpkaWV3ASJQqg1Rk/c
zw+KZxnLws+GdWBuioUOC2UWoISNy7mRe3+fC8/1KH88hpP5OO+NINUDLbuFro84Lbraq8scY5Ko
zCYuOucWbAPavMXZ6F9a2884gJiIVXXiP+u6oX0VW74dvw/7MsqKSQyjX6FBX1CCtjVXuDo6ezqi
F7/7s4Me8iKhnsjwKHH9PFkno2zVpb6fll7kj6AmX8b5RKujZuVgpKBhsPnvfuG3a548XqnfN6mo
cE2GGCXwGbYm3/BBDrGBcq2tdYlLd+7MQwXxP7/xZHIpjFLK8wp1U7YoF8IM89GHSuzzQt6C+AYr
6owP6qO6p+0yR9/697F0xqDC6/x28dNZRdNIGLMQdVmtnS0KjhBNsS4aitHFh2XrHEflpSm8Q5yV
6eb0rhAv2ITFVF3kmQzh1Vj2w0Jkd8zssz94uBqcv9/h2al/Kq5a9CcM0zJOHo9hNqOehyZKvwzG
0xrdHetX4OdOix6b1PPGAZ0bmwsBioi/z+7kYn6xwnqmZCF/v4eTp5Tu5fFoxAanhs3o7dG27L0E
eazduNY7tYOjW4OB48BHbrOSLpFf7Se//mUVx9mt2PcbOVkH+1CKgqThRpA9Wjpg4OXgNPslJgd7
7w+R967PYu2Prn5FBSBDu/Q2zp40vt3AaQpgq8SpWe1hBxbU73XAxzqt1pWQ71LCR5Z79brEkQH9
KLXNRcpBvH3AioeDV5Pm6rqAXkBaqtX9FzXB7+/ndG+VZJWObsOa1sZO8jX2zP0yD5195g/qHKeJ
pS1TPiR0LV16v8eESU8CEL1HiTIAErTcW5dG7bmJ6/tzmvb436bJthVHRY4YtdkC/dNzBrQGlTq4
+87Z39WzA5L/0h3//P1bOUN8NH48B+XnVfNUlYqo5KqI0+tJgfZVxwk3yvzQz+No3lJpIj2rdVpi
6q+N1bjGkhcZLknEiS2RyxHZkldvU7Q39Di9SWhKgXDcXwWOor4c2O04MqKYfIXqqflDidBQvLgh
bmAuIo8JPcxqyO0vTwLyuUVXsTBr68qk/jg9EjUZfdU+oHipoxWb4huku2h7QIlccPZeWQFQTasm
W0AnjjRkL1bROqQVimyOnYhMCu1htkMGnw6XJm/t7Iv+dmcnq0Wky0atRZTPyvcUgyqNXD2dh/26
MVdlt+rwWw02VofRS6NdQQKzlbweCRrp0TDKylLMp5NAUV0HynMy3h4h8O0fs+6JlPreKaptT8ta
p71OCsfIJy9WDx108owcmXxbIBh7CPJVDLKgfVJ5dZQLdaR2aXtTRVdibKfZ0tBdvKHZC7l34Xxi
KkXiTMl27Vd4BNZpT01QrbHNx0w0g6rU20o6t6TlodgYyRzja25e90s5e0kN98BeE6fcjmhh3bp6
Hstrs17I6OL32Hl9vIyo6yx/P6xE8sZgO9+zEcb2m8zhihaaA+dvQs0KUyW8+4z1tWmsW+vOHJa6
sOgp8sEfp4bvR+lCcsV5mfimdo/VBblcSjEfvJGf1WtcPhaZdJD9keOJTiihUNgQc40rQlUXMQFF
4V2eUj2uH1RUNsYKCeThFjINeSaMzmEbBU9a+Zm71bjO7xP8YNXt37/C8yvWtyFxsmKZQ8zuM2aw
tk/kMJGPSz+SU7txs7dgu8teCyWC0ClmnwsXnj7v09rc96/kZJky00PYlRmVddmXaXvYfMdb61V9
ByzOZwDQN/IvXPHS6D9Zj8Y6TiXpwE+tEN4/BQQPJd6x8ITXCfrUgpae8WqFC5uWs7XWb79TO2no
Zd1BqSDSTTu0SRacOQL1Vh+DNnXP9j65vxSudE4BJiM5I/tbwcRrfJ0Pv83mcjboMUl7+1sGVkff
pnDq2skiP7HmnXAdklG9ilhVEJz0S5LUQW1TIhIwzNDYZpCiASYlPHWQkSSWG7XxLDGfMIyiklUy
3xI3FOP+Rcfn/Mv5z11/ney+3fVxOIS6JE7daWlCD4O4AOau4BCMKbdJLmms+1mHBerS67l03ZNK
R4N+MivDqd+LQVOeDXfH+8KP/RrtAKNfcft/k7h29pz67R2dBq6FbdCIe6WcGpcop2jEk3KKLGtB
aEFCN1dAETL72sarcxOV92f9LuF1fkRi/199E5ZimTLFu1+4eCWt867pkU3S3ELxdUfF7nZvF1O0
C3UfsKEzy8Gv9fernuspM0T/uar8c+lnj1yph+h/rxoA3X3ArafxorHiegUtb9pJHJSDxeiLAA6B
HZZ+DzWzvMHLCZv/+eJe8fyi/c8tnexG+qiUM8WkU4u9UGhcIhKal0HzLXaBmjtiJyJsGVqEg/hG
yrBn9zbRz9kaWmT6VEAGglqA+q70BPzS9t8f19kztCpCeCHDXOE8ezJx1W14SPcRrT9tqrKViykM
SN+O1zio5xNHbXyovOMqfrtw2em8ejpDf7vs6cylZZqYFymXzRYDB0oXVsJAv5G0cceiUUIGLrYQ
7flS8/crje33ddmLiJSQGJInSxL1s/0+DL4+DhjSBvKeYiOPrjzMseXW2SYhqK12+o4SKjSLPySz
o6RTB7uinLMn8yAWZhquRMfqH9ppf4V2Dk9CpPjNEUx8fKPLW61bD7K/r5f7yEcypVXMcmQVrmKU
ZMddnG707A7F/kVflvFrujFVZFQmyY8y/VTdOvltaddYZhBX6X9Wgzj+U1AfSw/uqG0KnP0MMtmG
SVLKbndYKAa2kMDuPlrdx7RhUFVNXDWh6Y2AhtSJuS55cris+09StJAt4rYrHenwSeCdn++TuYB7
uapeOTX7aUMdUtWvCZ232xYK9vE5y57lcNON9CKuw9KYH/ZL3D57ZZmCQJbZdrxqm/DBuu3ZXn9m
weww2lH/VKl3OIV2cudgX2GKzh6PJW2bALoJeEgCspNXfBt79YG8bKliBnd0Fb+bO+reWK50DSOo
/icfIM5EfsYVAfuPs/gJ26VdqXPs0d0GWwGK8SP/6jDcJ+pzj1cuH14NPrNO012toZwa20FzByVy
wK5sGRiY/JT1XLwhJ1YulzXlgByJQgWxI002tXo9hnMrWfXHpdQ/d80qsx5U0AVj0c0O/UfAfuc5
PTwkqjbLszcnrFzz8JGZpNA6IHv2woqixv5tgsIhznrTr7u3Mr1utE17cEuazoxNTIZI9ApHeB7J
RaA8nvjEr0QvA026F7TCbOt10bb+RB8kzV6YIrRfh/5pXAFeV0X+QW9+Mq6kXm/SNFTx+C7Rw1rZ
xoj4IKwnRXjVwrcaM2Y9MpPX86AnfnNxcAmU14NrYSD3jAqFI9h6twjL3UGRZkN7nQQrrdmm2nsd
PLLldoLsXjQacIMe4tfy5ojgAO+eHCSk6dyAvdoPXgs1BQFnrNyP2UOXPIvFArYG3L3oIkrm4q89
2TvmOGGtKBVTjtA94RhGuM2teJblkNe4pX1PyONubOdx6DXYgNju6zc42uT9kom8eY3uBmZ1FNnr
cJ57mNZB7l/lx5kxLtLWPTDoRI4vAb2acHysVCYUG7NN1S1FzWVU1uZqkOYjHw1dkBJLktsBG4gU
pv7pHf99EpbPv1hrgupLKkX9k6JiX5iHQxD004RhPImZmwSLyhJnuNVhWDBIkxU5T6oP/1cgCpEc
cxR8yF6PdnF7Gb/4VTD9MTV/DbN/7ubkABnDXuxkE1AlcWfMtE4ZYG1Sprt6CwtXmc7seblUcVU7
SngVQExHxRa8mRpgq/JVCtZoYzjaXlwhz02riqQQWmZq7HpPO+V5RXhQdhB4Ssh5qWb7gjkDWFO/
9XZMv2n0kBNn7mGujxfez++1mSfy/conT0RRJFqgrZmySDI7mrjWcrgii6xy63xOZhrCRupb5bgT
pTcU5BdXlGmon76R79c/+fCrAZ2JIhjpbeGOnubJr92OGsdtOokrHAMFsRPaiRvfdnPN+fvQ/H3Q
OPnpJ1+hnpRWlQf8dKIfx3YZGpg1dwIn55xqd58hX5SYMERkFxizrftqykRH3bY49jtsgSCD07kI
qKZ9kmLcmvKu7t72WN2kqzS+2Y+Pmj2SuzMlCv79vs98UhrVWVGFdKRJlKBOPilxEKx+aI4I23BG
AwyyfLTDHY5XOhQDs8gsvtfvlBfU5vQcd8d+trfm+2Ahz3M/vTRyf0dBM2C/38zJ+EksMx07eSwn
Mn7A9nJvC+8oY1fKIzWCZ/FP9FlQr8Y6BHQJAUGTbVDHYzG48DJ/F2tP7uNkHElGqg5ZMpS3WjdD
8yEvp3pauox3KEp8yoELcsGAzdIx/ReHv9+DeHoInJLZ4RLuetq2a6q9kbW1VrJ61YspGR30jxSs
cNJNtiCwRO/CJMFZlUSYZVcXmyjT/vnnN/Tz8tPs8u3sGeTiQCifUt4i5YBIJuZuSFr60aVJPXJx
ZJoAXZ5j+wiIdanQXq5alyPbTry0jP8+F369hX8exMnQbOUhC3pVKundJncj5tF+Vr1GkVOvxzVg
vVtOH7qzX4jH2/raAL/i85VdmNG+hv/fnsbJiIz6Q5SkdA1vBevqINpwfiVPVJYGpTJg66Kn4uLz
I3UtQs7GUl2YmBNGO7ujyqCN1yJ0O+EqvTkWKzPcTf4oHGaMXP1Gat089qtsFdb3OVttqIF1fy10
W6G25dvIxLa3NhA43x2VaxJl1mH3XFGEOLJ/6+xe3FC50zLHCjcaNQkrurMkUm5EQi3E11jF6SgI
4Fe/Ovp5siVph34P1ir1cUxWGtU8WlMAVIXPOHiO2c928oC1G19sOhsOm74gD/ZpHF+F8U5ALbgl
qu3vsw57/F+jjEYkp15iNclVlU+PNdyupXVtltwed8rsYGuGP4Q3ehQ9WQGVzitALn+AAkUEE5GR
UUuz9JM9Snn0zBfsMUBl2Mwem3X/nktrUMeaDua1WZribjisROk5tzZUVUWp9urqriNLssIl21BJ
3O7bNZYNNkKiPtvXdiTsjHJO4Wfot+LhCu55zhlBPyzSbIuWojVmNWtowv1NjGz+PfIJJkt0RYg1
8jH4aofrLnNL/B6O8iTbHCSuBFhBq/S+PRBGOIPA8rifsx8jc47/JDTvdQr5pqroZG8AfEYYT4/G
NdJn4JeWPKtkX5GnZVMne55sxg5XjKtwECi9gQ255aFJzqC0mdwP6isnHO60KRhZ+Kw6Yi1GYrrB
PEETcjHNdAo9JRvHAJQtnWiualawEIZz4udjzTmmriS74bhr+WMoHWPSOI7LAKpnBPBJgxb22ZcL
Ee8WCjrYakRC7TZJuejJupUjwPQ6FXCASwDtAaffGb1XFTdV+NElfpdACXM0iI/1qk6gSi24A/r6
CgiiOx4q+YI1h+YB+/KqncJH7RKt6LseTVtKXPkS9rpPYYlZ2FxVm2IDftjWr0ySfx8wsbCtUVhO
t0gl0RYH9pRXLHde+Kno61Jfd8BBg6Mz9HOyZSIdc5ofyatBXkEVspRbIZynt7TXb3AuyZLdTyGO
U0O0pfdA8iSxx8dFeU2tiwK4o990xlInbpqJt5rp6qIR3xvZrTnFWGuDspiLPgdDhGPaQge6y87s
akXh24EtWjrJMOfPs+9OKIngTWpQDUmz9t7aaqSdrOABoP0C6/+RvRzhDCUu8qD2OdYWmHSRIUjR
/DjvHoV1RV3MVhb5FZo1rG82p2RwYiu2EFNrm7guws098zgRnszr8KEOl7m9dxBUQZs57gSPY1uU
QrebccXKnKniOwLOZgNsa165hxXMvBLxDTCM/OqLUWMsbhUXMChRA/1TwvJ6nKuP5ooYgnbWXikk
tnykpAyzPXgZlBUdsZLKj9pSNVBX/c76xDF3pHblk3p7V23leTMfPOFduxXWh3l1W/qEQZZ+4R0W
4uj1HEW8dAH/kf4GaGRsP9l8aD2q3rxaFDO4KNaCF31kH+VS9srPI5blaKlsg5t0Q3L28AJ6VUsX
Zs/dFF6QrVkbJ6HhxEkQjyuRRA7VLsAFJGsaGuBe4DciuSiWwQOxlba4DWAWXzeL3E0J6uXOqX7w
QaGXWcAu2/GZ48dbW/yxil5t7FP5jexojh/SkW8yv/QHv1noFo3T+UjMrLQDHf5SEsw5ySO5EFWK
fEO+K4IAUqry1/ZVwp8KCSJ6aXd86o78FL0CJr8e5hU7xZVE7/ce4tgt9pp0oTuVHzjv7ABs3jst
k2Xv1m64CP3+jXsJJ+tcig+XEok2mwo8W7WaE4zoWoOt5A9psM7gMZsgGfrqbcKGj1BW14HT3ONB
XySfTesPex9+AGlkrOUhSjJpAlri19LhGnCIg2xXzcw7gyscZ3I9R4UqAuIvSFrfbwkD8azcqd6j
fEX7DkjIAeX2Q3cHUaHWnfC99DNfuJAe97uVzV7bMCVZJp0PIMLp+X7AQ1kUUpuwMQBw0i/FewX9
NB2MDdtUlTKpcEVNTo3c+qb7gzzuTQwcmrZ8hVeEyl5Yy76U7T+3CD/v5mTnX4/ZkI9hk9yyMo1k
gaEjB6R3RyKqeY+ylQbg0LocRtUPtYJ1ggAeUgz8SPxyBCFHkDOqr1pR5sV3GZFsoYPEdtFZF57a
7+bWyVM7KZxyNgNzVvDUlBC7nUPErr7MlVk1+gfZm5jL5Okh8eaQwfhRfPHxkgDrq9f7lyd1GkUB
JKYL5YEnVRNV44PbuYWI7pDfyBBJX8v3rHWUZ+OupdbojE7/Rx0WtGH3fOTQZG2Q0qhC9TWQyMQt
ngAn1ZUtgVrIXeykMhUAMCrO8Y3lmAlZc3CdX3jV/5dHaEpo0Kfqs37yCJMqCOSuLhLqD8DiPklK
gvO26wk4iK5p09r9CzOMnSwvPbnfhICvd/efCxsnfTMhi8PDXtsnHKxBKpqz7kpaCa7qKDt6AzBl
ajsYneP+wu73zDloGtr/XPakH7TvlaoMmnzapaWvEytBWxdLaV75oMGvi7XyeVyza2ivhGf55u87
xDPn0p+Xln8eQ2JVGnJZ5lHn6+I132prPp4UmuUmeC7n2i656e6sj8TtHpOduorf/wWo7OwW9duP
V37egRqNUlaOPHOAHkS07aZOPuX+GcKyEF73drxhtmR7Cs2HkAqrmrEbuRIuyBT06Xf+/mb+eQUn
xzESJsVCId6CITd6Vc6ubEX/4ZAtFRQiB2cP5lRaisd58Bp+oQWZ6qxt90aBFuH9sNUWwzsZcxxP
FGXikgB2TutV8WlthkVuvrCbTAcAqPPpFx1mTErGvfbCxkbCVwULIKNjCrCZcPYSsVTrt1RI2fZW
w2NjMlOt+PDi3GOmhxyXvXSrSxWBs2WV7yPw5AwohsdirHNG4BTAVP6ZlLMhEIrj3eHleN99VFcy
VddkRsZp07iFshawJ0NKeuqvohdtoV8dyDDZDM88DkgPcunna8MRL8KY1ekt/O0tnRwTO8OMjiNY
+y9fqPhA0nm5xaVCQ3MnH+3wQewda51U5EgnV8o2X5sE2U6v5avLmLlqAdFqimOvWCFI0sbxiAi2
mPXUHajVxYQ62zKT5qfeupXuQpRS5/8iCOrcWDNVMM2SYRnkl5487CE8GuFRK+OvXzE6jS09TgUH
QKduftVcWI9+e02Y0yZvhgXdiAKUfnK1fSOZxKRyBEwWtLXGluHJ+T74LAxbbXJy2IF+HulGwfuf
Z8IaYDNh3ELtiQ54CjLhp82/ST7cFDwuIR8LHC1xOB+TZD+N/VazwQyp47qg0AaauHRBjeSFzSb/
0vR8drL6/lNOXr9e/u9PGb+KaHjt4bjctZvgwaKYdmO8RbTgHo+b4ZMdu1b4Y7dO2HiL4ezCrHn2
DX57pieFq+Jg9mnc8Ex7TwU5SV/IVfGWpE4CdEnzdWF+jB+QB/WNF/Q+oFKt8LR4e2hWe6C8E3qw
f/77Lf2WfJy85pPtUV5Wkank3FL+hAyotw8+Aa12thqpn9jSVeReqmCdrct/fxsnq3QQygdF6Lji
4A3ordjEQj0iSpBDMewUoC+1S41k2tY7+A1t0n+AFhANYys92quNcLgYzPLbBPPzIZyu3zjGG0M+
cktTj0buQZ86bFlDN2GbA8zWBA2cbPRwUXBEHf7o/bOqXhdHPy7YNrJDaqBNv40kr07q6T0IKbgA
d5KwqI9PsbCKi4USLo3DnVYKs5KTeTd8jBp46ItRcWdKcj++WeNkQ6Dsq7o6SvyO0QIJ6PB4U2xM
hM4CDKXJDDlBvQO8lxYbQjLI+ZtNp24yztz08e/D6vwnZ4gag51WkHzaCkqKHDZv8fVED0Q3uPsj
69kSQEJ8WJggy1eC6FfISV0pc2sfObbq7/NFJayI4ChM7+93c7bxYX67m5MJgNJfY6UZd5Mtavxe
r6NDkIVSOACKcf4sWUyXweN0oj5e7Hmc26YgsqeUppmmpp3uSbVYlAdNSqehdXAlyDetm0hEfBKa
ORwdKV0eQh/H3ZR7MvXA2MpE3aZUL5TMf8vRpxH+z22cjnAjygezDb/ehwhGg+OwlxLHNFI4z01g
yJ5RujIgY1qH9oT/YN9u2ekfDc8RtPSD31I1ksBI+6C/L87P55bn7zd3MmyBpjR6J/OMGrddUy5T
zSf0pwftuudYjayWYIfnSH42p+SoaS7IILkvjMSJCLAM7qj2/Fdl/p8PbJrKv9XZ2zhValHgniIA
DAlaeEzc4cKS3DBcpoJHkzqFV5VThCqKJbo1kM4FOAf/7yNXmUbm6c7l+6M52eV2TbjPa8DhPBoj
WYfmyoSkM9uXN1H+VOU33eHuCLZTfQmGbXa8KXs44p4obCLYWvHV5BxJKNLoKXLVeV05JsFA8SoL
2E/ukpjNYQVnwo3YRnqXmjS/dVPTiMPLQqgEXU7j1F7QyH1XppoQA3pW3jVvv+uFpSQ7gMBsiATE
BJIo4JhkK1AN9EK/478Taj1rC3tE2HsZ03D2SX67n5OFbg+nRGuyaHqSCJ058INFAPvh1OIsIHje
xt4a7G1Ad18wAOvS2fTsGP92+ZNVL0zyvMX7E09IBHZSOfFq1s3Uc4UUSk+fel7zeKk98ttexzuw
UFkwggx0s1+L/7dBnEll0Fm5Ed9CN6FgzVkdL9MqP3iV8IGl6l3IHIP67me2JOEiaFYd6uIsXFxK
tPkdJXpyH9PD+XYfeT0wHAgXB4LdvOZU1/hubHGhUhf+yjCl5oiQ4YKN/+xq+P3Xn+xg4/44TjLC
mMPJ/lVvvGjwJp10026gZake4H0UFDHVYABoU7x1Rf3vYFOk//s3/JticvLrT1afXg/DRmq5j2l3
QSRwZCP5Ohzc9gCsv92I8m1hPoTokirT7zUv5zzh6twi30Aq+k1P2bt6aVM/SVZYcVu/0ZaZMI8u
xbKfqZTRWjRVpLgK2/1fweeocIQuNPVysiwNXr3In0vtQ9wvD9fHj+GtmzBekGWPGcUxl4qq8NJL
vnKN+pPvdau4xYZS92MrwORjlKFfci7tKr541D9nQ9RCGvpP2TBEVtST2VANsjhKSu5QJnS0ee2T
GzwyKjadG8Vp0WLp9gitZviTsL/eKjdwfnQUkqrHyYQSa6R7+asoOf0nlV4qkHTLTURXxAdYnWsE
COOvR/olSr+QEr+6sCM6s8f8ee8n30CKbUQWe+49IkDKk5Q1gIdp/sHcxOyj14QVVPyPzldU+3gN
hfnKfNaum6kTA9kOh7GyI5BF8g8OUYxzDcXBc8jumOYHk2jp4Nf7f5+yuGNEnCTyqqqpfO3xvn21
etZpbWaq5de47VHaAgdz2ZRzwKd2bsNEB3MDzPbCyfPMkYTrGqKkiDqT1i/418EgBEVSaHGH4Jw1
RLb1H+2R7RI1E9KtMq/3Q7YAf/9Iz9QOf170ZHmQpbo8Ng0/FiBrvkBPmFpO9P51FprVJnwTN6Zw
YfnqeipfGqJ34frTZPRraH/70SfrQ5ILUdRI8pfQowBDS0CeH9JW6j2iEQx8IPchYi+6L36Kgkpe
/P9dXj+pYBIuU4vHgp+PG17zBFCBKAkcBeF/55QyiUKLQ/ksO7kfqhtp/3rh6r83yT8evn6yATSh
8x7NnDc+eF1FJdkDrW3i93EBdZEDwE6hg5nuxNZc+YTmw5ZUExb6RXDg2XeADZ3ZDz88MRU/l6k2
DK2j3qBvSY+zwHBgzY5+4ZcVZZaO4+h4PbwOL5QyBT9otn9/BMq5a1uKpMP30FFPn05tVQ/GYDg2
BaWBg3t8KAwvN/zj6A/lvOYBiOGtjiSABs72+ATccZCXLU8KiSneoN6vYkf7ALBGi7NNt4Eyryi3
bGvPoBn1iJJTDia1Z927f79r68xd49jGQorVkMXjl0R4bJpBKdvy1rwCwKAXW+uwisOrTith2VMQ
njUrkhTc3DdZUcB/3iGjiuZV6tDaNlZq7sQkyjrdcSYgu0CWRWPsSYGbPms32WaPHJq8MMON7xU1
syUzdtr9FW3ygLwpaiPqQoWdqoBy2j8Nb+az0l6PhRPcgbWGJECXhAiwdeHoby2GBCKClA91bb6h
2ZVjTzku29RRH+vd2Mz0eXuvxh7dUZIs9w9TcHGPOmAj3cOBzZbNpulcmdj1gd7s4/49fKIlTdjX
xfO7Mq1fJ5PAj8d5MgmlRlBUZtaXEyRbrGfau/o5oALFboDc66XioGN6CSDN5+K9e2ogVYO3rHct
cxNrhoc+9ous9eUXl2F0XNec6GJvjyft+e8v/syJWlc0UTRFk+VYkb9+ybe1oQhGvQnimhDAKyCX
9RogzkxZDav2DfDoFYOSHa13WF0SHf12yZu6qsqmJsNLQH9lnayiolhYfEBcF7an2/c2Z+lpCSXw
zR0KKgmXDmDnL8jnaCnEQFrK1+bu2w/Ng04PEF0MpMuivIu0dQ6XonIGN05voDzal37hmZM6v/Cf
CyonM7HeHWStN7ggUBj9KWqfDojoDoRrr0p9ERd+x9Dc3/Vsu+RibdB+jtYHgxaXyoBRc/rCwUJL
HxGzzmSo5ju21t2nJVUXNrVnKv8/b/Nkyu5rsa8rixchUis/XA1vNRF/3MFU1mxmpm4X/tQTOMAz
4WBHtaPCpIN2HnfWdCwFzetodGwQC4xuXvhgd0s24cYlKdOZpib3ierVtAjylNhX/JzT46EczVDg
cRYalfqZtTm6Ap7R6vXIRH5cqzRTdFwzCSyXdNd1mzREFdTJswxZPgz0fh4ecBthsEoKvACBz+mw
xIMd4OhgKfaIUCCl6Q8VQ8UZlOs6/BAwnsgTt5qQPRRdSe82xUJTZ5l2sXBy5nzHj7OUqcukkIJ5
qg497INEyZtyuKlU71h7LQKd3m8oKLtYfGZQf0cbPWhqkVY6qSGBXl8esNL/UYP9nLZUzlmYX0zT
YAE7PWaOcS4kw5DRmOhXtbFQBi9awNW2bgldaD5LyQm1VYeCjqPB2oQ/DeUlJ1OowrElIq3KOJHT
UzHjRR26w9bY1tE8uoo/g3ihyB9YvXK2I4j3xKujNiMUzLwqXtvW5Y/rqtcV17Fp7xl2yRSGUlPs
nBfiTH3R6rlqIPyKSjtha01kiLQ7ZJ8FF4yEl+AIcW870o8y8dun1q1mLBIy2kYQzuE+ujlkH2l3
n47wyTAkGnOxeEiizpFG88WSHoTiTpPWYYnGRHyWqkUW3YfZh4GmH44QuukMpGj7oUePavpZSx9l
ZrfyH2Dffh0szb0v7yOM1G72pGxDyAcEuyZ34ev+uOHhFJ9BaUv0xIRVtk5qp/vE7MdaOt62xEjC
cTY3R7jL1WKqF6KuBbkM7dHtdqYOuVsFDxcs41bBEvCUSmQlz7CB7C2PYrMdjVuuGuxYYEOwZccN
7ygUtJlQPQUV/FhjISaPHSLsfcOnos4KRSU+HtY+Lb02f9ZAAXfN2myAtQn4kAks/1SKq8gEWHgv
jlc9UY3mdSfdaeZmoJEybuV6RW8PoVZHuphdUezFV4pdk5w70dp7ikTdxViYy5JoWdqVdn2bluw6
p7kiuyZAsiuvLPQ73aJxgvneP96Lw4yg+4rqEdpS1CKL8TOEhoCspFwJSPjR61Quqv1rWr+Z5XS5
bVmu7tBbotagL8BgUntGZt5tEcXeCi/HbUGa3RznPatVeCvPXg8eKUHst9N6XkoYjm4UKujU+8b6
pnLCep5rs2ot6bARExJaCwr6Lkzl4xPfGiKfPCHWx9f5BWCvicHF2L2R7xpx1S8JlaS5QhQcslDG
pqffElNCNiZE9Lt4a33213QGtM/yIXuonuiJZAXvBk69DUpLKR70tbyFsABWYTbO1YVGvO5QXe/R
r+/UN5pEbAQyL20WtfDIUfH43rwPA4bYV5opjDwKzbXdPJug//LrEJB8DFSAhbPzpydJ1xiVX5IQ
2zreqPoc2UtuOXpr73GPoyTKgi3Ly2FldffmZn9n7PrZMLOYX+Y8q/Kzd2WHFIRbtLPZ7JmaRkFI
KB8dHLD8uW5uhoBKh0NMi7T3+3HOnpXeEho0Wtfy8/Cmb6l8sFpZ7avWrA/WLJJ2VlnNLQFd06Ek
ujghvg9aP53xOfeeRRurf5k6jvditUiHp0az8zfpeqSKmSZOcdw2Fb5G6qQGSmTaDvFjSq4dkvld
IK0rgyynWYtc7FkzvTGx2dTLw0Lr7rPXonX3iBut60O9gIwfJy9C/IhqGDMRVzel2QFWZ+PSzGZU
8bYzzWvA8ddPKWqyB9SiUuEo6JiaqUNcHhFmLg6SI6ITkwEC2MQN0SoejjMyQffJC2lcs0YS73Se
ZFS+R+Mci74B5FZwqYqJnMNIdOxeM6T2CIJq1P9e8VR+cvQWFTsznPYhbZzohvWryZ8zzXBTk3T1
nb5GWGeuxU39KYEQGla6Y/hkR3nhHQd3a+8eecKERBCOGkKNH/JViW6zfoKmL4m+0qz5dI6kMDQg
yZp3w7K745axwpZbuZnEPXyWdL55X4MBsRyXltdJ5CsRGP9MeG0xeHp71Ze+Gb6HyjUYPrjihisO
4jxiBRiQBAgRWQcPebor84Wo3MYkq+3CK+F1jwmSWZvNt7i/QTOAXo3Q2SpxciBgAlHBvTviRgdq
oOErHd57nqTQoIqGMg0rHDg+wkWYBm6Geot/2mstaa/CAE0StSD2F9B2YuXRUjbi4As52ZFXvfkc
xoScotyu2UiawQRDzVzNIjJdedQpyh125gFmXYBVcFElvsVKlJLwmjN19w/y/kbRd4LotuqVoe8Y
YuJhSa5sTIImEQRV0G+NnolofEPcRbgjbtzCOSaOBqCEn2kG1Dw7lo9bNcfhCdlyToyQPSJMNONr
Pd42KuxPJFhsIspHQgLYcduyMr1vwt79bvB5gkr/59Av4kgGh9E5ekM281WEUFEa36DtEVtAdxVe
c1m64rPVfZg5rgE8Gp3H/9fs0G/5Mk+Y9ZLA2MQWsRD0SPirnlhqbVkMyxxJKX/nCF4G2VvkdTxs
a5WYHs+kVTfIO4z9giNJ2azGjrLyPEt32aO4UHZC7zAFF9YnL64x3KTb6n+C3q7o+9d2cYB9OwNT
ziapiFdd6xj1itmxjDcEJlMOlVRiJK74af9D2nktt61t6fqJUIUcbgmAmSJFZd2gJMtCzhlP3x98
TtW2aZbZ4aK7Vq29bEwCExNjjD/1ykNF6GgyB2q+crvM8dULd6awKcMfIB6et46GPaHyA/cChmP3
TNaxbllO0p7K7sALHuEoiWc19t/FKoV07CaYuRWLPnJwI/SlZao6/OdCu1TCY9utS2EhZI6su6Z8
1+p7zXgs488p31bc1BTo2bxvssz2tTt+Ou9FMs5cy8FnaoiQEFI6nPA3D7CIZLkS/+feRu46Rs9y
dGqio5a+SuJ5aHbS5JhfyYv3ZaoOJjA8QY8/Dh9U25TqnRE9evlHP5tVZd3WqBq75kPQ1wTkaQ+W
XhHbJZ9U+CgW4tnupHR3uAIsQhwQ6lU/bQNxT+hVHBCOlb36mWHn02oiXTIBTjMbZijGUa9Ohrrv
glWqvpnFriYxQuhWnXTXNGuFkIIY/9jFEKwGxRUwG7GWceuMMO+xbE6o2G2PWERhWwt8jWC40Ybq
WW2nHHJacPBr0qRNCOkBRrOtLUC6kHSmFDptgfIcS6fOf5XFu7hA+9dsRuEpEPFOdeBpcb7y/ydA
SBQFgmO0TjOsjWA9Beuh3/j6AbdCfF4c1XNC6Nu67etY40SP6rAv0VQAcKeLnNNC8s5lfA+kUZIh
41tvElHOLSlrdjOuTHPZCOdJOOtsvSS+E4XdNG5bCOakv0ocd3iJFO+qf8fnZzYTgm/cBcxa2s2c
Z9vHjxl1PKIQphhkcQ99Ql7yusLeFp9gwTtL2BKwyMD/abbfiDi04mleLrMG0lprEluEmWie8R/Y
w/RadAwqoqPMMmscc0ugqHhi+gZ7t/uyqIv9YmsNKyPa5eOPPNvU41nRbLWEjrCo4e43EW2fXcgk
5HT21N0nDSXkrmrTZdHfl+JnYbr1p9TdQww3svMEuFFRT6C+o4nNYAbvdQ4WmcBxtIaxn7nQuCmP
oCrqW/5jqXF0PpTzxGT8nAkL2iEEp6aCqfqFigxafIoEaGdUXzgdoa2WX+Jsraab0dc42X422mgL
xGUHh36ALx7tgmgOpkWJvQfgLvz1mG/H7mswRnLZEXKtucbULxq9XrHHw7FxygxPhe6rI67QK1ZB
yRSE07HNHehC/BGF41Y9Gek5zrdRtEqMfdRSPuIkScWFcC++T5W1pu/L5lvYJ6hs/Ho3GveVlTPD
WxDxlzIuC0+Jj37DlbvnMnntks90cizOU6ybvMKFgKNwRiiSW5nPVUeS0Sf0BFPtl43q6MYCUHzo
F7Loau2jsEfhkHJaBtazec6ns64e8fJWu+epLew6JOjoLpRnlXYBEx66WSMtlcbRuk2nOrJB89ET
f8hBRco4h2PkxqyV4sgClMOqiBQecp3C9GAUT2QWKMOqype0l+JdVB8t47no1mm+hmbIzhiJ9qiP
SsQ7VUCr4Uvr7fJyFZYrEco1OW+j04fHsnA9OG6i8dYqm2lYRaYLEy9vl+gNE+UOU6eEy6em6Wgi
3EFNAGWZqL9LmOrKUWXTiAglm+gOzzYW7aULYIm++2pSDlHCbVMM9+X41U8I6IbZsAZaG/i9HL7Q
/qqdXH/L0eHfgynlCsWKaSQ1gAjsrP7FAW6ahrNQ/AU1koZDsPQGhM+uPLKn9kpG29AemGe5cOjL
2QobBH/Ez4eJhALKxiZ1iRpoDdThTq2uZOXYmM9B8YSYTwQyvwE6qFcwaUvEKgP7m9kC+ZIlI5VV
HVamFD50oMJpcdLHI7cGp2mp3tILQ0RaE8o9c2M817RctSEv1MkDe4jfLeZR3o9hOZHwYmvTTLu0
CH8CHxER94AZKSdTfNaC5SqielHPurVtpo1h3aUGOV9kvLQ0rw4KjahYcibW3de/H8Q1mtf8kyxN
lHTL/MtZNlNT2DBc5UE5ti4e/IKEh5YrEKKE3ZktEAuykHvkt4ST7igvVGeK13j76UtqpPDNn/DN
unG7rwHCFnbLsBFUBT837WK+74uCWA9yFj4Q1oSsvsgIJGG0lkKawMcpdpkjloQWIRuqTCd+9MC3
8uNtrEmeZ2OX85IZwjSIC8Iu/RLuEKRQVqI8DR9iAyCD7CpSI5JknzdLL7S7wkmiY9isYuEgFKh6
jFOmLFGbqEukMzdZ/1cmudjP/raYC6ILg0S/anUWM38d5pwdPuokIHfQI+zGItp8iye4GjCe81Gc
THgb3cCefnGPLm8HsK4mi3hAoXG+GNGlYdFh78ZjYQXZjtD6qaDD9Mm6fwWSto3eh4HXLBQqMChK
XcG/ap9jiuyRvErYVCsKXBBdrA/U6mjoj3zCoifeglVGfrS/ntojle27DzM1cjEL2hEA8Vqv5XvN
2AfZGfMyjxPd7vS12T3jp6EQev0LwcYCDYmZBVdsoer3EvmeqraKyUUAgKwOPtQRl0wwKDcV32P6
PEcLnX+/RFcGfPN4D/8h8gjwCP61k36bPqe50HeJxcMhEVM8gG1j2eZmBZvUCSsHgIOU1tHxe5ZA
7cMHjZqLkvzGMuRr59Tvy7jYIwMrzOp5w0bYA7QzRYKJFCYvM1LDpzLwHVxtIgdzwxEixQ9Fw/NO
ZsqEby7DclI3kBtB0jK+IEr9+w5d0aQjMZpVEEw/ZfOviJihEiXYY374IDC9IEx0mZo7AxGyv+tB
IprtRPiHI+qnPDsX0lYdXuLxYYTy+E3MICIs33urb61Jn2Gayw39+5rUP2fOeVP3FmFgGBmMbhMv
u8yunPyZWp0wTQ8HgjfN+5C+KmNN8HQeHPLpKCBRbchhxmjdLv2Dnn37IipbWxzcTIUje0qrJfeu
56CgAOpErIbILobM0inrmCYpOunZUu+3IRZLJsfKWhbuVSZHerkxhFNm7mZXm/5JqWmZ93FFQbar
PgB3NRc/QioOzRmqE7nJCiNKhKl0uKj7/sdPCsiGo1czRENR/mJCRlpgTaZl5Q8ZkseV4KNtJTMK
jPedVBhkcWZie18DIcuOoO7STfqlopDEfp4OPbkFXF459f5YzCUfMpiyPK80FlN7JwS4qOh1ZyJI
edasx8BYg0O0J4anaws+qnYzq8e8gvT9fjMumbpaOKVlEBj5A0UHs+3EOPf+0avJN+f98ov8oOTD
g2wKLmStCelmycv21Bn3AorQu9jFZwEzIw9tI70EvWvNLCEIl2hDzprbHrzN4geaRYSQz8odEkGi
ZoIPi7ln/FTMKcur9KuHZDo3BeVu7JzYcwx/K3bfFJlFiXmdtewfwjfsQHosKFVsr4v39lEPnOx7
TtTG3DI9KLRDKq18Jsiwe39mKefACD6dkhteQaZCrDpsZqcZR5jJVf/eTFcYZTy/WZuuiCq2gZca
Q9GfiIWiGXgw/AL7A/Td0kLMZ7uzdjYstAhvp5g73AYEr5yFf175AqNNCyjz8TDvHNeKaHOHl8g6
xiStlQtYlI/dMlYeR3eoD5Z1X9UEdLhj0iFN+h70g4DVZ1ndJwmfkn7OOrkFV+rz0fLn0fPn6mam
xW8fjCnBQ1z0g+IB66iWQY93oKwsPwiWl7rVKK314L4PXzEY0hjiPffJJiBwZW1SJYfbtpyADe7S
d2+D/H3HWDjuF4podzxVuAdnpOiowoOFp7gNB8zCX1Vu8Yzgl/wk65S9V/HOx02G1Azow4rGuHwr
Z/cJwxYPQXWYkZ6HJt4eAwd8uN3kfI59JND/3hnXMHSFdA8dLEqbLfIuiryoEVJNjqLiAW4rJea0
aVGHfWMpEL3RlvrG0nhBTYWPmtuWzgiVxyIXEmtuJhQEVNa/HD3JX9jTCeMWERkMnxf9i0Wg69e/
V3p9J/220gteYJE1YVLIv1ZKqm/XbGt5i749+IrXuBPtLICTd2V0oxQQf9FLi2krbY2t9rNcWlv6
lHWwJ2j0xpqu7p/f1nRRi1VhPQTmwJq6V9DcAnsiDI0rBzuF+diB0reaVgGD5Wgr/pi+vVcajTU3
KHhndiGdjBvyur9D8/AY+f1hXrxsgI5A2gXLoTsWqnnIoD9Rs5fxOhXIoVo0m35VP+lvxhmeDlOV
Y7PT9121yElMHXbgIaR8yQ7Dh5V6g13664S+fNM0kR5G5HtGpszFPqvryevj+U7NwOvS2o8o8R/v
tYeCiW/HPtvVH6m+1AnQ2I+HLFpWD+VWQYVqLPonq1tCgQUAYL5WIEx+rAebf5fzhiytjrEwAcDq
MfvMdrJ1kMXnTtwq9V3Y2/G+V131Yfwa1MNMHialB0sIWie3RWIt2WX4phLMPPT3svxRkiaMLLMm
xbfpGXFAkVxT08Y/8Ceczyrn33tH+7tKhDbFkYxpiAkl6JepyG9nT261hpB2KRQ6KCEknU3Vowrs
w8Qxaw5eyNMqNloJ7wZNMJ7dO42vkLmKPiKUM9Q2TwoOgPaIf0eHAdwym5kduNllexmdPnHG2kP3
hdEy5h9AWQTZkQGxoAD199q4TafniY3JZGqrMSlkhlxTPY1dg9v2zmJGYXufPR6EN37yFQXuHz/Z
uiBrpF5vyFbMT6Y7p20fnJg8HD5+DBwcbz9+lb5bIwRdejtQz9oGor113t1cwgURY1Ajq6njZGZp
xgKm3RjXg5EmzvApEdi2CD18IzEWkJnE2GjtcibPt47cv/vZP+/CRXtg1KZRhG3MTgZnf0cdTv+W
h3A/luK00MdVXOxjcw99EW8RgjSk3CXti74F4I645kP6kBpbv3nwdpI7yo6EFbYt726R0K+ShzVK
BbSM6MP5hz8/jdAWhKkr82J2H5OcEcwcWhpb72tE2LgtjvWhJnNKfcriI6X19EKD+WJmy+msvZsM
C5hdzL0WA1Sq0k8rvsu1DSdfdcgZkPcHS7dhGghOub7xVl07keE5/bLh1Gfn24tla6qeGGNRoMqH
N8H3oZEdY1wWyVJT3RibymBlfoxPybFf+WfpB1k5tSOM3wGoOUNlxgnrViZL/Oxrp+AhX5mNQxPd
iIv4IG7GZbtnEE2SmeG/YCicrLTpY+jJQ10JTMb4+OEbaC5BMHiDCqpgYXOrLbj6vZ45ZIosiqJO
yuefv88q+8QinLB4eMW/lsHMKM4q6IkPIpiQ03fnkDYow/cRx1+5Xih7aUFKw6M1LPJXQMy2YibJ
UHsTpozyyDZe5I/yUnuaxZL/fhLX+fGMKCTJZKKlXpId4Yf1VdX2c+WHmyBkd4xpflaKqz5Znwri
VeXJaOfI++8G33zQkvmAFlZ4UZN0KRegUssRi+Tkvuo3afWSg0uNmMIo61zfqurq34slQo379uf3
Ce0dVH4isUT1/5N2fjuNg6LK9d4fu3OFLU3mu6+BuSmkU9lEbCLOfyDWWHpXUxQoUvzcEwEugtiM
0kFPnRRnVZWxvzhibFp85+q92ca8G5bTtC+F90OkpstJgMhSzfbl98H6YXiVW52UyntUsncRJ8VE
hX1Z7MKR9OFPC5FLaJGbxdU0nJQSU3Lyrllr/KmayCsdA6NUSO3AlElSr11dJyBbHdjqp1Z7k2kK
g1LZDjh5ZgbgSnyW5GFZ15T9MmZHNcN5TbLBYZnBGBz0I3FpGBGF1i5tvuQc9F1/06ePUH+c/Cey
QHP9UcQgYNqN1SlBDDcEn0L3Kug/0z7BDckDhVKx4lxjE7qWhHbFjHY5hsm9VN2PAN4NDhw6yJaM
E6/WbA0EzsEUIHU+jcnO8N4y0Um0j6IONujqPAUca8kM1ihsbXThGAjm3Wx0WNkgTsLwBoPfGrcy
PG93JD5zn4pOMdgGc16ghcGu995ixGYfQM7FlUP03iKDaeCyFpnE3TeJG2B/WwarIF/pwy4UPipj
N/KSYIBxko8dUWPeAk5T9FwejCVpGWttlZ5y9XmAxb8MX+eJmI4FDtw2yN5l8s7HtoR4cRLh5Nyl
G2wxV+rngLGB+TI2JsjcKQQuluJsqdauRiRL4xqM0vBttJzSbcxNQzwiFILv4ABFFgeQ4akuIQE9
KRnOOCLT3fzYnYcPmRhkG0rywfskXQFWg/YxKVsmRxoMm03Hi57cTcPC/5rX79uWvshk5iKLqV4W
TAhGqMEQCWqsbJstwo5qeCpIQukWHXbEEiHzCeW9i5sSMsHiiUGUHy2tn1j1Gs1SSrDyBWxxNXnX
3AvvMuSomR+3FRfZKn9JH7BOKu6Hb9EZPWyj71oxgNe17hu3APDFDItodtswd63suL23UNctan/z
pfkYXNgYOb42wt2ou2IHqxmyEW5J+SkznOEZy+EGrKH8BKP7GEY3YfD8gBI3/Slx6WN3TL7muKlu
oR8VAze9ZN+k6wRNKiolmu8W0VpCfOMaDST/2EZn3/sxqfctxqZ5u56FvLsg3mGdCyVscHR7fMpw
JNtblQusltFv8kyLHT9FKL+jhIArqjDiUhzjI3tuZuei7px0cErtKHE6WJoo1aJZoNe2v5y0midJ
KGgpixkH1hcGu+GrPAI6PMGHDgPY0zZk6u5DXHRP3CmNRDyX0aRuImBZGGgaEP0Li3zaBbBZcMMm
XCc/cDVaYzf2ljSYyKdNRJQ6uIQjSQcRoiVkmonhBcI13K+TtVg7YmorzZJUNEBlaBQN0Zy4xpGY
1a2AleGrid6CCiLFUQ2kA9NBGbFK/DqQpPjun/AjeGofghSrp7CmKqLHYyH+I5ufGRo+uZAVVlFl
K+ZOCteeYHvRWeRwMF6YjU2awwPXrXXZbRv+lLeJ8KKHyJU2yCuXlb8k6bxKVggVTIGCz8H7g/wu
eI4QtNDLaBjTmVtWn/KWQV5muLdgmxBj34luxSimPOKUSLzDZOziZh23kI1sgXgZXBN+mdHqRKrO
mPs2Yhti7+svodNBL1J/8NcZmN/FeyS7pUMwSAoTVPtKgledRq5Un8EZijchOEwF7YBwl5vzX8+V
iR7J0facALpxv47TZTbwtggHCe6j744/LHXZ9zsQpKlo4Ii8Fu1PPyY7mlDyATfpJCVIWAw3Hf8s
kA+pKMaiU48zS2awMIQBZfdOAThya83+eJF2zJKDDIsHQzcPPc+oLxA8obZPZGJH/E3XLWVpow+L
0I3RHAm5w/kWoRZs3yowxoA2uKGlue/ETzF67nGYiEC9tLN/r83O0HOCGTfIsvnugZaAbIXWUgbR
xvwY727swsYddApt02GQHbwNwk8A1QTjFpEJOi7fpauoLwkcYI+zKYBpUT4FyPYFUlFDeIY/g34T
+Q+zvA2DM+UjEF/bfD1aj8m4zaIIcsJdyH6b8V7B+9l3S6MkVVECfg+fzfLBRF/TPhctnn6xDUSP
xx0cS8zfxvi+BgzX+EtWbbFNop2h7xsg1H9XBVfGZthxMSmn0FKYnl3S9oeyC/Qo1DvI5dOyJ4Nm
ET2EK7hs8wGI4ckL7cHNHLa5/L+sRH6/6Fzh/laJFFWleZ2pdec55lW3EwJbvHXn6ss5J2q4IaS5
/hPn7DURd2VVucRUQ3XIqkoK+7NGH9nhRdquhvW8LXjN5V8k85st2Nw5/PUDf7vkxSCnLNQ2lLO4
Pweb9lnZz/xUwzZWzQfMXXzybl5vLon/db2Lkjkxh9RUU37i7ClAoaNuTZ2ek7HW8MBhCX22cwPp
CPXLvpXYJs0d7b+ufTGRMbUJ1onPbxW32UnZNeuZyS/vbw9ar2Bf7NXf7upF45OLcdNFctCfxzmL
bRFvY04MfQGxk2lU0G2LZbemTPtlgs7ZGbgtra377xfmFyT8189F40LyuAykcykfyOrJrIy2684Z
1BDqQj7vuMhy29sQASQMh2MWHRN13WlHbECraDkrBotgmfvbrgBxd1SnVhDI9gQwOVAzShfmiXYy
NKzRXqnzKuJFQzvHNomJBZr9VT2XCtAZkbnB6VtOp/y7cxCMq3i+v8UnjvnZsPHfv/KKf5mOiEDX
ARnRcP01Mw3SXE9LyJSoapJH9NlDg1FquTJJ5aameY5/CESH3BxWq9feGxO3NvgPMDX+0rzV5Zho
nSzNlx3dqdm0yRoT3p4E3nwNaewI8BqQH0wRBWlacgTFhrsQdo6HkBr2D8ItH//yRZfNbjHQiSd7
eA6gAvLBUDciqJtL2i4NbbxJfzQ/kfaXnyOu8xjJbv59A6/1Wr//kIsTro4KJQ+9sT+rq/wuwzZc
WRV3s3/nvy+jXFMjKb9f6GLoGGppKobk0ZxzzyUlVDx1TGinY00rmoilrVGSJxgbaq95+2FOB69J
Frn3UAsvkozgXf05MEb2ipNf/AyVNwj5CoFqeU/2cOhiLLVqgAzlBHJnde8LTI+40cNQLrqQ3Il4
47XnvIGua762FibFVbYSUJSkiBJgZq2aktpweLG87Uh9p0Hk7vUZD8Y+Z9bP1M0mbtNjT5p7EneL
USCUpjZo+FtsXjPeDkCbnMhonAr8YVxJ5Ia0jAIF5Wda/NRqiO7SyXoV5WzREQWHyZ/dyyvPfy1z
WOWsc6RhqaBizk2ZxCTUrJ8xJsMhHVqeH6MlRMSpHSCiT5mL6kgm1ZU82dlNRFQ3VXE2xR9CNUGO
NRfVsDFpNS3/kUy2sHoj3UVItlnwioY8jxlHUthSRGXjUxpBqqMpTbcW7VfzSqepuAF/gZMo9yOk
iXqWFuAra5bgDA5unsYKqmW+Z3MCpMBLj+NV+yR/Kw8oDSj9Z+eljniHqdkbwl6Y49cdxnfmeCqe
OUe6T2WHOAMrzcKxXJKPppnd7b9haPtThS9NSjnEOS7QbCOUkKITm5+9/FzGyxTnS8ORcjitfJ3C
mfNfBo7ewi2ceedJybdDvBfDd6s+z8nUxqbEQbxadvwPZYN5HnRI/r0g4MebwzDwXgYBUVr+1sDh
z+9SwAoJGc4bdX/MfCpzWxOxC8Hqjhc+IV5uEXc2r74JPPReBh/++JKRtxdT5EkL2J4gjYl3p9RL
SVqN8dkk1T6k8J15pjKWscKDwERAlp1Z9jq6JvSDXSK6UXGnKzyI+jOOyFaFlGhuTP+cIfsx8p+d
dN8RE8n2p++qNRdAAN6TRJcSDPA3DxkXlFYy/uDpVvVXXrSPiTWsaXkFXI6DM9cCHBe9bYXXi7As
mnPQPREyR2vaPWF0xl8+muRgLovwsYJump0l9dgae0Jlwqdc+Q7Wur4KufX+3mcivxAL2kTqO5li
FsHFNhi2Xn7jeyVdPVJl4rxVCaM4sPY/a61A9qooicz+LEGYrpdqtcR16V3mwNSo8TL2MxZsN0/y
q0WXidXLzMJgPGbMy/qtxAsySUp0re3O8XP1mK6xyLFpELdzfDGDQxs1yY0f+gvgvfww/37FiyNX
Mcswi1I+zMBCerUcUSQxHV3U9rS2jMdKwWgKOhnzmd0Ibbp7DCLwlBbTj2CHt0axLR+ilfQA3y+C
Wol3b8u56H6h3YJGb8jLkmX3m/Lz3we4eq1yM3VNlCWTApUp9J/3qRIGP1M77pMHpavEcmUfo4fb
Vm8jqHu8qglzyzdJco/jWA2mA+u7DLat+qDHOxPIMuKtpRMmI8qOsYRNAO6fC7zC2a8LTil6y2E4
yDAGklMsvA1ALsX4lqsfQf/m1y+jduiilaZBd3hN4h+S+nITD5m/P38/lf/8vgskACa4MVoxT2W2
OmlIaPNhHsAQtWenrQmrFdiGljMc/31br9cvv93Wi+03jVHXFvP2g136Q9Z2xSZbQr1n2yMIh7C1
HDFAA2pjgv3vK+vXymHTQF06l6rUThfvm6GNbRUkXDnS19Zwp2a7nihjrAPIDcZ6Pb4r8TPX7vgS
BdO+qNyEoKiTN73GwxsBOWm9hDVhazAofnFgEBxCAQ9/ttN9IKww8hxX5K2SLWJDXjZbJnZFsqmb
9eAvVbyzybxj7l2/qcRFMUlshnyREQgQfkX4ZcDbWNXG0jtXwaHh9XcMR71lG3GFfUXh+NvPv+gG
xjRs9KTjeacTHuGbzlFteIPhMoMpfAz5nKXCRlAPcGtsxryyv4NyhZl7yJdoad46/K6gxX+u5qJj
mJI6CpqM1cQcCPWyJACA2c+SL4zNVIJm14tXir+btcmjSkgJpgLlhlFRYdnSkwT/H3WBuGE6SaLk
TQOqa8Lu3++VeYEVinrSZ33I6sz3mEmX25xyctAg4H7NKSJzaMpk+1+ZuI5gWRzx5zu2O2wTfuBx
8MxXfXkLWbp+aOOlMxN0VfmvPEWp9LLG91gQqnGiMCqy+nysANE6YyfQdwsAgl8m8/9+Za7AxDyl
3y57cUYokedb4QCwA9gTji4qXySx4bP01br9c9ksi3Rf6W4vwYH9EtO7AieBXcFIyljKpmNgCYlG
CvxiWnSn+j5/7z6LF29t3BcfQb2ImKhShOEDDFoGlkCEzw/tO1EY7G0s9Q0mq45GVN23WWE3DM+e
mZVZxTJHXAjyFIEj3TggtPkN+OtENPFBNGZUHLX2nye+MiiTkSZDdzYY/eZ3fLJQNT6Nxk4i4pSA
MoeCTB+2sswkXX2P7UCedShw5xnNJsR/YFKkZ7aICX9xJqjJi++y7mRMPxQU6H0hrMhntn1GiORP
7xKUV46SJ8RHPJFmZPmbJGXuGDCC676LpEXssEZgu8LIW/Keg7HHeR5raoMAPJLnJumVDyEqfNN1
spvRstdaJEvEtFahQBD/gvnCpLImbQKOQtUiJbZoTw75hyrRlTZuhOa96fRLTVsa8koDMMMckxPi
1uDkijhAV+jkIaNzP8lsvGifkrbV+qSe5s+TdVSWyr6RbfVD+DTv52O4XlVAVLpd9665IU5plX/5
w9LIdzKzHDz7Udvm5EEg5obNJKGudfKbGOO1WZmFYx5ZuNgWQKP4c7tEqO8qCRkeXzKcSLk5ebGv
o1Um7Lx8bykfg7Br+0OiJgsV7fEanNoVQyQBbjA4oDQVAe1uDnoSQrD3twTciWA0syrP0aSl9PXv
V5kH9/fuVjk4VHy4Dd1Q5YsbiqWk6cfmNJy9J3JqIFnx4QvXbbodmkcE4pK61xHQjhi+0Le6IkW8
qOYrsfjuyVBVO2KjTLoA/m+U3osG2eRStUV1gVi2Aa046vGdT5BGf6/k24lJRHg0cbUx73NzH6Nc
RLKLWEsDn5bSB+p64+fMaqGiQuGH8E+HTrNOKIJM6AbiAnpa6DuBABkicYnTIDPTRmfBCN4j4afY
SCmIlOLS7wpQJBRybMZFb93nlUsCg2fHm/8XT0Y6hmlL1mJklNmv4xerR9rjo5GDXJbuS0Tbgf+o
lN90K1rzox4ktJXFWtW/wdi86i3Q7i0mn4SPkFbbiDe8s67Nq1TRkgxCO7FJ0y7tSlpzyD1PUGb3
kDkN+Y2M3MKpXvx3g5wbaT/TUx5x7HjJEZrY7TFwhZNne+/TsJvoUe6g2JvjinwJhWaFqIMkeS1o
UcfqGJub3F+lWHh/4zPerccNZhMIzzlxDfOZSXcyrPrxh9j9tKRl2N5Z3X0lfGcEAzBYv1H8XzHr
0lVmVZKoihL5iZdjbKkYh9oK5l9p2PpqqB4LxUH6iLC6FjZ1fpwYVqDvWmrERVOMoYXrnot+e2P3
Xynm/1jFRQuS9v0kN408e9EYMyUAKmUCAWaLWCwINwymIMEv4IUU9qA89O3d//k2XLx9cuvhy9Gx
AHE7JtuU118n11DMJsDz44jDK/HwgaPCSHU5tnicfnp/y9fu2pj2j7twOfyWVc3KFBahztF0FbXM
AHhoS9o60tahG5UPXbwV5K3prTTTCbaD911pEGVuUYKv1VfwHIiqhb4oG+ZlbyVlBdl0gjRvffIz
+ng9dKtMoeLmkXhoqH3VzbQtbErwIQDTt/Ct05ElQHbPqVmjO4/xUEGNraI0xZFYrxf/3i/XiuU/
FnhR+Khd1kzDvMBh2chgujbe3z7Lsy0K0Tq6S6phkbVLyEZ+R+A6RShuHvmHGhhAv2+WU0Xu9HBj
TdcO8N9v2kXn1BZKreUZT4+sFrz5ma3bcD8DkOs9+i0oio9ls5IlvG3usfGKF123VqbXvLlTomcz
WP57Nb/cmy6KpT/u0MUbVUlJi+8jd2g6EobghwjSbaLXUmy2fVssMX+hUhai44TpF9kDC5PyJp8T
sXQKevwd56iUqjsFPEMD5SzEx15MmFvG6zA+oWjSexI3Ma4glkTvH+UW63xthakaKndcE5ic8tq8
6q+gz4mFAHQl4O5/X/1E3mihGw++0gYCCkJylN9rYDpSdSO+RP1POXpE1UlubraCdVD9hI3fdW65
E++0jXUaX3iQPolC8SklxyzilfSImhLPirwzWc38u96bWl+3hJuZc1NSPyjiq+A95zBE/QevZW+u
cIo5/ft2X9HDcYwqCvHOvC5k9VycH56f40QT/np1O1gLyL2nZdCux9liJe0fw/zcJa+G8i5jHBOs
Qn3TlxwjA0JyhrTdybt1rM+P9/Lx/27udbEZh671BSHCq6l2PSgaT129Ajq1YAuqS4Dw9pRU5/8G
0HRtqk5h/h8bpYsjTB3aPG6TZr7ugPR/oRiH0X8wLDCI4ZnW3UfP4Euv3YgvXblN9Ts52OYE3pmM
JyW+/SNp1X78JUI/E1VSXKk3ImBnPxnXEUqNNvvUac39cp8ixpe7YyfO/i6bKGM4f46tQ8eYvojX
3njSOgfuFP4eeEqAep8767lOYEgUT6n0yd2v6WmN6Au9xcgXN4BRGa4nCUPd6mno1+ZLpjt99jpA
53dQfQI/4hXNPHJvmNglMU33t6idYkKpRwzaJv58O3wLxTlmSp6ifh02sXFQ9WPIAaTpL2qi4sx0
1w+8R4/eJ/qSCAqMjeG2Qh5W7KCPD8gCx56ModVcEod457T8TbPiuCGvBOIZzhnL+OXGxr1SJatM
N+em1RQpdi42iq6pguKlPb5X0yFC40Vw62pMXAAQ61Gl3Sn7R1/aZcZCGwR0VYe6fdXsAIZSYv1M
1YMUIa8WNjcW9TcLVv9jUReHl5HVUSLo7KLZrm0u3ZneEMKXPfZMcsAuUZcmCHJaNnO18iGNzkF8
R+XGS311M/9+by5e6lG0+rIzWcaMtqu2tAjvqx1gyypxEXDeGoBd/aghthYJpxVVLO4vGpZiVGq1
S1s6gGjLyC+1Mw2L9EWBc1DiygSEUFfiskOfa67k18lFBgKJRYYQ6fjePfYtyo3P7BVpF8/hPyu6
5GQT+GXowfwcok24ZkTKl1S9E6JHK4MG0Lmz1RMJDQxDBxSdt6qQa0OVP65+MeFNq0lXBI2rm+9p
cBCh7c0ev1RkMMMUO4S75MJpSpjq3gAHrxDB//zdF+WFp6ZlrYY8CfVdx/EFrhkTuMCRv7LRaZdz
Mnr+Nj0nrsC7ivT5f7P7MUlUzbn2ki+BB79QDDEduTpj12qhG06jufz62sKDaS8jV5l9xFzFtPWl
VpKzjh1pLGAVRi/WrsWbVq7XZoE8h/+s52IyWWlK35ZBN5yNB+s1TB9Qg2pkNnIy+04I3c7Ch9tb
5ugufuB91hOTEdsIyETDpq0vT5OprYPuvzg7j+XGtSyLfhEi4M2UAAg6kRJlUxOEpFTCE95+fS9o
UK1kMsTuGlW8ePWCEMy9556z99qY8pV65VfJMoo+JXUlF2+jxdFvjjvjfzM2aTt7iR4Y75mQc2a9
PWArfJW2jB0XTI/Ejy41xiF0bqBFpHb2zjjdSZIDKvJwg57tIaagcSeZBXd46OMl5ShyIqE71N1e
eWwfMFd9UnCY7wOeMXRiHBvxaNq0q5SEumGJAG1e2FTCzhDOLcT7OQDwY6b9MSJjqLePjyCb0qNK
5we4g3/UcBfx/UWsPAaoileUaTJTtmUkSgskbj0yajLSrJ0FEuwtXBXR5oQelLAhsCwZ8k0Uf45x
7aP9Opeeb/2GKkmWNoM9/+lFlk3QJYYw8riEJWlYhen1kocSuGuZdaQEnuq3pvZcyI+tSBbOwnpN
wY3xZ1AyC8WyCNaIsJYdPqmq2DJOnt3G0bVd51Kt/P0azz6wXMir6mRxjaAMsPicWMYEl9JYdDrc
Sae14HYkqTL/Rnz3QFfZVrvbttmCvIiudbIulm7fr+VsBxTV2DTDksYLt6hyqJZQcc34h7z9hSZm
pJPh87Zns6zVroplsCyQ6LZOK19Zdb6O2j89uLNdb1I7Ka1ybgqYR439DZHdgwqL4r5a5/WjVkp8
GZTmAh5wGy10Vrs98ZR4Jz20hwaQQQZ0SODztZ4cTCxQCqeMudSMA961fgV9i6L457Xq6yT47zWr
qOMl2eB8Oj/ob9PKujPSOPDn9sGGJolirqfQEV4Kad9bdtjTNSaahuxhWz2RSAXtZ1HR1oLJo7p0
WsudukyxaDnGpjiiPFkJD9m2XxTwGpzkg65tojjTTXmgsZItKD/Cwfv58i/NnFSI7P+5/LMtJrW6
lFgHyvZSW1TWgjB2Wr7lk27aGroj0MmyK5NQzYxhcErRZsGTVsMcXDrLkJB9LzAEVPbkwgxECVA7
5c541DzFFbesxJDrPBTnH+WH5TXYcLJ3fJvLjvxEiV79B7qB2TTSpKt+nW7mZmh47c+bC5R/ng7L
gKhA4rYYJv/9dKoyHTOrFYdjkNzTZ+tB7e1o/oO+TdJ1pv0KjkT9pYjWU4QC1stJ29WE1SwT+ujI
lmiIGpvMKbzmU3kTl0g6UjJgT8+D+qsClrToUZk+VG/JrqR1iKbKG/aU7fmBo5Z+j7JbsRWUXXfh
UbPNZ+0z2cGS5vQ2K5tVzZVpeh1ZvxG1/DeHH0PjGAK5BuvqOQA815LGF3x1YHK/0LCQPc0Jb/HB
gCm7oGdYLSRXXV0TLl2anKqGDruVOAWds9dZ+SZFTVakEp+C6mnD1hLvcdiRhuHbY78dzXVwC2pA
tst5R1pdqx0vtvG+/fh5pSan0yCaMX9yT0ANDGNIG8tZAD/G3iBu9HQZRrYOT9IBz+Xv4SRdu4JL
8/jvf7519in5slZMSc0VtLwU1gHbIcDGctcSLgxnqiJhb5BsHTxg7sA7rDh8PeGXzpcSroJPqAkp
IyeOVcXtDN1UiL0D04jueRG9yXAb/5AvD1rvF24Z9ix2Zw52ALXS5Un25v2B/jepQuF/MQ3/6486
26eGkM8Ksd1wJFPC1YlTV++SwusTL+hALe+l6TVhlQIYPAARAFZ1ZXm99k6dn84AxTfGWPP7TJwo
+qX1mHqzLLUFDlVitThNLnou0qwDSKvXPqN5dfhn9TDn/FdzHvWcm7RkFsapLniiKV5SSKNeZGyz
lO6w6bT9xlQgT+u09dcNNRRuzatSGPnSMdBABwPFX1Igkpy9UkUUTJXeafMXlYurljcbBt2K2QPg
r+VHPaOkrdFFU0QPS99C1SE/hb7fVd7Gxcbs9ws5ew1ywWgzxeBOqLpDKyPsPAPcnoIeae1DzMUa
KjttugQfQ2B4RmjtuDPHJzaL+MozucgK/34lZ8VKkeVqn6ncEmEFnyVA0rXgiBhnfADMMJ/wSEtO
yYACsqocftJwKSDMgLMwgEu4o/k4qZ6/UxmPMyNF/rJA2WPuVPNOEP6YUckg4pqj9eIh+vsVn1U1
3Uk29FLh3vk3xQObv+evIXjjoUAphH/n5w394hn6+6/NO+K3eqSSpqiAFsLSfyIim94XnLyT+lgn
W1F9HoNNqe+g/RTTgaWjOIrMp8J4W8DuEN+nYB0T3ub8fEVX352zjlib50Fb5FzRLKLHAdeXe216
MrP3pId2Wd4bjODvJFKK4Ge126E7CE4FrTQGSXjlUi5Xut++p7NyIOoHsHjafHOMtVStQuGGvj5Q
ysgdu5VOn4tinIlx67F5B7+M3qH8p/EbghlflNfi/LT5ozlfXqAdzfFIMpv1l/7u26Pq0uQELFGf
++VMGPx0o9tC03ojrlU1wz9SP6r5e+yU+U74lFnkwPiO+6L6ukScYuFAlIMN1VgX36v0QyDZ5EQd
wnocNM+x7MlOMGCHLMidn6OqxJkvXa5pmGTUwuUKiHZNXBHHL/jaDWccnzPrla/14g3//ieevfsB
Kdp5p5scxaRF498QF6h4U7wEYaBBoVIdaKp01hQc5kDXlz5iTORW46Yff88Bhj+/iBfPhd8v5uzT
aHsVs4NskDNR7yDBK9aGOxqQgAJEHPto5EQT+2h2l7cHRdu08S42Wc+CdkuuJCQSEAGMx7UAMMxt
rzgyXez6WRR+zXfu5yu9kJerE5KkAD9gcE8/7Ow9TfUKNWLjD8fxznw1DmQI2QN6WdvnqjGVsaB9
KM/Qjqt6G8K9/31CNm046VPULSpXJY9+4T+g3HPTTYzsRnSGG876gEZvzGMK8hQsYI+q2sY5kL1f
mwRcCKf6++LPuiVqYKSjVnLxw3J0raX6Nuae8cIND1ZLbHrUQS0uqHjahQk47C1xtWpv82cEVDSS
d8q3peyUtzmKpRa2puEO3Y1ARJnOCr+EWklPITnkPIwqv+pIuXgC/X7jz0rYeqqUNNQtdhdwjuRJ
1KsJ4hgqAxFys3Hjhxt4WYXOScXYGMTcdaTkEKHh9pjLPYIe7sbVqVvFwUY2lwIDJQWWWUqztPKE
8E4lfmfiSHRthb38lf3v6/L1778tJGo9laWecNV0nAJypHHfyRsRvbzbYaBdMhswYLyhUl/3xjty
dnM1a9UD+Woe78Uq/Nv9+ypovl9JFGZBA92OgsVAsg5NZA1glvacPVYvCrUDa5ZHlTv3VE7V69Re
WXAuPUBSXQiLNFRR+9dXP4bQwqxZGlSDYrTzlTq3fBwfQHN7G/dPhCUtUCSMHmz1hhmeEz7han5o
jrq8eFQsO/M9A+BFguojDw/shswoCXRTqGSMp58/8i89y9nyb8IoEBF7GhxQv1TJ3+5VYdWn8TSg
5opoPwHbpLc8kFp7RGOslWQnrLvqXu03SW9T3B3UZUbSiJtHWI5dP3iNgp3QPRjNzSQu9dOVTowx
L4U/XdvZN1xj4K6EDl1dVNP7ZwiPsZggB/iNE2JYB8iyy+otCp89+KVIufdnNnh0OJkPbWTYCryZ
7rbRDq34ouAsEMida9HOVCylAOfwNSUlzRoHxsKhFv9U+Dqwg8f5dtK2gbk7KWs434L6VvRPEhge
V84P2rx9kbPyrpEH7/8q5G0ivsf5UYpv24RDXcRBd+qWbf+boq/f9Nn2RKEjvwmUWfE2pvcw7tr4
oYtv4R73bPWZsM30ayqOeXk4u22kzIEppdvANEk8q9djxqKZUgSzd6dFpSrc0QUmagsSdOBSTbBu
YJP5HBDzsgeCETJPM3n6asU576o/XcZZtR4KiVFnoYBOkE9wKbqtR1CJ/xvTipceZzFA+HoNFnbJ
LPDXn35Wl8f+mPc578yxRHFKHuLJnefrtN/sbNrPtMwQ6IN35RO6cD7660fPygvFrNGlN1ZHBdXS
PiXu/cQXO4N6B5rkTiItkXhqSzGjb26LKwmHNzVW69RM91fWFcDUpXGNhW6bHCvdEJV/CLxlIUqj
OZsMSdwqwLRRdg0rdmQ0O8RfUOHS/rpWKly870zLJMI25989R5TlRVOGmdbOvrdZB1nb9QzEbRbB
LVpXpKrXY7PmJ3n+dn3/xbN6Pq71XKybbv7F6EhP0o6X5lpd0zlcD3uWp18/P+SLt/X7750VQ3Ew
JUY+fP2F2gtmBbfDgn2LH96u8VwVNnXANTHipVLRIkgBSiq/DFb37DfL1phOVoU3jugA7OtO/Vr8
qoQNoqTaWFBaY+FCJUaquya5IPjDJTqT2d+IyEPTuaIdbvq4jBezIjFwyoZu6M935Su66/wpqJDC
5r4zauDzErGWAzXyy3SeTPKCRxszwKDu9nD8RdojH/rB+NM/mCQxhAVqgQV8ulZ1uxLi0BxupgAY
dCblWa1vh2Aj9F443MwZsT9fpDy/Cv9cJDdS1S38DOL5FicwW+7Lqp7nx3G9IgvyGT+zYGu5w8Gc
pRF9ULhEa+mR1uyebkDzp7S8Ob+goUdO+LuIFz9f0aXDuEXH6j9XdLaxlXkVxnnOFc12Z+YL+Csj
T11YHgOCqxYW9drff1ZOmlqoS+oc+Iao7mk8PZOlhcID2DvcnGZfER20aLV30l6oMqEPL00HDnED
T4kVw/DmeUtKQ4V4wtw+eRzkYBM39nSiGRXoi5ZsoBHdxHIUF3+gywgxtjCnSz2/m/vuVyqrS+3N
73dOPRt0+Jkpp4pWDUdstGBdaXzNjQwCZiD5pbI76ZueYALb/E06kfoA96V7wJ3f3hKakkEyGGxm
ngYqivfWm1P2qJxR5iBq1AHyED+BmkXI57+1127S7gaNlPAlWyPYSD0AjRSvvZuX9o5vb8K5xG/U
htRKBp5NtwxW2lboma4HIQyYO2J7kw2A0/WsYG/fW8ZGKQ9iheE6opS+1pS4tJ5q5F7ObUYJ3vz8
77/VgVNnRq0WNLRYrUVXLGb/svrU7zmzE468GAnPkVepsMUAm0Z8LONyBuTECJrNZfAllb3yiVyo
/UhD/t/rOdtUOZJyUk65MapnbnRIFfEyWuEkCLBziB+sJrbEzGN5dWhx+XcNFOC6bGn/yNXV+lQ1
vcYpprcjgunnzFKmyAR7eMPoTDNJHYtn1hB/RuLxlYdwSejBH/2fH/8Sp397CFlbdUlWcXARN2K9
TAZ3giXP3Q61l6zxZkKgvBPnVGch2mNu/vmWX1zMYYFpcycIP4F5Vjf6J7ltRJ3svTml41bGum46
BAlO7Ksc6Ox69OQGyeaKfKDA/DN38Ywd8oB0qSdL9WGEhhMjL7Nxn7TdXkVyGSe3erUtaM3+fKWX
OtLW9ys9Ky0D7WRUfV7O9ykU951+TBLYcOC15GovcbQCpU7jRKvf4LUYnjo9VznONLItRfktix5+
vhp1Xq3P95fvV3P26aRxUg15wJqE4vRtLn4kwrqlLVR3iLhDYke60/QePTQiZ7LU65ph8ZAzktHv
DXJwJX+pxF/5AabuTkxip9Xp5GriCiZXEO5iJKoRY09s2KWakA+4CpZNt07iTYATGRRvtWX9xYTG
Ygu/5/3nv+0CYlDnTqszLcIiCvHc7CObdXjKa0Qnp3hngckqoabpw5sxe7PVO2kVwpUeSRgKc2RZ
wTMtNZ/swCX2hBd20Rkw1L8LGMqRvjnDHAJX38ZuWbohL/i2Lu+FB+R7tb5BRmqIqxrMKKvd1Zng
XCj9+4RM2CkUKzoK+78XN820hMCweLP7jXavZx5hQ8Vy0g4Y7W0ielBQt9FxdAYLJZVIWXAtiP6r
DvrnAshgxiArI049H4WeBgbAeoy4Ye4+s10Vqm1NfCaOlnwFppNpt4zjDQauStmoV3EYl5Tklvbt
989W0yLwhxIQ7vyKwtPsAFeWMdF5ELXxGFfikstAVdYxl6V8P61qp3gbTvcaW2nlae1hGtbB6THo
XxRMHvmJ2IYAX/vy53ftq5z9+yaRFi5zYpUllt5/Ti7tgPHSKPrqKJbEGbMPB9b9CKnLAPnc7NrM
NdkI9W1FRh9ZvTj2b7LpdTJIlaX4LqBY/eHUBTxbkOyJUUv/pCt7v/dgNISnbTbdEtVXmfBJNmq1
1vL9LrIobkgcCCw4XkZwR8wRaBNAYORjBje1SlUQeIbvhvqikDwi/gLFgVNHJ4Hax5ztIVP8bqpX
ju8XdF50jHhWCrEe7MVfp4Jvm4BcdlGScrY7Di80ZMw/+RutmfpJq9cDRyn95OL9m92Vyk3ojI9Q
Gpx8bejLHiFHdWe0x6BZR/oMdrve49Pm9+TvR/TXtX1tId+uLTYCJA6NLx61gzkhQYfTT5KmAVng
tovc8ljjxkl3fF4RWfMlOevYfMkEmFfE+lNGPAvsigURfFHO+cSR78eX8Bg2T4F4P2PsJi9GeGTg
F9yNLwMw5uilukHHTUH33Csu4EnhDww3n3DKNT0W+VXfXrddoBO/9FeyAbILqjTFzmshX8oav1RD
8RjEK4uUuswL9tBJp/wwJDsredTbnd58yCxwagpM2ooXJyIZjDJGJIf+HWndKhacMbe7OWcdbhmh
W0sAkcgFSVcLxqUVr7F2Nnv/OSmcTF3j78GwC19APJT0KTXhuRNvpJqBe9rZg/7QYb3RxnU8ra1X
lHlKttXUbWC4pRAtWFO8/HYguTf0VLQsXsgZqlzWO12eGz4jjNTsbiQ/75kDWC/MTdhTcqOBtRvX
Qr1oiSiRlqm4mEQaM9CXPSbJHhDWPyiDjNd+HvVzgBNvmbGS3BchG3cU5dD/ghF3+hOW9qQt1MhR
7pSNuLO80mm2qpOsy9BV4VawirgV7TNCipAjLgbLObVItPkbJJ/cE0eGqV7Y0OEwicP4i90OeB3w
Oc+yiUfxoIcdW/5EeuAsU5x52cHX8odEVAfQ6MDN6aLaAaFe/qontPhYvih3nHeFtz7a9yG6GMg1
4ZNaGZsWUKDulPFrhxxERzIEspPuBFLB6o1c010J8VJ6YwGU70tyZcnWFTgUwR/2gmgvHmjicvcX
MfGFtmbYpb5CwzIYyy8W/oz16F983ZVGBx02NyR9Q0YBSP6wUEiuKkjBWRp3vgDvc05LLXy7MklE
2itwlPNl9Vkewq35Mg9EtUUc3+VQgjrSqECKFQxMQNCZwW+kmGG+scZVF68LY1EzN/FtU1j5EpGd
z760TZXHMabjIsKQFo41U9SSXSVxdenFTJ8G7VGeNHxBb3l2G1huR8Ys701g1+qCU1L0eVpJd6cn
82XwwjsY0zJpvD3sFtwRC+HPFK4tjkXBeoR58NoFy8GTPnvOx0TwiSD/NkiO7sWdJpCGhNO72PM6
lxjOMSTGR97rCCM0Rshgj+j+WSl2HUkl8VNGinR7kJGjkAGPjLTHZ/+Byz+9sdTbpGFFuS2GjWo+
DKoTNPusuZ3ymxiYUyL+0mvM0Qxuo70vupJ1jMHPZTFQw0PP8+nh7YbRLolX5PeCgjvtFZHIMpok
ThseSBUdoFjnT4V1o4oPZX0rSbtG+iOEjzIBPAaF/43ZPMbSk1aSmMaOsZS1Bd4DUYkcMXkh5Ix0
BDO2T4/DY9kuAE8mdDXpPZ/eTlCyBMKr11VzsPqNDP4RHR2NWN0JjIe83rfjSs62/GMjeFm8Kutd
F/Fobvr8SU4/9Yq0QGtzEv8I2i7rP9ToYaC3PefndQlVFA3uurofLRkHKuIHpyEejzA2fyUfDXlv
NgQ81VcJ+v/2D8DrIWHVQOyBYTlXVFWd6ZdKX4tHkQRYT9cX6mcL7JJQNLvliKKt5f5GJGcycAUm
PwggHI3hLvI6qhlbM10Bn28H9fPBd4kD+blouFBZcVqZ/XGwvszZIPp3aaeoaVNpMNeOQeZoL6I7
Grfac7Vt3PxBnZZDaQubmX2gzCAm4oR+/nXt39Pi378+37pv+6GmTrk/ZZN8rLX5ndIB9CBcZjuW
Fyf8AjiFEWW/NPzjNN3LWAZRM6r1Mj0xI3BHHLswi01li0k19wgLjV5pS7mDjSoiKX9F2meI1mkn
O1OOxz3bwju3qv0EPjJP6VyVv+C1ooxFgl5R/jD7s0jGyRbSpyW4oGEJm7naJjAvvQzf7/dZT3Ly
8yhKSkWmkkSSGUDPKpO1Lq4DAV3mbx3UrPY5EsURK1gR5m64E2avlUkYNrXJhOP2Ti9uk8FRWtOu
n6YX7aWGgIXsoFXurES0T+h2guq3LL6O4qughYvOAH8grZMaMx8Dtb2o3jWy5cjyq5ES/kfIhygu
TNTl00YExtjfnLCEfiIJipKnKfwVoM5COvxb1Hesjq3/JyaZnNjFMnqyfGDE0lJAGCfI8FHHo0be
85i894gcNJK+Ga2yVXRkz/XKIjeeLPkgtw9sTNqd2K6ZionWZ0R2L6Amp+JpDgRY8t9EDn1OC3Mh
O1Y32jyhioBlErZpV6BaYsfyvXzcmuaaTzshQQTS1KfVr+L+oMhLBVnQa957oG1N2e26QzGhdLNF
iJu7kq3UDa11Iq5KiY5usqrz3z5JehUhUTbitCnaDezPnIEJ1q42XeBk5n2Mopt9uV2V4GBZjgaf
8PdnHcWGK8BjDVbN4OF/zIad3z7R12urbao6xE8G+J+kx6D0WPGi9MZ4yJg/xwtVWRP3OBD1yCC1
8//01EYd3atuXUeUNtuUwXqtrucoULP0RkZc04fIqLyRty07MQnuPWjWOPqs41+mfoDD1T/A15Le
RPM4gm2z/c7LIbiKjWLXoQvXNTa3quUJd/lOc83bZMZD+E7xPq10ws/9j9MRqyK6TvxbK3lfbGaA
NFAr4VXaDzRs5g7eL1KsD4LLkfq228//PzqVpP5k/toXQBNvAS6bmbgwbigB8kc4tH9wzvPfsWgU
Xj49B52HPmiSdIhyRzWHGeYb1Nh34YnPWLSV6bUYHkkK55QQS6veB736AaWPvI7JbW+RVP8m8nI9
HsPNtTXo0nlBI7RDkVVdu0AsEHyz1SRGjzP0hLiJQeYVcxMI2CwtkGynO6G/HcanOvEKa2nteX3v
ZGPVAi4IXcjDTXCQEAPr1BAs5yGMupsWM8mVJsmF1pbJVWJtF3UIpv8Y3Iyw7AIlLSWaSzJAK2Wn
szQTA7XUHZNxrPKgjIvTkYMOLqrrTup/WzR///rZ+VfO2dl8pZKwHy6ip2ba1xU60Yav6EZSAU45
uJbx18YvYKJRk79TtjsSmc/p/ZRu4BZ3b1b63CZHqMj0kWAVVVd2EumCDotLRAGP3AaoiqSfdd9C
bp3lY1nBKYz+HUttUOylj+gp7LhQVyA7CyMOpstW8vBHSHhspWYzB20lr5q/GUaQLx7YsNR4D1Fv
aXTfSY9uTEy7wOwAv8WUJNrC4AYYCzCLCTuRL4ITS17rZjYLs2/DUwqlJWMnInwxks+dkNDlZmUW
AE28RrJ4o2CDk0biyN9MAarwliiD1nTgd8lkYAiBF5PDvikJaT89qwdRsVX/MAZeI2LB9VCDVbKH
U5nTHapV9Vdr8VFteiQaffMixo9t6wmogQp5M9lAMAr5YRZktTb9MCFzs/yXz1HqNPG+3vTaB3ae
ul7P/fvwqPJ3WhVLpMZ/zn0yiluJsDw2RJDodwo0b+Bqizze+fA2Q3lT5r9k0yt8F78TUrbSTrFx
WTepvArju/5Df+lV2yQ1WiLOo/MiJgQkBpU3EDGku2JrgM5gor9nrsb6BI8vQUevYK++Me8ll7x2
r6KqvgLCuKBg/PsFOWt6dlYuJ6dkkmYV2/TCI5TyBdpnZ7bENeR9Mmg9pNrS4vA2roj8hZB+jVF3
odXJNfAizsAZXsgv4cv3ekePpanrE/nYfIhU+EjBsGQawexjMKK3UjwY1jovEsfEfB4GwGD7F3lw
4k5yrNqZ6pJhvBkvFPKlIdcJXvlrghoHgSNZNUgrrDufmVQwbtXqZmqP4MAtPDP6upQ+WsWJ0DYr
EzvVTaY/1sZNr7vx3bX+/wU9DH+hyZAQ/Q5A6XPxRJ4kgmVFpfw1mvPFlRV6SbYN0+OkwU6/zwpP
NG6pdJHD+MIStOYiro5+uelOkEXLrV+6GikBt9cKry/s2lnnheVTZMCu0Bv7pznGCq/Xvl9x5x0i
ULJlynEZ99Mx1V3SXjLLtjDEOOInrAr9TZmWo+XSb0GcNuyyx+rAuYbjoq08kMtF8aX9UcFw0q3p
2GdVuYWEeQ9dG0wDX0qGwJvDRbHQgtu4hl60VE1Xn9HEo7WIxXVOuyKDBCrrriF6ZPKRydDkXmpt
g+lPWu3S6E4xns1g1we75KNlRRvvAmvz5baXFvR4EWJEG4G3hKhAyXKb7ElHjHN9lvPvcI1nacFf
EBXdpJVzVqsmidH0RjnIdF2tA7CObXggVNwOfl3vsF5QQPz9W2cj3VbSMsp8fovmIfZFYpxQJNDF
cMd6JYKM/D/Mtf/tav/9k2dd7SqTWtEvRvk4V8TwkdyO/LpdQEeQDxN7fLsgNnR8Jbql2952trg0
UuzjWFLefUIqsmXzpC5FJvDXDNvyPPA4f1dnB44BFJJv6XxoEGnTZKomq8Tpg7d1NnGBb+KT0U6c
eh1ynYAnMZlFsN9RnDFhNVdqsULVSnbDtejSC8INWGWyxNsraRiCvg6Q35astB1rK2uy+YP2PZ0F
qCu9gKm/My7n0XbTOlDSUOf/fDKUL52Tvv/s2fvQRaXY8XHJx0TyWlegU+GcEOKYO5m2aO5kiTOY
pNTb4vCQeSBSGHxoKkQnt+jdZrABDluQ6xK7z6/1l+d94p+nA6uTIkNRECmenZjNMC+yofKlY0OS
hNuKa61e9SUIR7RSyjsBkM2idNQPsXIssLnYVh2qRLn2xGZ7vTL7Gtj/ezW8DqJEoxWr7N8naKSp
itybqXz0O9YDD2A2BSzppTUNVvNe90rLrhekq9EvjHmRictjCVEWWPJbOxvuUVPqKHx5lIMnrsi5
uZ+KR7nf1f466TEFElICpXHBHRWcCR+0SF7IlUetXFpm8Mb85084Ky6nSBAmyfh6w4BtgOexjLsE
sdXpOR+Qdi/kTZ6t4tMNHyJsZH0l4SYX5q5wq5LOTIMPF1VzJIYeZ/VJv9WzdTA8ERNrXNWlXlox
vl/p2aNPNaFLujpmkfqY81TiX1W/rF+xhoo3wdbcGC8VeUAT8zCbXRvkUWDezuj/RLvNUhvaMpk1
EDJgC7YfKRovNDIRoGNHhl9Yogjdj6eXXjxW3ernj+nCZJpv2BIVPCpQ1f9h1rdyfCqZrElHC0Ao
YfFwECkwouJPMgFdmw4D0H64IBsEKnTON33vYQFvSW0LabhOr2G5rybEtsuoceGQPFIk0tkfWhfl
Yzs6Vy724utgAW1CPkDT7Gun+LbgVOVQnsKu42LJ0EGXBjErIIXEpbEYWjf9nM+e74f7bq1tlXdL
gXaCuHxJ+mjj25FmY12fCFih2oa70r7ISPhuImZ1/4cQ7EunIiSihmJJFgvkeTUnVEFvBLEoHyeB
0DVHTzZIFYk2IlBLBdbC4vP1hIk0hK7C5lGcWJ1ocKMMWEZLkgNWZASAgV6RhjODNZtrjEXt0r2k
3CTYngYkTP3533+7l8EoGEMBBetIx7NxAuWuqVcp4A9auJPyVAq3/R+JiV1GXpPyOzttmVJrgNXx
2NK3cfQ/UBAQtzIbSNt9g0fFX2rWrYpBDYr5Jt3r1nusbqxpY6pPmX4cmiN2WMM17kj3sopbTNKT
zSk5wrz0Nsv82KKuwE2+jnVn699slFKhfMk8iPPV2OCNtwIxUo/Jn4w/iLAWQqQAfVbFQU83jKio
kOKFPD5O6q76fVKQ/hG85USwYZIF5KIG0pdyGOO5RSU3dnAjKWtSDoQFiTZGN+esajMvbMlZbKAr
m2EsthtSDZdise7uBlKJTEcjKIjpIaIaBBwlTiMEUKNJF56FeKFPDsaHRLCDcs70OrU4sBcdwrVr
rVzl3y0TpSOhDZpBmQt1+2wrEJJWl/IiRW+eLJTSyUjZKe866BN0NF4shXEOfAnjtXkW1zyZGiNm
y6eynUhkEvnix0W4z24bb1xRRxB7LcuuDk9SWvTQ9T9lyfWVQyhtg+ZWuSbcMeYl/u+n+Peln20B
YxPWsS6cqvuJxD/zUBHtUBFcQKaWV6YklPG+9qxFgv5Bq9QEoIL5fmTxudMwaUtYACQIXPWzBZxJ
fUvpwgR3gkSrSzlCrIdaNiq2tJHYia2FQMl9B1Re26RHcEcL+QVI4DxbOxbPc7eL3CXfuqunJ78A
ReMJPM+s27S6e5LWp+FRrm5ka83J1Wp2hXRTAgNRXYaFS7LJ7/3qXobLCSoO/bSMDfj/f4ad7xM8
R5QYCM3Ms+9ZSuJJCo2yutfrXV2SIY/v/aGd+EjZG+3Te+lEzYuU/TGkX5Od/c6XqUc34ucF+sIR
7++LmAukb4tK4cvlVLZVdS9uOMIaH8m0lsTbUryZSvLoBzqsdv0quLTmkQ9NjGrLj1FfRWRSoYtz
aBGjttGRFLpXruvfsnm+LoNxBvziWYL193WNWabGRRZV96VFgjvydWwzTg/rPcOzsKCiAO3W+c6p
Y+yKCo7QqHnWInTvlW0kXoXhpu6efr6mC9UzjkD0vTLCGZPk17MjlMKoqckwJN0z3QjqpcXBoVgq
6HccVd/1S0iMDSGA6GUJPvr5py/0Gv7+6fMK2vI1vTTE6p5+hxA4avxcASirFgIKaBLlp4Wlub7s
DcRwbPXP/PV0T/zhZ/tac6SIloR95PkulrCzbBLDjWNbefUx0GAa2Rl3p7d2XS6HT1NdqxQsN0yp
pIJB6nt8+giSpbw9MUaXrwQsf9Wy56sEBilWN7YyHDdnNzNOm1NW5HxkwzLVfhczCCawHA5sRegZ
dLaQ5RjDfSZ7KRl8waHM7/vyd61sfMIKfQZ9BI1oT824jU92Wq8bbLyzhtVwaUerT8y1bWrl1I6p
04aWIMbHvKgJCNvX1losfunmKjKjhbApCIeg8xvjFmMGI7nz2fRau+KCd9D6UjcrnL0Qjp2X9U0s
wioSwf6pLMzP2cmzxuVEEi5WNoSCqAT9QbZ7kjM49BhlR07jKieXrykP1JXpnnYAk34GnnYZkHri
Jkpp+/S3K/VBTUa3UO788kbqH6PqjhCMul5FzUr1b1r9qGAsvX7WvkAo4e8xELfMdRJb9dnCpVqp
EYNxrO9nAVdIKouO052oQ9kz62UdI4IJbsvB4a+sc0ZxyRpkFyXTbhL3kXgAfkLKD13W8sCgbuKT
wb0f2QO+kNAbi882e+4KplgU4uEdD3sp7ZmND5FtkoroM/YzEsDqwX6sHwpEdKf6CS6oE0p8A/6+
0mAYcgVRfAyBmEzLonrK/Pe42Iq0JTG5XTexou6/sOGpxuwb0wzj35lwk4mErvVKfd9uTmsaRwPV
CRmKFQO7caBEBJSnqU9A14fVRKuo20FEb2eUy7DtikMBiWUGI0/aWy/s/WIvcJyQUVr5x5TUyPA4
+vuyJYam2STZuqjdEyRLnazlwaBlD+WUDf5EfC69xB7s2iTWxFlCLOpu8+QjbTIHlnILYKSHk8vo
3HgEdPwLXUaVzBnj021KpHklHnrlKatf1OrFQEgSovYFc5UjDBkfaEtqRP58mZTlY5lqTqS+oxyb
Obj3mnk7aHfMePr1iRZaHmy1nmd7eq7kO4M82FQCmwm+z/eQM8DW4qD3u8RpyHB82lJGk+6EliTo
Nqd0XQ1vQfdS6Ki9pVV3918FmfDmmgjJZhWnCEDsbFfJA6ksomR+c3uA31uQ87Oo22KjQ9RiBluJ
JAtagz+v3hfmPX//7FlFVLGb8H7ws3NuRln8SWlJMgrzYN7Y/LHG/5B2XruRI1kafiIC9OaWJq1S
LuVKN4TKiN67JJ9+P2oW2xKVqGzMYnp6ZgrTYCQZceKY37hGwodd6cFe3lxkZJ3bnbA6FCpGOJgg
qr/+5lZUIS/HVnNM3qcVEuzPqCnKtX1ytav2Jp5p6MeTM404gd50Mu0BlDMs6hnqnr+/hTM6CBaT
HkniUkeYggT/60JkqS1IC1kICiozMQronkI9Ype3oMNEmMSOfIQzjb4WxtTuTFBDBROPNKgK/oW6
9Aw/d16LqnOY+YtO2Ne1GH4jnQSftWDTwtC6fwkam/oIQfZX6165T4J1AcHgSdo1DyDzNomJKsWl
YeXZfOLzIha5VxaGA/kPizAQ+0dTMttAGnKxa8TxGqPP2DPvLwkYnsEwf/3hi48wVI2hTirPJN80
SmS7CJfE2u2QGDa4r7Ha1OOvvL/uErfG0kDe8koc8wfIrd90uxv5yoDd5OB9VziZ5DDdSCaXYbdS
XGU99gdzhAXX6Kd31JWasLl0l37UPcu0AQm5uUinA2IsRW0T2RyFVGD9UN3SHc3UtYCAbAxwFSNh
DOcvX99nWlq8sk+PnEu1TynyFEfJUGf+fH0LBqIQ7jA5sIMmNMhNz4c6RB8T3YQOLIAH4kcbXbVD
cU+8mmvkqtj0vYudq7wncAaQ7zGV/1Pc0A65kCOeIQJ8XefioDd0WgqtZp2ta6le9GZJttQ5QEWG
V1hOdIMAW/Q0AximzoMH+j9In3EhXiJAmvMe+vaNGHDzzrgRIXF8fWGFZsmqwhE7QrdHp6zs1ha5
yGnfTs9au0MyrrKtwm2rnYhdUI1nU3IDeb/U1rLhqdptiTWhwYu91vWrHPTjtAU6ZKKlAesKH3BA
dfGm0/biDHOWHkDerkEo6+V15qU3GWkf5ST/N/E6A43Hdb+yPDDLT7HsCF7lajsj20niJiXX+mi3
i9WhqO7Sd+CfAbJ+hbhSNDdfoxmg+XicU/sFjBCkeN0KdC/lR/UZ24UGCZIR5TpcgC/yOc7G609v
b3FZGJZhnnyLt1fi6IHLADpmq+LtdIXuHM5b5YxwQtqn5dB67DMqYYTDQtjx/p8L8fo78pf99Gkh
2tfPqE2NUFcqC5E40NNhCtZYCxp42jCDttUBceKVcR/egMN6oypvq9mLXHtCWzh+n7V8Us/aNoAs
VDe7iR+V3xdWd/Y1IdQyq5qRi2qL3T6UGRxbcY7g2MvgHe4o+lrMvVPtTtiE4xCV/QGbGtnk/CA8
6om+3EZzjM5l9s3t9l8oU/G2Pq1nUaF1soogtMF6IFY+dLrdoxF8MDbzdLRk5EbbAuUSlTEH6O+f
l66SM1MmXCHoEpmkn7BTljh5UYvbNjJ81PjrjQEEAPCTG2KQ6ZnKkSkqfP89MCwyc2A8Q3c7yK2N
PXpirPtirzgVfJWL8Djt3P7BGBiqrqowc9IX+8esmr4ZTbOaMVfs5TJ0ldoVn8br4Y9k3pWkuFP0
Q6tpTioS0GSa6r1sj+qxxf6kWStoHHSjHV3XV/769FDcFY/6bVi4auucRlxsZrdndAohz6LlOgqu
EiC8QwPPwwikDimgdkP6YJRvSYZTxVOPOCJKXBWqgm4HJq6/NQE3VaBchru099rwV3Bp2HY2x4B9
ruPApNHEWLYLxFTQgp4gQtb3H8XoDK/46TQ4WkhVS5dSSQ54efsHhk1Ql0NkZUkCB/POh0dkKcpl
Zvq5M4P9DMMlQAuIciyzHtEYhSZX6mN6pa+NVbWuN9Nu9j2ZxT8u7sk5UC2uAVnU6fpbEjPnb8PG
wY/TQDBo4WChghTOtKqKfd281ONRWw3KqnqNXRBX9Kuvpnx3mi9wygA5W53ErZrOl+cqaJy/R41z
KZcsYjIwawFI3ydskT/EJ39uK03Zj3xrrJTTn9CtcA81tnPMssKtihY/hI4Ll/PFBy+ielvVPVdi
UBMecqzV6VikN5TxbiEF9sxlzHQvW1XAzZTtf/OT4Qmb8lz40Lb6GsbjUU+aSmYbgrNG8gfcFvRg
rfxAbaSAUh1ssi4efv3cx5dERt4qxZYJGu/rU9NGKJqo5KnqOtgQmlUkHgJcUXeNOnoRYvVtt8+T
H+KoUfhu4rZw9dM2A6eBvq3gyH8sHHtoqfFnqRdiei9yBb9BaQLNYWwU6P3UbA445ndGmlSfPkhh
uiawUbMroGl+GTNBfqjwch1VB5IWRp2DeHVS9n52N0V/hrb18gGMVuRZ2mCnrwq2OKWLphgy99pt
eriUd58L0Bja/PM+Fklk3AtGOQoWwZAYyByM6Ebrm6YVCkQ/h94Ta6DhMNAgjaS6LfzB2UVxht+Z
6Pqwq/CLhP3w941xrhSQZW7PeeKCF9Wy/xw0miLUgjHntcaLoHmp+iSE8BSAzlCHKLaFtw6te0d7
nSa3FPBo9kTG4j6t4PlKi4obsMQgPOKtDB61Xk3QIHECHB4QphbNVV6shhJucAyi98KgSD63uz4v
fQ50n1JyWS6FsM5MMszmqvO4LzIBt9p1Ahwt8KxfCOOgz49OmAvNB6kXjNDAcgKtk7kJkWaktCpR
vb5wxs8l4BjT01iwdFQqlGV3oW97Va5PvNA54OeqgzXvXYx7J46/TJQeE2BSk+MjeBp7arQ6PV5G
EBjzsVrG3M9LWISZMRNOp05iCXNrrt2qmPZu8hvAFviNnehsvPpwBj9UM06+bT6hU4SvOnP51TDh
i2sPrwLkJ5lpDXi5YZsNHjoCsX4Ikuu2ZXb0xnGNYHzMjl7zz8rCe/hMIik9HrjWM2DD6R1FC1rz
uzp2ZqP68trfo64T/MpfBxVUN7vMpmQs0kORvqiKYlc0HeJxV3YuWkoKwofDpuJNofqtu5dhUOeK
uS/faBGXSqP7329UeTB1tsUdm/xB6GyEHBK6cu/hbfjDfIODUB2MazAXlp08UCxhwSa+mO06wAnG
rlaoum+BT6gXmuLnUgYsjgwRgBZhkz30dV+35SktCktnX7+DO/Cz4+TfNBEV1ExyjKE+uEicDgKs
o0OGRh6IS1uLb/vkFs2Ji/f3mTLuy2KWeyk61UMUspead4gBdo1QMBIqydWBBhIrkgsnXOniHv8B
qAP+jXpaRbdowBbbMkrxBLYuDRbP0C0w9jPFWZqR4hLq8te3ozXtzMBmQeFVdG29dLwYHKiylQX3
6bdk7oRqh5Pk3CUuZuEuJbjKj8gsmeWVjskZXWdyRJBYTqm/gjCQrpmSTvdZvIfkq8CsE2+04jYy
NpCgT+9w1sYHtQRhQQEKX/6BXrLYbPWXcSVvkXqtf+rb+w7DIQzpi43BRIWmbMmQzDYAl4kuGtWH
RtloaFTUz+GfQERgymnhF86mLzLNWwGRea9VnlOmOMb4Ug4PinY7ppZtAbrGPsCCt+a7+qUddmau
/OUdLiKnX3Zp3GW8w34FmBk2RuSW4hWGQNj22QB1i5sZcfwc/y5XAvB43W6fFDhpiPr0yfVsDwUV
8MJFdIZiSposKpqoo1INIX2x66U+CU8Y+TVHSAUYPDmmuOk1L8TZBm3Wd3gs00xjDjym+oZm0+d5
Q+yxYuD1S6+2PpILONnN2Vu77jZStTUvaa/Jcy25jKqfF7g4CUpgStFJZIF5ZKeyK5O4YWiZPeer
4rHfMDaFi92tZ/+E6mZ8DLzWlqUrA01vLNNDL3AVHDrdZsSa5xJ+7dwZJbVW4NGLmK5+y+ibyDKj
lFGMnLrUv4j2kDnLO4X2zskDr4q7n++eTvBDUWYeZDcLbjsjItrdA6/CNg7D8tD68/fE4gwJg+/5
aVGLPSYFpSQpBotqPB3lGadvnTx5TFtyOS7kVdfdCLBDymY/Rk/gpqzkCMJedPU90jpi2NlCdtQc
DHuZc0aoYiJTVnc/+ujC/P1ssP28zMW2S8ZRHuSQr9qvmC9nOClMz3CIh/tsR0/xB6zajG4VVWYN
OjRFTociSTrtLrqZnJHnnN8XuTlpMvILy1GoeJIr8WT2zTGgX4amt4rPIZbRtvhablUvpKk13ZtH
WbGzwzzY9K90Zp2RaqvxXuzht98yF28B4new4/JX/CDU8MdYbjLF7gAdv0SudRGCfQaF9nXNi3aH
ZDa+Os1rns28pPbOolOV3qDEnTy1ELsGzHca9bkqVj3dc39XWkdBegCz4QKtcCNCorxK9SvgPphH
/Ck0w47pKIG36J4v3mPztbA8vQYjB7gkYNkBVn69NvB6kfssr+elouU7j2CYtqLZYOLq5QpQejFJ
iDSvG6+DjMiNFpe40Qwv61bKJbnjMy4+Fp4U/6xlEUmmsh9FGKRzflaYZIkQf0Ica7wo3EyYkM5z
j9odanhw3gwiq1v6A5dE8c5Fs89rWKRAp2aSRHFs532vcJ+vYm1zwiZizU++GtwkcuX6wJwu/mgO
q9XxQnSYVam+fQ4F5hPaFgbSfIt61GrCKA7Tj1fQeWnr0bQDsU9ZhrpGs89Q98xvg/E4gHy9qhiP
o7MlpugkCM6lhF06+yb+WcpSYqiST1XJv+eEXVpNracSEh1V2YMM8FA4wgitvUoaN5jdxYJiG15q
Gp49RQZsYqRRqQ2l5cn3JbFXs7Rsjh/2WiRYIZwETBo0rFaLxwjDgRRdzowIGKprtV0b+b5EzKJL
HscOvQ74eI5/XXZbREetcF+p0zxzqeTHNv4Zpv8FjJvNq0kgYNC9Z8GLlmt48g0lGWOuwQ4H37VW
3o1Odm2spJ/+lQEOblZJy1QouyRMsa29W5jmUPME8KZmzx7A9cDOnQvbaT4x37bTp0UtApGWoHKZ
FyzK/9Ng2sxMmhq1Czet/HPW2EbkgalC4pRzhHeRPDFvzM7B0wd1PfxGMAjQ80uV9dmb5fOLWmzx
RJ4y0xJTElUYv8jeoiYLPclmwucJ2nroDzAvwMDaGWeNOTwVod78i2LnbNMJQAJ8D5rCJs3hr5FP
DlKz6HzW0YADZOIre6WIdaoXtfgkwFaPECj5FxOzs4Xw5+cumx1WWjR1nhFhytL2QUPf0Py7Vr1i
reH1+cMHxoXk4Y68DSrb5JmoY1qeSO63vjj9nl/19+1hsmlNCTHO5SxKGWlCjVnYHGe7uGaNqO9t
sstXtJQqOtKARu3+p0rVkl/hOXBDWpLUD+bN7CE9bFTxrcWo2/AkoKC0bd2/b90zcFfOk87UAFlL
mS28qGdKayj9dgrmtSHESH29Riy1NA+lhJ7PQ5SgVYnDDQ5LB03fGWiIpbBSCVXYvRmyo2k7BKSh
umWRXSHW03GpeYN10xqupu0T0CIU1ky+xFfQ9Wim5MV7ytBfvMFzjGNIoWQd5fKXmhw16T0GVoLS
xih6Ub1HXhn/RCWGIYOdn2FbzU05olupXg/xDeY4Fz/SmRv6IwKSBUGTsZYvopKjSm86kJBz48QE
RoTspL5uqsei/xHJezShM2Z48wAl6/YaJtYWYvWe6GMl0T8E7YV65Bxc48tyFvmrUVAksmXqY1ev
AvRUV/MMfIjXSr4pPXKYllYtA0Bjq13iFH4U+Ivtiu+XqCow27DU+4BrfmpsocufFaVYI2vhROlR
jm5KF+scZRWYz/rw0w9WSulqoFa9dKXB51cgp29MlynCqlXWzEKKdmvVq5NXyLdmcOuLEMHzbC+C
n7+F2P73/XvumDOAR5xKFjXluzxgPcJClKlfj3ng9ZCtQZfMIRd3Xss1YPN785zw98lh6IXlO2kV
83DM7i7Vj+fC3Od1LK/xQMnLrD3p9bFI3dayP0YbTvEnWs+JKJEGVN/lDve5ju6Xpy5Ob0U3oQTV
S0ffuqloM+RbsKnoOp+egIerrjnbUn+oanIyJ6cWri1pG3U7M3UQO3GtbdRcqO3P79t/vscHTu3T
5ol6Q6qRVqtJ7IJNj0Ye2xZvCc4wfcfAwUtwHvcrgz39/v/thCVavStT2YhkDbQ6p/bplN4ncCzD
G7FEI+U/pFxFxBfH1egynuxAILfDycv315cjviTON/63M4Ru40eCydhpkaYgeD9Fcnyqjw27Ebma
9l5KrgRkGaAGcxmHjn9Irs3Jd9PITTsPYKI17rNy8oYBpkyYAaG7xsOGXriKPFyzzYWDCFBduK2h
FKJhUYZeVoEvzW+y+Ll4D7naDVu+E47yaJeah3HFJrsrQXYl6wFlr3pdZwfsyySlRgl6hV2qEKxQ
xKiMLQEsadFvAz8HIGHXotNgWR6KVug2yfljGT2Q9vk+DPNZmS9HBRPEw+SF9Z863VKnNMz/ucPb
lb5KgLOKeoB6RBT366A5jAIG2gMiNXXjjsJbNz2n0mZsN6bqKKftoK8lGgLSz8qkA7tvH5mGaD9U
hMokenogMjC0AE+rXHKP+kCbffs4ujSbAYhcykv8Tpa2sSxlKrhuRUS/7Qm+2mxiVUROtMmYVycH
o9iJ2+qXMdnDbfhk3FnrBiW73/F1t+K1cPc9wT/vVsggQZjcomhyzaBhoz+al6xSvveKLZG+FBBl
mo4mE5JFGtf2fYx+vFFROGbQ+GVE9rENPZq3XMLFm/JQvsxC/FIPjK02gXqufZpj0a2BTR0QGytf
G2jLT3fzbZsK2JK70nCh//M99H1d4jL0Gc2odVbJEk2spZ16W64KEIww4Kmt6RVsu4cMBbZVfenB
HyaKX77j4sGL6CcwfwmrXOHBOG6Ep2MTqbSHD2HS26dyAABGbkWPP9vTA+KzzQzqJEMjxrQjHets
JM9WcbtBG8WxolXsyqe1JXIUEXIAQ+aZYALu0vS5zT0ItK7AiEm5ioSDKb+3+fsA6CYTbyPzZ5qp
TgeAp3nBc3J0lTc69G6pXkjUvoPOFj92kRCMeTrkGNdXR/0Q3ffz3HbrP/ADnugaK96ICK3394BK
NbUMYvMjJXgPbDz+yzKIIYotqEN9qo50hNMCTvs1mo8UEhgkVelOFJ6jTN0o6EgUvW2OmY3+lP8e
3b+Esqu+G5BYNX81s+A7p9a81tzo0gGdKulKu6p6F+u7HHYl1DHs14cVWeVWhT4BMapzCtn1X8AY
oZ4QQH0cj5a0PhluIduVkbkB9ACQ6AfAFHjbI080bgHxjnRPEDFpd2PovqH9MpobyXSS2gXOKUXb
otv2xXMh7mPcmdGSk4pdnRKgaJV3rr7KX9u7cHRbedtlV0iXif6dnnNqwleShRblusDf9/5sJV08
VxjGPxgXOiLfx4nzy+Zf0HAMA1704qCnhVKXQwMqwHy0IG+oK01xytkCdtWtc/gd6iY/JvhroPjL
zkM0wHSMdKNSbI6uDMBsm7wjCHaJA/adNv11WR9n8NN9fhpHguUgVEepfjnpm8qnsFVXJ3eChOxm
iEqgFSO4Pe3w065GrzCwuQwyN77PGa9LG7kBgb0LQc7Pqtn6/d+36Pem+GJ1iwgQy4AKFHpZRwt2
F833Zku33hHuFZe9WK5C01bFfWJ63Pw99lm2tYabJqEiZLj5PQY8M7qjFTYBdMlLMI/vE4XF2hYH
1mr6EuFq0BYF1zVyccZWxPZG8MQitCVEW/ybOKIWPlZQqugB5ttc2dBfxdKLfnR0pUrugIHfiev8
h9+9jN1LDzjZZkZ5qfSR5hL8Wxz9Z+st69Ok0Yx2lPjGiFr6O3GGBJDEPrd2MuyT1FF/zbx8RL0M
f/P37/e9FfnxjiwMKnRNgnG+SJPKoi4m30xmmt691O87rwQPE+2a+Dqs1yKkgl/9u/ZuPLWRU4uY
xF7svn0cq++//Z8VLFo39XTK8kaE4xj5KKqDqOx/jROBJTi0J8nW/eOAMFEg/1DSV58PN0Ww9Dti
Cq6c2WvPATWNfQVHpAetuRbGoyLcjDB8gjux/eXjXKZW7wF8eYQ72sOp20ntVtR+SNom0FcCI13D
8ROvegzuTrNkZAWZu4IzmB+k4LUsXlrrrjigE9WcdmAtj/HPBp3HO7qSrXxDJmvxz5roRs2+AOg8
u9LryanwZCZdQ277CfNDJ3hAEAtFEGQ/5eFZ85+5KbEZfOOsOOGdhqY8zK2HAPO1+LlbB96U3P0y
XudBlr4PvYpk4hT9DpPWJlvKxZdTd6M/A3oT3XptuJWHAmuYuL78OJVXmviC+1Ce/xyLl/hOve4E
BCcZu6tQLxqYyoVrkfdOcGQ6dCdh7NSmiyONXej3SAOZ08oyUDYloLz6pI1ReTMrBKOoioAk/2y4
u4xUOJ+5KBZqhZqhKOAlOBifgltaq6emlKh05UPrlpmTmO54mP0WtFlZCOtz9LAva199awfNm/7T
U+du4qen5q0glnXMU8tfH+bDBoK6s/Dz+0kFI3kgl6s/UBMhCMrttO9tNG0b/2DtrOAuwqy2Oh0Z
pgG/PW3Qj6ull3+Bm/s2ol2scdG1y8MgMJKJNc6jCto/67msPm38xK127FsgS55qt3hCo0ngcEVB
t/EYN1OR7PgP9saFQDEHgm/H9NM7W3TzGhhFjTp/KeYnV/DWyuitqW6hDcz1Jao5O4TdNET3mm1j
3n9Y+vx9Ad/nY4sXsohUjaCocjKyAHV9EnaQikT6XPPcIEE90txU2UZ77s07qbtNpZ8FhhEDO3vq
1+JpXYNzq51ThCevZzl1tEW/k/Z0M4sCHkLuJTl5MPqtmN6J6laQ9rN3Y+jfyr4b0eC59CbnPf23
N7kIeH2i+boA1Zc3iRgCbhwuOviOdsgrDv3sAXUxxn6rhedXRwN4tjEguV6ipCNNrBI9B3YGjdy4
URHk0df0gR9JWnLEA1wovI5VOQjpI4VD5m7//dN9b5LMzwcDqmDXK37HwOrC0GYWGF/oxUPuASFv
0xUMuXJaNSe3gakGeTbucXUYuHKhbvueIXhxedsBtchthPElL+8f/r6o7022xaIWn6Fs6ips+Dt9
V1KVQt0Zwo5um48dWHtFjTdPECAbWHimtXsBp5dswJIGnOFpH4t0Z+nkC68krE6AuHQm2eXpTtUP
mH/6Mbwy1Hwwcrw4xTwbuT69yUWOKqJfI2vYtnEI5HcuuHF0MEDWfk9uEDuNE+o12JZ1sAOTMre9
IGWeVrhOSljBx6ChH7AUxQOexiFEvRM6VwBf8URSLn3ws8Hr/5ZpfNQ1nwJsd1LDPFRZ5odlSCJu
E53IsKIIYaYdIc51LdgfsAnwMBR6XbNBCU+INw2O1WieO4i3JxQm/4J+dvbwfVrZIl9tT5M/9DFf
nY6LsWkxJBd2k1srbgY/J7iaaJ7E+jpbxz7ovPuTvm8zLy+fqm0BE96kKsXUOHUuTv/PZ/mf1rXI
VbNTjKXFHN3QYwabCNAMHrf5KPpHUMKhY+CVMcOk+3plBIfK2lrxru4eSUVxn3bScJtXjJJt/6Lj
lnrmU7KlQO9aCKKQoi7uIX0wa6HreWGzYKqrKU8pzTTSmXQVyOuIMSToToa2lhcIK0M8VPUWU4Gu
dv1fU7MCBZj9ySKaYNshR7fALZvN2KyoWqj9n5HfxLCjfKiDOxW5FUCRenI1s5Easph1q9+qvmuh
532hrP5Y8iIAf/lJi6tMmWOkzmzqmHF2LLvR91q3lsk3ddg+OwgHJze1eOmhtkl9t0aRvFvr2n1G
kELkzVcZDK8RFa6dYe7/X7oe1O/Xw5fVLe45Pw/60WrmF75SdwGE56f5hsUZEacm6C125kar/pKs
zPcu/qwlNEO0mY8xdFhqbaaiFoq1zFNzae6PljXwCCIzSBiINIkXH4NHy0Et4JR5Fbg+ZCLRTXHi
GbEpX4xyZ3KNL4tZHAZUiPtu1FjMPAmCOwb0SwKzG7hcHZwLc8JsDqEXQd/RMUr37egkUN0GKPOr
0aT37rbrXF410iya8phiOvDj73fH99Hu4m0t09a48HtTZIEYIZw0r74l1wgjt7GV53C1ln/TfUs2
3GT0U9CWBx+NQGreX9jH37uoi1XMO+lTlAUzEMgQ7GoSCcP42TZ3NKjxxcHBINz5MfOG0kXNShdL
O8ZRR92CAQtXY85Vf0Q1f0hWOu4C/oygF7xABmZypa5i/snZg/gOgXoZmmOyDZQWXUcEqT1xuNBy
OZf+K/S1QDuZs4bVkpUwqn1W10n7nw8Nm5K4R+/yEVVq+JRbHeNeBrCXHHzOxdrPT/3AY3x6b6Mx
WXkU8FSr/YABMaUq2kfckK10ZXXr+oEmphMecdh6BSWgwF0X9L2C34kOsB0tolUb7lrVldtLgPaz
sfaf1/HRiv60MDXWA7VU+aApPWWpvjOM+6K7V2uAxwcNtQjEbhztJ5alXoK+m/yjTo6MQ6XrBuUH
DArWBnpeiCM9XaKun8uVvryxxYE0QyuRpJA3ptmViUyaNu77hAbJoYsOOayAyS76g4pZkMi4uHf8
trIZUzCX1u7DDSY+8fWkuaQdIbdUMxtDhuaVVohuODrSsB2ZgPDHl8LId3nY+Xx8ep2LU2pWalYk
Aq+zRVwRjd59JR/CYK96yV3oRhwP5OivFODqmIgRzU/VYz3uLvZ2zlw3EnIDjPgtVDdFRttfj+nE
vd6rky4exfHQWgdD/SWVD227E+GXUreU+7bdtv6veLhOMszDKtIjyg5hfBriyJbj0RamPz1IRO0h
iA/qm5wfgdlVMuZWK6N2q8rh77Jy14DfLylOJf0X+m/IRaTx/SgcGaRP0rUcbvvuWJu7SfoVUFnz
v1tkDWc9qBwq0jORoM1sscIIZVP4b7NgcErDfkTsW4sgv0IT8Hcytw8uQZXwajRXdIZDNIw1D0i0
MJGCPJf0ZpMT3LaDUF7V5lUfuwNqK6A5E2w5nFZ/Hrt9JKxPmCBA1awPULwQHkaPKx1haczDrR40
XGGnYGkn4vm6GtZ9us8NmhWvJ3Nf589C+pwrOxm8WLgWk7cMGoouPELYqquVFWxR5iqyl64+1sox
0ndKUzrAN3CrzE87JUJC/fnvF8H3YaslmYaBmgu+RIh/LNtndVwpuTCq+bGdk6KW70UDHq318vf4
mHFjJtsMjlF/la0uOnh9DxZfH72oX7phlMdkUnL6Y7A85O5eCD2NRgQNHNAqdrQVg7Wl3OHzRp+f
keWF2+fsTzdRZYJBh4noN2JnmwZWVY9WflSxaIFs22xkx1rNiapk2PUI/cNEOY62oYNDVrP5+4s/
U1JKaGX98/RFDqenmSxOo5EfAywXgju5+SVVN5q2laKVnK6n5AYwgj3QGveEdWw4JwZKDOHCbMN+
NzPn9MraLmRu36lUbAZ8QSxJkhTMqpZTTT1qLRxlaugGGvD0GlrAdF2x+RASNFaaaEOegQac82fW
qm/fsdBuotsOmTMai7kAd0B39OYmxd7Rb524va3mcnN6xyIeBZZkDcfDckeUE3MMldUEb4z2dhRe
lN5YJbSt//6C1e9p6Pxj2NuKyF/feGGqAndPt4r8KK6ll2Qz7UUozc81ZEnGXbp0DKKnKPql+/ey
PDC4TWzVtdZzGDULBEYdpbKV3LWoggGzinN4n35MdeqKdyY6bnbcrofxoGab5Gclsjsg3g1uKO7x
+xNsYfX332LM19PXhP/rb1lcX5rYW62i5TmJkrRC1mRVR7Qh0oMkv5nblik/xre1j5OZ7CVq7Crl
Dp3agxD+8IU/J9IhU9DwiyDx/l9FEj2+iUzbYP5L3+SHirjDVK3hHU+P47EAtftY3XSliz8QiiHp
nfQIfr28y18ZJeSdhnUR84WN1t4IvwcUNe7rl+bduhGTDWpG6ySf+NzvYbDT0N2R+z8bK9iEiG8w
1okUV3i4hD87M9aUZ401+jK0h6jvFvXGIKVhoaZ5cfSBxtGPIvEn688h0K8GJAc51v6/8E07cznz
WDj7sopikvSt4Ihp/Y5K0RT0hASSLPFadbJok6sbXdhgGYILobDTxhuQ94pH2x8PjtNVWbzhIPT3
zfFdVA2kGW0pcbY25XZeErTboRukpKqrY6SucspQAxUU1PChLKAFjdod6ArFGZ/iFxFXDhVagu2X
ti3fTtdBuhJoE/yyDjKdxNrtd0XuMD0yK3eU7LBbSWAoyGUh2oL6EN7oIKxEJqiRO/zmThyLrdB7
U/xUx+tcRSp0/fdfdqZKkaWZ5i1JOkobmrgo3dOsDGKgWfyyd3mHD9CBkpvETLnuYk/+nc6uRA5T
5M3wPA2OnPPy3fHCGs5+5s9rWMRpUyw6K9Oy6hgIV6XyJzc2MJ1UWlXBnekq/tXQP4/CnSWuew9e
CiPKdYzgoPn0X70KdAgUeOgqwiOLHCw1CmVIYkAcwgAt4bbHLA3yKhXPu+phUJVRAeAps0oGwrGM
rntV3U3yQdyIqNFeGrp98HG+xqP5w/yzmkXhVpNzdqcyrI51hEPYKrMQv94VtPA7xP1PzGTcSt/7
EOBRyjUNuv9BtunWhrkii5pbQPhFMOdCjEPkI44vubhGPY5ggT3NbdplNroIGoqgBONK/plQBlf1
OmNscHGScgYcwy+BR8/uokWEQePX96ol0njSWqM8Rk/pQ3o7BbcjjVSynXEvSgcztQ0snIvHLl5X
AGNmnQFrHeFjk4KfcoQD8M0rU/lpFOivU7fjL8fM0Yme//719e9Nv6+rXKRKppXq0FG08pi/iJot
DM/itCnEw5h5CR7tptP2tvWiuNpz07mFDlPJFqyZWqMVGwlxCG3bQ0anM/9SYCqwp/P1mh0iONoI
YCIiO/hvVnFtYkeSrhDZiLbWZEMQeumucn0V/UY4V0ltL9yre7L62z6+FeK9mh5MjqGTNU4m7Juf
1u/o56U69yP5/LbNPn2cRbO46vIpMXI+Dtce6fXbLDnPPFGKLbxOXQbgbBqJxoXBqcOtSG7DC0nE
+Qj0zwo+pM4/FbR5qYSxPrGCAcwa8hcos+CCODeqV1XvzXi30w2Supi3UIFF+o0E09DB0vNiETZ/
4b+8iiVDDrd3TH0VqzxigAeYG0YXzwxdyZ1BvR/aLKl4EPXN6V1fnVD+uchQ+LhGv68ASzaaiwy7
l8FYHZR4FNqhPGLTbrWI1ewwpYlDgM4PvkzxBs67/ZlquEAF66j+pYYHI3MkGee9dQz9H8hgswfh
0QPu64gB1IdQlZ1kgrO9qq+NExaAdHVsPIMGkN6BeCsLqjPW2ziFViPbqO5p4aE19sOV5KVUudKN
9ivA3gKPUdSqjvp9FEL9bK/r2B3v/37+zoBEZMRPRJGXrEPwXHKvwhCtyFMnl0dV3ReDW27byG37
dYPblvpWtteECWb/ljOo1/X4pIij3URPpnFDHMvlH5On+lvdOCQYZvnDQHaAq03sJRc269njosE+
pR1FBv8N6JeKQmbVU1cei3cAkxiz2ClUPxT2kf+P9T297Hk8h9EtMRg37UuST2cKqvkt/d/zlyi+
rK/T1lfr+biOFDWb6XRL7HTGHxDnrUccf+aZ/4CTbw99/kLtcqYTx8PhY1oiU0L0Oha5ghbN5Nsm
KamnrgPhNkBE3gs8c2vxuMw2dJJ7IABs0ktl5PeJ1vxg7Ah1k2YNem5fb5Da7MKw0kb2xp1/V103
2FFAznDqvbiNtir8lNkQNN0Nm2YTXLgXzhSRKBJJoOzJUMChLqv3voS+GCYDJew6wVLeAUpV18+V
fhuc7sz4VkoeiuI+6g9I5ZK5uRVOTggKRT+k+Emdfs0HphX3XXihXDmDBmJZKELjFcLn+OZ7lWvd
VDA8m1Nj/V2u9jDB5DdOByoEqOOwB8eJ4LVTBC6xC4fgbGqCMs7MiIUnA6D/6+cYutJoFbPNj4Xv
JbT6Gq9JNtm99ABHphH+mPFarB41/0cOp7S/0cPdGKBP5pSKJ/yEq/aINZaMZTbTxQ8CYygB+nvH
qW707ejF/GlObm96oBSEfnMqH0f5sQw2Sb4pTpeO89m7B4FAWfkfzs5st22sy8JPJIDzcCuSokbL
ljzmhnASh/M88+n7Yxro35bVUaNRQKEKKZSOqMN99ll7DVxi55yTi9MvUYWoDbMex2BLsIhwKE1i
qw9C3MCaOKTjK4QJyB4IyUlUqtwpp6/3dpW0w2mSGMAbFfBKB0LKOaUF53568cvXK5M7sG5yOc/B
Bi489vWefxhCJ2OItovDXYvv4qzQPnqNi+tq9TybMWWWLq4kc1WO8Olh+2xurEn6fiYCSOIJpBCa
Y5Bi/fWnFqR8YcohayoGaKC/TOVPp+zrbDtN+5mKu4WMbdAXkLqMlTo8mGyXb7R0BdGI+NJMOXuW
cotsfe268HlN6kyI/dQwTHpltlnGmiJyMV81fHPzEpzxtHCmcR0OO5opKXubo5TDpQnre9z23Z8F
rPBld4u1cO1V+LKWC9xW0ocs6uYxgeKO+a4HefR3sbwdUGYicpR6i60P/0sl1/E+s1O3Qr4MUYeZ
7GxBPedI71oP1tiyIW/FRntH3iFSHYsdaFRWQM5adFeYDuezigLv+bZn5bUT7cs3mHfAp6fZlY0s
hBHfoHaqYTc6PSMN8j58TBIjbFdPHGTFs55/gNgoHK3PN9su4TuKJEkc+7KmGVg7qMbF/UDKZTEw
uuKvY7kiInvhk2bLTgFpu/5KRF/MP/dPZXFP1Ab37pHSIDduojgkFAMSVciJxJeh32rVbhpfTfxQ
R7eof0ARj/yzL5wKK1mLz9OhwKxJXk4rkhHKypqpLd1PcSc40nbgrrEfmDPfwZf19Neag5RrU7wx
hB/JG0MzLnuxLRsr/U6/Q0vn/QYNSrCGwz2+HJFjG84YucqbGKyy6YSgZCocoT5mgJzeX5WGuVQY
ItPlA1Mg+6FNyJwSH+Yy3ofhydBg6RJGUEZoXzy0oAQ6xk+E/AUtFXTb/8Z2b1Gs/OMtPvP1d4l+
S9E0XcJq96KUF0j5iBEyII9jYlutOwj0iBDA15iojhwixZPmfWiaM3vPDe9Ku62bx0a3cA7AR+/G
ufK/LEbDfwwi0vewy0bt5LSqYXmmI5GzjEKOWXDCutP4gP6kbxNt2+Z7vb7Pmr200pnTIEnFQaon
JfHGUr47EOMfI2j/WcrF7XuRR1McS1BeyagV/hjKaio3FYnCczAY4jQ0OkxhYichUtzGJypaOIm8
zQO3/Q2qbOe3xlRX5kMSrcdskwo6AUHrogPKcjFMe6GYTdJqj3nNY6Ke2gJXFrIfzUe/INwaJd8m
srXeSv1tWa0bwgGL+8kZxGMgrTODwVZnJz9uvb5XSAGYiYCxM92YMaRLbzDNBxybSlCTSXwuGpPS
Wy+b4ogPazkPGZbaWScgJ78LUtFt1KWw0Zblpm2sVt14HKfWvw+sK/g6y9Hh59OYmJhJXhSTJiv8
DEu5uUGuUzQ3TQ8t47x48cy9Ut1J/jmdxefkGSDZL395kJUJ0+vtUN5PHKiU4swFbgYWaa3S20Ve
xmSqXDb5CRuwSD0nzOkJFXJlbvpQap0su/EFrnX4X77ABQ5BqzLknsEXiJ89gjhtWTvqL0h3LV2A
zKkyevPvcugdafCm3kq6usKGn5+eCr1DhWkL1vv1MGhVM4VW4hWzfIXxNsmpoq08EG9032B3cZY+
ADfJ+b33XXg74xJCVkbvO7dICdQdnKjn9GzP6YDDsxu3j+8+gbySCk0nIbjzEO3S+2dSpTEZOnCC
EpNUcTnW+x4KeB1DORmOuobxQXHg7uiRfKpQvKNhu+P+lezD95hU1pRLMt5Pwa9MAFK0U2mlUeT8
tUAtViKQr6cmX5vDvvSIcyUuiIZwk+Ob8Kd9K9ZKtkeM0q/0bbCrwsOAH7lJTirDz3R8wVAIS7sR
7a1u19UDPGpSqjv5cdyERzEiD8UKfwY3uThXrkSE0REsj7k1cv1vrAhJKOVYUIrzAsBI3AsPwknf
4/yw9bahvpKe+kP7pBP+tpp+KnhJ7bkn/eJ2OvGrpltoAFgcHmpAlMPNi/y14/zTyi6ZE0kf6pMS
sTK2D3bl/uiYHLutpf3x/ujIczByX2GQXK3Vg5ziZggx0lr8UfmNtiFDn23m3jK2vKLawcmNO+tf
BOc7cSnqellsiq5gyK8arpDSKq9aJyzvZdTGtR2goEZQSEZMZEG7z3dT9y7hdl8jneE+n8nEdt0a
BF7tuz6v6aLvKkuljDydNcFf6jlYTBLLolVGjrNTRg4pF/ldHe99/ER0xQ66TX7Lq0qbYfULtOnL
U7k4U0Rd7PxSAstYrA1XsdR1Pllhjs3lExCmpNoltn7+n6Z7rltM+GPZ7jhnq/ShISVKwHBkNiSV
szsEhH31I2wICfWb7RC/NE6EeUYCedpPrFHac7MrZf6bB658OF9pFFm6IkZ52mr2lIisYG+cwtTJ
Aa2r0q7qcunFRG6SzTERu60/y3hJ19Ejw/os+L3oHpvFxyJC40XxjUJC1/SHm+ft/PQvnw2Z22Qh
IA42SdH7WgjThLse99z511kQESwXFi5LxUazRtUuxmcvY4RdmG/I6YtHddsNWDHtE832vCdEQnZ7
61i7eipoEHcFiVAKjVV9XU8RCXHdC3lxHrBqrlHChmR2EfHrhsxQD3g3eHeIRfqTjJ3kx629+heh
//Y0Pn36xYBGTpIoEqOUY0GHxGGXw5OiI9RKiLrKCiYk73q4H6MNJkX4/XW7sDiBiOkk87iRTPKI
DTKmVdusvgsjtJlbo99pMuwPO9VdJuEGbO4pJZYEsLmxvFn7f5OcNN/D/vUNLtqCIFzIfWZGcwXI
i98FrN5N8AsNsSsO4PuW4uMaQY+rDkdgU4zhkA1DO13OPnEyNgEePOOQUxfgdKRKOPkNh7G/XdLF
+mbjXRO3ZTqpbxlHauDNUSQqKBNm6OZ7HDzow07qfurqUenXYmqREI4EaXhY1epdwUmlurn6MmEJ
a9KaApEe9WBliKtcd3AAmca9361riVHVRs6gwpAjvRQi2ydaWnVTKOuPUelKsqNXK1yLqpSQhrtK
2/nhSSln48isfEn0B/ZWp8JFOuJwBIXz1VgN8EsZexiOtEDQtNDshTJaA2KAtNrFEdWbuaH6I/Oe
QZ9yc9WMDyaNZ32of48ZqRk4z3sNRWPxYfo3dykN+vcf2dSxkEakxrTpm9G71ta65gkDdISCEatV
pxgm48MnG247OsTjLFJoZwdWXMEaX6xmlprhArXrvq2GT0Z8NqJ14r9L9d4TXHMgoGiNG+xCdxWR
uKXuBbqkSdnTEfwvGVIy/jX5Y43ChYrZxqXLg0pUn2JcYqr8UWTfKw6Mn/Y9e4sflH5Zkf4oLInY
mu5iMrm8lUSjQSpEuOvRqENBxboQUIdEo8zKZsNneNxLJZ//LlH37MR/yzAKVJZpsdIBFsX4wSB9
sOOivs5/CS1dyxl/fVLvTJeOrLPjflViXjBsSaJPvRmanZkGzSkP7XzxNE2W8qrQ0YrLvLKL+EVU
59mUiDQIzx/mXrI1BWhOPCIE+hUN0xEpmAV5b6hWzBeGU4ZanSGNuTSO4SZ9nbZ4FfD6oLrBIhta
K0rgaTs8h9VBM6ChKzWNIc0XiWizZ1aengwi7F/rt260I2E54ugKaC9v1PDIl46UdRpsy3injntx
wG0Hvlj6EA4W/ReBX08oLbmVnVJzme9n3w5pnTwRqbmGCX8q7qS99yLGjiRAUcP4dMn/8sV/xfVZ
fY801N/EOaJHju1tfa8+ycm92R8UzP1yuySkBPs8Rm4ecgnsOg6K6BTNccwhZqjEnNwiKV1p5LA2
gwxkYjk0Q81fK3tKE5BLUTfzTtikv43cqj/05BAfipcGa2r0uRBdqUQ0tXBgjAPRIHZ6lj9QH9+J
9z1pVa7+duv8uyL5JH/s06ouupMp7oIkqFlVb6Gx3mrP42Ec3fyH8QZPqrcRMyO5kaD52RKi+8d/
X+Ku0U2+fPpFZ5J5QagNUZ2deVEREUiWYs1SAl5IZ1zNbhXdEsqgegvNu3Z5/PK5F7d+rxz12Gjb
7Kyf6YUa4MVlwE0VB5Jw1fyEtSFPyyZbh08cg6tu9lHEm6RxzU27bWJc6BNLcvl9ViVb11qsvBO5
f4Re5FaLJR3zgVswxbW24MuCL9oCwtMnNIAsOH6ePbtMYnyX+knYeKBMlvdrTgaKmJ0CHL/f+Inm
//PlgfV5g1y0BJnex1Wl8sn+c3TfHYEKvd8kjXHaBM8kza7xH9jqb5r848bnXmlav3zji4O8LWUz
zgw+F5JYwpQQKjiz2Q6AyLNURzmq7n87contjReVJIIbX/niZq63su7HAmMPc94dxo/GR4hmSdNS
qiwRe2qCdKI9/ey2XEs4K4XLcE0+jc2NeRO8CxtCuOVD+4qYCZQw+NkUVtau2pX50CqO/iTfza+6
sESpuRe3+lY6yicsgvHxotpR2pPergld0p12QeO7wKp4OS420puhWpDuJH+t3RdM52FUzsWQWQUj
Wkge/raH5omZAuPJg2nsmZtPOUFZNqFdqnHMXvV2Hpqd1bfgwbQFN3nEftZZ4Am0zH6Zj8mTcvIS
Bwvi6TcQ5+7WZO8azgbch8kLaI0GN/iiz9b6UEuqmQ7ZrQgefhaXKo4kxdMUELS7NBW3JbPxjw7j
zTKgA9nqwuVqgMVDmG1MVFA3YL8rjkAEohB/AE9XxVeLVuJrNc4mXVwoWkoo5nhv6NbMdevPgndv
qK+d4VbelrlnrAlLYk9b4eBNa2qjJRElclZjBCczqs/VzUp5BUiYUmeBXaOsqtGRXj1uks+LJ+V3
R9ysTy3Z4nmBxxE1Jd633MCQrlhQ9Zn7HLUjUs9d85PQYcd4HX9B8FZsxCu9cl/ldiufA8JQog6j
gf4PmNZkrozR1YEet2aENyiIjGvs+k3EDau407Vddtc+yjEpli2D6ru6dRo8c/bFe7mfBcEwyZVd
MT3EnJNMN7tjXNgeZEV5LYY7bH4W/q9UeM9HJnCnG6/zlXvWl+d9UUb8EDWo5PG8aSNXoOAV5i+s
0wn3C9cP/y+mT1cLyKdf+KKATIYQhOr8iQClmVsK69qYY6ZqkrsZ2PBKzyHiLXCbYZuGA5p1A+CT
ry3AFBSFe+U8zr70Jl+oAdISwUxBuY9QTJUHDdom0cW2AseGtnB0xvcOiv4vpqsj/+LINqoTK6hW
Cb64hjsky/aRKYQ1vorAFdKvXHHUFO8yZu/OraufMRe1yzr/ebUXjYCZKFIQK/jLg+Pkf0wDujgh
AHhbL0XQwX3x6n1k3nbqz9M0LIf8kc7ZGMkNtxYt4ZwPereTxkMavvDllMSFY8ZFvvd2YnMYYcKn
KpYeeyY5WAgvdfMQRhu/jZ2RwACdFzBa996dCgUMw1UrKcH5+WM8qtyG/hRe0uIlIe4SkwKkCGm8
z/J7uSIJZIWFAcjloySfBv+wD5TXIHzUhXeD2UW6E3suMdm2rrdavAqr1y77XevxUsJWwjMJ/NqK
2W8v2C8gbpluxwWwVFbd32hs46ZP6rUjxRTQBjBgheJwWf7MqkiDSNDTs+6f5OxYNFt7bE59/BKZ
G9Euf3Q72cW+PErWhvzbzO+rcZmAMg4vc5G/DUpdLcef1qNfjFbjCW82ri+4as8aHtS4khWvccxf
WHmxShgFklrshMbaFLe9Xd57L4tN8yYEKzQpWX+jGKvXWgwy7GWNAEjpe7B5p5gT1qhteoaP189z
ScOwIOLNXMyFpXXdqhh/Sul71u9zTMi8/nVo7rpgVVHsWpDge3XYL7SHmjdaw4eRSAR8Zc2sxT/a
VhDsYnUZ2oKRLaX2A/epMNullPOBw25Th0fk74GVHaimtJuKq6H9gm5CwqNpl+J26BxDuy0D+uu7
9+1t+/SVLxrQJBJGeTT4yqbyM9g3CO1bRo+F/mSmx6R8lZp3oXnqtD005CY5VfIpE89xwebFa7NT
Ii47yHaEbVIf6/a3HN5HA840413G/l5U63rxItHS5uXIuBmCfvk7Rps7kocHLqv+1nAMaU+m8iEU
HzoOhUPxVgvHoN+Kkh3uZm2xcEbsrNTrWt7r5XNCFrEacA5JDwtC01RH6yzzT5j+SKYj40uf8SZx
L4H8ZshY1UBexYblV5a7xMGozDr909T/0KenUHweddesTmn4JI6HkGpWv+fyL81AU6htavEsF4Sv
Dqe03rbyUpCddOR2y4wwSje6tC4QNBcuqkUtvBNPeC6V8KThbeDc6woTWSG2LO0Imcie/n12XZnJ
yXDAmFyrOoqOb71LGwyiUCZVys0tKR+FxR72v7xC6tb/ScZ9096X5rMvrrilR7iqFPDX1zhg4Wre
rTTaNO+5aY7G8FsDAL05HvgOwn9Z2+WLnI5t2sR5mXLKiatOsTTYA49l74AveJjEJocqfhTSkxTc
NU4H8ZtL705TcJ1ET21V0b1O1GmlWmq7+fdD07+/1DOISaQYvuIGRPqL43cYRXRjqdCeTeOAk0Jn
/EyxNZYYi/eKsnyt+hfD9XetO/zssYhaCk8DnmlWqd9pxKVnPjKM18GO2iWNQvTorxObIQc4lfAO
e1UmnAXIAjCdqI21Cj23OWKVowaPXvisRW7U3XVrAIOUWA60JsVHUP+iRwvlZ1ncmvU+7l9aNl2q
Ow1ew9hQr0z5RcV4vh/3FQkw5bqdKfsMf57b/tVvd7mg4BiyIy7n30/pivr0L9Q7J/FCOfumEop0
whqqQGvPDQhkxtBk648/GsNN+ycMtCiFDCwG4DRwExkm1SNhrDUhaaEL3hIckvJP2K7jWVMTbI34
8O/FXRnTf13cRc8GR34SqlJuzyMAcCLtReUP3sylY3Qbvd5pwopriEDojA6DpF7SKAzWKDuVGxtv
afTw78X8nSZ9rZhfF3Oxn5j25u1Qqu15CvdauQLWY1if4QQ5OVnNCIe4bMpUglh/1XZrKM3mLLPa
qiIqx61oaeQgzI7jxOP0iyPrJtNlndxWeF6hEX5d58XlMfNVXy4qHppfn8r0w88cZpjSYg9ke8Kz
kzfTCdr7sHMwu1P85145wSdABLKwh84eKxeXphubTL5SI+Z5wv9ssou7V9sko0+4KZvMnt92aalM
eBlsh+EFlFMt7b+JHGz4o5BZwyyS3OHW2w4r/DYBKyeQSItoQnzuuJ4SnynSMLDgzkWTxIIjaTXh
6naLfHj91ZDnPGYGEhoJll9vaKExyYUsmu25y94W9Tpt9slIVpuLZKQR76pyrf/kyIxWplWb2wGf
VAT/8GKj0CoXWxwLMQkUTx0ZvOEqRO5+46F+TzQhblH4z/LUiw5q4Rt9rrR6e4buEM2B6+37tMK2
FD/3bIO7rGIF5ZqUNAPAwpmGn1N9whFJxFCicnDiK9TVyHbUXtBoN3afHPzC+fcbc/31/bTCC8Cx
9+JcqxVqy9TvSuZaMSgbVoFBfRhIgXEYEET1Lh/uRMpqv6ogNWn4a9Uo4Kr+xtO6ohn/+rQubheC
VhRDJBvtWZSkpVRz98ep6VlGG+LfK+DIiJszMArxKfB2SuVw05mggDV2cPw1WMikKoq0bCvVA7Lg
E+dIP9nIe0vdLSdtid3J1D/gXfPvB3iF8fJ10fLXHRgYfSqJC37i2ukBw9FZ68xtH5gIoHLGpjTl
jPXXaDUHx+vOXnDS4MG4QbH3zYf/B0FzXowhKOQs6LBvLuqfb2TxIASLloN+JNtYfCy4vmKgU7wl
trcZGVDU+l40782n2cc/rh9j/85Hy2Eox4nz/cbxfmXS/nU5F2UOQWiwMEePZIpNIM42yPwaHBJM
AOBsSxEp9v14j9OQ1LjauMJ4r95IkhVsqRNo98iSK8WbGv/rtZdKIZoM15iiXfxgQjUITS7zjITs
XqBvRMyg1avWsLQeIWMmL3FHD+w0chfi08BA2ziSU+fjOVueVEyG7EKhyq1vgU03l3XR7Peh72et
GHTnhWDH9amhWsje+2ArDlKiEsM2d2w3RrvWwyN3n7NSHrCTiwlXZ0bKSGRmBtg3tvZcPL+dpp+e
1Ny9fSKDNrpWjProd2fKf1M8TuzrZf2ObnwK3Kl6EBXL7FaEDJlINJaEoQ3Gil90NRDd3c+2AH+1
OXmzG6JD51PD0KXeIpxdr1+f1njRfnip1ubKyGMbfpnVGp4WidIms/lZi9Atx99KaGscpgzJ7XET
g8nHP288pas9rCHpImp+/Xu6nJ62Q9KrYcfB2Tslo+sEOc5g/52Azx7mZCBidofbtHzn4aNLnoYj
aA4xVTp+NFxbyGIpu/u8eLmxrvld//brfVrXRTUd8ICNKynuzuIRe558dETxGW6QV++NcYllhFDT
Wlje6HZYLkBEJjqNosoN2DgPcPdW4SvwnydyV7PTZIalbtFNr/jzUR4+rfDiTVws5IU0Nkl3Bnax
X2Fktc+T/JxiO0l1+qWNm4hQam3dPiOO15hzHmhviYcsUJfolirlfy+EMLEi14tc/U45Vu/NQ6uS
vwEqZPtkRnUr/U2+x6zyRmWT54f3r4d7+bZWUxEbNQ83Qw8KuB+oPF4IslbG+1o+hMRMw+DZYFFy
Tl5MoGPMOctNEBzzeHZlz57T6iA0W6+1cCNkhiffC9FaliypXf17Gyi3tsHFSxznYowfT9Sd5WXw
KAaOnKxCrPIgWg0/upniPXRwfR1okeR+e5NrLO46unXJ7kGecIdcKzrS366w+BaFusMGqK5elTM0
kyOqsTEg8xMDkSUevf1Z++mRgoy7l7n3i8JB0V7R98VO8JGv//21rgjEvu6di/c+ysBNxpi9E+0R
nYTlr6kzkSZu8/e4Xg7n4Ff5BCklhGkdr/xx1ZrYWK+MCvAMa7tla7q9YgmPcN6CAgG3k954+66o
o+b1EdLCOSyK37Qk7eglOj6vVAX5xDV0PvdKq1NdqT4CR2i7Wb7YoG+8KQWav/j3nfk/H3x5148X
5WiYQdoxioNpV2xSADIO2XRG0ps1AUJw2Lp4CSXjVi3+X7bafz76opeU0ioI+pSPjorHPPvwpo0x
HeexV89FJv4ZF8gFtTW5n8BxTPknnHufolfdfzaQGJpbHSOENDjUz5PNKayKljiAGRXv/nCIbCPc
aeo+Duw2PIH05kQ3Nw/igPPLNheXLag47ao9Khu5O9TDPhWebmy473SSLz/oX8eIT4eh1EvtQlP5
cigj6KlEVx3OcrXxtWV8khwp3vXiii0fPXmtG8Z7Mj8D9p9t2jd5ubf21qU4UonVRZ0G7C3YKnIC
pKM8Ex2BiRjEtCRZaq/VtnDFaPnvJ3D9qIVyCyEYEPabJjNV2oXu9VV3LsdNt8LyThl449bySGpI
7S4cKd3n+Z7YM2T5HblrPws3QAjn3FjGvIu+bfBPy7govY25GPSwLruzRiI32UfDrr/XXlUrP972
1JVvfdhF9YwaIzcpZR1Me3+NkKN0itBWhLWMICuA64OZusyQZskAVXkwtsDix+DI6Ii7i0iMAveO
tlyH4p03nc14I4T2GDPohTJ146FcbdU+PZSLctgHZTMttKY7G8Z5Ik9HGDa4zIk2k3BlXSSvjCPr
V7M9wV6hOTs0kYNxVfz/AxHwZjYVBDyqolxUgHRh6nETT/MWWXqubMs/W8xzRDcngwB7L2oRIc9E
ELWWzjsERiW9FdxM8h+5iefNy+Ipg6rdnnDPSOm088KWuw1Zt6MHNL+8/fNev59/Wu9FjyQzfuvM
sedeVp3iBWZIrijuZWInhxUwu+aG6wmWN7G/4lnPtlW2ZjCIBlmVHLFbDfzK6SYnFhUhdQxqm9qZ
m958pt9nbhSeT2u86JJ6JUyTROy6cwghSuqeEH2T1G2xjNpCdNRVoN27tv+JLh1MkwRz4bllR9bc
jq0FAxISGfEHI1wW/ZZIq+n0b0A0DM5sUV714i9NijC0fO+alRlAt84wJw+bj3/vz//lPfrPxrh4
aZPE9yRPG/gS6koiixeJHo5vGhqQ5zmUVCHsXao+POHQT8iO+ncIM/RONFQ/mvbDj+4aaFozMB17
+jLOD6q8SoVzPf3u1+rjv5d69SIGyErGDKpL81u62jTJYQKSDwpxlH+FsLBsvThGYMAUNsy0XTKb
a3Gl6kuFsYJspXYTrDX9hEG61rkAtDc6nStu9zj0wuufYx6vqDA6o/TlcipngMFzW0xZlIwsgm1W
HWNzF0h3C3MdK9seMfRzd4aXhi1RoW2FcFe/5SGpHS8G28NbI4w044fKoxVdDuqyrp0I3Vlvk4RC
Iwi4471p9a4CIiHAqOKa0qevsj8uMSQSFRu2Ztdv2nyTMdwjeMW68dCvdaloTRARqyIB5tpFnQ2k
ImoEUewQMKeTU3RANpYvusqhjix4KJvFUW8hev03xecQw0L4yA031NbFH9pq2V3EG/2Psr718K8i
GJ/XdVFX2y4pSnmioFW+LZFIEm+naq1MBxwWAcms0l1Yo7CKgpVcupA0Fxlt9UqtiA9z65Aw7wbJ
4U2s9tqsCRek/zyt+Wl+6kUKTR6mKZK684jFZrNXtXrZMwYQqmcvQHn1UyqzZScJS6+2oWR6xBJG
+qrnwiepa2gMerHXMYRZthwNyjkat7eQgyusBvbspwVeAD9aOC7y0Zfnn3Oi0GcOPPFxPOr5Qyfd
KYIbAGgM0jKVHxgpI+7eeMZzM+wJsQoY4Sf1KTHvyK/KPP5sW9plZZsPw3tq50dJcjzzsWqPEQ7G
VnoLUL5iYvZ15fNB++nRKppS10kpzG1eeJcpe0nbkaGTVWsSVKD4YvMAz5fezpCWQ7ftZAe6j6wv
e14qFFmhi2v8+CY9KiDKFUlTS7TZ+B4qx+gOr2pvlUZYA8+eh1Jy1IpNXa5z0pY39X52arjVkF/h
bc7m3kCBYIFMzv8Crp++TNKngRYPSkdUB6EMLzBc+ujF2DbQapxuXZj2NDAAl7ZxupKtgObxIbSD
pxuv9rXz6/MiLkp/E6il4GssorEbElu0cKOPq3Ta0AdAWRrL+yjjwvgwQCaeh8r3iw9/tjK14uBZ
TD8A69FdYftR7oXFW1H8vB0ocvUy/3mFF8WnGUI/VGR2KzbCDke/SeLWrwCWbb6EVZggHU/PhecC
2jMNau6YJ4w/eK/katdkW4U7sF2cOHhZKoTp/DcOBvR60nIR7yoON/ffz/PqzPTzai9KUh8YcjaV
2ox4hSeTtzizxXare0sFNjS2myoduDALlkcVUO6ppWplXE4evPy+GHYEJ2fNOkcWXcqPXnG/0H7L
1WOccU0hBtEJh3UDO5VkNHEHvVCXNpm5M7HUiH7g4DyAlgobpDiKSMbogRzW4jm8F59N4HfNkUOr
uIN+w+kSPVMDyXXyO0vqti3ehCEBSMVryZg3dBW447A0g00EnSLCL30teO4id7H8ul0r5/bo8rrw
+XFd1Mo2MttUX6jduX+AGZlw8K0EJF7RS9ZsO/h4DLpwF2ISaCnlumw3aXBC84VR6WybUUrOrd/v
6pTj84IuamM4ZV43tOy2aFM8Agsg9SrGnWiswwSDi6OWnhucj0oLm9aIHGKnvmPqZoeH/hdWD1Ni
a9W6x0/V5T/yn4dypRkYrp41Xp+bFJSr4zX8cJEUKoJm6PLFw/Pbqljkg8nx96ux6/S8gNOMz8tM
lBO0VYC3NtCGyM6HqQo/AwkYpmiFgSZ2o6ziX1niKubq9o/6d47x7Uf9tK6LZzgYrWROAetSl0QN
GsXvjsQVjBk3c1IvNlXqEm1Bmx2FxdFv/w8Xh6t34c8P5uKYEAlk19L5wWTjnA/Zc2qNTgZcYWAK
k5BGM9v+/ekW90O0ka3hrsbWEWTs1pX8GtjzaRnK5XxRq5o0MubnoJwI8nOq6kh25Sr3TnNAR9+s
1WFNb1f88O2bs81rEOjnz7646w2+HyfNyEzLf1ZA4HyIzC69W/nMxcQtxr0HIoiT6cMcwFucemFf
FhvxI367nTSjXH8MCtRhZl+Mvi4KeBaRQ1Cki/nQzheOKQDwUaz6cw/XXTbWKf6/VJdy5xv8Flj0
DA/NhPP69FsbHj3DmRor0w5xsCFLyePONGvQ4N96470vf5jSQ1AyJIucdKL/lDazO+2DOUVWVJ7y
c60dtezgFcjY7grN/7/Q8K4hTzDeuI5IkswV4OICOMZeIcai359j2Ha4YDBbMXGEWVY1rECcRdaL
j2Y8FtVJaSAbi3iDxMWmVG7OWtRrYMjnhVyc5FURqeNiYCG4/Uu2aR607scgPpeL84DKU94HJKI2
65IaFUVv7fCWE5hmzbI/4SEafzJANoatVL77I31z94KGOiXYLbHj4F1PP0acpJ9NuGLVmsnkowxQ
sXhrS7dCRJYc+sVOawLLl58CPB48/D9N7a6Rd/26u0W3uaKElWmb5r/gG37XB4dZG5EFxdeUZUc2
D35zannkrdX+GeCWThacm44o1+JeYTwvbROZ8ME1blCYoVri2v8wcHnF/fWxJ4sKAz2oc4THJQ+F
QgPU7IKUdLC7Ak9bJHX9Yynuqu53J28WNdOqVrRnPU1A7NY5khVbUJ3Y/Flo+K0l2tKrHhb5biaL
P2UPgVNj+GgJeOtWyG/LbDOqP1rlqOA+Kw5uEdn/7juuYSVcigUT/E/HR/rvIPxzM6mP0zBEChaU
MriDq1S/p/pg+CtdPCWCjQQx1e4bhIjKXYw+WdsP0ToFePcpCig6nUKzcebukrtcOLXy0wJnqBz/
kDvlZpzxvA0vDgcNCQHDOHIwlW/GZL6Um23XtQKHQ0voA07K01qZVWwz+VO1pg8s9G7cX41bn3nR
lAVGWFf+/Jnegb2RwUWQlnK4VCE5asvFa+ShCVxyruuMtazgkRgKeYsKfvrFO93lgIVu/l7ilT5j
SXhiK9M2YdS77p/ap/wAv3UP0RfPGAQEYasuA+88vkZIUmWnIb21eJFMwKhs3ZF9hIBu6/mOmN2J
zHaeUWY5hoP4fvEovZCZqGJW3G0kxcUTLu+gR23aOSfVbutdo+/htqaTrRPn8NbW2Esv9TfiOvJs
Oe4mEiqebvksXzvIv/xWFw1G6w+toPU8NywW7ZCgYWE9p0FiljlLC1PfRScBZ+yDQQ3mVrde9WtY
DzYAOKlAQiSs9/KCZHYCAi814uNXCXt2OawEN9tMVNXykD5lwlIplh2TG3PrbzqHwmr3WDHBJP4t
jLferyuCVfnLYuY99ukFy5pEHhQ5ESBvVCEGfhYcR4wNI15+GujAxpZIFpe5isxj2bWHqV/SUERE
nfBvpB46YmKl3ERxGcLi/kkW96Vxh9N7jWbAnxU+wb58Gd4WC9tIiFN1CgLFy41YbuL/4uy8ehvn
sm37iwgwh1dGZcs5vBAuu8woRjHp19/B6nv7lGWhdHGARnc/fB9EM+y99lpzjsnogGxXbc3UkpfL
fJtiRyRm4bglBXOAfkp1x46K7TSYVS3tCqtCh4NX0T3+sZOFVP+9TpcCre1IKWcIch3iSCdxwmmY
iRrO2ko24ugpzco8LJSjU6cL+sNgzg3+LvBJ+oMWr3UMqlhwGyS6POibU709WTcVE2lpetbRKffK
hn08FDyVwG3kXLcKnfQjRqC3w7SSpg9BWcZoIDfCb/Gmmmx4JMTQauUX/2cYfRoz/fCRENcIGjDf
1sKdBMWMxi6vuuggJI7rXyENm8HR9wPnUGCRCVw3B5+u/sBv0uqLmekT2Wy6bWUb0a32xLiqv4vB
sRiB9pSu02YX0utQcPDaUFBYpvGNnN45DTbGOiS5rV0kB78vaAzZESkJjfxghXup3YzSKuWOhtsW
X2yzRK5AayvHw2FSb7v0cVUYCKpBj8uuERefljhm2Sgkbd1IJCOzwixq7IUFxwi3agx71F0dBPXk
1RsTnL0iYlW1J8rg8SY/bSHcs/MahIMysgDoTE/VFxR7yh5I5YnKa2/1hdIMqzp2BgwNyJLOPQ2n
rDyq0YnxRzzt0NCPru4Yz5PujsctGj0NA7Wj017k83fSd7nBuBJSTpPGQ5D67xzf4EJ9FtKr2hb9
QlcCTqKqyRC8JcKSz4qq9iDUYdYop3v5rWsAw/350g4O76Xkj5ue1NAZOI2qVjc3SuIPKoEXe4zI
+K3zgo8hto9sYpg82dxlEr6SirbffdztRmVh3R3SdSThgXdjGA2VkzY2T6JCZSQh9KAplC+lo9/q
c5w6HjwrXdeHbQHXj6ogvBuKpQLzo+Y1sAk+qbZR7SmEer6WXhW5bbsrcgdHXta1NppKU12N0TUU
4p+D3dkeagLYhOioi4jarbN1+ZhVw9jm3cS6DHeW73dOlNSku7HfabFHZJBOt/HRMPAnS8tMvBkU
ZrRh88aHVTa86A7E0XwR2lkSxE3lygqZLcdl398dnWGtfMpAV5S3jhNr6hpTf2U3luZ6/8fVQ5DD
RyjLGn/B95W0V6WmKqsJ4jUKFr6XMpjTcQ/DrSIGs32a5h150ZMAMHG8ZlS5QE1Cyv7Xj5/NlEpd
Tjic9vw4eVheBIv29FZVbxMTm2WyUGrFJU2g22foyouFHq10zWGyjYJCwbkuFg9VkCEombTHmBH5
sKQv0gT/m3mhKat01GFxk951/llGY1hoTSJN9xXAgw92jiOB38tmz0z+ALgj9czPD2CJ8VbB1LFM
fG0gw+7fBeUfMOiPp2SoaBVlZe4Vn52ho+wwjtExPXGcYLDROPQEsxHAcuoLnt7KuwzJPkyOmHmL
q/qm6ApPc5jSga4TsGX9kf8DdMuBkZPfi7VfZKwSR0L3VGVxraF9cW9mAgOJU+K+0Q/5/kalsaiP
dZ6c7qN0aWBPZBj8qj/2IMXmFEUgGkzZcBYhVuJSlTyAPeBduV0XjoHYnkxqcIKvmAWdfZJmItXV
sY6m+wTNgSVvZGkVIXRmWgawjNa+V5TLieyraDWKrydOW6HwYZkPmGvGO8Sz+Cmdg07Ey6Z6s3Sy
EhxgJt0tXvTi2lHhUhMdCBUYqjms4adX6yTEYt1LwoiPF1BO4+PNh/gUGL60Fnac52g6PwvdvrFe
ze7V4ESRWiyCt5n5VDaqLZaPtSv6GpJGYpsTQOqhq0WcHJ+P7Fwym75GHGCs7pOn4cvcho8A4FPk
dCnW+6uDqQtnXlBRiiGa5hz2cP6hxCdFEayBpWQsyRsesF9WxvYQWHBB7BzZ2uQZPQUrCVvWn8P3
pFGJB9fCay5YwRRTF9V5qCIzDT5/+FHYjlItj9O9ZG51gn0ngtKpJVbzGLeqcHhfa1Nemh18+8Wz
FltkVpEyaSxjvGfUfnGNpR1YptveqtqOXdDwWrfdACrta/LqKuealvniIv73n3y2PAitXphMjKf7
2ssf1Hch9adHeGVgRxpPWUWMTbTF8TG+5me5cJL7++82z1pqNY87Uua/W1hjRyX0xdU2EvptkcQd
RhFHDt7XVpdLp6Bvv3m2XzEPPfS5wm6rBtDFDJsq34E3HHwASHF4vCkTOhVhaUZb6koL8dKo7ttv
n21XbctDDnnD77WQM5DoGeFyJEGT5WROU4XL4sJ2cliLUxfE5WQ8z91oAh5J5UJLht8PRtvkEnLr
Qpife+bWUn80cc9c/wjmmux8w/jrjTDParb+pP7fosQk9wErdMHS54XLYT8HgaYTOvarT+ZSJfH3
T56dyWLxOJXosqd7Czk/JNwERfbpYY7XVB9yO9M8tqXsKg7u4najszkTkoXQirCb79vNaTBKVRLa
6R6To6f42Vpa6K+TuUcrM0cKTTvC++xQW6ReiGJ3dfx99fO/VLf/fQVnf/gYaZaQHLmC3ld8NufM
E7zY9GPy39xCW899xp7Q7jZ/OahXPsE/naQfz/mvv/5ssz1okPCU5jh/DoSqZ58xHAX6HCSXL+V8
w2DtK/cgQbDzH7FYhk+NcHftwV/sDPz99581dDq9inVd5O8HGaUeoKlQlTgqynziVRwilHn5IBeO
i2F/ZFVoCnd6gUhjBNffwUsDI4Sk//MynG38xy5XCDbjdnCYzyRWiENOYcQAjQBC2E4D1ZErHp7m
9cpEc6X1O0QqFjQaCZXVNmRAkTONnJet7CnCDnd93n/5ieHiZI+0qFHEs7U6q8VKV8uSt0XwoRXI
TkTfIduH5ZOlPqlOg3TLbcA5MdRlpwiKZtP3N+TqJCHk4KuTiUuVkgk2eN4yFRM77vevJ2YNL+RU
L8jDzQ8zhovOSQ2w76Hbxc5cgujIS0NHXmqBVjvicZl9Hv83sHSQIQY1I5BWxWR+/P0qtIrkCUFX
Z7QEZYL5IuT+UO7DdKn5bZAECj0mLIhsYy7AVDF9A5LVIyGjCwTy7lodc6mA+HY1Z9+zVUUyQwRt
vicqop51tIIStpGcblmQ8nMtMPlPWXT2CX/7ubNHMA6tqg0xP9e8tFAKZHJkyUen72EnhjPcEReW
furZIiUArlzPZt2PqrSj9yr2uqeUMJKFBFepYu052L+h2AFz/0WjYM7LWtJeKXSbbFUGMV9hZ8Mg
UHA43clhAC0FFRB+HtUD9UA6ODIM6t++dLFliDfCVriFqAY5xnTSW7FeAdpofyWmbyRrkmpzYfnv
kv2STufbXThbRNANHYuk5S7Au2CAQBweqpHOSQ9O9WDC81YxAM4DHCWo5MAaOL3sPasGrJDbpj8t
MPxDEz++/vuqtAtL+7erOl9PEmW0CoUXM/tibCmpm1q5ZXRTIl843UAFJ2rPQ9WqAK/JXA0WKaEx
rHYy0Cob70XXelkUzOg6gPUVRll7fDbuMlLsFbu3ta20SzV/1HtbtG7awid8Ks1XoLFHiGqUbtPL
4Ar17AmV0aKZt4P5OnT7Nr8Nx8+ax1mMtuUKV1x6fwahP95HGlEzY8WALH9WYRGk0Ep9yJPAHNR5
oscBQh28qfRajeHVQ6f7Urdua38MH0dUOwfhqVPWZHqQlH78PVYQWCuIllRjp9yrlccqC+jYkFCL
51mlI1y5hUxXcFpBwHStcSuZKJ6W6XhV/XH5O4ZIRMcaQpx2rrA1DXr8QmOCncL1vmzfst9HWn0O
jtsZ+SIsDcX99+tyadQ9p1T+9xfPCsQiPSZJbpKbiWse7MWvmYHuGYv0PgnkD/0m2jNtb43HeIcg
YHUN1mteOH99+/WzVdRMCzUuVH594CUMFLQPLOGQBEHxhvj8aaZxPYOX7UaXORyHx/irzNd65o7g
PH7Xd/r78V6I0HO4YnmXm7dN5R2RFDKpT8mi9w+a22KCEuwOnFK3SHP6lADLyUXGGbVLCf3KnYh8
0kBHVs+ZowF00ttNvkhZgg4eU+Kisav15KcLfMeQvwrftDytuTkJgVZsGjJL0vWQPRy6vaXtrXJz
kn0h22Xtc/pW5B9idkP/71rYuHnxC6epiQMUqhCiyu9bT9JGfVuHbICEXVA+dndAQDbJrnkI88VJ
/92D7tLXFUYgypgJLqcP2YpWGdNyqXBoNVrCTEmEILmKscgE+af6Xt5OoK3KO1qNp3Adpp4SIqLZ
1SMg17UmeSKI7MLpRafk35XejcnFGF5/iNqH2izTO9g9olscbAolEKNt7xQiZ0Zw2bfqInLjgBFT
rS1RtlonB7lyOroFk+7yZmToUqGpnVqSvfvtRKCdsIxiYpgdqBXX+2IX6n2Mof9z585e9uiYjUXf
8bpNoLPFDKWeXeTAF5UgXhwxmKjgPktfU69u0JcU0sT3MG5WSVj5ma0S9XFbFDHPbHDw31sNjV5E
grYmu+VX1NqAzTt4mjMI6ITiW9+G6b7qn2JKZPpO1uPQLo+NH8VeJb51n+KiM33IMBrEeni99rXy
+I9J9nw9/etqz43tsTQ0eTiynuYYyeRgllBJ0q8RjbQHOT3sF83hRZ5W8JnIgcI1FkhbqFSycMuO
EMvvDFzkYgOqrrHcsMN2TlzpMiVPVfI/8mZ26MO8IwBFzLbH/Nex3w6mr9hpu1LCxYDynj5Q1/sn
eTcUT1r5mBubHPRzFr5eOwfJ82b44w+ViV/jS5IU6w+W6K+hnBr2mhomcjGT1TkBxp743r0nC/ov
JWKP7iYcVpj3kSinFONhs8j6wEocqf4zdpWnZWE+OUVxB9HkaoNkLtn+dWln1UVcHXvZzLg01E6u
/qU65SmIOBdoQfhSRD7plM/Xagfp0soi/3U7zmoH1RiEKR/4zd63PuhUEDR1crueisDTkIzP7QqK
fDdBeuOLVXBlK7r2MM56UuzikZWG/Lq6ZfubEbsBjpvMOUqzCvsovtYz7DZd0zh0TCU4Ht6vXMC1
W352zhHjU9GKzXwBQYbkExASs+rHjAa1tmrwr84YrmvagkvnP8IO/vsK6mcdqVYkGHSMqdfm/uNg
uh3hBuMeMoJgLONpjZr3RMWCIySoUKAry6R+C2EiZebCTB8VgtQfk+5Fr2/hCdNStdDbOKmwgIDU
dr+PhicerpS9yrxInr+YikjXSqFRDozg7C4Jltz1rSHOd0n4MFK/q/dx4rGGKf6Y+A1DLuegORbJ
fpzilZssfRpzbIC4A13YUKKbvIiLrMLCcKN2+17AUy5UHCAWeUeEQnDtuHgJGmP9dbnna9lh4pGq
5mk+GoVBkm5vsnXi4XqNMm+Q/dx6JTLewr7rykJg50yC5WxjHiG9ZmjRHeVTWpJ3rxLsQBRp/1u8
qme5MKokAswiFFNU5wL2rASaNDk0GguQdYxQxDnh+o/Yp+EuBzFfITWrIxuL6HM+4mdEgpFXna6v
Hegu36S/LuLs/Kg0+EoVXn+eaatzNlgVn4XfgAbpsbJ78dMh3fW1F40LgdcMjdo8cI7FZUYiDWPe
WUr7q+Pk1zrF4Q4oeFJlzHCsxf/i+/z7Vp0dO43oeMxSmVs1fyrdXRODfsm2lpNPtv7B3G8Rr/B4
/ftHLzU/vj2fs3XYPMBbk05TcS8HJspYJ29WcRvQmkyy3YnDZbGYCv+A1bq5Fd32nqYZpG6DOlFA
uHFzbVRwccdiXkGIEyMLg8Xhe/FX1FopH8yhQF/cuwq+JfIBRoADEGkJGpM8jQxZunmAjO36RUVI
F5PNMBKHVfwGgXMixeTkjvyT2a5+/t/cKVNEy2hKIgG7Z4/HVIWpSCQuLV4iIqMa5J19rVcx+eHq
EnY9SbrTEU65PZpzSNdjNFDE7Jt4VW2v7Z6XxrQWatH/XsvZU8PVI4zlxLXojxBkekCC7fBqtM8R
O3u1AWbULeMnCExS56uzZVzEzRPRdCPth5PDPTWJVb4b/VavvCJDnHStY3OhA6myhsKenRUKPM95
M/yr8hhPWaMO+XGmL84J65Tn8b15sJbNhMdvvD3AUEkDE3ir9IrJfvaXt8FUuZI8eWaOFz59kkAC
E/bUe/9+jMbPMxlXhgdYB3V3AYt7yKMiy1puXevFZBEsxQDREUPcW6ldpgqef3j7vlSvWPoP8ZKM
4PwmuTXAwwsOTcCq39W/yYWxJ+sp61zFOHCiePDNOGbB4C+tRmjxd2LyqbTOsfbIdz+SxQLJOvaN
Lf0ieBmd5Ii/tN6z6CrKkPuhFmLTYEilkJKwCxPS1GmCYqnZRjAA+11ZvByMt9PsfDrYSkbo9H3X
cYhon/P+hnfrypH5wgY43yDLECWD9Ab0Zd8fnSKehnwIWYZSJv5Exan9tgHiktkW4rJfMcKobEAg
Tg1DcFx3dHGOIfGxdp0PCxhWKqZduP2LjMJCXU4KOE3MmzrAcG28rbIP/XrEyYUig0s2eKJ/lg75
vIMbs8GcxIxFLF1OTwWM9WFpHNcpZfiwCKvNMCxLZi24RHyS6TA8xTc8nnA/Dz3ZI72ClshaNGku
Bwfx7kTUo7Lo49Ug/4rcq070P/fve4GBHYGcMQyRvH+KfrbEJT1yglaHZyhOy9wMpi/jA+UACV/m
6uDViLPhVizF7kavOScIT0OWsZljXch3krFNcLMURHoCkIVW1sE6/hw5Ha/bt2RFEhGbBXWs9D7B
wPLTale0vhLucizIlXAPzlLlwH6gZ6An76f6M0rvivE9Lj2YIyfdiY39IN4lli8Ji6j4A/Id/LbY
VjS1OJ+AdDva4p1cMkcjc+JtMJwQlq+4RnclqfuroT4XejfcKO6UQX2DeOH8qUatniVaOxxQLEz8
UT7HS11aKvXrgEOIs9mAhZnRnWzL6lNn3Jn1qzJu86C8VmNd8FHOF6JZoiXiffkhXggLebCsUIFA
ma70wAL+qTHYDXs0zU+1tcmPTrT6aD+KatecFkK2MvlMl0fnmK+PEuLG07qcfkdXbacXjjNclqET
tIBjnf3y7EWiU2golWQe7uv0uTbW5tFvwJnMPrTjCjUoanThpmD4FZKwsbjuP78QMaCKxNPBfZ7r
ZPG8tDuEqdZG0VyvZD4lS+ERUlKh2bN8q3IHwCl+XoIvFfBBCs/QHY76LYs+kopsgSAYUaOquCb2
ztKPb0NAUB7Ej8jlqJqoHEMDknIrfDvlKiQE7Fry6oUd9PvFn5WEsRROulywZBDg4Y5LhlLDa2Jt
FBRxdXTfV17d34bCAnj2YVmjtLrN3+kTLbTkSYoWZb/vAAuOEbmEvmz66bAU5cdrK/HFTRSJ0dxW
QWQknxdDbZyZQjdHIpRfkj8VrlGvCEbH2cbh2dUlhGg3tfLZYGorPBn2/QFtDVLVWOAAcq9ZyPgH
koCca7Qv9ecRiXv313Wd9ZnyqRWSqSfTYp74ywwl7ofa9pN42WUoPm2rdI079QGV5/RZH18VeYls
U2SKBaf3uJpeIiJV0CKg+xD22l7c5ZJrJMS0eqblWIqbVJ4B/nYMcE4YAJKuBiteqHm5/nnShzRm
zqc/+3ASvvSmCcu5DzAd1j3jrBYod8sxdC9mO9MVHrlU5Z0AeRYXa1UknD1nztG1G3lBpvL9Qs5u
pChX8phITYFbf+AKRNXuRQjpYx2ckLumz4NrCV59b6DaCo0dbLXr57OfTYHvl3C222d1KVrFoZ4P
HWGgzlpDeWYalHzQLrjuDmCI5JDVq1+pwy5U+t9/+OwDHLpIL8Oeh6CnK+EYgLHGD+LlPoQCiKKz
g761U6RXt9avUfZKx6L46fzEUY0lyZExlGxMJOU2rSnT7Kuds59T2O9Xd1bs65aoNJNRze0psGzQ
Yhw1Yeznwskxkgfe8ZkaHimMl1ZwG12SEZt4H6eBfi0r8uI7AmZMsciD0gAynT2gslBL0zIKDmi3
tLtLcaErfqSBKLVPz4ziPNlPUbAwpqaZYy2Hz+uY/wuCDnUmnf33Es4elWl13TDJ5AywVpZ2TJNQ
cdqW4aTTkagkvbUf4kfM0+IJIS3ZqBihF8P62jZ8gRz0/TLOnklTCj25stwJYJVeDI/0YP9REjgY
Y2i8r+e4uquKqvn2nldrf//tZyct5dA1Ap2DubNNHt2rZdp1gIDfHb2kcKq360enC9Kx73/m2dHJ
gmkaRyG/2CDQrPYYcSyGxhwR7J6qlD+2wYy8vG4DuliY/v2nnjUos2Gi0Cn4YdDUzFYLjpWOSMya
dNfK67bEMujNp4Cj1/dO/EI6h5z+OlYeLpP4GZ/2Uj74R7okndM+qrUtW6S8IZA24FsxbQpM0jpI
Me/2wvxpuzCwxGqO1StkAgHcXAvUZb+aAWyeLLtmuiHgqnqaIz0YnNnp5khkjCwGQugT3KeHm+i0
DYcbKSTQdIEDqCn9kfpXGxZy69CbuLYXXyy2TDZhTrOzjFY62zOm2qqkbky5OQYM/o15oh1kl2+R
Z3mHDdAoDv2thr/BJt0KR/aVNs3FLffvnz/bKSwBCW9X8/MGAScTrWOpdUPmuqrDGsmaXTKTuidl
/JS9hcc7WNFaH7COp75ksmbO8WfEWPqpgiPxtppzzfrayTl1jOvQ3M7I8NOCBFzRWihoM70xpRm2
CY+7NPOSa5SKC1NRXvC/buXZitaPVXiQu5jveGXcNxuD30vQgwGWg4uP5N058XkpxKa7IqYy2U5M
3ENvHJp4XVjq8ZqHOyHc6uVaEFZVtAMmFJbO8Mjzh6bYDbep9ZDydDhV8BYqe6VmvB/eTcqzLPly
KG0Lk9ggJ2OeOfNcKeadLvZ0ZSMc7nPhfnbAYP2NnONpFSWR03P4ULnLpfyrPtzGbwOMAaO7yW4k
TpbHdSvemdIvUwAjyvlL25MVOOqMe+3h+dCuVfWmKJglagH80O7XtT6LdPXFOFubS1GUi6FN5qPv
QQ6m01skoR3ZwIWNm2153ITCvj5uVOlWEnKoHny/Et1FufCwsugBUX+B3r4J6UNRe1Ptd7+T/rXG
4AECzw2L4CRsK2vRBYdoKTiD+aUEkrgQ8s862o14zoxFhyKBz3gtlN5o3Grh/L2nL4oy+02xxC0l
2DcHx+zuju3CPyoI0WQB+YvFKSqYQvaSuyJb9ig3Dl7zfuKFzlfErTLGHn8Z1F4fZrRtjTVPW3wS
8P+1rlK9nlyWl/mYYyDupKPN9LA4rGpwpORwWqM7GB9CtB30x8FYWsmix0JZulp2a6GEIGRGsFm0
Ev6tFRjw9PQr7/yM+oPbYi4h31g1nr0D3KB5O5HTB5HPRYWZazCJzJT3k1bbjfiijNij8NEkFkcX
3fKscHEaV7340tnhtRLgh3kV/Akx1thWWXfwhZ5LwsK4SXNIreK9YSzJkDuB4yTJ4wvHG3azI3HQ
5DQ9cN7i0O9kAsFla4itMl20GkAnaW6Hz+wVaqJ5nBMbro94zo8D55d3tkX2hZopqsnlqYFYBJBQ
pdAeC1vEQT0jD3WTjSIQydF+SL/0m3qZL8qb5pFUJgDJUv1YSr+yaDOoj8nNsGjX0mv62I9kCF2t
H+br+Hsr/3OdGpp+A/EjvZezdSedjlOsjpM4Yw8SyIdKoDVbtEG+4ETiep6NaNJWKtzYIsr3qlb5
h56KZq2oEy2PInd2bf1xLf3VEhVTUsMOqmzeSyB9N+A6nk0Pr2ELuYZGW8v0sznudEbelYfsy2C1
e0IqpvvJh/prIjlxfc2/+sNG9p8roq2B2JCMuHPyQGQV0ZQkvXmv3BQb6cYoiBivd8NTQXLWZ6Ut
KTmicY4xw07GqZ7hyDQCG1iiqK0OD82wbxqQc2hZnKZ1uhpf3rOR+CcNQpKHlKgg7ZLUOA2no00c
9aGdp6z5Ll5r0PGOZGp/ldGmhgxnj4/pm/4csh68dawz9KjuSfAYiM+970RbU++tfgnzUxLsiasL
MaSd7nqMwde0u+eHoT83hI4K/9EutPijio77VGfWffEyTY417RK0CLwWuNRvotsJu+UuX1sV9mM3
Q8bMwvBSh7Z8AHJPICmqEytZ99fQlca1qzr7voa+Cuuxjy1kHfkyo+MFpmOZs4ze1AOig4CaXCWS
JadAJWAqk4MwJhs2+YpoqpzA4TkF4V/k7HagibHPUkm6FYZc5oBkW4+PNSQ1PyfKz66ImjqyyDqm
5p4EJwZhvtLWZEY7+Vq6He/Iczgas4puqF04OQnxyV1Qopw5oQoNGSnsp/BdLF/l+O6YLY6oU93u
vq5m8FXmlPfZPUvllWPkn0HC94/6P02w//fIzqrlVm+yqZQj674TNolya9BYMBfoTkZWw09Yl7IU
VMtsrdOWJjABLx/MXE/4LQt+igFkUZto8Ku1BpvGVsNtXDuAIRj+hXtibaXBpUzSBC97PfjdkaQ8
W/gUNmSGaZWt79pf0T3JoWtI08Ly8NwxyXSIMzxRfY6BckX4+OP0M8uBRY1mBR4aKHN/RC1/LR9Z
mElm1YsAQDxiZbDX0xYKmsV0027SBdwuEt/u/j0qATdwvmKe/eZ5cVENsiIkBvk6gXGftWg7SzIX
mc5sUHxCRxo9i9wxa5ezoI/35vim30IOFw9umzjCR/YOHwAOXkJg1bhuGT2jbm26gIziDhMa/xQ9
bwuSfcAHBggqLmZxnAjV72u80QZbROaY2RWpuOkyPu2i46ZvXE7jCRnzFshv+2QSmvRF9hogVzKw
jOqhKG7wfx+yxaF/lJpF3wXKsG4BGcjWvXLan8xAizhrtHZsLtHsVgQ0Qbryu3J/bJZKjvi23EfZ
YspWUrgycqeUV5BGDfvwBXMazdkg34b4s4X4Lj4iHPxqXtJlihBNLvcldYPpFNNzd7qBAq6nS4ng
KV1fn6Ig3gvWrJ2Nopek2+jKA1QUEIWuBtGlWVbtQoqCId5Ce0kTN4y347Q+CAdW1VsDDmqPjRsT
du3oX7HqVFGgGi4g7JG/HliPiW5tp1lLkEZSuMzbwKRmx+vd/W7u85F2iq+126H22/f8swuY1JQr
uFvamqQzchgFO+BwEFVb5fjZi2yINnyQ4HATP2Y0DheI1BYoSqMu+M84XDGwXDcrkkcAKuaUuYKb
CbdSvqythdHfpag7QvOXJa+qeNs0HxKefOAqRTCrN0q/fzwM/pEvcdXeDL3Ty1sQIZEV6NzoZbyw
nmqmbRksOdGV6icKGLnFQD9Tu2p0ve/pk/E4vbTLccsJqw/MF2YcpKR6ar/Q7tpXBZ/4pr9F1Ir3
tD/ZWAaTMNBaZthBL3Jn/ATe2Ac0FG9ya1fbzWnEXWKfPBSZNVEqTPrhCcResoTy9RqpdvhAYcV8
OTz4OccJy+6f0kXJ5ecLgTNBTKw1Nn5U7+S1DG5+4q84TRzOH0S//swe0LNpt0YwPllEqMaOCUil
IjKFRA23tWxhyxSR+LU7mkkBkSB+uURkJkYeWiCSrMZVuEgNqCo0TpOH09PpXQavoZFp4gMDYfmS
JWgKjuiLGyCv7zEIp37dvjRfyUMhLvKcKT4P2KvYCjqb764L8SvYGU8+IcJVTR/b0lbeBgSiXZAP
jwVQOM0/8HlPC+VW/Wggu0eBQR7BwdMpAwglpAnxfnqP9hML3UcEJOSJno8Q3ea7SfCrp8NDu8/2
B87u8oZbxf5w0BfZsnqyttJbtpy4+ldzfFZrTlL1rZwzB3W1LQ9ZaAjk5vLkF9gC0hcRn7xxVvps
nZYp35ps3QD5s6abTf9lZM/luBaAbGwm93h7ejQ4pQW6n3pwQGYrQPz72iJonQtYztfds66TKgv6
qeZBPzAcfMqzDd/ssYEqEhgjq0ezpBo3283ceUeXn7wngJIh1J5iKLUoa2L+l3MZ4B02p9YSHR0u
qBQcs7eUUaTWvuDwTruAXZ0+T/VZr6TFMbuVkzVfOY4hfTG/F+IHtFM0UBVn9ifs6n67NKH2y0H+
nvP5IxXJV+rkY/yzj5rfYJWJvfidt5JY8eNX8Y53v3+qD28VbI2YiVSJRP7kEVrSCWAbfnH4JV21
Q93/pX8MvV3GblbehAS+m0t63zJpeL7xxRvPqAbTsl6tSmapn//ebOQfpwj2GonKnEGSKunM29iL
/trfFLNUzLzp84ejXz9ZM7zQjj/oZqS26Ubb+EudX8X0i1ATxMtMDwieeJ6yrXFNJfgDGzc/cMlU
NHJ6TAuuylmnp9eEKIzFLn/Qs6/GZ/FX3/JNswlX2bq6x0WQOeOdKNknw+FwmbEkHW6y5cnLPWvZ
s2oExhCcrtycH6f8P9eE4gPQC0BMsl++35wpMqRjanBNlC+Q23Xy+da1ZqvbwrrB91CWMNRGu2w/
Kn2Z4mEg5Dy5L4RXmGDYXxXlzQK3cEDBEG1nEkzRuz2Mijqv2AJvs3arWV5lbYZ8o6GJxOIA7roP
hsbDs2m9HoT1tb6Fed5WPf+Dzp52dSiSA0im/GEQV6N1c+qfJdEX1siHxX07QOOLdceSBVdRNLdK
PHNI3Gj4ldW/o5LPBqhLzPtqGbcH1n7dzdEm7HrruQmfC6LkRah1Qiu77fEWAFpq3Zt2SOp06Yj2
PVvHlG+FYVVYd/IvBmeH6G6SN3+6qm4PNcAk1sDT5kgaMmu7TwH/jraW2xXrpRCAQJHXKsf+1E69
nKZb9Ti+F4CfXVzESDvoDOVza81qntrmFtSUh8Gi4KN///fX8sN0+5/7Z8CHwFQ/p4p+fyEULTe0
ZpC4f86YbmgAIEnqIGysE8VPCQzT5/jssg8yiodZi0zN+u8r+KG5OL+Cs9pQ0qxE66xT/jAVu8Gj
z5NbASQolWlMc/JNnIfJMXEO8oqirTo45TxDAY5joh7DhXmYexi78oQjHc0GRxIkNs88rKO4Zbqj
QSCV/z8csT+EgOcXffYdYQk1qqgR/9w2rmGVlUEUP0Q0RDU/QSvBoxWsR6bCirKRa4ezn8r9dNOE
bKCadqX8IEZBpftK+ykS25j3hDpgbW5/p9m6Nq7c4p9nG1Yi1iHT0FBRybRMvz/kVhirLCswYEAa
DYudSrWA/0r93Zx2lrFoxL2pv0xkyWxiqfIkEDyMiBr3dByAFgfmStlMNdnBTrMQDrCx3eShQ7kQ
GNsBwM4XwJpwlddEGTuWtWOzTUB4oB4pifCe2GTNij7Xgq9orHbVyanZJIpgxNx1YOtHK70q7gDd
PF7zzPxxB3870GHvMlSd/xbVS5nSknDSFEVK7vRtsSx3M92ULEiChxyJ4MXIvRbko/9YiuYf1MAT
AhOxzB9dkCRV4yo+GsldvrReEtHrH7r3wxOON+p/6bRDMAqdWpDtUlqgXTWkj+O4b8NNwkJ0EoQb
S23sqFidGJoQRhPjtGetTWfSTkZjeClLCyX0SxBVj9Fb81yt5Xv1xryheBw5matxoNGBHnPogLAX
6Ijmw50Y7bPwYzqtq+RFgyJkNHv1RP3PvwJsVt4neNf01q2km3HXXEW2/5iOm2f34/+Qdl5LbmPb
lv0iRMCbV8LQm2QyjfSCSKOEt4T/+h7QjehWMRVixO1zXmSqikgQ2HuvteYc82ZpDnW/U6aS+6Ec
zQcsQaCuVHx+HEi+VDdCRqXnHhTdGggXuYDPpE+65vZ+gPO3icvtddxU9v2Ul6IWch0ytl8eQ1SN
HZ7pet0dsZ7mO0ip4t5cgP5PvHvzlu/r63wT5lMIyMAZh3OzvpInOYVSHMYgslZWs0kgBLVIj9zc
8jLckJ5MEhKReIsEIFjrduU7aU1ADv69xn6b/f6+BX9cxc0CMGjZlARNFJ+7ai0Co3Q1PtxB1IbE
QjqA1BpV8noZCYISo2pKGNQr9zBz3+aRtxdxs2YGbVrUgs6tgIfGYRfTmv78u9lMO5DxF77tBafR
BsSYfW/qhpaIJe7bamDQoTRN/S/Sq6S0sqm8ptGZ006UPDY0PJJNNeFUecsAqw/mtGqkyQllwZ70
bB9LZC/oa0aEUJ/i0fPjF13a4BGTcybE+AfqkNHP7lqW3rX41NAUA4WreIxJPROI+dmQpBdeV0Cg
rvKGSL2sill5SUCjyZX5h6I9CxNxDh9aLromVdVri1csE9dhai7y6GwOpaP7L2bBicFvPPATNdeg
eiq7IZyfmrrZp1JQpEUTkIRq1x8xAsBp3RRHkUZBdYmk/dRViwIK2uijeePXmvrLNDN7sDjES6eg
e5eHpzRcQrFqIqcQbfT+IyYdtPXMqpjPEqKQa8fyZXjQilMvbKQrkuAFifCZtIh0Ps1BgDoVXgk6
NlkKvWula8oCSuJpq5VbRdmE+MYiOGHB9NgpPzoodOHeFE89xUF1Sf1Dq50nej7pY1x8EjG4nvbX
izBC2d5lFazUBal15iV6AvXg5AdlSbOwg3T8EIv78k1NdpShQvns+xuV2xEwlYqLraiDHaVPUn4m
/EGbeqq8i6Ai58uQXkL+xWHP59vmr5pNfNC+BgvfCDKyIZt7BACb5eGlNVb8h4mpejW0V0RbFE/h
Az0rU1yUmypcKkxA6OK5UeTgpCbqckDzuRSIh6dPE/ZvmYmmEiXHE/Wl/0HcN/U5UjWK0RnnxmDb
4Ww3ph4uj3okhGsR0UCiPsX1S2x5wyKFDsF36R5iu8RbaaTO8FUeup+ktZP1JNAOpcQTXN8cF0r2
ddU+snUQPxXyzsdYXKFYfSqzJVOUz2YrZLSaIxtGuejN2qPosbZNDxPiwT/SSgDha9kcoZCADpvR
Ix9YdyoiKDvsvTa/p5f5qh+H1FH19e9YmsrfKw+1Nquw4i9j3AvKKx2DhDjZL9oSxr58TugPXOp6
Ea0JRmNaWLjJDlh3QiF2jIAvyRwLtNT1V8ZDgeIycBmLZThgCkcVlnn3aQrYTl/a4mkoHEyVyb4v
PBozHU1ipVoyhe4qGtWbGpVtuldA1KXpg8SQdvCdhI5y0q+UdD8nqVRIOw10JKHy1GudJzLzg9Zs
I1r1Ezf7KaHBfpRdoyCGllRtG9BXeuh3ynMKS9Syix+sRYML9pN5HrA06amudknt1uFa770ZKI1y
js4h1nHrALvQlBzzFfKhqtpjdczKhRDZobodqt21IUF7odJW9Z1KeesY//X8XPWjYD6L+Uoy3FBd
JI9KBbB2MWcuvwifPVNlZT3OTaXmx+gPLJYXHc5eTf64n+NostkjyAcdW9Lctl3jpOMrHeOeI2R0
+Pfe8f18Pu9gpsQswyDy6ps6NIxCS2lrVs6sfI6ZZgmD6s1S/JrtqtoEaLXVDt8s+LaTQfOEpv+p
dHkrB5e7Ua4KVlGFd3XZ022GvM9oVnmw1IvoP5BUlu4tev/e/+clz5vBHy2Aoo+mJFKz6Fw7YXUp
102/TIKXXHf7fAlpNnJSwcEwNlxSYV/zvNIyhoht08CPbV9yfFTKv1EUGQsXyPnIVYBcK7CArAsl
JTXfv6/379uzZeJrYq73HSrc1TWgYTWOz2BJVbIHXcwDZQkK/5DEy4YVGZH+uk89whhsDMINhkvb
l+8Y1r4pWX/vz39cxc1dG4dpMFSNq+iIMgsQx2TvxeQ2qSeYS2y4Y8Icb3k1bBrKeukNBQ7klemE
2RpfEcd7Tbv02meYb8TKFcTXq/Vg5muROPY7Epa/3i0TC5gO6RzVpXFznsuiUQtUMHRnFmzFjqSj
FTqNeCg9S9hy6wLm0/SJDZpl2i6udyWki/ReSrM2H15vzxN/XsSNxsmMfRWaQsJWbbk6p1qnqE4F
a132IlIF1rR0KUfNw5iseCec/KSS9YvhyITwyRPWDoe+3addsJCLndo/ZHBKVfUxpLlJ3GRTbfDt
X9EEZbbwNC+e0bkR3Gtrs8+kwktaHcbrhZ0sORbWwwjz1NQzwtdiCkgcEvJbwY2Ao5nuw7s/93xS
/NfPfeNqrDtV18KMV6t8pacrO2TdM8SgTOzVi4q92VpfpRUnjoDeMQyswZFlL8ve++ZojQ62Zx5l
zVXsnuJ+gNDuFMa+g6lc2IHgZM16QvBX/FCsF5AEADeiU67ttXJN6dY6EzELdn5ga7bQB1ysYV3/
5vpfOyz8I0KblXo3R3I+k377cbE9G9ieZV28VfhOamrkss6zBiuHMQKikt4pcB7NURnuBHKuPCic
w5KFeJe2+Ne6BQ8+1atowmX+XVr8sYoFXa6PZsStVo78eMZHt5Yw8ilslKc516Bda8/Nz/jh3vv1
vbfBgv/n59482tNoSo1h8DPzBH/p+JnzbaO68W7yJofEnBfgBwGGnmrxK3/XUd5/6j9UJ9Q8nTkK
Rf0JCPBMyjZc0O33uugY5P72jfxxV24ewNAPBT9PuCvZV0uCL5Pnfa7Z6obsy1+h70zpvsOF33md
/yNLTlhXB7xrcrkjXAcNYp4eO21dDfuq/ZkYDGuilbZNyVhS3qGNK+Zm4OeCQrcaZFt5B9N4VvYm
nffhhaYF57laX9C1yXmNjW2RUY4vprlqPzIzUq25ijI205sgL7XM4bDD2IM5DtrvTp9HJz0NLCzw
IsmQtKvAIVWueX1Mji0Z37nO0ehJYbbF0WUsVqNZO2ZHOipYZ73wqnqZ7ofeZtxC3p36WAiEATJi
7/ccTIcf9asc2smzdEzeIUP4EHPATJ3uxc0qc8f629swxyjhkiLP9VY/JLRibMZtGbFDhCfoQqtA
dTKJzVPE8QqmV3zpw1XuRy4Ba1iksAqC6PX6epmD1zwMxY4woLR+4oUF6INdQziZrqrc2R++9915
fi2Ra+TUAvbjltrbl4k8yzKic28z0u0yb0A1MIqFKzJ7CzdC/Sif+m5b1Kupd0JjK/Et2RH8MCaA
wSnUD1LwqFFy4My006di++/N/rfZ4vYm/nl5N69X1o1xCtFxfr0GoO6BCMmMwCVabFn2Mljvmn9M
63XWvrXispmVu1dnqjaIi9Sf5Pd2484YyBXeS4yW7bTcZuM2ILQeDSNe46Le+/ov4focQ+Tz43NQ
QYkNaDVMH5120GJ3vNdaUL7rCSwZVdmMGVM1ae5z8ND8sUxZcal0bWgm5wogaAV/Yx3IG5BWk7BB
P8KqWfbbrmUtt4fJizUNTPchZAjrv+vGuAos3/sZGpJtiv1BHJRFxmRVqVYtfVs14I+n1g6l0In1
OSOox3SHowLoeedz+GUhsuJ3QTzU14sVn6V0J7rNRf5C2NLthov1ojTkJNrR0vwUP5WH6YsaL7lo
XzItf8CNV++qYb1f9T/U+qgZB7nbxu1TftWdKzlnERqCyFiPNCwpXnrIAexqWLVwFlENusa4YLkr
z81DxlkYu1ikHKsrNe0CPYDZnKcPfpmhqBWx+S9yZr4fSG5zLOE4PWOC0Zn2LaRHowUCtdB/9vA+
/H1pLusPFaIU51DLERiwmDsOo/zscgZgeqF162zcCeQ4aI5okbjH5P5QYn5nPsCYXzzqssN+9HsI
ilcGssBgV8xsade+adGG3JYrHmgy+8Dqy45sPUXhMqxt+epYyqbBuc1LM73ozO2Iw2b+DUifkkfZ
g7jmx3Kt7KPqlygjh+7MXxfGssq9KFq207Y1PmP1QWPKx1CjWon8+90u5eRDD0BDfQ36fGXgLsqx
ESPPrJE7+dpXKUK5odq6dsua3gDY9/CsEGk+FR9T89Sz0/QR7dDRwYKM6dL/ZEwzSE9ddBzj5dCe
csmOplfd2GlIBslRLbxEtyuW0mqBEJwcjqDVUJFfH3CU9clCeieOhwXeB1L4BHAdeVnW77UXJfbQ
GSpEBXZ7wM9NyVj+lJT21B+Mtl7k5l7SyKxfjQoz82NvngSEIG/y1RPQsBB3+ciFymyCwp6KjZiS
rtzWeBnEwxU4hnlGgR7XvyThMEk/DXp94zqK3kUobtrO8k3UUpOD3v0q2xPTImUblbP23FAdHpNq
Oqu+4olArQggJ9RAWJQi//Gj2PzSzMpOCF8l6ya3x5KUli8le1PRjYnxa/A+dh9hye49on+zdcOz
2nVwr9IybofaFv4t+NmaISEnmjMk/vvyj36TmsEkJOf6tfpiqFCjwW5YZTZ+tlGnJ7FYqgDVuIWC
1zD34i1gLECag7BIgzMzTkvG3Wi3m6R0yw/jsZI3wof4RngL0evDOnxNZRvTLfnrMUeguu1h2eGQ
Aa5YTQCHp3AVJe/FQL7Wl+qvYGTTIzLBj8Drfhg9hB2r8TF9SJNlp9tCv/bl98xES4O1P1lmwJYi
AyMOzOSt1O19yU1JB68Ddmw8yWY42kpzDCIOEDwddvDy731Aua0gbm/dTU/WkoJUjuUoPSuP2scV
yZxazflR7UPUOXUO1H6BEnLiIu3QKzFAECG2KV16SZVT2MUmdD6StUkUz6nSdk3zrAW2Rh/h2L4U
79m9PevbqYsNS7MYYsPfVCVC0G4WeS2VwlDUxOksddtG8IxmmdLzUT9J/SL2p+dcjoqL0r5BzOPS
TJRRyuskrNvVr2hjGfj1nMa3x8/aZeIz96Ecw0EmCvsSoEC8epvsWeex05JNQOlU7Yt1i/GVImhl
HZNnYwfT+oG0XGZVK5Ng1jfUMKNdpN5IGshPhUiA6wkfqDC+T8VmFDTHR3avsSD7X2n10vHs9LEr
XA9wzwoaLYqyNh2t+TKktys+SMA96oJBS/PCz0cSUzRnFgzGQgRN8T6rGNfTUi0f+MQ+cIoWQJc3
oVibcOoz77PlH+LaSt3wXX4cam88AbSPJG+i0ZYvhPgRDS4KFUQaalei7fhlNJ9WhfjTJ41k01qb
RRitfcaFD8JXk+JYtMUOXRhgGMAihJcsk4bkgXVOVRmF7pS5Kc9lvpHUfRlfhGE3CVtZ3jbJMa42
SbIsxiXoKYN6MAg3RumiA76yIGCMKTB3nUp9kxaIqOIPwcfLnb1iTU0JQC1IJWAkTV8yD5xOfmpE
Orkf9Nmk6DJ2LOd7SUJk/EsIPSqxMTk0kafPI/PNVIFZnYkaKuMd1qywXMQizLOotaVsIUhuUnp6
ca6an626CIJHvee7oE03gxP5lKiH/tnZkxk50c8SBRJExIEvF2+MTR8UrlwTLOAetN0PBonypUL8
lnlI9OOD+Xj1RK/wcoA+xZke58Knl3hN94Fueka5CN6r2lMejYvq2wWXpbFO5OswwWQ+t7HZxvTO
5rWRwy3C0skp1ONVXKSUpQLtSGoIt+5o8noxWwoSL3Uf0PLWNwNLMHkQAPhK4qXXAu4tdh7E6miV
YEJ7PKGJrSORQHjQOKq8QstrJg8hHDB9P6lOkK9Tkqm69Uzzihed4ZqYfQaiIFa0/UC6Nb1t0sSQ
n8xiFeF2ml4VYcUnGYSV0kkMuq8eqpwgLIpje2oYh4duI+8tk1blQqdHbbpFYovZg5S4Oq0c4sNV
R8e6Ary8l1w+qRlftXYv6Lsc4R4o5WbrsygeohcTV0f4xKQqwPoj1l7LqcLV4RuoHymgL0aZHfZ+
DilJ9su60rCUdo38ieZCGE6VvGrE58DfprGL2rLNPluKECl7UwTSLoTXrrkyWTggNeCh0BbWRS5q
tC9uVz7RyzTPEptd/mrCw4+3Rft17Z5FWiF9TNWt7ovZj0CLYMbyVT5vtmOKT3dJpd8qblY5XZRJ
l9MgjejiN8VO25vj1VSn84iUvlnLrVOLs0wHIcsmdB9NV4EMysr1751Aui1pf3+sIuoi5AnAnLeC
/jQXoqq48rH0luc6dgkBainhHkEmfBex9619dvtpN/WHZY4GZmE+TSHZewACm+4InljiuHHnaLDI
HnmQ3dydE7Pu/KDftzzu76yHgk6kyzCS/3taSCQ9NbNqms7APtrlJAFVH90rqak2kcfZuveYTc2B
B/10v2t427iaf2xJxXqqGiZkwdtOTqIoFIYN56k5Z8MwOYVstGyNlo7TOvMc/8rMU1eXrXanuYuo
+qZqvv3km76q2gcCaoFyoh7Fbgd+uWI0gITFXA9nhcycagHxR1PXOd2/LtvTYNmrlxG52okMvXT6
KFpkdDZEyZyiBCji9cTqeiFj8hgOCwYVyIRoP7Begpdlla/daCNTOWh7iHR68FnEDAhOVvcp8u9N
IDCO448W2m58CdQDex+X0Fnzdhes58UVKDOk1xEMWePol4DK5zV/E0y792jo0KyPD2TbAQXj163C
MG0zlUtR303NaUj2Gj0+vM2GG4NTyk++AifUndGGk+Reezt8oXNBkNdePMG7gYJmnMUTMz3rQfkS
HmICwzn4sYz/KECnaHbNcmiPe4b0zvRVEwOGxvMpf+dmKLE9GYvkSdCWEdM48jCERbCcoM/ZfJ8x
+Ay3B+ncsz+jtIiW1qfFCNNWZ0IeQwk3oi5kxPKFErtw833V2NMT2+Up+NLP7AHViiBMLIMf40be
J++WskhVVP1ABR6vL1K+U1svtmDjrtuEUdNDNezYHVj3BC8pNmm3yo1dkjy0zSmPDuXgRaykOkw6
pxxfGdYmXbsATyC0K9iAoujCPxEodktb/8mRCHci+0mhzclmbF0kuoASdYLkISffMCw8eTlz/dph
J7X7hCW12AX14Aicrur40Fxx/t8b3Cu3TdDbB/jmkJ+YuRTJE68Ocjk63ZOjmIuLJNhQjlRUBLYV
LM1fuLRC72MdkRgubDKoqtpB/9HNahsk28ErLRgU6b5dEVvR70k0YSdVRft/scD8+ZLfnKmvupDr
XceVzrz+YS28c6CHjIjUhACBB3o6Zyx57M6cD/J7Q6d7d2n++z/6IFrXqUHB6ob8J0J7a4+/wld/
E2Ja3Ci8POIig0Grzg+rcfA9hNlueegvI0DNanE9VqfoZP0s5qV3Zr3OWWRMnCOvFd/v7jf3lsJ5
mf7jSjNFy2vL4kp7GxgOg4lgxADS2foiO+HIsq11Ud1pyn0Tf9w+QzdDG6GZJDkx52/mY/LyS7Sa
4RCmk72SnvEmLFOcctc7Vcs3JfDvz6RvjsyVZENLuXluB8sapDBLpjOUKxm3dXWYxyoPIL0rFbia
N9GJOajHKIBhiCa5O9Q/5XGXE6ekHYPHanXn4Zw/7s/G3+3l3DycgiDlflqm88PJfC22pUXgXqMD
azfFxHNJDFebvP77M785Pm8/8+ahLCq5kBGYTWfxgRY42I/F0HsiB8FD/wZDUdHcprOtdyAYP+IX
89FU3VGi+jyZlaMgOie49WMW+PqYcYVVGD3fuby/PYmqgSSRPCfoP7ejvN4as7zS4/lJDCE6Dk79
ef1JKdzxxpJRSqzjZ2M56iNP5iWwFRfbccg8CX5ii/VsZayl9b+v6K9nMQYuBgJpWTOJef3vu9HI
/thjk53ozmqeQfqcjT/3MCsAapQb2/zj35/3jX00f0F/ft7NuzhdtUpuMz5vRuAQopQiC/NpWGqn
Wn9TJ6aHw6f5lK5VG7PkdcmjC0/b9WOExgh12etDIneZi+leRTRY4U3GS+JZHI/fBBrLtKyaRd/e
+dq+TYhuL/rmZa5hRYlhzEV342HyRDfImNCBp1P3Y/+Aicl0ord6re0qrnc8onsMeb3k2MOhaoer
9pETHvYzcYcU9M46I//tsPXn/bw53YoiA8qx4tK0xNOXPPGpO0erjdjU54CyxKYNbEM3y6GVS27f
e+P/bn398xpumiV5ZWV+kXINM1RRGrYqJethWOXtrw6fjUY+6Dsxh/fgpIBl/7LAYErWLBl3NwPy
m+N1I2taW0R8bvM6ly/XpXUGGqhNZ+u67axLQkDjeMUI0RO/uCvF85WJcRauqmWeHMXkmTGJo45M
wDalSpE87bJ0ex1WqnHye9JSANgpAj2PvqG7s9dExyw9P3nOrk8JVr7G3IjBWg7WfumV9UYtbOYT
lpfgZph26vhQykSRdo7UI2Oji3nBX+ZHX6LI0VB39exDHYtFFK2Cubd69cJqZcF5VdptWa6NaTdJ
5wkkGc3XQKfB5w2fZb9k4sTvUjyV1c7S1gbStSa7SOPXRDnbFCr9EuN8vVoAK8Avoo6JaLmTT7lv
/CVq2rKz6Wr3ZDIjX/Fqay3DWs9dbfT68hcxEKlG/sNAjOw57pb8pqErniEd8yQSjVHkr2Usf0ei
cELdBYJMEhp5HvTrir2ZI5X2yUPl76QL/QtZ3ObYzzLXt/ZFvfYrJ/3q0Oos6D8skUnRMq4ju4AC
BNSMeFcUaoi8kEfzh0iB5WXwGefznyE+NIlqp5+fnaKOv1wYvis8NG8gU55a40PJCMUTj9MAPhTk
LM1oH+sjtYODKGNkwp7tVPlkEp6eqgAG+oMwPgiJqxav/XVZ/VBfgE60lSsZJ1iShb4c4s82Ie3h
eVK2TfQV0gEQcWQ94nFTeno0tPVKNol+mpZ9UO2D9MgqlAGALuPk6xruAqY/gAaR5R0zJKW/5GbF
0DXS3sbYE8ljjQ3IgtBgELRdExpHwYukMxzi1I91XMXyUIkfifBjqN5yBhnBTq6XWrKc8vfoupT0
F/1qE8xMnkC/FSmYImPT+c8hCnp81VcpAVOxVISzXjgy/WWVf2KInzN1XbzcG+p9M3fNKyKBGiIc
PSaP+H3+u23IVpImVdqJZ3XPPCJziAqJMlzP81a7NPhldsAZ79Xhkh4blJIWoAZKAnGthvjXfuQ8
/JjR97iDlvBSNuFndoho/PpYU1dyviQRBmPBnJoT411dd9YiOJCLDCKhPrV7U95qTDJcycG/0Vy6
i7YqlspBeM6aJerqTD1b9S4tHxX11WifMuUzE09+dREzr85WnegypUDOiIiBTlqLzWTYMHhLf0qD
nYW7/Ce9P1qruFKFo0nQxJpRDJnikqN/8BxeSfOmUnoanjhX01kU740Yvs0Xb26tdQP+JobyWrQl
dBTiUtEMQ5sGOwK9FDwPcoPhZYaFpgPQErc1Hv69O3+TRP3PZ8M/RDSso0W4OQ1Uo9zKk5Gy+kio
pR2yeo0E8dss6ZnGT5SFQ8a3xABG28wAkcmHTORoGAlbkcGrodFEfMirhagvI2Kx2oWsLeka/vsi
fx+Sbs+VM0dMwr8DH/sWR1FGk1+WNF7OBEmHdF0FD+dx9JVjx31TPlRxnevnGhtK7xCCnbyJ4JQC
NwIToT6Xl5TR5S56kfftV34RJxfPdX7qz9dhYb4F1iuo//CH+gZoG06XlTGZqmjrIkDFze5c9zhj
7ZnEIfDEN64Gj8XsVub19XrNCM/bjaEBKuiC5i8at5JykTjsH6R9+5iu6sP1ZG7Tn+L7VP+EtVzR
c7Cc8W5FKM4b/ve7o2B9wQSDFP9mUwybXKqjIpTO/YbGpv+TaashYTYmcHtroEe8rg3cqom4ltol
Qu1KQi02vmgRoqri0Ms/mmErGaswWFbBfpQ2Y7YMwzPbFgne8ZJQ7pd2y8C27KEpzfCogFhksBMf
9Ga38Y7BA3HeVgr4TYsW5HfH2lMH+YslN/6Q9E2eAEsYd3JAE/zRT94TnLGMEK3C1R+tB4FWMnlQ
s8rUoT8eKusg2tbGY0DOdbcN86VurFJ5CWcoRg36kREjNi4lHjd/bYQPUbMndzixPvRgO+QOPQ6T
9gfF8HbQLiLC72BbY0CC97BoXP/ie/JReCgP/KfEVXWnFPtGCJlfJAOxniIS3Wl9yyI2pakJ26sk
nskh6zeMxYdX8Uv9mggBvlIs74aAAbAjhrSEzXWFVobVdu6oNx/5DgmBj/7JqzZ5d0DfTZOo+mim
PQ7OjFZ06PQjcyCPxUhh+/6ycmQe+L0tlHh0HLzwGcEdc5TxVWw2wk/tp7IkxnyVvKpssDQlzJEz
2qamGiUQCXUnOb/VMTrS7OcYUb3fqzDkWyLg/9wKA0mXKouEA9wcnpPOFFu9HkUqjPoiZ88GEHKg
wgKN5s5uX4t1v5ae8p8lLb92G9Ru9xTdr0X/Vnihavu/F3FzTDalIChzkYugcbhMKfcW/nAJPcNm
sLb00SVxGdt7jQdt/tFu30XSqGf4hIIN7VY/lEl+mol5w6caSzF1Slwf2Y9oYFu35eXk6V8gnhgV
YTFF3LhM2436LFPxgWgvvRjOZ+zB5yofqycxoj3aFyju7eRX+0NCcUlmskkF6Wn6AuUObZXsOL7H
GwQeZ1QfcbIyYFH1L+lbuFKe8mijmsz3bN7VQHQAEKCtGn78e2H+ay2C05Zes85EgcWH2/FHn2WM
jCATZEjQwexXXIsxbEy2dJnuL1x8YO+tgMEOiUYs7TEtpMSsuvVAJ4T18J5R9psqan7sgPLNcVkY
AEm8/u/FBIweWp9IYroPJiUaRm+77RC0gDPptGVSeKAYJgCrxOgsk/Y19tG+K8wg6JhIhBQ0sPNg
hLcPoGD/fZv+1h/HmCPPCYHIy8HB/vfKBkUVxTBgtlzPIc4tBspwD8ujxZOInhbpzBLyBck/zJdn
AHjnigxsGfkhu9+jojMCD5wBK+PvUArVNntPCR5il9D4dvXvS/3bN/rnpWo3Z5Fa9S1cheM8RADo
Fc4m/Abgqw4WZscQnJ4WmGwb3EIK+mehCxudorNZZx5avbvs/r8sJHNo+My15n/fdja1UCZTKyAY
KUfSDcqtiJEm2dX+elanMqgNCu9KqqKH6WeqsOk4ytVrNcBd94BYf7kt1qwBQaaq4xUwbk8gvukT
jtbxbI0P2kc10GbyrqaTMseG4ZZtAldnqL4ADzDpC+gTbX1R3BnVfO8Y/pcu438v5OYhr4ysnq5i
IJ6RZINKSJvVqHlESUormW66rYj7SV7i1bbgzjt3b8P3L+S/n35zWkyo+rWuFOZeTl98hde9cl0r
/pNWHskqjR2m4ypAG+rAR9lkgbuus/oSF8scYwF0gDuP6l8vZp62wRuXdP7/37eqL2O1lrRIpLUG
4YZ6FkgONATVZqoauOyVtAJt1sBwOT1r42J4mzu/wuedq5g/5b8rPrfkj6u4mX1V2jVDn85VzPLh
HMnTAQs3iMb2bfhMj1TUNJ1DfUF1yzKNZ2DNCSD8eW/j+cvM87+XcdMJzoY4m4IypjxbRsHrNVlH
EKIb16J+sUNH/QTmYiXrlsMtzXdbfLl3AX/pmP33Am4eTGHIWqvR0/nbAPoheU2UzmLJvtgyPkl3
V8aBvtOf5HCDwMKeVEJSAZpf/SXBteHc6GhcgM7dli4xMFTLnfUz//6qfsti//VV3Ty9ipq0sdDl
IsNZ/yFe4/Spcxv1XQlUh/BS8v6wTl2fJfojEDUmjyh0ecnLnjOcj0q6H8YHlQF0cVrbveWO+qFP
Cb59y6h4GuVphOmSEWA07YiF0dptYp6C6mySl5ARh6o9Ju0xzhfJL0IJASnWoJIwhS0Q6G79Y4Tf
zbSFTfRBB3FcduOmHtYxZSAxX+lBp2TdzxO9cJFMz8qwhpd/NTfY9SrZ7cjcES4jh3EaD6O2rqNN
NqFqX0X5ZUqXVbjNlaWVP4rBgYgoKNUGzuqWf8bTOLhvAvod92fw8vx1/+te33R9MzHJ0kpM5nsd
Q65Y+cFrChKCH/MSSgcS96INsgM0mohc7elLCveN6Zjqc+YvTXK9fPfeqfQvVfb8gBpkKGsKOq9b
0fRYBUkeV/QK4zVrRdm4eTSHOzsCY17P0l8nfY5SQ11+57H7XUJ/vxX/74NvTqJZ3o2FFCs0S/dy
jfxoOfZvHb1LPD04BoF+7dQ1ZkFkzBe/OMZvPAuiNy+Z2sVUl/eGNMq8IP3rcm4OI32TjXUc6dPZ
1+kaMb672qq+pYjuZiDRQwB1i44KLWRMfAtl5StkR1QyEcIiywm3CV5Ss0s+k08LW2G7GaDGaVQz
Hsa+wJtO/35n5b+MuPja2HhltNeKJOs3L+3YzKzKtGW+kz8POuhdQrEI8LLcJveIkVH5IWZ1GVIS
vCoE177iwG+B0ViPRS65Anpy0rSEF/pLvNGUqNCwM6RjpX09pz+E1wELH9JDXrOfzO2D/Ieor3R/
IyWPcLlAVSkPwa5cWRyvcVAS46GvMEtgeWg5jyzMx9nOdKF56soN1AM7eRyW2pdGAT7aOEQlHWbH
BvtouQqPxgo6Sz842aZZ4Yc1i4t+DFfDXnxJ+1UGqKj5Mh/RlMmKi0QPbM6IuoCYkuoDSuRK9GoX
hZ3wFhfOVWGAjioQXYH42BkLdMNjtDQwGiyQDcDdQV246Q9XdAXpy3jqPYR2iRNvuVgN7AVIFjd7
RWCVI7rE8EL8GcotlUSJHyIJXiG5593aQDzB0FQbdklz5I/TYhVy3jsV8WyA7Dh77bMnhVQAzJ5i
8QY7A4XdRLpT5WrFSuw5nSDKtTJioTe96dYs8A9zL6Vz4wy3FxkGl+4BNXD7mNHW/CA4p4IMht9p
bU6OFS9VZYW8DHhwTsh5gOViQFnooU0yf9Mus86j66TH9lgAdwYxFLtmhBaj/5Sh+MCgHfVyjfdU
iMCpfihA1IadGR7zYdnTrZ7M51KzAdB/qtOivB6Rr995bOfl7dtLRoYyBFNTBxp6sx2Tnu5fTcgI
Zytc+HvjtTyJ++IB3fZYsA3Sl/fdLnPzc0WMEvsxq7ZTrqUdHvVFipGdQcS9Jpr21/f+j0u62aAt
QUOmo3JJEiEZwmNT/NAUophoEE24WbHDC7j23AifdhktTKrzRVSe9GldK19RDsgcPTjhUzh1k411
1ndwzvz8CBBab5bdNaUU8DIMPUeiKhHwKAujOIjmU6cmXsZzK9ewORaD4cyY8sDTJyYtlFuefzbW
99aMv6/0NMIsXcXQ9k3kpvRXEawfZYO1StfCfBiSUQyZzpUApsP/4ey8dhvXsi36RQSYwyspUtGW
LGe/EHaVixRzTl9/B924aJcslC7uSwPdp3FEM+y99lpzjhk4/f7/gOCYV82fD/y/v3lWBvLyRV19
suajCvUD5GgQjGtjW88bXbWqX0hvGe6R/js4VOimHsIrY8GvdMgfFwCUhfOSCP3qCxbz7Sge93kx
jUJJKNO+e9F+GQS+McrAzPVKWnLLSJl3jw4uxCN2HR1N0jKN7Yg1e1wqW/GxvGF5OwZL4ZEu5x3j
+o3xVCLNtu6yjbEpd8S2rCDl3FprddWuYdvQknajTb+tFNskbFJ8bslZl2gzLtpigTY53usM466x
lC4IGC1JJm9LnU/6xFiddRzEfoqCMaLBotIbnJN0sgV/FpIqpMnoXBcn1WGkNUeQzP2/K5/11V8/
28oNOVM0wahoMfyComkCD3hsH0N0heHT8EdyIrRuL6dFdjVp7IelCvLwX3/22aZdn8L2VCeMCGqU
sDM1ukcsoO3NeNGyN+Hu8+/85g0wXg8FWZwjhLXZ6x25cTnMNuc+Upg/bfGOyNFMcf/yW5fCnh6k
bNrt8NRoonvSbwLjzccmUOm3GDQ6yMTd8NpOv/uVePz3CnnxwPLtQZrz6e7b+zrkvphFA7dSvxGQ
uLN/o/gFbWb7C+VWncviFYu5b7M9lPfB1W7RFxHq/Huh2iAwiBuL8f+sruj8NrcynzvK2PAPw09f
82KTed/sk8mXzQp2hIaqP/gs+XZwUn0ax+R5us3+oFx/ZVJLDJ2/rfccYmqnQm5tbCKWlv6zMXfX
Rv4/4r2+nr4i62g2VJmM9rOn7/d1XQWnlt4yQ4vRYchsrppDc186uBKdFroWct4Q4iHiVm6XDqtk
5u7++4mpl0p6mjH/exXnY6pJCRszqPn0ardYZ7/N5eBZK4LutD9GZ4cvBf7nXYMnPtx00lEP1lK1
pGqafCdDVPmr/YUMSAYCSRPLRcPttMAeSltNGe6xkIio040bHd6K/xQEu1hfaozZH69/ShdbOd//
jLO2AY1baQrnBx+ug1t1tDW68gx7tsEdHIeFvocISbeVjA5P9/C4Yvq8geGw+/fNvHg+oj1OUg3V
gc5Q6+/XX8+CdOh9xqlhtdAJ6nX0R+Yy/qcKmpVBZ/kIZrA+6rjAbPG370l31ZPxRIymCxH4msPx
QsOe1eXbxZyVBkUbKuKp5P3Kp1VXr9Tk+QbRnJ1u0Lz85t1WaT7aAFs67AoWQEnm5hbdpisHpYv7
9vfLOPsk+96s40HhMuS3gVp8TljiEuaTsmU4bDnwdO9MIhSv9DwvKKL+/vPPzqqKIEmZNPG7yW4U
XMYwy7lW0DRGRxWa6WuN6os9vO9/59ke1ieBXCYKz37I9r2xULyUADgK+MENJSY35YPG0OaEGP/f
79zV3z3bvcr4JJZVxe+W6BKqNaM7acFP75ky009I6NuADm4fusfy+covXyqHFexgMrHGc5P+bLHv
lcIKx3kixJnTGghnOGJw7TWMAF1EMounyQ+4TQPHNDdSv8Y9fTVc+1Kb7vsVnH31QczUQJuGuW5g
DCqrm6A6SMYvtSBx8MYQd5O+l6y7FgGRhg2tvznx6qtHs94I41oGpUVSpAKkZnD8wk21fdXtI/AO
wZAuRMoMTKzXFn3jUnuTfEviV2duJSXP3yuEILNvFWWNzotc2PIWQ2b/KJMHe5corvUc3/mda0L9
kVLL1j4Izm6pudLRU5pt4bW3+Ozqu85/EDgo6Uu4ANquPqbSSrA/aAiCvZSlhfAm3NEJiicvHu/T
34Cg84DHQ9W4rKWjqT5KLWEgqN4PqroWjYoWt1eSVIChSvYK2Ru1G3A/Fac7GjnP+i1OluAjWzb4
aJin/PsVumAmtKT5LMVkhx689LWsf6sXUtlsQLc00zGICPCOHqZFam2b0BXn8odwK+NBUh8n/pHi
MQZzR4S/TErUe3BSjpJHNvmeNB07pBSCtaM+RGrerWqLVQ5VX2lfe+HU+WM6ry9UNAtzrC+WjPMF
vjCl7FT2A+0m4vzgC//SmNG6A/G+6PXvhxc6LKdb8w4YaXBrvOB6dqP76iOst4RaqMHnlNxZWKRA
+HBcXdJLKP60LeqoVb0bmQV1WM3d/sEC5YDnDKuX5AlQKHvbOhSf1mssuVd3rEt/ELZIZCIaSaPm
l4b+2wPo4sBXx5FvmDj6pLqruqWICrJHV3fbRofh9GqGtCm1t8Y61BmSSPSQhOk4igE1IpHscvgd
pzeBOnvHqk2MN9Jp8QBf20Pmr+L8tn+/yrO1vM1jo4hMrlJd8nKgRopJ1lkknhghUAP5t+2nGRPm
GcFGQsrnTMqVMuliu+/7FZx9t4pc1lkeTazuXids4GDKIhrVXTJteVGxjnQrsj+nBRMLfaWpXmCs
ynWX0QZQ2gXGjRLE++lX4Kn/n4L7+3Wdrf7gIspsOnFdfoIzAzWbBxJ/3d8Gm67CnMNxBvAHazCd
ok/iJQ28hFe1KvMOfv50DMy1VN0KJAXjrOqpc6sQ9J5rCGbClvoHg7+XNmRe3AouFkkHQmCwCJKH
a5NE7dIGZFg4zzgxGgCozn5YLOppqFNSouN0mSWOaTil6ZzkJfrIluIvuM1TWyLEiEl176X4OYWV
oqxwZeqFPb72tGh/4yIi21qC6xP3rsIDBE4SOeKr9Nb/QsGi77U3/Jq7HrA+TGRa9h0UZXWd0MKC
tf5hrTFsAkgzTbofmEg3Wvgn6V3Mi4lzLa7ma284v89kIBlEIfHXMjr9e++QcyPKfIPdzuhoKR5l
t38MPUrJQl3L3Tomk2apTrd+sARqhVbKE8P9v5frS1eAzVA3adrKELfOG2Bdg1xQGUuJ71AA7Ei5
b2KOtGm6enPfG+ftLDZbI94kWXxzbfO8VEr+9fNnFW3iF+YoWeTxhad5sCO0Nm4n1oFFuuwPSor3
EFlfsrk2Pr90qoUVAsuIJGYFueRZmTEpedVikpE4IxEWg0h3YbzITrqStp3NcN9u/igacMJqWV/N
KLrUI/jrt+W/H3ouF0NkzlK+GiYCGEnLlvrnarxF2RUghqCylcFkOu0bAYXcdCg7gH0QbdDIA0qK
yo+ef4Exd2ESmfCiLGENDpsC6x1loTkXh7qCYgK7Lsun6TtIOMTQ09orVap8YQX/6884+1RPQ9l2
WR9JRx9C5x+CYrpfHZAYloqFcJw969ZRfJ1W6Vu3wtO+Ft5wBwJxo4saLGLJodF79YAkXXCZIN/g
i0J5zhutnX9Qmm4IchSN0pG2KBAI0VikIjFBDmw9S5vF0Sb8Iyye5IBULCml101PKUlBYriOhCXz
wgJxGnKNZGvwTjJ2VJu3IlZdq75vIQaNvxUgDmG5OMmIHD46PMLtIWSeTUqfRCwkKhp/hVmwyBej
vpsnD+LTqBx02THTfZR+nqp1ZpBhvJBbUBkzjlMldMXa6Kt0TzDUynRgLkfI+RRb3pTvRMo8DYqD
SNpADXWYIIRadukarVtJnrTOR6eEqqncWtiWolujfMNek5EZeBp3cXLXk0K5KtKPLv6lmDvi/ETw
ZPpNSEwIwi44b+A9Ou0+Kndi/kJ1Ve6UYN2Ov6V4a5muEKybYWXpzwMdfXAxdOuVZcKh6+QiacrC
tTItoZ0mg228np6vrEoX9h+4SKCdgPkYkHLPPk85LeVQOKWoXVl0mw358SgnMClBjwF5Bjj5XlzQ
oBVpaf77l9UL1TynHwonbFqoA8+nj4YcKlrRqrMcrVuEr1A/gG85ZAfDGW3YecEClV4+2Ppn+IrI
ppwRLT4uaaWxo/LegLOdOMboTqebcvLyeJcEHi6F4gszUWpEp+t3vg6LdCdBEm1XcoFA40pt9dVm
OttVDLZQlFWzxvFHBUiygsisheB7/U5MoOdWzuB/WP5jRIZ1VNmWx8lCv7FgkffMlEeCdpmKNZKj
ZpoXzHq2iHzN/qat38IwZMSIxZWzluIpgiNOyNXcHAk8GS/JS0hYTGaDPsXGTGR2+JnH5Acz4qMr
YPuSLaGW3Cjv4WnV03Wmpckbwyg8b7ZB5JW9V7bbshtspdvrtOpEja7Tky769ME/umJXac/wA5ib
z63P38N73y6Jw1n2z9qDL23EZfkcyd7UEXH1aKnPKcX32Oqeqm9Y9U7Wg5TD5n2I3q4VKcaFIsWC
pI29RZo95OejTkVs8r5PuuFIYLoWuKwzwi8mlpTZiI0jaxNjLPH7ZiU2nswU8dBCHgP4liEusTks
BM3e/F0Y9Hk9613TSRs2sGf8gcRIZ0GVnRouBb5l85UEyljywKGgWiAD43H87Suu2M6W5pK3kcDE
F3EHr0c4kRhFFE9y6GImUsmvQN+bLSdRnvGxldzM/zRPOmzzrRLDPFh3aMB9J+QoXGLbFVYai0nu
VcFGyY6KYgdXv+YfRxKWYnTrFmAek17uOZgrC3OpFvxchs6ouFrwVJnvnXJUrBuZE7N/KKzNaboJ
ICNVgGZMMtlOrQKH/MPXX+hCqEvM0RXwMRHisj9nbJFUXB8M/04T++0EHyk9aKy4FoiPQGKwSpVa
YvLt3lQRShYTOtxz5rCsWExSQgYIRXCMuayYiCXfGrRUCJ1OF5I73KRr2CJson4fOvWMj5BVBw60
cQNNjA5TNj2EYChIzVA+Z+3DhAR/fFWCl3jYIn13dMUJR5cwo7lbv5pIYtCcjm6z+kQzWqzWfXVz
Qr3CdhG+T8evOn7MXot+stXqpVJhkCgETrEpyPAV+XcEjHsXXboc/C1fGshgdNsMJkNPCmyOk8Im
eCPCzqQ49bphV6irqA83Q7QXyufQ31r+zhwJNWVG6Qh3TGAekYLf6+p70TCMkd0mP6qwpk4rLCya
jNbk0AiffXtAFj/da8DB7wTqkLUqu3C2Q5exeaVjDVEZAS8UcqKbfSRxnd3630vwz+HN19tikagr
gb7QjLMueq6rsRiYDW+LOyya+qGDg4uXb4615GPJDgbYkMd5ctRpV5oX8lyz/LVyzj9tWAZCMY4f
P/cdP28KMi/loxE+BrWXPACFOi3mGQ5QhtviA/AnyxSSS8Bj5K3e+yAEnuRVtOwee/btKzfixy54
djVnhWLly60mRJN8HHACkOi1Q9HkCtkKPQBGsY0o2zpHBCe6YYL/75+Wv4YEP+4EU8rZDMs+cg7I
yK2qEP1MkWdteLHHVpfe4jMjXNhRflkvs7x06miWmFiHKOvQECKeAH0WoG1ikEwIHATucJeoH/N/
CSK44+wLMWYoRgk6o/UpZWMipsNL1qLTHLD6RXxlya3W2CGUJo1OljovZuPn0DVurLxILflywXNr
7nIsNlLhKURqJW9R8DGlO+ZruuX4BPCe7vXMFcCmfRQH9XQzgqNTNhWYcf3J563pmlUSvwfqnVLM
tcRNZCzjfs+uroDEE1GNpcDZigrM6bvZ7lpLBHWhLMR21y1kSqAw9Ug8dYdRslmIKv5TXVT6MsQj
b9ClaD8kkvwCaIC5+iCCmcWdJ8sqfO0lbUH8fjL+OmrS4rc1Wy+w9MmL9j3YtsTGBV67tBiodW4b
bI3prR8RojnFRNQZgw2dz73ca/4tnkkQdKTa/VZgPYU3cjusqhTTMmjrrDoURXEbB1Aoin3ZuO9a
jN/c+qj4h21DSprS2k2M3kVh+sm8Z14PP0XC0Eow4V3HvL9bZhWi9xKu1i+JjBBYbwluYGLc+vGz
QvKiV/Q3e7bs7B7FgEYJux4FvG/Zouit97x6mRtKVvXe60dxsYnLReaUnYdVroXFmazE0yL2+g/o
C7wNlZcj+7SbR1pQ9hyEItMf9cJpiX9EpMA7SkuS4ygA2LNoRQCeHO902bVyRy3dOruJw+Xpt/jQ
3A4kJgcuaXMObj5rcDtXcjv5pVhqC5lQrXgzJovxuTc2qPs98RcaFyd7Q06e2lS8Jeq/hbAO/Z0l
rvAt4QQeHeGekOmvgIHuKCxn/ldvd6/1nsQM/GyzHp2CeTkIs0MFcRGzbSeykGyO2653KPWX//4e
f44+5qXg2+d4thQI+SBVSsvnOIMSKEtf+8duVUFumJjzLK9NWn4OXSU6PwToUkJalshC/PcRVRha
vbW0UqErcErvKxRXCkhIjWTrx2TcNuY6bo8xQQrW4yAeSCet2ZgkptTIL52mdGF79eUaSpkMuCR0
a3+vmIUjV3c9WR6i8J6QZur/xyxULK+1Fs0L1QasVVOy+CP4z/MOdJ2Ho5VmosK96l1RfKtYJ5kJ
QBAXEcaEI2ajz768xc+hsoi3wZ3SbLJ2g7eWwCGzfyx1r8QsnL34FEhALbMbFbx0rN1hz9Wau358
jzXstHYeLyN9PVlvlHUGsLcIM/O4aYrNKHnwZiCpyR4wNmCPBH8eIY70fbieyPrqj0npNTHlAyLU
zdRlkBQ3Galh9WeQeWFAoPii/N3imi6dsdow7tAInsBkH+7C6GUw8mU5WzrV3am5K+iMGcwclU1K
G1265Wud7aY0q6bTlZfwZ93LDdXZl1Xym/BHnJ+NWrHQ21MQqWzM4SEKl5XPzqdwTpoW+rvwAdW+
aTiZHjRqq/ZZodyP4NtC8gi3wfHrDBeKPZjMjaXuCxzZ9FFRd1UuVkRcR5hAlpWjftBbjSbQniRM
4A3e6Nj6X0xyPvi/xTd488jSBvI399yjVXM3onjIjYV8lxerWQ8T0BB1zP3MJArQ8KDbyjlXN8fm
SXOEwRnGqx/LF4jhbKvEa4vwAzkP4PzzFlqftjXvda8ek9OszWpeayKwtzMKmsX3rWQ2PSyYV3Wh
q1J92zjloA0pd80H58nqlYD5wtiXj+XA+dZwNczr20p7AOw8xxZ0NziqH9IUJR966zXiZpG3pWa1
vLbE/HSY8nQJqAKIZdAI/KHG0vpclRIlU1ECx3SYhI2Svhk4gE437K6l/gz3kTXbiQCXhhE89ed8
9IxpladvMoz1BUcxZAL1vgItj00H8DJH5Q6vqf3vpfDngGm+Ts1SZLo7lvFDZCGpDU1rxk9cp+h0
65MEkUJQH31G0aG2RrdewBg4MTlrveDAZPhN7A7DuKGGreM9bjIJZdtss3okmmpyfDtfkKeL/3FR
7q/PkPUfZ0WJyRKtqHntnu0PZ8Ws0kt1fZoy+SiUUBbtljCDpeaxeoTFuo+ecrBAwL8EZa+2N36+
o3ekKvfCB9P06EExHzrzQXjOl7Ej3wObIqaKGstvU2+KH0zziT+TrIuJ8zdZQQQE5ZtZuKl7ZmOr
nUMqjAF6YJFEh0n2OiCzw93YHEQpdxLxxVcpGz/C6FdqPkzqs4X8tubwp6IeJA+lun9qVYAAni9e
6bBYF6paamvNoMNvyQxMz+6IKYyZnguxfCyMNdsDdT0tQvMOLWs6g11IBm7dTDU9uXVDYmsMFPXE
c+C0VO8DpoUrwx29Ll/2qGk+Rr4b003himlLTkuWcxK8Tnk3IBM7lFKo35StojKyOb1OtAemCYJx
v2qLXSLQlIFXReLNEsdHOM8PSpiwVJ58XNRwvp21c5trP0ucsGLcIRdzTsZDMpsedkCxaK/46ntl
jU6RLOUwnVPJA20pNis++IUCrxFZUqEd6M31J5C4J3nR0VeZGL5p2ALD/i5H4Wpp1iJsqYHm3pJ6
a4SHIbsiYdEuHGqQ4JG5BRtX4Wwz//NvA0Gh8JW88Lnhonmrqi9YAGcGSclQHAgJWT85Chqk1iKj
FYCXuvhiKY9lA9rCvCtAxMXbvIQ7L9ZOujQqR+9v6HO86rb/K3wS2xlNevps+JIkp7tlyk4aYucl
wb0EvTahgZgD74BETcCCYkgcaXddfozKx757moYX/Vp0yNd082wx/uuPPRsodEMp16kc/efwaIp7
tqlR3Wj1Ko1ZJ7TMbsjAwzGvgT6IsjXROykSvGSRyUvVt7VPqXf10m3BVEAh5empB7W5rfgjDOio
Nwo6F47CybK9sqp99Yx+XPec1jdTAYFEzV/Nt4ekSUkVjVXCQ9poXql49bQBQsLiNr6N79x6NBhY
tlCIGgdZWZowSmrjEN7Dj3kqa1dMjgLcNwEmZVG7ZvrRlju5phAvXAJmTF7SKgN8EnPMgd1zU9aP
1smD4ANlEbhRyUHqtqdHyeBHnHZMRabYlbTF3BfI+rtOe/bBjMdRwS68zOg1mDsjO/ogi7voKUat
rhD2EbHFZSEFwb+X+58dfRZQxCgyCStg3dWvacq3G5NGVVHlcjlXvujpdkV7nyvLAGi3pJIFnd2Z
8FM4MGluYuwh8NFVJdYK+7VhvSTaq9JYTmgdNF7zBHeNuejzF2FhXem4WnP5ff70TDJ+5y+Miz1f
04RMrcc26Oe3bnQ1FdHGOqUT6TBqSLMY0hXqhvylCZ6aYFvmH4m1SdJdKd/IgKFpNq0bdSdb3F5Z
wBYHcAR5ZbxE6aPQ0pFu8agXxANgOvdwE4ocT5B4FXRutnqK9M3Ub+oSvviWuDSA0eCXdgjjSNCb
0Eyg+miYkdpEuwPPWsrFUYAIV9KpQjxjlrsc/M+CYJ+AgKJFIblSfeBYMbmdwhnzZA/Tu16qXhj9
QdHGSCm6ScVbH9zwQzEwmFYmVjC0vCtfeBXD2ybeMpW6smFcasrwSUgoGkT82pRZf38aUhfV8qjI
880F3UMyi092+RKsdxNuh47Mrg38SgyETXkYwvVJWObpTsid6jMHjJBtxhV39spLeWlJ/X5JZ6uM
ELZB3SXSfEmJTH4jGxMKcmpzGO2zSQXH2DwFetZ3Inw/lxY3QBOW1FPFnrYxIpcH9u9LUn4MLubv
xAATJrN8aOaX4/3bd2KmGAuHOFaPxP8V6Bmaj6B/V/MDvP8nYw8T6SZZ4AyxwWBSNpjaTjbWNcFs
1ROe73KedZu+bUq0Lsl2WlqH+Bo+Rb1w0xD5AweZMzGYQZwtcUYcJVOUhcqxELy5Z24sDflJqDcY
KhYE9c0r1fRBls0dmC7rseUNdU8rNmdMAeGaHjoYp4fE3JwM0PRgYrxoekL8lYH0XbacNhkuao0n
sUEb7yKB31Xhwcq8phf6Kc7jCweuw7TeNGXtB2c+0PM4lzsatbN5kma9kya35d0MLGBLBD/DAhp4
4c2/n+6X7uFsgWFIjSxEMkW6cedy+qIPgjjVk/lXRUgeFLek2cvLrF4JfJiGrWjrLl9DaS262wYw
Uv0cZ0CnH9PwXsEONE8RxxMnKqCTnzPdQQsdqg8cQiVTPI1Pf8qJUjhIjS3GRGIuqgcSM3oXzS3I
FZvNoobOZbkaqiISDQSmjscOeMZCM52helI44ntm8YIgzU/IhlTfk2mjj7/BK/lEw81KGZg+Yk0f
pbmXzN2JtSrcgOmBOv3vG6VdqC5N1oJZf0aRiabh78XCLyytz7RYOWL4sVtO/L/LdEPiq+xKHxmJ
JeobwdeW8Ny368G4hxqVjStF/eTYpq1UJOLqaavh7SIVdo43IibvUwW7QkzvaCAS0Ec3jGgH3vou
zhlj3VNFiMYvfQdF1KeA3Bj6JiereCHjUWTQGniKJK4CSEtW8cZx+d9/7KWiAYmOoaCzU+YYnLOV
sWisolDESGFY2bsTqglFf6sYE6j6IZoYP3skFqgA1lgbjQ29zGnbzIEDmFD3UbyvchaAewCHcrTl
rF4bbtndW4/mXn+RcWVPDh0F/NhN/+i/lK/1PTZWkgpiizPIbaJJ9sCkOVSJEYFW/gynM24PJTMC
0mPoWT6LH/gTZqS4U+3KGrE0M5h0nZI8GBX8j/++Ez/FCPO+++1OnC3IpVT3ciZzJ8ZNTqbHrnYN
fjIjecaW4akgtje/jgSDS2s6BqLNZDJANRyACePZ2CZDc6aYV+qCn+qas8s6W/ICCczFqHNZOK7u
/M205uDHR2q56FNt1HV8iOi4kiUWZ+FK2a9fqElYozgi65ySVeW8DWbi2UiqmN8OAxJXdr22zSG9
WeS9uWH5KuvzvJIbRM4IRyXGk9KN32x43jrh2iCOjbdMmxgwfJgnIlrv1Oh3FOwwIFbpXSd/lAlh
0qfXpmrcrh0gLiJ/hKdrLARpGXSmowobLPSxSCjk0kxvJmIkcrf9E9fbEuiIO3Z/xtNeKx61oV2U
4ocSrAicGgfSkM1d6m+L0xXsz6XuhqlYJnxP00LmeV5fC0MYdEYUzJ+KL71Kc9+qdWf+Cft24Jr+
ionjafTUBzOiH8NAjhw4tzSIZKZHkNvQRwqY9z4xJ/SCp251ddgzv6HnK/z3CzwTRHa+cdIr35/r
XNGZFkDn+tUstusX8e/Mje5Mw1aP//5q5rXwXz9p/L1WJpAAqikQ5hlPsMIt6H45UK92ln7Cduav
4Nu9P1M0jkPdnLSUjT+WoAjY0mzcuOtQUCACWifJQ3UfeiS0vhElTMysl3pWhPcQWykodIax1eiK
CuzuG5iPZUC8sS01t6m6GHySeGq0ehSueBZd5T2DkbieMBUTWdRGi+p+7qjhEOEE5EErkJTnythF
0VZR8PBHqKMI9aV50im9nV+jrf+UtvFXUx7QKlVkVdHOvz/LT5kJCfMD3aAkASko2Q/tZ7zs53Bb
d8Sdsb8ma5MvdJt4wenPMphm4n7+lmeN0IlWbMrHCn3AojDxVZKPt5wlQUSLPaBbUdRlLNiT7/Y7
+CchGIdgodgMUjhHjE94w/8PnstLK9H3qzp7tZW+MmrJt+iBreInk93YUNbjvl3onryCv32NdvRT
3Dff+W934ey9LmpDVpqUO4/HEy2EDXRTtuv3WV7sL/yVEq9QZmH+ntyE0tK+dmS9/OS//f7Z+55n
VTYKId8V89BVTdeasbH0RvPZpSiYkemi47//+1O+uNOosx5Flyx0b+eQFbPM01Q98eQ7T/5DnIEb
OsYzfa2Z5YHYyDllDjBvCzH3lYrrYln//Zfnp//94HGqJ1lJDfmrHzsXxNQVUnXv9w9q/s4MGb30
bUNRgrCXXRisOGE0VH6n50xWASjQodUXquWpxk0gH4x+BbawXVf9xi/vcxkbVd7cxmRfU2QAOiJ9
Co1d94RkRJdX+Wl/QrN/bS2+WFdpM4RCRhyqaedN26xDmK6XGoN3RGfFL3CPPQQ+/F4a9lzb35Qb
JjX8RaQCAM2S16RjhziyUCTBpmoYA72pzWs8bCxlH0H5fygXFmiA06F6IuAe3Q5Joq4veieiAnaT
U9iZi3ETBPghipbybbir/zAvgeCA4JgcoceSKKnnkcP+zOMvYZpEHHpgI1CtS4UdClee6MW98tuf
b5y5gCZVO3Vtrc5PdKayk23UIU3BvVCjQDQNt+1ucrOyW2szbOi1uCiKXmHX1dmqJlyhsQMAB1Gw
PqnryBHEBVYUv95K6uHKK3+p1GdZna15Gryn8zNRmURJWcazPGJfYd2mtinXGRZy5PILEd1ltZ6n
tGD1rhSbyjz9PN83v//w2fctxYMAO47Tf8zG6bvzb7LGnvYdCM6G8DSFQdCpXZYkmsvFzfyA50nh
XfHHtGdfebIssl2eYn0BWeMoQOJeRYI4zMC8Epj9k8kxKwCROPMGo6n/MXwQ/D5WgkJUKT8HKFR2
BAPM2mH/NPt1Qj0eIaik9oPzT4Zb78wa9+g3MdscY69vAxdeK4IwLeYgAGpV5rJnxXA1xFJXwVg7
im+jk3ESrUmDtHXE91gsQI0ztiSrK7IFZmDktfqrAeX/Yg4C4Bl23UJjBpCvtNyBmsUkHy7mtZX7
4g1Db6pZs/AUdfjZ6TGVK0MIMnWecBoKkYcrEnZh6PYECNJ/tftXgk8IXyQRVfHRBNvtQsJmGQtz
nrsNNHS8coBQ5q3q71dNhUGBi0phUqKb50Q6kTum67GhHuVkIck7fVxPzVIx14CthWDH1HF+pll+
Z+RrUd5O6QuPVdKWrYoeBgNE8TAAf12qqCiqz8l0yZebxJeeCT3LEeLmETVt7w2nP1Pzu1C8wLuG
2/yqcv7xB2hna0mkdaaaVrrKXliAsUYVQh+edlgJXio/LSt4FmXP8QNkKWYjK9qKxSYoN83A7ZSP
/14xLr6BFqJi1WLMyRd8VhiMzSk35N5Uj4PFUdYFmmHq21rn4EHXThVWcrcakZp0tOfsdNZhBi0p
LgBlELsu80UceW393Bcr9aNK3FFd8c1c23u+psU/b9h/r/FscYn9AChnbs3jzSBbRsUebLuYbiTo
NBgET7guDTfu7pVoI0hk3ttqtlTdHKrMqdkgupXBeoHzNl8UJ5edEyrQSHY0c1cgphqYeBHleGW7
uFBu8Y4aGjpYmcHej6MVE3E/TgSuWFi1iGE3SuJkayYYTrDpGSg2DnoIw5kdqz5yL0LFoytfyeXn
ajJTVCTkKtrXP/9WguT5JGS+jA9UHx3a/spOGQiKDu2kWYeYCte9tWtnqGjT/e5wuPD8Q84DjnyY
CxCc0uizRxA5Khiaz6iHyFfaReGBmf/3+6de/Jr/e51fPdxv19kGo6YMlqB+zTLyY9w/Iu+Ssz+j
i79RwdmO3YNgovYFATUepoyADG1BoA35dA+q6ch06VFNOf2RF3b40LCthHtkccm4F6VFdDtCoOS8
CNY/uzEjJwF9BsPMr5/ncVa019b//nMutEJ58N/+nDOVkG92WZ2l/DkINYPF4OW63bDXuYKrZZvW
q2kfOZiros9rH8nVX5b/rjkLJZcKuQk0PpLeRQvDOdEbmRMDkzZu5l22vaeRcE0WBb3k0nJsoogi
2Fn+qYART0KYdkOoHQHG9iQe7U+IZSEGlU81KsPGleSFyk4rrbMFATvIPaJ6FU/2xKsYO0m5SeWX
Vruv4n0fMnLubkRhFWHKYBIjrPRuPYjofHoZvbITTY4C3ovharZQGdaGC309j6KbZJXFq2xaWxxz
USOiOwcarUArDRZ9+6r7qyYHoTOiwgBKBa0DOhaGCZNpJxRmtw43Csds8hbXU+sl8KEdH3mMz9Dz
JRCOqIzVB7yt7HWk8XFgUpej5jDlCU6HgcNh8iS9mQZMZ6f/dZrQBb5Mgtvz74faG9jpNgt/V2+F
g5q8i10yodR8hRadtk7X7YxkFfQbpQjswef1jtcMDsnRmv4g9z/EC5CuKBRyV2234koPbHTo0ZoZ
gTjRGrJrcEflJBBFxIHmtDZhFmY7gptMrAwA7mFe41YV6SyR0cLX0j8X0q7PNsJWCuGOP1KaDu0q
j1+A65JwVRsemYrkt4jWg8CcGvYuA/uEGGv9IU5YqobN4NKP2pbZ6t/fzIUT+vzN/PcNOlvea/KO
Rr06aSwBkuqWwkFoHajTI6bFveLNAl+m68dKm9kSN80qemo112w2eskty7ez6zO7vuf8LGj/vqiz
ssciibSYUl5r7vdJ3pjTvkRrdKgdWNBGY9fH0AlNlBOQZxbyuDmpTPpujOyW2b/8AG4dpUnjaNpC
mIOiJcb81cDTvA886VoC2AVx+H985TqIeWqi8yLSBGNcKgkqJWCQSFYk9LSuwBtUeACSuHUMeBlh
deZW0Wff8rWV59JWg6+dYoxZJPzwc7t4U4lRmJqVejTymyYsnG7YKtov1UoWxuhBE8esQTt0M5NB
imwtyOtyJO9lwCcDHqPLN2LsEQ2nOH7GXP2ewpHETo5O7eHqlc5v0lkhwZWa8wmWTOQfHYGezbrK
T/JcSJQJ1jS3Sj2mRrMkmeyRyQvJmXfUlhb5Qv4t91uDXA8nSv6HsfNablvLtugXoQo5vCIxSaRE
Zb2wZNlGzhlffwfcD8eiWObt6up2ndN9CILA3muvNeeYL6hqmSDsiOvJcC41GJ5b9QEr7pVT1Hey
isQvaVKF6aoqKiCGvq7hFR5njt6oCcnyBA7sKuPDrC7Uf0G2sYlEwSZOb2dO/pP/dhPixYYb+FSE
PFtvmc47YV9/Ecgp+HbTNH5VGckW1T9z1LMKUS4NYUZDTQPttDUnJ4s3ofrTSgkKLvacx9V4HRag
7t5VjQkJ4ReigSqd5/9WON3KtJJLaG3Vo9oe07h0xnGXjw+YGTi+wBt182A3tD/6mGAvbDvrfNhF
z4MHAIyhwIT0KSecmtGdF8N7k6DiRnhuXzPDbbPeiTdGtU4IJB8NYgbfTYq+ZdBstT4J5ZnxFAte
CRoi2hCzS5oiLRVjrTU3tOKl/LdlkOIu3QjTweT/3dVuHKjOCRUvPEh+ZY952JTB6BMIlw28OacL
qDhDu+2L31D9tf6jO93q0TGLn7AF+J2wjaVViGCkqDYKBTxZMH3mGgJ6VMKwsoUiCBxKW4J6oWM/
h4Xg9MjK8B51+UdfkSgMk2laIRDs/OLRAJHdMIReEX5Z2KlHtMMU+e2wpoWpMGVaAkzgYcXCseLE
bD7XmLH9uaYZs+oIXraj064eiZt0aD7oCI+vNXIvHAq/PhNnS7bWGX1viLiXOpUc2tmtkeTiDOnJ
ovcD8nBJhSQnF2WRd+KwCG5Nz2674TcSNuMEQtEnUOLfm4j+vY6k1GUbWYYZKHGts/X61JxK8AM4
VGPOTrOMYJ+4Hos8CSTapXUwT4ETRsfZj9S3Ah/jtJeiJx44y272urOcFYTJ4WxohQMAkedB/qXd
punvJPiYFJLaH0oYmbHbDQuxSs2OmbARfvXjYepsqfaF3tURN+d+y8SP3OV9FWzV2J33xWbc97eC
q72NaBAhyBoD2ubbqN71p/VPWduSJqyx3GCqD9ZmfP/ve6J9L82W8l9hIVnsv99MeeqgF5kUR8v8
JA552TJzNw4b8qCR/dJdiF8UEoj0atcaMPs3eX4Q6hjDCdiHufGK5iYT7pg+qU4q73F0KM1ubncm
X6s7bY0FupjvlvMFaYhz9VkAHhXv1WE3mB+T9NwlPWU5oa2TLzREfQ0d2XCPsl+4keAO6xIduhPI
95V5f3XA+L0H9vVbn7XW51Ad4zHk2Ww8OioinW1P4FvCGcFjY7An28r4hOd6ZVzlZ3zfX75+9NlS
WRRlNuZ5tijWonkGaLfDpkehRVxEQP/NUVdzjTI8HVZB8hPxsMfsRrVhKrJaUM0lpHQrAu1PVfPk
ct0oH1fjQi804rlEdpYlLt6Sv0maybsb1Uw8LS5/UBD4x2jFT24lMa6HYEG5ov3MpYd/P4gX9Mlf
P/TsbGIm/dCFBh9aZatac0bJnTQA0MKLSLDSVN3hYhyFWx40ny0Z2O17DDDmVK8TeoMpmGcMuAMT
2+K5Gfftb+KsmJNM69NsR6JNc7VmVOuAWI3VK6foC4eqrxeufN2Qs4489nYOlmcJDkFO0PTPkEjO
RSYYkcTAguLVVNjXCoELVjM+19IYUjMn079ZrgUSqwRZUFnNNsvcswJb5ozcseJGRXIr2LibUgAf
OAcq2xARQd/IJUIf5LkpmtPSK8KfLaHvAwE3XsLhfXjWx8ZpQ8ONukOKXEYj1GdBah6G5n2RAGvI
VQeiieDw463AxgZgojy04e0yv0YxVWG7cqZmDULZDN0GsohpN2gopu0pvcUsW7DLjDf96fdQ0Kja
Fvwu1ttQbjv86LTlEVS0v9UYL4zLoQh7t9GCNgbIioSk7zfz23gXoReqt7wkVedXnGKYg1m/TB3W
kfnc8gIf//1MXn4R/rrFZ1tYr5lTVLX6QvkIiAiCKBO6YeijQvjMPXEHFvS9HK50O77TEAliwCsJ
hggrDjb0s+dJjqa2GxKND6XnQnj7w5Q99PqGkUq4ZoU+IUOaneTOokRh46fsHExqumtAKm3ZDL/W
wV8vY9k4/mq6KH0SWm0vS8cRuStSRmM9o4Ob57sTVZGmevpk5z8hIw7vlGtrVf6dk72UP5GHmlTv
E4xLEnuSLnUb44akZ5N4Y1H4KZFjXTtmtDNouFAduumvXvKHwCbUvm4PlrQTkcI8QZtsht/WW5W+
lsGaUO/AL2/bX9GhrN9BQWnBOu4OtGoGGG9dh1Tw2m+wLDbfvjwoyAWvazINOKsUulI/dQs3j3f6
tFr2/qFlEf7fkhKvmmuHjou7sPrf50ln7d4pDIqQiCvpOFGr1dAkXEmy/zcgsfZD+FwN97JwbHBo
1w+dzss+lI6KIKw4DjpBaqM9aa4FDid6G2bQ4dpBxrsu3DduXH/G8m0I70i9xwdltg+z7mQgw3BL
mM8jcdZMw3RAZ0xi+LGy+ZiY2CcLX+OM+qOdVkXpAnZANbzvhN01jaq2PMvf7rMCtYhZlMaNPptt
GEosx1ZEOCRdd6N+lSFA1G6uebMCJdPuaEk8YNzObusX5RYfU+uZk0/VgCchwViI5XsU6OKoK4sD
Y/8wkc3ZokvgYPimcTLQdstG/rvwc8d4O0n8B4NA2itJvo4gN+TH5EfV/ZTp0/AWK8zo9omwq36w
YVjd47+XkgtKK9SH+IVJEVp0iOcH4KQN9cisRugo7ValcZm9lRu2VhcP/fSjzddidzvQNUD09alu
ot4D+rt6wrmOR06wC8YUpbfkjZ92eXtlA7vQW+FMzthWEdlFdOm8DayWVsR5slaOKcFzvNxpda/E
sLqDNZZdwOfocn8xGKE9GL0Kmj/TTe1Tiud9uwYMY3cbQtPcq4WSdOHZ+Puyzru+cSyHZq00Cgdx
4TB9dKtxx3O7qoAqJZ/C1fiMq593frCmRZGqY4vO9jPaR+uxXDNX0/YS7a2+9Um8bZxrz/8fFf7Z
8//lOy7r0F+LrJpoQqpHA4bRfH/iu2UrBY3u76L4DT8vYGdtX0ko6qMPja/frGXlPuxXHdIqaFOP
2bvgSXtUog0u8nGCgbg4fn6OFuJMDqinjn7J/C5INAJXUrUb65/4Nkfc4zS3nX8/3pd2SuRyogJ9
xtQVzldfv0hTtnMeYUZYqtp1tyo4SbnqI7j/RamwINeYXlzD3fxpWp3fPVNalg2sd6hWz7bnk5ZV
ZjQsmmKU18Gxd4fKode5l/EvhxtqeeLJCGTry73o6o2LgDN/E1q/Z2qWg3Gg3g6n13/fiO/xEzCU
EDjDszRos4GT+XojTHEYT0SnyQvL2FI9ye+JDMaOOTGw9utyO7AWZbs4Q97X2cuh0N6/DdgRiINe
hJWcOEpcP7aSrPAn9KRkEt4ZPpvt/lr9ePG1p49EtwbdC3bfs4NIdrKUuM5Ra8TKsp9Lp22s61SK
d4J4R/iTjwCaDcH0xHHbk2df+RPcmdeR/NXnQrkRm/sa5Zvloz7n0HtlA/7OEwIlASkGASb6VM6n
ZxdXKRLNv6KXGMFPHkW/q6Nt25ZQGONVrB2iwpFPv63gbVDdia1ORH3sSyTAiyuLx0Cip+/QL5Td
Fkazq6ku9EgqyhO7haiuOFSngFnR1cK4WnO+LgxyQe6Sa+aCC13Xr9/i7AGVjCFupWFg0dfXHZLg
G1QhmA69DnhZg7IZI/rCPBbAdrp5XV55KS+Yur5+/NlLWVrqnFkGN3GpYsyPyDvdRdmPOj5M/S2h
lZwkkdmgtpjxUGdQEXgzFoAo0vMfITt/z9h2p+dr4hrC21KwqdTSX6m23E4FZ7V+X1xDMF3wrOii
TMGtLnlXJi2ar2+PiGElygtAIosAT+v35nAvtgei0BQOMDyM6OQ/hNTtvcof1tImrt4z6218k6wj
lJ542l5boJWlyv26xBA6SoGyeLeRYZw/h0raSXIYtYsmrd2wJfTgGJpV6hIAWpq+KvpD9xgwbioS
3Ofk3nkTaArlJpTeUggLGbhjgqZpvOUogri/9OVwVKl3UfdbLV4GDTcSQyvRurKlG9/rV5I5FEXC
bCNpxO+d3UfIFuGQDRymMdYQyQdqQzuGym9GzIHIT+8HLeyPrcJLQlZpSvh37VaCJ8cb0drDSlPN
B+k1STaiCF7oQfL5o0XU1xqX/SEU7foFJwOnSsat4gMLQyxtTYt8vOzXmIWwRxxTQUAEQcrcS3TM
YNHCNMjqTQQIJVGB+FsfxryZOtqSDkxO2a0e0oQzvje8sE0kU4Ie1R0V+1TSZyP45HCS1ypUCt2L
rj1xl35guLuIVjDXKDDwzirQXkimdpp08dgW91b1Oqq0PCzfTO7yhyrciqU/DZscV+vSBXEa94Qh
BFW8sIK2bJcjrWfxKcBygzV1cQUuRO0pu21ECm6kXssRV/6YWWuu7DLLeeDssQQxAX9XEmlofqMF
F3O2yLUTeJ8zpWxKgxH3BONsKjM6WouQgD43QbaMerrhMZ1vmuXUsqP5X/soRxnZAeCo30RzA/x5
Owp7em5uF75dbbQt2933C10QnSJQNfSO/P2/ChyQcF0SjsYSm1bpO4JuOEEDoHmfpdWIofx6W+SC
EESX/my/wOfN74auPsi1modsObOXwm1br0dzI5lPWfkcNp4i/ZJTj625xX2mkcyevOXJY6ke0EWL
xGON/hg+lgRvuEmLcSdG9792JAm+2vqEFhH/MZiTK7/lpVvEiQByCKd+zkHL3//rFoVx03Z1JSzY
udLNXmq/Gt7LAB5C0j2rlT9XqJHJQHTRYUxHBoitcuC8MP3sPlF4K1vep+omuTnxktU2+eDbFiLM
1f14+Z3Of8e/L3JZJ/+6yJEObo4wD5zMdEikt1P9GTqmPmAirEWSh3iv0/Usu4KdwkdzsVIp5Hpq
fk269LQzFFAcR5za/REwGKEXlfVUMU9jfguajknZH67aBmRKb3rWsBmZEbgwzpJrZerFh4OVcRmf
WVBOzlEcizahEPtJPDI7YgYqfJL9SfZFnDnDvO7ofFUON91LxrfQHbS7KWY8ObEyrXMGSdtB94T4
Z+AzFcp2eDISdR2q99VPzgYv4jVgw3fC9hL6+Ne1nhUPVR3UI3ZAwlj86iNFv6pFiBN2ln5rnp7j
5qUaH3We5CkCTaChR5Tao9w6o6OmlG6ulq2qAZ++RRQKfizyielr9xOGc7ATFXeXMxtTCZYK02CO
ulfTA9qDHDnlmzHzYiB5lmjD9rFHq64FybgeoisQ3Qv232WbRxKiMtOkzDt78sdmVkyhHsVjDieL
DHq/fzA7ME0HwoLhJLPlj3ZDYyP0kTeyiBbDgyZ5mHsl7IMQNTyj8DCf6IbXCD+DYNOwa2grjA4g
3cKTm5szUj6Gs92+ruFxesP4YFF/me2qLXZm62WL05HTfrxTq3sjWy2uLRBbLedMEWOk5BSwH9ZB
dsu2qWZ2r68t+aUpGCSO4OM/mtpDeucKORa9u0HZdPErfcgmPAS9P+hu+wungPIk4nmZrF0xu0Js
Ty8jsUkIN2EkgEj77CDUba8tuuqF3f/LfT17WfWiDLpa4L42XpJuFYFN3JZuGoyef3LMfZmHBQ8/
xjZ19UlU1yKKm9YD+B3SGWwFxpYTPizxhXBhFJs46RNJR09FBhq1JO9Q8YXN6ampHJo2eufjinX+
vSTKl7Y3Dk/LeFtfWMNn1X8zd5o5WtCVc55l/o2se9EHIJ+Zt4umR5E+/qATMmhBKwJQq8xX1/+P
ufZSJp2ven9fx/krKHapkfYdBfTELCqljOZwC0QRFijFtAviTJlv4+eMQAsZPTAq+w3s23/fjD/n
sG8XQXNw8f9qcA7OKpQh0kiWSHMasf5E5j1wIG4FEgRMuvEqWunoNpCMNRDZYPspV+dVy70+/3i4
MSpLDS0ijtpfV35it9IgGHiY1CXgffK67nPItip4/8LL5LfZWvXmWoiPDZAnO/Qr/DOtDV053dbm
6yBsa+W216g0PodmVT5dXdEvPCqg9lSy0GB14Ao9uzt1JufFUHQi49YbM1ul0x3GtGKd0AFZUbOG
qNrTX8LD+EiZzYhobHiwDe0eZkoCxmPWRBjRcOdwNmJ48czkUSJI7Gpw+oXmkv7lMs8GjhoQic6S
yCZZjmIS2P7dIkMg5sDLIq/7ySJxpay4tLh++cSz3y2dtFaaLeKMZITqBDIklaPuRZumCOzDyBV8
8b54xtjcPka7zIvuw4fyZbw37kNgesLyjv0QfsytI8HBSO8aZZfM21SjZlqS1qqR6U92m3FDoVEN
6j4h2hAHATmQrZMVlMh3cekajWNVnrUbH6W1egKRSqwIAan9T2E8Dqd10U7U9lCPGvtUe/N8i/af
EPVydLXRjad11azq9E7S9mm4ruXdFB9YibV4x5DANO6pq0FH2KoS+FGu3sRYLWJ+71yVbMANhbIO
jZt0cPTmSmfCuPDALaxLFifkTPq3I6pkKHPQRYDcaMEHH/zzlYcYskPjWp/qdnwVburb/J0X0SbF
E2XBBrf5IzVEmzuIVpvJbgqXSKR6IT+ynlU2Zwgd3dPyODBsc0RXhn827mU/4qBEiYKCHqjoU/M2
EISiuwVSF3B8Ldhyp7Fs61jhK/cqqFem3z7J64bgmUfNGcBdJSt8ly9XVqMLYBFM/P99//OYrCZP
Gi1vMr5/vB6gsemM7eXuSegfTtEGUjPxP3Y/PKTDTuNMPB4SbZd1sy1Pt1W5ipFZC7bUeQpAW6a4
QFf4p0Abnz3jZMexn2E3NP1GWJfrQrvTVRc9U5+1O7F6GpbX167XwU1euP0PXmN0QxkdAUfsVhr1
2cSLvXBpSG8PCJgPtliYE2b6eBHeonuT+qei/cMAmwjK4dHi4JkznyycofaEms9yFMSVzUYcd7oE
cBPW5q7nJTFXw7CTT9ty8lJpK48+KOFwjFll/ELaJbRS8LkvBBFOvp5Zr4fALS3XqvzmtMXehLeJ
nh+iY+2HJNryHZx+pwAw7zKQGCIqEGLFV5Xpz9NrxWgRd+X8JmU3SreeO7C3vG7Ue0AwsHd5//4t
lQvbG3REnT4b67vyTYE+zafUKE5Bd9TsaA8P7Fi+njRbsmz9PV3hRQIzcZjdvLQJIF0voIb4OIcO
qGVmklD1JVs8dJ8Lro7Yh5/zql8MMbcTA5gjk8vdtUi9S82hL5d7toZOWW2EEqXN8XT7P8ln+xDQ
MT3QWf6VEmFNw/UFN8z4clpbK9AckR8QeSbaA6lrV3flZes/2xa/XMzZ8mpNYpWcwpjXwCHfrBpc
mS6zR4mO/sxr1Y3QPo/6LtzB77SeAQkLR+0ax+CChZBX0cTnAvDXlL7PlKJF6dRV3bH+tEiq9PMb
qfEEZUnGbDNHnh3ss1nt5D/VJ+pqoAYR3VzqemyVs92lDALWwa3+ZjhB9qfYLVfm7A+HvHCKErb+
8AKlXiLKBnBobkdvi+jnRb1itrowOfj6Jc6K1cAMwgFHWofrlHWUeDaE30tudXArP9JPO9EdIvnn
Kn7wj4Pm+w/43807KxxIR8wS2VhuHjy8fPZJUDag066gdCrWiiCJEoQqfDikI9CMkRFjdkgIFfXC
3meG3b6Ub5zJXeWI70qRPGRdBWclgDYpAnPGLK4ZrNKKxVgEDZNvKvCSFQ7PEYAIOHhXIbljDfGv
/AXEgCBL+dr58VJn68vTcfa6hMPcJUHFFyxfrYMAY7GwY80bgnuIit0Rkp6P7rdbE5XiVU6/TtoV
o6EVHaytKtsVKZzk2tvZp/zS/eA5iDkNYOchUujfi5C8vCj/+h3OXqR0HqcQlcXyItU3wiui9bhH
CW9nkVOijz40TydXyuzhjvCOmBrtmWCoTT56U+TJ62UM2Gyvm+4uiHq+PpVnlb8ay3obJmn3x+Nf
bVF4ih6yaDbp6nXB5GoD3tPiCm1Bu9Bl+fKTnbVt5zQr1UosgcQCL1e98HECI03XqlnyiQlcqcR1
NNvYmjTTTt6r9+Cdh7E07UzZnRLPOrnJL47JytGUX4xm6QfRGuw+cQugs875I3bun1QGWFswOVnA
n092E3kVM2io3ABxFglzDKC91Zw6cKf4MTL9f//cV1535BVfjxOtmiVFXfJzt25nOhnHBjgj7rxq
vfIjPcp24l+rhC9oz/ktLZkjDC4rDjFnPchoIrNP6vnIJSRkldghePJpjwPESv2UsHKmgc2Kbink
GqI8YTnVhnuCBlXsGpmhN6PCpwQFxLAJeCXY7eLV6VpVecEb+/UalyP9X/01qY8idV6ukcYUTRnj
Aa72FKLwZi2fRuYtnsKiwmV2bC/ogFWwrB+ArvXAUxsvA+sGphcW2a4mpB1FtGZ6KRSop2u9hQtT
w68XetazUel0R5bOhZYKV1eqjgU/d3KUyRcbP1yCz10RnjEVFk4UPAUSnESbML5I84R0qwGQnn8l
ASYZe5T9YL4y+PhzGP62mlgLxZgZ9PcGn1g0YT9nOY+XtT2N3kn1jfimmbxY9RDV0L0IgYUu0hHk
cW6XAruRtJsZtF1rwwfsSH2WPapOGOvwZgwwzpJvRfeJsDKOHT2oBQCl6bvY2MW5q5huPXppgur8
w3xlD20eYwZ54Er//c5cmuPxAP/3pc4Wo8GaB3jTLAuDI2/TO+0m7526tIveNQePPYrnYXgzaVK+
GOj9DXsE1oK5MXNIinjIHocNJa/pgVKjEgId1VNHozyOiaC1kRlFL/I1Dv6l4+6XKz5byLKRU5KS
cMXc8Md2Ux+CbeZMP1Nb2+JTBaS3/vctuiAkwn1MNxHJFpM62rtf35++MVoxHU7tURUfYwZaRe2L
qfvavvbuCSKgvSgk57V8x5+YiPnNYMPxalqXDhjUbcj5I34yJPnGdkr2RQqYnvXSGp/jYtPbKUku
8bpjFS7JMRBoLTAoTZmz3InwoUxPS9whQaa4DbedsdUxR+ERtt7m/vEqBlYWv++XBsAmES+dKCMk
OG+alqkEUDoogwczWmciDmbmj7+b+VZJRLs/bRtkcSrZw03xM8gamFIdnSLTnhKiprXXcnhQWuIW
16Lu5sNLbt0q4VM2I+h2W53Du+K20XvV7ANMCQCLp/S3dvIDVbS1CC4fETZNs28EMIEVeIJ1Qk+B
cEl6zR+5tLOwZqHyS4p1WL2Xwqo3VjHlaOKf8p1SL5l8J/Qniv4zinuPlCKbHpKobHUcgMJBoIzX
iYLkL/fGET8gSbVlc091CF7z45TuyDCWK0fWsWE4ZUian7xTphtEcSVj6havx5JWFwsO3jzdXcjY
GnxwCSi/eqPyWsvJMQnvVM6CyafV/5C0RfvBP9KYkbdFmAG2DbH2mNN1klWWeVpNPDjysjR+y6PN
GK/T+CGiQgGONbnBE9MlfT1mu9lCfkaCanZzkvewpuFlioDF420rgyHeNxKpC/vJOo7iKu2e5+jR
pAmshrtTs+WTVDJKMy/NVmXnKy+C85n19izezvluhjplPMHXT1dGjTGZhOmZ4w2OsgwqDU1/+Ain
yk55srN2pQrvhnRPHkHnir7+UAhMpZ2EPJTyUdRvEuGn3j+aNPQnppQnAS+vJwNy9er4tZ3WkvpK
DGy2YF0j1KRuTYMVtrBik5U2u+GwPmnvYnSYMSMnPwIsRONCQ8Gl3N2hv/33a3xhpePhVhVeYIh9
CNLOivLh1FVBNxrBg3LQV5PXb8iEAD5vtR6khwku8S7+bEVXsvwF3gxxkcPmw/SsOyDaXizUYaKf
fGY/4x1Gc7BVNnEIlDmlTnrC1bLie5f967We1dfTKZubcDgFD8T5rmaZy3maH8UnPbX1j1xkw3M7
UglplCF1pXWhAhzQ7kN5ff1SLljJv17KWQ2t6aUx5LIVPMQbrGojRqU3C6gi7GBMq8zRUSz3ENza
ygfWq6Qr4GJXegkXBDtcgqYiIQSC/l0xK47JaA1CED5gfcVcFN4viL9tMACJZtSKQcT83ZHSV90p
/NF0hdkXMj8HkeZG0RaqfST7RrNXH+mvxAzOIbX4wir6FJhWR+Qf0ECbbpeqnzQL806yyOi79oNe
ODB9+QrnItySaVQhKHHIXZwqR3tF/5jZ3X36WTGJ4qzEsfmmIcLrvT/kbwluLXu4zRW7SlfpQ1Ah
Ffyz7HBKyszbABMC/abK5Yb/Py71+0FhuVTm6Zz7YVMbZxWBmhonfow0fGDCo9NSXRU0H+LXnGZt
dWOVOKJ91XKQnmVYLRP0m8NbuaR22H+83ozM/CB75M0wih8NydBhYwsm78i1p0K7+I78dZ1ndUDe
jYrSZHnIO0ISD6c6ZicMo+Rfyo9GhXtsk1CT0OGk8z7cTvsDGTV54/Y/FcGJ9ACZoxdBCQedvGMI
aSe3CvEHC/mdsMnJl12j9NXYP1WeiuZCX9WK32bPwPtsJyFHZ1yHzGSE+6BaR9WaYNP/xzlRXOrd
rwWnYeC9oCiWUY/I5w+NMinKNBUmLjtxBWwkRyMv4+QedripBAyJRUo57kXDRxpA7XgshDud5V1y
adik816rN3XqE8QQ6HbeekV3cxI8bhBPXN46Fa6We+uYvsyreV5TkKQoJnQ7uqPVGZZ3/e+MxEv8
xuysHAPA6c77jG4GEhX6l7TlvQ7TJWIGxpcdm8WEd8sHAh14eDxKaydTgwNQFMmWW9QhLpuj/ECX
k78IBY4Watfz5tlq9BxUWCyaXST8GpP78EW5J/PQSbeQOs2KFJvyJtTvFMMb8nUb76mws/Em0rdx
cTNH5GP9muPdSDpMvqbZWV8dUC17wvkvQNddXmZApvxtz5jCKCtTSxcYUNFWl3+b78FHfQNEwHxW
dtx91cbbGb/86SEUaGK3ug/JRT25DYd5zNbXOhp/JmLfLoj4QFj9MCS/ia+yfq4Xuapw7AG4ItEN
Vk3m9tVjWh5O9+3G2g1AMmY3ehI3C3nkTr/pVT/R6E7741H/XDREwxr93Y/6dtoEYK72KQHtd3hf
8EaAiXqaV7BUGPspHgCB+bZeJaiwiTBnIvljTe7kcBihKm/p9N39e3++oLg1DOm/r3b+tJdzrPdV
xVdrtgQqrIg3whyR7KJppQ6Osl80tnD69hHJXux6NYQuS7UBKBCV1DgjDP/0GnXrwrCbS7I4wjME
lGQiI75W/kZGLWe1XBKRnKmfTQxH6XRVlL4MTMtXMvrcyMPYZCiprQZgHwKWQ+LuUgOtihMbrlTb
vFQGfqdkCz5iwfsxwXhvb8UfUPZO+XqnJrfSz+LHnB81Eq/yKy2Ryzf1r29w1gFNwk4YioAHuEEu
jGuXo76tkctXrVSMooTz/YJfDy8sfW9201p4xAc6vUiCfTKWuwqS8/HfvzJpRRdeKcTaAPEWB+C3
mW/TWEnW9SJPcLuaYjIJvNFcAYmhkpcMuL+eASGyszUJzIFThPSPXegFChFVLH0P5nsRbzgaCJY9
kG9gbSwiguZdQ3qW4Z+kDTFAw7xqxnU2rlUE9kgulDVrOsKNeSusyBcpgv0w7zKgGJHoprQlB1oI
HgJefBrBoTiAKVeQ5FskB97MGBJrv2f0wgmPuYMbrsdfyCrW1c08eYXqFJTx26J2rXkTy48pcmJQ
Fc+StJ1e1ZrYQiAdUF6dRnV5UV3cJYOvvQehKx+GO2O8qTUbRT2T0ZRSEpIcsggJDU3okfpYEGZh
2Jxb4mBdlICR7Gn0hOL9yu+x7ObnC8rfP8fZbl+Z9PnDZhY4TZNihRi62Sv8d0z7mcHTIjEd38U1
tlqkJlc++tqTcLaBt4oRMFrloxG0mKsF2JZGcO088yZ4XMTLXeJ0LEntlZaHthTPZ1/Zwo3CIopf
+ztyStPDITBUeV48KRKu/fQBukY2PYV6y2lgo/T06bFKo7xIEZHqBrIcutjREs2R4FCsqnemHGG+
HnrQCDchARsB/1NV3OC/tafaeDDjd9O2ZnrICiJJ4hs7BZPFYcpfJfUhU55UOEKoftY1kaLtIZPX
YwQ7xQ+K/RQeInF2jPmVCqNAUtOJP1pyZn78+9ZfaGUBIYZBIYLqw1ehnrU0pCEeJD0y5qOxoPH8
4eQRGRgRNuecklVNaFQlMRAmsfRGNHaWtS5jf4kwxifihMOd1j5gcDebpwShyum0rqY9j/pY0uRn
tZP9k7YZrRtxwtYIViwCtn0kQXTddbspuAE5SaSUtkrB8V/5ZS9o4r9+raVk/KvTmXXKOAmNNh+7
0BmDlaq7tcCZ1s0fDR+Hj7yWohdpeFoAz2S8rP59Uy+0Lxey87IpMzfjnHJ2wOzSeKLPYM1MfSJx
o5b7kEEZSKCPRZrK8MdOTtueuBxe4xzPgY05Djw9lajslc5wcgVAMqv+mufzAivh62WdnSXhgGad
npxm3nCMt+FpWThpQvUnPxnWFhyhwqH7UElutenv+ycaMkrs5qjjAIDKXiNeN/RcegH/vlFnR8pY
CNupNLlRCypKkF052aI82ETgjuOUab4/yKidwdQHJCL++0f608I6f/kN/iUZJtkgFHZfHxG9klst
N//cjQHzx3Tb7MO7UryTTafZz49St+PsJTVLMdR80rKgHBZ4iF+4S+jyzU3PHAtVOgIKuKgdjzNF
Sr26rg+7tHMvkHBancaCZjwXj48Rae56K87s3IuWftMgmyMAWtoF5Ucm/FZPvyZaYQbpJHhHlQis
pq6/i/o2h9vdHnptH1nALo5WdhQw0fz7Ll5+1C0ahJBsoPf9KVP/etHSuhO6sAwW6TVaXIQ3jTuH
yCXsxkmB2w5vwBrIxyGK03RTQNCES8JbLfxY7txmvqG0HDV3Pj1zlLnyA8OrubC8E8wAYx3VJ8em
s9cwVnJYzGmI6p6nq71LOMhWTyQaMz1PF80GRMEA9p1OinZvi/GvjkZqBRBN/qEnXtrtmulNLGlv
5PfSadVvTHk15KTTezwhJ8qUVZg7MqmmpP8Ye7n7JEvMzmXoFlJROkuIIg1yjFaumZEeJ28MyHfB
sxQdSyAW4l45bZPuhllGS+Xgkn20zHn7wkXfhum5QkMLHX+lar4i2xaTc1uIDydXEx1wKyY24dEj
gk+b36cBWa5CbGj20td3Wf6eotwR4Nga0SsH+A9xruxe9JSlx1lt5KS0u+k51x/m6iMqLXjfwrYb
7lTzflZeChjIVXabWPdTQqLy1V/k8g+ioRjTReKmz+2pYzaHaSjxJKe1Wy5ncKFxxGQfBWsKe4C9
i6QPWdIKtPBMBil44ZermooLgzp8fMsxmnwQHbjR2VOhNqMpyB2StcZrsJmx6HT4vMQ1qgYTV1dJ
bpGzTMsd7VD/DxUnHNPxRqWdDLzEAd3T1HQ8l+hbW5E6+0RD82pPA9HjpYdXWbIyaL2Qq3O2NA5T
YghdjiIyOnmdJ3yasyfZPdGqgU+uL71p0eFw7osOqv2DdjMeRl94LRBt3ZI4pUAkdFOCdZs30+id
hnxg8n5pGha57HQKnd+nhqDGuD4UgUVq9P00qXTyOKojS843JtBgMBarKrmpxbXML7TC7LmEzxTU
QS1SOiwVqY/0RFH9AP5DFr/Hmq9S1p46wp1c4FD9fMyz2x4JT2Pu5PC+bh4n8YAEy6pcWISQesB8
h66abhSOliRDLG5kkge4+eiHvTLwg8fsSYDMx3uBAlR6k5q9Jf4faWe22zi2bdkvIsC+eZVIqrMs
S3IXfiHssE2Kfd99fQ36ApVhyWUBt4BEInFOZmiL4u7WmnNMB4V1TtxiZ6vRC5Kb8tZI1qK/iMQ7
CZzHjjwDYCUHOCYpc6hK0CJaR6630TvpuXCydNJBrVnDveJE8IdCp1ZZQoalWSD3N6l3CLfB+HyC
MmHoNyeTRN7sRm7ugmbnKw8KlGUhoTdTvUTefU20F/8UYAQXVNhvkVsQUtjPiduqixn5tAKwG3/e
cP+/m3Amyp1nQeBcitf6YD9uEDD8NR0TFgb3CzdoWZVJPnBNAPU4QUZfRXnR3wTBouTM6RQHZIPd
InQhC720IyhSB3+16lrxOmue8bhjyrk203+wFUw5lTSQJIWrHdL775srFObYTPVc5Lg3H6sleO5J
yY1iSJ5pz6QyGc08bRd68eH5e08DFTfeAqOmXzS96rzRroIQP3OG1JEFB4qqZYECwtPKOohbwgk/
G8y3TtSse3mddhTDwwc5FREtmNyr93pDHGtCPtaLaa2mBPArm96P65imYIqSOeMRZvP921lq0Aey
hxzYoo5srTrUodJyyJigLkRNaW7Kc6aCgqe7UZxyD8rGHuYqJCYUO1xANxhSvvJNrh5qftC0Tybl
/0Z2dok7kdEWtQYjqxztmSc2YJEbZyTkVgQbTop7WzMoX7itY1CEILZ6XZFBub8G41Sm8/X54erf
cZwdroJBaoOcO92hnDqHC5x2ajST1/U94fbBcgg3lb9Su1XY3/Fz5lQuQaDZGQJ77OcEEotrBT2l
vqxLN4/WGuFq9nRQDxGiUrEEFPX7D/qD+p3HptPUlaRJqmieva6R2GAT6dkTOi68iA4XOcd0Gt3i
PIRxpxzYEO3JYJmHTkPR9Cq34fKFogKCQ5CrKJPm4sIgqX0ZmXEvYGxnEff56vM4dDl7GAYQUGPe
r4cdB/QsnMWb2pnGYj5pH/1DJEzd9iazx2O44IqcXKWZXf6QjExmywbHB5X5/JR8Qn1tmEUz8d2w
Mc9izZGauX+ro/mQPuI9uq2Nsmqf8QR2jmRrm9ML8NQsohK5FlogSp6LJ51gYUPboiLq8LDK+IH2
arMTlActffaNO6JrhvyVPis3oelkM5UayFyOSofMvq6+99W3OLltx7UWrGl/p51jZrY/HrggdW9B
MRuY6d06s64cbX/od3376l/avn+PtnmRhoXHV49vUJRH1cyQZ8PW6/c+JFt9FxxCrrWYRxxiZ8qP
eHttEv2QdMAATAN3FijLy3W97zwzlCrfOxTSXilXbQnO9sVMHf4aXsCx0HZ5U9G3YDLHf1TPm2Gt
ndzInxfDOqYbL22oKTUnWhtgNKwt5ce1uSTS51mn6VXbrTazDLegY2usgmJevsrtTCOzMl+MPa64
WT0XZ/Gixz1co1RytT/IfdJ+NdIuMXEYU/HfeyYQ5EVhrHn3smqukL5OwfNa9fUHFeX3BzHVj/75
JYyoHr20EKyD2NrIq2j9EcSIejPaBm/JFoan0j9yLZNaV/KQ1JA+PVO28WN0Xw4zIiW31c1pHm2T
xvY/9JPtSzY+9JIWJdbVSbwWpouvGHm3mQ0knqd75O2twMN59MmwKDeBt8zlp9+XnB9IZN+/09kx
NIqmCR961oH6Zn4z2Y6yNcoCHLXv1O9v1Hm3GEzHz12KtCVcXeIo6sV0/KdaW83C0pWf5cAm/Wgy
ANuBNmsIQ+XIbAzoEJKVD1T3Wg35hyo4Y7YUbAmWKslUzs5+h0EVzXIwrUPZu5BA58ljj0eIztoW
pkN+9GqEqq1BNwqJwn3ir8nP7dHZW4+EABv00tAGHVEHjK/IVMkUF5/COVk4wqb8yNeRq4LbItY4
WcnKSmSNu4ag+aH1+m34F32FvgjTsdOtQwc/RPwj3Zlbeuq2+nBaa4fsoWXdfQczdawO2sa70+/r
ElqfrSQA/eHk+PN2cbpTSM+aV2idykWHc+XamjM9we/75vchnm1EUpWVXlsxxPE4JWCpjr+PHDLH
V8qyXeY5AkZsKgvYCPITFe/739/Jn1e8qQ6oW7ib6fh+/33lRkvlMok8VCxzBSCgdzPFYJx4JFAc
6B35yAR9B3/n5KvGzO0aV77/F3rh8vv/N4Kz84t4MsO+pUZFm02Bqo2QSrFzxW69hX/QdtIzDbd4
KjAuUR7E9HA5WrKsITB9kdgHP6q9mjqF6OjRIttHJ+ofnAxn+SZDLtPalbUOvY1OMmu7yp8gqDra
3OMzxHxVhG76UDzBc9mdXk+fsDuQUcdkXMEGtzUq0ciDo9n4eFrJKy6B8KgP8bJ7xhZSPIMPcfx7
1e1ffPTO4HnDOaF1ek2HzCLOeYWU6KNWZwGcn2wOpy7eT8EiV366aQn87cGdTc1GELWiG0LvIBrz
0yt+Cjt7oNkgv7PKY/CZCp1EdETXyAY/L83/vTLmmdK2b5OUQ/fJOyB27DHJ4DZ6rTGfWasYnX1L
cOG868hhdcx+XcIcz2mEzLhasoCR81RtvXV6T6nIxuXdKDOBwUN80iA+aAv++1vYc+qz6hIU+wZS
q9O2lbKUA7dCVsdFPdokHVkBdvWE3+f3B/rDpcqU0b/hQaLxwRn/bH1utS4Y85IbYTePXtWIewvk
xXQhhiuU7ShNANeIGcV/zmfppj6tOlDBxd142srahOxVPicP0PWy5Q+a8e/jOivicvYvR7lJvIO5
zZt5SD17fBu9uU5Euj25fvpbTZ8Lq2tH5B9O9N8/92xtGNoub+WA51HgKhMXNOPUF/02eNCdjiMZ
zvyZtZvQMxUELVbS8LFdS8t6AzFANB46ADhrjagT9Izz9INDm3ElUfFLe3k2AWRRJT9E1CBtXPDF
uiKI5B6j0ZfTwkeWUtnVS/FAfuIdIDdkDW1ME8KWsXQ7k++IViLOvubt2tXXvCzcUF3CQcuBmVax
fF4RbVq9GEfYOwcr/pOheGMfo3/ZYoQ3d6XylwtRkN8rhExHbu0t/fQdVoTIFemGEvscb5a6tV5F
MnQaNwh24acoAgdB/kfp7yGob0OamMoKwUR1WrAtld5T94dJBRla153Ym+xqFRCd8tAzp2TqI3Oz
3Ze5NEWlkKrBfYI/Tb9X9sOuTGYRzIkZZwj/T5zaMLy93B5jR9aWoTGHDyVSeI/mMDM5YnsEYY4z
TSBUCeH1W1guLYxt6rb+8/vE+/EFBxKHWYwqIdfrsxctHaTSEILeOgx7//V0qG6xukQ2Vwgasbzf
7WkOroKKnX9lxkvyD2soYlcFppYKHsg6L7k1ojlUQE+sQ2NQ2H0cq3XVvFoCbIPkU8rvpfEO7Y1S
w2FZyJ4TKHOhmdEty8kOpUjb1tIsGdDKz6Q/ejST/qKZykAN/qE093d0CY6PZskyL7fFF+c5fav8
ZVtvoo/4rfhbASEF0y/YlYS1dQmdlJoVJje88SuEwUqx0FeNW35aryW/yUMtUkx50GInDOlErosO
2Im5+/LSiM9x4gjCzQApxpocNng7PY7ykzQdup95i+oTpTxCVLFcgfrtaKkHu07alMY+T5deO483
ZeLIipOWm/i065Rbk/P/PaJTjdNAgasLBqyTSbNqhzKqYKRQdJ6GxtU5EwyzhCheLDzAkzwA6Pe4
P56D7OH3d+RrDp1PdkWmhMwLonBjPluc++pkaE3SWodguIP13xgu2179nK8MV35EAIa4KT3CqZsI
Xg8Z8ty1vOCwBpa3WVMWlDF/wa7pl1XoqPzVOiESBwRQOaI89jEgDTTZkdmzTjndX4m4PlT+YFJP
9kSIlObBMibXBBY6PJTXfjs2tgZksViI+eL3b/qDHRG10T/f9Gy514dY0ru6Qdz7ZSagvuettWVc
0pmemlOgwwN3ikbVl8TCYsp7NMDObKdgPhorc5yw7bUcS+mHksC3IZ1N0Cof6r6uO+tQu/8DD8UC
AEOT+nCwzBfdNYvZ1xHi4scGL8WDwIR40aIujHG6CRfWQQVkZ9424gL9zfic+g449ci747cGHuZP
xZGpzwrQdggpB9xqxgo9QZDNRpfz84229Jd0cJJZ+YygebwBq/CmqnZMtrowCwunwcR7yOHx7FLK
Fv4B7cYYrmVe9WxmPZSle6rWIjcbAlbcFgH5eiAmXduYvdtyXfCZXq5Z2C26iXQeKcfgzfDu4kO4
4c4AkD984qxIIWtNRDPidUVyK05DT/7OF6+sYz+05MypLIl+n8QnpEpnv0+RmfKgqdTKwhuo8+Az
JnNESr10KeU27mD4CiRrc017Bplbr/EhTfajfFxIjR3Bmmqd8f30JidXxvVDw5Vx0WqlSSgDDTsv
U9dpOQreeJpqeI9YuLnKL33k34/01m64kq8zsPcua83QLRrjsSeBPFKe8hIdOh6BXfkJjZxQ2FkY
Y4T2CZw5FM0Hx20NGZh6l3R/f595Xwe889fu3+FOu8U/RYdEjHMt7AXzkJEiaO7a042iO1aTzstk
1wZ3rbAwy01h2VyUQEhjBRld0YnJiGEtrUnRfi96N1GemsxVsN6HdzF9x2bVFDYtjkZYduEju7LX
LUA9S7rNpYqqtecvsmChBqw+xOV+tEBl/xcqgO8/w9na2WLmlY02sA7CBndotun2uFNW9bv1Fmkw
PW/8B7aEDAIu2X7izOgXVjcnXUhcCu+/P2Fj+qSLJ6wQfYizGHDFedU1bjzuu51hHgxO0Rrt1qWv
PWvFMhBWQ0boxKMmIq7nxIan3/Jciu1su8xdL13oo9OKblxMehRLWwSyI94lN+NnLq04f9fiCpd8
nziisSjTWxWLaZRvY7SN3KAHguHdFqxPdXfyyZVuE05JT6G1H9VljT8PCL6wafM1NmYzmIw8Q4zx
bOr7pSKxmZ+QRhUcq6FzKpwi3gayO2gLM1tiaOZebrT3Rs0y5UrAf3XaTNcgWfolGgJYJdViGu46
sYPn00jWVL+SesU86MNWa4+CviIBpYiWwd1UJwjvo1m3yddhMovXwsp0pihtxaVAOFnY2chYfl60
ZBZmdtLNUpgcmLSMWQU/wJp55iImXJwUkpzjMvkKBlUkbStkpNBTUWP/518anqeFvkUgDar8g+NO
iSHEJL4NuCf8STsVruyBP4h5vn/js5nY6YUnyJFsHryHiahWLdiX642+EmnlTzZZcemBHrp2pdZ+
2OcUuDysVpoCdOyih+XLXV3nknmQdoW0aBIuNeMdnISvdBfEhBmSriR/HbtP3QfsspaUVSEcejjj
cALaWfjJW1OTpzJMSZnG2ojXRXgjPEQr728rL2JrTpJdcuKWGHX4wtcWcRzWPa0uYek1rg86n2dJ
U9RCfmermVNhGuI3uTIJf7o3KbxHcMqo8qOhOCscVGEkKFZrmlPFxW2tZUX1hK5lPxe4VNLukNBW
O1Jsy39rfNF0uhoWJnHk5+/2Q7EAbPX7qvDTKfzfAZ2jP4oxHpO2YUCmyAo7C55R2gmDjXtOydeo
I3Iqdu/CQz/286ZcTs0Cc8m2FXxAVvXav024pmozXGuyXvbj2bvAh4NCU3TeiPPaWDCEgxo1p/Jg
lU5urLKktuOUX1n91GKBgtNKqu5RilhAtANYhxu5X2v5QjUWxoC8di3T11aOaMS7v6YPNXHxJ43X
Q7nMY7uXl5q36fXTPBUgfThe1y5UiiM+eT2Zbd5Q279Vplr8PkAaik7KdMZuWfe4tId5RgwZonOp
3yIa89P92OyQjI7ep0TPNc8OyLUz+WFMXhXp+PsPdTktZVWeisAilBp283Oi94i7KtA9rZgqAuRr
yeOSLm5v69wc5zAMJAz1jkxOmu6ealhA1y7al73Or89XUfaISLIRwX/foHHzm2o3NCUVmtNtjBdN
c63KGRw9W1D9im6Tuda8tyDHYB4bxU1S2HBoU1p87u8P4qsH9m0f+xoIUjKFJiLmpLMdVUzatFC7
rqRCWSqP5HmNf810kzHfsUn9j3e5IGxwQTXSiPeW6XqGg0umzNZV5hrFIrTc0rqnbyEdtG2Kjfax
XqfDwXuvXGsh3iCWolgA8JXaJ5p+zj4nfSHIm4BejAFJ7aPcCndWj9Roptm/f7XL68f01Ui21ZDL
wG85v2h1mZSZYSqWh8hzplqwVqM/doLgdlBo0mvRvUYV4LRobNNcnYR1TxiV66mryHPL+E7d0I44
Pf4+pMuKI0Oi807GG/MQV+lZibw7iSerjeUSYuHgGCif4ubJam8NHQjY0mieh/K29t7wf0W3MYIW
b6+rR81Yi6LgZEic2vuYAm2ivvtYlZPWmRBv09UboYpodyZ9CEwOWXPrIQ9JwzfRQ5+7K1Vy2NDF
yA9+dYQdGVNfZmnXigcKwyefjksB7e/Ke3Wp15Th5RC6IlKLh796LvwTM0vWvZoJloRPjTP4ewmd
uqvlTmIS3TW+FV4wU0VebnZBs32mfpOPBDndg6ZSw+2o3wz9AWjx78//sld+NqqzG2k4dJnaZ2px
iKTFmMwbCJDLVNn5w3oyiTsgqhY8TW1VCssEBMLJHUPnyhCmDf9swn17MGczvzclz/cjhkARL7hr
FhCQDzJclJlOFQVwnT63bP/tyode9Oh52TimgoAzNOb4OeCByGZFbGVmuSDeBORHDO7E8QR/wyPI
FpF6O9SIsspdxSGMHq1b93PftYZ2/vs4LgvTMlJQhgL2Haq6pE31x3/uJeKAUDSMyvJA+NxJ5x7k
+NmiLe0mWiEMIzAZP6G0JGW0W/yNtIMHgiLwQCQvB1d7hGVYLAr/T6AicPt9YPr0w5/9KnBFgOGq
vLSkA56dJHSjbgnFq8pD9skhvbe7Vy0hXmDPxibdQxNZjgXzlS5KtCuaF1m/TdFjQ0w/BIQg17NT
T8vABYPjg95unDDYZHvpaWQOG/QChupGRnqV+MdYBcG5kYsX8isiSp0AW9KNDk4qsAvdEbGhZm+q
CK82X6nRbhCB31VPOqihgSKBZsy6cFfoW0u/EzGNBiNhRBRVsJ6F/lOfu+yv0DeuWpquPBvjrE0y
ipI4mPi92asAb9A5hXL0tT/EwhZ1PBm0oRuOByl4mjL+5t6sFDFoob0WstdBX0iYyDEWKt3VX+0y
CIgLA1RqamlfAc3n1QLZGrwTNk8k2D7FcbiBwVyiCuKzfrJ4u2m9abp7H8Q4lqWyvMEAKfcQOXPn
miD7h72GkchsMgBp4bWen7BU8tKULk4muS45p/ppJfFy7FHkwFgI7mhp4QListWviVvgrsIOSlJe
epqf7mU7XCfXE+fNy19tGhEKTBwSP+j4ez0bLGlEQCwvjF1WuZm4K/x9IN7mw7Ead6LwhLdAQYcm
3GK7y4p3ya6PyQjjZcbJlQ3EW/v54uRQqeIgd7qzvHml35UnV2yXaBRKaILCXCPwN773I6jf2CTn
Gih8BC1PxobbbZ0vfVi7gmFP63wXTmC+hqKzZHtH/z1H2VXepRACSQ7Hv+RPckgmGMalVr8tg2OP
2rMCI0WGgqCRlfXckMSc2ycVpt5swDs5rEs0//5NsRs2wQOCRZkbf7c82dc8uj/sGjxKCpm0dmnP
XBjo6sZvdDOKRFBH3hribmThXZ+NCElQ2C8nCGxxR0htiasGperL1c+/LOfoEsZZoMzEECKqOd9M
hVA5tYZXDPsWgn6yyKR1iPIVGYVf0qHC6tBvTGqXqNBiQsuWtInSVX4ib36vt3uSJNGkNUBe8j9G
90Dmb1VhT5tuxKJii6hHHNI/i7+UBmlPIBZqV1DQH4cdP1nnJrRbUghf4J2kGXcXONbz7u50n39S
XWyyB58rdUmU/BSTpmGJQeMYzAf6jqGjGHP1dFvSa5ePYzbxAoduHcRb9QuiQGX/tKCsgYC6poai
kN4pBfQClF2crVvxAdsitdDbMdrmpossnF6wWu10BbNZejsAcSL3jXPNg46pkrgFKCbeexIuinqR
bkhEQ2aGCJz+cXMM4g1aH7W+gxioD28DXJO2XeoS2w7BaIWhoMUMkAEzLyt5pjKYwDgtunBudPh+
OaRSi/bZlXXSlOSyW8pUlIgkHjI3ird1fDCCu07dlmrgqvnTybgHRsOfhp2YhKIrZ9rLBtPXm2BO
yF+KoxcbaDlIVhTUzbCfSqPlUvK2EM5tTAr1sjRvKf7DByVh9TgsldO1UsbFyeXss6f//5/Nu9MT
X2yQDO97cyd4axGQ20pJ9qFbBm4CaCl4DTMnRO0oA8j6fX++vK+dffbZNUU4CZ1nFXx25SCnbcuV
5MoAB+ZwBGmXBkhx1sprHCPrYJ+5Vra63GemT2fy61h7aY+ea//RWRRR65UD1cZxyoVuXkBuYLMP
0AzlpFOSTeuIbmra8I259xJ/fiO4vz+By9LC2RjOnn6oR1Y5GvX0BDL5T9W/hOSPAdar1p62QVqF
5nzcJ/1W8exWnGzrZuRmDW0xoCeDQReUlI2oPoYfV/e+i1oTI0MtPZ0sza+coe/vhcrmV6tRNI1M
pQeF+wRs6QLTkbIykFGqy95yTerlLSq2bUE84FZI1n6zkXGJeN2jJ71G5TVR7LUxTbvjP++q1oVG
oKaMyXsZPuuVtBTm6RK46ehQbLgqXb7cIc4ewdmhvsoEyUjyr0dwOpAPvjW8eRa+s3YRYJPZkbbC
eECrvFjAhbm6KEyH02+H1+nT6S5pyH8BH52XwWI9rWup4/VsXRWYgWkH1goaUKk4DdKdCf5Tkuuw
qNpF0jjUkymD6TTVx/9FWeP7SM7rX8qpUpNUYaOiUYlwAH+zBBwKEe3IsT7fiDsUi+ln+IYTeCa6
orfQihl49/ff58qlO/tsGGfX7ITA7D6veSC1nbyKdCYISp/nT39rRwwcXE4Z1cH/75/Bmt7Jf965
k5aYQR7zqdzszH2gUWSfn6pZendacvd+MW69pX4E4WyhraF0imBzee2ocMmKPPvm5xes5tQNgcAP
kA+34tx4JvKzR3M+H3R3ggHtoj2o0j+0n3BXcCbG9UtsGq2BBst2cpe53VskzTwiRvsrGpdLfd7Z
yM7WLyUrxNoMGRkx5C03rPrdQP/5jotnodu0O2KM8LhNLJ2bZ7bUD1deiStzxDrbQPq80ZNu+ngc
NGjB2UT0z4av7/jDfHiN1v4DMfU0ScRqCYUvcX1XXFztX/28Tvw3U62zZSlrBl0wakahLrp43ZMa
oM5U0KF2/db0M9SxwHnBRZBC6WAt9Iz91eCA6dW/XCsg4Yoah9oLX2EWi2WUmPmwl8nvRmBRrQpA
Z2gs8hvO85bjS59htCSvZx6J2JxcwALksafAfLj9Eb9dXrl5/z/ei/8GdPZIUqUyldZgQDT00lV4
smtu0VhU/Y9EcCmKwIJGK3mLLxA3iE3gxpUXY/rzLx4IJAcdHy3aq/O93c+Iq/N1Pj9EIDog74PV
MGt3xf5/KJJ2SChPu0CD6EIIvLp0T6/db59+NisCvWm6aphmBarVyhk15gHgAj2bj0uAaeDRKE4T
rlTcmOkKXffvX/6Sbz1NSnXK7uLvOmbT70tWWjRFm/jYAnCZSou4XZTYWOYw67IVhHuRom33WKWv
vWf74DKFG7G77+pdjMvbug9sPBvoAgYHwxo8XNxue7iVuuXG6ET1uRH8LZXjqX3UwymO9W+1EUKH
sLTfv8LPa/1/X+G8OiEZqZSIvtDv8b6on5ItfijZsp/Rq54uZuUBLauur9UrUOZLJyZPjjwighxF
HW7q+ZWMoxBdBcHs92YMHVme54WNDqOi9UFwyImjDrfdk7CqjKUvbJtsSywSACzboz5ka25KIwp1
H1r4xiZrNqcurgEgzk+bWr1CpPnx8KprqPkwtE0B9meboWTxI1ut3u9zQAxwW6NlCRyT1FR1i/YK
vg5FP+3l/waX/xnJlpHd9KrbenqVz1/16QCNG4QaCUmv39+1YTDTRG2kfn/KbhHb9xv5k2pEXO3l
cmYSWqK8dbiG04PQfubj32gBUFKp3qSch9TdSN1WBCoy3FRc1a68QRfFUZ2rPXVq1mXDkHALfR+Y
aCQq0nX2bTSpnWPkO/Uhtss3lkNhjvpMWviBg1szWpWLE24RVGtPV0Zw+Wim4gIGJQxcOPq/7v//
nBzEpJAU2fs6PuJQUiSKLTMZLMVKmpwH3nisFDxkVKOvrn6X68/3Tz5bfaVYD1NF5JOlo45yZcNR
wdft6iN/wnnbzE/NszzLcT5urvkQf9gKZdJQp4sDHWouVWdHZs+3yDGsg+k8ELezRCIEYrSHbYPq
VV5NZYTUaZI5BhHKO9euLJeLBuApGkPMYRXj3EViTN6odVdLcnyUFyxyWvSgySDVQYTZLZKpSXI+
7TfX7pGXyRBnH3v2tE3fT/UsU+Kjvldf/Eewmmw3VOWk2AX12b6TXQNoHNXxtj2WJyfFPazbsOjE
27SitpTg4lpX/ib6oy6vGrYu9sGvsdElm+CSU3Xh+yxQE8kS6goYG9RUDdhvQx0803gQFpvAPGse
YmGhnB6q+kBAosptgj5BtKaZUPrOMC7jZtFltxKN0/5YiNtAuWk1SNrE8WwafdZTaHoU/k5x9Z9G
aU9c0wjF28y881zxWZMWQ/0sdQ9dsQ1S0M3Gm45EtnPNACYu/1Qo70gmZ/54V1KMyYF7nPongiSG
/imAhNrcVzs8y8Nb9qbk+OmuFT4uzo48GhbQyXoPbOZirR/6UQ2KHsKOuIYSQf42qszucRgcFv7H
4Hn48B3NSV+T0U2FYwBf+ip58XK2fA1Bl8mgUKF4nTdOvKyQhk6JkmM318rlyZxnwBV4kE5D8rcx
FxH+GTYJQsm83p+uJz///AT++/izY0qbaV4riEJ8rNZfYvnkViJQ6WV88h+oGd4wY1Coj4/SNjuK
T97ttfaMce3zz07vTdG0VqESfwcl11ubGMALmFnoFJzWXDQY5VCgJUspeCAFi4QCpebUKm4reT+6
Sr3OaeS3iGzmI1eeO/zueu52h/J4msREyYMiznKUhQBb1Ylw3nRzU3SN2FEB85LDCVWIIIh+ZhxO
OolvOGEoK1IHbTcjOQf+bLij/qj1N1W3txp3PNDY9HbxYXwNUH0UN2FyaxKAFsePAizG/k7Ci0VD
fJfjz83f4HTq1VYpZilRNL/vKpcuvbN35my1GeJCb4cqTo7JZ5c4wzqK1sRAJzO9fogNZ6Q3xYHg
sb/Pd9JTT31WoNfGhXVNWGuFmxURXzkBf3MCNO+pEBvpxlrA+5kHDqKylWk513waP7/lMipLGU41
gV5nO3Hmd9Upk3jL82d1Ic5Fx1SB25KjxZag7UEyAfL/w69y0FbitQPdxU44Pa1/Pvvs9j5a7IJD
zNOquRo+RE/ytnHET+sE3xTXd0Z3TX6QMF0gVABb2oGRmGU3kI4nwo9k3qgsaJE4u3Y0UKdl99up
6WxYZ8tyk1dCUog8EnUBQS3BQzED9Ev2uflJOufk21fnunAUP8USsqP3WRgT/KpguOrOVO9qvK9k
q0hrEboVQE3Lbtv3Flie6iYu96lTBedrp8WZg+o9JdMjyladte8/rrt/LsUP01chJU0j08CiCXw2
iemGVqHcBaxhuAnC04NaHYZh55cuptsS6RAFZfwHf3u7AFk9D8MZj7R5gSvrKcDk+cLhn+KlIJPB
B1m0FLD/ektDXQuTtswVgnk+M0mphGkN4wMdZb6RUmwft/6dRPAM8vIOcPUsxyiJlEW1gw9p9fuE
+3F7h2nJN+N6zeliWsX+OcYNWpj3UeTFx0abybTWaSTfpH9kfy5kS6OGZDOL6IIxtQROckhmZz5G
FGM+zpubGGekXzgZN2CfqlBqOI1le6+/D/BSFUj7n4AHi/470bhYw74PsFOUru2lMD6mN92jgBwm
/Ah6t6/vC6TVuYGn2N8N2aKyQBY+N6BlIvAUQ34rBa96TfMb5OlbVd552bGO/zTeM7th5LTLBvvr
vDGXOmJzXVxF5X0h3kKRS4fVyfiMhD3vhaOTUFnxE4l2U9K5U/gZnsp0XUhPEnKc5FHN7eAl2P7+
jS+r5obBZWNSABncyMhx//6NwyySx6EMwmPK2V6DRDw1N6Pg2Yrm+uP4rK+zdUSNdLQF0ZFe9FkN
gIqyVPkBW0d7SI7VG4kIV8Y0rSTfp/Q0JpOOHnw+jVz572MaA8McvDwN2cwmC29qS5vgmJqUf/wF
dTmgs8lNczMBFJsnZTXstXvjnUSCK6O4PO99H8XZepdUY2xZJdB2/NCQd4mU6dCe3fOEikeuo+oH
jQNogYYzuOEyu2f2WMGWLoL5LD4nHDNeoYAsrt0KlOm7//Zszn4vX+S2PXZ5eCzYoGwyzl+NIwdR
yT0t22PqeiuRdAZg+7cBxqJ9Zy7QnsfZZlxbDyM1q9BZB1u9cDHyYBfF+XXloV2eQwxd4keTdNYw
xN9nE0iMk1SH1RIeRZjJ8+TzpC6EEwmrjh8tR4wag4uShUIrMVt0DOlj4nBECSp/1tFaJSGlnM1K
2ILqvNRt+c36U1yphqjTren8+VGwghqm6+h+z23i1qlRDS2FSGpigjOWnr/1sBXXttBvjOEIndZR
qe6MRzIF6GJTFSc9lt5Mz1EF0cawCkxEfRsOPzK2v3HVAlWu3DxZCz26lhstn0Jh5WLXFLvR35fJ
0QD3Xx+iO38Oc9RuhfdTuhJ69h+HR4Om+vfn/yVb/u3rnU2dIEmsU+F1PP/TikSxBHMkYhlzrkZL
XmD9FRh+EzkiNGV1VeLZdLLX08Z4gpxm584wuMNfvCND75rGg3pUoLA67brJZvoz3CXWt2wuCrAT
SKTyJohCgG/vmgRKuZDAsyJBzOJCr3PTwubyffaXoZdbxiDBjD3WxirRXKoO1JD6Z2ZeSrrPp+Hb
1o6TKlIDAKYUIR5B8KLCrUmOLxHjvrfrcW6t+1t0P+at7vz+iC+VqWfjm6ol/2xiWthpQ9HL4XE6
5DpZZ4vQFMOV8NxtvTv57u6OTJ0GrqGFWAzyrE3m2XUvvXJRkzkbxflEswRfCU2eUrwK7hSiuXbw
oLT+yJF1/CvvLeqOM9/FSYoJAJwWB9VdcastowcQnkXw0PkO2YKGSMFmqcFjw9FkbUcIcf5Evc4d
4rpMGOJXuo4/7jb//LbnhvJYaPxST3h2tWT3AGfwOBfb7tNX1j7CGpu9ciOvZGNVJ4uWV5eNVbfJ
6111N/m6XMRbyBFXfs2f1tN/R3Q2YcJmmBJhGFG4Kh69LZ4OqdhL5oqDiZts/UUCpZybJNWXxK4f
pUdEmV+RYf+fwzjbbAy9swxAyuHR28KCuScj+DRXP4dHy/XXJ4jEkNn8Zg2W3cbMtdUPwupa//yH
kg/zzlBUFe0tLKBz6a1OKUpPNZ4ErRfNjUYHTBH5buosN0mZnAnlrLpXl8bq92+Oxe9yRaboyX5P
X5YMyXMVslIKIXAk6XTsS6eXbuTykJuvGHFPmS1NKlcHuKs3zjzEQxRcDvpjC4juMd7VG1zQ6F5y
bx4UT6d2zwKd8tKgfyGLJ1/woqMk00nCQkn8Mkj0Va3aRYjTJySeLxDIEH4cI028wZ/LcZP/QTkU
wgzmA4iCd/7FCtH2C4vhyZqVkOfrW9MkgAW20crvF222/j+cnddy49i2Zb8IEfDmFY7eiJR/QSiV
KTgChAeBr+8BnRunlZQi2bcf6iErq4IwG3svM9eYuoFix3pMyI1/nYMl2q1snbxJ2FvCT5mpoquk
LoqsKHUFvDf7GQ6cxWVZGF4m3hutV1urJl+32rItnkyDA9tlqgiT14CEuAee6RL2W9VOz92LMLO4
YmE2Kjd2s5/iib+e/lUOrMhdk9a1Fh8bnw0E1W+l4eQwbmtlSYIRSTgY4etiLINHkmPJwfsR+RIA
StR5WuYmmMYB00OUiy1cJXpR6ZPRk4UGMJb3t6oc39WxE9H1y1K5OhoGU2zOSWvEx9rEht254OHz
2ODcGh+ojLbrSzQDixjgsZOjIrWFV9jedfnSjr4sboPBHw1XmBH1zMXgxsam/RAs/nVlV4dCkF8G
I5aV+NgXLEKAF3BCbVXw0FCHTPc075nohAi04Gg9URKR6mN7PkTnhSUxEeKEf+R9/5Juzhuc4cs/
KvbID/Ii/wAh3n2AMapicONwjnJfHH29mw3RKsIJt3CyXUHThFwttRs4pKGbwki0RWAa/aNYMEo5
t9A2/O+7YtN7YGgKeMZEC7pGBVldKo1ZbcZHDHhbfYL5VDhbubh4W9aDJW57YduZJJl0rNG+0i/v
5ynNJgyu3k4uE38tJsxM/KtIHGAWKuYzY/gIYl+TwUnrTZhOB9Z9YjnJCpnqy626zw95tmHIImbf
pk4E+A17Zg5qJyZ1FR87FHs6+FrfHOank58o6+LkV80S/1pTdy1rE5A6G24Jrxkbv465TVe6B2vS
eTgmxn9UjlfKi/kWH1upQkw0w/BPrhYnzDjuJQCVytQiSGDYMHPMctX8kTJTeDA+u6XJxlKOwu/o
smRs+d+b6vehFV7Qlzv8fAJfYpS8SJoyEdr4iAquUJhIXQfqSkXxp8+5t7Pq99rzQKetW1HwukhI
YhycU8PcTdkbz1Odr0mczsK/0dPXReD1xaZI5tppNoTvWr4U5NfY3IX57tL6mjeJCZlzY1petYMn
vEAqxH/CnD8N54Uh2JPw8hat6qcoDFUzHSlk+wq2bVdbwRhoqVr1eYylFsLGPdQwinLOZW5ybF9m
tbiikvDeuqOX+V3qJYUvoDkUbXO88ail7/UnHvWXC7n+8mtDP5/ygj2J6STVIdkBt+3U7jR2AiqU
7++WROHmT17FfoWih5I5/STmglDq/PMMHsAyvp8o49jd3qwufx86n5bT/73Hz5fxZTk1GHZHhXaO
j7xVui3LHuDkU/hqusLbOB9dGGF0AvOPQPGSyRpPcbC4JEzBycVImIRy9Bu1SOXGQ7+uEKhjII7n
JIuPCbUIekPsGyrI3NaZwt8K1auHpsr6peFdBXsYU85mmzU7BRTs5QCbHYsbMJkUKMt3ESIxK1V5
sGRfBpipz8IEQdhtP4LvytSrh3gV4olWzuRTzFvrnXxR7aN3EHdO51w+VJ+9b8ac10252c8rhdoO
KFPEmd/GWk7NGJmpeUYs7iu+ErvDwzifpniYuPxjTA3TW3qN7/qq6S6//OLVXVaZJipRUkTUboKZ
6qCYD/1T5zS/gXFXnATijtatZdr647CRnqC6MrhBeczvNhhEp1rF0Cxa6114s7eI2u+HQJPxMpGR
t2nq7bq/HgtCDs28ncy5Ut2PGo8ZG1xnUBZEBCvlXNuB6qP0K8V4fuR2O9VV74rY08SnC1xO5uOI
62hyWE5J2FkCU4SbJmPA48WA/jO3j3CQslPapONDYc3PyszI/B4RV6sjzF+F0995uP2N6voU/CoP
5h86LCn08NWIbkedB8MyeFEX4YIal0gOqXmV+KpBImvux9g5id5gHC7ZstJ9zpPLaTmm8xxJPUEu
KpOmfVBwYESf81wuxsfLpkx3Bi40CdpuDQpi6Q/Su4qpg7HH7yozZmXut+OqGt56LjLcn5rHxlyd
y51uzs16bkY4ws5u03W/k6am9QHzkknbKc2/rnGLTZA3RW5Ex5M5UzhVyEM/EplH5pRI9SsnWYvL
HNKLhlyb+/LQYYxPUHcb0Vbv62fhrp8UQJ41tmTfG5wSJ68jgNXOv0/QT1D4VSGFQWAZ8j3GGVzs
VZ2tGFpYI6PIOn6+hF6DFnE5PjPdU9TzRH3kbVuRlwsP8arajb/O4jOIM3mvvBp3GpbEGEama4YX
I6zKXka26HGiUxUFsniqh34/F9Zp6//7in8MjmWq63x+fICqePXl6Vk1CDJ+YUd9QyRvADDCGmP0
yuVpR3+IwB2ytvyeHGTZrh7NnU57605bnl12v+TiZIw0EIj++vdF/dBi43pMSm1wd030+FeP0Rpk
qUz1OD4qRyolOkUaiknSLJPvho/4ETo+ydy5ATbuER2CNe1AgOyM7bAjcIJWwECBdloC2sMDL+6c
s7XoarsmEAtnkekWb/+x+PjfD8aySFmeooILIbSx61TY7LRaDiw1hqMPccJW3q33kslAO0vdChtY
eFnz6E35KBtvfDsvMj5X6JeFI87DYyzdyNC+czm5GJWCKqO6CrCCa6M+MYsvRmSI8XFYmsvqJUcT
jkibYp7lDAx4tL9acS4yHvioPrSb7KGi21AwZszc2Vu+VSJnlJYVhennYdgmiFd+Nx8yYMMFI8WX
RcWYfY0jtWciRd9LDMxOgym3vqUfaq74DMrMDmrMuaJk/LtiZmoXvW7SIT7qr+fHbFtiKvOHfTWP
ZwOyZ+a7whVfk/gQ3jUr+T7HgdKyo2RBWh7QAkJviiUU7aCToz5bS9PXn/J0hgnqhRnU7Pn0p2S+
J3cuN2Rh36V/03O3KLvo02QodqJ/X7XUdZmuJj1BzwUDhtBNMCxDk4EdMQJdy47pjhjP50O3q19P
OwaUc8vvU+LpVYy3TrFUTD9qt02y0/fmvfg7wfzkrfXjaoON9YBDgm6rErvx0+WU2p36lCV3Nz69
HyqEBt4CmItMM9XmdZImyFImqKoQHYHqWkcZ66p2UgIomJPD+9jlESzNRb4nJMDqoLEjBqMx78l9
sMJlvJc1RzrsxxlvAPZUmr2KnS3odkh89ZAWLsAYKJjy/HQGDWD/+8o/n+z13mtYGoI82tw0ga5i
+47p7LapmvhIa6Pmyjh2ifF0cjJ72KbL9GHYM2sFj2naJHD0PfmG4bbMKj+b64mhikORtCKG+1RG
edWNjfanFgIaNChMosiSRql3tTAK7VIIkhUdP512BGORgFyXsAJ3IxZH4nb5OlvJs3ydbqmdjC4C
87xYIGQeAeFeWNl+3HtB4lkRYoj8Iwo8kcoRieKbNRAaOZXptr/bo/yEWZD2xyidc2CPlP1wVKII
2s9vxWzf0bmsdAvTDCQ8lP2+fZ99ee7FQCqjozhLDReXTe0I/I4CFKyNehk/btqP7K09z/rGF/Rd
23uKuhO0ZbOMHjHIOaXzsl7EzaKMPRkuI905kNlotr0p8drc6uD8GPt/vdorqU1wEVNDK7nakMXc
Tn3koXdzMGVYib0WzPjjM4DU4HVQjhXVFex8LVtQfUTbbH8sFKwRzJiMdNoiL2/JSlzpIW3Ngyb6
MqYEOEbdUnbqP1WHiDd5xFBG8CK72kqY6K4L0cDDFLuPLPMqHHTSdN7D5Tkl674+XBDlvKrIR4Ll
2XRwUBA9wMC0aezzpmIeF+8fxc8qZxKK1Rvx4tamCxdXE0Axu5E6j7RZD4Wd+7k7P9MeLfgcMHoi
1NRXI748wB2AA9EQkN2echkO8NRAQ3TUhLgkjLjZIOAut+hxmC4NtbmCrB1v1YPFrusnnrA434gL
vo+rfS65/z6RzybQl4yyHsfBLNpscp8NZlW4MuZTCnlaWZvzOt1rj8YfzCdn2q1i83TS/L2zgMdC
I4aQG4/ob5SydKjisNMEqO8LHZOs38accMk1d0bGZFo1s24Lw8RvP2lOQmhOEJOBAoiGVw2GLC2E
SzlW+iGbRB3Kh4wSCwlfJGO9VfuJtD+1y7NwlPSDHByZulB1inyeWPu4A8kAMV29OAjV5OptoY5Y
hMBqq4VFMFSkqjfmvGzhZWSaTWLSvAdxdeYfESVQuIiEF6FwSxP3OT5JbAk38QOnUmcbfCGkgDJi
FhdNRQxnjaGWtJ4FT6m4hmjjAh2H1M1Q8cLQjhHLQImfL5dFGs+SfteABjSpSW9VbV1RnFbQmUx9
EmtGHC9SE8bh8PQ0JZn9eXOCE2s9R/Fm7B8UeYaa1pZj5k8v1Mi651DaV+bKiJdivy+DxQnmbLZP
4t/5LZH3d5nQ9BoMuuMExqb5TcgfXsqyM8VRP8Akb0/HaMbmjbOII61Sj3Q0XgGcHrbZndzDKy6d
y9qUZp01O71QQr4LFT9+bX5J8ty4w1kn5HOFnNrbUTYfjqVfB7Oyc7q74FcfzZgdu60v/F5fni4f
OTBlVxLobws3i6PC6AMWSe+ICH3oTgPCwYsr6pxgc1I9K16PjGdg+QYdX3QvHRaueNeU+pOUbUZq
wpdxHUQLrVwy/pgmj8DbT0xFPudb8F8rwvOHZqOO7AP+JZ0BeOkKP843tbns+l0y3lfyM+Y3sIm0
bmeMMz2YndRloM+yYhFx7MGavWmSpH5L1z9vmcCFswlOzTWhy8iM0JACnVteGmhT+CBKh0pCsdDv
5HhhRk5GRs4mmNtFbqtnJzu5SHMKbIxgZVJDCG3yLRAmtIhH/IB8dsjKE2bqSmyf5A6XPrgQ8F+c
4nU4dofBDYgw/eogAkmc3TQN/NbkurqZq+QsPsVZz3Cofqg9ujtQwnAQ1onF3PG8o3ub576hM2fG
KOC8xc5na32cm7uBAfJq2Sd+ZKA1sJmQmP070mKI53pDNMkrGNGgugeH5lspfDARMZ3OZ+3zs/Bq
AbisLwm+RmyFDmzbPoGATTahaDcG5EI/5BgJ3bp7S7SDCU9C9RUMo4stYttTsEnyzmljKuUQO6k0
jzttYbxY98ED+g8x2CccRRl49WCTDa8qlQtRX+UR+AvXbN1O9ox08rkY4SYcQbd2KmmMHb29FOlc
rOYk+5Hw1ICn3QeI2Jjgh6g12IVmmztARYzqtzT4kCqU7/A7x225EN3mDgOpwbMqf83mCaqLDh3W
GCN8cT9dqO9Cz5C6R5NFDJn6xBiRiADWSPIIptw0J8HwRcILRDymZztP55CbsZnEYefZ1L3xTqOd
894utIvNxCjVfs5XiLuReUS3NkzjK7YEIMIGVtLNeGZzeXVOHQsl7It8oxyqfQv1/36L1+X+Ko+T
bhRO2gHt8RAvLs900zkOAI/UsUNtv2gxNndK0MGRrdwD/J0p7rg+v032DqjTXkT5SczeBmWLqIUq
ATjhCx0+GJ6N+15EfgGXbQUkzy226gp8wyTy9DTFRf6RqxOMdgBb/N7+TlGvzdHJte45mtD6qeQU
t2RZxg/nKWAyU1eQ7yjfjYWlITBqUG3aAQzzJAvhlb7hMSXQFGaVdQ+ozhXjga7UwAQrUkKYl6yE
sw8BhfpwkCw5RHG3CBL4zLOLQQd41si/W9p2vChKx6YjNr6aH5kB6l+TIwZfPe/VHVH/fIyIlJjh
Dl2l9HEvUoL1RcTmdS48Rh+t5gw7VnjEE0elEs5iDI4nf6HjOYJNwyw6wGaT2cmnUbsvzBXmVQDM
GHsKDrdSV+n7SNO0IFDz0VKHcvptZs+qR9GoBF09hB+UXUIJyXKJ8fBrnTx1KpAG6cVi0QbImSJo
BEtwAed0WYLNPFblRoVfU9AFruUXJXrrVGdsHO0XR/nKor51XsCKOa8pNoKLlI/tCzEn1rIontl0
yd2lbNZiFSC5WAOlYPSQefLI0KbcCVOAAiQC/i6kWsfU8D5Cg2sjOs1HZxydup7H1AHifYiPiHJ5
J5qGNdX548pUt7Kxblp/IMOqjqHuyAq2YnTY8FeMn0D5SiglrWUAk4q1MNhsl7hznXXOg0cj2TcR
G8jS0J6KhipUhQMOLG/Nbl5kwzbqXRTNmfcWVBtpI9lk+3x6pA5F8c6RHvI/DU4LxSz9hSURqb/Q
3krUv5VHeFm8JfQVpm5SJrmKEHOzO6ct3dYDY7fwZtPH8BCuknvWo1Yt9bseqxDZY+xHdzRtw5Oo
030aHqthDb4RlLWueCGQKsbI03mn+R3Ob9GMXWlEw2z6FvQ8dZtKDLXry+IWb/a7YPbq2q/ONd3K
03OFO/iBE4PTjIJeyL48+pm6NGoMbDDZXqFSho+XN0eMO8oLHMEEUZpfY7n4Fj02H6cDb9v6kEx3
/Lj0br3Qn3C+Opceb0wFZHpkELyHzW2sUhw3H8fSlh5SFGqyXS+KJTU3V1jXOGlxbpSL+lYr9Tu4
aLpDmQomibFIzjCFKV8yFSuoLrrOgAvgosiapdI8YfYBBNDj+JQ5qAxi1R3idQc5tnImuIYTV7Mz
3NrHnD/v1BtbvfTZ2vorhZmuh0LqhNCnQHmtsCxzXWfSxdIP+IcBoD2RDWT5CstSq9wY43bAK2gg
4n8mmMuWHegTOAc5CNKZVs8VeS2cdwY2uI6VHohByNU1V8ZvdA4pb8mISl6Dl3Rr7ViJ606keV88
RzJbrXuSEpuCONLsylZhdY306kUycPWS+VlpeLiuaMXkf8dUBORj0Y/GRYPj+iV9DnuPJ6XuJekt
tLJ5Fq+ZZi9LZa7kiOuPkqPAvGOcTbALwuqpSQv0e2Y6xr5fDXRpsEtOHOr9Gk3dLppMG8vySUu2
4rAW8kOJfEwcgH9ldlM8wI6zMxmfvvJBY146Mb0u8cDUNQLIut81mZWqoAgSsM5iCJYw4oK1lHl5
PHcnViSit9O9GtxrBLfhqtdVT3pku7wt4/3emJveItbEOnVmkCmfp9zXVWU2hTUK5hQPBjNkjL6s
orBGEYFwxGOz6XzlFvJWnr7Fbyvny29eFU6EUA8VuWTlDLOJGszwHFShfDFIPUYHNiZAmie+W4eU
MPni4YXrpdDTjXuJoALl0o3I86dNj2aFjPMZansO878/q2w620uRB9A7ki+5CUhllE5TyHeZAGmY
h582Fy5JcZvLMrsh19GvNKYSVFMNZ3SLZz8BXz+7P18evxm3JzxFhNNBVJ91FSkWpZgWoOm4ycJN
Kr/A3ejsiGY+DPl4FgSYPVa2vBJrL4JgQ8sSRCPu7ue5ZBwb+uECOodkZumuUPkdzCmVzYki2Cw8
BghBnZQQ7ORL2S6rfKPyOmHepMQHLonkpT0kk2jEa3F2+xPjrT46Oin+jAHxvJsblBPjG3d/XUGb
7h4jFbjcSGwldLZXz75X1HMrJNXpgAa6Pe9bjd93jPN9nzwp8KFTwIMpBzL0oMTX3f5Zv/i15pTC
HH6tcvKacV6WG+g5zeCC6Tthna2BO1tExUcTov/Cp+xm4ea7BIEPhqYhKRL7sPVt2zspZVNqqahT
uaH8RY5rm5pLyqdI7+LFlj4LIL+1mMi1PkrJLmm3J8Z2cvQgGCvii+kQ2o7SGz6LSeC20W8z/G2e
HzLr8aztRYBe3UfdLyjKpqqbGt4puYelFYqrHvknrqodw/qg4Wdm/TJCx8rIM/DSkO+rZEGnFk9Q
v3k4R96g/B7O92p3jPKtKG/V4lVHs1fMTHMmUXErGLdLj1hn2hKjnWqVeBmVE2aPSmykPofG7BOF
MEXzTfFlxPmuRJQz4L2UF3dy+atMUrchMwrqt5i/yC0gwj6eLTo0/yQm6S2fg/EuwQnD8MQemW+M
WV6vOsLwbGC4LilPAu3Ky1LXR/s0FraFLciwZC603tfI1BQ76tzziIjE8nXJy1u3NpZq4Br9ywj2
N5z3pZf3c+1Gn+U732J6s/S2VKyQxWk9/r0TSEndJrqRUSDLyAXXxv1/fCewbkB/yX4AvIpOkPkc
YIEyZVK3ho5/3Iu/XsDVvmhIZz01JS5AvuvceF7OMOoD7GbSWk5wNLolP/usbV7vw4wfSMiWgGUR
nv99w9Fl7MSzQEWwOTmpsB+195OQbWK9cCImvGuHUoZTVSuBxDRVTce8D0Gv+/He1EI7pCRs7KzH
8Q0iZhFilyosyz2eIL504718d+Ygx0IkB53WVKEDX7MjhTo9xZdU1w6KTmdonbAzNIJPScIbQc1L
czmZCaNb9h4hAME8duXrRsROjVq6Y1Tz032bzuOkmlRleemW5bot/KHb5IELHRFhzlE3ZwFi5zdc
7dkvuZFIng0q2ZvDR0s6Txp6NuYlSHYE/w/WXbGlbk86HQaMMLs16ZQwwzcp8JW7C6L1mEjeNwCm
IlEltD/Iq5QJxMg2IGpvLpRU6bnbAEvr7UU+Bu1vw6jsBpPq//3BNjESaMJPWywP8O+323Lu52M7
qLi9MlNrkQd54huyTqxwYVo+hmhWp4wH33f84v7cnOeaFs/V4iI4nJAB+LbRm7pqTll9qSlCcFEP
l3IeU73QV6awJRqvIRw5LTgLeqsI+jqnVD3MQS5vY+7GootkFIts12pvVNyvzxoRaDbXY6jkqJw6
1vXXjbZCyaWR6xFnwzJ8u1D1PVT7hippLS0oUWB0My9AfnmNh8qVcQms1lSG5NFJvHQXp/pT/07v
Ge5XgNtKDJO2e5RlpX2+5YX7U8r814Ve7QLdIPTlSeZC5VdAKfS/2sfIwcJkCBex9kSyOlERNVIy
znE3kJnTI9D01GZr1bt/L6Hv/TiemUGRF1YZg77fSAOyMdRACFqNlAMvvech9Yx2mZnPprgIVNVu
hb0UoT9xC9bXsXW6z3ZR+ad74v1S+Xo2gIaC66aMyScHSesce9LonStPk1cmLmI3lvy1QmGKJ8hI
GCJUsBE2vnWa5eDcWV3T4ZoYepW8BqYXmfOT9kc+PUUkIKJXi06nz86QITvvQhUETM4mQgrTy37k
wqREToWW/8SEBd8rb9po1qH1S/g4qXd9vejEnRrhZA6+VG8/FNXNDPwvTC+onOCtLZ+SW/pm/aqe
9j83pDIlRsJHwHH1EelhUzZjfjoBO2b+yKjnORIxWdqMzXIET5auT+VLrCxHCt+N9ses3wv9j0x/
tq0fpbF0U2rPgo59zV6IqUV2NtCQ9FTZHTOMZeXU2VaubZkJxovLvmmMrpi8x+1Ox68onysMHyAP
UMDH21gAnBi+ICVueUDHHPEcBRZHpaMvg+GX37XuYDT++GpEzyMP0cDHq0X8k2flUmVDzPTI7rKe
bz1lju0PEKt5fMvS4fo4+5+HheAIStIkM7xKkIVSty5lX58O6QeVpAVkjMuvhnG5zs04PCW/7Bdi
uKhP2xEvWAxKZr0f2MlcwuajpQmx5ZUH5jLM7pOHUYGoYavKprjJcfkp5FfR0eD2iKPB5Mb9977c
lPIgJkGfEvL7F1JQaymrzyPuX+xOtnje6+NGC9/UzFMuTyO+ohnVTb40ZSrpCVOFTADHU91F5X0a
bBWOKe0AHkUj+86OGiVtAma+SBnB3Rl0PU1pEmvPXFrnl5LyZE/4l7ci5mzgy9oDUkG84k7WrzPd
9u6Eyu9VUh/Po0f75gLjvHbpd+DUkZGk1fDwHIOuHRURbzy0QC3qxfY02qHi6pHXq2vDeNaYVj6E
zmVWPFYHpijF3eR/2twpTkzEsDh9MMGTFyuN7mEWTSG9TNIpzg0EOHn7S8E/UKfjN2mWT9V7U73n
0qaP3mDfycLJDrFfRY8T7qMDdXThbpQp5wFL6qBKiOM+7FcmJtMDDAfDNaqDWi7CZtms1B0mWsjM
6L+niEcCj1FuOtOIFYcXU/FqQh4nngnnLREwKDMU8s0SkYetOcJdl7sWSP8GWlRMKyv2EvU+J9Cp
H+HQnPYxhMqhv0Hgu84x/rOS6YXQoFclFFdXS8QEyWRYgskSucPigaPoTYlsqfQ0qhKv3QqjaJ6F
RdAy54or02m5qw+0uw4SJdom+BHg04l1zI187Xpq7vO6Jg0v/T9iZP3zjP2SrRJOBKNRSKeDMg35
Uexo3otFEixofRmyd56p9+d3xPZutEpMV3NARmantbxm+GilLc439GjXrfv/XA1EqM+pOfwLrsJX
qph50ST66SDR50jmTBjUH6Nf7K1fl19T7UDJPqw7+sf+rVEx9adtmWThv798VWxUGMkOx0w7HUrP
nDFmomMGwTSGuSoNn9lsOVsqiMlI3ME34zytrOEXZsA+RQhR0MVcppkyfV9gg4nFfL7G+xlAfHYB
56b9AgpL5UFGDT4cU3Mpa7sYbm/6O1V/pVZtpwRvmfEhya9D9/8gi72OPv7zUAnYJnXC5IN3tYka
khDVRmmeqAdF+2nUfPpJJC1eKa8k0RYcmiy+4km6Y+InUvqpNr8t3tamGOdL8PjtKq5j1yDsxPpi
nXDfkJ5TOK3jXOwZdAnv6ofzq/WrBX9YTa2W5DcGwJP27VS6I989NrVodM29/AKw4Q1rUrhF6BRx
t8EvYpaXdv0U8jRtUsg6t4WXOLJ7E+TLtgNFX7ithVO9ne5y5k505/+Bg39V+vp2Y1cHenxqC0vN
jNMh/gjfikXmJTtiE+h9W32e+rdQUdeVtv/5OXSDREZ0YK6re10jJq3cBCdsl8xlhoHGpNdE8MFe
ArgQGnwGJ8dJ1x3FHsVBeXIhY+Lo1hbD6lZ0dp3e/udiTEVRZCo+OvNafx98cqNXjZVQ60oW2YHI
BBlKeLH1F8MxZiDERgQft1LcW795PWVf6Y12DnUegLiMMr/diqXdBS7zUsLDeZF7lXbMN7fQrnwl
PyxfaBGAqGikQO68estaeREarY4yXILxTqLubc1TaQeEe2LlpHPGVOgdHNI1rJPax3EdecCmL+zg
d4lCJr/8vmQbSfoF+cJq5oLiEAgMmYs0vwDiUavIo5bhyesKPCBnuHI0+9RLN7HDu2sP7bulLVVp
dajMOz2ciNIB8QDTkPVRpQ4ts9rDCAXdH3L4c6rYpkwTwdWy5wLtyZm371TkrLCJ6X/tLs0+bHZZ
tzFzDf85fuHyIcySZYVxrw6a9kToFFiuqe6wDBpJwPPnUukWEuLMun5SC93pREaGT7ITqw+SWNhZ
/zE2r1hHhwHXOywvA2DwMwYdfG/hRx7NBzm1ZdO+PYFyjXyZVp/GP8wL8r5QGFytvjDpc0G2Ttnh
kzUsbSwVh5szWBSNii8zW8O232CtivJ4SDnZN+fn4VnRbWADlUqOtW7ru1T7g0NWsIiLBVTgm/Hr
D3vD1yv8jG+/nK5JL5nRST5nB4Fh1/eOmH7o32SRCXANI3C3a+an9wgfPn2GiZNi3tftix5jszIP
aKIDJUWwaZ801s88MiX7dGGG3JWaFkiwb0KQLie57b8TxGtpzOdDpVAGqgaHXHrhV6dFK0r4ukVh
esCou8jAQFm/aArCNMo/1emdiJvEzJBgFdHfsEtiNoOM0JY0vIwX2Kpgc2ow7Yh1mXd6Qr7ePPad
XaL7vJt4TbHPMABrTD/TwSF/ZBxqzzB2rOxa6QFrNMzj5rV1I4n8VM1enT24NxB3odDTp9T3722q
MrIT/iFmcrCY1L6XXBJd1OpkCOUMT2ySCocz3AvO7piuMFi9OTN5PT/xn4f65QKuCgBirYdCA4Tn
IJI+Q5BCd5t5xaLwIx8daaXuEkjIwT2pw+ANJwT/EBBfWKRx76cErZoj49tML/mmIdL0Nv/1ZK7e
tpYYiWkkXBjSbQt1EtMxOH2EcwW55lu5KKkW20wahu4t1dJ1IeLbI7mKB/LgrDa1wjuhHUW/KKG3
geqbcQEAt6WQOmL8Lta7k4FpJ6DmqTcSCHb+lK6Tg0EPAdbt6I44ztKUC8qjiqgkHH5NfXfcdAcv
oN1WVEib3+jR/fsLuR62+3blV0eBZJYpIGeeWX9H+yrbXhb1n0BzsJVh5/eYn3gtj8Xmlqz1p1xY
k1RJpPI2lQ6uz1oaoX2SajqLGBTJWnYM/3x3Oi8U6yXqH5sz4rtV02xbvjblkKkoSTwDbe7JFu+D
wA1wmWw3NIeKZKWaLwmaFW0vW2wmjigv/v2AfgpRJoG9iPcNRmPfGpBK3150Beezw4SIWbCYTBzJ
lwFSlZTjK2WKKVFnKn1iXCknlpHmjJe50S/aYpnRd2ZXkKKpZ3bruq7kPZ8v7ut1XX2FptaleYE3
72Hcjc/ICabR/sI3fgnCijLcRUcpOs0yScB67eoNtsoAqIrQk56cni+Qatzy0PxxY8IdcgJjGCSF
13L/MG2MKq75CILX3iu3ypyNofPQiSrbxkNXvkRoRP96eCLl8P/9lq6n0D6fBpNTCoonbGGZnfl7
U9TrKaRLyuwQPzK6QY8n3Va/mULXc5iLcwGdEZpviuKMzyO+tzypmOOMF1WzwK3kuZBvy8uxSpfj
uEjFfSHPEv5XwWHiK2930fkzkgAZ3PVYv97Yz691E98ufUrmvhyr1cXqRknj0oPXzhVgYWfYfyG+
R+PnRS/aGnoW1nq0qaYRgrde2KHta+AcFI4OPOvBcm89TOnHHf7r07yKRSq1ztssKDLye3mJTGyt
4cLR2ykMEYDPv2N8UIF1RgvL8skWWzL7Zs4HAcMg9rIHZIO0QCbR070W7ULEciT8NHA2I3OIFIbe
1HshWEUdHEQPmQIq3AL0BIsVrYOTB7RUbTH0I8Ubw7X5J7zMdc0dSj/sXHwokt5WHxEzURoHNnnm
l4Hj+MgIM5leHb5QCI8EMlYP2SMSppCZ/n42CLMoWNV00FNw2g9RC2mo9yLad4zt78vO4z8LqS95
8T0+uquM1hITKOq8iuZEfmeRiT8sR51CmEvdoq6OeX7A8wLr8krhcto9jcDkDhNKUrbcgQhYTFBP
4Y8ErqJehUjGherVUp5a5skuwqFHvjT2d023OJ9vLKYfv0G61fQRVE1BhXMVHDSKPrRtQIymMS+K
cG1W7bsjlRZHXzSVPREWPnQKXMupiXoL+PRTbj61yv/741dbUm8qQdLX/HiyqBb9TFldfhmJEy7z
owDZ3cZHeiLA4YiA41DrVsmMsZkb+8BPMerXS7gKAYLMGsPokmcH5I6RtetxbKkpWmBNrHS+2C/K
aClHy1B76s31ACYvOAjBc33xOb2J64DVvStQnMGFMO2c6Psk2asMTuElqzfbLju0veX8+4rVH3Ix
HhqKYgT3P4Dg1Poix1KWZQc0Qm68HV3F1ejZn9eycozG97A4VCRSptcyOtt5EfgxHKmAWRtTbQ33
XKSSjHrGsUub4PwyIoyh/Nkz82cPVNAT58zwavHaBQcj9hrNibo5ZeN/34M87a7XgdeXezCme/yy
hQ1RbwWBlWQHk+8eFV7kpMtCQPi/SOVVq25FDRzaIoQOVzka+uGzvW0eQye/418eC2yj25cBneLQ
+v3w//dF/Pf5GldVuFPUNJ/Y00PxTn5pAPdCHY1nORndynqIK5fJzx7rN+YkgQ9xRN14Nj/U4r6+
X2NasV+eTWOVWpSm5HXqht//P8ydWW/cWJat/0oi35nNeWh0FdAxz4qQLMnSCyHLMufD4XD+9fdj
OPOWLWelq9BooIGyUUpZCkZwOPvsvda3spfuFDezmB1nsojNrU7FlwZPXQn0b576c/XOuCgXe2U+
hjQneVr5ezW6KdojybYjdU68zh5/coDTw/z9yWPRdnDcTLlL75dtRYbSCusoY4jWLtwv9K30cNOX
u9a8H/WllR2dYqmRgB6jh1gWwxx5bmNOPpgqmKfB1gHLouyVp9h6zFGK5au+X1f1ov/ZrO/P7uxJ
yYcGH8TGD6xLG4RJUwsOsyfmb6UvB4Zk1oLFQw9WGAfNBu/jhfxRU0wKd1pW9AlMBf2RSxt9YcuN
QwzIHCCwgIDSXdx8kbsr5XNJfi6utp852bRrd/eHj9WahrmUuOw831UknqKZftRwvKAnN46zE/5F
Dbd+dc71I0+RMdzj5hqtB/eLhpJE3fnpqTT39DIdldLjbsLU9sz+qEHmJIR27U3H6GQ9ehcPo7o7
vbUpBbFfIyzy/AOTzIxaGVtLutN1fKkzLJKVtQqGFQF8LFX0vCv/BNjJVlZZcUlLYxbJZafNBoQ7
eP16rK1f0G53ZK2zWtur/M55S515Zm0Ca+v1xNpugGbv4guJpR9hFnndvO825bjgmtStdcQ10G5a
QDIx+otn1OR2CrzoVNqYwEkvjUn1i/uL0T212NbyFfdaXy80Zf3XV/OfLoDfCtbeLYCam4heDDTU
4JQtyH2cpvmWueHpD+AkrWflAtE5YX0wPYjYjM8/6yL+6X7h2wN4twgmrlcmcTcdQDNzp6oJoQfS
8GZt5tkMInjtXHTlzVs2Cx3HYNgt+ZA6cgmDu1J5qvM58tG//kj+rMBExYZD28PQx6j23ZWIJ86I
ymRMpx2MVXyI+7tYpRbQFxE9rm26iO9IdEPi8cUZnmvx1okb6Eu2XBpze0NHOp1D7f/JIf3JQ/G7
Q3pX8/pe57qdVGkz0zc0DphkzOE5qendN+yRR7ZZgoE30QEaiYRz338tyTTxGHXBDkB/SiiZvQzT
Nbxfv2b4tbEokB+VD399lH92LX13lD+UwYHhU2xM3ekASd9CH+9HZU5an09UYEPCcxYtCxvSwU4Z
dv9CtPufPPK+eX08ed8vHWXchGVd8/oocQF6Dmx/l+XzAKJpyqUhPXM1AYSQ7PdYhBBSfqSX+WKS
W/rTa+g9/W7apNhozly6k+6EG313W7lVXzb+0NAbF08GdVLs37jdvWwOSYoVctPke7U+qC/NMVxY
pxIAgbmEezWewITr+qmp1/Z4zuJ7oOgiOmIpTqodgb7RAmnnp78+a392A4LNNk2UFuzWf5gpmAmd
QMja8W1pzWTxIPo9mbVYLvCpxB+RE2IDVmM8zXt0KgEiKegxPVGLYFy26UAGBfOw2e99/v947f8z
eMvPX5/78u//xdeveTGZY8P63Zd/P0avVS7zL/V/TT/2///Z9z/095viTdzV1dtbfXwp3v/L736Q
3//76y9e6pfvvoCUG5Hf2LxVw+2bbNL6+iIc6fQv/9Vv/vJ2/S0fhuLtb7++5o0g5u72LYhy8evv
39p+/tuvk8z/P7799b9/7/SS8WOr6k28hr/c5U0dvlXilxfx+Zf/FvULo/Ho9ZcDX8r3v+ztRdZ/
+9VxfmNiip4OrowHXMTm3ujepu9Y6m+ao5qTSRzhFrcfzw6RV3X4t18Vw/kNigPByaCVVTx8U7El
p9fme6b32+QJRUvI5HAKvzV//eOwvzt//zifv7DJPeeRqOXffn2/RabJMcGRpjYH5iFuiHcdv6r0
jSRS5bBBBG0VxfCxLeA0K+NGGaS9yVqvW6eJVWzqBtVw4LDhJRjIWphBpzyO/hLk3jJv9f7syfhT
GBbFLAywqyfCVDahg5her5IVt7+5rW0JjAuupDHGPyv9pif/NzUKtgjkCwQ7WxZvBHX3uzdRB4nh
6GWA3FAoz6433sVtb+27MlrIyE4fAlaFavROZu45K7ONhzOe/T0y9eKgjua+y4Jy02qY0wGTqOqy
B7R701altxY6SoyoMYJ1bYzNh2xE1ZdbHt1glVBmNQaF52MQCdFCf3N1/X6avj0t75ETRMGz+2SC
B2rR5qFlvlt9CQfKwsDV2lVqCrHzXSTK1k1Qo3YsndZ4dEhV12PEvfWd26T5WWgVcKXcW/UmysNO
zbx1PghvXak0WczRJTpm+m9GSdyGkjnHUGbhJmwNQQR7jy/Dbz7VowR7G1YGjAXalR2apqOu1nu6
0RQ6ttzF9achi6sHL9WsdaPxUXSecijUoF5GdZDNlRjZqigrf2WlWr31uA5WMjJ5Czp1bTG6WMBE
rzcMG6zXn3xc02P7uwuAFAXUEqgOPfBDKH6+X2GqKCxFW8FtF16xDlz/lmAY8Uikol8yZY3d7DzE
yUPSALnNEw/JjcYiTHljbwbHg9ZqPQdEWj/bXf1iDIax7cyzqHv/VMSVdqrg44+BvHEbavXWjNMH
GIXkcqHgajtlpwqutaF1UbxVK+Am8bmw24NSYW0tZBSsZWcay1qzkTW3FpMZNWtuDAEPs25NqgEZ
6caqieRzlObuv7lpBFaiMlpxramXyOfyfuWtlbQHaZXbGwr7VacUzW0SYl9VlGpbii9d5wXr3H8r
pAwOUVCghG8HAusVPz8b+FXWcrR4az4IJEcRy+nPX583bTov35636fggsyEWxTJmkb/w/XmzSr2q
InO0N2pKSKsji7vWotkrLKMmOYnxm2OKbGlVtOJE5rrHTnP8yTzdxBffDn4mB5qaKt8fDUWBx2WE
+JngQ/vdTVe00q7VzvI2Y5SYO+KyUkwE2KJTp9dXnhVm94ljko0lWjqzIc2n8qbM0vGUOPJBzYSz
HYZAW/klMEpdhS6s+mm0t9PmGMi225X4/tZu5Gaw4Uia6NVYcBsxjGsc5WcMqfca+4lSQ3AVmmAw
y7qHTO/7D9aVXR+Bu/I3WZWRWBHHI9HlTmPdg1Vr29GcsxJ1687Wl1qlolSz6Yl6dcItSsahQO46
oqvuKPn9KkeqG+jDWuZxP6tczfqJ2um9duDrsaIi5eZFw/xDedi3CTEcPq5aL4HtMsYprIpCil1t
NNmH4K030oyA3mDfJgWYqFYDa8JVsteSXCDQ1WZ/fU2+bwJxOIwjLOx2FmJcZjrvrknpBcRfYp3a
eqkHDskBiToozZuURAYpMbqOPJH2LFbHfVDE0RLkYrIbSHbWVEYSlZuyO9FBammDK+ekZAU7a6z1
+4ZIva9fGr6l3fAkljsjGuHLKQGSLgE0TomSbJUWXnXorfDTT97VO5n49K5I63IYATFwnfCQ318Q
AnPa12u79yIkOkk3zDCQJ0tF7+gLj7J4qiG0nJy+WtPCF0FYHVhUrH3cGh/Upu1vvEob6IQVYq7U
TkfXM+ehbg79uXDkB38Y1QNTf2X+14eNYuDHm5L6yKJSQuKB2PT9SjgEgyFGv2ZIdl1BXF/Eu34s
56Pepw9aOfYr1exh4bQ2McZGpR08p9vnntefLR8WdxNF2sGPwjPucm9LUNWDPeraQQNRN6v6kDZ4
grh20B3Su+wiWJV2/spWiVynMdyNbqrusrqGNOpdwjQZPtoIyJo2gKLmVNQSforkTES7zpWn2uhe
zWn97KZP2DRAHNfqaCwr5cGva3Ndl4qyMJohW8kQVZ89+gXMe6qM3Bb2VhssbZt7tG+HPv6kxsOt
YvdEIpCMY46Fu9KFu0LzY+17VX6JFMfbZik+4Lxwl9AVl4WedPPB1OtVYw9iZQwZF2U3hRgHNAnM
zteXehNgoOpS8wxM1dp7w5s5BO2OLp5djyfDAM5wrY2UJn4shjJe9WA2hsEGUGEq5bL2ug4ZM81v
xQrkRSWPoQ5ChnQ9jlJaciR4ZX58jNv6hWsK5mUV3ea6+SoDxinXx3sTDg8WExU9Ntzj9dJxLGYX
le8HK8cDZx0Z0t52Gnx3JZeCLLPARiFCLkBu45cTg2LsSe9aCVyc1xMMSY0mvOo5Wz/3NzxfO+gz
4T4pjPTB7NsS4U2F9HxaWlQvjjddo70Uao1J5Hp5WIj91Uz2O99PLlViRNRWwXC0nPSz60PaE2UU
kdghbro8f7h+ZiNlD+YUhBSh1RrroEtsTPZ+igEevdxUcNmSGZc/rB2ESXd+h/gonH5TNqSLwAqx
z3VON5chyu/Baczz0MNWNtGSlCrshlA3FgIH35aaxCd6jPUvl5jvg9CNGL+IflXEoX9QSIpcmUl0
9orO2hcKAxvdEnQHOWlryVlbjHrzxR9xIMohzjZh7QF5uKtr+KRExl3sZNLgG8XJkrJYVMkDk7vu
7LWWMbtev1bcWEe76xhzDBxHZSVyS72yuFYD/6jyijhraGFY9tFKWx56MlGjY+MH40605k3pyr3d
FM4ucbNoGwVYgdVQnPXMBJORl9RQNrmlSlXYT2TtaL214aIsT5xjNBe95VdLx+xw5QuUGXVQjDda
Ej72pRufzKGlX2sT/xilQ7MQbfCSaZJM8bgBNeSV474UQ/MwZoq7toOUpzRDAwW6j5PWPBS0NtnY
nTrZAmO50QxF3nYBoy7HOlcW7yBINeN0/eGig91aO404lHJyFtoGKFm1LuZSOBrECMSRom2RF/RF
tNBLQ+KXpvVtTac+EGQGCMkWYogclo2oou3BDZbW+kc9WgVV99Z72UOj9NYuzY1i3tnU2q0nt3nB
v1VLwPFV1kPUDdMUKY+9uT63+572fuKZBC7msHlglj42AUxdWwhld72lriV+n3X7fgy+hEGW76oh
U+8G30WHLiZnDakGjaLfGBYfrD7mj4qG1sbX8kPUkHgsy0reVPBPPLXn/oiHcHgpre7OLLNq22vD
CPfFZsWoslo5KZnpYO2PHoBbQR9Qp20RcffxNh/1mLj7FLBjTxfMHKtDRpbMON2KinkSkVvhtptK
zGQs3cV1IQRgkZ+MQa/XRYtR2all8/Utsa/GOdTnzjbwJoasbR90YlpnWduTj95X9a0ckJX6qkpC
T9ojdZSNWOR9kS7dzAR7OZ33IEniXZAoqFLTwdonuc9fvW3txZD1QB6LeTI64Y3lJvPrgyRUu/u4
BAl8PUDQRONMHxgBBT4XC2ZuUClqu7huxqqeFbvRIZXqxn1rao+tRehx04jmOd1WpMiNY6NeBoKl
75yYGRdXgwq5qcv8metWF7cd632oKPR3q3pZ+E5DP5Cw4UizsjOLC65g9tdVjDlgtPJTRTNYx/3P
2iNvWNZ5Osrc24VDen9dsBsrxANiyGzdd5zdIqIdMb3j68ZFypLHYIuQrW6SASh8b9yG3skvrerQ
wVLxImXc9j5wf5dYYTKZFDyATapshsZNFmbeJuSERKh9MTjoqX6jRTYE8gLBWxdsq4xgs6JRnLVW
l+FeFGfFxdoqKxlvrzdz4ePKs0QjV1rnfrACCx1d6w3PbWgt4rpVP42haq8CViTdjIe18G34sNN+
SxpDflKlO/e7OtplkcSd4JdPTqq+XVdQf1TjQ6FAK4jbYjwUpQb9bLqwrp9Ir+TImRTFZF7Byuyz
l4YmLrduoPv4E7Jd59fhpy5xVn5hrLHT7LvB9586B66PmYSbNGxuSenz30zi3htu6dL1L14UawSA
yHjjGNyAbRdY++egy731eD2zva8kCz/K02NjeTthyYosTHmKCqL7stF08ZxWS1PDbFLWrjgFgcoO
u9C2SWbxLK0qKsgmc0O6jhVyiTCD5tl6xtkWSjYPHV39FJsy2bt6SwCFEx6UoNfXWSjv7cLz96k/
+vvG8deF8IZtpw7u19KisjH/jhjVFZ5DZz2C21YmqFwGp3hSlAhqlhq/Ceu1cBrtgykd7YOsCejp
VKQNcQoGkj02E9vYW18XyOuNJaNK2dWslXOlT6u1VNV2Y4R6tOsL/EnXWy/TIi6b3PhiqjHKz14s
HDfK77oIqup1LaC39Ol6+9Nw8fcKRG1fpvnx+hf8iWb9daucsxWYRVlZDCvtRj8XtanuZa3CPkmm
vNCaRPYugOdoI7i2CztAkhnk3cE86udoCLl1qg5/Ek4P8P1i2TbCXAHLicyYGXQN3nRMhDgrY/p0
XewVN/wgHDM4WiW+UkMpkd/IcqWYyXD2ixBTgcS5ltt9SghchxJzsq1weQR6vlbZAWxzlW6sKMW+
8/NDrtURPrEeGZWJkVDm3aqcRK5UYoieujTVjjGYf3Q6dGwU64aynNDDrKCcDPiAc7/tL6KLgVMU
p6rp1UOUEFQeD4o45CglWH0lCaaq8+V6Q6hmVu1NPVUWXQbk8foASEenOmVZYB0V57kzQutuGKmt
usx8EbKlz80VsMhGT1+MlnYux6w8Zp6dYmJLmVImcbsVXfOY6zDOB2KIEfCn4cHTMqLAo8Hc6WrO
HE4PhnPsBLiWbVw73jiFl3flkz+OQHC/NEES7rSuKbZCaseUf3eoZM3Gf7pMrsVn2pmkcBIIMtNt
rHRdK+Wh5xPkA+NkptrZ7YpwWWfAHE3OJAa4LD+VTthv1EYKCu76vuXs3qlG/Tw0/JBeDNk5jUfa
NCY+QxbWYzzVh6VaiQu1MW4Hx8qXvmfdpeWwtobsoyMxNJna8DGtGm3bW+PHOK2Ng14La1E1xA0F
5BFv3TG2t1WN3Skq2B21FjYO1U3QiWmMnCSQLMtqwqOIwweFzsmqRJK/jmrCFosUyElSptlaze+/
XjJV0t3yFMopbNynWvW0Fft7l+5ina6irAUbGpjw8PrQ27U+x1JqysIaUvd4/eSEVrrHEi+mSpMF
dNIlUI0AOJthzk1FQ8BpxOHOHYtxobR+8BSHjM2k6AhtDUJCtsfRuwk7wz3phbLPwja+UJBgbWrz
09jsPSddFFX5JeLZcHv9a6wbmn3qJk/M4DyyET5UxU2QaepKqWSxEZ1rPaBkRmycvvZh7J4qFTjs
9aIwoZIFCk9YVud4Ebs+VNIkiLYombqtWWG6JOOjOOmlLvCiTDdHmMFwK3wkV9e/emMkrs5B+OT7
jjWPgzh7FbXhLk3pKyu3HdRb4U7Bvkl16gcGCywY+3Ic6oOZFXeuLds1n6xXLVXd7uBxZu26jyrJ
vkJP9qGuF6sSj1ulmMg0WxlF99WwUgTWFktps2NZqxAiWgJTxoYBrJnpm4qeD/epREqZTA+22os+
lln9pFggMxsFRO61d3j9i0WkP2aWlT5ASTe3nWW9tY0dM9wuqWpz3Eql1+D27BV/UetBtVMskpXs
6TnsKw1hsCrvl0w+h7ahT8WPF3+I6eWix4i0tN2SiwsUqjLKi1EBEE1qq94Usf1SqTCihgEzWVRb
i44A3VmhAl+gVIOGNd17TlLcmpbSHW0H9cS05GYaW64+7YaPJvziZGxIIHJza6+k+T3PPeysoaES
+YtMM1Frc+b57S5xsuYgDCh7hlm2pARNKP3YORn4fvqgezan9nPRwI9WxGCcpZDrwcqo5pOk3+M+
2wSx+FKGbX+Gwn3QEqbcvPBNV7FJNgV3WpdEA7Vlv4xBHcmOkbwcHfOu7uqD1cKxE4ET7tMqWV67
10FXh2AsSAnjeWXO21Dtl5R17JaiZtgUjqD1ZsTAhWwJQ933qovqJfvpT5mKmV9UIbm8TyZYoYWb
mOZFVs5FaoW74AZlIqBU4zJUPvdtAUSuDMd96FRni6nAwHi8CudK46PcEJpDTcgH+vVFj6mtOB8C
I9U+2WpQ4HL0AnCe/BV4UTEvc9NDaD1dfUE8XcrNl0DobMRGKnpNdeFsSUO9daRrb1UnZeve6N2m
0enbdSqD+q7J2k2niGI+Yg9N8zHYqX6dLO162h+WwLIC1Mo7pcsV6vAuQuSXONtIG9XtU6Zyz9id
2c/rASNvLfVgaWZKNrNyv7sESlAwP3DN+0LwEXo00WO7sA4yRI9XTX3iWG9wPEsYse60L02imzTu
ia+Lsdj606IZEG7rKCUZr5HRLCOF80zW3HRrSwOW9jA02SoPzGRdpz49R9tXb68bBjFtrPOp1eQP
SB2ZRn3MwzF5GIoWTAnJ8xq38MYkrnrju6hlLFslosYDMuBVgpmOQ1h1qKCgT+ydk/vgJTxyn6vE
OWSdmDc+uws+kPyjkifRIp3KRjxezj6QArgW9s+R4vcnjfn3c2jacSZ4f3qelg4Rii+/b8flXEZ6
XgXJ1siUZqv33ZLjBX43pg3m6fzkjmZxZ6Uf467yLxXcoWrqbtids78OcsrSQ3SCpBvhir20+1Zu
g4aOzDD23rHL66NitPlRH2N2CBAvfBg2ZNNhWxKyW+TdUF2izHtK0zHY95lbLf+Ftu57b+H0Fsny
xN2BlHqyZ73rODZG3ZuB1aRbpQ3cRac0Nb3mAi1EkcBC4qFx66TO/jpXlBXZBpmv5ws16cdFbxO+
rqaKufi6yenLx1Kr/F2tOQS3DBXGqCw6a0lBHRGm2upa5QeN+5bYJsrDjvBIP9lkgWIchYtZ2VSq
m1Zp0OfHOgLgAa8llEH9UOZY9dsIk0LJcs2WwkC35BunVuLR8pxx0zfglrM6BxQd2sn8H0WpbzuT
eowsMUUbhr3aFgPvpCazIhg1RgVQRnmteBnZw1f92P/CBP5DnvG/96P370b2/3SU/39wQH+1yP7z
Cf3m7aX6/AtUgWk0P/05vi5y8ZL+8d++m89ff9fvA3rjN5fYB56d7gQuoUP+x4DeMX6jKe4xWWRy
RprFJBP+Y0Bv6b95wMQcB6U+cIFpqv7HfN4yfmM8T6vdodpihI+d+t+YzwNyeT+UYhABuxxvKcx+
RnnvRpt14NmKz4R75yqHkdbELPPoy1ZluCqc8iIFDecmAXjs0tdUQiQtrhkRrBqoRyfgmh0UhGM2
/Yqezi90GmEATkQuV8eHoShT4u6zaCGqjAdJvPO9EfBpQ35brMQMeCWBlHEOLk23ijkdHvyEibfu
HETn6ahv9KoJlwqTc+7dmBmNqyYrg9Swmc+PpHZqk3sZtTNpq/myjuBEWLpVLxwrjYj3aG88kefr
Vqv3pTsm80g1rIVPFQQuREfIJah6LbkblP4pUXIygYcPit6ydIUhwfXe1nRpoudhBqXQQ3BrZHs1
o2RyanvLlkIA78p8UK4+zWTBIM/z2pPLTH3fGttIbZtlTIWZDAnTxJROpx4Yn9jhIipW1FtZkAig
9qZHMTVu9BKybz74COihrJu0lvy2uImZpoKKAW4UZ5d8lOGy6piyx4CKIGbsLLeDe6J1YIsMa6aR
9nrMRf02DmUxSwvxHFSSGUSuzQCHiXIk0q5szZmmMZPTtadOQUQthZrN7YmMyriWSqchMcIb5TLy
AEprlFwupTNvHjiSiqEjL/SXjNHmWi1TinokEfMqUD+RwIq7wu4+Kq3YRc0i8/OV53+Imf83oNPg
HYghXaZBdczDkl5GUvJsLBfuyNhgaGuFJAU0lZ3XfTDZ8/Gs6wv6nHYIswfHug0bvT80KJDUzF6x
De2L4iGO603mj2thaR/1kg1PFamvkfGYRxVKpaWZShtCDarP61sKHXqeYTqPUhqoVW+BvhDwpWI3
mhtGsEoytrWZWPbM+tjPpHG17EZlKaX6lMCPVu1xq9btqSQztjVL+nomE206YEMtby1qA7SESCRO
QiG5NcMGIw8jLgotfXQ1UPZRZTPcJ2kr1eG25SYydX5WLfDgGsRmy4JYZGqtnd8bc53w55ZRuu6Q
oMwAUDSraW/YMap2CU1RtPGj13OOAhY46jqWlSRzT4ZL6I3VgRpxLsJDkRJTzqVVjoIdI3gO1Kor
61PZdGRj3rYWs8AiSV9TrZ0bKdiRVFknnkG3NdhIGDLNKFeNU+8REfCpKGvHAZUZxwvPXnryKbFw
+dKoT8h/iI1+aylL+gorreWzy52Zy64pxN4S2YTJi2Avm0Kf5x3GT4xISGegVdeKJmbRqH2qOa1O
Je+tKiXJfTwm2ciW3GeU00imSgjzycqaFYUHi6gR8NNwH5njuPbgLeehtZGKCa9Ex9Xbxp9F0Z2B
wL746rSvrJlX0CPX55OMNvXlooQVh+cmWybCx+/S8i0ac9CSDiAjseLUGUMxgehZleXOSnjOFa4z
YiNkNKAU7dryxi+y/F3b+W8ttP+TJfS7hXb9lk9CMvl+Nf6/uM5OE9Z/vs6eX9JsqF5++e86T9Nv
NW/a9HNf11RFs/XfSL4wEJxorFzu9K2vqrfrtzQiZImeudK8p8r491XV+g1Wj6oDyfMcVmNtqhh/
X1X51iRjUeGD6hByKSr/nUX1HTeAXwMwQPM09He2bhBC/W5NDZI+TW3S2S44ayBVI1x38xWKHMeg
K30sHvr4JxTf770JP77gpF/6xjwx9IlDnckLsmRr+Q3sWd9dZuEt5fHMMHnA/0zEwEf1jZTlxxec
vv/NCyaeXxDFloUXrdyGyaGod2m47HmrcOCsFYhgUHXyNkkW3sVvIV0Bolr4FdXAhMyPCRdpF35P
Isky0H8y0n8HCPjx0KaC55tDkzpZa4Wfh5fK/JwaD8wOqDJGb/ZM1gM5DwXLgb/Mx7keXmrji928
1AMmkg2EJvzPtOIdjhojjoZXG9+2mj0w3oyQUPwMEOd8L5n48UDfqQpFK5PIVdLwMt4NQFCMJRIv
fXasP0aPygJT3X14kAQSAEenV0UedbyscIpugU2EmPm+BPf1eXB5Mq4AHeNfIryInB/lpC2Y0lPC
jevq1nphZqGTj0nHgsE/nurZqzFCRHtT79oljOS9mJPp+xl8A/GN2oO3fO0fgSa9uh/yo3U07jPA
idAUmGOQa/H2zY19/ip8+laE+BVM+Q9B1B+fAFQThMgA6t57P0LXytHtcBUV4sZ9pjiR6QKFxVgc
aYth6wS5ET95ryoehTfEOMkX2rLUPeQJkUf4WX+M7yFeIiKC6jQp9Xl/YMKQvIA9B9pjfvYxsQ4J
2ERvJvh5yzw1d2gsu3KhaqBliaYL1+3AUH3VxxJj5UnPX8lm9uodVQWQpgTlAZHRBYlgi/iQDFy2
MwQ6RG8rtJ7Ek2SVLGbUnOmwjsioiU/DJ/RvSnZDZEizi++djryTeVbMIsIIe8bfM4+Mc9LnwCM7
vJ+yJy+J+Jc55Qcuz7Ej92tuls8IBn14qgFvnF1q3x2C7MVpPofmxwrNwkQPCOeptrbqlzjd5BF6
SfNWjM8ZSJiWSwZHY+Yz7wOyYOUUE8SptE+ePOXKWgaAnTxwbzTrHscIcBomJU22xJ0ve60BIrlu
1Dv9ADnNiaBXI9CaFeSZgElV58RZNdme/58A66rdFzGxkayz66BXu6ThQ4Jv2NlOAzyUEF68NzB6
GgTUB3fgvNqfOJ2cP38G/ePqeSeksqzWciIlCS8pQTXJzh62qsqGfE2miF818xDrjK41y4QLqVOP
HTK5/CDUVZ1e4pz5gf+5Q4daDZ8SbdF/Uc05oI7uhtAdiFjKDA+hv5UROTAzZj/yo1nMOnr5fEVK
BAPtXSHWRNYHRCYR+sE5d2ZQwm2oCUT6kcZZL+sTleycpLZ59DF8ocxGuWHoS/k0ZHNd8ALYhyrU
UMSs49l4cz/Vp7CAT/nXN9lVmvpX99g7c0Y/6L2rxXxKVrKK5EzceY/BCXVDMzAuWgNP8Yt53i/z
flNUt5kHswbYOcV2GK4g071qHVGOGytiRLYPK5rvM+8DzYxyWJBgmOsbNfiZQO4d/fGHp8IVvPfN
A1yJ8Ct4EUdc3tbKngvYKRi5zZMewxpPPzzpqMo2hQpGe1tVtyCUveEoiGEAWkcV57GnYKf3wi2s
Mcp5ZXNIEIXsbyr7UELlApSDnKKYM42CyOdZ83xv1fNoXOTWOnV+pvn83rb69c049KgsAv4M6Lzv
VqParAsaQkF4cZ+TF2WVb3DyZC+M5FiBjGDpfsECTZe8nyiFcxTiYbeYpAfGTNz/9YUAKOpP1uxv
D+XdepMqdd94nhJcRg8S+ifAYB6iESRbiyBbSn2TgBY3Vu7cCxbtFisaSRtVPCFfVG/u1LN2H/N0
feluRp6D0ZaivDcfOvNDbX1uKpzlK+/M3oC1KNLWibGzcAZ3DxooA7C0DszsiRA1PMD3qtGsRYto
JAR+DtgwErOSyxH7+nDvOFh02YCnxCNrO8LtkoeG+qWmdW0Px9I/eeWFjBat3QhvrkOOMJYJYGWC
7OqVExyKzykbSH1Rk0Nc7CxtV3jojrjo7WMEoF8ms6Lej+aqHm88kB35Uq23WOJHzIFzHRKJl77q
tcYt/Ow8T0IF4m2d4WYwbr1k2+/YgyekGOPdHZLnMF9K9znul8AF8MWE9E8YFr/a0T3mGKfDqbqk
ZYHZPrgHQcjY5C19SwT2y7njsTudVaBqeVioC9hNHkjOajIrEz4UaAsyj+JFT8fd2ZBXAsosvg/f
+BW+Cxt86ej3Oqig6KSpy7A+uPpMR02P0/ND+P/YO8/exrF0z3+Vxb5ngzm8FZOoLNtyeiPYLpsU
KTFHffr9sXp62lZ5Sui7uMBeYGcGmJ6psg95eMIT/kGhzTxR0XJCvuI9gsqoodc04apQuDP8Clwa
zUS8qI+wF5dKd4+BkYlhlGQb+bQpFpI44bP7WeO3P30NEQcoEg98NA+tmW7IbaRVay4Gwl803fE1
am/5EnLh0lQCxgzTUb0m3/Ht8fV50V6Q8nBTOCplcmD/LAGzguu7E4uFSEcK2asWkXHqFEX/WIQu
uK60d0oRRt5oQVsdp2dAkBzM2bLl8hSmQmeb6JSbiwOWZKtcW9Ww7UGXhFcC0AuRm1+3/MW91B4k
Gmx1FG2T+1K1dZztQBVhKkIyPIet8BSUcwTt5MPiGM9OCIKrXvSADws2clRSQrul4AwLi6IXnkuu
cZujs4TGG9Ptat2kufK0F2X0v55WgwkGkFHXx1Tqc7isgRbKit4Mt93s0AfpGkm5xMS9G4vwE8c8
jqFN5cvDZEyVw3phhe6hyJAFuzHoUBIU7ucgQyHKIl/U7qrBU7FuSX8oPWCPeCKCBKQLRjjqDki/
nN0q8lVjCsDyfJ5oA7bodlzaehXgrTPI6Hg7IG+5ZAvnOBURD7MW8ele5Ezv/Z+n4T/Kvv9jdfpL
av0f/9b/i7n1mGP859x6dWiIHv6kq42cNGn86/9OqeF9GUjm/2kKSAb9KaW2/qBArY3gaBDAdFv+
nVILkkmhWh5toRCUwUVhNAn/q1ItWX9A+uJX4nxtKtTEtX+SVMva1yRXt2BWwsEiT6dUTfPHHPOp
T3GBUZuKdTSEfHc6RpvSOnpRX0cAcVD1r2KMNtAthe0xUaDpyPpw16gCVNiQGl6u5U5eaZyUx/RW
zxV2VdRQHjQGBOdVTw7XewVNeROtXGq0YBXwOajAndbH87ZEpnpxEnVf1jM3tPKXnGJvQ6B8SnRf
OBSBFVWIiBOACPlcNXBtTDNuuIWBQpqZEoVSThrCB8O4y43kLZcGiGr3pRzPD4W6zVB104o7Vfjo
xYcjPmvIgHW4gVckfaFwX0Vw2Tt1mhR7r1SG4GChD6uGiyw/c36tz0cov7JGU9/w0lFaJaPdmcqb
3lB9hUBNEp7FRPqIT3gzN/2qO98hFro4V1O1QTMeJQwJUxsrA4spxN280XHrqSLNPTZonhp+dDwf
sR15N/tmfk7yp3301J+fjPOrKJwerPCxNWaCSJZWfVTGjYGMSJKuaxgKlmpO6vProaYKV2yqfBcd
H7QwQwn+pkhwrNuBQ7HjDBW5fHfO56m4s0QalPlU2G+Oh628/xDDFz3cmPFmjyVtER8dS9xiEFnt
WycRcj87K4jgvYZVuSvOucv3R14GwwDI/ma7Isa38lWz3wrWg3rsJntynRxfSWEZqzhs5KeEFGzT
C4PTtgpYUxHF7IWW3nKhlvnN0VxZ57uswpNypnXPhbgAsbg6hfdavGzl09rUqBLKqSvod93RfGzy
J/WwNpRHgLKupMR224AUUA5P9MR9THoRjoXRXmCalGa01wuf/juI3wVAEPusgCt4iQV9tUcLsLo3
oh9Kh9y5eNyAL4qhDwBTdliOIQFH3U/j7q0bfujNYOdcv2avugmXxUHEXi56rZNH6/iQGnf1gOeQ
mESU0W+7iIwtmktnYaeYaD+eVTftsQcSYNxUYZ5AxCtVN4zJgE/JkfgiK1+iNPk4Fi3Nf78Y3g8D
KhVIF9Pp1la9Qu9G5uoirsZCJE/L5726SPQkOEYSwKLwLtW7G9nCuw53LkugeSCJzYd0dA+K8Jgd
owOWXfqqqnv3v+ss/59GGpZGD43fnOcvTdl8OdDHv//ngS7pOiczx/KfHF7l777jzz+hHcnBDDHu
T8rwX31H8Q+UKzXKqiKVS0vlYNf+Ps/5w1GR3eLXShpdCOkfHecX5S9dw8xCpolPfVShUCpdauIf
VcDjepTuNxgETdjyrrVuOPdUxc/InpU7ZZ13EwH04lyHqzeRbpVmUkxpVkRLELRbDr7wvjkhGG6u
RBoICK5XN3inl/VA/AxYOEPJlOzcU6timn1UP0NUajHCQ9sWXopwX679KJOdVAWkmmBTkUlPFUd/
Px3d/vbAyU9EVvIIZ/H2KDmjSCJsJrcIndMQaLdUSwAWIaJOymZbr7RIbiLZ7nKKC/LRVXF1yGhf
oEOA95FMq7HWb0xhc6J0o0fLAZu3plyp5kbAeM6qdNtIVHyP8BZp30WyKEE+uzDpausuDFEJA7+c
dXdHtBCzbFFJ8/6w1oSMGs872Hj9tEAtUTvNJXqVUGSR+UrAGCSF3Z6CQ3SviqNY4rQRvByjICEF
Z5WjH2EfxaleOlIKoX8Cy6R1GgV7zdOtjhqBtCyl2tdmhSa9SdSQBXGpHVrklVAAQEpGPcb4r9HV
TJ6l8riUQ39PYWqbAzcRAzVywzrg95KiVcPcbGYH5QeR7cTwOdSqBfWVGTCzdGvdt/dEf+3NaR16
Q+QhD/jR2LnkAdORVtINDnJ2f4+h0jrdtX59M9R32Y+TisNucSs7rV/c1nJwMHyLxmb6ZkkQJ9YY
18AK/tEE1aLyzqt6up921HOQoQf2icX0pHDlWWY4HNWhHeu3JkU3VNP2dzkA3y3tpC4hLbct3VaI
uc8/9iQLPb1peV4nqGNm1NVBl8W+Fk5lyiKbZk5Z73AbIaMd34msk+TglfluqEZJUQyb6IhtqfSd
e19vPP7BEm7UqNk2c5DRLo7R0u6aTpH0taz8176i1qBByDWBF3wNk2JQJ1gP7q2NIU3MWeXXD2Iw
iqgMQe7/S8XlvyGM/p939FIe+c9H7+ZQv70cUGr4ExFSfT2F+dG/wmpZJayWOWotHHwALHGe/tWp
UsQ/jFGnafRsGhEefx3CsvIHkfQoOMCPIDQ18oT/iqll7Q8RVJeFOgPmkcYI1/gH6A+sCL7UhEBN
4QYDmlhVCdJRiriswCdHa9+bh0hedaXXQTeyadgPRG5e9zFEa0yHn62N4EWUMW7PO/ykcI5x6NvM
ZPvkHp7bdYrYt+6iOBh0H0fQ9vtZN9jGXbqLfOwcP0J8SsACuz3WFftlGURv9LgnSF2DoVjIhiNz
tNCQN6da6+ey05zdgTZ/5mYrSti5gIDLotFGPcxx8yX0kGfqzQGZQLSDp5xdHmYwWw3SJA4G7Vam
RgkvcHR7rD3MrzmY8f9TbOxj6K9EUEowmkpmhlf4xur0GK1N2Vc8eF525MUPnTuaF4cuXDZKWezb
JwgqaXB2Ui/c0g4+3ORk5UHqVMUkW/0U8Z0nU3OmTfuH8D1cwGQ539TTfqp41PUpRgS4Tfnajb5Q
tukUM0YX5Yc3dQZhxYd2QW78Q34yn8wg9gwPwgl/oVxLr40fe/vgRrDTaflq4AWEJcIEix7Hcs+v
JV2CzZ5SournAVGwJ8YTkK0PfDHZpabBk/LkcYIPruErLqpxd/kBxdWJ2OBlNYnux7OQ6XsRKMsl
TnkA2uZm9NofyofwmfKYNI9uzeB8o/mSG8+q9VP5UU73mzrldrTbO0QnkXzc5j9QHSI7d0DV9BP+
MIQT1WEXa1uusOT/nFQvWP05OHbw4HwQJ10n/aTxKTIg72Qny8qLEfmfJ0tKHDu8TW1xTZ8K46Ha
M7coTtrSHNFBvkV62zwXPhI+G2uLbR4qTFg7OpFzsDMfzXumO7Fbu3e7AGrzZDRa49I4u8BGfOWV
uDVcnv16WjjlvLcPm4O9D4wpk+QWi3aCMhuTePZAZ3jZTnW4SWzFBzsSwOXz1WCPV7PkD0+lOEnm
4UzedJ61o6BpYGG3Mhh0P2mZJ4jl46BA/v02OG1PLtIdcyCA6eiE7ZlBOt0/nRcJIuV2Pm88wz5+
yO6Rz41ZsY3gF7NovRjDktdiznAiOr+aQbFCbD06IxaOpPnRU20twD2GJYTro2SnD52neofHEjW8
W2DgDoYUZSBNw9V5gcGLhz/MKOmsO0emilgjmR9cwX6jOYOcFsVcn47gPTqIYDWcLjD5RBiS+Llb
zw07XgNAxq/TuNl7jWPM+gdelX7XJHw2nTBoFuLtXnUoaPLOCLItlddyflqQZurOHiVkatlYb/4c
mK+6nxWP8d4+wdw4wKecIC+yRsH0Vprp2SRcWM+il69IB93QE5Zk4lO0LhtbXkSzLndhphaPgyc6
xZpAZtE5olPS6LI1rm96LmxpvF84meRJ/YJUosWLSXbIizYe3x+lGCSTUcFwu0XCGxTB/oc+KRbq
xvJwodg0T1RhcxyZacEgXKpNdAxPUjd/13YM3EOvUWxgN6OZbGkjPL3aP+69nqucnhw2OqN5t32c
JrfF+jitX6i0mjMTPoSE5vnolAPEE8X+npYQKLKTnWxCW59n5sRIbQ1U1p1wSzCm47CTu0UgT9QH
2OWGbWNhhWB6gkPttngFT0OrBYt1qhpAlMyZ6hZ0NvA9A/l2LwXHxf4lDhBDxNv28CLTYXJOD+f1
cKP9wKAWr1CNsDUK5JW+Mp60AHq608wTz8h3IaQAZSfOqQHgReDsXdmPFrij0inMYjtetKoTCwSQ
zRQTw4U8rQLpA5aZS30Pa05LYgHJfAgxQLCS0zibdhzHuh++SOcV/aT0DeR0/VyeJ/pjo2BniQsQ
x+Mu3+1dYWoR1he2+VDvUhsTShcHrLPTIVoWudkLvRm9AVaVeZhT0iY96Wj0o3lv+SCa3CMRzOmj
JQ6O7DrlpqA3Oqtwk8cKA4F/cEN3Jf3hKEjgoDmg8oCf+c1tustcCqqgtnnblcgiD6dtausYiVE+
yYAJ2MlLzmqmrJM75O4hLnISMdqnEOG7hve12/aiMlyfT1ap1Ad5FQfD/cnFutrHAJXZGVfY8dpo
ypW7/aLzl+0hQ5tH7vY4qIP2NnShnuLJhHEEa757uPp2X/uxf8USxDOIW8Dm/wnM+FSfAwopKxAC
pVXlSt75jlv2FTlyThuY4ON+CJ1rvijS96/495AXrzi0w6G3EkFaabe9o9rWw3grEMTMso08iWbx
n1Vj6r3fq1ldxtb/Cpf+PZ5yAasHht7VYckH/NM09jCDSDPRuGpzv7oiW3KhnPXLdP6E+H+azrMQ
Konc8G7ok9vFKl6cveJGccZJtTA3fDvtdJTUzUk5y+2jnU3r+2qjvl7zSJK+X7N/v/L4CT49Rkw6
atbHWF7Jvun3AcGSw0VxD6zRwRfzypqlJPwZV/TzpWVqDGQuo/gc8/11NKPNTWCWtbyUbsWB6lYw
xPJEwTrlMU3S0QhU1Dz55FjUcmsCKSxgJsIS92+ZNi8cSlfEAwcjEG6rHwZ3NwfmIl1VP06BsdTv
KFMhhM0en9HqAqxJ9HVnPCscKYCVAtJIQZrWAP+WmCX78g1+uISZ/VXb7GvvOM74pxmtrDgUDmHD
O+JrzNWvjBCW4rmflw/wRRIgDJMzeOr5YdnQa2smfUmxwDEIvInlcK2gBkfU9lo//f50kr/Zv1/m
/uJLF72YnfO8kpd7lBs1iuUTg/muvcjw0eFNE1twFQiMk3M5MZYY1EMGsz5GcJEyL3KHqDt+b689
k/bNDv/yUONDf5qsXCuik9YX8rIsgiOtpAGb5nZywrhOmFVJkFpBIgVK8XSsto1l61GAexR9LNAv
iII171ninwFVIdBbon9R23Kygtw60TncWw8UN0qnsNXaatWrHj6xoQoEgnabi3N4G05wO0wErzVs
9NmjB+kZZ+oefjwuBloZBkr2JlBS3uM2n3hnaWYW8B8dsfalk9/Q8is9+vkN147hhMNtePYSMCaW
ndGYLVeCOml3h9vmQbjTaShT5NlwL4pErDEcrIccfWoQCTAqf0DODNogdkxk2R/S2rbMCQ15iOz9
ydsL7lC99bXbyk4WLc/cJW/IOxR7mxs8fCg++mqKJhiOFYNG79snhSH6kJfc85pzuC9MYMiTExTm
wsOxmwWv3ULsb2Jky6DAu8cgx+oo8rl/0Wd/PYcA6KdduiFGv/f2S2tBQ1IDqiBMRBR3J+C0okWa
wsBchK9c0ocPLTBzd8BcE1/yfEmPWFf9AplkUCQOzxBtGxFYv4d3k+Zz88a9fSSWab3kBT/q/bZ+
tBZWgIORg0ovLoa7ITC9401tD1P5xqBuN4FvfnRTrNTyCU3r4S3+gHtQvamospFZnVE0PrrEJmCL
2debUA20HymRxCHQrPl5Bts5CbLHCqTSqp2dFqKne7loH1fW9gRpmhbs3R690BLd+wmrXWMjLiT0
+2zsLy1ERDkxhMnemOjA72AUiVdOQwyNvjkrxmRfUikHyMYvXhHHZjD2JjyGVW/4BIKjP6JvkH0F
hDPmrgRRmX4MrnoPhz13jv7e7mbdeRpFLwPZHJhXKBGTnqOuvzvSmiE0Rp2tmQNTqnbDTsUvBTTY
Tsy9MfcLn2Pw9k0fmMaGNBPcxw69jVP83vmHuViQUiQuWkeglvR6ouj0mCb9j24Upxl53U8KbBCr
uW0Lc2JhbheX656o/JjlttpiSIVYgPheF9Pq6MMPtw7k3sr5KR9a11BAUagTQ7opm8RuEsqut4jH
1j/a2+TGmlfLKnEhcOCuFeM/XiwObj/PPWk6SsCDgbBpBJLUNM57b076BwAmoCAID4MRYeEe707T
A9gF++CKJAHNc2X/TJ2d09KaD7tqCcw8cTWM0qrd4eif5/lrtG6xHTyRwg8fBiv43Wi9sA8gpVR0
j6J0m8dexna1PBFgZGdslHBxTLdHERiXTCkEDqqwFYt5htBCb9503StKM1AvfdmYK/S/Tg+auNIe
e1zv6iBVQaI750WLIzwewJkvqXa/n2DyUNKk255Q2X+j6gCunfv/GAw+6swnL39MA+SAnZOfOs29
pbln0gf+HErLWMZZjH6hyhTG8VOJXQMyweKscyXnQAHkcLMn4Uvdw5RqC25fDxjEk2Cr67OPMP6d
8TI8dovTwljShzwtuk21AGHh0P6ZNYv6puWQsfMPWZroi3Bn2ft1fF8tALCJXkRFfXVcdV7pSitr
1z31tjYT36L7NLK1EJuccIM71LQItD2+9swHRBy/eQsZll+5Ir170xekiW9jZjwcJlzignRX34cA
bFzxljzOaV8y8j3wxOi0GUgZ3aXWirqL+dbbEt2pg1+6A+cDnGZOtcEb8mW8J9GDzgHqD18Fx7zN
QleWdKg24aR5rMEYDZCPNyGNWrjHxWsJqoyworbrGNvLOcpcRrk4GPdqbadQAIT4UegQLnPj3DXw
Z9sDvryHqSTlD/1wE2k+jkXHepM12yibATNF/+BEzdk5nz46xD4m5VjCSH3sToVt+VEshG7H6ynn
oMMEdiK5nG6zLuAk6xzjOQvigWvVplo/eFB+7KMrONWcbTCaltdigJDDc/liejX39bz5EdrSB+qF
tDG2LXvMGbU8/e5HtuGfSYcPWJ+60pLqdnfXIa+wOdOt25OlEvDgrlx75Qt/qxenMnP8JFa0Yten
fG3knD1g67LTmN0fSYhZanbxVqku7V9pcE1o5fKk8+L7+kNbQpPxU3EKFCcb4ZP1CyJq8KYngCtz
phy8R+aDi2Ql+TzznTGDrBVNUX0lNb6vn4sfsWWb/Lq7/J57jtv1DU92u/WbBc6gfv3Ct0Nvm+UT
7Oup8ZFTYGztgWLChlgEmyhWVn0v3QO3VF4sluzpZKc3QMDgYJkeiX0pTtGpRm/j/gzHHOjwVoSj
uRI+9Gn+DIJ23T5nm/1cXgyLfEbpcoHUsY2v33pM7tmRlW3qvMAuNHz+djO6tMkYYnuKPpJWdKTu
1AkW6RQiwQqDH3dO8y1+xfMuIEcFA5Mq3umt3EmUjHaoE5gPJEbiRHHRlsJ4T0T3Bwkc0n+Fj0wl
7XEvQvNCnsHWMQs83ZVg00d1fj2fdfqSeZ4BsTVbj25uN927xh3gMopNlneobaKI5f6GG1II0tlR
c+iN3dS+eMA0AU5O4lTrdpdrjrDZ32DifNxlWGoOwrxpvZSqnl+smU/qIfpDCCMGP6AZMKRhKjwx
G178jOJ580pHA3/NfPCh1R2nsYundj2R3iN5jgHDvHmolzEfWZwM0+PyfNvNBY+b+KF7TUnW35u5
0vvpMl+GHcu+HX2bm01LVQLAAQijGiTghP8fZPUkWRtoH9qqh7POMnq3UPPeCt009zle5+Jre5P8
OCFJHdQ7ap5euRymJRfaTnhCWIq7KuaH3ymy8OOEfMtuuA89JSjaVRc/HZxiGjpAvKf19vy+X6mk
rzD/okCZfOANZ3ePWaCP1ZS14ajJBGjAU73N7mqbe66oKbZOqulOfCQiL2bhutxRf+B6RMoDXKMW
ADcjlAN7Hq7TbeGJ850xw/luTeBUL2lIdZNoB5PpcHsGcsyxAl7t6fSQfLA0OOXZLDCQuEO94lUJ
jCDnGxJu9KqjFz7tNyfxMgeOBTqmMZSwiRIg30+F5YR1FGxLt+OrTdJH0CqRL066IFsTJt4WHk6v
vJ7I4YfF2gQMCsjmW31lqQ6Wc0JwBAo/E4KYYKLH+IALU6XuwgdJqLRAsMwnP85PsQ/u7zRpW7ei
c6vjvlk8EAjyuH3oore01AsPvQ0Nk+O38AHUIPTFPHTUITAaN1rsYTsAuwWIucmm6LCHt7TkPMSB
qUk+NA+A3mqLdm8ke6bb8scfUZAvqhcK344WoGNTTeuniM9fTNVnIP/YwD5gBnrL7dj74T1WylND
XfF7T0DuHSWoH9tu0iF85mtO8aDCBPSFgJJRNAP665g3xsLawHRVb1jrHBVYuM4pWHmxHeHxwL4Q
vNKhJUHz2S/t7AkQP7Ys7/VOvyEf2h0cpYaxgWZKaiMF5uXPzUKzAX6vu4dmzo8Apucz+vGzXPip
yvZOKC1Hs+hZSm9gEMR+hzOExy4l3nqIFsYtDIZNGY6lrQFsxZJZEdhd4kRd7d3je7YuZ6lfzM9v
2ZRYe40HCmI+j0BSp+E6WaOfHT2PU9OvD6/Rbs9bvKOnsEd8dRfeQsNLl8U0HgPIvb2lg/AiTwnH
wUbaJQU6Kd+WHkIpj6nL3rpCVEJE99cM/1+q86oBAO0SEK2EGuoYVXpeiX7RAfdz0oWhunEgbqWA
LJeavLFOkPmQN3phI0pD9xk813PtQA9VTbteYHCeSdimb8kocum+pKwENzi+taQHjUh1T2booSCD
ss1AJSD0rcbvqDnfpz9ApOhIIEyMOejm7LjSwsVZeGrq547jRrsFQCzTuQW1QkTIveLXM85y0z/c
cU3Xx4eeIDm66eld0EfghAB5Pi3KJbCppJoOSDaHSBtFtmgEkD+siSot6pPb8b8KirxhG5x9kGc0
g15Cmj3k0p1Tf+wJrXxSzx4p4MVpo3t7baoT/hEEvgx30JKXMTwOhdoZBVS+7uvvc35pbAb/zQ74
WW/ha0D8Ho2wxn99Ta9rIVERQ4zOq3TRLoBzL6UHIQ0Eamjg6T19Hj0nD/vCPbATfj/yz1LZ70a+
QKM3ltSYURefV6XDmZPhQtJ656fhARU9J6dufZIbQj2eCb1ks/bGTsYY5OuhHxXvBhiQFkLuNp6f
d3Si/ny4/9/W/t+4SH76TqPNwRcfgs1L3rz8r9V797/85pC+v3xpa48/+i9wkWb9gWKBIlqa8S95
gj+b2sCJ/hiNBdAUUAEf/SRm/tXWHrvd0LyAFlHfE3/+3N99bUn6Q9dUNHIVWdN0kEHKP+lry79g
IHR62eBFVf4L5OpPKsSnqpFRKXVbxOd8081QP0XY74T2PEH0uIy8gmsXYw3nuMpdEcA/NXjc7Gg9
Kfnk0+R9V/C/KKnxKuNzsMFM1FgM07hY5HJetMAveQ4EuBJaEMSj4rmmuobPZFpK1GR6TIIPhoV8
J5rg2M71jXij9rq57iqhXaNqZ7lQ5LrNlQcbC9Wfdt/PBzNRzVVwj6D//xNr+2mCOgR7xUpr8o0B
oNtE8dSyOvKM010VydNetzAdmoUGvO6zcaWufVHRuBz5kt0TyWJWn+Qu32hW0jhROxILY/rzYtjJ
V6b/4nD7ZaiLYnI6DB2KQn2+yWTqQMmAIO3dvsYNEYHHOL/C9BlbDb/OqImn5wiIBnj39SSNTvkg
GdRP0Y1Z5BpVP4sLlZjQauil5fLCoPcul+q1jsTFdfrnOwKxBkPHv2Xxoj6axWd9GM5hvqkd0ge3
stt2Es5hbth0qelR69R//LHDGLnN9PeL6Nsv+Wnoi7tjj/RbdDrG+aawVulR8HQjnJ604eb3o3y3
hQB2//sFL7ZQvTfD8KDwggpFhJKIO43rK+tEujbGuJA+7YZEGeK2tSImMcSgGdyGTRdpcBBttZ4x
uSBXom8aeb9/se+mD+QNxyg6LpoijpXvT4PGUNwG9WBmm6S+2YvtwirAq0eh8383ysX6kJqwbZMY
w4VeypwiQuc3PDhqd9U865sDRaF+CYtXB0JKqfLr2xyFOENYPMk3Y/NvdD/dZFthJa+7Tf7QePTl
bdK7dJfcCot+B5n0yif85gt+Gf7iC2Kq2CSH4pBvwlSnW4J9dqK5/3gmvwxx0bztxPwkmyGLxOof
0nRbQ0eqivq/MIgKEUeE6ICkvnWxpyIt1mkNadmmIZFqwttOOznR0FxZFN/N1udRLj8WTrqVFbEo
QmhFoM6dQ3/tYPrmXFI+D3HxQcx9J/ZHkdUtl5tzDe42Rvla8FM9h2ZPfa+rzStLYHzoiwP4y4gX
32fAeeOkpEK2ORgttRNUlDMIBiN7Ubxy1H87fQQ5hqbIQJd/dm4/7VwTm8rCPCrZptO2PR7kVaz9
Vz4Q1BkD529ULi696/OkUzUdtevNybgdwh8Y9V0Jv799BUPFcJGgxJJHKYzPh091LrsiMttsI4LK
6aXSTpr+yjvI3x0J6qcxLtayGheSphdNtokDzQP2VfSIblMfmxbv1JsBusiO+grSlsxGpIijvpYq
mfDvN+23iwKvK8IvTTQAx359T3bToCmopW4qZRtRqjK1TUQZrx/KK2HNtYEutlTUFCUScAWrr64p
XUCN0IJD9nQwrSuh2zdxBmZtf7/R5cbqysYQrTrbjH6Z0vTgj1g9cXoNWvHt/v00zMVuEoqs2MNd
5nZqa9qShhs3K4W6dbPvHTw77fh87VD67hZWkCvkP6OiC9Hp12/Vx2an5TpuUxTgFnCP14ftCK/A
KMUHpG5SnriWhI5zdXlkfB5R/jqimtU4NUSnbJO3Fv3VvR0bcwtaUkW1iuLQ75eiNK61X0ejmyeT
GymSPn7ZT8cGSN/koEvsOdBwbsTxjrkDWM+DfQqUWXHXBcPtgfLd70eVx3f4zaiXnsNQ4iRN7btx
1L2fTFNgMiAT78Bz1hv9vfBH9N/YWcG4pHJo3+G6QrHv9w/x7Zv/i4gCFV4dT4pPb26kSl3n+rhm
VZliI/34FpSfci2O+3YYXcXcXrIwhlMvJlhQ9LQaQpggFv0RrUUMYNswz79/l18+I2J5sFVEukR4
6mGTdzEKgq8S0vzKsIGvMBMBup7Bqh5sbdssZEeeD/OxhX1lzDEW/PwRGZNpk1gzJpnFL1sjyQ+q
ZsXnYSP7wppOqndwRxgO0BeXQvhf9Y//iHO63BeXw13sC7Ho5dLK1QLeoIh2bRga0tnJzx0utjFm
FrWfhnmZB+W+a8rZ71/18huOQ/PtFFFEERHkx8XxVtbn+oCBQL5WlLq0CxXA9KCuWlOuvN8PdHnA
/RzI0CR83RCEIgD/uibJfYdeFbV8HZUanEIT1r2glbbZ1xrqhC01eVl4q7r6eGUvXAKqRrFFmZhB
505CKIqxvw4cCaczuodatu7sEXMOVR0xmKAEBnqcNSJKPr9/z19qIT/H0xCRHDkIFizdr+MZtZKH
iZEPm+J0Qs8FDzIgzpJS3BhiBXnFQC5Vs00rxlsR04j2BCYJhS7/fFLzxNbS/dggNNLz46kSMZCr
lFgDyq1b++WpFfQj8PFGaTwdvVs4mNWx0ujg5ygdVD3Kvf7v3+WbuTNgIeMCr5BnWOYlXeE09DLS
vKjoH4t4dWx6PzKXfdL4USvMGpVypRTfHho1qGIBRwbLVofhyvYfZ+vrTuQJdPw2YcGNLLlx/X46
ytRzksklEvAb0m6/HH3l99WMzNc5HmqnkYVm0pbxghrZtVe/jKYQSILLQ6o4cu/0X46AohIsLU/j
dFNVxzsBW6oiE3ZZeJgLYTdLM/pPYvWihRJ64Ok/3ipU7lRF0/FE/kkr+vrOvZmlclZjctipaMXk
9RQzjiKLl/kojnneI9e4/f13vgymxndlg0gwYzgEDOXiEFDNYTicDOW0yaGjqMl7IoLcy7ba4Uo3
4ptxdHNcRxTnLIo2l/cSxxeyxtJxc5AOldNitBbCQs4P5r1SDP2VjXh5cWCHJ+s6G5HSqDYWiS5i
bqmKsA89VdZa9Q83EsKM1Gu0abEEnuDAYAk3aILk/rUAYPytXxesitg7nE6JKJ+BL87yVlLOWl2k
/aYqCngVGdS0Ks7yK8f2heraqN81FjlhjsqiBPZXvXi5s6xElZ6NPk+nA0obkqK1pt9yleF6n4gp
MiK58HhMolraxvuuMgTnhAeJ9sM8ZiF1KksSa6cqRzvN2mqOj7XSNODCznJS2cLQiZbXpEcUqBB8
lSs0v+vwvpCzM/j8ukhuUTyNQXYfTHYGNWu6c21X0HW28npd7qPwPtKquLxyEoyL8GJi2caUBAyq
vKgmXISruhrKZ0Xr2k0lbYXzrT7WVcT7yERVraqv7MBvbkVQ1dQEEOgwJCLFrztQkaw62osG7XHt
XkxexRaa1dvv99x3Q4w0XEptOreiNO6VTwdbppVGrGVps+llMJARdtmBqp2vzJk03qqXk4YJI6xk
zjGchy+Wyf6YDmJrxA05oeK1NNGJPw/0i33R4VopiTyNg/vPX+zzkBcntrJPZWQhjg0wrU5WUODp
6vdSidqdfjxmpfP7wS4R4r9s8ovRGk0bj0s2+Qi6BzCX+Iove6ALrmW2F9/rcqBLKPoQ9idNPObR
RuugdLE/gfco6KAX1pXM9tq5dQlET/dSIRQWIxm3nVsHSMQ3jvkUv1pLbSY70rsQO9rGulJj+e71
xvMK2Q8CXumnLtCn5WipWVjhb2quVXmYW/uDg5LNRui0m99/r1+vc7ofCoIiMkaxuni5sZosPAlZ
UdWsxzGbLqe1q3t0/6e/H+abQ/jLMBeH8NAMiPEPDINJ4zprkrveVK5M2OXK4wuj4A1mXsHRW0FZ
/GJrZRytbTEU9aYyz8BJmm2X91sZ6+geNBzOSM+imQOeypFXLnQXiaIrEcqvAbVOh4tWsqXwENrP
OPTTFyv2/4e091pyGwm2tZ8IEfDmFnRtRcq1zA1C6pHgvcfTn696/n8PCeIQR9o3czGK6GQVsrKy
MleulVVdY0v1qeyjhy76UMRANvJpX0T0ItCE0it9bcnX9zc8+LjIm1A9nOizwzaWXmwOjlzz9Toq
BoxvxluIHFuQakyS3utfIlgvmABae4/pIt5ehjEM81LhqaIY3Huz6og/polpWlN9qoFlGdm4U8zq
zrDTH1PaHyXP3IddvcvN+p0zNF8R8UKIDUSZbzGDipgmwt6m20gDIGOJWfnpsTFk9NCbTwOk1Y5V
P5nF9NuKfaTKmBAYQCKH6aYuvgeQGCj9U9OnULJ7L34nbZ3uNSs+91KIUMWIWpJ1CqlJO376lDP/
cNuJZ0fyzcFQL+YJapga9cfZJdQa9tAh7CoWHW3UVN6OYGqMdOVEziEJwoxN65bmJLhn3tmzvY2D
OnayKqlP6BXVqBSWqrGrEKoh33RiJvzU2Kk/jfHo3fdmgNxn4o/RR3tQPKFw20DueUKrrnSlLgf/
Wz5ryPQVTVOWuz/eDa5/xrcZs4dVf36TQber+vbUVKdC0WC5GlUknBWyEAMRuJUIPNv4t1B/Hgtn
bh72bRnEXh+cQpuSKVUyOAvyf0K18lfSjFlK868hcZpUS9Th5iEEYm55jCvFPqpK0d5bYcYEaZ84
n9IQByzSKWUWpJRXeDwXV3dmVPyos7hBzuHUsq4EJyWKTEFz/jCoCAdQtl+rDy0tD/YqugQIhkB8
MtvHLuMWqKLRPkayhty8DjkpPNKu6QQjRIjWPWMm4UrCs7S4c5MzZy79UakstUS7C1gNF82d1Bb7
Tq7+7CEjPhzACksmBpq0E+cdCT2Xx5CxKutIucPNtfolYbpCzfTPHqMif+T3V6ZmK0rVcmycAgYu
JR53re8/tGW5z9P+x1+YUUhGFRvtjH+pg8+8oghjFKyn2Drq6QArlw5NaYE841qTYnaD/LuaMzOz
SzMustzI8ig4Jaq+76vh3gyLh6xlsLwvkxVfePOvs1vjzRi1A5kKBk5IAePS07Nh7OPMMv0Tt7fk
oROXDdU9+t4JKNo2DBjjtfWm2yXILKZRH3tPmW6pILDRh+93aG9BOZtK5tgcmqkdTSgCZD36xxsD
lHbUZALIiA4DKjKSXMIpOXggdAdAMMEuUoq6/GLHw5AfenTUmNRKshI4jB/Z2WGoej3eeYFaKFvN
kazmpRxG74jST10iaGcBrXWqFsLSqmJkGWIK+Xte6+gIwSUI+dVglLIFkaViSRsTNTDpIXRK1AfT
qBm+tErlMPrj0JZzh0ERqsPIxH0OTCn3kbgI+nEXG304vQuzuFEe88COoDToE6vQ7tUwsMu7rC2i
4VUOkCt0y0kanG2qeVOKIohe5Hs1d/Lfpif1EGL3aeg9t4pdeIwFNVIQvRh1MNl3Q0M95clp20lf
SfZnWR3fk8c8580UTO88nGZPplAOPceSAudIMN14PqJY8UrknzHJm28mKLuYlgnxHvfizD9VJ1PD
XEeeuGmlo8Q8dJiaSFeZsETCL2RZT6r5uWiSkwSRzu0DuJD2szLLAcRF/q1AJXPprX7bBSEaxtMR
/BK0on2+kyRKgf6HAREJNfFfO5/ScPYt6n56VE7KWN7XFUwN0qulrSVc12FU9Evoh1MzFZFudnJ0
HZnqrB/Go65AyipYwJ37plm5iK5jAe1cU6GCYSqcz3kQ7YXIKMIY4xEFwT1Cea7SQRiuah9kxtdu
b+7CejAF5JLCCS1kRzyTz6KbUiZ567esZ8CtI6vdhLyFffP7bSsL/in2CyIgTSbkvGWxZ1a8LinG
quDFMYjpNLDNyrS7bWFpHSrJD+mrgLjNv4s8Rpk1eZl01JxDiTB4bv5uK3Nls2ZvNHEGBIpOAz2o
kX7ON8sZhs6KbWU4BtbPRPo5KdWu8JH10OEVVF3JrndJ9ueva2wyfmzQ5pfZvVmuG+V2MIyFqh5J
dzyG0RyG3dR8pWi2sHsigtCYZvv478wLZFWSVLVJlWNsPragEZsPYbzi0+KQXl45VI1UyuWipAqd
3OzgmPWE/JoXGUezC/dtaO8orD9PQwzNGjwJUnJsgrXAsbAqS4AWWBoUReTxl77d5K2p1W04HRna
lfTvcv8uUFbC4rVjq0Kx6v+/SOc1zQl1HjNpPJ7SKUMgU/1dDfy1Qv91NMAGD+o316YRPltGVCbF
0DQR0qXK74C6Xli6FWPv3f3tE/RWV7v8Qpd2ZhHeaoLCTCNdOgqWJPOHwRNi6k6aft89IlOwT3Zj
fl9az6ijugk8cdsV8wtbaQNZlG2IVQkV87ptZQc2PaPIPzFgqozvBM1dtIcBpv9uGK50iJj86b+s
oU+uTzRvC65M/qNYJvp9ly6SIFlttp01HBNmn2ODEV+1P1R+7trFpz6AZnJ6r9J8ur3Ua78EA6Kb
1FBJkHlWzo5CGPSV7VmdfjSmLzaCUF7FUGj7/8n6/F9bp9duIyRmeDuZtqo7yLNdLs32+JhxM1rH
pHyOErRFlYcStoLMNFZe4wsn+8LQzG8mj/xY8hLvKDe0nC0UMXJVPsjVserMrdOooDSGn7d3cMEk
fVIRTQRr5FWxLNA8lFW4+U+TTPei/m7DTNCjs1t3J8lBUCV5f9vetW+KZgkIboxCNzkv72hBq6Y9
qdExi6tfJQUAPW2eb5u4doq3foxDhZGCgzHvAnc0E4PKNMyjg86ZA2tTheCDBwfAbTOLKznLFGcO
LxlRapSVbx2zadpXYYewPezwt20sLMXS4HGjKkW69u8o+dltn4d27I/I3R8zsDKAxmzr1Z9e/9wG
W6U4Fh0sAO3iN5zZCJKa9l8iyccCuZyWca7WMDdqswJxmmNWxI0vgNRoMckg1CGnuzSjIj8aG16a
HVMq9hCD+/WdLJeem/qhg2htZdwrXqRtvSaD9GiqLPPemoZPA5kIciX9Q1lK38pmevHpEx2yLmc6
KmeQLG2Rt9YgxNmOsaffhyF8B9Tt1qoMC9/apgAq0Asg83Heyx+fBEYzdIaWHrVseGygWC7q+tsf
fwZqcBxEvoEpoBKXJgrq4V5ex+kx0Vp/U2s9szF6CE+81qfb26YW7ifucBE1uW2BUM6z4pw3Qtum
2GpeuRzQ5KkZooJqe4veGlO0dFAi/s8eGsD6jx0ayyLU2G8+oM5WWYaBVCAHPR1V0Bj5CE+gVKII
vcbXf31uYFigG0upAbVcZ24G1Y7A7v2oOlFOdqvq45DD65atdr6ugydfigvPNsB8i6h2+c2Qz+xG
p88iiK0/6knxudXg4MjAuCQQpk5Bc1/o4XOq/pM29nNQDd8bW/mlRx3Xb6CLqeL6AGTz0CCGWf/5
qb78abN3rMIpKlHNhHDb/GrJw7ZvLObO1bsVT7ouvwkzPBMUpFDISGdB0BqToErkIDqpgekGJaP1
EDU0+dd09OG/ZW66i7tXqWGQv7cddFqgXWGWfqy/eLp+55ietrUHQVYurY2kXJ/Yyx8m/v0sqqV2
N9Amj6NTV0CO4idbM8pXjtGiCVg9mZei+3lVzgoCdUgFEP/UNTC5DDA3TGuI68XtPTOhXq6iTrO6
sTq2d9ICBoKpFVQdOgp29lrYdEjClc95fWzYtDNzs6/p5LBCEaajU9HCJoJWTMC0YxDZKxu3UIYA
KUUzhVRKR6NiDggLMlXzkDKPTgmSU9W9/HvawkEJ06Pn7YtxJ8MPqDIXsoocXljfhV1xns+cwjF8
+JYHKTyZRYiEVgPfQ/dg+8bm9qlY+GoXZmZBzmoMdSxjludbyaOtMbhuHtA2fJkUf1e3wR+HVJ7q
IvVmNg/VtfnF4XvZ1PhyXp18aAkzCBiz0UWofMXKgrMDUzSQJga6blxBCcJURaAlC6sTxasfUYdu
TCKFL3+8byAhhbQEYCyUHmcxi3rhOLStXJ5CbSw+l2gOc0UM8EQ0k/I4Vbr0Tq5T9f620aWFCVs0
Y2Ano+N86RN5pvR5FJrlyYl6+7fW6R7jSPXYmLvbdhZ8z0ZxA+FIKNCuHxFSPWqeYXV0srpDIIio
WV2H5tJtK0tH68LMLGI4eqkWRU7DrN+E77Q9BVwoTItdf6LGpjGADIcirKjb8A8nn0jvQD1Si4Dk
2CBjfQOJnB0te8h6DdkJlqc9IRp7SFT5aUoRyri9PnF0Ll/WmBF2TAZOTVA6l19r7Iyi80JcZIhT
ZRdSB+k3Q+2hfxhVUqaTTZrqP3Xu/5CmkLvGjrqvt3+AMDD7AVRAeN+SLoO7nFdQvQYV+iCOylNa
KKdUCT4adb+P7eCQOflKK3zBY3AWSnEgShl3neMYmjqRZSPti9MIjWUhPaIkUY9rhbglI2I5zDci
xoIWzOWGdtYUZLneFSeJk6Xaj2hL90a25pVLu3ZuRRzCM+/w/UEO8gQr8kP2yf/RPdXv4JrepQdj
ZyYbREn6+2oj/7T//MzRedbpN1H3o+ItAvWZ2doGT+NZWcENfec19iHI/sl0f6VPJy6NuUfwkqUw
plLPv3pujhnQRsdiSm4a9M+xlb0YsfxliiakCvxPtQJ1MTQ7t51wPlYhThvFv/9szveTOQ4IshmN
66CGgpl3n/+SPkCVd6SV7kbfjQiajRWTosgxXyZc4wrj4IwXUwq53Eu5DaXQixSmi9Tx4KT6k5xB
4+BUZrSNQiT4/GIrMwqUZca7yHKg+pKyL7d/wpKrnv8CERvOvqZq5ZoS+4xoyUq2HQbvLsuabVda
K06z5KuQt4OwpIzPZMfMTBirRgLLGgMkcBNG8QfVGt2gehmztR1dSBN461l0eHXuBCLabD2D0VNY
wtDwyk5CzQi7kHEXHBmuhBzlXt6PT/2n8Cs0QP5xrfmycOuB+dANZjstGOLnt57jqWUX28xQFYVX
Rtu+8L2NVsvQjN/+Zkub6SjIgeCsgIjmgiB23Cl6ZkeM1UGGEytfjWBy6ymD83hasQSbwLWD0kui
2C2eZFzls+2cqkEx4zA/VdvgE0KRfLld+BDeSa/yLt4J4nHz44QSIl/zEa7cO3NPo2G7VgZdclLg
SxZzJGIIeP4k9K1GalXVz09aA5S8uouBQBpwnNze1qXPd25FbPvZUZjssJNTDyu2+iCnQMR/3f77
S655/vdngVNOsywwAvZSp7Ec90JStd805vtCPZRR9+G2sestAxGkUqwDOQz8f466CaKWESJJYso+
SR4KX3mXwc45tulKWfB6zy7NzPzD1j1GnHuboXM1gfKxaOu9nWvFSmi+3jlhhatGFxDiq3Qy7bPW
0XWL28BDeSEdlfQpmarU9Tqr2QKCgQxdHZxwJS2aAwW5EEjKSc4BVojG0xyH3iXhGNRIoZ1iVLgy
PUEKBYmVpoJbcdx6Qt5Snh7zQntIxgJZk5WtvT7l4kmgiEEm8qKrelKmx3mX+FZ6qnt1M4TfYnRd
A8gp7XINoL34EUGQsrUwiyBed+n4Xms0jtnDcdGNSvPkObFz39aqspKvLHqkbRoCeKOID3lpJZOL
qLUkMq9Bg16zhng0Qbin+v0Xfn9mZXbIBp/5hRF63lMfZOmmT+qHOoHOqOi9ldO8tBz8g+uM9ajg
SGfLCfMhrAZIHYi8UFNOQBarAi1RyfO+3l7S0ufhLWXQTWAiihL/paVxiic1nZjXzoLijszoh2Kk
Kw3wBV+ThfQKdXHmSRlOuDRhBE00yo3DnHvnfUAN7iOU6N8yw/oN3OxwezVL+waujJH3t2RgnvJ4
nhHFmm0xLxtJv/yeLh4CWyBWun5725DInS5zK4uu6n+GZilH30i9rLQYClokbWO0DjTtARqricy4
7BNkaPOVHvLSh9JFwxV/oOY/74SaahKAyEyLUxyjGaJ/daaVz7RkwGD6hmsQSMRVSJDybmo9MqiT
2bwa1nt/XCOCWfo45tvMgfC1q9zeynOzC2orw9Ws/Vi1rpeoe6//896fJTNNROtbEJvxvL10N535
QcUoSHutaji0wfspLfaS9zGvv9x2gaX9OrczCwZd1iBEmeICjtnFJ0sukwcyt2L351a4n2jlUxdn
SlL8irO8waBBK9c6qzHN+iFXu4NfdysNvqXvcm5C/PuZiSnOxlLrB2aTJTo8Q8aFkKZQBATGz79Y
i+heCKy4TrJ1acgsNT/PDQaQTWMY91oUtCfJ99MVPMfSd7HOrMwiWhdkozEyOQ+thjRtU2l4jNuu
295eivi48/MPvkIlfABVolF+uZRa9WN56BjM93NnE1rJfaR+snPHNQFnSaO8liyIEDk3R6pF51xj
TAKqiEtzpFeR4osR+bhTaZx5kbVX4qB9BGArbYIgih/TCk28Ajzhzs+cRNA6TX8eWw2SZDpQAotG
c/DyN7RNCk53YBxwyiTqONrGorzhROHKzi54I2awIvCmAl1yaSbOM/qFCWOOqQLCnkkKxs2m9tmY
AvN/aWnm98FU23kXK+mJLugmKKqdI0FM1qyE1aXbDwQTUG7xvmDnLtdDX2lSxybgpsiyX2nroA8j
CQ1tLdf3slGvOebC9pGSyzKFZejdAO1emlMY29bQHGEytv9cB0gsPI9raCbxBa6c8czE7O4rwaz7
Q6JlJy8DA9gYw66ilrjyXpozVIr8mIWYcNtR6aURPfODKm5ifhU0990eFnrAG4rKpj2aIapUHiSE
1Q7p2/Bj2dxX30NkW9SVItHyKv+zP/OOzkxLxaq77GSEvezWOjIxfvv651GE8rnC7BM3FYu9/Fh9
WkxhnzfYULqX2lI/l5nzJPfeoyYJ/YJ6JTIuuSIFbYKjSv2QOsalOXNqhtZmfPnUeCOywPm2FaK2
BZS83a/bCxM/fO4i55ZmXsiwaeqFU5qd1D5GbcBw0xoRsjpAtfyjDBWu7WxU+v63jS65/rnR2W6m
atyrksxYeuG3jx0T0RkSm4Wy9l5c3EUGiHFzDQ3WedWisIZ4mjTMhMNRsvrNaKo7WS03eff79nqW
PBCnoOUGpJNp0FnArUKKpHLKC3GIjedw0Lahaq08A9dMzA6ZHUSpnMeYGCfYulINpk+60CvfZcEI
EzriZQ20h1fnbB2A6lXgoUT0skUwDjGxaQWIuPBFLgzMVtFJvWeMjZGeNPml1NMHWDG2ltfu0m5/
+4ss9GoIqaLTxcenDTov8Bsg/ht9NHk2J9t+k3Vu/2Ju2gNife9RV5O+J+8QXD0o326bXXDsC6uz
278r4Otscx7rAU6Qtt2B2sy2z6WVkLv8nSj5CZgvb4DZ+fEHJ4iCSk9PRpBuVLWmNbP9i4Uwfc/J
oeBxBf4bNTJZ2yaFSBVrl4XJE8LD73u/WHkqLe0XEVWnPgW+gZzlMs6FxaBBk8LFHg5Qg8M9o6PR
HTdr75ml/To3M/Nr0+k9VKgw48A900/Uz1eLRAt5n7gb/mclM88u/FztdfB3KBSHn0GubJlBfIg1
de/XEHaCDa0U+mgORJpDu7v9rZYOFcQv9A+gwbuuEEV2biRB1qcnv0S6AF05LXQ1yBHzcY2SaSGX
Znqf5xqDnLRjroodUZLDuRGkDOT0CVK81ZjJT/FYhvJx0Mwqe5lss/lZNXoHCcrtRS6YJtmEGZYR
C4Rc5xDmxNBDLy7l9BQnwfugBraZmq96MNwrY/KOxuzapi54pgEX2xvkluLbHGtuZnaYydkgNvUl
qw5m/qnUPt9e0qIJUZwQ0ZY8cPbIarJGHTKnSk+5+amKqrtW3udys5JJzBkE3qqX/Hmo61AJE4Ct
yyPWmmpkpCD/TsVX4zU6aXfpswp7TvhJ2ZSndeoq8edm+YS4OkgJUShXoOu5NFc74NCbhjs3q3Pu
QqWpHpgzCo8tE9D3cgo/fmsjnUQ/QWMoJvgLxAZUKNz1or0E3G+ejJp1U1eQBKfAXzzHrRt0S6Jk
kt1A0qS/cEnufKEFLHoj8wSexusYA7ZJT0xM7SZq8NsyqR5bpf8EB+vvlumrvzDIAwWAHwwltm1d
OQwDtErAQac2u4980kEvH4goo/LQGcZTqjbNyjWwEDiFeP3/WJzFZ51Zs5ZJEqKalR5MczjozbDy
6lo6BTZYZWZGWBLlk0uHaSNDHeoQExONzaqihP/SrZEjLPR0Ldbxn5FZdNZsvzdCJt7gINP2uXpM
Wjd/ttFlGfdCPzQvvqqPa3S/i3tHMQjWKupb+rwMqFd5PJl+gScOmfwcRXH5KZH0v7AikF6aKNkL
oqzZ8U78oo6bLCaIdC21Ok7G94Ly7rfboWphLbxSKQnbVLqZN595Hu0Ws0omOzkNDOm7VjU+gDde
yXAXHAGAFX+baXbAUPOTC1SosRrbpCKiSE9FMuRumEUJBxfBgNurWbKkyBSDqFlQpZnvmTIakZS0
WApsUqcwdLld3IE7+raZpU2jM8vgP0OewFhnnh3VkdeMjZyc6vrXaCE4YZTbv7AA+YzIcoGoaWKh
Z/VAqvOp1RsUkbocCeM6i++KXHv539kQ2ceZDcmrBtjXDFYxBN992ztJdrICxlnaKM2EbUXAv68b
2WWiBozsBumpIVcClLbpw7W5nYX0wQRFRU2M78786exbaOPYxYnp8/Aovqnl57BHGwKMkYFcMFT3
f75joLC51aEf+1eO/nzHoFyqO7La5JSjO10WG6NYS04WLlnqbf9ZmH93TkmlZ2Ny0qZ/KDZuJKTX
fd/by1O2CexvlLceGrn9i/N5bnTmCGPZV9ngd8nJtD6W3dOonUr/9Dc7R2WAZivNu3mugtKJ1mpN
m5zsMd1JCdPPa4P/S+kQRGnUVQBCCmTIrLLi809F1FVQmP0umNH+YSFx4N2PCM4Iddj6njGEtUt0
Kdycm5ylRFNjRpaaY5JaH+QlQfqr6lbeUUsX3MWyZtcAbVs6rcDFT+gTOR8BGaPxV31BS7JFTZoH
COrOa0SJC5MO4An+ZyuvuoVS7WWRN/G10K10zWRrH9Cl2UporqL4TZt82hhvQs1rhpfCBfGUETzO
MYNVM+9vMiOTEpu1Moy4C8d7p17Dai8vjSK+GOMWoMiZr3ddWQ8cpuSkP6sPw1Z5qt3yIL0r7sJ7
ZcNdi4hU8rwGbxF+MEuduSf+MzpzzSScQgpvGB0KA6lItXxQMpS3lHrcBL2ZucEYIPoiOebh9qlb
dp4zwzMHjeO6Czr44sC1Bp+qT9URgcOD+bF7qdwMiTL/uIbXXT6FZxZn7qpliVHEqdhf8rHmGO3V
k/Mdeb4HoY4OT/zarNeSy/AxmcgR4yTQz1xeYrHixXKqe/HJrKBI7nnPUZ1e2cWlz0fIEoPJ1G2v
sgp7nDS71O0YcqXmXmhuVkflKduKGvjw3jgYD9pueA7RWow2a2z+S7cbdHeKDcoaUqs5L6MdMURu
Z1J8MlAQs/P8IE+2m3ffvOGjKa0l7ML3527K05h0HeZg+2oYVQa+YWcGjdTceVdr3X6UTSYBvY3F
xX17S5cCJzARXsjUb8mkZn7ZJqDHLeiNTkXpNK4Txyi2qVHlqt64Ej+XLcEVKMY0KTLM0gMnHRJr
NLFkxaP/lCeZ47tj542IYOpN8eUvlkVLktxAgG3eSpfnGRXyI6rdxmxgUfwKvISRvLr47BhradXi
os7szIKYpHd+L6lhfJKlUKEM6fjVd2+aKtMdkk7LdrdXteAW0CAhZc/EDmXDOVmQ5VFNaZiKOk1p
5KMJhziaksCHi7xEs5paLzg8h0yltQlQSSPHvjzPI4S3E4D/mMECbwPI6JAjG6ojwTuG1qOt9l9v
r22BVoQezJm92VZqsTxqdjvFdFS9HkWV9M5r47sp8vde0m6jqGHqLHiCAWY3RGvTIQtxBdugJATD
KxWN2dvLr4IGGEYVv/WCBOFnX5gv5RuRF/N3vc9hT+5ur3fpW9pMuWv/nr359iqR6dlc7PGJFiUM
KtZGqu3HMC52AdX0vzBFmiwKVKKyN1ud1Tn+1KHldAorZZe2jPF9khTzkKyRlSykzAziEhtJKwUf
2+yEM8oOyVU8Raeg/hb5w76jqUZt/amSUSlsXnJL+jpM5kpncuEE8uDWAbuJyHJFYOTbdjVNXRed
rOJ93x8dRDaNYOVbLRyFcxtzvnouPW+IVGzUzWvqIfg3/uynL7EDSezqNbrgFxe2Zh9LsyqPoIgt
FDB2ajzsYsaaGz18jNamC5YyhAtTs8pTNNXwRjeYiu4H1W3fkaVvGa451J6rIgC7rogz59EThdIL
izMP0b2A9u+Axepr8Amh6W256X5m3iYhWyhcUDbo7to/mSkd0L/+5/YpWHQUPNMimEGsPO/3eq2d
6AMPk5MKf0VRNygwDo86E6ArQXohD+JB+p8dEWvOrh7H51HZlSW7mjEI3UxhdO84cbrikksJJaAx
6rAQZDCWPi8XVY5ZeL3a8gxJNubBqbbKp2QP/5a3QW64CFFEDqFbcP/ikU/1CLUIUUokQRFH5Wx1
YSv7Zi9jNs7zwU097dXxjNfakZ70qJdQH1/lblnczzOLs/0sPB4PflJHp77/OSFj7H267RdLh9uk
CwGSiBYZgeRyRVmqy1laB+GJ+lHq6vm0633Iv0r5G1OIT7Ycrrzxl9qmtkWEhNwbFgljHvn1MZp8
+O0DsBzeIXotN2m+0WEtzzZMEic/KkSFq1+692iuzXsvnYBzw7Mbdmp9Gju5GsATD45W95TxkGn1
uzZr1oYZFr3z3NTMTbq6spn01YNT/CLbG+83tZOds8t+d7AavqIu/STfIf16+0MuL4+BFwhfxZcU
jnTmmpIEVwZjigHXz+AGMpNLgo6tK5s1UNZSiOa9ihkx/3J1z2mxNHhv/DRqWrutxpxen0GEY7vK
1B1ur+nalJgVhGUKpYQFOL4xVEVjBxSBsnws3EBt06cy7Mcnz0qnfefXr7fNXZ8F0F2QMgniARt+
/Rk42evHiOGUCuIfM/olCO5cvygeAi+It6Pct+4wtfe3LV5/NEjECfpg/hmLvGIItnw50Jxw8I7q
AGCgQB95CHdWV6+UP5fNMCILa4sIXLPHMDQksBw3lXcMgg/wzkc0qH3l5+2liEB0+WgDkcj7kF4O
XZYrbFvV936YVLV3jD3nZw5BV2fEuzQKf6vaz8qzto5Wr3jHQg0Fk+TMhuC3Bxs2u08tMizy2cw7
tpt2h3A26AuQK8E23jRMoacnSgvH5LlcQZjMJS+4xi/Nzk4agFh/9GzM6ofyh7P3H6A6RCzUBVew
/X8ogl3fAJgTE+nMbhuChffyYMeU9tSK3vRROza03ffxg70lNx/kzUDlTWBMBg2OhJXWwvIqz8zO
0qOphZvMpMFwbLbK3tyEO/MUHpTDtDH3xUHRVszNNVH+3dQzc7Nv2cuBktgF5oQGC6NfO57iI8rm
6r1loRLq9vtpp961XxzW+iGMNpriTuUd+SdEercdeSFNu9zw2fdNGn2SffVt5RTmtnBY/9I+INES
9htkIXYpHzl4Hn038HdNthLFFyIeDQq6bALjha7IzHYvjUORD7F3HDxvZ4XObmjSx6GHPXRcuzDe
INbzE0spSXTCCGtXJUi9zPO6HRzn2EmSbD7GURMNmzrP+mBnB550B3wA+t+M+Ce54EsmKOqMUf1i
Vk7U3Gkqcr5uFjpN55p9rzc75qoreZcORlXu/JoH/A59iDb4IGXkH1u/r0ptI3kg8r91SqZ0W4qv
UblLa6n0d2mgTcOmDEM+b9D42s8+7wr9OWlqfdyE8qi873XiixtoNCNWMpJF13tjf2Vih4vGmCUG
6sRYetggEGAmyq7T4sfG9z4F0z+R57lNPG5ziXJzPOwNvdp4CMa3+T7wyt+aAwVAFR8KFUVD7R9P
LhEsCx4kfdh0/ZqU4mKsozcqqAkJ4VdIQ6nVpS6IJ/uYJm4De9kJZjjk2JBEd4eNwbmk9IdsX/Jc
7W8fh+tnLSgsodgsDDMTNLs7mi4YHDuM7KOXncrEdLvC26RhvjGRsfeKw9gqm0nrV8LBQsxzKJIx
ikcL6ppuKndCpwsqzTlqibyJOob9Ok33VlZ2fSsy9C1ATXS3RQ1wFljzPJe8Liz47p7WHaumsCGD
txEs2vhp5n28vY0LBR4q/by7TOiZoImaw4tSr47qRM8hhM5kt9NQlE+PsdZuDQR1+vSlLL+acea2
RvbH6AfyC+4OwCrgZag9Xl4fpt0qXMwOw+X6tPWrX1nJiwm2uNvLW9hLIZyFiAwlOvjOZuG7UXut
TczIPMbgbOmEohHUuckqYfOSGSaEhboAWLir9h3YnyQsJcU4akGwhzhiW0b6DorklStg0QydSIqN
uP5VitsjeONXTWMcay3ZhiWt+/yjmsUr+ct1uvkv0kGM9UE7O3+SG4NJCazQjGPrlG5hvy/Nn2lx
7PXP+PvKtbJkilQadBvEwULT/dIJFNTCyhFY7LGRvo/CWmS7Wveurcr9GJd/fq543rEgHXpkgsfM
WIfWijFCo3NMcnvjj+PW8P1jZ9Sfb7vcwisLHZIzO7O7Um+NQA+6mq+0M/utPm2yfd6KIo7LrUU8
HLbp1t+3a9XShRcsduF4I+sEi4i60uVmIgesV2ldGcfhFSrt5kndqDvlzttO7/rXdpu9a/9BrmQl
6VzyyHObs2yM2d+8QL3NOJblSzl+k+XKjdamU66DLu8suv6IAMGFzpju5boqK/UCGIo5XIAWWuOX
Pv28/cWWvPDcgPj3syeqHNqSOgWxcaycYFNXsvU0As927T4OXLMavjJqvVIeXSjysSZqXvRAKBaB
pbs0mVhhjbqfp5PFCmm/cOfdO+8aHEQ6pPvkc77ymVbtzXwDzrJY6X1HP3rfu63Qr3F23YN24M2/
jXb+dm3GddXezC8AGSncwqzPuZv2PvayL6WxgUYKgdbsIKPPvpqpX+OQL7d0drxlr6QIQYvr2D/0
O8nN9lHgps+B7BbtO/3eAMjqIkB3J53I5SpjY2mu/FNaedAunv3z7zo7+3YdIaNese4aeXjjCbb8
7fShuRO65lCovPd4F6x9WvHpLtPly3WLI3rmvVIzdVlGhD1mhg37eqfUxyitucw1KQh+VPmUbwxf
PsIjF0W/dGl0vvV6V660ERd4Mi5/xeyQtoZEJh9IwqE7hGOR1hkPw09Pc/XCtXZMUm5SgAPyI5vf
7KPDeIdCyK6W1xllFiKSiIHiVqFqeEWr68cmSnDZKL6A+TA+eId6o90F2+au2BEEqcC64V79cDuA
LDxKyWK4jzEsADxzbE1gBqqcefDPwhu1nWDOcaJNeGjQFmoOWr+qRrzwNLi0N6u+yrXcD6J0inYY
PMibRHLF8zTmaeQmR++kntRP5kf1q/TQvFcf44/QGbgrK17a5vMVz9K3Ro4LK4F245jcpx+ap6y+
C+8gnbyLfmeJiwaE82D4Gx5su/+V3SvoTVVW9gQi1Dxq/rZ6kncg/VnxfXXXv1Yv/VN9Qi31cc3q
wgWhwXAgQ2gF4BAo3eURC6CzsuSqN49+Nunazh6DLNogNRlMe73OpvHO1oqyu7PhyF5j/RbnZna6
eWgIWlVBfAC7/aXp3EM2vu9G9YiMVvYURF3wWLZeskuqLNzVjrZW2lyKYIAbBIU+6yUzn12GXT1o
EER6xlvBY7gnjFK3sjamO26psDw7q2iqJU9CDpL+j4B2Q6N/uUIniquxihzjGDG9EeJO3q+pXGN4
W8gheCL+Z2S2qlatUtT8WFUxItdN0eCd4utrKPXrUiNAVHRzBPUSaIr5WDCkRDbKajIs1LL8wdft
L3maPrRO8SRDKOyW4VS4kqatyXYuOCfMGHA0Mr4rSOhnJzEKIz9R+ooqnJTJ91PkSPvMjpufZayZ
j+iwBg+OOak/Vs7hlV+KyXL6yWBKmdQ0nNlF18CpmMaqlRJmO047xc27bD/dmad6bx3S/0Pal/U4
jiPd/iIB2pdXLZbtTMu5V1a+CJm1aN8XSvr197Aad9qmBPOrmQEaA3ShK0wqGAxGnDgHMT+3K1fe
R1wqpNWXxBMLMAvQGYNjArUoxl3yKSdpZcj92VrqwimlKN+XcVxzIvqmFXQSgPxG3Qv8kddOaRBD
wZN77M8DZkCJu9Tx+FIpcc7D2623keaAOsgyANKlE2fXdtCQtLJSU7pzG5m6V1ZdoEfDUWnVUzoP
6t++tpBw4kIEnT7Vf9JYTm6rgwheqyfdmUxFZE9C+RRX4b4jyTcFrUlLG9zbTrKxiQA3I4yAs4g+
uhjPrKxumIUe9sqqPImx8E0nvJbW6sjRJcEXqKKVhF1kLsLKmAG/MXoA9/TIlUlSHyZDzOzCUP08
LgYb45yiq3YFJ+laX8AG6LXo/9DsBTKFbU+qUTmRUqnjMya/HwbP/IiC+EG5HzLUJVHp1w/qc3HI
Xsqn7HuzGyfkHDyyLonu3tXNwPwE5iDEYRsWTYifMB/H+8EDn1tpQ/HnPrvr/MhLTuJBjSALUXqt
H3FlKtcZD2OdCahWJoHdVIf1f7TJJRtkxa7mGX61S3bK4bYjrS8lag3QJtxHAD6tnu45CFTrENTs
5xZY28XVHcoHfY53lqP58Z1Zu8mOh7XdXuGFTerdF3m1DmDoXCmwSZzRrZ4Gf9xTgdbIGX3B5eVT
6zhAF6ihsIPTqa3e7oM1pqZatDFqLkFmNnYhKw940DvyWPPKyqt3EvYSBUZ0ptDBBIiR+XINCDsz
Y6Jf7pgfdL8+ZIs9uaKKtvfgC0996kgf8Vv4Y1YxHWQ/J/9FBL/+AcyZ1adGbBTquH1X2+CVtSON
8xpZt0qYNTKRZ656JYro8ZR9029fGhsMKKVb+Jjtvhfn3YRmyTGJ7fBJ44S8VTLzxzAuYzDWgt2H
RREMc66RvIDTgKwNXYHKqfSnBD04znnYchd8p/+YYc5+ZFpEE8C2hVZf/BDdaXvtK3lEP+pUQJbO
bnboBT3ggctFL2/aBfBdQT1VxwAnU0aAEFUPXfKIhj3xd+iToHFid0SlX3+v0dqkncbszMu+N08/
psn+Y5W5JJMY9H3LHMdn6zna92cBlCvSbiC2CmSS6Ga7eD6qhT093N7k9e0FN72wytQT6kYVQEiK
tTYjuQ9FYZeFX7ct/OmasSH80gQTYjQ1i5C6JDGSqNAXX4GrvGuOiVd/6+3RE47yrse0andoEFKH
fbVv71Et+lbtb/+KzUBH+fVoYgAKabYuikGqQW3FLD6X97J3Srx4l/iGL7tB7WucQL55POgAA+1w
YBCFOZd1W4GBcYYpY7HA8io78/xzkHhTbtsr+teMwbzXCrMr63ZJY7SmqUxRclRd/UyHMjK35D7G
OWtiZ1NLddTB6QFjo3XsKq/M3msempJuy8pPLtbDHABiVUVNWphQffPY4ZVNduqOLxS+rtoBuQbY
JC5YvMaQlzJXgzyZYpdYcHnZt87WuwT+/GlfonCys/zer2q3+Xbb9zbOGKplmGoHUg7/z8LlYoFW
cpI2gpBe5IhC7NTzy20LW74AzR6ESoDV0KBkJwQitU9HCVJEENKxAtRdQVIo4XgN1XNWLHaIN2fa
f2ly7Y7iGFTgsyQ1Txd9w0P+mUHHYuiIFxNJJmzAMNVpdNYwQlr1qp3JrT2Dmvf2UunXYbyE8pZR
2SqUolY0bHKpQfqksoSAKJAKrFNH084GqGW6BcREIk8MZd1uoJkvpRpRwBlFgQHX+ZHV9G1ihDjL
/2SAhddkduXr7uBGDxSqGnukt7mF5bXHQHcRA1CYikB/asVOMOSjnLeiJgSdp3SeiENdgj7DBlD7
o4rdqXDx9mz9/BUCpLd3d30GYRj2IMsCWTDMzl4vN6w0sU+sQQj04q6ANPqkxMfEXA6ROdtWOR76
qrBrXeMVlNfZGmY2UTgADBIVHkydXJutxV7WxrgRgqJNvKUnL039GctkZy2Cj4eJi6EU18w0kG4I
u79fMK06gekcHPxAZ11bLkrDivVFD4MIBS68Yh05HRxV+Cgt003KylYmxZ/rnGN1/aDD7kropKKN
hZlutq1fq0qSdkIlBGjJuEtvOkkd3UtddECzGHTgy06qOu/2QtfnBrkwut94SUL6cIUQi7NkjtIs
w9CSaLjCVN6nS38cpMQfIQoVtrz7dp1DwRwYXyiNCEAECv3zi3cFMdXGqOKkPedFfkii3CkB4MEY
miePhHO1rwMPTOEJg9NCa5d/XrEXpuRqimK5Jw2QNLt0uNPM0CUhj2tqwwgYIIDshBQXNpAtGBIx
jfokHetzFkcHS5BdpQyhR99xHGPj4GPcBcJS2DU0Aln9tcVqwdGbl/W5SgtP0SNPDvvH246wtRIq
iaYDUIL5SrZe0acdhhYKUP3I0jtpiStIL3rXcGhJNozgsKCiq1moi6xb3ksDfeFMrc61Ai3k2pZK
1OviifMC2jhGdMAfbga5Rpwj5ia39LgrY3GszjMxj2I3ORhFchIBjM0l7vbidy1x74O1X5soGIOc
laI6gOhk4oXVhFFhhIgXxJHeobts3CXeuC+/lEeC7pfyVkdO6YRP3DrIOkJe26UbfuHkSmc2EkSy
wyC3CncMwRgngRh7eQfo+KETK9copYfFMHYy4cTm9ZekhnG8MAyMXhPrLqViVgISmzBA6wcP9sG1
BvTfhIFTtdvIymAHo/uYLgNkBiRl1wuMQq2frFwLg1ptJ1vsNdPOE8krJxkIBtMzk96LiHQQZGsf
1YNDQmvXFAUAFH8tgYj5Slx9mMhS8UwAZPf6h8yqmZAlXMJAmofO7sjQ2nmffuVhylPG2/SlC0tM
wgtqwThBwS8Mmip8b5fyrowB8xPK2IfWm3v71G/bQvUcxKUqzZyuVyVMQykP4RQGbVY4Ka5Sa3kU
lBcj5ikFryMYto9qHUHswgQbA3MmR7korUWFoWTOFOgV4KVeRxbHW7acEl0iivLHEUSqdL2aKe8g
cKSPYWB20j6eq9O8oDlX/49WGE9YkiVGhQBWskJubFWd9yJ04SBQ99eTnHC5y+UwjmCG0YK6WRcG
AjHccMQkBszUAo8Afp0CwAxlyoXqHs0uqY9cxJDS0DNJxlh/0Fn9t7YqQLValLZZRpYdKeF3pZn+
mw28MMj4Apm0SSIpNVhFsisW+3Qxp7PZTDxK7o33D72bKYofcFZ0iJilRRN0k2QzC4OCKLu0WUA7
T0RX7CM/irTHOkmfykozHNInh3qZDnKjH8t0/OtEBD8C/UtceyjirhhuGi2P0JEo4JWT7lZVG9mQ
UvSnRH24fZY3vR+pI4BrtMthMmd5IiDoqcIIcUMUfiWd/qKo+UsiaP+jGeaqqzVZGMsCZgalxhMy
UPvH0eL5JG8tTNiXMyEp0DfEWorpKWtjl+TCqeNKS2xFJTwaUX4Gmh+hiTFjDW0yFJJgBVX0aOaf
kvD79idZA0xxpKBtikESEOzjkDGu3mS5ZVVSgrzAKve9pgZRX94pWQnyoSHFjNVSvmgxNKutFjoq
Vb/wJga29vHSPk2VLs72kglibS74WKr0PQXJIpG/Lc3ft9auF8kUtoqkRXK9pPCInrwLE8Rm5znc
L11zB0klt+gmzqW1zu+u7ClMmF8sCcLzYx4GpQWADbQqRDwhCteYl7fUAthw0L6pU8VjQeRs5R/k
/sVWWlGUzaSkx6usHMEEupt8xB2P44dnhYn5qqYJdTXAIxv5JYX4cUKeFaR0t91yK+ID60+JI8Ef
hlL6tVdA+LfH4I5pBS1pXENZGm9SKjw4hVcBwwd2v4Be7rbFrYMGsB8qUaiWUB2La4tZ3hnagAdB
0FqvUvFzUZ5v//2bLnHx9zOBPotjqyrlkG4bhKy0GGJ54KEOYnKuNWITDAnctsdbD3OuhViXenHB
esQpuYuFrrPlRfq8bYP+5uuSFtz8Yk3s2YV2Y7fUsKGQ3kkNjGDK+1B7nRZlf9vQ5mL+XP+AiyML
pH9+4dlqMTUYdTOsoJitRzPKHuJw5qyFZ4L5/vJiCRJeYxY4O38MZmTn4dv/tgbGAcBD3nVti80S
2pOmP0rxr9t//0ZXDV/jYpOYL74M5hgS9BCC4rf+KL7VO+VrEu38m+HUUBQ5yPf1sX8VXOuFp5yz
uXWAGVtUsRyPWiYiVC2R03rSrGDS233aG6d2Wv6Lx5x2YYLJHLJCXcakU3E6zdRexti2ml/d8Pd5
A8YcAVeAh1H1F2Yd+TARUc9NMwjlqr4rllp15zE23XxIeg5CYSOIotgMVVU8/gGFZGvO8yJaVpMr
ZpAQEGEV3Y6qPlTgRuD4xMYJpdQcFgjf0JhH2eT64JRjqI6mPphB9DYB91k9Znv0BM+Gh0e/Vzy3
Qe8kOx5f1Ab2AfQ7F1aZ49pWfSzIIqyqfrIffEm0oVmQ5qfsFQMExWvkK0fJq3b5I0rQyvjYab7K
QXD/0URgQtPVT2COcz9XQyPL+AnhKfTlD/VIflvPkzvdD368k566k/lQ761T9CB54h7v1tAOd4uj
OL0j2qXPIwDY+twWJPFoEQ65lsZ4VjekQifqrRmUcfuA4Q1fJ0g9Io0TJtEMWkdk8Mui7o8RFDDN
soCbSEPZP6TfGz+jb45ZWA6ZV0vhhB5ONgFfq2mTCNRUpIhHMi76qZ6FHGRCZTpAJmyyjHwHBtyx
eG6MWNbx78tIP3eFJJ7LQdeKe2E2GtMxeyCHXCOP42EfQTSrg1RcJ0C/WbIS6TxbmTKDaMcUdK8z
R6nP7UzU5/4+yQwx9Mt8HED7JiSY0SOT0O5KtRFKp+yTcdxJckpA1lab5rDTzVwud8UIpiWnLcM2
eswrtZNwcUq514td2Ut2MSqx4oZGbyw7azCF6LeWoh7RznpZ7Dspr9JDaEAgxmmVMa32RCs65T5F
D6jZdbUkkB9mbrSWU/flKDxUppYXOxWzNcWpbqMlOxlqp09U01OV7i2tlLR9NCZD7mAum8ieUMt6
7yhT3X1vwBCg27I4CbOjUbrHPSmG2drVhZZ9T2ICJKxCmq8pbULJ6c1BnXYytMBGgKKaKPVrM5uz
vUTyUXSEuW0hXK8JsgxmnTaklGClAb6sKPxVz+oQ7XX868WXkOw9Q3VQlE5F2xfWbiym9qxktdju
MM8zhndmkeqLA+UQ0O+CuECQT4VVZrJt6WVV7ZsYfMj4DmU8PpbVCF4kqN6I+WGJRCuv3QXvOK2w
xzKv5DcZEFDJyQtRGZy0r6vR6btQXZ4mtVwqT63NVnUXLTVGn8yRGu/LXDEwVlhOqpZ6ajK3lWfh
HWPsRCXPlyP6YELttrUQolbWWS1G2XI1myEDni+ApoudQZ9TRpIHVoVGjp1praUeBCRKX8RK69HB
0wtMuX22CMSpWwsEX2kvN/imS1OrnjRH+IvDBGDz/TwLmXVMgVRe3IZEaXWs4rnp7sqxTDKbZJGs
uVrcmpozDUaLGGl182JLYWqONuQm1dnTjKJtAy2sMsmJ2yqd/DEXq6dpXnr5RUzaBM1CUIyJgODm
Evi6bKHSmuzQyGJIvBIejsJBrJgQwUVPTvDxqcbBXyDKVtzr0hB/FWYtWw/d2CnVZww2eN1JSxPD
sOh5NOVu1sep3Rc9Xl7otYSFbI9ilaDPkk0dWudxChSS3rb9h6rLA+DtTVvUJ6VUhtnOC1lsvcrM
I0xfV3HaeilBtdKXpBDg5GoqU9kvxFGB8IkZ5WSXSogND0vV5cpDaBqJq+Rz7oDOkywP46Dkw2MX
xmJ1SFWz/Y1bBXlsvGA3d12SyoYbJ3rCewZsAPkgUAEUFNDHqJmBr/b6/lIi1UpAf2YGwn7a6b8x
MXUHfEmDqYFoD4JpIMygaOeLvVe9yBiVyf2MBzTbCN1Xv4DJqvII3A9ZHZlBMyc7eLcfQ7NI1Vr/
9k3NM8Ok0lIia3FlYKGaVrk9hE2kKXTFnKcFJm8kBFfLYV7CSi/N4qBSO7Z47D6ju+5kmY+Co98n
p9aDAJ3X7FrfAnVm6lhu7i2f46k9Jc/dvvJur3jjqgI3uQpENnio0d5jnniQIui7SUjNoIXc1FsH
7P4vdVh45flNKxgsBfAa2Q+QDNcOpMW1MM8kNKBPLB6XpHxGYOekjesha6BzIPsKBAMoknDJM+VW
vEvy2JhMI0AD1m/eqqBzGseEbhggUIhDdmqPDegjeWC2zaUBnQxqatCwobNzvbS5GbRQGXQjsKQH
QQQPIeHVkWWalzBZFEpC/5pgVobrRsONDhP6x/guvUPb5VX4Bgoj80F3G7c4dC/dT3VnHCmkoHJr
v7njtWO3zsXlL2AypwVV38YY8QtMtLlLSf/s8wmM7N3TbWf8U+a6tVImUVa0Ba03yOehPSY6/Yvs
GHaBQZX0A4ReoAkxjyQwKyc5AjzsimfNN9+R1lQvGPc48ym/eF+W/vnFczdZ5hkxHT/GJK1L5Dfg
cOzb6+VZoNt+YWGQ5Lg3MmxraN6lI+q9dcN7evC+HHPyRoIJB3GGicob3zvihn7hxY3X34k/xcjt
DuWxsnYW91TQQLn+kECBQPxdpBpL1yuLcBrlsgf7h2nVxJ0ja7THQoWGRbQntfFGwgokbQNP1mcr
rKKPr+IyQHYHzsBrq1q7CGJBD0qkvZeG32eNnUqnYeHBXDY3FcEM8E6wfayYxMzaGIUKGp+BAR2f
ZsgehITsYyH2brvH5nIAhQJ0HrXnFZ+ICnrOulUWRM0laPIfg/U7rN7z/Ou2lQ2MEtWz+9cM44UC
EJY93txGEB/QOyK5vdxnx+RUvKef8k44zocaPWkeEc+mg1wYZRwEzxoMUbVYm6rPvjRb/jLKXq8Y
SO07EIqR/HsXTrwHIM0SWK9EdQRtWXSkUcZnrvdFN8Y8m3CiVaP6yqzxXiHWtz5pXgqtPMr18HZ7
ZzfNgW+IvgUx9sj2votWBz1K3huBgOFsJ1XKj0iaP4xB3yuD9SirPI7hLbcEDun/27OYq2gMM+A/
qL3CEh/EsBSgUKg/a2nKWdemHfC/WUgJofnAKiGCwHWRiVzhpo2G1C2sWfHaSjccsBuPfx8hUTSx
0BND9gBMGZP3yWZvQurO0gMrwbRy9duoecxyGzHYwNUKdhaQx6zVcvFOIqpSmHqgWMP9OHcHqSw4
55hngvH1MlWiqU00PYDL4V2S2jLh9W+2DjGVmQZTKtAsFDvMhL4QI0boxGrBP7PyjdO9Fr7pth4t
p2Cq2itfZU51Z2tZEK9A4oO+FcUbXZuUQ8Es60HRglGvoaADuuJ7ICFzjrNtBAo6xQb4J5SlQHZE
f8XFHdkMDcjrTaIFeVt8dd30HSiPb1GYP8dW9oqCwanA4BPn1txwcPD/Y8fAL4Owy94js1YpAx7b
WlAnn2byIA1P4P28HRs2Nw8UGwbyOghHsiWiZIlaqak7LVBEiOktOlq+adP9tQKIgTsKWgmQzkDr
GPLg15s315JZGbGIheRhbzeh8DsEy8F/s1uYNtRAv0R1OuRrI5KUp12FWliglPq3MJzuCjE9if3w
928zA8BgkIZiOo8aujajV2neplGhBkJ3VJPWhdyhm2Q88qKtT39phVmMYKaLkoJYM5CEszX+rts3
CHZzghrddeYaAnEXAGBUrx1dRyZOx7HYjQngbUHaa2CeGwCgSHEpaLqAC0nnfZ6t3vKVOWbj0jgd
lkWO1KBaDio5NVp8XqYnyLQs8ylvXnHA9kPB40Lb3MeLNTL72CxT2Wh1rAZdelCnx6X5SlQem8WG
DQQfkIMAxgPULwtKktQs07Ohk4OwiuwCvq2+GdXn355T0O7QFyUVOkfrg/6Gi/Azg0GNzEXcn6eC
HIxwepAM3gToOk0AQRcubUzSAiUOQO+1CTHp5awxSHueszog8nSGYsVLqqX3YZy8xU349w1qOB+A
LmjqApm3ot+tQPdJ0Ilsz9oAEGqPMpQtRorh1ZjC2d3evbWng/oTNF0mqNnAvMgS5wt51plKOLRn
M5OPphYZfqw0WJhWfFWR+HLbGL3iro8VZXuivWrU3dGdZK5AU2vmvFXC5lz3sVe1P82ixcLqewG6
GGCeclDidFGf5BzmtRPSLQQHGWoo0OdY3U9hKkL6pmnPeC8mb8skGk9RFn4vxUnixNkNlBJM4UYS
6deTVhSnkhX2uTgVLSZP+oPwBVpaJ7etx3gv7vNXHmR069NdGmOihtKrqlZRY8acBngIn6JOdMIG
klgk+XvMJFhnULvBvByVlGf7Y5h+VpW+kvGIV0s3Kn4Mguoocs35Uhs5Esz8MxFv4Yux4AIiDQbG
HZvmrNmDl3Sg4nMNjOOPNhoyjyJAoRBQRtlt+vs75dou3eqLGJLKXSqnDexWqFIrwndcCnaivt72
/o3617UVJlUupFCKqgRWljOkdhywFxl2fzektuaNnogiYo2Jj5HYvL7zn6/DnrvLbWVeVY3ZJK24
wDBNPbVdvou8zOkwlkeJXYY9b855nTldr5M55nqNXsUQ1s2ZzilFQ2PP7TNnK9c555UJFjhEMVpE
RycDo2Sj7PYvxG/87LQYtnnfe/JOdtvH9jV9lX7xB+VWpgF/hUgMdFrwRkUpg7kMMgkjlaKSVuew
TvapPh5aPdrhGeSFKlWmRner0TnnYhXBKHpUwpyShghNCYqu3XNRu1iSK8DgxehURh8ttOLqgQO1
X09xMkYYJ8mlthuGglSY4pQqW+u84g3ka+Bgtcdn0Ig70tNCRznBhmMcUjsMT+CCcvsTueO2xRX2
mmB+CeM/pa7ETdn8+SXxQxdMh8yDIILfuTNwBo54F3NmyVf+emUP7EfX2xthxnowMtjLtda25EcF
ioIcf13FamqCEo1g8B/YKTYRWpouJMYwVOf4Pj1IO9XR9sMvNNYyP7wfW1vehXcqWKS+LM6N+yc1
uTr6fwzjAYPyBuSTWDY9MHMIE/oyFSgHmrf0pwI5o2jffC5uucOALJicax2D1uCxwqybC/FOj7Pw
TdfFiAgeORImeFhqxMSYQPgbCeW5ldzBw7xzMHwQFP12hjO4o3TCrPX/obi5jnh02Rdm6Se/COhK
FCpSUlnlOT6IjuzojvUVPtDLmLjkpYd9ztNnlSHCHlJPComjlU12ihA6jnGSm3N5XowQoKsSj59C
eR7ILHmhAiL+LOfWE+SNU0IN0reQSIdwrpdY9ajZhgu+rPUsAYSa2phTuau9+q36qfxKXO74+ip5
wxLBj00lNvA1VxAZS9D1QklIiUFJw5YdFVgDe/kKezd8kQLKXE250dLj/A0s0rUNTNBtT9o6pJfm
mS9aldUiFf1YnktcXwkCfcpLAjYtoD4DSSd0rFcFGj0BMbWBXvJ5VvX7csxcC0Hw9iK2/BJoTPz9
QJBDj5Wdg9QyQyOLpRTn8DS80dRGd0enu1+8CEp7/wd2c5oDMscfTyLMw6N5KOKzMTliZ8apTkyp
wEcTnWyfnzNHtQ0fZEN+s7+9to0QhyEtHc4PdW+89hhTBkSbk9Goi3NrQmiv9qOfCvArkxFyjtoa
NQXaU4iDIAGA48srMtwkgzY6CE2Kc/SpHjGztOxkXz7NTgZyk8nOHGt0W9NpDtKnepdweb7WNA6M
ecYRpWVSQ6WE+SE7Zm/1oQDppfpSzrZ5Bn+z4qR25nacveUapWH2Ip6VdVIkag+jGOsEt/Gn+YsS
HNQecA6Tp3iAcaRHntGN83C1z0yAAUd7TwS6z130bWzvK64k/JbHGJggRLIGikPgva4XpbZa3fdE
z89L3/mL0tml0tqCNj6PzdNt39y4hcxLSzTjuNg+XELK0qqwRLr5TerQpdR6p9J4nskzw7hGlHUZ
ZDzNHLwiWX4UBQ9h0utO+qECka3paL/Fzi0fS4f3Etz6UpfLY7xDGq0JHEYGlkfADAmxAsvi4ErX
LzN4/aUJxhmMVOtSScAO4oE0vetHye2fu1OPHqEvnLJlp+DxEnq8Ara0Fb+gR4d8+x92ZXrvXny4
pUwMGerFOfJ84Ll+RZ6A+EVc5VO+43EAb2/iv6aY/FdSOowL5lhh1f3Uwoco/X7bB7dSMWzhvwaY
tFbUpxi4ORjIfuv+7MmfxC+f02e0QJvKafeDqzjRD/lO+F64AwBnLq+3thlELn4AW8ZS1CJJtQVu
Ij9Knbe0boGImfmjsxA36/ZUe4FP8LV9Jv6zavZaiFA8yxYFq0a93lWS4Z5o7UtGsq/bu7t+XP9x
0H/tMMGkL/XRjCFzDU9Rdkbtqrqz2DTFpZSPjtDY+r5/LUybFyV562NCC7KJWjUbbKoiYtZOKabf
M0nvFqvnBRe6APYqNwDNQUVQAs6Lpb3repHkIUQmz/1ObG3AukCgAumEgWpm7Mgdj+Nm8zhcmGMO
vCVKZMB9np8ttCec2GpMexpI7Nz+bDwrzPmGoBJQCC28A0xXdgqO3xq8Iv+bCeZcA7Y5AmcNE3Fh
uGI92siTOCbWFxlaBJBwwH+pAH3PcpEZtW4kYqpk5x7t1doY0h856XeLXGQBADO8Ktna40CDgCFE
3QKTA5S2mTiCaVizgappdtbK9jXPw1ewIX12UvF2e9/+FNuuHe7KDks/VEeNMOTRkKEgoOyazl4O
2l76FuKh8TG8Wjsq3fLP+bL84ufrGBTg6zIlp1H3vNC8rqua9KeAChlKoehisTX+qJahWkKwZErL
TPl8Ksd6Ul0LNH3zHY+maO2TsCIiu8SsJ1qMbI6ORoBuJpqYngWhf26L/qHXO/f23m59QkqxCkof
qvHFnuUwTGZNn/oUj5nOkesnVJTtPv31vxlhTvAoG3NmZUN6brPaiePR7pV5lyi8IfettSAuUXIX
sH+uun4Q3m0Wq5QS0AJ9zfEjaHAdyHRyTthG/oEuLLJEgAdF8MyzrQN5MUWgkgUhaN3ph3DOOhv4
X3A1jsc2t+On5gBWrB3vzbuejgDl0oVVjakM9UZSYMQFVqEL65bfi6doT1kNH9Oz9QRFSX2w5e/m
YdgRV7YLcMaBpBZTeDaURoiAG5xHr7hRo7v+PcwbqxjSXtfCUMDASDjbhVf4X3qBeRXjLjwYTnVo
McRk+QoowhUn95Ln9qSaQFRyM4mNb361L/SuukjLlLLKU4l+DZqW1TuIO8du9PotOQgg2IozGwTx
3KogjdNMOLqyyVy0aiVVZTTAJuhm9rAofUUgC4334Hq06R2veAsISt8zF+QcMWYReB64rn9c7z0N
GxdrboBoHasG9olTHpbYyzvQaeq/2udpT+toYEeUZrs7DD+72tZ+tT7PGTfevdc/gH6Uix8ACSU5
0q0/Hx8yZUB3fzSvSB6HV8EZHeVI7iFvus+PxVk4SKPH2/+N9PXaPBNOQrWswKmG9c+QBC2gQf3+
YcEF451eOvO41zzitnb9CAimuMewcMR/edMvvPIAEFyA4QL8RmCwut4Ac6zBvttjA8LT/EdtojhZ
nkDr0LZ4N+x5iPatWweloH/tMSvW2m5EoQP2wPIX7fNd4dd3pWbPO6rRZgbQKLsdsDcSdDQokXMB
rIOm+aoZq8UDJh9n+oVJ99aFH/qkuUDtuB0UfwrzMU2+FPFdBayWjmTIkdNpO23IXm7/ivX1B6gh
ipnACwHLg59yvcs50fWsI70QyOWSYe5FPzRLyMthNo0olN4NKL817AXSUCiihLUQgNwHzBsoErXG
xGNV5hlhkkuFVIM09FiJ1nwHyYgd5jzSlU0LmBjErQeyQYwPXu+V3iWtVQhYBnLkY5EOXpfzutfU
ya6dHiquSBFAGAVaKsy/XJsAtm+sx0gE74CU/sxK4Q5A74OSYBTPrH/c/vLrqE5NoUMhYTcAp2DP
F6jF6poQEONEd+34Vta+qnC6TFurQZGQoo4p5omtk+tFNYSiBhoPbZ7sNPxhRjOQNZBbNHlpP916
dt8uLTGHd4jK3tQLUAsUkeBM8eQkxLKBEHAABBh4y9rwA1SxFCBQDHR3gKa4/kiZ3BWxMGJZGWme
42j+jrl8Xp61tSBVpHVjACgMFECvbbSdMAmY1YINQ24eE82Mj1W2jE9oPfQgnGxad5GiiTN/u7Uw
aAoBaId/gH9hdlEAKgPMLiCEwBRYtNOtKt1FRcjLazauNvDIQQ8MPHJwC1ALXa+tAzFuPYoY+qfE
2Obnsq/30oLsjkpwag6KnLS8lDqYteowRsAN9FteiWIysCGUMU1lQTBdGfVZTjA1Lfu0ptwfiK/s
p32G2oEKglefHOS9wC/qru8zrPrCLN38iws9FOuCEGmxkFEQT4JceaS5Aga10GX168a2Hnh525YL
XRpkDrhuTC3pexHrnD4jhd4fut3VA4bEBUymjs7tcLLhOzgLBiQVwUAMaQUmchVLk9WWCiZwPZvk
g2xOxb5Wu8X7ayu4KEFDRUUr1p1VIS+1DiMagHDnwrOhpudcSTiVu424eGWC+U5R1WZyLuVGkCu6
A0AABhjv+8m/vY6Nyx/NfQieASOMI766/E2l0Jd2hBXVF71WcMsGPLwOze0mT3MsUEeC7wijlTy7
G06BqIX3LgBugNywcaXXK0xBthGd6JF2wru5OGlt5ztM1R2Wo3YcQlv5rHYtGv28svXGsYNlREwA
yNGtZSkXy56kZZWGeiALg6umP8z4Aztth+NPztaunw7YWlB/gkKAEuiy0OsxAWVZAqQ9trY/zK/F
hySAabWwtSf5ufckR4K6p1Y91fKdKXmJ5lffbv+A9UmgpMDo0aJ3Ct4HkwaCi4Oepo2ayYKMIXsg
KyTpU6g5QO/1N1TRAgY2BPx96KSwr2OMuHV9P2KcnYjaezzoTl9DUTiFeolVfWpldbi9no02Jiox
f9D+lGrbYuP1Motx08eKEUip8agDElaElr1Iza/a0B3Aam1NB3Ni91YClZYQDbPsd6HCG3rd2FUU
aoAWQ/4FRkGWTkOXCCboa8z4qNDLkPMRrxCJk5GvPZRWnP41wXy4LImloWiwzko6y5DgSFVIUQt4
5tUlh09zo359bYoJMvpU6CryVazmtOz0o+LW5+gRL4FD5w738r26r09hwLv51gcDRhGZAQ/Bxbdi
yi6EJC1JWxiBLI5tYCRjeUfiqULs6Ygd1gbEr9MZdFd6waPd2dpZkKCg64eogxcPcxX1mSokEKAy
MJogJ1BNNdXPBaY8zNL3TtnUIEPm+OyWuyDOYJnAUWEWgimb1norLSFpjUA8JvsuflY6Z7xr/h9p
X9Ycqa50+4uIYB5egZo8FGV3u9vuF0UPuxnEDBKIX/8t+Z57jwu4RXh/ez86orMkUqlU5sq1Qo7g
SrtD/pTFQV0FmwAY+Vy6zkNRsf+v2XkV1S2UpignmM1O1PYlN74dDvv6p3cnuaU3iwTLhtm1uVkm
BdFpjEykMAcGxV9t+adi6PuX7aVX7FDLWr8Ex4033BUkD3vhbDjxijvhFYSrWAqhIhDNjFelirpQ
g4+alBX0BgBvGt5EWwRNWcd+V0FRzsk+ff3Dez6YnL1W5UChN7mpcxbUDE0LFB309bbjLG9/aQGD
hPiKeITN33guz7JOrXB51Amk4NJIi6NUzzdypfWd+68R+fcPN4QCFgkrJpii4u1rq5sBGb6y4o2Y
id+Nl4Lx8H+3ptlZ0EDi5SqdXBPH2yEZfMf+nmRbkJ2VW0lirtGlACDSsOePvWq0DI6JE1gx2BRw
avzjtQANaR2DwnaVv0C0+bNqzGCOAdkECkSGA8qgOczOBos5YRBsQAHlB8hbTvbA917XfNbnDEjc
gI0IiYsUNJ/XoaitTZWZuRrGT6pkj/cshHDzZthwiUWEfAfJyzKQJOVFL+LaJXTHANFx64pI1H+T
vIIaoUQt7NhWX3rxlaQdrMVA0QkIoTlCsMqGfFTyZIpK468hAO5i0PfFxMGggVxBVzf2bnGaZtZm
59XrLX2qDSEix1OCEow46eg99E31zycdXJqBx0F4HNpuC62C1E3BmTLUIhqReh0Ud8qOwrCzi1EP
5caK1r4TYi4qZpidQzdO7u/Hoys6NS1chUeKCn4W8gqRtSBXf0DEa+MGW9s6DI9Cnx6tRqCsZtG1
0B0QyefxgMgan0ifHISSvPSJtlGiWbZaTPQwHQC4gDhGq2vuENxwUzB8lW7U6+WptEywbudQA6um
h057m3ITQjXKXs2+D+NZadxz1Y2RrRYJovzAQmpu/BwZiq7uz/dfg0QB7wTIesyv7axuIEkAwo+I
YgAP7IOPAihHcujhodQC0YLm7nowDX3WfVzoAcKHMDkOStG5aECv5nHTjC40tqkapEni1/R7rm9l
X8sPCit4DgDGhpIRjuDMc7jrJUk76JGpjYHRT2GdFwfLEZ9fjAOUHBIfxwBuc47AKPFg0GqsM8qm
cU+mytfFGaRqx9tbtoTqoPglBzLB0AtqD4SS69W4Iq7TpuRahJW+ao311a7dvc7qC8/UPW0Lv3OE
X7ktyuemfhhBZb7xAxYJ3uwHzO5QzGrSyrBy7X3KwQ7yEBWcQ/zY71wf6MpH621LWuKdKPTaN1HC
lAMrUlcCk8kziywVgo7jWOBE1mFigTOo76kCQiQmIruD9lGThhOl+9aKd6DGyZCc1DhJTL2AaOlV
OMVOGcwnh6V71a1f3drmPgC/qc9zbZ9TZwqqNtn3dbIz4vxZiGxfduUupeQrpmzDqkxPLkWFvh+3
6PBWHBMaCAammECXIpGW15/Stqq2EXoxRUOJexvCRjQpfDzjbn+wFSuy+AW2BwAZli1davTtZFO0
M0bgWbKh84n9jG35rBHIpUKZBwN1cpDXmT2rRhCf6UpBMXEjQEcEvq4Kh6CmWyQ9y0sAZuD0yAxQ
xgQz+vWOGWY/WSXNp6gyn8oYHFaG4etpGfJKfDbHRhXjo6XZLcAx2s/dqZpQ5/rjpq9tRYMqfq61
xyxLfYJ+4O39W75LZ/ZmF3YF0HsNjnaBkay0CPVASX02BvWvrPTL7zZGzfz6TDh4DNDx67fa/ksM
irQOSnvcRfh/URSjAHUpSpIXQHX1p+ouvXP28Z37VY3MEwFyuj22jm/8wOwNjjgN3WeKa+io3jc9
WPY34svSXeVPwUFHlR/p2Pz61cCJ5xjCERGFBDvnJDKgWoxh6k9H62szs/0u3KIZ7Daboqb6Y3mK
r6oXEzyeG191GSthRSrfgjZYd1HCmfkrq5NaVdgU9Y16xMB5hIvqZAoWqkZzb/VAFozsvskdX0l0
f8LkHe+tfVEmL45QNy6O1Z8CeDqigCxDLu4NGgM5BQ3qKNcuCVSNQVy8tdrVT/fBxCxOA4XTucOE
eOa1TljGzWEcobft1XtmmL4yKeDzHn1nIgjNbE9peSl4cWy6t64wQp6op43Nl5/w+trA5n/4ObPN
B9GwGBSvniKldZ/B6RgarD+BrT4Q1Ak62wl13d7RXD30Hd1REJMo9NMjevJcuVLyCqmHbO1cf39M
qQxEBykxNG25z5o4FKUXbixzZdc1FyJeuESQ4ywS4wTUj7wuYENB6/VJ26dHukt3+htY+vei8pPj
+JjcbZWzl68ZcJ4gC8E7Bmgx0B1cLyzlyBeVHHvb4skkYhrELdtVUwLt4xwsmP/cXuNiiRgTwQgC
Hpp4QqEMMTusuapmBfMQjKUKN1eFr1sAQ2x15Fet4GBImZYV5Odk0Ebldo8TUn+1+i89f6H5Rpa9
agLlYzn3gpTGnm2bIF2roI47RUIwXx2twDAqvzA+zS+Pfx4ALjydkVhIMorrrwO+xtJrM0tEnqkE
uoMOlKP5SEEg5JCFra5voNaXmBW8GdDVkzbROEViem3P5FmeF9YgkBKWp+48xEFuH6bqiFo0yHB8
5ZDv3CxQLk1U/HZ7oIn81PW3OHblWbo67vJHoEBtwDHRDpvXqU0l8XJNaRB9VDuIPbrP8vJUl6iy
0levN/Yk7vc2KzcSnyV6ZWZ2ttfWpNUky1WBETj7zkE7s/dlaxFKo+H2VMzi2M2MzdKsrmgnvbNT
+I9OwrItHhWOUlw3gUl2hLTEVi98+Uad2ZP+/OHRnTtUY5mIp6j7i2FYMMQb9yTEZ8b09l8TWoh+
f0j31pu60WdZ3FXvZk3keMA/o6U5S4yLgaM6Xul5RKoLSHTRNH27HVDW9/G/BuTfP6xrcNMyLrxJ
RFmbPTOmfOtdcCJ63W8bS7MmspFMLrnQZwuaHZCcuUMOVBfCZUhEwL6RuwTk19WLB1Adxn1fM8zg
P8sxqurX7YX+f77gf1c6u4E4aFy8aWzhng/pGbS/Z/aCmn8R6CcbA2r9c0v95MfWmOaW1TmgMxX6
YE/yA6LJ6gYahh6sHQ7lrj0qTyN7zsAz8C6MvYWeW8ZXGQPA8YP6DaqTcwAzrkgwP+MVFQHaAY2Q
CYLHY/295e7WpPGaIYgzmYbkFQdiaHbqwRPdspGUKtpV3zvMMSftb7ZFMr92CiykDxhlepfBmT1B
0nwaE5PUOaojXRz0dv0td01ld9tBFi8qeCZuC0loi9wBKcr1SbAJAApqbeMhXfdHqEIcrcR8NCcl
EF3R+bdtrS4IhjC4iPHdhfZfPzUV2HsdGk1J1od9Vzh+Zib1BpZm9dPIjAgs8ygXvL+0PpxtdGP1
LOU5apKGdRyQawNZvEML/N9sHCAEANMASbCoXVVgqrELS0MIaZ4mu7lvBxCCit53hq+3d211PR8M
yb9/WM+kuQL9HC2PgJXfcwOV/XRI9nnS/7ltZ9UT8AZEMVJSfs3HBKsOUrZuykXEBwiEWjzIUY7U
MIfWFFt4Phnu5le1BckvWdUHLn+enxguiBYG0RcRBg5+EBRkdlXS3g0NxgyK5jyU2ZGBq3PD+1b3
EZpFwMmgiY/h6ut9VJS6HPQGkZBOPegNXFH71YCHEK3iDQ9cDX9grvh/pmbhnqt5h9iAaxoM2GHo
pb5zn4Ug/gR8uHgr747bbBlbi5uF+bKQgZ7jAa+J7JK5HvL+wX5R+nZjaRt25kI4atdyk8So85Dp
h9V9ie1n29loLi0rnDIkyWqpjODoLcw+VNOUbtqg2ByxmukBrxQdEwBvTmX71Vgdreknm37R0k38
CZmtkdsvt8/B6hI/mJ99vLwB/C8TqAyYRhM/NMPIQzV220OZ4rn4vzM1+2oQE8qZ3pIcAuf9CeoF
F2Gx46Qlx9tm1rIdMJA5UtoVxbl5el6OVIlZjWynJz97Kq8SbecIJ8AxgRbkRhhZ3T7Ed6BbUQdf
iLZPJtNcsNWX0YiMKh9RZY2TIHY+zVYpnUTK1DlQ4VtWAlllJ1pTEBrVRIcES0dOpdNv9QbXLixU
TIGdQI0WvZrZLc8SuxSxg6e1k4OexdHvQEK2kequbRfge2ANRM6iLzTN8UhzU8IMHmnmHy3OAqOt
92a1xX68FnBR7sf0EOaglvwEqjUYjLn5GPV2+p1byQsr+++DSCC5olPXxwyi/VUf6w3ClzW/g3Ct
iQReclnMGcEmO4F6Rs3HKM7UL3rX5X7b8GfocFwMxdp5UMUIbjv66mNMFloAJQKeCK/R6xifkpyg
XV2Kdx6G7I09Ws/Dq+vrfhvUL+bzbWtrF6b0PgdcHYBYz8v3ZGAVLwxPoPBCDz23vrF0eq1M9W7s
+L/wko+mZiFxAstKN2G8PsrVS91jGhXvZ0PPwtsLWnP3j1ZmkW+oLSM2AN+JYvFCMXMOrPDGB1rz
dtRC0c9HwglA/yzg5S6mKg1hDyAIwGhLhzrlqaEDlBO8pDzcXsyqKTAWOmjl2A4YFq5doczatlVc
k0d25d55AhIVtnKfddbuX5hxPTgd+EYwZTHzuMquiV0P+RDlCma7gcW3fD7GdOc5sb2/bWrt86CF
g/XI8ddFlcVSbEpIq/EoZb+KlvlTtcUjuWTIxDUhWSQhbApsx3ImU8umomkbGkFX5h4SBfcKaaqT
SEAGMJZ1mFb8qZrsvROPESHxl9vrW/liMI46uYFxTQ3cb9dfLKuVXC2mhEZgv/GngYelUfuu3X7e
y5FU4LxqGPNAF2kW1CHT2g5FnqMWT5nl23b5DwS82o1vtbqWD0Zm3tc55YjZhBZryd03iD89dwna
VIrSblQWVmKQrFiqqHghZV80nfXKpahz1zTKs59mzXbcs18Vs/ujZPq/2bYPlmZfp4OME2jLHB5B
mfUves/osqZuvnGa1paDGWRAi8DZgxLpbNsmIBN4bMX4NgJaP0oF+qE20LXWH9x+IylaNYXhYJQK
gTlbsJFNagcoceJkIEx4ittjM9DHtvg9pd6GnTVPgPiMCsFUlHwXzGDWOChlP4ksgkSQ5fdu2QSp
MESoVOk/t8/PyukFAEECjGTQw10/i0W90zaWU/M6MkWDpHVq884fMW/R+5hCo98zIpo7VrXmCwhI
GxU9J1Rlat1KNz7icsVSRg4/RLIUQYRkdlmxwZimuPLGy8AfuHXX5Q8ke7q91DUT6KYgRmFSCzi0
2U2lDZ1JHMUFiV4G8k/DO/BBhPE4bHy7lbodutmG52BaEGyEi5A0ub3hZZNdvfOi6FUw3RvpvmIR
GUCAxFDmLfZKdqDF45c6ObIN60sPlRzmGCRBPLSQ5M4Cla73HfLOLI/G7snuExpQfs8sKAEO3vfb
27liCbgVcNMaFp7lcNbryJs6FgcnaIfmcw+ekvLVMkDN+ZKwfn/bjjy+1+9+FJqQK6FwJudV5hCZ
sVET243RILQH9rXv+xfh1afPm8BacIdJaYPFyH+Wj1OrtYqImJI4rV85nYCoR27Eyb9YC8h15dQW
yP8XX2eozKrMhgqpJrEiQfrAq8WnH9sgucBImAq8G1go5tuF1kKTZm2B2i233mIt+d1MytO2OvBK
1gw7BsqMUvloOWYw1sMITatMRG6Lx06A0IJhpaxJOydo1Trr/1IvpvXgZzp4RDJ/qAqr2HU4HBC5
I0U17EbBzfg5LwHl2rh1VjzTxLsFKSPo/sBAP0sY07zUCz2up0s1pMc8AYN/+sOYjH3NrE+nptgE
wPQx3ATyIKDXr89A3PbaGEOiNpoUGhEV5TYynhSTvd72z5UFYavlLK6D4cIFutBsqZFOqjFFtJ4e
1Wq4I1RAf1Uc9UTbaMutm7LwYQGlwAU3W1FZWlNGDaTzQqotAEHC+19KcoI23EZlbe1Y44EHNlgA
06AoOStUQxOtgZQb+LoB/B98Zcz+lE25EQyXEV++G1ByB4wP4J85W4hZxCUSIKTzfdNedA4uv3bY
5zHfyEHX9uyjmXmWoyoK+A8tHnnFmwIOFs0hYdv8RYb/ecfG1SXfQCjxo7owuyT7FkwyGDTK8NZK
MTP7nWIekoNFydlSHJP/0DzmfjTkzvw6thjTE6RUKeYiTKEGZpL5Sf17aN86devCXOpW4WFiQNwM
Ogu4MVEav7ZWk1rgXrazyEhIgF7NPZB4FdCQvXayTWYfdDADBYXTfCu6LqRiyn3uCdA5Nb+G1mN+
7E3f9K7+rSre11ZFn7hPoPTWpflBpNOlV9uzAQZgrSz3rWrudc7dgBiqsbONYsPf5LbMtg3NHZAA
Qw0F0Xcu1MYxOQ8tyUZFEpPuqUhDzNHfDeBTpxUJmkrDVnobEWjlGKHUBEVpKOQA5Piulfeh0M94
K8asK6eLp37hA+Z0NooIK76NihyyJQ2ayCtP1QogQOboNBqh2Br7aCPzwre9sj27AtIvAdVJkXw6
F3TfQc540QEBA0LJa3+otM4T3AXwiY9ZmYSlyBVxMAah95GoRp5tfLXlEpH8ephBxCsS6G1LRpEP
W2hOJiQvwdd61hnzTk6XTF8FY+m4L5tETwBMdOqX2/HcXTGJgCQHDzHOj7xjtkK4Qt7qxUgjc8D0
YSAQi580DAomfgNEq0d85JcJ8JAx6cmONLxKH+zO0dtAjHbWg4+xTI1wMN0KbEu9iQdJgCdwxXzS
ghcq7Ccjnh40S8n5AbqlHC3+ckDF7ZcJqJV+EMWQuntTJEmKqWbQHflNl8NDMYGvT33sT00y/q6c
Vk0OJQRFpjAZDO27m4K4MytNpdjZvVK5oVXFcRfak9bSY6bEnnomtcn6o1M6Tv4Yg9Af4Kliovlu
zFDt29ljo3WBotag+B3AS5S/ZKnS8F0hFNUJ66Rn7BvVxUT3cWNhZNGF1G6+Myc0hDACA7pL32hs
8M6PGoYKwilxuBOSvB+b/WjosiNtx0A+VqRP70ndTfbJUzmPH6E/wfJy36RJjjEARUv7veb2ZlmA
prsK484rh6/55NKqwERF/9PxeL83qdXHjw0x2S9gezC7XIiy5kOQA2lX+RP+kfIV442ufjITYfZf
acwbvQ4oFEma177lhbPrwIgzvBlj3gFenHrD6E9u5bGdQqAD/kBalRcbkWB52eGSQ8UZAEi8hBf8
/GIsunQYJvgUK15VqJNUKjt6Hn2+7bsriR/syIOCpyn+mwsXJT16Xz3oq0A9Rg6Ns+9AUwiI/B3I
/+2wfvkXsIBre7NLjw55kdjKu739sNM7Pw+fK9gErU9olyB0VU5bNpeakeBzl1rXyB9x1y5uJM1r
aJ5kKGmJJ7yJd/Re8+Nh5/02gVxP0JSz052kPyjdUEJb2VHDXCTdbVECyHvv+joBz5ktR4xQIvQW
LZgYMEStVwtklmTkfkZBmV0R7t7HZlz4o4izU9MYyiF11D2O4lZLfMv67FbWSgzDZ3GJ7wxhYStj
T20M+YPS8N0JYmIELV77D5L3w233WvFiZGo6qJ5NUMotEKcscRSPt2UWjdXwTe3LPwghXzUt24jA
62aQEiKdBph+MR1AMc2rGVkWcYAx9wCHtHuoACuh5/Bqo9q2MCXh8yChAUwaeococlxfL62Van0Z
0ziy+4eRndXxHnWd25u2+FTXJt5rPB9uMAg9t6YAU0ZUFvEhS9uHLIEiNEeO1P92Rsi/afCQdEse
a2Nh7y3ZD1arpI5TsI3Fkem+gr3Uz9PHbTTZ4qbEcCWq5MjHsIXoCc2qDFTT0im1R3KOlfirB3Hm
tDTvVJHsEsAmPr2LV6ZmL5KOUZrjtUrO45gqe3cYkpC4+pdSiLsmAZGnzY4K5NgDyxMbD4hF3igX
iUl9FATkS9qbuQjhZUlYzsg5z/piz8ovCVfZC0do2KvQ+90pTs0eUITbYpBZ+YIf7AKZe+2acQve
D7uSpEJa6SKrAxsPS9U7TxP/3N7aZU0MK0SGhUc5aprA8sjP/MFXmMfF6KDhCiKLMZwkSaS4A4tF
dpb0bGrYBimFTKbZQ7BC36oPr5yOK9uzCyTDYMBQs56cbaOqkXqQ54wqD6BqehKC3HVlHXhqbPt1
a5Ub77XlXSmXLbExoMUEbGX+yG2LMtPaCsu2qV+fami7ZNZB0rw3J/tYsnDr4lq8Bt7toWoMzlOw
lcwJqXiu86Z2CnLuMO6RtqeW/rn9IRcPw5mB2RnpNbec3KQm5wpt07Ac+l2pAlgUZ+QOZ+W+0IfX
2wbXzj/UKdBdwlwHjM/e1hVjXSEY2JsQouugi/VjEne7Li1/6aSPN1KoVWNgIwG8CLJbgPtceymq
Iiw2shQvgey7RiPUqXax/tyUmy1nebCubnZ07/HPo0oFGMJSe82OKXMTnbggPRkfjCM/mv4UDKf2
sOUQ2kpoubI0e2mYVTU0sQZL+YN45r97FHX8Lkj26lv6QvYm8/OfBI3uKvHZcUt1YM39Ua8FPzhA
CiucA1zyVcAbXVB0Sql7+kTC9NDfsTA51gdjqxi38vXQU5UUVS4A5bizr79ei37JSAyXnNum845N
plYhyeJ6n5AEbNNKqm1UWlcOGxJhtNDQmnYAZJ+dBatrErt1dPBvxe2DllfBID7NBQA4GI4yij46
8GcoUV8vyTBGYEnwxD7HOO5+yVDssUQaB5bVbo3VLnm+ZrZmnqIDJyoGDltoRkPZy7j3fkFfCELp
Wu+TDORXPND3VagXjzWUHBJfedty1uWGYrUYN0QbD4iChTB0ahB30tOJnL2u++6Ux8ZWX25HkyVM
DIvEWKMDIj2k1QsyM5YYLScqADnQpjqxlyLo/dzXgvyYPG3RfSwvV/m4Ny0EfnQU0L+4/nZjQ93W
U+GOqZuh2pSyQjMCZpI8Qykoa7fa8GvmkMgCvwpHQV1h5ipIaFmfVBW8EbObfi2GO1F458xwvt/e
wlU7cl5ZouyXtDQicUFQMZXk3Lv60ava0Gq/xaDeuW1lJWH4z1j0f8zIuPYhYRiIQiErKW8yCBNp
IZ59vXn0UD84Y0QpjP/gJrds6F1VWoBBoq2X1+oicQVInSJQGs9JqRhkF/PGMsi5dk8gMdglUA+p
2aeB53gUyIvmP1bmitMgQ2OQdTdxmXp6iKHes45JG63eYrhaXQx6niB+AXkAxiSvt5L1We8x3AHQ
dVe8U2JjmC1mOdk1ovI2qoXLbjIUbNGuk1gQdHJBG3htq2/TpEc+ZJ3RNTTu9a51q4Ob6az3gXly
yc5sudPva5JDdXhKEpsfIKbZNjvFjJst7O4ynKCgDMQG3tBgS13wWRpGVkydoloRVe1HiNJ+GXrn
dNtNl1sLE6C8RrUFQWUBVnMnrjZ5w63Iy0hzQIJPI8wHktDUs63JxOVqUPeXE64IKFJQdbazk5XV
bCIZJKpZbwadUGKoExafnjWDrjvGHxFBEEiwa7OXCK9Tm3saMc/MEW9WgpFl4F2+g3Fh64CvLQfT
uiDL9FC/XsD6C8bq2qthCM1lX1Gjkvzz2U8DBitAnlBCgMYthL+uPdFVcWUKYzDPI+f0hRd1ehlT
O/2lt5294QVra0HbBdAPvG0w4Cj//iFW4b3T0jFH6IWvHL2pvo+TbEt2dvmIQQ/8gw3piR9sUGSl
qIThJTF60NTFPCPmR3rRojbKurKie+jIglaut8yq842OFJexIlsuuISowzs+/oj5nhpe1RUWForB
Y/eQBJpf/CMhDTUmvPtvul+DV31r4StJ5LXRmeMDv0YTMcCo1BdI741jehj2yiFD1gpRrsNtr1n7
lKg7AVqLRg7eqjP/V/s4dqzE8c558UBzuq+mrW7XMmRosrL1fy3Mgz7rUaQdTMs7G14aFLTb2QNG
q9MNl3y/7q9fGJjJRz1BQ3P+nV7x2l9sBZM7sQOK3exkvbKnJkhCScWO3pmxkxu3dWMuk2/Yk30U
LA1aRHNm6jIp6TRMtneGyvAY6FxVQhTZ2VeuxSygtjJslExWthHjyzIkovEORPfsPDS23jolLqCz
Yg5B4d2XEPkS2c/b3rC2i8DvIEv7P2RS8wchm0RTYhbORYHEr3+XJ30HVTjDr36Pf7sTEvJgS9ll
ZRtRLADgC7wY6MHPyYpZUdVkjF0HtOYaf4Hkc/GWpEP7wDGJ8pjrjfp2e4XLbcQFJpG16O1Irr9Z
klrnuXAZz+yIFuD6zmxvN2DEyjeMdONgLSlUcfuhyoVqiI5SNo70tUMWXZ7RhvWg+GPGPp6sIPdy
v7b/qhTTQpqiPeWKcUxSDrxjgSbwFFAr7v2+NQ7Yif3tVa/8GBS70EG3dEkJDZ6f6x9DtFxoHpW3
j199q57prqbBVIHSWLF8+keS/6n1jm1xyC83W1p10O7Dh5V152urGhkmjj6keeb9adKjNj32w0ax
eUkJAiCWidazlCFa6VyoaPQxs4JcffkgpTVLdPDD8VcRTM/KowjHQx4HJPbNwt8av123LEHGIEMH
+mY+RslqB9O3iA/n9jf29Gd8D+iq41tnh/pVEmpBdiz2aWi9sS2u0bVtxVcE+hO9VAzIz3x4sDAK
UXbUOGeDhqmEvwyaSCWmRW/7jHSJ64Cqa6A6Qa4HTBXY3mcBp7ZQKOyhpYJ8wtMBeLO8WvvhDRMI
XUfX67ygrbzUA9zOLvrwtullUIBF8MoAHWmDcW7ONpeaZMTaa/Xc1d+m5i5jP0vj0JgbJ3R59Ukr
OBG6pPzEobj2zrz3hDDjUj3b+hMIqZJpK5jKesh8ByVJvv7OyY+gc20AVeWxbxpnQimf2BjoFyp7
a2lZ/7BKFTrUqkoUX28zbp06szAejCaxvADlEbCnt2rqff59LkMfykRSExNTd3LXP2RUJRQO0P2L
7ajRFZ9mP4j+khUbx3H55a5tzOJMhxlZz6sUKyLQ+HlWi2NM3eIuty3xNsSk3RidWX5BVE6wEpQB
MM2Cx8L1inpuqS0DVjOqJuYXXXNQqNiInEsT6PqhHoVKvjzm81Q3SxMbLR9jOk8tZmQLFg6ZtfH0
X+4ZTOAwSxeU7Leziq+ouSUcI5tAVMomzeeEJbmPX0JBcuRqSbLjaY9wffuIrdz0cuYIVTY5Qbis
tAH+0nq5PYrz9Bszg/qOgPUaboFHKrRzqzcV4nTapjbkSjlKIoUw1uJBHA8EprMSojdRRa/BVIbc
FmKlgCRE/XHYO3fDH/1oXW4vcRnAMHMEJBzUMHT0Iee9iEbJW1HpZXbx+HeaPDlF47vDq2Y+FZ+f
msXsDODcQEFDqMJe4BVpNXDK2yq5pMXoNzHkrV1IwSrJRgF26SmSuwb+DvpuEzQis92DrMOUI4FJ
Ll7vhL1eBATEUo5ZHraIa5ZeD0OybAHUv4tgMQuNxLCGzu2b5JKJvVtU39OBvdz+OOsWcHU60FEC
EfksNhqVE7sKLZML0ocHU6B5w7SNo7u8JlGyAyMY5qcBTUc5/jo6QNtB9RgIMC/TMB7buHgsVfpc
ZltJzspHuTIj//4hrEITVInrHHtlNpnP7Z8OWPVUcemLrQrC1npmsTUfy07pwZV1SeiLBnCOaj5Y
dKuqupLVXO/aLKZCEsWBQiasWL7xu/tphM2h/tW7PjmlgRs1XxsMhEcA+n166O2dxgSvdg1RAUUF
6TAftjEraI1afJ5cOj4ZAWnNx2FUnurc/LRGgzQEYDFEXFGuhhdcGzKZQjnVlPjSDGaYZ/yXW5tf
bzv3SuRB/xMsP3KYWKqAXpsYR/QWMOUSX5Ta+iaouGMAbvvcrJyg1wFza1uEiNsml86BXUMqDEIP
9NQXySi3zD4XQp3OY0MugCxGtREfRsY2ItBKccLScRWiASRzQ8zZXS8NBaZG9chonB0PT3l1BHmR
7vG/RTUmAWqPpa86zrizKcZAVOp8GXONB8xRyakamLNxca7EkKttnp28rDBziE/Z8QWMHD8qd3qx
8i1A9crDCd6CFOJ9oBDY99mho1mW0VhT44sR5a/0m/imfKcv7dH9Ilgw7Vy09bYKCytbfG1y5qA1
pCiSYoRJ6OpBmnd45Md6h3L8uQ3U41ZBd81V8UAF7z5awHhOzPZQpUVco14eXwjoKPlAjjCPQfR4
nyqKn8SbwrFr0fKjvdl+VihcjlrP5OKMfY7xzDpk9b7ke/UELvgDuR/xhtP3XR3GiDm724dk1bih
44DgVQOytNn92dpF0WbZiI85lUExvnVx5pc8DyZj+BeuCWA3OGmQeaC4PHuiWWnKhK3T+AJ8TR/k
afZmT9lGfrO6GlT6UblDAWrRAOuatm8ZzeOLnoFSjhgZqgnxw1BXD62+UV1bMwWiAhNYYTlMNk9R
LSl4aWKuJkrHYmeQKSwS4jcaBOHGLXnVZSBD8JdoaLkwJCHyp3y4BwATEMzmVXwpXdSUm5hzX8v1
59KNNx4Pa4YMyTsJ+LosYs+cgcWYWctBYX2Z6qfMefTA4WzaG8+htdOFjigqFDqemcvUPpmgypYV
8HbK/qAIU4IeVWvvEkbPQEm7e4TST+vM4XpDD1ZOucqKy3z/qDJ2RBvheVY+NAcAyrWANM0W9EDG
oOunLcagMJiD74Piy6JfCA1AFIsnF1aq4RTn+lcAnP24fNYdwFUTkDPwrderTAhvWJyXkUcM8KKH
jmvbVNRAU+kXTVTHVqlDnRwUDPmnKg8HJf17O2IsPyAmJyXlBJpecgBl5iS111oehLyVyCX5PVBy
vqNVMRZa+LGW6T4wz39uG1xpKKKHB5SMARCJNDxLjN0YYPJu7GFxJPuiEz6DyGtC2DfgHQObKHsr
HcN8grBl3W4EreUpl/B8JMyIKPJ9Ie/bD0dP2HaicPAbRSkGpo+WM+3GCkrYHoj4MSK4VYldsyaj
IxJzlHowX3xtLcfMXKkqlocxMuiLidh+rDWCkRXSnnovyzcSl5UPiSVhZATPQXRs530OpzI0qCJg
bRj/9d0air2j6mPKMui8X2STSWRtbdhAXDVoxaEBOgv/WYqRhjrJvWiYWrx0k7YI0cTaeaJPfCuN
q63H/OrqQEmMmxWdlEUsy3Od2O5ou5KZ+IFf8rAA6oh/mY75Pb8ToRVACNVGl853vt5212UQBa3H
B8Oz2sVQpaLoOxhuzd/pWPmKlYdaP4S3rUjHm519WEEZGV8P2fSctFLpSAcaQuJGTpGmoRgr76tq
DvmPf2HFfefjAWZmQYnGKTqlmUW9yOU924OeWz8lurs13bu2Y8DVAUUFqIVrzgtK/egKOylUN6qU
jge8Kc3fnUj7gHhjv1VZWts3YO6Aw9RxqBej7lVVASfaCDciXP3Hqdj3IlM2Ps3qcuRFjVoq5lDm
AVJtY2i0Tg1MQHjLyr27gpUHpm0R+q+uREp6AxGJkfk5XV2nk7Yre8hAxAbA5GNSG7umqMe32x6w
uhhUPtAKBV8NAA7XISlhWU8ES9yIARmbqsXem7QjQDn/Is6itg14J2Bftv7+APgQZ5sE6gT6MJGI
NdY/pq0gQnRWG1bKc6tjWvj2mlZ62JA/AoMHcAHIeMF5cL2o1Ct5ZxopiWjM9sA7fKvo/3D2Zb1x
88Cyv0iAqF2vWmbxovGSxHZeBCdOtG/Url9/ir734puhdIbXAfKUAOkh1Ww2u6uqze9UJveh1d8P
410f/5xGdWdk0PsnEFKPx8q3U3LKY8vrMY3n+s/Z+pCAEIKsjZcq2LbcFmv9LFdzxH6N9KyBeq5n
X38VYr1nFrjnU5nHuR6DGnmaEznI49CH0Iwg3m6Fd7gHw64DnbLCPxBlkYyhhAmtQ0urTH1Qz2+1
Cdqo0/76dm1kPeTcEvPYM1expagxapQYTvYs31Ljl6IfK+ja1JWfjSGiuvLclF+nOWADUfxjOFYo
lPF9rXnqCysFK+WUzs+ZaTtJ95jIv66va9srz4xwtz9Ja7urCIwUfzEH5Cb+HXttdDM4mhM/JW+F
V06OhTEPkcD9Ni5K1PHxXkJ4R0TkKRxWja5a147WSZ/QEmzH6nuCU4C3okswOHkwGhHXcsPfAfwC
KB6iI0xpk/372QecWjBVFEyUO01Z2ztdGDZ+DdSn4J2x4ZBYE4pmaNOhnc5jpcpEk2aSmOYpLAI1
/BXF1O3b1NN0wRW5ga5GUgqSKgCeDMfH95CgqhwpMwnNE93Vd6hN+Mlt8Zh7eeYme31v7HqMhjpm
XvkHo6dFhZGtrTy3zYWOoavsasZGn+Yeg3DrUQraTDR1essGAJgGCFmYkImmzOXn0mepKqMpRSJF
iekshX5jVRg9dd35t74WHp2ETU5i70Iuxde0WSrs1jJPCv01DKMTRREYL6YvqV/WKkNDjzX80DUA
cntFJiBIdJXJbMxTHun3pZXfd3P1fn0xG3cmS+LZlFiALaHBwu3YGJtTC8bcSYsniOXIL51uuUWn
Ha+b2fgwF2a4eKFlYSslrLHYWrieMuNRLtFnv25jPeAD9DjckRZ6zmg844F7uZbEVIe6i2z9ZDQj
kOiOgbmFk7vYMqS9mlGJq71tVXP12Cl1ZRz7kHSha+FlcZ9KZWKUrhzNU+MldanEB0Pr2j8YWWO0
uxxFym9xUxbyQ15XaXqPHSON0+t9ETuU6MmMQTB2UzpjYYf4m0aPyD4qMSN8cJreSGPB9bWxl2j5
oRGH1h+aY3xNMyGRWi8JsaGV+zuef5H+H/J1Nh0LNFI2fBHZ4eU+2pjmYLRKb59Ip4yd05eF9Tvt
IKF4/Xtt9DAtXL+ACDDKEUj73EEKsTcYD4BHnbYf/cVTD8W+35n72ZPBks3F3UsFv5t7h5zb4wW7
gdFWgaOBvdE1PuH0sWe7+h4Te7+LVew3+AkXq9O52kMMyHwHvJwN3rH9G7KQBt0NiWPdaK5+uxzo
bVaBy6KbHqQhyqf+BGygwE824tTFctl2nN1dpESOgwEl9qnKWqfUMggQGnuJ9I5mhd71T7kRRRA9
IBHOtI7xKuLWqmB4vKpleHsNI75j8khjcOblr9fGGE0c2TCiIto/fPNiQN5td22O8W1SCIojZgRR
+/XLC7kwwYUQ8OKUpgIT4qRrpeoWhUUdI1zQqa1DQUTcSGVgCbkFU4hkImKXX0cxKwzFSiQTjN4F
nITBV/Xmd5PolYuKUeYYWv12fWkb7mCoeOMxQWpwe3mlraqOhr5se3b/vkvtIxTbfKQDLlEFmHp2
arlThl4EkBAQyYHuCw/fr+Iy1ShyHKRMg+rNVXbfjvMryeZbXZae06zfkRj9gtp4vL6+jbDIaHAo
oKDshr4dd8VkharmdYbXH+2M4Say9Pgxkwfp+bqVDQgEnrEqRNnQr8Nlw7/HrKaQlC7B7c+YoYrb
usuhvjX3IMzsYkGJe6N7BVtsWBXTmUPphDvBcprHDTTgkWl06BG4iVVkjROOjRa6NkTMbxK7zpxC
KjVHzsbMH8YyvpNB25EOmgUtITeLJeVlViuN7LWsnET9mHWzGUhTJEJwYADMwANWL32Y9J1uT7ls
BMkP6Zke1bt8Fz2G35an5SYN+mN4G9+0L0Lg3upDwyrq1vjKjAwMV7u0avV2NsdpBZbeCFEDIr+B
1c+UPu7jevahxrvTy0V1yu6jm3p3rNPd1PyV5MGV5i8PIAXbBmBMNu8emI7VkbLLuK6UfrGCTrkb
57fJfFvmWhDF16u9tMGtNjbIBKXD2QqARoPiyZNUioAJ644lWwY6UMC/QCMDRcjLDTUAvbKtQccy
PAhW+LmXeoUrH809mNxHEaxn7dSf42sQGAxII4EryDlNiZpasaj4fOjYkB24ShAcTPbRUd4pO90t
vGQn6j1sbCEwS4hGqNZs3E5DqNSWnsZWEEq2n5V38/RlrX+2JpTe0fRCRQEwossdTOtpMQ1JMgOV
vipVfUwGzB4L31p1fNH7340qKpKsYjlnj7s85ilarKKPrGDJ64OUg6oKwlmKMpC8iOZZrK52mEIL
DKEcyCWgebiwGhvGoBQVcNBdlhtkp8YYQrofKmj87GarkaKdIL5ufCw2LRZvdh2IuhXRpkSza4it
2gpqLz/Su/yBOIzMqTk6Q7YV3j/kSYB4s7IxwjqqragtXH68MTRmQkMbSO/hfV4eSwK+QXJjWSKR
so2dxLMUSGp06qHSwoPzZWpmdtLCjpIXR73H6KREc1r1+/UN3HANSNQxPXI8TtEa5VwRwip2bxSj
EZTh6GI33bL7i7TK6VNRbWR10SPyM+g/Yxwi/vEALUg7maBNtEZQ9E8SKfdj3x+7OPag9X6bE8PL
y+ibFheC9GL9aoCmMbwRipRQv0TjiYsfg1JJY1tRA0zL+ii/55Gng2TTHTofdN/+oBxELe2tiHVh
kQ/BpSS3uoWFpsfwL3J4exceDU/dRx/zHfE/I5Yg6G/crOCYgayNohBrMvBPowgP5kzNFB03K3m1
brJD+x21XeUh3KH0+jDfdS5Gf2mOIdjcDRc9N8u/kPJknCGISfRAyr43TeEUHXGMSCRwsSbL4hOi
TPPJ8wEUku/mDbTX0HRq9EB7rO/69+Rg79rJwfM8dW239aCTdLAGR4EWt/AuWKXdzDTKHUggIJm+
0rOnY6UmZZ7pwZCiWmneIsdyIZsVTu2hnyOBzs1GLLswxp3FBLlDZ8vgQNIUWNn87zKKRLS27u4L
E/xNoBtpgxkReqCXLRDAjVtYrYfBXw8FsIVj1uxDcJ2zUnIJRpnRDPqYxBI462fCdZHxc3vK5Q9V
IXUVdCj0QD1BedElmUuBoZycDopwbnoKHzRv8GkQ6JELTEj/nP9EbXi6r938XvTm3d5xZGLomOHU
GNxD1BjyAcWhWIe2262JByi0XL3r8VVh8WW92v9McEn5KOlaS7tED6x7a6/45BZEJFL7yR4jouG8
EN7BVLzIK2+U23wfuuPt9Jbv/22drC6IShf0c7ktVyQZyJqK/Qj1UTUfk1lUaV9vJEZRoimIOrEG
AhSfpTXtQNu2tEkwGrJj1i80Eby0twwwyCOiCVKL1dsB3OA5ltHHCuYayB3yp6uern+odSxDHnFm
gP2As/IH6hR5hmcTCaTyLRxR2A7v20U0Im3jNrq0wn7FmZVWruW4hZxq0N7Mrvpq7nLL6Qqn96Q9
+i5edBIlsxu30We5ls0jZeqjfLoC/cQyzrWKBPTVPsVv5W46yG/To3LKvqVOCj6ck71c38l12wDt
YRCVUPwA9G6tQlFW4xJRu4Ji4n0DopT2HkFL53k6YFTzMTtOmJhcP5IK09S8+R9EWTB5DI1WtLLA
NWOvzcsdXvDG0kkRy4H9PPqaz7pMg5t9wxh2NxLWzDacBiV9tFmRwyOp4YF/iV20daQXSwA8rqM1
73X1uxlEBdyNoP2ZATJQOx4mKxrFEBkKZjFqc4Ax2/QIkTAIlxR7/efihk4Wef8foNR10AJWB8Vx
JoABgjmfq2WSURUQ1B+DAd26SHdyMEa8HG6qupLmdJNre0SAb/wUVL8MlLCJEAwkHPCpqzp1a3b9
kkrFGDQUPN5d+5cR/PSXdGcG5UE+gYb9FL5i7MEA/2EURk0Uw9YlWGRPkLnGyxYpFEpCnOvYtFNr
vQ+HIPoR/mSyHM0e3Cn91/wnROXX3BcP4IFH7hDUbnkvGou8TsSR7KNGwbTtgT/mqaoR5JISpZSH
wAqNQ7QsL82AeRLQonrqItE4ry1bOpQyQPcAZhWPmcszAo3VWpPDvg8aNDbolNduKtdBr+lvuSYE
c2ycEVbrYI6EB9rqjJB+KinGTsNYb5v+ONS9q0ak+WGUrUhPiGUvly6EgAMbEERgYEi+1DOWdqk3
udQFZbHY0U5ts/AoSbM+7SMpUeRjWs66/g3KLlr20AJHKxLY2vAgFHZQYQO1C+6D5/3lxiJhsiOM
d9KR+jfvmhsTp/puPskPBMnLj8FXEPDIkUDfAG3A3XwQKa5sRIpL++zDn10vSZXKS6nAfutPXnQo
dwkas+6MUkm3719EBcf1nXxpjctXoWPZKjZID0GE4eFJfIdI6Fy/SkQWuHQVs4uloZtgYYBosLVY
blUT97qJNQQTJ/78m3G5URpXUZ2EzMaOQsOODSVEW+mm24vA9+taMCT0AapmhxvPiRXgSKm6NMvA
PwkSvdtZ9Ls+T3sqgV2TTS5tE28pnzHtZ2dLoavp++vLXB95XP8Q2YLuCThrAORcesZcU2NpZaIE
phQCmCA5jfI70WJnrkS40o1DeGGJS3jtvJlkvV+UYKkbT44nrxrofTY9TzFWWMX7aThcXxpzM+7U
456C4o79iRjjc09JiZM4NDstKCJ7v8SzV+evVLecQjf8UJjCbW0kCMToKzGk/wqHTxuSSWrUq0Ej
YV6vRvw2vStS1YsXUcNTZInLSJUO4stp26rB0j6bUQy16efmTTFU//r2rcE5LFKdrYgLWnVdlSSp
OhUHIAqyxYWWHfSH58hLjp3fHvOb5Nn0vjzm8TM8YgIDKnfQC+Anj04hsOMjXtcBhMDdRMepw2jd
NBFhZdeXD9aG5wjQkLAElNOl2xO9lCp7KdVgbn7HoGHrmLmu9qUgTG0k2ZdmOJ+fweqVxhpbCFaN
N3mGW01uCEWSHsWJ9NDt40dR6WXTOc4Wxl3hg12p3Zhj/3pog6vlO9PvrlS8o8Nv191jIwRf7CDn
hQTqA21fw1BbL+6kvUrj078YgNgr4whbeIpffqIhnSETphbQN8jfc+uVKgIs+PZO/ff/czsFUUGj
zmT8/3F4SszqLVUoCAuKA/lpAS5r29n+s8RtFY3DTgb6ASsxjtCQx6CG5654v75bW8GOCWD8v93i
DusyVamZNrBB0tDybSPF6HRlKf0E7FdMslStXxjVWgnqfBtbiEkFQORANRSpFQ9wx+C0aagNswv0
ARWjtsvugIjMvKFS019FWohYqZvmWCMT7EF07nlCJanLtFHapg8MpMFqqH+oYDiGDQkKSod/OLro
HaBbypTlmXjipfsRKaP4FVqHlEl9xYxgw5XxR3IMj+YOrkrX7j1zdEWp2ufkCu7WYsK5SFbRSUBt
kUttpDaOxhGU7ECzpW+1UvsZBgzRJtmZdMGVGX2HUo7XdoDqmg9ZaB+y7MEu8nsr+shz/CwMS4im
Lhik0osJo8V8m8BRjKKfFl4oWiS7zaDsIroI0ojNaIDmBxskBaUXXpcI9EGln0a4n1nVhzKqj6U0
Ca7zja+PviITFUe1HlQc7oOEtt4ymWolyMP7oXsuwg+rv8nVUfDhtw4r3kAYb4SCOTp93EGqNYxe
sLREhSohEDX5Y4OGUUhFb/dNK5/dKQXkqRUAuuiSsoVYlRIYg7HvDdPTJuLYgIlcjwobJZdPoh4G
BDKHWt1zNFcqareNElBcP2NAj/kdUzDr99FNeavf5+9QFDvUj+V9/P265S2HYLw9aPgD0QNZvcvj
I8WT2VGZKkETvsoQorMEA5u2NhB8VTYpAIdz5Q2LrQ5KmdRKkPW2a7f5rugejbkUWNlaBbBIqDuw
8WgQ/rxcBf7DJmrTTkHx7z4fQRPtRBS6Da+GnwG7jfIGigu8BakdDQzIsJSg1WvXyjFegBAUb0Zv
aEWmNraMPTDgbdBfRrLPHSD21kEryFACtfm2hG+x9JwUj9e/+kYNHwcHIGc0egE2sfmZRmbfzJ2k
tgowAKjhN672V7mhn3CAZl+4w+wt7p18p+5HL3Rkp7Wc5jnxPFEQ3SinXvwMk2NeKYWs48PhZ7Q+
PYZgTT9PTuFmx/jQnsaP2BdWUzceN1g3e0HprLzJd+6XkfRpNMIdNXC1Z+CuDKffo6a/Nzzj1CdO
9DYF1fN8a6K2uhcNftsqL1xY5+4MjMsI4zHCclkvgXj5TnrqvpVe5FvQ9pp3/bHw6vvItW7Lf+gg
sJ0GGAzVdw3JAHO6s8pCRU2jsWWYnpBkplqKb1z/QxC7sMHO0JmNIaSSWWjY3MpX9tOuRvtUeWfL
k9Ao6X6ki5s+oSfk20ehlPdGWnVhmgtjNrCOspogAFAvph7wQOON8cgSeYZtyUNXz5xQceVdCUCI
0wpuvP/lu/63udx3DclSd3GDzR1d1KxdNFGtuwpzutvf5iNBvRF6KWgRTQ/tLYluRED7rbLExdq5
Agj4vCN0imBd29uv0HDyB6eDXvvwrgn1B7YeSue2+FEexKokSTFwXUTvs696neRK/rI3nPQpvs12
ySl8ErUbhSa5cBjbKhSWJixv2BUBpGVZi/Fo+rVv73M/esb4Gf96cNx6UAMYokLSn707V7G+n0g1
Gl3FNjQ62L/Q3Sy+J/sBws6yZx2q5/gnRm18/Qa7sMm9PUhpQtAZAkhQ9mzdBtxMEME8wbq27rDz
dXExAE+bsaIlbCj7/Cj9nu5k6LUfplvbrX3tNyl99tSNnkXyRBvoBvVibVxcIFW8qHLzf/czRP8B
c8T+ZPvaL475k/mjeVZe8nvyUAm+40ZSAD1i3G6oyKs2EqvLcJTrVlbUw4SkQG2OprS81JH9cX1L
N00A2gBNB8gFrDA+yqi14UxgwlKLnWLELq0jwVfbuLEwXII93DCwDw0Ozv1tqRyNQR+Qgc76bV6a
qDJ+NNXoqFrla0buyFBj+vqigABjdU6YxGyLy30rrcYk5YTPNU3qnxg6dE4NTYTrNpirca8nlApQ
qGdvEaQfXLxOwQruliUkQR3ODh5QUDZxif583cjW1zk3wi3E1qpmKQeJBOjgeyTLPC3ZXbewcaIu
lsGF3iRK6yi0YGGcAIAiT2qv+lH6Ky9Fo1q29ovNBgC+Gg22lUg6JK9lqAzAkEzSjyXWG7cz2u+9
XYighiJD3IpUChKDWsIQxgg5YfF7TEpn1kTcnS2n/pRiZ9NM1JWYY7okodRLFgkg1b8vql9kfprU
6KhoP5sGc3aooIS05QiQLYMzo+4L9CvnCJhF1kfTgq59ZGvvOtVfylgWvUe3bg2oRP1nhNs5JU4H
CLKMJCghUfN78jC756clOdOj9FOK3RwndVftpKM0uNd9cCuJPjfM38l5ZKBlpWB1EBlzqydUSSMf
DL/j6I0fIPe52tN1g4Ld5FmZuaZgSIU2wxeLGwU8KH0WwV02ndBCKxXPuQ3dwVbSScr0rIKq/tNW
uTN1iVtJpmDjtqwAxg5FWBAIMb6Lj0F2TDKSKcBy1MQfIVjezLo39QIS5rYV1MhhCvBn/uEY4ky3
ZkJIkLbfJvOngdZhOrxd/yKbNlD+Qs7C2Kv8i7HqR31IpQHRNJedikZOAbZRBumM62Y2XRytfVxD
KB5BE4G7i4zEroy8aQkE1v8MGHP0g/yuH0ovPdW39nLf4GWB6fGA7IqebVseZ2swiAsDPDgeQBg1
6aBOCQqIbWFg8CZYx/rL9aVt7CCTBYSaCipXmGLN/v3s6ZJibJuVGwUJwEd2Yu27VqsYKigKrlu5
7IUZLhMK59SQLCnHQjCcEgoMt9PBOkb7FvrDOhtyZB/tr+eVeOjCy/HsY9VYLgmKMOiz7fUU7qf9
MCApYuWiZ99GLEeijHoFCldgafHFZZrL9igbACiR8UUKv8mYlqDZ8c6yj5lhnJSpF9y5m5/qzB7n
hD2msuZgfpKgqR9imu90oGp6Ipq2t2kFIBJgEcA9X91Qld6GoJVg39r8Be+rHcT5HBCtBCdqw7GZ
Ojzo5nhsrJFWJkQo6zaM4Hb0sZ1adyTa14McU90D4Rf6T0ws/tKxR4LLnEJqIqDaXVJiSG1+WylC
SslGHsR09zDeFfJLOJ9cKCVT3fUlwONBeiedwpsSOrHaB+TRb+Yde1MkXn5f3FaHfzizKOSg3AdW
1AqzGA3JUJSjLgel+Tsf0H1s8K7Qvh6+EVfRXmWpt074ugmaZ6PVSzCSLcONHVKXDOr9kIiauFuO
ABgajioEiMCC4DYQMv7tIi+THDTzvar+jIQaRxuxm3H0AOxDyY+N5OaOTdK1CeREVBkVP2sv/7Bv
ya32YJW7flcd5bv6PoTE34Oo4rVe1qVR5dL75rqYNApkdpBpt6X8ZhmL4ACtjykzgBuPjWhH24Fz
75CAnB/mMlTBoe/VTIWrtr9m4+tdaFhhUk2IcWhx8sAyRY6STkJZLWAz3DytNW23aWqQiywp8b/q
1MwUBrKiOMmIdtxnakjXqZO2yIGSYSZz9thh9owhusg3dw1QXzyMZTAq+KBAlCLCPG74Qq7dmc3L
VN+G6bfr69gA/WMhqFIDmoAny+qFl5VqrvT1jJBwTA6tepvdTLfWcXANR3Wbt+aBfAedPv9uf9Te
dcvbi/vPMJfsq90M0J0BwxYGAS/lYzr9jCvR9bAOeFgddA8xMBdK0iuluTBZ8g4lInym9qkdfiYL
dah2U4gUCbfOD3I6XKwAP5BVu44aykxb+Hdg1eUOmlOevohy7a2VgF7DxmwgMKB7cnlEpcSAy1XG
Eujja+MmPUr95KWAIOzXvwrKMMhBIJ0OKXG20rMEq6/LWc0tfQ4giO1nuurKC6x10peTA4zSOjPD
rQZU3S6tMjIHJC4dOtROusyHvjUEYWejpAVCEhsow0IPYERcYLNzkvS0VIfPgbGMFgzJdyvzi73p
goXg6X/yRy30xoPoa20gBC8Nc/lc13WDHWUwXN5ZM4Tgl4Ppz6+DH7n1TbITNmg2HBCC3yakkTER
FHhs7jDpRUqlydBHTCKZ3fShA8Au/4TYNd7oGSg070XFdBaxLytD6OaeWeQiulWD8ZWV2ohndKmn
7lRYheSkwFVDcr5ql6e273LdAV4bmvfp0k2FA0XCPvOvu+t63Wz2NrDaoOrjWPDaIhjpqmdW1LQB
aKC9g7f9o1FSwZtjffKYDcZpBqwDB4PzoSippqoo0jYoZnIwmdiblfT3oaLdTbkpgkmKjHF+MyVl
hU523gYRxShs/dhlkZNVjwX5fn3j2AG7/HxYFHsGAMLPQAbc/aXbZRtplNlRkiZxNa23f3TDgKE9
SUUaEVt1/fZAixQ5OvJnNLdw31xGlUQzyjnM+jFI2l86oIJQAThR+dBA1qW0HVUK919dnYahc4wq
AKUt8Mq4NE3RO4h5FRUQ5nY01U6MnNcJK9AIvF6b8+evG2PzVT9xLeYqt2msEXO27WwIlhTTHrr0
R2Jr921qCIpja8+Ao4MngPY8nHB1URv5pNNZjodATsb7wjJQOpJNcHTwed2wgq7O9VVtJaIX9riQ
EmoLJXYRDUF/E71DOPVmDKCq4Ng+xHTC5/yJPskHEdJ5e41MUxEkUqhJc34SkqIv5tzqA4LJLmpR
+zRRMQXxQ5HMWLC+deTAdkK7wQbXCbvK54pyX0AsVlWGwK4rRwGLE8j56zu4PmIYzAwQF8GgBCi/
8RRtBLt5BPAFd49ujABVdKb6oXR1V3pz29FJcHFvrQcwT0z7wmw9pDxsa88ubr2dhiW36RAYZX00
5XlfSSKX2FgQHtkGsNUQc8R6uJAf1WSJ+hhoKKi+9t4kKYvHNLccWjWi4sHG/YnIBA6qBTkvvLn5
iJGlIzEaKJSimzh43RGFWYwKRv9LvUGb9lETfKqNPAHmGAkHmhGYWsSn80kpTxPKmS06/oOnJ850
rJ+lyLE87VRisrW1M17q75EnIqNs1IQv7XJ3S2jpdVaXBu6vU33UfPKCLtH0SG5Ut3NRUz1Egrts
A8B0aZC7X8apXQpMqGmDpbOdeOoDtf3RUOqUybDrEfelRnPSuXEXjaJ1lT6j0eBIs+lEVngDKaH7
VI283JJuAIsUfQN25XBX0sU3YB5+5sFS2xilXJn45C20wOihtiS3oO+JYrmaKvmYgHSLt7GjQYLP
MurH64f1f/EAUO5ZGMfLjrsyMH+Bpt2itEH5qsRuNzgjIBHps+3PFGMCgMfUdsYB9BLNqQSBfeMJ
hm/CsIk4uRsTZvU0KiTQzdugNbIXCObsWlKcOqofbHtvGolHu+iuMJddJP3Q7MydO9UbouWmh8BM
ONpOO/8xm96/vh/rs375m7hwMmjtMIUEB6I3YtTuiFx4bTX3jhELSx7ryHVpitv5KbI7Cvx/G1D7
ezx/2PWv60vZ/rSMrAQIPDTpeeKC3Up4/EKKIyC5G5qf6kCRrw2HQXbqlwYk6PJpmdypZ8MRhKiP
9ZXGVvefcc6ro5jERh1N2EjqhI+zT+6g5XxrPqGlv28GaIxBMwCqao3AqT4TuNVpOrPLPvDZaWpG
eR76cWYBdKkconrqM70rDqrshKqzRA50/gZ/8dPb+iYOZq8Db1Py+i9fspeL57zIyvtkLAkWP5KD
RT7iRPS+Z75xbZWc7xgGDaW2Gtugw9xFVZodo3iqw25XDTeG8n7djzaOBJ6QoC2iQYT7b9V7SEGk
M2u4Ua7+GdK3EnJgSSqq0ouMcDumNkTSCgVGQnB26fepe/qHvAQQ0rN1cHtWYaxjXIQ4b7ZM0YFK
MEKzdkqhfPqG41+Y4fLHBaI19dzAjN7U0Py0/SnPvDCHanr/ZZACFgRoLOhWaAqtGoRt0ZtLFGlY
0PKg1SAHx04nPV3/+Fs39YURbjlRGWl9TWAkpd1fYiaePSpuDCgixUS5ovm5NLZT2BPOFSgPiryD
JtqNAnLC9Z+x6R5nS+VSsKLJqZWxWNkOSJAhB9uVz2ktqtZuRGTcNwCjgRSAKhBfa9J6hRZTCiu5
nvtVbL8qmMcuWMmWe2AgAt6eUH6A6DMHKaW2QVsoDbTBXOaY71nI35JilDF0ermJhXMKtrbt/LWr
XAZDSpDxoPeFYBiHz4lmfXRDdYuKghAfztInLh5dPKu59CqTkM9FZoaA50rEMysnZuRU663Lvbr0
48Kh+/yP9k/fC4hR8MgBR0YGc7m8Rh4NYzCxPLu07J/jZNLopsqaiey/7n3gpYCNh9Gl6MFyq6vT
yBrGBHYI0EBN99PqTa/6up4k/PvcCndjZrHWN/aAPTRIq3kL5GP3YZSbu+tr2bg5gEBHpsdqElAV
4AogVY0mMx3KNsiayg2XzFdnAwOEuye0r23165V8rOnMGueAqaZmaifBmhy+tPFfm3yzZpHoBfvK
vO9BIwFTIFkpYpXBRgWJ2s6I4HsUBZ0asKD8d6kelbj3GqBp4/CHIipzbp2rc5NcUDT1EINqDZTG
wjJ2kJK2xeDYosfZphGmdwJwHUATMndftWA1UqOyaGBU0Z0WTZFDmeDiXFSGwL/Zz13t4Jklbjm1
VKhDK9k0SFX5LauXb/D2B9WoHxIQ5uRJepa7YhbEwc3VIf+0LRAj1kh3syLh0ughDSTpe20B9Gy8
y8OP676+aQNVFdT0sTrCy2fQFKo8UBmkgVaQYofxhsQ1SyLvIJnTuf9gCu0wFGNRhlj1xahZlYCv
4mM1mnI/VeFzGhreTK1/yMWAO2KTwNiMLp4fAGVExAjToBjMV/wykwrsPEidLehnCD7PZpg4M8S5
RKSOkEOmMJRM7WOeFZC90/s3lXS/9JI85NMiQsNufSvIzkJDBjJU0NTlYnmtZPhLS6NBiJFIsUpd
tbnNRyEdb9OMDYCQjnIs7nou/I1s2AcwsTTIX6dddEhfpdBLQYpzUdj5gaf/6Md+1QrpeFtmYRCT
2xlkFX057qYiUlNMVY+znFbUj0r9IRvHjz5fROMWtlIYMMfx3DMB2ADl9dJQIbWJ1PZY35IZFQgN
fVMsO0mKtEhARl0nhmyACiRPWeaJyY28K6YElIIGQrEn3Rk+35aJ7mXuQN3JtRzVnw8xEbzt1kwC
ziTnlESPjXxEgn3K0bMtnwu3c+ad6kO6cJcKQuJqH2EK9yP66azyt2qpF8aiKglGXJ9qKChJKMIt
g0CNbeUSnxaYRjXKvkzw9PJLlenYhY2Vm6c2MhxqS+64QItm/v7FuMSsAHMH6AY+1moiIwxkGpUw
omLKo/u+mH6EbfKjKHvBdm0u5swM53axvFj5KE3WSSkSp6CLM5SLmwmv+k0PwOgZJM6qDHkZvn0T
DZpRU6YaHR/pcf75f6Q4B7/BwGeRB2wt6bMuiu4zaHUrAWeN0CTVEvNUoM7tQ10ifbQJxgpHi2EJ
crINU8gtAY9ESAJQiI99g9XUjRIp+knvp8DomsSR9e5ZroxZcEutmxtwB8AHAXhgbVqgSi+djuro
fXWlapwwyRhVoS5VckxaLQH9wRg6O/qY0qx4MeUyuQlVFaPhslpP3sKmR5HIbiFD4A0kK4p7ubfU
W1Vawhb3jyRXAm/aOnznv5LzJnPCQMBiMI1TQsfoaI1V5w/xLD9ePxrr+hg2A/sO1RS0Z0Eu5U6g
YdZ2TqXZOKmKO0M+m5F3sj/0bQHjBEWxYR+5siMWeN342jALNBrYtOgr8GKaZTp1tGgG41SoEFzV
Hqsu90tZVFBZ686w1UGgDGpTQI6CSXn5qbVsNqtupgZmaQEbGM/xH7n98wel1ruwkfdJSnWnLeI/
yWiJhEVW6SRmKKCzpANXAx3WFZ1fUzFHIYLe5mkymp38OeHQPgDGcRtWmAiv9MBWFN+uf8sNj4GM
GJIHnCF2s7M9P6v6mWkaR2Y5mSc5f6Dmt1DNBSdHZIA7OMhYGtIsM+TqY3VHB3T1R5EE/7r3w/YN
k1Uw/gxiequn2ahNYW2ErXlqfGtvuM1eBjjew8z0XX2vBfPT9S3b/Epn1riUZKZRlGstrCWJ7RpE
coAl8tVucRL9PQQKXI8+rhtco4uxPmCEgOVBDMKOcaWPkBpQJxwxP6a/0W7GPcJIEgzu5Otu7AP6
m97He9SXrhtloeLiacPZ5M64HjfJaNLaPGUEegtyEnpZjukaS/VjWeQ98LmCoLJxuEHrRwEJWR6q
cp89jzNH7JTK0FLSGKdZvYnn/EDTHlg8Eb6HeRu/KsxmhIAenrvodDNvPbNSDEyBiabGyYhfoxmU
Q7RvotYpNCpwe5Eh7lw1oTlWsZQZpzZebiV9fCYDxbMmPCSRCLuwdcJswJWg780OAX+EVVWSM5TG
jFMK1mbaPCn93+uusJU8ICr9Z4E7w0NaTVayRLBwLJ6SW0a9ZRI6xYcmTB7WvS343bkt7gqL43YG
bAG2RnfZ5WhEvBal17rJz/Ajupvc+El1kxEjsVEYE7ERNr8Zm8fDJOrwBlAvnUOTxigyp1A/mdns
jvPixHRy4rRzZTkTnK6Nb2YhZ0HgxSsesYtLyKtUK6cWErQnmsgnQ4p3ICp8PU0G5QGpKxT3wMX6
H9K+bDluXNn2ixjBeXglWYPKqipJltW2XxiWLJPgAIIzyK+/C9rn7K4CGcUrn45u90NHdBbARCKR
uXIteTVVprau1UNFiaHo1toDlFbUbbta+l2IhkDJ4R0DlDumamVNapSEI+alvXX2CuC5MF5ofsvL
wgjsRFXxytDS5kdbGuzoJN4qn6mItNJpvrItfbCsbtthGiekf3hJAW616cFHCXCLr+/pcXVeec2a
FDtybvaR28Naesee2bbfizPgHGK049Zlhz6gurfWJgWQCSK6zNNgrdnYGyBO+AO9m567XR4KboEq
iDd2OGwBud0aB92HJv022fcbayMQg+kmDtf6kksei1zI/MiBUeGXzmVqQcTMcRrrXKhQeKjGQOnH
NZ2U5R0GDzYwsR+abNcH0DXBvAP9V7FmjNvzkGKTu+2QgIxZ3yvDaq910XcBXRUSJLh75JekUZlt
TyvVOpeoBzxOiHGJP+Su+Q0XR3QGTCvN/SLONOZrVW4nm9thddk6cEuCzhWgcCmPsAZiZLGGHbWN
DCd09ECy3TshMb13pgBGMjLmq6W7Mvew+B2hBoanOcYrZu9aqzDsDpAO60xd42fWNt+8tPl6e2EL
V7kYqcB+opgCcR3poPTmEFmpDRNJlLRB0Y9aaGidFWhttoZjXTSFdy2+H9IGWLv2GBszrVlmZ9Y5
Y7E/tuPvPKWHrh1WCiiLZhyUvvAXODY+EtCLtCFXCm0Y9QRHP3P3rV6FMdSroIS4YmbhAgL55L9m
pHiG5nyN8QNinQcTLIkovlusDm323YqePv+FgHcEbz7+AfJROswgmidDPA7WmZPhm50aj5YJPEO+
Nty85GuXZqRbroIEgc4yxDCHeqFj5L9Q+Pp0OVwUN/FhxASH0IqU9mzqLKDlFHhAr7j31mTlfl62
DzbV12b8lnxA1I5R20WdegaAdWhUk6yNcdmAEj/qXV93M1/tdf/2p1nyAdTCsRzLFM9QKSpMPKNW
wiPz7FLosYP+0YeH/0pBCAzRe3tN8GbxC11Yk3aPck0ZxAzOWa3aULe9EJIt+9sLWnqdAUYjSONQ
88TEmuQF+lBZXjrAhuC+1cIGBPtkZ/rergyVH2s53KynJdzhwphUDdebAgKHDYwZ7oFzft8V6p0S
xZsk5r6qoM2lVe9oxu9ur3HJN0DjgM4gHp8g0JQ+Wl/lXlsWugm1ZvNYcO/JqF3Eo2it1v+Ry8tZ
gZiywEMdJG8zgujawg0xtbV5brfFCyZNAdmHahDvt+TdOTmoIJtv5Vt5J3KS9D1TgX3zq331Wpzj
sHj9/JptqH6oQqcN8Vd6lHrMzQ2Du/bZ5WZY0/grHlZPbuz9uW1myUOhlo2yG1q84BuTPHQs4VCN
kTpnZbL2SUke0q5cgYMsHTkXl7ArBj5Q/Jei4dBNakFxwJD3b9vS8jUKJT9goMyWh7cXs+QnWALk
gdEExeyPWOzFPcLS0RyGGAERLIMFYPoFiKrqZheRZg16u7RtSFogamAiKs480iEcgx8K0vLOhXBI
k2iVn4NudXN7PUu9DEjoonuHJwCsyBKjHce707JbZP+xah4qE+IhedMVYZFpydOgNm5Io8YKk3Fi
26mxaBAVQxT20RTt7FKFrsikdZ8djEYLDPkU2EcEs+wM29CADaeephxxGmi5PIU26OSuHPeFzcXM
K7wRDSnUQeUqgmMNjoO4iRzN1d9bT3sfzOLTAAAsA2fLAjIbqdT8XZUPPOqJaZ6ZE7/blf5slOgN
UeXH7S+4uBQHeAaILIu0W5yNC49srM4d6ik3z6AoehrA/UDdtYfTgtNDxAoyYNBUQ5NShrWjB8Qh
upSaZ9Q2v7VG+qCPag5K4WLlw89DP764iYlhIXZrYfOul5KjgRj30AE+x3r5u6hNJ6CZhaFoaCta
iv7DcpJ95gHmZyjfb+/hPH6AKQhfC0o1EN2b1VBdTUF0sSsgssm9Wn3hUXo/EAzDrcrFiUB0Hf3x
fwcuBE8GUe2R2x2tp+AqUwr9TKtH20aQt06j+pDSfzDnsZKGLJqCViUyK7yMZiVHUEBXU2kT42xE
GcB4g6/nrwmomrtXSuhKhjD3QSzrwpZUaox0bxoaA7bMdvrNa3vLk+n59idaMoHLCigDITg7ExvL
qwiE08Qwzt74RyWvgDWEtw0sREKMkyPagNkEAt9QFL32vsYrcLyEhTps762tta+O+g8SeDs9JOf2
2xpn/dKCkE9BGx1+gPK9nHFEDoeLq8Z56tlO46ALqrO0XFnU/OQCGYTuJ/p0WBfEtq7XxJKmqKam
Ms9OWt653nhqWbqLkjU45sJawIAElCwGsTEBI6e8JJ6M2NNH41wpecjpb695uf1xlg0A9vNRH531
VTqLusSqe+NclBizBSXru+tEK068sFdYxL82pO9flTk4w8rOOGN6KLSrnxoBo4mVr1hx5xEAVsDE
AHolIewkfsVFuOZQG+77sTHOKWZO9MH1VQCoIOwYtAkB5yWDF6xxQCxEtyuT0g0Beje83Axsnqv3
EHcjOZqsk/udxBg0rK01GMbiNuKkYi4JJYQZ9L6M4raNHcTSTjtGgBon5BjbazzWS/6AGT8QTAg5
otndStXCNok56uc8T/T7BOocb7U29NvbXrdQNhcRx8SEEAQW59P4Vp2ouTf0+rnXQoYBWyFT7or5
WqH6t1afW9g4gDmxJuQjmGOUweZ2w9oMM4V4gpi/iQopItsKjDXSmYW3HHIrS1AyfPALyJ1fnlYR
pD/w/vCETvCe74ug26pbaO8c49VhgIUloSOJjjvAMAgLMncGJnWrvHfd6cz5lHzJu4mEWm5o9wOY
1j8f6ZD/IJvDQA2A1h+f8uJcdUxrtLEc+blOpl4JqZNpu7xCScHv7Cb7fM0CvUoYg+YIpv1m/fNO
Hd2sUxk/Vzze0AipcVcH1ClXHHDhDkd5B3ORojaCeWTx3y8WBU6nDnjqTD+DzC7QxhdgJfyKndX0
R2uuPKEWPtWVKRG3LkxFhGujBWKIc248kHZn5PtkeL59nBZXIxitxcS6aIZem4AydpMx3IRnpRwM
yNLXsUGDiWnsN7dbaBcl8ah1GEOLI7JSlpuFC9T8wOINkmgwaSMuSU9Qp6wVL6KZee6N3xXZ186n
ky1hAM07JOEqlueKH3Cxe12Ta6qi457lpbNrqO2PNV6f9pPOMUjGtBUA2uxbfViD8BPm/pEwW1Lq
UKlsiCLGUCLxrD5oPNsO6mmgvgem9ZUscuHuAAckwImmQCfOHL1KkrpoY66dtVS/S8cMBU2Bmvnl
6J/+RjZeu7jfUdRUhX9IqUpiJxZznQ6WOvduZPrGzM2V4zTbN2EC+EBIA6DsARDp9VcqtHQYCqAZ
zhPkXo8eHkzEn9Kq+hLrSv9629kX7nlMUmAt+ExIiD402S48IumNdEjzRjunuYFqcKf7TonSZkzi
o23kL46TfM9rc23EYnGFyI/xjAHaCS/C6xWOpWvE9VBrZ+YxhiRmgMyoa7SBFSUrR2quvonNFG0X
vJcEK5tcMfM6wG+5EalnnjUV2Pn0WCt8pc/Bc1dnjCvbjpYlCYhrVdO2r0CEGLikoskDdUuHHkan
0seNnnVW+TsB6r/dZYrZfcWAcGZsHbfg08FuuvQeL7ZC/eL2FIDfNtWGaU+iuPQGv45b2m3Gilp2
cPvTzTYRx0sgCwQ9Dgpj8ki6OdqRqWVIBOPhaVIfU2fLycrk65IJsGxCuk30dWeD4nRqXLfJJqRk
pND2aNzrwZBb0ZeIOmtEDEsnGFcVMLEe1E1A93PtEqzGCtsE58pJv3l4BlLjZ1T8zMY1OrNFOzhU
uKYg8odL+NqOYVaVAzYf7Uwp6AOSCNyx0f0giHHM6LPxT7ieKUAgWJMxY/4aLFZ1moOz5Vax3/FD
ZT9BYXQl8i0lf1dWxIIvTrALnDlvI1gRvWnoPr8LzISzAxfzzzXA5WzvHNRfoZUhHgWCxEK6PhCz
skphlXr2+jTaAEOPYXA1+zEOmJ4s06na3HbwWZ1FmENZSkzQOSK0X69sjPOujlKqntO+w1godY5j
A6zV2Hv7qqgfiRv/Um2jPLR5/HTb8tJCcbow1YEcDX1byRlTMiYZMazxHBXlm2mOx1TN9xGeSQHR
14aAFy59WPqvLbm8neFwe1Hnjeesdr+MBn1H2PysI2IjkU1gxgJvETD5ycthedd5gzae1emsJr+n
5sVeG1qagxlhAw0RlN+QtguJgOuPpbJ+zJJUhQ320Im5Oft3rb4ZQ+NHXo6RGOQb9WOurD3jlr7U
pVkRwS68PzcAWatB0XSeoiIFcRsB6HjIlA33CoqruSpX0GNz2JBYJ4YEgNvE2DZQ9dcGR7Msy2oY
x7PQvaAPHOVSXwgxkB2kbbVw+M4a6F1k5/w9XquSLHnKpWlpizPWVH3EscXlRIIo/WaVK8nAkgFI
raALguM2Bws1NoR3GqcY0Z/I8icNcs7fLfCH/fP5w4WZBJxsgcKbIZydhGhkAt3nuefFixEb+zKq
f5Us2UO/KPy/mZIeJqobeTEGKjW0y35Rb/LN1PWzbm+5f27bWdw4UXQGSQMmSOQzbHtVwzBxq53R
9DHvnKjI7yoaf5qaDEECNwqo/VCRRcyXKj+5VVAzg7zhedK57/EXJ0kC1fh1eykLV/5/umx4huB5
L7+FK6hS9TW3+dksXjAqoliln+orHjB7YeG1/dHJ+x8bUvpHtaqetDzi53Q6QXp+U3fv1ogRHx4F
ZI1+cyFA6Dilgk1HdDjkFopJLZOSGOuZDO+gGnlIWvuZTOSbqta7v9g66HriIwHWNyO6SUiW1ROl
49lrSuO+yevpy+TU49fEiddMLVyN4nUKBim0H0S/4zoK9ZOZKlEf49LQO+vJrdzkfvRyZTeoFblL
CKcby4neB0unO4Xa7cvthS64Ox6PqDWhXg9yEFkXQWOlOY6KyQEoSgMV9P6tnd/dNrHohhcmxE+4
iOtMBY+gqlgcoEJrH8fGljlqEHn15raZtZVI+6jzvKCYw+JIcM1/xrHZKvmw0i2aT3QIb79YivDQ
i6Vkbl02SordErAEMygPcRaWuw/BnhDIahXYju0aOmF5XSjYW/gbI7fS9pkZnt6jp/NzO/HvVtoe
eFKsJBVLNz5SCdB+oXMDAjU56KlD1CDPdvmZqxAHtxOoHyXHNGffK5O/RdSrA4eb3zvIiNpe+leb
KtCBuK00CLBL13CbGS5qJfCPZqP+AYIWvECtHz1bUMvRffCCorfzTs5rtc95WVJ8ywuz0r7GcWt7
bQ5/GQJ319517wk0PgcgIvn7ellyKUyi2Y1+JpY4pxBUSm2quwLG2GQUYUVSxfcaN9sXOsUARRzZ
B69k9dfbJ2IeL0EyD601QdaFLE4uvAr4wohGtHbOEmhJOQdQT/h5E29wxa18w/kRv7akX5+LOCE9
WgywlKAQWhnqvoibTVGuuOnCelDftwG7xOgJnnzSpVmoleIxQSme0WHXle5XR502pckGTHCxlWLD
7IPhoSLs4KmK4g1efdKKUqOElC6mmbkG8rHRZn+U3DlWfHge0u7nlPOVODwr3nzYAxkcOk3onsnj
GpMyjUY3YpTUyOPUHykG0DW7udOm3MBE5Hinly5OwqR/FvD9YRY8fwJACAkWKWiaaAhOqHDUJz3G
Q11ziqe+zUAgUdprQjIzFxGWBHoUxUN0vGTcbK13k8GUHgush/SQmm20iTyP7h2IiqxcOIt7CcAd
UKRivkeuE3EbUqbcrDFOXedBMXXB6H6xOj2gHGDzEbHF+Hn7oC06y4VBKYK5ZGgh/13WJ28sXmpA
/o5tUdyPmZP7dpn3ocLWmGJmR0HspoM+Ecj2wdYrl1hopmYOShL1qQEwqHKbN0V19h7Gmfy+dVee
EotfDhcDuEnFHKNcZmFeBgYVjdWnOAbQySFeqgZ9pyjAVqNF3gR/sZe4YlE1B6ehJcuz5KXGMQVP
QVWQjrpPuH0fpTEwYtPDZFqPLFoDsyx9O6EHBxYakQXJw+J6OqIvX8f1qQdhQQ+Zw3H0TTJu2v7c
rIIxljzz0pjkKLbBe5V5pD5lPA5VnZi+o/avbdT/4XX9Pe34S1ytTbotLxD0YOjpYCBeJq1XtdjL
stapTm0ZaRvXa0LQlXJ/TCBu0Rrdc2QpK6XGWcYC5xR1LA03HuR45a6L3trUGQarOjWV860w4t1I
x7UuwbINtMPgIuiWykmDVih6nE6wUTNGfDJBWSBJV+6ANRtShgD2o6IverM6ZX2qbYEoZlutcJqV
W23RCsaDURUDDxJe0tc3TdLnZZo5sMKiLMxSwDHX0LRLBxg45/9akIJ8MxZx3A26+B6Je+SCfdFg
dnVoEfRXQu9CXMLsO5I4MWsLnkvhjBcJsmUy6saFV50ilxkbo1MeEkU5QNvcCq2otfzbsWJh64SA
k4YUB3HekafGi6iNNX1yqxOEXKpXe6ytB9eK1zptS2tC8ivI2ABqwPKu14TxYeDTMJB60jq73ujT
WD3i7V58Van5s+n7bGWiZdEc6rK6jq4yylLSFmoc3Q3T6PC1mujY9dpT6emblJRvyH7WkuBFW5jI
FikVnhdy8EvImEcg4axOTpqogV4m5pdeyGK5etxuayfX1rKAhWCEdy6uf/Rk8dlkXHdSpXFqT0l1
sgoG9nAv059dkhHutwUxw7waOfGHqY2/3naU+QMHgR1qvUBegpZBaL5ef0Oj7RpI7ZDiZGdTEBNt
S9m4Ye5wbJpm3yk5SFCmI9O8DdKF7W3b8z12gd3F8wYpFh43svvo3FMK6k7VyWAePXHFeVdys9yr
XrTvilL/9AGENTGfgTQLCZBc02z0epwyMlQnpOPOjhDK/c4j9qlnjbmJC6Jtbq9ufgRhD1A/kYgI
ohwpJ89ooY6JW1UnPja+lTw6ayiBJQOiqYnLBAU5QDuuv1wKnh+tjzx2GmNAsUCzTdaQPfPwiOlR
gH5FAAY8Xp4GATOBbUapxU6GmgXa9GTXmk8HNbi9UfOBbO/ajBTn20hvBDMCA1dmfeeWAZA90MJV
fmpBHMTQEQ+9+zXFlbWVSV6vGCn6wbXDTsPkhpPSBdTcJfYaSf+yFXTSIUUIjif5qWTFDK2BGkHE
rrrnvE0zn/XRfVqTt9s7uHSQPghiIBKI6qwcOwYS9Ug3iuqUkmSvJMmGABygxzRs07VO3OKSBBfN
/5iSXn/TqBWMkhIhv7Z/6IbyyAptx9L2068vuMS/ZgypK4bqed2AkEJc/el3zcv/gHjsmOnxX0Sg
SzPSGc0LTrIxZtXJ5HRfOB5ozQgYlw0j+1UNTF9x9JW9k19fNNV50rcUd8oUfamp8gattmPf6drK
5b8Q07F7uCEh9oSRZZAAXEeGolNpwlhWncbR+Af6MnGIMY+3xGRbytuHLrXu7CY6Y2zxvp3WLuml
qHRpW7qkJ8usojaDbfBgfCkm+4vNipUsen5VXi9PqqyTvI5HJ4eJLHqwrNhX2ZMFkfL2g3PPCG+f
rcWPBnkeDJpgAHM2ZGIY8QR2f3w0A8DGvdOU1QYzrPmhb7xkpVa0vC6owwHHIZhgpLNVNGWcuWmK
/MYpAub9RME1sJsBlanON6PPM9aLXfyvtdkRy5tiGA0kHDF/rerHRHm5vXHzFx3+/0ickKsJOjr5
vk1qo+FdiiPM01+N8VVh4G7j96PmgT37rUx/3La26HaYIkHUQHVqBhhXxyYtyg57ZxKyJ6O6sYr8
+20Ti54AIgPk1UiTdPm+LSFRWVXehNtQ6azdOKZuiMpXd6ex1tvcNrXoCRempBux6GNdLfKBnSIt
TrZo/1Zh1qaR4jeRCwrEPOXqNueptbttdl75RVUInHQuuEwB+kLwuA4cHVDEOQaa2YcaVRU0la+B
m9ofQm2THDQzXFPknHMfSQalSBWrKNtracsgnDNsssnPNuSxCOo8rAvQvkc+9HoC7yGGUPsaw/oc
UiKZFt/g4kGW6WpfVUrNIDKpbe0g3YL7X9v1Gz1ku3pN9nbBPTFSjUtTjKnZeJhdG6N2USQKEvsT
q+NgMu4aY5X7VkSHq3EWrAfvS9SF8AEx0ihdmSbLo8IC5TFomPPB1n1u6rXh56xQlQNJYg16FHmk
G82e561hbooUQUYdGjXowBIQ8MyMt7XNO6B46kIb/2gdEXVVrUMKQYfBFewuUCdHbQa0Uds8xtvk
ccX7xC+UVwC84YdMIdjo5EqvWhRRnZgxO3lDBGxFqsBmTQe/rPgRNEFAog3gvS3jd0j0/QZ3xBo2
f+HUIY/Ga0RMoc0ZS+p2YEVkR+XJyevXxgMiv7eZuYdizqtBm3vUw8aVy2XeNsNHA2M2pHWBnEfE
l5wQ44p6DwKX8qR9HYNoV2ymPIH+duorG1SjdhnzcxB3m2E6HD+Nc4JpNFfB8AS/BEJBej5AMW3o
gLgvT2X1EpM8QDYcll0S4LJbWeVC4BRMXOgp4Q2BbES616qYJZiz7cqTzbSd1nuBov5M0rUH9KIV
yA2hjwTcFmps10dsrLKxpCYtTzQldxZrMd6Xhkbq3d320iUnwViyi8oyuhGzN5EC5ZqpNYvy1IOE
ebC/9mDudNrGn5ju097Y37a2sCi0qVQAmTFqBcVLqX1UqoM6Wb1GT6BpRG3K1Q/54KGqZ5CnvzFk
6pDMARISc8jXu2ePbqXnwGWfUgDtwtGheWg1jRFQt812nzeF1AUNPwvEu7PsNHfHtO6SmJ508N/6
k9b/MvvuoPNppUi5dJt5AniLDNjBO1z2iHhEguwB+Ao2cG2bBDTkr1kgBMbppv62pviwEOGvjElf
Su+FqQjux6Mz039p9PX2ri29kq8MSOd1mGhWAXRT4r7ipe/57UO2SUI7FBSBeChj5CFYK4J91Iql
iAybH/RNSIDRMr32ChaTSMcNUp7GoA/hd80u2UKaBVqoMPhznZNw8ZMhKAHKjOl/kTleG9S6koDg
RKHIB9h9eWLb+FB8j8BC1IKcbVoLGavmpI82gIjL7HuXnuJfPFT8PCwDjLbutA3HAM4aW/eC+A+K
/wi3hg2VYdQDpDMWY9LCKSwmrDEI6SC/QmHAj3+2X9imvKsi3/yePqn307E+Wj+SlVMnMqnrT4mx
WoDDPZDJgBRODsIukNRd507FaehoKMjaOvbdhVh8X3277ajzkHVlyJFWOZQTGxNTRUHRJc6mLqxs
mwJPvcEcXrG9bWppTXgs4QID748gT7j2llFz075Oo+LU0cn1rWasIdxdfo94d+zyYa2xsrQwAzxj
AAMBqTDL4Tipi84rreJUNa8F/0FsHrJkreQ2v15QRgeqykLN0Balyusl6RVJEtfGkiA1p+IROD1b
Ufc8Ke5Dzow3u115Si+tCdh6ISqAkdFZC6ycjLLowC50aptDFj+7EVi4ypUbcx4ZBTYH6HBgSvGm
kGE6aZV2JGr14oSeGMQY6hKUreoan8ySK2C3gOZDUMdAt7Rv3HIjw6ZGcUoTaweCYXiC2T9URZP4
BG/c2363uGsYREQyI7gR5I9ECK8zQCOKk0vGu6pJd601fO/qbiUhXlzThRkp4vegv69IrcHM4OA5
1DV7TP7j8m/sf4xpjS5syfFQjUcnAKmowHdcO16kdgom9JriVMb6E6Q26VNdW/daCtqc1CyhaErT
tYAobg8pJGEIDLm2IL8VKn3XJvsy6nSlBfum4eZQOVMeS/Yy9K8TO1D9WSuLn4q7JuCyYBJLgxyg
jVYLoPzSloIyhMXVOJKTuYv3UFveZXfaBqCLlWC7cFljGAKTP5jER46DHPt6aUkCEcrMpeTjcalm
vjaBqUcJSNAXoSHuatPX0tDe3PbLhfv62qy0o61uxZj8KQkynmFDf3QgXMSULA8wwwC6hm16tFb5
fcWOSR/xaqVSimAl3QThTZgUwL/u0Wv9fm/65FlFDx13dh78hZj51SLlqN9bRVV1OiMnZwBhKznk
IwoTq8+JJU/BOAt4TREbMVYlrYtZgCMoRkFO4Herjt4U19nGKm31VW2MsvIdt6WQ4tNr+rvADInm
m7QxPj385GGlAHvAVyGJN2uAU6N1vKFUklNbTZYfZeboj8P0GJfdw23HWQhogtjGwVMDtEsAKFy7
a1NqqC+yKD9Zbf3bNerjBMaegOsR+fyNjQwEN47A+82Bak4yEk40GCqa1M+sr16T+5UOUejY8z+9
JAGmwlseU5kQH5IuBNWoTQUt7+LE7Sg+RlZON1W014Dpev0LQwAAoWhrielg6cy52pC0RoIlcapm
e7Ac/nLc5tE0SBHcNvTxIpeOmqgLY6gATX105aSvpIOgs6hUEiMbz+/0wAjB7/AlC0w/O1RPjY+0
buMFIER/rSpIZ4ItI4EyLQoIeBhAzHhnf0k2Hg3at/pRCdeoAxeuj6vfJjzsopqGgf8EKi1ZfMqK
LA28obJd39VS+7HLWr6HMoiWYPi2SP+5vScLjotJOrAy4U+UMWRIQGurFOSvSXxKkl2G/lpVnXW2
YmMpql4Zkb6wmWutpZfYd/fbtFVfmp2g7GX7Nve7OwCxVskHPuD68oe+XJUUe+KSWpinxKrUJJhC
D48g7aSDdyqogvYLBRdKgWdsrIf9C4XARQSRkq/TpgiV0Lq7vb0LDySxszg+YCnAu0xmhEzaRNO7
MVKO9qO2te7/w1Vs+9afchuv+tDyx/zXmHRpQl15HAfbU44tmn68GN551L41vfV1ZVELV9aVr4q8
68JX87a1FcvB9zR3w4u1L4MsMB5d1Jp1HxfKdi3NWSjyiebRv+dWWpdWpCoZOc7GeKjBM/In7QO2
rY5OGvQB6s3tBuUj3We7v8lCrgxLjluqtUenOI1P9mO0qw5lIKYmm1B5HMMad3MUsPD/uLWS53I7
yXoDoukfeU+xJxuIez1j1P9FbG2+o28r9sTWySflYms96QWIPmODIWWssBl9HuobxMCDGYh3fLvX
xkDUKXQwzwFDoD6tmBabd8u0lDCjGmMN3BSmN2oghuOKDb1vTgkI84udtuNIaQFy3cOjwnK/Yntp
2WLkFteOmLqVUyDAMrK0nxAg3J996B7sX6DaLbjPv9T75Ff23L9Eup9ulCHofLJy3YkvKC/70rS0
bJ7k6eA5cXwqs1ZxwrHlSfM81CXt39uya8i+K2ur9zOPJ9E33JhQ89WtRs82K1uwdIgvY6R04fTt
1JstJvhP0dGtfVG7EXchD3LbNz4om9eI15Zy+qtrQAobo00Lb3Cw6aBQ2SbQ7AzJRk9D/cFESbF6
iDt/3K+WqBbegB9jhMgDURCYDd3xNCe8cHXlWObON3sgX406CvFMN/1xaldO72L8RXbxv7akT2tr
kdGidaQcGYlR5Yvzn1qV/mZu8/v2t1u0g4qNAMGKEVPxaS/i74gTWxgcLhR5JwMg7faQaWunU+RC
Mze9sCH++4WNrk1VDYKJMQqJfdjf65tm13+pQmsX+VBDCEi4Vv9dzhIuLEoOafEGQmUqLKqPw0YL
0e0O639yfwrYKT/QYK1QtNA6xdV8YU9yRw5g7FjhvXcad6ABTqBl/JAEWRyQI7BaaKeG+RM9NA/q
frUqLILqfG+RwaNLJgh3pL3t+WRmTgY/SVw8vSaKRqKbuIXf6eNjqwKkk5fsAWD1YzLau9pzJv9v
/Ae1VLTqMDYvK9f0vPZqNzKV42COW2fAmbeozz/NgYIBR8zuQoAV8zRQQ5K+Zw/6B43UOHla+9jy
t3Zaw/Mvf8ELC9IXVErwwyeVoRzdb/ZOD6a77jENyTfq+DwonsG775uvStgrf7N9F2aldMRxwc7a
QmnlmIFdEVI4CX2B3Oz/0YiUekTVEOlKjLVZ7QFqzZydYvPbbTdYugTBoSG4fgRToPxCJ17maGUO
Ez23pi8mxZgmaMf6OwbymoNWgK83MhR3JeNYil3A1mNkDI1qwV5zHVdiW8GRaEd4hTW2Qdxo3wpP
e43K6dMAOExcYFEfKjzgFJdiMQ5f3LlNr4C2bV/WP9Phl9m+396/pavFAW0MhDMwyjvrLdqtw0ej
arF/AIIBmo6EBYSf6P/GIBYY1M1ta0sBGVuDRjfkM0D3I21cWheYbipLBaUFVKR0iv7+Wg142YQF
0iIXgw+zAZkOg+Nd1NV4P2S9X6tlUNcrLrf09V2wg/yvBSm9LRWrs9ymUY5kwN0/xA9tmX9TOxQw
bm/Wsh0MhaGxoYKHRIoMNGkLvWcUm6WneyO3/mEoimZJn/3FKUUBFsuBr9kzjDIZjHTyoJxy7ONf
aVv7eZuBZnHFleXPAqZOgJRBVi7G6EApJX35qGq1sceE54kmfeBUic/I79vbJXvyhwV8cowhOAam
XqTDgupjFfexxtFheNOKZzpAaKz6YtAVfJ78VYQZ0W5CRVDwv81glagDTFHdcDw2yMaxcz+bhrvC
XHtzy5ntf8wg1wMGBTR6trSapKZTqtglP5HcNw92UP6MD8MDmHV6P92r+yhof9zevuV1/WtQv45p
2gBCX8uooPkH2V0HEG/9hzutxE1NfjdgVZieBl0n/kRdXMZC27QFlj2xeoyN+uUf9QBGERsPtfzs
Kr57P7yxKnBqH6orO7IVD1NtZVsXFonZOTgitL+AXp5d5y138j6jPTCxk99AcKBqme+sAdrmVgAV
xUCgKDximFNGYjt1qVexXbeneMCwaMo8z/dqvAzoGP367EcTnSfwRgqHRI9BumALmmMAVjXx4DTa
ugvaPscwjKJrbe/bMTLR8LY5+bJFJ8MCvNIyMBAA+lqZDSGz62wwWwPY1Ph73Pws35qU+gPSBvLP
bUPzHUR1GL1CILFcDN7IfWqTtvVo6x3DICCxlCADc0ER1rkeJWEDSLb2yUiLuSVAhTALjuEbDN3I
wDyr4UPM0dZF5fswQY5ZrZmflmsp16yOBjOitG7ALwRJkXymoUGRDCV4j07m47R1ttXO2XhHLTD+
v9SOZtBG2Zp0oJkbxTEdhLWdfRDaSjWEjEQ+CWWl3e3PNT/WKA+CXtYxVRS/wZl6HTtKDBNzRjoA
NpihZYfRNLj+ADq3hJ2hi2PbB66qI/d1EAq5G6vSjfqOdF5kbG//jPkNgI1FdEGtH/8CZ/T1z8hG
UE8kZmIdh6Y6jz0lISVp7FeR2QQglGUrXjNfNeYs0CwVJMtgrpI/J8WpJBRZDkYGz07UI1FXyIFy
6HUy5o/Qlyr7aTclhvMXdjFsDBQJmOosJFLXyxQlxowkjXYk7StHeYeQ6GjrdpjkX2OCoksSg8Sr
Wqk2LS1WPIXguAIZKUfOxgQxg5X3WKz+J1PJthhdtKGawOpYmCmjz3IDbCwvtz+oNg84mN7WxaQW
SIXRAZPiW9S6vIfyrHM0K2PrKt0dlOH3IyUbSq0QYq+/9VJ7Ynm+dafyp65Vd61hhxUCUmNmbyOx
H/CT913yWfAabi4dV4iOgWHcIjOmhbrCtqtObB/hAD6zysB0hqDv13o985xJKDDh0+F06SDHkD70
CCZCKL6V9tEsI2y2iafM/6PsSpojxbntLyKCSQxbIMnRTs/ThnC5qpCQEGIQEvz6d7I3r8vlaMfX
veqKamNASPeee4bv2vi/N1qI0lwQMtDags/+uZqxPKlNpD1yFY70xaPBLrUtvtnxm+rvi/eIuhLt
BRbtF5+KSpp0JF1MruaI+noTuUvbbBdWx/TIZ5hh7OZ+0VB7uWT4Lp7y8x1i5Vz2JOSD41CGkdmn
TQFji2ocOteekamXu+28gx1T4cjv4IjPe8/lMheJPGinF6uWzz6fAx+4D0WPPbPYxr8UqEPjIUxb
1pbB7DRi41oivju2/kab8FWAipSAOYyEnL96HWep28hIac9u7cRtEQdm6p+nhk4RKN+eJQULIl7v
GUkpBvEwKVAbAdqHcxxxrPo7Xo/C37gR67wPGJ0jd+a/P98vngl0s3ggaJQvhnyf1q8cIaBum2o+
4yvd4kzPWjIdJ/+Ka/PNlvj5S8HTB3/pYgmOzIMLl/nPLdFZ54GHTarPPuuRL+eTqZgF877ZA79Y
SiiyQDEDXzXE93i533/BiUuLDG4qQ32GiyGJ81h2Spc1Ci+Vcy2d9ptq6+/LARz9l5/Lp5siWGST
4LBa47O4qbj3OBJ7qtj/bgz152U+vSV7yQHWHWxj57nrrwKW6J31guEbGf8/Vil/4IX/rFUgvai8
8RM/LwZYxMBNncBDSZ78XF/H5wsbd3zrt+km9jaguoeZxL8+hlICQv/Xeatyc1TfJpL+/VQv38z/
/x6fahXukAAOTqnFiPhJti9B/TJ/ZxLuf7Hw/7jGpz3HiFTVqsM1wi3KApo7z+uO3F3kJe6j94xw
ooJs/BfyJDb0rsq6Ei5O5JEe0gK26PTxvz/Cv85QfBv4ZSDwBpUQBfznvnjSEj62Ax78inzLLSlF
QQuLpCRo5Xa1nyEHMmM3bsGLulDffZd/Tz0/XfzTGo7h3KsbjYsjQ6H9MZUXW7D+rSoWqJheowx5
y084Qv/XU+1yy5cQdaAmF6fez/U8N9JTyeqacwXfQA9m8JjY5Iv6dv/9YtvBZoMSECHZIJ5+xqBV
xJZpHYTBex4wK3nq7y4P9xLYntQIbOeFzL8bQH21tMAEArsWEgo0SJ+Wr2mXEW672FM9b16yZPKD
vUo7PF+Pyisc5PybjvmLWwTuCNoRFG+Ql3/uMD14Rg/UkeZsrCP9fF4wa816M/3PIlzs4HiWQIjg
i+Lj5f25tzLfxLybXI3k3kqggkbuVSY4TXZGjG5Ru7Etv/kuLgjKpw3pErqA/hxmOvB/+bTv9Rqh
dmvY63/chOc92SV7U4ZldESi1jfH0xd7zh+X+vTS/E6ylHlKn730bW3UJhKn2XO/acK+qgb+uMqn
Xae2FTcJVBXn+sk/1Lv42D0mN5Bv0bv+lRVi+90Q+HNRdzl08bYwuoOG6O84LUhgzNqk6XR2qB4y
AspX1qoO2Sk62MQi9jOomsLiv9/aF8sfJBScwXBRiS4Q/J/LZHaEqlPT4giuhxuQVYqGiyvK0y3B
GPq/L/XFSwPADgTi4soFaODTiuQtLiPBwDk3UXLqiYo2DCH1CK/GmP2/r/TFg4SxJSzpPRRJ8Ir/
xF8QK7BfhbhD1I791uNsO5D4Q/vtr06ZPfwdvrmxyzP6tPCxK7oXX3CEAyFy7c9nCEMnKVMnms7x
chOPt0tafXM/Xx05/77CP9L0fxVKXtIPtkpxBZO74C5hClpG++52fa6KqkzOVWb24XP62n1Hsvny
ziJMJFF1Xl7a5UH/67qUGYhi03g6QwicLaTKYObzv3/KqF5AjiZoSOHV/ekjm+FySqGjC89Dd+Xa
cTf4b6oLvvmUv7iPPy5y+Qr+dR+EcT16A7IvkxZRYYEWxwZuz/+96P4ePIIo9+87+fSwWOLMlmnc
ibPrfzsf3klv6810dEmuXy1Ctpa9eqt5/p3z8t++BP9cF1PbCM0ggMvLzf/r5lobp8hiXpGVQYD6
Dkr75SiCnTtNB3ecrmy18qwT7XWbOg+Wsm96kq8eLfTuaNovBTyguD+vLlzrDNAIhud+VjHYiWtI
d3pt9TfA7BefNCQ+QKOwUDDB+ayh9sRCRjXgMnX3K2BFkGr4Feqs18/Ycr5Zkl/siSAXQx4IhMC9
WDL+eUsDkatoEWWIqBM3d5PHyQPhIIFhffXdRnWBWz7tHH9c6dNQYnTnwRqrgrM71CtEwLQpV0RB
lgFU6eXgJ8ub1kvyYFc3Kf97tX6xGcO3B5sjNDHepc/+8x59yJAD2SABwpIo41Wf03TO1u+CUb86
QoFReOisLrlFfwVdSr8KQxzVAbxWvRK5urfrcThCnpgvBftYjs43s6Sv3hyEvRBcYqIEceenT7Bq
B1KBmhecmRvnTiLysXlr+V07T5v/fnwXgdIX7+4i9QXBO8YX+Hnht0Ni7Jqk/jkKRVL4vfMzSse7
IMYAuyJ9W9ZypQUsDH+GrX4y1dAUSrtPres9qZWeIlhy50hYehVuX4zBeucOLgjICf3pKPMWqva3
v9owD2xHsO7qOFML8mL65tgn3daByoxF83FMl7sx0o+Q6Jwg+7xXa/XsQTOcUzHVO2EuWcKUdrme
qVfUabtt5XSiaXwE2Mhy3YsfoWneiIF5OlvYE4vgPV/jP+rYLUHTeJAYxIJf3AcZ3GL3fjjtqpm8
DLpa8hra6ZBXoKdQd9hQ3xa0W1ROObmIT5NDXVU2Q68ylDyGNWvtBIWR5FfS+tVGabsUbZ0cwBsf
ELczowhQbldU6+BkNEaGzDqNcC1QYi9k+wygzhxk451GTd+C4PJ8m2jc9LoFHXtZ5VNSKbeIVUVr
ZF4jph5bUnrsO5o8OmJaTnzoeYGTbCo7xLY9d6ZNchbApyNvwQi/d0caPNJu/Ommhr4A96quSOvM
6y4WVlYlmNZ11nLS3GFIveOOCrIgWs7Uc6HJqCR8Uig3ueObXUIXk/XJejup/qCCfgR+HeeDYYUf
z3dh4hQYZWR12hVrBWskeMmOyMq2Is1n/oBqduuoIfPqIRssL2jU3stu3TY1jNp5nPtRtV0qsp31
G4UBYRhM8BrwC0wHs9GdcrioFZXzQVb0nPZXMP6qFQiSJPlZ2WgTDbeDR7du6OQdRVg7bN3qYLlW
NDrGwZhBMHTUEc5FymqFtXJlfPcNfdHO1hFMA+Ifo3DAKNPlkrpZQ5wyWpttzPrCo/ZQCSdDlXwb
yOq2r9KT0CBMWXfrL9icJweT6Wnf2h8zd7IqeWNeulMSGw3h8CsJdqSdb3nAy6pP84Y8d0183RmC
LNQABJqo3slLOkj/0PTzhkN77ojmISVwELC1B/c0H1Lxqip7MtSFqQjNW9FgRvDuhCPEamsJ0KR0
JlVaPRxFfJx9qbJJuL+rmOXovTbwBi8WsFpMM20UEo8zAuJhQoez0/CrcbF51Kttnaa7OTotcOUV
vpMhgmATQRAXBWZnE08VygWf/NXgb2PPTq5SMnRpMUCI/7Pnoc5Gj6KuTtj41NgJUAXlo9lExomf
WiPM/YCxwx3lfejlAmmM166FD3y+YvWIDFvn+DSZzqsRkZ0mOwotSZvNqYSfgXLWPRDg6coZ4Rtc
sHHFIc+448BbRAZB5kfMPZNZ0HJJmu6IKAP2To2aSi9yJAiknn/NVxmWtWvEy1SloSiU8t7rYL5e
17kATr7rIfR3QnrNlFtGzC89cGasGxbRKu9UkoocvPJtYMd9HQ53yjaHqI03uhsP/TS9q8S98Zr6
mABFHeDMiJlD3kcwPbXxKRBY6mFQVh0oxGZyXwdCfkrDxxzQ+qMj1bPn2d/w6b3S43ydTvASIysM
bvSg7leDsW8a6KGQde/lcppYJhIpnuAi4+Sk7ustDydEDY2uBFvBRfYLSZ5CFdVZpyu+UXzuMGCY
9y7By4HKgRcOItAz0rof0ZCy3RxIehZyiYt0pjeBYNB4NaLdsEl0eMM6KtponLdULDIHGeo29OBq
UqVTk8H85R15jeAvhO2mie0NYgAN+MPJTyPrn0ufTrnB1HoLV2Kbkc77yWh363SkznU7PViJ+RbT
8f04+O+RC8tbqtO94WGcgR/74NXhfVA198ht2LrUxDvutu+DK9+IE/1G0nObGR+UNi9a46wRSZWt
8TTnC7rJEjE7VYYpIkZ2Y+BepQPTu76S4Pf5A2jVQQdTkDhoM78maVa1K8VtpvCkpeTDE60pUybf
rOBP0dwHeUSj7mbtveG2rkBmQlEtCld7Ux7Ogmf24h4SkeGj85fu4tsATcO6fEBHTLOxZrtxGmC5
kGLEHYq59AzzCuLYKx3C9KGJ9FRo27bbNWYT/ly+Chv2mZKW4JBsh0Jju4yzcHDmKR9RdD77rCV7
iMmGrFsMyZa+kaVXSwX8M0rBiKq6YsEeVcil8XFWVjyv5NQeKezDD7xayaab6Fr0MnDyBROBIqRV
egwaVm2kZ7vrxJ29DZxE3mZNu00FzuSHQv7ctkrdsYxZ6+dOunbbBodMKWufFfGCzEfR2/Yk42a6
X6z1S8djtISJzPMYpzDiG408JAIxYlXkPU+jdOEFM4O0oXE8PIzT7O/htCR26Tr9huz80RsqfqWJ
4LBUd355NHJAJIOrdATaRcZi+Qj0muWN1s8iAjvLnXVcEN3/WhVW0zB7ekNWPt2ktl8zItbLyG+Z
czaLOm+lbjNk1j+pASs4tuOaw+exwqAvbjbSNaQIxNIW7mVFp8hCebRyjXfKNzgxljDVS6brSe3h
xnvbdqNCFpb7NKdTjev75ldkvOkhwvlakDqq7teQvXuxCo+sUZBLweA5t4NGloHp/CNAEbs3TRsW
LeK9cF8ArK5TYQGwWM8rfUb9W5/MpOxb/2VYcDxMDqdIR+thlA51dMm4abfQv0XXfsTtxlsDuveH
AX/HVesErUQKBj12jaY7rzA4K6MEoDp+CPNPYY3tFnLAdz+g2DbcsRHPMHCJyyHtGDaKBY4CPL7T
bMI02nV/wihVIiNgImUTYr0iGck/rGE8FgzFe4ZR+itXsUaQ5egd/YTqk7fUqFdWA9OlaEQBNttH
7dPxfvYdcb/6pM/WYQY+R1BO+O2E9YD+56Wdh7d6jpIN9rd3HcT9wSUTzZZgGYtVVN5OOQKvoYuQ
ekIxeuv65tmwcD20yTxkQYrDefCqNGNV3x1ZO972AY5QGtn60PVhmoFzwm7Cmn0k2kw5E708wb4o
wIZIxo1KF7PzkuiZiRG1WDA53VXfj/1j7YEAM1ZhuxNTxDMhe8gxdAyWbYv7cGoc7HxKh4zBJjfT
CBDFEiXz3eBQU7ZRLIu+7oZMua4oFUIJN/US9ocwkF4GL7gkw6If8hFk042DTXBfUexqVi51jv1u
KniHTQTjualUGnWIqczRGZj7SNeqe8GoysX42sf/YOrutLLkTaJDyFN/eEL/e9/2QZv3XMabEIZR
WzNGdmPCYMwtnKWy+RI4AW4g6g5ivXe2UpU3CcPqIvZFxP0IBixm0vWk8Y3PzM0m087bIZx0ZoBq
4GBa3dzRMSlgcdNs10SqHUUlDPOJBaBQl94S2fKsHSpoDWo3W5WnM1fGqPdjDLl00kFcA5wxb9LJ
37ZRUpd6ET+1qj5UFBnYg/N1M9mL90P9Y2hmhrDDJMgwufPzLm3mbTSyZlNZL4W8YORQyNA3Mg/v
bYWv1HpNm7FmfHU7ZjJjmrXkyhObyIc7d08jsnM06+8SsEqyntMpm2oh8kWP8dPStQY45MhoNtkG
LJ6g/uVWafwy2IA/kGnG5+26jumQ+Rg0u2FaYG8DW6Yq64NqfRv0irNljcYeVeVYjfYg6gEEwr6F
J4eZgjVjPgLBj0tI7voBXijm1xR4mcunXmVmkPyaxbotSdDRBxKMVQFLEXkEjj3haUXiOCdEZQQn
aLaOI4SiM4gqATJZDrAU7NsilA69CuY0knjzsVAFgm/UtfZXGLr2NprRZM12zuEvQwtEZYDQE/vO
Nolol5nRgzOAHWibj4HEURaPFoSETlXBwXhrmlcGI8qw86JfSpr+iL6dP6n+UkIiKmIpF5xleCET
g0YdpnILSoK1KycIn9+VUeNjy6PlLR5Mn3vMxx7B6moTrAGiJFNYLLBhfg/aju814aqE321dYjsR
V6RDjTcw3+Y+OgNU1yEpBzlBgxYanoMGOl+REW/cZRhFCTuEWePKuSQLqsbQEiT8+Qs7NL1OD2oI
MAxMHYwGV9Fnfj8EJ8gUf9ZOtQcaV+/7aR6KYPV+hl3w5jsp+jLVTwXGwo8k0JDZiwgqO95gKyFO
kA261jdTsy57BJCuLbioJLjpfN++grxA4cMS0rjwBlWhKGM4M+Hq4LxExtclG+K2bOza3ZqGwDEu
pN41F1W0EZZV+6pxzQGG8fKoJavOYwqVQgbvXIzb2NKxM6K/lpy4gue8naubRrWsmORACwAf+2Bu
zrHq6L6lNMiN7+9Az4c1izQ3zbh+RJWcc98AX5e+uA+Ee+cRWcYK2kEPhXq3FE3S58M8vvdBc454
es9c+cT18OiT7lXBwjKr/NjmySrvVTfKPCJsF0Q9y1odwteSvKq0Otiw2iKxrM+5ra5sp08A8B76
hvUblvqnccTcThCg7wavFXEVaBi0uodv8KuQTnhIrOlxIg9HxusP+I0/ijqUmcOXO6g4ZDYOkc3a
frmKqLu1nn6EWbHKOsVeI5NgEtm6u8WzaEpJch4r6m7awX0TbQTtqzDdVTM6ULK56anxWmisCESx
mjQ5jjKboSLcj8vykwfVwxwZEJjbAOlk/paiAy9MIgHmBOS3jVeWJbWP6t4ZrqUfv2uZoM1U003t
OM32Qm4rVh5iv6H+UsR1upE9pH2+JccQAQFQ2FD4Nkh/j9TaOKsszr1wLGDu/Cvhgc1mU12bIdhY
n787gbj2XedlaJusd9gDYNy3Pl6vvbSp8tFvNyLyjxMJSxWp65iKD4hsTzREQqscugPthZcpJ7rp
Qn4zSBcmT5Xvw8Nh9POJVehWppI44RbzOS8DkPuiUYxVVvyUYbxjilxxpcZC8/qtm/Qvs2KM4acf
QS1+cer/SGHzkVeRxa15S5+1kXt2Zud5bJYScYJj3iXN4xLDlyhhyc0quwfuDffKjm+xWZoSsjsv
E8gHzph0CjS2h7AHl3YV3ku4jpvFqBsruhsRVwWLu5c2XJMcKycoxnkR6FppdCO59ysBcplNSXxS
vv8UjOFprdTJimTIh8aUiVk7sOjcOVMVOUCb8jGGdN836buQ0wF8VwCcQfMzjuYrdJtY9J0ueh+b
XdNIgo+s10XV1egsQGjNYYa4RXJyX+hFezlC0K9aB76I3ohyBZN6eGkiu2mygcGBPCWZpOYqWdcb
2qrbRCYfi6A71LZ3yPYQGb5RTM/DYN/pCHVutXenBK7sdfDTs+tPaCA/6NqcOKzvC6gbXgcY+eVz
qJJNzIa3fmydbJX+m5z6xzUMXoB3rqVOR44TOboNk6lHPWKSso75jZTzOYK6Je8W94j9Zcwdh952
rjp7ASiNTtWYwqHCK1gzp5s19hCdFKOI14szb1aObrJxJHANuzyRwR6CEe3OMrBzn6IXRXRDvQna
tJAp2qdaLrtuFQ9yTY+0a09jPz4vFmSsOeFNCZuL10q674itA5KEImNCBU0YuncE9V21pjlz47GS
sjjM2m6IN8qf970wh26tMcNIr8bJjRCHkrwg5cbJA875aRHtr2VmP3B+0gxh3UFuBZRjnYudt3cE
TkkKpECSbjr4iUHcTx3i2acwmhYzljim316IoaP2NnWIM7BqbbAb1t7kkTPHuTLRkY3NRnNT5009
njp/6oug0ldU1yWs6B/6kbw0K7T16tJZTG7t54Nm6GNDe5tKSCAaYEdFaGq+BRzil7QBZ10rCwxA
OUmOeFgDvnXX5nHIw8L2TYTFzBdxUJyIE5Sw3sEPh6qsYjKud2F8ia6AE3K6xTS6yldi1bmvlxY/
LqjnfgNb0OZ1XnSApYQKo93wBWERuYPVu4ezdnwdz4lVGQBqe1jsEkZ5GlfeDUcw2PO6mGm/UO0M
m8aoCll1bv1h667DZNREz60am7mgzWwOcE7CWxeaAXmKkashM53U1gM7Fg+uRnWYT/HYgtSJQQzv
A/LKl1bmvvIAnZDW2+kwrDI2R9Mv7c3d7bRYeivhx9TnjtfABmuRYXIYfU0HVI1CATlTNn60lcEE
dbHRboUb351bs3ZTy4bfpi5ld8ihDlxUEY5z52FK/wwMtAZkRl2+lUTTZ7hIzG9D3fog1E44ENIp
9ex21AHpdj1rnStrpYkLYeuh2wjX5yLHDFVsBwUssgJdawPrGhcXtOJZQCJCcmU9IKzTiEyzwfEj
dJ6yRyNKayxoKCC6O1ieIN/B6KAEmhr9TgYWbHqQPjkK0nWEMZED67RQrCglJp0EIk/7CM5tfjvL
t6ELtJsFlaI8m8fBhQgzsum9bmUFjw7W44uzi++fRzsbEEetN7xaRE82OT4yNy0Q2DGeA6ULt6XG
Pbih1RHuu9bglUThMOVBrG1QdA1Ng0xzoMsjN3OBdJvlFMth3EzUoXANhfnaoxapczJxWD05q4MO
qPIj/RKnk72hUGG8JRq0Dgdc6sc0kdEhAZl/x7kdDn2CsHCa6AZuHa5hcCvoAwAnnY797VD5005S
R5wRtqhOYdo4OCstGMDwcHRSNESeOxQqjZwt9xpyQeKXTYtg0o3xxyTHt5mgMQ6bAh7rCI91u247
eDzdk4bro4mAcmAsOFx5uhMbyMfTQxo381Vv6mjTYvJ61Wg65YMc2qIC8bbQIHjfDPNiciQjDblZ
BzCg3bACWkEwSE98PPZTE1bkXTTt+LAmXi1yQHQSCE/T9iVIkeNO1QLAbbM6XpSp1vrbGUKYXcfk
iGp+6QGc+/48wIcVlCMAeUny1sEJ5B6luj10ukZDAYapKcaGO0nmXMoHNIKOfJi90CkTpaet6+r5
qYtX62ccKWL7qSfetrdetEFHD9eiJNXrT9+k3Q/W2UnmqcAWt0L0CIEc0uohHLjSwGjycZBpZolu
0V+56wGgQXwC5mLzWtmwYCkKZicOmuvGiv6+Bht+QOO/dKqYYYe1V8KLJUp+hvQ0aP7MqZV9kyOq
KvmtvAl2y36nb32m1oehtQbHYzOsCMVQ6sVZpmifWPSbL8E6124euH1yRCsLEKHv3mUAq97ARRIj
QEw7vXX10u27uvafFp3M1yif6m0rLN0i2dorZgCXOa48SXQbTF27lU9Y3lV02KpglQhzc5qzCL0T
zlSI+cEjQI9YoSZG25SUSJ/vryI+2cwVCHTP8Ou+6WDlt3ZJp229puy8cgNQLQC5rTcmzia065tK
WItwewKetgstMqQCrBzt2F6lMq23o8R8qCf0RYTEIAXNqX7XHNHOkDYnW2JNBRsd94GqAbNqsgQ5
xkL4o26GTIrj1rlCXQztDQIuLX6xxrQgN7Z0PSZKAmlIlqNegaZgowNIj8hZoEmwPEpHlCBapr8W
wT4UQwNUr3N8iuIE/HUe0ixUOKtbrhFNS95hpb5ecxBIsriCG/OcxLIEyjQWLrNN3rRwC6y8uX/C
DUTo6QNgX064xyaGxkeIftPH/m2g2cesOo5SG4XYwniaq2Xyixjk1awe/VNP2w/ijjN+rQq7+Wqu
2zBYc0sTYK0esduu89/7qrlLXN48TpbF24p5mByFZMGbqVhRoS3NfGFjIHYOTNgDwD2B5cs2jGB6
HfZoA6qpbzZLG5IC9KJD541wNq4Xc3LG2gACSVAAxgMidnbSm9pSr728Vg77lcYOzeCMeFjj9eR2
7WOTKLJXloNUIlKzJYDgoJKNYD6hPXaL3NbwqB3ivkeGBq+9AI4LJ0VYgXABAmprx1MdULkHnaR/
rcAaQWNlQnsficjkPOlQN/Fo70wxRTvaGXNN6sEClLYJaTJw8yhO6CTcdA76zIWapKCzfx4MV4UW
mu/jVaHh8bRzUGrt4BG5hLnknc0QUutldqHTAdxBnq8DuvB2dpysSY0qAzUFmAlxbNE4DTYLzjO8
QyuzBS6suYmw9ubB0BgHG7AuNooxRzg8zcnYurcdixGFlEyoT6N5AAVmrKt6Cw4I25BoiHK3mZpb
GePQy1Vca/jNQGAsN/PYXnT742oCzO769jVFok1fpHZqEGleD+J9SABOZzDaDJJdapiZ4wx+4XLc
ghjJ558TNf6r5ZL+MFUv3IxIxoKCKd02hdvUa3I/OnXinjC1JN6e886pMQVUZARY5yKOAjc+Fwyd
3QRLWz3zWwG+JrutgME9itBn/AChnZqA+7vjecGYJG8Ui0scUOY02r7eUG3getIBHcyakeG71zrE
QCUM2voDu3j9lnp1dAwdNaFyx0TubBTj17wLggPmTVLMdK88yVQWUOpdXZhayAGp1rMIuuWjkVWU
L2nvbpxZ9G/LRe/Wh359bvokeEGBIfap7skReiBAuE2LOtP2PS06BCTDs9MnN02wuFkbU3IIWTxv
Ule0gOM8lAkuinmA63xWOLx1fXBx8t9gBuffhbav8sgf00PQo10lLkVliPtPclpbwK5QuxeJ25Ih
m8J1hlxNN6D6XRyNzhFm9MeoF8u1Fna9Cp2JnJW14bU/qAVFKjrXX75MuxKGRBBr+brbpHOzbhjm
LUVUzwMgjFijrPKWHWqOriBdPf6YFwuHItas+qREWN9RcHjw4YMZ+xT2NX+wIgp+QOMRnELjV7sE
OApzf3VhrA0klgrpYQqnRuXAa6CfSXONzre+aYAJs8KV6wggvsE/BQWX4JV2XvI7XbFeNwNJaJSj
kgEwLqjf3LcxGdLM9yIA1SCTth9LXw9OMYYMY686GOxDCm9M7FmVvyBAdqqc5TB3HbBTX4nbhVZc
FEnC4rsmpcsFco7908Q889aRtOV5VC3NDT7q8DasBNx54xTgF6YFnszrzhUkB8XMQ6cJJ3+SdYjr
ghl96lVzqZ2068rFbz17A0CXETgyj5eupqH8GrPVudrKoZ92qlua+0q1Az+6wLyLEYFpmYq4mtGl
1rLNqQ/Rd4nKWnR7YS8w8gx1ByqrLgbcCZXi8rL+H0fn1dQ8koXhX9RVyuFWyQljY/J3o4IBpFbO
6dfv472c3SkGbKn7nDfGsfU7Y0XYgq3Vk9HvzOJuW+wrztJtzZRz4bbTlYt6OBTbrAZVywT2gPAD
0NyZwH4juOKyeRaUkW9eYTC5VZ5eF2rstwyDlT9XuQ3akLUCxGjCdnetCNRNPOlMCahlqfz1VlKQ
sQODdwP9ZVCAmOrIG7GqpPYd1c7/y8VslV5VSJP3JzHLNWBEA/RdrGTZu+NAjqHBVHBIVqV5t7Wy
f+77ptm1k2bfWrgY1+dVhmKwgZi7IF9s8rnooXqVjdGVHJIFWoGYLeApcYXzpsttkpHZFGly0uKJ
c6Zeai2gH9q9UahixZ5jK1lz3FCY5NeFRWT85XIdgJrKMemQZrhGt2v5zgEJm7b8q2FggmxKdspm
MLtV8zlfWnlxa507RKp1WPL1nvg1jBfCrqbQmNpby374ZIt12cu5coJ4xiNeNaOI7iTc/KhPVtb4
pp2ONxfpT4B1J4kas+FCXov/rGp7i3Mm4C3rb8kad61flpV5oP3cJMpCESFGxjlcIOo8zVi4vO1c
b7hK9VzbfENNYMnEUF6KCZTCStGbePk4zFGu97qXsfoBaDk0GgRZnXKh9FMZdvH8Oi0ZzuFifpqa
mDtrGAb1lQuVuk+7zVq/QIOa8+RCZlT56zwD3qOBLaClO/QUVdOe4piflMvsMjjVpbY2BgSbnEW3
NKOmKx4bhdXBsKPUtIZwaa090/lLlapxpAzGvtzcZ6jPnbNuX2z9i5/eFStq8QNNz8s3/WP7A1pq
ZQyYwVZmKTyRSluGk6MA+xkocste+2cZrO5LPNW+aRWGr8SpelhZA8NFOFkMrSu7U2d1/NqDoO0Z
0ZseJX0zXU2plGFqtu2nqadKMGxFce5bTPdUnNUv4xizpHDsesuynJqMtduhUDF0M70NQVMT2jSK
Yj+UieG1lXltl8ryhCYPnZu/tOUQ5pl2UVaIBqzHWsA5By8cg9O4yvyY6ON5K/jZcdLylKMRsghG
uOmZan2vNiw4JsO9bUtuBc3x4zW22aHmR0guLg673+dShoNa7jKmCtMcboPq7mJLe9AY5ZuOGV2z
nk1pH5HRh/NqARjlc2Tb0B1zt1NLRqulD4ppDZwCZIHsj0D0Awep/dM11kNbC6ZK+4mo3LBL0jNY
9UlxtweGrpOzjv62iYftvj6M7V7V4yudGTfRkb6olcp1LdHzxK3zjZXwQdnWoNLc17rLg8IeHuei
i+I4Dqy29q2y8WE0zkJNQnXs/lmJFrZ6FRkLl0s6oaJwZ77S9zRhRViptArQZPOXWFDV43K5A2Pq
tJ2LtIgWBQRU1WYPrZrty2zeCQqjvVjqj0ajneaysn1XbIGlrecyXQ96PJymzuQbrIN0YIHNzRFJ
Dm7zvuN7NYevtdCPDuglKprlMBZCsuOkz73EXldNw8gfUObHySzeAJjCZJG+ZZW+nOMozzUPiXIL
LdQf8pgrvUhh9G93+2G/zkebfwSwPC/2G2RytMSO36bFtzM7e0N3d0wFH4liBUIt5qCLWXjXbGwD
y+QvaDrEB5Xs8l1bK5kf5+spTtddvlq+ZVvXWI53/uAszA/N/jCzDkSZL3eY8+euta+KUSZeaqp+
5wyHO82wYcUDdLnqrf3iEBDqcsx1WssJuG/K/rDJ4tBt9ovWknU5ZWO08LTn6xlpLX9wsktNptAG
/GE2pl0OgEck7vSyyfyQSw2tQ/bAG/HeaO7e7n9rh50GKodLaxZf9qRPfop+xcuL4QK6cq6c9tq7
3ZO9ElPcy6sTwy90OblWxlweMrog1a3ep817rvJSurYHihLX2n6pnsdsivJ52TvANdzKVYNjRHzc
+bJ2Qxhm88OLNAQ2eEq1aG3Gs72wWif6B12Y4So4ARSy96UFEgy/oIoa7G7i4nFDN4bii8lV5Z+L
dtuNWf/klPKAGga0645VAxHuy5TnSE9Bz9gW7Kp6r7IKoG/5FoOKeCbxRIMZLO1O9AtHKaupp8sp
rFbRAQZhFud/UDptD84WOsMYlbF4Y9U7pjAiVglyAyd2zGLnrVarj4G+uHFwrxXndoDf0WFZY35H
boN0ADlMx0eaVZuf0+7tOr03TXqgiXRvZs5lLpOnMk/+inlBHNM5LTdEz24sH9S+9QgT3DM2PfRE
zJCchr2oc82QQE4EWgw2ntaAiBZOEcVb8cg2GFS5gB7Geu0mZtgtCFizWPtvrgBPmiTKrfHdidcp
SHqSrkVjvEHcf5YOdaYL/KpHPciVKIDd0lZ7U7RwO3r8uiAkBML6lLryShX0Cw/GI3csast4aIIO
PMoXSXI19SmB49H+Gw3rY2GI9AaZFr5e5R+xLU5bOj+Bcj5q9YaMSW5/k+VyJ+bKcGzWsdspzTL6
+jzyKbXajSsmQ0/UnKokSb2x7LJjVZZvuYT/c63pVmZTKGUflIN8Z0KndXbuHrRC3TOkvwNB7+S2
PePTfks15YMc6VDPrKAwyle3UoFntC/TyV5iRQm4/wER3KCZ3VdSSo6migrG6Gj6kUMakJlLDrK7
KKj83Aq47a5y6ssQjne3dQqtQFXAb7+bq3QnNeVWZU6EHCfUdMD2avnn6HG4KsYtVcpLLqtdRede
Dlajuvk53VZ2LubyLlkua9a8lY0BpWjXga31H4M9nJjhgmFu/0kt/pel2cMM5WT3KMa6bEEY0W/w
i8NvrvDg6H19MDfltCnJd5M2H8xqP3Gyfc11czI65wSoCcfaN35n/QBRfqv/Ly1rrN9+zq+Abz7L
J5z7Pwx8j4yEgWIPEdDmQ+ecs5TPPKOQwFORDCkQzU23Pqqr8pZX+eo32/PozGFCvbAGpqDP/1LV
3LPsgrDVOysuPjIx7/TsyzJOud0FNWtrTkTv2pAlMxaXVTT7vHrGIP0KIfpmD7cWunvVrotiRrYr
Q8XpEAm+gry8F5260wsnjJOvpLEg8pX3Of9nOkx/PZ+UqNA93tTFuq21EtqLDJBS+mI9VCWGyrhg
08yIsQe9afXr2Chews/ReRU1zVPb57sgpkFSlI1/7mrsNuPk6AhG0keEZSdqgPxRTaN8cc6O+1Xb
zCNpVr+CvOzp2tvrohk9ds4Xu7ceeMR1smy6/4SBmKVRheLndfasuAlQC8vvwaZv8kgv06OdyB/d
SVqkULnuxV31rMzibWi1F41C40CmWzhZ4iG3sgcboamn1mg8Ss4+qV1WSv78Hpbe72FQdjDCSbCV
8xOuNvybg+OEqLY7hMX6sbc07FjmH/qLF1OJ5U4Dmnm0lxEri7W9iEzd5XLYr8t4cKaW2O8l/ZAC
NNhqetNnslXCATrXHb/cZr9V5BkaiV+MaqBMZ+l+iZrzvj/a5pNohO+4b6zvPj3khx61Tmx+IGp5
kDIPFpVGnBo2yXlIRlyuas9ZTSnqryAflSFW2T4381Y0h0JHjDckIQoOzRZemx2mvgJeXrxk+eq0
6r1wjbOzQgyj7hBtpPcVzLR2w/3tm5yS9EAHtUWTUVaHCmh5xpbY2tO51nlNuuS5Mn+U7KMSt20Z
onK2grU6jolyHGu0pvNlQOajsAIkVnETRgZjzaBY/C1QmRofW7ye5vp1LcujNb/fD7rCDSS9DBso
Vfafrrw4S3KRhnGolV+jqB9s0Xh510eyKqK2/Ua7EcIc++VieVhGkdtiwNX006DoIYCBIVGepMeO
vy62+p1a/HX136Rau9VWjo7Id8Lufc1BHcJXMyRnkueDBK2HqKK5iKYtuTXze8fY3akAGQhbPkkA
+2m2QqKk0Te47eVRNwZ+uTSN1NYK1YQHbEwYHc1IzG7qUax5RKEcxc7IqlSF+iyvltkGKH98B6VP
udSsPC89BCKsy9mO7dOir8923T5nk/2E2iKs+bemJDJ78wAGeYdqfc1+rjEWaBojTsnNVulBWSMY
c3VfAP9BAHpNUW5eKTd/jsXenpcgAW70Zzh1A9K02gz/riza2mZvaQWCPzzadnuIVYWFmORQMSFk
tI9tjZysDlvH4aO9VMm9Pq1E0jShL6FaT588J3e9kqbwquy8sSCahRhQmGgHr4IZf5uo0DJCcdAW
iPo5GZ1Qd3qgRQi09T+Z3FfAwUNjm5Z/shDvY/3/VyGCUQtdlCsLHyeFUIwA1qfrkLW7mqfBTk62
nQaZts4BFQYXImiiMQOMyqeoMrOoRSu4uUvEt0eSSzy/G3YaGtrP0sy7ocoeANKfOz5Q6042LB91
llFXrJxoQkC0SpJv0j7ZpfRRAIXCufOsqIyXLKqy4bokS8ACj/B8bnI/s1W/reQaUCAV9vfrqNOV
HTYebCHJDab/u0vmEUnIdMzdnkss52za4MJb4IH9ar3rmriNnfsBx3KK1+UyqGMU3zszFNJ+WS2c
/iyd77jBkaG1D23/tYJZUW/ox8mTUNoznN8x7tfzki6hwQRQWJJVNw1YeqT1I6bfpH3u7DuyWL/I
7VzT7dekN7tJrkr81Kly35YJQeRrJAzi15sor0Q0KwX+heu6Jaj23wrnP117qzvGYNmDJg63tfk1
799vaXskIZzsVUPvaCDxBukcl3MDhJc5Aj6qC6UBtt/tm81GOSfPJstPj7WgHJyjVDZP7cadQH02
dGBkCsoaadEyh3bK+rO1SFsPVvWZOacFYd8Ioy94mxLyxG0r3xVZcSktqG+LmFsVxWKeR+19KGrs
Qz+7odYVjH1RKX5c+8mqpjMhdFzwG+jgekimzS96bZ/BSkqo3BoGq4OXd+38oR5/Ry7WhaYgoK9p
ojGrKs+q/Un+JpfPr+2mUTtATQAxyOk2r4DYWvaK9gzdjXhzyePp5ikaJJjDqDzF0+yj2/NTBPnl
1j3O66M01F+h0VApNfBMY0/K661RmiOaTixny0dlMYnVyWko67OzFCd8TeGSOU+9i7zXMh/0rIvU
1fTrxDxjbPBmJw6TXv8wqn9pb/5zUvdhmnAWuPGrgA4YSz1SJutCc6w3pQqoQO5xg/lLQnyUk59p
vI9hiCdEhXW6y/T7uDyG2V3YpLiszM4MdYKLZ1rQf45lfrASc2+0yHoyfNhV7dCqSS9xbihvtB9e
qyblQm0UYAuBwttweULNme1O0pmw1+R4zRK3D8mV+07UFemethpe3Zd/boFFJTGx4DR1Uly7WH9F
aGDznN2JcUf/cfWYna0qvM7uMeE4E0sOopNBbkc7S8PWNMOSR3VBH2rkw10FBdSYPlZJGmxLeqiM
lqFOPTjmdhQ5olTQGW+Jq8NmJ5nXUenSwA9PaXrRzDHgljlsJYk99sTZqXO81F66Kv/l8/fUfKOP
e3eLT2yer3Erw0k4B1GL3apwZDsBga2hHD/jJA5KhDvzjGR0SPwFpaUnuvRDmNnRRqK65vwfqfq0
cf1sOete3nijnEOiVp4aFTNVrZvISNvF61tOH0N/vIeZ8goIKCenyYAo2GhnSwX+WFYSDKzViFyb
i7A0tH/M75mXSRPxiZOq+6yyOkgWU5zWaVovXbE8C1TjO8Xls9LM9F+2lt+xEJ90o141tXpaYeTb
UTmZFXTArHh45I+lYpxcpsg0Vo8qNaX9gPasq/YL5vFVcY80swcG4ALi2H1lvo5jfekx+fSQTSIz
wpYLyXTXIEWns1XiVHbuWUFVq2PGi5N8b7bsRggKqqq6avHs9cz066Y9x5P0us7ct3rnW1X8HqPf
2+b8Mo33F108LMD1rGw3ZaAoUMvpXJlyPCQOFpt4N1pQcryiKfOqJKeINy8vMRa1NI/pK9fZYGTk
W0Guk/61xzV8Rm9zYIs/uk17HVI4wcl4L2siB/XZ8I1E/Vvl4Ns6d6UsopXYtbVFMJ9bnlGqYVW+
joigePReGHQYJiugyp+sMF6LaWE6q/xJ4NujKIRAvkAf7TBbKf5Dv9pZd0m59lnVBQYiqCbjLqyt
I6GNn5O1sLonxPaROOKVDHOum11jMXvI/xwWlvWhLBGhyqyICn35ZcON8hLKMoU1n+2LAoVuyM4H
ZfXzuPGmxsF79tTO4ymeGQpmNbTjhOe6OBlM/1qa/7VbfViItjYrkCNw/tJZGTXsoCkYCpr+CccV
2sFvtKLn0l4CZbb8bpn3nVEd3aK/EStyztYOFKs6pkO2nwamsRGnV9mkb5pl4NNAWkfbloyzHYEy
V2Mc/WZQ/KJrgqJy8CmS7t+JnYkRdlhLHnbnUyHgyWg2TmfMSW3hUxuEgrj2NIRcqTb6faz9i43x
qMKZNkoWqHm6TxT0xXUX9qXReGDitpYf7spdY079CW8nNhXfMponwY0/guTnMAVVsQaWNb5Nxbov
4uw4N8mFnqCXpne5mnOedcXvk/VUklQPbVkWDCTSjUyzehkVZa/rBFrPbdAk67Xu5p0lzGAFnOim
q5Ss3fKkbu8jXL/sUbVyNOjSfZjX4lDZhV/23Bjz392fmCrmWdjDp5o68A790e3YKGLzMo6v5I3t
7OKN6TXUig2prBKYOdAeyKADsphvrkeaFMoqeFsHP0sGojQqkdr8p/FUyyYNkExjNN5AvJrI7XA0
yC6alOyUm7dmyJ6RfQT0lCS8NWAbgN+1mWHa4O3Fv3TKcvvcq5xMQhsug9LumKHgJigGWBNtbzDl
UeNz6FMstwuPt1CbfZ/d1WY6BDhgBKzpb6uuVYTP9drLeJdtwJ8WtF6zoUmO3bsdSqujXljPo7uF
qesMjwjcwddgaS7lVKavLUcCZAoqOcNp4ap6EifpdI5WeK295Af5yd2F1y9AMVPSbNidmlAQygYG
IbJQyc3jHI8PcusRvThwyojQuwOi3wkLJteBk20T6ninDE29sA+Tlih7sKY0clT9HSPx21ZhqGIo
MXyHbcJfOwAqoNl30VIi2qpIR5OOnkFNbC+NXef73mC2z81NXBDAfwDz6r+Q1Fy+Ob+hWyY/yVCH
day/9GV7WaziZ9DjP1nmIWxEMFsavxJmm9LSQkKsCFKaTZiK6WjbX2Zeq0GuF/uqJBR4Nm59j58P
yJkjaNevKDB1dz4R2vo1xNZnsulU3roo/IfkZZvmwGxRbqmCpTfZDQsxCXn95MTVa8uhOZpcfM1w
4IiIyDrjvuC/UDQXw5rIIUO1rk271pKHSnlDSv60bOnzmixeZ8JQdnhCADUyYe8caB/T7k0vxS/u
4YY9w7R4uhDXspm50lgLpuYcJ9PVrRlQOmBqTpJgiM2nwRl9o1rCOO5wZzlYnDgMhOtt09jiuZFP
I/somFaAuufYosLVzc6f0C15WlW0qPHT+0dByJj5SLTKBGFZPCV5/kxkSeS4WNSq9kEbieub++O8
ue9Ere0XGs8Wt7044/jALRnOXb2zY5M3mstvdnAgw9+ng/qmxikWnnTBjZT/ljxzRqZ8QFJgnrZu
W8ITzL8RJKwM6N+4j2viULXKR/0VOXUduE3sVX3hV1krfQ7uJ5wcoBqo3hINfmpt93DJh8rBF1FW
WP+2MC7XL2epXvpxfp+s5ip0J1IW+4jq5aBt2ZcjUNjGFvWQDa9Ci/i4ROy9IeZWmn5vFvFDM8Pg
m4sjw2YF3JHlT6eOGv6tmFS9vovaGP5NKOINnP22bVz/Zele0nFbESgxC9TnWMcXsm7C0yTUsX0g
pwZZ7PC5JP/s+jW1WQTnTeyAN3faWvvwlEHaFe8NhIFVy8DS6+9Bwibo7dHBY4114NNcdMw70tcU
Dgdpn8a2RHEn3uQ08yy9r7bcL+VVVyi8aRgClOK/ejU1b2Ul0PPptqnW7f71p6sZycR8uL8aA2Rb
woXlmJQfdsXJdOBOZG//6aP67Q6k0Fjpo9mZvrqFo8rmmOPjUivEf8t1cpzFH4ezCSTSDWI38nXb
S3fAExxluvEduyQPDdpRlzO6dReBRrEjOvGopxlv1tuAYp9kGuwMcPgp7nMM2ne+caijqhX7TfZM
wp2nbWuUgCmaAErFdEgdoMeUfivI5pXKHZm/0mdLpqPjTXoeDvFPT91rmrPtzM+zBUNx97+kYPXa
48pm29VM7GKHaDfKcE1XzH9T0/ukuPhN8Sdnlbj44cHh99om91KhaCqRdXpq3nRhuYn3rlWvnNAf
G8tkXVZXpxGY75SXetmeCtP5vpuqHXe41QpO2KF6nrnBkHpGi82qTzLbTzowVSD8qhz1nOBNM+aq
C7tS4QIHp3AV+ZDZXPqtG6lKdRjL5jAov9hoAqMAIin2uN99dRr3W2czfl4Jc589NbZpikDkOCPm
pLs7asX42C/V4yimQ2bihizb/EEoDW+IPKYmCpi0jNllX/s5PqXT9lOM1rpz8z7zzXqqwPgc+z6x
xdEwFzA0StsSBEB/o9XgYCkSt7woalNHdhX3THMNB3s2LEFZxiGzJTOj7sIsrLsxrt6o13pWZP2K
nunSlfWrtfX/ZIbMz1UuoymOCdcyBNFXt1yyjYcd0685bL4KHkAboesRIAM63DdnCLbzWJY/Raux
8Cy+rS7YMLK6Ckp7+5xMeciKJg/6gjkuqzT1RcuUFxDLm7KNIEAodR4Tuzmkpayv81CaPpqDKkyH
UdubJLe1+jSdUE/u6dfeXgtE3MpU3wpl/BV1t/hy6/6bZTpFbqbd1JJapd7kPbQmFEO5Ve3JXOCw
l/V/Y1/sTGV8WGodhV6u3FZzo3aqFbE/6ut/Ra2geyj/SrIfgB+xYTbpAExjHfVaHvSsx64mf8w0
T4IEzbaXDnePX9snkaquJxqdjzZwaVfY/6C9toh8nRDbTVg0abWz1P4JLQT60jVWdo0F2IysOXDm
FdGOmn5Vk4sBEUtv6exRvD/oQx9MZKzlpQh707qweN3mJn0VakkKUO+cSXD4apvGx3q41mawIIPi
uikf7hr5XpW3ptfDyWwfhJ2eS2cAnM1/RJuhYICfzY0jDN6nQnBGvPXn2UE3oSjf2Bb8OZ9QL79r
LNQdih2cgWzKa5RSGDitaKHua2MMC52eap2LJS2CVvlNESt4TfqBhT2ExdmpbgttJwM3owm9Mh56
3JruQqo8Yha+el8f3KgfNw8RHS89G3pvmzfehl2zqrsYURWKHS6bGrW/JIhgaXlqsPfaRhKNqvGZ
JeVlNtSnkVehBFlZza+5VT13Ppimr2+Wn5bFs0xVVDqB4TyYw87uQMHZkwUDshkO2cssIrmgWYuR
HMxsW113WswzPEuOMd9K/xLmi2R+SmV61TZ8NlX34k7OE7U6j3GMLShlqpJHF6+XZ1XcAdIg6oIN
JplGohe4YCH9rSmmEPh6bxty5K5p3ovsYzI/quqvMbKO7VP12AACJO6MReb6SHw6xne24WQ7FHXJ
o9pw8lV7GB7OXvCl/G/AQ6ZvIuyc8Txk017WJK8MyGc8s0NXkc/kPOT9cTNftZLOreQ5M49sqWb/
VIFLAZNrpBD5Vn9WVsAPghFRWOJL91GRMuTlpwQjn2x+F+v+nfHoLukRGTqlQSOy1q+CgTFG2T2f
bdPdLay3OHq8Ekyxc6ywX845UpUEUfnoFTbHg3WFLHEUDOCLHqH5nOlkLUsrzOrvGIcK4bg+7Jw2
wCVQNZI617yzjuv85hKpYqpGZAAdNeZ3YXd7RCy4Gxly3fnsxmx6r1K2j8LpPlmwHpZB/0Cyvadb
hB3UTq6dsf6TAnHg9KQSIZF85DSvqTiihvx1UTLKj1ZC8qezmzN2sItQTLOb09+p/iB+FFbvzdKI
PmH5NUQWmIoFmvas6BeTKDF1eiKwpa2eUeJX7H5oCgzsH0gsaFy6CXPcobLYC95bwQ7U9vkhVdHl
Szo/neRcxxLbgeE3AJZmm1ywcpC10PCqlpG91rseIb9B6oUEiiQ36paM1stUkTIxGfPjNM8pIyLy
WJTnGpo5clouw0YSftkU52QVuzp+cjV5yTLVd+ZMo+CufmpN/U8kw0eGRq6DEE4czW9b9Xtqmwht
HGsvFlapSrAOJZxkzVehD79Za+CzzYw9mtaOYKzqWwjy6OL/bEKUDV181K1F0Mq6hPmmHAdHfZmw
fIl4JTu0O+qoxyQX59wh5rA7nGiFQ+R79qKK5eJMpBBVenOgZva7kslFGT6qHl/x1qlR1q68lfkW
yS1zXtRpgsfSps/VTaI4jZ2H2NCnY5ybU6hkXRmVdvuO69gms8HadqY5v1Iu8W/Kh1uG25GAOaxJ
0zrg8jDzH6nqAZ/ArhfcZEW+fbHg7TXV3k/dsOeH7OtSwavqRCVG/XqrXyzcdABxQDlwFyuS3Qcs
Gn4OVTwO8RMlmTVsUvY3J1p9xDGU7jf41hnReYM7okj7m3CkhWoD7Z23aG58ndP8p9bsldA4Bek/
86cRC/aCYTi3OUuRa8sdUJyX8AVvxtxHgy3av7VZJBYwA7menig3A9hHqe9CHBCBFjp4nt7Vgs6W
xHBCTEuhFuv/VPyNXNBzOCjKI64abBV9dtEyvhseZ5Fn5yVxHgm02Dtlg+w9ZvbVbmY1fqKOOaxV
u4tzeYQl53nJgrsFP+Zn5Xe1ekU2kfJc69pLtmiPWzqepTSPeZMeMOs+tprrD0b+z2J0po5XICmR
h3lEgFt0mJ7X8hKjGMMIjfdE+UyU/Ku6+y7MOPP0bSbdjiQntDzhPPzEyCSW+bAaGkjnQ4eIwa4S
yAf7tdTkyew1PH7TXlvvUhNkFvhqJccvRpGnuMif+r56KbDo5SRQZBZKOaX0a7sJZCseMK8/TirC
zjZ5kavJzK6+DFxIcWs9wsUfgfr/0K0h1KioCNCCXmcXRGkvB7JEGLZG8Z9gbm5Ee0EQfaE3gnPP
5GzWi11WqNFMyRzmO4r5pjHd8/YhaeY5kP0PMSCrn1uUfaOIeKafilRhiRRmBPHuB8RRWbDoKYvH
cMn5j8Vuf6xN+WyR6iD0hlffUWCimCG7difm3xJyoVGXaN36qMxPAxOemWcsZsk5aatzbxF1tHY7
KsyOaV4+z9AEsrzbc8GuGxLX127cD6Z+6Ix6N6g6ylcuJpv5f20g0foVdnrkZDkbFA0ueheKBACB
PVEpBq+12PfXt9HIfdvGEr2RzFqYQdclkUttu9O+x/w6KQ47cgVEWKpmSIxCMKrrrk5TuARUCFCe
jWWe2+xm9QKlgcpAogeL3K/wL30Zwwnp204YJU7afLe4CruMfa4n8XKnhE3CkVCgBa2Mkim7/6Vk
0XzV4i6tJzDWrZ/KRXwsiH44rXA80tRb8maDU7AIXFGW/6vdz/FOpS/QsuAHd+lx0GV/0rBCkf2W
dn9w2vnudIhwWiEDqb22M9Ex9ztiCtENaJh7IXyz336A2YlTAw79s1X7/7ZJ+enusWvvpgPBlcGB
b1hbrfFWSMB4YaodF2AbZdhPkzu06jpv6mx8taPpiT49Dtl72n4uXX0w+lsh0vd2iP+l6IMV3sEC
tcsaaxH72p6cgIdY54jF5XBjIfKVu/sQiiT3/sfRee04jmRB9IsI0JtXGcqXpPJVL0S5pk26JJPm
6+dwXhbYBXZ6mqK5GTfiRN39ygixp0oeR5lDqtkXiXd2G/HnVe37xAYQFfK1Tqz/D4DY4LFTjbya
XkfbCPOF3EZKN3YSdBqb3GNQXWa7PU4wEQo5smcvNhPPxLxoQM6NcX8V4xoNyA1RN0/aga00tvWE
2M3Aq63Eh+VM0w2+8DoDLhTzUdMFrJKxXit2OAIRxWnq0/Kbmx1KTqk91Ii3prRPcVS/J3p8gB5z
tsclZ9XxTSrEWiRiX1kvekfWfyjPQVqxTsue69jfkFz+nyKyAof1ZswOFk/tmSDQVdr2PkPKStPp
ZmLQN0AmsnmM0dazyxB577XOOoGhRhdsstiYQ7aA3PJi1vbOok++67zt7Ih0pXExzGWPWI6MOd6w
U4APu5hDHyakHF8m5XrZukP5lBzc1KR9Vgtl33JGLhrxw6as/8gYbc2kPQPe2dKQSOwx4y/l7HXj
FptmSiLxXHjGvwARySrY18fGGWIHbn5cMwP+i8GbgHA5H9CPvjgpboeh+wTui3syusQpbzQyzq+N
53+KaDgAo0Jiv7UFEcHpJ+ImqptrSsXbEgBtl4jQNJ5zw3/FT+is6bU8pk1zl93NbZpbZ8Zbgehs
5CSwcgVrKI36Hw3tJNCg2QQBnlU2QvWcP5rqRU+7U9/jea/UNTKG41DQoKh7Z1DExOCDdRBo+8qR
T1IYT0mKMVwjYc0i1NCxuurBzam/CIgZq3xg59xCMllTMICWoll35FUVZsSXuICAZtqcuAp8uC9P
Moy3gQp8QCh6dC7xrJ0Lx/auqTN64ezLN+HrIVcdjc3IrmX11im8gfF0T1u+nrOuHxc3XNveutjW
+OuNAbQEFrpgszCgpflbUPsrUHZABsdHIDBntgcHpOxxNUzM5yQ1jq0v763ufwQ55AbS8HBohuhT
K7tfPMm72epvyTS+q1iduzg+K1f+oAWrVWprr82Q4T2sQmMOrj1GXQkvahw5idacmJIxvRp6wnCg
fkqdu8HP52rbS8Za6MQ+VpRsG1MTiH8YLmH/yfYdKyZPGhk2ArhL0Kd6JzO6mFCI93lqCd1zYs6b
Erwjuoc+s8uqUAyyXZCyu0wSzG4Re4zBe4imgNWfn3ylXXnV3QSMXQpvUujVg4X/LjeCtzmenqx8
PIBIJk4abRIrecytR1Iuu45R1yV6ak7y6sTYqWdyYK5/NGv1yGL+JbXrxeXbhPiJXzFKIKRfG4Zt
4AVb7lxEJN4ocGF2dm6xL+z/aIzcaHTbaO0X/s19Guc3tMy9W/SnAP6ZkhL8AWdWzbCPAgudwc4H
pshwtxqMbem8LJtc4+CSGh9pbRntcbyOHhKpPnavgSy/8zjfuC2IqeJLckBtcGqOQ2CsEre/44m5
o26dWpmEVenfhrK4txaOTNvOQ4ekEU7F5hZ0xlFnc9uQ1fNRVwL+t473uRu3awS4TaFDwamy/lRP
+W3CyicMNtM+YiXOwJvwUg8Jc17ZDgbGmUJwQIdFxz06WdFOuS3uN2kPB4HUnPbGMXVYr9vFs24X
+OBSXrt47xqmcUQ6D0d/P9QgTPq97v0UvrHXexhiUwtwLjohifAvKl6VEz8YBcp3Z2p7GgF2uSVA
iwVPiQN1hrD01fbSE2+WPfHuV9fL/xJ/3sU90TaRXpX8KfFFLsqbiZudyGuoKWvHQLP3ehZgaCQ6
/7FE8xJlsomc7H+Afp4DUZMwYM5STvBK2TA2ewIdJnu5aK7e3YikZSDUwbKsQxz3xyAbne2g2tdq
lOid6qGI8EHLcYfd64Az9ppN3d635TnIxYdVMLACyplWnWJYLKrv3Owfhx7vY1ewU4q74bU1nQuL
X8GEbpFcGy9s5vaFbtzryLuZMn6cFx8nB51Uaie9tS+1ViETQn3BDuJF6DOVTZ6i6LHM9v4rvxs+
IsdgLuhYT8x4EOxGl1umHBSaHvHUd1e81j/xleJDdnGVBYkPqqFlLO1lbTICc0jCnVMO2SHTgrjg
XxNMR4By/cjw/d7Ok7kfUmWMTDEZs2aGwkoEOf6c2DkcGtW2W4IpdyW46mPvsKEvJPZdarcwMBaC
bS5q99a2g/lPDB4FF7GMvqWOezOUHFDWiWXotNkS5bF9sotKIn/M72OT7EtXPPDZhM+S16cA9MyS
4VB2j8l96rcymtG25uzAYW9Doz3QE1+h+ZQXcgChV3GqrM3mpRoRzr2Gx0VReQGji8x+2rs/bOtD
glvsQNRnbWCslYP5hh/8K5VBaM+QD50IeXqOD9JiMxLo1neLN6rltWkV6XObRJh1qOrw0557CWHC
Ye7p0/aIpicfp7HwdnbLMNrEzVuW2A8jeIG9G7V7S+/jByCY6UbT8mOmsYlVhXnh4HKhsq9bJ06L
u3cxv0FTvMd9CmySwyl2tzDrc1SuoTWI+NW7oMDJEwX3qQWO12gl7pyEfJJheBuemjd9/NQ7foOu
/VqickLyIqwQrbuuvlk8a6uW9U1c4Zr2PPlb1oTGyrl5Zsv0CpKw2ADse07k/M0Wh+C3ap9Ix+0i
+trYEmlbLwBVkKRnOVQe26LJ5As4fBCe0sK56vBY5qg+UyaIhtUJaXaTt2SgvRp58VIrpIcV0TCD
8BB/kMthdQWiVXBXzsvMoSA7TY/w/A96bx/wcZEIyaJQCMSg2CboUYF5CjXHfDc60zmZMzZba+T4
MxP2XcEfAGYmh3Y7cCMQpWHd6AzRs1tz3+PdeC9JiWIroR8ttmJ7XcFeZL0Eccr96x317vsOsRbO
itzPPsuquY+3XRCT7fiqON+77ktlB3045HxpDS1qd27ZkIWDDVP6nNJV5W2byRuOJnC5cCj50uCl
JV+u25iAEB49kytXOh9M1XvqSd+9Qr2ISruKMWbVzkinGdtpTkMf+1mLKpaaKjSr7LG0krvTqzAi
W7aSyY8YqivManwm2VsE/YBgzSeYhqPlEZE3McaU2pvX4Zyw9PPsmu+pxhPfzZs2L49gKNgb8IpD
oEmmZyAaEF3AZLgR53KvIjFhlmHO0+EXtlwBtTy3XZCtJyPa6F3wGFvOxW3/F1OJQoj3qHhtxpak
ALSvocXIWH34nnp1OO3VsXXQYd4xQYADQsn36tuA4Uj3rUs06w/ctzzECesUXkJQ9g9yss5VE22h
kzz2iXqMo3nbWvETiA+Iu+2652xvRZxrzOlfY6NSdLn097whXuNBfc1G/Fr6YLPKCuZstWs0Z60W
M4zXH8AErA1MxXJgEogZgpHZ66TaCNTk3KEec/62GaV1IFq91j01hFtrF21tKHYea4lsSk/jHD1p
mvNkQHUehp50xXgw2fJLhFHJqy+A4jm03kWf6flz+y3sz402A4eQT0Hvvriccuch2dV6zxlBPuV5
dyrIM7JsZLbOhuCO1GTD/WE9igf14OsgJLV6scx/gAVn4Z/I26jE0RHL8ZSNhx5nRz0qrq6Lyxr8
KftuvBGK4apC7ypPHYHZPGatbQybrP41i29jCUCLreyB6PpsfRvEPzzxQfHIBJut5t43Vi4flZlJ
Xu+rc2/+C3gabM/cuLUGSYM1iw6WM7Iplyk3dj9uu7TZ2858Ln3rMUiSberhiwRL1qcjL7LsTfP6
T6sxFzMv7K+gYek+YviWZzPquRAVMwCkb3j4osHdCqPi6NkCMLE2cQHFu+lUR7caWSXKPYHVTa7S
D0/ku8FBGFbaIUvJxeCVY4WKqKtH/i2Z8dBWTvmuF8aTkfSATtnHVOyMN51ioDIIso5ptW1tfPoe
tGANq0hGcX2HupqT5Zq6U+ad4sZ6dDkn1mRsJmTnYUAMYXPnzXId5/6qa3g20vQezEQ1MeVZHkkg
JAfo2CHQ0K0XFwfXw13LqFFky2FVdjsjDnaunx8YFyG8ePNzUnDjuDkewMXBJQyPQQ/+DmYefHZr
haptMvk66PmZBmDWri4BgbtBJmcraHkmAYS7mfgggcvo1ao9nhoA7eku9nFkQ2slT/4Zi3TvT0ao
je5DPapwyUDRxHbOi+GdQODGgMTtmgMf8EJu05rDkS3uPZCMuvbfyuqf47xUscc9GZCnpwlaL/Rn
16pfCU11q9HqnhOOcpUGTVERsOzYggr1BMtpM+rGGk/rI9Hlbc6LqJvj93b5cLs8PTKF54o3GmL6
LseUPFPP4X8XehfW5SvorzAI3oqqxfICZ8lkjMftOvUTUTVtW8Mw9vQcG4xxZz4LES13nfkyaNMO
cXbdDq8+m4lAAmWoz/mMtuJx3KULsggw1y8l8EmPsUHfUUC+l+pTIH+WhPGUhS+Y9xbRlj2r9S8M
of8mP0HJKEMLUxVZ2HdPix4bwK6N5x70WNtU4q/jHs7x9pG6PtBRuTNHZCUctrTd7fx2umoC+nap
fjnyfre+cRomEw+4Of5TwfTg8mqbAvw0um6GKTJrXuPxNfDMmQgHgmx2MX73fv1r2/4N8BuriTrg
blObrKnC2Jyf80TsZNGtu6V/pGAzS9bRT42dqBt2IhxFAsE2pN2ZEtBUmxyWnUCea3uqGa/SBcQV
T3vZjE+uZtynPNtDtn4YpHgYNO3Y9dSnElhz0nQ3D8HG5+n2TQiYXPFkQknR5cmPQDXxPeOwzGpi
2Jo2p3b4mIQLt33KvZWNH3bsc8KwUdJfgmQOnT4L69bdOn4PHcQkWdavk9k/xJrNzf9RFADB+K8A
4Q9VapwihOa2jPeTnM+4u44ET07kdi8Vx1dzFE/8kxFz/c3EWXnCdy8wprm8cwCfXaI8fi6lvu9q
ibND4rnCM/JEcPFuVILQrreebW9bDfGpJ7MVqkw/uV1wnT2fkGAUSmW99wZIUa8NKzTVpK6PJjsE
1iOD9ddXTkizcji6h8KsL7zJwXOAHgwcAl8E5sR4y5xkh1nnSMfkb5TILbZE4NFAZhT3YtmWYTeL
bV24Z3Lhp6ZsH+aa4ut6vmdgm2u3PSWYlsvF5hlbt5EUvB+xhXTYD5gj0eRsa1d52Brx3iuNdcyS
KJj9k+P4TIiUu2V/utGfZpXvlOWsJSJG1CUX/riTlUzXLshfE04FLdkEh0Sz0wfiNteO88BANm0Y
JmyWk0g/ne/udMneEoj+5yT5f3ksMtN4+ENyW/sSdCSiTFKhjov5o9T6704x3kLFg+hxlrqEWlCz
P1PR+6xpW7oxnwtLO6po2kaYLPJ8ejWZ6kYH5Am67q4youxgk0RxRaxWrQVNSdaYDAkLrYJ6eI6E
tXUnwlR+LqyVYu1bQLeJPHLISe9sWLMxOkTL6nLjpZ+mPW+D2iWwoz+oJb1t60morCgcmOzKONuV
JfsfTie9LR908NZeYu+LWb85uVpohAfPyPE73JXFpxNfeNmpd4/d4izLXSGyu190t1R+6nMOW6qk
zsBS/3JRcZdXD6PFzdUgzlAK8ZdF8Tvn0zOqB64jy/gyu+4bGPuPYZgvliT7gEMHXhk/9aojcr/K
mcvthFdz5tBAIZY7qVnXYn7yNZvTzhhmxbjjJtnF3nQDW7GJ+etDQoo+K36PXglIo4n55gXTyTGC
b3dGmtar+dFrzTPfP/bcmHUp0dr4zbeMyeNrRZhDHp5hWnSF9YEJ9t0I+nWlucy+Mznydqc1pJkx
KxRB9kzFKYyM0tqLtN5MXXft7eyjbdxN5oDO1/NhCzPgYbCtR4eUQSXijWQSykzxT9WOz8OG0SU3
k6Nl5u82dmA7Fztc9weyATv4WKQ8572ped+5HqxiHCwIuOAYKZsIPCuHy5icYhbf9Ry8y2J6Kqrq
LSEHOAL5RpQnGFFiKLPOJV8TpoObm/vbxeoHw3k3Wcm2G3566IT+FLwURfEp7HI/A3fxlLYeOHRn
Wh0aqL9AVo9OJDEyksXAJGDPP7r4zOVXBouRlR2EbsFJEi5t/9gzpyFBbJN2Aj28pEcL9NZHzqMb
x66PauTVCYWSGeWYD9UPSdNTgevJ5GjnW94O3szGSuxdlZo7YheHpLEOAGo48xAewpqgZLPuh/TQ
Gx5vI/4oiXsXdKRqozNc9Os0ilBrh7PnmcQKe5pPxLI4gQESYtDYTxVzOrhRqBbb2TAOTg6Zevwf
v1V9BRnvc7+MVrrffUwZ0krCV68DCz2zpwUlN6bDviAR60sTO5R3Y1I9F1G3BZx8VAKRjh1bxzxs
dOx4Am8zBixepL5syEXY5WJJBz10xAg0oBP8Lbi7TeAOjjpbOCmlvwwJ0QUO3KfbWfCT6DsIPjCN
v8wJWnOOiEfKv5yfx1ogqMMlj92fAk4TAOyTNk6PwMJwN2GxJ1QU66x1J0L5BsBC5WEE013FrQpK
sHEJMUc/nQ25txAn28rCrLNCDUuh0UTXupEPWpe91JV2isZkW1nZuwYOseAx4MC3hCj7MPPFC6ss
Bpl65UN1m2Z7m43TW2qboCvy9WA1OOaLK7aWjWuQYjMnUqdTurMd6xgvRDfQ1IylPqaeKnRre9M4
N9/7GQE5x4EeKuKkIkUmJW6WpuU5Q5nyoOgwd4L2PtftCw8ats4/1SgCIHiSACfYMYu45tUC8rc4
LNHxfGKo01xjosDn7CXh0I6EogGvmfSA5Cw+YEjuFYYZJy1u86hjBBRrfBrJit++WJvWF0tc0hh8
Iyschwqjmqhd1i143DOmM1aDQ3PIBsBinrkLAtxkS8mHhtqUOS+6uGAeIOFm/qBor/Ok2Es3u2rY
QLt61SSfDBbAF7sH+oK5H8adTttKBZtMkWSTFMwQJKTRhCMTW8kTQoH/nBcF9vNJezcLti8AD3Bi
XOhWh6IR4W51+MNRSe68Ol51t8UkG/xmlhWWZQdhxYDLbQSnicMJQ+PeV81LkQd7V593Uz2cgOGK
1VQUkEUcrobPG6h3l00iYpuC2GTaxbrQvAM7KN6TI4avej4NNcYLoDnVRrerJ1vwVsJucU3z8lDz
fOaC3XdmfXNS35tFcqAILITMiTUOC5BB2shvjhr1sKCD3YNFKwrgMXKR81nMyApzvQ8ibWNK5w0c
IgWYZnmJ+BprBHnwl921hgYY/WMYQM5ZfSglvuiUtHvEPTGLfVelu0HBlmI75aAJJC37V4xI80xj
AjeA43MgCQogHDFlOPOHBhrZqbsrrRjADQXLem/rOp+9Hh+H0bwGRb9ZmmsMC9JpYq5ZIeG9KE5k
y3bSUaHtVDtL/yl99zgk7dYotFttDRfX9VeTsu99EJxZ5VFGVO6mzCO4wLMdh5Y+H7oSmiU5hcmM
Np7rSt4id5obtpWR3gxtCj2i/smE8NW4KB2Cd4VFLNzl/GPAXWEffCbWwWJXTWxHuk3TnlCrNk46
bTtOFUnC65gYiBVNj3hrT5nFp69a6zJ7iGKyznkOlmWgxgMbkePYFBil43qenIfELO9Js3xjq9B3
iwuu5FsGVD0G7zSV4lpl86FkNMnjj6HDUG62a5NiGYCfK52c/mDn8G0ApJUb2Z5bEYXO+NQ5AFo0
xQaZB7woD9zUEGfLZ45GoZFztDpnDe0STbTHhrnVy6OMx6eqmE8accWpR1Z04cZizNDxgshmfsWg
dGhTJBVl3EbQVN2SOu6Hi8XhOouOLor5TC5NDvOeNf7j0EEmmtRVcJIiSXPtzUOXuRCSPjs27X0P
IndAoU+b355ZWtYGd6B/DmiHYPfMaWTY1fiGDaxpFTHPoYJFwjoqssQ+silHw7zNDmprYkPO3LfS
SFAVucvH6NAnuOXaZYRjwrAviV5sBWeJqFHcb39p9+B5iMf2qSCx1tWnmNxByhSdc1gzLPpLuB0L
cJyL5bvbdVioTGCQc/xR8K7wAWHFU7GdRnvn9MOnjktL8cFssOv/KxVCiUHgQYx7s3zUmseufAji
YF2U1iWe4z0t1KFD7KpuMPf24/H/CqOZ26m/OyB3a/sfABNk3vwLoOLRTJrvBBG6FSaEAF4NZH4k
ORTqVs8xfKQYdYcE7saQQOf5EC1AfmvIOX1ae9Dv/G7oFW2hh0Ol/zZ681kMLtEypF+UTBXWuXlF
BAWnEWu/elYAkQZFY9gZh2j1CuATbOtsUEGT1o+pHD65UxB8rS7ajla/NfsW8pJ8iwPzx3Snk3Tz
B7ZXr+z/fEz5EiV75mNUcIAgm1Xb3k4SObW9YkPwimvcLsAXTIHCIM3Li2h2/V1RkMvyxvyJiP+b
1Zp/rI743tSsNNg3H5zEfUHUf+umLOCk2W+0Biu7olpjRiHCbIkHtU0Ag6a5+9h4rPQtg1Oqfcem
sC2jhxgEVx1w+Ok5Cc9w1Cc2++nV41kBEXdKGwoSsBbvdDv9V5E0tazmY2KPyf1VPxNYgNtij1yP
KC9JT+L40TvJ3rad6QVknrOaCAbPRICK989HHszwF+iwQlXhPQpvkgAg1BPXk2/8sJdIJB+KVjcW
UANwcUcrdtU8Jx9Bz5FWUVW5V6B9tyCsI2BbKG61RzNl1QzOGZFWvNPtgStWkasWlfKPmao6WGt8
X7Jq9lA6oncZ0QtglPI10XDBcdikWIHcJgRvYe/jNOuONC3Bs2Rcvhae1Gq0Km+6UJuwPP9G2WP8
6XVrD9X3JDv6KSqy/CWabe6gMNNNADX2qAbOMEpkL5lLbDHLvqwO4K7VB2d7eYvWNYpHy+PD6uc9
STvSgZztWCejEc86N4hJ99y8VLflXqpvALT8WiWk2EHYT1aSV6EdA7ubrAH/+9iyZe6i4cEw9HE/
tRSzVZmfP1Uzg6Hr6hjsXG0zihH7A8aZwJkx5/hOfB+of9+D2Fg1HZ8NS31EArSEsJYFDWvFPump
+2iDpUg4fgx40Lq0JHSB2It9JrFJ24MaHyAsCiM6+SBPY00c0xoqbIli0lR7u6shrFJtQ6Yv1/07
gjCeNBNbDr5TfGjk9jW68Rqz4VDviGhTlbw+bQEiJ3KbAxlB7nKN4ZnFZ8lJ00uBXRKE9RReWjuK
7gXUMX1KL9BIQhq4N70r2e82R0SAn3QWDIZJE5ImlJvR1hgdTGZF1eO+80eKRQB5o9S03oGL3a/s
RL8IsSisdYAluP7BFHcyEmGxG4vEPhn6pzRFhCxcDeOgeKQB8ZYgw6QJe3xXUULE0qtzHpVuPRX0
FOMVUS9TNbD9L2+T6V/0Rlyyur4pmZIU72BZdONOtRx14/TJMdUZ4DmZQEzwo3UVungxQM7UxMVw
FROUmEa07So2HnSEtMaz195MRJpgV+/ZF3Nq+C5qS7RDdEjzxDlhQ/GBjtx3p2Eg4vxkNlCHBbUL
HgSI0g7+DA3meGA5cAaNPNtyv7v7kQaXDSjdEc8LntWgZZAi9byipzKntk95OzMdg9fWwN44g1L7
bewCM/TgO9Pecg3jXooi5NUebKPB+uV9ChMHsgcLmbuTtw9Rz8lWVajq5MVZykbx2mlTkvpqcOnq
w4RtZTsR+QIPGFwhUSD3xIbO3ws+td6VoEpjPtjWTk7FSS/q7Rzgjyrx/u2JH8I6nMb47FSsRvBJ
7bxOehuhKNTpk5OX93eYzDh26PPw0HUsH9OzTlISUpjPCiji93OLrWOXz3ElUZ0glENYKUBotTo6
Hk4ZfgXHebaAPctWc3aIjukGkybbP44oq3pS3wKbGCAfbq5WvnmQdcjSVoRkauyqwWJO7GtO1OO3
Pou7Nff0hslIX7VOfDS7wCX5Y208ByBImqvdQHJPAvusRXvpYv/W0TsiA42do8dEoaH+tLr21Jv2
t2fEH02ukRbD4GhaFgtEvBBNHPpFgzGvfI1z40FIDW4T8qgwvlq9+7Ml0C5zCdlg576jUBOlmR6y
ptxkdhdKgbuwK0+gx/ZQtvAN6e0FOWgNOojsfGW+o7bt9YEL4yflsaPsO4P6H45xzo7IlCSZ0v4e
8MhvOnYRWy1K7b2qeyP0LftjDsjFoltBzc10yBYkSgvukSPVCjh7LNBcBG2HAz7c/lhQFofb2DZP
QBsmTGlG77yyKfWZDOfPdDlPzqYAvVu0PquC6ojd5UKD0UlSgzQU5S7zS7ITzE8lJaqQlZGFINJ8
T20C9Lrgc65V013pdPRS4wEUbgr7xWSYBQ/Qn1NGPnFjn0vinrRY66uz6bdq4w6UrFZMfVyweN02
xZNqdExR/vIPVZiXhsZdnkRTXrUFsR3X6W+vwTh0sYCp2V9aTF4nt/tu0FLWg4d7jnVwH3S/WW6t
Wynd0La7czGxtuA0/VaoEis89s/ELQ9YSA84Z/09iFwWpYl19ngtjv1AtGWxO+otERrPlmEwyWfD
BKLKh/OldL2vPBhufhn8KN17glsUenp17vylo7X7zunxhGVDatNRGGQR5lcq5Z6pSITWHPL7lkA+
zIfn0XJfKIu6GPJfapLSSBz1ZHYQDkrgKli5RlIech9QuBYkgCS1oTiQpR4o6CSIbbrvWp08K/Kd
lEpjYvS8BKO9wIgFiMSiWVQiT/WYjyUHwmEE6+UeC65N4KY70ia7sbPRytRD11IOULjO8nhO7241
XYzBp25UIRTMKVU59ra2aYokN7ia4T3YFjUqsUeIyc2rt9w1NFaXmObZLoUMATfMxqE7gbUzxAHF
dleULi917d4pg+0ESciMbZvoDn1GA93ASUw10zFuagMbGbWnrg5b2VYuy26Pirwq7n99b/xtAlRU
Rx6QqQn4j7jQrZ4tZJU6dP4AxWUhAUmGJWzGRL3qbe2vTlkOUNAwr2b0J7gJ3kmHML3BwAnMqgal
yVVY0+FGPG/oh63mAlamWOrQ9wC/+lKu2qrF+xC/x5zVrDkF212V1OQG1bfdJw++5YIsdVi9cdKk
4cxtB9TgzNhGhlvveEF3dALgT8C+uHBU5tncGqPo3jQqjr8YUofTTJeoHYGZJ/fpls8Rv/9fZUnn
kZq67IRZUiEVeHzKiYz1xy5RLg6miiBmk3Z/XT7Y77W38GJ6okaroeA02oEM2ZQTp7p2ruTWcVT8
3La9g6+djI67pLX4fVUyXOgcRVkUhLgMIz/ReXkoQCY0sBn0zObjVB0HA2rUlL/oerordAxvY4MM
7B1YQB3jrG8h9ASHCvMl57lTPFN23ubFF+a9Z4+SVajgCO6CFBEVCNU0EQ2J+Uway9iPa2OnG9p3
YXn0lNfGVqnx2QoyHd8NNFTDNnji2BbNg/2p+VhJrWrR6kqTypr5Bhfjl/76u9+p72nZdziY8HyT
0jdjTgEi9VTQqOTmVtU7xmO8dl357IBHWDdSawgBRhpeanrXmpLsq5Zx4EqJ8GLYzTHN0kaj2f+K
uNomDU1ScvTOnQywcS+fy/pq+lOIDX3vx+DCug6V0bWbY+Hav7pZPdFt9joSN1o3kEY9W6m71xCC
MYRJY4H7hx9rIYjjQLQdRIdpnGZKpuiXdQx8JObk5uuuNOAudt0fj8PNMdtHu9LOfLtAQND1u0LW
CLsCWISgHCRlZTzYxYvVRxot0MINjao71HCIyFyICvFMPlel9hO0/DtMZotlGfyK3TCaxVV8lF58
xxpwNjTz2dZqymziUDouNLmpvYyBdS+ExCCfeHzOY9oWZh8TSjUYvBnKd1a88zoxOPBk5RFN9pkM
5Gmax42pW6exqI8yCPqt4U7xbqjxhWQGuxq8EiaNEIWI2jP572hVGP417nGvJvjCB0rEsuGkDP15
Zs6mtiVADjVrGN1w0EcHIwQD7pcbZPiIffbikEJLeiLS7zxATvYUcm8z4fVPdTxPkwA60E4O8Fta
IDYc9uptP0NmQJi5Uz797OXjAAIo2cphXNOqGmbEspTL1iJam5UJ0rU81rZ+nPV6W5hMbmhDMMay
6GbbrHjHeJ/k2rnL4yePKF0NFazUFw4+WbMSnASt5yQvSX3Ym3ZsN7bHdMWd1iG0zonaV514cxB3
hik55gmxrv6p58svnHgzteXG8MC/mWi8WOozbdpIgswRvtQVeyLqxcpHsN/zSQXVu2a/pG23SRIu
yCTNo8+CpaWFgOsx3jlLb3SGHwqFdraoNjximx5XvbUrmVYqGGCwmXgXvlIAcKrpVGRVdV6ygwOd
UdWsYM7WEAkjUmcmq1CsF8L58YUDgwJ8KMeogDBoZuoXvUf9ZeKYnQaRub2m5P4Y6rZGAwtJUfRq
iNM0nCp7ukxGs6/t6GAa/+gk3/I4hNRX8vVHAYML4CWwo0mlaOKLNVkoQU33ML1S/5mej93osmjD
m+5l4ytr3rOrRgYfk8m/+MgqJMbe3qrY3kja5bJEPUGienAHvuqefbDLnyaxSXpEF7u/JlwaJyVM
624aWswqT5zqJgldpuCudu4Dm9qkwBbh1vGHW9G2kzRffROdfR8frJ5BSAz6WzN/dab/YGCUbbOn
RH8d+viQ1yPlZJzb/WXdTNNtyilMLiUiNGlz09ektepoPEOUCxWWOv2jj8eTJmkFhMeS+v66L+1b
Pr/AZ+fN3vCn/Ufame1IzhxZ+lUauh5iuC+N6bmICMaWGclcKrOWG6JW7vvOp5+P1RgokskJQpoW
uiToF8rCnebm5mbHzmkOFk0TjXYd8iEyXGUjYZvB9r3UPYrFb1mmq6J9dRFfKovks5z/CAX/JPeR
DbyplwFW+b+E+iQJ474cHjuICMQRwXIqOZTN9hPs2a++qcwVSNKXAc+TFfUCc/hTV9Z3Hko0XvaV
wd1Nmr1kcBsbebH3gBlRKBA6Y5uNcFVr4X0vXvTqkuj9txZVQn2AosWklWkKp4DBltxktHEUX4D6
HUhZ91DNwAhJrRd3VXLtM/OiQ/YpbH4U4JryIf3qI6SkosOYavCm1X8C4ZOkmCeLa4COC8/dOy9i
yD6+6OYLb+xNDE1Ny98FQyriH+FRbs1PaU/hS2xeEMxEwTs5kX0zQpxfLJUxEY3Kbfs7BN08UWC0
sniUpGpXSvGpMpkxqyIG4z1qi1D7S4CdufMpHPmwF8K9zYR/DYEDypTm8IbE1dF3fUiPk60rvOrx
iCQ1g/7plx4mAkZoS9qcOoCPjtGfjI6dH333ukfUQj5FGQJcScw0qgsNUPgsVRd0sO081E+lzjSK
FcV0E8etntOjmFThGTYbRQ1KsHGDXjZwUrxWA81NezcIIYzgTRcY2gsEFN+8aZbeaejsuoDV9BRe
T4bL8graeCgTaQ7zkmd0n+nXnkwoq0qIxIwLb/Bd1qCbmFEsLRVnIvprU4gHFXJXrWDYB7a7OpI/
p37ysyj1GsBY9GZqxSGX6JZRt2AaR9Rgekn+VLX5mPGpYfg4SGhaWJp+kcXf9dDsAX1Tp4BdJISI
zPCIu9EjZFPnvOXuMofkC9F6o1q13VF6GErzTTVbW0EPMgpG67Ed3IegyiHfEdRf1SieBGQvWkRd
dMnbxf4vQxbPLfNfvQGkLGkh4a72yG/yY9zHsocgQGs3QkyO4wOikBgE9txjX4c8+vRHo7YOPu28
sctsSQl2Js2riIShpiKoiSQFNRQ2XPmQMRRxAXyXmoAZUZ8uyvRLaWXfGBiiIP4sFxYwHNFytCh+
MKctkUveyoAHQA9UcmgbIYg8AWx6qlJCZ6SsOTZK8KghEW8KyV3TiadRLHaCEj51KXLKKTzrbnin
VD1lLtjF0UIEHSmaJ1MC4SJlD10WPvkoyscjpOY+FJ1e9RShshNb1Lw19RHU+30faHc+nOWnZCKF
aSMAj93wRwmhDp/EAQ5+WCMm75I2d5lJ9d/PQXQzsZy5L14QfQIdW2Czexkk9ZKCYYnl4txG7j3k
CN8YZ341+2kSsYeIu9Td31VHBpjKYXpnNJTC+qzMYOgoTxQ1walW4AJywLANnUTRLH5lBtKewnhH
tN/5iMFzn9+RuUrUVFratub9AEK4qYV7MZAVu2q9P1kLyCBVzEOZur/cvnyF6OySqSrIR1lw5MQj
pypGTpr/3chpTCcTD57Rad8ZDgTxOGFgRWjQKR8+aKn4yNTuF8Man1tUHgAOMvJqkprwM60NGpf8
/jw483T43shYSbIfYYEWp5gxBJIM1slHKAn8eozEjQkIyDdeI4ZRtjoYMbtEhHXrlcVDCozFgPjT
VKNfZm5+DyAZp4QW7LuBlpjLEwbiIqsF6+HnW3ANByMcfpeAOXoIdBBUAw8Qqe7Rl5TvVad8hssA
0bTaP0P1SZFDgLuu1j7z4ZEUbMq3pNGP9L5OQ6WePKAjuU9ABFjMJZto3yVP+SwH6M4qXMrMtXlb
+JH2owE5O87rSFlxitELV7PB2Hr0Q5RB+doUKfzajZMn+bkcR7oyXvnUx8mLIkB/4NP6NJJ+b6FQ
kXhjAhUltalcHY9d39iGLuxTOG7h6kBivrVevVZ26txD0xSKcNVsvipqT8VZsz6pE3okh3NFVoIn
uRGfdWRlG2+0ow5cpZwDsA50jce9kv8Q+9TRwEkD06cKmiTf2UXHdwfYTI1PwOJs4MA/Jd//DQri
Xs3831AwHFypYUgy45Fvwhoo0CQCdgkZAY3tvozvQaoI29iExzAUf+iqnp9MyKqABMFlSG34u6jC
AwEvEKO1iLPnZtptUGUONozoaUg5ZMRa02QqUURv0jpnsQsmym/Bsqm2LKt/6ia7E8ccsK0unwWU
vVpv4FOon1qojyD3hzithR0nmJQOvgXZm5dK9aVwiz9hTgFWQtqeUdImoABSM7fE86KAnjEt5L0u
NT8DUnyvCB6yyHtFE+JzocPELJLzIoH7Ra/ZkFIBaxzEtU5lzj+JzN1AJGgwf+on38xOPWMNGg/6
EGGVRDDSZE9qzFTSoIEX+Md//M///b9+9v/p/c4eEZrwsvQ/kJh8RE+urv7rH5L+j//I//u/Pv36
r39QMjdEw7Q0UYfzQLEU2eKf//z+HKTe9L/+HyhUgxmNgO4NT8n34IiQ6QX9Jeh4IaPfCYf+IB/F
OxUfSrcrluWPli2Rp7NmqopuSnPL4UBlF0ZkybFezAPj4AdIp2zvEwWobbAzdivWpNvWFPH9Ohu5
VaqsxhpjxHkUHRGl5sLwcZPQMfsvAeIBJeoaEZSjASXPFevmivXp113tclpEllqnnuwEf8yn4Y90
XzxF36xn4Xt0TwZ/yJ/b5/r3n+YYrm3ywue1JImXtyob8NkoxnvD9HTGRgOJ6eRf1CfLSR7aU+0w
ROE9qafxLArn4QRC+lE63V6wtrDea7PTflytF743pFVHV3JIQnlfg/95ViDXuG1kaVNlleKOpjCH
Qu7y3sgIawPY7lZyfOlRqcHJGZ+E6udQvOjNSxrc3TYmLTnQtbXZTprlKMlpUUpOzMV1gKbtbCHS
uR129RaW45WlSerCBl5bm21gHlqK2jGc48BQtCWu02g4CTbDLLsM5ugtNBh79MJvL3Hpo13bnIUC
wzcgBRQbyeGZ6YQR7JrU5szy820r0z7NAo4lq6apSrKpIXg9OwqiWCqKK6aS443xp8xHkBhSIpfB
Vj87Vca328aWt/GfxqYYdOWHIo/5xBIziSz8p+hyx1krjr5mQHlvwK9xT1ktJEfIvxoWisWwvd9e
wtp+Tb/gaglpIjDux0SaU3OpQemdWUA7K0p2znTn3Lb1d/M/fByDr2KJ05/65CJXxlQkKswRNgkn
5Q10QvHM5ima7kFEIVb65B69V3rgB3mvHpu7KLcZpgrETXa8/SsmP7v1I2bnOmGo3Ks1fkR4oty7
53VwEriGqhUz0vTxP9gxdV3RLdry/DlbrOAKVZhBFqY45kHdxnvvnNv593JDIXLXrG3tUrTSkDa0
VNgkLF2dWfPCtg8QXhWdbtvZ8Eake/+FfCXYWHuKid5TdAjOwaGhDr0BxnZAGeIB9Bf9sDO6oxz4
YG99ur3PixuA0BmTADrPD2MeQFXku8JUlESnJSFtoKeHlRNxhBwgxcgkBgBGN9xWLZOM6FYOj1Ge
3t/+BUunRxctXaIXaKr8+/sv4PrRWDUoMjhy8SeGcrDxh7VAuhTUrk1MTnDl0RB90JavMAGfwRmo
/zbcJQeLSNrsygcGJO14q+1ur2opp7Kubc6Cgo69pGSi2DHp3GwasM5bKIMfyiM0iJfuJyDlYk8l
LreVlWi0uFhJETVVk2iNzlOqWDU76AQq0RGKU1A95rQBW4h1V5Y3/fz5ucFhSA0JrKo0/2otbzhP
0D3RqWyEaLfK3XhkxnerbopTe8hf9YcVe0urMkRZMUlgZNG0Zjcv7RazatDWcuq9+6TtlTt/H1xG
RLTuWpuWxiZm3BJqqJUD+zFzkkSSY1FhGpeOqjH7iEAUmy40TO4pVPb88ZsXvVXhNF5yub28NTuz
+K7S6aRZpXPTw3prZeDokFpFYhM6fvv/z9K0z1dHoUURWtEig8sw/AzBhAzuqhrfBqjybtv5GOmm
nVMIKKLI00ydnWqNyW9Lxm0c03jJ9eIOgeyNPCGdlZ9uajwS3Vc88uMViUHw7KZskeUa6nxhoZFz
FhRurfKUGQ+KVNP6ncbdJJio1tz/Y8ySJI0pc8syOeOqOIvjQxcZtVcbIupwI+1qfSOb/3Ie9s6C
NH+qxKHrWpErOiNNxHvfg9ufWp93LMwhWwlVi4uhWWJIpmjq0nzn4k6Wxgq1J2d6eEZv1FNXfGHZ
AJ5g8HWISrNTVPPAY55VEAEBgWBl0Mw3Vj6+tPD1pen2+r8mpp9w5dZCL1laXWMiZ3zinNjgMuFW
6ZCDtZUD7Z8tuoC/jVP2mWnT/vG2q68tb+Z5I+FRYL6OSE/9o4hoEGTPty0srk5TFfxaESV5njag
TO93JQmzExTxYzYEgFnai+BHB/RB6Ton4+tte9Mvfh/ccT7yFEkzCH36392+2s0qqOB86xWCu19u
wpx5YkUBpCvubptZ2jidwoYEpsnQjXnuVfk1IO7MJPdSf1utCw1VsuYX8sJK6BVNzi0THOauJ4ai
iP6fON38jS3a/nTzb2l/HKABPgj/xpnVSfWNKXEWIaB474RqI4kmgpCiA0HprkH8wtV+WcrL7U1b
eBVK0pUVbRYZaFbnpjKMIoQsu+D7YEMHejYf0co59BB0PfYX+C7tFZuL2/jPlWmzaN63MmKhIza1
TbtrT8XZs1GV24D2eKgvxkoCs/DKfr/C6ddcuV8Myj3vRawN5/oUneHU345nfV9uvZ1/WFnZkqtb
fC/VxEcUy5z++ZUtxe29MHb1kTwGTCilii1KI4foIL/Q9YPPBqS1HZ6FlZxXXtpQy1Ilyl5UvRRt
FhIrysvULYzJrLSvT4zIAIahJ00pmwwg+EaieFfarQ17Ji3Ob6A+DSpxj9ZptSY2ucvsrMuiakma
ZemkOOosctaQixSJxAbEVjUGm0aDcFYyauXVz+A6t+jC2anvASYIA4qxQADOiU7b7/ZnWPgK737E
7CugayPGzKyMjpI68PpD0XzfFmuvr4VwI/ONZepEhgXz1+zgRD29Ma+URic1oa2Vk+YhGKEA+zdW
wgNP03R8SjZnMQBJNVeGIGwkk/shoX2g5B7wrC+3jSw82rgFNJUgYxqaos+f6FWSuq4YKYPTnGF1
ORaHyVuaHRIhvFrX6lAL+0bg5HFsyBJi6/Ow1hlM/XroSjmFBRawEUl5TPfHyooW8sVrI/OoBjtT
JzG4gf7WftyLNrpRgLa9bf2ZoYrNsIctY4N46StyK/HrWnhbyL4N6lDUoHlYEAtmh9EUKgQ7B7S/
Uvm+69oDOiP7jlEUJoFWvOPvfTM7bVRhFR4yosqlZ00/5SrcDIYGJZuswaOOOEddyXYwvpZI9lQN
Exkes+5K9KLAPuOCYp8aO32v3pWRtHLcliIsP8MyLTjtJEqnU3i6+hlNkNCNg7LRAdW7aYf0i6k+
96m013h/07va5vTiPe/LQG9fQpxo5VsvpDMGTwKZhE224LybnZGk9mPweWHvxPeocttI/ZxALO7h
XLWLEz13m+t5F+zXQt1CkKG8YcC0Zamq9sGPU79ooTJApUnPHoLua9nADud9XVnbipG5Hw+B3nhp
rKC5+BN1w7N1R8JxAaXwt9awqZwcYPDBXElz1ozOrmdD04YsjliZC3vPAMyi0X9pkbL23dbMzLym
gJ5SLRPMgNSGtcQ9ACp4gtEQuqAjPEvb8TXteYWvrW4p47n+cPPLMvRpBw/C2DlAh8cv7X35CyGr
Q3DwH6DeFnfyZj3mLT0o3tmcXYuMc9dZEYgdtffsjf6F+6c5SJ9BlYU//DfmxR+Mt/a1fo1fVwty
S9Hoyk216Stcnc3I7Yeh8fCg7pw9tI52pAx3hF0LXUKSvO1oJ7uUFO+hXf2+i5ZpBVIKlSiFztP+
XK39ZHD7zhGf0KCLH5sDMoZIP2y9R/ERwtTn/gBDo6N9Wjkzk9/MgqJJoVk1NZpTvAVmKw7RNCsT
teicdq/saycENnZEnXY3LdVHBCS3bxtciD/v7M2CsIKSsSr3UMfDac/wsyQ4f8lYBAairRykvCaj
CXbb5MId+s7k9JOuPipAQM33W5aYmNaXPNYeA1qO/7qJ6dPJKkBHlZTuvQllCIcoy63W8TJr0nq/
C6Vy5d5YcBDTVExdVWUqOjRv3ptgGtVSfQDpzqj639Fyu4ctFsSF8GDWyUpFbGnDrk3N7uRodBM9
ZgDFaaE6s6rnvFnpCi2uhYyXIq0pUseZEpKrLwLfYTXqo4EBaGvcot9qYfVNUb1DLLUr2f6Sv00p
oQ6g3NSZQnhvyu9ShKVTiS8Tb0LgQp1vvgigo7vaPPkumKTbjvDRnCxOD/f/roaY5uw28OK+9HJL
h6ReVB6aYTjB+HVvloxL14D8Qk1duRem4/n++Moi8HfgA5LIA0qc5dVtWpogb6zOgUW/39YAIxgC
yrSzrGb9yjFaMkWZSpIp58imIU7//OqjuZ2ae9agd47K8KEABUej1zZv/xUz0sdsVJZEib9foizB
F5sdV32AuNY0JG5xPYdsYiwBLzBV2DDmj0qJZO47QTKYnzWNTHguNNH6UpfudyF3T2MAPz68OaXk
H5jhzJgNR5a6O0ZRNxQM/aOp2bc+zCbQrJZPtz/8wkUp42AaNRWdWigQoffbo8kism3A6R3aZjL3
MxjlO/0kvA3FLjkBfdukr4hz3Tb68aC+tznbqqpqYd/TosbRFYhpQVBIIEVvm1j46jgXPIwmzWJV
ludfvZGCtPHi0gFjZXeR+WjF5lkS+h+3zXyMCDJvKYV3gMZBpb/9fvfUoGeonP63U7TFHyYdXky3
fAVobgvw6/wbS+LdRgmA8X+RGvJ7W/AjxmbHvI8jJb6TQtoGuBPMb/H99pIWHoqyJHMuRQ0mGZH2
2ns7RlkwHgozpqP0KMGeZTvce+rGsLUIajSbRP+wlmUv+IOkKLoGn5yqqNa8VFQzbSE3DRb9MrDu
CmgVTp4arlxEa0bk98sCqB4HkPN3juDWMHmXWrsVu3TlQl3wB5nmhU60ocFliLMbQswS3Vf6sEG3
Dh6BPkJHItZAzCJZ+EmPYmUlbC90DGWZIraiWSK9HuhZ3y+KJh3z1ZA2OpDV5/ftvXGMzmq3FXKb
eZRNdhJB/R+Bmdji820vWdjNa8NzWFSpxshHmRH5tfrbQ4zQpdV/28JSQH1nYna2CkS4o4CxEsc/
6fRfO8aDPll74bm8S4/dvrqXbIgu7hJG+hne/bpifMoVZhcUO6tzS9ETNWjcvN9Y5iNrXCTrKLZB
p7xN98Vvy65205Mlc9J/o5wg838WeDoq/6I+D1dxojFuJpiQxlufkahANLhR7921CLJwRdENNTnZ
Mje9Nl+U1g+iIvVii1Qa/N+hZYdU0JHFvhO1Y0Pjy5N+3t7GhShMfNQMjQIa/8GcXfNwxjeMK8hg
8Sd5Ayjf//iZjjSKKh5uG1pyx2tDc18Rs64IOrV1hvinPHyuzbfbf/9SUKT2MBU7ibysZnZNtmla
9plAptxt2924S2xo0Xf5UTvghaveMJ3aufNdG5vdjwapUW76bvsXyFIdaqAz/lE8rtWwpKXPQ8JM
cdOcUpd5Q17Kg0xKxKbhEdXZ2fOEcXB3xHyK9BM8rXDS7RqwcOlDXZucRWEpVMUO9uzGEeVvkIpD
jL1yS64uanZyo0oAKda3jcPornqo77Vj8srLcO99anYdD3/IolZBOkth/3pV06qvcsxcSKGGiEBX
R+OpiX+iYLXp+kcLxdHbbri2e7OsxovifkCTo3G8+kdfyhSk1/KmpRBxvZKZnyPS4o9Gw/fxEVVw
mY1KmV1mgq0a4cYSVLsS1vri8trmzby9g5WWwhsm1QOT5vrBeNEhp92CaEfYQrzAXsTLvt0aB+HQ
AQhI9so5utcO0OePNGlhVtzd3uS1UzG7wwW9D0055vcoFjWc4clTUSzVVwLW33Lp/Ixfb/Ts5pba
sjTaEStQzT1r98WWusnZ/GrYsqN+gU0GBOXp5wF6tAPTJNt8M0GOrJ18gYh9B72YafcOurwQad5e
/FLoIZel4gkKX7Lm/dU6Swe4Nf5+DO9Y0dTq9uq+PIQry1905H+aMWYXw5B4VRIrdeOksB5UcDR6
0dPthSw/bK5MzK6EKmdGvWdahBt8anjS7zD3yF/ayta8E4/uFvmT1Sr1outc2ZxFt7jRqtIwsBn9
UZ9yatTKLiakIgEtbdK3/y5Rr8IRp7364ElXRmcBzxXUMFESPll4cg/asT2WNrLLtD7WPtriJXjl
HMYszAWMjXpMUkz3BfPW+/7I05ZC3xRTvd3aTbG2l7NYJzS62WQhe2lpz37DxP6vXvi14iOLW3f1
+J3ZKHM1GvuSh6hptmfLzX9pUvF7oBW/0bXgs8qbcRvC0530ySchSFbijLRw1nRTodQAGgggozEL
fE3keqNYVrkjHkA4HSzoNbmBEQjQd9VO30hb9455qguT4s76YMPC9pICWkB3wO9MExzvryx/8Cz0
KvyGHi7KsE19B4nFndKIp9tbvBDc35mZuYwrpZIVlh5fsfDvLKN/gphm0/vBPlHi19umpr9qdg7e
mZp9TDGqfEN3A86B5m8N9Us6roWUBXd5Z2F2OYaD72WqHzdOkSgXyUPiskDSe4xsS+yQsymZIBIZ
Mh3NF9LclcC8FM/oLsg8yk0y6g/JWhigMd/Bvu6oT+o5fiwegrvI9vfpUTpEnzR9U1+qlRfzQkMD
5oUrk7NwphpqYbqaWzsIXZ/ae2mHhO4ZyKad28Klt8V7KO2OzbHc3/6Qi655ZXbmmoOZxo0q8yFd
D4K+Z0tABtQtVk7fdLg+eMuVkZljCgMa92WJ/5dMrzM3v2/c4KCX/UGvYee11sqDa2uaOScZItJN
GV+vT7RPYmWcs8A/DunacNTaqmYeWke9BA0HZgYNJZehtRH9OxVjsR8YpJWtdmUTl1dFQWpq9QNe
mkWwUAvSijNXE6MDIGy/8uBNir//G94woe3JSGT+nNloesFKNaagnLB4aia2P+i/KxiXbltZCsZM
slG7mSAt6ocy8aCIVVbE+nS8+t14D+HQWdqrNlxDQJSlw1hu4gf/6G2zl/yyBr9eKuNQM56m2hj6
MKR51jWVqGGcQPuy3A3b/r47KMdpggK+50O3Q0hg65+bo7YSmpfi5ZXReQ7WSFXgtUIP0Solaq34
6Qfnf2NPp/lAHey1DB565vS6S8k7Srra0S/jT6pS9zC23ouX7NKbe/eX/9l96d/a5/xpOIYXdVz5
okvLo6Oh0hfVlY9lTMlQOjXQ0trx43xbJV8Hb6UbtICIkI0rC/O+fSGjo9caMNUC199BV3bWT2zk
AdTZZfWpPoXaebi6tjXLZuM8VV0FriKKYai5bHIn2Vrbbi/Z6Xl95mQx8F9bmwV+UQTcAj1ZDSIh
Jqn07mAqsc1H897/U+2GXfuUf/Oc5rjWtf/b1Zqvkr4aZTAQv7QjZ2edn5Q0uR9jdx+f0pPMBFux
jS7GERoGhG1s4U24NPfhMTxGe2vn/YBif4fY9/a23y5ENYr5Fh1Rvi91/Slvu3rNj+4AByVTpo5Z
w8Vifqq8RzXIV9xz0YgC4EunOUFpaXY2vAFoBP30ygnFR7Ot0Dc4JLx3/42VXBmZXQeRUo8F3cLK
MQDkDvD3FO4PemQrVv5WJ2efjSISgyMG40n6B+C+hd6tFyhdNVWh9YN51rfdJXseT9JReFB36Z9x
y3Nk49tUw0lo34b9aNNXeqJrvnIfLZz5dz9k5reeGqMq0PFDJOM56F9cdaW8L0/H7ONKLfBHNCtY
78xBh2LMRB0RNV5A+Qk1RKf7M0FaqkO4h0LkaBy8r+2DckY2DgSotVubcFsqbrHAf9qf1SZMtWUg
GPYZDojh6Of2lDxFKgdDORT32lmDsXkTH9Tn2160dDe+szo7EIWUQWSJGJ+T3vcI0W55034dj/0m
YKx02BlvqS3ehRdolp7WY9HCOYF+k+3WJfBXHxp5oWG5atvopSMgvKbChyxBXDPCzryyxoXCF/1h
0Na6JZP1ztu3Zh0nrRUMBYoq9SEpxq0HnA7RMegBvK2BkugINY5n3Qka4CVYSIf4TzfKew+GM7F2
t2qWv6So+K7m4B9/l0JbfppfojUmG3Owsd5aI4oIWuagXLwtTxCPoIJTbTNm0cI3NE++oMhnD8fm
c/FDelzZk+m4vPd2bFsKAxgEQroTs0Tc435TUM7MKKEAqrYLJOLAE3U7yRaPWmgjdrdicPoLbxmc
zvdV5K0MQCJoB04Gp5pNuIsRoeKaQyZ55z8ZJ+3XbYNT/Ptoz5Ap6WuSpOgze3kPf7VbYs8vC7ia
oqfO+4Ua2bdoNRIvnNwJvsnFhidPwwWzM5RLtIor082d4WAUu8b2jjAgTuW94OQe42Q3vumU+Ivj
7QUugEcVGZAsPSWwWdKHZz6N9bwzBTn7Oz2qbuEbOponw0b8gnGG+KKsuczH4/re3mxHpVBC+yxU
Mkdzsgd1C0P0Hk1qUPHaeYJmBbt4dYRiIXt+b3N2lbrFkLuSwhonYLwLRcox3mVbc6c70Sf/qN6X
B9fuPq9lCf8Ps/QHZd4N8FHMUjIghlmaJ2LmiBBq2eY5/Vo7yl30yvjrITvBiOVtaEI4xdqrfOGQ
yKTTgKnoqHHhzu6gpBbrOi4QXmz3xk9jP6EaNRuhSY5lfUgPq+MO0yebHRLs6aB0GA5VwYq8P5SR
huIiyniTPdy22gBAhsKg2cM1NcEBEnKw1XR3Og0fbDJ7M3F8KEwZzE4LLaIaZYmMT3oW/E18QjVu
k9jRGZa3E4qD2iU6ifuJ8SPfKujVfb59ahadGFQ3c0Y8HeA3eb/ioHHjVCv11CkR6gydoXyq5bWv
uBDXGfr5p43ZQYkrQwxNDxuav1FoAtDifgCSoN0hf/UwOOZL/dZ/h0M12Qd7/18GyikKHsu9qpv8
ax6LjKIf0QaXU2eQjG2NXE2B9s7tLVx4HCkKY6EGf7BKXZt5aQk5e13FWUpXxztan336itEpPKak
CKsnceGeYkQDtAoj8pKkzgcouJ07uQOPSZ1K/hMdvTOX1Bc0d7YaTRPh08rKFs6fAn5Jm6bfYTqY
e4fZqr7MWUmAousH/3EapUDveQsB/bb4Fe1Xz8LcGyVRxQqz7owbcNznGI8YHWe/69PkYRqk8r/G
J20fnYNLdgAVuPePpsmI/1oPbPo61+cPgL9EMWICszHCwaDT+xNA3yQOqZFEDx0TPijAlOrR1D39
MJq9+NVwR/OJkFgeVnb2o1VSDUbGeLGD1oN/5r1VKVXTDnJi7VIPCPBlrhzZbd/Cp23JyGNk50z0
v6Dol21yTbf1XJo4G10GS9q3RmhRKUYZTE5bcxOJobVV+FArhckPNVjSQxIFwF4W30QVxdm2FLDG
FJFaaBc5h1PQL5/jDgJReQjvo8bK6RMwsVzrFpOkVXnWB31fIJ6ly1VxgMO12AhVHaxc8EtbRvXL
nAC2/CRjtmVNGmijmofaxQhKqJF944+eSYimghyVCzTg0gr9v9ufac3kdBqvkrQulxootwLtYtZw
aqbyJe0Am1eCvwN7Ai2pkFcrFj+eALb9apGzeFy3QqYbELFdVDY5blAO178gQL+7va4P7a3p6yIF
wZNfsWQy7vnX9QkvVWiql9j9IQzht1KT95EF0bAkoe7nTTJMct39TvPyiyy1r1pT0PdS8xXagnlO
+vdXwBxgAn7i0v2b0V1t71jxSjEBTV+iSEKZTtuoBj7efKkQJbi94PkVhCUGW0QGCk0wTvLfKtCV
pZJj2FpSqV1CJCllcdzkdQkRIw+aprjLUQpBqXnl2ls2qYCrIlpPqMn3viPrGbxeQ6ddKkQNqupX
GVPMgUO3R5RugPBSS6XX24tc8FYVzQVwyzztWOnsgOQD+urQj8KKOjqt8GOUuyOqWCD4413pxyu3
3uQh78PmhGWmiGxO5Ss6e++Xh7ZZnzVCga6QMvJISwcBghTLzMWV0uOHAyGJCrQWRCAuB9DoM0/N
1FwWG7K1y+D551oKflk9eibR+PX23i2Z4ek9fSeFm2C+dwNsDaVvKtLF1dpLK3iw2qFRJKyEsA+b
xmIM3l68ioBXUXF7v2l608TgIFzxUsf+70HX90JYrFSiP5ypieeBch6w7CU0sKyHUccjFxb17EES
f2R6aCfoRXG5rDjAxxtiskSxhAiCA3xgpol9JR10D0vRm5tA/7GXdvGeli6iL/IXaSvpe5ka2CrV
yTwngbqQApxEmsV1zSpnjicgMSh58qBewnvD6Xd+iP7cBp31JN6KvJ7rb41sW2vDP/Mk/a9RSjLT
fKymwwH4/sOhHOxFCO+qF0sYnjTJ3wWWfF80FyE394MWf+2Do9tpL7d98sN5nlZKwXTaY9hglelT
XwUtxnCz0kSW5dJ72qsf0n0E2N1nHVJxsLf68opzLplTiI8K8/NTe2j2EBGFwBXQkVYvY/9ZinO4
GiFPSL/qUQEJ79rjefpK78IHa7syNifwQEiyRqi4Zm1794AEiVMfmy/+MaHW3a8c7SVHfWdr5jGt
GtHLjhr1AtnuTt7SSt6JIWs6ePfiPrUDJ23tYI2hZHE3wVvwBSUNzMPMY5RgLEWtxmhXBke58/ZM
ku+HNkT32N82g7p2GhcCGFUdkjXmqk24Y6bfc+Uskd7J8A3hLJWNPsI53OktJAQMnAAgVrbdST56
CC79uO2hC/GMmWfKLayPWDD3UKM3zCFtShap5xvUFIp+rcz9ARo9nbxrE7N1eQWKFkGNiVG0XtEh
+q4jbZ530S4IUIZCMUvuYQVIEIsto99qD/luE341+tw2FPqLoWaHNQqVmmr7qv/8r69+GoGxIOek
5TefiIANOVczlyswGhHI0zoqpGut+6UNvjYx86Kp3NNURq5eJIikhxQZiuHX7UX8PWnzkwgsBhyc
BjMHtdf3joPkiwiNQadeTGT7mDREYcKDo5/E2hq2dP0mwZHt2NUbxMc3K7ann//BNs0UegwMLDHs
8d42qXVmRiIhZzqZEA7YLgU7NKd28bduszaovxgH9Ctrs3haqqhAoMQ4WRO3ok15h0nyk7W1nuT7
YN/cta+rgLWlKHBtcua9tSaOqoLy3yX5M/Hnjcz/JFvC3Q4ljeDU29ljAnV0vKG6c1nFsC1dWtfG
pwz1KiQkSKxqiLpxUzLd0gHugoHn2CTdIRAGpH7u0f7aCuNTJ0DXGxk7mdYcosyXCLkpQxouWs1U
lDnJeZdkQ+nu9rf/22W49e1n100epSRLk99VdkL5tHwJLDg8k2+at2lPqGpty+PUPQvt9FXbmj+o
OTAEQbH1ew7RSbKSrH98EBFmrvZKn/BQV3sVl2FZoa2pXmRuAl8ubea4e3E4yZrw0rto52Tf4+BJ
gHO9j05Nv0YG+6F4PYW5a/uzO6o2NM/TlL++mZ68ZGN9njhkJh5J9Pionq/Spy5FFgoesBuovBS4
MGYL7pHqMiUMouaHUtNXWVmDiH54AE1LYtKW5F2WGe2cfWBPcptGzvnAEbQJRdTsU9xOGMtDjsij
bP0YQmGl2Ld0Bxoi6Sg3oMnrahYt6W9QXQpJDVvlT1hku1DKd1y3K1FrIcNm9vGfVqYE9cpVVNmt
lMjkZneH/DlBXzc0pGOLeooC/frtQ7JgCioMEXAy3DvQYs5OMBUPNAinJAIFiOAVCXLzraxE62em
5OGTMLTW/ra9hU/27n0yi5BjIGeoTaE4HGjoz1UcxRC9CJ6VW0NDbs6tTogIvN62ueCItN2mNwQA
PNgEZ3eA2inm6CeycqnFcsOYX+qvpNELm6iQmjC4D6jCYOjo/feKIgqNQ9cql9I1bdUYthmlK6v6
CdZqZfsW/E+eisDU9fh/dZ6DZW0UCb2Oxwvhsyn80iHwaH/f3q2FC2Wq1zDjywQm9cHZF0qjstBa
iXRIz35J/j3zt8zjn3wz3SG1sxKiFzbuna3Z5UUFykRbj5RyEJ9arbh4TWojkXGsYee8varFjYOh
WiZiUHCeV9DdOjcQMfO4mY0DIjn3qS49Vm7yfNvK0nqgbtBBnZlQHVr/h7Qv63EcV5r9RQJE7XqV
vJSryqp96XkRepUoidpX/vovWDjnHpsWTPRcYGZ6AAOdIplMkpmREZIj4GHMiwa/HGM/JdVNl+Tm
T5vMFC2SuaND56FIdFX399qOQisV8ue6KCvLNvseWdrGbozjwOxbDzJBfrugWYdDjS5FTqYfASmo
3Fmxcl+eJh2ugpoYuwnZW4BopRiV8irTTLcyjvotRYmQvUGHbgMhkA0US+iBhH0IURTQu0O2T9HN
vzLJsAywNdHRUXjxPPchSZIXHSwD2+TeTEKEr2ldyFZAHdE3f11f0bXL6xdtpS/o62yEyvO93Zjp
oOcsRtpmgF4YbpmgPIW2jmVoG2a2Nz6HGvns2L9dDtGhNp8UfrsWu9Db7kKNcg1ZbswcYkv48dga
TmhCThFyDoqlXDWBLDygRmKDmNJKguMclKpo+z7O/LF33sH6oBjD6hyi+RlbXbTXIid8PoepS8rZ
7WbzWBJSlwHDdfUJKT0fYtQgxqV2A3XTHkigUIe2yNFfiBkixa8iKF0JAXhG4QQThLIQupK+Yuaa
1eV2Zxyn5icZkyB3oO8zKNIOK855ZkT8fnJ0N20O3WkujEAeO66gUEXzDcmq0HJfr3vmyrKdWZJi
ZzE7jVZWLZYtfhshGeT+i5GIejGmDHlzy5VGQgemG5PBCZRi65feNJ7KfJ4h2QmRMI/micIJ1+YN
zKToBcWmRrOUZM304kIvnYkccVe5Jb07hSnYTva9ATitZjBPEUNWJg/1Px1FW+Ta0AQg7WrSNTod
U58c80J3ITfdzoG2FPvrK7TicKLIKCrvWClbvlsRC/yCoCAjR6v2wyV+nwGAqmZVL8OqFbBrimZ/
ADPkvDJYH7oSElPkWJjvJCUBbW68TuELK3cC0JFaIhHhIFkgsxh0aZ1ZRWqQo8shBAj5w77EhXv4
rEFJaLeKfPzKgXZqTEYCQ+EhgRwXIUeGjgUHtGTQJ2yHNKicFPgxc0//tp0ALyNk0RDnMIs4zeQA
qOvo2pkhuXDUGUA2GpT09MfE5IoouLZOaAMEKQiIiKyLpue0TFuopRXkCAzREnojVCzLJf+eFoZi
K635NkoAeEGA19K6uNInfeO57uBBfHxiEJlyfMh2W9Okvfy1d4PnBAlraAOhFKRLdx23GBo+xYt+
NKzksJT6DmpBWzIs239hBg8TnE+ABaEwex5Q88TWKlOrhKhe93O0kekcy39qQ4XfX4k/CAdCFwDJ
TdOW2Ygs8A9qLac68ozzw9g1IdGye6axDzzalV3VKx4uKEHwZkCRBqU76cTl2gJYVw15eOdY3w/v
AD2E2S7fV7/bm/F22dl/zBCwyRfnWZUEuKA9haujXCjMOmsgxNbQi4x1BsdzL4yPxUHfi7yYFS5v
5UO1dx7J8/RI7+MX/x+B93A+UtCh/rq+oCvuKZgg8H5GKLmECc5T6rKumPmxLu37IkGlIwXBgmKz
qYyIzXhyDNd+Sft64Pxoot4L+cBdYWSbvx4HHAXk43hPgCvEl5IPVjVWZezjJcs00FhUdZhNimTD
ik/+zwJuntIhRXln1oUHC00WHxvaR14GQVCLVn9GiMAqZkxlTNrOTVO53ehr+jGNj3x510FVxZ2X
Ov5zfdZWouDZmKQEykKyEVd6So5VOm4WQrfOAmVzu9ldN3OBsoajn9mRtliVt2VFjZQc7ZcltHeo
aOV344+4Dn5C7BHaPTNSftADg5gcC5IyUN2pVxKjMA8mCIg+GQC3S8PUF2Z36FPVj6SJ621rQw4Q
99vnLrOh9m2hOt/9rpu8C8BEpljH1Ql2LLwGkRLDnyL2nHj+5NtQvhUJlkarv+cFfTBo/onJeLo+
wavuIrIDqJMKQQixAU/M0MaKByA/9GOXaqGeguV9Hl+9pYBKjZJwW2VL2syZC+iEwTGZ+t7FAyic
whq94ELvIjY34F7ZGpv5t6ZEwq3EEMEpABovsNKitVgy63dQqpxHG0Ps6509W1E8MsW9am2xRKle
nDwuclSSCbsDj+AwOfoxhpKlNgO8CGFyczr8/VqBn8YRz8gVHiU6kEKzwVR/zGr+OE/kN4r3EZR3
b2dWKLLca3MGjjCcMBYQkZi3c7fIxz73JlrqR0iF7Nsx20N4UrG110wg1YHrqMCggBzq3MRUtkga
aRM/2ilIl6n1k5NYlYBdS5ajceorA4Zb7wXSO0l9PSV9wY/OPwI7T8y3Cth5NoRAem/yTdq8xdvr
i7QyLFHgQzMy0OUoR0oBK5tqz6tjGxKUI8Ta6G9jVL1/V7bRmQXxBSdbtoHAIFK7sBD3ReDGh4Ya
X9pCLlM95lRjkdyajkMRuwksJfa3EgWPTFXWW9k3Z0MRQz0Zihn7RmxnMKA7n8WC2Mo/jEoBc1HZ
kN7X6PMFpaLtLMemiIOMgp8SdOx1Nyvi9eWqoIgB6CvSSwCPXZDe9W2j9xnBUNLlA8K394XV3ZKS
39vZr+sOdjkeYQjdgOiKBe203G1l0azTtNJE1U2HCLYFUWVTMF4H162s5AW/0nKAkwDzivyxFAG4
s+QgQ4iX40Q/CmsOECn2DhiRKz4cKlQzxhcXj+3GzIKsAa14MW3NBBgbE1nDod21HrSn+afim9bm
GIfhf79JJp7X9Nl3xtzDN4Fvqj0YW+sP36DNbMMZRBQ6GlSPYD8joao++pV7PU+SYjLwKEdJADUw
cF6f+ylUUXjedmLLaVDi8fWOb5uk58/oq3NRkAXt+a9lsJNvzO69eAOF8uS+yvUGlWm3cPYxUqx7
PnTt44BmvEdd89ltxRf3U0s0SMGnA6ufDL+pvDBZhuGFOdP8J+U6e220OY7IjJR90WS9ta90TnzI
Gs1ZxP0JJDR6T1PwjOeGt8kmq/PRkU3y7rXveAoBPR8XolJv7E0KxNyvrO8AnWSjlgHiZdO7zJun
W2h4VrcTwjPo4GniPNUTkMVOnEEkcZz1LoAy1fzDxvhfyZANu3hh+ae1+Ca6zWctz7fGZEHC1fPH
4R0AD/uutxy8UsEWwL5PwPKjHAmkSdRPsfWNT/oEMZnaex9yP3/odI1kASsG5m/iwu/p0fBYfNsB
kHE3Eb4sYdGnA/6LpHgEzgXNCTQcSTfQvGnMx7bVbOOOZ+CZQCbVYGjtr61sF7tjUu3Q4alD0iOp
3EGoVJf2wfL68dnm3P1eQB3x2cm6/rMHK82ROjSeAjLaLKopOCshdtxB01jht5dxFO6D0inE8ZA5
veidtWnnxhjhAmF0POHbbWuAvyEJujiqoMzRODtm/5mmfT8fuAFZQn9fpr8Vn3D5VD37BBlFxReA
Q5ADF1vHf2icIHnOv/iwoRFR9IEbjtvhYN0U+wQa0n2glOkQp568gfDIwhUTzLaXmePamZmueTBP
vVDox/h3BErcQZ6hR6c5xPf5QfStpP+4dQAW+xGCnNY9mnPBSKSYh7UQcvoh4veTE8fJBJtmjqUY
jKcO4tZT+kDnP3n/zsi3pDqm/a3zxVMZ9Ev1BJXbsB3HoPfR8pxnihC75hWnnyIdTCOJ7dYfMSdp
Zt5NcRdUQ6HyvMuEH6ARJ/MuvSKWfITIdorhdkugv6Mdf5s+tGmghRBCD0hoGIERZNvph1oQcm10
rmg7Ec9qnIjSo1dv88LoHDYfUcBytsNS07skjTPF03ptfC6qsriqooHQk8uB0zRqfts381GPP5oO
ktfT68gfrAJdqcDNKHxHfLLsxOCYcSE1A67Zi0xZ45ex3ujFjD2khyiWPQjcibmtj6o75EUXHfLn
qGz8z5J03gAhUXQQ756PorsFR1w4efezvWf5nbdpt+Ldy17aYVOAk0kJRBIJgmujlC6w4EcBRMP8
j+3xQD7g/xAOMbf5i+pcXfWRk2GK3082I5CymkUymBqpvxmmLtSrXuEgKzWr86kU16kTG3AONtt9
Nh/LpDzoJu2CGnJmUM149HLke3R6VyTtraXZT4tT/PXjGtkLiCmDH8mC3Jhc5dcocBHl5E1HYwY7
RVGGeG5vrbQOuPX38L9zU9JGz4tk0QZmwVQCET0GlbG03Vz3/7XVEn3PX4h0PHWleJXTRk+7MefH
0QLzxNAECTojrptYudsCu4+3OlIuoCeXBWTGbPTdRZ+Xo0c5kgJ2oBVTyFqVvtjKIYDZgmoUlKEA
IvCl7WUPheYWBZ4EWaq/WfOSfGpuv6MZmfZOk6rAESvzhrobbuvoLET7n5wlXqo5rRp7WI5a85rE
bdCVk2La1sZjIf+AJD4KzKiAnPu44YKYJM3zBfALN0QrVqAbkaV5W7dL9tcX6DIfhlZChHPk19EV
dNF2N+daaVTiJpMd6I2Q2BXMLrWyvXbND+AG6FCx0CZ58ZiqSM+SWbPn45ABp482/qoOsu7X9bGs
IPlQvcE/iOYomqN78XzaWGnPRY23DaLstF2cwLzp78Zw2Wl7+qkmll0b06k16UGVDoOjoY9uPpoU
8YZoADP2ZtjlrqG646zc9UTLFoStALi+lAVKPGgnemKRxt14n/0y7907DQ83ACWNg7lnLKwjc2vd
GH2Qvam6hFdcEW9gQGdw4qP5Tg55dCo0c/ETpAxinFrpx9D+UzWA0NNWMcqV6RSPbcE3IoiUZXhT
OsZxCZ6G+QiiTBrorvay9NpLPShFN1dHBOoL0WgKyiY5BTxxz6KWhnWrB2Nf98ULhHx3Wcxfsqr5
vO6RsqkvOgtgq0UTMuKgXIpry4ylCQBqUeN/uN2T5tm3TluGXZMqJk/2kC9D8A0EI/SxXghGjpmf
+DHKdFHr5oEO8o7c0b4lJt57zaNffZ8T88f1kcn3NMmgTKtl5SWjqRs7UVF/m1N3wwhpA2Sj76ua
75GyVYQpOeTK5qQiSMV4qvl64kaGPW3jxn4msbG7PqLVtXIgtUMEKRLabs6Dh201Q4WnohPpuf6S
46iqubbHyRJm7bL5F6YAVAUPuVATlZsf+y6jmdvAlNmisyfWgqTxd7i0JM3HdUOr04YuT+T7RR+d
DEEorMb1unx2opFaQemWyCv9KwvAEIv2NnE3Op+1mAx13dHBicQDf/Ze5lbFcHZRGhVrL9rQQVcH
GRVcJc5N6E6iFUY8wtUO1TMYvPHswCVZZIwMoMa7Y1Fv0DsA5mRnN3y6ewhtpFtVe/rKRIK8yjLw
RsCngBjp/BviuZupPhIzspImaDLkRlQ4SDFRp7d0jBJAFCAQILgD9lk5Qe80jDmd3ZgR9VkIGsxd
62wzsw1z192T5ft1v1gzhuZ9ZDCQrncvQqAPSjyDVoUZ1QtlD329TFWQL70RTZPXbkGPXb+YMzpY
FVFqZYuhvA7yAoijw2XkHv+qLDWHpZ4R2VYeMvozdayAZS++9n59eCurdWpHlm0QLfVljHxSlJQm
MlL3LlMSKcmnFdq6BF8BKM3AnIE6lBSQ9M4HSWkfe5F4Oo6H8mX+cB6XR3rIcBQvNwmOZ5zGivm7
aGOBVYD2gbXw0MMN9KFkFb1jdaGDxigad87t9GyjU0ALQW6xLaPmMX3KfistXnoKnjpweFx3hYS0
nJzmHDvfrXQ3Sg98JzK0YG2843ct+Fir++zZ2RXb5S5W4iEustVipCA1BKsGiPJwQ5XiSlsghehY
hRtljWBUe4+XHyzv77PSOaZj+8cHFnGXWsXNhHJ4MX2v8iYcSuD907yHKpEFSjvPjMNE7xWhe2Xd
QdKJIIDOZ6i5yHA4zSgq7iTUjdqmAYSw2RSAEmbO30cD+8yMNHyNLU1u+KkbNY1zP6JyjHQVt7fV
UD8PfC52HXJ61/fM5d5EczwuRAhvEN+8aNmofXCDzR2xIpKPQe7uyizbtZYWLPOv64YuryqoEEKM
CZkkpJNALnIeSpkDZG5RdVZUT9kjadADxViUxi9VAoUOsNQa6aLYNvIbB+VI4GrQSwitEwJvEkM/
yRh40AVP57wxIqa1B8viPwn8I/Tq5LnrvBsUYLtwdjwokBnl2/WxXiQrvkzj1iz6AtCaLQ+WTwXl
xqKRyIZEbBAb5GYwyyOv+I8h775lRb3r0T/sLfR5qrmKUGJ13CfGzfNxDwAXZCgtGFE1am8GYdtm
yv2Nm2k06Fu0Gnn2t8QhOxq3fK8Yt/irz08zTDmuvAiRYEtEZ8S56bzPFodzj0Tp4BshuLGfHG35
zmr6PWmqZ5Nnj1UBqcYUJSh3fLJw7QrivMghA9a8KD7l8jDAzQHSiQZwhPBuub3LtgfTQUKWRIJ1
doHQOd0mYHYC+XkAxombev/3bGTwt1OL0uDdKRsZL2BxHnX3gRX2b6i2cLTdaXmoT23EJkALa1qz
oBwRqJaR6uHcm+M2Y+2fMtdUiyGnOYUTCsk7PO8hf4LT6nwxKpSIDFJZJEq49Qhp+XjPUeLbxFqB
UEmc3wWgJGGfoUPRt4tDQZiKQPkytogPAOMI3uZCSExyxAUXXkNnnESarmHfURCIWzc8vu+139cX
W4RF2e1ODQlfONnpnWNVpV7PWGvGfoz6eGNSVKzyJ734J+3/WjVbTCsu7zgY0WEEqOq5MW0iXrlg
ZLhlLA/EKO6SIT1cH8/laXNuQopcxlgZdEGzfOT7b4bXBq0DFEqj765bWZ21k4GI309mrbDoNORz
akQmB33VAnxZYd6bYPdcuk2Z/O07/8sbT6yJ8+HEWpuj9scLjIkuRmgm7sazQWw0hNfHtBp58cQX
eEbUElCjOzfDwLDY1LVDIqth94aRRzbNdw3idMjNxUPNld9OfrFt2uVz5pOKGGw16Pgi7OORJ9jB
zq3z1rXbQotJxGvvu9bTHXKjH9dHuLqpAFF1gR5C+5wvDTAvKhslaptExvjdwwVB43NoDB++iq9h
1TtO7EjRLF/y0hnxiI06B302VVu9QYXjhaXklSXtsS9jBTPQ5f0APn9iT7ofkLbFvRAZxAg3kEc8
VAakpemviup1QBr3XddmFqKw9n59NtetgtMElGcEd3rJK4HfBI8BUFpRMtrbxrLvmEbdIG/0W5PX
v2k2l0FtGopmh4uE5ddewIPvv1alZ2XVdwxnBNbQXrznoc8fDXOKzHn4XhErCfR4uAU4ogmp39+y
AZVcbMzdPNiqwuVamAEXNDJHQLqBIUby1rit/DgpDZzWfDrQaj5UmvGYm97r9Tle2xSnZqToTJ18
8NoF52JZNgfkNF8pOskU19h1G7jHwocARpPh4vHYlHkCKSdEl/5+8orbkief14fxhUqRTxkPnQn/
tSGt2kINyioxjtRqvU2CFjQzGffzSFB3L7FH9FQDtNWek8A1q21q5JvZbv5JijEPEzp8gyD5D3AD
BOB6S7BrnVtfH25HVs9hPhe5Ig6uRYmTb5WjRGZRr3BSzEfSVSFlbtA4N/VQhY3/b45DICHQyCkA
7Bf5WwBBNKe3FhIRat3qIyuD2Fverk/9qqOiFwRs90D/XdAXuxMF75Q4331eviZF5YR67oLA2FRp
5qwFPezK/2dICgfQANPTpSMkGrHZfKg36W667f2ITM/c6jbXR6UyJvkTB7t+Pda4HrljuvHyNjS7
736ZbywXgG+F867aQie0yBLgPia3PgEWlpIxxbFIIS4ezn5235bpFo9YvoFUCEIfU70F1i2ijCXg
baJJ6fwo9P3amXQDfgHe4+9t5z7yOb/Npn5jt1BLJHGpwoiuuryom/3HoPigkwvGkgyAS5kTiera
DGfNuJvSZ4aHZZrGioUTXnARCOAmIHJEEfVCT5qmOnVA5og7RlscQXp0Q0HomHj0MA3tPR3cfVf7
3677yrpJsXCA8AnlzvPB6SUu6+ky4mIxuzYiDSBdxhI/69z/nkx9HKSGz4ImtRTH4+qcYoD/NStd
AtISklF6BbNunPy0l/k+d4qfsebeVNbwfH2Eq/6C+IG6J7RWLuTH+TzyxU97EmVswq0mm3fFgqOv
nfIlyDXtYXQdVR/s6uhOTEobsMvNwurtFpvC4GbgavG9PmevcWvc9ErutNUQBrAn8hHgOkUF+XwB
446BfbHtSMSaJSDua1H/7kvFFK6P5382pB3AewBKJx/jqUjWBvXI39vR/9Ag5zQNgPBdXy/VgKRQ
Oc9d12SWGFBvbr2q2+rNK7qJFeeYyoq0RAYpMq+tMaRFw83kzvEfilEhe7A+a0jDizr4Zft6Y004
wTqGmJ8um67uX92R/qxAuBBMTCXTvObk4owE5z8Kq2hyPPeC0jLQpm+VcHIUZkA/v7GMX4MHPjve
BEuiiBlrc3dqzDg3lutLB/B/TSKUkJ0gAzGFNXevI5sVbrduB7cuABbwIJHT+54z96XPKYni3H50
luJBm/r7mCSKW/OqGWRz0N+IlCUoIs+HA9JQd0FPMtIrQ28FxjAfssGM9BoXgb/3bHRZo4aP0vdl
UbVx2nls2ww+x5LA1771JkRhBpVnr7gdFJ9824IcuQvKBjHck+NK87JmwibSI0pRHSbtpz9M90NJ
Xqe4Pvz1gHBn8oHB+KJZdiVHmHx37pu01iOrciNiJn8W4u9wUbi5bmZ1RCdmpAWaBh0yYGmvR5AJ
COvJ+dHOIGSzZ2IHaD/4cd3YijecjUl6VCx1no9j2uooceK4aB16HBYwFtf163U7X0926bAHURn6
uHGFgcyTXB+OQVqYWn2j473tHD1f2/pu/wg6YneXxNVtb1Xof9ZupjrFobU439LJdQK46cH2i79s
gMCr8exLpIjbjEZb6XOlo1XoZ198EpBgevRvIUiyETngNr42Er3Uo4E8je7RwmuY259zyrbX53V1
/f43rZZ0oYFIMkbiYzD9+GkuSzAv3wc8pK4b+bpkXlk8mQioW4plKnKMxthbt2RDUHXf5BM0d5Oj
fxQq0CCFWOpbH6qUivEpTUubrtD8yoxRQkMFbQan9yu7YU8U+oLWRv/JlyB77kO6c/AwU3R8XdAn
SitoSduwSZtBM1OMWQhGTM/Dnu0NAPTf2ge07kPZwIbxG/bg1VsMmzxen3Gx7a5NuLQtqV//xzi3
75nxkS+xaklVFoRjncRNv6vcptQxrxkUaLXA1TfD0Tv0W3SFgz+kfWIv5W9V96hyMUXoOzHaLTWx
Zx9z2kMlAgp6m/YlA/nBxxiH9JA+xwGYx56yt0pFKbo2WDQa43QAZkSU7M/tjoY1xWOGwVJ0NgdL
Srqg6EtFKF0pL6Negwc8UP1gYblgrEhRJyKoQ/Go3wxeyPSb5IbcpOjkdDR4y1a7LbbJi8pTVgIA
kKGoZVsOaCwueimM1uqJDVbnCO85tGo7Qaf1WwNYtusOuXIonZr5yhefrBwSzl6VU8YjYv1qUQGz
W23bOHFAp3J/3dLqgHBvgJojbnioYp+vVTIBhJqylEfcNB/yttomBA7ZxURhZ225QCeB2rwPgnMw
PklO4UxTq/tlskSkCBHLGHRvoF8HVV0GFs1I34Apf6PstxBR43xjg74CRGfgVENXHHjkz0fXMsL1
rsVymTHfkKnb1ToPuVGH4E7YkaR+p/O7t7CHqhnvajA0Axy7mfx/kd4//wzpDBwHreyhusij1Geb
mHqbsjRvDROFkvJGX8qtTR5K29l5QNFcX92VEHBuWToYiyTx89LGBBh7N6DP7i57nPbxob6DOO2f
MvJ2yDmqtTPFeK5Mu/zud/LeyKwJVu0HnCLeH3aT54EDppIf/lsa9bfJq7Vjm/yhQE8selt+XR/0
pUufjVlmjGTDaA91i9mmXb/pEmtjpBAdSX3FxXHNDJJSApcpsOIy7JlCUwHkFPkSTfUvHx3lTvGW
2Ir+AZUN6WDyUGpCogs2fOetwjXN9oJCRVR+Ga0BhbNQdxLwbYDWpDtN05ojcDz1EkEJ66Zdlht9
pIoqydowTk1ID8jZSVMeg+wnYibCcwH6xJ5uNOvp+rqrBiLdXXAUlZaNxpVIy8oOBHLjTTESFZxe
RAzZtU+HIt1TCIhdvGaslmhEzcPKzG3PmsBrXqd2AW2NqkBweQ5gbWwgPKGBi0ZyGZKbs56npYn1
t9O3vkf7WnozWO7Gzn/+i6k7sSNNXZJ3BQfr8BLldb5x7SL0MmN73cSKD+CwBl0NBP1w3sgPYccf
M07xEog83F5H442lQ8BURZsVIwaCPZKNgqEGKAop3ttkYjmY56OhfY99+Bn9XFSCk6s2gJBGsu+L
6UfygDxrq7LSnDHizbeur9Bu+jFTxYV0Zd3BzCkIaQE9xP+Jbzg5/3nrlSjj62M0GK+Z+8eKf1sj
NLVA3PfXi4J+cR182lgWkQY5tzPzhlqL643ITtyO+WtvHKmmuNmv7EooFqJK6YDxC+qc0hHcE0Nr
er/DULo0YB2O3qTfXx/Fqgk8c0GfAyjYBV1EC3o3J/PpGPn2r3QGlbxh/5t5+p8FuTAF8V3N1tJs
jNwSIr+aeZ+ad36lisQrngWMNQTkUFAGIknG7S5LV/MyI0Pk0+/oAy2a9wz6sNfnSqyoFL9gwwWo
HYAncMpIy2Ezp+JFMg1ROXwSwECHf4zke9FDNT7onE1KPq+bWxsS+D3B8IWuRQFIPncwhqq7Eevz
EKUJD+ISfWgG/h08xahWLhwC92mA8g9SrOiuOjdjzWXDwYw2RsIRAso6JMa97oHq2q2NXGzAdcJQ
izb08PrwVvYpCtBoyQQKH2FN3qdAgpnNbPlieGU0DcWGGx66GH5aILe7bmnl3EEwEEhkJCwBEJRG
2Pkxm90a64a+jYe4rNE9q4GyNLOrOzwt7zpt/lvyqy91FsQ4AC2FlNVFqm9qrLEAt0DkpsNdw91P
vCcVx86Kd1gGqIQsyCaiUVem/4krnla11w1RAcZt5pKANVA6Qt/89blb9Y4TM1I0ReeHkRdDO0SJ
ld2mmXXX8RF9VhnfEqecA9ehv3k8PV83ugIKBnL0xKrwnZMYXuo4Vb1sGCLG9doLM52Z2T+O2Xkf
iREbP1onia1bn2VDdhgAaiKgGy8rO2y4P/objhYffU/N1MuDRasHMxznooC2YxwD8WrmbuY9FQVR
bqQ1h0axGpEaDWlg0ZT2a2IyqzUHOkRe3e5c/XvRPM60CkHP/y/WBCx50Bz5EveSE5Sja00d6ml9
BDxH6OlAyfQPdfyxzHaQ8qdm+qVYDeMy7qEhDSBo0Axi99jSwAbGh4x6XY8nSQ4h4ZsCTHnkSUvD
ZSMkUFW5l69HhhRnHZxHeHIiDYtOT8nnyrxZSl/LzMh8mLb0ht/oZGfQR03f8qh4bw7zXr/rfjjN
3jzA79E4ab4yPfjbVlPs4bOvkHzQir3ULu3UjJj/WL2nUD610lBxuV+JTEKRE5ECFPBCt+zcz6u5
M2ndxkZkaK0bIEl/P/S7pQICKi7Shxqd94qlFEslT+2pQWlqqTOO1Gt8A7m0/qAfRVfBHPKwf273
qhbxlQCF0CfagYGfByRVMlWCVKQmE8Y26+C4KZb6aCwFCeZWlc1amcQzQ9JCaXo76Sz+MpSCbwUz
GQ55/K3TzIeWVz/q0vhzfRbXNvppdJLuAawC/KHU+iGyEWGs/PfiNmFRgc5EmZtfuZ2dxUHp5KJg
P2q4MQ7RaJSHmiZ3Raa6AK4sEwih0XuBEiU2m3yp8c3GWco5H6Ka98fZLHfM0ULNblQ1trVJO7Uj
DSWnRakvSTlE8XLw+6ec/Yit352l6tdZm7FTM/Kt3C+QfNSLIeKFvffz6kVLyF+XjwWPBPpkbUga
ICxKyw9KaQdw72yI+vQ5aRMkoYdwZpBZsT6u+9nq0mBlcEsCVPGil5r6szn1OgyV1T9eVW5YTENt
qBS3o5Xsonu2f6TxZH1doEXxKyZ03z0eji8UYaH4mCGNHhuBVSPGK7OL4i+VAtGZUckdbAo5A3PS
jIj85DQwN8WD8Q3EOi7Q82HdgPk0g4xDUL95oflgfrs+ryt3GlFYQwocHL2XnH/GxEjtMXSnjW29
TVKg1LWPYs4C6tGgaObQ8sztdYsrK3lmUQpR3ARXUj85CLu2tnP6+NZy9m2qYv5aG5eLgxonJqoH
KF2enyYoYE8Q2UT7S+Im0LCZy9u8LZKw0LQbI28eSLygGqa6q60N7cSoXNbDq9Tr2hZG/Zi+GgAd
ej6LPGVH4QWdKI5jwJ8RpESfC3oczPPBkXKhSW0lRpTeJ+8denge3R3bZpt44xzKm/k2jcb39Ab5
8Fu1IvNK7AIkCnAHwQ7oAYN9bpsxO3WGEbh5h+ahNZT6hszWJtPSZ7Atqnon10YKrWAA6ER8QUOs
mPGTy++cJHOTdMDR9ZtpC71FNPKErAr7HxA+MA7JgSID3IbYk1Gb3JiPc6m4Xq6sKFqnoDKKt5J5
KXUNGSgI6VUJkKTGLeifwKfUbG0t2/71ljizIgUAtA3lpDc0PZoBDnTZP5ZbbnlW/X9akbZEvPgT
48JKnT4v0MVI9SHg8fv1oazEMqhFgiEC7DrowJZpQmoTHAZ1q+tRwtD6lSR4ikU6yyKP/ADM7ua6
sRVfBJULcPPYDOCJkM9rz+pxkKKLM6pZeuctr42fbzR/2fnD698bwoMYvdioOAEXI02d3zomVJFH
PQIQ9wU5iqBb5qCO3W3iKA7UNYfDowlJRyQiUOCSbsHUz6astDNYStBLm/OBBlPcPPuQclCcdSu3
AyHkh3yaKRQN5RxnQihqGWMhxvRgdA+5pSo+ikmRjjXkHoUMDGDjQm78fO/qVpJDa9zm6GkojwNu
bIFTJbvEMH+5g/E4LZCEGbj3uXjGX0NFPIwKYQPUHQAbynD4wk/btnZSPcq17rbTwcY21iaeEkmj
iA7kcrXOLUl+kVhjRliX6FH1BzTKW3OTb/EK3XQ742fyiFrkPt6qnmKXywaTkO0V+W+wGMlwplE3
8SasFh6NkHqxvTs7/3Hd11UGpMOlLL2Sa7PB4YH6vq2gsgHl41HhfKsTh0oRNqeNU1qO62OBJhBQ
SqH+3UAiyHmvLfLoLpbiibdqBULY4kovFJAkD8xcKA11c8Mjr6+2hDk/m7Z9a5pGkWVf6WjBmuCN
DoQZ6vlIUp57ummkzON9BU8X7Q6WW9AtX5J2Z3QDaI4r79U12u5I2Dzvujbh+5jM2q5Z8JSvljR7
ur5+F0ER2w1gBij0gMAGbNGyTyKBWZFFTx78iQSD/96j3XEIOpW0zCU0DHaQB8FrFuSqKCJImZC8
TAbBG5o8dNv+3nrvH9INC61g3KZJwI/qIvzFYoJDCeh9sA8IMgDsgfNJTj2/1nDdcCPO2zdLKyOz
mj5bShQ+c5lvQ+EHjgk+CkQPFAGkJwCLJz4Ofuej1J1HTdT+Ag5y2k9vbF9vq8P8jhxTdpd8lkcV
dmlt40GxDdccZAlQpRO/n9x1Gt+ezTHXgGyYsniDh9UQGLn957p3XMyih4iMCgSYrwQhrnxk1lme
DqTGlliq97590EGumvQff20DSgouGpHwUhIEH+cDQZGom8rJWqKl+D/OvmxHUhza9ouQmIdXICIz
ciCrMmvsF9Q1NBjbGDMavv4u19G5J4JAgbKkVqtb1eodNvb2HtZaO3+eZuO/SQyplTffbpu5DjUw
ih06HhpygidsPUy1UyMNIMaJxnk7f/Jbk6UYO3zHJAPBogiRMDl7mtUbX+jC4sqfkJwtFifjnNVS
6mTQ+qya4f3u19KiL3o4LRT31o+X1/G8kgX6m1OP+wu6428qg5+3d26jqqh1XDXgSfeJrvoNpAWn
ToFpkMmDf9cdxjR8cD1IDyd+UmASaCx/9/fegZ8wHsjDHFI2psapvLv9I/QpuAwPgKTBhDJ4ERdT
6Ndo8CpvKBsNYwQzPGq/Kcsc43GiFhCm3j+9NcvnwcdwJzWbe9Twja+IPgEqjIixkPGuHaQUphcI
D8fTqtmUSpdP97zk+Q7kYiM2QPYJsoMW90L2sNa2CWQQSUKMPmNPEea2N99lUqbBoT+of72HAuMe
ivT9bVjgz+GKdV4I2ub6chcmx1/c7rNZ46LQmpg/BcGX25/t2oFoG5juBE+FaHh9uX1WgcBZLX1G
zTB2PHYf2EMMXZg9N7xhx4HqG2r7SAB1D/vSibh5XUNO3+qg+qKO5LW470/LqT6WxwGHAtX2UhyM
0x4s7zpkBXkZF0KzSDCVcR0TA7ksfbMjXWY+aBQgvXOgr7RfDr72XFBtRHcWUTfmgmA84+XayoIH
nmuwNlsseVycA0H3qIBChG/GMp92kqSNjcR5QDiA9HlD0l3YmDYquCcBmKswkPlHJKcjunG3T8VW
NICsBfcK+BLcqvWlYjmAhhYNycuUWMfgiLbI5+Zrjy+F/PzOQAlrJ/S+8h44f1CNQpYEhQukZXqL
zx5LB5hUFGo5Ad3Ciz3ZHesui+ooKdyfTl7fKbY3v3lzhYhWQdBC/UNr6F1adOvKaGSEESZKsUNj
uycnyuN6Cp4Z60/lWCZT/a/I23tB6tTwOjsOyi52xOedjdax5IXbxMLx5iFydrDPYNJc/owSxfaI
QHD5hRYoR6AjPqnmFEAKPa5KBCi2/3UsUaWsrbhEGArljYe+/HX7N6xPFFIrXTBEKoyk7rqjy+bS
B8twUc8SdRjzJ5Wf/HmPz7hnY71MaMYzTKZSz3k1plCQj0NvShayB8Rf38Q/S0FlB4cIIxwgSni5
m/1SlbTuYSbyiR9zoqZ0LPkITYGyj10efBCV3R9vb9+2TRRd8Sog1V93q2UtZnsYW4WEwLybquYp
r+izn3v3CJVeVbtX097cScC+4KsxPwZO7XKJjeyUaCaY43L6R0z5P141d5jIOny/vawtO2AnQ+UI
5UEbd/LSTt8702APtXp2Q/Y49e3Jonk8DMMOEWpr9yA0B2kbhMlaieTSDGsZIUT503PDRdxTcDRY
Mo9vfOjSKu93vMw6VNDHA3EYRAL09BUwMy+NETNYxkVEE04hWOv902zuRGJbmxbiwdZDGVAtW1dT
7Q7cIDTpsBo3fGb5p6AznyCwurOMPStr16WqJRCjNz3T+jFs3aQOeTKY7+1q6c3SQQeGtmJ0KyLy
y82yjN4Yihw62Kj3VTEr6S9n5nezsD/udUw214NvopNcqNCtxUyjqifDJIh6Zp7xnBeQhTVIfrAW
5993H2mteKbzadDir+oHC1R3OsMW6rmoOifJe9mm1TxUqU3cvSE16yUhENDiDQEAgShlorp+uXl5
54K/bFOeSdpGqOiLMPguFhMc4FkE/u/3rUsbA1gG3ILwD4d7daxlw0irep+BPgYRhzgYeR8ktmjU
Z6T6vby7bW39VMMagnz0CeHrUBU2V+dCoAFilSiRZGz0FiehmMFR3RtNbfIfwSKb6t8hnKP25Cyi
wyVznCoc31kQhAIaihV6ahZwfdfkybp3ndxzBc3MDunOtHxrmwgCCggF43cuVRvSTVVsKxRq1jhI
ICPdISCcZhB8q5wEwiYEUT8ZhiIusbjRlAfqDr6dilHZ730y9T6j0YUQDFcCiPKVo5d1ibJQzhgK
upbK00C1tpvOBFW2xPBxlnecyjpW/mMOqSPUd/UAn7W/j5hboFKjaNbRBuNz0MSIw9L06nioQyjN
5d1QvywyqD73RrcIjKhedr6qPjfnkZD+AbieKILiZuLtXq13xEZ6+QKRI9G0rn3gAEKRpOo5WIps
anhw7Enve/+88wvDKHQkUOaDhi0eoNVh9ie/C8DwoNloidZNPVb2XYwJLlX1tSSRzBM7z8k3qC0H
1qO3mFOz0x/Y2nUoReMcY4Caxg5f+gnbak3srpwz0kJUHHjCT/PofnQjkPlAjEDFc4k90r4UAauP
t1e+td0BRkLhZGtt5/VTZU2FZQs+qYw5VfHCrAgTV4pB+tG94tztH1iw8L2Edv3+6k98bnP1cJWS
FFHHBpWNQsSBN2D48rhzjDccrwciFlrEOuO70rX3G6eKauVO2Qxd1mYqUzJOaRsWp/fvHrq2OtRE
6Q3P1uV3A55d+A1dpoy72KUSlcd4MsSb743o6ofNngLOxsYBJ41UVg/4gJTw6piOarHIVJlTZs3j
D7rwJRaV4x1ur2nPyOrrIMcqGJ7oKStH71PTOxaKlpiBeNvIxrG7WMnqwEMXnZY5wFOZal7k6ILs
HP43je4nIsX9bUtX4A+cNtC7TITKWmwWA+gvvxGmwJp4GNsp0/NKanRXSFyYCT2UR5IM6dQfLJXa
93sqyxsHEFjCADpU6MXhPV4tEORigGhyIBgFi6pD51niVC4Rf5uARt9Z4cZeoo2umwOQhtOQj9UC
Z9oaU+f1Wc/EEY/S0SynF5yh2MJk3dubqX/1yjlD0Fkr98NFX2PQEWwacBeqz4yZvjiN/xXI6o8S
EzorQb9Ezvjo+8vOTd4xuSY7Tp3hNaKbe3DV5/sxar+afZ74Ijp2RfsxIM/V+On2Gre+3NkardV5
6UobqdUEg3IgR2eaY1EaB3feW9fWVzs3s3rnFCQzAunCTNmVR44hsUXNY0f1n8Eo2zkgGzcaJQWA
IqGHi5OyLiBi7HQL8RSYsuBv5VL+S/plZ9O2TeC91rwaxCmrTbMEADll0GM10OyZ52+S7GFmr/dL
gwKg/AnmA4Lp9YVCV8Ao2wiSozZR5KkTuZF2/WzEyvjDFQoMVRxvH4QNz/E/WrfIRpD9Xj0iy6hG
zOBAQW88hg/D8/Lof3BBHTjMRz1XJH91QNXe2cerpiMK1zqAD/7Xpt7oswoYShrm6DWw6d45x/qY
n8bH4lk9mDA53/t7DIXry4XAEsV6gLohJnzFIAvsJu8EIzLzDPdzY5vPUd78LPzpu9FmpCj6ZFBy
L6C9PiqXNlcHv1J55auxkNkkwfowkZgsnYh2vIZ+pC4dlTaiuwEa4gzl3stt7EUX1HVDZZaXk3Fy
ujJMS9RtijQo3CcMzTC/0bCw5x336G4cUqhYRpgjh35xBN2uS7O1J1Gus6Mms1r1O3CXJJ/sO0ze
TKH7dK85gVZD7ptpTiG3/eLY/8JvHzsyfexy9jGcMV1OBC+UkNQH+CB36Gvr04RRyFX4P1VLTr10
0tlVn2xKP+Aa/sdG9y7v7IMRsrsxdONqYik3MXg6Fx+meh5fRTfmMWPjr3yhL2ZH74hY0mj2+QN3
xjGTGDd6DOc+jEuJhNHrXm/foM1PjfQX6lcoxCFLvNwOVMlZbTd+k0nC+6QFmyE28t5Nb1u5dtg6
O/o/K6tND/qZoHvhNaBSOAcxY3iMaz60bbvjDrYWgyMCQyjx62785WLyse1V2A5NZpTma9kFc+wE
4a/3LwXtdwxR/dM7c1ZLUZbfG47PGjx21YwBU0Z9ZBC/SHMVvrfa8qdLp1Nn9OlQo1hPPRHLyCjG
UDZZiCwnpr3zTI38K4YNfLm9pK1t8wAoAGYT3Ar8w2rbzKKavL5sMtOtf4DOXsY1sfaOwKYRXfnA
pYc4+jrGkwytf6AMRCZVY6eOJbtDjmLWTpFy63bDWWrSE+62Fa6Oc2DPg1O0roAk83LyeZ/KPL8n
HnSg8++3N23rSJ9bWp0Dgw+oT5awFEDM/jhC7u8QGnl3dGwhd3zW1qJ0vcjRBA009nVqevbghEEn
of3sicwvvDrxwzpjXYihn/nj0Iw/by9r0xbqKIhVQcS8kruyl3mivlQCqlp+zw7lYqk2iWrWvHWo
nLiJJXvD3/lo16k13D9s6WcVjfGrj9ZyaEQ6UZ2hKAuaS1RC0kS14e9KVF1WsvnVkC6IDd4EaDRt
C/Pt/UuO0BfEq4AJaHAfl9tLzMLPTcOsMW3F+dzOJknMgjw04HKE/rJHm9rY3xB9M723qD1H60xA
9Yb0ebDUmZd75Oi1rXgoSO98yXPPTm2M/01uL24jfLiwtzqmqozyESrl2Fte/gPUH5hZmvdO1ecQ
alFO2RcxsXm4Y3XjssMqGmX6iwKSsrKaNyMe8k7V0P2MnCixeDAgEe4L0hxuL28rALywpK/p2d1o
LS9HFjvUmfkxeGmfqg/ePZRWUtXG1b9zCgWZo5fumNSvyCpw0eBGYMFxXlD+Wp0XlkvZQ8+0RhGX
igMZRH2oRWc+VO6s7gGb8R8QzEOPFgV4hAYLGx/Y6NOdvu/VDqPgCTCWp+MYxE/2at2hyCc3KIoq
m2rvg+LVfaPY19sLvTqqmNWHQjvYJSaw/NADutzakXIp8RLWGX6C84t1qJuaQ/Fjdt3gHmNMjU+3
zW2sCI8QCLJ/FhSsAcwogFFMQc8Zhor5c9LP9FPo702ounLaGtJuAsaGDio4uFc5UFV4ZhvBRm3b
v6k7BvWPfGmq8XVBHvjOHgZq3+j8oWGrpYZAIVzlW2VJwrF2Fcvo4gMKWFtvTh88jQNGUt7euCv3
CUPAhYBsgZQE4OXVecRMANW0YcUy1PdnTCCabI/FoNCX5DgUjjOmwg2h/tmWFlWx0VS+nUg60neX
KS9/xnoMklwQ4uUhx95yb0kbsJMQS9Moh+KkHOp/lsKVe5zqjROqk01kXGje6KmflycUQkc188OW
QqbTerVsEE8O1Jv6+TiGUlmxb7fRh9t7fcWLQAUYgkQgqwEeg671eiZSgwkFEueUYL5HCKZaImTS
RHdececBeqGnI03uoVOPlnds/3UO1QHj9/YAOnpVF/5n9RNW2Rmjg+s0Dn5Ceer+awH+9GOJ+tiB
HPp794VAX9k4mJiwfurvmrvo1+0NuL6lWP+fwTa6uHQ1oLEIS05MS5BskEVq5wrgh+h028T1V700
oZ+0M5feNW1khBQmCLNjErVHA3omfO7uXJzl26auc3lIKWgFcUDF0NO46qXMkT2WdDYqVMscEzFG
M5Rvlim771wWNklCBZhwbNk0HBK/j6CHn7eR+Ea7Jf82+lDaSpyA1HznC1/vMdSWAcAClB43GgNt
LjfAaEY0Br2wyvq+TFH0gBKKsQdO2HAayPmgT6JVgUFHWHmnmoBbyEqDZ63yMSbFsDpQ11UfAphX
5Qbnh8FXFgZcSbf91QfNCD4J4rIdF3n9pTUQS2tnA9IGaM/qRxQTmRvBWw4x0rqiB8x4n4dj17Xg
+zDKUQhmBTP3BICu3wAcrwjVFDzgeNj+wAfPjldrubNfYiRI5szUiNsQ4+JVh/AE+jn+TuC+cVM1
HBCjmyEhj17d6gU1jMJvhgGnq+/ESzkqgQmZVeP2San8OoodYBCmOPKXnVbZ5rdFbQP9InR/8XJf
nh+rF2UOgDCH6DMkdJy2GiEUKotkLpfmNPRTfhfZhfHU1K4P6rDPjZ3YxN76rrhXuv6MohXwb5c/
gBI6OrXh8QwwW/EV948k0p+KzyY37Zh1EuNyF+N755c8Vn3x0NYU0wJs8JgrZWZt7f8X2G2VeH7x
arFQpXQBsn1sIUGmzPqBRQHKiiJ1/ugDlQ4/hbou01UK++oae4XZzcsYQG8ddXvon5iry1jj8wom
LeADoKURK58ZsWVCrpsAy+NBr/k4I4l6GAojx7DVUCa2FTVpbxQP+QJ9VrmcBjtIo9b52S5+idHa
/KuR1+lSsgdlQ8BRed2RWlNCsUFpP5svJfU+2xY9dpT/O9rWA1ond6bXlKnt5Se8dQ89Rns1QwTd
aPI8GdMxKowj68TJrsaT6IxTUVsPDMKxER0guc/Vjne+PtO4swgKtTAGHsE13tBjmIfuj5Jn/dKV
VuxNRV8/KLcoqwRBf/e2tOTL3Ofde0EueHM0oQlSROBfInJbnSluAazD54pDI8gbDiN2GUqYqu8x
SpwpOO6G5e++vVgfqmIIrlGbR3Hi8hTzIlhmKj2W2TInTmwMI8YWFKJAdmpFgPk1ndd87nm1B026
PnFIdoGv1Cwq1N/W8nct4GLKJgOwDNJ+JZ78VYX1x9vv3vVH9D1MncWLpz+iv4ZLuNwpFYyXmZox
HKxuff0hI/ebv/jRQ5VDZocEJWjXt63+CXkvIxfsKJq+aPPpcRdrTQ3GSrPoK4dlUQ/GdeXap2kZ
olMwdNWDiGp+BPosejLCPOCQ/xHsjmLkwTd044Ovt3/J9frxQzSU9E+CesVgaCvQr5kyGcacO4ER
M8PrvzV9EH7zilDJmCiX5DEkWkA6/QvDKHOB1IqSPioel2cKUkPEQjMaOzBS81vOeu+B1V14Gls5
P4YlmvyYJuP9uG10yx1r7XJo9OA58teV9jYg5jQKg2Vs5s6TOXTdp7lwo4em5u3nCLHFDj7kz5zB
9Xf2NB4ZqmEgGKzp2D0KCiri+M7IgcR9BTBKCkjMJzcw7qG91aVtAdhElDsPKG/SeIkIh7B6MRwV
KqGxNboqMcOlTEdUwrvWeKH+NNxFbdfFLVBwscfl76WLjsqxTjQiNO4sDgfqKh57he8fc2H8g8Gl
H1vZ+gn3oH6DemER58Li+L8EYNuHnoxzJILHapbzc+QNQ2KF42GqMerT4v85LSJnOj/5o/UZdbkU
D91vxmrjoExF7xozV6nwWZG21PpQ+NGjW4wf8eJ+cEovY7T9ODUkxPQoOsVdaRwVZtEfog6lgom3
w0mEBAMLwC6FphLmbIL9/8mtBjfRkxrQHQjlwfWK32XYfym72bxDPzeMOWT34G4Cdu9CguEIVE8Y
Y0LVdPS6+edC2dfFYAdqYmOBjOED0mfqD78kiGKJEM0DL+VjG42pN5sgyRXml9ay2KGfh3bngmuP
uP7uOmAFOw1qlM7arURm6QxjBHjbQKESTrnxZTDNz2Wpoh1DV1UtHRmjF4ZTjesAH3Z5jUhnjMwD
lwZCa/hubYeBSKC3dr9q7hhJZBGU7xq7OFpkfDecRFtGZx3MeGiwXRF4pGlRk7tYolfR8ENA2PAi
yqg51bU1fioglXS8fXevJsvpd08nudD2BQEHcL7LpY6tX8tBDizrnZqIuPRMUT/Wrn6AggACuBYm
K5RpK9yF3tfB9CVv2zRnQ9PvFGm3vm0AiT4U8+C/Mbrr8nc4edNHODFI752Qfy5a35ax3492mAD5
1+1EsFseC9sLoi1ciPZal8ZmRsfWhF5WBlUd95Oed/9cqkG89UWXn6bG3OsKbkXMSAFB14CmCsBd
q6ceRVmzaAVKKA4pB/CwauNY2ejLibCLflmIc+BUZnEyRZs/NME4D+ntr3z95OMjA6yJYiI49RCW
uFyvI4KJ+R3WK6cFl0UEmHsXNEr5O6WiPwSX9Q09N7TKrf1wKkt7gCH3jtxzdSiCN4LxpCqxkjFM
2y4uvCT8Ss10fly+/8UaMaQQtGMUhq+EZPjsyQkce6Akx/pAjPogzb0RtFvPOurqwNxr9tcVRH3s
jBzxI0wgg6/bZJz9gCZ52efHMp+XCU2gvv5UghrQ73y/68uBqiXODTIe9DGuQkV/IJhWRBFPFYVd
vyDDQ64Cdb8iVYIMO/y2rbNyvkj952f5qwgnIBAbg2ZgVsyHqi3IHfhL7U6Yf70inbmitgaFB92B
XJ1IjB1D5SAIaFZVLd4Tgwwjix1Jm1fkPHIPirV13zUCSzc50bu9qv26VErMIIM/D8PKjG1nadMO
ceudSXKJILGr3m4fxs3l4fVABIZQDKzcy03MrYphVJiGsEZk5kkZBv33AZPqvFjSruY7x2PrudKw
NnA+0e5A1HlpraSY4x0qRPTCMPoUlMcPeTe/llX+VcjcTvwCL3Fvd19ur3FzU4F3tbFMVLbWTs2c
QUj0SE6z2qg5TZp2tqMDJIfAThIToUUSjtA33HmZNytqAKog/NOcfPzD5VrrwS3VMjo0C6UFIRyL
BM9kiqbvrKzL+zJi/Elgkt59KUorySPa3U+GOTxbbjdARbBnOzu/tQcgriNZ1b3TK5BJaZNokhw7
P9ddhCpiCcT7Ed+ih5DVhPczjezeETtGtz63nuSDZxJBnB+tnKzNXHAwZAeocsfIY2Da/p0jCUJY
30RjIxysg+oDvOUt9+mOc9g61yBRaklgHDRrHYHNXHXgVVEK0Kb8zrr8gyN6I506sls5dfAd1y/J
maU1OMGgVohBoQwodMz7yIuk+lkcosR/sY9FMhipuQvX3HqjgSLRNSW0apG6Xh4slH2YFSoAwCHi
VjwqB2xUb/SP0jKn1C3LZoCoyVA9mFab3zOI5x7ff5vOza8+KnjntOJNTUEdJf3JHYcJMrUGPzb6
15i2Gu5v29M+4Xp/daAFPgPKD6t7BAU5wnO3pBmFXIuwbfRv9koqm+cUWMX/NaEvz9lLssye6tsW
JiLJrBQjTJGsIOo9BrKpE1BtvLgBhTaxRDXu1B82ryVQ0pjEgfYYmv6Xlj3sXAAmKYX0fgkELBkZ
B1APCcUHV6j8zrP5e9VbdBgNx6tFxVGLDdbsac9GeUPmBZgoVnRQ4BnT+i9ezHML+vye7aYskLNF
FBba0qCPMpqiox2W4pUvmHlz+2xcUdyxGtQdwWB2IL4EYs0q/wnmsSpJZVIMhmEnS8T0NTpiys8v
p4uHFKNpXvxH86u30/va8C2o2ujZKUBKAF28OpF6AG7r+Qu0OYCL+RD1FcWsUhCAS6ce7m4vcM/U
6mR2g+c2xMMjYgy8/goxjvAwt/CmccjB5Llta+MsAiiEppZupUfQJrj8bpYcoMw7SsRTpvOYj2Nc
e96R01cLSoC3LW14MKgeIMhHO1gL6WuXenZC5tmhyjLyKlO+lXoThj0HAs8y05S9xGrmePL+G8Ue
4mTDkQB2roECUOLBqMGV47JCNmBuEdZXtRj6unCvemKdcnYeHlvnfyt/dWFmdfzpXJkzpaB6VSdy
XxdpPanY94CFjKsX49DHXSqf3GOfoFBRHdFI8zG2ZLmLMJj4mO980a3TgzIj3gpACZCtr/bZnW1V
DQGeJlE2R8scjqXCMPZmOd7+nFsbqwn+SGYAcQEz9vJzNgYr7b7U3R23fvIM5653yft9Cr4a/tfA
MyLcXr95oXBkWZY6oQlQW4hnO1Roh6hIfO9Bksp3UvyN90Cr/ACQi8qGnopyuaChKVt4TwSMoVHS
13yubfe+r5fOPeaB4m0aTYvz3RC538WjUwWfb2/nRvIGwi+AjhCmwh1Z5wBRbreaAY57OILjDAGl
RpWo6kFeO144mehxkC6mtAi3NYKdguXGwkFCB7Uef0PstAZl+dJZWF7ibZ/DAkU0y+rYHR5BYmE6
Zqezn7rrfnhW1XWa1vDf7XVvGgcnHcpiUHYEbPFy18HcNmjE8RbaLa0+LUXY2uAMzf2jJM5y9Js8
/9nUC0ohpdjp020cYPhspAYay6rlUi4tD05TMa+EP+LoBONRdFTs5pQkt9e3+V11ZgyxIBuAqdVb
X448MiHhUGH4aAiuq5mOM3/03R913X1Yqn6Hpre5pjNrK28eKIr03sWaSp8DnjtUL+0wW+ntJW04
coCiUHaCP8Xw8XVmNeHz4KrAwQwsdxB3Qpjxe4ADA/T3MMRj4ZUvxmIub21tlocg4HuDcjYcHKgA
HtJJPP7g/K8XybnhThNCDQmhJ3SuQ2oBjjKH9NewEFvurPZKgAPRhk4lUA9Au/x6ZprZlebs5H6F
JMp0/5VTy7x46AvzMa/ZMsUYiBkEsbkgNEgMs3Jl4gfz1MWlZfF7x6Ao6c9Q3U7NIsDsiNtfYuvy
AI6iNfmQ5AFQeXmEAcBv/aafq4wV9piZpd+90Zo3T/4ckFc3nKsnb8rJiQM/9BeXBxULOAvUSDDE
bvUNhq6hzhg6VWb1jnEYl/ZtcXZVMrZO87mRVRzUojvXQZOyygIg88tDZ1EAYYe6MveI2lv7qBuB
QOD9EaxYrcZAi9sljo3QZGmr4SByNtPEQ8j1U7SL/XPMmf+hqavpk6q5tUdZ2zrOUOOAsC1A+3i0
Vx+x80NlSQYPATAI5imqSBbiVAnX/DzXlA87zn7bGpARyF0ANvb0VpxFYVr/s8XlgjLqokgqHLBC
OyufkmiCGNDt07n3+Vau3exnKBN72FVm1WbsdP2HanF+3bax5V71bBag4FA/u8r4JVyOZ1ZWBUnz
/ku/YFwbxcS41AHePvbcRWBSH1WH2zY31wWpPCRkcD5o811u4SxmOUb9iGM52tV/Ve4Zh4E4bCcc
2QjMEY3oFwPYT91VurTCGqOxMSsAN8wY5FFUzZRCkyJ/Ii43v4SYor7zUG21WhAfA4qOfQQefK1w
0rhgtteDxLI4pI5L9MdBM0eobjk9JMMcYA1c2zNjBEP4V1uGLzUh75VQ1b4W8IoAmk4W0LfrpwUM
87adQ1Fli2vHPg2eVGPdQYD9b77gmZmVY5kriBWCIw/4cKMOPUq7nBrp7UOyvZ1I8AGygrLGFY7B
FaUAF5FXWYeu/4s/F05izp4RA78R4d5F3YPftF5iBrKFaondjUnQzOGP279i83qc/QidtpzddsMd
pIlmYYVRjfPUnmoL0qfSQesptgHIilL4RIvHZeFjmtlty1u9Fj02HLUq9MBR5Fud30KOvU8cOG+J
emmie0fpUjfBgSLSTEduzbHbVkus+BBkxgTiIJqZ5hMDtBPASkpS1qsi64wFdR+EFAgK/eD37Z+4
6QrPNmcVAEZGC+9HcNiE8TXoP6p8SI1uT65i01mAWgawuq6Jrr07kWgXD41BoI1nRW89H/mD3av2
9fZSbA1qW+Wf0MeDvCY6s4ho133SpvHZ4PcVAr92ak6Me9OH1hqnrPbc6FT7rRsHA1jsOe27MZ5A
OYeIQkAW7yDcufBiO1iMR+FbBZQsUIhisT8SnpnVYv6wvXqgCRqeRQYvZwI7zuq9J3Brk87PyuqY
CqfLC+jo4pgGKCz29fTWlvzt9hZtfW1odkLkBj0q9Mj0bzi7CsWMNBgzPeFaOhSnYof4PLyroEu+
JLZbi73BtJtfBP0OODTIlaFUtYIhRmYjdI8O+XGqUkxc45/I/LGSD16ekiIZzTh4BVHjgNIxWpD0
Q+W9Ff4dm07lTmlic91nv2N1D2eAX2QV4BUGyuehnfOXynQfSqb+IvOAZBE4PUAmoMi4imICgzWL
X/dVZtsV9eOpBc80qTE2a4+WvrWe85O+CmBYTWobUnRYD2FvCFBfOz94EXxv9OyW50Rsi3hMC7zD
j10eF4B+HWUxMEygzcjuG3NSSYTBmWnNhHqpQ1vFkUfCvzmjQA2hWwPZJ3RQLo0aobWArNQjE/eZ
+FVMhucdnD6Xv92uLf2dF2prI0HkQYPTtLDSNfGrmvF+W8KtMm+Z5zqGwBkYo2ow5TOlBJqst6/f
VtKoAyYggVG1tbzV9Zt54xqAVSLE7ufiUPrT9NA20j9Wfd7f4b+fP9acuIeg7b0q7vtq2MFUbK0W
rhZCV7oBj78ut1ZMXoN4HtENbZcfQ7vEM1Sxp27eyYv2zKyWOUYVdjOAmTxcMtNjp5B2v0vj3Qrw
OlA6X47+HWfezCR2IWYFOwM5DXNSn+wDO/rfoyW23yoWQzHMSvSs+z2Rg831Qf1YT5TSOfh6Gxs6
/M+rPrWjWSahYTQs7aYQTs2p3b3G+NYl1OEvSmKYiYohhZerFBada24jTmt6XPCQDuQtcHB2IODQ
hx8xP915RiFiD6i5FXm7WkUELASMkVq7shogp0mMLS6G6OdPfWfbJ7+Cl2ZsqdNwHOzyL24i8j4w
mNCnxuu0+pghn4HuDhClkaJMlhDS2JpsZuxVCza/3ZmZlXdp2zBECw8RKcFQB8Nk8TLxeAQ28PZN
3zOjP+rZ0Ry435imRFhFDQSYI8bbY2JAHUTHvzCD1wY4DxAocLMvzUDuakQHucODIwpHJFZeOE+k
YxgQMxaW2vFeWwUCDz0fuEsof+FUXBoryobbnCEZC6sIYiishMKZaxgJhnWzF8gfWx/B4u2S0tgd
0bm1m+j2ouEEAD7K4KtlOl0lEaLhojeDS1lc5iGdEwxaBeqxwE/9i5MIfB9aahAJxY1bBWJT3nk+
bjbJuC3vZasg11geq92mzGZNDZ0JH0GfhVBsHRWrSiyQKgCJq/nWp85xuAPA//uY9IfhSaTz/V77
c2sTz8ytmSidk/cDlFlgThTJNNsJpd5TEXx8/4k8t7KKtFyIDU5QZyMZuIqf7bZIZ5+npih2npjN
zAo7B4wDLjPgbKsjwWsEBlZAEVmqo38XoPXJjXshjmhvPRh33Yt4qZ/tKjGeur+oHZ0bXrnjZajn
IGQlkgxzZKkL/ZWDrLsgQRN9T2dZv5PrfAbNECwRHB5Elau95FIoVKXgq9TMp9fAl1UiG2cPZbB1
LlDA8ZEw2WDs/GHynLkq5ULhF8pbVdYKJ60G+uADvzaPe8C8rYY1YF3/Z2f1xSahOaoMl9i9g753
zEHweuPP0aE9hHEbu488jHMe/9UeAvEOLDK28WoYqiJhay61RzIKKke8yO6RNPbv9595SOX9fxsr
h9HNAnsbBiQTs/Wo0Gyk1Zzmvf8XV+vczCrsaJaqKVUFM3B8xxEj6/OxSIDPOfzFarQ0PwjLAMet
UT0Fhp4KFyqyerDTeKToXTxEw+jFFqYznv7GFDgYOHUooa/hBBVza9+gOck6e/5JDes/PyzAA0Ap
4radzYuELur/2lk9+pPMDbOvI9iJ1GswtL8WVe3pHWy9jijxgFFp6XLoWr4rpEzJnrk4aPP8mDtO
G3dj9IW5wxfDr73Yl/2jAH57J87YWhmktkCosQA6xRDIyze5Azdo5IVPMqsR4T3mV3x1gnIv3t0z
ov/8zENYBq/r0cMdclwaxchmH5FhfH7/JzpfiPZSZzZkUM6juYQgVS//j7Qv65EbB5r8RQJ0H6+S
6uxWn3a77RfC40O3RF2kpF+/Qe/u5ypKW0J7ZwA/jIHJIpVMMjMjIzCZUZIx8xv1X4rWl0YkP0Bd
t0AXCd8Ij5ws6LtmV6julvKn+KVy1AbfhKD5w4sdDeXrlahFM7SJbqQPI2BMNWG+Ce7/Qjc2nn7r
N+CFHel2cNS0q6E5kCKeKp5flIGF0QDqd8EfFaxwSnZJtetO5C7fb6Ukqw5xYVoKeJnZNUrDYRrK
8HcAIZTwdahe/INHXBiRXFuZtLytPBhBJhlo7Y8q/TDHGfJHAdkWpDOYZJcBznUzg+FFVVPMonl2
2Hn2lzpu6b+c0Asj0nvB7Bwv1fmIy8HO8i9Fbk67VLW2Uu71L/J3KdLbfFBHI0UFA4QARomv0p7q
fPowB5HYLlyjKG95oDWV+xKKqjLWebDRxmhloe/qM3XaVaD4w1jrxiW0+lpAqRjnBzxO+oIKhM1J
m2HcFgtqQ6UIUJMddV+DxpugdmH6WcHUbdgHH5e6EkWFS8NSsGs6tKiJhQesltFjys9zEpiY9voH
375YnRTtmJIMBQTs04fZ638rk/malOXGO3XVIy5MSLFuBO5Bqyk2cISUUZeafrfF2boa6C4sSA+6
sRkMu7WwCGCdg3TKAj0Bjg2SALf3amkGWmqo0IlRdgBV5foHSvG6guQWD25j8n535eC572pnsvTO
ADVhe/ywNXTbwauD6i1wlTLTcj+7vUDp4LiyWYe6qZsSJJm18TIxxZk3vFzs0PVVgcFiDFQh/wN/
y4LyU6tIr4OWHehb203fS8/toswixSEZMvO+xOm64wWo0zci0rIKiRVijhojU5h0wvZdX1Cg2LaZ
4gIQX83ogXEycx1tYrCNBjq3TMzjk6HxggwponrwuDqyE6kYMCa3N1r4n7R2tNiERCU4KHDkpIhV
a33seCDeeajr5MXzGNgNefHdKeI2IMr04cK8oJhGkQRlZWCp5Yn1rB8wWBsjkyJJS372LjiA3urc
sYrPtxe1srUCPgbiDiwKU0jSndxgtNlF4Vh04hMrgYCWpZ5Jas33auk1OyWzu50d22rp94puPakm
nV9v/4CVw4IfgJkLfF5bEOBdf9uEtU48Tei0caucApNDT8xW2ORDd2RrYG7VFIieoMmD4VnUs69N
0XHQGmPgKbDAY3tgOhj2ZtqNBxf6bxshYBnLkACj3wHWQLSuUI68NqUDiRJXfV8+GLHBtZDM82Tu
3bZ3txqVy0e8BbyBg7km9G8EEODakAFifbDMTEDc52NYEL6vMB3TZl8b/ZVzfcfb+fNHvxcq8bhx
kPzoqLbKfLlZp/cKjcHTUThTm+z0SZtSEK2ruFA9m+lbGgna2gJFXx8HAW8SfLrrBULUJ1PtWTBs
heMeKPs9Z/dgXTk0YfrJOKiP4EL1WbOvzumj9+n2UpcHXjD8/TUtHfjSzBzS5DDNMHWD3iPh7Hfa
OdmhbrXxBTlV//ZRg4JEAUKtQhhUjKJfr7XCKFGiEFBDuSC9Qnn+4HQ5xhm+YGv2ty2t4ByuTUl+
UwL1DGpNjPukDHU16xvDYaD5DzRUy76CTfbdsMdgzLbYTlcg19hUwZ+DGqIgwJLOO6ZDMicvQFCR
nfpTbx31OoAKRLpTAtPnofFQn+rQTfcqKiwdqooMbEWNr4TNxq25dCukvmA0/INhFXw+11ttOqk5
MNKD6AwZwR5XHnt1OlcBPUrVYsoq1f2hKR1UdzADv/GVxdZe3yMwjeIwzgSQXADuXJumXmaTbgS5
HrOScl9iDtMLzX5qX4zC3qThXDWG6wMRHpOPIOa4NlbxOi/sGCORLWR5Nd/Ie+/30KndYYIeYRfe
9qrlgcHIt2i8YiRYjPBJlwnRk8qF0ARaFRpkNU3uzXbYjDaqdHVf9jyKp3RrVm5tfUDqoJ4Aybql
NDAqjkbtWQJvxc3flceLs2EpnYOZCxNEqreXJ46f/OFQXhefzcMkv1zBHXsGevAeFdwKFKYMKByW
vWuoQ3YbvrlqB+xw6I6Ac3YhM2ZOpsFNGwXbSrXpqXOTdhdXxdbww6oVcPRCjhcEJSDVuvaMQYsH
PQWa5KG0EuXsKpy9jB3bki9bs4JsFWcd6RcYU6XaQj+nEIX0UFtgHVMGX21r9Q3kY12+u/1t1lwP
ARPJF+Ct6LpIdlieDi7Al+kDxqUCffbIg2nEuJLGdLxL1IIcbptbczv4HOpYOqbyQEh2vXmpWwKT
UuHRzTpM3u6QB3SNTy3eJWDHqE1jY3UiGkmeJzpmUF/FLQ+8oBStJotWCecFkFV2ZkFaKk9ODPNi
h94dQXzssNkBA3hXPd1e5HJPXQsFVWTPeIhCZ1jykEpt7d7oPSWa52QKDDac0Vrd9SQejhQh8vQP
1lB/Er06aJzJhcGstxR0N00lKiqHmnjTs+nOLo3+W2cU2hOIRPjGN1y6Jm53jKPh/YRrCAOa19+w
AYuPW1FUIove42lo4r6fDq7GO76ROCy/3h+NJdQhgHTF+KD0jijaiRspx7sTFYIXjw0HzVTQ8R9t
SEV702mcxy2LS/eERQy94Qp38Kcc9RsCuhmn7lH4oHy8w0NUgdqxK2C1kNS6/dnWdhFgKQwqYg5N
SAZe76LeZF1jizrO7A3dc6LxPPUtb+YbeKg1M4Bbwy9A5SEumWszfV818VAPAOQl8Rsm0pH0efqP
jy8FyF0ociEkgQ9BOmUFmhWdSVBIoSaNzzmGhqLYdeuNDVvzhksrUuiIKxJjEB1W5vSbTvsEkm3t
3aCDdaahPh2VjdCxtnF4voiiFOYgwRp5vXFqMw50RIldSMXR7qjqlUsenWlGh/jjuwfaJDxeUfHA
fIm0rgx8yRgwAZ2EonTdg0tj0qIPzVDj/bgdgUzFhxIagvIEW13bI68NAzRgg9492hCO+drNZb1B
Z7mMfYIcAxkcXmp4Wcg4bpAg8pRlVvIASlrFB7fnjqvJsTXSxs8GfcO5V40h0EIqTNBPyVcxQ09L
aYc5QQVvmAOri/PHDKDU3WQZShfkgPx/ur2HKwYhN4CEH2VKEdul27KfndHIpyF5GIhtBgYyG98c
lDhwEkbDcQTo+ba9lXgkYi1QrpibBnOm+D0XvRLIyg2TivP1YDGQctIy2wv9uQCcIx8vXqPUi34W
/AJ66ADlXVuqMXMXowEI76gYyq1tnD1amI/9+NUhCsoqHBA9VFzI11aMVuONO5H4ASzJ2a5F+cDV
wT9ze9NWTu6VEenk0qxsqDJ7MSojdsUeeco7tgd5Iv+w/BfAHELPFj05vGcWTc0cDKqp2SfJQ+3m
bhkOTZrre49l2ofBfLCDawnZDxCFi4ZjbiecUc+OH+IaI73cbx1oSc3vt3dtzdWAgkHGg8sI/WDp
09Qsc0e1HeIHzB8+u632ljjt3vHYh99GWIs4PxjbE9UQ6T4iHogIQNgcAxiZDygjtUOQEdUuwqLr
28GP+4m//cPCLixKZwhtktkEw1T8YGTDOXer0HP66YD7vdx/0BDqgUK3D7Yw/4i52mvnruxqzuya
K5HFLd8cPeWU2VNUj7zYOEXiF1+9avGYBXZOMJuLwrX8qbq2Ahiq4F7kqMUZGCp9D+qXV7vO43C2
4i3pPnH/SNaQcmNIBetCbVVeFhtQrUdN1YkYZo+EbvNX3tFza/AzsYDrhjidFcTqVt9k4Y4oLYhB
IFv/M0Evt6AgSDRXnTrB6lw2EQaG6J7rHiaD6nzrYlw3hYgOrDywuvJ2pmDphfDO6ERxVwSM7IXS
bTxuwJgWQenPev4akYISKqdqxgiMZGofTHMcUOvrh90PO/bXguR+OG9dPMSwMHefvOqYzq/zh0kh
sAhUZvFkhZKTCdD2tYeXcV9qbIYJPe2PtkHCvnNDY+iPH1/JpRmxlxe3Xl9hToUPMDNNg68V1De0
T/UmQenaZ7+0IkWikjMHUoBiv4bk3h3oG3gXiwBJ08Zqlu37P7smuj9gvQI/kxRZWWer/ZDClXlg
/aCftPtC85sojeYD5A5D4qeD32j+P4CXJbuSy5VWoWEsC3b1ygviLPX1tAvm+cOVpD9mgIlCZRLY
FDlLw7sMw9Co9EYt8O5IYYxHu9ZeiD5tlexXPxiOpyBLR91FTjPmhmtp53ZOhBz4zike3YnuhE70
bedbFs6R1oJAQ6jagRxhgbSdEk40q6iVqA+1fRKUZ6YEzHosrEcxN7obz8mxeWX5riufcwq9St8d
Ni6SZay4/gUiIl/4/zxhBJG0+AW0GPzUMAJ3JhtOuWoCiHaoSMAWSiPXJhQIlnKbFEpUavTXYOWP
XpVt3FIrJgS7A255jHUulXYIKCWU1LVIVOf8IdOSL8lsfb/9rTZMyACcglIz82qYyJwfbsb8gf/8
BwMQPDHABo4em9zlG3s6ps1ASDQk8ZG3+i4rp42PvfRq3OVIl8Tlin6X3MdLUR3AULtNIlYxHyNF
Ph16Pys3qdoW6TPqrpd2pC8+a51imLVLonnsvTCm1l0Mjnqw5YJQfHJqjDAVp14jd6bTvxsm/WRX
6b0d93tb0UPPe+y17piMzlvvlT9u7/HaBmjopKKvgVo09MuvXRHDB3qNSEUiFeqR4JMN7Okhg5DI
/58V4UoXZ6oBlyvoRHUS2RBitdjPXuGh5WzNgG+tRfz9hZXUy1KKXJ9EXvdMjFcrfvaSDZdcgsnx
IS/3S7wOL2wkRqY35gCnVxr9J4iS9yNRfbu2DikaT3oRn3hvHZrZDZyxOic1P/Y02Tsu+we/vfwZ
wt8ufsakUOixKNhQbS6PdU72tt1EEJPY3f5uYjXXr8/r1cpuO8UMySp2lIyfm6Hb1SyyQTLRp9NG
RFyL+1f7KlUbtTHvbGMwSDSdh++k8PlDEdYH86v2kJ7GHU0DkDQDYeeF7mfubHjnWiADrBODXxCP
QJddeiIotOJVNSskKvL5KXbjYzl0G9/r/7G+vzak58CIeaN+MmIl8o7OYwwZGXoX31VhE4xHb2eG
7PdcHTr0hB/cL0q4hZldXSB0FIFtB44AvPDX3pKBame0RjitlVkjuCi1MNGB0r7tK+tHAzMCog6J
B6pcXph1ixvdrBK8tNSAz4ERxmdOwZKmHDDKOPpVsKW4tr6uvxalTZ1zDqK5CRan/idEK3xBhbKx
qNWYguE3PK1s/CsP4xBjzEejGLB1Pt9pzI87H3ToR+vB9Is347cW0V/l3tloKohjtTh2f43KNysG
wuhMXIZARr5PBNRI2avtAXLKKj/rk6dW0Tfcc/WcXxiUTgBHBbnQVawyd+iLO0D5Q29A4Ws8xx3f
gAgtZeREBL2wJX20ruwZBf+rcJNpZwZFON7ZJwjDgBfZCIpnjHF9lNxCMihdcSRFK5eXMKh6GOxI
Jp8kd+AqBQtJF9z2llV/vFia+PuLqNyUvMhGSPpGPZ5DRolr3dgMJFs2pLM8EVOHoEBPovYH2AgV
37jXjs5L7zsRdED6hzJUvn4Yly5toPCei2VlGtdi14Y7jr39NNjGo5oOG4Wp9WMGzBGOmNDMlu4z
HQT285jDBLSzA0+9p5TubffDObrwvL9GpNtsQE8tjmdOonQ2/HnGXCK2bObqRsxYP71/zUhXWQ/p
hwH/YLuMxDfr/5oEE4PWc0UedPdbn26NVq+bQ+MMLWT0xOUOBklB3gIKbhKZRekd27QDXqKr7ptq
OJcxno31DBEb8KxvlFRWQ4aAwiDxBMZJrkb0eFMrKelwjD3lLukOxLq3pvhkDVtvx7Wn8x/Mzf8x
JB2qsi1UUDhjfUKiCxQXYanNoWa9Tj1oYa2tt8CSSkE4+8W6pPPF1dSwbdLgfIXWI6t9/ffYhXXs
VwbgPvgBwbR3iz2aKk6gnI3famget8L/1oql88YmHWiUGUc87t60nO6yHJJg5ATlIZ/lW2LBS6UY
acHS0YOwbgogLqwV+T3KexhX/C8pcXfTZ1q+ctb6lf1j6FPUvJvDP4TLi62WzmOH4pLZc7hQRnAW
8+cy/e+2gc21SUcREEloYc2wYPnQZnxx7pIwD4xD96l+3Ppo6y+8v6uRsRyt0ijE0XDs2fu819/K
GCMi6dnl/vglD4YfHGxRP3sw/le/3NiPt4LOus9AtALlGYwoy2UubmidWSUV8hIn9euHDC8ht/hW
z6/gjduIb3+C8eJ5grLF/7Ul3eAMeg1676DPrD0qr877eKKPeQRdGNuHtMFD8aKHYOM4dMctsb71
p8OFYekmryF4pVQtFqkfhp0Wlrv8TE6QcQ94mD/pYfrqfdpwoNV76cKiFHyAD01KcOuhBHEuTvQk
nitZ5ZtPoFY/Jcdyrx690xYbyHIm48+J/Lu/UgjKoVKMFgOWqT12v8lB3QH2vyMhPTbv03v10Oz5
cf6X+/dinVLImdET0qhOSVSCGzfX373iV+z9Y2z9uzAp1BBk5zb1sJvNbtjFRzMoxWyLr0bKu7PP
z84OEa7UfTFwUuR+z0/Fod7d/qKrz6eLhUoxJ8vGPFVL+G7fvyvkvpg/Og4ifTsp4nSVqoNLDf9/
pa79oTN9PdskiVy7eoEdBAcTAOhC4fr6PeZMk6MOE7ax21nvxRO0lfb2U3roz3MwheNBv6MRP249
Ale9EuB+pMeALEJWXto5r+vzyqOw2ocsnENvX4QQhCqD3rfxxYZX/UscbiV4a8fv0qa00r6h7Qzl
TJHg9T5pH8p4l1pbjeQNI3K2NY/JMFOWIdvS6cEY3O/caz9lI+YKbrve2me7WIysiFxj7NLI7IJE
iZf6lckDB3RQcckgt+5tJCLrHwsNcoAK0OdfqOyAdqmvu9z0IgMXX/mC3m4WktA4OOf4ad7Zx3wf
h8o/5FnGhU0phlCWd3GT6l4EXow6jf0aJLeF/arZp9v7uNLSsZxLQ1IYYZ3aKxYAIggj9DTel0cF
ofHg7eJTo+OSnU7FrnimQ7jVgFutcFwalo5AUZBiTMH8HQ2ocIxh5/Nf4kEhUtfxQT1aGwv9g8eU
L1ogGPEPKNNxq0v3HXXtFoLrsxep4r7bq3B+333rk3syH9w0MD+3ZM8h5Rkqgf6J721wfnPrpH3O
37PST5NvFER3cdAetn7Y6om5+F3SrZgZZNRm6M5FaT3sDZ74LUOKk5Hw9odei9WXyxc/4yLvdCEI
SnTIT0ZqUQezfddsdtfXz8nFSiSfbW0P0+QOdrgP+a58GR6G5+aggCvBOtc/i2O9n45bOOlNm5L7
2nlqQs1r8qLkVJzmsH0CiP+/8rMXiC/IK5QG0Y7cImoXkVJ2JQHDAN8iSNTRXZP20iAuRbqLlpM1
53c5RBdf+spR79Xe8t5Bj/KoFSZcKoP019duwJjBRvBbfkv085CeWoABCyiV9C2JDh3Iaqi1KGWz
T9kba94+6izCgGhNio7XopERdx2N4xgGPCcD4eTniW0kvMsXNojnIWCEqw9jdAuCeNZopEabX43I
rIZa8c3OoEBug1HD0cJpqx4iPsf15xLE8BAUBvBDFG2lkz/GQ9tjrFSNnAbZZ+reAXm2NxrtiFGF
rTnF5ae5tiX+/uKYpcM0UNrUagQF26PqtM+dlm3gEpd7B0QvOkwO4E2QQ5VzoxISK+aU6FhOqXiW
7w1lCmZIL7FJOGBqJ91RiglNyICO5Ra0bmkanKCiQIG2MpgCZDG9xK6GcZ5inHCAO+dnj081Oxnx
DJUGisml7tU2IZ98D2xrtyUBt7KxGCoxQaeLtpbAbUgbO7ZT59WZ2FgTk0FFWYAYcwvyuTzYsAFP
wQQBzvUC7l6XAlToqnNUqO2LWpPUp3Z/dmvINPZ67rdo3mQaoJF2ZX74vsc8iRB7gj4KBsj/VFIu
/IZl3pQ7zOZRDmT83aip8zlxG3SHcjpE0Kw3Nw7g8tbBcwZkegDRgo8I/MvSdnpt4VVFwSITKvG7
vKitl4rY/dNEy/b9djBZS3FB3wm6czD4oTO8QDukVdLHWe2hSA2a5+53fOxwLQzpAdIQBVoaqFTv
ykflibLdh/mjgDMUdMGAHELSCmRj18uEuCp60XxyI9P4yiaohltv+RbFzcqhEDOCmL9HxiWUGK5t
mHw0OQOcI6rSQ24mdyCFO/bFU9JUPtfH59ubuTwG4HzQQZuCMWSQ2stoh6E1m9QirhMZ+T0D4RwI
9Tcul2W0vLYgzsiFJ1ZCe8yijhOpDGoo7SfG3U92f1Qq43B7KSt+cWXpz4DihSUoCpcJJu6AgsG7
Or5rzk7v17+cF/pFpEGAAqKJF9KorvzN+tLyoMM0JFAsAB3xGpTba9xMM3NqTScqat969B7rB2uv
f26+dZ/ZMQ2GkCS76jsUbogPmenDZoFpefpwv2KQAYMGOnxTTjpn4Lvrxpm0yIg/q7lv08rv6On2
9q7aQBQDjhPwtgXZmEqaVNFrrkWt9TIhg+jzVwMEjB81gklOjI1jhAzwIgwJXTuLhokd7CJnkdWj
sksykwSdNhohvHdLnW65HgwhQepUQPHFHI04hhfegruHDOWoswjMvYHRYtS5tH17/u/DCxJBGPHK
0FC6lsGalUYSOy40FrnaoZrfGvN3rL7cNmEsT5gHvD2gprjGwAS36CCrmFcsG9hQlMk79CiKPc3j
BCnolGc7dLZRiOvb9q6ayvhEi6KNISzpokVq59THqwphTCvLdGf0s/3DVnMa9BBk2iedWR4qRW32
dtOWeyG26ecKyk8TZMG/VniLhllif5ppUwQth2HQwJETMWYUwu1a9aGgoASDW3WhYvT0nCpmDCxG
rz53lGr3LZBFG1u98nbHPmCYUkwogTBODs4KVx02dPiiCuLYo+LTfXke79xTfIhP3kE5t9/+BUl4
bVNyWJqS2ug5bAJD4HvszdVaX2+3wDPLKA0rQt4D5B84FLKvljW1rKZjLBoTMu7zyVHu46HvN074
8uKBFfALALIPtC9mbq5PRIPaUgX4KqxwK0Qr8z427fdea8swNmkRpPWWvPHqsv4alCc505FoSq+2
LNKgjRM47fBLGdwPF0/FovDKtJDeoH0pHXM3hmp63TSIKPoYQRkXMnFaBkHj5uMPLvA/CC5ezL/g
FSTCzUU48VqiQX8bdvR59gFPB4Pbs9KmiMXaRv1oLXDhSY6wAmAcdG+kFRXAHmhW6wzRrHRmALEk
bZckneHnarw1JLr2gYBhhyWkbnjcSdADi6aYtWUwldaQJ/TKCdLyifV6O36tGwFK1gZ4Wrc9/Xrn
GDMUu7OMIXI6JQ9iy5r/6wqbblX41rYNDJK4JE084BbRwXHjkdUUa+kVths6978MdGSjqm88hNeC
8aUZsdoLP0AemuVjCjNlP1q7uSTFjhpF84vXU3eOSyTzt3dvdVnInpBWY0BuERq0qlUyXNlYVjaO
d1oc33W1W+8tk2gb4WFJ8ICxXYDc/8eUVGHzQB3HkXsPUQyuh4NdzhEhRVSOGvVR9v4FZaT8mWGW
N8zTSYWWMLStb691zVMc3NggHwIvCQhPr/fWiD3MkfTTEGHQ9rvLmh9Mc/a3TYgYd53bizUiH4bc
OmbL5M45BhordCGgxFtbXnPPx7q80zvwGJaOQzu/ThXvwasajElbffudOAiUt+2vxWAsDIABDeki
Zkuul9hlhVrgdA9RojfzjtPBCTNwZIV4kuHsef0M2cCEbxhd9aELo9KH7dWuqBveIaJAwubUkqI+
sKaZQrfrt8qGyzYhUg0wAwISD4lJvIikDKrUmcJ0TuCvoT3t9ED/3gXxToU2QhLEZmAF8+d032/x
LCy2VbIqnUolZ6PKKgWp71T4LfqvfPyuQ53Rg/py231YNBxjfAKGrxkG6nkYPZE+ohLXI6SG+8iJ
8/qe1x070M6b71ljFj9u+8vi06FpAUMIaS4mmLGt16Ywr4YOiVZ00ZRZfJdqGj0kigJim0yxj7dN
LSvsBrQBEKZx74BnG0Nq17byEQK4Zap0UXE/7419uctey0B9dQ7NXv+PBFustYtIKiaqcPkIugoU
FTTpXlCarGqgN9lEblqYLLBKhUe8BQN3kILeE+APj4FE6vYaV7YTT2lwpOKt80fU7HqJOlM5cK4q
jfquPyUQ6rPacdfEm5og4rNchRkYQXMQzwQM4uIFJEWyQcGgWjtTGgkCoiwOizBB487zIZgbWQ/u
UxqwHb+v0UxO7otfA+b7gzLMw3ivvZLAO2218la2GmwMCHmoZ+IGdqWSA6sJ74DzoJHTOjl0Qitn
MoX+K1XDhOrds27ymm88Y/58v8UeABoF8L1Q9pQfF9SOAckYzRp7kL/QfX5QT2A/9vtAPRabaNTV
FWK6EksEvwZgGNcf1lWIB7kjq44so2kAL5wzQzkq0GlN/S5xsx9kHJ0tptWVoIOBaDiwiQ4Rop50
NuncF4qj8DoCL+AJgoxRP6Yvc6YdiRH/TAdl62G4XCPEnQXlqthQ5EGSU/FEhcRZZaHm15W7uefB
UGfRDNoc0mzKnov9uv54f4SkMWgppDwWz9001gxI5Qwg4Hlr7weBBw/c0PStM32DlBXYlbaiwbLf
hiWJDFecmRWZ2XZUICVQwKJyNyL6DAcSHuID+emgjzb73vcSV0gJ9AepAs59+l8Tegf0GiHPUgVg
74G2lqac+uTtdsDQlx9ZPLwEqgf0Syh/Sh+Z02pw+1wBiXfq/KzYcJ857o4kNXKMpPg+qmCoyfSS
gAaviuoWZEyjnb3UpXu2O/JsFdUQtmN3QDy6K2mn+07uPDotEnMWF8fBrh4rp3hJQL75tWVt/Rgb
JQacHeMb55N+uL2UZesWg/toAwDmic+KAChdzU3s2H3LsBT6Hr+YAXvCqInxhd5Buvi7Vvja91Yg
P5JfW+2nZeIuGZYOp1UMFUnBsBw5qFvtzDM/ZGGr+vyr8Q0CQmEcYOGhscUDt4z1WC6G2VQkNjie
8mQBTToLRJp2GakVYDWtHhYuDQCB2bhSlidFRw0Xw3nihQ5NLulUpnSwuiQhZTTpzhtzrHNOyEYO
sGYC1xXqWBitBkuWdDHzcawyj8VVZJY/KqMMIDW2u+0bqxZQ3RTtOw3yp+IUXGQ1XO+9hDluGXWF
GTicnsmw1QRdRi80BpGj42UhmjJyE1JzO21WZqeMMK0NVBWnONyW81LaZnaIG3Bu317R4qEPn4Mu
toHLDn1JSGpcryhvVDyYTLOMWpr0pzS2QQyn6adScZ4Y5JD8smoTH4jWagdEyNbI2dpaL41LJ83B
PHLNM6OMtKEHV/WofqMlzXxjyqvd6CW/bi917ePh4YaRQ3AliDHo66UWUGgtCnsso8RWPxGv14OB
KPbGfq4ZgXcjuUaxEymi5ObQ99NAt6uVqH/Q8VRATzFQJgjNfXwp6LtC7QIVPuA5pRJVi64g97oO
0VadfldTPPgjXk//XzZk7n8687RxxraM4gac3pwFLc03ntLLzRI3BTzPAUR72XC30Q9R8yYro7Tr
MXyj1Fp9qniav9xeyfKVeW1GuOHlqaVq6zRJilM7zH7iMbxkGx/6tr4NWSGSqsey/3Lb4vJUIeVB
bQp68DbydHkqNFPrieO85NHkfTEgjcY9VIOBQdFLNdT76pRZ+n1STBu4vuUdbCI04R3yvwOt/Lgb
sik3euQLUT/E8737VjGHB1VsfgXogAQ1092tq1I8iK+fP4iBkBwCtxgIJxaEix5teivO1SRqdFI/
Ze4EUGTimns2a+1hxm8N+2T0DtRMtB1N8iaYp8T8sBNZqpCm+FPs1iEMdP11h4zHcVsnKZSvjMcE
3Co+mvtb2grLrb02Ijz5woXcqaCFp8GITlQe9ukQ+wobPhfuFFbm5EAyGP/ltg8tvRb5EG4B9FlB
pbmYmh/jPLWLOE0iZtq+6TG/6fSdS37nxn2j7jvo+d62t/RZ2MO3RMaH60d1pSXGmgl6vYEmEYc6
8X4seof5aeWWgZ249q5xCitstMkWecK7aW3RX4u4eO1JwjqaykJCHU1lKaI1Y2y1XpknkaPEx8RQ
gzz5rg0bD4QVI2J0EvyveKIuifA8nXFLHd0k0vKBnlEMcUJFL+tQj5UtyMMytIF9Eehz8OQA0AFu
7WuHAQeoZxamlUQYRDxi4tDPtWmj1L5lQr824SSGB9EvmMgUdHoG4pzBhzcEt71ixfHRxgWWEQrz
+EOuNRKlyBKLGEk0qlWgpPUnOicnJ219heatbxvfb5tb/UJgQMelhrciqnnXa+JT2pcqNG6jVC93
uHQOnjXtu3SL2X1163BzotqOaVr7z0v84jib3ox+fGdjVfM0Hluwge/zvrc2ei4rJ1hQw/6PFene
ST2zVAyKD6R1zYnG7LEbFDziVHVPiYVJP1ACc7q7vYEr5QQ4ngvhUTR0MUvrSjuopN3kFFxPkGWR
cFKtoEvVE3g9EDoep2Z6HofjPIHqXf/MagxdFRtrXvWXC/NSFKkzPDInD/6iZudJh4pmlZ/0+clq
iO+l1sZiV0LW1VqFN118xqkZ9QyEZUmU1ON/bazMge1UD1BbEsLF5X6qk9lng7M32n4Lar7qQRC+
E0AxTFPKQGkNKJ9xtuCoXu885TV7LtWtTGDtLGBmDVhEgMJAOCltJSAoTAEtKM5C7HzWHPqM5v9b
5tYbr4a1lVyakTaxbJ3WTvMhifTJ814cZlRnxU5Yv3G9bK1GOgyE0yTt1DaJOjv+lNf1d6pod/Hm
yV47cx4EpCwAUFAKlouzijkN3PAYVoMSUQhS1JCan2ttT9V0B2A7wMfNFg/kmssLVUw8Z4BWWpCv
6UmsD0nDcXHSH21bnMv0Na6sk04FW8f77eO9uosoBwPADXDCQuMp12uNZVOTRFMNIRQyBYMxh5W6
BUhc9QkXKZIDNBuEv6TbK8MbYWosvAVQCfk2js1bn7ZkwyGWyR+kti9sSNeXWgJgWaRwiMqdfE9v
9hnrd3pefbaNz7c3bXU1qHD82TcARKS3hWJwQhSlSKKe6g9GM3/14nFLznfDhowerfokd6BRhMPq
9AfTKu4BaNz49qt+9ncZclKBVllqxrTGdZJWGAl+h8ycL8qbpCz3PaQyPrxpOEO4+tEARBorA0PL
KiOzjYpNlI6xHaisrPfQWtgaFV/ZtisrYs0XEZyB7bhJbRJHQC7/NL1k56bDx7ftz8MWyBGU9IGn
ujYxpJmLiqKXRIpah21Z/jS1b6g3+ErCkDZPh9vbtuLVoBcX3M64+fGWlqxpVZZmXYeMqFLMgFMd
CRALLZD2zOTltqWVUABLuGpBDIvkRK4BDA7r+mbE9TAN6d5g4ArrqzsI2v7LglDwMpGIQHpHlpU1
pi5TkM0lkcFBtwAS1QEMwcWs+H25Je2xErtBroceHooa4NWSS4RN00IHwhV36lQFdMJwajX7Vd7B
y3O/i7+BfnTDyVf3UFA3meh0ozshRYZ8GLQxzjpEhtrZJ1OJTNUMXfXjBG+o6KFmiGKABZgd2ofX
Plh3vYXaLh4qQ+tT3a9tP6533l1zsMNp7+ln57cHXZYgD6tgS59tdVM9sPpCjxCFCFXqadnKTAbM
qCWgx3lUTAimtPQ/6pZ+WZrf/hdz39XbOLZu+Vca/TzsyxwG9xxgmBUtS3IovxCODJvczPHXzyKr
um3TLvFczMsAjULTkhg3v7i+tbiyXIFgesGwf/dOo5IMjNbIXo2a7+eLzaUEMxYBzC0zvEnyA0Bx
5uWV/90ljbNGCLxAWPUFTh7JIUZeG2TGFLUcbdA2rSfENpToADEl7R1ETLcoNnHu5aN+t1Z4kGlC
uBTh0pfCrAJSobIMNH/XKqey2NPkRW4XgufvjAcEp9CeQ03vK6N03ohqIUCpZEeKojSgIQD4A8Dc
nt8cZL74H9NlY1Ei10aCMq5LAFo+PycWyqQyMxYYPG54LJneRJ0u10O1PKMuh1uZL/JofuPBxqrl
CATFDcSL8PmIcSvlikolf5dlQIa1mlhizEbcg6opNZq8uK/qJcbVr2CdUYEB1V4U1ZFQfgWS8CzI
zVs4GKZVj1qe2BqAaPD/GLUQrI4UDj8E0CUmRk+FhWX6dbJ/duzZDc4V0a+Fzh8fp8H20mOvNXbJ
0VshBNuiVhlaLAGXinkqNTlC9GDhNfzm0hGNjkIoI4vuyIj4+W4necSyPepK20wMdU8BkZPE2lWT
ujFGEFW2sDL8zQ95p/eL8+V3Zdz152oOkJNAJgkYpAEn8dzoMEkv+7mYpSAPVM5SGCsOoUVlAHKb
A98CtgxTVdJaj7lySX7n6ysEWw7bA/AhEKLAgny+6LhsC5aUHpqM3C4VfKMHtUDGJXpdL/V+v9oD
MC3xoDIX0LZHM2i2mDPGGwim0xKgv3zu7A3gGdGZOBFuRACMpYWH+c1loWaFdAbvKXLOOThQyzO5
7Ps02WHsuXbDTC1s3ss7px8G8FhJgXe6/AC/XhwgEPAXo2EAAnYe/cUln4KsGgUSgWt+FCrL6BAy
DU1Ipi5Nin+9ss9HmkWApZIpBerLwa4QtnFyLQa3TLhmvNf/t+uZvYppC/7tKkflr+tOtIIT7iu9
rpZ87bfXAjEWWJuRvHq+7IdO7qUS0+A7LBvRgnrkmbbsamThMQDSWSj/fXOwEeqIpY6eOwrEs/Wn
Rn2DrgYyDq/WZCRQMdXTon+gFfX1LsH1Xb6D4x369EqPomsoRrDo78soSIxe/0OknjUQYU2LTN0C
Ls+9saEs3RNJrc/oN3B3PWK6TZgq0a2QdPL/tECBI0NDZOS4h0EFffbnIxdE4vK09JRtBjX5BHTS
CfMqFpRdOMyXJY/DIK1GoQUxBYfW2ufDJF0XwZzgMCRT7bJgdDWrbC0KfgJj/+u5+9/+a3r4ecvK
f/83tp/TrC9CP6hmm/++yl7pqSpeX6vdY/bf40//+ernH/57Fz4XaZm+VfNvffoR9v/r+OZj9fhp
w6JVWPXX9WvRH1/LOq6mA+BMx2/+px/+8Trt5dxnr//68zmt8YZgb36Y0j9/fbR6+def6Ih/WFLj
/n99uH9M8LvTY0irP9zX+JU+/q8//k/5/EpL7OGPR/ryxxmUT9Uj/ePl8Q+jpgGKxj+P+M9uXx/L
6l9/MuJfowIBygawgjLGNEfNjfZ1+ogT/0IkOE5wYogSVlDGRzQtqgA/U/4C3wzacYjeRlQ6RnD/
/KNM6+kzkf0LNTzQxMBPQu5K+vPvG/TpUb4/2j9onRxSXEr5rz+naviHlwSJBIJ8kMBCiQakrAC3
fV5DA6ZTwyQN1sBAMHrKJqdEzmrov/Mev1PHf6CskZhA+RNz2pw+UEik9Pq0XfDhuWxD2eWUqiqc
TGr8beJ7Pz/McwHfoyh8/dyXjCYGytbIkQaNfU6VsDVUv60OipoTa2hockQjPTPDSg7PUiphEGaI
w9vBi1RdiSm5b9gM+m+ClD0U+fCEClb/lPvMoS1k74XyvevlmKfSUwzCZH7JhHoQgjyUbyOdpm+x
JNaB3iaMxaN58sqyESpSavfc1PWdklf0UW7FSI9RvfyRwd2DZURQdULlR1CbKNcSTwOjz+rYLSSp
giJ2yB0Vpcu2RKyUaygmKNdDZaIZVV5P3y8lJdqJfbubtqYvCbEvu/BfkCstJOXn1xJ04axKoYz5
c7csFwXIwXGY6Sex1C+kj2jl4IF+fODjOkSbd5TgQHiJkOPzA+eFXKCMDAolXk33spfeQqLVv/U9
tbV7iWTrKibRgSoUYE0oc71416QS1edIQqN0aBLxKiuifk1IntsKI5S3kLc+T1/MCXvCoFJz2wZR
ZseaMKyFIuavmLSqDR+6bM/9G1cr5EUSwDugJWp8CCHdsxb6ordjNtNuukS6nb4Re+F1x3DMbRKF
ga16rbcu2yC7Qu9gMDrS0md1cDtNjV5kWkQGBlf7g6ASbcWA7tTWVL++SRPhx3RawPLvM7lt7jCh
L1mC14AhFPxm0BUGl3eBWaSnIv/7AnoPs9KVf832Xr/CWgqdriPeOSbK03Q0rxG2DVR57sSo6K28
DtlN5fPNPoszqIcmMXmKNIxkjRc5gKNajwKvuiZFkq20xMudXB2as1gxr9M3Gk5Y00po7sUwLSyZ
jZhNHNbRvm3y2CzxWtywAs2cSgY6j+WHrV9Gw7bwq2Gbjf+8b07/N30l0V5lgdSb6Vvvf57+D9j4
qtanr6G9f4gzLnd//U0Sxk+mf6dflgMYOVnEqtZsH9/tl3RNYFIuE433L3/c7/RXtdWIzaR59usw
P78wuw4Iv0puTTVkwl8v9/3Q0/8pWelvaw99sL9vRRCIPwIOeB9VTOW1QNqtRHJvr4z/qD3A/9Mm
FyRXnhRVay6LJUGfPigYVjArTaLm7MuI2OlGotGvL//8yeCRo69Qf/2+0+lnI02C1TOQq5gONH06
fSDyFbchnO/OfjBtQnH2punLYTU7NARxUoslHiBb4wW877KKhGirVMSe/WDaG+XCH4MU0lXbDaL9
wfP9chwfHQVMw2fDgZYjBEAwiwX41cglOYd5YXKqJ6qGumAcgGOa8Hmcm3wdEbP3FBE9uwacOxER
pC0AAvGv/03RotxyXmF5IlOuIdnFgkRNIpKNcbhAJ4ovb0t+4FV7+uH0bS+sfD1WGdX+eYjpj0nk
yTr6uRHIF9urSqj6q65l4xuVZSE42zLqNpRpfBNCj1YPhLhdT5/GEU/MDq7ABR1lfMMw4QD1+rS1
p02eDBnkfkEcPm0WapytEjkejGmzF9R2A17LTp/27MGO79Oe/TFt4VVSDkyYraYtmS21U6nexAPl
WwNaQHozaMlp+ozHGAHIpJPDtKW27UtOkmY3bTUdpO1Yv/E306aIfrgBByK702aLCQQrpK1qy1Eb
7AdIkG0LkdN5SrSzMgjqucnGQQ/oT09/0jzxQVMov5s+Qw2BGKEY++tpUwjiyIog1WVP342anHfS
qGzNabMjsrbOPHgmdtw5E7DSvq6V4/TTgorZCZLvegPB7cZALGrliO2vpw/lhH3umqGAHAN+iMJv
Cs/I8Kuf56A0mRVykHKZNpsByot42XJzUFrtrNUF3WgZ0+ti2YnWwmqdgvsPbg6KYEjSRuj2iCyC
dNLoBj8E/76WxJrSCNDaUDIZyJc8NXPM45wbtUkwSBY/TVuqL5Bz3evTRjp+DjWxu77KxN3Pbysp
hBL8hrrTh0GpSo72z75KP0nAQlE8SUPSnDU2J+eA1wWqeJXxz368iJ54rnzyxKRZxTSjjjgw7TlN
srehbejL0HErkWeUezZXI4t2Srmt+aEFolZozAiw3gffR3A0flVWaa4nWkNONI9Dl835zu26rjjK
atKhv4KvSDSHPxzKR/jQGFFcC8HizJc3pTxgLqGVynVO/GidQ3lJR3auPXNKvwGrVXBf+RJnMWKR
g7YgDK9o37BGUzTtM1PoWiGpz2kTACuVysNV14jKmo15xgLzdXEXi+Ue/B/ac5kUz4h7uDN0Vkon
6Em04nwPYOkUtNjTPiLSmL3K1w9C6/Mmz1FoicvMAe3icguwTaorZZXdZBSkZAgq76etAJSkh1DK
NjyRsxu1HaSjPAwGO25x2pDeXNc9+O+nBfQ/ynnwDPDfPI35lPr8Ntn59C3nNR0TinK+q/8fM6JR
/u2//k4ovmRE55S8xo/1p2Rn/MWvZAeD8n+hvwPpR5gSDGuMGKK/kx2F/wscC3AfI7YIyTESjb+T
HfUvOBW0g1CYksfSwpiE/J3saH9hfHUUeRjx0YjkkLH9fXb/QbozAao/mAXUVUdOFWDvRrahUYj2
s1kYp7RJJNXdqZc2DW+WOuZ3RJfyRoRBvR2Efx6ka66wAzSNtpVB5X0KQSBBL584uhSJz8oTX05l
Vp5Qaq1H3a3tTpDQKVy4x0h6HSMTezBDqy0xCR9w+lDYjRVQM9Xc2ApNPpR0hh7C4KWJjGbi9i6M
vHDE+J5tF6o1c+rVLyc4M6HRoKVKTVB+wglyJuYZtcAEVPFOijVdZo6M0cFCGIyDaEAJQL4Km5C6
7dKE03zG4MtpzIopEPMgPSvgNKJVcBhMYlFVD6IrEHs912Z+5vUK2uRQMmGXHtCsJPzlwLPyisYx
lIKabrz+WjtxjK3posG5iVEioYRGLN20lmzE9kBXQeRy7BMo19E8BW2qZHSZ3aQ26x+E5io0F6E8
Y6Xs0jKeFQc9Nlb5XsSplbEJmE0i28iI/EGXQFPSmiBAbHcYSwP7exkDuXXHglNZtBPJFHM9TUyq
6UPtsCgNkfU4DUhaS7EycsIYWe8fFacOLR5kaXlpVKGbj5wM5uLkyCTzeOkSZoUHRoK2bhbhTSyt
1iL5XvMtEFDQxuA1Q5TtiD3lHVL1B44cC2oP8iMwpXypl6ErBic2fUqjQA8G9JB7UABfS+UmVPAS
J+D30Rl5rQo6SvekcGNvw0SGt5XTHUPWaYIxdaPpjIa31aNP931pRDfwIcUNGknVTa88xMTM5Lta
AjMm3I5dbvgtOacHLjxJKViLEA0YtDPyK2+TNOs4MwDEEwFuoCZbWcWakw2Zt7yNxLqQQ+tWvt1C
nXZX5UaEeeBjZQjESipD3FQ33iY8s9Uu6620MDnDNxI7uFbCQ0AczPKCRV/CXMHqg7X+JooXFtb0
F9BHLMgeLw7dqQL/X3QXFGfO30hJuG5KM6hOvHSAYk/Jwf5sIoPoCMxURzCTYZ1xYKcJ1kwCMju7
7MCOyEaOZhSRG7O7whd2UmK1uQn0RZc6in/V5ButW1H/TuxuQ3WhWTOnE5+/mnNgSQnes1gVYDv7
zholJGoCEuFSF9JVZPLDPYLjqNJzEwsIbKpXDDEZ7xaFpSU5qMXzmBVTOpVJNRYh2Kkyw3QDTgfB
pCbTvtWVZGTQ5LFG9QWUnRA498GW+aEym7p9iw2qLAW8o+P68jqh2i2CRAWAIX7m2JRoKFsO+OCT
dmqtQNCFJ8rqmhE/qjqWJxKdaHHMVxgdwKVjzjyYTziwIjQ4Zguaym1RuKgS6WGE2pXNMCYp7Kx2
BMGqzFq1hRVG71ecnu5ATSyBaAMct3TTN4hMe91KBSTpBw1lmfR2MPgA9ofdLHE9yUv3aObQOlb1
C1XIulMcbRPPIInZgwQ6N1DAuGupTUJDyl1J52zIQ1Wto3FGPugdEoDQpPIq7wwNhVFozmn8sc83
KMwIDCbgiQHqHJu3meDap0aQbzHlK9hZYMbZzqsA7d+n0TYGi7fFgj44JCc50dliR9MN9hZfsck9
nxjdsBrdhlrpQuuqqZs5bfd8+d2fDzz+fGk+LJGZI62K3Nc4AHBOgHSoiSX3qPC94vnUlmDTYJPH
G+nOM1VTDXSBdULwL8ZGXaPgtgriVV2YoJFWoGm6jy3qkHAB6D5HAX85u5m3DZgoAE6n6E7BtrSK
leAye26fgCDfKpzIWVIvmVTPL63dmQdlQHLUDDLWbs86RegIudkyVpI6cenm2r6kKNk4Qe34Rw9S
KogTfdkMbBmFuZsa+sgAODzmNDID/zr2LE0z8XOTNWnoUkdYgjby44O5dK4zV8mCKYb1wC4HKwN6
NG5VhEc2cimqFTYG7qjs+JYG9JGRli43rLJ0k5VQuTUw+GkIFkD2FCM1LiVO7S6sqIUXaswEPibZ
aOZhqnA8MW48tRDEgboiGJxgtMlbtqqdcO2ZRaHHV54ZvXVG2wUmwzmenv4gi1Ssk4W7cJeEGYgn
8IOek3ucjFLcB/FDdG4lWypBVCFVFsbhc4MxKOB0VnYbP2pglyOrIrobDNGOwKsPorclizxav0vn
M/MNcl/5Ws6ViFtVoufFLeQmBFc1G6MiLiGoCj0UemH8B/PW3waH7+/5HNBX0JCWgYIbkZM1GqN6
Vq74DpE7PRFHrcCPbZBujWplN7L/YkJO9B3WrOJn6tRkQcx8Pvs9f6uFmYuQlVgs2vGtRhQJ8Q/f
kXhDvu6tFuF7thkZ+Bu3TB7DbSJvcwQbzSaszFLT+3u5NjC6TGFrKN32LUS8GJ1fIo2Rvk3CPtyr
mUuohCTvZBFRKCNYcvIWcmcueMw8MJC1RmOSbBNJL0pxHbpNe6jR0aGOzK3gMeg9SvUohd42FrX6
6McgOEHzlDEnwkBb6iqLA0Sh5mB4oPPTR7tfZoZGGj0Tj8gbSsGi3IpaldXLzx23HvpdzdkxPUS9
1VhonrksdL3a3Km9BcrYxQcycwJUqdUYMlRYlbIrt6ZgoyLeJ54JfuY9L+O56GG3icsnVTAwAIGg
OK82PWv2pcmqK86Aq+pRuDWlVo8Mvkr04eQv9e0nlpVLb87MFYB1JetjrRpTgwy1W9PzbUW4Rfs+
EgDFgV3xIBij0isSwRg7leUXOxkZDjRWbHnY4946gGldNnVzZNSXhTzzF+AeC1FwwkvV2cFB2/hW
ozfrfFWell/gyWxeuv6Zva+BavCaAsca6TCb7EqrDSY40uce0l78rbClttqsKnGFZUNEq0qQJm15
mzx3+8xo76h4CKmdvxQGOfmgvH69fCe+X0FjRQaFHFDjzkFaUhWIAGjS7iQ6go32qH8gVmBXWOjX
TWaooRmRXcwZQDBBY421ZU8H/yl1Ak1nQlMWHS9FwqMT0eEUi3cXQ/Lxjf1y895Pbz4ELEaSgmoi
bh6odMyiAb7yhEhHlfQwXgei0T+iOTlytkCvTJeqg0ptDoEQsxOog0gnsTnxBCnRp8s3bc7Q8HP5
fDirmXPiC39gogjhRpJYdW+RxFIKs3ohFrPPwdhnyYUbqk78KEP7JFk6+OhpLt2S8fMPtfAuFkIh
9ZLxffIcagd24W1A7niNzqUBBptwycYsHW+Wi2A2J0gg1Amj6oaPSu4iEBY7qy0QWY8Wn7EabZMQ
O2nXamyIp2EN7stj4SiHYomV9Pug4MN9n/mfji+VNNFw6eOrRBtcfTeYvXSQxYPUvqT0KOeSXmQv
vVnogeWD/CSpM/Bb7QIfRKniXd4Di2guLIZvI4MPJzVzOoxPGimMpiUasAc+hqRRjLgbkYFiDpzT
m4k5uozLR+W/Tf0/HHVm+YNBboNAgStGtmYTFzoj6ZEd7j0+11v8SbmOvDNEVaProQURXG0oDrVC
m2eNNFylvBuot3J07tAIInQV+y7JKqMTTW2p6rh0c2bGfyBlnHQakrTKrNQV2uzQhMjMzmUEW+ut
3gwFk0sN3y5FZ+EGfRvNfrhBMxMv+XxSKmNBtrOr4BFTK02AhohVNdADhOjUg2fGG6RElRUWpqKY
LUHKaxeMxVno26jbJUv2feHzw/nM3ACriEOIwcjR0KK010Dr3BpcxgBYYLSraJ/coVW4qGo6zQFe
sBZzSqm8Fiopz7BOhFO2SjVDQjXQt1WybhKbQWyibhtlHQ4R4umWcfL6zFUHcbgvRJc4PrMS8x1T
2El/4BJowXMWgMqolWYWl9lKBqXZjMPox4ZCxrGogBCxGExug0GyPVNuQ8meSC7YngVLjLchUvDW
9UH6vPAqjL2GSwZxPuos9mXCay0CDJSyIKnFWmVjgtMDZEvQ3tEsyWEU5C1GZGWqRWOLrzALa9DF
AsriecwMMwgnwcjr/XKlpWbFNQJCHTp4tqrGuiBRoBmeR2qt5rp3A+8YoRhHnsBcq19e+nNuv7l7
mo/gluC3EgIIg59i2R3VM9DQ18ZSANeYaIUgiA0hPoYZrqU1vhRMzEf4O1FLcQfIuMb5t7g0ZQPl
1OSYFadaNqjkKLXd+ahg2aKu6vsxYfIUnRtHhO0o2ivMCwPGqE7nPaPdxMblu/J9weT9BZxPkhds
5nUDaD5O5I2Ob0I/6N5DiOH73SjVVB5H8noCbW8EOSjdCAjVrKo3Imopg4FMk5hK5HhGozjFEmZ8
gmpfeklnxlxJMXUUtlP1PB2MQL5twkc1j3RfuB7EQI/YwCyHBzGAVlB3guoZYq8bxJAsu05jsxL3
QugUpufIhlTeBeZzKBhpZCVoH4RSqANgrfehh2A/gpJSZkA31whbTu/AiluVtyJY3hb7AUuv5Mzs
V+zQCSGHvISPzQSX1AOpYQluCKiYFYMUjay7YtvWlgw44QqJSWfy4OsIN8qSTtz3LcIPT33mBgKF
YfxyzD6kWieMpZJVHrtD41SaU0euDOG42PR9WL/0GSaOy/Zy9sOTj5GEAGIJnj2R71x6zjMfIA0i
ml9jNFuZih5gQBwD473uHxvViXiTuRIRPOgqYhf0oSBXtGJEuxa2CrkTRWuwmgeNWbSe3xe932/Q
nPy5ajGNL6STXxo6RPVkKxrsAB3P7gn6vFBwWLXPINNGKqYI15Uxsj6uo85Ysh3f9yc/nMcsppZU
Ooi1DNuBwRS6Kg41RKTvchR54CSVcCU+56tgw90EVg4NNW0xyv22Kvfh8DPjLbfyIMdNOjoRz0mv
YbciS2Mtgvo2qa+57qhUhy66arOb0EBLmUvM1AZuYogA91mjPZWBHtP1u23dH1tFXXBx4tLZzWLw
svElqjRYxZWZ3obJOoUobwBFhf7EYbamTw95diiILQmm123zctOAKrrcFLUbK1ZnI8989UEVtvKS
R8JtvPyB6beUB72z44lIvuv70St0zbbLNpJ3YmBgElS5quK2H04lt2/9Q86NeksLJnnxmY/R44dU
xktlMPD1sGkBmEwlO7kOtrLDW2iQGxC9AYxRMFtbMCoDfqHw3csOYRLju/A2arPAvaYkJ94AIzUm
UmBmihE+HCv2iRU2TbPn2DuuOPtpqAvFPekgvtpc59QtzIKpdNWhEq/70IHUYJ8le/QdyMEANfD2
QdrrabXuixXvPUJGu02OnPKjyU6VVRcZdnMj+fekOvuyBZIzr3CYlSZv6+hK8l8uX+FSzDmfopEi
nw01GfkSWpJ2FlqgirWVGHGdPcqxjdW4gd0ASrRo/xdyxjl9clJ40MLgJ0PXWsUhXIsr9FsckDA5
9aJnV0bTcOlBzmx8y8pdLFWTCatWnc2AaYGxSxXqc4O26t+yxIBORvvacOjt6Ji7MXlG50oD1Ob1
Q+gbAnwmMUSQZz/UW5SQOb10wk3wotgFuILd/hCJNmQV3HgnHjNDuc1XlTPmlgqne1bn0H2IDpem
p41en72nAu2EBGZ6uOqfULQRdN4F0T25LXaJqqecETfW5ac8h3L+CveAq8GonayA+f7zW8SlNdem
WtSd5B08agzvkTsFWBlOgqLn9+qZINchjSWOkjzoWoGU0K8PfbNYs//Ncns/kZkN1UjM+2Xu/6p0
bcdmXAhQBUzQNWAvbvxAiSVGRvfj8g1YPO7MOjY1mzUK6N5P6ObVsc7f1gTACax1ZMKVBIA+Widh
bAiqBdKqdokna/H+z6xYmsosEw+4bPDZciZrMDoLZINTNa+MxhtgwUmMGMe10ZuwJCSf8C3xmUa3
ibdpQcW2YFSV72Ov96cwM2uJRFJF6VGcKi0AkBozO5PEZaHOHfB7pbpW/G1ebJW6073USfkdcgPg
InhbJJtWs3JP1Ttyk8nIXlaSthLDXZ/tIU8Z1w6PErL8pjIWkmk2NIC1AKsJ3idIm/rOgFkKZQP8
bt6sE8UJa6fQNork+GiiDSiGNBbLg0G0C059vWGlrRcdNe4qYvbgwBrkex71I0eWr4Z2FXqm9CPv
MSLavwrAv3jNPU3uJG+/FyXLn2bUl+7Zb7Lk93s2C8CjYMA0CANX0Bqt1YEGRDUhYDe4hXrOMztt
TCYAGMKC7kL0AApUfaw/sRZzF2UmK2KAQNAxHOJJRn+Idc2RQVzG/Mh5oxXQNj4k/ibKDU/ToYO+
YczYaDg9Vw0qWhQuu7bKwYQiJeneBNnAYPySl53oRb6ax/eLmwXjJJBo0IZoXeUQSq5yV7hnfDMP
DPXac/qHARAowuhRug6bXaDaPLBzSBhKHQWCIdlS9YjB2b42KRk765qJ+Rug1fhzcRsBksPpLKun
TyDNBL5IC9Zqs64Sl4PKZmLWsa2oBjj7QZ/tJatyXdQGxOKDEGxyMEi23NhxeKLgD1mMar/vP4OL
72+bOHMJUaZUdZaPdaexZ8iOaXiHE2V09KBBmceODLrSgrsVxxt56UbPwvseirJgDAiQosU6ozo1
74wYu2ol1CdWPbDJnlOf5eI5Kleltgf51oCacelg0l5DNuq5tL1l+U3cvXjlwyCveG7FDYgsiJOg
Y0DWQb7n9Zwx8/Iki8hTu1JnZSeQzwoQbKDUtoTkwFfX6yFZ84uCnNP04YVrmwsAq6kk+XEIJxOt
JDt9lHszt2Jeb84Y4bbECuJCqzgygmE1jhTwOsUfgX+3agZNH9QB2tfIhugLIytGjPAIaSlEBlKz
d3PwFg7iXqVuEtgNPfaBveAdRut/6cxn7nHwlUrkKniHUVow1dVXDolNx1r9c44Ex2I3Efiy6cJR
F+/XzBcmUp4EOY98YrQoxSHT7BQQNpZ7UBucRvzQ8tdZfu4t6jkYvorMHBbQkGK0cbtqKxCXhp1e
YXCMHJlsw2oul20SbVWRtcoBCBVs8KoVhibsPfXsD+bCLVtwIXNcbcNTVS2Aa0cy1FpiZwbA4ikJ
Fp9eCe4QoHwzGCMAJrpBNKMwLgtKgyVa6CW3Ks3cqtBLXhhVuIOlxfBbNd1IzC6qXI93pMhmyUZo
sYh2MU4lfCHdXuBW6vDGoOljNjIaIUsx7W8q7v+YFGnmVyuoScjigCizRr5Xv9W5gTpujqdZv9F0
ZFXpQ4O56+4SI3PlWgeJeNIYAe8UqCAlVvA4FHoNSOSxWPMb9k5bMD6/yePfT2/mwtQOw3BZiiik
tKrA9DhHwuukJ44y6NxA9NCo3jqrOIoNCqFJv83j3ZIXnQv/zQPROTt1RAOtwNAUAtEei14AgrJG
M9PWcmdQMeKkC4PLNg7weyymQs1ABWjJVJdkvRfXzcz0h+BUBo15OObK4X4E+8QmJzmswRsTOqw4
ZfVegxZgb1YAb2BQFVCBe0Wxlvzub+rB709k5g7qCgRWBJDrqVtFXKF76/n7pDli0kJEcMoYXLiS
WEtxUgDS9g2qDSHYQfTL7/L3cKN3TzjHiDJDyQthNhluzuaADADsrYYkd9c9a4JbACnAWuqqmXDO
4P9pV3G6FYsN5IXgl2HRrfpuUd7jN4Xif27NHPFZ5dXgaz1OCuA1gbEVtO1kp6cnqTirw4MgvnRm
GO38foXTM5CxRVsQ7WisLiilJQq3UvrcGb0ZFEYLMiO7XYyZlt6mcZj7Y2UiVlMxINAlPKmd3tmD
72SNEzFOkm8H2RnEFSOtw8gCrabY2Z2FYFYu72KySYpTF20yZqFU8ZuG8/v9+pLh8GxBJdyv4Uos
t5q6ihNbRPM1gaReMFwJ+POzpyfmMnxh8VHNzLAXB3KaC6jRpIObiVZjAvdZb0p6EumrB6WHhNvx
RjY2OSC/Lj8EYJnGwxFttd1nyimXbqvkbpBFndcBzFrUE/lNCen9zsysMkiDoTQyIOYaizhjv6EY
sT+mNNUa4lwnqcvFT0ALyxaPEEpfcgtzNZ650ZNndtdHnT4nEKvCCfRWdQYqHWgOpNqDBb0+qgOz
sWhnx8V3IaKRZwF9pY3DdzwOOYKl40NidW50JyLxAF0tRmYX6gu/aSe93+KZQSWVX7P12E6CWeds
2Ug1q1YtkPIpVjDCXjEI7PMom1i5thCI/KZE937omQn1g8Eb+LGANcKN/cxIi8dMuvKjPeFPBYNg
TriLkyuBuYnYO0ZCa6nlDaLB0KOC40jaXWOpNDIGis7TEyNcx+TN4iULuCzAM7ry2GLa0k7tDMuy
q0FJ9CPprrTQ9IQdJ5wk/g4ylkYhnkR/S50lCePfgBn+ubY5tKWI6zxgWK89MafGLLlVgpTwnO/7
XQh7olMcOTBkDUA5K68AdBwsHi2JHBDkxorIZrH+vpC8TEW2D7VYASyFgKPDbY7rOPjB/V/SrmvJ
cRzLfhEj6M0r6CkvpX9hpCt67/n1e6Cd3VKyNcmN2afpqTakQODimmOcsDJr5TSkMHOBTC8ZAY0b
nKyzBhYlv2iPa3pRAj0pv2xrqq1xG3NlMWJ9psJRhp+0gamh1acQ1iUtPhCQss07mnYktibQQv5A
rKrGn83XzHTsODdSzbgw0GqiR69za3sqPQnFZhdOesfRhGf1WCg0tPz2vougnJQMKyYyPmCl0uDo
j2gLSPJn2nmjsJ2KPTtt48fawAyxAc7h1HVnUbuE8zMsXUAGTaJvlqngW+8p6SlV3qo4JlmqANy7
bWGkk/f7sXkeuQ9GPLDjaSbQNpD7XRf6Rj/8EatHYFFJLNc6P+wKEOXr+VMpHDH7AF0GS9Tr42CE
KOI/wDGTQhuKV2hyxnaowgnTKgaXD53YaAKnADwCxE5VrwI7FLwQlbE5qaeyngxwPfpCj9OjqARW
gInYIGWbBnJ9omo181aDU+8Zu0DiT6xB4Wn9aCcMJsvgBzChFxlMtNFmOwFKQC1htH6WMUbiDeC/
kXl2+ab8zICYDG1xOJYYJylbwPwaoHaQlF19i9BeTSZdQ2mJaZMJbu7EnicJ0Moj2Bi6L3tyacZY
LjOuiN++QDEuQ0uzwGANWHfOBEUi5JwO0FwUKtG0xUYY5m3aTPQf7rtIH4BZIKWiqzhp50EgCCxM
uhs/+PAzRKY4biqA/oUTD3xkgocPf4B1qLt+LT+737z+GwYW92tXs3LTUtQ1e0qeuMDW/J30Un81
p+E7e4x2iLFPWvFFu0c9AcF2RNg9Nht2xS5zdTMv7lHwdtNKBEH+EtO2FOCQLWBs7Xso6GKJ2O5N
qj7ErnAo/bcRxhW7/iWCtfZERt4oUAkx5hyRuSfiYx6S6rHdjKXOtjYG6HxuyYPHM/ackVxwpt7h
A69JTE0h0S72dUCXWeighnqZfwO712OPvCRIFvAHG6BypyP/2nNm+sxoplbqc0oq38YuDcNTnLgS
OsyvqmYL7zy8GYsrlwtipAgRjd4B0wKsyip2dKU4VhYXftTLQtoyKI5nTNYQqQQcIx0eyzlmHILb
WJwOVRSkH4mhHSNUqrNRrvGD1u5FZZEBcBp0QmGXhntxNAMWuKpYNhtgsK2+fg5mr8ueYEJeT5dC
2UQ459ngiJBd57y43Q5G81AYonZSVY+vvXw24ZEVN3rY7f34GBsDwPOYCbbca4+zeLWaglEIZJh9
k2G+yvGh7w+hqRhZuMIZWSuwlUWekY/RDL2Eax9d9JoGc4zIbCNLHL0Zg+963GbDSYiB95w/sorE
z5Ltw9f3s9yziZ6DdVhAb8TpRPhV7KUALTHmvAY1Wr2zF/kIVwkhIzb49uA3RoUNTb+c0f1860eG
JgDEqxAGkyao21v9EwTn0YeQdzVzVqczlo75rtE8Xi0z7/a3IDoInw4IHoIK/fPaLHj2X0NU8Y1m
g4JTiYQxa5P7I+j1iTmuLcL9lPvmgYt7GmY2uZzB4g6Zwmj4wKvoWcaDOsX3TjCdmAJII5FUbtGZ
irwP+HPBmxUQ/7/Xtfer65u3WNy+M9Rh0pzThmt1rfCkEV6z8ihEJDdiQ3Y/U86OWXdWX7j3+Fp6
rKXh91E7N2+wiNxMVgV1BTfMy9QbamqgU6ZLDqCNwJOPLhs54GLm0Xs8PufAUhszmqJWjC6agpwm
MkOQjDQ7AqShP/vVLgEojXOT4lBorsRcpmmTCw9Bps/gS6V2DPj+eC6kFcW5++CYm1+wDPpVBlsV
dBovcrPNlc8ebNF5vmiNwVVeZY/+JtFnEKqKYwBkSCx4TbpN1U2rgbsujJ7gO8WatO79HtLNKy2i
K/L9poho96aZIP6iNGSC/1el7GvZLjCtRmP9CVqKkJQBp6IXCFfv+eFI4xFTqStbbHV5FlE2LpM+
H2pE2d6KjymLsd0zU7pDake8o2RWahX0pIlkMMZuy3AozXd8dwkqpJ9r2eaV5vOPZPNmXRbBETPe
tk2ya3AET79x2/qhYI4oGzgCsELKnpN0X7Lf3EZ0h9pR52PWnOLJqYvNs5DZcWaHANWYjauFDg+J
hF4lDAMRaDfSrK40e8ZeOZ53ywn4gMC6BfJC4lKJTuz9oAliJMfAG2e8x+tCZik9kNHVZPPFIzxI
eG7bw2KURXKHNlzZ75r44f/3EleF2puaJufqqRRUZQBpy50E3Hi6iJl0ETpof2EgZfD+TtbsQG9Q
NRrl4BbFSgF7f/b2dxmuRJSbN4iAK+oT+FMjVko+JORAFg0ssMsTDAfBleItrr5IGuR3oLhV5kYP
YT6xgDXXKe8gAvhUiPsIV1nJmV14HMHflIDYfWTKbyDWZqTYIyCJ8U7RMOaFMjojgTrtiIUJ80Q/
IWzxLKNdj05sfPQjq49B/TExiCtZQJwriLhAAZrw87nkXoLxOwU99qMDFC62q1L/Dz6EKuFyouqE
AvyEF3dUEkRxyYfspbU6M+7tDggzqBcEp3kDZEKF2fyf8CzoAfecjrvossreo6djeXpun78I1Y2m
1FzZQ9MOxLVJryo9w9Qgx3SqJIIRWwLK2dSYDpItMiDGMyjHyf+B03iPynf7Fotwq41TqCkZ3oJi
9iswz2ZUcKbWOBM4aLq0GR1BM0Y6KQaYgWgNWhP1gL50Jq1EtruX5+2bLKJsyBVJOmYRvochffKq
HmE+bQsOj0aDr4tGY4hW7gFZlu4lPfbg4hb+J1RCFa5igsqzUL68xt6bg4FxBQSoJnnGNKXdIlnf
AbjSt5AmIS1obEWtc267Ra2jWWxvtsFrn31hjlhDD+CCvzc4miFF+7R6EzhrtaVHE5h/7Jabd6N/
/+bdIC+VMumozEgtZqs8Dt+FHenKSQY+jARGuBIq73ZYb5dicTiGoR9SNirg4B29sbqYGdAlIVQQ
81kACFKB/ocMMnuLC/lE24riJsfkT9moPKgDYGpR0iszmLMPZSdjEHdKJKy84V2q/e0bLo5PpAqJ
PLZ4Q/Cu9o2TbjGi3A6zrtWOBAJD/CAAD0HnK2IC107EqGLbVl5oJWCbbAuw/wvCPVOrcFO5Yq3Y
AFh8ndLBIZQBPlk3Gxh8IEa1b6HZow8S6kpHiWasarPW8AC8fgcIz0fBeanX/lG3yonTuwfgmfTW
BixrtcajS/7bDlic1J7txGDMtRnng9UjQAMNqdGb/jXRgfKzodCDAmSNf303r75d5cWhjCa2T8qE
mREeMgQEDA91HuEYlYUzDW5JJTC0SVdSgguLNWJhE8tQ7DBXQjX9lr/9dHqx32x+Fl6GsF/H5qd9
QA7iRb3jv0oZBogj1C+gqfqGftrvz1TpL/vtmYvkpuxrrikZiT4TdgCz0dU6NfpIIG+2w2uU+6j5
nKEvXWdvpQw0fhKYUr+HjfNeKErImHTVsRGCo6gBhRnBr332ddhFWjz0WxttmwrNi4x/BR0Oo2cg
q6OgW2WP+TFRnLB/ZGHPdWSSr1IqD/FsM+2bku4HobPahgGy6S0Mnn3JNwe4Aw0B+PCBCyccaKFc
2hhqUjxA9SHQTAd5flKg1ZGauPKJ6r+Cgh1ZQP6l6ZEp9DKDjUJ2UpRjxjxkoQrFitqQefBThtdQ
gvYTkih4Y0dmDSd0WNYSvwSnERp+YdsS0UpnO7fVRF67l+k+/m3hF/VsV2dTMhT+jEF/KAEoA9kV
zQz9V9XoXqAc5JNag3ClTq0X11Kjte2+lBtgujye8xhBRYS5ClBCEIF7ykwqfqDtts0WCgj8y2yq
QEytVW53ZzY3J20pLhCAFSW11fV490ahGlJPlcMo6xVaWAHsyhN4Dv9LhA7acPfFme/OUW6furxW
Ml8GpgLX/3goI1I+CDhcKBcxTyGJO5vyJnxbq9XvNixun7m4W4JESyQWTkpAAOcuHd6MQLp+lxcq
bjVZoSN5EkjYJv8ieUB5OdrX+IofvtZdXP3piwukLeZYrTJ869bIkXt/YgCzaWy/JNoIxEsAm/U3
zY2efw8rd3Ghtz9+EcXhXdIKVaIioKbQN3JZE4pTzEfIm83QEzhu4JbVw9SRWiseXtk1cv7qj17E
86EVphkWNfNFBC53eqLog1jaAW6P7Kq2cwzSkPesZHZ32fa3v3kRvke2b+W6zHCqJjd1W9VRJBgB
WCMaJHvQHqFvE21zkGRnSG6ZXEY40PpwmQCrFb8XEIVxoZ298hlWbhRhEd2VVvEnucFnkHelK75T
fnmij5j4gwpXWWD5U5zByjNXLvCrctbNLca1Wh5wDdYeXvKC1R4ETi90OIhisqdnR+RxfEum1aeu
hNNrx+jmqUqSSEk04YSr4KjbfW3SPk9LWriKkRj3FuTt0KqgYgsrP/deT/rmqy97gPLI8kKdpUgh
+01vaJ2tddAEQaFZ47gzNpid4oV+ZyE3mtDuOhN0SMlonJXXWFl1cRHhhJlPxUjBqucREkL4Xm7Q
dWB8HdkrtLN4Aqrv0K5MLtaC+dJ/GV4s8hQyqCQoKDdylN4awTRDtkIn8HWy0Qx5TUxw9ZmLeJaP
gC1ONGXnDlxBpidgoQ3pnP6hch/TJfb+w5UVYRrJqfBhWbK0AgEmQzMMdS6py3xmTmNjxEeUXfEw
ubGJenXtS97PyP4+b9FU9rOKhTsPCvYhdkBNE6wkI/WhonmTomM8hOki9K6wq4n4zL2ubKN7IzEV
fmj/82MX2yjJoyGueBwj0S72hdc7nN2bgp57gbHWV/s3Qfrvs+iWvjmytYTfiW1La/JoX70LVDoF
SX6xDY6YVULQZ/VKphH4nznX3ycu9w5u43LScvbC5l/iLndHt7AloK+Tz0J6lsULlBALoJNHlYD9
1pIA0/B5hwQ0lYG1wDxGOSqokv10VwABLGCksGbIuromi4uLHWBPOAcBokmFrAEd/j5Be7+I7QEy
Q6YcQXyDTmBhw7dafdyPoH8XZ3F99c0UcF2NTy+RKiXqnxRICOhNjWf0ZYQJ0O35LQpBu6nX0Ad3
EeO3m25xS/lDE7Whj88inmCL1QJ55mOMMXS6WBBBX5c2uYvpun3gIveG6meWZAUe2KJbd1I9UU/M
2Ih26TP3HEEHh/ujvGMf8Gt8lbtiaX8f/A9zrCTKFU2mKQJ2FnpuqSeje1jZQW3l07EMbMhEgkuY
pharz4aKSZvB6CqkV8rTpLhieC6hqDKi8V0Nm6z1uhL322xSEfl1RtHvYUhiF5EAGnddxUKWHJGA
qd3mHQAvTJdaggik+BBcomINKaRGVsnid1t1/xuCYOjyMyzA2XbI5wxVsGjHPglAeCgtFXZedQNZ
rade9troocw3ebsVYYRljcU5abEm0RG67UNyWi3LhbWVWEQNOWSkUA1w40BOrzYkAew1AzQD+YyO
6lP6mpjVo4qZZwCeJBFOInojEzQtLGzeBtRwQom7KfBh6WOKtrFq+jvGkR3IxaxkIqvvuci5wRHi
AoVWdUDby3swolKQv9PXJnE7p9OhCcueWQIjLx0YapxnoDFssBIpjcaQjSA0hsBmRhJigLkRSZxR
wYLQCV5CU0Ojb+0orBx66SprexP957hNA03AGeRPswV1XDvTWVewZYsq5q5Ffu1+Ivw/wQ3ezz83
lTxxyM1p5I9iTJECwk86PWLDo/yUBai9aQ2q6eCq7H3An2ajzklozZxOOepJQkL83wP4sfpbo1c7
diDqAC0Cc0gI4GAhFDiBDZNIt8NfqwCMJdCgfR9qMkHWOPHyEv8JM7JF9NxEI242YDKPqpWJA6kG
FsQIL5s8eOYYdQf15fAb9iTdqMMIpNEL4OYkkmjbYtSLQPfdGI45DMRb6qoh2WdoQoFg6jOjrR6V
+YWvgYNivmE/O5CizPbtjLKjolDv1Vrn95v0HwaSNT9KPJPQvcbao1UjK7k0oF1isKHqUm+DZaWD
26RzXrjxNduHP5lqZ6rLciR9B7vrrf/GHHMdPLy6qxaRPeVzSRRpgE1fAGLCzLK9ZDsGLUwIA+dY
Mms1Xbuf///vzloOukKWL9I6xEoAhAZiQvchm7OAg4dZOHYUrLpHrEMHUgSaS6g9090aCuEuYBou
jxJ6X6wAC7pFfFLqdO4EGQkq2jY1Kd7j47SPPCCoPlonbEmvsxZ6mSfmtdyDOp8jNqwkjfQqWKZV
ty+wCDxinSiSXyBzQJSxoKNpZN/1BvrTGKIkF+G48rR74fj2aYsUSVJLUZ4Y/Nx4K3t+RXBKg0fO
pjx6nsQmnkoZDoWunn9/8LVY/u1nLmJI7LNhF854MMX+8rytaDi/EcKnZBZ7vvqKZCsMN5SUNeVn
IHtGqgsLFW67kb7G4dzvRSDuMOrX0MqdSjiO6EkNtVMIgYTnFtYZDzK67s6omOkuW1ESu6swfLto
ixQr8Ku56RXEP+Uie1DEfu433LZ5CuDrDKXhPWtSjdFEjydCNZG+ABgLQhNKrNvKTU3pnRZXNe4x
CSbFk8tucY+sxugrsP+39V2c3YgXeikX6Tse6hflAAq5UbxjO1mtAxjsU14Td4CTEuktiNCJoJVA
gGyHcswCLdZGkJ5EgrmuAZ1muC6FZvLYZ0jSifCmdpB5Ei3QCE6B1amk2QCr3Xi87dNeQfOnhL4k
OMIvdANBXdJgT+BX2b/vnrsdsb9fQGZp2nNz34WdJCmZgFYMKgjR66G8gszeQ4fI8Dub8RAbdFzK
yCp+fy5/haT/+2WV2UU9WTL1vy5aEUplewYUe/zyFgBuO9jTNCHYlwbzAGO5XfAh2wokK0LdV83m
sb7EB8VSnjOnPnCbOLEST36ajdkVwLPqSPzayiZrzm51zjGqE1HAdTv1aXjkrEnToXbTnPFAJ8fl
3h7aB+0ZBQVH4Li7TyBLDJBZf8THhdw4SKLvjd1DNBkYRCMC0BLvoFnTTtgCeY55xKl/UJ5BHnSu
cpWowSu9xb2pT1bkxkiGDf+QNiTBjeKB+WW1uopc5wHFuRtvEjCfc9J6o4fhEQS0ILYBtUmWyM8i
p0+vkIozR0pkmxFAQIlygLzb1hCuAkXJDsJr8hYXuoAT6+v+PvloPqJLq5B+I7sAvc/Ql4DOVQbV
yMwod4/wBgDmVjhKuAQGDCy5Cq0uMn6UHwIK2rfJmm0qZK7tSlPZzfir3KObjn1W7NSJvcKKT7zD
Qt8EjswvKH3I+C1vlPcRTJi9/FFYzQXt8fxRhc3nAXBa2R4P8p7TS/OKEu8duKZNFkXdFs8CKZ5K
yOYXZmDVO/+M4JJhfgsmtctD6B9d8ENs+dvRKU0VrfeX2tRoVq9Dh17R5RaRNLKgrKu3Mn43Yw2Q
8V9JWO8CjjDrZTmVVeDeuKQiwS5MbvgEPav6haI5qzMK75KnfTsBeCygyZFCJ8BXYyZnouSI1u6t
+zfJ3+cvSpyAkRplEEU6+xI6bMO514sRMSRBm1BBToUbJesQEXB5+1CkJ7+fzH8Tk/8+flHoxBKQ
AHHCISLAHnmE6H2IbdY3JRldNbAk8Wti3RKc8XBTRE4hgwMOdwyG81TGY7gOriZ6lel1ZWXoqvvG
PAKEDdc0kb3MjSUy2Fg9pbXBMGnlu11htv+MKH9ffJlwJMM4+nI3X8BkHxqAB1Lc+7PBQtUP0+LH
aVd4XLiv9NkJOzLYqmwxsRXNNgQ/kA3jzbG7Dsx5drpdW5sAEEqZDkE8mMdoLSlOELbcBztAMDq9
zb35NNZE8gDDORSy3Ry6I0SaztmRe8TOhKBDhn1twVORioPEDuiW8LSEoEhFFJGEEtFgq9ZthlYf
umc0bfxN6iUHdS8Zv3/Mu7Dg2728yIFKoWraKR8w8GDtzpQgKaW5DakSErRfXa250L1Prb63BlAp
3rqX7G0E6qdG27R54jGf6B7xBZt9B0G2aT9mhmzB3CI0oScMfX1mU1ekxJzuZdRZg+mhwd1U+uBb
BY+elFUGz5GVAJK78p3vJtO3v2mRaXW87w9jgAmW5kwAqWSm/wpgOARZUlN7/X8/bZFezUySj2mN
aJA8Ib2CQqP6MOoqlBsyK1/9bSo927/t4UVCVJRFoYoTuqyNyQG6XTpBDOW8AqolQItGeUKU7DSN
LQkLoOmjE5O9KbiZpOkJpl8cWvtRvZVnO456OAB4mO0MThN4Q5pC0RpIDRNeB7ie5Ae0d97bY3oJ
duppwExf2Kgea4MB1WIg5BvKprDzjbJPtqgR/oTubCWbEhsaNxO6URv+QBmy+owkdybJQWse4449
FgV4LQBoFq6AQ0giqET5pz6GcZmPO4v7HPlNOWHFkuff9/jdsfHtflgkaMWoJFnbj+jM5F8NfpPD
BtqhPmCm1Dvx7FQuomWa2C0MIJvPFtRVMVeM0MMkfuVF/tmqVGAtD99eimDiBXZx2Bi+Qi2ftfPF
f+Ms0eQ2mQ69qriz5hMVeSys1B5KGwJcvz/3zoTv53MXB6JhUlasFdqa2sl2vIUU1YNidY+Upc85
ssG6DAp8Ce8gWuKWsYvXyAiM1Ynu2q9fHJQ2nqAEH+HXC1CjsABnO3e2DM9hNBAAW/mkCQYShgr/
6/7+++9g137+/sWhSVQUeXNa48IM0T4ZIeZxgcVqYhTMnwaAYIji29DK23e4DVD+mungTM1+lZJ7
5+L8+RqLfQgwYSK1AsZOwgU6ntboZmfklvCHMmmDEqnURUQRpoFqPsFORNxSqBLN6xlX1WO3cSS9
cMHDsPrdOsDhjvrEj5db9gN4aEmGggJADRSRrrj05BBEPFHmIy1o6vQVjZ2Ic1Ppq4KWXX0A5g7Z
qplAncNoIJktvcXNXpThyAp0AGDWanWYLuj6Z/E55lw0ljoAVDzYRWqrXZ07NcrPd1+UCimbFrWU
VP8NQIpfYgQl2ESf62eBd6BBjkmQGb9po131Tys765/9uZ9PXqRifVZkSllNeDIEvxhLBVQ4IEyD
JhJEb6ClD2X6qjHKBGr+axNc/p8zr5/PXuRhdZDFxcBiV6uPEINsXdq5kalaGbNrAEKD5yqyBxik
5QGJT7keRC7TmdFhbR7Gr5zr62zopkKEorRSpmpJVx9RTfBmXjEewLISIW+xr0YrcyH7wwI/YMuQ
9xmNlN/RHEEC4m8EvxswofxbWHPXuxP0f67OItb2VdmUQdLMgEgCaH81+ilO3Ec7G/FHA/vcGrWK
2iMHY1wFkN5h/fv8cyDw8w0WUVertK6MeLwBRQSqmRFnWwBYDLVzeom2KSJkhNUFYoD5E2LeE+9A
aqzj1yhSa2+xiLpMLsa9XOMteguoBr8BpQRTqpIAPAa5RAWV1R8F5Ge3UOw4tWUoketsAIamLq55
bfD/zF1+LsgiDEdBNo3MhAtgityo2ENPdQDPUoaLXhwZENfDHWiUuP9r6H85GlyGYtdX4RYjwuJP
0bnBZZW1G/k6lfmZT/18p0VMTuWwbqIZVyPVmPKou2Bgdih9Yf8hwqYE+tDvamvNwESYEO3cpgZs
5AarOLUc4T74EaNGzYoP+UXZ0Nbp/MFZwUZ8VxwQFtEJKGz5y7cQAN5zE8JdOlJ9VPC9PTwrXmGg
U7Wh3SrY5YQkuIhvX4D/QZ4GSmI27KL0fs9vALHaxhveoS1JzShwFyQGVOxt1smhj5egadi51QGM
2e/sOO7CDb8JLpqX4r+8ds7vTB9/LNW1n3tzzuMRprGxgKXiT+DNmayO5nROIk/Yj6fBws94TyGN
JJ5XQuxKeLmGwZvHyrEWq2KP4E7tJnILXcpuV+TvCsQhU9hkQVoZVN1BBhljbXPQ/fjL3rju55sn
1zXLdGKC/QpwMS30ZahuWbMjwPSE1YHrDAejcMtzZY0i/C2S52iN33gHNPJzyRchPkulcmYlHN6h
1OstJGAgDIiOTAr+HDIBSILvVqfad9ryP5+5qJJBfPBbkQGpq2RQzJ/Zdqt225yFTWRZuA3zJU1w
dnMa9jhUu0E+Q7kW6vdABs3nCZYewkqBeqW7/PMjqDxPYSysvOSBqL4fD2ldoLxKr3OpyMt0NEip
OUH9vdrtvB+i/j5t8ePreqjUMsFdxkt4Gr1RgTicTxoMkqA8vq60d4Ws/vbzFtcU2D6zOmo5hSKx
GdqShQfcHQahwIK5nT2j78i7wkdoZbhKB71RzB7qBIbyp7L82QCgoyURLnwHXvb4BuWaUOi/2YB/
12NxhxU92zashtWnGm6Nzj2Lg147g0W7f9j1gdEya6fufkr195GLC0tR2zqpOTyygfWkCJ0Yf0Bh
2aB8L6zgkGFIIq3UB3eY7HTL/33k4mIao37g+Qkfgaud0dB4wOEYAJgQ+CV2PyUIdhHvSRrUWQa0
Q5kPodtk6WeQ7CHAhJSXA9+dr1/yCD7j+SYTtl3QEaBEcwiwxWg4V5spMtAXwRfCgimm3EHP11SK
h0Tdt5DZVVAGPtYqQaGeNXC9zyFBY/eSfvUFDhs3+ZjfEogaMUR7kirM6tsIiu/Ed0sT0gpt6kPu
HdZMyKuY6ZQ0xgBxMUgz44lT4foB6bK1b0Tjzm+7dnFrloOSJyr84GHw0pmBQw0LMEq9ck1aWzO4
lQ90h8qocIKkKLAcYuHlfv37N5F4UrnBF7EZL630Ub9IuOBgDmYBeaUz5wDpVa437338NsHhB/5P
VmKOzWV8BgXBB3taNNn8APEn/Fskg6I9pw810IwleHPQGFuJV/eSnB+vuoggeaq2QtQNwPlRXlIc
2jlamqwJxM5oQH6msxvM1u0UpnjFUcu9xlBsGW5EqQmvEfTR7d9vzztMoZ8rt4gvUi9yDa81V3AF
krrmj+zN29nlSjDIQKbrN7VTCRDBIS161ahCCzd1AFoBD50Hk7eC4y6KUHmzruR9r+D8sVCL0KJq
YdZKfonpqzdlZs+RYsPayb58Lc4YwowhGQA8AFUefXzOqYF7/xIYHS9dPPKAEKKoa8+d6sVOte39
iwJJFDLahW9JGsyEHQg7rNOu7qDcfi7mIjQ1Ut5JSY3FpAMfhkCjciSUfUClsf1NjabpOlf/zo30
Y5kWsYnN8q4sxYo2/ICKgWz8gUpPD5bm+ejmre7f6326ONo/nrc42u3MjH2lAhdQmCk6RRCFRvMP
YA72e3TBx/K9+lVFDfeJwWWzU5y4JJkjqYR7kL3YgzVcqBB0fZsP2ZnQXjQweIWKVgFY8auIJsBI
RDBbgDaRyQg3EcDEgPkhzB/Ok4GmxEKKFhsS7c/gZtiVDmQPwbAAhU7SswOSZAybAlSVxuBKj7CI
NgWoFK4ugbSy5EtMtt9IchXzNV3ybF9uZ2CeXqTECvYFNEuM9oiYjnlLeJiKLQe/1kSXWIwLYOq4
pyKlyE02gOEIszFuFCjOYS6p6lD65i2AHODrBFraaGvw5nwf3/DT2I2ERdlELzUAFy/4eZUVAUIq
ru6kO2IZP3bvEvHNNKEvBTQUUGfDyJE26uCEFnsMvMRDFp/oDKercFN5hm/yUx6AWRd72pHfSN94
teBSQb4ckE51ncV258a/3XJLDPhcRnXQZy2F7AWOYPDYIbDQBpQSCtBApOnhiUrYrNwp8p264sdT
F7k1UxXszERYjhh+Nw0BdInprTy3ml2SmsEJYKocrilApPQb8Qi8nqfYisdIpIFU80BQKEPHHcPg
M+iFst7BggCjG8DpyOTBY81gRHeSjMxprR69B3i+DVY6okFP0h2dlsExIjPb2pZawrEk8zSr3jIW
Lvl61zDwHjZhDoFOxcptcC/b/PGbF5dTjxwnhnUM7lGrwb6EPFBPhtpqtxSugLbZUG5DTLMiq3gL
je9en2HnRzBnVjJ8FVIA6kmQVVQ+qL7lbtiswbO4K8nil+gjLq6rgY+ASxJxewaiFfAPAC36O1YF
k3UH6u5kKZwBha7Jq9EgbfCqmEP5Nu/R0f8EsFlqN/t4IP0WeKJxywB1DCt5KDZBwsDoKZ0lBHSh
3SgAGCUuGKZQuwI9dF9t85RA24kPDZw/AXpBINJxRr6vQfOBwtS2f4+dYQsUMxXsHzcAFqcVciuU
6HGto5LfNp9MTScnnd5BIBh/0IMg7babeZMfghHYFCs8dDvcaeHgldv0ZcIgHEa0YKI6kIH4Mz1Q
2LjkxtsWBqlXa4jZzvbqn9lNPDEm/LfEGJyD2xB9TcwaYdV6KHbtxreSbTBoRsN4ZfXd20L5nlnw
WCwMB97xMEpKcoBGBBcihhWzWSVkX7GOv32txRXeNu3c44LC15pyiK6D+5jFSHr68B1fhLV86SEV
PkAF1n1gEQawWGplNht0cYb8mS1BaMJCNxpeLt0omKyyQDKi7uIL4ZLns6X5khf09YZyCytb7WGS
jSsAE6uS41APyYYKDlKIvDg9MToy8V5X+Ne8tXJoIAv49QI0wbjR7tSZ9InZ92YKjyZXnLZMYiOz
yXUZLohQneSdQd4JGTCRwz7EP9TAsoMLAGTcx3qL/QXfst4qJjvXLBVylPBYOg3n9BhD5osxR/8Q
1E/oeIIW/9Q0JxmwU8WoAA1NrK6CLZwpdQbEIiA+osV2WegR7P64whKGUzJ+h+OpnWxZffBZ2NZY
OVKfyKqgqM4+FE9142bv2gWu9d7wNb7X79h0szlDxwEMA6pUC/672r3Lu+LQbQvRFANT8NhtcwiR
nBgz6CWhgylccYEjp14bUbkXqSKyNYBXs2c9/qkOTS6yUw6G9QTgCZCnpeBPmMHpj0CWixS1oTHH
HNITmHTDYis06xqyXY+tzaOLmbz0qZNKBdGiXS9sJvUrr74HdssFFxZxFHVKMT1xMAOqnEB47JRP
+B1CvhYDWaPPXJH71hTodwGflUHMvyI9iiTf4jojtRlmjbS6lpSLi8QtYEc5HwUkNbwtIseEu8Cx
8BDxQTzPvNkZzrEFSqfdwC9IesR0ehDMehevCBjcmbX/vIAXqVzctcWkDHgLWTZ8uO0QYJtzgUCG
JTi1UPkfLFbArF1vv+C+vu+3kQOlld2MDOibWjvhBpnNAFGlsxpXMPG5tGPo5d7gap72xPegEXXI
J3BEXga3lg1xsLLKA9Z9xaHxXofoxy2ySBGbqh+kDjZHuK+rxoI5FhXEYFujhFM68MnudJzVPSLg
ZACX9hZZcrJjoGeYrdzgd4CNP9ZzKTA/FazGF5Qiqu5QW2FUtcVqhp8sxVY+Yx2l58ILBLRn+w3u
j8Roqv9GPNuCyUj/Rdp3NTeOpNn+lY1+xyyQSCQyI3bmgSAIelGOEvWCUMnAe49ffw/U3bcoiEvM
nRsx0TEVqlICiTSfOeYJc1W/9B/tC3rUg2CKM2N8hhi+Rr8b6/HODa3UmkoPL7Wqzufuy1biLJNt
sjBLNAexZQ2wWK3O1SWMzTZDCgGiCg6qV8dw15PK6Jdqt9+GHULes2Ft/++Q9ivECoz8VOzEhiAF
RPpSmnRRFBbLQAubhEdcKKJ+G3kUZlVFQPMqQ3DXoPXqbGToUaCw1Qx2TUN8Ic/ruw6ZwBp4GGjv
Ts33pZ7rt+FHEU8i64EtyYjySqht1QcAWwa1OrKw17CahPHLut1qS+HMQJtCL4RVZljOWujx4YOQ
BYRMYbAhAGvb+OvYgnJ9tcnEwsZ1ABOKqYbeVwB+5Tody8V3xLUr1A7QnBazeOseGtBv+6UGwUPg
42WYsRi0WVFoce7kU7ZT0nmXbhOj12dQYzL712abbZFgbDJv4a41biLYJBtCIJw565bOTYAKUW/V
zMA0h5O18uGqv/bso1BA8wup+6Lmp8/tAu2cRn8qZehdCYhdtbB1Bw4RXJdnJIjTa2yqyKGNjncE
tHUOdQT53l11gLADYGbBURQ6J5iix3YzKLpzyJIudBPYE9N5AyQFXJdsQZdAWtm/IsmYxJZP5DRf
vvNnG07TitivA6y7HM0/5BdGTQEDHQTckgWw7CirxJNM7q9E6dpHGB3Mnk8iZFIoqej3ZF3CXqAz
YgiviEW0ztO57c9xlwgsl+hW+pWhK5zOhoR1U/Kd+9zBbmPQKsExVMx8CCJvHMlCgMWX4NqLNWKS
zEyUmQadPnIX77SD/Xq9VDW1/NkIaRwTv/ISiuVfLxRgENYd1L8rUCwT+CVoi/6tg1oebMHwFhtk
Tk02g4ImaECFb9X41HBYo/MS/115xtA8g6Z6D9VPS/mIPNxDnjIoTseg5+GcWdvJJElz6qQZo0KV
qIo7ReCg8+FZA6sfdR6weVsjyFlkwH9zSEdBlk6aQQS+9G5K38gGbgVI5ifJZcBAwvYbSrQJrC6d
O7EsNUOVwFosT/2J7cOPqcOGTGzYL1T72QItM7+y0wG1rgGi96VEKKr7Ml+LeJezG09dU32u5Keu
3cGFFfgUM48tAHTKdw+IGWJJ6qZCHpRQwPCTVTBpwXIB3HB+bn/pC509XocWlF76w2yugMNG4jQf
UDFs0X5MH7xTaTEbXRJaSLXeK1BjUyDcn5tDSbuBpNlCTheRMFXnqNorlKuw7pBy9eu2WCAXbN5z
lOEhD7Eu6QYiLtngDYGdMx9oc9JUzDU1H6PEmLOOtjXgHveetIULTOneoU9UV4YA34CYPjFQiYT5
4ayCq31TohEAWFvq73oXcJRJNZTJrTo67V2/KNNe/fNSX8diBjEwPE6wjNY2wOdttW98y0uNjhnZ
WsUNNsf/k3yDrexltNLX1Yot6TKFSPNa/WC/nBtoQlcbqTEguo/DMQdfvLDUj9JZSaepNvZULvDF
OzhbWYwoPeljPDuCbGTpSAZgGwp1cB0VHeRa6MSDOk7mfX3jNIv0kS750jvwRbqbuiO0C12Ub2t8
lA8ENQm4PZR2+WO4suF1jXO6BzEHrXV5g1TXqzewxNqwR7FsAd6A0B/8LPznfttYULSdZTuG4GTx
VYFVMOvxUC6PodKITBgWKnzebAFEL3F6bnUUVNkSqSMKju2L9lHhLbN5dDNZEpgonbLRDaSrgZM3
aBneh1vUbqjR3KFijyJpBzxbulA2PWq5JpRDgHlAES1aAPIM5ynnBc6iy+vXyQUU8LfsQB9dJ1EZ
wcMkxqP8Ve78khEbjpDs/t+w+hlCjCtX71gLv7LlKNA7HKfUyldutYJ9d75Nk1m0l3GC2PiyQIzI
H8Fa2Ab4hNBANxtlXgHZcifcVVDehzCcFPTfsEwlU482iv1VKfSA/P1KObiGLhQxWwHvvnmxG77G
BtSXXbbDzan9sudvAwnYJctwjZIrWxJtVUn/hjPSl8LGtekaZQWeHEgtlZC6UQvH+z20HXWGa9wA
M3VA1JBP2K6ZEPPaYcV33Ixuh7qds2vXDmoR627bxnMFycO2f4HWlDevCoMu28Sk0K5cMUjUHIpB
XVxaeHzS3OIS7k5RGZchwK5i/341ts4OkEDnnic7WFgQwQdzYYYgXZ4VjwGSTIiJvfl7vhwIKV9a
EIdsU8HEfH59bV/QaMLaPnuE0cnR2j5X+wqfdBAwgQ5wbrpv6hOqCAf7U6TgGUF/bQ9fPdO/c5fe
WxPeOPjfAiX8iQe5uN/PHmS033snt0Om4ghDFIFKMXQIw+AkETjv3DbZpu2P6PV02kEY8ae8aKFy
lq2hLrAIgCZnu+lt+CXD9WNd/X6ecevGL0QutAKHe5neuhnKAvUqXtRPoKxtgXmDxJpvJB/p1tO/
Ih5dBiHeSsJDoM0DK0Yt8K03K2YJddE1z6l7P1Tars/Y5QLA2RMOF/3Z6vH0oiK5jk8HXVFAbQEE
hqYXf8dts46e2Uxfo4GGbqs5MezFfORs2NEhoDgsrnyOYUHtvx24rgGd8YfBw2lQVMIm+zXpsXq5
XaorFDLjsqaIsaBvyOJaIoN6mQS1/qpBXHIXBauGG4hbwALT3Tk1UVpF/bbVbsoUUktRviRyOisg
TKk0KBigHoobC1twVmq7nr5AU1M5QcuWqO+xfa86u1p66tqnNj3UQCNHPThlcYbuYrzz5gp0Hwwc
A+wt7vd1fit3KxSUESGZLlBLpZVRC4kGlP/vOuXGs/dxa/lDWze7telzBQewVVbhcqr3/BfSBvrU
oFUDM1rwHYN75764GdB50lzaQkRaP9R3GY7VXQ3tuxlK74nph+DE2c8dAW5xmbFd0801IKA7A92f
XEInEFUHOq/pHMFkpJlsEZYvKdlE0W0DcgyU7CHLYE31f/jFYszvLzIGecs6EV3PhgQxvukXrbK3
wbBG6dO3b7NgkxAcVs2MpNsOhTQb5dFsCx9gI0rQiSNzgu6UPs+fBIAB7jYU6woWNy0IG/DbaHzT
FgBVgMvYzGJ8ajirNO/w2kh3DiTLIHXu3QSu0YKP2d5qbBtQy4Vyo75ROhT86SolgDqZsDKF0jmD
ckB+DMQzHGOlALm8Vhic2A8SS0Fug5e6v9big+e9SMqp7W4UZxcVS8c5xORGAn+qRWPGD/dKcHRo
OEtgjNLRZedsQ+e+8hduu7JNZGmz/2R/nc3saFvLXZNTl+BCa9ZgARnyrtklRmTY2wIk3ejEfomH
6yNejmPPRhzt6IrJBU10yBBB3kP97EwbFsZ1ucqzJUQh5jqB/iZU44ENAhERXxVWxrFUo8JvePAt
Ambsbxj+f3+TKyz+9T/481uSdrnnuOXoj//aeW95UiSf5f8M/+z//rXv/+hfN+lHjFzy46Pcvabj
v/ntH+L3/zX+/LV8/fYHMy69srutPvLu7qOowvJrEAgrDn/z3/3hf318/ZaHLv345x9vSRWXw29z
vCT+468frd7/+QcZ7pn/Pv/9f/1w/xrh3z0ksfP64+9/vBblP/+QFF39h67qsg7oEnTF6NBEaz7+
+hH7B1E4hLhkcII0RcOP4iQv3eGfaf/A31aEUGVQo1UV53mRVF8/IuQfqqbIjEMYW4d5g0z++PvR
Dn/ehX9+lcsakz/CQ1nTiKygFavzwWv2CzZwdiGVUadIXhiUT2Kw7WzTGQ2120BhO56GS4mh8wB2
vQuJjN5/9WBHGbQbl7iW2+m7TAbztEFbM5bKBXQT0R1aZSF6PiiqAjYb4shUQ8/gPF30JeAjLpu6
Tccp1OjhvzL7s4e3U0/j8DUrn/wV/ex2QwkL7ZJ5ulfN0pr2URvCmfPw4s/hKFdVDvKvPDapzyq3
YhIsRp/CLZAKy3zTLHozXE+d02NowniYUXjn+Mhb8hTD1H2O3vsu4zdKdDxbon+tg/+Kqwia73FZ
/POPH4HIeJBR6CY5ilNrmls+oWE7bx/ym2LnQksqRmscvX4C+qKYZ1O6veMw5PugylhNQPeq1iMJ
3iy1V00FRZpJfZ6pEUYHMc8UotuBVz4N7n4hXKstthrC8fyOL+O1u3YmzfUuLApNpwKbXNU5g33B
94iO5LWX6CoTR0/uLCHpVpGSuUb6ta6DChnBraDo1hFg2xMf8AdYApMJqwQVJ4yqEUr56FWBk02F
B8nKY9+42yRCsKtFjzBEs6DgOotQc2+B8CjdYu5UOcxEQjPsPzuQ5jO93ymJfZCLDw4h4RKUuxat
2AilG4eop6CtTOHk+wxeYx2sPr1IX6o11Kuhdcfe9eyWor6fZd2Su6FR+kDpuf4+71uI8iNEkDgS
x16GzrQdP7Ma3lqQWyhpZmSkNpjmP3quvuozBHvOL0TCG78GzLVwdp0O4nHgbXodXGv/oRA1+Nap
lQKX5EVk13ZPYYboMH+Jix2v0s8uLN8bKFNKmgdghdgyFy5fIYC5CmpLYAuojMxC8fXeRsCjQx3H
90qSrlD8aWZCjRhq39lTVOXrwA4AqS8Qcemo+fEmkgCLcSBJ3kMJh28lH3qvolsTcLQj/iKGzmrW
ApEIpy2n+sUjdHFVG0CGPjY7UGkoLxL8bhB6hL8vi24hYvZBcxfWDQ50ckFBTHPy0KGWnsMzHlaF
iHYI+N4HH9aYKdAhKTRLPG/jO55ZlO0Lyyorl94qrZwnJer1hQfAQnjT69W9FtafEkAqZSTAt2rY
rPAFh4ewtPDj8qZzZFz2GoS/oxA8Q9d2pwitDFfNjwORUYVwLqtEKMpXofDs/OWZXAK3K4ujbPug
GTPnV+y6H5ko6mUb+Y1R5T1UKKIwQbQPk4QA8Aa/d+E25c3zRtuCEvpY82CVNoeeBis7L2BB1cwC
7TljwDAHEP2N9ra8xi2ycpv8VwMki89vAhGidQd8aK7/Ch1A62I4g3ul4bfNqivYC1PYSufgd/bq
XpFh8hkhRCWYRqd4jLPmXc4b23BTNAN9v0DpIWjuPFWFJZO3dJhQZsTrQIa6Z/lLqaMbgm915ymI
azmBr1S27AhCfNFCwU4beFSDL3wdWXLq3IUK9NPAXMKnhLpG7lgkJ1boK5at52AHJRD4ALkA+jqu
XsxowN/LBkbYkQOkWdVCw71FMuYFVuM/BUpkCrc16k5ea1V/VMN05lLYtAiIsfbxs+O4iy7Mb+O6
sZykfig9sO0ZMK80mzUNAnAlAAoFS1oCjjxESaDOrNxuYeIHjJqKxg8tTGjHIy5PDeagX9cdCQJD
LFnHTlA5Iagjxp9S9Fo2zVyK0nlVh/cdcJhpwgG/gsggRPo1JbI8mxz6DvsKIg+BDx8nD0Xpwtmy
4llRHLOPE7i0KA+2Rqw0AxZU9M8aEDke6tSqnJiuahtMhqxIHSyz9BS7p9RbQr2yS8sF8d6L9EFQ
xfJg0tQnSO6AM2INXNryhyi390VcHnTnwOzYqormOeTskHl0WZUtgHl9uHLiYqE6simV8Ev37c86
yx87DW2LLn7rmgAeOPVKCZqF66SbRFCT2MCJDSiAUoKgRWhoqWr2bmymgThKEn3y9H7lN67VRDYM
iN11VENXNccpyStUWaVoHwBzpuYM+sTeCebtLwkBYjRVZz28WGiYbTxSLcOivNMrtJud7JjXQIum
0OQM3J2dOzi8ipWTOWYUD3R02BN2zYPkpyvi6+8RoE2d5t5n4i5HYiMQ4EfQeIebmAu9FPWdppBX
DR6ppt6m1Z0tw9wNh3YS/mIuFPmLQ8CfvWBXDb4Q6Du12d5VetNXBZhMIMtiecEIjmF/2fqiR5tW
ccm+kKObVoLzdQrHCO/WyzssELTgOvu5LrVwHgnUETSw9h/c8pnrcJvB9vZec33tw8fWE1snec+w
PRx356ivirzSRAtFfpyVIRTXOn50h85XxvdMzbFBt3Fr9q0OvQ0feCt8cemmEU+xVy+pp0EO40nm
p9JllmxnVmcnt2D0FslH0x6FcvSlk9zoRpI+ha5mlAhleaUvS/tRsEc1+kXVba5spHIt8SMLV6Ap
KcDfJO17Jjtr4R7U5tQXAdpzQDlW2OBwF2prlPb8dCP1YhFzKO0wehoAaE0DbBMpwxNOGDjIcSPo
yVtEPjwBTWzAy06q+ux0YAluPRIttOgAsQVYGL0X9quXQB1TR+uoy/etuusEkHlQBYFepwphpaZ8
K5GYpk2z7FMUQAAiDiFolUfviUT5LHA4HLileV6CA1NwQ01LIwpQCXU2CuuhfVQUkRkxwJJz1Cyy
wnSSAr6M+gfJpUWI46trnnIJbjGgIvTKihWfLdml8ZbxF0fEMIqE7TnZFNGLDYKb0tvz2P5sUJil
0XvoHPT6gZE7nCAzNaFAsy2adJ1k9qYq8x1ynF8lVr1SepvWBwNSjldxAInSrjswFuMOR7MCR2oM
nw5RA+UFq88YxhA6UGZKuWGQZ6XqW5hbffWo1Nsi26rQYfNBalokuIwDTzYkF5bf8rJuTmldzcv0
4EbHNtjJ6kbt7hR1bQsYNcQbKbMSsmN6DsLoM2dAuAKB1AJWwxd5BqpMgqI7zBGiWxuG1Ghosr6A
1hGwbXTbuPcsOfX4cRG267yEDiUqhgpcOyKy1bR8XrTPfrzOvI2aPWj+SZNvQy8F4hG0VRelHEiO
ziJ6h8BHgdRoli3Umh+LqJXRl4bGTHTQ+l++Sp9U+pzjk+lxatUhBDoUseE8u6/wMSgkkks5O+hN
n86aYu9EdTVTYw/mSzjAcMYcALJYMoRlUB+1RM+feOcN5CIFhk0ZwMO9GsGlKcBJG6ipmQUFXECw
torMDJPPkIJiqym4zVLTgeCSjggrlemzm9c7u1buuSNvfD8wC9obmeR8Sg0VM8XOT3pYS0tdgfyH
uiPBnep5Zmq3heHA0M/YwPlJlxMUg2znyGtlhWv5pEf5CtBQiK628t4FZrVSy9u6Q0TaxND5rhrt
rYKYZZ1gdXdovQW+Om/d8sYWBAxc/dRLlQI7zzsZCmhJMWjgQBwcmLf21DGoSCfkNnKZmcMkU44Q
zCmaqYFKntiALitHTYPMSELmKWRNEWhVmb9QQmnDfGnu1qCwqVbr5gseQpJWtc3W2YVYf46fzRto
gOS5B5lYQIah8+Xb0qFKuZkWEL2Xhf1LVioQEHrWGsylMDGt2PNUSH8hnALNCbpSMLwiXB31VRU/
KbxWTsWxMeBOuQEmexEZwghfIS8KPaRkoio8LgcigWDnw41wM6rq+g3lnjgm8VFLbyO0aAXQQbYK
ORkQSwmu0esvODz/KH/+NuAosc1Fk/Vh5Iija+fGotYNCSpMsF65PsqF9BmlEw3RKqoqlH/R/c6C
0hb5GKJiF69V3UUoJwcdyFf+r+uD/KBGDpN3PsroW/l2J7M4Ruir3QxZBWSGIXT1ySA4rUDUbRHv
phQkL2S23wYcTV4ktW5c9XgtH8Rjh6GGzMqJ73OpKPBtjFFRwJezhreFIo7Uqo6d2UENy53LNwxK
cwSA+MGMQD1dn8gL6fP5kHzUp3Uk3kUx0ziG5AALAJs9iApaU3yPH0Ti0fcaZ8u1Xeh5QWpxLFrA
4TT1vgX4ufOAZgavWZF3XSIeyjpdaSjSh6hrX3/LH+Xa8fBDJnW2KKMyLyjheM1BJUNfBBAfRNQP
ZsmhshwThITH1OzhbYX0EhaHOyjJFQab2O+XV5CA2qquCSRsoxXEPS2MehcrSEfztGYPSqgtrr/m
D6Dpn6/5e4jRAlIhcRrUtc2PvJ1F+UKCV0c+o0Y8T4aFhBwmuI/BnZjDs28alnLhdEHJ9K/XU8fF
JS7FeVdzwo9xeCP4fQu81cTbjcU0vr+dKo8qLmGrhS00vvlRA3FGAlV5xj3wwgfMdVs+iwg9WJhw
1U2MeoIzsYJ+ABrGg49WUEfkLkxJjMsB/ncVvE0j4w2csQPEs/6u5X8r5X+rDg6/bHxSn8/lUHg9
W65JZeMIFZE4ZmBhq/PE6mJAYodTwF3TfX+4PrE/IOXjdxtW7tlwyIDbWtWwMgeYLqzMc9joUWOw
VkAQBlk8i8DLckALyyBH30O+ZXX9AS5fGb+XzvDzs/GbrIyFjDLHkdDnCBJ3DcjZWTFxL/0vp+vv
UUZXRioFTqhWuG/9VWUOQAzInEAGlM2EpcFO9P52Cux06b49/4qjC76QZSJ7GuNHGSSuAsq9Nhgi
IdgngDldn8DrR4sqj44WPfV1UreCH6No34ld7ngTA/zAPIyXyOhkcQuHg6OP5W9DJQ0IvR4ekEOL
zQO5apHAOpDOeyAehIVCXnEDQZklqiAz/f36e04slHEHFSaUZZF5WCiUP1N9W0r3PL+/PsTUMvm6
yc4WY81su4pyzCUke0ApFDdflDA0NupkP/SKn6v3bmObyXJi3Ilv+HUAnY3LYS+Rgs41RJ+yMajj
IvHGxZ9Bmlg1Bgl+aWIyv+LZK6fMV4x1NqKDlL1rNZyn5dw9VIh5ZRNINvuWftrr9CF88E+QaCfd
jOyi1/iEzN9sHgl4M0tE/s8KVNGgSe0ZDXBmxQoRuZsbAMD/G4DHYZ/8eE4iVMoAoUBYPjr3YVLb
6HKBfRQ22oMrGiBEasg1fQaiXoV0Qt/14hI7G2x0zgvWl7xCrID+tTNPQWMrGYiacjOf+NzDQ197
qdERT3JFqonU6EfFhXYnKG+gePXzLNXMIM1XSSgedWLf2bH+zEh14k43cRz+gCB/7eizFx3W49nX
x3IrNd0pEY7k4LrmwKYV/twB06GqYbpMNKPHpaNlzpIy6DUr2NJOAvHReqimLnnzWXZkrnePcryN
wcRt2JG6pyFvifRqlvN6LsOvVzAxNW8XD9Wzxx7dFXkACcuyQuCPPHvbo6W+THZir5so1poK6tLQ
Z3JNdjcVvF0OYM/GHd0eio8asK0hOaQWxN5uIIMzg64qZJPddTahuz61BEf3hud6rqhrFScQuEGe
vZClh5z4ExP5A0g3/v6jOyMKwiInXSOOKmz1uAW2gvPa3cYr0Mnm9kHZKxYcdFGqhn57ZMavwQEQ
48XUFTkssmu7YHStoPwgq7beooMBGRZH3TfsY2KfDfvoyghjIGrhCd9VXORUw7EKtWQj+hjolQ2M
eWOzWU7R8y4npr/XyRiKKvtCd2msDlGGu8WcLqGRv+NbqAatEWVMQ8sm9oM+Oq8iRZITmWE/8J0M
KXgTyY3ZbyQ4hwRbmEV+ogRn/Ac+laPVMxaGaly3Tl2O7qe7sm+Jkc3ghRRAWgUElRcfqKUUmvr6
mi7DR2nbGKhoR2DFTnXqLwflZ5M9PsPkkHZJi5enVvEawZwT7JMbYQ3v3Gym4JYT2/JHYYP6CdVs
ylHYAHiqtVIUbJJw8qCZGmZ00AQkyHOfC3EU8G0G1Rp4UneRwmEqg95ZdYA0/fz/887TRwdOQ5Qk
sr0M6YbYkxBsBkD+0PadinCm3mx04kiybGu+ja1Yg9tnaNDgtTsAjR2TbZV1jv14BzFKa+o0ndog
oyMmFbqUo0XJj62UbznyeiUiEAfVZ/K0PdHFsVQUvgjTEK2I0aXeJlmZZUkujulb+6YP+i3qPLL8
X+VGDhaDcn9xnxzk5SS+9GIwcTbuaB9oDRYNXOpwl4sdpfd1CjxmSQB6rGUriW4F3coCuDPO1536
OHHADgfMjwP2bOzhq5/FESKjjNqyoiMzcGesUiGtBJ43Y7+k6J6SRzc61c5Hm23D8N52lIlb7OL9
cTb4aLMoPOA6z/Hibb6kaPfZzqTD3cWqw9kQo83BMi1WgxhDyGu+HtwkAHKC+KO/nvQTn5rJ0f5I
Sieo0warB2eq1a/slWJ1X1pvrjldY/i5VBlcPRgsiIhMABEeBdVuSGjcoQl+9DNqNtAWKDxAdJyd
701s+5+7/vtAowuK0IxqVAlRD2byrKTUgAi3JTkTo/xcCN9HGe28SuJVVwY5P9rZh58eA/3l+jIf
5v77Kv/++0c7TFID38mprh/jWNu38CIgEIWUtWBDmmogasDPdXZ9xJ9Zz/cRR/uqbOUo9VjMjzl8
VWqPrHJaHzNXWddp+pRmU3fpDyHhAR95viBGW6mBj0RfMXwn2IohE1SXDLQwaZYCli2j3Wkpt84D
GZxKgCScZXSXmOCNDZ0S5aTcTNOKpz7oaNvpJNBcT8UHReeck/eWPl2f3gsl4e/vO9ptmmLbMM4E
tkCbgfh5B9ko1BEf4dkW7NINRM5SExZ429jEjbSsP0IDMtqS4U1Vpaa24eh2orbLc4W0aMYXLdBP
8K0JvG0fOaasTazgifU0rp2kle6GatPpxwYAQ7uG5UUKcHn1gDgOcNJ6Ir2c+HzjKormtoGetYDl
xYxYvQo0f72Y+IA/D+bhAwrOgMFDYeBLYurs4gkAbuF6jnreULWUNFPZyh+AxriwToTxHtT0VOjK
QxInO4RwfoJt+33izqZKlxfS6O9PMdo2jio5RUURO/krZxkAfDvrtyk6h+k9WtPdDjIn7mKg3Cnw
yenmeJz+sQOqF1RwEIz3EAuwrk/L5c/8e1aGn5/Nii/7egixTP1YArtECnvGSTWvddj00GLftfrd
9eEu5Dvf33+0jaCp30iFhKaiE8BBK2iilU2AiVfceSaHFneljV3Dp7yMLVFDh67L7nt1aCzL2cR5
efGeQVMAvXDBVWVMflSduGlAbEMcAlOLALR1yqEkjQrBxAtfvAlUlQ1dYqL8IKBFTdC4YSwxnJPa
M6jyIplJT8GL/DjIA+cmwJhsBtsksJHr/X+SMCOsZHChVwTgp2ysxemrpK2bpGBHRzsJ7dmbDOd+
5svfBxhddCKTALQtSgwAxV/Du4NJBYTB2ZzAFxQK2N40J2tqxNFFp0laYrcdRuzfBmW8wc9Z72fJ
s34LdDdSdB7PJz7hhaWiAyksVM5VWafaaI8EQM0Fjlazo6IqWw+C48yHHGmrQukQol5ZcMgY1C31
GbfXjvbaQwogd8kmzFxAOybKjRfOSTyKUHUKSiNEcEcvD8duJ0uSiB0DIIB0QMqayYzywoLVFYJF
g1APhYAxxaDTaZQiZVWOWQUNBgDtSv5CQC8xoIaziGoYi2ne6voMXxwSwFMFnAaiqGMhOaYQ1mlB
ohw9akNOqzIcSLUlUrKWfEgvtfZtGxXm9SEv1AKYrgAKCxNgju/GRzOpy31XqFAuO6pStZCd9MBU
/0MqEmgrlosW8k3BE5Foa6qadwOcVRr3EyfDcFWPQkShqVhRaIGiqzPu75LGrrui1Tq8tHaTlP7W
BnQ7qaWNTwvoZpJoqejRWsEpOPHmF2ZbAGnBUBvHkSSPQ/nMizmVkP8dde2tiKCzRqvP0s2fEgZJ
2/ozUcAZkfOF5jzgdQ6p2hq6d9Sk3ii4Z1ayt/NkZZWU8YT5wYWbCGcUkenwQeDKNgptoiCIol53
5WMEDFgUWh74Km74KTuPsconwo2Lc/97rHGVr468oEs0wGhpDm02Ii+qiMBSFq+VQZjObbZEIpsa
9JrrUz/xiuNiH/UFBNsJhgXtbZlJnzW0gqTgncq9yfHNrw/2w/kOEbrQsK5AWQJ+AGyh71e7phNa
1yKTj2EgzxIFKNmkuAOkbiE5UJyTujvblVces9cV2+b82UYhXrNtSMk57SKj+YzA7AP2uxMn2MU5
OHuqYXWeBRxVKjutXfT9sUveW/AqgaJOqlt1gJtl0dRSnxpstKZildZ2kHn9kYG0SqJoDgOYBdCo
Gw1ii4GM7nX+VATSTV6qkHop5j6XDSgZzgIFFn3+Z1C5hpROBNYXbpPzz/LVXT+bgCJKyiRPw/7o
OLcFjCQkKFpIU8zlC/eEGFAjgI4wBB7j0w1Rh4j9LJVxLT+VzSGEhPX11fVDH+9rdZ2NMApk66Bm
4KF48pGmxQ5KpWZKyQwMgn0CcQBdNEZSwZwjgxG58PY6K5+7xoUAMPCIrtouKihCJlJv8QA4aLla
+kl0k7nRjIB97FPI96IT5MJ5sIVCaKfA2K/2Vm3HoJQHNLqvWaUUHgjc0Gl3l9rPgaM89DAIlDLb
7Am0YTvgyHi47AsCkxTAgAGVjg109F+iMoVPq2zPtOw9lpbX5+Tilz2bktGGK1TNVsIYq02nH9T+
EOE6Dt7+34dgMpTVEYsAf8RHC7psbDvO5AS3lg/pFeBeHeegACd6fZRL2wY3o07BpeQ6um7f96im
hn4GQlF3tJN3yT91AKuH3hOFtaIzuUcvTdpwAaMIKggC1NGkUZidKUA54Rr0PwV98eMnt6AT73Mh
axawcMOdR8B6QZDx/X1aKbBLQfP2iN7kAkSvWQGJyZnqfiB7frg+dRdfhzBBgKPWBSbx+1DMjlS1
DkV7rINH29vH8k3uT5ygFw92lIz/HmOcmnPH8dxAJoDS175Z+BnQ+ek8Bf+k1OIXmdQLyskt86AI
0vlm5jxKXnDrefRYh8eiBieprWZZP6F5dHHJnD3TaIrThrW5W/L2qICj0icvqnvS472NLV03/9nn
/P3+ZDTHrZNlnh3gGtUDOCM+NbaYa0FjqFCdvf41f77VwNmlFDmMQoHyHS1OkHAD4SesPVb1I4Xg
SwRuto+ErRE4bNzAvD7az7XzfbTR1QhDSOranVQfS68yYxxbQQlXudCeqIRcCH2/jzNaozRmvGVO
2B0jzbmVa+ThqQYmfDkIzvB6nfXgWoUZZHAlee9J2sb34iVK5xNz+788hg6pCYatosjDdJxdhGES
Q9+8djq0WvuFMg/n5ROUu6GaC6VlS5kArV3+kr8HG11XqlcLHqdYM1oE6ajukysfjEIgW6wbHk8c
N5e/4++xRqtGeJJSZEzHGUDvqnYXOXeONHHM/Izh8QkJJyhlDRnMFyrpbO6ctBdaqSk4AtL4Vta7
h15/9yjbuAkFyam6Rad+4qV+nqEYEXUSbbh8CIDo379WKfKa+hKvj55dv2iczcO620gh/G/kKWDz
1FCjfSCllZrmulwftRZy/QH87TsZFsn+2telcipE/BkpfX+v0WYQth4wv4pbdFHktWx4KMoNDWmI
rSQzeCCgfTqFeL+88P8PaVe2HCmubb+ICAYh4JUpJ2d6SDs9vBBVLhfzJAQCvv4uHHHbaZyd3HNP
dHT0Q0WXUmJraw9rr/V1lHMQNVNaGvUJ3ghlEimOcj/s3nrC/8YMwkXS4I0cnZwyOoKNxUF87JR5
vXT3fnYAv+16jq/WkXfmbYJpLApu/DEOMD1n2pSnoNzAFPZwtNRkxdC3NoDkWDCki7fjbPcz790a
wMt1RHQn2crcOn9moAgxk/vrrnTxjLXv5hrLklnGGe1OUMg4JSqo4scw3IcU/OqgdjGbyNcxiYdU
8zYoNTQopmnEdgndcdHpnG11sr2zW1phBFgK9QG3lFm+JPerHiVHGxPdbtYrXlKXD9d3vXBx5lF/
2zFMocpVf0pT4hjBBhMINg9fyvj1+joXQI/fzWfmTdNAKRildX9S8fGyEkCqUAKvlqyVGyOUH+MQ
stHofXRNjunUycH2erkK5c4TLYYuUeBw0ypasumLp00tQlCzQjt9XriiFUZUMd2OKA+QUwVyQ4bi
hKkH2IUKsnsQy4E/SdqKYwfQSezn6ZLJTSb1vaCDQ/laf05vAdxJppkU6/fv1YY6A4HmionJJrsC
TzQmyxTvP8/ysKIBpLM+RV6WNbOvJq8GTGvge4fjo5YPtpD6hUO90Ob7vsTske7KLshNHrQnSzVT
aC33ik1rqAAgCJXcIRw2Fen9WIZERRzt9eo5MbgfdVq0qaP0lpTSqzSyjTTEmElDH2kQ9Hk0kLel
en7CbO067E/QVPOVIVpnUfZy3Uwn1/3jg5gUloDGNf6ZufZWJwD2UwW/nd/HoHZxRERvcjZAx7lz
M14fQb3gJWG1pLh10RC/1p1Xl/S0SsWoR90pAOGcgOyiiuFO1kAvs0HyCYO4vs0L0DxDphoY7pAZ
WlSdJ4VqkGWSGvbtiavqOlUAxlExgp1I0k3ZsNDVQbtuNznq4g2mLhUDJEugYXkJlH6v8O7FSKBg
F4fhKjPjW2rmB7Utngo0RBhv/2py/379117yUWc/1pradGc+MSKUpZqadSfaVm4WoWfQFQ7LDyUy
++sr6dNLMv/+FDQfCihzgAae1+1BdwsMT2nwU6l021IK32KrwwAhO4yEu0UsfpWmDP0EBdSxdQ18
D0ZQhqBxVVm/J6irOEFVHSpTQFdZLn7VEXNbcJXJDDzjrAcAwmQfGJHekdHYs6pzIYfyOFbhk6Ho
mVdlYsswn9xgIDKT33iEJ6Zv3Lw115Ju3baW+cb7GkTDfBdTjL7WGDkf2Ggr0CArA+tRDkpPToEW
rc2HKqluQ4weJybmLNPagObE8HT9qH5OAqHGLmvohEHtXNdQOvr+VUJQv9HAGNKTkpsbXYHUA8Ug
Rwi/VQcrvccoOSgexhQaacrLmL5N2hd6CWnJxC5iPJx8we38MJLvP2fOLh0OEmv7pk9P0sA8ItGN
Wo2bKjBAt7xd2PmlcOTcSGbBJvpmUoCpV2Al1O5FK0LHSCEIJMurLqzewgHSc13vBsx8VyvhNQak
mZsqwXyxsTEhQcMya0F44vOZ+mG14IeZ6KRAVDPvU9d1r2l1ywRG37cdR/kA1IPagxlLTg0qF6L0
7xIXa4Zh6bwdPEuW3TE4VMPGhCydUf8yJ+/aHDMOqgy06avuNdB3Wpwf6/pPVfweTDyD4X1toeT6
d+EoLz4WFNRYum7JJq7dzIr0Ji1G0G0OJw1qJQyaF6B+yKCfIqh5p4VQDNNGX20J6nSR1wXQA+zA
e6wmaysQeDgyXxfgcGwncoPEpYgOuYZp72bcMgFIo6m4DYWuGg1uUhM0KRYGzWP2HFmJPwy6I0FF
Th6gom20rQzWjBosPiBSA01pKvkNTVwCXbOUdW+1Zvi0H29ycxXqut1m1daSNL+19jmEZGprP/BN
Dp9UEf2OqqcQdM1qCVZ11Vr16IKJWEa7uD5K3aHU382AvcfdLRvz1dA9pPU+IAduVk4rbjndsey+
7RK3nSrLMV/LKHjGYqVl+5RGE0amGJ/a+F2ybtqIgMoBCT9IVEYJ6DR+p8SpA3qWe6P6rQ8PaZmA
r0u6L+QBjbjeeG9q60PpNC9r/nSQOKihssO57scMjMEGh4oRY145PBiY8eYfpZmBSI7akWTaIh7u
kpBALQaj8Ll2bBuwzqelk6oo04pbFWoDUfcc98PGKpMDOggubyCOqBcLdn7pkTyzlXm0xLJMkwaN
tqceNDmdHEM04TeV/3bjI63HhSTvk0n0x50yLTCxoQKInv/0Y84enWAcOk0hBT/VeUr9QubQN8hJ
7MggGYAf34gSwBbK4fL0TEZrVxysMgjsnvdHCjmqoGjuerxPmWb5fXKb0DZ3VAtUao18UkClakkV
OAyidRemjlHov4TO1oGJhcrIibj122oDL8xBbUPUtaxEN3CYLyCS+6WyprLDGDIPciReC4k4TZaW
S8/gj1rBzJnOSnMxkUHPKUsJytLxC1Jdn3amDTEgUGoE4gnAvpWZcEdRILOUhDI4LiG4SbojKVHE
t9RwoyjKbcK7yR7A+Ejf6my870d1H+rPpvGLCqC1S8lYWwOyZsGekoo+g3HD7jXLJuDnoW1925vW
VmvVm141VjrEJXREJC3+vw4aTW14owgobIKoA2ywK6vUNlU2uLJWPzefbHXDqgFtUM3uO3KoapCp
FBGy5o1MA3fiG6gk3S1TiLJYS8MjF5+GM6uZPQ2w/axNSCJOcf9G2pug3QixBEP5LNZeM82Zz0xa
0IJVZdOdUsXaaIm85j1qjGCyiAv9oaqUtTlIbsfIfSJL3nWH/eOVBdkTGs//eyvmdYhRE5Ved0Z7
Gs3pgV9VYeWRYFWCu/z6QpfuujGFFzouoEbJbI+ZzEqplvvm1EaKT7RxX2jxQ6nW+0oef0uS2Fxf
jlxeD6UqhWAQFPf9+3XXWjkoKPrYJ2MkPgiMICUhntNM31mMbQUylEQvHkIDgiw6KEozuXbj7inv
X1n9WFooghrMG8KJoV/2WQ9oUgN9y9QkdjLSP2SUV5y3fmmoPhpJR/DHbTId8odQbgnxhqWQ3jJ7
/ZBTfU1a474h4Aguo2AVG1CEGwAeacNPaTON+mnS/1bA/cOgh5eIzo7admM1S7NjP8QuZHxnfOl/
jmNmx1YNnVsaNs1piE2/bazbCCjNitXvomr9IY09zejf2nQ86IPis2AwQDIVdLsYu5aS6G9pqn4H
7tlKlQ5N2u9BIkYgUzw+MGi/BR1F/7LDhGyrgETrFsjdVWgxR4MmxtAUW1UHURWGhdegrjgMZX1o
SpDqjuw/7gkAzqAiA0KNHmZG56WPpNb6KMtifirqeyOS4JGAVuwgvwa3smBdMJ5vF3ZaSUcfCekW
/NenUMDZW1KB5AvD+h0/Zdbb2L8ntFm4LZ9P37UVZmn9EBEyQoCPn0ZpfOjL8kZX1dRmY+po5AbP
NK+gL9TBfSMhSOiuiPjOEnuzUL3OAmHKgLk7E/Mz9D4fP6z4eaTw5a9DAF4fKJlqGRjvISTDCq/J
IMhbgTokqhY8y0+Y3+chERPVYgP8BZ8p69khxU0YBmCN4Sc5rXaUQaADuDc1Qp06As1QAOKN9I2O
2VYl7RrZBun7rY74ZeFT/XDgKI4rpkU0E+UgDILO/UCWxsxEteIUtTgptIC7xrBJuIQmWVhm3tEn
gdnQYtCbUxMcR+mVYzZtjJfKpsrPZxyVfhmRNXIDIoN15rtTQ9cmqWpVy9Au6VzDzwq7OkKeAYrh
wlbelO009Ru9EWT/mMl8Nh6vW/0PlwquTKwLS0MzjBrzCIqFVi4POTKyNlWht/k2yJ2ddR8kEl7Q
8CXz+fEyTaupoG5FQUNHI3W217CNWKmPXXrSjso7e+R/9OdJ6+OJgi7cspuNsu/28u/gYYkG/eIu
z9adecoMEgKMVUiDafRisGpVp1BBKX6ByGXTZWKhYHh5k2jk4knEMzVHveHREND4zdITWNegOJ/Y
GG/0k+jeXKpMmpPD+O5QpuP8Wmn6JWe3EZ2vUQ5UozyBzMkbyUET8s6EAwO3IwJgqDs4TAPcOMx3
yYiyKS9vQFgIwh4QGvJNE6VbCvJuVXd5GW9ZX6z0ElwzQ+XwCKrORN2qee0RkDoVBYjUc3CBKY/S
ONhht20SBJRgzWyGA7YKk4WiY70zrT/JEKzR+MdT2ttZiL863ymozqRR4OBRP+qgWyulwMOt9gCX
dobOQOpb2wPnXqnegQX1PlKZ3/Y6+LxAOlFteRv6lqp7VnxsLHApduSu6HNH+hPcV64BQdrqdzup
mID0kybkRCvqSchQu1TcMGF5wpDQFShuEPLZrC83udns4hENkKXhuaVvMTPtri5zPlh5ioLqnRQ9
/z/AG5935+tjz2wYqWU8ZJEGRnUM0FgoXhQ6SOoxqJ0Ojc0WuXJ+uqXvtjWP7ZIYvd3BSE+BBFh9
+dILPC4QJTUSqIbnHGmttODVL90b1EVQ0wOPrvwDyN9TGFVi8vTENMigHjWUxuCB7T54uO7yfobm
OMnzhWbXRksGWWqYiaIY6hEAwaz0PPNXlY5RbuWNQyQgKn8VSeovLKteuK3ny84tBAP2vWJMfkGl
NyJGvmZCjFcSvmpAdxQqyVy1NlxBBxY6iAwUolYcugu/4ZIjPP8NMyMaglCNJCZKDEuYq/avgExf
+zbRSzW+8jdCcufpTgR14EUNyJ9v6fczn5lTx9VQoASUnYy8dSUMQfOPWCzWA66f8LxAb4VZhTBb
TzAsBLhj82LUSy2Af7Gdz2YUoE1kDrwHQR7Ag1WcnhoOQWQ9dLkMAXcBRkbUYYJQdkQ/boomRe2q
WDCgy0f4tfTkgc68vaiGapoySU8lhgpysBM2UMRUlrCsn1HN/FGxjK9lpp9xtoyeELS7ApIChy/d
auEK6lFPIMniz9bT6OjbaptvRo/sul+gnoWg2CKB1CXHY5mWoUNdBznsHJtTWoNS1xR+rm3A4zBR
uyAUSjiUjImXRXB12vH6pbjkuc8XnN2JHKmhWZdGAnrfzNWgKG3EH//dCjPjT8amaMKgT04jgnVe
vXcoWV5f4aLv/Dq0z0LZ2UczkkYEMPrkhDvgZuG7VCP7K97D6PX6OgtnNUfcBWnL4EOGBHCwh4Ac
NXUBRPuz5zX55rONTE70bCO8loZSKGZymtrqFqhacyLZkqa4CVSDtKbdD2QSR+lWoQEZ2PwVvXZi
mo7aYKiaS15ILGfMgoOhp3u10leBajnSYgHpJ+n77Fdq33+lAZbLcJART2o1AiAKOjXMUyjtsBeS
/pZ20MrKjilqZD1qAwRD2EJ+iMpHRTnUULZN6gSctu+l2gJvBnbPDjpkGLwFYMWJi/hVGjInp72b
Zr9Eo3qmtY8TaPU1Am148MOLAlDYjQQu3limXpFETlakAOTipJhYX//aP9EWs33OXE6nq53elfjc
qM97/K68jwCh0e+jdU8g3b7ErHDxcTr79jPPA5Xgqo5VNgUAf0qOSTkJjbOJk1ep96Ygq+ubW7oy
05+fWVoklVHSVRYeC8i0QkGTgahG0NpRpGjhcl7Imr8b9ezlj3QhG42K+y+c3mV31nPopWCoMO3S
BXtduOhCf7LUzL7bzKU1o1G0MAv4cAN0qgbkhsPEAZ+MFzHl2Bf8SSZ/S/RG+y4BWUgTLyBZl452
7u8UveUVq1JMffaukQobWBxUbXaxvtBsuPhWWBoGp6CdAtLB2TfkppyPLC3xVrTSrmSQaw3uEmDX
lDhGhQ/i48CEXLeaSx3VqYP3z5Kzb5noWdPJQiSngdls0zxEL+mb5E0UXfEfxRs2kO1bV6ulUsRn
0vjjVT5bdvZFJWoZaWQitBHZXwbpQIO3e4E4EW3uTR7LvUdL0K8MHbQm2nJdpALpTtX8DVGvKKnV
2HqBRE16T5tskxdgRwzQDqn6FyaUUy+GfR1aWxnk8S3RjzkY9kPyZgIL2wjLRR5gV0F2QF3fQ1PO
NQn6WSg4EbDn90V8KwnrXk8GP+nLXYiGf6cNv4oueBLN6OrcXDr/ybVeO4iZbUng/zWbAFG0MKFk
GR4ac1fL6d6y8k0DgdMkJ04P/uCxAA9M2XpC/yXDwV43gp8N0el+fX2NOVI7qJWSawFCMcMInlk8
bsIMCs4JGML0DwbydM0UqIXnUBcYfBM06EMHcnx1cFLWekQtNyTkTl8OzhhqTttDq5tmKw1DDiZj
f7h1J0rodVdLpnsxfjz70bN+Uc4NJBgsTE85pkbyEnJwiCPrgi70+JeWmb/gaoGLqkTwPW27Bqpi
a0T8Ts/zhQb/RR9ztpvZEzxptsYj6u6nvqom6n5XWB8VFDaYWJIVW9rQ7BEk48hkNIzSE7FAs41k
uwDLXSIWIiv14ut3tqHZ61cFUOWRFDwS+jG6U96NO91lLruZBLdR5PQh3wus7K4H26mLBqdvHDon
O1Ao4RHFMe4WlVsna5jds2/Ikdn5gn8kGllPE4Cd+E3Ztw7GCL0M7WiovO+GVFprUBaRjb8WiIJy
TV54QS6c+bfVZ2euZakBYBO8rGX8Frywm+pVJAsnvrTG7MDNuq40sEgi7i+alRgNx0DTiKBTd91Z
TA7p2kHO3qhQl0PWMbzFCehctLXktb604ouygsrSOrOHifJI6iTI3Z+ipHVBs7zJR4RPaeH1cuTm
kBMKabs3xAfplVUYZ26KshvCO1c2g1co9LrQIr9Bj9JLindC2wWPeeG2fvues+dL8FaoZiHFJ55B
OCRX3CDCAFkBWdlhc/24lck0rpz3XFM9x2gs7SO0xSG80IHRI3IYtBJRMvP0fec1jxEQV1BOWQpe
F46fzu6LnEYa7bLJmiJoj4fpQxeFIHJXnGiQbF2CEEgj7UU5+te3eyldPz/ZuWy6Noph0OQgBtfN
C+vuIvUUdKjhJE+d+UeGikltdHYOHIABLQ/ebrT6dZATgIhLj/aZZ47QF+u6uwCEPNA6Wgh8F3/c
7IoNmQyOnJAnJ+6DLRYq6C+VzzeRM3x063fhh3eQhHoIX2uf7bPVEgXGTzTzDCAxu3n6iAZYXMJx
G0fh6X4d2vUKchWv1C43xUN3qJziyfpz/XssOBU6u4UkV+AbS9SH2vyY9X8kiGTEC0ssWvjsMrWd
ya0uhnMcdeIH7RNUxWwDghGx3jtmC54VoC+7bFwXhK+a/DFRjeMAeIgh5P/8qf9me9OdOEuhJLko
QnQV0pOMlJaAWJzD2Grxcf1IF3zHvKonmUYgItElJ5Y+dax0jXzDQ2nK07zrCy18u59j3GBBGNM2
AYdJvir1x7TrV6a6MLD0iU694p/mTI2ZUKEJRhA7apAn7+J2TyHgYwUUJdHwgA7dKWb5W9OhoNEN
7ZplOFJCp7tTZRsOvoS6U/wWUkdFlNxpvXFrsNDpCcRHtOieG+pWD6RHWVfvVROpc0uqELBhDvIm
7WQ1KDyAFSHV6oPOAdvO5Ia5ZpU7RBq2pj48M5b7OZccilifs1+YNrZlNFZGjJKJFGRXxipoSldl
+XroixtgjlxCP1itY2EoWGWAlbK9QFso0gGOBvLk+ve5VBw6t7c526SOyg6JmgIhEvrgqL9s88hE
6UPCmEdpW7zxw9D0LMjyBOStlNG3Sk6tikGG6kWWsw2NZLtomYmOAmDUday/AguGFlbCFl5880Io
9+13Tk/U2b2I89qIRhSsTiBqcDlhHiXJRjTmfQzQmRDo5UN8S+Lo0sd3jQ4kbFd4dRAhDSiQuLzQ
6g58rEkHhWjzdxWiPCQjBRupZ1DVHyBRLw+mGyjSyhSNl4XAsFDNIW1rj1bol2noIuuDiDEBJiX4
k1FwVlEF+ocMymIpYgLJhJr8qK3KcrzpSHzXIUYwGN/lIbdjmrzFYwmgpRH4WipW1Rg7ELh1Bj5u
gOrzoPT5a0T828XmNo2Ia0TxagyNbazf5d24EajBQXJth3LqUR46T46Um1Jmq7TI9wDo9H5egLBX
aW2pho4c9Do6ZK0Q8BolsmMl80s0/hQafsgk9pSmA4GgymwrL1yI19hSHB2YspRRTh/jx31E752a
mPHQISn6/WPxlFOi53J8GvpfrTj24fG61V5yXxRwCfDrIfIwPnPJM2Oo0nIow7aNT3m9YwSspGwt
hY9aLy/cjqUAcE5MqqmaLg9DM1WZAKF96R6jlwAj0U5ypBvhD263Vzw1svmhPyyrWl/apawRAhiB
ZanaHBjSEKPnItNwNZXaUaveUbtngrZ+LQXuf36e5yvN8sskUqsoG5GYhHCCWQbt9CyAEot5k2dL
czj/EkF87WoW1I0Z0QTnU9iKr6aRj0iC7tlfzMj4VlWtC+Oth6yYSrnD2nIFBoxNlKs7KehXcrZE
kfxzOvwzmvn6LTOnUvZNRllWIw3dW0fyt78hDrvN70E3teLb6pRBysCuj8XT0ljjvwRxXwtPz+aZ
ATcip6XQkWkzd3AGdAxjDL1AEEl6Gnxg5W4qJ3SHFc7BMVyxthYG0Bf3PYvixhh41UDNEzAbM9Xm
G8sfgci7hzM3b/pt9DDuy9rDzIKPAccFR/4vkdbX1mfR3ND2KhEZnhFzn9xh6CfzJW9icRvc2o8n
Jmy3WSD9vlRyx9vxteTMHQWaKvdhApNLNqPb2PG2/40egj3+pf6wHpfYJae/7YfzO1ttFsF1cIud
CdacUyhy0A3oD9PMvaYWtjXKKBLWLmQjF+7v5Sjrnw3OAeKQLFQy5JzxyTRzoO4/ysy0rcVG7UWv
/rWxSTv83GgNUcV1zEsYbX3bdq9p2y9ktOSnbsL3C6nNHFFZRIEgQYYaxWC5KZBoMdQCNMMBvSL+
TRzUpSGtZhQbpjQvVAs3naEfmdo8pqN523P9pgagTC6YGwKMn+B1rjL9QS+VrQ7xjILLgHtlgWPl
EEDtmrVh9n6jFm4CIsVEQSyAID/CMJIRvrcgVIkNzO4htW0xkVRVaIgpL3IZ2IN+BC2NXWiRqwNP
IYnDYDROkb9FaevkVb5SIm7X/L3sbzM93Ld8b6GACooX24pMF9PutlIgDKleoIRtS8oTMJo2zyC7
M8hOO3a7vpZ8Kct8FcN2en/HufE7hn5Bi8iwoopXPBe4KtoprAaP6u/gZ7qLZd2hGKkIQptabC+R
YtMH5U0ZE89U6wqULkAEAVTYxyb6vrjxAm3gkWfbJkdQ3r0HwysRj9Bg9CnNnQYD5DKUnru0dgMD
Kof5eFeQ2M7j3OXSDS8wjlukN1HVuBahTgRV4ESD3GXOvSxOvSiHXCZVbQ2gp56irVUYHiaz0nZc
qQbH6VW2yd659ECMZKfzP1Jw7A3FLksQbvxVx79Mk9cmGOLGXnWq/tUEYTZYbYBReteTaVwvX+tB
g2pwZgfTQ8EMW2CUsn2Xc2jrolSvSOumg1IKPiS0xg+c7knW242R+qrZ1nZRAL4MPQ2jfbDaD97U
DgDHrpFgCa2V/owRBRMN9aAPvVLA1KMoeWHrA4RErdipMZtowVTqyEEA4jaq5qgmYC04brP1yQiR
0MZc1+I3rzEBEK3NcBvw+nFIocrKNQyHUL8Zhc8q7tEhcwMt2hklNA+xAtgrg6q2IyX2TWVwGAr9
tQQhVIy0D+AC6lWEhkbvVQXkIDPiYBLHjVJImJTHxABcCXFpgNqIDEnPui0cboGxKg8OJe/sturW
epJ4hfwMUjnEtX94cyAEVFbF4A/aXZWU72ObbLox37KmdIIQN0jVOxeairtA7ndxclCnm8DrVRsD
gl4iFQLHqVWrLgb+vDJke70PbkKEqcAbbWmqQQL7VSuPdQSU55PCEFJwgUkS5mo59I8qZWW2EghX
Ck8PTLvuJFfTyhXhhZeQ3FEMpKSQg7KbyZ8JsqWYmG0lrFiG5L5sWs/AFFR5xJSX11v4/G12U8Ma
+pZh7AfnmGbSpu3/ZJPBC/muz18tYuxaYj6JonEaCoVWSHl3yK6S7FTJ6aqhq0xO7gNwqVVjh9nO
xM0QTpc9RL/hTirUSjtMAHUF+M90CBbmQKMlNXo7j8pQbmLabakI3X6aqiID6D/0GM6qa37JshXb
rAadPTrZFPxlVfFoDGAPSfDqY/ylYsWdhrHzUgb1CzaHTAqMTUXng9NwHWKITWHqpgGivCWPFmaN
0kzdghTQSasM/APxDR+PsRk4YyAcylWH99G60CB2So2V0dZ7WdZ9JhVPSRocIsN0DMTi+m8Q7ti8
GOw02llSu86Rsmqj4RpSdJKZvtWk3jOk9yZ91YJqW1t814KIE+qWjhK9pbR7MbW09nCIO1FmB4Fp
8SwAvXxQbFQLM5uYTvFys/brUX5US265EjtUFKD+LlqBduY26gXmwOjkDrudyjI/lgQ6OgXGONIx
snvrJggmpVp6r4DkKuxeOf7bSj0gC9pfzMFDDQV827Yxlh7PwjUjwxZJAiRx9Y2a/kYi64BdZ68E
476Cli74CP0q77Fq6CggAU6V7EFRIkcNTDcEEleM2T1J0w3XMQ+OZChOol+pbk3IfV8kwWOoNMjo
otuUSvsyGW8xHrQQiS093LNgGKLVrVZgxOCUj5oXQ6+zEsgNqbVQVFoKurRZoJuUaUDaGOu02+om
WBnruLeNh24r+6rLn4ptCFWp/yql+By0OItwRa1R6AoBeBDFbW6jjL5lZeea0Gdt2NII7KUG8nmA
9xlWnC1WYtBBNDHCaQFkiq35gIv54VbVbOAqPbqO1rmLae/bJYbiCzjzaRT4K+6axbKAN8SDMqK/
RFbQVo13urWpTZc6Orf7tQEOBfR0Qfhg/G0b6P84ZL34CyYDuRJsarPQdqzIQFiKyteEdEdFq7uF
yLZDjtFD6GDc4WMpfbtchvna8Sy4jVPaKLTEjhPr94T6joliQyTejuElWL7ElLVwPeYQLKkiWqwE
ETLg8cDzfVhDoPh03U4v9QjPv+EcfmVp4JdJQ1R+i4F6Zhs7mllsGcY+uEio0wPokWuAs1rQjsYn
7LQHiSouh1sFJZLGhr1cBW4wqbFKvMLbTBnUiht07NErt9RnGubr1HoLSOi3eKA17Xnh508R8RUD
ILOIWaexyBHwJaf4NPr0pD6lPcCufub36/G+A9GwOxH9ToLOj8m6uk9GW7WXSxU/Kd+/B+5k5sgU
ATaPpgD5aafe8OxWSVBVM4EdA/VuP+p2aEorNdK8IKr8oj6yGrhgFnuSqnm8QtaCgW1UzBp9uJFV
zUVp1omU/wMb3EIGQ2ZusAAMLqzHMDlFIJnJ0arvh9xl8SMH2KMwm31Upg6ZiBDLxE2gQ9/Qt1Dt
tlED+fjr3+1fKkv/XKRPcMqZy7JIEqGMBTzPxPMve4gGt+pW8xun3pM7DNfeZw/aKfMiz7hbSsEv
nsJE1DYJVIC4cHaHgzQbslhYqJ6Zu6Z64v3iGO0lm/xaYJ6O5ho3jDyYUvzpiBVuGxM9vBwuvWoX
C2Rn68wSUgQ3ST/IND7VCN2SNnBCoAmyIVkDknMIEFtaEcgtY+ulYMLn0ZG3UO6ugfDDXM4Q6qsi
zr2Fz3rRH5/9pNl1rA0VaPwBZzt91g7PECTUvA4Knwq8f/S2VMFa+JRz6HSnaGOSaiQ5yZLuGPoA
hKO1YKkXPf7ZjmZ3pi14GuUch6z2ko0UWA3+pEnjGNIpAz/R9eNbWmt6D84uRUNIUkFEHM4sZTAc
VOP4XdzEK0Sldte17vXVLmEIJw7l/70I87DBCNUqaycMsX6s0EGtHfNO3qD4+ekil7GY07364arP
lpt2f7Y7XAY8AQF2l2zidbM3PH1l+sC1LdngxQLU2TqzmABdTGKQzpxsMP3V3YQ78WTt4nvjIbM9
4UJUUr3pPkJXs5f69Zdru2crzzyLCkG4NG/V+NTA7wfDQ6426756nZiz+772Raz5BHWWFGWIKB8d
VBTQiAjvtamqEv/nE40Izr5+zDx46IIB5AMUhguMkU3iGEixvQ6hxQUjuuyE/ul1yLOXj/Jh7KUK
VTEBEaPcQ+iXHKFzsp6kxRUveE7u29/ozfjXl7188b9Wnd1KI6BCrQOcdFjf1cCdRcuozMtm9LXE
7DJi0iyX5QRLyKvB4TAj7UZ+qlfdGoOxq4jaEE/12DY9hq768N9tbjrys4sCutJIzzS8H0X1GkNw
N6bZgqNZOr75VSz4IPUhwhUTDQ/Mb6vW+voWpsP5ede/Dm92B1u1ldpAQwcs7pDTK61bY2JXK5d4
my6Xtr86bXMOXaXqqtLoFXRTXtgN37T7cp89t+ghgHLlqC/02RcsYg7RFKooKwMlKigqVHtJoKcd
PCjJsyoOYOdAWbs//leHOFe6aafZ7kRBm0+gomKatZsl+UoY5sI7sGAMn2d8Zm61GEgyCHRDMEXp
JGK0qVg4uAVr+HyIzlbIjX5IWprgoQGQSSX3Q2vZUfF8/bQuJ/lftvD552eraEpc8wiKE0BpxRS8
7HjSlB3wzPItLmvkKo2tfMSLMpmXBjfgZ/8x9c9H4WzZlowAzgxjDA1hYVf9IQFpQaJrU7WrbUE6
LCrQlscY834rcsPWY8PWIJAg6cVKTlOXThU7E8rvHduVUr/h5fhU1//D3rksN45s6/lVFD05xwNq
EyBudOzeEcWrqHtJqurumjAgiUWCN5C48OZwhCeeeu6xR2fgmd+g38RP4i8BQsWEVFKVEj4N7zBP
R5/WppRAZq5cuS7/+tfNTruLRxTVWn4zolI2XPa/BJY5MKPt2XwDrqq/uhx7m3af8n6nv+gMl7WW
Pl506zu/YQ5NcHl4PsvoPQjKg5nm9BIg6WBTqSD/duV0MfrD2Z69SVj9so3wbTFziinu9yN6kHOb
OIRiteVJZFxSwdnohXDdVGDcXw//eF1qXkxFHubSc5OawwmzcOIQDdJatTZ3wd342jjdtQjSjFuV
5q5rPMSjVqVbay+vjN9A+b1Fz/tiMvLwBXJTDmOtPq5PI8ACp/2Py8vFde2s33PujEYF3EITWWr3
LydXw85bSVgxsbyKPnxuTkWvnGlQ86dMPFwP2yHlY/Rtbu6W52Z/8PoSv3T6Dx+Us4oibUmkc80E
58P7Sg2skDVuR/b4jeP/4lMg1rYMTRPNu3J2iAHcaRUFc6YTDnb4sRZEVvbyjVqyRMXLi6ZTR06j
DEOjGQu9OOWreRUHk/VmXBl+hlqxvZtWTpzdl2ga9fQdHa7rUx9cpEnNhN7QN7M30riJwZZ/Ns1Y
THg8a3UHKib52RbUAtFqOxx93jgXlnW3o7eBt1319L45iLd+ezabfrSccdfaWi2tQn3lkjKNEVyy
wtAMmvj4rYUTtCjqa46t36dropFwJlcn00Zcx7gZap1R6MbhsuOMq93hCNLmXTOa3RvmTU2PIZTb
XVci+49NhfydM+9qqHBtakCVdj2r1NqvS0zi/UtTxcuh6wzdSHS7SuF2bqp6tTJf0I979WlO+mAW
AcWKIr1Nc+4bc7apwcO76I371bv5NBxEkGTVZ5XrIAhvdqPgXBuTN/JrfgfyldbK2DT92ifH/Dzx
hqvGzl7dTvzRWXVqnleGwzNnvL7zV8GlsZ47DWO7u9os/U3DoHERuo5Q6uI8oF+eMXoYTUbkpqhY
DcPrOUUXTkwKiwwXHZA+QU7ZhYrdIShW65rm4q1+d88EO1kLw6iZ1LAL4ZO3fTatzJ3Nerj6tCF4
XBmtKGCF/m70+PqSP9MG8lPyiEjNnMVeRMbhE/9qhuFM1JRW1sjGZvD6g55ZG7kH5bbWX5pTEJc8
yFj6Te6uZrjw3qjjeG4J5J6hy0umj+g+r4slq1V1V69FgOOIP0ACMdpAvlm/oYFtx1nPm9sdbdBp
JGhA49hfthfm/OdLn3OvklNLWPJk3YxK/Gl6bv9epdCyt7iC1LlyOT/ZiLZnncmisTjdfB6f6WeL
Qf/yLZT8sws193yxHQfWyRZ7wzC2nKRFf3O7CSgrI8sCe0tnY60h+Js16ATXBXz5+ia/JU05NVnv
G6s4XvHUiV3tLcMRyM0++eVFKzbfYmUX1+NzVfF0POzc/b1YaRsnnPEoc+OTs6VLkn9Ns6PWqGqT
tnzDM3vxLNqED2qw2/P/c7sZa7uRbVNl+2mzrTfm04/rYNHYjd44IS+KLxyR9BzjEdqzE29v6xML
vrDoUx++QRoEzBteP7j1dkDE6rVasz+1QTVGm27fGZ+sqouOA7NzYzbT6nDzxh8Xjtl6fTe1pEA+
t8iabdDs3QF0aOl5N2u8nUzn8IWbnzYr4B2ThoWLUFm0dONLuKw3h1sIXDB1SSWcaNb2azj3WtGE
lumxfVldLKgsrjaWtGmO++MGrDmgK7o7UyNLtARjPu5o4W+jIbWFxuMscJcrrzni6pqihvrgVSC3
7+4qZ9WFyI7e+QvI+4ZASYdrECTG1apW+90LN80Q5vIhoXazBhZ2cr31fl/b3ZWv0RvNvICb7WRn
2yck3r1ty5ruIBnrVJZwijrD9kKftMY7QhXbR+hsRevdEfm62fjCn26aZHqY3PByNv8NvGVzW+9W
ZvQjquFOQBezeVxWAxLX/U4Eua0+qrY0ZzOELktrBD68Bt7dajw+X1kfCbs3NhOrCc3b1neo3g7a
RP87S3vdDGjuVe2Mre7Suh9OtYtJxbqPoTJdLh3iNWTNrEljXiX3Mo2opqHpkeGc78aUcY+/TLCo
tDl0Wevu1u5qVONsdnFTVMXBNtveLggDx3rDnxrzBi204z506/MTK9aaVIW1tnpPi8OHyFk2J8vl
J7ok9obGElJja3273IY9Whee6fH5ZnK91rat9RAi7FXQfV2sXlBNCBVde+jSDB7Wzhm+8bIawtWz
Mz+Ne1GvdhKdmN3RyVNu5m8Pm/84HPjXqZiG//g7Pz/4i21Af8Eo9+M/LryHwA/9r9HfxZ89/Zr8
R/+4Wgzmt1EwGEQX7iL/m9IfMv7++S03cqUf2vPIi7Yf40GwvRmE8TRKHsKbit/80S+PBskod9vF
4NdfHnyCzGK0oefPf9l/1Xv89RfdxGb/2+H4+y8v3Rl/95s7GRz1wqk7xxZIB3z6q4EbRr/+olnW
MXqsZtUceM+rmonyXA+yb8w6BGICe0v/SGF1zP0gGvFH9WNaPUGdD10i7QhJoPxyFPrx/ivdqgum
D9uC5J32k79kbyft07d9O5rHs2vfm0fhr7+Ypqxuae0H0MaAjRsUNczsz1pYjbRw7Ntrs3pnXq06
IUAG4JE3RtM8AaEyvehDs20bczBFwEXjL1AKQ3KAXzxFM67nLW33GY5SyEI5iqRgrBX881ErGtdb
a8vu+PNaow+Ldp/qx8irNDz/t13t3p88xps7e9E2R52RxzkOcN6XhP92gNggvqycW+uzYQVoetuc
tbVZW690VuOTKt5pbdwj1b37Ahn4Gva9T6S+F1bHmnXG2562O6WZ3LR2Vt21dquL5Vntag4VLNyk
dXA7DefCCDoUlo0rp7MbqL9hgBxfz3uYepPPm2lzarRnk1PO9qZygab1Pltf6PxYJ8hwY7WXJ1vv
alaxWtT2Et6Ie2PmtmjMKFRft7bTzmx5UfevNf9sWj2pEeur97YwQ1fPp6dmD5gOC9qglv4e1oBR
m8wo8CfACs1xd9Qg2fs56q7hDYqvaLfbhKp49tVpTwfTSXd5i5tAr+d6w+631+fWiWFebbCc6ZTX
sntUK1tfjG61a/e0gXNC35yWM78Kz+unFCOMoYuHy7ja4b+dRYvl8q0LRvtd5Gm33X6z0jMnbbBX
I9qvOWP6bbb7dFfRzwSnwSg40S7i/mltcRlX7rZhc2J9nrUmV/PmbnWy/bhtah1MOn0L3u2semp8
wTQfduiOtB1drsHkOd6N92VCw4dq9QsVHs1+L7R7U3cVPO5mtxv99DpshNQ8OVBS1Xtx1+9CrTE/
m51rTSjs/A76kRfphOszC4cIrG7Q5YaCX/pu/Xu/AS+uSdfl8GRBU9fWFBY4pxG3HyvXfTinuv3G
jFzc4qqu9+Bg1PEWu2Fr3TIaNzQHByxBWypKdi7CUXtyTo/aVa1nLQ1aZdxQ7jcbUzrUpBFBtO3N
xydB7Srur3u76OvKu5utPm6tc1tzoeo37Pa0fwb1eT24nWxnzcmwA01DxxssrkbjhtcG097ddmpN
p0MafHIe/rE5hZgKb6nnN+d6c3eiBc3xVxvYZdjYncYPztUaNMnX8PGPDcQEdstsW7XLeAx1V4vI
ldNaicUgtn9a/+Q3158m3XUHBvzpZ9reLo0WPVmr464gFdl+XHAvrhfUiXB1e61J2+9GJ+uO0aHZ
JDs/O5//xltXbuBj0VcsbmO9vuVuNm7Hv2Gl1riyrudmQFUHDZIGs/BLaNxu7XNu1O26vRhT4dGm
VSA0InBnjzgineDror2iO8/6Ujtb015w3LCnEADD8tK/gJMORJ5165zH4+txp9YC9765HVpnlfUZ
gtP/GgLzPF9cz2m4HLTr9/4g5EyEEP6vPaPlO+eGeVkfG+14cjmaftyRwZm2J15DCxrRErot+oMv
vhrVyzmGSq275ZBRJEkevbYR2KyPy+nvw/Vno+8RcdGI6d6BVbXH1/bM7MybhnW6Btq7Alzru7XV
quFMoOps+TBC12+t2VfLBC64bNYflpewNZwt8W3HJ3OOiddBsegQHOOy+3Fz6sP51RzX77YAMO8m
5zFxCcHIHDqftuZDpWs2J635hflo2ZdDv7es322Gp0b9j+noZFU58WgyXvnqxZd9AK12fWBs0RC7
+7oxvKjZ52u4muYaeUnesQ9pw5DST9qh6yaNK6KmCRqG9rm9mt0O4Un3IAIwdb+zgGXdiTdtqsu2
/ml/PmnW44spkQr9ZDymfVELzwBeiEfj0rh8u7dpLkC7v0VEB1+zhgVLr0LZBXLq/eFmatvVOwrd
PlN9NuyIomxaN3l+0/dOquuet6k2zNH5rPLZtq7Wlc+17YO3udNWg4nhNHfmBdVIrVV8bY7vRl6H
8zFbzFsrVLGzOR3DpHmvbRu1L1YfrG9vUb/bzX6fdavj66lhc2o+RtUuN9C2YYEhrrZsKutGJ5UW
NPWzyUnV6+z8Tj9qGOOmUW0MUY80sGpOtg9LhxVF402+arfrcTOsNOebbrDt2mZzHrcW3Qi9Gd3a
XH2b0Vdnd6PvWkB1xouOx2mx8d5vfEAvweLc0+6JWiLCZMg2RmuIH7b8rQ6pBUjlVt08C42Q26I3
8nohNQgRVG31zakTf91NOsFcPNTYnsz8UxvgrdbggNhXtTsM0nHQi8bt1QOU5kSDfUCD4bUBDX/c
mMza0wry1qyjIXbtgOKrpteyvLu48vtu/kd1dz5s2Xs/+/8beb/omi4srO+beRfe49rd7g29ULL0
0j9Nbb0KVPbHFGzRjw2TivCkYLZJjb30qzqsz5iA+Ju2QOvsrT3dORY1ZiZ8mGaduIAI1e2tPb4S
reJrWHuG4dg1uvL9hLWny9k16JHrsO5WLQ0PE1B7Ld9nTDOoZLQp1PtjyPObYNIemEdvt6qd1aZW
b1S7WS+tnmata63Y9i+tjXHq7FChw5ulvr11oJT26cHS1zAsKmYvXFROAodeafbuQVusOxQ3d5bz
WWcHjfVc67tmtBKhn7fwrDkkZjoJApe2bWn02ann0XTrnWmFI23FJKbVEd1j/c+rceUEgDPgxPBy
spyCJ3auKnW+XK4p5KyvTtezfq2hr3+r6PrFFHsmqAdpPOz/wuH4rp9UQu/HRFps+qbW8FNY7NSB
/P4xaU69xWLAxTR/wSd6cazs3FTryDnCaRo0R8ZH4jRm54av6BUrehTRUQuqZY5U5iVV8ZLqEIzD
f0wTxKqoFsq8pOoxvpFOWBtBp58t/ZJ/4txoSQ35t+DMs1dPSocPQnz1YejFXkw5cDw7G1EJYWuD
GZBUA5R7ZYTzv72c2C0dbwBuXJKLww5hyHrQGpttZ9Q0+zRlo1cDxmMzMtr+5MR+mFhU3vfq1s1y
CQH35a7eXfQbxvTE3v3mxOdj2keuMBi3VCdFD0vjo2ac94d3q35vRJmw3dQmGMKuN7p1JpeV+NIG
Rq+fhda1MJ3G16vwbMK/qWg823lXIdXw9HXAatWwPeErF42Q7O2uuYsubaM7xOqqTu7t+Um/f0P9
suld+ZXBJJhThH4ZQBsc1oMGBQOL6cWMtN2qZ8El0z8zIaKY31H2SymGvmxVxid60ButXX21JDIz
amh9Kljjm9n2dlS721V7lclv2u7LatKzRxf98GQW9cD3D9fdgHHWHWtxMp4CgD23tH5jN/1MbFGf
UG3Q8CdXm23X8jo4P6M6nSna4ymAwpPN6LS2vtiurrdVijhao9HpbvVHxe9MCeRVV50a5l6l0a+d
2KuTYPd7yxyeVDan4h+/szN+G20+xpO7xboKoT4V1xdz8zIwbpfhbX96McZyMFGNbWrUvXmDMNlk
h0fb3Vp0kDrhUtVB3mhUTnWXo6vkTvkpHXLnz/inwMDI/ukvRkbSEM4+bpKECO78Z+GTH/ql7HCJ
xzwf6MdCLRbHV9ItyUBJlOe1AaYuwaD4kWCMaR2jA+q2w8WQfAgd07Z2uP9axFRMAifpd/yba5bn
HSzQ8zd/Hl563++8NoFvYSPY8BSXQNePyWGZWlXYEAdzt5k8vOaOmS1N+eYu8N5K218TgTaDdlc2
vReTj7QERNyP4VDmbinh3FVFv1Y7poYTGgQh1Af7bhjHxH+ZNiQCySd9UJlkXsSklfbdrB/XtVqt
VqULQzbHgyXQqsdYunUABWU77iaJQqWZM3HbIXZMk8j0g210MPOKw+7XMad0fb8y6REr1e7zykpr
YOrH9GqwoK5Ajg4mbx5bxMlJ72X6Pl3sEs1dFzA2pblrKHvLMIQN/LLk147BeBg0m0jPWJkmL7pE
KU3eYPa0GKoB1Xlp8lbtuG4i95j/yYNKNHcB/FCauukcW06NTrqGgO/wkUVfN4/x7m2S24TixKd0
St9Uve8MrjtcUqsum3gVWz9Oel3i8KVTT9VLiTZfVd8h9prwhIkUSfpOrx4TQqralvPN+kHISjRz
gcFQEnvDPjYdAhKceGnqGtccJ8EhTJFueunkXTdUt71S04/p3EUoUPgIB/dcRXg9NNUjsGgkuqB8
dg5el+LO1xB6QpY0C0X0k4+8BkRda2hDWtvsv04fWCbhFzpaSfrR6hi5mLEi/f98DUyNIHIdKRCG
sPikrmSJlkAkjZRWwNKPBRSCBqd6OkXO+eFJqOMAVpGBanbvlW4JNAF2VlsD4xhcMtgQYdIdTl4j
UyDa0RG7fBIPnlSi/Rd90JTmbrC/gK+q4FXSKcpLoB/DA1gDQpctQPmUgMhVKC2BKZSARRRD37s1
eHQHUqBj9HINYPwR+Raf8t2E+1dKkWVP4cKfiPJp5rHIhsHJ+KLdr+naMTrCoodf+Savpxrp/ZPn
CDhVTa8xuXSDZWOARCJtfYlx7b+tls/hF6kTpSNQYQm4AbkI9zJeRa8cnIGKbR4T/nRMKkdSNVE6
z1855IVzi0lJBtT8Ftg5WAJMhToAYvJoqZCU8CTsg+/vPwk6Rj8waWJf8vYT8aSAR6vTPird/dK5
/6LGVO0E1DAC6pZB4O9F/79i8T2UtWRS9wJQPkPIUnWIxFVXIy+tOXuXQHaHK1oVaxFdKP4vWe8y
WULKOrB6LKQ7C/uJUy7H/TWNCFHyC99MZWSuRGugq54Cs3ps4fXTXHwf/ZatQeOYigyOgLPXkOXz
hzTBYKSkCAznmHCIYdN0MVX0sjUIitxwsJctgZko1+5zahXnXiEQJsI9HP+9iOcmTyiQElJRqVo6
I0hwziptPNpNBAP4CAvv4OavmFgGiSzAAZR8Sjd5Xf3k148tkdTU8YKSj6z6CQeaOlVUhMvSr8vn
B4pclZIA1LgABPIQC++lJcBAcEy8pEz3lVH5qS6BUT/GAKYtff1b3PPgJBAVhdBeBIPSc1BCG1g5
GISkG7aJfhfh5YO5V8QXHA6E41ussGQXgLIKxMnBxCUiLHonHUwesN8xqFINht1050sXBqinDun7
fR9ivXh3dQcdn55+2fQRlwOJz6pT2lSQrroCmg2yQTBEQLuafNjkAxmoOMIyquuWlcUAUm1TJvtX
MEOq3QF1DCAAABZUFclHlgL6Ix9zCrAQsqxI6azAArJi2jEw8FoNzsN0DbjrD+XABiQABkRUeCer
XSIBsNLAhIIWqJEUsx2duoEX95+EgOHgI2cggX0GqkRLADBF8QxoGPkJL4Hox3W48Q5BQLCgpraP
ApUvCPC85OSn8a4iBIIDSHlxqgRza0AARCNa/BQMLp8JpNVVBcBhjsITyI5/DhUBX9Ux96BpGtyI
yad04E/qFhQPgUWwx7KrxLtlARAXQB3IL5jYdO6ls4SU/SDdOgbwiyeU3fOyK0iMyCQGYGErpCtQ
vkCooKBSMgPAfzgmSU9qZ9I5ykJAnFwQPCEg+wuyfN6woERQWoKKRtSDOCBFdHvwg2wOgo6uU3dH
TmDvKpZuDZQTg4TDYbIh+UetYPqR7sM69VAg30ELlzUroiv7BEg6B0CggL7FfQ5MAiJjLAypoQwe
kNpfJTKHVO8BxJyACKkAUELJR3YIICLRIRMhIrK3F0t3Fap6RFTLChWI25fOvy57A2BD+eARHXxd
rqiIaP6opAlFUIyAeI1S4XQJ5PsQ7EStRrWAYPAq18wpwVadOqYAKp5Sl/0Bl6WfkJhDlTXwuNLN
PXNO3+8K6tTI2rVaUime7ruk/QHOEi4Xa7PX/qWLhmii8bqS5NcAvTsod27B1AxiwAPtLyKiRlXH
HSydCSi0lNLUOdWw7UE2kIuEUuJOgYgATGcRoNJdefq+MuX9os/kNVSaUwccnHxk04/bLomC2dn3
pfOB9H09osISUOFmCMAbuYAXloBmQfjAnApoBcum9jUrVUXvn3wNzC8FYE/eTe7O1zj4FAyQENgj
Tkpk75G7UD350CaIi56aV0nbiToYcfLrRD3S+6B0tl5Sr6ek9gy0m8BB4t2nH9nWqdSORdiHwEgG
kynd0acyU1EAuNlFg3JoOvZrkLN4nWMiIxg9GVSofEsgeHCUxICqbqduEwfN6p5yR8E8Nol9UC+V
gSFLZwAkXK9Ka1DB8wERCAdKLg5OkrQKRyQNuFLfqkTaTxkBWCG3g2Bz8WUwB/nqrySkB8IXFHa/
+JRO+sVuKW08gS9aS5HmzJWAigSoAwQUJPg+GFI+k7+ebsf7r35Kv0Xkl4KXF2NeAv5WrRoEBkto
9qhGfSvUe0JtRC9eIpuZcB/4Oya1ktDxERTOEmCJpJXo/ENCpir81rFI/9cEPdMLS1CBGYAqGYqk
S6f7KF028MUV52+Q4KONS004eOlHMgKREDDwgovum4SgbMokAqLbrZL+MzDyYM0zE/9GyIB8BZAe
TvQf6/AkIeVaAkJ1iktQg9qHoBeG/v6WkwMfsKMQEBTl4vtDUjrzB8CW6hJYx+R3YTnJUt3yEmi6
DRQYPjhaSCVPKtERYM8UJ28ItgfMIJs9Tj6y/Svyfw4EKVCQl27u6b38fgMAUs3jKgUARL9e1IBJ
IUxd06kTKtvck/4PaqpPFPxy/UPs/9K+k+0BHCToT1LNVz62M3VWACHaFDxS+p/OUT72pMM0A67V
p3Lw0pn/oi2ykgyQ04TxrF4jui9f/STCRJ8u2i+XTvD3Ovj9px7MB7suCHb3NxqH+8DyFYXwtHCC
/LOsdz4iqbjvSe0LqYynWnc59GUT8xTcQNUsLFq+6F9NNdNZI+KBVSdq3V9Sf6SDjBr8UE++Qelu
P7jSFaWA1vWgW0E+kf94Mm8PTkIFnihBkUQxdOk8YF1Q7CrpPgp90f0E/wHAJh/5DOD92CIukGmB
8gV/KF9WXAJBiyOQf/CBSCoQJkyoktGP+3xQ+cp/qMxRnDs0ADTrs6GC2av5HA0ACsB2bGH57k3D
0pn+FG8rrgHRf44/YaCXMyAiAAYdhkPiPz0h6fPK5P0op/1FqZMAeXPly2YAPh98qJCC7cNMJZo1
QUvFjcfGwcQROv9FqFtFtCGAGl9QZKQ7X7oImFZNz+P7zUD8XljfcPozMzAX+iEmQHkYFbKlM/sF
N7PS1Yd+p1NEjcD3Nzzrwb1PXvnYNin8KB/WRaurmr5AnUS03zacb0mdg7lb5D3gwhOc/08mEWtd
ptOvzv9RTZolZBC/5IRL978APdCEB8hX+biuccsUpV+APIF5waW2v9Vk37dC5EN8B1Hi/vvS3fxo
LMU1IPQPzT0FoE+wflkAwANC/lJHC+zXIHleiU6BqgpMwB/ccTT/SGcoW8BYRlh/ulmFCSD5lO4S
UD0FFSheKGw0wXR+03QHipDQKD0dBUdAZhyWTQREY3elaxD7lu3HBniGfgIZROOXKpSoZd19VeuH
8AfVnaCZsYGSjxz7FOxIOAYiSFa2bUctK+67KOfRAT2B45e0noAAU/9imqUVeUK1qnOH+wQeXDR7
7tYDBsUXcCFlGr90kV9lnKtoZiG0nSFK52VVJ7pGkeVMJatE15y+r7R4v5tD6pL8Ds3Q9+c8R/iD
OQz6RzQ5KN0Nx/lUFHbMWLK6UByI3jAHG15xcICSTj4AQJNP+YRdvZ0NDGbE9x1h4yQf+cCT9hcp
Hk2jDXT6KZ2ip5+b6jVHooMwBwAPslzZLA8EAa5XGwQwREf7b8unAET7QiUrxyGUQ3afhNZ+jphN
B0tAxRdJXkq8s8rO8i2BcrcHUI6GDtbT2BvzeZRPlXAYPCioitIpQeX6BrKdJlEu4GII0sG+o/gp
daLeKcvvl8/QU65m5G5Du6P/9+mtHMklJg8fUI7Z16WLchKdVDz92PkJyW3tZS/PFjxwgHsId6Ta
IX1eiSwgZXAXgXzaftLQRZZ/atswiiB6puVB8kn1bIlmrkz2Lur6AMdpBDPTKaLdDjSAcH/Ze03U
PiSf0ik/yvIUxV+0RiaBp+PrSnN3BKODRbcH0ZlWfEq3+yCvFecuuN6J4YPuf9EAFFF+SPDBvmbc
J8nzSnQAAOkoLgGevkPfX4N9lrY/QfYDoctSv9Xy2f/Kp18Ydpx78jyy4iPpX4PWkQuhdDe+MqhH
hLWBtFOrtfd2Zb+Paia8wSqh/29B33Ild3TlDq7c98ydhtdZzl6OdSRhX36hjFUtypkdPF4NND/d
O1KlniPzwg0gtUfLg71RXSJVB8u0qqrT2Xgb0tYsoy/HNk1gDpaB8Jc2r6krX3gCz4abZxr1J44e
SeuT0gDRR27voOtFuY4/cGxFMaB5DaEODv/LYoA7gNWL/s8gPaW7+IjQKi5BBcOW9A2AnozKQ7Z7
RfcLjYp+uvomTyqRGlBmsyCgBacnSb2saF2eOh3ORFoXX7CsTs++yuT98W7Ii+nwllTtSodfOMLc
DMRD9wGP0nk7RmqPvX/qArGG8qOSaX/9yYYfVJbw2NrYfaVzdlIt9P6Zk80njE3D5ozLQY51k/iB
5Bh6mwzrWT4w9z7P+v4lEPW8MDiyv/KuV4ByENvRLcD+6ad0Zr9yH5MK269j3ehPlfz5CC+REK5F
rL+ywjkc1VsP1weyXi7+bIqyxysKXWE6oevzfgXKJwWqzj712nS0ItL3BOySTWBBcUna3xK4x/RT
tutfmcuVemWcW9RALuFJnBObxxYeQPnSO8oMLgLCDVQFfjY5tUWKA1eAi+EpvVe2DVcu4QfLiCUH
gj9DbeS9fZJ7wtkvX1Nn6ssU7Xz6N9HAyJT3nDbXonmnCaVVetuV7qqnll514voxVG3QNogKsIOA
PoQ2Fuk80cFzf9WXzsYl2aA6eZCZAtGRO+u4fFAhZEwVTL90U8dAUZx6hbIN8lVGnTbF0saj6CDw
o63z3pIqkUcLT4nqrAVECQYyoFCyM0tuh+NP7/onPt7kSWWavGo0R0S0CIiQB8taseaWgJuvDmjP
MMun5lQNWrrTwE1Ep+YMtCH7Neh5cekD4C2trlOOZ4sDL1CJ0JLIpiypPcJ8Fk3c95q+hNoufaX3
O7Qa7EyiPjMrQcsF80HoU7UHeU9WvlU6hwbWPEXVRwkqBVoyQOXwvufSo4OzSU5r79CUzrgnAam4
BsTzbEHAgpaT7jzRwtIGuVbiNo1JSakidk+0YMRyyGI38r0vqImRD2rYy6oD9T132vvVAEYt2QoL
FOs+ZJ0L7dDJssr6cATKqgqVGbpgooWFUHAQH5zzAz2AgUTUB6qa8lXrCe9M6QRA0IRhz9ZmMEXZ
ACLVQ5Uyxdv7TkA/ZPz9wC+F//h7KrLNkTd9bM8jL/IG4cd4EGxvBmE8jd78he8PcDQQw217j7/+
Auc+6CtitiJIgaLXEW7pD++2i0H6qPSPxM//ePDjeSReZOj586Q09eDLrFQ1efH9n+8n/HwuT4Wt
z79Kpym9TPv5Mnz/+4NZArKnYFH61e/MiwfMmcuzObEXB1P0Hwbu83nLvyOtUfhswMMVeXuRXhCF
bDYn3iBwg4fRNlmc7X7Wl+5s8OsvH74G3oP7y8FKYMxmP4qn/vrLg7+f8sExeXXIecTTotywAu+g
OG7oSS9KOw3FEdtx4C8G2VsJYSfvLkBN3zby56d/6QfR6OjDbJBfWEwgR3HsD3EYBe40tw6YGIoL
cevHL79zkodXW48rcRLkN4bJkZ7tlO7BXY7bSCsf7CaVNb92I3fo559iUDNhA62maRw1YzqXU/4p
8TcdFf6gdCMzbk4Qqddy4GHgCTCRJMUs3Cgq07kYhP7Cj9yZvGzU+hIzpBmmVSWBToDpuTi9Y0IX
7nAUDO6zN/6eys9N6B0ParqBd3+PMBxdDqLRIJi680dWPV0o8VgBgyTzS3ZYkL1TACgiBvI6Pnvs
oZJs73X/v8+NIfRkpmEPL7JXdPwzFf/K7/5V98F0iOKS9Cwhwe9uwg8emg/zoT+VBn3tKP7goA0/
CtfuXBpW5GlUX7YxmHvzbBghl6LAQXnQOIjnj142kBhW2NyqwzZH7mM2ihjz+eUVf1NxP7iuN4NF
fD/1Ho78r0ec06Omz+5JD3ntWP7gQ1qDmf8QuFgJR28/rwAJbGLtBL4v7eur98EPzqPpz/zAl9SY
SThBeV8ZgIv+KDXP5k9rlI0s9lr4LcrPcReDo8+D4FGygkTdterIrbF3j1UhSbwAkKiO2x5uF1E2
jFgGAZRVHnQZu5GP3psedWPMe0mniAp85QcEXhTIwwpyQOVho5HnL2R1LbJXquPecey77uxeHlmg
dlRH7rr38iEUITPlQUe5a+C5PRz/tBp8LghJoFD1XZt//q9ocPT4L72V7wXSqQMQrL4UZ4P5VpLe
F5ykn1+Lc+8+bxUkkWPVxTjH0I1G0uWSJOOUx/Xuc6sgaqtUR71wH92hGz64QTaW0D9aEdfIhbv1
o0gWh1et3x+8ni7cqbuWdDDVdNnbZ+79z8sDw+YGLeAUX3CRPjzIwiD4s9W3LUb75n1QqEMLGNrf
CS25jOWdE/Bw1be+9DDEs2ESOStCsSejylodyFX2mPcLRKosKw0vDN04Gy55a1G1qLoWN5j5j5JW
S2L2qsPeDrYPo8F0OpDMN12wNioPnQZUngXXkjZYyoMP5oOhO83eUiwzREHZj+/fxFvihIF7dD7w
55I8JwVfyi/tz54FrkRBkfK48aMrWfXEDdRHvfNllydJkym/6p//wz+682d//tsR8nx0Hfz5P+cP
nhyApDaogLeP514uRpXUqapO4M6d7/J6NGE5Vh340/DZARfQO9VhG3Ew8ebuUccNpWslgbepDk78
3MsZyEl5mOq4bYIapBik+5X6cPXV+PLMoAdnXMCw3uzevV/LGkPgyFQXIg1K3z4734JuSnXshhcc
3WEZSUqUQLT6yB/utwNp70AGCKLWukEMmtJPSIHf1E9/XVAzzX/8M4Y17/OKq4i9nj/63JiZ0IiL
uADbIUny5Gy0Ao5TYzAdevHs8GX1AkIQDT8k75JcaCeDYDcY+itUrvSUAuxLXt4NYtlOe/MYpSnR
11KVjXg6JCshva4o8FdVL63BfOYGk2wgIRgCGKo6bC9gGeaP2UDJsAUIXDuM8rkzQd6r+rbN3eBh
JK9tEa5Gx5vnF8EuwPvsuIE/OOqFz7NSBWxcJ3DnD9IN6RRworvePTFiku3ZXgmBEOTjqjvXBUMy
DwfbbKRk3ALc5e4gmLlzedgi1iEYDOTVFThM1UVoBj52mKQaEkJ/1XFP4jk6R1qEBDqrOm7v4Zly
gEZAfR16kTuV31YwHqq+7ekgyAkYAKkChiW7TCxtIHmECeZM9YXP3WiVk4YiXJRzLxrFedNEKyKN
dzv1V+4k/8oFrPG5h16PBvMwGsh5UjrRqe/gebwZzMgcBcNsLKF9NKMAFX/hTx9ZE2lc0Z1eVTQu
/Lmbj1sWcEQIskbyyxbhrn0He0EJovpCAH1au7KuKOJqvgY7IFs9lEmrv+01QK04F0dLyKtV5eGG
UFcOiwT4Wf2FxYkGmyDJBCC4AgZOtGbgzeUoiVbA3Xy7cGUlAbSngBdeudN7N5AsYV0vYonXg0f5
8oCDvYD3XXvRLkU8ZYMJrQb/S/bj+6O2nyYBSywZlwDRChh37kWDx6Mzbz589GW38TlCNP7p9Opn
gf1A7prAjLOXTdakkLQXkFURJA9kgS7Cq7kdBPmoXxGZfByPgQDcXMjBbA3AfDGKGXznhfsweMx7
ehAxFWHPnfmhv5JW+6n/u6o6/fO/CvX/kmtG13fYIgS4vuZQZAl/aj0Tpe+dp78wtCYA0P+EkbUX
0d7weJR3J1Ig9j/fVjRBwchpUsGkoXr8unjXzyIuoseH6sAXg42XM5utN6Xm7ZjeLbdhdHQtcpmD
JCx5IfLzlCJlb5zcMm/L59tP+pTekLeRG+VSyKJ5h+ryNBkggQC+UEkA4v81sy/8QXTIEyI7e9vE
1YKZk5aSrxlT6fh/nSpNKj/++c7vh69DgGxeCFblcEMKOGofMD7vXW8sD1yAt/4hmOU9kgLM+4Y7
H07dx0E4OlyHIozli60rIvPSsEW88CjOb1oBGqABZFzOJdYKeFeQ0Pf+o+xFFhHJug28o3N3PpHc
0yI8BYor5IRSEWGmE0DtR2fiX7cfbg7FARqq7Mfv2ZBv3ww9EoPzQQ6CoYmmmKq3AiPLW6cJNmbV
UU/dhawaNEHOpTrq2TYYbnd5dUYuXH3otMjuzM9hqjXRHEX1tVPcwQtjFyAYZ+7OnYyeL0kB5/rc
lcsQ8InU1wKX0fWfHRHR7EZ1lQmaUhOUk2VBr6w8sDt99FayQUYH8UIGdrf5M11E9cHlYCGj+ZKe
EqrrcO0G+PvTl/xmGuqoL8c1yYVnglxE9vGacnZvsSCmhZ2ZrkJqshcgdbdEs9wFakMaWStAOu5G
rpcPU+uCK1l1H+/csfd8pZOuO+pDeyBrs1dMFrkIC+MO2J0wC/PSAflZ9qz3X62fdveDF5ajiPzQ
Z28QzV051FmEqruiaNtfHfUiagAXR387alNq5Efx/mRmS5L4XrTyLUBk9g88i+duOALp9rej7D+9
lx4KL1sBNsTtgnK+6fYlfVPTrCJsnwvv8ZEoadsNo8NFMyBde001oEWe6D1eAwPtV+125E2ovZ6z
ak//mcJCDh9KMI8S7ALCK6JCY+uyQYE3/d//5b+HE/FTN9gSyeENTiiXmrnZrkn6kBgAfMkFBEzu
PEoYK5TiyPUnohcfhDbZpN9/Ym8HOAWTTNzDv7U819/iL3lHHymJdeWgMbzwul3AQ1v+5NFnAe/c
CW6kN3OzeYhjBh0RHIUFbN6ZG3uBJ+G8NBrawHBcgCFz7VamXuUBCFUlDOPD998/o4C9v8XTfmHk
AnTQubuIRjmzJl2aNy+Bvy6wlKoS1cjS4fuLYwM5zuH/1D6kqJGelX2T/Y+vaauGOxJ5P2nzCti2
5naRw1kWcU66uD1Ht1HgLaT3FX1+VW2YHtC6bJTkCi2iqKQXBu5AwobTjil7yvs1Ie+6zEZJ3rWI
3PKpHzzmlqCIlOFZvHY96Z7VioDHnw8AYsux+KRZuqoYXAG5kJa2iAqEj9DKSLFCepJnD3m/FNy6
8aN39CFw83lkQResug632xycGTZ59VH3mQ7xzkftmYehl/PN9ALuu9+wQI4I/UrXKZQ36q//xwB3
JBtGHDy9CDT2pX+E0P1LeJR3+0hFZw97v5R0Bejp6GTgDUdReHQb3z/iT0EpJR1JeGeLUM938fz+
JbsdS0a0oXvNuP5B2/rDfXx0EYeSFbYfvYC1+k837dv2zed26z8fCSECvHz07BxAnkQj1RoVOI6g
moeJ/03776VL+5WrvEA2OvhiSfBlZkBT8PvtDQliz99URKEse2lUO3lW+4lI6e1QN5UZ3m6QyXty
uArQBU2f4MHRTY5DrojwYHt6dOtOVy6VO4cvbRcghl1IRAZUuUpS/pz1Lv5prBTJikdBO3b4wpye
7Mf3K5lLFjhwh7H0xtqrueUfPPDXYBFkp0urv7nEf92Bg9ojTXr/P3HmPgTxvbxl6qLwgTOPICSI
iYYb3FN2mQ2aHOrsh/cLGyRgsTeVT0cRkVfxthxn+XS86WS+rdkECQ5eFmIsDV2EPdV0t5gOL125
RcQxmznpKILxo+XPqEmWmUKLiBpm475McVVE2gb8Uh4WVYRFg7J/BFUUy+X7RbBdnOB3edlxS9zE
IqJwp8hxbv/grc8e8/5TfeEGolo9T4FSBAkaKcIoFJQUks2rFeERXFPhFvnCwJDCj3oRlnsKQDvz
Iux2AVy9HKw8WYMUEeNPn3IeP8gpVL0IMO8dpQDeo/uYvP6dfw+3aiYoyV0gOLy/WaGCIvfnbRqR
JErXp4lc+uFLylB/TvD78w9KF+qzRwEmuECxIYLUMNUKz3KMRdBENWAb8sLR0WcvGHovKnlcEfUF
/HT76hPeNLbevgAb1DXlOMr0IuzkJrYssIJsCRKRKiLmf+vKVhG9dbNnvF+/kTGOjtox7kjkxfIx
LqKaOZVOTJho9Oe/TQezbfbGYlXMIuo3kwlcuDxBjoGIFlyFRLPEAqW3wNG/poXO/+FwEtDeF+Gq
/PnfSP09Dgi2HF26KzcMB2R30v9y97rj6F9bXriIRdWKCzDo6NPth8rJh95dT3ofXH+rzj+0GSe0
QWeitxl3/jq/RAQC/imrBjhQz4jMiyhlAxj21Z9O9hJxKIcWpTTgmuu0XdYMJ2nKkn39Pe3w1+37
S1TY/76u6UtzP+gtIb1M+zCj9VYYbG85CP2WsstLQ4mt+MlmElxk3OyUkYm/lUNifxWJdjAUbySj
Vl/FKPxgVKUBYi5XhV5ErqcRuDuZCqlWgPkgQolSYLAIsELTn/p5XtoiMDrtB/w5OSRYRDFKB+fz
YSRIhYmHZepGiH4R5dYddzoRuYeXTGe7nj3te8rtbfuvG4OWl94a4IH6sLdAXQgOSqKhvdrK4AdP
h0A8EsKSTChN9B/9ph7e56tcD4I4G0VsnlYEafGnIM6/rF7ECflM4euOgidp42iqkE3ge/LwksL/
98l2vNQO5J/wUkjruEhNuTNf2pwirPz/w9y17CQMRNFfYamJG4nEnYlUkUAgRBtN3FUcpVo7plAN
/+bOH/Pc0kk65YKPnqhLCCkz05k793HOuV1I69RTtoQg80LMrVWDWAaMv2vzF7NQnDUG1CCwklbY
GRpUqNL7Xc1KMsL9googJUfEQGLltf9hqIwE1jq31gtDO4RU9yDKkKNS3gMDRdGLH2JnfIqrjzDg
HmQaBIVwC1SRgBEK6nw8zdZZN1uJjF+8WMpbHDokyzVWD6NY1gVIMVNWX1ooN727yrEXpBbZpeIv
oNaz6tAlhK1bbzcxrkukxj0QNQM00zeQ+yiXqJjDaHqC9FTivvMmARXL5gvXt68V58o9r7j+Gflb
lyUsCF1pq+iS1QqR7Y6BDvddGIYOy8DOINgES368sImPbGOQFEQlRCpa58bceUvFCCSGwNjeIP3m
P5hwNoJZBlAN6nvK2dtn6EBOouRpCUnt9UVnMMRHkQjb17KS+wyp4LF5bQVRoqiFMCRUxnFNL58h
oHIZpYBf+G46I/87xiL7T2XcKLLA1wZQkZquFcPiT+LFFHl71WlDdzp3ijbFAZ/HhZPoGUABmYLS
I4WDfE/qXQQIBh3+2RyIdJ0Rx4DprHL5fZOg4LzXOp6j4DRH99NVFU0sDQwkWB1Bns48/x9NA5u/
lNA+Iubzdmqb4aKH4Gn6o2VwbMMcCl61wRJ25hVeL/xY8XF6+QL0J7eucm2jb6L7+PO9fwVXTbkt
2gwvfC0wbDPAnWBNQZSvHLPnJkFGg8LPF7amlNOdxXGrLIveQfXn8BBtHdEWGpC1g87ngoB/mIhQ
OoY2TURUZyPbbjsZpPrr0+9k1b+RddfalTad5f/LwZ8Zi/K7ZwAYrOfzfF6jgLcZ6Jzw/Q2tKpam
enQgU+U+brJX2nb5nZyd1ou26SaqzoZwVKqPU85SeRCnCSLLow8AAAD//w==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1B13C-E24E-4D8B-B1C2-CE80D9872803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41243-E346-4AF8-A8BE-A00B651C5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32031-6297-4D45-B38B-29B38A09B924}" type="datetimeFigureOut">
              <a:rPr lang="en-US" smtClean="0"/>
              <a:t>4/21/2023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A8F8-ADC6-401C-83FE-1703170D9E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5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9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814306"/>
            <a:ext cx="11430000" cy="914400"/>
          </a:xfrm>
        </p:spPr>
        <p:txBody>
          <a:bodyPr anchor="b" anchorCtr="0">
            <a:normAutofit/>
          </a:bodyPr>
          <a:lstStyle>
            <a:lvl1pPr algn="ctr">
              <a:defRPr sz="4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B0A5D79-F0F4-45CE-B062-C2E357A06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864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5D607A-0932-4D45-85E9-8409F3427E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728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8161B2D-4407-42D9-AB65-087A0993D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92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235D5-C9A4-4BE8-BA73-CB43044C0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335D8-9532-4971-B398-4A92330E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A1F96-B917-4C7C-AC49-6F5A63D2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842" y="2115954"/>
            <a:ext cx="1828800" cy="27432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2F025-DDF7-4E7F-8D91-219F785DC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1C09E-D15F-45A5-B238-7BCA8F43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484" y="2129173"/>
            <a:ext cx="1828800" cy="2743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nline Image Placeholder 28">
            <a:extLst>
              <a:ext uri="{FF2B5EF4-FFF2-40B4-BE49-F238E27FC236}">
                <a16:creationId xmlns:a16="http://schemas.microsoft.com/office/drawing/2014/main" id="{4C52CFE3-834C-47CD-B83D-EE3E9BDF7EB0}"/>
              </a:ext>
            </a:extLst>
          </p:cNvPr>
          <p:cNvSpPr>
            <a:spLocks noGrp="1"/>
          </p:cNvSpPr>
          <p:nvPr>
            <p:ph type="clipArt" sz="quarter" idx="14" hasCustomPrompt="1"/>
          </p:nvPr>
        </p:nvSpPr>
        <p:spPr>
          <a:xfrm>
            <a:off x="14081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82BCC9-60AF-46F4-9F98-66B6A4EEC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688" y="3364992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F8538CE-C709-4E03-BEA0-595C48328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450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Online Image Placeholder 28">
            <a:extLst>
              <a:ext uri="{FF2B5EF4-FFF2-40B4-BE49-F238E27FC236}">
                <a16:creationId xmlns:a16="http://schemas.microsoft.com/office/drawing/2014/main" id="{DBF1F06A-E008-4A1F-B15D-8B17A96843C4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3584448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22E02583-A68C-461F-A7EA-CCB799FF8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98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28AFEAEF-5DBC-4899-A91D-67ACF62EE8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998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Online Image Placeholder 28">
            <a:extLst>
              <a:ext uri="{FF2B5EF4-FFF2-40B4-BE49-F238E27FC236}">
                <a16:creationId xmlns:a16="http://schemas.microsoft.com/office/drawing/2014/main" id="{4E80734C-00E1-4859-9CBC-72F685ED3ECA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57515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2BCDF99A-2A2D-450C-A2EC-855BF8CF34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6944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9B9826B-7B62-4748-A213-35BC39ABA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69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Online Image Placeholder 28">
            <a:extLst>
              <a:ext uri="{FF2B5EF4-FFF2-40B4-BE49-F238E27FC236}">
                <a16:creationId xmlns:a16="http://schemas.microsoft.com/office/drawing/2014/main" id="{A4C3FC1B-B692-43CB-A148-E1C8F5215715}"/>
              </a:ext>
            </a:extLst>
          </p:cNvPr>
          <p:cNvSpPr>
            <a:spLocks noGrp="1"/>
          </p:cNvSpPr>
          <p:nvPr>
            <p:ph type="clipArt" sz="quarter" idx="16" hasCustomPrompt="1"/>
          </p:nvPr>
        </p:nvSpPr>
        <p:spPr>
          <a:xfrm>
            <a:off x="7964424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6F67F147-F73B-41A8-BDE9-C0362A249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432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05CCB676-6291-4B66-8B0C-D2807FFDC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32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Online Image Placeholder 28">
            <a:extLst>
              <a:ext uri="{FF2B5EF4-FFF2-40B4-BE49-F238E27FC236}">
                <a16:creationId xmlns:a16="http://schemas.microsoft.com/office/drawing/2014/main" id="{FE385F6E-CA59-470E-B2EE-A9275BD02513}"/>
              </a:ext>
            </a:extLst>
          </p:cNvPr>
          <p:cNvSpPr>
            <a:spLocks noGrp="1"/>
          </p:cNvSpPr>
          <p:nvPr>
            <p:ph type="clipArt" sz="quarter" idx="17" hasCustomPrompt="1"/>
          </p:nvPr>
        </p:nvSpPr>
        <p:spPr>
          <a:xfrm>
            <a:off x="10085832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Text Placeholder 34">
            <a:extLst>
              <a:ext uri="{FF2B5EF4-FFF2-40B4-BE49-F238E27FC236}">
                <a16:creationId xmlns:a16="http://schemas.microsoft.com/office/drawing/2014/main" id="{ED597C6A-309C-4388-AD51-3CA4C7D322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0344" y="33593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4FAEDD7A-7EFF-4683-B485-0E7C891E84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03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BA1E84-270B-4FFF-AE2D-1118555E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3492029"/>
            <a:ext cx="104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76568E-688A-4E48-A2E2-309074BB8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7B45EFE-7518-4339-BC12-BDB6AE6B4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60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0914F75-CCEE-4A83-B123-C63AEE5591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1704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57D21-9E5C-42C3-B963-EB5C573E4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9848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5718815-3BB8-4E88-99D1-02A1711B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5504" y="2816352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2791BA3-A25E-47AA-BE4F-061E39494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1160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7F9C1F7-7C6C-4753-971D-57FC507D0C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7248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25B6F234-5859-479D-A644-428DF67067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904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41AC019-59F4-46A4-A11D-8961BADF3B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8648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BDB73453-5E3B-4D0C-A15D-1D4D97053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016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3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DEB19-D619-47AB-BE94-FA3DDA460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4448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543800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2" name="Bottom Right">
            <a:extLst>
              <a:ext uri="{FF2B5EF4-FFF2-40B4-BE49-F238E27FC236}">
                <a16:creationId xmlns:a16="http://schemas.microsoft.com/office/drawing/2014/main" id="{1667A1E8-3018-4001-B0FE-0B4326132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13" name="Graphic 157">
              <a:extLst>
                <a:ext uri="{FF2B5EF4-FFF2-40B4-BE49-F238E27FC236}">
                  <a16:creationId xmlns:a16="http://schemas.microsoft.com/office/drawing/2014/main" id="{5AFF63E6-DC17-46C3-B823-1137AE86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5" name="Freeform: Shape 24">
                <a:extLst>
                  <a:ext uri="{FF2B5EF4-FFF2-40B4-BE49-F238E27FC236}">
                    <a16:creationId xmlns:a16="http://schemas.microsoft.com/office/drawing/2014/main" id="{337E26D2-F396-484E-B772-EDD11744E222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25">
                <a:extLst>
                  <a:ext uri="{FF2B5EF4-FFF2-40B4-BE49-F238E27FC236}">
                    <a16:creationId xmlns:a16="http://schemas.microsoft.com/office/drawing/2014/main" id="{7BD51612-9C68-492F-8EDA-AC9CD665B42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26">
                <a:extLst>
                  <a:ext uri="{FF2B5EF4-FFF2-40B4-BE49-F238E27FC236}">
                    <a16:creationId xmlns:a16="http://schemas.microsoft.com/office/drawing/2014/main" id="{E200DEED-F771-4E37-B642-842E84B1043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0">
                <a:extLst>
                  <a:ext uri="{FF2B5EF4-FFF2-40B4-BE49-F238E27FC236}">
                    <a16:creationId xmlns:a16="http://schemas.microsoft.com/office/drawing/2014/main" id="{9BBD781A-81EA-4C52-B45D-365CF3F5138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9" name="Freeform: Shape 31">
                <a:extLst>
                  <a:ext uri="{FF2B5EF4-FFF2-40B4-BE49-F238E27FC236}">
                    <a16:creationId xmlns:a16="http://schemas.microsoft.com/office/drawing/2014/main" id="{731704AC-9126-464E-93BF-913A8724D55E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0" name="Freeform: Shape 32">
                <a:extLst>
                  <a:ext uri="{FF2B5EF4-FFF2-40B4-BE49-F238E27FC236}">
                    <a16:creationId xmlns:a16="http://schemas.microsoft.com/office/drawing/2014/main" id="{E9C4B9D4-017F-48C9-83EE-067D4C23D56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A2549C88-4C09-431B-A746-6BB8F330F56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4" name="Freeform: Shape 23">
              <a:extLst>
                <a:ext uri="{FF2B5EF4-FFF2-40B4-BE49-F238E27FC236}">
                  <a16:creationId xmlns:a16="http://schemas.microsoft.com/office/drawing/2014/main" id="{B09360BE-E702-4312-BDC3-0EE6422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78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2963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156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4125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BF5CB-E607-49B6-8E54-0228DEF8D7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7350" y="170021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4901FC4-51BF-47FB-B851-F155DE9683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77350" y="252412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5AFEAD74-7425-4451-A543-90F45CAA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1"/>
            <a:ext cx="3877660" cy="590658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A0739BDD-AE24-4A98-99C5-D6619F67A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FEFC06E6-3363-4CDB-B79D-CCF531848BB5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90FB7A8-0E58-4D7D-A300-987F589B44E2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6269E94-7431-4473-8972-931287C80A4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808D1C61-DD5B-416A-9D5F-C40FD97783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94CB37AC-18BA-4C73-AE9D-1EAFBF960AE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25C8DE62-8360-46F6-B646-7EB8E119A2D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57E333B6-C870-4773-862B-65B9C65AF1ED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82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8272" y="401416"/>
            <a:ext cx="4572000" cy="1325563"/>
          </a:xfrm>
        </p:spPr>
        <p:txBody>
          <a:bodyPr anchor="b" anchorCtr="0"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8256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2"/>
            <a:ext cx="4572000" cy="4134993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60A5D944-41DB-4CFC-97C1-6C7FF8D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C52FEBB2-7D11-41E4-8284-A3119240C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D4BD90C-0DE3-488B-B828-BDBF5717E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8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606040"/>
            <a:ext cx="3924300" cy="1325563"/>
          </a:xfrm>
        </p:spPr>
        <p:txBody>
          <a:bodyPr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552700" cy="2066071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8B39AA2A-DA2A-4F98-A265-15F8F0D8D45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4140094-ECC6-407A-A2FF-98257769F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56CC7D2E-562C-4512-9957-8C1B0A06F6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0A9B-526A-4C0F-9112-3130C41A5DD8}"/>
              </a:ext>
            </a:extLst>
          </p:cNvPr>
          <p:cNvSpPr/>
          <p:nvPr userDrawn="1"/>
        </p:nvSpPr>
        <p:spPr>
          <a:xfrm>
            <a:off x="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472D-4A4C-4AF9-86F1-E43C02D1B18D}"/>
              </a:ext>
            </a:extLst>
          </p:cNvPr>
          <p:cNvSpPr/>
          <p:nvPr userDrawn="1"/>
        </p:nvSpPr>
        <p:spPr>
          <a:xfrm>
            <a:off x="4044950" y="7628569"/>
            <a:ext cx="4038600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530FA-24B1-40EC-A3FE-19C912C40F2C}"/>
              </a:ext>
            </a:extLst>
          </p:cNvPr>
          <p:cNvSpPr/>
          <p:nvPr userDrawn="1"/>
        </p:nvSpPr>
        <p:spPr>
          <a:xfrm>
            <a:off x="811530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9AFF2-4D18-4B42-A6B8-58FABF72093B}"/>
              </a:ext>
            </a:extLst>
          </p:cNvPr>
          <p:cNvSpPr/>
          <p:nvPr userDrawn="1"/>
        </p:nvSpPr>
        <p:spPr>
          <a:xfrm>
            <a:off x="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E7FA2-CE13-4C5E-96C1-770D8B206A7A}"/>
              </a:ext>
            </a:extLst>
          </p:cNvPr>
          <p:cNvSpPr/>
          <p:nvPr userDrawn="1"/>
        </p:nvSpPr>
        <p:spPr>
          <a:xfrm>
            <a:off x="3048001" y="-984316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F1754-1A1C-4B4B-96CE-B31AB810622B}"/>
              </a:ext>
            </a:extLst>
          </p:cNvPr>
          <p:cNvSpPr/>
          <p:nvPr userDrawn="1"/>
        </p:nvSpPr>
        <p:spPr>
          <a:xfrm>
            <a:off x="609600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747AC-FBCD-401F-85D9-F585917BEF6B}"/>
              </a:ext>
            </a:extLst>
          </p:cNvPr>
          <p:cNvSpPr/>
          <p:nvPr userDrawn="1"/>
        </p:nvSpPr>
        <p:spPr>
          <a:xfrm>
            <a:off x="9143999" y="-989389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2552700" cy="1325563"/>
          </a:xfrm>
        </p:spPr>
        <p:txBody>
          <a:bodyPr>
            <a:no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3"/>
            <a:ext cx="2552700" cy="2696918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1F8D2B3-30A8-4B83-A5C0-C99EF89342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27371-9F9C-42B2-9592-42A983992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D277C46-5330-47A5-B42E-8A406D226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3048-98A4-4EE6-A653-11BF380C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4572000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717D704-6E87-4C09-AB8E-78E9D5F739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445CE96-5361-47BD-A601-9A41E49796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2064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84B2061-5123-4D27-826E-8B5E6F98AA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471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7235C1BB-4D36-4657-8084-ED52E2DBF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30BDA30-4954-480D-9CDA-DFEC700B4B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991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74920"/>
            <a:ext cx="10515600" cy="603504"/>
          </a:xfrm>
        </p:spPr>
        <p:txBody>
          <a:bodyPr anchor="b">
            <a:normAutofit/>
          </a:bodyPr>
          <a:lstStyle>
            <a:lvl1pPr algn="ctr"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678D0D-E7C0-4B71-92B6-4809F88B7A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72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Bottom Right">
            <a:extLst>
              <a:ext uri="{FF2B5EF4-FFF2-40B4-BE49-F238E27FC236}">
                <a16:creationId xmlns:a16="http://schemas.microsoft.com/office/drawing/2014/main" id="{9B4D6141-35CF-451D-BD01-FA735BAA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20" name="Graphic 157">
              <a:extLst>
                <a:ext uri="{FF2B5EF4-FFF2-40B4-BE49-F238E27FC236}">
                  <a16:creationId xmlns:a16="http://schemas.microsoft.com/office/drawing/2014/main" id="{B322DFCF-90C7-4DBE-B29A-947503AA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F48A038F-FA3F-4515-8D04-97EF22E6581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8155636C-869C-4098-B5E6-7A6B4DB8B61D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4" name="Freeform: Shape 26">
                <a:extLst>
                  <a:ext uri="{FF2B5EF4-FFF2-40B4-BE49-F238E27FC236}">
                    <a16:creationId xmlns:a16="http://schemas.microsoft.com/office/drawing/2014/main" id="{0E4F1004-DF67-4659-A9F6-7B088CCA24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5" name="Freeform: Shape 30">
                <a:extLst>
                  <a:ext uri="{FF2B5EF4-FFF2-40B4-BE49-F238E27FC236}">
                    <a16:creationId xmlns:a16="http://schemas.microsoft.com/office/drawing/2014/main" id="{DE817514-787F-46B1-BA14-6DC30B01333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6" name="Freeform: Shape 31">
                <a:extLst>
                  <a:ext uri="{FF2B5EF4-FFF2-40B4-BE49-F238E27FC236}">
                    <a16:creationId xmlns:a16="http://schemas.microsoft.com/office/drawing/2014/main" id="{19517BB1-651A-4460-87CD-207F8060759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7" name="Freeform: Shape 32">
                <a:extLst>
                  <a:ext uri="{FF2B5EF4-FFF2-40B4-BE49-F238E27FC236}">
                    <a16:creationId xmlns:a16="http://schemas.microsoft.com/office/drawing/2014/main" id="{9C651D90-C3D5-4EDB-BE84-CFAF352CB56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8" name="Freeform: Shape 36">
                <a:extLst>
                  <a:ext uri="{FF2B5EF4-FFF2-40B4-BE49-F238E27FC236}">
                    <a16:creationId xmlns:a16="http://schemas.microsoft.com/office/drawing/2014/main" id="{DD986C4F-FAF9-4E46-AC0A-06859698AD6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4338AACE-9CB3-4730-AE6B-8898D1E4D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E96B313-012D-4870-B065-8F7E74251B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1829525"/>
            <a:ext cx="10505786" cy="4337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9360AE7-EA24-46DC-9539-F79F9E58EE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2060002"/>
            <a:ext cx="10515311" cy="3280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90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2800" spc="2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A46BD-7BF9-45FF-8B9B-6269F3313E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320F30-F8B4-4ECD-B95C-9CEA2FB06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848" y="4864608"/>
            <a:ext cx="470916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D70719F9-FF81-4368-9918-F7F8C83EEA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82554244-AFE2-4E78-B199-C2315AE10B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9C4825FE-0798-4C51-9649-7A9C4DE1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54652" y="-8827"/>
            <a:ext cx="2037346" cy="3747453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822B9B6C-AA13-4DF1-A092-D39EAEFA9051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29B894B3-83A9-4074-93F1-DCC2A9A1CA3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CB9B20C6-7251-4040-8920-FCE1AFC00F22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4B278924-B03A-46BD-86D3-23814F354DA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60BB8FCC-3D93-47A8-AB4F-BDA9764AD1CB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5BA303AA-6543-47AD-BDCE-99EA5718C682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CE322720-E7C1-458D-A1F7-DE4A9F9E643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24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E2735E56-216C-4BA9-B611-54BE87E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59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59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959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EE7ECEE8-59DE-4E85-A8C7-51F1919C75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07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D97FB821-8CBF-4A4F-B0B9-A06969A963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07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CD848540-6394-46BF-83DE-84862EC7C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07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AA8489A7-C95E-4BD6-A6DA-48D8AD790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959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52CC8864-A662-4E73-A14D-A4E610269D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959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48CD837-2123-4EC2-B247-12AACAD5C8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959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A30C89E-0A33-4198-A183-7C0A4BD2FF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107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C04926A4-C940-425C-86F4-9DA0FCF3E4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07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02468BEF-BD57-4418-9C05-3675010184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07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38" name="Bottom Right">
            <a:extLst>
              <a:ext uri="{FF2B5EF4-FFF2-40B4-BE49-F238E27FC236}">
                <a16:creationId xmlns:a16="http://schemas.microsoft.com/office/drawing/2014/main" id="{B36FFE50-05C0-4942-89B8-DEE732CC3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39" name="Graphic 157">
              <a:extLst>
                <a:ext uri="{FF2B5EF4-FFF2-40B4-BE49-F238E27FC236}">
                  <a16:creationId xmlns:a16="http://schemas.microsoft.com/office/drawing/2014/main" id="{A0172B24-EE58-47CA-9252-3427B1FD3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1" name="Freeform: Shape 24">
                <a:extLst>
                  <a:ext uri="{FF2B5EF4-FFF2-40B4-BE49-F238E27FC236}">
                    <a16:creationId xmlns:a16="http://schemas.microsoft.com/office/drawing/2014/main" id="{8C675FC1-39D2-4629-BC15-4DE2B87A38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AD8E5605-F606-41F2-8FA0-0819ACE79B0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3" name="Freeform: Shape 26">
                <a:extLst>
                  <a:ext uri="{FF2B5EF4-FFF2-40B4-BE49-F238E27FC236}">
                    <a16:creationId xmlns:a16="http://schemas.microsoft.com/office/drawing/2014/main" id="{7B78C10B-193F-4033-B31B-9E56610D22F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30">
                <a:extLst>
                  <a:ext uri="{FF2B5EF4-FFF2-40B4-BE49-F238E27FC236}">
                    <a16:creationId xmlns:a16="http://schemas.microsoft.com/office/drawing/2014/main" id="{F0624257-FB1D-4F83-9320-65F1651FDF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31">
                <a:extLst>
                  <a:ext uri="{FF2B5EF4-FFF2-40B4-BE49-F238E27FC236}">
                    <a16:creationId xmlns:a16="http://schemas.microsoft.com/office/drawing/2014/main" id="{B8CF1011-9F94-4FA3-A166-9C40E5E9ACA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2">
                <a:extLst>
                  <a:ext uri="{FF2B5EF4-FFF2-40B4-BE49-F238E27FC236}">
                    <a16:creationId xmlns:a16="http://schemas.microsoft.com/office/drawing/2014/main" id="{45028FD8-E287-4787-BAD0-D5B4C5DB9AB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6">
                <a:extLst>
                  <a:ext uri="{FF2B5EF4-FFF2-40B4-BE49-F238E27FC236}">
                    <a16:creationId xmlns:a16="http://schemas.microsoft.com/office/drawing/2014/main" id="{117B12D1-6969-4FC0-B274-5DFD143DEB7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E51F424F-933D-4AE9-A7D4-47D30A8E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6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B49703BB-2651-4695-AEAC-09D07157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18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89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0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31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280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61176CED-9BFE-4139-B6C8-10F9A4DD5F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4024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B2D875B-8A2E-4BAA-87D2-8E96456A8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4023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85BF81E7-E1BD-4D1E-82F6-A7C0CDD6D5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66050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B966330D-3F04-4061-A0B4-9AB5D36C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6049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3D67AFFF-E27F-41A0-8D71-544EA9CDA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6315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165BC447-A277-4C10-8A24-D47C19A12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315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38576C9-402D-4831-A0EF-BBCA80D73A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718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7C6F3EEF-659E-493F-AFB3-FCED6B1DF5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89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979DF6BA-4DEB-48BE-B6A3-693B3E7BBA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7660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5BBD9013-A1CA-4022-8094-3B41A25834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631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F2248C56-00FA-4F0D-BF46-063951CCC5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80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FEBC56-AFA3-4970-8BC5-C90EE1A9E6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80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8CCCF04E-E04C-4AB1-9C53-B92D17F93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4024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219B05E2-B801-49E7-BB53-1DA62B859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4023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A31D8B7D-D3A7-4B0C-8920-B72C7DDA4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050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C2A50E85-EEA7-44BE-9C60-F2F8E34A5D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66049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786FCB93-7EDA-432A-9123-7F027D3530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315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69394CE7-498A-4E40-A644-3E96C78BBA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6315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7CC44202-D72A-410C-BDF3-D38B44459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7256F1E1-6B3C-4A7D-A2DA-E78B8167A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CBACE6E7-9D64-4E22-947B-A16BC13A49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25">
                <a:extLst>
                  <a:ext uri="{FF2B5EF4-FFF2-40B4-BE49-F238E27FC236}">
                    <a16:creationId xmlns:a16="http://schemas.microsoft.com/office/drawing/2014/main" id="{312E2F0C-7DDA-46C1-8BFC-0CB6610ED2D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26">
                <a:extLst>
                  <a:ext uri="{FF2B5EF4-FFF2-40B4-BE49-F238E27FC236}">
                    <a16:creationId xmlns:a16="http://schemas.microsoft.com/office/drawing/2014/main" id="{B00BB558-C9D3-4865-9D7C-68080BD9BC5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DE84E9D1-C6BC-4D0F-8E28-452D1A2D63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7EBBCCB4-1809-40AD-91F6-39C28759E5E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BA3FEF5E-47CD-4172-8DF6-02148A3725E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9" name="Freeform: Shape 36">
                <a:extLst>
                  <a:ext uri="{FF2B5EF4-FFF2-40B4-BE49-F238E27FC236}">
                    <a16:creationId xmlns:a16="http://schemas.microsoft.com/office/drawing/2014/main" id="{A0DB2A11-69BA-47A8-83C3-24DC12533D2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2" name="Freeform: Shape 23">
              <a:extLst>
                <a:ext uri="{FF2B5EF4-FFF2-40B4-BE49-F238E27FC236}">
                  <a16:creationId xmlns:a16="http://schemas.microsoft.com/office/drawing/2014/main" id="{03BB437D-6EF7-4ADF-B47F-C4F3AA64A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59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1" r:id="rId4"/>
    <p:sldLayoutId id="2147483654" r:id="rId5"/>
    <p:sldLayoutId id="2147483673" r:id="rId6"/>
    <p:sldLayoutId id="2147483663" r:id="rId7"/>
    <p:sldLayoutId id="2147483667" r:id="rId8"/>
    <p:sldLayoutId id="2147483664" r:id="rId9"/>
    <p:sldLayoutId id="2147483671" r:id="rId10"/>
    <p:sldLayoutId id="2147483672" r:id="rId11"/>
    <p:sldLayoutId id="2147483662" r:id="rId12"/>
    <p:sldLayoutId id="2147483666" r:id="rId13"/>
    <p:sldLayoutId id="2147483660" r:id="rId14"/>
    <p:sldLayoutId id="2147483661" r:id="rId15"/>
    <p:sldLayoutId id="2147483652" r:id="rId16"/>
    <p:sldLayoutId id="2147483653" r:id="rId17"/>
    <p:sldLayoutId id="2147483655" r:id="rId18"/>
    <p:sldLayoutId id="2147483656" r:id="rId19"/>
    <p:sldLayoutId id="2147483657" r:id="rId2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hyperlink" Target="https://www.pinterest.com/SoulWarriors/beautiful-people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5" Type="http://schemas.microsoft.com/office/2007/relationships/hdphoto" Target="../media/hdphoto6.wdp"/><Relationship Id="rId10" Type="http://schemas.openxmlformats.org/officeDocument/2006/relationships/image" Target="../media/image4.png"/><Relationship Id="rId4" Type="http://schemas.openxmlformats.org/officeDocument/2006/relationships/hyperlink" Target="https://www.pinterest.fr/pin/738027457670664228/" TargetMode="External"/><Relationship Id="rId9" Type="http://schemas.microsoft.com/office/2007/relationships/hdphoto" Target="../media/hdphoto3.wdp"/><Relationship Id="rId1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A431FC-D74E-A1A5-A9D9-08BC708BDC01}"/>
              </a:ext>
            </a:extLst>
          </p:cNvPr>
          <p:cNvSpPr/>
          <p:nvPr/>
        </p:nvSpPr>
        <p:spPr>
          <a:xfrm>
            <a:off x="1653702" y="1556426"/>
            <a:ext cx="9047445" cy="363814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tx1">
                  <a:alpha val="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7B7D1A-AA6B-7815-044D-E031184CEB9C}"/>
              </a:ext>
            </a:extLst>
          </p:cNvPr>
          <p:cNvGrpSpPr/>
          <p:nvPr/>
        </p:nvGrpSpPr>
        <p:grpSpPr>
          <a:xfrm>
            <a:off x="0" y="511835"/>
            <a:ext cx="12192000" cy="5727325"/>
            <a:chOff x="1354307" y="393841"/>
            <a:chExt cx="10082164" cy="59421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FB7EBE-57C9-A328-F15C-2BE1534FD304}"/>
                </a:ext>
              </a:extLst>
            </p:cNvPr>
            <p:cNvSpPr/>
            <p:nvPr/>
          </p:nvSpPr>
          <p:spPr>
            <a:xfrm>
              <a:off x="1354307" y="393841"/>
              <a:ext cx="1623209" cy="5468471"/>
            </a:xfrm>
            <a:prstGeom prst="rect">
              <a:avLst/>
            </a:prstGeom>
            <a:blipFill dpi="0"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92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/>
              <a:stretch>
                <a:fillRect l="-17000" r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E834239-1939-9B01-F26B-D1DDDC1A6AB5}"/>
                </a:ext>
              </a:extLst>
            </p:cNvPr>
            <p:cNvSpPr/>
            <p:nvPr/>
          </p:nvSpPr>
          <p:spPr>
            <a:xfrm>
              <a:off x="3046098" y="867481"/>
              <a:ext cx="1623209" cy="5468471"/>
            </a:xfrm>
            <a:prstGeom prst="rect">
              <a:avLst/>
            </a:prstGeom>
            <a:blipFill dpi="0" rotWithShape="1">
              <a:blip r:embed="rId5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alphaModFix amt="92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 l="-17000" r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9E6D9A-7702-5684-8C4E-B484E8D24AF9}"/>
                </a:ext>
              </a:extLst>
            </p:cNvPr>
            <p:cNvSpPr/>
            <p:nvPr/>
          </p:nvSpPr>
          <p:spPr>
            <a:xfrm>
              <a:off x="4737889" y="393841"/>
              <a:ext cx="1623209" cy="5468471"/>
            </a:xfrm>
            <a:prstGeom prst="rect">
              <a:avLst/>
            </a:prstGeom>
            <a:blipFill dpi="0" rotWithShape="1">
              <a:blip r:embed="rId8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alphaModFix amt="92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7000" r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92F6B0-4FE0-A5E5-A6E3-FED77CD3F9EB}"/>
                </a:ext>
              </a:extLst>
            </p:cNvPr>
            <p:cNvSpPr/>
            <p:nvPr/>
          </p:nvSpPr>
          <p:spPr>
            <a:xfrm>
              <a:off x="6429680" y="867481"/>
              <a:ext cx="1623209" cy="5468471"/>
            </a:xfrm>
            <a:prstGeom prst="rect">
              <a:avLst/>
            </a:prstGeom>
            <a:blipFill dpi="0" rotWithShape="1">
              <a:blip r:embed="rId10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alphaModFix amt="92000"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7000" r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8EB644-400A-2489-8B76-9A83090B16FD}"/>
                </a:ext>
              </a:extLst>
            </p:cNvPr>
            <p:cNvSpPr/>
            <p:nvPr/>
          </p:nvSpPr>
          <p:spPr>
            <a:xfrm>
              <a:off x="8121471" y="393841"/>
              <a:ext cx="1623209" cy="5468471"/>
            </a:xfrm>
            <a:prstGeom prst="rect">
              <a:avLst/>
            </a:prstGeom>
            <a:blipFill dpi="0" rotWithShape="1">
              <a:blip r:embed="rId12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alphaModFix amt="92000"/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7000" r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B7A71F-EB44-8F99-0D61-55F37D07F91B}"/>
                </a:ext>
              </a:extLst>
            </p:cNvPr>
            <p:cNvSpPr/>
            <p:nvPr/>
          </p:nvSpPr>
          <p:spPr>
            <a:xfrm>
              <a:off x="9813262" y="867483"/>
              <a:ext cx="1623209" cy="5468471"/>
            </a:xfrm>
            <a:prstGeom prst="rect">
              <a:avLst/>
            </a:prstGeom>
            <a:blipFill dpi="0" rotWithShape="1">
              <a:blip r:embed="rId1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alphaModFix amt="92000"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-20000" contrast="-2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7000" r="-3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A81711-3691-FEC4-5180-B332986E1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424" y="2514600"/>
            <a:ext cx="11430000" cy="914400"/>
          </a:xfrm>
        </p:spPr>
        <p:txBody>
          <a:bodyPr>
            <a:normAutofit/>
          </a:bodyPr>
          <a:lstStyle/>
          <a:p>
            <a:r>
              <a:rPr lang="en-US" sz="5400" cap="none" spc="0" dirty="0">
                <a:solidFill>
                  <a:schemeClr val="bg1"/>
                </a:solidFill>
              </a:rPr>
              <a:t>WORLD HAPPINESS INDEX</a:t>
            </a:r>
            <a:endParaRPr lang="en-IN" sz="5400" cap="none" spc="0" dirty="0">
              <a:solidFill>
                <a:schemeClr val="bg1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5DE71E-4426-C481-8412-531CE2B0D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852" y="3429000"/>
            <a:ext cx="9144000" cy="45720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PROJECT PRESENTATION - 2</a:t>
            </a:r>
          </a:p>
        </p:txBody>
      </p:sp>
    </p:spTree>
    <p:extLst>
      <p:ext uri="{BB962C8B-B14F-4D97-AF65-F5344CB8AC3E}">
        <p14:creationId xmlns:p14="http://schemas.microsoft.com/office/powerpoint/2010/main" val="229758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hoto of dandelion&#10;">
            <a:extLst>
              <a:ext uri="{FF2B5EF4-FFF2-40B4-BE49-F238E27FC236}">
                <a16:creationId xmlns:a16="http://schemas.microsoft.com/office/drawing/2014/main" id="{20563118-9176-49D8-94ED-2A61A207A0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343525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A37EF-D902-470B-6AA6-2B7F2AB2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0974" y="85726"/>
            <a:ext cx="4962525" cy="3174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1BB93-2CD5-4AAD-CC81-A0F722F6E1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0975" y="3400425"/>
            <a:ext cx="4962525" cy="3356167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B631101-6E3B-2BE5-4CFA-D8CBD2D10F62}"/>
              </a:ext>
            </a:extLst>
          </p:cNvPr>
          <p:cNvSpPr txBox="1">
            <a:spLocks/>
          </p:cNvSpPr>
          <p:nvPr/>
        </p:nvSpPr>
        <p:spPr>
          <a:xfrm>
            <a:off x="5524499" y="101600"/>
            <a:ext cx="6486526" cy="65995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The median value is centered around zero indicating that the residuals are  somewhat symmetrical. The minimum and maximum residuals in this case are - 1.20417 and 1.52798, respectively, indicating that the model has some error in its predictions.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The very low p-value of the F-statistic indicates that the model is highly statistically significant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u="none" strike="noStrike" dirty="0">
                <a:solidFill>
                  <a:srgbClr val="000000"/>
                </a:solidFill>
                <a:effectLst/>
              </a:rPr>
              <a:t>Economy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i="1" u="none" strike="noStrike" dirty="0">
                <a:solidFill>
                  <a:srgbClr val="000000"/>
                </a:solidFill>
                <a:effectLst/>
              </a:rPr>
              <a:t>Family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have p-value&lt;0.01 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indicating a strong relationship between them and happiness.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p-value of </a:t>
            </a:r>
            <a:r>
              <a:rPr lang="en-US" sz="2000" i="1" u="none" strike="noStrike" dirty="0">
                <a:solidFill>
                  <a:srgbClr val="000000"/>
                </a:solidFill>
                <a:effectLst/>
              </a:rPr>
              <a:t>Life Expectancy</a:t>
            </a:r>
            <a:r>
              <a:rPr lang="en-US" sz="2000" i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and</a:t>
            </a:r>
            <a:r>
              <a:rPr lang="en-US" sz="2000" i="1" u="none" strike="noStrike" dirty="0">
                <a:solidFill>
                  <a:srgbClr val="000000"/>
                </a:solidFill>
                <a:effectLst/>
              </a:rPr>
              <a:t> Freedom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 indicates that the coefficients are statistically significant, although not as strongly as the coefficients for Economy and Family.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00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i="0" u="none" strike="noStrike" dirty="0">
                <a:solidFill>
                  <a:srgbClr val="000000"/>
                </a:solidFill>
                <a:effectLst/>
              </a:rPr>
              <a:t>Generosity and Trust are not statistically significant at conventional levels (i.e., p &lt; 0.05), meaning that there is not strong evidence to suggest a real relationship between these variables and happiness.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3886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214E7-F8B5-CF52-9BE8-C3E5553689DE}"/>
              </a:ext>
            </a:extLst>
          </p:cNvPr>
          <p:cNvGrpSpPr/>
          <p:nvPr/>
        </p:nvGrpSpPr>
        <p:grpSpPr>
          <a:xfrm>
            <a:off x="-8625840" y="0"/>
            <a:ext cx="16364456" cy="6858000"/>
            <a:chOff x="0" y="0"/>
            <a:chExt cx="16364456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EBE5EC-CC9F-ADF6-C628-2538AF170162}"/>
                </a:ext>
              </a:extLst>
            </p:cNvPr>
            <p:cNvGrpSpPr/>
            <p:nvPr/>
          </p:nvGrpSpPr>
          <p:grpSpPr>
            <a:xfrm>
              <a:off x="0" y="0"/>
              <a:ext cx="7747000" cy="6858000"/>
              <a:chOff x="4165600" y="0"/>
              <a:chExt cx="7747000" cy="6858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A71449-FF99-68AF-8D6F-94728E215D45}"/>
                  </a:ext>
                </a:extLst>
              </p:cNvPr>
              <p:cNvSpPr/>
              <p:nvPr/>
            </p:nvSpPr>
            <p:spPr>
              <a:xfrm>
                <a:off x="416560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Multiple linear regression is a statistical method that models the linear relationship between one dependent variable and two or more independent variables.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39E56E-8134-FC0D-1FF2-36EE396BFCD1}"/>
                  </a:ext>
                </a:extLst>
              </p:cNvPr>
              <p:cNvSpPr/>
              <p:nvPr/>
            </p:nvSpPr>
            <p:spPr>
              <a:xfrm>
                <a:off x="840232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independent variables in our analysis are Economy, Life Expectancy, Family, Freedom, Generosity, and Trust.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dependent variable is the Happiness score.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6EC1C51-72DA-2016-CFFF-22B61E68DBE7}"/>
                </a:ext>
              </a:extLst>
            </p:cNvPr>
            <p:cNvGrpSpPr/>
            <p:nvPr/>
          </p:nvGrpSpPr>
          <p:grpSpPr>
            <a:xfrm>
              <a:off x="7931582" y="518480"/>
              <a:ext cx="4082922" cy="5841990"/>
              <a:chOff x="7931582" y="518480"/>
              <a:chExt cx="4082922" cy="58419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03A2DCB-B10C-56AC-5958-250F07A9E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04096" y="518480"/>
                <a:ext cx="3630706" cy="210285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4446A3-1CCE-BB39-5AD4-91A2A828239F}"/>
                  </a:ext>
                </a:extLst>
              </p:cNvPr>
              <p:cNvSpPr/>
              <p:nvPr/>
            </p:nvSpPr>
            <p:spPr>
              <a:xfrm>
                <a:off x="10165980" y="4642888"/>
                <a:ext cx="1758792" cy="1717582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l="-38000" r="-38000"/>
                </a:stretch>
              </a:blip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2224C0-6955-6158-1405-862D26A59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0807" y="2621339"/>
                <a:ext cx="1973697" cy="171758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2F470AE-6236-CCE2-4D34-D9F227EA1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1582" y="3078539"/>
                <a:ext cx="1975444" cy="278932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E41AFB-A17D-796D-C153-58FEB13CF7DF}"/>
                </a:ext>
              </a:extLst>
            </p:cNvPr>
            <p:cNvSpPr/>
            <p:nvPr/>
          </p:nvSpPr>
          <p:spPr>
            <a:xfrm>
              <a:off x="12854176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Five main assumptions underlying multiple regression models must be satisfied for our model to be accurate</a:t>
              </a:r>
            </a:p>
            <a:p>
              <a:pPr algn="ctr"/>
              <a:r>
                <a:rPr lang="en-US" dirty="0"/>
                <a:t>1. Linearity</a:t>
              </a:r>
              <a:endParaRPr lang="en-IN" dirty="0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</p:spTree>
    <p:extLst>
      <p:ext uri="{BB962C8B-B14F-4D97-AF65-F5344CB8AC3E}">
        <p14:creationId xmlns:p14="http://schemas.microsoft.com/office/powerpoint/2010/main" val="121154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214E7-F8B5-CF52-9BE8-C3E5553689DE}"/>
              </a:ext>
            </a:extLst>
          </p:cNvPr>
          <p:cNvGrpSpPr/>
          <p:nvPr/>
        </p:nvGrpSpPr>
        <p:grpSpPr>
          <a:xfrm>
            <a:off x="-12949432" y="0"/>
            <a:ext cx="16364456" cy="6858000"/>
            <a:chOff x="0" y="0"/>
            <a:chExt cx="16364456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EBE5EC-CC9F-ADF6-C628-2538AF170162}"/>
                </a:ext>
              </a:extLst>
            </p:cNvPr>
            <p:cNvGrpSpPr/>
            <p:nvPr/>
          </p:nvGrpSpPr>
          <p:grpSpPr>
            <a:xfrm>
              <a:off x="0" y="0"/>
              <a:ext cx="7747000" cy="6858000"/>
              <a:chOff x="4165600" y="0"/>
              <a:chExt cx="7747000" cy="6858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A71449-FF99-68AF-8D6F-94728E215D45}"/>
                  </a:ext>
                </a:extLst>
              </p:cNvPr>
              <p:cNvSpPr/>
              <p:nvPr/>
            </p:nvSpPr>
            <p:spPr>
              <a:xfrm>
                <a:off x="416560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Multiple linear regression is a statistical method that models the linear relationship between one dependent variable and two or more independent variables.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39E56E-8134-FC0D-1FF2-36EE396BFCD1}"/>
                  </a:ext>
                </a:extLst>
              </p:cNvPr>
              <p:cNvSpPr/>
              <p:nvPr/>
            </p:nvSpPr>
            <p:spPr>
              <a:xfrm>
                <a:off x="840232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independent variables in our analysis are Economy, Life Expectancy, Family, Freedom, Generosity, and Trust.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dependent variable is the Happiness score.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6EC1C51-72DA-2016-CFFF-22B61E68DBE7}"/>
                </a:ext>
              </a:extLst>
            </p:cNvPr>
            <p:cNvGrpSpPr/>
            <p:nvPr/>
          </p:nvGrpSpPr>
          <p:grpSpPr>
            <a:xfrm>
              <a:off x="7931582" y="518480"/>
              <a:ext cx="4082922" cy="5841990"/>
              <a:chOff x="7931582" y="518480"/>
              <a:chExt cx="4082922" cy="58419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03A2DCB-B10C-56AC-5958-250F07A9E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04096" y="518480"/>
                <a:ext cx="3630706" cy="210285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4446A3-1CCE-BB39-5AD4-91A2A828239F}"/>
                  </a:ext>
                </a:extLst>
              </p:cNvPr>
              <p:cNvSpPr/>
              <p:nvPr/>
            </p:nvSpPr>
            <p:spPr>
              <a:xfrm>
                <a:off x="10165980" y="4642888"/>
                <a:ext cx="1758792" cy="1717582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l="-38000" r="-38000"/>
                </a:stretch>
              </a:blip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2224C0-6955-6158-1405-862D26A59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0807" y="2621339"/>
                <a:ext cx="1973697" cy="171758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2F470AE-6236-CCE2-4D34-D9F227EA1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1582" y="3078539"/>
                <a:ext cx="1975444" cy="278932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E41AFB-A17D-796D-C153-58FEB13CF7DF}"/>
                </a:ext>
              </a:extLst>
            </p:cNvPr>
            <p:cNvSpPr/>
            <p:nvPr/>
          </p:nvSpPr>
          <p:spPr>
            <a:xfrm>
              <a:off x="12854176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Five main assumptions underlying multiple regression models must be satisfied for our model to be accurate</a:t>
              </a:r>
            </a:p>
            <a:p>
              <a:pPr algn="ctr"/>
              <a:r>
                <a:rPr lang="en-US" dirty="0"/>
                <a:t>1. Linearity</a:t>
              </a:r>
              <a:endParaRPr lang="en-IN" dirty="0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C5851F-858C-3596-2B19-9239BD2DF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516" y="7544172"/>
            <a:ext cx="76200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-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214E7-F8B5-CF52-9BE8-C3E5553689DE}"/>
              </a:ext>
            </a:extLst>
          </p:cNvPr>
          <p:cNvGrpSpPr/>
          <p:nvPr/>
        </p:nvGrpSpPr>
        <p:grpSpPr>
          <a:xfrm>
            <a:off x="-12949432" y="0"/>
            <a:ext cx="16364456" cy="6858000"/>
            <a:chOff x="0" y="0"/>
            <a:chExt cx="16364456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EBE5EC-CC9F-ADF6-C628-2538AF170162}"/>
                </a:ext>
              </a:extLst>
            </p:cNvPr>
            <p:cNvGrpSpPr/>
            <p:nvPr/>
          </p:nvGrpSpPr>
          <p:grpSpPr>
            <a:xfrm>
              <a:off x="0" y="0"/>
              <a:ext cx="7747000" cy="6858000"/>
              <a:chOff x="4165600" y="0"/>
              <a:chExt cx="7747000" cy="6858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A71449-FF99-68AF-8D6F-94728E215D45}"/>
                  </a:ext>
                </a:extLst>
              </p:cNvPr>
              <p:cNvSpPr/>
              <p:nvPr/>
            </p:nvSpPr>
            <p:spPr>
              <a:xfrm>
                <a:off x="416560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Multiple linear regression is a statistical method that models the linear relationship between one dependent variable and two or more independent variables.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39E56E-8134-FC0D-1FF2-36EE396BFCD1}"/>
                  </a:ext>
                </a:extLst>
              </p:cNvPr>
              <p:cNvSpPr/>
              <p:nvPr/>
            </p:nvSpPr>
            <p:spPr>
              <a:xfrm>
                <a:off x="840232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independent variables in our analysis are Economy, Life Expectancy, Family, Freedom, Generosity, and Trust.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dependent variable is the Happiness score.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6EC1C51-72DA-2016-CFFF-22B61E68DBE7}"/>
                </a:ext>
              </a:extLst>
            </p:cNvPr>
            <p:cNvGrpSpPr/>
            <p:nvPr/>
          </p:nvGrpSpPr>
          <p:grpSpPr>
            <a:xfrm>
              <a:off x="7931582" y="518480"/>
              <a:ext cx="4082922" cy="5841990"/>
              <a:chOff x="7931582" y="518480"/>
              <a:chExt cx="4082922" cy="58419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03A2DCB-B10C-56AC-5958-250F07A9E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04096" y="518480"/>
                <a:ext cx="3630706" cy="210285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4446A3-1CCE-BB39-5AD4-91A2A828239F}"/>
                  </a:ext>
                </a:extLst>
              </p:cNvPr>
              <p:cNvSpPr/>
              <p:nvPr/>
            </p:nvSpPr>
            <p:spPr>
              <a:xfrm>
                <a:off x="10165980" y="4642888"/>
                <a:ext cx="1758792" cy="1717582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l="-38000" r="-38000"/>
                </a:stretch>
              </a:blip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2224C0-6955-6158-1405-862D26A59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0807" y="2621339"/>
                <a:ext cx="1973697" cy="171758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2F470AE-6236-CCE2-4D34-D9F227EA1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1582" y="3078539"/>
                <a:ext cx="1975444" cy="278932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E41AFB-A17D-796D-C153-58FEB13CF7DF}"/>
                </a:ext>
              </a:extLst>
            </p:cNvPr>
            <p:cNvSpPr/>
            <p:nvPr/>
          </p:nvSpPr>
          <p:spPr>
            <a:xfrm>
              <a:off x="12854176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Five main assumptions underlying multiple regression models must be satisfied for our model to be accurate</a:t>
              </a:r>
            </a:p>
            <a:p>
              <a:pPr algn="ctr"/>
              <a:r>
                <a:rPr lang="en-US" dirty="0"/>
                <a:t>1. Linearity</a:t>
              </a:r>
              <a:endParaRPr lang="en-IN" dirty="0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C5851F-858C-3596-2B19-9239BD2DF8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516" y="369643"/>
            <a:ext cx="7620000" cy="5743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372D61-393D-2525-4075-D28AD4E72C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2516" y="8200658"/>
            <a:ext cx="76200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4.16667E-6 -1.10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4.16667E-6 -1.0872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214E7-F8B5-CF52-9BE8-C3E5553689DE}"/>
              </a:ext>
            </a:extLst>
          </p:cNvPr>
          <p:cNvGrpSpPr/>
          <p:nvPr/>
        </p:nvGrpSpPr>
        <p:grpSpPr>
          <a:xfrm>
            <a:off x="-9296400" y="0"/>
            <a:ext cx="16364456" cy="6858000"/>
            <a:chOff x="0" y="0"/>
            <a:chExt cx="16364456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EBE5EC-CC9F-ADF6-C628-2538AF170162}"/>
                </a:ext>
              </a:extLst>
            </p:cNvPr>
            <p:cNvGrpSpPr/>
            <p:nvPr/>
          </p:nvGrpSpPr>
          <p:grpSpPr>
            <a:xfrm>
              <a:off x="0" y="0"/>
              <a:ext cx="7747000" cy="6858000"/>
              <a:chOff x="4165600" y="0"/>
              <a:chExt cx="7747000" cy="6858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A71449-FF99-68AF-8D6F-94728E215D45}"/>
                  </a:ext>
                </a:extLst>
              </p:cNvPr>
              <p:cNvSpPr/>
              <p:nvPr/>
            </p:nvSpPr>
            <p:spPr>
              <a:xfrm>
                <a:off x="416560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Multiple linear regression is a statistical method that models the linear relationship between one dependent variable and two or more independent variables.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39E56E-8134-FC0D-1FF2-36EE396BFCD1}"/>
                  </a:ext>
                </a:extLst>
              </p:cNvPr>
              <p:cNvSpPr/>
              <p:nvPr/>
            </p:nvSpPr>
            <p:spPr>
              <a:xfrm>
                <a:off x="840232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independent variables in our analysis are Economy, Life Expectancy, Family, Freedom, Generosity, and Trust.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dependent variable is the Happiness score.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6EC1C51-72DA-2016-CFFF-22B61E68DBE7}"/>
                </a:ext>
              </a:extLst>
            </p:cNvPr>
            <p:cNvGrpSpPr/>
            <p:nvPr/>
          </p:nvGrpSpPr>
          <p:grpSpPr>
            <a:xfrm>
              <a:off x="7931582" y="518480"/>
              <a:ext cx="4082922" cy="5841990"/>
              <a:chOff x="7931582" y="518480"/>
              <a:chExt cx="4082922" cy="58419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03A2DCB-B10C-56AC-5958-250F07A9E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04096" y="518480"/>
                <a:ext cx="3630706" cy="210285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4446A3-1CCE-BB39-5AD4-91A2A828239F}"/>
                  </a:ext>
                </a:extLst>
              </p:cNvPr>
              <p:cNvSpPr/>
              <p:nvPr/>
            </p:nvSpPr>
            <p:spPr>
              <a:xfrm>
                <a:off x="10165980" y="4642888"/>
                <a:ext cx="1758792" cy="1717582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l="-38000" r="-38000"/>
                </a:stretch>
              </a:blip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2224C0-6955-6158-1405-862D26A59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0807" y="2621339"/>
                <a:ext cx="1973697" cy="171758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2F470AE-6236-CCE2-4D34-D9F227EA1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1582" y="3078539"/>
                <a:ext cx="1975444" cy="278932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E41AFB-A17D-796D-C153-58FEB13CF7DF}"/>
                </a:ext>
              </a:extLst>
            </p:cNvPr>
            <p:cNvSpPr/>
            <p:nvPr/>
          </p:nvSpPr>
          <p:spPr>
            <a:xfrm>
              <a:off x="12854176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2. Normality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1365E-DE68-7A2A-6ACE-12A7CCCFE208}"/>
              </a:ext>
            </a:extLst>
          </p:cNvPr>
          <p:cNvGrpSpPr/>
          <p:nvPr/>
        </p:nvGrpSpPr>
        <p:grpSpPr>
          <a:xfrm>
            <a:off x="7082110" y="6915538"/>
            <a:ext cx="4930944" cy="10180524"/>
            <a:chOff x="7082110" y="1408818"/>
            <a:chExt cx="4930944" cy="101805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9DD5C-0F75-84DE-D2D3-31312B63A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497"/>
            <a:stretch/>
          </p:blipFill>
          <p:spPr>
            <a:xfrm>
              <a:off x="7082110" y="1408818"/>
              <a:ext cx="4930944" cy="36679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CA253E-303D-44D9-DB62-A74AC46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81401" y="6968000"/>
              <a:ext cx="4190122" cy="32789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EBE5AB-463A-6124-7397-519CF6F67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0004"/>
            <a:stretch/>
          </p:blipFill>
          <p:spPr>
            <a:xfrm>
              <a:off x="7519361" y="10309182"/>
              <a:ext cx="3914202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47402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214E7-F8B5-CF52-9BE8-C3E5553689DE}"/>
              </a:ext>
            </a:extLst>
          </p:cNvPr>
          <p:cNvGrpSpPr/>
          <p:nvPr/>
        </p:nvGrpSpPr>
        <p:grpSpPr>
          <a:xfrm>
            <a:off x="-9296400" y="0"/>
            <a:ext cx="16364456" cy="6858000"/>
            <a:chOff x="0" y="0"/>
            <a:chExt cx="16364456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EBE5EC-CC9F-ADF6-C628-2538AF170162}"/>
                </a:ext>
              </a:extLst>
            </p:cNvPr>
            <p:cNvGrpSpPr/>
            <p:nvPr/>
          </p:nvGrpSpPr>
          <p:grpSpPr>
            <a:xfrm>
              <a:off x="0" y="0"/>
              <a:ext cx="7747000" cy="6858000"/>
              <a:chOff x="4165600" y="0"/>
              <a:chExt cx="7747000" cy="6858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A71449-FF99-68AF-8D6F-94728E215D45}"/>
                  </a:ext>
                </a:extLst>
              </p:cNvPr>
              <p:cNvSpPr/>
              <p:nvPr/>
            </p:nvSpPr>
            <p:spPr>
              <a:xfrm>
                <a:off x="416560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Multiple linear regression is a statistical method that models the linear relationship between one dependent variable and two or more independent variables.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39E56E-8134-FC0D-1FF2-36EE396BFCD1}"/>
                  </a:ext>
                </a:extLst>
              </p:cNvPr>
              <p:cNvSpPr/>
              <p:nvPr/>
            </p:nvSpPr>
            <p:spPr>
              <a:xfrm>
                <a:off x="840232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independent variables in our analysis are Economy, Life Expectancy, Family, Freedom, Generosity, and Trust.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dependent variable is the Happiness score.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6EC1C51-72DA-2016-CFFF-22B61E68DBE7}"/>
                </a:ext>
              </a:extLst>
            </p:cNvPr>
            <p:cNvGrpSpPr/>
            <p:nvPr/>
          </p:nvGrpSpPr>
          <p:grpSpPr>
            <a:xfrm>
              <a:off x="7931582" y="518480"/>
              <a:ext cx="4082922" cy="5841990"/>
              <a:chOff x="7931582" y="518480"/>
              <a:chExt cx="4082922" cy="58419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03A2DCB-B10C-56AC-5958-250F07A9E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04096" y="518480"/>
                <a:ext cx="3630706" cy="210285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4446A3-1CCE-BB39-5AD4-91A2A828239F}"/>
                  </a:ext>
                </a:extLst>
              </p:cNvPr>
              <p:cNvSpPr/>
              <p:nvPr/>
            </p:nvSpPr>
            <p:spPr>
              <a:xfrm>
                <a:off x="10165980" y="4642888"/>
                <a:ext cx="1758792" cy="1717582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l="-38000" r="-38000"/>
                </a:stretch>
              </a:blip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2224C0-6955-6158-1405-862D26A59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0807" y="2621339"/>
                <a:ext cx="1973697" cy="171758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2F470AE-6236-CCE2-4D34-D9F227EA1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1582" y="3078539"/>
                <a:ext cx="1975444" cy="278932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E41AFB-A17D-796D-C153-58FEB13CF7DF}"/>
                </a:ext>
              </a:extLst>
            </p:cNvPr>
            <p:cNvSpPr/>
            <p:nvPr/>
          </p:nvSpPr>
          <p:spPr>
            <a:xfrm>
              <a:off x="12854176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2. Normality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1365E-DE68-7A2A-6ACE-12A7CCCFE208}"/>
              </a:ext>
            </a:extLst>
          </p:cNvPr>
          <p:cNvGrpSpPr/>
          <p:nvPr/>
        </p:nvGrpSpPr>
        <p:grpSpPr>
          <a:xfrm>
            <a:off x="7173550" y="1398658"/>
            <a:ext cx="4930944" cy="10180524"/>
            <a:chOff x="7082110" y="1408818"/>
            <a:chExt cx="4930944" cy="101805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9DD5C-0F75-84DE-D2D3-31312B63A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497"/>
            <a:stretch/>
          </p:blipFill>
          <p:spPr>
            <a:xfrm>
              <a:off x="7082110" y="1408818"/>
              <a:ext cx="4930944" cy="36679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CA253E-303D-44D9-DB62-A74AC46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81401" y="6968000"/>
              <a:ext cx="4190122" cy="32789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EBE5AB-463A-6124-7397-519CF6F67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0004"/>
            <a:stretch/>
          </p:blipFill>
          <p:spPr>
            <a:xfrm>
              <a:off x="7519361" y="10309182"/>
              <a:ext cx="3914202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935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F4214E7-F8B5-CF52-9BE8-C3E5553689DE}"/>
              </a:ext>
            </a:extLst>
          </p:cNvPr>
          <p:cNvGrpSpPr/>
          <p:nvPr/>
        </p:nvGrpSpPr>
        <p:grpSpPr>
          <a:xfrm>
            <a:off x="-9296400" y="0"/>
            <a:ext cx="16364456" cy="6858000"/>
            <a:chOff x="0" y="0"/>
            <a:chExt cx="16364456" cy="6858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CEBE5EC-CC9F-ADF6-C628-2538AF170162}"/>
                </a:ext>
              </a:extLst>
            </p:cNvPr>
            <p:cNvGrpSpPr/>
            <p:nvPr/>
          </p:nvGrpSpPr>
          <p:grpSpPr>
            <a:xfrm>
              <a:off x="0" y="0"/>
              <a:ext cx="7747000" cy="6858000"/>
              <a:chOff x="4165600" y="0"/>
              <a:chExt cx="7747000" cy="6858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0A71449-FF99-68AF-8D6F-94728E215D45}"/>
                  </a:ext>
                </a:extLst>
              </p:cNvPr>
              <p:cNvSpPr/>
              <p:nvPr/>
            </p:nvSpPr>
            <p:spPr>
              <a:xfrm>
                <a:off x="416560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Multiple linear regression is a statistical method that models the linear relationship between one dependent variable and two or more independent variables.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39E56E-8134-FC0D-1FF2-36EE396BFCD1}"/>
                  </a:ext>
                </a:extLst>
              </p:cNvPr>
              <p:cNvSpPr/>
              <p:nvPr/>
            </p:nvSpPr>
            <p:spPr>
              <a:xfrm>
                <a:off x="8402320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independent variables in our analysis are Economy, Life Expectancy, Family, Freedom, Generosity, and Trust.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The dependent variable is the Happiness score.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6EC1C51-72DA-2016-CFFF-22B61E68DBE7}"/>
                </a:ext>
              </a:extLst>
            </p:cNvPr>
            <p:cNvGrpSpPr/>
            <p:nvPr/>
          </p:nvGrpSpPr>
          <p:grpSpPr>
            <a:xfrm>
              <a:off x="7931582" y="518480"/>
              <a:ext cx="4082922" cy="5841990"/>
              <a:chOff x="7931582" y="518480"/>
              <a:chExt cx="4082922" cy="584199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03A2DCB-B10C-56AC-5958-250F07A9E1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04096" y="518480"/>
                <a:ext cx="3630706" cy="210285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14446A3-1CCE-BB39-5AD4-91A2A828239F}"/>
                  </a:ext>
                </a:extLst>
              </p:cNvPr>
              <p:cNvSpPr/>
              <p:nvPr/>
            </p:nvSpPr>
            <p:spPr>
              <a:xfrm>
                <a:off x="10165980" y="4642888"/>
                <a:ext cx="1758792" cy="1717582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 l="-38000" r="-38000"/>
                </a:stretch>
              </a:blipFill>
              <a:ln>
                <a:noFill/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32224C0-6955-6158-1405-862D26A59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0807" y="2621339"/>
                <a:ext cx="1973697" cy="171758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2F470AE-6236-CCE2-4D34-D9F227EA1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1582" y="3078539"/>
                <a:ext cx="1975444" cy="2789327"/>
              </a:xfrm>
              <a:prstGeom prst="rect">
                <a:avLst/>
              </a:prstGeom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E41AFB-A17D-796D-C153-58FEB13CF7DF}"/>
                </a:ext>
              </a:extLst>
            </p:cNvPr>
            <p:cNvSpPr/>
            <p:nvPr/>
          </p:nvSpPr>
          <p:spPr>
            <a:xfrm>
              <a:off x="12854176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2. Normality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1365E-DE68-7A2A-6ACE-12A7CCCFE208}"/>
              </a:ext>
            </a:extLst>
          </p:cNvPr>
          <p:cNvGrpSpPr/>
          <p:nvPr/>
        </p:nvGrpSpPr>
        <p:grpSpPr>
          <a:xfrm>
            <a:off x="7173550" y="-4077582"/>
            <a:ext cx="4930944" cy="10180524"/>
            <a:chOff x="7082110" y="1408818"/>
            <a:chExt cx="4930944" cy="101805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B9DD5C-0F75-84DE-D2D3-31312B63A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497"/>
            <a:stretch/>
          </p:blipFill>
          <p:spPr>
            <a:xfrm>
              <a:off x="7082110" y="1408818"/>
              <a:ext cx="4930944" cy="36679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5CA253E-303D-44D9-DB62-A74AC460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81401" y="6968000"/>
              <a:ext cx="4190122" cy="32789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EEBE5AB-463A-6124-7397-519CF6F67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0004"/>
            <a:stretch/>
          </p:blipFill>
          <p:spPr>
            <a:xfrm>
              <a:off x="7519361" y="10309182"/>
              <a:ext cx="3914202" cy="128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45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FC5D7-74AF-BB16-1962-395556F9E172}"/>
              </a:ext>
            </a:extLst>
          </p:cNvPr>
          <p:cNvGrpSpPr/>
          <p:nvPr/>
        </p:nvGrpSpPr>
        <p:grpSpPr>
          <a:xfrm>
            <a:off x="-18003520" y="-4057262"/>
            <a:ext cx="25120600" cy="10915262"/>
            <a:chOff x="-9296400" y="-4057262"/>
            <a:chExt cx="25120600" cy="109152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214E7-F8B5-CF52-9BE8-C3E5553689DE}"/>
                </a:ext>
              </a:extLst>
            </p:cNvPr>
            <p:cNvGrpSpPr/>
            <p:nvPr/>
          </p:nvGrpSpPr>
          <p:grpSpPr>
            <a:xfrm>
              <a:off x="-9296400" y="0"/>
              <a:ext cx="16364456" cy="6858000"/>
              <a:chOff x="0" y="0"/>
              <a:chExt cx="16364456" cy="6858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CEBE5EC-CC9F-ADF6-C628-2538AF170162}"/>
                  </a:ext>
                </a:extLst>
              </p:cNvPr>
              <p:cNvGrpSpPr/>
              <p:nvPr/>
            </p:nvGrpSpPr>
            <p:grpSpPr>
              <a:xfrm>
                <a:off x="0" y="0"/>
                <a:ext cx="7747000" cy="6858000"/>
                <a:chOff x="4165600" y="0"/>
                <a:chExt cx="7747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0A71449-FF99-68AF-8D6F-94728E215D45}"/>
                    </a:ext>
                  </a:extLst>
                </p:cNvPr>
                <p:cNvSpPr/>
                <p:nvPr/>
              </p:nvSpPr>
              <p:spPr>
                <a:xfrm>
                  <a:off x="416560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Multiple linear regression is a statistical method that models the linear relationship between one dependent variable and two or more independent variables.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E56E-8134-FC0D-1FF2-36EE396BFCD1}"/>
                    </a:ext>
                  </a:extLst>
                </p:cNvPr>
                <p:cNvSpPr/>
                <p:nvPr/>
              </p:nvSpPr>
              <p:spPr>
                <a:xfrm>
                  <a:off x="840232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independent variables in our analysis are Economy, Life Expectancy, Family, Freedom, Generosity, and Trust.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dependent variable is the Happiness score.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EC1C51-72DA-2016-CFFF-22B61E68DBE7}"/>
                  </a:ext>
                </a:extLst>
              </p:cNvPr>
              <p:cNvGrpSpPr/>
              <p:nvPr/>
            </p:nvGrpSpPr>
            <p:grpSpPr>
              <a:xfrm>
                <a:off x="7931582" y="518480"/>
                <a:ext cx="4082922" cy="5841990"/>
                <a:chOff x="7931582" y="518480"/>
                <a:chExt cx="4082922" cy="58419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03A2DCB-B10C-56AC-5958-250F07A9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04096" y="518480"/>
                  <a:ext cx="3630706" cy="2102859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4446A3-1CCE-BB39-5AD4-91A2A828239F}"/>
                    </a:ext>
                  </a:extLst>
                </p:cNvPr>
                <p:cNvSpPr/>
                <p:nvPr/>
              </p:nvSpPr>
              <p:spPr>
                <a:xfrm>
                  <a:off x="10165980" y="4642888"/>
                  <a:ext cx="1758792" cy="1717582"/>
                </a:xfrm>
                <a:prstGeom prst="rect">
                  <a:avLst/>
                </a:prstGeom>
                <a:blipFill dpi="0" rotWithShape="1">
                  <a:blip r:embed="rId3"/>
                  <a:srcRect/>
                  <a:stretch>
                    <a:fillRect l="-38000" r="-3800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32224C0-6955-6158-1405-862D26A59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0807" y="2621339"/>
                  <a:ext cx="1973697" cy="171758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F470AE-6236-CCE2-4D34-D9F227EA1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582" y="3078539"/>
                  <a:ext cx="1975444" cy="2789327"/>
                </a:xfrm>
                <a:prstGeom prst="rect">
                  <a:avLst/>
                </a:prstGeom>
              </p:spPr>
            </p:pic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E41AFB-A17D-796D-C153-58FEB13CF7DF}"/>
                  </a:ext>
                </a:extLst>
              </p:cNvPr>
              <p:cNvSpPr/>
              <p:nvPr/>
            </p:nvSpPr>
            <p:spPr>
              <a:xfrm>
                <a:off x="12854176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Five main assumptions underlying multiple regression models must be satisfied for our model to be accurate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2. Normality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01365E-DE68-7A2A-6ACE-12A7CCCFE208}"/>
                </a:ext>
              </a:extLst>
            </p:cNvPr>
            <p:cNvGrpSpPr/>
            <p:nvPr/>
          </p:nvGrpSpPr>
          <p:grpSpPr>
            <a:xfrm>
              <a:off x="7153230" y="-4057262"/>
              <a:ext cx="4930944" cy="10180524"/>
              <a:chOff x="7082110" y="1408818"/>
              <a:chExt cx="4930944" cy="101805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B9DD5C-0F75-84DE-D2D3-31312B63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97"/>
              <a:stretch/>
            </p:blipFill>
            <p:spPr>
              <a:xfrm>
                <a:off x="7082110" y="1408818"/>
                <a:ext cx="4930944" cy="366796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5CA253E-303D-44D9-DB62-A74AC460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401" y="6968000"/>
                <a:ext cx="4190122" cy="327899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EBE5AB-463A-6124-7397-519CF6F6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004"/>
              <a:stretch/>
            </p:blipFill>
            <p:spPr>
              <a:xfrm>
                <a:off x="7519361" y="10309182"/>
                <a:ext cx="3914202" cy="128016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66E97-36CF-A507-04D1-D7B304651642}"/>
                </a:ext>
              </a:extLst>
            </p:cNvPr>
            <p:cNvSpPr/>
            <p:nvPr/>
          </p:nvSpPr>
          <p:spPr>
            <a:xfrm>
              <a:off x="12313920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white"/>
                  </a:solidFill>
                  <a:latin typeface="Avenir Next LT Pro Light"/>
                </a:rPr>
                <a:t>3. Autocorrelation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55CA37-326F-8E50-7EC5-04C40A2B2FE5}"/>
              </a:ext>
            </a:extLst>
          </p:cNvPr>
          <p:cNvGrpSpPr/>
          <p:nvPr/>
        </p:nvGrpSpPr>
        <p:grpSpPr>
          <a:xfrm>
            <a:off x="7340762" y="7001435"/>
            <a:ext cx="4607399" cy="3057639"/>
            <a:chOff x="7271982" y="1509435"/>
            <a:chExt cx="4489461" cy="29140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B63F2DD-C4E7-B160-1767-1A08C1B97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960"/>
            <a:stretch/>
          </p:blipFill>
          <p:spPr>
            <a:xfrm>
              <a:off x="7361081" y="1971100"/>
              <a:ext cx="4400362" cy="18925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44FD07-5C99-38CF-4189-0533608021DD}"/>
                </a:ext>
              </a:extLst>
            </p:cNvPr>
            <p:cNvSpPr txBox="1"/>
            <p:nvPr/>
          </p:nvSpPr>
          <p:spPr>
            <a:xfrm>
              <a:off x="7271982" y="3807475"/>
              <a:ext cx="4190122" cy="615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As p&gt;0.05, we can conclude that there is no evidence of autocorrelation</a:t>
              </a:r>
              <a:endParaRPr lang="en-IN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5D231A-2008-85EE-D01E-05595B1DF982}"/>
                </a:ext>
              </a:extLst>
            </p:cNvPr>
            <p:cNvSpPr txBox="1"/>
            <p:nvPr/>
          </p:nvSpPr>
          <p:spPr>
            <a:xfrm>
              <a:off x="7271982" y="1509435"/>
              <a:ext cx="3914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+mj-lt"/>
                </a:rPr>
                <a:t>Durbin-Watson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37308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FC5D7-74AF-BB16-1962-395556F9E172}"/>
              </a:ext>
            </a:extLst>
          </p:cNvPr>
          <p:cNvGrpSpPr/>
          <p:nvPr/>
        </p:nvGrpSpPr>
        <p:grpSpPr>
          <a:xfrm>
            <a:off x="-18003520" y="-4057262"/>
            <a:ext cx="25120600" cy="10915262"/>
            <a:chOff x="-9296400" y="-4057262"/>
            <a:chExt cx="25120600" cy="109152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214E7-F8B5-CF52-9BE8-C3E5553689DE}"/>
                </a:ext>
              </a:extLst>
            </p:cNvPr>
            <p:cNvGrpSpPr/>
            <p:nvPr/>
          </p:nvGrpSpPr>
          <p:grpSpPr>
            <a:xfrm>
              <a:off x="-9296400" y="0"/>
              <a:ext cx="16364456" cy="6858000"/>
              <a:chOff x="0" y="0"/>
              <a:chExt cx="16364456" cy="6858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CEBE5EC-CC9F-ADF6-C628-2538AF170162}"/>
                  </a:ext>
                </a:extLst>
              </p:cNvPr>
              <p:cNvGrpSpPr/>
              <p:nvPr/>
            </p:nvGrpSpPr>
            <p:grpSpPr>
              <a:xfrm>
                <a:off x="0" y="0"/>
                <a:ext cx="7747000" cy="6858000"/>
                <a:chOff x="4165600" y="0"/>
                <a:chExt cx="7747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0A71449-FF99-68AF-8D6F-94728E215D45}"/>
                    </a:ext>
                  </a:extLst>
                </p:cNvPr>
                <p:cNvSpPr/>
                <p:nvPr/>
              </p:nvSpPr>
              <p:spPr>
                <a:xfrm>
                  <a:off x="416560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Multiple linear regression is a statistical method that models the linear relationship between one dependent variable and two or more independent variables.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E56E-8134-FC0D-1FF2-36EE396BFCD1}"/>
                    </a:ext>
                  </a:extLst>
                </p:cNvPr>
                <p:cNvSpPr/>
                <p:nvPr/>
              </p:nvSpPr>
              <p:spPr>
                <a:xfrm>
                  <a:off x="840232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independent variables in our analysis are Economy, Life Expectancy, Family, Freedom, Generosity, and Trust.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dependent variable is the Happiness score.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EC1C51-72DA-2016-CFFF-22B61E68DBE7}"/>
                  </a:ext>
                </a:extLst>
              </p:cNvPr>
              <p:cNvGrpSpPr/>
              <p:nvPr/>
            </p:nvGrpSpPr>
            <p:grpSpPr>
              <a:xfrm>
                <a:off x="7931582" y="518480"/>
                <a:ext cx="4082922" cy="5841990"/>
                <a:chOff x="7931582" y="518480"/>
                <a:chExt cx="4082922" cy="58419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03A2DCB-B10C-56AC-5958-250F07A9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04096" y="518480"/>
                  <a:ext cx="3630706" cy="2102859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4446A3-1CCE-BB39-5AD4-91A2A828239F}"/>
                    </a:ext>
                  </a:extLst>
                </p:cNvPr>
                <p:cNvSpPr/>
                <p:nvPr/>
              </p:nvSpPr>
              <p:spPr>
                <a:xfrm>
                  <a:off x="10165980" y="4642888"/>
                  <a:ext cx="1758792" cy="1717582"/>
                </a:xfrm>
                <a:prstGeom prst="rect">
                  <a:avLst/>
                </a:prstGeom>
                <a:blipFill dpi="0" rotWithShape="1">
                  <a:blip r:embed="rId3"/>
                  <a:srcRect/>
                  <a:stretch>
                    <a:fillRect l="-38000" r="-3800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32224C0-6955-6158-1405-862D26A59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0807" y="2621339"/>
                  <a:ext cx="1973697" cy="171758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F470AE-6236-CCE2-4D34-D9F227EA1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582" y="3078539"/>
                  <a:ext cx="1975444" cy="2789327"/>
                </a:xfrm>
                <a:prstGeom prst="rect">
                  <a:avLst/>
                </a:prstGeom>
              </p:spPr>
            </p:pic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E41AFB-A17D-796D-C153-58FEB13CF7DF}"/>
                  </a:ext>
                </a:extLst>
              </p:cNvPr>
              <p:cNvSpPr/>
              <p:nvPr/>
            </p:nvSpPr>
            <p:spPr>
              <a:xfrm>
                <a:off x="12854176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Five main assumptions underlying multiple regression models must be satisfied for our model to be accurate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2. Normality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01365E-DE68-7A2A-6ACE-12A7CCCFE208}"/>
                </a:ext>
              </a:extLst>
            </p:cNvPr>
            <p:cNvGrpSpPr/>
            <p:nvPr/>
          </p:nvGrpSpPr>
          <p:grpSpPr>
            <a:xfrm>
              <a:off x="7153230" y="-4057262"/>
              <a:ext cx="4930944" cy="10180524"/>
              <a:chOff x="7082110" y="1408818"/>
              <a:chExt cx="4930944" cy="101805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B9DD5C-0F75-84DE-D2D3-31312B63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97"/>
              <a:stretch/>
            </p:blipFill>
            <p:spPr>
              <a:xfrm>
                <a:off x="7082110" y="1408818"/>
                <a:ext cx="4930944" cy="366796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5CA253E-303D-44D9-DB62-A74AC460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401" y="6968000"/>
                <a:ext cx="4190122" cy="327899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EBE5AB-463A-6124-7397-519CF6F6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004"/>
              <a:stretch/>
            </p:blipFill>
            <p:spPr>
              <a:xfrm>
                <a:off x="7519361" y="10309182"/>
                <a:ext cx="3914202" cy="128016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66E97-36CF-A507-04D1-D7B304651642}"/>
                </a:ext>
              </a:extLst>
            </p:cNvPr>
            <p:cNvSpPr/>
            <p:nvPr/>
          </p:nvSpPr>
          <p:spPr>
            <a:xfrm>
              <a:off x="12313920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white"/>
                  </a:solidFill>
                  <a:latin typeface="Avenir Next LT Pro Light"/>
                </a:rPr>
                <a:t>3. Autocorrelation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55CA37-326F-8E50-7EC5-04C40A2B2FE5}"/>
              </a:ext>
            </a:extLst>
          </p:cNvPr>
          <p:cNvGrpSpPr/>
          <p:nvPr/>
        </p:nvGrpSpPr>
        <p:grpSpPr>
          <a:xfrm>
            <a:off x="7340762" y="2266875"/>
            <a:ext cx="4607399" cy="3057639"/>
            <a:chOff x="7271982" y="1509435"/>
            <a:chExt cx="4489461" cy="29140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B63F2DD-C4E7-B160-1767-1A08C1B97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960"/>
            <a:stretch/>
          </p:blipFill>
          <p:spPr>
            <a:xfrm>
              <a:off x="7361081" y="1971100"/>
              <a:ext cx="4400362" cy="18925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44FD07-5C99-38CF-4189-0533608021DD}"/>
                </a:ext>
              </a:extLst>
            </p:cNvPr>
            <p:cNvSpPr txBox="1"/>
            <p:nvPr/>
          </p:nvSpPr>
          <p:spPr>
            <a:xfrm>
              <a:off x="7271982" y="3807475"/>
              <a:ext cx="4190122" cy="615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As p&gt;0.05, we can conclude that there is no evidence of autocorrelation</a:t>
              </a:r>
              <a:endParaRPr lang="en-IN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5D231A-2008-85EE-D01E-05595B1DF982}"/>
                </a:ext>
              </a:extLst>
            </p:cNvPr>
            <p:cNvSpPr txBox="1"/>
            <p:nvPr/>
          </p:nvSpPr>
          <p:spPr>
            <a:xfrm>
              <a:off x="7271982" y="1509435"/>
              <a:ext cx="3914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latin typeface="+mj-lt"/>
                </a:rPr>
                <a:t>Durbin-Watson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89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FC5D7-74AF-BB16-1962-395556F9E172}"/>
              </a:ext>
            </a:extLst>
          </p:cNvPr>
          <p:cNvGrpSpPr/>
          <p:nvPr/>
        </p:nvGrpSpPr>
        <p:grpSpPr>
          <a:xfrm>
            <a:off x="-18003520" y="-4057262"/>
            <a:ext cx="25120600" cy="10915262"/>
            <a:chOff x="-9296400" y="-4057262"/>
            <a:chExt cx="25120600" cy="109152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214E7-F8B5-CF52-9BE8-C3E5553689DE}"/>
                </a:ext>
              </a:extLst>
            </p:cNvPr>
            <p:cNvGrpSpPr/>
            <p:nvPr/>
          </p:nvGrpSpPr>
          <p:grpSpPr>
            <a:xfrm>
              <a:off x="-9296400" y="0"/>
              <a:ext cx="16364456" cy="6858000"/>
              <a:chOff x="0" y="0"/>
              <a:chExt cx="16364456" cy="6858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CEBE5EC-CC9F-ADF6-C628-2538AF170162}"/>
                  </a:ext>
                </a:extLst>
              </p:cNvPr>
              <p:cNvGrpSpPr/>
              <p:nvPr/>
            </p:nvGrpSpPr>
            <p:grpSpPr>
              <a:xfrm>
                <a:off x="0" y="0"/>
                <a:ext cx="7747000" cy="6858000"/>
                <a:chOff x="4165600" y="0"/>
                <a:chExt cx="7747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0A71449-FF99-68AF-8D6F-94728E215D45}"/>
                    </a:ext>
                  </a:extLst>
                </p:cNvPr>
                <p:cNvSpPr/>
                <p:nvPr/>
              </p:nvSpPr>
              <p:spPr>
                <a:xfrm>
                  <a:off x="416560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Multiple linear regression is a statistical method that models the linear relationship between one dependent variable and two or more independent variables.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E56E-8134-FC0D-1FF2-36EE396BFCD1}"/>
                    </a:ext>
                  </a:extLst>
                </p:cNvPr>
                <p:cNvSpPr/>
                <p:nvPr/>
              </p:nvSpPr>
              <p:spPr>
                <a:xfrm>
                  <a:off x="840232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independent variables in our analysis are Economy, Life Expectancy, Family, Freedom, Generosity, and Trust.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dependent variable is the Happiness score.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EC1C51-72DA-2016-CFFF-22B61E68DBE7}"/>
                  </a:ext>
                </a:extLst>
              </p:cNvPr>
              <p:cNvGrpSpPr/>
              <p:nvPr/>
            </p:nvGrpSpPr>
            <p:grpSpPr>
              <a:xfrm>
                <a:off x="7931582" y="518480"/>
                <a:ext cx="4082922" cy="5841990"/>
                <a:chOff x="7931582" y="518480"/>
                <a:chExt cx="4082922" cy="58419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03A2DCB-B10C-56AC-5958-250F07A9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04096" y="518480"/>
                  <a:ext cx="3630706" cy="2102859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4446A3-1CCE-BB39-5AD4-91A2A828239F}"/>
                    </a:ext>
                  </a:extLst>
                </p:cNvPr>
                <p:cNvSpPr/>
                <p:nvPr/>
              </p:nvSpPr>
              <p:spPr>
                <a:xfrm>
                  <a:off x="10165980" y="4642888"/>
                  <a:ext cx="1758792" cy="1717582"/>
                </a:xfrm>
                <a:prstGeom prst="rect">
                  <a:avLst/>
                </a:prstGeom>
                <a:blipFill dpi="0" rotWithShape="1">
                  <a:blip r:embed="rId3"/>
                  <a:srcRect/>
                  <a:stretch>
                    <a:fillRect l="-38000" r="-3800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32224C0-6955-6158-1405-862D26A59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0807" y="2621339"/>
                  <a:ext cx="1973697" cy="171758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F470AE-6236-CCE2-4D34-D9F227EA1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582" y="3078539"/>
                  <a:ext cx="1975444" cy="2789327"/>
                </a:xfrm>
                <a:prstGeom prst="rect">
                  <a:avLst/>
                </a:prstGeom>
              </p:spPr>
            </p:pic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E41AFB-A17D-796D-C153-58FEB13CF7DF}"/>
                  </a:ext>
                </a:extLst>
              </p:cNvPr>
              <p:cNvSpPr/>
              <p:nvPr/>
            </p:nvSpPr>
            <p:spPr>
              <a:xfrm>
                <a:off x="12854176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Five main assumptions underlying multiple regression models must be satisfied for our model to be accurate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2. Normality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01365E-DE68-7A2A-6ACE-12A7CCCFE208}"/>
                </a:ext>
              </a:extLst>
            </p:cNvPr>
            <p:cNvGrpSpPr/>
            <p:nvPr/>
          </p:nvGrpSpPr>
          <p:grpSpPr>
            <a:xfrm>
              <a:off x="7153230" y="-4057262"/>
              <a:ext cx="4930944" cy="10180524"/>
              <a:chOff x="7082110" y="1408818"/>
              <a:chExt cx="4930944" cy="101805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B9DD5C-0F75-84DE-D2D3-31312B63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97"/>
              <a:stretch/>
            </p:blipFill>
            <p:spPr>
              <a:xfrm>
                <a:off x="7082110" y="1408818"/>
                <a:ext cx="4930944" cy="366796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5CA253E-303D-44D9-DB62-A74AC460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401" y="6968000"/>
                <a:ext cx="4190122" cy="327899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EBE5AB-463A-6124-7397-519CF6F6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004"/>
              <a:stretch/>
            </p:blipFill>
            <p:spPr>
              <a:xfrm>
                <a:off x="7519361" y="10309182"/>
                <a:ext cx="3914202" cy="128016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66E97-36CF-A507-04D1-D7B304651642}"/>
                </a:ext>
              </a:extLst>
            </p:cNvPr>
            <p:cNvSpPr/>
            <p:nvPr/>
          </p:nvSpPr>
          <p:spPr>
            <a:xfrm>
              <a:off x="12313920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4. Homoskedasticity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06FBA3-32E1-3296-D073-EC13EB4A0D00}"/>
              </a:ext>
            </a:extLst>
          </p:cNvPr>
          <p:cNvGrpSpPr/>
          <p:nvPr/>
        </p:nvGrpSpPr>
        <p:grpSpPr>
          <a:xfrm>
            <a:off x="7416800" y="7069600"/>
            <a:ext cx="4567111" cy="8623155"/>
            <a:chOff x="7386320" y="2101360"/>
            <a:chExt cx="4567111" cy="862315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F3B6791-ABFC-1FA8-1B50-55BCB972484B}"/>
                </a:ext>
              </a:extLst>
            </p:cNvPr>
            <p:cNvGrpSpPr/>
            <p:nvPr/>
          </p:nvGrpSpPr>
          <p:grpSpPr>
            <a:xfrm>
              <a:off x="7386320" y="2101360"/>
              <a:ext cx="4567111" cy="2882451"/>
              <a:chOff x="7386320" y="1501920"/>
              <a:chExt cx="4567111" cy="288245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42BE064-73F2-12B0-C3CA-97B5E4DB8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33448" y="2034764"/>
                <a:ext cx="4419983" cy="133361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97D5F8-8FB2-3BD8-4B0A-95EA09185739}"/>
                  </a:ext>
                </a:extLst>
              </p:cNvPr>
              <p:cNvSpPr txBox="1"/>
              <p:nvPr/>
            </p:nvSpPr>
            <p:spPr>
              <a:xfrm>
                <a:off x="7922246" y="3461041"/>
                <a:ext cx="335027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As p&gt;0.05, we can conclude that there is no evidence of heteroskedasticity</a:t>
                </a:r>
                <a:endParaRPr lang="en-IN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31D2D4-564E-0C73-09D4-CD57FDE01C10}"/>
                  </a:ext>
                </a:extLst>
              </p:cNvPr>
              <p:cNvSpPr txBox="1"/>
              <p:nvPr/>
            </p:nvSpPr>
            <p:spPr>
              <a:xfrm>
                <a:off x="7386320" y="1501920"/>
                <a:ext cx="4185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latin typeface="+mj-lt"/>
                  </a:rPr>
                  <a:t>Goldfeld-Quandt test</a:t>
                </a: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4BE7FF-CBC3-5465-8345-A60A9E00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450261" y="7270712"/>
              <a:ext cx="4314564" cy="3453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34720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D41D8EA-D412-53CD-7702-9AF2AD1991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468" r="2468"/>
          <a:stretch/>
        </p:blipFill>
        <p:spPr>
          <a:xfrm>
            <a:off x="19456" y="0"/>
            <a:ext cx="6099048" cy="6858000"/>
          </a:xfr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06AFD9B7-6A15-125E-2345-CF3E745071C5}"/>
              </a:ext>
            </a:extLst>
          </p:cNvPr>
          <p:cNvSpPr txBox="1">
            <a:spLocks/>
          </p:cNvSpPr>
          <p:nvPr/>
        </p:nvSpPr>
        <p:spPr>
          <a:xfrm>
            <a:off x="6392583" y="252743"/>
            <a:ext cx="4434721" cy="19651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2800" kern="1200" cap="all" spc="2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+mj-lt"/>
              </a:rPr>
              <a:t>objective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AD4DF7B-06F8-99C0-5425-7BFB226FE28D}"/>
              </a:ext>
            </a:extLst>
          </p:cNvPr>
          <p:cNvSpPr txBox="1">
            <a:spLocks/>
          </p:cNvSpPr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We are performing regression analysis on the World Happiness Index 2017 dataset to identify the key factors affecting happiness scores, and verify the model assumptions using diagnostic tests. </a:t>
            </a:r>
          </a:p>
        </p:txBody>
      </p:sp>
    </p:spTree>
    <p:extLst>
      <p:ext uri="{BB962C8B-B14F-4D97-AF65-F5344CB8AC3E}">
        <p14:creationId xmlns:p14="http://schemas.microsoft.com/office/powerpoint/2010/main" val="30873948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FC5D7-74AF-BB16-1962-395556F9E172}"/>
              </a:ext>
            </a:extLst>
          </p:cNvPr>
          <p:cNvGrpSpPr/>
          <p:nvPr/>
        </p:nvGrpSpPr>
        <p:grpSpPr>
          <a:xfrm>
            <a:off x="-18003520" y="-4057262"/>
            <a:ext cx="25120600" cy="10915262"/>
            <a:chOff x="-9296400" y="-4057262"/>
            <a:chExt cx="25120600" cy="109152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214E7-F8B5-CF52-9BE8-C3E5553689DE}"/>
                </a:ext>
              </a:extLst>
            </p:cNvPr>
            <p:cNvGrpSpPr/>
            <p:nvPr/>
          </p:nvGrpSpPr>
          <p:grpSpPr>
            <a:xfrm>
              <a:off x="-9296400" y="0"/>
              <a:ext cx="16364456" cy="6858000"/>
              <a:chOff x="0" y="0"/>
              <a:chExt cx="16364456" cy="6858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CEBE5EC-CC9F-ADF6-C628-2538AF170162}"/>
                  </a:ext>
                </a:extLst>
              </p:cNvPr>
              <p:cNvGrpSpPr/>
              <p:nvPr/>
            </p:nvGrpSpPr>
            <p:grpSpPr>
              <a:xfrm>
                <a:off x="0" y="0"/>
                <a:ext cx="7747000" cy="6858000"/>
                <a:chOff x="4165600" y="0"/>
                <a:chExt cx="7747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0A71449-FF99-68AF-8D6F-94728E215D45}"/>
                    </a:ext>
                  </a:extLst>
                </p:cNvPr>
                <p:cNvSpPr/>
                <p:nvPr/>
              </p:nvSpPr>
              <p:spPr>
                <a:xfrm>
                  <a:off x="416560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Multiple linear regression is a statistical method that models the linear relationship between one dependent variable and two or more independent variables.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E56E-8134-FC0D-1FF2-36EE396BFCD1}"/>
                    </a:ext>
                  </a:extLst>
                </p:cNvPr>
                <p:cNvSpPr/>
                <p:nvPr/>
              </p:nvSpPr>
              <p:spPr>
                <a:xfrm>
                  <a:off x="840232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independent variables in our analysis are Economy, Life Expectancy, Family, Freedom, Generosity, and Trust.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dependent variable is the Happiness score.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EC1C51-72DA-2016-CFFF-22B61E68DBE7}"/>
                  </a:ext>
                </a:extLst>
              </p:cNvPr>
              <p:cNvGrpSpPr/>
              <p:nvPr/>
            </p:nvGrpSpPr>
            <p:grpSpPr>
              <a:xfrm>
                <a:off x="7931582" y="518480"/>
                <a:ext cx="4082922" cy="5841990"/>
                <a:chOff x="7931582" y="518480"/>
                <a:chExt cx="4082922" cy="58419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03A2DCB-B10C-56AC-5958-250F07A9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04096" y="518480"/>
                  <a:ext cx="3630706" cy="2102859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4446A3-1CCE-BB39-5AD4-91A2A828239F}"/>
                    </a:ext>
                  </a:extLst>
                </p:cNvPr>
                <p:cNvSpPr/>
                <p:nvPr/>
              </p:nvSpPr>
              <p:spPr>
                <a:xfrm>
                  <a:off x="10165980" y="4642888"/>
                  <a:ext cx="1758792" cy="1717582"/>
                </a:xfrm>
                <a:prstGeom prst="rect">
                  <a:avLst/>
                </a:prstGeom>
                <a:blipFill dpi="0" rotWithShape="1">
                  <a:blip r:embed="rId3"/>
                  <a:srcRect/>
                  <a:stretch>
                    <a:fillRect l="-38000" r="-3800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32224C0-6955-6158-1405-862D26A59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0807" y="2621339"/>
                  <a:ext cx="1973697" cy="171758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F470AE-6236-CCE2-4D34-D9F227EA1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582" y="3078539"/>
                  <a:ext cx="1975444" cy="2789327"/>
                </a:xfrm>
                <a:prstGeom prst="rect">
                  <a:avLst/>
                </a:prstGeom>
              </p:spPr>
            </p:pic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E41AFB-A17D-796D-C153-58FEB13CF7DF}"/>
                  </a:ext>
                </a:extLst>
              </p:cNvPr>
              <p:cNvSpPr/>
              <p:nvPr/>
            </p:nvSpPr>
            <p:spPr>
              <a:xfrm>
                <a:off x="12854176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Five main assumptions underlying multiple regression models must be satisfied for our model to be accurate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2. Normality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01365E-DE68-7A2A-6ACE-12A7CCCFE208}"/>
                </a:ext>
              </a:extLst>
            </p:cNvPr>
            <p:cNvGrpSpPr/>
            <p:nvPr/>
          </p:nvGrpSpPr>
          <p:grpSpPr>
            <a:xfrm>
              <a:off x="7153230" y="-4057262"/>
              <a:ext cx="4930944" cy="10180524"/>
              <a:chOff x="7082110" y="1408818"/>
              <a:chExt cx="4930944" cy="101805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B9DD5C-0F75-84DE-D2D3-31312B63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97"/>
              <a:stretch/>
            </p:blipFill>
            <p:spPr>
              <a:xfrm>
                <a:off x="7082110" y="1408818"/>
                <a:ext cx="4930944" cy="366796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5CA253E-303D-44D9-DB62-A74AC460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401" y="6968000"/>
                <a:ext cx="4190122" cy="327899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EBE5AB-463A-6124-7397-519CF6F6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004"/>
              <a:stretch/>
            </p:blipFill>
            <p:spPr>
              <a:xfrm>
                <a:off x="7519361" y="10309182"/>
                <a:ext cx="3914202" cy="128016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66E97-36CF-A507-04D1-D7B304651642}"/>
                </a:ext>
              </a:extLst>
            </p:cNvPr>
            <p:cNvSpPr/>
            <p:nvPr/>
          </p:nvSpPr>
          <p:spPr>
            <a:xfrm>
              <a:off x="12313920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4. Homoskedasticity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06FBA3-32E1-3296-D073-EC13EB4A0D00}"/>
              </a:ext>
            </a:extLst>
          </p:cNvPr>
          <p:cNvGrpSpPr/>
          <p:nvPr/>
        </p:nvGrpSpPr>
        <p:grpSpPr>
          <a:xfrm>
            <a:off x="7416800" y="1745760"/>
            <a:ext cx="4567111" cy="8623155"/>
            <a:chOff x="7386320" y="2101360"/>
            <a:chExt cx="4567111" cy="862315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F3B6791-ABFC-1FA8-1B50-55BCB972484B}"/>
                </a:ext>
              </a:extLst>
            </p:cNvPr>
            <p:cNvGrpSpPr/>
            <p:nvPr/>
          </p:nvGrpSpPr>
          <p:grpSpPr>
            <a:xfrm>
              <a:off x="7386320" y="2101360"/>
              <a:ext cx="4567111" cy="2882451"/>
              <a:chOff x="7386320" y="1501920"/>
              <a:chExt cx="4567111" cy="288245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42BE064-73F2-12B0-C3CA-97B5E4DB8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33448" y="2034764"/>
                <a:ext cx="4419983" cy="133361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97D5F8-8FB2-3BD8-4B0A-95EA09185739}"/>
                  </a:ext>
                </a:extLst>
              </p:cNvPr>
              <p:cNvSpPr txBox="1"/>
              <p:nvPr/>
            </p:nvSpPr>
            <p:spPr>
              <a:xfrm>
                <a:off x="7922246" y="3461041"/>
                <a:ext cx="335027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As p&gt;0.05, we can conclude that there is no evidence of heteroskedasticity</a:t>
                </a:r>
                <a:endParaRPr lang="en-IN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31D2D4-564E-0C73-09D4-CD57FDE01C10}"/>
                  </a:ext>
                </a:extLst>
              </p:cNvPr>
              <p:cNvSpPr txBox="1"/>
              <p:nvPr/>
            </p:nvSpPr>
            <p:spPr>
              <a:xfrm>
                <a:off x="7386320" y="1501920"/>
                <a:ext cx="4185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latin typeface="+mj-lt"/>
                  </a:rPr>
                  <a:t>Goldfeld-Quandt test</a:t>
                </a: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4BE7FF-CBC3-5465-8345-A60A9E00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450261" y="7270712"/>
              <a:ext cx="4314564" cy="3453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464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FC5D7-74AF-BB16-1962-395556F9E172}"/>
              </a:ext>
            </a:extLst>
          </p:cNvPr>
          <p:cNvGrpSpPr/>
          <p:nvPr/>
        </p:nvGrpSpPr>
        <p:grpSpPr>
          <a:xfrm>
            <a:off x="-18003520" y="-4057262"/>
            <a:ext cx="25120600" cy="10915262"/>
            <a:chOff x="-9296400" y="-4057262"/>
            <a:chExt cx="25120600" cy="109152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214E7-F8B5-CF52-9BE8-C3E5553689DE}"/>
                </a:ext>
              </a:extLst>
            </p:cNvPr>
            <p:cNvGrpSpPr/>
            <p:nvPr/>
          </p:nvGrpSpPr>
          <p:grpSpPr>
            <a:xfrm>
              <a:off x="-9296400" y="0"/>
              <a:ext cx="16364456" cy="6858000"/>
              <a:chOff x="0" y="0"/>
              <a:chExt cx="16364456" cy="6858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CEBE5EC-CC9F-ADF6-C628-2538AF170162}"/>
                  </a:ext>
                </a:extLst>
              </p:cNvPr>
              <p:cNvGrpSpPr/>
              <p:nvPr/>
            </p:nvGrpSpPr>
            <p:grpSpPr>
              <a:xfrm>
                <a:off x="0" y="0"/>
                <a:ext cx="7747000" cy="6858000"/>
                <a:chOff x="4165600" y="0"/>
                <a:chExt cx="7747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0A71449-FF99-68AF-8D6F-94728E215D45}"/>
                    </a:ext>
                  </a:extLst>
                </p:cNvPr>
                <p:cNvSpPr/>
                <p:nvPr/>
              </p:nvSpPr>
              <p:spPr>
                <a:xfrm>
                  <a:off x="416560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Multiple linear regression is a statistical method that models the linear relationship between one dependent variable and two or more independent variables.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E56E-8134-FC0D-1FF2-36EE396BFCD1}"/>
                    </a:ext>
                  </a:extLst>
                </p:cNvPr>
                <p:cNvSpPr/>
                <p:nvPr/>
              </p:nvSpPr>
              <p:spPr>
                <a:xfrm>
                  <a:off x="840232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independent variables in our analysis are Economy, Life Expectancy, Family, Freedom, Generosity, and Trust.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dependent variable is the Happiness score.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EC1C51-72DA-2016-CFFF-22B61E68DBE7}"/>
                  </a:ext>
                </a:extLst>
              </p:cNvPr>
              <p:cNvGrpSpPr/>
              <p:nvPr/>
            </p:nvGrpSpPr>
            <p:grpSpPr>
              <a:xfrm>
                <a:off x="7931582" y="518480"/>
                <a:ext cx="4082922" cy="5841990"/>
                <a:chOff x="7931582" y="518480"/>
                <a:chExt cx="4082922" cy="58419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03A2DCB-B10C-56AC-5958-250F07A9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04096" y="518480"/>
                  <a:ext cx="3630706" cy="2102859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4446A3-1CCE-BB39-5AD4-91A2A828239F}"/>
                    </a:ext>
                  </a:extLst>
                </p:cNvPr>
                <p:cNvSpPr/>
                <p:nvPr/>
              </p:nvSpPr>
              <p:spPr>
                <a:xfrm>
                  <a:off x="10165980" y="4642888"/>
                  <a:ext cx="1758792" cy="1717582"/>
                </a:xfrm>
                <a:prstGeom prst="rect">
                  <a:avLst/>
                </a:prstGeom>
                <a:blipFill dpi="0" rotWithShape="1">
                  <a:blip r:embed="rId3"/>
                  <a:srcRect/>
                  <a:stretch>
                    <a:fillRect l="-38000" r="-3800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32224C0-6955-6158-1405-862D26A59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0807" y="2621339"/>
                  <a:ext cx="1973697" cy="171758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F470AE-6236-CCE2-4D34-D9F227EA1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582" y="3078539"/>
                  <a:ext cx="1975444" cy="2789327"/>
                </a:xfrm>
                <a:prstGeom prst="rect">
                  <a:avLst/>
                </a:prstGeom>
              </p:spPr>
            </p:pic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E41AFB-A17D-796D-C153-58FEB13CF7DF}"/>
                  </a:ext>
                </a:extLst>
              </p:cNvPr>
              <p:cNvSpPr/>
              <p:nvPr/>
            </p:nvSpPr>
            <p:spPr>
              <a:xfrm>
                <a:off x="12854176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Five main assumptions underlying multiple regression models must be satisfied for our model to be accurate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2. Normality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01365E-DE68-7A2A-6ACE-12A7CCCFE208}"/>
                </a:ext>
              </a:extLst>
            </p:cNvPr>
            <p:cNvGrpSpPr/>
            <p:nvPr/>
          </p:nvGrpSpPr>
          <p:grpSpPr>
            <a:xfrm>
              <a:off x="7153230" y="-4057262"/>
              <a:ext cx="4930944" cy="10180524"/>
              <a:chOff x="7082110" y="1408818"/>
              <a:chExt cx="4930944" cy="101805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B9DD5C-0F75-84DE-D2D3-31312B63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97"/>
              <a:stretch/>
            </p:blipFill>
            <p:spPr>
              <a:xfrm>
                <a:off x="7082110" y="1408818"/>
                <a:ext cx="4930944" cy="366796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5CA253E-303D-44D9-DB62-A74AC460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401" y="6968000"/>
                <a:ext cx="4190122" cy="327899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EBE5AB-463A-6124-7397-519CF6F6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004"/>
              <a:stretch/>
            </p:blipFill>
            <p:spPr>
              <a:xfrm>
                <a:off x="7519361" y="10309182"/>
                <a:ext cx="3914202" cy="128016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66E97-36CF-A507-04D1-D7B304651642}"/>
                </a:ext>
              </a:extLst>
            </p:cNvPr>
            <p:cNvSpPr/>
            <p:nvPr/>
          </p:nvSpPr>
          <p:spPr>
            <a:xfrm>
              <a:off x="12313920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4. Homoskedasticity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06FBA3-32E1-3296-D073-EC13EB4A0D00}"/>
              </a:ext>
            </a:extLst>
          </p:cNvPr>
          <p:cNvGrpSpPr/>
          <p:nvPr/>
        </p:nvGrpSpPr>
        <p:grpSpPr>
          <a:xfrm>
            <a:off x="7416800" y="-3395200"/>
            <a:ext cx="4567111" cy="8623155"/>
            <a:chOff x="7386320" y="2101360"/>
            <a:chExt cx="4567111" cy="862315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F3B6791-ABFC-1FA8-1B50-55BCB972484B}"/>
                </a:ext>
              </a:extLst>
            </p:cNvPr>
            <p:cNvGrpSpPr/>
            <p:nvPr/>
          </p:nvGrpSpPr>
          <p:grpSpPr>
            <a:xfrm>
              <a:off x="7386320" y="2101360"/>
              <a:ext cx="4567111" cy="2882451"/>
              <a:chOff x="7386320" y="1501920"/>
              <a:chExt cx="4567111" cy="288245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42BE064-73F2-12B0-C3CA-97B5E4DB8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33448" y="2034764"/>
                <a:ext cx="4419983" cy="1333616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97D5F8-8FB2-3BD8-4B0A-95EA09185739}"/>
                  </a:ext>
                </a:extLst>
              </p:cNvPr>
              <p:cNvSpPr txBox="1"/>
              <p:nvPr/>
            </p:nvSpPr>
            <p:spPr>
              <a:xfrm>
                <a:off x="7922246" y="3461041"/>
                <a:ext cx="335027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As p&gt;0.05, we can conclude that there is no evidence of heteroskedasticity</a:t>
                </a:r>
                <a:endParaRPr lang="en-IN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31D2D4-564E-0C73-09D4-CD57FDE01C10}"/>
                  </a:ext>
                </a:extLst>
              </p:cNvPr>
              <p:cNvSpPr txBox="1"/>
              <p:nvPr/>
            </p:nvSpPr>
            <p:spPr>
              <a:xfrm>
                <a:off x="7386320" y="1501920"/>
                <a:ext cx="4185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>
                    <a:latin typeface="+mj-lt"/>
                  </a:rPr>
                  <a:t>Goldfeld-Quandt test</a:t>
                </a: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4BE7FF-CBC3-5465-8345-A60A9E00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7450261" y="7270712"/>
              <a:ext cx="4314564" cy="3453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42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FC5D7-74AF-BB16-1962-395556F9E172}"/>
              </a:ext>
            </a:extLst>
          </p:cNvPr>
          <p:cNvGrpSpPr/>
          <p:nvPr/>
        </p:nvGrpSpPr>
        <p:grpSpPr>
          <a:xfrm>
            <a:off x="-18003520" y="-4057262"/>
            <a:ext cx="25120600" cy="10915262"/>
            <a:chOff x="-9296400" y="-4057262"/>
            <a:chExt cx="25120600" cy="109152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214E7-F8B5-CF52-9BE8-C3E5553689DE}"/>
                </a:ext>
              </a:extLst>
            </p:cNvPr>
            <p:cNvGrpSpPr/>
            <p:nvPr/>
          </p:nvGrpSpPr>
          <p:grpSpPr>
            <a:xfrm>
              <a:off x="-9296400" y="0"/>
              <a:ext cx="16364456" cy="6858000"/>
              <a:chOff x="0" y="0"/>
              <a:chExt cx="16364456" cy="6858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CEBE5EC-CC9F-ADF6-C628-2538AF170162}"/>
                  </a:ext>
                </a:extLst>
              </p:cNvPr>
              <p:cNvGrpSpPr/>
              <p:nvPr/>
            </p:nvGrpSpPr>
            <p:grpSpPr>
              <a:xfrm>
                <a:off x="0" y="0"/>
                <a:ext cx="7747000" cy="6858000"/>
                <a:chOff x="4165600" y="0"/>
                <a:chExt cx="7747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0A71449-FF99-68AF-8D6F-94728E215D45}"/>
                    </a:ext>
                  </a:extLst>
                </p:cNvPr>
                <p:cNvSpPr/>
                <p:nvPr/>
              </p:nvSpPr>
              <p:spPr>
                <a:xfrm>
                  <a:off x="416560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Multiple linear regression is a statistical method that models the linear relationship between one dependent variable and two or more independent variables.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E56E-8134-FC0D-1FF2-36EE396BFCD1}"/>
                    </a:ext>
                  </a:extLst>
                </p:cNvPr>
                <p:cNvSpPr/>
                <p:nvPr/>
              </p:nvSpPr>
              <p:spPr>
                <a:xfrm>
                  <a:off x="840232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independent variables in our analysis are Economy, Life Expectancy, Family, Freedom, Generosity, and Trust.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dependent variable is the Happiness score.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EC1C51-72DA-2016-CFFF-22B61E68DBE7}"/>
                  </a:ext>
                </a:extLst>
              </p:cNvPr>
              <p:cNvGrpSpPr/>
              <p:nvPr/>
            </p:nvGrpSpPr>
            <p:grpSpPr>
              <a:xfrm>
                <a:off x="7931582" y="518480"/>
                <a:ext cx="4082922" cy="5841990"/>
                <a:chOff x="7931582" y="518480"/>
                <a:chExt cx="4082922" cy="58419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03A2DCB-B10C-56AC-5958-250F07A9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04096" y="518480"/>
                  <a:ext cx="3630706" cy="2102859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4446A3-1CCE-BB39-5AD4-91A2A828239F}"/>
                    </a:ext>
                  </a:extLst>
                </p:cNvPr>
                <p:cNvSpPr/>
                <p:nvPr/>
              </p:nvSpPr>
              <p:spPr>
                <a:xfrm>
                  <a:off x="10165980" y="4642888"/>
                  <a:ext cx="1758792" cy="1717582"/>
                </a:xfrm>
                <a:prstGeom prst="rect">
                  <a:avLst/>
                </a:prstGeom>
                <a:blipFill dpi="0" rotWithShape="1">
                  <a:blip r:embed="rId3"/>
                  <a:srcRect/>
                  <a:stretch>
                    <a:fillRect l="-38000" r="-3800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32224C0-6955-6158-1405-862D26A59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0807" y="2621339"/>
                  <a:ext cx="1973697" cy="171758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F470AE-6236-CCE2-4D34-D9F227EA1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582" y="3078539"/>
                  <a:ext cx="1975444" cy="2789327"/>
                </a:xfrm>
                <a:prstGeom prst="rect">
                  <a:avLst/>
                </a:prstGeom>
              </p:spPr>
            </p:pic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E41AFB-A17D-796D-C153-58FEB13CF7DF}"/>
                  </a:ext>
                </a:extLst>
              </p:cNvPr>
              <p:cNvSpPr/>
              <p:nvPr/>
            </p:nvSpPr>
            <p:spPr>
              <a:xfrm>
                <a:off x="12854176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Five main assumptions underlying multiple regression models must be satisfied for our model to be accurate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2. Normality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01365E-DE68-7A2A-6ACE-12A7CCCFE208}"/>
                </a:ext>
              </a:extLst>
            </p:cNvPr>
            <p:cNvGrpSpPr/>
            <p:nvPr/>
          </p:nvGrpSpPr>
          <p:grpSpPr>
            <a:xfrm>
              <a:off x="7153230" y="-4057262"/>
              <a:ext cx="4930944" cy="10180524"/>
              <a:chOff x="7082110" y="1408818"/>
              <a:chExt cx="4930944" cy="101805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B9DD5C-0F75-84DE-D2D3-31312B63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97"/>
              <a:stretch/>
            </p:blipFill>
            <p:spPr>
              <a:xfrm>
                <a:off x="7082110" y="1408818"/>
                <a:ext cx="4930944" cy="366796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5CA253E-303D-44D9-DB62-A74AC460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401" y="6968000"/>
                <a:ext cx="4190122" cy="327899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EBE5AB-463A-6124-7397-519CF6F6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004"/>
              <a:stretch/>
            </p:blipFill>
            <p:spPr>
              <a:xfrm>
                <a:off x="7519361" y="10309182"/>
                <a:ext cx="3914202" cy="128016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66E97-36CF-A507-04D1-D7B304651642}"/>
                </a:ext>
              </a:extLst>
            </p:cNvPr>
            <p:cNvSpPr/>
            <p:nvPr/>
          </p:nvSpPr>
          <p:spPr>
            <a:xfrm>
              <a:off x="12313920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5. Multicollinearity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6F3362-3D9F-FED7-6A1E-BA2F5C78F1DB}"/>
              </a:ext>
            </a:extLst>
          </p:cNvPr>
          <p:cNvGrpSpPr/>
          <p:nvPr/>
        </p:nvGrpSpPr>
        <p:grpSpPr>
          <a:xfrm>
            <a:off x="7403759" y="6949499"/>
            <a:ext cx="4606120" cy="13731782"/>
            <a:chOff x="7464719" y="2621339"/>
            <a:chExt cx="4606120" cy="1373178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4D5DBA-CDF8-D554-EA98-8D064957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1531"/>
            <a:stretch/>
          </p:blipFill>
          <p:spPr>
            <a:xfrm>
              <a:off x="7559040" y="2621339"/>
              <a:ext cx="4336269" cy="144277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C6FF04-2DB0-CA4B-3B48-8C6216A1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0" y="6939600"/>
              <a:ext cx="4234598" cy="31918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E618D7-8A98-121F-0E33-3CA60DD92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4719" y="12881258"/>
              <a:ext cx="4606120" cy="347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186404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FC5D7-74AF-BB16-1962-395556F9E172}"/>
              </a:ext>
            </a:extLst>
          </p:cNvPr>
          <p:cNvGrpSpPr/>
          <p:nvPr/>
        </p:nvGrpSpPr>
        <p:grpSpPr>
          <a:xfrm>
            <a:off x="-18003520" y="-4057262"/>
            <a:ext cx="25120600" cy="10915262"/>
            <a:chOff x="-9296400" y="-4057262"/>
            <a:chExt cx="25120600" cy="109152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214E7-F8B5-CF52-9BE8-C3E5553689DE}"/>
                </a:ext>
              </a:extLst>
            </p:cNvPr>
            <p:cNvGrpSpPr/>
            <p:nvPr/>
          </p:nvGrpSpPr>
          <p:grpSpPr>
            <a:xfrm>
              <a:off x="-9296400" y="0"/>
              <a:ext cx="16364456" cy="6858000"/>
              <a:chOff x="0" y="0"/>
              <a:chExt cx="16364456" cy="6858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CEBE5EC-CC9F-ADF6-C628-2538AF170162}"/>
                  </a:ext>
                </a:extLst>
              </p:cNvPr>
              <p:cNvGrpSpPr/>
              <p:nvPr/>
            </p:nvGrpSpPr>
            <p:grpSpPr>
              <a:xfrm>
                <a:off x="0" y="0"/>
                <a:ext cx="7747000" cy="6858000"/>
                <a:chOff x="4165600" y="0"/>
                <a:chExt cx="7747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0A71449-FF99-68AF-8D6F-94728E215D45}"/>
                    </a:ext>
                  </a:extLst>
                </p:cNvPr>
                <p:cNvSpPr/>
                <p:nvPr/>
              </p:nvSpPr>
              <p:spPr>
                <a:xfrm>
                  <a:off x="416560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Multiple linear regression is a statistical method that models the linear relationship between one dependent variable and two or more independent variables.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E56E-8134-FC0D-1FF2-36EE396BFCD1}"/>
                    </a:ext>
                  </a:extLst>
                </p:cNvPr>
                <p:cNvSpPr/>
                <p:nvPr/>
              </p:nvSpPr>
              <p:spPr>
                <a:xfrm>
                  <a:off x="840232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independent variables in our analysis are Economy, Life Expectancy, Family, Freedom, Generosity, and Trust.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dependent variable is the Happiness score.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EC1C51-72DA-2016-CFFF-22B61E68DBE7}"/>
                  </a:ext>
                </a:extLst>
              </p:cNvPr>
              <p:cNvGrpSpPr/>
              <p:nvPr/>
            </p:nvGrpSpPr>
            <p:grpSpPr>
              <a:xfrm>
                <a:off x="7931582" y="518480"/>
                <a:ext cx="4082922" cy="5841990"/>
                <a:chOff x="7931582" y="518480"/>
                <a:chExt cx="4082922" cy="58419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03A2DCB-B10C-56AC-5958-250F07A9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04096" y="518480"/>
                  <a:ext cx="3630706" cy="2102859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4446A3-1CCE-BB39-5AD4-91A2A828239F}"/>
                    </a:ext>
                  </a:extLst>
                </p:cNvPr>
                <p:cNvSpPr/>
                <p:nvPr/>
              </p:nvSpPr>
              <p:spPr>
                <a:xfrm>
                  <a:off x="10165980" y="4642888"/>
                  <a:ext cx="1758792" cy="1717582"/>
                </a:xfrm>
                <a:prstGeom prst="rect">
                  <a:avLst/>
                </a:prstGeom>
                <a:blipFill dpi="0" rotWithShape="1">
                  <a:blip r:embed="rId3"/>
                  <a:srcRect/>
                  <a:stretch>
                    <a:fillRect l="-38000" r="-3800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32224C0-6955-6158-1405-862D26A59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0807" y="2621339"/>
                  <a:ext cx="1973697" cy="171758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F470AE-6236-CCE2-4D34-D9F227EA1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582" y="3078539"/>
                  <a:ext cx="1975444" cy="2789327"/>
                </a:xfrm>
                <a:prstGeom prst="rect">
                  <a:avLst/>
                </a:prstGeom>
              </p:spPr>
            </p:pic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E41AFB-A17D-796D-C153-58FEB13CF7DF}"/>
                  </a:ext>
                </a:extLst>
              </p:cNvPr>
              <p:cNvSpPr/>
              <p:nvPr/>
            </p:nvSpPr>
            <p:spPr>
              <a:xfrm>
                <a:off x="12854176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Five main assumptions underlying multiple regression models must be satisfied for our model to be accurate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2. Normality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01365E-DE68-7A2A-6ACE-12A7CCCFE208}"/>
                </a:ext>
              </a:extLst>
            </p:cNvPr>
            <p:cNvGrpSpPr/>
            <p:nvPr/>
          </p:nvGrpSpPr>
          <p:grpSpPr>
            <a:xfrm>
              <a:off x="7153230" y="-4057262"/>
              <a:ext cx="4930944" cy="10180524"/>
              <a:chOff x="7082110" y="1408818"/>
              <a:chExt cx="4930944" cy="101805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B9DD5C-0F75-84DE-D2D3-31312B63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97"/>
              <a:stretch/>
            </p:blipFill>
            <p:spPr>
              <a:xfrm>
                <a:off x="7082110" y="1408818"/>
                <a:ext cx="4930944" cy="366796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5CA253E-303D-44D9-DB62-A74AC460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401" y="6968000"/>
                <a:ext cx="4190122" cy="327899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EBE5AB-463A-6124-7397-519CF6F6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004"/>
              <a:stretch/>
            </p:blipFill>
            <p:spPr>
              <a:xfrm>
                <a:off x="7519361" y="10309182"/>
                <a:ext cx="3914202" cy="128016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66E97-36CF-A507-04D1-D7B304651642}"/>
                </a:ext>
              </a:extLst>
            </p:cNvPr>
            <p:cNvSpPr/>
            <p:nvPr/>
          </p:nvSpPr>
          <p:spPr>
            <a:xfrm>
              <a:off x="12313920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5. Multicollinearity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6F3362-3D9F-FED7-6A1E-BA2F5C78F1DB}"/>
              </a:ext>
            </a:extLst>
          </p:cNvPr>
          <p:cNvGrpSpPr/>
          <p:nvPr/>
        </p:nvGrpSpPr>
        <p:grpSpPr>
          <a:xfrm>
            <a:off x="7403759" y="2590859"/>
            <a:ext cx="4606120" cy="13731782"/>
            <a:chOff x="7464719" y="2621339"/>
            <a:chExt cx="4606120" cy="1373178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4D5DBA-CDF8-D554-EA98-8D064957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1531"/>
            <a:stretch/>
          </p:blipFill>
          <p:spPr>
            <a:xfrm>
              <a:off x="7559040" y="2621339"/>
              <a:ext cx="4336269" cy="144277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C6FF04-2DB0-CA4B-3B48-8C6216A1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0" y="6939600"/>
              <a:ext cx="4234598" cy="31918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E618D7-8A98-121F-0E33-3CA60DD92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4719" y="12881258"/>
              <a:ext cx="4606120" cy="347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935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FC5D7-74AF-BB16-1962-395556F9E172}"/>
              </a:ext>
            </a:extLst>
          </p:cNvPr>
          <p:cNvGrpSpPr/>
          <p:nvPr/>
        </p:nvGrpSpPr>
        <p:grpSpPr>
          <a:xfrm>
            <a:off x="-18003520" y="-4057262"/>
            <a:ext cx="25120600" cy="10915262"/>
            <a:chOff x="-9296400" y="-4057262"/>
            <a:chExt cx="25120600" cy="109152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214E7-F8B5-CF52-9BE8-C3E5553689DE}"/>
                </a:ext>
              </a:extLst>
            </p:cNvPr>
            <p:cNvGrpSpPr/>
            <p:nvPr/>
          </p:nvGrpSpPr>
          <p:grpSpPr>
            <a:xfrm>
              <a:off x="-9296400" y="0"/>
              <a:ext cx="16364456" cy="6858000"/>
              <a:chOff x="0" y="0"/>
              <a:chExt cx="16364456" cy="6858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CEBE5EC-CC9F-ADF6-C628-2538AF170162}"/>
                  </a:ext>
                </a:extLst>
              </p:cNvPr>
              <p:cNvGrpSpPr/>
              <p:nvPr/>
            </p:nvGrpSpPr>
            <p:grpSpPr>
              <a:xfrm>
                <a:off x="0" y="0"/>
                <a:ext cx="7747000" cy="6858000"/>
                <a:chOff x="4165600" y="0"/>
                <a:chExt cx="7747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0A71449-FF99-68AF-8D6F-94728E215D45}"/>
                    </a:ext>
                  </a:extLst>
                </p:cNvPr>
                <p:cNvSpPr/>
                <p:nvPr/>
              </p:nvSpPr>
              <p:spPr>
                <a:xfrm>
                  <a:off x="416560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Multiple linear regression is a statistical method that models the linear relationship between one dependent variable and two or more independent variables.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E56E-8134-FC0D-1FF2-36EE396BFCD1}"/>
                    </a:ext>
                  </a:extLst>
                </p:cNvPr>
                <p:cNvSpPr/>
                <p:nvPr/>
              </p:nvSpPr>
              <p:spPr>
                <a:xfrm>
                  <a:off x="840232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independent variables in our analysis are Economy, Life Expectancy, Family, Freedom, Generosity, and Trust.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dependent variable is the Happiness score.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EC1C51-72DA-2016-CFFF-22B61E68DBE7}"/>
                  </a:ext>
                </a:extLst>
              </p:cNvPr>
              <p:cNvGrpSpPr/>
              <p:nvPr/>
            </p:nvGrpSpPr>
            <p:grpSpPr>
              <a:xfrm>
                <a:off x="7931582" y="518480"/>
                <a:ext cx="4082922" cy="5841990"/>
                <a:chOff x="7931582" y="518480"/>
                <a:chExt cx="4082922" cy="58419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03A2DCB-B10C-56AC-5958-250F07A9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04096" y="518480"/>
                  <a:ext cx="3630706" cy="2102859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4446A3-1CCE-BB39-5AD4-91A2A828239F}"/>
                    </a:ext>
                  </a:extLst>
                </p:cNvPr>
                <p:cNvSpPr/>
                <p:nvPr/>
              </p:nvSpPr>
              <p:spPr>
                <a:xfrm>
                  <a:off x="10165980" y="4642888"/>
                  <a:ext cx="1758792" cy="1717582"/>
                </a:xfrm>
                <a:prstGeom prst="rect">
                  <a:avLst/>
                </a:prstGeom>
                <a:blipFill dpi="0" rotWithShape="1">
                  <a:blip r:embed="rId3"/>
                  <a:srcRect/>
                  <a:stretch>
                    <a:fillRect l="-38000" r="-3800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32224C0-6955-6158-1405-862D26A59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0807" y="2621339"/>
                  <a:ext cx="1973697" cy="171758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F470AE-6236-CCE2-4D34-D9F227EA1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582" y="3078539"/>
                  <a:ext cx="1975444" cy="2789327"/>
                </a:xfrm>
                <a:prstGeom prst="rect">
                  <a:avLst/>
                </a:prstGeom>
              </p:spPr>
            </p:pic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E41AFB-A17D-796D-C153-58FEB13CF7DF}"/>
                  </a:ext>
                </a:extLst>
              </p:cNvPr>
              <p:cNvSpPr/>
              <p:nvPr/>
            </p:nvSpPr>
            <p:spPr>
              <a:xfrm>
                <a:off x="12854176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Five main assumptions underlying multiple regression models must be satisfied for our model to be accurate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2. Normality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01365E-DE68-7A2A-6ACE-12A7CCCFE208}"/>
                </a:ext>
              </a:extLst>
            </p:cNvPr>
            <p:cNvGrpSpPr/>
            <p:nvPr/>
          </p:nvGrpSpPr>
          <p:grpSpPr>
            <a:xfrm>
              <a:off x="7153230" y="-4057262"/>
              <a:ext cx="4930944" cy="10180524"/>
              <a:chOff x="7082110" y="1408818"/>
              <a:chExt cx="4930944" cy="101805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B9DD5C-0F75-84DE-D2D3-31312B63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97"/>
              <a:stretch/>
            </p:blipFill>
            <p:spPr>
              <a:xfrm>
                <a:off x="7082110" y="1408818"/>
                <a:ext cx="4930944" cy="366796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5CA253E-303D-44D9-DB62-A74AC460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401" y="6968000"/>
                <a:ext cx="4190122" cy="327899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EBE5AB-463A-6124-7397-519CF6F6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004"/>
              <a:stretch/>
            </p:blipFill>
            <p:spPr>
              <a:xfrm>
                <a:off x="7519361" y="10309182"/>
                <a:ext cx="3914202" cy="128016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66E97-36CF-A507-04D1-D7B304651642}"/>
                </a:ext>
              </a:extLst>
            </p:cNvPr>
            <p:cNvSpPr/>
            <p:nvPr/>
          </p:nvSpPr>
          <p:spPr>
            <a:xfrm>
              <a:off x="12313920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5. Multicollinearity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6F3362-3D9F-FED7-6A1E-BA2F5C78F1DB}"/>
              </a:ext>
            </a:extLst>
          </p:cNvPr>
          <p:cNvGrpSpPr/>
          <p:nvPr/>
        </p:nvGrpSpPr>
        <p:grpSpPr>
          <a:xfrm>
            <a:off x="7403759" y="-2763461"/>
            <a:ext cx="4606120" cy="13731782"/>
            <a:chOff x="7464719" y="2621339"/>
            <a:chExt cx="4606120" cy="1373178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4D5DBA-CDF8-D554-EA98-8D064957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1531"/>
            <a:stretch/>
          </p:blipFill>
          <p:spPr>
            <a:xfrm>
              <a:off x="7559040" y="2621339"/>
              <a:ext cx="4336269" cy="144277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C6FF04-2DB0-CA4B-3B48-8C6216A1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0" y="6939600"/>
              <a:ext cx="4234598" cy="31918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E618D7-8A98-121F-0E33-3CA60DD92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4719" y="12881258"/>
              <a:ext cx="4606120" cy="347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447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6FC5D7-74AF-BB16-1962-395556F9E172}"/>
              </a:ext>
            </a:extLst>
          </p:cNvPr>
          <p:cNvGrpSpPr/>
          <p:nvPr/>
        </p:nvGrpSpPr>
        <p:grpSpPr>
          <a:xfrm>
            <a:off x="-18003520" y="-4057262"/>
            <a:ext cx="25120600" cy="10915262"/>
            <a:chOff x="-9296400" y="-4057262"/>
            <a:chExt cx="25120600" cy="109152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4214E7-F8B5-CF52-9BE8-C3E5553689DE}"/>
                </a:ext>
              </a:extLst>
            </p:cNvPr>
            <p:cNvGrpSpPr/>
            <p:nvPr/>
          </p:nvGrpSpPr>
          <p:grpSpPr>
            <a:xfrm>
              <a:off x="-9296400" y="0"/>
              <a:ext cx="16364456" cy="6858000"/>
              <a:chOff x="0" y="0"/>
              <a:chExt cx="16364456" cy="6858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CEBE5EC-CC9F-ADF6-C628-2538AF170162}"/>
                  </a:ext>
                </a:extLst>
              </p:cNvPr>
              <p:cNvGrpSpPr/>
              <p:nvPr/>
            </p:nvGrpSpPr>
            <p:grpSpPr>
              <a:xfrm>
                <a:off x="0" y="0"/>
                <a:ext cx="7747000" cy="6858000"/>
                <a:chOff x="4165600" y="0"/>
                <a:chExt cx="7747000" cy="6858000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0A71449-FF99-68AF-8D6F-94728E215D45}"/>
                    </a:ext>
                  </a:extLst>
                </p:cNvPr>
                <p:cNvSpPr/>
                <p:nvPr/>
              </p:nvSpPr>
              <p:spPr>
                <a:xfrm>
                  <a:off x="416560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Multiple linear regression is a statistical method that models the linear relationship between one dependent variable and two or more independent variables.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E56E-8134-FC0D-1FF2-36EE396BFCD1}"/>
                    </a:ext>
                  </a:extLst>
                </p:cNvPr>
                <p:cNvSpPr/>
                <p:nvPr/>
              </p:nvSpPr>
              <p:spPr>
                <a:xfrm>
                  <a:off x="8402320" y="0"/>
                  <a:ext cx="3510280" cy="6858000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independent variables in our analysis are Economy, Life Expectancy, Family, Freedom, Generosity, and Trust.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venir Next LT Pro Light"/>
                      <a:ea typeface="+mn-ea"/>
                      <a:cs typeface="+mn-cs"/>
                    </a:rPr>
                    <a:t>The dependent variable is the Happiness score.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6EC1C51-72DA-2016-CFFF-22B61E68DBE7}"/>
                  </a:ext>
                </a:extLst>
              </p:cNvPr>
              <p:cNvGrpSpPr/>
              <p:nvPr/>
            </p:nvGrpSpPr>
            <p:grpSpPr>
              <a:xfrm>
                <a:off x="7931582" y="518480"/>
                <a:ext cx="4082922" cy="5841990"/>
                <a:chOff x="7931582" y="518480"/>
                <a:chExt cx="4082922" cy="58419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603A2DCB-B10C-56AC-5958-250F07A9E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104096" y="518480"/>
                  <a:ext cx="3630706" cy="2102859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4446A3-1CCE-BB39-5AD4-91A2A828239F}"/>
                    </a:ext>
                  </a:extLst>
                </p:cNvPr>
                <p:cNvSpPr/>
                <p:nvPr/>
              </p:nvSpPr>
              <p:spPr>
                <a:xfrm>
                  <a:off x="10165980" y="4642888"/>
                  <a:ext cx="1758792" cy="1717582"/>
                </a:xfrm>
                <a:prstGeom prst="rect">
                  <a:avLst/>
                </a:prstGeom>
                <a:blipFill dpi="0" rotWithShape="1">
                  <a:blip r:embed="rId3"/>
                  <a:srcRect/>
                  <a:stretch>
                    <a:fillRect l="-38000" r="-38000"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A32224C0-6955-6158-1405-862D26A599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40807" y="2621339"/>
                  <a:ext cx="1973697" cy="171758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2F470AE-6236-CCE2-4D34-D9F227EA1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582" y="3078539"/>
                  <a:ext cx="1975444" cy="2789327"/>
                </a:xfrm>
                <a:prstGeom prst="rect">
                  <a:avLst/>
                </a:prstGeom>
              </p:spPr>
            </p:pic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E41AFB-A17D-796D-C153-58FEB13CF7DF}"/>
                  </a:ext>
                </a:extLst>
              </p:cNvPr>
              <p:cNvSpPr/>
              <p:nvPr/>
            </p:nvSpPr>
            <p:spPr>
              <a:xfrm>
                <a:off x="12854176" y="0"/>
                <a:ext cx="3510280" cy="6858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Five main assumptions underlying multiple regression models must be satisfied for our model to be accurate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nir Next LT Pro Light"/>
                    <a:ea typeface="+mn-ea"/>
                    <a:cs typeface="+mn-cs"/>
                  </a:rPr>
                  <a:t>2. Normality</a:t>
                </a: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01365E-DE68-7A2A-6ACE-12A7CCCFE208}"/>
                </a:ext>
              </a:extLst>
            </p:cNvPr>
            <p:cNvGrpSpPr/>
            <p:nvPr/>
          </p:nvGrpSpPr>
          <p:grpSpPr>
            <a:xfrm>
              <a:off x="7153230" y="-4057262"/>
              <a:ext cx="4930944" cy="10180524"/>
              <a:chOff x="7082110" y="1408818"/>
              <a:chExt cx="4930944" cy="10180524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FB9DD5C-0F75-84DE-D2D3-31312B63A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497"/>
              <a:stretch/>
            </p:blipFill>
            <p:spPr>
              <a:xfrm>
                <a:off x="7082110" y="1408818"/>
                <a:ext cx="4930944" cy="366796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5CA253E-303D-44D9-DB62-A74AC460C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1401" y="6968000"/>
                <a:ext cx="4190122" cy="327899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EEBE5AB-463A-6124-7397-519CF6F6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004"/>
              <a:stretch/>
            </p:blipFill>
            <p:spPr>
              <a:xfrm>
                <a:off x="7519361" y="10309182"/>
                <a:ext cx="3914202" cy="1280160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66E97-36CF-A507-04D1-D7B304651642}"/>
                </a:ext>
              </a:extLst>
            </p:cNvPr>
            <p:cNvSpPr/>
            <p:nvPr/>
          </p:nvSpPr>
          <p:spPr>
            <a:xfrm>
              <a:off x="12313920" y="0"/>
              <a:ext cx="3510280" cy="6858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Five main assumptions underlying multiple regression models must be satisfied for our model to be accurate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nir Next LT Pro Light"/>
                  <a:ea typeface="+mn-ea"/>
                  <a:cs typeface="+mn-cs"/>
                </a:rPr>
                <a:t>5. Multicollinearity</a:t>
              </a: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20XX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MULTIPLE LINEAR REGRESSSION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6F3362-3D9F-FED7-6A1E-BA2F5C78F1DB}"/>
              </a:ext>
            </a:extLst>
          </p:cNvPr>
          <p:cNvGrpSpPr/>
          <p:nvPr/>
        </p:nvGrpSpPr>
        <p:grpSpPr>
          <a:xfrm>
            <a:off x="7403759" y="-8138101"/>
            <a:ext cx="4606120" cy="13731782"/>
            <a:chOff x="7464719" y="2621339"/>
            <a:chExt cx="4606120" cy="1373178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4D5DBA-CDF8-D554-EA98-8D064957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1531"/>
            <a:stretch/>
          </p:blipFill>
          <p:spPr>
            <a:xfrm>
              <a:off x="7559040" y="2621339"/>
              <a:ext cx="4336269" cy="144277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C6FF04-2DB0-CA4B-3B48-8C6216A1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20000" y="6939600"/>
              <a:ext cx="4234598" cy="31918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E618D7-8A98-121F-0E33-3CA60DD92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4719" y="12881258"/>
              <a:ext cx="4606120" cy="3471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409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B6D-F851-46AA-973F-BA1BAB95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41960"/>
            <a:ext cx="109728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Mean Squared errors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89834F0-081A-492F-87D9-D6BD6DFD64D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33777763"/>
              </p:ext>
            </p:extLst>
          </p:nvPr>
        </p:nvGraphicFramePr>
        <p:xfrm>
          <a:off x="1107441" y="2381567"/>
          <a:ext cx="10211308" cy="25460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72324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509851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498389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830744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141677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MULTIPLE 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LINEAR RIDGE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LINEAR RIDGE REGRESSION ON PCA COMPONENTS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11292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0.2503319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0.2406834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0.2435668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89544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6">
            <a:extLst>
              <a:ext uri="{FF2B5EF4-FFF2-40B4-BE49-F238E27FC236}">
                <a16:creationId xmlns:a16="http://schemas.microsoft.com/office/drawing/2014/main" id="{25E9CB43-2513-39B6-86C1-9060F98C3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" b="442"/>
          <a:stretch/>
        </p:blipFill>
        <p:spPr>
          <a:xfrm>
            <a:off x="0" y="0"/>
            <a:ext cx="405923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86B6D-F851-46AA-973F-BA1BAB95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4379" y="385477"/>
            <a:ext cx="6331786" cy="1325563"/>
          </a:xfrm>
        </p:spPr>
        <p:txBody>
          <a:bodyPr>
            <a:normAutofit/>
          </a:bodyPr>
          <a:lstStyle/>
          <a:p>
            <a:r>
              <a:rPr lang="en-US" sz="4800" dirty="0"/>
              <a:t>INFLUENTIAL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C6F21-EF76-F67D-AFEA-F667645E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54" y="1404751"/>
            <a:ext cx="6075607" cy="4579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B964A-1D94-1CD2-F0BD-A10AE4B07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20" y="4826318"/>
            <a:ext cx="4475562" cy="1157922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B6E37AF-54D7-2944-621D-660C19DA132F}"/>
              </a:ext>
            </a:extLst>
          </p:cNvPr>
          <p:cNvSpPr txBox="1">
            <a:spLocks/>
          </p:cNvSpPr>
          <p:nvPr/>
        </p:nvSpPr>
        <p:spPr>
          <a:xfrm>
            <a:off x="6377868" y="1922019"/>
            <a:ext cx="4434721" cy="25723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remove the influential data points from the dataset and perform Multiple Linear Regression Again.</a:t>
            </a:r>
          </a:p>
          <a:p>
            <a:r>
              <a:rPr lang="en-US" sz="2400" dirty="0"/>
              <a:t>We find that the mean squared error has reduced</a:t>
            </a:r>
          </a:p>
        </p:txBody>
      </p:sp>
    </p:spTree>
    <p:extLst>
      <p:ext uri="{BB962C8B-B14F-4D97-AF65-F5344CB8AC3E}">
        <p14:creationId xmlns:p14="http://schemas.microsoft.com/office/powerpoint/2010/main" val="102353641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698" y="334645"/>
            <a:ext cx="6280912" cy="1565275"/>
          </a:xfrm>
        </p:spPr>
        <p:txBody>
          <a:bodyPr>
            <a:normAutofit/>
          </a:bodyPr>
          <a:lstStyle/>
          <a:p>
            <a:r>
              <a:rPr lang="en-US" sz="4000" dirty="0"/>
              <a:t>Predicting happiness </a:t>
            </a:r>
            <a:br>
              <a:rPr lang="en-US" sz="4000" dirty="0"/>
            </a:br>
            <a:r>
              <a:rPr lang="en-US" sz="4000" dirty="0"/>
              <a:t>scores of 2018</a:t>
            </a:r>
          </a:p>
        </p:txBody>
      </p:sp>
      <p:pic>
        <p:nvPicPr>
          <p:cNvPr id="89" name="Picture Placeholder 88" descr="photo or bright orange anemone">
            <a:extLst>
              <a:ext uri="{FF2B5EF4-FFF2-40B4-BE49-F238E27FC236}">
                <a16:creationId xmlns:a16="http://schemas.microsoft.com/office/drawing/2014/main" id="{6F8E1FF5-0E2A-43EE-B3E2-CC746761BA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044952" cy="6858000"/>
          </a:xfrm>
        </p:spPr>
      </p:pic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FEAD9D16-E72C-89C1-FFC6-E635FF0891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5480007"/>
              </p:ext>
            </p:extLst>
          </p:nvPr>
        </p:nvGraphicFramePr>
        <p:xfrm>
          <a:off x="3806698" y="2529681"/>
          <a:ext cx="7644765" cy="228631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4825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54825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54825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762106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RIDGE 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7621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</a:rPr>
                        <a:t>0.7834322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</a:rPr>
                        <a:t>0.2695662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7621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India (4.19)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</a:rPr>
                        <a:t>4.712475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</a:rPr>
                        <a:t>4.753671</a:t>
                      </a:r>
                      <a:endParaRPr lang="en-US" sz="16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10028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606040"/>
            <a:ext cx="39243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4105656"/>
            <a:ext cx="4914094" cy="2066071"/>
          </a:xfrm>
        </p:spPr>
        <p:txBody>
          <a:bodyPr/>
          <a:lstStyle/>
          <a:p>
            <a:r>
              <a:rPr lang="en-US" dirty="0"/>
              <a:t>DONE BY:</a:t>
            </a:r>
          </a:p>
          <a:p>
            <a:r>
              <a:rPr lang="en-US" dirty="0"/>
              <a:t>ANITA DASH – MA20BTECH11001</a:t>
            </a:r>
          </a:p>
          <a:p>
            <a:r>
              <a:rPr lang="en-US" dirty="0"/>
              <a:t>AMULYA TALLAMRAJU – AI20BTECH11003</a:t>
            </a:r>
          </a:p>
        </p:txBody>
      </p:sp>
      <p:pic>
        <p:nvPicPr>
          <p:cNvPr id="16" name="Picture Placeholder 15" descr="photo of jellyfish&#10;">
            <a:extLst>
              <a:ext uri="{FF2B5EF4-FFF2-40B4-BE49-F238E27FC236}">
                <a16:creationId xmlns:a16="http://schemas.microsoft.com/office/drawing/2014/main" id="{25EA4ABC-3336-4483-8A9F-6A60796E1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2952" y="0"/>
            <a:ext cx="6099048" cy="6858000"/>
          </a:xfrm>
        </p:spPr>
      </p:pic>
    </p:spTree>
    <p:extLst>
      <p:ext uri="{BB962C8B-B14F-4D97-AF65-F5344CB8AC3E}">
        <p14:creationId xmlns:p14="http://schemas.microsoft.com/office/powerpoint/2010/main" val="36498419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0D74C1C-340E-7C5B-C860-FFA501E1B67A}"/>
              </a:ext>
            </a:extLst>
          </p:cNvPr>
          <p:cNvGrpSpPr/>
          <p:nvPr/>
        </p:nvGrpSpPr>
        <p:grpSpPr>
          <a:xfrm>
            <a:off x="2007083" y="969973"/>
            <a:ext cx="1447800" cy="1085850"/>
            <a:chOff x="2374408" y="1048131"/>
            <a:chExt cx="1447800" cy="108585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D2EEE6-56D5-C87E-20F8-95434D28B7F7}"/>
                </a:ext>
              </a:extLst>
            </p:cNvPr>
            <p:cNvSpPr/>
            <p:nvPr/>
          </p:nvSpPr>
          <p:spPr>
            <a:xfrm>
              <a:off x="2374408" y="1048131"/>
              <a:ext cx="1447800" cy="1085850"/>
            </a:xfrm>
            <a:custGeom>
              <a:avLst/>
              <a:gdLst>
                <a:gd name="connsiteX0" fmla="*/ 723900 w 1447800"/>
                <a:gd name="connsiteY0" fmla="*/ 0 h 1085850"/>
                <a:gd name="connsiteX1" fmla="*/ 0 w 1447800"/>
                <a:gd name="connsiteY1" fmla="*/ 542925 h 1085850"/>
                <a:gd name="connsiteX2" fmla="*/ 723900 w 1447800"/>
                <a:gd name="connsiteY2" fmla="*/ 1085850 h 1085850"/>
                <a:gd name="connsiteX3" fmla="*/ 1447800 w 1447800"/>
                <a:gd name="connsiteY3" fmla="*/ 542925 h 1085850"/>
                <a:gd name="connsiteX4" fmla="*/ 723900 w 1447800"/>
                <a:gd name="connsiteY4" fmla="*/ 0 h 1085850"/>
                <a:gd name="connsiteX5" fmla="*/ 76200 w 1447800"/>
                <a:gd name="connsiteY5" fmla="*/ 542925 h 1085850"/>
                <a:gd name="connsiteX6" fmla="*/ 247650 w 1447800"/>
                <a:gd name="connsiteY6" fmla="*/ 214313 h 1085850"/>
                <a:gd name="connsiteX7" fmla="*/ 285750 w 1447800"/>
                <a:gd name="connsiteY7" fmla="*/ 242888 h 1085850"/>
                <a:gd name="connsiteX8" fmla="*/ 285750 w 1447800"/>
                <a:gd name="connsiteY8" fmla="*/ 332899 h 1085850"/>
                <a:gd name="connsiteX9" fmla="*/ 293370 w 1447800"/>
                <a:gd name="connsiteY9" fmla="*/ 350044 h 1085850"/>
                <a:gd name="connsiteX10" fmla="*/ 419100 w 1447800"/>
                <a:gd name="connsiteY10" fmla="*/ 471488 h 1085850"/>
                <a:gd name="connsiteX11" fmla="*/ 428625 w 1447800"/>
                <a:gd name="connsiteY11" fmla="*/ 464344 h 1085850"/>
                <a:gd name="connsiteX12" fmla="*/ 432435 w 1447800"/>
                <a:gd name="connsiteY12" fmla="*/ 447199 h 1085850"/>
                <a:gd name="connsiteX13" fmla="*/ 409575 w 1447800"/>
                <a:gd name="connsiteY13" fmla="*/ 418624 h 1085850"/>
                <a:gd name="connsiteX14" fmla="*/ 432435 w 1447800"/>
                <a:gd name="connsiteY14" fmla="*/ 397193 h 1085850"/>
                <a:gd name="connsiteX15" fmla="*/ 443865 w 1447800"/>
                <a:gd name="connsiteY15" fmla="*/ 404336 h 1085850"/>
                <a:gd name="connsiteX16" fmla="*/ 506730 w 1447800"/>
                <a:gd name="connsiteY16" fmla="*/ 497205 h 1085850"/>
                <a:gd name="connsiteX17" fmla="*/ 539115 w 1447800"/>
                <a:gd name="connsiteY17" fmla="*/ 518636 h 1085850"/>
                <a:gd name="connsiteX18" fmla="*/ 622935 w 1447800"/>
                <a:gd name="connsiteY18" fmla="*/ 540068 h 1085850"/>
                <a:gd name="connsiteX19" fmla="*/ 634365 w 1447800"/>
                <a:gd name="connsiteY19" fmla="*/ 547211 h 1085850"/>
                <a:gd name="connsiteX20" fmla="*/ 640080 w 1447800"/>
                <a:gd name="connsiteY20" fmla="*/ 554355 h 1085850"/>
                <a:gd name="connsiteX21" fmla="*/ 674370 w 1447800"/>
                <a:gd name="connsiteY21" fmla="*/ 570071 h 1085850"/>
                <a:gd name="connsiteX22" fmla="*/ 697230 w 1447800"/>
                <a:gd name="connsiteY22" fmla="*/ 570071 h 1085850"/>
                <a:gd name="connsiteX23" fmla="*/ 712470 w 1447800"/>
                <a:gd name="connsiteY23" fmla="*/ 575786 h 1085850"/>
                <a:gd name="connsiteX24" fmla="*/ 737235 w 1447800"/>
                <a:gd name="connsiteY24" fmla="*/ 602933 h 1085850"/>
                <a:gd name="connsiteX25" fmla="*/ 760095 w 1447800"/>
                <a:gd name="connsiteY25" fmla="*/ 614363 h 1085850"/>
                <a:gd name="connsiteX26" fmla="*/ 800100 w 1447800"/>
                <a:gd name="connsiteY26" fmla="*/ 621506 h 1085850"/>
                <a:gd name="connsiteX27" fmla="*/ 813435 w 1447800"/>
                <a:gd name="connsiteY27" fmla="*/ 640080 h 1085850"/>
                <a:gd name="connsiteX28" fmla="*/ 782955 w 1447800"/>
                <a:gd name="connsiteY28" fmla="*/ 695801 h 1085850"/>
                <a:gd name="connsiteX29" fmla="*/ 897255 w 1447800"/>
                <a:gd name="connsiteY29" fmla="*/ 838676 h 1085850"/>
                <a:gd name="connsiteX30" fmla="*/ 880110 w 1447800"/>
                <a:gd name="connsiteY30" fmla="*/ 1010126 h 1085850"/>
                <a:gd name="connsiteX31" fmla="*/ 725805 w 1447800"/>
                <a:gd name="connsiteY31" fmla="*/ 1024414 h 1085850"/>
                <a:gd name="connsiteX32" fmla="*/ 76200 w 1447800"/>
                <a:gd name="connsiteY32" fmla="*/ 542925 h 1085850"/>
                <a:gd name="connsiteX33" fmla="*/ 967740 w 1447800"/>
                <a:gd name="connsiteY33" fmla="*/ 992981 h 1085850"/>
                <a:gd name="connsiteX34" fmla="*/ 1104900 w 1447800"/>
                <a:gd name="connsiteY34" fmla="*/ 900113 h 1085850"/>
                <a:gd name="connsiteX35" fmla="*/ 1143000 w 1447800"/>
                <a:gd name="connsiteY35" fmla="*/ 828675 h 1085850"/>
                <a:gd name="connsiteX36" fmla="*/ 1276350 w 1447800"/>
                <a:gd name="connsiteY36" fmla="*/ 728663 h 1085850"/>
                <a:gd name="connsiteX37" fmla="*/ 1143000 w 1447800"/>
                <a:gd name="connsiteY37" fmla="*/ 657225 h 1085850"/>
                <a:gd name="connsiteX38" fmla="*/ 914400 w 1447800"/>
                <a:gd name="connsiteY38" fmla="*/ 571500 h 1085850"/>
                <a:gd name="connsiteX39" fmla="*/ 819150 w 1447800"/>
                <a:gd name="connsiteY39" fmla="*/ 600075 h 1085850"/>
                <a:gd name="connsiteX40" fmla="*/ 781050 w 1447800"/>
                <a:gd name="connsiteY40" fmla="*/ 585788 h 1085850"/>
                <a:gd name="connsiteX41" fmla="*/ 781050 w 1447800"/>
                <a:gd name="connsiteY41" fmla="*/ 542925 h 1085850"/>
                <a:gd name="connsiteX42" fmla="*/ 762000 w 1447800"/>
                <a:gd name="connsiteY42" fmla="*/ 528638 h 1085850"/>
                <a:gd name="connsiteX43" fmla="*/ 723900 w 1447800"/>
                <a:gd name="connsiteY43" fmla="*/ 528638 h 1085850"/>
                <a:gd name="connsiteX44" fmla="*/ 723900 w 1447800"/>
                <a:gd name="connsiteY44" fmla="*/ 485775 h 1085850"/>
                <a:gd name="connsiteX45" fmla="*/ 704850 w 1447800"/>
                <a:gd name="connsiteY45" fmla="*/ 471488 h 1085850"/>
                <a:gd name="connsiteX46" fmla="*/ 685800 w 1447800"/>
                <a:gd name="connsiteY46" fmla="*/ 471488 h 1085850"/>
                <a:gd name="connsiteX47" fmla="*/ 664845 w 1447800"/>
                <a:gd name="connsiteY47" fmla="*/ 481489 h 1085850"/>
                <a:gd name="connsiteX48" fmla="*/ 609600 w 1447800"/>
                <a:gd name="connsiteY48" fmla="*/ 470059 h 1085850"/>
                <a:gd name="connsiteX49" fmla="*/ 590550 w 1447800"/>
                <a:gd name="connsiteY49" fmla="*/ 441484 h 1085850"/>
                <a:gd name="connsiteX50" fmla="*/ 685800 w 1447800"/>
                <a:gd name="connsiteY50" fmla="*/ 384334 h 1085850"/>
                <a:gd name="connsiteX51" fmla="*/ 727710 w 1447800"/>
                <a:gd name="connsiteY51" fmla="*/ 384334 h 1085850"/>
                <a:gd name="connsiteX52" fmla="*/ 746760 w 1447800"/>
                <a:gd name="connsiteY52" fmla="*/ 395764 h 1085850"/>
                <a:gd name="connsiteX53" fmla="*/ 758190 w 1447800"/>
                <a:gd name="connsiteY53" fmla="*/ 431483 h 1085850"/>
                <a:gd name="connsiteX54" fmla="*/ 777240 w 1447800"/>
                <a:gd name="connsiteY54" fmla="*/ 442913 h 1085850"/>
                <a:gd name="connsiteX55" fmla="*/ 784860 w 1447800"/>
                <a:gd name="connsiteY55" fmla="*/ 442913 h 1085850"/>
                <a:gd name="connsiteX56" fmla="*/ 803910 w 1447800"/>
                <a:gd name="connsiteY56" fmla="*/ 431483 h 1085850"/>
                <a:gd name="connsiteX57" fmla="*/ 817245 w 1447800"/>
                <a:gd name="connsiteY57" fmla="*/ 378619 h 1085850"/>
                <a:gd name="connsiteX58" fmla="*/ 824865 w 1447800"/>
                <a:gd name="connsiteY58" fmla="*/ 365760 h 1085850"/>
                <a:gd name="connsiteX59" fmla="*/ 878205 w 1447800"/>
                <a:gd name="connsiteY59" fmla="*/ 315754 h 1085850"/>
                <a:gd name="connsiteX60" fmla="*/ 922020 w 1447800"/>
                <a:gd name="connsiteY60" fmla="*/ 300038 h 1085850"/>
                <a:gd name="connsiteX61" fmla="*/ 971550 w 1447800"/>
                <a:gd name="connsiteY61" fmla="*/ 300038 h 1085850"/>
                <a:gd name="connsiteX62" fmla="*/ 990600 w 1447800"/>
                <a:gd name="connsiteY62" fmla="*/ 285750 h 1085850"/>
                <a:gd name="connsiteX63" fmla="*/ 990600 w 1447800"/>
                <a:gd name="connsiteY63" fmla="*/ 271463 h 1085850"/>
                <a:gd name="connsiteX64" fmla="*/ 984885 w 1447800"/>
                <a:gd name="connsiteY64" fmla="*/ 267176 h 1085850"/>
                <a:gd name="connsiteX65" fmla="*/ 998220 w 1447800"/>
                <a:gd name="connsiteY65" fmla="*/ 242888 h 1085850"/>
                <a:gd name="connsiteX66" fmla="*/ 1009650 w 1447800"/>
                <a:gd name="connsiteY66" fmla="*/ 242888 h 1085850"/>
                <a:gd name="connsiteX67" fmla="*/ 1028700 w 1447800"/>
                <a:gd name="connsiteY67" fmla="*/ 257175 h 1085850"/>
                <a:gd name="connsiteX68" fmla="*/ 1047750 w 1447800"/>
                <a:gd name="connsiteY68" fmla="*/ 271463 h 1085850"/>
                <a:gd name="connsiteX69" fmla="*/ 1066800 w 1447800"/>
                <a:gd name="connsiteY69" fmla="*/ 271463 h 1085850"/>
                <a:gd name="connsiteX70" fmla="*/ 1078230 w 1447800"/>
                <a:gd name="connsiteY70" fmla="*/ 234315 h 1085850"/>
                <a:gd name="connsiteX71" fmla="*/ 1061085 w 1447800"/>
                <a:gd name="connsiteY71" fmla="*/ 202883 h 1085850"/>
                <a:gd name="connsiteX72" fmla="*/ 899160 w 1447800"/>
                <a:gd name="connsiteY72" fmla="*/ 130016 h 1085850"/>
                <a:gd name="connsiteX73" fmla="*/ 889635 w 1447800"/>
                <a:gd name="connsiteY73" fmla="*/ 128588 h 1085850"/>
                <a:gd name="connsiteX74" fmla="*/ 857250 w 1447800"/>
                <a:gd name="connsiteY74" fmla="*/ 128588 h 1085850"/>
                <a:gd name="connsiteX75" fmla="*/ 819150 w 1447800"/>
                <a:gd name="connsiteY75" fmla="*/ 157163 h 1085850"/>
                <a:gd name="connsiteX76" fmla="*/ 819150 w 1447800"/>
                <a:gd name="connsiteY76" fmla="*/ 171450 h 1085850"/>
                <a:gd name="connsiteX77" fmla="*/ 800100 w 1447800"/>
                <a:gd name="connsiteY77" fmla="*/ 185738 h 1085850"/>
                <a:gd name="connsiteX78" fmla="*/ 781050 w 1447800"/>
                <a:gd name="connsiteY78" fmla="*/ 185738 h 1085850"/>
                <a:gd name="connsiteX79" fmla="*/ 762000 w 1447800"/>
                <a:gd name="connsiteY79" fmla="*/ 171450 h 1085850"/>
                <a:gd name="connsiteX80" fmla="*/ 704850 w 1447800"/>
                <a:gd name="connsiteY80" fmla="*/ 171450 h 1085850"/>
                <a:gd name="connsiteX81" fmla="*/ 685800 w 1447800"/>
                <a:gd name="connsiteY81" fmla="*/ 157163 h 1085850"/>
                <a:gd name="connsiteX82" fmla="*/ 685800 w 1447800"/>
                <a:gd name="connsiteY82" fmla="*/ 121444 h 1085850"/>
                <a:gd name="connsiteX83" fmla="*/ 693420 w 1447800"/>
                <a:gd name="connsiteY83" fmla="*/ 110014 h 1085850"/>
                <a:gd name="connsiteX84" fmla="*/ 815340 w 1447800"/>
                <a:gd name="connsiteY84" fmla="*/ 71438 h 1085850"/>
                <a:gd name="connsiteX85" fmla="*/ 834390 w 1447800"/>
                <a:gd name="connsiteY85" fmla="*/ 95726 h 1085850"/>
                <a:gd name="connsiteX86" fmla="*/ 847725 w 1447800"/>
                <a:gd name="connsiteY86" fmla="*/ 100013 h 1085850"/>
                <a:gd name="connsiteX87" fmla="*/ 895350 w 1447800"/>
                <a:gd name="connsiteY87" fmla="*/ 100013 h 1085850"/>
                <a:gd name="connsiteX88" fmla="*/ 914400 w 1447800"/>
                <a:gd name="connsiteY88" fmla="*/ 85725 h 1085850"/>
                <a:gd name="connsiteX89" fmla="*/ 914400 w 1447800"/>
                <a:gd name="connsiteY89" fmla="*/ 78581 h 1085850"/>
                <a:gd name="connsiteX90" fmla="*/ 1371600 w 1447800"/>
                <a:gd name="connsiteY90" fmla="*/ 542925 h 1085850"/>
                <a:gd name="connsiteX91" fmla="*/ 967740 w 1447800"/>
                <a:gd name="connsiteY91" fmla="*/ 992981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447800" h="1085850">
                  <a:moveTo>
                    <a:pt x="723900" y="0"/>
                  </a:moveTo>
                  <a:cubicBezTo>
                    <a:pt x="323850" y="0"/>
                    <a:pt x="0" y="242888"/>
                    <a:pt x="0" y="542925"/>
                  </a:cubicBezTo>
                  <a:cubicBezTo>
                    <a:pt x="0" y="842963"/>
                    <a:pt x="323850" y="1085850"/>
                    <a:pt x="723900" y="1085850"/>
                  </a:cubicBezTo>
                  <a:cubicBezTo>
                    <a:pt x="1123950" y="1085850"/>
                    <a:pt x="1447800" y="842963"/>
                    <a:pt x="1447800" y="542925"/>
                  </a:cubicBezTo>
                  <a:cubicBezTo>
                    <a:pt x="1447800" y="242888"/>
                    <a:pt x="1123950" y="0"/>
                    <a:pt x="723900" y="0"/>
                  </a:cubicBezTo>
                  <a:close/>
                  <a:moveTo>
                    <a:pt x="76200" y="542925"/>
                  </a:moveTo>
                  <a:cubicBezTo>
                    <a:pt x="76200" y="415766"/>
                    <a:pt x="140970" y="301466"/>
                    <a:pt x="247650" y="214313"/>
                  </a:cubicBezTo>
                  <a:cubicBezTo>
                    <a:pt x="264795" y="221456"/>
                    <a:pt x="281940" y="232886"/>
                    <a:pt x="285750" y="242888"/>
                  </a:cubicBezTo>
                  <a:lnTo>
                    <a:pt x="285750" y="332899"/>
                  </a:lnTo>
                  <a:cubicBezTo>
                    <a:pt x="285750" y="338614"/>
                    <a:pt x="287655" y="345758"/>
                    <a:pt x="293370" y="350044"/>
                  </a:cubicBezTo>
                  <a:lnTo>
                    <a:pt x="419100" y="471488"/>
                  </a:lnTo>
                  <a:lnTo>
                    <a:pt x="428625" y="464344"/>
                  </a:lnTo>
                  <a:cubicBezTo>
                    <a:pt x="434340" y="460058"/>
                    <a:pt x="436245" y="452914"/>
                    <a:pt x="432435" y="447199"/>
                  </a:cubicBezTo>
                  <a:lnTo>
                    <a:pt x="409575" y="418624"/>
                  </a:lnTo>
                  <a:cubicBezTo>
                    <a:pt x="400050" y="407194"/>
                    <a:pt x="415290" y="392906"/>
                    <a:pt x="432435" y="397193"/>
                  </a:cubicBezTo>
                  <a:cubicBezTo>
                    <a:pt x="438150" y="398621"/>
                    <a:pt x="441960" y="401479"/>
                    <a:pt x="443865" y="404336"/>
                  </a:cubicBezTo>
                  <a:lnTo>
                    <a:pt x="506730" y="497205"/>
                  </a:lnTo>
                  <a:cubicBezTo>
                    <a:pt x="514350" y="507206"/>
                    <a:pt x="525780" y="515779"/>
                    <a:pt x="539115" y="518636"/>
                  </a:cubicBezTo>
                  <a:lnTo>
                    <a:pt x="622935" y="540068"/>
                  </a:lnTo>
                  <a:cubicBezTo>
                    <a:pt x="628650" y="541496"/>
                    <a:pt x="632460" y="544354"/>
                    <a:pt x="634365" y="547211"/>
                  </a:cubicBezTo>
                  <a:lnTo>
                    <a:pt x="640080" y="554355"/>
                  </a:lnTo>
                  <a:cubicBezTo>
                    <a:pt x="645795" y="564356"/>
                    <a:pt x="659130" y="570071"/>
                    <a:pt x="674370" y="570071"/>
                  </a:cubicBezTo>
                  <a:lnTo>
                    <a:pt x="697230" y="570071"/>
                  </a:lnTo>
                  <a:cubicBezTo>
                    <a:pt x="702945" y="570071"/>
                    <a:pt x="708660" y="572929"/>
                    <a:pt x="712470" y="575786"/>
                  </a:cubicBezTo>
                  <a:lnTo>
                    <a:pt x="737235" y="602933"/>
                  </a:lnTo>
                  <a:cubicBezTo>
                    <a:pt x="742950" y="608648"/>
                    <a:pt x="750570" y="612934"/>
                    <a:pt x="760095" y="614363"/>
                  </a:cubicBezTo>
                  <a:lnTo>
                    <a:pt x="800100" y="621506"/>
                  </a:lnTo>
                  <a:cubicBezTo>
                    <a:pt x="811530" y="622935"/>
                    <a:pt x="817245" y="632936"/>
                    <a:pt x="813435" y="640080"/>
                  </a:cubicBezTo>
                  <a:cubicBezTo>
                    <a:pt x="813435" y="640080"/>
                    <a:pt x="782955" y="662940"/>
                    <a:pt x="782955" y="695801"/>
                  </a:cubicBezTo>
                  <a:cubicBezTo>
                    <a:pt x="782955" y="790099"/>
                    <a:pt x="897255" y="817245"/>
                    <a:pt x="897255" y="838676"/>
                  </a:cubicBezTo>
                  <a:cubicBezTo>
                    <a:pt x="897255" y="897255"/>
                    <a:pt x="885825" y="978694"/>
                    <a:pt x="880110" y="1010126"/>
                  </a:cubicBezTo>
                  <a:cubicBezTo>
                    <a:pt x="830580" y="1018699"/>
                    <a:pt x="779145" y="1024414"/>
                    <a:pt x="725805" y="1024414"/>
                  </a:cubicBezTo>
                  <a:cubicBezTo>
                    <a:pt x="367665" y="1028700"/>
                    <a:pt x="76200" y="810101"/>
                    <a:pt x="76200" y="542925"/>
                  </a:cubicBezTo>
                  <a:close/>
                  <a:moveTo>
                    <a:pt x="967740" y="992981"/>
                  </a:moveTo>
                  <a:cubicBezTo>
                    <a:pt x="1009650" y="965835"/>
                    <a:pt x="1080135" y="920115"/>
                    <a:pt x="1104900" y="900113"/>
                  </a:cubicBezTo>
                  <a:cubicBezTo>
                    <a:pt x="1137285" y="872966"/>
                    <a:pt x="1143000" y="828675"/>
                    <a:pt x="1143000" y="828675"/>
                  </a:cubicBezTo>
                  <a:cubicBezTo>
                    <a:pt x="1143000" y="828675"/>
                    <a:pt x="1276350" y="801529"/>
                    <a:pt x="1276350" y="728663"/>
                  </a:cubicBezTo>
                  <a:cubicBezTo>
                    <a:pt x="1276350" y="678656"/>
                    <a:pt x="1143000" y="657225"/>
                    <a:pt x="1143000" y="657225"/>
                  </a:cubicBezTo>
                  <a:cubicBezTo>
                    <a:pt x="1120140" y="601504"/>
                    <a:pt x="1007745" y="571500"/>
                    <a:pt x="914400" y="571500"/>
                  </a:cubicBezTo>
                  <a:cubicBezTo>
                    <a:pt x="893445" y="571500"/>
                    <a:pt x="819150" y="600075"/>
                    <a:pt x="819150" y="600075"/>
                  </a:cubicBezTo>
                  <a:lnTo>
                    <a:pt x="781050" y="585788"/>
                  </a:lnTo>
                  <a:lnTo>
                    <a:pt x="781050" y="542925"/>
                  </a:lnTo>
                  <a:cubicBezTo>
                    <a:pt x="781050" y="534353"/>
                    <a:pt x="773430" y="528638"/>
                    <a:pt x="762000" y="528638"/>
                  </a:cubicBezTo>
                  <a:lnTo>
                    <a:pt x="723900" y="528638"/>
                  </a:lnTo>
                  <a:lnTo>
                    <a:pt x="723900" y="485775"/>
                  </a:lnTo>
                  <a:cubicBezTo>
                    <a:pt x="723900" y="477203"/>
                    <a:pt x="716280" y="471488"/>
                    <a:pt x="704850" y="471488"/>
                  </a:cubicBezTo>
                  <a:lnTo>
                    <a:pt x="685800" y="471488"/>
                  </a:lnTo>
                  <a:lnTo>
                    <a:pt x="664845" y="481489"/>
                  </a:lnTo>
                  <a:cubicBezTo>
                    <a:pt x="645795" y="491490"/>
                    <a:pt x="619125" y="485775"/>
                    <a:pt x="609600" y="470059"/>
                  </a:cubicBezTo>
                  <a:cubicBezTo>
                    <a:pt x="609600" y="470059"/>
                    <a:pt x="590550" y="450056"/>
                    <a:pt x="590550" y="441484"/>
                  </a:cubicBezTo>
                  <a:cubicBezTo>
                    <a:pt x="590550" y="380047"/>
                    <a:pt x="685800" y="384334"/>
                    <a:pt x="685800" y="384334"/>
                  </a:cubicBezTo>
                  <a:lnTo>
                    <a:pt x="727710" y="384334"/>
                  </a:lnTo>
                  <a:cubicBezTo>
                    <a:pt x="737235" y="384334"/>
                    <a:pt x="744855" y="388620"/>
                    <a:pt x="746760" y="395764"/>
                  </a:cubicBezTo>
                  <a:lnTo>
                    <a:pt x="758190" y="431483"/>
                  </a:lnTo>
                  <a:cubicBezTo>
                    <a:pt x="760095" y="437197"/>
                    <a:pt x="767715" y="442913"/>
                    <a:pt x="777240" y="442913"/>
                  </a:cubicBezTo>
                  <a:lnTo>
                    <a:pt x="784860" y="442913"/>
                  </a:lnTo>
                  <a:cubicBezTo>
                    <a:pt x="794385" y="442913"/>
                    <a:pt x="802005" y="438626"/>
                    <a:pt x="803910" y="431483"/>
                  </a:cubicBezTo>
                  <a:lnTo>
                    <a:pt x="817245" y="378619"/>
                  </a:lnTo>
                  <a:cubicBezTo>
                    <a:pt x="819150" y="374333"/>
                    <a:pt x="821055" y="370046"/>
                    <a:pt x="824865" y="365760"/>
                  </a:cubicBezTo>
                  <a:lnTo>
                    <a:pt x="878205" y="315754"/>
                  </a:lnTo>
                  <a:cubicBezTo>
                    <a:pt x="889635" y="305753"/>
                    <a:pt x="904875" y="300038"/>
                    <a:pt x="922020" y="300038"/>
                  </a:cubicBezTo>
                  <a:lnTo>
                    <a:pt x="971550" y="300038"/>
                  </a:lnTo>
                  <a:cubicBezTo>
                    <a:pt x="982980" y="300038"/>
                    <a:pt x="990600" y="294323"/>
                    <a:pt x="990600" y="285750"/>
                  </a:cubicBezTo>
                  <a:lnTo>
                    <a:pt x="990600" y="271463"/>
                  </a:lnTo>
                  <a:lnTo>
                    <a:pt x="984885" y="267176"/>
                  </a:lnTo>
                  <a:cubicBezTo>
                    <a:pt x="973455" y="258604"/>
                    <a:pt x="981075" y="242888"/>
                    <a:pt x="998220" y="242888"/>
                  </a:cubicBezTo>
                  <a:lnTo>
                    <a:pt x="1009650" y="242888"/>
                  </a:lnTo>
                  <a:cubicBezTo>
                    <a:pt x="1021080" y="242888"/>
                    <a:pt x="1028700" y="248603"/>
                    <a:pt x="1028700" y="257175"/>
                  </a:cubicBezTo>
                  <a:cubicBezTo>
                    <a:pt x="1028700" y="265748"/>
                    <a:pt x="1036320" y="271463"/>
                    <a:pt x="1047750" y="271463"/>
                  </a:cubicBezTo>
                  <a:lnTo>
                    <a:pt x="1066800" y="271463"/>
                  </a:lnTo>
                  <a:lnTo>
                    <a:pt x="1078230" y="234315"/>
                  </a:lnTo>
                  <a:cubicBezTo>
                    <a:pt x="1082040" y="221456"/>
                    <a:pt x="1074420" y="210026"/>
                    <a:pt x="1061085" y="202883"/>
                  </a:cubicBezTo>
                  <a:lnTo>
                    <a:pt x="899160" y="130016"/>
                  </a:lnTo>
                  <a:cubicBezTo>
                    <a:pt x="897255" y="128588"/>
                    <a:pt x="893445" y="128588"/>
                    <a:pt x="889635" y="128588"/>
                  </a:cubicBezTo>
                  <a:lnTo>
                    <a:pt x="857250" y="128588"/>
                  </a:lnTo>
                  <a:cubicBezTo>
                    <a:pt x="836295" y="128588"/>
                    <a:pt x="819150" y="141446"/>
                    <a:pt x="819150" y="157163"/>
                  </a:cubicBezTo>
                  <a:lnTo>
                    <a:pt x="819150" y="171450"/>
                  </a:lnTo>
                  <a:cubicBezTo>
                    <a:pt x="819150" y="180023"/>
                    <a:pt x="811530" y="185738"/>
                    <a:pt x="800100" y="185738"/>
                  </a:cubicBezTo>
                  <a:lnTo>
                    <a:pt x="781050" y="185738"/>
                  </a:lnTo>
                  <a:lnTo>
                    <a:pt x="762000" y="171450"/>
                  </a:lnTo>
                  <a:lnTo>
                    <a:pt x="704850" y="171450"/>
                  </a:lnTo>
                  <a:cubicBezTo>
                    <a:pt x="693420" y="171450"/>
                    <a:pt x="685800" y="165735"/>
                    <a:pt x="685800" y="157163"/>
                  </a:cubicBezTo>
                  <a:lnTo>
                    <a:pt x="685800" y="121444"/>
                  </a:lnTo>
                  <a:cubicBezTo>
                    <a:pt x="685800" y="117158"/>
                    <a:pt x="687705" y="112871"/>
                    <a:pt x="693420" y="110014"/>
                  </a:cubicBezTo>
                  <a:lnTo>
                    <a:pt x="815340" y="71438"/>
                  </a:lnTo>
                  <a:lnTo>
                    <a:pt x="834390" y="95726"/>
                  </a:lnTo>
                  <a:cubicBezTo>
                    <a:pt x="838200" y="98584"/>
                    <a:pt x="842010" y="100013"/>
                    <a:pt x="847725" y="100013"/>
                  </a:cubicBezTo>
                  <a:lnTo>
                    <a:pt x="895350" y="100013"/>
                  </a:lnTo>
                  <a:cubicBezTo>
                    <a:pt x="906780" y="100013"/>
                    <a:pt x="914400" y="94298"/>
                    <a:pt x="914400" y="85725"/>
                  </a:cubicBezTo>
                  <a:lnTo>
                    <a:pt x="914400" y="78581"/>
                  </a:lnTo>
                  <a:cubicBezTo>
                    <a:pt x="1179195" y="140017"/>
                    <a:pt x="1371600" y="324326"/>
                    <a:pt x="1371600" y="542925"/>
                  </a:cubicBezTo>
                  <a:cubicBezTo>
                    <a:pt x="1371600" y="745808"/>
                    <a:pt x="1203960" y="920115"/>
                    <a:pt x="967740" y="992981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AADD6C2-A9F5-32A6-DD47-A33EBA97175C}"/>
                </a:ext>
              </a:extLst>
            </p:cNvPr>
            <p:cNvSpPr/>
            <p:nvPr/>
          </p:nvSpPr>
          <p:spPr>
            <a:xfrm>
              <a:off x="3150432" y="1507116"/>
              <a:ext cx="195525" cy="48963"/>
            </a:xfrm>
            <a:custGeom>
              <a:avLst/>
              <a:gdLst>
                <a:gd name="connsiteX0" fmla="*/ 182191 w 195525"/>
                <a:gd name="connsiteY0" fmla="*/ 23932 h 48963"/>
                <a:gd name="connsiteX1" fmla="*/ 90751 w 195525"/>
                <a:gd name="connsiteY1" fmla="*/ 1072 h 48963"/>
                <a:gd name="connsiteX2" fmla="*/ 69796 w 195525"/>
                <a:gd name="connsiteY2" fmla="*/ 1072 h 48963"/>
                <a:gd name="connsiteX3" fmla="*/ 5026 w 195525"/>
                <a:gd name="connsiteY3" fmla="*/ 12502 h 48963"/>
                <a:gd name="connsiteX4" fmla="*/ 5026 w 195525"/>
                <a:gd name="connsiteY4" fmla="*/ 26789 h 48963"/>
                <a:gd name="connsiteX5" fmla="*/ 92656 w 195525"/>
                <a:gd name="connsiteY5" fmla="*/ 26789 h 48963"/>
                <a:gd name="connsiteX6" fmla="*/ 105991 w 195525"/>
                <a:gd name="connsiteY6" fmla="*/ 28218 h 48963"/>
                <a:gd name="connsiteX7" fmla="*/ 172666 w 195525"/>
                <a:gd name="connsiteY7" fmla="*/ 48220 h 48963"/>
                <a:gd name="connsiteX8" fmla="*/ 195526 w 195525"/>
                <a:gd name="connsiteY8" fmla="*/ 36790 h 48963"/>
                <a:gd name="connsiteX9" fmla="*/ 182191 w 195525"/>
                <a:gd name="connsiteY9" fmla="*/ 23932 h 4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5" h="48963">
                  <a:moveTo>
                    <a:pt x="182191" y="23932"/>
                  </a:moveTo>
                  <a:lnTo>
                    <a:pt x="90751" y="1072"/>
                  </a:lnTo>
                  <a:cubicBezTo>
                    <a:pt x="83131" y="-357"/>
                    <a:pt x="77416" y="-357"/>
                    <a:pt x="69796" y="1072"/>
                  </a:cubicBezTo>
                  <a:lnTo>
                    <a:pt x="5026" y="12502"/>
                  </a:lnTo>
                  <a:cubicBezTo>
                    <a:pt x="-689" y="15359"/>
                    <a:pt x="-2594" y="21074"/>
                    <a:pt x="5026" y="26789"/>
                  </a:cubicBezTo>
                  <a:lnTo>
                    <a:pt x="92656" y="26789"/>
                  </a:lnTo>
                  <a:cubicBezTo>
                    <a:pt x="98371" y="26789"/>
                    <a:pt x="102181" y="26789"/>
                    <a:pt x="105991" y="28218"/>
                  </a:cubicBezTo>
                  <a:lnTo>
                    <a:pt x="172666" y="48220"/>
                  </a:lnTo>
                  <a:cubicBezTo>
                    <a:pt x="184096" y="51078"/>
                    <a:pt x="195526" y="45363"/>
                    <a:pt x="195526" y="36790"/>
                  </a:cubicBezTo>
                  <a:cubicBezTo>
                    <a:pt x="195526" y="31075"/>
                    <a:pt x="189811" y="25360"/>
                    <a:pt x="182191" y="23932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021F994-A434-B0C8-DFDD-AA1CDE5E51FB}"/>
              </a:ext>
            </a:extLst>
          </p:cNvPr>
          <p:cNvGrpSpPr/>
          <p:nvPr/>
        </p:nvGrpSpPr>
        <p:grpSpPr>
          <a:xfrm>
            <a:off x="4204183" y="969973"/>
            <a:ext cx="1447800" cy="1085850"/>
            <a:chOff x="4571508" y="1048131"/>
            <a:chExt cx="1447800" cy="10858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A391EDB-FBBC-6C21-3580-26544E32BAF5}"/>
                </a:ext>
              </a:extLst>
            </p:cNvPr>
            <p:cNvGrpSpPr/>
            <p:nvPr/>
          </p:nvGrpSpPr>
          <p:grpSpPr>
            <a:xfrm>
              <a:off x="4876308" y="1419606"/>
              <a:ext cx="838200" cy="171450"/>
              <a:chOff x="4876308" y="1419606"/>
              <a:chExt cx="838200" cy="17145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29C5823-40E1-E310-1272-75A1D496F44A}"/>
                  </a:ext>
                </a:extLst>
              </p:cNvPr>
              <p:cNvSpPr/>
              <p:nvPr/>
            </p:nvSpPr>
            <p:spPr>
              <a:xfrm>
                <a:off x="5485908" y="1419606"/>
                <a:ext cx="228600" cy="171450"/>
              </a:xfrm>
              <a:custGeom>
                <a:avLst/>
                <a:gdLst>
                  <a:gd name="connsiteX0" fmla="*/ 228600 w 228600"/>
                  <a:gd name="connsiteY0" fmla="*/ 85725 h 171450"/>
                  <a:gd name="connsiteX1" fmla="*/ 114300 w 228600"/>
                  <a:gd name="connsiteY1" fmla="*/ 171450 h 171450"/>
                  <a:gd name="connsiteX2" fmla="*/ 0 w 228600"/>
                  <a:gd name="connsiteY2" fmla="*/ 85725 h 171450"/>
                  <a:gd name="connsiteX3" fmla="*/ 114300 w 228600"/>
                  <a:gd name="connsiteY3" fmla="*/ 0 h 171450"/>
                  <a:gd name="connsiteX4" fmla="*/ 228600 w 228600"/>
                  <a:gd name="connsiteY4" fmla="*/ 857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171450">
                    <a:moveTo>
                      <a:pt x="228600" y="85725"/>
                    </a:moveTo>
                    <a:cubicBezTo>
                      <a:pt x="228600" y="133070"/>
                      <a:pt x="177426" y="171450"/>
                      <a:pt x="114300" y="171450"/>
                    </a:cubicBezTo>
                    <a:cubicBezTo>
                      <a:pt x="51174" y="171450"/>
                      <a:pt x="0" y="133070"/>
                      <a:pt x="0" y="85725"/>
                    </a:cubicBezTo>
                    <a:cubicBezTo>
                      <a:pt x="0" y="38380"/>
                      <a:pt x="51174" y="0"/>
                      <a:pt x="114300" y="0"/>
                    </a:cubicBezTo>
                    <a:cubicBezTo>
                      <a:pt x="177426" y="0"/>
                      <a:pt x="228600" y="38380"/>
                      <a:pt x="228600" y="85725"/>
                    </a:cubicBez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53A7B58-80D2-826E-DEC3-6287DC617059}"/>
                  </a:ext>
                </a:extLst>
              </p:cNvPr>
              <p:cNvSpPr/>
              <p:nvPr/>
            </p:nvSpPr>
            <p:spPr>
              <a:xfrm>
                <a:off x="4876308" y="1419606"/>
                <a:ext cx="228600" cy="171450"/>
              </a:xfrm>
              <a:custGeom>
                <a:avLst/>
                <a:gdLst>
                  <a:gd name="connsiteX0" fmla="*/ 228600 w 228600"/>
                  <a:gd name="connsiteY0" fmla="*/ 85725 h 171450"/>
                  <a:gd name="connsiteX1" fmla="*/ 114300 w 228600"/>
                  <a:gd name="connsiteY1" fmla="*/ 171450 h 171450"/>
                  <a:gd name="connsiteX2" fmla="*/ 0 w 228600"/>
                  <a:gd name="connsiteY2" fmla="*/ 85725 h 171450"/>
                  <a:gd name="connsiteX3" fmla="*/ 114300 w 228600"/>
                  <a:gd name="connsiteY3" fmla="*/ 0 h 171450"/>
                  <a:gd name="connsiteX4" fmla="*/ 228600 w 228600"/>
                  <a:gd name="connsiteY4" fmla="*/ 85725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171450">
                    <a:moveTo>
                      <a:pt x="228600" y="85725"/>
                    </a:moveTo>
                    <a:cubicBezTo>
                      <a:pt x="228600" y="133070"/>
                      <a:pt x="177426" y="171450"/>
                      <a:pt x="114300" y="171450"/>
                    </a:cubicBezTo>
                    <a:cubicBezTo>
                      <a:pt x="51174" y="171450"/>
                      <a:pt x="0" y="133070"/>
                      <a:pt x="0" y="85725"/>
                    </a:cubicBezTo>
                    <a:cubicBezTo>
                      <a:pt x="0" y="38380"/>
                      <a:pt x="51174" y="0"/>
                      <a:pt x="114300" y="0"/>
                    </a:cubicBezTo>
                    <a:cubicBezTo>
                      <a:pt x="177426" y="0"/>
                      <a:pt x="228600" y="38380"/>
                      <a:pt x="228600" y="85725"/>
                    </a:cubicBez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5B5726-893F-0734-1477-0C4B2744DE8C}"/>
                </a:ext>
              </a:extLst>
            </p:cNvPr>
            <p:cNvSpPr/>
            <p:nvPr/>
          </p:nvSpPr>
          <p:spPr>
            <a:xfrm>
              <a:off x="4866783" y="1791081"/>
              <a:ext cx="857250" cy="200025"/>
            </a:xfrm>
            <a:custGeom>
              <a:avLst/>
              <a:gdLst>
                <a:gd name="connsiteX0" fmla="*/ 428625 w 857250"/>
                <a:gd name="connsiteY0" fmla="*/ 0 h 200025"/>
                <a:gd name="connsiteX1" fmla="*/ 0 w 857250"/>
                <a:gd name="connsiteY1" fmla="*/ 0 h 200025"/>
                <a:gd name="connsiteX2" fmla="*/ 428625 w 857250"/>
                <a:gd name="connsiteY2" fmla="*/ 200025 h 200025"/>
                <a:gd name="connsiteX3" fmla="*/ 857250 w 857250"/>
                <a:gd name="connsiteY3" fmla="*/ 0 h 200025"/>
                <a:gd name="connsiteX4" fmla="*/ 428625 w 857250"/>
                <a:gd name="connsiteY4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0" h="200025">
                  <a:moveTo>
                    <a:pt x="428625" y="0"/>
                  </a:moveTo>
                  <a:lnTo>
                    <a:pt x="0" y="0"/>
                  </a:lnTo>
                  <a:cubicBezTo>
                    <a:pt x="78105" y="118586"/>
                    <a:pt x="240030" y="200025"/>
                    <a:pt x="428625" y="200025"/>
                  </a:cubicBezTo>
                  <a:cubicBezTo>
                    <a:pt x="617220" y="200025"/>
                    <a:pt x="779145" y="118586"/>
                    <a:pt x="857250" y="0"/>
                  </a:cubicBezTo>
                  <a:lnTo>
                    <a:pt x="428625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BC1EB2-0B8E-509B-4979-D9B5B600E205}"/>
                </a:ext>
              </a:extLst>
            </p:cNvPr>
            <p:cNvSpPr/>
            <p:nvPr/>
          </p:nvSpPr>
          <p:spPr>
            <a:xfrm>
              <a:off x="4571508" y="1048131"/>
              <a:ext cx="1447800" cy="1085850"/>
            </a:xfrm>
            <a:custGeom>
              <a:avLst/>
              <a:gdLst>
                <a:gd name="connsiteX0" fmla="*/ 723900 w 1447800"/>
                <a:gd name="connsiteY0" fmla="*/ 57150 h 1085850"/>
                <a:gd name="connsiteX1" fmla="*/ 1371600 w 1447800"/>
                <a:gd name="connsiteY1" fmla="*/ 542925 h 1085850"/>
                <a:gd name="connsiteX2" fmla="*/ 723900 w 1447800"/>
                <a:gd name="connsiteY2" fmla="*/ 1028700 h 1085850"/>
                <a:gd name="connsiteX3" fmla="*/ 76200 w 1447800"/>
                <a:gd name="connsiteY3" fmla="*/ 542925 h 1085850"/>
                <a:gd name="connsiteX4" fmla="*/ 723900 w 1447800"/>
                <a:gd name="connsiteY4" fmla="*/ 57150 h 1085850"/>
                <a:gd name="connsiteX5" fmla="*/ 723900 w 1447800"/>
                <a:gd name="connsiteY5" fmla="*/ 0 h 1085850"/>
                <a:gd name="connsiteX6" fmla="*/ 0 w 1447800"/>
                <a:gd name="connsiteY6" fmla="*/ 542925 h 1085850"/>
                <a:gd name="connsiteX7" fmla="*/ 723900 w 1447800"/>
                <a:gd name="connsiteY7" fmla="*/ 1085850 h 1085850"/>
                <a:gd name="connsiteX8" fmla="*/ 1447800 w 1447800"/>
                <a:gd name="connsiteY8" fmla="*/ 542925 h 1085850"/>
                <a:gd name="connsiteX9" fmla="*/ 723900 w 1447800"/>
                <a:gd name="connsiteY9" fmla="*/ 0 h 1085850"/>
                <a:gd name="connsiteX10" fmla="*/ 723900 w 1447800"/>
                <a:gd name="connsiteY10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7800" h="1085850">
                  <a:moveTo>
                    <a:pt x="723900" y="57150"/>
                  </a:moveTo>
                  <a:cubicBezTo>
                    <a:pt x="1080135" y="57150"/>
                    <a:pt x="1371600" y="275749"/>
                    <a:pt x="1371600" y="542925"/>
                  </a:cubicBezTo>
                  <a:cubicBezTo>
                    <a:pt x="1371600" y="810101"/>
                    <a:pt x="1080135" y="1028700"/>
                    <a:pt x="723900" y="1028700"/>
                  </a:cubicBezTo>
                  <a:cubicBezTo>
                    <a:pt x="367665" y="1028700"/>
                    <a:pt x="76200" y="810101"/>
                    <a:pt x="76200" y="542925"/>
                  </a:cubicBezTo>
                  <a:cubicBezTo>
                    <a:pt x="76200" y="275749"/>
                    <a:pt x="367665" y="57150"/>
                    <a:pt x="723900" y="57150"/>
                  </a:cubicBezTo>
                  <a:moveTo>
                    <a:pt x="723900" y="0"/>
                  </a:moveTo>
                  <a:cubicBezTo>
                    <a:pt x="323850" y="0"/>
                    <a:pt x="0" y="242888"/>
                    <a:pt x="0" y="542925"/>
                  </a:cubicBezTo>
                  <a:cubicBezTo>
                    <a:pt x="0" y="842963"/>
                    <a:pt x="323850" y="1085850"/>
                    <a:pt x="723900" y="1085850"/>
                  </a:cubicBezTo>
                  <a:cubicBezTo>
                    <a:pt x="1123950" y="1085850"/>
                    <a:pt x="1447800" y="842963"/>
                    <a:pt x="1447800" y="542925"/>
                  </a:cubicBezTo>
                  <a:cubicBezTo>
                    <a:pt x="1447800" y="242888"/>
                    <a:pt x="1123950" y="0"/>
                    <a:pt x="723900" y="0"/>
                  </a:cubicBezTo>
                  <a:lnTo>
                    <a:pt x="72390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8" name="Picture Placeholder 34" descr="Piggy Bank">
            <a:extLst>
              <a:ext uri="{FF2B5EF4-FFF2-40B4-BE49-F238E27FC236}">
                <a16:creationId xmlns:a16="http://schemas.microsoft.com/office/drawing/2014/main" id="{4BDF902E-4E26-48C4-A30D-028F290DBB6E}"/>
              </a:ext>
            </a:extLst>
          </p:cNvPr>
          <p:cNvSpPr/>
          <p:nvPr/>
        </p:nvSpPr>
        <p:spPr>
          <a:xfrm>
            <a:off x="6344133" y="1068465"/>
            <a:ext cx="1619430" cy="904490"/>
          </a:xfrm>
          <a:custGeom>
            <a:avLst/>
            <a:gdLst>
              <a:gd name="connsiteX0" fmla="*/ 1447800 w 1619430"/>
              <a:gd name="connsiteY0" fmla="*/ 458720 h 904490"/>
              <a:gd name="connsiteX1" fmla="*/ 1424940 w 1619430"/>
              <a:gd name="connsiteY1" fmla="*/ 450148 h 904490"/>
              <a:gd name="connsiteX2" fmla="*/ 1409700 w 1619430"/>
              <a:gd name="connsiteY2" fmla="*/ 417286 h 904490"/>
              <a:gd name="connsiteX3" fmla="*/ 1442085 w 1619430"/>
              <a:gd name="connsiteY3" fmla="*/ 375853 h 904490"/>
              <a:gd name="connsiteX4" fmla="*/ 1443990 w 1619430"/>
              <a:gd name="connsiteY4" fmla="*/ 374424 h 904490"/>
              <a:gd name="connsiteX5" fmla="*/ 1485900 w 1619430"/>
              <a:gd name="connsiteY5" fmla="*/ 415858 h 904490"/>
              <a:gd name="connsiteX6" fmla="*/ 1447800 w 1619430"/>
              <a:gd name="connsiteY6" fmla="*/ 458720 h 904490"/>
              <a:gd name="connsiteX7" fmla="*/ 929640 w 1619430"/>
              <a:gd name="connsiteY7" fmla="*/ 177256 h 904490"/>
              <a:gd name="connsiteX8" fmla="*/ 895350 w 1619430"/>
              <a:gd name="connsiteY8" fmla="*/ 194401 h 904490"/>
              <a:gd name="connsiteX9" fmla="*/ 880110 w 1619430"/>
              <a:gd name="connsiteY9" fmla="*/ 191544 h 904490"/>
              <a:gd name="connsiteX10" fmla="*/ 689610 w 1619430"/>
              <a:gd name="connsiteY10" fmla="*/ 158683 h 904490"/>
              <a:gd name="connsiteX11" fmla="*/ 581025 w 1619430"/>
              <a:gd name="connsiteY11" fmla="*/ 170113 h 904490"/>
              <a:gd name="connsiteX12" fmla="*/ 533400 w 1619430"/>
              <a:gd name="connsiteY12" fmla="*/ 150110 h 904490"/>
              <a:gd name="connsiteX13" fmla="*/ 560070 w 1619430"/>
              <a:gd name="connsiteY13" fmla="*/ 114391 h 904490"/>
              <a:gd name="connsiteX14" fmla="*/ 687705 w 1619430"/>
              <a:gd name="connsiteY14" fmla="*/ 101533 h 904490"/>
              <a:gd name="connsiteX15" fmla="*/ 908685 w 1619430"/>
              <a:gd name="connsiteY15" fmla="*/ 138680 h 904490"/>
              <a:gd name="connsiteX16" fmla="*/ 929640 w 1619430"/>
              <a:gd name="connsiteY16" fmla="*/ 177256 h 904490"/>
              <a:gd name="connsiteX17" fmla="*/ 1586865 w 1619430"/>
              <a:gd name="connsiteY17" fmla="*/ 287270 h 904490"/>
              <a:gd name="connsiteX18" fmla="*/ 1432560 w 1619430"/>
              <a:gd name="connsiteY18" fmla="*/ 311559 h 904490"/>
              <a:gd name="connsiteX19" fmla="*/ 1261110 w 1619430"/>
              <a:gd name="connsiteY19" fmla="*/ 320131 h 904490"/>
              <a:gd name="connsiteX20" fmla="*/ 685800 w 1619430"/>
              <a:gd name="connsiteY20" fmla="*/ 44383 h 904490"/>
              <a:gd name="connsiteX21" fmla="*/ 447675 w 1619430"/>
              <a:gd name="connsiteY21" fmla="*/ 84388 h 904490"/>
              <a:gd name="connsiteX22" fmla="*/ 213360 w 1619430"/>
              <a:gd name="connsiteY22" fmla="*/ 1520 h 904490"/>
              <a:gd name="connsiteX23" fmla="*/ 186690 w 1619430"/>
              <a:gd name="connsiteY23" fmla="*/ 18665 h 904490"/>
              <a:gd name="connsiteX24" fmla="*/ 262890 w 1619430"/>
              <a:gd name="connsiteY24" fmla="*/ 180114 h 904490"/>
              <a:gd name="connsiteX25" fmla="*/ 152400 w 1619430"/>
              <a:gd name="connsiteY25" fmla="*/ 302986 h 904490"/>
              <a:gd name="connsiteX26" fmla="*/ 125730 w 1619430"/>
              <a:gd name="connsiteY26" fmla="*/ 320131 h 904490"/>
              <a:gd name="connsiteX27" fmla="*/ 57150 w 1619430"/>
              <a:gd name="connsiteY27" fmla="*/ 332990 h 904490"/>
              <a:gd name="connsiteX28" fmla="*/ 0 w 1619430"/>
              <a:gd name="connsiteY28" fmla="*/ 388711 h 904490"/>
              <a:gd name="connsiteX29" fmla="*/ 0 w 1619430"/>
              <a:gd name="connsiteY29" fmla="*/ 500154 h 904490"/>
              <a:gd name="connsiteX30" fmla="*/ 57150 w 1619430"/>
              <a:gd name="connsiteY30" fmla="*/ 555875 h 904490"/>
              <a:gd name="connsiteX31" fmla="*/ 127635 w 1619430"/>
              <a:gd name="connsiteY31" fmla="*/ 568734 h 904490"/>
              <a:gd name="connsiteX32" fmla="*/ 154305 w 1619430"/>
              <a:gd name="connsiteY32" fmla="*/ 585879 h 904490"/>
              <a:gd name="connsiteX33" fmla="*/ 297180 w 1619430"/>
              <a:gd name="connsiteY33" fmla="*/ 733040 h 904490"/>
              <a:gd name="connsiteX34" fmla="*/ 310515 w 1619430"/>
              <a:gd name="connsiteY34" fmla="*/ 750185 h 904490"/>
              <a:gd name="connsiteX35" fmla="*/ 339090 w 1619430"/>
              <a:gd name="connsiteY35" fmla="*/ 880201 h 904490"/>
              <a:gd name="connsiteX36" fmla="*/ 377190 w 1619430"/>
              <a:gd name="connsiteY36" fmla="*/ 904490 h 904490"/>
              <a:gd name="connsiteX37" fmla="*/ 502920 w 1619430"/>
              <a:gd name="connsiteY37" fmla="*/ 904490 h 904490"/>
              <a:gd name="connsiteX38" fmla="*/ 541020 w 1619430"/>
              <a:gd name="connsiteY38" fmla="*/ 880201 h 904490"/>
              <a:gd name="connsiteX39" fmla="*/ 550545 w 1619430"/>
              <a:gd name="connsiteY39" fmla="*/ 834481 h 904490"/>
              <a:gd name="connsiteX40" fmla="*/ 687705 w 1619430"/>
              <a:gd name="connsiteY40" fmla="*/ 847340 h 904490"/>
              <a:gd name="connsiteX41" fmla="*/ 842010 w 1619430"/>
              <a:gd name="connsiteY41" fmla="*/ 831624 h 904490"/>
              <a:gd name="connsiteX42" fmla="*/ 853440 w 1619430"/>
              <a:gd name="connsiteY42" fmla="*/ 880201 h 904490"/>
              <a:gd name="connsiteX43" fmla="*/ 891540 w 1619430"/>
              <a:gd name="connsiteY43" fmla="*/ 904490 h 904490"/>
              <a:gd name="connsiteX44" fmla="*/ 1017270 w 1619430"/>
              <a:gd name="connsiteY44" fmla="*/ 904490 h 904490"/>
              <a:gd name="connsiteX45" fmla="*/ 1055370 w 1619430"/>
              <a:gd name="connsiteY45" fmla="*/ 880201 h 904490"/>
              <a:gd name="connsiteX46" fmla="*/ 1083945 w 1619430"/>
              <a:gd name="connsiteY46" fmla="*/ 750185 h 904490"/>
              <a:gd name="connsiteX47" fmla="*/ 1097280 w 1619430"/>
              <a:gd name="connsiteY47" fmla="*/ 733040 h 904490"/>
              <a:gd name="connsiteX48" fmla="*/ 1295400 w 1619430"/>
              <a:gd name="connsiteY48" fmla="*/ 444433 h 904490"/>
              <a:gd name="connsiteX49" fmla="*/ 1283970 w 1619430"/>
              <a:gd name="connsiteY49" fmla="*/ 374424 h 904490"/>
              <a:gd name="connsiteX50" fmla="*/ 1354455 w 1619430"/>
              <a:gd name="connsiteY50" fmla="*/ 364423 h 904490"/>
              <a:gd name="connsiteX51" fmla="*/ 1333500 w 1619430"/>
              <a:gd name="connsiteY51" fmla="*/ 415858 h 904490"/>
              <a:gd name="connsiteX52" fmla="*/ 1371600 w 1619430"/>
              <a:gd name="connsiteY52" fmla="*/ 491581 h 904490"/>
              <a:gd name="connsiteX53" fmla="*/ 1447800 w 1619430"/>
              <a:gd name="connsiteY53" fmla="*/ 517299 h 904490"/>
              <a:gd name="connsiteX54" fmla="*/ 1562100 w 1619430"/>
              <a:gd name="connsiteY54" fmla="*/ 417286 h 904490"/>
              <a:gd name="connsiteX55" fmla="*/ 1522095 w 1619430"/>
              <a:gd name="connsiteY55" fmla="*/ 347278 h 904490"/>
              <a:gd name="connsiteX56" fmla="*/ 1575435 w 1619430"/>
              <a:gd name="connsiteY56" fmla="*/ 344420 h 904490"/>
              <a:gd name="connsiteX57" fmla="*/ 1619250 w 1619430"/>
              <a:gd name="connsiteY57" fmla="*/ 320131 h 904490"/>
              <a:gd name="connsiteX58" fmla="*/ 1586865 w 1619430"/>
              <a:gd name="connsiteY58" fmla="*/ 287270 h 904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619430" h="904490">
                <a:moveTo>
                  <a:pt x="1447800" y="458720"/>
                </a:moveTo>
                <a:cubicBezTo>
                  <a:pt x="1438275" y="458720"/>
                  <a:pt x="1430655" y="454434"/>
                  <a:pt x="1424940" y="450148"/>
                </a:cubicBezTo>
                <a:cubicBezTo>
                  <a:pt x="1415415" y="443004"/>
                  <a:pt x="1409700" y="430145"/>
                  <a:pt x="1409700" y="417286"/>
                </a:cubicBezTo>
                <a:cubicBezTo>
                  <a:pt x="1409700" y="398713"/>
                  <a:pt x="1426845" y="384425"/>
                  <a:pt x="1442085" y="375853"/>
                </a:cubicBezTo>
                <a:lnTo>
                  <a:pt x="1443990" y="374424"/>
                </a:lnTo>
                <a:cubicBezTo>
                  <a:pt x="1480185" y="388711"/>
                  <a:pt x="1485900" y="402999"/>
                  <a:pt x="1485900" y="415858"/>
                </a:cubicBezTo>
                <a:cubicBezTo>
                  <a:pt x="1485900" y="438718"/>
                  <a:pt x="1468755" y="458720"/>
                  <a:pt x="1447800" y="458720"/>
                </a:cubicBezTo>
                <a:close/>
                <a:moveTo>
                  <a:pt x="929640" y="177256"/>
                </a:moveTo>
                <a:cubicBezTo>
                  <a:pt x="923925" y="187258"/>
                  <a:pt x="908685" y="194401"/>
                  <a:pt x="895350" y="194401"/>
                </a:cubicBezTo>
                <a:cubicBezTo>
                  <a:pt x="889635" y="194401"/>
                  <a:pt x="883920" y="192973"/>
                  <a:pt x="880110" y="191544"/>
                </a:cubicBezTo>
                <a:cubicBezTo>
                  <a:pt x="819150" y="170113"/>
                  <a:pt x="752475" y="158683"/>
                  <a:pt x="689610" y="158683"/>
                </a:cubicBezTo>
                <a:cubicBezTo>
                  <a:pt x="653415" y="158683"/>
                  <a:pt x="617220" y="162969"/>
                  <a:pt x="581025" y="170113"/>
                </a:cubicBezTo>
                <a:cubicBezTo>
                  <a:pt x="560070" y="174399"/>
                  <a:pt x="539115" y="165826"/>
                  <a:pt x="533400" y="150110"/>
                </a:cubicBezTo>
                <a:cubicBezTo>
                  <a:pt x="527685" y="134394"/>
                  <a:pt x="539115" y="118678"/>
                  <a:pt x="560070" y="114391"/>
                </a:cubicBezTo>
                <a:cubicBezTo>
                  <a:pt x="601980" y="105819"/>
                  <a:pt x="645795" y="101533"/>
                  <a:pt x="687705" y="101533"/>
                </a:cubicBezTo>
                <a:cubicBezTo>
                  <a:pt x="760095" y="101533"/>
                  <a:pt x="838200" y="114391"/>
                  <a:pt x="908685" y="138680"/>
                </a:cubicBezTo>
                <a:cubicBezTo>
                  <a:pt x="929640" y="145824"/>
                  <a:pt x="939165" y="162969"/>
                  <a:pt x="929640" y="177256"/>
                </a:cubicBezTo>
                <a:close/>
                <a:moveTo>
                  <a:pt x="1586865" y="287270"/>
                </a:moveTo>
                <a:cubicBezTo>
                  <a:pt x="1539240" y="281555"/>
                  <a:pt x="1480185" y="291556"/>
                  <a:pt x="1432560" y="311559"/>
                </a:cubicBezTo>
                <a:cubicBezTo>
                  <a:pt x="1388745" y="304415"/>
                  <a:pt x="1322070" y="304415"/>
                  <a:pt x="1261110" y="320131"/>
                </a:cubicBezTo>
                <a:cubicBezTo>
                  <a:pt x="1171575" y="160111"/>
                  <a:pt x="922020" y="44383"/>
                  <a:pt x="685800" y="44383"/>
                </a:cubicBezTo>
                <a:cubicBezTo>
                  <a:pt x="603885" y="44383"/>
                  <a:pt x="521970" y="58670"/>
                  <a:pt x="447675" y="84388"/>
                </a:cubicBezTo>
                <a:lnTo>
                  <a:pt x="213360" y="1520"/>
                </a:lnTo>
                <a:cubicBezTo>
                  <a:pt x="198120" y="-4195"/>
                  <a:pt x="180975" y="7235"/>
                  <a:pt x="186690" y="18665"/>
                </a:cubicBezTo>
                <a:lnTo>
                  <a:pt x="262890" y="180114"/>
                </a:lnTo>
                <a:cubicBezTo>
                  <a:pt x="217170" y="215833"/>
                  <a:pt x="179070" y="257266"/>
                  <a:pt x="152400" y="302986"/>
                </a:cubicBezTo>
                <a:cubicBezTo>
                  <a:pt x="148590" y="311559"/>
                  <a:pt x="139065" y="317274"/>
                  <a:pt x="125730" y="320131"/>
                </a:cubicBezTo>
                <a:lnTo>
                  <a:pt x="57150" y="332990"/>
                </a:lnTo>
                <a:cubicBezTo>
                  <a:pt x="22860" y="338705"/>
                  <a:pt x="0" y="361565"/>
                  <a:pt x="0" y="388711"/>
                </a:cubicBezTo>
                <a:lnTo>
                  <a:pt x="0" y="500154"/>
                </a:lnTo>
                <a:cubicBezTo>
                  <a:pt x="0" y="525871"/>
                  <a:pt x="22860" y="548731"/>
                  <a:pt x="57150" y="555875"/>
                </a:cubicBezTo>
                <a:lnTo>
                  <a:pt x="127635" y="568734"/>
                </a:lnTo>
                <a:cubicBezTo>
                  <a:pt x="139065" y="571591"/>
                  <a:pt x="148590" y="577306"/>
                  <a:pt x="154305" y="585879"/>
                </a:cubicBezTo>
                <a:cubicBezTo>
                  <a:pt x="186690" y="641600"/>
                  <a:pt x="236220" y="691606"/>
                  <a:pt x="297180" y="733040"/>
                </a:cubicBezTo>
                <a:cubicBezTo>
                  <a:pt x="302895" y="737326"/>
                  <a:pt x="308610" y="743041"/>
                  <a:pt x="310515" y="750185"/>
                </a:cubicBezTo>
                <a:lnTo>
                  <a:pt x="339090" y="880201"/>
                </a:lnTo>
                <a:cubicBezTo>
                  <a:pt x="342900" y="894489"/>
                  <a:pt x="358140" y="904490"/>
                  <a:pt x="377190" y="904490"/>
                </a:cubicBezTo>
                <a:lnTo>
                  <a:pt x="502920" y="904490"/>
                </a:lnTo>
                <a:cubicBezTo>
                  <a:pt x="521970" y="904490"/>
                  <a:pt x="537210" y="894489"/>
                  <a:pt x="541020" y="880201"/>
                </a:cubicBezTo>
                <a:lnTo>
                  <a:pt x="550545" y="834481"/>
                </a:lnTo>
                <a:cubicBezTo>
                  <a:pt x="594360" y="843054"/>
                  <a:pt x="640080" y="847340"/>
                  <a:pt x="687705" y="847340"/>
                </a:cubicBezTo>
                <a:cubicBezTo>
                  <a:pt x="739140" y="847340"/>
                  <a:pt x="792480" y="841625"/>
                  <a:pt x="842010" y="831624"/>
                </a:cubicBezTo>
                <a:lnTo>
                  <a:pt x="853440" y="880201"/>
                </a:lnTo>
                <a:cubicBezTo>
                  <a:pt x="857250" y="894489"/>
                  <a:pt x="872490" y="904490"/>
                  <a:pt x="891540" y="904490"/>
                </a:cubicBezTo>
                <a:lnTo>
                  <a:pt x="1017270" y="904490"/>
                </a:lnTo>
                <a:cubicBezTo>
                  <a:pt x="1036320" y="904490"/>
                  <a:pt x="1051560" y="894489"/>
                  <a:pt x="1055370" y="880201"/>
                </a:cubicBezTo>
                <a:lnTo>
                  <a:pt x="1083945" y="750185"/>
                </a:lnTo>
                <a:cubicBezTo>
                  <a:pt x="1085850" y="743041"/>
                  <a:pt x="1089660" y="737326"/>
                  <a:pt x="1097280" y="733040"/>
                </a:cubicBezTo>
                <a:cubicBezTo>
                  <a:pt x="1213485" y="657316"/>
                  <a:pt x="1295400" y="557304"/>
                  <a:pt x="1295400" y="444433"/>
                </a:cubicBezTo>
                <a:cubicBezTo>
                  <a:pt x="1295400" y="420144"/>
                  <a:pt x="1291590" y="397284"/>
                  <a:pt x="1283970" y="374424"/>
                </a:cubicBezTo>
                <a:cubicBezTo>
                  <a:pt x="1306830" y="368709"/>
                  <a:pt x="1331595" y="364423"/>
                  <a:pt x="1354455" y="364423"/>
                </a:cubicBezTo>
                <a:cubicBezTo>
                  <a:pt x="1341120" y="380139"/>
                  <a:pt x="1333500" y="397284"/>
                  <a:pt x="1333500" y="415858"/>
                </a:cubicBezTo>
                <a:cubicBezTo>
                  <a:pt x="1331595" y="444433"/>
                  <a:pt x="1346835" y="471579"/>
                  <a:pt x="1371600" y="491581"/>
                </a:cubicBezTo>
                <a:cubicBezTo>
                  <a:pt x="1392555" y="507298"/>
                  <a:pt x="1419225" y="517299"/>
                  <a:pt x="1447800" y="517299"/>
                </a:cubicBezTo>
                <a:cubicBezTo>
                  <a:pt x="1510665" y="517299"/>
                  <a:pt x="1562100" y="473008"/>
                  <a:pt x="1562100" y="417286"/>
                </a:cubicBezTo>
                <a:cubicBezTo>
                  <a:pt x="1562100" y="390140"/>
                  <a:pt x="1548765" y="365851"/>
                  <a:pt x="1522095" y="347278"/>
                </a:cubicBezTo>
                <a:cubicBezTo>
                  <a:pt x="1541145" y="344420"/>
                  <a:pt x="1558290" y="342991"/>
                  <a:pt x="1575435" y="344420"/>
                </a:cubicBezTo>
                <a:cubicBezTo>
                  <a:pt x="1596390" y="347278"/>
                  <a:pt x="1615440" y="335848"/>
                  <a:pt x="1619250" y="320131"/>
                </a:cubicBezTo>
                <a:cubicBezTo>
                  <a:pt x="1621155" y="304415"/>
                  <a:pt x="1607820" y="290128"/>
                  <a:pt x="1586865" y="28727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B35625-8F27-D700-C933-ABEB31734A79}"/>
              </a:ext>
            </a:extLst>
          </p:cNvPr>
          <p:cNvGrpSpPr/>
          <p:nvPr/>
        </p:nvGrpSpPr>
        <p:grpSpPr>
          <a:xfrm>
            <a:off x="8465033" y="989975"/>
            <a:ext cx="1695450" cy="994410"/>
            <a:chOff x="8832358" y="1068133"/>
            <a:chExt cx="1695450" cy="99441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36C9759-48F1-AA40-841B-B82129D6A8C7}"/>
                </a:ext>
              </a:extLst>
            </p:cNvPr>
            <p:cNvSpPr/>
            <p:nvPr/>
          </p:nvSpPr>
          <p:spPr>
            <a:xfrm>
              <a:off x="8946658" y="1107281"/>
              <a:ext cx="1028700" cy="536781"/>
            </a:xfrm>
            <a:custGeom>
              <a:avLst/>
              <a:gdLst>
                <a:gd name="connsiteX0" fmla="*/ 1028700 w 1028700"/>
                <a:gd name="connsiteY0" fmla="*/ 244888 h 536781"/>
                <a:gd name="connsiteX1" fmla="*/ 685800 w 1028700"/>
                <a:gd name="connsiteY1" fmla="*/ 0 h 536781"/>
                <a:gd name="connsiteX2" fmla="*/ 685800 w 1028700"/>
                <a:gd name="connsiteY2" fmla="*/ 0 h 536781"/>
                <a:gd name="connsiteX3" fmla="*/ 0 w 1028700"/>
                <a:gd name="connsiteY3" fmla="*/ 489347 h 536781"/>
                <a:gd name="connsiteX4" fmla="*/ 74105 w 1028700"/>
                <a:gd name="connsiteY4" fmla="*/ 536781 h 536781"/>
                <a:gd name="connsiteX5" fmla="*/ 685800 w 1028700"/>
                <a:gd name="connsiteY5" fmla="*/ 101013 h 536781"/>
                <a:gd name="connsiteX6" fmla="*/ 685800 w 1028700"/>
                <a:gd name="connsiteY6" fmla="*/ 101013 h 536781"/>
                <a:gd name="connsiteX7" fmla="*/ 1004126 w 1028700"/>
                <a:gd name="connsiteY7" fmla="*/ 327898 h 536781"/>
                <a:gd name="connsiteX8" fmla="*/ 1028700 w 1028700"/>
                <a:gd name="connsiteY8" fmla="*/ 244888 h 53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700" h="536781">
                  <a:moveTo>
                    <a:pt x="1028700" y="244888"/>
                  </a:moveTo>
                  <a:lnTo>
                    <a:pt x="685800" y="0"/>
                  </a:lnTo>
                  <a:lnTo>
                    <a:pt x="685800" y="0"/>
                  </a:lnTo>
                  <a:lnTo>
                    <a:pt x="0" y="489347"/>
                  </a:lnTo>
                  <a:lnTo>
                    <a:pt x="74105" y="536781"/>
                  </a:lnTo>
                  <a:lnTo>
                    <a:pt x="685800" y="101013"/>
                  </a:lnTo>
                  <a:lnTo>
                    <a:pt x="685800" y="101013"/>
                  </a:lnTo>
                  <a:lnTo>
                    <a:pt x="1004126" y="327898"/>
                  </a:lnTo>
                  <a:cubicBezTo>
                    <a:pt x="1009926" y="299860"/>
                    <a:pt x="1018135" y="272133"/>
                    <a:pt x="1028700" y="244888"/>
                  </a:cubicBez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F20907-BC23-3BA8-D9A0-2BD1DF86B1CA}"/>
                </a:ext>
              </a:extLst>
            </p:cNvPr>
            <p:cNvSpPr/>
            <p:nvPr/>
          </p:nvSpPr>
          <p:spPr>
            <a:xfrm>
              <a:off x="8832358" y="1068133"/>
              <a:ext cx="1695450" cy="994410"/>
            </a:xfrm>
            <a:custGeom>
              <a:avLst/>
              <a:gdLst>
                <a:gd name="connsiteX0" fmla="*/ 1447800 w 1695450"/>
                <a:gd name="connsiteY0" fmla="*/ 908685 h 994410"/>
                <a:gd name="connsiteX1" fmla="*/ 1447800 w 1695450"/>
                <a:gd name="connsiteY1" fmla="*/ 620220 h 994410"/>
                <a:gd name="connsiteX2" fmla="*/ 1647825 w 1695450"/>
                <a:gd name="connsiteY2" fmla="*/ 403193 h 994410"/>
                <a:gd name="connsiteX3" fmla="*/ 1409700 w 1695450"/>
                <a:gd name="connsiteY3" fmla="*/ 0 h 994410"/>
                <a:gd name="connsiteX4" fmla="*/ 1171575 w 1695450"/>
                <a:gd name="connsiteY4" fmla="*/ 403193 h 994410"/>
                <a:gd name="connsiteX5" fmla="*/ 1371600 w 1695450"/>
                <a:gd name="connsiteY5" fmla="*/ 620220 h 994410"/>
                <a:gd name="connsiteX6" fmla="*/ 1371600 w 1695450"/>
                <a:gd name="connsiteY6" fmla="*/ 908685 h 994410"/>
                <a:gd name="connsiteX7" fmla="*/ 1295400 w 1695450"/>
                <a:gd name="connsiteY7" fmla="*/ 908685 h 994410"/>
                <a:gd name="connsiteX8" fmla="*/ 1295400 w 1695450"/>
                <a:gd name="connsiteY8" fmla="*/ 646652 h 994410"/>
                <a:gd name="connsiteX9" fmla="*/ 1115568 w 1695450"/>
                <a:gd name="connsiteY9" fmla="*/ 425768 h 994410"/>
                <a:gd name="connsiteX10" fmla="*/ 800100 w 1695450"/>
                <a:gd name="connsiteY10" fmla="*/ 208598 h 994410"/>
                <a:gd name="connsiteX11" fmla="*/ 304800 w 1695450"/>
                <a:gd name="connsiteY11" fmla="*/ 549640 h 994410"/>
                <a:gd name="connsiteX12" fmla="*/ 304800 w 1695450"/>
                <a:gd name="connsiteY12" fmla="*/ 908685 h 994410"/>
                <a:gd name="connsiteX13" fmla="*/ 190500 w 1695450"/>
                <a:gd name="connsiteY13" fmla="*/ 908685 h 994410"/>
                <a:gd name="connsiteX14" fmla="*/ 190500 w 1695450"/>
                <a:gd name="connsiteY14" fmla="*/ 887397 h 994410"/>
                <a:gd name="connsiteX15" fmla="*/ 222694 w 1695450"/>
                <a:gd name="connsiteY15" fmla="*/ 887397 h 994410"/>
                <a:gd name="connsiteX16" fmla="*/ 249936 w 1695450"/>
                <a:gd name="connsiteY16" fmla="*/ 870395 h 994410"/>
                <a:gd name="connsiteX17" fmla="*/ 249936 w 1695450"/>
                <a:gd name="connsiteY17" fmla="*/ 870395 h 994410"/>
                <a:gd name="connsiteX18" fmla="*/ 284226 w 1695450"/>
                <a:gd name="connsiteY18" fmla="*/ 822246 h 994410"/>
                <a:gd name="connsiteX19" fmla="*/ 284479 w 1695450"/>
                <a:gd name="connsiteY19" fmla="*/ 815985 h 994410"/>
                <a:gd name="connsiteX20" fmla="*/ 278321 w 1695450"/>
                <a:gd name="connsiteY20" fmla="*/ 814816 h 994410"/>
                <a:gd name="connsiteX21" fmla="*/ 190500 w 1695450"/>
                <a:gd name="connsiteY21" fmla="*/ 851535 h 994410"/>
                <a:gd name="connsiteX22" fmla="*/ 190500 w 1695450"/>
                <a:gd name="connsiteY22" fmla="*/ 811530 h 994410"/>
                <a:gd name="connsiteX23" fmla="*/ 228600 w 1695450"/>
                <a:gd name="connsiteY23" fmla="*/ 717947 h 994410"/>
                <a:gd name="connsiteX24" fmla="*/ 220555 w 1695450"/>
                <a:gd name="connsiteY24" fmla="*/ 716265 h 994410"/>
                <a:gd name="connsiteX25" fmla="*/ 218313 w 1695450"/>
                <a:gd name="connsiteY25" fmla="*/ 717947 h 994410"/>
                <a:gd name="connsiteX26" fmla="*/ 197930 w 1695450"/>
                <a:gd name="connsiteY26" fmla="*/ 743950 h 994410"/>
                <a:gd name="connsiteX27" fmla="*/ 177546 w 1695450"/>
                <a:gd name="connsiteY27" fmla="*/ 717947 h 994410"/>
                <a:gd name="connsiteX28" fmla="*/ 172212 w 1695450"/>
                <a:gd name="connsiteY28" fmla="*/ 715661 h 994410"/>
                <a:gd name="connsiteX29" fmla="*/ 167069 w 1695450"/>
                <a:gd name="connsiteY29" fmla="*/ 717947 h 994410"/>
                <a:gd name="connsiteX30" fmla="*/ 146685 w 1695450"/>
                <a:gd name="connsiteY30" fmla="*/ 743950 h 994410"/>
                <a:gd name="connsiteX31" fmla="*/ 125540 w 1695450"/>
                <a:gd name="connsiteY31" fmla="*/ 717947 h 994410"/>
                <a:gd name="connsiteX32" fmla="*/ 117184 w 1695450"/>
                <a:gd name="connsiteY32" fmla="*/ 716355 h 994410"/>
                <a:gd name="connsiteX33" fmla="*/ 115062 w 1695450"/>
                <a:gd name="connsiteY33" fmla="*/ 717947 h 994410"/>
                <a:gd name="connsiteX34" fmla="*/ 153162 w 1695450"/>
                <a:gd name="connsiteY34" fmla="*/ 811530 h 994410"/>
                <a:gd name="connsiteX35" fmla="*/ 153162 w 1695450"/>
                <a:gd name="connsiteY35" fmla="*/ 850678 h 994410"/>
                <a:gd name="connsiteX36" fmla="*/ 65723 w 1695450"/>
                <a:gd name="connsiteY36" fmla="*/ 814673 h 994410"/>
                <a:gd name="connsiteX37" fmla="*/ 58259 w 1695450"/>
                <a:gd name="connsiteY37" fmla="*/ 817484 h 994410"/>
                <a:gd name="connsiteX38" fmla="*/ 59817 w 1695450"/>
                <a:gd name="connsiteY38" fmla="*/ 822103 h 994410"/>
                <a:gd name="connsiteX39" fmla="*/ 94107 w 1695450"/>
                <a:gd name="connsiteY39" fmla="*/ 870252 h 994410"/>
                <a:gd name="connsiteX40" fmla="*/ 94107 w 1695450"/>
                <a:gd name="connsiteY40" fmla="*/ 870252 h 994410"/>
                <a:gd name="connsiteX41" fmla="*/ 121349 w 1695450"/>
                <a:gd name="connsiteY41" fmla="*/ 887254 h 994410"/>
                <a:gd name="connsiteX42" fmla="*/ 152400 w 1695450"/>
                <a:gd name="connsiteY42" fmla="*/ 887254 h 994410"/>
                <a:gd name="connsiteX43" fmla="*/ 152400 w 1695450"/>
                <a:gd name="connsiteY43" fmla="*/ 908685 h 994410"/>
                <a:gd name="connsiteX44" fmla="*/ 0 w 1695450"/>
                <a:gd name="connsiteY44" fmla="*/ 908685 h 994410"/>
                <a:gd name="connsiteX45" fmla="*/ 0 w 1695450"/>
                <a:gd name="connsiteY45" fmla="*/ 994410 h 994410"/>
                <a:gd name="connsiteX46" fmla="*/ 1695450 w 1695450"/>
                <a:gd name="connsiteY46" fmla="*/ 994410 h 994410"/>
                <a:gd name="connsiteX47" fmla="*/ 1695450 w 1695450"/>
                <a:gd name="connsiteY47" fmla="*/ 908685 h 994410"/>
                <a:gd name="connsiteX48" fmla="*/ 609600 w 1695450"/>
                <a:gd name="connsiteY48" fmla="*/ 751523 h 994410"/>
                <a:gd name="connsiteX49" fmla="*/ 419100 w 1695450"/>
                <a:gd name="connsiteY49" fmla="*/ 751523 h 994410"/>
                <a:gd name="connsiteX50" fmla="*/ 419100 w 1695450"/>
                <a:gd name="connsiteY50" fmla="*/ 608648 h 994410"/>
                <a:gd name="connsiteX51" fmla="*/ 609600 w 1695450"/>
                <a:gd name="connsiteY51" fmla="*/ 608648 h 994410"/>
                <a:gd name="connsiteX52" fmla="*/ 895350 w 1695450"/>
                <a:gd name="connsiteY52" fmla="*/ 908685 h 994410"/>
                <a:gd name="connsiteX53" fmla="*/ 704850 w 1695450"/>
                <a:gd name="connsiteY53" fmla="*/ 908685 h 994410"/>
                <a:gd name="connsiteX54" fmla="*/ 704850 w 1695450"/>
                <a:gd name="connsiteY54" fmla="*/ 608648 h 994410"/>
                <a:gd name="connsiteX55" fmla="*/ 895350 w 1695450"/>
                <a:gd name="connsiteY55" fmla="*/ 608648 h 994410"/>
                <a:gd name="connsiteX56" fmla="*/ 1181100 w 1695450"/>
                <a:gd name="connsiteY56" fmla="*/ 751523 h 994410"/>
                <a:gd name="connsiteX57" fmla="*/ 990600 w 1695450"/>
                <a:gd name="connsiteY57" fmla="*/ 751523 h 994410"/>
                <a:gd name="connsiteX58" fmla="*/ 990600 w 1695450"/>
                <a:gd name="connsiteY58" fmla="*/ 608648 h 994410"/>
                <a:gd name="connsiteX59" fmla="*/ 1181100 w 1695450"/>
                <a:gd name="connsiteY59" fmla="*/ 608648 h 99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695450" h="994410">
                  <a:moveTo>
                    <a:pt x="1447800" y="908685"/>
                  </a:moveTo>
                  <a:lnTo>
                    <a:pt x="1447800" y="620220"/>
                  </a:lnTo>
                  <a:cubicBezTo>
                    <a:pt x="1562100" y="604790"/>
                    <a:pt x="1647825" y="521637"/>
                    <a:pt x="1647825" y="403193"/>
                  </a:cubicBezTo>
                  <a:cubicBezTo>
                    <a:pt x="1647825" y="271748"/>
                    <a:pt x="1466850" y="0"/>
                    <a:pt x="1409700" y="0"/>
                  </a:cubicBezTo>
                  <a:cubicBezTo>
                    <a:pt x="1352550" y="0"/>
                    <a:pt x="1171575" y="271463"/>
                    <a:pt x="1171575" y="403193"/>
                  </a:cubicBezTo>
                  <a:cubicBezTo>
                    <a:pt x="1171575" y="521637"/>
                    <a:pt x="1258253" y="604790"/>
                    <a:pt x="1371600" y="620220"/>
                  </a:cubicBezTo>
                  <a:lnTo>
                    <a:pt x="1371600" y="908685"/>
                  </a:lnTo>
                  <a:lnTo>
                    <a:pt x="1295400" y="908685"/>
                  </a:lnTo>
                  <a:lnTo>
                    <a:pt x="1295400" y="646652"/>
                  </a:lnTo>
                  <a:cubicBezTo>
                    <a:pt x="1194435" y="611076"/>
                    <a:pt x="1123950" y="528638"/>
                    <a:pt x="1115568" y="425768"/>
                  </a:cubicBezTo>
                  <a:lnTo>
                    <a:pt x="800100" y="208598"/>
                  </a:lnTo>
                  <a:lnTo>
                    <a:pt x="304800" y="549640"/>
                  </a:lnTo>
                  <a:lnTo>
                    <a:pt x="304800" y="908685"/>
                  </a:lnTo>
                  <a:lnTo>
                    <a:pt x="190500" y="908685"/>
                  </a:lnTo>
                  <a:lnTo>
                    <a:pt x="190500" y="887397"/>
                  </a:lnTo>
                  <a:lnTo>
                    <a:pt x="222694" y="887397"/>
                  </a:lnTo>
                  <a:cubicBezTo>
                    <a:pt x="236010" y="887308"/>
                    <a:pt x="247400" y="880199"/>
                    <a:pt x="249936" y="870395"/>
                  </a:cubicBezTo>
                  <a:lnTo>
                    <a:pt x="249936" y="870395"/>
                  </a:lnTo>
                  <a:cubicBezTo>
                    <a:pt x="255394" y="852327"/>
                    <a:pt x="267239" y="835694"/>
                    <a:pt x="284226" y="822246"/>
                  </a:cubicBezTo>
                  <a:cubicBezTo>
                    <a:pt x="286602" y="820570"/>
                    <a:pt x="286714" y="817766"/>
                    <a:pt x="284479" y="815985"/>
                  </a:cubicBezTo>
                  <a:cubicBezTo>
                    <a:pt x="282904" y="814730"/>
                    <a:pt x="280502" y="814273"/>
                    <a:pt x="278321" y="814816"/>
                  </a:cubicBezTo>
                  <a:cubicBezTo>
                    <a:pt x="245036" y="820640"/>
                    <a:pt x="214606" y="833363"/>
                    <a:pt x="190500" y="851535"/>
                  </a:cubicBezTo>
                  <a:lnTo>
                    <a:pt x="190500" y="811530"/>
                  </a:lnTo>
                  <a:cubicBezTo>
                    <a:pt x="275463" y="800957"/>
                    <a:pt x="228600" y="717947"/>
                    <a:pt x="228600" y="717947"/>
                  </a:cubicBezTo>
                  <a:cubicBezTo>
                    <a:pt x="226998" y="715817"/>
                    <a:pt x="223396" y="715064"/>
                    <a:pt x="220555" y="716265"/>
                  </a:cubicBezTo>
                  <a:cubicBezTo>
                    <a:pt x="219618" y="716662"/>
                    <a:pt x="218843" y="717244"/>
                    <a:pt x="218313" y="717947"/>
                  </a:cubicBezTo>
                  <a:lnTo>
                    <a:pt x="197930" y="743950"/>
                  </a:lnTo>
                  <a:lnTo>
                    <a:pt x="177546" y="717947"/>
                  </a:lnTo>
                  <a:cubicBezTo>
                    <a:pt x="176420" y="716541"/>
                    <a:pt x="174399" y="715675"/>
                    <a:pt x="172212" y="715661"/>
                  </a:cubicBezTo>
                  <a:cubicBezTo>
                    <a:pt x="170094" y="715724"/>
                    <a:pt x="168160" y="716582"/>
                    <a:pt x="167069" y="717947"/>
                  </a:cubicBezTo>
                  <a:lnTo>
                    <a:pt x="146685" y="743950"/>
                  </a:lnTo>
                  <a:lnTo>
                    <a:pt x="125540" y="717947"/>
                  </a:lnTo>
                  <a:cubicBezTo>
                    <a:pt x="123818" y="715777"/>
                    <a:pt x="120077" y="715065"/>
                    <a:pt x="117184" y="716355"/>
                  </a:cubicBezTo>
                  <a:cubicBezTo>
                    <a:pt x="116311" y="716745"/>
                    <a:pt x="115581" y="717293"/>
                    <a:pt x="115062" y="717947"/>
                  </a:cubicBezTo>
                  <a:cubicBezTo>
                    <a:pt x="115062" y="717947"/>
                    <a:pt x="67628" y="800814"/>
                    <a:pt x="153162" y="811530"/>
                  </a:cubicBezTo>
                  <a:lnTo>
                    <a:pt x="153162" y="850678"/>
                  </a:lnTo>
                  <a:cubicBezTo>
                    <a:pt x="128985" y="832874"/>
                    <a:pt x="98729" y="820415"/>
                    <a:pt x="65723" y="814673"/>
                  </a:cubicBezTo>
                  <a:cubicBezTo>
                    <a:pt x="62627" y="813903"/>
                    <a:pt x="59285" y="815162"/>
                    <a:pt x="58259" y="817484"/>
                  </a:cubicBezTo>
                  <a:cubicBezTo>
                    <a:pt x="57536" y="819120"/>
                    <a:pt x="58144" y="820921"/>
                    <a:pt x="59817" y="822103"/>
                  </a:cubicBezTo>
                  <a:cubicBezTo>
                    <a:pt x="76867" y="835519"/>
                    <a:pt x="88721" y="852164"/>
                    <a:pt x="94107" y="870252"/>
                  </a:cubicBezTo>
                  <a:lnTo>
                    <a:pt x="94107" y="870252"/>
                  </a:lnTo>
                  <a:cubicBezTo>
                    <a:pt x="96643" y="880056"/>
                    <a:pt x="108033" y="887165"/>
                    <a:pt x="121349" y="887254"/>
                  </a:cubicBezTo>
                  <a:lnTo>
                    <a:pt x="152400" y="887254"/>
                  </a:lnTo>
                  <a:lnTo>
                    <a:pt x="152400" y="908685"/>
                  </a:lnTo>
                  <a:lnTo>
                    <a:pt x="0" y="908685"/>
                  </a:lnTo>
                  <a:lnTo>
                    <a:pt x="0" y="994410"/>
                  </a:lnTo>
                  <a:lnTo>
                    <a:pt x="1695450" y="994410"/>
                  </a:lnTo>
                  <a:lnTo>
                    <a:pt x="1695450" y="908685"/>
                  </a:lnTo>
                  <a:close/>
                  <a:moveTo>
                    <a:pt x="609600" y="751523"/>
                  </a:moveTo>
                  <a:lnTo>
                    <a:pt x="419100" y="751523"/>
                  </a:lnTo>
                  <a:lnTo>
                    <a:pt x="419100" y="608648"/>
                  </a:lnTo>
                  <a:lnTo>
                    <a:pt x="609600" y="608648"/>
                  </a:lnTo>
                  <a:close/>
                  <a:moveTo>
                    <a:pt x="895350" y="908685"/>
                  </a:moveTo>
                  <a:lnTo>
                    <a:pt x="704850" y="908685"/>
                  </a:lnTo>
                  <a:lnTo>
                    <a:pt x="704850" y="608648"/>
                  </a:lnTo>
                  <a:lnTo>
                    <a:pt x="895350" y="608648"/>
                  </a:lnTo>
                  <a:close/>
                  <a:moveTo>
                    <a:pt x="1181100" y="751523"/>
                  </a:moveTo>
                  <a:lnTo>
                    <a:pt x="990600" y="751523"/>
                  </a:lnTo>
                  <a:lnTo>
                    <a:pt x="990600" y="608648"/>
                  </a:lnTo>
                  <a:lnTo>
                    <a:pt x="1181100" y="608648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1EF1B2-335E-43EB-9125-19B83C760A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97533" y="2382220"/>
            <a:ext cx="1828800" cy="272334"/>
          </a:xfrm>
        </p:spPr>
        <p:txBody>
          <a:bodyPr/>
          <a:lstStyle/>
          <a:p>
            <a:r>
              <a:rPr lang="en-US" dirty="0"/>
              <a:t>COUNTRIES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E659AB-DBD1-479C-A0A8-9315F5B373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78757" y="2363290"/>
            <a:ext cx="1828800" cy="272334"/>
          </a:xfrm>
        </p:spPr>
        <p:txBody>
          <a:bodyPr/>
          <a:lstStyle/>
          <a:p>
            <a:r>
              <a:rPr lang="en-US" dirty="0"/>
              <a:t>HAPPINESS SCORE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29C076-792D-4F29-A6A2-CB798E6ED0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8756" y="2683330"/>
            <a:ext cx="1828800" cy="272334"/>
          </a:xfrm>
        </p:spPr>
        <p:txBody>
          <a:bodyPr/>
          <a:lstStyle/>
          <a:p>
            <a:r>
              <a:rPr lang="en-US" sz="1400" dirty="0"/>
              <a:t>Measure of subjective </a:t>
            </a:r>
            <a:r>
              <a:rPr lang="en-US" sz="1200" dirty="0"/>
              <a:t>well-being</a:t>
            </a:r>
            <a:r>
              <a:rPr lang="en-US" sz="1400" dirty="0"/>
              <a:t> </a:t>
            </a:r>
          </a:p>
          <a:p>
            <a:endParaRPr lang="en-US" sz="1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353248-CD1E-44F5-A92C-7508D95AF3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0783" y="2363290"/>
            <a:ext cx="1828800" cy="272334"/>
          </a:xfrm>
        </p:spPr>
        <p:txBody>
          <a:bodyPr/>
          <a:lstStyle/>
          <a:p>
            <a:r>
              <a:rPr lang="en-US" dirty="0"/>
              <a:t>ECONOMY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8839587-5AC3-4D29-B488-2E8EBA4B3A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10782" y="2683330"/>
            <a:ext cx="1828800" cy="265176"/>
          </a:xfrm>
        </p:spPr>
        <p:txBody>
          <a:bodyPr/>
          <a:lstStyle/>
          <a:p>
            <a:r>
              <a:rPr lang="en-US" sz="1200" dirty="0"/>
              <a:t>GDP Per Capita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5CB28F-E74F-4C22-9A10-EDBD856B62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07884" y="2363290"/>
            <a:ext cx="1828800" cy="265176"/>
          </a:xfrm>
        </p:spPr>
        <p:txBody>
          <a:bodyPr/>
          <a:lstStyle/>
          <a:p>
            <a:r>
              <a:rPr lang="en-US" dirty="0"/>
              <a:t>FAMILY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D4D985A-02AF-4647-849E-2FF420DB3F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7883" y="2683330"/>
            <a:ext cx="1828800" cy="265176"/>
          </a:xfrm>
        </p:spPr>
        <p:txBody>
          <a:bodyPr/>
          <a:lstStyle/>
          <a:p>
            <a:r>
              <a:rPr lang="en-US" sz="1200" dirty="0"/>
              <a:t>Measure of perceived social support</a:t>
            </a:r>
          </a:p>
        </p:txBody>
      </p:sp>
      <p:sp>
        <p:nvSpPr>
          <p:cNvPr id="46" name="Picture Placeholder 38" descr="Heart with pulse">
            <a:extLst>
              <a:ext uri="{FF2B5EF4-FFF2-40B4-BE49-F238E27FC236}">
                <a16:creationId xmlns:a16="http://schemas.microsoft.com/office/drawing/2014/main" id="{9DE0EA9C-A37F-4ED2-9195-0E1679F6D9A7}"/>
              </a:ext>
            </a:extLst>
          </p:cNvPr>
          <p:cNvSpPr/>
          <p:nvPr/>
        </p:nvSpPr>
        <p:spPr>
          <a:xfrm>
            <a:off x="2136032" y="3768460"/>
            <a:ext cx="1294149" cy="920659"/>
          </a:xfrm>
          <a:custGeom>
            <a:avLst/>
            <a:gdLst>
              <a:gd name="connsiteX0" fmla="*/ 651833 w 1294149"/>
              <a:gd name="connsiteY0" fmla="*/ 917516 h 920659"/>
              <a:gd name="connsiteX1" fmla="*/ 890530 w 1294149"/>
              <a:gd name="connsiteY1" fmla="*/ 758782 h 920659"/>
              <a:gd name="connsiteX2" fmla="*/ 1178756 w 1294149"/>
              <a:gd name="connsiteY2" fmla="*/ 497892 h 920659"/>
              <a:gd name="connsiteX3" fmla="*/ 1277626 w 1294149"/>
              <a:gd name="connsiteY3" fmla="*/ 177280 h 920659"/>
              <a:gd name="connsiteX4" fmla="*/ 995114 w 1294149"/>
              <a:gd name="connsiteY4" fmla="*/ 973 h 920659"/>
              <a:gd name="connsiteX5" fmla="*/ 646499 w 1294149"/>
              <a:gd name="connsiteY5" fmla="*/ 191854 h 920659"/>
              <a:gd name="connsiteX6" fmla="*/ 338080 w 1294149"/>
              <a:gd name="connsiteY6" fmla="*/ 401 h 920659"/>
              <a:gd name="connsiteX7" fmla="*/ 31756 w 1294149"/>
              <a:gd name="connsiteY7" fmla="*/ 147848 h 920659"/>
              <a:gd name="connsiteX8" fmla="*/ 92335 w 1294149"/>
              <a:gd name="connsiteY8" fmla="*/ 470460 h 920659"/>
              <a:gd name="connsiteX9" fmla="*/ 376942 w 1294149"/>
              <a:gd name="connsiteY9" fmla="*/ 739637 h 920659"/>
              <a:gd name="connsiteX10" fmla="*/ 646499 w 1294149"/>
              <a:gd name="connsiteY10" fmla="*/ 920659 h 920659"/>
              <a:gd name="connsiteX11" fmla="*/ 341699 w 1294149"/>
              <a:gd name="connsiteY11" fmla="*/ 431741 h 920659"/>
              <a:gd name="connsiteX12" fmla="*/ 398849 w 1294149"/>
              <a:gd name="connsiteY12" fmla="*/ 303153 h 920659"/>
              <a:gd name="connsiteX13" fmla="*/ 432758 w 1294149"/>
              <a:gd name="connsiteY13" fmla="*/ 226715 h 920659"/>
              <a:gd name="connsiteX14" fmla="*/ 491623 w 1294149"/>
              <a:gd name="connsiteY14" fmla="*/ 191711 h 920659"/>
              <a:gd name="connsiteX15" fmla="*/ 518864 w 1294149"/>
              <a:gd name="connsiteY15" fmla="*/ 230859 h 920659"/>
              <a:gd name="connsiteX16" fmla="*/ 534676 w 1294149"/>
              <a:gd name="connsiteY16" fmla="*/ 294152 h 920659"/>
              <a:gd name="connsiteX17" fmla="*/ 580396 w 1294149"/>
              <a:gd name="connsiteY17" fmla="*/ 477032 h 920659"/>
              <a:gd name="connsiteX18" fmla="*/ 610685 w 1294149"/>
              <a:gd name="connsiteY18" fmla="*/ 598476 h 920659"/>
              <a:gd name="connsiteX19" fmla="*/ 721175 w 1294149"/>
              <a:gd name="connsiteY19" fmla="*/ 379306 h 920659"/>
              <a:gd name="connsiteX20" fmla="*/ 745559 w 1294149"/>
              <a:gd name="connsiteY20" fmla="*/ 331014 h 920659"/>
              <a:gd name="connsiteX21" fmla="*/ 783659 w 1294149"/>
              <a:gd name="connsiteY21" fmla="*/ 300867 h 920659"/>
              <a:gd name="connsiteX22" fmla="*/ 829570 w 1294149"/>
              <a:gd name="connsiteY22" fmla="*/ 335157 h 920659"/>
              <a:gd name="connsiteX23" fmla="*/ 853001 w 1294149"/>
              <a:gd name="connsiteY23" fmla="*/ 395451 h 920659"/>
              <a:gd name="connsiteX24" fmla="*/ 899483 w 1294149"/>
              <a:gd name="connsiteY24" fmla="*/ 515323 h 920659"/>
              <a:gd name="connsiteX25" fmla="*/ 945394 w 1294149"/>
              <a:gd name="connsiteY25" fmla="*/ 477461 h 920659"/>
              <a:gd name="connsiteX26" fmla="*/ 994733 w 1294149"/>
              <a:gd name="connsiteY26" fmla="*/ 437742 h 920659"/>
              <a:gd name="connsiteX27" fmla="*/ 1070933 w 1294149"/>
              <a:gd name="connsiteY27" fmla="*/ 432312 h 920659"/>
              <a:gd name="connsiteX28" fmla="*/ 1141799 w 1294149"/>
              <a:gd name="connsiteY28" fmla="*/ 432312 h 920659"/>
              <a:gd name="connsiteX29" fmla="*/ 1095127 w 1294149"/>
              <a:gd name="connsiteY29" fmla="*/ 489462 h 920659"/>
              <a:gd name="connsiteX30" fmla="*/ 1033214 w 1294149"/>
              <a:gd name="connsiteY30" fmla="*/ 489462 h 920659"/>
              <a:gd name="connsiteX31" fmla="*/ 910723 w 1294149"/>
              <a:gd name="connsiteY31" fmla="*/ 590618 h 920659"/>
              <a:gd name="connsiteX32" fmla="*/ 857053 w 1294149"/>
              <a:gd name="connsiteY32" fmla="*/ 594194 h 920659"/>
              <a:gd name="connsiteX33" fmla="*/ 849001 w 1294149"/>
              <a:gd name="connsiteY33" fmla="*/ 587189 h 920659"/>
              <a:gd name="connsiteX34" fmla="*/ 840047 w 1294149"/>
              <a:gd name="connsiteY34" fmla="*/ 567758 h 920659"/>
              <a:gd name="connsiteX35" fmla="*/ 808234 w 1294149"/>
              <a:gd name="connsiteY35" fmla="*/ 486176 h 920659"/>
              <a:gd name="connsiteX36" fmla="*/ 782326 w 1294149"/>
              <a:gd name="connsiteY36" fmla="*/ 419311 h 920659"/>
              <a:gd name="connsiteX37" fmla="*/ 636974 w 1294149"/>
              <a:gd name="connsiteY37" fmla="*/ 707490 h 920659"/>
              <a:gd name="connsiteX38" fmla="*/ 619639 w 1294149"/>
              <a:gd name="connsiteY38" fmla="*/ 727206 h 920659"/>
              <a:gd name="connsiteX39" fmla="*/ 566663 w 1294149"/>
              <a:gd name="connsiteY39" fmla="*/ 719833 h 920659"/>
              <a:gd name="connsiteX40" fmla="*/ 560584 w 1294149"/>
              <a:gd name="connsiteY40" fmla="*/ 708775 h 920659"/>
              <a:gd name="connsiteX41" fmla="*/ 550487 w 1294149"/>
              <a:gd name="connsiteY41" fmla="*/ 668770 h 920659"/>
              <a:gd name="connsiteX42" fmla="*/ 502291 w 1294149"/>
              <a:gd name="connsiteY42" fmla="*/ 475889 h 920659"/>
              <a:gd name="connsiteX43" fmla="*/ 466286 w 1294149"/>
              <a:gd name="connsiteY43" fmla="*/ 331728 h 920659"/>
              <a:gd name="connsiteX44" fmla="*/ 412565 w 1294149"/>
              <a:gd name="connsiteY44" fmla="*/ 452743 h 920659"/>
              <a:gd name="connsiteX45" fmla="*/ 367036 w 1294149"/>
              <a:gd name="connsiteY45" fmla="*/ 489462 h 920659"/>
              <a:gd name="connsiteX46" fmla="*/ 283025 w 1294149"/>
              <a:gd name="connsiteY46" fmla="*/ 489462 h 920659"/>
              <a:gd name="connsiteX47" fmla="*/ 197300 w 1294149"/>
              <a:gd name="connsiteY47" fmla="*/ 489462 h 920659"/>
              <a:gd name="connsiteX48" fmla="*/ 150628 w 1294149"/>
              <a:gd name="connsiteY48" fmla="*/ 432312 h 920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294149" h="920659">
                <a:moveTo>
                  <a:pt x="651833" y="917516"/>
                </a:moveTo>
                <a:cubicBezTo>
                  <a:pt x="735364" y="868057"/>
                  <a:pt x="815060" y="815059"/>
                  <a:pt x="890530" y="758782"/>
                </a:cubicBezTo>
                <a:cubicBezTo>
                  <a:pt x="999932" y="680609"/>
                  <a:pt x="1096674" y="593042"/>
                  <a:pt x="1178756" y="497892"/>
                </a:cubicBezTo>
                <a:cubicBezTo>
                  <a:pt x="1254956" y="405880"/>
                  <a:pt x="1327727" y="286437"/>
                  <a:pt x="1277626" y="177280"/>
                </a:cubicBezTo>
                <a:cubicBezTo>
                  <a:pt x="1237049" y="86983"/>
                  <a:pt x="1124464" y="10260"/>
                  <a:pt x="995114" y="973"/>
                </a:cubicBezTo>
                <a:cubicBezTo>
                  <a:pt x="831665" y="-11172"/>
                  <a:pt x="713365" y="92556"/>
                  <a:pt x="646499" y="191854"/>
                </a:cubicBezTo>
                <a:cubicBezTo>
                  <a:pt x="585349" y="100985"/>
                  <a:pt x="484193" y="7259"/>
                  <a:pt x="338080" y="401"/>
                </a:cubicBezTo>
                <a:cubicBezTo>
                  <a:pt x="208349" y="-5600"/>
                  <a:pt x="87572" y="62838"/>
                  <a:pt x="31756" y="147848"/>
                </a:cubicBezTo>
                <a:cubicBezTo>
                  <a:pt x="-38158" y="254576"/>
                  <a:pt x="18802" y="374591"/>
                  <a:pt x="92335" y="470460"/>
                </a:cubicBezTo>
                <a:cubicBezTo>
                  <a:pt x="168535" y="570472"/>
                  <a:pt x="269881" y="658341"/>
                  <a:pt x="376942" y="739637"/>
                </a:cubicBezTo>
                <a:cubicBezTo>
                  <a:pt x="461339" y="804396"/>
                  <a:pt x="551390" y="864871"/>
                  <a:pt x="646499" y="920659"/>
                </a:cubicBezTo>
                <a:close/>
                <a:moveTo>
                  <a:pt x="341699" y="431741"/>
                </a:moveTo>
                <a:lnTo>
                  <a:pt x="398849" y="303153"/>
                </a:lnTo>
                <a:lnTo>
                  <a:pt x="432758" y="226715"/>
                </a:lnTo>
                <a:cubicBezTo>
                  <a:pt x="441521" y="206856"/>
                  <a:pt x="455047" y="180281"/>
                  <a:pt x="491623" y="191711"/>
                </a:cubicBezTo>
                <a:cubicBezTo>
                  <a:pt x="513721" y="198712"/>
                  <a:pt x="515054" y="215857"/>
                  <a:pt x="518864" y="230859"/>
                </a:cubicBezTo>
                <a:lnTo>
                  <a:pt x="534676" y="294152"/>
                </a:lnTo>
                <a:lnTo>
                  <a:pt x="580396" y="477032"/>
                </a:lnTo>
                <a:lnTo>
                  <a:pt x="610685" y="598476"/>
                </a:lnTo>
                <a:lnTo>
                  <a:pt x="721175" y="379306"/>
                </a:lnTo>
                <a:lnTo>
                  <a:pt x="745559" y="331014"/>
                </a:lnTo>
                <a:cubicBezTo>
                  <a:pt x="752608" y="316726"/>
                  <a:pt x="759847" y="302439"/>
                  <a:pt x="783659" y="300867"/>
                </a:cubicBezTo>
                <a:cubicBezTo>
                  <a:pt x="813949" y="298581"/>
                  <a:pt x="822902" y="318012"/>
                  <a:pt x="829570" y="335157"/>
                </a:cubicBezTo>
                <a:lnTo>
                  <a:pt x="853001" y="395451"/>
                </a:lnTo>
                <a:lnTo>
                  <a:pt x="899483" y="515323"/>
                </a:lnTo>
                <a:lnTo>
                  <a:pt x="945394" y="477461"/>
                </a:lnTo>
                <a:cubicBezTo>
                  <a:pt x="960080" y="463049"/>
                  <a:pt x="976604" y="449746"/>
                  <a:pt x="994733" y="437742"/>
                </a:cubicBezTo>
                <a:cubicBezTo>
                  <a:pt x="1013783" y="427740"/>
                  <a:pt x="1049026" y="432312"/>
                  <a:pt x="1070933" y="432312"/>
                </a:cubicBezTo>
                <a:lnTo>
                  <a:pt x="1141799" y="432312"/>
                </a:lnTo>
                <a:cubicBezTo>
                  <a:pt x="1127702" y="451315"/>
                  <a:pt x="1112081" y="470460"/>
                  <a:pt x="1095127" y="489462"/>
                </a:cubicBezTo>
                <a:lnTo>
                  <a:pt x="1033214" y="489462"/>
                </a:lnTo>
                <a:cubicBezTo>
                  <a:pt x="992638" y="523038"/>
                  <a:pt x="953776" y="558757"/>
                  <a:pt x="910723" y="590618"/>
                </a:cubicBezTo>
                <a:cubicBezTo>
                  <a:pt x="897218" y="602721"/>
                  <a:pt x="873191" y="604322"/>
                  <a:pt x="857053" y="594194"/>
                </a:cubicBezTo>
                <a:cubicBezTo>
                  <a:pt x="853880" y="592202"/>
                  <a:pt x="851159" y="589836"/>
                  <a:pt x="849001" y="587189"/>
                </a:cubicBezTo>
                <a:cubicBezTo>
                  <a:pt x="844861" y="581044"/>
                  <a:pt x="841850" y="574509"/>
                  <a:pt x="840047" y="567758"/>
                </a:cubicBezTo>
                <a:lnTo>
                  <a:pt x="808234" y="486176"/>
                </a:lnTo>
                <a:lnTo>
                  <a:pt x="782326" y="419311"/>
                </a:lnTo>
                <a:cubicBezTo>
                  <a:pt x="733748" y="515466"/>
                  <a:pt x="687076" y="611763"/>
                  <a:pt x="636974" y="707490"/>
                </a:cubicBezTo>
                <a:cubicBezTo>
                  <a:pt x="634172" y="715288"/>
                  <a:pt x="628093" y="722203"/>
                  <a:pt x="619639" y="727206"/>
                </a:cubicBezTo>
                <a:cubicBezTo>
                  <a:pt x="602294" y="736142"/>
                  <a:pt x="578577" y="732840"/>
                  <a:pt x="566663" y="719833"/>
                </a:cubicBezTo>
                <a:cubicBezTo>
                  <a:pt x="563619" y="716509"/>
                  <a:pt x="561548" y="712742"/>
                  <a:pt x="560584" y="708775"/>
                </a:cubicBezTo>
                <a:cubicBezTo>
                  <a:pt x="556202" y="695631"/>
                  <a:pt x="553916" y="681915"/>
                  <a:pt x="550487" y="668770"/>
                </a:cubicBezTo>
                <a:lnTo>
                  <a:pt x="502291" y="475889"/>
                </a:lnTo>
                <a:lnTo>
                  <a:pt x="466286" y="331728"/>
                </a:lnTo>
                <a:lnTo>
                  <a:pt x="412565" y="452743"/>
                </a:lnTo>
                <a:cubicBezTo>
                  <a:pt x="404374" y="470746"/>
                  <a:pt x="397897" y="488319"/>
                  <a:pt x="367036" y="489462"/>
                </a:cubicBezTo>
                <a:cubicBezTo>
                  <a:pt x="339032" y="490462"/>
                  <a:pt x="310838" y="489462"/>
                  <a:pt x="283025" y="489462"/>
                </a:cubicBezTo>
                <a:lnTo>
                  <a:pt x="197300" y="489462"/>
                </a:lnTo>
                <a:cubicBezTo>
                  <a:pt x="180536" y="470460"/>
                  <a:pt x="164725" y="451315"/>
                  <a:pt x="150628" y="432312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47" name="Picture Placeholder 40" descr="Hummingbird">
            <a:extLst>
              <a:ext uri="{FF2B5EF4-FFF2-40B4-BE49-F238E27FC236}">
                <a16:creationId xmlns:a16="http://schemas.microsoft.com/office/drawing/2014/main" id="{E6EE021F-C0B4-499D-820B-383BFC8084D6}"/>
              </a:ext>
            </a:extLst>
          </p:cNvPr>
          <p:cNvSpPr/>
          <p:nvPr/>
        </p:nvSpPr>
        <p:spPr>
          <a:xfrm>
            <a:off x="4190264" y="3810875"/>
            <a:ext cx="1515528" cy="878244"/>
          </a:xfrm>
          <a:custGeom>
            <a:avLst/>
            <a:gdLst>
              <a:gd name="connsiteX0" fmla="*/ 1511248 w 1515528"/>
              <a:gd name="connsiteY0" fmla="*/ 246769 h 878244"/>
              <a:gd name="connsiteX1" fmla="*/ 1219022 w 1515528"/>
              <a:gd name="connsiteY1" fmla="*/ 253627 h 878244"/>
              <a:gd name="connsiteX2" fmla="*/ 1080718 w 1515528"/>
              <a:gd name="connsiteY2" fmla="*/ 225052 h 878244"/>
              <a:gd name="connsiteX3" fmla="*/ 844117 w 1515528"/>
              <a:gd name="connsiteY3" fmla="*/ 340495 h 878244"/>
              <a:gd name="connsiteX4" fmla="*/ 509218 w 1515528"/>
              <a:gd name="connsiteY4" fmla="*/ 4596 h 878244"/>
              <a:gd name="connsiteX5" fmla="*/ 468832 w 1515528"/>
              <a:gd name="connsiteY5" fmla="*/ 8266 h 878244"/>
              <a:gd name="connsiteX6" fmla="*/ 462736 w 1515528"/>
              <a:gd name="connsiteY6" fmla="*/ 20598 h 878244"/>
              <a:gd name="connsiteX7" fmla="*/ 490168 w 1515528"/>
              <a:gd name="connsiteY7" fmla="*/ 208193 h 878244"/>
              <a:gd name="connsiteX8" fmla="*/ 766965 w 1515528"/>
              <a:gd name="connsiteY8" fmla="*/ 387215 h 878244"/>
              <a:gd name="connsiteX9" fmla="*/ 734770 w 1515528"/>
              <a:gd name="connsiteY9" fmla="*/ 402931 h 878244"/>
              <a:gd name="connsiteX10" fmla="*/ 113550 w 1515528"/>
              <a:gd name="connsiteY10" fmla="*/ 120753 h 878244"/>
              <a:gd name="connsiteX11" fmla="*/ 79641 w 1515528"/>
              <a:gd name="connsiteY11" fmla="*/ 137610 h 878244"/>
              <a:gd name="connsiteX12" fmla="*/ 81355 w 1515528"/>
              <a:gd name="connsiteY12" fmla="*/ 150328 h 878244"/>
              <a:gd name="connsiteX13" fmla="*/ 475690 w 1515528"/>
              <a:gd name="connsiteY13" fmla="*/ 505230 h 878244"/>
              <a:gd name="connsiteX14" fmla="*/ 4393 w 1515528"/>
              <a:gd name="connsiteY14" fmla="*/ 856988 h 878244"/>
              <a:gd name="connsiteX15" fmla="*/ 5567 w 1515528"/>
              <a:gd name="connsiteY15" fmla="*/ 874949 h 878244"/>
              <a:gd name="connsiteX16" fmla="*/ 23443 w 1515528"/>
              <a:gd name="connsiteY16" fmla="*/ 877276 h 878244"/>
              <a:gd name="connsiteX17" fmla="*/ 587514 w 1515528"/>
              <a:gd name="connsiteY17" fmla="*/ 725829 h 878244"/>
              <a:gd name="connsiteX18" fmla="*/ 1228547 w 1515528"/>
              <a:gd name="connsiteY18" fmla="*/ 291632 h 878244"/>
              <a:gd name="connsiteX19" fmla="*/ 1512010 w 1515528"/>
              <a:gd name="connsiteY19" fmla="*/ 253770 h 878244"/>
              <a:gd name="connsiteX20" fmla="*/ 1515361 w 1515528"/>
              <a:gd name="connsiteY20" fmla="*/ 249388 h 878244"/>
              <a:gd name="connsiteX21" fmla="*/ 1511248 w 1515528"/>
              <a:gd name="connsiteY21" fmla="*/ 246769 h 878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15528" h="878244">
                <a:moveTo>
                  <a:pt x="1511248" y="246769"/>
                </a:moveTo>
                <a:lnTo>
                  <a:pt x="1219022" y="253627"/>
                </a:lnTo>
                <a:cubicBezTo>
                  <a:pt x="1197876" y="241054"/>
                  <a:pt x="1154823" y="223766"/>
                  <a:pt x="1080718" y="225052"/>
                </a:cubicBezTo>
                <a:cubicBezTo>
                  <a:pt x="981468" y="227338"/>
                  <a:pt x="934414" y="280345"/>
                  <a:pt x="844117" y="340495"/>
                </a:cubicBezTo>
                <a:cubicBezTo>
                  <a:pt x="769822" y="215194"/>
                  <a:pt x="632281" y="77891"/>
                  <a:pt x="509218" y="4596"/>
                </a:cubicBezTo>
                <a:cubicBezTo>
                  <a:pt x="496716" y="-2755"/>
                  <a:pt x="478634" y="-1112"/>
                  <a:pt x="468832" y="8266"/>
                </a:cubicBezTo>
                <a:cubicBezTo>
                  <a:pt x="465139" y="11800"/>
                  <a:pt x="463007" y="16112"/>
                  <a:pt x="462736" y="20598"/>
                </a:cubicBezTo>
                <a:cubicBezTo>
                  <a:pt x="462294" y="83710"/>
                  <a:pt x="471498" y="146652"/>
                  <a:pt x="490168" y="208193"/>
                </a:cubicBezTo>
                <a:cubicBezTo>
                  <a:pt x="604468" y="259913"/>
                  <a:pt x="708291" y="322493"/>
                  <a:pt x="766965" y="387215"/>
                </a:cubicBezTo>
                <a:cubicBezTo>
                  <a:pt x="756868" y="392501"/>
                  <a:pt x="746010" y="397788"/>
                  <a:pt x="734770" y="402931"/>
                </a:cubicBezTo>
                <a:cubicBezTo>
                  <a:pt x="621804" y="281630"/>
                  <a:pt x="321957" y="153186"/>
                  <a:pt x="113550" y="120753"/>
                </a:cubicBezTo>
                <a:cubicBezTo>
                  <a:pt x="97980" y="118386"/>
                  <a:pt x="82799" y="125932"/>
                  <a:pt x="79641" y="137610"/>
                </a:cubicBezTo>
                <a:cubicBezTo>
                  <a:pt x="78486" y="141882"/>
                  <a:pt x="79085" y="146316"/>
                  <a:pt x="81355" y="150328"/>
                </a:cubicBezTo>
                <a:cubicBezTo>
                  <a:pt x="140220" y="248626"/>
                  <a:pt x="313765" y="412933"/>
                  <a:pt x="475690" y="505230"/>
                </a:cubicBezTo>
                <a:lnTo>
                  <a:pt x="4393" y="856988"/>
                </a:lnTo>
                <a:cubicBezTo>
                  <a:pt x="-1896" y="862192"/>
                  <a:pt x="-1370" y="870233"/>
                  <a:pt x="5567" y="874949"/>
                </a:cubicBezTo>
                <a:cubicBezTo>
                  <a:pt x="10425" y="878252"/>
                  <a:pt x="17386" y="879158"/>
                  <a:pt x="23443" y="877276"/>
                </a:cubicBezTo>
                <a:cubicBezTo>
                  <a:pt x="158317" y="823841"/>
                  <a:pt x="395871" y="739973"/>
                  <a:pt x="587514" y="725829"/>
                </a:cubicBezTo>
                <a:cubicBezTo>
                  <a:pt x="955750" y="698683"/>
                  <a:pt x="1159014" y="532090"/>
                  <a:pt x="1228547" y="291632"/>
                </a:cubicBezTo>
                <a:lnTo>
                  <a:pt x="1512010" y="253770"/>
                </a:lnTo>
                <a:cubicBezTo>
                  <a:pt x="1514550" y="253254"/>
                  <a:pt x="1516049" y="251292"/>
                  <a:pt x="1515361" y="249388"/>
                </a:cubicBezTo>
                <a:cubicBezTo>
                  <a:pt x="1514845" y="247961"/>
                  <a:pt x="1513211" y="246919"/>
                  <a:pt x="1511248" y="246769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48" name="Picture Placeholder 42" descr="Open hand">
            <a:extLst>
              <a:ext uri="{FF2B5EF4-FFF2-40B4-BE49-F238E27FC236}">
                <a16:creationId xmlns:a16="http://schemas.microsoft.com/office/drawing/2014/main" id="{5557B145-C9E5-4F7C-934C-CBECFA1B2754}"/>
              </a:ext>
            </a:extLst>
          </p:cNvPr>
          <p:cNvSpPr/>
          <p:nvPr/>
        </p:nvSpPr>
        <p:spPr>
          <a:xfrm>
            <a:off x="6286982" y="3982635"/>
            <a:ext cx="1676400" cy="528637"/>
          </a:xfrm>
          <a:custGeom>
            <a:avLst/>
            <a:gdLst>
              <a:gd name="connsiteX0" fmla="*/ 1676400 w 1676400"/>
              <a:gd name="connsiteY0" fmla="*/ 57150 h 528637"/>
              <a:gd name="connsiteX1" fmla="*/ 1600200 w 1676400"/>
              <a:gd name="connsiteY1" fmla="*/ 0 h 528637"/>
              <a:gd name="connsiteX2" fmla="*/ 1560195 w 1676400"/>
              <a:gd name="connsiteY2" fmla="*/ 8573 h 528637"/>
              <a:gd name="connsiteX3" fmla="*/ 1234440 w 1676400"/>
              <a:gd name="connsiteY3" fmla="*/ 148590 h 528637"/>
              <a:gd name="connsiteX4" fmla="*/ 1234440 w 1676400"/>
              <a:gd name="connsiteY4" fmla="*/ 197167 h 528637"/>
              <a:gd name="connsiteX5" fmla="*/ 1080135 w 1676400"/>
              <a:gd name="connsiteY5" fmla="*/ 287179 h 528637"/>
              <a:gd name="connsiteX6" fmla="*/ 742950 w 1676400"/>
              <a:gd name="connsiteY6" fmla="*/ 287179 h 528637"/>
              <a:gd name="connsiteX7" fmla="*/ 742950 w 1676400"/>
              <a:gd name="connsiteY7" fmla="*/ 230029 h 528637"/>
              <a:gd name="connsiteX8" fmla="*/ 1085850 w 1676400"/>
              <a:gd name="connsiteY8" fmla="*/ 230029 h 528637"/>
              <a:gd name="connsiteX9" fmla="*/ 1162050 w 1676400"/>
              <a:gd name="connsiteY9" fmla="*/ 172879 h 528637"/>
              <a:gd name="connsiteX10" fmla="*/ 1085850 w 1676400"/>
              <a:gd name="connsiteY10" fmla="*/ 115729 h 528637"/>
              <a:gd name="connsiteX11" fmla="*/ 628650 w 1676400"/>
              <a:gd name="connsiteY11" fmla="*/ 115729 h 528637"/>
              <a:gd name="connsiteX12" fmla="*/ 539115 w 1676400"/>
              <a:gd name="connsiteY12" fmla="*/ 134303 h 528637"/>
              <a:gd name="connsiteX13" fmla="*/ 0 w 1676400"/>
              <a:gd name="connsiteY13" fmla="*/ 328613 h 528637"/>
              <a:gd name="connsiteX14" fmla="*/ 266700 w 1676400"/>
              <a:gd name="connsiteY14" fmla="*/ 528638 h 528637"/>
              <a:gd name="connsiteX15" fmla="*/ 723900 w 1676400"/>
              <a:gd name="connsiteY15" fmla="*/ 400050 h 528637"/>
              <a:gd name="connsiteX16" fmla="*/ 1080135 w 1676400"/>
              <a:gd name="connsiteY16" fmla="*/ 400050 h 528637"/>
              <a:gd name="connsiteX17" fmla="*/ 1125855 w 1676400"/>
              <a:gd name="connsiteY17" fmla="*/ 388620 h 528637"/>
              <a:gd name="connsiteX18" fmla="*/ 1649730 w 1676400"/>
              <a:gd name="connsiteY18" fmla="*/ 101441 h 528637"/>
              <a:gd name="connsiteX19" fmla="*/ 1676400 w 1676400"/>
              <a:gd name="connsiteY19" fmla="*/ 57150 h 528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76400" h="528637">
                <a:moveTo>
                  <a:pt x="1676400" y="57150"/>
                </a:moveTo>
                <a:cubicBezTo>
                  <a:pt x="1676400" y="25717"/>
                  <a:pt x="1642110" y="0"/>
                  <a:pt x="1600200" y="0"/>
                </a:cubicBezTo>
                <a:cubicBezTo>
                  <a:pt x="1584960" y="0"/>
                  <a:pt x="1571625" y="2858"/>
                  <a:pt x="1560195" y="8573"/>
                </a:cubicBezTo>
                <a:lnTo>
                  <a:pt x="1234440" y="148590"/>
                </a:lnTo>
                <a:cubicBezTo>
                  <a:pt x="1238250" y="164306"/>
                  <a:pt x="1238250" y="180022"/>
                  <a:pt x="1234440" y="197167"/>
                </a:cubicBezTo>
                <a:cubicBezTo>
                  <a:pt x="1219200" y="250031"/>
                  <a:pt x="1152525" y="287179"/>
                  <a:pt x="1080135" y="287179"/>
                </a:cubicBezTo>
                <a:lnTo>
                  <a:pt x="742950" y="287179"/>
                </a:lnTo>
                <a:lnTo>
                  <a:pt x="742950" y="230029"/>
                </a:lnTo>
                <a:lnTo>
                  <a:pt x="1085850" y="230029"/>
                </a:lnTo>
                <a:cubicBezTo>
                  <a:pt x="1127760" y="230029"/>
                  <a:pt x="1162050" y="204311"/>
                  <a:pt x="1162050" y="172879"/>
                </a:cubicBezTo>
                <a:cubicBezTo>
                  <a:pt x="1162050" y="141446"/>
                  <a:pt x="1127760" y="115729"/>
                  <a:pt x="1085850" y="115729"/>
                </a:cubicBezTo>
                <a:cubicBezTo>
                  <a:pt x="1085850" y="115729"/>
                  <a:pt x="632460" y="115729"/>
                  <a:pt x="628650" y="115729"/>
                </a:cubicBezTo>
                <a:cubicBezTo>
                  <a:pt x="596265" y="115729"/>
                  <a:pt x="565785" y="122872"/>
                  <a:pt x="539115" y="134303"/>
                </a:cubicBezTo>
                <a:lnTo>
                  <a:pt x="0" y="328613"/>
                </a:lnTo>
                <a:lnTo>
                  <a:pt x="266700" y="528638"/>
                </a:lnTo>
                <a:cubicBezTo>
                  <a:pt x="390525" y="435769"/>
                  <a:pt x="550545" y="400050"/>
                  <a:pt x="723900" y="400050"/>
                </a:cubicBezTo>
                <a:lnTo>
                  <a:pt x="1080135" y="400050"/>
                </a:lnTo>
                <a:cubicBezTo>
                  <a:pt x="1097280" y="400050"/>
                  <a:pt x="1112520" y="395764"/>
                  <a:pt x="1125855" y="388620"/>
                </a:cubicBezTo>
                <a:lnTo>
                  <a:pt x="1649730" y="101441"/>
                </a:lnTo>
                <a:cubicBezTo>
                  <a:pt x="1664970" y="90011"/>
                  <a:pt x="1676400" y="74295"/>
                  <a:pt x="1676400" y="57150"/>
                </a:cubicBezTo>
                <a:close/>
              </a:path>
            </a:pathLst>
          </a:cu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11EB07-BA6E-8E19-0715-5BDCAF0D0ED5}"/>
              </a:ext>
            </a:extLst>
          </p:cNvPr>
          <p:cNvGrpSpPr/>
          <p:nvPr/>
        </p:nvGrpSpPr>
        <p:grpSpPr>
          <a:xfrm>
            <a:off x="8524169" y="3838198"/>
            <a:ext cx="1597027" cy="808805"/>
            <a:chOff x="8891494" y="3916356"/>
            <a:chExt cx="1597027" cy="808805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6FE343-54F7-AE2C-D6C7-C43D52040EF6}"/>
                </a:ext>
              </a:extLst>
            </p:cNvPr>
            <p:cNvSpPr/>
            <p:nvPr/>
          </p:nvSpPr>
          <p:spPr>
            <a:xfrm>
              <a:off x="10165858" y="3925062"/>
              <a:ext cx="190500" cy="142875"/>
            </a:xfrm>
            <a:custGeom>
              <a:avLst/>
              <a:gdLst>
                <a:gd name="connsiteX0" fmla="*/ 190500 w 190500"/>
                <a:gd name="connsiteY0" fmla="*/ 71438 h 142875"/>
                <a:gd name="connsiteX1" fmla="*/ 95250 w 190500"/>
                <a:gd name="connsiteY1" fmla="*/ 142875 h 142875"/>
                <a:gd name="connsiteX2" fmla="*/ 0 w 190500"/>
                <a:gd name="connsiteY2" fmla="*/ 71438 h 142875"/>
                <a:gd name="connsiteX3" fmla="*/ 95250 w 190500"/>
                <a:gd name="connsiteY3" fmla="*/ 0 h 142875"/>
                <a:gd name="connsiteX4" fmla="*/ 190500 w 190500"/>
                <a:gd name="connsiteY4" fmla="*/ 71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42875">
                  <a:moveTo>
                    <a:pt x="190500" y="71438"/>
                  </a:moveTo>
                  <a:cubicBezTo>
                    <a:pt x="190500" y="110891"/>
                    <a:pt x="147855" y="142875"/>
                    <a:pt x="95250" y="142875"/>
                  </a:cubicBezTo>
                  <a:cubicBezTo>
                    <a:pt x="42645" y="142875"/>
                    <a:pt x="0" y="110891"/>
                    <a:pt x="0" y="71438"/>
                  </a:cubicBezTo>
                  <a:cubicBezTo>
                    <a:pt x="0" y="31984"/>
                    <a:pt x="42645" y="0"/>
                    <a:pt x="95250" y="0"/>
                  </a:cubicBezTo>
                  <a:cubicBezTo>
                    <a:pt x="147855" y="0"/>
                    <a:pt x="190500" y="31984"/>
                    <a:pt x="190500" y="71438"/>
                  </a:cubicBezTo>
                  <a:close/>
                </a:path>
              </a:pathLst>
            </a:cu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1574EC-F733-B05D-550D-50262BBAE015}"/>
                </a:ext>
              </a:extLst>
            </p:cNvPr>
            <p:cNvSpPr/>
            <p:nvPr/>
          </p:nvSpPr>
          <p:spPr>
            <a:xfrm>
              <a:off x="9784858" y="3925062"/>
              <a:ext cx="190500" cy="142875"/>
            </a:xfrm>
            <a:custGeom>
              <a:avLst/>
              <a:gdLst>
                <a:gd name="connsiteX0" fmla="*/ 190500 w 190500"/>
                <a:gd name="connsiteY0" fmla="*/ 71438 h 142875"/>
                <a:gd name="connsiteX1" fmla="*/ 95250 w 190500"/>
                <a:gd name="connsiteY1" fmla="*/ 142875 h 142875"/>
                <a:gd name="connsiteX2" fmla="*/ 0 w 190500"/>
                <a:gd name="connsiteY2" fmla="*/ 71438 h 142875"/>
                <a:gd name="connsiteX3" fmla="*/ 95250 w 190500"/>
                <a:gd name="connsiteY3" fmla="*/ 0 h 142875"/>
                <a:gd name="connsiteX4" fmla="*/ 190500 w 190500"/>
                <a:gd name="connsiteY4" fmla="*/ 71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42875">
                  <a:moveTo>
                    <a:pt x="190500" y="71438"/>
                  </a:moveTo>
                  <a:cubicBezTo>
                    <a:pt x="190500" y="110891"/>
                    <a:pt x="147855" y="142875"/>
                    <a:pt x="95250" y="142875"/>
                  </a:cubicBezTo>
                  <a:cubicBezTo>
                    <a:pt x="42645" y="142875"/>
                    <a:pt x="0" y="110891"/>
                    <a:pt x="0" y="71438"/>
                  </a:cubicBezTo>
                  <a:cubicBezTo>
                    <a:pt x="0" y="31984"/>
                    <a:pt x="42645" y="0"/>
                    <a:pt x="95250" y="0"/>
                  </a:cubicBezTo>
                  <a:cubicBezTo>
                    <a:pt x="147855" y="0"/>
                    <a:pt x="190500" y="31984"/>
                    <a:pt x="190500" y="71438"/>
                  </a:cubicBezTo>
                  <a:close/>
                </a:path>
              </a:pathLst>
            </a:cu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19DBF16-7DDF-274B-C7BB-1C8DABC86707}"/>
                </a:ext>
              </a:extLst>
            </p:cNvPr>
            <p:cNvSpPr/>
            <p:nvPr/>
          </p:nvSpPr>
          <p:spPr>
            <a:xfrm>
              <a:off x="9403858" y="3925062"/>
              <a:ext cx="190500" cy="142875"/>
            </a:xfrm>
            <a:custGeom>
              <a:avLst/>
              <a:gdLst>
                <a:gd name="connsiteX0" fmla="*/ 190500 w 190500"/>
                <a:gd name="connsiteY0" fmla="*/ 71438 h 142875"/>
                <a:gd name="connsiteX1" fmla="*/ 95250 w 190500"/>
                <a:gd name="connsiteY1" fmla="*/ 142875 h 142875"/>
                <a:gd name="connsiteX2" fmla="*/ 0 w 190500"/>
                <a:gd name="connsiteY2" fmla="*/ 71438 h 142875"/>
                <a:gd name="connsiteX3" fmla="*/ 95250 w 190500"/>
                <a:gd name="connsiteY3" fmla="*/ 0 h 142875"/>
                <a:gd name="connsiteX4" fmla="*/ 190500 w 190500"/>
                <a:gd name="connsiteY4" fmla="*/ 71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42875">
                  <a:moveTo>
                    <a:pt x="190500" y="71438"/>
                  </a:moveTo>
                  <a:cubicBezTo>
                    <a:pt x="190500" y="110891"/>
                    <a:pt x="147855" y="142875"/>
                    <a:pt x="95250" y="142875"/>
                  </a:cubicBezTo>
                  <a:cubicBezTo>
                    <a:pt x="42645" y="142875"/>
                    <a:pt x="0" y="110891"/>
                    <a:pt x="0" y="71438"/>
                  </a:cubicBezTo>
                  <a:cubicBezTo>
                    <a:pt x="0" y="31984"/>
                    <a:pt x="42645" y="0"/>
                    <a:pt x="95250" y="0"/>
                  </a:cubicBezTo>
                  <a:cubicBezTo>
                    <a:pt x="147855" y="0"/>
                    <a:pt x="190500" y="31984"/>
                    <a:pt x="190500" y="71438"/>
                  </a:cubicBezTo>
                  <a:close/>
                </a:path>
              </a:pathLst>
            </a:cu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4CCBD7E-B1BE-4AF5-7B6C-2BA568EA2B0E}"/>
                </a:ext>
              </a:extLst>
            </p:cNvPr>
            <p:cNvSpPr/>
            <p:nvPr/>
          </p:nvSpPr>
          <p:spPr>
            <a:xfrm>
              <a:off x="9022858" y="3925062"/>
              <a:ext cx="190500" cy="142875"/>
            </a:xfrm>
            <a:custGeom>
              <a:avLst/>
              <a:gdLst>
                <a:gd name="connsiteX0" fmla="*/ 190500 w 190500"/>
                <a:gd name="connsiteY0" fmla="*/ 71438 h 142875"/>
                <a:gd name="connsiteX1" fmla="*/ 95250 w 190500"/>
                <a:gd name="connsiteY1" fmla="*/ 142875 h 142875"/>
                <a:gd name="connsiteX2" fmla="*/ 0 w 190500"/>
                <a:gd name="connsiteY2" fmla="*/ 71438 h 142875"/>
                <a:gd name="connsiteX3" fmla="*/ 95250 w 190500"/>
                <a:gd name="connsiteY3" fmla="*/ 0 h 142875"/>
                <a:gd name="connsiteX4" fmla="*/ 190500 w 190500"/>
                <a:gd name="connsiteY4" fmla="*/ 71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42875">
                  <a:moveTo>
                    <a:pt x="190500" y="71438"/>
                  </a:moveTo>
                  <a:cubicBezTo>
                    <a:pt x="190500" y="110891"/>
                    <a:pt x="147855" y="142875"/>
                    <a:pt x="95250" y="142875"/>
                  </a:cubicBezTo>
                  <a:cubicBezTo>
                    <a:pt x="42645" y="142875"/>
                    <a:pt x="0" y="110891"/>
                    <a:pt x="0" y="71438"/>
                  </a:cubicBezTo>
                  <a:cubicBezTo>
                    <a:pt x="0" y="31984"/>
                    <a:pt x="42645" y="0"/>
                    <a:pt x="95250" y="0"/>
                  </a:cubicBezTo>
                  <a:cubicBezTo>
                    <a:pt x="147855" y="0"/>
                    <a:pt x="190500" y="31984"/>
                    <a:pt x="190500" y="71438"/>
                  </a:cubicBezTo>
                  <a:close/>
                </a:path>
              </a:pathLst>
            </a:cu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841E725-CFCE-1A32-C19C-FC6C145DD912}"/>
                </a:ext>
              </a:extLst>
            </p:cNvPr>
            <p:cNvSpPr/>
            <p:nvPr/>
          </p:nvSpPr>
          <p:spPr>
            <a:xfrm>
              <a:off x="8891494" y="3916356"/>
              <a:ext cx="1597027" cy="808805"/>
            </a:xfrm>
            <a:custGeom>
              <a:avLst/>
              <a:gdLst>
                <a:gd name="connsiteX0" fmla="*/ 1571162 w 1597027"/>
                <a:gd name="connsiteY0" fmla="*/ 1705 h 808805"/>
                <a:gd name="connsiteX1" fmla="*/ 1522390 w 1597027"/>
                <a:gd name="connsiteY1" fmla="*/ 18883 h 808805"/>
                <a:gd name="connsiteX2" fmla="*/ 1522013 w 1597027"/>
                <a:gd name="connsiteY2" fmla="*/ 19707 h 808805"/>
                <a:gd name="connsiteX3" fmla="*/ 1450957 w 1597027"/>
                <a:gd name="connsiteY3" fmla="*/ 176870 h 808805"/>
                <a:gd name="connsiteX4" fmla="*/ 1369613 w 1597027"/>
                <a:gd name="connsiteY4" fmla="*/ 165868 h 808805"/>
                <a:gd name="connsiteX5" fmla="*/ 1287317 w 1597027"/>
                <a:gd name="connsiteY5" fmla="*/ 177013 h 808805"/>
                <a:gd name="connsiteX6" fmla="*/ 1217213 w 1597027"/>
                <a:gd name="connsiteY6" fmla="*/ 19707 h 808805"/>
                <a:gd name="connsiteX7" fmla="*/ 1165513 w 1597027"/>
                <a:gd name="connsiteY7" fmla="*/ 2475 h 808805"/>
                <a:gd name="connsiteX8" fmla="*/ 1142537 w 1597027"/>
                <a:gd name="connsiteY8" fmla="*/ 19707 h 808805"/>
                <a:gd name="connsiteX9" fmla="*/ 1071481 w 1597027"/>
                <a:gd name="connsiteY9" fmla="*/ 176870 h 808805"/>
                <a:gd name="connsiteX10" fmla="*/ 988613 w 1597027"/>
                <a:gd name="connsiteY10" fmla="*/ 165868 h 808805"/>
                <a:gd name="connsiteX11" fmla="*/ 906317 w 1597027"/>
                <a:gd name="connsiteY11" fmla="*/ 176870 h 808805"/>
                <a:gd name="connsiteX12" fmla="*/ 836213 w 1597027"/>
                <a:gd name="connsiteY12" fmla="*/ 19707 h 808805"/>
                <a:gd name="connsiteX13" fmla="*/ 784513 w 1597027"/>
                <a:gd name="connsiteY13" fmla="*/ 2475 h 808805"/>
                <a:gd name="connsiteX14" fmla="*/ 761537 w 1597027"/>
                <a:gd name="connsiteY14" fmla="*/ 19707 h 808805"/>
                <a:gd name="connsiteX15" fmla="*/ 690671 w 1597027"/>
                <a:gd name="connsiteY15" fmla="*/ 176870 h 808805"/>
                <a:gd name="connsiteX16" fmla="*/ 607613 w 1597027"/>
                <a:gd name="connsiteY16" fmla="*/ 165868 h 808805"/>
                <a:gd name="connsiteX17" fmla="*/ 525317 w 1597027"/>
                <a:gd name="connsiteY17" fmla="*/ 177013 h 808805"/>
                <a:gd name="connsiteX18" fmla="*/ 455213 w 1597027"/>
                <a:gd name="connsiteY18" fmla="*/ 19707 h 808805"/>
                <a:gd name="connsiteX19" fmla="*/ 403513 w 1597027"/>
                <a:gd name="connsiteY19" fmla="*/ 2475 h 808805"/>
                <a:gd name="connsiteX20" fmla="*/ 380537 w 1597027"/>
                <a:gd name="connsiteY20" fmla="*/ 19707 h 808805"/>
                <a:gd name="connsiteX21" fmla="*/ 309481 w 1597027"/>
                <a:gd name="connsiteY21" fmla="*/ 176870 h 808805"/>
                <a:gd name="connsiteX22" fmla="*/ 226613 w 1597027"/>
                <a:gd name="connsiteY22" fmla="*/ 165868 h 808805"/>
                <a:gd name="connsiteX23" fmla="*/ 144317 w 1597027"/>
                <a:gd name="connsiteY23" fmla="*/ 177013 h 808805"/>
                <a:gd name="connsiteX24" fmla="*/ 74213 w 1597027"/>
                <a:gd name="connsiteY24" fmla="*/ 19707 h 808805"/>
                <a:gd name="connsiteX25" fmla="*/ 25921 w 1597027"/>
                <a:gd name="connsiteY25" fmla="*/ 1776 h 808805"/>
                <a:gd name="connsiteX26" fmla="*/ 2014 w 1597027"/>
                <a:gd name="connsiteY26" fmla="*/ 37995 h 808805"/>
                <a:gd name="connsiteX27" fmla="*/ 96121 w 1597027"/>
                <a:gd name="connsiteY27" fmla="*/ 246450 h 808805"/>
                <a:gd name="connsiteX28" fmla="*/ 131363 w 1597027"/>
                <a:gd name="connsiteY28" fmla="*/ 265881 h 808805"/>
                <a:gd name="connsiteX29" fmla="*/ 131363 w 1597027"/>
                <a:gd name="connsiteY29" fmla="*/ 351606 h 808805"/>
                <a:gd name="connsiteX30" fmla="*/ 74213 w 1597027"/>
                <a:gd name="connsiteY30" fmla="*/ 565918 h 808805"/>
                <a:gd name="connsiteX31" fmla="*/ 131363 w 1597027"/>
                <a:gd name="connsiteY31" fmla="*/ 565918 h 808805"/>
                <a:gd name="connsiteX32" fmla="*/ 131363 w 1597027"/>
                <a:gd name="connsiteY32" fmla="*/ 808806 h 808805"/>
                <a:gd name="connsiteX33" fmla="*/ 207563 w 1597027"/>
                <a:gd name="connsiteY33" fmla="*/ 808806 h 808805"/>
                <a:gd name="connsiteX34" fmla="*/ 207563 w 1597027"/>
                <a:gd name="connsiteY34" fmla="*/ 565918 h 808805"/>
                <a:gd name="connsiteX35" fmla="*/ 245663 w 1597027"/>
                <a:gd name="connsiteY35" fmla="*/ 565918 h 808805"/>
                <a:gd name="connsiteX36" fmla="*/ 245663 w 1597027"/>
                <a:gd name="connsiteY36" fmla="*/ 808806 h 808805"/>
                <a:gd name="connsiteX37" fmla="*/ 321863 w 1597027"/>
                <a:gd name="connsiteY37" fmla="*/ 808806 h 808805"/>
                <a:gd name="connsiteX38" fmla="*/ 321863 w 1597027"/>
                <a:gd name="connsiteY38" fmla="*/ 565918 h 808805"/>
                <a:gd name="connsiteX39" fmla="*/ 379013 w 1597027"/>
                <a:gd name="connsiteY39" fmla="*/ 565918 h 808805"/>
                <a:gd name="connsiteX40" fmla="*/ 321863 w 1597027"/>
                <a:gd name="connsiteY40" fmla="*/ 351606 h 808805"/>
                <a:gd name="connsiteX41" fmla="*/ 321863 w 1597027"/>
                <a:gd name="connsiteY41" fmla="*/ 265881 h 808805"/>
                <a:gd name="connsiteX42" fmla="*/ 357868 w 1597027"/>
                <a:gd name="connsiteY42" fmla="*/ 246450 h 808805"/>
                <a:gd name="connsiteX43" fmla="*/ 417113 w 1597027"/>
                <a:gd name="connsiteY43" fmla="*/ 115290 h 808805"/>
                <a:gd name="connsiteX44" fmla="*/ 476359 w 1597027"/>
                <a:gd name="connsiteY44" fmla="*/ 246450 h 808805"/>
                <a:gd name="connsiteX45" fmla="*/ 512363 w 1597027"/>
                <a:gd name="connsiteY45" fmla="*/ 265881 h 808805"/>
                <a:gd name="connsiteX46" fmla="*/ 512363 w 1597027"/>
                <a:gd name="connsiteY46" fmla="*/ 808806 h 808805"/>
                <a:gd name="connsiteX47" fmla="*/ 588563 w 1597027"/>
                <a:gd name="connsiteY47" fmla="*/ 808806 h 808805"/>
                <a:gd name="connsiteX48" fmla="*/ 588563 w 1597027"/>
                <a:gd name="connsiteY48" fmla="*/ 480193 h 808805"/>
                <a:gd name="connsiteX49" fmla="*/ 626663 w 1597027"/>
                <a:gd name="connsiteY49" fmla="*/ 480193 h 808805"/>
                <a:gd name="connsiteX50" fmla="*/ 626663 w 1597027"/>
                <a:gd name="connsiteY50" fmla="*/ 808806 h 808805"/>
                <a:gd name="connsiteX51" fmla="*/ 702863 w 1597027"/>
                <a:gd name="connsiteY51" fmla="*/ 808806 h 808805"/>
                <a:gd name="connsiteX52" fmla="*/ 702863 w 1597027"/>
                <a:gd name="connsiteY52" fmla="*/ 265881 h 808805"/>
                <a:gd name="connsiteX53" fmla="*/ 738868 w 1597027"/>
                <a:gd name="connsiteY53" fmla="*/ 246450 h 808805"/>
                <a:gd name="connsiteX54" fmla="*/ 798113 w 1597027"/>
                <a:gd name="connsiteY54" fmla="*/ 115290 h 808805"/>
                <a:gd name="connsiteX55" fmla="*/ 857359 w 1597027"/>
                <a:gd name="connsiteY55" fmla="*/ 246450 h 808805"/>
                <a:gd name="connsiteX56" fmla="*/ 893363 w 1597027"/>
                <a:gd name="connsiteY56" fmla="*/ 265881 h 808805"/>
                <a:gd name="connsiteX57" fmla="*/ 893363 w 1597027"/>
                <a:gd name="connsiteY57" fmla="*/ 351606 h 808805"/>
                <a:gd name="connsiteX58" fmla="*/ 836213 w 1597027"/>
                <a:gd name="connsiteY58" fmla="*/ 565918 h 808805"/>
                <a:gd name="connsiteX59" fmla="*/ 893363 w 1597027"/>
                <a:gd name="connsiteY59" fmla="*/ 565918 h 808805"/>
                <a:gd name="connsiteX60" fmla="*/ 893363 w 1597027"/>
                <a:gd name="connsiteY60" fmla="*/ 808806 h 808805"/>
                <a:gd name="connsiteX61" fmla="*/ 969563 w 1597027"/>
                <a:gd name="connsiteY61" fmla="*/ 808806 h 808805"/>
                <a:gd name="connsiteX62" fmla="*/ 969563 w 1597027"/>
                <a:gd name="connsiteY62" fmla="*/ 565918 h 808805"/>
                <a:gd name="connsiteX63" fmla="*/ 1007663 w 1597027"/>
                <a:gd name="connsiteY63" fmla="*/ 565918 h 808805"/>
                <a:gd name="connsiteX64" fmla="*/ 1007663 w 1597027"/>
                <a:gd name="connsiteY64" fmla="*/ 808806 h 808805"/>
                <a:gd name="connsiteX65" fmla="*/ 1083863 w 1597027"/>
                <a:gd name="connsiteY65" fmla="*/ 808806 h 808805"/>
                <a:gd name="connsiteX66" fmla="*/ 1083863 w 1597027"/>
                <a:gd name="connsiteY66" fmla="*/ 565918 h 808805"/>
                <a:gd name="connsiteX67" fmla="*/ 1141013 w 1597027"/>
                <a:gd name="connsiteY67" fmla="*/ 565918 h 808805"/>
                <a:gd name="connsiteX68" fmla="*/ 1083863 w 1597027"/>
                <a:gd name="connsiteY68" fmla="*/ 351606 h 808805"/>
                <a:gd name="connsiteX69" fmla="*/ 1083863 w 1597027"/>
                <a:gd name="connsiteY69" fmla="*/ 265881 h 808805"/>
                <a:gd name="connsiteX70" fmla="*/ 1119868 w 1597027"/>
                <a:gd name="connsiteY70" fmla="*/ 246450 h 808805"/>
                <a:gd name="connsiteX71" fmla="*/ 1179113 w 1597027"/>
                <a:gd name="connsiteY71" fmla="*/ 115290 h 808805"/>
                <a:gd name="connsiteX72" fmla="*/ 1238359 w 1597027"/>
                <a:gd name="connsiteY72" fmla="*/ 246450 h 808805"/>
                <a:gd name="connsiteX73" fmla="*/ 1274363 w 1597027"/>
                <a:gd name="connsiteY73" fmla="*/ 265881 h 808805"/>
                <a:gd name="connsiteX74" fmla="*/ 1274363 w 1597027"/>
                <a:gd name="connsiteY74" fmla="*/ 808806 h 808805"/>
                <a:gd name="connsiteX75" fmla="*/ 1350563 w 1597027"/>
                <a:gd name="connsiteY75" fmla="*/ 808806 h 808805"/>
                <a:gd name="connsiteX76" fmla="*/ 1350563 w 1597027"/>
                <a:gd name="connsiteY76" fmla="*/ 480193 h 808805"/>
                <a:gd name="connsiteX77" fmla="*/ 1388663 w 1597027"/>
                <a:gd name="connsiteY77" fmla="*/ 480193 h 808805"/>
                <a:gd name="connsiteX78" fmla="*/ 1388663 w 1597027"/>
                <a:gd name="connsiteY78" fmla="*/ 808806 h 808805"/>
                <a:gd name="connsiteX79" fmla="*/ 1464863 w 1597027"/>
                <a:gd name="connsiteY79" fmla="*/ 808806 h 808805"/>
                <a:gd name="connsiteX80" fmla="*/ 1464863 w 1597027"/>
                <a:gd name="connsiteY80" fmla="*/ 265881 h 808805"/>
                <a:gd name="connsiteX81" fmla="*/ 1500868 w 1597027"/>
                <a:gd name="connsiteY81" fmla="*/ 246450 h 808805"/>
                <a:gd name="connsiteX82" fmla="*/ 1594975 w 1597027"/>
                <a:gd name="connsiteY82" fmla="*/ 37995 h 808805"/>
                <a:gd name="connsiteX83" fmla="*/ 1571225 w 1597027"/>
                <a:gd name="connsiteY83" fmla="*/ 1721 h 808805"/>
                <a:gd name="connsiteX84" fmla="*/ 1571162 w 1597027"/>
                <a:gd name="connsiteY84" fmla="*/ 1705 h 80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597027" h="808805">
                  <a:moveTo>
                    <a:pt x="1571162" y="1705"/>
                  </a:moveTo>
                  <a:cubicBezTo>
                    <a:pt x="1551369" y="-3653"/>
                    <a:pt x="1529534" y="4038"/>
                    <a:pt x="1522390" y="18883"/>
                  </a:cubicBezTo>
                  <a:cubicBezTo>
                    <a:pt x="1522259" y="19156"/>
                    <a:pt x="1522133" y="19431"/>
                    <a:pt x="1522013" y="19707"/>
                  </a:cubicBezTo>
                  <a:lnTo>
                    <a:pt x="1450957" y="176870"/>
                  </a:lnTo>
                  <a:cubicBezTo>
                    <a:pt x="1424706" y="170239"/>
                    <a:pt x="1397299" y="166533"/>
                    <a:pt x="1369613" y="165868"/>
                  </a:cubicBezTo>
                  <a:cubicBezTo>
                    <a:pt x="1341596" y="166501"/>
                    <a:pt x="1313860" y="170256"/>
                    <a:pt x="1287317" y="177013"/>
                  </a:cubicBezTo>
                  <a:lnTo>
                    <a:pt x="1217213" y="19707"/>
                  </a:lnTo>
                  <a:cubicBezTo>
                    <a:pt x="1209281" y="4241"/>
                    <a:pt x="1186135" y="-3474"/>
                    <a:pt x="1165513" y="2475"/>
                  </a:cubicBezTo>
                  <a:cubicBezTo>
                    <a:pt x="1154948" y="5522"/>
                    <a:pt x="1146600" y="11785"/>
                    <a:pt x="1142537" y="19707"/>
                  </a:cubicBezTo>
                  <a:lnTo>
                    <a:pt x="1071481" y="176870"/>
                  </a:lnTo>
                  <a:cubicBezTo>
                    <a:pt x="1044746" y="170116"/>
                    <a:pt x="1016813" y="166408"/>
                    <a:pt x="988613" y="165868"/>
                  </a:cubicBezTo>
                  <a:cubicBezTo>
                    <a:pt x="960613" y="166517"/>
                    <a:pt x="932890" y="170223"/>
                    <a:pt x="906317" y="176870"/>
                  </a:cubicBezTo>
                  <a:lnTo>
                    <a:pt x="836213" y="19707"/>
                  </a:lnTo>
                  <a:cubicBezTo>
                    <a:pt x="828281" y="4241"/>
                    <a:pt x="805135" y="-3474"/>
                    <a:pt x="784513" y="2475"/>
                  </a:cubicBezTo>
                  <a:cubicBezTo>
                    <a:pt x="773948" y="5522"/>
                    <a:pt x="765600" y="11785"/>
                    <a:pt x="761537" y="19707"/>
                  </a:cubicBezTo>
                  <a:lnTo>
                    <a:pt x="690671" y="176870"/>
                  </a:lnTo>
                  <a:cubicBezTo>
                    <a:pt x="663847" y="170187"/>
                    <a:pt x="635866" y="166481"/>
                    <a:pt x="607613" y="165868"/>
                  </a:cubicBezTo>
                  <a:cubicBezTo>
                    <a:pt x="579596" y="166501"/>
                    <a:pt x="551859" y="170256"/>
                    <a:pt x="525317" y="177013"/>
                  </a:cubicBezTo>
                  <a:lnTo>
                    <a:pt x="455213" y="19707"/>
                  </a:lnTo>
                  <a:cubicBezTo>
                    <a:pt x="447281" y="4241"/>
                    <a:pt x="424135" y="-3474"/>
                    <a:pt x="403513" y="2475"/>
                  </a:cubicBezTo>
                  <a:cubicBezTo>
                    <a:pt x="392948" y="5522"/>
                    <a:pt x="384600" y="11785"/>
                    <a:pt x="380537" y="19707"/>
                  </a:cubicBezTo>
                  <a:lnTo>
                    <a:pt x="309481" y="176870"/>
                  </a:lnTo>
                  <a:cubicBezTo>
                    <a:pt x="282727" y="170177"/>
                    <a:pt x="254805" y="166471"/>
                    <a:pt x="226613" y="165868"/>
                  </a:cubicBezTo>
                  <a:cubicBezTo>
                    <a:pt x="198596" y="166501"/>
                    <a:pt x="170859" y="170256"/>
                    <a:pt x="144317" y="177013"/>
                  </a:cubicBezTo>
                  <a:lnTo>
                    <a:pt x="74213" y="19707"/>
                  </a:lnTo>
                  <a:cubicBezTo>
                    <a:pt x="67480" y="4754"/>
                    <a:pt x="45859" y="-3274"/>
                    <a:pt x="25921" y="1776"/>
                  </a:cubicBezTo>
                  <a:cubicBezTo>
                    <a:pt x="5984" y="6827"/>
                    <a:pt x="-4720" y="23042"/>
                    <a:pt x="2014" y="37995"/>
                  </a:cubicBezTo>
                  <a:lnTo>
                    <a:pt x="96121" y="246450"/>
                  </a:lnTo>
                  <a:cubicBezTo>
                    <a:pt x="101247" y="257843"/>
                    <a:pt x="115334" y="265611"/>
                    <a:pt x="131363" y="265881"/>
                  </a:cubicBezTo>
                  <a:lnTo>
                    <a:pt x="131363" y="351606"/>
                  </a:lnTo>
                  <a:lnTo>
                    <a:pt x="74213" y="565918"/>
                  </a:lnTo>
                  <a:lnTo>
                    <a:pt x="131363" y="565918"/>
                  </a:lnTo>
                  <a:lnTo>
                    <a:pt x="131363" y="808806"/>
                  </a:lnTo>
                  <a:lnTo>
                    <a:pt x="207563" y="808806"/>
                  </a:lnTo>
                  <a:lnTo>
                    <a:pt x="207563" y="565918"/>
                  </a:lnTo>
                  <a:lnTo>
                    <a:pt x="245663" y="565918"/>
                  </a:lnTo>
                  <a:lnTo>
                    <a:pt x="245663" y="808806"/>
                  </a:lnTo>
                  <a:lnTo>
                    <a:pt x="321863" y="808806"/>
                  </a:lnTo>
                  <a:lnTo>
                    <a:pt x="321863" y="565918"/>
                  </a:lnTo>
                  <a:lnTo>
                    <a:pt x="379013" y="565918"/>
                  </a:lnTo>
                  <a:lnTo>
                    <a:pt x="321863" y="351606"/>
                  </a:lnTo>
                  <a:lnTo>
                    <a:pt x="321863" y="265881"/>
                  </a:lnTo>
                  <a:cubicBezTo>
                    <a:pt x="338174" y="265851"/>
                    <a:pt x="352648" y="258038"/>
                    <a:pt x="357868" y="246450"/>
                  </a:cubicBezTo>
                  <a:lnTo>
                    <a:pt x="417113" y="115290"/>
                  </a:lnTo>
                  <a:lnTo>
                    <a:pt x="476359" y="246450"/>
                  </a:lnTo>
                  <a:cubicBezTo>
                    <a:pt x="481578" y="258038"/>
                    <a:pt x="496052" y="265851"/>
                    <a:pt x="512363" y="265881"/>
                  </a:cubicBezTo>
                  <a:lnTo>
                    <a:pt x="512363" y="808806"/>
                  </a:lnTo>
                  <a:lnTo>
                    <a:pt x="588563" y="808806"/>
                  </a:lnTo>
                  <a:lnTo>
                    <a:pt x="588563" y="480193"/>
                  </a:lnTo>
                  <a:lnTo>
                    <a:pt x="626663" y="480193"/>
                  </a:lnTo>
                  <a:lnTo>
                    <a:pt x="626663" y="808806"/>
                  </a:lnTo>
                  <a:lnTo>
                    <a:pt x="702863" y="808806"/>
                  </a:lnTo>
                  <a:lnTo>
                    <a:pt x="702863" y="265881"/>
                  </a:lnTo>
                  <a:cubicBezTo>
                    <a:pt x="719174" y="265851"/>
                    <a:pt x="733648" y="258038"/>
                    <a:pt x="738868" y="246450"/>
                  </a:cubicBezTo>
                  <a:lnTo>
                    <a:pt x="798113" y="115290"/>
                  </a:lnTo>
                  <a:lnTo>
                    <a:pt x="857359" y="246450"/>
                  </a:lnTo>
                  <a:cubicBezTo>
                    <a:pt x="862578" y="258038"/>
                    <a:pt x="877052" y="265851"/>
                    <a:pt x="893363" y="265881"/>
                  </a:cubicBezTo>
                  <a:lnTo>
                    <a:pt x="893363" y="351606"/>
                  </a:lnTo>
                  <a:lnTo>
                    <a:pt x="836213" y="565918"/>
                  </a:lnTo>
                  <a:lnTo>
                    <a:pt x="893363" y="565918"/>
                  </a:lnTo>
                  <a:lnTo>
                    <a:pt x="893363" y="808806"/>
                  </a:lnTo>
                  <a:lnTo>
                    <a:pt x="969563" y="808806"/>
                  </a:lnTo>
                  <a:lnTo>
                    <a:pt x="969563" y="565918"/>
                  </a:lnTo>
                  <a:lnTo>
                    <a:pt x="1007663" y="565918"/>
                  </a:lnTo>
                  <a:lnTo>
                    <a:pt x="1007663" y="808806"/>
                  </a:lnTo>
                  <a:lnTo>
                    <a:pt x="1083863" y="808806"/>
                  </a:lnTo>
                  <a:lnTo>
                    <a:pt x="1083863" y="565918"/>
                  </a:lnTo>
                  <a:lnTo>
                    <a:pt x="1141013" y="565918"/>
                  </a:lnTo>
                  <a:lnTo>
                    <a:pt x="1083863" y="351606"/>
                  </a:lnTo>
                  <a:lnTo>
                    <a:pt x="1083863" y="265881"/>
                  </a:lnTo>
                  <a:cubicBezTo>
                    <a:pt x="1100174" y="265851"/>
                    <a:pt x="1114648" y="258038"/>
                    <a:pt x="1119868" y="246450"/>
                  </a:cubicBezTo>
                  <a:lnTo>
                    <a:pt x="1179113" y="115290"/>
                  </a:lnTo>
                  <a:lnTo>
                    <a:pt x="1238359" y="246450"/>
                  </a:lnTo>
                  <a:cubicBezTo>
                    <a:pt x="1243578" y="258038"/>
                    <a:pt x="1258052" y="265851"/>
                    <a:pt x="1274363" y="265881"/>
                  </a:cubicBezTo>
                  <a:lnTo>
                    <a:pt x="1274363" y="808806"/>
                  </a:lnTo>
                  <a:lnTo>
                    <a:pt x="1350563" y="808806"/>
                  </a:lnTo>
                  <a:lnTo>
                    <a:pt x="1350563" y="480193"/>
                  </a:lnTo>
                  <a:lnTo>
                    <a:pt x="1388663" y="480193"/>
                  </a:lnTo>
                  <a:lnTo>
                    <a:pt x="1388663" y="808806"/>
                  </a:lnTo>
                  <a:lnTo>
                    <a:pt x="1464863" y="808806"/>
                  </a:lnTo>
                  <a:lnTo>
                    <a:pt x="1464863" y="265881"/>
                  </a:lnTo>
                  <a:cubicBezTo>
                    <a:pt x="1481174" y="265851"/>
                    <a:pt x="1495648" y="258038"/>
                    <a:pt x="1500868" y="246450"/>
                  </a:cubicBezTo>
                  <a:lnTo>
                    <a:pt x="1594975" y="37995"/>
                  </a:lnTo>
                  <a:cubicBezTo>
                    <a:pt x="1601772" y="23060"/>
                    <a:pt x="1591140" y="6820"/>
                    <a:pt x="1571225" y="1721"/>
                  </a:cubicBezTo>
                  <a:cubicBezTo>
                    <a:pt x="1571204" y="1716"/>
                    <a:pt x="1571183" y="1711"/>
                    <a:pt x="1571162" y="1705"/>
                  </a:cubicBezTo>
                  <a:close/>
                </a:path>
              </a:pathLst>
            </a:cu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CE07986-1A5E-4946-8CA7-C58F5896DB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97534" y="5097346"/>
            <a:ext cx="1828800" cy="265176"/>
          </a:xfrm>
        </p:spPr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2D5929B-CBFE-4EC6-B4E2-1C52BE9407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97533" y="5426530"/>
            <a:ext cx="1828800" cy="265176"/>
          </a:xfrm>
        </p:spPr>
        <p:txBody>
          <a:bodyPr/>
          <a:lstStyle/>
          <a:p>
            <a:r>
              <a:rPr lang="en-US" sz="1200" dirty="0"/>
              <a:t>Average number of years a person is expected to live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5E91432-0F31-48C7-9019-4FF2D62E5CE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978757" y="5097346"/>
            <a:ext cx="1828800" cy="265176"/>
          </a:xfrm>
        </p:spPr>
        <p:txBody>
          <a:bodyPr/>
          <a:lstStyle/>
          <a:p>
            <a:r>
              <a:rPr lang="en-US" dirty="0"/>
              <a:t>FREEDOM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FB52A79-100D-4414-9BB3-9B2966378A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978756" y="5426530"/>
            <a:ext cx="1828800" cy="265176"/>
          </a:xfrm>
        </p:spPr>
        <p:txBody>
          <a:bodyPr/>
          <a:lstStyle/>
          <a:p>
            <a:r>
              <a:rPr lang="en-US" sz="1200" dirty="0"/>
              <a:t>Extent of individual's freedom to make life choices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5E7C0D4-A558-4F34-8FA5-FFD83F5A1C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10783" y="5097346"/>
            <a:ext cx="1828800" cy="265176"/>
          </a:xfrm>
        </p:spPr>
        <p:txBody>
          <a:bodyPr/>
          <a:lstStyle/>
          <a:p>
            <a:r>
              <a:rPr lang="en-US" dirty="0"/>
              <a:t>GENEROSITY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B8E617-7D79-4BF2-96C8-0CEAA8AAC1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10782" y="5426530"/>
            <a:ext cx="1828800" cy="265176"/>
          </a:xfrm>
        </p:spPr>
        <p:txBody>
          <a:bodyPr/>
          <a:lstStyle/>
          <a:p>
            <a:r>
              <a:rPr lang="en-US" sz="1200" dirty="0"/>
              <a:t>Extent to which individuals are observed to be caring, donating, and volunteering for others.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07B9050-CC65-4403-9B24-357347821E8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407884" y="5097346"/>
            <a:ext cx="1828800" cy="265176"/>
          </a:xfrm>
        </p:spPr>
        <p:txBody>
          <a:bodyPr/>
          <a:lstStyle/>
          <a:p>
            <a:r>
              <a:rPr lang="en-US" dirty="0"/>
              <a:t>TRUST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86936DE-5060-49B1-A65D-AD22D72CBD8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07883" y="5426530"/>
            <a:ext cx="1828800" cy="265176"/>
          </a:xfrm>
        </p:spPr>
        <p:txBody>
          <a:bodyPr/>
          <a:lstStyle/>
          <a:p>
            <a:r>
              <a:rPr lang="en-US" sz="1200" dirty="0"/>
              <a:t>Perceived absence of corruption in government</a:t>
            </a:r>
          </a:p>
        </p:txBody>
      </p:sp>
    </p:spTree>
    <p:extLst>
      <p:ext uri="{BB962C8B-B14F-4D97-AF65-F5344CB8AC3E}">
        <p14:creationId xmlns:p14="http://schemas.microsoft.com/office/powerpoint/2010/main" val="988111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25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5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25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9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46" grpId="0" animBg="1"/>
      <p:bldP spid="47" grpId="0" animBg="1"/>
      <p:bldP spid="48" grpId="0" animBg="1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AA93B0A2-569C-FACA-ED9A-E55E612FE44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35411998"/>
                  </p:ext>
                </p:extLst>
              </p:nvPr>
            </p:nvGraphicFramePr>
            <p:xfrm>
              <a:off x="267564" y="432448"/>
              <a:ext cx="11656872" cy="622235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AA93B0A2-569C-FACA-ED9A-E55E612FE4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564" y="432448"/>
                <a:ext cx="11656872" cy="62223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8731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BE5EC-CC9F-ADF6-C628-2538AF170162}"/>
              </a:ext>
            </a:extLst>
          </p:cNvPr>
          <p:cNvGrpSpPr/>
          <p:nvPr/>
        </p:nvGrpSpPr>
        <p:grpSpPr>
          <a:xfrm>
            <a:off x="4165600" y="0"/>
            <a:ext cx="7747000" cy="6858000"/>
            <a:chOff x="4165600" y="0"/>
            <a:chExt cx="7747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A71449-FF99-68AF-8D6F-94728E215D45}"/>
                </a:ext>
              </a:extLst>
            </p:cNvPr>
            <p:cNvSpPr/>
            <p:nvPr/>
          </p:nvSpPr>
          <p:spPr>
            <a:xfrm>
              <a:off x="4165600" y="0"/>
              <a:ext cx="3510280" cy="685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i="0" dirty="0">
                  <a:solidFill>
                    <a:schemeClr val="bg1"/>
                  </a:solidFill>
                  <a:effectLst/>
                </a:rPr>
                <a:t>Multiple linear regression is a statistical method that models the linear relationship between one dependent variable and two or more independent variables.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39E56E-8134-FC0D-1FF2-36EE396BFCD1}"/>
                </a:ext>
              </a:extLst>
            </p:cNvPr>
            <p:cNvSpPr/>
            <p:nvPr/>
          </p:nvSpPr>
          <p:spPr>
            <a:xfrm>
              <a:off x="8402320" y="0"/>
              <a:ext cx="3510280" cy="6858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independent variables in our analysis are Economy, Life Expectancy, Family, Freedom, Generosity, and Trust.</a:t>
              </a:r>
            </a:p>
            <a:p>
              <a:pPr algn="ctr"/>
              <a:r>
                <a:rPr lang="en-US" dirty="0"/>
                <a:t>The dependent variable is the Happiness score.</a:t>
              </a:r>
              <a:endParaRPr lang="en-IN" dirty="0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+mj-lt"/>
              </a:rPr>
              <a:t>MULTIPLE LINEAR REGRESSSION</a:t>
            </a:r>
          </a:p>
        </p:txBody>
      </p:sp>
    </p:spTree>
    <p:extLst>
      <p:ext uri="{BB962C8B-B14F-4D97-AF65-F5344CB8AC3E}">
        <p14:creationId xmlns:p14="http://schemas.microsoft.com/office/powerpoint/2010/main" val="18472936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BE5EC-CC9F-ADF6-C628-2538AF170162}"/>
              </a:ext>
            </a:extLst>
          </p:cNvPr>
          <p:cNvGrpSpPr/>
          <p:nvPr/>
        </p:nvGrpSpPr>
        <p:grpSpPr>
          <a:xfrm>
            <a:off x="5976" y="0"/>
            <a:ext cx="7747000" cy="6858000"/>
            <a:chOff x="4165600" y="0"/>
            <a:chExt cx="7747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A71449-FF99-68AF-8D6F-94728E215D45}"/>
                </a:ext>
              </a:extLst>
            </p:cNvPr>
            <p:cNvSpPr/>
            <p:nvPr/>
          </p:nvSpPr>
          <p:spPr>
            <a:xfrm>
              <a:off x="4165600" y="0"/>
              <a:ext cx="3510280" cy="685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0" i="0" dirty="0">
                  <a:solidFill>
                    <a:schemeClr val="bg1"/>
                  </a:solidFill>
                  <a:effectLst/>
                </a:rPr>
                <a:t>Multiple linear regression is a statistical method that models the linear relationship between one dependent variable and two or more independent variables.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39E56E-8134-FC0D-1FF2-36EE396BFCD1}"/>
                </a:ext>
              </a:extLst>
            </p:cNvPr>
            <p:cNvSpPr/>
            <p:nvPr/>
          </p:nvSpPr>
          <p:spPr>
            <a:xfrm>
              <a:off x="8402320" y="0"/>
              <a:ext cx="3510280" cy="6858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independent variables in our analysis are Economy, Life Expectancy, Family, Freedom, Generosity, and Trust.</a:t>
              </a:r>
            </a:p>
            <a:p>
              <a:pPr algn="ctr"/>
              <a:r>
                <a:rPr lang="en-US" dirty="0"/>
                <a:t>The dependent variable is the Happiness score.</a:t>
              </a:r>
              <a:endParaRPr lang="en-IN" dirty="0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6B1B6D-2FCE-B65C-525D-F9485EA80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30FB7F-DD82-2F80-EDE5-07464E9535E1}"/>
              </a:ext>
            </a:extLst>
          </p:cNvPr>
          <p:cNvSpPr/>
          <p:nvPr/>
        </p:nvSpPr>
        <p:spPr>
          <a:xfrm>
            <a:off x="0" y="0"/>
            <a:ext cx="3510280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36000" contrast="5000"/>
                      </a14:imgEffect>
                    </a14:imgLayer>
                  </a14:imgProps>
                </a:ext>
              </a:extLst>
            </a:blip>
            <a:srcRect/>
            <a:stretch>
              <a:fillRect l="-1000" r="-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latin typeface="+mj-lt"/>
              </a:rPr>
              <a:t>MULTIPLE LINEAR REGRESSSION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B76129-CB78-7AAA-6957-78461B0AD021}"/>
              </a:ext>
            </a:extLst>
          </p:cNvPr>
          <p:cNvGrpSpPr/>
          <p:nvPr/>
        </p:nvGrpSpPr>
        <p:grpSpPr>
          <a:xfrm>
            <a:off x="7926076" y="508005"/>
            <a:ext cx="4070499" cy="5841990"/>
            <a:chOff x="7944005" y="514360"/>
            <a:chExt cx="4070499" cy="58419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3A2DCB-B10C-56AC-5958-250F07A9E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04096" y="514360"/>
              <a:ext cx="3630706" cy="210285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4446A3-1CCE-BB39-5AD4-91A2A828239F}"/>
                </a:ext>
              </a:extLst>
            </p:cNvPr>
            <p:cNvSpPr/>
            <p:nvPr/>
          </p:nvSpPr>
          <p:spPr>
            <a:xfrm>
              <a:off x="10165980" y="4638768"/>
              <a:ext cx="1758792" cy="1717582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38000" r="-38000"/>
              </a:stretch>
            </a:blip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2224C0-6955-6158-1405-862D26A59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40807" y="2617219"/>
              <a:ext cx="1973697" cy="17175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F470AE-6236-CCE2-4D34-D9F227EA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4005" y="3074419"/>
              <a:ext cx="1975444" cy="2789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16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2BA2400-FB77-DA68-948E-BA02EA5441F2}"/>
              </a:ext>
            </a:extLst>
          </p:cNvPr>
          <p:cNvSpPr/>
          <p:nvPr/>
        </p:nvSpPr>
        <p:spPr>
          <a:xfrm rot="10800000" flipH="1">
            <a:off x="0" y="0"/>
            <a:ext cx="7471724" cy="4572000"/>
          </a:xfrm>
          <a:custGeom>
            <a:avLst/>
            <a:gdLst>
              <a:gd name="connsiteX0" fmla="*/ 0 w 7471724"/>
              <a:gd name="connsiteY0" fmla="*/ 4572000 h 4572000"/>
              <a:gd name="connsiteX1" fmla="*/ 5143500 w 7471724"/>
              <a:gd name="connsiteY1" fmla="*/ 4572000 h 4572000"/>
              <a:gd name="connsiteX2" fmla="*/ 7471724 w 7471724"/>
              <a:gd name="connsiteY2" fmla="*/ 4572000 h 4572000"/>
              <a:gd name="connsiteX3" fmla="*/ 5143500 w 7471724"/>
              <a:gd name="connsiteY3" fmla="*/ 0 h 4572000"/>
              <a:gd name="connsiteX4" fmla="*/ 0 w 7471724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1724" h="4572000">
                <a:moveTo>
                  <a:pt x="0" y="4572000"/>
                </a:moveTo>
                <a:lnTo>
                  <a:pt x="5143500" y="4572000"/>
                </a:lnTo>
                <a:lnTo>
                  <a:pt x="7471724" y="4572000"/>
                </a:lnTo>
                <a:lnTo>
                  <a:pt x="5143500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13000" t="-18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F9DDEF8-5D32-4A49-B52A-68EB851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74920"/>
            <a:ext cx="10515600" cy="6035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HAPPINESS SCORE VS ECONOMY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7B2A56A-1801-43FC-A3B5-5C972C5A2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LINEAR REGRESSION MODEL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D1C10A9-688B-BF80-B363-A0F8FD299FC5}"/>
              </a:ext>
            </a:extLst>
          </p:cNvPr>
          <p:cNvSpPr/>
          <p:nvPr/>
        </p:nvSpPr>
        <p:spPr>
          <a:xfrm>
            <a:off x="5129851" y="0"/>
            <a:ext cx="7062149" cy="4572000"/>
          </a:xfrm>
          <a:custGeom>
            <a:avLst/>
            <a:gdLst>
              <a:gd name="connsiteX0" fmla="*/ 2013337 w 7032048"/>
              <a:gd name="connsiteY0" fmla="*/ 0 h 4572000"/>
              <a:gd name="connsiteX1" fmla="*/ 2026024 w 7032048"/>
              <a:gd name="connsiteY1" fmla="*/ 0 h 4572000"/>
              <a:gd name="connsiteX2" fmla="*/ 7032048 w 7032048"/>
              <a:gd name="connsiteY2" fmla="*/ 0 h 4572000"/>
              <a:gd name="connsiteX3" fmla="*/ 7032048 w 7032048"/>
              <a:gd name="connsiteY3" fmla="*/ 4572000 h 4572000"/>
              <a:gd name="connsiteX4" fmla="*/ 4052047 w 7032048"/>
              <a:gd name="connsiteY4" fmla="*/ 4572000 h 4572000"/>
              <a:gd name="connsiteX5" fmla="*/ 2013337 w 7032048"/>
              <a:gd name="connsiteY5" fmla="*/ 4572000 h 4572000"/>
              <a:gd name="connsiteX6" fmla="*/ 0 w 7032048"/>
              <a:gd name="connsiteY6" fmla="*/ 4572000 h 4572000"/>
              <a:gd name="connsiteX7" fmla="*/ 2013337 w 7032048"/>
              <a:gd name="connsiteY7" fmla="*/ 2863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32048" h="4572000">
                <a:moveTo>
                  <a:pt x="2013337" y="0"/>
                </a:moveTo>
                <a:lnTo>
                  <a:pt x="2026024" y="0"/>
                </a:lnTo>
                <a:lnTo>
                  <a:pt x="7032048" y="0"/>
                </a:lnTo>
                <a:lnTo>
                  <a:pt x="7032048" y="4572000"/>
                </a:lnTo>
                <a:lnTo>
                  <a:pt x="4052047" y="4572000"/>
                </a:lnTo>
                <a:lnTo>
                  <a:pt x="2013337" y="4572000"/>
                </a:lnTo>
                <a:lnTo>
                  <a:pt x="0" y="4572000"/>
                </a:lnTo>
                <a:lnTo>
                  <a:pt x="2013337" y="2863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1000" t="-8000" r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25146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hoto of dandelion&#10;">
            <a:extLst>
              <a:ext uri="{FF2B5EF4-FFF2-40B4-BE49-F238E27FC236}">
                <a16:creationId xmlns:a16="http://schemas.microsoft.com/office/drawing/2014/main" id="{20563118-9176-49D8-94ED-2A61A207A0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5343525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1A37EF-D902-470B-6AA6-2B7F2AB28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63" y="155574"/>
            <a:ext cx="5001638" cy="3057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61BB93-2CD5-4AAD-CC81-A0F722F6E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63" y="3470273"/>
            <a:ext cx="5001638" cy="3232153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EB631101-6E3B-2BE5-4CFA-D8CBD2D10F62}"/>
              </a:ext>
            </a:extLst>
          </p:cNvPr>
          <p:cNvSpPr txBox="1">
            <a:spLocks/>
          </p:cNvSpPr>
          <p:nvPr/>
        </p:nvSpPr>
        <p:spPr>
          <a:xfrm>
            <a:off x="5514488" y="323899"/>
            <a:ext cx="6506549" cy="57784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model estimates that the expected score when </a:t>
            </a:r>
            <a:r>
              <a:rPr lang="en-US" sz="2000" i="1" dirty="0"/>
              <a:t>Economy</a:t>
            </a:r>
            <a:r>
              <a:rPr lang="en-US" sz="2000" dirty="0"/>
              <a:t> is zero, is 3.2032. </a:t>
            </a:r>
          </a:p>
          <a:p>
            <a:r>
              <a:rPr lang="en-US" sz="2000" dirty="0"/>
              <a:t>The coefficient of </a:t>
            </a:r>
            <a:r>
              <a:rPr lang="en-US" sz="2000" i="1" dirty="0"/>
              <a:t>Economy </a:t>
            </a:r>
            <a:r>
              <a:rPr lang="en-US" sz="2000" dirty="0"/>
              <a:t>is estimated to be 2.1842, with a standard error of 0.1267. The coefficient is also significant  which suggests that </a:t>
            </a:r>
            <a:r>
              <a:rPr lang="en-US" sz="2000" i="1" dirty="0"/>
              <a:t>Economy</a:t>
            </a:r>
            <a:r>
              <a:rPr lang="en-US" sz="2000" dirty="0"/>
              <a:t> is a significant predictor of </a:t>
            </a:r>
            <a:r>
              <a:rPr lang="en-US" sz="2000" i="1" dirty="0"/>
              <a:t>Happiness Score.</a:t>
            </a:r>
          </a:p>
          <a:p>
            <a:r>
              <a:rPr lang="en-US" sz="2000" dirty="0"/>
              <a:t>The model's goodness of fit is assessed by the R-squared value, which is 0.6601. The adjusted R-squared, which accounts for the number of predictors in the model, is 0.6579.</a:t>
            </a:r>
          </a:p>
          <a:p>
            <a:r>
              <a:rPr lang="en-US" sz="2000" dirty="0"/>
              <a:t>The F-statistic is 297.1, with a very small p-value which suggests that the model is statistically significant and can explain a significant proportion of the variance in </a:t>
            </a:r>
            <a:r>
              <a:rPr lang="en-US" sz="2000" i="1" dirty="0"/>
              <a:t>Happiness Score</a:t>
            </a:r>
            <a:r>
              <a:rPr lang="en-US" sz="2000" dirty="0"/>
              <a:t>.</a:t>
            </a:r>
          </a:p>
          <a:p>
            <a:r>
              <a:rPr lang="en-US" sz="2000" dirty="0"/>
              <a:t>The residuals have a mean of 0 and a standard deviation of 0.6617, which suggests that the model has adequately captured the relationship between </a:t>
            </a:r>
            <a:r>
              <a:rPr lang="en-US" sz="2000" i="1" dirty="0"/>
              <a:t>Happiness Score </a:t>
            </a:r>
            <a:r>
              <a:rPr lang="en-US" sz="2000" dirty="0"/>
              <a:t>and </a:t>
            </a:r>
            <a:r>
              <a:rPr lang="en-US" sz="2000" i="1" dirty="0"/>
              <a:t>Economy.</a:t>
            </a:r>
          </a:p>
        </p:txBody>
      </p:sp>
    </p:spTree>
    <p:extLst>
      <p:ext uri="{BB962C8B-B14F-4D97-AF65-F5344CB8AC3E}">
        <p14:creationId xmlns:p14="http://schemas.microsoft.com/office/powerpoint/2010/main" val="38781080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2BA2400-FB77-DA68-948E-BA02EA5441F2}"/>
              </a:ext>
            </a:extLst>
          </p:cNvPr>
          <p:cNvSpPr/>
          <p:nvPr/>
        </p:nvSpPr>
        <p:spPr>
          <a:xfrm rot="10800000" flipH="1">
            <a:off x="0" y="0"/>
            <a:ext cx="7471724" cy="4572000"/>
          </a:xfrm>
          <a:custGeom>
            <a:avLst/>
            <a:gdLst>
              <a:gd name="connsiteX0" fmla="*/ 0 w 7471724"/>
              <a:gd name="connsiteY0" fmla="*/ 4572000 h 4572000"/>
              <a:gd name="connsiteX1" fmla="*/ 5143500 w 7471724"/>
              <a:gd name="connsiteY1" fmla="*/ 4572000 h 4572000"/>
              <a:gd name="connsiteX2" fmla="*/ 7471724 w 7471724"/>
              <a:gd name="connsiteY2" fmla="*/ 4572000 h 4572000"/>
              <a:gd name="connsiteX3" fmla="*/ 5143500 w 7471724"/>
              <a:gd name="connsiteY3" fmla="*/ 0 h 4572000"/>
              <a:gd name="connsiteX4" fmla="*/ 0 w 7471724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71724" h="4572000">
                <a:moveTo>
                  <a:pt x="0" y="4572000"/>
                </a:moveTo>
                <a:lnTo>
                  <a:pt x="5143500" y="4572000"/>
                </a:lnTo>
                <a:lnTo>
                  <a:pt x="7471724" y="4572000"/>
                </a:lnTo>
                <a:lnTo>
                  <a:pt x="5143500" y="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13000" t="-18000" r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F9DDEF8-5D32-4A49-B52A-68EB851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303520"/>
            <a:ext cx="10515600" cy="603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HAPPINESS SCORE VS…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7B2A56A-1801-43FC-A3B5-5C972C5A2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971032"/>
            <a:ext cx="10515600" cy="365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MULTIPLE LINEAR REGRESSION MODEL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37E71F9-7CD1-48A9-6CDC-95CFD2EF4013}"/>
              </a:ext>
            </a:extLst>
          </p:cNvPr>
          <p:cNvSpPr/>
          <p:nvPr/>
        </p:nvSpPr>
        <p:spPr>
          <a:xfrm>
            <a:off x="5129852" y="-17928"/>
            <a:ext cx="3823648" cy="4572000"/>
          </a:xfrm>
          <a:custGeom>
            <a:avLst/>
            <a:gdLst>
              <a:gd name="connsiteX0" fmla="*/ 2013337 w 7032048"/>
              <a:gd name="connsiteY0" fmla="*/ 0 h 4572000"/>
              <a:gd name="connsiteX1" fmla="*/ 2026024 w 7032048"/>
              <a:gd name="connsiteY1" fmla="*/ 0 h 4572000"/>
              <a:gd name="connsiteX2" fmla="*/ 7032048 w 7032048"/>
              <a:gd name="connsiteY2" fmla="*/ 0 h 4572000"/>
              <a:gd name="connsiteX3" fmla="*/ 7032048 w 7032048"/>
              <a:gd name="connsiteY3" fmla="*/ 4572000 h 4572000"/>
              <a:gd name="connsiteX4" fmla="*/ 4052047 w 7032048"/>
              <a:gd name="connsiteY4" fmla="*/ 4572000 h 4572000"/>
              <a:gd name="connsiteX5" fmla="*/ 2013337 w 7032048"/>
              <a:gd name="connsiteY5" fmla="*/ 4572000 h 4572000"/>
              <a:gd name="connsiteX6" fmla="*/ 0 w 7032048"/>
              <a:gd name="connsiteY6" fmla="*/ 4572000 h 4572000"/>
              <a:gd name="connsiteX7" fmla="*/ 2013337 w 7032048"/>
              <a:gd name="connsiteY7" fmla="*/ 2863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32048" h="4572000">
                <a:moveTo>
                  <a:pt x="2013337" y="0"/>
                </a:moveTo>
                <a:lnTo>
                  <a:pt x="2026024" y="0"/>
                </a:lnTo>
                <a:lnTo>
                  <a:pt x="7032048" y="0"/>
                </a:lnTo>
                <a:lnTo>
                  <a:pt x="7032048" y="4572000"/>
                </a:lnTo>
                <a:lnTo>
                  <a:pt x="4052047" y="4572000"/>
                </a:lnTo>
                <a:lnTo>
                  <a:pt x="2013337" y="4572000"/>
                </a:lnTo>
                <a:lnTo>
                  <a:pt x="0" y="4572000"/>
                </a:lnTo>
                <a:lnTo>
                  <a:pt x="2013337" y="2863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1722" t="-8000" r="-8947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6D505A-2F7C-4C5A-72BA-D1445EE3A5B7}"/>
              </a:ext>
            </a:extLst>
          </p:cNvPr>
          <p:cNvSpPr/>
          <p:nvPr/>
        </p:nvSpPr>
        <p:spPr>
          <a:xfrm>
            <a:off x="8953500" y="0"/>
            <a:ext cx="3238500" cy="2357437"/>
          </a:xfrm>
          <a:prstGeom prst="rect">
            <a:avLst/>
          </a:prstGeom>
          <a:blipFill dpi="0" rotWithShape="1">
            <a:blip r:embed="rId4"/>
            <a:srcRect/>
            <a:stretch>
              <a:fillRect l="-38000" r="-38000"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CA61B-CED4-B003-FC22-69B9AB2A6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2357437"/>
            <a:ext cx="3238500" cy="22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574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resentation_tm89715846_Win32_JB_SL_v3" id="{FF20A971-F564-4CBD-8D9A-6CD4D6C5EAE2}" vid="{A8C690A1-1652-4BD3-A3B8-8D03220F2B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40800-6004-42FD-A042-AAA261C103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B45E2D-EE5B-40BD-B8EB-1CD549F414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B5C00-D108-4E13-8A78-1AA312E16E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1390</TotalTime>
  <Words>1974</Words>
  <Application>Microsoft Office PowerPoint</Application>
  <PresentationFormat>Widescreen</PresentationFormat>
  <Paragraphs>208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 Light</vt:lpstr>
      <vt:lpstr>AvenirNext LT Pro Medium</vt:lpstr>
      <vt:lpstr>Calibri</vt:lpstr>
      <vt:lpstr>Century Gothic</vt:lpstr>
      <vt:lpstr>Office Theme</vt:lpstr>
      <vt:lpstr>WORLD HAPPINESS 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HAPPINESS SCORE VS ECONOMY</vt:lpstr>
      <vt:lpstr>PowerPoint Presentation</vt:lpstr>
      <vt:lpstr>HAPPINESS SCORE VS…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 Squared errors</vt:lpstr>
      <vt:lpstr>INFLUENTIAL POINTS</vt:lpstr>
      <vt:lpstr>Predicting happiness  scores of 2018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HAPPINESS INDEX</dc:title>
  <dc:creator>ANITA DASH</dc:creator>
  <cp:lastModifiedBy>ANITA DASH</cp:lastModifiedBy>
  <cp:revision>15</cp:revision>
  <dcterms:created xsi:type="dcterms:W3CDTF">2023-04-08T06:21:38Z</dcterms:created>
  <dcterms:modified xsi:type="dcterms:W3CDTF">2023-04-21T05:15:23Z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